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tags/tag6.xml" ContentType="application/vnd.openxmlformats-officedocument.presentationml.tags+xml"/>
  <Override PartName="/ppt/notesSlides/notesSlide21.xml" ContentType="application/vnd.openxmlformats-officedocument.presentationml.notesSlide+xml"/>
  <Override PartName="/ppt/tags/tag7.xml" ContentType="application/vnd.openxmlformats-officedocument.presentationml.tags+xml"/>
  <Override PartName="/ppt/notesSlides/notesSlide22.xml" ContentType="application/vnd.openxmlformats-officedocument.presentationml.notesSlide+xml"/>
  <Override PartName="/ppt/tags/tag8.xml" ContentType="application/vnd.openxmlformats-officedocument.presentationml.tags+xml"/>
  <Override PartName="/ppt/notesSlides/notesSlide23.xml" ContentType="application/vnd.openxmlformats-officedocument.presentationml.notesSlide+xml"/>
  <Override PartName="/ppt/tags/tag9.xml" ContentType="application/vnd.openxmlformats-officedocument.presentationml.tags+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tags/tag10.xml" ContentType="application/vnd.openxmlformats-officedocument.presentationml.tags+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tags/tag11.xml" ContentType="application/vnd.openxmlformats-officedocument.presentationml.tags+xml"/>
  <Override PartName="/ppt/tags/tag12.xml" ContentType="application/vnd.openxmlformats-officedocument.presentationml.tags+xml"/>
  <Override PartName="/ppt/notesSlides/notesSlide53.xml" ContentType="application/vnd.openxmlformats-officedocument.presentationml.notesSlide+xml"/>
  <Override PartName="/ppt/tags/tag13.xml" ContentType="application/vnd.openxmlformats-officedocument.presentationml.tags+xml"/>
  <Override PartName="/ppt/notesSlides/notesSlide54.xml" ContentType="application/vnd.openxmlformats-officedocument.presentationml.notesSlide+xml"/>
  <Override PartName="/ppt/tags/tag14.xml" ContentType="application/vnd.openxmlformats-officedocument.presentationml.tags+xml"/>
  <Override PartName="/ppt/notesSlides/notesSlide55.xml" ContentType="application/vnd.openxmlformats-officedocument.presentationml.notesSlide+xml"/>
  <Override PartName="/ppt/tags/tag15.xml" ContentType="application/vnd.openxmlformats-officedocument.presentationml.tags+xml"/>
  <Override PartName="/ppt/notesSlides/notesSlide56.xml" ContentType="application/vnd.openxmlformats-officedocument.presentationml.notesSlide+xml"/>
  <Override PartName="/ppt/tags/tag16.xml" ContentType="application/vnd.openxmlformats-officedocument.presentationml.tags+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tags/tag17.xml" ContentType="application/vnd.openxmlformats-officedocument.presentationml.tags+xml"/>
  <Override PartName="/ppt/notesSlides/notesSlide65.xml" ContentType="application/vnd.openxmlformats-officedocument.presentationml.notesSlide+xml"/>
  <Override PartName="/ppt/tags/tag18.xml" ContentType="application/vnd.openxmlformats-officedocument.presentationml.tags+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aveSubsetFonts="1" autoCompressPictures="0">
  <p:sldMasterIdLst>
    <p:sldMasterId id="2147483706" r:id="rId3"/>
    <p:sldMasterId id="2147483728" r:id="rId4"/>
  </p:sldMasterIdLst>
  <p:notesMasterIdLst>
    <p:notesMasterId r:id="rId86"/>
  </p:notesMasterIdLst>
  <p:handoutMasterIdLst>
    <p:handoutMasterId r:id="rId87"/>
  </p:handoutMasterIdLst>
  <p:sldIdLst>
    <p:sldId id="4609" r:id="rId5"/>
    <p:sldId id="1338" r:id="rId6"/>
    <p:sldId id="2147478179" r:id="rId7"/>
    <p:sldId id="2535" r:id="rId8"/>
    <p:sldId id="599" r:id="rId9"/>
    <p:sldId id="4573" r:id="rId10"/>
    <p:sldId id="2147478258" r:id="rId11"/>
    <p:sldId id="4574" r:id="rId12"/>
    <p:sldId id="4575" r:id="rId13"/>
    <p:sldId id="2147478192" r:id="rId14"/>
    <p:sldId id="4620" r:id="rId15"/>
    <p:sldId id="4589" r:id="rId16"/>
    <p:sldId id="2147478249" r:id="rId17"/>
    <p:sldId id="2147478259" r:id="rId18"/>
    <p:sldId id="2147478250" r:id="rId19"/>
    <p:sldId id="2147478253" r:id="rId20"/>
    <p:sldId id="2147478251" r:id="rId21"/>
    <p:sldId id="2147478252" r:id="rId22"/>
    <p:sldId id="2147478254" r:id="rId23"/>
    <p:sldId id="2147478255" r:id="rId24"/>
    <p:sldId id="2147478256" r:id="rId25"/>
    <p:sldId id="2147478257" r:id="rId26"/>
    <p:sldId id="2618" r:id="rId27"/>
    <p:sldId id="343" r:id="rId28"/>
    <p:sldId id="4584" r:id="rId29"/>
    <p:sldId id="2147478180" r:id="rId30"/>
    <p:sldId id="13503" r:id="rId31"/>
    <p:sldId id="13499" r:id="rId32"/>
    <p:sldId id="4602" r:id="rId33"/>
    <p:sldId id="4582" r:id="rId34"/>
    <p:sldId id="2147478235" r:id="rId35"/>
    <p:sldId id="2147478262" r:id="rId36"/>
    <p:sldId id="2147478263" r:id="rId37"/>
    <p:sldId id="2147478261" r:id="rId38"/>
    <p:sldId id="4605" r:id="rId39"/>
    <p:sldId id="2147478236" r:id="rId40"/>
    <p:sldId id="1206" r:id="rId41"/>
    <p:sldId id="2147478231" r:id="rId42"/>
    <p:sldId id="2147478219" r:id="rId43"/>
    <p:sldId id="2147478232" r:id="rId44"/>
    <p:sldId id="2147478220" r:id="rId45"/>
    <p:sldId id="2147478234" r:id="rId46"/>
    <p:sldId id="602" r:id="rId47"/>
    <p:sldId id="2147478229" r:id="rId48"/>
    <p:sldId id="2147478237" r:id="rId49"/>
    <p:sldId id="2147478260" r:id="rId50"/>
    <p:sldId id="2147478238" r:id="rId51"/>
    <p:sldId id="2147478239" r:id="rId52"/>
    <p:sldId id="2147478240" r:id="rId53"/>
    <p:sldId id="2147478242" r:id="rId54"/>
    <p:sldId id="2147478243" r:id="rId55"/>
    <p:sldId id="2147478244" r:id="rId56"/>
    <p:sldId id="322" r:id="rId57"/>
    <p:sldId id="4576" r:id="rId58"/>
    <p:sldId id="484" r:id="rId59"/>
    <p:sldId id="4577" r:id="rId60"/>
    <p:sldId id="397" r:id="rId61"/>
    <p:sldId id="2147478190" r:id="rId62"/>
    <p:sldId id="2147478233" r:id="rId63"/>
    <p:sldId id="2623" r:id="rId64"/>
    <p:sldId id="2147478223" r:id="rId65"/>
    <p:sldId id="378" r:id="rId66"/>
    <p:sldId id="2147478245" r:id="rId67"/>
    <p:sldId id="2147478246" r:id="rId68"/>
    <p:sldId id="2147478247" r:id="rId69"/>
    <p:sldId id="2147478248" r:id="rId70"/>
    <p:sldId id="2147478224" r:id="rId71"/>
    <p:sldId id="2147478185" r:id="rId72"/>
    <p:sldId id="2147478182" r:id="rId73"/>
    <p:sldId id="2147478183" r:id="rId74"/>
    <p:sldId id="2145705907" r:id="rId75"/>
    <p:sldId id="2145705902" r:id="rId76"/>
    <p:sldId id="4521" r:id="rId77"/>
    <p:sldId id="2147478186" r:id="rId78"/>
    <p:sldId id="2147478188" r:id="rId79"/>
    <p:sldId id="2147478187" r:id="rId80"/>
    <p:sldId id="2147478193" r:id="rId81"/>
    <p:sldId id="2444" r:id="rId82"/>
    <p:sldId id="2147478204" r:id="rId83"/>
    <p:sldId id="2147478208" r:id="rId84"/>
    <p:sldId id="401" r:id="rId85"/>
  </p:sldIdLst>
  <p:sldSz cx="12192000" cy="6858000"/>
  <p:notesSz cx="6858000" cy="9144000"/>
  <p:custDataLst>
    <p:tags r:id="rId88"/>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87" userDrawn="1">
          <p15:clr>
            <a:srgbClr val="A4A3A4"/>
          </p15:clr>
        </p15:guide>
        <p15:guide id="2" orient="horz" pos="1140" userDrawn="1">
          <p15:clr>
            <a:srgbClr val="A4A3A4"/>
          </p15:clr>
        </p15:guide>
        <p15:guide id="3" orient="horz" pos="1338" userDrawn="1">
          <p15:clr>
            <a:srgbClr val="A4A3A4"/>
          </p15:clr>
        </p15:guide>
        <p15:guide id="4" orient="horz" pos="3974" userDrawn="1">
          <p15:clr>
            <a:srgbClr val="A4A3A4"/>
          </p15:clr>
        </p15:guide>
        <p15:guide id="5" orient="horz" pos="785" userDrawn="1">
          <p15:clr>
            <a:srgbClr val="A4A3A4"/>
          </p15:clr>
        </p15:guide>
        <p15:guide id="6" orient="horz" pos="4148" userDrawn="1">
          <p15:clr>
            <a:srgbClr val="A4A3A4"/>
          </p15:clr>
        </p15:guide>
        <p15:guide id="7" orient="horz" pos="599" userDrawn="1">
          <p15:clr>
            <a:srgbClr val="A4A3A4"/>
          </p15:clr>
        </p15:guide>
        <p15:guide id="8" pos="272" userDrawn="1">
          <p15:clr>
            <a:srgbClr val="A4A3A4"/>
          </p15:clr>
        </p15:guide>
        <p15:guide id="9" pos="7408"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94A9CD"/>
    <a:srgbClr val="4D4D4D"/>
    <a:srgbClr val="7CBCD9"/>
    <a:srgbClr val="AAABB8"/>
    <a:srgbClr val="B0A9A0"/>
    <a:srgbClr val="BFBAB2"/>
    <a:srgbClr val="CFCBC4"/>
    <a:srgbClr val="DFDBD7"/>
    <a:srgbClr val="ECC4DA"/>
    <a:srgbClr val="D985B2"/>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C23EF1FD-A474-48A7-B67F-5DF9BC6BAC90}" v="167" dt="2024-02-18T16:53:02.724"/>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2173" autoAdjust="0"/>
    <p:restoredTop sz="84959" autoAdjust="0"/>
  </p:normalViewPr>
  <p:slideViewPr>
    <p:cSldViewPr snapToGrid="0" showGuides="1">
      <p:cViewPr varScale="1">
        <p:scale>
          <a:sx n="73" d="100"/>
          <a:sy n="73" d="100"/>
        </p:scale>
        <p:origin x="1200" y="283"/>
      </p:cViewPr>
      <p:guideLst>
        <p:guide orient="horz" pos="187"/>
        <p:guide orient="horz" pos="1140"/>
        <p:guide orient="horz" pos="1338"/>
        <p:guide orient="horz" pos="3974"/>
        <p:guide orient="horz" pos="785"/>
        <p:guide orient="horz" pos="4148"/>
        <p:guide orient="horz" pos="599"/>
        <p:guide pos="272"/>
        <p:guide pos="7408"/>
      </p:guideLst>
    </p:cSldViewPr>
  </p:slideViewPr>
  <p:outlineViewPr>
    <p:cViewPr>
      <p:scale>
        <a:sx n="33" d="100"/>
        <a:sy n="33" d="100"/>
      </p:scale>
      <p:origin x="0" y="0"/>
    </p:cViewPr>
  </p:outlineViewPr>
  <p:notesTextViewPr>
    <p:cViewPr>
      <p:scale>
        <a:sx n="1" d="1"/>
        <a:sy n="1" d="1"/>
      </p:scale>
      <p:origin x="0" y="0"/>
    </p:cViewPr>
  </p:notesTextViewPr>
  <p:sorterViewPr>
    <p:cViewPr>
      <p:scale>
        <a:sx n="100" d="100"/>
        <a:sy n="100" d="100"/>
      </p:scale>
      <p:origin x="0" y="0"/>
    </p:cViewPr>
  </p:sorterViewPr>
  <p:notesViewPr>
    <p:cSldViewPr snapToGrid="0" showGuides="1">
      <p:cViewPr varScale="1">
        <p:scale>
          <a:sx n="72" d="100"/>
          <a:sy n="72" d="100"/>
        </p:scale>
        <p:origin x="2938" y="77"/>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presProps" Target="presProps.xml"/><Relationship Id="rId16" Type="http://schemas.openxmlformats.org/officeDocument/2006/relationships/slide" Target="slides/slide12.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5" Type="http://schemas.openxmlformats.org/officeDocument/2006/relationships/slide" Target="slides/slide1.xml"/><Relationship Id="rId90" Type="http://schemas.openxmlformats.org/officeDocument/2006/relationships/viewProps" Target="viewProps.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slide" Target="slides/slide76.xml"/><Relationship Id="rId85" Type="http://schemas.openxmlformats.org/officeDocument/2006/relationships/slide" Target="slides/slide81.xml"/><Relationship Id="rId93" Type="http://schemas.microsoft.com/office/2016/11/relationships/changesInfo" Target="changesInfos/changesInfo1.xml"/><Relationship Id="rId3" Type="http://schemas.openxmlformats.org/officeDocument/2006/relationships/slideMaster" Target="slideMasters/slideMaster1.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tags" Target="tags/tag1.xml"/><Relationship Id="rId91"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notesMaster" Target="notesMasters/notesMaster1.xml"/><Relationship Id="rId94" Type="http://schemas.microsoft.com/office/2015/10/relationships/revisionInfo" Target="revisionInfo.xml"/><Relationship Id="rId4" Type="http://schemas.openxmlformats.org/officeDocument/2006/relationships/slideMaster" Target="slideMasters/slideMaster2.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tableStyles" Target="tableStyles.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handoutMaster" Target="handoutMasters/handoutMaster1.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roisant, Guillaume" userId="7fd83005-89a2-4d16-be42-e628d04e539f" providerId="ADAL" clId="{94F61933-22BA-49D2-8376-6B12C8043131}"/>
    <pc:docChg chg="undo custSel addSld delSld modSld sldOrd modMainMaster">
      <pc:chgData name="Croisant, Guillaume" userId="7fd83005-89a2-4d16-be42-e628d04e539f" providerId="ADAL" clId="{94F61933-22BA-49D2-8376-6B12C8043131}" dt="2024-02-04T20:16:00.230" v="1839" actId="20577"/>
      <pc:docMkLst>
        <pc:docMk/>
      </pc:docMkLst>
      <pc:sldChg chg="del">
        <pc:chgData name="Croisant, Guillaume" userId="7fd83005-89a2-4d16-be42-e628d04e539f" providerId="ADAL" clId="{94F61933-22BA-49D2-8376-6B12C8043131}" dt="2024-02-04T16:41:14.507" v="1226" actId="47"/>
        <pc:sldMkLst>
          <pc:docMk/>
          <pc:sldMk cId="2056255636" sldId="286"/>
        </pc:sldMkLst>
      </pc:sldChg>
      <pc:sldChg chg="add">
        <pc:chgData name="Croisant, Guillaume" userId="7fd83005-89a2-4d16-be42-e628d04e539f" providerId="ADAL" clId="{94F61933-22BA-49D2-8376-6B12C8043131}" dt="2024-02-04T19:50:58.516" v="1446"/>
        <pc:sldMkLst>
          <pc:docMk/>
          <pc:sldMk cId="2515855623" sldId="302"/>
        </pc:sldMkLst>
      </pc:sldChg>
      <pc:sldChg chg="addSp delSp modSp add del mod modNotesTx">
        <pc:chgData name="Croisant, Guillaume" userId="7fd83005-89a2-4d16-be42-e628d04e539f" providerId="ADAL" clId="{94F61933-22BA-49D2-8376-6B12C8043131}" dt="2024-02-04T17:05:27.293" v="1419" actId="20577"/>
        <pc:sldMkLst>
          <pc:docMk/>
          <pc:sldMk cId="4196735949" sldId="303"/>
        </pc:sldMkLst>
        <pc:spChg chg="add del mod">
          <ac:chgData name="Croisant, Guillaume" userId="7fd83005-89a2-4d16-be42-e628d04e539f" providerId="ADAL" clId="{94F61933-22BA-49D2-8376-6B12C8043131}" dt="2024-02-04T17:05:27.293" v="1419" actId="20577"/>
          <ac:spMkLst>
            <pc:docMk/>
            <pc:sldMk cId="4196735949" sldId="303"/>
            <ac:spMk id="2" creationId="{00000000-0000-0000-0000-000000000000}"/>
          </ac:spMkLst>
        </pc:spChg>
        <pc:spChg chg="add del mod">
          <ac:chgData name="Croisant, Guillaume" userId="7fd83005-89a2-4d16-be42-e628d04e539f" providerId="ADAL" clId="{94F61933-22BA-49D2-8376-6B12C8043131}" dt="2024-02-04T17:04:48.755" v="1371" actId="478"/>
          <ac:spMkLst>
            <pc:docMk/>
            <pc:sldMk cId="4196735949" sldId="303"/>
            <ac:spMk id="4" creationId="{2DF45997-5A5B-5AE3-6305-E0A0678810D4}"/>
          </ac:spMkLst>
        </pc:spChg>
        <pc:spChg chg="add del mod">
          <ac:chgData name="Croisant, Guillaume" userId="7fd83005-89a2-4d16-be42-e628d04e539f" providerId="ADAL" clId="{94F61933-22BA-49D2-8376-6B12C8043131}" dt="2024-02-04T17:04:48.317" v="1370" actId="21"/>
          <ac:spMkLst>
            <pc:docMk/>
            <pc:sldMk cId="4196735949" sldId="303"/>
            <ac:spMk id="7" creationId="{34968B4C-F259-4009-B2C8-5019FAE86C68}"/>
          </ac:spMkLst>
        </pc:spChg>
        <pc:spChg chg="add del mod">
          <ac:chgData name="Croisant, Guillaume" userId="7fd83005-89a2-4d16-be42-e628d04e539f" providerId="ADAL" clId="{94F61933-22BA-49D2-8376-6B12C8043131}" dt="2024-02-04T17:04:48.317" v="1370" actId="21"/>
          <ac:spMkLst>
            <pc:docMk/>
            <pc:sldMk cId="4196735949" sldId="303"/>
            <ac:spMk id="39" creationId="{7B5D0B83-34AC-4530-A387-D260E52E5AD9}"/>
          </ac:spMkLst>
        </pc:spChg>
        <pc:spChg chg="add del mod">
          <ac:chgData name="Croisant, Guillaume" userId="7fd83005-89a2-4d16-be42-e628d04e539f" providerId="ADAL" clId="{94F61933-22BA-49D2-8376-6B12C8043131}" dt="2024-02-04T17:04:48.317" v="1370" actId="21"/>
          <ac:spMkLst>
            <pc:docMk/>
            <pc:sldMk cId="4196735949" sldId="303"/>
            <ac:spMk id="69" creationId="{7860309C-7B5C-4314-BF82-B3135B257B50}"/>
          </ac:spMkLst>
        </pc:spChg>
        <pc:grpChg chg="add del mod">
          <ac:chgData name="Croisant, Guillaume" userId="7fd83005-89a2-4d16-be42-e628d04e539f" providerId="ADAL" clId="{94F61933-22BA-49D2-8376-6B12C8043131}" dt="2024-02-04T17:04:48.317" v="1370" actId="21"/>
          <ac:grpSpMkLst>
            <pc:docMk/>
            <pc:sldMk cId="4196735949" sldId="303"/>
            <ac:grpSpMk id="8" creationId="{B554525B-EAED-4930-B543-3EC38C9FFED7}"/>
          </ac:grpSpMkLst>
        </pc:grpChg>
        <pc:grpChg chg="add del mod">
          <ac:chgData name="Croisant, Guillaume" userId="7fd83005-89a2-4d16-be42-e628d04e539f" providerId="ADAL" clId="{94F61933-22BA-49D2-8376-6B12C8043131}" dt="2024-02-04T17:04:48.317" v="1370" actId="21"/>
          <ac:grpSpMkLst>
            <pc:docMk/>
            <pc:sldMk cId="4196735949" sldId="303"/>
            <ac:grpSpMk id="9" creationId="{1A744B8B-0AB9-4E4A-9F87-428F346AE2CE}"/>
          </ac:grpSpMkLst>
        </pc:grpChg>
        <pc:grpChg chg="add del mod">
          <ac:chgData name="Croisant, Guillaume" userId="7fd83005-89a2-4d16-be42-e628d04e539f" providerId="ADAL" clId="{94F61933-22BA-49D2-8376-6B12C8043131}" dt="2024-02-04T17:04:48.317" v="1370" actId="21"/>
          <ac:grpSpMkLst>
            <pc:docMk/>
            <pc:sldMk cId="4196735949" sldId="303"/>
            <ac:grpSpMk id="40" creationId="{E7225922-C21C-44E6-9ECB-0B25EA3E7405}"/>
          </ac:grpSpMkLst>
        </pc:grpChg>
        <pc:grpChg chg="add del mod">
          <ac:chgData name="Croisant, Guillaume" userId="7fd83005-89a2-4d16-be42-e628d04e539f" providerId="ADAL" clId="{94F61933-22BA-49D2-8376-6B12C8043131}" dt="2024-02-04T17:04:48.317" v="1370" actId="21"/>
          <ac:grpSpMkLst>
            <pc:docMk/>
            <pc:sldMk cId="4196735949" sldId="303"/>
            <ac:grpSpMk id="41" creationId="{3D53A3D3-B14B-4CDC-AA77-D35951A512B5}"/>
          </ac:grpSpMkLst>
        </pc:grpChg>
        <pc:grpChg chg="add del mod">
          <ac:chgData name="Croisant, Guillaume" userId="7fd83005-89a2-4d16-be42-e628d04e539f" providerId="ADAL" clId="{94F61933-22BA-49D2-8376-6B12C8043131}" dt="2024-02-04T17:04:48.317" v="1370" actId="21"/>
          <ac:grpSpMkLst>
            <pc:docMk/>
            <pc:sldMk cId="4196735949" sldId="303"/>
            <ac:grpSpMk id="70" creationId="{FB527E6D-3A56-467C-934D-015FFDCA2832}"/>
          </ac:grpSpMkLst>
        </pc:grpChg>
        <pc:grpChg chg="add del mod">
          <ac:chgData name="Croisant, Guillaume" userId="7fd83005-89a2-4d16-be42-e628d04e539f" providerId="ADAL" clId="{94F61933-22BA-49D2-8376-6B12C8043131}" dt="2024-02-04T17:04:48.317" v="1370" actId="21"/>
          <ac:grpSpMkLst>
            <pc:docMk/>
            <pc:sldMk cId="4196735949" sldId="303"/>
            <ac:grpSpMk id="77" creationId="{A860E457-5D50-4D18-B796-986BA29D19E3}"/>
          </ac:grpSpMkLst>
        </pc:grpChg>
      </pc:sldChg>
      <pc:sldChg chg="addSp delSp modSp add mod">
        <pc:chgData name="Croisant, Guillaume" userId="7fd83005-89a2-4d16-be42-e628d04e539f" providerId="ADAL" clId="{94F61933-22BA-49D2-8376-6B12C8043131}" dt="2024-02-04T16:39:55.391" v="1202"/>
        <pc:sldMkLst>
          <pc:docMk/>
          <pc:sldMk cId="3933820515" sldId="309"/>
        </pc:sldMkLst>
        <pc:spChg chg="mod">
          <ac:chgData name="Croisant, Guillaume" userId="7fd83005-89a2-4d16-be42-e628d04e539f" providerId="ADAL" clId="{94F61933-22BA-49D2-8376-6B12C8043131}" dt="2024-02-04T16:10:09.582" v="642" actId="20577"/>
          <ac:spMkLst>
            <pc:docMk/>
            <pc:sldMk cId="3933820515" sldId="309"/>
            <ac:spMk id="2" creationId="{D97D0DE1-02EF-4343-879E-F690C64A4C46}"/>
          </ac:spMkLst>
        </pc:spChg>
        <pc:spChg chg="mod">
          <ac:chgData name="Croisant, Guillaume" userId="7fd83005-89a2-4d16-be42-e628d04e539f" providerId="ADAL" clId="{94F61933-22BA-49D2-8376-6B12C8043131}" dt="2024-02-04T16:09:59.861" v="617" actId="790"/>
          <ac:spMkLst>
            <pc:docMk/>
            <pc:sldMk cId="3933820515" sldId="309"/>
            <ac:spMk id="3" creationId="{6937795E-D171-4066-BED4-19CE47FCDBA1}"/>
          </ac:spMkLst>
        </pc:spChg>
        <pc:spChg chg="mod">
          <ac:chgData name="Croisant, Guillaume" userId="7fd83005-89a2-4d16-be42-e628d04e539f" providerId="ADAL" clId="{94F61933-22BA-49D2-8376-6B12C8043131}" dt="2024-02-04T16:27:25.939" v="1144" actId="255"/>
          <ac:spMkLst>
            <pc:docMk/>
            <pc:sldMk cId="3933820515" sldId="309"/>
            <ac:spMk id="8" creationId="{4CA0C4B4-1806-49E2-A05E-EEC77A19629E}"/>
          </ac:spMkLst>
        </pc:spChg>
        <pc:spChg chg="mod">
          <ac:chgData name="Croisant, Guillaume" userId="7fd83005-89a2-4d16-be42-e628d04e539f" providerId="ADAL" clId="{94F61933-22BA-49D2-8376-6B12C8043131}" dt="2024-02-04T16:27:30.994" v="1145" actId="255"/>
          <ac:spMkLst>
            <pc:docMk/>
            <pc:sldMk cId="3933820515" sldId="309"/>
            <ac:spMk id="19" creationId="{CF918C93-9E01-493E-A336-50C4F5F29F07}"/>
          </ac:spMkLst>
        </pc:spChg>
        <pc:spChg chg="mod">
          <ac:chgData name="Croisant, Guillaume" userId="7fd83005-89a2-4d16-be42-e628d04e539f" providerId="ADAL" clId="{94F61933-22BA-49D2-8376-6B12C8043131}" dt="2024-02-04T16:09:59.863" v="619" actId="790"/>
          <ac:spMkLst>
            <pc:docMk/>
            <pc:sldMk cId="3933820515" sldId="309"/>
            <ac:spMk id="20" creationId="{D97F1F49-3C0B-439F-9CA5-6AA507987D3F}"/>
          </ac:spMkLst>
        </pc:spChg>
        <pc:spChg chg="add del mod">
          <ac:chgData name="Croisant, Guillaume" userId="7fd83005-89a2-4d16-be42-e628d04e539f" providerId="ADAL" clId="{94F61933-22BA-49D2-8376-6B12C8043131}" dt="2024-02-04T16:27:35.454" v="1146" actId="255"/>
          <ac:spMkLst>
            <pc:docMk/>
            <pc:sldMk cId="3933820515" sldId="309"/>
            <ac:spMk id="21" creationId="{06515E7D-11A8-4F34-AEBF-6529AB83C77E}"/>
          </ac:spMkLst>
        </pc:spChg>
        <pc:spChg chg="mod">
          <ac:chgData name="Croisant, Guillaume" userId="7fd83005-89a2-4d16-be42-e628d04e539f" providerId="ADAL" clId="{94F61933-22BA-49D2-8376-6B12C8043131}" dt="2024-02-04T16:09:59.864" v="621" actId="790"/>
          <ac:spMkLst>
            <pc:docMk/>
            <pc:sldMk cId="3933820515" sldId="309"/>
            <ac:spMk id="22" creationId="{DC65F0AB-D748-4B63-8C0C-C6924B1B8EE6}"/>
          </ac:spMkLst>
        </pc:spChg>
        <pc:spChg chg="mod">
          <ac:chgData name="Croisant, Guillaume" userId="7fd83005-89a2-4d16-be42-e628d04e539f" providerId="ADAL" clId="{94F61933-22BA-49D2-8376-6B12C8043131}" dt="2024-02-04T16:27:42.845" v="1147" actId="255"/>
          <ac:spMkLst>
            <pc:docMk/>
            <pc:sldMk cId="3933820515" sldId="309"/>
            <ac:spMk id="23" creationId="{7D8CB650-E5CF-46E5-AF0E-D6B9D040CE90}"/>
          </ac:spMkLst>
        </pc:spChg>
        <pc:spChg chg="mod">
          <ac:chgData name="Croisant, Guillaume" userId="7fd83005-89a2-4d16-be42-e628d04e539f" providerId="ADAL" clId="{94F61933-22BA-49D2-8376-6B12C8043131}" dt="2024-02-04T16:09:59.865" v="623" actId="790"/>
          <ac:spMkLst>
            <pc:docMk/>
            <pc:sldMk cId="3933820515" sldId="309"/>
            <ac:spMk id="24" creationId="{070423DE-0D2F-4279-8A17-43D77D74814E}"/>
          </ac:spMkLst>
        </pc:spChg>
        <pc:spChg chg="del mod">
          <ac:chgData name="Croisant, Guillaume" userId="7fd83005-89a2-4d16-be42-e628d04e539f" providerId="ADAL" clId="{94F61933-22BA-49D2-8376-6B12C8043131}" dt="2024-02-04T16:13:20.410" v="898" actId="478"/>
          <ac:spMkLst>
            <pc:docMk/>
            <pc:sldMk cId="3933820515" sldId="309"/>
            <ac:spMk id="25" creationId="{87D6BEC6-AF50-47C1-95F8-2CF68A3968EE}"/>
          </ac:spMkLst>
        </pc:spChg>
        <pc:spChg chg="del mod">
          <ac:chgData name="Croisant, Guillaume" userId="7fd83005-89a2-4d16-be42-e628d04e539f" providerId="ADAL" clId="{94F61933-22BA-49D2-8376-6B12C8043131}" dt="2024-02-04T16:13:22.042" v="899" actId="478"/>
          <ac:spMkLst>
            <pc:docMk/>
            <pc:sldMk cId="3933820515" sldId="309"/>
            <ac:spMk id="26" creationId="{A4E2905A-F43E-4AC0-B270-DEFF46DF1F6B}"/>
          </ac:spMkLst>
        </pc:spChg>
        <pc:spChg chg="del mod">
          <ac:chgData name="Croisant, Guillaume" userId="7fd83005-89a2-4d16-be42-e628d04e539f" providerId="ADAL" clId="{94F61933-22BA-49D2-8376-6B12C8043131}" dt="2024-02-04T16:13:23.096" v="900" actId="478"/>
          <ac:spMkLst>
            <pc:docMk/>
            <pc:sldMk cId="3933820515" sldId="309"/>
            <ac:spMk id="27" creationId="{67C5C784-04B8-4E32-AC54-B9AFAEC02F04}"/>
          </ac:spMkLst>
        </pc:spChg>
        <pc:spChg chg="del mod">
          <ac:chgData name="Croisant, Guillaume" userId="7fd83005-89a2-4d16-be42-e628d04e539f" providerId="ADAL" clId="{94F61933-22BA-49D2-8376-6B12C8043131}" dt="2024-02-04T16:13:24.582" v="901" actId="478"/>
          <ac:spMkLst>
            <pc:docMk/>
            <pc:sldMk cId="3933820515" sldId="309"/>
            <ac:spMk id="28" creationId="{7392F041-0E71-4918-B177-485D2F1794B7}"/>
          </ac:spMkLst>
        </pc:spChg>
        <pc:picChg chg="add mod">
          <ac:chgData name="Croisant, Guillaume" userId="7fd83005-89a2-4d16-be42-e628d04e539f" providerId="ADAL" clId="{94F61933-22BA-49D2-8376-6B12C8043131}" dt="2024-02-04T16:39:55.391" v="1202"/>
          <ac:picMkLst>
            <pc:docMk/>
            <pc:sldMk cId="3933820515" sldId="309"/>
            <ac:picMk id="4" creationId="{4C309560-5F91-B9F0-FEC0-B1287BE26C78}"/>
          </ac:picMkLst>
        </pc:picChg>
      </pc:sldChg>
      <pc:sldChg chg="addSp delSp modSp add mod">
        <pc:chgData name="Croisant, Guillaume" userId="7fd83005-89a2-4d16-be42-e628d04e539f" providerId="ADAL" clId="{94F61933-22BA-49D2-8376-6B12C8043131}" dt="2024-02-04T17:14:50.531" v="1441"/>
        <pc:sldMkLst>
          <pc:docMk/>
          <pc:sldMk cId="4133060791" sldId="338"/>
        </pc:sldMkLst>
        <pc:spChg chg="add del mod">
          <ac:chgData name="Croisant, Guillaume" userId="7fd83005-89a2-4d16-be42-e628d04e539f" providerId="ADAL" clId="{94F61933-22BA-49D2-8376-6B12C8043131}" dt="2024-02-04T17:14:50.531" v="1441"/>
          <ac:spMkLst>
            <pc:docMk/>
            <pc:sldMk cId="4133060791" sldId="338"/>
            <ac:spMk id="4" creationId="{89D8EA98-A5A2-EC71-F397-3966EA83B1BD}"/>
          </ac:spMkLst>
        </pc:spChg>
        <pc:spChg chg="add del mod">
          <ac:chgData name="Croisant, Guillaume" userId="7fd83005-89a2-4d16-be42-e628d04e539f" providerId="ADAL" clId="{94F61933-22BA-49D2-8376-6B12C8043131}" dt="2024-02-04T17:14:50.531" v="1441"/>
          <ac:spMkLst>
            <pc:docMk/>
            <pc:sldMk cId="4133060791" sldId="338"/>
            <ac:spMk id="5" creationId="{0A327BDE-5402-E70D-9112-D4359CACBF66}"/>
          </ac:spMkLst>
        </pc:spChg>
        <pc:spChg chg="add del mod">
          <ac:chgData name="Croisant, Guillaume" userId="7fd83005-89a2-4d16-be42-e628d04e539f" providerId="ADAL" clId="{94F61933-22BA-49D2-8376-6B12C8043131}" dt="2024-02-04T17:14:50.531" v="1441"/>
          <ac:spMkLst>
            <pc:docMk/>
            <pc:sldMk cId="4133060791" sldId="338"/>
            <ac:spMk id="6" creationId="{C2FA42D4-28E1-27E3-84AE-784FCF92BF12}"/>
          </ac:spMkLst>
        </pc:spChg>
        <pc:spChg chg="add del mod">
          <ac:chgData name="Croisant, Guillaume" userId="7fd83005-89a2-4d16-be42-e628d04e539f" providerId="ADAL" clId="{94F61933-22BA-49D2-8376-6B12C8043131}" dt="2024-02-04T17:14:50.531" v="1441"/>
          <ac:spMkLst>
            <pc:docMk/>
            <pc:sldMk cId="4133060791" sldId="338"/>
            <ac:spMk id="7" creationId="{A27E0647-89DD-225B-4FE3-6FB9438B9D3F}"/>
          </ac:spMkLst>
        </pc:spChg>
        <pc:spChg chg="add del mod">
          <ac:chgData name="Croisant, Guillaume" userId="7fd83005-89a2-4d16-be42-e628d04e539f" providerId="ADAL" clId="{94F61933-22BA-49D2-8376-6B12C8043131}" dt="2024-02-04T17:14:50.531" v="1441"/>
          <ac:spMkLst>
            <pc:docMk/>
            <pc:sldMk cId="4133060791" sldId="338"/>
            <ac:spMk id="8" creationId="{CA83C85E-87DC-ABAC-1CC1-22FAFF8854AB}"/>
          </ac:spMkLst>
        </pc:spChg>
        <pc:spChg chg="add del mod">
          <ac:chgData name="Croisant, Guillaume" userId="7fd83005-89a2-4d16-be42-e628d04e539f" providerId="ADAL" clId="{94F61933-22BA-49D2-8376-6B12C8043131}" dt="2024-02-04T17:14:50.531" v="1441"/>
          <ac:spMkLst>
            <pc:docMk/>
            <pc:sldMk cId="4133060791" sldId="338"/>
            <ac:spMk id="12" creationId="{99BD0E37-F10C-57A5-68F4-116127E5CECD}"/>
          </ac:spMkLst>
        </pc:spChg>
        <pc:spChg chg="add del mod">
          <ac:chgData name="Croisant, Guillaume" userId="7fd83005-89a2-4d16-be42-e628d04e539f" providerId="ADAL" clId="{94F61933-22BA-49D2-8376-6B12C8043131}" dt="2024-02-04T17:14:50.531" v="1441"/>
          <ac:spMkLst>
            <pc:docMk/>
            <pc:sldMk cId="4133060791" sldId="338"/>
            <ac:spMk id="13" creationId="{EC5D39BB-96CF-A2B7-D65B-54DDA3BFB9BD}"/>
          </ac:spMkLst>
        </pc:spChg>
        <pc:spChg chg="add del mod">
          <ac:chgData name="Croisant, Guillaume" userId="7fd83005-89a2-4d16-be42-e628d04e539f" providerId="ADAL" clId="{94F61933-22BA-49D2-8376-6B12C8043131}" dt="2024-02-04T17:14:50.531" v="1441"/>
          <ac:spMkLst>
            <pc:docMk/>
            <pc:sldMk cId="4133060791" sldId="338"/>
            <ac:spMk id="14" creationId="{C5733CE5-BD8F-506F-84F5-6574C6D44C8E}"/>
          </ac:spMkLst>
        </pc:spChg>
        <pc:spChg chg="add del mod">
          <ac:chgData name="Croisant, Guillaume" userId="7fd83005-89a2-4d16-be42-e628d04e539f" providerId="ADAL" clId="{94F61933-22BA-49D2-8376-6B12C8043131}" dt="2024-02-04T17:14:50.531" v="1441"/>
          <ac:spMkLst>
            <pc:docMk/>
            <pc:sldMk cId="4133060791" sldId="338"/>
            <ac:spMk id="21" creationId="{7087E154-3E5E-A49A-B51C-6B52FE17C246}"/>
          </ac:spMkLst>
        </pc:spChg>
        <pc:spChg chg="mod">
          <ac:chgData name="Croisant, Guillaume" userId="7fd83005-89a2-4d16-be42-e628d04e539f" providerId="ADAL" clId="{94F61933-22BA-49D2-8376-6B12C8043131}" dt="2024-02-04T16:52:37.168" v="1327" actId="20577"/>
          <ac:spMkLst>
            <pc:docMk/>
            <pc:sldMk cId="4133060791" sldId="338"/>
            <ac:spMk id="27" creationId="{E0BCE07B-07DF-4B43-BD94-B5B862ED3863}"/>
          </ac:spMkLst>
        </pc:spChg>
        <pc:grpChg chg="mod">
          <ac:chgData name="Croisant, Guillaume" userId="7fd83005-89a2-4d16-be42-e628d04e539f" providerId="ADAL" clId="{94F61933-22BA-49D2-8376-6B12C8043131}" dt="2024-02-04T17:11:46.369" v="1433" actId="1076"/>
          <ac:grpSpMkLst>
            <pc:docMk/>
            <pc:sldMk cId="4133060791" sldId="338"/>
            <ac:grpSpMk id="3" creationId="{E4C230E7-06FD-40B6-A01D-E8B74935FEE9}"/>
          </ac:grpSpMkLst>
        </pc:grpChg>
      </pc:sldChg>
      <pc:sldChg chg="modSp add del mod">
        <pc:chgData name="Croisant, Guillaume" userId="7fd83005-89a2-4d16-be42-e628d04e539f" providerId="ADAL" clId="{94F61933-22BA-49D2-8376-6B12C8043131}" dt="2024-02-04T19:51:16.336" v="1471" actId="20577"/>
        <pc:sldMkLst>
          <pc:docMk/>
          <pc:sldMk cId="1585588458" sldId="343"/>
        </pc:sldMkLst>
        <pc:spChg chg="mod">
          <ac:chgData name="Croisant, Guillaume" userId="7fd83005-89a2-4d16-be42-e628d04e539f" providerId="ADAL" clId="{94F61933-22BA-49D2-8376-6B12C8043131}" dt="2024-02-04T19:51:16.336" v="1471" actId="20577"/>
          <ac:spMkLst>
            <pc:docMk/>
            <pc:sldMk cId="1585588458" sldId="343"/>
            <ac:spMk id="77" creationId="{E51363C7-0848-4340-A55E-0F25CA3F8DCF}"/>
          </ac:spMkLst>
        </pc:spChg>
      </pc:sldChg>
      <pc:sldChg chg="del">
        <pc:chgData name="Croisant, Guillaume" userId="7fd83005-89a2-4d16-be42-e628d04e539f" providerId="ADAL" clId="{94F61933-22BA-49D2-8376-6B12C8043131}" dt="2024-02-04T16:24:26.823" v="1054" actId="47"/>
        <pc:sldMkLst>
          <pc:docMk/>
          <pc:sldMk cId="2251413807" sldId="379"/>
        </pc:sldMkLst>
      </pc:sldChg>
      <pc:sldChg chg="addSp modSp add">
        <pc:chgData name="Croisant, Guillaume" userId="7fd83005-89a2-4d16-be42-e628d04e539f" providerId="ADAL" clId="{94F61933-22BA-49D2-8376-6B12C8043131}" dt="2024-02-04T16:40:42.188" v="1219"/>
        <pc:sldMkLst>
          <pc:docMk/>
          <pc:sldMk cId="1154449180" sldId="380"/>
        </pc:sldMkLst>
        <pc:picChg chg="add mod">
          <ac:chgData name="Croisant, Guillaume" userId="7fd83005-89a2-4d16-be42-e628d04e539f" providerId="ADAL" clId="{94F61933-22BA-49D2-8376-6B12C8043131}" dt="2024-02-04T16:40:42.188" v="1219"/>
          <ac:picMkLst>
            <pc:docMk/>
            <pc:sldMk cId="1154449180" sldId="380"/>
            <ac:picMk id="4" creationId="{89FDE87C-2E4E-F136-9E94-08240D841D4D}"/>
          </ac:picMkLst>
        </pc:picChg>
      </pc:sldChg>
      <pc:sldChg chg="del">
        <pc:chgData name="Croisant, Guillaume" userId="7fd83005-89a2-4d16-be42-e628d04e539f" providerId="ADAL" clId="{94F61933-22BA-49D2-8376-6B12C8043131}" dt="2024-02-04T16:22:12.341" v="1038" actId="47"/>
        <pc:sldMkLst>
          <pc:docMk/>
          <pc:sldMk cId="904830502" sldId="382"/>
        </pc:sldMkLst>
      </pc:sldChg>
      <pc:sldChg chg="modSp add mod">
        <pc:chgData name="Croisant, Guillaume" userId="7fd83005-89a2-4d16-be42-e628d04e539f" providerId="ADAL" clId="{94F61933-22BA-49D2-8376-6B12C8043131}" dt="2024-02-04T16:55:14.604" v="1332" actId="20577"/>
        <pc:sldMkLst>
          <pc:docMk/>
          <pc:sldMk cId="2509717768" sldId="401"/>
        </pc:sldMkLst>
        <pc:spChg chg="mod">
          <ac:chgData name="Croisant, Guillaume" userId="7fd83005-89a2-4d16-be42-e628d04e539f" providerId="ADAL" clId="{94F61933-22BA-49D2-8376-6B12C8043131}" dt="2024-02-04T16:55:14.604" v="1332" actId="20577"/>
          <ac:spMkLst>
            <pc:docMk/>
            <pc:sldMk cId="2509717768" sldId="401"/>
            <ac:spMk id="4" creationId="{ED1872CA-3A94-46AA-A13D-5615CD72FA8D}"/>
          </ac:spMkLst>
        </pc:spChg>
      </pc:sldChg>
      <pc:sldChg chg="add del">
        <pc:chgData name="Croisant, Guillaume" userId="7fd83005-89a2-4d16-be42-e628d04e539f" providerId="ADAL" clId="{94F61933-22BA-49D2-8376-6B12C8043131}" dt="2024-02-04T19:47:34.747" v="1443" actId="47"/>
        <pc:sldMkLst>
          <pc:docMk/>
          <pc:sldMk cId="1016047539" sldId="475"/>
        </pc:sldMkLst>
      </pc:sldChg>
      <pc:sldChg chg="modSp add del mod">
        <pc:chgData name="Croisant, Guillaume" userId="7fd83005-89a2-4d16-be42-e628d04e539f" providerId="ADAL" clId="{94F61933-22BA-49D2-8376-6B12C8043131}" dt="2024-02-04T19:52:30.123" v="1489" actId="113"/>
        <pc:sldMkLst>
          <pc:docMk/>
          <pc:sldMk cId="1772472682" sldId="599"/>
        </pc:sldMkLst>
        <pc:spChg chg="mod">
          <ac:chgData name="Croisant, Guillaume" userId="7fd83005-89a2-4d16-be42-e628d04e539f" providerId="ADAL" clId="{94F61933-22BA-49D2-8376-6B12C8043131}" dt="2024-02-04T19:52:30.123" v="1489" actId="113"/>
          <ac:spMkLst>
            <pc:docMk/>
            <pc:sldMk cId="1772472682" sldId="599"/>
            <ac:spMk id="7" creationId="{FA179684-CD5B-F880-EB7E-BB0914BEEC0F}"/>
          </ac:spMkLst>
        </pc:spChg>
      </pc:sldChg>
      <pc:sldChg chg="modSp add del mod">
        <pc:chgData name="Croisant, Guillaume" userId="7fd83005-89a2-4d16-be42-e628d04e539f" providerId="ADAL" clId="{94F61933-22BA-49D2-8376-6B12C8043131}" dt="2024-02-04T19:55:39.362" v="1577" actId="20577"/>
        <pc:sldMkLst>
          <pc:docMk/>
          <pc:sldMk cId="2534681220" sldId="602"/>
        </pc:sldMkLst>
        <pc:spChg chg="mod">
          <ac:chgData name="Croisant, Guillaume" userId="7fd83005-89a2-4d16-be42-e628d04e539f" providerId="ADAL" clId="{94F61933-22BA-49D2-8376-6B12C8043131}" dt="2024-02-04T19:55:39.362" v="1577" actId="20577"/>
          <ac:spMkLst>
            <pc:docMk/>
            <pc:sldMk cId="2534681220" sldId="602"/>
            <ac:spMk id="6" creationId="{2D6FC4D6-44E0-4085-98C1-A844765F21E7}"/>
          </ac:spMkLst>
        </pc:spChg>
      </pc:sldChg>
      <pc:sldChg chg="addSp delSp modSp add mod ord">
        <pc:chgData name="Croisant, Guillaume" userId="7fd83005-89a2-4d16-be42-e628d04e539f" providerId="ADAL" clId="{94F61933-22BA-49D2-8376-6B12C8043131}" dt="2024-02-04T17:02:12.170" v="1354" actId="1076"/>
        <pc:sldMkLst>
          <pc:docMk/>
          <pc:sldMk cId="2170057448" sldId="614"/>
        </pc:sldMkLst>
        <pc:picChg chg="mod">
          <ac:chgData name="Croisant, Guillaume" userId="7fd83005-89a2-4d16-be42-e628d04e539f" providerId="ADAL" clId="{94F61933-22BA-49D2-8376-6B12C8043131}" dt="2024-02-04T16:50:14.564" v="1254" actId="14100"/>
          <ac:picMkLst>
            <pc:docMk/>
            <pc:sldMk cId="2170057448" sldId="614"/>
            <ac:picMk id="2" creationId="{FFBD17E9-BB88-441A-A0FB-6632A7BEE0CA}"/>
          </ac:picMkLst>
        </pc:picChg>
        <pc:picChg chg="add mod">
          <ac:chgData name="Croisant, Guillaume" userId="7fd83005-89a2-4d16-be42-e628d04e539f" providerId="ADAL" clId="{94F61933-22BA-49D2-8376-6B12C8043131}" dt="2024-02-04T17:01:59.613" v="1351" actId="1076"/>
          <ac:picMkLst>
            <pc:docMk/>
            <pc:sldMk cId="2170057448" sldId="614"/>
            <ac:picMk id="4" creationId="{FAD07067-0FD7-D639-9091-2818EFB9021C}"/>
          </ac:picMkLst>
        </pc:picChg>
        <pc:picChg chg="del">
          <ac:chgData name="Croisant, Guillaume" userId="7fd83005-89a2-4d16-be42-e628d04e539f" providerId="ADAL" clId="{94F61933-22BA-49D2-8376-6B12C8043131}" dt="2024-02-04T16:42:17.301" v="1234" actId="478"/>
          <ac:picMkLst>
            <pc:docMk/>
            <pc:sldMk cId="2170057448" sldId="614"/>
            <ac:picMk id="5" creationId="{6986B985-7F2F-482C-A47A-367A8802890B}"/>
          </ac:picMkLst>
        </pc:picChg>
        <pc:picChg chg="mod">
          <ac:chgData name="Croisant, Guillaume" userId="7fd83005-89a2-4d16-be42-e628d04e539f" providerId="ADAL" clId="{94F61933-22BA-49D2-8376-6B12C8043131}" dt="2024-02-04T17:01:23.152" v="1341" actId="1076"/>
          <ac:picMkLst>
            <pc:docMk/>
            <pc:sldMk cId="2170057448" sldId="614"/>
            <ac:picMk id="6" creationId="{4607C4B4-8E69-4957-9F1A-A064417734BD}"/>
          </ac:picMkLst>
        </pc:picChg>
        <pc:picChg chg="del">
          <ac:chgData name="Croisant, Guillaume" userId="7fd83005-89a2-4d16-be42-e628d04e539f" providerId="ADAL" clId="{94F61933-22BA-49D2-8376-6B12C8043131}" dt="2024-02-04T16:42:18.656" v="1235" actId="478"/>
          <ac:picMkLst>
            <pc:docMk/>
            <pc:sldMk cId="2170057448" sldId="614"/>
            <ac:picMk id="7" creationId="{7B092C1C-AB41-4478-BB52-EEDE38A1AACC}"/>
          </ac:picMkLst>
        </pc:picChg>
        <pc:picChg chg="mod">
          <ac:chgData name="Croisant, Guillaume" userId="7fd83005-89a2-4d16-be42-e628d04e539f" providerId="ADAL" clId="{94F61933-22BA-49D2-8376-6B12C8043131}" dt="2024-02-04T17:02:06.726" v="1352" actId="1076"/>
          <ac:picMkLst>
            <pc:docMk/>
            <pc:sldMk cId="2170057448" sldId="614"/>
            <ac:picMk id="8" creationId="{F60ED4F2-88BD-4913-BDEB-0915DDAD332E}"/>
          </ac:picMkLst>
        </pc:picChg>
        <pc:picChg chg="del">
          <ac:chgData name="Croisant, Guillaume" userId="7fd83005-89a2-4d16-be42-e628d04e539f" providerId="ADAL" clId="{94F61933-22BA-49D2-8376-6B12C8043131}" dt="2024-02-04T16:42:22.042" v="1236" actId="478"/>
          <ac:picMkLst>
            <pc:docMk/>
            <pc:sldMk cId="2170057448" sldId="614"/>
            <ac:picMk id="10" creationId="{3C45B2A5-6CD6-46E3-A235-074D4257270B}"/>
          </ac:picMkLst>
        </pc:picChg>
        <pc:picChg chg="add mod">
          <ac:chgData name="Croisant, Guillaume" userId="7fd83005-89a2-4d16-be42-e628d04e539f" providerId="ADAL" clId="{94F61933-22BA-49D2-8376-6B12C8043131}" dt="2024-02-04T17:02:12.170" v="1354" actId="1076"/>
          <ac:picMkLst>
            <pc:docMk/>
            <pc:sldMk cId="2170057448" sldId="614"/>
            <ac:picMk id="12" creationId="{3D288A58-CCEF-D557-A451-2ABD21247653}"/>
          </ac:picMkLst>
        </pc:picChg>
        <pc:picChg chg="add mod">
          <ac:chgData name="Croisant, Guillaume" userId="7fd83005-89a2-4d16-be42-e628d04e539f" providerId="ADAL" clId="{94F61933-22BA-49D2-8376-6B12C8043131}" dt="2024-02-04T17:01:53.060" v="1350" actId="1076"/>
          <ac:picMkLst>
            <pc:docMk/>
            <pc:sldMk cId="2170057448" sldId="614"/>
            <ac:picMk id="13" creationId="{930383AA-BEA7-E788-8EB6-1AAD4DE59795}"/>
          </ac:picMkLst>
        </pc:picChg>
        <pc:picChg chg="add mod">
          <ac:chgData name="Croisant, Guillaume" userId="7fd83005-89a2-4d16-be42-e628d04e539f" providerId="ADAL" clId="{94F61933-22BA-49D2-8376-6B12C8043131}" dt="2024-02-04T17:02:08.001" v="1353" actId="1076"/>
          <ac:picMkLst>
            <pc:docMk/>
            <pc:sldMk cId="2170057448" sldId="614"/>
            <ac:picMk id="14" creationId="{1736FB30-E3DB-055B-EF9A-76C95F577904}"/>
          </ac:picMkLst>
        </pc:picChg>
        <pc:picChg chg="add mod">
          <ac:chgData name="Croisant, Guillaume" userId="7fd83005-89a2-4d16-be42-e628d04e539f" providerId="ADAL" clId="{94F61933-22BA-49D2-8376-6B12C8043131}" dt="2024-02-04T17:01:38.820" v="1346" actId="1076"/>
          <ac:picMkLst>
            <pc:docMk/>
            <pc:sldMk cId="2170057448" sldId="614"/>
            <ac:picMk id="15" creationId="{F0D1C9CA-8B81-8BFB-1AE6-34AB1529AFFD}"/>
          </ac:picMkLst>
        </pc:picChg>
        <pc:picChg chg="add mod">
          <ac:chgData name="Croisant, Guillaume" userId="7fd83005-89a2-4d16-be42-e628d04e539f" providerId="ADAL" clId="{94F61933-22BA-49D2-8376-6B12C8043131}" dt="2024-02-04T17:01:38.820" v="1346" actId="1076"/>
          <ac:picMkLst>
            <pc:docMk/>
            <pc:sldMk cId="2170057448" sldId="614"/>
            <ac:picMk id="16" creationId="{BC015C62-FB93-63B3-CF6E-1221B90D2616}"/>
          </ac:picMkLst>
        </pc:picChg>
        <pc:picChg chg="add mod">
          <ac:chgData name="Croisant, Guillaume" userId="7fd83005-89a2-4d16-be42-e628d04e539f" providerId="ADAL" clId="{94F61933-22BA-49D2-8376-6B12C8043131}" dt="2024-02-04T17:01:48.184" v="1349" actId="1076"/>
          <ac:picMkLst>
            <pc:docMk/>
            <pc:sldMk cId="2170057448" sldId="614"/>
            <ac:picMk id="17" creationId="{C0293483-D19D-92F4-D5E7-2EFE735ED672}"/>
          </ac:picMkLst>
        </pc:picChg>
        <pc:picChg chg="add mod">
          <ac:chgData name="Croisant, Guillaume" userId="7fd83005-89a2-4d16-be42-e628d04e539f" providerId="ADAL" clId="{94F61933-22BA-49D2-8376-6B12C8043131}" dt="2024-02-04T17:01:09.122" v="1338" actId="1076"/>
          <ac:picMkLst>
            <pc:docMk/>
            <pc:sldMk cId="2170057448" sldId="614"/>
            <ac:picMk id="18" creationId="{56408D19-7C53-B2A3-EF3F-86F37E0813D8}"/>
          </ac:picMkLst>
        </pc:picChg>
        <pc:picChg chg="add del mod">
          <ac:chgData name="Croisant, Guillaume" userId="7fd83005-89a2-4d16-be42-e628d04e539f" providerId="ADAL" clId="{94F61933-22BA-49D2-8376-6B12C8043131}" dt="2024-02-04T17:01:06.542" v="1337" actId="478"/>
          <ac:picMkLst>
            <pc:docMk/>
            <pc:sldMk cId="2170057448" sldId="614"/>
            <ac:picMk id="19" creationId="{54F0D193-8658-74B3-B249-97D8EFC5C488}"/>
          </ac:picMkLst>
        </pc:picChg>
        <pc:picChg chg="mod">
          <ac:chgData name="Croisant, Guillaume" userId="7fd83005-89a2-4d16-be42-e628d04e539f" providerId="ADAL" clId="{94F61933-22BA-49D2-8376-6B12C8043131}" dt="2024-02-04T17:01:40.429" v="1347" actId="1076"/>
          <ac:picMkLst>
            <pc:docMk/>
            <pc:sldMk cId="2170057448" sldId="614"/>
            <ac:picMk id="28" creationId="{B745C327-1DAA-4ABA-952F-06133CDC980D}"/>
          </ac:picMkLst>
        </pc:picChg>
      </pc:sldChg>
      <pc:sldChg chg="delSp modSp add del mod replTag">
        <pc:chgData name="Croisant, Guillaume" userId="7fd83005-89a2-4d16-be42-e628d04e539f" providerId="ADAL" clId="{94F61933-22BA-49D2-8376-6B12C8043131}" dt="2024-02-04T15:55:48.428" v="49" actId="47"/>
        <pc:sldMkLst>
          <pc:docMk/>
          <pc:sldMk cId="3859677322" sldId="1336"/>
        </pc:sldMkLst>
        <pc:spChg chg="mod">
          <ac:chgData name="Croisant, Guillaume" userId="7fd83005-89a2-4d16-be42-e628d04e539f" providerId="ADAL" clId="{94F61933-22BA-49D2-8376-6B12C8043131}" dt="2024-02-04T15:55:27.397" v="19" actId="790"/>
          <ac:spMkLst>
            <pc:docMk/>
            <pc:sldMk cId="3859677322" sldId="1336"/>
            <ac:spMk id="2" creationId="{00000000-0000-0000-0000-000000000000}"/>
          </ac:spMkLst>
        </pc:spChg>
        <pc:spChg chg="mod">
          <ac:chgData name="Croisant, Guillaume" userId="7fd83005-89a2-4d16-be42-e628d04e539f" providerId="ADAL" clId="{94F61933-22BA-49D2-8376-6B12C8043131}" dt="2024-02-04T15:55:27.414" v="41" actId="790"/>
          <ac:spMkLst>
            <pc:docMk/>
            <pc:sldMk cId="3859677322" sldId="1336"/>
            <ac:spMk id="55" creationId="{1E68702B-0683-4A3C-BBBE-EF32DDE962AE}"/>
          </ac:spMkLst>
        </pc:spChg>
        <pc:spChg chg="mod">
          <ac:chgData name="Croisant, Guillaume" userId="7fd83005-89a2-4d16-be42-e628d04e539f" providerId="ADAL" clId="{94F61933-22BA-49D2-8376-6B12C8043131}" dt="2024-02-04T15:55:27.414" v="42" actId="790"/>
          <ac:spMkLst>
            <pc:docMk/>
            <pc:sldMk cId="3859677322" sldId="1336"/>
            <ac:spMk id="57" creationId="{F795BBB5-34FE-47C6-A14B-A44F3545F5B9}"/>
          </ac:spMkLst>
        </pc:spChg>
        <pc:spChg chg="mod">
          <ac:chgData name="Croisant, Guillaume" userId="7fd83005-89a2-4d16-be42-e628d04e539f" providerId="ADAL" clId="{94F61933-22BA-49D2-8376-6B12C8043131}" dt="2024-02-04T15:55:27.415" v="43" actId="790"/>
          <ac:spMkLst>
            <pc:docMk/>
            <pc:sldMk cId="3859677322" sldId="1336"/>
            <ac:spMk id="58" creationId="{F15973BC-68E5-45D5-B6CA-77AEFD2CF885}"/>
          </ac:spMkLst>
        </pc:spChg>
        <pc:spChg chg="del mod topLvl">
          <ac:chgData name="Croisant, Guillaume" userId="7fd83005-89a2-4d16-be42-e628d04e539f" providerId="ADAL" clId="{94F61933-22BA-49D2-8376-6B12C8043131}" dt="2024-02-04T15:55:34.684" v="45" actId="478"/>
          <ac:spMkLst>
            <pc:docMk/>
            <pc:sldMk cId="3859677322" sldId="1336"/>
            <ac:spMk id="59" creationId="{15DED224-DC66-467E-BC6F-D339DC831C4C}"/>
          </ac:spMkLst>
        </pc:spChg>
        <pc:spChg chg="mod">
          <ac:chgData name="Croisant, Guillaume" userId="7fd83005-89a2-4d16-be42-e628d04e539f" providerId="ADAL" clId="{94F61933-22BA-49D2-8376-6B12C8043131}" dt="2024-02-04T15:55:27.412" v="39" actId="790"/>
          <ac:spMkLst>
            <pc:docMk/>
            <pc:sldMk cId="3859677322" sldId="1336"/>
            <ac:spMk id="61" creationId="{AE6708E0-3321-42EE-A9CA-7728AA6A4E7E}"/>
          </ac:spMkLst>
        </pc:spChg>
        <pc:spChg chg="mod">
          <ac:chgData name="Croisant, Guillaume" userId="7fd83005-89a2-4d16-be42-e628d04e539f" providerId="ADAL" clId="{94F61933-22BA-49D2-8376-6B12C8043131}" dt="2024-02-04T15:55:36.372" v="46" actId="20577"/>
          <ac:spMkLst>
            <pc:docMk/>
            <pc:sldMk cId="3859677322" sldId="1336"/>
            <ac:spMk id="62" creationId="{F76604B4-6198-4DFF-BDC8-619765394A2A}"/>
          </ac:spMkLst>
        </pc:spChg>
        <pc:spChg chg="mod">
          <ac:chgData name="Croisant, Guillaume" userId="7fd83005-89a2-4d16-be42-e628d04e539f" providerId="ADAL" clId="{94F61933-22BA-49D2-8376-6B12C8043131}" dt="2024-02-04T15:55:27.410" v="35" actId="790"/>
          <ac:spMkLst>
            <pc:docMk/>
            <pc:sldMk cId="3859677322" sldId="1336"/>
            <ac:spMk id="63" creationId="{EB51FC66-F7EE-4C94-8E9D-2F9C60BDCD96}"/>
          </ac:spMkLst>
        </pc:spChg>
        <pc:spChg chg="mod">
          <ac:chgData name="Croisant, Guillaume" userId="7fd83005-89a2-4d16-be42-e628d04e539f" providerId="ADAL" clId="{94F61933-22BA-49D2-8376-6B12C8043131}" dt="2024-02-04T15:55:27.410" v="36" actId="790"/>
          <ac:spMkLst>
            <pc:docMk/>
            <pc:sldMk cId="3859677322" sldId="1336"/>
            <ac:spMk id="65" creationId="{3340EE7E-7966-4C7D-8064-B0C619C635C2}"/>
          </ac:spMkLst>
        </pc:spChg>
        <pc:spChg chg="mod">
          <ac:chgData name="Croisant, Guillaume" userId="7fd83005-89a2-4d16-be42-e628d04e539f" providerId="ADAL" clId="{94F61933-22BA-49D2-8376-6B12C8043131}" dt="2024-02-04T15:55:27.411" v="37" actId="790"/>
          <ac:spMkLst>
            <pc:docMk/>
            <pc:sldMk cId="3859677322" sldId="1336"/>
            <ac:spMk id="66" creationId="{A30AA34E-9A74-4AC9-940C-50E13D5C4ED2}"/>
          </ac:spMkLst>
        </pc:spChg>
        <pc:spChg chg="mod">
          <ac:chgData name="Croisant, Guillaume" userId="7fd83005-89a2-4d16-be42-e628d04e539f" providerId="ADAL" clId="{94F61933-22BA-49D2-8376-6B12C8043131}" dt="2024-02-04T15:55:27.408" v="32" actId="790"/>
          <ac:spMkLst>
            <pc:docMk/>
            <pc:sldMk cId="3859677322" sldId="1336"/>
            <ac:spMk id="67" creationId="{CDE13C48-8D48-4CE1-80C2-68AA3A9DCD9E}"/>
          </ac:spMkLst>
        </pc:spChg>
        <pc:spChg chg="mod">
          <ac:chgData name="Croisant, Guillaume" userId="7fd83005-89a2-4d16-be42-e628d04e539f" providerId="ADAL" clId="{94F61933-22BA-49D2-8376-6B12C8043131}" dt="2024-02-04T15:55:27.408" v="33" actId="790"/>
          <ac:spMkLst>
            <pc:docMk/>
            <pc:sldMk cId="3859677322" sldId="1336"/>
            <ac:spMk id="69" creationId="{79A6A465-13CA-4353-92A7-49CC31C4F023}"/>
          </ac:spMkLst>
        </pc:spChg>
        <pc:spChg chg="mod">
          <ac:chgData name="Croisant, Guillaume" userId="7fd83005-89a2-4d16-be42-e628d04e539f" providerId="ADAL" clId="{94F61933-22BA-49D2-8376-6B12C8043131}" dt="2024-02-04T15:55:27.409" v="34" actId="790"/>
          <ac:spMkLst>
            <pc:docMk/>
            <pc:sldMk cId="3859677322" sldId="1336"/>
            <ac:spMk id="70" creationId="{78EA7545-2908-41FD-84CA-4CC521526CCD}"/>
          </ac:spMkLst>
        </pc:spChg>
        <pc:spChg chg="mod">
          <ac:chgData name="Croisant, Guillaume" userId="7fd83005-89a2-4d16-be42-e628d04e539f" providerId="ADAL" clId="{94F61933-22BA-49D2-8376-6B12C8043131}" dt="2024-02-04T15:55:27.406" v="29" actId="790"/>
          <ac:spMkLst>
            <pc:docMk/>
            <pc:sldMk cId="3859677322" sldId="1336"/>
            <ac:spMk id="71" creationId="{BF3B08F7-58DE-4C71-A021-CB2780759F49}"/>
          </ac:spMkLst>
        </pc:spChg>
        <pc:spChg chg="mod">
          <ac:chgData name="Croisant, Guillaume" userId="7fd83005-89a2-4d16-be42-e628d04e539f" providerId="ADAL" clId="{94F61933-22BA-49D2-8376-6B12C8043131}" dt="2024-02-04T15:55:27.406" v="30" actId="790"/>
          <ac:spMkLst>
            <pc:docMk/>
            <pc:sldMk cId="3859677322" sldId="1336"/>
            <ac:spMk id="73" creationId="{C544D11D-3BDB-4E8D-9871-784D9AA84FEE}"/>
          </ac:spMkLst>
        </pc:spChg>
        <pc:spChg chg="mod">
          <ac:chgData name="Croisant, Guillaume" userId="7fd83005-89a2-4d16-be42-e628d04e539f" providerId="ADAL" clId="{94F61933-22BA-49D2-8376-6B12C8043131}" dt="2024-02-04T15:55:27.407" v="31" actId="790"/>
          <ac:spMkLst>
            <pc:docMk/>
            <pc:sldMk cId="3859677322" sldId="1336"/>
            <ac:spMk id="74" creationId="{A6943E2F-99DC-4239-88DD-CB2404E0393E}"/>
          </ac:spMkLst>
        </pc:spChg>
        <pc:spChg chg="mod">
          <ac:chgData name="Croisant, Guillaume" userId="7fd83005-89a2-4d16-be42-e628d04e539f" providerId="ADAL" clId="{94F61933-22BA-49D2-8376-6B12C8043131}" dt="2024-02-04T15:55:27.403" v="26" actId="790"/>
          <ac:spMkLst>
            <pc:docMk/>
            <pc:sldMk cId="3859677322" sldId="1336"/>
            <ac:spMk id="75" creationId="{35DB846F-7799-4827-A391-64F1895B1BD4}"/>
          </ac:spMkLst>
        </pc:spChg>
        <pc:spChg chg="mod">
          <ac:chgData name="Croisant, Guillaume" userId="7fd83005-89a2-4d16-be42-e628d04e539f" providerId="ADAL" clId="{94F61933-22BA-49D2-8376-6B12C8043131}" dt="2024-02-04T15:55:27.404" v="27" actId="790"/>
          <ac:spMkLst>
            <pc:docMk/>
            <pc:sldMk cId="3859677322" sldId="1336"/>
            <ac:spMk id="80" creationId="{39DFA0B8-99C0-4092-BB6C-026817B2A3EE}"/>
          </ac:spMkLst>
        </pc:spChg>
        <pc:spChg chg="mod">
          <ac:chgData name="Croisant, Guillaume" userId="7fd83005-89a2-4d16-be42-e628d04e539f" providerId="ADAL" clId="{94F61933-22BA-49D2-8376-6B12C8043131}" dt="2024-02-04T15:55:27.405" v="28" actId="790"/>
          <ac:spMkLst>
            <pc:docMk/>
            <pc:sldMk cId="3859677322" sldId="1336"/>
            <ac:spMk id="85" creationId="{B3F2B9A6-4AAA-4FDB-91C6-93C4C082976D}"/>
          </ac:spMkLst>
        </pc:spChg>
        <pc:spChg chg="mod">
          <ac:chgData name="Croisant, Guillaume" userId="7fd83005-89a2-4d16-be42-e628d04e539f" providerId="ADAL" clId="{94F61933-22BA-49D2-8376-6B12C8043131}" dt="2024-02-04T15:55:27.401" v="23" actId="790"/>
          <ac:spMkLst>
            <pc:docMk/>
            <pc:sldMk cId="3859677322" sldId="1336"/>
            <ac:spMk id="90" creationId="{B87A01D0-B58B-4A05-B256-CCB8B7BDC0F7}"/>
          </ac:spMkLst>
        </pc:spChg>
        <pc:spChg chg="mod">
          <ac:chgData name="Croisant, Guillaume" userId="7fd83005-89a2-4d16-be42-e628d04e539f" providerId="ADAL" clId="{94F61933-22BA-49D2-8376-6B12C8043131}" dt="2024-02-04T15:55:27.402" v="24" actId="790"/>
          <ac:spMkLst>
            <pc:docMk/>
            <pc:sldMk cId="3859677322" sldId="1336"/>
            <ac:spMk id="100" creationId="{7CA2E5FB-CD6E-4742-9188-6ABF5549FAF4}"/>
          </ac:spMkLst>
        </pc:spChg>
        <pc:spChg chg="mod">
          <ac:chgData name="Croisant, Guillaume" userId="7fd83005-89a2-4d16-be42-e628d04e539f" providerId="ADAL" clId="{94F61933-22BA-49D2-8376-6B12C8043131}" dt="2024-02-04T15:55:27.402" v="25" actId="790"/>
          <ac:spMkLst>
            <pc:docMk/>
            <pc:sldMk cId="3859677322" sldId="1336"/>
            <ac:spMk id="105" creationId="{71D05234-9018-4DB0-914E-0373FAB4A7D4}"/>
          </ac:spMkLst>
        </pc:spChg>
        <pc:spChg chg="mod">
          <ac:chgData name="Croisant, Guillaume" userId="7fd83005-89a2-4d16-be42-e628d04e539f" providerId="ADAL" clId="{94F61933-22BA-49D2-8376-6B12C8043131}" dt="2024-02-04T15:55:27.399" v="20" actId="790"/>
          <ac:spMkLst>
            <pc:docMk/>
            <pc:sldMk cId="3859677322" sldId="1336"/>
            <ac:spMk id="110" creationId="{EE0FBB82-2D72-40E2-A923-2E06786395D6}"/>
          </ac:spMkLst>
        </pc:spChg>
        <pc:spChg chg="mod">
          <ac:chgData name="Croisant, Guillaume" userId="7fd83005-89a2-4d16-be42-e628d04e539f" providerId="ADAL" clId="{94F61933-22BA-49D2-8376-6B12C8043131}" dt="2024-02-04T15:55:27.400" v="21" actId="790"/>
          <ac:spMkLst>
            <pc:docMk/>
            <pc:sldMk cId="3859677322" sldId="1336"/>
            <ac:spMk id="113" creationId="{19461DA9-07B1-46D2-B476-1F929FE9870E}"/>
          </ac:spMkLst>
        </pc:spChg>
        <pc:spChg chg="mod">
          <ac:chgData name="Croisant, Guillaume" userId="7fd83005-89a2-4d16-be42-e628d04e539f" providerId="ADAL" clId="{94F61933-22BA-49D2-8376-6B12C8043131}" dt="2024-02-04T15:55:27.400" v="22" actId="790"/>
          <ac:spMkLst>
            <pc:docMk/>
            <pc:sldMk cId="3859677322" sldId="1336"/>
            <ac:spMk id="114" creationId="{17CEA8A4-005A-4514-ACE8-5EC7EC540753}"/>
          </ac:spMkLst>
        </pc:spChg>
        <pc:grpChg chg="del">
          <ac:chgData name="Croisant, Guillaume" userId="7fd83005-89a2-4d16-be42-e628d04e539f" providerId="ADAL" clId="{94F61933-22BA-49D2-8376-6B12C8043131}" dt="2024-02-04T15:55:46.535" v="48" actId="21"/>
          <ac:grpSpMkLst>
            <pc:docMk/>
            <pc:sldMk cId="3859677322" sldId="1336"/>
            <ac:grpSpMk id="47" creationId="{6302A74D-F6A9-462D-BEFC-D47B81FC35AA}"/>
          </ac:grpSpMkLst>
        </pc:grpChg>
        <pc:grpChg chg="del">
          <ac:chgData name="Croisant, Guillaume" userId="7fd83005-89a2-4d16-be42-e628d04e539f" providerId="ADAL" clId="{94F61933-22BA-49D2-8376-6B12C8043131}" dt="2024-02-04T15:55:46.535" v="48" actId="21"/>
          <ac:grpSpMkLst>
            <pc:docMk/>
            <pc:sldMk cId="3859677322" sldId="1336"/>
            <ac:grpSpMk id="48" creationId="{0E56FA95-CB66-49E4-AD68-A62ADA2C0E10}"/>
          </ac:grpSpMkLst>
        </pc:grpChg>
        <pc:grpChg chg="del">
          <ac:chgData name="Croisant, Guillaume" userId="7fd83005-89a2-4d16-be42-e628d04e539f" providerId="ADAL" clId="{94F61933-22BA-49D2-8376-6B12C8043131}" dt="2024-02-04T15:55:46.535" v="48" actId="21"/>
          <ac:grpSpMkLst>
            <pc:docMk/>
            <pc:sldMk cId="3859677322" sldId="1336"/>
            <ac:grpSpMk id="49" creationId="{F2BE193D-A144-4AFD-AD54-E928F4651902}"/>
          </ac:grpSpMkLst>
        </pc:grpChg>
        <pc:grpChg chg="del">
          <ac:chgData name="Croisant, Guillaume" userId="7fd83005-89a2-4d16-be42-e628d04e539f" providerId="ADAL" clId="{94F61933-22BA-49D2-8376-6B12C8043131}" dt="2024-02-04T15:55:46.535" v="48" actId="21"/>
          <ac:grpSpMkLst>
            <pc:docMk/>
            <pc:sldMk cId="3859677322" sldId="1336"/>
            <ac:grpSpMk id="50" creationId="{DA92BB96-0A07-4583-B706-E6EE75473DA6}"/>
          </ac:grpSpMkLst>
        </pc:grpChg>
        <pc:grpChg chg="del">
          <ac:chgData name="Croisant, Guillaume" userId="7fd83005-89a2-4d16-be42-e628d04e539f" providerId="ADAL" clId="{94F61933-22BA-49D2-8376-6B12C8043131}" dt="2024-02-04T15:55:46.535" v="48" actId="21"/>
          <ac:grpSpMkLst>
            <pc:docMk/>
            <pc:sldMk cId="3859677322" sldId="1336"/>
            <ac:grpSpMk id="51" creationId="{390EB09D-4654-45D6-BA8B-C450775200C8}"/>
          </ac:grpSpMkLst>
        </pc:grpChg>
        <pc:grpChg chg="del">
          <ac:chgData name="Croisant, Guillaume" userId="7fd83005-89a2-4d16-be42-e628d04e539f" providerId="ADAL" clId="{94F61933-22BA-49D2-8376-6B12C8043131}" dt="2024-02-04T15:55:46.535" v="48" actId="21"/>
          <ac:grpSpMkLst>
            <pc:docMk/>
            <pc:sldMk cId="3859677322" sldId="1336"/>
            <ac:grpSpMk id="52" creationId="{E60706D3-7108-4C95-983B-78BBDFB9A61F}"/>
          </ac:grpSpMkLst>
        </pc:grpChg>
        <pc:grpChg chg="del">
          <ac:chgData name="Croisant, Guillaume" userId="7fd83005-89a2-4d16-be42-e628d04e539f" providerId="ADAL" clId="{94F61933-22BA-49D2-8376-6B12C8043131}" dt="2024-02-04T15:55:34.684" v="45" actId="478"/>
          <ac:grpSpMkLst>
            <pc:docMk/>
            <pc:sldMk cId="3859677322" sldId="1336"/>
            <ac:grpSpMk id="53" creationId="{5E8DCEE7-C3D4-4AD7-94FA-929D95007E70}"/>
          </ac:grpSpMkLst>
        </pc:grpChg>
        <pc:grpChg chg="del">
          <ac:chgData name="Croisant, Guillaume" userId="7fd83005-89a2-4d16-be42-e628d04e539f" providerId="ADAL" clId="{94F61933-22BA-49D2-8376-6B12C8043131}" dt="2024-02-04T15:55:31.030" v="44" actId="478"/>
          <ac:grpSpMkLst>
            <pc:docMk/>
            <pc:sldMk cId="3859677322" sldId="1336"/>
            <ac:grpSpMk id="54" creationId="{21107429-7A97-4480-BB21-4A9621E5F5C3}"/>
          </ac:grpSpMkLst>
        </pc:grpChg>
        <pc:grpChg chg="del topLvl">
          <ac:chgData name="Croisant, Guillaume" userId="7fd83005-89a2-4d16-be42-e628d04e539f" providerId="ADAL" clId="{94F61933-22BA-49D2-8376-6B12C8043131}" dt="2024-02-04T15:55:39.336" v="47" actId="478"/>
          <ac:grpSpMkLst>
            <pc:docMk/>
            <pc:sldMk cId="3859677322" sldId="1336"/>
            <ac:grpSpMk id="60" creationId="{E99841F4-3071-4412-A76C-1D77DEA722C9}"/>
          </ac:grpSpMkLst>
        </pc:grpChg>
      </pc:sldChg>
      <pc:sldChg chg="addSp delSp modSp add mod ord">
        <pc:chgData name="Croisant, Guillaume" userId="7fd83005-89a2-4d16-be42-e628d04e539f" providerId="ADAL" clId="{94F61933-22BA-49D2-8376-6B12C8043131}" dt="2024-02-04T19:52:00.537" v="1473" actId="20577"/>
        <pc:sldMkLst>
          <pc:docMk/>
          <pc:sldMk cId="2964807848" sldId="1338"/>
        </pc:sldMkLst>
        <pc:spChg chg="mod">
          <ac:chgData name="Croisant, Guillaume" userId="7fd83005-89a2-4d16-be42-e628d04e539f" providerId="ADAL" clId="{94F61933-22BA-49D2-8376-6B12C8043131}" dt="2024-02-04T19:52:00.537" v="1473" actId="20577"/>
          <ac:spMkLst>
            <pc:docMk/>
            <pc:sldMk cId="2964807848" sldId="1338"/>
            <ac:spMk id="2" creationId="{00000000-0000-0000-0000-000000000000}"/>
          </ac:spMkLst>
        </pc:spChg>
        <pc:spChg chg="add del mod">
          <ac:chgData name="Croisant, Guillaume" userId="7fd83005-89a2-4d16-be42-e628d04e539f" providerId="ADAL" clId="{94F61933-22BA-49D2-8376-6B12C8043131}" dt="2024-02-04T16:08:08.782" v="541" actId="478"/>
          <ac:spMkLst>
            <pc:docMk/>
            <pc:sldMk cId="2964807848" sldId="1338"/>
            <ac:spMk id="3" creationId="{D44B6568-3D60-9F4F-CEAB-6A51B51B2209}"/>
          </ac:spMkLst>
        </pc:spChg>
        <pc:spChg chg="add del">
          <ac:chgData name="Croisant, Guillaume" userId="7fd83005-89a2-4d16-be42-e628d04e539f" providerId="ADAL" clId="{94F61933-22BA-49D2-8376-6B12C8043131}" dt="2024-02-04T16:08:37.557" v="572" actId="22"/>
          <ac:spMkLst>
            <pc:docMk/>
            <pc:sldMk cId="2964807848" sldId="1338"/>
            <ac:spMk id="5" creationId="{DBA6C9AF-4E4F-12C6-4580-3C2B164F7FCB}"/>
          </ac:spMkLst>
        </pc:spChg>
        <pc:spChg chg="del mod">
          <ac:chgData name="Croisant, Guillaume" userId="7fd83005-89a2-4d16-be42-e628d04e539f" providerId="ADAL" clId="{94F61933-22BA-49D2-8376-6B12C8043131}" dt="2024-02-04T15:56:16.155" v="77" actId="478"/>
          <ac:spMkLst>
            <pc:docMk/>
            <pc:sldMk cId="2964807848" sldId="1338"/>
            <ac:spMk id="55" creationId="{1E68702B-0683-4A3C-BBBE-EF32DDE962AE}"/>
          </ac:spMkLst>
        </pc:spChg>
        <pc:spChg chg="del mod">
          <ac:chgData name="Croisant, Guillaume" userId="7fd83005-89a2-4d16-be42-e628d04e539f" providerId="ADAL" clId="{94F61933-22BA-49D2-8376-6B12C8043131}" dt="2024-02-04T15:56:31.022" v="82" actId="478"/>
          <ac:spMkLst>
            <pc:docMk/>
            <pc:sldMk cId="2964807848" sldId="1338"/>
            <ac:spMk id="57" creationId="{F795BBB5-34FE-47C6-A14B-A44F3545F5B9}"/>
          </ac:spMkLst>
        </pc:spChg>
        <pc:spChg chg="del mod">
          <ac:chgData name="Croisant, Guillaume" userId="7fd83005-89a2-4d16-be42-e628d04e539f" providerId="ADAL" clId="{94F61933-22BA-49D2-8376-6B12C8043131}" dt="2024-02-04T15:56:28.717" v="81" actId="478"/>
          <ac:spMkLst>
            <pc:docMk/>
            <pc:sldMk cId="2964807848" sldId="1338"/>
            <ac:spMk id="58" creationId="{F15973BC-68E5-45D5-B6CA-77AEFD2CF885}"/>
          </ac:spMkLst>
        </pc:spChg>
        <pc:spChg chg="del mod">
          <ac:chgData name="Croisant, Guillaume" userId="7fd83005-89a2-4d16-be42-e628d04e539f" providerId="ADAL" clId="{94F61933-22BA-49D2-8376-6B12C8043131}" dt="2024-02-04T15:56:19.814" v="78" actId="478"/>
          <ac:spMkLst>
            <pc:docMk/>
            <pc:sldMk cId="2964807848" sldId="1338"/>
            <ac:spMk id="59" creationId="{15DED224-DC66-467E-BC6F-D339DC831C4C}"/>
          </ac:spMkLst>
        </pc:spChg>
        <pc:spChg chg="del mod">
          <ac:chgData name="Croisant, Guillaume" userId="7fd83005-89a2-4d16-be42-e628d04e539f" providerId="ADAL" clId="{94F61933-22BA-49D2-8376-6B12C8043131}" dt="2024-02-04T15:56:26.416" v="80" actId="478"/>
          <ac:spMkLst>
            <pc:docMk/>
            <pc:sldMk cId="2964807848" sldId="1338"/>
            <ac:spMk id="61" creationId="{AE6708E0-3321-42EE-A9CA-7728AA6A4E7E}"/>
          </ac:spMkLst>
        </pc:spChg>
        <pc:spChg chg="del mod">
          <ac:chgData name="Croisant, Guillaume" userId="7fd83005-89a2-4d16-be42-e628d04e539f" providerId="ADAL" clId="{94F61933-22BA-49D2-8376-6B12C8043131}" dt="2024-02-04T15:56:22.779" v="79" actId="478"/>
          <ac:spMkLst>
            <pc:docMk/>
            <pc:sldMk cId="2964807848" sldId="1338"/>
            <ac:spMk id="62" creationId="{F76604B4-6198-4DFF-BDC8-619765394A2A}"/>
          </ac:spMkLst>
        </pc:spChg>
        <pc:spChg chg="mod">
          <ac:chgData name="Croisant, Guillaume" userId="7fd83005-89a2-4d16-be42-e628d04e539f" providerId="ADAL" clId="{94F61933-22BA-49D2-8376-6B12C8043131}" dt="2024-02-04T16:14:19.693" v="907" actId="255"/>
          <ac:spMkLst>
            <pc:docMk/>
            <pc:sldMk cId="2964807848" sldId="1338"/>
            <ac:spMk id="63" creationId="{EB51FC66-F7EE-4C94-8E9D-2F9C60BDCD96}"/>
          </ac:spMkLst>
        </pc:spChg>
        <pc:spChg chg="mod">
          <ac:chgData name="Croisant, Guillaume" userId="7fd83005-89a2-4d16-be42-e628d04e539f" providerId="ADAL" clId="{94F61933-22BA-49D2-8376-6B12C8043131}" dt="2024-02-04T15:56:13.226" v="69" actId="790"/>
          <ac:spMkLst>
            <pc:docMk/>
            <pc:sldMk cId="2964807848" sldId="1338"/>
            <ac:spMk id="65" creationId="{3340EE7E-7966-4C7D-8064-B0C619C635C2}"/>
          </ac:spMkLst>
        </pc:spChg>
        <pc:spChg chg="mod">
          <ac:chgData name="Croisant, Guillaume" userId="7fd83005-89a2-4d16-be42-e628d04e539f" providerId="ADAL" clId="{94F61933-22BA-49D2-8376-6B12C8043131}" dt="2024-02-04T15:56:13.227" v="70" actId="790"/>
          <ac:spMkLst>
            <pc:docMk/>
            <pc:sldMk cId="2964807848" sldId="1338"/>
            <ac:spMk id="66" creationId="{A30AA34E-9A74-4AC9-940C-50E13D5C4ED2}"/>
          </ac:spMkLst>
        </pc:spChg>
        <pc:spChg chg="mod">
          <ac:chgData name="Croisant, Guillaume" userId="7fd83005-89a2-4d16-be42-e628d04e539f" providerId="ADAL" clId="{94F61933-22BA-49D2-8376-6B12C8043131}" dt="2024-02-04T16:14:26.765" v="908" actId="255"/>
          <ac:spMkLst>
            <pc:docMk/>
            <pc:sldMk cId="2964807848" sldId="1338"/>
            <ac:spMk id="67" creationId="{CDE13C48-8D48-4CE1-80C2-68AA3A9DCD9E}"/>
          </ac:spMkLst>
        </pc:spChg>
        <pc:spChg chg="mod">
          <ac:chgData name="Croisant, Guillaume" userId="7fd83005-89a2-4d16-be42-e628d04e539f" providerId="ADAL" clId="{94F61933-22BA-49D2-8376-6B12C8043131}" dt="2024-02-04T15:56:13.223" v="66" actId="790"/>
          <ac:spMkLst>
            <pc:docMk/>
            <pc:sldMk cId="2964807848" sldId="1338"/>
            <ac:spMk id="69" creationId="{79A6A465-13CA-4353-92A7-49CC31C4F023}"/>
          </ac:spMkLst>
        </pc:spChg>
        <pc:spChg chg="mod">
          <ac:chgData name="Croisant, Guillaume" userId="7fd83005-89a2-4d16-be42-e628d04e539f" providerId="ADAL" clId="{94F61933-22BA-49D2-8376-6B12C8043131}" dt="2024-02-04T15:56:13.224" v="67" actId="790"/>
          <ac:spMkLst>
            <pc:docMk/>
            <pc:sldMk cId="2964807848" sldId="1338"/>
            <ac:spMk id="70" creationId="{78EA7545-2908-41FD-84CA-4CC521526CCD}"/>
          </ac:spMkLst>
        </pc:spChg>
        <pc:spChg chg="mod">
          <ac:chgData name="Croisant, Guillaume" userId="7fd83005-89a2-4d16-be42-e628d04e539f" providerId="ADAL" clId="{94F61933-22BA-49D2-8376-6B12C8043131}" dt="2024-02-04T16:14:31.800" v="909" actId="255"/>
          <ac:spMkLst>
            <pc:docMk/>
            <pc:sldMk cId="2964807848" sldId="1338"/>
            <ac:spMk id="71" creationId="{BF3B08F7-58DE-4C71-A021-CB2780759F49}"/>
          </ac:spMkLst>
        </pc:spChg>
        <pc:spChg chg="mod">
          <ac:chgData name="Croisant, Guillaume" userId="7fd83005-89a2-4d16-be42-e628d04e539f" providerId="ADAL" clId="{94F61933-22BA-49D2-8376-6B12C8043131}" dt="2024-02-04T15:56:13.221" v="63" actId="790"/>
          <ac:spMkLst>
            <pc:docMk/>
            <pc:sldMk cId="2964807848" sldId="1338"/>
            <ac:spMk id="73" creationId="{C544D11D-3BDB-4E8D-9871-784D9AA84FEE}"/>
          </ac:spMkLst>
        </pc:spChg>
        <pc:spChg chg="mod">
          <ac:chgData name="Croisant, Guillaume" userId="7fd83005-89a2-4d16-be42-e628d04e539f" providerId="ADAL" clId="{94F61933-22BA-49D2-8376-6B12C8043131}" dt="2024-02-04T15:56:13.222" v="64" actId="790"/>
          <ac:spMkLst>
            <pc:docMk/>
            <pc:sldMk cId="2964807848" sldId="1338"/>
            <ac:spMk id="74" creationId="{A6943E2F-99DC-4239-88DD-CB2404E0393E}"/>
          </ac:spMkLst>
        </pc:spChg>
        <pc:spChg chg="mod">
          <ac:chgData name="Croisant, Guillaume" userId="7fd83005-89a2-4d16-be42-e628d04e539f" providerId="ADAL" clId="{94F61933-22BA-49D2-8376-6B12C8043131}" dt="2024-02-04T16:14:36.489" v="910" actId="255"/>
          <ac:spMkLst>
            <pc:docMk/>
            <pc:sldMk cId="2964807848" sldId="1338"/>
            <ac:spMk id="75" creationId="{35DB846F-7799-4827-A391-64F1895B1BD4}"/>
          </ac:spMkLst>
        </pc:spChg>
        <pc:spChg chg="mod">
          <ac:chgData name="Croisant, Guillaume" userId="7fd83005-89a2-4d16-be42-e628d04e539f" providerId="ADAL" clId="{94F61933-22BA-49D2-8376-6B12C8043131}" dt="2024-02-04T15:56:13.218" v="60" actId="790"/>
          <ac:spMkLst>
            <pc:docMk/>
            <pc:sldMk cId="2964807848" sldId="1338"/>
            <ac:spMk id="80" creationId="{39DFA0B8-99C0-4092-BB6C-026817B2A3EE}"/>
          </ac:spMkLst>
        </pc:spChg>
        <pc:spChg chg="mod">
          <ac:chgData name="Croisant, Guillaume" userId="7fd83005-89a2-4d16-be42-e628d04e539f" providerId="ADAL" clId="{94F61933-22BA-49D2-8376-6B12C8043131}" dt="2024-02-04T15:56:13.219" v="61" actId="790"/>
          <ac:spMkLst>
            <pc:docMk/>
            <pc:sldMk cId="2964807848" sldId="1338"/>
            <ac:spMk id="85" creationId="{B3F2B9A6-4AAA-4FDB-91C6-93C4C082976D}"/>
          </ac:spMkLst>
        </pc:spChg>
        <pc:spChg chg="mod">
          <ac:chgData name="Croisant, Guillaume" userId="7fd83005-89a2-4d16-be42-e628d04e539f" providerId="ADAL" clId="{94F61933-22BA-49D2-8376-6B12C8043131}" dt="2024-02-04T16:14:41.006" v="911" actId="255"/>
          <ac:spMkLst>
            <pc:docMk/>
            <pc:sldMk cId="2964807848" sldId="1338"/>
            <ac:spMk id="90" creationId="{B87A01D0-B58B-4A05-B256-CCB8B7BDC0F7}"/>
          </ac:spMkLst>
        </pc:spChg>
        <pc:spChg chg="mod">
          <ac:chgData name="Croisant, Guillaume" userId="7fd83005-89a2-4d16-be42-e628d04e539f" providerId="ADAL" clId="{94F61933-22BA-49D2-8376-6B12C8043131}" dt="2024-02-04T15:56:13.216" v="57" actId="790"/>
          <ac:spMkLst>
            <pc:docMk/>
            <pc:sldMk cId="2964807848" sldId="1338"/>
            <ac:spMk id="100" creationId="{7CA2E5FB-CD6E-4742-9188-6ABF5549FAF4}"/>
          </ac:spMkLst>
        </pc:spChg>
        <pc:spChg chg="mod">
          <ac:chgData name="Croisant, Guillaume" userId="7fd83005-89a2-4d16-be42-e628d04e539f" providerId="ADAL" clId="{94F61933-22BA-49D2-8376-6B12C8043131}" dt="2024-02-04T15:56:13.217" v="58" actId="790"/>
          <ac:spMkLst>
            <pc:docMk/>
            <pc:sldMk cId="2964807848" sldId="1338"/>
            <ac:spMk id="105" creationId="{71D05234-9018-4DB0-914E-0373FAB4A7D4}"/>
          </ac:spMkLst>
        </pc:spChg>
        <pc:spChg chg="mod">
          <ac:chgData name="Croisant, Guillaume" userId="7fd83005-89a2-4d16-be42-e628d04e539f" providerId="ADAL" clId="{94F61933-22BA-49D2-8376-6B12C8043131}" dt="2024-02-04T16:14:45.790" v="912" actId="255"/>
          <ac:spMkLst>
            <pc:docMk/>
            <pc:sldMk cId="2964807848" sldId="1338"/>
            <ac:spMk id="110" creationId="{EE0FBB82-2D72-40E2-A923-2E06786395D6}"/>
          </ac:spMkLst>
        </pc:spChg>
        <pc:spChg chg="mod">
          <ac:chgData name="Croisant, Guillaume" userId="7fd83005-89a2-4d16-be42-e628d04e539f" providerId="ADAL" clId="{94F61933-22BA-49D2-8376-6B12C8043131}" dt="2024-02-04T15:56:13.213" v="54" actId="790"/>
          <ac:spMkLst>
            <pc:docMk/>
            <pc:sldMk cId="2964807848" sldId="1338"/>
            <ac:spMk id="113" creationId="{19461DA9-07B1-46D2-B476-1F929FE9870E}"/>
          </ac:spMkLst>
        </pc:spChg>
        <pc:spChg chg="mod">
          <ac:chgData name="Croisant, Guillaume" userId="7fd83005-89a2-4d16-be42-e628d04e539f" providerId="ADAL" clId="{94F61933-22BA-49D2-8376-6B12C8043131}" dt="2024-02-04T16:14:56.064" v="914" actId="255"/>
          <ac:spMkLst>
            <pc:docMk/>
            <pc:sldMk cId="2964807848" sldId="1338"/>
            <ac:spMk id="114" creationId="{17CEA8A4-005A-4514-ACE8-5EC7EC540753}"/>
          </ac:spMkLst>
        </pc:spChg>
        <pc:grpChg chg="del">
          <ac:chgData name="Croisant, Guillaume" userId="7fd83005-89a2-4d16-be42-e628d04e539f" providerId="ADAL" clId="{94F61933-22BA-49D2-8376-6B12C8043131}" dt="2024-02-04T15:56:19.814" v="78" actId="478"/>
          <ac:grpSpMkLst>
            <pc:docMk/>
            <pc:sldMk cId="2964807848" sldId="1338"/>
            <ac:grpSpMk id="53" creationId="{5E8DCEE7-C3D4-4AD7-94FA-929D95007E70}"/>
          </ac:grpSpMkLst>
        </pc:grpChg>
        <pc:grpChg chg="del">
          <ac:chgData name="Croisant, Guillaume" userId="7fd83005-89a2-4d16-be42-e628d04e539f" providerId="ADAL" clId="{94F61933-22BA-49D2-8376-6B12C8043131}" dt="2024-02-04T15:56:16.155" v="77" actId="478"/>
          <ac:grpSpMkLst>
            <pc:docMk/>
            <pc:sldMk cId="2964807848" sldId="1338"/>
            <ac:grpSpMk id="54" creationId="{21107429-7A97-4480-BB21-4A9621E5F5C3}"/>
          </ac:grpSpMkLst>
        </pc:grpChg>
        <pc:grpChg chg="del">
          <ac:chgData name="Croisant, Guillaume" userId="7fd83005-89a2-4d16-be42-e628d04e539f" providerId="ADAL" clId="{94F61933-22BA-49D2-8376-6B12C8043131}" dt="2024-02-04T15:56:28.717" v="81" actId="478"/>
          <ac:grpSpMkLst>
            <pc:docMk/>
            <pc:sldMk cId="2964807848" sldId="1338"/>
            <ac:grpSpMk id="56" creationId="{00A9849A-FA8F-47A1-8916-1E2D8468A83D}"/>
          </ac:grpSpMkLst>
        </pc:grpChg>
        <pc:grpChg chg="del">
          <ac:chgData name="Croisant, Guillaume" userId="7fd83005-89a2-4d16-be42-e628d04e539f" providerId="ADAL" clId="{94F61933-22BA-49D2-8376-6B12C8043131}" dt="2024-02-04T15:56:22.779" v="79" actId="478"/>
          <ac:grpSpMkLst>
            <pc:docMk/>
            <pc:sldMk cId="2964807848" sldId="1338"/>
            <ac:grpSpMk id="60" creationId="{E99841F4-3071-4412-A76C-1D77DEA722C9}"/>
          </ac:grpSpMkLst>
        </pc:grpChg>
        <pc:picChg chg="add mod">
          <ac:chgData name="Croisant, Guillaume" userId="7fd83005-89a2-4d16-be42-e628d04e539f" providerId="ADAL" clId="{94F61933-22BA-49D2-8376-6B12C8043131}" dt="2024-02-04T16:39:53.650" v="1201"/>
          <ac:picMkLst>
            <pc:docMk/>
            <pc:sldMk cId="2964807848" sldId="1338"/>
            <ac:picMk id="6" creationId="{C234C842-8AE3-FAF7-2A21-83A50F995F11}"/>
          </ac:picMkLst>
        </pc:picChg>
      </pc:sldChg>
      <pc:sldChg chg="addSp modSp">
        <pc:chgData name="Croisant, Guillaume" userId="7fd83005-89a2-4d16-be42-e628d04e539f" providerId="ADAL" clId="{94F61933-22BA-49D2-8376-6B12C8043131}" dt="2024-02-04T16:40:35.087" v="1216"/>
        <pc:sldMkLst>
          <pc:docMk/>
          <pc:sldMk cId="1286246768" sldId="2118"/>
        </pc:sldMkLst>
        <pc:picChg chg="add mod">
          <ac:chgData name="Croisant, Guillaume" userId="7fd83005-89a2-4d16-be42-e628d04e539f" providerId="ADAL" clId="{94F61933-22BA-49D2-8376-6B12C8043131}" dt="2024-02-04T16:40:35.087" v="1216"/>
          <ac:picMkLst>
            <pc:docMk/>
            <pc:sldMk cId="1286246768" sldId="2118"/>
            <ac:picMk id="4" creationId="{C159CB11-348F-70C3-115A-8CD578FCE9EA}"/>
          </ac:picMkLst>
        </pc:picChg>
      </pc:sldChg>
      <pc:sldChg chg="del">
        <pc:chgData name="Croisant, Guillaume" userId="7fd83005-89a2-4d16-be42-e628d04e539f" providerId="ADAL" clId="{94F61933-22BA-49D2-8376-6B12C8043131}" dt="2024-02-04T16:22:19.629" v="1039" actId="47"/>
        <pc:sldMkLst>
          <pc:docMk/>
          <pc:sldMk cId="3056632099" sldId="2505"/>
        </pc:sldMkLst>
      </pc:sldChg>
      <pc:sldChg chg="addSp modSp add del">
        <pc:chgData name="Croisant, Guillaume" userId="7fd83005-89a2-4d16-be42-e628d04e539f" providerId="ADAL" clId="{94F61933-22BA-49D2-8376-6B12C8043131}" dt="2024-02-04T16:40:46.262" v="1221"/>
        <pc:sldMkLst>
          <pc:docMk/>
          <pc:sldMk cId="3352861873" sldId="2523"/>
        </pc:sldMkLst>
        <pc:picChg chg="add mod">
          <ac:chgData name="Croisant, Guillaume" userId="7fd83005-89a2-4d16-be42-e628d04e539f" providerId="ADAL" clId="{94F61933-22BA-49D2-8376-6B12C8043131}" dt="2024-02-04T16:40:46.262" v="1221"/>
          <ac:picMkLst>
            <pc:docMk/>
            <pc:sldMk cId="3352861873" sldId="2523"/>
            <ac:picMk id="2" creationId="{F5826AA4-5931-04FB-A1EF-69F244456A9A}"/>
          </ac:picMkLst>
        </pc:picChg>
      </pc:sldChg>
      <pc:sldChg chg="addSp modSp add mod">
        <pc:chgData name="Croisant, Guillaume" userId="7fd83005-89a2-4d16-be42-e628d04e539f" providerId="ADAL" clId="{94F61933-22BA-49D2-8376-6B12C8043131}" dt="2024-02-04T16:40:44.197" v="1220"/>
        <pc:sldMkLst>
          <pc:docMk/>
          <pc:sldMk cId="1112724198" sldId="2535"/>
        </pc:sldMkLst>
        <pc:spChg chg="mod">
          <ac:chgData name="Croisant, Guillaume" userId="7fd83005-89a2-4d16-be42-e628d04e539f" providerId="ADAL" clId="{94F61933-22BA-49D2-8376-6B12C8043131}" dt="2024-02-04T16:25:11.862" v="1071" actId="20577"/>
          <ac:spMkLst>
            <pc:docMk/>
            <pc:sldMk cId="1112724198" sldId="2535"/>
            <ac:spMk id="2" creationId="{00000000-0000-0000-0000-000000000000}"/>
          </ac:spMkLst>
        </pc:spChg>
        <pc:spChg chg="mod">
          <ac:chgData name="Croisant, Guillaume" userId="7fd83005-89a2-4d16-be42-e628d04e539f" providerId="ADAL" clId="{94F61933-22BA-49D2-8376-6B12C8043131}" dt="2024-02-04T16:25:26.346" v="1078" actId="20577"/>
          <ac:spMkLst>
            <pc:docMk/>
            <pc:sldMk cId="1112724198" sldId="2535"/>
            <ac:spMk id="203" creationId="{88C59192-DB9F-4410-B146-3F8152D5D66C}"/>
          </ac:spMkLst>
        </pc:spChg>
        <pc:spChg chg="mod">
          <ac:chgData name="Croisant, Guillaume" userId="7fd83005-89a2-4d16-be42-e628d04e539f" providerId="ADAL" clId="{94F61933-22BA-49D2-8376-6B12C8043131}" dt="2024-02-04T16:25:33.225" v="1091" actId="20577"/>
          <ac:spMkLst>
            <pc:docMk/>
            <pc:sldMk cId="1112724198" sldId="2535"/>
            <ac:spMk id="204" creationId="{3346F349-9255-4602-B62A-550F848DFD36}"/>
          </ac:spMkLst>
        </pc:spChg>
        <pc:picChg chg="add mod">
          <ac:chgData name="Croisant, Guillaume" userId="7fd83005-89a2-4d16-be42-e628d04e539f" providerId="ADAL" clId="{94F61933-22BA-49D2-8376-6B12C8043131}" dt="2024-02-04T16:40:44.197" v="1220"/>
          <ac:picMkLst>
            <pc:docMk/>
            <pc:sldMk cId="1112724198" sldId="2535"/>
            <ac:picMk id="9" creationId="{806436A5-746B-4961-31D3-AD76AB3CE5B3}"/>
          </ac:picMkLst>
        </pc:picChg>
      </pc:sldChg>
      <pc:sldChg chg="del">
        <pc:chgData name="Croisant, Guillaume" userId="7fd83005-89a2-4d16-be42-e628d04e539f" providerId="ADAL" clId="{94F61933-22BA-49D2-8376-6B12C8043131}" dt="2024-02-04T16:22:36.438" v="1040" actId="47"/>
        <pc:sldMkLst>
          <pc:docMk/>
          <pc:sldMk cId="283757093" sldId="2539"/>
        </pc:sldMkLst>
      </pc:sldChg>
      <pc:sldChg chg="del">
        <pc:chgData name="Croisant, Guillaume" userId="7fd83005-89a2-4d16-be42-e628d04e539f" providerId="ADAL" clId="{94F61933-22BA-49D2-8376-6B12C8043131}" dt="2024-02-04T16:22:37.344" v="1041" actId="47"/>
        <pc:sldMkLst>
          <pc:docMk/>
          <pc:sldMk cId="3815121372" sldId="2540"/>
        </pc:sldMkLst>
      </pc:sldChg>
      <pc:sldChg chg="addSp delSp modSp add mod">
        <pc:chgData name="Croisant, Guillaume" userId="7fd83005-89a2-4d16-be42-e628d04e539f" providerId="ADAL" clId="{94F61933-22BA-49D2-8376-6B12C8043131}" dt="2024-02-04T19:53:09.992" v="1510" actId="20577"/>
        <pc:sldMkLst>
          <pc:docMk/>
          <pc:sldMk cId="2867412371" sldId="2573"/>
        </pc:sldMkLst>
        <pc:spChg chg="mod">
          <ac:chgData name="Croisant, Guillaume" userId="7fd83005-89a2-4d16-be42-e628d04e539f" providerId="ADAL" clId="{94F61933-22BA-49D2-8376-6B12C8043131}" dt="2024-02-04T19:53:09.992" v="1510" actId="20577"/>
          <ac:spMkLst>
            <pc:docMk/>
            <pc:sldMk cId="2867412371" sldId="2573"/>
            <ac:spMk id="2" creationId="{762A7D4D-E994-194F-9BA8-2CADFDCF5DBC}"/>
          </ac:spMkLst>
        </pc:spChg>
        <pc:spChg chg="mod">
          <ac:chgData name="Croisant, Guillaume" userId="7fd83005-89a2-4d16-be42-e628d04e539f" providerId="ADAL" clId="{94F61933-22BA-49D2-8376-6B12C8043131}" dt="2024-02-04T16:30:07.511" v="1162" actId="20577"/>
          <ac:spMkLst>
            <pc:docMk/>
            <pc:sldMk cId="2867412371" sldId="2573"/>
            <ac:spMk id="7" creationId="{2988F4FF-9D2B-433C-94FE-FF4128F70EAB}"/>
          </ac:spMkLst>
        </pc:spChg>
        <pc:spChg chg="del">
          <ac:chgData name="Croisant, Guillaume" userId="7fd83005-89a2-4d16-be42-e628d04e539f" providerId="ADAL" clId="{94F61933-22BA-49D2-8376-6B12C8043131}" dt="2024-02-04T16:30:24.319" v="1163" actId="478"/>
          <ac:spMkLst>
            <pc:docMk/>
            <pc:sldMk cId="2867412371" sldId="2573"/>
            <ac:spMk id="42" creationId="{5B95DBD7-38BB-44EF-8EDA-8318A17C0436}"/>
          </ac:spMkLst>
        </pc:spChg>
        <pc:spChg chg="del">
          <ac:chgData name="Croisant, Guillaume" userId="7fd83005-89a2-4d16-be42-e628d04e539f" providerId="ADAL" clId="{94F61933-22BA-49D2-8376-6B12C8043131}" dt="2024-02-04T16:30:26.727" v="1164" actId="478"/>
          <ac:spMkLst>
            <pc:docMk/>
            <pc:sldMk cId="2867412371" sldId="2573"/>
            <ac:spMk id="43" creationId="{AA446DDE-8ACD-492D-A1FC-3868FCECAB95}"/>
          </ac:spMkLst>
        </pc:spChg>
        <pc:picChg chg="add mod">
          <ac:chgData name="Croisant, Guillaume" userId="7fd83005-89a2-4d16-be42-e628d04e539f" providerId="ADAL" clId="{94F61933-22BA-49D2-8376-6B12C8043131}" dt="2024-02-04T16:32:15.005" v="1172" actId="1076"/>
          <ac:picMkLst>
            <pc:docMk/>
            <pc:sldMk cId="2867412371" sldId="2573"/>
            <ac:picMk id="4" creationId="{61B6EEA0-D7E9-ED36-4C74-174237E73FF8}"/>
          </ac:picMkLst>
        </pc:picChg>
        <pc:picChg chg="add mod">
          <ac:chgData name="Croisant, Guillaume" userId="7fd83005-89a2-4d16-be42-e628d04e539f" providerId="ADAL" clId="{94F61933-22BA-49D2-8376-6B12C8043131}" dt="2024-02-04T16:40:14.041" v="1206"/>
          <ac:picMkLst>
            <pc:docMk/>
            <pc:sldMk cId="2867412371" sldId="2573"/>
            <ac:picMk id="5" creationId="{E1CF995F-7709-6C70-DFE0-132A85C1DD80}"/>
          </ac:picMkLst>
        </pc:picChg>
        <pc:picChg chg="del">
          <ac:chgData name="Croisant, Guillaume" userId="7fd83005-89a2-4d16-be42-e628d04e539f" providerId="ADAL" clId="{94F61933-22BA-49D2-8376-6B12C8043131}" dt="2024-02-04T16:30:32.060" v="1165" actId="478"/>
          <ac:picMkLst>
            <pc:docMk/>
            <pc:sldMk cId="2867412371" sldId="2573"/>
            <ac:picMk id="37" creationId="{745E6841-F4F2-498F-A1F5-4B82A8D5F6B0}"/>
          </ac:picMkLst>
        </pc:picChg>
      </pc:sldChg>
      <pc:sldChg chg="addSp modSp add">
        <pc:chgData name="Croisant, Guillaume" userId="7fd83005-89a2-4d16-be42-e628d04e539f" providerId="ADAL" clId="{94F61933-22BA-49D2-8376-6B12C8043131}" dt="2024-02-04T16:40:15.959" v="1207"/>
        <pc:sldMkLst>
          <pc:docMk/>
          <pc:sldMk cId="3580930814" sldId="2574"/>
        </pc:sldMkLst>
        <pc:picChg chg="add mod">
          <ac:chgData name="Croisant, Guillaume" userId="7fd83005-89a2-4d16-be42-e628d04e539f" providerId="ADAL" clId="{94F61933-22BA-49D2-8376-6B12C8043131}" dt="2024-02-04T16:40:15.959" v="1207"/>
          <ac:picMkLst>
            <pc:docMk/>
            <pc:sldMk cId="3580930814" sldId="2574"/>
            <ac:picMk id="2" creationId="{99C28FD6-4F32-5546-54F9-3CF0763994D7}"/>
          </ac:picMkLst>
        </pc:picChg>
      </pc:sldChg>
      <pc:sldChg chg="modSp add del mod">
        <pc:chgData name="Croisant, Guillaume" userId="7fd83005-89a2-4d16-be42-e628d04e539f" providerId="ADAL" clId="{94F61933-22BA-49D2-8376-6B12C8043131}" dt="2024-02-04T19:56:28.467" v="1589" actId="20577"/>
        <pc:sldMkLst>
          <pc:docMk/>
          <pc:sldMk cId="2588660450" sldId="2581"/>
        </pc:sldMkLst>
        <pc:spChg chg="mod">
          <ac:chgData name="Croisant, Guillaume" userId="7fd83005-89a2-4d16-be42-e628d04e539f" providerId="ADAL" clId="{94F61933-22BA-49D2-8376-6B12C8043131}" dt="2024-02-04T19:56:28.467" v="1589" actId="20577"/>
          <ac:spMkLst>
            <pc:docMk/>
            <pc:sldMk cId="2588660450" sldId="2581"/>
            <ac:spMk id="6" creationId="{2D6FC4D6-44E0-4085-98C1-A844765F21E7}"/>
          </ac:spMkLst>
        </pc:spChg>
      </pc:sldChg>
      <pc:sldChg chg="add del">
        <pc:chgData name="Croisant, Guillaume" userId="7fd83005-89a2-4d16-be42-e628d04e539f" providerId="ADAL" clId="{94F61933-22BA-49D2-8376-6B12C8043131}" dt="2024-02-04T19:49:52.099" v="1445"/>
        <pc:sldMkLst>
          <pc:docMk/>
          <pc:sldMk cId="2066745101" sldId="2587"/>
        </pc:sldMkLst>
      </pc:sldChg>
      <pc:sldChg chg="modSp add del mod">
        <pc:chgData name="Croisant, Guillaume" userId="7fd83005-89a2-4d16-be42-e628d04e539f" providerId="ADAL" clId="{94F61933-22BA-49D2-8376-6B12C8043131}" dt="2024-02-04T19:57:02.196" v="1605" actId="20577"/>
        <pc:sldMkLst>
          <pc:docMk/>
          <pc:sldMk cId="1440989908" sldId="2593"/>
        </pc:sldMkLst>
        <pc:spChg chg="mod">
          <ac:chgData name="Croisant, Guillaume" userId="7fd83005-89a2-4d16-be42-e628d04e539f" providerId="ADAL" clId="{94F61933-22BA-49D2-8376-6B12C8043131}" dt="2024-02-04T19:57:02.196" v="1605" actId="20577"/>
          <ac:spMkLst>
            <pc:docMk/>
            <pc:sldMk cId="1440989908" sldId="2593"/>
            <ac:spMk id="11" creationId="{4E1D3948-8EFB-48F2-8650-7682B9E32BF6}"/>
          </ac:spMkLst>
        </pc:spChg>
      </pc:sldChg>
      <pc:sldChg chg="del">
        <pc:chgData name="Croisant, Guillaume" userId="7fd83005-89a2-4d16-be42-e628d04e539f" providerId="ADAL" clId="{94F61933-22BA-49D2-8376-6B12C8043131}" dt="2024-02-04T16:24:25.241" v="1052" actId="47"/>
        <pc:sldMkLst>
          <pc:docMk/>
          <pc:sldMk cId="2643713941" sldId="2597"/>
        </pc:sldMkLst>
      </pc:sldChg>
      <pc:sldChg chg="del">
        <pc:chgData name="Croisant, Guillaume" userId="7fd83005-89a2-4d16-be42-e628d04e539f" providerId="ADAL" clId="{94F61933-22BA-49D2-8376-6B12C8043131}" dt="2024-02-04T16:22:19.629" v="1039" actId="47"/>
        <pc:sldMkLst>
          <pc:docMk/>
          <pc:sldMk cId="1210505396" sldId="2601"/>
        </pc:sldMkLst>
      </pc:sldChg>
      <pc:sldChg chg="modSp add del mod">
        <pc:chgData name="Croisant, Guillaume" userId="7fd83005-89a2-4d16-be42-e628d04e539f" providerId="ADAL" clId="{94F61933-22BA-49D2-8376-6B12C8043131}" dt="2024-02-04T19:57:46.507" v="1666" actId="20577"/>
        <pc:sldMkLst>
          <pc:docMk/>
          <pc:sldMk cId="3301814261" sldId="2618"/>
        </pc:sldMkLst>
        <pc:spChg chg="mod">
          <ac:chgData name="Croisant, Guillaume" userId="7fd83005-89a2-4d16-be42-e628d04e539f" providerId="ADAL" clId="{94F61933-22BA-49D2-8376-6B12C8043131}" dt="2024-02-04T19:57:46.507" v="1666" actId="20577"/>
          <ac:spMkLst>
            <pc:docMk/>
            <pc:sldMk cId="3301814261" sldId="2618"/>
            <ac:spMk id="6" creationId="{2D6FC4D6-44E0-4085-98C1-A844765F21E7}"/>
          </ac:spMkLst>
        </pc:spChg>
      </pc:sldChg>
      <pc:sldChg chg="modSp add mod">
        <pc:chgData name="Croisant, Guillaume" userId="7fd83005-89a2-4d16-be42-e628d04e539f" providerId="ADAL" clId="{94F61933-22BA-49D2-8376-6B12C8043131}" dt="2024-02-04T19:59:15.264" v="1676" actId="20577"/>
        <pc:sldMkLst>
          <pc:docMk/>
          <pc:sldMk cId="91602951" sldId="2623"/>
        </pc:sldMkLst>
        <pc:spChg chg="mod">
          <ac:chgData name="Croisant, Guillaume" userId="7fd83005-89a2-4d16-be42-e628d04e539f" providerId="ADAL" clId="{94F61933-22BA-49D2-8376-6B12C8043131}" dt="2024-02-04T19:59:15.264" v="1676" actId="20577"/>
          <ac:spMkLst>
            <pc:docMk/>
            <pc:sldMk cId="91602951" sldId="2623"/>
            <ac:spMk id="6" creationId="{2D6FC4D6-44E0-4085-98C1-A844765F21E7}"/>
          </ac:spMkLst>
        </pc:spChg>
      </pc:sldChg>
      <pc:sldChg chg="addSp modSp add">
        <pc:chgData name="Croisant, Guillaume" userId="7fd83005-89a2-4d16-be42-e628d04e539f" providerId="ADAL" clId="{94F61933-22BA-49D2-8376-6B12C8043131}" dt="2024-02-04T16:40:48.158" v="1222"/>
        <pc:sldMkLst>
          <pc:docMk/>
          <pc:sldMk cId="3308955063" sldId="2644"/>
        </pc:sldMkLst>
        <pc:picChg chg="add mod">
          <ac:chgData name="Croisant, Guillaume" userId="7fd83005-89a2-4d16-be42-e628d04e539f" providerId="ADAL" clId="{94F61933-22BA-49D2-8376-6B12C8043131}" dt="2024-02-04T16:40:48.158" v="1222"/>
          <ac:picMkLst>
            <pc:docMk/>
            <pc:sldMk cId="3308955063" sldId="2644"/>
            <ac:picMk id="2" creationId="{0A7C1ABD-B061-FA04-4D2B-14DBF10EB399}"/>
          </ac:picMkLst>
        </pc:picChg>
      </pc:sldChg>
      <pc:sldChg chg="del">
        <pc:chgData name="Croisant, Guillaume" userId="7fd83005-89a2-4d16-be42-e628d04e539f" providerId="ADAL" clId="{94F61933-22BA-49D2-8376-6B12C8043131}" dt="2024-02-04T16:22:12.341" v="1038" actId="47"/>
        <pc:sldMkLst>
          <pc:docMk/>
          <pc:sldMk cId="4162135539" sldId="2657"/>
        </pc:sldMkLst>
      </pc:sldChg>
      <pc:sldChg chg="del">
        <pc:chgData name="Croisant, Guillaume" userId="7fd83005-89a2-4d16-be42-e628d04e539f" providerId="ADAL" clId="{94F61933-22BA-49D2-8376-6B12C8043131}" dt="2024-02-04T16:22:01.193" v="1037" actId="47"/>
        <pc:sldMkLst>
          <pc:docMk/>
          <pc:sldMk cId="2958964962" sldId="4551"/>
        </pc:sldMkLst>
      </pc:sldChg>
      <pc:sldChg chg="add del">
        <pc:chgData name="Croisant, Guillaume" userId="7fd83005-89a2-4d16-be42-e628d04e539f" providerId="ADAL" clId="{94F61933-22BA-49D2-8376-6B12C8043131}" dt="2024-02-04T19:49:32.857" v="1444"/>
        <pc:sldMkLst>
          <pc:docMk/>
          <pc:sldMk cId="2392529035" sldId="4572"/>
        </pc:sldMkLst>
      </pc:sldChg>
      <pc:sldChg chg="del">
        <pc:chgData name="Croisant, Guillaume" userId="7fd83005-89a2-4d16-be42-e628d04e539f" providerId="ADAL" clId="{94F61933-22BA-49D2-8376-6B12C8043131}" dt="2024-02-04T16:22:12.341" v="1038" actId="47"/>
        <pc:sldMkLst>
          <pc:docMk/>
          <pc:sldMk cId="4219472324" sldId="4573"/>
        </pc:sldMkLst>
      </pc:sldChg>
      <pc:sldChg chg="addSp modSp">
        <pc:chgData name="Croisant, Guillaume" userId="7fd83005-89a2-4d16-be42-e628d04e539f" providerId="ADAL" clId="{94F61933-22BA-49D2-8376-6B12C8043131}" dt="2024-02-04T16:41:30.570" v="1229" actId="1076"/>
        <pc:sldMkLst>
          <pc:docMk/>
          <pc:sldMk cId="2584472064" sldId="4609"/>
        </pc:sldMkLst>
        <pc:picChg chg="add mod">
          <ac:chgData name="Croisant, Guillaume" userId="7fd83005-89a2-4d16-be42-e628d04e539f" providerId="ADAL" clId="{94F61933-22BA-49D2-8376-6B12C8043131}" dt="2024-02-04T16:41:30.570" v="1229" actId="1076"/>
          <ac:picMkLst>
            <pc:docMk/>
            <pc:sldMk cId="2584472064" sldId="4609"/>
            <ac:picMk id="3" creationId="{8232EEA2-C9F3-0056-7651-1BE3C9A58C4B}"/>
          </ac:picMkLst>
        </pc:picChg>
      </pc:sldChg>
      <pc:sldChg chg="del">
        <pc:chgData name="Croisant, Guillaume" userId="7fd83005-89a2-4d16-be42-e628d04e539f" providerId="ADAL" clId="{94F61933-22BA-49D2-8376-6B12C8043131}" dt="2024-02-04T16:22:19.629" v="1039" actId="47"/>
        <pc:sldMkLst>
          <pc:docMk/>
          <pc:sldMk cId="339929399" sldId="4626"/>
        </pc:sldMkLst>
      </pc:sldChg>
      <pc:sldChg chg="del">
        <pc:chgData name="Croisant, Guillaume" userId="7fd83005-89a2-4d16-be42-e628d04e539f" providerId="ADAL" clId="{94F61933-22BA-49D2-8376-6B12C8043131}" dt="2024-02-04T16:24:21.948" v="1049" actId="47"/>
        <pc:sldMkLst>
          <pc:docMk/>
          <pc:sldMk cId="1636363740" sldId="4628"/>
        </pc:sldMkLst>
      </pc:sldChg>
      <pc:sldChg chg="del">
        <pc:chgData name="Croisant, Guillaume" userId="7fd83005-89a2-4d16-be42-e628d04e539f" providerId="ADAL" clId="{94F61933-22BA-49D2-8376-6B12C8043131}" dt="2024-02-04T16:22:12.341" v="1038" actId="47"/>
        <pc:sldMkLst>
          <pc:docMk/>
          <pc:sldMk cId="3979743897" sldId="4633"/>
        </pc:sldMkLst>
      </pc:sldChg>
      <pc:sldChg chg="del">
        <pc:chgData name="Croisant, Guillaume" userId="7fd83005-89a2-4d16-be42-e628d04e539f" providerId="ADAL" clId="{94F61933-22BA-49D2-8376-6B12C8043131}" dt="2024-02-04T16:55:17.385" v="1333" actId="47"/>
        <pc:sldMkLst>
          <pc:docMk/>
          <pc:sldMk cId="595639779" sldId="2147375655"/>
        </pc:sldMkLst>
      </pc:sldChg>
      <pc:sldChg chg="del">
        <pc:chgData name="Croisant, Guillaume" userId="7fd83005-89a2-4d16-be42-e628d04e539f" providerId="ADAL" clId="{94F61933-22BA-49D2-8376-6B12C8043131}" dt="2024-02-04T16:24:16.215" v="1046" actId="47"/>
        <pc:sldMkLst>
          <pc:docMk/>
          <pc:sldMk cId="4010912340" sldId="2147375677"/>
        </pc:sldMkLst>
      </pc:sldChg>
      <pc:sldChg chg="del">
        <pc:chgData name="Croisant, Guillaume" userId="7fd83005-89a2-4d16-be42-e628d04e539f" providerId="ADAL" clId="{94F61933-22BA-49D2-8376-6B12C8043131}" dt="2024-02-04T16:32:41.255" v="1173" actId="47"/>
        <pc:sldMkLst>
          <pc:docMk/>
          <pc:sldMk cId="1653881101" sldId="2147375693"/>
        </pc:sldMkLst>
      </pc:sldChg>
      <pc:sldChg chg="addSp modSp mod">
        <pc:chgData name="Croisant, Guillaume" userId="7fd83005-89a2-4d16-be42-e628d04e539f" providerId="ADAL" clId="{94F61933-22BA-49D2-8376-6B12C8043131}" dt="2024-02-04T16:40:22.423" v="1211"/>
        <pc:sldMkLst>
          <pc:docMk/>
          <pc:sldMk cId="1868421256" sldId="2147375708"/>
        </pc:sldMkLst>
        <pc:spChg chg="mod">
          <ac:chgData name="Croisant, Guillaume" userId="7fd83005-89a2-4d16-be42-e628d04e539f" providerId="ADAL" clId="{94F61933-22BA-49D2-8376-6B12C8043131}" dt="2024-02-04T16:29:17.863" v="1158" actId="20577"/>
          <ac:spMkLst>
            <pc:docMk/>
            <pc:sldMk cId="1868421256" sldId="2147375708"/>
            <ac:spMk id="2" creationId="{51FFB8A1-DD07-4F0A-9661-695F2F3181A5}"/>
          </ac:spMkLst>
        </pc:spChg>
        <pc:picChg chg="add mod">
          <ac:chgData name="Croisant, Guillaume" userId="7fd83005-89a2-4d16-be42-e628d04e539f" providerId="ADAL" clId="{94F61933-22BA-49D2-8376-6B12C8043131}" dt="2024-02-04T16:40:22.423" v="1211"/>
          <ac:picMkLst>
            <pc:docMk/>
            <pc:sldMk cId="1868421256" sldId="2147375708"/>
            <ac:picMk id="5" creationId="{699EF36B-3AA7-CBDC-A6EE-BC02C122BBF0}"/>
          </ac:picMkLst>
        </pc:picChg>
      </pc:sldChg>
      <pc:sldChg chg="addSp modSp mod ord">
        <pc:chgData name="Croisant, Guillaume" userId="7fd83005-89a2-4d16-be42-e628d04e539f" providerId="ADAL" clId="{94F61933-22BA-49D2-8376-6B12C8043131}" dt="2024-02-04T16:50:37.771" v="1257"/>
        <pc:sldMkLst>
          <pc:docMk/>
          <pc:sldMk cId="4135234803" sldId="2147375709"/>
        </pc:sldMkLst>
        <pc:spChg chg="mod">
          <ac:chgData name="Croisant, Guillaume" userId="7fd83005-89a2-4d16-be42-e628d04e539f" providerId="ADAL" clId="{94F61933-22BA-49D2-8376-6B12C8043131}" dt="2024-02-04T16:28:49.794" v="1154" actId="20577"/>
          <ac:spMkLst>
            <pc:docMk/>
            <pc:sldMk cId="4135234803" sldId="2147375709"/>
            <ac:spMk id="28" creationId="{1134DB9B-6821-2BEA-1C84-BA226315FBEE}"/>
          </ac:spMkLst>
        </pc:spChg>
        <pc:picChg chg="add mod">
          <ac:chgData name="Croisant, Guillaume" userId="7fd83005-89a2-4d16-be42-e628d04e539f" providerId="ADAL" clId="{94F61933-22BA-49D2-8376-6B12C8043131}" dt="2024-02-04T16:40:19.378" v="1210" actId="1035"/>
          <ac:picMkLst>
            <pc:docMk/>
            <pc:sldMk cId="4135234803" sldId="2147375709"/>
            <ac:picMk id="5" creationId="{21803543-184C-02F4-D427-39C91A4D0841}"/>
          </ac:picMkLst>
        </pc:picChg>
      </pc:sldChg>
      <pc:sldChg chg="del">
        <pc:chgData name="Croisant, Guillaume" userId="7fd83005-89a2-4d16-be42-e628d04e539f" providerId="ADAL" clId="{94F61933-22BA-49D2-8376-6B12C8043131}" dt="2024-02-04T16:24:25.971" v="1053" actId="47"/>
        <pc:sldMkLst>
          <pc:docMk/>
          <pc:sldMk cId="520648083" sldId="2147375711"/>
        </pc:sldMkLst>
      </pc:sldChg>
      <pc:sldChg chg="addSp modSp mod">
        <pc:chgData name="Croisant, Guillaume" userId="7fd83005-89a2-4d16-be42-e628d04e539f" providerId="ADAL" clId="{94F61933-22BA-49D2-8376-6B12C8043131}" dt="2024-02-04T16:40:54.865" v="1224" actId="20577"/>
        <pc:sldMkLst>
          <pc:docMk/>
          <pc:sldMk cId="3579014473" sldId="2147375714"/>
        </pc:sldMkLst>
        <pc:spChg chg="mod">
          <ac:chgData name="Croisant, Guillaume" userId="7fd83005-89a2-4d16-be42-e628d04e539f" providerId="ADAL" clId="{94F61933-22BA-49D2-8376-6B12C8043131}" dt="2024-02-04T16:40:54.865" v="1224" actId="20577"/>
          <ac:spMkLst>
            <pc:docMk/>
            <pc:sldMk cId="3579014473" sldId="2147375714"/>
            <ac:spMk id="2" creationId="{762A7D4D-E994-194F-9BA8-2CADFDCF5DBC}"/>
          </ac:spMkLst>
        </pc:spChg>
        <pc:picChg chg="add mod">
          <ac:chgData name="Croisant, Guillaume" userId="7fd83005-89a2-4d16-be42-e628d04e539f" providerId="ADAL" clId="{94F61933-22BA-49D2-8376-6B12C8043131}" dt="2024-02-04T16:40:50.029" v="1223"/>
          <ac:picMkLst>
            <pc:docMk/>
            <pc:sldMk cId="3579014473" sldId="2147375714"/>
            <ac:picMk id="3" creationId="{488990E6-879A-3870-CFCE-50098320549C}"/>
          </ac:picMkLst>
        </pc:picChg>
      </pc:sldChg>
      <pc:sldChg chg="del">
        <pc:chgData name="Croisant, Guillaume" userId="7fd83005-89a2-4d16-be42-e628d04e539f" providerId="ADAL" clId="{94F61933-22BA-49D2-8376-6B12C8043131}" dt="2024-02-04T16:22:19.629" v="1039" actId="47"/>
        <pc:sldMkLst>
          <pc:docMk/>
          <pc:sldMk cId="974908025" sldId="2147375715"/>
        </pc:sldMkLst>
      </pc:sldChg>
      <pc:sldChg chg="del">
        <pc:chgData name="Croisant, Guillaume" userId="7fd83005-89a2-4d16-be42-e628d04e539f" providerId="ADAL" clId="{94F61933-22BA-49D2-8376-6B12C8043131}" dt="2024-02-04T16:22:19.629" v="1039" actId="47"/>
        <pc:sldMkLst>
          <pc:docMk/>
          <pc:sldMk cId="3692771583" sldId="2147375716"/>
        </pc:sldMkLst>
      </pc:sldChg>
      <pc:sldChg chg="del">
        <pc:chgData name="Croisant, Guillaume" userId="7fd83005-89a2-4d16-be42-e628d04e539f" providerId="ADAL" clId="{94F61933-22BA-49D2-8376-6B12C8043131}" dt="2024-02-04T16:24:32.025" v="1057" actId="47"/>
        <pc:sldMkLst>
          <pc:docMk/>
          <pc:sldMk cId="2209451962" sldId="2147375718"/>
        </pc:sldMkLst>
      </pc:sldChg>
      <pc:sldChg chg="del">
        <pc:chgData name="Croisant, Guillaume" userId="7fd83005-89a2-4d16-be42-e628d04e539f" providerId="ADAL" clId="{94F61933-22BA-49D2-8376-6B12C8043131}" dt="2024-02-04T16:24:28.969" v="1055" actId="47"/>
        <pc:sldMkLst>
          <pc:docMk/>
          <pc:sldMk cId="1975430234" sldId="2147375719"/>
        </pc:sldMkLst>
      </pc:sldChg>
      <pc:sldChg chg="del">
        <pc:chgData name="Croisant, Guillaume" userId="7fd83005-89a2-4d16-be42-e628d04e539f" providerId="ADAL" clId="{94F61933-22BA-49D2-8376-6B12C8043131}" dt="2024-02-04T16:24:18.314" v="1048" actId="47"/>
        <pc:sldMkLst>
          <pc:docMk/>
          <pc:sldMk cId="4213901205" sldId="2147375720"/>
        </pc:sldMkLst>
      </pc:sldChg>
      <pc:sldChg chg="addSp delSp modSp mod">
        <pc:chgData name="Croisant, Guillaume" userId="7fd83005-89a2-4d16-be42-e628d04e539f" providerId="ADAL" clId="{94F61933-22BA-49D2-8376-6B12C8043131}" dt="2024-02-04T20:10:10.145" v="1758" actId="20577"/>
        <pc:sldMkLst>
          <pc:docMk/>
          <pc:sldMk cId="4030952759" sldId="2147375721"/>
        </pc:sldMkLst>
        <pc:spChg chg="mod">
          <ac:chgData name="Croisant, Guillaume" userId="7fd83005-89a2-4d16-be42-e628d04e539f" providerId="ADAL" clId="{94F61933-22BA-49D2-8376-6B12C8043131}" dt="2024-02-04T20:10:10.145" v="1758" actId="20577"/>
          <ac:spMkLst>
            <pc:docMk/>
            <pc:sldMk cId="4030952759" sldId="2147375721"/>
            <ac:spMk id="2" creationId="{00000000-0000-0000-0000-000000000000}"/>
          </ac:spMkLst>
        </pc:spChg>
        <pc:picChg chg="add mod">
          <ac:chgData name="Croisant, Guillaume" userId="7fd83005-89a2-4d16-be42-e628d04e539f" providerId="ADAL" clId="{94F61933-22BA-49D2-8376-6B12C8043131}" dt="2024-02-04T16:40:24.701" v="1212"/>
          <ac:picMkLst>
            <pc:docMk/>
            <pc:sldMk cId="4030952759" sldId="2147375721"/>
            <ac:picMk id="3" creationId="{B58256F6-2DAE-AA01-30A9-B6F84109B468}"/>
          </ac:picMkLst>
        </pc:picChg>
        <pc:picChg chg="del">
          <ac:chgData name="Croisant, Guillaume" userId="7fd83005-89a2-4d16-be42-e628d04e539f" providerId="ADAL" clId="{94F61933-22BA-49D2-8376-6B12C8043131}" dt="2024-02-04T16:21:27.540" v="1036" actId="478"/>
          <ac:picMkLst>
            <pc:docMk/>
            <pc:sldMk cId="4030952759" sldId="2147375721"/>
            <ac:picMk id="4" creationId="{E33FA42F-D238-447C-92C0-8B32F4E58CCB}"/>
          </ac:picMkLst>
        </pc:picChg>
      </pc:sldChg>
      <pc:sldChg chg="addSp delSp modSp mod ord">
        <pc:chgData name="Croisant, Guillaume" userId="7fd83005-89a2-4d16-be42-e628d04e539f" providerId="ADAL" clId="{94F61933-22BA-49D2-8376-6B12C8043131}" dt="2024-02-04T20:16:00.230" v="1839" actId="20577"/>
        <pc:sldMkLst>
          <pc:docMk/>
          <pc:sldMk cId="900617148" sldId="2147375722"/>
        </pc:sldMkLst>
        <pc:spChg chg="add mod">
          <ac:chgData name="Croisant, Guillaume" userId="7fd83005-89a2-4d16-be42-e628d04e539f" providerId="ADAL" clId="{94F61933-22BA-49D2-8376-6B12C8043131}" dt="2024-02-04T20:16:00.230" v="1839" actId="20577"/>
          <ac:spMkLst>
            <pc:docMk/>
            <pc:sldMk cId="900617148" sldId="2147375722"/>
            <ac:spMk id="10" creationId="{772824A1-682D-3EDB-DDD5-823EA733ADC3}"/>
          </ac:spMkLst>
        </pc:spChg>
        <pc:spChg chg="del">
          <ac:chgData name="Croisant, Guillaume" userId="7fd83005-89a2-4d16-be42-e628d04e539f" providerId="ADAL" clId="{94F61933-22BA-49D2-8376-6B12C8043131}" dt="2024-02-04T20:12:40.815" v="1765" actId="478"/>
          <ac:spMkLst>
            <pc:docMk/>
            <pc:sldMk cId="900617148" sldId="2147375722"/>
            <ac:spMk id="13" creationId="{7F1A3C58-6F82-495D-C734-D39710606F20}"/>
          </ac:spMkLst>
        </pc:spChg>
        <pc:picChg chg="add mod">
          <ac:chgData name="Croisant, Guillaume" userId="7fd83005-89a2-4d16-be42-e628d04e539f" providerId="ADAL" clId="{94F61933-22BA-49D2-8376-6B12C8043131}" dt="2024-02-04T16:40:36.737" v="1217"/>
          <ac:picMkLst>
            <pc:docMk/>
            <pc:sldMk cId="900617148" sldId="2147375722"/>
            <ac:picMk id="4" creationId="{84171571-2B01-C630-5AC8-C77F1C6C1E1C}"/>
          </ac:picMkLst>
        </pc:picChg>
        <pc:picChg chg="add del mod">
          <ac:chgData name="Croisant, Guillaume" userId="7fd83005-89a2-4d16-be42-e628d04e539f" providerId="ADAL" clId="{94F61933-22BA-49D2-8376-6B12C8043131}" dt="2024-02-04T20:12:53.065" v="1770" actId="21"/>
          <ac:picMkLst>
            <pc:docMk/>
            <pc:sldMk cId="900617148" sldId="2147375722"/>
            <ac:picMk id="7" creationId="{397CBE74-7112-F155-5955-DEF08ED82590}"/>
          </ac:picMkLst>
        </pc:picChg>
        <pc:picChg chg="add mod">
          <ac:chgData name="Croisant, Guillaume" userId="7fd83005-89a2-4d16-be42-e628d04e539f" providerId="ADAL" clId="{94F61933-22BA-49D2-8376-6B12C8043131}" dt="2024-02-04T20:13:22.918" v="1776" actId="14100"/>
          <ac:picMkLst>
            <pc:docMk/>
            <pc:sldMk cId="900617148" sldId="2147375722"/>
            <ac:picMk id="9" creationId="{DC4B16EB-0028-8398-B833-5D3C5C0F5425}"/>
          </ac:picMkLst>
        </pc:picChg>
        <pc:picChg chg="del">
          <ac:chgData name="Croisant, Guillaume" userId="7fd83005-89a2-4d16-be42-e628d04e539f" providerId="ADAL" clId="{94F61933-22BA-49D2-8376-6B12C8043131}" dt="2024-02-04T20:12:40.815" v="1765" actId="478"/>
          <ac:picMkLst>
            <pc:docMk/>
            <pc:sldMk cId="900617148" sldId="2147375722"/>
            <ac:picMk id="21" creationId="{5CD3E80D-38AC-243E-E5DA-AB1AE618CD7F}"/>
          </ac:picMkLst>
        </pc:picChg>
      </pc:sldChg>
      <pc:sldChg chg="addSp modSp">
        <pc:chgData name="Croisant, Guillaume" userId="7fd83005-89a2-4d16-be42-e628d04e539f" providerId="ADAL" clId="{94F61933-22BA-49D2-8376-6B12C8043131}" dt="2024-02-04T16:40:39.951" v="1218"/>
        <pc:sldMkLst>
          <pc:docMk/>
          <pc:sldMk cId="1932497701" sldId="2147375723"/>
        </pc:sldMkLst>
        <pc:picChg chg="add mod">
          <ac:chgData name="Croisant, Guillaume" userId="7fd83005-89a2-4d16-be42-e628d04e539f" providerId="ADAL" clId="{94F61933-22BA-49D2-8376-6B12C8043131}" dt="2024-02-04T16:40:39.951" v="1218"/>
          <ac:picMkLst>
            <pc:docMk/>
            <pc:sldMk cId="1932497701" sldId="2147375723"/>
            <ac:picMk id="3" creationId="{9AEEC095-3AE4-10C8-444F-66D141BEBA80}"/>
          </ac:picMkLst>
        </pc:picChg>
      </pc:sldChg>
      <pc:sldChg chg="del">
        <pc:chgData name="Croisant, Guillaume" userId="7fd83005-89a2-4d16-be42-e628d04e539f" providerId="ADAL" clId="{94F61933-22BA-49D2-8376-6B12C8043131}" dt="2024-02-04T16:22:12.341" v="1038" actId="47"/>
        <pc:sldMkLst>
          <pc:docMk/>
          <pc:sldMk cId="981323512" sldId="2147375724"/>
        </pc:sldMkLst>
      </pc:sldChg>
      <pc:sldChg chg="del">
        <pc:chgData name="Croisant, Guillaume" userId="7fd83005-89a2-4d16-be42-e628d04e539f" providerId="ADAL" clId="{94F61933-22BA-49D2-8376-6B12C8043131}" dt="2024-02-04T16:22:19.629" v="1039" actId="47"/>
        <pc:sldMkLst>
          <pc:docMk/>
          <pc:sldMk cId="2469202142" sldId="2147375725"/>
        </pc:sldMkLst>
      </pc:sldChg>
      <pc:sldChg chg="addSp modSp">
        <pc:chgData name="Croisant, Guillaume" userId="7fd83005-89a2-4d16-be42-e628d04e539f" providerId="ADAL" clId="{94F61933-22BA-49D2-8376-6B12C8043131}" dt="2024-02-04T16:40:33.423" v="1215"/>
        <pc:sldMkLst>
          <pc:docMk/>
          <pc:sldMk cId="650377824" sldId="2147375726"/>
        </pc:sldMkLst>
        <pc:picChg chg="add mod">
          <ac:chgData name="Croisant, Guillaume" userId="7fd83005-89a2-4d16-be42-e628d04e539f" providerId="ADAL" clId="{94F61933-22BA-49D2-8376-6B12C8043131}" dt="2024-02-04T16:40:33.423" v="1215"/>
          <ac:picMkLst>
            <pc:docMk/>
            <pc:sldMk cId="650377824" sldId="2147375726"/>
            <ac:picMk id="3" creationId="{147065A3-65DE-E019-F860-8E8335C829C4}"/>
          </ac:picMkLst>
        </pc:picChg>
      </pc:sldChg>
      <pc:sldChg chg="del">
        <pc:chgData name="Croisant, Guillaume" userId="7fd83005-89a2-4d16-be42-e628d04e539f" providerId="ADAL" clId="{94F61933-22BA-49D2-8376-6B12C8043131}" dt="2024-02-04T16:24:30.069" v="1056" actId="47"/>
        <pc:sldMkLst>
          <pc:docMk/>
          <pc:sldMk cId="3250198686" sldId="2147375727"/>
        </pc:sldMkLst>
      </pc:sldChg>
      <pc:sldChg chg="addSp delSp modSp del mod">
        <pc:chgData name="Croisant, Guillaume" userId="7fd83005-89a2-4d16-be42-e628d04e539f" providerId="ADAL" clId="{94F61933-22BA-49D2-8376-6B12C8043131}" dt="2024-02-04T15:56:32.749" v="83" actId="47"/>
        <pc:sldMkLst>
          <pc:docMk/>
          <pc:sldMk cId="1444630179" sldId="2147375728"/>
        </pc:sldMkLst>
        <pc:spChg chg="mod">
          <ac:chgData name="Croisant, Guillaume" userId="7fd83005-89a2-4d16-be42-e628d04e539f" providerId="ADAL" clId="{94F61933-22BA-49D2-8376-6B12C8043131}" dt="2024-02-04T15:55:16.459" v="15" actId="20577"/>
          <ac:spMkLst>
            <pc:docMk/>
            <pc:sldMk cId="1444630179" sldId="2147375728"/>
            <ac:spMk id="2" creationId="{00000000-0000-0000-0000-000000000000}"/>
          </ac:spMkLst>
        </pc:spChg>
        <pc:spChg chg="mod">
          <ac:chgData name="Croisant, Guillaume" userId="7fd83005-89a2-4d16-be42-e628d04e539f" providerId="ADAL" clId="{94F61933-22BA-49D2-8376-6B12C8043131}" dt="2024-02-04T15:55:50.508" v="50"/>
          <ac:spMkLst>
            <pc:docMk/>
            <pc:sldMk cId="1444630179" sldId="2147375728"/>
            <ac:spMk id="44" creationId="{3F2BCE70-4E32-BE83-2DDD-30797884F920}"/>
          </ac:spMkLst>
        </pc:spChg>
        <pc:spChg chg="mod">
          <ac:chgData name="Croisant, Guillaume" userId="7fd83005-89a2-4d16-be42-e628d04e539f" providerId="ADAL" clId="{94F61933-22BA-49D2-8376-6B12C8043131}" dt="2024-02-04T15:55:50.508" v="50"/>
          <ac:spMkLst>
            <pc:docMk/>
            <pc:sldMk cId="1444630179" sldId="2147375728"/>
            <ac:spMk id="46" creationId="{C98DD86F-DBB1-4511-95DC-3692F7A58706}"/>
          </ac:spMkLst>
        </pc:spChg>
        <pc:spChg chg="mod">
          <ac:chgData name="Croisant, Guillaume" userId="7fd83005-89a2-4d16-be42-e628d04e539f" providerId="ADAL" clId="{94F61933-22BA-49D2-8376-6B12C8043131}" dt="2024-02-04T15:55:50.508" v="50"/>
          <ac:spMkLst>
            <pc:docMk/>
            <pc:sldMk cId="1444630179" sldId="2147375728"/>
            <ac:spMk id="47" creationId="{80DBB11E-B818-9776-BD8A-1B59A83A220E}"/>
          </ac:spMkLst>
        </pc:spChg>
        <pc:spChg chg="mod">
          <ac:chgData name="Croisant, Guillaume" userId="7fd83005-89a2-4d16-be42-e628d04e539f" providerId="ADAL" clId="{94F61933-22BA-49D2-8376-6B12C8043131}" dt="2024-02-04T15:55:50.508" v="50"/>
          <ac:spMkLst>
            <pc:docMk/>
            <pc:sldMk cId="1444630179" sldId="2147375728"/>
            <ac:spMk id="49" creationId="{6221F226-92D3-3562-B317-2026532BE5FC}"/>
          </ac:spMkLst>
        </pc:spChg>
        <pc:spChg chg="mod">
          <ac:chgData name="Croisant, Guillaume" userId="7fd83005-89a2-4d16-be42-e628d04e539f" providerId="ADAL" clId="{94F61933-22BA-49D2-8376-6B12C8043131}" dt="2024-02-04T15:55:50.508" v="50"/>
          <ac:spMkLst>
            <pc:docMk/>
            <pc:sldMk cId="1444630179" sldId="2147375728"/>
            <ac:spMk id="51" creationId="{9B2E5EF2-2B1B-8037-E873-62B14600FD50}"/>
          </ac:spMkLst>
        </pc:spChg>
        <pc:spChg chg="mod">
          <ac:chgData name="Croisant, Guillaume" userId="7fd83005-89a2-4d16-be42-e628d04e539f" providerId="ADAL" clId="{94F61933-22BA-49D2-8376-6B12C8043131}" dt="2024-02-04T15:55:50.508" v="50"/>
          <ac:spMkLst>
            <pc:docMk/>
            <pc:sldMk cId="1444630179" sldId="2147375728"/>
            <ac:spMk id="52" creationId="{3F921ED2-E61B-7B36-3219-0E7E1CDAAA71}"/>
          </ac:spMkLst>
        </pc:spChg>
        <pc:spChg chg="mod">
          <ac:chgData name="Croisant, Guillaume" userId="7fd83005-89a2-4d16-be42-e628d04e539f" providerId="ADAL" clId="{94F61933-22BA-49D2-8376-6B12C8043131}" dt="2024-02-04T15:55:50.508" v="50"/>
          <ac:spMkLst>
            <pc:docMk/>
            <pc:sldMk cId="1444630179" sldId="2147375728"/>
            <ac:spMk id="54" creationId="{2EF23AAD-50CF-37A9-F740-27F0AA1DACA5}"/>
          </ac:spMkLst>
        </pc:spChg>
        <pc:spChg chg="mod">
          <ac:chgData name="Croisant, Guillaume" userId="7fd83005-89a2-4d16-be42-e628d04e539f" providerId="ADAL" clId="{94F61933-22BA-49D2-8376-6B12C8043131}" dt="2024-02-04T15:55:50.508" v="50"/>
          <ac:spMkLst>
            <pc:docMk/>
            <pc:sldMk cId="1444630179" sldId="2147375728"/>
            <ac:spMk id="56" creationId="{6FC50914-7A14-9EC1-3CF8-7D8B8C6B0A45}"/>
          </ac:spMkLst>
        </pc:spChg>
        <pc:spChg chg="mod">
          <ac:chgData name="Croisant, Guillaume" userId="7fd83005-89a2-4d16-be42-e628d04e539f" providerId="ADAL" clId="{94F61933-22BA-49D2-8376-6B12C8043131}" dt="2024-02-04T15:55:50.508" v="50"/>
          <ac:spMkLst>
            <pc:docMk/>
            <pc:sldMk cId="1444630179" sldId="2147375728"/>
            <ac:spMk id="57" creationId="{7C7B897A-5507-E265-2B84-BA547B0A52C2}"/>
          </ac:spMkLst>
        </pc:spChg>
        <pc:spChg chg="mod">
          <ac:chgData name="Croisant, Guillaume" userId="7fd83005-89a2-4d16-be42-e628d04e539f" providerId="ADAL" clId="{94F61933-22BA-49D2-8376-6B12C8043131}" dt="2024-02-04T15:55:50.508" v="50"/>
          <ac:spMkLst>
            <pc:docMk/>
            <pc:sldMk cId="1444630179" sldId="2147375728"/>
            <ac:spMk id="59" creationId="{F5C2AD3D-D23B-9F85-D778-84198335AC08}"/>
          </ac:spMkLst>
        </pc:spChg>
        <pc:spChg chg="mod">
          <ac:chgData name="Croisant, Guillaume" userId="7fd83005-89a2-4d16-be42-e628d04e539f" providerId="ADAL" clId="{94F61933-22BA-49D2-8376-6B12C8043131}" dt="2024-02-04T15:55:50.508" v="50"/>
          <ac:spMkLst>
            <pc:docMk/>
            <pc:sldMk cId="1444630179" sldId="2147375728"/>
            <ac:spMk id="61" creationId="{332B0BFC-D851-6784-4C24-9F8E06757BC5}"/>
          </ac:spMkLst>
        </pc:spChg>
        <pc:spChg chg="mod">
          <ac:chgData name="Croisant, Guillaume" userId="7fd83005-89a2-4d16-be42-e628d04e539f" providerId="ADAL" clId="{94F61933-22BA-49D2-8376-6B12C8043131}" dt="2024-02-04T15:55:50.508" v="50"/>
          <ac:spMkLst>
            <pc:docMk/>
            <pc:sldMk cId="1444630179" sldId="2147375728"/>
            <ac:spMk id="62" creationId="{D61B71CC-8EB5-220B-E2F7-0786A06463A8}"/>
          </ac:spMkLst>
        </pc:spChg>
        <pc:spChg chg="mod">
          <ac:chgData name="Croisant, Guillaume" userId="7fd83005-89a2-4d16-be42-e628d04e539f" providerId="ADAL" clId="{94F61933-22BA-49D2-8376-6B12C8043131}" dt="2024-02-04T15:55:50.508" v="50"/>
          <ac:spMkLst>
            <pc:docMk/>
            <pc:sldMk cId="1444630179" sldId="2147375728"/>
            <ac:spMk id="64" creationId="{EA46A6DE-DA50-1C41-8630-6E7918D3D5A4}"/>
          </ac:spMkLst>
        </pc:spChg>
        <pc:spChg chg="mod">
          <ac:chgData name="Croisant, Guillaume" userId="7fd83005-89a2-4d16-be42-e628d04e539f" providerId="ADAL" clId="{94F61933-22BA-49D2-8376-6B12C8043131}" dt="2024-02-04T15:55:50.508" v="50"/>
          <ac:spMkLst>
            <pc:docMk/>
            <pc:sldMk cId="1444630179" sldId="2147375728"/>
            <ac:spMk id="66" creationId="{C25E7B69-5F16-90FC-29DE-20B15668171F}"/>
          </ac:spMkLst>
        </pc:spChg>
        <pc:spChg chg="mod">
          <ac:chgData name="Croisant, Guillaume" userId="7fd83005-89a2-4d16-be42-e628d04e539f" providerId="ADAL" clId="{94F61933-22BA-49D2-8376-6B12C8043131}" dt="2024-02-04T15:55:50.508" v="50"/>
          <ac:spMkLst>
            <pc:docMk/>
            <pc:sldMk cId="1444630179" sldId="2147375728"/>
            <ac:spMk id="67" creationId="{5F6CD3AD-EB82-BB2E-24C8-4304B12A1EA2}"/>
          </ac:spMkLst>
        </pc:spChg>
        <pc:spChg chg="mod">
          <ac:chgData name="Croisant, Guillaume" userId="7fd83005-89a2-4d16-be42-e628d04e539f" providerId="ADAL" clId="{94F61933-22BA-49D2-8376-6B12C8043131}" dt="2024-02-04T15:55:50.508" v="50"/>
          <ac:spMkLst>
            <pc:docMk/>
            <pc:sldMk cId="1444630179" sldId="2147375728"/>
            <ac:spMk id="69" creationId="{1DC5DE58-1F04-A62C-118F-8AB3700B0D09}"/>
          </ac:spMkLst>
        </pc:spChg>
        <pc:spChg chg="mod">
          <ac:chgData name="Croisant, Guillaume" userId="7fd83005-89a2-4d16-be42-e628d04e539f" providerId="ADAL" clId="{94F61933-22BA-49D2-8376-6B12C8043131}" dt="2024-02-04T15:55:50.508" v="50"/>
          <ac:spMkLst>
            <pc:docMk/>
            <pc:sldMk cId="1444630179" sldId="2147375728"/>
            <ac:spMk id="71" creationId="{2159F6E1-6063-DA1D-1EB2-02ADEEF7B2B2}"/>
          </ac:spMkLst>
        </pc:spChg>
        <pc:spChg chg="mod">
          <ac:chgData name="Croisant, Guillaume" userId="7fd83005-89a2-4d16-be42-e628d04e539f" providerId="ADAL" clId="{94F61933-22BA-49D2-8376-6B12C8043131}" dt="2024-02-04T15:55:50.508" v="50"/>
          <ac:spMkLst>
            <pc:docMk/>
            <pc:sldMk cId="1444630179" sldId="2147375728"/>
            <ac:spMk id="72" creationId="{A7E074E6-7E24-588A-A4CA-946E5C5731F5}"/>
          </ac:spMkLst>
        </pc:spChg>
        <pc:grpChg chg="del">
          <ac:chgData name="Croisant, Guillaume" userId="7fd83005-89a2-4d16-be42-e628d04e539f" providerId="ADAL" clId="{94F61933-22BA-49D2-8376-6B12C8043131}" dt="2024-02-04T15:55:19.228" v="16" actId="478"/>
          <ac:grpSpMkLst>
            <pc:docMk/>
            <pc:sldMk cId="1444630179" sldId="2147375728"/>
            <ac:grpSpMk id="3" creationId="{3113758E-C3FC-2ABD-B5D4-B7FB1E61172B}"/>
          </ac:grpSpMkLst>
        </pc:grpChg>
        <pc:grpChg chg="add mod">
          <ac:chgData name="Croisant, Guillaume" userId="7fd83005-89a2-4d16-be42-e628d04e539f" providerId="ADAL" clId="{94F61933-22BA-49D2-8376-6B12C8043131}" dt="2024-02-04T15:55:50.508" v="50"/>
          <ac:grpSpMkLst>
            <pc:docMk/>
            <pc:sldMk cId="1444630179" sldId="2147375728"/>
            <ac:grpSpMk id="14" creationId="{2BC5C680-6F81-010C-825D-4CDF0986BF91}"/>
          </ac:grpSpMkLst>
        </pc:grpChg>
        <pc:grpChg chg="mod">
          <ac:chgData name="Croisant, Guillaume" userId="7fd83005-89a2-4d16-be42-e628d04e539f" providerId="ADAL" clId="{94F61933-22BA-49D2-8376-6B12C8043131}" dt="2024-02-04T15:55:50.508" v="50"/>
          <ac:grpSpMkLst>
            <pc:docMk/>
            <pc:sldMk cId="1444630179" sldId="2147375728"/>
            <ac:grpSpMk id="45" creationId="{A9BCE609-8294-5367-2FDA-CCB112BBA6F0}"/>
          </ac:grpSpMkLst>
        </pc:grpChg>
        <pc:grpChg chg="add mod">
          <ac:chgData name="Croisant, Guillaume" userId="7fd83005-89a2-4d16-be42-e628d04e539f" providerId="ADAL" clId="{94F61933-22BA-49D2-8376-6B12C8043131}" dt="2024-02-04T15:55:50.508" v="50"/>
          <ac:grpSpMkLst>
            <pc:docMk/>
            <pc:sldMk cId="1444630179" sldId="2147375728"/>
            <ac:grpSpMk id="48" creationId="{0F2677C2-E697-FBD2-EA9A-CCD548406AA2}"/>
          </ac:grpSpMkLst>
        </pc:grpChg>
        <pc:grpChg chg="mod">
          <ac:chgData name="Croisant, Guillaume" userId="7fd83005-89a2-4d16-be42-e628d04e539f" providerId="ADAL" clId="{94F61933-22BA-49D2-8376-6B12C8043131}" dt="2024-02-04T15:55:50.508" v="50"/>
          <ac:grpSpMkLst>
            <pc:docMk/>
            <pc:sldMk cId="1444630179" sldId="2147375728"/>
            <ac:grpSpMk id="50" creationId="{817E8917-5005-90DA-34C9-CF3AF014FB8F}"/>
          </ac:grpSpMkLst>
        </pc:grpChg>
        <pc:grpChg chg="add mod">
          <ac:chgData name="Croisant, Guillaume" userId="7fd83005-89a2-4d16-be42-e628d04e539f" providerId="ADAL" clId="{94F61933-22BA-49D2-8376-6B12C8043131}" dt="2024-02-04T15:55:50.508" v="50"/>
          <ac:grpSpMkLst>
            <pc:docMk/>
            <pc:sldMk cId="1444630179" sldId="2147375728"/>
            <ac:grpSpMk id="53" creationId="{B4075CEE-4D4E-8801-9534-46374BECE29B}"/>
          </ac:grpSpMkLst>
        </pc:grpChg>
        <pc:grpChg chg="mod">
          <ac:chgData name="Croisant, Guillaume" userId="7fd83005-89a2-4d16-be42-e628d04e539f" providerId="ADAL" clId="{94F61933-22BA-49D2-8376-6B12C8043131}" dt="2024-02-04T15:55:50.508" v="50"/>
          <ac:grpSpMkLst>
            <pc:docMk/>
            <pc:sldMk cId="1444630179" sldId="2147375728"/>
            <ac:grpSpMk id="55" creationId="{6866898D-8CC8-4E22-0439-B86A30210190}"/>
          </ac:grpSpMkLst>
        </pc:grpChg>
        <pc:grpChg chg="add mod">
          <ac:chgData name="Croisant, Guillaume" userId="7fd83005-89a2-4d16-be42-e628d04e539f" providerId="ADAL" clId="{94F61933-22BA-49D2-8376-6B12C8043131}" dt="2024-02-04T15:55:50.508" v="50"/>
          <ac:grpSpMkLst>
            <pc:docMk/>
            <pc:sldMk cId="1444630179" sldId="2147375728"/>
            <ac:grpSpMk id="58" creationId="{1C672398-088F-6EAA-97C6-DBB4A008994A}"/>
          </ac:grpSpMkLst>
        </pc:grpChg>
        <pc:grpChg chg="mod">
          <ac:chgData name="Croisant, Guillaume" userId="7fd83005-89a2-4d16-be42-e628d04e539f" providerId="ADAL" clId="{94F61933-22BA-49D2-8376-6B12C8043131}" dt="2024-02-04T15:55:50.508" v="50"/>
          <ac:grpSpMkLst>
            <pc:docMk/>
            <pc:sldMk cId="1444630179" sldId="2147375728"/>
            <ac:grpSpMk id="60" creationId="{A60D33C9-17F7-CE36-CE27-2DA399EBF71A}"/>
          </ac:grpSpMkLst>
        </pc:grpChg>
        <pc:grpChg chg="add mod">
          <ac:chgData name="Croisant, Guillaume" userId="7fd83005-89a2-4d16-be42-e628d04e539f" providerId="ADAL" clId="{94F61933-22BA-49D2-8376-6B12C8043131}" dt="2024-02-04T15:55:50.508" v="50"/>
          <ac:grpSpMkLst>
            <pc:docMk/>
            <pc:sldMk cId="1444630179" sldId="2147375728"/>
            <ac:grpSpMk id="63" creationId="{B9FF7479-32AA-BC49-0E6F-92BCF6E755B4}"/>
          </ac:grpSpMkLst>
        </pc:grpChg>
        <pc:grpChg chg="mod">
          <ac:chgData name="Croisant, Guillaume" userId="7fd83005-89a2-4d16-be42-e628d04e539f" providerId="ADAL" clId="{94F61933-22BA-49D2-8376-6B12C8043131}" dt="2024-02-04T15:55:50.508" v="50"/>
          <ac:grpSpMkLst>
            <pc:docMk/>
            <pc:sldMk cId="1444630179" sldId="2147375728"/>
            <ac:grpSpMk id="65" creationId="{2B464391-74C5-434E-BC32-08A5D5540593}"/>
          </ac:grpSpMkLst>
        </pc:grpChg>
        <pc:grpChg chg="add mod">
          <ac:chgData name="Croisant, Guillaume" userId="7fd83005-89a2-4d16-be42-e628d04e539f" providerId="ADAL" clId="{94F61933-22BA-49D2-8376-6B12C8043131}" dt="2024-02-04T15:55:50.508" v="50"/>
          <ac:grpSpMkLst>
            <pc:docMk/>
            <pc:sldMk cId="1444630179" sldId="2147375728"/>
            <ac:grpSpMk id="68" creationId="{742848D0-EA0B-33D6-3C85-B0592A96D9D7}"/>
          </ac:grpSpMkLst>
        </pc:grpChg>
        <pc:grpChg chg="mod">
          <ac:chgData name="Croisant, Guillaume" userId="7fd83005-89a2-4d16-be42-e628d04e539f" providerId="ADAL" clId="{94F61933-22BA-49D2-8376-6B12C8043131}" dt="2024-02-04T15:55:50.508" v="50"/>
          <ac:grpSpMkLst>
            <pc:docMk/>
            <pc:sldMk cId="1444630179" sldId="2147375728"/>
            <ac:grpSpMk id="70" creationId="{118DCBDC-D60A-9FFB-7972-1DF797760FE8}"/>
          </ac:grpSpMkLst>
        </pc:grpChg>
      </pc:sldChg>
      <pc:sldChg chg="addSp delSp modSp mod">
        <pc:chgData name="Croisant, Guillaume" userId="7fd83005-89a2-4d16-be42-e628d04e539f" providerId="ADAL" clId="{94F61933-22BA-49D2-8376-6B12C8043131}" dt="2024-02-04T20:10:18.994" v="1762" actId="20577"/>
        <pc:sldMkLst>
          <pc:docMk/>
          <pc:sldMk cId="4075488209" sldId="2147375729"/>
        </pc:sldMkLst>
        <pc:spChg chg="mod">
          <ac:chgData name="Croisant, Guillaume" userId="7fd83005-89a2-4d16-be42-e628d04e539f" providerId="ADAL" clId="{94F61933-22BA-49D2-8376-6B12C8043131}" dt="2024-02-04T20:10:18.994" v="1762" actId="20577"/>
          <ac:spMkLst>
            <pc:docMk/>
            <pc:sldMk cId="4075488209" sldId="2147375729"/>
            <ac:spMk id="2" creationId="{00000000-0000-0000-0000-000000000000}"/>
          </ac:spMkLst>
        </pc:spChg>
        <pc:picChg chg="add mod">
          <ac:chgData name="Croisant, Guillaume" userId="7fd83005-89a2-4d16-be42-e628d04e539f" providerId="ADAL" clId="{94F61933-22BA-49D2-8376-6B12C8043131}" dt="2024-02-04T16:40:27.380" v="1213"/>
          <ac:picMkLst>
            <pc:docMk/>
            <pc:sldMk cId="4075488209" sldId="2147375729"/>
            <ac:picMk id="3" creationId="{93986EFB-392E-A125-1F8D-5A9242A769A4}"/>
          </ac:picMkLst>
        </pc:picChg>
        <pc:picChg chg="add del mod">
          <ac:chgData name="Croisant, Guillaume" userId="7fd83005-89a2-4d16-be42-e628d04e539f" providerId="ADAL" clId="{94F61933-22BA-49D2-8376-6B12C8043131}" dt="2024-02-04T17:09:07.468" v="1422" actId="478"/>
          <ac:picMkLst>
            <pc:docMk/>
            <pc:sldMk cId="4075488209" sldId="2147375729"/>
            <ac:picMk id="1026" creationId="{D92AB976-67DB-8F3A-9CC4-23C21887F3B1}"/>
          </ac:picMkLst>
        </pc:picChg>
      </pc:sldChg>
      <pc:sldChg chg="del">
        <pc:chgData name="Croisant, Guillaume" userId="7fd83005-89a2-4d16-be42-e628d04e539f" providerId="ADAL" clId="{94F61933-22BA-49D2-8376-6B12C8043131}" dt="2024-02-04T16:22:12.341" v="1038" actId="47"/>
        <pc:sldMkLst>
          <pc:docMk/>
          <pc:sldMk cId="4210547918" sldId="2147375730"/>
        </pc:sldMkLst>
      </pc:sldChg>
      <pc:sldChg chg="addSp delSp modSp mod modAnim">
        <pc:chgData name="Croisant, Guillaume" userId="7fd83005-89a2-4d16-be42-e628d04e539f" providerId="ADAL" clId="{94F61933-22BA-49D2-8376-6B12C8043131}" dt="2024-02-04T17:11:03.034" v="1432"/>
        <pc:sldMkLst>
          <pc:docMk/>
          <pc:sldMk cId="2145774694" sldId="2147375732"/>
        </pc:sldMkLst>
        <pc:picChg chg="add mod">
          <ac:chgData name="Croisant, Guillaume" userId="7fd83005-89a2-4d16-be42-e628d04e539f" providerId="ADAL" clId="{94F61933-22BA-49D2-8376-6B12C8043131}" dt="2024-02-04T16:17:07.171" v="1009" actId="1076"/>
          <ac:picMkLst>
            <pc:docMk/>
            <pc:sldMk cId="2145774694" sldId="2147375732"/>
            <ac:picMk id="5" creationId="{66636EED-626B-BC3E-70A6-EFCD5EB83FC5}"/>
          </ac:picMkLst>
        </pc:picChg>
        <pc:picChg chg="add mod">
          <ac:chgData name="Croisant, Guillaume" userId="7fd83005-89a2-4d16-be42-e628d04e539f" providerId="ADAL" clId="{94F61933-22BA-49D2-8376-6B12C8043131}" dt="2024-02-04T16:40:07.744" v="1204" actId="1076"/>
          <ac:picMkLst>
            <pc:docMk/>
            <pc:sldMk cId="2145774694" sldId="2147375732"/>
            <ac:picMk id="6" creationId="{338D4234-924C-A996-A4EE-7D2545451A26}"/>
          </ac:picMkLst>
        </pc:picChg>
        <pc:picChg chg="add mod">
          <ac:chgData name="Croisant, Guillaume" userId="7fd83005-89a2-4d16-be42-e628d04e539f" providerId="ADAL" clId="{94F61933-22BA-49D2-8376-6B12C8043131}" dt="2024-02-04T17:10:24.006" v="1428" actId="1076"/>
          <ac:picMkLst>
            <pc:docMk/>
            <pc:sldMk cId="2145774694" sldId="2147375732"/>
            <ac:picMk id="11" creationId="{60B2AAA5-ABBB-7800-04D2-17505988A676}"/>
          </ac:picMkLst>
        </pc:picChg>
        <pc:picChg chg="add del">
          <ac:chgData name="Croisant, Guillaume" userId="7fd83005-89a2-4d16-be42-e628d04e539f" providerId="ADAL" clId="{94F61933-22BA-49D2-8376-6B12C8043131}" dt="2024-02-04T17:09:54.937" v="1424" actId="21"/>
          <ac:picMkLst>
            <pc:docMk/>
            <pc:sldMk cId="2145774694" sldId="2147375732"/>
            <ac:picMk id="2050" creationId="{E776B923-5101-42D0-3112-935D3C8FE6A1}"/>
          </ac:picMkLst>
        </pc:picChg>
      </pc:sldChg>
      <pc:sldChg chg="addSp delSp modSp">
        <pc:chgData name="Croisant, Guillaume" userId="7fd83005-89a2-4d16-be42-e628d04e539f" providerId="ADAL" clId="{94F61933-22BA-49D2-8376-6B12C8043131}" dt="2024-02-04T16:41:51.287" v="1232"/>
        <pc:sldMkLst>
          <pc:docMk/>
          <pc:sldMk cId="2746585521" sldId="2147375733"/>
        </pc:sldMkLst>
        <pc:picChg chg="add del mod">
          <ac:chgData name="Croisant, Guillaume" userId="7fd83005-89a2-4d16-be42-e628d04e539f" providerId="ADAL" clId="{94F61933-22BA-49D2-8376-6B12C8043131}" dt="2024-02-04T16:41:50.854" v="1231" actId="478"/>
          <ac:picMkLst>
            <pc:docMk/>
            <pc:sldMk cId="2746585521" sldId="2147375733"/>
            <ac:picMk id="2" creationId="{0EB7492B-F99E-2686-AE8C-A1BF79FD3412}"/>
          </ac:picMkLst>
        </pc:picChg>
        <pc:picChg chg="add mod">
          <ac:chgData name="Croisant, Guillaume" userId="7fd83005-89a2-4d16-be42-e628d04e539f" providerId="ADAL" clId="{94F61933-22BA-49D2-8376-6B12C8043131}" dt="2024-02-04T16:41:51.287" v="1232"/>
          <ac:picMkLst>
            <pc:docMk/>
            <pc:sldMk cId="2746585521" sldId="2147375733"/>
            <ac:picMk id="3" creationId="{32FBD5D4-780B-EA59-6981-10C07A9E7DB3}"/>
          </ac:picMkLst>
        </pc:picChg>
      </pc:sldChg>
      <pc:sldChg chg="delSp modSp add del mod">
        <pc:chgData name="Croisant, Guillaume" userId="7fd83005-89a2-4d16-be42-e628d04e539f" providerId="ADAL" clId="{94F61933-22BA-49D2-8376-6B12C8043131}" dt="2024-02-04T16:10:11.374" v="643" actId="47"/>
        <pc:sldMkLst>
          <pc:docMk/>
          <pc:sldMk cId="1032989530" sldId="2147375734"/>
        </pc:sldMkLst>
        <pc:spChg chg="mod">
          <ac:chgData name="Croisant, Guillaume" userId="7fd83005-89a2-4d16-be42-e628d04e539f" providerId="ADAL" clId="{94F61933-22BA-49D2-8376-6B12C8043131}" dt="2024-02-04T16:09:21.637" v="613" actId="20577"/>
          <ac:spMkLst>
            <pc:docMk/>
            <pc:sldMk cId="1032989530" sldId="2147375734"/>
            <ac:spMk id="2" creationId="{00000000-0000-0000-0000-000000000000}"/>
          </ac:spMkLst>
        </pc:spChg>
        <pc:grpChg chg="del">
          <ac:chgData name="Croisant, Guillaume" userId="7fd83005-89a2-4d16-be42-e628d04e539f" providerId="ADAL" clId="{94F61933-22BA-49D2-8376-6B12C8043131}" dt="2024-02-04T16:09:25.623" v="614" actId="478"/>
          <ac:grpSpMkLst>
            <pc:docMk/>
            <pc:sldMk cId="1032989530" sldId="2147375734"/>
            <ac:grpSpMk id="46" creationId="{15BE284F-3B07-499B-9667-DFA7A14F5BC1}"/>
          </ac:grpSpMkLst>
        </pc:grpChg>
      </pc:sldChg>
      <pc:sldChg chg="add del">
        <pc:chgData name="Croisant, Guillaume" userId="7fd83005-89a2-4d16-be42-e628d04e539f" providerId="ADAL" clId="{94F61933-22BA-49D2-8376-6B12C8043131}" dt="2024-02-04T15:56:40.405" v="92" actId="47"/>
        <pc:sldMkLst>
          <pc:docMk/>
          <pc:sldMk cId="3116634429" sldId="2147375734"/>
        </pc:sldMkLst>
      </pc:sldChg>
      <pc:sldChg chg="addSp modSp add mod">
        <pc:chgData name="Croisant, Guillaume" userId="7fd83005-89a2-4d16-be42-e628d04e539f" providerId="ADAL" clId="{94F61933-22BA-49D2-8376-6B12C8043131}" dt="2024-02-04T16:41:01.335" v="1225"/>
        <pc:sldMkLst>
          <pc:docMk/>
          <pc:sldMk cId="3963563981" sldId="2147375734"/>
        </pc:sldMkLst>
        <pc:spChg chg="mod">
          <ac:chgData name="Croisant, Guillaume" userId="7fd83005-89a2-4d16-be42-e628d04e539f" providerId="ADAL" clId="{94F61933-22BA-49D2-8376-6B12C8043131}" dt="2024-02-04T16:35:50.474" v="1198" actId="20577"/>
          <ac:spMkLst>
            <pc:docMk/>
            <pc:sldMk cId="3963563981" sldId="2147375734"/>
            <ac:spMk id="2" creationId="{00000000-0000-0000-0000-000000000000}"/>
          </ac:spMkLst>
        </pc:spChg>
        <pc:spChg chg="mod">
          <ac:chgData name="Croisant, Guillaume" userId="7fd83005-89a2-4d16-be42-e628d04e539f" providerId="ADAL" clId="{94F61933-22BA-49D2-8376-6B12C8043131}" dt="2024-02-04T16:36:12.308" v="1200" actId="207"/>
          <ac:spMkLst>
            <pc:docMk/>
            <pc:sldMk cId="3963563981" sldId="2147375734"/>
            <ac:spMk id="110" creationId="{EE0FBB82-2D72-40E2-A923-2E06786395D6}"/>
          </ac:spMkLst>
        </pc:spChg>
        <pc:picChg chg="add mod">
          <ac:chgData name="Croisant, Guillaume" userId="7fd83005-89a2-4d16-be42-e628d04e539f" providerId="ADAL" clId="{94F61933-22BA-49D2-8376-6B12C8043131}" dt="2024-02-04T16:41:01.335" v="1225"/>
          <ac:picMkLst>
            <pc:docMk/>
            <pc:sldMk cId="3963563981" sldId="2147375734"/>
            <ac:picMk id="3" creationId="{C8B8863E-849F-6CD8-F4A2-1C3909B81635}"/>
          </ac:picMkLst>
        </pc:picChg>
      </pc:sldChg>
      <pc:sldChg chg="addSp delSp modSp add del mod delAnim">
        <pc:chgData name="Croisant, Guillaume" userId="7fd83005-89a2-4d16-be42-e628d04e539f" providerId="ADAL" clId="{94F61933-22BA-49D2-8376-6B12C8043131}" dt="2024-02-04T17:04:51.924" v="1373" actId="47"/>
        <pc:sldMkLst>
          <pc:docMk/>
          <pc:sldMk cId="3028294032" sldId="2147375735"/>
        </pc:sldMkLst>
        <pc:spChg chg="add del mod">
          <ac:chgData name="Croisant, Guillaume" userId="7fd83005-89a2-4d16-be42-e628d04e539f" providerId="ADAL" clId="{94F61933-22BA-49D2-8376-6B12C8043131}" dt="2024-02-04T17:04:47.892" v="1369"/>
          <ac:spMkLst>
            <pc:docMk/>
            <pc:sldMk cId="3028294032" sldId="2147375735"/>
            <ac:spMk id="2" creationId="{A9524A0C-4D15-3DA2-7ADE-F7FA35A23DB1}"/>
          </ac:spMkLst>
        </pc:spChg>
        <pc:spChg chg="mod">
          <ac:chgData name="Croisant, Guillaume" userId="7fd83005-89a2-4d16-be42-e628d04e539f" providerId="ADAL" clId="{94F61933-22BA-49D2-8376-6B12C8043131}" dt="2024-02-04T17:04:12.080" v="1366"/>
          <ac:spMkLst>
            <pc:docMk/>
            <pc:sldMk cId="3028294032" sldId="2147375735"/>
            <ac:spMk id="13" creationId="{56F675AF-AD61-480E-A3AB-5D53375C2AEB}"/>
          </ac:spMkLst>
        </pc:spChg>
        <pc:spChg chg="mod">
          <ac:chgData name="Croisant, Guillaume" userId="7fd83005-89a2-4d16-be42-e628d04e539f" providerId="ADAL" clId="{94F61933-22BA-49D2-8376-6B12C8043131}" dt="2024-02-04T17:04:12.080" v="1366"/>
          <ac:spMkLst>
            <pc:docMk/>
            <pc:sldMk cId="3028294032" sldId="2147375735"/>
            <ac:spMk id="14" creationId="{EC6A8A3C-A445-C7CF-4E16-2537D257B699}"/>
          </ac:spMkLst>
        </pc:spChg>
        <pc:spChg chg="mod">
          <ac:chgData name="Croisant, Guillaume" userId="7fd83005-89a2-4d16-be42-e628d04e539f" providerId="ADAL" clId="{94F61933-22BA-49D2-8376-6B12C8043131}" dt="2024-02-04T17:04:12.080" v="1366"/>
          <ac:spMkLst>
            <pc:docMk/>
            <pc:sldMk cId="3028294032" sldId="2147375735"/>
            <ac:spMk id="15" creationId="{5E9A2EBC-5196-F522-1FA8-04DB989294BE}"/>
          </ac:spMkLst>
        </pc:spChg>
        <pc:spChg chg="mod">
          <ac:chgData name="Croisant, Guillaume" userId="7fd83005-89a2-4d16-be42-e628d04e539f" providerId="ADAL" clId="{94F61933-22BA-49D2-8376-6B12C8043131}" dt="2024-02-04T17:04:12.080" v="1366"/>
          <ac:spMkLst>
            <pc:docMk/>
            <pc:sldMk cId="3028294032" sldId="2147375735"/>
            <ac:spMk id="16" creationId="{8FA54F94-4F43-B067-E961-F43267BDBAFB}"/>
          </ac:spMkLst>
        </pc:spChg>
        <pc:spChg chg="mod">
          <ac:chgData name="Croisant, Guillaume" userId="7fd83005-89a2-4d16-be42-e628d04e539f" providerId="ADAL" clId="{94F61933-22BA-49D2-8376-6B12C8043131}" dt="2024-02-04T17:04:12.080" v="1366"/>
          <ac:spMkLst>
            <pc:docMk/>
            <pc:sldMk cId="3028294032" sldId="2147375735"/>
            <ac:spMk id="20" creationId="{CEB893B6-2C22-EC61-485D-53E728FD14E5}"/>
          </ac:spMkLst>
        </pc:spChg>
        <pc:spChg chg="mod">
          <ac:chgData name="Croisant, Guillaume" userId="7fd83005-89a2-4d16-be42-e628d04e539f" providerId="ADAL" clId="{94F61933-22BA-49D2-8376-6B12C8043131}" dt="2024-02-04T17:04:12.080" v="1366"/>
          <ac:spMkLst>
            <pc:docMk/>
            <pc:sldMk cId="3028294032" sldId="2147375735"/>
            <ac:spMk id="21" creationId="{ECB6AB3A-C76F-D1B5-283F-2B9B45168A23}"/>
          </ac:spMkLst>
        </pc:spChg>
        <pc:spChg chg="mod">
          <ac:chgData name="Croisant, Guillaume" userId="7fd83005-89a2-4d16-be42-e628d04e539f" providerId="ADAL" clId="{94F61933-22BA-49D2-8376-6B12C8043131}" dt="2024-02-04T17:04:12.080" v="1366"/>
          <ac:spMkLst>
            <pc:docMk/>
            <pc:sldMk cId="3028294032" sldId="2147375735"/>
            <ac:spMk id="22" creationId="{094D1B99-7BAF-78A7-1E94-5734AD934303}"/>
          </ac:spMkLst>
        </pc:spChg>
        <pc:spChg chg="mod">
          <ac:chgData name="Croisant, Guillaume" userId="7fd83005-89a2-4d16-be42-e628d04e539f" providerId="ADAL" clId="{94F61933-22BA-49D2-8376-6B12C8043131}" dt="2024-02-04T17:04:12.080" v="1366"/>
          <ac:spMkLst>
            <pc:docMk/>
            <pc:sldMk cId="3028294032" sldId="2147375735"/>
            <ac:spMk id="23" creationId="{89D53972-543E-FDFF-D6C7-3EA29C05A14B}"/>
          </ac:spMkLst>
        </pc:spChg>
        <pc:spChg chg="add del mod">
          <ac:chgData name="Croisant, Guillaume" userId="7fd83005-89a2-4d16-be42-e628d04e539f" providerId="ADAL" clId="{94F61933-22BA-49D2-8376-6B12C8043131}" dt="2024-02-04T17:04:47.892" v="1369"/>
          <ac:spMkLst>
            <pc:docMk/>
            <pc:sldMk cId="3028294032" sldId="2147375735"/>
            <ac:spMk id="24" creationId="{7990B3AA-DCE7-CF63-41AC-00D9156ECA36}"/>
          </ac:spMkLst>
        </pc:spChg>
        <pc:spChg chg="mod">
          <ac:chgData name="Croisant, Guillaume" userId="7fd83005-89a2-4d16-be42-e628d04e539f" providerId="ADAL" clId="{94F61933-22BA-49D2-8376-6B12C8043131}" dt="2024-02-04T17:04:12.080" v="1366"/>
          <ac:spMkLst>
            <pc:docMk/>
            <pc:sldMk cId="3028294032" sldId="2147375735"/>
            <ac:spMk id="28" creationId="{4B8E52FE-8E5C-E4EC-B1B0-0DDF11A66401}"/>
          </ac:spMkLst>
        </pc:spChg>
        <pc:spChg chg="mod">
          <ac:chgData name="Croisant, Guillaume" userId="7fd83005-89a2-4d16-be42-e628d04e539f" providerId="ADAL" clId="{94F61933-22BA-49D2-8376-6B12C8043131}" dt="2024-02-04T17:04:12.080" v="1366"/>
          <ac:spMkLst>
            <pc:docMk/>
            <pc:sldMk cId="3028294032" sldId="2147375735"/>
            <ac:spMk id="29" creationId="{7B823A99-44C1-B528-B1B2-412765A48CAC}"/>
          </ac:spMkLst>
        </pc:spChg>
        <pc:spChg chg="mod">
          <ac:chgData name="Croisant, Guillaume" userId="7fd83005-89a2-4d16-be42-e628d04e539f" providerId="ADAL" clId="{94F61933-22BA-49D2-8376-6B12C8043131}" dt="2024-02-04T17:04:12.080" v="1366"/>
          <ac:spMkLst>
            <pc:docMk/>
            <pc:sldMk cId="3028294032" sldId="2147375735"/>
            <ac:spMk id="30" creationId="{8110916C-419F-CD7A-9903-B14C05515397}"/>
          </ac:spMkLst>
        </pc:spChg>
        <pc:spChg chg="mod">
          <ac:chgData name="Croisant, Guillaume" userId="7fd83005-89a2-4d16-be42-e628d04e539f" providerId="ADAL" clId="{94F61933-22BA-49D2-8376-6B12C8043131}" dt="2024-02-04T17:04:12.080" v="1366"/>
          <ac:spMkLst>
            <pc:docMk/>
            <pc:sldMk cId="3028294032" sldId="2147375735"/>
            <ac:spMk id="31" creationId="{32C8F734-0228-6067-9235-3893F4EBB8D1}"/>
          </ac:spMkLst>
        </pc:spChg>
        <pc:spChg chg="mod">
          <ac:chgData name="Croisant, Guillaume" userId="7fd83005-89a2-4d16-be42-e628d04e539f" providerId="ADAL" clId="{94F61933-22BA-49D2-8376-6B12C8043131}" dt="2024-02-04T17:04:12.080" v="1366"/>
          <ac:spMkLst>
            <pc:docMk/>
            <pc:sldMk cId="3028294032" sldId="2147375735"/>
            <ac:spMk id="35" creationId="{2580372C-D6ED-5887-1E2B-F5BA087800E2}"/>
          </ac:spMkLst>
        </pc:spChg>
        <pc:spChg chg="mod">
          <ac:chgData name="Croisant, Guillaume" userId="7fd83005-89a2-4d16-be42-e628d04e539f" providerId="ADAL" clId="{94F61933-22BA-49D2-8376-6B12C8043131}" dt="2024-02-04T17:04:12.080" v="1366"/>
          <ac:spMkLst>
            <pc:docMk/>
            <pc:sldMk cId="3028294032" sldId="2147375735"/>
            <ac:spMk id="36" creationId="{07023EAE-9BC6-7D9D-8CBE-96D300FD5A68}"/>
          </ac:spMkLst>
        </pc:spChg>
        <pc:spChg chg="mod">
          <ac:chgData name="Croisant, Guillaume" userId="7fd83005-89a2-4d16-be42-e628d04e539f" providerId="ADAL" clId="{94F61933-22BA-49D2-8376-6B12C8043131}" dt="2024-02-04T17:04:12.080" v="1366"/>
          <ac:spMkLst>
            <pc:docMk/>
            <pc:sldMk cId="3028294032" sldId="2147375735"/>
            <ac:spMk id="37" creationId="{0B94E1EB-7734-D965-D9C8-E3ACFB8DA1B1}"/>
          </ac:spMkLst>
        </pc:spChg>
        <pc:spChg chg="mod">
          <ac:chgData name="Croisant, Guillaume" userId="7fd83005-89a2-4d16-be42-e628d04e539f" providerId="ADAL" clId="{94F61933-22BA-49D2-8376-6B12C8043131}" dt="2024-02-04T17:04:12.080" v="1366"/>
          <ac:spMkLst>
            <pc:docMk/>
            <pc:sldMk cId="3028294032" sldId="2147375735"/>
            <ac:spMk id="38" creationId="{C00938B0-F6B8-6B14-C366-4C4388E0428A}"/>
          </ac:spMkLst>
        </pc:spChg>
        <pc:spChg chg="add del mod">
          <ac:chgData name="Croisant, Guillaume" userId="7fd83005-89a2-4d16-be42-e628d04e539f" providerId="ADAL" clId="{94F61933-22BA-49D2-8376-6B12C8043131}" dt="2024-02-04T17:04:47.892" v="1369"/>
          <ac:spMkLst>
            <pc:docMk/>
            <pc:sldMk cId="3028294032" sldId="2147375735"/>
            <ac:spMk id="39" creationId="{C044B6A9-E7B3-4B00-2BB3-74637CA474C2}"/>
          </ac:spMkLst>
        </pc:spChg>
        <pc:spChg chg="mod">
          <ac:chgData name="Croisant, Guillaume" userId="7fd83005-89a2-4d16-be42-e628d04e539f" providerId="ADAL" clId="{94F61933-22BA-49D2-8376-6B12C8043131}" dt="2024-02-04T17:04:12.080" v="1366"/>
          <ac:spMkLst>
            <pc:docMk/>
            <pc:sldMk cId="3028294032" sldId="2147375735"/>
            <ac:spMk id="43" creationId="{E17F5432-3AF3-35CD-54FE-3A8F5BD3D282}"/>
          </ac:spMkLst>
        </pc:spChg>
        <pc:spChg chg="mod">
          <ac:chgData name="Croisant, Guillaume" userId="7fd83005-89a2-4d16-be42-e628d04e539f" providerId="ADAL" clId="{94F61933-22BA-49D2-8376-6B12C8043131}" dt="2024-02-04T17:04:12.080" v="1366"/>
          <ac:spMkLst>
            <pc:docMk/>
            <pc:sldMk cId="3028294032" sldId="2147375735"/>
            <ac:spMk id="44" creationId="{21B581A1-8999-CDDA-E809-3F93B13C5C34}"/>
          </ac:spMkLst>
        </pc:spChg>
        <pc:spChg chg="mod">
          <ac:chgData name="Croisant, Guillaume" userId="7fd83005-89a2-4d16-be42-e628d04e539f" providerId="ADAL" clId="{94F61933-22BA-49D2-8376-6B12C8043131}" dt="2024-02-04T17:04:12.080" v="1366"/>
          <ac:spMkLst>
            <pc:docMk/>
            <pc:sldMk cId="3028294032" sldId="2147375735"/>
            <ac:spMk id="45" creationId="{478FD1F9-AA16-5802-A17F-BBD0BD7F0DA3}"/>
          </ac:spMkLst>
        </pc:spChg>
        <pc:spChg chg="mod">
          <ac:chgData name="Croisant, Guillaume" userId="7fd83005-89a2-4d16-be42-e628d04e539f" providerId="ADAL" clId="{94F61933-22BA-49D2-8376-6B12C8043131}" dt="2024-02-04T17:04:12.080" v="1366"/>
          <ac:spMkLst>
            <pc:docMk/>
            <pc:sldMk cId="3028294032" sldId="2147375735"/>
            <ac:spMk id="46" creationId="{29FF5E72-8EE6-5CBC-1695-F3C03574F39B}"/>
          </ac:spMkLst>
        </pc:spChg>
        <pc:spChg chg="mod">
          <ac:chgData name="Croisant, Guillaume" userId="7fd83005-89a2-4d16-be42-e628d04e539f" providerId="ADAL" clId="{94F61933-22BA-49D2-8376-6B12C8043131}" dt="2024-02-04T17:04:12.080" v="1366"/>
          <ac:spMkLst>
            <pc:docMk/>
            <pc:sldMk cId="3028294032" sldId="2147375735"/>
            <ac:spMk id="50" creationId="{998FFF86-BD6D-82C2-BBF7-B2CCF9677C89}"/>
          </ac:spMkLst>
        </pc:spChg>
        <pc:spChg chg="mod">
          <ac:chgData name="Croisant, Guillaume" userId="7fd83005-89a2-4d16-be42-e628d04e539f" providerId="ADAL" clId="{94F61933-22BA-49D2-8376-6B12C8043131}" dt="2024-02-04T17:04:12.080" v="1366"/>
          <ac:spMkLst>
            <pc:docMk/>
            <pc:sldMk cId="3028294032" sldId="2147375735"/>
            <ac:spMk id="51" creationId="{9A699286-FDF4-42AF-6433-E0FE2F79BF61}"/>
          </ac:spMkLst>
        </pc:spChg>
        <pc:spChg chg="mod">
          <ac:chgData name="Croisant, Guillaume" userId="7fd83005-89a2-4d16-be42-e628d04e539f" providerId="ADAL" clId="{94F61933-22BA-49D2-8376-6B12C8043131}" dt="2024-02-04T17:04:12.080" v="1366"/>
          <ac:spMkLst>
            <pc:docMk/>
            <pc:sldMk cId="3028294032" sldId="2147375735"/>
            <ac:spMk id="52" creationId="{C4553FFB-B942-438B-8B65-400FFB587287}"/>
          </ac:spMkLst>
        </pc:spChg>
        <pc:spChg chg="mod">
          <ac:chgData name="Croisant, Guillaume" userId="7fd83005-89a2-4d16-be42-e628d04e539f" providerId="ADAL" clId="{94F61933-22BA-49D2-8376-6B12C8043131}" dt="2024-02-04T17:04:12.080" v="1366"/>
          <ac:spMkLst>
            <pc:docMk/>
            <pc:sldMk cId="3028294032" sldId="2147375735"/>
            <ac:spMk id="53" creationId="{5FAF614C-ACC8-3EEF-1FD1-42F3005C95EB}"/>
          </ac:spMkLst>
        </pc:spChg>
        <pc:grpChg chg="add del mod">
          <ac:chgData name="Croisant, Guillaume" userId="7fd83005-89a2-4d16-be42-e628d04e539f" providerId="ADAL" clId="{94F61933-22BA-49D2-8376-6B12C8043131}" dt="2024-02-04T17:04:47.892" v="1369"/>
          <ac:grpSpMkLst>
            <pc:docMk/>
            <pc:sldMk cId="3028294032" sldId="2147375735"/>
            <ac:grpSpMk id="10" creationId="{F2872EDD-7D33-F279-CE17-FD92507F18AD}"/>
          </ac:grpSpMkLst>
        </pc:grpChg>
        <pc:grpChg chg="mod">
          <ac:chgData name="Croisant, Guillaume" userId="7fd83005-89a2-4d16-be42-e628d04e539f" providerId="ADAL" clId="{94F61933-22BA-49D2-8376-6B12C8043131}" dt="2024-02-04T17:04:12.080" v="1366"/>
          <ac:grpSpMkLst>
            <pc:docMk/>
            <pc:sldMk cId="3028294032" sldId="2147375735"/>
            <ac:grpSpMk id="11" creationId="{9F0F5335-39D3-FC45-34DE-FAE6C73C5BE4}"/>
          </ac:grpSpMkLst>
        </pc:grpChg>
        <pc:grpChg chg="mod">
          <ac:chgData name="Croisant, Guillaume" userId="7fd83005-89a2-4d16-be42-e628d04e539f" providerId="ADAL" clId="{94F61933-22BA-49D2-8376-6B12C8043131}" dt="2024-02-04T17:04:12.080" v="1366"/>
          <ac:grpSpMkLst>
            <pc:docMk/>
            <pc:sldMk cId="3028294032" sldId="2147375735"/>
            <ac:grpSpMk id="12" creationId="{CF6CCB3F-B864-91BF-7BA5-DAF08ABC42F6}"/>
          </ac:grpSpMkLst>
        </pc:grpChg>
        <pc:grpChg chg="add del mod">
          <ac:chgData name="Croisant, Guillaume" userId="7fd83005-89a2-4d16-be42-e628d04e539f" providerId="ADAL" clId="{94F61933-22BA-49D2-8376-6B12C8043131}" dt="2024-02-04T17:04:47.892" v="1369"/>
          <ac:grpSpMkLst>
            <pc:docMk/>
            <pc:sldMk cId="3028294032" sldId="2147375735"/>
            <ac:grpSpMk id="17" creationId="{9A59D025-6E23-0CD5-D67D-76CBC3561DE7}"/>
          </ac:grpSpMkLst>
        </pc:grpChg>
        <pc:grpChg chg="mod">
          <ac:chgData name="Croisant, Guillaume" userId="7fd83005-89a2-4d16-be42-e628d04e539f" providerId="ADAL" clId="{94F61933-22BA-49D2-8376-6B12C8043131}" dt="2024-02-04T17:04:12.080" v="1366"/>
          <ac:grpSpMkLst>
            <pc:docMk/>
            <pc:sldMk cId="3028294032" sldId="2147375735"/>
            <ac:grpSpMk id="18" creationId="{D1A65969-1E0C-6F7F-2889-92D2CA24539B}"/>
          </ac:grpSpMkLst>
        </pc:grpChg>
        <pc:grpChg chg="mod">
          <ac:chgData name="Croisant, Guillaume" userId="7fd83005-89a2-4d16-be42-e628d04e539f" providerId="ADAL" clId="{94F61933-22BA-49D2-8376-6B12C8043131}" dt="2024-02-04T17:04:12.080" v="1366"/>
          <ac:grpSpMkLst>
            <pc:docMk/>
            <pc:sldMk cId="3028294032" sldId="2147375735"/>
            <ac:grpSpMk id="19" creationId="{B811DB30-A96A-3CF3-088F-3AB1A9B233C9}"/>
          </ac:grpSpMkLst>
        </pc:grpChg>
        <pc:grpChg chg="add del mod">
          <ac:chgData name="Croisant, Guillaume" userId="7fd83005-89a2-4d16-be42-e628d04e539f" providerId="ADAL" clId="{94F61933-22BA-49D2-8376-6B12C8043131}" dt="2024-02-04T17:04:47.892" v="1369"/>
          <ac:grpSpMkLst>
            <pc:docMk/>
            <pc:sldMk cId="3028294032" sldId="2147375735"/>
            <ac:grpSpMk id="25" creationId="{6F26E651-3326-9D35-2B71-581E6C0F6D98}"/>
          </ac:grpSpMkLst>
        </pc:grpChg>
        <pc:grpChg chg="mod">
          <ac:chgData name="Croisant, Guillaume" userId="7fd83005-89a2-4d16-be42-e628d04e539f" providerId="ADAL" clId="{94F61933-22BA-49D2-8376-6B12C8043131}" dt="2024-02-04T17:04:12.080" v="1366"/>
          <ac:grpSpMkLst>
            <pc:docMk/>
            <pc:sldMk cId="3028294032" sldId="2147375735"/>
            <ac:grpSpMk id="26" creationId="{0CA993D8-98BB-4543-7109-13180D43AFD9}"/>
          </ac:grpSpMkLst>
        </pc:grpChg>
        <pc:grpChg chg="mod">
          <ac:chgData name="Croisant, Guillaume" userId="7fd83005-89a2-4d16-be42-e628d04e539f" providerId="ADAL" clId="{94F61933-22BA-49D2-8376-6B12C8043131}" dt="2024-02-04T17:04:12.080" v="1366"/>
          <ac:grpSpMkLst>
            <pc:docMk/>
            <pc:sldMk cId="3028294032" sldId="2147375735"/>
            <ac:grpSpMk id="27" creationId="{48A4B026-4374-03AE-8710-A4B0FEF5A78B}"/>
          </ac:grpSpMkLst>
        </pc:grpChg>
        <pc:grpChg chg="add del mod">
          <ac:chgData name="Croisant, Guillaume" userId="7fd83005-89a2-4d16-be42-e628d04e539f" providerId="ADAL" clId="{94F61933-22BA-49D2-8376-6B12C8043131}" dt="2024-02-04T17:04:47.892" v="1369"/>
          <ac:grpSpMkLst>
            <pc:docMk/>
            <pc:sldMk cId="3028294032" sldId="2147375735"/>
            <ac:grpSpMk id="32" creationId="{626F4674-95CA-6710-E3DC-468CF47DEF4A}"/>
          </ac:grpSpMkLst>
        </pc:grpChg>
        <pc:grpChg chg="mod">
          <ac:chgData name="Croisant, Guillaume" userId="7fd83005-89a2-4d16-be42-e628d04e539f" providerId="ADAL" clId="{94F61933-22BA-49D2-8376-6B12C8043131}" dt="2024-02-04T17:04:12.080" v="1366"/>
          <ac:grpSpMkLst>
            <pc:docMk/>
            <pc:sldMk cId="3028294032" sldId="2147375735"/>
            <ac:grpSpMk id="33" creationId="{C48AFAC1-8258-84F7-4507-60A3444C0E21}"/>
          </ac:grpSpMkLst>
        </pc:grpChg>
        <pc:grpChg chg="mod">
          <ac:chgData name="Croisant, Guillaume" userId="7fd83005-89a2-4d16-be42-e628d04e539f" providerId="ADAL" clId="{94F61933-22BA-49D2-8376-6B12C8043131}" dt="2024-02-04T17:04:12.080" v="1366"/>
          <ac:grpSpMkLst>
            <pc:docMk/>
            <pc:sldMk cId="3028294032" sldId="2147375735"/>
            <ac:grpSpMk id="34" creationId="{E4A11943-44E8-CC7B-082F-16B968CFCC84}"/>
          </ac:grpSpMkLst>
        </pc:grpChg>
        <pc:grpChg chg="add del mod">
          <ac:chgData name="Croisant, Guillaume" userId="7fd83005-89a2-4d16-be42-e628d04e539f" providerId="ADAL" clId="{94F61933-22BA-49D2-8376-6B12C8043131}" dt="2024-02-04T17:04:47.892" v="1369"/>
          <ac:grpSpMkLst>
            <pc:docMk/>
            <pc:sldMk cId="3028294032" sldId="2147375735"/>
            <ac:grpSpMk id="40" creationId="{F58B4B53-18A4-90A6-E167-355A5E49BA34}"/>
          </ac:grpSpMkLst>
        </pc:grpChg>
        <pc:grpChg chg="mod">
          <ac:chgData name="Croisant, Guillaume" userId="7fd83005-89a2-4d16-be42-e628d04e539f" providerId="ADAL" clId="{94F61933-22BA-49D2-8376-6B12C8043131}" dt="2024-02-04T17:04:12.080" v="1366"/>
          <ac:grpSpMkLst>
            <pc:docMk/>
            <pc:sldMk cId="3028294032" sldId="2147375735"/>
            <ac:grpSpMk id="41" creationId="{4B863C10-BDE6-7A07-1D33-1EA2015678F8}"/>
          </ac:grpSpMkLst>
        </pc:grpChg>
        <pc:grpChg chg="mod">
          <ac:chgData name="Croisant, Guillaume" userId="7fd83005-89a2-4d16-be42-e628d04e539f" providerId="ADAL" clId="{94F61933-22BA-49D2-8376-6B12C8043131}" dt="2024-02-04T17:04:12.080" v="1366"/>
          <ac:grpSpMkLst>
            <pc:docMk/>
            <pc:sldMk cId="3028294032" sldId="2147375735"/>
            <ac:grpSpMk id="42" creationId="{4FC87CCF-BA01-A4A7-C795-32B7D84FF450}"/>
          </ac:grpSpMkLst>
        </pc:grpChg>
        <pc:grpChg chg="add del mod">
          <ac:chgData name="Croisant, Guillaume" userId="7fd83005-89a2-4d16-be42-e628d04e539f" providerId="ADAL" clId="{94F61933-22BA-49D2-8376-6B12C8043131}" dt="2024-02-04T17:04:47.892" v="1369"/>
          <ac:grpSpMkLst>
            <pc:docMk/>
            <pc:sldMk cId="3028294032" sldId="2147375735"/>
            <ac:grpSpMk id="47" creationId="{A89FBB34-E753-9DB3-04EB-BF1694E58467}"/>
          </ac:grpSpMkLst>
        </pc:grpChg>
        <pc:grpChg chg="mod">
          <ac:chgData name="Croisant, Guillaume" userId="7fd83005-89a2-4d16-be42-e628d04e539f" providerId="ADAL" clId="{94F61933-22BA-49D2-8376-6B12C8043131}" dt="2024-02-04T17:04:12.080" v="1366"/>
          <ac:grpSpMkLst>
            <pc:docMk/>
            <pc:sldMk cId="3028294032" sldId="2147375735"/>
            <ac:grpSpMk id="48" creationId="{B49112C9-7726-B8FF-D398-2A886F6A08EC}"/>
          </ac:grpSpMkLst>
        </pc:grpChg>
        <pc:grpChg chg="mod">
          <ac:chgData name="Croisant, Guillaume" userId="7fd83005-89a2-4d16-be42-e628d04e539f" providerId="ADAL" clId="{94F61933-22BA-49D2-8376-6B12C8043131}" dt="2024-02-04T17:04:12.080" v="1366"/>
          <ac:grpSpMkLst>
            <pc:docMk/>
            <pc:sldMk cId="3028294032" sldId="2147375735"/>
            <ac:grpSpMk id="49" creationId="{709695F8-4B4A-7F09-FDAD-D0061D001131}"/>
          </ac:grpSpMkLst>
        </pc:grpChg>
        <pc:picChg chg="del">
          <ac:chgData name="Croisant, Guillaume" userId="7fd83005-89a2-4d16-be42-e628d04e539f" providerId="ADAL" clId="{94F61933-22BA-49D2-8376-6B12C8043131}" dt="2024-02-04T17:03:57.464" v="1360" actId="478"/>
          <ac:picMkLst>
            <pc:docMk/>
            <pc:sldMk cId="3028294032" sldId="2147375735"/>
            <ac:picMk id="3" creationId="{EF7C55BD-F4A7-0A29-33F6-04CC3FEA6207}"/>
          </ac:picMkLst>
        </pc:picChg>
        <pc:picChg chg="del">
          <ac:chgData name="Croisant, Guillaume" userId="7fd83005-89a2-4d16-be42-e628d04e539f" providerId="ADAL" clId="{94F61933-22BA-49D2-8376-6B12C8043131}" dt="2024-02-04T17:04:02.462" v="1362" actId="478"/>
          <ac:picMkLst>
            <pc:docMk/>
            <pc:sldMk cId="3028294032" sldId="2147375735"/>
            <ac:picMk id="5" creationId="{66636EED-626B-BC3E-70A6-EFCD5EB83FC5}"/>
          </ac:picMkLst>
        </pc:picChg>
        <pc:picChg chg="del">
          <ac:chgData name="Croisant, Guillaume" userId="7fd83005-89a2-4d16-be42-e628d04e539f" providerId="ADAL" clId="{94F61933-22BA-49D2-8376-6B12C8043131}" dt="2024-02-04T17:03:59.578" v="1361" actId="478"/>
          <ac:picMkLst>
            <pc:docMk/>
            <pc:sldMk cId="3028294032" sldId="2147375735"/>
            <ac:picMk id="7" creationId="{FF13A455-8B9B-6579-12F1-5F69D200121C}"/>
          </ac:picMkLst>
        </pc:picChg>
      </pc:sldChg>
      <pc:sldChg chg="addSp delSp modSp add mod">
        <pc:chgData name="Croisant, Guillaume" userId="7fd83005-89a2-4d16-be42-e628d04e539f" providerId="ADAL" clId="{94F61933-22BA-49D2-8376-6B12C8043131}" dt="2024-02-04T20:07:58.047" v="1749" actId="1076"/>
        <pc:sldMkLst>
          <pc:docMk/>
          <pc:sldMk cId="3571560575" sldId="2147375735"/>
        </pc:sldMkLst>
        <pc:spChg chg="mod">
          <ac:chgData name="Croisant, Guillaume" userId="7fd83005-89a2-4d16-be42-e628d04e539f" providerId="ADAL" clId="{94F61933-22BA-49D2-8376-6B12C8043131}" dt="2024-02-04T20:00:51.939" v="1695" actId="20577"/>
          <ac:spMkLst>
            <pc:docMk/>
            <pc:sldMk cId="3571560575" sldId="2147375735"/>
            <ac:spMk id="2" creationId="{762A7D4D-E994-194F-9BA8-2CADFDCF5DBC}"/>
          </ac:spMkLst>
        </pc:spChg>
        <pc:spChg chg="del">
          <ac:chgData name="Croisant, Guillaume" userId="7fd83005-89a2-4d16-be42-e628d04e539f" providerId="ADAL" clId="{94F61933-22BA-49D2-8376-6B12C8043131}" dt="2024-02-04T20:00:54.410" v="1696" actId="478"/>
          <ac:spMkLst>
            <pc:docMk/>
            <pc:sldMk cId="3571560575" sldId="2147375735"/>
            <ac:spMk id="5" creationId="{C93C3CF4-6AF8-3284-89A8-18D3B25D3F1A}"/>
          </ac:spMkLst>
        </pc:spChg>
        <pc:spChg chg="add del mod">
          <ac:chgData name="Croisant, Guillaume" userId="7fd83005-89a2-4d16-be42-e628d04e539f" providerId="ADAL" clId="{94F61933-22BA-49D2-8376-6B12C8043131}" dt="2024-02-04T20:00:56.067" v="1697" actId="478"/>
          <ac:spMkLst>
            <pc:docMk/>
            <pc:sldMk cId="3571560575" sldId="2147375735"/>
            <ac:spMk id="6" creationId="{4A9764D1-5954-1688-1E94-D0FFD748A1CC}"/>
          </ac:spMkLst>
        </pc:spChg>
        <pc:spChg chg="del">
          <ac:chgData name="Croisant, Guillaume" userId="7fd83005-89a2-4d16-be42-e628d04e539f" providerId="ADAL" clId="{94F61933-22BA-49D2-8376-6B12C8043131}" dt="2024-02-04T20:01:00.708" v="1700" actId="478"/>
          <ac:spMkLst>
            <pc:docMk/>
            <pc:sldMk cId="3571560575" sldId="2147375735"/>
            <ac:spMk id="66" creationId="{B863EAC1-60DD-A9B8-BC7D-939A851E9D9D}"/>
          </ac:spMkLst>
        </pc:spChg>
        <pc:grpChg chg="del">
          <ac:chgData name="Croisant, Guillaume" userId="7fd83005-89a2-4d16-be42-e628d04e539f" providerId="ADAL" clId="{94F61933-22BA-49D2-8376-6B12C8043131}" dt="2024-02-04T20:01:01.987" v="1701" actId="478"/>
          <ac:grpSpMkLst>
            <pc:docMk/>
            <pc:sldMk cId="3571560575" sldId="2147375735"/>
            <ac:grpSpMk id="58" creationId="{4EE2ABA2-3B82-2A9A-AF67-7C566BE0CA96}"/>
          </ac:grpSpMkLst>
        </pc:grpChg>
        <pc:grpChg chg="del">
          <ac:chgData name="Croisant, Guillaume" userId="7fd83005-89a2-4d16-be42-e628d04e539f" providerId="ADAL" clId="{94F61933-22BA-49D2-8376-6B12C8043131}" dt="2024-02-04T20:01:03.515" v="1702" actId="478"/>
          <ac:grpSpMkLst>
            <pc:docMk/>
            <pc:sldMk cId="3571560575" sldId="2147375735"/>
            <ac:grpSpMk id="67" creationId="{F5023BA1-7566-A545-A242-C5DE7088A140}"/>
          </ac:grpSpMkLst>
        </pc:grpChg>
        <pc:picChg chg="add mod">
          <ac:chgData name="Croisant, Guillaume" userId="7fd83005-89a2-4d16-be42-e628d04e539f" providerId="ADAL" clId="{94F61933-22BA-49D2-8376-6B12C8043131}" dt="2024-02-04T20:05:04.336" v="1730" actId="1076"/>
          <ac:picMkLst>
            <pc:docMk/>
            <pc:sldMk cId="3571560575" sldId="2147375735"/>
            <ac:picMk id="8" creationId="{E69DFBAB-ED9D-6A7C-5680-7B78104E8C58}"/>
          </ac:picMkLst>
        </pc:picChg>
        <pc:picChg chg="add mod ord">
          <ac:chgData name="Croisant, Guillaume" userId="7fd83005-89a2-4d16-be42-e628d04e539f" providerId="ADAL" clId="{94F61933-22BA-49D2-8376-6B12C8043131}" dt="2024-02-04T20:07:23.004" v="1745" actId="14100"/>
          <ac:picMkLst>
            <pc:docMk/>
            <pc:sldMk cId="3571560575" sldId="2147375735"/>
            <ac:picMk id="10" creationId="{A44684D9-329B-E267-8AA7-CBE68D06A62A}"/>
          </ac:picMkLst>
        </pc:picChg>
        <pc:picChg chg="add mod">
          <ac:chgData name="Croisant, Guillaume" userId="7fd83005-89a2-4d16-be42-e628d04e539f" providerId="ADAL" clId="{94F61933-22BA-49D2-8376-6B12C8043131}" dt="2024-02-04T20:07:58.047" v="1749" actId="1076"/>
          <ac:picMkLst>
            <pc:docMk/>
            <pc:sldMk cId="3571560575" sldId="2147375735"/>
            <ac:picMk id="12" creationId="{66A735CE-C22F-CC3D-DC55-01E24E85EF17}"/>
          </ac:picMkLst>
        </pc:picChg>
        <pc:picChg chg="add mod">
          <ac:chgData name="Croisant, Guillaume" userId="7fd83005-89a2-4d16-be42-e628d04e539f" providerId="ADAL" clId="{94F61933-22BA-49D2-8376-6B12C8043131}" dt="2024-02-04T20:03:39.835" v="1720" actId="1076"/>
          <ac:picMkLst>
            <pc:docMk/>
            <pc:sldMk cId="3571560575" sldId="2147375735"/>
            <ac:picMk id="14" creationId="{6AE9A69D-FBD4-9824-0A36-52CE842DABD1}"/>
          </ac:picMkLst>
        </pc:picChg>
        <pc:picChg chg="add del mod">
          <ac:chgData name="Croisant, Guillaume" userId="7fd83005-89a2-4d16-be42-e628d04e539f" providerId="ADAL" clId="{94F61933-22BA-49D2-8376-6B12C8043131}" dt="2024-02-04T20:04:57.037" v="1727" actId="478"/>
          <ac:picMkLst>
            <pc:docMk/>
            <pc:sldMk cId="3571560575" sldId="2147375735"/>
            <ac:picMk id="16" creationId="{FDF6A675-3E5A-174D-8338-A82B639BA740}"/>
          </ac:picMkLst>
        </pc:picChg>
        <pc:picChg chg="add mod ord">
          <ac:chgData name="Croisant, Guillaume" userId="7fd83005-89a2-4d16-be42-e628d04e539f" providerId="ADAL" clId="{94F61933-22BA-49D2-8376-6B12C8043131}" dt="2024-02-04T20:07:46.725" v="1748" actId="1076"/>
          <ac:picMkLst>
            <pc:docMk/>
            <pc:sldMk cId="3571560575" sldId="2147375735"/>
            <ac:picMk id="18" creationId="{0313FBA8-5E59-FD4A-1D40-38BDC9E55C20}"/>
          </ac:picMkLst>
        </pc:picChg>
        <pc:picChg chg="del">
          <ac:chgData name="Croisant, Guillaume" userId="7fd83005-89a2-4d16-be42-e628d04e539f" providerId="ADAL" clId="{94F61933-22BA-49D2-8376-6B12C8043131}" dt="2024-02-04T20:00:58.784" v="1699" actId="478"/>
          <ac:picMkLst>
            <pc:docMk/>
            <pc:sldMk cId="3571560575" sldId="2147375735"/>
            <ac:picMk id="56" creationId="{574EC28F-D66A-3A97-206B-9E4F77ADADD7}"/>
          </ac:picMkLst>
        </pc:picChg>
        <pc:picChg chg="del">
          <ac:chgData name="Croisant, Guillaume" userId="7fd83005-89a2-4d16-be42-e628d04e539f" providerId="ADAL" clId="{94F61933-22BA-49D2-8376-6B12C8043131}" dt="2024-02-04T20:00:57.548" v="1698" actId="478"/>
          <ac:picMkLst>
            <pc:docMk/>
            <pc:sldMk cId="3571560575" sldId="2147375735"/>
            <ac:picMk id="57" creationId="{23098D96-CE60-86F8-9A18-5D423CEBD1AC}"/>
          </ac:picMkLst>
        </pc:picChg>
      </pc:sldChg>
      <pc:sldChg chg="add del">
        <pc:chgData name="Croisant, Guillaume" userId="7fd83005-89a2-4d16-be42-e628d04e539f" providerId="ADAL" clId="{94F61933-22BA-49D2-8376-6B12C8043131}" dt="2024-02-04T20:01:06.755" v="1704"/>
        <pc:sldMkLst>
          <pc:docMk/>
          <pc:sldMk cId="3658301973" sldId="2147375736"/>
        </pc:sldMkLst>
      </pc:sldChg>
      <pc:sldMasterChg chg="modSp mod delSldLayout">
        <pc:chgData name="Croisant, Guillaume" userId="7fd83005-89a2-4d16-be42-e628d04e539f" providerId="ADAL" clId="{94F61933-22BA-49D2-8376-6B12C8043131}" dt="2024-02-04T17:04:51.924" v="1373" actId="47"/>
        <pc:sldMasterMkLst>
          <pc:docMk/>
          <pc:sldMasterMk cId="3106674523" sldId="2147483706"/>
        </pc:sldMasterMkLst>
        <pc:spChg chg="mod">
          <ac:chgData name="Croisant, Guillaume" userId="7fd83005-89a2-4d16-be42-e628d04e539f" providerId="ADAL" clId="{94F61933-22BA-49D2-8376-6B12C8043131}" dt="2024-02-04T16:28:11.926" v="1148" actId="20577"/>
          <ac:spMkLst>
            <pc:docMk/>
            <pc:sldMasterMk cId="3106674523" sldId="2147483706"/>
            <ac:spMk id="8" creationId="{859B00D4-BD67-494C-9971-449A4193C482}"/>
          </ac:spMkLst>
        </pc:spChg>
        <pc:sldLayoutChg chg="del">
          <pc:chgData name="Croisant, Guillaume" userId="7fd83005-89a2-4d16-be42-e628d04e539f" providerId="ADAL" clId="{94F61933-22BA-49D2-8376-6B12C8043131}" dt="2024-02-04T16:24:21.948" v="1049" actId="47"/>
          <pc:sldLayoutMkLst>
            <pc:docMk/>
            <pc:sldMasterMk cId="3106674523" sldId="2147483706"/>
            <pc:sldLayoutMk cId="3794201750" sldId="2147483766"/>
          </pc:sldLayoutMkLst>
        </pc:sldLayoutChg>
        <pc:sldLayoutChg chg="del">
          <pc:chgData name="Croisant, Guillaume" userId="7fd83005-89a2-4d16-be42-e628d04e539f" providerId="ADAL" clId="{94F61933-22BA-49D2-8376-6B12C8043131}" dt="2024-02-04T17:04:51.924" v="1373" actId="47"/>
          <pc:sldLayoutMkLst>
            <pc:docMk/>
            <pc:sldMasterMk cId="3106674523" sldId="2147483706"/>
            <pc:sldLayoutMk cId="2302678054" sldId="2147483768"/>
          </pc:sldLayoutMkLst>
        </pc:sldLayoutChg>
        <pc:sldLayoutChg chg="del">
          <pc:chgData name="Croisant, Guillaume" userId="7fd83005-89a2-4d16-be42-e628d04e539f" providerId="ADAL" clId="{94F61933-22BA-49D2-8376-6B12C8043131}" dt="2024-02-04T16:22:37.344" v="1041" actId="47"/>
          <pc:sldLayoutMkLst>
            <pc:docMk/>
            <pc:sldMasterMk cId="3106674523" sldId="2147483706"/>
            <pc:sldLayoutMk cId="3927333178" sldId="2147483768"/>
          </pc:sldLayoutMkLst>
        </pc:sldLayoutChg>
        <pc:sldLayoutChg chg="del">
          <pc:chgData name="Croisant, Guillaume" userId="7fd83005-89a2-4d16-be42-e628d04e539f" providerId="ADAL" clId="{94F61933-22BA-49D2-8376-6B12C8043131}" dt="2024-02-04T16:22:12.341" v="1038" actId="47"/>
          <pc:sldLayoutMkLst>
            <pc:docMk/>
            <pc:sldMasterMk cId="3106674523" sldId="2147483706"/>
            <pc:sldLayoutMk cId="1812376587" sldId="2147483769"/>
          </pc:sldLayoutMkLst>
        </pc:sldLayoutChg>
      </pc:sldMasterChg>
      <pc:sldMasterChg chg="delSldLayout">
        <pc:chgData name="Croisant, Guillaume" userId="7fd83005-89a2-4d16-be42-e628d04e539f" providerId="ADAL" clId="{94F61933-22BA-49D2-8376-6B12C8043131}" dt="2024-02-04T16:28:26.043" v="1149" actId="47"/>
        <pc:sldMasterMkLst>
          <pc:docMk/>
          <pc:sldMasterMk cId="1110218392" sldId="2147483728"/>
        </pc:sldMasterMkLst>
        <pc:sldLayoutChg chg="del">
          <pc:chgData name="Croisant, Guillaume" userId="7fd83005-89a2-4d16-be42-e628d04e539f" providerId="ADAL" clId="{94F61933-22BA-49D2-8376-6B12C8043131}" dt="2024-02-04T16:28:26.043" v="1149" actId="47"/>
          <pc:sldLayoutMkLst>
            <pc:docMk/>
            <pc:sldMasterMk cId="1110218392" sldId="2147483728"/>
            <pc:sldLayoutMk cId="1818481470" sldId="2147483767"/>
          </pc:sldLayoutMkLst>
        </pc:sldLayoutChg>
      </pc:sldMasterChg>
    </pc:docChg>
  </pc:docChgLst>
  <pc:docChgLst>
    <pc:chgData name="Croisant, Guillaume" userId="7fd83005-89a2-4d16-be42-e628d04e539f" providerId="ADAL" clId="{D6188F40-54D9-4376-B890-F7C461A0A998}"/>
    <pc:docChg chg="modSld sldOrd">
      <pc:chgData name="Croisant, Guillaume" userId="7fd83005-89a2-4d16-be42-e628d04e539f" providerId="ADAL" clId="{D6188F40-54D9-4376-B890-F7C461A0A998}" dt="2024-02-05T08:01:24.076" v="63"/>
      <pc:docMkLst>
        <pc:docMk/>
      </pc:docMkLst>
      <pc:sldChg chg="modSp mod">
        <pc:chgData name="Croisant, Guillaume" userId="7fd83005-89a2-4d16-be42-e628d04e539f" providerId="ADAL" clId="{D6188F40-54D9-4376-B890-F7C461A0A998}" dt="2024-02-05T08:00:36.810" v="57" actId="20577"/>
        <pc:sldMkLst>
          <pc:docMk/>
          <pc:sldMk cId="3933820515" sldId="309"/>
        </pc:sldMkLst>
        <pc:spChg chg="mod">
          <ac:chgData name="Croisant, Guillaume" userId="7fd83005-89a2-4d16-be42-e628d04e539f" providerId="ADAL" clId="{D6188F40-54D9-4376-B890-F7C461A0A998}" dt="2024-02-05T08:00:03.133" v="4" actId="6549"/>
          <ac:spMkLst>
            <pc:docMk/>
            <pc:sldMk cId="3933820515" sldId="309"/>
            <ac:spMk id="8" creationId="{4CA0C4B4-1806-49E2-A05E-EEC77A19629E}"/>
          </ac:spMkLst>
        </pc:spChg>
        <pc:spChg chg="mod">
          <ac:chgData name="Croisant, Guillaume" userId="7fd83005-89a2-4d16-be42-e628d04e539f" providerId="ADAL" clId="{D6188F40-54D9-4376-B890-F7C461A0A998}" dt="2024-02-05T08:00:36.810" v="57" actId="20577"/>
          <ac:spMkLst>
            <pc:docMk/>
            <pc:sldMk cId="3933820515" sldId="309"/>
            <ac:spMk id="21" creationId="{06515E7D-11A8-4F34-AEBF-6529AB83C77E}"/>
          </ac:spMkLst>
        </pc:spChg>
      </pc:sldChg>
      <pc:sldChg chg="ord">
        <pc:chgData name="Croisant, Guillaume" userId="7fd83005-89a2-4d16-be42-e628d04e539f" providerId="ADAL" clId="{D6188F40-54D9-4376-B890-F7C461A0A998}" dt="2024-02-05T07:59:06.575" v="1"/>
        <pc:sldMkLst>
          <pc:docMk/>
          <pc:sldMk cId="2964807848" sldId="1338"/>
        </pc:sldMkLst>
      </pc:sldChg>
      <pc:sldChg chg="ord">
        <pc:chgData name="Croisant, Guillaume" userId="7fd83005-89a2-4d16-be42-e628d04e539f" providerId="ADAL" clId="{D6188F40-54D9-4376-B890-F7C461A0A998}" dt="2024-02-05T08:01:24.076" v="63"/>
        <pc:sldMkLst>
          <pc:docMk/>
          <pc:sldMk cId="1868421256" sldId="2147375708"/>
        </pc:sldMkLst>
      </pc:sldChg>
    </pc:docChg>
  </pc:docChgLst>
  <pc:docChgLst>
    <pc:chgData name="Croisant, Guillaume" userId="7fd83005-89a2-4d16-be42-e628d04e539f" providerId="ADAL" clId="{7D283787-E97E-4F78-806E-18E068450CA7}"/>
    <pc:docChg chg="undo redo custSel addSld delSld modSld sldOrd">
      <pc:chgData name="Croisant, Guillaume" userId="7fd83005-89a2-4d16-be42-e628d04e539f" providerId="ADAL" clId="{7D283787-E97E-4F78-806E-18E068450CA7}" dt="2024-02-12T07:57:21.413" v="1417" actId="1076"/>
      <pc:docMkLst>
        <pc:docMk/>
      </pc:docMkLst>
      <pc:sldChg chg="del">
        <pc:chgData name="Croisant, Guillaume" userId="7fd83005-89a2-4d16-be42-e628d04e539f" providerId="ADAL" clId="{7D283787-E97E-4F78-806E-18E068450CA7}" dt="2024-02-12T06:21:28.452" v="162" actId="47"/>
        <pc:sldMkLst>
          <pc:docMk/>
          <pc:sldMk cId="2515855623" sldId="302"/>
        </pc:sldMkLst>
      </pc:sldChg>
      <pc:sldChg chg="del">
        <pc:chgData name="Croisant, Guillaume" userId="7fd83005-89a2-4d16-be42-e628d04e539f" providerId="ADAL" clId="{7D283787-E97E-4F78-806E-18E068450CA7}" dt="2024-02-12T06:21:59.478" v="198" actId="47"/>
        <pc:sldMkLst>
          <pc:docMk/>
          <pc:sldMk cId="4196735949" sldId="303"/>
        </pc:sldMkLst>
      </pc:sldChg>
      <pc:sldChg chg="del">
        <pc:chgData name="Croisant, Guillaume" userId="7fd83005-89a2-4d16-be42-e628d04e539f" providerId="ADAL" clId="{7D283787-E97E-4F78-806E-18E068450CA7}" dt="2024-02-12T06:10:55.002" v="0" actId="47"/>
        <pc:sldMkLst>
          <pc:docMk/>
          <pc:sldMk cId="3933820515" sldId="309"/>
        </pc:sldMkLst>
      </pc:sldChg>
      <pc:sldChg chg="del">
        <pc:chgData name="Croisant, Guillaume" userId="7fd83005-89a2-4d16-be42-e628d04e539f" providerId="ADAL" clId="{7D283787-E97E-4F78-806E-18E068450CA7}" dt="2024-02-12T06:21:28.452" v="162" actId="47"/>
        <pc:sldMkLst>
          <pc:docMk/>
          <pc:sldMk cId="4133060791" sldId="338"/>
        </pc:sldMkLst>
      </pc:sldChg>
      <pc:sldChg chg="del">
        <pc:chgData name="Croisant, Guillaume" userId="7fd83005-89a2-4d16-be42-e628d04e539f" providerId="ADAL" clId="{7D283787-E97E-4F78-806E-18E068450CA7}" dt="2024-02-12T06:21:28.452" v="162" actId="47"/>
        <pc:sldMkLst>
          <pc:docMk/>
          <pc:sldMk cId="1585588458" sldId="343"/>
        </pc:sldMkLst>
      </pc:sldChg>
      <pc:sldChg chg="del">
        <pc:chgData name="Croisant, Guillaume" userId="7fd83005-89a2-4d16-be42-e628d04e539f" providerId="ADAL" clId="{7D283787-E97E-4F78-806E-18E068450CA7}" dt="2024-02-12T06:21:28.452" v="162" actId="47"/>
        <pc:sldMkLst>
          <pc:docMk/>
          <pc:sldMk cId="1154449180" sldId="380"/>
        </pc:sldMkLst>
      </pc:sldChg>
      <pc:sldChg chg="addSp delSp modSp add del mod">
        <pc:chgData name="Croisant, Guillaume" userId="7fd83005-89a2-4d16-be42-e628d04e539f" providerId="ADAL" clId="{7D283787-E97E-4F78-806E-18E068450CA7}" dt="2024-02-12T06:46:58.589" v="543" actId="20577"/>
        <pc:sldMkLst>
          <pc:docMk/>
          <pc:sldMk cId="2656083803" sldId="557"/>
        </pc:sldMkLst>
        <pc:spChg chg="mod">
          <ac:chgData name="Croisant, Guillaume" userId="7fd83005-89a2-4d16-be42-e628d04e539f" providerId="ADAL" clId="{7D283787-E97E-4F78-806E-18E068450CA7}" dt="2024-02-12T06:35:21.836" v="305" actId="20577"/>
          <ac:spMkLst>
            <pc:docMk/>
            <pc:sldMk cId="2656083803" sldId="557"/>
            <ac:spMk id="2" creationId="{9054DE0E-97A8-4C83-8CC3-55030CD5A144}"/>
          </ac:spMkLst>
        </pc:spChg>
        <pc:spChg chg="mod">
          <ac:chgData name="Croisant, Guillaume" userId="7fd83005-89a2-4d16-be42-e628d04e539f" providerId="ADAL" clId="{7D283787-E97E-4F78-806E-18E068450CA7}" dt="2024-02-12T06:46:58.589" v="543" actId="20577"/>
          <ac:spMkLst>
            <pc:docMk/>
            <pc:sldMk cId="2656083803" sldId="557"/>
            <ac:spMk id="4" creationId="{F4998564-5E26-4E17-975C-A3BFBB17CBB0}"/>
          </ac:spMkLst>
        </pc:spChg>
        <pc:spChg chg="mod">
          <ac:chgData name="Croisant, Guillaume" userId="7fd83005-89a2-4d16-be42-e628d04e539f" providerId="ADAL" clId="{7D283787-E97E-4F78-806E-18E068450CA7}" dt="2024-02-12T06:44:40.429" v="516" actId="255"/>
          <ac:spMkLst>
            <pc:docMk/>
            <pc:sldMk cId="2656083803" sldId="557"/>
            <ac:spMk id="11" creationId="{08CC01EB-1247-4D59-978A-D568A6FF26FB}"/>
          </ac:spMkLst>
        </pc:spChg>
        <pc:spChg chg="mod">
          <ac:chgData name="Croisant, Guillaume" userId="7fd83005-89a2-4d16-be42-e628d04e539f" providerId="ADAL" clId="{7D283787-E97E-4F78-806E-18E068450CA7}" dt="2024-02-12T06:46:54.753" v="541" actId="6549"/>
          <ac:spMkLst>
            <pc:docMk/>
            <pc:sldMk cId="2656083803" sldId="557"/>
            <ac:spMk id="14" creationId="{9C2EC6AD-B666-4236-BD4D-106E96B10D43}"/>
          </ac:spMkLst>
        </pc:spChg>
        <pc:spChg chg="mod">
          <ac:chgData name="Croisant, Guillaume" userId="7fd83005-89a2-4d16-be42-e628d04e539f" providerId="ADAL" clId="{7D283787-E97E-4F78-806E-18E068450CA7}" dt="2024-02-12T06:45:37.472" v="527" actId="1076"/>
          <ac:spMkLst>
            <pc:docMk/>
            <pc:sldMk cId="2656083803" sldId="557"/>
            <ac:spMk id="18" creationId="{56B85E9B-2C34-4D52-B9AA-FCE331B96838}"/>
          </ac:spMkLst>
        </pc:spChg>
        <pc:spChg chg="mod">
          <ac:chgData name="Croisant, Guillaume" userId="7fd83005-89a2-4d16-be42-e628d04e539f" providerId="ADAL" clId="{7D283787-E97E-4F78-806E-18E068450CA7}" dt="2024-02-12T06:44:45.699" v="517" actId="255"/>
          <ac:spMkLst>
            <pc:docMk/>
            <pc:sldMk cId="2656083803" sldId="557"/>
            <ac:spMk id="19" creationId="{6185B431-4C04-4AA2-AB70-15A5E0E74002}"/>
          </ac:spMkLst>
        </pc:spChg>
        <pc:spChg chg="mod">
          <ac:chgData name="Croisant, Guillaume" userId="7fd83005-89a2-4d16-be42-e628d04e539f" providerId="ADAL" clId="{7D283787-E97E-4F78-806E-18E068450CA7}" dt="2024-02-12T06:46:51.866" v="540" actId="20577"/>
          <ac:spMkLst>
            <pc:docMk/>
            <pc:sldMk cId="2656083803" sldId="557"/>
            <ac:spMk id="20" creationId="{168A471E-E862-48B6-A56A-AF565E9BECD4}"/>
          </ac:spMkLst>
        </pc:spChg>
        <pc:grpChg chg="mod">
          <ac:chgData name="Croisant, Guillaume" userId="7fd83005-89a2-4d16-be42-e628d04e539f" providerId="ADAL" clId="{7D283787-E97E-4F78-806E-18E068450CA7}" dt="2024-02-12T06:45:04.664" v="520" actId="1076"/>
          <ac:grpSpMkLst>
            <pc:docMk/>
            <pc:sldMk cId="2656083803" sldId="557"/>
            <ac:grpSpMk id="7" creationId="{95B7BC99-0705-4225-87BC-536253CF5DC9}"/>
          </ac:grpSpMkLst>
        </pc:grpChg>
        <pc:grpChg chg="mod">
          <ac:chgData name="Croisant, Guillaume" userId="7fd83005-89a2-4d16-be42-e628d04e539f" providerId="ADAL" clId="{7D283787-E97E-4F78-806E-18E068450CA7}" dt="2024-02-12T06:45:30.762" v="526" actId="1076"/>
          <ac:grpSpMkLst>
            <pc:docMk/>
            <pc:sldMk cId="2656083803" sldId="557"/>
            <ac:grpSpMk id="16" creationId="{BC92CFDC-8B8D-4FDC-AACE-CE681BB186C4}"/>
          </ac:grpSpMkLst>
        </pc:grpChg>
        <pc:picChg chg="add mod">
          <ac:chgData name="Croisant, Guillaume" userId="7fd83005-89a2-4d16-be42-e628d04e539f" providerId="ADAL" clId="{7D283787-E97E-4F78-806E-18E068450CA7}" dt="2024-02-12T06:46:21.751" v="538" actId="1440"/>
          <ac:picMkLst>
            <pc:docMk/>
            <pc:sldMk cId="2656083803" sldId="557"/>
            <ac:picMk id="10" creationId="{9FCAEBB3-7B00-24D5-A750-17EB97939B3B}"/>
          </ac:picMkLst>
        </pc:picChg>
        <pc:picChg chg="mod">
          <ac:chgData name="Croisant, Guillaume" userId="7fd83005-89a2-4d16-be42-e628d04e539f" providerId="ADAL" clId="{7D283787-E97E-4F78-806E-18E068450CA7}" dt="2024-02-12T06:45:37.472" v="527" actId="1076"/>
          <ac:picMkLst>
            <pc:docMk/>
            <pc:sldMk cId="2656083803" sldId="557"/>
            <ac:picMk id="23" creationId="{FB873CF7-0873-4D9A-8DF3-A468C2930C3F}"/>
          </ac:picMkLst>
        </pc:picChg>
        <pc:picChg chg="add del mod">
          <ac:chgData name="Croisant, Guillaume" userId="7fd83005-89a2-4d16-be42-e628d04e539f" providerId="ADAL" clId="{7D283787-E97E-4F78-806E-18E068450CA7}" dt="2024-02-12T06:31:26.479" v="272" actId="21"/>
          <ac:picMkLst>
            <pc:docMk/>
            <pc:sldMk cId="2656083803" sldId="557"/>
            <ac:picMk id="1026" creationId="{DF3F6B56-ABBA-D547-6E1C-A44F12358A42}"/>
          </ac:picMkLst>
        </pc:picChg>
      </pc:sldChg>
      <pc:sldChg chg="modSp mod">
        <pc:chgData name="Croisant, Guillaume" userId="7fd83005-89a2-4d16-be42-e628d04e539f" providerId="ADAL" clId="{7D283787-E97E-4F78-806E-18E068450CA7}" dt="2024-02-12T06:22:42.802" v="245" actId="20577"/>
        <pc:sldMkLst>
          <pc:docMk/>
          <pc:sldMk cId="1772472682" sldId="599"/>
        </pc:sldMkLst>
        <pc:spChg chg="mod">
          <ac:chgData name="Croisant, Guillaume" userId="7fd83005-89a2-4d16-be42-e628d04e539f" providerId="ADAL" clId="{7D283787-E97E-4F78-806E-18E068450CA7}" dt="2024-02-12T06:22:42.802" v="245" actId="20577"/>
          <ac:spMkLst>
            <pc:docMk/>
            <pc:sldMk cId="1772472682" sldId="599"/>
            <ac:spMk id="7" creationId="{FA179684-CD5B-F880-EB7E-BB0914BEEC0F}"/>
          </ac:spMkLst>
        </pc:spChg>
      </pc:sldChg>
      <pc:sldChg chg="modSp add mod">
        <pc:chgData name="Croisant, Guillaume" userId="7fd83005-89a2-4d16-be42-e628d04e539f" providerId="ADAL" clId="{7D283787-E97E-4F78-806E-18E068450CA7}" dt="2024-02-12T07:00:14.290" v="685" actId="20577"/>
        <pc:sldMkLst>
          <pc:docMk/>
          <pc:sldMk cId="1756647334" sldId="602"/>
        </pc:sldMkLst>
        <pc:spChg chg="mod">
          <ac:chgData name="Croisant, Guillaume" userId="7fd83005-89a2-4d16-be42-e628d04e539f" providerId="ADAL" clId="{7D283787-E97E-4F78-806E-18E068450CA7}" dt="2024-02-12T07:00:14.290" v="685" actId="20577"/>
          <ac:spMkLst>
            <pc:docMk/>
            <pc:sldMk cId="1756647334" sldId="602"/>
            <ac:spMk id="6" creationId="{2D6FC4D6-44E0-4085-98C1-A844765F21E7}"/>
          </ac:spMkLst>
        </pc:spChg>
      </pc:sldChg>
      <pc:sldChg chg="modSp add del mod">
        <pc:chgData name="Croisant, Guillaume" userId="7fd83005-89a2-4d16-be42-e628d04e539f" providerId="ADAL" clId="{7D283787-E97E-4F78-806E-18E068450CA7}" dt="2024-02-12T06:33:59.443" v="293" actId="2696"/>
        <pc:sldMkLst>
          <pc:docMk/>
          <pc:sldMk cId="2534681220" sldId="602"/>
        </pc:sldMkLst>
        <pc:spChg chg="mod">
          <ac:chgData name="Croisant, Guillaume" userId="7fd83005-89a2-4d16-be42-e628d04e539f" providerId="ADAL" clId="{7D283787-E97E-4F78-806E-18E068450CA7}" dt="2024-02-12T06:15:05.673" v="93" actId="20577"/>
          <ac:spMkLst>
            <pc:docMk/>
            <pc:sldMk cId="2534681220" sldId="602"/>
            <ac:spMk id="6" creationId="{2D6FC4D6-44E0-4085-98C1-A844765F21E7}"/>
          </ac:spMkLst>
        </pc:spChg>
      </pc:sldChg>
      <pc:sldChg chg="del">
        <pc:chgData name="Croisant, Guillaume" userId="7fd83005-89a2-4d16-be42-e628d04e539f" providerId="ADAL" clId="{7D283787-E97E-4F78-806E-18E068450CA7}" dt="2024-02-12T06:21:59.478" v="198" actId="47"/>
        <pc:sldMkLst>
          <pc:docMk/>
          <pc:sldMk cId="2170057448" sldId="614"/>
        </pc:sldMkLst>
      </pc:sldChg>
      <pc:sldChg chg="modSp mod ord">
        <pc:chgData name="Croisant, Guillaume" userId="7fd83005-89a2-4d16-be42-e628d04e539f" providerId="ADAL" clId="{7D283787-E97E-4F78-806E-18E068450CA7}" dt="2024-02-12T06:11:38.323" v="7" actId="114"/>
        <pc:sldMkLst>
          <pc:docMk/>
          <pc:sldMk cId="2964807848" sldId="1338"/>
        </pc:sldMkLst>
        <pc:spChg chg="mod">
          <ac:chgData name="Croisant, Guillaume" userId="7fd83005-89a2-4d16-be42-e628d04e539f" providerId="ADAL" clId="{7D283787-E97E-4F78-806E-18E068450CA7}" dt="2024-02-12T06:11:38.323" v="7" actId="114"/>
          <ac:spMkLst>
            <pc:docMk/>
            <pc:sldMk cId="2964807848" sldId="1338"/>
            <ac:spMk id="110" creationId="{EE0FBB82-2D72-40E2-A923-2E06786395D6}"/>
          </ac:spMkLst>
        </pc:spChg>
      </pc:sldChg>
      <pc:sldChg chg="del">
        <pc:chgData name="Croisant, Guillaume" userId="7fd83005-89a2-4d16-be42-e628d04e539f" providerId="ADAL" clId="{7D283787-E97E-4F78-806E-18E068450CA7}" dt="2024-02-12T06:21:28.452" v="162" actId="47"/>
        <pc:sldMkLst>
          <pc:docMk/>
          <pc:sldMk cId="1286246768" sldId="2118"/>
        </pc:sldMkLst>
      </pc:sldChg>
      <pc:sldChg chg="add">
        <pc:chgData name="Croisant, Guillaume" userId="7fd83005-89a2-4d16-be42-e628d04e539f" providerId="ADAL" clId="{7D283787-E97E-4F78-806E-18E068450CA7}" dt="2024-02-12T06:24:18.966" v="246"/>
        <pc:sldMkLst>
          <pc:docMk/>
          <pc:sldMk cId="2428955349" sldId="2493"/>
        </pc:sldMkLst>
      </pc:sldChg>
      <pc:sldChg chg="modSp add mod">
        <pc:chgData name="Croisant, Guillaume" userId="7fd83005-89a2-4d16-be42-e628d04e539f" providerId="ADAL" clId="{7D283787-E97E-4F78-806E-18E068450CA7}" dt="2024-02-12T07:12:28.087" v="843" actId="20577"/>
        <pc:sldMkLst>
          <pc:docMk/>
          <pc:sldMk cId="151674511" sldId="2497"/>
        </pc:sldMkLst>
        <pc:spChg chg="mod">
          <ac:chgData name="Croisant, Guillaume" userId="7fd83005-89a2-4d16-be42-e628d04e539f" providerId="ADAL" clId="{7D283787-E97E-4F78-806E-18E068450CA7}" dt="2024-02-12T07:12:10.319" v="828" actId="20577"/>
          <ac:spMkLst>
            <pc:docMk/>
            <pc:sldMk cId="151674511" sldId="2497"/>
            <ac:spMk id="6" creationId="{3939DA1E-A42A-4213-9003-748CE2ECA890}"/>
          </ac:spMkLst>
        </pc:spChg>
        <pc:spChg chg="mod">
          <ac:chgData name="Croisant, Guillaume" userId="7fd83005-89a2-4d16-be42-e628d04e539f" providerId="ADAL" clId="{7D283787-E97E-4F78-806E-18E068450CA7}" dt="2024-02-12T07:12:28.087" v="843" actId="20577"/>
          <ac:spMkLst>
            <pc:docMk/>
            <pc:sldMk cId="151674511" sldId="2497"/>
            <ac:spMk id="25" creationId="{05611BFA-DBFD-44BE-9D47-9D5E927B6FC0}"/>
          </ac:spMkLst>
        </pc:spChg>
      </pc:sldChg>
      <pc:sldChg chg="add">
        <pc:chgData name="Croisant, Guillaume" userId="7fd83005-89a2-4d16-be42-e628d04e539f" providerId="ADAL" clId="{7D283787-E97E-4F78-806E-18E068450CA7}" dt="2024-02-12T06:53:52.514" v="601"/>
        <pc:sldMkLst>
          <pc:docMk/>
          <pc:sldMk cId="436473241" sldId="2498"/>
        </pc:sldMkLst>
      </pc:sldChg>
      <pc:sldChg chg="add">
        <pc:chgData name="Croisant, Guillaume" userId="7fd83005-89a2-4d16-be42-e628d04e539f" providerId="ADAL" clId="{7D283787-E97E-4F78-806E-18E068450CA7}" dt="2024-02-12T06:53:52.514" v="601"/>
        <pc:sldMkLst>
          <pc:docMk/>
          <pc:sldMk cId="3566914688" sldId="2502"/>
        </pc:sldMkLst>
      </pc:sldChg>
      <pc:sldChg chg="delSp modSp add mod">
        <pc:chgData name="Croisant, Guillaume" userId="7fd83005-89a2-4d16-be42-e628d04e539f" providerId="ADAL" clId="{7D283787-E97E-4F78-806E-18E068450CA7}" dt="2024-02-12T07:57:21.413" v="1417" actId="1076"/>
        <pc:sldMkLst>
          <pc:docMk/>
          <pc:sldMk cId="2333495071" sldId="2506"/>
        </pc:sldMkLst>
        <pc:spChg chg="mod">
          <ac:chgData name="Croisant, Guillaume" userId="7fd83005-89a2-4d16-be42-e628d04e539f" providerId="ADAL" clId="{7D283787-E97E-4F78-806E-18E068450CA7}" dt="2024-02-12T07:57:21.413" v="1417" actId="1076"/>
          <ac:spMkLst>
            <pc:docMk/>
            <pc:sldMk cId="2333495071" sldId="2506"/>
            <ac:spMk id="87" creationId="{00000000-0000-0000-0000-000000000000}"/>
          </ac:spMkLst>
        </pc:spChg>
        <pc:picChg chg="del mod">
          <ac:chgData name="Croisant, Guillaume" userId="7fd83005-89a2-4d16-be42-e628d04e539f" providerId="ADAL" clId="{7D283787-E97E-4F78-806E-18E068450CA7}" dt="2024-02-12T07:57:13.461" v="1416" actId="478"/>
          <ac:picMkLst>
            <pc:docMk/>
            <pc:sldMk cId="2333495071" sldId="2506"/>
            <ac:picMk id="35" creationId="{00000000-0000-0000-0000-000000000000}"/>
          </ac:picMkLst>
        </pc:picChg>
        <pc:picChg chg="mod">
          <ac:chgData name="Croisant, Guillaume" userId="7fd83005-89a2-4d16-be42-e628d04e539f" providerId="ADAL" clId="{7D283787-E97E-4F78-806E-18E068450CA7}" dt="2024-02-12T07:57:21.413" v="1417" actId="1076"/>
          <ac:picMkLst>
            <pc:docMk/>
            <pc:sldMk cId="2333495071" sldId="2506"/>
            <ac:picMk id="88" creationId="{00000000-0000-0000-0000-000000000000}"/>
          </ac:picMkLst>
        </pc:picChg>
      </pc:sldChg>
      <pc:sldChg chg="add">
        <pc:chgData name="Croisant, Guillaume" userId="7fd83005-89a2-4d16-be42-e628d04e539f" providerId="ADAL" clId="{7D283787-E97E-4F78-806E-18E068450CA7}" dt="2024-02-12T06:53:52.514" v="601"/>
        <pc:sldMkLst>
          <pc:docMk/>
          <pc:sldMk cId="1446855870" sldId="2511"/>
        </pc:sldMkLst>
      </pc:sldChg>
      <pc:sldChg chg="add">
        <pc:chgData name="Croisant, Guillaume" userId="7fd83005-89a2-4d16-be42-e628d04e539f" providerId="ADAL" clId="{7D283787-E97E-4F78-806E-18E068450CA7}" dt="2024-02-12T06:53:52.514" v="601"/>
        <pc:sldMkLst>
          <pc:docMk/>
          <pc:sldMk cId="1630728993" sldId="2512"/>
        </pc:sldMkLst>
      </pc:sldChg>
      <pc:sldChg chg="addSp delSp modSp add mod">
        <pc:chgData name="Croisant, Guillaume" userId="7fd83005-89a2-4d16-be42-e628d04e539f" providerId="ADAL" clId="{7D283787-E97E-4F78-806E-18E068450CA7}" dt="2024-02-12T07:01:11.037" v="690" actId="22"/>
        <pc:sldMkLst>
          <pc:docMk/>
          <pc:sldMk cId="175913410" sldId="2513"/>
        </pc:sldMkLst>
        <pc:spChg chg="mod">
          <ac:chgData name="Croisant, Guillaume" userId="7fd83005-89a2-4d16-be42-e628d04e539f" providerId="ADAL" clId="{7D283787-E97E-4F78-806E-18E068450CA7}" dt="2024-02-12T07:01:04.395" v="686" actId="20577"/>
          <ac:spMkLst>
            <pc:docMk/>
            <pc:sldMk cId="175913410" sldId="2513"/>
            <ac:spMk id="2" creationId="{00000000-0000-0000-0000-000000000000}"/>
          </ac:spMkLst>
        </pc:spChg>
        <pc:spChg chg="add del">
          <ac:chgData name="Croisant, Guillaume" userId="7fd83005-89a2-4d16-be42-e628d04e539f" providerId="ADAL" clId="{7D283787-E97E-4F78-806E-18E068450CA7}" dt="2024-02-12T07:01:08.693" v="688" actId="22"/>
          <ac:spMkLst>
            <pc:docMk/>
            <pc:sldMk cId="175913410" sldId="2513"/>
            <ac:spMk id="4" creationId="{DC308B40-5F5D-BF2D-55DB-FB5DAC4ACE34}"/>
          </ac:spMkLst>
        </pc:spChg>
        <pc:spChg chg="add del">
          <ac:chgData name="Croisant, Guillaume" userId="7fd83005-89a2-4d16-be42-e628d04e539f" providerId="ADAL" clId="{7D283787-E97E-4F78-806E-18E068450CA7}" dt="2024-02-12T07:01:11.037" v="690" actId="22"/>
          <ac:spMkLst>
            <pc:docMk/>
            <pc:sldMk cId="175913410" sldId="2513"/>
            <ac:spMk id="6" creationId="{5AFCBA97-8E1D-2FB7-A4C2-B2650AF857CB}"/>
          </ac:spMkLst>
        </pc:spChg>
      </pc:sldChg>
      <pc:sldChg chg="add">
        <pc:chgData name="Croisant, Guillaume" userId="7fd83005-89a2-4d16-be42-e628d04e539f" providerId="ADAL" clId="{7D283787-E97E-4F78-806E-18E068450CA7}" dt="2024-02-12T06:53:52.514" v="601"/>
        <pc:sldMkLst>
          <pc:docMk/>
          <pc:sldMk cId="1699933330" sldId="2517"/>
        </pc:sldMkLst>
      </pc:sldChg>
      <pc:sldChg chg="add">
        <pc:chgData name="Croisant, Guillaume" userId="7fd83005-89a2-4d16-be42-e628d04e539f" providerId="ADAL" clId="{7D283787-E97E-4F78-806E-18E068450CA7}" dt="2024-02-12T06:53:52.514" v="601"/>
        <pc:sldMkLst>
          <pc:docMk/>
          <pc:sldMk cId="2424866412" sldId="2518"/>
        </pc:sldMkLst>
      </pc:sldChg>
      <pc:sldChg chg="del">
        <pc:chgData name="Croisant, Guillaume" userId="7fd83005-89a2-4d16-be42-e628d04e539f" providerId="ADAL" clId="{7D283787-E97E-4F78-806E-18E068450CA7}" dt="2024-02-12T06:18:31.419" v="134" actId="47"/>
        <pc:sldMkLst>
          <pc:docMk/>
          <pc:sldMk cId="3352861873" sldId="2523"/>
        </pc:sldMkLst>
      </pc:sldChg>
      <pc:sldChg chg="del">
        <pc:chgData name="Croisant, Guillaume" userId="7fd83005-89a2-4d16-be42-e628d04e539f" providerId="ADAL" clId="{7D283787-E97E-4F78-806E-18E068450CA7}" dt="2024-02-12T06:21:28.452" v="162" actId="47"/>
        <pc:sldMkLst>
          <pc:docMk/>
          <pc:sldMk cId="1112724198" sldId="2535"/>
        </pc:sldMkLst>
      </pc:sldChg>
      <pc:sldChg chg="del">
        <pc:chgData name="Croisant, Guillaume" userId="7fd83005-89a2-4d16-be42-e628d04e539f" providerId="ADAL" clId="{7D283787-E97E-4F78-806E-18E068450CA7}" dt="2024-02-12T06:21:59.478" v="198" actId="47"/>
        <pc:sldMkLst>
          <pc:docMk/>
          <pc:sldMk cId="2867412371" sldId="2573"/>
        </pc:sldMkLst>
      </pc:sldChg>
      <pc:sldChg chg="del">
        <pc:chgData name="Croisant, Guillaume" userId="7fd83005-89a2-4d16-be42-e628d04e539f" providerId="ADAL" clId="{7D283787-E97E-4F78-806E-18E068450CA7}" dt="2024-02-12T06:21:59.478" v="198" actId="47"/>
        <pc:sldMkLst>
          <pc:docMk/>
          <pc:sldMk cId="3580930814" sldId="2574"/>
        </pc:sldMkLst>
      </pc:sldChg>
      <pc:sldChg chg="modSp add del mod">
        <pc:chgData name="Croisant, Guillaume" userId="7fd83005-89a2-4d16-be42-e628d04e539f" providerId="ADAL" clId="{7D283787-E97E-4F78-806E-18E068450CA7}" dt="2024-02-12T07:00:02.965" v="666" actId="20577"/>
        <pc:sldMkLst>
          <pc:docMk/>
          <pc:sldMk cId="2588660450" sldId="2581"/>
        </pc:sldMkLst>
        <pc:spChg chg="mod">
          <ac:chgData name="Croisant, Guillaume" userId="7fd83005-89a2-4d16-be42-e628d04e539f" providerId="ADAL" clId="{7D283787-E97E-4F78-806E-18E068450CA7}" dt="2024-02-12T07:00:02.965" v="666" actId="20577"/>
          <ac:spMkLst>
            <pc:docMk/>
            <pc:sldMk cId="2588660450" sldId="2581"/>
            <ac:spMk id="6" creationId="{2D6FC4D6-44E0-4085-98C1-A844765F21E7}"/>
          </ac:spMkLst>
        </pc:spChg>
      </pc:sldChg>
      <pc:sldChg chg="del">
        <pc:chgData name="Croisant, Guillaume" userId="7fd83005-89a2-4d16-be42-e628d04e539f" providerId="ADAL" clId="{7D283787-E97E-4F78-806E-18E068450CA7}" dt="2024-02-12T06:21:28.452" v="162" actId="47"/>
        <pc:sldMkLst>
          <pc:docMk/>
          <pc:sldMk cId="2066745101" sldId="2587"/>
        </pc:sldMkLst>
      </pc:sldChg>
      <pc:sldChg chg="del">
        <pc:chgData name="Croisant, Guillaume" userId="7fd83005-89a2-4d16-be42-e628d04e539f" providerId="ADAL" clId="{7D283787-E97E-4F78-806E-18E068450CA7}" dt="2024-02-12T06:21:28.452" v="162" actId="47"/>
        <pc:sldMkLst>
          <pc:docMk/>
          <pc:sldMk cId="1440989908" sldId="2593"/>
        </pc:sldMkLst>
      </pc:sldChg>
      <pc:sldChg chg="modSp add del mod">
        <pc:chgData name="Croisant, Guillaume" userId="7fd83005-89a2-4d16-be42-e628d04e539f" providerId="ADAL" clId="{7D283787-E97E-4F78-806E-18E068450CA7}" dt="2024-02-12T07:01:29.615" v="714" actId="20577"/>
        <pc:sldMkLst>
          <pc:docMk/>
          <pc:sldMk cId="3301814261" sldId="2618"/>
        </pc:sldMkLst>
        <pc:spChg chg="mod">
          <ac:chgData name="Croisant, Guillaume" userId="7fd83005-89a2-4d16-be42-e628d04e539f" providerId="ADAL" clId="{7D283787-E97E-4F78-806E-18E068450CA7}" dt="2024-02-12T07:01:29.615" v="714" actId="20577"/>
          <ac:spMkLst>
            <pc:docMk/>
            <pc:sldMk cId="3301814261" sldId="2618"/>
            <ac:spMk id="6" creationId="{2D6FC4D6-44E0-4085-98C1-A844765F21E7}"/>
          </ac:spMkLst>
        </pc:spChg>
      </pc:sldChg>
      <pc:sldChg chg="modSp add del mod">
        <pc:chgData name="Croisant, Guillaume" userId="7fd83005-89a2-4d16-be42-e628d04e539f" providerId="ADAL" clId="{7D283787-E97E-4F78-806E-18E068450CA7}" dt="2024-02-12T07:52:22.118" v="1371" actId="20577"/>
        <pc:sldMkLst>
          <pc:docMk/>
          <pc:sldMk cId="91602951" sldId="2623"/>
        </pc:sldMkLst>
        <pc:spChg chg="mod">
          <ac:chgData name="Croisant, Guillaume" userId="7fd83005-89a2-4d16-be42-e628d04e539f" providerId="ADAL" clId="{7D283787-E97E-4F78-806E-18E068450CA7}" dt="2024-02-12T07:52:22.118" v="1371" actId="20577"/>
          <ac:spMkLst>
            <pc:docMk/>
            <pc:sldMk cId="91602951" sldId="2623"/>
            <ac:spMk id="6" creationId="{2D6FC4D6-44E0-4085-98C1-A844765F21E7}"/>
          </ac:spMkLst>
        </pc:spChg>
      </pc:sldChg>
      <pc:sldChg chg="del">
        <pc:chgData name="Croisant, Guillaume" userId="7fd83005-89a2-4d16-be42-e628d04e539f" providerId="ADAL" clId="{7D283787-E97E-4F78-806E-18E068450CA7}" dt="2024-02-12T06:18:31.419" v="134" actId="47"/>
        <pc:sldMkLst>
          <pc:docMk/>
          <pc:sldMk cId="3308955063" sldId="2644"/>
        </pc:sldMkLst>
      </pc:sldChg>
      <pc:sldChg chg="del">
        <pc:chgData name="Croisant, Guillaume" userId="7fd83005-89a2-4d16-be42-e628d04e539f" providerId="ADAL" clId="{7D283787-E97E-4F78-806E-18E068450CA7}" dt="2024-02-12T06:21:28.452" v="162" actId="47"/>
        <pc:sldMkLst>
          <pc:docMk/>
          <pc:sldMk cId="2392529035" sldId="4572"/>
        </pc:sldMkLst>
      </pc:sldChg>
      <pc:sldChg chg="addSp delSp modSp add mod">
        <pc:chgData name="Croisant, Guillaume" userId="7fd83005-89a2-4d16-be42-e628d04e539f" providerId="ADAL" clId="{7D283787-E97E-4F78-806E-18E068450CA7}" dt="2024-02-12T07:18:45.682" v="922" actId="1076"/>
        <pc:sldMkLst>
          <pc:docMk/>
          <pc:sldMk cId="1719836886" sldId="4605"/>
        </pc:sldMkLst>
        <pc:spChg chg="mod">
          <ac:chgData name="Croisant, Guillaume" userId="7fd83005-89a2-4d16-be42-e628d04e539f" providerId="ADAL" clId="{7D283787-E97E-4F78-806E-18E068450CA7}" dt="2024-02-12T07:15:25.999" v="909" actId="20577"/>
          <ac:spMkLst>
            <pc:docMk/>
            <pc:sldMk cId="1719836886" sldId="4605"/>
            <ac:spMk id="2" creationId="{00000000-0000-0000-0000-000000000000}"/>
          </ac:spMkLst>
        </pc:spChg>
        <pc:picChg chg="add mod">
          <ac:chgData name="Croisant, Guillaume" userId="7fd83005-89a2-4d16-be42-e628d04e539f" providerId="ADAL" clId="{7D283787-E97E-4F78-806E-18E068450CA7}" dt="2024-02-12T07:17:02.367" v="916" actId="1076"/>
          <ac:picMkLst>
            <pc:docMk/>
            <pc:sldMk cId="1719836886" sldId="4605"/>
            <ac:picMk id="3" creationId="{2FCE0245-C45E-7B45-6C1A-54DAE1E31EF5}"/>
          </ac:picMkLst>
        </pc:picChg>
        <pc:picChg chg="add mod">
          <ac:chgData name="Croisant, Guillaume" userId="7fd83005-89a2-4d16-be42-e628d04e539f" providerId="ADAL" clId="{7D283787-E97E-4F78-806E-18E068450CA7}" dt="2024-02-12T07:18:39.926" v="920" actId="1076"/>
          <ac:picMkLst>
            <pc:docMk/>
            <pc:sldMk cId="1719836886" sldId="4605"/>
            <ac:picMk id="5" creationId="{939A9E0A-EAD0-A373-F30E-87645BF4379B}"/>
          </ac:picMkLst>
        </pc:picChg>
        <pc:picChg chg="mod">
          <ac:chgData name="Croisant, Guillaume" userId="7fd83005-89a2-4d16-be42-e628d04e539f" providerId="ADAL" clId="{7D283787-E97E-4F78-806E-18E068450CA7}" dt="2024-02-12T07:17:10.020" v="917" actId="14100"/>
          <ac:picMkLst>
            <pc:docMk/>
            <pc:sldMk cId="1719836886" sldId="4605"/>
            <ac:picMk id="15" creationId="{AED3C6AB-FE4C-6256-5D27-AECD7213E5D5}"/>
          </ac:picMkLst>
        </pc:picChg>
        <pc:picChg chg="del">
          <ac:chgData name="Croisant, Guillaume" userId="7fd83005-89a2-4d16-be42-e628d04e539f" providerId="ADAL" clId="{7D283787-E97E-4F78-806E-18E068450CA7}" dt="2024-02-12T07:16:04.053" v="910" actId="478"/>
          <ac:picMkLst>
            <pc:docMk/>
            <pc:sldMk cId="1719836886" sldId="4605"/>
            <ac:picMk id="17" creationId="{EAD080C3-5A92-AF59-8F23-371735F5BD1C}"/>
          </ac:picMkLst>
        </pc:picChg>
        <pc:picChg chg="del">
          <ac:chgData name="Croisant, Guillaume" userId="7fd83005-89a2-4d16-be42-e628d04e539f" providerId="ADAL" clId="{7D283787-E97E-4F78-806E-18E068450CA7}" dt="2024-02-12T07:16:05.315" v="911" actId="478"/>
          <ac:picMkLst>
            <pc:docMk/>
            <pc:sldMk cId="1719836886" sldId="4605"/>
            <ac:picMk id="23" creationId="{5D7825DA-4864-A105-1F2F-BB80D9BFDB76}"/>
          </ac:picMkLst>
        </pc:picChg>
        <pc:picChg chg="mod ord">
          <ac:chgData name="Croisant, Guillaume" userId="7fd83005-89a2-4d16-be42-e628d04e539f" providerId="ADAL" clId="{7D283787-E97E-4F78-806E-18E068450CA7}" dt="2024-02-12T07:18:45.682" v="922" actId="1076"/>
          <ac:picMkLst>
            <pc:docMk/>
            <pc:sldMk cId="1719836886" sldId="4605"/>
            <ac:picMk id="27" creationId="{1BB55C64-2401-43BA-BEBB-C49E3A35B279}"/>
          </ac:picMkLst>
        </pc:picChg>
      </pc:sldChg>
      <pc:sldChg chg="modSp mod">
        <pc:chgData name="Croisant, Guillaume" userId="7fd83005-89a2-4d16-be42-e628d04e539f" providerId="ADAL" clId="{7D283787-E97E-4F78-806E-18E068450CA7}" dt="2024-02-12T06:11:55.463" v="48" actId="20577"/>
        <pc:sldMkLst>
          <pc:docMk/>
          <pc:sldMk cId="2584472064" sldId="4609"/>
        </pc:sldMkLst>
        <pc:spChg chg="mod">
          <ac:chgData name="Croisant, Guillaume" userId="7fd83005-89a2-4d16-be42-e628d04e539f" providerId="ADAL" clId="{7D283787-E97E-4F78-806E-18E068450CA7}" dt="2024-02-12T06:11:49.679" v="45" actId="20577"/>
          <ac:spMkLst>
            <pc:docMk/>
            <pc:sldMk cId="2584472064" sldId="4609"/>
            <ac:spMk id="2" creationId="{C998B322-EE83-4244-A652-0318045BFD8D}"/>
          </ac:spMkLst>
        </pc:spChg>
        <pc:spChg chg="mod">
          <ac:chgData name="Croisant, Guillaume" userId="7fd83005-89a2-4d16-be42-e628d04e539f" providerId="ADAL" clId="{7D283787-E97E-4F78-806E-18E068450CA7}" dt="2024-02-12T06:11:55.463" v="48" actId="20577"/>
          <ac:spMkLst>
            <pc:docMk/>
            <pc:sldMk cId="2584472064" sldId="4609"/>
            <ac:spMk id="6" creationId="{C5EA1FFE-4F53-447D-A82F-A0A6A9F9C8ED}"/>
          </ac:spMkLst>
        </pc:spChg>
      </pc:sldChg>
      <pc:sldChg chg="modSp add del mod ord">
        <pc:chgData name="Croisant, Guillaume" userId="7fd83005-89a2-4d16-be42-e628d04e539f" providerId="ADAL" clId="{7D283787-E97E-4F78-806E-18E068450CA7}" dt="2024-02-12T06:53:28.964" v="600" actId="20577"/>
        <pc:sldMkLst>
          <pc:docMk/>
          <pc:sldMk cId="4010912340" sldId="2147375677"/>
        </pc:sldMkLst>
        <pc:spChg chg="mod">
          <ac:chgData name="Croisant, Guillaume" userId="7fd83005-89a2-4d16-be42-e628d04e539f" providerId="ADAL" clId="{7D283787-E97E-4F78-806E-18E068450CA7}" dt="2024-02-12T06:53:28.964" v="600" actId="20577"/>
          <ac:spMkLst>
            <pc:docMk/>
            <pc:sldMk cId="4010912340" sldId="2147375677"/>
            <ac:spMk id="2" creationId="{00000000-0000-0000-0000-000000000000}"/>
          </ac:spMkLst>
        </pc:spChg>
      </pc:sldChg>
      <pc:sldChg chg="add">
        <pc:chgData name="Croisant, Guillaume" userId="7fd83005-89a2-4d16-be42-e628d04e539f" providerId="ADAL" clId="{7D283787-E97E-4F78-806E-18E068450CA7}" dt="2024-02-12T07:50:59.300" v="1358"/>
        <pc:sldMkLst>
          <pc:docMk/>
          <pc:sldMk cId="1653881101" sldId="2147375693"/>
        </pc:sldMkLst>
      </pc:sldChg>
      <pc:sldChg chg="modSp add del mod">
        <pc:chgData name="Croisant, Guillaume" userId="7fd83005-89a2-4d16-be42-e628d04e539f" providerId="ADAL" clId="{7D283787-E97E-4F78-806E-18E068450CA7}" dt="2024-02-12T06:57:14.805" v="658" actId="20577"/>
        <pc:sldMkLst>
          <pc:docMk/>
          <pc:sldMk cId="3208821842" sldId="2147375707"/>
        </pc:sldMkLst>
        <pc:spChg chg="mod">
          <ac:chgData name="Croisant, Guillaume" userId="7fd83005-89a2-4d16-be42-e628d04e539f" providerId="ADAL" clId="{7D283787-E97E-4F78-806E-18E068450CA7}" dt="2024-02-12T06:57:14.805" v="658" actId="20577"/>
          <ac:spMkLst>
            <pc:docMk/>
            <pc:sldMk cId="3208821842" sldId="2147375707"/>
            <ac:spMk id="3" creationId="{94F07E41-2E95-4CDC-B278-C4A0A37AA96B}"/>
          </ac:spMkLst>
        </pc:spChg>
        <pc:spChg chg="mod">
          <ac:chgData name="Croisant, Guillaume" userId="7fd83005-89a2-4d16-be42-e628d04e539f" providerId="ADAL" clId="{7D283787-E97E-4F78-806E-18E068450CA7}" dt="2024-02-12T06:56:41.331" v="627" actId="20577"/>
          <ac:spMkLst>
            <pc:docMk/>
            <pc:sldMk cId="3208821842" sldId="2147375707"/>
            <ac:spMk id="5" creationId="{75394957-660D-43DC-B5FD-25F9DA08A316}"/>
          </ac:spMkLst>
        </pc:spChg>
      </pc:sldChg>
      <pc:sldChg chg="del">
        <pc:chgData name="Croisant, Guillaume" userId="7fd83005-89a2-4d16-be42-e628d04e539f" providerId="ADAL" clId="{7D283787-E97E-4F78-806E-18E068450CA7}" dt="2024-02-12T06:21:28.452" v="162" actId="47"/>
        <pc:sldMkLst>
          <pc:docMk/>
          <pc:sldMk cId="1868421256" sldId="2147375708"/>
        </pc:sldMkLst>
      </pc:sldChg>
      <pc:sldChg chg="del">
        <pc:chgData name="Croisant, Guillaume" userId="7fd83005-89a2-4d16-be42-e628d04e539f" providerId="ADAL" clId="{7D283787-E97E-4F78-806E-18E068450CA7}" dt="2024-02-12T06:21:59.478" v="198" actId="47"/>
        <pc:sldMkLst>
          <pc:docMk/>
          <pc:sldMk cId="4135234803" sldId="2147375709"/>
        </pc:sldMkLst>
      </pc:sldChg>
      <pc:sldChg chg="modSp add del mod">
        <pc:chgData name="Croisant, Guillaume" userId="7fd83005-89a2-4d16-be42-e628d04e539f" providerId="ADAL" clId="{7D283787-E97E-4F78-806E-18E068450CA7}" dt="2024-02-12T06:57:24.688" v="660" actId="20577"/>
        <pc:sldMkLst>
          <pc:docMk/>
          <pc:sldMk cId="431701138" sldId="2147375710"/>
        </pc:sldMkLst>
        <pc:spChg chg="mod">
          <ac:chgData name="Croisant, Guillaume" userId="7fd83005-89a2-4d16-be42-e628d04e539f" providerId="ADAL" clId="{7D283787-E97E-4F78-806E-18E068450CA7}" dt="2024-02-12T06:57:24.688" v="660" actId="20577"/>
          <ac:spMkLst>
            <pc:docMk/>
            <pc:sldMk cId="431701138" sldId="2147375710"/>
            <ac:spMk id="4" creationId="{0130955F-BC93-48BB-AB5A-CDDB6B0AE919}"/>
          </ac:spMkLst>
        </pc:spChg>
      </pc:sldChg>
      <pc:sldChg chg="delSp add mod">
        <pc:chgData name="Croisant, Guillaume" userId="7fd83005-89a2-4d16-be42-e628d04e539f" providerId="ADAL" clId="{7D283787-E97E-4F78-806E-18E068450CA7}" dt="2024-02-12T06:20:25.688" v="143" actId="478"/>
        <pc:sldMkLst>
          <pc:docMk/>
          <pc:sldMk cId="3729740564" sldId="2147375711"/>
        </pc:sldMkLst>
        <pc:picChg chg="del">
          <ac:chgData name="Croisant, Guillaume" userId="7fd83005-89a2-4d16-be42-e628d04e539f" providerId="ADAL" clId="{7D283787-E97E-4F78-806E-18E068450CA7}" dt="2024-02-12T06:20:25.688" v="143" actId="478"/>
          <ac:picMkLst>
            <pc:docMk/>
            <pc:sldMk cId="3729740564" sldId="2147375711"/>
            <ac:picMk id="2" creationId="{80D50DDC-A11B-ADC9-E1FC-2025E3B67E8F}"/>
          </ac:picMkLst>
        </pc:picChg>
      </pc:sldChg>
      <pc:sldChg chg="del">
        <pc:chgData name="Croisant, Guillaume" userId="7fd83005-89a2-4d16-be42-e628d04e539f" providerId="ADAL" clId="{7D283787-E97E-4F78-806E-18E068450CA7}" dt="2024-02-12T06:18:31.419" v="134" actId="47"/>
        <pc:sldMkLst>
          <pc:docMk/>
          <pc:sldMk cId="3579014473" sldId="2147375714"/>
        </pc:sldMkLst>
      </pc:sldChg>
      <pc:sldChg chg="del">
        <pc:chgData name="Croisant, Guillaume" userId="7fd83005-89a2-4d16-be42-e628d04e539f" providerId="ADAL" clId="{7D283787-E97E-4F78-806E-18E068450CA7}" dt="2024-02-12T06:21:28.452" v="162" actId="47"/>
        <pc:sldMkLst>
          <pc:docMk/>
          <pc:sldMk cId="4030952759" sldId="2147375721"/>
        </pc:sldMkLst>
      </pc:sldChg>
      <pc:sldChg chg="del">
        <pc:chgData name="Croisant, Guillaume" userId="7fd83005-89a2-4d16-be42-e628d04e539f" providerId="ADAL" clId="{7D283787-E97E-4F78-806E-18E068450CA7}" dt="2024-02-12T06:21:28.452" v="162" actId="47"/>
        <pc:sldMkLst>
          <pc:docMk/>
          <pc:sldMk cId="900617148" sldId="2147375722"/>
        </pc:sldMkLst>
      </pc:sldChg>
      <pc:sldChg chg="del">
        <pc:chgData name="Croisant, Guillaume" userId="7fd83005-89a2-4d16-be42-e628d04e539f" providerId="ADAL" clId="{7D283787-E97E-4F78-806E-18E068450CA7}" dt="2024-02-12T06:21:28.452" v="162" actId="47"/>
        <pc:sldMkLst>
          <pc:docMk/>
          <pc:sldMk cId="1932497701" sldId="2147375723"/>
        </pc:sldMkLst>
      </pc:sldChg>
      <pc:sldChg chg="del">
        <pc:chgData name="Croisant, Guillaume" userId="7fd83005-89a2-4d16-be42-e628d04e539f" providerId="ADAL" clId="{7D283787-E97E-4F78-806E-18E068450CA7}" dt="2024-02-12T06:21:28.452" v="162" actId="47"/>
        <pc:sldMkLst>
          <pc:docMk/>
          <pc:sldMk cId="650377824" sldId="2147375726"/>
        </pc:sldMkLst>
      </pc:sldChg>
      <pc:sldChg chg="del">
        <pc:chgData name="Croisant, Guillaume" userId="7fd83005-89a2-4d16-be42-e628d04e539f" providerId="ADAL" clId="{7D283787-E97E-4F78-806E-18E068450CA7}" dt="2024-02-12T06:21:28.452" v="162" actId="47"/>
        <pc:sldMkLst>
          <pc:docMk/>
          <pc:sldMk cId="4075488209" sldId="2147375729"/>
        </pc:sldMkLst>
      </pc:sldChg>
      <pc:sldChg chg="del">
        <pc:chgData name="Croisant, Guillaume" userId="7fd83005-89a2-4d16-be42-e628d04e539f" providerId="ADAL" clId="{7D283787-E97E-4F78-806E-18E068450CA7}" dt="2024-02-12T06:22:19.754" v="211" actId="47"/>
        <pc:sldMkLst>
          <pc:docMk/>
          <pc:sldMk cId="2145774694" sldId="2147375732"/>
        </pc:sldMkLst>
      </pc:sldChg>
      <pc:sldChg chg="del">
        <pc:chgData name="Croisant, Guillaume" userId="7fd83005-89a2-4d16-be42-e628d04e539f" providerId="ADAL" clId="{7D283787-E97E-4F78-806E-18E068450CA7}" dt="2024-02-12T06:22:18.484" v="210" actId="47"/>
        <pc:sldMkLst>
          <pc:docMk/>
          <pc:sldMk cId="2746585521" sldId="2147375733"/>
        </pc:sldMkLst>
      </pc:sldChg>
      <pc:sldChg chg="modSp mod ord">
        <pc:chgData name="Croisant, Guillaume" userId="7fd83005-89a2-4d16-be42-e628d04e539f" providerId="ADAL" clId="{7D283787-E97E-4F78-806E-18E068450CA7}" dt="2024-02-12T07:11:31.367" v="827"/>
        <pc:sldMkLst>
          <pc:docMk/>
          <pc:sldMk cId="3963563981" sldId="2147375734"/>
        </pc:sldMkLst>
        <pc:spChg chg="mod">
          <ac:chgData name="Croisant, Guillaume" userId="7fd83005-89a2-4d16-be42-e628d04e539f" providerId="ADAL" clId="{7D283787-E97E-4F78-806E-18E068450CA7}" dt="2024-02-12T06:11:21.320" v="4" actId="207"/>
          <ac:spMkLst>
            <pc:docMk/>
            <pc:sldMk cId="3963563981" sldId="2147375734"/>
            <ac:spMk id="90" creationId="{B87A01D0-B58B-4A05-B256-CCB8B7BDC0F7}"/>
          </ac:spMkLst>
        </pc:spChg>
        <pc:spChg chg="mod">
          <ac:chgData name="Croisant, Guillaume" userId="7fd83005-89a2-4d16-be42-e628d04e539f" providerId="ADAL" clId="{7D283787-E97E-4F78-806E-18E068450CA7}" dt="2024-02-12T06:11:28.023" v="5" actId="207"/>
          <ac:spMkLst>
            <pc:docMk/>
            <pc:sldMk cId="3963563981" sldId="2147375734"/>
            <ac:spMk id="110" creationId="{EE0FBB82-2D72-40E2-A923-2E06786395D6}"/>
          </ac:spMkLst>
        </pc:spChg>
      </pc:sldChg>
      <pc:sldChg chg="modSp add mod">
        <pc:chgData name="Croisant, Guillaume" userId="7fd83005-89a2-4d16-be42-e628d04e539f" providerId="ADAL" clId="{7D283787-E97E-4F78-806E-18E068450CA7}" dt="2024-02-12T06:20:55.470" v="157" actId="20577"/>
        <pc:sldMkLst>
          <pc:docMk/>
          <pc:sldMk cId="2255738578" sldId="2147375735"/>
        </pc:sldMkLst>
        <pc:spChg chg="mod">
          <ac:chgData name="Croisant, Guillaume" userId="7fd83005-89a2-4d16-be42-e628d04e539f" providerId="ADAL" clId="{7D283787-E97E-4F78-806E-18E068450CA7}" dt="2024-02-12T06:20:55.470" v="157" actId="20577"/>
          <ac:spMkLst>
            <pc:docMk/>
            <pc:sldMk cId="2255738578" sldId="2147375735"/>
            <ac:spMk id="2" creationId="{00000000-0000-0000-0000-000000000000}"/>
          </ac:spMkLst>
        </pc:spChg>
      </pc:sldChg>
      <pc:sldChg chg="del">
        <pc:chgData name="Croisant, Guillaume" userId="7fd83005-89a2-4d16-be42-e628d04e539f" providerId="ADAL" clId="{7D283787-E97E-4F78-806E-18E068450CA7}" dt="2024-02-12T06:18:31.419" v="134" actId="47"/>
        <pc:sldMkLst>
          <pc:docMk/>
          <pc:sldMk cId="3571560575" sldId="2147375735"/>
        </pc:sldMkLst>
      </pc:sldChg>
      <pc:sldChg chg="add del">
        <pc:chgData name="Croisant, Guillaume" userId="7fd83005-89a2-4d16-be42-e628d04e539f" providerId="ADAL" clId="{7D283787-E97E-4F78-806E-18E068450CA7}" dt="2024-02-12T06:18:11.619" v="130" actId="47"/>
        <pc:sldMkLst>
          <pc:docMk/>
          <pc:sldMk cId="963956566" sldId="2147375736"/>
        </pc:sldMkLst>
      </pc:sldChg>
      <pc:sldChg chg="add del">
        <pc:chgData name="Croisant, Guillaume" userId="7fd83005-89a2-4d16-be42-e628d04e539f" providerId="ADAL" clId="{7D283787-E97E-4F78-806E-18E068450CA7}" dt="2024-02-12T06:16:41.680" v="125"/>
        <pc:sldMkLst>
          <pc:docMk/>
          <pc:sldMk cId="2649547024" sldId="2147375736"/>
        </pc:sldMkLst>
      </pc:sldChg>
      <pc:sldChg chg="add del">
        <pc:chgData name="Croisant, Guillaume" userId="7fd83005-89a2-4d16-be42-e628d04e539f" providerId="ADAL" clId="{7D283787-E97E-4F78-806E-18E068450CA7}" dt="2024-02-12T06:17:11.331" v="128"/>
        <pc:sldMkLst>
          <pc:docMk/>
          <pc:sldMk cId="4171701230" sldId="2147375736"/>
        </pc:sldMkLst>
      </pc:sldChg>
      <pc:sldChg chg="addSp delSp modSp add mod">
        <pc:chgData name="Croisant, Guillaume" userId="7fd83005-89a2-4d16-be42-e628d04e539f" providerId="ADAL" clId="{7D283787-E97E-4F78-806E-18E068450CA7}" dt="2024-02-12T06:20:15.134" v="142" actId="1076"/>
        <pc:sldMkLst>
          <pc:docMk/>
          <pc:sldMk cId="1746229251" sldId="2147478154"/>
        </pc:sldMkLst>
        <pc:spChg chg="add del mod">
          <ac:chgData name="Croisant, Guillaume" userId="7fd83005-89a2-4d16-be42-e628d04e539f" providerId="ADAL" clId="{7D283787-E97E-4F78-806E-18E068450CA7}" dt="2024-02-12T06:20:09.064" v="141" actId="478"/>
          <ac:spMkLst>
            <pc:docMk/>
            <pc:sldMk cId="1746229251" sldId="2147478154"/>
            <ac:spMk id="3" creationId="{BE19FE49-9FDA-11B2-3A99-170559289B33}"/>
          </ac:spMkLst>
        </pc:spChg>
        <pc:spChg chg="mod">
          <ac:chgData name="Croisant, Guillaume" userId="7fd83005-89a2-4d16-be42-e628d04e539f" providerId="ADAL" clId="{7D283787-E97E-4F78-806E-18E068450CA7}" dt="2024-02-12T06:20:15.134" v="142" actId="1076"/>
          <ac:spMkLst>
            <pc:docMk/>
            <pc:sldMk cId="1746229251" sldId="2147478154"/>
            <ac:spMk id="5" creationId="{18AF5B03-BAD7-1074-11EF-CED09D1D4E30}"/>
          </ac:spMkLst>
        </pc:spChg>
        <pc:picChg chg="mod">
          <ac:chgData name="Croisant, Guillaume" userId="7fd83005-89a2-4d16-be42-e628d04e539f" providerId="ADAL" clId="{7D283787-E97E-4F78-806E-18E068450CA7}" dt="2024-02-12T06:20:15.134" v="142" actId="1076"/>
          <ac:picMkLst>
            <pc:docMk/>
            <pc:sldMk cId="1746229251" sldId="2147478154"/>
            <ac:picMk id="4" creationId="{4C207CE4-A207-5E24-631A-3BEAD6206352}"/>
          </ac:picMkLst>
        </pc:picChg>
        <pc:picChg chg="del">
          <ac:chgData name="Croisant, Guillaume" userId="7fd83005-89a2-4d16-be42-e628d04e539f" providerId="ADAL" clId="{7D283787-E97E-4F78-806E-18E068450CA7}" dt="2024-02-12T06:20:03.151" v="139" actId="478"/>
          <ac:picMkLst>
            <pc:docMk/>
            <pc:sldMk cId="1746229251" sldId="2147478154"/>
            <ac:picMk id="9" creationId="{180E8C6F-DFDC-AB23-0F01-E2E817AD12F4}"/>
          </ac:picMkLst>
        </pc:picChg>
        <pc:picChg chg="del">
          <ac:chgData name="Croisant, Guillaume" userId="7fd83005-89a2-4d16-be42-e628d04e539f" providerId="ADAL" clId="{7D283787-E97E-4F78-806E-18E068450CA7}" dt="2024-02-12T06:20:01.939" v="138" actId="478"/>
          <ac:picMkLst>
            <pc:docMk/>
            <pc:sldMk cId="1746229251" sldId="2147478154"/>
            <ac:picMk id="10" creationId="{92FEF2F3-38C4-6F92-C942-0463AE6F6E94}"/>
          </ac:picMkLst>
        </pc:picChg>
        <pc:picChg chg="del">
          <ac:chgData name="Croisant, Guillaume" userId="7fd83005-89a2-4d16-be42-e628d04e539f" providerId="ADAL" clId="{7D283787-E97E-4F78-806E-18E068450CA7}" dt="2024-02-12T06:20:04.369" v="140" actId="478"/>
          <ac:picMkLst>
            <pc:docMk/>
            <pc:sldMk cId="1746229251" sldId="2147478154"/>
            <ac:picMk id="11" creationId="{12AFA81F-EF37-569B-055D-27855C8CFA6D}"/>
          </ac:picMkLst>
        </pc:picChg>
        <pc:picChg chg="del">
          <ac:chgData name="Croisant, Guillaume" userId="7fd83005-89a2-4d16-be42-e628d04e539f" providerId="ADAL" clId="{7D283787-E97E-4F78-806E-18E068450CA7}" dt="2024-02-12T06:20:00.786" v="137" actId="478"/>
          <ac:picMkLst>
            <pc:docMk/>
            <pc:sldMk cId="1746229251" sldId="2147478154"/>
            <ac:picMk id="1026" creationId="{DF8702D7-C5A0-F4D2-25A9-32E532C6D666}"/>
          </ac:picMkLst>
        </pc:picChg>
      </pc:sldChg>
      <pc:sldChg chg="modSp add del mod ord">
        <pc:chgData name="Croisant, Guillaume" userId="7fd83005-89a2-4d16-be42-e628d04e539f" providerId="ADAL" clId="{7D283787-E97E-4F78-806E-18E068450CA7}" dt="2024-02-12T06:56:57.336" v="639" actId="20577"/>
        <pc:sldMkLst>
          <pc:docMk/>
          <pc:sldMk cId="2791468596" sldId="2147478162"/>
        </pc:sldMkLst>
        <pc:spChg chg="mod">
          <ac:chgData name="Croisant, Guillaume" userId="7fd83005-89a2-4d16-be42-e628d04e539f" providerId="ADAL" clId="{7D283787-E97E-4F78-806E-18E068450CA7}" dt="2024-02-12T06:56:57.336" v="639" actId="20577"/>
          <ac:spMkLst>
            <pc:docMk/>
            <pc:sldMk cId="2791468596" sldId="2147478162"/>
            <ac:spMk id="4" creationId="{0130955F-BC93-48BB-AB5A-CDDB6B0AE919}"/>
          </ac:spMkLst>
        </pc:spChg>
      </pc:sldChg>
      <pc:sldChg chg="add del">
        <pc:chgData name="Croisant, Guillaume" userId="7fd83005-89a2-4d16-be42-e628d04e539f" providerId="ADAL" clId="{7D283787-E97E-4F78-806E-18E068450CA7}" dt="2024-02-12T06:17:11.331" v="128"/>
        <pc:sldMkLst>
          <pc:docMk/>
          <pc:sldMk cId="540020591" sldId="2147478163"/>
        </pc:sldMkLst>
      </pc:sldChg>
      <pc:sldChg chg="modSp add mod">
        <pc:chgData name="Croisant, Guillaume" userId="7fd83005-89a2-4d16-be42-e628d04e539f" providerId="ADAL" clId="{7D283787-E97E-4F78-806E-18E068450CA7}" dt="2024-02-12T06:55:13.544" v="620" actId="20577"/>
        <pc:sldMkLst>
          <pc:docMk/>
          <pc:sldMk cId="1153780880" sldId="2147478163"/>
        </pc:sldMkLst>
        <pc:spChg chg="mod">
          <ac:chgData name="Croisant, Guillaume" userId="7fd83005-89a2-4d16-be42-e628d04e539f" providerId="ADAL" clId="{7D283787-E97E-4F78-806E-18E068450CA7}" dt="2024-02-12T06:55:13.544" v="620" actId="20577"/>
          <ac:spMkLst>
            <pc:docMk/>
            <pc:sldMk cId="1153780880" sldId="2147478163"/>
            <ac:spMk id="2" creationId="{00000000-0000-0000-0000-000000000000}"/>
          </ac:spMkLst>
        </pc:spChg>
      </pc:sldChg>
      <pc:sldChg chg="add del">
        <pc:chgData name="Croisant, Guillaume" userId="7fd83005-89a2-4d16-be42-e628d04e539f" providerId="ADAL" clId="{7D283787-E97E-4F78-806E-18E068450CA7}" dt="2024-02-12T06:54:16.937" v="602" actId="2696"/>
        <pc:sldMkLst>
          <pc:docMk/>
          <pc:sldMk cId="1903370107" sldId="2147478163"/>
        </pc:sldMkLst>
      </pc:sldChg>
      <pc:sldChg chg="add del">
        <pc:chgData name="Croisant, Guillaume" userId="7fd83005-89a2-4d16-be42-e628d04e539f" providerId="ADAL" clId="{7D283787-E97E-4F78-806E-18E068450CA7}" dt="2024-02-12T06:16:41.680" v="125"/>
        <pc:sldMkLst>
          <pc:docMk/>
          <pc:sldMk cId="4009476216" sldId="2147478163"/>
        </pc:sldMkLst>
      </pc:sldChg>
      <pc:sldChg chg="modSp add del mod">
        <pc:chgData name="Croisant, Guillaume" userId="7fd83005-89a2-4d16-be42-e628d04e539f" providerId="ADAL" clId="{7D283787-E97E-4F78-806E-18E068450CA7}" dt="2024-02-12T06:21:52.470" v="197"/>
        <pc:sldMkLst>
          <pc:docMk/>
          <pc:sldMk cId="43000992" sldId="2147478164"/>
        </pc:sldMkLst>
        <pc:spChg chg="mod">
          <ac:chgData name="Croisant, Guillaume" userId="7fd83005-89a2-4d16-be42-e628d04e539f" providerId="ADAL" clId="{7D283787-E97E-4F78-806E-18E068450CA7}" dt="2024-02-12T06:21:51.825" v="196" actId="20577"/>
          <ac:spMkLst>
            <pc:docMk/>
            <pc:sldMk cId="43000992" sldId="2147478164"/>
            <ac:spMk id="6" creationId="{2D6FC4D6-44E0-4085-98C1-A844765F21E7}"/>
          </ac:spMkLst>
        </pc:spChg>
      </pc:sldChg>
      <pc:sldChg chg="addSp delSp modSp add mod">
        <pc:chgData name="Croisant, Guillaume" userId="7fd83005-89a2-4d16-be42-e628d04e539f" providerId="ADAL" clId="{7D283787-E97E-4F78-806E-18E068450CA7}" dt="2024-02-12T06:33:22.441" v="292" actId="1076"/>
        <pc:sldMkLst>
          <pc:docMk/>
          <pc:sldMk cId="1959449693" sldId="2147478164"/>
        </pc:sldMkLst>
        <pc:spChg chg="del">
          <ac:chgData name="Croisant, Guillaume" userId="7fd83005-89a2-4d16-be42-e628d04e539f" providerId="ADAL" clId="{7D283787-E97E-4F78-806E-18E068450CA7}" dt="2024-02-12T06:31:32.184" v="274" actId="478"/>
          <ac:spMkLst>
            <pc:docMk/>
            <pc:sldMk cId="1959449693" sldId="2147478164"/>
            <ac:spMk id="4" creationId="{F4998564-5E26-4E17-975C-A3BFBB17CBB0}"/>
          </ac:spMkLst>
        </pc:spChg>
        <pc:spChg chg="add del mod">
          <ac:chgData name="Croisant, Guillaume" userId="7fd83005-89a2-4d16-be42-e628d04e539f" providerId="ADAL" clId="{7D283787-E97E-4F78-806E-18E068450CA7}" dt="2024-02-12T06:31:34.621" v="275" actId="478"/>
          <ac:spMkLst>
            <pc:docMk/>
            <pc:sldMk cId="1959449693" sldId="2147478164"/>
            <ac:spMk id="10" creationId="{CEA7FEF8-7E96-7499-E17D-A16613328CCA}"/>
          </ac:spMkLst>
        </pc:spChg>
        <pc:spChg chg="del">
          <ac:chgData name="Croisant, Guillaume" userId="7fd83005-89a2-4d16-be42-e628d04e539f" providerId="ADAL" clId="{7D283787-E97E-4F78-806E-18E068450CA7}" dt="2024-02-12T06:31:40.850" v="278" actId="478"/>
          <ac:spMkLst>
            <pc:docMk/>
            <pc:sldMk cId="1959449693" sldId="2147478164"/>
            <ac:spMk id="18" creationId="{56B85E9B-2C34-4D52-B9AA-FCE331B96838}"/>
          </ac:spMkLst>
        </pc:spChg>
        <pc:grpChg chg="del">
          <ac:chgData name="Croisant, Guillaume" userId="7fd83005-89a2-4d16-be42-e628d04e539f" providerId="ADAL" clId="{7D283787-E97E-4F78-806E-18E068450CA7}" dt="2024-02-12T06:31:36.836" v="276" actId="478"/>
          <ac:grpSpMkLst>
            <pc:docMk/>
            <pc:sldMk cId="1959449693" sldId="2147478164"/>
            <ac:grpSpMk id="7" creationId="{95B7BC99-0705-4225-87BC-536253CF5DC9}"/>
          </ac:grpSpMkLst>
        </pc:grpChg>
        <pc:grpChg chg="del">
          <ac:chgData name="Croisant, Guillaume" userId="7fd83005-89a2-4d16-be42-e628d04e539f" providerId="ADAL" clId="{7D283787-E97E-4F78-806E-18E068450CA7}" dt="2024-02-12T06:31:39.572" v="277" actId="478"/>
          <ac:grpSpMkLst>
            <pc:docMk/>
            <pc:sldMk cId="1959449693" sldId="2147478164"/>
            <ac:grpSpMk id="16" creationId="{BC92CFDC-8B8D-4FDC-AACE-CE681BB186C4}"/>
          </ac:grpSpMkLst>
        </pc:grpChg>
        <pc:picChg chg="add del mod">
          <ac:chgData name="Croisant, Guillaume" userId="7fd83005-89a2-4d16-be42-e628d04e539f" providerId="ADAL" clId="{7D283787-E97E-4F78-806E-18E068450CA7}" dt="2024-02-12T06:32:09.687" v="282" actId="478"/>
          <ac:picMkLst>
            <pc:docMk/>
            <pc:sldMk cId="1959449693" sldId="2147478164"/>
            <ac:picMk id="13" creationId="{27089804-AC65-1572-FBB0-42A07D4E2480}"/>
          </ac:picMkLst>
        </pc:picChg>
        <pc:picChg chg="add mod">
          <ac:chgData name="Croisant, Guillaume" userId="7fd83005-89a2-4d16-be42-e628d04e539f" providerId="ADAL" clId="{7D283787-E97E-4F78-806E-18E068450CA7}" dt="2024-02-12T06:33:22.441" v="292" actId="1076"/>
          <ac:picMkLst>
            <pc:docMk/>
            <pc:sldMk cId="1959449693" sldId="2147478164"/>
            <ac:picMk id="17" creationId="{EEB8DA4D-B106-2EA6-153C-798C67CF20C9}"/>
          </ac:picMkLst>
        </pc:picChg>
        <pc:picChg chg="del">
          <ac:chgData name="Croisant, Guillaume" userId="7fd83005-89a2-4d16-be42-e628d04e539f" providerId="ADAL" clId="{7D283787-E97E-4F78-806E-18E068450CA7}" dt="2024-02-12T06:31:39.572" v="277" actId="478"/>
          <ac:picMkLst>
            <pc:docMk/>
            <pc:sldMk cId="1959449693" sldId="2147478164"/>
            <ac:picMk id="23" creationId="{FB873CF7-0873-4D9A-8DF3-A468C2930C3F}"/>
          </ac:picMkLst>
        </pc:picChg>
        <pc:picChg chg="add del mod">
          <ac:chgData name="Croisant, Guillaume" userId="7fd83005-89a2-4d16-be42-e628d04e539f" providerId="ADAL" clId="{7D283787-E97E-4F78-806E-18E068450CA7}" dt="2024-02-12T06:32:20.849" v="288" actId="478"/>
          <ac:picMkLst>
            <pc:docMk/>
            <pc:sldMk cId="1959449693" sldId="2147478164"/>
            <ac:picMk id="2050" creationId="{2B307CC5-4CD1-B31F-0DB9-1C1F78F958BB}"/>
          </ac:picMkLst>
        </pc:picChg>
      </pc:sldChg>
      <pc:sldChg chg="addSp delSp modSp add mod">
        <pc:chgData name="Croisant, Guillaume" userId="7fd83005-89a2-4d16-be42-e628d04e539f" providerId="ADAL" clId="{7D283787-E97E-4F78-806E-18E068450CA7}" dt="2024-02-12T06:48:52.009" v="598" actId="948"/>
        <pc:sldMkLst>
          <pc:docMk/>
          <pc:sldMk cId="1599362696" sldId="2147478165"/>
        </pc:sldMkLst>
        <pc:spChg chg="mod">
          <ac:chgData name="Croisant, Guillaume" userId="7fd83005-89a2-4d16-be42-e628d04e539f" providerId="ADAL" clId="{7D283787-E97E-4F78-806E-18E068450CA7}" dt="2024-02-12T06:35:30.496" v="317" actId="20577"/>
          <ac:spMkLst>
            <pc:docMk/>
            <pc:sldMk cId="1599362696" sldId="2147478165"/>
            <ac:spMk id="2" creationId="{9054DE0E-97A8-4C83-8CC3-55030CD5A144}"/>
          </ac:spMkLst>
        </pc:spChg>
        <pc:spChg chg="del">
          <ac:chgData name="Croisant, Guillaume" userId="7fd83005-89a2-4d16-be42-e628d04e539f" providerId="ADAL" clId="{7D283787-E97E-4F78-806E-18E068450CA7}" dt="2024-02-12T06:37:40.968" v="318" actId="478"/>
          <ac:spMkLst>
            <pc:docMk/>
            <pc:sldMk cId="1599362696" sldId="2147478165"/>
            <ac:spMk id="4" creationId="{F4998564-5E26-4E17-975C-A3BFBB17CBB0}"/>
          </ac:spMkLst>
        </pc:spChg>
        <pc:spChg chg="add del mod">
          <ac:chgData name="Croisant, Guillaume" userId="7fd83005-89a2-4d16-be42-e628d04e539f" providerId="ADAL" clId="{7D283787-E97E-4F78-806E-18E068450CA7}" dt="2024-02-12T06:37:43.774" v="319" actId="478"/>
          <ac:spMkLst>
            <pc:docMk/>
            <pc:sldMk cId="1599362696" sldId="2147478165"/>
            <ac:spMk id="10" creationId="{003DAA19-23DD-E93A-3570-5D70F2FAE904}"/>
          </ac:spMkLst>
        </pc:spChg>
        <pc:spChg chg="add mod">
          <ac:chgData name="Croisant, Guillaume" userId="7fd83005-89a2-4d16-be42-e628d04e539f" providerId="ADAL" clId="{7D283787-E97E-4F78-806E-18E068450CA7}" dt="2024-02-12T06:48:52.009" v="598" actId="948"/>
          <ac:spMkLst>
            <pc:docMk/>
            <pc:sldMk cId="1599362696" sldId="2147478165"/>
            <ac:spMk id="13" creationId="{6F256204-16DF-342F-0DD4-725D9C4A1266}"/>
          </ac:spMkLst>
        </pc:spChg>
        <pc:spChg chg="del">
          <ac:chgData name="Croisant, Guillaume" userId="7fd83005-89a2-4d16-be42-e628d04e539f" providerId="ADAL" clId="{7D283787-E97E-4F78-806E-18E068450CA7}" dt="2024-02-12T06:37:46.438" v="320" actId="478"/>
          <ac:spMkLst>
            <pc:docMk/>
            <pc:sldMk cId="1599362696" sldId="2147478165"/>
            <ac:spMk id="18" creationId="{56B85E9B-2C34-4D52-B9AA-FCE331B96838}"/>
          </ac:spMkLst>
        </pc:spChg>
        <pc:grpChg chg="del">
          <ac:chgData name="Croisant, Guillaume" userId="7fd83005-89a2-4d16-be42-e628d04e539f" providerId="ADAL" clId="{7D283787-E97E-4F78-806E-18E068450CA7}" dt="2024-02-12T06:37:48.325" v="321" actId="478"/>
          <ac:grpSpMkLst>
            <pc:docMk/>
            <pc:sldMk cId="1599362696" sldId="2147478165"/>
            <ac:grpSpMk id="7" creationId="{95B7BC99-0705-4225-87BC-536253CF5DC9}"/>
          </ac:grpSpMkLst>
        </pc:grpChg>
        <pc:grpChg chg="del">
          <ac:chgData name="Croisant, Guillaume" userId="7fd83005-89a2-4d16-be42-e628d04e539f" providerId="ADAL" clId="{7D283787-E97E-4F78-806E-18E068450CA7}" dt="2024-02-12T06:37:46.438" v="320" actId="478"/>
          <ac:grpSpMkLst>
            <pc:docMk/>
            <pc:sldMk cId="1599362696" sldId="2147478165"/>
            <ac:grpSpMk id="16" creationId="{BC92CFDC-8B8D-4FDC-AACE-CE681BB186C4}"/>
          </ac:grpSpMkLst>
        </pc:grpChg>
        <pc:picChg chg="del">
          <ac:chgData name="Croisant, Guillaume" userId="7fd83005-89a2-4d16-be42-e628d04e539f" providerId="ADAL" clId="{7D283787-E97E-4F78-806E-18E068450CA7}" dt="2024-02-12T06:37:46.438" v="320" actId="478"/>
          <ac:picMkLst>
            <pc:docMk/>
            <pc:sldMk cId="1599362696" sldId="2147478165"/>
            <ac:picMk id="23" creationId="{FB873CF7-0873-4D9A-8DF3-A468C2930C3F}"/>
          </ac:picMkLst>
        </pc:picChg>
      </pc:sldChg>
      <pc:sldChg chg="addSp delSp modSp add mod">
        <pc:chgData name="Croisant, Guillaume" userId="7fd83005-89a2-4d16-be42-e628d04e539f" providerId="ADAL" clId="{7D283787-E97E-4F78-806E-18E068450CA7}" dt="2024-02-12T07:19:05.904" v="923" actId="14100"/>
        <pc:sldMkLst>
          <pc:docMk/>
          <pc:sldMk cId="3015419102" sldId="2147478166"/>
        </pc:sldMkLst>
        <pc:spChg chg="mod">
          <ac:chgData name="Croisant, Guillaume" userId="7fd83005-89a2-4d16-be42-e628d04e539f" providerId="ADAL" clId="{7D283787-E97E-4F78-806E-18E068450CA7}" dt="2024-02-12T07:04:32.571" v="774" actId="20577"/>
          <ac:spMkLst>
            <pc:docMk/>
            <pc:sldMk cId="3015419102" sldId="2147478166"/>
            <ac:spMk id="2" creationId="{9054DE0E-97A8-4C83-8CC3-55030CD5A144}"/>
          </ac:spMkLst>
        </pc:spChg>
        <pc:spChg chg="del mod">
          <ac:chgData name="Croisant, Guillaume" userId="7fd83005-89a2-4d16-be42-e628d04e539f" providerId="ADAL" clId="{7D283787-E97E-4F78-806E-18E068450CA7}" dt="2024-02-12T07:04:34.659" v="775" actId="478"/>
          <ac:spMkLst>
            <pc:docMk/>
            <pc:sldMk cId="3015419102" sldId="2147478166"/>
            <ac:spMk id="13" creationId="{6F256204-16DF-342F-0DD4-725D9C4A1266}"/>
          </ac:spMkLst>
        </pc:spChg>
        <pc:picChg chg="add mod">
          <ac:chgData name="Croisant, Guillaume" userId="7fd83005-89a2-4d16-be42-e628d04e539f" providerId="ADAL" clId="{7D283787-E97E-4F78-806E-18E068450CA7}" dt="2024-02-12T07:19:05.904" v="923" actId="14100"/>
          <ac:picMkLst>
            <pc:docMk/>
            <pc:sldMk cId="3015419102" sldId="2147478166"/>
            <ac:picMk id="4" creationId="{852893E7-92C4-418B-3600-F3BCFC1709F1}"/>
          </ac:picMkLst>
        </pc:picChg>
        <pc:picChg chg="add del mod">
          <ac:chgData name="Croisant, Guillaume" userId="7fd83005-89a2-4d16-be42-e628d04e539f" providerId="ADAL" clId="{7D283787-E97E-4F78-806E-18E068450CA7}" dt="2024-02-12T07:05:16.297" v="788"/>
          <ac:picMkLst>
            <pc:docMk/>
            <pc:sldMk cId="3015419102" sldId="2147478166"/>
            <ac:picMk id="3074" creationId="{526D898D-54CA-ED90-D1BA-B3179367812C}"/>
          </ac:picMkLst>
        </pc:picChg>
      </pc:sldChg>
      <pc:sldChg chg="addSp delSp modSp add mod">
        <pc:chgData name="Croisant, Guillaume" userId="7fd83005-89a2-4d16-be42-e628d04e539f" providerId="ADAL" clId="{7D283787-E97E-4F78-806E-18E068450CA7}" dt="2024-02-12T07:07:48.983" v="825" actId="166"/>
        <pc:sldMkLst>
          <pc:docMk/>
          <pc:sldMk cId="3674828477" sldId="2147478167"/>
        </pc:sldMkLst>
        <pc:spChg chg="mod">
          <ac:chgData name="Croisant, Guillaume" userId="7fd83005-89a2-4d16-be42-e628d04e539f" providerId="ADAL" clId="{7D283787-E97E-4F78-806E-18E068450CA7}" dt="2024-02-12T07:07:06.047" v="815" actId="20577"/>
          <ac:spMkLst>
            <pc:docMk/>
            <pc:sldMk cId="3674828477" sldId="2147478167"/>
            <ac:spMk id="2" creationId="{9054DE0E-97A8-4C83-8CC3-55030CD5A144}"/>
          </ac:spMkLst>
        </pc:spChg>
        <pc:picChg chg="del">
          <ac:chgData name="Croisant, Guillaume" userId="7fd83005-89a2-4d16-be42-e628d04e539f" providerId="ADAL" clId="{7D283787-E97E-4F78-806E-18E068450CA7}" dt="2024-02-12T07:07:07.294" v="816" actId="478"/>
          <ac:picMkLst>
            <pc:docMk/>
            <pc:sldMk cId="3674828477" sldId="2147478167"/>
            <ac:picMk id="4" creationId="{852893E7-92C4-418B-3600-F3BCFC1709F1}"/>
          </ac:picMkLst>
        </pc:picChg>
        <pc:picChg chg="add mod ord">
          <ac:chgData name="Croisant, Guillaume" userId="7fd83005-89a2-4d16-be42-e628d04e539f" providerId="ADAL" clId="{7D283787-E97E-4F78-806E-18E068450CA7}" dt="2024-02-12T07:07:48.983" v="825" actId="166"/>
          <ac:picMkLst>
            <pc:docMk/>
            <pc:sldMk cId="3674828477" sldId="2147478167"/>
            <ac:picMk id="5" creationId="{A9682F4A-73B8-559E-60D7-1566E05BDAD6}"/>
          </ac:picMkLst>
        </pc:picChg>
        <pc:picChg chg="add mod">
          <ac:chgData name="Croisant, Guillaume" userId="7fd83005-89a2-4d16-be42-e628d04e539f" providerId="ADAL" clId="{7D283787-E97E-4F78-806E-18E068450CA7}" dt="2024-02-12T07:07:44.874" v="824" actId="1076"/>
          <ac:picMkLst>
            <pc:docMk/>
            <pc:sldMk cId="3674828477" sldId="2147478167"/>
            <ac:picMk id="7" creationId="{EA4C1E43-D7C6-1DF7-88D1-4B8208321E63}"/>
          </ac:picMkLst>
        </pc:picChg>
      </pc:sldChg>
      <pc:sldChg chg="addSp delSp modSp add mod ord">
        <pc:chgData name="Croisant, Guillaume" userId="7fd83005-89a2-4d16-be42-e628d04e539f" providerId="ADAL" clId="{7D283787-E97E-4F78-806E-18E068450CA7}" dt="2024-02-12T07:15:09.693" v="880"/>
        <pc:sldMkLst>
          <pc:docMk/>
          <pc:sldMk cId="2916076243" sldId="2147478168"/>
        </pc:sldMkLst>
        <pc:spChg chg="del">
          <ac:chgData name="Croisant, Guillaume" userId="7fd83005-89a2-4d16-be42-e628d04e539f" providerId="ADAL" clId="{7D283787-E97E-4F78-806E-18E068450CA7}" dt="2024-02-12T07:12:41.133" v="845" actId="478"/>
          <ac:spMkLst>
            <pc:docMk/>
            <pc:sldMk cId="2916076243" sldId="2147478168"/>
            <ac:spMk id="4" creationId="{560AB00A-BA54-4E1F-98CC-2812139542E5}"/>
          </ac:spMkLst>
        </pc:spChg>
        <pc:spChg chg="del">
          <ac:chgData name="Croisant, Guillaume" userId="7fd83005-89a2-4d16-be42-e628d04e539f" providerId="ADAL" clId="{7D283787-E97E-4F78-806E-18E068450CA7}" dt="2024-02-12T07:12:41.133" v="845" actId="478"/>
          <ac:spMkLst>
            <pc:docMk/>
            <pc:sldMk cId="2916076243" sldId="2147478168"/>
            <ac:spMk id="6" creationId="{3939DA1E-A42A-4213-9003-748CE2ECA890}"/>
          </ac:spMkLst>
        </pc:spChg>
        <pc:spChg chg="del">
          <ac:chgData name="Croisant, Guillaume" userId="7fd83005-89a2-4d16-be42-e628d04e539f" providerId="ADAL" clId="{7D283787-E97E-4F78-806E-18E068450CA7}" dt="2024-02-12T07:12:41.133" v="845" actId="478"/>
          <ac:spMkLst>
            <pc:docMk/>
            <pc:sldMk cId="2916076243" sldId="2147478168"/>
            <ac:spMk id="8" creationId="{9527FBA4-1A6B-4755-A521-3292A8458FFB}"/>
          </ac:spMkLst>
        </pc:spChg>
        <pc:spChg chg="del">
          <ac:chgData name="Croisant, Guillaume" userId="7fd83005-89a2-4d16-be42-e628d04e539f" providerId="ADAL" clId="{7D283787-E97E-4F78-806E-18E068450CA7}" dt="2024-02-12T07:12:41.133" v="845" actId="478"/>
          <ac:spMkLst>
            <pc:docMk/>
            <pc:sldMk cId="2916076243" sldId="2147478168"/>
            <ac:spMk id="10" creationId="{22033F65-F46E-44A4-B10A-0BD02485F2F3}"/>
          </ac:spMkLst>
        </pc:spChg>
        <pc:spChg chg="del">
          <ac:chgData name="Croisant, Guillaume" userId="7fd83005-89a2-4d16-be42-e628d04e539f" providerId="ADAL" clId="{7D283787-E97E-4F78-806E-18E068450CA7}" dt="2024-02-12T07:12:41.133" v="845" actId="478"/>
          <ac:spMkLst>
            <pc:docMk/>
            <pc:sldMk cId="2916076243" sldId="2147478168"/>
            <ac:spMk id="11" creationId="{F8198555-ABF7-40F4-A20A-C8388CE50D37}"/>
          </ac:spMkLst>
        </pc:spChg>
        <pc:spChg chg="del">
          <ac:chgData name="Croisant, Guillaume" userId="7fd83005-89a2-4d16-be42-e628d04e539f" providerId="ADAL" clId="{7D283787-E97E-4F78-806E-18E068450CA7}" dt="2024-02-12T07:12:41.133" v="845" actId="478"/>
          <ac:spMkLst>
            <pc:docMk/>
            <pc:sldMk cId="2916076243" sldId="2147478168"/>
            <ac:spMk id="14" creationId="{55B7ECD1-B95F-4819-8DF9-D74D1A5DBC23}"/>
          </ac:spMkLst>
        </pc:spChg>
        <pc:spChg chg="mod">
          <ac:chgData name="Croisant, Guillaume" userId="7fd83005-89a2-4d16-be42-e628d04e539f" providerId="ADAL" clId="{7D283787-E97E-4F78-806E-18E068450CA7}" dt="2024-02-12T07:13:02.588" v="876" actId="20577"/>
          <ac:spMkLst>
            <pc:docMk/>
            <pc:sldMk cId="2916076243" sldId="2147478168"/>
            <ac:spMk id="25" creationId="{05611BFA-DBFD-44BE-9D47-9D5E927B6FC0}"/>
          </ac:spMkLst>
        </pc:spChg>
        <pc:grpChg chg="del">
          <ac:chgData name="Croisant, Guillaume" userId="7fd83005-89a2-4d16-be42-e628d04e539f" providerId="ADAL" clId="{7D283787-E97E-4F78-806E-18E068450CA7}" dt="2024-02-12T07:12:41.133" v="845" actId="478"/>
          <ac:grpSpMkLst>
            <pc:docMk/>
            <pc:sldMk cId="2916076243" sldId="2147478168"/>
            <ac:grpSpMk id="3" creationId="{30AE8F95-3191-4F85-85A1-FC711CDCC279}"/>
          </ac:grpSpMkLst>
        </pc:grpChg>
        <pc:picChg chg="add mod">
          <ac:chgData name="Croisant, Guillaume" userId="7fd83005-89a2-4d16-be42-e628d04e539f" providerId="ADAL" clId="{7D283787-E97E-4F78-806E-18E068450CA7}" dt="2024-02-12T07:12:56.314" v="867" actId="1076"/>
          <ac:picMkLst>
            <pc:docMk/>
            <pc:sldMk cId="2916076243" sldId="2147478168"/>
            <ac:picMk id="7" creationId="{E5776ED9-5564-10BF-3128-FEACF5DA480D}"/>
          </ac:picMkLst>
        </pc:picChg>
      </pc:sldChg>
      <pc:sldChg chg="modSp add del mod">
        <pc:chgData name="Croisant, Guillaume" userId="7fd83005-89a2-4d16-be42-e628d04e539f" providerId="ADAL" clId="{7D283787-E97E-4F78-806E-18E068450CA7}" dt="2024-02-12T07:28:16.123" v="1077" actId="47"/>
        <pc:sldMkLst>
          <pc:docMk/>
          <pc:sldMk cId="1701367266" sldId="2147478169"/>
        </pc:sldMkLst>
        <pc:spChg chg="mod">
          <ac:chgData name="Croisant, Guillaume" userId="7fd83005-89a2-4d16-be42-e628d04e539f" providerId="ADAL" clId="{7D283787-E97E-4F78-806E-18E068450CA7}" dt="2024-02-12T07:24:02.150" v="927"/>
          <ac:spMkLst>
            <pc:docMk/>
            <pc:sldMk cId="1701367266" sldId="2147478169"/>
            <ac:spMk id="2" creationId="{9054DE0E-97A8-4C83-8CC3-55030CD5A144}"/>
          </ac:spMkLst>
        </pc:spChg>
        <pc:spChg chg="mod">
          <ac:chgData name="Croisant, Guillaume" userId="7fd83005-89a2-4d16-be42-e628d04e539f" providerId="ADAL" clId="{7D283787-E97E-4F78-806E-18E068450CA7}" dt="2024-02-12T07:26:49.474" v="1052" actId="20577"/>
          <ac:spMkLst>
            <pc:docMk/>
            <pc:sldMk cId="1701367266" sldId="2147478169"/>
            <ac:spMk id="13" creationId="{6F256204-16DF-342F-0DD4-725D9C4A1266}"/>
          </ac:spMkLst>
        </pc:spChg>
      </pc:sldChg>
      <pc:sldChg chg="modSp add mod">
        <pc:chgData name="Croisant, Guillaume" userId="7fd83005-89a2-4d16-be42-e628d04e539f" providerId="ADAL" clId="{7D283787-E97E-4F78-806E-18E068450CA7}" dt="2024-02-12T07:27:55.587" v="1072" actId="20577"/>
        <pc:sldMkLst>
          <pc:docMk/>
          <pc:sldMk cId="414494204" sldId="2147478170"/>
        </pc:sldMkLst>
        <pc:spChg chg="mod">
          <ac:chgData name="Croisant, Guillaume" userId="7fd83005-89a2-4d16-be42-e628d04e539f" providerId="ADAL" clId="{7D283787-E97E-4F78-806E-18E068450CA7}" dt="2024-02-12T07:27:39.569" v="1061" actId="20577"/>
          <ac:spMkLst>
            <pc:docMk/>
            <pc:sldMk cId="414494204" sldId="2147478170"/>
            <ac:spMk id="2" creationId="{9054DE0E-97A8-4C83-8CC3-55030CD5A144}"/>
          </ac:spMkLst>
        </pc:spChg>
        <pc:spChg chg="mod">
          <ac:chgData name="Croisant, Guillaume" userId="7fd83005-89a2-4d16-be42-e628d04e539f" providerId="ADAL" clId="{7D283787-E97E-4F78-806E-18E068450CA7}" dt="2024-02-12T07:27:55.587" v="1072" actId="20577"/>
          <ac:spMkLst>
            <pc:docMk/>
            <pc:sldMk cId="414494204" sldId="2147478170"/>
            <ac:spMk id="13" creationId="{6F256204-16DF-342F-0DD4-725D9C4A1266}"/>
          </ac:spMkLst>
        </pc:spChg>
      </pc:sldChg>
      <pc:sldChg chg="modSp add mod">
        <pc:chgData name="Croisant, Guillaume" userId="7fd83005-89a2-4d16-be42-e628d04e539f" providerId="ADAL" clId="{7D283787-E97E-4F78-806E-18E068450CA7}" dt="2024-02-12T07:33:06.251" v="1140" actId="20577"/>
        <pc:sldMkLst>
          <pc:docMk/>
          <pc:sldMk cId="106727371" sldId="2147478171"/>
        </pc:sldMkLst>
        <pc:spChg chg="mod">
          <ac:chgData name="Croisant, Guillaume" userId="7fd83005-89a2-4d16-be42-e628d04e539f" providerId="ADAL" clId="{7D283787-E97E-4F78-806E-18E068450CA7}" dt="2024-02-12T07:28:23.526" v="1085" actId="20577"/>
          <ac:spMkLst>
            <pc:docMk/>
            <pc:sldMk cId="106727371" sldId="2147478171"/>
            <ac:spMk id="2" creationId="{9054DE0E-97A8-4C83-8CC3-55030CD5A144}"/>
          </ac:spMkLst>
        </pc:spChg>
        <pc:spChg chg="mod">
          <ac:chgData name="Croisant, Guillaume" userId="7fd83005-89a2-4d16-be42-e628d04e539f" providerId="ADAL" clId="{7D283787-E97E-4F78-806E-18E068450CA7}" dt="2024-02-12T07:33:06.251" v="1140" actId="20577"/>
          <ac:spMkLst>
            <pc:docMk/>
            <pc:sldMk cId="106727371" sldId="2147478171"/>
            <ac:spMk id="13" creationId="{6F256204-16DF-342F-0DD4-725D9C4A1266}"/>
          </ac:spMkLst>
        </pc:spChg>
      </pc:sldChg>
      <pc:sldChg chg="addSp modSp add mod">
        <pc:chgData name="Croisant, Guillaume" userId="7fd83005-89a2-4d16-be42-e628d04e539f" providerId="ADAL" clId="{7D283787-E97E-4F78-806E-18E068450CA7}" dt="2024-02-12T07:53:28.325" v="1374" actId="113"/>
        <pc:sldMkLst>
          <pc:docMk/>
          <pc:sldMk cId="607224126" sldId="2147478172"/>
        </pc:sldMkLst>
        <pc:spChg chg="mod">
          <ac:chgData name="Croisant, Guillaume" userId="7fd83005-89a2-4d16-be42-e628d04e539f" providerId="ADAL" clId="{7D283787-E97E-4F78-806E-18E068450CA7}" dt="2024-02-12T07:41:54.337" v="1194" actId="20577"/>
          <ac:spMkLst>
            <pc:docMk/>
            <pc:sldMk cId="607224126" sldId="2147478172"/>
            <ac:spMk id="2" creationId="{9054DE0E-97A8-4C83-8CC3-55030CD5A144}"/>
          </ac:spMkLst>
        </pc:spChg>
        <pc:spChg chg="mod">
          <ac:chgData name="Croisant, Guillaume" userId="7fd83005-89a2-4d16-be42-e628d04e539f" providerId="ADAL" clId="{7D283787-E97E-4F78-806E-18E068450CA7}" dt="2024-02-12T07:53:28.325" v="1374" actId="113"/>
          <ac:spMkLst>
            <pc:docMk/>
            <pc:sldMk cId="607224126" sldId="2147478172"/>
            <ac:spMk id="13" creationId="{6F256204-16DF-342F-0DD4-725D9C4A1266}"/>
          </ac:spMkLst>
        </pc:spChg>
        <pc:picChg chg="add mod">
          <ac:chgData name="Croisant, Guillaume" userId="7fd83005-89a2-4d16-be42-e628d04e539f" providerId="ADAL" clId="{7D283787-E97E-4F78-806E-18E068450CA7}" dt="2024-02-12T07:49:40.694" v="1357" actId="1076"/>
          <ac:picMkLst>
            <pc:docMk/>
            <pc:sldMk cId="607224126" sldId="2147478172"/>
            <ac:picMk id="5122" creationId="{E0418F7D-511D-5463-B14D-76258ED25975}"/>
          </ac:picMkLst>
        </pc:picChg>
      </pc:sldChg>
      <pc:sldChg chg="addSp modSp add mod">
        <pc:chgData name="Croisant, Guillaume" userId="7fd83005-89a2-4d16-be42-e628d04e539f" providerId="ADAL" clId="{7D283787-E97E-4F78-806E-18E068450CA7}" dt="2024-02-12T07:56:08.273" v="1408" actId="113"/>
        <pc:sldMkLst>
          <pc:docMk/>
          <pc:sldMk cId="1153843820" sldId="2147478173"/>
        </pc:sldMkLst>
        <pc:spChg chg="mod">
          <ac:chgData name="Croisant, Guillaume" userId="7fd83005-89a2-4d16-be42-e628d04e539f" providerId="ADAL" clId="{7D283787-E97E-4F78-806E-18E068450CA7}" dt="2024-02-12T07:49:04.114" v="1351" actId="20577"/>
          <ac:spMkLst>
            <pc:docMk/>
            <pc:sldMk cId="1153843820" sldId="2147478173"/>
            <ac:spMk id="2" creationId="{9054DE0E-97A8-4C83-8CC3-55030CD5A144}"/>
          </ac:spMkLst>
        </pc:spChg>
        <pc:spChg chg="mod">
          <ac:chgData name="Croisant, Guillaume" userId="7fd83005-89a2-4d16-be42-e628d04e539f" providerId="ADAL" clId="{7D283787-E97E-4F78-806E-18E068450CA7}" dt="2024-02-12T07:56:08.273" v="1408" actId="113"/>
          <ac:spMkLst>
            <pc:docMk/>
            <pc:sldMk cId="1153843820" sldId="2147478173"/>
            <ac:spMk id="13" creationId="{6F256204-16DF-342F-0DD4-725D9C4A1266}"/>
          </ac:spMkLst>
        </pc:spChg>
        <pc:picChg chg="add mod">
          <ac:chgData name="Croisant, Guillaume" userId="7fd83005-89a2-4d16-be42-e628d04e539f" providerId="ADAL" clId="{7D283787-E97E-4F78-806E-18E068450CA7}" dt="2024-02-12T07:48:57.283" v="1339" actId="1076"/>
          <ac:picMkLst>
            <pc:docMk/>
            <pc:sldMk cId="1153843820" sldId="2147478173"/>
            <ac:picMk id="3" creationId="{814279B3-88D4-36F9-502A-EBF36A6D9229}"/>
          </ac:picMkLst>
        </pc:picChg>
      </pc:sldChg>
      <pc:sldChg chg="addSp modSp add mod ord">
        <pc:chgData name="Croisant, Guillaume" userId="7fd83005-89a2-4d16-be42-e628d04e539f" providerId="ADAL" clId="{7D283787-E97E-4F78-806E-18E068450CA7}" dt="2024-02-12T07:56:42.110" v="1414" actId="14100"/>
        <pc:sldMkLst>
          <pc:docMk/>
          <pc:sldMk cId="2232095488" sldId="2147478174"/>
        </pc:sldMkLst>
        <pc:spChg chg="mod">
          <ac:chgData name="Croisant, Guillaume" userId="7fd83005-89a2-4d16-be42-e628d04e539f" providerId="ADAL" clId="{7D283787-E97E-4F78-806E-18E068450CA7}" dt="2024-02-12T07:56:37.762" v="1413" actId="1076"/>
          <ac:spMkLst>
            <pc:docMk/>
            <pc:sldMk cId="2232095488" sldId="2147478174"/>
            <ac:spMk id="13" creationId="{6F256204-16DF-342F-0DD4-725D9C4A1266}"/>
          </ac:spMkLst>
        </pc:spChg>
        <pc:picChg chg="add mod">
          <ac:chgData name="Croisant, Guillaume" userId="7fd83005-89a2-4d16-be42-e628d04e539f" providerId="ADAL" clId="{7D283787-E97E-4F78-806E-18E068450CA7}" dt="2024-02-12T07:56:42.110" v="1414" actId="14100"/>
          <ac:picMkLst>
            <pc:docMk/>
            <pc:sldMk cId="2232095488" sldId="2147478174"/>
            <ac:picMk id="4" creationId="{52A77554-8799-8B8F-01C1-FFA1A6F850D2}"/>
          </ac:picMkLst>
        </pc:picChg>
        <pc:picChg chg="add mod">
          <ac:chgData name="Croisant, Guillaume" userId="7fd83005-89a2-4d16-be42-e628d04e539f" providerId="ADAL" clId="{7D283787-E97E-4F78-806E-18E068450CA7}" dt="2024-02-12T07:56:31.938" v="1412" actId="14100"/>
          <ac:picMkLst>
            <pc:docMk/>
            <pc:sldMk cId="2232095488" sldId="2147478174"/>
            <ac:picMk id="6146" creationId="{D287288D-E497-C9A6-0B08-E7B33A0DB3A8}"/>
          </ac:picMkLst>
        </pc:picChg>
      </pc:sldChg>
      <pc:sldMasterChg chg="delSldLayout">
        <pc:chgData name="Croisant, Guillaume" userId="7fd83005-89a2-4d16-be42-e628d04e539f" providerId="ADAL" clId="{7D283787-E97E-4F78-806E-18E068450CA7}" dt="2024-02-12T06:21:59.478" v="198" actId="47"/>
        <pc:sldMasterMkLst>
          <pc:docMk/>
          <pc:sldMasterMk cId="3106674523" sldId="2147483706"/>
        </pc:sldMasterMkLst>
        <pc:sldLayoutChg chg="del">
          <pc:chgData name="Croisant, Guillaume" userId="7fd83005-89a2-4d16-be42-e628d04e539f" providerId="ADAL" clId="{7D283787-E97E-4F78-806E-18E068450CA7}" dt="2024-02-12T06:21:59.478" v="198" actId="47"/>
          <pc:sldLayoutMkLst>
            <pc:docMk/>
            <pc:sldMasterMk cId="3106674523" sldId="2147483706"/>
            <pc:sldLayoutMk cId="3020667201" sldId="2147483762"/>
          </pc:sldLayoutMkLst>
        </pc:sldLayoutChg>
        <pc:sldLayoutChg chg="del">
          <pc:chgData name="Croisant, Guillaume" userId="7fd83005-89a2-4d16-be42-e628d04e539f" providerId="ADAL" clId="{7D283787-E97E-4F78-806E-18E068450CA7}" dt="2024-02-12T06:21:59.478" v="198" actId="47"/>
          <pc:sldLayoutMkLst>
            <pc:docMk/>
            <pc:sldMasterMk cId="3106674523" sldId="2147483706"/>
            <pc:sldLayoutMk cId="506497201" sldId="2147483767"/>
          </pc:sldLayoutMkLst>
        </pc:sldLayoutChg>
        <pc:sldLayoutChg chg="del">
          <pc:chgData name="Croisant, Guillaume" userId="7fd83005-89a2-4d16-be42-e628d04e539f" providerId="ADAL" clId="{7D283787-E97E-4F78-806E-18E068450CA7}" dt="2024-02-12T06:18:11.619" v="130" actId="47"/>
          <pc:sldLayoutMkLst>
            <pc:docMk/>
            <pc:sldMasterMk cId="3106674523" sldId="2147483706"/>
            <pc:sldLayoutMk cId="4044155095" sldId="2147483769"/>
          </pc:sldLayoutMkLst>
        </pc:sldLayoutChg>
      </pc:sldMasterChg>
      <pc:sldMasterChg chg="addSldLayout delSldLayout">
        <pc:chgData name="Croisant, Guillaume" userId="7fd83005-89a2-4d16-be42-e628d04e539f" providerId="ADAL" clId="{7D283787-E97E-4F78-806E-18E068450CA7}" dt="2024-02-12T06:33:59.443" v="293" actId="2696"/>
        <pc:sldMasterMkLst>
          <pc:docMk/>
          <pc:sldMasterMk cId="1110218392" sldId="2147483728"/>
        </pc:sldMasterMkLst>
        <pc:sldLayoutChg chg="add del">
          <pc:chgData name="Croisant, Guillaume" userId="7fd83005-89a2-4d16-be42-e628d04e539f" providerId="ADAL" clId="{7D283787-E97E-4F78-806E-18E068450CA7}" dt="2024-02-12T06:33:59.443" v="293" actId="2696"/>
          <pc:sldLayoutMkLst>
            <pc:docMk/>
            <pc:sldMasterMk cId="1110218392" sldId="2147483728"/>
            <pc:sldLayoutMk cId="102337717" sldId="2147483768"/>
          </pc:sldLayoutMkLst>
        </pc:sldLayoutChg>
      </pc:sldMasterChg>
    </pc:docChg>
  </pc:docChgLst>
  <pc:docChgLst>
    <pc:chgData name="Croisant, Guillaume" userId="7fd83005-89a2-4d16-be42-e628d04e539f" providerId="ADAL" clId="{C23EF1FD-A474-48A7-B67F-5DF9BC6BAC90}"/>
    <pc:docChg chg="undo redo custSel addSld delSld modSld sldOrd modMainMaster">
      <pc:chgData name="Croisant, Guillaume" userId="7fd83005-89a2-4d16-be42-e628d04e539f" providerId="ADAL" clId="{C23EF1FD-A474-48A7-B67F-5DF9BC6BAC90}" dt="2024-02-18T16:53:02.724" v="2980" actId="1076"/>
      <pc:docMkLst>
        <pc:docMk/>
      </pc:docMkLst>
      <pc:sldChg chg="addSp delSp modSp add del mod">
        <pc:chgData name="Croisant, Guillaume" userId="7fd83005-89a2-4d16-be42-e628d04e539f" providerId="ADAL" clId="{C23EF1FD-A474-48A7-B67F-5DF9BC6BAC90}" dt="2024-02-18T15:06:25.135" v="676" actId="47"/>
        <pc:sldMkLst>
          <pc:docMk/>
          <pc:sldMk cId="1682667628" sldId="260"/>
        </pc:sldMkLst>
        <pc:spChg chg="del">
          <ac:chgData name="Croisant, Guillaume" userId="7fd83005-89a2-4d16-be42-e628d04e539f" providerId="ADAL" clId="{C23EF1FD-A474-48A7-B67F-5DF9BC6BAC90}" dt="2024-02-18T15:06:15.484" v="674" actId="21"/>
          <ac:spMkLst>
            <pc:docMk/>
            <pc:sldMk cId="1682667628" sldId="260"/>
            <ac:spMk id="2" creationId="{AA92C248-42E9-D6EC-2C48-D1CF5A68F945}"/>
          </ac:spMkLst>
        </pc:spChg>
        <pc:spChg chg="del">
          <ac:chgData name="Croisant, Guillaume" userId="7fd83005-89a2-4d16-be42-e628d04e539f" providerId="ADAL" clId="{C23EF1FD-A474-48A7-B67F-5DF9BC6BAC90}" dt="2024-02-18T15:06:15.484" v="674" actId="21"/>
          <ac:spMkLst>
            <pc:docMk/>
            <pc:sldMk cId="1682667628" sldId="260"/>
            <ac:spMk id="3" creationId="{1112CB20-D76E-78C6-45FF-4463FC62D7A9}"/>
          </ac:spMkLst>
        </pc:spChg>
        <pc:spChg chg="del">
          <ac:chgData name="Croisant, Guillaume" userId="7fd83005-89a2-4d16-be42-e628d04e539f" providerId="ADAL" clId="{C23EF1FD-A474-48A7-B67F-5DF9BC6BAC90}" dt="2024-02-18T15:06:15.484" v="674" actId="21"/>
          <ac:spMkLst>
            <pc:docMk/>
            <pc:sldMk cId="1682667628" sldId="260"/>
            <ac:spMk id="5" creationId="{38584FA9-695A-0B20-A029-785C845724AE}"/>
          </ac:spMkLst>
        </pc:spChg>
        <pc:spChg chg="del">
          <ac:chgData name="Croisant, Guillaume" userId="7fd83005-89a2-4d16-be42-e628d04e539f" providerId="ADAL" clId="{C23EF1FD-A474-48A7-B67F-5DF9BC6BAC90}" dt="2024-02-18T15:06:15.484" v="674" actId="21"/>
          <ac:spMkLst>
            <pc:docMk/>
            <pc:sldMk cId="1682667628" sldId="260"/>
            <ac:spMk id="6" creationId="{BB14A7D6-5199-CA1D-9A4B-2480E2334F62}"/>
          </ac:spMkLst>
        </pc:spChg>
        <pc:spChg chg="del">
          <ac:chgData name="Croisant, Guillaume" userId="7fd83005-89a2-4d16-be42-e628d04e539f" providerId="ADAL" clId="{C23EF1FD-A474-48A7-B67F-5DF9BC6BAC90}" dt="2024-02-18T15:06:15.484" v="674" actId="21"/>
          <ac:spMkLst>
            <pc:docMk/>
            <pc:sldMk cId="1682667628" sldId="260"/>
            <ac:spMk id="8" creationId="{1640C221-FB9A-4612-7CA1-BD1D713E1C76}"/>
          </ac:spMkLst>
        </pc:spChg>
        <pc:spChg chg="del">
          <ac:chgData name="Croisant, Guillaume" userId="7fd83005-89a2-4d16-be42-e628d04e539f" providerId="ADAL" clId="{C23EF1FD-A474-48A7-B67F-5DF9BC6BAC90}" dt="2024-02-18T15:06:15.484" v="674" actId="21"/>
          <ac:spMkLst>
            <pc:docMk/>
            <pc:sldMk cId="1682667628" sldId="260"/>
            <ac:spMk id="9" creationId="{3093FBD2-1906-E34B-58CA-9C640D3AC1CA}"/>
          </ac:spMkLst>
        </pc:spChg>
        <pc:spChg chg="del">
          <ac:chgData name="Croisant, Guillaume" userId="7fd83005-89a2-4d16-be42-e628d04e539f" providerId="ADAL" clId="{C23EF1FD-A474-48A7-B67F-5DF9BC6BAC90}" dt="2024-02-18T15:06:15.484" v="674" actId="21"/>
          <ac:spMkLst>
            <pc:docMk/>
            <pc:sldMk cId="1682667628" sldId="260"/>
            <ac:spMk id="10" creationId="{EBBA3BF8-B6E8-38E5-77DA-F244AC9F04FE}"/>
          </ac:spMkLst>
        </pc:spChg>
        <pc:spChg chg="del">
          <ac:chgData name="Croisant, Guillaume" userId="7fd83005-89a2-4d16-be42-e628d04e539f" providerId="ADAL" clId="{C23EF1FD-A474-48A7-B67F-5DF9BC6BAC90}" dt="2024-02-18T15:05:34.565" v="656" actId="478"/>
          <ac:spMkLst>
            <pc:docMk/>
            <pc:sldMk cId="1682667628" sldId="260"/>
            <ac:spMk id="11" creationId="{32EBA879-4C5A-5A5E-5934-57153FD3FF69}"/>
          </ac:spMkLst>
        </pc:spChg>
        <pc:spChg chg="del">
          <ac:chgData name="Croisant, Guillaume" userId="7fd83005-89a2-4d16-be42-e628d04e539f" providerId="ADAL" clId="{C23EF1FD-A474-48A7-B67F-5DF9BC6BAC90}" dt="2024-02-18T15:06:15.484" v="674" actId="21"/>
          <ac:spMkLst>
            <pc:docMk/>
            <pc:sldMk cId="1682667628" sldId="260"/>
            <ac:spMk id="14" creationId="{D61A6B1D-5726-813C-D10D-51AA01570908}"/>
          </ac:spMkLst>
        </pc:spChg>
        <pc:spChg chg="del">
          <ac:chgData name="Croisant, Guillaume" userId="7fd83005-89a2-4d16-be42-e628d04e539f" providerId="ADAL" clId="{C23EF1FD-A474-48A7-B67F-5DF9BC6BAC90}" dt="2024-02-18T15:06:15.484" v="674" actId="21"/>
          <ac:spMkLst>
            <pc:docMk/>
            <pc:sldMk cId="1682667628" sldId="260"/>
            <ac:spMk id="15" creationId="{EE483AD9-1ECF-DDDF-0164-FE53D0A78809}"/>
          </ac:spMkLst>
        </pc:spChg>
        <pc:spChg chg="del">
          <ac:chgData name="Croisant, Guillaume" userId="7fd83005-89a2-4d16-be42-e628d04e539f" providerId="ADAL" clId="{C23EF1FD-A474-48A7-B67F-5DF9BC6BAC90}" dt="2024-02-18T15:06:15.484" v="674" actId="21"/>
          <ac:spMkLst>
            <pc:docMk/>
            <pc:sldMk cId="1682667628" sldId="260"/>
            <ac:spMk id="16" creationId="{832C3190-A558-4E9C-B2B3-6B72FB97A32F}"/>
          </ac:spMkLst>
        </pc:spChg>
        <pc:spChg chg="del">
          <ac:chgData name="Croisant, Guillaume" userId="7fd83005-89a2-4d16-be42-e628d04e539f" providerId="ADAL" clId="{C23EF1FD-A474-48A7-B67F-5DF9BC6BAC90}" dt="2024-02-18T15:06:15.484" v="674" actId="21"/>
          <ac:spMkLst>
            <pc:docMk/>
            <pc:sldMk cId="1682667628" sldId="260"/>
            <ac:spMk id="22" creationId="{0E068767-A321-2FF7-26ED-0E96230E8985}"/>
          </ac:spMkLst>
        </pc:spChg>
        <pc:spChg chg="del">
          <ac:chgData name="Croisant, Guillaume" userId="7fd83005-89a2-4d16-be42-e628d04e539f" providerId="ADAL" clId="{C23EF1FD-A474-48A7-B67F-5DF9BC6BAC90}" dt="2024-02-18T15:06:15.484" v="674" actId="21"/>
          <ac:spMkLst>
            <pc:docMk/>
            <pc:sldMk cId="1682667628" sldId="260"/>
            <ac:spMk id="28" creationId="{3406C953-0840-873F-9E3F-C159EB4B70DE}"/>
          </ac:spMkLst>
        </pc:spChg>
        <pc:spChg chg="del">
          <ac:chgData name="Croisant, Guillaume" userId="7fd83005-89a2-4d16-be42-e628d04e539f" providerId="ADAL" clId="{C23EF1FD-A474-48A7-B67F-5DF9BC6BAC90}" dt="2024-02-18T15:06:15.484" v="674" actId="21"/>
          <ac:spMkLst>
            <pc:docMk/>
            <pc:sldMk cId="1682667628" sldId="260"/>
            <ac:spMk id="29" creationId="{D0160F38-D63B-B74A-2D63-04AFB3254AB2}"/>
          </ac:spMkLst>
        </pc:spChg>
        <pc:spChg chg="del">
          <ac:chgData name="Croisant, Guillaume" userId="7fd83005-89a2-4d16-be42-e628d04e539f" providerId="ADAL" clId="{C23EF1FD-A474-48A7-B67F-5DF9BC6BAC90}" dt="2024-02-18T15:06:15.484" v="674" actId="21"/>
          <ac:spMkLst>
            <pc:docMk/>
            <pc:sldMk cId="1682667628" sldId="260"/>
            <ac:spMk id="33" creationId="{9AD6315E-261A-A756-79C0-7B5EE047CCC9}"/>
          </ac:spMkLst>
        </pc:spChg>
        <pc:spChg chg="del">
          <ac:chgData name="Croisant, Guillaume" userId="7fd83005-89a2-4d16-be42-e628d04e539f" providerId="ADAL" clId="{C23EF1FD-A474-48A7-B67F-5DF9BC6BAC90}" dt="2024-02-18T15:06:15.484" v="674" actId="21"/>
          <ac:spMkLst>
            <pc:docMk/>
            <pc:sldMk cId="1682667628" sldId="260"/>
            <ac:spMk id="34" creationId="{7E9A6303-D01C-BBBF-AF84-48DF724ED547}"/>
          </ac:spMkLst>
        </pc:spChg>
        <pc:spChg chg="add del mod">
          <ac:chgData name="Croisant, Guillaume" userId="7fd83005-89a2-4d16-be42-e628d04e539f" providerId="ADAL" clId="{C23EF1FD-A474-48A7-B67F-5DF9BC6BAC90}" dt="2024-02-18T15:06:15.484" v="674" actId="21"/>
          <ac:spMkLst>
            <pc:docMk/>
            <pc:sldMk cId="1682667628" sldId="260"/>
            <ac:spMk id="46" creationId="{18963C4E-6681-A195-0D12-1C75257CA09B}"/>
          </ac:spMkLst>
        </pc:spChg>
        <pc:spChg chg="add del mod">
          <ac:chgData name="Croisant, Guillaume" userId="7fd83005-89a2-4d16-be42-e628d04e539f" providerId="ADAL" clId="{C23EF1FD-A474-48A7-B67F-5DF9BC6BAC90}" dt="2024-02-18T15:05:42.690" v="663" actId="478"/>
          <ac:spMkLst>
            <pc:docMk/>
            <pc:sldMk cId="1682667628" sldId="260"/>
            <ac:spMk id="47" creationId="{94AFB734-0C03-AE75-ADFC-DB5E669C1413}"/>
          </ac:spMkLst>
        </pc:spChg>
        <pc:cxnChg chg="del mod">
          <ac:chgData name="Croisant, Guillaume" userId="7fd83005-89a2-4d16-be42-e628d04e539f" providerId="ADAL" clId="{C23EF1FD-A474-48A7-B67F-5DF9BC6BAC90}" dt="2024-02-18T15:06:15.484" v="674" actId="21"/>
          <ac:cxnSpMkLst>
            <pc:docMk/>
            <pc:sldMk cId="1682667628" sldId="260"/>
            <ac:cxnSpMk id="4" creationId="{8F630948-FE0F-722A-6A4B-48D95E5F1119}"/>
          </ac:cxnSpMkLst>
        </pc:cxnChg>
      </pc:sldChg>
      <pc:sldChg chg="delSp modSp add del mod">
        <pc:chgData name="Croisant, Guillaume" userId="7fd83005-89a2-4d16-be42-e628d04e539f" providerId="ADAL" clId="{C23EF1FD-A474-48A7-B67F-5DF9BC6BAC90}" dt="2024-02-18T15:07:18.689" v="727" actId="47"/>
        <pc:sldMkLst>
          <pc:docMk/>
          <pc:sldMk cId="2963431633" sldId="270"/>
        </pc:sldMkLst>
        <pc:spChg chg="del">
          <ac:chgData name="Croisant, Guillaume" userId="7fd83005-89a2-4d16-be42-e628d04e539f" providerId="ADAL" clId="{C23EF1FD-A474-48A7-B67F-5DF9BC6BAC90}" dt="2024-02-18T15:06:50.510" v="686" actId="478"/>
          <ac:spMkLst>
            <pc:docMk/>
            <pc:sldMk cId="2963431633" sldId="270"/>
            <ac:spMk id="4" creationId="{1DC64B26-05D6-6E5F-E3C8-475B7F052B79}"/>
          </ac:spMkLst>
        </pc:spChg>
        <pc:spChg chg="del">
          <ac:chgData name="Croisant, Guillaume" userId="7fd83005-89a2-4d16-be42-e628d04e539f" providerId="ADAL" clId="{C23EF1FD-A474-48A7-B67F-5DF9BC6BAC90}" dt="2024-02-18T15:06:57.364" v="688" actId="21"/>
          <ac:spMkLst>
            <pc:docMk/>
            <pc:sldMk cId="2963431633" sldId="270"/>
            <ac:spMk id="18" creationId="{CA526430-A219-4C96-D293-A8B1CD0F8AB6}"/>
          </ac:spMkLst>
        </pc:spChg>
        <pc:spChg chg="del">
          <ac:chgData name="Croisant, Guillaume" userId="7fd83005-89a2-4d16-be42-e628d04e539f" providerId="ADAL" clId="{C23EF1FD-A474-48A7-B67F-5DF9BC6BAC90}" dt="2024-02-18T15:06:57.364" v="688" actId="21"/>
          <ac:spMkLst>
            <pc:docMk/>
            <pc:sldMk cId="2963431633" sldId="270"/>
            <ac:spMk id="19" creationId="{145103A7-C284-23D1-C59A-E88B8D93AF72}"/>
          </ac:spMkLst>
        </pc:spChg>
        <pc:spChg chg="del">
          <ac:chgData name="Croisant, Guillaume" userId="7fd83005-89a2-4d16-be42-e628d04e539f" providerId="ADAL" clId="{C23EF1FD-A474-48A7-B67F-5DF9BC6BAC90}" dt="2024-02-18T15:06:57.364" v="688" actId="21"/>
          <ac:spMkLst>
            <pc:docMk/>
            <pc:sldMk cId="2963431633" sldId="270"/>
            <ac:spMk id="21" creationId="{A71315CB-819A-4A0C-4F0E-0B92362E53F5}"/>
          </ac:spMkLst>
        </pc:spChg>
        <pc:spChg chg="del">
          <ac:chgData name="Croisant, Guillaume" userId="7fd83005-89a2-4d16-be42-e628d04e539f" providerId="ADAL" clId="{C23EF1FD-A474-48A7-B67F-5DF9BC6BAC90}" dt="2024-02-18T15:06:57.364" v="688" actId="21"/>
          <ac:spMkLst>
            <pc:docMk/>
            <pc:sldMk cId="2963431633" sldId="270"/>
            <ac:spMk id="22" creationId="{D9ED9FC1-206B-EC2D-6587-3BFCCA4FCD81}"/>
          </ac:spMkLst>
        </pc:spChg>
        <pc:spChg chg="del">
          <ac:chgData name="Croisant, Guillaume" userId="7fd83005-89a2-4d16-be42-e628d04e539f" providerId="ADAL" clId="{C23EF1FD-A474-48A7-B67F-5DF9BC6BAC90}" dt="2024-02-18T15:06:57.364" v="688" actId="21"/>
          <ac:spMkLst>
            <pc:docMk/>
            <pc:sldMk cId="2963431633" sldId="270"/>
            <ac:spMk id="23" creationId="{5DE86221-57DF-C0F5-5917-F936EA8F049A}"/>
          </ac:spMkLst>
        </pc:spChg>
        <pc:spChg chg="del">
          <ac:chgData name="Croisant, Guillaume" userId="7fd83005-89a2-4d16-be42-e628d04e539f" providerId="ADAL" clId="{C23EF1FD-A474-48A7-B67F-5DF9BC6BAC90}" dt="2024-02-18T15:06:57.364" v="688" actId="21"/>
          <ac:spMkLst>
            <pc:docMk/>
            <pc:sldMk cId="2963431633" sldId="270"/>
            <ac:spMk id="24" creationId="{545679FC-2A08-4633-9307-4ABE637000A6}"/>
          </ac:spMkLst>
        </pc:spChg>
        <pc:spChg chg="del">
          <ac:chgData name="Croisant, Guillaume" userId="7fd83005-89a2-4d16-be42-e628d04e539f" providerId="ADAL" clId="{C23EF1FD-A474-48A7-B67F-5DF9BC6BAC90}" dt="2024-02-18T15:06:57.364" v="688" actId="21"/>
          <ac:spMkLst>
            <pc:docMk/>
            <pc:sldMk cId="2963431633" sldId="270"/>
            <ac:spMk id="25" creationId="{3EEB7027-ADF5-CD45-2CED-BDFF176B0503}"/>
          </ac:spMkLst>
        </pc:spChg>
        <pc:spChg chg="del">
          <ac:chgData name="Croisant, Guillaume" userId="7fd83005-89a2-4d16-be42-e628d04e539f" providerId="ADAL" clId="{C23EF1FD-A474-48A7-B67F-5DF9BC6BAC90}" dt="2024-02-18T15:06:57.364" v="688" actId="21"/>
          <ac:spMkLst>
            <pc:docMk/>
            <pc:sldMk cId="2963431633" sldId="270"/>
            <ac:spMk id="26" creationId="{2B62A993-0C29-9E9B-CA40-9C618027F398}"/>
          </ac:spMkLst>
        </pc:spChg>
        <pc:spChg chg="del">
          <ac:chgData name="Croisant, Guillaume" userId="7fd83005-89a2-4d16-be42-e628d04e539f" providerId="ADAL" clId="{C23EF1FD-A474-48A7-B67F-5DF9BC6BAC90}" dt="2024-02-18T15:06:57.364" v="688" actId="21"/>
          <ac:spMkLst>
            <pc:docMk/>
            <pc:sldMk cId="2963431633" sldId="270"/>
            <ac:spMk id="27" creationId="{B8D7103A-51D3-C24F-346F-000E07DD0D0B}"/>
          </ac:spMkLst>
        </pc:spChg>
        <pc:spChg chg="del">
          <ac:chgData name="Croisant, Guillaume" userId="7fd83005-89a2-4d16-be42-e628d04e539f" providerId="ADAL" clId="{C23EF1FD-A474-48A7-B67F-5DF9BC6BAC90}" dt="2024-02-18T15:06:53.913" v="687" actId="478"/>
          <ac:spMkLst>
            <pc:docMk/>
            <pc:sldMk cId="2963431633" sldId="270"/>
            <ac:spMk id="28" creationId="{BD58FACD-11D6-2DF7-43E8-2B0FB4B73EDB}"/>
          </ac:spMkLst>
        </pc:spChg>
        <pc:spChg chg="del">
          <ac:chgData name="Croisant, Guillaume" userId="7fd83005-89a2-4d16-be42-e628d04e539f" providerId="ADAL" clId="{C23EF1FD-A474-48A7-B67F-5DF9BC6BAC90}" dt="2024-02-18T15:06:57.364" v="688" actId="21"/>
          <ac:spMkLst>
            <pc:docMk/>
            <pc:sldMk cId="2963431633" sldId="270"/>
            <ac:spMk id="33" creationId="{C816A65D-C4D0-1155-622C-D9E610490A33}"/>
          </ac:spMkLst>
        </pc:spChg>
        <pc:spChg chg="del mod">
          <ac:chgData name="Croisant, Guillaume" userId="7fd83005-89a2-4d16-be42-e628d04e539f" providerId="ADAL" clId="{C23EF1FD-A474-48A7-B67F-5DF9BC6BAC90}" dt="2024-02-18T15:06:32.343" v="680"/>
          <ac:spMkLst>
            <pc:docMk/>
            <pc:sldMk cId="2963431633" sldId="270"/>
            <ac:spMk id="47" creationId="{94AFB734-0C03-AE75-ADFC-DB5E669C1413}"/>
          </ac:spMkLst>
        </pc:spChg>
        <pc:spChg chg="del">
          <ac:chgData name="Croisant, Guillaume" userId="7fd83005-89a2-4d16-be42-e628d04e539f" providerId="ADAL" clId="{C23EF1FD-A474-48A7-B67F-5DF9BC6BAC90}" dt="2024-02-18T15:06:57.364" v="688" actId="21"/>
          <ac:spMkLst>
            <pc:docMk/>
            <pc:sldMk cId="2963431633" sldId="270"/>
            <ac:spMk id="55" creationId="{C7DF3789-905C-3D99-33FE-9748FFF0BE37}"/>
          </ac:spMkLst>
        </pc:spChg>
        <pc:spChg chg="del">
          <ac:chgData name="Croisant, Guillaume" userId="7fd83005-89a2-4d16-be42-e628d04e539f" providerId="ADAL" clId="{C23EF1FD-A474-48A7-B67F-5DF9BC6BAC90}" dt="2024-02-18T15:06:57.364" v="688" actId="21"/>
          <ac:spMkLst>
            <pc:docMk/>
            <pc:sldMk cId="2963431633" sldId="270"/>
            <ac:spMk id="57" creationId="{2D5F3444-4371-C730-73FF-D0CFCBAE950C}"/>
          </ac:spMkLst>
        </pc:spChg>
        <pc:spChg chg="del">
          <ac:chgData name="Croisant, Guillaume" userId="7fd83005-89a2-4d16-be42-e628d04e539f" providerId="ADAL" clId="{C23EF1FD-A474-48A7-B67F-5DF9BC6BAC90}" dt="2024-02-18T15:06:57.364" v="688" actId="21"/>
          <ac:spMkLst>
            <pc:docMk/>
            <pc:sldMk cId="2963431633" sldId="270"/>
            <ac:spMk id="58" creationId="{DBE6E48D-F996-12C0-8EDF-47F104D18153}"/>
          </ac:spMkLst>
        </pc:spChg>
        <pc:spChg chg="del">
          <ac:chgData name="Croisant, Guillaume" userId="7fd83005-89a2-4d16-be42-e628d04e539f" providerId="ADAL" clId="{C23EF1FD-A474-48A7-B67F-5DF9BC6BAC90}" dt="2024-02-18T15:06:57.364" v="688" actId="21"/>
          <ac:spMkLst>
            <pc:docMk/>
            <pc:sldMk cId="2963431633" sldId="270"/>
            <ac:spMk id="59" creationId="{8D1C9C0E-8878-E1E6-76E0-34A18C7A6C4E}"/>
          </ac:spMkLst>
        </pc:spChg>
        <pc:cxnChg chg="del">
          <ac:chgData name="Croisant, Guillaume" userId="7fd83005-89a2-4d16-be42-e628d04e539f" providerId="ADAL" clId="{C23EF1FD-A474-48A7-B67F-5DF9BC6BAC90}" dt="2024-02-18T15:06:57.364" v="688" actId="21"/>
          <ac:cxnSpMkLst>
            <pc:docMk/>
            <pc:sldMk cId="2963431633" sldId="270"/>
            <ac:cxnSpMk id="9" creationId="{65F23622-FBC9-C6DF-8366-14D204399A45}"/>
          </ac:cxnSpMkLst>
        </pc:cxnChg>
        <pc:cxnChg chg="del">
          <ac:chgData name="Croisant, Guillaume" userId="7fd83005-89a2-4d16-be42-e628d04e539f" providerId="ADAL" clId="{C23EF1FD-A474-48A7-B67F-5DF9BC6BAC90}" dt="2024-02-18T15:06:57.364" v="688" actId="21"/>
          <ac:cxnSpMkLst>
            <pc:docMk/>
            <pc:sldMk cId="2963431633" sldId="270"/>
            <ac:cxnSpMk id="11" creationId="{A1781767-0244-912D-97EE-F3759CFE5957}"/>
          </ac:cxnSpMkLst>
        </pc:cxnChg>
      </pc:sldChg>
      <pc:sldChg chg="addSp delSp modSp add mod">
        <pc:chgData name="Croisant, Guillaume" userId="7fd83005-89a2-4d16-be42-e628d04e539f" providerId="ADAL" clId="{C23EF1FD-A474-48A7-B67F-5DF9BC6BAC90}" dt="2024-02-18T16:50:47.075" v="2943" actId="20577"/>
        <pc:sldMkLst>
          <pc:docMk/>
          <pc:sldMk cId="2515855623" sldId="302"/>
        </pc:sldMkLst>
        <pc:spChg chg="mod">
          <ac:chgData name="Croisant, Guillaume" userId="7fd83005-89a2-4d16-be42-e628d04e539f" providerId="ADAL" clId="{C23EF1FD-A474-48A7-B67F-5DF9BC6BAC90}" dt="2024-02-18T16:50:47.075" v="2943" actId="20577"/>
          <ac:spMkLst>
            <pc:docMk/>
            <pc:sldMk cId="2515855623" sldId="302"/>
            <ac:spMk id="2" creationId="{4104553F-0749-9CA7-5D02-22B57D74AAF6}"/>
          </ac:spMkLst>
        </pc:spChg>
        <pc:spChg chg="del mod">
          <ac:chgData name="Croisant, Guillaume" userId="7fd83005-89a2-4d16-be42-e628d04e539f" providerId="ADAL" clId="{C23EF1FD-A474-48A7-B67F-5DF9BC6BAC90}" dt="2024-02-18T16:05:57.277" v="2031" actId="478"/>
          <ac:spMkLst>
            <pc:docMk/>
            <pc:sldMk cId="2515855623" sldId="302"/>
            <ac:spMk id="65" creationId="{327882B6-2957-8FC7-ED39-FE2F2589337F}"/>
          </ac:spMkLst>
        </pc:spChg>
        <pc:spChg chg="del">
          <ac:chgData name="Croisant, Guillaume" userId="7fd83005-89a2-4d16-be42-e628d04e539f" providerId="ADAL" clId="{C23EF1FD-A474-48A7-B67F-5DF9BC6BAC90}" dt="2024-02-18T16:06:07.547" v="2035" actId="478"/>
          <ac:spMkLst>
            <pc:docMk/>
            <pc:sldMk cId="2515855623" sldId="302"/>
            <ac:spMk id="75" creationId="{E82DD950-09C9-F79F-769E-98F82DD88D6B}"/>
          </ac:spMkLst>
        </pc:spChg>
        <pc:spChg chg="del">
          <ac:chgData name="Croisant, Guillaume" userId="7fd83005-89a2-4d16-be42-e628d04e539f" providerId="ADAL" clId="{C23EF1FD-A474-48A7-B67F-5DF9BC6BAC90}" dt="2024-02-18T16:05:58.965" v="2032" actId="478"/>
          <ac:spMkLst>
            <pc:docMk/>
            <pc:sldMk cId="2515855623" sldId="302"/>
            <ac:spMk id="76" creationId="{2C61C5EF-9F88-8693-B243-F43EAD8C3366}"/>
          </ac:spMkLst>
        </pc:spChg>
        <pc:spChg chg="del">
          <ac:chgData name="Croisant, Guillaume" userId="7fd83005-89a2-4d16-be42-e628d04e539f" providerId="ADAL" clId="{C23EF1FD-A474-48A7-B67F-5DF9BC6BAC90}" dt="2024-02-18T16:06:09.441" v="2036" actId="478"/>
          <ac:spMkLst>
            <pc:docMk/>
            <pc:sldMk cId="2515855623" sldId="302"/>
            <ac:spMk id="77" creationId="{DA8FBB0B-DF37-4A7E-6082-6EB0B5033AF4}"/>
          </ac:spMkLst>
        </pc:spChg>
        <pc:spChg chg="del">
          <ac:chgData name="Croisant, Guillaume" userId="7fd83005-89a2-4d16-be42-e628d04e539f" providerId="ADAL" clId="{C23EF1FD-A474-48A7-B67F-5DF9BC6BAC90}" dt="2024-02-18T16:06:11.630" v="2037" actId="478"/>
          <ac:spMkLst>
            <pc:docMk/>
            <pc:sldMk cId="2515855623" sldId="302"/>
            <ac:spMk id="78" creationId="{28FA91B3-2213-9C50-A2E9-67ECD8532847}"/>
          </ac:spMkLst>
        </pc:spChg>
        <pc:spChg chg="mod">
          <ac:chgData name="Croisant, Guillaume" userId="7fd83005-89a2-4d16-be42-e628d04e539f" providerId="ADAL" clId="{C23EF1FD-A474-48A7-B67F-5DF9BC6BAC90}" dt="2024-02-18T16:10:14.731" v="2173" actId="20577"/>
          <ac:spMkLst>
            <pc:docMk/>
            <pc:sldMk cId="2515855623" sldId="302"/>
            <ac:spMk id="101" creationId="{A94CB87A-4496-FF9C-37E8-3146F99CBB7D}"/>
          </ac:spMkLst>
        </pc:spChg>
        <pc:spChg chg="mod">
          <ac:chgData name="Croisant, Guillaume" userId="7fd83005-89a2-4d16-be42-e628d04e539f" providerId="ADAL" clId="{C23EF1FD-A474-48A7-B67F-5DF9BC6BAC90}" dt="2024-02-18T16:07:20.283" v="2139" actId="20577"/>
          <ac:spMkLst>
            <pc:docMk/>
            <pc:sldMk cId="2515855623" sldId="302"/>
            <ac:spMk id="102" creationId="{A8E6EF92-CA40-2AE1-BAF7-FEE8C8E10EE7}"/>
          </ac:spMkLst>
        </pc:spChg>
        <pc:spChg chg="mod">
          <ac:chgData name="Croisant, Guillaume" userId="7fd83005-89a2-4d16-be42-e628d04e539f" providerId="ADAL" clId="{C23EF1FD-A474-48A7-B67F-5DF9BC6BAC90}" dt="2024-02-18T16:14:41.180" v="2288" actId="14100"/>
          <ac:spMkLst>
            <pc:docMk/>
            <pc:sldMk cId="2515855623" sldId="302"/>
            <ac:spMk id="106" creationId="{87DFEE08-793F-41DD-F8F0-42DB206FD6AE}"/>
          </ac:spMkLst>
        </pc:spChg>
        <pc:grpChg chg="mod">
          <ac:chgData name="Croisant, Guillaume" userId="7fd83005-89a2-4d16-be42-e628d04e539f" providerId="ADAL" clId="{C23EF1FD-A474-48A7-B67F-5DF9BC6BAC90}" dt="2024-02-18T16:06:32.919" v="2038" actId="14100"/>
          <ac:grpSpMkLst>
            <pc:docMk/>
            <pc:sldMk cId="2515855623" sldId="302"/>
            <ac:grpSpMk id="107" creationId="{11923721-E082-7E6E-6187-88B577955579}"/>
          </ac:grpSpMkLst>
        </pc:grpChg>
        <pc:cxnChg chg="add del">
          <ac:chgData name="Croisant, Guillaume" userId="7fd83005-89a2-4d16-be42-e628d04e539f" providerId="ADAL" clId="{C23EF1FD-A474-48A7-B67F-5DF9BC6BAC90}" dt="2024-02-18T16:06:04.387" v="2034" actId="478"/>
          <ac:cxnSpMkLst>
            <pc:docMk/>
            <pc:sldMk cId="2515855623" sldId="302"/>
            <ac:cxnSpMk id="99" creationId="{EEDA3BCE-485C-BE69-5DD9-C875DBF06C7B}"/>
          </ac:cxnSpMkLst>
        </pc:cxnChg>
      </pc:sldChg>
      <pc:sldChg chg="addSp delSp modSp add mod">
        <pc:chgData name="Croisant, Guillaume" userId="7fd83005-89a2-4d16-be42-e628d04e539f" providerId="ADAL" clId="{C23EF1FD-A474-48A7-B67F-5DF9BC6BAC90}" dt="2024-02-18T16:32:43.256" v="2640" actId="1076"/>
        <pc:sldMkLst>
          <pc:docMk/>
          <pc:sldMk cId="3832877349" sldId="322"/>
        </pc:sldMkLst>
        <pc:spChg chg="mod">
          <ac:chgData name="Croisant, Guillaume" userId="7fd83005-89a2-4d16-be42-e628d04e539f" providerId="ADAL" clId="{C23EF1FD-A474-48A7-B67F-5DF9BC6BAC90}" dt="2024-02-18T16:02:05.036" v="1853" actId="20577"/>
          <ac:spMkLst>
            <pc:docMk/>
            <pc:sldMk cId="3832877349" sldId="322"/>
            <ac:spMk id="2" creationId="{F809F08D-980F-3D50-1D6D-2D447956E387}"/>
          </ac:spMkLst>
        </pc:spChg>
        <pc:spChg chg="mod">
          <ac:chgData name="Croisant, Guillaume" userId="7fd83005-89a2-4d16-be42-e628d04e539f" providerId="ADAL" clId="{C23EF1FD-A474-48A7-B67F-5DF9BC6BAC90}" dt="2024-02-18T16:01:50.499" v="1807" actId="790"/>
          <ac:spMkLst>
            <pc:docMk/>
            <pc:sldMk cId="3832877349" sldId="322"/>
            <ac:spMk id="3" creationId="{460E894D-09F7-0657-670D-C8D5D471B78C}"/>
          </ac:spMkLst>
        </pc:spChg>
        <pc:spChg chg="mod">
          <ac:chgData name="Croisant, Guillaume" userId="7fd83005-89a2-4d16-be42-e628d04e539f" providerId="ADAL" clId="{C23EF1FD-A474-48A7-B67F-5DF9BC6BAC90}" dt="2024-02-18T16:01:50.500" v="1808" actId="790"/>
          <ac:spMkLst>
            <pc:docMk/>
            <pc:sldMk cId="3832877349" sldId="322"/>
            <ac:spMk id="7" creationId="{59526D7E-6725-F284-A3BA-0868A1A1B544}"/>
          </ac:spMkLst>
        </pc:spChg>
        <pc:spChg chg="del mod">
          <ac:chgData name="Croisant, Guillaume" userId="7fd83005-89a2-4d16-be42-e628d04e539f" providerId="ADAL" clId="{C23EF1FD-A474-48A7-B67F-5DF9BC6BAC90}" dt="2024-02-18T16:04:27.900" v="2025" actId="478"/>
          <ac:spMkLst>
            <pc:docMk/>
            <pc:sldMk cId="3832877349" sldId="322"/>
            <ac:spMk id="8" creationId="{CDC13A8F-AB84-B413-7616-2F6B77EF4455}"/>
          </ac:spMkLst>
        </pc:spChg>
        <pc:spChg chg="mod">
          <ac:chgData name="Croisant, Guillaume" userId="7fd83005-89a2-4d16-be42-e628d04e539f" providerId="ADAL" clId="{C23EF1FD-A474-48A7-B67F-5DF9BC6BAC90}" dt="2024-02-18T16:02:40.288" v="1921" actId="20577"/>
          <ac:spMkLst>
            <pc:docMk/>
            <pc:sldMk cId="3832877349" sldId="322"/>
            <ac:spMk id="10" creationId="{92F3740A-F7B3-0D3C-8D5B-FF4CD4FF70A7}"/>
          </ac:spMkLst>
        </pc:spChg>
        <pc:spChg chg="mod">
          <ac:chgData name="Croisant, Guillaume" userId="7fd83005-89a2-4d16-be42-e628d04e539f" providerId="ADAL" clId="{C23EF1FD-A474-48A7-B67F-5DF9BC6BAC90}" dt="2024-02-18T16:25:17.253" v="2374" actId="20577"/>
          <ac:spMkLst>
            <pc:docMk/>
            <pc:sldMk cId="3832877349" sldId="322"/>
            <ac:spMk id="14" creationId="{887153D9-A75D-BC1A-6763-3A652EC55000}"/>
          </ac:spMkLst>
        </pc:spChg>
        <pc:spChg chg="mod">
          <ac:chgData name="Croisant, Guillaume" userId="7fd83005-89a2-4d16-be42-e628d04e539f" providerId="ADAL" clId="{C23EF1FD-A474-48A7-B67F-5DF9BC6BAC90}" dt="2024-02-18T16:01:50.505" v="1812" actId="790"/>
          <ac:spMkLst>
            <pc:docMk/>
            <pc:sldMk cId="3832877349" sldId="322"/>
            <ac:spMk id="19" creationId="{09C29991-1F47-9CDD-9F21-F4C549427EA6}"/>
          </ac:spMkLst>
        </pc:spChg>
        <pc:spChg chg="mod">
          <ac:chgData name="Croisant, Guillaume" userId="7fd83005-89a2-4d16-be42-e628d04e539f" providerId="ADAL" clId="{C23EF1FD-A474-48A7-B67F-5DF9BC6BAC90}" dt="2024-02-18T16:27:11.460" v="2428" actId="1076"/>
          <ac:spMkLst>
            <pc:docMk/>
            <pc:sldMk cId="3832877349" sldId="322"/>
            <ac:spMk id="20" creationId="{A3C28E22-D182-2DB3-32CD-0223408806C7}"/>
          </ac:spMkLst>
        </pc:spChg>
        <pc:spChg chg="del mod">
          <ac:chgData name="Croisant, Guillaume" userId="7fd83005-89a2-4d16-be42-e628d04e539f" providerId="ADAL" clId="{C23EF1FD-A474-48A7-B67F-5DF9BC6BAC90}" dt="2024-02-18T16:04:39.581" v="2028" actId="478"/>
          <ac:spMkLst>
            <pc:docMk/>
            <pc:sldMk cId="3832877349" sldId="322"/>
            <ac:spMk id="21" creationId="{2CA037F4-961B-9597-1787-C927BE02F417}"/>
          </ac:spMkLst>
        </pc:spChg>
        <pc:spChg chg="mod">
          <ac:chgData name="Croisant, Guillaume" userId="7fd83005-89a2-4d16-be42-e628d04e539f" providerId="ADAL" clId="{C23EF1FD-A474-48A7-B67F-5DF9BC6BAC90}" dt="2024-02-18T16:03:16.517" v="2018" actId="20577"/>
          <ac:spMkLst>
            <pc:docMk/>
            <pc:sldMk cId="3832877349" sldId="322"/>
            <ac:spMk id="23" creationId="{18AF3ACA-F52C-9165-3DCD-DB35B6BB374E}"/>
          </ac:spMkLst>
        </pc:spChg>
        <pc:spChg chg="mod">
          <ac:chgData name="Croisant, Guillaume" userId="7fd83005-89a2-4d16-be42-e628d04e539f" providerId="ADAL" clId="{C23EF1FD-A474-48A7-B67F-5DF9BC6BAC90}" dt="2024-02-18T16:30:01.479" v="2596" actId="20577"/>
          <ac:spMkLst>
            <pc:docMk/>
            <pc:sldMk cId="3832877349" sldId="322"/>
            <ac:spMk id="25" creationId="{C0B311D0-CFAC-E950-7052-1E8D9A6C1C98}"/>
          </ac:spMkLst>
        </pc:spChg>
        <pc:spChg chg="mod">
          <ac:chgData name="Croisant, Guillaume" userId="7fd83005-89a2-4d16-be42-e628d04e539f" providerId="ADAL" clId="{C23EF1FD-A474-48A7-B67F-5DF9BC6BAC90}" dt="2024-02-18T16:01:50.511" v="1817" actId="790"/>
          <ac:spMkLst>
            <pc:docMk/>
            <pc:sldMk cId="3832877349" sldId="322"/>
            <ac:spMk id="27" creationId="{00C8CED5-F5AD-11AA-9A2F-BB5E209239F4}"/>
          </ac:spMkLst>
        </pc:spChg>
        <pc:spChg chg="mod">
          <ac:chgData name="Croisant, Guillaume" userId="7fd83005-89a2-4d16-be42-e628d04e539f" providerId="ADAL" clId="{C23EF1FD-A474-48A7-B67F-5DF9BC6BAC90}" dt="2024-02-18T16:01:50.512" v="1818" actId="790"/>
          <ac:spMkLst>
            <pc:docMk/>
            <pc:sldMk cId="3832877349" sldId="322"/>
            <ac:spMk id="28" creationId="{3870A082-25F5-F783-F36F-C0BAC070A67A}"/>
          </ac:spMkLst>
        </pc:spChg>
        <pc:spChg chg="del mod">
          <ac:chgData name="Croisant, Guillaume" userId="7fd83005-89a2-4d16-be42-e628d04e539f" providerId="ADAL" clId="{C23EF1FD-A474-48A7-B67F-5DF9BC6BAC90}" dt="2024-02-18T16:04:34.724" v="2026" actId="478"/>
          <ac:spMkLst>
            <pc:docMk/>
            <pc:sldMk cId="3832877349" sldId="322"/>
            <ac:spMk id="29" creationId="{41B09599-64B3-50AF-B1C7-797D5F24C565}"/>
          </ac:spMkLst>
        </pc:spChg>
        <pc:spChg chg="mod">
          <ac:chgData name="Croisant, Guillaume" userId="7fd83005-89a2-4d16-be42-e628d04e539f" providerId="ADAL" clId="{C23EF1FD-A474-48A7-B67F-5DF9BC6BAC90}" dt="2024-02-18T16:24:28.156" v="2318" actId="20577"/>
          <ac:spMkLst>
            <pc:docMk/>
            <pc:sldMk cId="3832877349" sldId="322"/>
            <ac:spMk id="31" creationId="{72B7A21D-AC11-DBE9-7721-70A6F7DB2095}"/>
          </ac:spMkLst>
        </pc:spChg>
        <pc:spChg chg="mod">
          <ac:chgData name="Croisant, Guillaume" userId="7fd83005-89a2-4d16-be42-e628d04e539f" providerId="ADAL" clId="{C23EF1FD-A474-48A7-B67F-5DF9BC6BAC90}" dt="2024-02-18T16:29:12.204" v="2556" actId="20577"/>
          <ac:spMkLst>
            <pc:docMk/>
            <pc:sldMk cId="3832877349" sldId="322"/>
            <ac:spMk id="33" creationId="{27E80E31-F11D-A786-08C2-CED05A50D608}"/>
          </ac:spMkLst>
        </pc:spChg>
        <pc:spChg chg="mod">
          <ac:chgData name="Croisant, Guillaume" userId="7fd83005-89a2-4d16-be42-e628d04e539f" providerId="ADAL" clId="{C23EF1FD-A474-48A7-B67F-5DF9BC6BAC90}" dt="2024-02-18T16:01:50.516" v="1822" actId="790"/>
          <ac:spMkLst>
            <pc:docMk/>
            <pc:sldMk cId="3832877349" sldId="322"/>
            <ac:spMk id="35" creationId="{857C32E9-ECA8-F2A9-DE16-241867C49290}"/>
          </ac:spMkLst>
        </pc:spChg>
        <pc:spChg chg="mod">
          <ac:chgData name="Croisant, Guillaume" userId="7fd83005-89a2-4d16-be42-e628d04e539f" providerId="ADAL" clId="{C23EF1FD-A474-48A7-B67F-5DF9BC6BAC90}" dt="2024-02-18T16:01:50.517" v="1823" actId="790"/>
          <ac:spMkLst>
            <pc:docMk/>
            <pc:sldMk cId="3832877349" sldId="322"/>
            <ac:spMk id="36" creationId="{034C354F-9946-CC61-E36D-79B623EADAAB}"/>
          </ac:spMkLst>
        </pc:spChg>
        <pc:spChg chg="del mod">
          <ac:chgData name="Croisant, Guillaume" userId="7fd83005-89a2-4d16-be42-e628d04e539f" providerId="ADAL" clId="{C23EF1FD-A474-48A7-B67F-5DF9BC6BAC90}" dt="2024-02-18T16:04:37.200" v="2027" actId="478"/>
          <ac:spMkLst>
            <pc:docMk/>
            <pc:sldMk cId="3832877349" sldId="322"/>
            <ac:spMk id="37" creationId="{5EF0B168-7881-7369-78E3-460A27C3DE8A}"/>
          </ac:spMkLst>
        </pc:spChg>
        <pc:spChg chg="mod">
          <ac:chgData name="Croisant, Guillaume" userId="7fd83005-89a2-4d16-be42-e628d04e539f" providerId="ADAL" clId="{C23EF1FD-A474-48A7-B67F-5DF9BC6BAC90}" dt="2024-02-18T16:03:49.108" v="2022" actId="20577"/>
          <ac:spMkLst>
            <pc:docMk/>
            <pc:sldMk cId="3832877349" sldId="322"/>
            <ac:spMk id="39" creationId="{47C94871-FBD2-F038-0CE4-4F5BA281A654}"/>
          </ac:spMkLst>
        </pc:spChg>
        <pc:spChg chg="mod">
          <ac:chgData name="Croisant, Guillaume" userId="7fd83005-89a2-4d16-be42-e628d04e539f" providerId="ADAL" clId="{C23EF1FD-A474-48A7-B67F-5DF9BC6BAC90}" dt="2024-02-18T16:30:11.713" v="2616" actId="20577"/>
          <ac:spMkLst>
            <pc:docMk/>
            <pc:sldMk cId="3832877349" sldId="322"/>
            <ac:spMk id="41" creationId="{D1C6489F-177A-28C0-B4DA-650CC97902A9}"/>
          </ac:spMkLst>
        </pc:spChg>
        <pc:grpChg chg="mod">
          <ac:chgData name="Croisant, Guillaume" userId="7fd83005-89a2-4d16-be42-e628d04e539f" providerId="ADAL" clId="{C23EF1FD-A474-48A7-B67F-5DF9BC6BAC90}" dt="2024-02-18T16:02:33.619" v="1918" actId="14100"/>
          <ac:grpSpMkLst>
            <pc:docMk/>
            <pc:sldMk cId="3832877349" sldId="322"/>
            <ac:grpSpMk id="17" creationId="{23201725-3450-3249-7D9E-369DDA1ADF1E}"/>
          </ac:grpSpMkLst>
        </pc:grpChg>
        <pc:picChg chg="add mod">
          <ac:chgData name="Croisant, Guillaume" userId="7fd83005-89a2-4d16-be42-e628d04e539f" providerId="ADAL" clId="{C23EF1FD-A474-48A7-B67F-5DF9BC6BAC90}" dt="2024-02-18T16:30:23.062" v="2617"/>
          <ac:picMkLst>
            <pc:docMk/>
            <pc:sldMk cId="3832877349" sldId="322"/>
            <ac:picMk id="4" creationId="{053C7C4D-A107-F501-8664-59D136C978CD}"/>
          </ac:picMkLst>
        </pc:picChg>
        <pc:picChg chg="add del mod">
          <ac:chgData name="Croisant, Guillaume" userId="7fd83005-89a2-4d16-be42-e628d04e539f" providerId="ADAL" clId="{C23EF1FD-A474-48A7-B67F-5DF9BC6BAC90}" dt="2024-02-18T16:32:26.495" v="2635" actId="478"/>
          <ac:picMkLst>
            <pc:docMk/>
            <pc:sldMk cId="3832877349" sldId="322"/>
            <ac:picMk id="4098" creationId="{DED4EFB7-D266-63F7-C03C-18D816F3BD1A}"/>
          </ac:picMkLst>
        </pc:picChg>
        <pc:picChg chg="add mod">
          <ac:chgData name="Croisant, Guillaume" userId="7fd83005-89a2-4d16-be42-e628d04e539f" providerId="ADAL" clId="{C23EF1FD-A474-48A7-B67F-5DF9BC6BAC90}" dt="2024-02-18T16:32:43.256" v="2640" actId="1076"/>
          <ac:picMkLst>
            <pc:docMk/>
            <pc:sldMk cId="3832877349" sldId="322"/>
            <ac:picMk id="4100" creationId="{AEC9CA99-9AE0-DB8D-E564-7694875D3916}"/>
          </ac:picMkLst>
        </pc:picChg>
      </pc:sldChg>
      <pc:sldChg chg="addSp modSp add mod">
        <pc:chgData name="Croisant, Guillaume" userId="7fd83005-89a2-4d16-be42-e628d04e539f" providerId="ADAL" clId="{C23EF1FD-A474-48A7-B67F-5DF9BC6BAC90}" dt="2024-02-18T15:43:20.648" v="1535" actId="20577"/>
        <pc:sldMkLst>
          <pc:docMk/>
          <pc:sldMk cId="904830502" sldId="382"/>
        </pc:sldMkLst>
        <pc:spChg chg="mod">
          <ac:chgData name="Croisant, Guillaume" userId="7fd83005-89a2-4d16-be42-e628d04e539f" providerId="ADAL" clId="{C23EF1FD-A474-48A7-B67F-5DF9BC6BAC90}" dt="2024-02-18T15:43:20.648" v="1535" actId="20577"/>
          <ac:spMkLst>
            <pc:docMk/>
            <pc:sldMk cId="904830502" sldId="382"/>
            <ac:spMk id="2" creationId="{00000000-0000-0000-0000-000000000000}"/>
          </ac:spMkLst>
        </pc:spChg>
        <pc:picChg chg="add mod">
          <ac:chgData name="Croisant, Guillaume" userId="7fd83005-89a2-4d16-be42-e628d04e539f" providerId="ADAL" clId="{C23EF1FD-A474-48A7-B67F-5DF9BC6BAC90}" dt="2024-02-18T15:34:06.208" v="1396"/>
          <ac:picMkLst>
            <pc:docMk/>
            <pc:sldMk cId="904830502" sldId="382"/>
            <ac:picMk id="3" creationId="{45FEB4CD-6CA6-728F-A387-0CDF897AF15E}"/>
          </ac:picMkLst>
        </pc:picChg>
        <pc:picChg chg="add mod">
          <ac:chgData name="Croisant, Guillaume" userId="7fd83005-89a2-4d16-be42-e628d04e539f" providerId="ADAL" clId="{C23EF1FD-A474-48A7-B67F-5DF9BC6BAC90}" dt="2024-02-18T15:43:12.182" v="1526"/>
          <ac:picMkLst>
            <pc:docMk/>
            <pc:sldMk cId="904830502" sldId="382"/>
            <ac:picMk id="4" creationId="{DF8513ED-8B6C-E2E1-9905-9A919EA3EC3A}"/>
          </ac:picMkLst>
        </pc:picChg>
      </pc:sldChg>
      <pc:sldChg chg="add">
        <pc:chgData name="Croisant, Guillaume" userId="7fd83005-89a2-4d16-be42-e628d04e539f" providerId="ADAL" clId="{C23EF1FD-A474-48A7-B67F-5DF9BC6BAC90}" dt="2024-02-18T15:46:06.079" v="1536"/>
        <pc:sldMkLst>
          <pc:docMk/>
          <pc:sldMk cId="2011859292" sldId="397"/>
        </pc:sldMkLst>
      </pc:sldChg>
      <pc:sldChg chg="addSp modSp add mod">
        <pc:chgData name="Croisant, Guillaume" userId="7fd83005-89a2-4d16-be42-e628d04e539f" providerId="ADAL" clId="{C23EF1FD-A474-48A7-B67F-5DF9BC6BAC90}" dt="2024-02-18T15:49:15.629" v="1692" actId="20577"/>
        <pc:sldMkLst>
          <pc:docMk/>
          <pc:sldMk cId="4283294938" sldId="484"/>
        </pc:sldMkLst>
        <pc:spChg chg="mod">
          <ac:chgData name="Croisant, Guillaume" userId="7fd83005-89a2-4d16-be42-e628d04e539f" providerId="ADAL" clId="{C23EF1FD-A474-48A7-B67F-5DF9BC6BAC90}" dt="2024-02-18T15:49:15.629" v="1692" actId="20577"/>
          <ac:spMkLst>
            <pc:docMk/>
            <pc:sldMk cId="4283294938" sldId="484"/>
            <ac:spMk id="2" creationId="{00000000-0000-0000-0000-000000000000}"/>
          </ac:spMkLst>
        </pc:spChg>
        <pc:picChg chg="add mod">
          <ac:chgData name="Croisant, Guillaume" userId="7fd83005-89a2-4d16-be42-e628d04e539f" providerId="ADAL" clId="{C23EF1FD-A474-48A7-B67F-5DF9BC6BAC90}" dt="2024-02-18T15:47:01.951" v="1542"/>
          <ac:picMkLst>
            <pc:docMk/>
            <pc:sldMk cId="4283294938" sldId="484"/>
            <ac:picMk id="3" creationId="{0A002589-22F2-088C-13DE-C75DFFF2A61C}"/>
          </ac:picMkLst>
        </pc:picChg>
      </pc:sldChg>
      <pc:sldChg chg="del">
        <pc:chgData name="Croisant, Guillaume" userId="7fd83005-89a2-4d16-be42-e628d04e539f" providerId="ADAL" clId="{C23EF1FD-A474-48A7-B67F-5DF9BC6BAC90}" dt="2024-02-18T13:21:38.405" v="205" actId="47"/>
        <pc:sldMkLst>
          <pc:docMk/>
          <pc:sldMk cId="2808740744" sldId="557"/>
        </pc:sldMkLst>
      </pc:sldChg>
      <pc:sldChg chg="modSp mod">
        <pc:chgData name="Croisant, Guillaume" userId="7fd83005-89a2-4d16-be42-e628d04e539f" providerId="ADAL" clId="{C23EF1FD-A474-48A7-B67F-5DF9BC6BAC90}" dt="2024-02-18T13:21:53.454" v="229" actId="20577"/>
        <pc:sldMkLst>
          <pc:docMk/>
          <pc:sldMk cId="2511937144" sldId="602"/>
        </pc:sldMkLst>
        <pc:spChg chg="mod">
          <ac:chgData name="Croisant, Guillaume" userId="7fd83005-89a2-4d16-be42-e628d04e539f" providerId="ADAL" clId="{C23EF1FD-A474-48A7-B67F-5DF9BC6BAC90}" dt="2024-02-18T13:21:53.454" v="229" actId="20577"/>
          <ac:spMkLst>
            <pc:docMk/>
            <pc:sldMk cId="2511937144" sldId="602"/>
            <ac:spMk id="6" creationId="{2D6FC4D6-44E0-4085-98C1-A844765F21E7}"/>
          </ac:spMkLst>
        </pc:spChg>
      </pc:sldChg>
      <pc:sldChg chg="modSp mod">
        <pc:chgData name="Croisant, Guillaume" userId="7fd83005-89a2-4d16-be42-e628d04e539f" providerId="ADAL" clId="{C23EF1FD-A474-48A7-B67F-5DF9BC6BAC90}" dt="2024-02-18T13:19:26.799" v="15" actId="207"/>
        <pc:sldMkLst>
          <pc:docMk/>
          <pc:sldMk cId="2964807848" sldId="1338"/>
        </pc:sldMkLst>
        <pc:spChg chg="mod">
          <ac:chgData name="Croisant, Guillaume" userId="7fd83005-89a2-4d16-be42-e628d04e539f" providerId="ADAL" clId="{C23EF1FD-A474-48A7-B67F-5DF9BC6BAC90}" dt="2024-02-18T13:19:26.799" v="15" actId="207"/>
          <ac:spMkLst>
            <pc:docMk/>
            <pc:sldMk cId="2964807848" sldId="1338"/>
            <ac:spMk id="90" creationId="{B87A01D0-B58B-4A05-B256-CCB8B7BDC0F7}"/>
          </ac:spMkLst>
        </pc:spChg>
      </pc:sldChg>
      <pc:sldChg chg="addSp modSp add mod">
        <pc:chgData name="Croisant, Guillaume" userId="7fd83005-89a2-4d16-be42-e628d04e539f" providerId="ADAL" clId="{C23EF1FD-A474-48A7-B67F-5DF9BC6BAC90}" dt="2024-02-18T15:34:14.082" v="1398" actId="20577"/>
        <pc:sldMkLst>
          <pc:docMk/>
          <pc:sldMk cId="712655062" sldId="2444"/>
        </pc:sldMkLst>
        <pc:spChg chg="mod">
          <ac:chgData name="Croisant, Guillaume" userId="7fd83005-89a2-4d16-be42-e628d04e539f" providerId="ADAL" clId="{C23EF1FD-A474-48A7-B67F-5DF9BC6BAC90}" dt="2024-02-18T15:34:14.082" v="1398" actId="20577"/>
          <ac:spMkLst>
            <pc:docMk/>
            <pc:sldMk cId="712655062" sldId="2444"/>
            <ac:spMk id="2" creationId="{762A7D4D-E994-194F-9BA8-2CADFDCF5DBC}"/>
          </ac:spMkLst>
        </pc:spChg>
        <pc:picChg chg="add mod">
          <ac:chgData name="Croisant, Guillaume" userId="7fd83005-89a2-4d16-be42-e628d04e539f" providerId="ADAL" clId="{C23EF1FD-A474-48A7-B67F-5DF9BC6BAC90}" dt="2024-02-18T15:34:08.269" v="1397"/>
          <ac:picMkLst>
            <pc:docMk/>
            <pc:sldMk cId="712655062" sldId="2444"/>
            <ac:picMk id="10" creationId="{CEFD22E7-9ACB-5E2B-A36F-0598940CCC2D}"/>
          </ac:picMkLst>
        </pc:picChg>
      </pc:sldChg>
      <pc:sldChg chg="add del">
        <pc:chgData name="Croisant, Guillaume" userId="7fd83005-89a2-4d16-be42-e628d04e539f" providerId="ADAL" clId="{C23EF1FD-A474-48A7-B67F-5DF9BC6BAC90}" dt="2024-02-18T14:58:58.366" v="633" actId="47"/>
        <pc:sldMkLst>
          <pc:docMk/>
          <pc:sldMk cId="3947627237" sldId="2461"/>
        </pc:sldMkLst>
      </pc:sldChg>
      <pc:sldChg chg="addSp delSp modSp add mod">
        <pc:chgData name="Croisant, Guillaume" userId="7fd83005-89a2-4d16-be42-e628d04e539f" providerId="ADAL" clId="{C23EF1FD-A474-48A7-B67F-5DF9BC6BAC90}" dt="2024-02-18T16:53:02.724" v="2980" actId="1076"/>
        <pc:sldMkLst>
          <pc:docMk/>
          <pc:sldMk cId="946477474" sldId="2469"/>
        </pc:sldMkLst>
        <pc:spChg chg="mod">
          <ac:chgData name="Croisant, Guillaume" userId="7fd83005-89a2-4d16-be42-e628d04e539f" providerId="ADAL" clId="{C23EF1FD-A474-48A7-B67F-5DF9BC6BAC90}" dt="2024-02-18T16:52:59.780" v="2979" actId="14100"/>
          <ac:spMkLst>
            <pc:docMk/>
            <pc:sldMk cId="946477474" sldId="2469"/>
            <ac:spMk id="2" creationId="{7D20523F-C831-3F48-0807-0F34DB8861B1}"/>
          </ac:spMkLst>
        </pc:spChg>
        <pc:spChg chg="mod">
          <ac:chgData name="Croisant, Guillaume" userId="7fd83005-89a2-4d16-be42-e628d04e539f" providerId="ADAL" clId="{C23EF1FD-A474-48A7-B67F-5DF9BC6BAC90}" dt="2024-02-18T16:53:02.724" v="2980" actId="1076"/>
          <ac:spMkLst>
            <pc:docMk/>
            <pc:sldMk cId="946477474" sldId="2469"/>
            <ac:spMk id="24" creationId="{F60750EC-5896-B8B9-D778-40A2919F96BA}"/>
          </ac:spMkLst>
        </pc:spChg>
        <pc:spChg chg="mod">
          <ac:chgData name="Croisant, Guillaume" userId="7fd83005-89a2-4d16-be42-e628d04e539f" providerId="ADAL" clId="{C23EF1FD-A474-48A7-B67F-5DF9BC6BAC90}" dt="2024-02-18T16:53:02.724" v="2980" actId="1076"/>
          <ac:spMkLst>
            <pc:docMk/>
            <pc:sldMk cId="946477474" sldId="2469"/>
            <ac:spMk id="25" creationId="{EC76C373-4DEE-8257-33C1-441BD5BA9BAE}"/>
          </ac:spMkLst>
        </pc:spChg>
        <pc:spChg chg="mod">
          <ac:chgData name="Croisant, Guillaume" userId="7fd83005-89a2-4d16-be42-e628d04e539f" providerId="ADAL" clId="{C23EF1FD-A474-48A7-B67F-5DF9BC6BAC90}" dt="2024-02-18T16:53:02.724" v="2980" actId="1076"/>
          <ac:spMkLst>
            <pc:docMk/>
            <pc:sldMk cId="946477474" sldId="2469"/>
            <ac:spMk id="26" creationId="{7150B084-E15F-6264-6CD7-DFB69AF51910}"/>
          </ac:spMkLst>
        </pc:spChg>
        <pc:spChg chg="mod">
          <ac:chgData name="Croisant, Guillaume" userId="7fd83005-89a2-4d16-be42-e628d04e539f" providerId="ADAL" clId="{C23EF1FD-A474-48A7-B67F-5DF9BC6BAC90}" dt="2024-02-18T16:53:02.724" v="2980" actId="1076"/>
          <ac:spMkLst>
            <pc:docMk/>
            <pc:sldMk cId="946477474" sldId="2469"/>
            <ac:spMk id="27" creationId="{664E2CD4-002C-1F37-06EA-AF7A7EDEA4C7}"/>
          </ac:spMkLst>
        </pc:spChg>
        <pc:grpChg chg="mod">
          <ac:chgData name="Croisant, Guillaume" userId="7fd83005-89a2-4d16-be42-e628d04e539f" providerId="ADAL" clId="{C23EF1FD-A474-48A7-B67F-5DF9BC6BAC90}" dt="2024-02-18T16:53:02.724" v="2980" actId="1076"/>
          <ac:grpSpMkLst>
            <pc:docMk/>
            <pc:sldMk cId="946477474" sldId="2469"/>
            <ac:grpSpMk id="21" creationId="{C719AF93-3358-1447-CEFE-6CCE94329AED}"/>
          </ac:grpSpMkLst>
        </pc:grpChg>
        <pc:grpChg chg="mod">
          <ac:chgData name="Croisant, Guillaume" userId="7fd83005-89a2-4d16-be42-e628d04e539f" providerId="ADAL" clId="{C23EF1FD-A474-48A7-B67F-5DF9BC6BAC90}" dt="2024-02-18T16:53:02.724" v="2980" actId="1076"/>
          <ac:grpSpMkLst>
            <pc:docMk/>
            <pc:sldMk cId="946477474" sldId="2469"/>
            <ac:grpSpMk id="22" creationId="{6652CF9A-A38D-A248-187F-299B170B3957}"/>
          </ac:grpSpMkLst>
        </pc:grpChg>
        <pc:grpChg chg="mod">
          <ac:chgData name="Croisant, Guillaume" userId="7fd83005-89a2-4d16-be42-e628d04e539f" providerId="ADAL" clId="{C23EF1FD-A474-48A7-B67F-5DF9BC6BAC90}" dt="2024-02-18T16:53:02.724" v="2980" actId="1076"/>
          <ac:grpSpMkLst>
            <pc:docMk/>
            <pc:sldMk cId="946477474" sldId="2469"/>
            <ac:grpSpMk id="23" creationId="{CA5FA4DA-4981-5BDF-4783-795EE9760692}"/>
          </ac:grpSpMkLst>
        </pc:grpChg>
        <pc:picChg chg="add del mod">
          <ac:chgData name="Croisant, Guillaume" userId="7fd83005-89a2-4d16-be42-e628d04e539f" providerId="ADAL" clId="{C23EF1FD-A474-48A7-B67F-5DF9BC6BAC90}" dt="2024-02-18T15:34:19.926" v="1402" actId="478"/>
          <ac:picMkLst>
            <pc:docMk/>
            <pc:sldMk cId="946477474" sldId="2469"/>
            <ac:picMk id="3" creationId="{B05FEAAA-0AAD-2560-C1E9-F060A8CB6CED}"/>
          </ac:picMkLst>
        </pc:picChg>
      </pc:sldChg>
      <pc:sldChg chg="del">
        <pc:chgData name="Croisant, Guillaume" userId="7fd83005-89a2-4d16-be42-e628d04e539f" providerId="ADAL" clId="{C23EF1FD-A474-48A7-B67F-5DF9BC6BAC90}" dt="2024-02-18T13:20:56.942" v="116" actId="47"/>
        <pc:sldMkLst>
          <pc:docMk/>
          <pc:sldMk cId="2428955349" sldId="2493"/>
        </pc:sldMkLst>
      </pc:sldChg>
      <pc:sldChg chg="del">
        <pc:chgData name="Croisant, Guillaume" userId="7fd83005-89a2-4d16-be42-e628d04e539f" providerId="ADAL" clId="{C23EF1FD-A474-48A7-B67F-5DF9BC6BAC90}" dt="2024-02-18T13:22:38.678" v="319" actId="47"/>
        <pc:sldMkLst>
          <pc:docMk/>
          <pc:sldMk cId="151674511" sldId="2497"/>
        </pc:sldMkLst>
      </pc:sldChg>
      <pc:sldChg chg="del">
        <pc:chgData name="Croisant, Guillaume" userId="7fd83005-89a2-4d16-be42-e628d04e539f" providerId="ADAL" clId="{C23EF1FD-A474-48A7-B67F-5DF9BC6BAC90}" dt="2024-02-18T13:21:57.003" v="233" actId="47"/>
        <pc:sldMkLst>
          <pc:docMk/>
          <pc:sldMk cId="436473241" sldId="2498"/>
        </pc:sldMkLst>
      </pc:sldChg>
      <pc:sldChg chg="del">
        <pc:chgData name="Croisant, Guillaume" userId="7fd83005-89a2-4d16-be42-e628d04e539f" providerId="ADAL" clId="{C23EF1FD-A474-48A7-B67F-5DF9BC6BAC90}" dt="2024-02-18T13:21:56.588" v="232" actId="47"/>
        <pc:sldMkLst>
          <pc:docMk/>
          <pc:sldMk cId="3566914688" sldId="2502"/>
        </pc:sldMkLst>
      </pc:sldChg>
      <pc:sldChg chg="del">
        <pc:chgData name="Croisant, Guillaume" userId="7fd83005-89a2-4d16-be42-e628d04e539f" providerId="ADAL" clId="{C23EF1FD-A474-48A7-B67F-5DF9BC6BAC90}" dt="2024-02-18T13:21:56.161" v="231" actId="47"/>
        <pc:sldMkLst>
          <pc:docMk/>
          <pc:sldMk cId="2333495071" sldId="2506"/>
        </pc:sldMkLst>
      </pc:sldChg>
      <pc:sldChg chg="del">
        <pc:chgData name="Croisant, Guillaume" userId="7fd83005-89a2-4d16-be42-e628d04e539f" providerId="ADAL" clId="{C23EF1FD-A474-48A7-B67F-5DF9BC6BAC90}" dt="2024-02-18T13:21:57.454" v="234" actId="47"/>
        <pc:sldMkLst>
          <pc:docMk/>
          <pc:sldMk cId="1446855870" sldId="2511"/>
        </pc:sldMkLst>
      </pc:sldChg>
      <pc:sldChg chg="del">
        <pc:chgData name="Croisant, Guillaume" userId="7fd83005-89a2-4d16-be42-e628d04e539f" providerId="ADAL" clId="{C23EF1FD-A474-48A7-B67F-5DF9BC6BAC90}" dt="2024-02-18T13:21:57.905" v="235" actId="47"/>
        <pc:sldMkLst>
          <pc:docMk/>
          <pc:sldMk cId="1630728993" sldId="2512"/>
        </pc:sldMkLst>
      </pc:sldChg>
      <pc:sldChg chg="del">
        <pc:chgData name="Croisant, Guillaume" userId="7fd83005-89a2-4d16-be42-e628d04e539f" providerId="ADAL" clId="{C23EF1FD-A474-48A7-B67F-5DF9BC6BAC90}" dt="2024-02-18T13:21:59.721" v="238" actId="47"/>
        <pc:sldMkLst>
          <pc:docMk/>
          <pc:sldMk cId="175913410" sldId="2513"/>
        </pc:sldMkLst>
      </pc:sldChg>
      <pc:sldChg chg="del">
        <pc:chgData name="Croisant, Guillaume" userId="7fd83005-89a2-4d16-be42-e628d04e539f" providerId="ADAL" clId="{C23EF1FD-A474-48A7-B67F-5DF9BC6BAC90}" dt="2024-02-18T13:21:58.472" v="236" actId="47"/>
        <pc:sldMkLst>
          <pc:docMk/>
          <pc:sldMk cId="1699933330" sldId="2517"/>
        </pc:sldMkLst>
      </pc:sldChg>
      <pc:sldChg chg="del">
        <pc:chgData name="Croisant, Guillaume" userId="7fd83005-89a2-4d16-be42-e628d04e539f" providerId="ADAL" clId="{C23EF1FD-A474-48A7-B67F-5DF9BC6BAC90}" dt="2024-02-18T13:21:59.010" v="237" actId="47"/>
        <pc:sldMkLst>
          <pc:docMk/>
          <pc:sldMk cId="2424866412" sldId="2518"/>
        </pc:sldMkLst>
      </pc:sldChg>
      <pc:sldChg chg="modSp mod">
        <pc:chgData name="Croisant, Guillaume" userId="7fd83005-89a2-4d16-be42-e628d04e539f" providerId="ADAL" clId="{C23EF1FD-A474-48A7-B67F-5DF9BC6BAC90}" dt="2024-02-18T13:22:07.241" v="263" actId="20577"/>
        <pc:sldMkLst>
          <pc:docMk/>
          <pc:sldMk cId="2588660450" sldId="2581"/>
        </pc:sldMkLst>
        <pc:spChg chg="mod">
          <ac:chgData name="Croisant, Guillaume" userId="7fd83005-89a2-4d16-be42-e628d04e539f" providerId="ADAL" clId="{C23EF1FD-A474-48A7-B67F-5DF9BC6BAC90}" dt="2024-02-18T13:22:07.241" v="263" actId="20577"/>
          <ac:spMkLst>
            <pc:docMk/>
            <pc:sldMk cId="2588660450" sldId="2581"/>
            <ac:spMk id="6" creationId="{2D6FC4D6-44E0-4085-98C1-A844765F21E7}"/>
          </ac:spMkLst>
        </pc:spChg>
      </pc:sldChg>
      <pc:sldChg chg="modSp mod">
        <pc:chgData name="Croisant, Guillaume" userId="7fd83005-89a2-4d16-be42-e628d04e539f" providerId="ADAL" clId="{C23EF1FD-A474-48A7-B67F-5DF9BC6BAC90}" dt="2024-02-18T13:21:33.418" v="202" actId="20577"/>
        <pc:sldMkLst>
          <pc:docMk/>
          <pc:sldMk cId="2022253795" sldId="2618"/>
        </pc:sldMkLst>
        <pc:spChg chg="mod">
          <ac:chgData name="Croisant, Guillaume" userId="7fd83005-89a2-4d16-be42-e628d04e539f" providerId="ADAL" clId="{C23EF1FD-A474-48A7-B67F-5DF9BC6BAC90}" dt="2024-02-18T13:21:33.418" v="202" actId="20577"/>
          <ac:spMkLst>
            <pc:docMk/>
            <pc:sldMk cId="2022253795" sldId="2618"/>
            <ac:spMk id="6" creationId="{2D6FC4D6-44E0-4085-98C1-A844765F21E7}"/>
          </ac:spMkLst>
        </pc:spChg>
      </pc:sldChg>
      <pc:sldChg chg="modSp mod">
        <pc:chgData name="Croisant, Guillaume" userId="7fd83005-89a2-4d16-be42-e628d04e539f" providerId="ADAL" clId="{C23EF1FD-A474-48A7-B67F-5DF9BC6BAC90}" dt="2024-02-18T13:22:35.869" v="318" actId="20577"/>
        <pc:sldMkLst>
          <pc:docMk/>
          <pc:sldMk cId="91602951" sldId="2623"/>
        </pc:sldMkLst>
        <pc:spChg chg="mod">
          <ac:chgData name="Croisant, Guillaume" userId="7fd83005-89a2-4d16-be42-e628d04e539f" providerId="ADAL" clId="{C23EF1FD-A474-48A7-B67F-5DF9BC6BAC90}" dt="2024-02-18T13:22:35.869" v="318" actId="20577"/>
          <ac:spMkLst>
            <pc:docMk/>
            <pc:sldMk cId="91602951" sldId="2623"/>
            <ac:spMk id="6" creationId="{2D6FC4D6-44E0-4085-98C1-A844765F21E7}"/>
          </ac:spMkLst>
        </pc:spChg>
      </pc:sldChg>
      <pc:sldChg chg="addSp modSp add">
        <pc:chgData name="Croisant, Guillaume" userId="7fd83005-89a2-4d16-be42-e628d04e539f" providerId="ADAL" clId="{C23EF1FD-A474-48A7-B67F-5DF9BC6BAC90}" dt="2024-02-18T15:42:49.100" v="1522"/>
        <pc:sldMkLst>
          <pc:docMk/>
          <pc:sldMk cId="2991086463" sldId="4521"/>
        </pc:sldMkLst>
        <pc:picChg chg="add mod">
          <ac:chgData name="Croisant, Guillaume" userId="7fd83005-89a2-4d16-be42-e628d04e539f" providerId="ADAL" clId="{C23EF1FD-A474-48A7-B67F-5DF9BC6BAC90}" dt="2024-02-18T15:42:49.100" v="1522"/>
          <ac:picMkLst>
            <pc:docMk/>
            <pc:sldMk cId="2991086463" sldId="4521"/>
            <ac:picMk id="3" creationId="{720395A0-5D6A-0FFB-BB88-BE2D709778F8}"/>
          </ac:picMkLst>
        </pc:picChg>
      </pc:sldChg>
      <pc:sldChg chg="addSp delSp modSp add mod">
        <pc:chgData name="Croisant, Guillaume" userId="7fd83005-89a2-4d16-be42-e628d04e539f" providerId="ADAL" clId="{C23EF1FD-A474-48A7-B67F-5DF9BC6BAC90}" dt="2024-02-18T15:33:40.707" v="1388" actId="1038"/>
        <pc:sldMkLst>
          <pc:docMk/>
          <pc:sldMk cId="1938330018" sldId="4573"/>
        </pc:sldMkLst>
        <pc:spChg chg="del">
          <ac:chgData name="Croisant, Guillaume" userId="7fd83005-89a2-4d16-be42-e628d04e539f" providerId="ADAL" clId="{C23EF1FD-A474-48A7-B67F-5DF9BC6BAC90}" dt="2024-02-18T13:25:31.362" v="322" actId="478"/>
          <ac:spMkLst>
            <pc:docMk/>
            <pc:sldMk cId="1938330018" sldId="4573"/>
            <ac:spMk id="57" creationId="{99A78C81-726B-477C-A1DE-A850C642D063}"/>
          </ac:spMkLst>
        </pc:spChg>
        <pc:picChg chg="add mod">
          <ac:chgData name="Croisant, Guillaume" userId="7fd83005-89a2-4d16-be42-e628d04e539f" providerId="ADAL" clId="{C23EF1FD-A474-48A7-B67F-5DF9BC6BAC90}" dt="2024-02-18T15:33:40.707" v="1388" actId="1038"/>
          <ac:picMkLst>
            <pc:docMk/>
            <pc:sldMk cId="1938330018" sldId="4573"/>
            <ac:picMk id="8" creationId="{26FB411C-3C83-C592-259B-0D13F69B493C}"/>
          </ac:picMkLst>
        </pc:picChg>
      </pc:sldChg>
      <pc:sldChg chg="addSp delSp modSp add mod modNotesTx">
        <pc:chgData name="Croisant, Guillaume" userId="7fd83005-89a2-4d16-be42-e628d04e539f" providerId="ADAL" clId="{C23EF1FD-A474-48A7-B67F-5DF9BC6BAC90}" dt="2024-02-18T16:36:16.884" v="2667" actId="20577"/>
        <pc:sldMkLst>
          <pc:docMk/>
          <pc:sldMk cId="3594889726" sldId="4574"/>
        </pc:sldMkLst>
        <pc:spChg chg="mod">
          <ac:chgData name="Croisant, Guillaume" userId="7fd83005-89a2-4d16-be42-e628d04e539f" providerId="ADAL" clId="{C23EF1FD-A474-48A7-B67F-5DF9BC6BAC90}" dt="2024-02-18T16:36:16.884" v="2667" actId="20577"/>
          <ac:spMkLst>
            <pc:docMk/>
            <pc:sldMk cId="3594889726" sldId="4574"/>
            <ac:spMk id="2" creationId="{00000000-0000-0000-0000-000000000000}"/>
          </ac:spMkLst>
        </pc:spChg>
        <pc:spChg chg="del">
          <ac:chgData name="Croisant, Guillaume" userId="7fd83005-89a2-4d16-be42-e628d04e539f" providerId="ADAL" clId="{C23EF1FD-A474-48A7-B67F-5DF9BC6BAC90}" dt="2024-02-18T13:25:34.884" v="323" actId="478"/>
          <ac:spMkLst>
            <pc:docMk/>
            <pc:sldMk cId="3594889726" sldId="4574"/>
            <ac:spMk id="20" creationId="{0C08C390-CB24-479E-9E94-046BCE39DFC5}"/>
          </ac:spMkLst>
        </pc:spChg>
        <pc:picChg chg="add mod">
          <ac:chgData name="Croisant, Guillaume" userId="7fd83005-89a2-4d16-be42-e628d04e539f" providerId="ADAL" clId="{C23EF1FD-A474-48A7-B67F-5DF9BC6BAC90}" dt="2024-02-18T15:33:44.107" v="1389"/>
          <ac:picMkLst>
            <pc:docMk/>
            <pc:sldMk cId="3594889726" sldId="4574"/>
            <ac:picMk id="3" creationId="{D733A988-B6CA-28C6-3FFD-81D20B0077B7}"/>
          </ac:picMkLst>
        </pc:picChg>
      </pc:sldChg>
      <pc:sldChg chg="addSp delSp modSp add mod">
        <pc:chgData name="Croisant, Guillaume" userId="7fd83005-89a2-4d16-be42-e628d04e539f" providerId="ADAL" clId="{C23EF1FD-A474-48A7-B67F-5DF9BC6BAC90}" dt="2024-02-18T15:33:55.768" v="1391"/>
        <pc:sldMkLst>
          <pc:docMk/>
          <pc:sldMk cId="652022656" sldId="4575"/>
        </pc:sldMkLst>
        <pc:spChg chg="mod">
          <ac:chgData name="Croisant, Guillaume" userId="7fd83005-89a2-4d16-be42-e628d04e539f" providerId="ADAL" clId="{C23EF1FD-A474-48A7-B67F-5DF9BC6BAC90}" dt="2024-02-18T13:26:39.256" v="361" actId="20577"/>
          <ac:spMkLst>
            <pc:docMk/>
            <pc:sldMk cId="652022656" sldId="4575"/>
            <ac:spMk id="2" creationId="{00000000-0000-0000-0000-000000000000}"/>
          </ac:spMkLst>
        </pc:spChg>
        <pc:spChg chg="del">
          <ac:chgData name="Croisant, Guillaume" userId="7fd83005-89a2-4d16-be42-e628d04e539f" providerId="ADAL" clId="{C23EF1FD-A474-48A7-B67F-5DF9BC6BAC90}" dt="2024-02-18T13:25:39.299" v="324" actId="478"/>
          <ac:spMkLst>
            <pc:docMk/>
            <pc:sldMk cId="652022656" sldId="4575"/>
            <ac:spMk id="58" creationId="{B31A3F65-6ABF-4937-B7A4-05E7D92533E3}"/>
          </ac:spMkLst>
        </pc:spChg>
        <pc:picChg chg="add mod">
          <ac:chgData name="Croisant, Guillaume" userId="7fd83005-89a2-4d16-be42-e628d04e539f" providerId="ADAL" clId="{C23EF1FD-A474-48A7-B67F-5DF9BC6BAC90}" dt="2024-02-18T15:33:55.768" v="1391"/>
          <ac:picMkLst>
            <pc:docMk/>
            <pc:sldMk cId="652022656" sldId="4575"/>
            <ac:picMk id="3" creationId="{4F4C6593-57D4-14B0-C38C-7432900AE05B}"/>
          </ac:picMkLst>
        </pc:picChg>
      </pc:sldChg>
      <pc:sldChg chg="addSp modSp add mod">
        <pc:chgData name="Croisant, Guillaume" userId="7fd83005-89a2-4d16-be42-e628d04e539f" providerId="ADAL" clId="{C23EF1FD-A474-48A7-B67F-5DF9BC6BAC90}" dt="2024-02-18T16:34:52.122" v="2652" actId="20577"/>
        <pc:sldMkLst>
          <pc:docMk/>
          <pc:sldMk cId="1089723354" sldId="4576"/>
        </pc:sldMkLst>
        <pc:spChg chg="mod">
          <ac:chgData name="Croisant, Guillaume" userId="7fd83005-89a2-4d16-be42-e628d04e539f" providerId="ADAL" clId="{C23EF1FD-A474-48A7-B67F-5DF9BC6BAC90}" dt="2024-02-18T15:49:09.307" v="1688" actId="20577"/>
          <ac:spMkLst>
            <pc:docMk/>
            <pc:sldMk cId="1089723354" sldId="4576"/>
            <ac:spMk id="2" creationId="{C301E7AB-73AF-5FF1-9C42-2F08C16CA925}"/>
          </ac:spMkLst>
        </pc:spChg>
        <pc:graphicFrameChg chg="mod">
          <ac:chgData name="Croisant, Guillaume" userId="7fd83005-89a2-4d16-be42-e628d04e539f" providerId="ADAL" clId="{C23EF1FD-A474-48A7-B67F-5DF9BC6BAC90}" dt="2024-02-18T16:34:52.122" v="2652" actId="20577"/>
          <ac:graphicFrameMkLst>
            <pc:docMk/>
            <pc:sldMk cId="1089723354" sldId="4576"/>
            <ac:graphicFrameMk id="15" creationId="{85C6C5A3-7B14-C97D-5789-8AA0A746EAA3}"/>
          </ac:graphicFrameMkLst>
        </pc:graphicFrameChg>
        <pc:picChg chg="add mod">
          <ac:chgData name="Croisant, Guillaume" userId="7fd83005-89a2-4d16-be42-e628d04e539f" providerId="ADAL" clId="{C23EF1FD-A474-48A7-B67F-5DF9BC6BAC90}" dt="2024-02-18T16:30:24.676" v="2618"/>
          <ac:picMkLst>
            <pc:docMk/>
            <pc:sldMk cId="1089723354" sldId="4576"/>
            <ac:picMk id="3" creationId="{A85EFB48-87AE-EA70-B7B0-FC371FC399B3}"/>
          </ac:picMkLst>
        </pc:picChg>
      </pc:sldChg>
      <pc:sldChg chg="addSp delSp modSp add mod">
        <pc:chgData name="Croisant, Guillaume" userId="7fd83005-89a2-4d16-be42-e628d04e539f" providerId="ADAL" clId="{C23EF1FD-A474-48A7-B67F-5DF9BC6BAC90}" dt="2024-02-18T16:00:26.943" v="1804" actId="20577"/>
        <pc:sldMkLst>
          <pc:docMk/>
          <pc:sldMk cId="2397129038" sldId="4577"/>
        </pc:sldMkLst>
        <pc:spChg chg="mod">
          <ac:chgData name="Croisant, Guillaume" userId="7fd83005-89a2-4d16-be42-e628d04e539f" providerId="ADAL" clId="{C23EF1FD-A474-48A7-B67F-5DF9BC6BAC90}" dt="2024-02-18T16:00:26.943" v="1804" actId="20577"/>
          <ac:spMkLst>
            <pc:docMk/>
            <pc:sldMk cId="2397129038" sldId="4577"/>
            <ac:spMk id="2" creationId="{0CE89202-8458-BA85-9238-3C8BA7EC6236}"/>
          </ac:spMkLst>
        </pc:spChg>
        <pc:spChg chg="mod">
          <ac:chgData name="Croisant, Guillaume" userId="7fd83005-89a2-4d16-be42-e628d04e539f" providerId="ADAL" clId="{C23EF1FD-A474-48A7-B67F-5DF9BC6BAC90}" dt="2024-02-18T15:59:51.396" v="1781" actId="14100"/>
          <ac:spMkLst>
            <pc:docMk/>
            <pc:sldMk cId="2397129038" sldId="4577"/>
            <ac:spMk id="3" creationId="{BE606CD6-B916-53F6-8D24-B9AF74B27B95}"/>
          </ac:spMkLst>
        </pc:spChg>
        <pc:grpChg chg="del">
          <ac:chgData name="Croisant, Guillaume" userId="7fd83005-89a2-4d16-be42-e628d04e539f" providerId="ADAL" clId="{C23EF1FD-A474-48A7-B67F-5DF9BC6BAC90}" dt="2024-02-18T15:47:24.572" v="1544" actId="478"/>
          <ac:grpSpMkLst>
            <pc:docMk/>
            <pc:sldMk cId="2397129038" sldId="4577"/>
            <ac:grpSpMk id="29" creationId="{3A101D5B-A7F0-8CF4-EEA9-7C38160D524B}"/>
          </ac:grpSpMkLst>
        </pc:grpChg>
        <pc:picChg chg="del">
          <ac:chgData name="Croisant, Guillaume" userId="7fd83005-89a2-4d16-be42-e628d04e539f" providerId="ADAL" clId="{C23EF1FD-A474-48A7-B67F-5DF9BC6BAC90}" dt="2024-02-18T15:47:27.026" v="1545" actId="478"/>
          <ac:picMkLst>
            <pc:docMk/>
            <pc:sldMk cId="2397129038" sldId="4577"/>
            <ac:picMk id="34" creationId="{698EC3E9-B2A7-5610-D654-5EBC23BDF980}"/>
          </ac:picMkLst>
        </pc:picChg>
        <pc:picChg chg="del">
          <ac:chgData name="Croisant, Guillaume" userId="7fd83005-89a2-4d16-be42-e628d04e539f" providerId="ADAL" clId="{C23EF1FD-A474-48A7-B67F-5DF9BC6BAC90}" dt="2024-02-18T15:47:27.026" v="1545" actId="478"/>
          <ac:picMkLst>
            <pc:docMk/>
            <pc:sldMk cId="2397129038" sldId="4577"/>
            <ac:picMk id="35" creationId="{EC8A8C74-4429-96FA-1177-251B33B64806}"/>
          </ac:picMkLst>
        </pc:picChg>
        <pc:picChg chg="del">
          <ac:chgData name="Croisant, Guillaume" userId="7fd83005-89a2-4d16-be42-e628d04e539f" providerId="ADAL" clId="{C23EF1FD-A474-48A7-B67F-5DF9BC6BAC90}" dt="2024-02-18T15:47:27.026" v="1545" actId="478"/>
          <ac:picMkLst>
            <pc:docMk/>
            <pc:sldMk cId="2397129038" sldId="4577"/>
            <ac:picMk id="36" creationId="{D2FF4B2E-16B3-9EFD-8E97-96FB535FB4E4}"/>
          </ac:picMkLst>
        </pc:picChg>
        <pc:picChg chg="del">
          <ac:chgData name="Croisant, Guillaume" userId="7fd83005-89a2-4d16-be42-e628d04e539f" providerId="ADAL" clId="{C23EF1FD-A474-48A7-B67F-5DF9BC6BAC90}" dt="2024-02-18T15:47:27.026" v="1545" actId="478"/>
          <ac:picMkLst>
            <pc:docMk/>
            <pc:sldMk cId="2397129038" sldId="4577"/>
            <ac:picMk id="37" creationId="{7FAA703A-DCFC-FAB7-40D0-E71EC40AA775}"/>
          </ac:picMkLst>
        </pc:picChg>
        <pc:picChg chg="add mod">
          <ac:chgData name="Croisant, Guillaume" userId="7fd83005-89a2-4d16-be42-e628d04e539f" providerId="ADAL" clId="{C23EF1FD-A474-48A7-B67F-5DF9BC6BAC90}" dt="2024-02-18T16:00:01.131" v="1785" actId="14100"/>
          <ac:picMkLst>
            <pc:docMk/>
            <pc:sldMk cId="2397129038" sldId="4577"/>
            <ac:picMk id="2050" creationId="{D3389B95-AC20-208F-25B2-D2462BA58F71}"/>
          </ac:picMkLst>
        </pc:picChg>
      </pc:sldChg>
      <pc:sldChg chg="addSp delSp modSp add mod">
        <pc:chgData name="Croisant, Guillaume" userId="7fd83005-89a2-4d16-be42-e628d04e539f" providerId="ADAL" clId="{C23EF1FD-A474-48A7-B67F-5DF9BC6BAC90}" dt="2024-02-18T15:34:30.046" v="1407"/>
        <pc:sldMkLst>
          <pc:docMk/>
          <pc:sldMk cId="3069125240" sldId="4579"/>
        </pc:sldMkLst>
        <pc:spChg chg="del">
          <ac:chgData name="Croisant, Guillaume" userId="7fd83005-89a2-4d16-be42-e628d04e539f" providerId="ADAL" clId="{C23EF1FD-A474-48A7-B67F-5DF9BC6BAC90}" dt="2024-02-18T13:28:24.782" v="363" actId="478"/>
          <ac:spMkLst>
            <pc:docMk/>
            <pc:sldMk cId="3069125240" sldId="4579"/>
            <ac:spMk id="17" creationId="{54A37789-907E-4458-B130-26827DCC6736}"/>
          </ac:spMkLst>
        </pc:spChg>
        <pc:picChg chg="add mod">
          <ac:chgData name="Croisant, Guillaume" userId="7fd83005-89a2-4d16-be42-e628d04e539f" providerId="ADAL" clId="{C23EF1FD-A474-48A7-B67F-5DF9BC6BAC90}" dt="2024-02-18T15:34:30.046" v="1407"/>
          <ac:picMkLst>
            <pc:docMk/>
            <pc:sldMk cId="3069125240" sldId="4579"/>
            <ac:picMk id="3" creationId="{53DDA8DD-4816-305E-EDDB-E7AC1E231B75}"/>
          </ac:picMkLst>
        </pc:picChg>
      </pc:sldChg>
      <pc:sldChg chg="addSp delSp modSp add mod modNotesTx">
        <pc:chgData name="Croisant, Guillaume" userId="7fd83005-89a2-4d16-be42-e628d04e539f" providerId="ADAL" clId="{C23EF1FD-A474-48A7-B67F-5DF9BC6BAC90}" dt="2024-02-18T16:51:47.058" v="2962" actId="20577"/>
        <pc:sldMkLst>
          <pc:docMk/>
          <pc:sldMk cId="1585588458" sldId="4580"/>
        </pc:sldMkLst>
        <pc:spChg chg="mod">
          <ac:chgData name="Croisant, Guillaume" userId="7fd83005-89a2-4d16-be42-e628d04e539f" providerId="ADAL" clId="{C23EF1FD-A474-48A7-B67F-5DF9BC6BAC90}" dt="2024-02-18T16:51:47.058" v="2962" actId="20577"/>
          <ac:spMkLst>
            <pc:docMk/>
            <pc:sldMk cId="1585588458" sldId="4580"/>
            <ac:spMk id="2" creationId="{00000000-0000-0000-0000-000000000000}"/>
          </ac:spMkLst>
        </pc:spChg>
        <pc:spChg chg="del">
          <ac:chgData name="Croisant, Guillaume" userId="7fd83005-89a2-4d16-be42-e628d04e539f" providerId="ADAL" clId="{C23EF1FD-A474-48A7-B67F-5DF9BC6BAC90}" dt="2024-02-18T13:28:28.742" v="364" actId="478"/>
          <ac:spMkLst>
            <pc:docMk/>
            <pc:sldMk cId="1585588458" sldId="4580"/>
            <ac:spMk id="38" creationId="{AB7DEBCE-BB8D-4E8E-8FEC-935FE549D99B}"/>
          </ac:spMkLst>
        </pc:spChg>
        <pc:picChg chg="add mod">
          <ac:chgData name="Croisant, Guillaume" userId="7fd83005-89a2-4d16-be42-e628d04e539f" providerId="ADAL" clId="{C23EF1FD-A474-48A7-B67F-5DF9BC6BAC90}" dt="2024-02-18T15:34:32.501" v="1408"/>
          <ac:picMkLst>
            <pc:docMk/>
            <pc:sldMk cId="1585588458" sldId="4580"/>
            <ac:picMk id="7" creationId="{7302D097-5844-8B45-F208-455D0D2F728E}"/>
          </ac:picMkLst>
        </pc:picChg>
      </pc:sldChg>
      <pc:sldChg chg="delSp add del mod">
        <pc:chgData name="Croisant, Guillaume" userId="7fd83005-89a2-4d16-be42-e628d04e539f" providerId="ADAL" clId="{C23EF1FD-A474-48A7-B67F-5DF9BC6BAC90}" dt="2024-02-18T13:28:47.622" v="366" actId="47"/>
        <pc:sldMkLst>
          <pc:docMk/>
          <pc:sldMk cId="2643713941" sldId="4581"/>
        </pc:sldMkLst>
        <pc:spChg chg="del">
          <ac:chgData name="Croisant, Guillaume" userId="7fd83005-89a2-4d16-be42-e628d04e539f" providerId="ADAL" clId="{C23EF1FD-A474-48A7-B67F-5DF9BC6BAC90}" dt="2024-02-18T13:28:33.308" v="365" actId="478"/>
          <ac:spMkLst>
            <pc:docMk/>
            <pc:sldMk cId="2643713941" sldId="4581"/>
            <ac:spMk id="17" creationId="{095CF0E8-7A4C-4EA3-B19B-4A81BE701A19}"/>
          </ac:spMkLst>
        </pc:spChg>
      </pc:sldChg>
      <pc:sldChg chg="addSp delSp modSp add mod ord">
        <pc:chgData name="Croisant, Guillaume" userId="7fd83005-89a2-4d16-be42-e628d04e539f" providerId="ADAL" clId="{C23EF1FD-A474-48A7-B67F-5DF9BC6BAC90}" dt="2024-02-18T15:40:27.603" v="1510" actId="20577"/>
        <pc:sldMkLst>
          <pc:docMk/>
          <pc:sldMk cId="1494946950" sldId="4582"/>
        </pc:sldMkLst>
        <pc:spChg chg="mod">
          <ac:chgData name="Croisant, Guillaume" userId="7fd83005-89a2-4d16-be42-e628d04e539f" providerId="ADAL" clId="{C23EF1FD-A474-48A7-B67F-5DF9BC6BAC90}" dt="2024-02-18T15:40:27.603" v="1510" actId="20577"/>
          <ac:spMkLst>
            <pc:docMk/>
            <pc:sldMk cId="1494946950" sldId="4582"/>
            <ac:spMk id="2" creationId="{6749513B-FA8A-460F-81FA-97DD6A051D28}"/>
          </ac:spMkLst>
        </pc:spChg>
        <pc:spChg chg="del mod">
          <ac:chgData name="Croisant, Guillaume" userId="7fd83005-89a2-4d16-be42-e628d04e539f" providerId="ADAL" clId="{C23EF1FD-A474-48A7-B67F-5DF9BC6BAC90}" dt="2024-02-18T15:35:06.023" v="1415" actId="478"/>
          <ac:spMkLst>
            <pc:docMk/>
            <pc:sldMk cId="1494946950" sldId="4582"/>
            <ac:spMk id="21" creationId="{10D4CE77-7602-4BD3-AC42-0AA15148DB29}"/>
          </ac:spMkLst>
        </pc:spChg>
        <pc:spChg chg="del">
          <ac:chgData name="Croisant, Guillaume" userId="7fd83005-89a2-4d16-be42-e628d04e539f" providerId="ADAL" clId="{C23EF1FD-A474-48A7-B67F-5DF9BC6BAC90}" dt="2024-02-18T13:28:57.847" v="369" actId="478"/>
          <ac:spMkLst>
            <pc:docMk/>
            <pc:sldMk cId="1494946950" sldId="4582"/>
            <ac:spMk id="24" creationId="{A505FEFE-BE97-485A-A718-8564C3DA2F6C}"/>
          </ac:spMkLst>
        </pc:spChg>
        <pc:grpChg chg="del">
          <ac:chgData name="Croisant, Guillaume" userId="7fd83005-89a2-4d16-be42-e628d04e539f" providerId="ADAL" clId="{C23EF1FD-A474-48A7-B67F-5DF9BC6BAC90}" dt="2024-02-18T15:35:08.553" v="1416" actId="478"/>
          <ac:grpSpMkLst>
            <pc:docMk/>
            <pc:sldMk cId="1494946950" sldId="4582"/>
            <ac:grpSpMk id="18" creationId="{36F1ABB0-8FED-4D93-AECF-064D645C6DE5}"/>
          </ac:grpSpMkLst>
        </pc:grpChg>
        <pc:picChg chg="add mod">
          <ac:chgData name="Croisant, Guillaume" userId="7fd83005-89a2-4d16-be42-e628d04e539f" providerId="ADAL" clId="{C23EF1FD-A474-48A7-B67F-5DF9BC6BAC90}" dt="2024-02-18T15:34:51.277" v="1413"/>
          <ac:picMkLst>
            <pc:docMk/>
            <pc:sldMk cId="1494946950" sldId="4582"/>
            <ac:picMk id="3" creationId="{1D62DC37-56E2-746C-E50A-375446F7D812}"/>
          </ac:picMkLst>
        </pc:picChg>
        <pc:picChg chg="add mod">
          <ac:chgData name="Croisant, Guillaume" userId="7fd83005-89a2-4d16-be42-e628d04e539f" providerId="ADAL" clId="{C23EF1FD-A474-48A7-B67F-5DF9BC6BAC90}" dt="2024-02-18T15:40:02.367" v="1505" actId="1076"/>
          <ac:picMkLst>
            <pc:docMk/>
            <pc:sldMk cId="1494946950" sldId="4582"/>
            <ac:picMk id="5" creationId="{1918AF13-410F-AC92-F43F-1E4B126B932B}"/>
          </ac:picMkLst>
        </pc:picChg>
        <pc:picChg chg="add mod">
          <ac:chgData name="Croisant, Guillaume" userId="7fd83005-89a2-4d16-be42-e628d04e539f" providerId="ADAL" clId="{C23EF1FD-A474-48A7-B67F-5DF9BC6BAC90}" dt="2024-02-18T15:39:59.602" v="1504" actId="1076"/>
          <ac:picMkLst>
            <pc:docMk/>
            <pc:sldMk cId="1494946950" sldId="4582"/>
            <ac:picMk id="1026" creationId="{61F0D430-BE97-F0E5-4F46-B3D011BC651F}"/>
          </ac:picMkLst>
        </pc:picChg>
      </pc:sldChg>
      <pc:sldChg chg="addSp delSp modSp add mod">
        <pc:chgData name="Croisant, Guillaume" userId="7fd83005-89a2-4d16-be42-e628d04e539f" providerId="ADAL" clId="{C23EF1FD-A474-48A7-B67F-5DF9BC6BAC90}" dt="2024-02-18T16:51:36.741" v="2961" actId="255"/>
        <pc:sldMkLst>
          <pc:docMk/>
          <pc:sldMk cId="2593633869" sldId="4583"/>
        </pc:sldMkLst>
        <pc:spChg chg="mod">
          <ac:chgData name="Croisant, Guillaume" userId="7fd83005-89a2-4d16-be42-e628d04e539f" providerId="ADAL" clId="{C23EF1FD-A474-48A7-B67F-5DF9BC6BAC90}" dt="2024-02-18T15:36:34.229" v="1472" actId="113"/>
          <ac:spMkLst>
            <pc:docMk/>
            <pc:sldMk cId="2593633869" sldId="4583"/>
            <ac:spMk id="4" creationId="{1CF96F6E-168A-4195-AC22-187E7918B886}"/>
          </ac:spMkLst>
        </pc:spChg>
        <pc:spChg chg="mod">
          <ac:chgData name="Croisant, Guillaume" userId="7fd83005-89a2-4d16-be42-e628d04e539f" providerId="ADAL" clId="{C23EF1FD-A474-48A7-B67F-5DF9BC6BAC90}" dt="2024-02-18T16:51:36.741" v="2961" actId="255"/>
          <ac:spMkLst>
            <pc:docMk/>
            <pc:sldMk cId="2593633869" sldId="4583"/>
            <ac:spMk id="6" creationId="{2D6FC4D6-44E0-4085-98C1-A844765F21E7}"/>
          </ac:spMkLst>
        </pc:spChg>
        <pc:spChg chg="mod">
          <ac:chgData name="Croisant, Guillaume" userId="7fd83005-89a2-4d16-be42-e628d04e539f" providerId="ADAL" clId="{C23EF1FD-A474-48A7-B67F-5DF9BC6BAC90}" dt="2024-02-18T15:36:29.160" v="1471" actId="1076"/>
          <ac:spMkLst>
            <pc:docMk/>
            <pc:sldMk cId="2593633869" sldId="4583"/>
            <ac:spMk id="8" creationId="{BE7C08F4-2739-4299-9194-7D174BB3BAC5}"/>
          </ac:spMkLst>
        </pc:spChg>
        <pc:spChg chg="del">
          <ac:chgData name="Croisant, Guillaume" userId="7fd83005-89a2-4d16-be42-e628d04e539f" providerId="ADAL" clId="{C23EF1FD-A474-48A7-B67F-5DF9BC6BAC90}" dt="2024-02-18T13:29:02.302" v="370" actId="478"/>
          <ac:spMkLst>
            <pc:docMk/>
            <pc:sldMk cId="2593633869" sldId="4583"/>
            <ac:spMk id="10" creationId="{3E217802-5AA9-4CE0-8097-4478D7F61428}"/>
          </ac:spMkLst>
        </pc:spChg>
        <pc:picChg chg="add mod">
          <ac:chgData name="Croisant, Guillaume" userId="7fd83005-89a2-4d16-be42-e628d04e539f" providerId="ADAL" clId="{C23EF1FD-A474-48A7-B67F-5DF9BC6BAC90}" dt="2024-02-18T15:42:31.104" v="1511"/>
          <ac:picMkLst>
            <pc:docMk/>
            <pc:sldMk cId="2593633869" sldId="4583"/>
            <ac:picMk id="2" creationId="{4C87FD36-5EA8-315F-9CF4-7EE857E9DEF5}"/>
          </ac:picMkLst>
        </pc:picChg>
      </pc:sldChg>
      <pc:sldChg chg="addSp delSp modSp add mod ord">
        <pc:chgData name="Croisant, Guillaume" userId="7fd83005-89a2-4d16-be42-e628d04e539f" providerId="ADAL" clId="{C23EF1FD-A474-48A7-B67F-5DF9BC6BAC90}" dt="2024-02-18T16:22:02.451" v="2289" actId="478"/>
        <pc:sldMkLst>
          <pc:docMk/>
          <pc:sldMk cId="1281552980" sldId="4584"/>
        </pc:sldMkLst>
        <pc:spChg chg="mod">
          <ac:chgData name="Croisant, Guillaume" userId="7fd83005-89a2-4d16-be42-e628d04e539f" providerId="ADAL" clId="{C23EF1FD-A474-48A7-B67F-5DF9BC6BAC90}" dt="2024-02-18T14:56:12.596" v="631" actId="20577"/>
          <ac:spMkLst>
            <pc:docMk/>
            <pc:sldMk cId="1281552980" sldId="4584"/>
            <ac:spMk id="2" creationId="{00FF4E5A-1ED5-4C74-B32C-99FA57F5D3B8}"/>
          </ac:spMkLst>
        </pc:spChg>
        <pc:spChg chg="del">
          <ac:chgData name="Croisant, Guillaume" userId="7fd83005-89a2-4d16-be42-e628d04e539f" providerId="ADAL" clId="{C23EF1FD-A474-48A7-B67F-5DF9BC6BAC90}" dt="2024-02-18T16:22:02.451" v="2289" actId="478"/>
          <ac:spMkLst>
            <pc:docMk/>
            <pc:sldMk cId="1281552980" sldId="4584"/>
            <ac:spMk id="3" creationId="{48612F0C-8F47-4D14-B43B-DD776A817030}"/>
          </ac:spMkLst>
        </pc:spChg>
        <pc:spChg chg="del mod">
          <ac:chgData name="Croisant, Guillaume" userId="7fd83005-89a2-4d16-be42-e628d04e539f" providerId="ADAL" clId="{C23EF1FD-A474-48A7-B67F-5DF9BC6BAC90}" dt="2024-02-18T13:29:41.595" v="376" actId="478"/>
          <ac:spMkLst>
            <pc:docMk/>
            <pc:sldMk cId="1281552980" sldId="4584"/>
            <ac:spMk id="69" creationId="{69C94B6A-6A77-4F74-923A-E5DEDBB2F3AB}"/>
          </ac:spMkLst>
        </pc:spChg>
        <pc:picChg chg="add mod">
          <ac:chgData name="Croisant, Guillaume" userId="7fd83005-89a2-4d16-be42-e628d04e539f" providerId="ADAL" clId="{C23EF1FD-A474-48A7-B67F-5DF9BC6BAC90}" dt="2024-02-18T15:34:23.649" v="1404" actId="1036"/>
          <ac:picMkLst>
            <pc:docMk/>
            <pc:sldMk cId="1281552980" sldId="4584"/>
            <ac:picMk id="4" creationId="{CA35A406-7132-3F3F-8A84-AAF9810133B1}"/>
          </ac:picMkLst>
        </pc:picChg>
      </pc:sldChg>
      <pc:sldChg chg="addSp delSp modSp add mod">
        <pc:chgData name="Croisant, Guillaume" userId="7fd83005-89a2-4d16-be42-e628d04e539f" providerId="ADAL" clId="{C23EF1FD-A474-48A7-B67F-5DF9BC6BAC90}" dt="2024-02-18T15:33:59.305" v="1393"/>
        <pc:sldMkLst>
          <pc:docMk/>
          <pc:sldMk cId="3098959054" sldId="4589"/>
        </pc:sldMkLst>
        <pc:spChg chg="del mod">
          <ac:chgData name="Croisant, Guillaume" userId="7fd83005-89a2-4d16-be42-e628d04e539f" providerId="ADAL" clId="{C23EF1FD-A474-48A7-B67F-5DF9BC6BAC90}" dt="2024-02-18T13:32:29.073" v="399" actId="478"/>
          <ac:spMkLst>
            <pc:docMk/>
            <pc:sldMk cId="3098959054" sldId="4589"/>
            <ac:spMk id="16" creationId="{40A5D2E8-AFCF-4E74-A89B-2F31E8B2C128}"/>
          </ac:spMkLst>
        </pc:spChg>
        <pc:spChg chg="mod">
          <ac:chgData name="Croisant, Guillaume" userId="7fd83005-89a2-4d16-be42-e628d04e539f" providerId="ADAL" clId="{C23EF1FD-A474-48A7-B67F-5DF9BC6BAC90}" dt="2024-02-18T13:32:48.950" v="424" actId="20577"/>
          <ac:spMkLst>
            <pc:docMk/>
            <pc:sldMk cId="3098959054" sldId="4589"/>
            <ac:spMk id="19" creationId="{E8012AE3-B69C-486C-BB86-EA611E0ED167}"/>
          </ac:spMkLst>
        </pc:spChg>
        <pc:picChg chg="add mod">
          <ac:chgData name="Croisant, Guillaume" userId="7fd83005-89a2-4d16-be42-e628d04e539f" providerId="ADAL" clId="{C23EF1FD-A474-48A7-B67F-5DF9BC6BAC90}" dt="2024-02-18T15:33:59.305" v="1393"/>
          <ac:picMkLst>
            <pc:docMk/>
            <pc:sldMk cId="3098959054" sldId="4589"/>
            <ac:picMk id="3" creationId="{4BC1843C-08DD-9ED4-634A-79F1E68DE564}"/>
          </ac:picMkLst>
        </pc:picChg>
      </pc:sldChg>
      <pc:sldChg chg="delSp add del mod">
        <pc:chgData name="Croisant, Guillaume" userId="7fd83005-89a2-4d16-be42-e628d04e539f" providerId="ADAL" clId="{C23EF1FD-A474-48A7-B67F-5DF9BC6BAC90}" dt="2024-02-18T13:29:32.129" v="373" actId="47"/>
        <pc:sldMkLst>
          <pc:docMk/>
          <pc:sldMk cId="1246960402" sldId="4597"/>
        </pc:sldMkLst>
        <pc:spChg chg="del">
          <ac:chgData name="Croisant, Guillaume" userId="7fd83005-89a2-4d16-be42-e628d04e539f" providerId="ADAL" clId="{C23EF1FD-A474-48A7-B67F-5DF9BC6BAC90}" dt="2024-02-18T13:29:17.848" v="372" actId="478"/>
          <ac:spMkLst>
            <pc:docMk/>
            <pc:sldMk cId="1246960402" sldId="4597"/>
            <ac:spMk id="13" creationId="{D90029EC-C95B-417A-A5F3-8056680A5440}"/>
          </ac:spMkLst>
        </pc:spChg>
      </pc:sldChg>
      <pc:sldChg chg="addSp delSp modSp add mod">
        <pc:chgData name="Croisant, Guillaume" userId="7fd83005-89a2-4d16-be42-e628d04e539f" providerId="ADAL" clId="{C23EF1FD-A474-48A7-B67F-5DF9BC6BAC90}" dt="2024-02-18T16:49:45.917" v="2934" actId="20577"/>
        <pc:sldMkLst>
          <pc:docMk/>
          <pc:sldMk cId="1456411506" sldId="4602"/>
        </pc:sldMkLst>
        <pc:spChg chg="mod">
          <ac:chgData name="Croisant, Guillaume" userId="7fd83005-89a2-4d16-be42-e628d04e539f" providerId="ADAL" clId="{C23EF1FD-A474-48A7-B67F-5DF9BC6BAC90}" dt="2024-02-18T16:49:45.917" v="2934" actId="20577"/>
          <ac:spMkLst>
            <pc:docMk/>
            <pc:sldMk cId="1456411506" sldId="4602"/>
            <ac:spMk id="14" creationId="{6680A594-4D9E-458E-8847-6A25186AB456}"/>
          </ac:spMkLst>
        </pc:spChg>
        <pc:spChg chg="del">
          <ac:chgData name="Croisant, Guillaume" userId="7fd83005-89a2-4d16-be42-e628d04e539f" providerId="ADAL" clId="{C23EF1FD-A474-48A7-B67F-5DF9BC6BAC90}" dt="2024-02-18T15:35:17.052" v="1417" actId="478"/>
          <ac:spMkLst>
            <pc:docMk/>
            <pc:sldMk cId="1456411506" sldId="4602"/>
            <ac:spMk id="16" creationId="{0C6C9BF4-DFA5-4655-ACF8-5CAA012E8876}"/>
          </ac:spMkLst>
        </pc:spChg>
        <pc:spChg chg="del">
          <ac:chgData name="Croisant, Guillaume" userId="7fd83005-89a2-4d16-be42-e628d04e539f" providerId="ADAL" clId="{C23EF1FD-A474-48A7-B67F-5DF9BC6BAC90}" dt="2024-02-18T15:35:19.493" v="1418" actId="478"/>
          <ac:spMkLst>
            <pc:docMk/>
            <pc:sldMk cId="1456411506" sldId="4602"/>
            <ac:spMk id="17" creationId="{B5AEADE4-22DC-43B4-9A98-1F85ECC0FB88}"/>
          </ac:spMkLst>
        </pc:spChg>
        <pc:spChg chg="del mod">
          <ac:chgData name="Croisant, Guillaume" userId="7fd83005-89a2-4d16-be42-e628d04e539f" providerId="ADAL" clId="{C23EF1FD-A474-48A7-B67F-5DF9BC6BAC90}" dt="2024-02-18T13:28:52.542" v="368" actId="478"/>
          <ac:spMkLst>
            <pc:docMk/>
            <pc:sldMk cId="1456411506" sldId="4602"/>
            <ac:spMk id="18" creationId="{D4100ABA-63E1-432D-9845-CF5FC7388A76}"/>
          </ac:spMkLst>
        </pc:spChg>
        <pc:picChg chg="add mod">
          <ac:chgData name="Croisant, Guillaume" userId="7fd83005-89a2-4d16-be42-e628d04e539f" providerId="ADAL" clId="{C23EF1FD-A474-48A7-B67F-5DF9BC6BAC90}" dt="2024-02-18T15:34:35.110" v="1409"/>
          <ac:picMkLst>
            <pc:docMk/>
            <pc:sldMk cId="1456411506" sldId="4602"/>
            <ac:picMk id="11" creationId="{B876F6EB-2052-E308-1CFB-3A39E457C0BC}"/>
          </ac:picMkLst>
        </pc:picChg>
      </pc:sldChg>
      <pc:sldChg chg="addSp delSp modSp add mod">
        <pc:chgData name="Croisant, Guillaume" userId="7fd83005-89a2-4d16-be42-e628d04e539f" providerId="ADAL" clId="{C23EF1FD-A474-48A7-B67F-5DF9BC6BAC90}" dt="2024-02-18T15:42:33.258" v="1513" actId="1036"/>
        <pc:sldMkLst>
          <pc:docMk/>
          <pc:sldMk cId="3151461659" sldId="4603"/>
        </pc:sldMkLst>
        <pc:spChg chg="del">
          <ac:chgData name="Croisant, Guillaume" userId="7fd83005-89a2-4d16-be42-e628d04e539f" providerId="ADAL" clId="{C23EF1FD-A474-48A7-B67F-5DF9BC6BAC90}" dt="2024-02-18T13:29:12.356" v="371" actId="478"/>
          <ac:spMkLst>
            <pc:docMk/>
            <pc:sldMk cId="3151461659" sldId="4603"/>
            <ac:spMk id="21" creationId="{C9FB830A-2146-4E86-9A51-9760D4D40210}"/>
          </ac:spMkLst>
        </pc:spChg>
        <pc:picChg chg="add mod">
          <ac:chgData name="Croisant, Guillaume" userId="7fd83005-89a2-4d16-be42-e628d04e539f" providerId="ADAL" clId="{C23EF1FD-A474-48A7-B67F-5DF9BC6BAC90}" dt="2024-02-18T15:42:33.258" v="1513" actId="1036"/>
          <ac:picMkLst>
            <pc:docMk/>
            <pc:sldMk cId="3151461659" sldId="4603"/>
            <ac:picMk id="8" creationId="{FB0B586D-45CF-3415-C9D9-64FBA6A1FF21}"/>
          </ac:picMkLst>
        </pc:picChg>
      </pc:sldChg>
      <pc:sldChg chg="add del">
        <pc:chgData name="Croisant, Guillaume" userId="7fd83005-89a2-4d16-be42-e628d04e539f" providerId="ADAL" clId="{C23EF1FD-A474-48A7-B67F-5DF9BC6BAC90}" dt="2024-02-18T13:29:36.167" v="374" actId="47"/>
        <pc:sldMkLst>
          <pc:docMk/>
          <pc:sldMk cId="2619035286" sldId="4604"/>
        </pc:sldMkLst>
      </pc:sldChg>
      <pc:sldChg chg="del">
        <pc:chgData name="Croisant, Guillaume" userId="7fd83005-89a2-4d16-be42-e628d04e539f" providerId="ADAL" clId="{C23EF1FD-A474-48A7-B67F-5DF9BC6BAC90}" dt="2024-02-18T13:22:40.975" v="320" actId="47"/>
        <pc:sldMkLst>
          <pc:docMk/>
          <pc:sldMk cId="1719836886" sldId="4605"/>
        </pc:sldMkLst>
      </pc:sldChg>
      <pc:sldChg chg="addSp delSp modSp add mod">
        <pc:chgData name="Croisant, Guillaume" userId="7fd83005-89a2-4d16-be42-e628d04e539f" providerId="ADAL" clId="{C23EF1FD-A474-48A7-B67F-5DF9BC6BAC90}" dt="2024-02-18T15:34:49.474" v="1412" actId="1036"/>
        <pc:sldMkLst>
          <pc:docMk/>
          <pc:sldMk cId="2339655095" sldId="4605"/>
        </pc:sldMkLst>
        <pc:spChg chg="del">
          <ac:chgData name="Croisant, Guillaume" userId="7fd83005-89a2-4d16-be42-e628d04e539f" providerId="ADAL" clId="{C23EF1FD-A474-48A7-B67F-5DF9BC6BAC90}" dt="2024-02-18T13:35:25.645" v="498" actId="478"/>
          <ac:spMkLst>
            <pc:docMk/>
            <pc:sldMk cId="2339655095" sldId="4605"/>
            <ac:spMk id="19" creationId="{3C42881C-14F4-4F73-83F2-27EAC26B5DB5}"/>
          </ac:spMkLst>
        </pc:spChg>
        <pc:picChg chg="add mod">
          <ac:chgData name="Croisant, Guillaume" userId="7fd83005-89a2-4d16-be42-e628d04e539f" providerId="ADAL" clId="{C23EF1FD-A474-48A7-B67F-5DF9BC6BAC90}" dt="2024-02-18T15:34:49.474" v="1412" actId="1036"/>
          <ac:picMkLst>
            <pc:docMk/>
            <pc:sldMk cId="2339655095" sldId="4605"/>
            <ac:picMk id="5" creationId="{A2F5A085-8E8F-5858-4AD0-8B67CE3FB18B}"/>
          </ac:picMkLst>
        </pc:picChg>
      </pc:sldChg>
      <pc:sldChg chg="modSp mod">
        <pc:chgData name="Croisant, Guillaume" userId="7fd83005-89a2-4d16-be42-e628d04e539f" providerId="ADAL" clId="{C23EF1FD-A474-48A7-B67F-5DF9BC6BAC90}" dt="2024-02-18T13:34:31.378" v="496" actId="20577"/>
        <pc:sldMkLst>
          <pc:docMk/>
          <pc:sldMk cId="2584472064" sldId="4609"/>
        </pc:sldMkLst>
        <pc:spChg chg="mod">
          <ac:chgData name="Croisant, Guillaume" userId="7fd83005-89a2-4d16-be42-e628d04e539f" providerId="ADAL" clId="{C23EF1FD-A474-48A7-B67F-5DF9BC6BAC90}" dt="2024-02-18T13:34:31.378" v="496" actId="20577"/>
          <ac:spMkLst>
            <pc:docMk/>
            <pc:sldMk cId="2584472064" sldId="4609"/>
            <ac:spMk id="2" creationId="{C998B322-EE83-4244-A652-0318045BFD8D}"/>
          </ac:spMkLst>
        </pc:spChg>
        <pc:spChg chg="mod">
          <ac:chgData name="Croisant, Guillaume" userId="7fd83005-89a2-4d16-be42-e628d04e539f" providerId="ADAL" clId="{C23EF1FD-A474-48A7-B67F-5DF9BC6BAC90}" dt="2024-02-18T13:19:10.553" v="11" actId="20577"/>
          <ac:spMkLst>
            <pc:docMk/>
            <pc:sldMk cId="2584472064" sldId="4609"/>
            <ac:spMk id="6" creationId="{C5EA1FFE-4F53-447D-A82F-A0A6A9F9C8ED}"/>
          </ac:spMkLst>
        </pc:spChg>
      </pc:sldChg>
      <pc:sldChg chg="addSp delSp modSp add mod">
        <pc:chgData name="Croisant, Guillaume" userId="7fd83005-89a2-4d16-be42-e628d04e539f" providerId="ADAL" clId="{C23EF1FD-A474-48A7-B67F-5DF9BC6BAC90}" dt="2024-02-18T16:35:41.062" v="2653" actId="255"/>
        <pc:sldMkLst>
          <pc:docMk/>
          <pc:sldMk cId="4225323151" sldId="4620"/>
        </pc:sldMkLst>
        <pc:spChg chg="del">
          <ac:chgData name="Croisant, Guillaume" userId="7fd83005-89a2-4d16-be42-e628d04e539f" providerId="ADAL" clId="{C23EF1FD-A474-48A7-B67F-5DF9BC6BAC90}" dt="2024-02-18T13:33:19.130" v="426" actId="478"/>
          <ac:spMkLst>
            <pc:docMk/>
            <pc:sldMk cId="4225323151" sldId="4620"/>
            <ac:spMk id="9" creationId="{CC361DD1-6DD6-45BF-A197-782EC76EF786}"/>
          </ac:spMkLst>
        </pc:spChg>
        <pc:spChg chg="mod">
          <ac:chgData name="Croisant, Guillaume" userId="7fd83005-89a2-4d16-be42-e628d04e539f" providerId="ADAL" clId="{C23EF1FD-A474-48A7-B67F-5DF9BC6BAC90}" dt="2024-02-18T16:35:41.062" v="2653" actId="255"/>
          <ac:spMkLst>
            <pc:docMk/>
            <pc:sldMk cId="4225323151" sldId="4620"/>
            <ac:spMk id="43" creationId="{655B95A9-763E-4AD6-9CC7-A4F7137AE4A6}"/>
          </ac:spMkLst>
        </pc:spChg>
        <pc:picChg chg="add mod">
          <ac:chgData name="Croisant, Guillaume" userId="7fd83005-89a2-4d16-be42-e628d04e539f" providerId="ADAL" clId="{C23EF1FD-A474-48A7-B67F-5DF9BC6BAC90}" dt="2024-02-18T15:33:57.640" v="1392"/>
          <ac:picMkLst>
            <pc:docMk/>
            <pc:sldMk cId="4225323151" sldId="4620"/>
            <ac:picMk id="3" creationId="{41BFFB0D-4330-90B0-0406-C9D18D86BACE}"/>
          </ac:picMkLst>
        </pc:picChg>
      </pc:sldChg>
      <pc:sldChg chg="addSp delSp modSp add mod">
        <pc:chgData name="Croisant, Guillaume" userId="7fd83005-89a2-4d16-be42-e628d04e539f" providerId="ADAL" clId="{C23EF1FD-A474-48A7-B67F-5DF9BC6BAC90}" dt="2024-02-18T15:34:04.797" v="1395"/>
        <pc:sldMkLst>
          <pc:docMk/>
          <pc:sldMk cId="115231440" sldId="4621"/>
        </pc:sldMkLst>
        <pc:spChg chg="mod">
          <ac:chgData name="Croisant, Guillaume" userId="7fd83005-89a2-4d16-be42-e628d04e539f" providerId="ADAL" clId="{C23EF1FD-A474-48A7-B67F-5DF9BC6BAC90}" dt="2024-02-18T13:41:45.687" v="524" actId="6549"/>
          <ac:spMkLst>
            <pc:docMk/>
            <pc:sldMk cId="115231440" sldId="4621"/>
            <ac:spMk id="2" creationId="{00000000-0000-0000-0000-000000000000}"/>
          </ac:spMkLst>
        </pc:spChg>
        <pc:spChg chg="del">
          <ac:chgData name="Croisant, Guillaume" userId="7fd83005-89a2-4d16-be42-e628d04e539f" providerId="ADAL" clId="{C23EF1FD-A474-48A7-B67F-5DF9BC6BAC90}" dt="2024-02-18T13:41:31.418" v="504" actId="478"/>
          <ac:spMkLst>
            <pc:docMk/>
            <pc:sldMk cId="115231440" sldId="4621"/>
            <ac:spMk id="29" creationId="{951180BF-44A0-468E-BD0F-DFC30BD37474}"/>
          </ac:spMkLst>
        </pc:spChg>
        <pc:picChg chg="add mod">
          <ac:chgData name="Croisant, Guillaume" userId="7fd83005-89a2-4d16-be42-e628d04e539f" providerId="ADAL" clId="{C23EF1FD-A474-48A7-B67F-5DF9BC6BAC90}" dt="2024-02-18T15:34:04.797" v="1395"/>
          <ac:picMkLst>
            <pc:docMk/>
            <pc:sldMk cId="115231440" sldId="4621"/>
            <ac:picMk id="3" creationId="{8BA6E953-11C2-B939-AB88-AB33C8E2F12D}"/>
          </ac:picMkLst>
        </pc:picChg>
      </pc:sldChg>
      <pc:sldChg chg="modSp add del mod">
        <pc:chgData name="Croisant, Guillaume" userId="7fd83005-89a2-4d16-be42-e628d04e539f" providerId="ADAL" clId="{C23EF1FD-A474-48A7-B67F-5DF9BC6BAC90}" dt="2024-02-18T15:03:57.052" v="644" actId="47"/>
        <pc:sldMkLst>
          <pc:docMk/>
          <pc:sldMk cId="2708315670" sldId="2145705896"/>
        </pc:sldMkLst>
        <pc:spChg chg="mod">
          <ac:chgData name="Croisant, Guillaume" userId="7fd83005-89a2-4d16-be42-e628d04e539f" providerId="ADAL" clId="{C23EF1FD-A474-48A7-B67F-5DF9BC6BAC90}" dt="2024-02-18T15:03:53.048" v="642"/>
          <ac:spMkLst>
            <pc:docMk/>
            <pc:sldMk cId="2708315670" sldId="2145705896"/>
            <ac:spMk id="3" creationId="{B06AECE4-481D-0BAE-9A8B-6DF5390C3EEE}"/>
          </ac:spMkLst>
        </pc:spChg>
        <pc:spChg chg="mod">
          <ac:chgData name="Croisant, Guillaume" userId="7fd83005-89a2-4d16-be42-e628d04e539f" providerId="ADAL" clId="{C23EF1FD-A474-48A7-B67F-5DF9BC6BAC90}" dt="2024-02-18T15:03:53.207" v="643" actId="27636"/>
          <ac:spMkLst>
            <pc:docMk/>
            <pc:sldMk cId="2708315670" sldId="2145705896"/>
            <ac:spMk id="4" creationId="{85357132-DF1D-17C2-7097-236432B86EEB}"/>
          </ac:spMkLst>
        </pc:spChg>
      </pc:sldChg>
      <pc:sldChg chg="addSp modSp add del">
        <pc:chgData name="Croisant, Guillaume" userId="7fd83005-89a2-4d16-be42-e628d04e539f" providerId="ADAL" clId="{C23EF1FD-A474-48A7-B67F-5DF9BC6BAC90}" dt="2024-02-18T15:42:47.559" v="1521"/>
        <pc:sldMkLst>
          <pc:docMk/>
          <pc:sldMk cId="189738080" sldId="2145705902"/>
        </pc:sldMkLst>
        <pc:spChg chg="mod">
          <ac:chgData name="Croisant, Guillaume" userId="7fd83005-89a2-4d16-be42-e628d04e539f" providerId="ADAL" clId="{C23EF1FD-A474-48A7-B67F-5DF9BC6BAC90}" dt="2024-02-18T15:03:30.625" v="638"/>
          <ac:spMkLst>
            <pc:docMk/>
            <pc:sldMk cId="189738080" sldId="2145705902"/>
            <ac:spMk id="4" creationId="{B5C350F4-FDB3-E305-95AD-B46ECED62E92}"/>
          </ac:spMkLst>
        </pc:spChg>
        <pc:picChg chg="add mod">
          <ac:chgData name="Croisant, Guillaume" userId="7fd83005-89a2-4d16-be42-e628d04e539f" providerId="ADAL" clId="{C23EF1FD-A474-48A7-B67F-5DF9BC6BAC90}" dt="2024-02-18T15:42:47.559" v="1521"/>
          <ac:picMkLst>
            <pc:docMk/>
            <pc:sldMk cId="189738080" sldId="2145705902"/>
            <ac:picMk id="3" creationId="{FA8A07A2-B11D-649A-6C90-ECD71F9AD4CE}"/>
          </ac:picMkLst>
        </pc:picChg>
      </pc:sldChg>
      <pc:sldChg chg="addSp modSp add del mod">
        <pc:chgData name="Croisant, Guillaume" userId="7fd83005-89a2-4d16-be42-e628d04e539f" providerId="ADAL" clId="{C23EF1FD-A474-48A7-B67F-5DF9BC6BAC90}" dt="2024-02-18T15:42:46.091" v="1520"/>
        <pc:sldMkLst>
          <pc:docMk/>
          <pc:sldMk cId="3148884320" sldId="2145705907"/>
        </pc:sldMkLst>
        <pc:spChg chg="mod">
          <ac:chgData name="Croisant, Guillaume" userId="7fd83005-89a2-4d16-be42-e628d04e539f" providerId="ADAL" clId="{C23EF1FD-A474-48A7-B67F-5DF9BC6BAC90}" dt="2024-02-18T15:03:53.048" v="642"/>
          <ac:spMkLst>
            <pc:docMk/>
            <pc:sldMk cId="3148884320" sldId="2145705907"/>
            <ac:spMk id="3" creationId="{86013E00-4247-EA80-9225-A9AF4D756C4B}"/>
          </ac:spMkLst>
        </pc:spChg>
        <pc:picChg chg="add mod">
          <ac:chgData name="Croisant, Guillaume" userId="7fd83005-89a2-4d16-be42-e628d04e539f" providerId="ADAL" clId="{C23EF1FD-A474-48A7-B67F-5DF9BC6BAC90}" dt="2024-02-18T15:42:46.091" v="1520"/>
          <ac:picMkLst>
            <pc:docMk/>
            <pc:sldMk cId="3148884320" sldId="2145705907"/>
            <ac:picMk id="4" creationId="{FFE36E04-D86C-C6AB-F6E0-FDC8E8FD6BC5}"/>
          </ac:picMkLst>
        </pc:picChg>
        <pc:picChg chg="mod ord">
          <ac:chgData name="Croisant, Guillaume" userId="7fd83005-89a2-4d16-be42-e628d04e539f" providerId="ADAL" clId="{C23EF1FD-A474-48A7-B67F-5DF9BC6BAC90}" dt="2024-02-18T15:05:09.363" v="655" actId="1076"/>
          <ac:picMkLst>
            <pc:docMk/>
            <pc:sldMk cId="3148884320" sldId="2145705907"/>
            <ac:picMk id="6" creationId="{9787ACCA-7513-9E36-0BA5-C0110C8D39CA}"/>
          </ac:picMkLst>
        </pc:picChg>
      </pc:sldChg>
      <pc:sldChg chg="modSp add del">
        <pc:chgData name="Croisant, Guillaume" userId="7fd83005-89a2-4d16-be42-e628d04e539f" providerId="ADAL" clId="{C23EF1FD-A474-48A7-B67F-5DF9BC6BAC90}" dt="2024-02-18T15:04:28.599" v="647" actId="47"/>
        <pc:sldMkLst>
          <pc:docMk/>
          <pc:sldMk cId="2536264158" sldId="2145705909"/>
        </pc:sldMkLst>
        <pc:spChg chg="mod">
          <ac:chgData name="Croisant, Guillaume" userId="7fd83005-89a2-4d16-be42-e628d04e539f" providerId="ADAL" clId="{C23EF1FD-A474-48A7-B67F-5DF9BC6BAC90}" dt="2024-02-18T15:03:53.048" v="642"/>
          <ac:spMkLst>
            <pc:docMk/>
            <pc:sldMk cId="2536264158" sldId="2145705909"/>
            <ac:spMk id="3" creationId="{86013E00-4247-EA80-9225-A9AF4D756C4B}"/>
          </ac:spMkLst>
        </pc:spChg>
      </pc:sldChg>
      <pc:sldChg chg="modSp add del">
        <pc:chgData name="Croisant, Guillaume" userId="7fd83005-89a2-4d16-be42-e628d04e539f" providerId="ADAL" clId="{C23EF1FD-A474-48A7-B67F-5DF9BC6BAC90}" dt="2024-02-18T15:04:23.391" v="646" actId="47"/>
        <pc:sldMkLst>
          <pc:docMk/>
          <pc:sldMk cId="3307815503" sldId="2145705919"/>
        </pc:sldMkLst>
        <pc:spChg chg="mod">
          <ac:chgData name="Croisant, Guillaume" userId="7fd83005-89a2-4d16-be42-e628d04e539f" providerId="ADAL" clId="{C23EF1FD-A474-48A7-B67F-5DF9BC6BAC90}" dt="2024-02-18T15:03:53.048" v="642"/>
          <ac:spMkLst>
            <pc:docMk/>
            <pc:sldMk cId="3307815503" sldId="2145705919"/>
            <ac:spMk id="3" creationId="{52A800FB-C190-3168-3256-7EB437FFBED6}"/>
          </ac:spMkLst>
        </pc:spChg>
      </pc:sldChg>
      <pc:sldChg chg="modSp add del">
        <pc:chgData name="Croisant, Guillaume" userId="7fd83005-89a2-4d16-be42-e628d04e539f" providerId="ADAL" clId="{C23EF1FD-A474-48A7-B67F-5DF9BC6BAC90}" dt="2024-02-18T15:04:17.738" v="645" actId="47"/>
        <pc:sldMkLst>
          <pc:docMk/>
          <pc:sldMk cId="440152881" sldId="2145705920"/>
        </pc:sldMkLst>
        <pc:spChg chg="mod">
          <ac:chgData name="Croisant, Guillaume" userId="7fd83005-89a2-4d16-be42-e628d04e539f" providerId="ADAL" clId="{C23EF1FD-A474-48A7-B67F-5DF9BC6BAC90}" dt="2024-02-18T15:03:53.048" v="642"/>
          <ac:spMkLst>
            <pc:docMk/>
            <pc:sldMk cId="440152881" sldId="2145705920"/>
            <ac:spMk id="3" creationId="{B129E752-E343-9D4B-21AB-6E1C56D73C7D}"/>
          </ac:spMkLst>
        </pc:spChg>
      </pc:sldChg>
      <pc:sldChg chg="del">
        <pc:chgData name="Croisant, Guillaume" userId="7fd83005-89a2-4d16-be42-e628d04e539f" providerId="ADAL" clId="{C23EF1FD-A474-48A7-B67F-5DF9BC6BAC90}" dt="2024-02-18T13:21:08.111" v="123" actId="47"/>
        <pc:sldMkLst>
          <pc:docMk/>
          <pc:sldMk cId="4010912340" sldId="2147375677"/>
        </pc:sldMkLst>
      </pc:sldChg>
      <pc:sldChg chg="del">
        <pc:chgData name="Croisant, Guillaume" userId="7fd83005-89a2-4d16-be42-e628d04e539f" providerId="ADAL" clId="{C23EF1FD-A474-48A7-B67F-5DF9BC6BAC90}" dt="2024-02-18T13:21:04.921" v="122" actId="47"/>
        <pc:sldMkLst>
          <pc:docMk/>
          <pc:sldMk cId="1653881101" sldId="2147375693"/>
        </pc:sldMkLst>
      </pc:sldChg>
      <pc:sldChg chg="del">
        <pc:chgData name="Croisant, Guillaume" userId="7fd83005-89a2-4d16-be42-e628d04e539f" providerId="ADAL" clId="{C23EF1FD-A474-48A7-B67F-5DF9BC6BAC90}" dt="2024-02-18T13:22:10.591" v="267" actId="47"/>
        <pc:sldMkLst>
          <pc:docMk/>
          <pc:sldMk cId="3208821842" sldId="2147375707"/>
        </pc:sldMkLst>
      </pc:sldChg>
      <pc:sldChg chg="del">
        <pc:chgData name="Croisant, Guillaume" userId="7fd83005-89a2-4d16-be42-e628d04e539f" providerId="ADAL" clId="{C23EF1FD-A474-48A7-B67F-5DF9BC6BAC90}" dt="2024-02-18T13:22:10.963" v="268" actId="47"/>
        <pc:sldMkLst>
          <pc:docMk/>
          <pc:sldMk cId="431701138" sldId="2147375710"/>
        </pc:sldMkLst>
      </pc:sldChg>
      <pc:sldChg chg="del">
        <pc:chgData name="Croisant, Guillaume" userId="7fd83005-89a2-4d16-be42-e628d04e539f" providerId="ADAL" clId="{C23EF1FD-A474-48A7-B67F-5DF9BC6BAC90}" dt="2024-02-18T13:22:12.312" v="271" actId="47"/>
        <pc:sldMkLst>
          <pc:docMk/>
          <pc:sldMk cId="3729740564" sldId="2147375711"/>
        </pc:sldMkLst>
      </pc:sldChg>
      <pc:sldChg chg="del">
        <pc:chgData name="Croisant, Guillaume" userId="7fd83005-89a2-4d16-be42-e628d04e539f" providerId="ADAL" clId="{C23EF1FD-A474-48A7-B67F-5DF9BC6BAC90}" dt="2024-02-18T13:19:33.560" v="16" actId="47"/>
        <pc:sldMkLst>
          <pc:docMk/>
          <pc:sldMk cId="3963563981" sldId="2147375734"/>
        </pc:sldMkLst>
      </pc:sldChg>
      <pc:sldChg chg="del">
        <pc:chgData name="Croisant, Guillaume" userId="7fd83005-89a2-4d16-be42-e628d04e539f" providerId="ADAL" clId="{C23EF1FD-A474-48A7-B67F-5DF9BC6BAC90}" dt="2024-02-18T13:22:09.282" v="264" actId="47"/>
        <pc:sldMkLst>
          <pc:docMk/>
          <pc:sldMk cId="2255738578" sldId="2147375735"/>
        </pc:sldMkLst>
      </pc:sldChg>
      <pc:sldChg chg="addSp modSp add ord">
        <pc:chgData name="Croisant, Guillaume" userId="7fd83005-89a2-4d16-be42-e628d04e539f" providerId="ADAL" clId="{C23EF1FD-A474-48A7-B67F-5DF9BC6BAC90}" dt="2024-02-18T15:34:02.394" v="1394"/>
        <pc:sldMkLst>
          <pc:docMk/>
          <pc:sldMk cId="2427893245" sldId="2147375789"/>
        </pc:sldMkLst>
        <pc:picChg chg="add mod">
          <ac:chgData name="Croisant, Guillaume" userId="7fd83005-89a2-4d16-be42-e628d04e539f" providerId="ADAL" clId="{C23EF1FD-A474-48A7-B67F-5DF9BC6BAC90}" dt="2024-02-18T15:34:02.394" v="1394"/>
          <ac:picMkLst>
            <pc:docMk/>
            <pc:sldMk cId="2427893245" sldId="2147375789"/>
            <ac:picMk id="4" creationId="{F7341013-4A67-D6E2-0879-7F4F97CB0A5F}"/>
          </ac:picMkLst>
        </pc:picChg>
      </pc:sldChg>
      <pc:sldChg chg="del">
        <pc:chgData name="Croisant, Guillaume" userId="7fd83005-89a2-4d16-be42-e628d04e539f" providerId="ADAL" clId="{C23EF1FD-A474-48A7-B67F-5DF9BC6BAC90}" dt="2024-02-18T13:22:11.941" v="270" actId="47"/>
        <pc:sldMkLst>
          <pc:docMk/>
          <pc:sldMk cId="1746229251" sldId="2147478154"/>
        </pc:sldMkLst>
      </pc:sldChg>
      <pc:sldChg chg="del">
        <pc:chgData name="Croisant, Guillaume" userId="7fd83005-89a2-4d16-be42-e628d04e539f" providerId="ADAL" clId="{C23EF1FD-A474-48A7-B67F-5DF9BC6BAC90}" dt="2024-02-18T13:21:55.688" v="230" actId="47"/>
        <pc:sldMkLst>
          <pc:docMk/>
          <pc:sldMk cId="1153780880" sldId="2147478163"/>
        </pc:sldMkLst>
      </pc:sldChg>
      <pc:sldChg chg="del">
        <pc:chgData name="Croisant, Guillaume" userId="7fd83005-89a2-4d16-be42-e628d04e539f" providerId="ADAL" clId="{C23EF1FD-A474-48A7-B67F-5DF9BC6BAC90}" dt="2024-02-18T13:21:38.821" v="206" actId="47"/>
        <pc:sldMkLst>
          <pc:docMk/>
          <pc:sldMk cId="1792872588" sldId="2147478164"/>
        </pc:sldMkLst>
      </pc:sldChg>
      <pc:sldChg chg="del">
        <pc:chgData name="Croisant, Guillaume" userId="7fd83005-89a2-4d16-be42-e628d04e539f" providerId="ADAL" clId="{C23EF1FD-A474-48A7-B67F-5DF9BC6BAC90}" dt="2024-02-18T13:21:39.213" v="207" actId="47"/>
        <pc:sldMkLst>
          <pc:docMk/>
          <pc:sldMk cId="2774058367" sldId="2147478165"/>
        </pc:sldMkLst>
      </pc:sldChg>
      <pc:sldChg chg="del">
        <pc:chgData name="Croisant, Guillaume" userId="7fd83005-89a2-4d16-be42-e628d04e539f" providerId="ADAL" clId="{C23EF1FD-A474-48A7-B67F-5DF9BC6BAC90}" dt="2024-02-18T13:21:37.636" v="203" actId="47"/>
        <pc:sldMkLst>
          <pc:docMk/>
          <pc:sldMk cId="4184481356" sldId="2147478166"/>
        </pc:sldMkLst>
      </pc:sldChg>
      <pc:sldChg chg="del">
        <pc:chgData name="Croisant, Guillaume" userId="7fd83005-89a2-4d16-be42-e628d04e539f" providerId="ADAL" clId="{C23EF1FD-A474-48A7-B67F-5DF9BC6BAC90}" dt="2024-02-18T13:21:38.042" v="204" actId="47"/>
        <pc:sldMkLst>
          <pc:docMk/>
          <pc:sldMk cId="705387434" sldId="2147478167"/>
        </pc:sldMkLst>
      </pc:sldChg>
      <pc:sldChg chg="del">
        <pc:chgData name="Croisant, Guillaume" userId="7fd83005-89a2-4d16-be42-e628d04e539f" providerId="ADAL" clId="{C23EF1FD-A474-48A7-B67F-5DF9BC6BAC90}" dt="2024-02-18T13:21:39.758" v="208" actId="47"/>
        <pc:sldMkLst>
          <pc:docMk/>
          <pc:sldMk cId="3664879479" sldId="2147478168"/>
        </pc:sldMkLst>
      </pc:sldChg>
      <pc:sldChg chg="del">
        <pc:chgData name="Croisant, Guillaume" userId="7fd83005-89a2-4d16-be42-e628d04e539f" providerId="ADAL" clId="{C23EF1FD-A474-48A7-B67F-5DF9BC6BAC90}" dt="2024-02-18T13:21:04.009" v="120" actId="47"/>
        <pc:sldMkLst>
          <pc:docMk/>
          <pc:sldMk cId="414494204" sldId="2147478170"/>
        </pc:sldMkLst>
      </pc:sldChg>
      <pc:sldChg chg="del">
        <pc:chgData name="Croisant, Guillaume" userId="7fd83005-89a2-4d16-be42-e628d04e539f" providerId="ADAL" clId="{C23EF1FD-A474-48A7-B67F-5DF9BC6BAC90}" dt="2024-02-18T13:21:04.407" v="121" actId="47"/>
        <pc:sldMkLst>
          <pc:docMk/>
          <pc:sldMk cId="106727371" sldId="2147478171"/>
        </pc:sldMkLst>
      </pc:sldChg>
      <pc:sldChg chg="del">
        <pc:chgData name="Croisant, Guillaume" userId="7fd83005-89a2-4d16-be42-e628d04e539f" providerId="ADAL" clId="{C23EF1FD-A474-48A7-B67F-5DF9BC6BAC90}" dt="2024-02-18T13:21:02.807" v="117" actId="47"/>
        <pc:sldMkLst>
          <pc:docMk/>
          <pc:sldMk cId="607224126" sldId="2147478172"/>
        </pc:sldMkLst>
      </pc:sldChg>
      <pc:sldChg chg="del">
        <pc:chgData name="Croisant, Guillaume" userId="7fd83005-89a2-4d16-be42-e628d04e539f" providerId="ADAL" clId="{C23EF1FD-A474-48A7-B67F-5DF9BC6BAC90}" dt="2024-02-18T13:21:03.578" v="119" actId="47"/>
        <pc:sldMkLst>
          <pc:docMk/>
          <pc:sldMk cId="1153843820" sldId="2147478173"/>
        </pc:sldMkLst>
      </pc:sldChg>
      <pc:sldChg chg="del">
        <pc:chgData name="Croisant, Guillaume" userId="7fd83005-89a2-4d16-be42-e628d04e539f" providerId="ADAL" clId="{C23EF1FD-A474-48A7-B67F-5DF9BC6BAC90}" dt="2024-02-18T13:21:03.181" v="118" actId="47"/>
        <pc:sldMkLst>
          <pc:docMk/>
          <pc:sldMk cId="2232095488" sldId="2147478174"/>
        </pc:sldMkLst>
      </pc:sldChg>
      <pc:sldChg chg="addSp modSp add del">
        <pc:chgData name="Croisant, Guillaume" userId="7fd83005-89a2-4d16-be42-e628d04e539f" providerId="ADAL" clId="{C23EF1FD-A474-48A7-B67F-5DF9BC6BAC90}" dt="2024-02-18T15:42:36.342" v="1514"/>
        <pc:sldMkLst>
          <pc:docMk/>
          <pc:sldMk cId="2547582051" sldId="2147478175"/>
        </pc:sldMkLst>
        <pc:picChg chg="add mod">
          <ac:chgData name="Croisant, Guillaume" userId="7fd83005-89a2-4d16-be42-e628d04e539f" providerId="ADAL" clId="{C23EF1FD-A474-48A7-B67F-5DF9BC6BAC90}" dt="2024-02-18T15:42:36.342" v="1514"/>
          <ac:picMkLst>
            <pc:docMk/>
            <pc:sldMk cId="2547582051" sldId="2147478175"/>
            <ac:picMk id="2" creationId="{4DA0821F-B564-5DD6-9712-C6247A6F5C77}"/>
          </ac:picMkLst>
        </pc:picChg>
      </pc:sldChg>
      <pc:sldChg chg="del">
        <pc:chgData name="Croisant, Guillaume" userId="7fd83005-89a2-4d16-be42-e628d04e539f" providerId="ADAL" clId="{C23EF1FD-A474-48A7-B67F-5DF9BC6BAC90}" dt="2024-02-18T13:22:10.121" v="266" actId="47"/>
        <pc:sldMkLst>
          <pc:docMk/>
          <pc:sldMk cId="1478879061" sldId="2147478176"/>
        </pc:sldMkLst>
      </pc:sldChg>
      <pc:sldChg chg="del">
        <pc:chgData name="Croisant, Guillaume" userId="7fd83005-89a2-4d16-be42-e628d04e539f" providerId="ADAL" clId="{C23EF1FD-A474-48A7-B67F-5DF9BC6BAC90}" dt="2024-02-18T13:22:09.662" v="265" actId="47"/>
        <pc:sldMkLst>
          <pc:docMk/>
          <pc:sldMk cId="43328128" sldId="2147478177"/>
        </pc:sldMkLst>
      </pc:sldChg>
      <pc:sldChg chg="del">
        <pc:chgData name="Croisant, Guillaume" userId="7fd83005-89a2-4d16-be42-e628d04e539f" providerId="ADAL" clId="{C23EF1FD-A474-48A7-B67F-5DF9BC6BAC90}" dt="2024-02-18T13:22:14.150" v="272" actId="47"/>
        <pc:sldMkLst>
          <pc:docMk/>
          <pc:sldMk cId="2472400434" sldId="2147478178"/>
        </pc:sldMkLst>
      </pc:sldChg>
      <pc:sldChg chg="modSp mod">
        <pc:chgData name="Croisant, Guillaume" userId="7fd83005-89a2-4d16-be42-e628d04e539f" providerId="ADAL" clId="{C23EF1FD-A474-48A7-B67F-5DF9BC6BAC90}" dt="2024-02-18T13:20:41.868" v="115" actId="20577"/>
        <pc:sldMkLst>
          <pc:docMk/>
          <pc:sldMk cId="1257808369" sldId="2147478179"/>
        </pc:sldMkLst>
        <pc:spChg chg="mod">
          <ac:chgData name="Croisant, Guillaume" userId="7fd83005-89a2-4d16-be42-e628d04e539f" providerId="ADAL" clId="{C23EF1FD-A474-48A7-B67F-5DF9BC6BAC90}" dt="2024-02-18T13:20:18.890" v="96" actId="20577"/>
          <ac:spMkLst>
            <pc:docMk/>
            <pc:sldMk cId="1257808369" sldId="2147478179"/>
            <ac:spMk id="67" creationId="{CDE13C48-8D48-4CE1-80C2-68AA3A9DCD9E}"/>
          </ac:spMkLst>
        </pc:spChg>
        <pc:spChg chg="mod">
          <ac:chgData name="Croisant, Guillaume" userId="7fd83005-89a2-4d16-be42-e628d04e539f" providerId="ADAL" clId="{C23EF1FD-A474-48A7-B67F-5DF9BC6BAC90}" dt="2024-02-18T13:20:13.939" v="80" actId="20577"/>
          <ac:spMkLst>
            <pc:docMk/>
            <pc:sldMk cId="1257808369" sldId="2147478179"/>
            <ac:spMk id="71" creationId="{BF3B08F7-58DE-4C71-A021-CB2780759F49}"/>
          </ac:spMkLst>
        </pc:spChg>
        <pc:spChg chg="mod">
          <ac:chgData name="Croisant, Guillaume" userId="7fd83005-89a2-4d16-be42-e628d04e539f" providerId="ADAL" clId="{C23EF1FD-A474-48A7-B67F-5DF9BC6BAC90}" dt="2024-02-18T13:20:08.544" v="61" actId="20577"/>
          <ac:spMkLst>
            <pc:docMk/>
            <pc:sldMk cId="1257808369" sldId="2147478179"/>
            <ac:spMk id="75" creationId="{35DB846F-7799-4827-A391-64F1895B1BD4}"/>
          </ac:spMkLst>
        </pc:spChg>
        <pc:spChg chg="mod">
          <ac:chgData name="Croisant, Guillaume" userId="7fd83005-89a2-4d16-be42-e628d04e539f" providerId="ADAL" clId="{C23EF1FD-A474-48A7-B67F-5DF9BC6BAC90}" dt="2024-02-18T13:20:41.868" v="115" actId="20577"/>
          <ac:spMkLst>
            <pc:docMk/>
            <pc:sldMk cId="1257808369" sldId="2147478179"/>
            <ac:spMk id="90" creationId="{B87A01D0-B58B-4A05-B256-CCB8B7BDC0F7}"/>
          </ac:spMkLst>
        </pc:spChg>
      </pc:sldChg>
      <pc:sldChg chg="addSp delSp modSp add mod">
        <pc:chgData name="Croisant, Guillaume" userId="7fd83005-89a2-4d16-be42-e628d04e539f" providerId="ADAL" clId="{C23EF1FD-A474-48A7-B67F-5DF9BC6BAC90}" dt="2024-02-18T15:34:25.985" v="1406" actId="1036"/>
        <pc:sldMkLst>
          <pc:docMk/>
          <pc:sldMk cId="261561990" sldId="2147478180"/>
        </pc:sldMkLst>
        <pc:spChg chg="mod">
          <ac:chgData name="Croisant, Guillaume" userId="7fd83005-89a2-4d16-be42-e628d04e539f" providerId="ADAL" clId="{C23EF1FD-A474-48A7-B67F-5DF9BC6BAC90}" dt="2024-02-18T13:43:07.248" v="556" actId="20577"/>
          <ac:spMkLst>
            <pc:docMk/>
            <pc:sldMk cId="261561990" sldId="2147478180"/>
            <ac:spMk id="2" creationId="{00FF4E5A-1ED5-4C74-B32C-99FA57F5D3B8}"/>
          </ac:spMkLst>
        </pc:spChg>
        <pc:spChg chg="del">
          <ac:chgData name="Croisant, Guillaume" userId="7fd83005-89a2-4d16-be42-e628d04e539f" providerId="ADAL" clId="{C23EF1FD-A474-48A7-B67F-5DF9BC6BAC90}" dt="2024-02-18T13:43:11.022" v="557" actId="478"/>
          <ac:spMkLst>
            <pc:docMk/>
            <pc:sldMk cId="261561990" sldId="2147478180"/>
            <ac:spMk id="3" creationId="{48612F0C-8F47-4D14-B43B-DD776A817030}"/>
          </ac:spMkLst>
        </pc:spChg>
        <pc:spChg chg="del">
          <ac:chgData name="Croisant, Guillaume" userId="7fd83005-89a2-4d16-be42-e628d04e539f" providerId="ADAL" clId="{C23EF1FD-A474-48A7-B67F-5DF9BC6BAC90}" dt="2024-02-18T13:43:11.022" v="557" actId="478"/>
          <ac:spMkLst>
            <pc:docMk/>
            <pc:sldMk cId="261561990" sldId="2147478180"/>
            <ac:spMk id="46" creationId="{ECB49C65-BECB-4DDF-AB5A-CD49ADA3D5E5}"/>
          </ac:spMkLst>
        </pc:spChg>
        <pc:spChg chg="del">
          <ac:chgData name="Croisant, Guillaume" userId="7fd83005-89a2-4d16-be42-e628d04e539f" providerId="ADAL" clId="{C23EF1FD-A474-48A7-B67F-5DF9BC6BAC90}" dt="2024-02-18T13:43:11.022" v="557" actId="478"/>
          <ac:spMkLst>
            <pc:docMk/>
            <pc:sldMk cId="261561990" sldId="2147478180"/>
            <ac:spMk id="47" creationId="{E26FC963-FC68-48C1-B92F-D44D52844785}"/>
          </ac:spMkLst>
        </pc:spChg>
        <pc:spChg chg="del">
          <ac:chgData name="Croisant, Guillaume" userId="7fd83005-89a2-4d16-be42-e628d04e539f" providerId="ADAL" clId="{C23EF1FD-A474-48A7-B67F-5DF9BC6BAC90}" dt="2024-02-18T13:43:11.022" v="557" actId="478"/>
          <ac:spMkLst>
            <pc:docMk/>
            <pc:sldMk cId="261561990" sldId="2147478180"/>
            <ac:spMk id="51" creationId="{222BDF88-3E0D-492E-A879-B6A23BD1B8D1}"/>
          </ac:spMkLst>
        </pc:spChg>
        <pc:spChg chg="del">
          <ac:chgData name="Croisant, Guillaume" userId="7fd83005-89a2-4d16-be42-e628d04e539f" providerId="ADAL" clId="{C23EF1FD-A474-48A7-B67F-5DF9BC6BAC90}" dt="2024-02-18T13:43:11.022" v="557" actId="478"/>
          <ac:spMkLst>
            <pc:docMk/>
            <pc:sldMk cId="261561990" sldId="2147478180"/>
            <ac:spMk id="63" creationId="{E07773F5-40A2-4557-AE7A-7D082C640B9A}"/>
          </ac:spMkLst>
        </pc:spChg>
        <pc:grpChg chg="del">
          <ac:chgData name="Croisant, Guillaume" userId="7fd83005-89a2-4d16-be42-e628d04e539f" providerId="ADAL" clId="{C23EF1FD-A474-48A7-B67F-5DF9BC6BAC90}" dt="2024-02-18T13:43:11.022" v="557" actId="478"/>
          <ac:grpSpMkLst>
            <pc:docMk/>
            <pc:sldMk cId="261561990" sldId="2147478180"/>
            <ac:grpSpMk id="52" creationId="{E5224820-3CFD-47D8-85FE-53747727933A}"/>
          </ac:grpSpMkLst>
        </pc:grpChg>
        <pc:picChg chg="add mod">
          <ac:chgData name="Croisant, Guillaume" userId="7fd83005-89a2-4d16-be42-e628d04e539f" providerId="ADAL" clId="{C23EF1FD-A474-48A7-B67F-5DF9BC6BAC90}" dt="2024-02-18T13:46:27.272" v="582" actId="1037"/>
          <ac:picMkLst>
            <pc:docMk/>
            <pc:sldMk cId="261561990" sldId="2147478180"/>
            <ac:picMk id="5" creationId="{971A577C-A4E1-441A-FD41-010549985432}"/>
          </ac:picMkLst>
        </pc:picChg>
        <pc:picChg chg="add mod">
          <ac:chgData name="Croisant, Guillaume" userId="7fd83005-89a2-4d16-be42-e628d04e539f" providerId="ADAL" clId="{C23EF1FD-A474-48A7-B67F-5DF9BC6BAC90}" dt="2024-02-18T13:46:23.645" v="569" actId="14100"/>
          <ac:picMkLst>
            <pc:docMk/>
            <pc:sldMk cId="261561990" sldId="2147478180"/>
            <ac:picMk id="7" creationId="{3CA8994D-0361-557D-8A8B-8A97FBEE6A1F}"/>
          </ac:picMkLst>
        </pc:picChg>
        <pc:picChg chg="add mod">
          <ac:chgData name="Croisant, Guillaume" userId="7fd83005-89a2-4d16-be42-e628d04e539f" providerId="ADAL" clId="{C23EF1FD-A474-48A7-B67F-5DF9BC6BAC90}" dt="2024-02-18T15:34:25.985" v="1406" actId="1036"/>
          <ac:picMkLst>
            <pc:docMk/>
            <pc:sldMk cId="261561990" sldId="2147478180"/>
            <ac:picMk id="8" creationId="{0AE9F7E7-A8C8-0F55-5D49-E2B37B8B9D1D}"/>
          </ac:picMkLst>
        </pc:picChg>
        <pc:cxnChg chg="del">
          <ac:chgData name="Croisant, Guillaume" userId="7fd83005-89a2-4d16-be42-e628d04e539f" providerId="ADAL" clId="{C23EF1FD-A474-48A7-B67F-5DF9BC6BAC90}" dt="2024-02-18T13:43:11.022" v="557" actId="478"/>
          <ac:cxnSpMkLst>
            <pc:docMk/>
            <pc:sldMk cId="261561990" sldId="2147478180"/>
            <ac:cxnSpMk id="48" creationId="{1A371596-8E58-4106-8C67-41107484E9A4}"/>
          </ac:cxnSpMkLst>
        </pc:cxnChg>
        <pc:cxnChg chg="del">
          <ac:chgData name="Croisant, Guillaume" userId="7fd83005-89a2-4d16-be42-e628d04e539f" providerId="ADAL" clId="{C23EF1FD-A474-48A7-B67F-5DF9BC6BAC90}" dt="2024-02-18T13:43:11.022" v="557" actId="478"/>
          <ac:cxnSpMkLst>
            <pc:docMk/>
            <pc:sldMk cId="261561990" sldId="2147478180"/>
            <ac:cxnSpMk id="49" creationId="{8D5B40C0-1723-405A-B9FC-A76050847E81}"/>
          </ac:cxnSpMkLst>
        </pc:cxnChg>
      </pc:sldChg>
      <pc:sldChg chg="addSp delSp modSp add mod">
        <pc:chgData name="Croisant, Guillaume" userId="7fd83005-89a2-4d16-be42-e628d04e539f" providerId="ADAL" clId="{C23EF1FD-A474-48A7-B67F-5DF9BC6BAC90}" dt="2024-02-18T15:34:17.565" v="1400" actId="1036"/>
        <pc:sldMkLst>
          <pc:docMk/>
          <pc:sldMk cId="1886356842" sldId="2147478181"/>
        </pc:sldMkLst>
        <pc:spChg chg="mod">
          <ac:chgData name="Croisant, Guillaume" userId="7fd83005-89a2-4d16-be42-e628d04e539f" providerId="ADAL" clId="{C23EF1FD-A474-48A7-B67F-5DF9BC6BAC90}" dt="2024-02-18T14:55:12.499" v="621" actId="20577"/>
          <ac:spMkLst>
            <pc:docMk/>
            <pc:sldMk cId="1886356842" sldId="2147478181"/>
            <ac:spMk id="2" creationId="{762A7D4D-E994-194F-9BA8-2CADFDCF5DBC}"/>
          </ac:spMkLst>
        </pc:spChg>
        <pc:spChg chg="del">
          <ac:chgData name="Croisant, Guillaume" userId="7fd83005-89a2-4d16-be42-e628d04e539f" providerId="ADAL" clId="{C23EF1FD-A474-48A7-B67F-5DF9BC6BAC90}" dt="2024-02-18T14:52:22.626" v="604" actId="478"/>
          <ac:spMkLst>
            <pc:docMk/>
            <pc:sldMk cId="1886356842" sldId="2147478181"/>
            <ac:spMk id="42" creationId="{DF5A6E44-B31A-9336-35B4-27643E12158D}"/>
          </ac:spMkLst>
        </pc:spChg>
        <pc:grpChg chg="del">
          <ac:chgData name="Croisant, Guillaume" userId="7fd83005-89a2-4d16-be42-e628d04e539f" providerId="ADAL" clId="{C23EF1FD-A474-48A7-B67F-5DF9BC6BAC90}" dt="2024-02-18T14:52:22.626" v="604" actId="478"/>
          <ac:grpSpMkLst>
            <pc:docMk/>
            <pc:sldMk cId="1886356842" sldId="2147478181"/>
            <ac:grpSpMk id="3" creationId="{816B6DD2-1AD8-725C-5E70-9D9EB5782B3F}"/>
          </ac:grpSpMkLst>
        </pc:grpChg>
        <pc:picChg chg="add mod">
          <ac:chgData name="Croisant, Guillaume" userId="7fd83005-89a2-4d16-be42-e628d04e539f" providerId="ADAL" clId="{C23EF1FD-A474-48A7-B67F-5DF9BC6BAC90}" dt="2024-02-18T14:52:34.295" v="610" actId="14100"/>
          <ac:picMkLst>
            <pc:docMk/>
            <pc:sldMk cId="1886356842" sldId="2147478181"/>
            <ac:picMk id="43" creationId="{C5409013-AF69-D5D0-6DFD-D57E85FB5FB4}"/>
          </ac:picMkLst>
        </pc:picChg>
        <pc:picChg chg="add mod">
          <ac:chgData name="Croisant, Guillaume" userId="7fd83005-89a2-4d16-be42-e628d04e539f" providerId="ADAL" clId="{C23EF1FD-A474-48A7-B67F-5DF9BC6BAC90}" dt="2024-02-18T15:34:17.565" v="1400" actId="1036"/>
          <ac:picMkLst>
            <pc:docMk/>
            <pc:sldMk cId="1886356842" sldId="2147478181"/>
            <ac:picMk id="44" creationId="{0A637543-01D5-B9A2-10EE-23FE6E1CFF90}"/>
          </ac:picMkLst>
        </pc:picChg>
      </pc:sldChg>
      <pc:sldChg chg="addSp delSp modSp add mod ord">
        <pc:chgData name="Croisant, Guillaume" userId="7fd83005-89a2-4d16-be42-e628d04e539f" providerId="ADAL" clId="{C23EF1FD-A474-48A7-B67F-5DF9BC6BAC90}" dt="2024-02-18T15:42:41.506" v="1518"/>
        <pc:sldMkLst>
          <pc:docMk/>
          <pc:sldMk cId="2563490671" sldId="2147478182"/>
        </pc:sldMkLst>
        <pc:spChg chg="mod">
          <ac:chgData name="Croisant, Guillaume" userId="7fd83005-89a2-4d16-be42-e628d04e539f" providerId="ADAL" clId="{C23EF1FD-A474-48A7-B67F-5DF9BC6BAC90}" dt="2024-02-18T15:06:03.343" v="672"/>
          <ac:spMkLst>
            <pc:docMk/>
            <pc:sldMk cId="2563490671" sldId="2147478182"/>
            <ac:spMk id="2" creationId="{0B1382A3-C921-398A-7A0A-618468C6AD86}"/>
          </ac:spMkLst>
        </pc:spChg>
        <pc:spChg chg="del">
          <ac:chgData name="Croisant, Guillaume" userId="7fd83005-89a2-4d16-be42-e628d04e539f" providerId="ADAL" clId="{C23EF1FD-A474-48A7-B67F-5DF9BC6BAC90}" dt="2024-02-18T15:06:44.858" v="685" actId="478"/>
          <ac:spMkLst>
            <pc:docMk/>
            <pc:sldMk cId="2563490671" sldId="2147478182"/>
            <ac:spMk id="3" creationId="{86013E00-4247-EA80-9225-A9AF4D756C4B}"/>
          </ac:spMkLst>
        </pc:spChg>
        <pc:spChg chg="add mod">
          <ac:chgData name="Croisant, Guillaume" userId="7fd83005-89a2-4d16-be42-e628d04e539f" providerId="ADAL" clId="{C23EF1FD-A474-48A7-B67F-5DF9BC6BAC90}" dt="2024-02-18T15:06:17.696" v="675"/>
          <ac:spMkLst>
            <pc:docMk/>
            <pc:sldMk cId="2563490671" sldId="2147478182"/>
            <ac:spMk id="4" creationId="{C5A33FE9-5E6D-332F-C9C6-B5BADFD12BAB}"/>
          </ac:spMkLst>
        </pc:spChg>
        <pc:spChg chg="add mod">
          <ac:chgData name="Croisant, Guillaume" userId="7fd83005-89a2-4d16-be42-e628d04e539f" providerId="ADAL" clId="{C23EF1FD-A474-48A7-B67F-5DF9BC6BAC90}" dt="2024-02-18T15:06:17.696" v="675"/>
          <ac:spMkLst>
            <pc:docMk/>
            <pc:sldMk cId="2563490671" sldId="2147478182"/>
            <ac:spMk id="5" creationId="{47898E57-ED49-E522-8344-F6C7A1A75FCC}"/>
          </ac:spMkLst>
        </pc:spChg>
        <pc:spChg chg="add mod">
          <ac:chgData name="Croisant, Guillaume" userId="7fd83005-89a2-4d16-be42-e628d04e539f" providerId="ADAL" clId="{C23EF1FD-A474-48A7-B67F-5DF9BC6BAC90}" dt="2024-02-18T15:06:17.696" v="675"/>
          <ac:spMkLst>
            <pc:docMk/>
            <pc:sldMk cId="2563490671" sldId="2147478182"/>
            <ac:spMk id="7" creationId="{EC1DFDD2-B473-D180-C744-91457A755B95}"/>
          </ac:spMkLst>
        </pc:spChg>
        <pc:spChg chg="add mod">
          <ac:chgData name="Croisant, Guillaume" userId="7fd83005-89a2-4d16-be42-e628d04e539f" providerId="ADAL" clId="{C23EF1FD-A474-48A7-B67F-5DF9BC6BAC90}" dt="2024-02-18T15:06:17.696" v="675"/>
          <ac:spMkLst>
            <pc:docMk/>
            <pc:sldMk cId="2563490671" sldId="2147478182"/>
            <ac:spMk id="8" creationId="{5FA5A6B4-5506-1AF4-971A-3AA40E262022}"/>
          </ac:spMkLst>
        </pc:spChg>
        <pc:spChg chg="add mod">
          <ac:chgData name="Croisant, Guillaume" userId="7fd83005-89a2-4d16-be42-e628d04e539f" providerId="ADAL" clId="{C23EF1FD-A474-48A7-B67F-5DF9BC6BAC90}" dt="2024-02-18T15:06:17.696" v="675"/>
          <ac:spMkLst>
            <pc:docMk/>
            <pc:sldMk cId="2563490671" sldId="2147478182"/>
            <ac:spMk id="9" creationId="{537E2DF0-D042-5F33-F722-E83DF5B30F15}"/>
          </ac:spMkLst>
        </pc:spChg>
        <pc:spChg chg="add mod">
          <ac:chgData name="Croisant, Guillaume" userId="7fd83005-89a2-4d16-be42-e628d04e539f" providerId="ADAL" clId="{C23EF1FD-A474-48A7-B67F-5DF9BC6BAC90}" dt="2024-02-18T15:06:17.696" v="675"/>
          <ac:spMkLst>
            <pc:docMk/>
            <pc:sldMk cId="2563490671" sldId="2147478182"/>
            <ac:spMk id="10" creationId="{037B6C0E-A07D-7166-010E-324933548ECE}"/>
          </ac:spMkLst>
        </pc:spChg>
        <pc:spChg chg="add mod">
          <ac:chgData name="Croisant, Guillaume" userId="7fd83005-89a2-4d16-be42-e628d04e539f" providerId="ADAL" clId="{C23EF1FD-A474-48A7-B67F-5DF9BC6BAC90}" dt="2024-02-18T15:06:17.696" v="675"/>
          <ac:spMkLst>
            <pc:docMk/>
            <pc:sldMk cId="2563490671" sldId="2147478182"/>
            <ac:spMk id="12" creationId="{DE3233BF-0634-56FC-1E43-12EBB3071876}"/>
          </ac:spMkLst>
        </pc:spChg>
        <pc:spChg chg="add mod">
          <ac:chgData name="Croisant, Guillaume" userId="7fd83005-89a2-4d16-be42-e628d04e539f" providerId="ADAL" clId="{C23EF1FD-A474-48A7-B67F-5DF9BC6BAC90}" dt="2024-02-18T15:06:17.696" v="675"/>
          <ac:spMkLst>
            <pc:docMk/>
            <pc:sldMk cId="2563490671" sldId="2147478182"/>
            <ac:spMk id="13" creationId="{4EF64323-8AE2-9045-E795-78F047873B9B}"/>
          </ac:spMkLst>
        </pc:spChg>
        <pc:spChg chg="add mod">
          <ac:chgData name="Croisant, Guillaume" userId="7fd83005-89a2-4d16-be42-e628d04e539f" providerId="ADAL" clId="{C23EF1FD-A474-48A7-B67F-5DF9BC6BAC90}" dt="2024-02-18T15:06:17.696" v="675"/>
          <ac:spMkLst>
            <pc:docMk/>
            <pc:sldMk cId="2563490671" sldId="2147478182"/>
            <ac:spMk id="14" creationId="{43E563AA-4B3F-FA11-CB3E-F01A43F982AE}"/>
          </ac:spMkLst>
        </pc:spChg>
        <pc:spChg chg="add mod">
          <ac:chgData name="Croisant, Guillaume" userId="7fd83005-89a2-4d16-be42-e628d04e539f" providerId="ADAL" clId="{C23EF1FD-A474-48A7-B67F-5DF9BC6BAC90}" dt="2024-02-18T15:06:17.696" v="675"/>
          <ac:spMkLst>
            <pc:docMk/>
            <pc:sldMk cId="2563490671" sldId="2147478182"/>
            <ac:spMk id="15" creationId="{A944B769-9A12-0DB1-7B31-B6EF06F999FD}"/>
          </ac:spMkLst>
        </pc:spChg>
        <pc:spChg chg="add mod">
          <ac:chgData name="Croisant, Guillaume" userId="7fd83005-89a2-4d16-be42-e628d04e539f" providerId="ADAL" clId="{C23EF1FD-A474-48A7-B67F-5DF9BC6BAC90}" dt="2024-02-18T15:06:17.696" v="675"/>
          <ac:spMkLst>
            <pc:docMk/>
            <pc:sldMk cId="2563490671" sldId="2147478182"/>
            <ac:spMk id="16" creationId="{D0BAFA87-4CD2-A8D5-0FE1-1AF3AB50C2E7}"/>
          </ac:spMkLst>
        </pc:spChg>
        <pc:spChg chg="add mod">
          <ac:chgData name="Croisant, Guillaume" userId="7fd83005-89a2-4d16-be42-e628d04e539f" providerId="ADAL" clId="{C23EF1FD-A474-48A7-B67F-5DF9BC6BAC90}" dt="2024-02-18T15:06:17.696" v="675"/>
          <ac:spMkLst>
            <pc:docMk/>
            <pc:sldMk cId="2563490671" sldId="2147478182"/>
            <ac:spMk id="17" creationId="{E9EA3F93-46B0-3DAB-00D6-0450D641D7FC}"/>
          </ac:spMkLst>
        </pc:spChg>
        <pc:spChg chg="add mod">
          <ac:chgData name="Croisant, Guillaume" userId="7fd83005-89a2-4d16-be42-e628d04e539f" providerId="ADAL" clId="{C23EF1FD-A474-48A7-B67F-5DF9BC6BAC90}" dt="2024-02-18T15:06:17.696" v="675"/>
          <ac:spMkLst>
            <pc:docMk/>
            <pc:sldMk cId="2563490671" sldId="2147478182"/>
            <ac:spMk id="18" creationId="{12F85FEC-0E63-B1E9-8698-6562B28F8D45}"/>
          </ac:spMkLst>
        </pc:spChg>
        <pc:spChg chg="add mod">
          <ac:chgData name="Croisant, Guillaume" userId="7fd83005-89a2-4d16-be42-e628d04e539f" providerId="ADAL" clId="{C23EF1FD-A474-48A7-B67F-5DF9BC6BAC90}" dt="2024-02-18T15:06:17.696" v="675"/>
          <ac:spMkLst>
            <pc:docMk/>
            <pc:sldMk cId="2563490671" sldId="2147478182"/>
            <ac:spMk id="19" creationId="{C1740443-6433-2B14-EA6F-D0D00FCAEAF3}"/>
          </ac:spMkLst>
        </pc:spChg>
        <pc:spChg chg="add mod">
          <ac:chgData name="Croisant, Guillaume" userId="7fd83005-89a2-4d16-be42-e628d04e539f" providerId="ADAL" clId="{C23EF1FD-A474-48A7-B67F-5DF9BC6BAC90}" dt="2024-02-18T15:06:17.696" v="675"/>
          <ac:spMkLst>
            <pc:docMk/>
            <pc:sldMk cId="2563490671" sldId="2147478182"/>
            <ac:spMk id="20" creationId="{3353E47A-EC6E-1391-02BE-3FBBFB3ED996}"/>
          </ac:spMkLst>
        </pc:spChg>
        <pc:spChg chg="add mod">
          <ac:chgData name="Croisant, Guillaume" userId="7fd83005-89a2-4d16-be42-e628d04e539f" providerId="ADAL" clId="{C23EF1FD-A474-48A7-B67F-5DF9BC6BAC90}" dt="2024-02-18T15:06:17.696" v="675"/>
          <ac:spMkLst>
            <pc:docMk/>
            <pc:sldMk cId="2563490671" sldId="2147478182"/>
            <ac:spMk id="21" creationId="{CF8A549B-6C4B-D710-BC03-36107659C775}"/>
          </ac:spMkLst>
        </pc:spChg>
        <pc:picChg chg="del">
          <ac:chgData name="Croisant, Guillaume" userId="7fd83005-89a2-4d16-be42-e628d04e539f" providerId="ADAL" clId="{C23EF1FD-A474-48A7-B67F-5DF9BC6BAC90}" dt="2024-02-18T15:06:04.498" v="673" actId="478"/>
          <ac:picMkLst>
            <pc:docMk/>
            <pc:sldMk cId="2563490671" sldId="2147478182"/>
            <ac:picMk id="6" creationId="{9787ACCA-7513-9E36-0BA5-C0110C8D39CA}"/>
          </ac:picMkLst>
        </pc:picChg>
        <pc:picChg chg="add mod">
          <ac:chgData name="Croisant, Guillaume" userId="7fd83005-89a2-4d16-be42-e628d04e539f" providerId="ADAL" clId="{C23EF1FD-A474-48A7-B67F-5DF9BC6BAC90}" dt="2024-02-18T15:42:41.506" v="1518"/>
          <ac:picMkLst>
            <pc:docMk/>
            <pc:sldMk cId="2563490671" sldId="2147478182"/>
            <ac:picMk id="22" creationId="{1BE62421-FBCC-5AA6-6695-E533542548D4}"/>
          </ac:picMkLst>
        </pc:picChg>
        <pc:cxnChg chg="add mod">
          <ac:chgData name="Croisant, Guillaume" userId="7fd83005-89a2-4d16-be42-e628d04e539f" providerId="ADAL" clId="{C23EF1FD-A474-48A7-B67F-5DF9BC6BAC90}" dt="2024-02-18T15:06:17.696" v="675"/>
          <ac:cxnSpMkLst>
            <pc:docMk/>
            <pc:sldMk cId="2563490671" sldId="2147478182"/>
            <ac:cxnSpMk id="11" creationId="{DFB2AED9-6085-E6F2-6495-DC26853FBC8E}"/>
          </ac:cxnSpMkLst>
        </pc:cxnChg>
      </pc:sldChg>
      <pc:sldChg chg="modSp add del">
        <pc:chgData name="Croisant, Guillaume" userId="7fd83005-89a2-4d16-be42-e628d04e539f" providerId="ADAL" clId="{C23EF1FD-A474-48A7-B67F-5DF9BC6BAC90}" dt="2024-02-18T15:04:35.215" v="648" actId="47"/>
        <pc:sldMkLst>
          <pc:docMk/>
          <pc:sldMk cId="4179353265" sldId="2147478182"/>
        </pc:sldMkLst>
        <pc:spChg chg="mod">
          <ac:chgData name="Croisant, Guillaume" userId="7fd83005-89a2-4d16-be42-e628d04e539f" providerId="ADAL" clId="{C23EF1FD-A474-48A7-B67F-5DF9BC6BAC90}" dt="2024-02-18T15:03:53.048" v="642"/>
          <ac:spMkLst>
            <pc:docMk/>
            <pc:sldMk cId="4179353265" sldId="2147478182"/>
            <ac:spMk id="4" creationId="{B5C350F4-FDB3-E305-95AD-B46ECED62E92}"/>
          </ac:spMkLst>
        </pc:spChg>
      </pc:sldChg>
      <pc:sldChg chg="addSp delSp modSp add mod">
        <pc:chgData name="Croisant, Guillaume" userId="7fd83005-89a2-4d16-be42-e628d04e539f" providerId="ADAL" clId="{C23EF1FD-A474-48A7-B67F-5DF9BC6BAC90}" dt="2024-02-18T15:42:43.153" v="1519"/>
        <pc:sldMkLst>
          <pc:docMk/>
          <pc:sldMk cId="3411162218" sldId="2147478183"/>
        </pc:sldMkLst>
        <pc:spChg chg="mod">
          <ac:chgData name="Croisant, Guillaume" userId="7fd83005-89a2-4d16-be42-e628d04e539f" providerId="ADAL" clId="{C23EF1FD-A474-48A7-B67F-5DF9BC6BAC90}" dt="2024-02-18T15:06:36.842" v="683"/>
          <ac:spMkLst>
            <pc:docMk/>
            <pc:sldMk cId="3411162218" sldId="2147478183"/>
            <ac:spMk id="2" creationId="{0B1382A3-C921-398A-7A0A-618468C6AD86}"/>
          </ac:spMkLst>
        </pc:spChg>
        <pc:spChg chg="del">
          <ac:chgData name="Croisant, Guillaume" userId="7fd83005-89a2-4d16-be42-e628d04e539f" providerId="ADAL" clId="{C23EF1FD-A474-48A7-B67F-5DF9BC6BAC90}" dt="2024-02-18T15:06:39.503" v="684" actId="478"/>
          <ac:spMkLst>
            <pc:docMk/>
            <pc:sldMk cId="3411162218" sldId="2147478183"/>
            <ac:spMk id="3" creationId="{86013E00-4247-EA80-9225-A9AF4D756C4B}"/>
          </ac:spMkLst>
        </pc:spChg>
        <pc:spChg chg="del">
          <ac:chgData name="Croisant, Guillaume" userId="7fd83005-89a2-4d16-be42-e628d04e539f" providerId="ADAL" clId="{C23EF1FD-A474-48A7-B67F-5DF9BC6BAC90}" dt="2024-02-18T15:06:39.503" v="684" actId="478"/>
          <ac:spMkLst>
            <pc:docMk/>
            <pc:sldMk cId="3411162218" sldId="2147478183"/>
            <ac:spMk id="4" creationId="{C5A33FE9-5E6D-332F-C9C6-B5BADFD12BAB}"/>
          </ac:spMkLst>
        </pc:spChg>
        <pc:spChg chg="del">
          <ac:chgData name="Croisant, Guillaume" userId="7fd83005-89a2-4d16-be42-e628d04e539f" providerId="ADAL" clId="{C23EF1FD-A474-48A7-B67F-5DF9BC6BAC90}" dt="2024-02-18T15:06:39.503" v="684" actId="478"/>
          <ac:spMkLst>
            <pc:docMk/>
            <pc:sldMk cId="3411162218" sldId="2147478183"/>
            <ac:spMk id="5" creationId="{47898E57-ED49-E522-8344-F6C7A1A75FCC}"/>
          </ac:spMkLst>
        </pc:spChg>
        <pc:spChg chg="add mod">
          <ac:chgData name="Croisant, Guillaume" userId="7fd83005-89a2-4d16-be42-e628d04e539f" providerId="ADAL" clId="{C23EF1FD-A474-48A7-B67F-5DF9BC6BAC90}" dt="2024-02-18T15:07:07.444" v="726" actId="1035"/>
          <ac:spMkLst>
            <pc:docMk/>
            <pc:sldMk cId="3411162218" sldId="2147478183"/>
            <ac:spMk id="6" creationId="{536DED7D-1B43-8241-47C1-91BE0DF868E5}"/>
          </ac:spMkLst>
        </pc:spChg>
        <pc:spChg chg="del">
          <ac:chgData name="Croisant, Guillaume" userId="7fd83005-89a2-4d16-be42-e628d04e539f" providerId="ADAL" clId="{C23EF1FD-A474-48A7-B67F-5DF9BC6BAC90}" dt="2024-02-18T15:06:39.503" v="684" actId="478"/>
          <ac:spMkLst>
            <pc:docMk/>
            <pc:sldMk cId="3411162218" sldId="2147478183"/>
            <ac:spMk id="7" creationId="{EC1DFDD2-B473-D180-C744-91457A755B95}"/>
          </ac:spMkLst>
        </pc:spChg>
        <pc:spChg chg="del">
          <ac:chgData name="Croisant, Guillaume" userId="7fd83005-89a2-4d16-be42-e628d04e539f" providerId="ADAL" clId="{C23EF1FD-A474-48A7-B67F-5DF9BC6BAC90}" dt="2024-02-18T15:06:39.503" v="684" actId="478"/>
          <ac:spMkLst>
            <pc:docMk/>
            <pc:sldMk cId="3411162218" sldId="2147478183"/>
            <ac:spMk id="8" creationId="{5FA5A6B4-5506-1AF4-971A-3AA40E262022}"/>
          </ac:spMkLst>
        </pc:spChg>
        <pc:spChg chg="del">
          <ac:chgData name="Croisant, Guillaume" userId="7fd83005-89a2-4d16-be42-e628d04e539f" providerId="ADAL" clId="{C23EF1FD-A474-48A7-B67F-5DF9BC6BAC90}" dt="2024-02-18T15:06:39.503" v="684" actId="478"/>
          <ac:spMkLst>
            <pc:docMk/>
            <pc:sldMk cId="3411162218" sldId="2147478183"/>
            <ac:spMk id="9" creationId="{537E2DF0-D042-5F33-F722-E83DF5B30F15}"/>
          </ac:spMkLst>
        </pc:spChg>
        <pc:spChg chg="del">
          <ac:chgData name="Croisant, Guillaume" userId="7fd83005-89a2-4d16-be42-e628d04e539f" providerId="ADAL" clId="{C23EF1FD-A474-48A7-B67F-5DF9BC6BAC90}" dt="2024-02-18T15:06:39.503" v="684" actId="478"/>
          <ac:spMkLst>
            <pc:docMk/>
            <pc:sldMk cId="3411162218" sldId="2147478183"/>
            <ac:spMk id="10" creationId="{037B6C0E-A07D-7166-010E-324933548ECE}"/>
          </ac:spMkLst>
        </pc:spChg>
        <pc:spChg chg="del">
          <ac:chgData name="Croisant, Guillaume" userId="7fd83005-89a2-4d16-be42-e628d04e539f" providerId="ADAL" clId="{C23EF1FD-A474-48A7-B67F-5DF9BC6BAC90}" dt="2024-02-18T15:06:39.503" v="684" actId="478"/>
          <ac:spMkLst>
            <pc:docMk/>
            <pc:sldMk cId="3411162218" sldId="2147478183"/>
            <ac:spMk id="12" creationId="{DE3233BF-0634-56FC-1E43-12EBB3071876}"/>
          </ac:spMkLst>
        </pc:spChg>
        <pc:spChg chg="del">
          <ac:chgData name="Croisant, Guillaume" userId="7fd83005-89a2-4d16-be42-e628d04e539f" providerId="ADAL" clId="{C23EF1FD-A474-48A7-B67F-5DF9BC6BAC90}" dt="2024-02-18T15:06:39.503" v="684" actId="478"/>
          <ac:spMkLst>
            <pc:docMk/>
            <pc:sldMk cId="3411162218" sldId="2147478183"/>
            <ac:spMk id="13" creationId="{4EF64323-8AE2-9045-E795-78F047873B9B}"/>
          </ac:spMkLst>
        </pc:spChg>
        <pc:spChg chg="del">
          <ac:chgData name="Croisant, Guillaume" userId="7fd83005-89a2-4d16-be42-e628d04e539f" providerId="ADAL" clId="{C23EF1FD-A474-48A7-B67F-5DF9BC6BAC90}" dt="2024-02-18T15:06:39.503" v="684" actId="478"/>
          <ac:spMkLst>
            <pc:docMk/>
            <pc:sldMk cId="3411162218" sldId="2147478183"/>
            <ac:spMk id="14" creationId="{43E563AA-4B3F-FA11-CB3E-F01A43F982AE}"/>
          </ac:spMkLst>
        </pc:spChg>
        <pc:spChg chg="del">
          <ac:chgData name="Croisant, Guillaume" userId="7fd83005-89a2-4d16-be42-e628d04e539f" providerId="ADAL" clId="{C23EF1FD-A474-48A7-B67F-5DF9BC6BAC90}" dt="2024-02-18T15:06:39.503" v="684" actId="478"/>
          <ac:spMkLst>
            <pc:docMk/>
            <pc:sldMk cId="3411162218" sldId="2147478183"/>
            <ac:spMk id="15" creationId="{A944B769-9A12-0DB1-7B31-B6EF06F999FD}"/>
          </ac:spMkLst>
        </pc:spChg>
        <pc:spChg chg="del">
          <ac:chgData name="Croisant, Guillaume" userId="7fd83005-89a2-4d16-be42-e628d04e539f" providerId="ADAL" clId="{C23EF1FD-A474-48A7-B67F-5DF9BC6BAC90}" dt="2024-02-18T15:06:39.503" v="684" actId="478"/>
          <ac:spMkLst>
            <pc:docMk/>
            <pc:sldMk cId="3411162218" sldId="2147478183"/>
            <ac:spMk id="16" creationId="{D0BAFA87-4CD2-A8D5-0FE1-1AF3AB50C2E7}"/>
          </ac:spMkLst>
        </pc:spChg>
        <pc:spChg chg="del">
          <ac:chgData name="Croisant, Guillaume" userId="7fd83005-89a2-4d16-be42-e628d04e539f" providerId="ADAL" clId="{C23EF1FD-A474-48A7-B67F-5DF9BC6BAC90}" dt="2024-02-18T15:06:39.503" v="684" actId="478"/>
          <ac:spMkLst>
            <pc:docMk/>
            <pc:sldMk cId="3411162218" sldId="2147478183"/>
            <ac:spMk id="17" creationId="{E9EA3F93-46B0-3DAB-00D6-0450D641D7FC}"/>
          </ac:spMkLst>
        </pc:spChg>
        <pc:spChg chg="del">
          <ac:chgData name="Croisant, Guillaume" userId="7fd83005-89a2-4d16-be42-e628d04e539f" providerId="ADAL" clId="{C23EF1FD-A474-48A7-B67F-5DF9BC6BAC90}" dt="2024-02-18T15:06:39.503" v="684" actId="478"/>
          <ac:spMkLst>
            <pc:docMk/>
            <pc:sldMk cId="3411162218" sldId="2147478183"/>
            <ac:spMk id="18" creationId="{12F85FEC-0E63-B1E9-8698-6562B28F8D45}"/>
          </ac:spMkLst>
        </pc:spChg>
        <pc:spChg chg="del">
          <ac:chgData name="Croisant, Guillaume" userId="7fd83005-89a2-4d16-be42-e628d04e539f" providerId="ADAL" clId="{C23EF1FD-A474-48A7-B67F-5DF9BC6BAC90}" dt="2024-02-18T15:06:39.503" v="684" actId="478"/>
          <ac:spMkLst>
            <pc:docMk/>
            <pc:sldMk cId="3411162218" sldId="2147478183"/>
            <ac:spMk id="19" creationId="{C1740443-6433-2B14-EA6F-D0D00FCAEAF3}"/>
          </ac:spMkLst>
        </pc:spChg>
        <pc:spChg chg="del">
          <ac:chgData name="Croisant, Guillaume" userId="7fd83005-89a2-4d16-be42-e628d04e539f" providerId="ADAL" clId="{C23EF1FD-A474-48A7-B67F-5DF9BC6BAC90}" dt="2024-02-18T15:06:39.503" v="684" actId="478"/>
          <ac:spMkLst>
            <pc:docMk/>
            <pc:sldMk cId="3411162218" sldId="2147478183"/>
            <ac:spMk id="20" creationId="{3353E47A-EC6E-1391-02BE-3FBBFB3ED996}"/>
          </ac:spMkLst>
        </pc:spChg>
        <pc:spChg chg="del">
          <ac:chgData name="Croisant, Guillaume" userId="7fd83005-89a2-4d16-be42-e628d04e539f" providerId="ADAL" clId="{C23EF1FD-A474-48A7-B67F-5DF9BC6BAC90}" dt="2024-02-18T15:06:39.503" v="684" actId="478"/>
          <ac:spMkLst>
            <pc:docMk/>
            <pc:sldMk cId="3411162218" sldId="2147478183"/>
            <ac:spMk id="21" creationId="{CF8A549B-6C4B-D710-BC03-36107659C775}"/>
          </ac:spMkLst>
        </pc:spChg>
        <pc:spChg chg="add mod">
          <ac:chgData name="Croisant, Guillaume" userId="7fd83005-89a2-4d16-be42-e628d04e539f" providerId="ADAL" clId="{C23EF1FD-A474-48A7-B67F-5DF9BC6BAC90}" dt="2024-02-18T15:07:07.444" v="726" actId="1035"/>
          <ac:spMkLst>
            <pc:docMk/>
            <pc:sldMk cId="3411162218" sldId="2147478183"/>
            <ac:spMk id="22" creationId="{92483832-4C33-F7C5-706D-2D392271D200}"/>
          </ac:spMkLst>
        </pc:spChg>
        <pc:spChg chg="add mod">
          <ac:chgData name="Croisant, Guillaume" userId="7fd83005-89a2-4d16-be42-e628d04e539f" providerId="ADAL" clId="{C23EF1FD-A474-48A7-B67F-5DF9BC6BAC90}" dt="2024-02-18T15:07:07.444" v="726" actId="1035"/>
          <ac:spMkLst>
            <pc:docMk/>
            <pc:sldMk cId="3411162218" sldId="2147478183"/>
            <ac:spMk id="23" creationId="{09D13646-CA3D-A0CE-2F88-C147C2E23603}"/>
          </ac:spMkLst>
        </pc:spChg>
        <pc:spChg chg="add mod">
          <ac:chgData name="Croisant, Guillaume" userId="7fd83005-89a2-4d16-be42-e628d04e539f" providerId="ADAL" clId="{C23EF1FD-A474-48A7-B67F-5DF9BC6BAC90}" dt="2024-02-18T15:07:07.444" v="726" actId="1035"/>
          <ac:spMkLst>
            <pc:docMk/>
            <pc:sldMk cId="3411162218" sldId="2147478183"/>
            <ac:spMk id="24" creationId="{377B0340-7047-51B8-27D0-4C716118BE31}"/>
          </ac:spMkLst>
        </pc:spChg>
        <pc:spChg chg="add mod">
          <ac:chgData name="Croisant, Guillaume" userId="7fd83005-89a2-4d16-be42-e628d04e539f" providerId="ADAL" clId="{C23EF1FD-A474-48A7-B67F-5DF9BC6BAC90}" dt="2024-02-18T15:07:07.444" v="726" actId="1035"/>
          <ac:spMkLst>
            <pc:docMk/>
            <pc:sldMk cId="3411162218" sldId="2147478183"/>
            <ac:spMk id="27" creationId="{0C58908C-526B-FACB-D923-F4F8DB2A6225}"/>
          </ac:spMkLst>
        </pc:spChg>
        <pc:spChg chg="add mod">
          <ac:chgData name="Croisant, Guillaume" userId="7fd83005-89a2-4d16-be42-e628d04e539f" providerId="ADAL" clId="{C23EF1FD-A474-48A7-B67F-5DF9BC6BAC90}" dt="2024-02-18T15:07:07.444" v="726" actId="1035"/>
          <ac:spMkLst>
            <pc:docMk/>
            <pc:sldMk cId="3411162218" sldId="2147478183"/>
            <ac:spMk id="28" creationId="{025EB8BC-39F2-A134-6F37-E8E654DBEE6D}"/>
          </ac:spMkLst>
        </pc:spChg>
        <pc:spChg chg="add mod">
          <ac:chgData name="Croisant, Guillaume" userId="7fd83005-89a2-4d16-be42-e628d04e539f" providerId="ADAL" clId="{C23EF1FD-A474-48A7-B67F-5DF9BC6BAC90}" dt="2024-02-18T15:07:07.444" v="726" actId="1035"/>
          <ac:spMkLst>
            <pc:docMk/>
            <pc:sldMk cId="3411162218" sldId="2147478183"/>
            <ac:spMk id="29" creationId="{1538554D-9380-67E6-9495-2005CF24385B}"/>
          </ac:spMkLst>
        </pc:spChg>
        <pc:spChg chg="add mod">
          <ac:chgData name="Croisant, Guillaume" userId="7fd83005-89a2-4d16-be42-e628d04e539f" providerId="ADAL" clId="{C23EF1FD-A474-48A7-B67F-5DF9BC6BAC90}" dt="2024-02-18T15:07:07.444" v="726" actId="1035"/>
          <ac:spMkLst>
            <pc:docMk/>
            <pc:sldMk cId="3411162218" sldId="2147478183"/>
            <ac:spMk id="30" creationId="{E26F42A5-FF85-48CA-AD25-9BF6E0F5B396}"/>
          </ac:spMkLst>
        </pc:spChg>
        <pc:spChg chg="add mod">
          <ac:chgData name="Croisant, Guillaume" userId="7fd83005-89a2-4d16-be42-e628d04e539f" providerId="ADAL" clId="{C23EF1FD-A474-48A7-B67F-5DF9BC6BAC90}" dt="2024-02-18T15:07:07.444" v="726" actId="1035"/>
          <ac:spMkLst>
            <pc:docMk/>
            <pc:sldMk cId="3411162218" sldId="2147478183"/>
            <ac:spMk id="31" creationId="{D8F32A13-C3C9-0204-7504-A69886D2C53F}"/>
          </ac:spMkLst>
        </pc:spChg>
        <pc:spChg chg="add mod">
          <ac:chgData name="Croisant, Guillaume" userId="7fd83005-89a2-4d16-be42-e628d04e539f" providerId="ADAL" clId="{C23EF1FD-A474-48A7-B67F-5DF9BC6BAC90}" dt="2024-02-18T15:07:07.444" v="726" actId="1035"/>
          <ac:spMkLst>
            <pc:docMk/>
            <pc:sldMk cId="3411162218" sldId="2147478183"/>
            <ac:spMk id="32" creationId="{F48DA1B7-DD41-34A1-1808-12893135509E}"/>
          </ac:spMkLst>
        </pc:spChg>
        <pc:spChg chg="add mod">
          <ac:chgData name="Croisant, Guillaume" userId="7fd83005-89a2-4d16-be42-e628d04e539f" providerId="ADAL" clId="{C23EF1FD-A474-48A7-B67F-5DF9BC6BAC90}" dt="2024-02-18T15:07:07.444" v="726" actId="1035"/>
          <ac:spMkLst>
            <pc:docMk/>
            <pc:sldMk cId="3411162218" sldId="2147478183"/>
            <ac:spMk id="33" creationId="{A5E4118E-8595-D1FF-A1E9-12EA1F3F406B}"/>
          </ac:spMkLst>
        </pc:spChg>
        <pc:spChg chg="add mod">
          <ac:chgData name="Croisant, Guillaume" userId="7fd83005-89a2-4d16-be42-e628d04e539f" providerId="ADAL" clId="{C23EF1FD-A474-48A7-B67F-5DF9BC6BAC90}" dt="2024-02-18T15:07:07.444" v="726" actId="1035"/>
          <ac:spMkLst>
            <pc:docMk/>
            <pc:sldMk cId="3411162218" sldId="2147478183"/>
            <ac:spMk id="34" creationId="{45DDAFD9-91B8-0273-75F7-83F285975A5E}"/>
          </ac:spMkLst>
        </pc:spChg>
        <pc:spChg chg="add mod">
          <ac:chgData name="Croisant, Guillaume" userId="7fd83005-89a2-4d16-be42-e628d04e539f" providerId="ADAL" clId="{C23EF1FD-A474-48A7-B67F-5DF9BC6BAC90}" dt="2024-02-18T15:07:07.444" v="726" actId="1035"/>
          <ac:spMkLst>
            <pc:docMk/>
            <pc:sldMk cId="3411162218" sldId="2147478183"/>
            <ac:spMk id="35" creationId="{33BD468A-3624-A3A4-73BA-45A339F199DC}"/>
          </ac:spMkLst>
        </pc:spChg>
        <pc:spChg chg="add mod">
          <ac:chgData name="Croisant, Guillaume" userId="7fd83005-89a2-4d16-be42-e628d04e539f" providerId="ADAL" clId="{C23EF1FD-A474-48A7-B67F-5DF9BC6BAC90}" dt="2024-02-18T15:07:07.444" v="726" actId="1035"/>
          <ac:spMkLst>
            <pc:docMk/>
            <pc:sldMk cId="3411162218" sldId="2147478183"/>
            <ac:spMk id="36" creationId="{18F5AF30-A518-9D81-E99D-25104E8BE7B1}"/>
          </ac:spMkLst>
        </pc:spChg>
        <pc:picChg chg="add mod">
          <ac:chgData name="Croisant, Guillaume" userId="7fd83005-89a2-4d16-be42-e628d04e539f" providerId="ADAL" clId="{C23EF1FD-A474-48A7-B67F-5DF9BC6BAC90}" dt="2024-02-18T15:42:43.153" v="1519"/>
          <ac:picMkLst>
            <pc:docMk/>
            <pc:sldMk cId="3411162218" sldId="2147478183"/>
            <ac:picMk id="37" creationId="{05DFA3A3-5797-BC45-D10D-21CE97B6531F}"/>
          </ac:picMkLst>
        </pc:picChg>
        <pc:cxnChg chg="del">
          <ac:chgData name="Croisant, Guillaume" userId="7fd83005-89a2-4d16-be42-e628d04e539f" providerId="ADAL" clId="{C23EF1FD-A474-48A7-B67F-5DF9BC6BAC90}" dt="2024-02-18T15:06:39.503" v="684" actId="478"/>
          <ac:cxnSpMkLst>
            <pc:docMk/>
            <pc:sldMk cId="3411162218" sldId="2147478183"/>
            <ac:cxnSpMk id="11" creationId="{DFB2AED9-6085-E6F2-6495-DC26853FBC8E}"/>
          </ac:cxnSpMkLst>
        </pc:cxnChg>
        <pc:cxnChg chg="add mod">
          <ac:chgData name="Croisant, Guillaume" userId="7fd83005-89a2-4d16-be42-e628d04e539f" providerId="ADAL" clId="{C23EF1FD-A474-48A7-B67F-5DF9BC6BAC90}" dt="2024-02-18T15:07:07.444" v="726" actId="1035"/>
          <ac:cxnSpMkLst>
            <pc:docMk/>
            <pc:sldMk cId="3411162218" sldId="2147478183"/>
            <ac:cxnSpMk id="25" creationId="{F49926C6-05B6-B9C1-4820-3C5FCD51007F}"/>
          </ac:cxnSpMkLst>
        </pc:cxnChg>
        <pc:cxnChg chg="add mod">
          <ac:chgData name="Croisant, Guillaume" userId="7fd83005-89a2-4d16-be42-e628d04e539f" providerId="ADAL" clId="{C23EF1FD-A474-48A7-B67F-5DF9BC6BAC90}" dt="2024-02-18T15:07:07.444" v="726" actId="1035"/>
          <ac:cxnSpMkLst>
            <pc:docMk/>
            <pc:sldMk cId="3411162218" sldId="2147478183"/>
            <ac:cxnSpMk id="26" creationId="{80DEBE26-8AD5-43A1-50DB-39D476120B4F}"/>
          </ac:cxnSpMkLst>
        </pc:cxnChg>
      </pc:sldChg>
      <pc:sldChg chg="addSp delSp modSp add mod">
        <pc:chgData name="Croisant, Guillaume" userId="7fd83005-89a2-4d16-be42-e628d04e539f" providerId="ADAL" clId="{C23EF1FD-A474-48A7-B67F-5DF9BC6BAC90}" dt="2024-02-18T15:42:38.199" v="1515"/>
        <pc:sldMkLst>
          <pc:docMk/>
          <pc:sldMk cId="2624023114" sldId="2147478184"/>
        </pc:sldMkLst>
        <pc:spChg chg="add mod">
          <ac:chgData name="Croisant, Guillaume" userId="7fd83005-89a2-4d16-be42-e628d04e539f" providerId="ADAL" clId="{C23EF1FD-A474-48A7-B67F-5DF9BC6BAC90}" dt="2024-02-18T15:32:58.391" v="1385" actId="20577"/>
          <ac:spMkLst>
            <pc:docMk/>
            <pc:sldMk cId="2624023114" sldId="2147478184"/>
            <ac:spMk id="2" creationId="{E07F8E6F-A768-73B6-16DE-D1301F5934A2}"/>
          </ac:spMkLst>
        </pc:spChg>
        <pc:spChg chg="mod">
          <ac:chgData name="Croisant, Guillaume" userId="7fd83005-89a2-4d16-be42-e628d04e539f" providerId="ADAL" clId="{C23EF1FD-A474-48A7-B67F-5DF9BC6BAC90}" dt="2024-02-18T15:11:20.381" v="775" actId="20577"/>
          <ac:spMkLst>
            <pc:docMk/>
            <pc:sldMk cId="2624023114" sldId="2147478184"/>
            <ac:spMk id="4" creationId="{0130955F-BC93-48BB-AB5A-CDDB6B0AE919}"/>
          </ac:spMkLst>
        </pc:spChg>
        <pc:spChg chg="mod">
          <ac:chgData name="Croisant, Guillaume" userId="7fd83005-89a2-4d16-be42-e628d04e539f" providerId="ADAL" clId="{C23EF1FD-A474-48A7-B67F-5DF9BC6BAC90}" dt="2024-02-18T15:11:54.756" v="781" actId="1076"/>
          <ac:spMkLst>
            <pc:docMk/>
            <pc:sldMk cId="2624023114" sldId="2147478184"/>
            <ac:spMk id="9" creationId="{72C07AAF-93FB-EA9D-A6D8-8A694DD9495D}"/>
          </ac:spMkLst>
        </pc:spChg>
        <pc:spChg chg="mod">
          <ac:chgData name="Croisant, Guillaume" userId="7fd83005-89a2-4d16-be42-e628d04e539f" providerId="ADAL" clId="{C23EF1FD-A474-48A7-B67F-5DF9BC6BAC90}" dt="2024-02-18T15:11:54.756" v="781" actId="1076"/>
          <ac:spMkLst>
            <pc:docMk/>
            <pc:sldMk cId="2624023114" sldId="2147478184"/>
            <ac:spMk id="10" creationId="{224CD68B-53AA-9BC8-BC9B-E863432DB0D5}"/>
          </ac:spMkLst>
        </pc:spChg>
        <pc:spChg chg="mod">
          <ac:chgData name="Croisant, Guillaume" userId="7fd83005-89a2-4d16-be42-e628d04e539f" providerId="ADAL" clId="{C23EF1FD-A474-48A7-B67F-5DF9BC6BAC90}" dt="2024-02-18T15:11:54.756" v="781" actId="1076"/>
          <ac:spMkLst>
            <pc:docMk/>
            <pc:sldMk cId="2624023114" sldId="2147478184"/>
            <ac:spMk id="11" creationId="{F38C4B61-ECCA-99E2-C19D-C47DAEED6400}"/>
          </ac:spMkLst>
        </pc:spChg>
        <pc:spChg chg="mod">
          <ac:chgData name="Croisant, Guillaume" userId="7fd83005-89a2-4d16-be42-e628d04e539f" providerId="ADAL" clId="{C23EF1FD-A474-48A7-B67F-5DF9BC6BAC90}" dt="2024-02-18T15:11:54.756" v="781" actId="1076"/>
          <ac:spMkLst>
            <pc:docMk/>
            <pc:sldMk cId="2624023114" sldId="2147478184"/>
            <ac:spMk id="12" creationId="{E392A442-5CF9-DE33-699E-17C481C714A1}"/>
          </ac:spMkLst>
        </pc:spChg>
        <pc:grpChg chg="add mod">
          <ac:chgData name="Croisant, Guillaume" userId="7fd83005-89a2-4d16-be42-e628d04e539f" providerId="ADAL" clId="{C23EF1FD-A474-48A7-B67F-5DF9BC6BAC90}" dt="2024-02-18T15:11:54.756" v="781" actId="1076"/>
          <ac:grpSpMkLst>
            <pc:docMk/>
            <pc:sldMk cId="2624023114" sldId="2147478184"/>
            <ac:grpSpMk id="3" creationId="{F1B6CE1E-892C-468C-35BE-4DCE048870B4}"/>
          </ac:grpSpMkLst>
        </pc:grpChg>
        <pc:grpChg chg="mod">
          <ac:chgData name="Croisant, Guillaume" userId="7fd83005-89a2-4d16-be42-e628d04e539f" providerId="ADAL" clId="{C23EF1FD-A474-48A7-B67F-5DF9BC6BAC90}" dt="2024-02-18T15:11:54.756" v="781" actId="1076"/>
          <ac:grpSpMkLst>
            <pc:docMk/>
            <pc:sldMk cId="2624023114" sldId="2147478184"/>
            <ac:grpSpMk id="6" creationId="{83B42C3D-7BD1-282E-C43C-1F564C4BABBF}"/>
          </ac:grpSpMkLst>
        </pc:grpChg>
        <pc:grpChg chg="mod">
          <ac:chgData name="Croisant, Guillaume" userId="7fd83005-89a2-4d16-be42-e628d04e539f" providerId="ADAL" clId="{C23EF1FD-A474-48A7-B67F-5DF9BC6BAC90}" dt="2024-02-18T15:11:54.756" v="781" actId="1076"/>
          <ac:grpSpMkLst>
            <pc:docMk/>
            <pc:sldMk cId="2624023114" sldId="2147478184"/>
            <ac:grpSpMk id="8" creationId="{CA01CC19-4F98-820D-EB07-0A1E2CC41330}"/>
          </ac:grpSpMkLst>
        </pc:grpChg>
        <pc:picChg chg="del">
          <ac:chgData name="Croisant, Guillaume" userId="7fd83005-89a2-4d16-be42-e628d04e539f" providerId="ADAL" clId="{C23EF1FD-A474-48A7-B67F-5DF9BC6BAC90}" dt="2024-02-18T15:11:22.185" v="776" actId="478"/>
          <ac:picMkLst>
            <pc:docMk/>
            <pc:sldMk cId="2624023114" sldId="2147478184"/>
            <ac:picMk id="5" creationId="{411E97C2-1B51-384F-7D5C-5BCA91AE5771}"/>
          </ac:picMkLst>
        </pc:picChg>
        <pc:picChg chg="del">
          <ac:chgData name="Croisant, Guillaume" userId="7fd83005-89a2-4d16-be42-e628d04e539f" providerId="ADAL" clId="{C23EF1FD-A474-48A7-B67F-5DF9BC6BAC90}" dt="2024-02-18T15:11:23.790" v="777" actId="478"/>
          <ac:picMkLst>
            <pc:docMk/>
            <pc:sldMk cId="2624023114" sldId="2147478184"/>
            <ac:picMk id="7" creationId="{589D6DFA-1EDF-F88B-3EF7-76A2CD8266DE}"/>
          </ac:picMkLst>
        </pc:picChg>
        <pc:picChg chg="add mod">
          <ac:chgData name="Croisant, Guillaume" userId="7fd83005-89a2-4d16-be42-e628d04e539f" providerId="ADAL" clId="{C23EF1FD-A474-48A7-B67F-5DF9BC6BAC90}" dt="2024-02-18T15:42:38.199" v="1515"/>
          <ac:picMkLst>
            <pc:docMk/>
            <pc:sldMk cId="2624023114" sldId="2147478184"/>
            <ac:picMk id="13" creationId="{B6A29939-43F7-BFD7-F977-92250732C3AD}"/>
          </ac:picMkLst>
        </pc:picChg>
      </pc:sldChg>
      <pc:sldChg chg="addSp delSp modSp add mod">
        <pc:chgData name="Croisant, Guillaume" userId="7fd83005-89a2-4d16-be42-e628d04e539f" providerId="ADAL" clId="{C23EF1FD-A474-48A7-B67F-5DF9BC6BAC90}" dt="2024-02-18T15:42:40.233" v="1517" actId="1036"/>
        <pc:sldMkLst>
          <pc:docMk/>
          <pc:sldMk cId="3494471173" sldId="2147478185"/>
        </pc:sldMkLst>
        <pc:spChg chg="del">
          <ac:chgData name="Croisant, Guillaume" userId="7fd83005-89a2-4d16-be42-e628d04e539f" providerId="ADAL" clId="{C23EF1FD-A474-48A7-B67F-5DF9BC6BAC90}" dt="2024-02-18T15:22:21.676" v="1209" actId="478"/>
          <ac:spMkLst>
            <pc:docMk/>
            <pc:sldMk cId="3494471173" sldId="2147478185"/>
            <ac:spMk id="2" creationId="{E07F8E6F-A768-73B6-16DE-D1301F5934A2}"/>
          </ac:spMkLst>
        </pc:spChg>
        <pc:spChg chg="mod">
          <ac:chgData name="Croisant, Guillaume" userId="7fd83005-89a2-4d16-be42-e628d04e539f" providerId="ADAL" clId="{C23EF1FD-A474-48A7-B67F-5DF9BC6BAC90}" dt="2024-02-18T15:22:33.221" v="1260" actId="20577"/>
          <ac:spMkLst>
            <pc:docMk/>
            <pc:sldMk cId="3494471173" sldId="2147478185"/>
            <ac:spMk id="4" creationId="{0130955F-BC93-48BB-AB5A-CDDB6B0AE919}"/>
          </ac:spMkLst>
        </pc:spChg>
        <pc:spChg chg="add mod">
          <ac:chgData name="Croisant, Guillaume" userId="7fd83005-89a2-4d16-be42-e628d04e539f" providerId="ADAL" clId="{C23EF1FD-A474-48A7-B67F-5DF9BC6BAC90}" dt="2024-02-18T15:33:03.612" v="1386" actId="114"/>
          <ac:spMkLst>
            <pc:docMk/>
            <pc:sldMk cId="3494471173" sldId="2147478185"/>
            <ac:spMk id="5" creationId="{DC39AC63-CC7F-0CDA-7BCD-D44C11861804}"/>
          </ac:spMkLst>
        </pc:spChg>
        <pc:grpChg chg="del">
          <ac:chgData name="Croisant, Guillaume" userId="7fd83005-89a2-4d16-be42-e628d04e539f" providerId="ADAL" clId="{C23EF1FD-A474-48A7-B67F-5DF9BC6BAC90}" dt="2024-02-18T15:22:23.021" v="1210" actId="478"/>
          <ac:grpSpMkLst>
            <pc:docMk/>
            <pc:sldMk cId="3494471173" sldId="2147478185"/>
            <ac:grpSpMk id="3" creationId="{F1B6CE1E-892C-468C-35BE-4DCE048870B4}"/>
          </ac:grpSpMkLst>
        </pc:grpChg>
        <pc:picChg chg="add mod">
          <ac:chgData name="Croisant, Guillaume" userId="7fd83005-89a2-4d16-be42-e628d04e539f" providerId="ADAL" clId="{C23EF1FD-A474-48A7-B67F-5DF9BC6BAC90}" dt="2024-02-18T15:42:40.233" v="1517" actId="1036"/>
          <ac:picMkLst>
            <pc:docMk/>
            <pc:sldMk cId="3494471173" sldId="2147478185"/>
            <ac:picMk id="7" creationId="{7A116DB1-C834-04B4-9B7A-94236913F892}"/>
          </ac:picMkLst>
        </pc:picChg>
      </pc:sldChg>
      <pc:sldChg chg="addSp delSp modSp add mod">
        <pc:chgData name="Croisant, Guillaume" userId="7fd83005-89a2-4d16-be42-e628d04e539f" providerId="ADAL" clId="{C23EF1FD-A474-48A7-B67F-5DF9BC6BAC90}" dt="2024-02-18T15:42:50.712" v="1523"/>
        <pc:sldMkLst>
          <pc:docMk/>
          <pc:sldMk cId="1385384742" sldId="2147478186"/>
        </pc:sldMkLst>
        <pc:spChg chg="mod">
          <ac:chgData name="Croisant, Guillaume" userId="7fd83005-89a2-4d16-be42-e628d04e539f" providerId="ADAL" clId="{C23EF1FD-A474-48A7-B67F-5DF9BC6BAC90}" dt="2024-02-18T15:26:08.875" v="1315" actId="20577"/>
          <ac:spMkLst>
            <pc:docMk/>
            <pc:sldMk cId="1385384742" sldId="2147478186"/>
            <ac:spMk id="2" creationId="{5B879C2B-B190-42EF-9B5F-E1897E7B60D7}"/>
          </ac:spMkLst>
        </pc:spChg>
        <pc:spChg chg="del">
          <ac:chgData name="Croisant, Guillaume" userId="7fd83005-89a2-4d16-be42-e628d04e539f" providerId="ADAL" clId="{C23EF1FD-A474-48A7-B67F-5DF9BC6BAC90}" dt="2024-02-18T15:26:14.596" v="1316" actId="478"/>
          <ac:spMkLst>
            <pc:docMk/>
            <pc:sldMk cId="1385384742" sldId="2147478186"/>
            <ac:spMk id="42" creationId="{D3063A1C-E0A2-4731-B8DB-DC91DA78AC0A}"/>
          </ac:spMkLst>
        </pc:spChg>
        <pc:grpChg chg="del">
          <ac:chgData name="Croisant, Guillaume" userId="7fd83005-89a2-4d16-be42-e628d04e539f" providerId="ADAL" clId="{C23EF1FD-A474-48A7-B67F-5DF9BC6BAC90}" dt="2024-02-18T15:26:14.596" v="1316" actId="478"/>
          <ac:grpSpMkLst>
            <pc:docMk/>
            <pc:sldMk cId="1385384742" sldId="2147478186"/>
            <ac:grpSpMk id="7" creationId="{5C9982A7-C7AD-911A-9ED8-D8CF6EAF7750}"/>
          </ac:grpSpMkLst>
        </pc:grpChg>
        <pc:picChg chg="add mod">
          <ac:chgData name="Croisant, Guillaume" userId="7fd83005-89a2-4d16-be42-e628d04e539f" providerId="ADAL" clId="{C23EF1FD-A474-48A7-B67F-5DF9BC6BAC90}" dt="2024-02-18T15:26:25.939" v="1321" actId="1076"/>
          <ac:picMkLst>
            <pc:docMk/>
            <pc:sldMk cId="1385384742" sldId="2147478186"/>
            <ac:picMk id="4" creationId="{446147C7-17D1-E5EA-86E9-5F9A213A3202}"/>
          </ac:picMkLst>
        </pc:picChg>
        <pc:picChg chg="add mod">
          <ac:chgData name="Croisant, Guillaume" userId="7fd83005-89a2-4d16-be42-e628d04e539f" providerId="ADAL" clId="{C23EF1FD-A474-48A7-B67F-5DF9BC6BAC90}" dt="2024-02-18T15:42:50.712" v="1523"/>
          <ac:picMkLst>
            <pc:docMk/>
            <pc:sldMk cId="1385384742" sldId="2147478186"/>
            <ac:picMk id="5" creationId="{4E920E4C-1D23-2574-B7BE-FCA400946149}"/>
          </ac:picMkLst>
        </pc:picChg>
      </pc:sldChg>
      <pc:sldChg chg="addSp delSp modSp add mod">
        <pc:chgData name="Croisant, Guillaume" userId="7fd83005-89a2-4d16-be42-e628d04e539f" providerId="ADAL" clId="{C23EF1FD-A474-48A7-B67F-5DF9BC6BAC90}" dt="2024-02-18T15:42:54.649" v="1525"/>
        <pc:sldMkLst>
          <pc:docMk/>
          <pc:sldMk cId="29160753" sldId="2147478187"/>
        </pc:sldMkLst>
        <pc:spChg chg="mod">
          <ac:chgData name="Croisant, Guillaume" userId="7fd83005-89a2-4d16-be42-e628d04e539f" providerId="ADAL" clId="{C23EF1FD-A474-48A7-B67F-5DF9BC6BAC90}" dt="2024-02-18T15:29:19.232" v="1344" actId="5793"/>
          <ac:spMkLst>
            <pc:docMk/>
            <pc:sldMk cId="29160753" sldId="2147478187"/>
            <ac:spMk id="2" creationId="{5B879C2B-B190-42EF-9B5F-E1897E7B60D7}"/>
          </ac:spMkLst>
        </pc:spChg>
        <pc:picChg chg="del">
          <ac:chgData name="Croisant, Guillaume" userId="7fd83005-89a2-4d16-be42-e628d04e539f" providerId="ADAL" clId="{C23EF1FD-A474-48A7-B67F-5DF9BC6BAC90}" dt="2024-02-18T15:29:02.132" v="1323" actId="478"/>
          <ac:picMkLst>
            <pc:docMk/>
            <pc:sldMk cId="29160753" sldId="2147478187"/>
            <ac:picMk id="4" creationId="{446147C7-17D1-E5EA-86E9-5F9A213A3202}"/>
          </ac:picMkLst>
        </pc:picChg>
        <pc:picChg chg="add del mod">
          <ac:chgData name="Croisant, Guillaume" userId="7fd83005-89a2-4d16-be42-e628d04e539f" providerId="ADAL" clId="{C23EF1FD-A474-48A7-B67F-5DF9BC6BAC90}" dt="2024-02-18T15:31:39.323" v="1363" actId="478"/>
          <ac:picMkLst>
            <pc:docMk/>
            <pc:sldMk cId="29160753" sldId="2147478187"/>
            <ac:picMk id="5" creationId="{C6F72C3D-5A02-D042-91C3-6380010D4272}"/>
          </ac:picMkLst>
        </pc:picChg>
        <pc:picChg chg="add mod">
          <ac:chgData name="Croisant, Guillaume" userId="7fd83005-89a2-4d16-be42-e628d04e539f" providerId="ADAL" clId="{C23EF1FD-A474-48A7-B67F-5DF9BC6BAC90}" dt="2024-02-18T15:32:30.293" v="1368" actId="1076"/>
          <ac:picMkLst>
            <pc:docMk/>
            <pc:sldMk cId="29160753" sldId="2147478187"/>
            <ac:picMk id="7" creationId="{7D753151-A3E5-3BB3-FF83-AB751A000C02}"/>
          </ac:picMkLst>
        </pc:picChg>
        <pc:picChg chg="add mod">
          <ac:chgData name="Croisant, Guillaume" userId="7fd83005-89a2-4d16-be42-e628d04e539f" providerId="ADAL" clId="{C23EF1FD-A474-48A7-B67F-5DF9BC6BAC90}" dt="2024-02-18T15:42:54.649" v="1525"/>
          <ac:picMkLst>
            <pc:docMk/>
            <pc:sldMk cId="29160753" sldId="2147478187"/>
            <ac:picMk id="8" creationId="{3A49637F-65DC-673D-E835-D694DA016D91}"/>
          </ac:picMkLst>
        </pc:picChg>
      </pc:sldChg>
      <pc:sldChg chg="addSp delSp modSp add mod ord">
        <pc:chgData name="Croisant, Guillaume" userId="7fd83005-89a2-4d16-be42-e628d04e539f" providerId="ADAL" clId="{C23EF1FD-A474-48A7-B67F-5DF9BC6BAC90}" dt="2024-02-18T15:42:53.239" v="1524"/>
        <pc:sldMkLst>
          <pc:docMk/>
          <pc:sldMk cId="615801748" sldId="2147478188"/>
        </pc:sldMkLst>
        <pc:spChg chg="mod">
          <ac:chgData name="Croisant, Guillaume" userId="7fd83005-89a2-4d16-be42-e628d04e539f" providerId="ADAL" clId="{C23EF1FD-A474-48A7-B67F-5DF9BC6BAC90}" dt="2024-02-18T15:31:21.033" v="1358" actId="20577"/>
          <ac:spMkLst>
            <pc:docMk/>
            <pc:sldMk cId="615801748" sldId="2147478188"/>
            <ac:spMk id="2" creationId="{5B879C2B-B190-42EF-9B5F-E1897E7B60D7}"/>
          </ac:spMkLst>
        </pc:spChg>
        <pc:picChg chg="add mod">
          <ac:chgData name="Croisant, Guillaume" userId="7fd83005-89a2-4d16-be42-e628d04e539f" providerId="ADAL" clId="{C23EF1FD-A474-48A7-B67F-5DF9BC6BAC90}" dt="2024-02-18T15:31:30.631" v="1362" actId="1076"/>
          <ac:picMkLst>
            <pc:docMk/>
            <pc:sldMk cId="615801748" sldId="2147478188"/>
            <ac:picMk id="4" creationId="{A17313E6-53AF-8616-0824-00092D586E64}"/>
          </ac:picMkLst>
        </pc:picChg>
        <pc:picChg chg="del">
          <ac:chgData name="Croisant, Guillaume" userId="7fd83005-89a2-4d16-be42-e628d04e539f" providerId="ADAL" clId="{C23EF1FD-A474-48A7-B67F-5DF9BC6BAC90}" dt="2024-02-18T15:31:22.570" v="1359" actId="478"/>
          <ac:picMkLst>
            <pc:docMk/>
            <pc:sldMk cId="615801748" sldId="2147478188"/>
            <ac:picMk id="5" creationId="{C6F72C3D-5A02-D042-91C3-6380010D4272}"/>
          </ac:picMkLst>
        </pc:picChg>
        <pc:picChg chg="add mod">
          <ac:chgData name="Croisant, Guillaume" userId="7fd83005-89a2-4d16-be42-e628d04e539f" providerId="ADAL" clId="{C23EF1FD-A474-48A7-B67F-5DF9BC6BAC90}" dt="2024-02-18T15:42:53.239" v="1524"/>
          <ac:picMkLst>
            <pc:docMk/>
            <pc:sldMk cId="615801748" sldId="2147478188"/>
            <ac:picMk id="6" creationId="{6A4440D7-A1B9-23C5-F1AA-5374917EE33D}"/>
          </ac:picMkLst>
        </pc:picChg>
      </pc:sldChg>
      <pc:sldChg chg="add del">
        <pc:chgData name="Croisant, Guillaume" userId="7fd83005-89a2-4d16-be42-e628d04e539f" providerId="ADAL" clId="{C23EF1FD-A474-48A7-B67F-5DF9BC6BAC90}" dt="2024-02-18T15:47:05.672" v="1543" actId="47"/>
        <pc:sldMkLst>
          <pc:docMk/>
          <pc:sldMk cId="262178371" sldId="2147478189"/>
        </pc:sldMkLst>
      </pc:sldChg>
      <pc:sldChg chg="add">
        <pc:chgData name="Croisant, Guillaume" userId="7fd83005-89a2-4d16-be42-e628d04e539f" providerId="ADAL" clId="{C23EF1FD-A474-48A7-B67F-5DF9BC6BAC90}" dt="2024-02-18T15:46:06.079" v="1536"/>
        <pc:sldMkLst>
          <pc:docMk/>
          <pc:sldMk cId="3180243427" sldId="2147478190"/>
        </pc:sldMkLst>
      </pc:sldChg>
      <pc:sldChg chg="addSp delSp modSp add mod">
        <pc:chgData name="Croisant, Guillaume" userId="7fd83005-89a2-4d16-be42-e628d04e539f" providerId="ADAL" clId="{C23EF1FD-A474-48A7-B67F-5DF9BC6BAC90}" dt="2024-02-18T16:14:13.407" v="2286" actId="20577"/>
        <pc:sldMkLst>
          <pc:docMk/>
          <pc:sldMk cId="2043827845" sldId="2147478191"/>
        </pc:sldMkLst>
        <pc:spChg chg="mod">
          <ac:chgData name="Croisant, Guillaume" userId="7fd83005-89a2-4d16-be42-e628d04e539f" providerId="ADAL" clId="{C23EF1FD-A474-48A7-B67F-5DF9BC6BAC90}" dt="2024-02-18T16:14:13.407" v="2286" actId="20577"/>
          <ac:spMkLst>
            <pc:docMk/>
            <pc:sldMk cId="2043827845" sldId="2147478191"/>
            <ac:spMk id="2" creationId="{4104553F-0749-9CA7-5D02-22B57D74AAF6}"/>
          </ac:spMkLst>
        </pc:spChg>
        <pc:spChg chg="del">
          <ac:chgData name="Croisant, Guillaume" userId="7fd83005-89a2-4d16-be42-e628d04e539f" providerId="ADAL" clId="{C23EF1FD-A474-48A7-B67F-5DF9BC6BAC90}" dt="2024-02-18T16:11:53.572" v="2242" actId="478"/>
          <ac:spMkLst>
            <pc:docMk/>
            <pc:sldMk cId="2043827845" sldId="2147478191"/>
            <ac:spMk id="49" creationId="{4BD85A6C-F0CE-E999-D5FE-FEA1288C2BCC}"/>
          </ac:spMkLst>
        </pc:spChg>
        <pc:spChg chg="del">
          <ac:chgData name="Croisant, Guillaume" userId="7fd83005-89a2-4d16-be42-e628d04e539f" providerId="ADAL" clId="{C23EF1FD-A474-48A7-B67F-5DF9BC6BAC90}" dt="2024-02-18T16:11:50.735" v="2241" actId="478"/>
          <ac:spMkLst>
            <pc:docMk/>
            <pc:sldMk cId="2043827845" sldId="2147478191"/>
            <ac:spMk id="61" creationId="{93CE7413-811B-7352-308B-54D590C045E9}"/>
          </ac:spMkLst>
        </pc:spChg>
        <pc:spChg chg="del">
          <ac:chgData name="Croisant, Guillaume" userId="7fd83005-89a2-4d16-be42-e628d04e539f" providerId="ADAL" clId="{C23EF1FD-A474-48A7-B67F-5DF9BC6BAC90}" dt="2024-02-18T16:11:50.735" v="2241" actId="478"/>
          <ac:spMkLst>
            <pc:docMk/>
            <pc:sldMk cId="2043827845" sldId="2147478191"/>
            <ac:spMk id="62" creationId="{1F9FA85C-B7E7-2990-94E1-7B62FBBF4DC5}"/>
          </ac:spMkLst>
        </pc:spChg>
        <pc:spChg chg="del">
          <ac:chgData name="Croisant, Guillaume" userId="7fd83005-89a2-4d16-be42-e628d04e539f" providerId="ADAL" clId="{C23EF1FD-A474-48A7-B67F-5DF9BC6BAC90}" dt="2024-02-18T16:11:55.915" v="2243" actId="478"/>
          <ac:spMkLst>
            <pc:docMk/>
            <pc:sldMk cId="2043827845" sldId="2147478191"/>
            <ac:spMk id="63" creationId="{3032ED46-DFC1-E7D4-09A0-E2E8CCF5D103}"/>
          </ac:spMkLst>
        </pc:spChg>
        <pc:spChg chg="del">
          <ac:chgData name="Croisant, Guillaume" userId="7fd83005-89a2-4d16-be42-e628d04e539f" providerId="ADAL" clId="{C23EF1FD-A474-48A7-B67F-5DF9BC6BAC90}" dt="2024-02-18T16:11:50.735" v="2241" actId="478"/>
          <ac:spMkLst>
            <pc:docMk/>
            <pc:sldMk cId="2043827845" sldId="2147478191"/>
            <ac:spMk id="64" creationId="{F8E0F25E-1DE9-C1EC-8BC6-23A35DA9DE1D}"/>
          </ac:spMkLst>
        </pc:spChg>
        <pc:spChg chg="del">
          <ac:chgData name="Croisant, Guillaume" userId="7fd83005-89a2-4d16-be42-e628d04e539f" providerId="ADAL" clId="{C23EF1FD-A474-48A7-B67F-5DF9BC6BAC90}" dt="2024-02-18T16:11:50.735" v="2241" actId="478"/>
          <ac:spMkLst>
            <pc:docMk/>
            <pc:sldMk cId="2043827845" sldId="2147478191"/>
            <ac:spMk id="66" creationId="{ABB2F97B-BC61-4631-5539-EB675817676D}"/>
          </ac:spMkLst>
        </pc:spChg>
        <pc:spChg chg="del">
          <ac:chgData name="Croisant, Guillaume" userId="7fd83005-89a2-4d16-be42-e628d04e539f" providerId="ADAL" clId="{C23EF1FD-A474-48A7-B67F-5DF9BC6BAC90}" dt="2024-02-18T16:11:50.735" v="2241" actId="478"/>
          <ac:spMkLst>
            <pc:docMk/>
            <pc:sldMk cId="2043827845" sldId="2147478191"/>
            <ac:spMk id="67" creationId="{C52189E2-924D-0268-5660-60BC4BB731BB}"/>
          </ac:spMkLst>
        </pc:spChg>
        <pc:spChg chg="del">
          <ac:chgData name="Croisant, Guillaume" userId="7fd83005-89a2-4d16-be42-e628d04e539f" providerId="ADAL" clId="{C23EF1FD-A474-48A7-B67F-5DF9BC6BAC90}" dt="2024-02-18T16:11:50.735" v="2241" actId="478"/>
          <ac:spMkLst>
            <pc:docMk/>
            <pc:sldMk cId="2043827845" sldId="2147478191"/>
            <ac:spMk id="68" creationId="{86BFD4BF-E438-F8AE-2199-DB4EE250AFE7}"/>
          </ac:spMkLst>
        </pc:spChg>
        <pc:spChg chg="del">
          <ac:chgData name="Croisant, Guillaume" userId="7fd83005-89a2-4d16-be42-e628d04e539f" providerId="ADAL" clId="{C23EF1FD-A474-48A7-B67F-5DF9BC6BAC90}" dt="2024-02-18T16:11:50.735" v="2241" actId="478"/>
          <ac:spMkLst>
            <pc:docMk/>
            <pc:sldMk cId="2043827845" sldId="2147478191"/>
            <ac:spMk id="69" creationId="{13B5B040-E0BF-4654-9B54-D695ACC84942}"/>
          </ac:spMkLst>
        </pc:spChg>
        <pc:spChg chg="del">
          <ac:chgData name="Croisant, Guillaume" userId="7fd83005-89a2-4d16-be42-e628d04e539f" providerId="ADAL" clId="{C23EF1FD-A474-48A7-B67F-5DF9BC6BAC90}" dt="2024-02-18T16:11:50.735" v="2241" actId="478"/>
          <ac:spMkLst>
            <pc:docMk/>
            <pc:sldMk cId="2043827845" sldId="2147478191"/>
            <ac:spMk id="70" creationId="{BD8F0B85-C4A5-143D-9914-C8DC0BE7ED01}"/>
          </ac:spMkLst>
        </pc:spChg>
        <pc:spChg chg="del">
          <ac:chgData name="Croisant, Guillaume" userId="7fd83005-89a2-4d16-be42-e628d04e539f" providerId="ADAL" clId="{C23EF1FD-A474-48A7-B67F-5DF9BC6BAC90}" dt="2024-02-18T16:11:50.735" v="2241" actId="478"/>
          <ac:spMkLst>
            <pc:docMk/>
            <pc:sldMk cId="2043827845" sldId="2147478191"/>
            <ac:spMk id="71" creationId="{21593A75-6FA3-6F3A-CA63-AE21AEC7AC26}"/>
          </ac:spMkLst>
        </pc:spChg>
        <pc:spChg chg="del">
          <ac:chgData name="Croisant, Guillaume" userId="7fd83005-89a2-4d16-be42-e628d04e539f" providerId="ADAL" clId="{C23EF1FD-A474-48A7-B67F-5DF9BC6BAC90}" dt="2024-02-18T16:11:50.735" v="2241" actId="478"/>
          <ac:spMkLst>
            <pc:docMk/>
            <pc:sldMk cId="2043827845" sldId="2147478191"/>
            <ac:spMk id="72" creationId="{225261C5-B63C-2FA0-5406-5F498C8E56B0}"/>
          </ac:spMkLst>
        </pc:spChg>
        <pc:spChg chg="del">
          <ac:chgData name="Croisant, Guillaume" userId="7fd83005-89a2-4d16-be42-e628d04e539f" providerId="ADAL" clId="{C23EF1FD-A474-48A7-B67F-5DF9BC6BAC90}" dt="2024-02-18T16:11:50.735" v="2241" actId="478"/>
          <ac:spMkLst>
            <pc:docMk/>
            <pc:sldMk cId="2043827845" sldId="2147478191"/>
            <ac:spMk id="73" creationId="{28CDEB27-4AD6-ADAA-6235-2C0C557E1371}"/>
          </ac:spMkLst>
        </pc:spChg>
        <pc:spChg chg="del">
          <ac:chgData name="Croisant, Guillaume" userId="7fd83005-89a2-4d16-be42-e628d04e539f" providerId="ADAL" clId="{C23EF1FD-A474-48A7-B67F-5DF9BC6BAC90}" dt="2024-02-18T16:11:50.735" v="2241" actId="478"/>
          <ac:spMkLst>
            <pc:docMk/>
            <pc:sldMk cId="2043827845" sldId="2147478191"/>
            <ac:spMk id="74" creationId="{3EE3591C-6581-2BCF-5340-294982D43B1D}"/>
          </ac:spMkLst>
        </pc:spChg>
        <pc:spChg chg="del">
          <ac:chgData name="Croisant, Guillaume" userId="7fd83005-89a2-4d16-be42-e628d04e539f" providerId="ADAL" clId="{C23EF1FD-A474-48A7-B67F-5DF9BC6BAC90}" dt="2024-02-18T16:11:50.735" v="2241" actId="478"/>
          <ac:spMkLst>
            <pc:docMk/>
            <pc:sldMk cId="2043827845" sldId="2147478191"/>
            <ac:spMk id="79" creationId="{3512B63C-7DBE-8599-518F-2CF645AC9BC8}"/>
          </ac:spMkLst>
        </pc:spChg>
        <pc:spChg chg="del">
          <ac:chgData name="Croisant, Guillaume" userId="7fd83005-89a2-4d16-be42-e628d04e539f" providerId="ADAL" clId="{C23EF1FD-A474-48A7-B67F-5DF9BC6BAC90}" dt="2024-02-18T16:11:50.735" v="2241" actId="478"/>
          <ac:spMkLst>
            <pc:docMk/>
            <pc:sldMk cId="2043827845" sldId="2147478191"/>
            <ac:spMk id="80" creationId="{8D2D8878-8C33-2781-B605-7B9D5554112A}"/>
          </ac:spMkLst>
        </pc:spChg>
        <pc:spChg chg="del">
          <ac:chgData name="Croisant, Guillaume" userId="7fd83005-89a2-4d16-be42-e628d04e539f" providerId="ADAL" clId="{C23EF1FD-A474-48A7-B67F-5DF9BC6BAC90}" dt="2024-02-18T16:11:50.735" v="2241" actId="478"/>
          <ac:spMkLst>
            <pc:docMk/>
            <pc:sldMk cId="2043827845" sldId="2147478191"/>
            <ac:spMk id="81" creationId="{25C69E1F-2C4B-540B-240D-249007F50968}"/>
          </ac:spMkLst>
        </pc:spChg>
        <pc:spChg chg="del">
          <ac:chgData name="Croisant, Guillaume" userId="7fd83005-89a2-4d16-be42-e628d04e539f" providerId="ADAL" clId="{C23EF1FD-A474-48A7-B67F-5DF9BC6BAC90}" dt="2024-02-18T16:11:50.735" v="2241" actId="478"/>
          <ac:spMkLst>
            <pc:docMk/>
            <pc:sldMk cId="2043827845" sldId="2147478191"/>
            <ac:spMk id="82" creationId="{34E01C17-58D9-1840-C069-06FDC72D2A2D}"/>
          </ac:spMkLst>
        </pc:spChg>
        <pc:spChg chg="del">
          <ac:chgData name="Croisant, Guillaume" userId="7fd83005-89a2-4d16-be42-e628d04e539f" providerId="ADAL" clId="{C23EF1FD-A474-48A7-B67F-5DF9BC6BAC90}" dt="2024-02-18T16:11:50.735" v="2241" actId="478"/>
          <ac:spMkLst>
            <pc:docMk/>
            <pc:sldMk cId="2043827845" sldId="2147478191"/>
            <ac:spMk id="83" creationId="{61567D83-B6F5-54BA-1D71-F47E4EFC6E6C}"/>
          </ac:spMkLst>
        </pc:spChg>
        <pc:spChg chg="del">
          <ac:chgData name="Croisant, Guillaume" userId="7fd83005-89a2-4d16-be42-e628d04e539f" providerId="ADAL" clId="{C23EF1FD-A474-48A7-B67F-5DF9BC6BAC90}" dt="2024-02-18T16:11:50.735" v="2241" actId="478"/>
          <ac:spMkLst>
            <pc:docMk/>
            <pc:sldMk cId="2043827845" sldId="2147478191"/>
            <ac:spMk id="84" creationId="{AC48AF2D-8A22-CC88-4922-DB3D99721D1B}"/>
          </ac:spMkLst>
        </pc:spChg>
        <pc:spChg chg="del">
          <ac:chgData name="Croisant, Guillaume" userId="7fd83005-89a2-4d16-be42-e628d04e539f" providerId="ADAL" clId="{C23EF1FD-A474-48A7-B67F-5DF9BC6BAC90}" dt="2024-02-18T16:11:50.735" v="2241" actId="478"/>
          <ac:spMkLst>
            <pc:docMk/>
            <pc:sldMk cId="2043827845" sldId="2147478191"/>
            <ac:spMk id="85" creationId="{ED9302DD-B6C8-53BE-26F2-93CC7BD0947E}"/>
          </ac:spMkLst>
        </pc:spChg>
        <pc:spChg chg="del">
          <ac:chgData name="Croisant, Guillaume" userId="7fd83005-89a2-4d16-be42-e628d04e539f" providerId="ADAL" clId="{C23EF1FD-A474-48A7-B67F-5DF9BC6BAC90}" dt="2024-02-18T16:11:50.735" v="2241" actId="478"/>
          <ac:spMkLst>
            <pc:docMk/>
            <pc:sldMk cId="2043827845" sldId="2147478191"/>
            <ac:spMk id="86" creationId="{07F013C6-8C8D-5B9B-0125-410BDEB5583C}"/>
          </ac:spMkLst>
        </pc:spChg>
        <pc:spChg chg="del">
          <ac:chgData name="Croisant, Guillaume" userId="7fd83005-89a2-4d16-be42-e628d04e539f" providerId="ADAL" clId="{C23EF1FD-A474-48A7-B67F-5DF9BC6BAC90}" dt="2024-02-18T16:11:50.735" v="2241" actId="478"/>
          <ac:spMkLst>
            <pc:docMk/>
            <pc:sldMk cId="2043827845" sldId="2147478191"/>
            <ac:spMk id="87" creationId="{685DBC98-BE27-2AEA-FFAD-ADC4A694D086}"/>
          </ac:spMkLst>
        </pc:spChg>
        <pc:spChg chg="del">
          <ac:chgData name="Croisant, Guillaume" userId="7fd83005-89a2-4d16-be42-e628d04e539f" providerId="ADAL" clId="{C23EF1FD-A474-48A7-B67F-5DF9BC6BAC90}" dt="2024-02-18T16:11:50.735" v="2241" actId="478"/>
          <ac:spMkLst>
            <pc:docMk/>
            <pc:sldMk cId="2043827845" sldId="2147478191"/>
            <ac:spMk id="88" creationId="{60222F58-15FB-19CA-A426-60E16ED15BB2}"/>
          </ac:spMkLst>
        </pc:spChg>
        <pc:spChg chg="del">
          <ac:chgData name="Croisant, Guillaume" userId="7fd83005-89a2-4d16-be42-e628d04e539f" providerId="ADAL" clId="{C23EF1FD-A474-48A7-B67F-5DF9BC6BAC90}" dt="2024-02-18T16:11:58.838" v="2244" actId="478"/>
          <ac:spMkLst>
            <pc:docMk/>
            <pc:sldMk cId="2043827845" sldId="2147478191"/>
            <ac:spMk id="89" creationId="{CF6E11CE-7B5E-B487-D04E-F4B924DFC086}"/>
          </ac:spMkLst>
        </pc:spChg>
        <pc:spChg chg="del">
          <ac:chgData name="Croisant, Guillaume" userId="7fd83005-89a2-4d16-be42-e628d04e539f" providerId="ADAL" clId="{C23EF1FD-A474-48A7-B67F-5DF9BC6BAC90}" dt="2024-02-18T16:11:50.735" v="2241" actId="478"/>
          <ac:spMkLst>
            <pc:docMk/>
            <pc:sldMk cId="2043827845" sldId="2147478191"/>
            <ac:spMk id="92" creationId="{CAB3CD3B-F071-E6C9-C8E1-A7F3F3655E7A}"/>
          </ac:spMkLst>
        </pc:spChg>
        <pc:spChg chg="del">
          <ac:chgData name="Croisant, Guillaume" userId="7fd83005-89a2-4d16-be42-e628d04e539f" providerId="ADAL" clId="{C23EF1FD-A474-48A7-B67F-5DF9BC6BAC90}" dt="2024-02-18T16:11:50.735" v="2241" actId="478"/>
          <ac:spMkLst>
            <pc:docMk/>
            <pc:sldMk cId="2043827845" sldId="2147478191"/>
            <ac:spMk id="93" creationId="{62101FA6-92DC-4105-6B4D-4D2CFDA140C9}"/>
          </ac:spMkLst>
        </pc:spChg>
        <pc:spChg chg="del">
          <ac:chgData name="Croisant, Guillaume" userId="7fd83005-89a2-4d16-be42-e628d04e539f" providerId="ADAL" clId="{C23EF1FD-A474-48A7-B67F-5DF9BC6BAC90}" dt="2024-02-18T16:11:50.735" v="2241" actId="478"/>
          <ac:spMkLst>
            <pc:docMk/>
            <pc:sldMk cId="2043827845" sldId="2147478191"/>
            <ac:spMk id="95" creationId="{5AA01FA3-A4FE-D73C-ADD7-05C1DECF7D30}"/>
          </ac:spMkLst>
        </pc:spChg>
        <pc:spChg chg="del">
          <ac:chgData name="Croisant, Guillaume" userId="7fd83005-89a2-4d16-be42-e628d04e539f" providerId="ADAL" clId="{C23EF1FD-A474-48A7-B67F-5DF9BC6BAC90}" dt="2024-02-18T16:11:50.735" v="2241" actId="478"/>
          <ac:spMkLst>
            <pc:docMk/>
            <pc:sldMk cId="2043827845" sldId="2147478191"/>
            <ac:spMk id="96" creationId="{893D6E5A-2C62-81FB-474D-3769573C94AD}"/>
          </ac:spMkLst>
        </pc:spChg>
        <pc:grpChg chg="del">
          <ac:chgData name="Croisant, Guillaume" userId="7fd83005-89a2-4d16-be42-e628d04e539f" providerId="ADAL" clId="{C23EF1FD-A474-48A7-B67F-5DF9BC6BAC90}" dt="2024-02-18T16:11:50.735" v="2241" actId="478"/>
          <ac:grpSpMkLst>
            <pc:docMk/>
            <pc:sldMk cId="2043827845" sldId="2147478191"/>
            <ac:grpSpMk id="5" creationId="{F1965340-5FBD-DE8D-70AD-9F5DCD737119}"/>
          </ac:grpSpMkLst>
        </pc:grpChg>
        <pc:grpChg chg="del">
          <ac:chgData name="Croisant, Guillaume" userId="7fd83005-89a2-4d16-be42-e628d04e539f" providerId="ADAL" clId="{C23EF1FD-A474-48A7-B67F-5DF9BC6BAC90}" dt="2024-02-18T16:11:50.735" v="2241" actId="478"/>
          <ac:grpSpMkLst>
            <pc:docMk/>
            <pc:sldMk cId="2043827845" sldId="2147478191"/>
            <ac:grpSpMk id="8" creationId="{6F5E417D-2E6A-3CEF-BD79-10115C3830C1}"/>
          </ac:grpSpMkLst>
        </pc:grpChg>
        <pc:grpChg chg="del">
          <ac:chgData name="Croisant, Guillaume" userId="7fd83005-89a2-4d16-be42-e628d04e539f" providerId="ADAL" clId="{C23EF1FD-A474-48A7-B67F-5DF9BC6BAC90}" dt="2024-02-18T16:11:50.735" v="2241" actId="478"/>
          <ac:grpSpMkLst>
            <pc:docMk/>
            <pc:sldMk cId="2043827845" sldId="2147478191"/>
            <ac:grpSpMk id="11" creationId="{87396D27-A10C-989C-D5E3-CC74A0C15569}"/>
          </ac:grpSpMkLst>
        </pc:grpChg>
        <pc:grpChg chg="del">
          <ac:chgData name="Croisant, Guillaume" userId="7fd83005-89a2-4d16-be42-e628d04e539f" providerId="ADAL" clId="{C23EF1FD-A474-48A7-B67F-5DF9BC6BAC90}" dt="2024-02-18T16:11:50.735" v="2241" actId="478"/>
          <ac:grpSpMkLst>
            <pc:docMk/>
            <pc:sldMk cId="2043827845" sldId="2147478191"/>
            <ac:grpSpMk id="15" creationId="{606600BF-0527-C563-9A9A-DB8E0D3DF07F}"/>
          </ac:grpSpMkLst>
        </pc:grpChg>
        <pc:grpChg chg="del">
          <ac:chgData name="Croisant, Guillaume" userId="7fd83005-89a2-4d16-be42-e628d04e539f" providerId="ADAL" clId="{C23EF1FD-A474-48A7-B67F-5DF9BC6BAC90}" dt="2024-02-18T16:11:50.735" v="2241" actId="478"/>
          <ac:grpSpMkLst>
            <pc:docMk/>
            <pc:sldMk cId="2043827845" sldId="2147478191"/>
            <ac:grpSpMk id="18" creationId="{98A4D59E-5B09-C77D-85D0-3895F5C9802E}"/>
          </ac:grpSpMkLst>
        </pc:grpChg>
        <pc:grpChg chg="del">
          <ac:chgData name="Croisant, Guillaume" userId="7fd83005-89a2-4d16-be42-e628d04e539f" providerId="ADAL" clId="{C23EF1FD-A474-48A7-B67F-5DF9BC6BAC90}" dt="2024-02-18T16:11:50.735" v="2241" actId="478"/>
          <ac:grpSpMkLst>
            <pc:docMk/>
            <pc:sldMk cId="2043827845" sldId="2147478191"/>
            <ac:grpSpMk id="21" creationId="{3F2D00C7-2A9A-52CF-1313-A120F4857DEB}"/>
          </ac:grpSpMkLst>
        </pc:grpChg>
        <pc:grpChg chg="del">
          <ac:chgData name="Croisant, Guillaume" userId="7fd83005-89a2-4d16-be42-e628d04e539f" providerId="ADAL" clId="{C23EF1FD-A474-48A7-B67F-5DF9BC6BAC90}" dt="2024-02-18T16:11:50.735" v="2241" actId="478"/>
          <ac:grpSpMkLst>
            <pc:docMk/>
            <pc:sldMk cId="2043827845" sldId="2147478191"/>
            <ac:grpSpMk id="24" creationId="{D20BB9E8-E18A-6C9C-BFD7-1D20DBBD297A}"/>
          </ac:grpSpMkLst>
        </pc:grpChg>
        <pc:grpChg chg="del">
          <ac:chgData name="Croisant, Guillaume" userId="7fd83005-89a2-4d16-be42-e628d04e539f" providerId="ADAL" clId="{C23EF1FD-A474-48A7-B67F-5DF9BC6BAC90}" dt="2024-02-18T16:11:50.735" v="2241" actId="478"/>
          <ac:grpSpMkLst>
            <pc:docMk/>
            <pc:sldMk cId="2043827845" sldId="2147478191"/>
            <ac:grpSpMk id="27" creationId="{DFE46677-218B-57C7-9BD7-1AB49936B3F5}"/>
          </ac:grpSpMkLst>
        </pc:grpChg>
        <pc:grpChg chg="del">
          <ac:chgData name="Croisant, Guillaume" userId="7fd83005-89a2-4d16-be42-e628d04e539f" providerId="ADAL" clId="{C23EF1FD-A474-48A7-B67F-5DF9BC6BAC90}" dt="2024-02-18T16:11:50.735" v="2241" actId="478"/>
          <ac:grpSpMkLst>
            <pc:docMk/>
            <pc:sldMk cId="2043827845" sldId="2147478191"/>
            <ac:grpSpMk id="30" creationId="{76A59479-4D74-16B7-C71F-F40FD35E7E69}"/>
          </ac:grpSpMkLst>
        </pc:grpChg>
        <pc:grpChg chg="del">
          <ac:chgData name="Croisant, Guillaume" userId="7fd83005-89a2-4d16-be42-e628d04e539f" providerId="ADAL" clId="{C23EF1FD-A474-48A7-B67F-5DF9BC6BAC90}" dt="2024-02-18T16:11:50.735" v="2241" actId="478"/>
          <ac:grpSpMkLst>
            <pc:docMk/>
            <pc:sldMk cId="2043827845" sldId="2147478191"/>
            <ac:grpSpMk id="33" creationId="{B0DE8988-0AB2-EE1E-3072-1FC215350FC1}"/>
          </ac:grpSpMkLst>
        </pc:grpChg>
        <pc:grpChg chg="del">
          <ac:chgData name="Croisant, Guillaume" userId="7fd83005-89a2-4d16-be42-e628d04e539f" providerId="ADAL" clId="{C23EF1FD-A474-48A7-B67F-5DF9BC6BAC90}" dt="2024-02-18T16:11:50.735" v="2241" actId="478"/>
          <ac:grpSpMkLst>
            <pc:docMk/>
            <pc:sldMk cId="2043827845" sldId="2147478191"/>
            <ac:grpSpMk id="36" creationId="{D0104890-56E9-CEF0-30DC-3CDBD8ED79AE}"/>
          </ac:grpSpMkLst>
        </pc:grpChg>
        <pc:grpChg chg="del">
          <ac:chgData name="Croisant, Guillaume" userId="7fd83005-89a2-4d16-be42-e628d04e539f" providerId="ADAL" clId="{C23EF1FD-A474-48A7-B67F-5DF9BC6BAC90}" dt="2024-02-18T16:11:50.735" v="2241" actId="478"/>
          <ac:grpSpMkLst>
            <pc:docMk/>
            <pc:sldMk cId="2043827845" sldId="2147478191"/>
            <ac:grpSpMk id="39" creationId="{25612CE1-F544-9974-4ED4-89E5279C858D}"/>
          </ac:grpSpMkLst>
        </pc:grpChg>
        <pc:grpChg chg="del">
          <ac:chgData name="Croisant, Guillaume" userId="7fd83005-89a2-4d16-be42-e628d04e539f" providerId="ADAL" clId="{C23EF1FD-A474-48A7-B67F-5DF9BC6BAC90}" dt="2024-02-18T16:11:50.735" v="2241" actId="478"/>
          <ac:grpSpMkLst>
            <pc:docMk/>
            <pc:sldMk cId="2043827845" sldId="2147478191"/>
            <ac:grpSpMk id="42" creationId="{92EEAFEB-5671-8274-982F-647E8260FB85}"/>
          </ac:grpSpMkLst>
        </pc:grpChg>
        <pc:grpChg chg="del">
          <ac:chgData name="Croisant, Guillaume" userId="7fd83005-89a2-4d16-be42-e628d04e539f" providerId="ADAL" clId="{C23EF1FD-A474-48A7-B67F-5DF9BC6BAC90}" dt="2024-02-18T16:11:50.735" v="2241" actId="478"/>
          <ac:grpSpMkLst>
            <pc:docMk/>
            <pc:sldMk cId="2043827845" sldId="2147478191"/>
            <ac:grpSpMk id="45" creationId="{B9383677-E4F7-5A04-6500-C973CFDABDF3}"/>
          </ac:grpSpMkLst>
        </pc:grpChg>
        <pc:grpChg chg="del">
          <ac:chgData name="Croisant, Guillaume" userId="7fd83005-89a2-4d16-be42-e628d04e539f" providerId="ADAL" clId="{C23EF1FD-A474-48A7-B67F-5DF9BC6BAC90}" dt="2024-02-18T16:11:50.735" v="2241" actId="478"/>
          <ac:grpSpMkLst>
            <pc:docMk/>
            <pc:sldMk cId="2043827845" sldId="2147478191"/>
            <ac:grpSpMk id="50" creationId="{1D8AACFC-02B1-A926-A1BD-3FF081930176}"/>
          </ac:grpSpMkLst>
        </pc:grpChg>
        <pc:grpChg chg="del">
          <ac:chgData name="Croisant, Guillaume" userId="7fd83005-89a2-4d16-be42-e628d04e539f" providerId="ADAL" clId="{C23EF1FD-A474-48A7-B67F-5DF9BC6BAC90}" dt="2024-02-18T16:11:50.735" v="2241" actId="478"/>
          <ac:grpSpMkLst>
            <pc:docMk/>
            <pc:sldMk cId="2043827845" sldId="2147478191"/>
            <ac:grpSpMk id="107" creationId="{11923721-E082-7E6E-6187-88B577955579}"/>
          </ac:grpSpMkLst>
        </pc:grpChg>
        <pc:grpChg chg="del">
          <ac:chgData name="Croisant, Guillaume" userId="7fd83005-89a2-4d16-be42-e628d04e539f" providerId="ADAL" clId="{C23EF1FD-A474-48A7-B67F-5DF9BC6BAC90}" dt="2024-02-18T16:11:50.735" v="2241" actId="478"/>
          <ac:grpSpMkLst>
            <pc:docMk/>
            <pc:sldMk cId="2043827845" sldId="2147478191"/>
            <ac:grpSpMk id="109" creationId="{8F3EA3D9-22C6-9BD2-D1F0-2BB4B42C6C53}"/>
          </ac:grpSpMkLst>
        </pc:grpChg>
        <pc:picChg chg="del">
          <ac:chgData name="Croisant, Guillaume" userId="7fd83005-89a2-4d16-be42-e628d04e539f" providerId="ADAL" clId="{C23EF1FD-A474-48A7-B67F-5DF9BC6BAC90}" dt="2024-02-18T16:11:45.908" v="2240" actId="478"/>
          <ac:picMkLst>
            <pc:docMk/>
            <pc:sldMk cId="2043827845" sldId="2147478191"/>
            <ac:picMk id="4" creationId="{41781E01-03E4-AC9C-8368-A2A8D1CE049A}"/>
          </ac:picMkLst>
        </pc:picChg>
        <pc:picChg chg="add mod">
          <ac:chgData name="Croisant, Guillaume" userId="7fd83005-89a2-4d16-be42-e628d04e539f" providerId="ADAL" clId="{C23EF1FD-A474-48A7-B67F-5DF9BC6BAC90}" dt="2024-02-18T16:14:00.975" v="2270" actId="1076"/>
          <ac:picMkLst>
            <pc:docMk/>
            <pc:sldMk cId="2043827845" sldId="2147478191"/>
            <ac:picMk id="3074" creationId="{901B2249-444B-91D7-16C7-BFC1B44F6AFC}"/>
          </ac:picMkLst>
        </pc:picChg>
        <pc:picChg chg="add mod">
          <ac:chgData name="Croisant, Guillaume" userId="7fd83005-89a2-4d16-be42-e628d04e539f" providerId="ADAL" clId="{C23EF1FD-A474-48A7-B67F-5DF9BC6BAC90}" dt="2024-02-18T16:14:00.975" v="2270" actId="1076"/>
          <ac:picMkLst>
            <pc:docMk/>
            <pc:sldMk cId="2043827845" sldId="2147478191"/>
            <ac:picMk id="3076" creationId="{16F2A943-51CC-D4A0-FBCE-418A557E1BAF}"/>
          </ac:picMkLst>
        </pc:picChg>
        <pc:picChg chg="add mod">
          <ac:chgData name="Croisant, Guillaume" userId="7fd83005-89a2-4d16-be42-e628d04e539f" providerId="ADAL" clId="{C23EF1FD-A474-48A7-B67F-5DF9BC6BAC90}" dt="2024-02-18T16:14:00.975" v="2270" actId="1076"/>
          <ac:picMkLst>
            <pc:docMk/>
            <pc:sldMk cId="2043827845" sldId="2147478191"/>
            <ac:picMk id="3078" creationId="{13A27F80-515D-C643-A790-EBDAAB82615A}"/>
          </ac:picMkLst>
        </pc:picChg>
        <pc:picChg chg="add mod">
          <ac:chgData name="Croisant, Guillaume" userId="7fd83005-89a2-4d16-be42-e628d04e539f" providerId="ADAL" clId="{C23EF1FD-A474-48A7-B67F-5DF9BC6BAC90}" dt="2024-02-18T16:14:00.975" v="2270" actId="1076"/>
          <ac:picMkLst>
            <pc:docMk/>
            <pc:sldMk cId="2043827845" sldId="2147478191"/>
            <ac:picMk id="3080" creationId="{62B56B83-3D98-E2C9-C60B-EE402C597438}"/>
          </ac:picMkLst>
        </pc:picChg>
        <pc:cxnChg chg="del">
          <ac:chgData name="Croisant, Guillaume" userId="7fd83005-89a2-4d16-be42-e628d04e539f" providerId="ADAL" clId="{C23EF1FD-A474-48A7-B67F-5DF9BC6BAC90}" dt="2024-02-18T16:11:50.735" v="2241" actId="478"/>
          <ac:cxnSpMkLst>
            <pc:docMk/>
            <pc:sldMk cId="2043827845" sldId="2147478191"/>
            <ac:cxnSpMk id="90" creationId="{1AB3B8C2-FFA4-4FD1-B14E-2289EED93C6B}"/>
          </ac:cxnSpMkLst>
        </pc:cxnChg>
        <pc:cxnChg chg="del">
          <ac:chgData name="Croisant, Guillaume" userId="7fd83005-89a2-4d16-be42-e628d04e539f" providerId="ADAL" clId="{C23EF1FD-A474-48A7-B67F-5DF9BC6BAC90}" dt="2024-02-18T16:11:50.735" v="2241" actId="478"/>
          <ac:cxnSpMkLst>
            <pc:docMk/>
            <pc:sldMk cId="2043827845" sldId="2147478191"/>
            <ac:cxnSpMk id="91" creationId="{31FF3A65-6A5D-5953-4ABB-8AB71819EE3C}"/>
          </ac:cxnSpMkLst>
        </pc:cxnChg>
        <pc:cxnChg chg="del mod">
          <ac:chgData name="Croisant, Guillaume" userId="7fd83005-89a2-4d16-be42-e628d04e539f" providerId="ADAL" clId="{C23EF1FD-A474-48A7-B67F-5DF9BC6BAC90}" dt="2024-02-18T16:11:50.735" v="2241" actId="478"/>
          <ac:cxnSpMkLst>
            <pc:docMk/>
            <pc:sldMk cId="2043827845" sldId="2147478191"/>
            <ac:cxnSpMk id="94" creationId="{A809D6DA-8BF1-F23E-82CC-B8CA2246C0EF}"/>
          </ac:cxnSpMkLst>
        </pc:cxnChg>
        <pc:cxnChg chg="del">
          <ac:chgData name="Croisant, Guillaume" userId="7fd83005-89a2-4d16-be42-e628d04e539f" providerId="ADAL" clId="{C23EF1FD-A474-48A7-B67F-5DF9BC6BAC90}" dt="2024-02-18T16:11:50.735" v="2241" actId="478"/>
          <ac:cxnSpMkLst>
            <pc:docMk/>
            <pc:sldMk cId="2043827845" sldId="2147478191"/>
            <ac:cxnSpMk id="97" creationId="{B1EA1AE8-FD80-F6FF-8A8E-B72E176FEF88}"/>
          </ac:cxnSpMkLst>
        </pc:cxnChg>
        <pc:cxnChg chg="del">
          <ac:chgData name="Croisant, Guillaume" userId="7fd83005-89a2-4d16-be42-e628d04e539f" providerId="ADAL" clId="{C23EF1FD-A474-48A7-B67F-5DF9BC6BAC90}" dt="2024-02-18T16:11:50.735" v="2241" actId="478"/>
          <ac:cxnSpMkLst>
            <pc:docMk/>
            <pc:sldMk cId="2043827845" sldId="2147478191"/>
            <ac:cxnSpMk id="98" creationId="{5028B662-77FC-5EBE-E7F2-3ACE2811CC18}"/>
          </ac:cxnSpMkLst>
        </pc:cxnChg>
        <pc:cxnChg chg="del">
          <ac:chgData name="Croisant, Guillaume" userId="7fd83005-89a2-4d16-be42-e628d04e539f" providerId="ADAL" clId="{C23EF1FD-A474-48A7-B67F-5DF9BC6BAC90}" dt="2024-02-18T16:11:50.735" v="2241" actId="478"/>
          <ac:cxnSpMkLst>
            <pc:docMk/>
            <pc:sldMk cId="2043827845" sldId="2147478191"/>
            <ac:cxnSpMk id="99" creationId="{EEDA3BCE-485C-BE69-5DD9-C875DBF06C7B}"/>
          </ac:cxnSpMkLst>
        </pc:cxnChg>
        <pc:cxnChg chg="del mod">
          <ac:chgData name="Croisant, Guillaume" userId="7fd83005-89a2-4d16-be42-e628d04e539f" providerId="ADAL" clId="{C23EF1FD-A474-48A7-B67F-5DF9BC6BAC90}" dt="2024-02-18T16:11:50.735" v="2241" actId="478"/>
          <ac:cxnSpMkLst>
            <pc:docMk/>
            <pc:sldMk cId="2043827845" sldId="2147478191"/>
            <ac:cxnSpMk id="100" creationId="{A82F5D9E-2C36-8050-556B-3FBFCE1496B2}"/>
          </ac:cxnSpMkLst>
        </pc:cxnChg>
      </pc:sldChg>
      <pc:sldChg chg="addSp delSp modSp add mod ord modNotesTx">
        <pc:chgData name="Croisant, Guillaume" userId="7fd83005-89a2-4d16-be42-e628d04e539f" providerId="ADAL" clId="{C23EF1FD-A474-48A7-B67F-5DF9BC6BAC90}" dt="2024-02-18T16:45:57.358" v="2933" actId="20577"/>
        <pc:sldMkLst>
          <pc:docMk/>
          <pc:sldMk cId="938035133" sldId="2147478192"/>
        </pc:sldMkLst>
        <pc:spChg chg="mod">
          <ac:chgData name="Croisant, Guillaume" userId="7fd83005-89a2-4d16-be42-e628d04e539f" providerId="ADAL" clId="{C23EF1FD-A474-48A7-B67F-5DF9BC6BAC90}" dt="2024-02-18T16:36:39.348" v="2673"/>
          <ac:spMkLst>
            <pc:docMk/>
            <pc:sldMk cId="938035133" sldId="2147478192"/>
            <ac:spMk id="2" creationId="{00000000-0000-0000-0000-000000000000}"/>
          </ac:spMkLst>
        </pc:spChg>
        <pc:spChg chg="add mod">
          <ac:chgData name="Croisant, Guillaume" userId="7fd83005-89a2-4d16-be42-e628d04e539f" providerId="ADAL" clId="{C23EF1FD-A474-48A7-B67F-5DF9BC6BAC90}" dt="2024-02-18T16:45:57.358" v="2933" actId="20577"/>
          <ac:spMkLst>
            <pc:docMk/>
            <pc:sldMk cId="938035133" sldId="2147478192"/>
            <ac:spMk id="4" creationId="{215C3D77-5AA5-782C-482F-5101559ED539}"/>
          </ac:spMkLst>
        </pc:spChg>
        <pc:spChg chg="del">
          <ac:chgData name="Croisant, Guillaume" userId="7fd83005-89a2-4d16-be42-e628d04e539f" providerId="ADAL" clId="{C23EF1FD-A474-48A7-B67F-5DF9BC6BAC90}" dt="2024-02-18T16:36:43.489" v="2674" actId="478"/>
          <ac:spMkLst>
            <pc:docMk/>
            <pc:sldMk cId="938035133" sldId="2147478192"/>
            <ac:spMk id="43" creationId="{655B95A9-763E-4AD6-9CC7-A4F7137AE4A6}"/>
          </ac:spMkLst>
        </pc:spChg>
        <pc:grpChg chg="del">
          <ac:chgData name="Croisant, Guillaume" userId="7fd83005-89a2-4d16-be42-e628d04e539f" providerId="ADAL" clId="{C23EF1FD-A474-48A7-B67F-5DF9BC6BAC90}" dt="2024-02-18T16:36:43.489" v="2674" actId="478"/>
          <ac:grpSpMkLst>
            <pc:docMk/>
            <pc:sldMk cId="938035133" sldId="2147478192"/>
            <ac:grpSpMk id="11" creationId="{907AFFC3-49D3-41D2-B3FD-649D1AD9103C}"/>
          </ac:grpSpMkLst>
        </pc:grpChg>
        <pc:picChg chg="add del mod">
          <ac:chgData name="Croisant, Guillaume" userId="7fd83005-89a2-4d16-be42-e628d04e539f" providerId="ADAL" clId="{C23EF1FD-A474-48A7-B67F-5DF9BC6BAC90}" dt="2024-02-18T16:39:55.465" v="2763" actId="478"/>
          <ac:picMkLst>
            <pc:docMk/>
            <pc:sldMk cId="938035133" sldId="2147478192"/>
            <ac:picMk id="5122" creationId="{A4B5FBFC-7C52-33DD-C638-EDC56102C09B}"/>
          </ac:picMkLst>
        </pc:picChg>
        <pc:picChg chg="add mod">
          <ac:chgData name="Croisant, Guillaume" userId="7fd83005-89a2-4d16-be42-e628d04e539f" providerId="ADAL" clId="{C23EF1FD-A474-48A7-B67F-5DF9BC6BAC90}" dt="2024-02-18T16:45:52.644" v="2931" actId="1076"/>
          <ac:picMkLst>
            <pc:docMk/>
            <pc:sldMk cId="938035133" sldId="2147478192"/>
            <ac:picMk id="5124" creationId="{53007A73-9CD0-DC90-3B18-EF9B7E938558}"/>
          </ac:picMkLst>
        </pc:picChg>
      </pc:sldChg>
      <pc:sldChg chg="delSp modSp add del mod">
        <pc:chgData name="Croisant, Guillaume" userId="7fd83005-89a2-4d16-be42-e628d04e539f" providerId="ADAL" clId="{C23EF1FD-A474-48A7-B67F-5DF9BC6BAC90}" dt="2024-02-18T16:38:05.743" v="2682" actId="47"/>
        <pc:sldMkLst>
          <pc:docMk/>
          <pc:sldMk cId="1861257498" sldId="2147478193"/>
        </pc:sldMkLst>
        <pc:spChg chg="del mod">
          <ac:chgData name="Croisant, Guillaume" userId="7fd83005-89a2-4d16-be42-e628d04e539f" providerId="ADAL" clId="{C23EF1FD-A474-48A7-B67F-5DF9BC6BAC90}" dt="2024-02-18T16:38:04.293" v="2681" actId="21"/>
          <ac:spMkLst>
            <pc:docMk/>
            <pc:sldMk cId="1861257498" sldId="2147478193"/>
            <ac:spMk id="7" creationId="{3DB6A835-9DCC-4F9A-AB87-6B879C2F85E4}"/>
          </ac:spMkLst>
        </pc:spChg>
      </pc:sldChg>
      <pc:sldMasterChg chg="modSp mod delSldLayout">
        <pc:chgData name="Croisant, Guillaume" userId="7fd83005-89a2-4d16-be42-e628d04e539f" providerId="ADAL" clId="{C23EF1FD-A474-48A7-B67F-5DF9BC6BAC90}" dt="2024-02-18T15:07:18.689" v="727" actId="47"/>
        <pc:sldMasterMkLst>
          <pc:docMk/>
          <pc:sldMasterMk cId="3106674523" sldId="2147483706"/>
        </pc:sldMasterMkLst>
        <pc:spChg chg="mod">
          <ac:chgData name="Croisant, Guillaume" userId="7fd83005-89a2-4d16-be42-e628d04e539f" providerId="ADAL" clId="{C23EF1FD-A474-48A7-B67F-5DF9BC6BAC90}" dt="2024-02-18T13:34:12.541" v="466" actId="20577"/>
          <ac:spMkLst>
            <pc:docMk/>
            <pc:sldMasterMk cId="3106674523" sldId="2147483706"/>
            <ac:spMk id="8" creationId="{859B00D4-BD67-494C-9971-449A4193C482}"/>
          </ac:spMkLst>
        </pc:spChg>
        <pc:sldLayoutChg chg="del">
          <pc:chgData name="Croisant, Guillaume" userId="7fd83005-89a2-4d16-be42-e628d04e539f" providerId="ADAL" clId="{C23EF1FD-A474-48A7-B67F-5DF9BC6BAC90}" dt="2024-02-18T13:22:11.451" v="269" actId="47"/>
          <pc:sldLayoutMkLst>
            <pc:docMk/>
            <pc:sldMasterMk cId="3106674523" sldId="2147483706"/>
            <pc:sldLayoutMk cId="4144281056" sldId="2147483766"/>
          </pc:sldLayoutMkLst>
        </pc:sldLayoutChg>
        <pc:sldLayoutChg chg="del">
          <pc:chgData name="Croisant, Guillaume" userId="7fd83005-89a2-4d16-be42-e628d04e539f" providerId="ADAL" clId="{C23EF1FD-A474-48A7-B67F-5DF9BC6BAC90}" dt="2024-02-18T15:07:18.689" v="727" actId="47"/>
          <pc:sldLayoutMkLst>
            <pc:docMk/>
            <pc:sldMasterMk cId="3106674523" sldId="2147483706"/>
            <pc:sldLayoutMk cId="454053569" sldId="2147483768"/>
          </pc:sldLayoutMkLst>
        </pc:sldLayoutChg>
        <pc:sldLayoutChg chg="del">
          <pc:chgData name="Croisant, Guillaume" userId="7fd83005-89a2-4d16-be42-e628d04e539f" providerId="ADAL" clId="{C23EF1FD-A474-48A7-B67F-5DF9BC6BAC90}" dt="2024-02-18T13:22:12.312" v="271" actId="47"/>
          <pc:sldLayoutMkLst>
            <pc:docMk/>
            <pc:sldMasterMk cId="3106674523" sldId="2147483706"/>
            <pc:sldLayoutMk cId="1216854686" sldId="2147483769"/>
          </pc:sldLayoutMkLst>
        </pc:sldLayoutChg>
        <pc:sldLayoutChg chg="del">
          <pc:chgData name="Croisant, Guillaume" userId="7fd83005-89a2-4d16-be42-e628d04e539f" providerId="ADAL" clId="{C23EF1FD-A474-48A7-B67F-5DF9BC6BAC90}" dt="2024-02-18T13:21:04.921" v="122" actId="47"/>
          <pc:sldLayoutMkLst>
            <pc:docMk/>
            <pc:sldMasterMk cId="3106674523" sldId="2147483706"/>
            <pc:sldLayoutMk cId="3974120622" sldId="2147483770"/>
          </pc:sldLayoutMkLst>
        </pc:sldLayoutChg>
      </pc:sldMasterChg>
    </pc:docChg>
  </pc:docChgLst>
  <pc:docChgLst>
    <pc:chgData name="Croisant, Guillaume" userId="7fd83005-89a2-4d16-be42-e628d04e539f" providerId="ADAL" clId="{62D18C26-CFDE-4576-9A7F-97709E6D6975}"/>
    <pc:docChg chg="undo custSel addSld delSld modSld sldOrd">
      <pc:chgData name="Croisant, Guillaume" userId="7fd83005-89a2-4d16-be42-e628d04e539f" providerId="ADAL" clId="{62D18C26-CFDE-4576-9A7F-97709E6D6975}" dt="2024-02-12T15:15:25.104" v="623" actId="20577"/>
      <pc:docMkLst>
        <pc:docMk/>
      </pc:docMkLst>
      <pc:sldChg chg="del">
        <pc:chgData name="Croisant, Guillaume" userId="7fd83005-89a2-4d16-be42-e628d04e539f" providerId="ADAL" clId="{62D18C26-CFDE-4576-9A7F-97709E6D6975}" dt="2024-02-12T12:10:51.654" v="56" actId="2696"/>
        <pc:sldMkLst>
          <pc:docMk/>
          <pc:sldMk cId="2656083803" sldId="557"/>
        </pc:sldMkLst>
      </pc:sldChg>
      <pc:sldChg chg="modSp add mod">
        <pc:chgData name="Croisant, Guillaume" userId="7fd83005-89a2-4d16-be42-e628d04e539f" providerId="ADAL" clId="{62D18C26-CFDE-4576-9A7F-97709E6D6975}" dt="2024-02-12T12:13:32.720" v="64" actId="1076"/>
        <pc:sldMkLst>
          <pc:docMk/>
          <pc:sldMk cId="2808740744" sldId="557"/>
        </pc:sldMkLst>
        <pc:picChg chg="mod">
          <ac:chgData name="Croisant, Guillaume" userId="7fd83005-89a2-4d16-be42-e628d04e539f" providerId="ADAL" clId="{62D18C26-CFDE-4576-9A7F-97709E6D6975}" dt="2024-02-12T12:13:32.720" v="64" actId="1076"/>
          <ac:picMkLst>
            <pc:docMk/>
            <pc:sldMk cId="2808740744" sldId="557"/>
            <ac:picMk id="10" creationId="{9FCAEBB3-7B00-24D5-A750-17EB97939B3B}"/>
          </ac:picMkLst>
        </pc:picChg>
      </pc:sldChg>
      <pc:sldChg chg="del">
        <pc:chgData name="Croisant, Guillaume" userId="7fd83005-89a2-4d16-be42-e628d04e539f" providerId="ADAL" clId="{62D18C26-CFDE-4576-9A7F-97709E6D6975}" dt="2024-02-12T12:11:23.179" v="58" actId="2696"/>
        <pc:sldMkLst>
          <pc:docMk/>
          <pc:sldMk cId="1756647334" sldId="602"/>
        </pc:sldMkLst>
      </pc:sldChg>
      <pc:sldChg chg="add ord">
        <pc:chgData name="Croisant, Guillaume" userId="7fd83005-89a2-4d16-be42-e628d04e539f" providerId="ADAL" clId="{62D18C26-CFDE-4576-9A7F-97709E6D6975}" dt="2024-02-12T12:11:34.353" v="61"/>
        <pc:sldMkLst>
          <pc:docMk/>
          <pc:sldMk cId="2511937144" sldId="602"/>
        </pc:sldMkLst>
      </pc:sldChg>
      <pc:sldChg chg="modSp mod">
        <pc:chgData name="Croisant, Guillaume" userId="7fd83005-89a2-4d16-be42-e628d04e539f" providerId="ADAL" clId="{62D18C26-CFDE-4576-9A7F-97709E6D6975}" dt="2024-02-12T12:08:59.026" v="49" actId="20577"/>
        <pc:sldMkLst>
          <pc:docMk/>
          <pc:sldMk cId="1446855870" sldId="2511"/>
        </pc:sldMkLst>
        <pc:spChg chg="mod">
          <ac:chgData name="Croisant, Guillaume" userId="7fd83005-89a2-4d16-be42-e628d04e539f" providerId="ADAL" clId="{62D18C26-CFDE-4576-9A7F-97709E6D6975}" dt="2024-02-12T12:08:59.026" v="49" actId="20577"/>
          <ac:spMkLst>
            <pc:docMk/>
            <pc:sldMk cId="1446855870" sldId="2511"/>
            <ac:spMk id="2" creationId="{C291C5B1-7B8D-40DB-911B-63E5EE9B1371}"/>
          </ac:spMkLst>
        </pc:spChg>
      </pc:sldChg>
      <pc:sldChg chg="modSp mod">
        <pc:chgData name="Croisant, Guillaume" userId="7fd83005-89a2-4d16-be42-e628d04e539f" providerId="ADAL" clId="{62D18C26-CFDE-4576-9A7F-97709E6D6975}" dt="2024-02-12T12:09:33.081" v="55" actId="20577"/>
        <pc:sldMkLst>
          <pc:docMk/>
          <pc:sldMk cId="1630728993" sldId="2512"/>
        </pc:sldMkLst>
        <pc:spChg chg="mod">
          <ac:chgData name="Croisant, Guillaume" userId="7fd83005-89a2-4d16-be42-e628d04e539f" providerId="ADAL" clId="{62D18C26-CFDE-4576-9A7F-97709E6D6975}" dt="2024-02-12T12:09:33.081" v="55" actId="20577"/>
          <ac:spMkLst>
            <pc:docMk/>
            <pc:sldMk cId="1630728993" sldId="2512"/>
            <ac:spMk id="2" creationId="{C291C5B1-7B8D-40DB-911B-63E5EE9B1371}"/>
          </ac:spMkLst>
        </pc:spChg>
      </pc:sldChg>
      <pc:sldChg chg="add">
        <pc:chgData name="Croisant, Guillaume" userId="7fd83005-89a2-4d16-be42-e628d04e539f" providerId="ADAL" clId="{62D18C26-CFDE-4576-9A7F-97709E6D6975}" dt="2024-02-12T12:10:59.231" v="57"/>
        <pc:sldMkLst>
          <pc:docMk/>
          <pc:sldMk cId="2022253795" sldId="2618"/>
        </pc:sldMkLst>
      </pc:sldChg>
      <pc:sldChg chg="del">
        <pc:chgData name="Croisant, Guillaume" userId="7fd83005-89a2-4d16-be42-e628d04e539f" providerId="ADAL" clId="{62D18C26-CFDE-4576-9A7F-97709E6D6975}" dt="2024-02-12T12:10:51.654" v="56" actId="2696"/>
        <pc:sldMkLst>
          <pc:docMk/>
          <pc:sldMk cId="3301814261" sldId="2618"/>
        </pc:sldMkLst>
      </pc:sldChg>
      <pc:sldChg chg="modSp mod">
        <pc:chgData name="Croisant, Guillaume" userId="7fd83005-89a2-4d16-be42-e628d04e539f" providerId="ADAL" clId="{62D18C26-CFDE-4576-9A7F-97709E6D6975}" dt="2024-02-12T12:07:44.805" v="47" actId="20577"/>
        <pc:sldMkLst>
          <pc:docMk/>
          <pc:sldMk cId="1653881101" sldId="2147375693"/>
        </pc:sldMkLst>
        <pc:spChg chg="mod">
          <ac:chgData name="Croisant, Guillaume" userId="7fd83005-89a2-4d16-be42-e628d04e539f" providerId="ADAL" clId="{62D18C26-CFDE-4576-9A7F-97709E6D6975}" dt="2024-02-12T12:07:44.805" v="47" actId="20577"/>
          <ac:spMkLst>
            <pc:docMk/>
            <pc:sldMk cId="1653881101" sldId="2147375693"/>
            <ac:spMk id="2" creationId="{51FFB8A1-DD07-4F0A-9661-695F2F3181A5}"/>
          </ac:spMkLst>
        </pc:spChg>
      </pc:sldChg>
      <pc:sldChg chg="modSp mod">
        <pc:chgData name="Croisant, Guillaume" userId="7fd83005-89a2-4d16-be42-e628d04e539f" providerId="ADAL" clId="{62D18C26-CFDE-4576-9A7F-97709E6D6975}" dt="2024-02-12T15:15:25.104" v="623" actId="20577"/>
        <pc:sldMkLst>
          <pc:docMk/>
          <pc:sldMk cId="2255738578" sldId="2147375735"/>
        </pc:sldMkLst>
        <pc:spChg chg="mod">
          <ac:chgData name="Croisant, Guillaume" userId="7fd83005-89a2-4d16-be42-e628d04e539f" providerId="ADAL" clId="{62D18C26-CFDE-4576-9A7F-97709E6D6975}" dt="2024-02-12T15:15:25.104" v="623" actId="20577"/>
          <ac:spMkLst>
            <pc:docMk/>
            <pc:sldMk cId="2255738578" sldId="2147375735"/>
            <ac:spMk id="11" creationId="{2C9514AF-EE82-4D95-BAAC-31AD86B64222}"/>
          </ac:spMkLst>
        </pc:spChg>
      </pc:sldChg>
      <pc:sldChg chg="delSp modSp add del mod">
        <pc:chgData name="Croisant, Guillaume" userId="7fd83005-89a2-4d16-be42-e628d04e539f" providerId="ADAL" clId="{62D18C26-CFDE-4576-9A7F-97709E6D6975}" dt="2024-02-12T12:18:04.713" v="70" actId="47"/>
        <pc:sldMkLst>
          <pc:docMk/>
          <pc:sldMk cId="2791468596" sldId="2147478162"/>
        </pc:sldMkLst>
        <pc:spChg chg="mod">
          <ac:chgData name="Croisant, Guillaume" userId="7fd83005-89a2-4d16-be42-e628d04e539f" providerId="ADAL" clId="{62D18C26-CFDE-4576-9A7F-97709E6D6975}" dt="2024-02-12T12:14:10.440" v="65" actId="20577"/>
          <ac:spMkLst>
            <pc:docMk/>
            <pc:sldMk cId="2791468596" sldId="2147478162"/>
            <ac:spMk id="4" creationId="{0130955F-BC93-48BB-AB5A-CDDB6B0AE919}"/>
          </ac:spMkLst>
        </pc:spChg>
        <pc:picChg chg="del">
          <ac:chgData name="Croisant, Guillaume" userId="7fd83005-89a2-4d16-be42-e628d04e539f" providerId="ADAL" clId="{62D18C26-CFDE-4576-9A7F-97709E6D6975}" dt="2024-02-12T12:18:01.087" v="69" actId="478"/>
          <ac:picMkLst>
            <pc:docMk/>
            <pc:sldMk cId="2791468596" sldId="2147478162"/>
            <ac:picMk id="13" creationId="{50D14017-9853-CE86-D7FA-B7871EB8DF94}"/>
          </ac:picMkLst>
        </pc:picChg>
      </pc:sldChg>
      <pc:sldChg chg="add">
        <pc:chgData name="Croisant, Guillaume" userId="7fd83005-89a2-4d16-be42-e628d04e539f" providerId="ADAL" clId="{62D18C26-CFDE-4576-9A7F-97709E6D6975}" dt="2024-02-12T12:10:59.231" v="57"/>
        <pc:sldMkLst>
          <pc:docMk/>
          <pc:sldMk cId="1792872588" sldId="2147478164"/>
        </pc:sldMkLst>
      </pc:sldChg>
      <pc:sldChg chg="del">
        <pc:chgData name="Croisant, Guillaume" userId="7fd83005-89a2-4d16-be42-e628d04e539f" providerId="ADAL" clId="{62D18C26-CFDE-4576-9A7F-97709E6D6975}" dt="2024-02-12T12:10:51.654" v="56" actId="2696"/>
        <pc:sldMkLst>
          <pc:docMk/>
          <pc:sldMk cId="1959449693" sldId="2147478164"/>
        </pc:sldMkLst>
      </pc:sldChg>
      <pc:sldChg chg="del">
        <pc:chgData name="Croisant, Guillaume" userId="7fd83005-89a2-4d16-be42-e628d04e539f" providerId="ADAL" clId="{62D18C26-CFDE-4576-9A7F-97709E6D6975}" dt="2024-02-12T12:10:51.654" v="56" actId="2696"/>
        <pc:sldMkLst>
          <pc:docMk/>
          <pc:sldMk cId="1599362696" sldId="2147478165"/>
        </pc:sldMkLst>
      </pc:sldChg>
      <pc:sldChg chg="modSp add mod">
        <pc:chgData name="Croisant, Guillaume" userId="7fd83005-89a2-4d16-be42-e628d04e539f" providerId="ADAL" clId="{62D18C26-CFDE-4576-9A7F-97709E6D6975}" dt="2024-02-12T13:18:44.824" v="477" actId="20577"/>
        <pc:sldMkLst>
          <pc:docMk/>
          <pc:sldMk cId="2774058367" sldId="2147478165"/>
        </pc:sldMkLst>
        <pc:spChg chg="mod">
          <ac:chgData name="Croisant, Guillaume" userId="7fd83005-89a2-4d16-be42-e628d04e539f" providerId="ADAL" clId="{62D18C26-CFDE-4576-9A7F-97709E6D6975}" dt="2024-02-12T13:18:44.824" v="477" actId="20577"/>
          <ac:spMkLst>
            <pc:docMk/>
            <pc:sldMk cId="2774058367" sldId="2147478165"/>
            <ac:spMk id="13" creationId="{6F256204-16DF-342F-0DD4-725D9C4A1266}"/>
          </ac:spMkLst>
        </pc:spChg>
      </pc:sldChg>
      <pc:sldChg chg="del">
        <pc:chgData name="Croisant, Guillaume" userId="7fd83005-89a2-4d16-be42-e628d04e539f" providerId="ADAL" clId="{62D18C26-CFDE-4576-9A7F-97709E6D6975}" dt="2024-02-12T12:10:51.654" v="56" actId="2696"/>
        <pc:sldMkLst>
          <pc:docMk/>
          <pc:sldMk cId="3015419102" sldId="2147478166"/>
        </pc:sldMkLst>
      </pc:sldChg>
      <pc:sldChg chg="add">
        <pc:chgData name="Croisant, Guillaume" userId="7fd83005-89a2-4d16-be42-e628d04e539f" providerId="ADAL" clId="{62D18C26-CFDE-4576-9A7F-97709E6D6975}" dt="2024-02-12T12:10:59.231" v="57"/>
        <pc:sldMkLst>
          <pc:docMk/>
          <pc:sldMk cId="4184481356" sldId="2147478166"/>
        </pc:sldMkLst>
      </pc:sldChg>
      <pc:sldChg chg="add">
        <pc:chgData name="Croisant, Guillaume" userId="7fd83005-89a2-4d16-be42-e628d04e539f" providerId="ADAL" clId="{62D18C26-CFDE-4576-9A7F-97709E6D6975}" dt="2024-02-12T12:10:59.231" v="57"/>
        <pc:sldMkLst>
          <pc:docMk/>
          <pc:sldMk cId="705387434" sldId="2147478167"/>
        </pc:sldMkLst>
      </pc:sldChg>
      <pc:sldChg chg="del">
        <pc:chgData name="Croisant, Guillaume" userId="7fd83005-89a2-4d16-be42-e628d04e539f" providerId="ADAL" clId="{62D18C26-CFDE-4576-9A7F-97709E6D6975}" dt="2024-02-12T12:10:51.654" v="56" actId="2696"/>
        <pc:sldMkLst>
          <pc:docMk/>
          <pc:sldMk cId="3674828477" sldId="2147478167"/>
        </pc:sldMkLst>
      </pc:sldChg>
      <pc:sldChg chg="del">
        <pc:chgData name="Croisant, Guillaume" userId="7fd83005-89a2-4d16-be42-e628d04e539f" providerId="ADAL" clId="{62D18C26-CFDE-4576-9A7F-97709E6D6975}" dt="2024-02-12T12:10:51.654" v="56" actId="2696"/>
        <pc:sldMkLst>
          <pc:docMk/>
          <pc:sldMk cId="2916076243" sldId="2147478168"/>
        </pc:sldMkLst>
      </pc:sldChg>
      <pc:sldChg chg="add">
        <pc:chgData name="Croisant, Guillaume" userId="7fd83005-89a2-4d16-be42-e628d04e539f" providerId="ADAL" clId="{62D18C26-CFDE-4576-9A7F-97709E6D6975}" dt="2024-02-12T12:10:59.231" v="57"/>
        <pc:sldMkLst>
          <pc:docMk/>
          <pc:sldMk cId="3664879479" sldId="2147478168"/>
        </pc:sldMkLst>
      </pc:sldChg>
      <pc:sldChg chg="modSp mod">
        <pc:chgData name="Croisant, Guillaume" userId="7fd83005-89a2-4d16-be42-e628d04e539f" providerId="ADAL" clId="{62D18C26-CFDE-4576-9A7F-97709E6D6975}" dt="2024-02-12T12:26:57.461" v="244"/>
        <pc:sldMkLst>
          <pc:docMk/>
          <pc:sldMk cId="106727371" sldId="2147478171"/>
        </pc:sldMkLst>
        <pc:spChg chg="mod">
          <ac:chgData name="Croisant, Guillaume" userId="7fd83005-89a2-4d16-be42-e628d04e539f" providerId="ADAL" clId="{62D18C26-CFDE-4576-9A7F-97709E6D6975}" dt="2024-02-12T12:26:57.461" v="244"/>
          <ac:spMkLst>
            <pc:docMk/>
            <pc:sldMk cId="106727371" sldId="2147478171"/>
            <ac:spMk id="13" creationId="{6F256204-16DF-342F-0DD4-725D9C4A1266}"/>
          </ac:spMkLst>
        </pc:spChg>
      </pc:sldChg>
      <pc:sldChg chg="addSp delSp modSp add mod">
        <pc:chgData name="Croisant, Guillaume" userId="7fd83005-89a2-4d16-be42-e628d04e539f" providerId="ADAL" clId="{62D18C26-CFDE-4576-9A7F-97709E6D6975}" dt="2024-02-12T09:26:58.209" v="29" actId="1076"/>
        <pc:sldMkLst>
          <pc:docMk/>
          <pc:sldMk cId="2547582051" sldId="2147478175"/>
        </pc:sldMkLst>
        <pc:spChg chg="mod">
          <ac:chgData name="Croisant, Guillaume" userId="7fd83005-89a2-4d16-be42-e628d04e539f" providerId="ADAL" clId="{62D18C26-CFDE-4576-9A7F-97709E6D6975}" dt="2024-02-12T09:25:20.324" v="22" actId="20577"/>
          <ac:spMkLst>
            <pc:docMk/>
            <pc:sldMk cId="2547582051" sldId="2147478175"/>
            <ac:spMk id="4" creationId="{0130955F-BC93-48BB-AB5A-CDDB6B0AE919}"/>
          </ac:spMkLst>
        </pc:spChg>
        <pc:spChg chg="del">
          <ac:chgData name="Croisant, Guillaume" userId="7fd83005-89a2-4d16-be42-e628d04e539f" providerId="ADAL" clId="{62D18C26-CFDE-4576-9A7F-97709E6D6975}" dt="2024-02-12T09:25:24.278" v="23" actId="478"/>
          <ac:spMkLst>
            <pc:docMk/>
            <pc:sldMk cId="2547582051" sldId="2147478175"/>
            <ac:spMk id="19" creationId="{F847A53D-2747-FD40-07CF-37027FADC019}"/>
          </ac:spMkLst>
        </pc:spChg>
        <pc:grpChg chg="del">
          <ac:chgData name="Croisant, Guillaume" userId="7fd83005-89a2-4d16-be42-e628d04e539f" providerId="ADAL" clId="{62D18C26-CFDE-4576-9A7F-97709E6D6975}" dt="2024-02-12T09:25:25.643" v="24" actId="478"/>
          <ac:grpSpMkLst>
            <pc:docMk/>
            <pc:sldMk cId="2547582051" sldId="2147478175"/>
            <ac:grpSpMk id="8" creationId="{362C7096-C98D-4296-A01A-0642765BC46A}"/>
          </ac:grpSpMkLst>
        </pc:grpChg>
        <pc:picChg chg="add mod">
          <ac:chgData name="Croisant, Guillaume" userId="7fd83005-89a2-4d16-be42-e628d04e539f" providerId="ADAL" clId="{62D18C26-CFDE-4576-9A7F-97709E6D6975}" dt="2024-02-12T09:26:53.606" v="27" actId="1076"/>
          <ac:picMkLst>
            <pc:docMk/>
            <pc:sldMk cId="2547582051" sldId="2147478175"/>
            <ac:picMk id="5" creationId="{411E97C2-1B51-384F-7D5C-5BCA91AE5771}"/>
          </ac:picMkLst>
        </pc:picChg>
        <pc:picChg chg="add mod">
          <ac:chgData name="Croisant, Guillaume" userId="7fd83005-89a2-4d16-be42-e628d04e539f" providerId="ADAL" clId="{62D18C26-CFDE-4576-9A7F-97709E6D6975}" dt="2024-02-12T09:26:58.209" v="29" actId="1076"/>
          <ac:picMkLst>
            <pc:docMk/>
            <pc:sldMk cId="2547582051" sldId="2147478175"/>
            <ac:picMk id="7" creationId="{589D6DFA-1EDF-F88B-3EF7-76A2CD8266DE}"/>
          </ac:picMkLst>
        </pc:picChg>
      </pc:sldChg>
      <pc:sldChg chg="modSp add mod">
        <pc:chgData name="Croisant, Guillaume" userId="7fd83005-89a2-4d16-be42-e628d04e539f" providerId="ADAL" clId="{62D18C26-CFDE-4576-9A7F-97709E6D6975}" dt="2024-02-12T12:18:29.264" v="111" actId="20577"/>
        <pc:sldMkLst>
          <pc:docMk/>
          <pc:sldMk cId="1478879061" sldId="2147478176"/>
        </pc:sldMkLst>
        <pc:spChg chg="mod">
          <ac:chgData name="Croisant, Guillaume" userId="7fd83005-89a2-4d16-be42-e628d04e539f" providerId="ADAL" clId="{62D18C26-CFDE-4576-9A7F-97709E6D6975}" dt="2024-02-12T12:18:29.264" v="111" actId="20577"/>
          <ac:spMkLst>
            <pc:docMk/>
            <pc:sldMk cId="1478879061" sldId="2147478176"/>
            <ac:spMk id="4" creationId="{0130955F-BC93-48BB-AB5A-CDDB6B0AE919}"/>
          </ac:spMkLst>
        </pc:spChg>
      </pc:sldChg>
      <pc:sldChg chg="modSp add mod ord">
        <pc:chgData name="Croisant, Guillaume" userId="7fd83005-89a2-4d16-be42-e628d04e539f" providerId="ADAL" clId="{62D18C26-CFDE-4576-9A7F-97709E6D6975}" dt="2024-02-12T12:23:11.113" v="165" actId="20577"/>
        <pc:sldMkLst>
          <pc:docMk/>
          <pc:sldMk cId="43328128" sldId="2147478177"/>
        </pc:sldMkLst>
        <pc:spChg chg="mod">
          <ac:chgData name="Croisant, Guillaume" userId="7fd83005-89a2-4d16-be42-e628d04e539f" providerId="ADAL" clId="{62D18C26-CFDE-4576-9A7F-97709E6D6975}" dt="2024-02-12T12:18:35.505" v="126" actId="20577"/>
          <ac:spMkLst>
            <pc:docMk/>
            <pc:sldMk cId="43328128" sldId="2147478177"/>
            <ac:spMk id="2" creationId="{9054DE0E-97A8-4C83-8CC3-55030CD5A144}"/>
          </ac:spMkLst>
        </pc:spChg>
        <pc:spChg chg="mod">
          <ac:chgData name="Croisant, Guillaume" userId="7fd83005-89a2-4d16-be42-e628d04e539f" providerId="ADAL" clId="{62D18C26-CFDE-4576-9A7F-97709E6D6975}" dt="2024-02-12T12:23:11.113" v="165" actId="20577"/>
          <ac:spMkLst>
            <pc:docMk/>
            <pc:sldMk cId="43328128" sldId="2147478177"/>
            <ac:spMk id="13" creationId="{6F256204-16DF-342F-0DD4-725D9C4A1266}"/>
          </ac:spMkLst>
        </pc:spChg>
      </pc:sldChg>
      <pc:sldChg chg="addSp modSp add mod">
        <pc:chgData name="Croisant, Guillaume" userId="7fd83005-89a2-4d16-be42-e628d04e539f" providerId="ADAL" clId="{62D18C26-CFDE-4576-9A7F-97709E6D6975}" dt="2024-02-12T13:01:53.837" v="470" actId="20577"/>
        <pc:sldMkLst>
          <pc:docMk/>
          <pc:sldMk cId="2472400434" sldId="2147478178"/>
        </pc:sldMkLst>
        <pc:spChg chg="mod">
          <ac:chgData name="Croisant, Guillaume" userId="7fd83005-89a2-4d16-be42-e628d04e539f" providerId="ADAL" clId="{62D18C26-CFDE-4576-9A7F-97709E6D6975}" dt="2024-02-12T12:55:24.206" v="317" actId="20577"/>
          <ac:spMkLst>
            <pc:docMk/>
            <pc:sldMk cId="2472400434" sldId="2147478178"/>
            <ac:spMk id="2" creationId="{9054DE0E-97A8-4C83-8CC3-55030CD5A144}"/>
          </ac:spMkLst>
        </pc:spChg>
        <pc:spChg chg="mod">
          <ac:chgData name="Croisant, Guillaume" userId="7fd83005-89a2-4d16-be42-e628d04e539f" providerId="ADAL" clId="{62D18C26-CFDE-4576-9A7F-97709E6D6975}" dt="2024-02-12T13:01:53.837" v="470" actId="20577"/>
          <ac:spMkLst>
            <pc:docMk/>
            <pc:sldMk cId="2472400434" sldId="2147478178"/>
            <ac:spMk id="13" creationId="{6F256204-16DF-342F-0DD4-725D9C4A1266}"/>
          </ac:spMkLst>
        </pc:spChg>
        <pc:picChg chg="add mod">
          <ac:chgData name="Croisant, Guillaume" userId="7fd83005-89a2-4d16-be42-e628d04e539f" providerId="ADAL" clId="{62D18C26-CFDE-4576-9A7F-97709E6D6975}" dt="2024-02-12T13:01:18.939" v="464" actId="1076"/>
          <ac:picMkLst>
            <pc:docMk/>
            <pc:sldMk cId="2472400434" sldId="2147478178"/>
            <ac:picMk id="1026" creationId="{3572B05E-663F-A99D-FF7F-D0855B61C270}"/>
          </ac:picMkLst>
        </pc:picChg>
      </pc:sldChg>
      <pc:sldChg chg="delSp modSp add mod">
        <pc:chgData name="Croisant, Guillaume" userId="7fd83005-89a2-4d16-be42-e628d04e539f" providerId="ADAL" clId="{62D18C26-CFDE-4576-9A7F-97709E6D6975}" dt="2024-02-12T13:23:14.186" v="617" actId="478"/>
        <pc:sldMkLst>
          <pc:docMk/>
          <pc:sldMk cId="1257808369" sldId="2147478179"/>
        </pc:sldMkLst>
        <pc:spChg chg="mod">
          <ac:chgData name="Croisant, Guillaume" userId="7fd83005-89a2-4d16-be42-e628d04e539f" providerId="ADAL" clId="{62D18C26-CFDE-4576-9A7F-97709E6D6975}" dt="2024-02-12T13:21:29.304" v="483" actId="20577"/>
          <ac:spMkLst>
            <pc:docMk/>
            <pc:sldMk cId="1257808369" sldId="2147478179"/>
            <ac:spMk id="2" creationId="{00000000-0000-0000-0000-000000000000}"/>
          </ac:spMkLst>
        </pc:spChg>
        <pc:spChg chg="del">
          <ac:chgData name="Croisant, Guillaume" userId="7fd83005-89a2-4d16-be42-e628d04e539f" providerId="ADAL" clId="{62D18C26-CFDE-4576-9A7F-97709E6D6975}" dt="2024-02-12T13:23:14.186" v="617" actId="478"/>
          <ac:spMkLst>
            <pc:docMk/>
            <pc:sldMk cId="1257808369" sldId="2147478179"/>
            <ac:spMk id="63" creationId="{EB51FC66-F7EE-4C94-8E9D-2F9C60BDCD96}"/>
          </ac:spMkLst>
        </pc:spChg>
        <pc:spChg chg="del">
          <ac:chgData name="Croisant, Guillaume" userId="7fd83005-89a2-4d16-be42-e628d04e539f" providerId="ADAL" clId="{62D18C26-CFDE-4576-9A7F-97709E6D6975}" dt="2024-02-12T13:23:10.880" v="616" actId="478"/>
          <ac:spMkLst>
            <pc:docMk/>
            <pc:sldMk cId="1257808369" sldId="2147478179"/>
            <ac:spMk id="65" creationId="{3340EE7E-7966-4C7D-8064-B0C619C635C2}"/>
          </ac:spMkLst>
        </pc:spChg>
        <pc:spChg chg="del">
          <ac:chgData name="Croisant, Guillaume" userId="7fd83005-89a2-4d16-be42-e628d04e539f" providerId="ADAL" clId="{62D18C26-CFDE-4576-9A7F-97709E6D6975}" dt="2024-02-12T13:23:05.887" v="615" actId="478"/>
          <ac:spMkLst>
            <pc:docMk/>
            <pc:sldMk cId="1257808369" sldId="2147478179"/>
            <ac:spMk id="66" creationId="{A30AA34E-9A74-4AC9-940C-50E13D5C4ED2}"/>
          </ac:spMkLst>
        </pc:spChg>
        <pc:spChg chg="mod">
          <ac:chgData name="Croisant, Guillaume" userId="7fd83005-89a2-4d16-be42-e628d04e539f" providerId="ADAL" clId="{62D18C26-CFDE-4576-9A7F-97709E6D6975}" dt="2024-02-12T13:23:02.917" v="614" actId="20577"/>
          <ac:spMkLst>
            <pc:docMk/>
            <pc:sldMk cId="1257808369" sldId="2147478179"/>
            <ac:spMk id="67" creationId="{CDE13C48-8D48-4CE1-80C2-68AA3A9DCD9E}"/>
          </ac:spMkLst>
        </pc:spChg>
        <pc:spChg chg="mod">
          <ac:chgData name="Croisant, Guillaume" userId="7fd83005-89a2-4d16-be42-e628d04e539f" providerId="ADAL" clId="{62D18C26-CFDE-4576-9A7F-97709E6D6975}" dt="2024-02-12T13:22:38.541" v="602" actId="20577"/>
          <ac:spMkLst>
            <pc:docMk/>
            <pc:sldMk cId="1257808369" sldId="2147478179"/>
            <ac:spMk id="71" creationId="{BF3B08F7-58DE-4C71-A021-CB2780759F49}"/>
          </ac:spMkLst>
        </pc:spChg>
        <pc:spChg chg="mod">
          <ac:chgData name="Croisant, Guillaume" userId="7fd83005-89a2-4d16-be42-e628d04e539f" providerId="ADAL" clId="{62D18C26-CFDE-4576-9A7F-97709E6D6975}" dt="2024-02-12T13:22:32.880" v="598" actId="20577"/>
          <ac:spMkLst>
            <pc:docMk/>
            <pc:sldMk cId="1257808369" sldId="2147478179"/>
            <ac:spMk id="75" creationId="{35DB846F-7799-4827-A391-64F1895B1BD4}"/>
          </ac:spMkLst>
        </pc:spChg>
        <pc:spChg chg="mod">
          <ac:chgData name="Croisant, Guillaume" userId="7fd83005-89a2-4d16-be42-e628d04e539f" providerId="ADAL" clId="{62D18C26-CFDE-4576-9A7F-97709E6D6975}" dt="2024-02-12T13:22:27.654" v="590" actId="20577"/>
          <ac:spMkLst>
            <pc:docMk/>
            <pc:sldMk cId="1257808369" sldId="2147478179"/>
            <ac:spMk id="90" creationId="{B87A01D0-B58B-4A05-B256-CCB8B7BDC0F7}"/>
          </ac:spMkLst>
        </pc:spChg>
        <pc:spChg chg="mod">
          <ac:chgData name="Croisant, Guillaume" userId="7fd83005-89a2-4d16-be42-e628d04e539f" providerId="ADAL" clId="{62D18C26-CFDE-4576-9A7F-97709E6D6975}" dt="2024-02-12T13:21:52.034" v="546" actId="207"/>
          <ac:spMkLst>
            <pc:docMk/>
            <pc:sldMk cId="1257808369" sldId="2147478179"/>
            <ac:spMk id="110" creationId="{EE0FBB82-2D72-40E2-A923-2E06786395D6}"/>
          </ac:spMkLst>
        </pc:spChg>
        <pc:grpChg chg="del">
          <ac:chgData name="Croisant, Guillaume" userId="7fd83005-89a2-4d16-be42-e628d04e539f" providerId="ADAL" clId="{62D18C26-CFDE-4576-9A7F-97709E6D6975}" dt="2024-02-12T13:23:10.880" v="616" actId="478"/>
          <ac:grpSpMkLst>
            <pc:docMk/>
            <pc:sldMk cId="1257808369" sldId="2147478179"/>
            <ac:grpSpMk id="52" creationId="{E60706D3-7108-4C95-983B-78BBDFB9A61F}"/>
          </ac:grpSpMkLst>
        </pc:grpChg>
        <pc:grpChg chg="del">
          <ac:chgData name="Croisant, Guillaume" userId="7fd83005-89a2-4d16-be42-e628d04e539f" providerId="ADAL" clId="{62D18C26-CFDE-4576-9A7F-97709E6D6975}" dt="2024-02-12T13:23:05.887" v="615" actId="478"/>
          <ac:grpSpMkLst>
            <pc:docMk/>
            <pc:sldMk cId="1257808369" sldId="2147478179"/>
            <ac:grpSpMk id="64" creationId="{16EEB23F-F465-45F2-B945-5D40C1164791}"/>
          </ac:grpSpMkLst>
        </pc:grpChg>
      </pc:sldChg>
    </pc:docChg>
  </pc:docChgLst>
</pc:chgInfo>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1F2319B-C642-4C30-AF52-1C0509731B56}" type="doc">
      <dgm:prSet loTypeId="urn:microsoft.com/office/officeart/2005/8/layout/default" loCatId="list" qsTypeId="urn:microsoft.com/office/officeart/2005/8/quickstyle/simple1" qsCatId="simple" csTypeId="urn:microsoft.com/office/officeart/2005/8/colors/accent1_2" csCatId="accent1" phldr="1"/>
      <dgm:spPr/>
      <dgm:t>
        <a:bodyPr/>
        <a:lstStyle/>
        <a:p>
          <a:endParaRPr lang="en-GB"/>
        </a:p>
      </dgm:t>
    </dgm:pt>
    <dgm:pt modelId="{D07645C8-7510-4EF8-BD89-EE1784A6F7E8}">
      <dgm:prSet phldrT="[Text]" custT="1"/>
      <dgm:spPr/>
      <dgm:t>
        <a:bodyPr/>
        <a:lstStyle/>
        <a:p>
          <a:r>
            <a:rPr lang="en-GB" sz="2000" dirty="0"/>
            <a:t>Interactions</a:t>
          </a:r>
          <a:r>
            <a:rPr lang="en-BE" sz="2000" dirty="0"/>
            <a:t> / gap</a:t>
          </a:r>
          <a:br>
            <a:rPr lang="en-BE" sz="2000" dirty="0"/>
          </a:br>
          <a:r>
            <a:rPr lang="en-BE" sz="2000" dirty="0"/>
            <a:t>assessment</a:t>
          </a:r>
          <a:r>
            <a:rPr lang="en-GB" sz="2000" dirty="0"/>
            <a:t> with: </a:t>
          </a:r>
          <a:br>
            <a:rPr lang="en-GB" sz="2000" dirty="0"/>
          </a:br>
          <a:r>
            <a:rPr lang="en-GB" sz="2000" dirty="0"/>
            <a:t>(i) soft law standards </a:t>
          </a:r>
          <a:br>
            <a:rPr lang="en-GB" sz="2000" dirty="0"/>
          </a:br>
          <a:r>
            <a:rPr lang="en-GB" sz="2000" dirty="0"/>
            <a:t>(ii) other national/ EU regimes</a:t>
          </a:r>
          <a:br>
            <a:rPr lang="en-GB" sz="2000" dirty="0"/>
          </a:br>
          <a:r>
            <a:rPr lang="en-GB" sz="2000" dirty="0"/>
            <a:t>(iii) CSRD</a:t>
          </a:r>
        </a:p>
      </dgm:t>
    </dgm:pt>
    <dgm:pt modelId="{29002DF2-219A-4A31-990E-FFBD8ED2B65B}" type="parTrans" cxnId="{4FBCF413-D631-48FF-B363-5663B1ECAFF8}">
      <dgm:prSet/>
      <dgm:spPr/>
      <dgm:t>
        <a:bodyPr/>
        <a:lstStyle/>
        <a:p>
          <a:endParaRPr lang="en-GB" sz="1400"/>
        </a:p>
      </dgm:t>
    </dgm:pt>
    <dgm:pt modelId="{7CA5BAA7-A662-4A93-AE73-C36928A112F1}" type="sibTrans" cxnId="{4FBCF413-D631-48FF-B363-5663B1ECAFF8}">
      <dgm:prSet/>
      <dgm:spPr/>
      <dgm:t>
        <a:bodyPr/>
        <a:lstStyle/>
        <a:p>
          <a:endParaRPr lang="en-GB" sz="1400"/>
        </a:p>
      </dgm:t>
    </dgm:pt>
    <dgm:pt modelId="{A381D09A-0AC0-4BDB-B947-D62342FEFE41}">
      <dgm:prSet phldrT="[Text]" custT="1"/>
      <dgm:spPr/>
      <dgm:t>
        <a:bodyPr/>
        <a:lstStyle/>
        <a:p>
          <a:r>
            <a:rPr lang="en-GB" sz="2000" dirty="0"/>
            <a:t>Adaptation of contracts</a:t>
          </a:r>
        </a:p>
      </dgm:t>
    </dgm:pt>
    <dgm:pt modelId="{8BD02C25-FC0E-4DBA-B9B7-CF88A5608AA3}" type="parTrans" cxnId="{17521260-CAD4-45FA-9A61-814132C7B352}">
      <dgm:prSet/>
      <dgm:spPr/>
      <dgm:t>
        <a:bodyPr/>
        <a:lstStyle/>
        <a:p>
          <a:endParaRPr lang="en-GB" sz="1400"/>
        </a:p>
      </dgm:t>
    </dgm:pt>
    <dgm:pt modelId="{CEADA507-64BA-4C52-8F5C-ED4527495A5A}" type="sibTrans" cxnId="{17521260-CAD4-45FA-9A61-814132C7B352}">
      <dgm:prSet/>
      <dgm:spPr/>
      <dgm:t>
        <a:bodyPr/>
        <a:lstStyle/>
        <a:p>
          <a:endParaRPr lang="en-GB" sz="1400"/>
        </a:p>
      </dgm:t>
    </dgm:pt>
    <dgm:pt modelId="{6D9CFB08-C099-41E0-A330-225CD358A22A}">
      <dgm:prSet phldrT="[Text]" custT="1"/>
      <dgm:spPr/>
      <dgm:t>
        <a:bodyPr/>
        <a:lstStyle/>
        <a:p>
          <a:r>
            <a:rPr lang="en-GB" sz="2000" dirty="0"/>
            <a:t>DD in practice</a:t>
          </a:r>
          <a:r>
            <a:rPr lang="en-BE" sz="2000" dirty="0"/>
            <a:t> (a</a:t>
          </a:r>
          <a:r>
            <a:rPr lang="en-GB" sz="2000" dirty="0" err="1"/>
            <a:t>daptation</a:t>
          </a:r>
          <a:r>
            <a:rPr lang="en-GB" sz="2000" dirty="0"/>
            <a:t> of internal policies and </a:t>
          </a:r>
          <a:r>
            <a:rPr lang="en-GB" sz="2000" dirty="0" err="1"/>
            <a:t>processe</a:t>
          </a:r>
          <a:r>
            <a:rPr lang="en-BE" sz="2000" dirty="0"/>
            <a:t>)</a:t>
          </a:r>
          <a:endParaRPr lang="en-GB" sz="2000" dirty="0"/>
        </a:p>
      </dgm:t>
    </dgm:pt>
    <dgm:pt modelId="{3F0E7AAF-8970-4A81-961B-92A2FF59D08B}" type="parTrans" cxnId="{56865A3A-17FC-4BFA-9BAD-7F993D12D855}">
      <dgm:prSet/>
      <dgm:spPr/>
      <dgm:t>
        <a:bodyPr/>
        <a:lstStyle/>
        <a:p>
          <a:endParaRPr lang="en-GB" sz="1400"/>
        </a:p>
      </dgm:t>
    </dgm:pt>
    <dgm:pt modelId="{12E7C863-0545-4337-BD65-E2285749C95C}" type="sibTrans" cxnId="{56865A3A-17FC-4BFA-9BAD-7F993D12D855}">
      <dgm:prSet/>
      <dgm:spPr/>
      <dgm:t>
        <a:bodyPr/>
        <a:lstStyle/>
        <a:p>
          <a:endParaRPr lang="en-GB" sz="1400"/>
        </a:p>
      </dgm:t>
    </dgm:pt>
    <dgm:pt modelId="{42455681-E5D1-4D92-BDBD-DC017091AD6E}">
      <dgm:prSet phldrT="[Text]" custT="1"/>
      <dgm:spPr/>
      <dgm:t>
        <a:bodyPr/>
        <a:lstStyle/>
        <a:p>
          <a:r>
            <a:rPr lang="en-GB" sz="2000" dirty="0"/>
            <a:t>Scope of application </a:t>
          </a:r>
          <a:r>
            <a:rPr lang="en-BE" sz="2000" dirty="0"/>
            <a:t>(incl.</a:t>
          </a:r>
          <a:r>
            <a:rPr lang="en-GB" sz="2000" dirty="0"/>
            <a:t> financial services</a:t>
          </a:r>
          <a:r>
            <a:rPr lang="en-BE" sz="2000" dirty="0"/>
            <a:t>)</a:t>
          </a:r>
          <a:endParaRPr lang="en-GB" sz="2000" dirty="0"/>
        </a:p>
      </dgm:t>
    </dgm:pt>
    <dgm:pt modelId="{E8CE55DB-2925-4D8D-A2F0-E6047C97CC10}" type="parTrans" cxnId="{8C1A3489-97EC-420A-B63C-0BCC6608C726}">
      <dgm:prSet/>
      <dgm:spPr/>
      <dgm:t>
        <a:bodyPr/>
        <a:lstStyle/>
        <a:p>
          <a:endParaRPr lang="en-GB" sz="1400"/>
        </a:p>
      </dgm:t>
    </dgm:pt>
    <dgm:pt modelId="{CEF1D3C6-7B0D-405C-9DF9-A704B24FB43C}" type="sibTrans" cxnId="{8C1A3489-97EC-420A-B63C-0BCC6608C726}">
      <dgm:prSet/>
      <dgm:spPr/>
      <dgm:t>
        <a:bodyPr/>
        <a:lstStyle/>
        <a:p>
          <a:endParaRPr lang="en-GB" sz="1400"/>
        </a:p>
      </dgm:t>
    </dgm:pt>
    <dgm:pt modelId="{47C0F1CB-A569-438A-AE56-F38D618D6A1F}">
      <dgm:prSet phldrT="[Text]" custT="1"/>
      <dgm:spPr/>
      <dgm:t>
        <a:bodyPr/>
        <a:lstStyle/>
        <a:p>
          <a:r>
            <a:rPr lang="en-GB" sz="2000" dirty="0"/>
            <a:t>Climate transition plans and targets</a:t>
          </a:r>
        </a:p>
      </dgm:t>
    </dgm:pt>
    <dgm:pt modelId="{0B075C85-ED75-4E01-A3C6-965C6C21B15F}" type="parTrans" cxnId="{43F2A84E-18D7-4DD5-A3AF-878B8A719C84}">
      <dgm:prSet/>
      <dgm:spPr/>
      <dgm:t>
        <a:bodyPr/>
        <a:lstStyle/>
        <a:p>
          <a:endParaRPr lang="en-GB" sz="1400"/>
        </a:p>
      </dgm:t>
    </dgm:pt>
    <dgm:pt modelId="{6B3D42F5-EA8C-46D9-AEAC-CCDBEA1A6ACD}" type="sibTrans" cxnId="{43F2A84E-18D7-4DD5-A3AF-878B8A719C84}">
      <dgm:prSet/>
      <dgm:spPr/>
      <dgm:t>
        <a:bodyPr/>
        <a:lstStyle/>
        <a:p>
          <a:endParaRPr lang="en-GB" sz="1400"/>
        </a:p>
      </dgm:t>
    </dgm:pt>
    <dgm:pt modelId="{BA42E909-925B-4078-8555-14FFFFFA2AEC}">
      <dgm:prSet custT="1"/>
      <dgm:spPr/>
      <dgm:t>
        <a:bodyPr/>
        <a:lstStyle/>
        <a:p>
          <a:r>
            <a:rPr lang="en-GB" sz="2000" dirty="0"/>
            <a:t>Litigation / liability risks</a:t>
          </a:r>
        </a:p>
      </dgm:t>
    </dgm:pt>
    <dgm:pt modelId="{4C5B90DC-5C51-487E-B0DE-64B0614394C9}" type="parTrans" cxnId="{AFE4609F-BBA6-46C5-A242-A48BE730A98D}">
      <dgm:prSet/>
      <dgm:spPr/>
      <dgm:t>
        <a:bodyPr/>
        <a:lstStyle/>
        <a:p>
          <a:endParaRPr lang="en-GB" sz="1400"/>
        </a:p>
      </dgm:t>
    </dgm:pt>
    <dgm:pt modelId="{54CEB447-EB98-45FA-94C4-11508C84F7A0}" type="sibTrans" cxnId="{AFE4609F-BBA6-46C5-A242-A48BE730A98D}">
      <dgm:prSet/>
      <dgm:spPr/>
      <dgm:t>
        <a:bodyPr/>
        <a:lstStyle/>
        <a:p>
          <a:endParaRPr lang="en-GB" sz="1400"/>
        </a:p>
      </dgm:t>
    </dgm:pt>
    <dgm:pt modelId="{FF9E0670-7EA6-4F12-A985-B7377CE5B9DE}" type="pres">
      <dgm:prSet presAssocID="{31F2319B-C642-4C30-AF52-1C0509731B56}" presName="diagram" presStyleCnt="0">
        <dgm:presLayoutVars>
          <dgm:dir/>
          <dgm:resizeHandles val="exact"/>
        </dgm:presLayoutVars>
      </dgm:prSet>
      <dgm:spPr/>
    </dgm:pt>
    <dgm:pt modelId="{6FD6B67B-054B-4181-BB72-3801DBD45738}" type="pres">
      <dgm:prSet presAssocID="{D07645C8-7510-4EF8-BD89-EE1784A6F7E8}" presName="node" presStyleLbl="node1" presStyleIdx="0" presStyleCnt="6">
        <dgm:presLayoutVars>
          <dgm:bulletEnabled val="1"/>
        </dgm:presLayoutVars>
      </dgm:prSet>
      <dgm:spPr/>
    </dgm:pt>
    <dgm:pt modelId="{4EFD4D25-7D93-4BB9-BBBD-9F0EFD36CB78}" type="pres">
      <dgm:prSet presAssocID="{7CA5BAA7-A662-4A93-AE73-C36928A112F1}" presName="sibTrans" presStyleCnt="0"/>
      <dgm:spPr/>
    </dgm:pt>
    <dgm:pt modelId="{EA84809D-8FAC-49FA-A0BA-626AF704594F}" type="pres">
      <dgm:prSet presAssocID="{A381D09A-0AC0-4BDB-B947-D62342FEFE41}" presName="node" presStyleLbl="node1" presStyleIdx="1" presStyleCnt="6">
        <dgm:presLayoutVars>
          <dgm:bulletEnabled val="1"/>
        </dgm:presLayoutVars>
      </dgm:prSet>
      <dgm:spPr/>
    </dgm:pt>
    <dgm:pt modelId="{E480E83D-82DC-4E62-8B88-7A86B747288D}" type="pres">
      <dgm:prSet presAssocID="{CEADA507-64BA-4C52-8F5C-ED4527495A5A}" presName="sibTrans" presStyleCnt="0"/>
      <dgm:spPr/>
    </dgm:pt>
    <dgm:pt modelId="{EA6DB4A0-2548-40E1-A2B8-DCEE22EF701C}" type="pres">
      <dgm:prSet presAssocID="{6D9CFB08-C099-41E0-A330-225CD358A22A}" presName="node" presStyleLbl="node1" presStyleIdx="2" presStyleCnt="6">
        <dgm:presLayoutVars>
          <dgm:bulletEnabled val="1"/>
        </dgm:presLayoutVars>
      </dgm:prSet>
      <dgm:spPr/>
    </dgm:pt>
    <dgm:pt modelId="{45AB78F6-38E0-4262-B843-A771F4203D22}" type="pres">
      <dgm:prSet presAssocID="{12E7C863-0545-4337-BD65-E2285749C95C}" presName="sibTrans" presStyleCnt="0"/>
      <dgm:spPr/>
    </dgm:pt>
    <dgm:pt modelId="{C5DF5386-44F1-42EC-913C-6ADB7923D86C}" type="pres">
      <dgm:prSet presAssocID="{42455681-E5D1-4D92-BDBD-DC017091AD6E}" presName="node" presStyleLbl="node1" presStyleIdx="3" presStyleCnt="6">
        <dgm:presLayoutVars>
          <dgm:bulletEnabled val="1"/>
        </dgm:presLayoutVars>
      </dgm:prSet>
      <dgm:spPr/>
    </dgm:pt>
    <dgm:pt modelId="{9A3E062D-B1A9-4A1E-A400-B834533E2874}" type="pres">
      <dgm:prSet presAssocID="{CEF1D3C6-7B0D-405C-9DF9-A704B24FB43C}" presName="sibTrans" presStyleCnt="0"/>
      <dgm:spPr/>
    </dgm:pt>
    <dgm:pt modelId="{453317CE-96B6-4AE8-B4F2-E8577E1B3363}" type="pres">
      <dgm:prSet presAssocID="{47C0F1CB-A569-438A-AE56-F38D618D6A1F}" presName="node" presStyleLbl="node1" presStyleIdx="4" presStyleCnt="6">
        <dgm:presLayoutVars>
          <dgm:bulletEnabled val="1"/>
        </dgm:presLayoutVars>
      </dgm:prSet>
      <dgm:spPr/>
    </dgm:pt>
    <dgm:pt modelId="{252626A5-42A1-4F69-A70A-BAF601DF142F}" type="pres">
      <dgm:prSet presAssocID="{6B3D42F5-EA8C-46D9-AEAC-CCDBEA1A6ACD}" presName="sibTrans" presStyleCnt="0"/>
      <dgm:spPr/>
    </dgm:pt>
    <dgm:pt modelId="{D3185E02-081D-4224-8BF1-25EA00CDA800}" type="pres">
      <dgm:prSet presAssocID="{BA42E909-925B-4078-8555-14FFFFFA2AEC}" presName="node" presStyleLbl="node1" presStyleIdx="5" presStyleCnt="6">
        <dgm:presLayoutVars>
          <dgm:bulletEnabled val="1"/>
        </dgm:presLayoutVars>
      </dgm:prSet>
      <dgm:spPr/>
    </dgm:pt>
  </dgm:ptLst>
  <dgm:cxnLst>
    <dgm:cxn modelId="{4FBCF413-D631-48FF-B363-5663B1ECAFF8}" srcId="{31F2319B-C642-4C30-AF52-1C0509731B56}" destId="{D07645C8-7510-4EF8-BD89-EE1784A6F7E8}" srcOrd="0" destOrd="0" parTransId="{29002DF2-219A-4A31-990E-FFBD8ED2B65B}" sibTransId="{7CA5BAA7-A662-4A93-AE73-C36928A112F1}"/>
    <dgm:cxn modelId="{56865A3A-17FC-4BFA-9BAD-7F993D12D855}" srcId="{31F2319B-C642-4C30-AF52-1C0509731B56}" destId="{6D9CFB08-C099-41E0-A330-225CD358A22A}" srcOrd="2" destOrd="0" parTransId="{3F0E7AAF-8970-4A81-961B-92A2FF59D08B}" sibTransId="{12E7C863-0545-4337-BD65-E2285749C95C}"/>
    <dgm:cxn modelId="{17521260-CAD4-45FA-9A61-814132C7B352}" srcId="{31F2319B-C642-4C30-AF52-1C0509731B56}" destId="{A381D09A-0AC0-4BDB-B947-D62342FEFE41}" srcOrd="1" destOrd="0" parTransId="{8BD02C25-FC0E-4DBA-B9B7-CF88A5608AA3}" sibTransId="{CEADA507-64BA-4C52-8F5C-ED4527495A5A}"/>
    <dgm:cxn modelId="{A8A2534C-DA2C-467A-8981-3F9A0093C7BB}" type="presOf" srcId="{D07645C8-7510-4EF8-BD89-EE1784A6F7E8}" destId="{6FD6B67B-054B-4181-BB72-3801DBD45738}" srcOrd="0" destOrd="0" presId="urn:microsoft.com/office/officeart/2005/8/layout/default"/>
    <dgm:cxn modelId="{43F2A84E-18D7-4DD5-A3AF-878B8A719C84}" srcId="{31F2319B-C642-4C30-AF52-1C0509731B56}" destId="{47C0F1CB-A569-438A-AE56-F38D618D6A1F}" srcOrd="4" destOrd="0" parTransId="{0B075C85-ED75-4E01-A3C6-965C6C21B15F}" sibTransId="{6B3D42F5-EA8C-46D9-AEAC-CCDBEA1A6ACD}"/>
    <dgm:cxn modelId="{8C1A3489-97EC-420A-B63C-0BCC6608C726}" srcId="{31F2319B-C642-4C30-AF52-1C0509731B56}" destId="{42455681-E5D1-4D92-BDBD-DC017091AD6E}" srcOrd="3" destOrd="0" parTransId="{E8CE55DB-2925-4D8D-A2F0-E6047C97CC10}" sibTransId="{CEF1D3C6-7B0D-405C-9DF9-A704B24FB43C}"/>
    <dgm:cxn modelId="{7E75149A-4E86-48B2-8DF2-A59DBC2C801E}" type="presOf" srcId="{42455681-E5D1-4D92-BDBD-DC017091AD6E}" destId="{C5DF5386-44F1-42EC-913C-6ADB7923D86C}" srcOrd="0" destOrd="0" presId="urn:microsoft.com/office/officeart/2005/8/layout/default"/>
    <dgm:cxn modelId="{AFE4609F-BBA6-46C5-A242-A48BE730A98D}" srcId="{31F2319B-C642-4C30-AF52-1C0509731B56}" destId="{BA42E909-925B-4078-8555-14FFFFFA2AEC}" srcOrd="5" destOrd="0" parTransId="{4C5B90DC-5C51-487E-B0DE-64B0614394C9}" sibTransId="{54CEB447-EB98-45FA-94C4-11508C84F7A0}"/>
    <dgm:cxn modelId="{8CA134B9-3AAC-4DD6-9F6C-307A6003970C}" type="presOf" srcId="{BA42E909-925B-4078-8555-14FFFFFA2AEC}" destId="{D3185E02-081D-4224-8BF1-25EA00CDA800}" srcOrd="0" destOrd="0" presId="urn:microsoft.com/office/officeart/2005/8/layout/default"/>
    <dgm:cxn modelId="{3CD7A5CE-2FB0-4A53-A749-00080B39808D}" type="presOf" srcId="{47C0F1CB-A569-438A-AE56-F38D618D6A1F}" destId="{453317CE-96B6-4AE8-B4F2-E8577E1B3363}" srcOrd="0" destOrd="0" presId="urn:microsoft.com/office/officeart/2005/8/layout/default"/>
    <dgm:cxn modelId="{C99024E7-37C4-4CFB-80DB-C9EDB49203DA}" type="presOf" srcId="{6D9CFB08-C099-41E0-A330-225CD358A22A}" destId="{EA6DB4A0-2548-40E1-A2B8-DCEE22EF701C}" srcOrd="0" destOrd="0" presId="urn:microsoft.com/office/officeart/2005/8/layout/default"/>
    <dgm:cxn modelId="{863DA9F0-9F99-4D0C-846D-93B4F9160520}" type="presOf" srcId="{31F2319B-C642-4C30-AF52-1C0509731B56}" destId="{FF9E0670-7EA6-4F12-A985-B7377CE5B9DE}" srcOrd="0" destOrd="0" presId="urn:microsoft.com/office/officeart/2005/8/layout/default"/>
    <dgm:cxn modelId="{C2BE5FFB-CD17-401F-829E-D7C85076C3A8}" type="presOf" srcId="{A381D09A-0AC0-4BDB-B947-D62342FEFE41}" destId="{EA84809D-8FAC-49FA-A0BA-626AF704594F}" srcOrd="0" destOrd="0" presId="urn:microsoft.com/office/officeart/2005/8/layout/default"/>
    <dgm:cxn modelId="{3E58F232-EFB5-4CC9-B9ED-498AD68A8965}" type="presParOf" srcId="{FF9E0670-7EA6-4F12-A985-B7377CE5B9DE}" destId="{6FD6B67B-054B-4181-BB72-3801DBD45738}" srcOrd="0" destOrd="0" presId="urn:microsoft.com/office/officeart/2005/8/layout/default"/>
    <dgm:cxn modelId="{B414A3DC-14BA-4268-9587-AE314053F8BA}" type="presParOf" srcId="{FF9E0670-7EA6-4F12-A985-B7377CE5B9DE}" destId="{4EFD4D25-7D93-4BB9-BBBD-9F0EFD36CB78}" srcOrd="1" destOrd="0" presId="urn:microsoft.com/office/officeart/2005/8/layout/default"/>
    <dgm:cxn modelId="{037E291F-E0C4-4D10-9FB5-FEA5763926B9}" type="presParOf" srcId="{FF9E0670-7EA6-4F12-A985-B7377CE5B9DE}" destId="{EA84809D-8FAC-49FA-A0BA-626AF704594F}" srcOrd="2" destOrd="0" presId="urn:microsoft.com/office/officeart/2005/8/layout/default"/>
    <dgm:cxn modelId="{13D6FC67-FB89-4DEF-9ECC-F748BA66BE12}" type="presParOf" srcId="{FF9E0670-7EA6-4F12-A985-B7377CE5B9DE}" destId="{E480E83D-82DC-4E62-8B88-7A86B747288D}" srcOrd="3" destOrd="0" presId="urn:microsoft.com/office/officeart/2005/8/layout/default"/>
    <dgm:cxn modelId="{DBD2A3D2-E7D0-433D-948C-421AB0F35ED9}" type="presParOf" srcId="{FF9E0670-7EA6-4F12-A985-B7377CE5B9DE}" destId="{EA6DB4A0-2548-40E1-A2B8-DCEE22EF701C}" srcOrd="4" destOrd="0" presId="urn:microsoft.com/office/officeart/2005/8/layout/default"/>
    <dgm:cxn modelId="{68B946EA-9D14-452D-AA79-80258B5D3A06}" type="presParOf" srcId="{FF9E0670-7EA6-4F12-A985-B7377CE5B9DE}" destId="{45AB78F6-38E0-4262-B843-A771F4203D22}" srcOrd="5" destOrd="0" presId="urn:microsoft.com/office/officeart/2005/8/layout/default"/>
    <dgm:cxn modelId="{53FCD71F-31EF-467B-8C99-74CB1104ACF3}" type="presParOf" srcId="{FF9E0670-7EA6-4F12-A985-B7377CE5B9DE}" destId="{C5DF5386-44F1-42EC-913C-6ADB7923D86C}" srcOrd="6" destOrd="0" presId="urn:microsoft.com/office/officeart/2005/8/layout/default"/>
    <dgm:cxn modelId="{F79F3C71-8148-44F9-A3DC-0A1CC3DFCCFE}" type="presParOf" srcId="{FF9E0670-7EA6-4F12-A985-B7377CE5B9DE}" destId="{9A3E062D-B1A9-4A1E-A400-B834533E2874}" srcOrd="7" destOrd="0" presId="urn:microsoft.com/office/officeart/2005/8/layout/default"/>
    <dgm:cxn modelId="{16A3EBC4-AE22-425F-9C24-421329D45866}" type="presParOf" srcId="{FF9E0670-7EA6-4F12-A985-B7377CE5B9DE}" destId="{453317CE-96B6-4AE8-B4F2-E8577E1B3363}" srcOrd="8" destOrd="0" presId="urn:microsoft.com/office/officeart/2005/8/layout/default"/>
    <dgm:cxn modelId="{20A92D8A-5906-4A37-B8EF-4E5CE252A213}" type="presParOf" srcId="{FF9E0670-7EA6-4F12-A985-B7377CE5B9DE}" destId="{252626A5-42A1-4F69-A70A-BAF601DF142F}" srcOrd="9" destOrd="0" presId="urn:microsoft.com/office/officeart/2005/8/layout/default"/>
    <dgm:cxn modelId="{49E2D7A4-D8AD-4B42-9AEE-4B684076258E}" type="presParOf" srcId="{FF9E0670-7EA6-4F12-A985-B7377CE5B9DE}" destId="{D3185E02-081D-4224-8BF1-25EA00CDA800}" srcOrd="10"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9F01620B-FA02-4B8C-817B-1725FDE1E298}" type="doc">
      <dgm:prSet loTypeId="urn:microsoft.com/office/officeart/2005/8/layout/default" loCatId="list" qsTypeId="urn:microsoft.com/office/officeart/2005/8/quickstyle/simple1" qsCatId="simple" csTypeId="urn:microsoft.com/office/officeart/2005/8/colors/colorful3" csCatId="colorful" phldr="1"/>
      <dgm:spPr/>
      <dgm:t>
        <a:bodyPr/>
        <a:lstStyle/>
        <a:p>
          <a:endParaRPr lang="en-GB"/>
        </a:p>
      </dgm:t>
    </dgm:pt>
    <dgm:pt modelId="{8585523A-7D8A-4ED1-A1A2-FC85035CB25C}">
      <dgm:prSet custT="1"/>
      <dgm:spPr/>
      <dgm:t>
        <a:bodyPr/>
        <a:lstStyle/>
        <a:p>
          <a:r>
            <a:rPr lang="en-GB" sz="1400" b="1" i="0" dirty="0"/>
            <a:t>Who? </a:t>
          </a:r>
          <a:endParaRPr lang="nl-BE" sz="1400" dirty="0"/>
        </a:p>
      </dgm:t>
    </dgm:pt>
    <dgm:pt modelId="{2B75C9A8-34F5-4842-810D-EFBE7715FCF9}" type="parTrans" cxnId="{56E3D179-A846-44AC-A4F6-ECEEBFBD430C}">
      <dgm:prSet/>
      <dgm:spPr/>
      <dgm:t>
        <a:bodyPr/>
        <a:lstStyle/>
        <a:p>
          <a:endParaRPr lang="en-GB" sz="2000"/>
        </a:p>
      </dgm:t>
    </dgm:pt>
    <dgm:pt modelId="{FF8C1F8F-705B-4DAE-A70F-9E6C638FD64A}" type="sibTrans" cxnId="{56E3D179-A846-44AC-A4F6-ECEEBFBD430C}">
      <dgm:prSet/>
      <dgm:spPr/>
      <dgm:t>
        <a:bodyPr/>
        <a:lstStyle/>
        <a:p>
          <a:endParaRPr lang="en-GB" sz="2000"/>
        </a:p>
      </dgm:t>
    </dgm:pt>
    <dgm:pt modelId="{C0E5F3ED-98F8-4D50-A2C9-B0903F1C6C29}">
      <dgm:prSet custT="1"/>
      <dgm:spPr/>
      <dgm:t>
        <a:bodyPr/>
        <a:lstStyle/>
        <a:p>
          <a:r>
            <a:rPr lang="en-GB" sz="1400" b="0" i="0" dirty="0"/>
            <a:t>Specific regimes for SME operators and for SME traders</a:t>
          </a:r>
          <a:endParaRPr lang="nl-BE" sz="1400" dirty="0"/>
        </a:p>
      </dgm:t>
    </dgm:pt>
    <dgm:pt modelId="{EBD717A8-C2D6-4A8C-9563-95A918CED57A}" type="parTrans" cxnId="{3AF124BE-6433-4629-89A6-20460EB0355C}">
      <dgm:prSet/>
      <dgm:spPr/>
      <dgm:t>
        <a:bodyPr/>
        <a:lstStyle/>
        <a:p>
          <a:endParaRPr lang="en-GB" sz="2000"/>
        </a:p>
      </dgm:t>
    </dgm:pt>
    <dgm:pt modelId="{2D3ECB5F-9AC5-47B5-A032-10D3BDB1DF5D}" type="sibTrans" cxnId="{3AF124BE-6433-4629-89A6-20460EB0355C}">
      <dgm:prSet/>
      <dgm:spPr/>
      <dgm:t>
        <a:bodyPr/>
        <a:lstStyle/>
        <a:p>
          <a:endParaRPr lang="en-GB" sz="2000"/>
        </a:p>
      </dgm:t>
    </dgm:pt>
    <dgm:pt modelId="{51D3339C-2264-4EF9-8A40-5BFC4F55DE9B}">
      <dgm:prSet custT="1"/>
      <dgm:spPr/>
      <dgm:t>
        <a:bodyPr/>
        <a:lstStyle/>
        <a:p>
          <a:r>
            <a:rPr lang="en-GB" sz="1400" b="1" i="0" dirty="0"/>
            <a:t>Rule?</a:t>
          </a:r>
          <a:r>
            <a:rPr lang="en-GB" sz="1400" b="0" i="0" dirty="0"/>
            <a:t> </a:t>
          </a:r>
          <a:endParaRPr lang="nl-BE" sz="1400" dirty="0"/>
        </a:p>
      </dgm:t>
    </dgm:pt>
    <dgm:pt modelId="{10D64FF6-2445-488C-B4BD-FC6BDC8BA326}" type="parTrans" cxnId="{B10B7B07-4643-4184-96BC-6C4EA45E6426}">
      <dgm:prSet/>
      <dgm:spPr/>
      <dgm:t>
        <a:bodyPr/>
        <a:lstStyle/>
        <a:p>
          <a:endParaRPr lang="en-GB" sz="2000"/>
        </a:p>
      </dgm:t>
    </dgm:pt>
    <dgm:pt modelId="{BBBA8972-04CB-41B1-AD7C-E9AA1995BBB2}" type="sibTrans" cxnId="{B10B7B07-4643-4184-96BC-6C4EA45E6426}">
      <dgm:prSet/>
      <dgm:spPr/>
      <dgm:t>
        <a:bodyPr/>
        <a:lstStyle/>
        <a:p>
          <a:endParaRPr lang="en-GB" sz="2000"/>
        </a:p>
      </dgm:t>
    </dgm:pt>
    <dgm:pt modelId="{37CB086D-4DDB-4A81-954A-3C219BB6EF31}">
      <dgm:prSet custT="1"/>
      <dgm:spPr/>
      <dgm:t>
        <a:bodyPr/>
        <a:lstStyle/>
        <a:p>
          <a:pPr>
            <a:buFont typeface="+mj-lt"/>
            <a:buAutoNum type="arabicPeriod"/>
          </a:pPr>
          <a:r>
            <a:rPr lang="en-GB" sz="1400" b="0" i="0" dirty="0"/>
            <a:t> Deforestation-free;</a:t>
          </a:r>
          <a:endParaRPr lang="nl-BE" sz="1400" dirty="0"/>
        </a:p>
      </dgm:t>
    </dgm:pt>
    <dgm:pt modelId="{B2D9FB65-8CB0-4507-879A-FD672464D941}" type="parTrans" cxnId="{90B11BB5-A4FA-4324-A7F1-4D5542F664BE}">
      <dgm:prSet/>
      <dgm:spPr/>
      <dgm:t>
        <a:bodyPr/>
        <a:lstStyle/>
        <a:p>
          <a:endParaRPr lang="en-GB" sz="2000"/>
        </a:p>
      </dgm:t>
    </dgm:pt>
    <dgm:pt modelId="{9F1B2E0C-E104-4080-8014-9CB10B5647CE}" type="sibTrans" cxnId="{90B11BB5-A4FA-4324-A7F1-4D5542F664BE}">
      <dgm:prSet/>
      <dgm:spPr/>
      <dgm:t>
        <a:bodyPr/>
        <a:lstStyle/>
        <a:p>
          <a:endParaRPr lang="en-GB" sz="2000"/>
        </a:p>
      </dgm:t>
    </dgm:pt>
    <dgm:pt modelId="{EFA81E37-CC0A-4DEA-A20A-F26FC5BFD0BC}">
      <dgm:prSet custT="1"/>
      <dgm:spPr/>
      <dgm:t>
        <a:bodyPr/>
        <a:lstStyle/>
        <a:p>
          <a:pPr>
            <a:buFont typeface="+mj-lt"/>
            <a:buAutoNum type="arabicPeriod"/>
          </a:pPr>
          <a:r>
            <a:rPr lang="en-GB" sz="1400" b="0" i="0" dirty="0"/>
            <a:t> Produced in accordance with the relevant legislation of the country of production; and</a:t>
          </a:r>
          <a:endParaRPr lang="nl-BE" sz="1400" dirty="0"/>
        </a:p>
      </dgm:t>
    </dgm:pt>
    <dgm:pt modelId="{2F76C994-6BD7-4D5B-9D02-E2FA51FD7254}" type="parTrans" cxnId="{2C109F4C-30C2-4E15-ACC5-08FB08714EF6}">
      <dgm:prSet/>
      <dgm:spPr/>
      <dgm:t>
        <a:bodyPr/>
        <a:lstStyle/>
        <a:p>
          <a:endParaRPr lang="en-GB" sz="2000"/>
        </a:p>
      </dgm:t>
    </dgm:pt>
    <dgm:pt modelId="{3274A5CC-5274-46AE-B0E2-207986AF5481}" type="sibTrans" cxnId="{2C109F4C-30C2-4E15-ACC5-08FB08714EF6}">
      <dgm:prSet/>
      <dgm:spPr/>
      <dgm:t>
        <a:bodyPr/>
        <a:lstStyle/>
        <a:p>
          <a:endParaRPr lang="en-GB" sz="2000"/>
        </a:p>
      </dgm:t>
    </dgm:pt>
    <dgm:pt modelId="{F076FCF0-B263-49B0-B988-7A218CB76414}">
      <dgm:prSet custT="1"/>
      <dgm:spPr/>
      <dgm:t>
        <a:bodyPr/>
        <a:lstStyle/>
        <a:p>
          <a:pPr>
            <a:buFont typeface="+mj-lt"/>
            <a:buAutoNum type="arabicPeriod"/>
          </a:pPr>
          <a:r>
            <a:rPr lang="en-GB" sz="1400" b="0" i="0" dirty="0"/>
            <a:t> The operator/trader has issued a due diligence statement</a:t>
          </a:r>
          <a:r>
            <a:rPr lang="en-BE" sz="1400" b="0" i="0" dirty="0"/>
            <a:t> in centralised information system</a:t>
          </a:r>
          <a:r>
            <a:rPr lang="en-GB" sz="1400" b="0" i="0" dirty="0"/>
            <a:t>.</a:t>
          </a:r>
          <a:endParaRPr lang="nl-BE" sz="1400" dirty="0"/>
        </a:p>
      </dgm:t>
    </dgm:pt>
    <dgm:pt modelId="{32913107-27DB-4311-9F8D-442AD5A53CDE}" type="parTrans" cxnId="{34201090-C244-4F50-8824-2C087A6A2A54}">
      <dgm:prSet/>
      <dgm:spPr/>
      <dgm:t>
        <a:bodyPr/>
        <a:lstStyle/>
        <a:p>
          <a:endParaRPr lang="en-GB" sz="2000"/>
        </a:p>
      </dgm:t>
    </dgm:pt>
    <dgm:pt modelId="{7F09D9AA-0B42-4C1F-B744-FC9CFD83C13F}" type="sibTrans" cxnId="{34201090-C244-4F50-8824-2C087A6A2A54}">
      <dgm:prSet/>
      <dgm:spPr/>
      <dgm:t>
        <a:bodyPr/>
        <a:lstStyle/>
        <a:p>
          <a:endParaRPr lang="en-GB" sz="2000"/>
        </a:p>
      </dgm:t>
    </dgm:pt>
    <dgm:pt modelId="{E7DA676B-A65E-48D5-9FE7-55FC1DAF7F04}">
      <dgm:prSet custT="1"/>
      <dgm:spPr/>
      <dgm:t>
        <a:bodyPr/>
        <a:lstStyle/>
        <a:p>
          <a:r>
            <a:rPr lang="en-GB" sz="1400" b="1" i="0" dirty="0"/>
            <a:t>How? </a:t>
          </a:r>
          <a:endParaRPr lang="nl-BE" sz="1400" dirty="0"/>
        </a:p>
      </dgm:t>
    </dgm:pt>
    <dgm:pt modelId="{B39464C1-97F2-4A31-8634-F45BEB24EF9A}" type="parTrans" cxnId="{CB87F3C3-4CEA-4F29-AAC0-1FEB14775D1B}">
      <dgm:prSet/>
      <dgm:spPr/>
      <dgm:t>
        <a:bodyPr/>
        <a:lstStyle/>
        <a:p>
          <a:endParaRPr lang="en-GB" sz="2000"/>
        </a:p>
      </dgm:t>
    </dgm:pt>
    <dgm:pt modelId="{89B66666-46C1-4CD9-9418-D8D8091E12C1}" type="sibTrans" cxnId="{CB87F3C3-4CEA-4F29-AAC0-1FEB14775D1B}">
      <dgm:prSet/>
      <dgm:spPr/>
      <dgm:t>
        <a:bodyPr/>
        <a:lstStyle/>
        <a:p>
          <a:endParaRPr lang="en-GB" sz="2000"/>
        </a:p>
      </dgm:t>
    </dgm:pt>
    <dgm:pt modelId="{42D3C6C4-84EF-489A-A413-724896BBACE9}">
      <dgm:prSet custT="1"/>
      <dgm:spPr/>
      <dgm:t>
        <a:bodyPr/>
        <a:lstStyle/>
        <a:p>
          <a:r>
            <a:rPr lang="en-GB" sz="1400" b="1" i="0" dirty="0"/>
            <a:t>When? </a:t>
          </a:r>
          <a:endParaRPr lang="nl-BE" sz="1400" dirty="0"/>
        </a:p>
      </dgm:t>
    </dgm:pt>
    <dgm:pt modelId="{977587B9-1258-4847-9AF8-A05271DAA94F}" type="parTrans" cxnId="{115E399F-BF50-4F05-B422-5759AC6E601D}">
      <dgm:prSet/>
      <dgm:spPr/>
      <dgm:t>
        <a:bodyPr/>
        <a:lstStyle/>
        <a:p>
          <a:endParaRPr lang="en-GB" sz="2000"/>
        </a:p>
      </dgm:t>
    </dgm:pt>
    <dgm:pt modelId="{88433733-245E-4CC9-B5BA-5986F3880679}" type="sibTrans" cxnId="{115E399F-BF50-4F05-B422-5759AC6E601D}">
      <dgm:prSet/>
      <dgm:spPr/>
      <dgm:t>
        <a:bodyPr/>
        <a:lstStyle/>
        <a:p>
          <a:endParaRPr lang="en-GB" sz="2000"/>
        </a:p>
      </dgm:t>
    </dgm:pt>
    <dgm:pt modelId="{00815558-65DC-4E12-9A1A-E35E6F5496C6}">
      <dgm:prSet custT="1"/>
      <dgm:spPr/>
      <dgm:t>
        <a:bodyPr/>
        <a:lstStyle/>
        <a:p>
          <a:r>
            <a:rPr lang="en-GB" sz="1400" b="0" i="0" dirty="0"/>
            <a:t>30 December 202</a:t>
          </a:r>
          <a:r>
            <a:rPr lang="en-BE" sz="1400" b="0" i="0" dirty="0"/>
            <a:t>5</a:t>
          </a:r>
          <a:r>
            <a:rPr lang="en-GB" sz="1400" b="0" i="0" dirty="0"/>
            <a:t> (but 30 June 202</a:t>
          </a:r>
          <a:r>
            <a:rPr lang="en-BE" sz="1400" b="0" i="0" dirty="0"/>
            <a:t>6</a:t>
          </a:r>
          <a:r>
            <a:rPr lang="en-GB" sz="1400" b="0" i="0" dirty="0"/>
            <a:t> for SMEs)</a:t>
          </a:r>
          <a:endParaRPr lang="nl-BE" sz="1400" dirty="0"/>
        </a:p>
      </dgm:t>
    </dgm:pt>
    <dgm:pt modelId="{4CE99892-C555-4F5B-A139-91C5F2EFA410}" type="parTrans" cxnId="{87EA109F-D0CC-4B89-B3EB-ACC1CB6A6B47}">
      <dgm:prSet/>
      <dgm:spPr/>
      <dgm:t>
        <a:bodyPr/>
        <a:lstStyle/>
        <a:p>
          <a:endParaRPr lang="en-GB" sz="2000"/>
        </a:p>
      </dgm:t>
    </dgm:pt>
    <dgm:pt modelId="{AD2A73D0-ACEE-4B64-B0EE-4A545A03D7B1}" type="sibTrans" cxnId="{87EA109F-D0CC-4B89-B3EB-ACC1CB6A6B47}">
      <dgm:prSet/>
      <dgm:spPr/>
      <dgm:t>
        <a:bodyPr/>
        <a:lstStyle/>
        <a:p>
          <a:endParaRPr lang="en-GB" sz="2000"/>
        </a:p>
      </dgm:t>
    </dgm:pt>
    <dgm:pt modelId="{18C2EC52-1886-4F8B-9620-8B58DAB4DFE2}">
      <dgm:prSet custT="1"/>
      <dgm:spPr/>
      <dgm:t>
        <a:bodyPr/>
        <a:lstStyle/>
        <a:p>
          <a:r>
            <a:rPr lang="en-GB" sz="1400" b="0" i="0" dirty="0"/>
            <a:t>Specific transitory regime for wood and wood products</a:t>
          </a:r>
          <a:endParaRPr lang="nl-BE" sz="1400" dirty="0"/>
        </a:p>
      </dgm:t>
    </dgm:pt>
    <dgm:pt modelId="{1739231B-6F32-4073-ADC9-9F844FABBA80}" type="parTrans" cxnId="{F94F3166-9E3A-40B5-ACF1-22EC31F2DA39}">
      <dgm:prSet/>
      <dgm:spPr/>
      <dgm:t>
        <a:bodyPr/>
        <a:lstStyle/>
        <a:p>
          <a:endParaRPr lang="en-GB" sz="2000"/>
        </a:p>
      </dgm:t>
    </dgm:pt>
    <dgm:pt modelId="{8EF22C14-F1C7-4AF3-B662-B0F6927D97B3}" type="sibTrans" cxnId="{F94F3166-9E3A-40B5-ACF1-22EC31F2DA39}">
      <dgm:prSet/>
      <dgm:spPr/>
      <dgm:t>
        <a:bodyPr/>
        <a:lstStyle/>
        <a:p>
          <a:endParaRPr lang="en-GB" sz="2000"/>
        </a:p>
      </dgm:t>
    </dgm:pt>
    <dgm:pt modelId="{5F5445DE-D88D-42E0-8AE2-526EDDC10A0B}">
      <dgm:prSet custT="1"/>
      <dgm:spPr/>
      <dgm:t>
        <a:bodyPr/>
        <a:lstStyle/>
        <a:p>
          <a:r>
            <a:rPr lang="en-GB" sz="1400" b="1" i="0" dirty="0"/>
            <a:t>Enforcement?</a:t>
          </a:r>
          <a:endParaRPr lang="nl-BE" sz="1400" dirty="0"/>
        </a:p>
      </dgm:t>
    </dgm:pt>
    <dgm:pt modelId="{2A8DE93D-1DF0-499E-8D72-7CDCB18CE232}" type="parTrans" cxnId="{749CF714-E17D-4097-A6D5-DD745D48F5D7}">
      <dgm:prSet/>
      <dgm:spPr/>
      <dgm:t>
        <a:bodyPr/>
        <a:lstStyle/>
        <a:p>
          <a:endParaRPr lang="en-GB" sz="2000"/>
        </a:p>
      </dgm:t>
    </dgm:pt>
    <dgm:pt modelId="{E9A742A3-7D97-428E-A6C3-94FFD5D4F464}" type="sibTrans" cxnId="{749CF714-E17D-4097-A6D5-DD745D48F5D7}">
      <dgm:prSet/>
      <dgm:spPr/>
      <dgm:t>
        <a:bodyPr/>
        <a:lstStyle/>
        <a:p>
          <a:endParaRPr lang="en-GB" sz="2000"/>
        </a:p>
      </dgm:t>
    </dgm:pt>
    <dgm:pt modelId="{9DB281AB-0490-4C26-8FF7-BAB05766C56F}">
      <dgm:prSet custT="1"/>
      <dgm:spPr/>
      <dgm:t>
        <a:bodyPr/>
        <a:lstStyle/>
        <a:p>
          <a:r>
            <a:rPr lang="en-GB" sz="1400" b="0" i="0" dirty="0"/>
            <a:t>National Competent Authorities to undertake minimum annual checks (9% for high-risk, 3% for medium risk, 1% for low-risk) </a:t>
          </a:r>
          <a:endParaRPr lang="nl-BE" sz="1400" dirty="0"/>
        </a:p>
      </dgm:t>
    </dgm:pt>
    <dgm:pt modelId="{5F9A9682-4C90-46E5-8F2A-D73C35493383}" type="parTrans" cxnId="{0D22E9F1-65DF-4760-B4B5-F8024261E922}">
      <dgm:prSet/>
      <dgm:spPr/>
      <dgm:t>
        <a:bodyPr/>
        <a:lstStyle/>
        <a:p>
          <a:endParaRPr lang="en-GB" sz="2000"/>
        </a:p>
      </dgm:t>
    </dgm:pt>
    <dgm:pt modelId="{4C5CE34F-8468-4C0C-B70D-5DA4B428464D}" type="sibTrans" cxnId="{0D22E9F1-65DF-4760-B4B5-F8024261E922}">
      <dgm:prSet/>
      <dgm:spPr/>
      <dgm:t>
        <a:bodyPr/>
        <a:lstStyle/>
        <a:p>
          <a:endParaRPr lang="en-GB" sz="2000"/>
        </a:p>
      </dgm:t>
    </dgm:pt>
    <dgm:pt modelId="{56C89C76-19D1-40D5-AE31-22CBF4F94CBA}">
      <dgm:prSet custT="1"/>
      <dgm:spPr/>
      <dgm:t>
        <a:bodyPr/>
        <a:lstStyle/>
        <a:p>
          <a:r>
            <a:rPr lang="en-GB" sz="1400" b="0" i="0" dirty="0"/>
            <a:t>Maximum amount of fines shall be at least 4% of the infringer’s total annual EU-wide turnover</a:t>
          </a:r>
          <a:endParaRPr lang="nl-BE" sz="1400" dirty="0"/>
        </a:p>
      </dgm:t>
    </dgm:pt>
    <dgm:pt modelId="{2D8625C9-6422-4CDF-B355-FD3A50571A40}" type="parTrans" cxnId="{CA651DFA-5E47-4AEA-B844-3E9195245125}">
      <dgm:prSet/>
      <dgm:spPr/>
      <dgm:t>
        <a:bodyPr/>
        <a:lstStyle/>
        <a:p>
          <a:endParaRPr lang="en-GB" sz="2000"/>
        </a:p>
      </dgm:t>
    </dgm:pt>
    <dgm:pt modelId="{6A03FC43-55D5-41D0-B6DF-F372FD84F546}" type="sibTrans" cxnId="{CA651DFA-5E47-4AEA-B844-3E9195245125}">
      <dgm:prSet/>
      <dgm:spPr/>
      <dgm:t>
        <a:bodyPr/>
        <a:lstStyle/>
        <a:p>
          <a:endParaRPr lang="en-GB" sz="2000"/>
        </a:p>
      </dgm:t>
    </dgm:pt>
    <dgm:pt modelId="{4C77B74D-4661-4637-A13D-B72BFE01BDE4}">
      <dgm:prSet custT="1"/>
      <dgm:spPr/>
      <dgm:t>
        <a:bodyPr/>
        <a:lstStyle/>
        <a:p>
          <a:r>
            <a:rPr lang="en-GB" sz="1400" b="0" i="0" dirty="0"/>
            <a:t>Other legal risks in case of non-compliance with any contractual undertakings a company has given</a:t>
          </a:r>
          <a:endParaRPr lang="nl-BE" sz="1400" dirty="0"/>
        </a:p>
      </dgm:t>
    </dgm:pt>
    <dgm:pt modelId="{EDEA239C-E8CF-444F-83FB-12CDA52A9CE3}" type="parTrans" cxnId="{B33FBD7E-10D6-40C5-A797-6DE4B0209DE5}">
      <dgm:prSet/>
      <dgm:spPr/>
      <dgm:t>
        <a:bodyPr/>
        <a:lstStyle/>
        <a:p>
          <a:endParaRPr lang="en-GB" sz="2000"/>
        </a:p>
      </dgm:t>
    </dgm:pt>
    <dgm:pt modelId="{517C1793-4548-4D48-8443-7E3C78B22F09}" type="sibTrans" cxnId="{B33FBD7E-10D6-40C5-A797-6DE4B0209DE5}">
      <dgm:prSet/>
      <dgm:spPr/>
      <dgm:t>
        <a:bodyPr/>
        <a:lstStyle/>
        <a:p>
          <a:endParaRPr lang="en-GB" sz="2000"/>
        </a:p>
      </dgm:t>
    </dgm:pt>
    <dgm:pt modelId="{2D40B02B-9AAD-4A50-AFEB-3F65ADD977CA}">
      <dgm:prSet custT="1"/>
      <dgm:spPr/>
      <dgm:t>
        <a:bodyPr/>
        <a:lstStyle/>
        <a:p>
          <a:r>
            <a:rPr lang="en-GB" sz="1400" b="0" i="0" dirty="0"/>
            <a:t>Covered commodities (cattle, cocoa, coffee, oil palm, rubber, soya and wood) and products (</a:t>
          </a:r>
          <a:r>
            <a:rPr lang="en-GB" sz="1400" b="0" i="1" dirty="0"/>
            <a:t>e.g</a:t>
          </a:r>
          <a:r>
            <a:rPr lang="en-GB" sz="1400" b="0" i="0" dirty="0"/>
            <a:t>., chocolate, leather or wood furniture) </a:t>
          </a:r>
          <a:endParaRPr lang="nl-BE" sz="1400" dirty="0"/>
        </a:p>
      </dgm:t>
    </dgm:pt>
    <dgm:pt modelId="{43EC2ED9-0706-49ED-A93A-5211F061863E}" type="parTrans" cxnId="{EB3427E2-EAD2-41AA-B405-902E1E298CDB}">
      <dgm:prSet/>
      <dgm:spPr/>
      <dgm:t>
        <a:bodyPr/>
        <a:lstStyle/>
        <a:p>
          <a:endParaRPr lang="en-GB" sz="2000"/>
        </a:p>
      </dgm:t>
    </dgm:pt>
    <dgm:pt modelId="{A5C035A9-92D8-4DBC-A13E-AC1E1770DAFF}" type="sibTrans" cxnId="{EB3427E2-EAD2-41AA-B405-902E1E298CDB}">
      <dgm:prSet/>
      <dgm:spPr/>
      <dgm:t>
        <a:bodyPr/>
        <a:lstStyle/>
        <a:p>
          <a:endParaRPr lang="en-GB" sz="2000"/>
        </a:p>
      </dgm:t>
    </dgm:pt>
    <dgm:pt modelId="{C472F4A6-F105-4686-A440-D3CC7DB12124}">
      <dgm:prSet custT="1"/>
      <dgm:spPr/>
      <dgm:t>
        <a:bodyPr/>
        <a:lstStyle/>
        <a:p>
          <a:r>
            <a:rPr lang="en-GB" sz="1400" b="0" i="0" dirty="0"/>
            <a:t>Operators (first placing on the market) and traders (making available the product on the market further down the supply chain) </a:t>
          </a:r>
          <a:endParaRPr lang="nl-BE" sz="1400" dirty="0"/>
        </a:p>
      </dgm:t>
    </dgm:pt>
    <dgm:pt modelId="{F6284AAD-F307-4C7F-A5C1-074C3D29834E}" type="parTrans" cxnId="{4FBECD8F-ABB6-4D08-BB75-8E3F7518EC20}">
      <dgm:prSet/>
      <dgm:spPr/>
      <dgm:t>
        <a:bodyPr/>
        <a:lstStyle/>
        <a:p>
          <a:endParaRPr lang="en-GB" sz="2000"/>
        </a:p>
      </dgm:t>
    </dgm:pt>
    <dgm:pt modelId="{E1DF307B-0318-4461-9556-186514446097}" type="sibTrans" cxnId="{4FBECD8F-ABB6-4D08-BB75-8E3F7518EC20}">
      <dgm:prSet/>
      <dgm:spPr/>
      <dgm:t>
        <a:bodyPr/>
        <a:lstStyle/>
        <a:p>
          <a:endParaRPr lang="en-GB" sz="2000"/>
        </a:p>
      </dgm:t>
    </dgm:pt>
    <dgm:pt modelId="{668059E2-9FA8-44F7-BD85-5C01C3B01707}">
      <dgm:prSet custT="1"/>
      <dgm:spPr/>
      <dgm:t>
        <a:bodyPr/>
        <a:lstStyle/>
        <a:p>
          <a:r>
            <a:rPr lang="en-GB" sz="1400" b="0" i="0" dirty="0"/>
            <a:t>Prohibition of placing and making available </a:t>
          </a:r>
          <a:r>
            <a:rPr lang="en-GB" sz="1400" b="0" i="0" u="sng" dirty="0"/>
            <a:t>certain</a:t>
          </a:r>
          <a:r>
            <a:rPr lang="en-GB" sz="1400" b="0" i="0" dirty="0"/>
            <a:t> products on the EU market (and of exporting therefrom) unless: </a:t>
          </a:r>
          <a:endParaRPr lang="nl-BE" sz="1400" dirty="0"/>
        </a:p>
      </dgm:t>
    </dgm:pt>
    <dgm:pt modelId="{7F3DC477-AB7A-4705-9355-287E2BEF3B39}" type="parTrans" cxnId="{FB3CD283-2290-4E51-B101-8E4EAE12C6D4}">
      <dgm:prSet/>
      <dgm:spPr/>
      <dgm:t>
        <a:bodyPr/>
        <a:lstStyle/>
        <a:p>
          <a:endParaRPr lang="en-GB" sz="2000"/>
        </a:p>
      </dgm:t>
    </dgm:pt>
    <dgm:pt modelId="{21CC9850-620E-4354-BD32-FD991C3B861E}" type="sibTrans" cxnId="{FB3CD283-2290-4E51-B101-8E4EAE12C6D4}">
      <dgm:prSet/>
      <dgm:spPr/>
      <dgm:t>
        <a:bodyPr/>
        <a:lstStyle/>
        <a:p>
          <a:endParaRPr lang="en-GB" sz="2000"/>
        </a:p>
      </dgm:t>
    </dgm:pt>
    <dgm:pt modelId="{DE05FD5E-CD65-4F0E-9123-C480E12B118D}">
      <dgm:prSet custT="1"/>
      <dgm:spPr/>
      <dgm:t>
        <a:bodyPr/>
        <a:lstStyle/>
        <a:p>
          <a:pPr marL="171450" lvl="1" indent="-171450" algn="l" defTabSz="711200">
            <a:lnSpc>
              <a:spcPct val="90000"/>
            </a:lnSpc>
            <a:spcBef>
              <a:spcPct val="0"/>
            </a:spcBef>
            <a:spcAft>
              <a:spcPct val="15000"/>
            </a:spcAft>
            <a:buChar char="•"/>
          </a:pPr>
          <a:r>
            <a:rPr lang="en-GB" sz="1400" b="0" i="0" kern="1200" dirty="0">
              <a:solidFill>
                <a:srgbClr val="FFFFFF"/>
              </a:solidFill>
              <a:latin typeface="Arial"/>
              <a:ea typeface="+mn-ea"/>
              <a:cs typeface="Arial"/>
            </a:rPr>
            <a:t>Three-step due diligence: (</a:t>
          </a:r>
          <a:r>
            <a:rPr lang="en-GB" sz="1400" b="0" i="0" kern="1200" dirty="0" err="1">
              <a:solidFill>
                <a:srgbClr val="FFFFFF"/>
              </a:solidFill>
              <a:latin typeface="Arial"/>
              <a:ea typeface="+mn-ea"/>
              <a:cs typeface="Arial"/>
            </a:rPr>
            <a:t>i</a:t>
          </a:r>
          <a:r>
            <a:rPr lang="en-GB" sz="1400" b="0" i="0" kern="1200" dirty="0">
              <a:solidFill>
                <a:srgbClr val="FFFFFF"/>
              </a:solidFill>
              <a:latin typeface="Arial"/>
              <a:ea typeface="+mn-ea"/>
              <a:cs typeface="Arial"/>
            </a:rPr>
            <a:t>) Information requirements, (ii) Risk assessment, and (iii) Mitigation measures</a:t>
          </a:r>
          <a:endParaRPr lang="nl-BE" sz="1400" b="0" i="0" kern="1200" dirty="0">
            <a:solidFill>
              <a:srgbClr val="FFFFFF"/>
            </a:solidFill>
            <a:latin typeface="Arial"/>
            <a:ea typeface="+mn-ea"/>
            <a:cs typeface="Arial"/>
          </a:endParaRPr>
        </a:p>
      </dgm:t>
    </dgm:pt>
    <dgm:pt modelId="{EF99F5F2-3F54-4BC1-B5C8-BCA4DE78FFB5}" type="parTrans" cxnId="{979ADC7D-E5FB-4F37-A244-71B78517645A}">
      <dgm:prSet/>
      <dgm:spPr/>
      <dgm:t>
        <a:bodyPr/>
        <a:lstStyle/>
        <a:p>
          <a:endParaRPr lang="en-GB" sz="2000"/>
        </a:p>
      </dgm:t>
    </dgm:pt>
    <dgm:pt modelId="{722B8C4A-0E46-4DCB-8C7F-1D49F510E0F1}" type="sibTrans" cxnId="{979ADC7D-E5FB-4F37-A244-71B78517645A}">
      <dgm:prSet/>
      <dgm:spPr/>
      <dgm:t>
        <a:bodyPr/>
        <a:lstStyle/>
        <a:p>
          <a:endParaRPr lang="en-GB" sz="2000"/>
        </a:p>
      </dgm:t>
    </dgm:pt>
    <dgm:pt modelId="{25F3F04D-E8E3-403E-9489-DE5FB3DD592D}">
      <dgm:prSet custT="1"/>
      <dgm:spPr/>
      <dgm:t>
        <a:bodyPr/>
        <a:lstStyle/>
        <a:p>
          <a:r>
            <a:rPr lang="en-GB" sz="1400" b="1" i="0" dirty="0"/>
            <a:t>What?</a:t>
          </a:r>
          <a:r>
            <a:rPr lang="en-GB" sz="1400" b="0" i="0" dirty="0"/>
            <a:t> </a:t>
          </a:r>
          <a:endParaRPr lang="nl-BE" sz="1400" dirty="0"/>
        </a:p>
      </dgm:t>
    </dgm:pt>
    <dgm:pt modelId="{2288D458-17D7-4191-B505-48088BE3201B}" type="sibTrans" cxnId="{E0A26AFF-FBDE-4BCB-B99F-ACBA01888886}">
      <dgm:prSet/>
      <dgm:spPr/>
      <dgm:t>
        <a:bodyPr/>
        <a:lstStyle/>
        <a:p>
          <a:endParaRPr lang="en-GB" sz="2000"/>
        </a:p>
      </dgm:t>
    </dgm:pt>
    <dgm:pt modelId="{FB335578-B759-4D5E-9C00-B83B6B131D62}" type="parTrans" cxnId="{E0A26AFF-FBDE-4BCB-B99F-ACBA01888886}">
      <dgm:prSet/>
      <dgm:spPr/>
      <dgm:t>
        <a:bodyPr/>
        <a:lstStyle/>
        <a:p>
          <a:endParaRPr lang="en-GB" sz="2000"/>
        </a:p>
      </dgm:t>
    </dgm:pt>
    <dgm:pt modelId="{117C7B35-A22F-4397-A938-6F2A5144EF10}" type="pres">
      <dgm:prSet presAssocID="{9F01620B-FA02-4B8C-817B-1725FDE1E298}" presName="diagram" presStyleCnt="0">
        <dgm:presLayoutVars>
          <dgm:dir/>
          <dgm:resizeHandles val="exact"/>
        </dgm:presLayoutVars>
      </dgm:prSet>
      <dgm:spPr/>
    </dgm:pt>
    <dgm:pt modelId="{882A7CA9-E612-412F-A2AE-85C1C3FC74DE}" type="pres">
      <dgm:prSet presAssocID="{25F3F04D-E8E3-403E-9489-DE5FB3DD592D}" presName="node" presStyleLbl="node1" presStyleIdx="0" presStyleCnt="6">
        <dgm:presLayoutVars>
          <dgm:bulletEnabled val="1"/>
        </dgm:presLayoutVars>
      </dgm:prSet>
      <dgm:spPr/>
    </dgm:pt>
    <dgm:pt modelId="{F0318751-B7AF-4289-A74C-EAF2EF68C230}" type="pres">
      <dgm:prSet presAssocID="{2288D458-17D7-4191-B505-48088BE3201B}" presName="sibTrans" presStyleCnt="0"/>
      <dgm:spPr/>
    </dgm:pt>
    <dgm:pt modelId="{44A6EDF1-57D4-47E8-93AA-ADA3ABEF4B92}" type="pres">
      <dgm:prSet presAssocID="{8585523A-7D8A-4ED1-A1A2-FC85035CB25C}" presName="node" presStyleLbl="node1" presStyleIdx="1" presStyleCnt="6">
        <dgm:presLayoutVars>
          <dgm:bulletEnabled val="1"/>
        </dgm:presLayoutVars>
      </dgm:prSet>
      <dgm:spPr/>
    </dgm:pt>
    <dgm:pt modelId="{6F3B0E1D-3A60-4DFE-8CFF-D0FDC0F48305}" type="pres">
      <dgm:prSet presAssocID="{FF8C1F8F-705B-4DAE-A70F-9E6C638FD64A}" presName="sibTrans" presStyleCnt="0"/>
      <dgm:spPr/>
    </dgm:pt>
    <dgm:pt modelId="{AB910759-7915-454A-ABFD-720A6C7646CF}" type="pres">
      <dgm:prSet presAssocID="{51D3339C-2264-4EF9-8A40-5BFC4F55DE9B}" presName="node" presStyleLbl="node1" presStyleIdx="2" presStyleCnt="6">
        <dgm:presLayoutVars>
          <dgm:bulletEnabled val="1"/>
        </dgm:presLayoutVars>
      </dgm:prSet>
      <dgm:spPr/>
    </dgm:pt>
    <dgm:pt modelId="{426E4B57-9B06-47B8-AB18-83363FEB52E5}" type="pres">
      <dgm:prSet presAssocID="{BBBA8972-04CB-41B1-AD7C-E9AA1995BBB2}" presName="sibTrans" presStyleCnt="0"/>
      <dgm:spPr/>
    </dgm:pt>
    <dgm:pt modelId="{B1797163-1DF2-40C7-8D8D-03C433874485}" type="pres">
      <dgm:prSet presAssocID="{E7DA676B-A65E-48D5-9FE7-55FC1DAF7F04}" presName="node" presStyleLbl="node1" presStyleIdx="3" presStyleCnt="6">
        <dgm:presLayoutVars>
          <dgm:bulletEnabled val="1"/>
        </dgm:presLayoutVars>
      </dgm:prSet>
      <dgm:spPr/>
    </dgm:pt>
    <dgm:pt modelId="{F536D4C2-97D7-477C-8505-57D12552E924}" type="pres">
      <dgm:prSet presAssocID="{89B66666-46C1-4CD9-9418-D8D8091E12C1}" presName="sibTrans" presStyleCnt="0"/>
      <dgm:spPr/>
    </dgm:pt>
    <dgm:pt modelId="{D7005EF3-885D-43C1-B756-5574B0AB6C6D}" type="pres">
      <dgm:prSet presAssocID="{42D3C6C4-84EF-489A-A413-724896BBACE9}" presName="node" presStyleLbl="node1" presStyleIdx="4" presStyleCnt="6">
        <dgm:presLayoutVars>
          <dgm:bulletEnabled val="1"/>
        </dgm:presLayoutVars>
      </dgm:prSet>
      <dgm:spPr/>
    </dgm:pt>
    <dgm:pt modelId="{08609828-90FE-4D39-9A20-D8BC1C4ED248}" type="pres">
      <dgm:prSet presAssocID="{88433733-245E-4CC9-B5BA-5986F3880679}" presName="sibTrans" presStyleCnt="0"/>
      <dgm:spPr/>
    </dgm:pt>
    <dgm:pt modelId="{72C483EE-3807-4396-988C-77DF20CD78F7}" type="pres">
      <dgm:prSet presAssocID="{5F5445DE-D88D-42E0-8AE2-526EDDC10A0B}" presName="node" presStyleLbl="node1" presStyleIdx="5" presStyleCnt="6">
        <dgm:presLayoutVars>
          <dgm:bulletEnabled val="1"/>
        </dgm:presLayoutVars>
      </dgm:prSet>
      <dgm:spPr/>
    </dgm:pt>
  </dgm:ptLst>
  <dgm:cxnLst>
    <dgm:cxn modelId="{9BE29900-A49E-4D9E-80C5-1432737F1BF0}" type="presOf" srcId="{00815558-65DC-4E12-9A1A-E35E6F5496C6}" destId="{D7005EF3-885D-43C1-B756-5574B0AB6C6D}" srcOrd="0" destOrd="1" presId="urn:microsoft.com/office/officeart/2005/8/layout/default"/>
    <dgm:cxn modelId="{B10B7B07-4643-4184-96BC-6C4EA45E6426}" srcId="{9F01620B-FA02-4B8C-817B-1725FDE1E298}" destId="{51D3339C-2264-4EF9-8A40-5BFC4F55DE9B}" srcOrd="2" destOrd="0" parTransId="{10D64FF6-2445-488C-B4BD-FC6BDC8BA326}" sibTransId="{BBBA8972-04CB-41B1-AD7C-E9AA1995BBB2}"/>
    <dgm:cxn modelId="{CD8E7A09-1282-4DD3-BF7C-A36D5A65201C}" type="presOf" srcId="{8585523A-7D8A-4ED1-A1A2-FC85035CB25C}" destId="{44A6EDF1-57D4-47E8-93AA-ADA3ABEF4B92}" srcOrd="0" destOrd="0" presId="urn:microsoft.com/office/officeart/2005/8/layout/default"/>
    <dgm:cxn modelId="{749CF714-E17D-4097-A6D5-DD745D48F5D7}" srcId="{9F01620B-FA02-4B8C-817B-1725FDE1E298}" destId="{5F5445DE-D88D-42E0-8AE2-526EDDC10A0B}" srcOrd="5" destOrd="0" parTransId="{2A8DE93D-1DF0-499E-8D72-7CDCB18CE232}" sibTransId="{E9A742A3-7D97-428E-A6C3-94FFD5D4F464}"/>
    <dgm:cxn modelId="{BB88481A-6160-4E7E-AFF1-E52BD7425C37}" type="presOf" srcId="{25F3F04D-E8E3-403E-9489-DE5FB3DD592D}" destId="{882A7CA9-E612-412F-A2AE-85C1C3FC74DE}" srcOrd="0" destOrd="0" presId="urn:microsoft.com/office/officeart/2005/8/layout/default"/>
    <dgm:cxn modelId="{12031B21-C1E7-40F5-9E01-6AEC29471FD3}" type="presOf" srcId="{668059E2-9FA8-44F7-BD85-5C01C3B01707}" destId="{AB910759-7915-454A-ABFD-720A6C7646CF}" srcOrd="0" destOrd="1" presId="urn:microsoft.com/office/officeart/2005/8/layout/default"/>
    <dgm:cxn modelId="{A239EB35-B273-4BB7-8468-8C0E903CBD19}" type="presOf" srcId="{F076FCF0-B263-49B0-B988-7A218CB76414}" destId="{AB910759-7915-454A-ABFD-720A6C7646CF}" srcOrd="0" destOrd="4" presId="urn:microsoft.com/office/officeart/2005/8/layout/default"/>
    <dgm:cxn modelId="{B9775939-35D2-44FF-A9D0-D502DD60A5BA}" type="presOf" srcId="{9F01620B-FA02-4B8C-817B-1725FDE1E298}" destId="{117C7B35-A22F-4397-A938-6F2A5144EF10}" srcOrd="0" destOrd="0" presId="urn:microsoft.com/office/officeart/2005/8/layout/default"/>
    <dgm:cxn modelId="{3E6E003D-1E1A-45B6-97F6-372322F6F8AD}" type="presOf" srcId="{E7DA676B-A65E-48D5-9FE7-55FC1DAF7F04}" destId="{B1797163-1DF2-40C7-8D8D-03C433874485}" srcOrd="0" destOrd="0" presId="urn:microsoft.com/office/officeart/2005/8/layout/default"/>
    <dgm:cxn modelId="{CA321D5D-20F9-4EB0-ABF9-676A4C88A1A1}" type="presOf" srcId="{9DB281AB-0490-4C26-8FF7-BAB05766C56F}" destId="{72C483EE-3807-4396-988C-77DF20CD78F7}" srcOrd="0" destOrd="1" presId="urn:microsoft.com/office/officeart/2005/8/layout/default"/>
    <dgm:cxn modelId="{54BAF442-9196-450D-82F3-C2CAC5CCF8D7}" type="presOf" srcId="{56C89C76-19D1-40D5-AE31-22CBF4F94CBA}" destId="{72C483EE-3807-4396-988C-77DF20CD78F7}" srcOrd="0" destOrd="2" presId="urn:microsoft.com/office/officeart/2005/8/layout/default"/>
    <dgm:cxn modelId="{F94F3166-9E3A-40B5-ACF1-22EC31F2DA39}" srcId="{42D3C6C4-84EF-489A-A413-724896BBACE9}" destId="{18C2EC52-1886-4F8B-9620-8B58DAB4DFE2}" srcOrd="1" destOrd="0" parTransId="{1739231B-6F32-4073-ADC9-9F844FABBA80}" sibTransId="{8EF22C14-F1C7-4AF3-B662-B0F6927D97B3}"/>
    <dgm:cxn modelId="{BBC6C769-15E4-4848-8674-8E4743AC0EC2}" type="presOf" srcId="{18C2EC52-1886-4F8B-9620-8B58DAB4DFE2}" destId="{D7005EF3-885D-43C1-B756-5574B0AB6C6D}" srcOrd="0" destOrd="2" presId="urn:microsoft.com/office/officeart/2005/8/layout/default"/>
    <dgm:cxn modelId="{2C109F4C-30C2-4E15-ACC5-08FB08714EF6}" srcId="{668059E2-9FA8-44F7-BD85-5C01C3B01707}" destId="{EFA81E37-CC0A-4DEA-A20A-F26FC5BFD0BC}" srcOrd="1" destOrd="0" parTransId="{2F76C994-6BD7-4D5B-9D02-E2FA51FD7254}" sibTransId="{3274A5CC-5274-46AE-B0E2-207986AF5481}"/>
    <dgm:cxn modelId="{7A643574-7476-46DC-BD7D-2311FAB649E3}" type="presOf" srcId="{51D3339C-2264-4EF9-8A40-5BFC4F55DE9B}" destId="{AB910759-7915-454A-ABFD-720A6C7646CF}" srcOrd="0" destOrd="0" presId="urn:microsoft.com/office/officeart/2005/8/layout/default"/>
    <dgm:cxn modelId="{56E3D179-A846-44AC-A4F6-ECEEBFBD430C}" srcId="{9F01620B-FA02-4B8C-817B-1725FDE1E298}" destId="{8585523A-7D8A-4ED1-A1A2-FC85035CB25C}" srcOrd="1" destOrd="0" parTransId="{2B75C9A8-34F5-4842-810D-EFBE7715FCF9}" sibTransId="{FF8C1F8F-705B-4DAE-A70F-9E6C638FD64A}"/>
    <dgm:cxn modelId="{979ADC7D-E5FB-4F37-A244-71B78517645A}" srcId="{E7DA676B-A65E-48D5-9FE7-55FC1DAF7F04}" destId="{DE05FD5E-CD65-4F0E-9123-C480E12B118D}" srcOrd="0" destOrd="0" parTransId="{EF99F5F2-3F54-4BC1-B5C8-BCA4DE78FFB5}" sibTransId="{722B8C4A-0E46-4DCB-8C7F-1D49F510E0F1}"/>
    <dgm:cxn modelId="{B33FBD7E-10D6-40C5-A797-6DE4B0209DE5}" srcId="{5F5445DE-D88D-42E0-8AE2-526EDDC10A0B}" destId="{4C77B74D-4661-4637-A13D-B72BFE01BDE4}" srcOrd="2" destOrd="0" parTransId="{EDEA239C-E8CF-444F-83FB-12CDA52A9CE3}" sibTransId="{517C1793-4548-4D48-8443-7E3C78B22F09}"/>
    <dgm:cxn modelId="{8E621482-AA77-4DAC-BCD1-79F1503C04D9}" type="presOf" srcId="{C0E5F3ED-98F8-4D50-A2C9-B0903F1C6C29}" destId="{44A6EDF1-57D4-47E8-93AA-ADA3ABEF4B92}" srcOrd="0" destOrd="2" presId="urn:microsoft.com/office/officeart/2005/8/layout/default"/>
    <dgm:cxn modelId="{FB3CD283-2290-4E51-B101-8E4EAE12C6D4}" srcId="{51D3339C-2264-4EF9-8A40-5BFC4F55DE9B}" destId="{668059E2-9FA8-44F7-BD85-5C01C3B01707}" srcOrd="0" destOrd="0" parTransId="{7F3DC477-AB7A-4705-9355-287E2BEF3B39}" sibTransId="{21CC9850-620E-4354-BD32-FD991C3B861E}"/>
    <dgm:cxn modelId="{1CFC7B8A-D5CD-4A22-BE54-009BDE2E7264}" type="presOf" srcId="{2D40B02B-9AAD-4A50-AFEB-3F65ADD977CA}" destId="{882A7CA9-E612-412F-A2AE-85C1C3FC74DE}" srcOrd="0" destOrd="1" presId="urn:microsoft.com/office/officeart/2005/8/layout/default"/>
    <dgm:cxn modelId="{4FBECD8F-ABB6-4D08-BB75-8E3F7518EC20}" srcId="{8585523A-7D8A-4ED1-A1A2-FC85035CB25C}" destId="{C472F4A6-F105-4686-A440-D3CC7DB12124}" srcOrd="0" destOrd="0" parTransId="{F6284AAD-F307-4C7F-A5C1-074C3D29834E}" sibTransId="{E1DF307B-0318-4461-9556-186514446097}"/>
    <dgm:cxn modelId="{34201090-C244-4F50-8824-2C087A6A2A54}" srcId="{668059E2-9FA8-44F7-BD85-5C01C3B01707}" destId="{F076FCF0-B263-49B0-B988-7A218CB76414}" srcOrd="2" destOrd="0" parTransId="{32913107-27DB-4311-9F8D-442AD5A53CDE}" sibTransId="{7F09D9AA-0B42-4C1F-B744-FC9CFD83C13F}"/>
    <dgm:cxn modelId="{9669279E-31E7-4322-A07E-3251B6702340}" type="presOf" srcId="{DE05FD5E-CD65-4F0E-9123-C480E12B118D}" destId="{B1797163-1DF2-40C7-8D8D-03C433874485}" srcOrd="0" destOrd="1" presId="urn:microsoft.com/office/officeart/2005/8/layout/default"/>
    <dgm:cxn modelId="{87EA109F-D0CC-4B89-B3EB-ACC1CB6A6B47}" srcId="{42D3C6C4-84EF-489A-A413-724896BBACE9}" destId="{00815558-65DC-4E12-9A1A-E35E6F5496C6}" srcOrd="0" destOrd="0" parTransId="{4CE99892-C555-4F5B-A139-91C5F2EFA410}" sibTransId="{AD2A73D0-ACEE-4B64-B0EE-4A545A03D7B1}"/>
    <dgm:cxn modelId="{115E399F-BF50-4F05-B422-5759AC6E601D}" srcId="{9F01620B-FA02-4B8C-817B-1725FDE1E298}" destId="{42D3C6C4-84EF-489A-A413-724896BBACE9}" srcOrd="4" destOrd="0" parTransId="{977587B9-1258-4847-9AF8-A05271DAA94F}" sibTransId="{88433733-245E-4CC9-B5BA-5986F3880679}"/>
    <dgm:cxn modelId="{65ACBBAF-5388-4AC7-8F60-E7BEB654FCFE}" type="presOf" srcId="{5F5445DE-D88D-42E0-8AE2-526EDDC10A0B}" destId="{72C483EE-3807-4396-988C-77DF20CD78F7}" srcOrd="0" destOrd="0" presId="urn:microsoft.com/office/officeart/2005/8/layout/default"/>
    <dgm:cxn modelId="{90B11BB5-A4FA-4324-A7F1-4D5542F664BE}" srcId="{668059E2-9FA8-44F7-BD85-5C01C3B01707}" destId="{37CB086D-4DDB-4A81-954A-3C219BB6EF31}" srcOrd="0" destOrd="0" parTransId="{B2D9FB65-8CB0-4507-879A-FD672464D941}" sibTransId="{9F1B2E0C-E104-4080-8014-9CB10B5647CE}"/>
    <dgm:cxn modelId="{3021CFB7-4976-44E8-9A2E-05E69815228F}" type="presOf" srcId="{4C77B74D-4661-4637-A13D-B72BFE01BDE4}" destId="{72C483EE-3807-4396-988C-77DF20CD78F7}" srcOrd="0" destOrd="3" presId="urn:microsoft.com/office/officeart/2005/8/layout/default"/>
    <dgm:cxn modelId="{3AF124BE-6433-4629-89A6-20460EB0355C}" srcId="{8585523A-7D8A-4ED1-A1A2-FC85035CB25C}" destId="{C0E5F3ED-98F8-4D50-A2C9-B0903F1C6C29}" srcOrd="1" destOrd="0" parTransId="{EBD717A8-C2D6-4A8C-9563-95A918CED57A}" sibTransId="{2D3ECB5F-9AC5-47B5-A032-10D3BDB1DF5D}"/>
    <dgm:cxn modelId="{8DBD93BE-2ED9-4ABC-9934-1AC9D366258D}" type="presOf" srcId="{EFA81E37-CC0A-4DEA-A20A-F26FC5BFD0BC}" destId="{AB910759-7915-454A-ABFD-720A6C7646CF}" srcOrd="0" destOrd="3" presId="urn:microsoft.com/office/officeart/2005/8/layout/default"/>
    <dgm:cxn modelId="{CB87F3C3-4CEA-4F29-AAC0-1FEB14775D1B}" srcId="{9F01620B-FA02-4B8C-817B-1725FDE1E298}" destId="{E7DA676B-A65E-48D5-9FE7-55FC1DAF7F04}" srcOrd="3" destOrd="0" parTransId="{B39464C1-97F2-4A31-8634-F45BEB24EF9A}" sibTransId="{89B66666-46C1-4CD9-9418-D8D8091E12C1}"/>
    <dgm:cxn modelId="{05A4D3CB-C449-4BE3-9F96-5101E28A6C89}" type="presOf" srcId="{42D3C6C4-84EF-489A-A413-724896BBACE9}" destId="{D7005EF3-885D-43C1-B756-5574B0AB6C6D}" srcOrd="0" destOrd="0" presId="urn:microsoft.com/office/officeart/2005/8/layout/default"/>
    <dgm:cxn modelId="{157C58DC-7B80-4A1B-9C21-B9E5C27B6E04}" type="presOf" srcId="{C472F4A6-F105-4686-A440-D3CC7DB12124}" destId="{44A6EDF1-57D4-47E8-93AA-ADA3ABEF4B92}" srcOrd="0" destOrd="1" presId="urn:microsoft.com/office/officeart/2005/8/layout/default"/>
    <dgm:cxn modelId="{EB3427E2-EAD2-41AA-B405-902E1E298CDB}" srcId="{25F3F04D-E8E3-403E-9489-DE5FB3DD592D}" destId="{2D40B02B-9AAD-4A50-AFEB-3F65ADD977CA}" srcOrd="0" destOrd="0" parTransId="{43EC2ED9-0706-49ED-A93A-5211F061863E}" sibTransId="{A5C035A9-92D8-4DBC-A13E-AC1E1770DAFF}"/>
    <dgm:cxn modelId="{0D22E9F1-65DF-4760-B4B5-F8024261E922}" srcId="{5F5445DE-D88D-42E0-8AE2-526EDDC10A0B}" destId="{9DB281AB-0490-4C26-8FF7-BAB05766C56F}" srcOrd="0" destOrd="0" parTransId="{5F9A9682-4C90-46E5-8F2A-D73C35493383}" sibTransId="{4C5CE34F-8468-4C0C-B70D-5DA4B428464D}"/>
    <dgm:cxn modelId="{FBD1CDF7-50A8-4735-BC7B-12D7D56055C4}" type="presOf" srcId="{37CB086D-4DDB-4A81-954A-3C219BB6EF31}" destId="{AB910759-7915-454A-ABFD-720A6C7646CF}" srcOrd="0" destOrd="2" presId="urn:microsoft.com/office/officeart/2005/8/layout/default"/>
    <dgm:cxn modelId="{CA651DFA-5E47-4AEA-B844-3E9195245125}" srcId="{5F5445DE-D88D-42E0-8AE2-526EDDC10A0B}" destId="{56C89C76-19D1-40D5-AE31-22CBF4F94CBA}" srcOrd="1" destOrd="0" parTransId="{2D8625C9-6422-4CDF-B355-FD3A50571A40}" sibTransId="{6A03FC43-55D5-41D0-B6DF-F372FD84F546}"/>
    <dgm:cxn modelId="{E0A26AFF-FBDE-4BCB-B99F-ACBA01888886}" srcId="{9F01620B-FA02-4B8C-817B-1725FDE1E298}" destId="{25F3F04D-E8E3-403E-9489-DE5FB3DD592D}" srcOrd="0" destOrd="0" parTransId="{FB335578-B759-4D5E-9C00-B83B6B131D62}" sibTransId="{2288D458-17D7-4191-B505-48088BE3201B}"/>
    <dgm:cxn modelId="{68174849-F7CC-441B-9097-BAD9F24F766C}" type="presParOf" srcId="{117C7B35-A22F-4397-A938-6F2A5144EF10}" destId="{882A7CA9-E612-412F-A2AE-85C1C3FC74DE}" srcOrd="0" destOrd="0" presId="urn:microsoft.com/office/officeart/2005/8/layout/default"/>
    <dgm:cxn modelId="{AC614102-D857-4C72-95BF-AC51AAEAC221}" type="presParOf" srcId="{117C7B35-A22F-4397-A938-6F2A5144EF10}" destId="{F0318751-B7AF-4289-A74C-EAF2EF68C230}" srcOrd="1" destOrd="0" presId="urn:microsoft.com/office/officeart/2005/8/layout/default"/>
    <dgm:cxn modelId="{4761093B-BE9D-4659-931C-B91EEC4026D3}" type="presParOf" srcId="{117C7B35-A22F-4397-A938-6F2A5144EF10}" destId="{44A6EDF1-57D4-47E8-93AA-ADA3ABEF4B92}" srcOrd="2" destOrd="0" presId="urn:microsoft.com/office/officeart/2005/8/layout/default"/>
    <dgm:cxn modelId="{CB3CF581-65FD-49E6-A902-4F9860AF50ED}" type="presParOf" srcId="{117C7B35-A22F-4397-A938-6F2A5144EF10}" destId="{6F3B0E1D-3A60-4DFE-8CFF-D0FDC0F48305}" srcOrd="3" destOrd="0" presId="urn:microsoft.com/office/officeart/2005/8/layout/default"/>
    <dgm:cxn modelId="{8C8B828F-9A6E-4AE8-8756-4E5D798D26EC}" type="presParOf" srcId="{117C7B35-A22F-4397-A938-6F2A5144EF10}" destId="{AB910759-7915-454A-ABFD-720A6C7646CF}" srcOrd="4" destOrd="0" presId="urn:microsoft.com/office/officeart/2005/8/layout/default"/>
    <dgm:cxn modelId="{1AE97793-8636-430D-817B-6E08CCF9567C}" type="presParOf" srcId="{117C7B35-A22F-4397-A938-6F2A5144EF10}" destId="{426E4B57-9B06-47B8-AB18-83363FEB52E5}" srcOrd="5" destOrd="0" presId="urn:microsoft.com/office/officeart/2005/8/layout/default"/>
    <dgm:cxn modelId="{0978B074-7382-487E-BC78-DF7B01E43731}" type="presParOf" srcId="{117C7B35-A22F-4397-A938-6F2A5144EF10}" destId="{B1797163-1DF2-40C7-8D8D-03C433874485}" srcOrd="6" destOrd="0" presId="urn:microsoft.com/office/officeart/2005/8/layout/default"/>
    <dgm:cxn modelId="{5ECAAFA3-B096-4191-B3F6-E249ADAEE21A}" type="presParOf" srcId="{117C7B35-A22F-4397-A938-6F2A5144EF10}" destId="{F536D4C2-97D7-477C-8505-57D12552E924}" srcOrd="7" destOrd="0" presId="urn:microsoft.com/office/officeart/2005/8/layout/default"/>
    <dgm:cxn modelId="{36FE3F3C-4239-4B0C-9A0B-A1ED40CBEB74}" type="presParOf" srcId="{117C7B35-A22F-4397-A938-6F2A5144EF10}" destId="{D7005EF3-885D-43C1-B756-5574B0AB6C6D}" srcOrd="8" destOrd="0" presId="urn:microsoft.com/office/officeart/2005/8/layout/default"/>
    <dgm:cxn modelId="{1B8D6A66-D984-4B7E-A098-239A5421639B}" type="presParOf" srcId="{117C7B35-A22F-4397-A938-6F2A5144EF10}" destId="{08609828-90FE-4D39-9A20-D8BC1C4ED248}" srcOrd="9" destOrd="0" presId="urn:microsoft.com/office/officeart/2005/8/layout/default"/>
    <dgm:cxn modelId="{09E9C466-A786-416A-99B1-F9BE54A2CB6A}" type="presParOf" srcId="{117C7B35-A22F-4397-A938-6F2A5144EF10}" destId="{72C483EE-3807-4396-988C-77DF20CD78F7}" srcOrd="10" destOrd="0" presId="urn:microsoft.com/office/officeart/2005/8/layout/default"/>
  </dgm:cxnLst>
  <dgm:bg/>
  <dgm:whole/>
  <dgm:extLst>
    <a:ext uri="http://schemas.microsoft.com/office/drawing/2008/diagram">
      <dsp:dataModelExt xmlns:dsp="http://schemas.microsoft.com/office/drawing/2008/diagram" relId="rId7" minVer="http://schemas.openxmlformats.org/drawingml/2006/diagram"/>
    </a:ext>
    <a:ext uri="{C62137D5-CB1D-491B-B009-E17868A290BF}">
      <dgm14:recolorImg xmlns:dgm14="http://schemas.microsoft.com/office/drawing/2010/diagram" val="1"/>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FD6B67B-054B-4181-BB72-3801DBD45738}">
      <dsp:nvSpPr>
        <dsp:cNvPr id="0" name=""/>
        <dsp:cNvSpPr/>
      </dsp:nvSpPr>
      <dsp:spPr>
        <a:xfrm>
          <a:off x="0" y="72247"/>
          <a:ext cx="3546062" cy="2127637"/>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kern="1200" dirty="0"/>
            <a:t>Interactions</a:t>
          </a:r>
          <a:r>
            <a:rPr lang="en-BE" sz="2000" kern="1200" dirty="0"/>
            <a:t> / gap</a:t>
          </a:r>
          <a:br>
            <a:rPr lang="en-BE" sz="2000" kern="1200" dirty="0"/>
          </a:br>
          <a:r>
            <a:rPr lang="en-BE" sz="2000" kern="1200" dirty="0"/>
            <a:t>assessment</a:t>
          </a:r>
          <a:r>
            <a:rPr lang="en-GB" sz="2000" kern="1200" dirty="0"/>
            <a:t> with: </a:t>
          </a:r>
          <a:br>
            <a:rPr lang="en-GB" sz="2000" kern="1200" dirty="0"/>
          </a:br>
          <a:r>
            <a:rPr lang="en-GB" sz="2000" kern="1200" dirty="0"/>
            <a:t>(i) soft law standards </a:t>
          </a:r>
          <a:br>
            <a:rPr lang="en-GB" sz="2000" kern="1200" dirty="0"/>
          </a:br>
          <a:r>
            <a:rPr lang="en-GB" sz="2000" kern="1200" dirty="0"/>
            <a:t>(ii) other national/ EU regimes</a:t>
          </a:r>
          <a:br>
            <a:rPr lang="en-GB" sz="2000" kern="1200" dirty="0"/>
          </a:br>
          <a:r>
            <a:rPr lang="en-GB" sz="2000" kern="1200" dirty="0"/>
            <a:t>(iii) CSRD</a:t>
          </a:r>
        </a:p>
      </dsp:txBody>
      <dsp:txXfrm>
        <a:off x="0" y="72247"/>
        <a:ext cx="3546062" cy="2127637"/>
      </dsp:txXfrm>
    </dsp:sp>
    <dsp:sp modelId="{EA84809D-8FAC-49FA-A0BA-626AF704594F}">
      <dsp:nvSpPr>
        <dsp:cNvPr id="0" name=""/>
        <dsp:cNvSpPr/>
      </dsp:nvSpPr>
      <dsp:spPr>
        <a:xfrm>
          <a:off x="3900668" y="72247"/>
          <a:ext cx="3546062" cy="2127637"/>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kern="1200" dirty="0"/>
            <a:t>Adaptation of contracts</a:t>
          </a:r>
        </a:p>
      </dsp:txBody>
      <dsp:txXfrm>
        <a:off x="3900668" y="72247"/>
        <a:ext cx="3546062" cy="2127637"/>
      </dsp:txXfrm>
    </dsp:sp>
    <dsp:sp modelId="{EA6DB4A0-2548-40E1-A2B8-DCEE22EF701C}">
      <dsp:nvSpPr>
        <dsp:cNvPr id="0" name=""/>
        <dsp:cNvSpPr/>
      </dsp:nvSpPr>
      <dsp:spPr>
        <a:xfrm>
          <a:off x="7801337" y="72247"/>
          <a:ext cx="3546062" cy="2127637"/>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kern="1200" dirty="0"/>
            <a:t>DD in practice</a:t>
          </a:r>
          <a:r>
            <a:rPr lang="en-BE" sz="2000" kern="1200" dirty="0"/>
            <a:t> (a</a:t>
          </a:r>
          <a:r>
            <a:rPr lang="en-GB" sz="2000" kern="1200" dirty="0" err="1"/>
            <a:t>daptation</a:t>
          </a:r>
          <a:r>
            <a:rPr lang="en-GB" sz="2000" kern="1200" dirty="0"/>
            <a:t> of internal policies and </a:t>
          </a:r>
          <a:r>
            <a:rPr lang="en-GB" sz="2000" kern="1200" dirty="0" err="1"/>
            <a:t>processe</a:t>
          </a:r>
          <a:r>
            <a:rPr lang="en-BE" sz="2000" kern="1200" dirty="0"/>
            <a:t>)</a:t>
          </a:r>
          <a:endParaRPr lang="en-GB" sz="2000" kern="1200" dirty="0"/>
        </a:p>
      </dsp:txBody>
      <dsp:txXfrm>
        <a:off x="7801337" y="72247"/>
        <a:ext cx="3546062" cy="2127637"/>
      </dsp:txXfrm>
    </dsp:sp>
    <dsp:sp modelId="{C5DF5386-44F1-42EC-913C-6ADB7923D86C}">
      <dsp:nvSpPr>
        <dsp:cNvPr id="0" name=""/>
        <dsp:cNvSpPr/>
      </dsp:nvSpPr>
      <dsp:spPr>
        <a:xfrm>
          <a:off x="0" y="2554491"/>
          <a:ext cx="3546062" cy="2127637"/>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kern="1200" dirty="0"/>
            <a:t>Scope of application </a:t>
          </a:r>
          <a:r>
            <a:rPr lang="en-BE" sz="2000" kern="1200" dirty="0"/>
            <a:t>(incl.</a:t>
          </a:r>
          <a:r>
            <a:rPr lang="en-GB" sz="2000" kern="1200" dirty="0"/>
            <a:t> financial services</a:t>
          </a:r>
          <a:r>
            <a:rPr lang="en-BE" sz="2000" kern="1200" dirty="0"/>
            <a:t>)</a:t>
          </a:r>
          <a:endParaRPr lang="en-GB" sz="2000" kern="1200" dirty="0"/>
        </a:p>
      </dsp:txBody>
      <dsp:txXfrm>
        <a:off x="0" y="2554491"/>
        <a:ext cx="3546062" cy="2127637"/>
      </dsp:txXfrm>
    </dsp:sp>
    <dsp:sp modelId="{453317CE-96B6-4AE8-B4F2-E8577E1B3363}">
      <dsp:nvSpPr>
        <dsp:cNvPr id="0" name=""/>
        <dsp:cNvSpPr/>
      </dsp:nvSpPr>
      <dsp:spPr>
        <a:xfrm>
          <a:off x="3900668" y="2554491"/>
          <a:ext cx="3546062" cy="2127637"/>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kern="1200" dirty="0"/>
            <a:t>Climate transition plans and targets</a:t>
          </a:r>
        </a:p>
      </dsp:txBody>
      <dsp:txXfrm>
        <a:off x="3900668" y="2554491"/>
        <a:ext cx="3546062" cy="2127637"/>
      </dsp:txXfrm>
    </dsp:sp>
    <dsp:sp modelId="{D3185E02-081D-4224-8BF1-25EA00CDA800}">
      <dsp:nvSpPr>
        <dsp:cNvPr id="0" name=""/>
        <dsp:cNvSpPr/>
      </dsp:nvSpPr>
      <dsp:spPr>
        <a:xfrm>
          <a:off x="7801337" y="2554491"/>
          <a:ext cx="3546062" cy="2127637"/>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GB" sz="2000" kern="1200" dirty="0"/>
            <a:t>Litigation / liability risks</a:t>
          </a:r>
        </a:p>
      </dsp:txBody>
      <dsp:txXfrm>
        <a:off x="7801337" y="2554491"/>
        <a:ext cx="3546062" cy="2127637"/>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82A7CA9-E612-412F-A2AE-85C1C3FC74DE}">
      <dsp:nvSpPr>
        <dsp:cNvPr id="0" name=""/>
        <dsp:cNvSpPr/>
      </dsp:nvSpPr>
      <dsp:spPr>
        <a:xfrm>
          <a:off x="1040606" y="4206"/>
          <a:ext cx="3731121" cy="2238672"/>
        </a:xfrm>
        <a:prstGeom prst="rect">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t" anchorCtr="0">
          <a:noAutofit/>
        </a:bodyPr>
        <a:lstStyle/>
        <a:p>
          <a:pPr marL="0" lvl="0" indent="0" algn="l" defTabSz="622300">
            <a:lnSpc>
              <a:spcPct val="90000"/>
            </a:lnSpc>
            <a:spcBef>
              <a:spcPct val="0"/>
            </a:spcBef>
            <a:spcAft>
              <a:spcPct val="35000"/>
            </a:spcAft>
            <a:buNone/>
          </a:pPr>
          <a:r>
            <a:rPr lang="en-GB" sz="1400" b="1" i="0" kern="1200" dirty="0"/>
            <a:t>What?</a:t>
          </a:r>
          <a:r>
            <a:rPr lang="en-GB" sz="1400" b="0" i="0" kern="1200" dirty="0"/>
            <a:t> </a:t>
          </a:r>
          <a:endParaRPr lang="nl-BE" sz="1400" kern="1200" dirty="0"/>
        </a:p>
        <a:p>
          <a:pPr marL="114300" lvl="1" indent="-114300" algn="l" defTabSz="622300">
            <a:lnSpc>
              <a:spcPct val="90000"/>
            </a:lnSpc>
            <a:spcBef>
              <a:spcPct val="0"/>
            </a:spcBef>
            <a:spcAft>
              <a:spcPct val="15000"/>
            </a:spcAft>
            <a:buChar char="•"/>
          </a:pPr>
          <a:r>
            <a:rPr lang="en-GB" sz="1400" b="0" i="0" kern="1200" dirty="0"/>
            <a:t>Covered commodities (cattle, cocoa, coffee, oil palm, rubber, soya and wood) and products (</a:t>
          </a:r>
          <a:r>
            <a:rPr lang="en-GB" sz="1400" b="0" i="1" kern="1200" dirty="0"/>
            <a:t>e.g</a:t>
          </a:r>
          <a:r>
            <a:rPr lang="en-GB" sz="1400" b="0" i="0" kern="1200" dirty="0"/>
            <a:t>., chocolate, leather or wood furniture) </a:t>
          </a:r>
          <a:endParaRPr lang="nl-BE" sz="1400" kern="1200" dirty="0"/>
        </a:p>
      </dsp:txBody>
      <dsp:txXfrm>
        <a:off x="1040606" y="4206"/>
        <a:ext cx="3731121" cy="2238672"/>
      </dsp:txXfrm>
    </dsp:sp>
    <dsp:sp modelId="{44A6EDF1-57D4-47E8-93AA-ADA3ABEF4B92}">
      <dsp:nvSpPr>
        <dsp:cNvPr id="0" name=""/>
        <dsp:cNvSpPr/>
      </dsp:nvSpPr>
      <dsp:spPr>
        <a:xfrm>
          <a:off x="5144839" y="4206"/>
          <a:ext cx="3731121" cy="2238672"/>
        </a:xfrm>
        <a:prstGeom prst="rect">
          <a:avLst/>
        </a:prstGeom>
        <a:solidFill>
          <a:schemeClr val="accent3">
            <a:hueOff val="-3927850"/>
            <a:satOff val="-10467"/>
            <a:lumOff val="-1569"/>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t" anchorCtr="0">
          <a:noAutofit/>
        </a:bodyPr>
        <a:lstStyle/>
        <a:p>
          <a:pPr marL="0" lvl="0" indent="0" algn="l" defTabSz="622300">
            <a:lnSpc>
              <a:spcPct val="90000"/>
            </a:lnSpc>
            <a:spcBef>
              <a:spcPct val="0"/>
            </a:spcBef>
            <a:spcAft>
              <a:spcPct val="35000"/>
            </a:spcAft>
            <a:buNone/>
          </a:pPr>
          <a:r>
            <a:rPr lang="en-GB" sz="1400" b="1" i="0" kern="1200" dirty="0"/>
            <a:t>Who? </a:t>
          </a:r>
          <a:endParaRPr lang="nl-BE" sz="1400" kern="1200" dirty="0"/>
        </a:p>
        <a:p>
          <a:pPr marL="114300" lvl="1" indent="-114300" algn="l" defTabSz="622300">
            <a:lnSpc>
              <a:spcPct val="90000"/>
            </a:lnSpc>
            <a:spcBef>
              <a:spcPct val="0"/>
            </a:spcBef>
            <a:spcAft>
              <a:spcPct val="15000"/>
            </a:spcAft>
            <a:buChar char="•"/>
          </a:pPr>
          <a:r>
            <a:rPr lang="en-GB" sz="1400" b="0" i="0" kern="1200" dirty="0"/>
            <a:t>Operators (first placing on the market) and traders (making available the product on the market further down the supply chain) </a:t>
          </a:r>
          <a:endParaRPr lang="nl-BE" sz="1400" kern="1200" dirty="0"/>
        </a:p>
        <a:p>
          <a:pPr marL="114300" lvl="1" indent="-114300" algn="l" defTabSz="622300">
            <a:lnSpc>
              <a:spcPct val="90000"/>
            </a:lnSpc>
            <a:spcBef>
              <a:spcPct val="0"/>
            </a:spcBef>
            <a:spcAft>
              <a:spcPct val="15000"/>
            </a:spcAft>
            <a:buChar char="•"/>
          </a:pPr>
          <a:r>
            <a:rPr lang="en-GB" sz="1400" b="0" i="0" kern="1200" dirty="0"/>
            <a:t>Specific regimes for SME operators and for SME traders</a:t>
          </a:r>
          <a:endParaRPr lang="nl-BE" sz="1400" kern="1200" dirty="0"/>
        </a:p>
      </dsp:txBody>
      <dsp:txXfrm>
        <a:off x="5144839" y="4206"/>
        <a:ext cx="3731121" cy="2238672"/>
      </dsp:txXfrm>
    </dsp:sp>
    <dsp:sp modelId="{AB910759-7915-454A-ABFD-720A6C7646CF}">
      <dsp:nvSpPr>
        <dsp:cNvPr id="0" name=""/>
        <dsp:cNvSpPr/>
      </dsp:nvSpPr>
      <dsp:spPr>
        <a:xfrm>
          <a:off x="9249073" y="4206"/>
          <a:ext cx="3731121" cy="2238672"/>
        </a:xfrm>
        <a:prstGeom prst="rect">
          <a:avLst/>
        </a:prstGeom>
        <a:solidFill>
          <a:schemeClr val="accent3">
            <a:hueOff val="-7855701"/>
            <a:satOff val="-20935"/>
            <a:lumOff val="-3137"/>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t" anchorCtr="0">
          <a:noAutofit/>
        </a:bodyPr>
        <a:lstStyle/>
        <a:p>
          <a:pPr marL="0" lvl="0" indent="0" algn="l" defTabSz="622300">
            <a:lnSpc>
              <a:spcPct val="90000"/>
            </a:lnSpc>
            <a:spcBef>
              <a:spcPct val="0"/>
            </a:spcBef>
            <a:spcAft>
              <a:spcPct val="35000"/>
            </a:spcAft>
            <a:buNone/>
          </a:pPr>
          <a:r>
            <a:rPr lang="en-GB" sz="1400" b="1" i="0" kern="1200" dirty="0"/>
            <a:t>Rule?</a:t>
          </a:r>
          <a:r>
            <a:rPr lang="en-GB" sz="1400" b="0" i="0" kern="1200" dirty="0"/>
            <a:t> </a:t>
          </a:r>
          <a:endParaRPr lang="nl-BE" sz="1400" kern="1200" dirty="0"/>
        </a:p>
        <a:p>
          <a:pPr marL="114300" lvl="1" indent="-114300" algn="l" defTabSz="622300">
            <a:lnSpc>
              <a:spcPct val="90000"/>
            </a:lnSpc>
            <a:spcBef>
              <a:spcPct val="0"/>
            </a:spcBef>
            <a:spcAft>
              <a:spcPct val="15000"/>
            </a:spcAft>
            <a:buChar char="•"/>
          </a:pPr>
          <a:r>
            <a:rPr lang="en-GB" sz="1400" b="0" i="0" kern="1200" dirty="0"/>
            <a:t>Prohibition of placing and making available </a:t>
          </a:r>
          <a:r>
            <a:rPr lang="en-GB" sz="1400" b="0" i="0" u="sng" kern="1200" dirty="0"/>
            <a:t>certain</a:t>
          </a:r>
          <a:r>
            <a:rPr lang="en-GB" sz="1400" b="0" i="0" kern="1200" dirty="0"/>
            <a:t> products on the EU market (and of exporting therefrom) unless: </a:t>
          </a:r>
          <a:endParaRPr lang="nl-BE" sz="1400" kern="1200" dirty="0"/>
        </a:p>
        <a:p>
          <a:pPr marL="228600" lvl="2" indent="-114300" algn="l" defTabSz="622300">
            <a:lnSpc>
              <a:spcPct val="90000"/>
            </a:lnSpc>
            <a:spcBef>
              <a:spcPct val="0"/>
            </a:spcBef>
            <a:spcAft>
              <a:spcPct val="15000"/>
            </a:spcAft>
            <a:buFont typeface="+mj-lt"/>
            <a:buAutoNum type="arabicPeriod"/>
          </a:pPr>
          <a:r>
            <a:rPr lang="en-GB" sz="1400" b="0" i="0" kern="1200" dirty="0"/>
            <a:t> Deforestation-free;</a:t>
          </a:r>
          <a:endParaRPr lang="nl-BE" sz="1400" kern="1200" dirty="0"/>
        </a:p>
        <a:p>
          <a:pPr marL="228600" lvl="2" indent="-114300" algn="l" defTabSz="622300">
            <a:lnSpc>
              <a:spcPct val="90000"/>
            </a:lnSpc>
            <a:spcBef>
              <a:spcPct val="0"/>
            </a:spcBef>
            <a:spcAft>
              <a:spcPct val="15000"/>
            </a:spcAft>
            <a:buFont typeface="+mj-lt"/>
            <a:buAutoNum type="arabicPeriod"/>
          </a:pPr>
          <a:r>
            <a:rPr lang="en-GB" sz="1400" b="0" i="0" kern="1200" dirty="0"/>
            <a:t> Produced in accordance with the relevant legislation of the country of production; and</a:t>
          </a:r>
          <a:endParaRPr lang="nl-BE" sz="1400" kern="1200" dirty="0"/>
        </a:p>
        <a:p>
          <a:pPr marL="228600" lvl="2" indent="-114300" algn="l" defTabSz="622300">
            <a:lnSpc>
              <a:spcPct val="90000"/>
            </a:lnSpc>
            <a:spcBef>
              <a:spcPct val="0"/>
            </a:spcBef>
            <a:spcAft>
              <a:spcPct val="15000"/>
            </a:spcAft>
            <a:buFont typeface="+mj-lt"/>
            <a:buAutoNum type="arabicPeriod"/>
          </a:pPr>
          <a:r>
            <a:rPr lang="en-GB" sz="1400" b="0" i="0" kern="1200" dirty="0"/>
            <a:t> The operator/trader has issued a due diligence statement</a:t>
          </a:r>
          <a:r>
            <a:rPr lang="en-BE" sz="1400" b="0" i="0" kern="1200" dirty="0"/>
            <a:t> in centralised information system</a:t>
          </a:r>
          <a:r>
            <a:rPr lang="en-GB" sz="1400" b="0" i="0" kern="1200" dirty="0"/>
            <a:t>.</a:t>
          </a:r>
          <a:endParaRPr lang="nl-BE" sz="1400" kern="1200" dirty="0"/>
        </a:p>
      </dsp:txBody>
      <dsp:txXfrm>
        <a:off x="9249073" y="4206"/>
        <a:ext cx="3731121" cy="2238672"/>
      </dsp:txXfrm>
    </dsp:sp>
    <dsp:sp modelId="{B1797163-1DF2-40C7-8D8D-03C433874485}">
      <dsp:nvSpPr>
        <dsp:cNvPr id="0" name=""/>
        <dsp:cNvSpPr/>
      </dsp:nvSpPr>
      <dsp:spPr>
        <a:xfrm>
          <a:off x="1040606" y="2615991"/>
          <a:ext cx="3731121" cy="2238672"/>
        </a:xfrm>
        <a:prstGeom prst="rect">
          <a:avLst/>
        </a:prstGeom>
        <a:solidFill>
          <a:schemeClr val="accent3">
            <a:hueOff val="-11783552"/>
            <a:satOff val="-31402"/>
            <a:lumOff val="-4706"/>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t" anchorCtr="0">
          <a:noAutofit/>
        </a:bodyPr>
        <a:lstStyle/>
        <a:p>
          <a:pPr marL="0" lvl="0" indent="0" algn="l" defTabSz="622300">
            <a:lnSpc>
              <a:spcPct val="90000"/>
            </a:lnSpc>
            <a:spcBef>
              <a:spcPct val="0"/>
            </a:spcBef>
            <a:spcAft>
              <a:spcPct val="35000"/>
            </a:spcAft>
            <a:buNone/>
          </a:pPr>
          <a:r>
            <a:rPr lang="en-GB" sz="1400" b="1" i="0" kern="1200" dirty="0"/>
            <a:t>How? </a:t>
          </a:r>
          <a:endParaRPr lang="nl-BE" sz="1400" kern="1200" dirty="0"/>
        </a:p>
        <a:p>
          <a:pPr marL="171450" lvl="1" indent="-171450" algn="l" defTabSz="711200">
            <a:lnSpc>
              <a:spcPct val="90000"/>
            </a:lnSpc>
            <a:spcBef>
              <a:spcPct val="0"/>
            </a:spcBef>
            <a:spcAft>
              <a:spcPct val="15000"/>
            </a:spcAft>
            <a:buChar char="•"/>
          </a:pPr>
          <a:r>
            <a:rPr lang="en-GB" sz="1400" b="0" i="0" kern="1200" dirty="0">
              <a:solidFill>
                <a:srgbClr val="FFFFFF"/>
              </a:solidFill>
              <a:latin typeface="Arial"/>
              <a:ea typeface="+mn-ea"/>
              <a:cs typeface="Arial"/>
            </a:rPr>
            <a:t>Three-step due diligence: (</a:t>
          </a:r>
          <a:r>
            <a:rPr lang="en-GB" sz="1400" b="0" i="0" kern="1200" dirty="0" err="1">
              <a:solidFill>
                <a:srgbClr val="FFFFFF"/>
              </a:solidFill>
              <a:latin typeface="Arial"/>
              <a:ea typeface="+mn-ea"/>
              <a:cs typeface="Arial"/>
            </a:rPr>
            <a:t>i</a:t>
          </a:r>
          <a:r>
            <a:rPr lang="en-GB" sz="1400" b="0" i="0" kern="1200" dirty="0">
              <a:solidFill>
                <a:srgbClr val="FFFFFF"/>
              </a:solidFill>
              <a:latin typeface="Arial"/>
              <a:ea typeface="+mn-ea"/>
              <a:cs typeface="Arial"/>
            </a:rPr>
            <a:t>) Information requirements, (ii) Risk assessment, and (iii) Mitigation measures</a:t>
          </a:r>
          <a:endParaRPr lang="nl-BE" sz="1400" b="0" i="0" kern="1200" dirty="0">
            <a:solidFill>
              <a:srgbClr val="FFFFFF"/>
            </a:solidFill>
            <a:latin typeface="Arial"/>
            <a:ea typeface="+mn-ea"/>
            <a:cs typeface="Arial"/>
          </a:endParaRPr>
        </a:p>
      </dsp:txBody>
      <dsp:txXfrm>
        <a:off x="1040606" y="2615991"/>
        <a:ext cx="3731121" cy="2238672"/>
      </dsp:txXfrm>
    </dsp:sp>
    <dsp:sp modelId="{D7005EF3-885D-43C1-B756-5574B0AB6C6D}">
      <dsp:nvSpPr>
        <dsp:cNvPr id="0" name=""/>
        <dsp:cNvSpPr/>
      </dsp:nvSpPr>
      <dsp:spPr>
        <a:xfrm>
          <a:off x="5144839" y="2615991"/>
          <a:ext cx="3731121" cy="2238672"/>
        </a:xfrm>
        <a:prstGeom prst="rect">
          <a:avLst/>
        </a:prstGeom>
        <a:solidFill>
          <a:schemeClr val="accent3">
            <a:hueOff val="-15711401"/>
            <a:satOff val="-41870"/>
            <a:lumOff val="-6274"/>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t" anchorCtr="0">
          <a:noAutofit/>
        </a:bodyPr>
        <a:lstStyle/>
        <a:p>
          <a:pPr marL="0" lvl="0" indent="0" algn="l" defTabSz="622300">
            <a:lnSpc>
              <a:spcPct val="90000"/>
            </a:lnSpc>
            <a:spcBef>
              <a:spcPct val="0"/>
            </a:spcBef>
            <a:spcAft>
              <a:spcPct val="35000"/>
            </a:spcAft>
            <a:buNone/>
          </a:pPr>
          <a:r>
            <a:rPr lang="en-GB" sz="1400" b="1" i="0" kern="1200" dirty="0"/>
            <a:t>When? </a:t>
          </a:r>
          <a:endParaRPr lang="nl-BE" sz="1400" kern="1200" dirty="0"/>
        </a:p>
        <a:p>
          <a:pPr marL="114300" lvl="1" indent="-114300" algn="l" defTabSz="622300">
            <a:lnSpc>
              <a:spcPct val="90000"/>
            </a:lnSpc>
            <a:spcBef>
              <a:spcPct val="0"/>
            </a:spcBef>
            <a:spcAft>
              <a:spcPct val="15000"/>
            </a:spcAft>
            <a:buChar char="•"/>
          </a:pPr>
          <a:r>
            <a:rPr lang="en-GB" sz="1400" b="0" i="0" kern="1200" dirty="0"/>
            <a:t>30 December 202</a:t>
          </a:r>
          <a:r>
            <a:rPr lang="en-BE" sz="1400" b="0" i="0" kern="1200" dirty="0"/>
            <a:t>5</a:t>
          </a:r>
          <a:r>
            <a:rPr lang="en-GB" sz="1400" b="0" i="0" kern="1200" dirty="0"/>
            <a:t> (but 30 June 202</a:t>
          </a:r>
          <a:r>
            <a:rPr lang="en-BE" sz="1400" b="0" i="0" kern="1200" dirty="0"/>
            <a:t>6</a:t>
          </a:r>
          <a:r>
            <a:rPr lang="en-GB" sz="1400" b="0" i="0" kern="1200" dirty="0"/>
            <a:t> for SMEs)</a:t>
          </a:r>
          <a:endParaRPr lang="nl-BE" sz="1400" kern="1200" dirty="0"/>
        </a:p>
        <a:p>
          <a:pPr marL="114300" lvl="1" indent="-114300" algn="l" defTabSz="622300">
            <a:lnSpc>
              <a:spcPct val="90000"/>
            </a:lnSpc>
            <a:spcBef>
              <a:spcPct val="0"/>
            </a:spcBef>
            <a:spcAft>
              <a:spcPct val="15000"/>
            </a:spcAft>
            <a:buChar char="•"/>
          </a:pPr>
          <a:r>
            <a:rPr lang="en-GB" sz="1400" b="0" i="0" kern="1200" dirty="0"/>
            <a:t>Specific transitory regime for wood and wood products</a:t>
          </a:r>
          <a:endParaRPr lang="nl-BE" sz="1400" kern="1200" dirty="0"/>
        </a:p>
      </dsp:txBody>
      <dsp:txXfrm>
        <a:off x="5144839" y="2615991"/>
        <a:ext cx="3731121" cy="2238672"/>
      </dsp:txXfrm>
    </dsp:sp>
    <dsp:sp modelId="{72C483EE-3807-4396-988C-77DF20CD78F7}">
      <dsp:nvSpPr>
        <dsp:cNvPr id="0" name=""/>
        <dsp:cNvSpPr/>
      </dsp:nvSpPr>
      <dsp:spPr>
        <a:xfrm>
          <a:off x="9249073" y="2615991"/>
          <a:ext cx="3731121" cy="2238672"/>
        </a:xfrm>
        <a:prstGeom prst="rect">
          <a:avLst/>
        </a:prstGeom>
        <a:solidFill>
          <a:schemeClr val="accent3">
            <a:hueOff val="-19639252"/>
            <a:satOff val="-52337"/>
            <a:lumOff val="-7843"/>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53340" tIns="53340" rIns="53340" bIns="53340" numCol="1" spcCol="1270" anchor="t" anchorCtr="0">
          <a:noAutofit/>
        </a:bodyPr>
        <a:lstStyle/>
        <a:p>
          <a:pPr marL="0" lvl="0" indent="0" algn="l" defTabSz="622300">
            <a:lnSpc>
              <a:spcPct val="90000"/>
            </a:lnSpc>
            <a:spcBef>
              <a:spcPct val="0"/>
            </a:spcBef>
            <a:spcAft>
              <a:spcPct val="35000"/>
            </a:spcAft>
            <a:buNone/>
          </a:pPr>
          <a:r>
            <a:rPr lang="en-GB" sz="1400" b="1" i="0" kern="1200" dirty="0"/>
            <a:t>Enforcement?</a:t>
          </a:r>
          <a:endParaRPr lang="nl-BE" sz="1400" kern="1200" dirty="0"/>
        </a:p>
        <a:p>
          <a:pPr marL="114300" lvl="1" indent="-114300" algn="l" defTabSz="622300">
            <a:lnSpc>
              <a:spcPct val="90000"/>
            </a:lnSpc>
            <a:spcBef>
              <a:spcPct val="0"/>
            </a:spcBef>
            <a:spcAft>
              <a:spcPct val="15000"/>
            </a:spcAft>
            <a:buChar char="•"/>
          </a:pPr>
          <a:r>
            <a:rPr lang="en-GB" sz="1400" b="0" i="0" kern="1200" dirty="0"/>
            <a:t>National Competent Authorities to undertake minimum annual checks (9% for high-risk, 3% for medium risk, 1% for low-risk) </a:t>
          </a:r>
          <a:endParaRPr lang="nl-BE" sz="1400" kern="1200" dirty="0"/>
        </a:p>
        <a:p>
          <a:pPr marL="114300" lvl="1" indent="-114300" algn="l" defTabSz="622300">
            <a:lnSpc>
              <a:spcPct val="90000"/>
            </a:lnSpc>
            <a:spcBef>
              <a:spcPct val="0"/>
            </a:spcBef>
            <a:spcAft>
              <a:spcPct val="15000"/>
            </a:spcAft>
            <a:buChar char="•"/>
          </a:pPr>
          <a:r>
            <a:rPr lang="en-GB" sz="1400" b="0" i="0" kern="1200" dirty="0"/>
            <a:t>Maximum amount of fines shall be at least 4% of the infringer’s total annual EU-wide turnover</a:t>
          </a:r>
          <a:endParaRPr lang="nl-BE" sz="1400" kern="1200" dirty="0"/>
        </a:p>
        <a:p>
          <a:pPr marL="114300" lvl="1" indent="-114300" algn="l" defTabSz="622300">
            <a:lnSpc>
              <a:spcPct val="90000"/>
            </a:lnSpc>
            <a:spcBef>
              <a:spcPct val="0"/>
            </a:spcBef>
            <a:spcAft>
              <a:spcPct val="15000"/>
            </a:spcAft>
            <a:buChar char="•"/>
          </a:pPr>
          <a:r>
            <a:rPr lang="en-GB" sz="1400" b="0" i="0" kern="1200" dirty="0"/>
            <a:t>Other legal risks in case of non-compliance with any contractual undertakings a company has given</a:t>
          </a:r>
          <a:endParaRPr lang="nl-BE" sz="1400" kern="1200" dirty="0"/>
        </a:p>
      </dsp:txBody>
      <dsp:txXfrm>
        <a:off x="9249073" y="2615991"/>
        <a:ext cx="3731121" cy="2238672"/>
      </dsp:txXfrm>
    </dsp:sp>
  </dsp:spTree>
</dsp:drawing>
</file>

<file path=ppt/diagrams/layout1.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endParaRPr lang="en-GB"/>
          </a:p>
        </p:txBody>
      </p:sp>
      <p:sp>
        <p:nvSpPr>
          <p:cNvPr id="4" name="Footer Placeholder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en-GB"/>
          </a:p>
        </p:txBody>
      </p:sp>
      <p:sp>
        <p:nvSpPr>
          <p:cNvPr id="5" name="Slide Number Placeholder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243B4800-137F-4CB6-8075-5FBD5B7CCB7E}" type="slidenum">
              <a:rPr lang="en-GB" smtClean="0"/>
              <a:t>‹#›</a:t>
            </a:fld>
            <a:endParaRPr lang="en-GB"/>
          </a:p>
        </p:txBody>
      </p:sp>
    </p:spTree>
    <p:extLst>
      <p:ext uri="{BB962C8B-B14F-4D97-AF65-F5344CB8AC3E}">
        <p14:creationId xmlns:p14="http://schemas.microsoft.com/office/powerpoint/2010/main" val="3072014122"/>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endParaRPr lang="en-GB"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5C87A06A-650F-4CE8-B8A3-9C9422B0D088}" type="slidenum">
              <a:rPr lang="en-GB" smtClean="0"/>
              <a:t>‹#›</a:t>
            </a:fld>
            <a:endParaRPr lang="en-GB" dirty="0"/>
          </a:p>
        </p:txBody>
      </p:sp>
    </p:spTree>
    <p:extLst>
      <p:ext uri="{BB962C8B-B14F-4D97-AF65-F5344CB8AC3E}">
        <p14:creationId xmlns:p14="http://schemas.microsoft.com/office/powerpoint/2010/main" val="3801668494"/>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3" Type="http://schemas.openxmlformats.org/officeDocument/2006/relationships/hyperlink" Target="https://www.oecd.org/content/dam/oecd/en/publications/reports/2017/01/responsible-business-conduct-for-institutional-investors_3f5732a1/8b9e240a-en.pdf" TargetMode="External"/><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3" Type="http://schemas.openxmlformats.org/officeDocument/2006/relationships/hyperlink" Target="https://www.loreal.com/-/media/project/loreal/brand-sites/corp/master/lcorp/documents-media/publications/lorealplanvigilance2023uk0.pdf?rev=76964c2468ca4bab86bb0a123275c102" TargetMode="External"/><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3" Type="http://schemas.openxmlformats.org/officeDocument/2006/relationships/hyperlink" Target="https://www.ohchr.org/sites/default/files/documents/publications/guidingprinciplesbusinesshr_en.pdf" TargetMode="External"/><Relationship Id="rId2" Type="http://schemas.openxmlformats.org/officeDocument/2006/relationships/slide" Target="../slides/slide8.xml"/><Relationship Id="rId1" Type="http://schemas.openxmlformats.org/officeDocument/2006/relationships/notesMaster" Target="../notesMasters/notesMaster1.xml"/><Relationship Id="rId4" Type="http://schemas.openxmlformats.org/officeDocument/2006/relationships/hyperlink" Target="https://media.business-humanrights.org/media/documents/files/documents/Debevoise-Enodo-Practical-Meaning-of-Involvement-Draft-2017-02-09.pdf" TargetMode="Externa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3" Type="http://schemas.openxmlformats.org/officeDocument/2006/relationships/hyperlink" Target="http://businessconduct.dk/file/631421/mki-final-statements.pdf" TargetMode="External"/><Relationship Id="rId2" Type="http://schemas.openxmlformats.org/officeDocument/2006/relationships/slide" Target="../slides/slide12.xml"/><Relationship Id="rId1" Type="http://schemas.openxmlformats.org/officeDocument/2006/relationships/notesMaster" Target="../notesMasters/notesMaster1.xml"/><Relationship Id="rId5" Type="http://schemas.openxmlformats.org/officeDocument/2006/relationships/hyperlink" Target="https://www.oecd.org/en/networks/national-contact-points-for-responsible-business-conduct/database/dk0015.html" TargetMode="External"/><Relationship Id="rId4" Type="http://schemas.openxmlformats.org/officeDocument/2006/relationships/hyperlink" Target="https://businessconduct.dk/file/657421/follow-up-statement.pdf" TargetMode="Externa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b="0" dirty="0"/>
          </a:p>
        </p:txBody>
      </p:sp>
      <p:sp>
        <p:nvSpPr>
          <p:cNvPr id="4" name="Slide Number Placeholder 3"/>
          <p:cNvSpPr>
            <a:spLocks noGrp="1"/>
          </p:cNvSpPr>
          <p:nvPr>
            <p:ph type="sldNum" sz="quarter" idx="5"/>
          </p:nvPr>
        </p:nvSpPr>
        <p:spPr/>
        <p:txBody>
          <a:bodyPr/>
          <a:lstStyle/>
          <a:p>
            <a:fld id="{5C87A06A-650F-4CE8-B8A3-9C9422B0D088}" type="slidenum">
              <a:rPr lang="en-GB" smtClean="0"/>
              <a:t>0</a:t>
            </a:fld>
            <a:endParaRPr lang="en-GB" dirty="0"/>
          </a:p>
        </p:txBody>
      </p:sp>
    </p:spTree>
    <p:extLst>
      <p:ext uri="{BB962C8B-B14F-4D97-AF65-F5344CB8AC3E}">
        <p14:creationId xmlns:p14="http://schemas.microsoft.com/office/powerpoint/2010/main" val="240812399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004A51-D330-2D4D-D6A8-400FD8AC09C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13F2840-D1E8-C010-8B11-080C333140E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0B20C55-F0A1-2BCB-50F2-9497420C202A}"/>
              </a:ext>
            </a:extLst>
          </p:cNvPr>
          <p:cNvSpPr>
            <a:spLocks noGrp="1"/>
          </p:cNvSpPr>
          <p:nvPr>
            <p:ph type="body" idx="1"/>
          </p:nvPr>
        </p:nvSpPr>
        <p:spPr/>
        <p:txBody>
          <a:bodyPr/>
          <a:lstStyle/>
          <a:p>
            <a:r>
              <a:rPr lang="en-US" dirty="0">
                <a:hlinkClick r:id="rId3"/>
              </a:rPr>
              <a:t>Responsible business conduct for institutional investors (EN)</a:t>
            </a:r>
            <a:endParaRPr lang="en-GB" dirty="0"/>
          </a:p>
        </p:txBody>
      </p:sp>
      <p:sp>
        <p:nvSpPr>
          <p:cNvPr id="4" name="Slide Number Placeholder 3">
            <a:extLst>
              <a:ext uri="{FF2B5EF4-FFF2-40B4-BE49-F238E27FC236}">
                <a16:creationId xmlns:a16="http://schemas.microsoft.com/office/drawing/2014/main" id="{62F763C7-3BDB-1C38-F227-BF7BD210A088}"/>
              </a:ext>
            </a:extLst>
          </p:cNvPr>
          <p:cNvSpPr>
            <a:spLocks noGrp="1"/>
          </p:cNvSpPr>
          <p:nvPr>
            <p:ph type="sldNum" sz="quarter" idx="5"/>
          </p:nvPr>
        </p:nvSpPr>
        <p:spPr/>
        <p:txBody>
          <a:bodyPr/>
          <a:lstStyle/>
          <a:p>
            <a:fld id="{5C87A06A-650F-4CE8-B8A3-9C9422B0D088}" type="slidenum">
              <a:rPr lang="en-GB" smtClean="0"/>
              <a:t>12</a:t>
            </a:fld>
            <a:endParaRPr lang="en-GB" dirty="0"/>
          </a:p>
        </p:txBody>
      </p:sp>
    </p:spTree>
    <p:extLst>
      <p:ext uri="{BB962C8B-B14F-4D97-AF65-F5344CB8AC3E}">
        <p14:creationId xmlns:p14="http://schemas.microsoft.com/office/powerpoint/2010/main" val="3905905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C7338B-B321-A50D-3962-1857985E0D6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69EC2F3-6422-94AE-52A1-EC345F6ED3F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1F15192-F576-13B5-65F7-5A64892F9572}"/>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5C0B2B94-7C81-BD85-99CA-EED67879DE52}"/>
              </a:ext>
            </a:extLst>
          </p:cNvPr>
          <p:cNvSpPr>
            <a:spLocks noGrp="1"/>
          </p:cNvSpPr>
          <p:nvPr>
            <p:ph type="sldNum" sz="quarter" idx="5"/>
          </p:nvPr>
        </p:nvSpPr>
        <p:spPr/>
        <p:txBody>
          <a:bodyPr/>
          <a:lstStyle/>
          <a:p>
            <a:fld id="{5C87A06A-650F-4CE8-B8A3-9C9422B0D088}" type="slidenum">
              <a:rPr lang="en-GB" smtClean="0"/>
              <a:t>13</a:t>
            </a:fld>
            <a:endParaRPr lang="en-GB" dirty="0"/>
          </a:p>
        </p:txBody>
      </p:sp>
    </p:spTree>
    <p:extLst>
      <p:ext uri="{BB962C8B-B14F-4D97-AF65-F5344CB8AC3E}">
        <p14:creationId xmlns:p14="http://schemas.microsoft.com/office/powerpoint/2010/main" val="404024046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034B2D-3590-1BE8-8AF2-BC9428F379B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B12575D-6840-F4C7-6B8F-FB09EADEC86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8A759B4-193D-9F24-5939-5709D6750940}"/>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58FCDDD-B4E3-8738-8C3D-441704455B41}"/>
              </a:ext>
            </a:extLst>
          </p:cNvPr>
          <p:cNvSpPr>
            <a:spLocks noGrp="1"/>
          </p:cNvSpPr>
          <p:nvPr>
            <p:ph type="sldNum" sz="quarter" idx="5"/>
          </p:nvPr>
        </p:nvSpPr>
        <p:spPr/>
        <p:txBody>
          <a:bodyPr/>
          <a:lstStyle/>
          <a:p>
            <a:fld id="{5C87A06A-650F-4CE8-B8A3-9C9422B0D088}" type="slidenum">
              <a:rPr lang="en-GB" smtClean="0"/>
              <a:t>14</a:t>
            </a:fld>
            <a:endParaRPr lang="en-GB" dirty="0"/>
          </a:p>
        </p:txBody>
      </p:sp>
    </p:spTree>
    <p:extLst>
      <p:ext uri="{BB962C8B-B14F-4D97-AF65-F5344CB8AC3E}">
        <p14:creationId xmlns:p14="http://schemas.microsoft.com/office/powerpoint/2010/main" val="141070627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25F9D8-042C-148F-A1E8-1EAAADCD30F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C6E65D1-65C4-79B1-C89C-A4D156295A19}"/>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F6E1DB1-B4FF-7E25-96B4-FD8A7B47BBF6}"/>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E5CADB00-2660-DE5E-EC99-E5D4D576F6A1}"/>
              </a:ext>
            </a:extLst>
          </p:cNvPr>
          <p:cNvSpPr>
            <a:spLocks noGrp="1"/>
          </p:cNvSpPr>
          <p:nvPr>
            <p:ph type="sldNum" sz="quarter" idx="5"/>
          </p:nvPr>
        </p:nvSpPr>
        <p:spPr/>
        <p:txBody>
          <a:bodyPr/>
          <a:lstStyle/>
          <a:p>
            <a:fld id="{5C87A06A-650F-4CE8-B8A3-9C9422B0D088}" type="slidenum">
              <a:rPr lang="en-GB" smtClean="0"/>
              <a:t>15</a:t>
            </a:fld>
            <a:endParaRPr lang="en-GB" dirty="0"/>
          </a:p>
        </p:txBody>
      </p:sp>
    </p:spTree>
    <p:extLst>
      <p:ext uri="{BB962C8B-B14F-4D97-AF65-F5344CB8AC3E}">
        <p14:creationId xmlns:p14="http://schemas.microsoft.com/office/powerpoint/2010/main" val="238150615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DF35CE-DFC3-69ED-92B9-A2ED0CC32FC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24F140F-98A5-9315-388F-4497DDE032F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0AA821B-0407-17A6-5B67-D151CAB558DC}"/>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AF930A25-E997-1A3C-6051-35C317A8EA13}"/>
              </a:ext>
            </a:extLst>
          </p:cNvPr>
          <p:cNvSpPr>
            <a:spLocks noGrp="1"/>
          </p:cNvSpPr>
          <p:nvPr>
            <p:ph type="sldNum" sz="quarter" idx="5"/>
          </p:nvPr>
        </p:nvSpPr>
        <p:spPr/>
        <p:txBody>
          <a:bodyPr/>
          <a:lstStyle/>
          <a:p>
            <a:fld id="{5C87A06A-650F-4CE8-B8A3-9C9422B0D088}" type="slidenum">
              <a:rPr lang="en-GB" smtClean="0"/>
              <a:t>16</a:t>
            </a:fld>
            <a:endParaRPr lang="en-GB" dirty="0"/>
          </a:p>
        </p:txBody>
      </p:sp>
    </p:spTree>
    <p:extLst>
      <p:ext uri="{BB962C8B-B14F-4D97-AF65-F5344CB8AC3E}">
        <p14:creationId xmlns:p14="http://schemas.microsoft.com/office/powerpoint/2010/main" val="95632275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4634BA-2DD2-79F5-FE17-5D1FF69EC9A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843F416-C7C7-6A34-8413-7883C43F013B}"/>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9A96FDA-4056-2E43-19C5-882B53D4BAA9}"/>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BC2FB9D-B7A3-693D-8413-5D175B6A96E2}"/>
              </a:ext>
            </a:extLst>
          </p:cNvPr>
          <p:cNvSpPr>
            <a:spLocks noGrp="1"/>
          </p:cNvSpPr>
          <p:nvPr>
            <p:ph type="sldNum" sz="quarter" idx="5"/>
          </p:nvPr>
        </p:nvSpPr>
        <p:spPr/>
        <p:txBody>
          <a:bodyPr/>
          <a:lstStyle/>
          <a:p>
            <a:fld id="{5C87A06A-650F-4CE8-B8A3-9C9422B0D088}" type="slidenum">
              <a:rPr lang="en-GB" smtClean="0"/>
              <a:t>17</a:t>
            </a:fld>
            <a:endParaRPr lang="en-GB" dirty="0"/>
          </a:p>
        </p:txBody>
      </p:sp>
    </p:spTree>
    <p:extLst>
      <p:ext uri="{BB962C8B-B14F-4D97-AF65-F5344CB8AC3E}">
        <p14:creationId xmlns:p14="http://schemas.microsoft.com/office/powerpoint/2010/main" val="336474155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E11442-0C68-F894-0A9B-47C650BEA80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8B4808D-2E01-6D1C-B6CD-0422AF8151F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7F82EDA-0459-5C2D-030C-A14C13B33814}"/>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077B28B0-63F1-ADB4-791F-4716A2B4C44C}"/>
              </a:ext>
            </a:extLst>
          </p:cNvPr>
          <p:cNvSpPr>
            <a:spLocks noGrp="1"/>
          </p:cNvSpPr>
          <p:nvPr>
            <p:ph type="sldNum" sz="quarter" idx="5"/>
          </p:nvPr>
        </p:nvSpPr>
        <p:spPr/>
        <p:txBody>
          <a:bodyPr/>
          <a:lstStyle/>
          <a:p>
            <a:fld id="{5C87A06A-650F-4CE8-B8A3-9C9422B0D088}" type="slidenum">
              <a:rPr lang="en-GB" smtClean="0"/>
              <a:t>18</a:t>
            </a:fld>
            <a:endParaRPr lang="en-GB" dirty="0"/>
          </a:p>
        </p:txBody>
      </p:sp>
    </p:spTree>
    <p:extLst>
      <p:ext uri="{BB962C8B-B14F-4D97-AF65-F5344CB8AC3E}">
        <p14:creationId xmlns:p14="http://schemas.microsoft.com/office/powerpoint/2010/main" val="406126342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0217D0-37AF-471F-271E-1B48BA480A3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EF3848DF-C43D-85D2-E223-1C73D170C4A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25F30BB-883E-9B2A-40E4-911A0A51D5B6}"/>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7EE627EA-FFFA-2A36-6763-F18BE1D79713}"/>
              </a:ext>
            </a:extLst>
          </p:cNvPr>
          <p:cNvSpPr>
            <a:spLocks noGrp="1"/>
          </p:cNvSpPr>
          <p:nvPr>
            <p:ph type="sldNum" sz="quarter" idx="5"/>
          </p:nvPr>
        </p:nvSpPr>
        <p:spPr/>
        <p:txBody>
          <a:bodyPr/>
          <a:lstStyle/>
          <a:p>
            <a:fld id="{5C87A06A-650F-4CE8-B8A3-9C9422B0D088}" type="slidenum">
              <a:rPr lang="en-GB" smtClean="0"/>
              <a:t>19</a:t>
            </a:fld>
            <a:endParaRPr lang="en-GB" dirty="0"/>
          </a:p>
        </p:txBody>
      </p:sp>
    </p:spTree>
    <p:extLst>
      <p:ext uri="{BB962C8B-B14F-4D97-AF65-F5344CB8AC3E}">
        <p14:creationId xmlns:p14="http://schemas.microsoft.com/office/powerpoint/2010/main" val="329469721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EC2472-2B80-7753-637D-3EF3DD8295F6}"/>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7B898D6-1185-15DF-5E79-39B2CD180BA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4AD791A5-D2F0-942E-18E7-2BB88BF45D41}"/>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C65521E7-B5A3-029B-2E42-8A9834D77018}"/>
              </a:ext>
            </a:extLst>
          </p:cNvPr>
          <p:cNvSpPr>
            <a:spLocks noGrp="1"/>
          </p:cNvSpPr>
          <p:nvPr>
            <p:ph type="sldNum" sz="quarter" idx="5"/>
          </p:nvPr>
        </p:nvSpPr>
        <p:spPr/>
        <p:txBody>
          <a:bodyPr/>
          <a:lstStyle/>
          <a:p>
            <a:fld id="{5C87A06A-650F-4CE8-B8A3-9C9422B0D088}" type="slidenum">
              <a:rPr lang="en-GB" smtClean="0"/>
              <a:t>20</a:t>
            </a:fld>
            <a:endParaRPr lang="en-GB" dirty="0"/>
          </a:p>
        </p:txBody>
      </p:sp>
    </p:spTree>
    <p:extLst>
      <p:ext uri="{BB962C8B-B14F-4D97-AF65-F5344CB8AC3E}">
        <p14:creationId xmlns:p14="http://schemas.microsoft.com/office/powerpoint/2010/main" val="7280112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119390-BE84-5A2E-2091-603CD7D5C86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D0FC938-54EF-ABDF-F055-8ADBB2669D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CAE54EB-78C7-D730-B008-CB4B17386273}"/>
              </a:ext>
            </a:extLst>
          </p:cNvPr>
          <p:cNvSpPr>
            <a:spLocks noGrp="1"/>
          </p:cNvSpPr>
          <p:nvPr>
            <p:ph type="body" idx="1"/>
          </p:nvPr>
        </p:nvSpPr>
        <p:spPr/>
        <p:txBody>
          <a:bodyPr/>
          <a:lstStyle/>
          <a:p>
            <a:endParaRPr lang="en-GB"/>
          </a:p>
        </p:txBody>
      </p:sp>
      <p:sp>
        <p:nvSpPr>
          <p:cNvPr id="4" name="Slide Number Placeholder 3">
            <a:extLst>
              <a:ext uri="{FF2B5EF4-FFF2-40B4-BE49-F238E27FC236}">
                <a16:creationId xmlns:a16="http://schemas.microsoft.com/office/drawing/2014/main" id="{64912F8F-EB50-34F3-E8E8-594CF5AF2EC0}"/>
              </a:ext>
            </a:extLst>
          </p:cNvPr>
          <p:cNvSpPr>
            <a:spLocks noGrp="1"/>
          </p:cNvSpPr>
          <p:nvPr>
            <p:ph type="sldNum" sz="quarter" idx="5"/>
          </p:nvPr>
        </p:nvSpPr>
        <p:spPr/>
        <p:txBody>
          <a:bodyPr/>
          <a:lstStyle/>
          <a:p>
            <a:fld id="{5C87A06A-650F-4CE8-B8A3-9C9422B0D088}" type="slidenum">
              <a:rPr lang="en-GB" smtClean="0"/>
              <a:t>21</a:t>
            </a:fld>
            <a:endParaRPr lang="en-GB" dirty="0"/>
          </a:p>
        </p:txBody>
      </p:sp>
    </p:spTree>
    <p:extLst>
      <p:ext uri="{BB962C8B-B14F-4D97-AF65-F5344CB8AC3E}">
        <p14:creationId xmlns:p14="http://schemas.microsoft.com/office/powerpoint/2010/main" val="174817212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200" dirty="0">
              <a:latin typeface="Arial" panose="020B0604020202020204" pitchFamily="34" charset="0"/>
              <a:cs typeface="Arial" panose="020B0604020202020204" pitchFamily="34" charset="0"/>
            </a:endParaRPr>
          </a:p>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3</a:t>
            </a:fld>
            <a:endParaRPr lang="en-GB" dirty="0"/>
          </a:p>
        </p:txBody>
      </p:sp>
    </p:spTree>
    <p:extLst>
      <p:ext uri="{BB962C8B-B14F-4D97-AF65-F5344CB8AC3E}">
        <p14:creationId xmlns:p14="http://schemas.microsoft.com/office/powerpoint/2010/main" val="117048189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0863209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pPr defTabSz="923453">
              <a:defRPr/>
            </a:pPr>
            <a:fld id="{5C87A06A-650F-4CE8-B8A3-9C9422B0D088}" type="slidenum">
              <a:rPr lang="en-GB">
                <a:solidFill>
                  <a:prstClr val="black"/>
                </a:solidFill>
                <a:latin typeface="Calibri"/>
              </a:rPr>
              <a:pPr defTabSz="923453">
                <a:defRPr/>
              </a:pPr>
              <a:t>23</a:t>
            </a:fld>
            <a:endParaRPr lang="en-GB" dirty="0">
              <a:solidFill>
                <a:prstClr val="black"/>
              </a:solidFill>
              <a:latin typeface="Calibri"/>
            </a:endParaRPr>
          </a:p>
        </p:txBody>
      </p:sp>
    </p:spTree>
    <p:extLst>
      <p:ext uri="{BB962C8B-B14F-4D97-AF65-F5344CB8AC3E}">
        <p14:creationId xmlns:p14="http://schemas.microsoft.com/office/powerpoint/2010/main" val="420757684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24</a:t>
            </a:fld>
            <a:endParaRPr lang="en-GB"/>
          </a:p>
        </p:txBody>
      </p:sp>
    </p:spTree>
    <p:extLst>
      <p:ext uri="{BB962C8B-B14F-4D97-AF65-F5344CB8AC3E}">
        <p14:creationId xmlns:p14="http://schemas.microsoft.com/office/powerpoint/2010/main" val="77633854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25</a:t>
            </a:fld>
            <a:endParaRPr lang="en-GB"/>
          </a:p>
        </p:txBody>
      </p:sp>
    </p:spTree>
    <p:extLst>
      <p:ext uri="{BB962C8B-B14F-4D97-AF65-F5344CB8AC3E}">
        <p14:creationId xmlns:p14="http://schemas.microsoft.com/office/powerpoint/2010/main" val="329289541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28</a:t>
            </a:fld>
            <a:endParaRPr lang="en-GB" dirty="0"/>
          </a:p>
        </p:txBody>
      </p:sp>
    </p:spTree>
    <p:extLst>
      <p:ext uri="{BB962C8B-B14F-4D97-AF65-F5344CB8AC3E}">
        <p14:creationId xmlns:p14="http://schemas.microsoft.com/office/powerpoint/2010/main" val="313966631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29</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7642991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A97B5F-53A5-58D9-EA02-E960666DEC4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64AC540-220E-F775-5948-9F88F296664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5E9B7F8-0B6C-2DB1-4361-34F3BFCE86AE}"/>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endParaRPr lang="en-GB" dirty="0"/>
          </a:p>
        </p:txBody>
      </p:sp>
      <p:sp>
        <p:nvSpPr>
          <p:cNvPr id="4" name="Slide Number Placeholder 3">
            <a:extLst>
              <a:ext uri="{FF2B5EF4-FFF2-40B4-BE49-F238E27FC236}">
                <a16:creationId xmlns:a16="http://schemas.microsoft.com/office/drawing/2014/main" id="{E5AC2EE6-33AA-5BF9-C2CF-0D3D6CB0741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8011301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9D54DE-4381-CD8A-E33B-29EBFAF8A31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98C37D5-BC85-0962-868F-A0112E04A79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77A6017-ED54-0761-F286-F11B5445C55C}"/>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endParaRPr lang="en-GB" dirty="0"/>
          </a:p>
        </p:txBody>
      </p:sp>
      <p:sp>
        <p:nvSpPr>
          <p:cNvPr id="4" name="Slide Number Placeholder 3">
            <a:extLst>
              <a:ext uri="{FF2B5EF4-FFF2-40B4-BE49-F238E27FC236}">
                <a16:creationId xmlns:a16="http://schemas.microsoft.com/office/drawing/2014/main" id="{B8A3E263-C4A9-3AA3-D5B3-F68FA2DE758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31</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0965181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E80E37-80A8-9121-19AA-107E802DB0A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79079D7-50E7-CB71-F3AC-D5D39EE89B2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2575F276-F6E5-AAB6-8A9F-78E252931201}"/>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endParaRPr lang="en-GB" dirty="0"/>
          </a:p>
        </p:txBody>
      </p:sp>
      <p:sp>
        <p:nvSpPr>
          <p:cNvPr id="4" name="Slide Number Placeholder 3">
            <a:extLst>
              <a:ext uri="{FF2B5EF4-FFF2-40B4-BE49-F238E27FC236}">
                <a16:creationId xmlns:a16="http://schemas.microsoft.com/office/drawing/2014/main" id="{2A54817D-C967-9311-7A0C-0E95E1E950F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32</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033157724"/>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417D56-36E4-65B0-62B5-8C869DE4D48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306BF4E-548E-C16B-BEB9-0F39A3E7F8A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82F067B-60D3-77AC-5037-C66DD6DA203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endParaRPr lang="en-GB" dirty="0"/>
          </a:p>
        </p:txBody>
      </p:sp>
      <p:sp>
        <p:nvSpPr>
          <p:cNvPr id="4" name="Slide Number Placeholder 3">
            <a:extLst>
              <a:ext uri="{FF2B5EF4-FFF2-40B4-BE49-F238E27FC236}">
                <a16:creationId xmlns:a16="http://schemas.microsoft.com/office/drawing/2014/main" id="{E41F7656-959D-C631-68D7-DED6B39C683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33</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495433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1888176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34</a:t>
            </a:fld>
            <a:endParaRPr lang="en-GB" dirty="0"/>
          </a:p>
        </p:txBody>
      </p:sp>
    </p:spTree>
    <p:extLst>
      <p:ext uri="{BB962C8B-B14F-4D97-AF65-F5344CB8AC3E}">
        <p14:creationId xmlns:p14="http://schemas.microsoft.com/office/powerpoint/2010/main" val="331340993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506458-0F61-420B-548B-3CD06534E76C}"/>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715CACA-3725-CA03-BFCB-B05E37285CF1}"/>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9EF736A-82D2-7B08-37E6-7213D77146F8}"/>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endParaRPr lang="en-GB" dirty="0"/>
          </a:p>
        </p:txBody>
      </p:sp>
      <p:sp>
        <p:nvSpPr>
          <p:cNvPr id="4" name="Slide Number Placeholder 3">
            <a:extLst>
              <a:ext uri="{FF2B5EF4-FFF2-40B4-BE49-F238E27FC236}">
                <a16:creationId xmlns:a16="http://schemas.microsoft.com/office/drawing/2014/main" id="{90788F6C-5273-FF77-9C3A-B0BABB51469A}"/>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35</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2765556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22288"/>
            <a:ext cx="4546600" cy="2557462"/>
          </a:xfrm>
        </p:spPr>
      </p:sp>
      <p:sp>
        <p:nvSpPr>
          <p:cNvPr id="3" name="Notes Placeholder 2"/>
          <p:cNvSpPr>
            <a:spLocks noGrp="1"/>
          </p:cNvSpPr>
          <p:nvPr>
            <p:ph type="body" idx="1"/>
          </p:nvPr>
        </p:nvSpPr>
        <p:spPr/>
        <p:txBody>
          <a:bodyPr/>
          <a:lstStyle/>
          <a:p>
            <a:endParaRPr lang="en-GB" sz="1000" kern="1200" dirty="0">
              <a:solidFill>
                <a:schemeClr val="tx1"/>
              </a:solidFill>
              <a:effectLst/>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8D04DA-EFAB-427A-9C63-B0D759CFD5F5}"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36</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53814283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22288"/>
            <a:ext cx="4546600" cy="2557462"/>
          </a:xfrm>
        </p:spPr>
      </p:sp>
      <p:sp>
        <p:nvSpPr>
          <p:cNvPr id="3" name="Notes Placeholder 2"/>
          <p:cNvSpPr>
            <a:spLocks noGrp="1"/>
          </p:cNvSpPr>
          <p:nvPr>
            <p:ph type="body" idx="1"/>
          </p:nvPr>
        </p:nvSpPr>
        <p:spPr/>
        <p:txBody>
          <a:bodyPr/>
          <a:lstStyle/>
          <a:p>
            <a:endParaRPr lang="en-GB" sz="1000" kern="1200" dirty="0">
              <a:solidFill>
                <a:schemeClr val="tx1"/>
              </a:solidFill>
              <a:effectLst/>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8D04DA-EFAB-427A-9C63-B0D759CFD5F5}"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3328912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22288"/>
            <a:ext cx="4546600" cy="2557462"/>
          </a:xfrm>
        </p:spPr>
      </p:sp>
      <p:sp>
        <p:nvSpPr>
          <p:cNvPr id="3" name="Notes Placeholder 2"/>
          <p:cNvSpPr>
            <a:spLocks noGrp="1"/>
          </p:cNvSpPr>
          <p:nvPr>
            <p:ph type="body" idx="1"/>
          </p:nvPr>
        </p:nvSpPr>
        <p:spPr/>
        <p:txBody>
          <a:bodyPr/>
          <a:lstStyle/>
          <a:p>
            <a:endParaRPr lang="en-GB" sz="1000" kern="1200" dirty="0">
              <a:solidFill>
                <a:schemeClr val="tx1"/>
              </a:solidFill>
              <a:effectLst/>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8D04DA-EFAB-427A-9C63-B0D759CFD5F5}"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0624400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2686050" y="522288"/>
            <a:ext cx="4546600" cy="2557462"/>
          </a:xfrm>
        </p:spPr>
      </p:sp>
      <p:sp>
        <p:nvSpPr>
          <p:cNvPr id="3" name="Notes Placeholder 2"/>
          <p:cNvSpPr>
            <a:spLocks noGrp="1"/>
          </p:cNvSpPr>
          <p:nvPr>
            <p:ph type="body" idx="1"/>
          </p:nvPr>
        </p:nvSpPr>
        <p:spPr/>
        <p:txBody>
          <a:bodyPr/>
          <a:lstStyle/>
          <a:p>
            <a:endParaRPr lang="en-GB" sz="1000" kern="1200" dirty="0">
              <a:solidFill>
                <a:schemeClr val="tx1"/>
              </a:solidFill>
              <a:effectLst/>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E8D04DA-EFAB-427A-9C63-B0D759CFD5F5}"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5939384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40</a:t>
            </a:fld>
            <a:endParaRPr lang="en-GB" dirty="0"/>
          </a:p>
        </p:txBody>
      </p:sp>
    </p:spTree>
    <p:extLst>
      <p:ext uri="{BB962C8B-B14F-4D97-AF65-F5344CB8AC3E}">
        <p14:creationId xmlns:p14="http://schemas.microsoft.com/office/powerpoint/2010/main" val="28310901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CCAFAA-E7E5-8ED5-841A-AADE47E34FC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B3DF3CF-3B35-83BD-B36F-58E9BED87A3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FEA21C2F-547E-7D0C-F522-F4BBF3A00C02}"/>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endParaRPr lang="en-GB" dirty="0"/>
          </a:p>
        </p:txBody>
      </p:sp>
      <p:sp>
        <p:nvSpPr>
          <p:cNvPr id="4" name="Slide Number Placeholder 3">
            <a:extLst>
              <a:ext uri="{FF2B5EF4-FFF2-40B4-BE49-F238E27FC236}">
                <a16:creationId xmlns:a16="http://schemas.microsoft.com/office/drawing/2014/main" id="{157C5D9D-AC57-0362-59C5-804711254E9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868637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42</a:t>
            </a:fld>
            <a:endParaRPr lang="en-GB" dirty="0"/>
          </a:p>
        </p:txBody>
      </p:sp>
    </p:spTree>
    <p:extLst>
      <p:ext uri="{BB962C8B-B14F-4D97-AF65-F5344CB8AC3E}">
        <p14:creationId xmlns:p14="http://schemas.microsoft.com/office/powerpoint/2010/main" val="361001383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Bef>
                <a:spcPts val="900"/>
              </a:spcBef>
              <a:spcAft>
                <a:spcPts val="900"/>
              </a:spcAft>
            </a:pPr>
            <a:endParaRPr lang="en-GB" sz="1200" dirty="0">
              <a:solidFill>
                <a:srgbClr val="737575"/>
              </a:solidFill>
              <a:effectLst/>
              <a:latin typeface="GT Walsheim Light"/>
              <a:ea typeface="Calibri" panose="020F0502020204030204" pitchFamily="34" charset="0"/>
              <a:cs typeface="Calibri" panose="020F0502020204030204" pitchFamily="34" charset="0"/>
            </a:endParaRPr>
          </a:p>
        </p:txBody>
      </p:sp>
      <p:sp>
        <p:nvSpPr>
          <p:cNvPr id="4" name="Slide Number Placeholder 3"/>
          <p:cNvSpPr>
            <a:spLocks noGrp="1"/>
          </p:cNvSpPr>
          <p:nvPr>
            <p:ph type="sldNum" sz="quarter" idx="5"/>
          </p:nvPr>
        </p:nvSpPr>
        <p:spPr/>
        <p:txBody>
          <a:bodyPr/>
          <a:lstStyle/>
          <a:p>
            <a:fld id="{5C87A06A-650F-4CE8-B8A3-9C9422B0D088}" type="slidenum">
              <a:rPr lang="en-GB" smtClean="0"/>
              <a:t>43</a:t>
            </a:fld>
            <a:endParaRPr lang="en-GB" dirty="0"/>
          </a:p>
        </p:txBody>
      </p:sp>
    </p:spTree>
    <p:extLst>
      <p:ext uri="{BB962C8B-B14F-4D97-AF65-F5344CB8AC3E}">
        <p14:creationId xmlns:p14="http://schemas.microsoft.com/office/powerpoint/2010/main" val="59406076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451109-863D-AB2D-B61D-2F9654E6B7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1E6802C5-CB9A-B902-197B-91AFEC12C25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E7C1494-CE26-6FC4-3592-A0035EEECFCF}"/>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endParaRPr lang="en-GB" dirty="0"/>
          </a:p>
        </p:txBody>
      </p:sp>
      <p:sp>
        <p:nvSpPr>
          <p:cNvPr id="4" name="Slide Number Placeholder 3">
            <a:extLst>
              <a:ext uri="{FF2B5EF4-FFF2-40B4-BE49-F238E27FC236}">
                <a16:creationId xmlns:a16="http://schemas.microsoft.com/office/drawing/2014/main" id="{12E58BF2-34EE-3225-ABAE-8442E07CA36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5587316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88EA24-6443-5E17-A141-AA401B17308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86CD8D1-E786-546E-B76C-F18BFD8BF81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BD06B4F-D22D-7A9B-C37C-37A0DF98C726}"/>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450"/>
              </a:spcBef>
              <a:spcAft>
                <a:spcPts val="450"/>
              </a:spcAft>
              <a:buClrTx/>
              <a:buSzTx/>
              <a:buFont typeface="Arial" panose="020B0604020202020204" pitchFamily="34" charset="0"/>
              <a:buNone/>
              <a:tabLst/>
              <a:defRPr/>
            </a:pPr>
            <a:endParaRPr lang="en-GB" u="none" dirty="0"/>
          </a:p>
        </p:txBody>
      </p:sp>
      <p:sp>
        <p:nvSpPr>
          <p:cNvPr id="4" name="Slide Number Placeholder 3">
            <a:extLst>
              <a:ext uri="{FF2B5EF4-FFF2-40B4-BE49-F238E27FC236}">
                <a16:creationId xmlns:a16="http://schemas.microsoft.com/office/drawing/2014/main" id="{0F329379-5963-AA07-0A12-96A0F8E07A7A}"/>
              </a:ext>
            </a:extLst>
          </p:cNvPr>
          <p:cNvSpPr>
            <a:spLocks noGrp="1"/>
          </p:cNvSpPr>
          <p:nvPr>
            <p:ph type="sldNum" sz="quarter" idx="5"/>
          </p:nvPr>
        </p:nvSpPr>
        <p:spPr/>
        <p:txBody>
          <a:bodyPr/>
          <a:lstStyle/>
          <a:p>
            <a:fld id="{5C87A06A-650F-4CE8-B8A3-9C9422B0D088}" type="slidenum">
              <a:rPr lang="en-GB" smtClean="0"/>
              <a:t>44</a:t>
            </a:fld>
            <a:endParaRPr lang="en-GB" dirty="0"/>
          </a:p>
        </p:txBody>
      </p:sp>
    </p:spTree>
    <p:extLst>
      <p:ext uri="{BB962C8B-B14F-4D97-AF65-F5344CB8AC3E}">
        <p14:creationId xmlns:p14="http://schemas.microsoft.com/office/powerpoint/2010/main" val="16591421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DEC4C2-E32B-62E7-E7E0-75982788774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B4429BD-FF83-9DB7-D452-77C23EB6F266}"/>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34D1206-728C-EE25-C8F4-65640C1BD0D3}"/>
              </a:ext>
            </a:extLst>
          </p:cNvPr>
          <p:cNvSpPr>
            <a:spLocks noGrp="1"/>
          </p:cNvSpPr>
          <p:nvPr>
            <p:ph type="body" idx="1"/>
          </p:nvPr>
        </p:nvSpPr>
        <p:spPr/>
        <p:txBody>
          <a:bodyPr/>
          <a:lstStyle/>
          <a:p>
            <a:pPr marL="0" marR="0" lvl="0" indent="0" algn="l" defTabSz="914400" rtl="0" eaLnBrk="1" fontAlgn="auto" latinLnBrk="0" hangingPunct="1">
              <a:lnSpc>
                <a:spcPct val="100000"/>
              </a:lnSpc>
              <a:spcBef>
                <a:spcPts val="450"/>
              </a:spcBef>
              <a:spcAft>
                <a:spcPts val="450"/>
              </a:spcAft>
              <a:buClrTx/>
              <a:buSzTx/>
              <a:buFont typeface="Arial" panose="020B0604020202020204" pitchFamily="34" charset="0"/>
              <a:buNone/>
              <a:tabLst/>
              <a:defRPr/>
            </a:pPr>
            <a:r>
              <a:rPr lang="nl-BE" dirty="0">
                <a:hlinkClick r:id="rId3"/>
              </a:rPr>
              <a:t>LOREAL_DEU_2023_PLAN-DE-VIGILANCE_UK</a:t>
            </a:r>
            <a:endParaRPr lang="en-GB" u="none" dirty="0"/>
          </a:p>
        </p:txBody>
      </p:sp>
      <p:sp>
        <p:nvSpPr>
          <p:cNvPr id="4" name="Slide Number Placeholder 3">
            <a:extLst>
              <a:ext uri="{FF2B5EF4-FFF2-40B4-BE49-F238E27FC236}">
                <a16:creationId xmlns:a16="http://schemas.microsoft.com/office/drawing/2014/main" id="{1F168C9F-3D3A-DE18-54AB-3D1D680CA072}"/>
              </a:ext>
            </a:extLst>
          </p:cNvPr>
          <p:cNvSpPr>
            <a:spLocks noGrp="1"/>
          </p:cNvSpPr>
          <p:nvPr>
            <p:ph type="sldNum" sz="quarter" idx="5"/>
          </p:nvPr>
        </p:nvSpPr>
        <p:spPr/>
        <p:txBody>
          <a:bodyPr/>
          <a:lstStyle/>
          <a:p>
            <a:fld id="{5C87A06A-650F-4CE8-B8A3-9C9422B0D088}" type="slidenum">
              <a:rPr lang="en-GB" smtClean="0"/>
              <a:t>45</a:t>
            </a:fld>
            <a:endParaRPr lang="en-GB" dirty="0"/>
          </a:p>
        </p:txBody>
      </p:sp>
    </p:spTree>
    <p:extLst>
      <p:ext uri="{BB962C8B-B14F-4D97-AF65-F5344CB8AC3E}">
        <p14:creationId xmlns:p14="http://schemas.microsoft.com/office/powerpoint/2010/main" val="225919754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C9C6EF-19A5-FB6F-FCF7-82D6048059D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0CAC46B0-0EE5-F4EC-E847-B9ACEBD243E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AC31C65-A19A-5579-8FF1-103A4837C31B}"/>
              </a:ext>
            </a:extLst>
          </p:cNvPr>
          <p:cNvSpPr>
            <a:spLocks noGrp="1"/>
          </p:cNvSpPr>
          <p:nvPr>
            <p:ph type="body" idx="1"/>
          </p:nvPr>
        </p:nvSpPr>
        <p:spPr/>
        <p:txBody>
          <a:bodyPr/>
          <a:lstStyle/>
          <a:p>
            <a:pPr marL="0" lvl="0" indent="0">
              <a:spcBef>
                <a:spcPts val="450"/>
              </a:spcBef>
              <a:spcAft>
                <a:spcPts val="450"/>
              </a:spcAft>
              <a:buFont typeface="Arial" panose="020B0604020202020204" pitchFamily="34" charset="0"/>
              <a:buNone/>
              <a:defRPr/>
            </a:pPr>
            <a:endParaRPr kumimoji="0" lang="en-GB" sz="1200" b="0" i="0" u="none" strike="noStrike" kern="1200" cap="none" spc="0" normalizeH="0" baseline="0" noProof="0" dirty="0">
              <a:ln>
                <a:noFill/>
              </a:ln>
              <a:solidFill>
                <a:schemeClr val="bg2">
                  <a:lumMod val="50000"/>
                </a:schemeClr>
              </a:solidFill>
              <a:effectLst/>
              <a:uLnTx/>
              <a:uFillTx/>
              <a:latin typeface="Arial"/>
              <a:ea typeface="+mn-ea"/>
              <a:cs typeface="Arial"/>
            </a:endParaRPr>
          </a:p>
        </p:txBody>
      </p:sp>
      <p:sp>
        <p:nvSpPr>
          <p:cNvPr id="4" name="Slide Number Placeholder 3">
            <a:extLst>
              <a:ext uri="{FF2B5EF4-FFF2-40B4-BE49-F238E27FC236}">
                <a16:creationId xmlns:a16="http://schemas.microsoft.com/office/drawing/2014/main" id="{EE138977-2D45-CB87-0537-8C243F5E7F1D}"/>
              </a:ext>
            </a:extLst>
          </p:cNvPr>
          <p:cNvSpPr>
            <a:spLocks noGrp="1"/>
          </p:cNvSpPr>
          <p:nvPr>
            <p:ph type="sldNum" sz="quarter" idx="5"/>
          </p:nvPr>
        </p:nvSpPr>
        <p:spPr/>
        <p:txBody>
          <a:bodyPr/>
          <a:lstStyle/>
          <a:p>
            <a:fld id="{5C87A06A-650F-4CE8-B8A3-9C9422B0D088}" type="slidenum">
              <a:rPr lang="en-GB" smtClean="0"/>
              <a:t>46</a:t>
            </a:fld>
            <a:endParaRPr lang="en-GB" dirty="0"/>
          </a:p>
        </p:txBody>
      </p:sp>
    </p:spTree>
    <p:extLst>
      <p:ext uri="{BB962C8B-B14F-4D97-AF65-F5344CB8AC3E}">
        <p14:creationId xmlns:p14="http://schemas.microsoft.com/office/powerpoint/2010/main" val="157872787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None/>
            </a:pPr>
            <a:endParaRPr lang="en-US" u="none" noProof="0" dirty="0"/>
          </a:p>
        </p:txBody>
      </p:sp>
      <p:sp>
        <p:nvSpPr>
          <p:cNvPr id="4" name="Slide Number Placeholder 3"/>
          <p:cNvSpPr>
            <a:spLocks noGrp="1"/>
          </p:cNvSpPr>
          <p:nvPr>
            <p:ph type="sldNum" sz="quarter" idx="5"/>
          </p:nvPr>
        </p:nvSpPr>
        <p:spPr/>
        <p:txBody>
          <a:bodyPr/>
          <a:lstStyle/>
          <a:p>
            <a:fld id="{5C87A06A-650F-4CE8-B8A3-9C9422B0D088}" type="slidenum">
              <a:rPr lang="en-GB" smtClean="0"/>
              <a:t>47</a:t>
            </a:fld>
            <a:endParaRPr lang="en-GB" dirty="0"/>
          </a:p>
        </p:txBody>
      </p:sp>
    </p:spTree>
    <p:extLst>
      <p:ext uri="{BB962C8B-B14F-4D97-AF65-F5344CB8AC3E}">
        <p14:creationId xmlns:p14="http://schemas.microsoft.com/office/powerpoint/2010/main" val="374587474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AFCFB5-CB81-1EC9-F465-E9DB5132F92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3085514-806C-AC8C-BF80-C1CFBEBB20B8}"/>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6933485-E49A-D53D-D803-0B32D3E5A3B3}"/>
              </a:ext>
            </a:extLst>
          </p:cNvPr>
          <p:cNvSpPr>
            <a:spLocks noGrp="1"/>
          </p:cNvSpPr>
          <p:nvPr>
            <p:ph type="body" idx="1"/>
          </p:nvPr>
        </p:nvSpPr>
        <p:spPr/>
        <p:txBody>
          <a:bodyPr/>
          <a:lstStyle/>
          <a:p>
            <a:pPr lvl="0">
              <a:spcBef>
                <a:spcPts val="450"/>
              </a:spcBef>
              <a:spcAft>
                <a:spcPts val="450"/>
              </a:spcAft>
              <a:defRPr/>
            </a:pPr>
            <a:endParaRPr kumimoji="0" lang="en-GB" sz="1200" b="0" i="0" u="none" strike="noStrike" kern="1200" cap="none" spc="0" normalizeH="0" baseline="0" noProof="0" dirty="0">
              <a:ln>
                <a:noFill/>
              </a:ln>
              <a:solidFill>
                <a:schemeClr val="bg2">
                  <a:lumMod val="50000"/>
                </a:schemeClr>
              </a:solidFill>
              <a:effectLst/>
              <a:uLnTx/>
              <a:uFillTx/>
              <a:latin typeface="Arial"/>
              <a:ea typeface="+mn-ea"/>
              <a:cs typeface="Arial"/>
            </a:endParaRPr>
          </a:p>
          <a:p>
            <a:endParaRPr lang="en-GB" dirty="0"/>
          </a:p>
        </p:txBody>
      </p:sp>
      <p:sp>
        <p:nvSpPr>
          <p:cNvPr id="4" name="Slide Number Placeholder 3">
            <a:extLst>
              <a:ext uri="{FF2B5EF4-FFF2-40B4-BE49-F238E27FC236}">
                <a16:creationId xmlns:a16="http://schemas.microsoft.com/office/drawing/2014/main" id="{6DBA708B-54B6-6363-913B-348F39B65CE3}"/>
              </a:ext>
            </a:extLst>
          </p:cNvPr>
          <p:cNvSpPr>
            <a:spLocks noGrp="1"/>
          </p:cNvSpPr>
          <p:nvPr>
            <p:ph type="sldNum" sz="quarter" idx="5"/>
          </p:nvPr>
        </p:nvSpPr>
        <p:spPr/>
        <p:txBody>
          <a:bodyPr/>
          <a:lstStyle/>
          <a:p>
            <a:fld id="{5C87A06A-650F-4CE8-B8A3-9C9422B0D088}" type="slidenum">
              <a:rPr lang="en-GB" smtClean="0"/>
              <a:t>48</a:t>
            </a:fld>
            <a:endParaRPr lang="en-GB" dirty="0"/>
          </a:p>
        </p:txBody>
      </p:sp>
    </p:spTree>
    <p:extLst>
      <p:ext uri="{BB962C8B-B14F-4D97-AF65-F5344CB8AC3E}">
        <p14:creationId xmlns:p14="http://schemas.microsoft.com/office/powerpoint/2010/main" val="381373685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827E48-8E2E-D26D-D6F9-D2E3D634F08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A9C6D390-83F2-E6BA-5BF9-65D53466308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AA909094-8F66-7009-6312-B315E7747E98}"/>
              </a:ext>
            </a:extLst>
          </p:cNvPr>
          <p:cNvSpPr>
            <a:spLocks noGrp="1"/>
          </p:cNvSpPr>
          <p:nvPr>
            <p:ph type="body" idx="1"/>
          </p:nvPr>
        </p:nvSpPr>
        <p:spPr/>
        <p:txBody>
          <a:bodyPr/>
          <a:lstStyle/>
          <a:p>
            <a:pPr lvl="0">
              <a:spcBef>
                <a:spcPts val="450"/>
              </a:spcBef>
              <a:spcAft>
                <a:spcPts val="450"/>
              </a:spcAft>
              <a:defRPr/>
            </a:pPr>
            <a:endParaRPr kumimoji="0" lang="en-GB" sz="1200" b="0" i="0" u="none" strike="noStrike" kern="1200" cap="none" spc="0" normalizeH="0" baseline="0" noProof="0" dirty="0">
              <a:ln>
                <a:noFill/>
              </a:ln>
              <a:solidFill>
                <a:schemeClr val="bg2">
                  <a:lumMod val="50000"/>
                </a:schemeClr>
              </a:solidFill>
              <a:effectLst/>
              <a:uLnTx/>
              <a:uFillTx/>
              <a:latin typeface="Arial"/>
              <a:ea typeface="+mn-ea"/>
              <a:cs typeface="Arial"/>
            </a:endParaRPr>
          </a:p>
          <a:p>
            <a:endParaRPr lang="en-GB" dirty="0"/>
          </a:p>
        </p:txBody>
      </p:sp>
      <p:sp>
        <p:nvSpPr>
          <p:cNvPr id="4" name="Slide Number Placeholder 3">
            <a:extLst>
              <a:ext uri="{FF2B5EF4-FFF2-40B4-BE49-F238E27FC236}">
                <a16:creationId xmlns:a16="http://schemas.microsoft.com/office/drawing/2014/main" id="{BF808F31-8EB4-988F-BEBB-113FD1BA767E}"/>
              </a:ext>
            </a:extLst>
          </p:cNvPr>
          <p:cNvSpPr>
            <a:spLocks noGrp="1"/>
          </p:cNvSpPr>
          <p:nvPr>
            <p:ph type="sldNum" sz="quarter" idx="5"/>
          </p:nvPr>
        </p:nvSpPr>
        <p:spPr/>
        <p:txBody>
          <a:bodyPr/>
          <a:lstStyle/>
          <a:p>
            <a:fld id="{5C87A06A-650F-4CE8-B8A3-9C9422B0D088}" type="slidenum">
              <a:rPr lang="en-GB" smtClean="0"/>
              <a:t>49</a:t>
            </a:fld>
            <a:endParaRPr lang="en-GB" dirty="0"/>
          </a:p>
        </p:txBody>
      </p:sp>
    </p:spTree>
    <p:extLst>
      <p:ext uri="{BB962C8B-B14F-4D97-AF65-F5344CB8AC3E}">
        <p14:creationId xmlns:p14="http://schemas.microsoft.com/office/powerpoint/2010/main" val="237283475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91D1E6-EFF7-4ED9-A342-6110F4FCB9D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F24F1710-5B94-04B6-112D-B9759B3D153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1B4C67F9-1DFC-930E-0B50-5F0D0BB1EB45}"/>
              </a:ext>
            </a:extLst>
          </p:cNvPr>
          <p:cNvSpPr>
            <a:spLocks noGrp="1"/>
          </p:cNvSpPr>
          <p:nvPr>
            <p:ph type="body" idx="1"/>
          </p:nvPr>
        </p:nvSpPr>
        <p:spPr/>
        <p:txBody>
          <a:bodyPr/>
          <a:lstStyle/>
          <a:p>
            <a:pPr lvl="0">
              <a:spcBef>
                <a:spcPts val="450"/>
              </a:spcBef>
              <a:spcAft>
                <a:spcPts val="450"/>
              </a:spcAft>
              <a:defRPr/>
            </a:pPr>
            <a:endParaRPr kumimoji="0" lang="en-GB" sz="1200" b="0" i="0" u="none" strike="noStrike" kern="1200" cap="none" spc="0" normalizeH="0" baseline="0" noProof="0" dirty="0">
              <a:ln>
                <a:noFill/>
              </a:ln>
              <a:solidFill>
                <a:schemeClr val="bg2">
                  <a:lumMod val="50000"/>
                </a:schemeClr>
              </a:solidFill>
              <a:effectLst/>
              <a:uLnTx/>
              <a:uFillTx/>
              <a:latin typeface="Arial"/>
              <a:ea typeface="+mn-ea"/>
              <a:cs typeface="Arial"/>
            </a:endParaRPr>
          </a:p>
        </p:txBody>
      </p:sp>
      <p:sp>
        <p:nvSpPr>
          <p:cNvPr id="4" name="Slide Number Placeholder 3">
            <a:extLst>
              <a:ext uri="{FF2B5EF4-FFF2-40B4-BE49-F238E27FC236}">
                <a16:creationId xmlns:a16="http://schemas.microsoft.com/office/drawing/2014/main" id="{975A4A11-40AD-B1D8-EFD6-5578478DB82F}"/>
              </a:ext>
            </a:extLst>
          </p:cNvPr>
          <p:cNvSpPr>
            <a:spLocks noGrp="1"/>
          </p:cNvSpPr>
          <p:nvPr>
            <p:ph type="sldNum" sz="quarter" idx="5"/>
          </p:nvPr>
        </p:nvSpPr>
        <p:spPr/>
        <p:txBody>
          <a:bodyPr/>
          <a:lstStyle/>
          <a:p>
            <a:fld id="{5C87A06A-650F-4CE8-B8A3-9C9422B0D088}" type="slidenum">
              <a:rPr lang="en-GB" smtClean="0"/>
              <a:t>50</a:t>
            </a:fld>
            <a:endParaRPr lang="en-GB" dirty="0"/>
          </a:p>
        </p:txBody>
      </p:sp>
    </p:spTree>
    <p:extLst>
      <p:ext uri="{BB962C8B-B14F-4D97-AF65-F5344CB8AC3E}">
        <p14:creationId xmlns:p14="http://schemas.microsoft.com/office/powerpoint/2010/main" val="281082908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AC4C41-0CE2-5180-B4D2-866636C4B33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B405FB2-64F4-2658-8103-74FC75D1730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BBA72EC6-F867-9DBF-6F80-9FE858AD3F02}"/>
              </a:ext>
            </a:extLst>
          </p:cNvPr>
          <p:cNvSpPr>
            <a:spLocks noGrp="1"/>
          </p:cNvSpPr>
          <p:nvPr>
            <p:ph type="body" idx="1"/>
          </p:nvPr>
        </p:nvSpPr>
        <p:spPr/>
        <p:txBody>
          <a:bodyPr/>
          <a:lstStyle/>
          <a:p>
            <a:pPr lvl="0">
              <a:spcBef>
                <a:spcPts val="450"/>
              </a:spcBef>
              <a:spcAft>
                <a:spcPts val="450"/>
              </a:spcAft>
              <a:defRPr/>
            </a:pPr>
            <a:endParaRPr kumimoji="0" lang="en-GB" sz="1200" b="0" i="0" u="none" strike="noStrike" kern="1200" cap="none" spc="0" normalizeH="0" baseline="0" noProof="0" dirty="0">
              <a:ln>
                <a:noFill/>
              </a:ln>
              <a:solidFill>
                <a:schemeClr val="bg2">
                  <a:lumMod val="50000"/>
                </a:schemeClr>
              </a:solidFill>
              <a:effectLst/>
              <a:uLnTx/>
              <a:uFillTx/>
              <a:latin typeface="Arial"/>
              <a:ea typeface="+mn-ea"/>
              <a:cs typeface="Arial"/>
            </a:endParaRPr>
          </a:p>
          <a:p>
            <a:endParaRPr lang="en-GB" dirty="0"/>
          </a:p>
        </p:txBody>
      </p:sp>
      <p:sp>
        <p:nvSpPr>
          <p:cNvPr id="4" name="Slide Number Placeholder 3">
            <a:extLst>
              <a:ext uri="{FF2B5EF4-FFF2-40B4-BE49-F238E27FC236}">
                <a16:creationId xmlns:a16="http://schemas.microsoft.com/office/drawing/2014/main" id="{ED5834B4-306E-A937-63C4-7102E226B308}"/>
              </a:ext>
            </a:extLst>
          </p:cNvPr>
          <p:cNvSpPr>
            <a:spLocks noGrp="1"/>
          </p:cNvSpPr>
          <p:nvPr>
            <p:ph type="sldNum" sz="quarter" idx="5"/>
          </p:nvPr>
        </p:nvSpPr>
        <p:spPr/>
        <p:txBody>
          <a:bodyPr/>
          <a:lstStyle/>
          <a:p>
            <a:fld id="{5C87A06A-650F-4CE8-B8A3-9C9422B0D088}" type="slidenum">
              <a:rPr lang="en-GB" smtClean="0"/>
              <a:t>51</a:t>
            </a:fld>
            <a:endParaRPr lang="en-GB" dirty="0"/>
          </a:p>
        </p:txBody>
      </p:sp>
    </p:spTree>
    <p:extLst>
      <p:ext uri="{BB962C8B-B14F-4D97-AF65-F5344CB8AC3E}">
        <p14:creationId xmlns:p14="http://schemas.microsoft.com/office/powerpoint/2010/main" val="260362714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53</a:t>
            </a:fld>
            <a:endParaRPr lang="en-GB" dirty="0"/>
          </a:p>
        </p:txBody>
      </p:sp>
    </p:spTree>
    <p:extLst>
      <p:ext uri="{BB962C8B-B14F-4D97-AF65-F5344CB8AC3E}">
        <p14:creationId xmlns:p14="http://schemas.microsoft.com/office/powerpoint/2010/main" val="79155794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Aft>
                <a:spcPts val="565"/>
              </a:spcAft>
              <a:defRPr/>
            </a:pPr>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55</a:t>
            </a:fld>
            <a:endParaRPr lang="en-GB" dirty="0"/>
          </a:p>
        </p:txBody>
      </p:sp>
    </p:spTree>
    <p:extLst>
      <p:ext uri="{BB962C8B-B14F-4D97-AF65-F5344CB8AC3E}">
        <p14:creationId xmlns:p14="http://schemas.microsoft.com/office/powerpoint/2010/main" val="145268964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nl-BE" dirty="0">
                <a:hlinkClick r:id="rId3"/>
              </a:rPr>
              <a:t>guidingprinciplesbusinesshr_en.pdf</a:t>
            </a:r>
            <a:endParaRPr lang="en-B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B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a:t>
            </a:r>
            <a:r>
              <a:rPr lang="en-BE" dirty="0"/>
              <a:t> </a:t>
            </a:r>
            <a:r>
              <a:rPr lang="en-US" dirty="0"/>
              <a:t>business</a:t>
            </a:r>
            <a:r>
              <a:rPr lang="en-BE" dirty="0"/>
              <a:t> </a:t>
            </a:r>
            <a:r>
              <a:rPr lang="en-US" b="1" dirty="0"/>
              <a:t>causes</a:t>
            </a:r>
            <a:r>
              <a:rPr lang="en-BE" dirty="0"/>
              <a:t> </a:t>
            </a:r>
            <a:r>
              <a:rPr lang="en-US" dirty="0"/>
              <a:t>an</a:t>
            </a:r>
            <a:r>
              <a:rPr lang="en-BE" dirty="0"/>
              <a:t> </a:t>
            </a:r>
            <a:r>
              <a:rPr lang="en-US" dirty="0"/>
              <a:t>adverse</a:t>
            </a:r>
            <a:r>
              <a:rPr lang="en-BE" dirty="0"/>
              <a:t> </a:t>
            </a:r>
            <a:r>
              <a:rPr lang="en-US" dirty="0"/>
              <a:t>human</a:t>
            </a:r>
            <a:r>
              <a:rPr lang="en-BE" dirty="0"/>
              <a:t> </a:t>
            </a:r>
            <a:r>
              <a:rPr lang="en-US" dirty="0"/>
              <a:t>rights impact when</a:t>
            </a:r>
            <a:r>
              <a:rPr lang="en-BE" dirty="0"/>
              <a:t> </a:t>
            </a:r>
            <a:r>
              <a:rPr lang="en-US" dirty="0"/>
              <a:t>its activities (including omissions) materially increase the risk of the specific impact which occurred and would be sufficient, in and of themselves, to result in that impact</a:t>
            </a:r>
            <a:endParaRPr lang="en-B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a:t>
            </a:r>
            <a:r>
              <a:rPr lang="en-BE" dirty="0"/>
              <a:t> </a:t>
            </a:r>
            <a:r>
              <a:rPr lang="en-US" dirty="0"/>
              <a:t>business</a:t>
            </a:r>
            <a:r>
              <a:rPr lang="en-BE" dirty="0"/>
              <a:t> </a:t>
            </a:r>
            <a:r>
              <a:rPr lang="en-US" b="1" dirty="0"/>
              <a:t>contributes</a:t>
            </a:r>
            <a:r>
              <a:rPr lang="en-BE" dirty="0"/>
              <a:t> </a:t>
            </a:r>
            <a:r>
              <a:rPr lang="en-US" dirty="0"/>
              <a:t>to</a:t>
            </a:r>
            <a:r>
              <a:rPr lang="en-BE" dirty="0"/>
              <a:t> </a:t>
            </a:r>
            <a:r>
              <a:rPr lang="en-US" dirty="0"/>
              <a:t>an adverse</a:t>
            </a:r>
            <a:r>
              <a:rPr lang="en-BE" dirty="0"/>
              <a:t> </a:t>
            </a:r>
            <a:r>
              <a:rPr lang="en-US" dirty="0"/>
              <a:t>human</a:t>
            </a:r>
            <a:r>
              <a:rPr lang="en-BE" dirty="0"/>
              <a:t> </a:t>
            </a:r>
            <a:r>
              <a:rPr lang="en-US" dirty="0"/>
              <a:t>rights impact when its activities (including omissions) materially increase the risk of the specific impact which occurred even if they would not be sufficient, in and of themselves, to result in that impact.</a:t>
            </a:r>
            <a:endParaRPr lang="en-B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A</a:t>
            </a:r>
            <a:r>
              <a:rPr lang="en-BE" dirty="0"/>
              <a:t> </a:t>
            </a:r>
            <a:r>
              <a:rPr lang="en-US" dirty="0"/>
              <a:t>business</a:t>
            </a:r>
            <a:r>
              <a:rPr lang="en-BE" dirty="0"/>
              <a:t> </a:t>
            </a:r>
            <a:r>
              <a:rPr lang="en-US" dirty="0"/>
              <a:t>is</a:t>
            </a:r>
            <a:r>
              <a:rPr lang="en-BE" dirty="0"/>
              <a:t> </a:t>
            </a:r>
            <a:r>
              <a:rPr lang="en-US" b="1" dirty="0"/>
              <a:t>directly</a:t>
            </a:r>
            <a:r>
              <a:rPr lang="en-BE" b="1" dirty="0"/>
              <a:t> </a:t>
            </a:r>
            <a:r>
              <a:rPr lang="en-US" b="1" dirty="0"/>
              <a:t>linked</a:t>
            </a:r>
            <a:r>
              <a:rPr lang="en-BE" b="1" dirty="0"/>
              <a:t> </a:t>
            </a:r>
            <a:r>
              <a:rPr lang="en-US" dirty="0"/>
              <a:t>to an</a:t>
            </a:r>
            <a:r>
              <a:rPr lang="en-BE" dirty="0"/>
              <a:t> </a:t>
            </a:r>
            <a:r>
              <a:rPr lang="en-US" dirty="0"/>
              <a:t>adverse human</a:t>
            </a:r>
            <a:r>
              <a:rPr lang="en-BE" dirty="0"/>
              <a:t> </a:t>
            </a:r>
            <a:r>
              <a:rPr lang="en-US" dirty="0"/>
              <a:t>rights impact when it has established a relationship for mutual commercial benefit with a state or non-state entity, and, in performing</a:t>
            </a:r>
            <a:r>
              <a:rPr lang="en-BE" dirty="0"/>
              <a:t> </a:t>
            </a:r>
            <a:r>
              <a:rPr lang="en-US" dirty="0"/>
              <a:t>activities within the scope of that relationship, the state or non-state entity materially increases the risk of the impact which occurred.</a:t>
            </a:r>
            <a:endParaRPr lang="en-BE"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hlinkClick r:id="rId4"/>
              </a:rPr>
              <a:t>Microsoft Word - OECD Draft 2017 02 09 (Submission).docx</a:t>
            </a:r>
            <a:endParaRPr lang="en-BE" dirty="0"/>
          </a:p>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7125865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56</a:t>
            </a:fld>
            <a:endParaRPr lang="en-GB" dirty="0"/>
          </a:p>
        </p:txBody>
      </p:sp>
    </p:spTree>
    <p:extLst>
      <p:ext uri="{BB962C8B-B14F-4D97-AF65-F5344CB8AC3E}">
        <p14:creationId xmlns:p14="http://schemas.microsoft.com/office/powerpoint/2010/main" val="163488461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Aft>
                <a:spcPts val="565"/>
              </a:spcAft>
              <a:defRPr/>
            </a:pPr>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58</a:t>
            </a:fld>
            <a:endParaRPr lang="en-GB" dirty="0"/>
          </a:p>
        </p:txBody>
      </p:sp>
    </p:spTree>
    <p:extLst>
      <p:ext uri="{BB962C8B-B14F-4D97-AF65-F5344CB8AC3E}">
        <p14:creationId xmlns:p14="http://schemas.microsoft.com/office/powerpoint/2010/main" val="359494361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59</a:t>
            </a:fld>
            <a:endParaRPr lang="en-GB" dirty="0"/>
          </a:p>
        </p:txBody>
      </p:sp>
    </p:spTree>
    <p:extLst>
      <p:ext uri="{BB962C8B-B14F-4D97-AF65-F5344CB8AC3E}">
        <p14:creationId xmlns:p14="http://schemas.microsoft.com/office/powerpoint/2010/main" val="193111458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804AD9-9ABD-D369-FDCD-9738548E7C9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503E68C-1F6E-63ED-03E3-C6CFC9CC3DDF}"/>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A606900-4E0C-48ED-E855-56FF305B13A3}"/>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82B028F5-D3DD-B19E-C7D0-FC4C25219136}"/>
              </a:ext>
            </a:extLst>
          </p:cNvPr>
          <p:cNvSpPr>
            <a:spLocks noGrp="1"/>
          </p:cNvSpPr>
          <p:nvPr>
            <p:ph type="sldNum" sz="quarter" idx="5"/>
          </p:nvPr>
        </p:nvSpPr>
        <p:spPr/>
        <p:txBody>
          <a:bodyPr/>
          <a:lstStyle/>
          <a:p>
            <a:fld id="{5C87A06A-650F-4CE8-B8A3-9C9422B0D088}" type="slidenum">
              <a:rPr lang="en-GB" smtClean="0"/>
              <a:t>62</a:t>
            </a:fld>
            <a:endParaRPr lang="en-GB" dirty="0"/>
          </a:p>
        </p:txBody>
      </p:sp>
    </p:spTree>
    <p:extLst>
      <p:ext uri="{BB962C8B-B14F-4D97-AF65-F5344CB8AC3E}">
        <p14:creationId xmlns:p14="http://schemas.microsoft.com/office/powerpoint/2010/main" val="313957226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2439B6-DB08-1B82-A41F-7B3EB0B8EA7D}"/>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FD36D0D-B888-94A9-DAE4-8298A140FB40}"/>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63E654DB-A9E2-EA0C-590D-DA3CDA5FD637}"/>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0C5F116-C3B6-5E4E-AC9A-72131C4A922C}"/>
              </a:ext>
            </a:extLst>
          </p:cNvPr>
          <p:cNvSpPr>
            <a:spLocks noGrp="1"/>
          </p:cNvSpPr>
          <p:nvPr>
            <p:ph type="sldNum" sz="quarter" idx="5"/>
          </p:nvPr>
        </p:nvSpPr>
        <p:spPr/>
        <p:txBody>
          <a:bodyPr/>
          <a:lstStyle/>
          <a:p>
            <a:fld id="{5C87A06A-650F-4CE8-B8A3-9C9422B0D088}" type="slidenum">
              <a:rPr lang="en-GB" smtClean="0"/>
              <a:t>63</a:t>
            </a:fld>
            <a:endParaRPr lang="en-GB" dirty="0"/>
          </a:p>
        </p:txBody>
      </p:sp>
    </p:spTree>
    <p:extLst>
      <p:ext uri="{BB962C8B-B14F-4D97-AF65-F5344CB8AC3E}">
        <p14:creationId xmlns:p14="http://schemas.microsoft.com/office/powerpoint/2010/main" val="356796982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8F3C8B-CFC3-4467-525C-35D9AB1CFA0E}"/>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8281FD57-79A8-1D30-1E61-007EE1A4A3E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CFCDCACC-8E75-E7AF-9819-09304DC9C1CD}"/>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74E19314-8C36-25DB-251D-602531C3C1F6}"/>
              </a:ext>
            </a:extLst>
          </p:cNvPr>
          <p:cNvSpPr>
            <a:spLocks noGrp="1"/>
          </p:cNvSpPr>
          <p:nvPr>
            <p:ph type="sldNum" sz="quarter" idx="5"/>
          </p:nvPr>
        </p:nvSpPr>
        <p:spPr/>
        <p:txBody>
          <a:bodyPr/>
          <a:lstStyle/>
          <a:p>
            <a:fld id="{5C87A06A-650F-4CE8-B8A3-9C9422B0D088}" type="slidenum">
              <a:rPr lang="en-GB" smtClean="0"/>
              <a:t>64</a:t>
            </a:fld>
            <a:endParaRPr lang="en-GB" dirty="0"/>
          </a:p>
        </p:txBody>
      </p:sp>
    </p:spTree>
    <p:extLst>
      <p:ext uri="{BB962C8B-B14F-4D97-AF65-F5344CB8AC3E}">
        <p14:creationId xmlns:p14="http://schemas.microsoft.com/office/powerpoint/2010/main" val="35805527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60FF72-2054-9EAD-2CFC-A116D119D545}"/>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C7B0D2C3-BF8D-8D99-1FD7-7E146A2A5CE7}"/>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0FFCE18-624D-D5D3-245E-BE7A0056D8F9}"/>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A7373E72-0243-1EF2-41B8-9F0F204AD02B}"/>
              </a:ext>
            </a:extLst>
          </p:cNvPr>
          <p:cNvSpPr>
            <a:spLocks noGrp="1"/>
          </p:cNvSpPr>
          <p:nvPr>
            <p:ph type="sldNum" sz="quarter" idx="5"/>
          </p:nvPr>
        </p:nvSpPr>
        <p:spPr/>
        <p:txBody>
          <a:bodyPr/>
          <a:lstStyle/>
          <a:p>
            <a:fld id="{5C87A06A-650F-4CE8-B8A3-9C9422B0D088}" type="slidenum">
              <a:rPr lang="en-GB" smtClean="0"/>
              <a:t>65</a:t>
            </a:fld>
            <a:endParaRPr lang="en-GB" dirty="0"/>
          </a:p>
        </p:txBody>
      </p:sp>
    </p:spTree>
    <p:extLst>
      <p:ext uri="{BB962C8B-B14F-4D97-AF65-F5344CB8AC3E}">
        <p14:creationId xmlns:p14="http://schemas.microsoft.com/office/powerpoint/2010/main" val="329933345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buFont typeface="Arial" panose="020B0604020202020204" pitchFamily="34" charset="0"/>
              <a:buNone/>
            </a:pPr>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67</a:t>
            </a:fld>
            <a:endParaRPr lang="en-GB" dirty="0"/>
          </a:p>
        </p:txBody>
      </p:sp>
    </p:spTree>
    <p:extLst>
      <p:ext uri="{BB962C8B-B14F-4D97-AF65-F5344CB8AC3E}">
        <p14:creationId xmlns:p14="http://schemas.microsoft.com/office/powerpoint/2010/main" val="280872982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705488B-615A-F84D-B034-79533988228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2826404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93675" y="808038"/>
            <a:ext cx="7169150" cy="4033837"/>
          </a:xfrm>
        </p:spPr>
      </p:sp>
      <p:sp>
        <p:nvSpPr>
          <p:cNvPr id="3" name="Notes Placeholder 2"/>
          <p:cNvSpPr>
            <a:spLocks noGrp="1"/>
          </p:cNvSpPr>
          <p:nvPr>
            <p:ph type="body" idx="1"/>
          </p:nvPr>
        </p:nvSpPr>
        <p:spPr/>
        <p:txBody>
          <a:bodyPr/>
          <a:lstStyle/>
          <a:p>
            <a:endParaRPr lang="en-US" b="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GB"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2055023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buFontTx/>
              <a:buNone/>
            </a:pPr>
            <a:endParaRPr lang="en-GB"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3696089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93675" y="808038"/>
            <a:ext cx="7169150" cy="4033837"/>
          </a:xfrm>
        </p:spPr>
      </p:sp>
      <p:sp>
        <p:nvSpPr>
          <p:cNvPr id="3" name="Notes Placeholder 2"/>
          <p:cNvSpPr>
            <a:spLocks noGrp="1"/>
          </p:cNvSpPr>
          <p:nvPr>
            <p:ph type="body" idx="1"/>
          </p:nvPr>
        </p:nvSpPr>
        <p:spPr/>
        <p:txBody>
          <a:bodyPr/>
          <a:lstStyle/>
          <a:p>
            <a:endParaRPr lang="en-US" b="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GB"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1568694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93675" y="808038"/>
            <a:ext cx="7169150" cy="4033837"/>
          </a:xfrm>
        </p:spPr>
      </p:sp>
      <p:sp>
        <p:nvSpPr>
          <p:cNvPr id="3" name="Notes Placeholder 2"/>
          <p:cNvSpPr>
            <a:spLocks noGrp="1"/>
          </p:cNvSpPr>
          <p:nvPr>
            <p:ph type="body" idx="1"/>
          </p:nvPr>
        </p:nvSpPr>
        <p:spPr/>
        <p:txBody>
          <a:bodyPr/>
          <a:lstStyle/>
          <a:p>
            <a:endParaRPr lang="en-US" b="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6157483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93675" y="808038"/>
            <a:ext cx="7169150" cy="4033837"/>
          </a:xfrm>
        </p:spPr>
      </p:sp>
      <p:sp>
        <p:nvSpPr>
          <p:cNvPr id="3" name="Notes Placeholder 2"/>
          <p:cNvSpPr>
            <a:spLocks noGrp="1"/>
          </p:cNvSpPr>
          <p:nvPr>
            <p:ph type="body" idx="1"/>
          </p:nvPr>
        </p:nvSpPr>
        <p:spPr/>
        <p:txBody>
          <a:bodyPr/>
          <a:lstStyle/>
          <a:p>
            <a:endParaRPr lang="en-US" b="1"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9300900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b="1"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11346982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545485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b="1" dirty="0"/>
          </a:p>
        </p:txBody>
      </p:sp>
      <p:sp>
        <p:nvSpPr>
          <p:cNvPr id="4" name="Slide Number Placeholder 3"/>
          <p:cNvSpPr>
            <a:spLocks noGrp="1"/>
          </p:cNvSpPr>
          <p:nvPr>
            <p:ph type="sldNum" sz="quarter" idx="5"/>
          </p:nvPr>
        </p:nvSpPr>
        <p:spPr/>
        <p:txBody>
          <a:bodyPr/>
          <a:lstStyle/>
          <a:p>
            <a:fld id="{5C87A06A-650F-4CE8-B8A3-9C9422B0D088}" type="slidenum">
              <a:rPr lang="en-GB" smtClean="0"/>
              <a:t>78</a:t>
            </a:fld>
            <a:endParaRPr lang="en-GB" dirty="0"/>
          </a:p>
        </p:txBody>
      </p:sp>
    </p:spTree>
    <p:extLst>
      <p:ext uri="{BB962C8B-B14F-4D97-AF65-F5344CB8AC3E}">
        <p14:creationId xmlns:p14="http://schemas.microsoft.com/office/powerpoint/2010/main" val="323940326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b="1" dirty="0"/>
          </a:p>
        </p:txBody>
      </p:sp>
      <p:sp>
        <p:nvSpPr>
          <p:cNvPr id="4" name="Slide Number Placeholder 3"/>
          <p:cNvSpPr>
            <a:spLocks noGrp="1"/>
          </p:cNvSpPr>
          <p:nvPr>
            <p:ph type="sldNum" sz="quarter" idx="5"/>
          </p:nvPr>
        </p:nvSpPr>
        <p:spPr/>
        <p:txBody>
          <a:bodyPr/>
          <a:lstStyle/>
          <a:p>
            <a:fld id="{5C87A06A-650F-4CE8-B8A3-9C9422B0D088}" type="slidenum">
              <a:rPr lang="en-GB" smtClean="0"/>
              <a:t>79</a:t>
            </a:fld>
            <a:endParaRPr lang="en-GB" dirty="0"/>
          </a:p>
        </p:txBody>
      </p:sp>
    </p:spTree>
    <p:extLst>
      <p:ext uri="{BB962C8B-B14F-4D97-AF65-F5344CB8AC3E}">
        <p14:creationId xmlns:p14="http://schemas.microsoft.com/office/powerpoint/2010/main" val="414648216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6">
            <a:extLst>
              <a:ext uri="{FF2B5EF4-FFF2-40B4-BE49-F238E27FC236}">
                <a16:creationId xmlns:a16="http://schemas.microsoft.com/office/drawing/2014/main" id="{5590C4A4-ED8D-45AA-BEF0-E4208BD7D6B3}"/>
              </a:ext>
            </a:extLst>
          </p:cNvPr>
          <p:cNvSpPr>
            <a:spLocks noGrp="1" noChangeArrowheads="1"/>
          </p:cNvSpPr>
          <p:nvPr>
            <p:ph type="ftr" sz="quarter" idx="4"/>
          </p:nvPr>
        </p:nvSpPr>
        <p:spPr>
          <a:noFill/>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r>
              <a:rPr lang="en-GB" altLang="en-US" sz="800">
                <a:latin typeface="Arial" panose="020B0604020202020204" pitchFamily="34" charset="0"/>
                <a:cs typeface="Arial" panose="020B0604020202020204" pitchFamily="34" charset="0"/>
              </a:rPr>
              <a:t>A12669205/2.2a/31 Mar 2011</a:t>
            </a:r>
          </a:p>
        </p:txBody>
      </p:sp>
      <p:sp>
        <p:nvSpPr>
          <p:cNvPr id="57347" name="Rectangle 7">
            <a:extLst>
              <a:ext uri="{FF2B5EF4-FFF2-40B4-BE49-F238E27FC236}">
                <a16:creationId xmlns:a16="http://schemas.microsoft.com/office/drawing/2014/main" id="{BF954177-FC9D-4258-BC82-538D6990C259}"/>
              </a:ext>
            </a:extLst>
          </p:cNvPr>
          <p:cNvSpPr>
            <a:spLocks noGrp="1" noChangeArrowheads="1"/>
          </p:cNvSpPr>
          <p:nvPr>
            <p:ph type="sldNum" sz="quarter" idx="5"/>
          </p:nvPr>
        </p:nvSpPr>
        <p:spPr>
          <a:noFill/>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032138C-7026-4254-94F5-BD53FFBED2C6}" type="slidenum">
              <a:rPr lang="en-GB" altLang="en-US" sz="1000" smtClean="0">
                <a:latin typeface="Arial" panose="020B0604020202020204" pitchFamily="34" charset="0"/>
              </a:rPr>
              <a:pPr>
                <a:spcBef>
                  <a:spcPct val="0"/>
                </a:spcBef>
              </a:pPr>
              <a:t>80</a:t>
            </a:fld>
            <a:endParaRPr lang="en-GB" altLang="en-US" sz="1000">
              <a:latin typeface="Arial" panose="020B0604020202020204" pitchFamily="34" charset="0"/>
            </a:endParaRPr>
          </a:p>
        </p:txBody>
      </p:sp>
      <p:sp>
        <p:nvSpPr>
          <p:cNvPr id="57348" name="Rectangle 2">
            <a:extLst>
              <a:ext uri="{FF2B5EF4-FFF2-40B4-BE49-F238E27FC236}">
                <a16:creationId xmlns:a16="http://schemas.microsoft.com/office/drawing/2014/main" id="{BF0FF073-189E-429D-848C-436DC509BFB8}"/>
              </a:ext>
            </a:extLst>
          </p:cNvPr>
          <p:cNvSpPr>
            <a:spLocks noGrp="1" noRot="1" noChangeAspect="1" noChangeArrowheads="1" noTextEdit="1"/>
          </p:cNvSpPr>
          <p:nvPr>
            <p:ph type="sldImg"/>
          </p:nvPr>
        </p:nvSpPr>
        <p:spPr>
          <a:ln/>
        </p:spPr>
      </p:sp>
      <p:sp>
        <p:nvSpPr>
          <p:cNvPr id="57349" name="Rectangle 3">
            <a:extLst>
              <a:ext uri="{FF2B5EF4-FFF2-40B4-BE49-F238E27FC236}">
                <a16:creationId xmlns:a16="http://schemas.microsoft.com/office/drawing/2014/main" id="{B9648A16-C1B8-41DD-85B7-F6DB4714E3B0}"/>
              </a:ext>
            </a:extLst>
          </p:cNvPr>
          <p:cNvSpPr>
            <a:spLocks noGrp="1" noChangeArrowheads="1"/>
          </p:cNvSpPr>
          <p:nvPr>
            <p:ph type="body" idx="1"/>
          </p:nvPr>
        </p:nvSpPr>
        <p:spPr>
          <a:xfrm>
            <a:off x="906163" y="5110886"/>
            <a:ext cx="4969686" cy="4840533"/>
          </a:xfrm>
          <a:noFill/>
        </p:spPr>
        <p:txBody>
          <a:bodyPr/>
          <a:lstStyle/>
          <a:p>
            <a:pPr eaLnBrk="1" hangingPunct="1"/>
            <a:endParaRPr lang="en-US" altLang="en-US"/>
          </a:p>
        </p:txBody>
      </p:sp>
    </p:spTree>
    <p:extLst>
      <p:ext uri="{BB962C8B-B14F-4D97-AF65-F5344CB8AC3E}">
        <p14:creationId xmlns:p14="http://schemas.microsoft.com/office/powerpoint/2010/main" val="329579472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9</a:t>
            </a:fld>
            <a:endParaRPr lang="en-GB" dirty="0"/>
          </a:p>
        </p:txBody>
      </p:sp>
    </p:spTree>
    <p:extLst>
      <p:ext uri="{BB962C8B-B14F-4D97-AF65-F5344CB8AC3E}">
        <p14:creationId xmlns:p14="http://schemas.microsoft.com/office/powerpoint/2010/main" val="107816616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C87A06A-650F-4CE8-B8A3-9C9422B0D088}" type="slidenum">
              <a:rPr lang="en-GB" smtClean="0"/>
              <a:t>10</a:t>
            </a:fld>
            <a:endParaRPr lang="en-GB" dirty="0"/>
          </a:p>
        </p:txBody>
      </p:sp>
    </p:spTree>
    <p:extLst>
      <p:ext uri="{BB962C8B-B14F-4D97-AF65-F5344CB8AC3E}">
        <p14:creationId xmlns:p14="http://schemas.microsoft.com/office/powerpoint/2010/main" val="425365596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p>
          <a:p>
            <a:pPr fontAlgn="base"/>
            <a:r>
              <a:rPr lang="en-US" sz="1200" b="0" i="0" kern="1200" dirty="0">
                <a:solidFill>
                  <a:schemeClr val="tx1"/>
                </a:solidFill>
                <a:effectLst/>
                <a:latin typeface="+mn-lt"/>
                <a:ea typeface="+mn-ea"/>
                <a:cs typeface="+mn-cs"/>
              </a:rPr>
              <a:t>On 12 December 2014, the NGOs Clean Clothes Campaign Denmark and Active Consumers submitted a specific instance to the Danish NCP alleging that PWT Group (a clothing company) had not observed the OECD Guidelines for Multinational Enterprises due to a failure to carry out due diligence in relation to its supplier, the textile manufacturer New Wave Style Ltd. which was located in the Rana Plaza, Bangladesh, before the collapse of the factory on 24 April 2013.</a:t>
            </a:r>
          </a:p>
          <a:p>
            <a:pPr fontAlgn="base"/>
            <a:r>
              <a:rPr lang="en-US" sz="1200" b="0" i="0" kern="1200" dirty="0">
                <a:solidFill>
                  <a:schemeClr val="tx1"/>
                </a:solidFill>
                <a:effectLst/>
                <a:latin typeface="+mn-lt"/>
                <a:ea typeface="+mn-ea"/>
                <a:cs typeface="+mn-cs"/>
              </a:rPr>
              <a:t>The NCP conducted an initial assessment, which was completed in June 2015 and the NCP offered mediation to the parties. The parties were unable to agree on a mediated agreement and the mediation process ended in February 2016.</a:t>
            </a:r>
            <a:br>
              <a:rPr lang="en-US" sz="1200" b="0" i="0" kern="1200" dirty="0">
                <a:solidFill>
                  <a:schemeClr val="tx1"/>
                </a:solidFill>
                <a:effectLst/>
                <a:latin typeface="+mn-lt"/>
                <a:ea typeface="+mn-ea"/>
                <a:cs typeface="+mn-cs"/>
              </a:rPr>
            </a:br>
            <a:br>
              <a:rPr lang="en-US" sz="1200" b="0" i="0" kern="1200" dirty="0">
                <a:solidFill>
                  <a:schemeClr val="tx1"/>
                </a:solidFill>
                <a:effectLst/>
                <a:latin typeface="+mn-lt"/>
                <a:ea typeface="+mn-ea"/>
                <a:cs typeface="+mn-cs"/>
              </a:rPr>
            </a:br>
            <a:r>
              <a:rPr lang="en-US" sz="1200" b="0" i="0" kern="1200" dirty="0">
                <a:solidFill>
                  <a:schemeClr val="tx1"/>
                </a:solidFill>
                <a:effectLst/>
                <a:latin typeface="+mn-lt"/>
                <a:ea typeface="+mn-ea"/>
                <a:cs typeface="+mn-cs"/>
              </a:rPr>
              <a:t>On 17 March 2016, the NCP decided to conduct an actual investigation of the specific instance. </a:t>
            </a:r>
          </a:p>
          <a:p>
            <a:pPr fontAlgn="base"/>
            <a:r>
              <a:rPr lang="en-US" sz="1200" b="0" i="0" kern="1200" dirty="0">
                <a:solidFill>
                  <a:schemeClr val="tx1"/>
                </a:solidFill>
                <a:effectLst/>
                <a:latin typeface="+mn-lt"/>
                <a:ea typeface="+mn-ea"/>
                <a:cs typeface="+mn-cs"/>
              </a:rPr>
              <a:t>New Wave Style was located in the Rana Plaza building in Dhaka, Bangladesh, which collapsed on 24 April 2013, killing 1,138 people and injuring more than 2,000. PWT Group has stated that the company conducts inspections of the working conditions at the factories that manufacture goods for the company, and that an inspection was conducted at New Wave Style in 2012. </a:t>
            </a:r>
          </a:p>
          <a:p>
            <a:pPr fontAlgn="base"/>
            <a:r>
              <a:rPr lang="en-US" sz="1200" b="0" i="0" kern="1200" dirty="0">
                <a:solidFill>
                  <a:schemeClr val="tx1"/>
                </a:solidFill>
                <a:effectLst/>
                <a:latin typeface="+mn-lt"/>
                <a:ea typeface="+mn-ea"/>
                <a:cs typeface="+mn-cs"/>
              </a:rPr>
              <a:t>The Danish NCP found that the documents submitted by PWT Group did not provide details on checks and inspections that were conducted during the visit, nor whether improvements were required by PWT on the basis of the inspections. Nor did the NCP find that PWT has submitted documentation of the company’s risk and decision making systems, e.g. checklists, used as the basis for inspections and visits at New Wave Style for the purpose of ensuring health and safety at the workplaces. </a:t>
            </a:r>
          </a:p>
          <a:p>
            <a:pPr fontAlgn="base"/>
            <a:r>
              <a:rPr lang="en-US" sz="1200" b="0" i="0" kern="1200" dirty="0">
                <a:solidFill>
                  <a:schemeClr val="tx1"/>
                </a:solidFill>
                <a:effectLst/>
                <a:latin typeface="+mn-lt"/>
                <a:ea typeface="+mn-ea"/>
                <a:cs typeface="+mn-cs"/>
              </a:rPr>
              <a:t>The NCP found that PWT Group had not applied processes for due diligence in compliance with the OECD Guidelines. In particular, PWT Group had failed to make demands that New Wave Style ensure employees’ basic human and </a:t>
            </a:r>
            <a:r>
              <a:rPr lang="en-US" sz="1200" b="0" i="0" kern="1200" dirty="0" err="1">
                <a:solidFill>
                  <a:schemeClr val="tx1"/>
                </a:solidFill>
                <a:effectLst/>
                <a:latin typeface="+mn-lt"/>
                <a:ea typeface="+mn-ea"/>
                <a:cs typeface="+mn-cs"/>
              </a:rPr>
              <a:t>labour</a:t>
            </a:r>
            <a:r>
              <a:rPr lang="en-US" sz="1200" b="0" i="0" kern="1200" dirty="0">
                <a:solidFill>
                  <a:schemeClr val="tx1"/>
                </a:solidFill>
                <a:effectLst/>
                <a:latin typeface="+mn-lt"/>
                <a:ea typeface="+mn-ea"/>
                <a:cs typeface="+mn-cs"/>
              </a:rPr>
              <a:t> rights, including failing to take adequate steps to ensure occupational health and safety in their operations (see chapter V, paragraph 4c of the OECD Guidelines).  </a:t>
            </a:r>
          </a:p>
          <a:p>
            <a:pPr fontAlgn="base"/>
            <a:r>
              <a:rPr lang="en-US" sz="1200" b="0" i="0" kern="1200" dirty="0">
                <a:solidFill>
                  <a:schemeClr val="tx1"/>
                </a:solidFill>
                <a:effectLst/>
                <a:latin typeface="+mn-lt"/>
                <a:ea typeface="+mn-ea"/>
                <a:cs typeface="+mn-cs"/>
              </a:rPr>
              <a:t>On 17 October 2016, the NCP released its </a:t>
            </a:r>
            <a:r>
              <a:rPr lang="en-US" sz="1200" b="0" i="0" kern="1200" dirty="0">
                <a:solidFill>
                  <a:schemeClr val="tx1"/>
                </a:solidFill>
                <a:effectLst/>
                <a:latin typeface="+mn-lt"/>
                <a:ea typeface="+mn-ea"/>
                <a:cs typeface="+mn-cs"/>
                <a:hlinkClick r:id="rId3"/>
              </a:rPr>
              <a:t>final statement</a:t>
            </a:r>
            <a:r>
              <a:rPr lang="en-US" sz="1200" b="0" i="0" kern="1200" dirty="0">
                <a:solidFill>
                  <a:schemeClr val="tx1"/>
                </a:solidFill>
                <a:effectLst/>
                <a:latin typeface="+mn-lt"/>
                <a:ea typeface="+mn-ea"/>
                <a:cs typeface="+mn-cs"/>
              </a:rPr>
              <a:t> concluding the specific instance and recommending that PWT Group:   </a:t>
            </a:r>
          </a:p>
          <a:p>
            <a:pPr fontAlgn="base"/>
            <a:r>
              <a:rPr lang="en-US" sz="1200" b="0" i="0" kern="1200" dirty="0">
                <a:solidFill>
                  <a:schemeClr val="tx1"/>
                </a:solidFill>
                <a:effectLst/>
                <a:latin typeface="+mn-lt"/>
                <a:ea typeface="+mn-ea"/>
                <a:cs typeface="+mn-cs"/>
              </a:rPr>
              <a:t>Revise its management and risk assessment systems in order to implement processes by which the company can meet the requirement of due diligence in relation to its suppliers, in accordance with chapter II of the OECD Guidelines.</a:t>
            </a:r>
          </a:p>
          <a:p>
            <a:pPr fontAlgn="base"/>
            <a:r>
              <a:rPr lang="en-US" sz="1200" b="0" i="0" kern="1200" dirty="0">
                <a:solidFill>
                  <a:schemeClr val="tx1"/>
                </a:solidFill>
                <a:effectLst/>
                <a:latin typeface="+mn-lt"/>
                <a:ea typeface="+mn-ea"/>
                <a:cs typeface="+mn-cs"/>
              </a:rPr>
              <a:t>Ensure that the company’s corporate social responsibility policy complies with the OECD Guidelines.</a:t>
            </a:r>
          </a:p>
          <a:p>
            <a:pPr fontAlgn="base"/>
            <a:r>
              <a:rPr lang="en-US" sz="1200" b="0" i="0" kern="1200" dirty="0">
                <a:solidFill>
                  <a:schemeClr val="tx1"/>
                </a:solidFill>
                <a:effectLst/>
                <a:latin typeface="+mn-lt"/>
                <a:ea typeface="+mn-ea"/>
                <a:cs typeface="+mn-cs"/>
              </a:rPr>
              <a:t>Review its suppliers’ self-assessments in conjunction with an analysis of industry and country risks and, on this basis, select what is to be inspected. </a:t>
            </a:r>
          </a:p>
          <a:p>
            <a:pPr fontAlgn="base"/>
            <a:r>
              <a:rPr lang="en-US" sz="1200" b="0" i="0" kern="1200" dirty="0">
                <a:solidFill>
                  <a:schemeClr val="tx1"/>
                </a:solidFill>
                <a:effectLst/>
                <a:latin typeface="+mn-lt"/>
                <a:ea typeface="+mn-ea"/>
                <a:cs typeface="+mn-cs"/>
              </a:rPr>
              <a:t>Report and communicate about these efforts and about the measures carried out by the supplier to prevent potential risks.</a:t>
            </a:r>
          </a:p>
          <a:p>
            <a:pPr fontAlgn="base"/>
            <a:r>
              <a:rPr lang="en-US" sz="1200" b="0" i="0" kern="1200" dirty="0">
                <a:solidFill>
                  <a:schemeClr val="tx1"/>
                </a:solidFill>
                <a:effectLst/>
                <a:latin typeface="+mn-lt"/>
                <a:ea typeface="+mn-ea"/>
                <a:cs typeface="+mn-cs"/>
              </a:rPr>
              <a:t>Continue its efforts to systematically incorporate the company’s Code of Conduct into management and risk systems.</a:t>
            </a:r>
          </a:p>
          <a:p>
            <a:pPr fontAlgn="base"/>
            <a:r>
              <a:rPr lang="en-US" sz="1200" b="0" i="0" kern="1200" dirty="0">
                <a:solidFill>
                  <a:schemeClr val="tx1"/>
                </a:solidFill>
                <a:effectLst/>
                <a:latin typeface="+mn-lt"/>
                <a:ea typeface="+mn-ea"/>
                <a:cs typeface="+mn-cs"/>
              </a:rPr>
              <a:t>Remain up to date on new guides on due diligence within its sector as a means of continuously developing the company’s work in this respect. </a:t>
            </a:r>
          </a:p>
          <a:p>
            <a:pPr fontAlgn="base"/>
            <a:r>
              <a:rPr lang="en-US" sz="1200" b="0" i="0" kern="1200" dirty="0">
                <a:solidFill>
                  <a:schemeClr val="tx1"/>
                </a:solidFill>
                <a:effectLst/>
                <a:latin typeface="+mn-lt"/>
                <a:ea typeface="+mn-ea"/>
                <a:cs typeface="+mn-cs"/>
              </a:rPr>
              <a:t>The NCP requested that PWT Group, within one year of the publication of the final statement, provide a follow-up report on the above recommendations and on the com­pany’s efforts to develop decision-making and risk management systems that meet the due diligence requirements of the OECD Guidelines.</a:t>
            </a:r>
          </a:p>
          <a:p>
            <a:pPr fontAlgn="base"/>
            <a:r>
              <a:rPr lang="en-US" sz="1200" b="0" i="0" kern="1200" dirty="0">
                <a:solidFill>
                  <a:schemeClr val="tx1"/>
                </a:solidFill>
                <a:effectLst/>
                <a:latin typeface="+mn-lt"/>
                <a:ea typeface="+mn-ea"/>
                <a:cs typeface="+mn-cs"/>
              </a:rPr>
              <a:t>On 17 January 2018, the NCP published a </a:t>
            </a:r>
            <a:r>
              <a:rPr lang="en-US" sz="1200" b="0" i="0" kern="1200" dirty="0">
                <a:solidFill>
                  <a:schemeClr val="tx1"/>
                </a:solidFill>
                <a:effectLst/>
                <a:latin typeface="+mn-lt"/>
                <a:ea typeface="+mn-ea"/>
                <a:cs typeface="+mn-cs"/>
                <a:hlinkClick r:id="rId4"/>
              </a:rPr>
              <a:t>follow up statement</a:t>
            </a:r>
            <a:r>
              <a:rPr lang="en-US" sz="1200" b="0" i="0" kern="1200" dirty="0">
                <a:solidFill>
                  <a:schemeClr val="tx1"/>
                </a:solidFill>
                <a:effectLst/>
                <a:latin typeface="+mn-lt"/>
                <a:ea typeface="+mn-ea"/>
                <a:cs typeface="+mn-cs"/>
              </a:rPr>
              <a:t> noting the PWT Group had responded to the recommendation of the NCP.</a:t>
            </a:r>
          </a:p>
          <a:p>
            <a:r>
              <a:rPr lang="en-US" dirty="0">
                <a:hlinkClick r:id="rId5"/>
              </a:rPr>
              <a:t>PWT Group and the NGOs Clean Clothes Campaign Denmark and Active Consumers</a:t>
            </a:r>
            <a:endParaRPr lang="en-GB"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C87A06A-650F-4CE8-B8A3-9C9422B0D088}" type="slidenum">
              <a:rPr kumimoji="0" lang="en-GB"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GB"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634218276"/>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Master" Target="../slideMasters/slideMaster2.xml"/><Relationship Id="rId4" Type="http://schemas.openxmlformats.org/officeDocument/2006/relationships/image" Target="../media/image5.jpe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 Id="rId5" Type="http://schemas.openxmlformats.org/officeDocument/2006/relationships/image" Target="../media/image9.png"/><Relationship Id="rId4" Type="http://schemas.openxmlformats.org/officeDocument/2006/relationships/image" Target="../media/image8.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12.jpeg"/><Relationship Id="rId1" Type="http://schemas.openxmlformats.org/officeDocument/2006/relationships/slideMaster" Target="../slideMasters/slideMaster2.xml"/><Relationship Id="rId4" Type="http://schemas.openxmlformats.org/officeDocument/2006/relationships/image" Target="../media/image14.jpe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6.svg"/><Relationship Id="rId7" Type="http://schemas.openxmlformats.org/officeDocument/2006/relationships/image" Target="../media/image20.svg"/><Relationship Id="rId2" Type="http://schemas.openxmlformats.org/officeDocument/2006/relationships/image" Target="../media/image15.png"/><Relationship Id="rId1" Type="http://schemas.openxmlformats.org/officeDocument/2006/relationships/slideMaster" Target="../slideMasters/slideMaster2.xml"/><Relationship Id="rId6" Type="http://schemas.openxmlformats.org/officeDocument/2006/relationships/image" Target="../media/image19.png"/><Relationship Id="rId5" Type="http://schemas.openxmlformats.org/officeDocument/2006/relationships/image" Target="../media/image18.svg"/><Relationship Id="rId4" Type="http://schemas.openxmlformats.org/officeDocument/2006/relationships/image" Target="../media/image17.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1.png"/><Relationship Id="rId1" Type="http://schemas.openxmlformats.org/officeDocument/2006/relationships/slideMaster" Target="../slideMasters/slideMaster2.xml"/><Relationship Id="rId4" Type="http://schemas.openxmlformats.org/officeDocument/2006/relationships/image" Target="../media/image22.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Master" Target="../slideMasters/slideMaster2.xml"/><Relationship Id="rId4" Type="http://schemas.openxmlformats.org/officeDocument/2006/relationships/image" Target="../media/image5.jpe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4.svg"/><Relationship Id="rId7" Type="http://schemas.openxmlformats.org/officeDocument/2006/relationships/image" Target="../media/image28.svg"/><Relationship Id="rId2" Type="http://schemas.openxmlformats.org/officeDocument/2006/relationships/image" Target="../media/image23.png"/><Relationship Id="rId1" Type="http://schemas.openxmlformats.org/officeDocument/2006/relationships/slideMaster" Target="../slideMasters/slideMaster2.xml"/><Relationship Id="rId6" Type="http://schemas.openxmlformats.org/officeDocument/2006/relationships/image" Target="../media/image27.png"/><Relationship Id="rId5" Type="http://schemas.openxmlformats.org/officeDocument/2006/relationships/image" Target="../media/image26.svg"/><Relationship Id="rId4" Type="http://schemas.openxmlformats.org/officeDocument/2006/relationships/image" Target="../media/image25.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image" Target="../media/image30.jpeg"/><Relationship Id="rId1" Type="http://schemas.openxmlformats.org/officeDocument/2006/relationships/slideMaster" Target="../slideMasters/slideMaster2.xml"/><Relationship Id="rId4" Type="http://schemas.openxmlformats.org/officeDocument/2006/relationships/image" Target="../media/image32.jpe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34.svg"/><Relationship Id="rId7" Type="http://schemas.openxmlformats.org/officeDocument/2006/relationships/image" Target="../media/image38.svg"/><Relationship Id="rId2" Type="http://schemas.openxmlformats.org/officeDocument/2006/relationships/image" Target="../media/image33.png"/><Relationship Id="rId1" Type="http://schemas.openxmlformats.org/officeDocument/2006/relationships/slideMaster" Target="../slideMasters/slideMaster2.xml"/><Relationship Id="rId6" Type="http://schemas.openxmlformats.org/officeDocument/2006/relationships/image" Target="../media/image37.png"/><Relationship Id="rId5" Type="http://schemas.openxmlformats.org/officeDocument/2006/relationships/image" Target="../media/image36.svg"/><Relationship Id="rId4" Type="http://schemas.openxmlformats.org/officeDocument/2006/relationships/image" Target="../media/image35.png"/></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40.jpeg"/><Relationship Id="rId2" Type="http://schemas.openxmlformats.org/officeDocument/2006/relationships/image" Target="../media/image39.jpeg"/><Relationship Id="rId1" Type="http://schemas.openxmlformats.org/officeDocument/2006/relationships/slideMaster" Target="../slideMasters/slideMaster2.xml"/><Relationship Id="rId4" Type="http://schemas.openxmlformats.org/officeDocument/2006/relationships/image" Target="../media/image41.jpeg"/></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43.svg"/><Relationship Id="rId7" Type="http://schemas.openxmlformats.org/officeDocument/2006/relationships/image" Target="../media/image47.svg"/><Relationship Id="rId2" Type="http://schemas.openxmlformats.org/officeDocument/2006/relationships/image" Target="../media/image42.png"/><Relationship Id="rId1" Type="http://schemas.openxmlformats.org/officeDocument/2006/relationships/slideMaster" Target="../slideMasters/slideMaster2.xml"/><Relationship Id="rId6" Type="http://schemas.openxmlformats.org/officeDocument/2006/relationships/image" Target="../media/image46.png"/><Relationship Id="rId5" Type="http://schemas.openxmlformats.org/officeDocument/2006/relationships/image" Target="../media/image45.svg"/><Relationship Id="rId4" Type="http://schemas.openxmlformats.org/officeDocument/2006/relationships/image" Target="../media/image44.png"/></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image" Target="../media/image41.jpeg"/><Relationship Id="rId1" Type="http://schemas.openxmlformats.org/officeDocument/2006/relationships/slideMaster" Target="../slideMasters/slideMaster2.xml"/><Relationship Id="rId4" Type="http://schemas.openxmlformats.org/officeDocument/2006/relationships/image" Target="../media/image40.jpeg"/></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49.svg"/><Relationship Id="rId7" Type="http://schemas.openxmlformats.org/officeDocument/2006/relationships/image" Target="../media/image53.svg"/><Relationship Id="rId2" Type="http://schemas.openxmlformats.org/officeDocument/2006/relationships/image" Target="../media/image48.png"/><Relationship Id="rId1" Type="http://schemas.openxmlformats.org/officeDocument/2006/relationships/slideMaster" Target="../slideMasters/slideMaster2.xml"/><Relationship Id="rId6" Type="http://schemas.openxmlformats.org/officeDocument/2006/relationships/image" Target="../media/image52.png"/><Relationship Id="rId5" Type="http://schemas.openxmlformats.org/officeDocument/2006/relationships/image" Target="../media/image51.svg"/><Relationship Id="rId4" Type="http://schemas.openxmlformats.org/officeDocument/2006/relationships/image" Target="../media/image50.png"/></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image" Target="../media/image40.jpeg"/><Relationship Id="rId1" Type="http://schemas.openxmlformats.org/officeDocument/2006/relationships/slideMaster" Target="../slideMasters/slideMaster2.xml"/><Relationship Id="rId4" Type="http://schemas.openxmlformats.org/officeDocument/2006/relationships/image" Target="../media/image39.jpeg"/></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55.svg"/><Relationship Id="rId7" Type="http://schemas.openxmlformats.org/officeDocument/2006/relationships/image" Target="../media/image59.svg"/><Relationship Id="rId2" Type="http://schemas.openxmlformats.org/officeDocument/2006/relationships/image" Target="../media/image54.png"/><Relationship Id="rId1" Type="http://schemas.openxmlformats.org/officeDocument/2006/relationships/slideMaster" Target="../slideMasters/slideMaster2.xml"/><Relationship Id="rId6" Type="http://schemas.openxmlformats.org/officeDocument/2006/relationships/image" Target="../media/image58.png"/><Relationship Id="rId5" Type="http://schemas.openxmlformats.org/officeDocument/2006/relationships/image" Target="../media/image57.svg"/><Relationship Id="rId4" Type="http://schemas.openxmlformats.org/officeDocument/2006/relationships/image" Target="../media/image56.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image" Target="../media/image61.jpeg"/><Relationship Id="rId1" Type="http://schemas.openxmlformats.org/officeDocument/2006/relationships/slideMaster" Target="../slideMasters/slideMaster2.xml"/><Relationship Id="rId4" Type="http://schemas.openxmlformats.org/officeDocument/2006/relationships/image" Target="../media/image63.jpeg"/></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65.svg"/><Relationship Id="rId7" Type="http://schemas.openxmlformats.org/officeDocument/2006/relationships/image" Target="../media/image69.svg"/><Relationship Id="rId2" Type="http://schemas.openxmlformats.org/officeDocument/2006/relationships/image" Target="../media/image64.png"/><Relationship Id="rId1" Type="http://schemas.openxmlformats.org/officeDocument/2006/relationships/slideMaster" Target="../slideMasters/slideMaster2.xml"/><Relationship Id="rId6" Type="http://schemas.openxmlformats.org/officeDocument/2006/relationships/image" Target="../media/image68.png"/><Relationship Id="rId5" Type="http://schemas.openxmlformats.org/officeDocument/2006/relationships/image" Target="../media/image67.svg"/><Relationship Id="rId4" Type="http://schemas.openxmlformats.org/officeDocument/2006/relationships/image" Target="../media/image66.png"/></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image" Target="../media/image71.jpeg"/><Relationship Id="rId1" Type="http://schemas.openxmlformats.org/officeDocument/2006/relationships/slideMaster" Target="../slideMasters/slideMaster2.xml"/><Relationship Id="rId4" Type="http://schemas.openxmlformats.org/officeDocument/2006/relationships/image" Target="../media/image73.jpeg"/></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75.svg"/><Relationship Id="rId7" Type="http://schemas.openxmlformats.org/officeDocument/2006/relationships/image" Target="../media/image79.svg"/><Relationship Id="rId2" Type="http://schemas.openxmlformats.org/officeDocument/2006/relationships/image" Target="../media/image74.png"/><Relationship Id="rId1" Type="http://schemas.openxmlformats.org/officeDocument/2006/relationships/slideMaster" Target="../slideMasters/slideMaster2.xml"/><Relationship Id="rId6" Type="http://schemas.openxmlformats.org/officeDocument/2006/relationships/image" Target="../media/image78.png"/><Relationship Id="rId5" Type="http://schemas.openxmlformats.org/officeDocument/2006/relationships/image" Target="../media/image77.svg"/><Relationship Id="rId4" Type="http://schemas.openxmlformats.org/officeDocument/2006/relationships/image" Target="../media/image76.png"/></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image" Target="../media/image80.jpeg"/><Relationship Id="rId1" Type="http://schemas.openxmlformats.org/officeDocument/2006/relationships/slideMaster" Target="../slideMasters/slideMaster2.xml"/><Relationship Id="rId4" Type="http://schemas.openxmlformats.org/officeDocument/2006/relationships/image" Target="../media/image81.jpeg"/></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83.svg"/><Relationship Id="rId7" Type="http://schemas.openxmlformats.org/officeDocument/2006/relationships/image" Target="../media/image87.svg"/><Relationship Id="rId2" Type="http://schemas.openxmlformats.org/officeDocument/2006/relationships/image" Target="../media/image82.png"/><Relationship Id="rId1" Type="http://schemas.openxmlformats.org/officeDocument/2006/relationships/slideMaster" Target="../slideMasters/slideMaster2.xml"/><Relationship Id="rId6" Type="http://schemas.openxmlformats.org/officeDocument/2006/relationships/image" Target="../media/image86.png"/><Relationship Id="rId5" Type="http://schemas.openxmlformats.org/officeDocument/2006/relationships/image" Target="../media/image85.svg"/><Relationship Id="rId4" Type="http://schemas.openxmlformats.org/officeDocument/2006/relationships/image" Target="../media/image84.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12800" y="374650"/>
            <a:ext cx="11347400" cy="856800"/>
          </a:xfrm>
        </p:spPr>
        <p:txBody>
          <a:bodyPr>
            <a:noAutofit/>
          </a:bodyPr>
          <a:lstStyle>
            <a:lvl1pPr>
              <a:defRPr sz="2800"/>
            </a:lvl1pPr>
          </a:lstStyle>
          <a:p>
            <a:r>
              <a:rPr lang="en-GB" dirty="0"/>
              <a:t>Click to edit Master title style</a:t>
            </a:r>
          </a:p>
        </p:txBody>
      </p:sp>
      <p:sp>
        <p:nvSpPr>
          <p:cNvPr id="3" name="Subtitle 2"/>
          <p:cNvSpPr>
            <a:spLocks noGrp="1"/>
          </p:cNvSpPr>
          <p:nvPr>
            <p:ph type="subTitle" idx="1"/>
          </p:nvPr>
        </p:nvSpPr>
        <p:spPr>
          <a:xfrm>
            <a:off x="412800" y="1810800"/>
            <a:ext cx="11323200" cy="963000"/>
          </a:xfrm>
        </p:spPr>
        <p:txBody>
          <a:bodyPr lIns="0">
            <a:noAutofit/>
          </a:bodyPr>
          <a:lstStyle>
            <a:lvl1pPr marL="0" indent="0" algn="l">
              <a:lnSpc>
                <a:spcPct val="100000"/>
              </a:lnSpc>
              <a:buNone/>
              <a:defRPr sz="20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GB" dirty="0"/>
              <a:t>Click to edit Master subtitle style</a:t>
            </a:r>
          </a:p>
        </p:txBody>
      </p:sp>
      <p:sp>
        <p:nvSpPr>
          <p:cNvPr id="4" name="Line 8">
            <a:extLst>
              <a:ext uri="{FF2B5EF4-FFF2-40B4-BE49-F238E27FC236}">
                <a16:creationId xmlns:a16="http://schemas.microsoft.com/office/drawing/2014/main" id="{9608128A-FC67-4B60-A9D3-CB7FD63C577C}"/>
              </a:ext>
            </a:extLst>
          </p:cNvPr>
          <p:cNvSpPr>
            <a:spLocks noChangeShapeType="1"/>
          </p:cNvSpPr>
          <p:nvPr userDrawn="1"/>
        </p:nvSpPr>
        <p:spPr bwMode="auto">
          <a:xfrm>
            <a:off x="431800" y="1245697"/>
            <a:ext cx="11328400" cy="0"/>
          </a:xfrm>
          <a:prstGeom prst="line">
            <a:avLst/>
          </a:prstGeom>
          <a:noFill/>
          <a:ln w="19050" cap="rnd">
            <a:solidFill>
              <a:srgbClr val="C9C1B8"/>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rmAutofit fontScale="25000" lnSpcReduction="20000"/>
          </a:bodyPr>
          <a:lstStyle/>
          <a:p>
            <a:endParaRPr lang="en-GB" sz="1800" dirty="0">
              <a:solidFill>
                <a:srgbClr val="000000"/>
              </a:solidFill>
            </a:endParaRPr>
          </a:p>
        </p:txBody>
      </p:sp>
      <p:sp>
        <p:nvSpPr>
          <p:cNvPr id="5" name="Line 8">
            <a:extLst>
              <a:ext uri="{FF2B5EF4-FFF2-40B4-BE49-F238E27FC236}">
                <a16:creationId xmlns:a16="http://schemas.microsoft.com/office/drawing/2014/main" id="{AD7C0C3F-40C9-41B9-9B82-D9EA201FAC94}"/>
              </a:ext>
            </a:extLst>
          </p:cNvPr>
          <p:cNvSpPr>
            <a:spLocks noChangeShapeType="1"/>
          </p:cNvSpPr>
          <p:nvPr userDrawn="1"/>
        </p:nvSpPr>
        <p:spPr bwMode="auto">
          <a:xfrm>
            <a:off x="431800" y="6309320"/>
            <a:ext cx="11328400" cy="0"/>
          </a:xfrm>
          <a:prstGeom prst="line">
            <a:avLst/>
          </a:prstGeom>
          <a:noFill/>
          <a:ln w="19050" cap="rnd">
            <a:solidFill>
              <a:srgbClr val="C9C1B8"/>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rmAutofit fontScale="25000" lnSpcReduction="20000"/>
          </a:bodyPr>
          <a:lstStyle/>
          <a:p>
            <a:endParaRPr lang="en-GB" sz="1800" dirty="0">
              <a:solidFill>
                <a:srgbClr val="000000"/>
              </a:solidFill>
            </a:endParaRPr>
          </a:p>
        </p:txBody>
      </p:sp>
      <p:pic>
        <p:nvPicPr>
          <p:cNvPr id="7" name="Picture 6">
            <a:extLst>
              <a:ext uri="{FF2B5EF4-FFF2-40B4-BE49-F238E27FC236}">
                <a16:creationId xmlns:a16="http://schemas.microsoft.com/office/drawing/2014/main" id="{F1BD24D1-1693-42D9-87F9-925D8DAE86CD}"/>
              </a:ext>
            </a:extLst>
          </p:cNvPr>
          <p:cNvPicPr>
            <a:picLocks/>
          </p:cNvPicPr>
          <p:nvPr userDrawn="1"/>
        </p:nvPicPr>
        <p:blipFill>
          <a:blip r:embed="rId2"/>
          <a:stretch>
            <a:fillRect/>
          </a:stretch>
        </p:blipFill>
        <p:spPr>
          <a:xfrm>
            <a:off x="431800" y="6407150"/>
            <a:ext cx="1014984" cy="164592"/>
          </a:xfrm>
          <a:prstGeom prst="rect">
            <a:avLst/>
          </a:prstGeom>
        </p:spPr>
      </p:pic>
    </p:spTree>
    <p:extLst>
      <p:ext uri="{BB962C8B-B14F-4D97-AF65-F5344CB8AC3E}">
        <p14:creationId xmlns:p14="http://schemas.microsoft.com/office/powerpoint/2010/main" val="13946538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3_Cover_Emphasis_02">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4B4B44F1-E4ED-9442-B4FB-3810DDBB007A}"/>
              </a:ext>
            </a:extLst>
          </p:cNvPr>
          <p:cNvSpPr>
            <a:spLocks noChangeAspect="1"/>
          </p:cNvSpPr>
          <p:nvPr userDrawn="1"/>
        </p:nvSpPr>
        <p:spPr>
          <a:xfrm>
            <a:off x="7899730" y="951959"/>
            <a:ext cx="3494093" cy="3496872"/>
          </a:xfrm>
          <a:custGeom>
            <a:avLst/>
            <a:gdLst>
              <a:gd name="connsiteX0" fmla="*/ 1747047 w 3494093"/>
              <a:gd name="connsiteY0" fmla="*/ 0 h 3496872"/>
              <a:gd name="connsiteX1" fmla="*/ 0 w 3494093"/>
              <a:gd name="connsiteY1" fmla="*/ 1748436 h 3496872"/>
              <a:gd name="connsiteX2" fmla="*/ 1747047 w 3494093"/>
              <a:gd name="connsiteY2" fmla="*/ 3496873 h 3496872"/>
              <a:gd name="connsiteX3" fmla="*/ 1747047 w 3494093"/>
              <a:gd name="connsiteY3" fmla="*/ 3496873 h 3496872"/>
              <a:gd name="connsiteX4" fmla="*/ 3494094 w 3494093"/>
              <a:gd name="connsiteY4" fmla="*/ 1748436 h 3496872"/>
              <a:gd name="connsiteX5" fmla="*/ 3494094 w 3494093"/>
              <a:gd name="connsiteY5" fmla="*/ 0 h 349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4093" h="3496872">
                <a:moveTo>
                  <a:pt x="1747047" y="0"/>
                </a:moveTo>
                <a:cubicBezTo>
                  <a:pt x="782122" y="0"/>
                  <a:pt x="0" y="782821"/>
                  <a:pt x="0" y="1748436"/>
                </a:cubicBezTo>
                <a:cubicBezTo>
                  <a:pt x="0" y="2714052"/>
                  <a:pt x="782122" y="3496873"/>
                  <a:pt x="1747047" y="3496873"/>
                </a:cubicBezTo>
                <a:lnTo>
                  <a:pt x="1747047" y="3496873"/>
                </a:lnTo>
                <a:cubicBezTo>
                  <a:pt x="2711895" y="3496873"/>
                  <a:pt x="3494094" y="2714128"/>
                  <a:pt x="3494094" y="1748436"/>
                </a:cubicBezTo>
                <a:lnTo>
                  <a:pt x="3494094" y="0"/>
                </a:lnTo>
                <a:close/>
              </a:path>
            </a:pathLst>
          </a:custGeom>
          <a:blipFill>
            <a:blip r:embed="rId2" cstate="screen">
              <a:extLst>
                <a:ext uri="{28A0092B-C50C-407E-A947-70E740481C1C}">
                  <a14:useLocalDpi xmlns:a14="http://schemas.microsoft.com/office/drawing/2010/main"/>
                </a:ext>
              </a:extLst>
            </a:blip>
            <a:srcRect/>
            <a:stretch>
              <a:fillRect/>
            </a:stretch>
          </a:blipFill>
          <a:ln w="7602"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A4A0623A-D062-4B43-BB07-A4AB5177BEBD}"/>
              </a:ext>
            </a:extLst>
          </p:cNvPr>
          <p:cNvSpPr>
            <a:spLocks noChangeAspect="1"/>
          </p:cNvSpPr>
          <p:nvPr/>
        </p:nvSpPr>
        <p:spPr>
          <a:xfrm>
            <a:off x="7361597" y="4376094"/>
            <a:ext cx="2052833" cy="2054389"/>
          </a:xfrm>
          <a:custGeom>
            <a:avLst/>
            <a:gdLst>
              <a:gd name="connsiteX0" fmla="*/ 0 w 2052833"/>
              <a:gd name="connsiteY0" fmla="*/ 1027233 h 2054389"/>
              <a:gd name="connsiteX1" fmla="*/ 1026341 w 2052833"/>
              <a:gd name="connsiteY1" fmla="*/ 2054390 h 2054389"/>
              <a:gd name="connsiteX2" fmla="*/ 1026417 w 2052833"/>
              <a:gd name="connsiteY2" fmla="*/ 2054390 h 2054389"/>
              <a:gd name="connsiteX3" fmla="*/ 2052833 w 2052833"/>
              <a:gd name="connsiteY3" fmla="*/ 2054390 h 2054389"/>
              <a:gd name="connsiteX4" fmla="*/ 2052833 w 2052833"/>
              <a:gd name="connsiteY4" fmla="*/ 1027233 h 2054389"/>
              <a:gd name="connsiteX5" fmla="*/ 1026417 w 2052833"/>
              <a:gd name="connsiteY5" fmla="*/ 0 h 2054389"/>
              <a:gd name="connsiteX6" fmla="*/ 0 w 2052833"/>
              <a:gd name="connsiteY6" fmla="*/ 1027233 h 205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33" h="2054389">
                <a:moveTo>
                  <a:pt x="0" y="1027233"/>
                </a:moveTo>
                <a:cubicBezTo>
                  <a:pt x="0" y="1594516"/>
                  <a:pt x="459508" y="2054390"/>
                  <a:pt x="1026341" y="2054390"/>
                </a:cubicBezTo>
                <a:cubicBezTo>
                  <a:pt x="1026366" y="2054390"/>
                  <a:pt x="1026391" y="2054390"/>
                  <a:pt x="1026417" y="2054390"/>
                </a:cubicBezTo>
                <a:lnTo>
                  <a:pt x="2052833" y="2054390"/>
                </a:lnTo>
                <a:lnTo>
                  <a:pt x="2052833" y="1027233"/>
                </a:lnTo>
                <a:cubicBezTo>
                  <a:pt x="2052833" y="459908"/>
                  <a:pt x="1593291" y="0"/>
                  <a:pt x="1026417" y="0"/>
                </a:cubicBezTo>
                <a:cubicBezTo>
                  <a:pt x="459542" y="0"/>
                  <a:pt x="0" y="459908"/>
                  <a:pt x="0" y="1027233"/>
                </a:cubicBezTo>
              </a:path>
            </a:pathLst>
          </a:custGeom>
          <a:blipFill>
            <a:blip r:embed="rId3"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595049D2-B110-5541-AE53-10C30E744EA4}"/>
              </a:ext>
            </a:extLst>
          </p:cNvPr>
          <p:cNvSpPr>
            <a:spLocks noChangeAspect="1"/>
          </p:cNvSpPr>
          <p:nvPr/>
        </p:nvSpPr>
        <p:spPr>
          <a:xfrm>
            <a:off x="9578664" y="4602531"/>
            <a:ext cx="1026188" cy="1027004"/>
          </a:xfrm>
          <a:custGeom>
            <a:avLst/>
            <a:gdLst>
              <a:gd name="connsiteX0" fmla="*/ 513018 w 1026188"/>
              <a:gd name="connsiteY0" fmla="*/ 0 h 1027004"/>
              <a:gd name="connsiteX1" fmla="*/ 0 w 1026188"/>
              <a:gd name="connsiteY1" fmla="*/ 513578 h 1027004"/>
              <a:gd name="connsiteX2" fmla="*/ 513170 w 1026188"/>
              <a:gd name="connsiteY2" fmla="*/ 1027004 h 1027004"/>
              <a:gd name="connsiteX3" fmla="*/ 1026188 w 1026188"/>
              <a:gd name="connsiteY3" fmla="*/ 513502 h 1027004"/>
              <a:gd name="connsiteX4" fmla="*/ 1026188 w 1026188"/>
              <a:gd name="connsiteY4" fmla="*/ 0 h 1027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6188" h="1027004">
                <a:moveTo>
                  <a:pt x="513018" y="0"/>
                </a:moveTo>
                <a:cubicBezTo>
                  <a:pt x="229644" y="42"/>
                  <a:pt x="-42" y="229979"/>
                  <a:pt x="0" y="513578"/>
                </a:cubicBezTo>
                <a:cubicBezTo>
                  <a:pt x="42" y="797178"/>
                  <a:pt x="229796" y="1027047"/>
                  <a:pt x="513170" y="1027004"/>
                </a:cubicBezTo>
                <a:cubicBezTo>
                  <a:pt x="796515" y="1026962"/>
                  <a:pt x="1026188" y="797072"/>
                  <a:pt x="1026188" y="513502"/>
                </a:cubicBezTo>
                <a:lnTo>
                  <a:pt x="1026188" y="0"/>
                </a:lnTo>
                <a:close/>
              </a:path>
            </a:pathLst>
          </a:custGeom>
          <a:blipFill>
            <a:blip r:embed="rId4"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Tree>
    <p:extLst>
      <p:ext uri="{BB962C8B-B14F-4D97-AF65-F5344CB8AC3E}">
        <p14:creationId xmlns:p14="http://schemas.microsoft.com/office/powerpoint/2010/main" val="286272685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over_Emphasis_01">
    <p:spTree>
      <p:nvGrpSpPr>
        <p:cNvPr id="1" name=""/>
        <p:cNvGrpSpPr/>
        <p:nvPr/>
      </p:nvGrpSpPr>
      <p:grpSpPr>
        <a:xfrm>
          <a:off x="0" y="0"/>
          <a:ext cx="0" cy="0"/>
          <a:chOff x="0" y="0"/>
          <a:chExt cx="0" cy="0"/>
        </a:xfrm>
      </p:grpSpPr>
      <p:sp>
        <p:nvSpPr>
          <p:cNvPr id="11" name="TextBox 10">
            <a:extLst>
              <a:ext uri="{FF2B5EF4-FFF2-40B4-BE49-F238E27FC236}">
                <a16:creationId xmlns:a16="http://schemas.microsoft.com/office/drawing/2014/main" id="{C3E88B77-54A4-A043-9634-31271980303A}"/>
              </a:ext>
            </a:extLst>
          </p:cNvPr>
          <p:cNvSpPr txBox="1"/>
          <p:nvPr userDrawn="1"/>
        </p:nvSpPr>
        <p:spPr>
          <a:xfrm>
            <a:off x="293036" y="721360"/>
            <a:ext cx="6442409" cy="338554"/>
          </a:xfrm>
          <a:prstGeom prst="rect">
            <a:avLst/>
          </a:prstGeom>
          <a:noFill/>
        </p:spPr>
        <p:txBody>
          <a:bodyPr wrap="square" rtlCol="0">
            <a:spAutoFit/>
          </a:bodyPr>
          <a:lstStyle/>
          <a:p>
            <a:r>
              <a:rPr lang="en-US" sz="1600" dirty="0">
                <a:latin typeface="Arial" panose="020B0604020202020204" pitchFamily="34" charset="0"/>
                <a:cs typeface="Arial" panose="020B0604020202020204" pitchFamily="34" charset="0"/>
              </a:rPr>
              <a:t>Instructions</a:t>
            </a:r>
          </a:p>
        </p:txBody>
      </p:sp>
      <p:sp>
        <p:nvSpPr>
          <p:cNvPr id="12" name="TextBox 11">
            <a:extLst>
              <a:ext uri="{FF2B5EF4-FFF2-40B4-BE49-F238E27FC236}">
                <a16:creationId xmlns:a16="http://schemas.microsoft.com/office/drawing/2014/main" id="{1A10665C-D3D8-A240-94B3-F254AE106DD6}"/>
              </a:ext>
            </a:extLst>
          </p:cNvPr>
          <p:cNvSpPr txBox="1"/>
          <p:nvPr userDrawn="1"/>
        </p:nvSpPr>
        <p:spPr>
          <a:xfrm>
            <a:off x="293036" y="1138456"/>
            <a:ext cx="6442409" cy="461665"/>
          </a:xfrm>
          <a:prstGeom prst="rect">
            <a:avLst/>
          </a:prstGeom>
          <a:noFill/>
        </p:spPr>
        <p:txBody>
          <a:bodyPr wrap="square" rtlCol="0">
            <a:spAutoFit/>
          </a:bodyPr>
          <a:lstStyle/>
          <a:p>
            <a:pPr marL="285750" indent="-285750">
              <a:buFont typeface="Arial" panose="020B0604020202020204" pitchFamily="34" charset="0"/>
              <a:buChar char="•"/>
            </a:pPr>
            <a:r>
              <a:rPr lang="en-US" sz="1200" dirty="0">
                <a:latin typeface="Arial" panose="020B0604020202020204" pitchFamily="34" charset="0"/>
                <a:cs typeface="Arial" panose="020B0604020202020204" pitchFamily="34" charset="0"/>
              </a:rPr>
              <a:t>Select the ‘Replace image’ shape</a:t>
            </a:r>
          </a:p>
          <a:p>
            <a:pPr marL="285750" indent="-285750">
              <a:buFont typeface="Arial" panose="020B0604020202020204" pitchFamily="34" charset="0"/>
              <a:buChar char="•"/>
            </a:pPr>
            <a:r>
              <a:rPr lang="en-US" sz="1200" dirty="0">
                <a:latin typeface="Arial" panose="020B0604020202020204" pitchFamily="34" charset="0"/>
                <a:cs typeface="Arial" panose="020B0604020202020204" pitchFamily="34" charset="0"/>
              </a:rPr>
              <a:t>Ensure the ‘Lock aspect ratio’ box is ticked in the format pane</a:t>
            </a:r>
          </a:p>
        </p:txBody>
      </p:sp>
      <p:pic>
        <p:nvPicPr>
          <p:cNvPr id="13" name="Picture 12" descr="A screenshot of a cell phone&#10;&#10;Description automatically generated">
            <a:extLst>
              <a:ext uri="{FF2B5EF4-FFF2-40B4-BE49-F238E27FC236}">
                <a16:creationId xmlns:a16="http://schemas.microsoft.com/office/drawing/2014/main" id="{F2EFDC03-8C92-0849-A0B8-A706CE82EF76}"/>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293036" y="1806998"/>
            <a:ext cx="3567936" cy="461665"/>
          </a:xfrm>
          <a:prstGeom prst="rect">
            <a:avLst/>
          </a:prstGeom>
        </p:spPr>
      </p:pic>
      <p:sp>
        <p:nvSpPr>
          <p:cNvPr id="14" name="TextBox 13">
            <a:extLst>
              <a:ext uri="{FF2B5EF4-FFF2-40B4-BE49-F238E27FC236}">
                <a16:creationId xmlns:a16="http://schemas.microsoft.com/office/drawing/2014/main" id="{F7346E41-F3D4-8748-8756-0905357348D7}"/>
              </a:ext>
            </a:extLst>
          </p:cNvPr>
          <p:cNvSpPr txBox="1"/>
          <p:nvPr userDrawn="1"/>
        </p:nvSpPr>
        <p:spPr>
          <a:xfrm>
            <a:off x="276994" y="2475540"/>
            <a:ext cx="6442409" cy="646331"/>
          </a:xfrm>
          <a:prstGeom prst="rect">
            <a:avLst/>
          </a:prstGeom>
          <a:noFill/>
        </p:spPr>
        <p:txBody>
          <a:bodyPr wrap="square" rtlCol="0">
            <a:spAutoFit/>
          </a:bodyPr>
          <a:lstStyle/>
          <a:p>
            <a:pPr marL="285750" indent="-285750">
              <a:buFont typeface="Arial" panose="020B0604020202020204" pitchFamily="34" charset="0"/>
              <a:buChar char="•"/>
            </a:pPr>
            <a:r>
              <a:rPr lang="en-US" sz="1200" dirty="0">
                <a:latin typeface="Arial" panose="020B0604020202020204" pitchFamily="34" charset="0"/>
                <a:cs typeface="Arial" panose="020B0604020202020204" pitchFamily="34" charset="0"/>
              </a:rPr>
              <a:t>Go to the paint bucket tab in the format pane</a:t>
            </a:r>
          </a:p>
          <a:p>
            <a:pPr marL="285750" indent="-285750">
              <a:buFont typeface="Arial" panose="020B0604020202020204" pitchFamily="34" charset="0"/>
              <a:buChar char="•"/>
            </a:pPr>
            <a:r>
              <a:rPr lang="en-US" sz="1200" dirty="0">
                <a:latin typeface="Arial" panose="020B0604020202020204" pitchFamily="34" charset="0"/>
                <a:cs typeface="Arial" panose="020B0604020202020204" pitchFamily="34" charset="0"/>
              </a:rPr>
              <a:t>Tick ‘picture or texture fill’ </a:t>
            </a:r>
          </a:p>
          <a:p>
            <a:pPr marL="285750" indent="-285750">
              <a:buFont typeface="Arial" panose="020B0604020202020204" pitchFamily="34" charset="0"/>
              <a:buChar char="•"/>
            </a:pPr>
            <a:r>
              <a:rPr lang="en-US" sz="1200" dirty="0">
                <a:latin typeface="Arial" panose="020B0604020202020204" pitchFamily="34" charset="0"/>
                <a:cs typeface="Arial" panose="020B0604020202020204" pitchFamily="34" charset="0"/>
              </a:rPr>
              <a:t>Click insert… under picture source</a:t>
            </a:r>
          </a:p>
        </p:txBody>
      </p:sp>
      <p:pic>
        <p:nvPicPr>
          <p:cNvPr id="15" name="Picture 14" descr="A screenshot of a cell phone&#10;&#10;Description automatically generated">
            <a:extLst>
              <a:ext uri="{FF2B5EF4-FFF2-40B4-BE49-F238E27FC236}">
                <a16:creationId xmlns:a16="http://schemas.microsoft.com/office/drawing/2014/main" id="{4839A8FC-A8E8-8049-819F-B4F3084A82F9}"/>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76994" y="3328749"/>
            <a:ext cx="2598286" cy="3084921"/>
          </a:xfrm>
          <a:prstGeom prst="rect">
            <a:avLst/>
          </a:prstGeom>
        </p:spPr>
      </p:pic>
      <p:sp>
        <p:nvSpPr>
          <p:cNvPr id="16" name="TextBox 15">
            <a:extLst>
              <a:ext uri="{FF2B5EF4-FFF2-40B4-BE49-F238E27FC236}">
                <a16:creationId xmlns:a16="http://schemas.microsoft.com/office/drawing/2014/main" id="{2CC15F65-D3FB-504D-93FE-61DF636BE71E}"/>
              </a:ext>
            </a:extLst>
          </p:cNvPr>
          <p:cNvSpPr txBox="1"/>
          <p:nvPr userDrawn="1"/>
        </p:nvSpPr>
        <p:spPr>
          <a:xfrm>
            <a:off x="5749591" y="1138456"/>
            <a:ext cx="6442409" cy="1200329"/>
          </a:xfrm>
          <a:prstGeom prst="rect">
            <a:avLst/>
          </a:prstGeom>
          <a:noFill/>
        </p:spPr>
        <p:txBody>
          <a:bodyPr wrap="square" rtlCol="0">
            <a:spAutoFit/>
          </a:bodyPr>
          <a:lstStyle/>
          <a:p>
            <a:pPr marL="285750" indent="-285750">
              <a:buFont typeface="Arial" panose="020B0604020202020204" pitchFamily="34" charset="0"/>
              <a:buChar char="•"/>
            </a:pPr>
            <a:r>
              <a:rPr lang="en-US" sz="1200" dirty="0">
                <a:latin typeface="Arial" panose="020B0604020202020204" pitchFamily="34" charset="0"/>
                <a:cs typeface="Arial" panose="020B0604020202020204" pitchFamily="34" charset="0"/>
              </a:rPr>
              <a:t>Find the image you want to insert – either a photo or the icons in squares</a:t>
            </a:r>
          </a:p>
          <a:p>
            <a:pPr marL="285750" indent="-285750">
              <a:buFont typeface="Arial" panose="020B0604020202020204" pitchFamily="34" charset="0"/>
              <a:buChar char="•"/>
            </a:pPr>
            <a:r>
              <a:rPr lang="en-US" sz="1200" dirty="0">
                <a:latin typeface="Arial" panose="020B0604020202020204" pitchFamily="34" charset="0"/>
                <a:cs typeface="Arial" panose="020B0604020202020204" pitchFamily="34" charset="0"/>
              </a:rPr>
              <a:t>If you have inserted a photo, click on the crop icon on the Picture format tab at the top and select ‘fill’</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1200" dirty="0">
                <a:latin typeface="Arial" panose="020B0604020202020204" pitchFamily="34" charset="0"/>
                <a:cs typeface="Arial" panose="020B0604020202020204" pitchFamily="34" charset="0"/>
              </a:rPr>
              <a:t>If you have inserted an icon, click on the crop icon on the Picture format tab at the top and select ‘fit’</a:t>
            </a:r>
          </a:p>
          <a:p>
            <a:pPr marL="285750" indent="-285750">
              <a:buFont typeface="Arial" panose="020B0604020202020204" pitchFamily="34" charset="0"/>
              <a:buChar char="•"/>
            </a:pPr>
            <a:endParaRPr lang="en-US" sz="1200" dirty="0">
              <a:latin typeface="Arial" panose="020B0604020202020204" pitchFamily="34" charset="0"/>
              <a:cs typeface="Arial" panose="020B0604020202020204" pitchFamily="34" charset="0"/>
            </a:endParaRPr>
          </a:p>
        </p:txBody>
      </p:sp>
      <p:pic>
        <p:nvPicPr>
          <p:cNvPr id="17" name="Picture 16" descr="A screenshot of a cell phone&#10;&#10;Description automatically generated">
            <a:extLst>
              <a:ext uri="{FF2B5EF4-FFF2-40B4-BE49-F238E27FC236}">
                <a16:creationId xmlns:a16="http://schemas.microsoft.com/office/drawing/2014/main" id="{0B07F2B7-3392-594D-BC8B-CED89443E9CD}"/>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5749591" y="2274603"/>
            <a:ext cx="2101516" cy="1715030"/>
          </a:xfrm>
          <a:prstGeom prst="rect">
            <a:avLst/>
          </a:prstGeom>
        </p:spPr>
      </p:pic>
      <p:pic>
        <p:nvPicPr>
          <p:cNvPr id="18" name="Picture 17">
            <a:extLst>
              <a:ext uri="{FF2B5EF4-FFF2-40B4-BE49-F238E27FC236}">
                <a16:creationId xmlns:a16="http://schemas.microsoft.com/office/drawing/2014/main" id="{C3EB2BA3-F99F-1149-B648-15C31476BE7C}"/>
              </a:ext>
            </a:extLst>
          </p:cNvPr>
          <p:cNvPicPr>
            <a:picLocks noChangeAspect="1"/>
          </p:cNvPicPr>
          <p:nvPr userDrawn="1"/>
        </p:nvPicPr>
        <p:blipFill>
          <a:blip r:embed="rId5" cstate="screen">
            <a:extLst>
              <a:ext uri="{28A0092B-C50C-407E-A947-70E740481C1C}">
                <a14:useLocalDpi xmlns:a14="http://schemas.microsoft.com/office/drawing/2010/main"/>
              </a:ext>
            </a:extLst>
          </a:blip>
          <a:srcRect/>
          <a:stretch/>
        </p:blipFill>
        <p:spPr>
          <a:xfrm>
            <a:off x="8211801" y="2274603"/>
            <a:ext cx="1957644" cy="1715030"/>
          </a:xfrm>
          <a:prstGeom prst="rect">
            <a:avLst/>
          </a:prstGeom>
        </p:spPr>
      </p:pic>
    </p:spTree>
    <p:extLst>
      <p:ext uri="{BB962C8B-B14F-4D97-AF65-F5344CB8AC3E}">
        <p14:creationId xmlns:p14="http://schemas.microsoft.com/office/powerpoint/2010/main" val="285231901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3_Cover_Emphasis_01">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6AAAA4FE-50BD-9042-9C0C-F1580437B9F1}"/>
              </a:ext>
            </a:extLst>
          </p:cNvPr>
          <p:cNvSpPr>
            <a:spLocks noChangeAspect="1"/>
          </p:cNvSpPr>
          <p:nvPr/>
        </p:nvSpPr>
        <p:spPr>
          <a:xfrm>
            <a:off x="9860044" y="2140813"/>
            <a:ext cx="1687980" cy="1688723"/>
          </a:xfrm>
          <a:custGeom>
            <a:avLst/>
            <a:gdLst>
              <a:gd name="connsiteX0" fmla="*/ 0 w 1687980"/>
              <a:gd name="connsiteY0" fmla="*/ 0 h 1688723"/>
              <a:gd name="connsiteX1" fmla="*/ 0 w 1687980"/>
              <a:gd name="connsiteY1" fmla="*/ 844742 h 1688723"/>
              <a:gd name="connsiteX2" fmla="*/ 844371 w 1687980"/>
              <a:gd name="connsiteY2" fmla="*/ 1688723 h 1688723"/>
              <a:gd name="connsiteX3" fmla="*/ 1687980 w 1687980"/>
              <a:gd name="connsiteY3" fmla="*/ 843981 h 1688723"/>
              <a:gd name="connsiteX4" fmla="*/ 843990 w 1687980"/>
              <a:gd name="connsiteY4" fmla="*/ 0 h 1688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7980" h="1688723">
                <a:moveTo>
                  <a:pt x="0" y="0"/>
                </a:moveTo>
                <a:lnTo>
                  <a:pt x="0" y="844742"/>
                </a:lnTo>
                <a:cubicBezTo>
                  <a:pt x="210" y="1311071"/>
                  <a:pt x="378248" y="1688934"/>
                  <a:pt x="844371" y="1688723"/>
                </a:cubicBezTo>
                <a:cubicBezTo>
                  <a:pt x="1310493" y="1688513"/>
                  <a:pt x="1688190" y="1310309"/>
                  <a:pt x="1687980" y="843981"/>
                </a:cubicBezTo>
                <a:cubicBezTo>
                  <a:pt x="1687770" y="377801"/>
                  <a:pt x="1309964" y="0"/>
                  <a:pt x="843990" y="0"/>
                </a:cubicBezTo>
                <a:close/>
              </a:path>
            </a:pathLst>
          </a:custGeom>
          <a:blipFill>
            <a:blip r:embed="rId2"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B58F9F86-1698-1147-BA1E-80556965F360}"/>
              </a:ext>
            </a:extLst>
          </p:cNvPr>
          <p:cNvSpPr>
            <a:spLocks noChangeAspect="1"/>
          </p:cNvSpPr>
          <p:nvPr/>
        </p:nvSpPr>
        <p:spPr>
          <a:xfrm>
            <a:off x="8839505" y="3916059"/>
            <a:ext cx="2510957" cy="2512139"/>
          </a:xfrm>
          <a:custGeom>
            <a:avLst/>
            <a:gdLst>
              <a:gd name="connsiteX0" fmla="*/ 0 w 2510957"/>
              <a:gd name="connsiteY0" fmla="*/ 1256032 h 2512139"/>
              <a:gd name="connsiteX1" fmla="*/ 1255251 w 2510957"/>
              <a:gd name="connsiteY1" fmla="*/ 2512139 h 2512139"/>
              <a:gd name="connsiteX2" fmla="*/ 1255479 w 2510957"/>
              <a:gd name="connsiteY2" fmla="*/ 2512139 h 2512139"/>
              <a:gd name="connsiteX3" fmla="*/ 2510958 w 2510957"/>
              <a:gd name="connsiteY3" fmla="*/ 2512139 h 2512139"/>
              <a:gd name="connsiteX4" fmla="*/ 2510958 w 2510957"/>
              <a:gd name="connsiteY4" fmla="*/ 1256032 h 2512139"/>
              <a:gd name="connsiteX5" fmla="*/ 1255479 w 2510957"/>
              <a:gd name="connsiteY5" fmla="*/ 0 h 2512139"/>
              <a:gd name="connsiteX6" fmla="*/ 0 w 2510957"/>
              <a:gd name="connsiteY6" fmla="*/ 1256032 h 251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0957" h="2512139">
                <a:moveTo>
                  <a:pt x="0" y="1256032"/>
                </a:moveTo>
                <a:cubicBezTo>
                  <a:pt x="-84" y="1949677"/>
                  <a:pt x="561911" y="2512055"/>
                  <a:pt x="1255251" y="2512139"/>
                </a:cubicBezTo>
                <a:cubicBezTo>
                  <a:pt x="1255327" y="2512139"/>
                  <a:pt x="1255403" y="2512139"/>
                  <a:pt x="1255479" y="2512139"/>
                </a:cubicBezTo>
                <a:lnTo>
                  <a:pt x="2510958" y="2512139"/>
                </a:lnTo>
                <a:lnTo>
                  <a:pt x="2510958" y="1256032"/>
                </a:lnTo>
                <a:cubicBezTo>
                  <a:pt x="2510958" y="562345"/>
                  <a:pt x="1948861" y="0"/>
                  <a:pt x="1255479" y="0"/>
                </a:cubicBezTo>
                <a:cubicBezTo>
                  <a:pt x="562097" y="0"/>
                  <a:pt x="0" y="562345"/>
                  <a:pt x="0" y="1256032"/>
                </a:cubicBezTo>
              </a:path>
            </a:pathLst>
          </a:custGeom>
          <a:blipFill>
            <a:blip r:embed="rId3"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6B73AE44-BF8F-A449-ABC8-DA6E16D22591}"/>
              </a:ext>
            </a:extLst>
          </p:cNvPr>
          <p:cNvSpPr>
            <a:spLocks noChangeAspect="1"/>
          </p:cNvSpPr>
          <p:nvPr/>
        </p:nvSpPr>
        <p:spPr>
          <a:xfrm>
            <a:off x="5928250" y="951959"/>
            <a:ext cx="3710632" cy="3712190"/>
          </a:xfrm>
          <a:custGeom>
            <a:avLst/>
            <a:gdLst>
              <a:gd name="connsiteX0" fmla="*/ 1855317 w 3710632"/>
              <a:gd name="connsiteY0" fmla="*/ 0 h 3712190"/>
              <a:gd name="connsiteX1" fmla="*/ 0 w 3710632"/>
              <a:gd name="connsiteY1" fmla="*/ 1856133 h 3712190"/>
              <a:gd name="connsiteX2" fmla="*/ 1855317 w 3710632"/>
              <a:gd name="connsiteY2" fmla="*/ 3712190 h 3712190"/>
              <a:gd name="connsiteX3" fmla="*/ 3710633 w 3710632"/>
              <a:gd name="connsiteY3" fmla="*/ 1856133 h 3712190"/>
              <a:gd name="connsiteX4" fmla="*/ 3710633 w 3710632"/>
              <a:gd name="connsiteY4" fmla="*/ 0 h 371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632" h="3712190">
                <a:moveTo>
                  <a:pt x="1855317" y="0"/>
                </a:moveTo>
                <a:cubicBezTo>
                  <a:pt x="830591" y="0"/>
                  <a:pt x="0" y="831033"/>
                  <a:pt x="0" y="1856133"/>
                </a:cubicBezTo>
                <a:cubicBezTo>
                  <a:pt x="0" y="2881234"/>
                  <a:pt x="830591" y="3712190"/>
                  <a:pt x="1855317" y="3712190"/>
                </a:cubicBezTo>
                <a:cubicBezTo>
                  <a:pt x="2880042" y="3712190"/>
                  <a:pt x="3710633" y="2881234"/>
                  <a:pt x="3710633" y="1856133"/>
                </a:cubicBezTo>
                <a:lnTo>
                  <a:pt x="3710633" y="0"/>
                </a:lnTo>
                <a:close/>
              </a:path>
            </a:pathLst>
          </a:custGeom>
          <a:blipFill>
            <a:blip r:embed="rId3"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Tree>
    <p:extLst>
      <p:ext uri="{BB962C8B-B14F-4D97-AF65-F5344CB8AC3E}">
        <p14:creationId xmlns:p14="http://schemas.microsoft.com/office/powerpoint/2010/main" val="284762992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Cover_Emphasis_01">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6AAAA4FE-50BD-9042-9C0C-F1580437B9F1}"/>
              </a:ext>
            </a:extLst>
          </p:cNvPr>
          <p:cNvSpPr>
            <a:spLocks noChangeAspect="1"/>
          </p:cNvSpPr>
          <p:nvPr/>
        </p:nvSpPr>
        <p:spPr>
          <a:xfrm>
            <a:off x="9860044" y="2140813"/>
            <a:ext cx="1687980" cy="1688723"/>
          </a:xfrm>
          <a:custGeom>
            <a:avLst/>
            <a:gdLst>
              <a:gd name="connsiteX0" fmla="*/ 0 w 1687980"/>
              <a:gd name="connsiteY0" fmla="*/ 0 h 1688723"/>
              <a:gd name="connsiteX1" fmla="*/ 0 w 1687980"/>
              <a:gd name="connsiteY1" fmla="*/ 844742 h 1688723"/>
              <a:gd name="connsiteX2" fmla="*/ 844371 w 1687980"/>
              <a:gd name="connsiteY2" fmla="*/ 1688723 h 1688723"/>
              <a:gd name="connsiteX3" fmla="*/ 1687980 w 1687980"/>
              <a:gd name="connsiteY3" fmla="*/ 843981 h 1688723"/>
              <a:gd name="connsiteX4" fmla="*/ 843990 w 1687980"/>
              <a:gd name="connsiteY4" fmla="*/ 0 h 1688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7980" h="1688723">
                <a:moveTo>
                  <a:pt x="0" y="0"/>
                </a:moveTo>
                <a:lnTo>
                  <a:pt x="0" y="844742"/>
                </a:lnTo>
                <a:cubicBezTo>
                  <a:pt x="210" y="1311071"/>
                  <a:pt x="378248" y="1688934"/>
                  <a:pt x="844371" y="1688723"/>
                </a:cubicBezTo>
                <a:cubicBezTo>
                  <a:pt x="1310493" y="1688513"/>
                  <a:pt x="1688190" y="1310309"/>
                  <a:pt x="1687980" y="843981"/>
                </a:cubicBezTo>
                <a:cubicBezTo>
                  <a:pt x="1687770" y="377801"/>
                  <a:pt x="1309964" y="0"/>
                  <a:pt x="843990" y="0"/>
                </a:cubicBezTo>
                <a:close/>
              </a:path>
            </a:pathLst>
          </a:custGeom>
          <a:blipFill>
            <a:blip r:embed="rId2"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B58F9F86-1698-1147-BA1E-80556965F360}"/>
              </a:ext>
            </a:extLst>
          </p:cNvPr>
          <p:cNvSpPr>
            <a:spLocks noChangeAspect="1"/>
          </p:cNvSpPr>
          <p:nvPr/>
        </p:nvSpPr>
        <p:spPr>
          <a:xfrm>
            <a:off x="8839505" y="3916059"/>
            <a:ext cx="2510957" cy="2512139"/>
          </a:xfrm>
          <a:custGeom>
            <a:avLst/>
            <a:gdLst>
              <a:gd name="connsiteX0" fmla="*/ 0 w 2510957"/>
              <a:gd name="connsiteY0" fmla="*/ 1256032 h 2512139"/>
              <a:gd name="connsiteX1" fmla="*/ 1255251 w 2510957"/>
              <a:gd name="connsiteY1" fmla="*/ 2512139 h 2512139"/>
              <a:gd name="connsiteX2" fmla="*/ 1255479 w 2510957"/>
              <a:gd name="connsiteY2" fmla="*/ 2512139 h 2512139"/>
              <a:gd name="connsiteX3" fmla="*/ 2510958 w 2510957"/>
              <a:gd name="connsiteY3" fmla="*/ 2512139 h 2512139"/>
              <a:gd name="connsiteX4" fmla="*/ 2510958 w 2510957"/>
              <a:gd name="connsiteY4" fmla="*/ 1256032 h 2512139"/>
              <a:gd name="connsiteX5" fmla="*/ 1255479 w 2510957"/>
              <a:gd name="connsiteY5" fmla="*/ 0 h 2512139"/>
              <a:gd name="connsiteX6" fmla="*/ 0 w 2510957"/>
              <a:gd name="connsiteY6" fmla="*/ 1256032 h 251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0957" h="2512139">
                <a:moveTo>
                  <a:pt x="0" y="1256032"/>
                </a:moveTo>
                <a:cubicBezTo>
                  <a:pt x="-84" y="1949677"/>
                  <a:pt x="561911" y="2512055"/>
                  <a:pt x="1255251" y="2512139"/>
                </a:cubicBezTo>
                <a:cubicBezTo>
                  <a:pt x="1255327" y="2512139"/>
                  <a:pt x="1255403" y="2512139"/>
                  <a:pt x="1255479" y="2512139"/>
                </a:cubicBezTo>
                <a:lnTo>
                  <a:pt x="2510958" y="2512139"/>
                </a:lnTo>
                <a:lnTo>
                  <a:pt x="2510958" y="1256032"/>
                </a:lnTo>
                <a:cubicBezTo>
                  <a:pt x="2510958" y="562345"/>
                  <a:pt x="1948861" y="0"/>
                  <a:pt x="1255479" y="0"/>
                </a:cubicBezTo>
                <a:cubicBezTo>
                  <a:pt x="562097" y="0"/>
                  <a:pt x="0" y="562345"/>
                  <a:pt x="0" y="1256032"/>
                </a:cubicBezTo>
              </a:path>
            </a:pathLst>
          </a:custGeom>
          <a:blipFill>
            <a:blip r:embed="rId3"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6B73AE44-BF8F-A449-ABC8-DA6E16D22591}"/>
              </a:ext>
            </a:extLst>
          </p:cNvPr>
          <p:cNvSpPr>
            <a:spLocks noChangeAspect="1"/>
          </p:cNvSpPr>
          <p:nvPr/>
        </p:nvSpPr>
        <p:spPr>
          <a:xfrm>
            <a:off x="5928250" y="951959"/>
            <a:ext cx="3710632" cy="3712190"/>
          </a:xfrm>
          <a:custGeom>
            <a:avLst/>
            <a:gdLst>
              <a:gd name="connsiteX0" fmla="*/ 1855317 w 3710632"/>
              <a:gd name="connsiteY0" fmla="*/ 0 h 3712190"/>
              <a:gd name="connsiteX1" fmla="*/ 0 w 3710632"/>
              <a:gd name="connsiteY1" fmla="*/ 1856133 h 3712190"/>
              <a:gd name="connsiteX2" fmla="*/ 1855317 w 3710632"/>
              <a:gd name="connsiteY2" fmla="*/ 3712190 h 3712190"/>
              <a:gd name="connsiteX3" fmla="*/ 3710633 w 3710632"/>
              <a:gd name="connsiteY3" fmla="*/ 1856133 h 3712190"/>
              <a:gd name="connsiteX4" fmla="*/ 3710633 w 3710632"/>
              <a:gd name="connsiteY4" fmla="*/ 0 h 371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632" h="3712190">
                <a:moveTo>
                  <a:pt x="1855317" y="0"/>
                </a:moveTo>
                <a:cubicBezTo>
                  <a:pt x="830591" y="0"/>
                  <a:pt x="0" y="831033"/>
                  <a:pt x="0" y="1856133"/>
                </a:cubicBezTo>
                <a:cubicBezTo>
                  <a:pt x="0" y="2881234"/>
                  <a:pt x="830591" y="3712190"/>
                  <a:pt x="1855317" y="3712190"/>
                </a:cubicBezTo>
                <a:cubicBezTo>
                  <a:pt x="2880042" y="3712190"/>
                  <a:pt x="3710633" y="2881234"/>
                  <a:pt x="3710633" y="1856133"/>
                </a:cubicBezTo>
                <a:lnTo>
                  <a:pt x="3710633" y="0"/>
                </a:lnTo>
                <a:close/>
              </a:path>
            </a:pathLst>
          </a:custGeom>
          <a:blipFill dpi="0" rotWithShape="1">
            <a:blip r:embed="rId4" cstate="screen">
              <a:extLst>
                <a:ext uri="{28A0092B-C50C-407E-A947-70E740481C1C}">
                  <a14:useLocalDpi xmlns:a14="http://schemas.microsoft.com/office/drawing/2010/main"/>
                </a:ext>
              </a:extLst>
            </a:blip>
            <a:srcRect/>
            <a:stretch>
              <a:fillRect/>
            </a:stretch>
          </a:blipFill>
          <a:ln w="7602" cap="flat">
            <a:noFill/>
            <a:prstDash val="solid"/>
            <a:miter/>
          </a:ln>
        </p:spPr>
        <p:txBody>
          <a:bodyPr rtlCol="0" anchor="ctr"/>
          <a:lstStyle/>
          <a:p>
            <a:endParaRPr lang="en-US"/>
          </a:p>
        </p:txBody>
      </p:sp>
    </p:spTree>
    <p:extLst>
      <p:ext uri="{BB962C8B-B14F-4D97-AF65-F5344CB8AC3E}">
        <p14:creationId xmlns:p14="http://schemas.microsoft.com/office/powerpoint/2010/main" val="121635293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2_Cover_Emphasis_01">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6AAAA4FE-50BD-9042-9C0C-F1580437B9F1}"/>
              </a:ext>
            </a:extLst>
          </p:cNvPr>
          <p:cNvSpPr>
            <a:spLocks noChangeAspect="1"/>
          </p:cNvSpPr>
          <p:nvPr/>
        </p:nvSpPr>
        <p:spPr>
          <a:xfrm>
            <a:off x="9860044" y="2140813"/>
            <a:ext cx="1687980" cy="1688723"/>
          </a:xfrm>
          <a:custGeom>
            <a:avLst/>
            <a:gdLst>
              <a:gd name="connsiteX0" fmla="*/ 0 w 1687980"/>
              <a:gd name="connsiteY0" fmla="*/ 0 h 1688723"/>
              <a:gd name="connsiteX1" fmla="*/ 0 w 1687980"/>
              <a:gd name="connsiteY1" fmla="*/ 844742 h 1688723"/>
              <a:gd name="connsiteX2" fmla="*/ 844371 w 1687980"/>
              <a:gd name="connsiteY2" fmla="*/ 1688723 h 1688723"/>
              <a:gd name="connsiteX3" fmla="*/ 1687980 w 1687980"/>
              <a:gd name="connsiteY3" fmla="*/ 843981 h 1688723"/>
              <a:gd name="connsiteX4" fmla="*/ 843990 w 1687980"/>
              <a:gd name="connsiteY4" fmla="*/ 0 h 1688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7980" h="1688723">
                <a:moveTo>
                  <a:pt x="0" y="0"/>
                </a:moveTo>
                <a:lnTo>
                  <a:pt x="0" y="844742"/>
                </a:lnTo>
                <a:cubicBezTo>
                  <a:pt x="210" y="1311071"/>
                  <a:pt x="378248" y="1688934"/>
                  <a:pt x="844371" y="1688723"/>
                </a:cubicBezTo>
                <a:cubicBezTo>
                  <a:pt x="1310493" y="1688513"/>
                  <a:pt x="1688190" y="1310309"/>
                  <a:pt x="1687980" y="843981"/>
                </a:cubicBezTo>
                <a:cubicBezTo>
                  <a:pt x="1687770" y="377801"/>
                  <a:pt x="1309964" y="0"/>
                  <a:pt x="843990" y="0"/>
                </a:cubicBezTo>
                <a:close/>
              </a:path>
            </a:pathLst>
          </a:cu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a:fillRect t="22" b="22"/>
            </a:stretch>
          </a:blipFill>
          <a:ln w="7602"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B58F9F86-1698-1147-BA1E-80556965F360}"/>
              </a:ext>
            </a:extLst>
          </p:cNvPr>
          <p:cNvSpPr>
            <a:spLocks noChangeAspect="1"/>
          </p:cNvSpPr>
          <p:nvPr/>
        </p:nvSpPr>
        <p:spPr>
          <a:xfrm>
            <a:off x="8839505" y="3916059"/>
            <a:ext cx="2510957" cy="2512139"/>
          </a:xfrm>
          <a:custGeom>
            <a:avLst/>
            <a:gdLst>
              <a:gd name="connsiteX0" fmla="*/ 0 w 2510957"/>
              <a:gd name="connsiteY0" fmla="*/ 1256032 h 2512139"/>
              <a:gd name="connsiteX1" fmla="*/ 1255251 w 2510957"/>
              <a:gd name="connsiteY1" fmla="*/ 2512139 h 2512139"/>
              <a:gd name="connsiteX2" fmla="*/ 1255479 w 2510957"/>
              <a:gd name="connsiteY2" fmla="*/ 2512139 h 2512139"/>
              <a:gd name="connsiteX3" fmla="*/ 2510958 w 2510957"/>
              <a:gd name="connsiteY3" fmla="*/ 2512139 h 2512139"/>
              <a:gd name="connsiteX4" fmla="*/ 2510958 w 2510957"/>
              <a:gd name="connsiteY4" fmla="*/ 1256032 h 2512139"/>
              <a:gd name="connsiteX5" fmla="*/ 1255479 w 2510957"/>
              <a:gd name="connsiteY5" fmla="*/ 0 h 2512139"/>
              <a:gd name="connsiteX6" fmla="*/ 0 w 2510957"/>
              <a:gd name="connsiteY6" fmla="*/ 1256032 h 2512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0957" h="2512139">
                <a:moveTo>
                  <a:pt x="0" y="1256032"/>
                </a:moveTo>
                <a:cubicBezTo>
                  <a:pt x="-84" y="1949677"/>
                  <a:pt x="561911" y="2512055"/>
                  <a:pt x="1255251" y="2512139"/>
                </a:cubicBezTo>
                <a:cubicBezTo>
                  <a:pt x="1255327" y="2512139"/>
                  <a:pt x="1255403" y="2512139"/>
                  <a:pt x="1255479" y="2512139"/>
                </a:cubicBezTo>
                <a:lnTo>
                  <a:pt x="2510958" y="2512139"/>
                </a:lnTo>
                <a:lnTo>
                  <a:pt x="2510958" y="1256032"/>
                </a:lnTo>
                <a:cubicBezTo>
                  <a:pt x="2510958" y="562345"/>
                  <a:pt x="1948861" y="0"/>
                  <a:pt x="1255479" y="0"/>
                </a:cubicBezTo>
                <a:cubicBezTo>
                  <a:pt x="562097" y="0"/>
                  <a:pt x="0" y="562345"/>
                  <a:pt x="0" y="1256032"/>
                </a:cubicBezTo>
              </a:path>
            </a:pathLst>
          </a:custGeom>
          <a:blipFill>
            <a:blip r:embed="rId4" cstate="print">
              <a:extLst>
                <a:ext uri="{28A0092B-C50C-407E-A947-70E740481C1C}">
                  <a14:useLocalDpi xmlns:a14="http://schemas.microsoft.com/office/drawing/2010/main"/>
                </a:ext>
                <a:ext uri="{96DAC541-7B7A-43D3-8B79-37D633B846F1}">
                  <asvg:svgBlip xmlns:asvg="http://schemas.microsoft.com/office/drawing/2016/SVG/main" r:embed="rId5"/>
                </a:ext>
              </a:extLst>
            </a:blip>
            <a:srcRect/>
            <a:stretch>
              <a:fillRect t="24" b="24"/>
            </a:stretch>
          </a:blipFill>
          <a:ln w="7602"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6B73AE44-BF8F-A449-ABC8-DA6E16D22591}"/>
              </a:ext>
            </a:extLst>
          </p:cNvPr>
          <p:cNvSpPr>
            <a:spLocks noChangeAspect="1"/>
          </p:cNvSpPr>
          <p:nvPr/>
        </p:nvSpPr>
        <p:spPr>
          <a:xfrm>
            <a:off x="5928250" y="951959"/>
            <a:ext cx="3710632" cy="3712190"/>
          </a:xfrm>
          <a:custGeom>
            <a:avLst/>
            <a:gdLst>
              <a:gd name="connsiteX0" fmla="*/ 1855317 w 3710632"/>
              <a:gd name="connsiteY0" fmla="*/ 0 h 3712190"/>
              <a:gd name="connsiteX1" fmla="*/ 0 w 3710632"/>
              <a:gd name="connsiteY1" fmla="*/ 1856133 h 3712190"/>
              <a:gd name="connsiteX2" fmla="*/ 1855317 w 3710632"/>
              <a:gd name="connsiteY2" fmla="*/ 3712190 h 3712190"/>
              <a:gd name="connsiteX3" fmla="*/ 3710633 w 3710632"/>
              <a:gd name="connsiteY3" fmla="*/ 1856133 h 3712190"/>
              <a:gd name="connsiteX4" fmla="*/ 3710633 w 3710632"/>
              <a:gd name="connsiteY4" fmla="*/ 0 h 371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632" h="3712190">
                <a:moveTo>
                  <a:pt x="1855317" y="0"/>
                </a:moveTo>
                <a:cubicBezTo>
                  <a:pt x="830591" y="0"/>
                  <a:pt x="0" y="831033"/>
                  <a:pt x="0" y="1856133"/>
                </a:cubicBezTo>
                <a:cubicBezTo>
                  <a:pt x="0" y="2881234"/>
                  <a:pt x="830591" y="3712190"/>
                  <a:pt x="1855317" y="3712190"/>
                </a:cubicBezTo>
                <a:cubicBezTo>
                  <a:pt x="2880042" y="3712190"/>
                  <a:pt x="3710633" y="2881234"/>
                  <a:pt x="3710633" y="1856133"/>
                </a:cubicBezTo>
                <a:lnTo>
                  <a:pt x="3710633" y="0"/>
                </a:lnTo>
                <a:close/>
              </a:path>
            </a:pathLst>
          </a:custGeom>
          <a:blipFill>
            <a:blip r:embed="rId6" cstate="print">
              <a:extLst>
                <a:ext uri="{28A0092B-C50C-407E-A947-70E740481C1C}">
                  <a14:useLocalDpi xmlns:a14="http://schemas.microsoft.com/office/drawing/2010/main"/>
                </a:ext>
                <a:ext uri="{96DAC541-7B7A-43D3-8B79-37D633B846F1}">
                  <asvg:svgBlip xmlns:asvg="http://schemas.microsoft.com/office/drawing/2016/SVG/main" r:embed="rId7"/>
                </a:ext>
              </a:extLst>
            </a:blip>
            <a:srcRect/>
            <a:stretch>
              <a:fillRect t="21" b="21"/>
            </a:stretch>
          </a:blipFill>
          <a:ln w="7602" cap="flat">
            <a:noFill/>
            <a:prstDash val="solid"/>
            <a:miter/>
          </a:ln>
        </p:spPr>
        <p:txBody>
          <a:bodyPr rtlCol="0" anchor="ctr"/>
          <a:lstStyle/>
          <a:p>
            <a:endParaRPr lang="en-US"/>
          </a:p>
        </p:txBody>
      </p:sp>
    </p:spTree>
    <p:extLst>
      <p:ext uri="{BB962C8B-B14F-4D97-AF65-F5344CB8AC3E}">
        <p14:creationId xmlns:p14="http://schemas.microsoft.com/office/powerpoint/2010/main" val="44024781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Cover_Emphasis_02">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4B4B44F1-E4ED-9442-B4FB-3810DDBB007A}"/>
              </a:ext>
            </a:extLst>
          </p:cNvPr>
          <p:cNvSpPr>
            <a:spLocks noChangeAspect="1"/>
          </p:cNvSpPr>
          <p:nvPr userDrawn="1"/>
        </p:nvSpPr>
        <p:spPr>
          <a:xfrm>
            <a:off x="7899730" y="951959"/>
            <a:ext cx="3494093" cy="3496872"/>
          </a:xfrm>
          <a:custGeom>
            <a:avLst/>
            <a:gdLst>
              <a:gd name="connsiteX0" fmla="*/ 1747047 w 3494093"/>
              <a:gd name="connsiteY0" fmla="*/ 0 h 3496872"/>
              <a:gd name="connsiteX1" fmla="*/ 0 w 3494093"/>
              <a:gd name="connsiteY1" fmla="*/ 1748436 h 3496872"/>
              <a:gd name="connsiteX2" fmla="*/ 1747047 w 3494093"/>
              <a:gd name="connsiteY2" fmla="*/ 3496873 h 3496872"/>
              <a:gd name="connsiteX3" fmla="*/ 1747047 w 3494093"/>
              <a:gd name="connsiteY3" fmla="*/ 3496873 h 3496872"/>
              <a:gd name="connsiteX4" fmla="*/ 3494094 w 3494093"/>
              <a:gd name="connsiteY4" fmla="*/ 1748436 h 3496872"/>
              <a:gd name="connsiteX5" fmla="*/ 3494094 w 3494093"/>
              <a:gd name="connsiteY5" fmla="*/ 0 h 349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4093" h="3496872">
                <a:moveTo>
                  <a:pt x="1747047" y="0"/>
                </a:moveTo>
                <a:cubicBezTo>
                  <a:pt x="782122" y="0"/>
                  <a:pt x="0" y="782821"/>
                  <a:pt x="0" y="1748436"/>
                </a:cubicBezTo>
                <a:cubicBezTo>
                  <a:pt x="0" y="2714052"/>
                  <a:pt x="782122" y="3496873"/>
                  <a:pt x="1747047" y="3496873"/>
                </a:cubicBezTo>
                <a:lnTo>
                  <a:pt x="1747047" y="3496873"/>
                </a:lnTo>
                <a:cubicBezTo>
                  <a:pt x="2711895" y="3496873"/>
                  <a:pt x="3494094" y="2714128"/>
                  <a:pt x="3494094" y="1748436"/>
                </a:cubicBezTo>
                <a:lnTo>
                  <a:pt x="3494094" y="0"/>
                </a:lnTo>
                <a:close/>
              </a:path>
            </a:pathLst>
          </a:custGeom>
          <a:blipFill>
            <a:blip r:embed="rId2" cstate="screen">
              <a:extLst>
                <a:ext uri="{28A0092B-C50C-407E-A947-70E740481C1C}">
                  <a14:useLocalDpi xmlns:a14="http://schemas.microsoft.com/office/drawing/2010/main"/>
                </a:ext>
              </a:extLst>
            </a:blip>
            <a:srcRect/>
            <a:stretch>
              <a:fillRect/>
            </a:stretch>
          </a:blipFill>
          <a:ln w="7602"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A4A0623A-D062-4B43-BB07-A4AB5177BEBD}"/>
              </a:ext>
            </a:extLst>
          </p:cNvPr>
          <p:cNvSpPr>
            <a:spLocks noChangeAspect="1"/>
          </p:cNvSpPr>
          <p:nvPr/>
        </p:nvSpPr>
        <p:spPr>
          <a:xfrm>
            <a:off x="7361597" y="4376094"/>
            <a:ext cx="2052833" cy="2054389"/>
          </a:xfrm>
          <a:custGeom>
            <a:avLst/>
            <a:gdLst>
              <a:gd name="connsiteX0" fmla="*/ 0 w 2052833"/>
              <a:gd name="connsiteY0" fmla="*/ 1027233 h 2054389"/>
              <a:gd name="connsiteX1" fmla="*/ 1026341 w 2052833"/>
              <a:gd name="connsiteY1" fmla="*/ 2054390 h 2054389"/>
              <a:gd name="connsiteX2" fmla="*/ 1026417 w 2052833"/>
              <a:gd name="connsiteY2" fmla="*/ 2054390 h 2054389"/>
              <a:gd name="connsiteX3" fmla="*/ 2052833 w 2052833"/>
              <a:gd name="connsiteY3" fmla="*/ 2054390 h 2054389"/>
              <a:gd name="connsiteX4" fmla="*/ 2052833 w 2052833"/>
              <a:gd name="connsiteY4" fmla="*/ 1027233 h 2054389"/>
              <a:gd name="connsiteX5" fmla="*/ 1026417 w 2052833"/>
              <a:gd name="connsiteY5" fmla="*/ 0 h 2054389"/>
              <a:gd name="connsiteX6" fmla="*/ 0 w 2052833"/>
              <a:gd name="connsiteY6" fmla="*/ 1027233 h 205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33" h="2054389">
                <a:moveTo>
                  <a:pt x="0" y="1027233"/>
                </a:moveTo>
                <a:cubicBezTo>
                  <a:pt x="0" y="1594516"/>
                  <a:pt x="459508" y="2054390"/>
                  <a:pt x="1026341" y="2054390"/>
                </a:cubicBezTo>
                <a:cubicBezTo>
                  <a:pt x="1026366" y="2054390"/>
                  <a:pt x="1026391" y="2054390"/>
                  <a:pt x="1026417" y="2054390"/>
                </a:cubicBezTo>
                <a:lnTo>
                  <a:pt x="2052833" y="2054390"/>
                </a:lnTo>
                <a:lnTo>
                  <a:pt x="2052833" y="1027233"/>
                </a:lnTo>
                <a:cubicBezTo>
                  <a:pt x="2052833" y="459908"/>
                  <a:pt x="1593291" y="0"/>
                  <a:pt x="1026417" y="0"/>
                </a:cubicBezTo>
                <a:cubicBezTo>
                  <a:pt x="459542" y="0"/>
                  <a:pt x="0" y="459908"/>
                  <a:pt x="0" y="1027233"/>
                </a:cubicBezTo>
              </a:path>
            </a:pathLst>
          </a:custGeom>
          <a:blipFill>
            <a:blip r:embed="rId3"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595049D2-B110-5541-AE53-10C30E744EA4}"/>
              </a:ext>
            </a:extLst>
          </p:cNvPr>
          <p:cNvSpPr>
            <a:spLocks noChangeAspect="1"/>
          </p:cNvSpPr>
          <p:nvPr/>
        </p:nvSpPr>
        <p:spPr>
          <a:xfrm>
            <a:off x="9578664" y="4602531"/>
            <a:ext cx="1026188" cy="1027004"/>
          </a:xfrm>
          <a:custGeom>
            <a:avLst/>
            <a:gdLst>
              <a:gd name="connsiteX0" fmla="*/ 513018 w 1026188"/>
              <a:gd name="connsiteY0" fmla="*/ 0 h 1027004"/>
              <a:gd name="connsiteX1" fmla="*/ 0 w 1026188"/>
              <a:gd name="connsiteY1" fmla="*/ 513578 h 1027004"/>
              <a:gd name="connsiteX2" fmla="*/ 513170 w 1026188"/>
              <a:gd name="connsiteY2" fmla="*/ 1027004 h 1027004"/>
              <a:gd name="connsiteX3" fmla="*/ 1026188 w 1026188"/>
              <a:gd name="connsiteY3" fmla="*/ 513502 h 1027004"/>
              <a:gd name="connsiteX4" fmla="*/ 1026188 w 1026188"/>
              <a:gd name="connsiteY4" fmla="*/ 0 h 1027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6188" h="1027004">
                <a:moveTo>
                  <a:pt x="513018" y="0"/>
                </a:moveTo>
                <a:cubicBezTo>
                  <a:pt x="229644" y="42"/>
                  <a:pt x="-42" y="229979"/>
                  <a:pt x="0" y="513578"/>
                </a:cubicBezTo>
                <a:cubicBezTo>
                  <a:pt x="42" y="797178"/>
                  <a:pt x="229796" y="1027047"/>
                  <a:pt x="513170" y="1027004"/>
                </a:cubicBezTo>
                <a:cubicBezTo>
                  <a:pt x="796515" y="1026962"/>
                  <a:pt x="1026188" y="797072"/>
                  <a:pt x="1026188" y="513502"/>
                </a:cubicBezTo>
                <a:lnTo>
                  <a:pt x="1026188" y="0"/>
                </a:lnTo>
                <a:close/>
              </a:path>
            </a:pathLst>
          </a:custGeom>
          <a:blipFill>
            <a:blip r:embed="rId4"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Tree>
    <p:extLst>
      <p:ext uri="{BB962C8B-B14F-4D97-AF65-F5344CB8AC3E}">
        <p14:creationId xmlns:p14="http://schemas.microsoft.com/office/powerpoint/2010/main" val="2653601080"/>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2_Cover_Emphasis_02">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4B4B44F1-E4ED-9442-B4FB-3810DDBB007A}"/>
              </a:ext>
            </a:extLst>
          </p:cNvPr>
          <p:cNvSpPr>
            <a:spLocks noChangeAspect="1"/>
          </p:cNvSpPr>
          <p:nvPr userDrawn="1"/>
        </p:nvSpPr>
        <p:spPr>
          <a:xfrm>
            <a:off x="7899730" y="951959"/>
            <a:ext cx="3494093" cy="3496872"/>
          </a:xfrm>
          <a:custGeom>
            <a:avLst/>
            <a:gdLst>
              <a:gd name="connsiteX0" fmla="*/ 1747047 w 3494093"/>
              <a:gd name="connsiteY0" fmla="*/ 0 h 3496872"/>
              <a:gd name="connsiteX1" fmla="*/ 0 w 3494093"/>
              <a:gd name="connsiteY1" fmla="*/ 1748436 h 3496872"/>
              <a:gd name="connsiteX2" fmla="*/ 1747047 w 3494093"/>
              <a:gd name="connsiteY2" fmla="*/ 3496873 h 3496872"/>
              <a:gd name="connsiteX3" fmla="*/ 1747047 w 3494093"/>
              <a:gd name="connsiteY3" fmla="*/ 3496873 h 3496872"/>
              <a:gd name="connsiteX4" fmla="*/ 3494094 w 3494093"/>
              <a:gd name="connsiteY4" fmla="*/ 1748436 h 3496872"/>
              <a:gd name="connsiteX5" fmla="*/ 3494094 w 3494093"/>
              <a:gd name="connsiteY5" fmla="*/ 0 h 349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4093" h="3496872">
                <a:moveTo>
                  <a:pt x="1747047" y="0"/>
                </a:moveTo>
                <a:cubicBezTo>
                  <a:pt x="782122" y="0"/>
                  <a:pt x="0" y="782821"/>
                  <a:pt x="0" y="1748436"/>
                </a:cubicBezTo>
                <a:cubicBezTo>
                  <a:pt x="0" y="2714052"/>
                  <a:pt x="782122" y="3496873"/>
                  <a:pt x="1747047" y="3496873"/>
                </a:cubicBezTo>
                <a:lnTo>
                  <a:pt x="1747047" y="3496873"/>
                </a:lnTo>
                <a:cubicBezTo>
                  <a:pt x="2711895" y="3496873"/>
                  <a:pt x="3494094" y="2714128"/>
                  <a:pt x="3494094" y="1748436"/>
                </a:cubicBezTo>
                <a:lnTo>
                  <a:pt x="3494094" y="0"/>
                </a:lnTo>
                <a:close/>
              </a:path>
            </a:pathLst>
          </a:custGeom>
          <a:blipFill>
            <a:blip r:embed="rId2" cstate="screen">
              <a:extLst>
                <a:ext uri="{28A0092B-C50C-407E-A947-70E740481C1C}">
                  <a14:useLocalDpi xmlns:a14="http://schemas.microsoft.com/office/drawing/2010/main"/>
                </a:ext>
              </a:extLst>
            </a:blip>
            <a:srcRect/>
            <a:stretch>
              <a:fillRect/>
            </a:stretch>
          </a:blipFill>
          <a:ln w="7602"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A4A0623A-D062-4B43-BB07-A4AB5177BEBD}"/>
              </a:ext>
            </a:extLst>
          </p:cNvPr>
          <p:cNvSpPr>
            <a:spLocks noChangeAspect="1"/>
          </p:cNvSpPr>
          <p:nvPr/>
        </p:nvSpPr>
        <p:spPr>
          <a:xfrm>
            <a:off x="7361597" y="4376094"/>
            <a:ext cx="2052833" cy="2054389"/>
          </a:xfrm>
          <a:custGeom>
            <a:avLst/>
            <a:gdLst>
              <a:gd name="connsiteX0" fmla="*/ 0 w 2052833"/>
              <a:gd name="connsiteY0" fmla="*/ 1027233 h 2054389"/>
              <a:gd name="connsiteX1" fmla="*/ 1026341 w 2052833"/>
              <a:gd name="connsiteY1" fmla="*/ 2054390 h 2054389"/>
              <a:gd name="connsiteX2" fmla="*/ 1026417 w 2052833"/>
              <a:gd name="connsiteY2" fmla="*/ 2054390 h 2054389"/>
              <a:gd name="connsiteX3" fmla="*/ 2052833 w 2052833"/>
              <a:gd name="connsiteY3" fmla="*/ 2054390 h 2054389"/>
              <a:gd name="connsiteX4" fmla="*/ 2052833 w 2052833"/>
              <a:gd name="connsiteY4" fmla="*/ 1027233 h 2054389"/>
              <a:gd name="connsiteX5" fmla="*/ 1026417 w 2052833"/>
              <a:gd name="connsiteY5" fmla="*/ 0 h 2054389"/>
              <a:gd name="connsiteX6" fmla="*/ 0 w 2052833"/>
              <a:gd name="connsiteY6" fmla="*/ 1027233 h 205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33" h="2054389">
                <a:moveTo>
                  <a:pt x="0" y="1027233"/>
                </a:moveTo>
                <a:cubicBezTo>
                  <a:pt x="0" y="1594516"/>
                  <a:pt x="459508" y="2054390"/>
                  <a:pt x="1026341" y="2054390"/>
                </a:cubicBezTo>
                <a:cubicBezTo>
                  <a:pt x="1026366" y="2054390"/>
                  <a:pt x="1026391" y="2054390"/>
                  <a:pt x="1026417" y="2054390"/>
                </a:cubicBezTo>
                <a:lnTo>
                  <a:pt x="2052833" y="2054390"/>
                </a:lnTo>
                <a:lnTo>
                  <a:pt x="2052833" y="1027233"/>
                </a:lnTo>
                <a:cubicBezTo>
                  <a:pt x="2052833" y="459908"/>
                  <a:pt x="1593291" y="0"/>
                  <a:pt x="1026417" y="0"/>
                </a:cubicBezTo>
                <a:cubicBezTo>
                  <a:pt x="459542" y="0"/>
                  <a:pt x="0" y="459908"/>
                  <a:pt x="0" y="1027233"/>
                </a:cubicBezTo>
              </a:path>
            </a:pathLst>
          </a:custGeom>
          <a:blipFill>
            <a:blip r:embed="rId3"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595049D2-B110-5541-AE53-10C30E744EA4}"/>
              </a:ext>
            </a:extLst>
          </p:cNvPr>
          <p:cNvSpPr>
            <a:spLocks noChangeAspect="1"/>
          </p:cNvSpPr>
          <p:nvPr/>
        </p:nvSpPr>
        <p:spPr>
          <a:xfrm>
            <a:off x="9578664" y="4602531"/>
            <a:ext cx="1026188" cy="1027004"/>
          </a:xfrm>
          <a:custGeom>
            <a:avLst/>
            <a:gdLst>
              <a:gd name="connsiteX0" fmla="*/ 513018 w 1026188"/>
              <a:gd name="connsiteY0" fmla="*/ 0 h 1027004"/>
              <a:gd name="connsiteX1" fmla="*/ 0 w 1026188"/>
              <a:gd name="connsiteY1" fmla="*/ 513578 h 1027004"/>
              <a:gd name="connsiteX2" fmla="*/ 513170 w 1026188"/>
              <a:gd name="connsiteY2" fmla="*/ 1027004 h 1027004"/>
              <a:gd name="connsiteX3" fmla="*/ 1026188 w 1026188"/>
              <a:gd name="connsiteY3" fmla="*/ 513502 h 1027004"/>
              <a:gd name="connsiteX4" fmla="*/ 1026188 w 1026188"/>
              <a:gd name="connsiteY4" fmla="*/ 0 h 1027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6188" h="1027004">
                <a:moveTo>
                  <a:pt x="513018" y="0"/>
                </a:moveTo>
                <a:cubicBezTo>
                  <a:pt x="229644" y="42"/>
                  <a:pt x="-42" y="229979"/>
                  <a:pt x="0" y="513578"/>
                </a:cubicBezTo>
                <a:cubicBezTo>
                  <a:pt x="42" y="797178"/>
                  <a:pt x="229796" y="1027047"/>
                  <a:pt x="513170" y="1027004"/>
                </a:cubicBezTo>
                <a:cubicBezTo>
                  <a:pt x="796515" y="1026962"/>
                  <a:pt x="1026188" y="797072"/>
                  <a:pt x="1026188" y="513502"/>
                </a:cubicBezTo>
                <a:lnTo>
                  <a:pt x="1026188" y="0"/>
                </a:lnTo>
                <a:close/>
              </a:path>
            </a:pathLst>
          </a:custGeom>
          <a:blipFill>
            <a:blip r:embed="rId4" cstate="screen">
              <a:extLst>
                <a:ext uri="{28A0092B-C50C-407E-A947-70E740481C1C}">
                  <a14:useLocalDpi xmlns:a14="http://schemas.microsoft.com/office/drawing/2010/main"/>
                </a:ext>
              </a:extLst>
            </a:blip>
            <a:stretch>
              <a:fillRect/>
            </a:stretch>
          </a:blipFill>
          <a:ln w="7602" cap="flat">
            <a:noFill/>
            <a:prstDash val="solid"/>
            <a:miter/>
          </a:ln>
        </p:spPr>
        <p:txBody>
          <a:bodyPr rtlCol="0" anchor="ctr"/>
          <a:lstStyle/>
          <a:p>
            <a:endParaRPr lang="en-US"/>
          </a:p>
        </p:txBody>
      </p:sp>
    </p:spTree>
    <p:extLst>
      <p:ext uri="{BB962C8B-B14F-4D97-AF65-F5344CB8AC3E}">
        <p14:creationId xmlns:p14="http://schemas.microsoft.com/office/powerpoint/2010/main" val="20454097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Cover_Emphasis_02">
    <p:spTree>
      <p:nvGrpSpPr>
        <p:cNvPr id="1" name=""/>
        <p:cNvGrpSpPr/>
        <p:nvPr/>
      </p:nvGrpSpPr>
      <p:grpSpPr>
        <a:xfrm>
          <a:off x="0" y="0"/>
          <a:ext cx="0" cy="0"/>
          <a:chOff x="0" y="0"/>
          <a:chExt cx="0" cy="0"/>
        </a:xfrm>
      </p:grpSpPr>
      <p:sp>
        <p:nvSpPr>
          <p:cNvPr id="12" name="Freeform 11">
            <a:extLst>
              <a:ext uri="{FF2B5EF4-FFF2-40B4-BE49-F238E27FC236}">
                <a16:creationId xmlns:a16="http://schemas.microsoft.com/office/drawing/2014/main" id="{4B4B44F1-E4ED-9442-B4FB-3810DDBB007A}"/>
              </a:ext>
            </a:extLst>
          </p:cNvPr>
          <p:cNvSpPr>
            <a:spLocks noChangeAspect="1"/>
          </p:cNvSpPr>
          <p:nvPr userDrawn="1"/>
        </p:nvSpPr>
        <p:spPr>
          <a:xfrm>
            <a:off x="7899730" y="951959"/>
            <a:ext cx="3494093" cy="3496872"/>
          </a:xfrm>
          <a:custGeom>
            <a:avLst/>
            <a:gdLst>
              <a:gd name="connsiteX0" fmla="*/ 1747047 w 3494093"/>
              <a:gd name="connsiteY0" fmla="*/ 0 h 3496872"/>
              <a:gd name="connsiteX1" fmla="*/ 0 w 3494093"/>
              <a:gd name="connsiteY1" fmla="*/ 1748436 h 3496872"/>
              <a:gd name="connsiteX2" fmla="*/ 1747047 w 3494093"/>
              <a:gd name="connsiteY2" fmla="*/ 3496873 h 3496872"/>
              <a:gd name="connsiteX3" fmla="*/ 1747047 w 3494093"/>
              <a:gd name="connsiteY3" fmla="*/ 3496873 h 3496872"/>
              <a:gd name="connsiteX4" fmla="*/ 3494094 w 3494093"/>
              <a:gd name="connsiteY4" fmla="*/ 1748436 h 3496872"/>
              <a:gd name="connsiteX5" fmla="*/ 3494094 w 3494093"/>
              <a:gd name="connsiteY5" fmla="*/ 0 h 349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4093" h="3496872">
                <a:moveTo>
                  <a:pt x="1747047" y="0"/>
                </a:moveTo>
                <a:cubicBezTo>
                  <a:pt x="782122" y="0"/>
                  <a:pt x="0" y="782821"/>
                  <a:pt x="0" y="1748436"/>
                </a:cubicBezTo>
                <a:cubicBezTo>
                  <a:pt x="0" y="2714052"/>
                  <a:pt x="782122" y="3496873"/>
                  <a:pt x="1747047" y="3496873"/>
                </a:cubicBezTo>
                <a:lnTo>
                  <a:pt x="1747047" y="3496873"/>
                </a:lnTo>
                <a:cubicBezTo>
                  <a:pt x="2711895" y="3496873"/>
                  <a:pt x="3494094" y="2714128"/>
                  <a:pt x="3494094" y="1748436"/>
                </a:cubicBezTo>
                <a:lnTo>
                  <a:pt x="3494094" y="0"/>
                </a:lnTo>
                <a:close/>
              </a:path>
            </a:pathLst>
          </a:custGeom>
          <a:blipFill>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a:fillRect l="-3678" t="-1984" r="220" b="-1392"/>
            </a:stretch>
          </a:blipFill>
          <a:ln w="7602" cap="flat">
            <a:noFill/>
            <a:prstDash val="solid"/>
            <a:miter/>
          </a:ln>
        </p:spPr>
        <p:txBody>
          <a:bodyPr rtlCol="0" anchor="ctr"/>
          <a:lstStyle/>
          <a:p>
            <a:endParaRPr lang="en-US" dirty="0"/>
          </a:p>
        </p:txBody>
      </p:sp>
      <p:sp>
        <p:nvSpPr>
          <p:cNvPr id="13" name="Freeform 12">
            <a:extLst>
              <a:ext uri="{FF2B5EF4-FFF2-40B4-BE49-F238E27FC236}">
                <a16:creationId xmlns:a16="http://schemas.microsoft.com/office/drawing/2014/main" id="{A4A0623A-D062-4B43-BB07-A4AB5177BEBD}"/>
              </a:ext>
            </a:extLst>
          </p:cNvPr>
          <p:cNvSpPr>
            <a:spLocks noChangeAspect="1"/>
          </p:cNvSpPr>
          <p:nvPr/>
        </p:nvSpPr>
        <p:spPr>
          <a:xfrm>
            <a:off x="7361597" y="4376094"/>
            <a:ext cx="2052833" cy="2054389"/>
          </a:xfrm>
          <a:custGeom>
            <a:avLst/>
            <a:gdLst>
              <a:gd name="connsiteX0" fmla="*/ 0 w 2052833"/>
              <a:gd name="connsiteY0" fmla="*/ 1027233 h 2054389"/>
              <a:gd name="connsiteX1" fmla="*/ 1026341 w 2052833"/>
              <a:gd name="connsiteY1" fmla="*/ 2054390 h 2054389"/>
              <a:gd name="connsiteX2" fmla="*/ 1026417 w 2052833"/>
              <a:gd name="connsiteY2" fmla="*/ 2054390 h 2054389"/>
              <a:gd name="connsiteX3" fmla="*/ 2052833 w 2052833"/>
              <a:gd name="connsiteY3" fmla="*/ 2054390 h 2054389"/>
              <a:gd name="connsiteX4" fmla="*/ 2052833 w 2052833"/>
              <a:gd name="connsiteY4" fmla="*/ 1027233 h 2054389"/>
              <a:gd name="connsiteX5" fmla="*/ 1026417 w 2052833"/>
              <a:gd name="connsiteY5" fmla="*/ 0 h 2054389"/>
              <a:gd name="connsiteX6" fmla="*/ 0 w 2052833"/>
              <a:gd name="connsiteY6" fmla="*/ 1027233 h 205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33" h="2054389">
                <a:moveTo>
                  <a:pt x="0" y="1027233"/>
                </a:moveTo>
                <a:cubicBezTo>
                  <a:pt x="0" y="1594516"/>
                  <a:pt x="459508" y="2054390"/>
                  <a:pt x="1026341" y="2054390"/>
                </a:cubicBezTo>
                <a:cubicBezTo>
                  <a:pt x="1026366" y="2054390"/>
                  <a:pt x="1026391" y="2054390"/>
                  <a:pt x="1026417" y="2054390"/>
                </a:cubicBezTo>
                <a:lnTo>
                  <a:pt x="2052833" y="2054390"/>
                </a:lnTo>
                <a:lnTo>
                  <a:pt x="2052833" y="1027233"/>
                </a:lnTo>
                <a:cubicBezTo>
                  <a:pt x="2052833" y="459908"/>
                  <a:pt x="1593291" y="0"/>
                  <a:pt x="1026417" y="0"/>
                </a:cubicBezTo>
                <a:cubicBezTo>
                  <a:pt x="459542" y="0"/>
                  <a:pt x="0" y="459908"/>
                  <a:pt x="0" y="1027233"/>
                </a:cubicBezTo>
              </a:path>
            </a:pathLst>
          </a:custGeom>
          <a: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a:stretch>
              <a:fillRect t="38" b="38"/>
            </a:stretch>
          </a:blipFill>
          <a:ln w="7602"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595049D2-B110-5541-AE53-10C30E744EA4}"/>
              </a:ext>
            </a:extLst>
          </p:cNvPr>
          <p:cNvSpPr>
            <a:spLocks noChangeAspect="1"/>
          </p:cNvSpPr>
          <p:nvPr/>
        </p:nvSpPr>
        <p:spPr>
          <a:xfrm>
            <a:off x="9578664" y="4602531"/>
            <a:ext cx="1026188" cy="1027004"/>
          </a:xfrm>
          <a:custGeom>
            <a:avLst/>
            <a:gdLst>
              <a:gd name="connsiteX0" fmla="*/ 513018 w 1026188"/>
              <a:gd name="connsiteY0" fmla="*/ 0 h 1027004"/>
              <a:gd name="connsiteX1" fmla="*/ 0 w 1026188"/>
              <a:gd name="connsiteY1" fmla="*/ 513578 h 1027004"/>
              <a:gd name="connsiteX2" fmla="*/ 513170 w 1026188"/>
              <a:gd name="connsiteY2" fmla="*/ 1027004 h 1027004"/>
              <a:gd name="connsiteX3" fmla="*/ 1026188 w 1026188"/>
              <a:gd name="connsiteY3" fmla="*/ 513502 h 1027004"/>
              <a:gd name="connsiteX4" fmla="*/ 1026188 w 1026188"/>
              <a:gd name="connsiteY4" fmla="*/ 0 h 1027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6188" h="1027004">
                <a:moveTo>
                  <a:pt x="513018" y="0"/>
                </a:moveTo>
                <a:cubicBezTo>
                  <a:pt x="229644" y="42"/>
                  <a:pt x="-42" y="229979"/>
                  <a:pt x="0" y="513578"/>
                </a:cubicBezTo>
                <a:cubicBezTo>
                  <a:pt x="42" y="797178"/>
                  <a:pt x="229796" y="1027047"/>
                  <a:pt x="513170" y="1027004"/>
                </a:cubicBezTo>
                <a:cubicBezTo>
                  <a:pt x="796515" y="1026962"/>
                  <a:pt x="1026188" y="797072"/>
                  <a:pt x="1026188" y="513502"/>
                </a:cubicBezTo>
                <a:lnTo>
                  <a:pt x="1026188" y="0"/>
                </a:lnTo>
                <a:close/>
              </a:path>
            </a:pathLst>
          </a:custGeom>
          <a: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rcRect/>
            <a:stretch>
              <a:fillRect l="-2032" t="1424" r="-982" b="-4358"/>
            </a:stretch>
          </a:blipFill>
          <a:ln w="7602" cap="flat">
            <a:noFill/>
            <a:prstDash val="solid"/>
            <a:miter/>
          </a:ln>
        </p:spPr>
        <p:txBody>
          <a:bodyPr rtlCol="0" anchor="ctr"/>
          <a:lstStyle/>
          <a:p>
            <a:endParaRPr lang="en-US"/>
          </a:p>
        </p:txBody>
      </p:sp>
    </p:spTree>
    <p:extLst>
      <p:ext uri="{BB962C8B-B14F-4D97-AF65-F5344CB8AC3E}">
        <p14:creationId xmlns:p14="http://schemas.microsoft.com/office/powerpoint/2010/main" val="292532057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over_Emphasis_03">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EBBC3F88-3E09-3C47-9F39-0BD082A47167}"/>
              </a:ext>
            </a:extLst>
          </p:cNvPr>
          <p:cNvSpPr>
            <a:spLocks noChangeAspect="1"/>
          </p:cNvSpPr>
          <p:nvPr/>
        </p:nvSpPr>
        <p:spPr>
          <a:xfrm>
            <a:off x="7233568" y="1004971"/>
            <a:ext cx="2374696" cy="2373595"/>
          </a:xfrm>
          <a:custGeom>
            <a:avLst/>
            <a:gdLst>
              <a:gd name="connsiteX0" fmla="*/ 0 w 2374696"/>
              <a:gd name="connsiteY0" fmla="*/ 0 h 2373595"/>
              <a:gd name="connsiteX1" fmla="*/ 0 w 2374696"/>
              <a:gd name="connsiteY1" fmla="*/ 1186798 h 2373595"/>
              <a:gd name="connsiteX2" fmla="*/ 1187348 w 2374696"/>
              <a:gd name="connsiteY2" fmla="*/ 2373596 h 2373595"/>
              <a:gd name="connsiteX3" fmla="*/ 1187348 w 2374696"/>
              <a:gd name="connsiteY3" fmla="*/ 2373596 h 2373595"/>
              <a:gd name="connsiteX4" fmla="*/ 2374697 w 2374696"/>
              <a:gd name="connsiteY4" fmla="*/ 1186798 h 2373595"/>
              <a:gd name="connsiteX5" fmla="*/ 1187348 w 2374696"/>
              <a:gd name="connsiteY5" fmla="*/ 0 h 2373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4696" h="2373595">
                <a:moveTo>
                  <a:pt x="0" y="0"/>
                </a:moveTo>
                <a:lnTo>
                  <a:pt x="0" y="1186798"/>
                </a:lnTo>
                <a:cubicBezTo>
                  <a:pt x="0" y="1842248"/>
                  <a:pt x="531594" y="2373596"/>
                  <a:pt x="1187348" y="2373596"/>
                </a:cubicBezTo>
                <a:lnTo>
                  <a:pt x="1187348" y="2373596"/>
                </a:lnTo>
                <a:cubicBezTo>
                  <a:pt x="1843103" y="2373596"/>
                  <a:pt x="2374697" y="1842249"/>
                  <a:pt x="2374697" y="1186798"/>
                </a:cubicBezTo>
                <a:cubicBezTo>
                  <a:pt x="2374697" y="531348"/>
                  <a:pt x="1843103" y="0"/>
                  <a:pt x="1187348" y="0"/>
                </a:cubicBezTo>
                <a:close/>
              </a:path>
            </a:pathLst>
          </a:custGeom>
          <a:blipFill>
            <a:blip r:embed="rId2" cstate="screen">
              <a:extLst>
                <a:ext uri="{28A0092B-C50C-407E-A947-70E740481C1C}">
                  <a14:useLocalDpi xmlns:a14="http://schemas.microsoft.com/office/drawing/2010/main"/>
                </a:ext>
              </a:extLst>
            </a:blip>
            <a:stretch>
              <a:fillRect/>
            </a:stretch>
          </a:blipFill>
          <a:ln w="7620"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28ED2821-7C3C-084E-B124-A3A15C511AD3}"/>
              </a:ext>
            </a:extLst>
          </p:cNvPr>
          <p:cNvSpPr>
            <a:spLocks noChangeAspect="1"/>
          </p:cNvSpPr>
          <p:nvPr/>
        </p:nvSpPr>
        <p:spPr>
          <a:xfrm>
            <a:off x="6926178" y="3336219"/>
            <a:ext cx="1271168" cy="1270579"/>
          </a:xfrm>
          <a:custGeom>
            <a:avLst/>
            <a:gdLst>
              <a:gd name="connsiteX0" fmla="*/ 0 w 1271168"/>
              <a:gd name="connsiteY0" fmla="*/ 635366 h 1270579"/>
              <a:gd name="connsiteX1" fmla="*/ 0 w 1271168"/>
              <a:gd name="connsiteY1" fmla="*/ 1270579 h 1270579"/>
              <a:gd name="connsiteX2" fmla="*/ 635584 w 1271168"/>
              <a:gd name="connsiteY2" fmla="*/ 1270579 h 1270579"/>
              <a:gd name="connsiteX3" fmla="*/ 1271169 w 1271168"/>
              <a:gd name="connsiteY3" fmla="*/ 635290 h 1270579"/>
              <a:gd name="connsiteX4" fmla="*/ 635584 w 1271168"/>
              <a:gd name="connsiteY4" fmla="*/ 0 h 1270579"/>
              <a:gd name="connsiteX5" fmla="*/ 0 w 1271168"/>
              <a:gd name="connsiteY5" fmla="*/ 635290 h 1270579"/>
              <a:gd name="connsiteX6" fmla="*/ 0 w 1271168"/>
              <a:gd name="connsiteY6" fmla="*/ 635366 h 127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1168" h="1270579">
                <a:moveTo>
                  <a:pt x="0" y="635366"/>
                </a:moveTo>
                <a:lnTo>
                  <a:pt x="0" y="1270579"/>
                </a:lnTo>
                <a:lnTo>
                  <a:pt x="635584" y="1270579"/>
                </a:lnTo>
                <a:cubicBezTo>
                  <a:pt x="986608" y="1270579"/>
                  <a:pt x="1271169" y="986150"/>
                  <a:pt x="1271169" y="635290"/>
                </a:cubicBezTo>
                <a:cubicBezTo>
                  <a:pt x="1271169" y="284429"/>
                  <a:pt x="986608" y="0"/>
                  <a:pt x="635584" y="0"/>
                </a:cubicBezTo>
                <a:cubicBezTo>
                  <a:pt x="284561" y="0"/>
                  <a:pt x="0" y="284429"/>
                  <a:pt x="0" y="635290"/>
                </a:cubicBezTo>
                <a:cubicBezTo>
                  <a:pt x="0" y="635315"/>
                  <a:pt x="0" y="635340"/>
                  <a:pt x="0" y="635366"/>
                </a:cubicBezTo>
              </a:path>
            </a:pathLst>
          </a:custGeom>
          <a:blipFill>
            <a:blip r:embed="rId3" cstate="screen">
              <a:extLst>
                <a:ext uri="{28A0092B-C50C-407E-A947-70E740481C1C}">
                  <a14:useLocalDpi xmlns:a14="http://schemas.microsoft.com/office/drawing/2010/main"/>
                </a:ext>
              </a:extLst>
            </a:blip>
            <a:stretch>
              <a:fillRect/>
            </a:stretch>
          </a:blipFill>
          <a:ln w="7620"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B99ED873-CB0F-764F-971A-15FD19614AEA}"/>
              </a:ext>
            </a:extLst>
          </p:cNvPr>
          <p:cNvSpPr>
            <a:spLocks noChangeAspect="1"/>
          </p:cNvSpPr>
          <p:nvPr/>
        </p:nvSpPr>
        <p:spPr>
          <a:xfrm>
            <a:off x="8223787" y="3213746"/>
            <a:ext cx="3271418" cy="3269749"/>
          </a:xfrm>
          <a:custGeom>
            <a:avLst/>
            <a:gdLst>
              <a:gd name="connsiteX0" fmla="*/ 0 w 3271418"/>
              <a:gd name="connsiteY0" fmla="*/ 1634875 h 3269749"/>
              <a:gd name="connsiteX1" fmla="*/ 1636090 w 3271418"/>
              <a:gd name="connsiteY1" fmla="*/ 3269749 h 3269749"/>
              <a:gd name="connsiteX2" fmla="*/ 3271418 w 3271418"/>
              <a:gd name="connsiteY2" fmla="*/ 3269749 h 3269749"/>
              <a:gd name="connsiteX3" fmla="*/ 3271418 w 3271418"/>
              <a:gd name="connsiteY3" fmla="*/ 1634875 h 3269749"/>
              <a:gd name="connsiteX4" fmla="*/ 1636090 w 3271418"/>
              <a:gd name="connsiteY4" fmla="*/ 0 h 3269749"/>
              <a:gd name="connsiteX5" fmla="*/ 0 w 3271418"/>
              <a:gd name="connsiteY5" fmla="*/ 1634875 h 326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1418" h="3269749">
                <a:moveTo>
                  <a:pt x="0" y="1634875"/>
                </a:moveTo>
                <a:cubicBezTo>
                  <a:pt x="0" y="2537807"/>
                  <a:pt x="732358" y="3269749"/>
                  <a:pt x="1636090" y="3269749"/>
                </a:cubicBezTo>
                <a:lnTo>
                  <a:pt x="3271418" y="3269749"/>
                </a:lnTo>
                <a:lnTo>
                  <a:pt x="3271418" y="1634875"/>
                </a:lnTo>
                <a:cubicBezTo>
                  <a:pt x="3271418" y="731943"/>
                  <a:pt x="2539060" y="0"/>
                  <a:pt x="1636090" y="0"/>
                </a:cubicBezTo>
                <a:cubicBezTo>
                  <a:pt x="733120" y="0"/>
                  <a:pt x="0" y="731943"/>
                  <a:pt x="0" y="1634875"/>
                </a:cubicBezTo>
              </a:path>
            </a:pathLst>
          </a:custGeom>
          <a:blipFill>
            <a:blip r:embed="rId2" cstate="screen">
              <a:extLst>
                <a:ext uri="{28A0092B-C50C-407E-A947-70E740481C1C}">
                  <a14:useLocalDpi xmlns:a14="http://schemas.microsoft.com/office/drawing/2010/main"/>
                </a:ext>
              </a:extLst>
            </a:blip>
            <a:stretch>
              <a:fillRect/>
            </a:stretch>
          </a:blipFill>
          <a:ln w="7620" cap="flat">
            <a:noFill/>
            <a:prstDash val="solid"/>
            <a:miter/>
          </a:ln>
        </p:spPr>
        <p:txBody>
          <a:bodyPr rtlCol="0" anchor="ctr"/>
          <a:lstStyle/>
          <a:p>
            <a:endParaRPr lang="en-US"/>
          </a:p>
        </p:txBody>
      </p:sp>
    </p:spTree>
    <p:extLst>
      <p:ext uri="{BB962C8B-B14F-4D97-AF65-F5344CB8AC3E}">
        <p14:creationId xmlns:p14="http://schemas.microsoft.com/office/powerpoint/2010/main" val="226378383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_Cover_Emphasis_03">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EBBC3F88-3E09-3C47-9F39-0BD082A47167}"/>
              </a:ext>
            </a:extLst>
          </p:cNvPr>
          <p:cNvSpPr>
            <a:spLocks noChangeAspect="1"/>
          </p:cNvSpPr>
          <p:nvPr/>
        </p:nvSpPr>
        <p:spPr>
          <a:xfrm>
            <a:off x="7233568" y="1004971"/>
            <a:ext cx="2374696" cy="2373595"/>
          </a:xfrm>
          <a:custGeom>
            <a:avLst/>
            <a:gdLst>
              <a:gd name="connsiteX0" fmla="*/ 0 w 2374696"/>
              <a:gd name="connsiteY0" fmla="*/ 0 h 2373595"/>
              <a:gd name="connsiteX1" fmla="*/ 0 w 2374696"/>
              <a:gd name="connsiteY1" fmla="*/ 1186798 h 2373595"/>
              <a:gd name="connsiteX2" fmla="*/ 1187348 w 2374696"/>
              <a:gd name="connsiteY2" fmla="*/ 2373596 h 2373595"/>
              <a:gd name="connsiteX3" fmla="*/ 1187348 w 2374696"/>
              <a:gd name="connsiteY3" fmla="*/ 2373596 h 2373595"/>
              <a:gd name="connsiteX4" fmla="*/ 2374697 w 2374696"/>
              <a:gd name="connsiteY4" fmla="*/ 1186798 h 2373595"/>
              <a:gd name="connsiteX5" fmla="*/ 1187348 w 2374696"/>
              <a:gd name="connsiteY5" fmla="*/ 0 h 2373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4696" h="2373595">
                <a:moveTo>
                  <a:pt x="0" y="0"/>
                </a:moveTo>
                <a:lnTo>
                  <a:pt x="0" y="1186798"/>
                </a:lnTo>
                <a:cubicBezTo>
                  <a:pt x="0" y="1842248"/>
                  <a:pt x="531594" y="2373596"/>
                  <a:pt x="1187348" y="2373596"/>
                </a:cubicBezTo>
                <a:lnTo>
                  <a:pt x="1187348" y="2373596"/>
                </a:lnTo>
                <a:cubicBezTo>
                  <a:pt x="1843103" y="2373596"/>
                  <a:pt x="2374697" y="1842249"/>
                  <a:pt x="2374697" y="1186798"/>
                </a:cubicBezTo>
                <a:cubicBezTo>
                  <a:pt x="2374697" y="531348"/>
                  <a:pt x="1843103" y="0"/>
                  <a:pt x="1187348" y="0"/>
                </a:cubicBezTo>
                <a:close/>
              </a:path>
            </a:pathLst>
          </a:custGeom>
          <a:blipFill>
            <a:blip r:embed="rId2" cstate="screen">
              <a:extLst>
                <a:ext uri="{28A0092B-C50C-407E-A947-70E740481C1C}">
                  <a14:useLocalDpi xmlns:a14="http://schemas.microsoft.com/office/drawing/2010/main"/>
                </a:ext>
              </a:extLst>
            </a:blip>
            <a:stretch>
              <a:fillRect/>
            </a:stretch>
          </a:blipFill>
          <a:ln w="7620"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28ED2821-7C3C-084E-B124-A3A15C511AD3}"/>
              </a:ext>
            </a:extLst>
          </p:cNvPr>
          <p:cNvSpPr>
            <a:spLocks noChangeAspect="1"/>
          </p:cNvSpPr>
          <p:nvPr/>
        </p:nvSpPr>
        <p:spPr>
          <a:xfrm>
            <a:off x="6926178" y="3336219"/>
            <a:ext cx="1271168" cy="1270579"/>
          </a:xfrm>
          <a:custGeom>
            <a:avLst/>
            <a:gdLst>
              <a:gd name="connsiteX0" fmla="*/ 0 w 1271168"/>
              <a:gd name="connsiteY0" fmla="*/ 635366 h 1270579"/>
              <a:gd name="connsiteX1" fmla="*/ 0 w 1271168"/>
              <a:gd name="connsiteY1" fmla="*/ 1270579 h 1270579"/>
              <a:gd name="connsiteX2" fmla="*/ 635584 w 1271168"/>
              <a:gd name="connsiteY2" fmla="*/ 1270579 h 1270579"/>
              <a:gd name="connsiteX3" fmla="*/ 1271169 w 1271168"/>
              <a:gd name="connsiteY3" fmla="*/ 635290 h 1270579"/>
              <a:gd name="connsiteX4" fmla="*/ 635584 w 1271168"/>
              <a:gd name="connsiteY4" fmla="*/ 0 h 1270579"/>
              <a:gd name="connsiteX5" fmla="*/ 0 w 1271168"/>
              <a:gd name="connsiteY5" fmla="*/ 635290 h 1270579"/>
              <a:gd name="connsiteX6" fmla="*/ 0 w 1271168"/>
              <a:gd name="connsiteY6" fmla="*/ 635366 h 127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1168" h="1270579">
                <a:moveTo>
                  <a:pt x="0" y="635366"/>
                </a:moveTo>
                <a:lnTo>
                  <a:pt x="0" y="1270579"/>
                </a:lnTo>
                <a:lnTo>
                  <a:pt x="635584" y="1270579"/>
                </a:lnTo>
                <a:cubicBezTo>
                  <a:pt x="986608" y="1270579"/>
                  <a:pt x="1271169" y="986150"/>
                  <a:pt x="1271169" y="635290"/>
                </a:cubicBezTo>
                <a:cubicBezTo>
                  <a:pt x="1271169" y="284429"/>
                  <a:pt x="986608" y="0"/>
                  <a:pt x="635584" y="0"/>
                </a:cubicBezTo>
                <a:cubicBezTo>
                  <a:pt x="284561" y="0"/>
                  <a:pt x="0" y="284429"/>
                  <a:pt x="0" y="635290"/>
                </a:cubicBezTo>
                <a:cubicBezTo>
                  <a:pt x="0" y="635315"/>
                  <a:pt x="0" y="635340"/>
                  <a:pt x="0" y="635366"/>
                </a:cubicBezTo>
              </a:path>
            </a:pathLst>
          </a:custGeom>
          <a:blipFill>
            <a:blip r:embed="rId3" cstate="screen">
              <a:extLst>
                <a:ext uri="{28A0092B-C50C-407E-A947-70E740481C1C}">
                  <a14:useLocalDpi xmlns:a14="http://schemas.microsoft.com/office/drawing/2010/main"/>
                </a:ext>
              </a:extLst>
            </a:blip>
            <a:stretch>
              <a:fillRect/>
            </a:stretch>
          </a:blipFill>
          <a:ln w="7620"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B99ED873-CB0F-764F-971A-15FD19614AEA}"/>
              </a:ext>
            </a:extLst>
          </p:cNvPr>
          <p:cNvSpPr>
            <a:spLocks noChangeAspect="1"/>
          </p:cNvSpPr>
          <p:nvPr/>
        </p:nvSpPr>
        <p:spPr>
          <a:xfrm>
            <a:off x="8223787" y="3213746"/>
            <a:ext cx="3271418" cy="3269749"/>
          </a:xfrm>
          <a:custGeom>
            <a:avLst/>
            <a:gdLst>
              <a:gd name="connsiteX0" fmla="*/ 0 w 3271418"/>
              <a:gd name="connsiteY0" fmla="*/ 1634875 h 3269749"/>
              <a:gd name="connsiteX1" fmla="*/ 1636090 w 3271418"/>
              <a:gd name="connsiteY1" fmla="*/ 3269749 h 3269749"/>
              <a:gd name="connsiteX2" fmla="*/ 3271418 w 3271418"/>
              <a:gd name="connsiteY2" fmla="*/ 3269749 h 3269749"/>
              <a:gd name="connsiteX3" fmla="*/ 3271418 w 3271418"/>
              <a:gd name="connsiteY3" fmla="*/ 1634875 h 3269749"/>
              <a:gd name="connsiteX4" fmla="*/ 1636090 w 3271418"/>
              <a:gd name="connsiteY4" fmla="*/ 0 h 3269749"/>
              <a:gd name="connsiteX5" fmla="*/ 0 w 3271418"/>
              <a:gd name="connsiteY5" fmla="*/ 1634875 h 326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1418" h="3269749">
                <a:moveTo>
                  <a:pt x="0" y="1634875"/>
                </a:moveTo>
                <a:cubicBezTo>
                  <a:pt x="0" y="2537807"/>
                  <a:pt x="732358" y="3269749"/>
                  <a:pt x="1636090" y="3269749"/>
                </a:cubicBezTo>
                <a:lnTo>
                  <a:pt x="3271418" y="3269749"/>
                </a:lnTo>
                <a:lnTo>
                  <a:pt x="3271418" y="1634875"/>
                </a:lnTo>
                <a:cubicBezTo>
                  <a:pt x="3271418" y="731943"/>
                  <a:pt x="2539060" y="0"/>
                  <a:pt x="1636090" y="0"/>
                </a:cubicBezTo>
                <a:cubicBezTo>
                  <a:pt x="733120" y="0"/>
                  <a:pt x="0" y="731943"/>
                  <a:pt x="0" y="1634875"/>
                </a:cubicBezTo>
              </a:path>
            </a:pathLst>
          </a:custGeom>
          <a:blipFill>
            <a:blip r:embed="rId4" cstate="screen">
              <a:extLst>
                <a:ext uri="{28A0092B-C50C-407E-A947-70E740481C1C}">
                  <a14:useLocalDpi xmlns:a14="http://schemas.microsoft.com/office/drawing/2010/main"/>
                </a:ext>
              </a:extLst>
            </a:blip>
            <a:stretch>
              <a:fillRect/>
            </a:stretch>
          </a:blipFill>
          <a:ln w="7620" cap="flat">
            <a:noFill/>
            <a:prstDash val="solid"/>
            <a:miter/>
          </a:ln>
        </p:spPr>
        <p:txBody>
          <a:bodyPr rtlCol="0" anchor="ctr"/>
          <a:lstStyle/>
          <a:p>
            <a:endParaRPr lang="en-US"/>
          </a:p>
        </p:txBody>
      </p:sp>
    </p:spTree>
    <p:extLst>
      <p:ext uri="{BB962C8B-B14F-4D97-AF65-F5344CB8AC3E}">
        <p14:creationId xmlns:p14="http://schemas.microsoft.com/office/powerpoint/2010/main" val="336941671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12800" y="374650"/>
            <a:ext cx="11347400" cy="856800"/>
          </a:xfrm>
        </p:spPr>
        <p:txBody>
          <a:bodyPr>
            <a:noAutofit/>
          </a:bodyPr>
          <a:lstStyle/>
          <a:p>
            <a:r>
              <a:rPr lang="en-US"/>
              <a:t>Click to edit Master title style</a:t>
            </a:r>
            <a:endParaRPr lang="en-GB" dirty="0"/>
          </a:p>
        </p:txBody>
      </p:sp>
      <p:sp>
        <p:nvSpPr>
          <p:cNvPr id="5" name="Content Placeholder 4"/>
          <p:cNvSpPr>
            <a:spLocks noGrp="1"/>
          </p:cNvSpPr>
          <p:nvPr>
            <p:ph sz="quarter" idx="11"/>
          </p:nvPr>
        </p:nvSpPr>
        <p:spPr>
          <a:xfrm>
            <a:off x="412800" y="1810800"/>
            <a:ext cx="11323200" cy="4341600"/>
          </a:xfrm>
        </p:spPr>
        <p:txBody>
          <a:bodyPr/>
          <a:lstStyle>
            <a:lvl1pPr>
              <a:lnSpc>
                <a:spcPct val="100000"/>
              </a:lnSpc>
              <a:defRPr/>
            </a:lvl1pPr>
            <a:lvl2pPr marL="270000" indent="-270000">
              <a:lnSpc>
                <a:spcPct val="100000"/>
              </a:lnSpc>
              <a:buFont typeface="Arial" panose="020B0604020202020204" pitchFamily="34" charset="0"/>
              <a:buChar char="&gt;"/>
              <a:defRPr/>
            </a:lvl2pPr>
            <a:lvl3pPr>
              <a:lnSpc>
                <a:spcPct val="100000"/>
              </a:lnSpc>
              <a:defRPr/>
            </a:lvl3pPr>
            <a:lvl4pPr>
              <a:lnSpc>
                <a:spcPct val="100000"/>
              </a:lnSpc>
              <a:defRPr/>
            </a:lvl4pPr>
            <a:lvl5pPr>
              <a:lnSpc>
                <a:spcPct val="100000"/>
              </a:lnSpc>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98571217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Cover_Emphasis_03">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EBBC3F88-3E09-3C47-9F39-0BD082A47167}"/>
              </a:ext>
            </a:extLst>
          </p:cNvPr>
          <p:cNvSpPr>
            <a:spLocks noChangeAspect="1"/>
          </p:cNvSpPr>
          <p:nvPr/>
        </p:nvSpPr>
        <p:spPr>
          <a:xfrm>
            <a:off x="7233568" y="1004971"/>
            <a:ext cx="2374696" cy="2373595"/>
          </a:xfrm>
          <a:custGeom>
            <a:avLst/>
            <a:gdLst>
              <a:gd name="connsiteX0" fmla="*/ 0 w 2374696"/>
              <a:gd name="connsiteY0" fmla="*/ 0 h 2373595"/>
              <a:gd name="connsiteX1" fmla="*/ 0 w 2374696"/>
              <a:gd name="connsiteY1" fmla="*/ 1186798 h 2373595"/>
              <a:gd name="connsiteX2" fmla="*/ 1187348 w 2374696"/>
              <a:gd name="connsiteY2" fmla="*/ 2373596 h 2373595"/>
              <a:gd name="connsiteX3" fmla="*/ 1187348 w 2374696"/>
              <a:gd name="connsiteY3" fmla="*/ 2373596 h 2373595"/>
              <a:gd name="connsiteX4" fmla="*/ 2374697 w 2374696"/>
              <a:gd name="connsiteY4" fmla="*/ 1186798 h 2373595"/>
              <a:gd name="connsiteX5" fmla="*/ 1187348 w 2374696"/>
              <a:gd name="connsiteY5" fmla="*/ 0 h 2373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4696" h="2373595">
                <a:moveTo>
                  <a:pt x="0" y="0"/>
                </a:moveTo>
                <a:lnTo>
                  <a:pt x="0" y="1186798"/>
                </a:lnTo>
                <a:cubicBezTo>
                  <a:pt x="0" y="1842248"/>
                  <a:pt x="531594" y="2373596"/>
                  <a:pt x="1187348" y="2373596"/>
                </a:cubicBezTo>
                <a:lnTo>
                  <a:pt x="1187348" y="2373596"/>
                </a:lnTo>
                <a:cubicBezTo>
                  <a:pt x="1843103" y="2373596"/>
                  <a:pt x="2374697" y="1842249"/>
                  <a:pt x="2374697" y="1186798"/>
                </a:cubicBezTo>
                <a:cubicBezTo>
                  <a:pt x="2374697" y="531348"/>
                  <a:pt x="1843103" y="0"/>
                  <a:pt x="1187348" y="0"/>
                </a:cubicBezTo>
                <a:close/>
              </a:path>
            </a:pathLst>
          </a:cu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a:fillRect l="23" r="23"/>
            </a:stretch>
          </a:blipFill>
          <a:ln w="7620"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28ED2821-7C3C-084E-B124-A3A15C511AD3}"/>
              </a:ext>
            </a:extLst>
          </p:cNvPr>
          <p:cNvSpPr>
            <a:spLocks noChangeAspect="1"/>
          </p:cNvSpPr>
          <p:nvPr/>
        </p:nvSpPr>
        <p:spPr>
          <a:xfrm>
            <a:off x="6926178" y="3336219"/>
            <a:ext cx="1271168" cy="1270579"/>
          </a:xfrm>
          <a:custGeom>
            <a:avLst/>
            <a:gdLst>
              <a:gd name="connsiteX0" fmla="*/ 0 w 1271168"/>
              <a:gd name="connsiteY0" fmla="*/ 635366 h 1270579"/>
              <a:gd name="connsiteX1" fmla="*/ 0 w 1271168"/>
              <a:gd name="connsiteY1" fmla="*/ 1270579 h 1270579"/>
              <a:gd name="connsiteX2" fmla="*/ 635584 w 1271168"/>
              <a:gd name="connsiteY2" fmla="*/ 1270579 h 1270579"/>
              <a:gd name="connsiteX3" fmla="*/ 1271169 w 1271168"/>
              <a:gd name="connsiteY3" fmla="*/ 635290 h 1270579"/>
              <a:gd name="connsiteX4" fmla="*/ 635584 w 1271168"/>
              <a:gd name="connsiteY4" fmla="*/ 0 h 1270579"/>
              <a:gd name="connsiteX5" fmla="*/ 0 w 1271168"/>
              <a:gd name="connsiteY5" fmla="*/ 635290 h 1270579"/>
              <a:gd name="connsiteX6" fmla="*/ 0 w 1271168"/>
              <a:gd name="connsiteY6" fmla="*/ 635366 h 127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1168" h="1270579">
                <a:moveTo>
                  <a:pt x="0" y="635366"/>
                </a:moveTo>
                <a:lnTo>
                  <a:pt x="0" y="1270579"/>
                </a:lnTo>
                <a:lnTo>
                  <a:pt x="635584" y="1270579"/>
                </a:lnTo>
                <a:cubicBezTo>
                  <a:pt x="986608" y="1270579"/>
                  <a:pt x="1271169" y="986150"/>
                  <a:pt x="1271169" y="635290"/>
                </a:cubicBezTo>
                <a:cubicBezTo>
                  <a:pt x="1271169" y="284429"/>
                  <a:pt x="986608" y="0"/>
                  <a:pt x="635584" y="0"/>
                </a:cubicBezTo>
                <a:cubicBezTo>
                  <a:pt x="284561" y="0"/>
                  <a:pt x="0" y="284429"/>
                  <a:pt x="0" y="635290"/>
                </a:cubicBezTo>
                <a:cubicBezTo>
                  <a:pt x="0" y="635315"/>
                  <a:pt x="0" y="635340"/>
                  <a:pt x="0" y="635366"/>
                </a:cubicBezTo>
              </a:path>
            </a:pathLst>
          </a:custGeom>
          <a: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a:stretch>
              <a:fillRect l="23" r="23"/>
            </a:stretch>
          </a:blipFill>
          <a:ln w="7620"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B99ED873-CB0F-764F-971A-15FD19614AEA}"/>
              </a:ext>
            </a:extLst>
          </p:cNvPr>
          <p:cNvSpPr>
            <a:spLocks noChangeAspect="1"/>
          </p:cNvSpPr>
          <p:nvPr/>
        </p:nvSpPr>
        <p:spPr>
          <a:xfrm>
            <a:off x="8223787" y="3213746"/>
            <a:ext cx="3271418" cy="3269749"/>
          </a:xfrm>
          <a:custGeom>
            <a:avLst/>
            <a:gdLst>
              <a:gd name="connsiteX0" fmla="*/ 0 w 3271418"/>
              <a:gd name="connsiteY0" fmla="*/ 1634875 h 3269749"/>
              <a:gd name="connsiteX1" fmla="*/ 1636090 w 3271418"/>
              <a:gd name="connsiteY1" fmla="*/ 3269749 h 3269749"/>
              <a:gd name="connsiteX2" fmla="*/ 3271418 w 3271418"/>
              <a:gd name="connsiteY2" fmla="*/ 3269749 h 3269749"/>
              <a:gd name="connsiteX3" fmla="*/ 3271418 w 3271418"/>
              <a:gd name="connsiteY3" fmla="*/ 1634875 h 3269749"/>
              <a:gd name="connsiteX4" fmla="*/ 1636090 w 3271418"/>
              <a:gd name="connsiteY4" fmla="*/ 0 h 3269749"/>
              <a:gd name="connsiteX5" fmla="*/ 0 w 3271418"/>
              <a:gd name="connsiteY5" fmla="*/ 1634875 h 326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1418" h="3269749">
                <a:moveTo>
                  <a:pt x="0" y="1634875"/>
                </a:moveTo>
                <a:cubicBezTo>
                  <a:pt x="0" y="2537807"/>
                  <a:pt x="732358" y="3269749"/>
                  <a:pt x="1636090" y="3269749"/>
                </a:cubicBezTo>
                <a:lnTo>
                  <a:pt x="3271418" y="3269749"/>
                </a:lnTo>
                <a:lnTo>
                  <a:pt x="3271418" y="1634875"/>
                </a:lnTo>
                <a:cubicBezTo>
                  <a:pt x="3271418" y="731943"/>
                  <a:pt x="2539060" y="0"/>
                  <a:pt x="1636090" y="0"/>
                </a:cubicBezTo>
                <a:cubicBezTo>
                  <a:pt x="733120" y="0"/>
                  <a:pt x="0" y="731943"/>
                  <a:pt x="0" y="1634875"/>
                </a:cubicBezTo>
              </a:path>
            </a:pathLst>
          </a:custGeom>
          <a:blipFill>
            <a:blip r:embed="rId6" cstate="print">
              <a:extLst>
                <a:ext uri="{28A0092B-C50C-407E-A947-70E740481C1C}">
                  <a14:useLocalDpi xmlns:a14="http://schemas.microsoft.com/office/drawing/2010/main"/>
                </a:ext>
                <a:ext uri="{96DAC541-7B7A-43D3-8B79-37D633B846F1}">
                  <asvg:svgBlip xmlns:asvg="http://schemas.microsoft.com/office/drawing/2016/SVG/main" r:embed="rId7"/>
                </a:ext>
              </a:extLst>
            </a:blip>
            <a:srcRect/>
            <a:stretch>
              <a:fillRect l="-808" t="-1271" r="-1794" b="-1381"/>
            </a:stretch>
          </a:blipFill>
          <a:ln w="7620" cap="flat">
            <a:noFill/>
            <a:prstDash val="solid"/>
            <a:miter/>
          </a:ln>
        </p:spPr>
        <p:txBody>
          <a:bodyPr rtlCol="0" anchor="ctr"/>
          <a:lstStyle/>
          <a:p>
            <a:endParaRPr lang="en-US"/>
          </a:p>
        </p:txBody>
      </p:sp>
    </p:spTree>
    <p:extLst>
      <p:ext uri="{BB962C8B-B14F-4D97-AF65-F5344CB8AC3E}">
        <p14:creationId xmlns:p14="http://schemas.microsoft.com/office/powerpoint/2010/main" val="185748334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Cover_Horizontal_01">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062FB1B3-8133-6A49-BCB7-55F4BB90A6BB}"/>
              </a:ext>
            </a:extLst>
          </p:cNvPr>
          <p:cNvSpPr/>
          <p:nvPr/>
        </p:nvSpPr>
        <p:spPr>
          <a:xfrm>
            <a:off x="6540088" y="2841343"/>
            <a:ext cx="2351357" cy="2343107"/>
          </a:xfrm>
          <a:custGeom>
            <a:avLst/>
            <a:gdLst>
              <a:gd name="connsiteX0" fmla="*/ 904875 w 1809750"/>
              <a:gd name="connsiteY0" fmla="*/ 1803400 h 1803400"/>
              <a:gd name="connsiteX1" fmla="*/ 1809750 w 1809750"/>
              <a:gd name="connsiteY1" fmla="*/ 901700 h 1803400"/>
              <a:gd name="connsiteX2" fmla="*/ 1809750 w 1809750"/>
              <a:gd name="connsiteY2" fmla="*/ 901700 h 1803400"/>
              <a:gd name="connsiteX3" fmla="*/ 904875 w 1809750"/>
              <a:gd name="connsiteY3" fmla="*/ 0 h 1803400"/>
              <a:gd name="connsiteX4" fmla="*/ 0 w 1809750"/>
              <a:gd name="connsiteY4" fmla="*/ 901700 h 1803400"/>
              <a:gd name="connsiteX5" fmla="*/ 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1803400"/>
                </a:moveTo>
                <a:cubicBezTo>
                  <a:pt x="1404623" y="1803400"/>
                  <a:pt x="1809750" y="1399695"/>
                  <a:pt x="1809750" y="901700"/>
                </a:cubicBezTo>
                <a:lnTo>
                  <a:pt x="1809750" y="901700"/>
                </a:lnTo>
                <a:cubicBezTo>
                  <a:pt x="1809750" y="403704"/>
                  <a:pt x="1404623" y="0"/>
                  <a:pt x="904875" y="0"/>
                </a:cubicBezTo>
                <a:cubicBezTo>
                  <a:pt x="405127" y="0"/>
                  <a:pt x="0" y="403704"/>
                  <a:pt x="0" y="901700"/>
                </a:cubicBezTo>
                <a:lnTo>
                  <a:pt x="0" y="180340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F5502E79-DED8-B641-9270-134F03B93331}"/>
              </a:ext>
            </a:extLst>
          </p:cNvPr>
          <p:cNvSpPr/>
          <p:nvPr/>
        </p:nvSpPr>
        <p:spPr>
          <a:xfrm>
            <a:off x="9200835" y="2841343"/>
            <a:ext cx="2351357" cy="2343107"/>
          </a:xfrm>
          <a:custGeom>
            <a:avLst/>
            <a:gdLst>
              <a:gd name="connsiteX0" fmla="*/ 0 w 1809750"/>
              <a:gd name="connsiteY0" fmla="*/ 901700 h 1803400"/>
              <a:gd name="connsiteX1" fmla="*/ 904875 w 1809750"/>
              <a:gd name="connsiteY1" fmla="*/ 1803400 h 1803400"/>
              <a:gd name="connsiteX2" fmla="*/ 904875 w 1809750"/>
              <a:gd name="connsiteY2" fmla="*/ 1803400 h 1803400"/>
              <a:gd name="connsiteX3" fmla="*/ 1809750 w 1809750"/>
              <a:gd name="connsiteY3" fmla="*/ 901700 h 1803400"/>
              <a:gd name="connsiteX4" fmla="*/ 904875 w 1809750"/>
              <a:gd name="connsiteY4" fmla="*/ 0 h 1803400"/>
              <a:gd name="connsiteX5" fmla="*/ 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0" y="901700"/>
                </a:moveTo>
                <a:cubicBezTo>
                  <a:pt x="0" y="1399695"/>
                  <a:pt x="405127" y="1803400"/>
                  <a:pt x="904875" y="1803400"/>
                </a:cubicBezTo>
                <a:lnTo>
                  <a:pt x="904875" y="1803400"/>
                </a:lnTo>
                <a:cubicBezTo>
                  <a:pt x="1404623" y="1803400"/>
                  <a:pt x="1809750" y="1399695"/>
                  <a:pt x="1809750" y="901700"/>
                </a:cubicBezTo>
                <a:cubicBezTo>
                  <a:pt x="1809750" y="403704"/>
                  <a:pt x="1404623" y="0"/>
                  <a:pt x="904875" y="0"/>
                </a:cubicBezTo>
                <a:lnTo>
                  <a:pt x="0" y="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AC9EF43F-872A-B548-9F8F-9A470847D4C5}"/>
              </a:ext>
            </a:extLst>
          </p:cNvPr>
          <p:cNvSpPr/>
          <p:nvPr/>
        </p:nvSpPr>
        <p:spPr>
          <a:xfrm>
            <a:off x="3879342" y="2841343"/>
            <a:ext cx="2351357" cy="2343107"/>
          </a:xfrm>
          <a:custGeom>
            <a:avLst/>
            <a:gdLst>
              <a:gd name="connsiteX0" fmla="*/ 904875 w 1809750"/>
              <a:gd name="connsiteY0" fmla="*/ 0 h 1803400"/>
              <a:gd name="connsiteX1" fmla="*/ 0 w 1809750"/>
              <a:gd name="connsiteY1" fmla="*/ 901700 h 1803400"/>
              <a:gd name="connsiteX2" fmla="*/ 0 w 1809750"/>
              <a:gd name="connsiteY2" fmla="*/ 901700 h 1803400"/>
              <a:gd name="connsiteX3" fmla="*/ 904875 w 1809750"/>
              <a:gd name="connsiteY3" fmla="*/ 1803400 h 1803400"/>
              <a:gd name="connsiteX4" fmla="*/ 1809750 w 1809750"/>
              <a:gd name="connsiteY4" fmla="*/ 901700 h 1803400"/>
              <a:gd name="connsiteX5" fmla="*/ 180975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0"/>
                </a:moveTo>
                <a:cubicBezTo>
                  <a:pt x="405126" y="0"/>
                  <a:pt x="0" y="403704"/>
                  <a:pt x="0" y="901700"/>
                </a:cubicBezTo>
                <a:lnTo>
                  <a:pt x="0" y="901700"/>
                </a:lnTo>
                <a:cubicBezTo>
                  <a:pt x="0" y="1399695"/>
                  <a:pt x="405126" y="1803400"/>
                  <a:pt x="904875" y="1803400"/>
                </a:cubicBezTo>
                <a:cubicBezTo>
                  <a:pt x="1404623" y="1803400"/>
                  <a:pt x="1809750" y="1399695"/>
                  <a:pt x="1809750" y="901700"/>
                </a:cubicBezTo>
                <a:lnTo>
                  <a:pt x="1809750" y="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110467268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2_Cover_Horizontal_01">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062FB1B3-8133-6A49-BCB7-55F4BB90A6BB}"/>
              </a:ext>
            </a:extLst>
          </p:cNvPr>
          <p:cNvSpPr/>
          <p:nvPr/>
        </p:nvSpPr>
        <p:spPr>
          <a:xfrm>
            <a:off x="6540086" y="2852360"/>
            <a:ext cx="2351357" cy="2343107"/>
          </a:xfrm>
          <a:custGeom>
            <a:avLst/>
            <a:gdLst>
              <a:gd name="connsiteX0" fmla="*/ 904875 w 1809750"/>
              <a:gd name="connsiteY0" fmla="*/ 1803400 h 1803400"/>
              <a:gd name="connsiteX1" fmla="*/ 1809750 w 1809750"/>
              <a:gd name="connsiteY1" fmla="*/ 901700 h 1803400"/>
              <a:gd name="connsiteX2" fmla="*/ 1809750 w 1809750"/>
              <a:gd name="connsiteY2" fmla="*/ 901700 h 1803400"/>
              <a:gd name="connsiteX3" fmla="*/ 904875 w 1809750"/>
              <a:gd name="connsiteY3" fmla="*/ 0 h 1803400"/>
              <a:gd name="connsiteX4" fmla="*/ 0 w 1809750"/>
              <a:gd name="connsiteY4" fmla="*/ 901700 h 1803400"/>
              <a:gd name="connsiteX5" fmla="*/ 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1803400"/>
                </a:moveTo>
                <a:cubicBezTo>
                  <a:pt x="1404623" y="1803400"/>
                  <a:pt x="1809750" y="1399695"/>
                  <a:pt x="1809750" y="901700"/>
                </a:cubicBezTo>
                <a:lnTo>
                  <a:pt x="1809750" y="901700"/>
                </a:lnTo>
                <a:cubicBezTo>
                  <a:pt x="1809750" y="403704"/>
                  <a:pt x="1404623" y="0"/>
                  <a:pt x="904875" y="0"/>
                </a:cubicBezTo>
                <a:cubicBezTo>
                  <a:pt x="405127" y="0"/>
                  <a:pt x="0" y="403704"/>
                  <a:pt x="0" y="901700"/>
                </a:cubicBezTo>
                <a:lnTo>
                  <a:pt x="0" y="180340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F5502E79-DED8-B641-9270-134F03B93331}"/>
              </a:ext>
            </a:extLst>
          </p:cNvPr>
          <p:cNvSpPr/>
          <p:nvPr/>
        </p:nvSpPr>
        <p:spPr>
          <a:xfrm>
            <a:off x="9200830" y="2852360"/>
            <a:ext cx="2351356" cy="2343106"/>
          </a:xfrm>
          <a:custGeom>
            <a:avLst/>
            <a:gdLst>
              <a:gd name="connsiteX0" fmla="*/ 0 w 1809750"/>
              <a:gd name="connsiteY0" fmla="*/ 901700 h 1803400"/>
              <a:gd name="connsiteX1" fmla="*/ 904875 w 1809750"/>
              <a:gd name="connsiteY1" fmla="*/ 1803400 h 1803400"/>
              <a:gd name="connsiteX2" fmla="*/ 904875 w 1809750"/>
              <a:gd name="connsiteY2" fmla="*/ 1803400 h 1803400"/>
              <a:gd name="connsiteX3" fmla="*/ 1809750 w 1809750"/>
              <a:gd name="connsiteY3" fmla="*/ 901700 h 1803400"/>
              <a:gd name="connsiteX4" fmla="*/ 904875 w 1809750"/>
              <a:gd name="connsiteY4" fmla="*/ 0 h 1803400"/>
              <a:gd name="connsiteX5" fmla="*/ 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0" y="901700"/>
                </a:moveTo>
                <a:cubicBezTo>
                  <a:pt x="0" y="1399695"/>
                  <a:pt x="405127" y="1803400"/>
                  <a:pt x="904875" y="1803400"/>
                </a:cubicBezTo>
                <a:lnTo>
                  <a:pt x="904875" y="1803400"/>
                </a:lnTo>
                <a:cubicBezTo>
                  <a:pt x="1404623" y="1803400"/>
                  <a:pt x="1809750" y="1399695"/>
                  <a:pt x="1809750" y="901700"/>
                </a:cubicBezTo>
                <a:cubicBezTo>
                  <a:pt x="1809750" y="403704"/>
                  <a:pt x="1404623" y="0"/>
                  <a:pt x="904875" y="0"/>
                </a:cubicBezTo>
                <a:lnTo>
                  <a:pt x="0" y="0"/>
                </a:lnTo>
                <a:close/>
              </a:path>
            </a:pathLst>
          </a:custGeom>
          <a:blipFill>
            <a:blip r:embed="rId3"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AC9EF43F-872A-B548-9F8F-9A470847D4C5}"/>
              </a:ext>
            </a:extLst>
          </p:cNvPr>
          <p:cNvSpPr/>
          <p:nvPr/>
        </p:nvSpPr>
        <p:spPr>
          <a:xfrm>
            <a:off x="3879341" y="2852360"/>
            <a:ext cx="2351357" cy="2343107"/>
          </a:xfrm>
          <a:custGeom>
            <a:avLst/>
            <a:gdLst>
              <a:gd name="connsiteX0" fmla="*/ 904875 w 1809750"/>
              <a:gd name="connsiteY0" fmla="*/ 0 h 1803400"/>
              <a:gd name="connsiteX1" fmla="*/ 0 w 1809750"/>
              <a:gd name="connsiteY1" fmla="*/ 901700 h 1803400"/>
              <a:gd name="connsiteX2" fmla="*/ 0 w 1809750"/>
              <a:gd name="connsiteY2" fmla="*/ 901700 h 1803400"/>
              <a:gd name="connsiteX3" fmla="*/ 904875 w 1809750"/>
              <a:gd name="connsiteY3" fmla="*/ 1803400 h 1803400"/>
              <a:gd name="connsiteX4" fmla="*/ 1809750 w 1809750"/>
              <a:gd name="connsiteY4" fmla="*/ 901700 h 1803400"/>
              <a:gd name="connsiteX5" fmla="*/ 180975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0"/>
                </a:moveTo>
                <a:cubicBezTo>
                  <a:pt x="405126" y="0"/>
                  <a:pt x="0" y="403704"/>
                  <a:pt x="0" y="901700"/>
                </a:cubicBezTo>
                <a:lnTo>
                  <a:pt x="0" y="901700"/>
                </a:lnTo>
                <a:cubicBezTo>
                  <a:pt x="0" y="1399695"/>
                  <a:pt x="405126" y="1803400"/>
                  <a:pt x="904875" y="1803400"/>
                </a:cubicBezTo>
                <a:cubicBezTo>
                  <a:pt x="1404623" y="1803400"/>
                  <a:pt x="1809750" y="1399695"/>
                  <a:pt x="1809750" y="901700"/>
                </a:cubicBezTo>
                <a:lnTo>
                  <a:pt x="1809750" y="0"/>
                </a:lnTo>
                <a:close/>
              </a:path>
            </a:pathLst>
          </a:custGeom>
          <a:blipFill>
            <a:blip r:embed="rId4"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66149155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_Cover_Horizontal_01">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062FB1B3-8133-6A49-BCB7-55F4BB90A6BB}"/>
              </a:ext>
            </a:extLst>
          </p:cNvPr>
          <p:cNvSpPr/>
          <p:nvPr/>
        </p:nvSpPr>
        <p:spPr>
          <a:xfrm>
            <a:off x="6540087" y="2841344"/>
            <a:ext cx="2351357" cy="2343107"/>
          </a:xfrm>
          <a:custGeom>
            <a:avLst/>
            <a:gdLst>
              <a:gd name="connsiteX0" fmla="*/ 904875 w 1809750"/>
              <a:gd name="connsiteY0" fmla="*/ 1803400 h 1803400"/>
              <a:gd name="connsiteX1" fmla="*/ 1809750 w 1809750"/>
              <a:gd name="connsiteY1" fmla="*/ 901700 h 1803400"/>
              <a:gd name="connsiteX2" fmla="*/ 1809750 w 1809750"/>
              <a:gd name="connsiteY2" fmla="*/ 901700 h 1803400"/>
              <a:gd name="connsiteX3" fmla="*/ 904875 w 1809750"/>
              <a:gd name="connsiteY3" fmla="*/ 0 h 1803400"/>
              <a:gd name="connsiteX4" fmla="*/ 0 w 1809750"/>
              <a:gd name="connsiteY4" fmla="*/ 901700 h 1803400"/>
              <a:gd name="connsiteX5" fmla="*/ 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1803400"/>
                </a:moveTo>
                <a:cubicBezTo>
                  <a:pt x="1404623" y="1803400"/>
                  <a:pt x="1809750" y="1399695"/>
                  <a:pt x="1809750" y="901700"/>
                </a:cubicBezTo>
                <a:lnTo>
                  <a:pt x="1809750" y="901700"/>
                </a:lnTo>
                <a:cubicBezTo>
                  <a:pt x="1809750" y="403704"/>
                  <a:pt x="1404623" y="0"/>
                  <a:pt x="904875" y="0"/>
                </a:cubicBezTo>
                <a:cubicBezTo>
                  <a:pt x="405127" y="0"/>
                  <a:pt x="0" y="403704"/>
                  <a:pt x="0" y="901700"/>
                </a:cubicBezTo>
                <a:lnTo>
                  <a:pt x="0" y="1803400"/>
                </a:lnTo>
                <a:close/>
              </a:path>
            </a:pathLst>
          </a:cu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a:fillRect l="175" r="175"/>
            </a:stretch>
          </a:blipFill>
          <a:ln w="952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F5502E79-DED8-B641-9270-134F03B93331}"/>
              </a:ext>
            </a:extLst>
          </p:cNvPr>
          <p:cNvSpPr/>
          <p:nvPr/>
        </p:nvSpPr>
        <p:spPr>
          <a:xfrm>
            <a:off x="9200830" y="2841343"/>
            <a:ext cx="2351357" cy="2343107"/>
          </a:xfrm>
          <a:custGeom>
            <a:avLst/>
            <a:gdLst>
              <a:gd name="connsiteX0" fmla="*/ 0 w 1809750"/>
              <a:gd name="connsiteY0" fmla="*/ 901700 h 1803400"/>
              <a:gd name="connsiteX1" fmla="*/ 904875 w 1809750"/>
              <a:gd name="connsiteY1" fmla="*/ 1803400 h 1803400"/>
              <a:gd name="connsiteX2" fmla="*/ 904875 w 1809750"/>
              <a:gd name="connsiteY2" fmla="*/ 1803400 h 1803400"/>
              <a:gd name="connsiteX3" fmla="*/ 1809750 w 1809750"/>
              <a:gd name="connsiteY3" fmla="*/ 901700 h 1803400"/>
              <a:gd name="connsiteX4" fmla="*/ 904875 w 1809750"/>
              <a:gd name="connsiteY4" fmla="*/ 0 h 1803400"/>
              <a:gd name="connsiteX5" fmla="*/ 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0" y="901700"/>
                </a:moveTo>
                <a:cubicBezTo>
                  <a:pt x="0" y="1399695"/>
                  <a:pt x="405127" y="1803400"/>
                  <a:pt x="904875" y="1803400"/>
                </a:cubicBezTo>
                <a:lnTo>
                  <a:pt x="904875" y="1803400"/>
                </a:lnTo>
                <a:cubicBezTo>
                  <a:pt x="1404623" y="1803400"/>
                  <a:pt x="1809750" y="1399695"/>
                  <a:pt x="1809750" y="901700"/>
                </a:cubicBezTo>
                <a:cubicBezTo>
                  <a:pt x="1809750" y="403704"/>
                  <a:pt x="1404623" y="0"/>
                  <a:pt x="904875" y="0"/>
                </a:cubicBezTo>
                <a:lnTo>
                  <a:pt x="0" y="0"/>
                </a:lnTo>
                <a:close/>
              </a:path>
            </a:pathLst>
          </a:custGeom>
          <a:blipFill>
            <a:blip r:embed="rId4" cstate="print">
              <a:extLst>
                <a:ext uri="{28A0092B-C50C-407E-A947-70E740481C1C}">
                  <a14:useLocalDpi xmlns:a14="http://schemas.microsoft.com/office/drawing/2010/main"/>
                </a:ext>
                <a:ext uri="{96DAC541-7B7A-43D3-8B79-37D633B846F1}">
                  <asvg:svgBlip xmlns:asvg="http://schemas.microsoft.com/office/drawing/2016/SVG/main" r:embed="rId5"/>
                </a:ext>
              </a:extLst>
            </a:blip>
            <a:srcRect/>
            <a:stretch>
              <a:fillRect l="-4814" t="-1062" r="-421" b="-4542"/>
            </a:stretch>
          </a:blipFill>
          <a:ln w="952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AC9EF43F-872A-B548-9F8F-9A470847D4C5}"/>
              </a:ext>
            </a:extLst>
          </p:cNvPr>
          <p:cNvSpPr/>
          <p:nvPr/>
        </p:nvSpPr>
        <p:spPr>
          <a:xfrm>
            <a:off x="3879342" y="2841344"/>
            <a:ext cx="2351357" cy="2343107"/>
          </a:xfrm>
          <a:custGeom>
            <a:avLst/>
            <a:gdLst>
              <a:gd name="connsiteX0" fmla="*/ 904875 w 1809750"/>
              <a:gd name="connsiteY0" fmla="*/ 0 h 1803400"/>
              <a:gd name="connsiteX1" fmla="*/ 0 w 1809750"/>
              <a:gd name="connsiteY1" fmla="*/ 901700 h 1803400"/>
              <a:gd name="connsiteX2" fmla="*/ 0 w 1809750"/>
              <a:gd name="connsiteY2" fmla="*/ 901700 h 1803400"/>
              <a:gd name="connsiteX3" fmla="*/ 904875 w 1809750"/>
              <a:gd name="connsiteY3" fmla="*/ 1803400 h 1803400"/>
              <a:gd name="connsiteX4" fmla="*/ 1809750 w 1809750"/>
              <a:gd name="connsiteY4" fmla="*/ 901700 h 1803400"/>
              <a:gd name="connsiteX5" fmla="*/ 180975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0"/>
                </a:moveTo>
                <a:cubicBezTo>
                  <a:pt x="405126" y="0"/>
                  <a:pt x="0" y="403704"/>
                  <a:pt x="0" y="901700"/>
                </a:cubicBezTo>
                <a:lnTo>
                  <a:pt x="0" y="901700"/>
                </a:lnTo>
                <a:cubicBezTo>
                  <a:pt x="0" y="1399695"/>
                  <a:pt x="405126" y="1803400"/>
                  <a:pt x="904875" y="1803400"/>
                </a:cubicBezTo>
                <a:cubicBezTo>
                  <a:pt x="1404623" y="1803400"/>
                  <a:pt x="1809750" y="1399695"/>
                  <a:pt x="1809750" y="901700"/>
                </a:cubicBezTo>
                <a:lnTo>
                  <a:pt x="1809750" y="0"/>
                </a:lnTo>
                <a:close/>
              </a:path>
            </a:pathLst>
          </a:custGeom>
          <a: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rcRect/>
            <a:stretch>
              <a:fillRect l="-885" t="-1062" r="176"/>
            </a:stretch>
          </a:blip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115282037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over_Horizontal_02">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6DA7C632-1776-6243-98AF-2AEF6DB88C19}"/>
              </a:ext>
            </a:extLst>
          </p:cNvPr>
          <p:cNvSpPr/>
          <p:nvPr/>
        </p:nvSpPr>
        <p:spPr>
          <a:xfrm>
            <a:off x="6540090" y="2841342"/>
            <a:ext cx="2351358" cy="2343107"/>
          </a:xfrm>
          <a:custGeom>
            <a:avLst/>
            <a:gdLst>
              <a:gd name="connsiteX0" fmla="*/ 1809750 w 1809750"/>
              <a:gd name="connsiteY0" fmla="*/ 901700 h 1803400"/>
              <a:gd name="connsiteX1" fmla="*/ 904875 w 1809750"/>
              <a:gd name="connsiteY1" fmla="*/ 0 h 1803400"/>
              <a:gd name="connsiteX2" fmla="*/ 904875 w 1809750"/>
              <a:gd name="connsiteY2" fmla="*/ 0 h 1803400"/>
              <a:gd name="connsiteX3" fmla="*/ 0 w 1809750"/>
              <a:gd name="connsiteY3" fmla="*/ 901700 h 1803400"/>
              <a:gd name="connsiteX4" fmla="*/ 904875 w 1809750"/>
              <a:gd name="connsiteY4" fmla="*/ 1803400 h 1803400"/>
              <a:gd name="connsiteX5" fmla="*/ 180975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1809750" y="901700"/>
                </a:moveTo>
                <a:cubicBezTo>
                  <a:pt x="1809750" y="403705"/>
                  <a:pt x="1404624" y="0"/>
                  <a:pt x="904875" y="0"/>
                </a:cubicBezTo>
                <a:lnTo>
                  <a:pt x="904875" y="0"/>
                </a:lnTo>
                <a:cubicBezTo>
                  <a:pt x="405126" y="0"/>
                  <a:pt x="0" y="403705"/>
                  <a:pt x="0" y="901700"/>
                </a:cubicBezTo>
                <a:cubicBezTo>
                  <a:pt x="0" y="1399695"/>
                  <a:pt x="405126" y="1803400"/>
                  <a:pt x="904875" y="1803400"/>
                </a:cubicBezTo>
                <a:lnTo>
                  <a:pt x="1809750" y="180340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B22ABCEF-D7B6-4041-8344-5EF512D1197F}"/>
              </a:ext>
            </a:extLst>
          </p:cNvPr>
          <p:cNvSpPr/>
          <p:nvPr userDrawn="1"/>
        </p:nvSpPr>
        <p:spPr>
          <a:xfrm>
            <a:off x="9200836" y="2841342"/>
            <a:ext cx="2351358" cy="2343107"/>
          </a:xfrm>
          <a:custGeom>
            <a:avLst/>
            <a:gdLst>
              <a:gd name="connsiteX0" fmla="*/ 904875 w 1809750"/>
              <a:gd name="connsiteY0" fmla="*/ 0 h 1803400"/>
              <a:gd name="connsiteX1" fmla="*/ 0 w 1809750"/>
              <a:gd name="connsiteY1" fmla="*/ 901700 h 1803400"/>
              <a:gd name="connsiteX2" fmla="*/ 0 w 1809750"/>
              <a:gd name="connsiteY2" fmla="*/ 901700 h 1803400"/>
              <a:gd name="connsiteX3" fmla="*/ 904875 w 1809750"/>
              <a:gd name="connsiteY3" fmla="*/ 1803400 h 1803400"/>
              <a:gd name="connsiteX4" fmla="*/ 1809750 w 1809750"/>
              <a:gd name="connsiteY4" fmla="*/ 901700 h 1803400"/>
              <a:gd name="connsiteX5" fmla="*/ 180975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0"/>
                </a:moveTo>
                <a:cubicBezTo>
                  <a:pt x="405126" y="0"/>
                  <a:pt x="0" y="403705"/>
                  <a:pt x="0" y="901700"/>
                </a:cubicBezTo>
                <a:lnTo>
                  <a:pt x="0" y="901700"/>
                </a:lnTo>
                <a:cubicBezTo>
                  <a:pt x="0" y="1399695"/>
                  <a:pt x="405126" y="1803400"/>
                  <a:pt x="904875" y="1803400"/>
                </a:cubicBezTo>
                <a:cubicBezTo>
                  <a:pt x="1404624" y="1803400"/>
                  <a:pt x="1809750" y="1399695"/>
                  <a:pt x="1809750" y="901700"/>
                </a:cubicBezTo>
                <a:lnTo>
                  <a:pt x="1809750" y="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F0A0A371-CC6E-F640-91C6-ACC43937AED5}"/>
              </a:ext>
            </a:extLst>
          </p:cNvPr>
          <p:cNvSpPr/>
          <p:nvPr/>
        </p:nvSpPr>
        <p:spPr>
          <a:xfrm>
            <a:off x="3879343" y="2841342"/>
            <a:ext cx="2351358" cy="2343107"/>
          </a:xfrm>
          <a:custGeom>
            <a:avLst/>
            <a:gdLst>
              <a:gd name="connsiteX0" fmla="*/ 904875 w 1809750"/>
              <a:gd name="connsiteY0" fmla="*/ 1803400 h 1803400"/>
              <a:gd name="connsiteX1" fmla="*/ 1809750 w 1809750"/>
              <a:gd name="connsiteY1" fmla="*/ 901700 h 1803400"/>
              <a:gd name="connsiteX2" fmla="*/ 1809750 w 1809750"/>
              <a:gd name="connsiteY2" fmla="*/ 901700 h 1803400"/>
              <a:gd name="connsiteX3" fmla="*/ 904875 w 1809750"/>
              <a:gd name="connsiteY3" fmla="*/ 0 h 1803400"/>
              <a:gd name="connsiteX4" fmla="*/ 0 w 1809750"/>
              <a:gd name="connsiteY4" fmla="*/ 901700 h 1803400"/>
              <a:gd name="connsiteX5" fmla="*/ 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1803400"/>
                </a:moveTo>
                <a:cubicBezTo>
                  <a:pt x="1404624" y="1803400"/>
                  <a:pt x="1809750" y="1399695"/>
                  <a:pt x="1809750" y="901700"/>
                </a:cubicBezTo>
                <a:lnTo>
                  <a:pt x="1809750" y="901700"/>
                </a:lnTo>
                <a:cubicBezTo>
                  <a:pt x="1809750" y="403705"/>
                  <a:pt x="1404624" y="0"/>
                  <a:pt x="904875" y="0"/>
                </a:cubicBezTo>
                <a:cubicBezTo>
                  <a:pt x="405126" y="0"/>
                  <a:pt x="0" y="403705"/>
                  <a:pt x="0" y="901700"/>
                </a:cubicBezTo>
                <a:lnTo>
                  <a:pt x="0" y="180340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109741093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Cover_Horizontal_02">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6DA7C632-1776-6243-98AF-2AEF6DB88C19}"/>
              </a:ext>
            </a:extLst>
          </p:cNvPr>
          <p:cNvSpPr/>
          <p:nvPr/>
        </p:nvSpPr>
        <p:spPr>
          <a:xfrm>
            <a:off x="6540089" y="2841340"/>
            <a:ext cx="2351359" cy="2343109"/>
          </a:xfrm>
          <a:custGeom>
            <a:avLst/>
            <a:gdLst>
              <a:gd name="connsiteX0" fmla="*/ 1809750 w 1809750"/>
              <a:gd name="connsiteY0" fmla="*/ 901700 h 1803400"/>
              <a:gd name="connsiteX1" fmla="*/ 904875 w 1809750"/>
              <a:gd name="connsiteY1" fmla="*/ 0 h 1803400"/>
              <a:gd name="connsiteX2" fmla="*/ 904875 w 1809750"/>
              <a:gd name="connsiteY2" fmla="*/ 0 h 1803400"/>
              <a:gd name="connsiteX3" fmla="*/ 0 w 1809750"/>
              <a:gd name="connsiteY3" fmla="*/ 901700 h 1803400"/>
              <a:gd name="connsiteX4" fmla="*/ 904875 w 1809750"/>
              <a:gd name="connsiteY4" fmla="*/ 1803400 h 1803400"/>
              <a:gd name="connsiteX5" fmla="*/ 180975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1809750" y="901700"/>
                </a:moveTo>
                <a:cubicBezTo>
                  <a:pt x="1809750" y="403705"/>
                  <a:pt x="1404624" y="0"/>
                  <a:pt x="904875" y="0"/>
                </a:cubicBezTo>
                <a:lnTo>
                  <a:pt x="904875" y="0"/>
                </a:lnTo>
                <a:cubicBezTo>
                  <a:pt x="405126" y="0"/>
                  <a:pt x="0" y="403705"/>
                  <a:pt x="0" y="901700"/>
                </a:cubicBezTo>
                <a:cubicBezTo>
                  <a:pt x="0" y="1399695"/>
                  <a:pt x="405126" y="1803400"/>
                  <a:pt x="904875" y="1803400"/>
                </a:cubicBezTo>
                <a:lnTo>
                  <a:pt x="1809750" y="180340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B22ABCEF-D7B6-4041-8344-5EF512D1197F}"/>
              </a:ext>
            </a:extLst>
          </p:cNvPr>
          <p:cNvSpPr/>
          <p:nvPr/>
        </p:nvSpPr>
        <p:spPr>
          <a:xfrm>
            <a:off x="9200836" y="2841342"/>
            <a:ext cx="2351358" cy="2343108"/>
          </a:xfrm>
          <a:custGeom>
            <a:avLst/>
            <a:gdLst>
              <a:gd name="connsiteX0" fmla="*/ 904875 w 1809750"/>
              <a:gd name="connsiteY0" fmla="*/ 0 h 1803400"/>
              <a:gd name="connsiteX1" fmla="*/ 0 w 1809750"/>
              <a:gd name="connsiteY1" fmla="*/ 901700 h 1803400"/>
              <a:gd name="connsiteX2" fmla="*/ 0 w 1809750"/>
              <a:gd name="connsiteY2" fmla="*/ 901700 h 1803400"/>
              <a:gd name="connsiteX3" fmla="*/ 904875 w 1809750"/>
              <a:gd name="connsiteY3" fmla="*/ 1803400 h 1803400"/>
              <a:gd name="connsiteX4" fmla="*/ 1809750 w 1809750"/>
              <a:gd name="connsiteY4" fmla="*/ 901700 h 1803400"/>
              <a:gd name="connsiteX5" fmla="*/ 180975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0"/>
                </a:moveTo>
                <a:cubicBezTo>
                  <a:pt x="405126" y="0"/>
                  <a:pt x="0" y="403705"/>
                  <a:pt x="0" y="901700"/>
                </a:cubicBezTo>
                <a:lnTo>
                  <a:pt x="0" y="901700"/>
                </a:lnTo>
                <a:cubicBezTo>
                  <a:pt x="0" y="1399695"/>
                  <a:pt x="405126" y="1803400"/>
                  <a:pt x="904875" y="1803400"/>
                </a:cubicBezTo>
                <a:cubicBezTo>
                  <a:pt x="1404624" y="1803400"/>
                  <a:pt x="1809750" y="1399695"/>
                  <a:pt x="1809750" y="901700"/>
                </a:cubicBezTo>
                <a:lnTo>
                  <a:pt x="1809750" y="0"/>
                </a:lnTo>
                <a:close/>
              </a:path>
            </a:pathLst>
          </a:custGeom>
          <a:blipFill>
            <a:blip r:embed="rId3"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F0A0A371-CC6E-F640-91C6-ACC43937AED5}"/>
              </a:ext>
            </a:extLst>
          </p:cNvPr>
          <p:cNvSpPr/>
          <p:nvPr/>
        </p:nvSpPr>
        <p:spPr>
          <a:xfrm>
            <a:off x="3879343" y="2841341"/>
            <a:ext cx="2351358" cy="2343108"/>
          </a:xfrm>
          <a:custGeom>
            <a:avLst/>
            <a:gdLst>
              <a:gd name="connsiteX0" fmla="*/ 904875 w 1809750"/>
              <a:gd name="connsiteY0" fmla="*/ 1803400 h 1803400"/>
              <a:gd name="connsiteX1" fmla="*/ 1809750 w 1809750"/>
              <a:gd name="connsiteY1" fmla="*/ 901700 h 1803400"/>
              <a:gd name="connsiteX2" fmla="*/ 1809750 w 1809750"/>
              <a:gd name="connsiteY2" fmla="*/ 901700 h 1803400"/>
              <a:gd name="connsiteX3" fmla="*/ 904875 w 1809750"/>
              <a:gd name="connsiteY3" fmla="*/ 0 h 1803400"/>
              <a:gd name="connsiteX4" fmla="*/ 0 w 1809750"/>
              <a:gd name="connsiteY4" fmla="*/ 901700 h 1803400"/>
              <a:gd name="connsiteX5" fmla="*/ 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1803400"/>
                </a:moveTo>
                <a:cubicBezTo>
                  <a:pt x="1404624" y="1803400"/>
                  <a:pt x="1809750" y="1399695"/>
                  <a:pt x="1809750" y="901700"/>
                </a:cubicBezTo>
                <a:lnTo>
                  <a:pt x="1809750" y="901700"/>
                </a:lnTo>
                <a:cubicBezTo>
                  <a:pt x="1809750" y="403705"/>
                  <a:pt x="1404624" y="0"/>
                  <a:pt x="904875" y="0"/>
                </a:cubicBezTo>
                <a:cubicBezTo>
                  <a:pt x="405126" y="0"/>
                  <a:pt x="0" y="403705"/>
                  <a:pt x="0" y="901700"/>
                </a:cubicBezTo>
                <a:lnTo>
                  <a:pt x="0" y="1803400"/>
                </a:lnTo>
                <a:close/>
              </a:path>
            </a:pathLst>
          </a:custGeom>
          <a:blipFill>
            <a:blip r:embed="rId4"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268754433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Cover_Horizontal_02">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6DA7C632-1776-6243-98AF-2AEF6DB88C19}"/>
              </a:ext>
            </a:extLst>
          </p:cNvPr>
          <p:cNvSpPr/>
          <p:nvPr/>
        </p:nvSpPr>
        <p:spPr>
          <a:xfrm>
            <a:off x="6540089" y="2841339"/>
            <a:ext cx="2351360" cy="2343110"/>
          </a:xfrm>
          <a:custGeom>
            <a:avLst/>
            <a:gdLst>
              <a:gd name="connsiteX0" fmla="*/ 1809750 w 1809750"/>
              <a:gd name="connsiteY0" fmla="*/ 901700 h 1803400"/>
              <a:gd name="connsiteX1" fmla="*/ 904875 w 1809750"/>
              <a:gd name="connsiteY1" fmla="*/ 0 h 1803400"/>
              <a:gd name="connsiteX2" fmla="*/ 904875 w 1809750"/>
              <a:gd name="connsiteY2" fmla="*/ 0 h 1803400"/>
              <a:gd name="connsiteX3" fmla="*/ 0 w 1809750"/>
              <a:gd name="connsiteY3" fmla="*/ 901700 h 1803400"/>
              <a:gd name="connsiteX4" fmla="*/ 904875 w 1809750"/>
              <a:gd name="connsiteY4" fmla="*/ 1803400 h 1803400"/>
              <a:gd name="connsiteX5" fmla="*/ 180975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1809750" y="901700"/>
                </a:moveTo>
                <a:cubicBezTo>
                  <a:pt x="1809750" y="403705"/>
                  <a:pt x="1404624" y="0"/>
                  <a:pt x="904875" y="0"/>
                </a:cubicBezTo>
                <a:lnTo>
                  <a:pt x="904875" y="0"/>
                </a:lnTo>
                <a:cubicBezTo>
                  <a:pt x="405126" y="0"/>
                  <a:pt x="0" y="403705"/>
                  <a:pt x="0" y="901700"/>
                </a:cubicBezTo>
                <a:cubicBezTo>
                  <a:pt x="0" y="1399695"/>
                  <a:pt x="405126" y="1803400"/>
                  <a:pt x="904875" y="1803400"/>
                </a:cubicBezTo>
                <a:lnTo>
                  <a:pt x="1809750" y="1803400"/>
                </a:lnTo>
                <a:close/>
              </a:path>
            </a:pathLst>
          </a:cu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a:fillRect l="175" r="175"/>
            </a:stretch>
          </a:blipFill>
          <a:ln w="952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B22ABCEF-D7B6-4041-8344-5EF512D1197F}"/>
              </a:ext>
            </a:extLst>
          </p:cNvPr>
          <p:cNvSpPr/>
          <p:nvPr/>
        </p:nvSpPr>
        <p:spPr>
          <a:xfrm>
            <a:off x="9200834" y="2841339"/>
            <a:ext cx="2351360" cy="2343110"/>
          </a:xfrm>
          <a:custGeom>
            <a:avLst/>
            <a:gdLst>
              <a:gd name="connsiteX0" fmla="*/ 904875 w 1809750"/>
              <a:gd name="connsiteY0" fmla="*/ 0 h 1803400"/>
              <a:gd name="connsiteX1" fmla="*/ 0 w 1809750"/>
              <a:gd name="connsiteY1" fmla="*/ 901700 h 1803400"/>
              <a:gd name="connsiteX2" fmla="*/ 0 w 1809750"/>
              <a:gd name="connsiteY2" fmla="*/ 901700 h 1803400"/>
              <a:gd name="connsiteX3" fmla="*/ 904875 w 1809750"/>
              <a:gd name="connsiteY3" fmla="*/ 1803400 h 1803400"/>
              <a:gd name="connsiteX4" fmla="*/ 1809750 w 1809750"/>
              <a:gd name="connsiteY4" fmla="*/ 901700 h 1803400"/>
              <a:gd name="connsiteX5" fmla="*/ 180975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0"/>
                </a:moveTo>
                <a:cubicBezTo>
                  <a:pt x="405126" y="0"/>
                  <a:pt x="0" y="403705"/>
                  <a:pt x="0" y="901700"/>
                </a:cubicBezTo>
                <a:lnTo>
                  <a:pt x="0" y="901700"/>
                </a:lnTo>
                <a:cubicBezTo>
                  <a:pt x="0" y="1399695"/>
                  <a:pt x="405126" y="1803400"/>
                  <a:pt x="904875" y="1803400"/>
                </a:cubicBezTo>
                <a:cubicBezTo>
                  <a:pt x="1404624" y="1803400"/>
                  <a:pt x="1809750" y="1399695"/>
                  <a:pt x="1809750" y="901700"/>
                </a:cubicBezTo>
                <a:lnTo>
                  <a:pt x="1809750" y="0"/>
                </a:lnTo>
                <a:close/>
              </a:path>
            </a:pathLst>
          </a:custGeom>
          <a: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a:stretch>
              <a:fillRect l="175" r="175"/>
            </a:stretch>
          </a:blipFill>
          <a:ln w="952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F0A0A371-CC6E-F640-91C6-ACC43937AED5}"/>
              </a:ext>
            </a:extLst>
          </p:cNvPr>
          <p:cNvSpPr/>
          <p:nvPr/>
        </p:nvSpPr>
        <p:spPr>
          <a:xfrm>
            <a:off x="3879344" y="2841339"/>
            <a:ext cx="2351360" cy="2343110"/>
          </a:xfrm>
          <a:custGeom>
            <a:avLst/>
            <a:gdLst>
              <a:gd name="connsiteX0" fmla="*/ 904875 w 1809750"/>
              <a:gd name="connsiteY0" fmla="*/ 1803400 h 1803400"/>
              <a:gd name="connsiteX1" fmla="*/ 1809750 w 1809750"/>
              <a:gd name="connsiteY1" fmla="*/ 901700 h 1803400"/>
              <a:gd name="connsiteX2" fmla="*/ 1809750 w 1809750"/>
              <a:gd name="connsiteY2" fmla="*/ 901700 h 1803400"/>
              <a:gd name="connsiteX3" fmla="*/ 904875 w 1809750"/>
              <a:gd name="connsiteY3" fmla="*/ 0 h 1803400"/>
              <a:gd name="connsiteX4" fmla="*/ 0 w 1809750"/>
              <a:gd name="connsiteY4" fmla="*/ 901700 h 1803400"/>
              <a:gd name="connsiteX5" fmla="*/ 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1803400"/>
                </a:moveTo>
                <a:cubicBezTo>
                  <a:pt x="1404624" y="1803400"/>
                  <a:pt x="1809750" y="1399695"/>
                  <a:pt x="1809750" y="901700"/>
                </a:cubicBezTo>
                <a:lnTo>
                  <a:pt x="1809750" y="901700"/>
                </a:lnTo>
                <a:cubicBezTo>
                  <a:pt x="1809750" y="403705"/>
                  <a:pt x="1404624" y="0"/>
                  <a:pt x="904875" y="0"/>
                </a:cubicBezTo>
                <a:cubicBezTo>
                  <a:pt x="405126" y="0"/>
                  <a:pt x="0" y="403705"/>
                  <a:pt x="0" y="901700"/>
                </a:cubicBezTo>
                <a:lnTo>
                  <a:pt x="0" y="1803400"/>
                </a:lnTo>
                <a:close/>
              </a:path>
            </a:pathLst>
          </a:custGeom>
          <a: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rcRect/>
            <a:stretch>
              <a:fillRect l="175" r="175"/>
            </a:stretch>
          </a:blip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220155212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over_Horizontal_03">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2204CDD7-5E65-D640-997A-5B72633A898F}"/>
              </a:ext>
            </a:extLst>
          </p:cNvPr>
          <p:cNvSpPr/>
          <p:nvPr/>
        </p:nvSpPr>
        <p:spPr>
          <a:xfrm>
            <a:off x="6540084" y="2841339"/>
            <a:ext cx="2351360" cy="2343110"/>
          </a:xfrm>
          <a:custGeom>
            <a:avLst/>
            <a:gdLst>
              <a:gd name="connsiteX0" fmla="*/ 904875 w 1809750"/>
              <a:gd name="connsiteY0" fmla="*/ 0 h 1803400"/>
              <a:gd name="connsiteX1" fmla="*/ 0 w 1809750"/>
              <a:gd name="connsiteY1" fmla="*/ 901700 h 1803400"/>
              <a:gd name="connsiteX2" fmla="*/ 0 w 1809750"/>
              <a:gd name="connsiteY2" fmla="*/ 901700 h 1803400"/>
              <a:gd name="connsiteX3" fmla="*/ 904875 w 1809750"/>
              <a:gd name="connsiteY3" fmla="*/ 1803400 h 1803400"/>
              <a:gd name="connsiteX4" fmla="*/ 1809750 w 1809750"/>
              <a:gd name="connsiteY4" fmla="*/ 901700 h 1803400"/>
              <a:gd name="connsiteX5" fmla="*/ 180975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0"/>
                </a:moveTo>
                <a:cubicBezTo>
                  <a:pt x="405126" y="0"/>
                  <a:pt x="0" y="403705"/>
                  <a:pt x="0" y="901700"/>
                </a:cubicBezTo>
                <a:lnTo>
                  <a:pt x="0" y="901700"/>
                </a:lnTo>
                <a:cubicBezTo>
                  <a:pt x="0" y="1399695"/>
                  <a:pt x="405126" y="1803400"/>
                  <a:pt x="904875" y="1803400"/>
                </a:cubicBezTo>
                <a:cubicBezTo>
                  <a:pt x="1404624" y="1803400"/>
                  <a:pt x="1809750" y="1399695"/>
                  <a:pt x="1809750" y="901700"/>
                </a:cubicBezTo>
                <a:lnTo>
                  <a:pt x="1809750" y="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E02F1902-A4FD-B240-94C2-D5A7DF06FB7F}"/>
              </a:ext>
            </a:extLst>
          </p:cNvPr>
          <p:cNvSpPr/>
          <p:nvPr/>
        </p:nvSpPr>
        <p:spPr>
          <a:xfrm>
            <a:off x="9200834" y="2841339"/>
            <a:ext cx="2351360" cy="2343110"/>
          </a:xfrm>
          <a:custGeom>
            <a:avLst/>
            <a:gdLst>
              <a:gd name="connsiteX0" fmla="*/ 904875 w 1809750"/>
              <a:gd name="connsiteY0" fmla="*/ 1803400 h 1803400"/>
              <a:gd name="connsiteX1" fmla="*/ 1809750 w 1809750"/>
              <a:gd name="connsiteY1" fmla="*/ 901700 h 1803400"/>
              <a:gd name="connsiteX2" fmla="*/ 1809750 w 1809750"/>
              <a:gd name="connsiteY2" fmla="*/ 901700 h 1803400"/>
              <a:gd name="connsiteX3" fmla="*/ 904875 w 1809750"/>
              <a:gd name="connsiteY3" fmla="*/ 0 h 1803400"/>
              <a:gd name="connsiteX4" fmla="*/ 0 w 1809750"/>
              <a:gd name="connsiteY4" fmla="*/ 901700 h 1803400"/>
              <a:gd name="connsiteX5" fmla="*/ 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1803400"/>
                </a:moveTo>
                <a:cubicBezTo>
                  <a:pt x="1404624" y="1803400"/>
                  <a:pt x="1809750" y="1399695"/>
                  <a:pt x="1809750" y="901700"/>
                </a:cubicBezTo>
                <a:lnTo>
                  <a:pt x="1809750" y="901700"/>
                </a:lnTo>
                <a:cubicBezTo>
                  <a:pt x="1809750" y="403705"/>
                  <a:pt x="1404624" y="0"/>
                  <a:pt x="904875" y="0"/>
                </a:cubicBezTo>
                <a:cubicBezTo>
                  <a:pt x="405126" y="0"/>
                  <a:pt x="0" y="403705"/>
                  <a:pt x="0" y="901700"/>
                </a:cubicBezTo>
                <a:lnTo>
                  <a:pt x="0" y="180340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8102A508-E68A-644D-B9E1-2183D47DC30A}"/>
              </a:ext>
            </a:extLst>
          </p:cNvPr>
          <p:cNvSpPr/>
          <p:nvPr/>
        </p:nvSpPr>
        <p:spPr>
          <a:xfrm>
            <a:off x="3879334" y="2841339"/>
            <a:ext cx="2351360" cy="2343110"/>
          </a:xfrm>
          <a:custGeom>
            <a:avLst/>
            <a:gdLst>
              <a:gd name="connsiteX0" fmla="*/ 0 w 1809750"/>
              <a:gd name="connsiteY0" fmla="*/ 901700 h 1803400"/>
              <a:gd name="connsiteX1" fmla="*/ 904875 w 1809750"/>
              <a:gd name="connsiteY1" fmla="*/ 1803400 h 1803400"/>
              <a:gd name="connsiteX2" fmla="*/ 904875 w 1809750"/>
              <a:gd name="connsiteY2" fmla="*/ 1803400 h 1803400"/>
              <a:gd name="connsiteX3" fmla="*/ 1809750 w 1809750"/>
              <a:gd name="connsiteY3" fmla="*/ 901700 h 1803400"/>
              <a:gd name="connsiteX4" fmla="*/ 904875 w 1809750"/>
              <a:gd name="connsiteY4" fmla="*/ 0 h 1803400"/>
              <a:gd name="connsiteX5" fmla="*/ 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0" y="901700"/>
                </a:moveTo>
                <a:cubicBezTo>
                  <a:pt x="0" y="1399695"/>
                  <a:pt x="405126" y="1803400"/>
                  <a:pt x="904875" y="1803400"/>
                </a:cubicBezTo>
                <a:lnTo>
                  <a:pt x="904875" y="1803400"/>
                </a:lnTo>
                <a:cubicBezTo>
                  <a:pt x="1404624" y="1803400"/>
                  <a:pt x="1809750" y="1399695"/>
                  <a:pt x="1809750" y="901700"/>
                </a:cubicBezTo>
                <a:cubicBezTo>
                  <a:pt x="1809750" y="403705"/>
                  <a:pt x="1404624" y="0"/>
                  <a:pt x="904875" y="0"/>
                </a:cubicBezTo>
                <a:lnTo>
                  <a:pt x="0" y="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294854258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2_Cover_Horizontal_03">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2204CDD7-5E65-D640-997A-5B72633A898F}"/>
              </a:ext>
            </a:extLst>
          </p:cNvPr>
          <p:cNvSpPr/>
          <p:nvPr/>
        </p:nvSpPr>
        <p:spPr>
          <a:xfrm>
            <a:off x="6540080" y="2841339"/>
            <a:ext cx="2351360" cy="2343110"/>
          </a:xfrm>
          <a:custGeom>
            <a:avLst/>
            <a:gdLst>
              <a:gd name="connsiteX0" fmla="*/ 904875 w 1809750"/>
              <a:gd name="connsiteY0" fmla="*/ 0 h 1803400"/>
              <a:gd name="connsiteX1" fmla="*/ 0 w 1809750"/>
              <a:gd name="connsiteY1" fmla="*/ 901700 h 1803400"/>
              <a:gd name="connsiteX2" fmla="*/ 0 w 1809750"/>
              <a:gd name="connsiteY2" fmla="*/ 901700 h 1803400"/>
              <a:gd name="connsiteX3" fmla="*/ 904875 w 1809750"/>
              <a:gd name="connsiteY3" fmla="*/ 1803400 h 1803400"/>
              <a:gd name="connsiteX4" fmla="*/ 1809750 w 1809750"/>
              <a:gd name="connsiteY4" fmla="*/ 901700 h 1803400"/>
              <a:gd name="connsiteX5" fmla="*/ 180975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0"/>
                </a:moveTo>
                <a:cubicBezTo>
                  <a:pt x="405126" y="0"/>
                  <a:pt x="0" y="403705"/>
                  <a:pt x="0" y="901700"/>
                </a:cubicBezTo>
                <a:lnTo>
                  <a:pt x="0" y="901700"/>
                </a:lnTo>
                <a:cubicBezTo>
                  <a:pt x="0" y="1399695"/>
                  <a:pt x="405126" y="1803400"/>
                  <a:pt x="904875" y="1803400"/>
                </a:cubicBezTo>
                <a:cubicBezTo>
                  <a:pt x="1404624" y="1803400"/>
                  <a:pt x="1809750" y="1399695"/>
                  <a:pt x="1809750" y="901700"/>
                </a:cubicBezTo>
                <a:lnTo>
                  <a:pt x="1809750" y="0"/>
                </a:lnTo>
                <a:close/>
              </a:path>
            </a:pathLst>
          </a:custGeom>
          <a:blipFill>
            <a:blip r:embed="rId2"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E02F1902-A4FD-B240-94C2-D5A7DF06FB7F}"/>
              </a:ext>
            </a:extLst>
          </p:cNvPr>
          <p:cNvSpPr/>
          <p:nvPr/>
        </p:nvSpPr>
        <p:spPr>
          <a:xfrm>
            <a:off x="9200826" y="2841339"/>
            <a:ext cx="2351360" cy="2343110"/>
          </a:xfrm>
          <a:custGeom>
            <a:avLst/>
            <a:gdLst>
              <a:gd name="connsiteX0" fmla="*/ 904875 w 1809750"/>
              <a:gd name="connsiteY0" fmla="*/ 1803400 h 1803400"/>
              <a:gd name="connsiteX1" fmla="*/ 1809750 w 1809750"/>
              <a:gd name="connsiteY1" fmla="*/ 901700 h 1803400"/>
              <a:gd name="connsiteX2" fmla="*/ 1809750 w 1809750"/>
              <a:gd name="connsiteY2" fmla="*/ 901700 h 1803400"/>
              <a:gd name="connsiteX3" fmla="*/ 904875 w 1809750"/>
              <a:gd name="connsiteY3" fmla="*/ 0 h 1803400"/>
              <a:gd name="connsiteX4" fmla="*/ 0 w 1809750"/>
              <a:gd name="connsiteY4" fmla="*/ 901700 h 1803400"/>
              <a:gd name="connsiteX5" fmla="*/ 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1803400"/>
                </a:moveTo>
                <a:cubicBezTo>
                  <a:pt x="1404624" y="1803400"/>
                  <a:pt x="1809750" y="1399695"/>
                  <a:pt x="1809750" y="901700"/>
                </a:cubicBezTo>
                <a:lnTo>
                  <a:pt x="1809750" y="901700"/>
                </a:lnTo>
                <a:cubicBezTo>
                  <a:pt x="1809750" y="403705"/>
                  <a:pt x="1404624" y="0"/>
                  <a:pt x="904875" y="0"/>
                </a:cubicBezTo>
                <a:cubicBezTo>
                  <a:pt x="405126" y="0"/>
                  <a:pt x="0" y="403705"/>
                  <a:pt x="0" y="901700"/>
                </a:cubicBezTo>
                <a:lnTo>
                  <a:pt x="0" y="1803400"/>
                </a:lnTo>
                <a:close/>
              </a:path>
            </a:pathLst>
          </a:custGeom>
          <a:blipFill>
            <a:blip r:embed="rId3"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8102A508-E68A-644D-B9E1-2183D47DC30A}"/>
              </a:ext>
            </a:extLst>
          </p:cNvPr>
          <p:cNvSpPr/>
          <p:nvPr/>
        </p:nvSpPr>
        <p:spPr>
          <a:xfrm>
            <a:off x="3879332" y="2841339"/>
            <a:ext cx="2351360" cy="2343110"/>
          </a:xfrm>
          <a:custGeom>
            <a:avLst/>
            <a:gdLst>
              <a:gd name="connsiteX0" fmla="*/ 0 w 1809750"/>
              <a:gd name="connsiteY0" fmla="*/ 901700 h 1803400"/>
              <a:gd name="connsiteX1" fmla="*/ 904875 w 1809750"/>
              <a:gd name="connsiteY1" fmla="*/ 1803400 h 1803400"/>
              <a:gd name="connsiteX2" fmla="*/ 904875 w 1809750"/>
              <a:gd name="connsiteY2" fmla="*/ 1803400 h 1803400"/>
              <a:gd name="connsiteX3" fmla="*/ 1809750 w 1809750"/>
              <a:gd name="connsiteY3" fmla="*/ 901700 h 1803400"/>
              <a:gd name="connsiteX4" fmla="*/ 904875 w 1809750"/>
              <a:gd name="connsiteY4" fmla="*/ 0 h 1803400"/>
              <a:gd name="connsiteX5" fmla="*/ 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0" y="901700"/>
                </a:moveTo>
                <a:cubicBezTo>
                  <a:pt x="0" y="1399695"/>
                  <a:pt x="405126" y="1803400"/>
                  <a:pt x="904875" y="1803400"/>
                </a:cubicBezTo>
                <a:lnTo>
                  <a:pt x="904875" y="1803400"/>
                </a:lnTo>
                <a:cubicBezTo>
                  <a:pt x="1404624" y="1803400"/>
                  <a:pt x="1809750" y="1399695"/>
                  <a:pt x="1809750" y="901700"/>
                </a:cubicBezTo>
                <a:cubicBezTo>
                  <a:pt x="1809750" y="403705"/>
                  <a:pt x="1404624" y="0"/>
                  <a:pt x="904875" y="0"/>
                </a:cubicBezTo>
                <a:lnTo>
                  <a:pt x="0" y="0"/>
                </a:lnTo>
                <a:close/>
              </a:path>
            </a:pathLst>
          </a:custGeom>
          <a:blipFill>
            <a:blip r:embed="rId4" cstate="screen">
              <a:extLst>
                <a:ext uri="{28A0092B-C50C-407E-A947-70E740481C1C}">
                  <a14:useLocalDpi xmlns:a14="http://schemas.microsoft.com/office/drawing/2010/main"/>
                </a:ext>
              </a:extLst>
            </a:blip>
            <a:stretch>
              <a:fillRect/>
            </a:stretch>
          </a:blip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274715328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_Cover_Horizontal_03">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2204CDD7-5E65-D640-997A-5B72633A898F}"/>
              </a:ext>
            </a:extLst>
          </p:cNvPr>
          <p:cNvSpPr/>
          <p:nvPr/>
        </p:nvSpPr>
        <p:spPr>
          <a:xfrm>
            <a:off x="6540078" y="2841338"/>
            <a:ext cx="2351360" cy="2343110"/>
          </a:xfrm>
          <a:custGeom>
            <a:avLst/>
            <a:gdLst>
              <a:gd name="connsiteX0" fmla="*/ 904875 w 1809750"/>
              <a:gd name="connsiteY0" fmla="*/ 0 h 1803400"/>
              <a:gd name="connsiteX1" fmla="*/ 0 w 1809750"/>
              <a:gd name="connsiteY1" fmla="*/ 901700 h 1803400"/>
              <a:gd name="connsiteX2" fmla="*/ 0 w 1809750"/>
              <a:gd name="connsiteY2" fmla="*/ 901700 h 1803400"/>
              <a:gd name="connsiteX3" fmla="*/ 904875 w 1809750"/>
              <a:gd name="connsiteY3" fmla="*/ 1803400 h 1803400"/>
              <a:gd name="connsiteX4" fmla="*/ 1809750 w 1809750"/>
              <a:gd name="connsiteY4" fmla="*/ 901700 h 1803400"/>
              <a:gd name="connsiteX5" fmla="*/ 180975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0"/>
                </a:moveTo>
                <a:cubicBezTo>
                  <a:pt x="405126" y="0"/>
                  <a:pt x="0" y="403705"/>
                  <a:pt x="0" y="901700"/>
                </a:cubicBezTo>
                <a:lnTo>
                  <a:pt x="0" y="901700"/>
                </a:lnTo>
                <a:cubicBezTo>
                  <a:pt x="0" y="1399695"/>
                  <a:pt x="405126" y="1803400"/>
                  <a:pt x="904875" y="1803400"/>
                </a:cubicBezTo>
                <a:cubicBezTo>
                  <a:pt x="1404624" y="1803400"/>
                  <a:pt x="1809750" y="1399695"/>
                  <a:pt x="1809750" y="901700"/>
                </a:cubicBezTo>
                <a:lnTo>
                  <a:pt x="1809750" y="0"/>
                </a:lnTo>
                <a:close/>
              </a:path>
            </a:pathLst>
          </a:cu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a:fillRect l="175" r="175"/>
            </a:stretch>
          </a:blipFill>
          <a:ln w="952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E02F1902-A4FD-B240-94C2-D5A7DF06FB7F}"/>
              </a:ext>
            </a:extLst>
          </p:cNvPr>
          <p:cNvSpPr/>
          <p:nvPr/>
        </p:nvSpPr>
        <p:spPr>
          <a:xfrm>
            <a:off x="9200822" y="2841337"/>
            <a:ext cx="2351360" cy="2343110"/>
          </a:xfrm>
          <a:custGeom>
            <a:avLst/>
            <a:gdLst>
              <a:gd name="connsiteX0" fmla="*/ 904875 w 1809750"/>
              <a:gd name="connsiteY0" fmla="*/ 1803400 h 1803400"/>
              <a:gd name="connsiteX1" fmla="*/ 1809750 w 1809750"/>
              <a:gd name="connsiteY1" fmla="*/ 901700 h 1803400"/>
              <a:gd name="connsiteX2" fmla="*/ 1809750 w 1809750"/>
              <a:gd name="connsiteY2" fmla="*/ 901700 h 1803400"/>
              <a:gd name="connsiteX3" fmla="*/ 904875 w 1809750"/>
              <a:gd name="connsiteY3" fmla="*/ 0 h 1803400"/>
              <a:gd name="connsiteX4" fmla="*/ 0 w 1809750"/>
              <a:gd name="connsiteY4" fmla="*/ 901700 h 1803400"/>
              <a:gd name="connsiteX5" fmla="*/ 0 w 1809750"/>
              <a:gd name="connsiteY5" fmla="*/ 180340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904875" y="1803400"/>
                </a:moveTo>
                <a:cubicBezTo>
                  <a:pt x="1404624" y="1803400"/>
                  <a:pt x="1809750" y="1399695"/>
                  <a:pt x="1809750" y="901700"/>
                </a:cubicBezTo>
                <a:lnTo>
                  <a:pt x="1809750" y="901700"/>
                </a:lnTo>
                <a:cubicBezTo>
                  <a:pt x="1809750" y="403705"/>
                  <a:pt x="1404624" y="0"/>
                  <a:pt x="904875" y="0"/>
                </a:cubicBezTo>
                <a:cubicBezTo>
                  <a:pt x="405126" y="0"/>
                  <a:pt x="0" y="403705"/>
                  <a:pt x="0" y="901700"/>
                </a:cubicBezTo>
                <a:lnTo>
                  <a:pt x="0" y="1803400"/>
                </a:lnTo>
                <a:close/>
              </a:path>
            </a:pathLst>
          </a:custGeom>
          <a: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a:stretch>
              <a:fillRect l="175" r="175"/>
            </a:stretch>
          </a:blipFill>
          <a:ln w="952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8102A508-E68A-644D-B9E1-2183D47DC30A}"/>
              </a:ext>
            </a:extLst>
          </p:cNvPr>
          <p:cNvSpPr/>
          <p:nvPr/>
        </p:nvSpPr>
        <p:spPr>
          <a:xfrm>
            <a:off x="3879331" y="2841338"/>
            <a:ext cx="2351359" cy="2343109"/>
          </a:xfrm>
          <a:custGeom>
            <a:avLst/>
            <a:gdLst>
              <a:gd name="connsiteX0" fmla="*/ 0 w 1809750"/>
              <a:gd name="connsiteY0" fmla="*/ 901700 h 1803400"/>
              <a:gd name="connsiteX1" fmla="*/ 904875 w 1809750"/>
              <a:gd name="connsiteY1" fmla="*/ 1803400 h 1803400"/>
              <a:gd name="connsiteX2" fmla="*/ 904875 w 1809750"/>
              <a:gd name="connsiteY2" fmla="*/ 1803400 h 1803400"/>
              <a:gd name="connsiteX3" fmla="*/ 1809750 w 1809750"/>
              <a:gd name="connsiteY3" fmla="*/ 901700 h 1803400"/>
              <a:gd name="connsiteX4" fmla="*/ 904875 w 1809750"/>
              <a:gd name="connsiteY4" fmla="*/ 0 h 1803400"/>
              <a:gd name="connsiteX5" fmla="*/ 0 w 1809750"/>
              <a:gd name="connsiteY5" fmla="*/ 0 h 180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9750" h="1803400">
                <a:moveTo>
                  <a:pt x="0" y="901700"/>
                </a:moveTo>
                <a:cubicBezTo>
                  <a:pt x="0" y="1399695"/>
                  <a:pt x="405126" y="1803400"/>
                  <a:pt x="904875" y="1803400"/>
                </a:cubicBezTo>
                <a:lnTo>
                  <a:pt x="904875" y="1803400"/>
                </a:lnTo>
                <a:cubicBezTo>
                  <a:pt x="1404624" y="1803400"/>
                  <a:pt x="1809750" y="1399695"/>
                  <a:pt x="1809750" y="901700"/>
                </a:cubicBezTo>
                <a:cubicBezTo>
                  <a:pt x="1809750" y="403705"/>
                  <a:pt x="1404624" y="0"/>
                  <a:pt x="904875" y="0"/>
                </a:cubicBezTo>
                <a:lnTo>
                  <a:pt x="0" y="0"/>
                </a:lnTo>
                <a:close/>
              </a:path>
            </a:pathLst>
          </a:custGeom>
          <a: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rcRect/>
            <a:stretch>
              <a:fillRect l="175" r="175"/>
            </a:stretch>
          </a:blip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400633038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a:t>Click to edit Master title style</a:t>
            </a:r>
            <a:endParaRPr lang="en-GB" dirty="0"/>
          </a:p>
        </p:txBody>
      </p:sp>
    </p:spTree>
    <p:extLst>
      <p:ext uri="{BB962C8B-B14F-4D97-AF65-F5344CB8AC3E}">
        <p14:creationId xmlns:p14="http://schemas.microsoft.com/office/powerpoint/2010/main" val="383790953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Cover_Vertical_01">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EFDBA56A-B191-1544-84E0-B125C0431B20}"/>
              </a:ext>
            </a:extLst>
          </p:cNvPr>
          <p:cNvSpPr/>
          <p:nvPr/>
        </p:nvSpPr>
        <p:spPr>
          <a:xfrm>
            <a:off x="9617725" y="267869"/>
            <a:ext cx="1928117" cy="1934906"/>
          </a:xfrm>
          <a:custGeom>
            <a:avLst/>
            <a:gdLst>
              <a:gd name="connsiteX0" fmla="*/ 0 w 1803400"/>
              <a:gd name="connsiteY0" fmla="*/ 904875 h 1809750"/>
              <a:gd name="connsiteX1" fmla="*/ 901700 w 1803400"/>
              <a:gd name="connsiteY1" fmla="*/ 1809750 h 1809750"/>
              <a:gd name="connsiteX2" fmla="*/ 901700 w 1803400"/>
              <a:gd name="connsiteY2" fmla="*/ 1809750 h 1809750"/>
              <a:gd name="connsiteX3" fmla="*/ 1803400 w 1803400"/>
              <a:gd name="connsiteY3" fmla="*/ 904875 h 1809750"/>
              <a:gd name="connsiteX4" fmla="*/ 901700 w 1803400"/>
              <a:gd name="connsiteY4" fmla="*/ 0 h 1809750"/>
              <a:gd name="connsiteX5" fmla="*/ 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0" y="904875"/>
                </a:moveTo>
                <a:cubicBezTo>
                  <a:pt x="0" y="1404624"/>
                  <a:pt x="403705" y="1809750"/>
                  <a:pt x="901700" y="1809750"/>
                </a:cubicBezTo>
                <a:lnTo>
                  <a:pt x="901700" y="1809750"/>
                </a:lnTo>
                <a:cubicBezTo>
                  <a:pt x="1399695" y="1809750"/>
                  <a:pt x="1803400" y="1404624"/>
                  <a:pt x="1803400" y="904875"/>
                </a:cubicBezTo>
                <a:cubicBezTo>
                  <a:pt x="1803400" y="405126"/>
                  <a:pt x="1399695" y="0"/>
                  <a:pt x="901700" y="0"/>
                </a:cubicBezTo>
                <a:lnTo>
                  <a:pt x="0" y="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9FB965BC-32D2-884B-A491-23E0726CD883}"/>
              </a:ext>
            </a:extLst>
          </p:cNvPr>
          <p:cNvSpPr/>
          <p:nvPr/>
        </p:nvSpPr>
        <p:spPr>
          <a:xfrm>
            <a:off x="9617725" y="2457368"/>
            <a:ext cx="1928117" cy="1934906"/>
          </a:xfrm>
          <a:custGeom>
            <a:avLst/>
            <a:gdLst>
              <a:gd name="connsiteX0" fmla="*/ 901700 w 1803400"/>
              <a:gd name="connsiteY0" fmla="*/ 0 h 1809750"/>
              <a:gd name="connsiteX1" fmla="*/ 0 w 1803400"/>
              <a:gd name="connsiteY1" fmla="*/ 904875 h 1809750"/>
              <a:gd name="connsiteX2" fmla="*/ 0 w 1803400"/>
              <a:gd name="connsiteY2" fmla="*/ 904875 h 1809750"/>
              <a:gd name="connsiteX3" fmla="*/ 901700 w 1803400"/>
              <a:gd name="connsiteY3" fmla="*/ 1809750 h 1809750"/>
              <a:gd name="connsiteX4" fmla="*/ 1803400 w 1803400"/>
              <a:gd name="connsiteY4" fmla="*/ 904875 h 1809750"/>
              <a:gd name="connsiteX5" fmla="*/ 180340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0"/>
                </a:moveTo>
                <a:cubicBezTo>
                  <a:pt x="403705" y="0"/>
                  <a:pt x="0" y="405126"/>
                  <a:pt x="0" y="904875"/>
                </a:cubicBezTo>
                <a:lnTo>
                  <a:pt x="0" y="904875"/>
                </a:lnTo>
                <a:cubicBezTo>
                  <a:pt x="0" y="1404624"/>
                  <a:pt x="403705" y="1809750"/>
                  <a:pt x="901700" y="1809750"/>
                </a:cubicBezTo>
                <a:cubicBezTo>
                  <a:pt x="1399695" y="1809750"/>
                  <a:pt x="1803400" y="1404624"/>
                  <a:pt x="1803400" y="904875"/>
                </a:cubicBezTo>
                <a:lnTo>
                  <a:pt x="1803400" y="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205F0440-A401-6A4F-9DA4-3E0EF8D9338F}"/>
              </a:ext>
            </a:extLst>
          </p:cNvPr>
          <p:cNvSpPr/>
          <p:nvPr/>
        </p:nvSpPr>
        <p:spPr>
          <a:xfrm>
            <a:off x="9617725" y="4646867"/>
            <a:ext cx="1928117" cy="1934906"/>
          </a:xfrm>
          <a:custGeom>
            <a:avLst/>
            <a:gdLst>
              <a:gd name="connsiteX0" fmla="*/ 0 w 1803400"/>
              <a:gd name="connsiteY0" fmla="*/ 904875 h 1809750"/>
              <a:gd name="connsiteX1" fmla="*/ 901700 w 1803400"/>
              <a:gd name="connsiteY1" fmla="*/ 1809750 h 1809750"/>
              <a:gd name="connsiteX2" fmla="*/ 901700 w 1803400"/>
              <a:gd name="connsiteY2" fmla="*/ 1809750 h 1809750"/>
              <a:gd name="connsiteX3" fmla="*/ 1803400 w 1803400"/>
              <a:gd name="connsiteY3" fmla="*/ 904875 h 1809750"/>
              <a:gd name="connsiteX4" fmla="*/ 901700 w 1803400"/>
              <a:gd name="connsiteY4" fmla="*/ 0 h 1809750"/>
              <a:gd name="connsiteX5" fmla="*/ 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0" y="904875"/>
                </a:moveTo>
                <a:cubicBezTo>
                  <a:pt x="0" y="1404624"/>
                  <a:pt x="403705" y="1809750"/>
                  <a:pt x="901700" y="1809750"/>
                </a:cubicBezTo>
                <a:lnTo>
                  <a:pt x="901700" y="1809750"/>
                </a:lnTo>
                <a:cubicBezTo>
                  <a:pt x="1399695" y="1809750"/>
                  <a:pt x="1803400" y="1404624"/>
                  <a:pt x="1803400" y="904875"/>
                </a:cubicBezTo>
                <a:cubicBezTo>
                  <a:pt x="1803400" y="405126"/>
                  <a:pt x="1399695" y="0"/>
                  <a:pt x="901700" y="0"/>
                </a:cubicBezTo>
                <a:lnTo>
                  <a:pt x="0" y="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Tree>
    <p:extLst>
      <p:ext uri="{BB962C8B-B14F-4D97-AF65-F5344CB8AC3E}">
        <p14:creationId xmlns:p14="http://schemas.microsoft.com/office/powerpoint/2010/main" val="358729623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Cover_Vertical_01">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EFDBA56A-B191-1544-84E0-B125C0431B20}"/>
              </a:ext>
            </a:extLst>
          </p:cNvPr>
          <p:cNvSpPr/>
          <p:nvPr/>
        </p:nvSpPr>
        <p:spPr>
          <a:xfrm>
            <a:off x="9617725" y="276226"/>
            <a:ext cx="1928116" cy="1934905"/>
          </a:xfrm>
          <a:custGeom>
            <a:avLst/>
            <a:gdLst>
              <a:gd name="connsiteX0" fmla="*/ 0 w 1803400"/>
              <a:gd name="connsiteY0" fmla="*/ 904875 h 1809750"/>
              <a:gd name="connsiteX1" fmla="*/ 901700 w 1803400"/>
              <a:gd name="connsiteY1" fmla="*/ 1809750 h 1809750"/>
              <a:gd name="connsiteX2" fmla="*/ 901700 w 1803400"/>
              <a:gd name="connsiteY2" fmla="*/ 1809750 h 1809750"/>
              <a:gd name="connsiteX3" fmla="*/ 1803400 w 1803400"/>
              <a:gd name="connsiteY3" fmla="*/ 904875 h 1809750"/>
              <a:gd name="connsiteX4" fmla="*/ 901700 w 1803400"/>
              <a:gd name="connsiteY4" fmla="*/ 0 h 1809750"/>
              <a:gd name="connsiteX5" fmla="*/ 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0" y="904875"/>
                </a:moveTo>
                <a:cubicBezTo>
                  <a:pt x="0" y="1404624"/>
                  <a:pt x="403705" y="1809750"/>
                  <a:pt x="901700" y="1809750"/>
                </a:cubicBezTo>
                <a:lnTo>
                  <a:pt x="901700" y="1809750"/>
                </a:lnTo>
                <a:cubicBezTo>
                  <a:pt x="1399695" y="1809750"/>
                  <a:pt x="1803400" y="1404624"/>
                  <a:pt x="1803400" y="904875"/>
                </a:cubicBezTo>
                <a:cubicBezTo>
                  <a:pt x="1803400" y="405126"/>
                  <a:pt x="1399695" y="0"/>
                  <a:pt x="901700" y="0"/>
                </a:cubicBezTo>
                <a:lnTo>
                  <a:pt x="0" y="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9FB965BC-32D2-884B-A491-23E0726CD883}"/>
              </a:ext>
            </a:extLst>
          </p:cNvPr>
          <p:cNvSpPr/>
          <p:nvPr/>
        </p:nvSpPr>
        <p:spPr>
          <a:xfrm>
            <a:off x="9617725" y="2457368"/>
            <a:ext cx="1928117" cy="1934906"/>
          </a:xfrm>
          <a:custGeom>
            <a:avLst/>
            <a:gdLst>
              <a:gd name="connsiteX0" fmla="*/ 901700 w 1803400"/>
              <a:gd name="connsiteY0" fmla="*/ 0 h 1809750"/>
              <a:gd name="connsiteX1" fmla="*/ 0 w 1803400"/>
              <a:gd name="connsiteY1" fmla="*/ 904875 h 1809750"/>
              <a:gd name="connsiteX2" fmla="*/ 0 w 1803400"/>
              <a:gd name="connsiteY2" fmla="*/ 904875 h 1809750"/>
              <a:gd name="connsiteX3" fmla="*/ 901700 w 1803400"/>
              <a:gd name="connsiteY3" fmla="*/ 1809750 h 1809750"/>
              <a:gd name="connsiteX4" fmla="*/ 1803400 w 1803400"/>
              <a:gd name="connsiteY4" fmla="*/ 904875 h 1809750"/>
              <a:gd name="connsiteX5" fmla="*/ 180340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0"/>
                </a:moveTo>
                <a:cubicBezTo>
                  <a:pt x="403705" y="0"/>
                  <a:pt x="0" y="405126"/>
                  <a:pt x="0" y="904875"/>
                </a:cubicBezTo>
                <a:lnTo>
                  <a:pt x="0" y="904875"/>
                </a:lnTo>
                <a:cubicBezTo>
                  <a:pt x="0" y="1404624"/>
                  <a:pt x="403705" y="1809750"/>
                  <a:pt x="901700" y="1809750"/>
                </a:cubicBezTo>
                <a:cubicBezTo>
                  <a:pt x="1399695" y="1809750"/>
                  <a:pt x="1803400" y="1404624"/>
                  <a:pt x="1803400" y="904875"/>
                </a:cubicBezTo>
                <a:lnTo>
                  <a:pt x="1803400" y="0"/>
                </a:lnTo>
                <a:close/>
              </a:path>
            </a:pathLst>
          </a:custGeom>
          <a:blipFill>
            <a:blip r:embed="rId3"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205F0440-A401-6A4F-9DA4-3E0EF8D9338F}"/>
              </a:ext>
            </a:extLst>
          </p:cNvPr>
          <p:cNvSpPr/>
          <p:nvPr/>
        </p:nvSpPr>
        <p:spPr>
          <a:xfrm>
            <a:off x="9617725" y="4638510"/>
            <a:ext cx="1928116" cy="1934905"/>
          </a:xfrm>
          <a:custGeom>
            <a:avLst/>
            <a:gdLst>
              <a:gd name="connsiteX0" fmla="*/ 0 w 1803400"/>
              <a:gd name="connsiteY0" fmla="*/ 904875 h 1809750"/>
              <a:gd name="connsiteX1" fmla="*/ 901700 w 1803400"/>
              <a:gd name="connsiteY1" fmla="*/ 1809750 h 1809750"/>
              <a:gd name="connsiteX2" fmla="*/ 901700 w 1803400"/>
              <a:gd name="connsiteY2" fmla="*/ 1809750 h 1809750"/>
              <a:gd name="connsiteX3" fmla="*/ 1803400 w 1803400"/>
              <a:gd name="connsiteY3" fmla="*/ 904875 h 1809750"/>
              <a:gd name="connsiteX4" fmla="*/ 901700 w 1803400"/>
              <a:gd name="connsiteY4" fmla="*/ 0 h 1809750"/>
              <a:gd name="connsiteX5" fmla="*/ 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0" y="904875"/>
                </a:moveTo>
                <a:cubicBezTo>
                  <a:pt x="0" y="1404624"/>
                  <a:pt x="403705" y="1809750"/>
                  <a:pt x="901700" y="1809750"/>
                </a:cubicBezTo>
                <a:lnTo>
                  <a:pt x="901700" y="1809750"/>
                </a:lnTo>
                <a:cubicBezTo>
                  <a:pt x="1399695" y="1809750"/>
                  <a:pt x="1803400" y="1404624"/>
                  <a:pt x="1803400" y="904875"/>
                </a:cubicBezTo>
                <a:cubicBezTo>
                  <a:pt x="1803400" y="405126"/>
                  <a:pt x="1399695" y="0"/>
                  <a:pt x="901700" y="0"/>
                </a:cubicBezTo>
                <a:lnTo>
                  <a:pt x="0" y="0"/>
                </a:lnTo>
                <a:close/>
              </a:path>
            </a:pathLst>
          </a:custGeom>
          <a:blipFill>
            <a:blip r:embed="rId4"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Tree>
    <p:extLst>
      <p:ext uri="{BB962C8B-B14F-4D97-AF65-F5344CB8AC3E}">
        <p14:creationId xmlns:p14="http://schemas.microsoft.com/office/powerpoint/2010/main" val="82842854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_Cover_Vertical_01">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EFDBA56A-B191-1544-84E0-B125C0431B20}"/>
              </a:ext>
            </a:extLst>
          </p:cNvPr>
          <p:cNvSpPr/>
          <p:nvPr/>
        </p:nvSpPr>
        <p:spPr>
          <a:xfrm>
            <a:off x="9617725" y="267869"/>
            <a:ext cx="1936446" cy="1943264"/>
          </a:xfrm>
          <a:custGeom>
            <a:avLst/>
            <a:gdLst>
              <a:gd name="connsiteX0" fmla="*/ 0 w 1803400"/>
              <a:gd name="connsiteY0" fmla="*/ 904875 h 1809750"/>
              <a:gd name="connsiteX1" fmla="*/ 901700 w 1803400"/>
              <a:gd name="connsiteY1" fmla="*/ 1809750 h 1809750"/>
              <a:gd name="connsiteX2" fmla="*/ 901700 w 1803400"/>
              <a:gd name="connsiteY2" fmla="*/ 1809750 h 1809750"/>
              <a:gd name="connsiteX3" fmla="*/ 1803400 w 1803400"/>
              <a:gd name="connsiteY3" fmla="*/ 904875 h 1809750"/>
              <a:gd name="connsiteX4" fmla="*/ 901700 w 1803400"/>
              <a:gd name="connsiteY4" fmla="*/ 0 h 1809750"/>
              <a:gd name="connsiteX5" fmla="*/ 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0" y="904875"/>
                </a:moveTo>
                <a:cubicBezTo>
                  <a:pt x="0" y="1404624"/>
                  <a:pt x="403705" y="1809750"/>
                  <a:pt x="901700" y="1809750"/>
                </a:cubicBezTo>
                <a:lnTo>
                  <a:pt x="901700" y="1809750"/>
                </a:lnTo>
                <a:cubicBezTo>
                  <a:pt x="1399695" y="1809750"/>
                  <a:pt x="1803400" y="1404624"/>
                  <a:pt x="1803400" y="904875"/>
                </a:cubicBezTo>
                <a:cubicBezTo>
                  <a:pt x="1803400" y="405126"/>
                  <a:pt x="1399695" y="0"/>
                  <a:pt x="901700" y="0"/>
                </a:cubicBezTo>
                <a:lnTo>
                  <a:pt x="0" y="0"/>
                </a:lnTo>
                <a:close/>
              </a:path>
            </a:pathLst>
          </a:cu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a:fillRect t="175" b="175"/>
            </a:stretch>
          </a:blipFill>
          <a:ln w="947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9FB965BC-32D2-884B-A491-23E0726CD883}"/>
              </a:ext>
            </a:extLst>
          </p:cNvPr>
          <p:cNvSpPr/>
          <p:nvPr/>
        </p:nvSpPr>
        <p:spPr>
          <a:xfrm>
            <a:off x="9609396" y="2449010"/>
            <a:ext cx="1936446" cy="1943264"/>
          </a:xfrm>
          <a:custGeom>
            <a:avLst/>
            <a:gdLst>
              <a:gd name="connsiteX0" fmla="*/ 901700 w 1803400"/>
              <a:gd name="connsiteY0" fmla="*/ 0 h 1809750"/>
              <a:gd name="connsiteX1" fmla="*/ 0 w 1803400"/>
              <a:gd name="connsiteY1" fmla="*/ 904875 h 1809750"/>
              <a:gd name="connsiteX2" fmla="*/ 0 w 1803400"/>
              <a:gd name="connsiteY2" fmla="*/ 904875 h 1809750"/>
              <a:gd name="connsiteX3" fmla="*/ 901700 w 1803400"/>
              <a:gd name="connsiteY3" fmla="*/ 1809750 h 1809750"/>
              <a:gd name="connsiteX4" fmla="*/ 1803400 w 1803400"/>
              <a:gd name="connsiteY4" fmla="*/ 904875 h 1809750"/>
              <a:gd name="connsiteX5" fmla="*/ 180340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0"/>
                </a:moveTo>
                <a:cubicBezTo>
                  <a:pt x="403705" y="0"/>
                  <a:pt x="0" y="405126"/>
                  <a:pt x="0" y="904875"/>
                </a:cubicBezTo>
                <a:lnTo>
                  <a:pt x="0" y="904875"/>
                </a:lnTo>
                <a:cubicBezTo>
                  <a:pt x="0" y="1404624"/>
                  <a:pt x="403705" y="1809750"/>
                  <a:pt x="901700" y="1809750"/>
                </a:cubicBezTo>
                <a:cubicBezTo>
                  <a:pt x="1399695" y="1809750"/>
                  <a:pt x="1803400" y="1404624"/>
                  <a:pt x="1803400" y="904875"/>
                </a:cubicBezTo>
                <a:lnTo>
                  <a:pt x="1803400" y="0"/>
                </a:lnTo>
                <a:close/>
              </a:path>
            </a:pathLst>
          </a:custGeom>
          <a: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a:stretch>
              <a:fillRect t="175" b="175"/>
            </a:stretch>
          </a:blipFill>
          <a:ln w="947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205F0440-A401-6A4F-9DA4-3E0EF8D9338F}"/>
              </a:ext>
            </a:extLst>
          </p:cNvPr>
          <p:cNvSpPr/>
          <p:nvPr/>
        </p:nvSpPr>
        <p:spPr>
          <a:xfrm>
            <a:off x="9609395" y="4646866"/>
            <a:ext cx="1944775" cy="1951623"/>
          </a:xfrm>
          <a:custGeom>
            <a:avLst/>
            <a:gdLst>
              <a:gd name="connsiteX0" fmla="*/ 0 w 1803400"/>
              <a:gd name="connsiteY0" fmla="*/ 904875 h 1809750"/>
              <a:gd name="connsiteX1" fmla="*/ 901700 w 1803400"/>
              <a:gd name="connsiteY1" fmla="*/ 1809750 h 1809750"/>
              <a:gd name="connsiteX2" fmla="*/ 901700 w 1803400"/>
              <a:gd name="connsiteY2" fmla="*/ 1809750 h 1809750"/>
              <a:gd name="connsiteX3" fmla="*/ 1803400 w 1803400"/>
              <a:gd name="connsiteY3" fmla="*/ 904875 h 1809750"/>
              <a:gd name="connsiteX4" fmla="*/ 901700 w 1803400"/>
              <a:gd name="connsiteY4" fmla="*/ 0 h 1809750"/>
              <a:gd name="connsiteX5" fmla="*/ 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0" y="904875"/>
                </a:moveTo>
                <a:cubicBezTo>
                  <a:pt x="0" y="1404624"/>
                  <a:pt x="403705" y="1809750"/>
                  <a:pt x="901700" y="1809750"/>
                </a:cubicBezTo>
                <a:lnTo>
                  <a:pt x="901700" y="1809750"/>
                </a:lnTo>
                <a:cubicBezTo>
                  <a:pt x="1399695" y="1809750"/>
                  <a:pt x="1803400" y="1404624"/>
                  <a:pt x="1803400" y="904875"/>
                </a:cubicBezTo>
                <a:cubicBezTo>
                  <a:pt x="1803400" y="405126"/>
                  <a:pt x="1399695" y="0"/>
                  <a:pt x="901700" y="0"/>
                </a:cubicBezTo>
                <a:lnTo>
                  <a:pt x="0" y="0"/>
                </a:lnTo>
                <a:close/>
              </a:path>
            </a:pathLst>
          </a:custGeom>
          <a: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rcRect/>
            <a:stretch>
              <a:fillRect t="175" b="175"/>
            </a:stretch>
          </a:blipFill>
          <a:ln w="9475" cap="flat">
            <a:noFill/>
            <a:prstDash val="solid"/>
            <a:miter/>
          </a:ln>
        </p:spPr>
        <p:txBody>
          <a:bodyPr rtlCol="0" anchor="ctr"/>
          <a:lstStyle/>
          <a:p>
            <a:endParaRPr lang="en-US"/>
          </a:p>
        </p:txBody>
      </p:sp>
    </p:spTree>
    <p:extLst>
      <p:ext uri="{BB962C8B-B14F-4D97-AF65-F5344CB8AC3E}">
        <p14:creationId xmlns:p14="http://schemas.microsoft.com/office/powerpoint/2010/main" val="1639423988"/>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over_Vertical_02">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B75C65EA-E386-F047-81CD-C11593CFC6A3}"/>
              </a:ext>
            </a:extLst>
          </p:cNvPr>
          <p:cNvSpPr/>
          <p:nvPr/>
        </p:nvSpPr>
        <p:spPr>
          <a:xfrm>
            <a:off x="9606708" y="231792"/>
            <a:ext cx="1939134" cy="1945962"/>
          </a:xfrm>
          <a:custGeom>
            <a:avLst/>
            <a:gdLst>
              <a:gd name="connsiteX0" fmla="*/ 901700 w 1803400"/>
              <a:gd name="connsiteY0" fmla="*/ 0 h 1809750"/>
              <a:gd name="connsiteX1" fmla="*/ 0 w 1803400"/>
              <a:gd name="connsiteY1" fmla="*/ 904875 h 1809750"/>
              <a:gd name="connsiteX2" fmla="*/ 0 w 1803400"/>
              <a:gd name="connsiteY2" fmla="*/ 904875 h 1809750"/>
              <a:gd name="connsiteX3" fmla="*/ 901700 w 1803400"/>
              <a:gd name="connsiteY3" fmla="*/ 1809750 h 1809750"/>
              <a:gd name="connsiteX4" fmla="*/ 1803400 w 1803400"/>
              <a:gd name="connsiteY4" fmla="*/ 904875 h 1809750"/>
              <a:gd name="connsiteX5" fmla="*/ 180340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0"/>
                </a:moveTo>
                <a:cubicBezTo>
                  <a:pt x="403705" y="0"/>
                  <a:pt x="0" y="405126"/>
                  <a:pt x="0" y="904875"/>
                </a:cubicBezTo>
                <a:lnTo>
                  <a:pt x="0" y="904875"/>
                </a:lnTo>
                <a:cubicBezTo>
                  <a:pt x="0" y="1404624"/>
                  <a:pt x="403705" y="1809750"/>
                  <a:pt x="901700" y="1809750"/>
                </a:cubicBezTo>
                <a:cubicBezTo>
                  <a:pt x="1399695" y="1809750"/>
                  <a:pt x="1803400" y="1404624"/>
                  <a:pt x="1803400" y="904875"/>
                </a:cubicBezTo>
                <a:lnTo>
                  <a:pt x="1803400" y="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0A63C839-BFF2-9F40-8A3C-CABBBED3FB1E}"/>
              </a:ext>
            </a:extLst>
          </p:cNvPr>
          <p:cNvSpPr/>
          <p:nvPr/>
        </p:nvSpPr>
        <p:spPr>
          <a:xfrm>
            <a:off x="9606708" y="2433802"/>
            <a:ext cx="1939134" cy="1945962"/>
          </a:xfrm>
          <a:custGeom>
            <a:avLst/>
            <a:gdLst>
              <a:gd name="connsiteX0" fmla="*/ 901700 w 1803400"/>
              <a:gd name="connsiteY0" fmla="*/ 1809750 h 1809750"/>
              <a:gd name="connsiteX1" fmla="*/ 1803400 w 1803400"/>
              <a:gd name="connsiteY1" fmla="*/ 904875 h 1809750"/>
              <a:gd name="connsiteX2" fmla="*/ 1803400 w 1803400"/>
              <a:gd name="connsiteY2" fmla="*/ 904875 h 1809750"/>
              <a:gd name="connsiteX3" fmla="*/ 901700 w 1803400"/>
              <a:gd name="connsiteY3" fmla="*/ 0 h 1809750"/>
              <a:gd name="connsiteX4" fmla="*/ 0 w 1803400"/>
              <a:gd name="connsiteY4" fmla="*/ 904875 h 1809750"/>
              <a:gd name="connsiteX5" fmla="*/ 0 w 1803400"/>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1809750"/>
                </a:moveTo>
                <a:cubicBezTo>
                  <a:pt x="1399695" y="1809750"/>
                  <a:pt x="1803400" y="1404624"/>
                  <a:pt x="1803400" y="904875"/>
                </a:cubicBezTo>
                <a:lnTo>
                  <a:pt x="1803400" y="904875"/>
                </a:lnTo>
                <a:cubicBezTo>
                  <a:pt x="1803400" y="405126"/>
                  <a:pt x="1399695" y="0"/>
                  <a:pt x="901700" y="0"/>
                </a:cubicBezTo>
                <a:cubicBezTo>
                  <a:pt x="403705" y="0"/>
                  <a:pt x="0" y="405126"/>
                  <a:pt x="0" y="904875"/>
                </a:cubicBezTo>
                <a:lnTo>
                  <a:pt x="0" y="180975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532CB077-EE69-154F-A4A2-10CC2688D581}"/>
              </a:ext>
            </a:extLst>
          </p:cNvPr>
          <p:cNvSpPr/>
          <p:nvPr/>
        </p:nvSpPr>
        <p:spPr>
          <a:xfrm>
            <a:off x="9606708" y="4635811"/>
            <a:ext cx="1939133" cy="1945962"/>
          </a:xfrm>
          <a:custGeom>
            <a:avLst/>
            <a:gdLst>
              <a:gd name="connsiteX0" fmla="*/ 1803400 w 1803399"/>
              <a:gd name="connsiteY0" fmla="*/ 904875 h 1809750"/>
              <a:gd name="connsiteX1" fmla="*/ 901700 w 1803399"/>
              <a:gd name="connsiteY1" fmla="*/ 0 h 1809750"/>
              <a:gd name="connsiteX2" fmla="*/ 901700 w 1803399"/>
              <a:gd name="connsiteY2" fmla="*/ 0 h 1809750"/>
              <a:gd name="connsiteX3" fmla="*/ 0 w 1803399"/>
              <a:gd name="connsiteY3" fmla="*/ 904875 h 1809750"/>
              <a:gd name="connsiteX4" fmla="*/ 901700 w 1803399"/>
              <a:gd name="connsiteY4" fmla="*/ 1809750 h 1809750"/>
              <a:gd name="connsiteX5" fmla="*/ 1803400 w 1803399"/>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399" h="1809750">
                <a:moveTo>
                  <a:pt x="1803400" y="904875"/>
                </a:moveTo>
                <a:cubicBezTo>
                  <a:pt x="1803400" y="405126"/>
                  <a:pt x="1399695" y="0"/>
                  <a:pt x="901700" y="0"/>
                </a:cubicBezTo>
                <a:lnTo>
                  <a:pt x="901700" y="0"/>
                </a:lnTo>
                <a:cubicBezTo>
                  <a:pt x="403705" y="0"/>
                  <a:pt x="0" y="405126"/>
                  <a:pt x="0" y="904875"/>
                </a:cubicBezTo>
                <a:cubicBezTo>
                  <a:pt x="0" y="1404624"/>
                  <a:pt x="403705" y="1809750"/>
                  <a:pt x="901700" y="1809750"/>
                </a:cubicBezTo>
                <a:lnTo>
                  <a:pt x="1803400" y="180975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Tree>
    <p:extLst>
      <p:ext uri="{BB962C8B-B14F-4D97-AF65-F5344CB8AC3E}">
        <p14:creationId xmlns:p14="http://schemas.microsoft.com/office/powerpoint/2010/main" val="405872793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_Cover_Vertical_02">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B75C65EA-E386-F047-81CD-C11593CFC6A3}"/>
              </a:ext>
            </a:extLst>
          </p:cNvPr>
          <p:cNvSpPr/>
          <p:nvPr/>
        </p:nvSpPr>
        <p:spPr>
          <a:xfrm>
            <a:off x="9606708" y="231792"/>
            <a:ext cx="1939134" cy="1945962"/>
          </a:xfrm>
          <a:custGeom>
            <a:avLst/>
            <a:gdLst>
              <a:gd name="connsiteX0" fmla="*/ 901700 w 1803400"/>
              <a:gd name="connsiteY0" fmla="*/ 0 h 1809750"/>
              <a:gd name="connsiteX1" fmla="*/ 0 w 1803400"/>
              <a:gd name="connsiteY1" fmla="*/ 904875 h 1809750"/>
              <a:gd name="connsiteX2" fmla="*/ 0 w 1803400"/>
              <a:gd name="connsiteY2" fmla="*/ 904875 h 1809750"/>
              <a:gd name="connsiteX3" fmla="*/ 901700 w 1803400"/>
              <a:gd name="connsiteY3" fmla="*/ 1809750 h 1809750"/>
              <a:gd name="connsiteX4" fmla="*/ 1803400 w 1803400"/>
              <a:gd name="connsiteY4" fmla="*/ 904875 h 1809750"/>
              <a:gd name="connsiteX5" fmla="*/ 180340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0"/>
                </a:moveTo>
                <a:cubicBezTo>
                  <a:pt x="403705" y="0"/>
                  <a:pt x="0" y="405126"/>
                  <a:pt x="0" y="904875"/>
                </a:cubicBezTo>
                <a:lnTo>
                  <a:pt x="0" y="904875"/>
                </a:lnTo>
                <a:cubicBezTo>
                  <a:pt x="0" y="1404624"/>
                  <a:pt x="403705" y="1809750"/>
                  <a:pt x="901700" y="1809750"/>
                </a:cubicBezTo>
                <a:cubicBezTo>
                  <a:pt x="1399695" y="1809750"/>
                  <a:pt x="1803400" y="1404624"/>
                  <a:pt x="1803400" y="904875"/>
                </a:cubicBezTo>
                <a:lnTo>
                  <a:pt x="1803400" y="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0A63C839-BFF2-9F40-8A3C-CABBBED3FB1E}"/>
              </a:ext>
            </a:extLst>
          </p:cNvPr>
          <p:cNvSpPr/>
          <p:nvPr/>
        </p:nvSpPr>
        <p:spPr>
          <a:xfrm>
            <a:off x="9606707" y="2433801"/>
            <a:ext cx="1941879" cy="1948717"/>
          </a:xfrm>
          <a:custGeom>
            <a:avLst/>
            <a:gdLst>
              <a:gd name="connsiteX0" fmla="*/ 901700 w 1803400"/>
              <a:gd name="connsiteY0" fmla="*/ 1809750 h 1809750"/>
              <a:gd name="connsiteX1" fmla="*/ 1803400 w 1803400"/>
              <a:gd name="connsiteY1" fmla="*/ 904875 h 1809750"/>
              <a:gd name="connsiteX2" fmla="*/ 1803400 w 1803400"/>
              <a:gd name="connsiteY2" fmla="*/ 904875 h 1809750"/>
              <a:gd name="connsiteX3" fmla="*/ 901700 w 1803400"/>
              <a:gd name="connsiteY3" fmla="*/ 0 h 1809750"/>
              <a:gd name="connsiteX4" fmla="*/ 0 w 1803400"/>
              <a:gd name="connsiteY4" fmla="*/ 904875 h 1809750"/>
              <a:gd name="connsiteX5" fmla="*/ 0 w 1803400"/>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1809750"/>
                </a:moveTo>
                <a:cubicBezTo>
                  <a:pt x="1399695" y="1809750"/>
                  <a:pt x="1803400" y="1404624"/>
                  <a:pt x="1803400" y="904875"/>
                </a:cubicBezTo>
                <a:lnTo>
                  <a:pt x="1803400" y="904875"/>
                </a:lnTo>
                <a:cubicBezTo>
                  <a:pt x="1803400" y="405126"/>
                  <a:pt x="1399695" y="0"/>
                  <a:pt x="901700" y="0"/>
                </a:cubicBezTo>
                <a:cubicBezTo>
                  <a:pt x="403705" y="0"/>
                  <a:pt x="0" y="405126"/>
                  <a:pt x="0" y="904875"/>
                </a:cubicBezTo>
                <a:lnTo>
                  <a:pt x="0" y="1809750"/>
                </a:lnTo>
                <a:close/>
              </a:path>
            </a:pathLst>
          </a:custGeom>
          <a:blipFill>
            <a:blip r:embed="rId3"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532CB077-EE69-154F-A4A2-10CC2688D581}"/>
              </a:ext>
            </a:extLst>
          </p:cNvPr>
          <p:cNvSpPr/>
          <p:nvPr/>
        </p:nvSpPr>
        <p:spPr>
          <a:xfrm>
            <a:off x="9603964" y="4633056"/>
            <a:ext cx="1941878" cy="1948717"/>
          </a:xfrm>
          <a:custGeom>
            <a:avLst/>
            <a:gdLst>
              <a:gd name="connsiteX0" fmla="*/ 1803400 w 1803399"/>
              <a:gd name="connsiteY0" fmla="*/ 904875 h 1809750"/>
              <a:gd name="connsiteX1" fmla="*/ 901700 w 1803399"/>
              <a:gd name="connsiteY1" fmla="*/ 0 h 1809750"/>
              <a:gd name="connsiteX2" fmla="*/ 901700 w 1803399"/>
              <a:gd name="connsiteY2" fmla="*/ 0 h 1809750"/>
              <a:gd name="connsiteX3" fmla="*/ 0 w 1803399"/>
              <a:gd name="connsiteY3" fmla="*/ 904875 h 1809750"/>
              <a:gd name="connsiteX4" fmla="*/ 901700 w 1803399"/>
              <a:gd name="connsiteY4" fmla="*/ 1809750 h 1809750"/>
              <a:gd name="connsiteX5" fmla="*/ 1803400 w 1803399"/>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399" h="1809750">
                <a:moveTo>
                  <a:pt x="1803400" y="904875"/>
                </a:moveTo>
                <a:cubicBezTo>
                  <a:pt x="1803400" y="405126"/>
                  <a:pt x="1399695" y="0"/>
                  <a:pt x="901700" y="0"/>
                </a:cubicBezTo>
                <a:lnTo>
                  <a:pt x="901700" y="0"/>
                </a:lnTo>
                <a:cubicBezTo>
                  <a:pt x="403705" y="0"/>
                  <a:pt x="0" y="405126"/>
                  <a:pt x="0" y="904875"/>
                </a:cubicBezTo>
                <a:cubicBezTo>
                  <a:pt x="0" y="1404624"/>
                  <a:pt x="403705" y="1809750"/>
                  <a:pt x="901700" y="1809750"/>
                </a:cubicBezTo>
                <a:lnTo>
                  <a:pt x="1803400" y="1809750"/>
                </a:lnTo>
                <a:close/>
              </a:path>
            </a:pathLst>
          </a:custGeom>
          <a:blipFill>
            <a:blip r:embed="rId4"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Tree>
    <p:extLst>
      <p:ext uri="{BB962C8B-B14F-4D97-AF65-F5344CB8AC3E}">
        <p14:creationId xmlns:p14="http://schemas.microsoft.com/office/powerpoint/2010/main" val="360296852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_Cover_Vertical_02">
    <p:spTree>
      <p:nvGrpSpPr>
        <p:cNvPr id="1" name=""/>
        <p:cNvGrpSpPr/>
        <p:nvPr/>
      </p:nvGrpSpPr>
      <p:grpSpPr>
        <a:xfrm>
          <a:off x="0" y="0"/>
          <a:ext cx="0" cy="0"/>
          <a:chOff x="0" y="0"/>
          <a:chExt cx="0" cy="0"/>
        </a:xfrm>
      </p:grpSpPr>
      <p:sp>
        <p:nvSpPr>
          <p:cNvPr id="11" name="Freeform 10">
            <a:extLst>
              <a:ext uri="{FF2B5EF4-FFF2-40B4-BE49-F238E27FC236}">
                <a16:creationId xmlns:a16="http://schemas.microsoft.com/office/drawing/2014/main" id="{B75C65EA-E386-F047-81CD-C11593CFC6A3}"/>
              </a:ext>
            </a:extLst>
          </p:cNvPr>
          <p:cNvSpPr/>
          <p:nvPr/>
        </p:nvSpPr>
        <p:spPr>
          <a:xfrm>
            <a:off x="9606789" y="231792"/>
            <a:ext cx="1939134" cy="1945962"/>
          </a:xfrm>
          <a:custGeom>
            <a:avLst/>
            <a:gdLst>
              <a:gd name="connsiteX0" fmla="*/ 901700 w 1803400"/>
              <a:gd name="connsiteY0" fmla="*/ 0 h 1809750"/>
              <a:gd name="connsiteX1" fmla="*/ 0 w 1803400"/>
              <a:gd name="connsiteY1" fmla="*/ 904875 h 1809750"/>
              <a:gd name="connsiteX2" fmla="*/ 0 w 1803400"/>
              <a:gd name="connsiteY2" fmla="*/ 904875 h 1809750"/>
              <a:gd name="connsiteX3" fmla="*/ 901700 w 1803400"/>
              <a:gd name="connsiteY3" fmla="*/ 1809750 h 1809750"/>
              <a:gd name="connsiteX4" fmla="*/ 1803400 w 1803400"/>
              <a:gd name="connsiteY4" fmla="*/ 904875 h 1809750"/>
              <a:gd name="connsiteX5" fmla="*/ 180340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0"/>
                </a:moveTo>
                <a:cubicBezTo>
                  <a:pt x="403705" y="0"/>
                  <a:pt x="0" y="405126"/>
                  <a:pt x="0" y="904875"/>
                </a:cubicBezTo>
                <a:lnTo>
                  <a:pt x="0" y="904875"/>
                </a:lnTo>
                <a:cubicBezTo>
                  <a:pt x="0" y="1404624"/>
                  <a:pt x="403705" y="1809750"/>
                  <a:pt x="901700" y="1809750"/>
                </a:cubicBezTo>
                <a:cubicBezTo>
                  <a:pt x="1399695" y="1809750"/>
                  <a:pt x="1803400" y="1404624"/>
                  <a:pt x="1803400" y="904875"/>
                </a:cubicBezTo>
                <a:lnTo>
                  <a:pt x="1803400" y="0"/>
                </a:lnTo>
                <a:close/>
              </a:path>
            </a:pathLst>
          </a:cu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a:fillRect l="-5082" t="-4891" r="-5274" b="-5079"/>
            </a:stretch>
          </a:blipFill>
          <a:ln w="947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0A63C839-BFF2-9F40-8A3C-CABBBED3FB1E}"/>
              </a:ext>
            </a:extLst>
          </p:cNvPr>
          <p:cNvSpPr/>
          <p:nvPr/>
        </p:nvSpPr>
        <p:spPr>
          <a:xfrm>
            <a:off x="9606707" y="2433801"/>
            <a:ext cx="1939135" cy="1945963"/>
          </a:xfrm>
          <a:custGeom>
            <a:avLst/>
            <a:gdLst>
              <a:gd name="connsiteX0" fmla="*/ 901700 w 1803400"/>
              <a:gd name="connsiteY0" fmla="*/ 1809750 h 1809750"/>
              <a:gd name="connsiteX1" fmla="*/ 1803400 w 1803400"/>
              <a:gd name="connsiteY1" fmla="*/ 904875 h 1809750"/>
              <a:gd name="connsiteX2" fmla="*/ 1803400 w 1803400"/>
              <a:gd name="connsiteY2" fmla="*/ 904875 h 1809750"/>
              <a:gd name="connsiteX3" fmla="*/ 901700 w 1803400"/>
              <a:gd name="connsiteY3" fmla="*/ 0 h 1809750"/>
              <a:gd name="connsiteX4" fmla="*/ 0 w 1803400"/>
              <a:gd name="connsiteY4" fmla="*/ 904875 h 1809750"/>
              <a:gd name="connsiteX5" fmla="*/ 0 w 1803400"/>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1809750"/>
                </a:moveTo>
                <a:cubicBezTo>
                  <a:pt x="1399695" y="1809750"/>
                  <a:pt x="1803400" y="1404624"/>
                  <a:pt x="1803400" y="904875"/>
                </a:cubicBezTo>
                <a:lnTo>
                  <a:pt x="1803400" y="904875"/>
                </a:lnTo>
                <a:cubicBezTo>
                  <a:pt x="1803400" y="405126"/>
                  <a:pt x="1399695" y="0"/>
                  <a:pt x="901700" y="0"/>
                </a:cubicBezTo>
                <a:cubicBezTo>
                  <a:pt x="403705" y="0"/>
                  <a:pt x="0" y="405126"/>
                  <a:pt x="0" y="904875"/>
                </a:cubicBezTo>
                <a:lnTo>
                  <a:pt x="0" y="1809750"/>
                </a:lnTo>
                <a:close/>
              </a:path>
            </a:pathLst>
          </a:custGeom>
          <a: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a:stretch>
              <a:fillRect t="175" b="175"/>
            </a:stretch>
          </a:blipFill>
          <a:ln w="947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532CB077-EE69-154F-A4A2-10CC2688D581}"/>
              </a:ext>
            </a:extLst>
          </p:cNvPr>
          <p:cNvSpPr/>
          <p:nvPr/>
        </p:nvSpPr>
        <p:spPr>
          <a:xfrm>
            <a:off x="9584386" y="4635811"/>
            <a:ext cx="1961455" cy="1968363"/>
          </a:xfrm>
          <a:custGeom>
            <a:avLst/>
            <a:gdLst>
              <a:gd name="connsiteX0" fmla="*/ 1803400 w 1803399"/>
              <a:gd name="connsiteY0" fmla="*/ 904875 h 1809750"/>
              <a:gd name="connsiteX1" fmla="*/ 901700 w 1803399"/>
              <a:gd name="connsiteY1" fmla="*/ 0 h 1809750"/>
              <a:gd name="connsiteX2" fmla="*/ 901700 w 1803399"/>
              <a:gd name="connsiteY2" fmla="*/ 0 h 1809750"/>
              <a:gd name="connsiteX3" fmla="*/ 0 w 1803399"/>
              <a:gd name="connsiteY3" fmla="*/ 904875 h 1809750"/>
              <a:gd name="connsiteX4" fmla="*/ 901700 w 1803399"/>
              <a:gd name="connsiteY4" fmla="*/ 1809750 h 1809750"/>
              <a:gd name="connsiteX5" fmla="*/ 1803400 w 1803399"/>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399" h="1809750">
                <a:moveTo>
                  <a:pt x="1803400" y="904875"/>
                </a:moveTo>
                <a:cubicBezTo>
                  <a:pt x="1803400" y="405126"/>
                  <a:pt x="1399695" y="0"/>
                  <a:pt x="901700" y="0"/>
                </a:cubicBezTo>
                <a:lnTo>
                  <a:pt x="901700" y="0"/>
                </a:lnTo>
                <a:cubicBezTo>
                  <a:pt x="403705" y="0"/>
                  <a:pt x="0" y="405126"/>
                  <a:pt x="0" y="904875"/>
                </a:cubicBezTo>
                <a:cubicBezTo>
                  <a:pt x="0" y="1404624"/>
                  <a:pt x="403705" y="1809750"/>
                  <a:pt x="901700" y="1809750"/>
                </a:cubicBezTo>
                <a:lnTo>
                  <a:pt x="1803400" y="1809750"/>
                </a:lnTo>
                <a:close/>
              </a:path>
            </a:pathLst>
          </a:custGeom>
          <a: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rcRect/>
            <a:stretch>
              <a:fillRect t="175" b="175"/>
            </a:stretch>
          </a:blipFill>
          <a:ln w="9475" cap="flat">
            <a:noFill/>
            <a:prstDash val="solid"/>
            <a:miter/>
          </a:ln>
        </p:spPr>
        <p:txBody>
          <a:bodyPr rtlCol="0" anchor="ctr"/>
          <a:lstStyle/>
          <a:p>
            <a:endParaRPr lang="en-US"/>
          </a:p>
        </p:txBody>
      </p:sp>
    </p:spTree>
    <p:extLst>
      <p:ext uri="{BB962C8B-B14F-4D97-AF65-F5344CB8AC3E}">
        <p14:creationId xmlns:p14="http://schemas.microsoft.com/office/powerpoint/2010/main" val="248477895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Cover_Vertical_03">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8F35D4C3-C00D-3D45-8AD4-1A4B5FC607A7}"/>
              </a:ext>
            </a:extLst>
          </p:cNvPr>
          <p:cNvSpPr/>
          <p:nvPr/>
        </p:nvSpPr>
        <p:spPr>
          <a:xfrm>
            <a:off x="9606708" y="231792"/>
            <a:ext cx="1939134" cy="1945962"/>
          </a:xfrm>
          <a:custGeom>
            <a:avLst/>
            <a:gdLst>
              <a:gd name="connsiteX0" fmla="*/ 901700 w 1803400"/>
              <a:gd name="connsiteY0" fmla="*/ 1809750 h 1809750"/>
              <a:gd name="connsiteX1" fmla="*/ 1803400 w 1803400"/>
              <a:gd name="connsiteY1" fmla="*/ 904875 h 1809750"/>
              <a:gd name="connsiteX2" fmla="*/ 1803400 w 1803400"/>
              <a:gd name="connsiteY2" fmla="*/ 904875 h 1809750"/>
              <a:gd name="connsiteX3" fmla="*/ 901700 w 1803400"/>
              <a:gd name="connsiteY3" fmla="*/ 0 h 1809750"/>
              <a:gd name="connsiteX4" fmla="*/ 0 w 1803400"/>
              <a:gd name="connsiteY4" fmla="*/ 904875 h 1809750"/>
              <a:gd name="connsiteX5" fmla="*/ 0 w 1803400"/>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1809750"/>
                </a:moveTo>
                <a:cubicBezTo>
                  <a:pt x="1399695" y="1809750"/>
                  <a:pt x="1803400" y="1404624"/>
                  <a:pt x="1803400" y="904875"/>
                </a:cubicBezTo>
                <a:lnTo>
                  <a:pt x="1803400" y="904875"/>
                </a:lnTo>
                <a:cubicBezTo>
                  <a:pt x="1803400" y="405126"/>
                  <a:pt x="1399695" y="0"/>
                  <a:pt x="901700" y="0"/>
                </a:cubicBezTo>
                <a:cubicBezTo>
                  <a:pt x="403705" y="0"/>
                  <a:pt x="0" y="405126"/>
                  <a:pt x="0" y="904875"/>
                </a:cubicBezTo>
                <a:lnTo>
                  <a:pt x="0" y="180975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8522D626-5B4A-9044-B4C0-36A9112DB0F3}"/>
              </a:ext>
            </a:extLst>
          </p:cNvPr>
          <p:cNvSpPr/>
          <p:nvPr/>
        </p:nvSpPr>
        <p:spPr>
          <a:xfrm>
            <a:off x="9606708" y="2433802"/>
            <a:ext cx="1939134" cy="1945962"/>
          </a:xfrm>
          <a:custGeom>
            <a:avLst/>
            <a:gdLst>
              <a:gd name="connsiteX0" fmla="*/ 901700 w 1803400"/>
              <a:gd name="connsiteY0" fmla="*/ 0 h 1809750"/>
              <a:gd name="connsiteX1" fmla="*/ 0 w 1803400"/>
              <a:gd name="connsiteY1" fmla="*/ 904875 h 1809750"/>
              <a:gd name="connsiteX2" fmla="*/ 0 w 1803400"/>
              <a:gd name="connsiteY2" fmla="*/ 904875 h 1809750"/>
              <a:gd name="connsiteX3" fmla="*/ 901700 w 1803400"/>
              <a:gd name="connsiteY3" fmla="*/ 1809750 h 1809750"/>
              <a:gd name="connsiteX4" fmla="*/ 1803400 w 1803400"/>
              <a:gd name="connsiteY4" fmla="*/ 904875 h 1809750"/>
              <a:gd name="connsiteX5" fmla="*/ 180340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0"/>
                </a:moveTo>
                <a:cubicBezTo>
                  <a:pt x="403705" y="0"/>
                  <a:pt x="0" y="405126"/>
                  <a:pt x="0" y="904875"/>
                </a:cubicBezTo>
                <a:lnTo>
                  <a:pt x="0" y="904875"/>
                </a:lnTo>
                <a:cubicBezTo>
                  <a:pt x="0" y="1404624"/>
                  <a:pt x="403705" y="1809750"/>
                  <a:pt x="901700" y="1809750"/>
                </a:cubicBezTo>
                <a:cubicBezTo>
                  <a:pt x="1399695" y="1809750"/>
                  <a:pt x="1803400" y="1404624"/>
                  <a:pt x="1803400" y="904875"/>
                </a:cubicBezTo>
                <a:lnTo>
                  <a:pt x="1803400" y="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1D5D9FCA-2BCF-0746-9880-DAAED5554090}"/>
              </a:ext>
            </a:extLst>
          </p:cNvPr>
          <p:cNvSpPr/>
          <p:nvPr/>
        </p:nvSpPr>
        <p:spPr>
          <a:xfrm>
            <a:off x="9606708" y="4635811"/>
            <a:ext cx="1939133" cy="1945962"/>
          </a:xfrm>
          <a:custGeom>
            <a:avLst/>
            <a:gdLst>
              <a:gd name="connsiteX0" fmla="*/ 1803400 w 1803399"/>
              <a:gd name="connsiteY0" fmla="*/ 904875 h 1809750"/>
              <a:gd name="connsiteX1" fmla="*/ 901700 w 1803399"/>
              <a:gd name="connsiteY1" fmla="*/ 0 h 1809750"/>
              <a:gd name="connsiteX2" fmla="*/ 901700 w 1803399"/>
              <a:gd name="connsiteY2" fmla="*/ 0 h 1809750"/>
              <a:gd name="connsiteX3" fmla="*/ 0 w 1803399"/>
              <a:gd name="connsiteY3" fmla="*/ 904875 h 1809750"/>
              <a:gd name="connsiteX4" fmla="*/ 901700 w 1803399"/>
              <a:gd name="connsiteY4" fmla="*/ 1809750 h 1809750"/>
              <a:gd name="connsiteX5" fmla="*/ 1803400 w 1803399"/>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399" h="1809750">
                <a:moveTo>
                  <a:pt x="1803400" y="904875"/>
                </a:moveTo>
                <a:cubicBezTo>
                  <a:pt x="1803400" y="405126"/>
                  <a:pt x="1399695" y="0"/>
                  <a:pt x="901700" y="0"/>
                </a:cubicBezTo>
                <a:lnTo>
                  <a:pt x="901700" y="0"/>
                </a:lnTo>
                <a:cubicBezTo>
                  <a:pt x="403705" y="0"/>
                  <a:pt x="0" y="405126"/>
                  <a:pt x="0" y="904875"/>
                </a:cubicBezTo>
                <a:cubicBezTo>
                  <a:pt x="0" y="1404624"/>
                  <a:pt x="403705" y="1809750"/>
                  <a:pt x="901700" y="1809750"/>
                </a:cubicBezTo>
                <a:lnTo>
                  <a:pt x="1803400" y="180975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Tree>
    <p:extLst>
      <p:ext uri="{BB962C8B-B14F-4D97-AF65-F5344CB8AC3E}">
        <p14:creationId xmlns:p14="http://schemas.microsoft.com/office/powerpoint/2010/main" val="131397544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_Cover_Vertical_03">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8F35D4C3-C00D-3D45-8AD4-1A4B5FC607A7}"/>
              </a:ext>
            </a:extLst>
          </p:cNvPr>
          <p:cNvSpPr/>
          <p:nvPr/>
        </p:nvSpPr>
        <p:spPr>
          <a:xfrm>
            <a:off x="9606708" y="231794"/>
            <a:ext cx="1939132" cy="1945960"/>
          </a:xfrm>
          <a:custGeom>
            <a:avLst/>
            <a:gdLst>
              <a:gd name="connsiteX0" fmla="*/ 901700 w 1803400"/>
              <a:gd name="connsiteY0" fmla="*/ 1809750 h 1809750"/>
              <a:gd name="connsiteX1" fmla="*/ 1803400 w 1803400"/>
              <a:gd name="connsiteY1" fmla="*/ 904875 h 1809750"/>
              <a:gd name="connsiteX2" fmla="*/ 1803400 w 1803400"/>
              <a:gd name="connsiteY2" fmla="*/ 904875 h 1809750"/>
              <a:gd name="connsiteX3" fmla="*/ 901700 w 1803400"/>
              <a:gd name="connsiteY3" fmla="*/ 0 h 1809750"/>
              <a:gd name="connsiteX4" fmla="*/ 0 w 1803400"/>
              <a:gd name="connsiteY4" fmla="*/ 904875 h 1809750"/>
              <a:gd name="connsiteX5" fmla="*/ 0 w 1803400"/>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1809750"/>
                </a:moveTo>
                <a:cubicBezTo>
                  <a:pt x="1399695" y="1809750"/>
                  <a:pt x="1803400" y="1404624"/>
                  <a:pt x="1803400" y="904875"/>
                </a:cubicBezTo>
                <a:lnTo>
                  <a:pt x="1803400" y="904875"/>
                </a:lnTo>
                <a:cubicBezTo>
                  <a:pt x="1803400" y="405126"/>
                  <a:pt x="1399695" y="0"/>
                  <a:pt x="901700" y="0"/>
                </a:cubicBezTo>
                <a:cubicBezTo>
                  <a:pt x="403705" y="0"/>
                  <a:pt x="0" y="405126"/>
                  <a:pt x="0" y="904875"/>
                </a:cubicBezTo>
                <a:lnTo>
                  <a:pt x="0" y="1809750"/>
                </a:lnTo>
                <a:close/>
              </a:path>
            </a:pathLst>
          </a:custGeom>
          <a:blipFill>
            <a:blip r:embed="rId2"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8522D626-5B4A-9044-B4C0-36A9112DB0F3}"/>
              </a:ext>
            </a:extLst>
          </p:cNvPr>
          <p:cNvSpPr/>
          <p:nvPr/>
        </p:nvSpPr>
        <p:spPr>
          <a:xfrm>
            <a:off x="9606709" y="2433800"/>
            <a:ext cx="1939133" cy="1945961"/>
          </a:xfrm>
          <a:custGeom>
            <a:avLst/>
            <a:gdLst>
              <a:gd name="connsiteX0" fmla="*/ 901700 w 1803400"/>
              <a:gd name="connsiteY0" fmla="*/ 0 h 1809750"/>
              <a:gd name="connsiteX1" fmla="*/ 0 w 1803400"/>
              <a:gd name="connsiteY1" fmla="*/ 904875 h 1809750"/>
              <a:gd name="connsiteX2" fmla="*/ 0 w 1803400"/>
              <a:gd name="connsiteY2" fmla="*/ 904875 h 1809750"/>
              <a:gd name="connsiteX3" fmla="*/ 901700 w 1803400"/>
              <a:gd name="connsiteY3" fmla="*/ 1809750 h 1809750"/>
              <a:gd name="connsiteX4" fmla="*/ 1803400 w 1803400"/>
              <a:gd name="connsiteY4" fmla="*/ 904875 h 1809750"/>
              <a:gd name="connsiteX5" fmla="*/ 180340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0"/>
                </a:moveTo>
                <a:cubicBezTo>
                  <a:pt x="403705" y="0"/>
                  <a:pt x="0" y="405126"/>
                  <a:pt x="0" y="904875"/>
                </a:cubicBezTo>
                <a:lnTo>
                  <a:pt x="0" y="904875"/>
                </a:lnTo>
                <a:cubicBezTo>
                  <a:pt x="0" y="1404624"/>
                  <a:pt x="403705" y="1809750"/>
                  <a:pt x="901700" y="1809750"/>
                </a:cubicBezTo>
                <a:cubicBezTo>
                  <a:pt x="1399695" y="1809750"/>
                  <a:pt x="1803400" y="1404624"/>
                  <a:pt x="1803400" y="904875"/>
                </a:cubicBezTo>
                <a:lnTo>
                  <a:pt x="1803400" y="0"/>
                </a:lnTo>
                <a:close/>
              </a:path>
            </a:pathLst>
          </a:custGeom>
          <a:blipFill>
            <a:blip r:embed="rId3"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1D5D9FCA-2BCF-0746-9880-DAAED5554090}"/>
              </a:ext>
            </a:extLst>
          </p:cNvPr>
          <p:cNvSpPr/>
          <p:nvPr/>
        </p:nvSpPr>
        <p:spPr>
          <a:xfrm>
            <a:off x="9606707" y="4635811"/>
            <a:ext cx="1939133" cy="1945962"/>
          </a:xfrm>
          <a:custGeom>
            <a:avLst/>
            <a:gdLst>
              <a:gd name="connsiteX0" fmla="*/ 1803400 w 1803399"/>
              <a:gd name="connsiteY0" fmla="*/ 904875 h 1809750"/>
              <a:gd name="connsiteX1" fmla="*/ 901700 w 1803399"/>
              <a:gd name="connsiteY1" fmla="*/ 0 h 1809750"/>
              <a:gd name="connsiteX2" fmla="*/ 901700 w 1803399"/>
              <a:gd name="connsiteY2" fmla="*/ 0 h 1809750"/>
              <a:gd name="connsiteX3" fmla="*/ 0 w 1803399"/>
              <a:gd name="connsiteY3" fmla="*/ 904875 h 1809750"/>
              <a:gd name="connsiteX4" fmla="*/ 901700 w 1803399"/>
              <a:gd name="connsiteY4" fmla="*/ 1809750 h 1809750"/>
              <a:gd name="connsiteX5" fmla="*/ 1803400 w 1803399"/>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399" h="1809750">
                <a:moveTo>
                  <a:pt x="1803400" y="904875"/>
                </a:moveTo>
                <a:cubicBezTo>
                  <a:pt x="1803400" y="405126"/>
                  <a:pt x="1399695" y="0"/>
                  <a:pt x="901700" y="0"/>
                </a:cubicBezTo>
                <a:lnTo>
                  <a:pt x="901700" y="0"/>
                </a:lnTo>
                <a:cubicBezTo>
                  <a:pt x="403705" y="0"/>
                  <a:pt x="0" y="405126"/>
                  <a:pt x="0" y="904875"/>
                </a:cubicBezTo>
                <a:cubicBezTo>
                  <a:pt x="0" y="1404624"/>
                  <a:pt x="403705" y="1809750"/>
                  <a:pt x="901700" y="1809750"/>
                </a:cubicBezTo>
                <a:lnTo>
                  <a:pt x="1803400" y="1809750"/>
                </a:lnTo>
                <a:close/>
              </a:path>
            </a:pathLst>
          </a:custGeom>
          <a:blipFill>
            <a:blip r:embed="rId4" cstate="screen">
              <a:extLst>
                <a:ext uri="{28A0092B-C50C-407E-A947-70E740481C1C}">
                  <a14:useLocalDpi xmlns:a14="http://schemas.microsoft.com/office/drawing/2010/main"/>
                </a:ext>
              </a:extLst>
            </a:blip>
            <a:stretch>
              <a:fillRect/>
            </a:stretch>
          </a:blipFill>
          <a:ln w="9475" cap="flat">
            <a:noFill/>
            <a:prstDash val="solid"/>
            <a:miter/>
          </a:ln>
        </p:spPr>
        <p:txBody>
          <a:bodyPr rtlCol="0" anchor="ctr"/>
          <a:lstStyle/>
          <a:p>
            <a:endParaRPr lang="en-US"/>
          </a:p>
        </p:txBody>
      </p:sp>
    </p:spTree>
    <p:extLst>
      <p:ext uri="{BB962C8B-B14F-4D97-AF65-F5344CB8AC3E}">
        <p14:creationId xmlns:p14="http://schemas.microsoft.com/office/powerpoint/2010/main" val="356403306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_Cover_Vertical_03">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8F35D4C3-C00D-3D45-8AD4-1A4B5FC607A7}"/>
              </a:ext>
            </a:extLst>
          </p:cNvPr>
          <p:cNvSpPr/>
          <p:nvPr/>
        </p:nvSpPr>
        <p:spPr>
          <a:xfrm>
            <a:off x="9606707" y="231792"/>
            <a:ext cx="1956994" cy="1963885"/>
          </a:xfrm>
          <a:custGeom>
            <a:avLst/>
            <a:gdLst>
              <a:gd name="connsiteX0" fmla="*/ 901700 w 1803400"/>
              <a:gd name="connsiteY0" fmla="*/ 1809750 h 1809750"/>
              <a:gd name="connsiteX1" fmla="*/ 1803400 w 1803400"/>
              <a:gd name="connsiteY1" fmla="*/ 904875 h 1809750"/>
              <a:gd name="connsiteX2" fmla="*/ 1803400 w 1803400"/>
              <a:gd name="connsiteY2" fmla="*/ 904875 h 1809750"/>
              <a:gd name="connsiteX3" fmla="*/ 901700 w 1803400"/>
              <a:gd name="connsiteY3" fmla="*/ 0 h 1809750"/>
              <a:gd name="connsiteX4" fmla="*/ 0 w 1803400"/>
              <a:gd name="connsiteY4" fmla="*/ 904875 h 1809750"/>
              <a:gd name="connsiteX5" fmla="*/ 0 w 1803400"/>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1809750"/>
                </a:moveTo>
                <a:cubicBezTo>
                  <a:pt x="1399695" y="1809750"/>
                  <a:pt x="1803400" y="1404624"/>
                  <a:pt x="1803400" y="904875"/>
                </a:cubicBezTo>
                <a:lnTo>
                  <a:pt x="1803400" y="904875"/>
                </a:lnTo>
                <a:cubicBezTo>
                  <a:pt x="1803400" y="405126"/>
                  <a:pt x="1399695" y="0"/>
                  <a:pt x="901700" y="0"/>
                </a:cubicBezTo>
                <a:cubicBezTo>
                  <a:pt x="403705" y="0"/>
                  <a:pt x="0" y="405126"/>
                  <a:pt x="0" y="904875"/>
                </a:cubicBezTo>
                <a:lnTo>
                  <a:pt x="0" y="1809750"/>
                </a:lnTo>
                <a:close/>
              </a:path>
            </a:pathLst>
          </a:custGeom>
          <a: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a:fillRect t="175" b="175"/>
            </a:stretch>
          </a:blipFill>
          <a:ln w="947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8522D626-5B4A-9044-B4C0-36A9112DB0F3}"/>
              </a:ext>
            </a:extLst>
          </p:cNvPr>
          <p:cNvSpPr/>
          <p:nvPr/>
        </p:nvSpPr>
        <p:spPr>
          <a:xfrm>
            <a:off x="9606707" y="2433801"/>
            <a:ext cx="1939132" cy="1945960"/>
          </a:xfrm>
          <a:custGeom>
            <a:avLst/>
            <a:gdLst>
              <a:gd name="connsiteX0" fmla="*/ 901700 w 1803400"/>
              <a:gd name="connsiteY0" fmla="*/ 0 h 1809750"/>
              <a:gd name="connsiteX1" fmla="*/ 0 w 1803400"/>
              <a:gd name="connsiteY1" fmla="*/ 904875 h 1809750"/>
              <a:gd name="connsiteX2" fmla="*/ 0 w 1803400"/>
              <a:gd name="connsiteY2" fmla="*/ 904875 h 1809750"/>
              <a:gd name="connsiteX3" fmla="*/ 901700 w 1803400"/>
              <a:gd name="connsiteY3" fmla="*/ 1809750 h 1809750"/>
              <a:gd name="connsiteX4" fmla="*/ 1803400 w 1803400"/>
              <a:gd name="connsiteY4" fmla="*/ 904875 h 1809750"/>
              <a:gd name="connsiteX5" fmla="*/ 1803400 w 1803400"/>
              <a:gd name="connsiteY5"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400" h="1809750">
                <a:moveTo>
                  <a:pt x="901700" y="0"/>
                </a:moveTo>
                <a:cubicBezTo>
                  <a:pt x="403705" y="0"/>
                  <a:pt x="0" y="405126"/>
                  <a:pt x="0" y="904875"/>
                </a:cubicBezTo>
                <a:lnTo>
                  <a:pt x="0" y="904875"/>
                </a:lnTo>
                <a:cubicBezTo>
                  <a:pt x="0" y="1404624"/>
                  <a:pt x="403705" y="1809750"/>
                  <a:pt x="901700" y="1809750"/>
                </a:cubicBezTo>
                <a:cubicBezTo>
                  <a:pt x="1399695" y="1809750"/>
                  <a:pt x="1803400" y="1404624"/>
                  <a:pt x="1803400" y="904875"/>
                </a:cubicBezTo>
                <a:lnTo>
                  <a:pt x="1803400" y="0"/>
                </a:lnTo>
                <a:close/>
              </a:path>
            </a:pathLst>
          </a:custGeom>
          <a:blipFill>
            <a:blip r:embed="rId4" cstate="screen">
              <a:extLst>
                <a:ext uri="{28A0092B-C50C-407E-A947-70E740481C1C}">
                  <a14:useLocalDpi xmlns:a14="http://schemas.microsoft.com/office/drawing/2010/main"/>
                </a:ext>
                <a:ext uri="{96DAC541-7B7A-43D3-8B79-37D633B846F1}">
                  <asvg:svgBlip xmlns:asvg="http://schemas.microsoft.com/office/drawing/2016/SVG/main" r:embed="rId5"/>
                </a:ext>
              </a:extLst>
            </a:blip>
            <a:srcRect/>
            <a:stretch>
              <a:fillRect l="-5377" t="-5185" r="-2" b="175"/>
            </a:stretch>
          </a:blipFill>
          <a:ln w="947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1D5D9FCA-2BCF-0746-9880-DAAED5554090}"/>
              </a:ext>
            </a:extLst>
          </p:cNvPr>
          <p:cNvSpPr/>
          <p:nvPr/>
        </p:nvSpPr>
        <p:spPr>
          <a:xfrm>
            <a:off x="9606708" y="4635812"/>
            <a:ext cx="1939132" cy="1945961"/>
          </a:xfrm>
          <a:custGeom>
            <a:avLst/>
            <a:gdLst>
              <a:gd name="connsiteX0" fmla="*/ 1803400 w 1803399"/>
              <a:gd name="connsiteY0" fmla="*/ 904875 h 1809750"/>
              <a:gd name="connsiteX1" fmla="*/ 901700 w 1803399"/>
              <a:gd name="connsiteY1" fmla="*/ 0 h 1809750"/>
              <a:gd name="connsiteX2" fmla="*/ 901700 w 1803399"/>
              <a:gd name="connsiteY2" fmla="*/ 0 h 1809750"/>
              <a:gd name="connsiteX3" fmla="*/ 0 w 1803399"/>
              <a:gd name="connsiteY3" fmla="*/ 904875 h 1809750"/>
              <a:gd name="connsiteX4" fmla="*/ 901700 w 1803399"/>
              <a:gd name="connsiteY4" fmla="*/ 1809750 h 1809750"/>
              <a:gd name="connsiteX5" fmla="*/ 1803400 w 1803399"/>
              <a:gd name="connsiteY5" fmla="*/ 180975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3399" h="1809750">
                <a:moveTo>
                  <a:pt x="1803400" y="904875"/>
                </a:moveTo>
                <a:cubicBezTo>
                  <a:pt x="1803400" y="405126"/>
                  <a:pt x="1399695" y="0"/>
                  <a:pt x="901700" y="0"/>
                </a:cubicBezTo>
                <a:lnTo>
                  <a:pt x="901700" y="0"/>
                </a:lnTo>
                <a:cubicBezTo>
                  <a:pt x="403705" y="0"/>
                  <a:pt x="0" y="405126"/>
                  <a:pt x="0" y="904875"/>
                </a:cubicBezTo>
                <a:cubicBezTo>
                  <a:pt x="0" y="1404624"/>
                  <a:pt x="403705" y="1809750"/>
                  <a:pt x="901700" y="1809750"/>
                </a:cubicBezTo>
                <a:lnTo>
                  <a:pt x="1803400" y="1809750"/>
                </a:lnTo>
                <a:close/>
              </a:path>
            </a:pathLst>
          </a:custGeom>
          <a:blipFill>
            <a:blip r:embed="rId6" cstate="screen">
              <a:extLst>
                <a:ext uri="{28A0092B-C50C-407E-A947-70E740481C1C}">
                  <a14:useLocalDpi xmlns:a14="http://schemas.microsoft.com/office/drawing/2010/main"/>
                </a:ext>
                <a:ext uri="{96DAC541-7B7A-43D3-8B79-37D633B846F1}">
                  <asvg:svgBlip xmlns:asvg="http://schemas.microsoft.com/office/drawing/2016/SVG/main" r:embed="rId7"/>
                </a:ext>
              </a:extLst>
            </a:blip>
            <a:srcRect/>
            <a:stretch>
              <a:fillRect t="175" b="175"/>
            </a:stretch>
          </a:blipFill>
          <a:ln w="9475" cap="flat">
            <a:noFill/>
            <a:prstDash val="solid"/>
            <a:miter/>
          </a:ln>
        </p:spPr>
        <p:txBody>
          <a:bodyPr rtlCol="0" anchor="ctr"/>
          <a:lstStyle/>
          <a:p>
            <a:endParaRPr lang="en-US"/>
          </a:p>
        </p:txBody>
      </p:sp>
    </p:spTree>
    <p:extLst>
      <p:ext uri="{BB962C8B-B14F-4D97-AF65-F5344CB8AC3E}">
        <p14:creationId xmlns:p14="http://schemas.microsoft.com/office/powerpoint/2010/main" val="366227887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58703839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Title and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a:t>Click to edit Master title style</a:t>
            </a:r>
            <a:endParaRPr lang="en-GB" dirty="0"/>
          </a:p>
        </p:txBody>
      </p:sp>
      <p:sp>
        <p:nvSpPr>
          <p:cNvPr id="4" name="Subtitle 2"/>
          <p:cNvSpPr>
            <a:spLocks noGrp="1"/>
          </p:cNvSpPr>
          <p:nvPr>
            <p:ph type="subTitle" idx="1"/>
          </p:nvPr>
        </p:nvSpPr>
        <p:spPr>
          <a:xfrm>
            <a:off x="412800" y="1810800"/>
            <a:ext cx="11323200" cy="1319400"/>
          </a:xfrm>
        </p:spPr>
        <p:txBody>
          <a:bodyPr lIns="360000">
            <a:normAutofit/>
          </a:bodyPr>
          <a:lstStyle>
            <a:lvl1pPr marL="0" indent="0" algn="l">
              <a:lnSpc>
                <a:spcPct val="100000"/>
              </a:lnSpc>
              <a:buNone/>
              <a:defRPr sz="2000">
                <a:solidFill>
                  <a:schemeClr val="tx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GB" dirty="0"/>
          </a:p>
        </p:txBody>
      </p:sp>
    </p:spTree>
    <p:extLst>
      <p:ext uri="{BB962C8B-B14F-4D97-AF65-F5344CB8AC3E}">
        <p14:creationId xmlns:p14="http://schemas.microsoft.com/office/powerpoint/2010/main" val="14168446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x" preserve="1">
  <p:cSld name="Title and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EC639A-7CE7-B4AF-6962-1ED604CC6B9B}"/>
              </a:ext>
            </a:extLst>
          </p:cNvPr>
          <p:cNvSpPr>
            <a:spLocks noGrp="1"/>
          </p:cNvSpPr>
          <p:nvPr>
            <p:ph type="title"/>
          </p:nvPr>
        </p:nvSpPr>
        <p:spPr/>
        <p:txBody>
          <a:bodyPr/>
          <a:lstStyle/>
          <a:p>
            <a:r>
              <a:rPr lang="en-US"/>
              <a:t>Click to edit Master title style</a:t>
            </a:r>
            <a:endParaRPr lang="nl-BE"/>
          </a:p>
        </p:txBody>
      </p:sp>
      <p:sp>
        <p:nvSpPr>
          <p:cNvPr id="3" name="Text Placeholder 2">
            <a:extLst>
              <a:ext uri="{FF2B5EF4-FFF2-40B4-BE49-F238E27FC236}">
                <a16:creationId xmlns:a16="http://schemas.microsoft.com/office/drawing/2014/main" id="{98B52ACA-172A-CA73-49C3-AB158DF58BF8}"/>
              </a:ext>
            </a:extLst>
          </p:cNvPr>
          <p:cNvSpPr>
            <a:spLocks noGrp="1"/>
          </p:cNvSpPr>
          <p:nvPr>
            <p:ph type="body"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nl-BE"/>
          </a:p>
        </p:txBody>
      </p:sp>
    </p:spTree>
    <p:extLst>
      <p:ext uri="{BB962C8B-B14F-4D97-AF65-F5344CB8AC3E}">
        <p14:creationId xmlns:p14="http://schemas.microsoft.com/office/powerpoint/2010/main" val="194142918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BACFC9BD-821A-A641-AC66-D0EC36FE830E}"/>
              </a:ext>
            </a:extLst>
          </p:cNvPr>
          <p:cNvSpPr>
            <a:spLocks noGrp="1"/>
          </p:cNvSpPr>
          <p:nvPr>
            <p:ph sz="quarter" idx="10"/>
          </p:nvPr>
        </p:nvSpPr>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US" dirty="0"/>
          </a:p>
        </p:txBody>
      </p:sp>
      <p:sp>
        <p:nvSpPr>
          <p:cNvPr id="2" name="Title 1"/>
          <p:cNvSpPr>
            <a:spLocks noGrp="1"/>
          </p:cNvSpPr>
          <p:nvPr>
            <p:ph type="title"/>
          </p:nvPr>
        </p:nvSpPr>
        <p:spPr>
          <a:xfrm>
            <a:off x="412800" y="374650"/>
            <a:ext cx="11347400" cy="856800"/>
          </a:xfrm>
        </p:spPr>
        <p:txBody>
          <a:bodyPr>
            <a:noAutofit/>
          </a:bodyPr>
          <a:lstStyle/>
          <a:p>
            <a:r>
              <a:rPr lang="en-US" dirty="0"/>
              <a:t>Click to edit Master title style</a:t>
            </a:r>
            <a:endParaRPr lang="en-GB" dirty="0"/>
          </a:p>
        </p:txBody>
      </p:sp>
    </p:spTree>
    <p:extLst>
      <p:ext uri="{BB962C8B-B14F-4D97-AF65-F5344CB8AC3E}">
        <p14:creationId xmlns:p14="http://schemas.microsoft.com/office/powerpoint/2010/main" val="91101939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userDrawn="1">
  <p:cSld name="PitchBlank">
    <p:spTree>
      <p:nvGrpSpPr>
        <p:cNvPr id="1" name=""/>
        <p:cNvGrpSpPr/>
        <p:nvPr/>
      </p:nvGrpSpPr>
      <p:grpSpPr>
        <a:xfrm>
          <a:off x="0" y="0"/>
          <a:ext cx="0" cy="0"/>
          <a:chOff x="0" y="0"/>
          <a:chExt cx="0" cy="0"/>
        </a:xfrm>
      </p:grpSpPr>
      <p:sp>
        <p:nvSpPr>
          <p:cNvPr id="3" name="Line 9"/>
          <p:cNvSpPr>
            <a:spLocks noChangeShapeType="1"/>
          </p:cNvSpPr>
          <p:nvPr userDrawn="1"/>
        </p:nvSpPr>
        <p:spPr bwMode="gray">
          <a:xfrm>
            <a:off x="433754" y="6238875"/>
            <a:ext cx="11338170" cy="0"/>
          </a:xfrm>
          <a:prstGeom prst="line">
            <a:avLst/>
          </a:prstGeom>
          <a:noFill/>
          <a:ln w="6350">
            <a:solidFill>
              <a:srgbClr val="D9D5CE"/>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1410" tIns="45707" rIns="91410" bIns="45707"/>
          <a:lstStyle/>
          <a:p>
            <a:endParaRPr lang="en-GB" sz="1800"/>
          </a:p>
        </p:txBody>
      </p:sp>
      <p:sp>
        <p:nvSpPr>
          <p:cNvPr id="4" name="Text Box 11"/>
          <p:cNvSpPr txBox="1">
            <a:spLocks noChangeArrowheads="1"/>
          </p:cNvSpPr>
          <p:nvPr userDrawn="1"/>
        </p:nvSpPr>
        <p:spPr bwMode="auto">
          <a:xfrm>
            <a:off x="314570" y="6516689"/>
            <a:ext cx="184670" cy="2769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1410" tIns="45707" rIns="91410" bIns="45707">
            <a:spAutoFit/>
          </a:bodyPr>
          <a:lstStyle>
            <a:lvl1pPr eaLnBrk="0" hangingPunct="0">
              <a:defRPr sz="1200" b="1">
                <a:solidFill>
                  <a:schemeClr val="tx1"/>
                </a:solidFill>
                <a:latin typeface="TradeGothic" pitchFamily="2" charset="0"/>
                <a:cs typeface="Arial" charset="0"/>
              </a:defRPr>
            </a:lvl1pPr>
            <a:lvl2pPr marL="742950" indent="-285750" eaLnBrk="0" hangingPunct="0">
              <a:defRPr sz="1200" b="1">
                <a:solidFill>
                  <a:schemeClr val="tx1"/>
                </a:solidFill>
                <a:latin typeface="TradeGothic" pitchFamily="2" charset="0"/>
                <a:cs typeface="Arial" charset="0"/>
              </a:defRPr>
            </a:lvl2pPr>
            <a:lvl3pPr marL="1143000" indent="-228600" eaLnBrk="0" hangingPunct="0">
              <a:defRPr sz="1200" b="1">
                <a:solidFill>
                  <a:schemeClr val="tx1"/>
                </a:solidFill>
                <a:latin typeface="TradeGothic" pitchFamily="2" charset="0"/>
                <a:cs typeface="Arial" charset="0"/>
              </a:defRPr>
            </a:lvl3pPr>
            <a:lvl4pPr marL="1600200" indent="-228600" eaLnBrk="0" hangingPunct="0">
              <a:defRPr sz="1200" b="1">
                <a:solidFill>
                  <a:schemeClr val="tx1"/>
                </a:solidFill>
                <a:latin typeface="TradeGothic" pitchFamily="2" charset="0"/>
                <a:cs typeface="Arial" charset="0"/>
              </a:defRPr>
            </a:lvl4pPr>
            <a:lvl5pPr marL="2057400" indent="-228600" eaLnBrk="0" hangingPunct="0">
              <a:defRPr sz="1200" b="1">
                <a:solidFill>
                  <a:schemeClr val="tx1"/>
                </a:solidFill>
                <a:latin typeface="TradeGothic" pitchFamily="2" charset="0"/>
                <a:cs typeface="Arial" charset="0"/>
              </a:defRPr>
            </a:lvl5pPr>
            <a:lvl6pPr marL="2514600" indent="-228600" eaLnBrk="0" fontAlgn="base" hangingPunct="0">
              <a:spcBef>
                <a:spcPct val="0"/>
              </a:spcBef>
              <a:spcAft>
                <a:spcPct val="0"/>
              </a:spcAft>
              <a:defRPr sz="1200" b="1">
                <a:solidFill>
                  <a:schemeClr val="tx1"/>
                </a:solidFill>
                <a:latin typeface="TradeGothic" pitchFamily="2" charset="0"/>
                <a:cs typeface="Arial" charset="0"/>
              </a:defRPr>
            </a:lvl6pPr>
            <a:lvl7pPr marL="2971800" indent="-228600" eaLnBrk="0" fontAlgn="base" hangingPunct="0">
              <a:spcBef>
                <a:spcPct val="0"/>
              </a:spcBef>
              <a:spcAft>
                <a:spcPct val="0"/>
              </a:spcAft>
              <a:defRPr sz="1200" b="1">
                <a:solidFill>
                  <a:schemeClr val="tx1"/>
                </a:solidFill>
                <a:latin typeface="TradeGothic" pitchFamily="2" charset="0"/>
                <a:cs typeface="Arial" charset="0"/>
              </a:defRPr>
            </a:lvl7pPr>
            <a:lvl8pPr marL="3429000" indent="-228600" eaLnBrk="0" fontAlgn="base" hangingPunct="0">
              <a:spcBef>
                <a:spcPct val="0"/>
              </a:spcBef>
              <a:spcAft>
                <a:spcPct val="0"/>
              </a:spcAft>
              <a:defRPr sz="1200" b="1">
                <a:solidFill>
                  <a:schemeClr val="tx1"/>
                </a:solidFill>
                <a:latin typeface="TradeGothic" pitchFamily="2" charset="0"/>
                <a:cs typeface="Arial" charset="0"/>
              </a:defRPr>
            </a:lvl8pPr>
            <a:lvl9pPr marL="3886200" indent="-228600" eaLnBrk="0" fontAlgn="base" hangingPunct="0">
              <a:spcBef>
                <a:spcPct val="0"/>
              </a:spcBef>
              <a:spcAft>
                <a:spcPct val="0"/>
              </a:spcAft>
              <a:defRPr sz="1200" b="1">
                <a:solidFill>
                  <a:schemeClr val="tx1"/>
                </a:solidFill>
                <a:latin typeface="TradeGothic" pitchFamily="2" charset="0"/>
                <a:cs typeface="Arial" charset="0"/>
              </a:defRPr>
            </a:lvl9pPr>
          </a:lstStyle>
          <a:p>
            <a:pPr eaLnBrk="1" hangingPunct="1">
              <a:defRPr/>
            </a:pPr>
            <a:endParaRPr lang="en-US" sz="1200" dirty="0"/>
          </a:p>
        </p:txBody>
      </p:sp>
    </p:spTree>
    <p:extLst>
      <p:ext uri="{BB962C8B-B14F-4D97-AF65-F5344CB8AC3E}">
        <p14:creationId xmlns:p14="http://schemas.microsoft.com/office/powerpoint/2010/main" val="1947663921"/>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oAutofit/>
          </a:bodyPr>
          <a:lstStyle/>
          <a:p>
            <a:r>
              <a:rPr lang="en-US"/>
              <a:t>Click to edit Master title style</a:t>
            </a:r>
            <a:endParaRPr lang="en-GB" dirty="0"/>
          </a:p>
        </p:txBody>
      </p:sp>
    </p:spTree>
    <p:extLst>
      <p:ext uri="{BB962C8B-B14F-4D97-AF65-F5344CB8AC3E}">
        <p14:creationId xmlns:p14="http://schemas.microsoft.com/office/powerpoint/2010/main" val="156216437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image" Target="../media/image1.emf"/><Relationship Id="rId5" Type="http://schemas.openxmlformats.org/officeDocument/2006/relationships/slideLayout" Target="../slideLayouts/slideLayout5.xml"/><Relationship Id="rId10"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7.xml"/><Relationship Id="rId13" Type="http://schemas.openxmlformats.org/officeDocument/2006/relationships/slideLayout" Target="../slideLayouts/slideLayout22.xml"/><Relationship Id="rId18" Type="http://schemas.openxmlformats.org/officeDocument/2006/relationships/slideLayout" Target="../slideLayouts/slideLayout27.xml"/><Relationship Id="rId26" Type="http://schemas.openxmlformats.org/officeDocument/2006/relationships/slideLayout" Target="../slideLayouts/slideLayout35.xml"/><Relationship Id="rId3" Type="http://schemas.openxmlformats.org/officeDocument/2006/relationships/slideLayout" Target="../slideLayouts/slideLayout12.xml"/><Relationship Id="rId21" Type="http://schemas.openxmlformats.org/officeDocument/2006/relationships/slideLayout" Target="../slideLayouts/slideLayout30.xml"/><Relationship Id="rId7" Type="http://schemas.openxmlformats.org/officeDocument/2006/relationships/slideLayout" Target="../slideLayouts/slideLayout16.xml"/><Relationship Id="rId12" Type="http://schemas.openxmlformats.org/officeDocument/2006/relationships/slideLayout" Target="../slideLayouts/slideLayout21.xml"/><Relationship Id="rId17" Type="http://schemas.openxmlformats.org/officeDocument/2006/relationships/slideLayout" Target="../slideLayouts/slideLayout26.xml"/><Relationship Id="rId25" Type="http://schemas.openxmlformats.org/officeDocument/2006/relationships/slideLayout" Target="../slideLayouts/slideLayout34.xml"/><Relationship Id="rId2" Type="http://schemas.openxmlformats.org/officeDocument/2006/relationships/slideLayout" Target="../slideLayouts/slideLayout11.xml"/><Relationship Id="rId16" Type="http://schemas.openxmlformats.org/officeDocument/2006/relationships/slideLayout" Target="../slideLayouts/slideLayout25.xml"/><Relationship Id="rId20" Type="http://schemas.openxmlformats.org/officeDocument/2006/relationships/slideLayout" Target="../slideLayouts/slideLayout29.xml"/><Relationship Id="rId29" Type="http://schemas.openxmlformats.org/officeDocument/2006/relationships/slideLayout" Target="../slideLayouts/slideLayout38.xml"/><Relationship Id="rId1" Type="http://schemas.openxmlformats.org/officeDocument/2006/relationships/slideLayout" Target="../slideLayouts/slideLayout10.xml"/><Relationship Id="rId6" Type="http://schemas.openxmlformats.org/officeDocument/2006/relationships/slideLayout" Target="../slideLayouts/slideLayout15.xml"/><Relationship Id="rId11" Type="http://schemas.openxmlformats.org/officeDocument/2006/relationships/slideLayout" Target="../slideLayouts/slideLayout20.xml"/><Relationship Id="rId24" Type="http://schemas.openxmlformats.org/officeDocument/2006/relationships/slideLayout" Target="../slideLayouts/slideLayout33.xml"/><Relationship Id="rId5" Type="http://schemas.openxmlformats.org/officeDocument/2006/relationships/slideLayout" Target="../slideLayouts/slideLayout14.xml"/><Relationship Id="rId15" Type="http://schemas.openxmlformats.org/officeDocument/2006/relationships/slideLayout" Target="../slideLayouts/slideLayout24.xml"/><Relationship Id="rId23" Type="http://schemas.openxmlformats.org/officeDocument/2006/relationships/slideLayout" Target="../slideLayouts/slideLayout32.xml"/><Relationship Id="rId28" Type="http://schemas.openxmlformats.org/officeDocument/2006/relationships/slideLayout" Target="../slideLayouts/slideLayout37.xml"/><Relationship Id="rId10" Type="http://schemas.openxmlformats.org/officeDocument/2006/relationships/slideLayout" Target="../slideLayouts/slideLayout19.xml"/><Relationship Id="rId19" Type="http://schemas.openxmlformats.org/officeDocument/2006/relationships/slideLayout" Target="../slideLayouts/slideLayout28.xml"/><Relationship Id="rId31" Type="http://schemas.openxmlformats.org/officeDocument/2006/relationships/image" Target="../media/image2.emf"/><Relationship Id="rId4" Type="http://schemas.openxmlformats.org/officeDocument/2006/relationships/slideLayout" Target="../slideLayouts/slideLayout13.xml"/><Relationship Id="rId9" Type="http://schemas.openxmlformats.org/officeDocument/2006/relationships/slideLayout" Target="../slideLayouts/slideLayout18.xml"/><Relationship Id="rId14" Type="http://schemas.openxmlformats.org/officeDocument/2006/relationships/slideLayout" Target="../slideLayouts/slideLayout23.xml"/><Relationship Id="rId22" Type="http://schemas.openxmlformats.org/officeDocument/2006/relationships/slideLayout" Target="../slideLayouts/slideLayout31.xml"/><Relationship Id="rId27" Type="http://schemas.openxmlformats.org/officeDocument/2006/relationships/slideLayout" Target="../slideLayouts/slideLayout36.xml"/><Relationship Id="rId30"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12800" y="374650"/>
            <a:ext cx="11347400" cy="856800"/>
          </a:xfrm>
          <a:prstGeom prst="rect">
            <a:avLst/>
          </a:prstGeom>
        </p:spPr>
        <p:txBody>
          <a:bodyPr vert="horz" lIns="0" tIns="45720" rIns="91440" bIns="45720" rtlCol="0" anchor="ctr">
            <a:noAutofit/>
          </a:bodyPr>
          <a:lstStyle/>
          <a:p>
            <a:r>
              <a:rPr lang="en-GB" dirty="0"/>
              <a:t>Click to edit Master title style</a:t>
            </a:r>
          </a:p>
        </p:txBody>
      </p:sp>
      <p:sp>
        <p:nvSpPr>
          <p:cNvPr id="3" name="Text Placeholder 2"/>
          <p:cNvSpPr>
            <a:spLocks noGrp="1"/>
          </p:cNvSpPr>
          <p:nvPr>
            <p:ph type="body" idx="1"/>
          </p:nvPr>
        </p:nvSpPr>
        <p:spPr>
          <a:xfrm>
            <a:off x="412800" y="1810800"/>
            <a:ext cx="11323200" cy="4341600"/>
          </a:xfrm>
          <a:prstGeom prst="rect">
            <a:avLst/>
          </a:prstGeom>
        </p:spPr>
        <p:txBody>
          <a:bodyPr vert="horz" lIns="0" tIns="45720" rIns="91440" bIns="45720" rtlCol="0">
            <a:normAutofit/>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5" name="Line 8"/>
          <p:cNvSpPr>
            <a:spLocks noChangeShapeType="1"/>
          </p:cNvSpPr>
          <p:nvPr/>
        </p:nvSpPr>
        <p:spPr bwMode="auto">
          <a:xfrm>
            <a:off x="431800" y="1245697"/>
            <a:ext cx="11328400" cy="0"/>
          </a:xfrm>
          <a:prstGeom prst="line">
            <a:avLst/>
          </a:prstGeom>
          <a:noFill/>
          <a:ln w="19050" cap="rnd">
            <a:solidFill>
              <a:srgbClr val="C9C1B8"/>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rmAutofit fontScale="25000" lnSpcReduction="20000"/>
          </a:bodyPr>
          <a:lstStyle/>
          <a:p>
            <a:endParaRPr lang="en-GB" sz="1800" dirty="0">
              <a:solidFill>
                <a:srgbClr val="000000"/>
              </a:solidFill>
            </a:endParaRPr>
          </a:p>
        </p:txBody>
      </p:sp>
      <p:sp>
        <p:nvSpPr>
          <p:cNvPr id="35" name="Line 8"/>
          <p:cNvSpPr>
            <a:spLocks noChangeShapeType="1"/>
          </p:cNvSpPr>
          <p:nvPr/>
        </p:nvSpPr>
        <p:spPr bwMode="auto">
          <a:xfrm>
            <a:off x="431800" y="6309320"/>
            <a:ext cx="11328400" cy="0"/>
          </a:xfrm>
          <a:prstGeom prst="line">
            <a:avLst/>
          </a:prstGeom>
          <a:noFill/>
          <a:ln w="19050" cap="rnd">
            <a:solidFill>
              <a:srgbClr val="C9C1B8"/>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normAutofit fontScale="25000" lnSpcReduction="20000"/>
          </a:bodyPr>
          <a:lstStyle/>
          <a:p>
            <a:endParaRPr lang="en-GB" sz="1800" dirty="0">
              <a:solidFill>
                <a:srgbClr val="000000"/>
              </a:solidFill>
            </a:endParaRPr>
          </a:p>
        </p:txBody>
      </p:sp>
      <p:sp>
        <p:nvSpPr>
          <p:cNvPr id="8" name="txtOST">
            <a:extLst>
              <a:ext uri="{FF2B5EF4-FFF2-40B4-BE49-F238E27FC236}">
                <a16:creationId xmlns:a16="http://schemas.microsoft.com/office/drawing/2014/main" id="{859B00D4-BD67-494C-9971-449A4193C482}"/>
              </a:ext>
            </a:extLst>
          </p:cNvPr>
          <p:cNvSpPr txBox="1">
            <a:spLocks noChangeArrowheads="1"/>
          </p:cNvSpPr>
          <p:nvPr userDrawn="1"/>
        </p:nvSpPr>
        <p:spPr bwMode="gray">
          <a:xfrm>
            <a:off x="7913716" y="6392202"/>
            <a:ext cx="3821993" cy="2000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bIns="0" anchor="ctr">
            <a:noAutofit/>
          </a:bodyPr>
          <a:lstStyle>
            <a:lvl1pPr eaLnBrk="0" hangingPunct="0">
              <a:defRPr sz="1200" b="1">
                <a:solidFill>
                  <a:schemeClr val="tx1"/>
                </a:solidFill>
                <a:latin typeface="TradeGothic" pitchFamily="2" charset="0"/>
                <a:cs typeface="Arial" charset="0"/>
              </a:defRPr>
            </a:lvl1pPr>
            <a:lvl2pPr marL="742950" indent="-285750" eaLnBrk="0" hangingPunct="0">
              <a:defRPr sz="1200" b="1">
                <a:solidFill>
                  <a:schemeClr val="tx1"/>
                </a:solidFill>
                <a:latin typeface="TradeGothic" pitchFamily="2" charset="0"/>
                <a:cs typeface="Arial" charset="0"/>
              </a:defRPr>
            </a:lvl2pPr>
            <a:lvl3pPr marL="1143000" indent="-228600" eaLnBrk="0" hangingPunct="0">
              <a:defRPr sz="1200" b="1">
                <a:solidFill>
                  <a:schemeClr val="tx1"/>
                </a:solidFill>
                <a:latin typeface="TradeGothic" pitchFamily="2" charset="0"/>
                <a:cs typeface="Arial" charset="0"/>
              </a:defRPr>
            </a:lvl3pPr>
            <a:lvl4pPr marL="1600200" indent="-228600" eaLnBrk="0" hangingPunct="0">
              <a:defRPr sz="1200" b="1">
                <a:solidFill>
                  <a:schemeClr val="tx1"/>
                </a:solidFill>
                <a:latin typeface="TradeGothic" pitchFamily="2" charset="0"/>
                <a:cs typeface="Arial" charset="0"/>
              </a:defRPr>
            </a:lvl4pPr>
            <a:lvl5pPr marL="2057400" indent="-228600" eaLnBrk="0" hangingPunct="0">
              <a:defRPr sz="1200" b="1">
                <a:solidFill>
                  <a:schemeClr val="tx1"/>
                </a:solidFill>
                <a:latin typeface="TradeGothic" pitchFamily="2" charset="0"/>
                <a:cs typeface="Arial" charset="0"/>
              </a:defRPr>
            </a:lvl5pPr>
            <a:lvl6pPr marL="2514600" indent="-228600" eaLnBrk="0" fontAlgn="base" hangingPunct="0">
              <a:spcBef>
                <a:spcPct val="0"/>
              </a:spcBef>
              <a:spcAft>
                <a:spcPct val="0"/>
              </a:spcAft>
              <a:defRPr sz="1200" b="1">
                <a:solidFill>
                  <a:schemeClr val="tx1"/>
                </a:solidFill>
                <a:latin typeface="TradeGothic" pitchFamily="2" charset="0"/>
                <a:cs typeface="Arial" charset="0"/>
              </a:defRPr>
            </a:lvl6pPr>
            <a:lvl7pPr marL="2971800" indent="-228600" eaLnBrk="0" fontAlgn="base" hangingPunct="0">
              <a:spcBef>
                <a:spcPct val="0"/>
              </a:spcBef>
              <a:spcAft>
                <a:spcPct val="0"/>
              </a:spcAft>
              <a:defRPr sz="1200" b="1">
                <a:solidFill>
                  <a:schemeClr val="tx1"/>
                </a:solidFill>
                <a:latin typeface="TradeGothic" pitchFamily="2" charset="0"/>
                <a:cs typeface="Arial" charset="0"/>
              </a:defRPr>
            </a:lvl7pPr>
            <a:lvl8pPr marL="3429000" indent="-228600" eaLnBrk="0" fontAlgn="base" hangingPunct="0">
              <a:spcBef>
                <a:spcPct val="0"/>
              </a:spcBef>
              <a:spcAft>
                <a:spcPct val="0"/>
              </a:spcAft>
              <a:defRPr sz="1200" b="1">
                <a:solidFill>
                  <a:schemeClr val="tx1"/>
                </a:solidFill>
                <a:latin typeface="TradeGothic" pitchFamily="2" charset="0"/>
                <a:cs typeface="Arial" charset="0"/>
              </a:defRPr>
            </a:lvl8pPr>
            <a:lvl9pPr marL="3886200" indent="-228600" eaLnBrk="0" fontAlgn="base" hangingPunct="0">
              <a:spcBef>
                <a:spcPct val="0"/>
              </a:spcBef>
              <a:spcAft>
                <a:spcPct val="0"/>
              </a:spcAft>
              <a:defRPr sz="1200" b="1">
                <a:solidFill>
                  <a:schemeClr val="tx1"/>
                </a:solidFill>
                <a:latin typeface="TradeGothic" pitchFamily="2" charset="0"/>
                <a:cs typeface="Arial" charset="0"/>
              </a:defRPr>
            </a:lvl9pPr>
          </a:lstStyle>
          <a:p>
            <a:pPr algn="r" eaLnBrk="1" hangingPunct="1">
              <a:defRPr/>
            </a:pPr>
            <a:r>
              <a:rPr lang="en-GB" sz="1000" b="0" dirty="0">
                <a:solidFill>
                  <a:srgbClr val="5F5F5F"/>
                </a:solidFill>
                <a:latin typeface="+mn-lt"/>
              </a:rPr>
              <a:t>ULB LL.M. – ESG class – supply chain DD and transition plans │</a:t>
            </a:r>
            <a:r>
              <a:rPr lang="en-GB" sz="1000" b="0" dirty="0">
                <a:solidFill>
                  <a:srgbClr val="AF005F"/>
                </a:solidFill>
                <a:latin typeface="+mn-lt"/>
              </a:rPr>
              <a:t> </a:t>
            </a:r>
            <a:fld id="{8EAB7392-4051-4374-8DC4-AED0CB5C2E1B}" type="slidenum">
              <a:rPr lang="en-GB" sz="1000" b="0" smtClean="0">
                <a:solidFill>
                  <a:srgbClr val="5F5F5F"/>
                </a:solidFill>
                <a:latin typeface="+mn-lt"/>
              </a:rPr>
              <a:pPr algn="r" eaLnBrk="1" hangingPunct="1">
                <a:defRPr/>
              </a:pPr>
              <a:t>‹#›</a:t>
            </a:fld>
            <a:endParaRPr lang="en-GB" sz="1000" b="0" dirty="0">
              <a:solidFill>
                <a:srgbClr val="5F5F5F"/>
              </a:solidFill>
              <a:latin typeface="+mn-lt"/>
            </a:endParaRPr>
          </a:p>
        </p:txBody>
      </p:sp>
      <p:pic>
        <p:nvPicPr>
          <p:cNvPr id="5" name="Picture 4">
            <a:extLst>
              <a:ext uri="{FF2B5EF4-FFF2-40B4-BE49-F238E27FC236}">
                <a16:creationId xmlns:a16="http://schemas.microsoft.com/office/drawing/2014/main" id="{65EA35AB-9991-44F0-A53A-C65D4F546B56}"/>
              </a:ext>
            </a:extLst>
          </p:cNvPr>
          <p:cNvPicPr>
            <a:picLocks/>
          </p:cNvPicPr>
          <p:nvPr userDrawn="1"/>
        </p:nvPicPr>
        <p:blipFill>
          <a:blip r:embed="rId11"/>
          <a:stretch>
            <a:fillRect/>
          </a:stretch>
        </p:blipFill>
        <p:spPr>
          <a:xfrm>
            <a:off x="431800" y="6407150"/>
            <a:ext cx="1014984" cy="164592"/>
          </a:xfrm>
          <a:prstGeom prst="rect">
            <a:avLst/>
          </a:prstGeom>
        </p:spPr>
      </p:pic>
    </p:spTree>
    <p:extLst>
      <p:ext uri="{BB962C8B-B14F-4D97-AF65-F5344CB8AC3E}">
        <p14:creationId xmlns:p14="http://schemas.microsoft.com/office/powerpoint/2010/main" val="3106674523"/>
      </p:ext>
    </p:extLst>
  </p:cSld>
  <p:clrMap bg1="lt1" tx1="dk1" bg2="lt2" tx2="dk2" accent1="accent1" accent2="accent2" accent3="accent3" accent4="accent4" accent5="accent5" accent6="accent6" hlink="hlink" folHlink="folHlink"/>
  <p:sldLayoutIdLst>
    <p:sldLayoutId id="2147483707" r:id="rId1"/>
    <p:sldLayoutId id="2147483708" r:id="rId2"/>
    <p:sldLayoutId id="2147483709" r:id="rId3"/>
    <p:sldLayoutId id="2147483710" r:id="rId4"/>
    <p:sldLayoutId id="2147483711" r:id="rId5"/>
    <p:sldLayoutId id="2147483765" r:id="rId6"/>
    <p:sldLayoutId id="2147483766" r:id="rId7"/>
    <p:sldLayoutId id="2147483768" r:id="rId8"/>
    <p:sldLayoutId id="2147483769" r:id="rId9"/>
  </p:sldLayoutIdLst>
  <p:hf sldNum="0" hdr="0" ftr="0" dt="0"/>
  <p:txStyles>
    <p:titleStyle>
      <a:lvl1pPr marL="0" indent="0" algn="l" defTabSz="914400" rtl="0" eaLnBrk="1" latinLnBrk="0" hangingPunct="1">
        <a:spcBef>
          <a:spcPct val="0"/>
        </a:spcBef>
        <a:buNone/>
        <a:defRPr sz="2800" kern="1200">
          <a:solidFill>
            <a:schemeClr val="tx2"/>
          </a:solidFill>
          <a:latin typeface="+mj-lt"/>
          <a:ea typeface="+mj-ea"/>
          <a:cs typeface="Arial" pitchFamily="34" charset="0"/>
        </a:defRPr>
      </a:lvl1pPr>
    </p:titleStyle>
    <p:body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4E673E2F-2524-0441-8D6C-2FBED8384D0A}"/>
              </a:ext>
            </a:extLst>
          </p:cNvPr>
          <p:cNvPicPr>
            <a:picLocks noChangeAspect="1"/>
          </p:cNvPicPr>
          <p:nvPr userDrawn="1"/>
        </p:nvPicPr>
        <p:blipFill>
          <a:blip r:embed="rId31" cstate="screen">
            <a:extLst>
              <a:ext uri="{28A0092B-C50C-407E-A947-70E740481C1C}">
                <a14:useLocalDpi xmlns:a14="http://schemas.microsoft.com/office/drawing/2010/main"/>
              </a:ext>
            </a:extLst>
          </a:blip>
          <a:stretch>
            <a:fillRect/>
          </a:stretch>
        </p:blipFill>
        <p:spPr>
          <a:xfrm>
            <a:off x="413755" y="266701"/>
            <a:ext cx="1626100" cy="308335"/>
          </a:xfrm>
          <a:prstGeom prst="rect">
            <a:avLst/>
          </a:prstGeom>
        </p:spPr>
      </p:pic>
    </p:spTree>
    <p:extLst>
      <p:ext uri="{BB962C8B-B14F-4D97-AF65-F5344CB8AC3E}">
        <p14:creationId xmlns:p14="http://schemas.microsoft.com/office/powerpoint/2010/main" val="1110218392"/>
      </p:ext>
    </p:extLst>
  </p:cSld>
  <p:clrMap bg1="lt1" tx1="dk1" bg2="lt2" tx2="dk2" accent1="accent1" accent2="accent2" accent3="accent3" accent4="accent4" accent5="accent5" accent6="accent6" hlink="hlink" folHlink="folHlink"/>
  <p:sldLayoutIdLst>
    <p:sldLayoutId id="2147483714" r:id="rId1"/>
    <p:sldLayoutId id="2147483729" r:id="rId2"/>
    <p:sldLayoutId id="2147483730" r:id="rId3"/>
    <p:sldLayoutId id="2147483731" r:id="rId4"/>
    <p:sldLayoutId id="2147483732" r:id="rId5"/>
    <p:sldLayoutId id="2147483733" r:id="rId6"/>
    <p:sldLayoutId id="2147483734" r:id="rId7"/>
    <p:sldLayoutId id="2147483735" r:id="rId8"/>
    <p:sldLayoutId id="2147483736" r:id="rId9"/>
    <p:sldLayoutId id="2147483737" r:id="rId10"/>
    <p:sldLayoutId id="2147483738" r:id="rId11"/>
    <p:sldLayoutId id="2147483739" r:id="rId12"/>
    <p:sldLayoutId id="2147483740" r:id="rId13"/>
    <p:sldLayoutId id="2147483741" r:id="rId14"/>
    <p:sldLayoutId id="2147483742" r:id="rId15"/>
    <p:sldLayoutId id="2147483743" r:id="rId16"/>
    <p:sldLayoutId id="2147483744" r:id="rId17"/>
    <p:sldLayoutId id="2147483745" r:id="rId18"/>
    <p:sldLayoutId id="2147483746" r:id="rId19"/>
    <p:sldLayoutId id="2147483747" r:id="rId20"/>
    <p:sldLayoutId id="2147483748" r:id="rId21"/>
    <p:sldLayoutId id="2147483749" r:id="rId22"/>
    <p:sldLayoutId id="2147483750" r:id="rId23"/>
    <p:sldLayoutId id="2147483751" r:id="rId24"/>
    <p:sldLayoutId id="2147483752" r:id="rId25"/>
    <p:sldLayoutId id="2147483753" r:id="rId26"/>
    <p:sldLayoutId id="2147483754" r:id="rId27"/>
    <p:sldLayoutId id="2147483755" r:id="rId28"/>
    <p:sldLayoutId id="2147483756" r:id="rId29"/>
  </p:sldLayoutIdLst>
  <p:txStyles>
    <p:titleStyle>
      <a:lvl1pPr algn="l" defTabSz="914377"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0.xml"/><Relationship Id="rId1" Type="http://schemas.openxmlformats.org/officeDocument/2006/relationships/tags" Target="../tags/tag2.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10.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7.xml"/><Relationship Id="rId1" Type="http://schemas.openxmlformats.org/officeDocument/2006/relationships/slideLayout" Target="../slideLayouts/slideLayout2.xml"/><Relationship Id="rId5" Type="http://schemas.openxmlformats.org/officeDocument/2006/relationships/image" Target="../media/image103.png"/><Relationship Id="rId4" Type="http://schemas.openxmlformats.org/officeDocument/2006/relationships/image" Target="../media/image88.jpeg"/></Relationships>
</file>

<file path=ppt/slides/_rels/slide11.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8.xml"/><Relationship Id="rId1" Type="http://schemas.openxmlformats.org/officeDocument/2006/relationships/slideLayout" Target="../slideLayouts/slideLayout2.xml"/><Relationship Id="rId6" Type="http://schemas.openxmlformats.org/officeDocument/2006/relationships/image" Target="../media/image88.jpeg"/><Relationship Id="rId5"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4" Type="http://schemas.openxmlformats.org/officeDocument/2006/relationships/image" Target="../media/image105.png"/></Relationships>
</file>

<file path=ppt/slides/_rels/slide12.xml.rels><?xml version="1.0" encoding="UTF-8" standalone="yes"?>
<Relationships xmlns="http://schemas.openxmlformats.org/package/2006/relationships"><Relationship Id="rId8" Type="http://schemas.openxmlformats.org/officeDocument/2006/relationships/image" Target="../media/image111.png"/><Relationship Id="rId13" Type="http://schemas.openxmlformats.org/officeDocument/2006/relationships/image" Target="../media/image88.jpeg"/><Relationship Id="rId3" Type="http://schemas.openxmlformats.org/officeDocument/2006/relationships/image" Target="../media/image106.png"/><Relationship Id="rId7" Type="http://schemas.openxmlformats.org/officeDocument/2006/relationships/image" Target="../media/image110.png"/><Relationship Id="rId12"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9.xml"/><Relationship Id="rId1" Type="http://schemas.openxmlformats.org/officeDocument/2006/relationships/slideLayout" Target="../slideLayouts/slideLayout2.xml"/><Relationship Id="rId6" Type="http://schemas.openxmlformats.org/officeDocument/2006/relationships/image" Target="../media/image109.png"/><Relationship Id="rId11" Type="http://schemas.openxmlformats.org/officeDocument/2006/relationships/image" Target="../media/image114.png"/><Relationship Id="rId5" Type="http://schemas.openxmlformats.org/officeDocument/2006/relationships/image" Target="../media/image108.png"/><Relationship Id="rId10" Type="http://schemas.openxmlformats.org/officeDocument/2006/relationships/image" Target="../media/image113.png"/><Relationship Id="rId4" Type="http://schemas.openxmlformats.org/officeDocument/2006/relationships/image" Target="../media/image107.png"/><Relationship Id="rId9" Type="http://schemas.openxmlformats.org/officeDocument/2006/relationships/image" Target="../media/image112.png"/></Relationships>
</file>

<file path=ppt/slides/_rels/slide13.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88.jpeg"/></Relationships>
</file>

<file path=ppt/slides/_rels/slide14.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15.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2.xml"/><Relationship Id="rId1" Type="http://schemas.openxmlformats.org/officeDocument/2006/relationships/slideLayout" Target="../slideLayouts/slideLayout2.xml"/><Relationship Id="rId5" Type="http://schemas.openxmlformats.org/officeDocument/2006/relationships/image" Target="../media/image117.png"/><Relationship Id="rId4" Type="http://schemas.openxmlformats.org/officeDocument/2006/relationships/image" Target="../media/image88.jpeg"/></Relationships>
</file>

<file path=ppt/slides/_rels/slide16.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17.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18.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19.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6.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2.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slideLayout" Target="../slideLayouts/slideLayout2.xml"/><Relationship Id="rId1" Type="http://schemas.openxmlformats.org/officeDocument/2006/relationships/tags" Target="../tags/tag3.xml"/><Relationship Id="rId4" Type="http://schemas.openxmlformats.org/officeDocument/2006/relationships/image" Target="../media/image88.jpeg"/></Relationships>
</file>

<file path=ppt/slides/_rels/slide20.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7.xml"/><Relationship Id="rId1" Type="http://schemas.openxmlformats.org/officeDocument/2006/relationships/slideLayout" Target="../slideLayouts/slideLayout2.xml"/><Relationship Id="rId5" Type="http://schemas.openxmlformats.org/officeDocument/2006/relationships/image" Target="../media/image118.png"/><Relationship Id="rId4" Type="http://schemas.openxmlformats.org/officeDocument/2006/relationships/image" Target="../media/image88.jpeg"/></Relationships>
</file>

<file path=ppt/slides/_rels/slide21.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8.xml"/><Relationship Id="rId1" Type="http://schemas.openxmlformats.org/officeDocument/2006/relationships/slideLayout" Target="../slideLayouts/slideLayout2.xml"/><Relationship Id="rId5" Type="http://schemas.openxmlformats.org/officeDocument/2006/relationships/hyperlink" Target="https://collaborate.unpri.org/" TargetMode="External"/><Relationship Id="rId4" Type="http://schemas.openxmlformats.org/officeDocument/2006/relationships/image" Target="../media/image88.jpeg"/></Relationships>
</file>

<file path=ppt/slides/_rels/slide22.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23.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8" Type="http://schemas.openxmlformats.org/officeDocument/2006/relationships/image" Target="../media/image124.png"/><Relationship Id="rId3" Type="http://schemas.openxmlformats.org/officeDocument/2006/relationships/notesSlide" Target="../notesSlides/notesSlide21.xml"/><Relationship Id="rId7" Type="http://schemas.openxmlformats.org/officeDocument/2006/relationships/image" Target="../media/image123.svg"/><Relationship Id="rId2" Type="http://schemas.openxmlformats.org/officeDocument/2006/relationships/slideLayout" Target="../slideLayouts/slideLayout2.xml"/><Relationship Id="rId1" Type="http://schemas.openxmlformats.org/officeDocument/2006/relationships/tags" Target="../tags/tag6.xml"/><Relationship Id="rId6" Type="http://schemas.openxmlformats.org/officeDocument/2006/relationships/image" Target="../media/image122.png"/><Relationship Id="rId11" Type="http://schemas.openxmlformats.org/officeDocument/2006/relationships/image" Target="../media/image88.jpeg"/><Relationship Id="rId5" Type="http://schemas.openxmlformats.org/officeDocument/2006/relationships/image" Target="../media/image121.svg"/><Relationship Id="rId10"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4" Type="http://schemas.openxmlformats.org/officeDocument/2006/relationships/image" Target="../media/image120.png"/><Relationship Id="rId9" Type="http://schemas.openxmlformats.org/officeDocument/2006/relationships/image" Target="../media/image125.svg"/></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3.xml"/><Relationship Id="rId1" Type="http://schemas.openxmlformats.org/officeDocument/2006/relationships/tags" Target="../tags/tag7.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3.xml"/><Relationship Id="rId7" Type="http://schemas.openxmlformats.org/officeDocument/2006/relationships/image" Target="../media/image88.jpeg"/><Relationship Id="rId2" Type="http://schemas.openxmlformats.org/officeDocument/2006/relationships/slideLayout" Target="../slideLayouts/slideLayout3.xml"/><Relationship Id="rId1" Type="http://schemas.openxmlformats.org/officeDocument/2006/relationships/tags" Target="../tags/tag8.xml"/><Relationship Id="rId6"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5" Type="http://schemas.openxmlformats.org/officeDocument/2006/relationships/image" Target="../media/image127.png"/><Relationship Id="rId4" Type="http://schemas.openxmlformats.org/officeDocument/2006/relationships/image" Target="../media/image126.png"/></Relationships>
</file>

<file path=ppt/slides/_rels/slide27.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slideLayout" Target="../slideLayouts/slideLayout3.xml"/><Relationship Id="rId1" Type="http://schemas.openxmlformats.org/officeDocument/2006/relationships/tags" Target="../tags/tag9.xml"/><Relationship Id="rId4" Type="http://schemas.openxmlformats.org/officeDocument/2006/relationships/image" Target="../media/image88.jpeg"/></Relationships>
</file>

<file path=ppt/slides/_rels/slide29.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24.xml"/><Relationship Id="rId1" Type="http://schemas.openxmlformats.org/officeDocument/2006/relationships/slideLayout" Target="../slideLayouts/slideLayout3.xml"/><Relationship Id="rId4" Type="http://schemas.openxmlformats.org/officeDocument/2006/relationships/image" Target="../media/image88.jpeg"/></Relationships>
</file>

<file path=ppt/slides/_rels/slide3.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slideLayout" Target="../slideLayouts/slideLayout2.xml"/><Relationship Id="rId1" Type="http://schemas.openxmlformats.org/officeDocument/2006/relationships/tags" Target="../tags/tag4.xml"/><Relationship Id="rId4" Type="http://schemas.openxmlformats.org/officeDocument/2006/relationships/image" Target="../media/image88.jpeg"/></Relationships>
</file>

<file path=ppt/slides/_rels/slide30.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25.xml"/><Relationship Id="rId1" Type="http://schemas.openxmlformats.org/officeDocument/2006/relationships/slideLayout" Target="../slideLayouts/slideLayout3.xml"/><Relationship Id="rId6" Type="http://schemas.openxmlformats.org/officeDocument/2006/relationships/image" Target="../media/image129.jpeg"/><Relationship Id="rId5" Type="http://schemas.openxmlformats.org/officeDocument/2006/relationships/image" Target="../media/image128.png"/><Relationship Id="rId4" Type="http://schemas.openxmlformats.org/officeDocument/2006/relationships/image" Target="../media/image88.jpeg"/></Relationships>
</file>

<file path=ppt/slides/_rels/slide31.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26.xml"/><Relationship Id="rId1" Type="http://schemas.openxmlformats.org/officeDocument/2006/relationships/slideLayout" Target="../slideLayouts/slideLayout3.xml"/><Relationship Id="rId4" Type="http://schemas.openxmlformats.org/officeDocument/2006/relationships/image" Target="../media/image88.jpeg"/></Relationships>
</file>

<file path=ppt/slides/_rels/slide32.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27.xml"/><Relationship Id="rId1" Type="http://schemas.openxmlformats.org/officeDocument/2006/relationships/slideLayout" Target="../slideLayouts/slideLayout3.xml"/><Relationship Id="rId5" Type="http://schemas.openxmlformats.org/officeDocument/2006/relationships/image" Target="../media/image130.png"/><Relationship Id="rId4" Type="http://schemas.openxmlformats.org/officeDocument/2006/relationships/image" Target="../media/image88.jpeg"/></Relationships>
</file>

<file path=ppt/slides/_rels/slide33.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28.xml"/><Relationship Id="rId1" Type="http://schemas.openxmlformats.org/officeDocument/2006/relationships/slideLayout" Target="../slideLayouts/slideLayout3.xml"/><Relationship Id="rId5" Type="http://schemas.openxmlformats.org/officeDocument/2006/relationships/image" Target="../media/image131.png"/><Relationship Id="rId4" Type="http://schemas.openxmlformats.org/officeDocument/2006/relationships/image" Target="../media/image88.jpeg"/></Relationships>
</file>

<file path=ppt/slides/_rels/slide34.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29.xml"/><Relationship Id="rId1" Type="http://schemas.openxmlformats.org/officeDocument/2006/relationships/slideLayout" Target="../slideLayouts/slideLayout3.xml"/><Relationship Id="rId5" Type="http://schemas.openxmlformats.org/officeDocument/2006/relationships/image" Target="../media/image132.png"/><Relationship Id="rId4" Type="http://schemas.openxmlformats.org/officeDocument/2006/relationships/image" Target="../media/image88.jpeg"/></Relationships>
</file>

<file path=ppt/slides/_rels/slide35.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30.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36.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31.xml"/><Relationship Id="rId1" Type="http://schemas.openxmlformats.org/officeDocument/2006/relationships/slideLayout" Target="../slideLayouts/slideLayout3.xml"/><Relationship Id="rId4" Type="http://schemas.openxmlformats.org/officeDocument/2006/relationships/image" Target="../media/image88.jpeg"/></Relationships>
</file>

<file path=ppt/slides/_rels/slide37.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32.xml"/><Relationship Id="rId1" Type="http://schemas.openxmlformats.org/officeDocument/2006/relationships/slideLayout" Target="../slideLayouts/slideLayout3.xml"/><Relationship Id="rId6" Type="http://schemas.openxmlformats.org/officeDocument/2006/relationships/image" Target="../media/image88.jpeg"/><Relationship Id="rId5"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4" Type="http://schemas.openxmlformats.org/officeDocument/2006/relationships/image" Target="../media/image134.svg"/></Relationships>
</file>

<file path=ppt/slides/_rels/slide38.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33.xml"/><Relationship Id="rId1" Type="http://schemas.openxmlformats.org/officeDocument/2006/relationships/slideLayout" Target="../slideLayouts/slideLayout3.xml"/><Relationship Id="rId4" Type="http://schemas.openxmlformats.org/officeDocument/2006/relationships/image" Target="../media/image88.jpeg"/></Relationships>
</file>

<file path=ppt/slides/_rels/slide39.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34.xml"/><Relationship Id="rId1" Type="http://schemas.openxmlformats.org/officeDocument/2006/relationships/slideLayout" Target="../slideLayouts/slideLayout3.xml"/><Relationship Id="rId6" Type="http://schemas.openxmlformats.org/officeDocument/2006/relationships/image" Target="../media/image88.jpeg"/><Relationship Id="rId5"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4" Type="http://schemas.openxmlformats.org/officeDocument/2006/relationships/image" Target="../media/image134.svg"/></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tags" Target="../tags/tag5.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40.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35.xml"/><Relationship Id="rId1" Type="http://schemas.openxmlformats.org/officeDocument/2006/relationships/slideLayout" Target="../slideLayouts/slideLayout3.xml"/><Relationship Id="rId4" Type="http://schemas.openxmlformats.org/officeDocument/2006/relationships/image" Target="../media/image88.jpeg"/></Relationships>
</file>

<file path=ppt/slides/_rels/slide41.xml.rels><?xml version="1.0" encoding="UTF-8" standalone="yes"?>
<Relationships xmlns="http://schemas.openxmlformats.org/package/2006/relationships"><Relationship Id="rId8"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 Id="rId9" Type="http://schemas.openxmlformats.org/officeDocument/2006/relationships/image" Target="../media/image88.jpeg"/></Relationships>
</file>

<file path=ppt/slides/_rels/slide42.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37.xml"/><Relationship Id="rId1" Type="http://schemas.openxmlformats.org/officeDocument/2006/relationships/slideLayout" Target="../slideLayouts/slideLayout3.xml"/><Relationship Id="rId4" Type="http://schemas.openxmlformats.org/officeDocument/2006/relationships/image" Target="../media/image88.jpeg"/></Relationships>
</file>

<file path=ppt/slides/_rels/slide43.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136.jpeg"/><Relationship Id="rId2" Type="http://schemas.openxmlformats.org/officeDocument/2006/relationships/notesSlide" Target="../notesSlides/notesSlide39.xml"/><Relationship Id="rId1" Type="http://schemas.openxmlformats.org/officeDocument/2006/relationships/slideLayout" Target="../slideLayouts/slideLayout2.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41.xml"/><Relationship Id="rId1" Type="http://schemas.openxmlformats.org/officeDocument/2006/relationships/slideLayout" Target="../slideLayouts/slideLayout2.xml"/><Relationship Id="rId5" Type="http://schemas.openxmlformats.org/officeDocument/2006/relationships/image" Target="../media/image139.png"/><Relationship Id="rId4" Type="http://schemas.openxmlformats.org/officeDocument/2006/relationships/image" Target="../media/image138.png"/></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9.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hyperlink" Target="https://www.bafa.de/EN/Supply_Chain_Act/Overview/overview_node.html#doc1444772bodyText2" TargetMode="External"/><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1" Type="http://schemas.openxmlformats.org/officeDocument/2006/relationships/slideLayout" Target="../slideLayouts/slideLayout3.xml"/><Relationship Id="rId4" Type="http://schemas.openxmlformats.org/officeDocument/2006/relationships/image" Target="../media/image140.png"/></Relationships>
</file>

<file path=ppt/slides/_rels/slide54.xml.rels><?xml version="1.0" encoding="UTF-8" standalone="yes"?>
<Relationships xmlns="http://schemas.openxmlformats.org/package/2006/relationships"><Relationship Id="rId8"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48.xml"/><Relationship Id="rId1" Type="http://schemas.openxmlformats.org/officeDocument/2006/relationships/slideLayout" Target="../slideLayouts/slideLayout2.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 Id="rId9" Type="http://schemas.openxmlformats.org/officeDocument/2006/relationships/image" Target="../media/image88.jpeg"/></Relationships>
</file>

<file path=ppt/slides/_rels/slide55.xml.rels><?xml version="1.0" encoding="UTF-8" standalone="yes"?>
<Relationships xmlns="http://schemas.openxmlformats.org/package/2006/relationships"><Relationship Id="rId3" Type="http://schemas.openxmlformats.org/officeDocument/2006/relationships/image" Target="../media/image141.png"/><Relationship Id="rId7" Type="http://schemas.openxmlformats.org/officeDocument/2006/relationships/image" Target="../media/image88.jpeg"/><Relationship Id="rId2" Type="http://schemas.openxmlformats.org/officeDocument/2006/relationships/slideLayout" Target="../slideLayouts/slideLayout2.xml"/><Relationship Id="rId1" Type="http://schemas.openxmlformats.org/officeDocument/2006/relationships/tags" Target="../tags/tag10.xml"/><Relationship Id="rId6"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5" Type="http://schemas.openxmlformats.org/officeDocument/2006/relationships/image" Target="../media/image143.png"/><Relationship Id="rId4" Type="http://schemas.openxmlformats.org/officeDocument/2006/relationships/image" Target="../media/image142.png"/></Relationships>
</file>

<file path=ppt/slides/_rels/slide56.xml.rels><?xml version="1.0" encoding="UTF-8" standalone="yes"?>
<Relationships xmlns="http://schemas.openxmlformats.org/package/2006/relationships"><Relationship Id="rId3" Type="http://schemas.openxmlformats.org/officeDocument/2006/relationships/image" Target="../media/image144.jpeg"/><Relationship Id="rId2" Type="http://schemas.openxmlformats.org/officeDocument/2006/relationships/notesSlide" Target="../notesSlides/notesSlide49.xml"/><Relationship Id="rId1" Type="http://schemas.openxmlformats.org/officeDocument/2006/relationships/slideLayout" Target="../slideLayouts/slideLayout2.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9.xml.rels><?xml version="1.0" encoding="UTF-8" standalone="yes"?>
<Relationships xmlns="http://schemas.openxmlformats.org/package/2006/relationships"><Relationship Id="rId3" Type="http://schemas.openxmlformats.org/officeDocument/2006/relationships/image" Target="../media/image145.png"/><Relationship Id="rId2" Type="http://schemas.openxmlformats.org/officeDocument/2006/relationships/notesSlide" Target="../notesSlides/notesSlide51.xml"/><Relationship Id="rId1" Type="http://schemas.openxmlformats.org/officeDocument/2006/relationships/slideLayout" Target="../slideLayouts/slideLayout2.xml"/><Relationship Id="rId6" Type="http://schemas.openxmlformats.org/officeDocument/2006/relationships/image" Target="../media/image88.jpeg"/><Relationship Id="rId5"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4" Type="http://schemas.openxmlformats.org/officeDocument/2006/relationships/image" Target="../media/image146.jpeg"/></Relationships>
</file>

<file path=ppt/slides/_rels/slide6.xml.rels><?xml version="1.0" encoding="UTF-8" standalone="yes"?>
<Relationships xmlns="http://schemas.openxmlformats.org/package/2006/relationships"><Relationship Id="rId8" Type="http://schemas.openxmlformats.org/officeDocument/2006/relationships/image" Target="../media/image95.png"/><Relationship Id="rId13" Type="http://schemas.openxmlformats.org/officeDocument/2006/relationships/image" Target="../media/image88.jpeg"/><Relationship Id="rId3" Type="http://schemas.openxmlformats.org/officeDocument/2006/relationships/image" Target="../media/image90.png"/><Relationship Id="rId7" Type="http://schemas.openxmlformats.org/officeDocument/2006/relationships/image" Target="../media/image94.png"/><Relationship Id="rId12"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image" Target="../media/image93.png"/><Relationship Id="rId11" Type="http://schemas.openxmlformats.org/officeDocument/2006/relationships/image" Target="../media/image98.jpeg"/><Relationship Id="rId5" Type="http://schemas.openxmlformats.org/officeDocument/2006/relationships/image" Target="../media/image92.png"/><Relationship Id="rId10" Type="http://schemas.openxmlformats.org/officeDocument/2006/relationships/image" Target="../media/image97.png"/><Relationship Id="rId4" Type="http://schemas.openxmlformats.org/officeDocument/2006/relationships/image" Target="../media/image91.jpeg"/><Relationship Id="rId9" Type="http://schemas.openxmlformats.org/officeDocument/2006/relationships/image" Target="../media/image96.png"/></Relationships>
</file>

<file path=ppt/slides/_rels/slide60.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image" Target="../media/image148.png"/><Relationship Id="rId1" Type="http://schemas.openxmlformats.org/officeDocument/2006/relationships/slideLayout" Target="../slideLayouts/slideLayout3.xml"/><Relationship Id="rId4" Type="http://schemas.openxmlformats.org/officeDocument/2006/relationships/image" Target="../media/image150.jpeg"/></Relationships>
</file>

<file path=ppt/slides/_rels/slide6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ags" Target="../tags/tag11.xml"/></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2.xml"/><Relationship Id="rId1" Type="http://schemas.openxmlformats.org/officeDocument/2006/relationships/tags" Target="../tags/tag12.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2.xml"/><Relationship Id="rId1" Type="http://schemas.openxmlformats.org/officeDocument/2006/relationships/tags" Target="../tags/tag13.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2.xml"/><Relationship Id="rId1" Type="http://schemas.openxmlformats.org/officeDocument/2006/relationships/tags" Target="../tags/tag14.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56.xml"/><Relationship Id="rId2" Type="http://schemas.openxmlformats.org/officeDocument/2006/relationships/slideLayout" Target="../slideLayouts/slideLayout2.xml"/><Relationship Id="rId1" Type="http://schemas.openxmlformats.org/officeDocument/2006/relationships/tags" Target="../tags/tag15.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67.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slideLayout" Target="../slideLayouts/slideLayout2.xml"/><Relationship Id="rId1" Type="http://schemas.openxmlformats.org/officeDocument/2006/relationships/tags" Target="../tags/tag16.xml"/><Relationship Id="rId4" Type="http://schemas.openxmlformats.org/officeDocument/2006/relationships/image" Target="../media/image152.png"/></Relationships>
</file>

<file path=ppt/slides/_rels/slide68.xml.rels><?xml version="1.0" encoding="UTF-8" standalone="yes"?>
<Relationships xmlns="http://schemas.openxmlformats.org/package/2006/relationships"><Relationship Id="rId8" Type="http://schemas.openxmlformats.org/officeDocument/2006/relationships/hyperlink" Target="https://transitiontaskforce.net/explore-the-recommendations/" TargetMode="External"/><Relationship Id="rId1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3" Type="http://schemas.openxmlformats.org/officeDocument/2006/relationships/hyperlink" Target="https://www.gov.uk/government/topical-events/cop26" TargetMode="External"/><Relationship Id="rId7" Type="http://schemas.openxmlformats.org/officeDocument/2006/relationships/hyperlink" Target="https://transitiontaskforce.net/the-transition-planning-cycle/" TargetMode="External"/><Relationship Id="rId12" Type="http://schemas.openxmlformats.org/officeDocument/2006/relationships/hyperlink" Target="https://transitiontaskforce.net/legal-considerations-for-preparers-of-transition-plans/" TargetMode="External"/><Relationship Id="rId2" Type="http://schemas.openxmlformats.org/officeDocument/2006/relationships/notesSlide" Target="../notesSlides/notesSlide57.xml"/><Relationship Id="rId1" Type="http://schemas.openxmlformats.org/officeDocument/2006/relationships/slideLayout" Target="../slideLayouts/slideLayout7.xml"/><Relationship Id="rId6" Type="http://schemas.openxmlformats.org/officeDocument/2006/relationships/hyperlink" Target="https://transitiontaskforce.net/sector-guidance/" TargetMode="External"/><Relationship Id="rId11" Type="http://schemas.openxmlformats.org/officeDocument/2006/relationships/hyperlink" Target="https://transitiontaskforce.net/wp-content/uploads/2023/10/TPT-ESRS-Comparison.pdf" TargetMode="External"/><Relationship Id="rId5" Type="http://schemas.openxmlformats.org/officeDocument/2006/relationships/hyperlink" Target="https://transitiontaskforce.net/sector-deep-dive/" TargetMode="External"/><Relationship Id="rId10" Type="http://schemas.openxmlformats.org/officeDocument/2006/relationships/hyperlink" Target="https://transitiontaskforce.net/wp-content/uploads/2023/10/TCFD-%E2%80%93-TPT-Technical-Mapping.pdf" TargetMode="External"/><Relationship Id="rId4" Type="http://schemas.openxmlformats.org/officeDocument/2006/relationships/hyperlink" Target="https://transitiontaskforce.net/disclosure-framework/" TargetMode="External"/><Relationship Id="rId9" Type="http://schemas.openxmlformats.org/officeDocument/2006/relationships/hyperlink" Target="https://transitiontaskforce.net/wp-content/uploads/2023/10/IFRS-S2-%E2%80%93-TPT-Technical-Mapping.pdf" TargetMode="External"/><Relationship Id="rId14" Type="http://schemas.openxmlformats.org/officeDocument/2006/relationships/image" Target="../media/image88.jpeg"/></Relationships>
</file>

<file path=ppt/slides/_rels/slide69.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7" Type="http://schemas.openxmlformats.org/officeDocument/2006/relationships/hyperlink" Target="https://www.coca-colacompany.com/content/dam/company/us/en/reports/pdf/CocaCola_Global%20Human%20Rights%20Policy_Document_20240419_v9.15.pdf" TargetMode="Externa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100.png"/><Relationship Id="rId5" Type="http://schemas.openxmlformats.org/officeDocument/2006/relationships/image" Target="../media/image99.png"/><Relationship Id="rId10" Type="http://schemas.openxmlformats.org/officeDocument/2006/relationships/hyperlink" Target="https://www.pepsico.com/esg-topics/human-rights#why-it-matters" TargetMode="External"/><Relationship Id="rId4" Type="http://schemas.openxmlformats.org/officeDocument/2006/relationships/image" Target="../media/image88.jpeg"/><Relationship Id="rId9" Type="http://schemas.openxmlformats.org/officeDocument/2006/relationships/image" Target="../media/image102.png"/></Relationships>
</file>

<file path=ppt/slides/_rels/slide70.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image" Target="../media/image153.jpeg"/><Relationship Id="rId1" Type="http://schemas.openxmlformats.org/officeDocument/2006/relationships/slideLayout" Target="../slideLayouts/slideLayout7.xml"/><Relationship Id="rId4" Type="http://schemas.openxmlformats.org/officeDocument/2006/relationships/image" Target="../media/image88.jpeg"/></Relationships>
</file>

<file path=ppt/slides/_rels/slide72.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58.xml"/><Relationship Id="rId1" Type="http://schemas.openxmlformats.org/officeDocument/2006/relationships/slideLayout" Target="../slideLayouts/slideLayout3.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73.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59.xml"/><Relationship Id="rId1" Type="http://schemas.openxmlformats.org/officeDocument/2006/relationships/slideLayout" Target="../slideLayouts/slideLayout3.xml"/><Relationship Id="rId4" Type="http://schemas.openxmlformats.org/officeDocument/2006/relationships/image" Target="../media/image88.jpeg"/></Relationships>
</file>

<file path=ppt/slides/_rels/slide74.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notesSlide" Target="../notesSlides/notesSlide60.xml"/><Relationship Id="rId1" Type="http://schemas.openxmlformats.org/officeDocument/2006/relationships/slideLayout" Target="../slideLayouts/slideLayout3.xml"/><Relationship Id="rId6" Type="http://schemas.openxmlformats.org/officeDocument/2006/relationships/hyperlink" Target="https://www.unilever.com/sustainability/climate/our-climate-transition-action-plan/" TargetMode="Externa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75.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61.xml"/><Relationship Id="rId1" Type="http://schemas.openxmlformats.org/officeDocument/2006/relationships/slideLayout" Target="../slideLayouts/slideLayout3.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76.xml.rels><?xml version="1.0" encoding="UTF-8" standalone="yes"?>
<Relationships xmlns="http://schemas.openxmlformats.org/package/2006/relationships"><Relationship Id="rId3" Type="http://schemas.openxmlformats.org/officeDocument/2006/relationships/image" Target="../media/image157.png"/><Relationship Id="rId2" Type="http://schemas.openxmlformats.org/officeDocument/2006/relationships/notesSlide" Target="../notesSlides/notesSlide62.xml"/><Relationship Id="rId1" Type="http://schemas.openxmlformats.org/officeDocument/2006/relationships/slideLayout" Target="../slideLayouts/slideLayout3.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77.xml.rels><?xml version="1.0" encoding="UTF-8" standalone="yes"?>
<Relationships xmlns="http://schemas.openxmlformats.org/package/2006/relationships"><Relationship Id="rId3" Type="http://schemas.openxmlformats.org/officeDocument/2006/relationships/image" Target="../media/image119.jpeg"/><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8" Type="http://schemas.openxmlformats.org/officeDocument/2006/relationships/image" Target="../media/image163.svg"/><Relationship Id="rId3" Type="http://schemas.openxmlformats.org/officeDocument/2006/relationships/image" Target="../media/image158.png"/><Relationship Id="rId7" Type="http://schemas.openxmlformats.org/officeDocument/2006/relationships/image" Target="../media/image162.png"/><Relationship Id="rId12" Type="http://schemas.openxmlformats.org/officeDocument/2006/relationships/image" Target="../media/image88.jpeg"/><Relationship Id="rId2" Type="http://schemas.openxmlformats.org/officeDocument/2006/relationships/notesSlide" Target="../notesSlides/notesSlide64.xml"/><Relationship Id="rId1" Type="http://schemas.openxmlformats.org/officeDocument/2006/relationships/slideLayout" Target="../slideLayouts/slideLayout7.xml"/><Relationship Id="rId6" Type="http://schemas.openxmlformats.org/officeDocument/2006/relationships/image" Target="../media/image161.svg"/><Relationship Id="rId11"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5" Type="http://schemas.openxmlformats.org/officeDocument/2006/relationships/image" Target="../media/image160.png"/><Relationship Id="rId10" Type="http://schemas.openxmlformats.org/officeDocument/2006/relationships/image" Target="../media/image165.svg"/><Relationship Id="rId4" Type="http://schemas.openxmlformats.org/officeDocument/2006/relationships/image" Target="../media/image159.svg"/><Relationship Id="rId9" Type="http://schemas.openxmlformats.org/officeDocument/2006/relationships/image" Target="../media/image164.png"/></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2.xml"/><Relationship Id="rId1" Type="http://schemas.openxmlformats.org/officeDocument/2006/relationships/tags" Target="../tags/tag17.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8.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2.xml"/><Relationship Id="rId1" Type="http://schemas.openxmlformats.org/officeDocument/2006/relationships/tags" Target="../tags/tag18.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81.xml.rels><?xml version="1.0" encoding="UTF-8" standalone="yes"?>
<Relationships xmlns="http://schemas.openxmlformats.org/package/2006/relationships"><Relationship Id="rId3" Type="http://schemas.openxmlformats.org/officeDocument/2006/relationships/image" Target="../media/image166.jpeg"/><Relationship Id="rId2" Type="http://schemas.openxmlformats.org/officeDocument/2006/relationships/notesSlide" Target="../notesSlides/notesSlide67.xml"/><Relationship Id="rId1" Type="http://schemas.openxmlformats.org/officeDocument/2006/relationships/slideLayout" Target="../slideLayouts/slideLayout2.xml"/><Relationship Id="rId5" Type="http://schemas.openxmlformats.org/officeDocument/2006/relationships/image" Target="../media/image88.jpeg"/><Relationship Id="rId4"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s>
</file>

<file path=ppt/slides/_rels/slide9.xml.rels><?xml version="1.0" encoding="UTF-8" standalone="yes"?>
<Relationships xmlns="http://schemas.openxmlformats.org/package/2006/relationships"><Relationship Id="rId3" Type="http://schemas.openxmlformats.org/officeDocument/2006/relationships/hyperlink" Target="https://www.google.com/url?sa=i&amp;rct=j&amp;q=&amp;esrc=s&amp;source=images&amp;cd=&amp;cad=rja&amp;uact=8&amp;ved=2ahUKEwig6pXostblAhVwMewKHUI5D40QjRx6BAgBEAQ&amp;url=https://www.facebook.com/BrusselsLlmULB/photos/countdown-for-the-welcome-session-of-monday-3rd-october-for-the-llm-in-internati/1065861063469456/&amp;psig=AOvVaw34PYH4U9WDUOitwTAdoQoj&amp;ust=1573157571899210" TargetMode="External"/><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88.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98B322-EE83-4244-A652-0318045BFD8D}"/>
              </a:ext>
            </a:extLst>
          </p:cNvPr>
          <p:cNvSpPr txBox="1">
            <a:spLocks/>
          </p:cNvSpPr>
          <p:nvPr/>
        </p:nvSpPr>
        <p:spPr>
          <a:xfrm>
            <a:off x="403805" y="2555610"/>
            <a:ext cx="5692195" cy="512956"/>
          </a:xfrm>
          <a:prstGeom prst="rect">
            <a:avLst/>
          </a:prstGeom>
        </p:spPr>
        <p:txBody>
          <a:bodyPr lIns="0">
            <a:noAutofit/>
          </a:bodyPr>
          <a:lstStyle>
            <a:lvl1pPr algn="l" defTabSz="914377" rtl="0" eaLnBrk="1" latinLnBrk="0" hangingPunct="1">
              <a:lnSpc>
                <a:spcPct val="90000"/>
              </a:lnSpc>
              <a:spcBef>
                <a:spcPct val="0"/>
              </a:spcBef>
              <a:buNone/>
              <a:defRPr sz="4400" kern="1200">
                <a:solidFill>
                  <a:schemeClr val="tx1"/>
                </a:solidFill>
                <a:latin typeface="+mj-lt"/>
                <a:ea typeface="+mj-ea"/>
                <a:cs typeface="+mj-cs"/>
              </a:defRPr>
            </a:lvl1pPr>
          </a:lstStyle>
          <a:p>
            <a:r>
              <a:rPr lang="en-GB" sz="3200" dirty="0">
                <a:solidFill>
                  <a:schemeClr val="bg2"/>
                </a:solidFill>
                <a:latin typeface="Arial" panose="020B0604020202020204" pitchFamily="34" charset="0"/>
                <a:cs typeface="Arial" panose="020B0604020202020204" pitchFamily="34" charset="0"/>
              </a:rPr>
              <a:t>Supply chain due diligence and transition plans </a:t>
            </a:r>
          </a:p>
        </p:txBody>
      </p:sp>
      <p:sp>
        <p:nvSpPr>
          <p:cNvPr id="6" name="Title 1">
            <a:extLst>
              <a:ext uri="{FF2B5EF4-FFF2-40B4-BE49-F238E27FC236}">
                <a16:creationId xmlns:a16="http://schemas.microsoft.com/office/drawing/2014/main" id="{C5EA1FFE-4F53-447D-A82F-A0A6A9F9C8ED}"/>
              </a:ext>
            </a:extLst>
          </p:cNvPr>
          <p:cNvSpPr txBox="1">
            <a:spLocks/>
          </p:cNvSpPr>
          <p:nvPr/>
        </p:nvSpPr>
        <p:spPr>
          <a:xfrm>
            <a:off x="403805" y="3677730"/>
            <a:ext cx="6697391" cy="727279"/>
          </a:xfrm>
          <a:prstGeom prst="rect">
            <a:avLst/>
          </a:prstGeom>
        </p:spPr>
        <p:txBody>
          <a:bodyPr vert="horz" lIns="0" tIns="45720" rIns="91440" bIns="45720" rtlCol="0" anchor="t" anchorCtr="0">
            <a:noAutofit/>
          </a:bodyPr>
          <a:lstStyle>
            <a:lvl1pPr marL="0" indent="0" algn="l" defTabSz="914400" rtl="0" eaLnBrk="1" latinLnBrk="0" hangingPunct="1">
              <a:spcBef>
                <a:spcPct val="0"/>
              </a:spcBef>
              <a:buNone/>
              <a:defRPr sz="2800" kern="1200">
                <a:solidFill>
                  <a:schemeClr val="tx1"/>
                </a:solidFill>
                <a:latin typeface="Arial" pitchFamily="34" charset="0"/>
                <a:ea typeface="+mj-ea"/>
                <a:cs typeface="Arial" pitchFamily="34" charset="0"/>
              </a:defRPr>
            </a:lvl1pPr>
          </a:lstStyle>
          <a:p>
            <a:pPr>
              <a:spcAft>
                <a:spcPts val="600"/>
              </a:spcAft>
            </a:pPr>
            <a:r>
              <a:rPr lang="en-GB" sz="2000" dirty="0">
                <a:solidFill>
                  <a:schemeClr val="tx2"/>
                </a:solidFill>
              </a:rPr>
              <a:t>ULB, </a:t>
            </a:r>
            <a:r>
              <a:rPr lang="en-BE" sz="2000" dirty="0">
                <a:solidFill>
                  <a:schemeClr val="tx2"/>
                </a:solidFill>
              </a:rPr>
              <a:t>18 November</a:t>
            </a:r>
            <a:r>
              <a:rPr lang="en-GB" sz="2000" dirty="0">
                <a:solidFill>
                  <a:schemeClr val="tx2"/>
                </a:solidFill>
              </a:rPr>
              <a:t> 202</a:t>
            </a:r>
            <a:r>
              <a:rPr lang="en-BE" sz="2000" dirty="0">
                <a:solidFill>
                  <a:schemeClr val="tx2"/>
                </a:solidFill>
              </a:rPr>
              <a:t>5</a:t>
            </a:r>
            <a:r>
              <a:rPr lang="en-GB" sz="2000" dirty="0">
                <a:solidFill>
                  <a:schemeClr val="tx2"/>
                </a:solidFill>
              </a:rPr>
              <a:t> </a:t>
            </a:r>
          </a:p>
        </p:txBody>
      </p:sp>
      <p:sp>
        <p:nvSpPr>
          <p:cNvPr id="9" name="Rectangle 8">
            <a:extLst>
              <a:ext uri="{FF2B5EF4-FFF2-40B4-BE49-F238E27FC236}">
                <a16:creationId xmlns:a16="http://schemas.microsoft.com/office/drawing/2014/main" id="{77B2D2E8-4C32-4679-918E-2169837C5CF3}"/>
              </a:ext>
            </a:extLst>
          </p:cNvPr>
          <p:cNvSpPr/>
          <p:nvPr/>
        </p:nvSpPr>
        <p:spPr>
          <a:xfrm>
            <a:off x="318782" y="1115736"/>
            <a:ext cx="7145371" cy="394282"/>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8" name="Title 1">
            <a:extLst>
              <a:ext uri="{FF2B5EF4-FFF2-40B4-BE49-F238E27FC236}">
                <a16:creationId xmlns:a16="http://schemas.microsoft.com/office/drawing/2014/main" id="{60DEE940-E619-40D7-8402-F3069CDCFBFA}"/>
              </a:ext>
            </a:extLst>
          </p:cNvPr>
          <p:cNvSpPr txBox="1">
            <a:spLocks/>
          </p:cNvSpPr>
          <p:nvPr/>
        </p:nvSpPr>
        <p:spPr>
          <a:xfrm>
            <a:off x="403805" y="4405009"/>
            <a:ext cx="8093698" cy="512956"/>
          </a:xfrm>
          <a:prstGeom prst="rect">
            <a:avLst/>
          </a:prstGeom>
        </p:spPr>
        <p:txBody>
          <a:bodyPr lIns="0">
            <a:noAutofit/>
          </a:bodyPr>
          <a:lstStyle>
            <a:lvl1pPr algn="l" defTabSz="914377" rtl="0" eaLnBrk="1" latinLnBrk="0" hangingPunct="1">
              <a:lnSpc>
                <a:spcPct val="90000"/>
              </a:lnSpc>
              <a:spcBef>
                <a:spcPct val="0"/>
              </a:spcBef>
              <a:buNone/>
              <a:defRPr sz="4400" kern="1200">
                <a:solidFill>
                  <a:schemeClr val="tx1"/>
                </a:solidFill>
                <a:latin typeface="+mj-lt"/>
                <a:ea typeface="+mj-ea"/>
                <a:cs typeface="+mj-cs"/>
              </a:defRPr>
            </a:lvl1pPr>
          </a:lstStyle>
          <a:p>
            <a:endParaRPr lang="en-GB" sz="1800" dirty="0">
              <a:latin typeface="Arial" panose="020B0604020202020204" pitchFamily="34" charset="0"/>
              <a:cs typeface="Arial" panose="020B0604020202020204" pitchFamily="34" charset="0"/>
            </a:endParaRPr>
          </a:p>
        </p:txBody>
      </p:sp>
      <p:pic>
        <p:nvPicPr>
          <p:cNvPr id="3" name="Picture 2" descr="Image result for ulb llm international business law">
            <a:hlinkClick r:id="rId4"/>
            <a:extLst>
              <a:ext uri="{FF2B5EF4-FFF2-40B4-BE49-F238E27FC236}">
                <a16:creationId xmlns:a16="http://schemas.microsoft.com/office/drawing/2014/main" id="{8232EEA2-C9F3-0056-7651-1BE3C9A58C4B}"/>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8782" y="5856603"/>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258447206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OECD Guidelines for Multinational Enterprises</a:t>
            </a:r>
            <a:r>
              <a:rPr lang="en-BE" dirty="0"/>
              <a:t> on Responsible Business Conduct</a:t>
            </a:r>
            <a:endParaRPr lang="en-GB" dirty="0"/>
          </a:p>
        </p:txBody>
      </p:sp>
      <p:pic>
        <p:nvPicPr>
          <p:cNvPr id="3" name="Picture 2" descr="Image result for ulb llm international business law">
            <a:hlinkClick r:id="rId3"/>
            <a:extLst>
              <a:ext uri="{FF2B5EF4-FFF2-40B4-BE49-F238E27FC236}">
                <a16:creationId xmlns:a16="http://schemas.microsoft.com/office/drawing/2014/main" id="{41BFFB0D-4330-90B0-0406-C9D18D86BAC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4" name="Content Placeholder 4">
            <a:extLst>
              <a:ext uri="{FF2B5EF4-FFF2-40B4-BE49-F238E27FC236}">
                <a16:creationId xmlns:a16="http://schemas.microsoft.com/office/drawing/2014/main" id="{215C3D77-5AA5-782C-482F-5101559ED539}"/>
              </a:ext>
            </a:extLst>
          </p:cNvPr>
          <p:cNvSpPr txBox="1">
            <a:spLocks/>
          </p:cNvSpPr>
          <p:nvPr/>
        </p:nvSpPr>
        <p:spPr>
          <a:xfrm>
            <a:off x="327073" y="1370782"/>
            <a:ext cx="11274377" cy="5112568"/>
          </a:xfrm>
          <a:prstGeom prst="rect">
            <a:avLst/>
          </a:prstGeom>
        </p:spPr>
        <p:txBody>
          <a:bodyPr>
            <a:normAutofit fontScale="92500" lnSpcReduction="10000"/>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indent="-342900">
              <a:buClr>
                <a:schemeClr val="tx1"/>
              </a:buClr>
              <a:buFont typeface="Arial" panose="020B0604020202020204" pitchFamily="34" charset="0"/>
              <a:buChar char="&gt;"/>
            </a:pPr>
            <a:r>
              <a:rPr lang="en-GB" sz="1600" dirty="0"/>
              <a:t>Recommendations addressed by governments to multinational enterprises. Voluntary principles and standards </a:t>
            </a:r>
            <a:br>
              <a:rPr lang="en-GB" sz="1600" dirty="0"/>
            </a:br>
            <a:r>
              <a:rPr lang="en-GB" sz="1600" dirty="0"/>
              <a:t>for responsible business conduct “consistent with applicable laws and internationally recognised standards”</a:t>
            </a:r>
          </a:p>
          <a:p>
            <a:pPr marL="342900" indent="-342900">
              <a:buClr>
                <a:schemeClr val="tx1"/>
              </a:buClr>
              <a:buFont typeface="Arial" panose="020B0604020202020204" pitchFamily="34" charset="0"/>
              <a:buChar char="&gt;"/>
            </a:pPr>
            <a:r>
              <a:rPr lang="en-GB" sz="1600" dirty="0"/>
              <a:t>Cover all key areas of business responsibility, including human rights, labour rights, environment, bribery and </a:t>
            </a:r>
            <a:br>
              <a:rPr lang="en-GB" sz="1600" dirty="0"/>
            </a:br>
            <a:r>
              <a:rPr lang="en-GB" sz="1600" dirty="0"/>
              <a:t>corruption, consumer interests, disclosure, science and technology, competition, and taxation</a:t>
            </a:r>
          </a:p>
          <a:p>
            <a:pPr marL="342900" indent="-342900">
              <a:buClr>
                <a:schemeClr val="tx1"/>
              </a:buClr>
              <a:buFont typeface="Arial" panose="020B0604020202020204" pitchFamily="34" charset="0"/>
              <a:buChar char="&gt;"/>
            </a:pPr>
            <a:r>
              <a:rPr lang="en-GB" sz="1600" dirty="0"/>
              <a:t>First adopted in 1976; most recently updated in 2023</a:t>
            </a:r>
          </a:p>
          <a:p>
            <a:pPr marL="342900" indent="-342900">
              <a:buClr>
                <a:schemeClr val="tx1"/>
              </a:buClr>
              <a:buFont typeface="Arial" panose="020B0604020202020204" pitchFamily="34" charset="0"/>
              <a:buChar char="&gt;"/>
            </a:pPr>
            <a:r>
              <a:rPr lang="en-GB" sz="1600" dirty="0"/>
              <a:t>“</a:t>
            </a:r>
            <a:r>
              <a:rPr lang="en-GB" sz="1600" i="1" dirty="0"/>
              <a:t>Enterprises must: […]</a:t>
            </a:r>
          </a:p>
          <a:p>
            <a:pPr marL="612900" lvl="1" indent="-342900">
              <a:buClr>
                <a:schemeClr val="tx1"/>
              </a:buClr>
            </a:pPr>
            <a:r>
              <a:rPr lang="en-GB" sz="1600" i="1" dirty="0"/>
              <a:t>Carry out risk-based due diligence, for example by incorporating it into their enterprise risk management systems, to identify, prevent and mitigate actual and potential adverse impacts as described in paragraphs 12 and 13, and account for how these impacts are addressed. The nature and extent of due diligence depend on the circumstances of a particular situation.</a:t>
            </a:r>
          </a:p>
          <a:p>
            <a:pPr marL="612900" lvl="1" indent="-342900">
              <a:buClr>
                <a:schemeClr val="tx1"/>
              </a:buClr>
            </a:pPr>
            <a:r>
              <a:rPr lang="en-GB" sz="1600" i="1" dirty="0"/>
              <a:t>Avoid </a:t>
            </a:r>
            <a:r>
              <a:rPr lang="en-GB" sz="1600" b="1" i="1" dirty="0"/>
              <a:t>causing or contributing </a:t>
            </a:r>
            <a:r>
              <a:rPr lang="en-GB" sz="1600" i="1" dirty="0"/>
              <a:t>to adverse impacts on matters covered by the Guidelines, through their </a:t>
            </a:r>
            <a:r>
              <a:rPr lang="en-GB" sz="1600" b="1" i="1" dirty="0"/>
              <a:t>own activities</a:t>
            </a:r>
            <a:r>
              <a:rPr lang="en-GB" sz="1600" i="1" dirty="0"/>
              <a:t>, and address such impacts when they occur, including through providing for or co-operating in the remediation of adverse impacts. </a:t>
            </a:r>
          </a:p>
          <a:p>
            <a:pPr marL="612900" lvl="1" indent="-342900">
              <a:buClr>
                <a:schemeClr val="tx1"/>
              </a:buClr>
            </a:pPr>
            <a:r>
              <a:rPr lang="en-GB" sz="1600" i="1" dirty="0"/>
              <a:t>Seek to prevent or mitigate an adverse impact where they have not contributed to that impact, when the impact is nevertheless </a:t>
            </a:r>
            <a:r>
              <a:rPr lang="en-GB" sz="1600" b="1" i="1" dirty="0"/>
              <a:t>directly linked to their operations</a:t>
            </a:r>
            <a:r>
              <a:rPr lang="en-GB" sz="1600" i="1" dirty="0"/>
              <a:t>, products or services by a business relationship. This is not intended to shift responsibility from the entity causing an adverse impact to the enterprise with which it has a business relationship. </a:t>
            </a:r>
          </a:p>
          <a:p>
            <a:pPr marL="612900" lvl="1" indent="-342900">
              <a:buClr>
                <a:schemeClr val="tx1"/>
              </a:buClr>
            </a:pPr>
            <a:r>
              <a:rPr lang="en-GB" sz="1600" i="1" dirty="0"/>
              <a:t>In addition to addressing adverse impacts in relation to matters covered by the Guidelines, encourage, where practicable, entities with which an enterprise has a </a:t>
            </a:r>
            <a:r>
              <a:rPr lang="en-GB" sz="1600" b="1" i="1" dirty="0"/>
              <a:t>business relationship </a:t>
            </a:r>
            <a:r>
              <a:rPr lang="en-GB" sz="1600" i="1" dirty="0"/>
              <a:t>to apply principles of responsible business conduct compatible with the Guidelines</a:t>
            </a:r>
            <a:r>
              <a:rPr lang="en-GB" sz="1600" dirty="0"/>
              <a:t>”</a:t>
            </a:r>
          </a:p>
        </p:txBody>
      </p:sp>
      <p:pic>
        <p:nvPicPr>
          <p:cNvPr id="5124" name="Picture 4" descr="The OECD Guidelines - OECD Watch">
            <a:extLst>
              <a:ext uri="{FF2B5EF4-FFF2-40B4-BE49-F238E27FC236}">
                <a16:creationId xmlns:a16="http://schemas.microsoft.com/office/drawing/2014/main" id="{53007A73-9CD0-DC90-3B18-EF9B7E93855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08543" y="1370782"/>
            <a:ext cx="1292907" cy="169433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3803513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Grievance mechanism under the OECD Guidelines</a:t>
            </a:r>
          </a:p>
        </p:txBody>
      </p:sp>
      <p:sp>
        <p:nvSpPr>
          <p:cNvPr id="43" name="Rectangle 42">
            <a:extLst>
              <a:ext uri="{FF2B5EF4-FFF2-40B4-BE49-F238E27FC236}">
                <a16:creationId xmlns:a16="http://schemas.microsoft.com/office/drawing/2014/main" id="{655B95A9-763E-4AD6-9CC7-A4F7137AE4A6}"/>
              </a:ext>
            </a:extLst>
          </p:cNvPr>
          <p:cNvSpPr/>
          <p:nvPr/>
        </p:nvSpPr>
        <p:spPr>
          <a:xfrm>
            <a:off x="412800" y="1320895"/>
            <a:ext cx="10902195" cy="1676643"/>
          </a:xfrm>
          <a:prstGeom prst="rect">
            <a:avLst/>
          </a:prstGeom>
        </p:spPr>
        <p:txBody>
          <a:bodyPr wrap="square">
            <a:noAutofit/>
          </a:bodyPr>
          <a:lstStyle/>
          <a:p>
            <a:r>
              <a:rPr lang="en-GB" sz="1400" dirty="0">
                <a:solidFill>
                  <a:srgbClr val="4D4D4D"/>
                </a:solidFill>
              </a:rPr>
              <a:t>All governments adhering to the </a:t>
            </a:r>
            <a:r>
              <a:rPr lang="en-GB" sz="1400" dirty="0">
                <a:solidFill>
                  <a:schemeClr val="tx2"/>
                </a:solidFill>
              </a:rPr>
              <a:t>OECD Guidelines </a:t>
            </a:r>
            <a:r>
              <a:rPr lang="en-GB" sz="1400" dirty="0">
                <a:solidFill>
                  <a:srgbClr val="4D4D4D"/>
                </a:solidFill>
              </a:rPr>
              <a:t>are required</a:t>
            </a:r>
            <a:r>
              <a:rPr lang="en-BE" sz="1400" dirty="0">
                <a:solidFill>
                  <a:srgbClr val="4D4D4D"/>
                </a:solidFill>
              </a:rPr>
              <a:t>, since 2000,</a:t>
            </a:r>
            <a:r>
              <a:rPr lang="en-GB" sz="1400" dirty="0">
                <a:solidFill>
                  <a:srgbClr val="4D4D4D"/>
                </a:solidFill>
              </a:rPr>
              <a:t> to set up a </a:t>
            </a:r>
            <a:r>
              <a:rPr lang="en-GB" sz="1400" dirty="0">
                <a:solidFill>
                  <a:schemeClr val="tx2"/>
                </a:solidFill>
              </a:rPr>
              <a:t>National Contact Point (NCP) </a:t>
            </a:r>
            <a:r>
              <a:rPr lang="en-GB" sz="1400" dirty="0">
                <a:solidFill>
                  <a:srgbClr val="4D4D4D"/>
                </a:solidFill>
              </a:rPr>
              <a:t>in their jurisdiction. Among other things, NCPs handle cases referred to them under a non-judicial grievance mechanism.</a:t>
            </a:r>
            <a:r>
              <a:rPr lang="en-BE" sz="1400" dirty="0">
                <a:solidFill>
                  <a:srgbClr val="4D4D4D"/>
                </a:solidFill>
              </a:rPr>
              <a:t> More than 450 cases between 2000-2020,</a:t>
            </a:r>
            <a:endParaRPr lang="en-GB" sz="1400" dirty="0">
              <a:solidFill>
                <a:srgbClr val="4D4D4D"/>
              </a:solidFill>
            </a:endParaRPr>
          </a:p>
          <a:p>
            <a:endParaRPr lang="en-GB" sz="1400" dirty="0">
              <a:solidFill>
                <a:srgbClr val="4D4D4D"/>
              </a:solidFill>
            </a:endParaRPr>
          </a:p>
          <a:p>
            <a:pPr marL="628650" lvl="1" indent="-171450">
              <a:buFont typeface="Arial" panose="020B0604020202020204" pitchFamily="34" charset="0"/>
              <a:buChar char="&gt;"/>
            </a:pPr>
            <a:r>
              <a:rPr lang="en-GB" sz="1400" dirty="0">
                <a:solidFill>
                  <a:srgbClr val="4D4D4D"/>
                </a:solidFill>
              </a:rPr>
              <a:t>any individual/organisation with a “legitimate interest” can submit a case</a:t>
            </a:r>
          </a:p>
          <a:p>
            <a:pPr marL="628650" lvl="1" indent="-171450">
              <a:buFont typeface="Arial" panose="020B0604020202020204" pitchFamily="34" charset="0"/>
              <a:buChar char="&gt;"/>
            </a:pPr>
            <a:endParaRPr lang="en-GB" sz="1400" dirty="0">
              <a:solidFill>
                <a:srgbClr val="4D4D4D"/>
              </a:solidFill>
            </a:endParaRPr>
          </a:p>
          <a:p>
            <a:pPr marL="628650" lvl="1" indent="-171450">
              <a:buFont typeface="Arial" panose="020B0604020202020204" pitchFamily="34" charset="0"/>
              <a:buChar char="&gt;"/>
            </a:pPr>
            <a:r>
              <a:rPr lang="en-GB" sz="1400" dirty="0">
                <a:solidFill>
                  <a:srgbClr val="4D4D4D"/>
                </a:solidFill>
              </a:rPr>
              <a:t>case can be against </a:t>
            </a:r>
            <a:r>
              <a:rPr lang="en-GB" sz="1400" dirty="0">
                <a:solidFill>
                  <a:srgbClr val="333333"/>
                </a:solidFill>
                <a:latin typeface="Helvetica Neue"/>
              </a:rPr>
              <a:t>enterprises </a:t>
            </a:r>
            <a:r>
              <a:rPr lang="en-GB" sz="1400" i="1" dirty="0">
                <a:solidFill>
                  <a:srgbClr val="333333"/>
                </a:solidFill>
                <a:latin typeface="Helvetica Neue"/>
              </a:rPr>
              <a:t>operating</a:t>
            </a:r>
            <a:r>
              <a:rPr lang="en-GB" sz="1400" dirty="0">
                <a:solidFill>
                  <a:srgbClr val="333333"/>
                </a:solidFill>
                <a:latin typeface="Helvetica Neue"/>
              </a:rPr>
              <a:t> </a:t>
            </a:r>
            <a:r>
              <a:rPr lang="en-GB" sz="1400" i="1" dirty="0">
                <a:solidFill>
                  <a:srgbClr val="333333"/>
                </a:solidFill>
                <a:latin typeface="Helvetica Neue"/>
              </a:rPr>
              <a:t>in</a:t>
            </a:r>
            <a:r>
              <a:rPr lang="en-GB" sz="1400" dirty="0">
                <a:solidFill>
                  <a:srgbClr val="333333"/>
                </a:solidFill>
                <a:latin typeface="Helvetica Neue"/>
              </a:rPr>
              <a:t> </a:t>
            </a:r>
            <a:r>
              <a:rPr lang="en-GB" sz="1400" i="1" dirty="0">
                <a:solidFill>
                  <a:srgbClr val="333333"/>
                </a:solidFill>
                <a:latin typeface="Helvetica Neue"/>
              </a:rPr>
              <a:t>or from </a:t>
            </a:r>
            <a:r>
              <a:rPr lang="en-GB" sz="1400" dirty="0">
                <a:solidFill>
                  <a:srgbClr val="333333"/>
                </a:solidFill>
                <a:latin typeface="Helvetica Neue"/>
              </a:rPr>
              <a:t>the NCP’s territory</a:t>
            </a:r>
          </a:p>
          <a:p>
            <a:pPr marL="171450" indent="-171450">
              <a:buFont typeface="Arial" panose="020B0604020202020204" pitchFamily="34" charset="0"/>
              <a:buChar char="&gt;"/>
            </a:pPr>
            <a:endParaRPr lang="en-GB" sz="1400" dirty="0">
              <a:solidFill>
                <a:srgbClr val="333333"/>
              </a:solidFill>
              <a:latin typeface="Helvetica Neue"/>
            </a:endParaRPr>
          </a:p>
          <a:p>
            <a:r>
              <a:rPr lang="en-GB" sz="1400" dirty="0">
                <a:solidFill>
                  <a:srgbClr val="4D4D4D"/>
                </a:solidFill>
              </a:rPr>
              <a:t>Non-judicial mechanisms are increasingly viewed as potential avenues for claims particularly because they are generally </a:t>
            </a:r>
            <a:r>
              <a:rPr lang="en-GB" sz="1400" dirty="0">
                <a:solidFill>
                  <a:schemeClr val="tx2"/>
                </a:solidFill>
              </a:rPr>
              <a:t>low cost</a:t>
            </a:r>
            <a:r>
              <a:rPr lang="en-GB" sz="1400" dirty="0">
                <a:solidFill>
                  <a:srgbClr val="4D4D4D"/>
                </a:solidFill>
              </a:rPr>
              <a:t>, can be </a:t>
            </a:r>
            <a:r>
              <a:rPr lang="en-GB" sz="1400" dirty="0">
                <a:solidFill>
                  <a:schemeClr val="tx2"/>
                </a:solidFill>
              </a:rPr>
              <a:t>high-profile</a:t>
            </a:r>
            <a:r>
              <a:rPr lang="en-GB" sz="1400" dirty="0">
                <a:solidFill>
                  <a:srgbClr val="4D4D4D"/>
                </a:solidFill>
              </a:rPr>
              <a:t> and cause </a:t>
            </a:r>
            <a:r>
              <a:rPr lang="en-GB" sz="1400" dirty="0">
                <a:solidFill>
                  <a:schemeClr val="tx2"/>
                </a:solidFill>
              </a:rPr>
              <a:t>high reputational impact </a:t>
            </a:r>
            <a:r>
              <a:rPr lang="en-GB" sz="1400" dirty="0">
                <a:solidFill>
                  <a:srgbClr val="4D4D4D"/>
                </a:solidFill>
              </a:rPr>
              <a:t>and can be a precursor to litigation. </a:t>
            </a:r>
          </a:p>
          <a:p>
            <a:endParaRPr lang="en-GB" sz="1200" dirty="0">
              <a:solidFill>
                <a:srgbClr val="4D4D4D"/>
              </a:solidFill>
            </a:endParaRPr>
          </a:p>
          <a:p>
            <a:endParaRPr lang="en-GB" sz="1200" dirty="0">
              <a:solidFill>
                <a:srgbClr val="4D4D4D"/>
              </a:solidFill>
            </a:endParaRPr>
          </a:p>
          <a:p>
            <a:endParaRPr lang="en-GB" sz="1200" dirty="0">
              <a:solidFill>
                <a:srgbClr val="4D4D4D"/>
              </a:solidFill>
            </a:endParaRPr>
          </a:p>
          <a:p>
            <a:endParaRPr lang="en-GB" sz="1200" dirty="0">
              <a:solidFill>
                <a:srgbClr val="4D4D4D"/>
              </a:solidFill>
            </a:endParaRPr>
          </a:p>
          <a:p>
            <a:endParaRPr lang="en-GB" sz="1200" dirty="0">
              <a:solidFill>
                <a:srgbClr val="4D4D4D"/>
              </a:solidFill>
            </a:endParaRPr>
          </a:p>
        </p:txBody>
      </p:sp>
      <p:grpSp>
        <p:nvGrpSpPr>
          <p:cNvPr id="11" name="Group 10">
            <a:extLst>
              <a:ext uri="{FF2B5EF4-FFF2-40B4-BE49-F238E27FC236}">
                <a16:creationId xmlns:a16="http://schemas.microsoft.com/office/drawing/2014/main" id="{907AFFC3-49D3-41D2-B3FD-649D1AD9103C}"/>
              </a:ext>
            </a:extLst>
          </p:cNvPr>
          <p:cNvGrpSpPr>
            <a:grpSpLocks noChangeAspect="1"/>
          </p:cNvGrpSpPr>
          <p:nvPr/>
        </p:nvGrpSpPr>
        <p:grpSpPr>
          <a:xfrm>
            <a:off x="1711915" y="3622639"/>
            <a:ext cx="8489646" cy="2620596"/>
            <a:chOff x="412800" y="2628184"/>
            <a:chExt cx="10945532" cy="3378682"/>
          </a:xfrm>
        </p:grpSpPr>
        <p:pic>
          <p:nvPicPr>
            <p:cNvPr id="12" name="Picture 11">
              <a:extLst>
                <a:ext uri="{FF2B5EF4-FFF2-40B4-BE49-F238E27FC236}">
                  <a16:creationId xmlns:a16="http://schemas.microsoft.com/office/drawing/2014/main" id="{EABEACEC-2404-4D32-A75B-64243461F247}"/>
                </a:ext>
              </a:extLst>
            </p:cNvPr>
            <p:cNvPicPr>
              <a:picLocks noChangeAspect="1"/>
            </p:cNvPicPr>
            <p:nvPr/>
          </p:nvPicPr>
          <p:blipFill>
            <a:blip r:embed="rId3"/>
            <a:stretch>
              <a:fillRect/>
            </a:stretch>
          </p:blipFill>
          <p:spPr>
            <a:xfrm>
              <a:off x="412800" y="2628184"/>
              <a:ext cx="5355088" cy="2588785"/>
            </a:xfrm>
            <a:prstGeom prst="rect">
              <a:avLst/>
            </a:prstGeom>
          </p:spPr>
        </p:pic>
        <p:pic>
          <p:nvPicPr>
            <p:cNvPr id="14" name="Picture 13">
              <a:extLst>
                <a:ext uri="{FF2B5EF4-FFF2-40B4-BE49-F238E27FC236}">
                  <a16:creationId xmlns:a16="http://schemas.microsoft.com/office/drawing/2014/main" id="{758048C8-00E9-4C2F-8CEC-5D7A5DA54333}"/>
                </a:ext>
              </a:extLst>
            </p:cNvPr>
            <p:cNvPicPr>
              <a:picLocks noChangeAspect="1"/>
            </p:cNvPicPr>
            <p:nvPr/>
          </p:nvPicPr>
          <p:blipFill>
            <a:blip r:embed="rId4"/>
            <a:stretch>
              <a:fillRect/>
            </a:stretch>
          </p:blipFill>
          <p:spPr>
            <a:xfrm>
              <a:off x="6412908" y="2628184"/>
              <a:ext cx="4945424" cy="2588785"/>
            </a:xfrm>
            <a:prstGeom prst="rect">
              <a:avLst/>
            </a:prstGeom>
          </p:spPr>
        </p:pic>
        <p:sp>
          <p:nvSpPr>
            <p:cNvPr id="15" name="TextBox 14">
              <a:extLst>
                <a:ext uri="{FF2B5EF4-FFF2-40B4-BE49-F238E27FC236}">
                  <a16:creationId xmlns:a16="http://schemas.microsoft.com/office/drawing/2014/main" id="{F1C6F2DC-BC3A-4572-8005-813473E9697D}"/>
                </a:ext>
              </a:extLst>
            </p:cNvPr>
            <p:cNvSpPr txBox="1"/>
            <p:nvPr/>
          </p:nvSpPr>
          <p:spPr>
            <a:xfrm>
              <a:off x="1692405" y="5332289"/>
              <a:ext cx="2795877" cy="674577"/>
            </a:xfrm>
            <a:prstGeom prst="rect">
              <a:avLst/>
            </a:prstGeom>
            <a:noFill/>
          </p:spPr>
          <p:txBody>
            <a:bodyPr wrap="square" rtlCol="0">
              <a:spAutoFit/>
            </a:bodyPr>
            <a:lstStyle/>
            <a:p>
              <a:r>
                <a:rPr lang="en-BE" sz="1400" dirty="0"/>
                <a:t>2024 c</a:t>
              </a:r>
              <a:r>
                <a:rPr lang="en-GB" sz="1400" dirty="0" err="1"/>
                <a:t>omplaints</a:t>
              </a:r>
              <a:r>
                <a:rPr lang="en-GB" sz="1400" dirty="0"/>
                <a:t> by countries of harm </a:t>
              </a:r>
            </a:p>
          </p:txBody>
        </p:sp>
        <p:sp>
          <p:nvSpPr>
            <p:cNvPr id="16" name="TextBox 15">
              <a:extLst>
                <a:ext uri="{FF2B5EF4-FFF2-40B4-BE49-F238E27FC236}">
                  <a16:creationId xmlns:a16="http://schemas.microsoft.com/office/drawing/2014/main" id="{162EE0C6-7CBE-467A-B1A9-DC85EF054DAA}"/>
                </a:ext>
              </a:extLst>
            </p:cNvPr>
            <p:cNvSpPr txBox="1"/>
            <p:nvPr/>
          </p:nvSpPr>
          <p:spPr>
            <a:xfrm>
              <a:off x="7487681" y="5332289"/>
              <a:ext cx="2795877" cy="674577"/>
            </a:xfrm>
            <a:prstGeom prst="rect">
              <a:avLst/>
            </a:prstGeom>
            <a:noFill/>
          </p:spPr>
          <p:txBody>
            <a:bodyPr wrap="square" rtlCol="0">
              <a:spAutoFit/>
            </a:bodyPr>
            <a:lstStyle/>
            <a:p>
              <a:r>
                <a:rPr lang="en-BE" sz="1400" dirty="0"/>
                <a:t>2024 c</a:t>
              </a:r>
              <a:r>
                <a:rPr lang="en-GB" sz="1400" dirty="0" err="1"/>
                <a:t>omplaints</a:t>
              </a:r>
              <a:r>
                <a:rPr lang="en-GB" sz="1400" dirty="0"/>
                <a:t> by country of NCP</a:t>
              </a:r>
            </a:p>
          </p:txBody>
        </p:sp>
      </p:grpSp>
      <p:pic>
        <p:nvPicPr>
          <p:cNvPr id="3" name="Picture 2" descr="Image result for ulb llm international business law">
            <a:hlinkClick r:id="rId5"/>
            <a:extLst>
              <a:ext uri="{FF2B5EF4-FFF2-40B4-BE49-F238E27FC236}">
                <a16:creationId xmlns:a16="http://schemas.microsoft.com/office/drawing/2014/main" id="{41BFFB0D-4330-90B0-0406-C9D18D86BAC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2532315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dirty="0"/>
              <a:t>The price can be high</a:t>
            </a:r>
          </a:p>
        </p:txBody>
      </p:sp>
      <p:sp>
        <p:nvSpPr>
          <p:cNvPr id="19" name="Rectangle 18">
            <a:extLst>
              <a:ext uri="{FF2B5EF4-FFF2-40B4-BE49-F238E27FC236}">
                <a16:creationId xmlns:a16="http://schemas.microsoft.com/office/drawing/2014/main" id="{E8012AE3-B69C-486C-BB86-EA611E0ED167}"/>
              </a:ext>
            </a:extLst>
          </p:cNvPr>
          <p:cNvSpPr/>
          <p:nvPr/>
        </p:nvSpPr>
        <p:spPr>
          <a:xfrm>
            <a:off x="6377554" y="1502389"/>
            <a:ext cx="5661386" cy="4180082"/>
          </a:xfrm>
          <a:prstGeom prst="rect">
            <a:avLst/>
          </a:prstGeom>
        </p:spPr>
        <p:txBody>
          <a:bodyPr wrap="square">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100" b="0" i="1" u="none" strike="noStrike" kern="1200" cap="none" spc="0" normalizeH="0" baseline="0" noProof="0" dirty="0">
                <a:ln>
                  <a:noFill/>
                </a:ln>
                <a:solidFill>
                  <a:srgbClr val="4D4D4D"/>
                </a:solidFill>
                <a:effectLst/>
                <a:uLnTx/>
                <a:uFillTx/>
                <a:latin typeface="Arial"/>
                <a:ea typeface="+mn-ea"/>
                <a:cs typeface="Arial"/>
              </a:rPr>
              <a:t>Example of National Contact Point (NCP) specific determination</a:t>
            </a:r>
            <a:r>
              <a:rPr kumimoji="0" lang="en-BE" sz="1100" b="0" i="1" u="none" strike="noStrike" kern="1200" cap="none" spc="0" normalizeH="0" baseline="0" noProof="0" dirty="0">
                <a:ln>
                  <a:noFill/>
                </a:ln>
                <a:solidFill>
                  <a:srgbClr val="4D4D4D"/>
                </a:solidFill>
                <a:effectLst/>
                <a:uLnTx/>
                <a:uFillTx/>
                <a:latin typeface="Arial"/>
                <a:ea typeface="+mn-ea"/>
                <a:cs typeface="Arial"/>
              </a:rPr>
              <a:t> (followed by recommendations)</a:t>
            </a:r>
            <a:r>
              <a:rPr kumimoji="0" lang="en-GB" sz="1100" b="0" i="1" u="none" strike="noStrike" kern="1200" cap="none" spc="0" normalizeH="0" baseline="0" noProof="0" dirty="0">
                <a:ln>
                  <a:noFill/>
                </a:ln>
                <a:solidFill>
                  <a:srgbClr val="4D4D4D"/>
                </a:solidFill>
                <a:effectLst/>
                <a:uLnTx/>
                <a:uFillTx/>
                <a:latin typeface="Arial"/>
                <a:ea typeface="+mn-ea"/>
                <a:cs typeface="Arial"/>
              </a:rPr>
              <a:t>:</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gt;"/>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4D4D4D"/>
              </a:solidFill>
              <a:effectLst/>
              <a:uLnTx/>
              <a:uFillTx/>
              <a:latin typeface="Arial"/>
              <a:ea typeface="+mn-ea"/>
              <a:cs typeface="Aria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The price of ‘getting it wrong’ in this area can be high:</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4D4D4D"/>
              </a:solidFill>
              <a:effectLst/>
              <a:uLnTx/>
              <a:uFillTx/>
              <a:latin typeface="Arial"/>
              <a:ea typeface="+mn-ea"/>
              <a:cs typeface="Arial"/>
            </a:endParaRP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Damage to brand value/other reputational risks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NGO/protest group and other campaigns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Loss of investors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Shareholder activism</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Potential loss of government procurement opportunities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Increased scrutiny by regulatory bodies</a:t>
            </a:r>
          </a:p>
          <a:p>
            <a:pPr marL="171450" marR="0" lvl="0" indent="-171450" algn="l" defTabSz="914400" rtl="0" eaLnBrk="1" fontAlgn="auto" latinLnBrk="0" hangingPunct="1">
              <a:lnSpc>
                <a:spcPct val="100000"/>
              </a:lnSpc>
              <a:spcBef>
                <a:spcPts val="0"/>
              </a:spcBef>
              <a:spcAft>
                <a:spcPts val="0"/>
              </a:spcAft>
              <a:buClrTx/>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Litigation and NCP complaints – in particular the recent Shell decision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100" b="0" i="0" u="none" strike="noStrike" kern="1200" cap="none" spc="0" normalizeH="0" baseline="0" noProof="0" dirty="0">
              <a:ln>
                <a:noFill/>
              </a:ln>
              <a:solidFill>
                <a:srgbClr val="4D4D4D"/>
              </a:solidFill>
              <a:effectLst/>
              <a:uLnTx/>
              <a:uFillTx/>
              <a:latin typeface="Arial"/>
              <a:ea typeface="+mn-ea"/>
              <a:cs typeface="Arial"/>
            </a:endParaRPr>
          </a:p>
        </p:txBody>
      </p:sp>
      <p:grpSp>
        <p:nvGrpSpPr>
          <p:cNvPr id="21" name="Group 20">
            <a:extLst>
              <a:ext uri="{FF2B5EF4-FFF2-40B4-BE49-F238E27FC236}">
                <a16:creationId xmlns:a16="http://schemas.microsoft.com/office/drawing/2014/main" id="{2537DD5F-2DA8-491E-87F2-9821EF93CEAB}"/>
              </a:ext>
            </a:extLst>
          </p:cNvPr>
          <p:cNvGrpSpPr>
            <a:grpSpLocks noChangeAspect="1"/>
          </p:cNvGrpSpPr>
          <p:nvPr/>
        </p:nvGrpSpPr>
        <p:grpSpPr>
          <a:xfrm>
            <a:off x="594740" y="1588117"/>
            <a:ext cx="2900721" cy="2099800"/>
            <a:chOff x="4871864" y="3645024"/>
            <a:chExt cx="7010400" cy="4914900"/>
          </a:xfrm>
          <a:effectLst/>
        </p:grpSpPr>
        <p:pic>
          <p:nvPicPr>
            <p:cNvPr id="22" name="Picture 21">
              <a:extLst>
                <a:ext uri="{FF2B5EF4-FFF2-40B4-BE49-F238E27FC236}">
                  <a16:creationId xmlns:a16="http://schemas.microsoft.com/office/drawing/2014/main" id="{3DC86CB7-17A4-4D4D-936D-7C9DB0108788}"/>
                </a:ext>
              </a:extLst>
            </p:cNvPr>
            <p:cNvPicPr>
              <a:picLocks noChangeAspect="1"/>
            </p:cNvPicPr>
            <p:nvPr/>
          </p:nvPicPr>
          <p:blipFill>
            <a:blip r:embed="rId3"/>
            <a:stretch>
              <a:fillRect/>
            </a:stretch>
          </p:blipFill>
          <p:spPr>
            <a:xfrm>
              <a:off x="4871864" y="3645024"/>
              <a:ext cx="7010400" cy="4914900"/>
            </a:xfrm>
            <a:prstGeom prst="rect">
              <a:avLst/>
            </a:prstGeom>
          </p:spPr>
        </p:pic>
        <p:pic>
          <p:nvPicPr>
            <p:cNvPr id="23" name="Picture 22">
              <a:extLst>
                <a:ext uri="{FF2B5EF4-FFF2-40B4-BE49-F238E27FC236}">
                  <a16:creationId xmlns:a16="http://schemas.microsoft.com/office/drawing/2014/main" id="{53381B01-8500-481B-BEF6-F96EDC1122CB}"/>
                </a:ext>
              </a:extLst>
            </p:cNvPr>
            <p:cNvPicPr>
              <a:picLocks noChangeAspect="1"/>
            </p:cNvPicPr>
            <p:nvPr/>
          </p:nvPicPr>
          <p:blipFill>
            <a:blip r:embed="rId4"/>
            <a:stretch>
              <a:fillRect/>
            </a:stretch>
          </p:blipFill>
          <p:spPr>
            <a:xfrm>
              <a:off x="4871864" y="3673424"/>
              <a:ext cx="824268" cy="403647"/>
            </a:xfrm>
            <a:prstGeom prst="rect">
              <a:avLst/>
            </a:prstGeom>
          </p:spPr>
        </p:pic>
      </p:grpSp>
      <p:pic>
        <p:nvPicPr>
          <p:cNvPr id="24" name="Picture 23">
            <a:extLst>
              <a:ext uri="{FF2B5EF4-FFF2-40B4-BE49-F238E27FC236}">
                <a16:creationId xmlns:a16="http://schemas.microsoft.com/office/drawing/2014/main" id="{594807CD-3AA1-4A6C-9204-116C54B5B8A7}"/>
              </a:ext>
            </a:extLst>
          </p:cNvPr>
          <p:cNvPicPr>
            <a:picLocks noChangeAspect="1"/>
          </p:cNvPicPr>
          <p:nvPr/>
        </p:nvPicPr>
        <p:blipFill>
          <a:blip r:embed="rId5"/>
          <a:stretch>
            <a:fillRect/>
          </a:stretch>
        </p:blipFill>
        <p:spPr>
          <a:xfrm>
            <a:off x="3008863" y="1895335"/>
            <a:ext cx="2613196" cy="2228659"/>
          </a:xfrm>
          <a:prstGeom prst="rect">
            <a:avLst/>
          </a:prstGeom>
        </p:spPr>
      </p:pic>
      <p:pic>
        <p:nvPicPr>
          <p:cNvPr id="25" name="Picture 24">
            <a:extLst>
              <a:ext uri="{FF2B5EF4-FFF2-40B4-BE49-F238E27FC236}">
                <a16:creationId xmlns:a16="http://schemas.microsoft.com/office/drawing/2014/main" id="{E66C048C-8082-4729-8105-72E80609369B}"/>
              </a:ext>
            </a:extLst>
          </p:cNvPr>
          <p:cNvPicPr>
            <a:picLocks noChangeAspect="1"/>
          </p:cNvPicPr>
          <p:nvPr/>
        </p:nvPicPr>
        <p:blipFill>
          <a:blip r:embed="rId6"/>
          <a:stretch>
            <a:fillRect/>
          </a:stretch>
        </p:blipFill>
        <p:spPr>
          <a:xfrm>
            <a:off x="1007519" y="2953437"/>
            <a:ext cx="2461708" cy="1902971"/>
          </a:xfrm>
          <a:prstGeom prst="rect">
            <a:avLst/>
          </a:prstGeom>
        </p:spPr>
      </p:pic>
      <p:pic>
        <p:nvPicPr>
          <p:cNvPr id="26" name="Picture 25">
            <a:extLst>
              <a:ext uri="{FF2B5EF4-FFF2-40B4-BE49-F238E27FC236}">
                <a16:creationId xmlns:a16="http://schemas.microsoft.com/office/drawing/2014/main" id="{138FBA54-CCEB-4B2B-B194-E7441598FAAE}"/>
              </a:ext>
            </a:extLst>
          </p:cNvPr>
          <p:cNvPicPr>
            <a:picLocks noChangeAspect="1"/>
          </p:cNvPicPr>
          <p:nvPr/>
        </p:nvPicPr>
        <p:blipFill rotWithShape="1">
          <a:blip r:embed="rId7"/>
          <a:srcRect b="14582"/>
          <a:stretch/>
        </p:blipFill>
        <p:spPr>
          <a:xfrm>
            <a:off x="3239906" y="3295342"/>
            <a:ext cx="2461708" cy="1561066"/>
          </a:xfrm>
          <a:prstGeom prst="rect">
            <a:avLst/>
          </a:prstGeom>
        </p:spPr>
      </p:pic>
      <p:pic>
        <p:nvPicPr>
          <p:cNvPr id="27" name="Picture 26">
            <a:extLst>
              <a:ext uri="{FF2B5EF4-FFF2-40B4-BE49-F238E27FC236}">
                <a16:creationId xmlns:a16="http://schemas.microsoft.com/office/drawing/2014/main" id="{F88B7A34-FFE7-4BBA-A96A-A1873B56B7BF}"/>
              </a:ext>
            </a:extLst>
          </p:cNvPr>
          <p:cNvPicPr>
            <a:picLocks noChangeAspect="1"/>
          </p:cNvPicPr>
          <p:nvPr/>
        </p:nvPicPr>
        <p:blipFill>
          <a:blip r:embed="rId8"/>
          <a:stretch>
            <a:fillRect/>
          </a:stretch>
        </p:blipFill>
        <p:spPr>
          <a:xfrm>
            <a:off x="551413" y="4378299"/>
            <a:ext cx="2618932" cy="1607594"/>
          </a:xfrm>
          <a:prstGeom prst="rect">
            <a:avLst/>
          </a:prstGeom>
        </p:spPr>
      </p:pic>
      <p:grpSp>
        <p:nvGrpSpPr>
          <p:cNvPr id="28" name="Group 27">
            <a:extLst>
              <a:ext uri="{FF2B5EF4-FFF2-40B4-BE49-F238E27FC236}">
                <a16:creationId xmlns:a16="http://schemas.microsoft.com/office/drawing/2014/main" id="{1D81DA65-8C94-4653-B936-49FC475CBCB1}"/>
              </a:ext>
            </a:extLst>
          </p:cNvPr>
          <p:cNvGrpSpPr/>
          <p:nvPr/>
        </p:nvGrpSpPr>
        <p:grpSpPr>
          <a:xfrm>
            <a:off x="2974626" y="4517581"/>
            <a:ext cx="2834023" cy="1556346"/>
            <a:chOff x="2788036" y="3461264"/>
            <a:chExt cx="5669795" cy="2525681"/>
          </a:xfrm>
        </p:grpSpPr>
        <p:pic>
          <p:nvPicPr>
            <p:cNvPr id="29" name="Picture 28">
              <a:extLst>
                <a:ext uri="{FF2B5EF4-FFF2-40B4-BE49-F238E27FC236}">
                  <a16:creationId xmlns:a16="http://schemas.microsoft.com/office/drawing/2014/main" id="{91E66825-6670-4FF7-B547-B2293BCF73DE}"/>
                </a:ext>
              </a:extLst>
            </p:cNvPr>
            <p:cNvPicPr>
              <a:picLocks noChangeAspect="1"/>
            </p:cNvPicPr>
            <p:nvPr/>
          </p:nvPicPr>
          <p:blipFill>
            <a:blip r:embed="rId9"/>
            <a:stretch>
              <a:fillRect/>
            </a:stretch>
          </p:blipFill>
          <p:spPr>
            <a:xfrm>
              <a:off x="2796445" y="3461264"/>
              <a:ext cx="5661386" cy="885825"/>
            </a:xfrm>
            <a:prstGeom prst="rect">
              <a:avLst/>
            </a:prstGeom>
          </p:spPr>
        </p:pic>
        <p:pic>
          <p:nvPicPr>
            <p:cNvPr id="30" name="Picture 29">
              <a:extLst>
                <a:ext uri="{FF2B5EF4-FFF2-40B4-BE49-F238E27FC236}">
                  <a16:creationId xmlns:a16="http://schemas.microsoft.com/office/drawing/2014/main" id="{79633C5C-2AC8-4117-8398-0AFF69276EAD}"/>
                </a:ext>
              </a:extLst>
            </p:cNvPr>
            <p:cNvPicPr>
              <a:picLocks noChangeAspect="1"/>
            </p:cNvPicPr>
            <p:nvPr/>
          </p:nvPicPr>
          <p:blipFill>
            <a:blip r:embed="rId10"/>
            <a:stretch>
              <a:fillRect/>
            </a:stretch>
          </p:blipFill>
          <p:spPr>
            <a:xfrm>
              <a:off x="2788036" y="4358170"/>
              <a:ext cx="5669795" cy="1628775"/>
            </a:xfrm>
            <a:prstGeom prst="rect">
              <a:avLst/>
            </a:prstGeom>
          </p:spPr>
        </p:pic>
      </p:grpSp>
      <p:pic>
        <p:nvPicPr>
          <p:cNvPr id="31" name="Picture 30">
            <a:extLst>
              <a:ext uri="{FF2B5EF4-FFF2-40B4-BE49-F238E27FC236}">
                <a16:creationId xmlns:a16="http://schemas.microsoft.com/office/drawing/2014/main" id="{E040C415-4181-454D-A28F-2BFBDEF2B175}"/>
              </a:ext>
            </a:extLst>
          </p:cNvPr>
          <p:cNvPicPr>
            <a:picLocks noChangeAspect="1"/>
          </p:cNvPicPr>
          <p:nvPr/>
        </p:nvPicPr>
        <p:blipFill>
          <a:blip r:embed="rId11"/>
          <a:stretch>
            <a:fillRect/>
          </a:stretch>
        </p:blipFill>
        <p:spPr>
          <a:xfrm>
            <a:off x="6441848" y="1896980"/>
            <a:ext cx="4933950" cy="1695450"/>
          </a:xfrm>
          <a:prstGeom prst="rect">
            <a:avLst/>
          </a:prstGeom>
        </p:spPr>
      </p:pic>
      <p:pic>
        <p:nvPicPr>
          <p:cNvPr id="3" name="Picture 2" descr="Image result for ulb llm international business law">
            <a:hlinkClick r:id="rId12"/>
            <a:extLst>
              <a:ext uri="{FF2B5EF4-FFF2-40B4-BE49-F238E27FC236}">
                <a16:creationId xmlns:a16="http://schemas.microsoft.com/office/drawing/2014/main" id="{4BC1843C-08DD-9ED4-634A-79F1E68DE564}"/>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9895905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4A42A6-150C-7213-380D-30216517DE2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B4E442D-3EAB-A46F-B194-FF750C55E179}"/>
              </a:ext>
            </a:extLst>
          </p:cNvPr>
          <p:cNvSpPr>
            <a:spLocks noGrp="1"/>
          </p:cNvSpPr>
          <p:nvPr>
            <p:ph type="title"/>
          </p:nvPr>
        </p:nvSpPr>
        <p:spPr/>
        <p:txBody>
          <a:bodyPr/>
          <a:lstStyle/>
          <a:p>
            <a:r>
              <a:rPr lang="en-GB" dirty="0"/>
              <a:t>In practice – </a:t>
            </a:r>
            <a:r>
              <a:rPr lang="en-BE" dirty="0"/>
              <a:t>institutional investors as an example</a:t>
            </a:r>
            <a:endParaRPr lang="en-GB" dirty="0"/>
          </a:p>
        </p:txBody>
      </p:sp>
      <p:pic>
        <p:nvPicPr>
          <p:cNvPr id="11" name="Picture 2" descr="Image result for ulb llm international business law">
            <a:hlinkClick r:id="rId3"/>
            <a:extLst>
              <a:ext uri="{FF2B5EF4-FFF2-40B4-BE49-F238E27FC236}">
                <a16:creationId xmlns:a16="http://schemas.microsoft.com/office/drawing/2014/main" id="{5FFD6745-F7C6-22F9-F8E3-02D95E6A57A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BDB76DF3-FA65-8C64-05EE-5609EA2E2B16}"/>
              </a:ext>
            </a:extLst>
          </p:cNvPr>
          <p:cNvPicPr>
            <a:picLocks noChangeAspect="1"/>
          </p:cNvPicPr>
          <p:nvPr/>
        </p:nvPicPr>
        <p:blipFill>
          <a:blip r:embed="rId5"/>
          <a:stretch>
            <a:fillRect/>
          </a:stretch>
        </p:blipFill>
        <p:spPr>
          <a:xfrm>
            <a:off x="320643" y="1460937"/>
            <a:ext cx="3321011" cy="4640317"/>
          </a:xfrm>
          <a:prstGeom prst="rect">
            <a:avLst/>
          </a:prstGeom>
        </p:spPr>
      </p:pic>
      <p:pic>
        <p:nvPicPr>
          <p:cNvPr id="7" name="Picture 6">
            <a:extLst>
              <a:ext uri="{FF2B5EF4-FFF2-40B4-BE49-F238E27FC236}">
                <a16:creationId xmlns:a16="http://schemas.microsoft.com/office/drawing/2014/main" id="{7C0055F8-B90F-7EEA-AF47-FEAF30A3A121}"/>
              </a:ext>
            </a:extLst>
          </p:cNvPr>
          <p:cNvPicPr>
            <a:picLocks noChangeAspect="1"/>
          </p:cNvPicPr>
          <p:nvPr/>
        </p:nvPicPr>
        <p:blipFill>
          <a:blip r:embed="rId6"/>
          <a:stretch>
            <a:fillRect/>
          </a:stretch>
        </p:blipFill>
        <p:spPr>
          <a:xfrm>
            <a:off x="3820781" y="1460937"/>
            <a:ext cx="6714079" cy="4519449"/>
          </a:xfrm>
          <a:prstGeom prst="rect">
            <a:avLst/>
          </a:prstGeom>
        </p:spPr>
      </p:pic>
    </p:spTree>
    <p:extLst>
      <p:ext uri="{BB962C8B-B14F-4D97-AF65-F5344CB8AC3E}">
        <p14:creationId xmlns:p14="http://schemas.microsoft.com/office/powerpoint/2010/main" val="287122098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F05482-FC17-1F6D-0A99-43F20D3D14D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047538D-AF32-6170-AD40-43B837321CEC}"/>
              </a:ext>
            </a:extLst>
          </p:cNvPr>
          <p:cNvSpPr>
            <a:spLocks noGrp="1"/>
          </p:cNvSpPr>
          <p:nvPr>
            <p:ph type="title"/>
          </p:nvPr>
        </p:nvSpPr>
        <p:spPr/>
        <p:txBody>
          <a:bodyPr/>
          <a:lstStyle/>
          <a:p>
            <a:r>
              <a:rPr lang="en-GB" dirty="0"/>
              <a:t>In practice – due diligence under soft law standards</a:t>
            </a:r>
          </a:p>
        </p:txBody>
      </p:sp>
      <p:pic>
        <p:nvPicPr>
          <p:cNvPr id="11" name="Picture 2" descr="Image result for ulb llm international business law">
            <a:hlinkClick r:id="rId3"/>
            <a:extLst>
              <a:ext uri="{FF2B5EF4-FFF2-40B4-BE49-F238E27FC236}">
                <a16:creationId xmlns:a16="http://schemas.microsoft.com/office/drawing/2014/main" id="{11E390B0-6413-1AAB-9A8C-F30015C3F73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4" descr="|">
            <a:extLst>
              <a:ext uri="{FF2B5EF4-FFF2-40B4-BE49-F238E27FC236}">
                <a16:creationId xmlns:a16="http://schemas.microsoft.com/office/drawing/2014/main" id="{220298DA-4062-68ED-BC59-4E19D0B0AAC4}"/>
              </a:ext>
            </a:extLst>
          </p:cNvPr>
          <p:cNvSpPr txBox="1">
            <a:spLocks/>
          </p:cNvSpPr>
          <p:nvPr/>
        </p:nvSpPr>
        <p:spPr>
          <a:xfrm>
            <a:off x="412800" y="1349514"/>
            <a:ext cx="10426650" cy="5133836"/>
          </a:xfrm>
          <a:prstGeom prst="rect">
            <a:avLst/>
          </a:prstGeom>
        </p:spPr>
        <p:txBody>
          <a:bodyPr vert="horz" lIns="0" tIns="45720" rIns="91440" bIns="45720" rtlCol="0">
            <a:norm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1" indent="0">
              <a:buNone/>
            </a:pPr>
            <a:r>
              <a:rPr lang="en-GB" sz="1400" dirty="0">
                <a:solidFill>
                  <a:srgbClr val="000000"/>
                </a:solidFill>
              </a:rPr>
              <a:t>Multinational financial institution (FI) has minority shareholdings in financial institutions in China</a:t>
            </a:r>
            <a:r>
              <a:rPr lang="en-BE" sz="1400" dirty="0">
                <a:solidFill>
                  <a:srgbClr val="000000"/>
                </a:solidFill>
              </a:rPr>
              <a:t> (so-called “equity associates”)</a:t>
            </a:r>
            <a:r>
              <a:rPr lang="en-GB" sz="1400" dirty="0">
                <a:solidFill>
                  <a:srgbClr val="000000"/>
                </a:solidFill>
              </a:rPr>
              <a:t>. </a:t>
            </a:r>
            <a:endParaRPr lang="en-BE" sz="1400" dirty="0">
              <a:solidFill>
                <a:srgbClr val="000000"/>
              </a:solidFill>
            </a:endParaRPr>
          </a:p>
          <a:p>
            <a:pPr marL="0" lvl="1" indent="0">
              <a:buNone/>
            </a:pPr>
            <a:r>
              <a:rPr lang="en-BE" sz="1400" dirty="0"/>
              <a:t>“</a:t>
            </a:r>
            <a:r>
              <a:rPr lang="en-BE" sz="1400" i="1" dirty="0"/>
              <a:t>R</a:t>
            </a:r>
            <a:r>
              <a:rPr lang="en-US" sz="1400" i="1" dirty="0" err="1"/>
              <a:t>egarding</a:t>
            </a:r>
            <a:r>
              <a:rPr lang="en-US" sz="1400" i="1" dirty="0"/>
              <a:t> Human Rights, </a:t>
            </a:r>
            <a:r>
              <a:rPr lang="en-BE" sz="1400" i="1" dirty="0"/>
              <a:t>FI</a:t>
            </a:r>
            <a:r>
              <a:rPr lang="en-US" sz="1400" i="1" dirty="0"/>
              <a:t> committed voluntarily to</a:t>
            </a:r>
            <a:r>
              <a:rPr lang="en-BE" sz="1400" i="1" dirty="0"/>
              <a:t> the </a:t>
            </a:r>
            <a:r>
              <a:rPr lang="en-US" sz="1400" i="1" dirty="0"/>
              <a:t>OECD Guidelines for Multinational Enterprises</a:t>
            </a:r>
            <a:r>
              <a:rPr lang="en-BE" sz="1400" i="1" dirty="0"/>
              <a:t>, the </a:t>
            </a:r>
            <a:r>
              <a:rPr lang="en-US" sz="1400" i="1" dirty="0"/>
              <a:t>UN Guiding Principles on Human Rights (UNGP)</a:t>
            </a:r>
            <a:r>
              <a:rPr lang="en-BE" sz="1400" i="1" dirty="0"/>
              <a:t>, </a:t>
            </a:r>
            <a:r>
              <a:rPr lang="nl-BE" sz="1400" i="1" dirty="0"/>
              <a:t>UN </a:t>
            </a:r>
            <a:r>
              <a:rPr lang="nl-BE" sz="1400" i="1" dirty="0" err="1"/>
              <a:t>Principles</a:t>
            </a:r>
            <a:r>
              <a:rPr lang="nl-BE" sz="1400" i="1" dirty="0"/>
              <a:t> For </a:t>
            </a:r>
            <a:r>
              <a:rPr lang="nl-BE" sz="1400" i="1" dirty="0" err="1"/>
              <a:t>Responsible</a:t>
            </a:r>
            <a:r>
              <a:rPr lang="nl-BE" sz="1400" i="1" dirty="0"/>
              <a:t> Investment (PRI)</a:t>
            </a:r>
            <a:r>
              <a:rPr lang="en-BE" sz="1400" i="1" dirty="0"/>
              <a:t> [...]</a:t>
            </a:r>
            <a:r>
              <a:rPr lang="en-BE" sz="1400" dirty="0"/>
              <a:t>“</a:t>
            </a:r>
            <a:endParaRPr lang="en-BE" sz="1400" u="sng" dirty="0">
              <a:solidFill>
                <a:srgbClr val="000000"/>
              </a:solidFill>
            </a:endParaRPr>
          </a:p>
          <a:p>
            <a:pPr lvl="1">
              <a:buClr>
                <a:srgbClr val="000000"/>
              </a:buClr>
            </a:pPr>
            <a:r>
              <a:rPr lang="en-GB" sz="1400" b="1" dirty="0">
                <a:solidFill>
                  <a:srgbClr val="000000"/>
                </a:solidFill>
              </a:rPr>
              <a:t>Minority shareholders</a:t>
            </a:r>
            <a:r>
              <a:rPr lang="en-GB" sz="1400" dirty="0">
                <a:solidFill>
                  <a:srgbClr val="000000"/>
                </a:solidFill>
              </a:rPr>
              <a:t>: </a:t>
            </a:r>
          </a:p>
          <a:p>
            <a:pPr lvl="2">
              <a:buClr>
                <a:srgbClr val="000000"/>
              </a:buClr>
            </a:pPr>
            <a:r>
              <a:rPr lang="en-GB" sz="1400" dirty="0">
                <a:solidFill>
                  <a:srgbClr val="000000"/>
                </a:solidFill>
              </a:rPr>
              <a:t>a relationship between an investor and investee company, including a minority shareholding, is in most circumstances considered as a “business relationship” under the UNGP/OECD Guidelines. Hence, minority shareholders may be directly linked to adverse impacts caused or contributed to by investee companies as a result of their ownership in, or management of, shares in the investee companies, such as the equity associates. On the basis that it concerns non-controlled equity associates, the risk of the shareholder being found to have contributed to (or caused) such impacts is low although stakeholders may try to bring arguments on contribution (particularly where they can show that the FI is aware of impacts being caused/contributed to by its equity associates)</a:t>
            </a:r>
          </a:p>
          <a:p>
            <a:pPr lvl="2">
              <a:buClr>
                <a:srgbClr val="000000"/>
              </a:buClr>
            </a:pPr>
            <a:r>
              <a:rPr lang="en-GB" sz="1400" dirty="0">
                <a:solidFill>
                  <a:srgbClr val="000000"/>
                </a:solidFill>
              </a:rPr>
              <a:t>Investors are not expected to carry out due diligence on behalf of their investee companies. Instead, investors are expected to undertake due diligence to identify, prevent and mitigate ESG adverse impacts in their own portfolios. Likewise, investors are not responsible for addressing themselves adverse impacts caused or contributed to by investee companies and are not expected to provide remedy for the same. </a:t>
            </a:r>
          </a:p>
          <a:p>
            <a:pPr lvl="2">
              <a:buClr>
                <a:srgbClr val="000000"/>
              </a:buClr>
            </a:pPr>
            <a:r>
              <a:rPr lang="en-GB" sz="1400" dirty="0">
                <a:solidFill>
                  <a:srgbClr val="000000"/>
                </a:solidFill>
              </a:rPr>
              <a:t>However: investors should use their leverage with their investee companies to influence those investee companies to prevent or mitigate adverse impacts. The degree of leverage an investor has over the company causing or contributing to the adverse impact is not relevant to considering whether the investor should carry out due diligence and effectively exercise any leverage it may have. It is useful in considering what it can do to persuade that entity to take action.</a:t>
            </a:r>
          </a:p>
        </p:txBody>
      </p:sp>
    </p:spTree>
    <p:extLst>
      <p:ext uri="{BB962C8B-B14F-4D97-AF65-F5344CB8AC3E}">
        <p14:creationId xmlns:p14="http://schemas.microsoft.com/office/powerpoint/2010/main" val="108026477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8D55BA-42C3-202B-6490-26A51C0051D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CF376D9-F14C-EEF8-B50E-521F47CCA1D5}"/>
              </a:ext>
            </a:extLst>
          </p:cNvPr>
          <p:cNvSpPr>
            <a:spLocks noGrp="1"/>
          </p:cNvSpPr>
          <p:nvPr>
            <p:ph type="title"/>
          </p:nvPr>
        </p:nvSpPr>
        <p:spPr/>
        <p:txBody>
          <a:bodyPr/>
          <a:lstStyle/>
          <a:p>
            <a:r>
              <a:rPr lang="en-GB" dirty="0"/>
              <a:t>In practice – due diligence under soft law standards</a:t>
            </a:r>
          </a:p>
        </p:txBody>
      </p:sp>
      <p:pic>
        <p:nvPicPr>
          <p:cNvPr id="11" name="Picture 2" descr="Image result for ulb llm international business law">
            <a:hlinkClick r:id="rId3"/>
            <a:extLst>
              <a:ext uri="{FF2B5EF4-FFF2-40B4-BE49-F238E27FC236}">
                <a16:creationId xmlns:a16="http://schemas.microsoft.com/office/drawing/2014/main" id="{8ECEDD3C-D720-56CA-9BA0-C8E5FD63436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4" descr="|">
            <a:extLst>
              <a:ext uri="{FF2B5EF4-FFF2-40B4-BE49-F238E27FC236}">
                <a16:creationId xmlns:a16="http://schemas.microsoft.com/office/drawing/2014/main" id="{02DDD9CE-3628-BD0D-A2D7-41AA9AB8E85F}"/>
              </a:ext>
            </a:extLst>
          </p:cNvPr>
          <p:cNvSpPr txBox="1">
            <a:spLocks/>
          </p:cNvSpPr>
          <p:nvPr/>
        </p:nvSpPr>
        <p:spPr>
          <a:xfrm>
            <a:off x="412800" y="1349514"/>
            <a:ext cx="10426650" cy="4858245"/>
          </a:xfrm>
          <a:prstGeom prst="rect">
            <a:avLst/>
          </a:prstGeom>
        </p:spPr>
        <p:txBody>
          <a:bodyPr vert="horz" lIns="0" tIns="45720" rIns="91440" bIns="45720" rtlCol="0">
            <a:norm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2">
              <a:buClr>
                <a:srgbClr val="000000"/>
              </a:buClr>
            </a:pPr>
            <a:r>
              <a:rPr lang="en-GB" sz="1400" dirty="0">
                <a:solidFill>
                  <a:srgbClr val="000000"/>
                </a:solidFill>
              </a:rPr>
              <a:t>As summarised in the context of the OECD Guidelines, “</a:t>
            </a:r>
            <a:r>
              <a:rPr lang="en-GB" sz="1400" i="1" dirty="0">
                <a:solidFill>
                  <a:srgbClr val="000000"/>
                </a:solidFill>
              </a:rPr>
              <a:t>each enterprise in a value chain has responsibility for their own actions and impacts. Enterprises or, in this case, investors, are not generally responsible for the actions of the entity which with they have a business relationship but rather for their own conduct including their efforts to influence or encourage that entity</a:t>
            </a:r>
            <a:r>
              <a:rPr lang="en-GB" sz="1400" dirty="0">
                <a:solidFill>
                  <a:srgbClr val="000000"/>
                </a:solidFill>
              </a:rPr>
              <a:t>”. </a:t>
            </a:r>
          </a:p>
          <a:p>
            <a:pPr marL="270000" lvl="2" indent="0">
              <a:buClr>
                <a:srgbClr val="000000"/>
              </a:buClr>
              <a:buNone/>
            </a:pPr>
            <a:endParaRPr lang="en-GB" sz="1400" dirty="0">
              <a:solidFill>
                <a:srgbClr val="000000"/>
              </a:solidFill>
            </a:endParaRPr>
          </a:p>
          <a:p>
            <a:pPr marL="270000" lvl="2" indent="0">
              <a:buClr>
                <a:srgbClr val="000000"/>
              </a:buClr>
              <a:buNone/>
            </a:pPr>
            <a:endParaRPr lang="en-GB" sz="1400" dirty="0">
              <a:solidFill>
                <a:srgbClr val="000000"/>
              </a:solidFill>
            </a:endParaRPr>
          </a:p>
          <a:p>
            <a:pPr marL="270000" lvl="2" indent="0">
              <a:buClr>
                <a:srgbClr val="000000"/>
              </a:buClr>
              <a:buNone/>
            </a:pPr>
            <a:endParaRPr lang="en-GB" sz="1400" dirty="0">
              <a:solidFill>
                <a:srgbClr val="000000"/>
              </a:solidFill>
            </a:endParaRPr>
          </a:p>
          <a:p>
            <a:pPr marL="270000" lvl="2" indent="0">
              <a:buClr>
                <a:srgbClr val="000000"/>
              </a:buClr>
              <a:buNone/>
            </a:pPr>
            <a:endParaRPr lang="en-GB" sz="1400" dirty="0">
              <a:solidFill>
                <a:srgbClr val="000000"/>
              </a:solidFill>
            </a:endParaRPr>
          </a:p>
          <a:p>
            <a:pPr marL="270000" lvl="2" indent="0">
              <a:buClr>
                <a:srgbClr val="000000"/>
              </a:buClr>
              <a:buNone/>
            </a:pPr>
            <a:endParaRPr lang="en-GB" sz="1400" dirty="0">
              <a:solidFill>
                <a:srgbClr val="000000"/>
              </a:solidFill>
            </a:endParaRPr>
          </a:p>
          <a:p>
            <a:pPr marL="270000" lvl="2" indent="0">
              <a:buClr>
                <a:srgbClr val="000000"/>
              </a:buClr>
              <a:buNone/>
            </a:pPr>
            <a:endParaRPr lang="en-GB" sz="1400" dirty="0">
              <a:solidFill>
                <a:srgbClr val="000000"/>
              </a:solidFill>
            </a:endParaRPr>
          </a:p>
          <a:p>
            <a:pPr marL="270000" lvl="2" indent="0">
              <a:buClr>
                <a:srgbClr val="000000"/>
              </a:buClr>
              <a:buNone/>
            </a:pPr>
            <a:endParaRPr lang="en-GB" sz="1400" dirty="0">
              <a:solidFill>
                <a:srgbClr val="000000"/>
              </a:solidFill>
            </a:endParaRPr>
          </a:p>
          <a:p>
            <a:pPr lvl="2">
              <a:buClr>
                <a:srgbClr val="000000"/>
              </a:buClr>
            </a:pPr>
            <a:r>
              <a:rPr lang="en-GB" sz="1400" dirty="0">
                <a:solidFill>
                  <a:srgbClr val="000000"/>
                </a:solidFill>
              </a:rPr>
              <a:t>If a JV partner</a:t>
            </a:r>
            <a:r>
              <a:rPr lang="en-GB" sz="1400" b="1" dirty="0">
                <a:solidFill>
                  <a:srgbClr val="000000"/>
                </a:solidFill>
              </a:rPr>
              <a:t> </a:t>
            </a:r>
            <a:r>
              <a:rPr lang="en-GB" sz="1400" dirty="0">
                <a:solidFill>
                  <a:srgbClr val="000000"/>
                </a:solidFill>
              </a:rPr>
              <a:t>is causing/contributing to adverse impacts (e.g. forced labour) through a separate, unrelated project (i.e. which the investor has no investment, ownership or other connection with), the investor is not directly linked to the impacts through its investment in the JV.</a:t>
            </a:r>
          </a:p>
        </p:txBody>
      </p:sp>
      <p:pic>
        <p:nvPicPr>
          <p:cNvPr id="7170" name="Picture 1">
            <a:extLst>
              <a:ext uri="{FF2B5EF4-FFF2-40B4-BE49-F238E27FC236}">
                <a16:creationId xmlns:a16="http://schemas.microsoft.com/office/drawing/2014/main" id="{804A9C19-9FC3-9881-3FED-F06B3BA6E8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07415" y="2318068"/>
            <a:ext cx="4527550" cy="2443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55447606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58774E-D374-FD50-DDD3-6F72C2D40E9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F122F4C-4724-740B-FF42-906972AADC5C}"/>
              </a:ext>
            </a:extLst>
          </p:cNvPr>
          <p:cNvSpPr>
            <a:spLocks noGrp="1"/>
          </p:cNvSpPr>
          <p:nvPr>
            <p:ph type="title"/>
          </p:nvPr>
        </p:nvSpPr>
        <p:spPr/>
        <p:txBody>
          <a:bodyPr/>
          <a:lstStyle/>
          <a:p>
            <a:r>
              <a:rPr lang="en-GB" dirty="0"/>
              <a:t>In practice – due diligence under soft law standards</a:t>
            </a:r>
          </a:p>
        </p:txBody>
      </p:sp>
      <p:pic>
        <p:nvPicPr>
          <p:cNvPr id="11" name="Picture 2" descr="Image result for ulb llm international business law">
            <a:hlinkClick r:id="rId3"/>
            <a:extLst>
              <a:ext uri="{FF2B5EF4-FFF2-40B4-BE49-F238E27FC236}">
                <a16:creationId xmlns:a16="http://schemas.microsoft.com/office/drawing/2014/main" id="{8E476E30-D01F-EF02-0914-73B4AD70782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4" descr="|">
            <a:extLst>
              <a:ext uri="{FF2B5EF4-FFF2-40B4-BE49-F238E27FC236}">
                <a16:creationId xmlns:a16="http://schemas.microsoft.com/office/drawing/2014/main" id="{136CF455-7892-5EE9-428B-C3549561D902}"/>
              </a:ext>
            </a:extLst>
          </p:cNvPr>
          <p:cNvSpPr txBox="1">
            <a:spLocks/>
          </p:cNvSpPr>
          <p:nvPr/>
        </p:nvSpPr>
        <p:spPr>
          <a:xfrm>
            <a:off x="412800" y="1349514"/>
            <a:ext cx="10426650" cy="4858245"/>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1">
              <a:buClr>
                <a:srgbClr val="000000"/>
              </a:buClr>
            </a:pPr>
            <a:r>
              <a:rPr lang="en-GB" sz="1400" b="1" dirty="0">
                <a:solidFill>
                  <a:srgbClr val="000000"/>
                </a:solidFill>
                <a:latin typeface="+mj-lt"/>
              </a:rPr>
              <a:t>FI’s policies and governance</a:t>
            </a:r>
          </a:p>
          <a:p>
            <a:pPr marL="342900" lvl="0" indent="-342900">
              <a:buFont typeface="Arial" panose="020B0604020202020204" pitchFamily="34" charset="0"/>
              <a:buChar char="-"/>
            </a:pPr>
            <a:r>
              <a:rPr lang="en-GB" sz="1400" dirty="0">
                <a:effectLst/>
                <a:latin typeface="+mj-lt"/>
                <a:ea typeface="Times New Roman" panose="02020603050405020304" pitchFamily="18" charset="0"/>
                <a:cs typeface="Aptos" panose="020B0004020202020204" pitchFamily="34" charset="0"/>
              </a:rPr>
              <a:t>The person(s) in charge of the due diligence of the equity associate (and, as the case may be, to seek to exercise leverage), and their roles and responsibilities, should be clearly identified/assigned</a:t>
            </a:r>
            <a:r>
              <a:rPr lang="en-GB" sz="1400" dirty="0">
                <a:solidFill>
                  <a:srgbClr val="00B050"/>
                </a:solidFill>
                <a:effectLst/>
                <a:latin typeface="+mj-lt"/>
                <a:ea typeface="Times New Roman" panose="02020603050405020304" pitchFamily="18" charset="0"/>
                <a:cs typeface="Aptos" panose="020B0004020202020204" pitchFamily="34" charset="0"/>
              </a:rPr>
              <a:t>.</a:t>
            </a:r>
            <a:endParaRPr lang="en-GB" sz="1400" dirty="0">
              <a:effectLst/>
              <a:latin typeface="+mj-lt"/>
              <a:ea typeface="Times New Roman" panose="02020603050405020304" pitchFamily="18" charset="0"/>
              <a:cs typeface="Aptos" panose="020B0004020202020204" pitchFamily="34" charset="0"/>
            </a:endParaRPr>
          </a:p>
          <a:p>
            <a:pPr marL="342900" lvl="0" indent="-342900">
              <a:buFont typeface="Arial" panose="020B0604020202020204" pitchFamily="34" charset="0"/>
              <a:buChar char="-"/>
            </a:pPr>
            <a:r>
              <a:rPr lang="en-GB" sz="1400" dirty="0">
                <a:effectLst/>
                <a:latin typeface="+mj-lt"/>
                <a:ea typeface="Times New Roman" panose="02020603050405020304" pitchFamily="18" charset="0"/>
                <a:cs typeface="Aptos" panose="020B0004020202020204" pitchFamily="34" charset="0"/>
              </a:rPr>
              <a:t>Record-keeping systems to collect information on due diligence processes should be put in place as well as tracking of whether identified adverse impacts have been responded to effectively. It would also be advisable to formalise feedback of lessons learned in order to improve the process and outcomes in the future</a:t>
            </a:r>
          </a:p>
          <a:p>
            <a:pPr marL="342900" lvl="0" indent="-342900">
              <a:buFont typeface="Arial" panose="020B0604020202020204" pitchFamily="34" charset="0"/>
              <a:buChar char="-"/>
            </a:pPr>
            <a:r>
              <a:rPr lang="en-GB" sz="1400" dirty="0">
                <a:effectLst/>
                <a:latin typeface="+mj-lt"/>
                <a:ea typeface="Times New Roman" panose="02020603050405020304" pitchFamily="18" charset="0"/>
                <a:cs typeface="Aptos" panose="020B0004020202020204" pitchFamily="34" charset="0"/>
              </a:rPr>
              <a:t>Even if FI is reluctant to engage proactively on these topics with the equity associates, it would be advisable to communicate proactively its own overarching commitments / policies to the equity associates, including its expectations that its business partners abide by the same standards to the extent they can under local laws applicable to them. Sign-posting of FI’s own expectations should be done pre-investment and on an ongoing basis post-investment (e.g., as part of annual relationship meetings). If applicable, FI’s expectations can also be included in contractual documentation (e.g. JV / collaboration / franchise agreements) – this can be done via references to FI’s relevant policies (e.g. Code of Conduct, Human Rights Policy) rather than necessarily needing detailed, bespoke drafting</a:t>
            </a:r>
          </a:p>
          <a:p>
            <a:pPr lvl="0"/>
            <a:endParaRPr lang="en-GB" sz="1400" dirty="0">
              <a:effectLst/>
              <a:latin typeface="Aptos" panose="020B0004020202020204" pitchFamily="34" charset="0"/>
              <a:ea typeface="Times New Roman" panose="02020603050405020304" pitchFamily="18" charset="0"/>
              <a:cs typeface="Aptos" panose="020B0004020202020204" pitchFamily="34" charset="0"/>
            </a:endParaRPr>
          </a:p>
        </p:txBody>
      </p:sp>
    </p:spTree>
    <p:extLst>
      <p:ext uri="{BB962C8B-B14F-4D97-AF65-F5344CB8AC3E}">
        <p14:creationId xmlns:p14="http://schemas.microsoft.com/office/powerpoint/2010/main" val="154087779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BB53F6-E6A3-3875-3A29-760326B5801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B6A19EB-A941-ED4C-9490-F870C3BD5E01}"/>
              </a:ext>
            </a:extLst>
          </p:cNvPr>
          <p:cNvSpPr>
            <a:spLocks noGrp="1"/>
          </p:cNvSpPr>
          <p:nvPr>
            <p:ph type="title"/>
          </p:nvPr>
        </p:nvSpPr>
        <p:spPr/>
        <p:txBody>
          <a:bodyPr/>
          <a:lstStyle/>
          <a:p>
            <a:r>
              <a:rPr lang="en-GB" dirty="0"/>
              <a:t>In practice – due diligence under soft law standards</a:t>
            </a:r>
          </a:p>
        </p:txBody>
      </p:sp>
      <p:pic>
        <p:nvPicPr>
          <p:cNvPr id="11" name="Picture 2" descr="Image result for ulb llm international business law">
            <a:hlinkClick r:id="rId3"/>
            <a:extLst>
              <a:ext uri="{FF2B5EF4-FFF2-40B4-BE49-F238E27FC236}">
                <a16:creationId xmlns:a16="http://schemas.microsoft.com/office/drawing/2014/main" id="{0AE21791-C540-0C73-BBD5-F99C9DA24B7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4" descr="|">
            <a:extLst>
              <a:ext uri="{FF2B5EF4-FFF2-40B4-BE49-F238E27FC236}">
                <a16:creationId xmlns:a16="http://schemas.microsoft.com/office/drawing/2014/main" id="{4C194DB8-275C-39CE-7256-A07820DD2C07}"/>
              </a:ext>
            </a:extLst>
          </p:cNvPr>
          <p:cNvSpPr txBox="1">
            <a:spLocks/>
          </p:cNvSpPr>
          <p:nvPr/>
        </p:nvSpPr>
        <p:spPr>
          <a:xfrm>
            <a:off x="412800" y="1349514"/>
            <a:ext cx="10426650" cy="4858245"/>
          </a:xfrm>
          <a:prstGeom prst="rect">
            <a:avLst/>
          </a:prstGeom>
        </p:spPr>
        <p:txBody>
          <a:bodyPr vert="horz" lIns="0" tIns="45720" rIns="91440" bIns="45720" rtlCol="0">
            <a:norm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1">
              <a:buClr>
                <a:srgbClr val="000000"/>
              </a:buClr>
            </a:pPr>
            <a:r>
              <a:rPr lang="en-GB" sz="1400" b="1" dirty="0">
                <a:solidFill>
                  <a:srgbClr val="000000"/>
                </a:solidFill>
              </a:rPr>
              <a:t>Scope of due diligence</a:t>
            </a:r>
          </a:p>
          <a:p>
            <a:pPr lvl="2">
              <a:buClr>
                <a:srgbClr val="000000"/>
              </a:buClr>
            </a:pPr>
            <a:r>
              <a:rPr lang="en-GB" sz="1400" dirty="0">
                <a:latin typeface="Arial" panose="020B0604020202020204" pitchFamily="34" charset="0"/>
                <a:ea typeface="Times New Roman" panose="02020603050405020304" pitchFamily="18" charset="0"/>
                <a:cs typeface="Aptos" panose="020B0004020202020204" pitchFamily="34" charset="0"/>
              </a:rPr>
              <a:t>Under the </a:t>
            </a:r>
            <a:r>
              <a:rPr lang="en-GB" sz="1400" b="1" dirty="0">
                <a:latin typeface="Arial" panose="020B0604020202020204" pitchFamily="34" charset="0"/>
                <a:ea typeface="Times New Roman" panose="02020603050405020304" pitchFamily="18" charset="0"/>
                <a:cs typeface="Aptos" panose="020B0004020202020204" pitchFamily="34" charset="0"/>
              </a:rPr>
              <a:t>UNGP</a:t>
            </a:r>
            <a:r>
              <a:rPr lang="en-GB" sz="1400" dirty="0">
                <a:latin typeface="Arial" panose="020B0604020202020204" pitchFamily="34" charset="0"/>
                <a:ea typeface="Times New Roman" panose="02020603050405020304" pitchFamily="18" charset="0"/>
                <a:cs typeface="Aptos" panose="020B0004020202020204" pitchFamily="34" charset="0"/>
              </a:rPr>
              <a:t>, the key rights protected are the following: “</a:t>
            </a:r>
            <a:r>
              <a:rPr lang="en-GB" sz="1400" i="1" dirty="0">
                <a:latin typeface="Arial" panose="020B0604020202020204" pitchFamily="34" charset="0"/>
                <a:ea typeface="Times New Roman" panose="02020603050405020304" pitchFamily="18" charset="0"/>
                <a:cs typeface="Aptos" panose="020B0004020202020204" pitchFamily="34" charset="0"/>
              </a:rPr>
              <a:t>An authoritative list of the core internationally recognized human rights is contained in the International Bill of Human Rights (consisting of the Universal Declaration of Human Rights and the main instruments through which it has been codified: the International Covenant on Civil and Political Rights and the International Covenant on Economic, Social and Cultural Rights), coupled with the principles concerning fundamental rights in the eight ILO core conventions as set out in the Declaration on Fundamental Principles and Rights at Work</a:t>
            </a:r>
            <a:r>
              <a:rPr lang="en-GB" sz="1400" dirty="0">
                <a:latin typeface="Arial" panose="020B0604020202020204" pitchFamily="34" charset="0"/>
                <a:ea typeface="Times New Roman" panose="02020603050405020304" pitchFamily="18" charset="0"/>
                <a:cs typeface="Aptos" panose="020B0004020202020204" pitchFamily="34" charset="0"/>
              </a:rPr>
              <a:t>. […] </a:t>
            </a:r>
            <a:r>
              <a:rPr lang="en-GB" sz="1400" i="1" dirty="0">
                <a:latin typeface="Arial" panose="020B0604020202020204" pitchFamily="34" charset="0"/>
                <a:ea typeface="Times New Roman" panose="02020603050405020304" pitchFamily="18" charset="0"/>
                <a:cs typeface="Aptos" panose="020B0004020202020204" pitchFamily="34" charset="0"/>
              </a:rPr>
              <a:t>Depending on circumstances, business enterprises may need to consider additional standards […] (indigenous peoples; women; national or ethnic, religious and linguistic minorities; children; persons with disabilities; and migrant workers and their families)</a:t>
            </a:r>
            <a:r>
              <a:rPr lang="en-GB" sz="1400" dirty="0">
                <a:latin typeface="Arial" panose="020B0604020202020204" pitchFamily="34" charset="0"/>
                <a:ea typeface="Times New Roman" panose="02020603050405020304" pitchFamily="18" charset="0"/>
                <a:cs typeface="Aptos" panose="020B0004020202020204" pitchFamily="34" charset="0"/>
              </a:rPr>
              <a:t>”</a:t>
            </a:r>
            <a:r>
              <a:rPr lang="en-GB" sz="1400" dirty="0">
                <a:solidFill>
                  <a:srgbClr val="00B050"/>
                </a:solidFill>
                <a:latin typeface="Arial" panose="020B0604020202020204" pitchFamily="34" charset="0"/>
                <a:ea typeface="Times New Roman" panose="02020603050405020304" pitchFamily="18" charset="0"/>
                <a:cs typeface="Aptos" panose="020B0004020202020204" pitchFamily="34" charset="0"/>
              </a:rPr>
              <a:t>.</a:t>
            </a:r>
            <a:endParaRPr lang="en-GB" sz="1400" dirty="0">
              <a:latin typeface="Aptos" panose="020B0004020202020204" pitchFamily="34" charset="0"/>
              <a:ea typeface="Times New Roman" panose="02020603050405020304" pitchFamily="18" charset="0"/>
              <a:cs typeface="Aptos" panose="020B0004020202020204" pitchFamily="34" charset="0"/>
            </a:endParaRPr>
          </a:p>
          <a:p>
            <a:pPr lvl="2">
              <a:buClr>
                <a:srgbClr val="000000"/>
              </a:buClr>
            </a:pPr>
            <a:r>
              <a:rPr lang="en-GB" sz="1400" dirty="0">
                <a:latin typeface="Arial" panose="020B0604020202020204" pitchFamily="34" charset="0"/>
                <a:ea typeface="Times New Roman" panose="02020603050405020304" pitchFamily="18" charset="0"/>
                <a:cs typeface="Aptos" panose="020B0004020202020204" pitchFamily="34" charset="0"/>
              </a:rPr>
              <a:t>The definition of the relevant scope of the due diligence is much broader under the </a:t>
            </a:r>
            <a:r>
              <a:rPr lang="en-GB" sz="1400" b="1" dirty="0">
                <a:latin typeface="Arial" panose="020B0604020202020204" pitchFamily="34" charset="0"/>
                <a:ea typeface="Times New Roman" panose="02020603050405020304" pitchFamily="18" charset="0"/>
                <a:cs typeface="Aptos" panose="020B0004020202020204" pitchFamily="34" charset="0"/>
              </a:rPr>
              <a:t>OECD Guidelines</a:t>
            </a:r>
            <a:r>
              <a:rPr lang="en-GB" sz="1400" dirty="0">
                <a:latin typeface="Arial" panose="020B0604020202020204" pitchFamily="34" charset="0"/>
                <a:ea typeface="Times New Roman" panose="02020603050405020304" pitchFamily="18" charset="0"/>
                <a:cs typeface="Aptos" panose="020B0004020202020204" pitchFamily="34" charset="0"/>
              </a:rPr>
              <a:t>. It covers all “</a:t>
            </a:r>
            <a:r>
              <a:rPr lang="en-GB" sz="1400" i="1" dirty="0">
                <a:latin typeface="Arial" panose="020B0604020202020204" pitchFamily="34" charset="0"/>
                <a:ea typeface="Times New Roman" panose="02020603050405020304" pitchFamily="18" charset="0"/>
                <a:cs typeface="Aptos" panose="020B0004020202020204" pitchFamily="34" charset="0"/>
              </a:rPr>
              <a:t>responsible business conduct (RBC) issues</a:t>
            </a:r>
            <a:r>
              <a:rPr lang="en-GB" sz="1400" dirty="0">
                <a:latin typeface="Arial" panose="020B0604020202020204" pitchFamily="34" charset="0"/>
                <a:ea typeface="Times New Roman" panose="02020603050405020304" pitchFamily="18" charset="0"/>
                <a:cs typeface="Aptos" panose="020B0004020202020204" pitchFamily="34" charset="0"/>
              </a:rPr>
              <a:t>” discussed in the guidelines, in particular human rights, employment and industrial relations, environment, ABC, consumer interests, disclosure, competition and taxation.</a:t>
            </a:r>
            <a:endParaRPr lang="en-GB" sz="1400" dirty="0">
              <a:latin typeface="Aptos" panose="020B0004020202020204" pitchFamily="34" charset="0"/>
              <a:ea typeface="Times New Roman" panose="02020603050405020304" pitchFamily="18" charset="0"/>
              <a:cs typeface="Aptos" panose="020B0004020202020204" pitchFamily="34" charset="0"/>
            </a:endParaRPr>
          </a:p>
          <a:p>
            <a:pPr lvl="2">
              <a:buClr>
                <a:srgbClr val="000000"/>
              </a:buClr>
            </a:pPr>
            <a:r>
              <a:rPr lang="en-GB" sz="1400" dirty="0">
                <a:solidFill>
                  <a:srgbClr val="000000"/>
                </a:solidFill>
              </a:rPr>
              <a:t>Soft law standards recognise that the first obligation of all enterprises is to </a:t>
            </a:r>
            <a:r>
              <a:rPr lang="en-GB" sz="1400" b="1" dirty="0">
                <a:solidFill>
                  <a:srgbClr val="000000"/>
                </a:solidFill>
              </a:rPr>
              <a:t>abide by applicable domestic law </a:t>
            </a:r>
            <a:r>
              <a:rPr lang="en-GB" sz="1400" dirty="0">
                <a:solidFill>
                  <a:srgbClr val="000000"/>
                </a:solidFill>
              </a:rPr>
              <a:t>(including on corporate governance such as between shareholders and investee companies as well as boards and management) and therefore, where recommendations of the soft law standards are in conflict with local regulations, they should make efforts to honour such recommendations to the fullest extent which does not put them in violation of domestic law (e.g., China's restrictions on privacy rights and the right to establish and join trade unions).  </a:t>
            </a:r>
          </a:p>
          <a:p>
            <a:pPr lvl="3">
              <a:buClr>
                <a:srgbClr val="000000"/>
              </a:buClr>
            </a:pPr>
            <a:r>
              <a:rPr lang="en-GB" sz="1400" dirty="0">
                <a:solidFill>
                  <a:srgbClr val="000000"/>
                </a:solidFill>
              </a:rPr>
              <a:t>This may not, however, preclude FI from criticism by stakeholders if it is found to be directly linked to adverse impacts caused or contributed to by its equity associates. </a:t>
            </a:r>
          </a:p>
        </p:txBody>
      </p:sp>
    </p:spTree>
    <p:extLst>
      <p:ext uri="{BB962C8B-B14F-4D97-AF65-F5344CB8AC3E}">
        <p14:creationId xmlns:p14="http://schemas.microsoft.com/office/powerpoint/2010/main" val="211009171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550CBE-653A-B128-5690-EE5B99D2989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78BB9B9-6FB9-89A7-8AA3-91B798761AB1}"/>
              </a:ext>
            </a:extLst>
          </p:cNvPr>
          <p:cNvSpPr>
            <a:spLocks noGrp="1"/>
          </p:cNvSpPr>
          <p:nvPr>
            <p:ph type="title"/>
          </p:nvPr>
        </p:nvSpPr>
        <p:spPr/>
        <p:txBody>
          <a:bodyPr/>
          <a:lstStyle/>
          <a:p>
            <a:r>
              <a:rPr lang="en-GB" dirty="0"/>
              <a:t>In practice – due diligence under soft law standards</a:t>
            </a:r>
          </a:p>
        </p:txBody>
      </p:sp>
      <p:pic>
        <p:nvPicPr>
          <p:cNvPr id="11" name="Picture 2" descr="Image result for ulb llm international business law">
            <a:hlinkClick r:id="rId3"/>
            <a:extLst>
              <a:ext uri="{FF2B5EF4-FFF2-40B4-BE49-F238E27FC236}">
                <a16:creationId xmlns:a16="http://schemas.microsoft.com/office/drawing/2014/main" id="{A289801A-8E4F-15F1-5094-BE1F7A90E81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4" descr="|">
            <a:extLst>
              <a:ext uri="{FF2B5EF4-FFF2-40B4-BE49-F238E27FC236}">
                <a16:creationId xmlns:a16="http://schemas.microsoft.com/office/drawing/2014/main" id="{981BD2C0-40B4-3762-D4EB-E9AA882E98A4}"/>
              </a:ext>
            </a:extLst>
          </p:cNvPr>
          <p:cNvSpPr txBox="1">
            <a:spLocks/>
          </p:cNvSpPr>
          <p:nvPr/>
        </p:nvSpPr>
        <p:spPr>
          <a:xfrm>
            <a:off x="412800" y="1349514"/>
            <a:ext cx="10426650" cy="4858245"/>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1">
              <a:buClr>
                <a:srgbClr val="000000"/>
              </a:buClr>
            </a:pPr>
            <a:r>
              <a:rPr lang="en-GB" sz="1400" b="1" dirty="0">
                <a:solidFill>
                  <a:srgbClr val="000000"/>
                </a:solidFill>
                <a:latin typeface="+mj-lt"/>
              </a:rPr>
              <a:t>Risk-based approach and prioritisation</a:t>
            </a:r>
          </a:p>
          <a:p>
            <a:pPr lvl="2">
              <a:buClr>
                <a:srgbClr val="000000"/>
              </a:buClr>
            </a:pPr>
            <a:r>
              <a:rPr lang="en-GB" sz="1400" dirty="0">
                <a:latin typeface="+mj-lt"/>
                <a:ea typeface="Times New Roman" panose="02020603050405020304" pitchFamily="18" charset="0"/>
                <a:cs typeface="Aptos" panose="020B0004020202020204" pitchFamily="34" charset="0"/>
              </a:rPr>
              <a:t>FI </a:t>
            </a:r>
            <a:r>
              <a:rPr lang="en-GB" sz="1400" dirty="0">
                <a:effectLst/>
                <a:latin typeface="+mj-lt"/>
                <a:ea typeface="Times New Roman" panose="02020603050405020304" pitchFamily="18" charset="0"/>
                <a:cs typeface="Aptos" panose="020B0004020202020204" pitchFamily="34" charset="0"/>
              </a:rPr>
              <a:t>should prioritise investee companies (including equity associates) for due diligence taking into account the </a:t>
            </a:r>
            <a:r>
              <a:rPr lang="en-GB" sz="1400" i="1" dirty="0">
                <a:effectLst/>
                <a:latin typeface="+mj-lt"/>
                <a:ea typeface="Times New Roman" panose="02020603050405020304" pitchFamily="18" charset="0"/>
                <a:cs typeface="Aptos" panose="020B0004020202020204" pitchFamily="34" charset="0"/>
              </a:rPr>
              <a:t>severity</a:t>
            </a:r>
            <a:r>
              <a:rPr lang="en-GB" sz="1400" dirty="0">
                <a:effectLst/>
                <a:latin typeface="+mj-lt"/>
                <a:ea typeface="Times New Roman" panose="02020603050405020304" pitchFamily="18" charset="0"/>
                <a:cs typeface="Aptos" panose="020B0004020202020204" pitchFamily="34" charset="0"/>
              </a:rPr>
              <a:t> (based on scale, scope and irremediable character) and </a:t>
            </a:r>
            <a:r>
              <a:rPr lang="en-GB" sz="1400" i="1" dirty="0">
                <a:effectLst/>
                <a:latin typeface="+mj-lt"/>
                <a:ea typeface="Times New Roman" panose="02020603050405020304" pitchFamily="18" charset="0"/>
                <a:cs typeface="Aptos" panose="020B0004020202020204" pitchFamily="34" charset="0"/>
              </a:rPr>
              <a:t>likelihood</a:t>
            </a:r>
            <a:r>
              <a:rPr lang="en-GB" sz="1400" dirty="0">
                <a:effectLst/>
                <a:latin typeface="+mj-lt"/>
                <a:ea typeface="Times New Roman" panose="02020603050405020304" pitchFamily="18" charset="0"/>
                <a:cs typeface="Aptos" panose="020B0004020202020204" pitchFamily="34" charset="0"/>
              </a:rPr>
              <a:t> of adverse impacts. The same is true for the nature and extent of due diligence, such as the specific steps to be taken. </a:t>
            </a:r>
            <a:endParaRPr lang="en-GB" sz="1400" dirty="0">
              <a:latin typeface="+mj-lt"/>
              <a:ea typeface="Times New Roman" panose="02020603050405020304" pitchFamily="18" charset="0"/>
              <a:cs typeface="Aptos" panose="020B0004020202020204" pitchFamily="34" charset="0"/>
            </a:endParaRPr>
          </a:p>
          <a:p>
            <a:pPr lvl="2">
              <a:buClr>
                <a:srgbClr val="000000"/>
              </a:buClr>
            </a:pPr>
            <a:r>
              <a:rPr lang="en-GB" sz="1400" dirty="0">
                <a:effectLst/>
                <a:latin typeface="+mj-lt"/>
                <a:ea typeface="Times New Roman" panose="02020603050405020304" pitchFamily="18" charset="0"/>
                <a:cs typeface="Aptos" panose="020B0004020202020204" pitchFamily="34" charset="0"/>
              </a:rPr>
              <a:t>In addition, FI may take into account e.g.:</a:t>
            </a:r>
          </a:p>
          <a:p>
            <a:pPr marL="742950" lvl="1" indent="-285750">
              <a:buFont typeface="Symbol" panose="05050102010706020507" pitchFamily="18" charset="2"/>
              <a:buChar char=""/>
            </a:pPr>
            <a:r>
              <a:rPr lang="en-GB" sz="1400" dirty="0">
                <a:effectLst/>
                <a:latin typeface="+mj-lt"/>
                <a:ea typeface="Times New Roman" panose="02020603050405020304" pitchFamily="18" charset="0"/>
                <a:cs typeface="Aptos" panose="020B0004020202020204" pitchFamily="34" charset="0"/>
              </a:rPr>
              <a:t>the sector, product, geographic, and enterprise-level risks</a:t>
            </a:r>
            <a:endParaRPr lang="en-GB" sz="1400" dirty="0">
              <a:effectLst/>
              <a:latin typeface="+mj-lt"/>
              <a:ea typeface="Aptos" panose="020B0004020202020204" pitchFamily="34" charset="0"/>
              <a:cs typeface="Aptos" panose="020B0004020202020204" pitchFamily="34" charset="0"/>
            </a:endParaRPr>
          </a:p>
          <a:p>
            <a:pPr marL="742950" lvl="1" indent="-285750">
              <a:buFont typeface="Symbol" panose="05050102010706020507" pitchFamily="18" charset="2"/>
              <a:buChar char=""/>
            </a:pPr>
            <a:r>
              <a:rPr lang="en-GB" sz="1400" dirty="0">
                <a:effectLst/>
                <a:latin typeface="+mj-lt"/>
                <a:ea typeface="Times New Roman" panose="02020603050405020304" pitchFamily="18" charset="0"/>
                <a:cs typeface="Aptos" panose="020B0004020202020204" pitchFamily="34" charset="0"/>
              </a:rPr>
              <a:t>the importance of the investee company to the investor and potential limitations on leverage over investee companies (e.g. entity is controlled by the Chinese authorities).</a:t>
            </a:r>
            <a:endParaRPr lang="en-GB" sz="1400" dirty="0">
              <a:effectLst/>
              <a:latin typeface="+mj-lt"/>
              <a:ea typeface="Aptos" panose="020B0004020202020204" pitchFamily="34" charset="0"/>
              <a:cs typeface="Aptos" panose="020B0004020202020204" pitchFamily="34" charset="0"/>
            </a:endParaRPr>
          </a:p>
          <a:p>
            <a:pPr marL="742950" lvl="1" indent="-285750">
              <a:buFont typeface="Symbol" panose="05050102010706020507" pitchFamily="18" charset="2"/>
              <a:buChar char=""/>
            </a:pPr>
            <a:r>
              <a:rPr lang="en-GB" sz="1400" dirty="0">
                <a:effectLst/>
                <a:latin typeface="+mj-lt"/>
                <a:ea typeface="Times New Roman" panose="02020603050405020304" pitchFamily="18" charset="0"/>
                <a:cs typeface="Aptos" panose="020B0004020202020204" pitchFamily="34" charset="0"/>
              </a:rPr>
              <a:t>the ownership share in the company, tenure of investment, access to relevant information and the likelihood that meaningful influence may be exercised</a:t>
            </a:r>
            <a:endParaRPr lang="en-GB" sz="1400" dirty="0">
              <a:effectLst/>
              <a:latin typeface="+mj-lt"/>
              <a:ea typeface="Aptos" panose="020B0004020202020204" pitchFamily="34" charset="0"/>
              <a:cs typeface="Aptos" panose="020B0004020202020204" pitchFamily="34" charset="0"/>
            </a:endParaRPr>
          </a:p>
          <a:p>
            <a:pPr marL="742950" lvl="1" indent="-285750">
              <a:buFont typeface="Symbol" panose="05050102010706020507" pitchFamily="18" charset="2"/>
              <a:buChar char=""/>
            </a:pPr>
            <a:r>
              <a:rPr lang="en-GB" sz="1400" dirty="0">
                <a:effectLst/>
                <a:latin typeface="+mj-lt"/>
                <a:ea typeface="Times New Roman" panose="02020603050405020304" pitchFamily="18" charset="0"/>
                <a:cs typeface="Aptos" panose="020B0004020202020204" pitchFamily="34" charset="0"/>
              </a:rPr>
              <a:t>the sector concerned/nature of activities of the investee companies</a:t>
            </a:r>
            <a:endParaRPr lang="en-GB" sz="1400" dirty="0">
              <a:effectLst/>
              <a:latin typeface="+mj-lt"/>
              <a:ea typeface="Aptos" panose="020B0004020202020204" pitchFamily="34" charset="0"/>
              <a:cs typeface="Aptos" panose="020B0004020202020204" pitchFamily="34" charset="0"/>
            </a:endParaRPr>
          </a:p>
          <a:p>
            <a:pPr marL="742950" lvl="1" indent="-285750">
              <a:buFont typeface="Symbol" panose="05050102010706020507" pitchFamily="18" charset="2"/>
              <a:buChar char=""/>
            </a:pPr>
            <a:r>
              <a:rPr lang="en-GB" sz="1400" dirty="0">
                <a:effectLst/>
                <a:latin typeface="+mj-lt"/>
                <a:ea typeface="Times New Roman" panose="02020603050405020304" pitchFamily="18" charset="0"/>
                <a:cs typeface="Aptos" panose="020B0004020202020204" pitchFamily="34" charset="0"/>
              </a:rPr>
              <a:t>the risks related to the home country of investee companies and the country or countries of their operations (e.g. post- conflict zones, countries with large migrant or refugee populations, corruption issues or weak rule of law, etc.)</a:t>
            </a:r>
            <a:endParaRPr lang="en-GB" sz="1400" dirty="0">
              <a:effectLst/>
              <a:latin typeface="+mj-lt"/>
              <a:ea typeface="Aptos" panose="020B0004020202020204" pitchFamily="34" charset="0"/>
              <a:cs typeface="Aptos" panose="020B0004020202020204" pitchFamily="34" charset="0"/>
            </a:endParaRPr>
          </a:p>
          <a:p>
            <a:pPr marL="742950" lvl="1" indent="-285750">
              <a:buFont typeface="Symbol" panose="05050102010706020507" pitchFamily="18" charset="2"/>
              <a:buChar char=""/>
            </a:pPr>
            <a:r>
              <a:rPr lang="en-GB" sz="1400" dirty="0">
                <a:effectLst/>
                <a:latin typeface="+mj-lt"/>
                <a:ea typeface="Times New Roman" panose="02020603050405020304" pitchFamily="18" charset="0"/>
                <a:cs typeface="Aptos" panose="020B0004020202020204" pitchFamily="34" charset="0"/>
              </a:rPr>
              <a:t>the risks related to the investee companies themselves (e.g. poor track record in the context of RBC issues, such as a history of conflict with its workers, poor environmental performance etc.)</a:t>
            </a:r>
            <a:endParaRPr lang="en-GB" sz="1400" dirty="0">
              <a:effectLst/>
              <a:latin typeface="+mj-lt"/>
              <a:ea typeface="Aptos" panose="020B0004020202020204" pitchFamily="34" charset="0"/>
              <a:cs typeface="Aptos" panose="020B0004020202020204" pitchFamily="34" charset="0"/>
            </a:endParaRPr>
          </a:p>
        </p:txBody>
      </p:sp>
    </p:spTree>
    <p:extLst>
      <p:ext uri="{BB962C8B-B14F-4D97-AF65-F5344CB8AC3E}">
        <p14:creationId xmlns:p14="http://schemas.microsoft.com/office/powerpoint/2010/main" val="52552399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0F8EE8-AA99-3BBC-2C35-3DD5D08B34F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342A69F-0572-8690-D7BE-9A531272D26C}"/>
              </a:ext>
            </a:extLst>
          </p:cNvPr>
          <p:cNvSpPr>
            <a:spLocks noGrp="1"/>
          </p:cNvSpPr>
          <p:nvPr>
            <p:ph type="title"/>
          </p:nvPr>
        </p:nvSpPr>
        <p:spPr/>
        <p:txBody>
          <a:bodyPr/>
          <a:lstStyle/>
          <a:p>
            <a:r>
              <a:rPr lang="en-GB" dirty="0"/>
              <a:t>In practice – due diligence under soft law standards</a:t>
            </a:r>
          </a:p>
        </p:txBody>
      </p:sp>
      <p:pic>
        <p:nvPicPr>
          <p:cNvPr id="11" name="Picture 2" descr="Image result for ulb llm international business law">
            <a:hlinkClick r:id="rId3"/>
            <a:extLst>
              <a:ext uri="{FF2B5EF4-FFF2-40B4-BE49-F238E27FC236}">
                <a16:creationId xmlns:a16="http://schemas.microsoft.com/office/drawing/2014/main" id="{BB8DFCA7-76FB-78F9-D757-6B50673DD44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4" descr="|">
            <a:extLst>
              <a:ext uri="{FF2B5EF4-FFF2-40B4-BE49-F238E27FC236}">
                <a16:creationId xmlns:a16="http://schemas.microsoft.com/office/drawing/2014/main" id="{AACBCA9C-0E0D-2A8D-4D5C-77ADA0697B00}"/>
              </a:ext>
            </a:extLst>
          </p:cNvPr>
          <p:cNvSpPr txBox="1">
            <a:spLocks/>
          </p:cNvSpPr>
          <p:nvPr/>
        </p:nvSpPr>
        <p:spPr>
          <a:xfrm>
            <a:off x="412800" y="1349514"/>
            <a:ext cx="10986720" cy="4858245"/>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1">
              <a:buClr>
                <a:srgbClr val="000000"/>
              </a:buClr>
            </a:pPr>
            <a:r>
              <a:rPr lang="en-GB" sz="1400" b="1" dirty="0">
                <a:solidFill>
                  <a:srgbClr val="000000"/>
                </a:solidFill>
                <a:latin typeface="+mj-lt"/>
              </a:rPr>
              <a:t>Identification of potential and actual adverse impacts / screening</a:t>
            </a:r>
          </a:p>
          <a:p>
            <a:pPr marL="342900" lvl="0" indent="-342900">
              <a:buFont typeface="Arial" panose="020B0604020202020204" pitchFamily="34" charset="0"/>
              <a:buChar char="-"/>
            </a:pPr>
            <a:r>
              <a:rPr lang="en-US" sz="1400" dirty="0">
                <a:effectLst/>
                <a:latin typeface="Arial" panose="020B0604020202020204" pitchFamily="34" charset="0"/>
                <a:ea typeface="Times New Roman" panose="02020603050405020304" pitchFamily="18" charset="0"/>
                <a:cs typeface="Aptos" panose="020B0004020202020204" pitchFamily="34" charset="0"/>
              </a:rPr>
              <a:t>OECD guidance confirms expressly with respect to “</a:t>
            </a:r>
            <a:r>
              <a:rPr lang="en-GB" sz="1400" i="1" dirty="0">
                <a:effectLst/>
                <a:latin typeface="Arial" panose="020B0604020202020204" pitchFamily="34" charset="0"/>
                <a:ea typeface="Times New Roman" panose="02020603050405020304" pitchFamily="18" charset="0"/>
                <a:cs typeface="Aptos" panose="020B0004020202020204" pitchFamily="34" charset="0"/>
              </a:rPr>
              <a:t>desk-based research</a:t>
            </a:r>
            <a:r>
              <a:rPr lang="en-GB" sz="1400" dirty="0">
                <a:effectLst/>
                <a:latin typeface="Arial" panose="020B0604020202020204" pitchFamily="34" charset="0"/>
                <a:ea typeface="Times New Roman" panose="02020603050405020304" pitchFamily="18" charset="0"/>
                <a:cs typeface="Aptos" panose="020B0004020202020204" pitchFamily="34" charset="0"/>
              </a:rPr>
              <a:t>” </a:t>
            </a:r>
            <a:r>
              <a:rPr lang="en-US" sz="1400" dirty="0">
                <a:effectLst/>
                <a:latin typeface="Arial" panose="020B0604020202020204" pitchFamily="34" charset="0"/>
                <a:ea typeface="Times New Roman" panose="02020603050405020304" pitchFamily="18" charset="0"/>
                <a:cs typeface="Aptos" panose="020B0004020202020204" pitchFamily="34" charset="0"/>
              </a:rPr>
              <a:t>that “</a:t>
            </a:r>
            <a:r>
              <a:rPr lang="en-GB" sz="1400" i="1" dirty="0">
                <a:effectLst/>
                <a:latin typeface="Arial" panose="020B0604020202020204" pitchFamily="34" charset="0"/>
                <a:ea typeface="Times New Roman" panose="02020603050405020304" pitchFamily="18" charset="0"/>
                <a:cs typeface="Aptos" panose="020B0004020202020204" pitchFamily="34" charset="0"/>
              </a:rPr>
              <a:t>most sector and product risks as well as situations in particular countries are well known or easily understood from information that is readily available</a:t>
            </a:r>
            <a:r>
              <a:rPr lang="en-GB" sz="1400" dirty="0">
                <a:effectLst/>
                <a:latin typeface="Arial" panose="020B0604020202020204" pitchFamily="34" charset="0"/>
                <a:ea typeface="Times New Roman" panose="02020603050405020304" pitchFamily="18" charset="0"/>
                <a:cs typeface="Aptos" panose="020B0004020202020204" pitchFamily="34" charset="0"/>
              </a:rPr>
              <a:t>”</a:t>
            </a:r>
          </a:p>
          <a:p>
            <a:pPr marL="342900" lvl="0" indent="-342900">
              <a:buFont typeface="Arial" panose="020B0604020202020204" pitchFamily="34" charset="0"/>
              <a:buChar char="-"/>
            </a:pPr>
            <a:r>
              <a:rPr lang="en-US" sz="1400" dirty="0">
                <a:effectLst/>
                <a:latin typeface="Arial" panose="020B0604020202020204" pitchFamily="34" charset="0"/>
                <a:ea typeface="Times New Roman" panose="02020603050405020304" pitchFamily="18" charset="0"/>
                <a:cs typeface="Aptos" panose="020B0004020202020204" pitchFamily="34" charset="0"/>
              </a:rPr>
              <a:t>Such information includes press articles, financial and non-financial reporting of the equity associates (which should increase in the coming years given the focus on sustainability reporting applicable both to non-financial companies and other financial institutions in respect of their investees e.g. the SFDR), reports from international </a:t>
            </a:r>
            <a:r>
              <a:rPr lang="en-US" sz="1400" dirty="0" err="1">
                <a:effectLst/>
                <a:latin typeface="Arial" panose="020B0604020202020204" pitchFamily="34" charset="0"/>
                <a:ea typeface="Times New Roman" panose="02020603050405020304" pitchFamily="18" charset="0"/>
                <a:cs typeface="Aptos" panose="020B0004020202020204" pitchFamily="34" charset="0"/>
              </a:rPr>
              <a:t>organisations</a:t>
            </a:r>
            <a:r>
              <a:rPr lang="en-US" sz="1400" dirty="0">
                <a:effectLst/>
                <a:latin typeface="Arial" panose="020B0604020202020204" pitchFamily="34" charset="0"/>
                <a:ea typeface="Times New Roman" panose="02020603050405020304" pitchFamily="18" charset="0"/>
                <a:cs typeface="Aptos" panose="020B0004020202020204" pitchFamily="34" charset="0"/>
              </a:rPr>
              <a:t> or NGO/civil society organization, etc. </a:t>
            </a:r>
            <a:r>
              <a:rPr lang="en-GB" sz="1400" dirty="0">
                <a:effectLst/>
                <a:latin typeface="Arial" panose="020B0604020202020204" pitchFamily="34" charset="0"/>
                <a:ea typeface="Times New Roman" panose="02020603050405020304" pitchFamily="18" charset="0"/>
                <a:cs typeface="Aptos" panose="020B0004020202020204" pitchFamily="34" charset="0"/>
              </a:rPr>
              <a:t>Market-research services</a:t>
            </a:r>
            <a:r>
              <a:rPr lang="en-US" sz="1400" dirty="0">
                <a:effectLst/>
                <a:latin typeface="Arial" panose="020B0604020202020204" pitchFamily="34" charset="0"/>
                <a:ea typeface="Times New Roman" panose="02020603050405020304" pitchFamily="18" charset="0"/>
                <a:cs typeface="Aptos" panose="020B0004020202020204" pitchFamily="34" charset="0"/>
              </a:rPr>
              <a:t> and other external research providers may be consulted (e.g. proxy indicators like the Transparency International Corruption Perception Index can help guide a risk-based approach to where FI focuses its diligence efforts). </a:t>
            </a:r>
          </a:p>
          <a:p>
            <a:pPr marL="342900" lvl="0"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cs typeface="Aptos" panose="020B0004020202020204" pitchFamily="34" charset="0"/>
              </a:rPr>
              <a:t>Where possible, and in the respect of competition law, FI could engage with other shareholders, as well as stakeholders and experts to better understand sector, product, geographic or enterprise risks, for example, through roundtables.</a:t>
            </a:r>
          </a:p>
          <a:p>
            <a:pPr marL="342900" lvl="0"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cs typeface="Aptos" panose="020B0004020202020204" pitchFamily="34" charset="0"/>
              </a:rPr>
              <a:t>OECD guidance also stresses that “</a:t>
            </a:r>
            <a:r>
              <a:rPr lang="en-GB" sz="1400" i="1" dirty="0">
                <a:effectLst/>
                <a:latin typeface="Arial" panose="020B0604020202020204" pitchFamily="34" charset="0"/>
                <a:ea typeface="Times New Roman" panose="02020603050405020304" pitchFamily="18" charset="0"/>
                <a:cs typeface="Aptos" panose="020B0004020202020204" pitchFamily="34" charset="0"/>
              </a:rPr>
              <a:t>It is important for enterprises to evaluate the accuracy and credibility of resources that they rely on for risk information. This is especially true for inherited sources, such as previous baseline assessments and research done by a partner, acquired enterprise, or peer enterprise and other secondary sources. This can be done through triangulating information to compare it with other sources, considering the nature and source of the information, considering the date of publication and consulting with third parties such as civil society organisations on points of doubt. However, information presented in external reports does not need to be completely verified for an enterprise to use it as a starting point to dig further</a:t>
            </a:r>
            <a:r>
              <a:rPr lang="en-GB" sz="1400" dirty="0">
                <a:effectLst/>
                <a:latin typeface="Arial" panose="020B0604020202020204" pitchFamily="34" charset="0"/>
                <a:ea typeface="Times New Roman" panose="02020603050405020304" pitchFamily="18" charset="0"/>
                <a:cs typeface="Aptos" panose="020B0004020202020204" pitchFamily="34" charset="0"/>
              </a:rPr>
              <a:t>”</a:t>
            </a:r>
          </a:p>
          <a:p>
            <a:pPr marL="342900" lvl="0"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cs typeface="Aptos" panose="020B0004020202020204" pitchFamily="34" charset="0"/>
              </a:rPr>
              <a:t>Updates should be periodic (e.g., annually) but assessments of specific business partners may be more or less frequent depending on the level of risk FI has ascribed to them</a:t>
            </a:r>
          </a:p>
          <a:p>
            <a:pPr lvl="0"/>
            <a:endParaRPr lang="en-GB" sz="1400" dirty="0">
              <a:effectLst/>
              <a:latin typeface="Aptos" panose="020B0004020202020204" pitchFamily="34" charset="0"/>
              <a:ea typeface="Times New Roman" panose="02020603050405020304" pitchFamily="18" charset="0"/>
              <a:cs typeface="Aptos" panose="020B0004020202020204" pitchFamily="34" charset="0"/>
            </a:endParaRPr>
          </a:p>
        </p:txBody>
      </p:sp>
    </p:spTree>
    <p:extLst>
      <p:ext uri="{BB962C8B-B14F-4D97-AF65-F5344CB8AC3E}">
        <p14:creationId xmlns:p14="http://schemas.microsoft.com/office/powerpoint/2010/main" val="376953737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dirty="0"/>
              <a:t>Agenda for the classes</a:t>
            </a:r>
          </a:p>
        </p:txBody>
      </p:sp>
      <p:grpSp>
        <p:nvGrpSpPr>
          <p:cNvPr id="46" name="Group 45">
            <a:extLst>
              <a:ext uri="{FF2B5EF4-FFF2-40B4-BE49-F238E27FC236}">
                <a16:creationId xmlns:a16="http://schemas.microsoft.com/office/drawing/2014/main" id="{15BE284F-3B07-499B-9667-DFA7A14F5BC1}"/>
              </a:ext>
            </a:extLst>
          </p:cNvPr>
          <p:cNvGrpSpPr/>
          <p:nvPr/>
        </p:nvGrpSpPr>
        <p:grpSpPr>
          <a:xfrm>
            <a:off x="431800" y="1533222"/>
            <a:ext cx="11328400" cy="3343099"/>
            <a:chOff x="431800" y="1298125"/>
            <a:chExt cx="12444499" cy="3672468"/>
          </a:xfrm>
        </p:grpSpPr>
        <p:grpSp>
          <p:nvGrpSpPr>
            <p:cNvPr id="47" name="Group 46">
              <a:extLst>
                <a:ext uri="{FF2B5EF4-FFF2-40B4-BE49-F238E27FC236}">
                  <a16:creationId xmlns:a16="http://schemas.microsoft.com/office/drawing/2014/main" id="{6302A74D-F6A9-462D-BEFC-D47B81FC35AA}"/>
                </a:ext>
              </a:extLst>
            </p:cNvPr>
            <p:cNvGrpSpPr/>
            <p:nvPr/>
          </p:nvGrpSpPr>
          <p:grpSpPr>
            <a:xfrm>
              <a:off x="431800" y="1298125"/>
              <a:ext cx="12444499" cy="589910"/>
              <a:chOff x="939572" y="1773239"/>
              <a:chExt cx="12444499" cy="589910"/>
            </a:xfrm>
          </p:grpSpPr>
          <p:sp>
            <p:nvSpPr>
              <p:cNvPr id="110" name="Pentagon 25">
                <a:extLst>
                  <a:ext uri="{FF2B5EF4-FFF2-40B4-BE49-F238E27FC236}">
                    <a16:creationId xmlns:a16="http://schemas.microsoft.com/office/drawing/2014/main" id="{EE0FBB82-2D72-40E2-A923-2E06786395D6}"/>
                  </a:ext>
                </a:extLst>
              </p:cNvPr>
              <p:cNvSpPr/>
              <p:nvPr/>
            </p:nvSpPr>
            <p:spPr bwMode="gray">
              <a:xfrm>
                <a:off x="1257124" y="1806490"/>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i="1" dirty="0">
                    <a:solidFill>
                      <a:schemeClr val="bg2"/>
                    </a:solidFill>
                  </a:rPr>
                  <a:t>Introduction – what is ESG and why does it matter?</a:t>
                </a:r>
              </a:p>
            </p:txBody>
          </p:sp>
          <p:grpSp>
            <p:nvGrpSpPr>
              <p:cNvPr id="112" name="Group 111">
                <a:extLst>
                  <a:ext uri="{FF2B5EF4-FFF2-40B4-BE49-F238E27FC236}">
                    <a16:creationId xmlns:a16="http://schemas.microsoft.com/office/drawing/2014/main" id="{3095DF6A-BE9F-4DAB-A9D7-3119F1E8CB60}"/>
                  </a:ext>
                </a:extLst>
              </p:cNvPr>
              <p:cNvGrpSpPr/>
              <p:nvPr/>
            </p:nvGrpSpPr>
            <p:grpSpPr>
              <a:xfrm>
                <a:off x="939572" y="1773239"/>
                <a:ext cx="595084" cy="589910"/>
                <a:chOff x="323850" y="1790700"/>
                <a:chExt cx="857248" cy="857248"/>
              </a:xfrm>
            </p:grpSpPr>
            <p:sp>
              <p:nvSpPr>
                <p:cNvPr id="113" name="Oval 112">
                  <a:extLst>
                    <a:ext uri="{FF2B5EF4-FFF2-40B4-BE49-F238E27FC236}">
                      <a16:creationId xmlns:a16="http://schemas.microsoft.com/office/drawing/2014/main" id="{19461DA9-07B1-46D2-B476-1F929FE9870E}"/>
                    </a:ext>
                  </a:extLst>
                </p:cNvPr>
                <p:cNvSpPr/>
                <p:nvPr/>
              </p:nvSpPr>
              <p:spPr>
                <a:xfrm>
                  <a:off x="323850" y="1790700"/>
                  <a:ext cx="857248" cy="857248"/>
                </a:xfrm>
                <a:prstGeom prst="ellipse">
                  <a:avLst/>
                </a:prstGeom>
                <a:solidFill>
                  <a:srgbClr val="6666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114" name="Oval 113">
                  <a:extLst>
                    <a:ext uri="{FF2B5EF4-FFF2-40B4-BE49-F238E27FC236}">
                      <a16:creationId xmlns:a16="http://schemas.microsoft.com/office/drawing/2014/main" id="{17CEA8A4-005A-4514-ACE8-5EC7EC540753}"/>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1</a:t>
                  </a:r>
                </a:p>
              </p:txBody>
            </p:sp>
          </p:grpSp>
        </p:grpSp>
        <p:grpSp>
          <p:nvGrpSpPr>
            <p:cNvPr id="48" name="Group 47">
              <a:extLst>
                <a:ext uri="{FF2B5EF4-FFF2-40B4-BE49-F238E27FC236}">
                  <a16:creationId xmlns:a16="http://schemas.microsoft.com/office/drawing/2014/main" id="{0E56FA95-CB66-49E4-AD68-A62ADA2C0E10}"/>
                </a:ext>
              </a:extLst>
            </p:cNvPr>
            <p:cNvGrpSpPr/>
            <p:nvPr/>
          </p:nvGrpSpPr>
          <p:grpSpPr>
            <a:xfrm>
              <a:off x="431800" y="1914637"/>
              <a:ext cx="12444499" cy="589910"/>
              <a:chOff x="939572" y="2363150"/>
              <a:chExt cx="12444499" cy="589910"/>
            </a:xfrm>
          </p:grpSpPr>
          <p:sp>
            <p:nvSpPr>
              <p:cNvPr id="90" name="Pentagon 25">
                <a:extLst>
                  <a:ext uri="{FF2B5EF4-FFF2-40B4-BE49-F238E27FC236}">
                    <a16:creationId xmlns:a16="http://schemas.microsoft.com/office/drawing/2014/main" id="{B87A01D0-B58B-4A05-B256-CCB8B7BDC0F7}"/>
                  </a:ext>
                </a:extLst>
              </p:cNvPr>
              <p:cNvSpPr/>
              <p:nvPr/>
            </p:nvSpPr>
            <p:spPr bwMode="gray">
              <a:xfrm>
                <a:off x="1257124" y="2396401"/>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i="1" dirty="0">
                    <a:solidFill>
                      <a:schemeClr val="bg2"/>
                    </a:solidFill>
                  </a:rPr>
                  <a:t>Sustainable finance and disclosure</a:t>
                </a:r>
              </a:p>
            </p:txBody>
          </p:sp>
          <p:grpSp>
            <p:nvGrpSpPr>
              <p:cNvPr id="95" name="Group 94">
                <a:extLst>
                  <a:ext uri="{FF2B5EF4-FFF2-40B4-BE49-F238E27FC236}">
                    <a16:creationId xmlns:a16="http://schemas.microsoft.com/office/drawing/2014/main" id="{A91E330C-6897-416D-BD9B-D6232ED47438}"/>
                  </a:ext>
                </a:extLst>
              </p:cNvPr>
              <p:cNvGrpSpPr/>
              <p:nvPr/>
            </p:nvGrpSpPr>
            <p:grpSpPr>
              <a:xfrm>
                <a:off x="939572" y="2363150"/>
                <a:ext cx="595084" cy="589910"/>
                <a:chOff x="323850" y="1790700"/>
                <a:chExt cx="857248" cy="857248"/>
              </a:xfrm>
            </p:grpSpPr>
            <p:sp>
              <p:nvSpPr>
                <p:cNvPr id="100" name="Oval 99">
                  <a:extLst>
                    <a:ext uri="{FF2B5EF4-FFF2-40B4-BE49-F238E27FC236}">
                      <a16:creationId xmlns:a16="http://schemas.microsoft.com/office/drawing/2014/main" id="{7CA2E5FB-CD6E-4742-9188-6ABF5549FAF4}"/>
                    </a:ext>
                  </a:extLst>
                </p:cNvPr>
                <p:cNvSpPr/>
                <p:nvPr/>
              </p:nvSpPr>
              <p:spPr>
                <a:xfrm>
                  <a:off x="323850" y="1790700"/>
                  <a:ext cx="857248" cy="857248"/>
                </a:xfrm>
                <a:prstGeom prst="ellipse">
                  <a:avLst/>
                </a:prstGeom>
                <a:solidFill>
                  <a:srgbClr val="99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105" name="Oval 104">
                  <a:extLst>
                    <a:ext uri="{FF2B5EF4-FFF2-40B4-BE49-F238E27FC236}">
                      <a16:creationId xmlns:a16="http://schemas.microsoft.com/office/drawing/2014/main" id="{71D05234-9018-4DB0-914E-0373FAB4A7D4}"/>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2</a:t>
                  </a:r>
                </a:p>
              </p:txBody>
            </p:sp>
          </p:grpSp>
        </p:grpSp>
        <p:grpSp>
          <p:nvGrpSpPr>
            <p:cNvPr id="49" name="Group 48">
              <a:extLst>
                <a:ext uri="{FF2B5EF4-FFF2-40B4-BE49-F238E27FC236}">
                  <a16:creationId xmlns:a16="http://schemas.microsoft.com/office/drawing/2014/main" id="{F2BE193D-A144-4AFD-AD54-E928F4651902}"/>
                </a:ext>
              </a:extLst>
            </p:cNvPr>
            <p:cNvGrpSpPr/>
            <p:nvPr/>
          </p:nvGrpSpPr>
          <p:grpSpPr>
            <a:xfrm>
              <a:off x="431800" y="2531149"/>
              <a:ext cx="12444499" cy="589910"/>
              <a:chOff x="939572" y="2953061"/>
              <a:chExt cx="12444499" cy="589910"/>
            </a:xfrm>
          </p:grpSpPr>
          <p:sp>
            <p:nvSpPr>
              <p:cNvPr id="75" name="Pentagon 25">
                <a:extLst>
                  <a:ext uri="{FF2B5EF4-FFF2-40B4-BE49-F238E27FC236}">
                    <a16:creationId xmlns:a16="http://schemas.microsoft.com/office/drawing/2014/main" id="{35DB846F-7799-4827-A391-64F1895B1BD4}"/>
                  </a:ext>
                </a:extLst>
              </p:cNvPr>
              <p:cNvSpPr/>
              <p:nvPr/>
            </p:nvSpPr>
            <p:spPr bwMode="gray">
              <a:xfrm>
                <a:off x="1257124" y="2986312"/>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dirty="0">
                    <a:solidFill>
                      <a:schemeClr val="tx1"/>
                    </a:solidFill>
                  </a:rPr>
                  <a:t>From a duty to report to a duty to act – climate transition plans and supply chain due diligence</a:t>
                </a:r>
              </a:p>
            </p:txBody>
          </p:sp>
          <p:grpSp>
            <p:nvGrpSpPr>
              <p:cNvPr id="76" name="Group 75">
                <a:extLst>
                  <a:ext uri="{FF2B5EF4-FFF2-40B4-BE49-F238E27FC236}">
                    <a16:creationId xmlns:a16="http://schemas.microsoft.com/office/drawing/2014/main" id="{D40DFCDD-B94D-4405-824C-5639BAAE3062}"/>
                  </a:ext>
                </a:extLst>
              </p:cNvPr>
              <p:cNvGrpSpPr/>
              <p:nvPr/>
            </p:nvGrpSpPr>
            <p:grpSpPr>
              <a:xfrm>
                <a:off x="939572" y="2953061"/>
                <a:ext cx="595084" cy="589910"/>
                <a:chOff x="323850" y="1790700"/>
                <a:chExt cx="857248" cy="857248"/>
              </a:xfrm>
            </p:grpSpPr>
            <p:sp>
              <p:nvSpPr>
                <p:cNvPr id="80" name="Oval 79">
                  <a:extLst>
                    <a:ext uri="{FF2B5EF4-FFF2-40B4-BE49-F238E27FC236}">
                      <a16:creationId xmlns:a16="http://schemas.microsoft.com/office/drawing/2014/main" id="{39DFA0B8-99C0-4092-BB6C-026817B2A3EE}"/>
                    </a:ext>
                  </a:extLst>
                </p:cNvPr>
                <p:cNvSpPr/>
                <p:nvPr/>
              </p:nvSpPr>
              <p:spPr>
                <a:xfrm>
                  <a:off x="323850" y="1790700"/>
                  <a:ext cx="857248" cy="857248"/>
                </a:xfrm>
                <a:prstGeom prst="ellipse">
                  <a:avLst/>
                </a:prstGeom>
                <a:solidFill>
                  <a:srgbClr val="99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85" name="Oval 84">
                  <a:extLst>
                    <a:ext uri="{FF2B5EF4-FFF2-40B4-BE49-F238E27FC236}">
                      <a16:creationId xmlns:a16="http://schemas.microsoft.com/office/drawing/2014/main" id="{B3F2B9A6-4AAA-4FDB-91C6-93C4C082976D}"/>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3</a:t>
                  </a:r>
                </a:p>
              </p:txBody>
            </p:sp>
          </p:grpSp>
        </p:grpSp>
        <p:grpSp>
          <p:nvGrpSpPr>
            <p:cNvPr id="50" name="Group 49">
              <a:extLst>
                <a:ext uri="{FF2B5EF4-FFF2-40B4-BE49-F238E27FC236}">
                  <a16:creationId xmlns:a16="http://schemas.microsoft.com/office/drawing/2014/main" id="{DA92BB96-0A07-4583-B706-E6EE75473DA6}"/>
                </a:ext>
              </a:extLst>
            </p:cNvPr>
            <p:cNvGrpSpPr/>
            <p:nvPr/>
          </p:nvGrpSpPr>
          <p:grpSpPr>
            <a:xfrm>
              <a:off x="431800" y="3147661"/>
              <a:ext cx="12444499" cy="589910"/>
              <a:chOff x="939572" y="3542972"/>
              <a:chExt cx="12444499" cy="589910"/>
            </a:xfrm>
          </p:grpSpPr>
          <p:sp>
            <p:nvSpPr>
              <p:cNvPr id="71" name="Pentagon 25">
                <a:extLst>
                  <a:ext uri="{FF2B5EF4-FFF2-40B4-BE49-F238E27FC236}">
                    <a16:creationId xmlns:a16="http://schemas.microsoft.com/office/drawing/2014/main" id="{BF3B08F7-58DE-4C71-A021-CB2780759F49}"/>
                  </a:ext>
                </a:extLst>
              </p:cNvPr>
              <p:cNvSpPr/>
              <p:nvPr/>
            </p:nvSpPr>
            <p:spPr bwMode="gray">
              <a:xfrm>
                <a:off x="1257124" y="3576223"/>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dirty="0">
                    <a:solidFill>
                      <a:schemeClr val="tx1"/>
                    </a:solidFill>
                  </a:rPr>
                  <a:t>ESG litigation and liability risks</a:t>
                </a:r>
              </a:p>
            </p:txBody>
          </p:sp>
          <p:grpSp>
            <p:nvGrpSpPr>
              <p:cNvPr id="72" name="Group 71">
                <a:extLst>
                  <a:ext uri="{FF2B5EF4-FFF2-40B4-BE49-F238E27FC236}">
                    <a16:creationId xmlns:a16="http://schemas.microsoft.com/office/drawing/2014/main" id="{EE7A5036-C177-4A2D-B727-B9F1363F0211}"/>
                  </a:ext>
                </a:extLst>
              </p:cNvPr>
              <p:cNvGrpSpPr/>
              <p:nvPr/>
            </p:nvGrpSpPr>
            <p:grpSpPr>
              <a:xfrm>
                <a:off x="939572" y="3542972"/>
                <a:ext cx="595084" cy="589910"/>
                <a:chOff x="323850" y="1790700"/>
                <a:chExt cx="857248" cy="857248"/>
              </a:xfrm>
            </p:grpSpPr>
            <p:sp>
              <p:nvSpPr>
                <p:cNvPr id="73" name="Oval 72">
                  <a:extLst>
                    <a:ext uri="{FF2B5EF4-FFF2-40B4-BE49-F238E27FC236}">
                      <a16:creationId xmlns:a16="http://schemas.microsoft.com/office/drawing/2014/main" id="{C544D11D-3BDB-4E8D-9871-784D9AA84FEE}"/>
                    </a:ext>
                  </a:extLst>
                </p:cNvPr>
                <p:cNvSpPr/>
                <p:nvPr/>
              </p:nvSpPr>
              <p:spPr>
                <a:xfrm>
                  <a:off x="323850" y="1790700"/>
                  <a:ext cx="857248" cy="857248"/>
                </a:xfrm>
                <a:prstGeom prst="ellipse">
                  <a:avLst/>
                </a:prstGeom>
                <a:solidFill>
                  <a:srgbClr val="BF33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74" name="Oval 73">
                  <a:extLst>
                    <a:ext uri="{FF2B5EF4-FFF2-40B4-BE49-F238E27FC236}">
                      <a16:creationId xmlns:a16="http://schemas.microsoft.com/office/drawing/2014/main" id="{A6943E2F-99DC-4239-88DD-CB2404E0393E}"/>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4</a:t>
                  </a:r>
                </a:p>
              </p:txBody>
            </p:sp>
          </p:grpSp>
        </p:grpSp>
        <p:grpSp>
          <p:nvGrpSpPr>
            <p:cNvPr id="51" name="Group 50">
              <a:extLst>
                <a:ext uri="{FF2B5EF4-FFF2-40B4-BE49-F238E27FC236}">
                  <a16:creationId xmlns:a16="http://schemas.microsoft.com/office/drawing/2014/main" id="{390EB09D-4654-45D6-BA8B-C450775200C8}"/>
                </a:ext>
              </a:extLst>
            </p:cNvPr>
            <p:cNvGrpSpPr/>
            <p:nvPr/>
          </p:nvGrpSpPr>
          <p:grpSpPr>
            <a:xfrm>
              <a:off x="431800" y="3764173"/>
              <a:ext cx="12444499" cy="589910"/>
              <a:chOff x="939572" y="4132883"/>
              <a:chExt cx="12444499" cy="589910"/>
            </a:xfrm>
          </p:grpSpPr>
          <p:sp>
            <p:nvSpPr>
              <p:cNvPr id="67" name="Pentagon 25">
                <a:extLst>
                  <a:ext uri="{FF2B5EF4-FFF2-40B4-BE49-F238E27FC236}">
                    <a16:creationId xmlns:a16="http://schemas.microsoft.com/office/drawing/2014/main" id="{CDE13C48-8D48-4CE1-80C2-68AA3A9DCD9E}"/>
                  </a:ext>
                </a:extLst>
              </p:cNvPr>
              <p:cNvSpPr/>
              <p:nvPr/>
            </p:nvSpPr>
            <p:spPr bwMode="gray">
              <a:xfrm>
                <a:off x="1257124" y="4166134"/>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dirty="0">
                    <a:solidFill>
                      <a:schemeClr val="tx1"/>
                    </a:solidFill>
                  </a:rPr>
                  <a:t>Focus on specific regulatory and legislative regimes</a:t>
                </a:r>
              </a:p>
            </p:txBody>
          </p:sp>
          <p:grpSp>
            <p:nvGrpSpPr>
              <p:cNvPr id="68" name="Group 67">
                <a:extLst>
                  <a:ext uri="{FF2B5EF4-FFF2-40B4-BE49-F238E27FC236}">
                    <a16:creationId xmlns:a16="http://schemas.microsoft.com/office/drawing/2014/main" id="{067EB40D-F566-4FCA-B388-80E895A7EA4B}"/>
                  </a:ext>
                </a:extLst>
              </p:cNvPr>
              <p:cNvGrpSpPr/>
              <p:nvPr/>
            </p:nvGrpSpPr>
            <p:grpSpPr>
              <a:xfrm>
                <a:off x="939572" y="4132883"/>
                <a:ext cx="595084" cy="589910"/>
                <a:chOff x="323850" y="1790700"/>
                <a:chExt cx="857248" cy="857248"/>
              </a:xfrm>
            </p:grpSpPr>
            <p:sp>
              <p:nvSpPr>
                <p:cNvPr id="69" name="Oval 68">
                  <a:extLst>
                    <a:ext uri="{FF2B5EF4-FFF2-40B4-BE49-F238E27FC236}">
                      <a16:creationId xmlns:a16="http://schemas.microsoft.com/office/drawing/2014/main" id="{79A6A465-13CA-4353-92A7-49CC31C4F023}"/>
                    </a:ext>
                  </a:extLst>
                </p:cNvPr>
                <p:cNvSpPr/>
                <p:nvPr/>
              </p:nvSpPr>
              <p:spPr>
                <a:xfrm>
                  <a:off x="323850" y="1790700"/>
                  <a:ext cx="857248" cy="857248"/>
                </a:xfrm>
                <a:prstGeom prst="ellipse">
                  <a:avLst/>
                </a:prstGeom>
                <a:solidFill>
                  <a:srgbClr val="D985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70" name="Oval 69">
                  <a:extLst>
                    <a:ext uri="{FF2B5EF4-FFF2-40B4-BE49-F238E27FC236}">
                      <a16:creationId xmlns:a16="http://schemas.microsoft.com/office/drawing/2014/main" id="{78EA7545-2908-41FD-84CA-4CC521526CCD}"/>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5</a:t>
                  </a:r>
                </a:p>
              </p:txBody>
            </p:sp>
          </p:grpSp>
        </p:grpSp>
        <p:grpSp>
          <p:nvGrpSpPr>
            <p:cNvPr id="52" name="Group 51">
              <a:extLst>
                <a:ext uri="{FF2B5EF4-FFF2-40B4-BE49-F238E27FC236}">
                  <a16:creationId xmlns:a16="http://schemas.microsoft.com/office/drawing/2014/main" id="{E60706D3-7108-4C95-983B-78BBDFB9A61F}"/>
                </a:ext>
              </a:extLst>
            </p:cNvPr>
            <p:cNvGrpSpPr/>
            <p:nvPr/>
          </p:nvGrpSpPr>
          <p:grpSpPr>
            <a:xfrm>
              <a:off x="431800" y="4380683"/>
              <a:ext cx="12444499" cy="589910"/>
              <a:chOff x="939572" y="4722794"/>
              <a:chExt cx="12444499" cy="589910"/>
            </a:xfrm>
          </p:grpSpPr>
          <p:sp>
            <p:nvSpPr>
              <p:cNvPr id="63" name="Pentagon 25">
                <a:extLst>
                  <a:ext uri="{FF2B5EF4-FFF2-40B4-BE49-F238E27FC236}">
                    <a16:creationId xmlns:a16="http://schemas.microsoft.com/office/drawing/2014/main" id="{EB51FC66-F7EE-4C94-8E9D-2F9C60BDCD96}"/>
                  </a:ext>
                </a:extLst>
              </p:cNvPr>
              <p:cNvSpPr/>
              <p:nvPr/>
            </p:nvSpPr>
            <p:spPr bwMode="gray">
              <a:xfrm>
                <a:off x="1257124" y="4756045"/>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dirty="0">
                    <a:solidFill>
                      <a:schemeClr val="tx1"/>
                    </a:solidFill>
                  </a:rPr>
                  <a:t>Backlash </a:t>
                </a:r>
                <a:r>
                  <a:rPr lang="en-BE" sz="1600" dirty="0">
                    <a:solidFill>
                      <a:schemeClr val="tx1"/>
                    </a:solidFill>
                  </a:rPr>
                  <a:t>/ recalibration </a:t>
                </a:r>
                <a:r>
                  <a:rPr lang="en-GB" sz="1600" dirty="0">
                    <a:solidFill>
                      <a:schemeClr val="tx1"/>
                    </a:solidFill>
                  </a:rPr>
                  <a:t>and future perspectives</a:t>
                </a:r>
              </a:p>
            </p:txBody>
          </p:sp>
          <p:grpSp>
            <p:nvGrpSpPr>
              <p:cNvPr id="64" name="Group 63">
                <a:extLst>
                  <a:ext uri="{FF2B5EF4-FFF2-40B4-BE49-F238E27FC236}">
                    <a16:creationId xmlns:a16="http://schemas.microsoft.com/office/drawing/2014/main" id="{16EEB23F-F465-45F2-B945-5D40C1164791}"/>
                  </a:ext>
                </a:extLst>
              </p:cNvPr>
              <p:cNvGrpSpPr/>
              <p:nvPr/>
            </p:nvGrpSpPr>
            <p:grpSpPr>
              <a:xfrm>
                <a:off x="939572" y="4722794"/>
                <a:ext cx="595084" cy="589910"/>
                <a:chOff x="323850" y="1790700"/>
                <a:chExt cx="857248" cy="857248"/>
              </a:xfrm>
            </p:grpSpPr>
            <p:sp>
              <p:nvSpPr>
                <p:cNvPr id="65" name="Oval 64">
                  <a:extLst>
                    <a:ext uri="{FF2B5EF4-FFF2-40B4-BE49-F238E27FC236}">
                      <a16:creationId xmlns:a16="http://schemas.microsoft.com/office/drawing/2014/main" id="{3340EE7E-7966-4C7D-8064-B0C619C635C2}"/>
                    </a:ext>
                  </a:extLst>
                </p:cNvPr>
                <p:cNvSpPr/>
                <p:nvPr/>
              </p:nvSpPr>
              <p:spPr>
                <a:xfrm>
                  <a:off x="323850" y="1790700"/>
                  <a:ext cx="857248" cy="857248"/>
                </a:xfrm>
                <a:prstGeom prst="ellipse">
                  <a:avLst/>
                </a:prstGeom>
                <a:solidFill>
                  <a:srgbClr val="6699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66" name="Oval 65">
                  <a:extLst>
                    <a:ext uri="{FF2B5EF4-FFF2-40B4-BE49-F238E27FC236}">
                      <a16:creationId xmlns:a16="http://schemas.microsoft.com/office/drawing/2014/main" id="{A30AA34E-9A74-4AC9-940C-50E13D5C4ED2}"/>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6</a:t>
                  </a:r>
                </a:p>
              </p:txBody>
            </p:sp>
          </p:grpSp>
        </p:grpSp>
      </p:grpSp>
      <p:pic>
        <p:nvPicPr>
          <p:cNvPr id="6" name="Picture 2" descr="Image result for ulb llm international business law">
            <a:hlinkClick r:id="rId3"/>
            <a:extLst>
              <a:ext uri="{FF2B5EF4-FFF2-40B4-BE49-F238E27FC236}">
                <a16:creationId xmlns:a16="http://schemas.microsoft.com/office/drawing/2014/main" id="{C234C842-8AE3-FAF7-2A21-83A50F995F1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296480784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244841-9965-AF66-7C65-BDFE29B684CF}"/>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707AF77-E620-440B-B39F-272750A0888A}"/>
              </a:ext>
            </a:extLst>
          </p:cNvPr>
          <p:cNvSpPr>
            <a:spLocks noGrp="1"/>
          </p:cNvSpPr>
          <p:nvPr>
            <p:ph type="title"/>
          </p:nvPr>
        </p:nvSpPr>
        <p:spPr/>
        <p:txBody>
          <a:bodyPr/>
          <a:lstStyle/>
          <a:p>
            <a:r>
              <a:rPr lang="en-GB" dirty="0"/>
              <a:t>In practice – due diligence under soft law standards</a:t>
            </a:r>
          </a:p>
        </p:txBody>
      </p:sp>
      <p:pic>
        <p:nvPicPr>
          <p:cNvPr id="11" name="Picture 2" descr="Image result for ulb llm international business law">
            <a:hlinkClick r:id="rId3"/>
            <a:extLst>
              <a:ext uri="{FF2B5EF4-FFF2-40B4-BE49-F238E27FC236}">
                <a16:creationId xmlns:a16="http://schemas.microsoft.com/office/drawing/2014/main" id="{B632B864-6B48-4432-ADC8-A760DCBF7BB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4" descr="|">
            <a:extLst>
              <a:ext uri="{FF2B5EF4-FFF2-40B4-BE49-F238E27FC236}">
                <a16:creationId xmlns:a16="http://schemas.microsoft.com/office/drawing/2014/main" id="{C16C4AF1-E836-BC59-1098-1CF62735CB57}"/>
              </a:ext>
            </a:extLst>
          </p:cNvPr>
          <p:cNvSpPr txBox="1">
            <a:spLocks/>
          </p:cNvSpPr>
          <p:nvPr/>
        </p:nvSpPr>
        <p:spPr>
          <a:xfrm>
            <a:off x="412800" y="1349514"/>
            <a:ext cx="10426650" cy="4858245"/>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lvl="0"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cs typeface="Aptos" panose="020B0004020202020204" pitchFamily="34" charset="0"/>
              </a:rPr>
              <a:t>OECD guidance lists the following </a:t>
            </a:r>
            <a:r>
              <a:rPr lang="en-GB" sz="1400" b="1" dirty="0">
                <a:effectLst/>
                <a:latin typeface="Arial" panose="020B0604020202020204" pitchFamily="34" charset="0"/>
                <a:ea typeface="Times New Roman" panose="02020603050405020304" pitchFamily="18" charset="0"/>
                <a:cs typeface="Aptos" panose="020B0004020202020204" pitchFamily="34" charset="0"/>
              </a:rPr>
              <a:t>examples of sources </a:t>
            </a:r>
            <a:r>
              <a:rPr lang="en-GB" sz="1400" dirty="0">
                <a:effectLst/>
                <a:latin typeface="Arial" panose="020B0604020202020204" pitchFamily="34" charset="0"/>
                <a:ea typeface="Times New Roman" panose="02020603050405020304" pitchFamily="18" charset="0"/>
                <a:cs typeface="Aptos" panose="020B0004020202020204" pitchFamily="34" charset="0"/>
              </a:rPr>
              <a:t>that may be used:</a:t>
            </a:r>
          </a:p>
          <a:p>
            <a:pPr lvl="0"/>
            <a:endParaRPr lang="en-GB" sz="1400" dirty="0">
              <a:effectLst/>
              <a:latin typeface="Aptos" panose="020B0004020202020204" pitchFamily="34" charset="0"/>
              <a:ea typeface="Times New Roman" panose="02020603050405020304" pitchFamily="18" charset="0"/>
              <a:cs typeface="Aptos" panose="020B0004020202020204" pitchFamily="34" charset="0"/>
            </a:endParaRPr>
          </a:p>
        </p:txBody>
      </p:sp>
      <p:pic>
        <p:nvPicPr>
          <p:cNvPr id="8194" name="Picture 3">
            <a:extLst>
              <a:ext uri="{FF2B5EF4-FFF2-40B4-BE49-F238E27FC236}">
                <a16:creationId xmlns:a16="http://schemas.microsoft.com/office/drawing/2014/main" id="{9BB9D23A-8C21-E425-725F-2192363E84B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24523" y="1829308"/>
            <a:ext cx="3937317" cy="4378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0965571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A5DF37-DEB7-1B55-1418-99F885DFDB1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399AA68-931F-D484-940B-33162B3AD593}"/>
              </a:ext>
            </a:extLst>
          </p:cNvPr>
          <p:cNvSpPr>
            <a:spLocks noGrp="1"/>
          </p:cNvSpPr>
          <p:nvPr>
            <p:ph type="title"/>
          </p:nvPr>
        </p:nvSpPr>
        <p:spPr/>
        <p:txBody>
          <a:bodyPr/>
          <a:lstStyle/>
          <a:p>
            <a:r>
              <a:rPr lang="en-GB" dirty="0"/>
              <a:t>In practice – due diligence under soft law standards</a:t>
            </a:r>
          </a:p>
        </p:txBody>
      </p:sp>
      <p:pic>
        <p:nvPicPr>
          <p:cNvPr id="11" name="Picture 2" descr="Image result for ulb llm international business law">
            <a:hlinkClick r:id="rId3"/>
            <a:extLst>
              <a:ext uri="{FF2B5EF4-FFF2-40B4-BE49-F238E27FC236}">
                <a16:creationId xmlns:a16="http://schemas.microsoft.com/office/drawing/2014/main" id="{7D597C2D-3391-6304-F6F4-AE3CD5F737F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4" descr="|">
            <a:extLst>
              <a:ext uri="{FF2B5EF4-FFF2-40B4-BE49-F238E27FC236}">
                <a16:creationId xmlns:a16="http://schemas.microsoft.com/office/drawing/2014/main" id="{D29FEAA7-18B6-F12F-6A58-D6FF232BB3D7}"/>
              </a:ext>
            </a:extLst>
          </p:cNvPr>
          <p:cNvSpPr txBox="1">
            <a:spLocks/>
          </p:cNvSpPr>
          <p:nvPr/>
        </p:nvSpPr>
        <p:spPr>
          <a:xfrm>
            <a:off x="412800" y="1349514"/>
            <a:ext cx="10986720" cy="4858245"/>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1">
              <a:buClr>
                <a:srgbClr val="000000"/>
              </a:buClr>
            </a:pPr>
            <a:r>
              <a:rPr lang="en-GB" sz="1400" b="1" dirty="0">
                <a:solidFill>
                  <a:srgbClr val="000000"/>
                </a:solidFill>
                <a:latin typeface="+mj-lt"/>
              </a:rPr>
              <a:t>Prevention/mitigation/remediation</a:t>
            </a:r>
          </a:p>
          <a:p>
            <a:pPr marL="342900" lvl="0"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cs typeface="Aptos" panose="020B0004020202020204" pitchFamily="34" charset="0"/>
              </a:rPr>
              <a:t>In case potential or actual adverse impacts were to be identified, FI should use its leverage, to the extent possible and in the respect of applicable local laws (including on corporate governance), to prompt the business relationship(s) to prevent, mitigate and remediate adverse impacts</a:t>
            </a:r>
            <a:r>
              <a:rPr lang="en-GB" sz="1400" dirty="0">
                <a:solidFill>
                  <a:srgbClr val="00B050"/>
                </a:solidFill>
                <a:effectLst/>
                <a:latin typeface="Arial" panose="020B0604020202020204" pitchFamily="34" charset="0"/>
                <a:ea typeface="Times New Roman" panose="02020603050405020304" pitchFamily="18" charset="0"/>
                <a:cs typeface="Aptos" panose="020B0004020202020204" pitchFamily="34" charset="0"/>
              </a:rPr>
              <a:t>.</a:t>
            </a:r>
            <a:endParaRPr lang="en-GB" sz="1400" dirty="0">
              <a:effectLst/>
              <a:latin typeface="Aptos" panose="020B0004020202020204" pitchFamily="34" charset="0"/>
              <a:ea typeface="Times New Roman" panose="02020603050405020304" pitchFamily="18" charset="0"/>
              <a:cs typeface="Aptos" panose="020B0004020202020204" pitchFamily="34" charset="0"/>
            </a:endParaRPr>
          </a:p>
          <a:p>
            <a:pPr marL="342900" lvl="0"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cs typeface="Aptos" panose="020B0004020202020204" pitchFamily="34" charset="0"/>
              </a:rPr>
              <a:t>The degree of leverage an enterprise has over the business relationship causing the adverse impact is useful in considering what it can do to persuade that entity to take action</a:t>
            </a:r>
            <a:r>
              <a:rPr lang="en-BE" sz="1400" dirty="0">
                <a:effectLst/>
                <a:latin typeface="Arial" panose="020B0604020202020204" pitchFamily="34" charset="0"/>
                <a:ea typeface="Times New Roman" panose="02020603050405020304" pitchFamily="18" charset="0"/>
                <a:cs typeface="Aptos" panose="020B0004020202020204" pitchFamily="34" charset="0"/>
              </a:rPr>
              <a:t>.</a:t>
            </a:r>
            <a:r>
              <a:rPr lang="en-GB" sz="1400" dirty="0">
                <a:effectLst/>
                <a:latin typeface="Arial" panose="020B0604020202020204" pitchFamily="34" charset="0"/>
                <a:ea typeface="Times New Roman" panose="02020603050405020304" pitchFamily="18" charset="0"/>
                <a:cs typeface="Aptos" panose="020B0004020202020204" pitchFamily="34" charset="0"/>
              </a:rPr>
              <a:t> </a:t>
            </a:r>
            <a:r>
              <a:rPr lang="en-BE" sz="1400" dirty="0">
                <a:latin typeface="Arial" panose="020B0604020202020204" pitchFamily="34" charset="0"/>
                <a:ea typeface="Times New Roman" panose="02020603050405020304" pitchFamily="18" charset="0"/>
                <a:cs typeface="Aptos" panose="020B0004020202020204" pitchFamily="34" charset="0"/>
              </a:rPr>
              <a:t>H</a:t>
            </a:r>
            <a:r>
              <a:rPr lang="en-GB" sz="1400" dirty="0" err="1">
                <a:effectLst/>
                <a:latin typeface="Arial" panose="020B0604020202020204" pitchFamily="34" charset="0"/>
                <a:ea typeface="Times New Roman" panose="02020603050405020304" pitchFamily="18" charset="0"/>
                <a:cs typeface="Aptos" panose="020B0004020202020204" pitchFamily="34" charset="0"/>
              </a:rPr>
              <a:t>owever</a:t>
            </a:r>
            <a:r>
              <a:rPr lang="en-GB" sz="1400" dirty="0">
                <a:effectLst/>
                <a:latin typeface="Arial" panose="020B0604020202020204" pitchFamily="34" charset="0"/>
                <a:ea typeface="Times New Roman" panose="02020603050405020304" pitchFamily="18" charset="0"/>
                <a:cs typeface="Aptos" panose="020B0004020202020204" pitchFamily="34" charset="0"/>
              </a:rPr>
              <a:t> enterprises have a responsibility to carry out due diligence and effectively exercise any leverage they may have.</a:t>
            </a:r>
            <a:endParaRPr lang="en-GB" sz="1400" dirty="0">
              <a:effectLst/>
              <a:latin typeface="Aptos" panose="020B0004020202020204" pitchFamily="34" charset="0"/>
              <a:ea typeface="Times New Roman" panose="02020603050405020304" pitchFamily="18" charset="0"/>
              <a:cs typeface="Aptos" panose="020B0004020202020204" pitchFamily="34" charset="0"/>
            </a:endParaRPr>
          </a:p>
          <a:p>
            <a:pPr marL="342900" lvl="0"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cs typeface="Aptos" panose="020B0004020202020204" pitchFamily="34" charset="0"/>
              </a:rPr>
              <a:t>As pointed out by OECD guidance, “</a:t>
            </a:r>
            <a:r>
              <a:rPr lang="en-GB" sz="1400" i="1" dirty="0">
                <a:effectLst/>
                <a:latin typeface="Arial" panose="020B0604020202020204" pitchFamily="34" charset="0"/>
                <a:ea typeface="Times New Roman" panose="02020603050405020304" pitchFamily="18" charset="0"/>
                <a:cs typeface="Aptos" panose="020B0004020202020204" pitchFamily="34" charset="0"/>
              </a:rPr>
              <a:t>Voting at shareholder meetings is, however, only one channel for shareholder engagement. Direct contact and dialogue with the board and management, represent other forms of shareholder engagement that are frequently used […] Such a dialogue between institutional investors and companies should be encouraged</a:t>
            </a:r>
            <a:r>
              <a:rPr lang="en-GB" sz="1400" dirty="0">
                <a:effectLst/>
                <a:latin typeface="Arial" panose="020B0604020202020204" pitchFamily="34" charset="0"/>
                <a:ea typeface="Times New Roman" panose="02020603050405020304" pitchFamily="18" charset="0"/>
                <a:cs typeface="Aptos" panose="020B0004020202020204" pitchFamily="34" charset="0"/>
              </a:rPr>
              <a:t>.”. </a:t>
            </a:r>
          </a:p>
          <a:p>
            <a:pPr marL="342900" lvl="0"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cs typeface="Aptos" panose="020B0004020202020204" pitchFamily="34" charset="0"/>
              </a:rPr>
              <a:t>FI should consider ways to build additional and exercise its leverage with the business relationship, including for example through:</a:t>
            </a:r>
            <a:r>
              <a:rPr lang="en-GB" sz="1400" dirty="0">
                <a:latin typeface="Aptos" panose="020B0004020202020204" pitchFamily="34" charset="0"/>
                <a:ea typeface="Times New Roman" panose="02020603050405020304" pitchFamily="18" charset="0"/>
                <a:cs typeface="Aptos" panose="020B0004020202020204" pitchFamily="34" charset="0"/>
              </a:rPr>
              <a:t> </a:t>
            </a:r>
            <a:r>
              <a:rPr lang="en-GB" sz="1400" dirty="0">
                <a:effectLst/>
                <a:latin typeface="Arial" panose="020B0604020202020204" pitchFamily="34" charset="0"/>
                <a:ea typeface="Times New Roman" panose="02020603050405020304" pitchFamily="18" charset="0"/>
                <a:cs typeface="Aptos" panose="020B0004020202020204" pitchFamily="34" charset="0"/>
              </a:rPr>
              <a:t>attendance and speaking at Annual General Meetings to express views on specific issues, requesting information from and engaging with investee companies to obtain relevant information and make expectations clear; outreach from senior management; use potential new opportunities of commercial incentives and/or contractual arrangements (potential collaboration agreement, JV agreement, license or franchise agreements, etc.); where possible, cooperation with other actors, in particular other shareholders </a:t>
            </a:r>
            <a:r>
              <a:rPr lang="en-US" sz="1400" dirty="0">
                <a:effectLst/>
                <a:latin typeface="Arial" panose="020B0604020202020204" pitchFamily="34" charset="0"/>
                <a:ea typeface="Times New Roman" panose="02020603050405020304" pitchFamily="18" charset="0"/>
                <a:cs typeface="Aptos" panose="020B0004020202020204" pitchFamily="34" charset="0"/>
              </a:rPr>
              <a:t>(e.g. from the EU or having adhered to voluntary standards)</a:t>
            </a:r>
            <a:r>
              <a:rPr lang="en-GB" sz="1400" dirty="0">
                <a:effectLst/>
                <a:latin typeface="Arial" panose="020B0604020202020204" pitchFamily="34" charset="0"/>
                <a:ea typeface="Times New Roman" panose="02020603050405020304" pitchFamily="18" charset="0"/>
                <a:cs typeface="Aptos" panose="020B0004020202020204" pitchFamily="34" charset="0"/>
              </a:rPr>
              <a:t>. This could potentially be done through the PRI Collaboration platform (see </a:t>
            </a:r>
            <a:r>
              <a:rPr lang="en-GB" sz="1400" u="sng" dirty="0">
                <a:solidFill>
                  <a:srgbClr val="467886"/>
                </a:solidFill>
                <a:effectLst/>
                <a:latin typeface="Arial" panose="020B0604020202020204" pitchFamily="34" charset="0"/>
                <a:ea typeface="Times New Roman" panose="02020603050405020304" pitchFamily="18" charset="0"/>
                <a:cs typeface="Aptos" panose="020B0004020202020204" pitchFamily="34" charset="0"/>
                <a:hlinkClick r:id="rId5"/>
              </a:rPr>
              <a:t>Home | PRI (unpri.org)</a:t>
            </a:r>
            <a:r>
              <a:rPr lang="en-GB" sz="1400" dirty="0">
                <a:effectLst/>
                <a:latin typeface="Arial" panose="020B0604020202020204" pitchFamily="34" charset="0"/>
                <a:ea typeface="Times New Roman" panose="02020603050405020304" pitchFamily="18" charset="0"/>
                <a:cs typeface="Aptos" panose="020B0004020202020204" pitchFamily="34" charset="0"/>
              </a:rPr>
              <a:t>), industry associations or cross-sectoral initiatives; and in the most extreme and severe cases, communicating the possibility of disengagement if expectations are not met</a:t>
            </a:r>
            <a:r>
              <a:rPr lang="en-GB" sz="1400" dirty="0">
                <a:solidFill>
                  <a:srgbClr val="00B050"/>
                </a:solidFill>
                <a:effectLst/>
                <a:latin typeface="Arial" panose="020B0604020202020204" pitchFamily="34" charset="0"/>
                <a:ea typeface="Times New Roman" panose="02020603050405020304" pitchFamily="18" charset="0"/>
                <a:cs typeface="Aptos" panose="020B0004020202020204" pitchFamily="34" charset="0"/>
              </a:rPr>
              <a:t>.</a:t>
            </a:r>
            <a:endParaRPr lang="en-GB" sz="1400" dirty="0">
              <a:effectLst/>
              <a:latin typeface="Aptos" panose="020B0004020202020204" pitchFamily="34" charset="0"/>
              <a:ea typeface="Aptos" panose="020B0004020202020204" pitchFamily="34" charset="0"/>
              <a:cs typeface="Aptos" panose="020B0004020202020204" pitchFamily="34" charset="0"/>
            </a:endParaRPr>
          </a:p>
          <a:p>
            <a:pPr lvl="0"/>
            <a:endParaRPr lang="en-GB" sz="1400" dirty="0">
              <a:effectLst/>
              <a:latin typeface="Aptos" panose="020B0004020202020204" pitchFamily="34" charset="0"/>
              <a:ea typeface="Times New Roman" panose="02020603050405020304" pitchFamily="18" charset="0"/>
              <a:cs typeface="Aptos" panose="020B0004020202020204" pitchFamily="34" charset="0"/>
            </a:endParaRPr>
          </a:p>
        </p:txBody>
      </p:sp>
    </p:spTree>
    <p:extLst>
      <p:ext uri="{BB962C8B-B14F-4D97-AF65-F5344CB8AC3E}">
        <p14:creationId xmlns:p14="http://schemas.microsoft.com/office/powerpoint/2010/main" val="166941101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2F0F27-2B70-6E36-0A36-275DF52C847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88E935E-6410-7A5E-1A1C-1E6ADE21EDEF}"/>
              </a:ext>
            </a:extLst>
          </p:cNvPr>
          <p:cNvSpPr>
            <a:spLocks noGrp="1"/>
          </p:cNvSpPr>
          <p:nvPr>
            <p:ph type="title"/>
          </p:nvPr>
        </p:nvSpPr>
        <p:spPr/>
        <p:txBody>
          <a:bodyPr/>
          <a:lstStyle/>
          <a:p>
            <a:r>
              <a:rPr lang="en-GB" dirty="0"/>
              <a:t>In practice – due diligence under soft law standards</a:t>
            </a:r>
          </a:p>
        </p:txBody>
      </p:sp>
      <p:pic>
        <p:nvPicPr>
          <p:cNvPr id="11" name="Picture 2" descr="Image result for ulb llm international business law">
            <a:hlinkClick r:id="rId3"/>
            <a:extLst>
              <a:ext uri="{FF2B5EF4-FFF2-40B4-BE49-F238E27FC236}">
                <a16:creationId xmlns:a16="http://schemas.microsoft.com/office/drawing/2014/main" id="{BC4B6E68-FEB9-A66D-F1EF-42193A2D238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Content Placeholder 4" descr="|">
            <a:extLst>
              <a:ext uri="{FF2B5EF4-FFF2-40B4-BE49-F238E27FC236}">
                <a16:creationId xmlns:a16="http://schemas.microsoft.com/office/drawing/2014/main" id="{FF4FB9C8-005F-62C4-98F0-5DEAE81802A6}"/>
              </a:ext>
            </a:extLst>
          </p:cNvPr>
          <p:cNvSpPr txBox="1">
            <a:spLocks/>
          </p:cNvSpPr>
          <p:nvPr/>
        </p:nvSpPr>
        <p:spPr>
          <a:xfrm>
            <a:off x="412800" y="1349514"/>
            <a:ext cx="10986720" cy="4858245"/>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indent="-342900">
              <a:buFont typeface="Arial" panose="020B0604020202020204" pitchFamily="34" charset="0"/>
              <a:buChar char="-"/>
            </a:pPr>
            <a:r>
              <a:rPr lang="en-GB" sz="1400" b="1" dirty="0">
                <a:solidFill>
                  <a:srgbClr val="000000"/>
                </a:solidFill>
              </a:rPr>
              <a:t>Prevention/mitigation/remediation</a:t>
            </a:r>
            <a:r>
              <a:rPr lang="en-BE" sz="1400" b="1" dirty="0">
                <a:solidFill>
                  <a:srgbClr val="000000"/>
                </a:solidFill>
              </a:rPr>
              <a:t> (cont’d)</a:t>
            </a:r>
            <a:endParaRPr lang="en-BE" sz="1400" dirty="0">
              <a:effectLst/>
              <a:latin typeface="Arial" panose="020B0604020202020204" pitchFamily="34" charset="0"/>
              <a:ea typeface="Times New Roman" panose="02020603050405020304" pitchFamily="18" charset="0"/>
              <a:cs typeface="Aptos" panose="020B0004020202020204" pitchFamily="34" charset="0"/>
            </a:endParaRPr>
          </a:p>
          <a:p>
            <a:pPr marL="612900" lvl="1"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cs typeface="Aptos" panose="020B0004020202020204" pitchFamily="34" charset="0"/>
              </a:rPr>
              <a:t>In terms of commercial incentives/contractual arrangements, drafting does not need to be detailed/bespoke and FI may have existing wording it can rely on to enforce its expectations on business and human rights practices. For instance, where it has contracts in place, FI may already require compliance with laws and/or alignment with its policies (e.g. Code of Conduct) or similar/equivalent policies. FI should look to ensure such provisions require business relationships to cascade these provisions down to their own business relationships (e.g. subsidiaries, suppliers, contractors). </a:t>
            </a:r>
            <a:endParaRPr lang="en-GB" sz="1400" dirty="0">
              <a:effectLst/>
              <a:latin typeface="Aptos" panose="020B0004020202020204" pitchFamily="34" charset="0"/>
              <a:ea typeface="Times New Roman" panose="02020603050405020304" pitchFamily="18" charset="0"/>
              <a:cs typeface="Aptos" panose="020B0004020202020204" pitchFamily="34" charset="0"/>
            </a:endParaRPr>
          </a:p>
          <a:p>
            <a:pPr marL="612900" lvl="1" indent="-342900">
              <a:buFont typeface="Arial" panose="020B0604020202020204" pitchFamily="34" charset="0"/>
              <a:buChar char="-"/>
            </a:pPr>
            <a:r>
              <a:rPr lang="en-BE" sz="1400" dirty="0">
                <a:effectLst/>
                <a:latin typeface="Arial" panose="020B0604020202020204" pitchFamily="34" charset="0"/>
                <a:ea typeface="Times New Roman" panose="02020603050405020304" pitchFamily="18" charset="0"/>
                <a:cs typeface="Aptos" panose="020B0004020202020204" pitchFamily="34" charset="0"/>
              </a:rPr>
              <a:t>It is i</a:t>
            </a:r>
            <a:r>
              <a:rPr lang="en-GB" sz="1400" dirty="0" err="1">
                <a:effectLst/>
                <a:latin typeface="Arial" panose="020B0604020202020204" pitchFamily="34" charset="0"/>
                <a:ea typeface="Times New Roman" panose="02020603050405020304" pitchFamily="18" charset="0"/>
                <a:cs typeface="Aptos" panose="020B0004020202020204" pitchFamily="34" charset="0"/>
              </a:rPr>
              <a:t>ncreasing</a:t>
            </a:r>
            <a:r>
              <a:rPr lang="en-GB" sz="1400" dirty="0">
                <a:effectLst/>
                <a:latin typeface="Arial" panose="020B0604020202020204" pitchFamily="34" charset="0"/>
                <a:ea typeface="Times New Roman" panose="02020603050405020304" pitchFamily="18" charset="0"/>
                <a:cs typeface="Aptos" panose="020B0004020202020204" pitchFamily="34" charset="0"/>
              </a:rPr>
              <a:t> frequent to see requests for information rights and reporting/notification obligations whereby companies are required to report periodically on certain topics and notify the counterparty in the event of certain incidents. While audit rights are less likely to be acceptable in the context of a non-controlled equity associate, FI should consider to what extent for certain higher risk associates it seeks to require such associates to self-assess compliance (with law, policies etc.) periodically or engage an independent third-party to do so. </a:t>
            </a:r>
            <a:endParaRPr lang="en-GB" sz="1400" dirty="0">
              <a:latin typeface="Aptos" panose="020B0004020202020204" pitchFamily="34" charset="0"/>
              <a:ea typeface="Times New Roman" panose="02020603050405020304" pitchFamily="18" charset="0"/>
              <a:cs typeface="Aptos" panose="020B0004020202020204" pitchFamily="34" charset="0"/>
            </a:endParaRPr>
          </a:p>
          <a:p>
            <a:pPr marL="612900" lvl="1" indent="-342900">
              <a:buFont typeface="Arial" panose="020B0604020202020204" pitchFamily="34" charset="0"/>
              <a:buChar char="-"/>
            </a:pPr>
            <a:r>
              <a:rPr lang="en-GB" sz="1400" dirty="0">
                <a:effectLst/>
                <a:latin typeface="Arial" panose="020B0604020202020204" pitchFamily="34" charset="0"/>
                <a:ea typeface="Times New Roman" panose="02020603050405020304" pitchFamily="18" charset="0"/>
              </a:rPr>
              <a:t>The CSDDD is helpful in providing some examples of actions a company can take in response to identified impacts as it sets out certain “appropriate measures”, including relating to contract terms. There is also due to be various guidelines on the practicalities of due diligence published under the CSDDD which may be of assistance. </a:t>
            </a:r>
            <a:endParaRPr lang="en-GB" sz="1400" dirty="0">
              <a:effectLst/>
              <a:latin typeface="Aptos" panose="020B0004020202020204" pitchFamily="34" charset="0"/>
              <a:ea typeface="Times New Roman" panose="02020603050405020304" pitchFamily="18" charset="0"/>
              <a:cs typeface="Aptos" panose="020B0004020202020204" pitchFamily="34" charset="0"/>
            </a:endParaRPr>
          </a:p>
        </p:txBody>
      </p:sp>
    </p:spTree>
    <p:extLst>
      <p:ext uri="{BB962C8B-B14F-4D97-AF65-F5344CB8AC3E}">
        <p14:creationId xmlns:p14="http://schemas.microsoft.com/office/powerpoint/2010/main" val="2165937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water, riding, wave, surfing&#10;&#10;Description automatically generated">
            <a:extLst>
              <a:ext uri="{FF2B5EF4-FFF2-40B4-BE49-F238E27FC236}">
                <a16:creationId xmlns:a16="http://schemas.microsoft.com/office/drawing/2014/main" id="{5A3C4EE0-1820-48D0-BB74-886D5F8159AC}"/>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6" name="Title 1">
            <a:extLst>
              <a:ext uri="{FF2B5EF4-FFF2-40B4-BE49-F238E27FC236}">
                <a16:creationId xmlns:a16="http://schemas.microsoft.com/office/drawing/2014/main" id="{2D6FC4D6-44E0-4085-98C1-A844765F21E7}"/>
              </a:ext>
            </a:extLst>
          </p:cNvPr>
          <p:cNvSpPr txBox="1">
            <a:spLocks/>
          </p:cNvSpPr>
          <p:nvPr/>
        </p:nvSpPr>
        <p:spPr>
          <a:xfrm>
            <a:off x="683684" y="823383"/>
            <a:ext cx="11347450" cy="857250"/>
          </a:xfrm>
          <a:prstGeom prst="rect">
            <a:avLst/>
          </a:prstGeom>
        </p:spPr>
        <p:txBody>
          <a:bodyPr vert="horz" lIns="0" tIns="45720" rIns="91440" bIns="45720" rtlCol="0" anchor="ctr">
            <a:noAutofit/>
          </a:bodyPr>
          <a:lstStyle>
            <a:lvl1pPr marL="0" indent="0" algn="l" defTabSz="914400" rtl="0" eaLnBrk="1" latinLnBrk="0" hangingPunct="1">
              <a:spcBef>
                <a:spcPct val="0"/>
              </a:spcBef>
              <a:buNone/>
              <a:defRPr sz="2800" kern="1200">
                <a:solidFill>
                  <a:schemeClr val="tx2"/>
                </a:solidFill>
                <a:latin typeface="+mj-lt"/>
                <a:ea typeface="+mj-ea"/>
                <a:cs typeface="Arial"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2800" b="1" i="0" u="none" strike="noStrike" kern="1200" cap="none" spc="0" normalizeH="0" baseline="0" noProof="0" dirty="0">
                <a:ln>
                  <a:noFill/>
                </a:ln>
                <a:solidFill>
                  <a:srgbClr val="FFFFFF"/>
                </a:solidFill>
                <a:effectLst/>
                <a:uLnTx/>
                <a:uFillTx/>
                <a:latin typeface="Arial" panose="020B0604020202020204" pitchFamily="34" charset="0"/>
                <a:ea typeface="Gulim" pitchFamily="34" charset="-127"/>
                <a:cs typeface="Arial" pitchFamily="34" charset="0"/>
              </a:rPr>
              <a:t>Corporate Sustainability Due Diligence Directive (CSDDD)</a:t>
            </a:r>
          </a:p>
        </p:txBody>
      </p:sp>
    </p:spTree>
    <p:extLst>
      <p:ext uri="{BB962C8B-B14F-4D97-AF65-F5344CB8AC3E}">
        <p14:creationId xmlns:p14="http://schemas.microsoft.com/office/powerpoint/2010/main" val="202225379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sz="2800" kern="1000" dirty="0">
                <a:solidFill>
                  <a:schemeClr val="accent1"/>
                </a:solidFill>
                <a:effectLst/>
                <a:latin typeface="Arial" panose="020B0604020202020204" pitchFamily="34" charset="0"/>
                <a:ea typeface="Arial" panose="020B0604020202020204" pitchFamily="34" charset="0"/>
                <a:cs typeface="Times New Roman" panose="02020603050405020304" pitchFamily="18" charset="0"/>
              </a:rPr>
              <a:t>CS</a:t>
            </a:r>
            <a:r>
              <a:rPr lang="en-BE" sz="2800" kern="1000" dirty="0">
                <a:solidFill>
                  <a:schemeClr val="accent1"/>
                </a:solidFill>
                <a:effectLst/>
                <a:latin typeface="Arial" panose="020B0604020202020204" pitchFamily="34" charset="0"/>
                <a:ea typeface="Arial" panose="020B0604020202020204" pitchFamily="34" charset="0"/>
                <a:cs typeface="Times New Roman" panose="02020603050405020304" pitchFamily="18" charset="0"/>
              </a:rPr>
              <a:t>DD</a:t>
            </a:r>
            <a:r>
              <a:rPr lang="en-GB" sz="2800" kern="1000" dirty="0">
                <a:solidFill>
                  <a:schemeClr val="accent1"/>
                </a:solidFill>
                <a:effectLst/>
                <a:latin typeface="Arial" panose="020B0604020202020204" pitchFamily="34" charset="0"/>
                <a:ea typeface="Arial" panose="020B0604020202020204" pitchFamily="34" charset="0"/>
                <a:cs typeface="Times New Roman" panose="02020603050405020304" pitchFamily="18" charset="0"/>
              </a:rPr>
              <a:t>D in a nutshell</a:t>
            </a:r>
            <a:endParaRPr lang="en-GB" dirty="0"/>
          </a:p>
        </p:txBody>
      </p:sp>
      <p:grpSp>
        <p:nvGrpSpPr>
          <p:cNvPr id="6" name="Group 5">
            <a:extLst>
              <a:ext uri="{FF2B5EF4-FFF2-40B4-BE49-F238E27FC236}">
                <a16:creationId xmlns:a16="http://schemas.microsoft.com/office/drawing/2014/main" id="{F23E312A-B14E-408B-BF67-72FCD3A5BEAF}"/>
              </a:ext>
            </a:extLst>
          </p:cNvPr>
          <p:cNvGrpSpPr/>
          <p:nvPr/>
        </p:nvGrpSpPr>
        <p:grpSpPr>
          <a:xfrm>
            <a:off x="481905" y="1421346"/>
            <a:ext cx="10050558" cy="4571131"/>
            <a:chOff x="1467495" y="1980364"/>
            <a:chExt cx="9091164" cy="4214157"/>
          </a:xfrm>
        </p:grpSpPr>
        <p:grpSp>
          <p:nvGrpSpPr>
            <p:cNvPr id="14" name="Group 13">
              <a:extLst>
                <a:ext uri="{FF2B5EF4-FFF2-40B4-BE49-F238E27FC236}">
                  <a16:creationId xmlns:a16="http://schemas.microsoft.com/office/drawing/2014/main" id="{E609B201-892A-4363-BCA4-006C79191372}"/>
                </a:ext>
              </a:extLst>
            </p:cNvPr>
            <p:cNvGrpSpPr/>
            <p:nvPr/>
          </p:nvGrpSpPr>
          <p:grpSpPr>
            <a:xfrm>
              <a:off x="1467495" y="1980364"/>
              <a:ext cx="9091164" cy="4214157"/>
              <a:chOff x="1467495" y="1980364"/>
              <a:chExt cx="9091164" cy="4214157"/>
            </a:xfrm>
          </p:grpSpPr>
          <p:grpSp>
            <p:nvGrpSpPr>
              <p:cNvPr id="13" name="Group 12">
                <a:extLst>
                  <a:ext uri="{FF2B5EF4-FFF2-40B4-BE49-F238E27FC236}">
                    <a16:creationId xmlns:a16="http://schemas.microsoft.com/office/drawing/2014/main" id="{9A4776AB-2EAC-4B8D-8ACF-3696772D8B35}"/>
                  </a:ext>
                </a:extLst>
              </p:cNvPr>
              <p:cNvGrpSpPr/>
              <p:nvPr/>
            </p:nvGrpSpPr>
            <p:grpSpPr>
              <a:xfrm>
                <a:off x="1467495" y="1980364"/>
                <a:ext cx="4104381" cy="4185908"/>
                <a:chOff x="1467495" y="1980364"/>
                <a:chExt cx="4104381" cy="4185908"/>
              </a:xfrm>
            </p:grpSpPr>
            <p:grpSp>
              <p:nvGrpSpPr>
                <p:cNvPr id="73" name="Gruppierung 13">
                  <a:extLst>
                    <a:ext uri="{FF2B5EF4-FFF2-40B4-BE49-F238E27FC236}">
                      <a16:creationId xmlns:a16="http://schemas.microsoft.com/office/drawing/2014/main" id="{1185C88A-9889-4264-B219-11AC05FF5664}"/>
                    </a:ext>
                  </a:extLst>
                </p:cNvPr>
                <p:cNvGrpSpPr/>
                <p:nvPr/>
              </p:nvGrpSpPr>
              <p:grpSpPr>
                <a:xfrm>
                  <a:off x="1467495" y="1980364"/>
                  <a:ext cx="4104381" cy="960433"/>
                  <a:chOff x="241380" y="1441330"/>
                  <a:chExt cx="4763376" cy="1114639"/>
                </a:xfrm>
              </p:grpSpPr>
              <p:sp>
                <p:nvSpPr>
                  <p:cNvPr id="83" name="TextBox 82">
                    <a:extLst>
                      <a:ext uri="{FF2B5EF4-FFF2-40B4-BE49-F238E27FC236}">
                        <a16:creationId xmlns:a16="http://schemas.microsoft.com/office/drawing/2014/main" id="{9CCD46BC-D298-4A54-8816-315540C18A69}"/>
                      </a:ext>
                    </a:extLst>
                  </p:cNvPr>
                  <p:cNvSpPr txBox="1"/>
                  <p:nvPr/>
                </p:nvSpPr>
                <p:spPr>
                  <a:xfrm>
                    <a:off x="241380" y="1441330"/>
                    <a:ext cx="4763376" cy="311571"/>
                  </a:xfrm>
                  <a:prstGeom prst="rect">
                    <a:avLst/>
                  </a:prstGeom>
                  <a:solidFill>
                    <a:srgbClr val="66CCCC"/>
                  </a:solidFill>
                </p:spPr>
                <p:txBody>
                  <a:bodyPr wrap="square" lIns="90273" tIns="45136" rIns="90273" bIns="45136"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a:ln>
                          <a:noFill/>
                        </a:ln>
                        <a:solidFill>
                          <a:srgbClr val="FFFFFF"/>
                        </a:solidFill>
                        <a:effectLst/>
                        <a:uLnTx/>
                        <a:uFillTx/>
                        <a:latin typeface="Arial"/>
                        <a:ea typeface="+mn-ea"/>
                        <a:cs typeface="Arial"/>
                      </a:rPr>
                      <a:t>Due diligence</a:t>
                    </a:r>
                  </a:p>
                </p:txBody>
              </p:sp>
              <p:sp>
                <p:nvSpPr>
                  <p:cNvPr id="84" name="TextBox 83">
                    <a:extLst>
                      <a:ext uri="{FF2B5EF4-FFF2-40B4-BE49-F238E27FC236}">
                        <a16:creationId xmlns:a16="http://schemas.microsoft.com/office/drawing/2014/main" id="{37C34C92-1428-4523-ADAD-E24A2F8030E8}"/>
                      </a:ext>
                    </a:extLst>
                  </p:cNvPr>
                  <p:cNvSpPr txBox="1"/>
                  <p:nvPr/>
                </p:nvSpPr>
                <p:spPr>
                  <a:xfrm>
                    <a:off x="241380" y="1766915"/>
                    <a:ext cx="4744098" cy="789054"/>
                  </a:xfrm>
                  <a:prstGeom prst="rect">
                    <a:avLst/>
                  </a:prstGeom>
                  <a:solidFill>
                    <a:srgbClr val="E6E6E6"/>
                  </a:solidFill>
                </p:spPr>
                <p:txBody>
                  <a:bodyPr wrap="square" lIns="90273" tIns="45136" rIns="90273" bIns="45136" rtlCol="0">
                    <a:spAutoFit/>
                  </a:bodyPr>
                  <a:lstStyle/>
                  <a:p>
                    <a:pPr marL="171450" marR="0" lvl="0" indent="-171450" algn="l" defTabSz="914400" rtl="0" eaLnBrk="1" fontAlgn="auto" latinLnBrk="0" hangingPunct="1">
                      <a:lnSpc>
                        <a:spcPct val="100000"/>
                      </a:lnSpc>
                      <a:spcBef>
                        <a:spcPts val="0"/>
                      </a:spcBef>
                      <a:spcAft>
                        <a:spcPts val="0"/>
                      </a:spcAft>
                      <a:buClr>
                        <a:srgbClr val="66CCCC"/>
                      </a:buClr>
                      <a:buSzTx/>
                      <a:buFont typeface="Arial" panose="020B0604020202020204" pitchFamily="34" charset="0"/>
                      <a:buChar char="˃"/>
                      <a:tabLst/>
                      <a:defRPr/>
                    </a:pPr>
                    <a:r>
                      <a:rPr kumimoji="0" lang="en-GB" sz="1050" b="0" i="0" u="none" strike="noStrike" kern="1200" cap="none" spc="0" normalizeH="0" baseline="0" noProof="0" dirty="0">
                        <a:ln>
                          <a:noFill/>
                        </a:ln>
                        <a:solidFill>
                          <a:srgbClr val="4D4D4D"/>
                        </a:solidFill>
                        <a:effectLst/>
                        <a:uLnTx/>
                        <a:uFillTx/>
                        <a:latin typeface="Arial"/>
                        <a:ea typeface="+mn-ea"/>
                        <a:cs typeface="Arial"/>
                      </a:rPr>
                      <a:t>In-scope companies must conduct human rights and </a:t>
                    </a:r>
                    <a:r>
                      <a:rPr lang="en-GB" sz="1050" dirty="0">
                        <a:solidFill>
                          <a:srgbClr val="4D4D4D"/>
                        </a:solidFill>
                        <a:latin typeface="Arial"/>
                        <a:cs typeface="Arial"/>
                      </a:rPr>
                      <a:t>environmental due diligence (</a:t>
                    </a:r>
                    <a:r>
                      <a:rPr kumimoji="0" lang="en-GB" sz="1050" b="0" i="0" u="none" strike="noStrike" kern="1200" cap="none" spc="0" normalizeH="0" baseline="0" noProof="0" dirty="0">
                        <a:ln>
                          <a:noFill/>
                        </a:ln>
                        <a:solidFill>
                          <a:srgbClr val="4D4D4D"/>
                        </a:solidFill>
                        <a:effectLst/>
                        <a:uLnTx/>
                        <a:uFillTx/>
                        <a:latin typeface="Arial"/>
                        <a:ea typeface="+mn-ea"/>
                        <a:cs typeface="Arial"/>
                      </a:rPr>
                      <a:t>based on existing international soft law standards, e.g. the UN Guiding Principles on Business and Human Rights and the OECD Guidelines for Multinational Enterprises).</a:t>
                    </a:r>
                  </a:p>
                </p:txBody>
              </p:sp>
            </p:grpSp>
            <p:grpSp>
              <p:nvGrpSpPr>
                <p:cNvPr id="74" name="Gruppierung 4">
                  <a:extLst>
                    <a:ext uri="{FF2B5EF4-FFF2-40B4-BE49-F238E27FC236}">
                      <a16:creationId xmlns:a16="http://schemas.microsoft.com/office/drawing/2014/main" id="{ED3E2100-EBD7-4026-8062-A00E575BE37D}"/>
                    </a:ext>
                  </a:extLst>
                </p:cNvPr>
                <p:cNvGrpSpPr/>
                <p:nvPr/>
              </p:nvGrpSpPr>
              <p:grpSpPr>
                <a:xfrm>
                  <a:off x="1484106" y="3203298"/>
                  <a:ext cx="4071159" cy="1409955"/>
                  <a:chOff x="260658" y="2860623"/>
                  <a:chExt cx="4724821" cy="1636339"/>
                </a:xfrm>
              </p:grpSpPr>
              <p:sp>
                <p:nvSpPr>
                  <p:cNvPr id="80" name="TextBox 79">
                    <a:extLst>
                      <a:ext uri="{FF2B5EF4-FFF2-40B4-BE49-F238E27FC236}">
                        <a16:creationId xmlns:a16="http://schemas.microsoft.com/office/drawing/2014/main" id="{108776F9-0CD1-40C2-AE6C-26DA66BDB797}"/>
                      </a:ext>
                    </a:extLst>
                  </p:cNvPr>
                  <p:cNvSpPr txBox="1"/>
                  <p:nvPr/>
                </p:nvSpPr>
                <p:spPr>
                  <a:xfrm>
                    <a:off x="260658" y="2860623"/>
                    <a:ext cx="4724821" cy="525617"/>
                  </a:xfrm>
                  <a:prstGeom prst="rect">
                    <a:avLst/>
                  </a:prstGeom>
                  <a:solidFill>
                    <a:srgbClr val="CC5C99"/>
                  </a:solidFill>
                </p:spPr>
                <p:txBody>
                  <a:bodyPr wrap="square" lIns="90273" tIns="45136" rIns="90273" bIns="45136"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300" b="1" i="0" u="none" strike="noStrike" kern="1200" cap="none" spc="0" normalizeH="0" baseline="0" noProof="0" dirty="0">
                        <a:ln>
                          <a:noFill/>
                        </a:ln>
                        <a:solidFill>
                          <a:srgbClr val="FFFFFF"/>
                        </a:solidFill>
                        <a:effectLst/>
                        <a:uLnTx/>
                        <a:uFillTx/>
                        <a:latin typeface="Arial"/>
                        <a:ea typeface="+mn-ea"/>
                        <a:cs typeface="Arial"/>
                      </a:rPr>
                      <a:t>Climate change transition plan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300" b="1" i="0" u="none" strike="noStrike" kern="1200" cap="none" spc="0" normalizeH="0" baseline="0" noProof="0" dirty="0">
                      <a:ln>
                        <a:noFill/>
                      </a:ln>
                      <a:solidFill>
                        <a:srgbClr val="FFFFFF"/>
                      </a:solidFill>
                      <a:effectLst/>
                      <a:uLnTx/>
                      <a:uFillTx/>
                      <a:latin typeface="Arial"/>
                      <a:ea typeface="+mn-ea"/>
                      <a:cs typeface="Arial"/>
                    </a:endParaRPr>
                  </a:p>
                </p:txBody>
              </p:sp>
              <p:sp>
                <p:nvSpPr>
                  <p:cNvPr id="81" name="TextBox 80">
                    <a:extLst>
                      <a:ext uri="{FF2B5EF4-FFF2-40B4-BE49-F238E27FC236}">
                        <a16:creationId xmlns:a16="http://schemas.microsoft.com/office/drawing/2014/main" id="{193D2148-7CCF-4845-B5B9-A674AC4592E7}"/>
                      </a:ext>
                    </a:extLst>
                  </p:cNvPr>
                  <p:cNvSpPr txBox="1"/>
                  <p:nvPr/>
                </p:nvSpPr>
                <p:spPr>
                  <a:xfrm>
                    <a:off x="260658" y="3189260"/>
                    <a:ext cx="4724821" cy="1307702"/>
                  </a:xfrm>
                  <a:prstGeom prst="rect">
                    <a:avLst/>
                  </a:prstGeom>
                  <a:solidFill>
                    <a:srgbClr val="E6E6E6"/>
                  </a:solidFill>
                </p:spPr>
                <p:txBody>
                  <a:bodyPr wrap="square" lIns="90273" tIns="45136" rIns="90273" bIns="45136" rtlCol="0">
                    <a:spAutoFit/>
                  </a:bodyPr>
                  <a:lstStyle/>
                  <a:p>
                    <a:pPr marL="171450" marR="0" lvl="0" indent="-171450" algn="l" defTabSz="914400" rtl="0" eaLnBrk="1" fontAlgn="auto" latinLnBrk="0" hangingPunct="1">
                      <a:lnSpc>
                        <a:spcPct val="100000"/>
                      </a:lnSpc>
                      <a:spcBef>
                        <a:spcPts val="0"/>
                      </a:spcBef>
                      <a:spcAft>
                        <a:spcPts val="0"/>
                      </a:spcAft>
                      <a:buClr>
                        <a:srgbClr val="BF337F"/>
                      </a:buClr>
                      <a:buSzTx/>
                      <a:buFont typeface="Arial" panose="020B0604020202020204" pitchFamily="34" charset="0"/>
                      <a:buChar char="˃"/>
                      <a:tabLst/>
                      <a:defRPr/>
                    </a:pPr>
                    <a:r>
                      <a:rPr kumimoji="0" lang="en-GB" sz="1050" b="0" i="0" u="none" strike="noStrike" kern="1200" cap="none" spc="0" normalizeH="0" baseline="0" noProof="0" dirty="0">
                        <a:ln>
                          <a:noFill/>
                        </a:ln>
                        <a:solidFill>
                          <a:srgbClr val="4D4D4D"/>
                        </a:solidFill>
                        <a:effectLst/>
                        <a:uLnTx/>
                        <a:uFillTx/>
                        <a:latin typeface="Arial"/>
                        <a:ea typeface="+mn-ea"/>
                        <a:cs typeface="Arial"/>
                      </a:rPr>
                      <a:t>In-scope companies are required to adopt and put into effect a transition plan for climate change mitigation aiming to ensure, through best efforts, that the business model and strategy of the company are compatible with limiting global warming to 1.5 °C</a:t>
                    </a:r>
                  </a:p>
                  <a:p>
                    <a:pPr marL="171450" marR="0" lvl="0" indent="-171450" algn="l" defTabSz="914400" rtl="0" eaLnBrk="1" fontAlgn="auto" latinLnBrk="0" hangingPunct="1">
                      <a:lnSpc>
                        <a:spcPct val="100000"/>
                      </a:lnSpc>
                      <a:spcBef>
                        <a:spcPts val="0"/>
                      </a:spcBef>
                      <a:spcAft>
                        <a:spcPts val="0"/>
                      </a:spcAft>
                      <a:buClr>
                        <a:srgbClr val="BF337F"/>
                      </a:buClr>
                      <a:buSzTx/>
                      <a:buFont typeface="Arial" panose="020B0604020202020204" pitchFamily="34" charset="0"/>
                      <a:buChar char="˃"/>
                      <a:tabLst/>
                      <a:defRPr/>
                    </a:pPr>
                    <a:r>
                      <a:rPr kumimoji="0" lang="en-GB" sz="1050" b="0" i="0" u="none" strike="noStrike" kern="1200" cap="none" spc="0" normalizeH="0" baseline="0" noProof="0" dirty="0">
                        <a:ln>
                          <a:noFill/>
                        </a:ln>
                        <a:solidFill>
                          <a:srgbClr val="4D4D4D"/>
                        </a:solidFill>
                        <a:effectLst/>
                        <a:uLnTx/>
                        <a:uFillTx/>
                        <a:latin typeface="Arial"/>
                        <a:ea typeface="+mn-ea"/>
                        <a:cs typeface="Arial"/>
                      </a:rPr>
                      <a:t>Transition plans must include time-bound targets related to climate change including, where appropriate, absolute emission reduction targets for greenhouse gas (</a:t>
                    </a:r>
                    <a:r>
                      <a:rPr lang="en-GB" sz="1050" dirty="0">
                        <a:solidFill>
                          <a:srgbClr val="4D4D4D"/>
                        </a:solidFill>
                        <a:latin typeface="Arial"/>
                        <a:cs typeface="Arial"/>
                      </a:rPr>
                      <a:t>s</a:t>
                    </a:r>
                    <a:r>
                      <a:rPr kumimoji="0" lang="en-GB" sz="1050" b="0" i="0" u="none" strike="noStrike" kern="1200" cap="none" spc="0" normalizeH="0" baseline="0" noProof="0" dirty="0">
                        <a:ln>
                          <a:noFill/>
                        </a:ln>
                        <a:solidFill>
                          <a:srgbClr val="4D4D4D"/>
                        </a:solidFill>
                        <a:effectLst/>
                        <a:uLnTx/>
                        <a:uFillTx/>
                        <a:latin typeface="Arial"/>
                        <a:ea typeface="+mn-ea"/>
                        <a:cs typeface="Arial"/>
                      </a:rPr>
                      <a:t>copes 1, 2 and 3)</a:t>
                    </a:r>
                  </a:p>
                </p:txBody>
              </p:sp>
            </p:grpSp>
            <p:grpSp>
              <p:nvGrpSpPr>
                <p:cNvPr id="75" name="Gruppierung 9">
                  <a:extLst>
                    <a:ext uri="{FF2B5EF4-FFF2-40B4-BE49-F238E27FC236}">
                      <a16:creationId xmlns:a16="http://schemas.microsoft.com/office/drawing/2014/main" id="{4CA45127-B262-45A2-8313-94CF84F9D1FF}"/>
                    </a:ext>
                  </a:extLst>
                </p:cNvPr>
                <p:cNvGrpSpPr/>
                <p:nvPr/>
              </p:nvGrpSpPr>
              <p:grpSpPr>
                <a:xfrm>
                  <a:off x="1467495" y="4756535"/>
                  <a:ext cx="4079462" cy="1409737"/>
                  <a:chOff x="241380" y="4663244"/>
                  <a:chExt cx="4734455" cy="1636080"/>
                </a:xfrm>
              </p:grpSpPr>
              <p:sp>
                <p:nvSpPr>
                  <p:cNvPr id="77" name="TextBox 76">
                    <a:extLst>
                      <a:ext uri="{FF2B5EF4-FFF2-40B4-BE49-F238E27FC236}">
                        <a16:creationId xmlns:a16="http://schemas.microsoft.com/office/drawing/2014/main" id="{E51363C7-0848-4340-A55E-0F25CA3F8DCF}"/>
                      </a:ext>
                    </a:extLst>
                  </p:cNvPr>
                  <p:cNvSpPr txBox="1"/>
                  <p:nvPr/>
                </p:nvSpPr>
                <p:spPr>
                  <a:xfrm>
                    <a:off x="241380" y="4663244"/>
                    <a:ext cx="4724819" cy="311571"/>
                  </a:xfrm>
                  <a:prstGeom prst="rect">
                    <a:avLst/>
                  </a:prstGeom>
                  <a:solidFill>
                    <a:srgbClr val="99CC99"/>
                  </a:solidFill>
                </p:spPr>
                <p:txBody>
                  <a:bodyPr wrap="square" lIns="90273" tIns="45136" rIns="90273" bIns="45136"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300" b="1" dirty="0">
                        <a:solidFill>
                          <a:srgbClr val="FFFFFF"/>
                        </a:solidFill>
                        <a:latin typeface="Arial"/>
                        <a:cs typeface="Arial"/>
                      </a:rPr>
                      <a:t>Strong p</a:t>
                    </a:r>
                    <a:r>
                      <a:rPr kumimoji="0" lang="en-GB" sz="1300" b="1" i="0" u="none" strike="noStrike" kern="1200" cap="none" spc="0" normalizeH="0" baseline="0" noProof="0" dirty="0" err="1">
                        <a:ln>
                          <a:noFill/>
                        </a:ln>
                        <a:solidFill>
                          <a:srgbClr val="FFFFFF"/>
                        </a:solidFill>
                        <a:effectLst/>
                        <a:uLnTx/>
                        <a:uFillTx/>
                        <a:latin typeface="Arial"/>
                        <a:ea typeface="+mn-ea"/>
                        <a:cs typeface="Arial"/>
                      </a:rPr>
                      <a:t>ublic</a:t>
                    </a:r>
                    <a:r>
                      <a:rPr kumimoji="0" lang="en-GB" sz="1300" b="1" i="0" u="none" strike="noStrike" kern="1200" cap="none" spc="0" normalizeH="0" baseline="0" noProof="0" dirty="0">
                        <a:ln>
                          <a:noFill/>
                        </a:ln>
                        <a:solidFill>
                          <a:srgbClr val="FFFFFF"/>
                        </a:solidFill>
                        <a:effectLst/>
                        <a:uLnTx/>
                        <a:uFillTx/>
                        <a:latin typeface="Arial"/>
                        <a:ea typeface="+mn-ea"/>
                        <a:cs typeface="Arial"/>
                      </a:rPr>
                      <a:t> and private enforcement</a:t>
                    </a:r>
                  </a:p>
                </p:txBody>
              </p:sp>
              <p:sp>
                <p:nvSpPr>
                  <p:cNvPr id="78" name="TextBox 77">
                    <a:extLst>
                      <a:ext uri="{FF2B5EF4-FFF2-40B4-BE49-F238E27FC236}">
                        <a16:creationId xmlns:a16="http://schemas.microsoft.com/office/drawing/2014/main" id="{03EE121B-B70B-459C-B13B-08BFB5FF335F}"/>
                      </a:ext>
                    </a:extLst>
                  </p:cNvPr>
                  <p:cNvSpPr txBox="1"/>
                  <p:nvPr/>
                </p:nvSpPr>
                <p:spPr>
                  <a:xfrm>
                    <a:off x="251016" y="4991627"/>
                    <a:ext cx="4724819" cy="1307697"/>
                  </a:xfrm>
                  <a:prstGeom prst="rect">
                    <a:avLst/>
                  </a:prstGeom>
                  <a:solidFill>
                    <a:srgbClr val="E6E6E6"/>
                  </a:solidFill>
                </p:spPr>
                <p:txBody>
                  <a:bodyPr wrap="square" lIns="90273" tIns="45136" rIns="90273" bIns="45136" rtlCol="0">
                    <a:spAutoFit/>
                  </a:bodyPr>
                  <a:lstStyle/>
                  <a:p>
                    <a:pPr marL="171450" marR="0" lvl="0" indent="-171450" algn="l" defTabSz="914400" rtl="0" eaLnBrk="1" fontAlgn="auto" latinLnBrk="0" hangingPunct="1">
                      <a:lnSpc>
                        <a:spcPct val="100000"/>
                      </a:lnSpc>
                      <a:spcBef>
                        <a:spcPts val="0"/>
                      </a:spcBef>
                      <a:spcAft>
                        <a:spcPts val="0"/>
                      </a:spcAft>
                      <a:buClr>
                        <a:srgbClr val="99CC99"/>
                      </a:buClr>
                      <a:buSzTx/>
                      <a:buFont typeface="Arial" panose="020B0604020202020204" pitchFamily="34" charset="0"/>
                      <a:buChar char="˃"/>
                      <a:tabLst/>
                      <a:defRPr/>
                    </a:pPr>
                    <a:r>
                      <a:rPr kumimoji="0" lang="en-GB" sz="1050" b="0" i="0" u="none" strike="noStrike" kern="1200" cap="none" spc="0" normalizeH="0" baseline="0" noProof="0" dirty="0">
                        <a:ln>
                          <a:noFill/>
                        </a:ln>
                        <a:solidFill>
                          <a:srgbClr val="4D4D4D"/>
                        </a:solidFill>
                        <a:effectLst/>
                        <a:uLnTx/>
                        <a:uFillTx/>
                        <a:latin typeface="Arial"/>
                        <a:ea typeface="+mn-ea"/>
                        <a:cs typeface="Arial"/>
                      </a:rPr>
                      <a:t>EU Member States are required to designate authorities to supervise compliance. They will have the power to request information, order the cessation of infringements, impose administrative fines and order interim measures carry out investigations.</a:t>
                    </a:r>
                  </a:p>
                  <a:p>
                    <a:pPr marL="171450" marR="0" lvl="0" indent="-171450" algn="l" defTabSz="914400" rtl="0" eaLnBrk="1" fontAlgn="auto" latinLnBrk="0" hangingPunct="1">
                      <a:lnSpc>
                        <a:spcPct val="100000"/>
                      </a:lnSpc>
                      <a:spcBef>
                        <a:spcPts val="0"/>
                      </a:spcBef>
                      <a:spcAft>
                        <a:spcPts val="0"/>
                      </a:spcAft>
                      <a:buClr>
                        <a:srgbClr val="99CC99"/>
                      </a:buClr>
                      <a:buSzTx/>
                      <a:buFont typeface="Arial" panose="020B0604020202020204" pitchFamily="34" charset="0"/>
                      <a:buChar char="˃"/>
                      <a:tabLst/>
                      <a:defRPr/>
                    </a:pPr>
                    <a:r>
                      <a:rPr kumimoji="0" lang="en-GB" sz="1050" b="0" i="0" u="none" strike="noStrike" kern="1200" cap="none" spc="0" normalizeH="0" baseline="0" noProof="0" dirty="0">
                        <a:ln>
                          <a:noFill/>
                        </a:ln>
                        <a:solidFill>
                          <a:srgbClr val="4D4D4D"/>
                        </a:solidFill>
                        <a:effectLst/>
                        <a:uLnTx/>
                        <a:uFillTx/>
                        <a:latin typeface="Arial"/>
                        <a:ea typeface="+mn-ea"/>
                        <a:cs typeface="Arial"/>
                      </a:rPr>
                      <a:t>In-scope companies may be held liable in court provided that they intentionally or negligently failed to comply with their obligations to prevent, mitigate, end or minimise adverse impacts</a:t>
                    </a:r>
                  </a:p>
                </p:txBody>
              </p:sp>
            </p:grpSp>
          </p:grpSp>
          <p:grpSp>
            <p:nvGrpSpPr>
              <p:cNvPr id="10" name="Group 9">
                <a:extLst>
                  <a:ext uri="{FF2B5EF4-FFF2-40B4-BE49-F238E27FC236}">
                    <a16:creationId xmlns:a16="http://schemas.microsoft.com/office/drawing/2014/main" id="{55C7887D-A041-4EAF-B905-E4C15A497084}"/>
                  </a:ext>
                </a:extLst>
              </p:cNvPr>
              <p:cNvGrpSpPr/>
              <p:nvPr/>
            </p:nvGrpSpPr>
            <p:grpSpPr>
              <a:xfrm>
                <a:off x="5876235" y="3758403"/>
                <a:ext cx="2428744" cy="2428166"/>
                <a:chOff x="5876235" y="3758403"/>
                <a:chExt cx="2428744" cy="2428166"/>
              </a:xfrm>
            </p:grpSpPr>
            <p:sp>
              <p:nvSpPr>
                <p:cNvPr id="95" name="Oval 94">
                  <a:extLst>
                    <a:ext uri="{FF2B5EF4-FFF2-40B4-BE49-F238E27FC236}">
                      <a16:creationId xmlns:a16="http://schemas.microsoft.com/office/drawing/2014/main" id="{BF8B9A21-6478-4443-AC37-ACB6C6562407}"/>
                    </a:ext>
                  </a:extLst>
                </p:cNvPr>
                <p:cNvSpPr/>
                <p:nvPr/>
              </p:nvSpPr>
              <p:spPr>
                <a:xfrm>
                  <a:off x="5876235" y="3758403"/>
                  <a:ext cx="2428744" cy="2428166"/>
                </a:xfrm>
                <a:prstGeom prst="ellipse">
                  <a:avLst/>
                </a:prstGeom>
                <a:solidFill>
                  <a:srgbClr val="CC5C99">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51" b="0" i="0" u="none" strike="noStrike" kern="1200" cap="none" spc="0" normalizeH="0" baseline="0" noProof="0" dirty="0">
                    <a:ln>
                      <a:noFill/>
                    </a:ln>
                    <a:solidFill>
                      <a:srgbClr val="FFFFFF"/>
                    </a:solidFill>
                    <a:effectLst/>
                    <a:uLnTx/>
                    <a:uFillTx/>
                    <a:latin typeface="Arial"/>
                    <a:ea typeface="+mn-ea"/>
                    <a:cs typeface="Arial"/>
                  </a:endParaRPr>
                </a:p>
              </p:txBody>
            </p:sp>
            <p:grpSp>
              <p:nvGrpSpPr>
                <p:cNvPr id="3" name="Group 2">
                  <a:extLst>
                    <a:ext uri="{FF2B5EF4-FFF2-40B4-BE49-F238E27FC236}">
                      <a16:creationId xmlns:a16="http://schemas.microsoft.com/office/drawing/2014/main" id="{862AE3AD-E0EB-4B7E-A9B6-5A7E14CD6773}"/>
                    </a:ext>
                  </a:extLst>
                </p:cNvPr>
                <p:cNvGrpSpPr/>
                <p:nvPr/>
              </p:nvGrpSpPr>
              <p:grpSpPr>
                <a:xfrm>
                  <a:off x="6049416" y="4847594"/>
                  <a:ext cx="2110521" cy="748081"/>
                  <a:chOff x="4525416" y="4952148"/>
                  <a:chExt cx="2110521" cy="748081"/>
                </a:xfrm>
              </p:grpSpPr>
              <p:sp>
                <p:nvSpPr>
                  <p:cNvPr id="96" name="TextBox 95">
                    <a:extLst>
                      <a:ext uri="{FF2B5EF4-FFF2-40B4-BE49-F238E27FC236}">
                        <a16:creationId xmlns:a16="http://schemas.microsoft.com/office/drawing/2014/main" id="{57FEA92C-9060-46E0-A52D-DD0CC7341902}"/>
                      </a:ext>
                    </a:extLst>
                  </p:cNvPr>
                  <p:cNvSpPr txBox="1"/>
                  <p:nvPr/>
                </p:nvSpPr>
                <p:spPr>
                  <a:xfrm>
                    <a:off x="4963436" y="4952148"/>
                    <a:ext cx="1213826" cy="264211"/>
                  </a:xfrm>
                  <a:prstGeom prst="rect">
                    <a:avLst/>
                  </a:prstGeom>
                  <a:noFill/>
                </p:spPr>
                <p:txBody>
                  <a:bodyPr wrap="none" lIns="90273" tIns="45136" rIns="90273" bIns="45136"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70" b="1" i="0" u="none" strike="noStrike" kern="1200" cap="none" spc="0" normalizeH="0" baseline="0" noProof="0" dirty="0">
                        <a:ln>
                          <a:noFill/>
                        </a:ln>
                        <a:solidFill>
                          <a:srgbClr val="FFFFFF"/>
                        </a:solidFill>
                        <a:effectLst/>
                        <a:uLnTx/>
                        <a:uFillTx/>
                        <a:latin typeface="Arial"/>
                        <a:ea typeface="+mn-ea"/>
                        <a:cs typeface="Arial"/>
                      </a:rPr>
                      <a:t>Transition plan</a:t>
                    </a:r>
                  </a:p>
                </p:txBody>
              </p:sp>
              <p:sp>
                <p:nvSpPr>
                  <p:cNvPr id="97" name="TextBox 96">
                    <a:extLst>
                      <a:ext uri="{FF2B5EF4-FFF2-40B4-BE49-F238E27FC236}">
                        <a16:creationId xmlns:a16="http://schemas.microsoft.com/office/drawing/2014/main" id="{4331BDB6-9B37-47EE-8724-AF2E39A66467}"/>
                      </a:ext>
                    </a:extLst>
                  </p:cNvPr>
                  <p:cNvSpPr txBox="1"/>
                  <p:nvPr/>
                </p:nvSpPr>
                <p:spPr>
                  <a:xfrm>
                    <a:off x="4525416" y="5307507"/>
                    <a:ext cx="2110521" cy="392722"/>
                  </a:xfrm>
                  <a:prstGeom prst="rect">
                    <a:avLst/>
                  </a:prstGeom>
                  <a:noFill/>
                </p:spPr>
                <p:txBody>
                  <a:bodyPr wrap="square" lIns="90273" tIns="45136" rIns="90273" bIns="45136"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88" b="0" i="0" u="none" strike="noStrike" kern="1200" cap="none" spc="0" normalizeH="0" baseline="0" noProof="0" dirty="0">
                        <a:ln>
                          <a:noFill/>
                        </a:ln>
                        <a:solidFill>
                          <a:srgbClr val="FFFFFF"/>
                        </a:solidFill>
                        <a:effectLst/>
                        <a:uLnTx/>
                        <a:uFillTx/>
                        <a:latin typeface="Arial"/>
                        <a:ea typeface="+mn-ea"/>
                        <a:cs typeface="Arial"/>
                      </a:rPr>
                      <a:t>Evaluating risk or impact of climate change on operations</a:t>
                    </a:r>
                    <a:endParaRPr kumimoji="0" lang="en-GB" sz="1088" b="1" i="0" u="none" strike="noStrike" kern="1200" cap="none" spc="0" normalizeH="0" baseline="0" noProof="0" dirty="0">
                      <a:ln>
                        <a:noFill/>
                      </a:ln>
                      <a:solidFill>
                        <a:srgbClr val="FFFFFF"/>
                      </a:solidFill>
                      <a:effectLst/>
                      <a:uLnTx/>
                      <a:uFillTx/>
                      <a:latin typeface="Arial"/>
                      <a:ea typeface="+mn-ea"/>
                      <a:cs typeface="Arial"/>
                    </a:endParaRPr>
                  </a:p>
                </p:txBody>
              </p:sp>
            </p:grpSp>
          </p:grpSp>
          <p:grpSp>
            <p:nvGrpSpPr>
              <p:cNvPr id="11" name="Group 10">
                <a:extLst>
                  <a:ext uri="{FF2B5EF4-FFF2-40B4-BE49-F238E27FC236}">
                    <a16:creationId xmlns:a16="http://schemas.microsoft.com/office/drawing/2014/main" id="{B5AA882D-BD1D-4EDD-BA9A-53E160DBE084}"/>
                  </a:ext>
                </a:extLst>
              </p:cNvPr>
              <p:cNvGrpSpPr/>
              <p:nvPr/>
            </p:nvGrpSpPr>
            <p:grpSpPr>
              <a:xfrm>
                <a:off x="6877969" y="1984681"/>
                <a:ext cx="2428744" cy="2428166"/>
                <a:chOff x="6877969" y="1984681"/>
                <a:chExt cx="2428744" cy="2428166"/>
              </a:xfrm>
            </p:grpSpPr>
            <p:sp>
              <p:nvSpPr>
                <p:cNvPr id="101" name="Oval 100">
                  <a:extLst>
                    <a:ext uri="{FF2B5EF4-FFF2-40B4-BE49-F238E27FC236}">
                      <a16:creationId xmlns:a16="http://schemas.microsoft.com/office/drawing/2014/main" id="{1445639E-2D82-431E-8605-42B164E2EFA5}"/>
                    </a:ext>
                  </a:extLst>
                </p:cNvPr>
                <p:cNvSpPr/>
                <p:nvPr/>
              </p:nvSpPr>
              <p:spPr>
                <a:xfrm>
                  <a:off x="6877969" y="1984681"/>
                  <a:ext cx="2428744" cy="2428166"/>
                </a:xfrm>
                <a:prstGeom prst="ellipse">
                  <a:avLst/>
                </a:prstGeom>
                <a:solidFill>
                  <a:srgbClr val="66CCCC">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51" b="0" i="0" u="none" strike="noStrike" kern="1200" cap="none" spc="0" normalizeH="0" baseline="0" noProof="0" dirty="0">
                    <a:ln>
                      <a:noFill/>
                    </a:ln>
                    <a:solidFill>
                      <a:srgbClr val="FFFFFF"/>
                    </a:solidFill>
                    <a:effectLst/>
                    <a:uLnTx/>
                    <a:uFillTx/>
                    <a:latin typeface="Arial"/>
                    <a:ea typeface="+mn-ea"/>
                    <a:cs typeface="Arial"/>
                  </a:endParaRPr>
                </a:p>
              </p:txBody>
            </p:sp>
            <p:grpSp>
              <p:nvGrpSpPr>
                <p:cNvPr id="4" name="Group 3">
                  <a:extLst>
                    <a:ext uri="{FF2B5EF4-FFF2-40B4-BE49-F238E27FC236}">
                      <a16:creationId xmlns:a16="http://schemas.microsoft.com/office/drawing/2014/main" id="{0C804552-6E6A-4F30-8204-2FA49902AED7}"/>
                    </a:ext>
                  </a:extLst>
                </p:cNvPr>
                <p:cNvGrpSpPr/>
                <p:nvPr/>
              </p:nvGrpSpPr>
              <p:grpSpPr>
                <a:xfrm>
                  <a:off x="7170713" y="3011917"/>
                  <a:ext cx="1883578" cy="757456"/>
                  <a:chOff x="5646713" y="2907572"/>
                  <a:chExt cx="1883578" cy="757456"/>
                </a:xfrm>
              </p:grpSpPr>
              <p:sp>
                <p:nvSpPr>
                  <p:cNvPr id="102" name="TextBox 101">
                    <a:extLst>
                      <a:ext uri="{FF2B5EF4-FFF2-40B4-BE49-F238E27FC236}">
                        <a16:creationId xmlns:a16="http://schemas.microsoft.com/office/drawing/2014/main" id="{72BFBF7A-9D1F-49D6-BD05-E120999D93CB}"/>
                      </a:ext>
                    </a:extLst>
                  </p:cNvPr>
                  <p:cNvSpPr txBox="1"/>
                  <p:nvPr/>
                </p:nvSpPr>
                <p:spPr>
                  <a:xfrm>
                    <a:off x="6016303" y="2907572"/>
                    <a:ext cx="1139297" cy="264211"/>
                  </a:xfrm>
                  <a:prstGeom prst="rect">
                    <a:avLst/>
                  </a:prstGeom>
                  <a:noFill/>
                </p:spPr>
                <p:txBody>
                  <a:bodyPr wrap="none" lIns="90273" tIns="45136" rIns="90273" bIns="45136"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70" b="1" i="0" u="none" strike="noStrike" kern="1200" cap="none" spc="0" normalizeH="0" baseline="0" noProof="0" dirty="0">
                        <a:ln>
                          <a:noFill/>
                        </a:ln>
                        <a:solidFill>
                          <a:srgbClr val="FFFFFF"/>
                        </a:solidFill>
                        <a:effectLst/>
                        <a:uLnTx/>
                        <a:uFillTx/>
                        <a:latin typeface="Arial"/>
                        <a:ea typeface="+mn-ea"/>
                        <a:cs typeface="Arial"/>
                      </a:rPr>
                      <a:t>Due Diligence</a:t>
                    </a:r>
                  </a:p>
                </p:txBody>
              </p:sp>
              <p:sp>
                <p:nvSpPr>
                  <p:cNvPr id="103" name="TextBox 102">
                    <a:extLst>
                      <a:ext uri="{FF2B5EF4-FFF2-40B4-BE49-F238E27FC236}">
                        <a16:creationId xmlns:a16="http://schemas.microsoft.com/office/drawing/2014/main" id="{E88278E7-4AA0-4684-B61D-55FA963CE01D}"/>
                      </a:ext>
                    </a:extLst>
                  </p:cNvPr>
                  <p:cNvSpPr txBox="1"/>
                  <p:nvPr/>
                </p:nvSpPr>
                <p:spPr>
                  <a:xfrm>
                    <a:off x="5646713" y="3117962"/>
                    <a:ext cx="1883578" cy="547066"/>
                  </a:xfrm>
                  <a:prstGeom prst="rect">
                    <a:avLst/>
                  </a:prstGeom>
                  <a:noFill/>
                </p:spPr>
                <p:txBody>
                  <a:bodyPr wrap="square" lIns="90273" tIns="45136" rIns="90273" bIns="45136"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88" b="0" i="0" u="none" strike="noStrike" kern="1200" cap="none" spc="0" normalizeH="0" baseline="0" noProof="0" dirty="0">
                        <a:ln>
                          <a:noFill/>
                        </a:ln>
                        <a:solidFill>
                          <a:srgbClr val="FFFFFF"/>
                        </a:solidFill>
                        <a:effectLst/>
                        <a:uLnTx/>
                        <a:uFillTx/>
                        <a:latin typeface="Arial"/>
                        <a:ea typeface="+mn-ea"/>
                        <a:cs typeface="Arial"/>
                      </a:rPr>
                      <a:t>Environmental and human rights due diligence arising from group and value chain</a:t>
                    </a:r>
                    <a:endParaRPr kumimoji="0" lang="en-GB" sz="1088" b="1" i="0" u="none" strike="noStrike" kern="1200" cap="none" spc="0" normalizeH="0" baseline="0" noProof="0" dirty="0">
                      <a:ln>
                        <a:noFill/>
                      </a:ln>
                      <a:solidFill>
                        <a:srgbClr val="FFFFFF"/>
                      </a:solidFill>
                      <a:effectLst/>
                      <a:uLnTx/>
                      <a:uFillTx/>
                      <a:latin typeface="Arial"/>
                      <a:ea typeface="+mn-ea"/>
                      <a:cs typeface="Arial"/>
                    </a:endParaRPr>
                  </a:p>
                </p:txBody>
              </p:sp>
            </p:grpSp>
            <p:pic>
              <p:nvPicPr>
                <p:cNvPr id="34" name="Graphic 33">
                  <a:extLst>
                    <a:ext uri="{FF2B5EF4-FFF2-40B4-BE49-F238E27FC236}">
                      <a16:creationId xmlns:a16="http://schemas.microsoft.com/office/drawing/2014/main" id="{BC893595-F265-40EC-B2D2-0E55B3AFB2E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893517" y="2493104"/>
                  <a:ext cx="432870" cy="432870"/>
                </a:xfrm>
                <a:prstGeom prst="rect">
                  <a:avLst/>
                </a:prstGeom>
              </p:spPr>
            </p:pic>
          </p:grpSp>
          <p:grpSp>
            <p:nvGrpSpPr>
              <p:cNvPr id="12" name="Group 11">
                <a:extLst>
                  <a:ext uri="{FF2B5EF4-FFF2-40B4-BE49-F238E27FC236}">
                    <a16:creationId xmlns:a16="http://schemas.microsoft.com/office/drawing/2014/main" id="{C5E6F358-3FAB-47DF-9EC2-E21674CC6079}"/>
                  </a:ext>
                </a:extLst>
              </p:cNvPr>
              <p:cNvGrpSpPr/>
              <p:nvPr/>
            </p:nvGrpSpPr>
            <p:grpSpPr>
              <a:xfrm>
                <a:off x="8092341" y="3766355"/>
                <a:ext cx="2466318" cy="2428166"/>
                <a:chOff x="8092341" y="3766355"/>
                <a:chExt cx="2466318" cy="2428166"/>
              </a:xfrm>
            </p:grpSpPr>
            <p:sp>
              <p:nvSpPr>
                <p:cNvPr id="89" name="Oval 88">
                  <a:extLst>
                    <a:ext uri="{FF2B5EF4-FFF2-40B4-BE49-F238E27FC236}">
                      <a16:creationId xmlns:a16="http://schemas.microsoft.com/office/drawing/2014/main" id="{75D1E097-267B-49EE-81CB-DA3766EB725D}"/>
                    </a:ext>
                  </a:extLst>
                </p:cNvPr>
                <p:cNvSpPr/>
                <p:nvPr/>
              </p:nvSpPr>
              <p:spPr>
                <a:xfrm>
                  <a:off x="8092341" y="3766355"/>
                  <a:ext cx="2428744" cy="2428166"/>
                </a:xfrm>
                <a:prstGeom prst="ellipse">
                  <a:avLst/>
                </a:prstGeom>
                <a:solidFill>
                  <a:srgbClr val="99CC99">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451" b="0" i="0" u="none" strike="noStrike" kern="1200" cap="none" spc="0" normalizeH="0" baseline="0" noProof="0" dirty="0">
                    <a:ln>
                      <a:noFill/>
                    </a:ln>
                    <a:solidFill>
                      <a:srgbClr val="FFFFFF"/>
                    </a:solidFill>
                    <a:effectLst/>
                    <a:uLnTx/>
                    <a:uFillTx/>
                    <a:latin typeface="Arial"/>
                    <a:ea typeface="+mn-ea"/>
                    <a:cs typeface="Arial"/>
                  </a:endParaRPr>
                </a:p>
              </p:txBody>
            </p:sp>
            <p:grpSp>
              <p:nvGrpSpPr>
                <p:cNvPr id="5" name="Group 4">
                  <a:extLst>
                    <a:ext uri="{FF2B5EF4-FFF2-40B4-BE49-F238E27FC236}">
                      <a16:creationId xmlns:a16="http://schemas.microsoft.com/office/drawing/2014/main" id="{A5588268-5725-47FB-9480-C919B0EC8560}"/>
                    </a:ext>
                  </a:extLst>
                </p:cNvPr>
                <p:cNvGrpSpPr/>
                <p:nvPr/>
              </p:nvGrpSpPr>
              <p:grpSpPr>
                <a:xfrm>
                  <a:off x="8194124" y="4798586"/>
                  <a:ext cx="2364535" cy="935637"/>
                  <a:chOff x="6670124" y="4953519"/>
                  <a:chExt cx="2364535" cy="935637"/>
                </a:xfrm>
              </p:grpSpPr>
              <p:sp>
                <p:nvSpPr>
                  <p:cNvPr id="90" name="TextBox 89">
                    <a:extLst>
                      <a:ext uri="{FF2B5EF4-FFF2-40B4-BE49-F238E27FC236}">
                        <a16:creationId xmlns:a16="http://schemas.microsoft.com/office/drawing/2014/main" id="{B8DA9926-9036-4EB5-8C20-B4FAF2600AE6}"/>
                      </a:ext>
                    </a:extLst>
                  </p:cNvPr>
                  <p:cNvSpPr txBox="1"/>
                  <p:nvPr/>
                </p:nvSpPr>
                <p:spPr>
                  <a:xfrm>
                    <a:off x="6670124" y="4953519"/>
                    <a:ext cx="2364535" cy="264211"/>
                  </a:xfrm>
                  <a:prstGeom prst="rect">
                    <a:avLst/>
                  </a:prstGeom>
                  <a:noFill/>
                </p:spPr>
                <p:txBody>
                  <a:bodyPr wrap="none" lIns="90273" tIns="45136" rIns="90273" bIns="45136"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70" b="1" i="0" u="none" strike="noStrike" kern="1200" cap="none" spc="0" normalizeH="0" baseline="0" noProof="0" dirty="0">
                        <a:ln>
                          <a:noFill/>
                        </a:ln>
                        <a:solidFill>
                          <a:srgbClr val="FFFFFF"/>
                        </a:solidFill>
                        <a:effectLst/>
                        <a:uLnTx/>
                        <a:uFillTx/>
                        <a:latin typeface="Arial"/>
                        <a:ea typeface="+mn-ea"/>
                        <a:cs typeface="Arial"/>
                      </a:rPr>
                      <a:t>Public and private enforcement</a:t>
                    </a:r>
                    <a:endParaRPr kumimoji="0" lang="en-GB" sz="1200" b="1"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p:txBody>
              </p:sp>
              <p:sp>
                <p:nvSpPr>
                  <p:cNvPr id="91" name="TextBox 90">
                    <a:extLst>
                      <a:ext uri="{FF2B5EF4-FFF2-40B4-BE49-F238E27FC236}">
                        <a16:creationId xmlns:a16="http://schemas.microsoft.com/office/drawing/2014/main" id="{2F3BB0F8-50AE-4F5D-9700-67CCF940FB9C}"/>
                      </a:ext>
                    </a:extLst>
                  </p:cNvPr>
                  <p:cNvSpPr txBox="1"/>
                  <p:nvPr/>
                </p:nvSpPr>
                <p:spPr>
                  <a:xfrm>
                    <a:off x="6733640" y="5342090"/>
                    <a:ext cx="2090264" cy="547066"/>
                  </a:xfrm>
                  <a:prstGeom prst="rect">
                    <a:avLst/>
                  </a:prstGeom>
                  <a:noFill/>
                </p:spPr>
                <p:txBody>
                  <a:bodyPr wrap="square" lIns="90273" tIns="45136" rIns="90273" bIns="45136"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88" dirty="0">
                        <a:solidFill>
                          <a:srgbClr val="FFFFFF"/>
                        </a:solidFill>
                        <a:latin typeface="Arial"/>
                        <a:cs typeface="Arial"/>
                      </a:rPr>
                      <a:t>Supervisory authorities at the level of the EU Member States and specific liability provisions</a:t>
                    </a:r>
                    <a:endParaRPr kumimoji="0" lang="en-GB" sz="1088" b="1" i="0" u="none" strike="noStrike" kern="1200" cap="none" spc="0" normalizeH="0" baseline="0" noProof="0" dirty="0">
                      <a:ln>
                        <a:noFill/>
                      </a:ln>
                      <a:solidFill>
                        <a:srgbClr val="FFFFFF"/>
                      </a:solidFill>
                      <a:effectLst/>
                      <a:uLnTx/>
                      <a:uFillTx/>
                      <a:latin typeface="Arial"/>
                      <a:ea typeface="+mn-ea"/>
                      <a:cs typeface="Arial"/>
                    </a:endParaRPr>
                  </a:p>
                </p:txBody>
              </p:sp>
            </p:grpSp>
          </p:grpSp>
        </p:grpSp>
        <p:pic>
          <p:nvPicPr>
            <p:cNvPr id="36" name="Graphic 35" descr="Clipboard with solid fill">
              <a:extLst>
                <a:ext uri="{FF2B5EF4-FFF2-40B4-BE49-F238E27FC236}">
                  <a16:creationId xmlns:a16="http://schemas.microsoft.com/office/drawing/2014/main" id="{804DF6FD-CF60-49C3-BB2A-61D9D7AA7278}"/>
                </a:ext>
              </a:extLst>
            </p:cNvPr>
            <p:cNvPicPr>
              <a:picLocks noChangeAspect="1"/>
            </p:cNvPicPr>
            <p:nvPr/>
          </p:nvPicPr>
          <p:blipFill>
            <a:blip r:embed="rId6">
              <a:extLst>
                <a:ext uri="{96DAC541-7B7A-43D3-8B79-37D633B846F1}">
                  <asvg:svgBlip xmlns:asvg="http://schemas.microsoft.com/office/drawing/2016/SVG/main" r:embed="rId7"/>
                </a:ext>
              </a:extLst>
            </a:blip>
            <a:srcRect/>
            <a:stretch/>
          </p:blipFill>
          <p:spPr>
            <a:xfrm>
              <a:off x="6863303" y="4352697"/>
              <a:ext cx="467405" cy="476377"/>
            </a:xfrm>
            <a:prstGeom prst="rect">
              <a:avLst/>
            </a:prstGeom>
          </p:spPr>
        </p:pic>
      </p:grpSp>
      <p:pic>
        <p:nvPicPr>
          <p:cNvPr id="8" name="Graphic 7" descr="Weights Uneven outline">
            <a:extLst>
              <a:ext uri="{FF2B5EF4-FFF2-40B4-BE49-F238E27FC236}">
                <a16:creationId xmlns:a16="http://schemas.microsoft.com/office/drawing/2014/main" id="{27E1FBFC-82CC-CD78-2987-288793B2FF9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8755948" y="3590111"/>
            <a:ext cx="854632" cy="854632"/>
          </a:xfrm>
          <a:prstGeom prst="rect">
            <a:avLst/>
          </a:prstGeom>
        </p:spPr>
      </p:pic>
      <p:pic>
        <p:nvPicPr>
          <p:cNvPr id="7" name="Picture 6" descr="Image result for ulb llm international business law">
            <a:hlinkClick r:id="rId10"/>
            <a:extLst>
              <a:ext uri="{FF2B5EF4-FFF2-40B4-BE49-F238E27FC236}">
                <a16:creationId xmlns:a16="http://schemas.microsoft.com/office/drawing/2014/main" id="{7CC5D431-6DA9-08A6-1E4D-7FE465041304}"/>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158558845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a:extLst>
              <a:ext uri="{FF2B5EF4-FFF2-40B4-BE49-F238E27FC236}">
                <a16:creationId xmlns:a16="http://schemas.microsoft.com/office/drawing/2014/main" id="{00FF4E5A-1ED5-4C74-B32C-99FA57F5D3B8}"/>
              </a:ext>
            </a:extLst>
          </p:cNvPr>
          <p:cNvSpPr>
            <a:spLocks noGrp="1"/>
          </p:cNvSpPr>
          <p:nvPr>
            <p:ph type="title"/>
          </p:nvPr>
        </p:nvSpPr>
        <p:spPr/>
        <p:txBody>
          <a:bodyPr/>
          <a:lstStyle/>
          <a:p>
            <a:r>
              <a:rPr lang="en-GB" dirty="0"/>
              <a:t>Initial projected timeline…</a:t>
            </a:r>
          </a:p>
        </p:txBody>
      </p:sp>
      <p:grpSp>
        <p:nvGrpSpPr>
          <p:cNvPr id="52" name="Group 51">
            <a:extLst>
              <a:ext uri="{FF2B5EF4-FFF2-40B4-BE49-F238E27FC236}">
                <a16:creationId xmlns:a16="http://schemas.microsoft.com/office/drawing/2014/main" id="{E5224820-3CFD-47D8-85FE-53747727933A}"/>
              </a:ext>
            </a:extLst>
          </p:cNvPr>
          <p:cNvGrpSpPr/>
          <p:nvPr/>
        </p:nvGrpSpPr>
        <p:grpSpPr>
          <a:xfrm>
            <a:off x="465841" y="2133675"/>
            <a:ext cx="11317287" cy="2824398"/>
            <a:chOff x="442913" y="2101870"/>
            <a:chExt cx="11317287" cy="2824398"/>
          </a:xfrm>
        </p:grpSpPr>
        <p:sp>
          <p:nvSpPr>
            <p:cNvPr id="53" name="Arrow: Right 52">
              <a:extLst>
                <a:ext uri="{FF2B5EF4-FFF2-40B4-BE49-F238E27FC236}">
                  <a16:creationId xmlns:a16="http://schemas.microsoft.com/office/drawing/2014/main" id="{5F01BE6D-5634-44BA-9050-35C9FB6A1806}"/>
                </a:ext>
              </a:extLst>
            </p:cNvPr>
            <p:cNvSpPr/>
            <p:nvPr/>
          </p:nvSpPr>
          <p:spPr>
            <a:xfrm>
              <a:off x="442913" y="2913133"/>
              <a:ext cx="11317287" cy="1221897"/>
            </a:xfrm>
            <a:prstGeom prst="rightArrow">
              <a:avLst/>
            </a:prstGeom>
            <a:solidFill>
              <a:srgbClr val="C3C3C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algn="ctr"/>
              <a:endParaRPr lang="en-GB" dirty="0"/>
            </a:p>
          </p:txBody>
        </p:sp>
        <p:grpSp>
          <p:nvGrpSpPr>
            <p:cNvPr id="54" name="Group 53">
              <a:extLst>
                <a:ext uri="{FF2B5EF4-FFF2-40B4-BE49-F238E27FC236}">
                  <a16:creationId xmlns:a16="http://schemas.microsoft.com/office/drawing/2014/main" id="{7550E25B-981F-4C6E-82DB-AE903305AA3B}"/>
                </a:ext>
              </a:extLst>
            </p:cNvPr>
            <p:cNvGrpSpPr/>
            <p:nvPr/>
          </p:nvGrpSpPr>
          <p:grpSpPr>
            <a:xfrm>
              <a:off x="695915" y="3389551"/>
              <a:ext cx="269060" cy="269060"/>
              <a:chOff x="695915" y="3389551"/>
              <a:chExt cx="269060" cy="269060"/>
            </a:xfrm>
          </p:grpSpPr>
          <p:sp>
            <p:nvSpPr>
              <p:cNvPr id="123" name="Oval 122">
                <a:extLst>
                  <a:ext uri="{FF2B5EF4-FFF2-40B4-BE49-F238E27FC236}">
                    <a16:creationId xmlns:a16="http://schemas.microsoft.com/office/drawing/2014/main" id="{D029ECB7-01C7-434C-8A60-D3499C64CA4F}"/>
                  </a:ext>
                </a:extLst>
              </p:cNvPr>
              <p:cNvSpPr/>
              <p:nvPr/>
            </p:nvSpPr>
            <p:spPr>
              <a:xfrm>
                <a:off x="695915" y="3389551"/>
                <a:ext cx="269060" cy="26906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40000" lnSpcReduction="20000"/>
              </a:bodyPr>
              <a:lstStyle/>
              <a:p>
                <a:pPr algn="ctr"/>
                <a:endParaRPr lang="en-GB" dirty="0"/>
              </a:p>
            </p:txBody>
          </p:sp>
          <p:sp>
            <p:nvSpPr>
              <p:cNvPr id="124" name="Oval 123">
                <a:extLst>
                  <a:ext uri="{FF2B5EF4-FFF2-40B4-BE49-F238E27FC236}">
                    <a16:creationId xmlns:a16="http://schemas.microsoft.com/office/drawing/2014/main" id="{259AFCC9-62C0-4387-81F1-D7F1458154EA}"/>
                  </a:ext>
                </a:extLst>
              </p:cNvPr>
              <p:cNvSpPr/>
              <p:nvPr/>
            </p:nvSpPr>
            <p:spPr>
              <a:xfrm>
                <a:off x="744720" y="3438356"/>
                <a:ext cx="171450" cy="171450"/>
              </a:xfrm>
              <a:prstGeom prst="ellipse">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en-GB" dirty="0"/>
              </a:p>
            </p:txBody>
          </p:sp>
        </p:grpSp>
        <p:grpSp>
          <p:nvGrpSpPr>
            <p:cNvPr id="55" name="Group 54">
              <a:extLst>
                <a:ext uri="{FF2B5EF4-FFF2-40B4-BE49-F238E27FC236}">
                  <a16:creationId xmlns:a16="http://schemas.microsoft.com/office/drawing/2014/main" id="{0C07CBFE-1061-4765-BF18-6DA08D543905}"/>
                </a:ext>
              </a:extLst>
            </p:cNvPr>
            <p:cNvGrpSpPr/>
            <p:nvPr/>
          </p:nvGrpSpPr>
          <p:grpSpPr>
            <a:xfrm>
              <a:off x="1830692" y="3382091"/>
              <a:ext cx="269060" cy="269060"/>
              <a:chOff x="-7818" y="3382091"/>
              <a:chExt cx="269060" cy="269060"/>
            </a:xfrm>
          </p:grpSpPr>
          <p:sp>
            <p:nvSpPr>
              <p:cNvPr id="121" name="Oval 120">
                <a:extLst>
                  <a:ext uri="{FF2B5EF4-FFF2-40B4-BE49-F238E27FC236}">
                    <a16:creationId xmlns:a16="http://schemas.microsoft.com/office/drawing/2014/main" id="{8E069257-F323-4736-A4D9-A3E7F26EF952}"/>
                  </a:ext>
                </a:extLst>
              </p:cNvPr>
              <p:cNvSpPr/>
              <p:nvPr/>
            </p:nvSpPr>
            <p:spPr>
              <a:xfrm>
                <a:off x="-7818" y="3382091"/>
                <a:ext cx="269060" cy="26906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40000" lnSpcReduction="20000"/>
              </a:bodyPr>
              <a:lstStyle/>
              <a:p>
                <a:pPr algn="ctr"/>
                <a:endParaRPr lang="en-GB" dirty="0"/>
              </a:p>
            </p:txBody>
          </p:sp>
          <p:sp>
            <p:nvSpPr>
              <p:cNvPr id="122" name="Oval 121">
                <a:extLst>
                  <a:ext uri="{FF2B5EF4-FFF2-40B4-BE49-F238E27FC236}">
                    <a16:creationId xmlns:a16="http://schemas.microsoft.com/office/drawing/2014/main" id="{2368510A-4B99-461C-95A5-633451C6BCC4}"/>
                  </a:ext>
                </a:extLst>
              </p:cNvPr>
              <p:cNvSpPr/>
              <p:nvPr/>
            </p:nvSpPr>
            <p:spPr>
              <a:xfrm>
                <a:off x="40986" y="3430896"/>
                <a:ext cx="171450" cy="171450"/>
              </a:xfrm>
              <a:prstGeom prst="ellipse">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en-GB" dirty="0"/>
              </a:p>
            </p:txBody>
          </p:sp>
        </p:grpSp>
        <p:grpSp>
          <p:nvGrpSpPr>
            <p:cNvPr id="56" name="Group 55">
              <a:extLst>
                <a:ext uri="{FF2B5EF4-FFF2-40B4-BE49-F238E27FC236}">
                  <a16:creationId xmlns:a16="http://schemas.microsoft.com/office/drawing/2014/main" id="{39684DC0-82AD-4CD9-8F3A-E62AEC149D23}"/>
                </a:ext>
              </a:extLst>
            </p:cNvPr>
            <p:cNvGrpSpPr/>
            <p:nvPr/>
          </p:nvGrpSpPr>
          <p:grpSpPr>
            <a:xfrm>
              <a:off x="2997283" y="3405454"/>
              <a:ext cx="269060" cy="269060"/>
              <a:chOff x="-679737" y="3405454"/>
              <a:chExt cx="269060" cy="269060"/>
            </a:xfrm>
          </p:grpSpPr>
          <p:sp>
            <p:nvSpPr>
              <p:cNvPr id="119" name="Oval 118">
                <a:extLst>
                  <a:ext uri="{FF2B5EF4-FFF2-40B4-BE49-F238E27FC236}">
                    <a16:creationId xmlns:a16="http://schemas.microsoft.com/office/drawing/2014/main" id="{D793EAD2-E7AA-4464-B88E-FFAC937901A9}"/>
                  </a:ext>
                </a:extLst>
              </p:cNvPr>
              <p:cNvSpPr/>
              <p:nvPr/>
            </p:nvSpPr>
            <p:spPr>
              <a:xfrm>
                <a:off x="-679737" y="3405454"/>
                <a:ext cx="269060" cy="26906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40000" lnSpcReduction="20000"/>
              </a:bodyPr>
              <a:lstStyle/>
              <a:p>
                <a:pPr algn="ctr"/>
                <a:endParaRPr lang="en-GB" dirty="0"/>
              </a:p>
            </p:txBody>
          </p:sp>
          <p:sp>
            <p:nvSpPr>
              <p:cNvPr id="120" name="Oval 119">
                <a:extLst>
                  <a:ext uri="{FF2B5EF4-FFF2-40B4-BE49-F238E27FC236}">
                    <a16:creationId xmlns:a16="http://schemas.microsoft.com/office/drawing/2014/main" id="{83A492EA-AEAA-4134-A39D-6AAD74A11DEE}"/>
                  </a:ext>
                </a:extLst>
              </p:cNvPr>
              <p:cNvSpPr/>
              <p:nvPr/>
            </p:nvSpPr>
            <p:spPr>
              <a:xfrm>
                <a:off x="-630932" y="3449121"/>
                <a:ext cx="171450" cy="171450"/>
              </a:xfrm>
              <a:prstGeom prst="ellipse">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en-GB" dirty="0"/>
              </a:p>
            </p:txBody>
          </p:sp>
        </p:grpSp>
        <p:grpSp>
          <p:nvGrpSpPr>
            <p:cNvPr id="57" name="Group 56">
              <a:extLst>
                <a:ext uri="{FF2B5EF4-FFF2-40B4-BE49-F238E27FC236}">
                  <a16:creationId xmlns:a16="http://schemas.microsoft.com/office/drawing/2014/main" id="{F936A0E5-0F97-4E85-BD05-5BBCCAB861AD}"/>
                </a:ext>
              </a:extLst>
            </p:cNvPr>
            <p:cNvGrpSpPr/>
            <p:nvPr/>
          </p:nvGrpSpPr>
          <p:grpSpPr>
            <a:xfrm>
              <a:off x="4206586" y="3397994"/>
              <a:ext cx="269060" cy="269060"/>
              <a:chOff x="-1308944" y="3397994"/>
              <a:chExt cx="269060" cy="269060"/>
            </a:xfrm>
          </p:grpSpPr>
          <p:sp>
            <p:nvSpPr>
              <p:cNvPr id="117" name="Oval 116">
                <a:extLst>
                  <a:ext uri="{FF2B5EF4-FFF2-40B4-BE49-F238E27FC236}">
                    <a16:creationId xmlns:a16="http://schemas.microsoft.com/office/drawing/2014/main" id="{81687A93-BEB9-4FF7-94BB-014DEFAFEC6D}"/>
                  </a:ext>
                </a:extLst>
              </p:cNvPr>
              <p:cNvSpPr/>
              <p:nvPr/>
            </p:nvSpPr>
            <p:spPr>
              <a:xfrm>
                <a:off x="-1308944" y="3397994"/>
                <a:ext cx="269060" cy="26906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40000" lnSpcReduction="20000"/>
              </a:bodyPr>
              <a:lstStyle/>
              <a:p>
                <a:pPr algn="ctr"/>
                <a:endParaRPr lang="en-GB" dirty="0"/>
              </a:p>
            </p:txBody>
          </p:sp>
          <p:sp>
            <p:nvSpPr>
              <p:cNvPr id="118" name="Oval 117">
                <a:extLst>
                  <a:ext uri="{FF2B5EF4-FFF2-40B4-BE49-F238E27FC236}">
                    <a16:creationId xmlns:a16="http://schemas.microsoft.com/office/drawing/2014/main" id="{6F0ABF2B-DD21-4EE0-A366-37891B8785B1}"/>
                  </a:ext>
                </a:extLst>
              </p:cNvPr>
              <p:cNvSpPr/>
              <p:nvPr/>
            </p:nvSpPr>
            <p:spPr>
              <a:xfrm>
                <a:off x="-1256565" y="3446218"/>
                <a:ext cx="171450" cy="171450"/>
              </a:xfrm>
              <a:prstGeom prst="ellipse">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en-GB" dirty="0"/>
              </a:p>
            </p:txBody>
          </p:sp>
        </p:grpSp>
        <p:grpSp>
          <p:nvGrpSpPr>
            <p:cNvPr id="58" name="Group 57">
              <a:extLst>
                <a:ext uri="{FF2B5EF4-FFF2-40B4-BE49-F238E27FC236}">
                  <a16:creationId xmlns:a16="http://schemas.microsoft.com/office/drawing/2014/main" id="{8534436B-E940-4891-94C8-AF96A083FEA6}"/>
                </a:ext>
              </a:extLst>
            </p:cNvPr>
            <p:cNvGrpSpPr/>
            <p:nvPr/>
          </p:nvGrpSpPr>
          <p:grpSpPr>
            <a:xfrm>
              <a:off x="5622449" y="3397993"/>
              <a:ext cx="269060" cy="269060"/>
              <a:chOff x="-1731591" y="3397993"/>
              <a:chExt cx="269060" cy="269060"/>
            </a:xfrm>
          </p:grpSpPr>
          <p:sp>
            <p:nvSpPr>
              <p:cNvPr id="115" name="Oval 114">
                <a:extLst>
                  <a:ext uri="{FF2B5EF4-FFF2-40B4-BE49-F238E27FC236}">
                    <a16:creationId xmlns:a16="http://schemas.microsoft.com/office/drawing/2014/main" id="{14EE1869-74EE-4956-A8FF-C0431BF35F8D}"/>
                  </a:ext>
                </a:extLst>
              </p:cNvPr>
              <p:cNvSpPr/>
              <p:nvPr/>
            </p:nvSpPr>
            <p:spPr>
              <a:xfrm>
                <a:off x="-1731591" y="3397993"/>
                <a:ext cx="269060" cy="26906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40000" lnSpcReduction="20000"/>
              </a:bodyPr>
              <a:lstStyle/>
              <a:p>
                <a:pPr algn="ctr"/>
                <a:endParaRPr lang="en-GB" dirty="0"/>
              </a:p>
            </p:txBody>
          </p:sp>
          <p:sp>
            <p:nvSpPr>
              <p:cNvPr id="116" name="Oval 115">
                <a:extLst>
                  <a:ext uri="{FF2B5EF4-FFF2-40B4-BE49-F238E27FC236}">
                    <a16:creationId xmlns:a16="http://schemas.microsoft.com/office/drawing/2014/main" id="{CC7E2624-8031-4728-8084-398C86619D03}"/>
                  </a:ext>
                </a:extLst>
              </p:cNvPr>
              <p:cNvSpPr/>
              <p:nvPr/>
            </p:nvSpPr>
            <p:spPr>
              <a:xfrm>
                <a:off x="-1680553" y="3443538"/>
                <a:ext cx="171450" cy="171450"/>
              </a:xfrm>
              <a:prstGeom prst="ellipse">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en-GB" dirty="0"/>
              </a:p>
            </p:txBody>
          </p:sp>
        </p:grpSp>
        <p:grpSp>
          <p:nvGrpSpPr>
            <p:cNvPr id="59" name="Group 58">
              <a:extLst>
                <a:ext uri="{FF2B5EF4-FFF2-40B4-BE49-F238E27FC236}">
                  <a16:creationId xmlns:a16="http://schemas.microsoft.com/office/drawing/2014/main" id="{6E457ED9-3938-4917-8B08-F89F6B28FBC9}"/>
                </a:ext>
              </a:extLst>
            </p:cNvPr>
            <p:cNvGrpSpPr/>
            <p:nvPr/>
          </p:nvGrpSpPr>
          <p:grpSpPr>
            <a:xfrm>
              <a:off x="6857475" y="3397905"/>
              <a:ext cx="2965547" cy="276609"/>
              <a:chOff x="-2335077" y="3397905"/>
              <a:chExt cx="2965547" cy="276609"/>
            </a:xfrm>
          </p:grpSpPr>
          <p:sp>
            <p:nvSpPr>
              <p:cNvPr id="113" name="Oval 112">
                <a:extLst>
                  <a:ext uri="{FF2B5EF4-FFF2-40B4-BE49-F238E27FC236}">
                    <a16:creationId xmlns:a16="http://schemas.microsoft.com/office/drawing/2014/main" id="{8A4E55EF-C640-4BF7-ADF8-F18C5F7728E3}"/>
                  </a:ext>
                </a:extLst>
              </p:cNvPr>
              <p:cNvSpPr/>
              <p:nvPr/>
            </p:nvSpPr>
            <p:spPr>
              <a:xfrm>
                <a:off x="-2335077" y="3405454"/>
                <a:ext cx="269060" cy="26906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40000" lnSpcReduction="20000"/>
              </a:bodyPr>
              <a:lstStyle/>
              <a:p>
                <a:pPr algn="ctr"/>
                <a:endParaRPr lang="en-GB" dirty="0"/>
              </a:p>
            </p:txBody>
          </p:sp>
          <p:sp>
            <p:nvSpPr>
              <p:cNvPr id="114" name="Oval 113">
                <a:extLst>
                  <a:ext uri="{FF2B5EF4-FFF2-40B4-BE49-F238E27FC236}">
                    <a16:creationId xmlns:a16="http://schemas.microsoft.com/office/drawing/2014/main" id="{46F58E78-F77D-4150-8887-E86FE9803AB2}"/>
                  </a:ext>
                </a:extLst>
              </p:cNvPr>
              <p:cNvSpPr/>
              <p:nvPr/>
            </p:nvSpPr>
            <p:spPr>
              <a:xfrm>
                <a:off x="-2287254" y="3453767"/>
                <a:ext cx="171450" cy="171450"/>
              </a:xfrm>
              <a:prstGeom prst="ellipse">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en-GB" dirty="0"/>
              </a:p>
            </p:txBody>
          </p:sp>
          <p:sp>
            <p:nvSpPr>
              <p:cNvPr id="64" name="Oval 63">
                <a:extLst>
                  <a:ext uri="{FF2B5EF4-FFF2-40B4-BE49-F238E27FC236}">
                    <a16:creationId xmlns:a16="http://schemas.microsoft.com/office/drawing/2014/main" id="{4E3C3616-03FB-437E-BF81-274DB137930B}"/>
                  </a:ext>
                </a:extLst>
              </p:cNvPr>
              <p:cNvSpPr/>
              <p:nvPr/>
            </p:nvSpPr>
            <p:spPr>
              <a:xfrm>
                <a:off x="361410" y="3397905"/>
                <a:ext cx="269060" cy="26906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40000" lnSpcReduction="20000"/>
              </a:bodyPr>
              <a:lstStyle/>
              <a:p>
                <a:pPr algn="ctr"/>
                <a:endParaRPr lang="en-GB" dirty="0"/>
              </a:p>
            </p:txBody>
          </p:sp>
          <p:sp>
            <p:nvSpPr>
              <p:cNvPr id="65" name="Oval 64">
                <a:extLst>
                  <a:ext uri="{FF2B5EF4-FFF2-40B4-BE49-F238E27FC236}">
                    <a16:creationId xmlns:a16="http://schemas.microsoft.com/office/drawing/2014/main" id="{D8C76C52-84C5-430A-87DA-3E4FDBEA5AD3}"/>
                  </a:ext>
                </a:extLst>
              </p:cNvPr>
              <p:cNvSpPr/>
              <p:nvPr/>
            </p:nvSpPr>
            <p:spPr>
              <a:xfrm>
                <a:off x="409233" y="3446218"/>
                <a:ext cx="171450" cy="171450"/>
              </a:xfrm>
              <a:prstGeom prst="ellipse">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en-GB" dirty="0"/>
              </a:p>
            </p:txBody>
          </p:sp>
        </p:grpSp>
        <p:cxnSp>
          <p:nvCxnSpPr>
            <p:cNvPr id="60" name="Straight Connector 59">
              <a:extLst>
                <a:ext uri="{FF2B5EF4-FFF2-40B4-BE49-F238E27FC236}">
                  <a16:creationId xmlns:a16="http://schemas.microsoft.com/office/drawing/2014/main" id="{7B6CBB88-3CF2-47EC-97A5-293D51394A69}"/>
                </a:ext>
              </a:extLst>
            </p:cNvPr>
            <p:cNvCxnSpPr/>
            <p:nvPr/>
          </p:nvCxnSpPr>
          <p:spPr bwMode="auto">
            <a:xfrm>
              <a:off x="830445" y="2208550"/>
              <a:ext cx="0" cy="1181001"/>
            </a:xfrm>
            <a:prstGeom prst="line">
              <a:avLst/>
            </a:prstGeom>
            <a:solidFill>
              <a:schemeClr val="accent1"/>
            </a:solidFill>
            <a:ln w="38100" cap="rnd" cmpd="sng" algn="ctr">
              <a:solidFill>
                <a:srgbClr val="99CCFF"/>
              </a:solidFill>
              <a:prstDash val="sysDot"/>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1" name="Rectangle 60">
              <a:extLst>
                <a:ext uri="{FF2B5EF4-FFF2-40B4-BE49-F238E27FC236}">
                  <a16:creationId xmlns:a16="http://schemas.microsoft.com/office/drawing/2014/main" id="{4A671AB8-2C08-4312-A8BF-38E86553CBE6}"/>
                </a:ext>
              </a:extLst>
            </p:cNvPr>
            <p:cNvSpPr/>
            <p:nvPr/>
          </p:nvSpPr>
          <p:spPr>
            <a:xfrm>
              <a:off x="916171" y="2219426"/>
              <a:ext cx="1700676" cy="966224"/>
            </a:xfrm>
            <a:prstGeom prst="rect">
              <a:avLst/>
            </a:prstGeom>
          </p:spPr>
          <p:txBody>
            <a:bodyPr wrap="square" lIns="54000" tIns="54000" rIns="0" bIns="54000">
              <a:normAutofit/>
            </a:bodyPr>
            <a:lstStyle/>
            <a:p>
              <a:pPr defTabSz="913378">
                <a:spcAft>
                  <a:spcPts val="400"/>
                </a:spcAft>
                <a:tabLst>
                  <a:tab pos="714375" algn="l"/>
                  <a:tab pos="863600" algn="l"/>
                </a:tabLst>
              </a:pPr>
              <a:r>
                <a:rPr lang="en-GB" sz="1200" b="1" dirty="0">
                  <a:solidFill>
                    <a:srgbClr val="4D4D4D"/>
                  </a:solidFill>
                </a:rPr>
                <a:t>23 February 2022</a:t>
              </a:r>
            </a:p>
            <a:p>
              <a:pPr defTabSz="913378">
                <a:spcAft>
                  <a:spcPts val="400"/>
                </a:spcAft>
                <a:tabLst>
                  <a:tab pos="714375" algn="l"/>
                  <a:tab pos="863600" algn="l"/>
                </a:tabLst>
              </a:pPr>
              <a:r>
                <a:rPr lang="en-GB" sz="1200" dirty="0">
                  <a:solidFill>
                    <a:srgbClr val="4D4D4D"/>
                  </a:solidFill>
                </a:rPr>
                <a:t>Commission proposal (open for consultation until </a:t>
              </a:r>
              <a:r>
                <a:rPr lang="en-GB" sz="1200" b="1" dirty="0">
                  <a:solidFill>
                    <a:srgbClr val="4D4D4D"/>
                  </a:solidFill>
                </a:rPr>
                <a:t>23 May 2022</a:t>
              </a:r>
              <a:r>
                <a:rPr lang="en-GB" sz="1200" dirty="0">
                  <a:solidFill>
                    <a:srgbClr val="4D4D4D"/>
                  </a:solidFill>
                </a:rPr>
                <a:t>) </a:t>
              </a:r>
            </a:p>
          </p:txBody>
        </p:sp>
        <p:cxnSp>
          <p:nvCxnSpPr>
            <p:cNvPr id="62" name="Straight Connector 61">
              <a:extLst>
                <a:ext uri="{FF2B5EF4-FFF2-40B4-BE49-F238E27FC236}">
                  <a16:creationId xmlns:a16="http://schemas.microsoft.com/office/drawing/2014/main" id="{9EDC7B61-0424-45D9-A9ED-2AB83F3F6D0D}"/>
                </a:ext>
              </a:extLst>
            </p:cNvPr>
            <p:cNvCxnSpPr/>
            <p:nvPr/>
          </p:nvCxnSpPr>
          <p:spPr>
            <a:xfrm>
              <a:off x="830445" y="2208550"/>
              <a:ext cx="1700675" cy="0"/>
            </a:xfrm>
            <a:prstGeom prst="line">
              <a:avLst/>
            </a:prstGeom>
            <a:ln w="38100" cap="rnd">
              <a:solidFill>
                <a:srgbClr val="99CCFF"/>
              </a:solidFill>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1AA0CEC7-5EFA-41B0-BB81-C41D1B767114}"/>
                </a:ext>
              </a:extLst>
            </p:cNvPr>
            <p:cNvGrpSpPr/>
            <p:nvPr/>
          </p:nvGrpSpPr>
          <p:grpSpPr>
            <a:xfrm>
              <a:off x="3123861" y="2200598"/>
              <a:ext cx="1807401" cy="1181001"/>
              <a:chOff x="-553159" y="2200598"/>
              <a:chExt cx="1807401" cy="1181001"/>
            </a:xfrm>
          </p:grpSpPr>
          <p:cxnSp>
            <p:nvCxnSpPr>
              <p:cNvPr id="110" name="Straight Connector 109">
                <a:extLst>
                  <a:ext uri="{FF2B5EF4-FFF2-40B4-BE49-F238E27FC236}">
                    <a16:creationId xmlns:a16="http://schemas.microsoft.com/office/drawing/2014/main" id="{13AEA60F-8630-45EF-A0FB-CAB147C11482}"/>
                  </a:ext>
                </a:extLst>
              </p:cNvPr>
              <p:cNvCxnSpPr/>
              <p:nvPr/>
            </p:nvCxnSpPr>
            <p:spPr bwMode="auto">
              <a:xfrm>
                <a:off x="-553159" y="2200598"/>
                <a:ext cx="0" cy="1181001"/>
              </a:xfrm>
              <a:prstGeom prst="line">
                <a:avLst/>
              </a:prstGeom>
              <a:solidFill>
                <a:schemeClr val="accent1"/>
              </a:solidFill>
              <a:ln w="38100" cap="rnd" cmpd="sng" algn="ctr">
                <a:solidFill>
                  <a:srgbClr val="99CCFF"/>
                </a:solidFill>
                <a:prstDash val="sysDot"/>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11" name="Rectangle 110">
                <a:extLst>
                  <a:ext uri="{FF2B5EF4-FFF2-40B4-BE49-F238E27FC236}">
                    <a16:creationId xmlns:a16="http://schemas.microsoft.com/office/drawing/2014/main" id="{6686E915-FCAA-4F3B-BADD-08887903467D}"/>
                  </a:ext>
                </a:extLst>
              </p:cNvPr>
              <p:cNvSpPr/>
              <p:nvPr/>
            </p:nvSpPr>
            <p:spPr>
              <a:xfrm>
                <a:off x="-528495" y="2234837"/>
                <a:ext cx="1782737" cy="966218"/>
              </a:xfrm>
              <a:prstGeom prst="rect">
                <a:avLst/>
              </a:prstGeom>
            </p:spPr>
            <p:txBody>
              <a:bodyPr wrap="square" lIns="54000" tIns="54000" rIns="0" bIns="54000">
                <a:normAutofit/>
              </a:bodyPr>
              <a:lstStyle/>
              <a:p>
                <a:pPr defTabSz="913378">
                  <a:spcAft>
                    <a:spcPts val="400"/>
                  </a:spcAft>
                  <a:tabLst>
                    <a:tab pos="714375" algn="l"/>
                    <a:tab pos="863600" algn="l"/>
                  </a:tabLst>
                </a:pPr>
                <a:r>
                  <a:rPr lang="en-GB" sz="1200" dirty="0">
                    <a:solidFill>
                      <a:srgbClr val="4D4D4D"/>
                    </a:solidFill>
                  </a:rPr>
                  <a:t>Co-legislators to engage in inter-institutional negotiations (trilogues)</a:t>
                </a:r>
              </a:p>
            </p:txBody>
          </p:sp>
          <p:cxnSp>
            <p:nvCxnSpPr>
              <p:cNvPr id="112" name="Straight Connector 111">
                <a:extLst>
                  <a:ext uri="{FF2B5EF4-FFF2-40B4-BE49-F238E27FC236}">
                    <a16:creationId xmlns:a16="http://schemas.microsoft.com/office/drawing/2014/main" id="{10BE4D24-BEA0-496E-AE43-D55370ECB114}"/>
                  </a:ext>
                </a:extLst>
              </p:cNvPr>
              <p:cNvCxnSpPr/>
              <p:nvPr/>
            </p:nvCxnSpPr>
            <p:spPr>
              <a:xfrm>
                <a:off x="-533556" y="2200599"/>
                <a:ext cx="1700675" cy="0"/>
              </a:xfrm>
              <a:prstGeom prst="line">
                <a:avLst/>
              </a:prstGeom>
              <a:ln w="38100" cap="rnd">
                <a:solidFill>
                  <a:srgbClr val="99CCFF"/>
                </a:solidFill>
              </a:ln>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2014CEA6-11D2-44ED-864A-9906295C3613}"/>
                </a:ext>
              </a:extLst>
            </p:cNvPr>
            <p:cNvGrpSpPr/>
            <p:nvPr/>
          </p:nvGrpSpPr>
          <p:grpSpPr>
            <a:xfrm>
              <a:off x="5752554" y="2173155"/>
              <a:ext cx="1845568" cy="1220137"/>
              <a:chOff x="-1601486" y="2173155"/>
              <a:chExt cx="1845568" cy="1220137"/>
            </a:xfrm>
          </p:grpSpPr>
          <p:cxnSp>
            <p:nvCxnSpPr>
              <p:cNvPr id="107" name="Straight Connector 106">
                <a:extLst>
                  <a:ext uri="{FF2B5EF4-FFF2-40B4-BE49-F238E27FC236}">
                    <a16:creationId xmlns:a16="http://schemas.microsoft.com/office/drawing/2014/main" id="{113C9967-1196-46B1-8A23-29B3486D87FB}"/>
                  </a:ext>
                </a:extLst>
              </p:cNvPr>
              <p:cNvCxnSpPr/>
              <p:nvPr/>
            </p:nvCxnSpPr>
            <p:spPr bwMode="auto">
              <a:xfrm>
                <a:off x="-1594708" y="2212291"/>
                <a:ext cx="0" cy="1181001"/>
              </a:xfrm>
              <a:prstGeom prst="line">
                <a:avLst/>
              </a:prstGeom>
              <a:solidFill>
                <a:schemeClr val="accent1"/>
              </a:solidFill>
              <a:ln w="38100" cap="rnd" cmpd="sng" algn="ctr">
                <a:solidFill>
                  <a:srgbClr val="99CCFF"/>
                </a:solidFill>
                <a:prstDash val="sysDot"/>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108" name="Rectangle 107">
                <a:extLst>
                  <a:ext uri="{FF2B5EF4-FFF2-40B4-BE49-F238E27FC236}">
                    <a16:creationId xmlns:a16="http://schemas.microsoft.com/office/drawing/2014/main" id="{F4BE9498-7CDC-466B-8567-22C21925968B}"/>
                  </a:ext>
                </a:extLst>
              </p:cNvPr>
              <p:cNvSpPr/>
              <p:nvPr/>
            </p:nvSpPr>
            <p:spPr>
              <a:xfrm>
                <a:off x="-1538655" y="2204578"/>
                <a:ext cx="1782737" cy="966214"/>
              </a:xfrm>
              <a:prstGeom prst="rect">
                <a:avLst/>
              </a:prstGeom>
            </p:spPr>
            <p:txBody>
              <a:bodyPr wrap="square" lIns="54000" tIns="54000" rIns="0" bIns="54000">
                <a:normAutofit/>
              </a:bodyPr>
              <a:lstStyle/>
              <a:p>
                <a:pPr defTabSz="913378">
                  <a:spcAft>
                    <a:spcPts val="400"/>
                  </a:spcAft>
                  <a:tabLst>
                    <a:tab pos="714375" algn="l"/>
                    <a:tab pos="863600" algn="l"/>
                  </a:tabLst>
                </a:pPr>
                <a:r>
                  <a:rPr lang="en-GB" sz="1200" dirty="0">
                    <a:solidFill>
                      <a:srgbClr val="4D4D4D"/>
                    </a:solidFill>
                  </a:rPr>
                  <a:t>Co-legislators to endorse the political agreement</a:t>
                </a:r>
              </a:p>
            </p:txBody>
          </p:sp>
          <p:cxnSp>
            <p:nvCxnSpPr>
              <p:cNvPr id="109" name="Straight Connector 108">
                <a:extLst>
                  <a:ext uri="{FF2B5EF4-FFF2-40B4-BE49-F238E27FC236}">
                    <a16:creationId xmlns:a16="http://schemas.microsoft.com/office/drawing/2014/main" id="{85131C38-2940-44DB-A55C-DBB257BC6C9C}"/>
                  </a:ext>
                </a:extLst>
              </p:cNvPr>
              <p:cNvCxnSpPr/>
              <p:nvPr/>
            </p:nvCxnSpPr>
            <p:spPr>
              <a:xfrm>
                <a:off x="-1601486" y="2173155"/>
                <a:ext cx="1700675" cy="0"/>
              </a:xfrm>
              <a:prstGeom prst="line">
                <a:avLst/>
              </a:prstGeom>
              <a:ln w="38100" cap="rnd">
                <a:solidFill>
                  <a:srgbClr val="99CCFF"/>
                </a:solidFill>
              </a:ln>
            </p:spPr>
            <p:style>
              <a:lnRef idx="1">
                <a:schemeClr val="accent1"/>
              </a:lnRef>
              <a:fillRef idx="0">
                <a:schemeClr val="accent1"/>
              </a:fillRef>
              <a:effectRef idx="0">
                <a:schemeClr val="accent1"/>
              </a:effectRef>
              <a:fontRef idx="minor">
                <a:schemeClr val="tx1"/>
              </a:fontRef>
            </p:style>
          </p:cxnSp>
        </p:grpSp>
        <p:grpSp>
          <p:nvGrpSpPr>
            <p:cNvPr id="95" name="Group 94">
              <a:extLst>
                <a:ext uri="{FF2B5EF4-FFF2-40B4-BE49-F238E27FC236}">
                  <a16:creationId xmlns:a16="http://schemas.microsoft.com/office/drawing/2014/main" id="{A0E82142-78C6-4FB3-BBC7-3FA6C7CC6415}"/>
                </a:ext>
              </a:extLst>
            </p:cNvPr>
            <p:cNvGrpSpPr/>
            <p:nvPr/>
          </p:nvGrpSpPr>
          <p:grpSpPr>
            <a:xfrm>
              <a:off x="1978419" y="3697480"/>
              <a:ext cx="1969303" cy="1228788"/>
              <a:chOff x="2125770" y="3697480"/>
              <a:chExt cx="1969303" cy="1228788"/>
            </a:xfrm>
          </p:grpSpPr>
          <p:sp>
            <p:nvSpPr>
              <p:cNvPr id="104" name="Rectangle 103">
                <a:extLst>
                  <a:ext uri="{FF2B5EF4-FFF2-40B4-BE49-F238E27FC236}">
                    <a16:creationId xmlns:a16="http://schemas.microsoft.com/office/drawing/2014/main" id="{B564C586-8FBD-4BCD-9B5A-C97F8AC3E59B}"/>
                  </a:ext>
                </a:extLst>
              </p:cNvPr>
              <p:cNvSpPr/>
              <p:nvPr/>
            </p:nvSpPr>
            <p:spPr>
              <a:xfrm>
                <a:off x="2177256" y="3847592"/>
                <a:ext cx="1917817" cy="1049903"/>
              </a:xfrm>
              <a:prstGeom prst="rect">
                <a:avLst/>
              </a:prstGeom>
            </p:spPr>
            <p:txBody>
              <a:bodyPr wrap="square" lIns="54000" tIns="54000" rIns="0" bIns="54000" anchor="b" anchorCtr="0">
                <a:normAutofit/>
              </a:bodyPr>
              <a:lstStyle/>
              <a:p>
                <a:pPr defTabSz="913378">
                  <a:spcAft>
                    <a:spcPts val="400"/>
                  </a:spcAft>
                  <a:tabLst>
                    <a:tab pos="714375" algn="l"/>
                    <a:tab pos="863600" algn="l"/>
                  </a:tabLst>
                </a:pPr>
                <a:r>
                  <a:rPr lang="en-GB" sz="1200" b="1" dirty="0">
                    <a:solidFill>
                      <a:srgbClr val="4D4D4D"/>
                    </a:solidFill>
                  </a:rPr>
                  <a:t>September/October 2022 </a:t>
                </a:r>
              </a:p>
              <a:p>
                <a:pPr defTabSz="913378">
                  <a:spcAft>
                    <a:spcPts val="400"/>
                  </a:spcAft>
                  <a:tabLst>
                    <a:tab pos="714375" algn="l"/>
                    <a:tab pos="863600" algn="l"/>
                  </a:tabLst>
                </a:pPr>
                <a:r>
                  <a:rPr lang="en-GB" sz="1200" dirty="0">
                    <a:solidFill>
                      <a:srgbClr val="4D4D4D"/>
                    </a:solidFill>
                  </a:rPr>
                  <a:t>Co-legislators (Parliament and Council) to define their positions</a:t>
                </a:r>
              </a:p>
            </p:txBody>
          </p:sp>
          <p:cxnSp>
            <p:nvCxnSpPr>
              <p:cNvPr id="105" name="Straight Connector 104">
                <a:extLst>
                  <a:ext uri="{FF2B5EF4-FFF2-40B4-BE49-F238E27FC236}">
                    <a16:creationId xmlns:a16="http://schemas.microsoft.com/office/drawing/2014/main" id="{46BD7977-4E8F-4E95-A15D-81497ADF571C}"/>
                  </a:ext>
                </a:extLst>
              </p:cNvPr>
              <p:cNvCxnSpPr/>
              <p:nvPr/>
            </p:nvCxnSpPr>
            <p:spPr bwMode="auto">
              <a:xfrm>
                <a:off x="2135578" y="3697480"/>
                <a:ext cx="0" cy="1196982"/>
              </a:xfrm>
              <a:prstGeom prst="line">
                <a:avLst/>
              </a:prstGeom>
              <a:solidFill>
                <a:schemeClr val="accent1"/>
              </a:solidFill>
              <a:ln w="38100" cap="rnd" cmpd="sng" algn="ctr">
                <a:solidFill>
                  <a:srgbClr val="99CC99"/>
                </a:solidFill>
                <a:prstDash val="sysDot"/>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6" name="Straight Connector 105">
                <a:extLst>
                  <a:ext uri="{FF2B5EF4-FFF2-40B4-BE49-F238E27FC236}">
                    <a16:creationId xmlns:a16="http://schemas.microsoft.com/office/drawing/2014/main" id="{0683D81C-996E-462B-B9B4-DD827829DE0E}"/>
                  </a:ext>
                </a:extLst>
              </p:cNvPr>
              <p:cNvCxnSpPr>
                <a:cxnSpLocks/>
              </p:cNvCxnSpPr>
              <p:nvPr/>
            </p:nvCxnSpPr>
            <p:spPr>
              <a:xfrm>
                <a:off x="2125770" y="4926268"/>
                <a:ext cx="1699200" cy="0"/>
              </a:xfrm>
              <a:prstGeom prst="line">
                <a:avLst/>
              </a:prstGeom>
              <a:ln w="38100" cap="rnd">
                <a:solidFill>
                  <a:srgbClr val="99CC99"/>
                </a:solidFill>
              </a:ln>
            </p:spPr>
            <p:style>
              <a:lnRef idx="1">
                <a:schemeClr val="accent1"/>
              </a:lnRef>
              <a:fillRef idx="0">
                <a:schemeClr val="accent1"/>
              </a:fillRef>
              <a:effectRef idx="0">
                <a:schemeClr val="accent1"/>
              </a:effectRef>
              <a:fontRef idx="minor">
                <a:schemeClr val="tx1"/>
              </a:fontRef>
            </p:style>
          </p:cxnSp>
        </p:grpSp>
        <p:grpSp>
          <p:nvGrpSpPr>
            <p:cNvPr id="96" name="Group 95">
              <a:extLst>
                <a:ext uri="{FF2B5EF4-FFF2-40B4-BE49-F238E27FC236}">
                  <a16:creationId xmlns:a16="http://schemas.microsoft.com/office/drawing/2014/main" id="{023D79D8-5B09-48FF-BE7A-68C8AC64A5C5}"/>
                </a:ext>
              </a:extLst>
            </p:cNvPr>
            <p:cNvGrpSpPr/>
            <p:nvPr/>
          </p:nvGrpSpPr>
          <p:grpSpPr>
            <a:xfrm>
              <a:off x="4350095" y="3639256"/>
              <a:ext cx="7060347" cy="1276246"/>
              <a:chOff x="825206" y="3639256"/>
              <a:chExt cx="7060347" cy="1276246"/>
            </a:xfrm>
          </p:grpSpPr>
          <p:sp>
            <p:nvSpPr>
              <p:cNvPr id="101" name="Rectangle 100">
                <a:extLst>
                  <a:ext uri="{FF2B5EF4-FFF2-40B4-BE49-F238E27FC236}">
                    <a16:creationId xmlns:a16="http://schemas.microsoft.com/office/drawing/2014/main" id="{538CDEFA-07CC-4BEC-A5EC-F9801F3A03FD}"/>
                  </a:ext>
                </a:extLst>
              </p:cNvPr>
              <p:cNvSpPr/>
              <p:nvPr/>
            </p:nvSpPr>
            <p:spPr>
              <a:xfrm>
                <a:off x="903661" y="4048706"/>
                <a:ext cx="1941767" cy="855214"/>
              </a:xfrm>
              <a:prstGeom prst="rect">
                <a:avLst/>
              </a:prstGeom>
            </p:spPr>
            <p:txBody>
              <a:bodyPr wrap="square" lIns="54000" tIns="54000" rIns="0" bIns="54000" anchor="b" anchorCtr="0">
                <a:normAutofit/>
              </a:bodyPr>
              <a:lstStyle/>
              <a:p>
                <a:pPr defTabSz="913378">
                  <a:spcAft>
                    <a:spcPts val="400"/>
                  </a:spcAft>
                  <a:tabLst>
                    <a:tab pos="714375" algn="l"/>
                    <a:tab pos="863600" algn="l"/>
                  </a:tabLst>
                </a:pPr>
                <a:r>
                  <a:rPr lang="en-GB" sz="1200" dirty="0">
                    <a:solidFill>
                      <a:srgbClr val="4D4D4D"/>
                    </a:solidFill>
                  </a:rPr>
                  <a:t>Conclusion of </a:t>
                </a:r>
                <a:r>
                  <a:rPr lang="en-GB" sz="1200" dirty="0" err="1">
                    <a:solidFill>
                      <a:srgbClr val="4D4D4D"/>
                    </a:solidFill>
                  </a:rPr>
                  <a:t>trilogues</a:t>
                </a:r>
                <a:r>
                  <a:rPr lang="en-GB" sz="1200" dirty="0">
                    <a:solidFill>
                      <a:srgbClr val="4D4D4D"/>
                    </a:solidFill>
                  </a:rPr>
                  <a:t> with a political agreement between co-legislators on the new CSDD Directive</a:t>
                </a:r>
              </a:p>
            </p:txBody>
          </p:sp>
          <p:cxnSp>
            <p:nvCxnSpPr>
              <p:cNvPr id="102" name="Straight Connector 101">
                <a:extLst>
                  <a:ext uri="{FF2B5EF4-FFF2-40B4-BE49-F238E27FC236}">
                    <a16:creationId xmlns:a16="http://schemas.microsoft.com/office/drawing/2014/main" id="{ACE0D928-A715-4DAA-935C-4DEE24E14243}"/>
                  </a:ext>
                </a:extLst>
              </p:cNvPr>
              <p:cNvCxnSpPr/>
              <p:nvPr/>
            </p:nvCxnSpPr>
            <p:spPr bwMode="auto">
              <a:xfrm>
                <a:off x="825206" y="3703109"/>
                <a:ext cx="0" cy="1196982"/>
              </a:xfrm>
              <a:prstGeom prst="line">
                <a:avLst/>
              </a:prstGeom>
              <a:solidFill>
                <a:schemeClr val="accent1"/>
              </a:solidFill>
              <a:ln w="38100" cap="rnd" cmpd="sng" algn="ctr">
                <a:solidFill>
                  <a:srgbClr val="99CC99"/>
                </a:solidFill>
                <a:prstDash val="sysDot"/>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3" name="Straight Connector 102">
                <a:extLst>
                  <a:ext uri="{FF2B5EF4-FFF2-40B4-BE49-F238E27FC236}">
                    <a16:creationId xmlns:a16="http://schemas.microsoft.com/office/drawing/2014/main" id="{EB536613-0415-44C4-A75C-AB7E5865830A}"/>
                  </a:ext>
                </a:extLst>
              </p:cNvPr>
              <p:cNvCxnSpPr>
                <a:cxnSpLocks/>
              </p:cNvCxnSpPr>
              <p:nvPr/>
            </p:nvCxnSpPr>
            <p:spPr>
              <a:xfrm>
                <a:off x="836424" y="4915502"/>
                <a:ext cx="1699200" cy="0"/>
              </a:xfrm>
              <a:prstGeom prst="line">
                <a:avLst/>
              </a:prstGeom>
              <a:ln w="38100" cap="rnd">
                <a:solidFill>
                  <a:srgbClr val="99CC99"/>
                </a:soli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0B8250BA-98CD-44AE-8FB3-401C33F18ADF}"/>
                  </a:ext>
                </a:extLst>
              </p:cNvPr>
              <p:cNvCxnSpPr/>
              <p:nvPr/>
            </p:nvCxnSpPr>
            <p:spPr bwMode="auto">
              <a:xfrm>
                <a:off x="6175135" y="3639256"/>
                <a:ext cx="0" cy="1196982"/>
              </a:xfrm>
              <a:prstGeom prst="line">
                <a:avLst/>
              </a:prstGeom>
              <a:solidFill>
                <a:schemeClr val="accent1"/>
              </a:solidFill>
              <a:ln w="38100" cap="rnd" cmpd="sng" algn="ctr">
                <a:solidFill>
                  <a:srgbClr val="99CC99"/>
                </a:solidFill>
                <a:prstDash val="sysDot"/>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7" name="Straight Connector 66">
                <a:extLst>
                  <a:ext uri="{FF2B5EF4-FFF2-40B4-BE49-F238E27FC236}">
                    <a16:creationId xmlns:a16="http://schemas.microsoft.com/office/drawing/2014/main" id="{148BC13D-BA51-4E85-B323-66D2D831D478}"/>
                  </a:ext>
                </a:extLst>
              </p:cNvPr>
              <p:cNvCxnSpPr>
                <a:cxnSpLocks/>
              </p:cNvCxnSpPr>
              <p:nvPr/>
            </p:nvCxnSpPr>
            <p:spPr>
              <a:xfrm>
                <a:off x="6186353" y="4851649"/>
                <a:ext cx="1699200" cy="0"/>
              </a:xfrm>
              <a:prstGeom prst="line">
                <a:avLst/>
              </a:prstGeom>
              <a:ln w="38100" cap="rnd">
                <a:solidFill>
                  <a:srgbClr val="99CC99"/>
                </a:solidFill>
              </a:ln>
            </p:spPr>
            <p:style>
              <a:lnRef idx="1">
                <a:schemeClr val="accent1"/>
              </a:lnRef>
              <a:fillRef idx="0">
                <a:schemeClr val="accent1"/>
              </a:fillRef>
              <a:effectRef idx="0">
                <a:schemeClr val="accent1"/>
              </a:effectRef>
              <a:fontRef idx="minor">
                <a:schemeClr val="tx1"/>
              </a:fontRef>
            </p:style>
          </p:cxnSp>
        </p:grpSp>
        <p:grpSp>
          <p:nvGrpSpPr>
            <p:cNvPr id="97" name="Group 96">
              <a:extLst>
                <a:ext uri="{FF2B5EF4-FFF2-40B4-BE49-F238E27FC236}">
                  <a16:creationId xmlns:a16="http://schemas.microsoft.com/office/drawing/2014/main" id="{A9F0960B-8A9C-475A-8D51-E2243D79309D}"/>
                </a:ext>
              </a:extLst>
            </p:cNvPr>
            <p:cNvGrpSpPr/>
            <p:nvPr/>
          </p:nvGrpSpPr>
          <p:grpSpPr>
            <a:xfrm>
              <a:off x="6988677" y="2101870"/>
              <a:ext cx="3016217" cy="2798221"/>
              <a:chOff x="-213234" y="2101870"/>
              <a:chExt cx="3016217" cy="2798221"/>
            </a:xfrm>
          </p:grpSpPr>
          <p:sp>
            <p:nvSpPr>
              <p:cNvPr id="98" name="Rectangle 97">
                <a:extLst>
                  <a:ext uri="{FF2B5EF4-FFF2-40B4-BE49-F238E27FC236}">
                    <a16:creationId xmlns:a16="http://schemas.microsoft.com/office/drawing/2014/main" id="{A30E9C7C-0D2F-472F-9569-2CEB25552077}"/>
                  </a:ext>
                </a:extLst>
              </p:cNvPr>
              <p:cNvSpPr/>
              <p:nvPr/>
            </p:nvSpPr>
            <p:spPr>
              <a:xfrm>
                <a:off x="1252919" y="2101870"/>
                <a:ext cx="1550064" cy="728580"/>
              </a:xfrm>
              <a:prstGeom prst="rect">
                <a:avLst/>
              </a:prstGeom>
            </p:spPr>
            <p:txBody>
              <a:bodyPr wrap="square" lIns="54000" tIns="54000" rIns="0" bIns="54000" anchor="b" anchorCtr="0">
                <a:normAutofit/>
              </a:bodyPr>
              <a:lstStyle/>
              <a:p>
                <a:pPr defTabSz="913378">
                  <a:spcAft>
                    <a:spcPts val="400"/>
                  </a:spcAft>
                  <a:tabLst>
                    <a:tab pos="714375" algn="l"/>
                    <a:tab pos="863600" algn="l"/>
                  </a:tabLst>
                </a:pPr>
                <a:r>
                  <a:rPr lang="en-GB" sz="1200" b="1" dirty="0">
                    <a:solidFill>
                      <a:srgbClr val="4D4D4D"/>
                    </a:solidFill>
                  </a:rPr>
                  <a:t>Q3 2023</a:t>
                </a:r>
              </a:p>
              <a:p>
                <a:pPr defTabSz="913378">
                  <a:spcAft>
                    <a:spcPts val="400"/>
                  </a:spcAft>
                  <a:tabLst>
                    <a:tab pos="714375" algn="l"/>
                    <a:tab pos="863600" algn="l"/>
                  </a:tabLst>
                </a:pPr>
                <a:r>
                  <a:rPr lang="en-GB" sz="1200" dirty="0">
                    <a:solidFill>
                      <a:srgbClr val="4D4D4D"/>
                    </a:solidFill>
                  </a:rPr>
                  <a:t>Publication in OJEU and entry into force</a:t>
                </a:r>
              </a:p>
            </p:txBody>
          </p:sp>
          <p:cxnSp>
            <p:nvCxnSpPr>
              <p:cNvPr id="99" name="Straight Connector 98">
                <a:extLst>
                  <a:ext uri="{FF2B5EF4-FFF2-40B4-BE49-F238E27FC236}">
                    <a16:creationId xmlns:a16="http://schemas.microsoft.com/office/drawing/2014/main" id="{DCC001CC-CB78-4CE8-9675-97091CEE469C}"/>
                  </a:ext>
                </a:extLst>
              </p:cNvPr>
              <p:cNvCxnSpPr/>
              <p:nvPr/>
            </p:nvCxnSpPr>
            <p:spPr bwMode="auto">
              <a:xfrm>
                <a:off x="-213234" y="3697972"/>
                <a:ext cx="0" cy="1196982"/>
              </a:xfrm>
              <a:prstGeom prst="line">
                <a:avLst/>
              </a:prstGeom>
              <a:solidFill>
                <a:schemeClr val="accent1"/>
              </a:solidFill>
              <a:ln w="38100" cap="rnd" cmpd="sng" algn="ctr">
                <a:solidFill>
                  <a:srgbClr val="99CC99"/>
                </a:solidFill>
                <a:prstDash val="sysDot"/>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100" name="Straight Connector 99">
                <a:extLst>
                  <a:ext uri="{FF2B5EF4-FFF2-40B4-BE49-F238E27FC236}">
                    <a16:creationId xmlns:a16="http://schemas.microsoft.com/office/drawing/2014/main" id="{DCAB50DC-CF53-4AC6-B11F-799ABA08C756}"/>
                  </a:ext>
                </a:extLst>
              </p:cNvPr>
              <p:cNvCxnSpPr>
                <a:cxnSpLocks/>
              </p:cNvCxnSpPr>
              <p:nvPr/>
            </p:nvCxnSpPr>
            <p:spPr>
              <a:xfrm>
                <a:off x="-204357" y="4900091"/>
                <a:ext cx="1699200" cy="0"/>
              </a:xfrm>
              <a:prstGeom prst="line">
                <a:avLst/>
              </a:prstGeom>
              <a:ln w="38100" cap="rnd">
                <a:solidFill>
                  <a:srgbClr val="99CC99"/>
                </a:solidFill>
              </a:ln>
            </p:spPr>
            <p:style>
              <a:lnRef idx="1">
                <a:schemeClr val="accent1"/>
              </a:lnRef>
              <a:fillRef idx="0">
                <a:schemeClr val="accent1"/>
              </a:fillRef>
              <a:effectRef idx="0">
                <a:schemeClr val="accent1"/>
              </a:effectRef>
              <a:fontRef idx="minor">
                <a:schemeClr val="tx1"/>
              </a:fontRef>
            </p:style>
          </p:cxnSp>
        </p:grpSp>
      </p:grpSp>
      <p:sp>
        <p:nvSpPr>
          <p:cNvPr id="46" name="Oval 45">
            <a:extLst>
              <a:ext uri="{FF2B5EF4-FFF2-40B4-BE49-F238E27FC236}">
                <a16:creationId xmlns:a16="http://schemas.microsoft.com/office/drawing/2014/main" id="{ECB49C65-BECB-4DDF-AB5A-CD49ADA3D5E5}"/>
              </a:ext>
            </a:extLst>
          </p:cNvPr>
          <p:cNvSpPr/>
          <p:nvPr/>
        </p:nvSpPr>
        <p:spPr>
          <a:xfrm>
            <a:off x="8311649" y="3430633"/>
            <a:ext cx="269060" cy="269060"/>
          </a:xfrm>
          <a:prstGeom prst="ellipse">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40000" lnSpcReduction="20000"/>
          </a:bodyPr>
          <a:lstStyle/>
          <a:p>
            <a:pPr algn="ctr"/>
            <a:endParaRPr lang="en-GB" dirty="0"/>
          </a:p>
        </p:txBody>
      </p:sp>
      <p:sp>
        <p:nvSpPr>
          <p:cNvPr id="47" name="Oval 46">
            <a:extLst>
              <a:ext uri="{FF2B5EF4-FFF2-40B4-BE49-F238E27FC236}">
                <a16:creationId xmlns:a16="http://schemas.microsoft.com/office/drawing/2014/main" id="{E26FC963-FC68-48C1-B92F-D44D52844785}"/>
              </a:ext>
            </a:extLst>
          </p:cNvPr>
          <p:cNvSpPr/>
          <p:nvPr/>
        </p:nvSpPr>
        <p:spPr>
          <a:xfrm>
            <a:off x="8367628" y="3478767"/>
            <a:ext cx="171450" cy="171450"/>
          </a:xfrm>
          <a:prstGeom prst="ellipse">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25000" lnSpcReduction="20000"/>
          </a:bodyPr>
          <a:lstStyle/>
          <a:p>
            <a:pPr algn="ctr"/>
            <a:endParaRPr lang="en-GB" dirty="0"/>
          </a:p>
        </p:txBody>
      </p:sp>
      <p:cxnSp>
        <p:nvCxnSpPr>
          <p:cNvPr id="48" name="Straight Connector 47">
            <a:extLst>
              <a:ext uri="{FF2B5EF4-FFF2-40B4-BE49-F238E27FC236}">
                <a16:creationId xmlns:a16="http://schemas.microsoft.com/office/drawing/2014/main" id="{1A371596-8E58-4106-8C67-41107484E9A4}"/>
              </a:ext>
            </a:extLst>
          </p:cNvPr>
          <p:cNvCxnSpPr/>
          <p:nvPr/>
        </p:nvCxnSpPr>
        <p:spPr bwMode="auto">
          <a:xfrm>
            <a:off x="8430583" y="2243780"/>
            <a:ext cx="0" cy="1181001"/>
          </a:xfrm>
          <a:prstGeom prst="line">
            <a:avLst/>
          </a:prstGeom>
          <a:solidFill>
            <a:schemeClr val="accent1"/>
          </a:solidFill>
          <a:ln w="38100" cap="rnd" cmpd="sng" algn="ctr">
            <a:solidFill>
              <a:srgbClr val="99CCFF"/>
            </a:solidFill>
            <a:prstDash val="sysDot"/>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48">
            <a:extLst>
              <a:ext uri="{FF2B5EF4-FFF2-40B4-BE49-F238E27FC236}">
                <a16:creationId xmlns:a16="http://schemas.microsoft.com/office/drawing/2014/main" id="{8D5B40C0-1723-405A-B9FC-A76050847E81}"/>
              </a:ext>
            </a:extLst>
          </p:cNvPr>
          <p:cNvCxnSpPr/>
          <p:nvPr/>
        </p:nvCxnSpPr>
        <p:spPr>
          <a:xfrm>
            <a:off x="8438063" y="2192410"/>
            <a:ext cx="1700675" cy="0"/>
          </a:xfrm>
          <a:prstGeom prst="line">
            <a:avLst/>
          </a:prstGeom>
          <a:ln w="38100" cap="rnd">
            <a:solidFill>
              <a:srgbClr val="99CCFF"/>
            </a:solidFill>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222BDF88-3E0D-492E-A879-B6A23BD1B8D1}"/>
              </a:ext>
            </a:extLst>
          </p:cNvPr>
          <p:cNvSpPr txBox="1"/>
          <p:nvPr/>
        </p:nvSpPr>
        <p:spPr>
          <a:xfrm>
            <a:off x="7030922" y="4071790"/>
            <a:ext cx="1950455" cy="830997"/>
          </a:xfrm>
          <a:prstGeom prst="rect">
            <a:avLst/>
          </a:prstGeom>
          <a:noFill/>
        </p:spPr>
        <p:txBody>
          <a:bodyPr wrap="square">
            <a:spAutoFit/>
          </a:bodyPr>
          <a:lstStyle/>
          <a:p>
            <a:pPr defTabSz="913378">
              <a:spcAft>
                <a:spcPts val="400"/>
              </a:spcAft>
              <a:tabLst>
                <a:tab pos="714375" algn="l"/>
                <a:tab pos="863600" algn="l"/>
              </a:tabLst>
            </a:pPr>
            <a:r>
              <a:rPr lang="en-GB" sz="1200" dirty="0">
                <a:solidFill>
                  <a:srgbClr val="4D4D4D"/>
                </a:solidFill>
              </a:rPr>
              <a:t>Co-legislators to formally adopt the new CSDD Directive after legal-linguistic review</a:t>
            </a:r>
          </a:p>
        </p:txBody>
      </p:sp>
      <p:sp>
        <p:nvSpPr>
          <p:cNvPr id="63" name="TextBox 62">
            <a:extLst>
              <a:ext uri="{FF2B5EF4-FFF2-40B4-BE49-F238E27FC236}">
                <a16:creationId xmlns:a16="http://schemas.microsoft.com/office/drawing/2014/main" id="{E07773F5-40A2-4557-AE7A-7D082C640B9A}"/>
              </a:ext>
            </a:extLst>
          </p:cNvPr>
          <p:cNvSpPr txBox="1"/>
          <p:nvPr/>
        </p:nvSpPr>
        <p:spPr>
          <a:xfrm>
            <a:off x="9722952" y="4012533"/>
            <a:ext cx="1889160" cy="882293"/>
          </a:xfrm>
          <a:prstGeom prst="rect">
            <a:avLst/>
          </a:prstGeom>
          <a:noFill/>
        </p:spPr>
        <p:txBody>
          <a:bodyPr wrap="square">
            <a:spAutoFit/>
          </a:bodyPr>
          <a:lstStyle/>
          <a:p>
            <a:pPr defTabSz="913378">
              <a:spcAft>
                <a:spcPts val="400"/>
              </a:spcAft>
              <a:tabLst>
                <a:tab pos="714375" algn="l"/>
                <a:tab pos="863600" algn="l"/>
              </a:tabLst>
            </a:pPr>
            <a:r>
              <a:rPr lang="en-GB" sz="1200" b="1" dirty="0">
                <a:solidFill>
                  <a:srgbClr val="4D4D4D"/>
                </a:solidFill>
              </a:rPr>
              <a:t>2025 (2027 for high risk sectors) </a:t>
            </a:r>
          </a:p>
          <a:p>
            <a:pPr defTabSz="913378">
              <a:spcAft>
                <a:spcPts val="400"/>
              </a:spcAft>
              <a:tabLst>
                <a:tab pos="714375" algn="l"/>
                <a:tab pos="863600" algn="l"/>
              </a:tabLst>
            </a:pPr>
            <a:r>
              <a:rPr lang="en-GB" sz="1200" dirty="0">
                <a:solidFill>
                  <a:srgbClr val="4D4D4D"/>
                </a:solidFill>
              </a:rPr>
              <a:t>Transposition and application</a:t>
            </a:r>
          </a:p>
        </p:txBody>
      </p:sp>
      <p:pic>
        <p:nvPicPr>
          <p:cNvPr id="4" name="Picture 2" descr="Image result for ulb llm international business law">
            <a:hlinkClick r:id="rId4"/>
            <a:extLst>
              <a:ext uri="{FF2B5EF4-FFF2-40B4-BE49-F238E27FC236}">
                <a16:creationId xmlns:a16="http://schemas.microsoft.com/office/drawing/2014/main" id="{CA35A406-7132-3F3F-8A84-AAF9810133B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128155298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a:extLst>
              <a:ext uri="{FF2B5EF4-FFF2-40B4-BE49-F238E27FC236}">
                <a16:creationId xmlns:a16="http://schemas.microsoft.com/office/drawing/2014/main" id="{00FF4E5A-1ED5-4C74-B32C-99FA57F5D3B8}"/>
              </a:ext>
            </a:extLst>
          </p:cNvPr>
          <p:cNvSpPr>
            <a:spLocks noGrp="1"/>
          </p:cNvSpPr>
          <p:nvPr>
            <p:ph type="title"/>
          </p:nvPr>
        </p:nvSpPr>
        <p:spPr/>
        <p:txBody>
          <a:bodyPr/>
          <a:lstStyle/>
          <a:p>
            <a:r>
              <a:rPr lang="en-GB" dirty="0"/>
              <a:t>… and hurdles</a:t>
            </a:r>
          </a:p>
        </p:txBody>
      </p:sp>
      <p:pic>
        <p:nvPicPr>
          <p:cNvPr id="5" name="Picture 4">
            <a:extLst>
              <a:ext uri="{FF2B5EF4-FFF2-40B4-BE49-F238E27FC236}">
                <a16:creationId xmlns:a16="http://schemas.microsoft.com/office/drawing/2014/main" id="{971A577C-A4E1-441A-FD41-010549985432}"/>
              </a:ext>
            </a:extLst>
          </p:cNvPr>
          <p:cNvPicPr>
            <a:picLocks noChangeAspect="1"/>
          </p:cNvPicPr>
          <p:nvPr/>
        </p:nvPicPr>
        <p:blipFill>
          <a:blip r:embed="rId4"/>
          <a:stretch>
            <a:fillRect/>
          </a:stretch>
        </p:blipFill>
        <p:spPr>
          <a:xfrm>
            <a:off x="491074" y="1876425"/>
            <a:ext cx="3922371" cy="4138612"/>
          </a:xfrm>
          <a:prstGeom prst="rect">
            <a:avLst/>
          </a:prstGeom>
        </p:spPr>
      </p:pic>
      <p:pic>
        <p:nvPicPr>
          <p:cNvPr id="7" name="Picture 6">
            <a:extLst>
              <a:ext uri="{FF2B5EF4-FFF2-40B4-BE49-F238E27FC236}">
                <a16:creationId xmlns:a16="http://schemas.microsoft.com/office/drawing/2014/main" id="{3CA8994D-0361-557D-8A8B-8A97FBEE6A1F}"/>
              </a:ext>
            </a:extLst>
          </p:cNvPr>
          <p:cNvPicPr>
            <a:picLocks noChangeAspect="1"/>
          </p:cNvPicPr>
          <p:nvPr/>
        </p:nvPicPr>
        <p:blipFill>
          <a:blip r:embed="rId5"/>
          <a:stretch>
            <a:fillRect/>
          </a:stretch>
        </p:blipFill>
        <p:spPr>
          <a:xfrm>
            <a:off x="4600083" y="1876425"/>
            <a:ext cx="6891293" cy="4138612"/>
          </a:xfrm>
          <a:prstGeom prst="rect">
            <a:avLst/>
          </a:prstGeom>
        </p:spPr>
      </p:pic>
      <p:pic>
        <p:nvPicPr>
          <p:cNvPr id="8" name="Picture 2" descr="Image result for ulb llm international business law">
            <a:hlinkClick r:id="rId6"/>
            <a:extLst>
              <a:ext uri="{FF2B5EF4-FFF2-40B4-BE49-F238E27FC236}">
                <a16:creationId xmlns:a16="http://schemas.microsoft.com/office/drawing/2014/main" id="{0AE9F7E7-A8C8-0F55-5D49-E2B37B8B9D1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26156199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a:extLst>
              <a:ext uri="{FF2B5EF4-FFF2-40B4-BE49-F238E27FC236}">
                <a16:creationId xmlns:a16="http://schemas.microsoft.com/office/drawing/2014/main" id="{FB6BB268-17D1-FCB2-52DB-B158A9A46039}"/>
              </a:ext>
            </a:extLst>
          </p:cNvPr>
          <p:cNvSpPr>
            <a:spLocks noGrp="1"/>
          </p:cNvSpPr>
          <p:nvPr>
            <p:ph type="title"/>
          </p:nvPr>
        </p:nvSpPr>
        <p:spPr/>
        <p:txBody>
          <a:bodyPr/>
          <a:lstStyle/>
          <a:p>
            <a:r>
              <a:rPr lang="en-GB" dirty="0"/>
              <a:t>CS</a:t>
            </a:r>
            <a:r>
              <a:rPr lang="en-BE" dirty="0"/>
              <a:t>DD</a:t>
            </a:r>
            <a:r>
              <a:rPr lang="en-GB" dirty="0"/>
              <a:t>D</a:t>
            </a:r>
            <a:r>
              <a:rPr lang="en-BE" dirty="0"/>
              <a:t> (as adopted on </a:t>
            </a:r>
            <a:r>
              <a:rPr lang="nl-BE" dirty="0"/>
              <a:t>13 </a:t>
            </a:r>
            <a:r>
              <a:rPr lang="nl-BE" dirty="0" err="1"/>
              <a:t>June</a:t>
            </a:r>
            <a:r>
              <a:rPr lang="nl-BE" dirty="0"/>
              <a:t> 2024</a:t>
            </a:r>
            <a:r>
              <a:rPr lang="en-BE" dirty="0"/>
              <a:t>)</a:t>
            </a:r>
            <a:r>
              <a:rPr lang="en-GB" dirty="0"/>
              <a:t> –</a:t>
            </a:r>
            <a:r>
              <a:rPr lang="en-BE" dirty="0"/>
              <a:t> </a:t>
            </a:r>
            <a:br>
              <a:rPr lang="en-BE" dirty="0"/>
            </a:br>
            <a:r>
              <a:rPr lang="en-GB" dirty="0"/>
              <a:t>postponed entry into application</a:t>
            </a:r>
          </a:p>
        </p:txBody>
      </p:sp>
      <p:grpSp>
        <p:nvGrpSpPr>
          <p:cNvPr id="2089" name="Group 2088">
            <a:extLst>
              <a:ext uri="{FF2B5EF4-FFF2-40B4-BE49-F238E27FC236}">
                <a16:creationId xmlns:a16="http://schemas.microsoft.com/office/drawing/2014/main" id="{06BB88D5-4788-B17A-3E78-1A6E23CA28F4}"/>
              </a:ext>
            </a:extLst>
          </p:cNvPr>
          <p:cNvGrpSpPr/>
          <p:nvPr/>
        </p:nvGrpSpPr>
        <p:grpSpPr>
          <a:xfrm>
            <a:off x="412800" y="1271090"/>
            <a:ext cx="11347399" cy="4250671"/>
            <a:chOff x="152800" y="1648677"/>
            <a:chExt cx="11347399" cy="4250671"/>
          </a:xfrm>
        </p:grpSpPr>
        <p:sp>
          <p:nvSpPr>
            <p:cNvPr id="33" name="Arrow: Right 32">
              <a:extLst>
                <a:ext uri="{FF2B5EF4-FFF2-40B4-BE49-F238E27FC236}">
                  <a16:creationId xmlns:a16="http://schemas.microsoft.com/office/drawing/2014/main" id="{F6B293F4-531B-C415-50B9-9DC571D051B6}"/>
                </a:ext>
              </a:extLst>
            </p:cNvPr>
            <p:cNvSpPr/>
            <p:nvPr/>
          </p:nvSpPr>
          <p:spPr>
            <a:xfrm>
              <a:off x="152800" y="1648677"/>
              <a:ext cx="11347399" cy="2596772"/>
            </a:xfrm>
            <a:prstGeom prst="rightArrow">
              <a:avLst>
                <a:gd name="adj1" fmla="val 50000"/>
                <a:gd name="adj2" fmla="val 21491"/>
              </a:avLst>
            </a:prstGeom>
            <a:solidFill>
              <a:srgbClr val="E6E6E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grpSp>
          <p:nvGrpSpPr>
            <p:cNvPr id="47" name="Group 46">
              <a:extLst>
                <a:ext uri="{FF2B5EF4-FFF2-40B4-BE49-F238E27FC236}">
                  <a16:creationId xmlns:a16="http://schemas.microsoft.com/office/drawing/2014/main" id="{75DE5990-1A5D-07E4-3207-72D0B93F0C34}"/>
                </a:ext>
              </a:extLst>
            </p:cNvPr>
            <p:cNvGrpSpPr/>
            <p:nvPr/>
          </p:nvGrpSpPr>
          <p:grpSpPr>
            <a:xfrm>
              <a:off x="436628" y="2311416"/>
              <a:ext cx="10360148" cy="3587932"/>
              <a:chOff x="260279" y="2401223"/>
              <a:chExt cx="10360148" cy="3587932"/>
            </a:xfrm>
          </p:grpSpPr>
          <p:sp>
            <p:nvSpPr>
              <p:cNvPr id="35" name="Arrow: Pentagon 34">
                <a:extLst>
                  <a:ext uri="{FF2B5EF4-FFF2-40B4-BE49-F238E27FC236}">
                    <a16:creationId xmlns:a16="http://schemas.microsoft.com/office/drawing/2014/main" id="{5B5A4D55-26A8-95B5-DC9C-E347DE843343}"/>
                  </a:ext>
                </a:extLst>
              </p:cNvPr>
              <p:cNvSpPr/>
              <p:nvPr/>
            </p:nvSpPr>
            <p:spPr>
              <a:xfrm rot="5400000">
                <a:off x="488879" y="2188029"/>
                <a:ext cx="953588" cy="1410788"/>
              </a:xfrm>
              <a:prstGeom prst="homePlate">
                <a:avLst>
                  <a:gd name="adj" fmla="val 36301"/>
                </a:avLst>
              </a:prstGeom>
              <a:solidFill>
                <a:srgbClr val="666699"/>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BE" sz="1400" b="1" dirty="0">
                    <a:solidFill>
                      <a:schemeClr val="bg1"/>
                    </a:solidFill>
                  </a:rPr>
                  <a:t>5 July </a:t>
                </a:r>
                <a:r>
                  <a:rPr lang="en-GB" sz="1400" b="1" dirty="0">
                    <a:solidFill>
                      <a:schemeClr val="bg1"/>
                    </a:solidFill>
                  </a:rPr>
                  <a:t>2024</a:t>
                </a:r>
              </a:p>
            </p:txBody>
          </p:sp>
          <p:sp>
            <p:nvSpPr>
              <p:cNvPr id="36" name="Arrow: Pentagon 35">
                <a:extLst>
                  <a:ext uri="{FF2B5EF4-FFF2-40B4-BE49-F238E27FC236}">
                    <a16:creationId xmlns:a16="http://schemas.microsoft.com/office/drawing/2014/main" id="{BDD1CFDB-8A35-EDE6-FBF5-937FFF84323E}"/>
                  </a:ext>
                </a:extLst>
              </p:cNvPr>
              <p:cNvSpPr/>
              <p:nvPr/>
            </p:nvSpPr>
            <p:spPr>
              <a:xfrm rot="5400000">
                <a:off x="2468512" y="2172623"/>
                <a:ext cx="953588" cy="1410788"/>
              </a:xfrm>
              <a:prstGeom prst="homePlate">
                <a:avLst>
                  <a:gd name="adj" fmla="val 36301"/>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BE" sz="1400" b="1" i="0" u="none" strike="noStrike" kern="1200" cap="none" spc="0" normalizeH="0" baseline="0" noProof="0" dirty="0">
                    <a:ln>
                      <a:noFill/>
                    </a:ln>
                    <a:solidFill>
                      <a:srgbClr val="FFFFFF"/>
                    </a:solidFill>
                    <a:effectLst/>
                    <a:uLnTx/>
                    <a:uFillTx/>
                    <a:latin typeface="Arial"/>
                    <a:ea typeface="+mn-ea"/>
                    <a:cs typeface="Arial"/>
                  </a:rPr>
                  <a:t>26 July 2</a:t>
                </a:r>
                <a:r>
                  <a:rPr kumimoji="0" lang="en-GB" sz="1400" b="1" i="0" u="none" strike="noStrike" kern="1200" cap="none" spc="0" normalizeH="0" baseline="0" noProof="0" dirty="0">
                    <a:ln>
                      <a:noFill/>
                    </a:ln>
                    <a:solidFill>
                      <a:srgbClr val="FFFFFF"/>
                    </a:solidFill>
                    <a:effectLst/>
                    <a:uLnTx/>
                    <a:uFillTx/>
                    <a:latin typeface="Arial"/>
                    <a:ea typeface="+mn-ea"/>
                    <a:cs typeface="Arial"/>
                  </a:rPr>
                  <a:t>026</a:t>
                </a:r>
              </a:p>
            </p:txBody>
          </p:sp>
          <p:sp>
            <p:nvSpPr>
              <p:cNvPr id="37" name="Arrow: Pentagon 36">
                <a:extLst>
                  <a:ext uri="{FF2B5EF4-FFF2-40B4-BE49-F238E27FC236}">
                    <a16:creationId xmlns:a16="http://schemas.microsoft.com/office/drawing/2014/main" id="{D83E2D32-E5D5-A837-A43E-FFA42F74B154}"/>
                  </a:ext>
                </a:extLst>
              </p:cNvPr>
              <p:cNvSpPr/>
              <p:nvPr/>
            </p:nvSpPr>
            <p:spPr>
              <a:xfrm rot="5400000">
                <a:off x="4402365" y="2172623"/>
                <a:ext cx="953588" cy="1410788"/>
              </a:xfrm>
              <a:prstGeom prst="homePlate">
                <a:avLst>
                  <a:gd name="adj" fmla="val 36301"/>
                </a:avLst>
              </a:prstGeom>
              <a:solidFill>
                <a:srgbClr val="9999CC"/>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BE" sz="1400" b="1" dirty="0">
                    <a:solidFill>
                      <a:srgbClr val="FFFFFF"/>
                    </a:solidFill>
                    <a:latin typeface="Arial"/>
                    <a:cs typeface="Arial"/>
                  </a:rPr>
                  <a:t>26 July </a:t>
                </a:r>
                <a:r>
                  <a:rPr kumimoji="0" lang="en-GB" sz="1400" b="1" i="0" u="none" strike="noStrike" kern="1200" cap="none" spc="0" normalizeH="0" baseline="0" noProof="0" dirty="0">
                    <a:ln>
                      <a:noFill/>
                    </a:ln>
                    <a:solidFill>
                      <a:srgbClr val="FFFFFF"/>
                    </a:solidFill>
                    <a:effectLst/>
                    <a:uLnTx/>
                    <a:uFillTx/>
                    <a:latin typeface="Arial"/>
                    <a:ea typeface="+mn-ea"/>
                    <a:cs typeface="Arial"/>
                  </a:rPr>
                  <a:t>2027</a:t>
                </a:r>
              </a:p>
            </p:txBody>
          </p:sp>
          <p:sp>
            <p:nvSpPr>
              <p:cNvPr id="38" name="Arrow: Pentagon 37">
                <a:extLst>
                  <a:ext uri="{FF2B5EF4-FFF2-40B4-BE49-F238E27FC236}">
                    <a16:creationId xmlns:a16="http://schemas.microsoft.com/office/drawing/2014/main" id="{0EE42E75-0C72-6BC3-E217-E89E3F31169F}"/>
                  </a:ext>
                </a:extLst>
              </p:cNvPr>
              <p:cNvSpPr/>
              <p:nvPr/>
            </p:nvSpPr>
            <p:spPr>
              <a:xfrm rot="5400000">
                <a:off x="6398617" y="2172623"/>
                <a:ext cx="953588" cy="1410788"/>
              </a:xfrm>
              <a:prstGeom prst="homePlate">
                <a:avLst>
                  <a:gd name="adj" fmla="val 36301"/>
                </a:avLst>
              </a:prstGeom>
              <a:solidFill>
                <a:srgbClr val="66CCCC"/>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BE" sz="1400" b="1" dirty="0">
                    <a:solidFill>
                      <a:srgbClr val="FFFFFF"/>
                    </a:solidFill>
                  </a:rPr>
                  <a:t>26 July </a:t>
                </a:r>
                <a:r>
                  <a:rPr kumimoji="0" lang="en-GB" sz="1400" b="1" i="0" u="none" strike="noStrike" kern="1200" cap="none" spc="0" normalizeH="0" baseline="0" noProof="0" dirty="0">
                    <a:ln>
                      <a:noFill/>
                    </a:ln>
                    <a:solidFill>
                      <a:srgbClr val="FFFFFF"/>
                    </a:solidFill>
                    <a:effectLst/>
                    <a:uLnTx/>
                    <a:uFillTx/>
                    <a:latin typeface="Arial"/>
                    <a:ea typeface="+mn-ea"/>
                    <a:cs typeface="Arial"/>
                  </a:rPr>
                  <a:t>2028</a:t>
                </a:r>
              </a:p>
            </p:txBody>
          </p:sp>
          <p:sp>
            <p:nvSpPr>
              <p:cNvPr id="39" name="Arrow: Pentagon 38">
                <a:extLst>
                  <a:ext uri="{FF2B5EF4-FFF2-40B4-BE49-F238E27FC236}">
                    <a16:creationId xmlns:a16="http://schemas.microsoft.com/office/drawing/2014/main" id="{54939EB0-E8DB-E1CC-248B-E759BFFA0003}"/>
                  </a:ext>
                </a:extLst>
              </p:cNvPr>
              <p:cNvSpPr/>
              <p:nvPr/>
            </p:nvSpPr>
            <p:spPr>
              <a:xfrm rot="5400000">
                <a:off x="8369659" y="2188029"/>
                <a:ext cx="953588" cy="1410788"/>
              </a:xfrm>
              <a:prstGeom prst="homePlate">
                <a:avLst>
                  <a:gd name="adj" fmla="val 36301"/>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lvl="0" algn="ctr">
                  <a:defRPr/>
                </a:pPr>
                <a:r>
                  <a:rPr lang="en-BE" sz="1400" b="1" dirty="0">
                    <a:solidFill>
                      <a:srgbClr val="FFFFFF"/>
                    </a:solidFill>
                  </a:rPr>
                  <a:t>26 July </a:t>
                </a:r>
                <a:r>
                  <a:rPr kumimoji="0" lang="en-GB" sz="1400" b="1" i="0" u="none" strike="noStrike" kern="1200" cap="none" spc="0" normalizeH="0" baseline="0" noProof="0" dirty="0">
                    <a:ln>
                      <a:noFill/>
                    </a:ln>
                    <a:solidFill>
                      <a:srgbClr val="FFFFFF"/>
                    </a:solidFill>
                    <a:effectLst/>
                    <a:uLnTx/>
                    <a:uFillTx/>
                    <a:latin typeface="Arial"/>
                    <a:ea typeface="+mn-ea"/>
                    <a:cs typeface="Arial"/>
                  </a:rPr>
                  <a:t>2029</a:t>
                </a:r>
              </a:p>
            </p:txBody>
          </p:sp>
          <p:sp>
            <p:nvSpPr>
              <p:cNvPr id="41" name="Arrow: Pentagon 40">
                <a:extLst>
                  <a:ext uri="{FF2B5EF4-FFF2-40B4-BE49-F238E27FC236}">
                    <a16:creationId xmlns:a16="http://schemas.microsoft.com/office/drawing/2014/main" id="{1CD67B7D-6D60-7B73-D542-4E59201EFB72}"/>
                  </a:ext>
                </a:extLst>
              </p:cNvPr>
              <p:cNvSpPr/>
              <p:nvPr/>
            </p:nvSpPr>
            <p:spPr>
              <a:xfrm rot="16200000">
                <a:off x="443841" y="3668595"/>
                <a:ext cx="2867141" cy="1773973"/>
              </a:xfrm>
              <a:prstGeom prst="homePlate">
                <a:avLst>
                  <a:gd name="adj" fmla="val 23801"/>
                </a:avLst>
              </a:prstGeom>
              <a:solidFill>
                <a:srgbClr val="666699"/>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kumimoji="0" lang="en-GB" sz="1350" b="1"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rPr>
                  <a:t>Publication</a:t>
                </a:r>
                <a:r>
                  <a:rPr lang="en-GB" sz="1350" b="1" dirty="0">
                    <a:solidFill>
                      <a:srgbClr val="FFFFFF"/>
                    </a:solidFill>
                    <a:latin typeface="Arial" panose="020B0604020202020204" pitchFamily="34" charset="0"/>
                    <a:ea typeface="Calibri" panose="020F0502020204030204" pitchFamily="34" charset="0"/>
                    <a:cs typeface="Arial"/>
                  </a:rPr>
                  <a:t> in the EU Official Journal</a:t>
                </a:r>
                <a:r>
                  <a:rPr kumimoji="0" lang="en-GB" sz="1350" b="1"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rPr>
                  <a:t> </a:t>
                </a:r>
                <a:endParaRPr lang="en-GB" sz="1350" b="1" dirty="0">
                  <a:solidFill>
                    <a:schemeClr val="tx1"/>
                  </a:solidFill>
                </a:endParaRPr>
              </a:p>
            </p:txBody>
          </p:sp>
          <p:sp>
            <p:nvSpPr>
              <p:cNvPr id="42" name="Arrow: Pentagon 41">
                <a:extLst>
                  <a:ext uri="{FF2B5EF4-FFF2-40B4-BE49-F238E27FC236}">
                    <a16:creationId xmlns:a16="http://schemas.microsoft.com/office/drawing/2014/main" id="{46094AFB-07B1-D4B1-B740-8701D31FB284}"/>
                  </a:ext>
                </a:extLst>
              </p:cNvPr>
              <p:cNvSpPr/>
              <p:nvPr/>
            </p:nvSpPr>
            <p:spPr>
              <a:xfrm rot="16200000">
                <a:off x="2399413" y="3668589"/>
                <a:ext cx="2867129" cy="1773974"/>
              </a:xfrm>
              <a:prstGeom prst="homePlate">
                <a:avLst>
                  <a:gd name="adj" fmla="val 23801"/>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350" b="1"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rPr>
                  <a:t>Transposition by EU Member States</a:t>
                </a:r>
                <a:endParaRPr kumimoji="0" lang="en-GB" sz="1350" b="1" i="0" u="none" strike="noStrike" kern="1200" cap="none" spc="0" normalizeH="0" baseline="0" noProof="0" dirty="0">
                  <a:ln>
                    <a:noFill/>
                  </a:ln>
                  <a:solidFill>
                    <a:srgbClr val="000000"/>
                  </a:solidFill>
                  <a:effectLst/>
                  <a:uLnTx/>
                  <a:uFillTx/>
                  <a:latin typeface="Arial"/>
                  <a:ea typeface="+mn-ea"/>
                  <a:cs typeface="Arial"/>
                </a:endParaRPr>
              </a:p>
            </p:txBody>
          </p:sp>
          <p:sp>
            <p:nvSpPr>
              <p:cNvPr id="43" name="Arrow: Pentagon 42">
                <a:extLst>
                  <a:ext uri="{FF2B5EF4-FFF2-40B4-BE49-F238E27FC236}">
                    <a16:creationId xmlns:a16="http://schemas.microsoft.com/office/drawing/2014/main" id="{C6DDCD72-51C6-6EA9-E3A6-5EC5B87CBC2D}"/>
                  </a:ext>
                </a:extLst>
              </p:cNvPr>
              <p:cNvSpPr/>
              <p:nvPr/>
            </p:nvSpPr>
            <p:spPr>
              <a:xfrm rot="16200000">
                <a:off x="4373667" y="3668601"/>
                <a:ext cx="2867129" cy="1773975"/>
              </a:xfrm>
              <a:prstGeom prst="homePlate">
                <a:avLst>
                  <a:gd name="adj" fmla="val 23801"/>
                </a:avLst>
              </a:prstGeom>
              <a:solidFill>
                <a:srgbClr val="9999CC"/>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GB" sz="1350" b="1"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rPr>
                  <a:t>Entry into application</a:t>
                </a:r>
                <a:endParaRPr kumimoji="0" lang="en-GB" sz="1350" b="0"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endParaRPr>
              </a:p>
              <a:p>
                <a:pPr marL="0" marR="0" lvl="0" indent="0" algn="ctr" defTabSz="914400" rtl="0" eaLnBrk="1" fontAlgn="auto" latinLnBrk="0" hangingPunct="1">
                  <a:lnSpc>
                    <a:spcPct val="100000"/>
                  </a:lnSpc>
                  <a:spcBef>
                    <a:spcPts val="0"/>
                  </a:spcBef>
                  <a:spcAft>
                    <a:spcPts val="500"/>
                  </a:spcAft>
                  <a:buClrTx/>
                  <a:buSzTx/>
                  <a:buFontTx/>
                  <a:buNone/>
                  <a:tabLst/>
                  <a:defRPr/>
                </a:pPr>
                <a:r>
                  <a:rPr lang="en-GB" sz="1350" u="sng" dirty="0">
                    <a:solidFill>
                      <a:srgbClr val="FFFFFF"/>
                    </a:solidFill>
                    <a:latin typeface="Arial" panose="020B0604020202020204" pitchFamily="34" charset="0"/>
                    <a:ea typeface="Calibri" panose="020F0502020204030204" pitchFamily="34" charset="0"/>
                    <a:cs typeface="Arial"/>
                  </a:rPr>
                  <a:t>EU companies</a:t>
                </a:r>
                <a:r>
                  <a:rPr lang="en-GB" sz="1350" dirty="0">
                    <a:solidFill>
                      <a:srgbClr val="FFFFFF"/>
                    </a:solidFill>
                    <a:latin typeface="Arial" panose="020B0604020202020204" pitchFamily="34" charset="0"/>
                    <a:ea typeface="Calibri" panose="020F0502020204030204" pitchFamily="34" charset="0"/>
                    <a:cs typeface="Arial"/>
                  </a:rPr>
                  <a:t>: </a:t>
                </a:r>
                <a:br>
                  <a:rPr lang="en-GB" sz="1350" dirty="0">
                    <a:solidFill>
                      <a:srgbClr val="FFFFFF"/>
                    </a:solidFill>
                    <a:latin typeface="Arial" panose="020B0604020202020204" pitchFamily="34" charset="0"/>
                    <a:ea typeface="Calibri" panose="020F0502020204030204" pitchFamily="34" charset="0"/>
                    <a:cs typeface="Arial"/>
                  </a:rPr>
                </a:br>
                <a:r>
                  <a:rPr lang="en-GB" sz="1350" dirty="0">
                    <a:solidFill>
                      <a:srgbClr val="FFFFFF"/>
                    </a:solidFill>
                    <a:latin typeface="Arial" panose="020B0604020202020204" pitchFamily="34" charset="0"/>
                    <a:ea typeface="Calibri" panose="020F0502020204030204" pitchFamily="34" charset="0"/>
                    <a:cs typeface="Arial"/>
                  </a:rPr>
                  <a:t>&gt; 5k employees and 1.5k million worldwide net turnover</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350" u="sng" dirty="0">
                    <a:solidFill>
                      <a:srgbClr val="FFFFFF"/>
                    </a:solidFill>
                    <a:latin typeface="Arial" panose="020B0604020202020204" pitchFamily="34" charset="0"/>
                    <a:ea typeface="Calibri" panose="020F0502020204030204" pitchFamily="34" charset="0"/>
                    <a:cs typeface="Arial"/>
                  </a:rPr>
                  <a:t>Non-EU companies</a:t>
                </a:r>
                <a:r>
                  <a:rPr lang="en-GB" sz="1350" dirty="0">
                    <a:solidFill>
                      <a:srgbClr val="FFFFFF"/>
                    </a:solidFill>
                    <a:latin typeface="Arial" panose="020B0604020202020204" pitchFamily="34" charset="0"/>
                    <a:ea typeface="Calibri" panose="020F0502020204030204" pitchFamily="34" charset="0"/>
                    <a:cs typeface="Arial"/>
                  </a:rPr>
                  <a:t>: </a:t>
                </a:r>
                <a:br>
                  <a:rPr lang="en-GB" sz="1350" dirty="0">
                    <a:solidFill>
                      <a:srgbClr val="FFFFFF"/>
                    </a:solidFill>
                    <a:latin typeface="Arial" panose="020B0604020202020204" pitchFamily="34" charset="0"/>
                    <a:ea typeface="Calibri" panose="020F0502020204030204" pitchFamily="34" charset="0"/>
                    <a:cs typeface="Arial"/>
                  </a:rPr>
                </a:br>
                <a:r>
                  <a:rPr lang="en-GB" sz="1350" dirty="0">
                    <a:solidFill>
                      <a:srgbClr val="FFFFFF"/>
                    </a:solidFill>
                    <a:latin typeface="Arial" panose="020B0604020202020204" pitchFamily="34" charset="0"/>
                    <a:ea typeface="Calibri" panose="020F0502020204030204" pitchFamily="34" charset="0"/>
                    <a:cs typeface="Arial"/>
                  </a:rPr>
                  <a:t>&gt; 1.5k million EU net turnover</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350" dirty="0">
                    <a:solidFill>
                      <a:srgbClr val="FFFFFF"/>
                    </a:solidFill>
                    <a:latin typeface="Arial" panose="020B0604020202020204" pitchFamily="34" charset="0"/>
                    <a:ea typeface="Calibri" panose="020F0502020204030204" pitchFamily="34" charset="0"/>
                    <a:cs typeface="Arial"/>
                  </a:rPr>
                  <a:t>  </a:t>
                </a:r>
                <a:r>
                  <a:rPr kumimoji="0" lang="en-GB" sz="1350" b="0"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rPr>
                  <a:t> </a:t>
                </a:r>
                <a:endParaRPr kumimoji="0" lang="en-GB" sz="1350" b="0" i="0" u="none" strike="noStrike" kern="1200" cap="none" spc="0" normalizeH="0" baseline="0" noProof="0" dirty="0">
                  <a:ln>
                    <a:noFill/>
                  </a:ln>
                  <a:solidFill>
                    <a:srgbClr val="000000"/>
                  </a:solidFill>
                  <a:effectLst/>
                  <a:uLnTx/>
                  <a:uFillTx/>
                  <a:latin typeface="Arial"/>
                  <a:ea typeface="+mn-ea"/>
                  <a:cs typeface="Arial"/>
                </a:endParaRPr>
              </a:p>
            </p:txBody>
          </p:sp>
          <p:sp>
            <p:nvSpPr>
              <p:cNvPr id="44" name="Arrow: Pentagon 43">
                <a:extLst>
                  <a:ext uri="{FF2B5EF4-FFF2-40B4-BE49-F238E27FC236}">
                    <a16:creationId xmlns:a16="http://schemas.microsoft.com/office/drawing/2014/main" id="{AD4919AF-63E7-6EB4-7679-73BA56020D9D}"/>
                  </a:ext>
                </a:extLst>
              </p:cNvPr>
              <p:cNvSpPr/>
              <p:nvPr/>
            </p:nvSpPr>
            <p:spPr>
              <a:xfrm rot="16200000">
                <a:off x="6344303" y="3668595"/>
                <a:ext cx="2867141" cy="1773974"/>
              </a:xfrm>
              <a:prstGeom prst="homePlate">
                <a:avLst>
                  <a:gd name="adj" fmla="val 23801"/>
                </a:avLst>
              </a:prstGeom>
              <a:solidFill>
                <a:srgbClr val="66CCCC"/>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GB" sz="1350" b="1"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rPr>
                  <a:t>Entry into application</a:t>
                </a:r>
                <a:endParaRPr kumimoji="0" lang="en-GB" sz="1350" b="0"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endParaRPr>
              </a:p>
              <a:p>
                <a:pPr marL="0" marR="0" lvl="0" indent="0" algn="ctr" defTabSz="914400" rtl="0" eaLnBrk="1" fontAlgn="auto" latinLnBrk="0" hangingPunct="1">
                  <a:lnSpc>
                    <a:spcPct val="100000"/>
                  </a:lnSpc>
                  <a:spcBef>
                    <a:spcPts val="0"/>
                  </a:spcBef>
                  <a:spcAft>
                    <a:spcPts val="500"/>
                  </a:spcAft>
                  <a:buClrTx/>
                  <a:buSzTx/>
                  <a:buFontTx/>
                  <a:buNone/>
                  <a:tabLst/>
                  <a:defRPr/>
                </a:pPr>
                <a:r>
                  <a:rPr lang="en-GB" sz="1350" u="sng" dirty="0">
                    <a:solidFill>
                      <a:srgbClr val="FFFFFF"/>
                    </a:solidFill>
                    <a:latin typeface="Arial" panose="020B0604020202020204" pitchFamily="34" charset="0"/>
                    <a:ea typeface="Calibri" panose="020F0502020204030204" pitchFamily="34" charset="0"/>
                    <a:cs typeface="Arial"/>
                  </a:rPr>
                  <a:t>EU companies</a:t>
                </a:r>
                <a:r>
                  <a:rPr lang="en-GB" sz="1350" dirty="0">
                    <a:solidFill>
                      <a:srgbClr val="FFFFFF"/>
                    </a:solidFill>
                    <a:latin typeface="Arial" panose="020B0604020202020204" pitchFamily="34" charset="0"/>
                    <a:ea typeface="Calibri" panose="020F0502020204030204" pitchFamily="34" charset="0"/>
                    <a:cs typeface="Arial"/>
                  </a:rPr>
                  <a:t>: </a:t>
                </a:r>
                <a:br>
                  <a:rPr lang="en-GB" sz="1350" dirty="0">
                    <a:solidFill>
                      <a:srgbClr val="FFFFFF"/>
                    </a:solidFill>
                    <a:latin typeface="Arial" panose="020B0604020202020204" pitchFamily="34" charset="0"/>
                    <a:ea typeface="Calibri" panose="020F0502020204030204" pitchFamily="34" charset="0"/>
                    <a:cs typeface="Arial"/>
                  </a:rPr>
                </a:br>
                <a:r>
                  <a:rPr lang="en-GB" sz="1350" dirty="0">
                    <a:solidFill>
                      <a:srgbClr val="FFFFFF"/>
                    </a:solidFill>
                    <a:latin typeface="Arial" panose="020B0604020202020204" pitchFamily="34" charset="0"/>
                    <a:ea typeface="Calibri" panose="020F0502020204030204" pitchFamily="34" charset="0"/>
                    <a:cs typeface="Arial"/>
                  </a:rPr>
                  <a:t>&gt; 3k employees and 1.5k million worldwide net turnover</a:t>
                </a: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350" u="sng" dirty="0">
                    <a:solidFill>
                      <a:srgbClr val="FFFFFF"/>
                    </a:solidFill>
                    <a:latin typeface="Arial" panose="020B0604020202020204" pitchFamily="34" charset="0"/>
                    <a:ea typeface="Calibri" panose="020F0502020204030204" pitchFamily="34" charset="0"/>
                    <a:cs typeface="Arial"/>
                  </a:rPr>
                  <a:t>Non-EU companies</a:t>
                </a:r>
                <a:r>
                  <a:rPr lang="en-GB" sz="1350" dirty="0">
                    <a:solidFill>
                      <a:srgbClr val="FFFFFF"/>
                    </a:solidFill>
                    <a:latin typeface="Arial" panose="020B0604020202020204" pitchFamily="34" charset="0"/>
                    <a:ea typeface="Calibri" panose="020F0502020204030204" pitchFamily="34" charset="0"/>
                    <a:cs typeface="Arial"/>
                  </a:rPr>
                  <a:t>: </a:t>
                </a:r>
                <a:br>
                  <a:rPr lang="en-GB" sz="1350" dirty="0">
                    <a:solidFill>
                      <a:srgbClr val="FFFFFF"/>
                    </a:solidFill>
                    <a:latin typeface="Arial" panose="020B0604020202020204" pitchFamily="34" charset="0"/>
                    <a:ea typeface="Calibri" panose="020F0502020204030204" pitchFamily="34" charset="0"/>
                    <a:cs typeface="Arial"/>
                  </a:rPr>
                </a:br>
                <a:r>
                  <a:rPr lang="en-GB" sz="1350" dirty="0">
                    <a:solidFill>
                      <a:srgbClr val="FFFFFF"/>
                    </a:solidFill>
                    <a:latin typeface="Arial" panose="020B0604020202020204" pitchFamily="34" charset="0"/>
                    <a:ea typeface="Calibri" panose="020F0502020204030204" pitchFamily="34" charset="0"/>
                    <a:cs typeface="Arial"/>
                  </a:rPr>
                  <a:t>&gt; 1.5k million EU net turnover</a:t>
                </a:r>
              </a:p>
            </p:txBody>
          </p:sp>
          <p:sp>
            <p:nvSpPr>
              <p:cNvPr id="45" name="Arrow: Pentagon 44">
                <a:extLst>
                  <a:ext uri="{FF2B5EF4-FFF2-40B4-BE49-F238E27FC236}">
                    <a16:creationId xmlns:a16="http://schemas.microsoft.com/office/drawing/2014/main" id="{F173E8D0-2F60-51FF-B3E4-EAEDEA7DCC45}"/>
                  </a:ext>
                </a:extLst>
              </p:cNvPr>
              <p:cNvSpPr/>
              <p:nvPr/>
            </p:nvSpPr>
            <p:spPr>
              <a:xfrm rot="16200000">
                <a:off x="8299874" y="3668602"/>
                <a:ext cx="2867132" cy="1773974"/>
              </a:xfrm>
              <a:prstGeom prst="homePlate">
                <a:avLst>
                  <a:gd name="adj" fmla="val 23801"/>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914400" rtl="0" eaLnBrk="1" fontAlgn="auto" latinLnBrk="0" hangingPunct="1">
                  <a:lnSpc>
                    <a:spcPct val="100000"/>
                  </a:lnSpc>
                  <a:spcBef>
                    <a:spcPts val="0"/>
                  </a:spcBef>
                  <a:spcAft>
                    <a:spcPts val="500"/>
                  </a:spcAft>
                  <a:buClrTx/>
                  <a:buSzTx/>
                  <a:buFontTx/>
                  <a:buNone/>
                  <a:tabLst/>
                  <a:defRPr/>
                </a:pPr>
                <a:r>
                  <a:rPr kumimoji="0" lang="en-GB" sz="1350" b="1"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rPr>
                  <a:t>Entry into application</a:t>
                </a:r>
                <a:endParaRPr kumimoji="0" lang="en-GB" sz="1350" b="0" i="0" u="none" strike="noStrike" kern="1200" cap="none" spc="0" normalizeH="0" baseline="0" noProof="0" dirty="0">
                  <a:ln>
                    <a:noFill/>
                  </a:ln>
                  <a:solidFill>
                    <a:srgbClr val="FFFFFF"/>
                  </a:solidFill>
                  <a:effectLst/>
                  <a:uLnTx/>
                  <a:uFillTx/>
                  <a:latin typeface="Arial" panose="020B0604020202020204" pitchFamily="34" charset="0"/>
                  <a:ea typeface="Calibri" panose="020F0502020204030204" pitchFamily="34" charset="0"/>
                  <a:cs typeface="Arial"/>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en-GB" sz="1350" dirty="0">
                    <a:solidFill>
                      <a:srgbClr val="FFFFFF"/>
                    </a:solidFill>
                    <a:latin typeface="Arial" panose="020B0604020202020204" pitchFamily="34" charset="0"/>
                    <a:ea typeface="Calibri" panose="020F0502020204030204" pitchFamily="34" charset="0"/>
                    <a:cs typeface="Arial"/>
                  </a:rPr>
                  <a:t>all other in-scope companies</a:t>
                </a:r>
              </a:p>
            </p:txBody>
          </p:sp>
        </p:grpSp>
      </p:grpSp>
      <p:pic>
        <p:nvPicPr>
          <p:cNvPr id="3" name="Picture 2" descr="Image result for ulb llm international business law">
            <a:hlinkClick r:id="rId2"/>
            <a:extLst>
              <a:ext uri="{FF2B5EF4-FFF2-40B4-BE49-F238E27FC236}">
                <a16:creationId xmlns:a16="http://schemas.microsoft.com/office/drawing/2014/main" id="{43D1B852-3BB1-E571-5F18-9E29324E683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9793098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a:xfrm>
            <a:off x="412800" y="374650"/>
            <a:ext cx="11347400" cy="856800"/>
          </a:xfrm>
        </p:spPr>
        <p:txBody>
          <a:bodyPr/>
          <a:lstStyle/>
          <a:p>
            <a:r>
              <a:rPr lang="en-GB" dirty="0"/>
              <a:t>CS</a:t>
            </a:r>
            <a:r>
              <a:rPr lang="en-BE" dirty="0"/>
              <a:t>DD</a:t>
            </a:r>
            <a:r>
              <a:rPr lang="en-GB" dirty="0"/>
              <a:t>D</a:t>
            </a:r>
            <a:r>
              <a:rPr lang="en-BE" dirty="0"/>
              <a:t> (as adopted)</a:t>
            </a:r>
            <a:r>
              <a:rPr lang="en-GB" dirty="0"/>
              <a:t> – Scope</a:t>
            </a:r>
          </a:p>
        </p:txBody>
      </p:sp>
      <p:grpSp>
        <p:nvGrpSpPr>
          <p:cNvPr id="48" name="Group 47">
            <a:extLst>
              <a:ext uri="{FF2B5EF4-FFF2-40B4-BE49-F238E27FC236}">
                <a16:creationId xmlns:a16="http://schemas.microsoft.com/office/drawing/2014/main" id="{C80F3DA3-A87B-ECB9-C846-5A04599BEF0B}"/>
              </a:ext>
            </a:extLst>
          </p:cNvPr>
          <p:cNvGrpSpPr/>
          <p:nvPr/>
        </p:nvGrpSpPr>
        <p:grpSpPr>
          <a:xfrm>
            <a:off x="422300" y="1285271"/>
            <a:ext cx="11347400" cy="4995622"/>
            <a:chOff x="422300" y="1330991"/>
            <a:chExt cx="11347400" cy="4995622"/>
          </a:xfrm>
        </p:grpSpPr>
        <p:grpSp>
          <p:nvGrpSpPr>
            <p:cNvPr id="43" name="Group 42">
              <a:extLst>
                <a:ext uri="{FF2B5EF4-FFF2-40B4-BE49-F238E27FC236}">
                  <a16:creationId xmlns:a16="http://schemas.microsoft.com/office/drawing/2014/main" id="{5669215F-E758-1CA5-5A4A-71FFBDB53347}"/>
                </a:ext>
              </a:extLst>
            </p:cNvPr>
            <p:cNvGrpSpPr/>
            <p:nvPr/>
          </p:nvGrpSpPr>
          <p:grpSpPr>
            <a:xfrm>
              <a:off x="6155574" y="1330991"/>
              <a:ext cx="5614126" cy="1815107"/>
              <a:chOff x="6155574" y="1330991"/>
              <a:chExt cx="5614126" cy="1815107"/>
            </a:xfrm>
          </p:grpSpPr>
          <p:sp>
            <p:nvSpPr>
              <p:cNvPr id="13" name="Rectangle 12">
                <a:extLst>
                  <a:ext uri="{FF2B5EF4-FFF2-40B4-BE49-F238E27FC236}">
                    <a16:creationId xmlns:a16="http://schemas.microsoft.com/office/drawing/2014/main" id="{35E48D2C-B900-ECFE-8AAA-842A0E768509}"/>
                  </a:ext>
                </a:extLst>
              </p:cNvPr>
              <p:cNvSpPr/>
              <p:nvPr/>
            </p:nvSpPr>
            <p:spPr>
              <a:xfrm>
                <a:off x="6155574" y="1330991"/>
                <a:ext cx="5614126" cy="399838"/>
              </a:xfrm>
              <a:prstGeom prst="rect">
                <a:avLst/>
              </a:prstGeom>
              <a:solidFill>
                <a:srgbClr val="AF005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solidFill>
                      <a:schemeClr val="bg1"/>
                    </a:solidFill>
                  </a:rPr>
                  <a:t>EU companies</a:t>
                </a:r>
              </a:p>
            </p:txBody>
          </p:sp>
          <p:sp>
            <p:nvSpPr>
              <p:cNvPr id="17" name="TextBox 16">
                <a:extLst>
                  <a:ext uri="{FF2B5EF4-FFF2-40B4-BE49-F238E27FC236}">
                    <a16:creationId xmlns:a16="http://schemas.microsoft.com/office/drawing/2014/main" id="{F275FAAA-CAAE-40EC-1FF6-7F0972D9E333}"/>
                  </a:ext>
                </a:extLst>
              </p:cNvPr>
              <p:cNvSpPr txBox="1"/>
              <p:nvPr/>
            </p:nvSpPr>
            <p:spPr>
              <a:xfrm>
                <a:off x="6155574" y="1822659"/>
                <a:ext cx="5604626" cy="1323439"/>
              </a:xfrm>
              <a:prstGeom prst="rect">
                <a:avLst/>
              </a:prstGeom>
              <a:solidFill>
                <a:srgbClr val="F7F6F5"/>
              </a:solidFill>
            </p:spPr>
            <p:txBody>
              <a:bodyPr wrap="square" rtlCol="0">
                <a:spAutoFit/>
              </a:bodyPr>
              <a:lstStyle/>
              <a:p>
                <a:pPr marL="171450" indent="-171450">
                  <a:spcAft>
                    <a:spcPts val="600"/>
                  </a:spcAft>
                  <a:buFont typeface="Arial" panose="020B0604020202020204" pitchFamily="34" charset="0"/>
                  <a:buChar char="•"/>
                </a:pPr>
                <a:r>
                  <a:rPr lang="en-GB" sz="1450" dirty="0"/>
                  <a:t>Companies reaching </a:t>
                </a:r>
                <a:r>
                  <a:rPr lang="en-GB" sz="1450" b="1" dirty="0"/>
                  <a:t>1,000 employees</a:t>
                </a:r>
                <a:r>
                  <a:rPr lang="en-GB" sz="1450" dirty="0"/>
                  <a:t> on average</a:t>
                </a:r>
                <a:br>
                  <a:rPr lang="en-GB" sz="1450" dirty="0"/>
                </a:br>
                <a:r>
                  <a:rPr lang="en-GB" sz="1450" dirty="0"/>
                  <a:t>and a </a:t>
                </a:r>
                <a:r>
                  <a:rPr lang="en-GB" sz="1450" b="1" dirty="0"/>
                  <a:t>net </a:t>
                </a:r>
                <a:r>
                  <a:rPr lang="en-GB" sz="1450" b="1" u="sng" dirty="0"/>
                  <a:t>worldwide</a:t>
                </a:r>
                <a:r>
                  <a:rPr lang="en-GB" sz="1450" b="1" dirty="0"/>
                  <a:t> turnover of EUR 450 million</a:t>
                </a:r>
                <a:endParaRPr lang="en-GB" sz="1450" dirty="0"/>
              </a:p>
              <a:p>
                <a:pPr marL="171450" indent="-171450">
                  <a:spcAft>
                    <a:spcPts val="300"/>
                  </a:spcAft>
                  <a:buFont typeface="Arial" panose="020B0604020202020204" pitchFamily="34" charset="0"/>
                  <a:buChar char="•"/>
                </a:pPr>
                <a:r>
                  <a:rPr lang="en-GB" sz="1450" dirty="0"/>
                  <a:t>Ultimate parent companies of groups that reach these thresholds on a consolidated basis</a:t>
                </a:r>
              </a:p>
              <a:p>
                <a:pPr marL="171450" indent="-171450">
                  <a:buFont typeface="Arial" panose="020B0604020202020204" pitchFamily="34" charset="0"/>
                  <a:buChar char="•"/>
                </a:pPr>
                <a:endParaRPr lang="en-GB" sz="1450" dirty="0"/>
              </a:p>
            </p:txBody>
          </p:sp>
        </p:grpSp>
        <p:grpSp>
          <p:nvGrpSpPr>
            <p:cNvPr id="45" name="Group 44">
              <a:extLst>
                <a:ext uri="{FF2B5EF4-FFF2-40B4-BE49-F238E27FC236}">
                  <a16:creationId xmlns:a16="http://schemas.microsoft.com/office/drawing/2014/main" id="{E46F084C-BA19-CE3D-F151-C0DF93FE332F}"/>
                </a:ext>
              </a:extLst>
            </p:cNvPr>
            <p:cNvGrpSpPr/>
            <p:nvPr/>
          </p:nvGrpSpPr>
          <p:grpSpPr>
            <a:xfrm>
              <a:off x="422300" y="3910936"/>
              <a:ext cx="5614126" cy="2190271"/>
              <a:chOff x="422300" y="3910936"/>
              <a:chExt cx="5614126" cy="2190271"/>
            </a:xfrm>
          </p:grpSpPr>
          <p:sp>
            <p:nvSpPr>
              <p:cNvPr id="14" name="Rectangle 13">
                <a:extLst>
                  <a:ext uri="{FF2B5EF4-FFF2-40B4-BE49-F238E27FC236}">
                    <a16:creationId xmlns:a16="http://schemas.microsoft.com/office/drawing/2014/main" id="{2174078B-296F-6DEE-AF11-8624012D24BD}"/>
                  </a:ext>
                </a:extLst>
              </p:cNvPr>
              <p:cNvSpPr/>
              <p:nvPr/>
            </p:nvSpPr>
            <p:spPr>
              <a:xfrm>
                <a:off x="422300" y="3910936"/>
                <a:ext cx="5614126" cy="399838"/>
              </a:xfrm>
              <a:prstGeom prst="rect">
                <a:avLst/>
              </a:prstGeom>
              <a:solidFill>
                <a:srgbClr val="6666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400" b="1" dirty="0">
                    <a:solidFill>
                      <a:schemeClr val="bg1"/>
                    </a:solidFill>
                  </a:rPr>
                  <a:t>Non-EU companies</a:t>
                </a:r>
              </a:p>
            </p:txBody>
          </p:sp>
          <p:sp>
            <p:nvSpPr>
              <p:cNvPr id="18" name="TextBox 17">
                <a:extLst>
                  <a:ext uri="{FF2B5EF4-FFF2-40B4-BE49-F238E27FC236}">
                    <a16:creationId xmlns:a16="http://schemas.microsoft.com/office/drawing/2014/main" id="{C33DB6D0-F4D1-C74F-BA34-092E0C5F15E9}"/>
                  </a:ext>
                </a:extLst>
              </p:cNvPr>
              <p:cNvSpPr txBox="1"/>
              <p:nvPr/>
            </p:nvSpPr>
            <p:spPr>
              <a:xfrm>
                <a:off x="422300" y="4393047"/>
                <a:ext cx="5614126" cy="1708160"/>
              </a:xfrm>
              <a:prstGeom prst="rect">
                <a:avLst/>
              </a:prstGeom>
              <a:solidFill>
                <a:srgbClr val="F7F6F5"/>
              </a:solidFill>
            </p:spPr>
            <p:txBody>
              <a:bodyPr wrap="square" rtlCol="0">
                <a:spAutoFit/>
              </a:bodyPr>
              <a:lstStyle/>
              <a:p>
                <a:pPr marL="171450" indent="-171450">
                  <a:buFont typeface="Arial" panose="020B0604020202020204" pitchFamily="34" charset="0"/>
                  <a:buChar char="•"/>
                </a:pPr>
                <a:r>
                  <a:rPr lang="en-GB" sz="1450" dirty="0"/>
                  <a:t>No employee threshold; </a:t>
                </a:r>
                <a:r>
                  <a:rPr lang="en-GB" sz="1450" b="1" dirty="0"/>
                  <a:t>net</a:t>
                </a:r>
                <a:r>
                  <a:rPr lang="en-GB" sz="1450" dirty="0"/>
                  <a:t> </a:t>
                </a:r>
                <a:r>
                  <a:rPr lang="en-GB" sz="1450" b="1" u="sng" dirty="0"/>
                  <a:t>EU</a:t>
                </a:r>
                <a:r>
                  <a:rPr lang="en-GB" sz="1450" b="1" dirty="0"/>
                  <a:t> turnover of EUR 450 million</a:t>
                </a:r>
              </a:p>
              <a:p>
                <a:pPr marL="171450" indent="-171450">
                  <a:buFont typeface="Arial" panose="020B0604020202020204" pitchFamily="34" charset="0"/>
                  <a:buChar char="•"/>
                </a:pPr>
                <a:r>
                  <a:rPr lang="en-GB" sz="1450" dirty="0"/>
                  <a:t>Ultimate parent companies of groups that reach this threshold on a consolidated basis</a:t>
                </a:r>
              </a:p>
              <a:p>
                <a:pPr marL="171450" indent="-171450">
                  <a:buFont typeface="Arial" panose="020B0604020202020204" pitchFamily="34" charset="0"/>
                  <a:buChar char="•"/>
                </a:pPr>
                <a:r>
                  <a:rPr lang="en-GB" sz="1450" dirty="0"/>
                  <a:t>Obligation to appoint an authorised representative in one of the Member States of operations</a:t>
                </a:r>
              </a:p>
              <a:p>
                <a:pPr marL="171450" indent="-171450">
                  <a:buFont typeface="Arial" panose="020B0604020202020204" pitchFamily="34" charset="0"/>
                  <a:buChar char="•"/>
                </a:pPr>
                <a:r>
                  <a:rPr lang="en-GB" sz="1450" dirty="0"/>
                  <a:t>Competence of the Member State where the company has a branch (or highest turnover in case of no/several branches)</a:t>
                </a:r>
              </a:p>
            </p:txBody>
          </p:sp>
        </p:grpSp>
        <p:grpSp>
          <p:nvGrpSpPr>
            <p:cNvPr id="15" name="Group 14">
              <a:extLst>
                <a:ext uri="{FF2B5EF4-FFF2-40B4-BE49-F238E27FC236}">
                  <a16:creationId xmlns:a16="http://schemas.microsoft.com/office/drawing/2014/main" id="{21E7B565-798D-84AF-A07D-E59A62C1E2B2}"/>
                </a:ext>
              </a:extLst>
            </p:cNvPr>
            <p:cNvGrpSpPr/>
            <p:nvPr/>
          </p:nvGrpSpPr>
          <p:grpSpPr>
            <a:xfrm>
              <a:off x="1296998" y="1330991"/>
              <a:ext cx="9598004" cy="4995622"/>
              <a:chOff x="1298666" y="1330991"/>
              <a:chExt cx="9598004" cy="4995622"/>
            </a:xfrm>
          </p:grpSpPr>
          <p:grpSp>
            <p:nvGrpSpPr>
              <p:cNvPr id="7" name="Graphic 4">
                <a:extLst>
                  <a:ext uri="{FF2B5EF4-FFF2-40B4-BE49-F238E27FC236}">
                    <a16:creationId xmlns:a16="http://schemas.microsoft.com/office/drawing/2014/main" id="{C346DDDA-299F-20AC-7023-A40059F3C02C}"/>
                  </a:ext>
                </a:extLst>
              </p:cNvPr>
              <p:cNvGrpSpPr/>
              <p:nvPr/>
            </p:nvGrpSpPr>
            <p:grpSpPr>
              <a:xfrm>
                <a:off x="1298666" y="1330991"/>
                <a:ext cx="4799001" cy="2497672"/>
                <a:chOff x="1298666" y="1330991"/>
                <a:chExt cx="4799001" cy="2497672"/>
              </a:xfrm>
            </p:grpSpPr>
            <p:sp>
              <p:nvSpPr>
                <p:cNvPr id="8" name="Freeform: Shape 7">
                  <a:extLst>
                    <a:ext uri="{FF2B5EF4-FFF2-40B4-BE49-F238E27FC236}">
                      <a16:creationId xmlns:a16="http://schemas.microsoft.com/office/drawing/2014/main" id="{C405180A-11BA-3351-6066-285A87998C60}"/>
                    </a:ext>
                  </a:extLst>
                </p:cNvPr>
                <p:cNvSpPr/>
                <p:nvPr/>
              </p:nvSpPr>
              <p:spPr>
                <a:xfrm>
                  <a:off x="1298666" y="1468931"/>
                  <a:ext cx="2349164" cy="1478134"/>
                </a:xfrm>
                <a:custGeom>
                  <a:avLst/>
                  <a:gdLst>
                    <a:gd name="connsiteX0" fmla="*/ 871029 w 2349164"/>
                    <a:gd name="connsiteY0" fmla="*/ 0 h 1478134"/>
                    <a:gd name="connsiteX1" fmla="*/ 2349164 w 2349164"/>
                    <a:gd name="connsiteY1" fmla="*/ 1478135 h 1478134"/>
                    <a:gd name="connsiteX2" fmla="*/ 0 w 2349164"/>
                    <a:gd name="connsiteY2" fmla="*/ 1478135 h 1478134"/>
                    <a:gd name="connsiteX3" fmla="*/ 871029 w 2349164"/>
                    <a:gd name="connsiteY3" fmla="*/ 0 h 1478134"/>
                  </a:gdLst>
                  <a:ahLst/>
                  <a:cxnLst>
                    <a:cxn ang="0">
                      <a:pos x="connsiteX0" y="connsiteY0"/>
                    </a:cxn>
                    <a:cxn ang="0">
                      <a:pos x="connsiteX1" y="connsiteY1"/>
                    </a:cxn>
                    <a:cxn ang="0">
                      <a:pos x="connsiteX2" y="connsiteY2"/>
                    </a:cxn>
                    <a:cxn ang="0">
                      <a:pos x="connsiteX3" y="connsiteY3"/>
                    </a:cxn>
                  </a:cxnLst>
                  <a:rect l="l" t="t" r="r" b="b"/>
                  <a:pathLst>
                    <a:path w="2349164" h="1478134">
                      <a:moveTo>
                        <a:pt x="871029" y="0"/>
                      </a:moveTo>
                      <a:lnTo>
                        <a:pt x="2349164" y="1478135"/>
                      </a:lnTo>
                      <a:lnTo>
                        <a:pt x="0" y="1478135"/>
                      </a:lnTo>
                      <a:lnTo>
                        <a:pt x="871029" y="0"/>
                      </a:lnTo>
                      <a:close/>
                    </a:path>
                  </a:pathLst>
                </a:custGeom>
                <a:solidFill>
                  <a:srgbClr val="AF005F"/>
                </a:solidFill>
                <a:ln w="27802" cap="flat">
                  <a:noFill/>
                  <a:prstDash val="solid"/>
                  <a:miter/>
                </a:ln>
              </p:spPr>
              <p:txBody>
                <a:bodyPr rtlCol="0" anchor="ctr"/>
                <a:lstStyle/>
                <a:p>
                  <a:endParaRPr lang="en-GB" dirty="0"/>
                </a:p>
              </p:txBody>
            </p:sp>
            <p:sp>
              <p:nvSpPr>
                <p:cNvPr id="9" name="Freeform: Shape 8">
                  <a:extLst>
                    <a:ext uri="{FF2B5EF4-FFF2-40B4-BE49-F238E27FC236}">
                      <a16:creationId xmlns:a16="http://schemas.microsoft.com/office/drawing/2014/main" id="{56687C27-2266-0FC3-14C5-A93FA0E80F4E}"/>
                    </a:ext>
                  </a:extLst>
                </p:cNvPr>
                <p:cNvSpPr/>
                <p:nvPr/>
              </p:nvSpPr>
              <p:spPr>
                <a:xfrm>
                  <a:off x="2169694" y="1330991"/>
                  <a:ext cx="3927973" cy="2497672"/>
                </a:xfrm>
                <a:custGeom>
                  <a:avLst/>
                  <a:gdLst>
                    <a:gd name="connsiteX0" fmla="*/ 0 w 3927973"/>
                    <a:gd name="connsiteY0" fmla="*/ 137941 h 2497672"/>
                    <a:gd name="connsiteX1" fmla="*/ 3136483 w 3927973"/>
                    <a:gd name="connsiteY1" fmla="*/ 137941 h 2497672"/>
                    <a:gd name="connsiteX2" fmla="*/ 3463258 w 3927973"/>
                    <a:gd name="connsiteY2" fmla="*/ 464716 h 2497672"/>
                    <a:gd name="connsiteX3" fmla="*/ 3927974 w 3927973"/>
                    <a:gd name="connsiteY3" fmla="*/ 0 h 2497672"/>
                    <a:gd name="connsiteX4" fmla="*/ 3927974 w 3927973"/>
                    <a:gd name="connsiteY4" fmla="*/ 2497673 h 2497672"/>
                    <a:gd name="connsiteX5" fmla="*/ 1430301 w 3927973"/>
                    <a:gd name="connsiteY5" fmla="*/ 2497673 h 2497672"/>
                    <a:gd name="connsiteX6" fmla="*/ 1895017 w 3927973"/>
                    <a:gd name="connsiteY6" fmla="*/ 2032957 h 2497672"/>
                    <a:gd name="connsiteX7" fmla="*/ 0 w 3927973"/>
                    <a:gd name="connsiteY7" fmla="*/ 137941 h 2497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7973" h="2497672">
                      <a:moveTo>
                        <a:pt x="0" y="137941"/>
                      </a:moveTo>
                      <a:lnTo>
                        <a:pt x="3136483" y="137941"/>
                      </a:lnTo>
                      <a:lnTo>
                        <a:pt x="3463258" y="464716"/>
                      </a:lnTo>
                      <a:lnTo>
                        <a:pt x="3927974" y="0"/>
                      </a:lnTo>
                      <a:lnTo>
                        <a:pt x="3927974" y="2497673"/>
                      </a:lnTo>
                      <a:lnTo>
                        <a:pt x="1430301" y="2497673"/>
                      </a:lnTo>
                      <a:lnTo>
                        <a:pt x="1895017" y="2032957"/>
                      </a:lnTo>
                      <a:lnTo>
                        <a:pt x="0" y="137941"/>
                      </a:lnTo>
                      <a:close/>
                    </a:path>
                  </a:pathLst>
                </a:custGeom>
                <a:solidFill>
                  <a:srgbClr val="D985B2"/>
                </a:solidFill>
                <a:ln w="27802" cap="flat">
                  <a:noFill/>
                  <a:prstDash val="solid"/>
                  <a:miter/>
                </a:ln>
              </p:spPr>
              <p:txBody>
                <a:bodyPr rtlCol="0" anchor="ctr"/>
                <a:lstStyle/>
                <a:p>
                  <a:endParaRPr lang="en-GB" dirty="0"/>
                </a:p>
              </p:txBody>
            </p:sp>
          </p:grpSp>
          <p:grpSp>
            <p:nvGrpSpPr>
              <p:cNvPr id="10" name="Graphic 4">
                <a:extLst>
                  <a:ext uri="{FF2B5EF4-FFF2-40B4-BE49-F238E27FC236}">
                    <a16:creationId xmlns:a16="http://schemas.microsoft.com/office/drawing/2014/main" id="{EB2046A9-470E-E506-ABEC-5237B3F11D17}"/>
                  </a:ext>
                </a:extLst>
              </p:cNvPr>
              <p:cNvGrpSpPr/>
              <p:nvPr/>
            </p:nvGrpSpPr>
            <p:grpSpPr>
              <a:xfrm>
                <a:off x="6097668" y="3828663"/>
                <a:ext cx="4799002" cy="2497950"/>
                <a:chOff x="6097668" y="3828663"/>
                <a:chExt cx="4799002" cy="2497950"/>
              </a:xfrm>
            </p:grpSpPr>
            <p:sp>
              <p:nvSpPr>
                <p:cNvPr id="11" name="Freeform: Shape 10">
                  <a:extLst>
                    <a:ext uri="{FF2B5EF4-FFF2-40B4-BE49-F238E27FC236}">
                      <a16:creationId xmlns:a16="http://schemas.microsoft.com/office/drawing/2014/main" id="{A220FBBF-6758-A14D-136F-2738586967E1}"/>
                    </a:ext>
                  </a:extLst>
                </p:cNvPr>
                <p:cNvSpPr/>
                <p:nvPr/>
              </p:nvSpPr>
              <p:spPr>
                <a:xfrm>
                  <a:off x="8547785" y="4710538"/>
                  <a:ext cx="2348885" cy="1478134"/>
                </a:xfrm>
                <a:custGeom>
                  <a:avLst/>
                  <a:gdLst>
                    <a:gd name="connsiteX0" fmla="*/ 1478135 w 2348885"/>
                    <a:gd name="connsiteY0" fmla="*/ 1478135 h 1478134"/>
                    <a:gd name="connsiteX1" fmla="*/ 0 w 2348885"/>
                    <a:gd name="connsiteY1" fmla="*/ 0 h 1478134"/>
                    <a:gd name="connsiteX2" fmla="*/ 2348886 w 2348885"/>
                    <a:gd name="connsiteY2" fmla="*/ 0 h 1478134"/>
                    <a:gd name="connsiteX3" fmla="*/ 1478135 w 2348885"/>
                    <a:gd name="connsiteY3" fmla="*/ 1478135 h 1478134"/>
                  </a:gdLst>
                  <a:ahLst/>
                  <a:cxnLst>
                    <a:cxn ang="0">
                      <a:pos x="connsiteX0" y="connsiteY0"/>
                    </a:cxn>
                    <a:cxn ang="0">
                      <a:pos x="connsiteX1" y="connsiteY1"/>
                    </a:cxn>
                    <a:cxn ang="0">
                      <a:pos x="connsiteX2" y="connsiteY2"/>
                    </a:cxn>
                    <a:cxn ang="0">
                      <a:pos x="connsiteX3" y="connsiteY3"/>
                    </a:cxn>
                  </a:cxnLst>
                  <a:rect l="l" t="t" r="r" b="b"/>
                  <a:pathLst>
                    <a:path w="2348885" h="1478134">
                      <a:moveTo>
                        <a:pt x="1478135" y="1478135"/>
                      </a:moveTo>
                      <a:lnTo>
                        <a:pt x="0" y="0"/>
                      </a:lnTo>
                      <a:lnTo>
                        <a:pt x="2348886" y="0"/>
                      </a:lnTo>
                      <a:lnTo>
                        <a:pt x="1478135" y="1478135"/>
                      </a:lnTo>
                      <a:close/>
                    </a:path>
                  </a:pathLst>
                </a:custGeom>
                <a:solidFill>
                  <a:srgbClr val="666699"/>
                </a:solidFill>
                <a:ln w="27802" cap="flat">
                  <a:noFill/>
                  <a:prstDash val="solid"/>
                  <a:miter/>
                </a:ln>
              </p:spPr>
              <p:txBody>
                <a:bodyPr rtlCol="0" anchor="ctr"/>
                <a:lstStyle/>
                <a:p>
                  <a:endParaRPr lang="en-GB" dirty="0"/>
                </a:p>
              </p:txBody>
            </p:sp>
            <p:sp>
              <p:nvSpPr>
                <p:cNvPr id="12" name="Freeform: Shape 11">
                  <a:extLst>
                    <a:ext uri="{FF2B5EF4-FFF2-40B4-BE49-F238E27FC236}">
                      <a16:creationId xmlns:a16="http://schemas.microsoft.com/office/drawing/2014/main" id="{CC87C8C4-C4F9-03D5-304E-2B35178E59DF}"/>
                    </a:ext>
                  </a:extLst>
                </p:cNvPr>
                <p:cNvSpPr/>
                <p:nvPr/>
              </p:nvSpPr>
              <p:spPr>
                <a:xfrm>
                  <a:off x="6097668" y="3828663"/>
                  <a:ext cx="3928251" cy="2497950"/>
                </a:xfrm>
                <a:custGeom>
                  <a:avLst/>
                  <a:gdLst>
                    <a:gd name="connsiteX0" fmla="*/ 3928252 w 3928251"/>
                    <a:gd name="connsiteY0" fmla="*/ 2360010 h 2497950"/>
                    <a:gd name="connsiteX1" fmla="*/ 791769 w 3928251"/>
                    <a:gd name="connsiteY1" fmla="*/ 2360010 h 2497950"/>
                    <a:gd name="connsiteX2" fmla="*/ 464716 w 3928251"/>
                    <a:gd name="connsiteY2" fmla="*/ 2033235 h 2497950"/>
                    <a:gd name="connsiteX3" fmla="*/ 278 w 3928251"/>
                    <a:gd name="connsiteY3" fmla="*/ 2497951 h 2497950"/>
                    <a:gd name="connsiteX4" fmla="*/ 0 w 3928251"/>
                    <a:gd name="connsiteY4" fmla="*/ 0 h 2497950"/>
                    <a:gd name="connsiteX5" fmla="*/ 2497951 w 3928251"/>
                    <a:gd name="connsiteY5" fmla="*/ 0 h 2497950"/>
                    <a:gd name="connsiteX6" fmla="*/ 2033235 w 3928251"/>
                    <a:gd name="connsiteY6" fmla="*/ 464994 h 2497950"/>
                    <a:gd name="connsiteX7" fmla="*/ 3928252 w 3928251"/>
                    <a:gd name="connsiteY7" fmla="*/ 2360010 h 249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51" h="2497950">
                      <a:moveTo>
                        <a:pt x="3928252" y="2360010"/>
                      </a:moveTo>
                      <a:lnTo>
                        <a:pt x="791769" y="2360010"/>
                      </a:lnTo>
                      <a:lnTo>
                        <a:pt x="464716" y="2033235"/>
                      </a:lnTo>
                      <a:lnTo>
                        <a:pt x="278" y="2497951"/>
                      </a:lnTo>
                      <a:lnTo>
                        <a:pt x="0" y="0"/>
                      </a:lnTo>
                      <a:lnTo>
                        <a:pt x="2497951" y="0"/>
                      </a:lnTo>
                      <a:lnTo>
                        <a:pt x="2033235" y="464994"/>
                      </a:lnTo>
                      <a:lnTo>
                        <a:pt x="3928252" y="2360010"/>
                      </a:lnTo>
                      <a:close/>
                    </a:path>
                  </a:pathLst>
                </a:custGeom>
                <a:solidFill>
                  <a:srgbClr val="9999CC"/>
                </a:solidFill>
                <a:ln w="27802" cap="flat">
                  <a:noFill/>
                  <a:prstDash val="solid"/>
                  <a:miter/>
                </a:ln>
              </p:spPr>
              <p:txBody>
                <a:bodyPr rtlCol="0" anchor="ctr"/>
                <a:lstStyle/>
                <a:p>
                  <a:endParaRPr lang="en-GB" dirty="0"/>
                </a:p>
              </p:txBody>
            </p:sp>
          </p:grpSp>
        </p:grpSp>
      </p:grpSp>
      <p:grpSp>
        <p:nvGrpSpPr>
          <p:cNvPr id="16" name="Graphic 3">
            <a:extLst>
              <a:ext uri="{FF2B5EF4-FFF2-40B4-BE49-F238E27FC236}">
                <a16:creationId xmlns:a16="http://schemas.microsoft.com/office/drawing/2014/main" id="{A3477DCE-A1A7-A085-9652-F38C51289379}"/>
              </a:ext>
            </a:extLst>
          </p:cNvPr>
          <p:cNvGrpSpPr/>
          <p:nvPr/>
        </p:nvGrpSpPr>
        <p:grpSpPr>
          <a:xfrm>
            <a:off x="4842588" y="2640563"/>
            <a:ext cx="844126" cy="807673"/>
            <a:chOff x="10493325" y="1306894"/>
            <a:chExt cx="533400" cy="533400"/>
          </a:xfrm>
          <a:solidFill>
            <a:schemeClr val="accent1"/>
          </a:solidFill>
        </p:grpSpPr>
        <p:sp>
          <p:nvSpPr>
            <p:cNvPr id="39" name="Freeform: Shape 38">
              <a:extLst>
                <a:ext uri="{FF2B5EF4-FFF2-40B4-BE49-F238E27FC236}">
                  <a16:creationId xmlns:a16="http://schemas.microsoft.com/office/drawing/2014/main" id="{A15D0D3E-BFC3-B9B5-C895-B5ECD83D825D}"/>
                </a:ext>
              </a:extLst>
            </p:cNvPr>
            <p:cNvSpPr/>
            <p:nvPr/>
          </p:nvSpPr>
          <p:spPr>
            <a:xfrm>
              <a:off x="10493325" y="1306894"/>
              <a:ext cx="533400" cy="533400"/>
            </a:xfrm>
            <a:custGeom>
              <a:avLst/>
              <a:gdLst>
                <a:gd name="connsiteX0" fmla="*/ 270034 w 533400"/>
                <a:gd name="connsiteY0" fmla="*/ 540068 h 533400"/>
                <a:gd name="connsiteX1" fmla="*/ 540068 w 533400"/>
                <a:gd name="connsiteY1" fmla="*/ 270034 h 533400"/>
                <a:gd name="connsiteX2" fmla="*/ 270034 w 533400"/>
                <a:gd name="connsiteY2" fmla="*/ 0 h 533400"/>
                <a:gd name="connsiteX3" fmla="*/ 0 w 533400"/>
                <a:gd name="connsiteY3" fmla="*/ 270129 h 533400"/>
                <a:gd name="connsiteX4" fmla="*/ 270034 w 533400"/>
                <a:gd name="connsiteY4" fmla="*/ 540068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40068"/>
                  </a:moveTo>
                  <a:cubicBezTo>
                    <a:pt x="419195" y="540068"/>
                    <a:pt x="540068" y="419195"/>
                    <a:pt x="540068" y="270034"/>
                  </a:cubicBezTo>
                  <a:cubicBezTo>
                    <a:pt x="540068" y="120872"/>
                    <a:pt x="419195" y="0"/>
                    <a:pt x="270034" y="0"/>
                  </a:cubicBezTo>
                  <a:cubicBezTo>
                    <a:pt x="120872" y="95"/>
                    <a:pt x="0" y="120968"/>
                    <a:pt x="0" y="270129"/>
                  </a:cubicBezTo>
                  <a:cubicBezTo>
                    <a:pt x="0" y="419195"/>
                    <a:pt x="120872" y="540068"/>
                    <a:pt x="270034" y="540068"/>
                  </a:cubicBezTo>
                </a:path>
              </a:pathLst>
            </a:custGeom>
            <a:solidFill>
              <a:srgbClr val="AF005F"/>
            </a:solidFill>
            <a:ln w="9525" cap="flat">
              <a:noFill/>
              <a:prstDash val="solid"/>
              <a:miter/>
            </a:ln>
          </p:spPr>
          <p:txBody>
            <a:bodyPr rtlCol="0" anchor="ctr"/>
            <a:lstStyle/>
            <a:p>
              <a:endParaRPr lang="en-GB" dirty="0"/>
            </a:p>
          </p:txBody>
        </p:sp>
        <p:grpSp>
          <p:nvGrpSpPr>
            <p:cNvPr id="40" name="Graphic 3">
              <a:extLst>
                <a:ext uri="{FF2B5EF4-FFF2-40B4-BE49-F238E27FC236}">
                  <a16:creationId xmlns:a16="http://schemas.microsoft.com/office/drawing/2014/main" id="{46AEF428-F11E-157A-B5DE-BB30C6953454}"/>
                </a:ext>
              </a:extLst>
            </p:cNvPr>
            <p:cNvGrpSpPr/>
            <p:nvPr/>
          </p:nvGrpSpPr>
          <p:grpSpPr>
            <a:xfrm>
              <a:off x="10579621" y="1394904"/>
              <a:ext cx="361950" cy="361950"/>
              <a:chOff x="10579621" y="1394904"/>
              <a:chExt cx="361950" cy="361950"/>
            </a:xfrm>
            <a:solidFill>
              <a:srgbClr val="FFFFFF"/>
            </a:solidFill>
          </p:grpSpPr>
          <p:sp>
            <p:nvSpPr>
              <p:cNvPr id="41" name="Freeform: Shape 40">
                <a:extLst>
                  <a:ext uri="{FF2B5EF4-FFF2-40B4-BE49-F238E27FC236}">
                    <a16:creationId xmlns:a16="http://schemas.microsoft.com/office/drawing/2014/main" id="{A370E5C1-9ED5-7522-FF42-234855A7E1F1}"/>
                  </a:ext>
                </a:extLst>
              </p:cNvPr>
              <p:cNvSpPr/>
              <p:nvPr/>
            </p:nvSpPr>
            <p:spPr>
              <a:xfrm>
                <a:off x="10737832" y="1394904"/>
                <a:ext cx="47625" cy="47625"/>
              </a:xfrm>
              <a:custGeom>
                <a:avLst/>
                <a:gdLst>
                  <a:gd name="connsiteX0" fmla="*/ 15526 w 47625"/>
                  <a:gd name="connsiteY0" fmla="*/ 29528 h 47625"/>
                  <a:gd name="connsiteX1" fmla="*/ 9620 w 47625"/>
                  <a:gd name="connsiteY1" fmla="*/ 47720 h 47625"/>
                  <a:gd name="connsiteX2" fmla="*/ 25051 w 47625"/>
                  <a:gd name="connsiteY2" fmla="*/ 36481 h 47625"/>
                  <a:gd name="connsiteX3" fmla="*/ 40576 w 47625"/>
                  <a:gd name="connsiteY3" fmla="*/ 47720 h 47625"/>
                  <a:gd name="connsiteX4" fmla="*/ 34671 w 47625"/>
                  <a:gd name="connsiteY4" fmla="*/ 29528 h 47625"/>
                  <a:gd name="connsiteX5" fmla="*/ 50197 w 47625"/>
                  <a:gd name="connsiteY5" fmla="*/ 18193 h 47625"/>
                  <a:gd name="connsiteX6" fmla="*/ 31051 w 47625"/>
                  <a:gd name="connsiteY6" fmla="*/ 18193 h 47625"/>
                  <a:gd name="connsiteX7" fmla="*/ 25051 w 47625"/>
                  <a:gd name="connsiteY7" fmla="*/ 0 h 47625"/>
                  <a:gd name="connsiteX8" fmla="*/ 19145 w 47625"/>
                  <a:gd name="connsiteY8" fmla="*/ 18193 h 47625"/>
                  <a:gd name="connsiteX9" fmla="*/ 0 w 47625"/>
                  <a:gd name="connsiteY9" fmla="*/ 1819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15526" y="29528"/>
                    </a:moveTo>
                    <a:lnTo>
                      <a:pt x="9620" y="47720"/>
                    </a:lnTo>
                    <a:lnTo>
                      <a:pt x="25051" y="36481"/>
                    </a:lnTo>
                    <a:lnTo>
                      <a:pt x="40576" y="47720"/>
                    </a:lnTo>
                    <a:lnTo>
                      <a:pt x="34671" y="29528"/>
                    </a:lnTo>
                    <a:lnTo>
                      <a:pt x="50197" y="18193"/>
                    </a:lnTo>
                    <a:lnTo>
                      <a:pt x="31051" y="18193"/>
                    </a:lnTo>
                    <a:lnTo>
                      <a:pt x="25051" y="0"/>
                    </a:lnTo>
                    <a:lnTo>
                      <a:pt x="19145" y="18193"/>
                    </a:lnTo>
                    <a:lnTo>
                      <a:pt x="0" y="18193"/>
                    </a:lnTo>
                    <a:close/>
                  </a:path>
                </a:pathLst>
              </a:custGeom>
              <a:solidFill>
                <a:srgbClr val="FFFFFF"/>
              </a:solidFill>
              <a:ln w="9525" cap="flat">
                <a:noFill/>
                <a:prstDash val="solid"/>
                <a:miter/>
              </a:ln>
            </p:spPr>
            <p:txBody>
              <a:bodyPr rtlCol="0" anchor="ctr"/>
              <a:lstStyle/>
              <a:p>
                <a:endParaRPr lang="en-GB" dirty="0"/>
              </a:p>
            </p:txBody>
          </p:sp>
          <p:sp>
            <p:nvSpPr>
              <p:cNvPr id="42" name="Freeform: Shape 41">
                <a:extLst>
                  <a:ext uri="{FF2B5EF4-FFF2-40B4-BE49-F238E27FC236}">
                    <a16:creationId xmlns:a16="http://schemas.microsoft.com/office/drawing/2014/main" id="{D2EE4149-2956-0A20-43A0-39D221FF4643}"/>
                  </a:ext>
                </a:extLst>
              </p:cNvPr>
              <p:cNvSpPr/>
              <p:nvPr/>
            </p:nvSpPr>
            <p:spPr>
              <a:xfrm>
                <a:off x="10737832" y="1711325"/>
                <a:ext cx="47625" cy="47625"/>
              </a:xfrm>
              <a:custGeom>
                <a:avLst/>
                <a:gdLst>
                  <a:gd name="connsiteX0" fmla="*/ 31051 w 47625"/>
                  <a:gd name="connsiteY0" fmla="*/ 18288 h 47625"/>
                  <a:gd name="connsiteX1" fmla="*/ 25146 w 47625"/>
                  <a:gd name="connsiteY1" fmla="*/ 0 h 47625"/>
                  <a:gd name="connsiteX2" fmla="*/ 19145 w 47625"/>
                  <a:gd name="connsiteY2" fmla="*/ 18288 h 47625"/>
                  <a:gd name="connsiteX3" fmla="*/ 0 w 47625"/>
                  <a:gd name="connsiteY3" fmla="*/ 18288 h 47625"/>
                  <a:gd name="connsiteX4" fmla="*/ 15526 w 47625"/>
                  <a:gd name="connsiteY4" fmla="*/ 29527 h 47625"/>
                  <a:gd name="connsiteX5" fmla="*/ 9620 w 47625"/>
                  <a:gd name="connsiteY5" fmla="*/ 47720 h 47625"/>
                  <a:gd name="connsiteX6" fmla="*/ 25146 w 47625"/>
                  <a:gd name="connsiteY6" fmla="*/ 36481 h 47625"/>
                  <a:gd name="connsiteX7" fmla="*/ 40576 w 47625"/>
                  <a:gd name="connsiteY7" fmla="*/ 47720 h 47625"/>
                  <a:gd name="connsiteX8" fmla="*/ 34671 w 47625"/>
                  <a:gd name="connsiteY8" fmla="*/ 29527 h 47625"/>
                  <a:gd name="connsiteX9" fmla="*/ 50197 w 47625"/>
                  <a:gd name="connsiteY9" fmla="*/ 18288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31051" y="18288"/>
                    </a:moveTo>
                    <a:lnTo>
                      <a:pt x="25146" y="0"/>
                    </a:lnTo>
                    <a:lnTo>
                      <a:pt x="19145" y="18288"/>
                    </a:lnTo>
                    <a:lnTo>
                      <a:pt x="0" y="18288"/>
                    </a:lnTo>
                    <a:lnTo>
                      <a:pt x="15526" y="29527"/>
                    </a:lnTo>
                    <a:lnTo>
                      <a:pt x="9620" y="47720"/>
                    </a:lnTo>
                    <a:lnTo>
                      <a:pt x="25146" y="36481"/>
                    </a:lnTo>
                    <a:lnTo>
                      <a:pt x="40576" y="47720"/>
                    </a:lnTo>
                    <a:lnTo>
                      <a:pt x="34671" y="29527"/>
                    </a:lnTo>
                    <a:lnTo>
                      <a:pt x="50197" y="18288"/>
                    </a:lnTo>
                    <a:close/>
                  </a:path>
                </a:pathLst>
              </a:custGeom>
              <a:solidFill>
                <a:srgbClr val="FFFFFF"/>
              </a:solidFill>
              <a:ln w="9525" cap="flat">
                <a:noFill/>
                <a:prstDash val="solid"/>
                <a:miter/>
              </a:ln>
            </p:spPr>
            <p:txBody>
              <a:bodyPr rtlCol="0" anchor="ctr"/>
              <a:lstStyle/>
              <a:p>
                <a:endParaRPr lang="en-GB" dirty="0"/>
              </a:p>
            </p:txBody>
          </p:sp>
          <p:sp>
            <p:nvSpPr>
              <p:cNvPr id="44" name="Freeform: Shape 43">
                <a:extLst>
                  <a:ext uri="{FF2B5EF4-FFF2-40B4-BE49-F238E27FC236}">
                    <a16:creationId xmlns:a16="http://schemas.microsoft.com/office/drawing/2014/main" id="{9FF78952-EA1F-220D-9D91-A04D41B62B2C}"/>
                  </a:ext>
                </a:extLst>
              </p:cNvPr>
              <p:cNvSpPr/>
              <p:nvPr/>
            </p:nvSpPr>
            <p:spPr>
              <a:xfrm>
                <a:off x="10579621" y="1553115"/>
                <a:ext cx="47625" cy="47625"/>
              </a:xfrm>
              <a:custGeom>
                <a:avLst/>
                <a:gdLst>
                  <a:gd name="connsiteX0" fmla="*/ 30956 w 47625"/>
                  <a:gd name="connsiteY0" fmla="*/ 18288 h 47625"/>
                  <a:gd name="connsiteX1" fmla="*/ 25051 w 47625"/>
                  <a:gd name="connsiteY1" fmla="*/ 0 h 47625"/>
                  <a:gd name="connsiteX2" fmla="*/ 19145 w 47625"/>
                  <a:gd name="connsiteY2" fmla="*/ 18288 h 47625"/>
                  <a:gd name="connsiteX3" fmla="*/ 0 w 47625"/>
                  <a:gd name="connsiteY3" fmla="*/ 18288 h 47625"/>
                  <a:gd name="connsiteX4" fmla="*/ 15526 w 47625"/>
                  <a:gd name="connsiteY4" fmla="*/ 29528 h 47625"/>
                  <a:gd name="connsiteX5" fmla="*/ 9620 w 47625"/>
                  <a:gd name="connsiteY5" fmla="*/ 47720 h 47625"/>
                  <a:gd name="connsiteX6" fmla="*/ 25051 w 47625"/>
                  <a:gd name="connsiteY6" fmla="*/ 36481 h 47625"/>
                  <a:gd name="connsiteX7" fmla="*/ 40577 w 47625"/>
                  <a:gd name="connsiteY7" fmla="*/ 47720 h 47625"/>
                  <a:gd name="connsiteX8" fmla="*/ 34671 w 47625"/>
                  <a:gd name="connsiteY8" fmla="*/ 29528 h 47625"/>
                  <a:gd name="connsiteX9" fmla="*/ 50197 w 47625"/>
                  <a:gd name="connsiteY9" fmla="*/ 18288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30956" y="18288"/>
                    </a:moveTo>
                    <a:lnTo>
                      <a:pt x="25051" y="0"/>
                    </a:lnTo>
                    <a:lnTo>
                      <a:pt x="19145" y="18288"/>
                    </a:lnTo>
                    <a:lnTo>
                      <a:pt x="0" y="18288"/>
                    </a:lnTo>
                    <a:lnTo>
                      <a:pt x="15526" y="29528"/>
                    </a:lnTo>
                    <a:lnTo>
                      <a:pt x="9620" y="47720"/>
                    </a:lnTo>
                    <a:lnTo>
                      <a:pt x="25051" y="36481"/>
                    </a:lnTo>
                    <a:lnTo>
                      <a:pt x="40577" y="47720"/>
                    </a:lnTo>
                    <a:lnTo>
                      <a:pt x="34671" y="29528"/>
                    </a:lnTo>
                    <a:lnTo>
                      <a:pt x="50197" y="18288"/>
                    </a:lnTo>
                    <a:close/>
                  </a:path>
                </a:pathLst>
              </a:custGeom>
              <a:solidFill>
                <a:srgbClr val="FFFFFF"/>
              </a:solidFill>
              <a:ln w="9525" cap="flat">
                <a:noFill/>
                <a:prstDash val="solid"/>
                <a:miter/>
              </a:ln>
            </p:spPr>
            <p:txBody>
              <a:bodyPr rtlCol="0" anchor="ctr"/>
              <a:lstStyle/>
              <a:p>
                <a:endParaRPr lang="en-GB" dirty="0"/>
              </a:p>
            </p:txBody>
          </p:sp>
          <p:sp>
            <p:nvSpPr>
              <p:cNvPr id="46" name="Freeform: Shape 45">
                <a:extLst>
                  <a:ext uri="{FF2B5EF4-FFF2-40B4-BE49-F238E27FC236}">
                    <a16:creationId xmlns:a16="http://schemas.microsoft.com/office/drawing/2014/main" id="{45B02198-EA6A-C476-B335-B16C0A04DE36}"/>
                  </a:ext>
                </a:extLst>
              </p:cNvPr>
              <p:cNvSpPr/>
              <p:nvPr/>
            </p:nvSpPr>
            <p:spPr>
              <a:xfrm>
                <a:off x="10600958" y="1631982"/>
                <a:ext cx="47625" cy="47625"/>
              </a:xfrm>
              <a:custGeom>
                <a:avLst/>
                <a:gdLst>
                  <a:gd name="connsiteX0" fmla="*/ 31051 w 47625"/>
                  <a:gd name="connsiteY0" fmla="*/ 18193 h 47625"/>
                  <a:gd name="connsiteX1" fmla="*/ 25146 w 47625"/>
                  <a:gd name="connsiteY1" fmla="*/ 0 h 47625"/>
                  <a:gd name="connsiteX2" fmla="*/ 19145 w 47625"/>
                  <a:gd name="connsiteY2" fmla="*/ 18193 h 47625"/>
                  <a:gd name="connsiteX3" fmla="*/ 0 w 47625"/>
                  <a:gd name="connsiteY3" fmla="*/ 18193 h 47625"/>
                  <a:gd name="connsiteX4" fmla="*/ 15526 w 47625"/>
                  <a:gd name="connsiteY4" fmla="*/ 29528 h 47625"/>
                  <a:gd name="connsiteX5" fmla="*/ 9620 w 47625"/>
                  <a:gd name="connsiteY5" fmla="*/ 47720 h 47625"/>
                  <a:gd name="connsiteX6" fmla="*/ 25146 w 47625"/>
                  <a:gd name="connsiteY6" fmla="*/ 36481 h 47625"/>
                  <a:gd name="connsiteX7" fmla="*/ 40576 w 47625"/>
                  <a:gd name="connsiteY7" fmla="*/ 47720 h 47625"/>
                  <a:gd name="connsiteX8" fmla="*/ 34671 w 47625"/>
                  <a:gd name="connsiteY8" fmla="*/ 29528 h 47625"/>
                  <a:gd name="connsiteX9" fmla="*/ 50197 w 47625"/>
                  <a:gd name="connsiteY9" fmla="*/ 1819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31051" y="18193"/>
                    </a:moveTo>
                    <a:lnTo>
                      <a:pt x="25146" y="0"/>
                    </a:lnTo>
                    <a:lnTo>
                      <a:pt x="19145" y="18193"/>
                    </a:lnTo>
                    <a:lnTo>
                      <a:pt x="0" y="18193"/>
                    </a:lnTo>
                    <a:lnTo>
                      <a:pt x="15526" y="29528"/>
                    </a:lnTo>
                    <a:lnTo>
                      <a:pt x="9620" y="47720"/>
                    </a:lnTo>
                    <a:lnTo>
                      <a:pt x="25146" y="36481"/>
                    </a:lnTo>
                    <a:lnTo>
                      <a:pt x="40576" y="47720"/>
                    </a:lnTo>
                    <a:lnTo>
                      <a:pt x="34671" y="29528"/>
                    </a:lnTo>
                    <a:lnTo>
                      <a:pt x="50197" y="18193"/>
                    </a:lnTo>
                    <a:close/>
                  </a:path>
                </a:pathLst>
              </a:custGeom>
              <a:solidFill>
                <a:srgbClr val="FFFFFF"/>
              </a:solidFill>
              <a:ln w="9525" cap="flat">
                <a:noFill/>
                <a:prstDash val="solid"/>
                <a:miter/>
              </a:ln>
            </p:spPr>
            <p:txBody>
              <a:bodyPr rtlCol="0" anchor="ctr"/>
              <a:lstStyle/>
              <a:p>
                <a:endParaRPr lang="en-GB" dirty="0"/>
              </a:p>
            </p:txBody>
          </p:sp>
          <p:sp>
            <p:nvSpPr>
              <p:cNvPr id="49" name="Freeform: Shape 48">
                <a:extLst>
                  <a:ext uri="{FF2B5EF4-FFF2-40B4-BE49-F238E27FC236}">
                    <a16:creationId xmlns:a16="http://schemas.microsoft.com/office/drawing/2014/main" id="{21309FF3-5641-0E3A-09E3-ED4EE21BEDB3}"/>
                  </a:ext>
                </a:extLst>
              </p:cNvPr>
              <p:cNvSpPr/>
              <p:nvPr/>
            </p:nvSpPr>
            <p:spPr>
              <a:xfrm>
                <a:off x="10874706" y="1631982"/>
                <a:ext cx="47625" cy="47625"/>
              </a:xfrm>
              <a:custGeom>
                <a:avLst/>
                <a:gdLst>
                  <a:gd name="connsiteX0" fmla="*/ 31051 w 47625"/>
                  <a:gd name="connsiteY0" fmla="*/ 18193 h 47625"/>
                  <a:gd name="connsiteX1" fmla="*/ 25051 w 47625"/>
                  <a:gd name="connsiteY1" fmla="*/ 0 h 47625"/>
                  <a:gd name="connsiteX2" fmla="*/ 19145 w 47625"/>
                  <a:gd name="connsiteY2" fmla="*/ 18193 h 47625"/>
                  <a:gd name="connsiteX3" fmla="*/ 0 w 47625"/>
                  <a:gd name="connsiteY3" fmla="*/ 18193 h 47625"/>
                  <a:gd name="connsiteX4" fmla="*/ 15526 w 47625"/>
                  <a:gd name="connsiteY4" fmla="*/ 29528 h 47625"/>
                  <a:gd name="connsiteX5" fmla="*/ 9620 w 47625"/>
                  <a:gd name="connsiteY5" fmla="*/ 47720 h 47625"/>
                  <a:gd name="connsiteX6" fmla="*/ 25051 w 47625"/>
                  <a:gd name="connsiteY6" fmla="*/ 36481 h 47625"/>
                  <a:gd name="connsiteX7" fmla="*/ 40576 w 47625"/>
                  <a:gd name="connsiteY7" fmla="*/ 47720 h 47625"/>
                  <a:gd name="connsiteX8" fmla="*/ 34671 w 47625"/>
                  <a:gd name="connsiteY8" fmla="*/ 29528 h 47625"/>
                  <a:gd name="connsiteX9" fmla="*/ 50197 w 47625"/>
                  <a:gd name="connsiteY9" fmla="*/ 1819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31051" y="18193"/>
                    </a:moveTo>
                    <a:lnTo>
                      <a:pt x="25051" y="0"/>
                    </a:lnTo>
                    <a:lnTo>
                      <a:pt x="19145" y="18193"/>
                    </a:lnTo>
                    <a:lnTo>
                      <a:pt x="0" y="18193"/>
                    </a:lnTo>
                    <a:lnTo>
                      <a:pt x="15526" y="29528"/>
                    </a:lnTo>
                    <a:lnTo>
                      <a:pt x="9620" y="47720"/>
                    </a:lnTo>
                    <a:lnTo>
                      <a:pt x="25051" y="36481"/>
                    </a:lnTo>
                    <a:lnTo>
                      <a:pt x="40576" y="47720"/>
                    </a:lnTo>
                    <a:lnTo>
                      <a:pt x="34671" y="29528"/>
                    </a:lnTo>
                    <a:lnTo>
                      <a:pt x="50197" y="18193"/>
                    </a:lnTo>
                    <a:close/>
                  </a:path>
                </a:pathLst>
              </a:custGeom>
              <a:solidFill>
                <a:srgbClr val="FFFFFF"/>
              </a:solidFill>
              <a:ln w="9525" cap="flat">
                <a:noFill/>
                <a:prstDash val="solid"/>
                <a:miter/>
              </a:ln>
            </p:spPr>
            <p:txBody>
              <a:bodyPr rtlCol="0" anchor="ctr"/>
              <a:lstStyle/>
              <a:p>
                <a:endParaRPr lang="en-GB" dirty="0"/>
              </a:p>
            </p:txBody>
          </p:sp>
          <p:sp>
            <p:nvSpPr>
              <p:cNvPr id="50" name="Freeform: Shape 49">
                <a:extLst>
                  <a:ext uri="{FF2B5EF4-FFF2-40B4-BE49-F238E27FC236}">
                    <a16:creationId xmlns:a16="http://schemas.microsoft.com/office/drawing/2014/main" id="{8B9625FE-620A-F001-5F91-3E641A6C2D3F}"/>
                  </a:ext>
                </a:extLst>
              </p:cNvPr>
              <p:cNvSpPr/>
              <p:nvPr/>
            </p:nvSpPr>
            <p:spPr>
              <a:xfrm>
                <a:off x="10658965" y="1689989"/>
                <a:ext cx="47625" cy="47625"/>
              </a:xfrm>
              <a:custGeom>
                <a:avLst/>
                <a:gdLst>
                  <a:gd name="connsiteX0" fmla="*/ 31051 w 47625"/>
                  <a:gd name="connsiteY0" fmla="*/ 18193 h 47625"/>
                  <a:gd name="connsiteX1" fmla="*/ 25146 w 47625"/>
                  <a:gd name="connsiteY1" fmla="*/ 0 h 47625"/>
                  <a:gd name="connsiteX2" fmla="*/ 19241 w 47625"/>
                  <a:gd name="connsiteY2" fmla="*/ 18193 h 47625"/>
                  <a:gd name="connsiteX3" fmla="*/ 0 w 47625"/>
                  <a:gd name="connsiteY3" fmla="*/ 18193 h 47625"/>
                  <a:gd name="connsiteX4" fmla="*/ 15526 w 47625"/>
                  <a:gd name="connsiteY4" fmla="*/ 29528 h 47625"/>
                  <a:gd name="connsiteX5" fmla="*/ 9620 w 47625"/>
                  <a:gd name="connsiteY5" fmla="*/ 47720 h 47625"/>
                  <a:gd name="connsiteX6" fmla="*/ 25146 w 47625"/>
                  <a:gd name="connsiteY6" fmla="*/ 36481 h 47625"/>
                  <a:gd name="connsiteX7" fmla="*/ 40576 w 47625"/>
                  <a:gd name="connsiteY7" fmla="*/ 47720 h 47625"/>
                  <a:gd name="connsiteX8" fmla="*/ 34671 w 47625"/>
                  <a:gd name="connsiteY8" fmla="*/ 29528 h 47625"/>
                  <a:gd name="connsiteX9" fmla="*/ 50197 w 47625"/>
                  <a:gd name="connsiteY9" fmla="*/ 1819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31051" y="18193"/>
                    </a:moveTo>
                    <a:lnTo>
                      <a:pt x="25146" y="0"/>
                    </a:lnTo>
                    <a:lnTo>
                      <a:pt x="19241" y="18193"/>
                    </a:lnTo>
                    <a:lnTo>
                      <a:pt x="0" y="18193"/>
                    </a:lnTo>
                    <a:lnTo>
                      <a:pt x="15526" y="29528"/>
                    </a:lnTo>
                    <a:lnTo>
                      <a:pt x="9620" y="47720"/>
                    </a:lnTo>
                    <a:lnTo>
                      <a:pt x="25146" y="36481"/>
                    </a:lnTo>
                    <a:lnTo>
                      <a:pt x="40576" y="47720"/>
                    </a:lnTo>
                    <a:lnTo>
                      <a:pt x="34671" y="29528"/>
                    </a:lnTo>
                    <a:lnTo>
                      <a:pt x="50197" y="18193"/>
                    </a:lnTo>
                    <a:close/>
                  </a:path>
                </a:pathLst>
              </a:custGeom>
              <a:solidFill>
                <a:srgbClr val="FFFFFF"/>
              </a:solidFill>
              <a:ln w="9525" cap="flat">
                <a:noFill/>
                <a:prstDash val="solid"/>
                <a:miter/>
              </a:ln>
            </p:spPr>
            <p:txBody>
              <a:bodyPr rtlCol="0" anchor="ctr"/>
              <a:lstStyle/>
              <a:p>
                <a:endParaRPr lang="en-GB" dirty="0"/>
              </a:p>
            </p:txBody>
          </p:sp>
          <p:sp>
            <p:nvSpPr>
              <p:cNvPr id="51" name="Freeform: Shape 50">
                <a:extLst>
                  <a:ext uri="{FF2B5EF4-FFF2-40B4-BE49-F238E27FC236}">
                    <a16:creationId xmlns:a16="http://schemas.microsoft.com/office/drawing/2014/main" id="{43DD0F54-7565-5C28-B041-5CF4DC888253}"/>
                  </a:ext>
                </a:extLst>
              </p:cNvPr>
              <p:cNvSpPr/>
              <p:nvPr/>
            </p:nvSpPr>
            <p:spPr>
              <a:xfrm>
                <a:off x="10817461" y="1689989"/>
                <a:ext cx="47625" cy="47625"/>
              </a:xfrm>
              <a:custGeom>
                <a:avLst/>
                <a:gdLst>
                  <a:gd name="connsiteX0" fmla="*/ 31052 w 47625"/>
                  <a:gd name="connsiteY0" fmla="*/ 18193 h 47625"/>
                  <a:gd name="connsiteX1" fmla="*/ 25146 w 47625"/>
                  <a:gd name="connsiteY1" fmla="*/ 0 h 47625"/>
                  <a:gd name="connsiteX2" fmla="*/ 19240 w 47625"/>
                  <a:gd name="connsiteY2" fmla="*/ 18193 h 47625"/>
                  <a:gd name="connsiteX3" fmla="*/ 0 w 47625"/>
                  <a:gd name="connsiteY3" fmla="*/ 18193 h 47625"/>
                  <a:gd name="connsiteX4" fmla="*/ 15526 w 47625"/>
                  <a:gd name="connsiteY4" fmla="*/ 29528 h 47625"/>
                  <a:gd name="connsiteX5" fmla="*/ 9620 w 47625"/>
                  <a:gd name="connsiteY5" fmla="*/ 47720 h 47625"/>
                  <a:gd name="connsiteX6" fmla="*/ 25146 w 47625"/>
                  <a:gd name="connsiteY6" fmla="*/ 36481 h 47625"/>
                  <a:gd name="connsiteX7" fmla="*/ 40577 w 47625"/>
                  <a:gd name="connsiteY7" fmla="*/ 47720 h 47625"/>
                  <a:gd name="connsiteX8" fmla="*/ 34671 w 47625"/>
                  <a:gd name="connsiteY8" fmla="*/ 29528 h 47625"/>
                  <a:gd name="connsiteX9" fmla="*/ 50197 w 47625"/>
                  <a:gd name="connsiteY9" fmla="*/ 1819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31052" y="18193"/>
                    </a:moveTo>
                    <a:lnTo>
                      <a:pt x="25146" y="0"/>
                    </a:lnTo>
                    <a:lnTo>
                      <a:pt x="19240" y="18193"/>
                    </a:lnTo>
                    <a:lnTo>
                      <a:pt x="0" y="18193"/>
                    </a:lnTo>
                    <a:lnTo>
                      <a:pt x="15526" y="29528"/>
                    </a:lnTo>
                    <a:lnTo>
                      <a:pt x="9620" y="47720"/>
                    </a:lnTo>
                    <a:lnTo>
                      <a:pt x="25146" y="36481"/>
                    </a:lnTo>
                    <a:lnTo>
                      <a:pt x="40577" y="47720"/>
                    </a:lnTo>
                    <a:lnTo>
                      <a:pt x="34671" y="29528"/>
                    </a:lnTo>
                    <a:lnTo>
                      <a:pt x="50197" y="18193"/>
                    </a:lnTo>
                    <a:close/>
                  </a:path>
                </a:pathLst>
              </a:custGeom>
              <a:solidFill>
                <a:srgbClr val="FFFFFF"/>
              </a:solidFill>
              <a:ln w="9525" cap="flat">
                <a:noFill/>
                <a:prstDash val="solid"/>
                <a:miter/>
              </a:ln>
            </p:spPr>
            <p:txBody>
              <a:bodyPr rtlCol="0" anchor="ctr"/>
              <a:lstStyle/>
              <a:p>
                <a:endParaRPr lang="en-GB" dirty="0"/>
              </a:p>
            </p:txBody>
          </p:sp>
          <p:sp>
            <p:nvSpPr>
              <p:cNvPr id="52" name="Freeform: Shape 51">
                <a:extLst>
                  <a:ext uri="{FF2B5EF4-FFF2-40B4-BE49-F238E27FC236}">
                    <a16:creationId xmlns:a16="http://schemas.microsoft.com/office/drawing/2014/main" id="{187507A3-53EE-8DAA-5888-E4DE334DD430}"/>
                  </a:ext>
                </a:extLst>
              </p:cNvPr>
              <p:cNvSpPr/>
              <p:nvPr/>
            </p:nvSpPr>
            <p:spPr>
              <a:xfrm>
                <a:off x="10658870" y="1416145"/>
                <a:ext cx="47625" cy="47625"/>
              </a:xfrm>
              <a:custGeom>
                <a:avLst/>
                <a:gdLst>
                  <a:gd name="connsiteX0" fmla="*/ 30956 w 47625"/>
                  <a:gd name="connsiteY0" fmla="*/ 18193 h 47625"/>
                  <a:gd name="connsiteX1" fmla="*/ 25051 w 47625"/>
                  <a:gd name="connsiteY1" fmla="*/ 0 h 47625"/>
                  <a:gd name="connsiteX2" fmla="*/ 19145 w 47625"/>
                  <a:gd name="connsiteY2" fmla="*/ 18193 h 47625"/>
                  <a:gd name="connsiteX3" fmla="*/ 0 w 47625"/>
                  <a:gd name="connsiteY3" fmla="*/ 18193 h 47625"/>
                  <a:gd name="connsiteX4" fmla="*/ 15526 w 47625"/>
                  <a:gd name="connsiteY4" fmla="*/ 29432 h 47625"/>
                  <a:gd name="connsiteX5" fmla="*/ 9620 w 47625"/>
                  <a:gd name="connsiteY5" fmla="*/ 47625 h 47625"/>
                  <a:gd name="connsiteX6" fmla="*/ 25051 w 47625"/>
                  <a:gd name="connsiteY6" fmla="*/ 36385 h 47625"/>
                  <a:gd name="connsiteX7" fmla="*/ 40576 w 47625"/>
                  <a:gd name="connsiteY7" fmla="*/ 47625 h 47625"/>
                  <a:gd name="connsiteX8" fmla="*/ 34671 w 47625"/>
                  <a:gd name="connsiteY8" fmla="*/ 29432 h 47625"/>
                  <a:gd name="connsiteX9" fmla="*/ 50197 w 47625"/>
                  <a:gd name="connsiteY9" fmla="*/ 1819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30956" y="18193"/>
                    </a:moveTo>
                    <a:lnTo>
                      <a:pt x="25051" y="0"/>
                    </a:lnTo>
                    <a:lnTo>
                      <a:pt x="19145" y="18193"/>
                    </a:lnTo>
                    <a:lnTo>
                      <a:pt x="0" y="18193"/>
                    </a:lnTo>
                    <a:lnTo>
                      <a:pt x="15526" y="29432"/>
                    </a:lnTo>
                    <a:lnTo>
                      <a:pt x="9620" y="47625"/>
                    </a:lnTo>
                    <a:lnTo>
                      <a:pt x="25051" y="36385"/>
                    </a:lnTo>
                    <a:lnTo>
                      <a:pt x="40576" y="47625"/>
                    </a:lnTo>
                    <a:lnTo>
                      <a:pt x="34671" y="29432"/>
                    </a:lnTo>
                    <a:lnTo>
                      <a:pt x="50197" y="18193"/>
                    </a:lnTo>
                    <a:close/>
                  </a:path>
                </a:pathLst>
              </a:custGeom>
              <a:solidFill>
                <a:srgbClr val="FFFFFF"/>
              </a:solidFill>
              <a:ln w="9525" cap="flat">
                <a:noFill/>
                <a:prstDash val="solid"/>
                <a:miter/>
              </a:ln>
            </p:spPr>
            <p:txBody>
              <a:bodyPr rtlCol="0" anchor="ctr"/>
              <a:lstStyle/>
              <a:p>
                <a:endParaRPr lang="en-GB" dirty="0"/>
              </a:p>
            </p:txBody>
          </p:sp>
          <p:sp>
            <p:nvSpPr>
              <p:cNvPr id="53" name="Freeform: Shape 52">
                <a:extLst>
                  <a:ext uri="{FF2B5EF4-FFF2-40B4-BE49-F238E27FC236}">
                    <a16:creationId xmlns:a16="http://schemas.microsoft.com/office/drawing/2014/main" id="{7CB61B24-1451-E191-6B2D-AEF69D8291F0}"/>
                  </a:ext>
                </a:extLst>
              </p:cNvPr>
              <p:cNvSpPr/>
              <p:nvPr/>
            </p:nvSpPr>
            <p:spPr>
              <a:xfrm>
                <a:off x="10601243" y="1474153"/>
                <a:ext cx="47625" cy="47625"/>
              </a:xfrm>
              <a:custGeom>
                <a:avLst/>
                <a:gdLst>
                  <a:gd name="connsiteX0" fmla="*/ 31051 w 47625"/>
                  <a:gd name="connsiteY0" fmla="*/ 18193 h 47625"/>
                  <a:gd name="connsiteX1" fmla="*/ 25051 w 47625"/>
                  <a:gd name="connsiteY1" fmla="*/ 0 h 47625"/>
                  <a:gd name="connsiteX2" fmla="*/ 19145 w 47625"/>
                  <a:gd name="connsiteY2" fmla="*/ 18193 h 47625"/>
                  <a:gd name="connsiteX3" fmla="*/ 0 w 47625"/>
                  <a:gd name="connsiteY3" fmla="*/ 18193 h 47625"/>
                  <a:gd name="connsiteX4" fmla="*/ 15526 w 47625"/>
                  <a:gd name="connsiteY4" fmla="*/ 29432 h 47625"/>
                  <a:gd name="connsiteX5" fmla="*/ 9620 w 47625"/>
                  <a:gd name="connsiteY5" fmla="*/ 47720 h 47625"/>
                  <a:gd name="connsiteX6" fmla="*/ 25051 w 47625"/>
                  <a:gd name="connsiteY6" fmla="*/ 36385 h 47625"/>
                  <a:gd name="connsiteX7" fmla="*/ 40576 w 47625"/>
                  <a:gd name="connsiteY7" fmla="*/ 47720 h 47625"/>
                  <a:gd name="connsiteX8" fmla="*/ 34671 w 47625"/>
                  <a:gd name="connsiteY8" fmla="*/ 29432 h 47625"/>
                  <a:gd name="connsiteX9" fmla="*/ 50197 w 47625"/>
                  <a:gd name="connsiteY9" fmla="*/ 1819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31051" y="18193"/>
                    </a:moveTo>
                    <a:lnTo>
                      <a:pt x="25051" y="0"/>
                    </a:lnTo>
                    <a:lnTo>
                      <a:pt x="19145" y="18193"/>
                    </a:lnTo>
                    <a:lnTo>
                      <a:pt x="0" y="18193"/>
                    </a:lnTo>
                    <a:lnTo>
                      <a:pt x="15526" y="29432"/>
                    </a:lnTo>
                    <a:lnTo>
                      <a:pt x="9620" y="47720"/>
                    </a:lnTo>
                    <a:lnTo>
                      <a:pt x="25051" y="36385"/>
                    </a:lnTo>
                    <a:lnTo>
                      <a:pt x="40576" y="47720"/>
                    </a:lnTo>
                    <a:lnTo>
                      <a:pt x="34671" y="29432"/>
                    </a:lnTo>
                    <a:lnTo>
                      <a:pt x="50197" y="18193"/>
                    </a:lnTo>
                    <a:close/>
                  </a:path>
                </a:pathLst>
              </a:custGeom>
              <a:solidFill>
                <a:srgbClr val="FFFFFF"/>
              </a:solidFill>
              <a:ln w="9525" cap="flat">
                <a:noFill/>
                <a:prstDash val="solid"/>
                <a:miter/>
              </a:ln>
            </p:spPr>
            <p:txBody>
              <a:bodyPr rtlCol="0" anchor="ctr"/>
              <a:lstStyle/>
              <a:p>
                <a:endParaRPr lang="en-GB" dirty="0"/>
              </a:p>
            </p:txBody>
          </p:sp>
          <p:sp>
            <p:nvSpPr>
              <p:cNvPr id="54" name="Freeform: Shape 53">
                <a:extLst>
                  <a:ext uri="{FF2B5EF4-FFF2-40B4-BE49-F238E27FC236}">
                    <a16:creationId xmlns:a16="http://schemas.microsoft.com/office/drawing/2014/main" id="{8D5225F5-E320-98F8-2E27-74B8E2D4CFAF}"/>
                  </a:ext>
                </a:extLst>
              </p:cNvPr>
              <p:cNvSpPr/>
              <p:nvPr/>
            </p:nvSpPr>
            <p:spPr>
              <a:xfrm>
                <a:off x="10896899" y="1553115"/>
                <a:ext cx="47625" cy="47625"/>
              </a:xfrm>
              <a:custGeom>
                <a:avLst/>
                <a:gdLst>
                  <a:gd name="connsiteX0" fmla="*/ 19145 w 47625"/>
                  <a:gd name="connsiteY0" fmla="*/ 18288 h 47625"/>
                  <a:gd name="connsiteX1" fmla="*/ 25051 w 47625"/>
                  <a:gd name="connsiteY1" fmla="*/ 0 h 47625"/>
                  <a:gd name="connsiteX2" fmla="*/ 30956 w 47625"/>
                  <a:gd name="connsiteY2" fmla="*/ 18288 h 47625"/>
                  <a:gd name="connsiteX3" fmla="*/ 50102 w 47625"/>
                  <a:gd name="connsiteY3" fmla="*/ 18288 h 47625"/>
                  <a:gd name="connsiteX4" fmla="*/ 34671 w 47625"/>
                  <a:gd name="connsiteY4" fmla="*/ 29528 h 47625"/>
                  <a:gd name="connsiteX5" fmla="*/ 40577 w 47625"/>
                  <a:gd name="connsiteY5" fmla="*/ 47720 h 47625"/>
                  <a:gd name="connsiteX6" fmla="*/ 25051 w 47625"/>
                  <a:gd name="connsiteY6" fmla="*/ 36481 h 47625"/>
                  <a:gd name="connsiteX7" fmla="*/ 9525 w 47625"/>
                  <a:gd name="connsiteY7" fmla="*/ 47720 h 47625"/>
                  <a:gd name="connsiteX8" fmla="*/ 15430 w 47625"/>
                  <a:gd name="connsiteY8" fmla="*/ 29528 h 47625"/>
                  <a:gd name="connsiteX9" fmla="*/ 0 w 47625"/>
                  <a:gd name="connsiteY9" fmla="*/ 18288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19145" y="18288"/>
                    </a:moveTo>
                    <a:lnTo>
                      <a:pt x="25051" y="0"/>
                    </a:lnTo>
                    <a:lnTo>
                      <a:pt x="30956" y="18288"/>
                    </a:lnTo>
                    <a:lnTo>
                      <a:pt x="50102" y="18288"/>
                    </a:lnTo>
                    <a:lnTo>
                      <a:pt x="34671" y="29528"/>
                    </a:lnTo>
                    <a:lnTo>
                      <a:pt x="40577" y="47720"/>
                    </a:lnTo>
                    <a:lnTo>
                      <a:pt x="25051" y="36481"/>
                    </a:lnTo>
                    <a:lnTo>
                      <a:pt x="9525" y="47720"/>
                    </a:lnTo>
                    <a:lnTo>
                      <a:pt x="15430" y="29528"/>
                    </a:lnTo>
                    <a:lnTo>
                      <a:pt x="0" y="18288"/>
                    </a:lnTo>
                    <a:close/>
                  </a:path>
                </a:pathLst>
              </a:custGeom>
              <a:solidFill>
                <a:srgbClr val="FFFFFF"/>
              </a:solidFill>
              <a:ln w="9525" cap="flat">
                <a:noFill/>
                <a:prstDash val="solid"/>
                <a:miter/>
              </a:ln>
            </p:spPr>
            <p:txBody>
              <a:bodyPr rtlCol="0" anchor="ctr"/>
              <a:lstStyle/>
              <a:p>
                <a:endParaRPr lang="en-GB" dirty="0"/>
              </a:p>
            </p:txBody>
          </p:sp>
          <p:sp>
            <p:nvSpPr>
              <p:cNvPr id="55" name="Freeform: Shape 54">
                <a:extLst>
                  <a:ext uri="{FF2B5EF4-FFF2-40B4-BE49-F238E27FC236}">
                    <a16:creationId xmlns:a16="http://schemas.microsoft.com/office/drawing/2014/main" id="{EBDD5105-7530-0B40-3A74-4C8BDD860F6B}"/>
                  </a:ext>
                </a:extLst>
              </p:cNvPr>
              <p:cNvSpPr/>
              <p:nvPr/>
            </p:nvSpPr>
            <p:spPr>
              <a:xfrm>
                <a:off x="10817270" y="1416145"/>
                <a:ext cx="47625" cy="47625"/>
              </a:xfrm>
              <a:custGeom>
                <a:avLst/>
                <a:gdLst>
                  <a:gd name="connsiteX0" fmla="*/ 19145 w 47625"/>
                  <a:gd name="connsiteY0" fmla="*/ 18193 h 47625"/>
                  <a:gd name="connsiteX1" fmla="*/ 25051 w 47625"/>
                  <a:gd name="connsiteY1" fmla="*/ 0 h 47625"/>
                  <a:gd name="connsiteX2" fmla="*/ 30956 w 47625"/>
                  <a:gd name="connsiteY2" fmla="*/ 18193 h 47625"/>
                  <a:gd name="connsiteX3" fmla="*/ 50101 w 47625"/>
                  <a:gd name="connsiteY3" fmla="*/ 18193 h 47625"/>
                  <a:gd name="connsiteX4" fmla="*/ 34576 w 47625"/>
                  <a:gd name="connsiteY4" fmla="*/ 29432 h 47625"/>
                  <a:gd name="connsiteX5" fmla="*/ 40576 w 47625"/>
                  <a:gd name="connsiteY5" fmla="*/ 47625 h 47625"/>
                  <a:gd name="connsiteX6" fmla="*/ 25051 w 47625"/>
                  <a:gd name="connsiteY6" fmla="*/ 36385 h 47625"/>
                  <a:gd name="connsiteX7" fmla="*/ 9525 w 47625"/>
                  <a:gd name="connsiteY7" fmla="*/ 47625 h 47625"/>
                  <a:gd name="connsiteX8" fmla="*/ 15430 w 47625"/>
                  <a:gd name="connsiteY8" fmla="*/ 29432 h 47625"/>
                  <a:gd name="connsiteX9" fmla="*/ 0 w 47625"/>
                  <a:gd name="connsiteY9" fmla="*/ 1819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19145" y="18193"/>
                    </a:moveTo>
                    <a:lnTo>
                      <a:pt x="25051" y="0"/>
                    </a:lnTo>
                    <a:lnTo>
                      <a:pt x="30956" y="18193"/>
                    </a:lnTo>
                    <a:lnTo>
                      <a:pt x="50101" y="18193"/>
                    </a:lnTo>
                    <a:lnTo>
                      <a:pt x="34576" y="29432"/>
                    </a:lnTo>
                    <a:lnTo>
                      <a:pt x="40576" y="47625"/>
                    </a:lnTo>
                    <a:lnTo>
                      <a:pt x="25051" y="36385"/>
                    </a:lnTo>
                    <a:lnTo>
                      <a:pt x="9525" y="47625"/>
                    </a:lnTo>
                    <a:lnTo>
                      <a:pt x="15430" y="29432"/>
                    </a:lnTo>
                    <a:lnTo>
                      <a:pt x="0" y="18193"/>
                    </a:lnTo>
                    <a:close/>
                  </a:path>
                </a:pathLst>
              </a:custGeom>
              <a:solidFill>
                <a:srgbClr val="FFFFFF"/>
              </a:solidFill>
              <a:ln w="9525" cap="flat">
                <a:noFill/>
                <a:prstDash val="solid"/>
                <a:miter/>
              </a:ln>
            </p:spPr>
            <p:txBody>
              <a:bodyPr rtlCol="0" anchor="ctr"/>
              <a:lstStyle/>
              <a:p>
                <a:endParaRPr lang="en-GB" dirty="0"/>
              </a:p>
            </p:txBody>
          </p:sp>
          <p:sp>
            <p:nvSpPr>
              <p:cNvPr id="56" name="Freeform: Shape 55">
                <a:extLst>
                  <a:ext uri="{FF2B5EF4-FFF2-40B4-BE49-F238E27FC236}">
                    <a16:creationId xmlns:a16="http://schemas.microsoft.com/office/drawing/2014/main" id="{B016175E-940A-2519-AB9C-0FE79E8AE8C0}"/>
                  </a:ext>
                </a:extLst>
              </p:cNvPr>
              <p:cNvSpPr/>
              <p:nvPr/>
            </p:nvSpPr>
            <p:spPr>
              <a:xfrm>
                <a:off x="10875278" y="1474153"/>
                <a:ext cx="47625" cy="47625"/>
              </a:xfrm>
              <a:custGeom>
                <a:avLst/>
                <a:gdLst>
                  <a:gd name="connsiteX0" fmla="*/ 19145 w 47625"/>
                  <a:gd name="connsiteY0" fmla="*/ 18193 h 47625"/>
                  <a:gd name="connsiteX1" fmla="*/ 25051 w 47625"/>
                  <a:gd name="connsiteY1" fmla="*/ 0 h 47625"/>
                  <a:gd name="connsiteX2" fmla="*/ 30956 w 47625"/>
                  <a:gd name="connsiteY2" fmla="*/ 18193 h 47625"/>
                  <a:gd name="connsiteX3" fmla="*/ 50101 w 47625"/>
                  <a:gd name="connsiteY3" fmla="*/ 18193 h 47625"/>
                  <a:gd name="connsiteX4" fmla="*/ 34576 w 47625"/>
                  <a:gd name="connsiteY4" fmla="*/ 29432 h 47625"/>
                  <a:gd name="connsiteX5" fmla="*/ 40576 w 47625"/>
                  <a:gd name="connsiteY5" fmla="*/ 47720 h 47625"/>
                  <a:gd name="connsiteX6" fmla="*/ 25051 w 47625"/>
                  <a:gd name="connsiteY6" fmla="*/ 36385 h 47625"/>
                  <a:gd name="connsiteX7" fmla="*/ 9525 w 47625"/>
                  <a:gd name="connsiteY7" fmla="*/ 47720 h 47625"/>
                  <a:gd name="connsiteX8" fmla="*/ 15430 w 47625"/>
                  <a:gd name="connsiteY8" fmla="*/ 29432 h 47625"/>
                  <a:gd name="connsiteX9" fmla="*/ 0 w 47625"/>
                  <a:gd name="connsiteY9" fmla="*/ 1819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625" h="47625">
                    <a:moveTo>
                      <a:pt x="19145" y="18193"/>
                    </a:moveTo>
                    <a:lnTo>
                      <a:pt x="25051" y="0"/>
                    </a:lnTo>
                    <a:lnTo>
                      <a:pt x="30956" y="18193"/>
                    </a:lnTo>
                    <a:lnTo>
                      <a:pt x="50101" y="18193"/>
                    </a:lnTo>
                    <a:lnTo>
                      <a:pt x="34576" y="29432"/>
                    </a:lnTo>
                    <a:lnTo>
                      <a:pt x="40576" y="47720"/>
                    </a:lnTo>
                    <a:lnTo>
                      <a:pt x="25051" y="36385"/>
                    </a:lnTo>
                    <a:lnTo>
                      <a:pt x="9525" y="47720"/>
                    </a:lnTo>
                    <a:lnTo>
                      <a:pt x="15430" y="29432"/>
                    </a:lnTo>
                    <a:lnTo>
                      <a:pt x="0" y="18193"/>
                    </a:lnTo>
                    <a:close/>
                  </a:path>
                </a:pathLst>
              </a:custGeom>
              <a:solidFill>
                <a:srgbClr val="FFFFFF"/>
              </a:solidFill>
              <a:ln w="9525" cap="flat">
                <a:noFill/>
                <a:prstDash val="solid"/>
                <a:miter/>
              </a:ln>
            </p:spPr>
            <p:txBody>
              <a:bodyPr rtlCol="0" anchor="ctr"/>
              <a:lstStyle/>
              <a:p>
                <a:endParaRPr lang="en-GB" dirty="0"/>
              </a:p>
            </p:txBody>
          </p:sp>
        </p:grpSp>
      </p:grpSp>
      <p:grpSp>
        <p:nvGrpSpPr>
          <p:cNvPr id="57" name="Graphic 2">
            <a:extLst>
              <a:ext uri="{FF2B5EF4-FFF2-40B4-BE49-F238E27FC236}">
                <a16:creationId xmlns:a16="http://schemas.microsoft.com/office/drawing/2014/main" id="{6BA65E53-5431-5B07-A503-A12749E861BB}"/>
              </a:ext>
            </a:extLst>
          </p:cNvPr>
          <p:cNvGrpSpPr/>
          <p:nvPr/>
        </p:nvGrpSpPr>
        <p:grpSpPr>
          <a:xfrm>
            <a:off x="6523398" y="4182781"/>
            <a:ext cx="857116" cy="818379"/>
            <a:chOff x="3384600" y="1303655"/>
            <a:chExt cx="533400" cy="533400"/>
          </a:xfrm>
          <a:solidFill>
            <a:schemeClr val="accent1"/>
          </a:solidFill>
        </p:grpSpPr>
        <p:sp>
          <p:nvSpPr>
            <p:cNvPr id="58" name="Freeform: Shape 57">
              <a:extLst>
                <a:ext uri="{FF2B5EF4-FFF2-40B4-BE49-F238E27FC236}">
                  <a16:creationId xmlns:a16="http://schemas.microsoft.com/office/drawing/2014/main" id="{C140C91F-140D-BC6D-A3BC-28535D89F6AC}"/>
                </a:ext>
              </a:extLst>
            </p:cNvPr>
            <p:cNvSpPr/>
            <p:nvPr/>
          </p:nvSpPr>
          <p:spPr>
            <a:xfrm>
              <a:off x="3384600" y="1303655"/>
              <a:ext cx="533400" cy="533400"/>
            </a:xfrm>
            <a:custGeom>
              <a:avLst/>
              <a:gdLst>
                <a:gd name="connsiteX0" fmla="*/ 540068 w 533400"/>
                <a:gd name="connsiteY0" fmla="*/ 270034 h 533400"/>
                <a:gd name="connsiteX1" fmla="*/ 270034 w 533400"/>
                <a:gd name="connsiteY1" fmla="*/ 540068 h 533400"/>
                <a:gd name="connsiteX2" fmla="*/ 0 w 533400"/>
                <a:gd name="connsiteY2" fmla="*/ 270034 h 533400"/>
                <a:gd name="connsiteX3" fmla="*/ 270034 w 533400"/>
                <a:gd name="connsiteY3" fmla="*/ 0 h 533400"/>
                <a:gd name="connsiteX4" fmla="*/ 540068 w 533400"/>
                <a:gd name="connsiteY4" fmla="*/ 270034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540068" y="270034"/>
                  </a:moveTo>
                  <a:cubicBezTo>
                    <a:pt x="540068" y="419169"/>
                    <a:pt x="419169" y="540068"/>
                    <a:pt x="270034" y="540068"/>
                  </a:cubicBezTo>
                  <a:cubicBezTo>
                    <a:pt x="120898" y="540068"/>
                    <a:pt x="0" y="419169"/>
                    <a:pt x="0" y="270034"/>
                  </a:cubicBezTo>
                  <a:cubicBezTo>
                    <a:pt x="0" y="120898"/>
                    <a:pt x="120898" y="0"/>
                    <a:pt x="270034" y="0"/>
                  </a:cubicBezTo>
                  <a:cubicBezTo>
                    <a:pt x="419169" y="0"/>
                    <a:pt x="540068" y="120898"/>
                    <a:pt x="540068" y="270034"/>
                  </a:cubicBezTo>
                  <a:close/>
                </a:path>
              </a:pathLst>
            </a:custGeom>
            <a:solidFill>
              <a:srgbClr val="666699"/>
            </a:solidFill>
            <a:ln w="9525" cap="flat">
              <a:noFill/>
              <a:prstDash val="solid"/>
              <a:miter/>
            </a:ln>
          </p:spPr>
          <p:txBody>
            <a:bodyPr rtlCol="0" anchor="ctr"/>
            <a:lstStyle/>
            <a:p>
              <a:endParaRPr lang="en-GB" dirty="0"/>
            </a:p>
          </p:txBody>
        </p:sp>
        <p:sp>
          <p:nvSpPr>
            <p:cNvPr id="59" name="Freeform: Shape 58">
              <a:extLst>
                <a:ext uri="{FF2B5EF4-FFF2-40B4-BE49-F238E27FC236}">
                  <a16:creationId xmlns:a16="http://schemas.microsoft.com/office/drawing/2014/main" id="{369DD0E2-7908-5FC5-A465-81BBD5644AB7}"/>
                </a:ext>
              </a:extLst>
            </p:cNvPr>
            <p:cNvSpPr/>
            <p:nvPr/>
          </p:nvSpPr>
          <p:spPr>
            <a:xfrm>
              <a:off x="3529952" y="1403001"/>
              <a:ext cx="247650" cy="333375"/>
            </a:xfrm>
            <a:custGeom>
              <a:avLst/>
              <a:gdLst>
                <a:gd name="connsiteX0" fmla="*/ 98012 w 247650"/>
                <a:gd name="connsiteY0" fmla="*/ 46101 h 333375"/>
                <a:gd name="connsiteX1" fmla="*/ 47339 w 247650"/>
                <a:gd name="connsiteY1" fmla="*/ 106871 h 333375"/>
                <a:gd name="connsiteX2" fmla="*/ 54483 w 247650"/>
                <a:gd name="connsiteY2" fmla="*/ 185642 h 333375"/>
                <a:gd name="connsiteX3" fmla="*/ 115252 w 247650"/>
                <a:gd name="connsiteY3" fmla="*/ 236315 h 333375"/>
                <a:gd name="connsiteX4" fmla="*/ 194024 w 247650"/>
                <a:gd name="connsiteY4" fmla="*/ 229171 h 333375"/>
                <a:gd name="connsiteX5" fmla="*/ 244697 w 247650"/>
                <a:gd name="connsiteY5" fmla="*/ 168402 h 333375"/>
                <a:gd name="connsiteX6" fmla="*/ 237554 w 247650"/>
                <a:gd name="connsiteY6" fmla="*/ 89630 h 333375"/>
                <a:gd name="connsiteX7" fmla="*/ 176784 w 247650"/>
                <a:gd name="connsiteY7" fmla="*/ 38957 h 333375"/>
                <a:gd name="connsiteX8" fmla="*/ 98012 w 247650"/>
                <a:gd name="connsiteY8" fmla="*/ 46101 h 333375"/>
                <a:gd name="connsiteX9" fmla="*/ 98012 w 247650"/>
                <a:gd name="connsiteY9" fmla="*/ 46101 h 333375"/>
                <a:gd name="connsiteX10" fmla="*/ 103822 w 247650"/>
                <a:gd name="connsiteY10" fmla="*/ 205835 h 333375"/>
                <a:gd name="connsiteX11" fmla="*/ 125539 w 247650"/>
                <a:gd name="connsiteY11" fmla="*/ 202597 h 333375"/>
                <a:gd name="connsiteX12" fmla="*/ 141541 w 247650"/>
                <a:gd name="connsiteY12" fmla="*/ 217646 h 333375"/>
                <a:gd name="connsiteX13" fmla="*/ 121920 w 247650"/>
                <a:gd name="connsiteY13" fmla="*/ 214122 h 333375"/>
                <a:gd name="connsiteX14" fmla="*/ 103822 w 247650"/>
                <a:gd name="connsiteY14" fmla="*/ 205835 h 333375"/>
                <a:gd name="connsiteX15" fmla="*/ 103822 w 247650"/>
                <a:gd name="connsiteY15" fmla="*/ 205835 h 333375"/>
                <a:gd name="connsiteX16" fmla="*/ 150590 w 247650"/>
                <a:gd name="connsiteY16" fmla="*/ 194786 h 333375"/>
                <a:gd name="connsiteX17" fmla="*/ 170974 w 247650"/>
                <a:gd name="connsiteY17" fmla="*/ 185452 h 333375"/>
                <a:gd name="connsiteX18" fmla="*/ 190309 w 247650"/>
                <a:gd name="connsiteY18" fmla="*/ 173927 h 333375"/>
                <a:gd name="connsiteX19" fmla="*/ 190976 w 247650"/>
                <a:gd name="connsiteY19" fmla="*/ 181642 h 333375"/>
                <a:gd name="connsiteX20" fmla="*/ 183071 w 247650"/>
                <a:gd name="connsiteY20" fmla="*/ 208502 h 333375"/>
                <a:gd name="connsiteX21" fmla="*/ 156400 w 247650"/>
                <a:gd name="connsiteY21" fmla="*/ 199644 h 333375"/>
                <a:gd name="connsiteX22" fmla="*/ 150590 w 247650"/>
                <a:gd name="connsiteY22" fmla="*/ 194786 h 333375"/>
                <a:gd name="connsiteX23" fmla="*/ 150590 w 247650"/>
                <a:gd name="connsiteY23" fmla="*/ 194786 h 333375"/>
                <a:gd name="connsiteX24" fmla="*/ 210883 w 247650"/>
                <a:gd name="connsiteY24" fmla="*/ 157924 h 333375"/>
                <a:gd name="connsiteX25" fmla="*/ 225933 w 247650"/>
                <a:gd name="connsiteY25" fmla="*/ 141923 h 333375"/>
                <a:gd name="connsiteX26" fmla="*/ 222409 w 247650"/>
                <a:gd name="connsiteY26" fmla="*/ 161544 h 333375"/>
                <a:gd name="connsiteX27" fmla="*/ 214122 w 247650"/>
                <a:gd name="connsiteY27" fmla="*/ 179737 h 333375"/>
                <a:gd name="connsiteX28" fmla="*/ 210883 w 247650"/>
                <a:gd name="connsiteY28" fmla="*/ 157924 h 333375"/>
                <a:gd name="connsiteX29" fmla="*/ 210883 w 247650"/>
                <a:gd name="connsiteY29" fmla="*/ 157924 h 333375"/>
                <a:gd name="connsiteX30" fmla="*/ 188023 w 247650"/>
                <a:gd name="connsiteY30" fmla="*/ 69342 h 333375"/>
                <a:gd name="connsiteX31" fmla="*/ 166306 w 247650"/>
                <a:gd name="connsiteY31" fmla="*/ 72581 h 333375"/>
                <a:gd name="connsiteX32" fmla="*/ 150304 w 247650"/>
                <a:gd name="connsiteY32" fmla="*/ 57531 h 333375"/>
                <a:gd name="connsiteX33" fmla="*/ 169926 w 247650"/>
                <a:gd name="connsiteY33" fmla="*/ 61055 h 333375"/>
                <a:gd name="connsiteX34" fmla="*/ 188023 w 247650"/>
                <a:gd name="connsiteY34" fmla="*/ 69342 h 333375"/>
                <a:gd name="connsiteX35" fmla="*/ 188023 w 247650"/>
                <a:gd name="connsiteY35" fmla="*/ 69342 h 333375"/>
                <a:gd name="connsiteX36" fmla="*/ 141256 w 247650"/>
                <a:gd name="connsiteY36" fmla="*/ 80391 h 333375"/>
                <a:gd name="connsiteX37" fmla="*/ 120872 w 247650"/>
                <a:gd name="connsiteY37" fmla="*/ 89725 h 333375"/>
                <a:gd name="connsiteX38" fmla="*/ 101537 w 247650"/>
                <a:gd name="connsiteY38" fmla="*/ 101251 h 333375"/>
                <a:gd name="connsiteX39" fmla="*/ 100870 w 247650"/>
                <a:gd name="connsiteY39" fmla="*/ 93536 h 333375"/>
                <a:gd name="connsiteX40" fmla="*/ 108775 w 247650"/>
                <a:gd name="connsiteY40" fmla="*/ 66580 h 333375"/>
                <a:gd name="connsiteX41" fmla="*/ 135446 w 247650"/>
                <a:gd name="connsiteY41" fmla="*/ 75438 h 333375"/>
                <a:gd name="connsiteX42" fmla="*/ 141256 w 247650"/>
                <a:gd name="connsiteY42" fmla="*/ 80391 h 333375"/>
                <a:gd name="connsiteX43" fmla="*/ 141256 w 247650"/>
                <a:gd name="connsiteY43" fmla="*/ 80391 h 333375"/>
                <a:gd name="connsiteX44" fmla="*/ 80963 w 247650"/>
                <a:gd name="connsiteY44" fmla="*/ 117253 h 333375"/>
                <a:gd name="connsiteX45" fmla="*/ 65913 w 247650"/>
                <a:gd name="connsiteY45" fmla="*/ 133255 h 333375"/>
                <a:gd name="connsiteX46" fmla="*/ 69437 w 247650"/>
                <a:gd name="connsiteY46" fmla="*/ 113633 h 333375"/>
                <a:gd name="connsiteX47" fmla="*/ 77724 w 247650"/>
                <a:gd name="connsiteY47" fmla="*/ 95440 h 333375"/>
                <a:gd name="connsiteX48" fmla="*/ 80963 w 247650"/>
                <a:gd name="connsiteY48" fmla="*/ 117253 h 333375"/>
                <a:gd name="connsiteX49" fmla="*/ 80963 w 247650"/>
                <a:gd name="connsiteY49" fmla="*/ 117253 h 333375"/>
                <a:gd name="connsiteX50" fmla="*/ 101822 w 247650"/>
                <a:gd name="connsiteY50" fmla="*/ 182690 h 333375"/>
                <a:gd name="connsiteX51" fmla="*/ 74866 w 247650"/>
                <a:gd name="connsiteY51" fmla="*/ 174784 h 333375"/>
                <a:gd name="connsiteX52" fmla="*/ 83725 w 247650"/>
                <a:gd name="connsiteY52" fmla="*/ 148114 h 333375"/>
                <a:gd name="connsiteX53" fmla="*/ 88678 w 247650"/>
                <a:gd name="connsiteY53" fmla="*/ 142208 h 333375"/>
                <a:gd name="connsiteX54" fmla="*/ 98012 w 247650"/>
                <a:gd name="connsiteY54" fmla="*/ 162592 h 333375"/>
                <a:gd name="connsiteX55" fmla="*/ 109538 w 247650"/>
                <a:gd name="connsiteY55" fmla="*/ 181928 h 333375"/>
                <a:gd name="connsiteX56" fmla="*/ 101822 w 247650"/>
                <a:gd name="connsiteY56" fmla="*/ 182690 h 333375"/>
                <a:gd name="connsiteX57" fmla="*/ 101822 w 247650"/>
                <a:gd name="connsiteY57" fmla="*/ 182690 h 333375"/>
                <a:gd name="connsiteX58" fmla="*/ 107347 w 247650"/>
                <a:gd name="connsiteY58" fmla="*/ 125539 h 333375"/>
                <a:gd name="connsiteX59" fmla="*/ 131635 w 247650"/>
                <a:gd name="connsiteY59" fmla="*/ 110299 h 333375"/>
                <a:gd name="connsiteX60" fmla="*/ 158020 w 247650"/>
                <a:gd name="connsiteY60" fmla="*/ 98965 h 333375"/>
                <a:gd name="connsiteX61" fmla="*/ 173260 w 247650"/>
                <a:gd name="connsiteY61" fmla="*/ 123253 h 333375"/>
                <a:gd name="connsiteX62" fmla="*/ 184595 w 247650"/>
                <a:gd name="connsiteY62" fmla="*/ 149638 h 333375"/>
                <a:gd name="connsiteX63" fmla="*/ 160306 w 247650"/>
                <a:gd name="connsiteY63" fmla="*/ 164878 h 333375"/>
                <a:gd name="connsiteX64" fmla="*/ 133921 w 247650"/>
                <a:gd name="connsiteY64" fmla="*/ 176212 h 333375"/>
                <a:gd name="connsiteX65" fmla="*/ 118681 w 247650"/>
                <a:gd name="connsiteY65" fmla="*/ 151924 h 333375"/>
                <a:gd name="connsiteX66" fmla="*/ 107347 w 247650"/>
                <a:gd name="connsiteY66" fmla="*/ 125539 h 333375"/>
                <a:gd name="connsiteX67" fmla="*/ 107347 w 247650"/>
                <a:gd name="connsiteY67" fmla="*/ 125539 h 333375"/>
                <a:gd name="connsiteX68" fmla="*/ 182308 w 247650"/>
                <a:gd name="connsiteY68" fmla="*/ 93250 h 333375"/>
                <a:gd name="connsiteX69" fmla="*/ 190024 w 247650"/>
                <a:gd name="connsiteY69" fmla="*/ 92583 h 333375"/>
                <a:gd name="connsiteX70" fmla="*/ 216979 w 247650"/>
                <a:gd name="connsiteY70" fmla="*/ 100489 h 333375"/>
                <a:gd name="connsiteX71" fmla="*/ 208121 w 247650"/>
                <a:gd name="connsiteY71" fmla="*/ 127159 h 333375"/>
                <a:gd name="connsiteX72" fmla="*/ 203168 w 247650"/>
                <a:gd name="connsiteY72" fmla="*/ 133064 h 333375"/>
                <a:gd name="connsiteX73" fmla="*/ 193834 w 247650"/>
                <a:gd name="connsiteY73" fmla="*/ 112681 h 333375"/>
                <a:gd name="connsiteX74" fmla="*/ 182308 w 247650"/>
                <a:gd name="connsiteY74" fmla="*/ 93250 h 333375"/>
                <a:gd name="connsiteX75" fmla="*/ 182308 w 247650"/>
                <a:gd name="connsiteY75" fmla="*/ 93250 h 333375"/>
                <a:gd name="connsiteX76" fmla="*/ 216408 w 247650"/>
                <a:gd name="connsiteY76" fmla="*/ 316802 h 333375"/>
                <a:gd name="connsiteX77" fmla="*/ 216408 w 247650"/>
                <a:gd name="connsiteY77" fmla="*/ 341471 h 333375"/>
                <a:gd name="connsiteX78" fmla="*/ 92012 w 247650"/>
                <a:gd name="connsiteY78" fmla="*/ 341471 h 333375"/>
                <a:gd name="connsiteX79" fmla="*/ 92012 w 247650"/>
                <a:gd name="connsiteY79" fmla="*/ 316802 h 333375"/>
                <a:gd name="connsiteX80" fmla="*/ 134398 w 247650"/>
                <a:gd name="connsiteY80" fmla="*/ 316802 h 333375"/>
                <a:gd name="connsiteX81" fmla="*/ 134398 w 247650"/>
                <a:gd name="connsiteY81" fmla="*/ 282893 h 333375"/>
                <a:gd name="connsiteX82" fmla="*/ 42577 w 247650"/>
                <a:gd name="connsiteY82" fmla="*/ 240697 h 333375"/>
                <a:gd name="connsiteX83" fmla="*/ 0 w 247650"/>
                <a:gd name="connsiteY83" fmla="*/ 137827 h 333375"/>
                <a:gd name="connsiteX84" fmla="*/ 42577 w 247650"/>
                <a:gd name="connsiteY84" fmla="*/ 34957 h 333375"/>
                <a:gd name="connsiteX85" fmla="*/ 98774 w 247650"/>
                <a:gd name="connsiteY85" fmla="*/ 0 h 333375"/>
                <a:gd name="connsiteX86" fmla="*/ 112776 w 247650"/>
                <a:gd name="connsiteY86" fmla="*/ 26384 h 333375"/>
                <a:gd name="connsiteX87" fmla="*/ 63341 w 247650"/>
                <a:gd name="connsiteY87" fmla="*/ 55721 h 333375"/>
                <a:gd name="connsiteX88" fmla="*/ 29337 w 247650"/>
                <a:gd name="connsiteY88" fmla="*/ 137827 h 333375"/>
                <a:gd name="connsiteX89" fmla="*/ 63341 w 247650"/>
                <a:gd name="connsiteY89" fmla="*/ 219932 h 333375"/>
                <a:gd name="connsiteX90" fmla="*/ 145447 w 247650"/>
                <a:gd name="connsiteY90" fmla="*/ 253937 h 333375"/>
                <a:gd name="connsiteX91" fmla="*/ 219361 w 247650"/>
                <a:gd name="connsiteY91" fmla="*/ 227362 h 333375"/>
                <a:gd name="connsiteX92" fmla="*/ 233363 w 247650"/>
                <a:gd name="connsiteY92" fmla="*/ 253746 h 333375"/>
                <a:gd name="connsiteX93" fmla="*/ 169926 w 247650"/>
                <a:gd name="connsiteY93" fmla="*/ 281273 h 333375"/>
                <a:gd name="connsiteX94" fmla="*/ 169926 w 247650"/>
                <a:gd name="connsiteY94" fmla="*/ 316897 h 333375"/>
                <a:gd name="connsiteX95" fmla="*/ 216408 w 247650"/>
                <a:gd name="connsiteY95" fmla="*/ 316897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47650" h="333375">
                  <a:moveTo>
                    <a:pt x="98012" y="46101"/>
                  </a:moveTo>
                  <a:cubicBezTo>
                    <a:pt x="72676" y="59341"/>
                    <a:pt x="55150" y="81629"/>
                    <a:pt x="47339" y="106871"/>
                  </a:cubicBezTo>
                  <a:cubicBezTo>
                    <a:pt x="39433" y="132112"/>
                    <a:pt x="41243" y="160306"/>
                    <a:pt x="54483" y="185642"/>
                  </a:cubicBezTo>
                  <a:cubicBezTo>
                    <a:pt x="67723" y="210979"/>
                    <a:pt x="90011" y="228505"/>
                    <a:pt x="115252" y="236315"/>
                  </a:cubicBezTo>
                  <a:cubicBezTo>
                    <a:pt x="140494" y="244221"/>
                    <a:pt x="168688" y="242411"/>
                    <a:pt x="194024" y="229171"/>
                  </a:cubicBezTo>
                  <a:cubicBezTo>
                    <a:pt x="219361" y="215932"/>
                    <a:pt x="236887" y="193643"/>
                    <a:pt x="244697" y="168402"/>
                  </a:cubicBezTo>
                  <a:cubicBezTo>
                    <a:pt x="252603" y="143161"/>
                    <a:pt x="250793" y="114967"/>
                    <a:pt x="237554" y="89630"/>
                  </a:cubicBezTo>
                  <a:cubicBezTo>
                    <a:pt x="224314" y="64294"/>
                    <a:pt x="202025" y="46768"/>
                    <a:pt x="176784" y="38957"/>
                  </a:cubicBezTo>
                  <a:cubicBezTo>
                    <a:pt x="151543" y="31052"/>
                    <a:pt x="123254" y="32766"/>
                    <a:pt x="98012" y="46101"/>
                  </a:cubicBezTo>
                  <a:lnTo>
                    <a:pt x="98012" y="46101"/>
                  </a:lnTo>
                  <a:close/>
                  <a:moveTo>
                    <a:pt x="103822" y="205835"/>
                  </a:moveTo>
                  <a:cubicBezTo>
                    <a:pt x="110585" y="205454"/>
                    <a:pt x="117920" y="204311"/>
                    <a:pt x="125539" y="202597"/>
                  </a:cubicBezTo>
                  <a:cubicBezTo>
                    <a:pt x="130778" y="208407"/>
                    <a:pt x="136207" y="213455"/>
                    <a:pt x="141541" y="217646"/>
                  </a:cubicBezTo>
                  <a:cubicBezTo>
                    <a:pt x="134874" y="217265"/>
                    <a:pt x="128302" y="216122"/>
                    <a:pt x="121920" y="214122"/>
                  </a:cubicBezTo>
                  <a:cubicBezTo>
                    <a:pt x="115633" y="212122"/>
                    <a:pt x="109538" y="209360"/>
                    <a:pt x="103822" y="205835"/>
                  </a:cubicBezTo>
                  <a:lnTo>
                    <a:pt x="103822" y="205835"/>
                  </a:lnTo>
                  <a:close/>
                  <a:moveTo>
                    <a:pt x="150590" y="194786"/>
                  </a:moveTo>
                  <a:cubicBezTo>
                    <a:pt x="157353" y="192119"/>
                    <a:pt x="164211" y="189071"/>
                    <a:pt x="170974" y="185452"/>
                  </a:cubicBezTo>
                  <a:cubicBezTo>
                    <a:pt x="177832" y="181832"/>
                    <a:pt x="184309" y="178022"/>
                    <a:pt x="190309" y="173927"/>
                  </a:cubicBezTo>
                  <a:cubicBezTo>
                    <a:pt x="190690" y="176594"/>
                    <a:pt x="190881" y="179165"/>
                    <a:pt x="190976" y="181642"/>
                  </a:cubicBezTo>
                  <a:cubicBezTo>
                    <a:pt x="191643" y="195358"/>
                    <a:pt x="189071" y="205454"/>
                    <a:pt x="183071" y="208502"/>
                  </a:cubicBezTo>
                  <a:cubicBezTo>
                    <a:pt x="177070" y="211645"/>
                    <a:pt x="167354" y="208026"/>
                    <a:pt x="156400" y="199644"/>
                  </a:cubicBezTo>
                  <a:cubicBezTo>
                    <a:pt x="154496" y="198215"/>
                    <a:pt x="152590" y="196596"/>
                    <a:pt x="150590" y="194786"/>
                  </a:cubicBezTo>
                  <a:lnTo>
                    <a:pt x="150590" y="194786"/>
                  </a:lnTo>
                  <a:close/>
                  <a:moveTo>
                    <a:pt x="210883" y="157924"/>
                  </a:moveTo>
                  <a:cubicBezTo>
                    <a:pt x="216694" y="152686"/>
                    <a:pt x="221742" y="147257"/>
                    <a:pt x="225933" y="141923"/>
                  </a:cubicBezTo>
                  <a:cubicBezTo>
                    <a:pt x="225552" y="148590"/>
                    <a:pt x="224409" y="155162"/>
                    <a:pt x="222409" y="161544"/>
                  </a:cubicBezTo>
                  <a:cubicBezTo>
                    <a:pt x="220408" y="167926"/>
                    <a:pt x="217646" y="174022"/>
                    <a:pt x="214122" y="179737"/>
                  </a:cubicBezTo>
                  <a:cubicBezTo>
                    <a:pt x="213741" y="172879"/>
                    <a:pt x="212693" y="165545"/>
                    <a:pt x="210883" y="157924"/>
                  </a:cubicBezTo>
                  <a:lnTo>
                    <a:pt x="210883" y="157924"/>
                  </a:lnTo>
                  <a:close/>
                  <a:moveTo>
                    <a:pt x="188023" y="69342"/>
                  </a:moveTo>
                  <a:cubicBezTo>
                    <a:pt x="181261" y="69723"/>
                    <a:pt x="173926" y="70866"/>
                    <a:pt x="166306" y="72581"/>
                  </a:cubicBezTo>
                  <a:cubicBezTo>
                    <a:pt x="161068" y="66770"/>
                    <a:pt x="155638" y="61722"/>
                    <a:pt x="150304" y="57531"/>
                  </a:cubicBezTo>
                  <a:cubicBezTo>
                    <a:pt x="156972" y="57912"/>
                    <a:pt x="163544" y="59055"/>
                    <a:pt x="169926" y="61055"/>
                  </a:cubicBezTo>
                  <a:cubicBezTo>
                    <a:pt x="176213" y="63056"/>
                    <a:pt x="182308" y="65818"/>
                    <a:pt x="188023" y="69342"/>
                  </a:cubicBezTo>
                  <a:lnTo>
                    <a:pt x="188023" y="69342"/>
                  </a:lnTo>
                  <a:close/>
                  <a:moveTo>
                    <a:pt x="141256" y="80391"/>
                  </a:moveTo>
                  <a:cubicBezTo>
                    <a:pt x="134493" y="83058"/>
                    <a:pt x="127635" y="86106"/>
                    <a:pt x="120872" y="89725"/>
                  </a:cubicBezTo>
                  <a:cubicBezTo>
                    <a:pt x="114014" y="93345"/>
                    <a:pt x="107537" y="97155"/>
                    <a:pt x="101537" y="101251"/>
                  </a:cubicBezTo>
                  <a:cubicBezTo>
                    <a:pt x="101155" y="98584"/>
                    <a:pt x="100965" y="96012"/>
                    <a:pt x="100870" y="93536"/>
                  </a:cubicBezTo>
                  <a:cubicBezTo>
                    <a:pt x="100203" y="79820"/>
                    <a:pt x="102775" y="69723"/>
                    <a:pt x="108775" y="66580"/>
                  </a:cubicBezTo>
                  <a:cubicBezTo>
                    <a:pt x="114776" y="63437"/>
                    <a:pt x="124492" y="67056"/>
                    <a:pt x="135446" y="75438"/>
                  </a:cubicBezTo>
                  <a:cubicBezTo>
                    <a:pt x="137350" y="76962"/>
                    <a:pt x="139255" y="78581"/>
                    <a:pt x="141256" y="80391"/>
                  </a:cubicBezTo>
                  <a:lnTo>
                    <a:pt x="141256" y="80391"/>
                  </a:lnTo>
                  <a:close/>
                  <a:moveTo>
                    <a:pt x="80963" y="117253"/>
                  </a:moveTo>
                  <a:cubicBezTo>
                    <a:pt x="75152" y="122492"/>
                    <a:pt x="70104" y="127921"/>
                    <a:pt x="65913" y="133255"/>
                  </a:cubicBezTo>
                  <a:cubicBezTo>
                    <a:pt x="66294" y="126587"/>
                    <a:pt x="67437" y="120015"/>
                    <a:pt x="69437" y="113633"/>
                  </a:cubicBezTo>
                  <a:cubicBezTo>
                    <a:pt x="71438" y="107251"/>
                    <a:pt x="74200" y="101156"/>
                    <a:pt x="77724" y="95440"/>
                  </a:cubicBezTo>
                  <a:cubicBezTo>
                    <a:pt x="78105" y="102394"/>
                    <a:pt x="79153" y="109633"/>
                    <a:pt x="80963" y="117253"/>
                  </a:cubicBezTo>
                  <a:lnTo>
                    <a:pt x="80963" y="117253"/>
                  </a:lnTo>
                  <a:close/>
                  <a:moveTo>
                    <a:pt x="101822" y="182690"/>
                  </a:moveTo>
                  <a:cubicBezTo>
                    <a:pt x="88106" y="183356"/>
                    <a:pt x="78010" y="180785"/>
                    <a:pt x="74866" y="174784"/>
                  </a:cubicBezTo>
                  <a:cubicBezTo>
                    <a:pt x="71723" y="168783"/>
                    <a:pt x="75343" y="159068"/>
                    <a:pt x="83725" y="148114"/>
                  </a:cubicBezTo>
                  <a:cubicBezTo>
                    <a:pt x="85249" y="146114"/>
                    <a:pt x="86868" y="144113"/>
                    <a:pt x="88678" y="142208"/>
                  </a:cubicBezTo>
                  <a:cubicBezTo>
                    <a:pt x="91345" y="148971"/>
                    <a:pt x="94393" y="155829"/>
                    <a:pt x="98012" y="162592"/>
                  </a:cubicBezTo>
                  <a:cubicBezTo>
                    <a:pt x="101632" y="169450"/>
                    <a:pt x="105442" y="175832"/>
                    <a:pt x="109538" y="181928"/>
                  </a:cubicBezTo>
                  <a:cubicBezTo>
                    <a:pt x="106871" y="182309"/>
                    <a:pt x="104299" y="182594"/>
                    <a:pt x="101822" y="182690"/>
                  </a:cubicBezTo>
                  <a:lnTo>
                    <a:pt x="101822" y="182690"/>
                  </a:lnTo>
                  <a:close/>
                  <a:moveTo>
                    <a:pt x="107347" y="125539"/>
                  </a:moveTo>
                  <a:cubicBezTo>
                    <a:pt x="114586" y="120110"/>
                    <a:pt x="122682" y="114967"/>
                    <a:pt x="131635" y="110299"/>
                  </a:cubicBezTo>
                  <a:cubicBezTo>
                    <a:pt x="140589" y="105632"/>
                    <a:pt x="149447" y="101822"/>
                    <a:pt x="158020" y="98965"/>
                  </a:cubicBezTo>
                  <a:cubicBezTo>
                    <a:pt x="163449" y="106204"/>
                    <a:pt x="168592" y="114300"/>
                    <a:pt x="173260" y="123253"/>
                  </a:cubicBezTo>
                  <a:cubicBezTo>
                    <a:pt x="177927" y="132207"/>
                    <a:pt x="181737" y="141065"/>
                    <a:pt x="184595" y="149638"/>
                  </a:cubicBezTo>
                  <a:cubicBezTo>
                    <a:pt x="177355" y="155067"/>
                    <a:pt x="169259" y="160211"/>
                    <a:pt x="160306" y="164878"/>
                  </a:cubicBezTo>
                  <a:cubicBezTo>
                    <a:pt x="151352" y="169545"/>
                    <a:pt x="142494" y="173355"/>
                    <a:pt x="133921" y="176212"/>
                  </a:cubicBezTo>
                  <a:cubicBezTo>
                    <a:pt x="128492" y="168974"/>
                    <a:pt x="123349" y="160877"/>
                    <a:pt x="118681" y="151924"/>
                  </a:cubicBezTo>
                  <a:cubicBezTo>
                    <a:pt x="113919" y="142970"/>
                    <a:pt x="110204" y="134112"/>
                    <a:pt x="107347" y="125539"/>
                  </a:cubicBezTo>
                  <a:lnTo>
                    <a:pt x="107347" y="125539"/>
                  </a:lnTo>
                  <a:close/>
                  <a:moveTo>
                    <a:pt x="182308" y="93250"/>
                  </a:moveTo>
                  <a:cubicBezTo>
                    <a:pt x="184975" y="92869"/>
                    <a:pt x="187547" y="92678"/>
                    <a:pt x="190024" y="92583"/>
                  </a:cubicBezTo>
                  <a:cubicBezTo>
                    <a:pt x="203740" y="91916"/>
                    <a:pt x="213836" y="94488"/>
                    <a:pt x="216979" y="100489"/>
                  </a:cubicBezTo>
                  <a:cubicBezTo>
                    <a:pt x="220123" y="106489"/>
                    <a:pt x="216503" y="116205"/>
                    <a:pt x="208121" y="127159"/>
                  </a:cubicBezTo>
                  <a:cubicBezTo>
                    <a:pt x="206597" y="129159"/>
                    <a:pt x="204978" y="131159"/>
                    <a:pt x="203168" y="133064"/>
                  </a:cubicBezTo>
                  <a:cubicBezTo>
                    <a:pt x="200501" y="126301"/>
                    <a:pt x="197453" y="119444"/>
                    <a:pt x="193834" y="112681"/>
                  </a:cubicBezTo>
                  <a:cubicBezTo>
                    <a:pt x="190214" y="105727"/>
                    <a:pt x="186309" y="99250"/>
                    <a:pt x="182308" y="93250"/>
                  </a:cubicBezTo>
                  <a:lnTo>
                    <a:pt x="182308" y="93250"/>
                  </a:lnTo>
                  <a:close/>
                  <a:moveTo>
                    <a:pt x="216408" y="316802"/>
                  </a:moveTo>
                  <a:lnTo>
                    <a:pt x="216408" y="341471"/>
                  </a:lnTo>
                  <a:lnTo>
                    <a:pt x="92012" y="341471"/>
                  </a:lnTo>
                  <a:lnTo>
                    <a:pt x="92012" y="316802"/>
                  </a:lnTo>
                  <a:lnTo>
                    <a:pt x="134398" y="316802"/>
                  </a:lnTo>
                  <a:lnTo>
                    <a:pt x="134398" y="282893"/>
                  </a:lnTo>
                  <a:cubicBezTo>
                    <a:pt x="98584" y="280226"/>
                    <a:pt x="66484" y="264605"/>
                    <a:pt x="42577" y="240697"/>
                  </a:cubicBezTo>
                  <a:cubicBezTo>
                    <a:pt x="16288" y="214408"/>
                    <a:pt x="0" y="178022"/>
                    <a:pt x="0" y="137827"/>
                  </a:cubicBezTo>
                  <a:cubicBezTo>
                    <a:pt x="0" y="97631"/>
                    <a:pt x="16288" y="61341"/>
                    <a:pt x="42577" y="34957"/>
                  </a:cubicBezTo>
                  <a:cubicBezTo>
                    <a:pt x="58198" y="19336"/>
                    <a:pt x="77343" y="7239"/>
                    <a:pt x="98774" y="0"/>
                  </a:cubicBezTo>
                  <a:lnTo>
                    <a:pt x="112776" y="26384"/>
                  </a:lnTo>
                  <a:cubicBezTo>
                    <a:pt x="93821" y="31909"/>
                    <a:pt x="76962" y="42101"/>
                    <a:pt x="63341" y="55721"/>
                  </a:cubicBezTo>
                  <a:cubicBezTo>
                    <a:pt x="42386" y="76676"/>
                    <a:pt x="29337" y="105727"/>
                    <a:pt x="29337" y="137827"/>
                  </a:cubicBezTo>
                  <a:cubicBezTo>
                    <a:pt x="29337" y="169926"/>
                    <a:pt x="42291" y="198882"/>
                    <a:pt x="63341" y="219932"/>
                  </a:cubicBezTo>
                  <a:cubicBezTo>
                    <a:pt x="84296" y="240887"/>
                    <a:pt x="113347" y="253937"/>
                    <a:pt x="145447" y="253937"/>
                  </a:cubicBezTo>
                  <a:cubicBezTo>
                    <a:pt x="173546" y="253937"/>
                    <a:pt x="199263" y="243935"/>
                    <a:pt x="219361" y="227362"/>
                  </a:cubicBezTo>
                  <a:lnTo>
                    <a:pt x="233363" y="253746"/>
                  </a:lnTo>
                  <a:cubicBezTo>
                    <a:pt x="215074" y="267557"/>
                    <a:pt x="193548" y="277273"/>
                    <a:pt x="169926" y="281273"/>
                  </a:cubicBezTo>
                  <a:lnTo>
                    <a:pt x="169926" y="316897"/>
                  </a:lnTo>
                  <a:lnTo>
                    <a:pt x="216408" y="316897"/>
                  </a:lnTo>
                  <a:close/>
                </a:path>
              </a:pathLst>
            </a:custGeom>
            <a:solidFill>
              <a:srgbClr val="FFFFFF"/>
            </a:solidFill>
            <a:ln w="9525" cap="flat">
              <a:noFill/>
              <a:prstDash val="solid"/>
              <a:miter/>
            </a:ln>
          </p:spPr>
          <p:txBody>
            <a:bodyPr rtlCol="0" anchor="ctr"/>
            <a:lstStyle/>
            <a:p>
              <a:endParaRPr lang="en-GB" dirty="0"/>
            </a:p>
          </p:txBody>
        </p:sp>
      </p:grpSp>
      <p:sp>
        <p:nvSpPr>
          <p:cNvPr id="60" name="TextBox 59">
            <a:extLst>
              <a:ext uri="{FF2B5EF4-FFF2-40B4-BE49-F238E27FC236}">
                <a16:creationId xmlns:a16="http://schemas.microsoft.com/office/drawing/2014/main" id="{E46B8984-8416-F10D-0686-A69CDDE376A3}"/>
              </a:ext>
            </a:extLst>
          </p:cNvPr>
          <p:cNvSpPr txBox="1"/>
          <p:nvPr/>
        </p:nvSpPr>
        <p:spPr>
          <a:xfrm>
            <a:off x="1570652" y="6363166"/>
            <a:ext cx="9050694" cy="276999"/>
          </a:xfrm>
          <a:prstGeom prst="rect">
            <a:avLst/>
          </a:prstGeom>
          <a:noFill/>
        </p:spPr>
        <p:txBody>
          <a:bodyPr wrap="square" rtlCol="0">
            <a:spAutoFit/>
          </a:bodyPr>
          <a:lstStyle/>
          <a:p>
            <a:r>
              <a:rPr lang="en-GB" sz="1200" i="1" dirty="0"/>
              <a:t>AIFs and UCITS are excluded; specific thresholds for franchising and licensing agreements</a:t>
            </a:r>
          </a:p>
        </p:txBody>
      </p:sp>
      <p:pic>
        <p:nvPicPr>
          <p:cNvPr id="3" name="Picture 2" descr="Image result for ulb llm international business law">
            <a:hlinkClick r:id="rId3"/>
            <a:extLst>
              <a:ext uri="{FF2B5EF4-FFF2-40B4-BE49-F238E27FC236}">
                <a16:creationId xmlns:a16="http://schemas.microsoft.com/office/drawing/2014/main" id="{DE251822-B8D2-3C44-2672-7E1D28AF3FC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55349626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49513B-FA8A-460F-81FA-97DD6A051D28}"/>
              </a:ext>
            </a:extLst>
          </p:cNvPr>
          <p:cNvSpPr>
            <a:spLocks noGrp="1"/>
          </p:cNvSpPr>
          <p:nvPr>
            <p:ph type="title"/>
          </p:nvPr>
        </p:nvSpPr>
        <p:spPr/>
        <p:txBody>
          <a:bodyPr/>
          <a:lstStyle/>
          <a:p>
            <a:r>
              <a:rPr lang="en-GB" dirty="0"/>
              <a:t>Human rights and environmental due diligence obligations</a:t>
            </a:r>
          </a:p>
        </p:txBody>
      </p:sp>
      <p:grpSp>
        <p:nvGrpSpPr>
          <p:cNvPr id="3" name="Group 2">
            <a:extLst>
              <a:ext uri="{FF2B5EF4-FFF2-40B4-BE49-F238E27FC236}">
                <a16:creationId xmlns:a16="http://schemas.microsoft.com/office/drawing/2014/main" id="{B540E63C-C637-4A0E-A60C-279121F26843}"/>
              </a:ext>
            </a:extLst>
          </p:cNvPr>
          <p:cNvGrpSpPr>
            <a:grpSpLocks noChangeAspect="1"/>
          </p:cNvGrpSpPr>
          <p:nvPr/>
        </p:nvGrpSpPr>
        <p:grpSpPr>
          <a:xfrm>
            <a:off x="439286" y="1468864"/>
            <a:ext cx="4679994" cy="4701418"/>
            <a:chOff x="3012220" y="2114744"/>
            <a:chExt cx="3155951" cy="3170398"/>
          </a:xfrm>
        </p:grpSpPr>
        <p:sp>
          <p:nvSpPr>
            <p:cNvPr id="4" name="Hexagon 3">
              <a:extLst>
                <a:ext uri="{FF2B5EF4-FFF2-40B4-BE49-F238E27FC236}">
                  <a16:creationId xmlns:a16="http://schemas.microsoft.com/office/drawing/2014/main" id="{7F3DE9CA-6166-49DE-8AEC-F93075BD62DD}"/>
                </a:ext>
              </a:extLst>
            </p:cNvPr>
            <p:cNvSpPr/>
            <p:nvPr/>
          </p:nvSpPr>
          <p:spPr>
            <a:xfrm>
              <a:off x="5033067" y="2658805"/>
              <a:ext cx="1135104" cy="978539"/>
            </a:xfrm>
            <a:prstGeom prst="hexagon">
              <a:avLst/>
            </a:prstGeom>
            <a:solidFill>
              <a:srgbClr val="99CC99"/>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tabLst>
                  <a:tab pos="534988" algn="l"/>
                </a:tabLst>
              </a:pPr>
              <a:r>
                <a:rPr lang="en-GB" altLang="ja-JP" sz="1100" b="1" dirty="0"/>
                <a:t>Identify adverse human rights and environmental impacts</a:t>
              </a:r>
            </a:p>
          </p:txBody>
        </p:sp>
        <p:sp>
          <p:nvSpPr>
            <p:cNvPr id="5" name="Hexagon 4">
              <a:extLst>
                <a:ext uri="{FF2B5EF4-FFF2-40B4-BE49-F238E27FC236}">
                  <a16:creationId xmlns:a16="http://schemas.microsoft.com/office/drawing/2014/main" id="{8887EE45-C134-4302-B9FF-D324096653A4}"/>
                </a:ext>
              </a:extLst>
            </p:cNvPr>
            <p:cNvSpPr/>
            <p:nvPr/>
          </p:nvSpPr>
          <p:spPr>
            <a:xfrm>
              <a:off x="5033067" y="3762542"/>
              <a:ext cx="1135104" cy="978539"/>
            </a:xfrm>
            <a:prstGeom prst="hexagon">
              <a:avLst/>
            </a:prstGeom>
            <a:solidFill>
              <a:srgbClr val="9999CC"/>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Prevent, cease or minimise actual and potential adverse impacts</a:t>
              </a:r>
            </a:p>
          </p:txBody>
        </p:sp>
        <p:sp>
          <p:nvSpPr>
            <p:cNvPr id="6" name="Hexagon 5">
              <a:extLst>
                <a:ext uri="{FF2B5EF4-FFF2-40B4-BE49-F238E27FC236}">
                  <a16:creationId xmlns:a16="http://schemas.microsoft.com/office/drawing/2014/main" id="{E408C9CC-2AEF-4220-AA76-A7A46A3D7F0C}"/>
                </a:ext>
              </a:extLst>
            </p:cNvPr>
            <p:cNvSpPr/>
            <p:nvPr/>
          </p:nvSpPr>
          <p:spPr>
            <a:xfrm>
              <a:off x="4022643" y="2114744"/>
              <a:ext cx="1135104" cy="978539"/>
            </a:xfrm>
            <a:prstGeom prst="hexagon">
              <a:avLst/>
            </a:prstGeom>
            <a:solidFill>
              <a:srgbClr val="CC5C99"/>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Integrate due diligence into companies’ policies</a:t>
              </a:r>
            </a:p>
          </p:txBody>
        </p:sp>
        <p:sp>
          <p:nvSpPr>
            <p:cNvPr id="7" name="Hexagon 6">
              <a:extLst>
                <a:ext uri="{FF2B5EF4-FFF2-40B4-BE49-F238E27FC236}">
                  <a16:creationId xmlns:a16="http://schemas.microsoft.com/office/drawing/2014/main" id="{2BF62F64-7B09-4239-9C85-8784485AFA01}"/>
                </a:ext>
              </a:extLst>
            </p:cNvPr>
            <p:cNvSpPr/>
            <p:nvPr/>
          </p:nvSpPr>
          <p:spPr>
            <a:xfrm>
              <a:off x="4022643" y="4306603"/>
              <a:ext cx="1135104" cy="978539"/>
            </a:xfrm>
            <a:prstGeom prst="hexagon">
              <a:avLst/>
            </a:prstGeom>
            <a:solidFill>
              <a:srgbClr val="99CCFF"/>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Remediate (restitution)</a:t>
              </a:r>
            </a:p>
          </p:txBody>
        </p:sp>
        <p:sp>
          <p:nvSpPr>
            <p:cNvPr id="8" name="Hexagon 7">
              <a:extLst>
                <a:ext uri="{FF2B5EF4-FFF2-40B4-BE49-F238E27FC236}">
                  <a16:creationId xmlns:a16="http://schemas.microsoft.com/office/drawing/2014/main" id="{CB6F7D60-B694-4403-871E-7BFC43154E73}"/>
                </a:ext>
              </a:extLst>
            </p:cNvPr>
            <p:cNvSpPr/>
            <p:nvPr/>
          </p:nvSpPr>
          <p:spPr>
            <a:xfrm>
              <a:off x="3012220" y="2664155"/>
              <a:ext cx="1135104" cy="978539"/>
            </a:xfrm>
            <a:prstGeom prst="hexagon">
              <a:avLst/>
            </a:prstGeom>
            <a:solidFill>
              <a:srgbClr val="66CCCC"/>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Communicate (annual statement for companies not subject to CSRD)</a:t>
              </a:r>
            </a:p>
          </p:txBody>
        </p:sp>
        <p:sp>
          <p:nvSpPr>
            <p:cNvPr id="9" name="Hexagon 8">
              <a:extLst>
                <a:ext uri="{FF2B5EF4-FFF2-40B4-BE49-F238E27FC236}">
                  <a16:creationId xmlns:a16="http://schemas.microsoft.com/office/drawing/2014/main" id="{A6FAACFE-BDAD-4E03-A5FA-7C9BBEDA1F3E}"/>
                </a:ext>
              </a:extLst>
            </p:cNvPr>
            <p:cNvSpPr/>
            <p:nvPr/>
          </p:nvSpPr>
          <p:spPr>
            <a:xfrm>
              <a:off x="3012220" y="3757193"/>
              <a:ext cx="1135104" cy="978539"/>
            </a:xfrm>
            <a:prstGeom prst="hexagon">
              <a:avLst/>
            </a:prstGeom>
            <a:solidFill>
              <a:srgbClr val="CCCC99"/>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Monitor and assess effectiveness</a:t>
              </a:r>
            </a:p>
          </p:txBody>
        </p:sp>
      </p:grpSp>
      <p:sp>
        <p:nvSpPr>
          <p:cNvPr id="10" name="TextBox 9">
            <a:extLst>
              <a:ext uri="{FF2B5EF4-FFF2-40B4-BE49-F238E27FC236}">
                <a16:creationId xmlns:a16="http://schemas.microsoft.com/office/drawing/2014/main" id="{DDC5F26B-6357-4884-A537-3FA003F11A52}"/>
              </a:ext>
            </a:extLst>
          </p:cNvPr>
          <p:cNvSpPr txBox="1">
            <a:spLocks noChangeAspect="1"/>
          </p:cNvSpPr>
          <p:nvPr/>
        </p:nvSpPr>
        <p:spPr>
          <a:xfrm>
            <a:off x="2168772" y="3668972"/>
            <a:ext cx="1200622" cy="369332"/>
          </a:xfrm>
          <a:prstGeom prst="rect">
            <a:avLst/>
          </a:prstGeom>
          <a:noFill/>
        </p:spPr>
        <p:txBody>
          <a:bodyPr wrap="square">
            <a:spAutoFit/>
          </a:bodyPr>
          <a:lstStyle/>
          <a:p>
            <a:pPr algn="ctr"/>
            <a:r>
              <a:rPr lang="en-GB" altLang="ja-JP" b="1" dirty="0"/>
              <a:t>Six steps</a:t>
            </a:r>
          </a:p>
        </p:txBody>
      </p:sp>
      <p:sp>
        <p:nvSpPr>
          <p:cNvPr id="14" name="TextBox 13">
            <a:extLst>
              <a:ext uri="{FF2B5EF4-FFF2-40B4-BE49-F238E27FC236}">
                <a16:creationId xmlns:a16="http://schemas.microsoft.com/office/drawing/2014/main" id="{6680A594-4D9E-458E-8847-6A25186AB456}"/>
              </a:ext>
            </a:extLst>
          </p:cNvPr>
          <p:cNvSpPr txBox="1"/>
          <p:nvPr/>
        </p:nvSpPr>
        <p:spPr>
          <a:xfrm>
            <a:off x="5542384" y="1468864"/>
            <a:ext cx="5980921" cy="2985433"/>
          </a:xfrm>
          <a:prstGeom prst="rect">
            <a:avLst/>
          </a:prstGeom>
          <a:noFill/>
        </p:spPr>
        <p:txBody>
          <a:bodyPr wrap="square">
            <a:spAutoFit/>
          </a:bodyPr>
          <a:lstStyle/>
          <a:p>
            <a:pPr fontAlgn="base">
              <a:spcAft>
                <a:spcPts val="600"/>
              </a:spcAft>
              <a:buClr>
                <a:schemeClr val="tx2"/>
              </a:buClr>
            </a:pPr>
            <a:r>
              <a:rPr lang="en-GB" altLang="ja-JP" sz="1400" dirty="0">
                <a:solidFill>
                  <a:schemeClr val="tx2"/>
                </a:solidFill>
              </a:rPr>
              <a:t>Scope</a:t>
            </a:r>
            <a:r>
              <a:rPr lang="en-GB" altLang="ja-JP" sz="1400" b="1" dirty="0">
                <a:solidFill>
                  <a:schemeClr val="tx2"/>
                </a:solidFill>
              </a:rPr>
              <a:t>:</a:t>
            </a:r>
            <a:r>
              <a:rPr lang="en-GB" altLang="ja-JP" sz="1800" b="1" dirty="0">
                <a:solidFill>
                  <a:schemeClr val="tx2"/>
                </a:solidFill>
              </a:rPr>
              <a:t> </a:t>
            </a:r>
            <a:r>
              <a:rPr lang="en-GB" sz="1400" dirty="0"/>
              <a:t>actual and potential adverse human rights and environmental impacts arising from the in-scope companies’</a:t>
            </a:r>
          </a:p>
          <a:p>
            <a:pPr marL="358775" indent="-358775" fontAlgn="base">
              <a:spcAft>
                <a:spcPts val="600"/>
              </a:spcAft>
              <a:buClr>
                <a:schemeClr val="tx2"/>
              </a:buClr>
              <a:buFont typeface="TradeGothic" panose="02000503020000020004" pitchFamily="2" charset="0"/>
              <a:buChar char="&gt;"/>
            </a:pPr>
            <a:r>
              <a:rPr lang="en-GB" sz="1400" dirty="0"/>
              <a:t>own operations;</a:t>
            </a:r>
          </a:p>
          <a:p>
            <a:pPr marL="358775" indent="-358775" fontAlgn="base">
              <a:spcAft>
                <a:spcPts val="600"/>
              </a:spcAft>
              <a:buClr>
                <a:schemeClr val="tx2"/>
              </a:buClr>
              <a:buFont typeface="TradeGothic" panose="02000503020000020004" pitchFamily="2" charset="0"/>
              <a:buChar char="&gt;"/>
            </a:pPr>
            <a:r>
              <a:rPr lang="en-GB" sz="1400" dirty="0"/>
              <a:t>subsidiaries; and</a:t>
            </a:r>
          </a:p>
          <a:p>
            <a:pPr marL="358775" indent="-358775" fontAlgn="base">
              <a:spcAft>
                <a:spcPts val="600"/>
              </a:spcAft>
              <a:buClr>
                <a:schemeClr val="tx2"/>
              </a:buClr>
              <a:buFont typeface="TradeGothic" panose="02000503020000020004" pitchFamily="2" charset="0"/>
              <a:buChar char="&gt;"/>
            </a:pPr>
            <a:r>
              <a:rPr lang="en-GB" sz="1400" dirty="0"/>
              <a:t>“chain of activities”:</a:t>
            </a:r>
          </a:p>
          <a:p>
            <a:pPr marL="815975" lvl="1" indent="-358775" fontAlgn="base">
              <a:spcAft>
                <a:spcPts val="600"/>
              </a:spcAft>
              <a:buClr>
                <a:schemeClr val="tx2"/>
              </a:buClr>
              <a:buFont typeface="TradeGothic" panose="02000503020000020004" pitchFamily="2" charset="0"/>
              <a:buChar char="&gt;"/>
            </a:pPr>
            <a:r>
              <a:rPr lang="en-GB" sz="1400" u="sng" dirty="0"/>
              <a:t>Upstream</a:t>
            </a:r>
            <a:r>
              <a:rPr lang="en-GB" sz="1400" dirty="0"/>
              <a:t> business partners: production of goods or the provision of services by the company</a:t>
            </a:r>
          </a:p>
          <a:p>
            <a:pPr marL="815975" lvl="1" indent="-358775" fontAlgn="base">
              <a:spcAft>
                <a:spcPts val="600"/>
              </a:spcAft>
              <a:buClr>
                <a:schemeClr val="tx2"/>
              </a:buClr>
              <a:buFont typeface="TradeGothic" panose="02000503020000020004" pitchFamily="2" charset="0"/>
              <a:buChar char="&gt;"/>
            </a:pPr>
            <a:r>
              <a:rPr lang="en-GB" sz="1400" u="sng" dirty="0"/>
              <a:t>Downstream</a:t>
            </a:r>
            <a:r>
              <a:rPr lang="en-GB" sz="1400" dirty="0"/>
              <a:t> business partners: distribution, transport and storage of the product (where the business partners carry out those activities for the company or on behalf of the company)</a:t>
            </a:r>
          </a:p>
          <a:p>
            <a:pPr marL="742950" lvl="1" indent="-285750" fontAlgn="base">
              <a:spcAft>
                <a:spcPts val="600"/>
              </a:spcAft>
              <a:buClr>
                <a:schemeClr val="tx2"/>
              </a:buClr>
              <a:buFont typeface="Wingdings" panose="05000000000000000000" pitchFamily="2" charset="2"/>
              <a:buChar char="à"/>
            </a:pPr>
            <a:r>
              <a:rPr lang="en-GB" sz="1400" dirty="0">
                <a:solidFill>
                  <a:schemeClr val="tx2"/>
                </a:solidFill>
                <a:sym typeface="Wingdings" panose="05000000000000000000" pitchFamily="2" charset="2"/>
              </a:rPr>
              <a:t>Carve-out</a:t>
            </a:r>
            <a:r>
              <a:rPr lang="en-GB" sz="1400" dirty="0">
                <a:solidFill>
                  <a:schemeClr val="tx2"/>
                </a:solidFill>
              </a:rPr>
              <a:t> of financial services </a:t>
            </a:r>
            <a:r>
              <a:rPr lang="en-GB" sz="1400" dirty="0"/>
              <a:t>(see next slide)</a:t>
            </a:r>
          </a:p>
        </p:txBody>
      </p:sp>
      <p:sp>
        <p:nvSpPr>
          <p:cNvPr id="11" name="TextBox 10">
            <a:extLst>
              <a:ext uri="{FF2B5EF4-FFF2-40B4-BE49-F238E27FC236}">
                <a16:creationId xmlns:a16="http://schemas.microsoft.com/office/drawing/2014/main" id="{6481766C-9233-B03C-4571-D54F98BC1A50}"/>
              </a:ext>
            </a:extLst>
          </p:cNvPr>
          <p:cNvSpPr txBox="1"/>
          <p:nvPr/>
        </p:nvSpPr>
        <p:spPr>
          <a:xfrm>
            <a:off x="5542384" y="5185397"/>
            <a:ext cx="6522099" cy="984885"/>
          </a:xfrm>
          <a:prstGeom prst="rect">
            <a:avLst/>
          </a:prstGeom>
          <a:noFill/>
        </p:spPr>
        <p:txBody>
          <a:bodyPr wrap="square" rtlCol="0">
            <a:spAutoFit/>
          </a:bodyPr>
          <a:lstStyle/>
          <a:p>
            <a:r>
              <a:rPr lang="en-GB" sz="1200" i="1" dirty="0"/>
              <a:t>Business partners are defined as entities with whom the in-scope company has a commercial agreement related to the operations, products or services of the company or to whom the company provides services (direct business partners) or which perform business operations related to the operations, products or services of the company (indirect business partners).</a:t>
            </a:r>
          </a:p>
          <a:p>
            <a:endParaRPr lang="en-GB" sz="1000" dirty="0"/>
          </a:p>
        </p:txBody>
      </p:sp>
      <p:pic>
        <p:nvPicPr>
          <p:cNvPr id="12" name="Picture 11" descr="Image result for ulb llm international business law">
            <a:hlinkClick r:id="rId3"/>
            <a:extLst>
              <a:ext uri="{FF2B5EF4-FFF2-40B4-BE49-F238E27FC236}">
                <a16:creationId xmlns:a16="http://schemas.microsoft.com/office/drawing/2014/main" id="{2DC9FA50-BF24-1688-CC1D-0649350D005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5641150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dirty="0"/>
              <a:t>Agenda for today</a:t>
            </a:r>
          </a:p>
        </p:txBody>
      </p:sp>
      <p:grpSp>
        <p:nvGrpSpPr>
          <p:cNvPr id="46" name="Group 45">
            <a:extLst>
              <a:ext uri="{FF2B5EF4-FFF2-40B4-BE49-F238E27FC236}">
                <a16:creationId xmlns:a16="http://schemas.microsoft.com/office/drawing/2014/main" id="{15BE284F-3B07-499B-9667-DFA7A14F5BC1}"/>
              </a:ext>
            </a:extLst>
          </p:cNvPr>
          <p:cNvGrpSpPr/>
          <p:nvPr/>
        </p:nvGrpSpPr>
        <p:grpSpPr>
          <a:xfrm>
            <a:off x="431800" y="1533222"/>
            <a:ext cx="11328400" cy="2781882"/>
            <a:chOff x="431800" y="1298125"/>
            <a:chExt cx="12444499" cy="3055958"/>
          </a:xfrm>
        </p:grpSpPr>
        <p:grpSp>
          <p:nvGrpSpPr>
            <p:cNvPr id="47" name="Group 46">
              <a:extLst>
                <a:ext uri="{FF2B5EF4-FFF2-40B4-BE49-F238E27FC236}">
                  <a16:creationId xmlns:a16="http://schemas.microsoft.com/office/drawing/2014/main" id="{6302A74D-F6A9-462D-BEFC-D47B81FC35AA}"/>
                </a:ext>
              </a:extLst>
            </p:cNvPr>
            <p:cNvGrpSpPr/>
            <p:nvPr/>
          </p:nvGrpSpPr>
          <p:grpSpPr>
            <a:xfrm>
              <a:off x="431800" y="1298125"/>
              <a:ext cx="12444499" cy="589910"/>
              <a:chOff x="939572" y="1773239"/>
              <a:chExt cx="12444499" cy="589910"/>
            </a:xfrm>
          </p:grpSpPr>
          <p:sp>
            <p:nvSpPr>
              <p:cNvPr id="110" name="Pentagon 25">
                <a:extLst>
                  <a:ext uri="{FF2B5EF4-FFF2-40B4-BE49-F238E27FC236}">
                    <a16:creationId xmlns:a16="http://schemas.microsoft.com/office/drawing/2014/main" id="{EE0FBB82-2D72-40E2-A923-2E06786395D6}"/>
                  </a:ext>
                </a:extLst>
              </p:cNvPr>
              <p:cNvSpPr/>
              <p:nvPr/>
            </p:nvSpPr>
            <p:spPr bwMode="gray">
              <a:xfrm>
                <a:off x="1257124" y="1806490"/>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dirty="0">
                    <a:solidFill>
                      <a:schemeClr val="tx1"/>
                    </a:solidFill>
                  </a:rPr>
                  <a:t>From soft law standards to hard law</a:t>
                </a:r>
              </a:p>
            </p:txBody>
          </p:sp>
          <p:grpSp>
            <p:nvGrpSpPr>
              <p:cNvPr id="112" name="Group 111">
                <a:extLst>
                  <a:ext uri="{FF2B5EF4-FFF2-40B4-BE49-F238E27FC236}">
                    <a16:creationId xmlns:a16="http://schemas.microsoft.com/office/drawing/2014/main" id="{3095DF6A-BE9F-4DAB-A9D7-3119F1E8CB60}"/>
                  </a:ext>
                </a:extLst>
              </p:cNvPr>
              <p:cNvGrpSpPr/>
              <p:nvPr/>
            </p:nvGrpSpPr>
            <p:grpSpPr>
              <a:xfrm>
                <a:off x="939572" y="1773239"/>
                <a:ext cx="595084" cy="589910"/>
                <a:chOff x="323850" y="1790700"/>
                <a:chExt cx="857248" cy="857248"/>
              </a:xfrm>
            </p:grpSpPr>
            <p:sp>
              <p:nvSpPr>
                <p:cNvPr id="113" name="Oval 112">
                  <a:extLst>
                    <a:ext uri="{FF2B5EF4-FFF2-40B4-BE49-F238E27FC236}">
                      <a16:creationId xmlns:a16="http://schemas.microsoft.com/office/drawing/2014/main" id="{19461DA9-07B1-46D2-B476-1F929FE9870E}"/>
                    </a:ext>
                  </a:extLst>
                </p:cNvPr>
                <p:cNvSpPr/>
                <p:nvPr/>
              </p:nvSpPr>
              <p:spPr>
                <a:xfrm>
                  <a:off x="323850" y="1790700"/>
                  <a:ext cx="857248" cy="857248"/>
                </a:xfrm>
                <a:prstGeom prst="ellipse">
                  <a:avLst/>
                </a:prstGeom>
                <a:solidFill>
                  <a:srgbClr val="6666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114" name="Oval 113">
                  <a:extLst>
                    <a:ext uri="{FF2B5EF4-FFF2-40B4-BE49-F238E27FC236}">
                      <a16:creationId xmlns:a16="http://schemas.microsoft.com/office/drawing/2014/main" id="{17CEA8A4-005A-4514-ACE8-5EC7EC540753}"/>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1</a:t>
                  </a:r>
                </a:p>
              </p:txBody>
            </p:sp>
          </p:grpSp>
        </p:grpSp>
        <p:grpSp>
          <p:nvGrpSpPr>
            <p:cNvPr id="48" name="Group 47">
              <a:extLst>
                <a:ext uri="{FF2B5EF4-FFF2-40B4-BE49-F238E27FC236}">
                  <a16:creationId xmlns:a16="http://schemas.microsoft.com/office/drawing/2014/main" id="{0E56FA95-CB66-49E4-AD68-A62ADA2C0E10}"/>
                </a:ext>
              </a:extLst>
            </p:cNvPr>
            <p:cNvGrpSpPr/>
            <p:nvPr/>
          </p:nvGrpSpPr>
          <p:grpSpPr>
            <a:xfrm>
              <a:off x="431800" y="1914637"/>
              <a:ext cx="12444499" cy="589910"/>
              <a:chOff x="939572" y="2363150"/>
              <a:chExt cx="12444499" cy="589910"/>
            </a:xfrm>
          </p:grpSpPr>
          <p:sp>
            <p:nvSpPr>
              <p:cNvPr id="90" name="Pentagon 25">
                <a:extLst>
                  <a:ext uri="{FF2B5EF4-FFF2-40B4-BE49-F238E27FC236}">
                    <a16:creationId xmlns:a16="http://schemas.microsoft.com/office/drawing/2014/main" id="{B87A01D0-B58B-4A05-B256-CCB8B7BDC0F7}"/>
                  </a:ext>
                </a:extLst>
              </p:cNvPr>
              <p:cNvSpPr/>
              <p:nvPr/>
            </p:nvSpPr>
            <p:spPr bwMode="gray">
              <a:xfrm>
                <a:off x="1257124" y="2396401"/>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dirty="0">
                    <a:solidFill>
                      <a:schemeClr val="tx1"/>
                    </a:solidFill>
                  </a:rPr>
                  <a:t>CSDDD</a:t>
                </a:r>
              </a:p>
            </p:txBody>
          </p:sp>
          <p:grpSp>
            <p:nvGrpSpPr>
              <p:cNvPr id="95" name="Group 94">
                <a:extLst>
                  <a:ext uri="{FF2B5EF4-FFF2-40B4-BE49-F238E27FC236}">
                    <a16:creationId xmlns:a16="http://schemas.microsoft.com/office/drawing/2014/main" id="{A91E330C-6897-416D-BD9B-D6232ED47438}"/>
                  </a:ext>
                </a:extLst>
              </p:cNvPr>
              <p:cNvGrpSpPr/>
              <p:nvPr/>
            </p:nvGrpSpPr>
            <p:grpSpPr>
              <a:xfrm>
                <a:off x="939572" y="2363150"/>
                <a:ext cx="595084" cy="589910"/>
                <a:chOff x="323850" y="1790700"/>
                <a:chExt cx="857248" cy="857248"/>
              </a:xfrm>
            </p:grpSpPr>
            <p:sp>
              <p:nvSpPr>
                <p:cNvPr id="100" name="Oval 99">
                  <a:extLst>
                    <a:ext uri="{FF2B5EF4-FFF2-40B4-BE49-F238E27FC236}">
                      <a16:creationId xmlns:a16="http://schemas.microsoft.com/office/drawing/2014/main" id="{7CA2E5FB-CD6E-4742-9188-6ABF5549FAF4}"/>
                    </a:ext>
                  </a:extLst>
                </p:cNvPr>
                <p:cNvSpPr/>
                <p:nvPr/>
              </p:nvSpPr>
              <p:spPr>
                <a:xfrm>
                  <a:off x="323850" y="1790700"/>
                  <a:ext cx="857248" cy="857248"/>
                </a:xfrm>
                <a:prstGeom prst="ellipse">
                  <a:avLst/>
                </a:prstGeom>
                <a:solidFill>
                  <a:srgbClr val="99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105" name="Oval 104">
                  <a:extLst>
                    <a:ext uri="{FF2B5EF4-FFF2-40B4-BE49-F238E27FC236}">
                      <a16:creationId xmlns:a16="http://schemas.microsoft.com/office/drawing/2014/main" id="{71D05234-9018-4DB0-914E-0373FAB4A7D4}"/>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2</a:t>
                  </a:r>
                </a:p>
              </p:txBody>
            </p:sp>
          </p:grpSp>
        </p:grpSp>
        <p:grpSp>
          <p:nvGrpSpPr>
            <p:cNvPr id="49" name="Group 48">
              <a:extLst>
                <a:ext uri="{FF2B5EF4-FFF2-40B4-BE49-F238E27FC236}">
                  <a16:creationId xmlns:a16="http://schemas.microsoft.com/office/drawing/2014/main" id="{F2BE193D-A144-4AFD-AD54-E928F4651902}"/>
                </a:ext>
              </a:extLst>
            </p:cNvPr>
            <p:cNvGrpSpPr/>
            <p:nvPr/>
          </p:nvGrpSpPr>
          <p:grpSpPr>
            <a:xfrm>
              <a:off x="431800" y="2531149"/>
              <a:ext cx="12444499" cy="589910"/>
              <a:chOff x="939572" y="2953061"/>
              <a:chExt cx="12444499" cy="589910"/>
            </a:xfrm>
          </p:grpSpPr>
          <p:sp>
            <p:nvSpPr>
              <p:cNvPr id="75" name="Pentagon 25">
                <a:extLst>
                  <a:ext uri="{FF2B5EF4-FFF2-40B4-BE49-F238E27FC236}">
                    <a16:creationId xmlns:a16="http://schemas.microsoft.com/office/drawing/2014/main" id="{35DB846F-7799-4827-A391-64F1895B1BD4}"/>
                  </a:ext>
                </a:extLst>
              </p:cNvPr>
              <p:cNvSpPr/>
              <p:nvPr/>
            </p:nvSpPr>
            <p:spPr bwMode="gray">
              <a:xfrm>
                <a:off x="1257124" y="2986312"/>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dirty="0">
                    <a:solidFill>
                      <a:schemeClr val="tx1"/>
                    </a:solidFill>
                  </a:rPr>
                  <a:t>Other domestic and EU mandatory DD regimes</a:t>
                </a:r>
              </a:p>
            </p:txBody>
          </p:sp>
          <p:grpSp>
            <p:nvGrpSpPr>
              <p:cNvPr id="76" name="Group 75">
                <a:extLst>
                  <a:ext uri="{FF2B5EF4-FFF2-40B4-BE49-F238E27FC236}">
                    <a16:creationId xmlns:a16="http://schemas.microsoft.com/office/drawing/2014/main" id="{D40DFCDD-B94D-4405-824C-5639BAAE3062}"/>
                  </a:ext>
                </a:extLst>
              </p:cNvPr>
              <p:cNvGrpSpPr/>
              <p:nvPr/>
            </p:nvGrpSpPr>
            <p:grpSpPr>
              <a:xfrm>
                <a:off x="939572" y="2953061"/>
                <a:ext cx="595084" cy="589910"/>
                <a:chOff x="323850" y="1790700"/>
                <a:chExt cx="857248" cy="857248"/>
              </a:xfrm>
            </p:grpSpPr>
            <p:sp>
              <p:nvSpPr>
                <p:cNvPr id="80" name="Oval 79">
                  <a:extLst>
                    <a:ext uri="{FF2B5EF4-FFF2-40B4-BE49-F238E27FC236}">
                      <a16:creationId xmlns:a16="http://schemas.microsoft.com/office/drawing/2014/main" id="{39DFA0B8-99C0-4092-BB6C-026817B2A3EE}"/>
                    </a:ext>
                  </a:extLst>
                </p:cNvPr>
                <p:cNvSpPr/>
                <p:nvPr/>
              </p:nvSpPr>
              <p:spPr>
                <a:xfrm>
                  <a:off x="323850" y="1790700"/>
                  <a:ext cx="857248" cy="857248"/>
                </a:xfrm>
                <a:prstGeom prst="ellipse">
                  <a:avLst/>
                </a:prstGeom>
                <a:solidFill>
                  <a:srgbClr val="99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85" name="Oval 84">
                  <a:extLst>
                    <a:ext uri="{FF2B5EF4-FFF2-40B4-BE49-F238E27FC236}">
                      <a16:creationId xmlns:a16="http://schemas.microsoft.com/office/drawing/2014/main" id="{B3F2B9A6-4AAA-4FDB-91C6-93C4C082976D}"/>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3</a:t>
                  </a:r>
                </a:p>
              </p:txBody>
            </p:sp>
          </p:grpSp>
        </p:grpSp>
        <p:grpSp>
          <p:nvGrpSpPr>
            <p:cNvPr id="50" name="Group 49">
              <a:extLst>
                <a:ext uri="{FF2B5EF4-FFF2-40B4-BE49-F238E27FC236}">
                  <a16:creationId xmlns:a16="http://schemas.microsoft.com/office/drawing/2014/main" id="{DA92BB96-0A07-4583-B706-E6EE75473DA6}"/>
                </a:ext>
              </a:extLst>
            </p:cNvPr>
            <p:cNvGrpSpPr/>
            <p:nvPr/>
          </p:nvGrpSpPr>
          <p:grpSpPr>
            <a:xfrm>
              <a:off x="431800" y="3147661"/>
              <a:ext cx="12444499" cy="589910"/>
              <a:chOff x="939572" y="3542972"/>
              <a:chExt cx="12444499" cy="589910"/>
            </a:xfrm>
          </p:grpSpPr>
          <p:sp>
            <p:nvSpPr>
              <p:cNvPr id="71" name="Pentagon 25">
                <a:extLst>
                  <a:ext uri="{FF2B5EF4-FFF2-40B4-BE49-F238E27FC236}">
                    <a16:creationId xmlns:a16="http://schemas.microsoft.com/office/drawing/2014/main" id="{BF3B08F7-58DE-4C71-A021-CB2780759F49}"/>
                  </a:ext>
                </a:extLst>
              </p:cNvPr>
              <p:cNvSpPr/>
              <p:nvPr/>
            </p:nvSpPr>
            <p:spPr bwMode="gray">
              <a:xfrm>
                <a:off x="1257124" y="3576223"/>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BE" sz="1600" dirty="0">
                    <a:solidFill>
                      <a:schemeClr val="tx1"/>
                    </a:solidFill>
                  </a:rPr>
                  <a:t>Transition plan</a:t>
                </a:r>
                <a:endParaRPr lang="en-GB" sz="1600" dirty="0">
                  <a:solidFill>
                    <a:schemeClr val="tx1"/>
                  </a:solidFill>
                </a:endParaRPr>
              </a:p>
            </p:txBody>
          </p:sp>
          <p:grpSp>
            <p:nvGrpSpPr>
              <p:cNvPr id="72" name="Group 71">
                <a:extLst>
                  <a:ext uri="{FF2B5EF4-FFF2-40B4-BE49-F238E27FC236}">
                    <a16:creationId xmlns:a16="http://schemas.microsoft.com/office/drawing/2014/main" id="{EE7A5036-C177-4A2D-B727-B9F1363F0211}"/>
                  </a:ext>
                </a:extLst>
              </p:cNvPr>
              <p:cNvGrpSpPr/>
              <p:nvPr/>
            </p:nvGrpSpPr>
            <p:grpSpPr>
              <a:xfrm>
                <a:off x="939572" y="3542972"/>
                <a:ext cx="595084" cy="589910"/>
                <a:chOff x="323850" y="1790700"/>
                <a:chExt cx="857248" cy="857248"/>
              </a:xfrm>
            </p:grpSpPr>
            <p:sp>
              <p:nvSpPr>
                <p:cNvPr id="73" name="Oval 72">
                  <a:extLst>
                    <a:ext uri="{FF2B5EF4-FFF2-40B4-BE49-F238E27FC236}">
                      <a16:creationId xmlns:a16="http://schemas.microsoft.com/office/drawing/2014/main" id="{C544D11D-3BDB-4E8D-9871-784D9AA84FEE}"/>
                    </a:ext>
                  </a:extLst>
                </p:cNvPr>
                <p:cNvSpPr/>
                <p:nvPr/>
              </p:nvSpPr>
              <p:spPr>
                <a:xfrm>
                  <a:off x="323850" y="1790700"/>
                  <a:ext cx="857248" cy="857248"/>
                </a:xfrm>
                <a:prstGeom prst="ellipse">
                  <a:avLst/>
                </a:prstGeom>
                <a:solidFill>
                  <a:srgbClr val="BF33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74" name="Oval 73">
                  <a:extLst>
                    <a:ext uri="{FF2B5EF4-FFF2-40B4-BE49-F238E27FC236}">
                      <a16:creationId xmlns:a16="http://schemas.microsoft.com/office/drawing/2014/main" id="{A6943E2F-99DC-4239-88DD-CB2404E0393E}"/>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4</a:t>
                  </a:r>
                </a:p>
              </p:txBody>
            </p:sp>
          </p:grpSp>
        </p:grpSp>
        <p:grpSp>
          <p:nvGrpSpPr>
            <p:cNvPr id="51" name="Group 50">
              <a:extLst>
                <a:ext uri="{FF2B5EF4-FFF2-40B4-BE49-F238E27FC236}">
                  <a16:creationId xmlns:a16="http://schemas.microsoft.com/office/drawing/2014/main" id="{390EB09D-4654-45D6-BA8B-C450775200C8}"/>
                </a:ext>
              </a:extLst>
            </p:cNvPr>
            <p:cNvGrpSpPr/>
            <p:nvPr/>
          </p:nvGrpSpPr>
          <p:grpSpPr>
            <a:xfrm>
              <a:off x="431800" y="3764173"/>
              <a:ext cx="12444499" cy="589910"/>
              <a:chOff x="939572" y="4132883"/>
              <a:chExt cx="12444499" cy="589910"/>
            </a:xfrm>
          </p:grpSpPr>
          <p:sp>
            <p:nvSpPr>
              <p:cNvPr id="67" name="Pentagon 25">
                <a:extLst>
                  <a:ext uri="{FF2B5EF4-FFF2-40B4-BE49-F238E27FC236}">
                    <a16:creationId xmlns:a16="http://schemas.microsoft.com/office/drawing/2014/main" id="{CDE13C48-8D48-4CE1-80C2-68AA3A9DCD9E}"/>
                  </a:ext>
                </a:extLst>
              </p:cNvPr>
              <p:cNvSpPr/>
              <p:nvPr/>
            </p:nvSpPr>
            <p:spPr bwMode="gray">
              <a:xfrm>
                <a:off x="1257124" y="4166134"/>
                <a:ext cx="12126947" cy="525241"/>
              </a:xfrm>
              <a:prstGeom prst="homePlate">
                <a:avLst/>
              </a:prstGeom>
              <a:solidFill>
                <a:srgbClr val="F7F6F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88900" tIns="88900" rIns="88900" bIns="88900" rtlCol="0" anchor="ctr"/>
              <a:lstStyle/>
              <a:p>
                <a:pPr marL="542925"/>
                <a:r>
                  <a:rPr lang="en-GB" sz="1600" dirty="0">
                    <a:solidFill>
                      <a:schemeClr val="tx1"/>
                    </a:solidFill>
                  </a:rPr>
                  <a:t>Impact on M&amp;A transactions</a:t>
                </a:r>
              </a:p>
            </p:txBody>
          </p:sp>
          <p:grpSp>
            <p:nvGrpSpPr>
              <p:cNvPr id="68" name="Group 67">
                <a:extLst>
                  <a:ext uri="{FF2B5EF4-FFF2-40B4-BE49-F238E27FC236}">
                    <a16:creationId xmlns:a16="http://schemas.microsoft.com/office/drawing/2014/main" id="{067EB40D-F566-4FCA-B388-80E895A7EA4B}"/>
                  </a:ext>
                </a:extLst>
              </p:cNvPr>
              <p:cNvGrpSpPr/>
              <p:nvPr/>
            </p:nvGrpSpPr>
            <p:grpSpPr>
              <a:xfrm>
                <a:off x="939572" y="4132883"/>
                <a:ext cx="595084" cy="589910"/>
                <a:chOff x="323850" y="1790700"/>
                <a:chExt cx="857248" cy="857248"/>
              </a:xfrm>
            </p:grpSpPr>
            <p:sp>
              <p:nvSpPr>
                <p:cNvPr id="69" name="Oval 68">
                  <a:extLst>
                    <a:ext uri="{FF2B5EF4-FFF2-40B4-BE49-F238E27FC236}">
                      <a16:creationId xmlns:a16="http://schemas.microsoft.com/office/drawing/2014/main" id="{79A6A465-13CA-4353-92A7-49CC31C4F023}"/>
                    </a:ext>
                  </a:extLst>
                </p:cNvPr>
                <p:cNvSpPr/>
                <p:nvPr/>
              </p:nvSpPr>
              <p:spPr>
                <a:xfrm>
                  <a:off x="323850" y="1790700"/>
                  <a:ext cx="857248" cy="857248"/>
                </a:xfrm>
                <a:prstGeom prst="ellipse">
                  <a:avLst/>
                </a:prstGeom>
                <a:solidFill>
                  <a:srgbClr val="D985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a:p>
              </p:txBody>
            </p:sp>
            <p:sp>
              <p:nvSpPr>
                <p:cNvPr id="70" name="Oval 69">
                  <a:extLst>
                    <a:ext uri="{FF2B5EF4-FFF2-40B4-BE49-F238E27FC236}">
                      <a16:creationId xmlns:a16="http://schemas.microsoft.com/office/drawing/2014/main" id="{78EA7545-2908-41FD-84CA-4CC521526CCD}"/>
                    </a:ext>
                  </a:extLst>
                </p:cNvPr>
                <p:cNvSpPr/>
                <p:nvPr/>
              </p:nvSpPr>
              <p:spPr>
                <a:xfrm>
                  <a:off x="446755" y="1913605"/>
                  <a:ext cx="611437" cy="611437"/>
                </a:xfrm>
                <a:prstGeom prst="ellipse">
                  <a:avLst/>
                </a:prstGeom>
                <a:solidFill>
                  <a:srgbClr val="F7F6F5"/>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400" dirty="0">
                      <a:solidFill>
                        <a:schemeClr val="tx1"/>
                      </a:solidFill>
                    </a:rPr>
                    <a:t>5</a:t>
                  </a:r>
                </a:p>
              </p:txBody>
            </p:sp>
          </p:grpSp>
        </p:grpSp>
      </p:grpSp>
      <p:pic>
        <p:nvPicPr>
          <p:cNvPr id="6" name="Picture 2" descr="Image result for ulb llm international business law">
            <a:hlinkClick r:id="rId3"/>
            <a:extLst>
              <a:ext uri="{FF2B5EF4-FFF2-40B4-BE49-F238E27FC236}">
                <a16:creationId xmlns:a16="http://schemas.microsoft.com/office/drawing/2014/main" id="{C234C842-8AE3-FAF7-2A21-83A50F995F1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125780836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49513B-FA8A-460F-81FA-97DD6A051D28}"/>
              </a:ext>
            </a:extLst>
          </p:cNvPr>
          <p:cNvSpPr>
            <a:spLocks noGrp="1"/>
          </p:cNvSpPr>
          <p:nvPr>
            <p:ph type="title"/>
          </p:nvPr>
        </p:nvSpPr>
        <p:spPr/>
        <p:txBody>
          <a:bodyPr/>
          <a:lstStyle/>
          <a:p>
            <a:r>
              <a:rPr lang="en-GB" dirty="0"/>
              <a:t>Financial services (temporary?) DD carve-out</a:t>
            </a:r>
          </a:p>
        </p:txBody>
      </p:sp>
      <p:pic>
        <p:nvPicPr>
          <p:cNvPr id="3" name="Picture 2" descr="Image result for ulb llm international business law">
            <a:hlinkClick r:id="rId3"/>
            <a:extLst>
              <a:ext uri="{FF2B5EF4-FFF2-40B4-BE49-F238E27FC236}">
                <a16:creationId xmlns:a16="http://schemas.microsoft.com/office/drawing/2014/main" id="{1D62DC37-56E2-746C-E50A-375446F7D81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1918AF13-410F-AC92-F43F-1E4B126B932B}"/>
              </a:ext>
            </a:extLst>
          </p:cNvPr>
          <p:cNvPicPr>
            <a:picLocks noChangeAspect="1"/>
          </p:cNvPicPr>
          <p:nvPr/>
        </p:nvPicPr>
        <p:blipFill>
          <a:blip r:embed="rId5"/>
          <a:stretch>
            <a:fillRect/>
          </a:stretch>
        </p:blipFill>
        <p:spPr>
          <a:xfrm>
            <a:off x="765989" y="1489949"/>
            <a:ext cx="4910912" cy="4621051"/>
          </a:xfrm>
          <a:prstGeom prst="rect">
            <a:avLst/>
          </a:prstGeom>
        </p:spPr>
      </p:pic>
      <p:pic>
        <p:nvPicPr>
          <p:cNvPr id="1026" name="Picture 2" descr="What Is Financial Services? - Forage">
            <a:extLst>
              <a:ext uri="{FF2B5EF4-FFF2-40B4-BE49-F238E27FC236}">
                <a16:creationId xmlns:a16="http://schemas.microsoft.com/office/drawing/2014/main" id="{61F0D430-BE97-F0E5-4F46-B3D011BC651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15100" y="2095500"/>
            <a:ext cx="4876800" cy="34099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494695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CB1F03-552D-66F9-4310-6DC37BB4AC3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7285B76-E08E-4844-F586-3F78C6218DB2}"/>
              </a:ext>
            </a:extLst>
          </p:cNvPr>
          <p:cNvSpPr>
            <a:spLocks noGrp="1"/>
          </p:cNvSpPr>
          <p:nvPr>
            <p:ph type="title"/>
          </p:nvPr>
        </p:nvSpPr>
        <p:spPr/>
        <p:txBody>
          <a:bodyPr/>
          <a:lstStyle/>
          <a:p>
            <a:r>
              <a:rPr lang="en-GB" dirty="0"/>
              <a:t>CS</a:t>
            </a:r>
            <a:r>
              <a:rPr lang="en-BE" dirty="0"/>
              <a:t>DDD</a:t>
            </a:r>
            <a:r>
              <a:rPr lang="en-GB" dirty="0"/>
              <a:t> – </a:t>
            </a:r>
            <a:r>
              <a:rPr lang="en-BE" dirty="0"/>
              <a:t>DD requirements</a:t>
            </a:r>
            <a:endParaRPr lang="en-GB" dirty="0"/>
          </a:p>
        </p:txBody>
      </p:sp>
      <p:pic>
        <p:nvPicPr>
          <p:cNvPr id="3" name="Picture 2" descr="Image result for ulb llm international business law">
            <a:hlinkClick r:id="rId3"/>
            <a:extLst>
              <a:ext uri="{FF2B5EF4-FFF2-40B4-BE49-F238E27FC236}">
                <a16:creationId xmlns:a16="http://schemas.microsoft.com/office/drawing/2014/main" id="{8F278317-E950-CBB8-B20A-334D418E249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grpSp>
        <p:nvGrpSpPr>
          <p:cNvPr id="5" name="Group 4">
            <a:extLst>
              <a:ext uri="{FF2B5EF4-FFF2-40B4-BE49-F238E27FC236}">
                <a16:creationId xmlns:a16="http://schemas.microsoft.com/office/drawing/2014/main" id="{C73EB6B7-D77C-268D-DA26-4D8058FF00D0}"/>
              </a:ext>
            </a:extLst>
          </p:cNvPr>
          <p:cNvGrpSpPr/>
          <p:nvPr/>
        </p:nvGrpSpPr>
        <p:grpSpPr>
          <a:xfrm>
            <a:off x="1359529" y="1520598"/>
            <a:ext cx="8863341" cy="4741190"/>
            <a:chOff x="1401683" y="1401524"/>
            <a:chExt cx="8863341" cy="4741190"/>
          </a:xfrm>
        </p:grpSpPr>
        <p:sp>
          <p:nvSpPr>
            <p:cNvPr id="35" name="Oval 34">
              <a:extLst>
                <a:ext uri="{FF2B5EF4-FFF2-40B4-BE49-F238E27FC236}">
                  <a16:creationId xmlns:a16="http://schemas.microsoft.com/office/drawing/2014/main" id="{CB5E7D7F-2129-75A0-8D73-FB15B5C8C248}"/>
                </a:ext>
              </a:extLst>
            </p:cNvPr>
            <p:cNvSpPr/>
            <p:nvPr/>
          </p:nvSpPr>
          <p:spPr>
            <a:xfrm>
              <a:off x="4128790" y="2296373"/>
              <a:ext cx="3608038" cy="3608038"/>
            </a:xfrm>
            <a:prstGeom prst="ellipse">
              <a:avLst/>
            </a:prstGeom>
            <a:noFill/>
            <a:ln w="28575">
              <a:solidFill>
                <a:srgbClr val="96969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100" dirty="0">
                <a:solidFill>
                  <a:srgbClr val="4D4D4D"/>
                </a:solidFill>
              </a:endParaRPr>
            </a:p>
          </p:txBody>
        </p:sp>
        <p:sp>
          <p:nvSpPr>
            <p:cNvPr id="36" name="Oval 35">
              <a:extLst>
                <a:ext uri="{FF2B5EF4-FFF2-40B4-BE49-F238E27FC236}">
                  <a16:creationId xmlns:a16="http://schemas.microsoft.com/office/drawing/2014/main" id="{5437E091-85B3-DD0A-6918-82210C8E036B}"/>
                </a:ext>
              </a:extLst>
            </p:cNvPr>
            <p:cNvSpPr/>
            <p:nvPr/>
          </p:nvSpPr>
          <p:spPr>
            <a:xfrm rot="16200000">
              <a:off x="3822715" y="3724386"/>
              <a:ext cx="717341" cy="701878"/>
            </a:xfrm>
            <a:prstGeom prst="ellipse">
              <a:avLst/>
            </a:prstGeom>
            <a:solidFill>
              <a:srgbClr val="CC5C99"/>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100" dirty="0">
                <a:solidFill>
                  <a:srgbClr val="4D4D4D"/>
                </a:solidFill>
              </a:endParaRPr>
            </a:p>
          </p:txBody>
        </p:sp>
        <p:sp>
          <p:nvSpPr>
            <p:cNvPr id="37" name="Oval 36">
              <a:extLst>
                <a:ext uri="{FF2B5EF4-FFF2-40B4-BE49-F238E27FC236}">
                  <a16:creationId xmlns:a16="http://schemas.microsoft.com/office/drawing/2014/main" id="{24EEDC90-EDD3-9C8E-5805-56B6B607F06F}"/>
                </a:ext>
              </a:extLst>
            </p:cNvPr>
            <p:cNvSpPr/>
            <p:nvPr/>
          </p:nvSpPr>
          <p:spPr>
            <a:xfrm rot="13500000">
              <a:off x="4330201" y="4937416"/>
              <a:ext cx="717341" cy="701878"/>
            </a:xfrm>
            <a:prstGeom prst="ellipse">
              <a:avLst/>
            </a:prstGeom>
            <a:solidFill>
              <a:srgbClr val="66CCCC"/>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100" dirty="0">
                <a:solidFill>
                  <a:srgbClr val="4D4D4D"/>
                </a:solidFill>
              </a:endParaRPr>
            </a:p>
          </p:txBody>
        </p:sp>
        <p:sp>
          <p:nvSpPr>
            <p:cNvPr id="38" name="Oval 37">
              <a:extLst>
                <a:ext uri="{FF2B5EF4-FFF2-40B4-BE49-F238E27FC236}">
                  <a16:creationId xmlns:a16="http://schemas.microsoft.com/office/drawing/2014/main" id="{C36DE5C0-F0CB-9F63-CDF1-77F644950870}"/>
                </a:ext>
              </a:extLst>
            </p:cNvPr>
            <p:cNvSpPr/>
            <p:nvPr/>
          </p:nvSpPr>
          <p:spPr>
            <a:xfrm rot="18900000">
              <a:off x="4331360" y="2523781"/>
              <a:ext cx="701878" cy="717341"/>
            </a:xfrm>
            <a:prstGeom prst="ellipse">
              <a:avLst/>
            </a:prstGeom>
            <a:solidFill>
              <a:srgbClr val="99CC99"/>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100" dirty="0">
                <a:solidFill>
                  <a:srgbClr val="4D4D4D"/>
                </a:solidFill>
              </a:endParaRPr>
            </a:p>
          </p:txBody>
        </p:sp>
        <p:sp>
          <p:nvSpPr>
            <p:cNvPr id="39" name="TextBox 116">
              <a:extLst>
                <a:ext uri="{FF2B5EF4-FFF2-40B4-BE49-F238E27FC236}">
                  <a16:creationId xmlns:a16="http://schemas.microsoft.com/office/drawing/2014/main" id="{2476E1DA-F57E-9304-50A5-C66D57445303}"/>
                </a:ext>
              </a:extLst>
            </p:cNvPr>
            <p:cNvSpPr txBox="1"/>
            <p:nvPr/>
          </p:nvSpPr>
          <p:spPr>
            <a:xfrm>
              <a:off x="1401683" y="3519154"/>
              <a:ext cx="2364548" cy="1276093"/>
            </a:xfrm>
            <a:prstGeom prst="rect">
              <a:avLst/>
            </a:prstGeom>
            <a:noFill/>
          </p:spPr>
          <p:txBody>
            <a:bodyPr wrap="square" lIns="90273" tIns="45136" rIns="90273" bIns="45136"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100" dirty="0">
                  <a:solidFill>
                    <a:srgbClr val="4D4D4D"/>
                  </a:solidFill>
                </a:rPr>
                <a:t>Take ‘appropriate measures’ to </a:t>
              </a:r>
              <a:r>
                <a:rPr lang="en-GB" sz="1100" b="1" dirty="0">
                  <a:solidFill>
                    <a:srgbClr val="4D4D4D"/>
                  </a:solidFill>
                </a:rPr>
                <a:t>identify and assess actual/potential adverse human rights and environmental impacts </a:t>
              </a:r>
              <a:r>
                <a:rPr lang="en-GB" sz="1100" dirty="0">
                  <a:solidFill>
                    <a:srgbClr val="4D4D4D"/>
                  </a:solidFill>
                </a:rPr>
                <a:t>(own operations, supply chain and downstream distribution, transport and storage)</a:t>
              </a:r>
            </a:p>
          </p:txBody>
        </p:sp>
        <p:sp>
          <p:nvSpPr>
            <p:cNvPr id="40" name="TextBox 117">
              <a:extLst>
                <a:ext uri="{FF2B5EF4-FFF2-40B4-BE49-F238E27FC236}">
                  <a16:creationId xmlns:a16="http://schemas.microsoft.com/office/drawing/2014/main" id="{0F939DA9-277A-6173-8BBB-D8ADAFA726AC}"/>
                </a:ext>
              </a:extLst>
            </p:cNvPr>
            <p:cNvSpPr txBox="1"/>
            <p:nvPr/>
          </p:nvSpPr>
          <p:spPr>
            <a:xfrm>
              <a:off x="1916863" y="5300865"/>
              <a:ext cx="2364548" cy="598985"/>
            </a:xfrm>
            <a:prstGeom prst="rect">
              <a:avLst/>
            </a:prstGeom>
            <a:noFill/>
          </p:spPr>
          <p:txBody>
            <a:bodyPr wrap="square" lIns="90273" tIns="45136" rIns="90273" bIns="45136"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100" dirty="0">
                  <a:solidFill>
                    <a:srgbClr val="4D4D4D"/>
                  </a:solidFill>
                </a:rPr>
                <a:t>Adopt a </a:t>
              </a:r>
              <a:r>
                <a:rPr lang="en-GB" sz="1100" b="1" dirty="0">
                  <a:solidFill>
                    <a:srgbClr val="4D4D4D"/>
                  </a:solidFill>
                </a:rPr>
                <a:t>due diligence policy and integrate</a:t>
              </a:r>
              <a:r>
                <a:rPr lang="en-GB" sz="1100" dirty="0">
                  <a:solidFill>
                    <a:srgbClr val="4D4D4D"/>
                  </a:solidFill>
                </a:rPr>
                <a:t> into all corporate policies and risk management systems</a:t>
              </a:r>
            </a:p>
          </p:txBody>
        </p:sp>
        <p:sp>
          <p:nvSpPr>
            <p:cNvPr id="41" name="Oval 40">
              <a:extLst>
                <a:ext uri="{FF2B5EF4-FFF2-40B4-BE49-F238E27FC236}">
                  <a16:creationId xmlns:a16="http://schemas.microsoft.com/office/drawing/2014/main" id="{EBF1581E-15E1-30CB-1406-21B184787E77}"/>
                </a:ext>
              </a:extLst>
            </p:cNvPr>
            <p:cNvSpPr/>
            <p:nvPr/>
          </p:nvSpPr>
          <p:spPr>
            <a:xfrm rot="5400000">
              <a:off x="7364159" y="3693689"/>
              <a:ext cx="717341" cy="701878"/>
            </a:xfrm>
            <a:prstGeom prst="ellipse">
              <a:avLst/>
            </a:prstGeom>
            <a:solidFill>
              <a:srgbClr val="99CCFF"/>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100" dirty="0">
                <a:solidFill>
                  <a:srgbClr val="4D4D4D"/>
                </a:solidFill>
              </a:endParaRPr>
            </a:p>
          </p:txBody>
        </p:sp>
        <p:sp>
          <p:nvSpPr>
            <p:cNvPr id="42" name="Oval 41">
              <a:extLst>
                <a:ext uri="{FF2B5EF4-FFF2-40B4-BE49-F238E27FC236}">
                  <a16:creationId xmlns:a16="http://schemas.microsoft.com/office/drawing/2014/main" id="{090EE6FC-C3C1-A987-3323-1A191B3E2BDC}"/>
                </a:ext>
              </a:extLst>
            </p:cNvPr>
            <p:cNvSpPr/>
            <p:nvPr/>
          </p:nvSpPr>
          <p:spPr>
            <a:xfrm rot="2700000">
              <a:off x="6882960" y="2467229"/>
              <a:ext cx="717341" cy="701878"/>
            </a:xfrm>
            <a:prstGeom prst="ellipse">
              <a:avLst/>
            </a:prstGeom>
            <a:solidFill>
              <a:srgbClr val="CCCC99"/>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100" dirty="0">
                <a:solidFill>
                  <a:srgbClr val="4D4D4D"/>
                </a:solidFill>
              </a:endParaRPr>
            </a:p>
          </p:txBody>
        </p:sp>
        <p:sp>
          <p:nvSpPr>
            <p:cNvPr id="43" name="Oval 42">
              <a:extLst>
                <a:ext uri="{FF2B5EF4-FFF2-40B4-BE49-F238E27FC236}">
                  <a16:creationId xmlns:a16="http://schemas.microsoft.com/office/drawing/2014/main" id="{994ED1A3-4A65-D696-E442-DD7D24E9E6E0}"/>
                </a:ext>
              </a:extLst>
            </p:cNvPr>
            <p:cNvSpPr/>
            <p:nvPr/>
          </p:nvSpPr>
          <p:spPr>
            <a:xfrm rot="8100000">
              <a:off x="6884119" y="4932571"/>
              <a:ext cx="701878" cy="717341"/>
            </a:xfrm>
            <a:prstGeom prst="ellipse">
              <a:avLst/>
            </a:prstGeom>
            <a:solidFill>
              <a:srgbClr val="669999"/>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100" dirty="0">
                <a:solidFill>
                  <a:srgbClr val="4D4D4D"/>
                </a:solidFill>
              </a:endParaRPr>
            </a:p>
          </p:txBody>
        </p:sp>
        <p:sp>
          <p:nvSpPr>
            <p:cNvPr id="44" name="TextBox 131">
              <a:extLst>
                <a:ext uri="{FF2B5EF4-FFF2-40B4-BE49-F238E27FC236}">
                  <a16:creationId xmlns:a16="http://schemas.microsoft.com/office/drawing/2014/main" id="{575B553F-F230-FE00-6929-5987F13124B4}"/>
                </a:ext>
              </a:extLst>
            </p:cNvPr>
            <p:cNvSpPr txBox="1"/>
            <p:nvPr/>
          </p:nvSpPr>
          <p:spPr>
            <a:xfrm>
              <a:off x="8154744" y="3745135"/>
              <a:ext cx="2110280" cy="598985"/>
            </a:xfrm>
            <a:prstGeom prst="rect">
              <a:avLst/>
            </a:prstGeom>
            <a:noFill/>
          </p:spPr>
          <p:txBody>
            <a:bodyPr wrap="square" lIns="90273" tIns="45136" rIns="90273" bIns="45136"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100" b="1" dirty="0">
                  <a:solidFill>
                    <a:srgbClr val="4D4D4D"/>
                  </a:solidFill>
                </a:rPr>
                <a:t>Assess effectiveness </a:t>
              </a:r>
              <a:r>
                <a:rPr lang="en-GB" sz="1100" dirty="0">
                  <a:solidFill>
                    <a:srgbClr val="4D4D4D"/>
                  </a:solidFill>
                </a:rPr>
                <a:t>of processes annually/after significant changes</a:t>
              </a:r>
            </a:p>
          </p:txBody>
        </p:sp>
        <p:sp>
          <p:nvSpPr>
            <p:cNvPr id="45" name="TextBox 137">
              <a:extLst>
                <a:ext uri="{FF2B5EF4-FFF2-40B4-BE49-F238E27FC236}">
                  <a16:creationId xmlns:a16="http://schemas.microsoft.com/office/drawing/2014/main" id="{3D13D95C-4FC2-FEBB-6F06-846FAF38C78D}"/>
                </a:ext>
              </a:extLst>
            </p:cNvPr>
            <p:cNvSpPr txBox="1"/>
            <p:nvPr/>
          </p:nvSpPr>
          <p:spPr>
            <a:xfrm>
              <a:off x="7722829" y="5300865"/>
              <a:ext cx="2110281" cy="429708"/>
            </a:xfrm>
            <a:prstGeom prst="rect">
              <a:avLst/>
            </a:prstGeom>
            <a:noFill/>
          </p:spPr>
          <p:txBody>
            <a:bodyPr wrap="square" lIns="90273" tIns="45136" rIns="90273" bIns="45136"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100" b="1" dirty="0">
                  <a:solidFill>
                    <a:srgbClr val="4D4D4D"/>
                  </a:solidFill>
                </a:rPr>
                <a:t>Report</a:t>
              </a:r>
              <a:r>
                <a:rPr lang="en-GB" sz="1100" dirty="0">
                  <a:solidFill>
                    <a:srgbClr val="4D4D4D"/>
                  </a:solidFill>
                </a:rPr>
                <a:t> annually (unless already reporting under CSRD)</a:t>
              </a:r>
            </a:p>
          </p:txBody>
        </p:sp>
        <p:sp>
          <p:nvSpPr>
            <p:cNvPr id="46" name="TextBox 138">
              <a:extLst>
                <a:ext uri="{FF2B5EF4-FFF2-40B4-BE49-F238E27FC236}">
                  <a16:creationId xmlns:a16="http://schemas.microsoft.com/office/drawing/2014/main" id="{7F69B4FC-5704-E17C-87FB-F1C2F994AFA4}"/>
                </a:ext>
              </a:extLst>
            </p:cNvPr>
            <p:cNvSpPr txBox="1"/>
            <p:nvPr/>
          </p:nvSpPr>
          <p:spPr>
            <a:xfrm>
              <a:off x="4724134" y="1401524"/>
              <a:ext cx="2510924" cy="429708"/>
            </a:xfrm>
            <a:prstGeom prst="rect">
              <a:avLst/>
            </a:prstGeom>
            <a:noFill/>
          </p:spPr>
          <p:txBody>
            <a:bodyPr wrap="square" lIns="90273" tIns="45136" rIns="90273" bIns="45136"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100" b="1" dirty="0">
                  <a:solidFill>
                    <a:srgbClr val="4D4D4D"/>
                  </a:solidFill>
                </a:rPr>
                <a:t>Remedy</a:t>
              </a:r>
              <a:r>
                <a:rPr lang="en-GB" sz="1100" dirty="0">
                  <a:solidFill>
                    <a:srgbClr val="4D4D4D"/>
                  </a:solidFill>
                </a:rPr>
                <a:t> impacts caused by the in-scope entity (financial/non-financial)</a:t>
              </a:r>
            </a:p>
          </p:txBody>
        </p:sp>
        <p:sp>
          <p:nvSpPr>
            <p:cNvPr id="47" name="TextBox 139">
              <a:extLst>
                <a:ext uri="{FF2B5EF4-FFF2-40B4-BE49-F238E27FC236}">
                  <a16:creationId xmlns:a16="http://schemas.microsoft.com/office/drawing/2014/main" id="{2F6F66F4-43B4-89C6-877B-34E7B17B7AE7}"/>
                </a:ext>
              </a:extLst>
            </p:cNvPr>
            <p:cNvSpPr txBox="1"/>
            <p:nvPr/>
          </p:nvSpPr>
          <p:spPr>
            <a:xfrm>
              <a:off x="2298766" y="2260133"/>
              <a:ext cx="2287153" cy="598985"/>
            </a:xfrm>
            <a:prstGeom prst="rect">
              <a:avLst/>
            </a:prstGeom>
            <a:noFill/>
          </p:spPr>
          <p:txBody>
            <a:bodyPr wrap="square" lIns="90273" tIns="45136" rIns="90273" bIns="45136"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100" b="1" dirty="0">
                  <a:solidFill>
                    <a:srgbClr val="4D4D4D"/>
                  </a:solidFill>
                </a:rPr>
                <a:t>Prevent, cease or minimise </a:t>
              </a:r>
              <a:r>
                <a:rPr lang="en-GB" sz="1100" dirty="0">
                  <a:solidFill>
                    <a:srgbClr val="4D4D4D"/>
                  </a:solidFill>
                </a:rPr>
                <a:t>impacts using ‘appropriate measures’</a:t>
              </a:r>
            </a:p>
          </p:txBody>
        </p:sp>
        <p:sp>
          <p:nvSpPr>
            <p:cNvPr id="48" name="TextBox 140">
              <a:extLst>
                <a:ext uri="{FF2B5EF4-FFF2-40B4-BE49-F238E27FC236}">
                  <a16:creationId xmlns:a16="http://schemas.microsoft.com/office/drawing/2014/main" id="{7482CED8-5C89-AA64-3461-C85D93CFF90F}"/>
                </a:ext>
              </a:extLst>
            </p:cNvPr>
            <p:cNvSpPr txBox="1"/>
            <p:nvPr/>
          </p:nvSpPr>
          <p:spPr>
            <a:xfrm>
              <a:off x="7545184" y="2231922"/>
              <a:ext cx="2501825" cy="598985"/>
            </a:xfrm>
            <a:prstGeom prst="rect">
              <a:avLst/>
            </a:prstGeom>
            <a:noFill/>
          </p:spPr>
          <p:txBody>
            <a:bodyPr wrap="square" lIns="90273" tIns="45136" rIns="90273" bIns="45136"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GB" sz="1100" b="1" dirty="0">
                  <a:solidFill>
                    <a:srgbClr val="4D4D4D"/>
                  </a:solidFill>
                </a:rPr>
                <a:t>Suspend/terminate </a:t>
              </a:r>
              <a:r>
                <a:rPr lang="en-GB" sz="1100" dirty="0">
                  <a:solidFill>
                    <a:srgbClr val="4D4D4D"/>
                  </a:solidFill>
                </a:rPr>
                <a:t>business relationships if severe impacts not addressed (last resort only)</a:t>
              </a:r>
            </a:p>
          </p:txBody>
        </p:sp>
        <p:sp>
          <p:nvSpPr>
            <p:cNvPr id="49" name="Oval 48">
              <a:extLst>
                <a:ext uri="{FF2B5EF4-FFF2-40B4-BE49-F238E27FC236}">
                  <a16:creationId xmlns:a16="http://schemas.microsoft.com/office/drawing/2014/main" id="{8094E9AE-4BE0-F674-F759-A0C35743AD11}"/>
                </a:ext>
              </a:extLst>
            </p:cNvPr>
            <p:cNvSpPr/>
            <p:nvPr/>
          </p:nvSpPr>
          <p:spPr>
            <a:xfrm rot="18900000">
              <a:off x="5618315" y="1906796"/>
              <a:ext cx="701878" cy="717341"/>
            </a:xfrm>
            <a:prstGeom prst="ellipse">
              <a:avLst/>
            </a:prstGeom>
            <a:solidFill>
              <a:srgbClr val="9999CC"/>
            </a:solidFill>
            <a:ln w="25400">
              <a:noFill/>
            </a:ln>
          </p:spPr>
          <p:style>
            <a:lnRef idx="2">
              <a:schemeClr val="accent1">
                <a:shade val="50000"/>
              </a:schemeClr>
            </a:lnRef>
            <a:fillRef idx="1">
              <a:schemeClr val="accent1"/>
            </a:fillRef>
            <a:effectRef idx="0">
              <a:schemeClr val="accent1"/>
            </a:effectRef>
            <a:fontRef idx="minor">
              <a:schemeClr val="lt1"/>
            </a:fontRef>
          </p:style>
          <p:txBody>
            <a:bodyPr lIns="90273" tIns="45136" rIns="90273" bIns="45136"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100" dirty="0">
                <a:solidFill>
                  <a:srgbClr val="4D4D4D"/>
                </a:solidFill>
              </a:endParaRPr>
            </a:p>
          </p:txBody>
        </p:sp>
        <p:sp>
          <p:nvSpPr>
            <p:cNvPr id="50" name="Rectangle 49">
              <a:extLst>
                <a:ext uri="{FF2B5EF4-FFF2-40B4-BE49-F238E27FC236}">
                  <a16:creationId xmlns:a16="http://schemas.microsoft.com/office/drawing/2014/main" id="{40FF6F10-3AB9-E449-54E7-79D182F41833}"/>
                </a:ext>
              </a:extLst>
            </p:cNvPr>
            <p:cNvSpPr/>
            <p:nvPr/>
          </p:nvSpPr>
          <p:spPr>
            <a:xfrm>
              <a:off x="5184069" y="5500611"/>
              <a:ext cx="1549219" cy="642103"/>
            </a:xfrm>
            <a:prstGeom prst="rect">
              <a:avLst/>
            </a:prstGeom>
            <a:solidFill>
              <a:schemeClr val="bg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sz="1100" dirty="0">
                <a:solidFill>
                  <a:srgbClr val="4D4D4D"/>
                </a:solidFill>
              </a:endParaRPr>
            </a:p>
          </p:txBody>
        </p:sp>
      </p:grpSp>
      <p:sp>
        <p:nvSpPr>
          <p:cNvPr id="17" name="Freeform: Shape 16">
            <a:extLst>
              <a:ext uri="{FF2B5EF4-FFF2-40B4-BE49-F238E27FC236}">
                <a16:creationId xmlns:a16="http://schemas.microsoft.com/office/drawing/2014/main" id="{9DCAC766-626F-4CB0-A169-547C66EB0426}"/>
              </a:ext>
            </a:extLst>
          </p:cNvPr>
          <p:cNvSpPr/>
          <p:nvPr/>
        </p:nvSpPr>
        <p:spPr>
          <a:xfrm>
            <a:off x="7323301" y="4824396"/>
            <a:ext cx="361950" cy="266700"/>
          </a:xfrm>
          <a:custGeom>
            <a:avLst/>
            <a:gdLst>
              <a:gd name="connsiteX0" fmla="*/ 26956 w 361950"/>
              <a:gd name="connsiteY0" fmla="*/ 228981 h 266700"/>
              <a:gd name="connsiteX1" fmla="*/ 145447 w 361950"/>
              <a:gd name="connsiteY1" fmla="*/ 250603 h 266700"/>
              <a:gd name="connsiteX2" fmla="*/ 13526 w 361950"/>
              <a:gd name="connsiteY2" fmla="*/ 242126 h 266700"/>
              <a:gd name="connsiteX3" fmla="*/ 13526 w 361950"/>
              <a:gd name="connsiteY3" fmla="*/ 26956 h 266700"/>
              <a:gd name="connsiteX4" fmla="*/ 0 w 361950"/>
              <a:gd name="connsiteY4" fmla="*/ 26956 h 266700"/>
              <a:gd name="connsiteX5" fmla="*/ 0 w 361950"/>
              <a:gd name="connsiteY5" fmla="*/ 249174 h 266700"/>
              <a:gd name="connsiteX6" fmla="*/ 2095 w 361950"/>
              <a:gd name="connsiteY6" fmla="*/ 254032 h 266700"/>
              <a:gd name="connsiteX7" fmla="*/ 7144 w 361950"/>
              <a:gd name="connsiteY7" fmla="*/ 255841 h 266700"/>
              <a:gd name="connsiteX8" fmla="*/ 175069 w 361950"/>
              <a:gd name="connsiteY8" fmla="*/ 273653 h 266700"/>
              <a:gd name="connsiteX9" fmla="*/ 175069 w 361950"/>
              <a:gd name="connsiteY9" fmla="*/ 35433 h 266700"/>
              <a:gd name="connsiteX10" fmla="*/ 26956 w 361950"/>
              <a:gd name="connsiteY10" fmla="*/ 0 h 266700"/>
              <a:gd name="connsiteX11" fmla="*/ 26956 w 361950"/>
              <a:gd name="connsiteY11" fmla="*/ 228981 h 266700"/>
              <a:gd name="connsiteX12" fmla="*/ 336709 w 361950"/>
              <a:gd name="connsiteY12" fmla="*/ 0 h 266700"/>
              <a:gd name="connsiteX13" fmla="*/ 188595 w 361950"/>
              <a:gd name="connsiteY13" fmla="*/ 35433 h 266700"/>
              <a:gd name="connsiteX14" fmla="*/ 188595 w 361950"/>
              <a:gd name="connsiteY14" fmla="*/ 273653 h 266700"/>
              <a:gd name="connsiteX15" fmla="*/ 356521 w 361950"/>
              <a:gd name="connsiteY15" fmla="*/ 255841 h 266700"/>
              <a:gd name="connsiteX16" fmla="*/ 361569 w 361950"/>
              <a:gd name="connsiteY16" fmla="*/ 254032 h 266700"/>
              <a:gd name="connsiteX17" fmla="*/ 363665 w 361950"/>
              <a:gd name="connsiteY17" fmla="*/ 249174 h 266700"/>
              <a:gd name="connsiteX18" fmla="*/ 363665 w 361950"/>
              <a:gd name="connsiteY18" fmla="*/ 26956 h 266700"/>
              <a:gd name="connsiteX19" fmla="*/ 350234 w 361950"/>
              <a:gd name="connsiteY19" fmla="*/ 26956 h 266700"/>
              <a:gd name="connsiteX20" fmla="*/ 350234 w 361950"/>
              <a:gd name="connsiteY20" fmla="*/ 242126 h 266700"/>
              <a:gd name="connsiteX21" fmla="*/ 218313 w 361950"/>
              <a:gd name="connsiteY21" fmla="*/ 250603 h 266700"/>
              <a:gd name="connsiteX22" fmla="*/ 336804 w 361950"/>
              <a:gd name="connsiteY22" fmla="*/ 228981 h 266700"/>
              <a:gd name="connsiteX23" fmla="*/ 336804 w 361950"/>
              <a:gd name="connsiteY23"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950" h="266700">
                <a:moveTo>
                  <a:pt x="26956" y="228981"/>
                </a:moveTo>
                <a:cubicBezTo>
                  <a:pt x="70294" y="228981"/>
                  <a:pt x="112109" y="235649"/>
                  <a:pt x="145447" y="250603"/>
                </a:cubicBezTo>
                <a:cubicBezTo>
                  <a:pt x="96203" y="240221"/>
                  <a:pt x="34385" y="241363"/>
                  <a:pt x="13526" y="242126"/>
                </a:cubicBezTo>
                <a:lnTo>
                  <a:pt x="13526" y="26956"/>
                </a:lnTo>
                <a:lnTo>
                  <a:pt x="0" y="26956"/>
                </a:lnTo>
                <a:lnTo>
                  <a:pt x="0" y="249174"/>
                </a:lnTo>
                <a:cubicBezTo>
                  <a:pt x="0" y="250984"/>
                  <a:pt x="762" y="252793"/>
                  <a:pt x="2095" y="254032"/>
                </a:cubicBezTo>
                <a:cubicBezTo>
                  <a:pt x="3429" y="255270"/>
                  <a:pt x="5334" y="255937"/>
                  <a:pt x="7144" y="255841"/>
                </a:cubicBezTo>
                <a:cubicBezTo>
                  <a:pt x="8287" y="255746"/>
                  <a:pt x="121634" y="249841"/>
                  <a:pt x="175069" y="273653"/>
                </a:cubicBezTo>
                <a:lnTo>
                  <a:pt x="175069" y="35433"/>
                </a:lnTo>
                <a:cubicBezTo>
                  <a:pt x="132588" y="10858"/>
                  <a:pt x="82867" y="0"/>
                  <a:pt x="26956" y="0"/>
                </a:cubicBezTo>
                <a:lnTo>
                  <a:pt x="26956" y="228981"/>
                </a:lnTo>
                <a:close/>
                <a:moveTo>
                  <a:pt x="336709" y="0"/>
                </a:moveTo>
                <a:cubicBezTo>
                  <a:pt x="280797" y="0"/>
                  <a:pt x="231077" y="10858"/>
                  <a:pt x="188595" y="35433"/>
                </a:cubicBezTo>
                <a:lnTo>
                  <a:pt x="188595" y="273653"/>
                </a:lnTo>
                <a:cubicBezTo>
                  <a:pt x="241935" y="249841"/>
                  <a:pt x="355378" y="255841"/>
                  <a:pt x="356521" y="255841"/>
                </a:cubicBezTo>
                <a:cubicBezTo>
                  <a:pt x="358331" y="255937"/>
                  <a:pt x="360140" y="255270"/>
                  <a:pt x="361569" y="254032"/>
                </a:cubicBezTo>
                <a:cubicBezTo>
                  <a:pt x="362903" y="252793"/>
                  <a:pt x="363665" y="250984"/>
                  <a:pt x="363665" y="249174"/>
                </a:cubicBezTo>
                <a:lnTo>
                  <a:pt x="363665" y="26956"/>
                </a:lnTo>
                <a:lnTo>
                  <a:pt x="350234" y="26956"/>
                </a:lnTo>
                <a:lnTo>
                  <a:pt x="350234" y="242126"/>
                </a:lnTo>
                <a:cubicBezTo>
                  <a:pt x="329375" y="241363"/>
                  <a:pt x="267462" y="240125"/>
                  <a:pt x="218313" y="250603"/>
                </a:cubicBezTo>
                <a:cubicBezTo>
                  <a:pt x="251555" y="235649"/>
                  <a:pt x="293465" y="228981"/>
                  <a:pt x="336804" y="228981"/>
                </a:cubicBezTo>
                <a:lnTo>
                  <a:pt x="336804" y="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Shape 17">
            <a:extLst>
              <a:ext uri="{FF2B5EF4-FFF2-40B4-BE49-F238E27FC236}">
                <a16:creationId xmlns:a16="http://schemas.microsoft.com/office/drawing/2014/main" id="{1CE4B44D-73BD-9248-F1BB-B0A580C74670}"/>
              </a:ext>
            </a:extLst>
          </p:cNvPr>
          <p:cNvSpPr/>
          <p:nvPr/>
        </p:nvSpPr>
        <p:spPr>
          <a:xfrm>
            <a:off x="7921188" y="3532292"/>
            <a:ext cx="209550" cy="285750"/>
          </a:xfrm>
          <a:custGeom>
            <a:avLst/>
            <a:gdLst>
              <a:gd name="connsiteX0" fmla="*/ 148114 w 209550"/>
              <a:gd name="connsiteY0" fmla="*/ 287369 h 285750"/>
              <a:gd name="connsiteX1" fmla="*/ 113157 w 209550"/>
              <a:gd name="connsiteY1" fmla="*/ 231458 h 285750"/>
              <a:gd name="connsiteX2" fmla="*/ 144875 w 209550"/>
              <a:gd name="connsiteY2" fmla="*/ 174212 h 285750"/>
              <a:gd name="connsiteX3" fmla="*/ 98108 w 209550"/>
              <a:gd name="connsiteY3" fmla="*/ 110014 h 285750"/>
              <a:gd name="connsiteX4" fmla="*/ 106109 w 209550"/>
              <a:gd name="connsiteY4" fmla="*/ 140494 h 285750"/>
              <a:gd name="connsiteX5" fmla="*/ 0 w 209550"/>
              <a:gd name="connsiteY5" fmla="*/ 93155 h 285750"/>
              <a:gd name="connsiteX6" fmla="*/ 69437 w 209550"/>
              <a:gd name="connsiteY6" fmla="*/ 0 h 285750"/>
              <a:gd name="connsiteX7" fmla="*/ 80105 w 209550"/>
              <a:gd name="connsiteY7" fmla="*/ 40862 h 285750"/>
              <a:gd name="connsiteX8" fmla="*/ 210788 w 209550"/>
              <a:gd name="connsiteY8" fmla="*/ 174117 h 285750"/>
              <a:gd name="connsiteX9" fmla="*/ 148114 w 209550"/>
              <a:gd name="connsiteY9" fmla="*/ 287369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8114" y="287369"/>
                </a:moveTo>
                <a:lnTo>
                  <a:pt x="113157" y="231458"/>
                </a:lnTo>
                <a:cubicBezTo>
                  <a:pt x="133064" y="218980"/>
                  <a:pt x="144875" y="197644"/>
                  <a:pt x="144875" y="174212"/>
                </a:cubicBezTo>
                <a:cubicBezTo>
                  <a:pt x="144875" y="144209"/>
                  <a:pt x="125159" y="118777"/>
                  <a:pt x="98108" y="110014"/>
                </a:cubicBezTo>
                <a:lnTo>
                  <a:pt x="106109" y="140494"/>
                </a:lnTo>
                <a:lnTo>
                  <a:pt x="0" y="93155"/>
                </a:lnTo>
                <a:lnTo>
                  <a:pt x="69437" y="0"/>
                </a:lnTo>
                <a:lnTo>
                  <a:pt x="80105" y="40862"/>
                </a:lnTo>
                <a:cubicBezTo>
                  <a:pt x="152400" y="42291"/>
                  <a:pt x="210788" y="101441"/>
                  <a:pt x="210788" y="174117"/>
                </a:cubicBezTo>
                <a:cubicBezTo>
                  <a:pt x="210884" y="220504"/>
                  <a:pt x="187357" y="262795"/>
                  <a:pt x="148114" y="287369"/>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Shape 18">
            <a:extLst>
              <a:ext uri="{FF2B5EF4-FFF2-40B4-BE49-F238E27FC236}">
                <a16:creationId xmlns:a16="http://schemas.microsoft.com/office/drawing/2014/main" id="{40D14785-EEE5-851A-1DD2-E52BEEF3F473}"/>
              </a:ext>
            </a:extLst>
          </p:cNvPr>
          <p:cNvSpPr/>
          <p:nvPr/>
        </p:nvSpPr>
        <p:spPr>
          <a:xfrm>
            <a:off x="7827557" y="3605443"/>
            <a:ext cx="209550" cy="285750"/>
          </a:xfrm>
          <a:custGeom>
            <a:avLst/>
            <a:gdLst>
              <a:gd name="connsiteX0" fmla="*/ 141446 w 209550"/>
              <a:gd name="connsiteY0" fmla="*/ 287274 h 285750"/>
              <a:gd name="connsiteX1" fmla="*/ 130778 w 209550"/>
              <a:gd name="connsiteY1" fmla="*/ 246412 h 285750"/>
              <a:gd name="connsiteX2" fmla="*/ 0 w 209550"/>
              <a:gd name="connsiteY2" fmla="*/ 113157 h 285750"/>
              <a:gd name="connsiteX3" fmla="*/ 62675 w 209550"/>
              <a:gd name="connsiteY3" fmla="*/ 0 h 285750"/>
              <a:gd name="connsiteX4" fmla="*/ 97631 w 209550"/>
              <a:gd name="connsiteY4" fmla="*/ 55912 h 285750"/>
              <a:gd name="connsiteX5" fmla="*/ 65913 w 209550"/>
              <a:gd name="connsiteY5" fmla="*/ 113157 h 285750"/>
              <a:gd name="connsiteX6" fmla="*/ 112681 w 209550"/>
              <a:gd name="connsiteY6" fmla="*/ 177356 h 285750"/>
              <a:gd name="connsiteX7" fmla="*/ 104680 w 209550"/>
              <a:gd name="connsiteY7" fmla="*/ 146876 h 285750"/>
              <a:gd name="connsiteX8" fmla="*/ 210693 w 209550"/>
              <a:gd name="connsiteY8" fmla="*/ 194215 h 285750"/>
              <a:gd name="connsiteX9" fmla="*/ 141446 w 209550"/>
              <a:gd name="connsiteY9" fmla="*/ 28727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1446" y="287274"/>
                </a:moveTo>
                <a:lnTo>
                  <a:pt x="130778" y="246412"/>
                </a:lnTo>
                <a:cubicBezTo>
                  <a:pt x="58484" y="244983"/>
                  <a:pt x="0" y="185833"/>
                  <a:pt x="0" y="113157"/>
                </a:cubicBezTo>
                <a:cubicBezTo>
                  <a:pt x="0" y="66866"/>
                  <a:pt x="23432" y="24575"/>
                  <a:pt x="62675" y="0"/>
                </a:cubicBezTo>
                <a:lnTo>
                  <a:pt x="97631" y="55912"/>
                </a:lnTo>
                <a:cubicBezTo>
                  <a:pt x="77724" y="68390"/>
                  <a:pt x="65913" y="89726"/>
                  <a:pt x="65913" y="113157"/>
                </a:cubicBezTo>
                <a:cubicBezTo>
                  <a:pt x="65913" y="143161"/>
                  <a:pt x="85535" y="168592"/>
                  <a:pt x="112681" y="177356"/>
                </a:cubicBezTo>
                <a:lnTo>
                  <a:pt x="104680" y="146876"/>
                </a:lnTo>
                <a:lnTo>
                  <a:pt x="210693" y="194215"/>
                </a:lnTo>
                <a:lnTo>
                  <a:pt x="141446" y="287274"/>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Shape 19">
            <a:extLst>
              <a:ext uri="{FF2B5EF4-FFF2-40B4-BE49-F238E27FC236}">
                <a16:creationId xmlns:a16="http://schemas.microsoft.com/office/drawing/2014/main" id="{34C8CBDB-6DDB-DE0D-B24A-0AAD0185FBCC}"/>
              </a:ext>
            </a:extLst>
          </p:cNvPr>
          <p:cNvSpPr/>
          <p:nvPr/>
        </p:nvSpPr>
        <p:spPr>
          <a:xfrm>
            <a:off x="4835407" y="4811886"/>
            <a:ext cx="219075" cy="266700"/>
          </a:xfrm>
          <a:custGeom>
            <a:avLst/>
            <a:gdLst>
              <a:gd name="connsiteX0" fmla="*/ 0 w 219075"/>
              <a:gd name="connsiteY0" fmla="*/ 0 h 266700"/>
              <a:gd name="connsiteX1" fmla="*/ 0 w 219075"/>
              <a:gd name="connsiteY1" fmla="*/ 267176 h 266700"/>
              <a:gd name="connsiteX2" fmla="*/ 222695 w 219075"/>
              <a:gd name="connsiteY2" fmla="*/ 267176 h 266700"/>
              <a:gd name="connsiteX3" fmla="*/ 222695 w 219075"/>
              <a:gd name="connsiteY3" fmla="*/ 66770 h 266700"/>
              <a:gd name="connsiteX4" fmla="*/ 155924 w 219075"/>
              <a:gd name="connsiteY4" fmla="*/ 66770 h 266700"/>
              <a:gd name="connsiteX5" fmla="*/ 155924 w 219075"/>
              <a:gd name="connsiteY5" fmla="*/ 0 h 266700"/>
              <a:gd name="connsiteX6" fmla="*/ 0 w 219075"/>
              <a:gd name="connsiteY6" fmla="*/ 0 h 266700"/>
              <a:gd name="connsiteX7" fmla="*/ 78010 w 219075"/>
              <a:gd name="connsiteY7" fmla="*/ 178118 h 266700"/>
              <a:gd name="connsiteX8" fmla="*/ 55721 w 219075"/>
              <a:gd name="connsiteY8" fmla="*/ 178118 h 266700"/>
              <a:gd name="connsiteX9" fmla="*/ 55721 w 219075"/>
              <a:gd name="connsiteY9" fmla="*/ 166973 h 266700"/>
              <a:gd name="connsiteX10" fmla="*/ 78010 w 219075"/>
              <a:gd name="connsiteY10" fmla="*/ 166973 h 266700"/>
              <a:gd name="connsiteX11" fmla="*/ 78010 w 219075"/>
              <a:gd name="connsiteY11" fmla="*/ 178118 h 266700"/>
              <a:gd name="connsiteX12" fmla="*/ 78010 w 219075"/>
              <a:gd name="connsiteY12" fmla="*/ 144780 h 266700"/>
              <a:gd name="connsiteX13" fmla="*/ 55721 w 219075"/>
              <a:gd name="connsiteY13" fmla="*/ 144780 h 266700"/>
              <a:gd name="connsiteX14" fmla="*/ 55721 w 219075"/>
              <a:gd name="connsiteY14" fmla="*/ 133636 h 266700"/>
              <a:gd name="connsiteX15" fmla="*/ 78010 w 219075"/>
              <a:gd name="connsiteY15" fmla="*/ 133636 h 266700"/>
              <a:gd name="connsiteX16" fmla="*/ 78010 w 219075"/>
              <a:gd name="connsiteY16" fmla="*/ 144780 h 266700"/>
              <a:gd name="connsiteX17" fmla="*/ 78010 w 219075"/>
              <a:gd name="connsiteY17" fmla="*/ 111347 h 266700"/>
              <a:gd name="connsiteX18" fmla="*/ 55721 w 219075"/>
              <a:gd name="connsiteY18" fmla="*/ 111347 h 266700"/>
              <a:gd name="connsiteX19" fmla="*/ 55721 w 219075"/>
              <a:gd name="connsiteY19" fmla="*/ 100203 h 266700"/>
              <a:gd name="connsiteX20" fmla="*/ 78010 w 219075"/>
              <a:gd name="connsiteY20" fmla="*/ 100203 h 266700"/>
              <a:gd name="connsiteX21" fmla="*/ 78010 w 219075"/>
              <a:gd name="connsiteY21" fmla="*/ 111347 h 266700"/>
              <a:gd name="connsiteX22" fmla="*/ 167068 w 219075"/>
              <a:gd name="connsiteY22" fmla="*/ 178118 h 266700"/>
              <a:gd name="connsiteX23" fmla="*/ 100298 w 219075"/>
              <a:gd name="connsiteY23" fmla="*/ 178118 h 266700"/>
              <a:gd name="connsiteX24" fmla="*/ 100298 w 219075"/>
              <a:gd name="connsiteY24" fmla="*/ 166973 h 266700"/>
              <a:gd name="connsiteX25" fmla="*/ 167068 w 219075"/>
              <a:gd name="connsiteY25" fmla="*/ 166973 h 266700"/>
              <a:gd name="connsiteX26" fmla="*/ 167068 w 219075"/>
              <a:gd name="connsiteY26" fmla="*/ 178118 h 266700"/>
              <a:gd name="connsiteX27" fmla="*/ 167068 w 219075"/>
              <a:gd name="connsiteY27" fmla="*/ 144780 h 266700"/>
              <a:gd name="connsiteX28" fmla="*/ 100298 w 219075"/>
              <a:gd name="connsiteY28" fmla="*/ 144780 h 266700"/>
              <a:gd name="connsiteX29" fmla="*/ 100298 w 219075"/>
              <a:gd name="connsiteY29" fmla="*/ 133636 h 266700"/>
              <a:gd name="connsiteX30" fmla="*/ 167068 w 219075"/>
              <a:gd name="connsiteY30" fmla="*/ 133636 h 266700"/>
              <a:gd name="connsiteX31" fmla="*/ 167068 w 219075"/>
              <a:gd name="connsiteY31" fmla="*/ 144780 h 266700"/>
              <a:gd name="connsiteX32" fmla="*/ 167068 w 219075"/>
              <a:gd name="connsiteY32" fmla="*/ 100203 h 266700"/>
              <a:gd name="connsiteX33" fmla="*/ 167068 w 219075"/>
              <a:gd name="connsiteY33" fmla="*/ 111347 h 266700"/>
              <a:gd name="connsiteX34" fmla="*/ 100298 w 219075"/>
              <a:gd name="connsiteY34" fmla="*/ 111347 h 266700"/>
              <a:gd name="connsiteX35" fmla="*/ 100298 w 219075"/>
              <a:gd name="connsiteY35" fmla="*/ 100203 h 266700"/>
              <a:gd name="connsiteX36" fmla="*/ 167068 w 219075"/>
              <a:gd name="connsiteY36" fmla="*/ 100203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9075" h="266700">
                <a:moveTo>
                  <a:pt x="0" y="0"/>
                </a:moveTo>
                <a:lnTo>
                  <a:pt x="0" y="267176"/>
                </a:lnTo>
                <a:lnTo>
                  <a:pt x="222695" y="267176"/>
                </a:lnTo>
                <a:lnTo>
                  <a:pt x="222695" y="66770"/>
                </a:lnTo>
                <a:lnTo>
                  <a:pt x="155924" y="66770"/>
                </a:lnTo>
                <a:lnTo>
                  <a:pt x="155924" y="0"/>
                </a:lnTo>
                <a:lnTo>
                  <a:pt x="0" y="0"/>
                </a:lnTo>
                <a:close/>
                <a:moveTo>
                  <a:pt x="78010" y="178118"/>
                </a:moveTo>
                <a:lnTo>
                  <a:pt x="55721" y="178118"/>
                </a:lnTo>
                <a:lnTo>
                  <a:pt x="55721" y="166973"/>
                </a:lnTo>
                <a:lnTo>
                  <a:pt x="78010" y="166973"/>
                </a:lnTo>
                <a:lnTo>
                  <a:pt x="78010" y="178118"/>
                </a:lnTo>
                <a:close/>
                <a:moveTo>
                  <a:pt x="78010" y="144780"/>
                </a:moveTo>
                <a:lnTo>
                  <a:pt x="55721" y="144780"/>
                </a:lnTo>
                <a:lnTo>
                  <a:pt x="55721" y="133636"/>
                </a:lnTo>
                <a:lnTo>
                  <a:pt x="78010" y="133636"/>
                </a:lnTo>
                <a:lnTo>
                  <a:pt x="78010" y="144780"/>
                </a:lnTo>
                <a:close/>
                <a:moveTo>
                  <a:pt x="78010" y="111347"/>
                </a:moveTo>
                <a:lnTo>
                  <a:pt x="55721" y="111347"/>
                </a:lnTo>
                <a:lnTo>
                  <a:pt x="55721" y="100203"/>
                </a:lnTo>
                <a:lnTo>
                  <a:pt x="78010" y="100203"/>
                </a:lnTo>
                <a:lnTo>
                  <a:pt x="78010" y="111347"/>
                </a:lnTo>
                <a:close/>
                <a:moveTo>
                  <a:pt x="167068" y="178118"/>
                </a:moveTo>
                <a:lnTo>
                  <a:pt x="100298" y="178118"/>
                </a:lnTo>
                <a:lnTo>
                  <a:pt x="100298" y="166973"/>
                </a:lnTo>
                <a:lnTo>
                  <a:pt x="167068" y="166973"/>
                </a:lnTo>
                <a:lnTo>
                  <a:pt x="167068" y="178118"/>
                </a:lnTo>
                <a:close/>
                <a:moveTo>
                  <a:pt x="167068" y="144780"/>
                </a:moveTo>
                <a:lnTo>
                  <a:pt x="100298" y="144780"/>
                </a:lnTo>
                <a:lnTo>
                  <a:pt x="100298" y="133636"/>
                </a:lnTo>
                <a:lnTo>
                  <a:pt x="167068" y="133636"/>
                </a:lnTo>
                <a:lnTo>
                  <a:pt x="167068" y="144780"/>
                </a:lnTo>
                <a:close/>
                <a:moveTo>
                  <a:pt x="167068" y="100203"/>
                </a:moveTo>
                <a:lnTo>
                  <a:pt x="167068" y="111347"/>
                </a:lnTo>
                <a:lnTo>
                  <a:pt x="100298" y="111347"/>
                </a:lnTo>
                <a:lnTo>
                  <a:pt x="100298" y="100203"/>
                </a:lnTo>
                <a:lnTo>
                  <a:pt x="167068" y="100203"/>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Shape 20">
            <a:extLst>
              <a:ext uri="{FF2B5EF4-FFF2-40B4-BE49-F238E27FC236}">
                <a16:creationId xmlns:a16="http://schemas.microsoft.com/office/drawing/2014/main" id="{14A82F64-68B8-6A2B-9A4D-8FFF2691C29A}"/>
              </a:ext>
            </a:extLst>
          </p:cNvPr>
          <p:cNvSpPr/>
          <p:nvPr/>
        </p:nvSpPr>
        <p:spPr>
          <a:xfrm>
            <a:off x="4826009" y="2366833"/>
            <a:ext cx="247650" cy="333375"/>
          </a:xfrm>
          <a:custGeom>
            <a:avLst/>
            <a:gdLst>
              <a:gd name="connsiteX0" fmla="*/ 17813 w 247650"/>
              <a:gd name="connsiteY0" fmla="*/ 53245 h 333375"/>
              <a:gd name="connsiteX1" fmla="*/ 35720 w 247650"/>
              <a:gd name="connsiteY1" fmla="*/ 71819 h 333375"/>
              <a:gd name="connsiteX2" fmla="*/ 35720 w 247650"/>
              <a:gd name="connsiteY2" fmla="*/ 138303 h 333375"/>
              <a:gd name="connsiteX3" fmla="*/ 35720 w 247650"/>
              <a:gd name="connsiteY3" fmla="*/ 143637 h 333375"/>
              <a:gd name="connsiteX4" fmla="*/ 40863 w 247650"/>
              <a:gd name="connsiteY4" fmla="*/ 148971 h 333375"/>
              <a:gd name="connsiteX5" fmla="*/ 46007 w 247650"/>
              <a:gd name="connsiteY5" fmla="*/ 143637 h 333375"/>
              <a:gd name="connsiteX6" fmla="*/ 46007 w 247650"/>
              <a:gd name="connsiteY6" fmla="*/ 138303 h 333375"/>
              <a:gd name="connsiteX7" fmla="*/ 46007 w 247650"/>
              <a:gd name="connsiteY7" fmla="*/ 71819 h 333375"/>
              <a:gd name="connsiteX8" fmla="*/ 46007 w 247650"/>
              <a:gd name="connsiteY8" fmla="*/ 34576 h 333375"/>
              <a:gd name="connsiteX9" fmla="*/ 63914 w 247650"/>
              <a:gd name="connsiteY9" fmla="*/ 16002 h 333375"/>
              <a:gd name="connsiteX10" fmla="*/ 81821 w 247650"/>
              <a:gd name="connsiteY10" fmla="*/ 34576 h 333375"/>
              <a:gd name="connsiteX11" fmla="*/ 81821 w 247650"/>
              <a:gd name="connsiteY11" fmla="*/ 138208 h 333375"/>
              <a:gd name="connsiteX12" fmla="*/ 81821 w 247650"/>
              <a:gd name="connsiteY12" fmla="*/ 143542 h 333375"/>
              <a:gd name="connsiteX13" fmla="*/ 86964 w 247650"/>
              <a:gd name="connsiteY13" fmla="*/ 148876 h 333375"/>
              <a:gd name="connsiteX14" fmla="*/ 92108 w 247650"/>
              <a:gd name="connsiteY14" fmla="*/ 143542 h 333375"/>
              <a:gd name="connsiteX15" fmla="*/ 92108 w 247650"/>
              <a:gd name="connsiteY15" fmla="*/ 138208 h 333375"/>
              <a:gd name="connsiteX16" fmla="*/ 92108 w 247650"/>
              <a:gd name="connsiteY16" fmla="*/ 34576 h 333375"/>
              <a:gd name="connsiteX17" fmla="*/ 92108 w 247650"/>
              <a:gd name="connsiteY17" fmla="*/ 18574 h 333375"/>
              <a:gd name="connsiteX18" fmla="*/ 110015 w 247650"/>
              <a:gd name="connsiteY18" fmla="*/ 0 h 333375"/>
              <a:gd name="connsiteX19" fmla="*/ 127922 w 247650"/>
              <a:gd name="connsiteY19" fmla="*/ 18574 h 333375"/>
              <a:gd name="connsiteX20" fmla="*/ 127922 w 247650"/>
              <a:gd name="connsiteY20" fmla="*/ 34576 h 333375"/>
              <a:gd name="connsiteX21" fmla="*/ 127922 w 247650"/>
              <a:gd name="connsiteY21" fmla="*/ 138208 h 333375"/>
              <a:gd name="connsiteX22" fmla="*/ 127922 w 247650"/>
              <a:gd name="connsiteY22" fmla="*/ 143542 h 333375"/>
              <a:gd name="connsiteX23" fmla="*/ 133065 w 247650"/>
              <a:gd name="connsiteY23" fmla="*/ 148876 h 333375"/>
              <a:gd name="connsiteX24" fmla="*/ 138209 w 247650"/>
              <a:gd name="connsiteY24" fmla="*/ 143542 h 333375"/>
              <a:gd name="connsiteX25" fmla="*/ 138209 w 247650"/>
              <a:gd name="connsiteY25" fmla="*/ 138208 h 333375"/>
              <a:gd name="connsiteX26" fmla="*/ 138209 w 247650"/>
              <a:gd name="connsiteY26" fmla="*/ 34576 h 333375"/>
              <a:gd name="connsiteX27" fmla="*/ 156116 w 247650"/>
              <a:gd name="connsiteY27" fmla="*/ 16002 h 333375"/>
              <a:gd name="connsiteX28" fmla="*/ 174023 w 247650"/>
              <a:gd name="connsiteY28" fmla="*/ 34576 h 333375"/>
              <a:gd name="connsiteX29" fmla="*/ 174023 w 247650"/>
              <a:gd name="connsiteY29" fmla="*/ 212693 h 333375"/>
              <a:gd name="connsiteX30" fmla="*/ 176785 w 247650"/>
              <a:gd name="connsiteY30" fmla="*/ 217361 h 333375"/>
              <a:gd name="connsiteX31" fmla="*/ 182119 w 247650"/>
              <a:gd name="connsiteY31" fmla="*/ 217075 h 333375"/>
              <a:gd name="connsiteX32" fmla="*/ 228315 w 247650"/>
              <a:gd name="connsiteY32" fmla="*/ 184118 h 333375"/>
              <a:gd name="connsiteX33" fmla="*/ 250985 w 247650"/>
              <a:gd name="connsiteY33" fmla="*/ 186595 h 333375"/>
              <a:gd name="connsiteX34" fmla="*/ 252223 w 247650"/>
              <a:gd name="connsiteY34" fmla="*/ 210217 h 333375"/>
              <a:gd name="connsiteX35" fmla="*/ 190120 w 247650"/>
              <a:gd name="connsiteY35" fmla="*/ 294418 h 333375"/>
              <a:gd name="connsiteX36" fmla="*/ 100585 w 247650"/>
              <a:gd name="connsiteY36" fmla="*/ 340328 h 333375"/>
              <a:gd name="connsiteX37" fmla="*/ 97347 w 247650"/>
              <a:gd name="connsiteY37" fmla="*/ 340328 h 333375"/>
              <a:gd name="connsiteX38" fmla="*/ 1 w 247650"/>
              <a:gd name="connsiteY38" fmla="*/ 239268 h 333375"/>
              <a:gd name="connsiteX39" fmla="*/ 1 w 247650"/>
              <a:gd name="connsiteY39" fmla="*/ 71819 h 333375"/>
              <a:gd name="connsiteX40" fmla="*/ 17813 w 247650"/>
              <a:gd name="connsiteY40" fmla="*/ 5324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7650" h="333375">
                <a:moveTo>
                  <a:pt x="17813" y="53245"/>
                </a:moveTo>
                <a:cubicBezTo>
                  <a:pt x="27719" y="53245"/>
                  <a:pt x="35720" y="61627"/>
                  <a:pt x="35720" y="71819"/>
                </a:cubicBezTo>
                <a:lnTo>
                  <a:pt x="35720" y="138303"/>
                </a:lnTo>
                <a:lnTo>
                  <a:pt x="35720" y="143637"/>
                </a:lnTo>
                <a:cubicBezTo>
                  <a:pt x="35720" y="146590"/>
                  <a:pt x="38006" y="148971"/>
                  <a:pt x="40863" y="148971"/>
                </a:cubicBezTo>
                <a:cubicBezTo>
                  <a:pt x="43721" y="148971"/>
                  <a:pt x="46007" y="146590"/>
                  <a:pt x="46007" y="143637"/>
                </a:cubicBezTo>
                <a:lnTo>
                  <a:pt x="46007" y="138303"/>
                </a:lnTo>
                <a:lnTo>
                  <a:pt x="46007" y="71819"/>
                </a:lnTo>
                <a:lnTo>
                  <a:pt x="46007" y="34576"/>
                </a:lnTo>
                <a:cubicBezTo>
                  <a:pt x="46007" y="24289"/>
                  <a:pt x="54008" y="16002"/>
                  <a:pt x="63914" y="16002"/>
                </a:cubicBezTo>
                <a:cubicBezTo>
                  <a:pt x="73820" y="16002"/>
                  <a:pt x="81821" y="24384"/>
                  <a:pt x="81821" y="34576"/>
                </a:cubicBezTo>
                <a:lnTo>
                  <a:pt x="81821" y="138208"/>
                </a:lnTo>
                <a:lnTo>
                  <a:pt x="81821" y="143542"/>
                </a:lnTo>
                <a:cubicBezTo>
                  <a:pt x="81821" y="146495"/>
                  <a:pt x="84107" y="148876"/>
                  <a:pt x="86964" y="148876"/>
                </a:cubicBezTo>
                <a:cubicBezTo>
                  <a:pt x="89822" y="148876"/>
                  <a:pt x="92108" y="146495"/>
                  <a:pt x="92108" y="143542"/>
                </a:cubicBezTo>
                <a:lnTo>
                  <a:pt x="92108" y="138208"/>
                </a:lnTo>
                <a:lnTo>
                  <a:pt x="92108" y="34576"/>
                </a:lnTo>
                <a:lnTo>
                  <a:pt x="92108" y="18574"/>
                </a:lnTo>
                <a:cubicBezTo>
                  <a:pt x="92108" y="8287"/>
                  <a:pt x="100109" y="0"/>
                  <a:pt x="110015" y="0"/>
                </a:cubicBezTo>
                <a:cubicBezTo>
                  <a:pt x="119921" y="0"/>
                  <a:pt x="127922" y="8382"/>
                  <a:pt x="127922" y="18574"/>
                </a:cubicBezTo>
                <a:lnTo>
                  <a:pt x="127922" y="34576"/>
                </a:lnTo>
                <a:lnTo>
                  <a:pt x="127922" y="138208"/>
                </a:lnTo>
                <a:lnTo>
                  <a:pt x="127922" y="143542"/>
                </a:lnTo>
                <a:cubicBezTo>
                  <a:pt x="127922" y="146495"/>
                  <a:pt x="130208" y="148876"/>
                  <a:pt x="133065" y="148876"/>
                </a:cubicBezTo>
                <a:cubicBezTo>
                  <a:pt x="135923" y="148876"/>
                  <a:pt x="138209" y="146495"/>
                  <a:pt x="138209" y="143542"/>
                </a:cubicBezTo>
                <a:lnTo>
                  <a:pt x="138209" y="138208"/>
                </a:lnTo>
                <a:lnTo>
                  <a:pt x="138209" y="34576"/>
                </a:lnTo>
                <a:cubicBezTo>
                  <a:pt x="138209" y="24289"/>
                  <a:pt x="146305" y="16002"/>
                  <a:pt x="156116" y="16002"/>
                </a:cubicBezTo>
                <a:cubicBezTo>
                  <a:pt x="166022" y="16002"/>
                  <a:pt x="174023" y="24384"/>
                  <a:pt x="174023" y="34576"/>
                </a:cubicBezTo>
                <a:lnTo>
                  <a:pt x="174023" y="212693"/>
                </a:lnTo>
                <a:cubicBezTo>
                  <a:pt x="174023" y="214693"/>
                  <a:pt x="175070" y="216503"/>
                  <a:pt x="176785" y="217361"/>
                </a:cubicBezTo>
                <a:cubicBezTo>
                  <a:pt x="178499" y="218313"/>
                  <a:pt x="180500" y="218122"/>
                  <a:pt x="182119" y="217075"/>
                </a:cubicBezTo>
                <a:lnTo>
                  <a:pt x="228315" y="184118"/>
                </a:lnTo>
                <a:cubicBezTo>
                  <a:pt x="237459" y="177641"/>
                  <a:pt x="246222" y="181356"/>
                  <a:pt x="250985" y="186595"/>
                </a:cubicBezTo>
                <a:cubicBezTo>
                  <a:pt x="255747" y="191834"/>
                  <a:pt x="258890" y="201073"/>
                  <a:pt x="252223" y="210217"/>
                </a:cubicBezTo>
                <a:lnTo>
                  <a:pt x="190120" y="294418"/>
                </a:lnTo>
                <a:cubicBezTo>
                  <a:pt x="168974" y="323183"/>
                  <a:pt x="135447" y="340328"/>
                  <a:pt x="100585" y="340328"/>
                </a:cubicBezTo>
                <a:lnTo>
                  <a:pt x="97347" y="340328"/>
                </a:lnTo>
                <a:cubicBezTo>
                  <a:pt x="49246" y="340328"/>
                  <a:pt x="1" y="328327"/>
                  <a:pt x="1" y="239268"/>
                </a:cubicBezTo>
                <a:lnTo>
                  <a:pt x="1" y="71819"/>
                </a:lnTo>
                <a:cubicBezTo>
                  <a:pt x="-94" y="61532"/>
                  <a:pt x="7907" y="53245"/>
                  <a:pt x="17813" y="5324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Shape 21">
            <a:extLst>
              <a:ext uri="{FF2B5EF4-FFF2-40B4-BE49-F238E27FC236}">
                <a16:creationId xmlns:a16="http://schemas.microsoft.com/office/drawing/2014/main" id="{4003E7F9-02E4-1974-6AD1-5227BE6497B9}"/>
              </a:ext>
            </a:extLst>
          </p:cNvPr>
          <p:cNvSpPr/>
          <p:nvPr/>
        </p:nvSpPr>
        <p:spPr>
          <a:xfrm>
            <a:off x="4299594" y="3605725"/>
            <a:ext cx="323850" cy="314325"/>
          </a:xfrm>
          <a:custGeom>
            <a:avLst/>
            <a:gdLst>
              <a:gd name="connsiteX0" fmla="*/ 198668 w 323850"/>
              <a:gd name="connsiteY0" fmla="*/ 33861 h 314325"/>
              <a:gd name="connsiteX1" fmla="*/ 34076 w 323850"/>
              <a:gd name="connsiteY1" fmla="*/ 33861 h 314325"/>
              <a:gd name="connsiteX2" fmla="*/ 34076 w 323850"/>
              <a:gd name="connsiteY2" fmla="*/ 197406 h 314325"/>
              <a:gd name="connsiteX3" fmla="*/ 187333 w 323850"/>
              <a:gd name="connsiteY3" fmla="*/ 207216 h 314325"/>
              <a:gd name="connsiteX4" fmla="*/ 205145 w 323850"/>
              <a:gd name="connsiteY4" fmla="*/ 224933 h 314325"/>
              <a:gd name="connsiteX5" fmla="*/ 212860 w 323850"/>
              <a:gd name="connsiteY5" fmla="*/ 253603 h 314325"/>
              <a:gd name="connsiteX6" fmla="*/ 273725 w 323850"/>
              <a:gd name="connsiteY6" fmla="*/ 314087 h 314325"/>
              <a:gd name="connsiteX7" fmla="*/ 316016 w 323850"/>
              <a:gd name="connsiteY7" fmla="*/ 314087 h 314325"/>
              <a:gd name="connsiteX8" fmla="*/ 316016 w 323850"/>
              <a:gd name="connsiteY8" fmla="*/ 272082 h 314325"/>
              <a:gd name="connsiteX9" fmla="*/ 255056 w 323850"/>
              <a:gd name="connsiteY9" fmla="*/ 211598 h 314325"/>
              <a:gd name="connsiteX10" fmla="*/ 226195 w 323850"/>
              <a:gd name="connsiteY10" fmla="*/ 203883 h 314325"/>
              <a:gd name="connsiteX11" fmla="*/ 208383 w 323850"/>
              <a:gd name="connsiteY11" fmla="*/ 186166 h 314325"/>
              <a:gd name="connsiteX12" fmla="*/ 198668 w 323850"/>
              <a:gd name="connsiteY12" fmla="*/ 33861 h 314325"/>
              <a:gd name="connsiteX13" fmla="*/ 55316 w 323850"/>
              <a:gd name="connsiteY13" fmla="*/ 176355 h 314325"/>
              <a:gd name="connsiteX14" fmla="*/ 29980 w 323850"/>
              <a:gd name="connsiteY14" fmla="*/ 115586 h 314325"/>
              <a:gd name="connsiteX15" fmla="*/ 55316 w 323850"/>
              <a:gd name="connsiteY15" fmla="*/ 54816 h 314325"/>
              <a:gd name="connsiteX16" fmla="*/ 116467 w 323850"/>
              <a:gd name="connsiteY16" fmla="*/ 29670 h 314325"/>
              <a:gd name="connsiteX17" fmla="*/ 177618 w 323850"/>
              <a:gd name="connsiteY17" fmla="*/ 54816 h 314325"/>
              <a:gd name="connsiteX18" fmla="*/ 202954 w 323850"/>
              <a:gd name="connsiteY18" fmla="*/ 115586 h 314325"/>
              <a:gd name="connsiteX19" fmla="*/ 177618 w 323850"/>
              <a:gd name="connsiteY19" fmla="*/ 176355 h 314325"/>
              <a:gd name="connsiteX20" fmla="*/ 116467 w 323850"/>
              <a:gd name="connsiteY20" fmla="*/ 201501 h 314325"/>
              <a:gd name="connsiteX21" fmla="*/ 55316 w 323850"/>
              <a:gd name="connsiteY21" fmla="*/ 17635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850" h="314325">
                <a:moveTo>
                  <a:pt x="198668" y="33861"/>
                </a:moveTo>
                <a:cubicBezTo>
                  <a:pt x="153234" y="-11287"/>
                  <a:pt x="79605" y="-11287"/>
                  <a:pt x="34076" y="33861"/>
                </a:cubicBezTo>
                <a:cubicBezTo>
                  <a:pt x="-11359" y="79010"/>
                  <a:pt x="-11359" y="152257"/>
                  <a:pt x="34076" y="197406"/>
                </a:cubicBezTo>
                <a:cubicBezTo>
                  <a:pt x="75890" y="239030"/>
                  <a:pt x="141708" y="242268"/>
                  <a:pt x="187333" y="207216"/>
                </a:cubicBezTo>
                <a:lnTo>
                  <a:pt x="205145" y="224933"/>
                </a:lnTo>
                <a:cubicBezTo>
                  <a:pt x="202478" y="234839"/>
                  <a:pt x="205049" y="245888"/>
                  <a:pt x="212860" y="253603"/>
                </a:cubicBezTo>
                <a:lnTo>
                  <a:pt x="273725" y="314087"/>
                </a:lnTo>
                <a:cubicBezTo>
                  <a:pt x="285440" y="325707"/>
                  <a:pt x="304395" y="325707"/>
                  <a:pt x="316016" y="314087"/>
                </a:cubicBezTo>
                <a:cubicBezTo>
                  <a:pt x="327636" y="302466"/>
                  <a:pt x="327636" y="283702"/>
                  <a:pt x="316016" y="272082"/>
                </a:cubicBezTo>
                <a:lnTo>
                  <a:pt x="255056" y="211598"/>
                </a:lnTo>
                <a:cubicBezTo>
                  <a:pt x="247245" y="203787"/>
                  <a:pt x="236196" y="201216"/>
                  <a:pt x="226195" y="203883"/>
                </a:cubicBezTo>
                <a:lnTo>
                  <a:pt x="208383" y="186166"/>
                </a:lnTo>
                <a:cubicBezTo>
                  <a:pt x="243816" y="140827"/>
                  <a:pt x="240482" y="75486"/>
                  <a:pt x="198668" y="33861"/>
                </a:cubicBezTo>
                <a:moveTo>
                  <a:pt x="55316" y="176355"/>
                </a:moveTo>
                <a:cubicBezTo>
                  <a:pt x="39029" y="160163"/>
                  <a:pt x="29980" y="138541"/>
                  <a:pt x="29980" y="115586"/>
                </a:cubicBezTo>
                <a:cubicBezTo>
                  <a:pt x="29980" y="92631"/>
                  <a:pt x="38933" y="71104"/>
                  <a:pt x="55316" y="54816"/>
                </a:cubicBezTo>
                <a:cubicBezTo>
                  <a:pt x="71604" y="38624"/>
                  <a:pt x="93321" y="29670"/>
                  <a:pt x="116467" y="29670"/>
                </a:cubicBezTo>
                <a:cubicBezTo>
                  <a:pt x="139518" y="29670"/>
                  <a:pt x="161235" y="38624"/>
                  <a:pt x="177618" y="54816"/>
                </a:cubicBezTo>
                <a:cubicBezTo>
                  <a:pt x="193905" y="71009"/>
                  <a:pt x="202954" y="92631"/>
                  <a:pt x="202954" y="115586"/>
                </a:cubicBezTo>
                <a:cubicBezTo>
                  <a:pt x="202954" y="138541"/>
                  <a:pt x="194001" y="160068"/>
                  <a:pt x="177618" y="176355"/>
                </a:cubicBezTo>
                <a:cubicBezTo>
                  <a:pt x="161330" y="192548"/>
                  <a:pt x="139613" y="201501"/>
                  <a:pt x="116467" y="201501"/>
                </a:cubicBezTo>
                <a:cubicBezTo>
                  <a:pt x="93321" y="201501"/>
                  <a:pt x="71604" y="192548"/>
                  <a:pt x="55316" y="17635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Shape 22">
            <a:extLst>
              <a:ext uri="{FF2B5EF4-FFF2-40B4-BE49-F238E27FC236}">
                <a16:creationId xmlns:a16="http://schemas.microsoft.com/office/drawing/2014/main" id="{98222ABF-9C6D-4FD3-048C-7C510C69055C}"/>
              </a:ext>
            </a:extLst>
          </p:cNvPr>
          <p:cNvSpPr/>
          <p:nvPr/>
        </p:nvSpPr>
        <p:spPr>
          <a:xfrm>
            <a:off x="7482912" y="2401757"/>
            <a:ext cx="28575" cy="171450"/>
          </a:xfrm>
          <a:custGeom>
            <a:avLst/>
            <a:gdLst>
              <a:gd name="connsiteX0" fmla="*/ 4858 w 28575"/>
              <a:gd name="connsiteY0" fmla="*/ 101835 h 171450"/>
              <a:gd name="connsiteX1" fmla="*/ 1048 w 28575"/>
              <a:gd name="connsiteY1" fmla="*/ 44875 h 171450"/>
              <a:gd name="connsiteX2" fmla="*/ 0 w 28575"/>
              <a:gd name="connsiteY2" fmla="*/ 20967 h 171450"/>
              <a:gd name="connsiteX3" fmla="*/ 5144 w 28575"/>
              <a:gd name="connsiteY3" fmla="*/ 5537 h 171450"/>
              <a:gd name="connsiteX4" fmla="*/ 18764 w 28575"/>
              <a:gd name="connsiteY4" fmla="*/ 12 h 171450"/>
              <a:gd name="connsiteX5" fmla="*/ 32480 w 28575"/>
              <a:gd name="connsiteY5" fmla="*/ 7061 h 171450"/>
              <a:gd name="connsiteX6" fmla="*/ 35909 w 28575"/>
              <a:gd name="connsiteY6" fmla="*/ 27444 h 171450"/>
              <a:gd name="connsiteX7" fmla="*/ 35052 w 28575"/>
              <a:gd name="connsiteY7" fmla="*/ 43351 h 171450"/>
              <a:gd name="connsiteX8" fmla="*/ 29908 w 28575"/>
              <a:gd name="connsiteY8" fmla="*/ 102025 h 171450"/>
              <a:gd name="connsiteX9" fmla="*/ 26384 w 28575"/>
              <a:gd name="connsiteY9" fmla="*/ 118122 h 171450"/>
              <a:gd name="connsiteX10" fmla="*/ 17336 w 28575"/>
              <a:gd name="connsiteY10" fmla="*/ 123742 h 171450"/>
              <a:gd name="connsiteX11" fmla="*/ 8382 w 28575"/>
              <a:gd name="connsiteY11" fmla="*/ 118313 h 171450"/>
              <a:gd name="connsiteX12" fmla="*/ 4858 w 28575"/>
              <a:gd name="connsiteY12" fmla="*/ 101835 h 171450"/>
              <a:gd name="connsiteX13" fmla="*/ 18098 w 28575"/>
              <a:gd name="connsiteY13" fmla="*/ 180130 h 171450"/>
              <a:gd name="connsiteX14" fmla="*/ 5429 w 28575"/>
              <a:gd name="connsiteY14" fmla="*/ 175463 h 171450"/>
              <a:gd name="connsiteX15" fmla="*/ 0 w 28575"/>
              <a:gd name="connsiteY15" fmla="*/ 162318 h 171450"/>
              <a:gd name="connsiteX16" fmla="*/ 17621 w 28575"/>
              <a:gd name="connsiteY16" fmla="*/ 144602 h 171450"/>
              <a:gd name="connsiteX17" fmla="*/ 17907 w 28575"/>
              <a:gd name="connsiteY17" fmla="*/ 144602 h 171450"/>
              <a:gd name="connsiteX18" fmla="*/ 30671 w 28575"/>
              <a:gd name="connsiteY18" fmla="*/ 149745 h 171450"/>
              <a:gd name="connsiteX19" fmla="*/ 36004 w 28575"/>
              <a:gd name="connsiteY19" fmla="*/ 162318 h 171450"/>
              <a:gd name="connsiteX20" fmla="*/ 30671 w 28575"/>
              <a:gd name="connsiteY20" fmla="*/ 175368 h 171450"/>
              <a:gd name="connsiteX21" fmla="*/ 18098 w 28575"/>
              <a:gd name="connsiteY21" fmla="*/ 180130 h 171450"/>
              <a:gd name="connsiteX22" fmla="*/ 18098 w 28575"/>
              <a:gd name="connsiteY22" fmla="*/ 18013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575" h="171450">
                <a:moveTo>
                  <a:pt x="4858" y="101835"/>
                </a:moveTo>
                <a:lnTo>
                  <a:pt x="1048" y="44875"/>
                </a:lnTo>
                <a:cubicBezTo>
                  <a:pt x="381" y="33731"/>
                  <a:pt x="0" y="25825"/>
                  <a:pt x="0" y="20967"/>
                </a:cubicBezTo>
                <a:cubicBezTo>
                  <a:pt x="0" y="14395"/>
                  <a:pt x="1715" y="9252"/>
                  <a:pt x="5144" y="5537"/>
                </a:cubicBezTo>
                <a:cubicBezTo>
                  <a:pt x="8668" y="1822"/>
                  <a:pt x="13621" y="-178"/>
                  <a:pt x="18764" y="12"/>
                </a:cubicBezTo>
                <a:cubicBezTo>
                  <a:pt x="25622" y="12"/>
                  <a:pt x="30099" y="2394"/>
                  <a:pt x="32480" y="7061"/>
                </a:cubicBezTo>
                <a:cubicBezTo>
                  <a:pt x="34766" y="11823"/>
                  <a:pt x="35909" y="18586"/>
                  <a:pt x="35909" y="27444"/>
                </a:cubicBezTo>
                <a:cubicBezTo>
                  <a:pt x="35909" y="32778"/>
                  <a:pt x="35624" y="38112"/>
                  <a:pt x="35052" y="43351"/>
                </a:cubicBezTo>
                <a:lnTo>
                  <a:pt x="29908" y="102025"/>
                </a:lnTo>
                <a:cubicBezTo>
                  <a:pt x="29337" y="108978"/>
                  <a:pt x="28194" y="114408"/>
                  <a:pt x="26384" y="118122"/>
                </a:cubicBezTo>
                <a:cubicBezTo>
                  <a:pt x="24860" y="121647"/>
                  <a:pt x="21241" y="123933"/>
                  <a:pt x="17336" y="123742"/>
                </a:cubicBezTo>
                <a:cubicBezTo>
                  <a:pt x="13049" y="123742"/>
                  <a:pt x="10096" y="121932"/>
                  <a:pt x="8382" y="118313"/>
                </a:cubicBezTo>
                <a:cubicBezTo>
                  <a:pt x="6763" y="114693"/>
                  <a:pt x="5620" y="109264"/>
                  <a:pt x="4858" y="101835"/>
                </a:cubicBezTo>
                <a:close/>
                <a:moveTo>
                  <a:pt x="18098" y="180130"/>
                </a:moveTo>
                <a:cubicBezTo>
                  <a:pt x="13430" y="180225"/>
                  <a:pt x="8954" y="178511"/>
                  <a:pt x="5429" y="175463"/>
                </a:cubicBezTo>
                <a:cubicBezTo>
                  <a:pt x="1810" y="172320"/>
                  <a:pt x="0" y="167938"/>
                  <a:pt x="0" y="162318"/>
                </a:cubicBezTo>
                <a:cubicBezTo>
                  <a:pt x="0" y="152603"/>
                  <a:pt x="7811" y="144602"/>
                  <a:pt x="17621" y="144602"/>
                </a:cubicBezTo>
                <a:cubicBezTo>
                  <a:pt x="17717" y="144602"/>
                  <a:pt x="17812" y="144602"/>
                  <a:pt x="17907" y="144602"/>
                </a:cubicBezTo>
                <a:cubicBezTo>
                  <a:pt x="22670" y="144507"/>
                  <a:pt x="27337" y="146412"/>
                  <a:pt x="30671" y="149745"/>
                </a:cubicBezTo>
                <a:cubicBezTo>
                  <a:pt x="34100" y="152984"/>
                  <a:pt x="36004" y="157556"/>
                  <a:pt x="36004" y="162318"/>
                </a:cubicBezTo>
                <a:cubicBezTo>
                  <a:pt x="36004" y="167843"/>
                  <a:pt x="34195" y="172224"/>
                  <a:pt x="30671" y="175368"/>
                </a:cubicBezTo>
                <a:cubicBezTo>
                  <a:pt x="27146" y="178511"/>
                  <a:pt x="22670" y="180225"/>
                  <a:pt x="18098" y="180130"/>
                </a:cubicBezTo>
                <a:lnTo>
                  <a:pt x="18098" y="18013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Shape 23">
            <a:extLst>
              <a:ext uri="{FF2B5EF4-FFF2-40B4-BE49-F238E27FC236}">
                <a16:creationId xmlns:a16="http://schemas.microsoft.com/office/drawing/2014/main" id="{388D8E2E-5855-E825-785D-F77FEE871D75}"/>
              </a:ext>
            </a:extLst>
          </p:cNvPr>
          <p:cNvSpPr/>
          <p:nvPr/>
        </p:nvSpPr>
        <p:spPr>
          <a:xfrm>
            <a:off x="7323428" y="2306329"/>
            <a:ext cx="352425" cy="304800"/>
          </a:xfrm>
          <a:custGeom>
            <a:avLst/>
            <a:gdLst>
              <a:gd name="connsiteX0" fmla="*/ 178153 w 352425"/>
              <a:gd name="connsiteY0" fmla="*/ 13811 h 304800"/>
              <a:gd name="connsiteX1" fmla="*/ 342459 w 352425"/>
              <a:gd name="connsiteY1" fmla="*/ 298323 h 304800"/>
              <a:gd name="connsiteX2" fmla="*/ 13847 w 352425"/>
              <a:gd name="connsiteY2" fmla="*/ 298323 h 304800"/>
              <a:gd name="connsiteX3" fmla="*/ 178153 w 352425"/>
              <a:gd name="connsiteY3" fmla="*/ 13811 h 304800"/>
              <a:gd name="connsiteX4" fmla="*/ 178153 w 352425"/>
              <a:gd name="connsiteY4" fmla="*/ 0 h 304800"/>
              <a:gd name="connsiteX5" fmla="*/ 166152 w 352425"/>
              <a:gd name="connsiteY5" fmla="*/ 6953 h 304800"/>
              <a:gd name="connsiteX6" fmla="*/ 1845 w 352425"/>
              <a:gd name="connsiteY6" fmla="*/ 291560 h 304800"/>
              <a:gd name="connsiteX7" fmla="*/ 6894 w 352425"/>
              <a:gd name="connsiteY7" fmla="*/ 310420 h 304800"/>
              <a:gd name="connsiteX8" fmla="*/ 13847 w 352425"/>
              <a:gd name="connsiteY8" fmla="*/ 312230 h 304800"/>
              <a:gd name="connsiteX9" fmla="*/ 342459 w 352425"/>
              <a:gd name="connsiteY9" fmla="*/ 312230 h 304800"/>
              <a:gd name="connsiteX10" fmla="*/ 356271 w 352425"/>
              <a:gd name="connsiteY10" fmla="*/ 298418 h 304800"/>
              <a:gd name="connsiteX11" fmla="*/ 354461 w 352425"/>
              <a:gd name="connsiteY11" fmla="*/ 291465 h 304800"/>
              <a:gd name="connsiteX12" fmla="*/ 190155 w 352425"/>
              <a:gd name="connsiteY12" fmla="*/ 6858 h 304800"/>
              <a:gd name="connsiteX13" fmla="*/ 178153 w 352425"/>
              <a:gd name="connsiteY13"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2425" h="304800">
                <a:moveTo>
                  <a:pt x="178153" y="13811"/>
                </a:moveTo>
                <a:lnTo>
                  <a:pt x="342459" y="298323"/>
                </a:lnTo>
                <a:lnTo>
                  <a:pt x="13847" y="298323"/>
                </a:lnTo>
                <a:lnTo>
                  <a:pt x="178153" y="13811"/>
                </a:lnTo>
                <a:moveTo>
                  <a:pt x="178153" y="0"/>
                </a:moveTo>
                <a:cubicBezTo>
                  <a:pt x="173200" y="0"/>
                  <a:pt x="168628" y="2667"/>
                  <a:pt x="166152" y="6953"/>
                </a:cubicBezTo>
                <a:lnTo>
                  <a:pt x="1845" y="291560"/>
                </a:lnTo>
                <a:cubicBezTo>
                  <a:pt x="-1965" y="298132"/>
                  <a:pt x="321" y="306610"/>
                  <a:pt x="6894" y="310420"/>
                </a:cubicBezTo>
                <a:cubicBezTo>
                  <a:pt x="8989" y="311658"/>
                  <a:pt x="11370" y="312230"/>
                  <a:pt x="13847" y="312230"/>
                </a:cubicBezTo>
                <a:lnTo>
                  <a:pt x="342459" y="312230"/>
                </a:lnTo>
                <a:cubicBezTo>
                  <a:pt x="350079" y="312230"/>
                  <a:pt x="356271" y="306038"/>
                  <a:pt x="356271" y="298418"/>
                </a:cubicBezTo>
                <a:cubicBezTo>
                  <a:pt x="356271" y="296037"/>
                  <a:pt x="355604" y="293656"/>
                  <a:pt x="354461" y="291465"/>
                </a:cubicBezTo>
                <a:lnTo>
                  <a:pt x="190155" y="6858"/>
                </a:lnTo>
                <a:cubicBezTo>
                  <a:pt x="187678" y="2572"/>
                  <a:pt x="183106" y="0"/>
                  <a:pt x="178153" y="0"/>
                </a:cubicBez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nvGrpSpPr>
          <p:cNvPr id="25" name="Graphic 165">
            <a:extLst>
              <a:ext uri="{FF2B5EF4-FFF2-40B4-BE49-F238E27FC236}">
                <a16:creationId xmlns:a16="http://schemas.microsoft.com/office/drawing/2014/main" id="{E356BABE-A62E-CE13-27E7-A07FA3C0CC43}"/>
              </a:ext>
            </a:extLst>
          </p:cNvPr>
          <p:cNvGrpSpPr/>
          <p:nvPr/>
        </p:nvGrpSpPr>
        <p:grpSpPr>
          <a:xfrm>
            <a:off x="6057923" y="1738012"/>
            <a:ext cx="330136" cy="310611"/>
            <a:chOff x="3509702" y="3282835"/>
            <a:chExt cx="330136" cy="310611"/>
          </a:xfrm>
          <a:solidFill>
            <a:srgbClr val="FFFFFF"/>
          </a:solidFill>
        </p:grpSpPr>
        <p:sp>
          <p:nvSpPr>
            <p:cNvPr id="26" name="Freeform: Shape 25">
              <a:extLst>
                <a:ext uri="{FF2B5EF4-FFF2-40B4-BE49-F238E27FC236}">
                  <a16:creationId xmlns:a16="http://schemas.microsoft.com/office/drawing/2014/main" id="{8C5BFFB8-CA3C-81FF-7C35-B4DD8C6D47CB}"/>
                </a:ext>
              </a:extLst>
            </p:cNvPr>
            <p:cNvSpPr/>
            <p:nvPr/>
          </p:nvSpPr>
          <p:spPr>
            <a:xfrm>
              <a:off x="3584473" y="3524580"/>
              <a:ext cx="190500" cy="9525"/>
            </a:xfrm>
            <a:custGeom>
              <a:avLst/>
              <a:gdLst>
                <a:gd name="connsiteX0" fmla="*/ 0 w 190500"/>
                <a:gd name="connsiteY0" fmla="*/ 0 h 0"/>
                <a:gd name="connsiteX1" fmla="*/ 198406 w 190500"/>
                <a:gd name="connsiteY1" fmla="*/ 0 h 0"/>
                <a:gd name="connsiteX2" fmla="*/ 198406 w 190500"/>
                <a:gd name="connsiteY2" fmla="*/ 4381 h 0"/>
                <a:gd name="connsiteX3" fmla="*/ 0 w 190500"/>
                <a:gd name="connsiteY3" fmla="*/ 4381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198406" y="0"/>
                  </a:lnTo>
                  <a:lnTo>
                    <a:pt x="198406" y="4381"/>
                  </a:lnTo>
                  <a:lnTo>
                    <a:pt x="0" y="4381"/>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Shape 26">
              <a:extLst>
                <a:ext uri="{FF2B5EF4-FFF2-40B4-BE49-F238E27FC236}">
                  <a16:creationId xmlns:a16="http://schemas.microsoft.com/office/drawing/2014/main" id="{E89D1A06-E17A-FFDD-BE6B-DC8BF01F1227}"/>
                </a:ext>
              </a:extLst>
            </p:cNvPr>
            <p:cNvSpPr/>
            <p:nvPr/>
          </p:nvSpPr>
          <p:spPr>
            <a:xfrm>
              <a:off x="3674389" y="3372561"/>
              <a:ext cx="9525" cy="152400"/>
            </a:xfrm>
            <a:custGeom>
              <a:avLst/>
              <a:gdLst>
                <a:gd name="connsiteX0" fmla="*/ 0 w 0"/>
                <a:gd name="connsiteY0" fmla="*/ 0 h 152400"/>
                <a:gd name="connsiteX1" fmla="*/ 4286 w 0"/>
                <a:gd name="connsiteY1" fmla="*/ 0 h 152400"/>
                <a:gd name="connsiteX2" fmla="*/ 4286 w 0"/>
                <a:gd name="connsiteY2" fmla="*/ 154972 h 152400"/>
                <a:gd name="connsiteX3" fmla="*/ 0 w 0"/>
                <a:gd name="connsiteY3" fmla="*/ 154972 h 152400"/>
              </a:gdLst>
              <a:ahLst/>
              <a:cxnLst>
                <a:cxn ang="0">
                  <a:pos x="connsiteX0" y="connsiteY0"/>
                </a:cxn>
                <a:cxn ang="0">
                  <a:pos x="connsiteX1" y="connsiteY1"/>
                </a:cxn>
                <a:cxn ang="0">
                  <a:pos x="connsiteX2" y="connsiteY2"/>
                </a:cxn>
                <a:cxn ang="0">
                  <a:pos x="connsiteX3" y="connsiteY3"/>
                </a:cxn>
              </a:cxnLst>
              <a:rect l="l" t="t" r="r" b="b"/>
              <a:pathLst>
                <a:path h="152400">
                  <a:moveTo>
                    <a:pt x="0" y="0"/>
                  </a:moveTo>
                  <a:lnTo>
                    <a:pt x="4286" y="0"/>
                  </a:lnTo>
                  <a:lnTo>
                    <a:pt x="4286" y="154972"/>
                  </a:lnTo>
                  <a:lnTo>
                    <a:pt x="0" y="154972"/>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Shape 27">
              <a:extLst>
                <a:ext uri="{FF2B5EF4-FFF2-40B4-BE49-F238E27FC236}">
                  <a16:creationId xmlns:a16="http://schemas.microsoft.com/office/drawing/2014/main" id="{73E6D6C1-0828-2A9A-0CC7-88F1DCA296BC}"/>
                </a:ext>
              </a:extLst>
            </p:cNvPr>
            <p:cNvSpPr/>
            <p:nvPr/>
          </p:nvSpPr>
          <p:spPr>
            <a:xfrm>
              <a:off x="3662292" y="3511149"/>
              <a:ext cx="28575" cy="28575"/>
            </a:xfrm>
            <a:custGeom>
              <a:avLst/>
              <a:gdLst>
                <a:gd name="connsiteX0" fmla="*/ 29528 w 28575"/>
                <a:gd name="connsiteY0" fmla="*/ 14764 h 28575"/>
                <a:gd name="connsiteX1" fmla="*/ 29242 w 28575"/>
                <a:gd name="connsiteY1" fmla="*/ 17812 h 28575"/>
                <a:gd name="connsiteX2" fmla="*/ 14764 w 28575"/>
                <a:gd name="connsiteY2" fmla="*/ 29623 h 28575"/>
                <a:gd name="connsiteX3" fmla="*/ 286 w 28575"/>
                <a:gd name="connsiteY3" fmla="*/ 17812 h 28575"/>
                <a:gd name="connsiteX4" fmla="*/ 0 w 28575"/>
                <a:gd name="connsiteY4" fmla="*/ 14764 h 28575"/>
                <a:gd name="connsiteX5" fmla="*/ 95 w 28575"/>
                <a:gd name="connsiteY5" fmla="*/ 13430 h 28575"/>
                <a:gd name="connsiteX6" fmla="*/ 12668 w 28575"/>
                <a:gd name="connsiteY6" fmla="*/ 191 h 28575"/>
                <a:gd name="connsiteX7" fmla="*/ 14859 w 28575"/>
                <a:gd name="connsiteY7" fmla="*/ 0 h 28575"/>
                <a:gd name="connsiteX8" fmla="*/ 17050 w 28575"/>
                <a:gd name="connsiteY8" fmla="*/ 191 h 28575"/>
                <a:gd name="connsiteX9" fmla="*/ 29528 w 28575"/>
                <a:gd name="connsiteY9" fmla="*/ 13430 h 28575"/>
                <a:gd name="connsiteX10" fmla="*/ 29528 w 28575"/>
                <a:gd name="connsiteY10" fmla="*/ 1476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 h="28575">
                  <a:moveTo>
                    <a:pt x="29528" y="14764"/>
                  </a:moveTo>
                  <a:cubicBezTo>
                    <a:pt x="29528" y="15811"/>
                    <a:pt x="29432" y="16764"/>
                    <a:pt x="29242" y="17812"/>
                  </a:cubicBezTo>
                  <a:cubicBezTo>
                    <a:pt x="27813" y="24479"/>
                    <a:pt x="21907" y="29623"/>
                    <a:pt x="14764" y="29623"/>
                  </a:cubicBezTo>
                  <a:cubicBezTo>
                    <a:pt x="7620" y="29623"/>
                    <a:pt x="1619" y="24575"/>
                    <a:pt x="286" y="17812"/>
                  </a:cubicBezTo>
                  <a:cubicBezTo>
                    <a:pt x="95" y="16859"/>
                    <a:pt x="0" y="15811"/>
                    <a:pt x="0" y="14764"/>
                  </a:cubicBezTo>
                  <a:cubicBezTo>
                    <a:pt x="0" y="14288"/>
                    <a:pt x="0" y="13811"/>
                    <a:pt x="95" y="13430"/>
                  </a:cubicBezTo>
                  <a:cubicBezTo>
                    <a:pt x="667" y="6668"/>
                    <a:pt x="5905" y="1143"/>
                    <a:pt x="12668" y="191"/>
                  </a:cubicBezTo>
                  <a:cubicBezTo>
                    <a:pt x="13335" y="95"/>
                    <a:pt x="14097" y="0"/>
                    <a:pt x="14859" y="0"/>
                  </a:cubicBezTo>
                  <a:cubicBezTo>
                    <a:pt x="15621" y="0"/>
                    <a:pt x="16288" y="0"/>
                    <a:pt x="17050" y="191"/>
                  </a:cubicBezTo>
                  <a:cubicBezTo>
                    <a:pt x="23717" y="1143"/>
                    <a:pt x="29051" y="6668"/>
                    <a:pt x="29528" y="13430"/>
                  </a:cubicBezTo>
                  <a:cubicBezTo>
                    <a:pt x="29528" y="13811"/>
                    <a:pt x="29528" y="14288"/>
                    <a:pt x="29528" y="14764"/>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Shape 28">
              <a:extLst>
                <a:ext uri="{FF2B5EF4-FFF2-40B4-BE49-F238E27FC236}">
                  <a16:creationId xmlns:a16="http://schemas.microsoft.com/office/drawing/2014/main" id="{F11D8AF5-DEBB-3C93-F050-9982629F0D65}"/>
                </a:ext>
              </a:extLst>
            </p:cNvPr>
            <p:cNvSpPr/>
            <p:nvPr/>
          </p:nvSpPr>
          <p:spPr>
            <a:xfrm>
              <a:off x="3750113"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430"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Shape 29">
              <a:extLst>
                <a:ext uri="{FF2B5EF4-FFF2-40B4-BE49-F238E27FC236}">
                  <a16:creationId xmlns:a16="http://schemas.microsoft.com/office/drawing/2014/main" id="{40381787-EFC6-3162-9E85-3148122C6B7E}"/>
                </a:ext>
              </a:extLst>
            </p:cNvPr>
            <p:cNvSpPr/>
            <p:nvPr/>
          </p:nvSpPr>
          <p:spPr>
            <a:xfrm>
              <a:off x="3725538"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872" y="29432"/>
                    <a:pt x="103632"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Shape 30">
              <a:extLst>
                <a:ext uri="{FF2B5EF4-FFF2-40B4-BE49-F238E27FC236}">
                  <a16:creationId xmlns:a16="http://schemas.microsoft.com/office/drawing/2014/main" id="{F3469BA1-EBE0-4A1B-FB7D-B684A02DE447}"/>
                </a:ext>
              </a:extLst>
            </p:cNvPr>
            <p:cNvSpPr/>
            <p:nvPr/>
          </p:nvSpPr>
          <p:spPr>
            <a:xfrm>
              <a:off x="3534276"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335"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Shape 31">
              <a:extLst>
                <a:ext uri="{FF2B5EF4-FFF2-40B4-BE49-F238E27FC236}">
                  <a16:creationId xmlns:a16="http://schemas.microsoft.com/office/drawing/2014/main" id="{D8C145EA-2121-C9E9-84A8-EE537DCDE333}"/>
                </a:ext>
              </a:extLst>
            </p:cNvPr>
            <p:cNvSpPr/>
            <p:nvPr/>
          </p:nvSpPr>
          <p:spPr>
            <a:xfrm>
              <a:off x="3509702"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967" y="29432"/>
                    <a:pt x="103727"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Shape 32">
              <a:extLst>
                <a:ext uri="{FF2B5EF4-FFF2-40B4-BE49-F238E27FC236}">
                  <a16:creationId xmlns:a16="http://schemas.microsoft.com/office/drawing/2014/main" id="{730401A9-3409-F1FF-CE90-AB7FFCA07AB7}"/>
                </a:ext>
              </a:extLst>
            </p:cNvPr>
            <p:cNvSpPr/>
            <p:nvPr/>
          </p:nvSpPr>
          <p:spPr>
            <a:xfrm>
              <a:off x="3641814" y="3282835"/>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0"/>
                    <a:pt x="53435" y="0"/>
                    <a:pt x="34385" y="0"/>
                  </a:cubicBezTo>
                  <a:cubicBezTo>
                    <a:pt x="15430" y="0"/>
                    <a:pt x="0" y="15430"/>
                    <a:pt x="0" y="34385"/>
                  </a:cubicBezTo>
                  <a:cubicBezTo>
                    <a:pt x="95"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Shape 33">
              <a:extLst>
                <a:ext uri="{FF2B5EF4-FFF2-40B4-BE49-F238E27FC236}">
                  <a16:creationId xmlns:a16="http://schemas.microsoft.com/office/drawing/2014/main" id="{1E4A4169-5A44-0096-A11D-A82EF2BA0112}"/>
                </a:ext>
              </a:extLst>
            </p:cNvPr>
            <p:cNvSpPr/>
            <p:nvPr/>
          </p:nvSpPr>
          <p:spPr>
            <a:xfrm>
              <a:off x="3617239" y="3351129"/>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200 h 85725"/>
                <a:gd name="connsiteX5" fmla="*/ 58864 w 114300"/>
                <a:gd name="connsiteY5" fmla="*/ 86963 h 85725"/>
                <a:gd name="connsiteX6" fmla="*/ 117729 w 114300"/>
                <a:gd name="connsiteY6" fmla="*/ 72200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6"/>
                    <a:pt x="68771" y="9430"/>
                    <a:pt x="58960" y="9430"/>
                  </a:cubicBezTo>
                  <a:cubicBezTo>
                    <a:pt x="49054" y="9430"/>
                    <a:pt x="40100" y="5906"/>
                    <a:pt x="33052" y="0"/>
                  </a:cubicBezTo>
                  <a:cubicBezTo>
                    <a:pt x="14192" y="9716"/>
                    <a:pt x="953" y="29432"/>
                    <a:pt x="95" y="52578"/>
                  </a:cubicBezTo>
                  <a:cubicBezTo>
                    <a:pt x="95" y="52578"/>
                    <a:pt x="0" y="72009"/>
                    <a:pt x="0" y="72200"/>
                  </a:cubicBezTo>
                  <a:cubicBezTo>
                    <a:pt x="0" y="80296"/>
                    <a:pt x="26384" y="86963"/>
                    <a:pt x="58864" y="86963"/>
                  </a:cubicBezTo>
                  <a:cubicBezTo>
                    <a:pt x="91345" y="86963"/>
                    <a:pt x="117729" y="80391"/>
                    <a:pt x="117729" y="72200"/>
                  </a:cubicBezTo>
                  <a:lnTo>
                    <a:pt x="117824" y="52578"/>
                  </a:lnTo>
                  <a:cubicBezTo>
                    <a:pt x="116967" y="29528"/>
                    <a:pt x="103727" y="9716"/>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spTree>
    <p:extLst>
      <p:ext uri="{BB962C8B-B14F-4D97-AF65-F5344CB8AC3E}">
        <p14:creationId xmlns:p14="http://schemas.microsoft.com/office/powerpoint/2010/main" val="392974990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4BB048-2170-1687-A94C-46155350EE6C}"/>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B6004E7-0AB6-D4CF-B353-84346B3F0155}"/>
              </a:ext>
            </a:extLst>
          </p:cNvPr>
          <p:cNvSpPr>
            <a:spLocks noGrp="1"/>
          </p:cNvSpPr>
          <p:nvPr>
            <p:ph type="title"/>
          </p:nvPr>
        </p:nvSpPr>
        <p:spPr/>
        <p:txBody>
          <a:bodyPr/>
          <a:lstStyle/>
          <a:p>
            <a:r>
              <a:rPr lang="en-GB" dirty="0"/>
              <a:t>CS</a:t>
            </a:r>
            <a:r>
              <a:rPr lang="en-BE" dirty="0"/>
              <a:t>DDD</a:t>
            </a:r>
            <a:r>
              <a:rPr lang="en-GB" dirty="0"/>
              <a:t> – </a:t>
            </a:r>
            <a:r>
              <a:rPr lang="en-BE" dirty="0"/>
              <a:t>risk-based approach (Arts. 9-11)</a:t>
            </a:r>
            <a:endParaRPr lang="en-GB" dirty="0"/>
          </a:p>
        </p:txBody>
      </p:sp>
      <p:pic>
        <p:nvPicPr>
          <p:cNvPr id="3" name="Picture 2" descr="Image result for ulb llm international business law">
            <a:hlinkClick r:id="rId3"/>
            <a:extLst>
              <a:ext uri="{FF2B5EF4-FFF2-40B4-BE49-F238E27FC236}">
                <a16:creationId xmlns:a16="http://schemas.microsoft.com/office/drawing/2014/main" id="{187ED292-9890-C02A-B790-618E26702F6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17" name="Freeform: Shape 16">
            <a:extLst>
              <a:ext uri="{FF2B5EF4-FFF2-40B4-BE49-F238E27FC236}">
                <a16:creationId xmlns:a16="http://schemas.microsoft.com/office/drawing/2014/main" id="{E8D69D2E-441C-E73C-A37C-48FC1C984887}"/>
              </a:ext>
            </a:extLst>
          </p:cNvPr>
          <p:cNvSpPr/>
          <p:nvPr/>
        </p:nvSpPr>
        <p:spPr>
          <a:xfrm>
            <a:off x="7323301" y="4824396"/>
            <a:ext cx="361950" cy="266700"/>
          </a:xfrm>
          <a:custGeom>
            <a:avLst/>
            <a:gdLst>
              <a:gd name="connsiteX0" fmla="*/ 26956 w 361950"/>
              <a:gd name="connsiteY0" fmla="*/ 228981 h 266700"/>
              <a:gd name="connsiteX1" fmla="*/ 145447 w 361950"/>
              <a:gd name="connsiteY1" fmla="*/ 250603 h 266700"/>
              <a:gd name="connsiteX2" fmla="*/ 13526 w 361950"/>
              <a:gd name="connsiteY2" fmla="*/ 242126 h 266700"/>
              <a:gd name="connsiteX3" fmla="*/ 13526 w 361950"/>
              <a:gd name="connsiteY3" fmla="*/ 26956 h 266700"/>
              <a:gd name="connsiteX4" fmla="*/ 0 w 361950"/>
              <a:gd name="connsiteY4" fmla="*/ 26956 h 266700"/>
              <a:gd name="connsiteX5" fmla="*/ 0 w 361950"/>
              <a:gd name="connsiteY5" fmla="*/ 249174 h 266700"/>
              <a:gd name="connsiteX6" fmla="*/ 2095 w 361950"/>
              <a:gd name="connsiteY6" fmla="*/ 254032 h 266700"/>
              <a:gd name="connsiteX7" fmla="*/ 7144 w 361950"/>
              <a:gd name="connsiteY7" fmla="*/ 255841 h 266700"/>
              <a:gd name="connsiteX8" fmla="*/ 175069 w 361950"/>
              <a:gd name="connsiteY8" fmla="*/ 273653 h 266700"/>
              <a:gd name="connsiteX9" fmla="*/ 175069 w 361950"/>
              <a:gd name="connsiteY9" fmla="*/ 35433 h 266700"/>
              <a:gd name="connsiteX10" fmla="*/ 26956 w 361950"/>
              <a:gd name="connsiteY10" fmla="*/ 0 h 266700"/>
              <a:gd name="connsiteX11" fmla="*/ 26956 w 361950"/>
              <a:gd name="connsiteY11" fmla="*/ 228981 h 266700"/>
              <a:gd name="connsiteX12" fmla="*/ 336709 w 361950"/>
              <a:gd name="connsiteY12" fmla="*/ 0 h 266700"/>
              <a:gd name="connsiteX13" fmla="*/ 188595 w 361950"/>
              <a:gd name="connsiteY13" fmla="*/ 35433 h 266700"/>
              <a:gd name="connsiteX14" fmla="*/ 188595 w 361950"/>
              <a:gd name="connsiteY14" fmla="*/ 273653 h 266700"/>
              <a:gd name="connsiteX15" fmla="*/ 356521 w 361950"/>
              <a:gd name="connsiteY15" fmla="*/ 255841 h 266700"/>
              <a:gd name="connsiteX16" fmla="*/ 361569 w 361950"/>
              <a:gd name="connsiteY16" fmla="*/ 254032 h 266700"/>
              <a:gd name="connsiteX17" fmla="*/ 363665 w 361950"/>
              <a:gd name="connsiteY17" fmla="*/ 249174 h 266700"/>
              <a:gd name="connsiteX18" fmla="*/ 363665 w 361950"/>
              <a:gd name="connsiteY18" fmla="*/ 26956 h 266700"/>
              <a:gd name="connsiteX19" fmla="*/ 350234 w 361950"/>
              <a:gd name="connsiteY19" fmla="*/ 26956 h 266700"/>
              <a:gd name="connsiteX20" fmla="*/ 350234 w 361950"/>
              <a:gd name="connsiteY20" fmla="*/ 242126 h 266700"/>
              <a:gd name="connsiteX21" fmla="*/ 218313 w 361950"/>
              <a:gd name="connsiteY21" fmla="*/ 250603 h 266700"/>
              <a:gd name="connsiteX22" fmla="*/ 336804 w 361950"/>
              <a:gd name="connsiteY22" fmla="*/ 228981 h 266700"/>
              <a:gd name="connsiteX23" fmla="*/ 336804 w 361950"/>
              <a:gd name="connsiteY23"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950" h="266700">
                <a:moveTo>
                  <a:pt x="26956" y="228981"/>
                </a:moveTo>
                <a:cubicBezTo>
                  <a:pt x="70294" y="228981"/>
                  <a:pt x="112109" y="235649"/>
                  <a:pt x="145447" y="250603"/>
                </a:cubicBezTo>
                <a:cubicBezTo>
                  <a:pt x="96203" y="240221"/>
                  <a:pt x="34385" y="241363"/>
                  <a:pt x="13526" y="242126"/>
                </a:cubicBezTo>
                <a:lnTo>
                  <a:pt x="13526" y="26956"/>
                </a:lnTo>
                <a:lnTo>
                  <a:pt x="0" y="26956"/>
                </a:lnTo>
                <a:lnTo>
                  <a:pt x="0" y="249174"/>
                </a:lnTo>
                <a:cubicBezTo>
                  <a:pt x="0" y="250984"/>
                  <a:pt x="762" y="252793"/>
                  <a:pt x="2095" y="254032"/>
                </a:cubicBezTo>
                <a:cubicBezTo>
                  <a:pt x="3429" y="255270"/>
                  <a:pt x="5334" y="255937"/>
                  <a:pt x="7144" y="255841"/>
                </a:cubicBezTo>
                <a:cubicBezTo>
                  <a:pt x="8287" y="255746"/>
                  <a:pt x="121634" y="249841"/>
                  <a:pt x="175069" y="273653"/>
                </a:cubicBezTo>
                <a:lnTo>
                  <a:pt x="175069" y="35433"/>
                </a:lnTo>
                <a:cubicBezTo>
                  <a:pt x="132588" y="10858"/>
                  <a:pt x="82867" y="0"/>
                  <a:pt x="26956" y="0"/>
                </a:cubicBezTo>
                <a:lnTo>
                  <a:pt x="26956" y="228981"/>
                </a:lnTo>
                <a:close/>
                <a:moveTo>
                  <a:pt x="336709" y="0"/>
                </a:moveTo>
                <a:cubicBezTo>
                  <a:pt x="280797" y="0"/>
                  <a:pt x="231077" y="10858"/>
                  <a:pt x="188595" y="35433"/>
                </a:cubicBezTo>
                <a:lnTo>
                  <a:pt x="188595" y="273653"/>
                </a:lnTo>
                <a:cubicBezTo>
                  <a:pt x="241935" y="249841"/>
                  <a:pt x="355378" y="255841"/>
                  <a:pt x="356521" y="255841"/>
                </a:cubicBezTo>
                <a:cubicBezTo>
                  <a:pt x="358331" y="255937"/>
                  <a:pt x="360140" y="255270"/>
                  <a:pt x="361569" y="254032"/>
                </a:cubicBezTo>
                <a:cubicBezTo>
                  <a:pt x="362903" y="252793"/>
                  <a:pt x="363665" y="250984"/>
                  <a:pt x="363665" y="249174"/>
                </a:cubicBezTo>
                <a:lnTo>
                  <a:pt x="363665" y="26956"/>
                </a:lnTo>
                <a:lnTo>
                  <a:pt x="350234" y="26956"/>
                </a:lnTo>
                <a:lnTo>
                  <a:pt x="350234" y="242126"/>
                </a:lnTo>
                <a:cubicBezTo>
                  <a:pt x="329375" y="241363"/>
                  <a:pt x="267462" y="240125"/>
                  <a:pt x="218313" y="250603"/>
                </a:cubicBezTo>
                <a:cubicBezTo>
                  <a:pt x="251555" y="235649"/>
                  <a:pt x="293465" y="228981"/>
                  <a:pt x="336804" y="228981"/>
                </a:cubicBezTo>
                <a:lnTo>
                  <a:pt x="336804" y="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Shape 17">
            <a:extLst>
              <a:ext uri="{FF2B5EF4-FFF2-40B4-BE49-F238E27FC236}">
                <a16:creationId xmlns:a16="http://schemas.microsoft.com/office/drawing/2014/main" id="{5EE4505A-CEDB-96EB-758A-B9E6D9CB8DF4}"/>
              </a:ext>
            </a:extLst>
          </p:cNvPr>
          <p:cNvSpPr/>
          <p:nvPr/>
        </p:nvSpPr>
        <p:spPr>
          <a:xfrm>
            <a:off x="7921188" y="3532292"/>
            <a:ext cx="209550" cy="285750"/>
          </a:xfrm>
          <a:custGeom>
            <a:avLst/>
            <a:gdLst>
              <a:gd name="connsiteX0" fmla="*/ 148114 w 209550"/>
              <a:gd name="connsiteY0" fmla="*/ 287369 h 285750"/>
              <a:gd name="connsiteX1" fmla="*/ 113157 w 209550"/>
              <a:gd name="connsiteY1" fmla="*/ 231458 h 285750"/>
              <a:gd name="connsiteX2" fmla="*/ 144875 w 209550"/>
              <a:gd name="connsiteY2" fmla="*/ 174212 h 285750"/>
              <a:gd name="connsiteX3" fmla="*/ 98108 w 209550"/>
              <a:gd name="connsiteY3" fmla="*/ 110014 h 285750"/>
              <a:gd name="connsiteX4" fmla="*/ 106109 w 209550"/>
              <a:gd name="connsiteY4" fmla="*/ 140494 h 285750"/>
              <a:gd name="connsiteX5" fmla="*/ 0 w 209550"/>
              <a:gd name="connsiteY5" fmla="*/ 93155 h 285750"/>
              <a:gd name="connsiteX6" fmla="*/ 69437 w 209550"/>
              <a:gd name="connsiteY6" fmla="*/ 0 h 285750"/>
              <a:gd name="connsiteX7" fmla="*/ 80105 w 209550"/>
              <a:gd name="connsiteY7" fmla="*/ 40862 h 285750"/>
              <a:gd name="connsiteX8" fmla="*/ 210788 w 209550"/>
              <a:gd name="connsiteY8" fmla="*/ 174117 h 285750"/>
              <a:gd name="connsiteX9" fmla="*/ 148114 w 209550"/>
              <a:gd name="connsiteY9" fmla="*/ 287369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8114" y="287369"/>
                </a:moveTo>
                <a:lnTo>
                  <a:pt x="113157" y="231458"/>
                </a:lnTo>
                <a:cubicBezTo>
                  <a:pt x="133064" y="218980"/>
                  <a:pt x="144875" y="197644"/>
                  <a:pt x="144875" y="174212"/>
                </a:cubicBezTo>
                <a:cubicBezTo>
                  <a:pt x="144875" y="144209"/>
                  <a:pt x="125159" y="118777"/>
                  <a:pt x="98108" y="110014"/>
                </a:cubicBezTo>
                <a:lnTo>
                  <a:pt x="106109" y="140494"/>
                </a:lnTo>
                <a:lnTo>
                  <a:pt x="0" y="93155"/>
                </a:lnTo>
                <a:lnTo>
                  <a:pt x="69437" y="0"/>
                </a:lnTo>
                <a:lnTo>
                  <a:pt x="80105" y="40862"/>
                </a:lnTo>
                <a:cubicBezTo>
                  <a:pt x="152400" y="42291"/>
                  <a:pt x="210788" y="101441"/>
                  <a:pt x="210788" y="174117"/>
                </a:cubicBezTo>
                <a:cubicBezTo>
                  <a:pt x="210884" y="220504"/>
                  <a:pt x="187357" y="262795"/>
                  <a:pt x="148114" y="287369"/>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Shape 18">
            <a:extLst>
              <a:ext uri="{FF2B5EF4-FFF2-40B4-BE49-F238E27FC236}">
                <a16:creationId xmlns:a16="http://schemas.microsoft.com/office/drawing/2014/main" id="{1EC86C10-2403-3F59-34B9-551943366E53}"/>
              </a:ext>
            </a:extLst>
          </p:cNvPr>
          <p:cNvSpPr/>
          <p:nvPr/>
        </p:nvSpPr>
        <p:spPr>
          <a:xfrm>
            <a:off x="7827557" y="3605443"/>
            <a:ext cx="209550" cy="285750"/>
          </a:xfrm>
          <a:custGeom>
            <a:avLst/>
            <a:gdLst>
              <a:gd name="connsiteX0" fmla="*/ 141446 w 209550"/>
              <a:gd name="connsiteY0" fmla="*/ 287274 h 285750"/>
              <a:gd name="connsiteX1" fmla="*/ 130778 w 209550"/>
              <a:gd name="connsiteY1" fmla="*/ 246412 h 285750"/>
              <a:gd name="connsiteX2" fmla="*/ 0 w 209550"/>
              <a:gd name="connsiteY2" fmla="*/ 113157 h 285750"/>
              <a:gd name="connsiteX3" fmla="*/ 62675 w 209550"/>
              <a:gd name="connsiteY3" fmla="*/ 0 h 285750"/>
              <a:gd name="connsiteX4" fmla="*/ 97631 w 209550"/>
              <a:gd name="connsiteY4" fmla="*/ 55912 h 285750"/>
              <a:gd name="connsiteX5" fmla="*/ 65913 w 209550"/>
              <a:gd name="connsiteY5" fmla="*/ 113157 h 285750"/>
              <a:gd name="connsiteX6" fmla="*/ 112681 w 209550"/>
              <a:gd name="connsiteY6" fmla="*/ 177356 h 285750"/>
              <a:gd name="connsiteX7" fmla="*/ 104680 w 209550"/>
              <a:gd name="connsiteY7" fmla="*/ 146876 h 285750"/>
              <a:gd name="connsiteX8" fmla="*/ 210693 w 209550"/>
              <a:gd name="connsiteY8" fmla="*/ 194215 h 285750"/>
              <a:gd name="connsiteX9" fmla="*/ 141446 w 209550"/>
              <a:gd name="connsiteY9" fmla="*/ 28727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1446" y="287274"/>
                </a:moveTo>
                <a:lnTo>
                  <a:pt x="130778" y="246412"/>
                </a:lnTo>
                <a:cubicBezTo>
                  <a:pt x="58484" y="244983"/>
                  <a:pt x="0" y="185833"/>
                  <a:pt x="0" y="113157"/>
                </a:cubicBezTo>
                <a:cubicBezTo>
                  <a:pt x="0" y="66866"/>
                  <a:pt x="23432" y="24575"/>
                  <a:pt x="62675" y="0"/>
                </a:cubicBezTo>
                <a:lnTo>
                  <a:pt x="97631" y="55912"/>
                </a:lnTo>
                <a:cubicBezTo>
                  <a:pt x="77724" y="68390"/>
                  <a:pt x="65913" y="89726"/>
                  <a:pt x="65913" y="113157"/>
                </a:cubicBezTo>
                <a:cubicBezTo>
                  <a:pt x="65913" y="143161"/>
                  <a:pt x="85535" y="168592"/>
                  <a:pt x="112681" y="177356"/>
                </a:cubicBezTo>
                <a:lnTo>
                  <a:pt x="104680" y="146876"/>
                </a:lnTo>
                <a:lnTo>
                  <a:pt x="210693" y="194215"/>
                </a:lnTo>
                <a:lnTo>
                  <a:pt x="141446" y="287274"/>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Shape 19">
            <a:extLst>
              <a:ext uri="{FF2B5EF4-FFF2-40B4-BE49-F238E27FC236}">
                <a16:creationId xmlns:a16="http://schemas.microsoft.com/office/drawing/2014/main" id="{211E9AB8-04B6-9A06-B08D-59B43510BD53}"/>
              </a:ext>
            </a:extLst>
          </p:cNvPr>
          <p:cNvSpPr/>
          <p:nvPr/>
        </p:nvSpPr>
        <p:spPr>
          <a:xfrm>
            <a:off x="4835407" y="4811886"/>
            <a:ext cx="219075" cy="266700"/>
          </a:xfrm>
          <a:custGeom>
            <a:avLst/>
            <a:gdLst>
              <a:gd name="connsiteX0" fmla="*/ 0 w 219075"/>
              <a:gd name="connsiteY0" fmla="*/ 0 h 266700"/>
              <a:gd name="connsiteX1" fmla="*/ 0 w 219075"/>
              <a:gd name="connsiteY1" fmla="*/ 267176 h 266700"/>
              <a:gd name="connsiteX2" fmla="*/ 222695 w 219075"/>
              <a:gd name="connsiteY2" fmla="*/ 267176 h 266700"/>
              <a:gd name="connsiteX3" fmla="*/ 222695 w 219075"/>
              <a:gd name="connsiteY3" fmla="*/ 66770 h 266700"/>
              <a:gd name="connsiteX4" fmla="*/ 155924 w 219075"/>
              <a:gd name="connsiteY4" fmla="*/ 66770 h 266700"/>
              <a:gd name="connsiteX5" fmla="*/ 155924 w 219075"/>
              <a:gd name="connsiteY5" fmla="*/ 0 h 266700"/>
              <a:gd name="connsiteX6" fmla="*/ 0 w 219075"/>
              <a:gd name="connsiteY6" fmla="*/ 0 h 266700"/>
              <a:gd name="connsiteX7" fmla="*/ 78010 w 219075"/>
              <a:gd name="connsiteY7" fmla="*/ 178118 h 266700"/>
              <a:gd name="connsiteX8" fmla="*/ 55721 w 219075"/>
              <a:gd name="connsiteY8" fmla="*/ 178118 h 266700"/>
              <a:gd name="connsiteX9" fmla="*/ 55721 w 219075"/>
              <a:gd name="connsiteY9" fmla="*/ 166973 h 266700"/>
              <a:gd name="connsiteX10" fmla="*/ 78010 w 219075"/>
              <a:gd name="connsiteY10" fmla="*/ 166973 h 266700"/>
              <a:gd name="connsiteX11" fmla="*/ 78010 w 219075"/>
              <a:gd name="connsiteY11" fmla="*/ 178118 h 266700"/>
              <a:gd name="connsiteX12" fmla="*/ 78010 w 219075"/>
              <a:gd name="connsiteY12" fmla="*/ 144780 h 266700"/>
              <a:gd name="connsiteX13" fmla="*/ 55721 w 219075"/>
              <a:gd name="connsiteY13" fmla="*/ 144780 h 266700"/>
              <a:gd name="connsiteX14" fmla="*/ 55721 w 219075"/>
              <a:gd name="connsiteY14" fmla="*/ 133636 h 266700"/>
              <a:gd name="connsiteX15" fmla="*/ 78010 w 219075"/>
              <a:gd name="connsiteY15" fmla="*/ 133636 h 266700"/>
              <a:gd name="connsiteX16" fmla="*/ 78010 w 219075"/>
              <a:gd name="connsiteY16" fmla="*/ 144780 h 266700"/>
              <a:gd name="connsiteX17" fmla="*/ 78010 w 219075"/>
              <a:gd name="connsiteY17" fmla="*/ 111347 h 266700"/>
              <a:gd name="connsiteX18" fmla="*/ 55721 w 219075"/>
              <a:gd name="connsiteY18" fmla="*/ 111347 h 266700"/>
              <a:gd name="connsiteX19" fmla="*/ 55721 w 219075"/>
              <a:gd name="connsiteY19" fmla="*/ 100203 h 266700"/>
              <a:gd name="connsiteX20" fmla="*/ 78010 w 219075"/>
              <a:gd name="connsiteY20" fmla="*/ 100203 h 266700"/>
              <a:gd name="connsiteX21" fmla="*/ 78010 w 219075"/>
              <a:gd name="connsiteY21" fmla="*/ 111347 h 266700"/>
              <a:gd name="connsiteX22" fmla="*/ 167068 w 219075"/>
              <a:gd name="connsiteY22" fmla="*/ 178118 h 266700"/>
              <a:gd name="connsiteX23" fmla="*/ 100298 w 219075"/>
              <a:gd name="connsiteY23" fmla="*/ 178118 h 266700"/>
              <a:gd name="connsiteX24" fmla="*/ 100298 w 219075"/>
              <a:gd name="connsiteY24" fmla="*/ 166973 h 266700"/>
              <a:gd name="connsiteX25" fmla="*/ 167068 w 219075"/>
              <a:gd name="connsiteY25" fmla="*/ 166973 h 266700"/>
              <a:gd name="connsiteX26" fmla="*/ 167068 w 219075"/>
              <a:gd name="connsiteY26" fmla="*/ 178118 h 266700"/>
              <a:gd name="connsiteX27" fmla="*/ 167068 w 219075"/>
              <a:gd name="connsiteY27" fmla="*/ 144780 h 266700"/>
              <a:gd name="connsiteX28" fmla="*/ 100298 w 219075"/>
              <a:gd name="connsiteY28" fmla="*/ 144780 h 266700"/>
              <a:gd name="connsiteX29" fmla="*/ 100298 w 219075"/>
              <a:gd name="connsiteY29" fmla="*/ 133636 h 266700"/>
              <a:gd name="connsiteX30" fmla="*/ 167068 w 219075"/>
              <a:gd name="connsiteY30" fmla="*/ 133636 h 266700"/>
              <a:gd name="connsiteX31" fmla="*/ 167068 w 219075"/>
              <a:gd name="connsiteY31" fmla="*/ 144780 h 266700"/>
              <a:gd name="connsiteX32" fmla="*/ 167068 w 219075"/>
              <a:gd name="connsiteY32" fmla="*/ 100203 h 266700"/>
              <a:gd name="connsiteX33" fmla="*/ 167068 w 219075"/>
              <a:gd name="connsiteY33" fmla="*/ 111347 h 266700"/>
              <a:gd name="connsiteX34" fmla="*/ 100298 w 219075"/>
              <a:gd name="connsiteY34" fmla="*/ 111347 h 266700"/>
              <a:gd name="connsiteX35" fmla="*/ 100298 w 219075"/>
              <a:gd name="connsiteY35" fmla="*/ 100203 h 266700"/>
              <a:gd name="connsiteX36" fmla="*/ 167068 w 219075"/>
              <a:gd name="connsiteY36" fmla="*/ 100203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9075" h="266700">
                <a:moveTo>
                  <a:pt x="0" y="0"/>
                </a:moveTo>
                <a:lnTo>
                  <a:pt x="0" y="267176"/>
                </a:lnTo>
                <a:lnTo>
                  <a:pt x="222695" y="267176"/>
                </a:lnTo>
                <a:lnTo>
                  <a:pt x="222695" y="66770"/>
                </a:lnTo>
                <a:lnTo>
                  <a:pt x="155924" y="66770"/>
                </a:lnTo>
                <a:lnTo>
                  <a:pt x="155924" y="0"/>
                </a:lnTo>
                <a:lnTo>
                  <a:pt x="0" y="0"/>
                </a:lnTo>
                <a:close/>
                <a:moveTo>
                  <a:pt x="78010" y="178118"/>
                </a:moveTo>
                <a:lnTo>
                  <a:pt x="55721" y="178118"/>
                </a:lnTo>
                <a:lnTo>
                  <a:pt x="55721" y="166973"/>
                </a:lnTo>
                <a:lnTo>
                  <a:pt x="78010" y="166973"/>
                </a:lnTo>
                <a:lnTo>
                  <a:pt x="78010" y="178118"/>
                </a:lnTo>
                <a:close/>
                <a:moveTo>
                  <a:pt x="78010" y="144780"/>
                </a:moveTo>
                <a:lnTo>
                  <a:pt x="55721" y="144780"/>
                </a:lnTo>
                <a:lnTo>
                  <a:pt x="55721" y="133636"/>
                </a:lnTo>
                <a:lnTo>
                  <a:pt x="78010" y="133636"/>
                </a:lnTo>
                <a:lnTo>
                  <a:pt x="78010" y="144780"/>
                </a:lnTo>
                <a:close/>
                <a:moveTo>
                  <a:pt x="78010" y="111347"/>
                </a:moveTo>
                <a:lnTo>
                  <a:pt x="55721" y="111347"/>
                </a:lnTo>
                <a:lnTo>
                  <a:pt x="55721" y="100203"/>
                </a:lnTo>
                <a:lnTo>
                  <a:pt x="78010" y="100203"/>
                </a:lnTo>
                <a:lnTo>
                  <a:pt x="78010" y="111347"/>
                </a:lnTo>
                <a:close/>
                <a:moveTo>
                  <a:pt x="167068" y="178118"/>
                </a:moveTo>
                <a:lnTo>
                  <a:pt x="100298" y="178118"/>
                </a:lnTo>
                <a:lnTo>
                  <a:pt x="100298" y="166973"/>
                </a:lnTo>
                <a:lnTo>
                  <a:pt x="167068" y="166973"/>
                </a:lnTo>
                <a:lnTo>
                  <a:pt x="167068" y="178118"/>
                </a:lnTo>
                <a:close/>
                <a:moveTo>
                  <a:pt x="167068" y="144780"/>
                </a:moveTo>
                <a:lnTo>
                  <a:pt x="100298" y="144780"/>
                </a:lnTo>
                <a:lnTo>
                  <a:pt x="100298" y="133636"/>
                </a:lnTo>
                <a:lnTo>
                  <a:pt x="167068" y="133636"/>
                </a:lnTo>
                <a:lnTo>
                  <a:pt x="167068" y="144780"/>
                </a:lnTo>
                <a:close/>
                <a:moveTo>
                  <a:pt x="167068" y="100203"/>
                </a:moveTo>
                <a:lnTo>
                  <a:pt x="167068" y="111347"/>
                </a:lnTo>
                <a:lnTo>
                  <a:pt x="100298" y="111347"/>
                </a:lnTo>
                <a:lnTo>
                  <a:pt x="100298" y="100203"/>
                </a:lnTo>
                <a:lnTo>
                  <a:pt x="167068" y="100203"/>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Shape 20">
            <a:extLst>
              <a:ext uri="{FF2B5EF4-FFF2-40B4-BE49-F238E27FC236}">
                <a16:creationId xmlns:a16="http://schemas.microsoft.com/office/drawing/2014/main" id="{F3912385-D62E-E78B-AAEA-A07E1D22D723}"/>
              </a:ext>
            </a:extLst>
          </p:cNvPr>
          <p:cNvSpPr/>
          <p:nvPr/>
        </p:nvSpPr>
        <p:spPr>
          <a:xfrm>
            <a:off x="4826009" y="2366833"/>
            <a:ext cx="247650" cy="333375"/>
          </a:xfrm>
          <a:custGeom>
            <a:avLst/>
            <a:gdLst>
              <a:gd name="connsiteX0" fmla="*/ 17813 w 247650"/>
              <a:gd name="connsiteY0" fmla="*/ 53245 h 333375"/>
              <a:gd name="connsiteX1" fmla="*/ 35720 w 247650"/>
              <a:gd name="connsiteY1" fmla="*/ 71819 h 333375"/>
              <a:gd name="connsiteX2" fmla="*/ 35720 w 247650"/>
              <a:gd name="connsiteY2" fmla="*/ 138303 h 333375"/>
              <a:gd name="connsiteX3" fmla="*/ 35720 w 247650"/>
              <a:gd name="connsiteY3" fmla="*/ 143637 h 333375"/>
              <a:gd name="connsiteX4" fmla="*/ 40863 w 247650"/>
              <a:gd name="connsiteY4" fmla="*/ 148971 h 333375"/>
              <a:gd name="connsiteX5" fmla="*/ 46007 w 247650"/>
              <a:gd name="connsiteY5" fmla="*/ 143637 h 333375"/>
              <a:gd name="connsiteX6" fmla="*/ 46007 w 247650"/>
              <a:gd name="connsiteY6" fmla="*/ 138303 h 333375"/>
              <a:gd name="connsiteX7" fmla="*/ 46007 w 247650"/>
              <a:gd name="connsiteY7" fmla="*/ 71819 h 333375"/>
              <a:gd name="connsiteX8" fmla="*/ 46007 w 247650"/>
              <a:gd name="connsiteY8" fmla="*/ 34576 h 333375"/>
              <a:gd name="connsiteX9" fmla="*/ 63914 w 247650"/>
              <a:gd name="connsiteY9" fmla="*/ 16002 h 333375"/>
              <a:gd name="connsiteX10" fmla="*/ 81821 w 247650"/>
              <a:gd name="connsiteY10" fmla="*/ 34576 h 333375"/>
              <a:gd name="connsiteX11" fmla="*/ 81821 w 247650"/>
              <a:gd name="connsiteY11" fmla="*/ 138208 h 333375"/>
              <a:gd name="connsiteX12" fmla="*/ 81821 w 247650"/>
              <a:gd name="connsiteY12" fmla="*/ 143542 h 333375"/>
              <a:gd name="connsiteX13" fmla="*/ 86964 w 247650"/>
              <a:gd name="connsiteY13" fmla="*/ 148876 h 333375"/>
              <a:gd name="connsiteX14" fmla="*/ 92108 w 247650"/>
              <a:gd name="connsiteY14" fmla="*/ 143542 h 333375"/>
              <a:gd name="connsiteX15" fmla="*/ 92108 w 247650"/>
              <a:gd name="connsiteY15" fmla="*/ 138208 h 333375"/>
              <a:gd name="connsiteX16" fmla="*/ 92108 w 247650"/>
              <a:gd name="connsiteY16" fmla="*/ 34576 h 333375"/>
              <a:gd name="connsiteX17" fmla="*/ 92108 w 247650"/>
              <a:gd name="connsiteY17" fmla="*/ 18574 h 333375"/>
              <a:gd name="connsiteX18" fmla="*/ 110015 w 247650"/>
              <a:gd name="connsiteY18" fmla="*/ 0 h 333375"/>
              <a:gd name="connsiteX19" fmla="*/ 127922 w 247650"/>
              <a:gd name="connsiteY19" fmla="*/ 18574 h 333375"/>
              <a:gd name="connsiteX20" fmla="*/ 127922 w 247650"/>
              <a:gd name="connsiteY20" fmla="*/ 34576 h 333375"/>
              <a:gd name="connsiteX21" fmla="*/ 127922 w 247650"/>
              <a:gd name="connsiteY21" fmla="*/ 138208 h 333375"/>
              <a:gd name="connsiteX22" fmla="*/ 127922 w 247650"/>
              <a:gd name="connsiteY22" fmla="*/ 143542 h 333375"/>
              <a:gd name="connsiteX23" fmla="*/ 133065 w 247650"/>
              <a:gd name="connsiteY23" fmla="*/ 148876 h 333375"/>
              <a:gd name="connsiteX24" fmla="*/ 138209 w 247650"/>
              <a:gd name="connsiteY24" fmla="*/ 143542 h 333375"/>
              <a:gd name="connsiteX25" fmla="*/ 138209 w 247650"/>
              <a:gd name="connsiteY25" fmla="*/ 138208 h 333375"/>
              <a:gd name="connsiteX26" fmla="*/ 138209 w 247650"/>
              <a:gd name="connsiteY26" fmla="*/ 34576 h 333375"/>
              <a:gd name="connsiteX27" fmla="*/ 156116 w 247650"/>
              <a:gd name="connsiteY27" fmla="*/ 16002 h 333375"/>
              <a:gd name="connsiteX28" fmla="*/ 174023 w 247650"/>
              <a:gd name="connsiteY28" fmla="*/ 34576 h 333375"/>
              <a:gd name="connsiteX29" fmla="*/ 174023 w 247650"/>
              <a:gd name="connsiteY29" fmla="*/ 212693 h 333375"/>
              <a:gd name="connsiteX30" fmla="*/ 176785 w 247650"/>
              <a:gd name="connsiteY30" fmla="*/ 217361 h 333375"/>
              <a:gd name="connsiteX31" fmla="*/ 182119 w 247650"/>
              <a:gd name="connsiteY31" fmla="*/ 217075 h 333375"/>
              <a:gd name="connsiteX32" fmla="*/ 228315 w 247650"/>
              <a:gd name="connsiteY32" fmla="*/ 184118 h 333375"/>
              <a:gd name="connsiteX33" fmla="*/ 250985 w 247650"/>
              <a:gd name="connsiteY33" fmla="*/ 186595 h 333375"/>
              <a:gd name="connsiteX34" fmla="*/ 252223 w 247650"/>
              <a:gd name="connsiteY34" fmla="*/ 210217 h 333375"/>
              <a:gd name="connsiteX35" fmla="*/ 190120 w 247650"/>
              <a:gd name="connsiteY35" fmla="*/ 294418 h 333375"/>
              <a:gd name="connsiteX36" fmla="*/ 100585 w 247650"/>
              <a:gd name="connsiteY36" fmla="*/ 340328 h 333375"/>
              <a:gd name="connsiteX37" fmla="*/ 97347 w 247650"/>
              <a:gd name="connsiteY37" fmla="*/ 340328 h 333375"/>
              <a:gd name="connsiteX38" fmla="*/ 1 w 247650"/>
              <a:gd name="connsiteY38" fmla="*/ 239268 h 333375"/>
              <a:gd name="connsiteX39" fmla="*/ 1 w 247650"/>
              <a:gd name="connsiteY39" fmla="*/ 71819 h 333375"/>
              <a:gd name="connsiteX40" fmla="*/ 17813 w 247650"/>
              <a:gd name="connsiteY40" fmla="*/ 5324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7650" h="333375">
                <a:moveTo>
                  <a:pt x="17813" y="53245"/>
                </a:moveTo>
                <a:cubicBezTo>
                  <a:pt x="27719" y="53245"/>
                  <a:pt x="35720" y="61627"/>
                  <a:pt x="35720" y="71819"/>
                </a:cubicBezTo>
                <a:lnTo>
                  <a:pt x="35720" y="138303"/>
                </a:lnTo>
                <a:lnTo>
                  <a:pt x="35720" y="143637"/>
                </a:lnTo>
                <a:cubicBezTo>
                  <a:pt x="35720" y="146590"/>
                  <a:pt x="38006" y="148971"/>
                  <a:pt x="40863" y="148971"/>
                </a:cubicBezTo>
                <a:cubicBezTo>
                  <a:pt x="43721" y="148971"/>
                  <a:pt x="46007" y="146590"/>
                  <a:pt x="46007" y="143637"/>
                </a:cubicBezTo>
                <a:lnTo>
                  <a:pt x="46007" y="138303"/>
                </a:lnTo>
                <a:lnTo>
                  <a:pt x="46007" y="71819"/>
                </a:lnTo>
                <a:lnTo>
                  <a:pt x="46007" y="34576"/>
                </a:lnTo>
                <a:cubicBezTo>
                  <a:pt x="46007" y="24289"/>
                  <a:pt x="54008" y="16002"/>
                  <a:pt x="63914" y="16002"/>
                </a:cubicBezTo>
                <a:cubicBezTo>
                  <a:pt x="73820" y="16002"/>
                  <a:pt x="81821" y="24384"/>
                  <a:pt x="81821" y="34576"/>
                </a:cubicBezTo>
                <a:lnTo>
                  <a:pt x="81821" y="138208"/>
                </a:lnTo>
                <a:lnTo>
                  <a:pt x="81821" y="143542"/>
                </a:lnTo>
                <a:cubicBezTo>
                  <a:pt x="81821" y="146495"/>
                  <a:pt x="84107" y="148876"/>
                  <a:pt x="86964" y="148876"/>
                </a:cubicBezTo>
                <a:cubicBezTo>
                  <a:pt x="89822" y="148876"/>
                  <a:pt x="92108" y="146495"/>
                  <a:pt x="92108" y="143542"/>
                </a:cubicBezTo>
                <a:lnTo>
                  <a:pt x="92108" y="138208"/>
                </a:lnTo>
                <a:lnTo>
                  <a:pt x="92108" y="34576"/>
                </a:lnTo>
                <a:lnTo>
                  <a:pt x="92108" y="18574"/>
                </a:lnTo>
                <a:cubicBezTo>
                  <a:pt x="92108" y="8287"/>
                  <a:pt x="100109" y="0"/>
                  <a:pt x="110015" y="0"/>
                </a:cubicBezTo>
                <a:cubicBezTo>
                  <a:pt x="119921" y="0"/>
                  <a:pt x="127922" y="8382"/>
                  <a:pt x="127922" y="18574"/>
                </a:cubicBezTo>
                <a:lnTo>
                  <a:pt x="127922" y="34576"/>
                </a:lnTo>
                <a:lnTo>
                  <a:pt x="127922" y="138208"/>
                </a:lnTo>
                <a:lnTo>
                  <a:pt x="127922" y="143542"/>
                </a:lnTo>
                <a:cubicBezTo>
                  <a:pt x="127922" y="146495"/>
                  <a:pt x="130208" y="148876"/>
                  <a:pt x="133065" y="148876"/>
                </a:cubicBezTo>
                <a:cubicBezTo>
                  <a:pt x="135923" y="148876"/>
                  <a:pt x="138209" y="146495"/>
                  <a:pt x="138209" y="143542"/>
                </a:cubicBezTo>
                <a:lnTo>
                  <a:pt x="138209" y="138208"/>
                </a:lnTo>
                <a:lnTo>
                  <a:pt x="138209" y="34576"/>
                </a:lnTo>
                <a:cubicBezTo>
                  <a:pt x="138209" y="24289"/>
                  <a:pt x="146305" y="16002"/>
                  <a:pt x="156116" y="16002"/>
                </a:cubicBezTo>
                <a:cubicBezTo>
                  <a:pt x="166022" y="16002"/>
                  <a:pt x="174023" y="24384"/>
                  <a:pt x="174023" y="34576"/>
                </a:cubicBezTo>
                <a:lnTo>
                  <a:pt x="174023" y="212693"/>
                </a:lnTo>
                <a:cubicBezTo>
                  <a:pt x="174023" y="214693"/>
                  <a:pt x="175070" y="216503"/>
                  <a:pt x="176785" y="217361"/>
                </a:cubicBezTo>
                <a:cubicBezTo>
                  <a:pt x="178499" y="218313"/>
                  <a:pt x="180500" y="218122"/>
                  <a:pt x="182119" y="217075"/>
                </a:cubicBezTo>
                <a:lnTo>
                  <a:pt x="228315" y="184118"/>
                </a:lnTo>
                <a:cubicBezTo>
                  <a:pt x="237459" y="177641"/>
                  <a:pt x="246222" y="181356"/>
                  <a:pt x="250985" y="186595"/>
                </a:cubicBezTo>
                <a:cubicBezTo>
                  <a:pt x="255747" y="191834"/>
                  <a:pt x="258890" y="201073"/>
                  <a:pt x="252223" y="210217"/>
                </a:cubicBezTo>
                <a:lnTo>
                  <a:pt x="190120" y="294418"/>
                </a:lnTo>
                <a:cubicBezTo>
                  <a:pt x="168974" y="323183"/>
                  <a:pt x="135447" y="340328"/>
                  <a:pt x="100585" y="340328"/>
                </a:cubicBezTo>
                <a:lnTo>
                  <a:pt x="97347" y="340328"/>
                </a:lnTo>
                <a:cubicBezTo>
                  <a:pt x="49246" y="340328"/>
                  <a:pt x="1" y="328327"/>
                  <a:pt x="1" y="239268"/>
                </a:cubicBezTo>
                <a:lnTo>
                  <a:pt x="1" y="71819"/>
                </a:lnTo>
                <a:cubicBezTo>
                  <a:pt x="-94" y="61532"/>
                  <a:pt x="7907" y="53245"/>
                  <a:pt x="17813" y="5324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Shape 21">
            <a:extLst>
              <a:ext uri="{FF2B5EF4-FFF2-40B4-BE49-F238E27FC236}">
                <a16:creationId xmlns:a16="http://schemas.microsoft.com/office/drawing/2014/main" id="{40C0BFC5-BEC6-CBB5-EDD4-4D52D1EFDA12}"/>
              </a:ext>
            </a:extLst>
          </p:cNvPr>
          <p:cNvSpPr/>
          <p:nvPr/>
        </p:nvSpPr>
        <p:spPr>
          <a:xfrm>
            <a:off x="4299594" y="3605725"/>
            <a:ext cx="323850" cy="314325"/>
          </a:xfrm>
          <a:custGeom>
            <a:avLst/>
            <a:gdLst>
              <a:gd name="connsiteX0" fmla="*/ 198668 w 323850"/>
              <a:gd name="connsiteY0" fmla="*/ 33861 h 314325"/>
              <a:gd name="connsiteX1" fmla="*/ 34076 w 323850"/>
              <a:gd name="connsiteY1" fmla="*/ 33861 h 314325"/>
              <a:gd name="connsiteX2" fmla="*/ 34076 w 323850"/>
              <a:gd name="connsiteY2" fmla="*/ 197406 h 314325"/>
              <a:gd name="connsiteX3" fmla="*/ 187333 w 323850"/>
              <a:gd name="connsiteY3" fmla="*/ 207216 h 314325"/>
              <a:gd name="connsiteX4" fmla="*/ 205145 w 323850"/>
              <a:gd name="connsiteY4" fmla="*/ 224933 h 314325"/>
              <a:gd name="connsiteX5" fmla="*/ 212860 w 323850"/>
              <a:gd name="connsiteY5" fmla="*/ 253603 h 314325"/>
              <a:gd name="connsiteX6" fmla="*/ 273725 w 323850"/>
              <a:gd name="connsiteY6" fmla="*/ 314087 h 314325"/>
              <a:gd name="connsiteX7" fmla="*/ 316016 w 323850"/>
              <a:gd name="connsiteY7" fmla="*/ 314087 h 314325"/>
              <a:gd name="connsiteX8" fmla="*/ 316016 w 323850"/>
              <a:gd name="connsiteY8" fmla="*/ 272082 h 314325"/>
              <a:gd name="connsiteX9" fmla="*/ 255056 w 323850"/>
              <a:gd name="connsiteY9" fmla="*/ 211598 h 314325"/>
              <a:gd name="connsiteX10" fmla="*/ 226195 w 323850"/>
              <a:gd name="connsiteY10" fmla="*/ 203883 h 314325"/>
              <a:gd name="connsiteX11" fmla="*/ 208383 w 323850"/>
              <a:gd name="connsiteY11" fmla="*/ 186166 h 314325"/>
              <a:gd name="connsiteX12" fmla="*/ 198668 w 323850"/>
              <a:gd name="connsiteY12" fmla="*/ 33861 h 314325"/>
              <a:gd name="connsiteX13" fmla="*/ 55316 w 323850"/>
              <a:gd name="connsiteY13" fmla="*/ 176355 h 314325"/>
              <a:gd name="connsiteX14" fmla="*/ 29980 w 323850"/>
              <a:gd name="connsiteY14" fmla="*/ 115586 h 314325"/>
              <a:gd name="connsiteX15" fmla="*/ 55316 w 323850"/>
              <a:gd name="connsiteY15" fmla="*/ 54816 h 314325"/>
              <a:gd name="connsiteX16" fmla="*/ 116467 w 323850"/>
              <a:gd name="connsiteY16" fmla="*/ 29670 h 314325"/>
              <a:gd name="connsiteX17" fmla="*/ 177618 w 323850"/>
              <a:gd name="connsiteY17" fmla="*/ 54816 h 314325"/>
              <a:gd name="connsiteX18" fmla="*/ 202954 w 323850"/>
              <a:gd name="connsiteY18" fmla="*/ 115586 h 314325"/>
              <a:gd name="connsiteX19" fmla="*/ 177618 w 323850"/>
              <a:gd name="connsiteY19" fmla="*/ 176355 h 314325"/>
              <a:gd name="connsiteX20" fmla="*/ 116467 w 323850"/>
              <a:gd name="connsiteY20" fmla="*/ 201501 h 314325"/>
              <a:gd name="connsiteX21" fmla="*/ 55316 w 323850"/>
              <a:gd name="connsiteY21" fmla="*/ 17635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850" h="314325">
                <a:moveTo>
                  <a:pt x="198668" y="33861"/>
                </a:moveTo>
                <a:cubicBezTo>
                  <a:pt x="153234" y="-11287"/>
                  <a:pt x="79605" y="-11287"/>
                  <a:pt x="34076" y="33861"/>
                </a:cubicBezTo>
                <a:cubicBezTo>
                  <a:pt x="-11359" y="79010"/>
                  <a:pt x="-11359" y="152257"/>
                  <a:pt x="34076" y="197406"/>
                </a:cubicBezTo>
                <a:cubicBezTo>
                  <a:pt x="75890" y="239030"/>
                  <a:pt x="141708" y="242268"/>
                  <a:pt x="187333" y="207216"/>
                </a:cubicBezTo>
                <a:lnTo>
                  <a:pt x="205145" y="224933"/>
                </a:lnTo>
                <a:cubicBezTo>
                  <a:pt x="202478" y="234839"/>
                  <a:pt x="205049" y="245888"/>
                  <a:pt x="212860" y="253603"/>
                </a:cubicBezTo>
                <a:lnTo>
                  <a:pt x="273725" y="314087"/>
                </a:lnTo>
                <a:cubicBezTo>
                  <a:pt x="285440" y="325707"/>
                  <a:pt x="304395" y="325707"/>
                  <a:pt x="316016" y="314087"/>
                </a:cubicBezTo>
                <a:cubicBezTo>
                  <a:pt x="327636" y="302466"/>
                  <a:pt x="327636" y="283702"/>
                  <a:pt x="316016" y="272082"/>
                </a:cubicBezTo>
                <a:lnTo>
                  <a:pt x="255056" y="211598"/>
                </a:lnTo>
                <a:cubicBezTo>
                  <a:pt x="247245" y="203787"/>
                  <a:pt x="236196" y="201216"/>
                  <a:pt x="226195" y="203883"/>
                </a:cubicBezTo>
                <a:lnTo>
                  <a:pt x="208383" y="186166"/>
                </a:lnTo>
                <a:cubicBezTo>
                  <a:pt x="243816" y="140827"/>
                  <a:pt x="240482" y="75486"/>
                  <a:pt x="198668" y="33861"/>
                </a:cubicBezTo>
                <a:moveTo>
                  <a:pt x="55316" y="176355"/>
                </a:moveTo>
                <a:cubicBezTo>
                  <a:pt x="39029" y="160163"/>
                  <a:pt x="29980" y="138541"/>
                  <a:pt x="29980" y="115586"/>
                </a:cubicBezTo>
                <a:cubicBezTo>
                  <a:pt x="29980" y="92631"/>
                  <a:pt x="38933" y="71104"/>
                  <a:pt x="55316" y="54816"/>
                </a:cubicBezTo>
                <a:cubicBezTo>
                  <a:pt x="71604" y="38624"/>
                  <a:pt x="93321" y="29670"/>
                  <a:pt x="116467" y="29670"/>
                </a:cubicBezTo>
                <a:cubicBezTo>
                  <a:pt x="139518" y="29670"/>
                  <a:pt x="161235" y="38624"/>
                  <a:pt x="177618" y="54816"/>
                </a:cubicBezTo>
                <a:cubicBezTo>
                  <a:pt x="193905" y="71009"/>
                  <a:pt x="202954" y="92631"/>
                  <a:pt x="202954" y="115586"/>
                </a:cubicBezTo>
                <a:cubicBezTo>
                  <a:pt x="202954" y="138541"/>
                  <a:pt x="194001" y="160068"/>
                  <a:pt x="177618" y="176355"/>
                </a:cubicBezTo>
                <a:cubicBezTo>
                  <a:pt x="161330" y="192548"/>
                  <a:pt x="139613" y="201501"/>
                  <a:pt x="116467" y="201501"/>
                </a:cubicBezTo>
                <a:cubicBezTo>
                  <a:pt x="93321" y="201501"/>
                  <a:pt x="71604" y="192548"/>
                  <a:pt x="55316" y="17635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Shape 22">
            <a:extLst>
              <a:ext uri="{FF2B5EF4-FFF2-40B4-BE49-F238E27FC236}">
                <a16:creationId xmlns:a16="http://schemas.microsoft.com/office/drawing/2014/main" id="{8DA9A9F6-8ECF-868C-9C08-23F51F730B9F}"/>
              </a:ext>
            </a:extLst>
          </p:cNvPr>
          <p:cNvSpPr/>
          <p:nvPr/>
        </p:nvSpPr>
        <p:spPr>
          <a:xfrm>
            <a:off x="7482912" y="2401757"/>
            <a:ext cx="28575" cy="171450"/>
          </a:xfrm>
          <a:custGeom>
            <a:avLst/>
            <a:gdLst>
              <a:gd name="connsiteX0" fmla="*/ 4858 w 28575"/>
              <a:gd name="connsiteY0" fmla="*/ 101835 h 171450"/>
              <a:gd name="connsiteX1" fmla="*/ 1048 w 28575"/>
              <a:gd name="connsiteY1" fmla="*/ 44875 h 171450"/>
              <a:gd name="connsiteX2" fmla="*/ 0 w 28575"/>
              <a:gd name="connsiteY2" fmla="*/ 20967 h 171450"/>
              <a:gd name="connsiteX3" fmla="*/ 5144 w 28575"/>
              <a:gd name="connsiteY3" fmla="*/ 5537 h 171450"/>
              <a:gd name="connsiteX4" fmla="*/ 18764 w 28575"/>
              <a:gd name="connsiteY4" fmla="*/ 12 h 171450"/>
              <a:gd name="connsiteX5" fmla="*/ 32480 w 28575"/>
              <a:gd name="connsiteY5" fmla="*/ 7061 h 171450"/>
              <a:gd name="connsiteX6" fmla="*/ 35909 w 28575"/>
              <a:gd name="connsiteY6" fmla="*/ 27444 h 171450"/>
              <a:gd name="connsiteX7" fmla="*/ 35052 w 28575"/>
              <a:gd name="connsiteY7" fmla="*/ 43351 h 171450"/>
              <a:gd name="connsiteX8" fmla="*/ 29908 w 28575"/>
              <a:gd name="connsiteY8" fmla="*/ 102025 h 171450"/>
              <a:gd name="connsiteX9" fmla="*/ 26384 w 28575"/>
              <a:gd name="connsiteY9" fmla="*/ 118122 h 171450"/>
              <a:gd name="connsiteX10" fmla="*/ 17336 w 28575"/>
              <a:gd name="connsiteY10" fmla="*/ 123742 h 171450"/>
              <a:gd name="connsiteX11" fmla="*/ 8382 w 28575"/>
              <a:gd name="connsiteY11" fmla="*/ 118313 h 171450"/>
              <a:gd name="connsiteX12" fmla="*/ 4858 w 28575"/>
              <a:gd name="connsiteY12" fmla="*/ 101835 h 171450"/>
              <a:gd name="connsiteX13" fmla="*/ 18098 w 28575"/>
              <a:gd name="connsiteY13" fmla="*/ 180130 h 171450"/>
              <a:gd name="connsiteX14" fmla="*/ 5429 w 28575"/>
              <a:gd name="connsiteY14" fmla="*/ 175463 h 171450"/>
              <a:gd name="connsiteX15" fmla="*/ 0 w 28575"/>
              <a:gd name="connsiteY15" fmla="*/ 162318 h 171450"/>
              <a:gd name="connsiteX16" fmla="*/ 17621 w 28575"/>
              <a:gd name="connsiteY16" fmla="*/ 144602 h 171450"/>
              <a:gd name="connsiteX17" fmla="*/ 17907 w 28575"/>
              <a:gd name="connsiteY17" fmla="*/ 144602 h 171450"/>
              <a:gd name="connsiteX18" fmla="*/ 30671 w 28575"/>
              <a:gd name="connsiteY18" fmla="*/ 149745 h 171450"/>
              <a:gd name="connsiteX19" fmla="*/ 36004 w 28575"/>
              <a:gd name="connsiteY19" fmla="*/ 162318 h 171450"/>
              <a:gd name="connsiteX20" fmla="*/ 30671 w 28575"/>
              <a:gd name="connsiteY20" fmla="*/ 175368 h 171450"/>
              <a:gd name="connsiteX21" fmla="*/ 18098 w 28575"/>
              <a:gd name="connsiteY21" fmla="*/ 180130 h 171450"/>
              <a:gd name="connsiteX22" fmla="*/ 18098 w 28575"/>
              <a:gd name="connsiteY22" fmla="*/ 18013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575" h="171450">
                <a:moveTo>
                  <a:pt x="4858" y="101835"/>
                </a:moveTo>
                <a:lnTo>
                  <a:pt x="1048" y="44875"/>
                </a:lnTo>
                <a:cubicBezTo>
                  <a:pt x="381" y="33731"/>
                  <a:pt x="0" y="25825"/>
                  <a:pt x="0" y="20967"/>
                </a:cubicBezTo>
                <a:cubicBezTo>
                  <a:pt x="0" y="14395"/>
                  <a:pt x="1715" y="9252"/>
                  <a:pt x="5144" y="5537"/>
                </a:cubicBezTo>
                <a:cubicBezTo>
                  <a:pt x="8668" y="1822"/>
                  <a:pt x="13621" y="-178"/>
                  <a:pt x="18764" y="12"/>
                </a:cubicBezTo>
                <a:cubicBezTo>
                  <a:pt x="25622" y="12"/>
                  <a:pt x="30099" y="2394"/>
                  <a:pt x="32480" y="7061"/>
                </a:cubicBezTo>
                <a:cubicBezTo>
                  <a:pt x="34766" y="11823"/>
                  <a:pt x="35909" y="18586"/>
                  <a:pt x="35909" y="27444"/>
                </a:cubicBezTo>
                <a:cubicBezTo>
                  <a:pt x="35909" y="32778"/>
                  <a:pt x="35624" y="38112"/>
                  <a:pt x="35052" y="43351"/>
                </a:cubicBezTo>
                <a:lnTo>
                  <a:pt x="29908" y="102025"/>
                </a:lnTo>
                <a:cubicBezTo>
                  <a:pt x="29337" y="108978"/>
                  <a:pt x="28194" y="114408"/>
                  <a:pt x="26384" y="118122"/>
                </a:cubicBezTo>
                <a:cubicBezTo>
                  <a:pt x="24860" y="121647"/>
                  <a:pt x="21241" y="123933"/>
                  <a:pt x="17336" y="123742"/>
                </a:cubicBezTo>
                <a:cubicBezTo>
                  <a:pt x="13049" y="123742"/>
                  <a:pt x="10096" y="121932"/>
                  <a:pt x="8382" y="118313"/>
                </a:cubicBezTo>
                <a:cubicBezTo>
                  <a:pt x="6763" y="114693"/>
                  <a:pt x="5620" y="109264"/>
                  <a:pt x="4858" y="101835"/>
                </a:cubicBezTo>
                <a:close/>
                <a:moveTo>
                  <a:pt x="18098" y="180130"/>
                </a:moveTo>
                <a:cubicBezTo>
                  <a:pt x="13430" y="180225"/>
                  <a:pt x="8954" y="178511"/>
                  <a:pt x="5429" y="175463"/>
                </a:cubicBezTo>
                <a:cubicBezTo>
                  <a:pt x="1810" y="172320"/>
                  <a:pt x="0" y="167938"/>
                  <a:pt x="0" y="162318"/>
                </a:cubicBezTo>
                <a:cubicBezTo>
                  <a:pt x="0" y="152603"/>
                  <a:pt x="7811" y="144602"/>
                  <a:pt x="17621" y="144602"/>
                </a:cubicBezTo>
                <a:cubicBezTo>
                  <a:pt x="17717" y="144602"/>
                  <a:pt x="17812" y="144602"/>
                  <a:pt x="17907" y="144602"/>
                </a:cubicBezTo>
                <a:cubicBezTo>
                  <a:pt x="22670" y="144507"/>
                  <a:pt x="27337" y="146412"/>
                  <a:pt x="30671" y="149745"/>
                </a:cubicBezTo>
                <a:cubicBezTo>
                  <a:pt x="34100" y="152984"/>
                  <a:pt x="36004" y="157556"/>
                  <a:pt x="36004" y="162318"/>
                </a:cubicBezTo>
                <a:cubicBezTo>
                  <a:pt x="36004" y="167843"/>
                  <a:pt x="34195" y="172224"/>
                  <a:pt x="30671" y="175368"/>
                </a:cubicBezTo>
                <a:cubicBezTo>
                  <a:pt x="27146" y="178511"/>
                  <a:pt x="22670" y="180225"/>
                  <a:pt x="18098" y="180130"/>
                </a:cubicBezTo>
                <a:lnTo>
                  <a:pt x="18098" y="18013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Shape 23">
            <a:extLst>
              <a:ext uri="{FF2B5EF4-FFF2-40B4-BE49-F238E27FC236}">
                <a16:creationId xmlns:a16="http://schemas.microsoft.com/office/drawing/2014/main" id="{DA696FEF-5587-91CC-7036-0384F29B690E}"/>
              </a:ext>
            </a:extLst>
          </p:cNvPr>
          <p:cNvSpPr/>
          <p:nvPr/>
        </p:nvSpPr>
        <p:spPr>
          <a:xfrm>
            <a:off x="7323428" y="2306329"/>
            <a:ext cx="352425" cy="304800"/>
          </a:xfrm>
          <a:custGeom>
            <a:avLst/>
            <a:gdLst>
              <a:gd name="connsiteX0" fmla="*/ 178153 w 352425"/>
              <a:gd name="connsiteY0" fmla="*/ 13811 h 304800"/>
              <a:gd name="connsiteX1" fmla="*/ 342459 w 352425"/>
              <a:gd name="connsiteY1" fmla="*/ 298323 h 304800"/>
              <a:gd name="connsiteX2" fmla="*/ 13847 w 352425"/>
              <a:gd name="connsiteY2" fmla="*/ 298323 h 304800"/>
              <a:gd name="connsiteX3" fmla="*/ 178153 w 352425"/>
              <a:gd name="connsiteY3" fmla="*/ 13811 h 304800"/>
              <a:gd name="connsiteX4" fmla="*/ 178153 w 352425"/>
              <a:gd name="connsiteY4" fmla="*/ 0 h 304800"/>
              <a:gd name="connsiteX5" fmla="*/ 166152 w 352425"/>
              <a:gd name="connsiteY5" fmla="*/ 6953 h 304800"/>
              <a:gd name="connsiteX6" fmla="*/ 1845 w 352425"/>
              <a:gd name="connsiteY6" fmla="*/ 291560 h 304800"/>
              <a:gd name="connsiteX7" fmla="*/ 6894 w 352425"/>
              <a:gd name="connsiteY7" fmla="*/ 310420 h 304800"/>
              <a:gd name="connsiteX8" fmla="*/ 13847 w 352425"/>
              <a:gd name="connsiteY8" fmla="*/ 312230 h 304800"/>
              <a:gd name="connsiteX9" fmla="*/ 342459 w 352425"/>
              <a:gd name="connsiteY9" fmla="*/ 312230 h 304800"/>
              <a:gd name="connsiteX10" fmla="*/ 356271 w 352425"/>
              <a:gd name="connsiteY10" fmla="*/ 298418 h 304800"/>
              <a:gd name="connsiteX11" fmla="*/ 354461 w 352425"/>
              <a:gd name="connsiteY11" fmla="*/ 291465 h 304800"/>
              <a:gd name="connsiteX12" fmla="*/ 190155 w 352425"/>
              <a:gd name="connsiteY12" fmla="*/ 6858 h 304800"/>
              <a:gd name="connsiteX13" fmla="*/ 178153 w 352425"/>
              <a:gd name="connsiteY13"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2425" h="304800">
                <a:moveTo>
                  <a:pt x="178153" y="13811"/>
                </a:moveTo>
                <a:lnTo>
                  <a:pt x="342459" y="298323"/>
                </a:lnTo>
                <a:lnTo>
                  <a:pt x="13847" y="298323"/>
                </a:lnTo>
                <a:lnTo>
                  <a:pt x="178153" y="13811"/>
                </a:lnTo>
                <a:moveTo>
                  <a:pt x="178153" y="0"/>
                </a:moveTo>
                <a:cubicBezTo>
                  <a:pt x="173200" y="0"/>
                  <a:pt x="168628" y="2667"/>
                  <a:pt x="166152" y="6953"/>
                </a:cubicBezTo>
                <a:lnTo>
                  <a:pt x="1845" y="291560"/>
                </a:lnTo>
                <a:cubicBezTo>
                  <a:pt x="-1965" y="298132"/>
                  <a:pt x="321" y="306610"/>
                  <a:pt x="6894" y="310420"/>
                </a:cubicBezTo>
                <a:cubicBezTo>
                  <a:pt x="8989" y="311658"/>
                  <a:pt x="11370" y="312230"/>
                  <a:pt x="13847" y="312230"/>
                </a:cubicBezTo>
                <a:lnTo>
                  <a:pt x="342459" y="312230"/>
                </a:lnTo>
                <a:cubicBezTo>
                  <a:pt x="350079" y="312230"/>
                  <a:pt x="356271" y="306038"/>
                  <a:pt x="356271" y="298418"/>
                </a:cubicBezTo>
                <a:cubicBezTo>
                  <a:pt x="356271" y="296037"/>
                  <a:pt x="355604" y="293656"/>
                  <a:pt x="354461" y="291465"/>
                </a:cubicBezTo>
                <a:lnTo>
                  <a:pt x="190155" y="6858"/>
                </a:lnTo>
                <a:cubicBezTo>
                  <a:pt x="187678" y="2572"/>
                  <a:pt x="183106" y="0"/>
                  <a:pt x="178153" y="0"/>
                </a:cubicBez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nvGrpSpPr>
          <p:cNvPr id="25" name="Graphic 165">
            <a:extLst>
              <a:ext uri="{FF2B5EF4-FFF2-40B4-BE49-F238E27FC236}">
                <a16:creationId xmlns:a16="http://schemas.microsoft.com/office/drawing/2014/main" id="{F3694740-14CA-3613-0E9E-C32601CA5084}"/>
              </a:ext>
            </a:extLst>
          </p:cNvPr>
          <p:cNvGrpSpPr/>
          <p:nvPr/>
        </p:nvGrpSpPr>
        <p:grpSpPr>
          <a:xfrm>
            <a:off x="6057923" y="1738012"/>
            <a:ext cx="330136" cy="310611"/>
            <a:chOff x="3509702" y="3282835"/>
            <a:chExt cx="330136" cy="310611"/>
          </a:xfrm>
          <a:solidFill>
            <a:srgbClr val="FFFFFF"/>
          </a:solidFill>
        </p:grpSpPr>
        <p:sp>
          <p:nvSpPr>
            <p:cNvPr id="26" name="Freeform: Shape 25">
              <a:extLst>
                <a:ext uri="{FF2B5EF4-FFF2-40B4-BE49-F238E27FC236}">
                  <a16:creationId xmlns:a16="http://schemas.microsoft.com/office/drawing/2014/main" id="{0D96A182-F7EF-0048-BF4A-8AEDD2AACF44}"/>
                </a:ext>
              </a:extLst>
            </p:cNvPr>
            <p:cNvSpPr/>
            <p:nvPr/>
          </p:nvSpPr>
          <p:spPr>
            <a:xfrm>
              <a:off x="3584473" y="3524580"/>
              <a:ext cx="190500" cy="9525"/>
            </a:xfrm>
            <a:custGeom>
              <a:avLst/>
              <a:gdLst>
                <a:gd name="connsiteX0" fmla="*/ 0 w 190500"/>
                <a:gd name="connsiteY0" fmla="*/ 0 h 0"/>
                <a:gd name="connsiteX1" fmla="*/ 198406 w 190500"/>
                <a:gd name="connsiteY1" fmla="*/ 0 h 0"/>
                <a:gd name="connsiteX2" fmla="*/ 198406 w 190500"/>
                <a:gd name="connsiteY2" fmla="*/ 4381 h 0"/>
                <a:gd name="connsiteX3" fmla="*/ 0 w 190500"/>
                <a:gd name="connsiteY3" fmla="*/ 4381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198406" y="0"/>
                  </a:lnTo>
                  <a:lnTo>
                    <a:pt x="198406" y="4381"/>
                  </a:lnTo>
                  <a:lnTo>
                    <a:pt x="0" y="4381"/>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Shape 26">
              <a:extLst>
                <a:ext uri="{FF2B5EF4-FFF2-40B4-BE49-F238E27FC236}">
                  <a16:creationId xmlns:a16="http://schemas.microsoft.com/office/drawing/2014/main" id="{B1CDDD8B-9D32-501A-81D1-D97FF27FB5C9}"/>
                </a:ext>
              </a:extLst>
            </p:cNvPr>
            <p:cNvSpPr/>
            <p:nvPr/>
          </p:nvSpPr>
          <p:spPr>
            <a:xfrm>
              <a:off x="3674389" y="3372561"/>
              <a:ext cx="9525" cy="152400"/>
            </a:xfrm>
            <a:custGeom>
              <a:avLst/>
              <a:gdLst>
                <a:gd name="connsiteX0" fmla="*/ 0 w 0"/>
                <a:gd name="connsiteY0" fmla="*/ 0 h 152400"/>
                <a:gd name="connsiteX1" fmla="*/ 4286 w 0"/>
                <a:gd name="connsiteY1" fmla="*/ 0 h 152400"/>
                <a:gd name="connsiteX2" fmla="*/ 4286 w 0"/>
                <a:gd name="connsiteY2" fmla="*/ 154972 h 152400"/>
                <a:gd name="connsiteX3" fmla="*/ 0 w 0"/>
                <a:gd name="connsiteY3" fmla="*/ 154972 h 152400"/>
              </a:gdLst>
              <a:ahLst/>
              <a:cxnLst>
                <a:cxn ang="0">
                  <a:pos x="connsiteX0" y="connsiteY0"/>
                </a:cxn>
                <a:cxn ang="0">
                  <a:pos x="connsiteX1" y="connsiteY1"/>
                </a:cxn>
                <a:cxn ang="0">
                  <a:pos x="connsiteX2" y="connsiteY2"/>
                </a:cxn>
                <a:cxn ang="0">
                  <a:pos x="connsiteX3" y="connsiteY3"/>
                </a:cxn>
              </a:cxnLst>
              <a:rect l="l" t="t" r="r" b="b"/>
              <a:pathLst>
                <a:path h="152400">
                  <a:moveTo>
                    <a:pt x="0" y="0"/>
                  </a:moveTo>
                  <a:lnTo>
                    <a:pt x="4286" y="0"/>
                  </a:lnTo>
                  <a:lnTo>
                    <a:pt x="4286" y="154972"/>
                  </a:lnTo>
                  <a:lnTo>
                    <a:pt x="0" y="154972"/>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Shape 27">
              <a:extLst>
                <a:ext uri="{FF2B5EF4-FFF2-40B4-BE49-F238E27FC236}">
                  <a16:creationId xmlns:a16="http://schemas.microsoft.com/office/drawing/2014/main" id="{7C93EB8C-DA5B-2800-3702-39ADE0AAC505}"/>
                </a:ext>
              </a:extLst>
            </p:cNvPr>
            <p:cNvSpPr/>
            <p:nvPr/>
          </p:nvSpPr>
          <p:spPr>
            <a:xfrm>
              <a:off x="3662292" y="3511149"/>
              <a:ext cx="28575" cy="28575"/>
            </a:xfrm>
            <a:custGeom>
              <a:avLst/>
              <a:gdLst>
                <a:gd name="connsiteX0" fmla="*/ 29528 w 28575"/>
                <a:gd name="connsiteY0" fmla="*/ 14764 h 28575"/>
                <a:gd name="connsiteX1" fmla="*/ 29242 w 28575"/>
                <a:gd name="connsiteY1" fmla="*/ 17812 h 28575"/>
                <a:gd name="connsiteX2" fmla="*/ 14764 w 28575"/>
                <a:gd name="connsiteY2" fmla="*/ 29623 h 28575"/>
                <a:gd name="connsiteX3" fmla="*/ 286 w 28575"/>
                <a:gd name="connsiteY3" fmla="*/ 17812 h 28575"/>
                <a:gd name="connsiteX4" fmla="*/ 0 w 28575"/>
                <a:gd name="connsiteY4" fmla="*/ 14764 h 28575"/>
                <a:gd name="connsiteX5" fmla="*/ 95 w 28575"/>
                <a:gd name="connsiteY5" fmla="*/ 13430 h 28575"/>
                <a:gd name="connsiteX6" fmla="*/ 12668 w 28575"/>
                <a:gd name="connsiteY6" fmla="*/ 191 h 28575"/>
                <a:gd name="connsiteX7" fmla="*/ 14859 w 28575"/>
                <a:gd name="connsiteY7" fmla="*/ 0 h 28575"/>
                <a:gd name="connsiteX8" fmla="*/ 17050 w 28575"/>
                <a:gd name="connsiteY8" fmla="*/ 191 h 28575"/>
                <a:gd name="connsiteX9" fmla="*/ 29528 w 28575"/>
                <a:gd name="connsiteY9" fmla="*/ 13430 h 28575"/>
                <a:gd name="connsiteX10" fmla="*/ 29528 w 28575"/>
                <a:gd name="connsiteY10" fmla="*/ 1476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 h="28575">
                  <a:moveTo>
                    <a:pt x="29528" y="14764"/>
                  </a:moveTo>
                  <a:cubicBezTo>
                    <a:pt x="29528" y="15811"/>
                    <a:pt x="29432" y="16764"/>
                    <a:pt x="29242" y="17812"/>
                  </a:cubicBezTo>
                  <a:cubicBezTo>
                    <a:pt x="27813" y="24479"/>
                    <a:pt x="21907" y="29623"/>
                    <a:pt x="14764" y="29623"/>
                  </a:cubicBezTo>
                  <a:cubicBezTo>
                    <a:pt x="7620" y="29623"/>
                    <a:pt x="1619" y="24575"/>
                    <a:pt x="286" y="17812"/>
                  </a:cubicBezTo>
                  <a:cubicBezTo>
                    <a:pt x="95" y="16859"/>
                    <a:pt x="0" y="15811"/>
                    <a:pt x="0" y="14764"/>
                  </a:cubicBezTo>
                  <a:cubicBezTo>
                    <a:pt x="0" y="14288"/>
                    <a:pt x="0" y="13811"/>
                    <a:pt x="95" y="13430"/>
                  </a:cubicBezTo>
                  <a:cubicBezTo>
                    <a:pt x="667" y="6668"/>
                    <a:pt x="5905" y="1143"/>
                    <a:pt x="12668" y="191"/>
                  </a:cubicBezTo>
                  <a:cubicBezTo>
                    <a:pt x="13335" y="95"/>
                    <a:pt x="14097" y="0"/>
                    <a:pt x="14859" y="0"/>
                  </a:cubicBezTo>
                  <a:cubicBezTo>
                    <a:pt x="15621" y="0"/>
                    <a:pt x="16288" y="0"/>
                    <a:pt x="17050" y="191"/>
                  </a:cubicBezTo>
                  <a:cubicBezTo>
                    <a:pt x="23717" y="1143"/>
                    <a:pt x="29051" y="6668"/>
                    <a:pt x="29528" y="13430"/>
                  </a:cubicBezTo>
                  <a:cubicBezTo>
                    <a:pt x="29528" y="13811"/>
                    <a:pt x="29528" y="14288"/>
                    <a:pt x="29528" y="14764"/>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Shape 28">
              <a:extLst>
                <a:ext uri="{FF2B5EF4-FFF2-40B4-BE49-F238E27FC236}">
                  <a16:creationId xmlns:a16="http://schemas.microsoft.com/office/drawing/2014/main" id="{19F63D73-A834-0933-E0B2-B7BA548117A1}"/>
                </a:ext>
              </a:extLst>
            </p:cNvPr>
            <p:cNvSpPr/>
            <p:nvPr/>
          </p:nvSpPr>
          <p:spPr>
            <a:xfrm>
              <a:off x="3750113"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430"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Shape 29">
              <a:extLst>
                <a:ext uri="{FF2B5EF4-FFF2-40B4-BE49-F238E27FC236}">
                  <a16:creationId xmlns:a16="http://schemas.microsoft.com/office/drawing/2014/main" id="{59C3C566-43EA-2401-B0FA-1EEE8DD78354}"/>
                </a:ext>
              </a:extLst>
            </p:cNvPr>
            <p:cNvSpPr/>
            <p:nvPr/>
          </p:nvSpPr>
          <p:spPr>
            <a:xfrm>
              <a:off x="3725538"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872" y="29432"/>
                    <a:pt x="103632"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Shape 30">
              <a:extLst>
                <a:ext uri="{FF2B5EF4-FFF2-40B4-BE49-F238E27FC236}">
                  <a16:creationId xmlns:a16="http://schemas.microsoft.com/office/drawing/2014/main" id="{CF07F33C-D904-C1F1-8A52-06DA32449EAD}"/>
                </a:ext>
              </a:extLst>
            </p:cNvPr>
            <p:cNvSpPr/>
            <p:nvPr/>
          </p:nvSpPr>
          <p:spPr>
            <a:xfrm>
              <a:off x="3534276"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335"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Shape 31">
              <a:extLst>
                <a:ext uri="{FF2B5EF4-FFF2-40B4-BE49-F238E27FC236}">
                  <a16:creationId xmlns:a16="http://schemas.microsoft.com/office/drawing/2014/main" id="{1A7DA8DE-5212-99F9-DA46-7B484FEE683E}"/>
                </a:ext>
              </a:extLst>
            </p:cNvPr>
            <p:cNvSpPr/>
            <p:nvPr/>
          </p:nvSpPr>
          <p:spPr>
            <a:xfrm>
              <a:off x="3509702"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967" y="29432"/>
                    <a:pt x="103727"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Shape 32">
              <a:extLst>
                <a:ext uri="{FF2B5EF4-FFF2-40B4-BE49-F238E27FC236}">
                  <a16:creationId xmlns:a16="http://schemas.microsoft.com/office/drawing/2014/main" id="{EC6F04F6-7BEB-C086-12E3-67C71FD54EE4}"/>
                </a:ext>
              </a:extLst>
            </p:cNvPr>
            <p:cNvSpPr/>
            <p:nvPr/>
          </p:nvSpPr>
          <p:spPr>
            <a:xfrm>
              <a:off x="3641814" y="3282835"/>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0"/>
                    <a:pt x="53435" y="0"/>
                    <a:pt x="34385" y="0"/>
                  </a:cubicBezTo>
                  <a:cubicBezTo>
                    <a:pt x="15430" y="0"/>
                    <a:pt x="0" y="15430"/>
                    <a:pt x="0" y="34385"/>
                  </a:cubicBezTo>
                  <a:cubicBezTo>
                    <a:pt x="95"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Shape 33">
              <a:extLst>
                <a:ext uri="{FF2B5EF4-FFF2-40B4-BE49-F238E27FC236}">
                  <a16:creationId xmlns:a16="http://schemas.microsoft.com/office/drawing/2014/main" id="{52EB36E2-F70E-F69F-F558-D53464F3FC07}"/>
                </a:ext>
              </a:extLst>
            </p:cNvPr>
            <p:cNvSpPr/>
            <p:nvPr/>
          </p:nvSpPr>
          <p:spPr>
            <a:xfrm>
              <a:off x="3617239" y="3351129"/>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200 h 85725"/>
                <a:gd name="connsiteX5" fmla="*/ 58864 w 114300"/>
                <a:gd name="connsiteY5" fmla="*/ 86963 h 85725"/>
                <a:gd name="connsiteX6" fmla="*/ 117729 w 114300"/>
                <a:gd name="connsiteY6" fmla="*/ 72200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6"/>
                    <a:pt x="68771" y="9430"/>
                    <a:pt x="58960" y="9430"/>
                  </a:cubicBezTo>
                  <a:cubicBezTo>
                    <a:pt x="49054" y="9430"/>
                    <a:pt x="40100" y="5906"/>
                    <a:pt x="33052" y="0"/>
                  </a:cubicBezTo>
                  <a:cubicBezTo>
                    <a:pt x="14192" y="9716"/>
                    <a:pt x="953" y="29432"/>
                    <a:pt x="95" y="52578"/>
                  </a:cubicBezTo>
                  <a:cubicBezTo>
                    <a:pt x="95" y="52578"/>
                    <a:pt x="0" y="72009"/>
                    <a:pt x="0" y="72200"/>
                  </a:cubicBezTo>
                  <a:cubicBezTo>
                    <a:pt x="0" y="80296"/>
                    <a:pt x="26384" y="86963"/>
                    <a:pt x="58864" y="86963"/>
                  </a:cubicBezTo>
                  <a:cubicBezTo>
                    <a:pt x="91345" y="86963"/>
                    <a:pt x="117729" y="80391"/>
                    <a:pt x="117729" y="72200"/>
                  </a:cubicBezTo>
                  <a:lnTo>
                    <a:pt x="117824" y="52578"/>
                  </a:lnTo>
                  <a:cubicBezTo>
                    <a:pt x="116967" y="29528"/>
                    <a:pt x="103727" y="9716"/>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pic>
        <p:nvPicPr>
          <p:cNvPr id="8" name="Picture 7">
            <a:extLst>
              <a:ext uri="{FF2B5EF4-FFF2-40B4-BE49-F238E27FC236}">
                <a16:creationId xmlns:a16="http://schemas.microsoft.com/office/drawing/2014/main" id="{49478440-D3EE-EA76-762A-8589C22E6F99}"/>
              </a:ext>
            </a:extLst>
          </p:cNvPr>
          <p:cNvPicPr>
            <a:picLocks noChangeAspect="1"/>
          </p:cNvPicPr>
          <p:nvPr/>
        </p:nvPicPr>
        <p:blipFill>
          <a:blip r:embed="rId5"/>
          <a:stretch>
            <a:fillRect/>
          </a:stretch>
        </p:blipFill>
        <p:spPr>
          <a:xfrm>
            <a:off x="455008" y="1373208"/>
            <a:ext cx="8013022" cy="4779357"/>
          </a:xfrm>
          <a:prstGeom prst="rect">
            <a:avLst/>
          </a:prstGeom>
        </p:spPr>
      </p:pic>
      <p:sp>
        <p:nvSpPr>
          <p:cNvPr id="9" name="TextBox 8">
            <a:extLst>
              <a:ext uri="{FF2B5EF4-FFF2-40B4-BE49-F238E27FC236}">
                <a16:creationId xmlns:a16="http://schemas.microsoft.com/office/drawing/2014/main" id="{6F09EEC3-1C9E-5C06-0820-10A23DC88C87}"/>
              </a:ext>
            </a:extLst>
          </p:cNvPr>
          <p:cNvSpPr txBox="1"/>
          <p:nvPr/>
        </p:nvSpPr>
        <p:spPr>
          <a:xfrm>
            <a:off x="8871970" y="4570754"/>
            <a:ext cx="1460938" cy="1015663"/>
          </a:xfrm>
          <a:prstGeom prst="rect">
            <a:avLst/>
          </a:prstGeom>
          <a:noFill/>
        </p:spPr>
        <p:txBody>
          <a:bodyPr wrap="square" rtlCol="0">
            <a:spAutoFit/>
          </a:bodyPr>
          <a:lstStyle/>
          <a:p>
            <a:r>
              <a:rPr lang="en-BE" sz="1200" dirty="0"/>
              <a:t>Same criteria under Art. 11 (</a:t>
            </a:r>
            <a:r>
              <a:rPr lang="en-US" sz="1200" dirty="0"/>
              <a:t>Bringing actual adverse impacts to an end</a:t>
            </a:r>
            <a:r>
              <a:rPr lang="en-BE" sz="1200" dirty="0"/>
              <a:t>)</a:t>
            </a:r>
            <a:endParaRPr lang="fr-BE" sz="1200" dirty="0"/>
          </a:p>
        </p:txBody>
      </p:sp>
    </p:spTree>
    <p:extLst>
      <p:ext uri="{BB962C8B-B14F-4D97-AF65-F5344CB8AC3E}">
        <p14:creationId xmlns:p14="http://schemas.microsoft.com/office/powerpoint/2010/main" val="2494852163"/>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0BCABE-C122-9E33-56CB-8F4CE2944729}"/>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9070647-DE68-848D-CEEF-9A19732B2792}"/>
              </a:ext>
            </a:extLst>
          </p:cNvPr>
          <p:cNvSpPr>
            <a:spLocks noGrp="1"/>
          </p:cNvSpPr>
          <p:nvPr>
            <p:ph type="title"/>
          </p:nvPr>
        </p:nvSpPr>
        <p:spPr/>
        <p:txBody>
          <a:bodyPr/>
          <a:lstStyle/>
          <a:p>
            <a:r>
              <a:rPr lang="en-GB" dirty="0"/>
              <a:t>CS</a:t>
            </a:r>
            <a:r>
              <a:rPr lang="en-BE" dirty="0"/>
              <a:t>DDD</a:t>
            </a:r>
            <a:r>
              <a:rPr lang="en-GB" dirty="0"/>
              <a:t> – </a:t>
            </a:r>
            <a:r>
              <a:rPr lang="en-BE" dirty="0"/>
              <a:t>“appropriate measures” – </a:t>
            </a:r>
            <a:r>
              <a:rPr lang="en-US" dirty="0"/>
              <a:t>Preventing potential adverse impacts</a:t>
            </a:r>
            <a:r>
              <a:rPr lang="en-BE" dirty="0"/>
              <a:t> (art. 10(2))</a:t>
            </a:r>
            <a:endParaRPr lang="en-GB" dirty="0"/>
          </a:p>
        </p:txBody>
      </p:sp>
      <p:pic>
        <p:nvPicPr>
          <p:cNvPr id="3" name="Picture 2" descr="Image result for ulb llm international business law">
            <a:hlinkClick r:id="rId3"/>
            <a:extLst>
              <a:ext uri="{FF2B5EF4-FFF2-40B4-BE49-F238E27FC236}">
                <a16:creationId xmlns:a16="http://schemas.microsoft.com/office/drawing/2014/main" id="{CF7E9ADB-B72E-8685-F270-1D26D71EEF5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17" name="Freeform: Shape 16">
            <a:extLst>
              <a:ext uri="{FF2B5EF4-FFF2-40B4-BE49-F238E27FC236}">
                <a16:creationId xmlns:a16="http://schemas.microsoft.com/office/drawing/2014/main" id="{50E02376-09FE-FFC9-DE84-7C8075295DF7}"/>
              </a:ext>
            </a:extLst>
          </p:cNvPr>
          <p:cNvSpPr/>
          <p:nvPr/>
        </p:nvSpPr>
        <p:spPr>
          <a:xfrm>
            <a:off x="7323301" y="4824396"/>
            <a:ext cx="361950" cy="266700"/>
          </a:xfrm>
          <a:custGeom>
            <a:avLst/>
            <a:gdLst>
              <a:gd name="connsiteX0" fmla="*/ 26956 w 361950"/>
              <a:gd name="connsiteY0" fmla="*/ 228981 h 266700"/>
              <a:gd name="connsiteX1" fmla="*/ 145447 w 361950"/>
              <a:gd name="connsiteY1" fmla="*/ 250603 h 266700"/>
              <a:gd name="connsiteX2" fmla="*/ 13526 w 361950"/>
              <a:gd name="connsiteY2" fmla="*/ 242126 h 266700"/>
              <a:gd name="connsiteX3" fmla="*/ 13526 w 361950"/>
              <a:gd name="connsiteY3" fmla="*/ 26956 h 266700"/>
              <a:gd name="connsiteX4" fmla="*/ 0 w 361950"/>
              <a:gd name="connsiteY4" fmla="*/ 26956 h 266700"/>
              <a:gd name="connsiteX5" fmla="*/ 0 w 361950"/>
              <a:gd name="connsiteY5" fmla="*/ 249174 h 266700"/>
              <a:gd name="connsiteX6" fmla="*/ 2095 w 361950"/>
              <a:gd name="connsiteY6" fmla="*/ 254032 h 266700"/>
              <a:gd name="connsiteX7" fmla="*/ 7144 w 361950"/>
              <a:gd name="connsiteY7" fmla="*/ 255841 h 266700"/>
              <a:gd name="connsiteX8" fmla="*/ 175069 w 361950"/>
              <a:gd name="connsiteY8" fmla="*/ 273653 h 266700"/>
              <a:gd name="connsiteX9" fmla="*/ 175069 w 361950"/>
              <a:gd name="connsiteY9" fmla="*/ 35433 h 266700"/>
              <a:gd name="connsiteX10" fmla="*/ 26956 w 361950"/>
              <a:gd name="connsiteY10" fmla="*/ 0 h 266700"/>
              <a:gd name="connsiteX11" fmla="*/ 26956 w 361950"/>
              <a:gd name="connsiteY11" fmla="*/ 228981 h 266700"/>
              <a:gd name="connsiteX12" fmla="*/ 336709 w 361950"/>
              <a:gd name="connsiteY12" fmla="*/ 0 h 266700"/>
              <a:gd name="connsiteX13" fmla="*/ 188595 w 361950"/>
              <a:gd name="connsiteY13" fmla="*/ 35433 h 266700"/>
              <a:gd name="connsiteX14" fmla="*/ 188595 w 361950"/>
              <a:gd name="connsiteY14" fmla="*/ 273653 h 266700"/>
              <a:gd name="connsiteX15" fmla="*/ 356521 w 361950"/>
              <a:gd name="connsiteY15" fmla="*/ 255841 h 266700"/>
              <a:gd name="connsiteX16" fmla="*/ 361569 w 361950"/>
              <a:gd name="connsiteY16" fmla="*/ 254032 h 266700"/>
              <a:gd name="connsiteX17" fmla="*/ 363665 w 361950"/>
              <a:gd name="connsiteY17" fmla="*/ 249174 h 266700"/>
              <a:gd name="connsiteX18" fmla="*/ 363665 w 361950"/>
              <a:gd name="connsiteY18" fmla="*/ 26956 h 266700"/>
              <a:gd name="connsiteX19" fmla="*/ 350234 w 361950"/>
              <a:gd name="connsiteY19" fmla="*/ 26956 h 266700"/>
              <a:gd name="connsiteX20" fmla="*/ 350234 w 361950"/>
              <a:gd name="connsiteY20" fmla="*/ 242126 h 266700"/>
              <a:gd name="connsiteX21" fmla="*/ 218313 w 361950"/>
              <a:gd name="connsiteY21" fmla="*/ 250603 h 266700"/>
              <a:gd name="connsiteX22" fmla="*/ 336804 w 361950"/>
              <a:gd name="connsiteY22" fmla="*/ 228981 h 266700"/>
              <a:gd name="connsiteX23" fmla="*/ 336804 w 361950"/>
              <a:gd name="connsiteY23"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950" h="266700">
                <a:moveTo>
                  <a:pt x="26956" y="228981"/>
                </a:moveTo>
                <a:cubicBezTo>
                  <a:pt x="70294" y="228981"/>
                  <a:pt x="112109" y="235649"/>
                  <a:pt x="145447" y="250603"/>
                </a:cubicBezTo>
                <a:cubicBezTo>
                  <a:pt x="96203" y="240221"/>
                  <a:pt x="34385" y="241363"/>
                  <a:pt x="13526" y="242126"/>
                </a:cubicBezTo>
                <a:lnTo>
                  <a:pt x="13526" y="26956"/>
                </a:lnTo>
                <a:lnTo>
                  <a:pt x="0" y="26956"/>
                </a:lnTo>
                <a:lnTo>
                  <a:pt x="0" y="249174"/>
                </a:lnTo>
                <a:cubicBezTo>
                  <a:pt x="0" y="250984"/>
                  <a:pt x="762" y="252793"/>
                  <a:pt x="2095" y="254032"/>
                </a:cubicBezTo>
                <a:cubicBezTo>
                  <a:pt x="3429" y="255270"/>
                  <a:pt x="5334" y="255937"/>
                  <a:pt x="7144" y="255841"/>
                </a:cubicBezTo>
                <a:cubicBezTo>
                  <a:pt x="8287" y="255746"/>
                  <a:pt x="121634" y="249841"/>
                  <a:pt x="175069" y="273653"/>
                </a:cubicBezTo>
                <a:lnTo>
                  <a:pt x="175069" y="35433"/>
                </a:lnTo>
                <a:cubicBezTo>
                  <a:pt x="132588" y="10858"/>
                  <a:pt x="82867" y="0"/>
                  <a:pt x="26956" y="0"/>
                </a:cubicBezTo>
                <a:lnTo>
                  <a:pt x="26956" y="228981"/>
                </a:lnTo>
                <a:close/>
                <a:moveTo>
                  <a:pt x="336709" y="0"/>
                </a:moveTo>
                <a:cubicBezTo>
                  <a:pt x="280797" y="0"/>
                  <a:pt x="231077" y="10858"/>
                  <a:pt x="188595" y="35433"/>
                </a:cubicBezTo>
                <a:lnTo>
                  <a:pt x="188595" y="273653"/>
                </a:lnTo>
                <a:cubicBezTo>
                  <a:pt x="241935" y="249841"/>
                  <a:pt x="355378" y="255841"/>
                  <a:pt x="356521" y="255841"/>
                </a:cubicBezTo>
                <a:cubicBezTo>
                  <a:pt x="358331" y="255937"/>
                  <a:pt x="360140" y="255270"/>
                  <a:pt x="361569" y="254032"/>
                </a:cubicBezTo>
                <a:cubicBezTo>
                  <a:pt x="362903" y="252793"/>
                  <a:pt x="363665" y="250984"/>
                  <a:pt x="363665" y="249174"/>
                </a:cubicBezTo>
                <a:lnTo>
                  <a:pt x="363665" y="26956"/>
                </a:lnTo>
                <a:lnTo>
                  <a:pt x="350234" y="26956"/>
                </a:lnTo>
                <a:lnTo>
                  <a:pt x="350234" y="242126"/>
                </a:lnTo>
                <a:cubicBezTo>
                  <a:pt x="329375" y="241363"/>
                  <a:pt x="267462" y="240125"/>
                  <a:pt x="218313" y="250603"/>
                </a:cubicBezTo>
                <a:cubicBezTo>
                  <a:pt x="251555" y="235649"/>
                  <a:pt x="293465" y="228981"/>
                  <a:pt x="336804" y="228981"/>
                </a:cubicBezTo>
                <a:lnTo>
                  <a:pt x="336804" y="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Shape 17">
            <a:extLst>
              <a:ext uri="{FF2B5EF4-FFF2-40B4-BE49-F238E27FC236}">
                <a16:creationId xmlns:a16="http://schemas.microsoft.com/office/drawing/2014/main" id="{AE0B32A6-89AA-F13E-C8A9-C47050BCF3BD}"/>
              </a:ext>
            </a:extLst>
          </p:cNvPr>
          <p:cNvSpPr/>
          <p:nvPr/>
        </p:nvSpPr>
        <p:spPr>
          <a:xfrm>
            <a:off x="7921188" y="3532292"/>
            <a:ext cx="209550" cy="285750"/>
          </a:xfrm>
          <a:custGeom>
            <a:avLst/>
            <a:gdLst>
              <a:gd name="connsiteX0" fmla="*/ 148114 w 209550"/>
              <a:gd name="connsiteY0" fmla="*/ 287369 h 285750"/>
              <a:gd name="connsiteX1" fmla="*/ 113157 w 209550"/>
              <a:gd name="connsiteY1" fmla="*/ 231458 h 285750"/>
              <a:gd name="connsiteX2" fmla="*/ 144875 w 209550"/>
              <a:gd name="connsiteY2" fmla="*/ 174212 h 285750"/>
              <a:gd name="connsiteX3" fmla="*/ 98108 w 209550"/>
              <a:gd name="connsiteY3" fmla="*/ 110014 h 285750"/>
              <a:gd name="connsiteX4" fmla="*/ 106109 w 209550"/>
              <a:gd name="connsiteY4" fmla="*/ 140494 h 285750"/>
              <a:gd name="connsiteX5" fmla="*/ 0 w 209550"/>
              <a:gd name="connsiteY5" fmla="*/ 93155 h 285750"/>
              <a:gd name="connsiteX6" fmla="*/ 69437 w 209550"/>
              <a:gd name="connsiteY6" fmla="*/ 0 h 285750"/>
              <a:gd name="connsiteX7" fmla="*/ 80105 w 209550"/>
              <a:gd name="connsiteY7" fmla="*/ 40862 h 285750"/>
              <a:gd name="connsiteX8" fmla="*/ 210788 w 209550"/>
              <a:gd name="connsiteY8" fmla="*/ 174117 h 285750"/>
              <a:gd name="connsiteX9" fmla="*/ 148114 w 209550"/>
              <a:gd name="connsiteY9" fmla="*/ 287369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8114" y="287369"/>
                </a:moveTo>
                <a:lnTo>
                  <a:pt x="113157" y="231458"/>
                </a:lnTo>
                <a:cubicBezTo>
                  <a:pt x="133064" y="218980"/>
                  <a:pt x="144875" y="197644"/>
                  <a:pt x="144875" y="174212"/>
                </a:cubicBezTo>
                <a:cubicBezTo>
                  <a:pt x="144875" y="144209"/>
                  <a:pt x="125159" y="118777"/>
                  <a:pt x="98108" y="110014"/>
                </a:cubicBezTo>
                <a:lnTo>
                  <a:pt x="106109" y="140494"/>
                </a:lnTo>
                <a:lnTo>
                  <a:pt x="0" y="93155"/>
                </a:lnTo>
                <a:lnTo>
                  <a:pt x="69437" y="0"/>
                </a:lnTo>
                <a:lnTo>
                  <a:pt x="80105" y="40862"/>
                </a:lnTo>
                <a:cubicBezTo>
                  <a:pt x="152400" y="42291"/>
                  <a:pt x="210788" y="101441"/>
                  <a:pt x="210788" y="174117"/>
                </a:cubicBezTo>
                <a:cubicBezTo>
                  <a:pt x="210884" y="220504"/>
                  <a:pt x="187357" y="262795"/>
                  <a:pt x="148114" y="287369"/>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Shape 18">
            <a:extLst>
              <a:ext uri="{FF2B5EF4-FFF2-40B4-BE49-F238E27FC236}">
                <a16:creationId xmlns:a16="http://schemas.microsoft.com/office/drawing/2014/main" id="{850968E6-739F-B769-D057-4121BED2ECBA}"/>
              </a:ext>
            </a:extLst>
          </p:cNvPr>
          <p:cNvSpPr/>
          <p:nvPr/>
        </p:nvSpPr>
        <p:spPr>
          <a:xfrm>
            <a:off x="7827557" y="3605443"/>
            <a:ext cx="209550" cy="285750"/>
          </a:xfrm>
          <a:custGeom>
            <a:avLst/>
            <a:gdLst>
              <a:gd name="connsiteX0" fmla="*/ 141446 w 209550"/>
              <a:gd name="connsiteY0" fmla="*/ 287274 h 285750"/>
              <a:gd name="connsiteX1" fmla="*/ 130778 w 209550"/>
              <a:gd name="connsiteY1" fmla="*/ 246412 h 285750"/>
              <a:gd name="connsiteX2" fmla="*/ 0 w 209550"/>
              <a:gd name="connsiteY2" fmla="*/ 113157 h 285750"/>
              <a:gd name="connsiteX3" fmla="*/ 62675 w 209550"/>
              <a:gd name="connsiteY3" fmla="*/ 0 h 285750"/>
              <a:gd name="connsiteX4" fmla="*/ 97631 w 209550"/>
              <a:gd name="connsiteY4" fmla="*/ 55912 h 285750"/>
              <a:gd name="connsiteX5" fmla="*/ 65913 w 209550"/>
              <a:gd name="connsiteY5" fmla="*/ 113157 h 285750"/>
              <a:gd name="connsiteX6" fmla="*/ 112681 w 209550"/>
              <a:gd name="connsiteY6" fmla="*/ 177356 h 285750"/>
              <a:gd name="connsiteX7" fmla="*/ 104680 w 209550"/>
              <a:gd name="connsiteY7" fmla="*/ 146876 h 285750"/>
              <a:gd name="connsiteX8" fmla="*/ 210693 w 209550"/>
              <a:gd name="connsiteY8" fmla="*/ 194215 h 285750"/>
              <a:gd name="connsiteX9" fmla="*/ 141446 w 209550"/>
              <a:gd name="connsiteY9" fmla="*/ 28727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1446" y="287274"/>
                </a:moveTo>
                <a:lnTo>
                  <a:pt x="130778" y="246412"/>
                </a:lnTo>
                <a:cubicBezTo>
                  <a:pt x="58484" y="244983"/>
                  <a:pt x="0" y="185833"/>
                  <a:pt x="0" y="113157"/>
                </a:cubicBezTo>
                <a:cubicBezTo>
                  <a:pt x="0" y="66866"/>
                  <a:pt x="23432" y="24575"/>
                  <a:pt x="62675" y="0"/>
                </a:cubicBezTo>
                <a:lnTo>
                  <a:pt x="97631" y="55912"/>
                </a:lnTo>
                <a:cubicBezTo>
                  <a:pt x="77724" y="68390"/>
                  <a:pt x="65913" y="89726"/>
                  <a:pt x="65913" y="113157"/>
                </a:cubicBezTo>
                <a:cubicBezTo>
                  <a:pt x="65913" y="143161"/>
                  <a:pt x="85535" y="168592"/>
                  <a:pt x="112681" y="177356"/>
                </a:cubicBezTo>
                <a:lnTo>
                  <a:pt x="104680" y="146876"/>
                </a:lnTo>
                <a:lnTo>
                  <a:pt x="210693" y="194215"/>
                </a:lnTo>
                <a:lnTo>
                  <a:pt x="141446" y="287274"/>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Shape 19">
            <a:extLst>
              <a:ext uri="{FF2B5EF4-FFF2-40B4-BE49-F238E27FC236}">
                <a16:creationId xmlns:a16="http://schemas.microsoft.com/office/drawing/2014/main" id="{E9D6C4AE-35C9-0831-B084-60BDC1646BDA}"/>
              </a:ext>
            </a:extLst>
          </p:cNvPr>
          <p:cNvSpPr/>
          <p:nvPr/>
        </p:nvSpPr>
        <p:spPr>
          <a:xfrm>
            <a:off x="4835407" y="4811886"/>
            <a:ext cx="219075" cy="266700"/>
          </a:xfrm>
          <a:custGeom>
            <a:avLst/>
            <a:gdLst>
              <a:gd name="connsiteX0" fmla="*/ 0 w 219075"/>
              <a:gd name="connsiteY0" fmla="*/ 0 h 266700"/>
              <a:gd name="connsiteX1" fmla="*/ 0 w 219075"/>
              <a:gd name="connsiteY1" fmla="*/ 267176 h 266700"/>
              <a:gd name="connsiteX2" fmla="*/ 222695 w 219075"/>
              <a:gd name="connsiteY2" fmla="*/ 267176 h 266700"/>
              <a:gd name="connsiteX3" fmla="*/ 222695 w 219075"/>
              <a:gd name="connsiteY3" fmla="*/ 66770 h 266700"/>
              <a:gd name="connsiteX4" fmla="*/ 155924 w 219075"/>
              <a:gd name="connsiteY4" fmla="*/ 66770 h 266700"/>
              <a:gd name="connsiteX5" fmla="*/ 155924 w 219075"/>
              <a:gd name="connsiteY5" fmla="*/ 0 h 266700"/>
              <a:gd name="connsiteX6" fmla="*/ 0 w 219075"/>
              <a:gd name="connsiteY6" fmla="*/ 0 h 266700"/>
              <a:gd name="connsiteX7" fmla="*/ 78010 w 219075"/>
              <a:gd name="connsiteY7" fmla="*/ 178118 h 266700"/>
              <a:gd name="connsiteX8" fmla="*/ 55721 w 219075"/>
              <a:gd name="connsiteY8" fmla="*/ 178118 h 266700"/>
              <a:gd name="connsiteX9" fmla="*/ 55721 w 219075"/>
              <a:gd name="connsiteY9" fmla="*/ 166973 h 266700"/>
              <a:gd name="connsiteX10" fmla="*/ 78010 w 219075"/>
              <a:gd name="connsiteY10" fmla="*/ 166973 h 266700"/>
              <a:gd name="connsiteX11" fmla="*/ 78010 w 219075"/>
              <a:gd name="connsiteY11" fmla="*/ 178118 h 266700"/>
              <a:gd name="connsiteX12" fmla="*/ 78010 w 219075"/>
              <a:gd name="connsiteY12" fmla="*/ 144780 h 266700"/>
              <a:gd name="connsiteX13" fmla="*/ 55721 w 219075"/>
              <a:gd name="connsiteY13" fmla="*/ 144780 h 266700"/>
              <a:gd name="connsiteX14" fmla="*/ 55721 w 219075"/>
              <a:gd name="connsiteY14" fmla="*/ 133636 h 266700"/>
              <a:gd name="connsiteX15" fmla="*/ 78010 w 219075"/>
              <a:gd name="connsiteY15" fmla="*/ 133636 h 266700"/>
              <a:gd name="connsiteX16" fmla="*/ 78010 w 219075"/>
              <a:gd name="connsiteY16" fmla="*/ 144780 h 266700"/>
              <a:gd name="connsiteX17" fmla="*/ 78010 w 219075"/>
              <a:gd name="connsiteY17" fmla="*/ 111347 h 266700"/>
              <a:gd name="connsiteX18" fmla="*/ 55721 w 219075"/>
              <a:gd name="connsiteY18" fmla="*/ 111347 h 266700"/>
              <a:gd name="connsiteX19" fmla="*/ 55721 w 219075"/>
              <a:gd name="connsiteY19" fmla="*/ 100203 h 266700"/>
              <a:gd name="connsiteX20" fmla="*/ 78010 w 219075"/>
              <a:gd name="connsiteY20" fmla="*/ 100203 h 266700"/>
              <a:gd name="connsiteX21" fmla="*/ 78010 w 219075"/>
              <a:gd name="connsiteY21" fmla="*/ 111347 h 266700"/>
              <a:gd name="connsiteX22" fmla="*/ 167068 w 219075"/>
              <a:gd name="connsiteY22" fmla="*/ 178118 h 266700"/>
              <a:gd name="connsiteX23" fmla="*/ 100298 w 219075"/>
              <a:gd name="connsiteY23" fmla="*/ 178118 h 266700"/>
              <a:gd name="connsiteX24" fmla="*/ 100298 w 219075"/>
              <a:gd name="connsiteY24" fmla="*/ 166973 h 266700"/>
              <a:gd name="connsiteX25" fmla="*/ 167068 w 219075"/>
              <a:gd name="connsiteY25" fmla="*/ 166973 h 266700"/>
              <a:gd name="connsiteX26" fmla="*/ 167068 w 219075"/>
              <a:gd name="connsiteY26" fmla="*/ 178118 h 266700"/>
              <a:gd name="connsiteX27" fmla="*/ 167068 w 219075"/>
              <a:gd name="connsiteY27" fmla="*/ 144780 h 266700"/>
              <a:gd name="connsiteX28" fmla="*/ 100298 w 219075"/>
              <a:gd name="connsiteY28" fmla="*/ 144780 h 266700"/>
              <a:gd name="connsiteX29" fmla="*/ 100298 w 219075"/>
              <a:gd name="connsiteY29" fmla="*/ 133636 h 266700"/>
              <a:gd name="connsiteX30" fmla="*/ 167068 w 219075"/>
              <a:gd name="connsiteY30" fmla="*/ 133636 h 266700"/>
              <a:gd name="connsiteX31" fmla="*/ 167068 w 219075"/>
              <a:gd name="connsiteY31" fmla="*/ 144780 h 266700"/>
              <a:gd name="connsiteX32" fmla="*/ 167068 w 219075"/>
              <a:gd name="connsiteY32" fmla="*/ 100203 h 266700"/>
              <a:gd name="connsiteX33" fmla="*/ 167068 w 219075"/>
              <a:gd name="connsiteY33" fmla="*/ 111347 h 266700"/>
              <a:gd name="connsiteX34" fmla="*/ 100298 w 219075"/>
              <a:gd name="connsiteY34" fmla="*/ 111347 h 266700"/>
              <a:gd name="connsiteX35" fmla="*/ 100298 w 219075"/>
              <a:gd name="connsiteY35" fmla="*/ 100203 h 266700"/>
              <a:gd name="connsiteX36" fmla="*/ 167068 w 219075"/>
              <a:gd name="connsiteY36" fmla="*/ 100203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9075" h="266700">
                <a:moveTo>
                  <a:pt x="0" y="0"/>
                </a:moveTo>
                <a:lnTo>
                  <a:pt x="0" y="267176"/>
                </a:lnTo>
                <a:lnTo>
                  <a:pt x="222695" y="267176"/>
                </a:lnTo>
                <a:lnTo>
                  <a:pt x="222695" y="66770"/>
                </a:lnTo>
                <a:lnTo>
                  <a:pt x="155924" y="66770"/>
                </a:lnTo>
                <a:lnTo>
                  <a:pt x="155924" y="0"/>
                </a:lnTo>
                <a:lnTo>
                  <a:pt x="0" y="0"/>
                </a:lnTo>
                <a:close/>
                <a:moveTo>
                  <a:pt x="78010" y="178118"/>
                </a:moveTo>
                <a:lnTo>
                  <a:pt x="55721" y="178118"/>
                </a:lnTo>
                <a:lnTo>
                  <a:pt x="55721" y="166973"/>
                </a:lnTo>
                <a:lnTo>
                  <a:pt x="78010" y="166973"/>
                </a:lnTo>
                <a:lnTo>
                  <a:pt x="78010" y="178118"/>
                </a:lnTo>
                <a:close/>
                <a:moveTo>
                  <a:pt x="78010" y="144780"/>
                </a:moveTo>
                <a:lnTo>
                  <a:pt x="55721" y="144780"/>
                </a:lnTo>
                <a:lnTo>
                  <a:pt x="55721" y="133636"/>
                </a:lnTo>
                <a:lnTo>
                  <a:pt x="78010" y="133636"/>
                </a:lnTo>
                <a:lnTo>
                  <a:pt x="78010" y="144780"/>
                </a:lnTo>
                <a:close/>
                <a:moveTo>
                  <a:pt x="78010" y="111347"/>
                </a:moveTo>
                <a:lnTo>
                  <a:pt x="55721" y="111347"/>
                </a:lnTo>
                <a:lnTo>
                  <a:pt x="55721" y="100203"/>
                </a:lnTo>
                <a:lnTo>
                  <a:pt x="78010" y="100203"/>
                </a:lnTo>
                <a:lnTo>
                  <a:pt x="78010" y="111347"/>
                </a:lnTo>
                <a:close/>
                <a:moveTo>
                  <a:pt x="167068" y="178118"/>
                </a:moveTo>
                <a:lnTo>
                  <a:pt x="100298" y="178118"/>
                </a:lnTo>
                <a:lnTo>
                  <a:pt x="100298" y="166973"/>
                </a:lnTo>
                <a:lnTo>
                  <a:pt x="167068" y="166973"/>
                </a:lnTo>
                <a:lnTo>
                  <a:pt x="167068" y="178118"/>
                </a:lnTo>
                <a:close/>
                <a:moveTo>
                  <a:pt x="167068" y="144780"/>
                </a:moveTo>
                <a:lnTo>
                  <a:pt x="100298" y="144780"/>
                </a:lnTo>
                <a:lnTo>
                  <a:pt x="100298" y="133636"/>
                </a:lnTo>
                <a:lnTo>
                  <a:pt x="167068" y="133636"/>
                </a:lnTo>
                <a:lnTo>
                  <a:pt x="167068" y="144780"/>
                </a:lnTo>
                <a:close/>
                <a:moveTo>
                  <a:pt x="167068" y="100203"/>
                </a:moveTo>
                <a:lnTo>
                  <a:pt x="167068" y="111347"/>
                </a:lnTo>
                <a:lnTo>
                  <a:pt x="100298" y="111347"/>
                </a:lnTo>
                <a:lnTo>
                  <a:pt x="100298" y="100203"/>
                </a:lnTo>
                <a:lnTo>
                  <a:pt x="167068" y="100203"/>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Shape 20">
            <a:extLst>
              <a:ext uri="{FF2B5EF4-FFF2-40B4-BE49-F238E27FC236}">
                <a16:creationId xmlns:a16="http://schemas.microsoft.com/office/drawing/2014/main" id="{04F4DF30-E94D-C23C-76BD-9B5B8BE13D16}"/>
              </a:ext>
            </a:extLst>
          </p:cNvPr>
          <p:cNvSpPr/>
          <p:nvPr/>
        </p:nvSpPr>
        <p:spPr>
          <a:xfrm>
            <a:off x="4826009" y="2366833"/>
            <a:ext cx="247650" cy="333375"/>
          </a:xfrm>
          <a:custGeom>
            <a:avLst/>
            <a:gdLst>
              <a:gd name="connsiteX0" fmla="*/ 17813 w 247650"/>
              <a:gd name="connsiteY0" fmla="*/ 53245 h 333375"/>
              <a:gd name="connsiteX1" fmla="*/ 35720 w 247650"/>
              <a:gd name="connsiteY1" fmla="*/ 71819 h 333375"/>
              <a:gd name="connsiteX2" fmla="*/ 35720 w 247650"/>
              <a:gd name="connsiteY2" fmla="*/ 138303 h 333375"/>
              <a:gd name="connsiteX3" fmla="*/ 35720 w 247650"/>
              <a:gd name="connsiteY3" fmla="*/ 143637 h 333375"/>
              <a:gd name="connsiteX4" fmla="*/ 40863 w 247650"/>
              <a:gd name="connsiteY4" fmla="*/ 148971 h 333375"/>
              <a:gd name="connsiteX5" fmla="*/ 46007 w 247650"/>
              <a:gd name="connsiteY5" fmla="*/ 143637 h 333375"/>
              <a:gd name="connsiteX6" fmla="*/ 46007 w 247650"/>
              <a:gd name="connsiteY6" fmla="*/ 138303 h 333375"/>
              <a:gd name="connsiteX7" fmla="*/ 46007 w 247650"/>
              <a:gd name="connsiteY7" fmla="*/ 71819 h 333375"/>
              <a:gd name="connsiteX8" fmla="*/ 46007 w 247650"/>
              <a:gd name="connsiteY8" fmla="*/ 34576 h 333375"/>
              <a:gd name="connsiteX9" fmla="*/ 63914 w 247650"/>
              <a:gd name="connsiteY9" fmla="*/ 16002 h 333375"/>
              <a:gd name="connsiteX10" fmla="*/ 81821 w 247650"/>
              <a:gd name="connsiteY10" fmla="*/ 34576 h 333375"/>
              <a:gd name="connsiteX11" fmla="*/ 81821 w 247650"/>
              <a:gd name="connsiteY11" fmla="*/ 138208 h 333375"/>
              <a:gd name="connsiteX12" fmla="*/ 81821 w 247650"/>
              <a:gd name="connsiteY12" fmla="*/ 143542 h 333375"/>
              <a:gd name="connsiteX13" fmla="*/ 86964 w 247650"/>
              <a:gd name="connsiteY13" fmla="*/ 148876 h 333375"/>
              <a:gd name="connsiteX14" fmla="*/ 92108 w 247650"/>
              <a:gd name="connsiteY14" fmla="*/ 143542 h 333375"/>
              <a:gd name="connsiteX15" fmla="*/ 92108 w 247650"/>
              <a:gd name="connsiteY15" fmla="*/ 138208 h 333375"/>
              <a:gd name="connsiteX16" fmla="*/ 92108 w 247650"/>
              <a:gd name="connsiteY16" fmla="*/ 34576 h 333375"/>
              <a:gd name="connsiteX17" fmla="*/ 92108 w 247650"/>
              <a:gd name="connsiteY17" fmla="*/ 18574 h 333375"/>
              <a:gd name="connsiteX18" fmla="*/ 110015 w 247650"/>
              <a:gd name="connsiteY18" fmla="*/ 0 h 333375"/>
              <a:gd name="connsiteX19" fmla="*/ 127922 w 247650"/>
              <a:gd name="connsiteY19" fmla="*/ 18574 h 333375"/>
              <a:gd name="connsiteX20" fmla="*/ 127922 w 247650"/>
              <a:gd name="connsiteY20" fmla="*/ 34576 h 333375"/>
              <a:gd name="connsiteX21" fmla="*/ 127922 w 247650"/>
              <a:gd name="connsiteY21" fmla="*/ 138208 h 333375"/>
              <a:gd name="connsiteX22" fmla="*/ 127922 w 247650"/>
              <a:gd name="connsiteY22" fmla="*/ 143542 h 333375"/>
              <a:gd name="connsiteX23" fmla="*/ 133065 w 247650"/>
              <a:gd name="connsiteY23" fmla="*/ 148876 h 333375"/>
              <a:gd name="connsiteX24" fmla="*/ 138209 w 247650"/>
              <a:gd name="connsiteY24" fmla="*/ 143542 h 333375"/>
              <a:gd name="connsiteX25" fmla="*/ 138209 w 247650"/>
              <a:gd name="connsiteY25" fmla="*/ 138208 h 333375"/>
              <a:gd name="connsiteX26" fmla="*/ 138209 w 247650"/>
              <a:gd name="connsiteY26" fmla="*/ 34576 h 333375"/>
              <a:gd name="connsiteX27" fmla="*/ 156116 w 247650"/>
              <a:gd name="connsiteY27" fmla="*/ 16002 h 333375"/>
              <a:gd name="connsiteX28" fmla="*/ 174023 w 247650"/>
              <a:gd name="connsiteY28" fmla="*/ 34576 h 333375"/>
              <a:gd name="connsiteX29" fmla="*/ 174023 w 247650"/>
              <a:gd name="connsiteY29" fmla="*/ 212693 h 333375"/>
              <a:gd name="connsiteX30" fmla="*/ 176785 w 247650"/>
              <a:gd name="connsiteY30" fmla="*/ 217361 h 333375"/>
              <a:gd name="connsiteX31" fmla="*/ 182119 w 247650"/>
              <a:gd name="connsiteY31" fmla="*/ 217075 h 333375"/>
              <a:gd name="connsiteX32" fmla="*/ 228315 w 247650"/>
              <a:gd name="connsiteY32" fmla="*/ 184118 h 333375"/>
              <a:gd name="connsiteX33" fmla="*/ 250985 w 247650"/>
              <a:gd name="connsiteY33" fmla="*/ 186595 h 333375"/>
              <a:gd name="connsiteX34" fmla="*/ 252223 w 247650"/>
              <a:gd name="connsiteY34" fmla="*/ 210217 h 333375"/>
              <a:gd name="connsiteX35" fmla="*/ 190120 w 247650"/>
              <a:gd name="connsiteY35" fmla="*/ 294418 h 333375"/>
              <a:gd name="connsiteX36" fmla="*/ 100585 w 247650"/>
              <a:gd name="connsiteY36" fmla="*/ 340328 h 333375"/>
              <a:gd name="connsiteX37" fmla="*/ 97347 w 247650"/>
              <a:gd name="connsiteY37" fmla="*/ 340328 h 333375"/>
              <a:gd name="connsiteX38" fmla="*/ 1 w 247650"/>
              <a:gd name="connsiteY38" fmla="*/ 239268 h 333375"/>
              <a:gd name="connsiteX39" fmla="*/ 1 w 247650"/>
              <a:gd name="connsiteY39" fmla="*/ 71819 h 333375"/>
              <a:gd name="connsiteX40" fmla="*/ 17813 w 247650"/>
              <a:gd name="connsiteY40" fmla="*/ 5324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7650" h="333375">
                <a:moveTo>
                  <a:pt x="17813" y="53245"/>
                </a:moveTo>
                <a:cubicBezTo>
                  <a:pt x="27719" y="53245"/>
                  <a:pt x="35720" y="61627"/>
                  <a:pt x="35720" y="71819"/>
                </a:cubicBezTo>
                <a:lnTo>
                  <a:pt x="35720" y="138303"/>
                </a:lnTo>
                <a:lnTo>
                  <a:pt x="35720" y="143637"/>
                </a:lnTo>
                <a:cubicBezTo>
                  <a:pt x="35720" y="146590"/>
                  <a:pt x="38006" y="148971"/>
                  <a:pt x="40863" y="148971"/>
                </a:cubicBezTo>
                <a:cubicBezTo>
                  <a:pt x="43721" y="148971"/>
                  <a:pt x="46007" y="146590"/>
                  <a:pt x="46007" y="143637"/>
                </a:cubicBezTo>
                <a:lnTo>
                  <a:pt x="46007" y="138303"/>
                </a:lnTo>
                <a:lnTo>
                  <a:pt x="46007" y="71819"/>
                </a:lnTo>
                <a:lnTo>
                  <a:pt x="46007" y="34576"/>
                </a:lnTo>
                <a:cubicBezTo>
                  <a:pt x="46007" y="24289"/>
                  <a:pt x="54008" y="16002"/>
                  <a:pt x="63914" y="16002"/>
                </a:cubicBezTo>
                <a:cubicBezTo>
                  <a:pt x="73820" y="16002"/>
                  <a:pt x="81821" y="24384"/>
                  <a:pt x="81821" y="34576"/>
                </a:cubicBezTo>
                <a:lnTo>
                  <a:pt x="81821" y="138208"/>
                </a:lnTo>
                <a:lnTo>
                  <a:pt x="81821" y="143542"/>
                </a:lnTo>
                <a:cubicBezTo>
                  <a:pt x="81821" y="146495"/>
                  <a:pt x="84107" y="148876"/>
                  <a:pt x="86964" y="148876"/>
                </a:cubicBezTo>
                <a:cubicBezTo>
                  <a:pt x="89822" y="148876"/>
                  <a:pt x="92108" y="146495"/>
                  <a:pt x="92108" y="143542"/>
                </a:cubicBezTo>
                <a:lnTo>
                  <a:pt x="92108" y="138208"/>
                </a:lnTo>
                <a:lnTo>
                  <a:pt x="92108" y="34576"/>
                </a:lnTo>
                <a:lnTo>
                  <a:pt x="92108" y="18574"/>
                </a:lnTo>
                <a:cubicBezTo>
                  <a:pt x="92108" y="8287"/>
                  <a:pt x="100109" y="0"/>
                  <a:pt x="110015" y="0"/>
                </a:cubicBezTo>
                <a:cubicBezTo>
                  <a:pt x="119921" y="0"/>
                  <a:pt x="127922" y="8382"/>
                  <a:pt x="127922" y="18574"/>
                </a:cubicBezTo>
                <a:lnTo>
                  <a:pt x="127922" y="34576"/>
                </a:lnTo>
                <a:lnTo>
                  <a:pt x="127922" y="138208"/>
                </a:lnTo>
                <a:lnTo>
                  <a:pt x="127922" y="143542"/>
                </a:lnTo>
                <a:cubicBezTo>
                  <a:pt x="127922" y="146495"/>
                  <a:pt x="130208" y="148876"/>
                  <a:pt x="133065" y="148876"/>
                </a:cubicBezTo>
                <a:cubicBezTo>
                  <a:pt x="135923" y="148876"/>
                  <a:pt x="138209" y="146495"/>
                  <a:pt x="138209" y="143542"/>
                </a:cubicBezTo>
                <a:lnTo>
                  <a:pt x="138209" y="138208"/>
                </a:lnTo>
                <a:lnTo>
                  <a:pt x="138209" y="34576"/>
                </a:lnTo>
                <a:cubicBezTo>
                  <a:pt x="138209" y="24289"/>
                  <a:pt x="146305" y="16002"/>
                  <a:pt x="156116" y="16002"/>
                </a:cubicBezTo>
                <a:cubicBezTo>
                  <a:pt x="166022" y="16002"/>
                  <a:pt x="174023" y="24384"/>
                  <a:pt x="174023" y="34576"/>
                </a:cubicBezTo>
                <a:lnTo>
                  <a:pt x="174023" y="212693"/>
                </a:lnTo>
                <a:cubicBezTo>
                  <a:pt x="174023" y="214693"/>
                  <a:pt x="175070" y="216503"/>
                  <a:pt x="176785" y="217361"/>
                </a:cubicBezTo>
                <a:cubicBezTo>
                  <a:pt x="178499" y="218313"/>
                  <a:pt x="180500" y="218122"/>
                  <a:pt x="182119" y="217075"/>
                </a:cubicBezTo>
                <a:lnTo>
                  <a:pt x="228315" y="184118"/>
                </a:lnTo>
                <a:cubicBezTo>
                  <a:pt x="237459" y="177641"/>
                  <a:pt x="246222" y="181356"/>
                  <a:pt x="250985" y="186595"/>
                </a:cubicBezTo>
                <a:cubicBezTo>
                  <a:pt x="255747" y="191834"/>
                  <a:pt x="258890" y="201073"/>
                  <a:pt x="252223" y="210217"/>
                </a:cubicBezTo>
                <a:lnTo>
                  <a:pt x="190120" y="294418"/>
                </a:lnTo>
                <a:cubicBezTo>
                  <a:pt x="168974" y="323183"/>
                  <a:pt x="135447" y="340328"/>
                  <a:pt x="100585" y="340328"/>
                </a:cubicBezTo>
                <a:lnTo>
                  <a:pt x="97347" y="340328"/>
                </a:lnTo>
                <a:cubicBezTo>
                  <a:pt x="49246" y="340328"/>
                  <a:pt x="1" y="328327"/>
                  <a:pt x="1" y="239268"/>
                </a:cubicBezTo>
                <a:lnTo>
                  <a:pt x="1" y="71819"/>
                </a:lnTo>
                <a:cubicBezTo>
                  <a:pt x="-94" y="61532"/>
                  <a:pt x="7907" y="53245"/>
                  <a:pt x="17813" y="5324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Shape 21">
            <a:extLst>
              <a:ext uri="{FF2B5EF4-FFF2-40B4-BE49-F238E27FC236}">
                <a16:creationId xmlns:a16="http://schemas.microsoft.com/office/drawing/2014/main" id="{3D3BC1A3-F496-67D9-C752-5AB25BBF31F6}"/>
              </a:ext>
            </a:extLst>
          </p:cNvPr>
          <p:cNvSpPr/>
          <p:nvPr/>
        </p:nvSpPr>
        <p:spPr>
          <a:xfrm>
            <a:off x="4299594" y="3605725"/>
            <a:ext cx="323850" cy="314325"/>
          </a:xfrm>
          <a:custGeom>
            <a:avLst/>
            <a:gdLst>
              <a:gd name="connsiteX0" fmla="*/ 198668 w 323850"/>
              <a:gd name="connsiteY0" fmla="*/ 33861 h 314325"/>
              <a:gd name="connsiteX1" fmla="*/ 34076 w 323850"/>
              <a:gd name="connsiteY1" fmla="*/ 33861 h 314325"/>
              <a:gd name="connsiteX2" fmla="*/ 34076 w 323850"/>
              <a:gd name="connsiteY2" fmla="*/ 197406 h 314325"/>
              <a:gd name="connsiteX3" fmla="*/ 187333 w 323850"/>
              <a:gd name="connsiteY3" fmla="*/ 207216 h 314325"/>
              <a:gd name="connsiteX4" fmla="*/ 205145 w 323850"/>
              <a:gd name="connsiteY4" fmla="*/ 224933 h 314325"/>
              <a:gd name="connsiteX5" fmla="*/ 212860 w 323850"/>
              <a:gd name="connsiteY5" fmla="*/ 253603 h 314325"/>
              <a:gd name="connsiteX6" fmla="*/ 273725 w 323850"/>
              <a:gd name="connsiteY6" fmla="*/ 314087 h 314325"/>
              <a:gd name="connsiteX7" fmla="*/ 316016 w 323850"/>
              <a:gd name="connsiteY7" fmla="*/ 314087 h 314325"/>
              <a:gd name="connsiteX8" fmla="*/ 316016 w 323850"/>
              <a:gd name="connsiteY8" fmla="*/ 272082 h 314325"/>
              <a:gd name="connsiteX9" fmla="*/ 255056 w 323850"/>
              <a:gd name="connsiteY9" fmla="*/ 211598 h 314325"/>
              <a:gd name="connsiteX10" fmla="*/ 226195 w 323850"/>
              <a:gd name="connsiteY10" fmla="*/ 203883 h 314325"/>
              <a:gd name="connsiteX11" fmla="*/ 208383 w 323850"/>
              <a:gd name="connsiteY11" fmla="*/ 186166 h 314325"/>
              <a:gd name="connsiteX12" fmla="*/ 198668 w 323850"/>
              <a:gd name="connsiteY12" fmla="*/ 33861 h 314325"/>
              <a:gd name="connsiteX13" fmla="*/ 55316 w 323850"/>
              <a:gd name="connsiteY13" fmla="*/ 176355 h 314325"/>
              <a:gd name="connsiteX14" fmla="*/ 29980 w 323850"/>
              <a:gd name="connsiteY14" fmla="*/ 115586 h 314325"/>
              <a:gd name="connsiteX15" fmla="*/ 55316 w 323850"/>
              <a:gd name="connsiteY15" fmla="*/ 54816 h 314325"/>
              <a:gd name="connsiteX16" fmla="*/ 116467 w 323850"/>
              <a:gd name="connsiteY16" fmla="*/ 29670 h 314325"/>
              <a:gd name="connsiteX17" fmla="*/ 177618 w 323850"/>
              <a:gd name="connsiteY17" fmla="*/ 54816 h 314325"/>
              <a:gd name="connsiteX18" fmla="*/ 202954 w 323850"/>
              <a:gd name="connsiteY18" fmla="*/ 115586 h 314325"/>
              <a:gd name="connsiteX19" fmla="*/ 177618 w 323850"/>
              <a:gd name="connsiteY19" fmla="*/ 176355 h 314325"/>
              <a:gd name="connsiteX20" fmla="*/ 116467 w 323850"/>
              <a:gd name="connsiteY20" fmla="*/ 201501 h 314325"/>
              <a:gd name="connsiteX21" fmla="*/ 55316 w 323850"/>
              <a:gd name="connsiteY21" fmla="*/ 17635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850" h="314325">
                <a:moveTo>
                  <a:pt x="198668" y="33861"/>
                </a:moveTo>
                <a:cubicBezTo>
                  <a:pt x="153234" y="-11287"/>
                  <a:pt x="79605" y="-11287"/>
                  <a:pt x="34076" y="33861"/>
                </a:cubicBezTo>
                <a:cubicBezTo>
                  <a:pt x="-11359" y="79010"/>
                  <a:pt x="-11359" y="152257"/>
                  <a:pt x="34076" y="197406"/>
                </a:cubicBezTo>
                <a:cubicBezTo>
                  <a:pt x="75890" y="239030"/>
                  <a:pt x="141708" y="242268"/>
                  <a:pt x="187333" y="207216"/>
                </a:cubicBezTo>
                <a:lnTo>
                  <a:pt x="205145" y="224933"/>
                </a:lnTo>
                <a:cubicBezTo>
                  <a:pt x="202478" y="234839"/>
                  <a:pt x="205049" y="245888"/>
                  <a:pt x="212860" y="253603"/>
                </a:cubicBezTo>
                <a:lnTo>
                  <a:pt x="273725" y="314087"/>
                </a:lnTo>
                <a:cubicBezTo>
                  <a:pt x="285440" y="325707"/>
                  <a:pt x="304395" y="325707"/>
                  <a:pt x="316016" y="314087"/>
                </a:cubicBezTo>
                <a:cubicBezTo>
                  <a:pt x="327636" y="302466"/>
                  <a:pt x="327636" y="283702"/>
                  <a:pt x="316016" y="272082"/>
                </a:cubicBezTo>
                <a:lnTo>
                  <a:pt x="255056" y="211598"/>
                </a:lnTo>
                <a:cubicBezTo>
                  <a:pt x="247245" y="203787"/>
                  <a:pt x="236196" y="201216"/>
                  <a:pt x="226195" y="203883"/>
                </a:cubicBezTo>
                <a:lnTo>
                  <a:pt x="208383" y="186166"/>
                </a:lnTo>
                <a:cubicBezTo>
                  <a:pt x="243816" y="140827"/>
                  <a:pt x="240482" y="75486"/>
                  <a:pt x="198668" y="33861"/>
                </a:cubicBezTo>
                <a:moveTo>
                  <a:pt x="55316" y="176355"/>
                </a:moveTo>
                <a:cubicBezTo>
                  <a:pt x="39029" y="160163"/>
                  <a:pt x="29980" y="138541"/>
                  <a:pt x="29980" y="115586"/>
                </a:cubicBezTo>
                <a:cubicBezTo>
                  <a:pt x="29980" y="92631"/>
                  <a:pt x="38933" y="71104"/>
                  <a:pt x="55316" y="54816"/>
                </a:cubicBezTo>
                <a:cubicBezTo>
                  <a:pt x="71604" y="38624"/>
                  <a:pt x="93321" y="29670"/>
                  <a:pt x="116467" y="29670"/>
                </a:cubicBezTo>
                <a:cubicBezTo>
                  <a:pt x="139518" y="29670"/>
                  <a:pt x="161235" y="38624"/>
                  <a:pt x="177618" y="54816"/>
                </a:cubicBezTo>
                <a:cubicBezTo>
                  <a:pt x="193905" y="71009"/>
                  <a:pt x="202954" y="92631"/>
                  <a:pt x="202954" y="115586"/>
                </a:cubicBezTo>
                <a:cubicBezTo>
                  <a:pt x="202954" y="138541"/>
                  <a:pt x="194001" y="160068"/>
                  <a:pt x="177618" y="176355"/>
                </a:cubicBezTo>
                <a:cubicBezTo>
                  <a:pt x="161330" y="192548"/>
                  <a:pt x="139613" y="201501"/>
                  <a:pt x="116467" y="201501"/>
                </a:cubicBezTo>
                <a:cubicBezTo>
                  <a:pt x="93321" y="201501"/>
                  <a:pt x="71604" y="192548"/>
                  <a:pt x="55316" y="17635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Shape 22">
            <a:extLst>
              <a:ext uri="{FF2B5EF4-FFF2-40B4-BE49-F238E27FC236}">
                <a16:creationId xmlns:a16="http://schemas.microsoft.com/office/drawing/2014/main" id="{FA48014F-DC25-47A3-2B3D-7C2B6CFD2FA8}"/>
              </a:ext>
            </a:extLst>
          </p:cNvPr>
          <p:cNvSpPr/>
          <p:nvPr/>
        </p:nvSpPr>
        <p:spPr>
          <a:xfrm>
            <a:off x="7482912" y="2401757"/>
            <a:ext cx="28575" cy="171450"/>
          </a:xfrm>
          <a:custGeom>
            <a:avLst/>
            <a:gdLst>
              <a:gd name="connsiteX0" fmla="*/ 4858 w 28575"/>
              <a:gd name="connsiteY0" fmla="*/ 101835 h 171450"/>
              <a:gd name="connsiteX1" fmla="*/ 1048 w 28575"/>
              <a:gd name="connsiteY1" fmla="*/ 44875 h 171450"/>
              <a:gd name="connsiteX2" fmla="*/ 0 w 28575"/>
              <a:gd name="connsiteY2" fmla="*/ 20967 h 171450"/>
              <a:gd name="connsiteX3" fmla="*/ 5144 w 28575"/>
              <a:gd name="connsiteY3" fmla="*/ 5537 h 171450"/>
              <a:gd name="connsiteX4" fmla="*/ 18764 w 28575"/>
              <a:gd name="connsiteY4" fmla="*/ 12 h 171450"/>
              <a:gd name="connsiteX5" fmla="*/ 32480 w 28575"/>
              <a:gd name="connsiteY5" fmla="*/ 7061 h 171450"/>
              <a:gd name="connsiteX6" fmla="*/ 35909 w 28575"/>
              <a:gd name="connsiteY6" fmla="*/ 27444 h 171450"/>
              <a:gd name="connsiteX7" fmla="*/ 35052 w 28575"/>
              <a:gd name="connsiteY7" fmla="*/ 43351 h 171450"/>
              <a:gd name="connsiteX8" fmla="*/ 29908 w 28575"/>
              <a:gd name="connsiteY8" fmla="*/ 102025 h 171450"/>
              <a:gd name="connsiteX9" fmla="*/ 26384 w 28575"/>
              <a:gd name="connsiteY9" fmla="*/ 118122 h 171450"/>
              <a:gd name="connsiteX10" fmla="*/ 17336 w 28575"/>
              <a:gd name="connsiteY10" fmla="*/ 123742 h 171450"/>
              <a:gd name="connsiteX11" fmla="*/ 8382 w 28575"/>
              <a:gd name="connsiteY11" fmla="*/ 118313 h 171450"/>
              <a:gd name="connsiteX12" fmla="*/ 4858 w 28575"/>
              <a:gd name="connsiteY12" fmla="*/ 101835 h 171450"/>
              <a:gd name="connsiteX13" fmla="*/ 18098 w 28575"/>
              <a:gd name="connsiteY13" fmla="*/ 180130 h 171450"/>
              <a:gd name="connsiteX14" fmla="*/ 5429 w 28575"/>
              <a:gd name="connsiteY14" fmla="*/ 175463 h 171450"/>
              <a:gd name="connsiteX15" fmla="*/ 0 w 28575"/>
              <a:gd name="connsiteY15" fmla="*/ 162318 h 171450"/>
              <a:gd name="connsiteX16" fmla="*/ 17621 w 28575"/>
              <a:gd name="connsiteY16" fmla="*/ 144602 h 171450"/>
              <a:gd name="connsiteX17" fmla="*/ 17907 w 28575"/>
              <a:gd name="connsiteY17" fmla="*/ 144602 h 171450"/>
              <a:gd name="connsiteX18" fmla="*/ 30671 w 28575"/>
              <a:gd name="connsiteY18" fmla="*/ 149745 h 171450"/>
              <a:gd name="connsiteX19" fmla="*/ 36004 w 28575"/>
              <a:gd name="connsiteY19" fmla="*/ 162318 h 171450"/>
              <a:gd name="connsiteX20" fmla="*/ 30671 w 28575"/>
              <a:gd name="connsiteY20" fmla="*/ 175368 h 171450"/>
              <a:gd name="connsiteX21" fmla="*/ 18098 w 28575"/>
              <a:gd name="connsiteY21" fmla="*/ 180130 h 171450"/>
              <a:gd name="connsiteX22" fmla="*/ 18098 w 28575"/>
              <a:gd name="connsiteY22" fmla="*/ 18013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575" h="171450">
                <a:moveTo>
                  <a:pt x="4858" y="101835"/>
                </a:moveTo>
                <a:lnTo>
                  <a:pt x="1048" y="44875"/>
                </a:lnTo>
                <a:cubicBezTo>
                  <a:pt x="381" y="33731"/>
                  <a:pt x="0" y="25825"/>
                  <a:pt x="0" y="20967"/>
                </a:cubicBezTo>
                <a:cubicBezTo>
                  <a:pt x="0" y="14395"/>
                  <a:pt x="1715" y="9252"/>
                  <a:pt x="5144" y="5537"/>
                </a:cubicBezTo>
                <a:cubicBezTo>
                  <a:pt x="8668" y="1822"/>
                  <a:pt x="13621" y="-178"/>
                  <a:pt x="18764" y="12"/>
                </a:cubicBezTo>
                <a:cubicBezTo>
                  <a:pt x="25622" y="12"/>
                  <a:pt x="30099" y="2394"/>
                  <a:pt x="32480" y="7061"/>
                </a:cubicBezTo>
                <a:cubicBezTo>
                  <a:pt x="34766" y="11823"/>
                  <a:pt x="35909" y="18586"/>
                  <a:pt x="35909" y="27444"/>
                </a:cubicBezTo>
                <a:cubicBezTo>
                  <a:pt x="35909" y="32778"/>
                  <a:pt x="35624" y="38112"/>
                  <a:pt x="35052" y="43351"/>
                </a:cubicBezTo>
                <a:lnTo>
                  <a:pt x="29908" y="102025"/>
                </a:lnTo>
                <a:cubicBezTo>
                  <a:pt x="29337" y="108978"/>
                  <a:pt x="28194" y="114408"/>
                  <a:pt x="26384" y="118122"/>
                </a:cubicBezTo>
                <a:cubicBezTo>
                  <a:pt x="24860" y="121647"/>
                  <a:pt x="21241" y="123933"/>
                  <a:pt x="17336" y="123742"/>
                </a:cubicBezTo>
                <a:cubicBezTo>
                  <a:pt x="13049" y="123742"/>
                  <a:pt x="10096" y="121932"/>
                  <a:pt x="8382" y="118313"/>
                </a:cubicBezTo>
                <a:cubicBezTo>
                  <a:pt x="6763" y="114693"/>
                  <a:pt x="5620" y="109264"/>
                  <a:pt x="4858" y="101835"/>
                </a:cubicBezTo>
                <a:close/>
                <a:moveTo>
                  <a:pt x="18098" y="180130"/>
                </a:moveTo>
                <a:cubicBezTo>
                  <a:pt x="13430" y="180225"/>
                  <a:pt x="8954" y="178511"/>
                  <a:pt x="5429" y="175463"/>
                </a:cubicBezTo>
                <a:cubicBezTo>
                  <a:pt x="1810" y="172320"/>
                  <a:pt x="0" y="167938"/>
                  <a:pt x="0" y="162318"/>
                </a:cubicBezTo>
                <a:cubicBezTo>
                  <a:pt x="0" y="152603"/>
                  <a:pt x="7811" y="144602"/>
                  <a:pt x="17621" y="144602"/>
                </a:cubicBezTo>
                <a:cubicBezTo>
                  <a:pt x="17717" y="144602"/>
                  <a:pt x="17812" y="144602"/>
                  <a:pt x="17907" y="144602"/>
                </a:cubicBezTo>
                <a:cubicBezTo>
                  <a:pt x="22670" y="144507"/>
                  <a:pt x="27337" y="146412"/>
                  <a:pt x="30671" y="149745"/>
                </a:cubicBezTo>
                <a:cubicBezTo>
                  <a:pt x="34100" y="152984"/>
                  <a:pt x="36004" y="157556"/>
                  <a:pt x="36004" y="162318"/>
                </a:cubicBezTo>
                <a:cubicBezTo>
                  <a:pt x="36004" y="167843"/>
                  <a:pt x="34195" y="172224"/>
                  <a:pt x="30671" y="175368"/>
                </a:cubicBezTo>
                <a:cubicBezTo>
                  <a:pt x="27146" y="178511"/>
                  <a:pt x="22670" y="180225"/>
                  <a:pt x="18098" y="180130"/>
                </a:cubicBezTo>
                <a:lnTo>
                  <a:pt x="18098" y="18013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Shape 23">
            <a:extLst>
              <a:ext uri="{FF2B5EF4-FFF2-40B4-BE49-F238E27FC236}">
                <a16:creationId xmlns:a16="http://schemas.microsoft.com/office/drawing/2014/main" id="{15E07232-4CEC-CAA4-121B-0790B3DB3DA6}"/>
              </a:ext>
            </a:extLst>
          </p:cNvPr>
          <p:cNvSpPr/>
          <p:nvPr/>
        </p:nvSpPr>
        <p:spPr>
          <a:xfrm>
            <a:off x="7323428" y="2306329"/>
            <a:ext cx="352425" cy="304800"/>
          </a:xfrm>
          <a:custGeom>
            <a:avLst/>
            <a:gdLst>
              <a:gd name="connsiteX0" fmla="*/ 178153 w 352425"/>
              <a:gd name="connsiteY0" fmla="*/ 13811 h 304800"/>
              <a:gd name="connsiteX1" fmla="*/ 342459 w 352425"/>
              <a:gd name="connsiteY1" fmla="*/ 298323 h 304800"/>
              <a:gd name="connsiteX2" fmla="*/ 13847 w 352425"/>
              <a:gd name="connsiteY2" fmla="*/ 298323 h 304800"/>
              <a:gd name="connsiteX3" fmla="*/ 178153 w 352425"/>
              <a:gd name="connsiteY3" fmla="*/ 13811 h 304800"/>
              <a:gd name="connsiteX4" fmla="*/ 178153 w 352425"/>
              <a:gd name="connsiteY4" fmla="*/ 0 h 304800"/>
              <a:gd name="connsiteX5" fmla="*/ 166152 w 352425"/>
              <a:gd name="connsiteY5" fmla="*/ 6953 h 304800"/>
              <a:gd name="connsiteX6" fmla="*/ 1845 w 352425"/>
              <a:gd name="connsiteY6" fmla="*/ 291560 h 304800"/>
              <a:gd name="connsiteX7" fmla="*/ 6894 w 352425"/>
              <a:gd name="connsiteY7" fmla="*/ 310420 h 304800"/>
              <a:gd name="connsiteX8" fmla="*/ 13847 w 352425"/>
              <a:gd name="connsiteY8" fmla="*/ 312230 h 304800"/>
              <a:gd name="connsiteX9" fmla="*/ 342459 w 352425"/>
              <a:gd name="connsiteY9" fmla="*/ 312230 h 304800"/>
              <a:gd name="connsiteX10" fmla="*/ 356271 w 352425"/>
              <a:gd name="connsiteY10" fmla="*/ 298418 h 304800"/>
              <a:gd name="connsiteX11" fmla="*/ 354461 w 352425"/>
              <a:gd name="connsiteY11" fmla="*/ 291465 h 304800"/>
              <a:gd name="connsiteX12" fmla="*/ 190155 w 352425"/>
              <a:gd name="connsiteY12" fmla="*/ 6858 h 304800"/>
              <a:gd name="connsiteX13" fmla="*/ 178153 w 352425"/>
              <a:gd name="connsiteY13"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2425" h="304800">
                <a:moveTo>
                  <a:pt x="178153" y="13811"/>
                </a:moveTo>
                <a:lnTo>
                  <a:pt x="342459" y="298323"/>
                </a:lnTo>
                <a:lnTo>
                  <a:pt x="13847" y="298323"/>
                </a:lnTo>
                <a:lnTo>
                  <a:pt x="178153" y="13811"/>
                </a:lnTo>
                <a:moveTo>
                  <a:pt x="178153" y="0"/>
                </a:moveTo>
                <a:cubicBezTo>
                  <a:pt x="173200" y="0"/>
                  <a:pt x="168628" y="2667"/>
                  <a:pt x="166152" y="6953"/>
                </a:cubicBezTo>
                <a:lnTo>
                  <a:pt x="1845" y="291560"/>
                </a:lnTo>
                <a:cubicBezTo>
                  <a:pt x="-1965" y="298132"/>
                  <a:pt x="321" y="306610"/>
                  <a:pt x="6894" y="310420"/>
                </a:cubicBezTo>
                <a:cubicBezTo>
                  <a:pt x="8989" y="311658"/>
                  <a:pt x="11370" y="312230"/>
                  <a:pt x="13847" y="312230"/>
                </a:cubicBezTo>
                <a:lnTo>
                  <a:pt x="342459" y="312230"/>
                </a:lnTo>
                <a:cubicBezTo>
                  <a:pt x="350079" y="312230"/>
                  <a:pt x="356271" y="306038"/>
                  <a:pt x="356271" y="298418"/>
                </a:cubicBezTo>
                <a:cubicBezTo>
                  <a:pt x="356271" y="296037"/>
                  <a:pt x="355604" y="293656"/>
                  <a:pt x="354461" y="291465"/>
                </a:cubicBezTo>
                <a:lnTo>
                  <a:pt x="190155" y="6858"/>
                </a:lnTo>
                <a:cubicBezTo>
                  <a:pt x="187678" y="2572"/>
                  <a:pt x="183106" y="0"/>
                  <a:pt x="178153" y="0"/>
                </a:cubicBez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nvGrpSpPr>
          <p:cNvPr id="25" name="Graphic 165">
            <a:extLst>
              <a:ext uri="{FF2B5EF4-FFF2-40B4-BE49-F238E27FC236}">
                <a16:creationId xmlns:a16="http://schemas.microsoft.com/office/drawing/2014/main" id="{CFD843A1-ABFF-B205-3C66-2DFCA1451EC2}"/>
              </a:ext>
            </a:extLst>
          </p:cNvPr>
          <p:cNvGrpSpPr/>
          <p:nvPr/>
        </p:nvGrpSpPr>
        <p:grpSpPr>
          <a:xfrm>
            <a:off x="6057923" y="1738012"/>
            <a:ext cx="330136" cy="310611"/>
            <a:chOff x="3509702" y="3282835"/>
            <a:chExt cx="330136" cy="310611"/>
          </a:xfrm>
          <a:solidFill>
            <a:srgbClr val="FFFFFF"/>
          </a:solidFill>
        </p:grpSpPr>
        <p:sp>
          <p:nvSpPr>
            <p:cNvPr id="26" name="Freeform: Shape 25">
              <a:extLst>
                <a:ext uri="{FF2B5EF4-FFF2-40B4-BE49-F238E27FC236}">
                  <a16:creationId xmlns:a16="http://schemas.microsoft.com/office/drawing/2014/main" id="{4735B099-F32D-9DF3-9CE7-09FCD5C0CE8E}"/>
                </a:ext>
              </a:extLst>
            </p:cNvPr>
            <p:cNvSpPr/>
            <p:nvPr/>
          </p:nvSpPr>
          <p:spPr>
            <a:xfrm>
              <a:off x="3584473" y="3524580"/>
              <a:ext cx="190500" cy="9525"/>
            </a:xfrm>
            <a:custGeom>
              <a:avLst/>
              <a:gdLst>
                <a:gd name="connsiteX0" fmla="*/ 0 w 190500"/>
                <a:gd name="connsiteY0" fmla="*/ 0 h 0"/>
                <a:gd name="connsiteX1" fmla="*/ 198406 w 190500"/>
                <a:gd name="connsiteY1" fmla="*/ 0 h 0"/>
                <a:gd name="connsiteX2" fmla="*/ 198406 w 190500"/>
                <a:gd name="connsiteY2" fmla="*/ 4381 h 0"/>
                <a:gd name="connsiteX3" fmla="*/ 0 w 190500"/>
                <a:gd name="connsiteY3" fmla="*/ 4381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198406" y="0"/>
                  </a:lnTo>
                  <a:lnTo>
                    <a:pt x="198406" y="4381"/>
                  </a:lnTo>
                  <a:lnTo>
                    <a:pt x="0" y="4381"/>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Shape 26">
              <a:extLst>
                <a:ext uri="{FF2B5EF4-FFF2-40B4-BE49-F238E27FC236}">
                  <a16:creationId xmlns:a16="http://schemas.microsoft.com/office/drawing/2014/main" id="{118DB583-412D-4D51-961B-2B560ED474C7}"/>
                </a:ext>
              </a:extLst>
            </p:cNvPr>
            <p:cNvSpPr/>
            <p:nvPr/>
          </p:nvSpPr>
          <p:spPr>
            <a:xfrm>
              <a:off x="3674389" y="3372561"/>
              <a:ext cx="9525" cy="152400"/>
            </a:xfrm>
            <a:custGeom>
              <a:avLst/>
              <a:gdLst>
                <a:gd name="connsiteX0" fmla="*/ 0 w 0"/>
                <a:gd name="connsiteY0" fmla="*/ 0 h 152400"/>
                <a:gd name="connsiteX1" fmla="*/ 4286 w 0"/>
                <a:gd name="connsiteY1" fmla="*/ 0 h 152400"/>
                <a:gd name="connsiteX2" fmla="*/ 4286 w 0"/>
                <a:gd name="connsiteY2" fmla="*/ 154972 h 152400"/>
                <a:gd name="connsiteX3" fmla="*/ 0 w 0"/>
                <a:gd name="connsiteY3" fmla="*/ 154972 h 152400"/>
              </a:gdLst>
              <a:ahLst/>
              <a:cxnLst>
                <a:cxn ang="0">
                  <a:pos x="connsiteX0" y="connsiteY0"/>
                </a:cxn>
                <a:cxn ang="0">
                  <a:pos x="connsiteX1" y="connsiteY1"/>
                </a:cxn>
                <a:cxn ang="0">
                  <a:pos x="connsiteX2" y="connsiteY2"/>
                </a:cxn>
                <a:cxn ang="0">
                  <a:pos x="connsiteX3" y="connsiteY3"/>
                </a:cxn>
              </a:cxnLst>
              <a:rect l="l" t="t" r="r" b="b"/>
              <a:pathLst>
                <a:path h="152400">
                  <a:moveTo>
                    <a:pt x="0" y="0"/>
                  </a:moveTo>
                  <a:lnTo>
                    <a:pt x="4286" y="0"/>
                  </a:lnTo>
                  <a:lnTo>
                    <a:pt x="4286" y="154972"/>
                  </a:lnTo>
                  <a:lnTo>
                    <a:pt x="0" y="154972"/>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Shape 27">
              <a:extLst>
                <a:ext uri="{FF2B5EF4-FFF2-40B4-BE49-F238E27FC236}">
                  <a16:creationId xmlns:a16="http://schemas.microsoft.com/office/drawing/2014/main" id="{9F9B946D-1787-6447-95DC-A22117EA4AA9}"/>
                </a:ext>
              </a:extLst>
            </p:cNvPr>
            <p:cNvSpPr/>
            <p:nvPr/>
          </p:nvSpPr>
          <p:spPr>
            <a:xfrm>
              <a:off x="3662292" y="3511149"/>
              <a:ext cx="28575" cy="28575"/>
            </a:xfrm>
            <a:custGeom>
              <a:avLst/>
              <a:gdLst>
                <a:gd name="connsiteX0" fmla="*/ 29528 w 28575"/>
                <a:gd name="connsiteY0" fmla="*/ 14764 h 28575"/>
                <a:gd name="connsiteX1" fmla="*/ 29242 w 28575"/>
                <a:gd name="connsiteY1" fmla="*/ 17812 h 28575"/>
                <a:gd name="connsiteX2" fmla="*/ 14764 w 28575"/>
                <a:gd name="connsiteY2" fmla="*/ 29623 h 28575"/>
                <a:gd name="connsiteX3" fmla="*/ 286 w 28575"/>
                <a:gd name="connsiteY3" fmla="*/ 17812 h 28575"/>
                <a:gd name="connsiteX4" fmla="*/ 0 w 28575"/>
                <a:gd name="connsiteY4" fmla="*/ 14764 h 28575"/>
                <a:gd name="connsiteX5" fmla="*/ 95 w 28575"/>
                <a:gd name="connsiteY5" fmla="*/ 13430 h 28575"/>
                <a:gd name="connsiteX6" fmla="*/ 12668 w 28575"/>
                <a:gd name="connsiteY6" fmla="*/ 191 h 28575"/>
                <a:gd name="connsiteX7" fmla="*/ 14859 w 28575"/>
                <a:gd name="connsiteY7" fmla="*/ 0 h 28575"/>
                <a:gd name="connsiteX8" fmla="*/ 17050 w 28575"/>
                <a:gd name="connsiteY8" fmla="*/ 191 h 28575"/>
                <a:gd name="connsiteX9" fmla="*/ 29528 w 28575"/>
                <a:gd name="connsiteY9" fmla="*/ 13430 h 28575"/>
                <a:gd name="connsiteX10" fmla="*/ 29528 w 28575"/>
                <a:gd name="connsiteY10" fmla="*/ 1476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 h="28575">
                  <a:moveTo>
                    <a:pt x="29528" y="14764"/>
                  </a:moveTo>
                  <a:cubicBezTo>
                    <a:pt x="29528" y="15811"/>
                    <a:pt x="29432" y="16764"/>
                    <a:pt x="29242" y="17812"/>
                  </a:cubicBezTo>
                  <a:cubicBezTo>
                    <a:pt x="27813" y="24479"/>
                    <a:pt x="21907" y="29623"/>
                    <a:pt x="14764" y="29623"/>
                  </a:cubicBezTo>
                  <a:cubicBezTo>
                    <a:pt x="7620" y="29623"/>
                    <a:pt x="1619" y="24575"/>
                    <a:pt x="286" y="17812"/>
                  </a:cubicBezTo>
                  <a:cubicBezTo>
                    <a:pt x="95" y="16859"/>
                    <a:pt x="0" y="15811"/>
                    <a:pt x="0" y="14764"/>
                  </a:cubicBezTo>
                  <a:cubicBezTo>
                    <a:pt x="0" y="14288"/>
                    <a:pt x="0" y="13811"/>
                    <a:pt x="95" y="13430"/>
                  </a:cubicBezTo>
                  <a:cubicBezTo>
                    <a:pt x="667" y="6668"/>
                    <a:pt x="5905" y="1143"/>
                    <a:pt x="12668" y="191"/>
                  </a:cubicBezTo>
                  <a:cubicBezTo>
                    <a:pt x="13335" y="95"/>
                    <a:pt x="14097" y="0"/>
                    <a:pt x="14859" y="0"/>
                  </a:cubicBezTo>
                  <a:cubicBezTo>
                    <a:pt x="15621" y="0"/>
                    <a:pt x="16288" y="0"/>
                    <a:pt x="17050" y="191"/>
                  </a:cubicBezTo>
                  <a:cubicBezTo>
                    <a:pt x="23717" y="1143"/>
                    <a:pt x="29051" y="6668"/>
                    <a:pt x="29528" y="13430"/>
                  </a:cubicBezTo>
                  <a:cubicBezTo>
                    <a:pt x="29528" y="13811"/>
                    <a:pt x="29528" y="14288"/>
                    <a:pt x="29528" y="14764"/>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Shape 28">
              <a:extLst>
                <a:ext uri="{FF2B5EF4-FFF2-40B4-BE49-F238E27FC236}">
                  <a16:creationId xmlns:a16="http://schemas.microsoft.com/office/drawing/2014/main" id="{63F07B86-E8EE-72CA-6F25-609C5C6117F3}"/>
                </a:ext>
              </a:extLst>
            </p:cNvPr>
            <p:cNvSpPr/>
            <p:nvPr/>
          </p:nvSpPr>
          <p:spPr>
            <a:xfrm>
              <a:off x="3750113"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430"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Shape 29">
              <a:extLst>
                <a:ext uri="{FF2B5EF4-FFF2-40B4-BE49-F238E27FC236}">
                  <a16:creationId xmlns:a16="http://schemas.microsoft.com/office/drawing/2014/main" id="{E1F48E4F-B236-1FB1-86C3-C85C093C4937}"/>
                </a:ext>
              </a:extLst>
            </p:cNvPr>
            <p:cNvSpPr/>
            <p:nvPr/>
          </p:nvSpPr>
          <p:spPr>
            <a:xfrm>
              <a:off x="3725538"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872" y="29432"/>
                    <a:pt x="103632"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Shape 30">
              <a:extLst>
                <a:ext uri="{FF2B5EF4-FFF2-40B4-BE49-F238E27FC236}">
                  <a16:creationId xmlns:a16="http://schemas.microsoft.com/office/drawing/2014/main" id="{06EAABA0-9752-35FA-9333-EB2813AF954E}"/>
                </a:ext>
              </a:extLst>
            </p:cNvPr>
            <p:cNvSpPr/>
            <p:nvPr/>
          </p:nvSpPr>
          <p:spPr>
            <a:xfrm>
              <a:off x="3534276"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335"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Shape 31">
              <a:extLst>
                <a:ext uri="{FF2B5EF4-FFF2-40B4-BE49-F238E27FC236}">
                  <a16:creationId xmlns:a16="http://schemas.microsoft.com/office/drawing/2014/main" id="{A0C5E80E-DFD6-9868-6402-F5B7AC1A1D1E}"/>
                </a:ext>
              </a:extLst>
            </p:cNvPr>
            <p:cNvSpPr/>
            <p:nvPr/>
          </p:nvSpPr>
          <p:spPr>
            <a:xfrm>
              <a:off x="3509702"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967" y="29432"/>
                    <a:pt x="103727"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Shape 32">
              <a:extLst>
                <a:ext uri="{FF2B5EF4-FFF2-40B4-BE49-F238E27FC236}">
                  <a16:creationId xmlns:a16="http://schemas.microsoft.com/office/drawing/2014/main" id="{91CAFD9B-2B2C-30CC-3872-AD6BA511E229}"/>
                </a:ext>
              </a:extLst>
            </p:cNvPr>
            <p:cNvSpPr/>
            <p:nvPr/>
          </p:nvSpPr>
          <p:spPr>
            <a:xfrm>
              <a:off x="3641814" y="3282835"/>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0"/>
                    <a:pt x="53435" y="0"/>
                    <a:pt x="34385" y="0"/>
                  </a:cubicBezTo>
                  <a:cubicBezTo>
                    <a:pt x="15430" y="0"/>
                    <a:pt x="0" y="15430"/>
                    <a:pt x="0" y="34385"/>
                  </a:cubicBezTo>
                  <a:cubicBezTo>
                    <a:pt x="95"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Shape 33">
              <a:extLst>
                <a:ext uri="{FF2B5EF4-FFF2-40B4-BE49-F238E27FC236}">
                  <a16:creationId xmlns:a16="http://schemas.microsoft.com/office/drawing/2014/main" id="{EA50A527-52EC-F317-C4B9-A7E18FB42886}"/>
                </a:ext>
              </a:extLst>
            </p:cNvPr>
            <p:cNvSpPr/>
            <p:nvPr/>
          </p:nvSpPr>
          <p:spPr>
            <a:xfrm>
              <a:off x="3617239" y="3351129"/>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200 h 85725"/>
                <a:gd name="connsiteX5" fmla="*/ 58864 w 114300"/>
                <a:gd name="connsiteY5" fmla="*/ 86963 h 85725"/>
                <a:gd name="connsiteX6" fmla="*/ 117729 w 114300"/>
                <a:gd name="connsiteY6" fmla="*/ 72200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6"/>
                    <a:pt x="68771" y="9430"/>
                    <a:pt x="58960" y="9430"/>
                  </a:cubicBezTo>
                  <a:cubicBezTo>
                    <a:pt x="49054" y="9430"/>
                    <a:pt x="40100" y="5906"/>
                    <a:pt x="33052" y="0"/>
                  </a:cubicBezTo>
                  <a:cubicBezTo>
                    <a:pt x="14192" y="9716"/>
                    <a:pt x="953" y="29432"/>
                    <a:pt x="95" y="52578"/>
                  </a:cubicBezTo>
                  <a:cubicBezTo>
                    <a:pt x="95" y="52578"/>
                    <a:pt x="0" y="72009"/>
                    <a:pt x="0" y="72200"/>
                  </a:cubicBezTo>
                  <a:cubicBezTo>
                    <a:pt x="0" y="80296"/>
                    <a:pt x="26384" y="86963"/>
                    <a:pt x="58864" y="86963"/>
                  </a:cubicBezTo>
                  <a:cubicBezTo>
                    <a:pt x="91345" y="86963"/>
                    <a:pt x="117729" y="80391"/>
                    <a:pt x="117729" y="72200"/>
                  </a:cubicBezTo>
                  <a:lnTo>
                    <a:pt x="117824" y="52578"/>
                  </a:lnTo>
                  <a:cubicBezTo>
                    <a:pt x="116967" y="29528"/>
                    <a:pt x="103727" y="9716"/>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pic>
        <p:nvPicPr>
          <p:cNvPr id="5" name="Picture 4">
            <a:extLst>
              <a:ext uri="{FF2B5EF4-FFF2-40B4-BE49-F238E27FC236}">
                <a16:creationId xmlns:a16="http://schemas.microsoft.com/office/drawing/2014/main" id="{CE7AA341-8404-9435-F236-87A615FCF2E4}"/>
              </a:ext>
            </a:extLst>
          </p:cNvPr>
          <p:cNvPicPr>
            <a:picLocks noChangeAspect="1"/>
          </p:cNvPicPr>
          <p:nvPr/>
        </p:nvPicPr>
        <p:blipFill>
          <a:blip r:embed="rId5"/>
          <a:stretch>
            <a:fillRect/>
          </a:stretch>
        </p:blipFill>
        <p:spPr>
          <a:xfrm>
            <a:off x="492139" y="1419808"/>
            <a:ext cx="8262610" cy="4686157"/>
          </a:xfrm>
          <a:prstGeom prst="rect">
            <a:avLst/>
          </a:prstGeom>
        </p:spPr>
      </p:pic>
    </p:spTree>
    <p:extLst>
      <p:ext uri="{BB962C8B-B14F-4D97-AF65-F5344CB8AC3E}">
        <p14:creationId xmlns:p14="http://schemas.microsoft.com/office/powerpoint/2010/main" val="398651191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E37CA7-C790-F766-3153-EFF96A21B4E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54771D1-26CA-2F79-C77E-EFBC9252BE5A}"/>
              </a:ext>
            </a:extLst>
          </p:cNvPr>
          <p:cNvSpPr>
            <a:spLocks noGrp="1"/>
          </p:cNvSpPr>
          <p:nvPr>
            <p:ph type="title"/>
          </p:nvPr>
        </p:nvSpPr>
        <p:spPr/>
        <p:txBody>
          <a:bodyPr/>
          <a:lstStyle/>
          <a:p>
            <a:r>
              <a:rPr lang="en-GB" dirty="0"/>
              <a:t>CS</a:t>
            </a:r>
            <a:r>
              <a:rPr lang="en-BE" dirty="0"/>
              <a:t>DDD</a:t>
            </a:r>
            <a:r>
              <a:rPr lang="en-GB" dirty="0"/>
              <a:t> – </a:t>
            </a:r>
            <a:r>
              <a:rPr lang="en-BE" dirty="0"/>
              <a:t>“appropriate measures” – </a:t>
            </a:r>
            <a:r>
              <a:rPr lang="en-US" dirty="0"/>
              <a:t>Bringing actual adverse </a:t>
            </a:r>
            <a:br>
              <a:rPr lang="en-BE" dirty="0"/>
            </a:br>
            <a:r>
              <a:rPr lang="en-US" dirty="0"/>
              <a:t>impacts to an end</a:t>
            </a:r>
            <a:r>
              <a:rPr lang="en-BE" dirty="0"/>
              <a:t> (art. 11(3))</a:t>
            </a:r>
            <a:endParaRPr lang="en-GB" dirty="0"/>
          </a:p>
        </p:txBody>
      </p:sp>
      <p:pic>
        <p:nvPicPr>
          <p:cNvPr id="3" name="Picture 2" descr="Image result for ulb llm international business law">
            <a:hlinkClick r:id="rId3"/>
            <a:extLst>
              <a:ext uri="{FF2B5EF4-FFF2-40B4-BE49-F238E27FC236}">
                <a16:creationId xmlns:a16="http://schemas.microsoft.com/office/drawing/2014/main" id="{DADAF108-A92C-9591-BF42-2751BDA9F73D}"/>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17" name="Freeform: Shape 16">
            <a:extLst>
              <a:ext uri="{FF2B5EF4-FFF2-40B4-BE49-F238E27FC236}">
                <a16:creationId xmlns:a16="http://schemas.microsoft.com/office/drawing/2014/main" id="{1CB901E9-DC5E-E9EA-C4C0-2A659D32340E}"/>
              </a:ext>
            </a:extLst>
          </p:cNvPr>
          <p:cNvSpPr/>
          <p:nvPr/>
        </p:nvSpPr>
        <p:spPr>
          <a:xfrm>
            <a:off x="7323301" y="4824396"/>
            <a:ext cx="361950" cy="266700"/>
          </a:xfrm>
          <a:custGeom>
            <a:avLst/>
            <a:gdLst>
              <a:gd name="connsiteX0" fmla="*/ 26956 w 361950"/>
              <a:gd name="connsiteY0" fmla="*/ 228981 h 266700"/>
              <a:gd name="connsiteX1" fmla="*/ 145447 w 361950"/>
              <a:gd name="connsiteY1" fmla="*/ 250603 h 266700"/>
              <a:gd name="connsiteX2" fmla="*/ 13526 w 361950"/>
              <a:gd name="connsiteY2" fmla="*/ 242126 h 266700"/>
              <a:gd name="connsiteX3" fmla="*/ 13526 w 361950"/>
              <a:gd name="connsiteY3" fmla="*/ 26956 h 266700"/>
              <a:gd name="connsiteX4" fmla="*/ 0 w 361950"/>
              <a:gd name="connsiteY4" fmla="*/ 26956 h 266700"/>
              <a:gd name="connsiteX5" fmla="*/ 0 w 361950"/>
              <a:gd name="connsiteY5" fmla="*/ 249174 h 266700"/>
              <a:gd name="connsiteX6" fmla="*/ 2095 w 361950"/>
              <a:gd name="connsiteY6" fmla="*/ 254032 h 266700"/>
              <a:gd name="connsiteX7" fmla="*/ 7144 w 361950"/>
              <a:gd name="connsiteY7" fmla="*/ 255841 h 266700"/>
              <a:gd name="connsiteX8" fmla="*/ 175069 w 361950"/>
              <a:gd name="connsiteY8" fmla="*/ 273653 h 266700"/>
              <a:gd name="connsiteX9" fmla="*/ 175069 w 361950"/>
              <a:gd name="connsiteY9" fmla="*/ 35433 h 266700"/>
              <a:gd name="connsiteX10" fmla="*/ 26956 w 361950"/>
              <a:gd name="connsiteY10" fmla="*/ 0 h 266700"/>
              <a:gd name="connsiteX11" fmla="*/ 26956 w 361950"/>
              <a:gd name="connsiteY11" fmla="*/ 228981 h 266700"/>
              <a:gd name="connsiteX12" fmla="*/ 336709 w 361950"/>
              <a:gd name="connsiteY12" fmla="*/ 0 h 266700"/>
              <a:gd name="connsiteX13" fmla="*/ 188595 w 361950"/>
              <a:gd name="connsiteY13" fmla="*/ 35433 h 266700"/>
              <a:gd name="connsiteX14" fmla="*/ 188595 w 361950"/>
              <a:gd name="connsiteY14" fmla="*/ 273653 h 266700"/>
              <a:gd name="connsiteX15" fmla="*/ 356521 w 361950"/>
              <a:gd name="connsiteY15" fmla="*/ 255841 h 266700"/>
              <a:gd name="connsiteX16" fmla="*/ 361569 w 361950"/>
              <a:gd name="connsiteY16" fmla="*/ 254032 h 266700"/>
              <a:gd name="connsiteX17" fmla="*/ 363665 w 361950"/>
              <a:gd name="connsiteY17" fmla="*/ 249174 h 266700"/>
              <a:gd name="connsiteX18" fmla="*/ 363665 w 361950"/>
              <a:gd name="connsiteY18" fmla="*/ 26956 h 266700"/>
              <a:gd name="connsiteX19" fmla="*/ 350234 w 361950"/>
              <a:gd name="connsiteY19" fmla="*/ 26956 h 266700"/>
              <a:gd name="connsiteX20" fmla="*/ 350234 w 361950"/>
              <a:gd name="connsiteY20" fmla="*/ 242126 h 266700"/>
              <a:gd name="connsiteX21" fmla="*/ 218313 w 361950"/>
              <a:gd name="connsiteY21" fmla="*/ 250603 h 266700"/>
              <a:gd name="connsiteX22" fmla="*/ 336804 w 361950"/>
              <a:gd name="connsiteY22" fmla="*/ 228981 h 266700"/>
              <a:gd name="connsiteX23" fmla="*/ 336804 w 361950"/>
              <a:gd name="connsiteY23"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950" h="266700">
                <a:moveTo>
                  <a:pt x="26956" y="228981"/>
                </a:moveTo>
                <a:cubicBezTo>
                  <a:pt x="70294" y="228981"/>
                  <a:pt x="112109" y="235649"/>
                  <a:pt x="145447" y="250603"/>
                </a:cubicBezTo>
                <a:cubicBezTo>
                  <a:pt x="96203" y="240221"/>
                  <a:pt x="34385" y="241363"/>
                  <a:pt x="13526" y="242126"/>
                </a:cubicBezTo>
                <a:lnTo>
                  <a:pt x="13526" y="26956"/>
                </a:lnTo>
                <a:lnTo>
                  <a:pt x="0" y="26956"/>
                </a:lnTo>
                <a:lnTo>
                  <a:pt x="0" y="249174"/>
                </a:lnTo>
                <a:cubicBezTo>
                  <a:pt x="0" y="250984"/>
                  <a:pt x="762" y="252793"/>
                  <a:pt x="2095" y="254032"/>
                </a:cubicBezTo>
                <a:cubicBezTo>
                  <a:pt x="3429" y="255270"/>
                  <a:pt x="5334" y="255937"/>
                  <a:pt x="7144" y="255841"/>
                </a:cubicBezTo>
                <a:cubicBezTo>
                  <a:pt x="8287" y="255746"/>
                  <a:pt x="121634" y="249841"/>
                  <a:pt x="175069" y="273653"/>
                </a:cubicBezTo>
                <a:lnTo>
                  <a:pt x="175069" y="35433"/>
                </a:lnTo>
                <a:cubicBezTo>
                  <a:pt x="132588" y="10858"/>
                  <a:pt x="82867" y="0"/>
                  <a:pt x="26956" y="0"/>
                </a:cubicBezTo>
                <a:lnTo>
                  <a:pt x="26956" y="228981"/>
                </a:lnTo>
                <a:close/>
                <a:moveTo>
                  <a:pt x="336709" y="0"/>
                </a:moveTo>
                <a:cubicBezTo>
                  <a:pt x="280797" y="0"/>
                  <a:pt x="231077" y="10858"/>
                  <a:pt x="188595" y="35433"/>
                </a:cubicBezTo>
                <a:lnTo>
                  <a:pt x="188595" y="273653"/>
                </a:lnTo>
                <a:cubicBezTo>
                  <a:pt x="241935" y="249841"/>
                  <a:pt x="355378" y="255841"/>
                  <a:pt x="356521" y="255841"/>
                </a:cubicBezTo>
                <a:cubicBezTo>
                  <a:pt x="358331" y="255937"/>
                  <a:pt x="360140" y="255270"/>
                  <a:pt x="361569" y="254032"/>
                </a:cubicBezTo>
                <a:cubicBezTo>
                  <a:pt x="362903" y="252793"/>
                  <a:pt x="363665" y="250984"/>
                  <a:pt x="363665" y="249174"/>
                </a:cubicBezTo>
                <a:lnTo>
                  <a:pt x="363665" y="26956"/>
                </a:lnTo>
                <a:lnTo>
                  <a:pt x="350234" y="26956"/>
                </a:lnTo>
                <a:lnTo>
                  <a:pt x="350234" y="242126"/>
                </a:lnTo>
                <a:cubicBezTo>
                  <a:pt x="329375" y="241363"/>
                  <a:pt x="267462" y="240125"/>
                  <a:pt x="218313" y="250603"/>
                </a:cubicBezTo>
                <a:cubicBezTo>
                  <a:pt x="251555" y="235649"/>
                  <a:pt x="293465" y="228981"/>
                  <a:pt x="336804" y="228981"/>
                </a:cubicBezTo>
                <a:lnTo>
                  <a:pt x="336804" y="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Shape 17">
            <a:extLst>
              <a:ext uri="{FF2B5EF4-FFF2-40B4-BE49-F238E27FC236}">
                <a16:creationId xmlns:a16="http://schemas.microsoft.com/office/drawing/2014/main" id="{CBA62283-0D63-687C-0FDE-1A96D2B287F4}"/>
              </a:ext>
            </a:extLst>
          </p:cNvPr>
          <p:cNvSpPr/>
          <p:nvPr/>
        </p:nvSpPr>
        <p:spPr>
          <a:xfrm>
            <a:off x="7921188" y="3532292"/>
            <a:ext cx="209550" cy="285750"/>
          </a:xfrm>
          <a:custGeom>
            <a:avLst/>
            <a:gdLst>
              <a:gd name="connsiteX0" fmla="*/ 148114 w 209550"/>
              <a:gd name="connsiteY0" fmla="*/ 287369 h 285750"/>
              <a:gd name="connsiteX1" fmla="*/ 113157 w 209550"/>
              <a:gd name="connsiteY1" fmla="*/ 231458 h 285750"/>
              <a:gd name="connsiteX2" fmla="*/ 144875 w 209550"/>
              <a:gd name="connsiteY2" fmla="*/ 174212 h 285750"/>
              <a:gd name="connsiteX3" fmla="*/ 98108 w 209550"/>
              <a:gd name="connsiteY3" fmla="*/ 110014 h 285750"/>
              <a:gd name="connsiteX4" fmla="*/ 106109 w 209550"/>
              <a:gd name="connsiteY4" fmla="*/ 140494 h 285750"/>
              <a:gd name="connsiteX5" fmla="*/ 0 w 209550"/>
              <a:gd name="connsiteY5" fmla="*/ 93155 h 285750"/>
              <a:gd name="connsiteX6" fmla="*/ 69437 w 209550"/>
              <a:gd name="connsiteY6" fmla="*/ 0 h 285750"/>
              <a:gd name="connsiteX7" fmla="*/ 80105 w 209550"/>
              <a:gd name="connsiteY7" fmla="*/ 40862 h 285750"/>
              <a:gd name="connsiteX8" fmla="*/ 210788 w 209550"/>
              <a:gd name="connsiteY8" fmla="*/ 174117 h 285750"/>
              <a:gd name="connsiteX9" fmla="*/ 148114 w 209550"/>
              <a:gd name="connsiteY9" fmla="*/ 287369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8114" y="287369"/>
                </a:moveTo>
                <a:lnTo>
                  <a:pt x="113157" y="231458"/>
                </a:lnTo>
                <a:cubicBezTo>
                  <a:pt x="133064" y="218980"/>
                  <a:pt x="144875" y="197644"/>
                  <a:pt x="144875" y="174212"/>
                </a:cubicBezTo>
                <a:cubicBezTo>
                  <a:pt x="144875" y="144209"/>
                  <a:pt x="125159" y="118777"/>
                  <a:pt x="98108" y="110014"/>
                </a:cubicBezTo>
                <a:lnTo>
                  <a:pt x="106109" y="140494"/>
                </a:lnTo>
                <a:lnTo>
                  <a:pt x="0" y="93155"/>
                </a:lnTo>
                <a:lnTo>
                  <a:pt x="69437" y="0"/>
                </a:lnTo>
                <a:lnTo>
                  <a:pt x="80105" y="40862"/>
                </a:lnTo>
                <a:cubicBezTo>
                  <a:pt x="152400" y="42291"/>
                  <a:pt x="210788" y="101441"/>
                  <a:pt x="210788" y="174117"/>
                </a:cubicBezTo>
                <a:cubicBezTo>
                  <a:pt x="210884" y="220504"/>
                  <a:pt x="187357" y="262795"/>
                  <a:pt x="148114" y="287369"/>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Shape 18">
            <a:extLst>
              <a:ext uri="{FF2B5EF4-FFF2-40B4-BE49-F238E27FC236}">
                <a16:creationId xmlns:a16="http://schemas.microsoft.com/office/drawing/2014/main" id="{3B075A79-4A6A-EDD9-2C77-D6E1548EA6E0}"/>
              </a:ext>
            </a:extLst>
          </p:cNvPr>
          <p:cNvSpPr/>
          <p:nvPr/>
        </p:nvSpPr>
        <p:spPr>
          <a:xfrm>
            <a:off x="7827557" y="3605443"/>
            <a:ext cx="209550" cy="285750"/>
          </a:xfrm>
          <a:custGeom>
            <a:avLst/>
            <a:gdLst>
              <a:gd name="connsiteX0" fmla="*/ 141446 w 209550"/>
              <a:gd name="connsiteY0" fmla="*/ 287274 h 285750"/>
              <a:gd name="connsiteX1" fmla="*/ 130778 w 209550"/>
              <a:gd name="connsiteY1" fmla="*/ 246412 h 285750"/>
              <a:gd name="connsiteX2" fmla="*/ 0 w 209550"/>
              <a:gd name="connsiteY2" fmla="*/ 113157 h 285750"/>
              <a:gd name="connsiteX3" fmla="*/ 62675 w 209550"/>
              <a:gd name="connsiteY3" fmla="*/ 0 h 285750"/>
              <a:gd name="connsiteX4" fmla="*/ 97631 w 209550"/>
              <a:gd name="connsiteY4" fmla="*/ 55912 h 285750"/>
              <a:gd name="connsiteX5" fmla="*/ 65913 w 209550"/>
              <a:gd name="connsiteY5" fmla="*/ 113157 h 285750"/>
              <a:gd name="connsiteX6" fmla="*/ 112681 w 209550"/>
              <a:gd name="connsiteY6" fmla="*/ 177356 h 285750"/>
              <a:gd name="connsiteX7" fmla="*/ 104680 w 209550"/>
              <a:gd name="connsiteY7" fmla="*/ 146876 h 285750"/>
              <a:gd name="connsiteX8" fmla="*/ 210693 w 209550"/>
              <a:gd name="connsiteY8" fmla="*/ 194215 h 285750"/>
              <a:gd name="connsiteX9" fmla="*/ 141446 w 209550"/>
              <a:gd name="connsiteY9" fmla="*/ 28727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1446" y="287274"/>
                </a:moveTo>
                <a:lnTo>
                  <a:pt x="130778" y="246412"/>
                </a:lnTo>
                <a:cubicBezTo>
                  <a:pt x="58484" y="244983"/>
                  <a:pt x="0" y="185833"/>
                  <a:pt x="0" y="113157"/>
                </a:cubicBezTo>
                <a:cubicBezTo>
                  <a:pt x="0" y="66866"/>
                  <a:pt x="23432" y="24575"/>
                  <a:pt x="62675" y="0"/>
                </a:cubicBezTo>
                <a:lnTo>
                  <a:pt x="97631" y="55912"/>
                </a:lnTo>
                <a:cubicBezTo>
                  <a:pt x="77724" y="68390"/>
                  <a:pt x="65913" y="89726"/>
                  <a:pt x="65913" y="113157"/>
                </a:cubicBezTo>
                <a:cubicBezTo>
                  <a:pt x="65913" y="143161"/>
                  <a:pt x="85535" y="168592"/>
                  <a:pt x="112681" y="177356"/>
                </a:cubicBezTo>
                <a:lnTo>
                  <a:pt x="104680" y="146876"/>
                </a:lnTo>
                <a:lnTo>
                  <a:pt x="210693" y="194215"/>
                </a:lnTo>
                <a:lnTo>
                  <a:pt x="141446" y="287274"/>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Shape 19">
            <a:extLst>
              <a:ext uri="{FF2B5EF4-FFF2-40B4-BE49-F238E27FC236}">
                <a16:creationId xmlns:a16="http://schemas.microsoft.com/office/drawing/2014/main" id="{5A84B904-1431-1A91-FAE7-FAAB9CF7FBD5}"/>
              </a:ext>
            </a:extLst>
          </p:cNvPr>
          <p:cNvSpPr/>
          <p:nvPr/>
        </p:nvSpPr>
        <p:spPr>
          <a:xfrm>
            <a:off x="4835407" y="4811886"/>
            <a:ext cx="219075" cy="266700"/>
          </a:xfrm>
          <a:custGeom>
            <a:avLst/>
            <a:gdLst>
              <a:gd name="connsiteX0" fmla="*/ 0 w 219075"/>
              <a:gd name="connsiteY0" fmla="*/ 0 h 266700"/>
              <a:gd name="connsiteX1" fmla="*/ 0 w 219075"/>
              <a:gd name="connsiteY1" fmla="*/ 267176 h 266700"/>
              <a:gd name="connsiteX2" fmla="*/ 222695 w 219075"/>
              <a:gd name="connsiteY2" fmla="*/ 267176 h 266700"/>
              <a:gd name="connsiteX3" fmla="*/ 222695 w 219075"/>
              <a:gd name="connsiteY3" fmla="*/ 66770 h 266700"/>
              <a:gd name="connsiteX4" fmla="*/ 155924 w 219075"/>
              <a:gd name="connsiteY4" fmla="*/ 66770 h 266700"/>
              <a:gd name="connsiteX5" fmla="*/ 155924 w 219075"/>
              <a:gd name="connsiteY5" fmla="*/ 0 h 266700"/>
              <a:gd name="connsiteX6" fmla="*/ 0 w 219075"/>
              <a:gd name="connsiteY6" fmla="*/ 0 h 266700"/>
              <a:gd name="connsiteX7" fmla="*/ 78010 w 219075"/>
              <a:gd name="connsiteY7" fmla="*/ 178118 h 266700"/>
              <a:gd name="connsiteX8" fmla="*/ 55721 w 219075"/>
              <a:gd name="connsiteY8" fmla="*/ 178118 h 266700"/>
              <a:gd name="connsiteX9" fmla="*/ 55721 w 219075"/>
              <a:gd name="connsiteY9" fmla="*/ 166973 h 266700"/>
              <a:gd name="connsiteX10" fmla="*/ 78010 w 219075"/>
              <a:gd name="connsiteY10" fmla="*/ 166973 h 266700"/>
              <a:gd name="connsiteX11" fmla="*/ 78010 w 219075"/>
              <a:gd name="connsiteY11" fmla="*/ 178118 h 266700"/>
              <a:gd name="connsiteX12" fmla="*/ 78010 w 219075"/>
              <a:gd name="connsiteY12" fmla="*/ 144780 h 266700"/>
              <a:gd name="connsiteX13" fmla="*/ 55721 w 219075"/>
              <a:gd name="connsiteY13" fmla="*/ 144780 h 266700"/>
              <a:gd name="connsiteX14" fmla="*/ 55721 w 219075"/>
              <a:gd name="connsiteY14" fmla="*/ 133636 h 266700"/>
              <a:gd name="connsiteX15" fmla="*/ 78010 w 219075"/>
              <a:gd name="connsiteY15" fmla="*/ 133636 h 266700"/>
              <a:gd name="connsiteX16" fmla="*/ 78010 w 219075"/>
              <a:gd name="connsiteY16" fmla="*/ 144780 h 266700"/>
              <a:gd name="connsiteX17" fmla="*/ 78010 w 219075"/>
              <a:gd name="connsiteY17" fmla="*/ 111347 h 266700"/>
              <a:gd name="connsiteX18" fmla="*/ 55721 w 219075"/>
              <a:gd name="connsiteY18" fmla="*/ 111347 h 266700"/>
              <a:gd name="connsiteX19" fmla="*/ 55721 w 219075"/>
              <a:gd name="connsiteY19" fmla="*/ 100203 h 266700"/>
              <a:gd name="connsiteX20" fmla="*/ 78010 w 219075"/>
              <a:gd name="connsiteY20" fmla="*/ 100203 h 266700"/>
              <a:gd name="connsiteX21" fmla="*/ 78010 w 219075"/>
              <a:gd name="connsiteY21" fmla="*/ 111347 h 266700"/>
              <a:gd name="connsiteX22" fmla="*/ 167068 w 219075"/>
              <a:gd name="connsiteY22" fmla="*/ 178118 h 266700"/>
              <a:gd name="connsiteX23" fmla="*/ 100298 w 219075"/>
              <a:gd name="connsiteY23" fmla="*/ 178118 h 266700"/>
              <a:gd name="connsiteX24" fmla="*/ 100298 w 219075"/>
              <a:gd name="connsiteY24" fmla="*/ 166973 h 266700"/>
              <a:gd name="connsiteX25" fmla="*/ 167068 w 219075"/>
              <a:gd name="connsiteY25" fmla="*/ 166973 h 266700"/>
              <a:gd name="connsiteX26" fmla="*/ 167068 w 219075"/>
              <a:gd name="connsiteY26" fmla="*/ 178118 h 266700"/>
              <a:gd name="connsiteX27" fmla="*/ 167068 w 219075"/>
              <a:gd name="connsiteY27" fmla="*/ 144780 h 266700"/>
              <a:gd name="connsiteX28" fmla="*/ 100298 w 219075"/>
              <a:gd name="connsiteY28" fmla="*/ 144780 h 266700"/>
              <a:gd name="connsiteX29" fmla="*/ 100298 w 219075"/>
              <a:gd name="connsiteY29" fmla="*/ 133636 h 266700"/>
              <a:gd name="connsiteX30" fmla="*/ 167068 w 219075"/>
              <a:gd name="connsiteY30" fmla="*/ 133636 h 266700"/>
              <a:gd name="connsiteX31" fmla="*/ 167068 w 219075"/>
              <a:gd name="connsiteY31" fmla="*/ 144780 h 266700"/>
              <a:gd name="connsiteX32" fmla="*/ 167068 w 219075"/>
              <a:gd name="connsiteY32" fmla="*/ 100203 h 266700"/>
              <a:gd name="connsiteX33" fmla="*/ 167068 w 219075"/>
              <a:gd name="connsiteY33" fmla="*/ 111347 h 266700"/>
              <a:gd name="connsiteX34" fmla="*/ 100298 w 219075"/>
              <a:gd name="connsiteY34" fmla="*/ 111347 h 266700"/>
              <a:gd name="connsiteX35" fmla="*/ 100298 w 219075"/>
              <a:gd name="connsiteY35" fmla="*/ 100203 h 266700"/>
              <a:gd name="connsiteX36" fmla="*/ 167068 w 219075"/>
              <a:gd name="connsiteY36" fmla="*/ 100203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9075" h="266700">
                <a:moveTo>
                  <a:pt x="0" y="0"/>
                </a:moveTo>
                <a:lnTo>
                  <a:pt x="0" y="267176"/>
                </a:lnTo>
                <a:lnTo>
                  <a:pt x="222695" y="267176"/>
                </a:lnTo>
                <a:lnTo>
                  <a:pt x="222695" y="66770"/>
                </a:lnTo>
                <a:lnTo>
                  <a:pt x="155924" y="66770"/>
                </a:lnTo>
                <a:lnTo>
                  <a:pt x="155924" y="0"/>
                </a:lnTo>
                <a:lnTo>
                  <a:pt x="0" y="0"/>
                </a:lnTo>
                <a:close/>
                <a:moveTo>
                  <a:pt x="78010" y="178118"/>
                </a:moveTo>
                <a:lnTo>
                  <a:pt x="55721" y="178118"/>
                </a:lnTo>
                <a:lnTo>
                  <a:pt x="55721" y="166973"/>
                </a:lnTo>
                <a:lnTo>
                  <a:pt x="78010" y="166973"/>
                </a:lnTo>
                <a:lnTo>
                  <a:pt x="78010" y="178118"/>
                </a:lnTo>
                <a:close/>
                <a:moveTo>
                  <a:pt x="78010" y="144780"/>
                </a:moveTo>
                <a:lnTo>
                  <a:pt x="55721" y="144780"/>
                </a:lnTo>
                <a:lnTo>
                  <a:pt x="55721" y="133636"/>
                </a:lnTo>
                <a:lnTo>
                  <a:pt x="78010" y="133636"/>
                </a:lnTo>
                <a:lnTo>
                  <a:pt x="78010" y="144780"/>
                </a:lnTo>
                <a:close/>
                <a:moveTo>
                  <a:pt x="78010" y="111347"/>
                </a:moveTo>
                <a:lnTo>
                  <a:pt x="55721" y="111347"/>
                </a:lnTo>
                <a:lnTo>
                  <a:pt x="55721" y="100203"/>
                </a:lnTo>
                <a:lnTo>
                  <a:pt x="78010" y="100203"/>
                </a:lnTo>
                <a:lnTo>
                  <a:pt x="78010" y="111347"/>
                </a:lnTo>
                <a:close/>
                <a:moveTo>
                  <a:pt x="167068" y="178118"/>
                </a:moveTo>
                <a:lnTo>
                  <a:pt x="100298" y="178118"/>
                </a:lnTo>
                <a:lnTo>
                  <a:pt x="100298" y="166973"/>
                </a:lnTo>
                <a:lnTo>
                  <a:pt x="167068" y="166973"/>
                </a:lnTo>
                <a:lnTo>
                  <a:pt x="167068" y="178118"/>
                </a:lnTo>
                <a:close/>
                <a:moveTo>
                  <a:pt x="167068" y="144780"/>
                </a:moveTo>
                <a:lnTo>
                  <a:pt x="100298" y="144780"/>
                </a:lnTo>
                <a:lnTo>
                  <a:pt x="100298" y="133636"/>
                </a:lnTo>
                <a:lnTo>
                  <a:pt x="167068" y="133636"/>
                </a:lnTo>
                <a:lnTo>
                  <a:pt x="167068" y="144780"/>
                </a:lnTo>
                <a:close/>
                <a:moveTo>
                  <a:pt x="167068" y="100203"/>
                </a:moveTo>
                <a:lnTo>
                  <a:pt x="167068" y="111347"/>
                </a:lnTo>
                <a:lnTo>
                  <a:pt x="100298" y="111347"/>
                </a:lnTo>
                <a:lnTo>
                  <a:pt x="100298" y="100203"/>
                </a:lnTo>
                <a:lnTo>
                  <a:pt x="167068" y="100203"/>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Shape 20">
            <a:extLst>
              <a:ext uri="{FF2B5EF4-FFF2-40B4-BE49-F238E27FC236}">
                <a16:creationId xmlns:a16="http://schemas.microsoft.com/office/drawing/2014/main" id="{F1C890E9-6033-B7E4-AD3B-55AD0E8CC085}"/>
              </a:ext>
            </a:extLst>
          </p:cNvPr>
          <p:cNvSpPr/>
          <p:nvPr/>
        </p:nvSpPr>
        <p:spPr>
          <a:xfrm>
            <a:off x="4826009" y="2366833"/>
            <a:ext cx="247650" cy="333375"/>
          </a:xfrm>
          <a:custGeom>
            <a:avLst/>
            <a:gdLst>
              <a:gd name="connsiteX0" fmla="*/ 17813 w 247650"/>
              <a:gd name="connsiteY0" fmla="*/ 53245 h 333375"/>
              <a:gd name="connsiteX1" fmla="*/ 35720 w 247650"/>
              <a:gd name="connsiteY1" fmla="*/ 71819 h 333375"/>
              <a:gd name="connsiteX2" fmla="*/ 35720 w 247650"/>
              <a:gd name="connsiteY2" fmla="*/ 138303 h 333375"/>
              <a:gd name="connsiteX3" fmla="*/ 35720 w 247650"/>
              <a:gd name="connsiteY3" fmla="*/ 143637 h 333375"/>
              <a:gd name="connsiteX4" fmla="*/ 40863 w 247650"/>
              <a:gd name="connsiteY4" fmla="*/ 148971 h 333375"/>
              <a:gd name="connsiteX5" fmla="*/ 46007 w 247650"/>
              <a:gd name="connsiteY5" fmla="*/ 143637 h 333375"/>
              <a:gd name="connsiteX6" fmla="*/ 46007 w 247650"/>
              <a:gd name="connsiteY6" fmla="*/ 138303 h 333375"/>
              <a:gd name="connsiteX7" fmla="*/ 46007 w 247650"/>
              <a:gd name="connsiteY7" fmla="*/ 71819 h 333375"/>
              <a:gd name="connsiteX8" fmla="*/ 46007 w 247650"/>
              <a:gd name="connsiteY8" fmla="*/ 34576 h 333375"/>
              <a:gd name="connsiteX9" fmla="*/ 63914 w 247650"/>
              <a:gd name="connsiteY9" fmla="*/ 16002 h 333375"/>
              <a:gd name="connsiteX10" fmla="*/ 81821 w 247650"/>
              <a:gd name="connsiteY10" fmla="*/ 34576 h 333375"/>
              <a:gd name="connsiteX11" fmla="*/ 81821 w 247650"/>
              <a:gd name="connsiteY11" fmla="*/ 138208 h 333375"/>
              <a:gd name="connsiteX12" fmla="*/ 81821 w 247650"/>
              <a:gd name="connsiteY12" fmla="*/ 143542 h 333375"/>
              <a:gd name="connsiteX13" fmla="*/ 86964 w 247650"/>
              <a:gd name="connsiteY13" fmla="*/ 148876 h 333375"/>
              <a:gd name="connsiteX14" fmla="*/ 92108 w 247650"/>
              <a:gd name="connsiteY14" fmla="*/ 143542 h 333375"/>
              <a:gd name="connsiteX15" fmla="*/ 92108 w 247650"/>
              <a:gd name="connsiteY15" fmla="*/ 138208 h 333375"/>
              <a:gd name="connsiteX16" fmla="*/ 92108 w 247650"/>
              <a:gd name="connsiteY16" fmla="*/ 34576 h 333375"/>
              <a:gd name="connsiteX17" fmla="*/ 92108 w 247650"/>
              <a:gd name="connsiteY17" fmla="*/ 18574 h 333375"/>
              <a:gd name="connsiteX18" fmla="*/ 110015 w 247650"/>
              <a:gd name="connsiteY18" fmla="*/ 0 h 333375"/>
              <a:gd name="connsiteX19" fmla="*/ 127922 w 247650"/>
              <a:gd name="connsiteY19" fmla="*/ 18574 h 333375"/>
              <a:gd name="connsiteX20" fmla="*/ 127922 w 247650"/>
              <a:gd name="connsiteY20" fmla="*/ 34576 h 333375"/>
              <a:gd name="connsiteX21" fmla="*/ 127922 w 247650"/>
              <a:gd name="connsiteY21" fmla="*/ 138208 h 333375"/>
              <a:gd name="connsiteX22" fmla="*/ 127922 w 247650"/>
              <a:gd name="connsiteY22" fmla="*/ 143542 h 333375"/>
              <a:gd name="connsiteX23" fmla="*/ 133065 w 247650"/>
              <a:gd name="connsiteY23" fmla="*/ 148876 h 333375"/>
              <a:gd name="connsiteX24" fmla="*/ 138209 w 247650"/>
              <a:gd name="connsiteY24" fmla="*/ 143542 h 333375"/>
              <a:gd name="connsiteX25" fmla="*/ 138209 w 247650"/>
              <a:gd name="connsiteY25" fmla="*/ 138208 h 333375"/>
              <a:gd name="connsiteX26" fmla="*/ 138209 w 247650"/>
              <a:gd name="connsiteY26" fmla="*/ 34576 h 333375"/>
              <a:gd name="connsiteX27" fmla="*/ 156116 w 247650"/>
              <a:gd name="connsiteY27" fmla="*/ 16002 h 333375"/>
              <a:gd name="connsiteX28" fmla="*/ 174023 w 247650"/>
              <a:gd name="connsiteY28" fmla="*/ 34576 h 333375"/>
              <a:gd name="connsiteX29" fmla="*/ 174023 w 247650"/>
              <a:gd name="connsiteY29" fmla="*/ 212693 h 333375"/>
              <a:gd name="connsiteX30" fmla="*/ 176785 w 247650"/>
              <a:gd name="connsiteY30" fmla="*/ 217361 h 333375"/>
              <a:gd name="connsiteX31" fmla="*/ 182119 w 247650"/>
              <a:gd name="connsiteY31" fmla="*/ 217075 h 333375"/>
              <a:gd name="connsiteX32" fmla="*/ 228315 w 247650"/>
              <a:gd name="connsiteY32" fmla="*/ 184118 h 333375"/>
              <a:gd name="connsiteX33" fmla="*/ 250985 w 247650"/>
              <a:gd name="connsiteY33" fmla="*/ 186595 h 333375"/>
              <a:gd name="connsiteX34" fmla="*/ 252223 w 247650"/>
              <a:gd name="connsiteY34" fmla="*/ 210217 h 333375"/>
              <a:gd name="connsiteX35" fmla="*/ 190120 w 247650"/>
              <a:gd name="connsiteY35" fmla="*/ 294418 h 333375"/>
              <a:gd name="connsiteX36" fmla="*/ 100585 w 247650"/>
              <a:gd name="connsiteY36" fmla="*/ 340328 h 333375"/>
              <a:gd name="connsiteX37" fmla="*/ 97347 w 247650"/>
              <a:gd name="connsiteY37" fmla="*/ 340328 h 333375"/>
              <a:gd name="connsiteX38" fmla="*/ 1 w 247650"/>
              <a:gd name="connsiteY38" fmla="*/ 239268 h 333375"/>
              <a:gd name="connsiteX39" fmla="*/ 1 w 247650"/>
              <a:gd name="connsiteY39" fmla="*/ 71819 h 333375"/>
              <a:gd name="connsiteX40" fmla="*/ 17813 w 247650"/>
              <a:gd name="connsiteY40" fmla="*/ 5324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7650" h="333375">
                <a:moveTo>
                  <a:pt x="17813" y="53245"/>
                </a:moveTo>
                <a:cubicBezTo>
                  <a:pt x="27719" y="53245"/>
                  <a:pt x="35720" y="61627"/>
                  <a:pt x="35720" y="71819"/>
                </a:cubicBezTo>
                <a:lnTo>
                  <a:pt x="35720" y="138303"/>
                </a:lnTo>
                <a:lnTo>
                  <a:pt x="35720" y="143637"/>
                </a:lnTo>
                <a:cubicBezTo>
                  <a:pt x="35720" y="146590"/>
                  <a:pt x="38006" y="148971"/>
                  <a:pt x="40863" y="148971"/>
                </a:cubicBezTo>
                <a:cubicBezTo>
                  <a:pt x="43721" y="148971"/>
                  <a:pt x="46007" y="146590"/>
                  <a:pt x="46007" y="143637"/>
                </a:cubicBezTo>
                <a:lnTo>
                  <a:pt x="46007" y="138303"/>
                </a:lnTo>
                <a:lnTo>
                  <a:pt x="46007" y="71819"/>
                </a:lnTo>
                <a:lnTo>
                  <a:pt x="46007" y="34576"/>
                </a:lnTo>
                <a:cubicBezTo>
                  <a:pt x="46007" y="24289"/>
                  <a:pt x="54008" y="16002"/>
                  <a:pt x="63914" y="16002"/>
                </a:cubicBezTo>
                <a:cubicBezTo>
                  <a:pt x="73820" y="16002"/>
                  <a:pt x="81821" y="24384"/>
                  <a:pt x="81821" y="34576"/>
                </a:cubicBezTo>
                <a:lnTo>
                  <a:pt x="81821" y="138208"/>
                </a:lnTo>
                <a:lnTo>
                  <a:pt x="81821" y="143542"/>
                </a:lnTo>
                <a:cubicBezTo>
                  <a:pt x="81821" y="146495"/>
                  <a:pt x="84107" y="148876"/>
                  <a:pt x="86964" y="148876"/>
                </a:cubicBezTo>
                <a:cubicBezTo>
                  <a:pt x="89822" y="148876"/>
                  <a:pt x="92108" y="146495"/>
                  <a:pt x="92108" y="143542"/>
                </a:cubicBezTo>
                <a:lnTo>
                  <a:pt x="92108" y="138208"/>
                </a:lnTo>
                <a:lnTo>
                  <a:pt x="92108" y="34576"/>
                </a:lnTo>
                <a:lnTo>
                  <a:pt x="92108" y="18574"/>
                </a:lnTo>
                <a:cubicBezTo>
                  <a:pt x="92108" y="8287"/>
                  <a:pt x="100109" y="0"/>
                  <a:pt x="110015" y="0"/>
                </a:cubicBezTo>
                <a:cubicBezTo>
                  <a:pt x="119921" y="0"/>
                  <a:pt x="127922" y="8382"/>
                  <a:pt x="127922" y="18574"/>
                </a:cubicBezTo>
                <a:lnTo>
                  <a:pt x="127922" y="34576"/>
                </a:lnTo>
                <a:lnTo>
                  <a:pt x="127922" y="138208"/>
                </a:lnTo>
                <a:lnTo>
                  <a:pt x="127922" y="143542"/>
                </a:lnTo>
                <a:cubicBezTo>
                  <a:pt x="127922" y="146495"/>
                  <a:pt x="130208" y="148876"/>
                  <a:pt x="133065" y="148876"/>
                </a:cubicBezTo>
                <a:cubicBezTo>
                  <a:pt x="135923" y="148876"/>
                  <a:pt x="138209" y="146495"/>
                  <a:pt x="138209" y="143542"/>
                </a:cubicBezTo>
                <a:lnTo>
                  <a:pt x="138209" y="138208"/>
                </a:lnTo>
                <a:lnTo>
                  <a:pt x="138209" y="34576"/>
                </a:lnTo>
                <a:cubicBezTo>
                  <a:pt x="138209" y="24289"/>
                  <a:pt x="146305" y="16002"/>
                  <a:pt x="156116" y="16002"/>
                </a:cubicBezTo>
                <a:cubicBezTo>
                  <a:pt x="166022" y="16002"/>
                  <a:pt x="174023" y="24384"/>
                  <a:pt x="174023" y="34576"/>
                </a:cubicBezTo>
                <a:lnTo>
                  <a:pt x="174023" y="212693"/>
                </a:lnTo>
                <a:cubicBezTo>
                  <a:pt x="174023" y="214693"/>
                  <a:pt x="175070" y="216503"/>
                  <a:pt x="176785" y="217361"/>
                </a:cubicBezTo>
                <a:cubicBezTo>
                  <a:pt x="178499" y="218313"/>
                  <a:pt x="180500" y="218122"/>
                  <a:pt x="182119" y="217075"/>
                </a:cubicBezTo>
                <a:lnTo>
                  <a:pt x="228315" y="184118"/>
                </a:lnTo>
                <a:cubicBezTo>
                  <a:pt x="237459" y="177641"/>
                  <a:pt x="246222" y="181356"/>
                  <a:pt x="250985" y="186595"/>
                </a:cubicBezTo>
                <a:cubicBezTo>
                  <a:pt x="255747" y="191834"/>
                  <a:pt x="258890" y="201073"/>
                  <a:pt x="252223" y="210217"/>
                </a:cubicBezTo>
                <a:lnTo>
                  <a:pt x="190120" y="294418"/>
                </a:lnTo>
                <a:cubicBezTo>
                  <a:pt x="168974" y="323183"/>
                  <a:pt x="135447" y="340328"/>
                  <a:pt x="100585" y="340328"/>
                </a:cubicBezTo>
                <a:lnTo>
                  <a:pt x="97347" y="340328"/>
                </a:lnTo>
                <a:cubicBezTo>
                  <a:pt x="49246" y="340328"/>
                  <a:pt x="1" y="328327"/>
                  <a:pt x="1" y="239268"/>
                </a:cubicBezTo>
                <a:lnTo>
                  <a:pt x="1" y="71819"/>
                </a:lnTo>
                <a:cubicBezTo>
                  <a:pt x="-94" y="61532"/>
                  <a:pt x="7907" y="53245"/>
                  <a:pt x="17813" y="5324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Shape 21">
            <a:extLst>
              <a:ext uri="{FF2B5EF4-FFF2-40B4-BE49-F238E27FC236}">
                <a16:creationId xmlns:a16="http://schemas.microsoft.com/office/drawing/2014/main" id="{70F76F85-A38D-22FE-993B-8CB1A8B82355}"/>
              </a:ext>
            </a:extLst>
          </p:cNvPr>
          <p:cNvSpPr/>
          <p:nvPr/>
        </p:nvSpPr>
        <p:spPr>
          <a:xfrm>
            <a:off x="4299594" y="3605725"/>
            <a:ext cx="323850" cy="314325"/>
          </a:xfrm>
          <a:custGeom>
            <a:avLst/>
            <a:gdLst>
              <a:gd name="connsiteX0" fmla="*/ 198668 w 323850"/>
              <a:gd name="connsiteY0" fmla="*/ 33861 h 314325"/>
              <a:gd name="connsiteX1" fmla="*/ 34076 w 323850"/>
              <a:gd name="connsiteY1" fmla="*/ 33861 h 314325"/>
              <a:gd name="connsiteX2" fmla="*/ 34076 w 323850"/>
              <a:gd name="connsiteY2" fmla="*/ 197406 h 314325"/>
              <a:gd name="connsiteX3" fmla="*/ 187333 w 323850"/>
              <a:gd name="connsiteY3" fmla="*/ 207216 h 314325"/>
              <a:gd name="connsiteX4" fmla="*/ 205145 w 323850"/>
              <a:gd name="connsiteY4" fmla="*/ 224933 h 314325"/>
              <a:gd name="connsiteX5" fmla="*/ 212860 w 323850"/>
              <a:gd name="connsiteY5" fmla="*/ 253603 h 314325"/>
              <a:gd name="connsiteX6" fmla="*/ 273725 w 323850"/>
              <a:gd name="connsiteY6" fmla="*/ 314087 h 314325"/>
              <a:gd name="connsiteX7" fmla="*/ 316016 w 323850"/>
              <a:gd name="connsiteY7" fmla="*/ 314087 h 314325"/>
              <a:gd name="connsiteX8" fmla="*/ 316016 w 323850"/>
              <a:gd name="connsiteY8" fmla="*/ 272082 h 314325"/>
              <a:gd name="connsiteX9" fmla="*/ 255056 w 323850"/>
              <a:gd name="connsiteY9" fmla="*/ 211598 h 314325"/>
              <a:gd name="connsiteX10" fmla="*/ 226195 w 323850"/>
              <a:gd name="connsiteY10" fmla="*/ 203883 h 314325"/>
              <a:gd name="connsiteX11" fmla="*/ 208383 w 323850"/>
              <a:gd name="connsiteY11" fmla="*/ 186166 h 314325"/>
              <a:gd name="connsiteX12" fmla="*/ 198668 w 323850"/>
              <a:gd name="connsiteY12" fmla="*/ 33861 h 314325"/>
              <a:gd name="connsiteX13" fmla="*/ 55316 w 323850"/>
              <a:gd name="connsiteY13" fmla="*/ 176355 h 314325"/>
              <a:gd name="connsiteX14" fmla="*/ 29980 w 323850"/>
              <a:gd name="connsiteY14" fmla="*/ 115586 h 314325"/>
              <a:gd name="connsiteX15" fmla="*/ 55316 w 323850"/>
              <a:gd name="connsiteY15" fmla="*/ 54816 h 314325"/>
              <a:gd name="connsiteX16" fmla="*/ 116467 w 323850"/>
              <a:gd name="connsiteY16" fmla="*/ 29670 h 314325"/>
              <a:gd name="connsiteX17" fmla="*/ 177618 w 323850"/>
              <a:gd name="connsiteY17" fmla="*/ 54816 h 314325"/>
              <a:gd name="connsiteX18" fmla="*/ 202954 w 323850"/>
              <a:gd name="connsiteY18" fmla="*/ 115586 h 314325"/>
              <a:gd name="connsiteX19" fmla="*/ 177618 w 323850"/>
              <a:gd name="connsiteY19" fmla="*/ 176355 h 314325"/>
              <a:gd name="connsiteX20" fmla="*/ 116467 w 323850"/>
              <a:gd name="connsiteY20" fmla="*/ 201501 h 314325"/>
              <a:gd name="connsiteX21" fmla="*/ 55316 w 323850"/>
              <a:gd name="connsiteY21" fmla="*/ 17635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850" h="314325">
                <a:moveTo>
                  <a:pt x="198668" y="33861"/>
                </a:moveTo>
                <a:cubicBezTo>
                  <a:pt x="153234" y="-11287"/>
                  <a:pt x="79605" y="-11287"/>
                  <a:pt x="34076" y="33861"/>
                </a:cubicBezTo>
                <a:cubicBezTo>
                  <a:pt x="-11359" y="79010"/>
                  <a:pt x="-11359" y="152257"/>
                  <a:pt x="34076" y="197406"/>
                </a:cubicBezTo>
                <a:cubicBezTo>
                  <a:pt x="75890" y="239030"/>
                  <a:pt x="141708" y="242268"/>
                  <a:pt x="187333" y="207216"/>
                </a:cubicBezTo>
                <a:lnTo>
                  <a:pt x="205145" y="224933"/>
                </a:lnTo>
                <a:cubicBezTo>
                  <a:pt x="202478" y="234839"/>
                  <a:pt x="205049" y="245888"/>
                  <a:pt x="212860" y="253603"/>
                </a:cubicBezTo>
                <a:lnTo>
                  <a:pt x="273725" y="314087"/>
                </a:lnTo>
                <a:cubicBezTo>
                  <a:pt x="285440" y="325707"/>
                  <a:pt x="304395" y="325707"/>
                  <a:pt x="316016" y="314087"/>
                </a:cubicBezTo>
                <a:cubicBezTo>
                  <a:pt x="327636" y="302466"/>
                  <a:pt x="327636" y="283702"/>
                  <a:pt x="316016" y="272082"/>
                </a:cubicBezTo>
                <a:lnTo>
                  <a:pt x="255056" y="211598"/>
                </a:lnTo>
                <a:cubicBezTo>
                  <a:pt x="247245" y="203787"/>
                  <a:pt x="236196" y="201216"/>
                  <a:pt x="226195" y="203883"/>
                </a:cubicBezTo>
                <a:lnTo>
                  <a:pt x="208383" y="186166"/>
                </a:lnTo>
                <a:cubicBezTo>
                  <a:pt x="243816" y="140827"/>
                  <a:pt x="240482" y="75486"/>
                  <a:pt x="198668" y="33861"/>
                </a:cubicBezTo>
                <a:moveTo>
                  <a:pt x="55316" y="176355"/>
                </a:moveTo>
                <a:cubicBezTo>
                  <a:pt x="39029" y="160163"/>
                  <a:pt x="29980" y="138541"/>
                  <a:pt x="29980" y="115586"/>
                </a:cubicBezTo>
                <a:cubicBezTo>
                  <a:pt x="29980" y="92631"/>
                  <a:pt x="38933" y="71104"/>
                  <a:pt x="55316" y="54816"/>
                </a:cubicBezTo>
                <a:cubicBezTo>
                  <a:pt x="71604" y="38624"/>
                  <a:pt x="93321" y="29670"/>
                  <a:pt x="116467" y="29670"/>
                </a:cubicBezTo>
                <a:cubicBezTo>
                  <a:pt x="139518" y="29670"/>
                  <a:pt x="161235" y="38624"/>
                  <a:pt x="177618" y="54816"/>
                </a:cubicBezTo>
                <a:cubicBezTo>
                  <a:pt x="193905" y="71009"/>
                  <a:pt x="202954" y="92631"/>
                  <a:pt x="202954" y="115586"/>
                </a:cubicBezTo>
                <a:cubicBezTo>
                  <a:pt x="202954" y="138541"/>
                  <a:pt x="194001" y="160068"/>
                  <a:pt x="177618" y="176355"/>
                </a:cubicBezTo>
                <a:cubicBezTo>
                  <a:pt x="161330" y="192548"/>
                  <a:pt x="139613" y="201501"/>
                  <a:pt x="116467" y="201501"/>
                </a:cubicBezTo>
                <a:cubicBezTo>
                  <a:pt x="93321" y="201501"/>
                  <a:pt x="71604" y="192548"/>
                  <a:pt x="55316" y="17635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Shape 22">
            <a:extLst>
              <a:ext uri="{FF2B5EF4-FFF2-40B4-BE49-F238E27FC236}">
                <a16:creationId xmlns:a16="http://schemas.microsoft.com/office/drawing/2014/main" id="{FF672F42-B886-1DBA-B8E7-1B865EEEFDE9}"/>
              </a:ext>
            </a:extLst>
          </p:cNvPr>
          <p:cNvSpPr/>
          <p:nvPr/>
        </p:nvSpPr>
        <p:spPr>
          <a:xfrm>
            <a:off x="7482912" y="2401757"/>
            <a:ext cx="28575" cy="171450"/>
          </a:xfrm>
          <a:custGeom>
            <a:avLst/>
            <a:gdLst>
              <a:gd name="connsiteX0" fmla="*/ 4858 w 28575"/>
              <a:gd name="connsiteY0" fmla="*/ 101835 h 171450"/>
              <a:gd name="connsiteX1" fmla="*/ 1048 w 28575"/>
              <a:gd name="connsiteY1" fmla="*/ 44875 h 171450"/>
              <a:gd name="connsiteX2" fmla="*/ 0 w 28575"/>
              <a:gd name="connsiteY2" fmla="*/ 20967 h 171450"/>
              <a:gd name="connsiteX3" fmla="*/ 5144 w 28575"/>
              <a:gd name="connsiteY3" fmla="*/ 5537 h 171450"/>
              <a:gd name="connsiteX4" fmla="*/ 18764 w 28575"/>
              <a:gd name="connsiteY4" fmla="*/ 12 h 171450"/>
              <a:gd name="connsiteX5" fmla="*/ 32480 w 28575"/>
              <a:gd name="connsiteY5" fmla="*/ 7061 h 171450"/>
              <a:gd name="connsiteX6" fmla="*/ 35909 w 28575"/>
              <a:gd name="connsiteY6" fmla="*/ 27444 h 171450"/>
              <a:gd name="connsiteX7" fmla="*/ 35052 w 28575"/>
              <a:gd name="connsiteY7" fmla="*/ 43351 h 171450"/>
              <a:gd name="connsiteX8" fmla="*/ 29908 w 28575"/>
              <a:gd name="connsiteY8" fmla="*/ 102025 h 171450"/>
              <a:gd name="connsiteX9" fmla="*/ 26384 w 28575"/>
              <a:gd name="connsiteY9" fmla="*/ 118122 h 171450"/>
              <a:gd name="connsiteX10" fmla="*/ 17336 w 28575"/>
              <a:gd name="connsiteY10" fmla="*/ 123742 h 171450"/>
              <a:gd name="connsiteX11" fmla="*/ 8382 w 28575"/>
              <a:gd name="connsiteY11" fmla="*/ 118313 h 171450"/>
              <a:gd name="connsiteX12" fmla="*/ 4858 w 28575"/>
              <a:gd name="connsiteY12" fmla="*/ 101835 h 171450"/>
              <a:gd name="connsiteX13" fmla="*/ 18098 w 28575"/>
              <a:gd name="connsiteY13" fmla="*/ 180130 h 171450"/>
              <a:gd name="connsiteX14" fmla="*/ 5429 w 28575"/>
              <a:gd name="connsiteY14" fmla="*/ 175463 h 171450"/>
              <a:gd name="connsiteX15" fmla="*/ 0 w 28575"/>
              <a:gd name="connsiteY15" fmla="*/ 162318 h 171450"/>
              <a:gd name="connsiteX16" fmla="*/ 17621 w 28575"/>
              <a:gd name="connsiteY16" fmla="*/ 144602 h 171450"/>
              <a:gd name="connsiteX17" fmla="*/ 17907 w 28575"/>
              <a:gd name="connsiteY17" fmla="*/ 144602 h 171450"/>
              <a:gd name="connsiteX18" fmla="*/ 30671 w 28575"/>
              <a:gd name="connsiteY18" fmla="*/ 149745 h 171450"/>
              <a:gd name="connsiteX19" fmla="*/ 36004 w 28575"/>
              <a:gd name="connsiteY19" fmla="*/ 162318 h 171450"/>
              <a:gd name="connsiteX20" fmla="*/ 30671 w 28575"/>
              <a:gd name="connsiteY20" fmla="*/ 175368 h 171450"/>
              <a:gd name="connsiteX21" fmla="*/ 18098 w 28575"/>
              <a:gd name="connsiteY21" fmla="*/ 180130 h 171450"/>
              <a:gd name="connsiteX22" fmla="*/ 18098 w 28575"/>
              <a:gd name="connsiteY22" fmla="*/ 18013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575" h="171450">
                <a:moveTo>
                  <a:pt x="4858" y="101835"/>
                </a:moveTo>
                <a:lnTo>
                  <a:pt x="1048" y="44875"/>
                </a:lnTo>
                <a:cubicBezTo>
                  <a:pt x="381" y="33731"/>
                  <a:pt x="0" y="25825"/>
                  <a:pt x="0" y="20967"/>
                </a:cubicBezTo>
                <a:cubicBezTo>
                  <a:pt x="0" y="14395"/>
                  <a:pt x="1715" y="9252"/>
                  <a:pt x="5144" y="5537"/>
                </a:cubicBezTo>
                <a:cubicBezTo>
                  <a:pt x="8668" y="1822"/>
                  <a:pt x="13621" y="-178"/>
                  <a:pt x="18764" y="12"/>
                </a:cubicBezTo>
                <a:cubicBezTo>
                  <a:pt x="25622" y="12"/>
                  <a:pt x="30099" y="2394"/>
                  <a:pt x="32480" y="7061"/>
                </a:cubicBezTo>
                <a:cubicBezTo>
                  <a:pt x="34766" y="11823"/>
                  <a:pt x="35909" y="18586"/>
                  <a:pt x="35909" y="27444"/>
                </a:cubicBezTo>
                <a:cubicBezTo>
                  <a:pt x="35909" y="32778"/>
                  <a:pt x="35624" y="38112"/>
                  <a:pt x="35052" y="43351"/>
                </a:cubicBezTo>
                <a:lnTo>
                  <a:pt x="29908" y="102025"/>
                </a:lnTo>
                <a:cubicBezTo>
                  <a:pt x="29337" y="108978"/>
                  <a:pt x="28194" y="114408"/>
                  <a:pt x="26384" y="118122"/>
                </a:cubicBezTo>
                <a:cubicBezTo>
                  <a:pt x="24860" y="121647"/>
                  <a:pt x="21241" y="123933"/>
                  <a:pt x="17336" y="123742"/>
                </a:cubicBezTo>
                <a:cubicBezTo>
                  <a:pt x="13049" y="123742"/>
                  <a:pt x="10096" y="121932"/>
                  <a:pt x="8382" y="118313"/>
                </a:cubicBezTo>
                <a:cubicBezTo>
                  <a:pt x="6763" y="114693"/>
                  <a:pt x="5620" y="109264"/>
                  <a:pt x="4858" y="101835"/>
                </a:cubicBezTo>
                <a:close/>
                <a:moveTo>
                  <a:pt x="18098" y="180130"/>
                </a:moveTo>
                <a:cubicBezTo>
                  <a:pt x="13430" y="180225"/>
                  <a:pt x="8954" y="178511"/>
                  <a:pt x="5429" y="175463"/>
                </a:cubicBezTo>
                <a:cubicBezTo>
                  <a:pt x="1810" y="172320"/>
                  <a:pt x="0" y="167938"/>
                  <a:pt x="0" y="162318"/>
                </a:cubicBezTo>
                <a:cubicBezTo>
                  <a:pt x="0" y="152603"/>
                  <a:pt x="7811" y="144602"/>
                  <a:pt x="17621" y="144602"/>
                </a:cubicBezTo>
                <a:cubicBezTo>
                  <a:pt x="17717" y="144602"/>
                  <a:pt x="17812" y="144602"/>
                  <a:pt x="17907" y="144602"/>
                </a:cubicBezTo>
                <a:cubicBezTo>
                  <a:pt x="22670" y="144507"/>
                  <a:pt x="27337" y="146412"/>
                  <a:pt x="30671" y="149745"/>
                </a:cubicBezTo>
                <a:cubicBezTo>
                  <a:pt x="34100" y="152984"/>
                  <a:pt x="36004" y="157556"/>
                  <a:pt x="36004" y="162318"/>
                </a:cubicBezTo>
                <a:cubicBezTo>
                  <a:pt x="36004" y="167843"/>
                  <a:pt x="34195" y="172224"/>
                  <a:pt x="30671" y="175368"/>
                </a:cubicBezTo>
                <a:cubicBezTo>
                  <a:pt x="27146" y="178511"/>
                  <a:pt x="22670" y="180225"/>
                  <a:pt x="18098" y="180130"/>
                </a:cubicBezTo>
                <a:lnTo>
                  <a:pt x="18098" y="18013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Shape 23">
            <a:extLst>
              <a:ext uri="{FF2B5EF4-FFF2-40B4-BE49-F238E27FC236}">
                <a16:creationId xmlns:a16="http://schemas.microsoft.com/office/drawing/2014/main" id="{369B749D-42EC-3DA9-003C-D1F836B52F9E}"/>
              </a:ext>
            </a:extLst>
          </p:cNvPr>
          <p:cNvSpPr/>
          <p:nvPr/>
        </p:nvSpPr>
        <p:spPr>
          <a:xfrm>
            <a:off x="7323428" y="2306329"/>
            <a:ext cx="352425" cy="304800"/>
          </a:xfrm>
          <a:custGeom>
            <a:avLst/>
            <a:gdLst>
              <a:gd name="connsiteX0" fmla="*/ 178153 w 352425"/>
              <a:gd name="connsiteY0" fmla="*/ 13811 h 304800"/>
              <a:gd name="connsiteX1" fmla="*/ 342459 w 352425"/>
              <a:gd name="connsiteY1" fmla="*/ 298323 h 304800"/>
              <a:gd name="connsiteX2" fmla="*/ 13847 w 352425"/>
              <a:gd name="connsiteY2" fmla="*/ 298323 h 304800"/>
              <a:gd name="connsiteX3" fmla="*/ 178153 w 352425"/>
              <a:gd name="connsiteY3" fmla="*/ 13811 h 304800"/>
              <a:gd name="connsiteX4" fmla="*/ 178153 w 352425"/>
              <a:gd name="connsiteY4" fmla="*/ 0 h 304800"/>
              <a:gd name="connsiteX5" fmla="*/ 166152 w 352425"/>
              <a:gd name="connsiteY5" fmla="*/ 6953 h 304800"/>
              <a:gd name="connsiteX6" fmla="*/ 1845 w 352425"/>
              <a:gd name="connsiteY6" fmla="*/ 291560 h 304800"/>
              <a:gd name="connsiteX7" fmla="*/ 6894 w 352425"/>
              <a:gd name="connsiteY7" fmla="*/ 310420 h 304800"/>
              <a:gd name="connsiteX8" fmla="*/ 13847 w 352425"/>
              <a:gd name="connsiteY8" fmla="*/ 312230 h 304800"/>
              <a:gd name="connsiteX9" fmla="*/ 342459 w 352425"/>
              <a:gd name="connsiteY9" fmla="*/ 312230 h 304800"/>
              <a:gd name="connsiteX10" fmla="*/ 356271 w 352425"/>
              <a:gd name="connsiteY10" fmla="*/ 298418 h 304800"/>
              <a:gd name="connsiteX11" fmla="*/ 354461 w 352425"/>
              <a:gd name="connsiteY11" fmla="*/ 291465 h 304800"/>
              <a:gd name="connsiteX12" fmla="*/ 190155 w 352425"/>
              <a:gd name="connsiteY12" fmla="*/ 6858 h 304800"/>
              <a:gd name="connsiteX13" fmla="*/ 178153 w 352425"/>
              <a:gd name="connsiteY13"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2425" h="304800">
                <a:moveTo>
                  <a:pt x="178153" y="13811"/>
                </a:moveTo>
                <a:lnTo>
                  <a:pt x="342459" y="298323"/>
                </a:lnTo>
                <a:lnTo>
                  <a:pt x="13847" y="298323"/>
                </a:lnTo>
                <a:lnTo>
                  <a:pt x="178153" y="13811"/>
                </a:lnTo>
                <a:moveTo>
                  <a:pt x="178153" y="0"/>
                </a:moveTo>
                <a:cubicBezTo>
                  <a:pt x="173200" y="0"/>
                  <a:pt x="168628" y="2667"/>
                  <a:pt x="166152" y="6953"/>
                </a:cubicBezTo>
                <a:lnTo>
                  <a:pt x="1845" y="291560"/>
                </a:lnTo>
                <a:cubicBezTo>
                  <a:pt x="-1965" y="298132"/>
                  <a:pt x="321" y="306610"/>
                  <a:pt x="6894" y="310420"/>
                </a:cubicBezTo>
                <a:cubicBezTo>
                  <a:pt x="8989" y="311658"/>
                  <a:pt x="11370" y="312230"/>
                  <a:pt x="13847" y="312230"/>
                </a:cubicBezTo>
                <a:lnTo>
                  <a:pt x="342459" y="312230"/>
                </a:lnTo>
                <a:cubicBezTo>
                  <a:pt x="350079" y="312230"/>
                  <a:pt x="356271" y="306038"/>
                  <a:pt x="356271" y="298418"/>
                </a:cubicBezTo>
                <a:cubicBezTo>
                  <a:pt x="356271" y="296037"/>
                  <a:pt x="355604" y="293656"/>
                  <a:pt x="354461" y="291465"/>
                </a:cubicBezTo>
                <a:lnTo>
                  <a:pt x="190155" y="6858"/>
                </a:lnTo>
                <a:cubicBezTo>
                  <a:pt x="187678" y="2572"/>
                  <a:pt x="183106" y="0"/>
                  <a:pt x="178153" y="0"/>
                </a:cubicBez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nvGrpSpPr>
          <p:cNvPr id="25" name="Graphic 165">
            <a:extLst>
              <a:ext uri="{FF2B5EF4-FFF2-40B4-BE49-F238E27FC236}">
                <a16:creationId xmlns:a16="http://schemas.microsoft.com/office/drawing/2014/main" id="{CEB15B7D-DF64-04DB-5D12-6295D4935E5D}"/>
              </a:ext>
            </a:extLst>
          </p:cNvPr>
          <p:cNvGrpSpPr/>
          <p:nvPr/>
        </p:nvGrpSpPr>
        <p:grpSpPr>
          <a:xfrm>
            <a:off x="6057923" y="1738012"/>
            <a:ext cx="330136" cy="310611"/>
            <a:chOff x="3509702" y="3282835"/>
            <a:chExt cx="330136" cy="310611"/>
          </a:xfrm>
          <a:solidFill>
            <a:srgbClr val="FFFFFF"/>
          </a:solidFill>
        </p:grpSpPr>
        <p:sp>
          <p:nvSpPr>
            <p:cNvPr id="26" name="Freeform: Shape 25">
              <a:extLst>
                <a:ext uri="{FF2B5EF4-FFF2-40B4-BE49-F238E27FC236}">
                  <a16:creationId xmlns:a16="http://schemas.microsoft.com/office/drawing/2014/main" id="{A0B90646-483A-9E8B-8651-358352B3BECA}"/>
                </a:ext>
              </a:extLst>
            </p:cNvPr>
            <p:cNvSpPr/>
            <p:nvPr/>
          </p:nvSpPr>
          <p:spPr>
            <a:xfrm>
              <a:off x="3584473" y="3524580"/>
              <a:ext cx="190500" cy="9525"/>
            </a:xfrm>
            <a:custGeom>
              <a:avLst/>
              <a:gdLst>
                <a:gd name="connsiteX0" fmla="*/ 0 w 190500"/>
                <a:gd name="connsiteY0" fmla="*/ 0 h 0"/>
                <a:gd name="connsiteX1" fmla="*/ 198406 w 190500"/>
                <a:gd name="connsiteY1" fmla="*/ 0 h 0"/>
                <a:gd name="connsiteX2" fmla="*/ 198406 w 190500"/>
                <a:gd name="connsiteY2" fmla="*/ 4381 h 0"/>
                <a:gd name="connsiteX3" fmla="*/ 0 w 190500"/>
                <a:gd name="connsiteY3" fmla="*/ 4381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198406" y="0"/>
                  </a:lnTo>
                  <a:lnTo>
                    <a:pt x="198406" y="4381"/>
                  </a:lnTo>
                  <a:lnTo>
                    <a:pt x="0" y="4381"/>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Shape 26">
              <a:extLst>
                <a:ext uri="{FF2B5EF4-FFF2-40B4-BE49-F238E27FC236}">
                  <a16:creationId xmlns:a16="http://schemas.microsoft.com/office/drawing/2014/main" id="{1DA7DAF1-B79A-1746-D0C7-DD0418C81597}"/>
                </a:ext>
              </a:extLst>
            </p:cNvPr>
            <p:cNvSpPr/>
            <p:nvPr/>
          </p:nvSpPr>
          <p:spPr>
            <a:xfrm>
              <a:off x="3674389" y="3372561"/>
              <a:ext cx="9525" cy="152400"/>
            </a:xfrm>
            <a:custGeom>
              <a:avLst/>
              <a:gdLst>
                <a:gd name="connsiteX0" fmla="*/ 0 w 0"/>
                <a:gd name="connsiteY0" fmla="*/ 0 h 152400"/>
                <a:gd name="connsiteX1" fmla="*/ 4286 w 0"/>
                <a:gd name="connsiteY1" fmla="*/ 0 h 152400"/>
                <a:gd name="connsiteX2" fmla="*/ 4286 w 0"/>
                <a:gd name="connsiteY2" fmla="*/ 154972 h 152400"/>
                <a:gd name="connsiteX3" fmla="*/ 0 w 0"/>
                <a:gd name="connsiteY3" fmla="*/ 154972 h 152400"/>
              </a:gdLst>
              <a:ahLst/>
              <a:cxnLst>
                <a:cxn ang="0">
                  <a:pos x="connsiteX0" y="connsiteY0"/>
                </a:cxn>
                <a:cxn ang="0">
                  <a:pos x="connsiteX1" y="connsiteY1"/>
                </a:cxn>
                <a:cxn ang="0">
                  <a:pos x="connsiteX2" y="connsiteY2"/>
                </a:cxn>
                <a:cxn ang="0">
                  <a:pos x="connsiteX3" y="connsiteY3"/>
                </a:cxn>
              </a:cxnLst>
              <a:rect l="l" t="t" r="r" b="b"/>
              <a:pathLst>
                <a:path h="152400">
                  <a:moveTo>
                    <a:pt x="0" y="0"/>
                  </a:moveTo>
                  <a:lnTo>
                    <a:pt x="4286" y="0"/>
                  </a:lnTo>
                  <a:lnTo>
                    <a:pt x="4286" y="154972"/>
                  </a:lnTo>
                  <a:lnTo>
                    <a:pt x="0" y="154972"/>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Shape 27">
              <a:extLst>
                <a:ext uri="{FF2B5EF4-FFF2-40B4-BE49-F238E27FC236}">
                  <a16:creationId xmlns:a16="http://schemas.microsoft.com/office/drawing/2014/main" id="{74472273-579D-4DBB-F21C-2735808D95CC}"/>
                </a:ext>
              </a:extLst>
            </p:cNvPr>
            <p:cNvSpPr/>
            <p:nvPr/>
          </p:nvSpPr>
          <p:spPr>
            <a:xfrm>
              <a:off x="3662292" y="3511149"/>
              <a:ext cx="28575" cy="28575"/>
            </a:xfrm>
            <a:custGeom>
              <a:avLst/>
              <a:gdLst>
                <a:gd name="connsiteX0" fmla="*/ 29528 w 28575"/>
                <a:gd name="connsiteY0" fmla="*/ 14764 h 28575"/>
                <a:gd name="connsiteX1" fmla="*/ 29242 w 28575"/>
                <a:gd name="connsiteY1" fmla="*/ 17812 h 28575"/>
                <a:gd name="connsiteX2" fmla="*/ 14764 w 28575"/>
                <a:gd name="connsiteY2" fmla="*/ 29623 h 28575"/>
                <a:gd name="connsiteX3" fmla="*/ 286 w 28575"/>
                <a:gd name="connsiteY3" fmla="*/ 17812 h 28575"/>
                <a:gd name="connsiteX4" fmla="*/ 0 w 28575"/>
                <a:gd name="connsiteY4" fmla="*/ 14764 h 28575"/>
                <a:gd name="connsiteX5" fmla="*/ 95 w 28575"/>
                <a:gd name="connsiteY5" fmla="*/ 13430 h 28575"/>
                <a:gd name="connsiteX6" fmla="*/ 12668 w 28575"/>
                <a:gd name="connsiteY6" fmla="*/ 191 h 28575"/>
                <a:gd name="connsiteX7" fmla="*/ 14859 w 28575"/>
                <a:gd name="connsiteY7" fmla="*/ 0 h 28575"/>
                <a:gd name="connsiteX8" fmla="*/ 17050 w 28575"/>
                <a:gd name="connsiteY8" fmla="*/ 191 h 28575"/>
                <a:gd name="connsiteX9" fmla="*/ 29528 w 28575"/>
                <a:gd name="connsiteY9" fmla="*/ 13430 h 28575"/>
                <a:gd name="connsiteX10" fmla="*/ 29528 w 28575"/>
                <a:gd name="connsiteY10" fmla="*/ 1476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 h="28575">
                  <a:moveTo>
                    <a:pt x="29528" y="14764"/>
                  </a:moveTo>
                  <a:cubicBezTo>
                    <a:pt x="29528" y="15811"/>
                    <a:pt x="29432" y="16764"/>
                    <a:pt x="29242" y="17812"/>
                  </a:cubicBezTo>
                  <a:cubicBezTo>
                    <a:pt x="27813" y="24479"/>
                    <a:pt x="21907" y="29623"/>
                    <a:pt x="14764" y="29623"/>
                  </a:cubicBezTo>
                  <a:cubicBezTo>
                    <a:pt x="7620" y="29623"/>
                    <a:pt x="1619" y="24575"/>
                    <a:pt x="286" y="17812"/>
                  </a:cubicBezTo>
                  <a:cubicBezTo>
                    <a:pt x="95" y="16859"/>
                    <a:pt x="0" y="15811"/>
                    <a:pt x="0" y="14764"/>
                  </a:cubicBezTo>
                  <a:cubicBezTo>
                    <a:pt x="0" y="14288"/>
                    <a:pt x="0" y="13811"/>
                    <a:pt x="95" y="13430"/>
                  </a:cubicBezTo>
                  <a:cubicBezTo>
                    <a:pt x="667" y="6668"/>
                    <a:pt x="5905" y="1143"/>
                    <a:pt x="12668" y="191"/>
                  </a:cubicBezTo>
                  <a:cubicBezTo>
                    <a:pt x="13335" y="95"/>
                    <a:pt x="14097" y="0"/>
                    <a:pt x="14859" y="0"/>
                  </a:cubicBezTo>
                  <a:cubicBezTo>
                    <a:pt x="15621" y="0"/>
                    <a:pt x="16288" y="0"/>
                    <a:pt x="17050" y="191"/>
                  </a:cubicBezTo>
                  <a:cubicBezTo>
                    <a:pt x="23717" y="1143"/>
                    <a:pt x="29051" y="6668"/>
                    <a:pt x="29528" y="13430"/>
                  </a:cubicBezTo>
                  <a:cubicBezTo>
                    <a:pt x="29528" y="13811"/>
                    <a:pt x="29528" y="14288"/>
                    <a:pt x="29528" y="14764"/>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Shape 28">
              <a:extLst>
                <a:ext uri="{FF2B5EF4-FFF2-40B4-BE49-F238E27FC236}">
                  <a16:creationId xmlns:a16="http://schemas.microsoft.com/office/drawing/2014/main" id="{6E44C078-A7EA-1AF4-8782-D42932FFD47E}"/>
                </a:ext>
              </a:extLst>
            </p:cNvPr>
            <p:cNvSpPr/>
            <p:nvPr/>
          </p:nvSpPr>
          <p:spPr>
            <a:xfrm>
              <a:off x="3750113"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430"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Shape 29">
              <a:extLst>
                <a:ext uri="{FF2B5EF4-FFF2-40B4-BE49-F238E27FC236}">
                  <a16:creationId xmlns:a16="http://schemas.microsoft.com/office/drawing/2014/main" id="{9728F932-840B-3301-F67C-2E4B79EE56FA}"/>
                </a:ext>
              </a:extLst>
            </p:cNvPr>
            <p:cNvSpPr/>
            <p:nvPr/>
          </p:nvSpPr>
          <p:spPr>
            <a:xfrm>
              <a:off x="3725538"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872" y="29432"/>
                    <a:pt x="103632"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Shape 30">
              <a:extLst>
                <a:ext uri="{FF2B5EF4-FFF2-40B4-BE49-F238E27FC236}">
                  <a16:creationId xmlns:a16="http://schemas.microsoft.com/office/drawing/2014/main" id="{B2F85B43-55D9-0DD3-096C-F92FA0F15942}"/>
                </a:ext>
              </a:extLst>
            </p:cNvPr>
            <p:cNvSpPr/>
            <p:nvPr/>
          </p:nvSpPr>
          <p:spPr>
            <a:xfrm>
              <a:off x="3534276"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335"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Shape 31">
              <a:extLst>
                <a:ext uri="{FF2B5EF4-FFF2-40B4-BE49-F238E27FC236}">
                  <a16:creationId xmlns:a16="http://schemas.microsoft.com/office/drawing/2014/main" id="{01BC8767-C263-8EF6-DF3E-EF3B2D19E884}"/>
                </a:ext>
              </a:extLst>
            </p:cNvPr>
            <p:cNvSpPr/>
            <p:nvPr/>
          </p:nvSpPr>
          <p:spPr>
            <a:xfrm>
              <a:off x="3509702"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967" y="29432"/>
                    <a:pt x="103727"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Shape 32">
              <a:extLst>
                <a:ext uri="{FF2B5EF4-FFF2-40B4-BE49-F238E27FC236}">
                  <a16:creationId xmlns:a16="http://schemas.microsoft.com/office/drawing/2014/main" id="{FACE8573-C324-D025-4313-E556914F7149}"/>
                </a:ext>
              </a:extLst>
            </p:cNvPr>
            <p:cNvSpPr/>
            <p:nvPr/>
          </p:nvSpPr>
          <p:spPr>
            <a:xfrm>
              <a:off x="3641814" y="3282835"/>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0"/>
                    <a:pt x="53435" y="0"/>
                    <a:pt x="34385" y="0"/>
                  </a:cubicBezTo>
                  <a:cubicBezTo>
                    <a:pt x="15430" y="0"/>
                    <a:pt x="0" y="15430"/>
                    <a:pt x="0" y="34385"/>
                  </a:cubicBezTo>
                  <a:cubicBezTo>
                    <a:pt x="95"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Shape 33">
              <a:extLst>
                <a:ext uri="{FF2B5EF4-FFF2-40B4-BE49-F238E27FC236}">
                  <a16:creationId xmlns:a16="http://schemas.microsoft.com/office/drawing/2014/main" id="{C8C2C51A-67AD-C8B8-15AC-46A17D018B50}"/>
                </a:ext>
              </a:extLst>
            </p:cNvPr>
            <p:cNvSpPr/>
            <p:nvPr/>
          </p:nvSpPr>
          <p:spPr>
            <a:xfrm>
              <a:off x="3617239" y="3351129"/>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200 h 85725"/>
                <a:gd name="connsiteX5" fmla="*/ 58864 w 114300"/>
                <a:gd name="connsiteY5" fmla="*/ 86963 h 85725"/>
                <a:gd name="connsiteX6" fmla="*/ 117729 w 114300"/>
                <a:gd name="connsiteY6" fmla="*/ 72200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6"/>
                    <a:pt x="68771" y="9430"/>
                    <a:pt x="58960" y="9430"/>
                  </a:cubicBezTo>
                  <a:cubicBezTo>
                    <a:pt x="49054" y="9430"/>
                    <a:pt x="40100" y="5906"/>
                    <a:pt x="33052" y="0"/>
                  </a:cubicBezTo>
                  <a:cubicBezTo>
                    <a:pt x="14192" y="9716"/>
                    <a:pt x="953" y="29432"/>
                    <a:pt x="95" y="52578"/>
                  </a:cubicBezTo>
                  <a:cubicBezTo>
                    <a:pt x="95" y="52578"/>
                    <a:pt x="0" y="72009"/>
                    <a:pt x="0" y="72200"/>
                  </a:cubicBezTo>
                  <a:cubicBezTo>
                    <a:pt x="0" y="80296"/>
                    <a:pt x="26384" y="86963"/>
                    <a:pt x="58864" y="86963"/>
                  </a:cubicBezTo>
                  <a:cubicBezTo>
                    <a:pt x="91345" y="86963"/>
                    <a:pt x="117729" y="80391"/>
                    <a:pt x="117729" y="72200"/>
                  </a:cubicBezTo>
                  <a:lnTo>
                    <a:pt x="117824" y="52578"/>
                  </a:lnTo>
                  <a:cubicBezTo>
                    <a:pt x="116967" y="29528"/>
                    <a:pt x="103727" y="9716"/>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pic>
        <p:nvPicPr>
          <p:cNvPr id="6" name="Picture 5">
            <a:extLst>
              <a:ext uri="{FF2B5EF4-FFF2-40B4-BE49-F238E27FC236}">
                <a16:creationId xmlns:a16="http://schemas.microsoft.com/office/drawing/2014/main" id="{CA789DD2-D68D-3D97-C47D-E40AFFED44C7}"/>
              </a:ext>
            </a:extLst>
          </p:cNvPr>
          <p:cNvPicPr>
            <a:picLocks noChangeAspect="1"/>
          </p:cNvPicPr>
          <p:nvPr/>
        </p:nvPicPr>
        <p:blipFill>
          <a:blip r:embed="rId5"/>
          <a:stretch>
            <a:fillRect/>
          </a:stretch>
        </p:blipFill>
        <p:spPr>
          <a:xfrm>
            <a:off x="310420" y="1380862"/>
            <a:ext cx="7201067" cy="4764050"/>
          </a:xfrm>
          <a:prstGeom prst="rect">
            <a:avLst/>
          </a:prstGeom>
        </p:spPr>
      </p:pic>
    </p:spTree>
    <p:extLst>
      <p:ext uri="{BB962C8B-B14F-4D97-AF65-F5344CB8AC3E}">
        <p14:creationId xmlns:p14="http://schemas.microsoft.com/office/powerpoint/2010/main" val="5989208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1E4089-7A6A-4591-8154-DC2A6DA3C381}"/>
              </a:ext>
            </a:extLst>
          </p:cNvPr>
          <p:cNvSpPr>
            <a:spLocks noGrp="1"/>
          </p:cNvSpPr>
          <p:nvPr>
            <p:ph type="title"/>
          </p:nvPr>
        </p:nvSpPr>
        <p:spPr/>
        <p:txBody>
          <a:bodyPr/>
          <a:lstStyle/>
          <a:p>
            <a:r>
              <a:rPr lang="en-GB" dirty="0"/>
              <a:t>CSDDD - what does this mean in practice?</a:t>
            </a:r>
          </a:p>
        </p:txBody>
      </p:sp>
      <p:sp>
        <p:nvSpPr>
          <p:cNvPr id="7" name="Content Placeholder 2">
            <a:extLst>
              <a:ext uri="{FF2B5EF4-FFF2-40B4-BE49-F238E27FC236}">
                <a16:creationId xmlns:a16="http://schemas.microsoft.com/office/drawing/2014/main" id="{8F0AE13A-FDC1-48FD-9D15-6945BD2967B4}"/>
              </a:ext>
            </a:extLst>
          </p:cNvPr>
          <p:cNvSpPr txBox="1">
            <a:spLocks/>
          </p:cNvSpPr>
          <p:nvPr/>
        </p:nvSpPr>
        <p:spPr>
          <a:xfrm>
            <a:off x="412800" y="2240362"/>
            <a:ext cx="11387354" cy="4071600"/>
          </a:xfrm>
          <a:prstGeom prst="rect">
            <a:avLst/>
          </a:prstGeom>
        </p:spPr>
        <p:txBody>
          <a:bodyPr/>
          <a:lstStyle>
            <a:lvl1pPr marL="0" indent="0" algn="l" defTabSz="914377" rtl="0" eaLnBrk="1" latinLnBrk="0" hangingPunct="1">
              <a:lnSpc>
                <a:spcPct val="100000"/>
              </a:lnSpc>
              <a:spcBef>
                <a:spcPts val="0"/>
              </a:spcBef>
              <a:spcAft>
                <a:spcPts val="1200"/>
              </a:spcAft>
              <a:buFont typeface="Arial" pitchFamily="34" charset="0"/>
              <a:buNone/>
              <a:defRPr sz="2000" b="0" i="0" kern="1200">
                <a:solidFill>
                  <a:schemeClr val="tx1"/>
                </a:solidFill>
                <a:latin typeface="Arial" panose="020B0604020202020204" pitchFamily="34" charset="0"/>
                <a:ea typeface="+mn-ea"/>
                <a:cs typeface="Arial" pitchFamily="34" charset="0"/>
              </a:defRPr>
            </a:lvl1pPr>
            <a:lvl2pPr marL="269993" indent="-269993" algn="l" defTabSz="914377" rtl="0" eaLnBrk="1" latinLnBrk="0" hangingPunct="1">
              <a:lnSpc>
                <a:spcPct val="100000"/>
              </a:lnSpc>
              <a:spcBef>
                <a:spcPts val="0"/>
              </a:spcBef>
              <a:spcAft>
                <a:spcPts val="1200"/>
              </a:spcAft>
              <a:buClr>
                <a:schemeClr val="tx2"/>
              </a:buClr>
              <a:buFont typeface="Arial" panose="020B0604020202020204" pitchFamily="34" charset="0"/>
              <a:buChar char="&gt;"/>
              <a:defRPr sz="2000" b="0" i="0" kern="1200">
                <a:solidFill>
                  <a:schemeClr val="tx1"/>
                </a:solidFill>
                <a:latin typeface="Arial" panose="020B0604020202020204" pitchFamily="34" charset="0"/>
                <a:ea typeface="+mn-ea"/>
                <a:cs typeface="Arial" pitchFamily="34" charset="0"/>
              </a:defRPr>
            </a:lvl2pPr>
            <a:lvl3pPr marL="539987" indent="-269993" algn="l" defTabSz="914377" rtl="0" eaLnBrk="1" latinLnBrk="0" hangingPunct="1">
              <a:lnSpc>
                <a:spcPct val="100000"/>
              </a:lnSpc>
              <a:spcBef>
                <a:spcPts val="0"/>
              </a:spcBef>
              <a:spcAft>
                <a:spcPts val="1200"/>
              </a:spcAft>
              <a:buClr>
                <a:schemeClr val="tx2"/>
              </a:buClr>
              <a:buFont typeface="Arial" panose="020B0604020202020204" pitchFamily="34" charset="0"/>
              <a:buChar char="─"/>
              <a:defRPr sz="2000" b="0" i="0" kern="1200">
                <a:solidFill>
                  <a:schemeClr val="tx1"/>
                </a:solidFill>
                <a:latin typeface="Arial" panose="020B0604020202020204" pitchFamily="34" charset="0"/>
                <a:ea typeface="+mn-ea"/>
                <a:cs typeface="Arial" pitchFamily="34" charset="0"/>
              </a:defRPr>
            </a:lvl3pPr>
            <a:lvl4pPr marL="809980" indent="-269993" algn="l" defTabSz="914377" rtl="0" eaLnBrk="1" latinLnBrk="0" hangingPunct="1">
              <a:lnSpc>
                <a:spcPct val="100000"/>
              </a:lnSpc>
              <a:spcBef>
                <a:spcPts val="0"/>
              </a:spcBef>
              <a:spcAft>
                <a:spcPts val="1200"/>
              </a:spcAft>
              <a:buClr>
                <a:schemeClr val="tx2"/>
              </a:buClr>
              <a:buFont typeface="Arial" panose="020B0604020202020204" pitchFamily="34" charset="0"/>
              <a:buChar char="─"/>
              <a:defRPr sz="2000" b="0" i="0" kern="1200">
                <a:solidFill>
                  <a:schemeClr val="tx1"/>
                </a:solidFill>
                <a:latin typeface="Arial" panose="020B0604020202020204" pitchFamily="34" charset="0"/>
                <a:ea typeface="+mn-ea"/>
                <a:cs typeface="Arial" pitchFamily="34" charset="0"/>
              </a:defRPr>
            </a:lvl4pPr>
            <a:lvl5pPr marL="1079973" indent="-269993" algn="l" defTabSz="914377" rtl="0" eaLnBrk="1" latinLnBrk="0" hangingPunct="1">
              <a:lnSpc>
                <a:spcPct val="100000"/>
              </a:lnSpc>
              <a:spcBef>
                <a:spcPts val="0"/>
              </a:spcBef>
              <a:spcAft>
                <a:spcPts val="1200"/>
              </a:spcAft>
              <a:buClr>
                <a:schemeClr val="tx2"/>
              </a:buClr>
              <a:buFont typeface="Arial" panose="020B0604020202020204" pitchFamily="34" charset="0"/>
              <a:buChar char="─"/>
              <a:defRPr sz="2000" b="0" i="0" kern="1200">
                <a:solidFill>
                  <a:schemeClr val="tx1"/>
                </a:solidFill>
                <a:latin typeface="Arial" panose="020B0604020202020204" pitchFamily="34" charset="0"/>
                <a:ea typeface="+mn-ea"/>
                <a:cs typeface="Arial" pitchFamily="34"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lvl="0"/>
            <a:endParaRPr lang="en-GB" altLang="ja-JP" sz="1200" b="1" dirty="0">
              <a:solidFill>
                <a:srgbClr val="4D4D4D"/>
              </a:solidFill>
            </a:endParaRPr>
          </a:p>
          <a:p>
            <a:pPr marL="171450" lvl="0" indent="-171450">
              <a:buFont typeface="Arial" panose="020B0604020202020204" pitchFamily="34" charset="0"/>
              <a:buChar char="&gt;"/>
            </a:pPr>
            <a:endParaRPr lang="en-GB" altLang="ja-JP" sz="1200" b="1" dirty="0">
              <a:solidFill>
                <a:srgbClr val="4D4D4D"/>
              </a:solidFill>
            </a:endParaRPr>
          </a:p>
        </p:txBody>
      </p:sp>
      <p:grpSp>
        <p:nvGrpSpPr>
          <p:cNvPr id="3" name="Group 2">
            <a:extLst>
              <a:ext uri="{FF2B5EF4-FFF2-40B4-BE49-F238E27FC236}">
                <a16:creationId xmlns:a16="http://schemas.microsoft.com/office/drawing/2014/main" id="{B2C5FFEE-359C-4366-BB88-9B91796A81CA}"/>
              </a:ext>
            </a:extLst>
          </p:cNvPr>
          <p:cNvGrpSpPr/>
          <p:nvPr/>
        </p:nvGrpSpPr>
        <p:grpSpPr>
          <a:xfrm>
            <a:off x="3756003" y="1359386"/>
            <a:ext cx="4679994" cy="4701418"/>
            <a:chOff x="3543846" y="1359386"/>
            <a:chExt cx="4679994" cy="4701418"/>
          </a:xfrm>
        </p:grpSpPr>
        <p:grpSp>
          <p:nvGrpSpPr>
            <p:cNvPr id="60" name="Group 59">
              <a:extLst>
                <a:ext uri="{FF2B5EF4-FFF2-40B4-BE49-F238E27FC236}">
                  <a16:creationId xmlns:a16="http://schemas.microsoft.com/office/drawing/2014/main" id="{91F10352-FA86-41B3-A00B-8951541B22A7}"/>
                </a:ext>
              </a:extLst>
            </p:cNvPr>
            <p:cNvGrpSpPr>
              <a:grpSpLocks noChangeAspect="1"/>
            </p:cNvGrpSpPr>
            <p:nvPr/>
          </p:nvGrpSpPr>
          <p:grpSpPr>
            <a:xfrm>
              <a:off x="3543846" y="1359386"/>
              <a:ext cx="4679994" cy="4701418"/>
              <a:chOff x="3012220" y="2114744"/>
              <a:chExt cx="3155951" cy="3170398"/>
            </a:xfrm>
          </p:grpSpPr>
          <p:sp>
            <p:nvSpPr>
              <p:cNvPr id="61" name="Hexagon 60">
                <a:extLst>
                  <a:ext uri="{FF2B5EF4-FFF2-40B4-BE49-F238E27FC236}">
                    <a16:creationId xmlns:a16="http://schemas.microsoft.com/office/drawing/2014/main" id="{675E9636-F17C-4A5F-B582-5C27F69032E3}"/>
                  </a:ext>
                </a:extLst>
              </p:cNvPr>
              <p:cNvSpPr/>
              <p:nvPr/>
            </p:nvSpPr>
            <p:spPr>
              <a:xfrm>
                <a:off x="5033067" y="2658805"/>
                <a:ext cx="1135104" cy="978539"/>
              </a:xfrm>
              <a:prstGeom prst="hexagon">
                <a:avLst/>
              </a:prstGeom>
              <a:solidFill>
                <a:srgbClr val="99CC99"/>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tabLst>
                    <a:tab pos="534988" algn="l"/>
                  </a:tabLst>
                </a:pPr>
                <a:r>
                  <a:rPr lang="en-GB" altLang="ja-JP" sz="1100" b="1" dirty="0"/>
                  <a:t>Identify adverse human rights and environmental impacts</a:t>
                </a:r>
              </a:p>
            </p:txBody>
          </p:sp>
          <p:sp>
            <p:nvSpPr>
              <p:cNvPr id="62" name="Hexagon 61">
                <a:extLst>
                  <a:ext uri="{FF2B5EF4-FFF2-40B4-BE49-F238E27FC236}">
                    <a16:creationId xmlns:a16="http://schemas.microsoft.com/office/drawing/2014/main" id="{ED08CD9D-A675-4874-B595-5CF4B711343F}"/>
                  </a:ext>
                </a:extLst>
              </p:cNvPr>
              <p:cNvSpPr/>
              <p:nvPr/>
            </p:nvSpPr>
            <p:spPr>
              <a:xfrm>
                <a:off x="5033067" y="3762542"/>
                <a:ext cx="1135104" cy="978539"/>
              </a:xfrm>
              <a:prstGeom prst="hexagon">
                <a:avLst/>
              </a:prstGeom>
              <a:solidFill>
                <a:srgbClr val="9999CC"/>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Prevent, cease or minimise actual and potential adverse impacts</a:t>
                </a:r>
              </a:p>
            </p:txBody>
          </p:sp>
          <p:sp>
            <p:nvSpPr>
              <p:cNvPr id="63" name="Hexagon 62">
                <a:extLst>
                  <a:ext uri="{FF2B5EF4-FFF2-40B4-BE49-F238E27FC236}">
                    <a16:creationId xmlns:a16="http://schemas.microsoft.com/office/drawing/2014/main" id="{50AF5810-6E1B-4BD3-89AB-451A73CD3BC6}"/>
                  </a:ext>
                </a:extLst>
              </p:cNvPr>
              <p:cNvSpPr/>
              <p:nvPr/>
            </p:nvSpPr>
            <p:spPr>
              <a:xfrm>
                <a:off x="4022643" y="2114744"/>
                <a:ext cx="1135104" cy="978539"/>
              </a:xfrm>
              <a:prstGeom prst="hexagon">
                <a:avLst/>
              </a:prstGeom>
              <a:solidFill>
                <a:srgbClr val="CC5C99"/>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Integrate due diligence into companies’ policies</a:t>
                </a:r>
              </a:p>
            </p:txBody>
          </p:sp>
          <p:sp>
            <p:nvSpPr>
              <p:cNvPr id="64" name="Hexagon 63">
                <a:extLst>
                  <a:ext uri="{FF2B5EF4-FFF2-40B4-BE49-F238E27FC236}">
                    <a16:creationId xmlns:a16="http://schemas.microsoft.com/office/drawing/2014/main" id="{2F415BFB-3E41-4BBE-BFB2-30ACFEA53D7C}"/>
                  </a:ext>
                </a:extLst>
              </p:cNvPr>
              <p:cNvSpPr/>
              <p:nvPr/>
            </p:nvSpPr>
            <p:spPr>
              <a:xfrm>
                <a:off x="4022643" y="4306603"/>
                <a:ext cx="1135104" cy="978539"/>
              </a:xfrm>
              <a:prstGeom prst="hexagon">
                <a:avLst/>
              </a:prstGeom>
              <a:solidFill>
                <a:srgbClr val="99CCFF"/>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Assess effectiveness (by means of annual reviews)</a:t>
                </a:r>
              </a:p>
            </p:txBody>
          </p:sp>
          <p:sp>
            <p:nvSpPr>
              <p:cNvPr id="65" name="Hexagon 64">
                <a:extLst>
                  <a:ext uri="{FF2B5EF4-FFF2-40B4-BE49-F238E27FC236}">
                    <a16:creationId xmlns:a16="http://schemas.microsoft.com/office/drawing/2014/main" id="{67DEC23E-9328-4C40-AE44-04F53268E33A}"/>
                  </a:ext>
                </a:extLst>
              </p:cNvPr>
              <p:cNvSpPr/>
              <p:nvPr/>
            </p:nvSpPr>
            <p:spPr>
              <a:xfrm>
                <a:off x="3012220" y="2664155"/>
                <a:ext cx="1135104" cy="978539"/>
              </a:xfrm>
              <a:prstGeom prst="hexagon">
                <a:avLst/>
              </a:prstGeom>
              <a:solidFill>
                <a:srgbClr val="66CCCC"/>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Remediate (including by payment of damages)</a:t>
                </a:r>
              </a:p>
            </p:txBody>
          </p:sp>
          <p:sp>
            <p:nvSpPr>
              <p:cNvPr id="66" name="Hexagon 65">
                <a:extLst>
                  <a:ext uri="{FF2B5EF4-FFF2-40B4-BE49-F238E27FC236}">
                    <a16:creationId xmlns:a16="http://schemas.microsoft.com/office/drawing/2014/main" id="{2F606A04-3162-48BC-A4D5-8383B5237758}"/>
                  </a:ext>
                </a:extLst>
              </p:cNvPr>
              <p:cNvSpPr/>
              <p:nvPr/>
            </p:nvSpPr>
            <p:spPr>
              <a:xfrm>
                <a:off x="3012220" y="3757193"/>
                <a:ext cx="1135104" cy="978539"/>
              </a:xfrm>
              <a:prstGeom prst="hexagon">
                <a:avLst/>
              </a:prstGeom>
              <a:solidFill>
                <a:srgbClr val="CCCC99"/>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altLang="ja-JP" sz="1100" b="1" dirty="0"/>
                  <a:t>Communicate (annual statement for companies not subject to CSRD)</a:t>
                </a:r>
              </a:p>
            </p:txBody>
          </p:sp>
        </p:grpSp>
        <p:sp>
          <p:nvSpPr>
            <p:cNvPr id="67" name="TextBox 66">
              <a:extLst>
                <a:ext uri="{FF2B5EF4-FFF2-40B4-BE49-F238E27FC236}">
                  <a16:creationId xmlns:a16="http://schemas.microsoft.com/office/drawing/2014/main" id="{A4B438BD-91CC-4625-A002-C539C6CECA4D}"/>
                </a:ext>
              </a:extLst>
            </p:cNvPr>
            <p:cNvSpPr txBox="1">
              <a:spLocks noChangeAspect="1"/>
            </p:cNvSpPr>
            <p:nvPr/>
          </p:nvSpPr>
          <p:spPr>
            <a:xfrm>
              <a:off x="5283532" y="3525429"/>
              <a:ext cx="1200622" cy="369332"/>
            </a:xfrm>
            <a:prstGeom prst="rect">
              <a:avLst/>
            </a:prstGeom>
            <a:noFill/>
          </p:spPr>
          <p:txBody>
            <a:bodyPr wrap="square">
              <a:spAutoFit/>
            </a:bodyPr>
            <a:lstStyle/>
            <a:p>
              <a:pPr algn="ctr"/>
              <a:r>
                <a:rPr lang="en-GB" altLang="ja-JP" b="1" dirty="0"/>
                <a:t>Six steps</a:t>
              </a:r>
            </a:p>
          </p:txBody>
        </p:sp>
      </p:grpSp>
      <p:sp>
        <p:nvSpPr>
          <p:cNvPr id="4" name="TextBox 3">
            <a:extLst>
              <a:ext uri="{FF2B5EF4-FFF2-40B4-BE49-F238E27FC236}">
                <a16:creationId xmlns:a16="http://schemas.microsoft.com/office/drawing/2014/main" id="{BB6F8448-FEF8-44D4-8152-A67F3C4EDE3F}"/>
              </a:ext>
            </a:extLst>
          </p:cNvPr>
          <p:cNvSpPr txBox="1"/>
          <p:nvPr/>
        </p:nvSpPr>
        <p:spPr>
          <a:xfrm>
            <a:off x="8490542" y="1416425"/>
            <a:ext cx="3564000" cy="1754326"/>
          </a:xfrm>
          <a:prstGeom prst="rect">
            <a:avLst/>
          </a:prstGeom>
          <a:solidFill>
            <a:schemeClr val="accent2"/>
          </a:solidFill>
          <a:ln>
            <a:solidFill>
              <a:schemeClr val="accent1"/>
            </a:solidFill>
          </a:ln>
        </p:spPr>
        <p:txBody>
          <a:bodyPr wrap="square" rtlCol="0">
            <a:spAutoFit/>
          </a:bodyPr>
          <a:lstStyle/>
          <a:p>
            <a:pPr marL="285750" indent="-285750">
              <a:buClr>
                <a:schemeClr val="tx1"/>
              </a:buClr>
              <a:buFont typeface="Arial" panose="020B0604020202020204" pitchFamily="34" charset="0"/>
              <a:buChar char="&gt;"/>
            </a:pPr>
            <a:r>
              <a:rPr lang="en-GB" sz="1200" dirty="0">
                <a:solidFill>
                  <a:schemeClr val="bg1"/>
                </a:solidFill>
              </a:rPr>
              <a:t>Undertake review of existing policies, processes and commitments and practical implementation to identify gaps.</a:t>
            </a:r>
          </a:p>
          <a:p>
            <a:pPr marL="285750" indent="-285750">
              <a:buClr>
                <a:schemeClr val="tx1"/>
              </a:buClr>
              <a:buFont typeface="Arial" panose="020B0604020202020204" pitchFamily="34" charset="0"/>
              <a:buChar char="&gt;"/>
            </a:pPr>
            <a:r>
              <a:rPr lang="en-GB" sz="1200" dirty="0">
                <a:solidFill>
                  <a:schemeClr val="bg1"/>
                </a:solidFill>
              </a:rPr>
              <a:t>Secure senior level engagement and consider establishing cross-function human rights working group. </a:t>
            </a:r>
          </a:p>
          <a:p>
            <a:pPr marL="285750" indent="-285750">
              <a:buClr>
                <a:schemeClr val="tx1"/>
              </a:buClr>
              <a:buFont typeface="Arial" panose="020B0604020202020204" pitchFamily="34" charset="0"/>
              <a:buChar char="&gt;"/>
            </a:pPr>
            <a:r>
              <a:rPr lang="en-GB" sz="1200" dirty="0">
                <a:solidFill>
                  <a:schemeClr val="bg1"/>
                </a:solidFill>
              </a:rPr>
              <a:t>Work on building capacity and dedicated resource – consider need for external expertise.</a:t>
            </a:r>
          </a:p>
        </p:txBody>
      </p:sp>
      <p:sp>
        <p:nvSpPr>
          <p:cNvPr id="73" name="TextBox 72">
            <a:extLst>
              <a:ext uri="{FF2B5EF4-FFF2-40B4-BE49-F238E27FC236}">
                <a16:creationId xmlns:a16="http://schemas.microsoft.com/office/drawing/2014/main" id="{CC6B4975-2FFE-4AC7-AE86-6D869C703F96}"/>
              </a:ext>
            </a:extLst>
          </p:cNvPr>
          <p:cNvSpPr txBox="1"/>
          <p:nvPr/>
        </p:nvSpPr>
        <p:spPr>
          <a:xfrm>
            <a:off x="8490542" y="3244933"/>
            <a:ext cx="3564000" cy="1754326"/>
          </a:xfrm>
          <a:prstGeom prst="rect">
            <a:avLst/>
          </a:prstGeom>
          <a:solidFill>
            <a:srgbClr val="99CC99"/>
          </a:solidFill>
          <a:ln>
            <a:solidFill>
              <a:srgbClr val="99CC99"/>
            </a:solidFill>
          </a:ln>
        </p:spPr>
        <p:txBody>
          <a:bodyPr wrap="square" rtlCol="0">
            <a:spAutoFit/>
          </a:bodyPr>
          <a:lstStyle/>
          <a:p>
            <a:pPr marL="285750" indent="-285750">
              <a:buClr>
                <a:schemeClr val="tx1"/>
              </a:buClr>
              <a:buFont typeface="Arial" panose="020B0604020202020204" pitchFamily="34" charset="0"/>
              <a:buChar char="&gt;"/>
            </a:pPr>
            <a:r>
              <a:rPr lang="en-GB" sz="1200" dirty="0">
                <a:solidFill>
                  <a:schemeClr val="bg1"/>
                </a:solidFill>
              </a:rPr>
              <a:t>Identify your business perimeter – who’s in your group, how will you treat JVs etc., who are your established relationships?</a:t>
            </a:r>
          </a:p>
          <a:p>
            <a:pPr marL="285750" indent="-285750">
              <a:buClr>
                <a:schemeClr val="tx1"/>
              </a:buClr>
              <a:buFont typeface="Arial" panose="020B0604020202020204" pitchFamily="34" charset="0"/>
              <a:buChar char="&gt;"/>
            </a:pPr>
            <a:r>
              <a:rPr lang="en-GB" sz="1200" dirty="0">
                <a:solidFill>
                  <a:schemeClr val="bg1"/>
                </a:solidFill>
              </a:rPr>
              <a:t>Look to build off existing processes e.g. KYC/onboarding and ABC/AML. </a:t>
            </a:r>
          </a:p>
          <a:p>
            <a:pPr marL="285750" indent="-285750">
              <a:buClr>
                <a:schemeClr val="tx1"/>
              </a:buClr>
              <a:buFont typeface="Arial" panose="020B0604020202020204" pitchFamily="34" charset="0"/>
              <a:buChar char="&gt;"/>
            </a:pPr>
            <a:r>
              <a:rPr lang="en-GB" sz="1200" dirty="0">
                <a:solidFill>
                  <a:schemeClr val="bg1"/>
                </a:solidFill>
              </a:rPr>
              <a:t>Cascade processes throughout business and ensure joined up approach. </a:t>
            </a:r>
          </a:p>
          <a:p>
            <a:pPr marL="285750" indent="-285750">
              <a:buClr>
                <a:schemeClr val="tx1"/>
              </a:buClr>
              <a:buFont typeface="Arial" panose="020B0604020202020204" pitchFamily="34" charset="0"/>
              <a:buChar char="&gt;"/>
            </a:pPr>
            <a:r>
              <a:rPr lang="en-GB" sz="1200" dirty="0">
                <a:solidFill>
                  <a:schemeClr val="bg1"/>
                </a:solidFill>
              </a:rPr>
              <a:t>Adopt risk-based, proportionate approach you can explain and defend.</a:t>
            </a:r>
          </a:p>
        </p:txBody>
      </p:sp>
      <p:sp>
        <p:nvSpPr>
          <p:cNvPr id="74" name="TextBox 73">
            <a:extLst>
              <a:ext uri="{FF2B5EF4-FFF2-40B4-BE49-F238E27FC236}">
                <a16:creationId xmlns:a16="http://schemas.microsoft.com/office/drawing/2014/main" id="{61E24C55-6C38-4989-AC8C-43EDB0064739}"/>
              </a:ext>
            </a:extLst>
          </p:cNvPr>
          <p:cNvSpPr txBox="1"/>
          <p:nvPr/>
        </p:nvSpPr>
        <p:spPr>
          <a:xfrm>
            <a:off x="8490542" y="5101513"/>
            <a:ext cx="3564000" cy="1200329"/>
          </a:xfrm>
          <a:prstGeom prst="rect">
            <a:avLst/>
          </a:prstGeom>
          <a:solidFill>
            <a:srgbClr val="9999CC"/>
          </a:solidFill>
          <a:ln>
            <a:solidFill>
              <a:srgbClr val="9999CC"/>
            </a:solidFill>
          </a:ln>
        </p:spPr>
        <p:txBody>
          <a:bodyPr wrap="square" rtlCol="0">
            <a:spAutoFit/>
          </a:bodyPr>
          <a:lstStyle/>
          <a:p>
            <a:pPr marL="285750" indent="-285750">
              <a:buFont typeface="Arial" panose="020B0604020202020204" pitchFamily="34" charset="0"/>
              <a:buChar char="&gt;"/>
            </a:pPr>
            <a:r>
              <a:rPr lang="en-GB" sz="1200" dirty="0">
                <a:solidFill>
                  <a:schemeClr val="bg1"/>
                </a:solidFill>
              </a:rPr>
              <a:t>Always have one eye on creating leverage.</a:t>
            </a:r>
          </a:p>
          <a:p>
            <a:pPr marL="285750" indent="-285750">
              <a:buFont typeface="Arial" panose="020B0604020202020204" pitchFamily="34" charset="0"/>
              <a:buChar char="&gt;"/>
            </a:pPr>
            <a:r>
              <a:rPr lang="en-GB" sz="1200" dirty="0">
                <a:solidFill>
                  <a:schemeClr val="bg1"/>
                </a:solidFill>
              </a:rPr>
              <a:t>Put in place escalation routes for issues. </a:t>
            </a:r>
          </a:p>
          <a:p>
            <a:pPr marL="285750" indent="-285750">
              <a:buFont typeface="Arial" panose="020B0604020202020204" pitchFamily="34" charset="0"/>
              <a:buChar char="&gt;"/>
            </a:pPr>
            <a:r>
              <a:rPr lang="en-GB" sz="1200" dirty="0">
                <a:solidFill>
                  <a:schemeClr val="bg1"/>
                </a:solidFill>
              </a:rPr>
              <a:t>Consider developing decision trees and practical tools to help respond to issues. </a:t>
            </a:r>
          </a:p>
          <a:p>
            <a:pPr marL="285750" indent="-285750">
              <a:buFont typeface="Arial" panose="020B0604020202020204" pitchFamily="34" charset="0"/>
              <a:buChar char="&gt;"/>
            </a:pPr>
            <a:r>
              <a:rPr lang="en-GB" sz="1200" dirty="0">
                <a:solidFill>
                  <a:schemeClr val="bg1"/>
                </a:solidFill>
              </a:rPr>
              <a:t>Consider collective leverage and potential for cross-industry/multi-stakeholder initiatives. </a:t>
            </a:r>
          </a:p>
        </p:txBody>
      </p:sp>
      <p:sp>
        <p:nvSpPr>
          <p:cNvPr id="75" name="TextBox 74">
            <a:extLst>
              <a:ext uri="{FF2B5EF4-FFF2-40B4-BE49-F238E27FC236}">
                <a16:creationId xmlns:a16="http://schemas.microsoft.com/office/drawing/2014/main" id="{25A20ED9-3E8B-41EF-8007-FCDD6D070FAA}"/>
              </a:ext>
            </a:extLst>
          </p:cNvPr>
          <p:cNvSpPr txBox="1"/>
          <p:nvPr/>
        </p:nvSpPr>
        <p:spPr>
          <a:xfrm>
            <a:off x="135985" y="4645740"/>
            <a:ext cx="3564000" cy="1569660"/>
          </a:xfrm>
          <a:prstGeom prst="rect">
            <a:avLst/>
          </a:prstGeom>
          <a:solidFill>
            <a:srgbClr val="99CCFF"/>
          </a:solidFill>
          <a:ln>
            <a:solidFill>
              <a:srgbClr val="99CCFF"/>
            </a:solidFill>
          </a:ln>
        </p:spPr>
        <p:txBody>
          <a:bodyPr wrap="square" rtlCol="0">
            <a:spAutoFit/>
          </a:bodyPr>
          <a:lstStyle/>
          <a:p>
            <a:pPr marL="285750" indent="-285750">
              <a:buClr>
                <a:schemeClr val="tx1"/>
              </a:buClr>
              <a:buFont typeface="Arial" panose="020B0604020202020204" pitchFamily="34" charset="0"/>
              <a:buChar char="&gt;"/>
            </a:pPr>
            <a:r>
              <a:rPr lang="en-GB" sz="1200" dirty="0">
                <a:solidFill>
                  <a:schemeClr val="bg1"/>
                </a:solidFill>
              </a:rPr>
              <a:t>Outreach, engagement and good listening are key to understanding human rights impacts and effectiveness managing them.</a:t>
            </a:r>
          </a:p>
          <a:p>
            <a:pPr marL="285750" indent="-285750">
              <a:buClr>
                <a:schemeClr val="tx1"/>
              </a:buClr>
              <a:buFont typeface="Arial" panose="020B0604020202020204" pitchFamily="34" charset="0"/>
              <a:buChar char="&gt;"/>
            </a:pPr>
            <a:r>
              <a:rPr lang="en-GB" sz="1200" dirty="0">
                <a:solidFill>
                  <a:schemeClr val="bg1"/>
                </a:solidFill>
              </a:rPr>
              <a:t>Developing and deploying an effective grievance mechanism is key to supporting information gathering.</a:t>
            </a:r>
          </a:p>
          <a:p>
            <a:pPr marL="285750" indent="-285750">
              <a:buClr>
                <a:schemeClr val="tx1"/>
              </a:buClr>
              <a:buFont typeface="Arial" panose="020B0604020202020204" pitchFamily="34" charset="0"/>
              <a:buChar char="&gt;"/>
            </a:pPr>
            <a:r>
              <a:rPr lang="en-GB" sz="1200" dirty="0">
                <a:solidFill>
                  <a:schemeClr val="bg1"/>
                </a:solidFill>
              </a:rPr>
              <a:t>Understand no news and too much good news are not always positive indicators.</a:t>
            </a:r>
          </a:p>
        </p:txBody>
      </p:sp>
      <p:sp>
        <p:nvSpPr>
          <p:cNvPr id="76" name="TextBox 75">
            <a:extLst>
              <a:ext uri="{FF2B5EF4-FFF2-40B4-BE49-F238E27FC236}">
                <a16:creationId xmlns:a16="http://schemas.microsoft.com/office/drawing/2014/main" id="{ED37CB50-5342-494C-9D29-EE515C51BDC7}"/>
              </a:ext>
            </a:extLst>
          </p:cNvPr>
          <p:cNvSpPr txBox="1"/>
          <p:nvPr/>
        </p:nvSpPr>
        <p:spPr>
          <a:xfrm>
            <a:off x="135985" y="3123415"/>
            <a:ext cx="3564000" cy="1384995"/>
          </a:xfrm>
          <a:prstGeom prst="rect">
            <a:avLst/>
          </a:prstGeom>
          <a:solidFill>
            <a:srgbClr val="CCCC99"/>
          </a:solidFill>
          <a:ln>
            <a:solidFill>
              <a:srgbClr val="CCCC99"/>
            </a:solidFill>
          </a:ln>
        </p:spPr>
        <p:txBody>
          <a:bodyPr wrap="square" rtlCol="0">
            <a:spAutoFit/>
          </a:bodyPr>
          <a:lstStyle/>
          <a:p>
            <a:pPr marL="285750" indent="-285750">
              <a:buFont typeface="Arial" panose="020B0604020202020204" pitchFamily="34" charset="0"/>
              <a:buChar char="&gt;"/>
            </a:pPr>
            <a:r>
              <a:rPr lang="en-GB" sz="1200" dirty="0">
                <a:solidFill>
                  <a:schemeClr val="bg1"/>
                </a:solidFill>
              </a:rPr>
              <a:t>Most entities likely subject to CSRD.</a:t>
            </a:r>
          </a:p>
          <a:p>
            <a:pPr marL="285750" indent="-285750">
              <a:buFont typeface="Arial" panose="020B0604020202020204" pitchFamily="34" charset="0"/>
              <a:buChar char="&gt;"/>
            </a:pPr>
            <a:r>
              <a:rPr lang="en-GB" sz="1200" dirty="0">
                <a:solidFill>
                  <a:schemeClr val="bg1"/>
                </a:solidFill>
              </a:rPr>
              <a:t>Need to ensure consistency across disclosures e.g. annual reporting, modern slavery statements.</a:t>
            </a:r>
          </a:p>
          <a:p>
            <a:pPr marL="285750" indent="-285750">
              <a:buFont typeface="Arial" panose="020B0604020202020204" pitchFamily="34" charset="0"/>
              <a:buChar char="&gt;"/>
            </a:pPr>
            <a:r>
              <a:rPr lang="en-GB" sz="1200" dirty="0">
                <a:solidFill>
                  <a:schemeClr val="bg1"/>
                </a:solidFill>
              </a:rPr>
              <a:t>Helpful to prepare Q&amp;A on approach and have processes and decisions clearly documented.</a:t>
            </a:r>
          </a:p>
        </p:txBody>
      </p:sp>
      <p:sp>
        <p:nvSpPr>
          <p:cNvPr id="77" name="TextBox 76">
            <a:extLst>
              <a:ext uri="{FF2B5EF4-FFF2-40B4-BE49-F238E27FC236}">
                <a16:creationId xmlns:a16="http://schemas.microsoft.com/office/drawing/2014/main" id="{ADDC891A-BD01-4A3B-A578-3D0F2CA80442}"/>
              </a:ext>
            </a:extLst>
          </p:cNvPr>
          <p:cNvSpPr txBox="1"/>
          <p:nvPr/>
        </p:nvSpPr>
        <p:spPr>
          <a:xfrm>
            <a:off x="135985" y="1416425"/>
            <a:ext cx="3564000" cy="1569660"/>
          </a:xfrm>
          <a:prstGeom prst="rect">
            <a:avLst/>
          </a:prstGeom>
          <a:solidFill>
            <a:srgbClr val="66CCCC"/>
          </a:solidFill>
          <a:ln>
            <a:solidFill>
              <a:srgbClr val="66CCCC"/>
            </a:solidFill>
          </a:ln>
        </p:spPr>
        <p:txBody>
          <a:bodyPr wrap="square" rtlCol="0">
            <a:spAutoFit/>
          </a:bodyPr>
          <a:lstStyle/>
          <a:p>
            <a:pPr marL="285750" indent="-285750">
              <a:buFont typeface="Arial" panose="020B0604020202020204" pitchFamily="34" charset="0"/>
              <a:buChar char="&gt;"/>
            </a:pPr>
            <a:r>
              <a:rPr lang="en-GB" sz="1200" dirty="0">
                <a:solidFill>
                  <a:schemeClr val="bg1"/>
                </a:solidFill>
              </a:rPr>
              <a:t>Understand that remedy does not have to be financial – it can be apologies, promises conduct won’t be repeated. </a:t>
            </a:r>
          </a:p>
          <a:p>
            <a:pPr marL="285750" indent="-285750">
              <a:buClr>
                <a:schemeClr val="tx1"/>
              </a:buClr>
              <a:buFont typeface="Arial" panose="020B0604020202020204" pitchFamily="34" charset="0"/>
              <a:buChar char="&gt;"/>
            </a:pPr>
            <a:r>
              <a:rPr lang="en-GB" sz="1200" dirty="0">
                <a:solidFill>
                  <a:schemeClr val="bg1"/>
                </a:solidFill>
              </a:rPr>
              <a:t>Stakeholder consultation is key.</a:t>
            </a:r>
          </a:p>
          <a:p>
            <a:pPr marL="285750" indent="-285750">
              <a:buClr>
                <a:schemeClr val="tx1"/>
              </a:buClr>
              <a:buFont typeface="Arial" panose="020B0604020202020204" pitchFamily="34" charset="0"/>
              <a:buChar char="&gt;"/>
            </a:pPr>
            <a:r>
              <a:rPr lang="en-GB" sz="1200" dirty="0">
                <a:solidFill>
                  <a:schemeClr val="bg1"/>
                </a:solidFill>
              </a:rPr>
              <a:t>Remedy can be enabling remedy or cooperation with existing processes.</a:t>
            </a:r>
          </a:p>
          <a:p>
            <a:pPr marL="285750" indent="-285750">
              <a:buClr>
                <a:schemeClr val="tx1"/>
              </a:buClr>
              <a:buFont typeface="Arial" panose="020B0604020202020204" pitchFamily="34" charset="0"/>
              <a:buChar char="&gt;"/>
            </a:pPr>
            <a:r>
              <a:rPr lang="en-GB" sz="1200" dirty="0">
                <a:solidFill>
                  <a:schemeClr val="bg1"/>
                </a:solidFill>
              </a:rPr>
              <a:t>Treat remedy as a risk management tool – not a concession.</a:t>
            </a:r>
          </a:p>
        </p:txBody>
      </p:sp>
      <p:pic>
        <p:nvPicPr>
          <p:cNvPr id="5" name="Picture 2" descr="Image result for ulb llm international business law">
            <a:hlinkClick r:id="rId3"/>
            <a:extLst>
              <a:ext uri="{FF2B5EF4-FFF2-40B4-BE49-F238E27FC236}">
                <a16:creationId xmlns:a16="http://schemas.microsoft.com/office/drawing/2014/main" id="{A2F5A085-8E8F-5858-4AD0-8B67CE3FB18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39655095"/>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4CD1B9-FDCA-DD07-9FF0-FB4726B6374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E5BC302-C4DF-3487-71B6-6BDE586F24D6}"/>
              </a:ext>
            </a:extLst>
          </p:cNvPr>
          <p:cNvSpPr>
            <a:spLocks noGrp="1"/>
          </p:cNvSpPr>
          <p:nvPr>
            <p:ph type="title"/>
          </p:nvPr>
        </p:nvSpPr>
        <p:spPr/>
        <p:txBody>
          <a:bodyPr/>
          <a:lstStyle/>
          <a:p>
            <a:r>
              <a:rPr lang="en-GB" dirty="0"/>
              <a:t>CS</a:t>
            </a:r>
            <a:r>
              <a:rPr lang="en-BE" dirty="0"/>
              <a:t>DDD</a:t>
            </a:r>
            <a:r>
              <a:rPr lang="en-GB" dirty="0"/>
              <a:t> – </a:t>
            </a:r>
            <a:r>
              <a:rPr lang="en-BE" dirty="0"/>
              <a:t>where to start?</a:t>
            </a:r>
            <a:endParaRPr lang="en-GB" dirty="0"/>
          </a:p>
        </p:txBody>
      </p:sp>
      <p:pic>
        <p:nvPicPr>
          <p:cNvPr id="3" name="Picture 2" descr="Image result for ulb llm international business law">
            <a:hlinkClick r:id="rId3"/>
            <a:extLst>
              <a:ext uri="{FF2B5EF4-FFF2-40B4-BE49-F238E27FC236}">
                <a16:creationId xmlns:a16="http://schemas.microsoft.com/office/drawing/2014/main" id="{1F9760F7-AB58-E190-7E46-416790C1A35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17" name="Freeform: Shape 16">
            <a:extLst>
              <a:ext uri="{FF2B5EF4-FFF2-40B4-BE49-F238E27FC236}">
                <a16:creationId xmlns:a16="http://schemas.microsoft.com/office/drawing/2014/main" id="{CA7FA012-8D35-F85B-E3FC-A22152F9E717}"/>
              </a:ext>
            </a:extLst>
          </p:cNvPr>
          <p:cNvSpPr/>
          <p:nvPr/>
        </p:nvSpPr>
        <p:spPr>
          <a:xfrm>
            <a:off x="7323301" y="4824396"/>
            <a:ext cx="361950" cy="266700"/>
          </a:xfrm>
          <a:custGeom>
            <a:avLst/>
            <a:gdLst>
              <a:gd name="connsiteX0" fmla="*/ 26956 w 361950"/>
              <a:gd name="connsiteY0" fmla="*/ 228981 h 266700"/>
              <a:gd name="connsiteX1" fmla="*/ 145447 w 361950"/>
              <a:gd name="connsiteY1" fmla="*/ 250603 h 266700"/>
              <a:gd name="connsiteX2" fmla="*/ 13526 w 361950"/>
              <a:gd name="connsiteY2" fmla="*/ 242126 h 266700"/>
              <a:gd name="connsiteX3" fmla="*/ 13526 w 361950"/>
              <a:gd name="connsiteY3" fmla="*/ 26956 h 266700"/>
              <a:gd name="connsiteX4" fmla="*/ 0 w 361950"/>
              <a:gd name="connsiteY4" fmla="*/ 26956 h 266700"/>
              <a:gd name="connsiteX5" fmla="*/ 0 w 361950"/>
              <a:gd name="connsiteY5" fmla="*/ 249174 h 266700"/>
              <a:gd name="connsiteX6" fmla="*/ 2095 w 361950"/>
              <a:gd name="connsiteY6" fmla="*/ 254032 h 266700"/>
              <a:gd name="connsiteX7" fmla="*/ 7144 w 361950"/>
              <a:gd name="connsiteY7" fmla="*/ 255841 h 266700"/>
              <a:gd name="connsiteX8" fmla="*/ 175069 w 361950"/>
              <a:gd name="connsiteY8" fmla="*/ 273653 h 266700"/>
              <a:gd name="connsiteX9" fmla="*/ 175069 w 361950"/>
              <a:gd name="connsiteY9" fmla="*/ 35433 h 266700"/>
              <a:gd name="connsiteX10" fmla="*/ 26956 w 361950"/>
              <a:gd name="connsiteY10" fmla="*/ 0 h 266700"/>
              <a:gd name="connsiteX11" fmla="*/ 26956 w 361950"/>
              <a:gd name="connsiteY11" fmla="*/ 228981 h 266700"/>
              <a:gd name="connsiteX12" fmla="*/ 336709 w 361950"/>
              <a:gd name="connsiteY12" fmla="*/ 0 h 266700"/>
              <a:gd name="connsiteX13" fmla="*/ 188595 w 361950"/>
              <a:gd name="connsiteY13" fmla="*/ 35433 h 266700"/>
              <a:gd name="connsiteX14" fmla="*/ 188595 w 361950"/>
              <a:gd name="connsiteY14" fmla="*/ 273653 h 266700"/>
              <a:gd name="connsiteX15" fmla="*/ 356521 w 361950"/>
              <a:gd name="connsiteY15" fmla="*/ 255841 h 266700"/>
              <a:gd name="connsiteX16" fmla="*/ 361569 w 361950"/>
              <a:gd name="connsiteY16" fmla="*/ 254032 h 266700"/>
              <a:gd name="connsiteX17" fmla="*/ 363665 w 361950"/>
              <a:gd name="connsiteY17" fmla="*/ 249174 h 266700"/>
              <a:gd name="connsiteX18" fmla="*/ 363665 w 361950"/>
              <a:gd name="connsiteY18" fmla="*/ 26956 h 266700"/>
              <a:gd name="connsiteX19" fmla="*/ 350234 w 361950"/>
              <a:gd name="connsiteY19" fmla="*/ 26956 h 266700"/>
              <a:gd name="connsiteX20" fmla="*/ 350234 w 361950"/>
              <a:gd name="connsiteY20" fmla="*/ 242126 h 266700"/>
              <a:gd name="connsiteX21" fmla="*/ 218313 w 361950"/>
              <a:gd name="connsiteY21" fmla="*/ 250603 h 266700"/>
              <a:gd name="connsiteX22" fmla="*/ 336804 w 361950"/>
              <a:gd name="connsiteY22" fmla="*/ 228981 h 266700"/>
              <a:gd name="connsiteX23" fmla="*/ 336804 w 361950"/>
              <a:gd name="connsiteY23"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950" h="266700">
                <a:moveTo>
                  <a:pt x="26956" y="228981"/>
                </a:moveTo>
                <a:cubicBezTo>
                  <a:pt x="70294" y="228981"/>
                  <a:pt x="112109" y="235649"/>
                  <a:pt x="145447" y="250603"/>
                </a:cubicBezTo>
                <a:cubicBezTo>
                  <a:pt x="96203" y="240221"/>
                  <a:pt x="34385" y="241363"/>
                  <a:pt x="13526" y="242126"/>
                </a:cubicBezTo>
                <a:lnTo>
                  <a:pt x="13526" y="26956"/>
                </a:lnTo>
                <a:lnTo>
                  <a:pt x="0" y="26956"/>
                </a:lnTo>
                <a:lnTo>
                  <a:pt x="0" y="249174"/>
                </a:lnTo>
                <a:cubicBezTo>
                  <a:pt x="0" y="250984"/>
                  <a:pt x="762" y="252793"/>
                  <a:pt x="2095" y="254032"/>
                </a:cubicBezTo>
                <a:cubicBezTo>
                  <a:pt x="3429" y="255270"/>
                  <a:pt x="5334" y="255937"/>
                  <a:pt x="7144" y="255841"/>
                </a:cubicBezTo>
                <a:cubicBezTo>
                  <a:pt x="8287" y="255746"/>
                  <a:pt x="121634" y="249841"/>
                  <a:pt x="175069" y="273653"/>
                </a:cubicBezTo>
                <a:lnTo>
                  <a:pt x="175069" y="35433"/>
                </a:lnTo>
                <a:cubicBezTo>
                  <a:pt x="132588" y="10858"/>
                  <a:pt x="82867" y="0"/>
                  <a:pt x="26956" y="0"/>
                </a:cubicBezTo>
                <a:lnTo>
                  <a:pt x="26956" y="228981"/>
                </a:lnTo>
                <a:close/>
                <a:moveTo>
                  <a:pt x="336709" y="0"/>
                </a:moveTo>
                <a:cubicBezTo>
                  <a:pt x="280797" y="0"/>
                  <a:pt x="231077" y="10858"/>
                  <a:pt x="188595" y="35433"/>
                </a:cubicBezTo>
                <a:lnTo>
                  <a:pt x="188595" y="273653"/>
                </a:lnTo>
                <a:cubicBezTo>
                  <a:pt x="241935" y="249841"/>
                  <a:pt x="355378" y="255841"/>
                  <a:pt x="356521" y="255841"/>
                </a:cubicBezTo>
                <a:cubicBezTo>
                  <a:pt x="358331" y="255937"/>
                  <a:pt x="360140" y="255270"/>
                  <a:pt x="361569" y="254032"/>
                </a:cubicBezTo>
                <a:cubicBezTo>
                  <a:pt x="362903" y="252793"/>
                  <a:pt x="363665" y="250984"/>
                  <a:pt x="363665" y="249174"/>
                </a:cubicBezTo>
                <a:lnTo>
                  <a:pt x="363665" y="26956"/>
                </a:lnTo>
                <a:lnTo>
                  <a:pt x="350234" y="26956"/>
                </a:lnTo>
                <a:lnTo>
                  <a:pt x="350234" y="242126"/>
                </a:lnTo>
                <a:cubicBezTo>
                  <a:pt x="329375" y="241363"/>
                  <a:pt x="267462" y="240125"/>
                  <a:pt x="218313" y="250603"/>
                </a:cubicBezTo>
                <a:cubicBezTo>
                  <a:pt x="251555" y="235649"/>
                  <a:pt x="293465" y="228981"/>
                  <a:pt x="336804" y="228981"/>
                </a:cubicBezTo>
                <a:lnTo>
                  <a:pt x="336804" y="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8" name="Freeform: Shape 17">
            <a:extLst>
              <a:ext uri="{FF2B5EF4-FFF2-40B4-BE49-F238E27FC236}">
                <a16:creationId xmlns:a16="http://schemas.microsoft.com/office/drawing/2014/main" id="{D7501A0A-15BB-3725-62E3-B73099B1F13F}"/>
              </a:ext>
            </a:extLst>
          </p:cNvPr>
          <p:cNvSpPr/>
          <p:nvPr/>
        </p:nvSpPr>
        <p:spPr>
          <a:xfrm>
            <a:off x="7921188" y="3532292"/>
            <a:ext cx="209550" cy="285750"/>
          </a:xfrm>
          <a:custGeom>
            <a:avLst/>
            <a:gdLst>
              <a:gd name="connsiteX0" fmla="*/ 148114 w 209550"/>
              <a:gd name="connsiteY0" fmla="*/ 287369 h 285750"/>
              <a:gd name="connsiteX1" fmla="*/ 113157 w 209550"/>
              <a:gd name="connsiteY1" fmla="*/ 231458 h 285750"/>
              <a:gd name="connsiteX2" fmla="*/ 144875 w 209550"/>
              <a:gd name="connsiteY2" fmla="*/ 174212 h 285750"/>
              <a:gd name="connsiteX3" fmla="*/ 98108 w 209550"/>
              <a:gd name="connsiteY3" fmla="*/ 110014 h 285750"/>
              <a:gd name="connsiteX4" fmla="*/ 106109 w 209550"/>
              <a:gd name="connsiteY4" fmla="*/ 140494 h 285750"/>
              <a:gd name="connsiteX5" fmla="*/ 0 w 209550"/>
              <a:gd name="connsiteY5" fmla="*/ 93155 h 285750"/>
              <a:gd name="connsiteX6" fmla="*/ 69437 w 209550"/>
              <a:gd name="connsiteY6" fmla="*/ 0 h 285750"/>
              <a:gd name="connsiteX7" fmla="*/ 80105 w 209550"/>
              <a:gd name="connsiteY7" fmla="*/ 40862 h 285750"/>
              <a:gd name="connsiteX8" fmla="*/ 210788 w 209550"/>
              <a:gd name="connsiteY8" fmla="*/ 174117 h 285750"/>
              <a:gd name="connsiteX9" fmla="*/ 148114 w 209550"/>
              <a:gd name="connsiteY9" fmla="*/ 287369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8114" y="287369"/>
                </a:moveTo>
                <a:lnTo>
                  <a:pt x="113157" y="231458"/>
                </a:lnTo>
                <a:cubicBezTo>
                  <a:pt x="133064" y="218980"/>
                  <a:pt x="144875" y="197644"/>
                  <a:pt x="144875" y="174212"/>
                </a:cubicBezTo>
                <a:cubicBezTo>
                  <a:pt x="144875" y="144209"/>
                  <a:pt x="125159" y="118777"/>
                  <a:pt x="98108" y="110014"/>
                </a:cubicBezTo>
                <a:lnTo>
                  <a:pt x="106109" y="140494"/>
                </a:lnTo>
                <a:lnTo>
                  <a:pt x="0" y="93155"/>
                </a:lnTo>
                <a:lnTo>
                  <a:pt x="69437" y="0"/>
                </a:lnTo>
                <a:lnTo>
                  <a:pt x="80105" y="40862"/>
                </a:lnTo>
                <a:cubicBezTo>
                  <a:pt x="152400" y="42291"/>
                  <a:pt x="210788" y="101441"/>
                  <a:pt x="210788" y="174117"/>
                </a:cubicBezTo>
                <a:cubicBezTo>
                  <a:pt x="210884" y="220504"/>
                  <a:pt x="187357" y="262795"/>
                  <a:pt x="148114" y="287369"/>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19" name="Freeform: Shape 18">
            <a:extLst>
              <a:ext uri="{FF2B5EF4-FFF2-40B4-BE49-F238E27FC236}">
                <a16:creationId xmlns:a16="http://schemas.microsoft.com/office/drawing/2014/main" id="{BBB47ECF-C258-5F7A-237D-B9F66733D4A7}"/>
              </a:ext>
            </a:extLst>
          </p:cNvPr>
          <p:cNvSpPr/>
          <p:nvPr/>
        </p:nvSpPr>
        <p:spPr>
          <a:xfrm>
            <a:off x="7827557" y="3605443"/>
            <a:ext cx="209550" cy="285750"/>
          </a:xfrm>
          <a:custGeom>
            <a:avLst/>
            <a:gdLst>
              <a:gd name="connsiteX0" fmla="*/ 141446 w 209550"/>
              <a:gd name="connsiteY0" fmla="*/ 287274 h 285750"/>
              <a:gd name="connsiteX1" fmla="*/ 130778 w 209550"/>
              <a:gd name="connsiteY1" fmla="*/ 246412 h 285750"/>
              <a:gd name="connsiteX2" fmla="*/ 0 w 209550"/>
              <a:gd name="connsiteY2" fmla="*/ 113157 h 285750"/>
              <a:gd name="connsiteX3" fmla="*/ 62675 w 209550"/>
              <a:gd name="connsiteY3" fmla="*/ 0 h 285750"/>
              <a:gd name="connsiteX4" fmla="*/ 97631 w 209550"/>
              <a:gd name="connsiteY4" fmla="*/ 55912 h 285750"/>
              <a:gd name="connsiteX5" fmla="*/ 65913 w 209550"/>
              <a:gd name="connsiteY5" fmla="*/ 113157 h 285750"/>
              <a:gd name="connsiteX6" fmla="*/ 112681 w 209550"/>
              <a:gd name="connsiteY6" fmla="*/ 177356 h 285750"/>
              <a:gd name="connsiteX7" fmla="*/ 104680 w 209550"/>
              <a:gd name="connsiteY7" fmla="*/ 146876 h 285750"/>
              <a:gd name="connsiteX8" fmla="*/ 210693 w 209550"/>
              <a:gd name="connsiteY8" fmla="*/ 194215 h 285750"/>
              <a:gd name="connsiteX9" fmla="*/ 141446 w 209550"/>
              <a:gd name="connsiteY9" fmla="*/ 287274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285750">
                <a:moveTo>
                  <a:pt x="141446" y="287274"/>
                </a:moveTo>
                <a:lnTo>
                  <a:pt x="130778" y="246412"/>
                </a:lnTo>
                <a:cubicBezTo>
                  <a:pt x="58484" y="244983"/>
                  <a:pt x="0" y="185833"/>
                  <a:pt x="0" y="113157"/>
                </a:cubicBezTo>
                <a:cubicBezTo>
                  <a:pt x="0" y="66866"/>
                  <a:pt x="23432" y="24575"/>
                  <a:pt x="62675" y="0"/>
                </a:cubicBezTo>
                <a:lnTo>
                  <a:pt x="97631" y="55912"/>
                </a:lnTo>
                <a:cubicBezTo>
                  <a:pt x="77724" y="68390"/>
                  <a:pt x="65913" y="89726"/>
                  <a:pt x="65913" y="113157"/>
                </a:cubicBezTo>
                <a:cubicBezTo>
                  <a:pt x="65913" y="143161"/>
                  <a:pt x="85535" y="168592"/>
                  <a:pt x="112681" y="177356"/>
                </a:cubicBezTo>
                <a:lnTo>
                  <a:pt x="104680" y="146876"/>
                </a:lnTo>
                <a:lnTo>
                  <a:pt x="210693" y="194215"/>
                </a:lnTo>
                <a:lnTo>
                  <a:pt x="141446" y="287274"/>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0" name="Freeform: Shape 19">
            <a:extLst>
              <a:ext uri="{FF2B5EF4-FFF2-40B4-BE49-F238E27FC236}">
                <a16:creationId xmlns:a16="http://schemas.microsoft.com/office/drawing/2014/main" id="{6801EBF5-7A25-5218-FDC6-03FC9762675F}"/>
              </a:ext>
            </a:extLst>
          </p:cNvPr>
          <p:cNvSpPr/>
          <p:nvPr/>
        </p:nvSpPr>
        <p:spPr>
          <a:xfrm>
            <a:off x="4835407" y="4811886"/>
            <a:ext cx="219075" cy="266700"/>
          </a:xfrm>
          <a:custGeom>
            <a:avLst/>
            <a:gdLst>
              <a:gd name="connsiteX0" fmla="*/ 0 w 219075"/>
              <a:gd name="connsiteY0" fmla="*/ 0 h 266700"/>
              <a:gd name="connsiteX1" fmla="*/ 0 w 219075"/>
              <a:gd name="connsiteY1" fmla="*/ 267176 h 266700"/>
              <a:gd name="connsiteX2" fmla="*/ 222695 w 219075"/>
              <a:gd name="connsiteY2" fmla="*/ 267176 h 266700"/>
              <a:gd name="connsiteX3" fmla="*/ 222695 w 219075"/>
              <a:gd name="connsiteY3" fmla="*/ 66770 h 266700"/>
              <a:gd name="connsiteX4" fmla="*/ 155924 w 219075"/>
              <a:gd name="connsiteY4" fmla="*/ 66770 h 266700"/>
              <a:gd name="connsiteX5" fmla="*/ 155924 w 219075"/>
              <a:gd name="connsiteY5" fmla="*/ 0 h 266700"/>
              <a:gd name="connsiteX6" fmla="*/ 0 w 219075"/>
              <a:gd name="connsiteY6" fmla="*/ 0 h 266700"/>
              <a:gd name="connsiteX7" fmla="*/ 78010 w 219075"/>
              <a:gd name="connsiteY7" fmla="*/ 178118 h 266700"/>
              <a:gd name="connsiteX8" fmla="*/ 55721 w 219075"/>
              <a:gd name="connsiteY8" fmla="*/ 178118 h 266700"/>
              <a:gd name="connsiteX9" fmla="*/ 55721 w 219075"/>
              <a:gd name="connsiteY9" fmla="*/ 166973 h 266700"/>
              <a:gd name="connsiteX10" fmla="*/ 78010 w 219075"/>
              <a:gd name="connsiteY10" fmla="*/ 166973 h 266700"/>
              <a:gd name="connsiteX11" fmla="*/ 78010 w 219075"/>
              <a:gd name="connsiteY11" fmla="*/ 178118 h 266700"/>
              <a:gd name="connsiteX12" fmla="*/ 78010 w 219075"/>
              <a:gd name="connsiteY12" fmla="*/ 144780 h 266700"/>
              <a:gd name="connsiteX13" fmla="*/ 55721 w 219075"/>
              <a:gd name="connsiteY13" fmla="*/ 144780 h 266700"/>
              <a:gd name="connsiteX14" fmla="*/ 55721 w 219075"/>
              <a:gd name="connsiteY14" fmla="*/ 133636 h 266700"/>
              <a:gd name="connsiteX15" fmla="*/ 78010 w 219075"/>
              <a:gd name="connsiteY15" fmla="*/ 133636 h 266700"/>
              <a:gd name="connsiteX16" fmla="*/ 78010 w 219075"/>
              <a:gd name="connsiteY16" fmla="*/ 144780 h 266700"/>
              <a:gd name="connsiteX17" fmla="*/ 78010 w 219075"/>
              <a:gd name="connsiteY17" fmla="*/ 111347 h 266700"/>
              <a:gd name="connsiteX18" fmla="*/ 55721 w 219075"/>
              <a:gd name="connsiteY18" fmla="*/ 111347 h 266700"/>
              <a:gd name="connsiteX19" fmla="*/ 55721 w 219075"/>
              <a:gd name="connsiteY19" fmla="*/ 100203 h 266700"/>
              <a:gd name="connsiteX20" fmla="*/ 78010 w 219075"/>
              <a:gd name="connsiteY20" fmla="*/ 100203 h 266700"/>
              <a:gd name="connsiteX21" fmla="*/ 78010 w 219075"/>
              <a:gd name="connsiteY21" fmla="*/ 111347 h 266700"/>
              <a:gd name="connsiteX22" fmla="*/ 167068 w 219075"/>
              <a:gd name="connsiteY22" fmla="*/ 178118 h 266700"/>
              <a:gd name="connsiteX23" fmla="*/ 100298 w 219075"/>
              <a:gd name="connsiteY23" fmla="*/ 178118 h 266700"/>
              <a:gd name="connsiteX24" fmla="*/ 100298 w 219075"/>
              <a:gd name="connsiteY24" fmla="*/ 166973 h 266700"/>
              <a:gd name="connsiteX25" fmla="*/ 167068 w 219075"/>
              <a:gd name="connsiteY25" fmla="*/ 166973 h 266700"/>
              <a:gd name="connsiteX26" fmla="*/ 167068 w 219075"/>
              <a:gd name="connsiteY26" fmla="*/ 178118 h 266700"/>
              <a:gd name="connsiteX27" fmla="*/ 167068 w 219075"/>
              <a:gd name="connsiteY27" fmla="*/ 144780 h 266700"/>
              <a:gd name="connsiteX28" fmla="*/ 100298 w 219075"/>
              <a:gd name="connsiteY28" fmla="*/ 144780 h 266700"/>
              <a:gd name="connsiteX29" fmla="*/ 100298 w 219075"/>
              <a:gd name="connsiteY29" fmla="*/ 133636 h 266700"/>
              <a:gd name="connsiteX30" fmla="*/ 167068 w 219075"/>
              <a:gd name="connsiteY30" fmla="*/ 133636 h 266700"/>
              <a:gd name="connsiteX31" fmla="*/ 167068 w 219075"/>
              <a:gd name="connsiteY31" fmla="*/ 144780 h 266700"/>
              <a:gd name="connsiteX32" fmla="*/ 167068 w 219075"/>
              <a:gd name="connsiteY32" fmla="*/ 100203 h 266700"/>
              <a:gd name="connsiteX33" fmla="*/ 167068 w 219075"/>
              <a:gd name="connsiteY33" fmla="*/ 111347 h 266700"/>
              <a:gd name="connsiteX34" fmla="*/ 100298 w 219075"/>
              <a:gd name="connsiteY34" fmla="*/ 111347 h 266700"/>
              <a:gd name="connsiteX35" fmla="*/ 100298 w 219075"/>
              <a:gd name="connsiteY35" fmla="*/ 100203 h 266700"/>
              <a:gd name="connsiteX36" fmla="*/ 167068 w 219075"/>
              <a:gd name="connsiteY36" fmla="*/ 100203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9075" h="266700">
                <a:moveTo>
                  <a:pt x="0" y="0"/>
                </a:moveTo>
                <a:lnTo>
                  <a:pt x="0" y="267176"/>
                </a:lnTo>
                <a:lnTo>
                  <a:pt x="222695" y="267176"/>
                </a:lnTo>
                <a:lnTo>
                  <a:pt x="222695" y="66770"/>
                </a:lnTo>
                <a:lnTo>
                  <a:pt x="155924" y="66770"/>
                </a:lnTo>
                <a:lnTo>
                  <a:pt x="155924" y="0"/>
                </a:lnTo>
                <a:lnTo>
                  <a:pt x="0" y="0"/>
                </a:lnTo>
                <a:close/>
                <a:moveTo>
                  <a:pt x="78010" y="178118"/>
                </a:moveTo>
                <a:lnTo>
                  <a:pt x="55721" y="178118"/>
                </a:lnTo>
                <a:lnTo>
                  <a:pt x="55721" y="166973"/>
                </a:lnTo>
                <a:lnTo>
                  <a:pt x="78010" y="166973"/>
                </a:lnTo>
                <a:lnTo>
                  <a:pt x="78010" y="178118"/>
                </a:lnTo>
                <a:close/>
                <a:moveTo>
                  <a:pt x="78010" y="144780"/>
                </a:moveTo>
                <a:lnTo>
                  <a:pt x="55721" y="144780"/>
                </a:lnTo>
                <a:lnTo>
                  <a:pt x="55721" y="133636"/>
                </a:lnTo>
                <a:lnTo>
                  <a:pt x="78010" y="133636"/>
                </a:lnTo>
                <a:lnTo>
                  <a:pt x="78010" y="144780"/>
                </a:lnTo>
                <a:close/>
                <a:moveTo>
                  <a:pt x="78010" y="111347"/>
                </a:moveTo>
                <a:lnTo>
                  <a:pt x="55721" y="111347"/>
                </a:lnTo>
                <a:lnTo>
                  <a:pt x="55721" y="100203"/>
                </a:lnTo>
                <a:lnTo>
                  <a:pt x="78010" y="100203"/>
                </a:lnTo>
                <a:lnTo>
                  <a:pt x="78010" y="111347"/>
                </a:lnTo>
                <a:close/>
                <a:moveTo>
                  <a:pt x="167068" y="178118"/>
                </a:moveTo>
                <a:lnTo>
                  <a:pt x="100298" y="178118"/>
                </a:lnTo>
                <a:lnTo>
                  <a:pt x="100298" y="166973"/>
                </a:lnTo>
                <a:lnTo>
                  <a:pt x="167068" y="166973"/>
                </a:lnTo>
                <a:lnTo>
                  <a:pt x="167068" y="178118"/>
                </a:lnTo>
                <a:close/>
                <a:moveTo>
                  <a:pt x="167068" y="144780"/>
                </a:moveTo>
                <a:lnTo>
                  <a:pt x="100298" y="144780"/>
                </a:lnTo>
                <a:lnTo>
                  <a:pt x="100298" y="133636"/>
                </a:lnTo>
                <a:lnTo>
                  <a:pt x="167068" y="133636"/>
                </a:lnTo>
                <a:lnTo>
                  <a:pt x="167068" y="144780"/>
                </a:lnTo>
                <a:close/>
                <a:moveTo>
                  <a:pt x="167068" y="100203"/>
                </a:moveTo>
                <a:lnTo>
                  <a:pt x="167068" y="111347"/>
                </a:lnTo>
                <a:lnTo>
                  <a:pt x="100298" y="111347"/>
                </a:lnTo>
                <a:lnTo>
                  <a:pt x="100298" y="100203"/>
                </a:lnTo>
                <a:lnTo>
                  <a:pt x="167068" y="100203"/>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1" name="Freeform: Shape 20">
            <a:extLst>
              <a:ext uri="{FF2B5EF4-FFF2-40B4-BE49-F238E27FC236}">
                <a16:creationId xmlns:a16="http://schemas.microsoft.com/office/drawing/2014/main" id="{76D7C362-1A0A-B286-24FB-C1E8FE56C3FB}"/>
              </a:ext>
            </a:extLst>
          </p:cNvPr>
          <p:cNvSpPr/>
          <p:nvPr/>
        </p:nvSpPr>
        <p:spPr>
          <a:xfrm>
            <a:off x="4826009" y="2366833"/>
            <a:ext cx="247650" cy="333375"/>
          </a:xfrm>
          <a:custGeom>
            <a:avLst/>
            <a:gdLst>
              <a:gd name="connsiteX0" fmla="*/ 17813 w 247650"/>
              <a:gd name="connsiteY0" fmla="*/ 53245 h 333375"/>
              <a:gd name="connsiteX1" fmla="*/ 35720 w 247650"/>
              <a:gd name="connsiteY1" fmla="*/ 71819 h 333375"/>
              <a:gd name="connsiteX2" fmla="*/ 35720 w 247650"/>
              <a:gd name="connsiteY2" fmla="*/ 138303 h 333375"/>
              <a:gd name="connsiteX3" fmla="*/ 35720 w 247650"/>
              <a:gd name="connsiteY3" fmla="*/ 143637 h 333375"/>
              <a:gd name="connsiteX4" fmla="*/ 40863 w 247650"/>
              <a:gd name="connsiteY4" fmla="*/ 148971 h 333375"/>
              <a:gd name="connsiteX5" fmla="*/ 46007 w 247650"/>
              <a:gd name="connsiteY5" fmla="*/ 143637 h 333375"/>
              <a:gd name="connsiteX6" fmla="*/ 46007 w 247650"/>
              <a:gd name="connsiteY6" fmla="*/ 138303 h 333375"/>
              <a:gd name="connsiteX7" fmla="*/ 46007 w 247650"/>
              <a:gd name="connsiteY7" fmla="*/ 71819 h 333375"/>
              <a:gd name="connsiteX8" fmla="*/ 46007 w 247650"/>
              <a:gd name="connsiteY8" fmla="*/ 34576 h 333375"/>
              <a:gd name="connsiteX9" fmla="*/ 63914 w 247650"/>
              <a:gd name="connsiteY9" fmla="*/ 16002 h 333375"/>
              <a:gd name="connsiteX10" fmla="*/ 81821 w 247650"/>
              <a:gd name="connsiteY10" fmla="*/ 34576 h 333375"/>
              <a:gd name="connsiteX11" fmla="*/ 81821 w 247650"/>
              <a:gd name="connsiteY11" fmla="*/ 138208 h 333375"/>
              <a:gd name="connsiteX12" fmla="*/ 81821 w 247650"/>
              <a:gd name="connsiteY12" fmla="*/ 143542 h 333375"/>
              <a:gd name="connsiteX13" fmla="*/ 86964 w 247650"/>
              <a:gd name="connsiteY13" fmla="*/ 148876 h 333375"/>
              <a:gd name="connsiteX14" fmla="*/ 92108 w 247650"/>
              <a:gd name="connsiteY14" fmla="*/ 143542 h 333375"/>
              <a:gd name="connsiteX15" fmla="*/ 92108 w 247650"/>
              <a:gd name="connsiteY15" fmla="*/ 138208 h 333375"/>
              <a:gd name="connsiteX16" fmla="*/ 92108 w 247650"/>
              <a:gd name="connsiteY16" fmla="*/ 34576 h 333375"/>
              <a:gd name="connsiteX17" fmla="*/ 92108 w 247650"/>
              <a:gd name="connsiteY17" fmla="*/ 18574 h 333375"/>
              <a:gd name="connsiteX18" fmla="*/ 110015 w 247650"/>
              <a:gd name="connsiteY18" fmla="*/ 0 h 333375"/>
              <a:gd name="connsiteX19" fmla="*/ 127922 w 247650"/>
              <a:gd name="connsiteY19" fmla="*/ 18574 h 333375"/>
              <a:gd name="connsiteX20" fmla="*/ 127922 w 247650"/>
              <a:gd name="connsiteY20" fmla="*/ 34576 h 333375"/>
              <a:gd name="connsiteX21" fmla="*/ 127922 w 247650"/>
              <a:gd name="connsiteY21" fmla="*/ 138208 h 333375"/>
              <a:gd name="connsiteX22" fmla="*/ 127922 w 247650"/>
              <a:gd name="connsiteY22" fmla="*/ 143542 h 333375"/>
              <a:gd name="connsiteX23" fmla="*/ 133065 w 247650"/>
              <a:gd name="connsiteY23" fmla="*/ 148876 h 333375"/>
              <a:gd name="connsiteX24" fmla="*/ 138209 w 247650"/>
              <a:gd name="connsiteY24" fmla="*/ 143542 h 333375"/>
              <a:gd name="connsiteX25" fmla="*/ 138209 w 247650"/>
              <a:gd name="connsiteY25" fmla="*/ 138208 h 333375"/>
              <a:gd name="connsiteX26" fmla="*/ 138209 w 247650"/>
              <a:gd name="connsiteY26" fmla="*/ 34576 h 333375"/>
              <a:gd name="connsiteX27" fmla="*/ 156116 w 247650"/>
              <a:gd name="connsiteY27" fmla="*/ 16002 h 333375"/>
              <a:gd name="connsiteX28" fmla="*/ 174023 w 247650"/>
              <a:gd name="connsiteY28" fmla="*/ 34576 h 333375"/>
              <a:gd name="connsiteX29" fmla="*/ 174023 w 247650"/>
              <a:gd name="connsiteY29" fmla="*/ 212693 h 333375"/>
              <a:gd name="connsiteX30" fmla="*/ 176785 w 247650"/>
              <a:gd name="connsiteY30" fmla="*/ 217361 h 333375"/>
              <a:gd name="connsiteX31" fmla="*/ 182119 w 247650"/>
              <a:gd name="connsiteY31" fmla="*/ 217075 h 333375"/>
              <a:gd name="connsiteX32" fmla="*/ 228315 w 247650"/>
              <a:gd name="connsiteY32" fmla="*/ 184118 h 333375"/>
              <a:gd name="connsiteX33" fmla="*/ 250985 w 247650"/>
              <a:gd name="connsiteY33" fmla="*/ 186595 h 333375"/>
              <a:gd name="connsiteX34" fmla="*/ 252223 w 247650"/>
              <a:gd name="connsiteY34" fmla="*/ 210217 h 333375"/>
              <a:gd name="connsiteX35" fmla="*/ 190120 w 247650"/>
              <a:gd name="connsiteY35" fmla="*/ 294418 h 333375"/>
              <a:gd name="connsiteX36" fmla="*/ 100585 w 247650"/>
              <a:gd name="connsiteY36" fmla="*/ 340328 h 333375"/>
              <a:gd name="connsiteX37" fmla="*/ 97347 w 247650"/>
              <a:gd name="connsiteY37" fmla="*/ 340328 h 333375"/>
              <a:gd name="connsiteX38" fmla="*/ 1 w 247650"/>
              <a:gd name="connsiteY38" fmla="*/ 239268 h 333375"/>
              <a:gd name="connsiteX39" fmla="*/ 1 w 247650"/>
              <a:gd name="connsiteY39" fmla="*/ 71819 h 333375"/>
              <a:gd name="connsiteX40" fmla="*/ 17813 w 247650"/>
              <a:gd name="connsiteY40" fmla="*/ 5324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47650" h="333375">
                <a:moveTo>
                  <a:pt x="17813" y="53245"/>
                </a:moveTo>
                <a:cubicBezTo>
                  <a:pt x="27719" y="53245"/>
                  <a:pt x="35720" y="61627"/>
                  <a:pt x="35720" y="71819"/>
                </a:cubicBezTo>
                <a:lnTo>
                  <a:pt x="35720" y="138303"/>
                </a:lnTo>
                <a:lnTo>
                  <a:pt x="35720" y="143637"/>
                </a:lnTo>
                <a:cubicBezTo>
                  <a:pt x="35720" y="146590"/>
                  <a:pt x="38006" y="148971"/>
                  <a:pt x="40863" y="148971"/>
                </a:cubicBezTo>
                <a:cubicBezTo>
                  <a:pt x="43721" y="148971"/>
                  <a:pt x="46007" y="146590"/>
                  <a:pt x="46007" y="143637"/>
                </a:cubicBezTo>
                <a:lnTo>
                  <a:pt x="46007" y="138303"/>
                </a:lnTo>
                <a:lnTo>
                  <a:pt x="46007" y="71819"/>
                </a:lnTo>
                <a:lnTo>
                  <a:pt x="46007" y="34576"/>
                </a:lnTo>
                <a:cubicBezTo>
                  <a:pt x="46007" y="24289"/>
                  <a:pt x="54008" y="16002"/>
                  <a:pt x="63914" y="16002"/>
                </a:cubicBezTo>
                <a:cubicBezTo>
                  <a:pt x="73820" y="16002"/>
                  <a:pt x="81821" y="24384"/>
                  <a:pt x="81821" y="34576"/>
                </a:cubicBezTo>
                <a:lnTo>
                  <a:pt x="81821" y="138208"/>
                </a:lnTo>
                <a:lnTo>
                  <a:pt x="81821" y="143542"/>
                </a:lnTo>
                <a:cubicBezTo>
                  <a:pt x="81821" y="146495"/>
                  <a:pt x="84107" y="148876"/>
                  <a:pt x="86964" y="148876"/>
                </a:cubicBezTo>
                <a:cubicBezTo>
                  <a:pt x="89822" y="148876"/>
                  <a:pt x="92108" y="146495"/>
                  <a:pt x="92108" y="143542"/>
                </a:cubicBezTo>
                <a:lnTo>
                  <a:pt x="92108" y="138208"/>
                </a:lnTo>
                <a:lnTo>
                  <a:pt x="92108" y="34576"/>
                </a:lnTo>
                <a:lnTo>
                  <a:pt x="92108" y="18574"/>
                </a:lnTo>
                <a:cubicBezTo>
                  <a:pt x="92108" y="8287"/>
                  <a:pt x="100109" y="0"/>
                  <a:pt x="110015" y="0"/>
                </a:cubicBezTo>
                <a:cubicBezTo>
                  <a:pt x="119921" y="0"/>
                  <a:pt x="127922" y="8382"/>
                  <a:pt x="127922" y="18574"/>
                </a:cubicBezTo>
                <a:lnTo>
                  <a:pt x="127922" y="34576"/>
                </a:lnTo>
                <a:lnTo>
                  <a:pt x="127922" y="138208"/>
                </a:lnTo>
                <a:lnTo>
                  <a:pt x="127922" y="143542"/>
                </a:lnTo>
                <a:cubicBezTo>
                  <a:pt x="127922" y="146495"/>
                  <a:pt x="130208" y="148876"/>
                  <a:pt x="133065" y="148876"/>
                </a:cubicBezTo>
                <a:cubicBezTo>
                  <a:pt x="135923" y="148876"/>
                  <a:pt x="138209" y="146495"/>
                  <a:pt x="138209" y="143542"/>
                </a:cubicBezTo>
                <a:lnTo>
                  <a:pt x="138209" y="138208"/>
                </a:lnTo>
                <a:lnTo>
                  <a:pt x="138209" y="34576"/>
                </a:lnTo>
                <a:cubicBezTo>
                  <a:pt x="138209" y="24289"/>
                  <a:pt x="146305" y="16002"/>
                  <a:pt x="156116" y="16002"/>
                </a:cubicBezTo>
                <a:cubicBezTo>
                  <a:pt x="166022" y="16002"/>
                  <a:pt x="174023" y="24384"/>
                  <a:pt x="174023" y="34576"/>
                </a:cubicBezTo>
                <a:lnTo>
                  <a:pt x="174023" y="212693"/>
                </a:lnTo>
                <a:cubicBezTo>
                  <a:pt x="174023" y="214693"/>
                  <a:pt x="175070" y="216503"/>
                  <a:pt x="176785" y="217361"/>
                </a:cubicBezTo>
                <a:cubicBezTo>
                  <a:pt x="178499" y="218313"/>
                  <a:pt x="180500" y="218122"/>
                  <a:pt x="182119" y="217075"/>
                </a:cubicBezTo>
                <a:lnTo>
                  <a:pt x="228315" y="184118"/>
                </a:lnTo>
                <a:cubicBezTo>
                  <a:pt x="237459" y="177641"/>
                  <a:pt x="246222" y="181356"/>
                  <a:pt x="250985" y="186595"/>
                </a:cubicBezTo>
                <a:cubicBezTo>
                  <a:pt x="255747" y="191834"/>
                  <a:pt x="258890" y="201073"/>
                  <a:pt x="252223" y="210217"/>
                </a:cubicBezTo>
                <a:lnTo>
                  <a:pt x="190120" y="294418"/>
                </a:lnTo>
                <a:cubicBezTo>
                  <a:pt x="168974" y="323183"/>
                  <a:pt x="135447" y="340328"/>
                  <a:pt x="100585" y="340328"/>
                </a:cubicBezTo>
                <a:lnTo>
                  <a:pt x="97347" y="340328"/>
                </a:lnTo>
                <a:cubicBezTo>
                  <a:pt x="49246" y="340328"/>
                  <a:pt x="1" y="328327"/>
                  <a:pt x="1" y="239268"/>
                </a:cubicBezTo>
                <a:lnTo>
                  <a:pt x="1" y="71819"/>
                </a:lnTo>
                <a:cubicBezTo>
                  <a:pt x="-94" y="61532"/>
                  <a:pt x="7907" y="53245"/>
                  <a:pt x="17813" y="5324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2" name="Freeform: Shape 21">
            <a:extLst>
              <a:ext uri="{FF2B5EF4-FFF2-40B4-BE49-F238E27FC236}">
                <a16:creationId xmlns:a16="http://schemas.microsoft.com/office/drawing/2014/main" id="{14D19290-7AC2-C2C7-4806-6D59CF6B5C48}"/>
              </a:ext>
            </a:extLst>
          </p:cNvPr>
          <p:cNvSpPr/>
          <p:nvPr/>
        </p:nvSpPr>
        <p:spPr>
          <a:xfrm>
            <a:off x="4299594" y="3605725"/>
            <a:ext cx="323850" cy="314325"/>
          </a:xfrm>
          <a:custGeom>
            <a:avLst/>
            <a:gdLst>
              <a:gd name="connsiteX0" fmla="*/ 198668 w 323850"/>
              <a:gd name="connsiteY0" fmla="*/ 33861 h 314325"/>
              <a:gd name="connsiteX1" fmla="*/ 34076 w 323850"/>
              <a:gd name="connsiteY1" fmla="*/ 33861 h 314325"/>
              <a:gd name="connsiteX2" fmla="*/ 34076 w 323850"/>
              <a:gd name="connsiteY2" fmla="*/ 197406 h 314325"/>
              <a:gd name="connsiteX3" fmla="*/ 187333 w 323850"/>
              <a:gd name="connsiteY3" fmla="*/ 207216 h 314325"/>
              <a:gd name="connsiteX4" fmla="*/ 205145 w 323850"/>
              <a:gd name="connsiteY4" fmla="*/ 224933 h 314325"/>
              <a:gd name="connsiteX5" fmla="*/ 212860 w 323850"/>
              <a:gd name="connsiteY5" fmla="*/ 253603 h 314325"/>
              <a:gd name="connsiteX6" fmla="*/ 273725 w 323850"/>
              <a:gd name="connsiteY6" fmla="*/ 314087 h 314325"/>
              <a:gd name="connsiteX7" fmla="*/ 316016 w 323850"/>
              <a:gd name="connsiteY7" fmla="*/ 314087 h 314325"/>
              <a:gd name="connsiteX8" fmla="*/ 316016 w 323850"/>
              <a:gd name="connsiteY8" fmla="*/ 272082 h 314325"/>
              <a:gd name="connsiteX9" fmla="*/ 255056 w 323850"/>
              <a:gd name="connsiteY9" fmla="*/ 211598 h 314325"/>
              <a:gd name="connsiteX10" fmla="*/ 226195 w 323850"/>
              <a:gd name="connsiteY10" fmla="*/ 203883 h 314325"/>
              <a:gd name="connsiteX11" fmla="*/ 208383 w 323850"/>
              <a:gd name="connsiteY11" fmla="*/ 186166 h 314325"/>
              <a:gd name="connsiteX12" fmla="*/ 198668 w 323850"/>
              <a:gd name="connsiteY12" fmla="*/ 33861 h 314325"/>
              <a:gd name="connsiteX13" fmla="*/ 55316 w 323850"/>
              <a:gd name="connsiteY13" fmla="*/ 176355 h 314325"/>
              <a:gd name="connsiteX14" fmla="*/ 29980 w 323850"/>
              <a:gd name="connsiteY14" fmla="*/ 115586 h 314325"/>
              <a:gd name="connsiteX15" fmla="*/ 55316 w 323850"/>
              <a:gd name="connsiteY15" fmla="*/ 54816 h 314325"/>
              <a:gd name="connsiteX16" fmla="*/ 116467 w 323850"/>
              <a:gd name="connsiteY16" fmla="*/ 29670 h 314325"/>
              <a:gd name="connsiteX17" fmla="*/ 177618 w 323850"/>
              <a:gd name="connsiteY17" fmla="*/ 54816 h 314325"/>
              <a:gd name="connsiteX18" fmla="*/ 202954 w 323850"/>
              <a:gd name="connsiteY18" fmla="*/ 115586 h 314325"/>
              <a:gd name="connsiteX19" fmla="*/ 177618 w 323850"/>
              <a:gd name="connsiteY19" fmla="*/ 176355 h 314325"/>
              <a:gd name="connsiteX20" fmla="*/ 116467 w 323850"/>
              <a:gd name="connsiteY20" fmla="*/ 201501 h 314325"/>
              <a:gd name="connsiteX21" fmla="*/ 55316 w 323850"/>
              <a:gd name="connsiteY21" fmla="*/ 17635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850" h="314325">
                <a:moveTo>
                  <a:pt x="198668" y="33861"/>
                </a:moveTo>
                <a:cubicBezTo>
                  <a:pt x="153234" y="-11287"/>
                  <a:pt x="79605" y="-11287"/>
                  <a:pt x="34076" y="33861"/>
                </a:cubicBezTo>
                <a:cubicBezTo>
                  <a:pt x="-11359" y="79010"/>
                  <a:pt x="-11359" y="152257"/>
                  <a:pt x="34076" y="197406"/>
                </a:cubicBezTo>
                <a:cubicBezTo>
                  <a:pt x="75890" y="239030"/>
                  <a:pt x="141708" y="242268"/>
                  <a:pt x="187333" y="207216"/>
                </a:cubicBezTo>
                <a:lnTo>
                  <a:pt x="205145" y="224933"/>
                </a:lnTo>
                <a:cubicBezTo>
                  <a:pt x="202478" y="234839"/>
                  <a:pt x="205049" y="245888"/>
                  <a:pt x="212860" y="253603"/>
                </a:cubicBezTo>
                <a:lnTo>
                  <a:pt x="273725" y="314087"/>
                </a:lnTo>
                <a:cubicBezTo>
                  <a:pt x="285440" y="325707"/>
                  <a:pt x="304395" y="325707"/>
                  <a:pt x="316016" y="314087"/>
                </a:cubicBezTo>
                <a:cubicBezTo>
                  <a:pt x="327636" y="302466"/>
                  <a:pt x="327636" y="283702"/>
                  <a:pt x="316016" y="272082"/>
                </a:cubicBezTo>
                <a:lnTo>
                  <a:pt x="255056" y="211598"/>
                </a:lnTo>
                <a:cubicBezTo>
                  <a:pt x="247245" y="203787"/>
                  <a:pt x="236196" y="201216"/>
                  <a:pt x="226195" y="203883"/>
                </a:cubicBezTo>
                <a:lnTo>
                  <a:pt x="208383" y="186166"/>
                </a:lnTo>
                <a:cubicBezTo>
                  <a:pt x="243816" y="140827"/>
                  <a:pt x="240482" y="75486"/>
                  <a:pt x="198668" y="33861"/>
                </a:cubicBezTo>
                <a:moveTo>
                  <a:pt x="55316" y="176355"/>
                </a:moveTo>
                <a:cubicBezTo>
                  <a:pt x="39029" y="160163"/>
                  <a:pt x="29980" y="138541"/>
                  <a:pt x="29980" y="115586"/>
                </a:cubicBezTo>
                <a:cubicBezTo>
                  <a:pt x="29980" y="92631"/>
                  <a:pt x="38933" y="71104"/>
                  <a:pt x="55316" y="54816"/>
                </a:cubicBezTo>
                <a:cubicBezTo>
                  <a:pt x="71604" y="38624"/>
                  <a:pt x="93321" y="29670"/>
                  <a:pt x="116467" y="29670"/>
                </a:cubicBezTo>
                <a:cubicBezTo>
                  <a:pt x="139518" y="29670"/>
                  <a:pt x="161235" y="38624"/>
                  <a:pt x="177618" y="54816"/>
                </a:cubicBezTo>
                <a:cubicBezTo>
                  <a:pt x="193905" y="71009"/>
                  <a:pt x="202954" y="92631"/>
                  <a:pt x="202954" y="115586"/>
                </a:cubicBezTo>
                <a:cubicBezTo>
                  <a:pt x="202954" y="138541"/>
                  <a:pt x="194001" y="160068"/>
                  <a:pt x="177618" y="176355"/>
                </a:cubicBezTo>
                <a:cubicBezTo>
                  <a:pt x="161330" y="192548"/>
                  <a:pt x="139613" y="201501"/>
                  <a:pt x="116467" y="201501"/>
                </a:cubicBezTo>
                <a:cubicBezTo>
                  <a:pt x="93321" y="201501"/>
                  <a:pt x="71604" y="192548"/>
                  <a:pt x="55316" y="176355"/>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3" name="Freeform: Shape 22">
            <a:extLst>
              <a:ext uri="{FF2B5EF4-FFF2-40B4-BE49-F238E27FC236}">
                <a16:creationId xmlns:a16="http://schemas.microsoft.com/office/drawing/2014/main" id="{4801DFBD-3D66-AD40-2793-0D65568215A4}"/>
              </a:ext>
            </a:extLst>
          </p:cNvPr>
          <p:cNvSpPr/>
          <p:nvPr/>
        </p:nvSpPr>
        <p:spPr>
          <a:xfrm>
            <a:off x="7482912" y="2401757"/>
            <a:ext cx="28575" cy="171450"/>
          </a:xfrm>
          <a:custGeom>
            <a:avLst/>
            <a:gdLst>
              <a:gd name="connsiteX0" fmla="*/ 4858 w 28575"/>
              <a:gd name="connsiteY0" fmla="*/ 101835 h 171450"/>
              <a:gd name="connsiteX1" fmla="*/ 1048 w 28575"/>
              <a:gd name="connsiteY1" fmla="*/ 44875 h 171450"/>
              <a:gd name="connsiteX2" fmla="*/ 0 w 28575"/>
              <a:gd name="connsiteY2" fmla="*/ 20967 h 171450"/>
              <a:gd name="connsiteX3" fmla="*/ 5144 w 28575"/>
              <a:gd name="connsiteY3" fmla="*/ 5537 h 171450"/>
              <a:gd name="connsiteX4" fmla="*/ 18764 w 28575"/>
              <a:gd name="connsiteY4" fmla="*/ 12 h 171450"/>
              <a:gd name="connsiteX5" fmla="*/ 32480 w 28575"/>
              <a:gd name="connsiteY5" fmla="*/ 7061 h 171450"/>
              <a:gd name="connsiteX6" fmla="*/ 35909 w 28575"/>
              <a:gd name="connsiteY6" fmla="*/ 27444 h 171450"/>
              <a:gd name="connsiteX7" fmla="*/ 35052 w 28575"/>
              <a:gd name="connsiteY7" fmla="*/ 43351 h 171450"/>
              <a:gd name="connsiteX8" fmla="*/ 29908 w 28575"/>
              <a:gd name="connsiteY8" fmla="*/ 102025 h 171450"/>
              <a:gd name="connsiteX9" fmla="*/ 26384 w 28575"/>
              <a:gd name="connsiteY9" fmla="*/ 118122 h 171450"/>
              <a:gd name="connsiteX10" fmla="*/ 17336 w 28575"/>
              <a:gd name="connsiteY10" fmla="*/ 123742 h 171450"/>
              <a:gd name="connsiteX11" fmla="*/ 8382 w 28575"/>
              <a:gd name="connsiteY11" fmla="*/ 118313 h 171450"/>
              <a:gd name="connsiteX12" fmla="*/ 4858 w 28575"/>
              <a:gd name="connsiteY12" fmla="*/ 101835 h 171450"/>
              <a:gd name="connsiteX13" fmla="*/ 18098 w 28575"/>
              <a:gd name="connsiteY13" fmla="*/ 180130 h 171450"/>
              <a:gd name="connsiteX14" fmla="*/ 5429 w 28575"/>
              <a:gd name="connsiteY14" fmla="*/ 175463 h 171450"/>
              <a:gd name="connsiteX15" fmla="*/ 0 w 28575"/>
              <a:gd name="connsiteY15" fmla="*/ 162318 h 171450"/>
              <a:gd name="connsiteX16" fmla="*/ 17621 w 28575"/>
              <a:gd name="connsiteY16" fmla="*/ 144602 h 171450"/>
              <a:gd name="connsiteX17" fmla="*/ 17907 w 28575"/>
              <a:gd name="connsiteY17" fmla="*/ 144602 h 171450"/>
              <a:gd name="connsiteX18" fmla="*/ 30671 w 28575"/>
              <a:gd name="connsiteY18" fmla="*/ 149745 h 171450"/>
              <a:gd name="connsiteX19" fmla="*/ 36004 w 28575"/>
              <a:gd name="connsiteY19" fmla="*/ 162318 h 171450"/>
              <a:gd name="connsiteX20" fmla="*/ 30671 w 28575"/>
              <a:gd name="connsiteY20" fmla="*/ 175368 h 171450"/>
              <a:gd name="connsiteX21" fmla="*/ 18098 w 28575"/>
              <a:gd name="connsiteY21" fmla="*/ 180130 h 171450"/>
              <a:gd name="connsiteX22" fmla="*/ 18098 w 28575"/>
              <a:gd name="connsiteY22" fmla="*/ 18013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575" h="171450">
                <a:moveTo>
                  <a:pt x="4858" y="101835"/>
                </a:moveTo>
                <a:lnTo>
                  <a:pt x="1048" y="44875"/>
                </a:lnTo>
                <a:cubicBezTo>
                  <a:pt x="381" y="33731"/>
                  <a:pt x="0" y="25825"/>
                  <a:pt x="0" y="20967"/>
                </a:cubicBezTo>
                <a:cubicBezTo>
                  <a:pt x="0" y="14395"/>
                  <a:pt x="1715" y="9252"/>
                  <a:pt x="5144" y="5537"/>
                </a:cubicBezTo>
                <a:cubicBezTo>
                  <a:pt x="8668" y="1822"/>
                  <a:pt x="13621" y="-178"/>
                  <a:pt x="18764" y="12"/>
                </a:cubicBezTo>
                <a:cubicBezTo>
                  <a:pt x="25622" y="12"/>
                  <a:pt x="30099" y="2394"/>
                  <a:pt x="32480" y="7061"/>
                </a:cubicBezTo>
                <a:cubicBezTo>
                  <a:pt x="34766" y="11823"/>
                  <a:pt x="35909" y="18586"/>
                  <a:pt x="35909" y="27444"/>
                </a:cubicBezTo>
                <a:cubicBezTo>
                  <a:pt x="35909" y="32778"/>
                  <a:pt x="35624" y="38112"/>
                  <a:pt x="35052" y="43351"/>
                </a:cubicBezTo>
                <a:lnTo>
                  <a:pt x="29908" y="102025"/>
                </a:lnTo>
                <a:cubicBezTo>
                  <a:pt x="29337" y="108978"/>
                  <a:pt x="28194" y="114408"/>
                  <a:pt x="26384" y="118122"/>
                </a:cubicBezTo>
                <a:cubicBezTo>
                  <a:pt x="24860" y="121647"/>
                  <a:pt x="21241" y="123933"/>
                  <a:pt x="17336" y="123742"/>
                </a:cubicBezTo>
                <a:cubicBezTo>
                  <a:pt x="13049" y="123742"/>
                  <a:pt x="10096" y="121932"/>
                  <a:pt x="8382" y="118313"/>
                </a:cubicBezTo>
                <a:cubicBezTo>
                  <a:pt x="6763" y="114693"/>
                  <a:pt x="5620" y="109264"/>
                  <a:pt x="4858" y="101835"/>
                </a:cubicBezTo>
                <a:close/>
                <a:moveTo>
                  <a:pt x="18098" y="180130"/>
                </a:moveTo>
                <a:cubicBezTo>
                  <a:pt x="13430" y="180225"/>
                  <a:pt x="8954" y="178511"/>
                  <a:pt x="5429" y="175463"/>
                </a:cubicBezTo>
                <a:cubicBezTo>
                  <a:pt x="1810" y="172320"/>
                  <a:pt x="0" y="167938"/>
                  <a:pt x="0" y="162318"/>
                </a:cubicBezTo>
                <a:cubicBezTo>
                  <a:pt x="0" y="152603"/>
                  <a:pt x="7811" y="144602"/>
                  <a:pt x="17621" y="144602"/>
                </a:cubicBezTo>
                <a:cubicBezTo>
                  <a:pt x="17717" y="144602"/>
                  <a:pt x="17812" y="144602"/>
                  <a:pt x="17907" y="144602"/>
                </a:cubicBezTo>
                <a:cubicBezTo>
                  <a:pt x="22670" y="144507"/>
                  <a:pt x="27337" y="146412"/>
                  <a:pt x="30671" y="149745"/>
                </a:cubicBezTo>
                <a:cubicBezTo>
                  <a:pt x="34100" y="152984"/>
                  <a:pt x="36004" y="157556"/>
                  <a:pt x="36004" y="162318"/>
                </a:cubicBezTo>
                <a:cubicBezTo>
                  <a:pt x="36004" y="167843"/>
                  <a:pt x="34195" y="172224"/>
                  <a:pt x="30671" y="175368"/>
                </a:cubicBezTo>
                <a:cubicBezTo>
                  <a:pt x="27146" y="178511"/>
                  <a:pt x="22670" y="180225"/>
                  <a:pt x="18098" y="180130"/>
                </a:cubicBezTo>
                <a:lnTo>
                  <a:pt x="18098" y="180130"/>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4" name="Freeform: Shape 23">
            <a:extLst>
              <a:ext uri="{FF2B5EF4-FFF2-40B4-BE49-F238E27FC236}">
                <a16:creationId xmlns:a16="http://schemas.microsoft.com/office/drawing/2014/main" id="{50B2B70C-16EA-883D-8137-1BC9E1FB1541}"/>
              </a:ext>
            </a:extLst>
          </p:cNvPr>
          <p:cNvSpPr/>
          <p:nvPr/>
        </p:nvSpPr>
        <p:spPr>
          <a:xfrm>
            <a:off x="7323428" y="2306329"/>
            <a:ext cx="352425" cy="304800"/>
          </a:xfrm>
          <a:custGeom>
            <a:avLst/>
            <a:gdLst>
              <a:gd name="connsiteX0" fmla="*/ 178153 w 352425"/>
              <a:gd name="connsiteY0" fmla="*/ 13811 h 304800"/>
              <a:gd name="connsiteX1" fmla="*/ 342459 w 352425"/>
              <a:gd name="connsiteY1" fmla="*/ 298323 h 304800"/>
              <a:gd name="connsiteX2" fmla="*/ 13847 w 352425"/>
              <a:gd name="connsiteY2" fmla="*/ 298323 h 304800"/>
              <a:gd name="connsiteX3" fmla="*/ 178153 w 352425"/>
              <a:gd name="connsiteY3" fmla="*/ 13811 h 304800"/>
              <a:gd name="connsiteX4" fmla="*/ 178153 w 352425"/>
              <a:gd name="connsiteY4" fmla="*/ 0 h 304800"/>
              <a:gd name="connsiteX5" fmla="*/ 166152 w 352425"/>
              <a:gd name="connsiteY5" fmla="*/ 6953 h 304800"/>
              <a:gd name="connsiteX6" fmla="*/ 1845 w 352425"/>
              <a:gd name="connsiteY6" fmla="*/ 291560 h 304800"/>
              <a:gd name="connsiteX7" fmla="*/ 6894 w 352425"/>
              <a:gd name="connsiteY7" fmla="*/ 310420 h 304800"/>
              <a:gd name="connsiteX8" fmla="*/ 13847 w 352425"/>
              <a:gd name="connsiteY8" fmla="*/ 312230 h 304800"/>
              <a:gd name="connsiteX9" fmla="*/ 342459 w 352425"/>
              <a:gd name="connsiteY9" fmla="*/ 312230 h 304800"/>
              <a:gd name="connsiteX10" fmla="*/ 356271 w 352425"/>
              <a:gd name="connsiteY10" fmla="*/ 298418 h 304800"/>
              <a:gd name="connsiteX11" fmla="*/ 354461 w 352425"/>
              <a:gd name="connsiteY11" fmla="*/ 291465 h 304800"/>
              <a:gd name="connsiteX12" fmla="*/ 190155 w 352425"/>
              <a:gd name="connsiteY12" fmla="*/ 6858 h 304800"/>
              <a:gd name="connsiteX13" fmla="*/ 178153 w 352425"/>
              <a:gd name="connsiteY13"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2425" h="304800">
                <a:moveTo>
                  <a:pt x="178153" y="13811"/>
                </a:moveTo>
                <a:lnTo>
                  <a:pt x="342459" y="298323"/>
                </a:lnTo>
                <a:lnTo>
                  <a:pt x="13847" y="298323"/>
                </a:lnTo>
                <a:lnTo>
                  <a:pt x="178153" y="13811"/>
                </a:lnTo>
                <a:moveTo>
                  <a:pt x="178153" y="0"/>
                </a:moveTo>
                <a:cubicBezTo>
                  <a:pt x="173200" y="0"/>
                  <a:pt x="168628" y="2667"/>
                  <a:pt x="166152" y="6953"/>
                </a:cubicBezTo>
                <a:lnTo>
                  <a:pt x="1845" y="291560"/>
                </a:lnTo>
                <a:cubicBezTo>
                  <a:pt x="-1965" y="298132"/>
                  <a:pt x="321" y="306610"/>
                  <a:pt x="6894" y="310420"/>
                </a:cubicBezTo>
                <a:cubicBezTo>
                  <a:pt x="8989" y="311658"/>
                  <a:pt x="11370" y="312230"/>
                  <a:pt x="13847" y="312230"/>
                </a:cubicBezTo>
                <a:lnTo>
                  <a:pt x="342459" y="312230"/>
                </a:lnTo>
                <a:cubicBezTo>
                  <a:pt x="350079" y="312230"/>
                  <a:pt x="356271" y="306038"/>
                  <a:pt x="356271" y="298418"/>
                </a:cubicBezTo>
                <a:cubicBezTo>
                  <a:pt x="356271" y="296037"/>
                  <a:pt x="355604" y="293656"/>
                  <a:pt x="354461" y="291465"/>
                </a:cubicBezTo>
                <a:lnTo>
                  <a:pt x="190155" y="6858"/>
                </a:lnTo>
                <a:cubicBezTo>
                  <a:pt x="187678" y="2572"/>
                  <a:pt x="183106" y="0"/>
                  <a:pt x="178153" y="0"/>
                </a:cubicBez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nvGrpSpPr>
          <p:cNvPr id="25" name="Graphic 165">
            <a:extLst>
              <a:ext uri="{FF2B5EF4-FFF2-40B4-BE49-F238E27FC236}">
                <a16:creationId xmlns:a16="http://schemas.microsoft.com/office/drawing/2014/main" id="{063D8CC3-BE42-9DF5-9C4C-E7ADEF13F534}"/>
              </a:ext>
            </a:extLst>
          </p:cNvPr>
          <p:cNvGrpSpPr/>
          <p:nvPr/>
        </p:nvGrpSpPr>
        <p:grpSpPr>
          <a:xfrm>
            <a:off x="6057923" y="1738012"/>
            <a:ext cx="330136" cy="310611"/>
            <a:chOff x="3509702" y="3282835"/>
            <a:chExt cx="330136" cy="310611"/>
          </a:xfrm>
          <a:solidFill>
            <a:srgbClr val="FFFFFF"/>
          </a:solidFill>
        </p:grpSpPr>
        <p:sp>
          <p:nvSpPr>
            <p:cNvPr id="26" name="Freeform: Shape 25">
              <a:extLst>
                <a:ext uri="{FF2B5EF4-FFF2-40B4-BE49-F238E27FC236}">
                  <a16:creationId xmlns:a16="http://schemas.microsoft.com/office/drawing/2014/main" id="{7E2F1214-B516-8F18-1C1F-A770D7F00D14}"/>
                </a:ext>
              </a:extLst>
            </p:cNvPr>
            <p:cNvSpPr/>
            <p:nvPr/>
          </p:nvSpPr>
          <p:spPr>
            <a:xfrm>
              <a:off x="3584473" y="3524580"/>
              <a:ext cx="190500" cy="9525"/>
            </a:xfrm>
            <a:custGeom>
              <a:avLst/>
              <a:gdLst>
                <a:gd name="connsiteX0" fmla="*/ 0 w 190500"/>
                <a:gd name="connsiteY0" fmla="*/ 0 h 0"/>
                <a:gd name="connsiteX1" fmla="*/ 198406 w 190500"/>
                <a:gd name="connsiteY1" fmla="*/ 0 h 0"/>
                <a:gd name="connsiteX2" fmla="*/ 198406 w 190500"/>
                <a:gd name="connsiteY2" fmla="*/ 4381 h 0"/>
                <a:gd name="connsiteX3" fmla="*/ 0 w 190500"/>
                <a:gd name="connsiteY3" fmla="*/ 4381 h 0"/>
              </a:gdLst>
              <a:ahLst/>
              <a:cxnLst>
                <a:cxn ang="0">
                  <a:pos x="connsiteX0" y="connsiteY0"/>
                </a:cxn>
                <a:cxn ang="0">
                  <a:pos x="connsiteX1" y="connsiteY1"/>
                </a:cxn>
                <a:cxn ang="0">
                  <a:pos x="connsiteX2" y="connsiteY2"/>
                </a:cxn>
                <a:cxn ang="0">
                  <a:pos x="connsiteX3" y="connsiteY3"/>
                </a:cxn>
              </a:cxnLst>
              <a:rect l="l" t="t" r="r" b="b"/>
              <a:pathLst>
                <a:path w="190500">
                  <a:moveTo>
                    <a:pt x="0" y="0"/>
                  </a:moveTo>
                  <a:lnTo>
                    <a:pt x="198406" y="0"/>
                  </a:lnTo>
                  <a:lnTo>
                    <a:pt x="198406" y="4381"/>
                  </a:lnTo>
                  <a:lnTo>
                    <a:pt x="0" y="4381"/>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7" name="Freeform: Shape 26">
              <a:extLst>
                <a:ext uri="{FF2B5EF4-FFF2-40B4-BE49-F238E27FC236}">
                  <a16:creationId xmlns:a16="http://schemas.microsoft.com/office/drawing/2014/main" id="{2CCC70A2-58EE-12A5-5B6F-B04236CD6F5A}"/>
                </a:ext>
              </a:extLst>
            </p:cNvPr>
            <p:cNvSpPr/>
            <p:nvPr/>
          </p:nvSpPr>
          <p:spPr>
            <a:xfrm>
              <a:off x="3674389" y="3372561"/>
              <a:ext cx="9525" cy="152400"/>
            </a:xfrm>
            <a:custGeom>
              <a:avLst/>
              <a:gdLst>
                <a:gd name="connsiteX0" fmla="*/ 0 w 0"/>
                <a:gd name="connsiteY0" fmla="*/ 0 h 152400"/>
                <a:gd name="connsiteX1" fmla="*/ 4286 w 0"/>
                <a:gd name="connsiteY1" fmla="*/ 0 h 152400"/>
                <a:gd name="connsiteX2" fmla="*/ 4286 w 0"/>
                <a:gd name="connsiteY2" fmla="*/ 154972 h 152400"/>
                <a:gd name="connsiteX3" fmla="*/ 0 w 0"/>
                <a:gd name="connsiteY3" fmla="*/ 154972 h 152400"/>
              </a:gdLst>
              <a:ahLst/>
              <a:cxnLst>
                <a:cxn ang="0">
                  <a:pos x="connsiteX0" y="connsiteY0"/>
                </a:cxn>
                <a:cxn ang="0">
                  <a:pos x="connsiteX1" y="connsiteY1"/>
                </a:cxn>
                <a:cxn ang="0">
                  <a:pos x="connsiteX2" y="connsiteY2"/>
                </a:cxn>
                <a:cxn ang="0">
                  <a:pos x="connsiteX3" y="connsiteY3"/>
                </a:cxn>
              </a:cxnLst>
              <a:rect l="l" t="t" r="r" b="b"/>
              <a:pathLst>
                <a:path h="152400">
                  <a:moveTo>
                    <a:pt x="0" y="0"/>
                  </a:moveTo>
                  <a:lnTo>
                    <a:pt x="4286" y="0"/>
                  </a:lnTo>
                  <a:lnTo>
                    <a:pt x="4286" y="154972"/>
                  </a:lnTo>
                  <a:lnTo>
                    <a:pt x="0" y="154972"/>
                  </a:lnTo>
                  <a:close/>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8" name="Freeform: Shape 27">
              <a:extLst>
                <a:ext uri="{FF2B5EF4-FFF2-40B4-BE49-F238E27FC236}">
                  <a16:creationId xmlns:a16="http://schemas.microsoft.com/office/drawing/2014/main" id="{B0489817-AC36-5D7B-8E38-9BBE35F9BCC5}"/>
                </a:ext>
              </a:extLst>
            </p:cNvPr>
            <p:cNvSpPr/>
            <p:nvPr/>
          </p:nvSpPr>
          <p:spPr>
            <a:xfrm>
              <a:off x="3662292" y="3511149"/>
              <a:ext cx="28575" cy="28575"/>
            </a:xfrm>
            <a:custGeom>
              <a:avLst/>
              <a:gdLst>
                <a:gd name="connsiteX0" fmla="*/ 29528 w 28575"/>
                <a:gd name="connsiteY0" fmla="*/ 14764 h 28575"/>
                <a:gd name="connsiteX1" fmla="*/ 29242 w 28575"/>
                <a:gd name="connsiteY1" fmla="*/ 17812 h 28575"/>
                <a:gd name="connsiteX2" fmla="*/ 14764 w 28575"/>
                <a:gd name="connsiteY2" fmla="*/ 29623 h 28575"/>
                <a:gd name="connsiteX3" fmla="*/ 286 w 28575"/>
                <a:gd name="connsiteY3" fmla="*/ 17812 h 28575"/>
                <a:gd name="connsiteX4" fmla="*/ 0 w 28575"/>
                <a:gd name="connsiteY4" fmla="*/ 14764 h 28575"/>
                <a:gd name="connsiteX5" fmla="*/ 95 w 28575"/>
                <a:gd name="connsiteY5" fmla="*/ 13430 h 28575"/>
                <a:gd name="connsiteX6" fmla="*/ 12668 w 28575"/>
                <a:gd name="connsiteY6" fmla="*/ 191 h 28575"/>
                <a:gd name="connsiteX7" fmla="*/ 14859 w 28575"/>
                <a:gd name="connsiteY7" fmla="*/ 0 h 28575"/>
                <a:gd name="connsiteX8" fmla="*/ 17050 w 28575"/>
                <a:gd name="connsiteY8" fmla="*/ 191 h 28575"/>
                <a:gd name="connsiteX9" fmla="*/ 29528 w 28575"/>
                <a:gd name="connsiteY9" fmla="*/ 13430 h 28575"/>
                <a:gd name="connsiteX10" fmla="*/ 29528 w 28575"/>
                <a:gd name="connsiteY10" fmla="*/ 1476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 h="28575">
                  <a:moveTo>
                    <a:pt x="29528" y="14764"/>
                  </a:moveTo>
                  <a:cubicBezTo>
                    <a:pt x="29528" y="15811"/>
                    <a:pt x="29432" y="16764"/>
                    <a:pt x="29242" y="17812"/>
                  </a:cubicBezTo>
                  <a:cubicBezTo>
                    <a:pt x="27813" y="24479"/>
                    <a:pt x="21907" y="29623"/>
                    <a:pt x="14764" y="29623"/>
                  </a:cubicBezTo>
                  <a:cubicBezTo>
                    <a:pt x="7620" y="29623"/>
                    <a:pt x="1619" y="24575"/>
                    <a:pt x="286" y="17812"/>
                  </a:cubicBezTo>
                  <a:cubicBezTo>
                    <a:pt x="95" y="16859"/>
                    <a:pt x="0" y="15811"/>
                    <a:pt x="0" y="14764"/>
                  </a:cubicBezTo>
                  <a:cubicBezTo>
                    <a:pt x="0" y="14288"/>
                    <a:pt x="0" y="13811"/>
                    <a:pt x="95" y="13430"/>
                  </a:cubicBezTo>
                  <a:cubicBezTo>
                    <a:pt x="667" y="6668"/>
                    <a:pt x="5905" y="1143"/>
                    <a:pt x="12668" y="191"/>
                  </a:cubicBezTo>
                  <a:cubicBezTo>
                    <a:pt x="13335" y="95"/>
                    <a:pt x="14097" y="0"/>
                    <a:pt x="14859" y="0"/>
                  </a:cubicBezTo>
                  <a:cubicBezTo>
                    <a:pt x="15621" y="0"/>
                    <a:pt x="16288" y="0"/>
                    <a:pt x="17050" y="191"/>
                  </a:cubicBezTo>
                  <a:cubicBezTo>
                    <a:pt x="23717" y="1143"/>
                    <a:pt x="29051" y="6668"/>
                    <a:pt x="29528" y="13430"/>
                  </a:cubicBezTo>
                  <a:cubicBezTo>
                    <a:pt x="29528" y="13811"/>
                    <a:pt x="29528" y="14288"/>
                    <a:pt x="29528" y="14764"/>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29" name="Freeform: Shape 28">
              <a:extLst>
                <a:ext uri="{FF2B5EF4-FFF2-40B4-BE49-F238E27FC236}">
                  <a16:creationId xmlns:a16="http://schemas.microsoft.com/office/drawing/2014/main" id="{5CEC6D61-D30C-9973-81D8-66A71E23C16E}"/>
                </a:ext>
              </a:extLst>
            </p:cNvPr>
            <p:cNvSpPr/>
            <p:nvPr/>
          </p:nvSpPr>
          <p:spPr>
            <a:xfrm>
              <a:off x="3750113"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430"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0" name="Freeform: Shape 29">
              <a:extLst>
                <a:ext uri="{FF2B5EF4-FFF2-40B4-BE49-F238E27FC236}">
                  <a16:creationId xmlns:a16="http://schemas.microsoft.com/office/drawing/2014/main" id="{4917F1F5-621E-C752-E84F-4386299998B3}"/>
                </a:ext>
              </a:extLst>
            </p:cNvPr>
            <p:cNvSpPr/>
            <p:nvPr/>
          </p:nvSpPr>
          <p:spPr>
            <a:xfrm>
              <a:off x="3725538"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872" y="29432"/>
                    <a:pt x="103632"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1" name="Freeform: Shape 30">
              <a:extLst>
                <a:ext uri="{FF2B5EF4-FFF2-40B4-BE49-F238E27FC236}">
                  <a16:creationId xmlns:a16="http://schemas.microsoft.com/office/drawing/2014/main" id="{33CBEDE8-DD23-F94A-7BD3-D8094EEDA73C}"/>
                </a:ext>
              </a:extLst>
            </p:cNvPr>
            <p:cNvSpPr/>
            <p:nvPr/>
          </p:nvSpPr>
          <p:spPr>
            <a:xfrm>
              <a:off x="3534276" y="3439426"/>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1"/>
                    <a:pt x="53435" y="0"/>
                    <a:pt x="34385" y="0"/>
                  </a:cubicBezTo>
                  <a:cubicBezTo>
                    <a:pt x="15335" y="0"/>
                    <a:pt x="0" y="15431"/>
                    <a:pt x="0" y="34385"/>
                  </a:cubicBezTo>
                  <a:cubicBezTo>
                    <a:pt x="0"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2" name="Freeform: Shape 31">
              <a:extLst>
                <a:ext uri="{FF2B5EF4-FFF2-40B4-BE49-F238E27FC236}">
                  <a16:creationId xmlns:a16="http://schemas.microsoft.com/office/drawing/2014/main" id="{BF73C2F9-BB3C-062C-99DA-D359F1CE795E}"/>
                </a:ext>
              </a:extLst>
            </p:cNvPr>
            <p:cNvSpPr/>
            <p:nvPr/>
          </p:nvSpPr>
          <p:spPr>
            <a:xfrm>
              <a:off x="3509702" y="3507721"/>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199 h 85725"/>
                <a:gd name="connsiteX5" fmla="*/ 58865 w 114300"/>
                <a:gd name="connsiteY5" fmla="*/ 86963 h 85725"/>
                <a:gd name="connsiteX6" fmla="*/ 117729 w 114300"/>
                <a:gd name="connsiteY6" fmla="*/ 72199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5"/>
                    <a:pt x="68771" y="9430"/>
                    <a:pt x="58960" y="9430"/>
                  </a:cubicBezTo>
                  <a:cubicBezTo>
                    <a:pt x="49054" y="9430"/>
                    <a:pt x="40100" y="5905"/>
                    <a:pt x="33052" y="0"/>
                  </a:cubicBezTo>
                  <a:cubicBezTo>
                    <a:pt x="14192" y="9715"/>
                    <a:pt x="953" y="29432"/>
                    <a:pt x="95" y="52578"/>
                  </a:cubicBezTo>
                  <a:cubicBezTo>
                    <a:pt x="95" y="52578"/>
                    <a:pt x="0" y="72009"/>
                    <a:pt x="0" y="72199"/>
                  </a:cubicBezTo>
                  <a:cubicBezTo>
                    <a:pt x="0" y="80296"/>
                    <a:pt x="26384" y="86963"/>
                    <a:pt x="58865" y="86963"/>
                  </a:cubicBezTo>
                  <a:cubicBezTo>
                    <a:pt x="91345" y="86963"/>
                    <a:pt x="117729" y="80391"/>
                    <a:pt x="117729" y="72199"/>
                  </a:cubicBezTo>
                  <a:lnTo>
                    <a:pt x="117824" y="52578"/>
                  </a:lnTo>
                  <a:cubicBezTo>
                    <a:pt x="116967" y="29432"/>
                    <a:pt x="103727" y="9715"/>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3" name="Freeform: Shape 32">
              <a:extLst>
                <a:ext uri="{FF2B5EF4-FFF2-40B4-BE49-F238E27FC236}">
                  <a16:creationId xmlns:a16="http://schemas.microsoft.com/office/drawing/2014/main" id="{416CDB36-3C39-4376-88AE-7BFDEDEB01D2}"/>
                </a:ext>
              </a:extLst>
            </p:cNvPr>
            <p:cNvSpPr/>
            <p:nvPr/>
          </p:nvSpPr>
          <p:spPr>
            <a:xfrm>
              <a:off x="3641814" y="3282835"/>
              <a:ext cx="66675" cy="66675"/>
            </a:xfrm>
            <a:custGeom>
              <a:avLst/>
              <a:gdLst>
                <a:gd name="connsiteX0" fmla="*/ 34385 w 66675"/>
                <a:gd name="connsiteY0" fmla="*/ 68771 h 66675"/>
                <a:gd name="connsiteX1" fmla="*/ 68771 w 66675"/>
                <a:gd name="connsiteY1" fmla="*/ 34385 h 66675"/>
                <a:gd name="connsiteX2" fmla="*/ 34385 w 66675"/>
                <a:gd name="connsiteY2" fmla="*/ 0 h 66675"/>
                <a:gd name="connsiteX3" fmla="*/ 0 w 66675"/>
                <a:gd name="connsiteY3" fmla="*/ 34385 h 66675"/>
                <a:gd name="connsiteX4" fmla="*/ 34385 w 66675"/>
                <a:gd name="connsiteY4" fmla="*/ 687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34385" y="68771"/>
                  </a:moveTo>
                  <a:cubicBezTo>
                    <a:pt x="53340" y="68771"/>
                    <a:pt x="68771" y="53340"/>
                    <a:pt x="68771" y="34385"/>
                  </a:cubicBezTo>
                  <a:cubicBezTo>
                    <a:pt x="68771" y="15430"/>
                    <a:pt x="53435" y="0"/>
                    <a:pt x="34385" y="0"/>
                  </a:cubicBezTo>
                  <a:cubicBezTo>
                    <a:pt x="15430" y="0"/>
                    <a:pt x="0" y="15430"/>
                    <a:pt x="0" y="34385"/>
                  </a:cubicBezTo>
                  <a:cubicBezTo>
                    <a:pt x="95" y="53435"/>
                    <a:pt x="15430" y="68771"/>
                    <a:pt x="34385" y="68771"/>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sp>
          <p:nvSpPr>
            <p:cNvPr id="34" name="Freeform: Shape 33">
              <a:extLst>
                <a:ext uri="{FF2B5EF4-FFF2-40B4-BE49-F238E27FC236}">
                  <a16:creationId xmlns:a16="http://schemas.microsoft.com/office/drawing/2014/main" id="{EF0532A0-3454-50A3-E223-A55ED6A85A5B}"/>
                </a:ext>
              </a:extLst>
            </p:cNvPr>
            <p:cNvSpPr/>
            <p:nvPr/>
          </p:nvSpPr>
          <p:spPr>
            <a:xfrm>
              <a:off x="3617239" y="3351129"/>
              <a:ext cx="114300" cy="85725"/>
            </a:xfrm>
            <a:custGeom>
              <a:avLst/>
              <a:gdLst>
                <a:gd name="connsiteX0" fmla="*/ 84868 w 114300"/>
                <a:gd name="connsiteY0" fmla="*/ 0 h 85725"/>
                <a:gd name="connsiteX1" fmla="*/ 58960 w 114300"/>
                <a:gd name="connsiteY1" fmla="*/ 9430 h 85725"/>
                <a:gd name="connsiteX2" fmla="*/ 33052 w 114300"/>
                <a:gd name="connsiteY2" fmla="*/ 0 h 85725"/>
                <a:gd name="connsiteX3" fmla="*/ 95 w 114300"/>
                <a:gd name="connsiteY3" fmla="*/ 52578 h 85725"/>
                <a:gd name="connsiteX4" fmla="*/ 0 w 114300"/>
                <a:gd name="connsiteY4" fmla="*/ 72200 h 85725"/>
                <a:gd name="connsiteX5" fmla="*/ 58864 w 114300"/>
                <a:gd name="connsiteY5" fmla="*/ 86963 h 85725"/>
                <a:gd name="connsiteX6" fmla="*/ 117729 w 114300"/>
                <a:gd name="connsiteY6" fmla="*/ 72200 h 85725"/>
                <a:gd name="connsiteX7" fmla="*/ 117824 w 114300"/>
                <a:gd name="connsiteY7" fmla="*/ 52578 h 85725"/>
                <a:gd name="connsiteX8" fmla="*/ 84868 w 114300"/>
                <a:gd name="connsiteY8"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00" h="85725">
                  <a:moveTo>
                    <a:pt x="84868" y="0"/>
                  </a:moveTo>
                  <a:cubicBezTo>
                    <a:pt x="77819" y="5906"/>
                    <a:pt x="68771" y="9430"/>
                    <a:pt x="58960" y="9430"/>
                  </a:cubicBezTo>
                  <a:cubicBezTo>
                    <a:pt x="49054" y="9430"/>
                    <a:pt x="40100" y="5906"/>
                    <a:pt x="33052" y="0"/>
                  </a:cubicBezTo>
                  <a:cubicBezTo>
                    <a:pt x="14192" y="9716"/>
                    <a:pt x="953" y="29432"/>
                    <a:pt x="95" y="52578"/>
                  </a:cubicBezTo>
                  <a:cubicBezTo>
                    <a:pt x="95" y="52578"/>
                    <a:pt x="0" y="72009"/>
                    <a:pt x="0" y="72200"/>
                  </a:cubicBezTo>
                  <a:cubicBezTo>
                    <a:pt x="0" y="80296"/>
                    <a:pt x="26384" y="86963"/>
                    <a:pt x="58864" y="86963"/>
                  </a:cubicBezTo>
                  <a:cubicBezTo>
                    <a:pt x="91345" y="86963"/>
                    <a:pt x="117729" y="80391"/>
                    <a:pt x="117729" y="72200"/>
                  </a:cubicBezTo>
                  <a:lnTo>
                    <a:pt x="117824" y="52578"/>
                  </a:lnTo>
                  <a:cubicBezTo>
                    <a:pt x="116967" y="29528"/>
                    <a:pt x="103727" y="9716"/>
                    <a:pt x="84868" y="0"/>
                  </a:cubicBezTo>
                </a:path>
              </a:pathLst>
            </a:custGeom>
            <a:solidFill>
              <a:srgbClr val="FFFFFF"/>
            </a:solidFill>
            <a:ln w="9525" cap="flat">
              <a:noFill/>
              <a:prstDash val="solid"/>
              <a:miter/>
            </a:ln>
          </p:spPr>
          <p:txBody>
            <a:bodyPr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dirty="0"/>
            </a:p>
          </p:txBody>
        </p:sp>
      </p:grpSp>
      <p:grpSp>
        <p:nvGrpSpPr>
          <p:cNvPr id="4" name="Group 3">
            <a:extLst>
              <a:ext uri="{FF2B5EF4-FFF2-40B4-BE49-F238E27FC236}">
                <a16:creationId xmlns:a16="http://schemas.microsoft.com/office/drawing/2014/main" id="{AF97DA03-1336-41DA-866D-3437E4A4A97C}"/>
              </a:ext>
            </a:extLst>
          </p:cNvPr>
          <p:cNvGrpSpPr/>
          <p:nvPr/>
        </p:nvGrpSpPr>
        <p:grpSpPr>
          <a:xfrm>
            <a:off x="491606" y="1551523"/>
            <a:ext cx="11315132" cy="4422727"/>
            <a:chOff x="431800" y="1870809"/>
            <a:chExt cx="10559107" cy="4127220"/>
          </a:xfrm>
        </p:grpSpPr>
        <p:sp>
          <p:nvSpPr>
            <p:cNvPr id="6" name="Flowchart: Display 5">
              <a:extLst>
                <a:ext uri="{FF2B5EF4-FFF2-40B4-BE49-F238E27FC236}">
                  <a16:creationId xmlns:a16="http://schemas.microsoft.com/office/drawing/2014/main" id="{B7BEBE51-EA0A-4131-B7FE-F27F229E0C90}"/>
                </a:ext>
              </a:extLst>
            </p:cNvPr>
            <p:cNvSpPr/>
            <p:nvPr/>
          </p:nvSpPr>
          <p:spPr>
            <a:xfrm rot="10800000">
              <a:off x="8751432" y="1870809"/>
              <a:ext cx="2239475" cy="1725262"/>
            </a:xfrm>
            <a:prstGeom prst="flowChartDisplay">
              <a:avLst/>
            </a:prstGeom>
            <a:solidFill>
              <a:srgbClr val="F7F6F5"/>
            </a:solidFill>
            <a:ln w="31750">
              <a:solidFill>
                <a:srgbClr val="99CC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solidFill>
                  <a:schemeClr val="bg1"/>
                </a:solidFill>
              </a:endParaRPr>
            </a:p>
          </p:txBody>
        </p:sp>
        <p:sp>
          <p:nvSpPr>
            <p:cNvPr id="7" name="Flowchart: Display 6">
              <a:extLst>
                <a:ext uri="{FF2B5EF4-FFF2-40B4-BE49-F238E27FC236}">
                  <a16:creationId xmlns:a16="http://schemas.microsoft.com/office/drawing/2014/main" id="{6106ECE4-4F92-41BE-8D0B-72DF2CB863AF}"/>
                </a:ext>
              </a:extLst>
            </p:cNvPr>
            <p:cNvSpPr/>
            <p:nvPr/>
          </p:nvSpPr>
          <p:spPr>
            <a:xfrm rot="10800000">
              <a:off x="8751432" y="4272767"/>
              <a:ext cx="2239475" cy="1725262"/>
            </a:xfrm>
            <a:prstGeom prst="flowChartDisplay">
              <a:avLst/>
            </a:prstGeom>
            <a:solidFill>
              <a:srgbClr val="F7F6F5"/>
            </a:solidFill>
            <a:ln w="31750">
              <a:solidFill>
                <a:srgbClr val="9999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solidFill>
                  <a:schemeClr val="bg1"/>
                </a:solidFill>
              </a:endParaRPr>
            </a:p>
          </p:txBody>
        </p:sp>
        <p:sp>
          <p:nvSpPr>
            <p:cNvPr id="8" name="Flowchart: Display 7">
              <a:extLst>
                <a:ext uri="{FF2B5EF4-FFF2-40B4-BE49-F238E27FC236}">
                  <a16:creationId xmlns:a16="http://schemas.microsoft.com/office/drawing/2014/main" id="{2EE2F342-BB18-45C7-93B8-AC7AE85D2F45}"/>
                </a:ext>
              </a:extLst>
            </p:cNvPr>
            <p:cNvSpPr/>
            <p:nvPr/>
          </p:nvSpPr>
          <p:spPr>
            <a:xfrm rot="10800000">
              <a:off x="6671525" y="1870809"/>
              <a:ext cx="2239475" cy="1725262"/>
            </a:xfrm>
            <a:prstGeom prst="flowChartDisplay">
              <a:avLst/>
            </a:prstGeom>
            <a:solidFill>
              <a:srgbClr val="F7F6F5"/>
            </a:solidFill>
            <a:ln w="31750">
              <a:solidFill>
                <a:srgbClr val="9999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solidFill>
                  <a:schemeClr val="bg1"/>
                </a:solidFill>
              </a:endParaRPr>
            </a:p>
          </p:txBody>
        </p:sp>
        <p:sp>
          <p:nvSpPr>
            <p:cNvPr id="9" name="Flowchart: Display 8">
              <a:extLst>
                <a:ext uri="{FF2B5EF4-FFF2-40B4-BE49-F238E27FC236}">
                  <a16:creationId xmlns:a16="http://schemas.microsoft.com/office/drawing/2014/main" id="{A1DB1F01-91E7-4A24-B3E6-F04A2234A085}"/>
                </a:ext>
              </a:extLst>
            </p:cNvPr>
            <p:cNvSpPr/>
            <p:nvPr/>
          </p:nvSpPr>
          <p:spPr>
            <a:xfrm rot="10800000">
              <a:off x="4591618" y="1870809"/>
              <a:ext cx="2239475" cy="1725262"/>
            </a:xfrm>
            <a:prstGeom prst="flowChartDisplay">
              <a:avLst/>
            </a:prstGeom>
            <a:solidFill>
              <a:srgbClr val="F7F6F5"/>
            </a:solidFill>
            <a:ln w="31750">
              <a:solidFill>
                <a:srgbClr val="CC5C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solidFill>
                  <a:schemeClr val="bg1"/>
                </a:solidFill>
              </a:endParaRPr>
            </a:p>
          </p:txBody>
        </p:sp>
        <p:sp>
          <p:nvSpPr>
            <p:cNvPr id="10" name="Flowchart: Display 9">
              <a:extLst>
                <a:ext uri="{FF2B5EF4-FFF2-40B4-BE49-F238E27FC236}">
                  <a16:creationId xmlns:a16="http://schemas.microsoft.com/office/drawing/2014/main" id="{28AE50A6-0B9D-4B2F-8E7B-991E7BC03481}"/>
                </a:ext>
              </a:extLst>
            </p:cNvPr>
            <p:cNvSpPr/>
            <p:nvPr/>
          </p:nvSpPr>
          <p:spPr>
            <a:xfrm rot="10800000">
              <a:off x="2511708" y="1870809"/>
              <a:ext cx="2239475" cy="1725262"/>
            </a:xfrm>
            <a:prstGeom prst="flowChartDisplay">
              <a:avLst/>
            </a:prstGeom>
            <a:solidFill>
              <a:srgbClr val="F7F6F5"/>
            </a:solidFill>
            <a:ln w="31750">
              <a:solidFill>
                <a:srgbClr val="99CC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solidFill>
                  <a:schemeClr val="bg1"/>
                </a:solidFill>
              </a:endParaRPr>
            </a:p>
          </p:txBody>
        </p:sp>
        <p:sp>
          <p:nvSpPr>
            <p:cNvPr id="11" name="Flowchart: Display 10">
              <a:extLst>
                <a:ext uri="{FF2B5EF4-FFF2-40B4-BE49-F238E27FC236}">
                  <a16:creationId xmlns:a16="http://schemas.microsoft.com/office/drawing/2014/main" id="{0ECE179C-CC2A-447B-B813-A5A569961555}"/>
                </a:ext>
              </a:extLst>
            </p:cNvPr>
            <p:cNvSpPr/>
            <p:nvPr/>
          </p:nvSpPr>
          <p:spPr>
            <a:xfrm rot="10800000">
              <a:off x="431800" y="1870809"/>
              <a:ext cx="2239475" cy="1725262"/>
            </a:xfrm>
            <a:prstGeom prst="flowChartDisplay">
              <a:avLst/>
            </a:prstGeom>
            <a:solidFill>
              <a:srgbClr val="F7F6F5"/>
            </a:solidFill>
            <a:ln w="31750">
              <a:solidFill>
                <a:srgbClr val="9999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p>
          </p:txBody>
        </p:sp>
        <p:sp>
          <p:nvSpPr>
            <p:cNvPr id="12" name="Flowchart: Display 11">
              <a:extLst>
                <a:ext uri="{FF2B5EF4-FFF2-40B4-BE49-F238E27FC236}">
                  <a16:creationId xmlns:a16="http://schemas.microsoft.com/office/drawing/2014/main" id="{8836EA5E-3F9D-4D33-B406-0BF8A3C16FC8}"/>
                </a:ext>
              </a:extLst>
            </p:cNvPr>
            <p:cNvSpPr/>
            <p:nvPr/>
          </p:nvSpPr>
          <p:spPr>
            <a:xfrm rot="10800000">
              <a:off x="6671525" y="4272767"/>
              <a:ext cx="2239475" cy="1725262"/>
            </a:xfrm>
            <a:prstGeom prst="flowChartDisplay">
              <a:avLst/>
            </a:prstGeom>
            <a:solidFill>
              <a:srgbClr val="F7F6F5"/>
            </a:solidFill>
            <a:ln w="31750">
              <a:solidFill>
                <a:srgbClr val="99CC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solidFill>
                  <a:schemeClr val="bg1"/>
                </a:solidFill>
              </a:endParaRPr>
            </a:p>
          </p:txBody>
        </p:sp>
        <p:sp>
          <p:nvSpPr>
            <p:cNvPr id="13" name="Flowchart: Display 12">
              <a:extLst>
                <a:ext uri="{FF2B5EF4-FFF2-40B4-BE49-F238E27FC236}">
                  <a16:creationId xmlns:a16="http://schemas.microsoft.com/office/drawing/2014/main" id="{798BF02D-EE07-402F-A066-1A8903541C97}"/>
                </a:ext>
              </a:extLst>
            </p:cNvPr>
            <p:cNvSpPr/>
            <p:nvPr/>
          </p:nvSpPr>
          <p:spPr>
            <a:xfrm rot="10800000">
              <a:off x="4591617" y="4272767"/>
              <a:ext cx="2239475" cy="1725262"/>
            </a:xfrm>
            <a:prstGeom prst="flowChartDisplay">
              <a:avLst/>
            </a:prstGeom>
            <a:solidFill>
              <a:srgbClr val="F7F6F5"/>
            </a:solidFill>
            <a:ln w="31750">
              <a:solidFill>
                <a:srgbClr val="CC5C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solidFill>
                  <a:schemeClr val="bg1"/>
                </a:solidFill>
              </a:endParaRPr>
            </a:p>
          </p:txBody>
        </p:sp>
        <p:sp>
          <p:nvSpPr>
            <p:cNvPr id="14" name="Flowchart: Display 13">
              <a:extLst>
                <a:ext uri="{FF2B5EF4-FFF2-40B4-BE49-F238E27FC236}">
                  <a16:creationId xmlns:a16="http://schemas.microsoft.com/office/drawing/2014/main" id="{06318108-1F50-496D-A408-4DEF8B43F38B}"/>
                </a:ext>
              </a:extLst>
            </p:cNvPr>
            <p:cNvSpPr/>
            <p:nvPr/>
          </p:nvSpPr>
          <p:spPr>
            <a:xfrm rot="10800000">
              <a:off x="2511708" y="4272767"/>
              <a:ext cx="2239475" cy="1725262"/>
            </a:xfrm>
            <a:prstGeom prst="flowChartDisplay">
              <a:avLst/>
            </a:prstGeom>
            <a:solidFill>
              <a:srgbClr val="F7F6F5"/>
            </a:solidFill>
            <a:ln w="31750">
              <a:solidFill>
                <a:srgbClr val="9999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solidFill>
                  <a:schemeClr val="bg1"/>
                </a:solidFill>
              </a:endParaRPr>
            </a:p>
          </p:txBody>
        </p:sp>
        <p:sp>
          <p:nvSpPr>
            <p:cNvPr id="15" name="Flowchart: Display 14">
              <a:extLst>
                <a:ext uri="{FF2B5EF4-FFF2-40B4-BE49-F238E27FC236}">
                  <a16:creationId xmlns:a16="http://schemas.microsoft.com/office/drawing/2014/main" id="{AEAF53BF-78C4-43B0-8F28-921ECA0F68FB}"/>
                </a:ext>
              </a:extLst>
            </p:cNvPr>
            <p:cNvSpPr/>
            <p:nvPr/>
          </p:nvSpPr>
          <p:spPr>
            <a:xfrm rot="10800000">
              <a:off x="431800" y="4272767"/>
              <a:ext cx="2239475" cy="1725262"/>
            </a:xfrm>
            <a:prstGeom prst="flowChartDisplay">
              <a:avLst/>
            </a:prstGeom>
            <a:solidFill>
              <a:srgbClr val="F7F6F5"/>
            </a:solidFill>
            <a:ln w="31750">
              <a:solidFill>
                <a:srgbClr val="99CC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BE" dirty="0"/>
            </a:p>
          </p:txBody>
        </p:sp>
        <p:sp>
          <p:nvSpPr>
            <p:cNvPr id="16" name="TextBox 39">
              <a:extLst>
                <a:ext uri="{FF2B5EF4-FFF2-40B4-BE49-F238E27FC236}">
                  <a16:creationId xmlns:a16="http://schemas.microsoft.com/office/drawing/2014/main" id="{16640E39-314E-4F59-A721-33A949C6FF2F}"/>
                </a:ext>
              </a:extLst>
            </p:cNvPr>
            <p:cNvSpPr txBox="1"/>
            <p:nvPr/>
          </p:nvSpPr>
          <p:spPr>
            <a:xfrm>
              <a:off x="2656725" y="2173374"/>
              <a:ext cx="1905790" cy="947801"/>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Mapping of applicable legislation</a:t>
              </a:r>
            </a:p>
            <a:p>
              <a:pPr algn="ctr"/>
              <a:endParaRPr lang="en-BE" sz="1200" dirty="0">
                <a:solidFill>
                  <a:srgbClr val="000000"/>
                </a:solidFill>
                <a:ea typeface="Segoe UI Emoji" panose="020B0502040204020203" pitchFamily="34" charset="0"/>
                <a:cs typeface="Calibri" panose="020F0502020204030204" pitchFamily="34" charset="0"/>
              </a:endParaRPr>
            </a:p>
            <a:p>
              <a:pPr algn="ctr"/>
              <a:r>
                <a:rPr lang="en-BE" sz="1200" dirty="0"/>
                <a:t>Monitoring of rapidly evolving landscape</a:t>
              </a:r>
              <a:endParaRPr lang="fr-BE" sz="1200" dirty="0"/>
            </a:p>
          </p:txBody>
        </p:sp>
        <p:sp>
          <p:nvSpPr>
            <p:cNvPr id="51" name="TextBox 45">
              <a:extLst>
                <a:ext uri="{FF2B5EF4-FFF2-40B4-BE49-F238E27FC236}">
                  <a16:creationId xmlns:a16="http://schemas.microsoft.com/office/drawing/2014/main" id="{BAC18304-7A96-4B58-9194-4208709DB745}"/>
                </a:ext>
              </a:extLst>
            </p:cNvPr>
            <p:cNvSpPr txBox="1"/>
            <p:nvPr/>
          </p:nvSpPr>
          <p:spPr>
            <a:xfrm>
              <a:off x="4758457" y="2344710"/>
              <a:ext cx="1905790" cy="603146"/>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Mapping of existing commitments and sustainability claims</a:t>
              </a:r>
              <a:endParaRPr lang="fr-BE" sz="1200" dirty="0"/>
            </a:p>
          </p:txBody>
        </p:sp>
        <p:sp>
          <p:nvSpPr>
            <p:cNvPr id="52" name="TextBox 47">
              <a:extLst>
                <a:ext uri="{FF2B5EF4-FFF2-40B4-BE49-F238E27FC236}">
                  <a16:creationId xmlns:a16="http://schemas.microsoft.com/office/drawing/2014/main" id="{E07658A2-9E6D-4F48-ACF2-A9101B8EB2A6}"/>
                </a:ext>
              </a:extLst>
            </p:cNvPr>
            <p:cNvSpPr txBox="1"/>
            <p:nvPr/>
          </p:nvSpPr>
          <p:spPr>
            <a:xfrm>
              <a:off x="6860192" y="2173373"/>
              <a:ext cx="1905790" cy="112012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Mapping of existing relevant policies and processes </a:t>
              </a:r>
            </a:p>
            <a:p>
              <a:pPr algn="ctr"/>
              <a:endParaRPr lang="en-BE" sz="1200" dirty="0">
                <a:solidFill>
                  <a:srgbClr val="000000"/>
                </a:solidFill>
                <a:ea typeface="Segoe UI Emoji" panose="020B0502040204020203" pitchFamily="34" charset="0"/>
                <a:cs typeface="Calibri" panose="020F0502020204030204" pitchFamily="34" charset="0"/>
              </a:endParaRPr>
            </a:p>
            <a:p>
              <a:pPr algn="ctr"/>
              <a:r>
                <a:rPr lang="en-BE" sz="1200" dirty="0">
                  <a:solidFill>
                    <a:srgbClr val="000000"/>
                  </a:solidFill>
                  <a:ea typeface="Segoe UI Emoji" panose="020B0502040204020203" pitchFamily="34" charset="0"/>
                  <a:cs typeface="Calibri" panose="020F0502020204030204" pitchFamily="34" charset="0"/>
                </a:rPr>
                <a:t>Identification of gaps and synergies</a:t>
              </a:r>
              <a:endParaRPr lang="fr-BE" sz="1200" dirty="0"/>
            </a:p>
          </p:txBody>
        </p:sp>
        <p:sp>
          <p:nvSpPr>
            <p:cNvPr id="53" name="TextBox 49">
              <a:extLst>
                <a:ext uri="{FF2B5EF4-FFF2-40B4-BE49-F238E27FC236}">
                  <a16:creationId xmlns:a16="http://schemas.microsoft.com/office/drawing/2014/main" id="{03B000D0-B5F6-4A57-AC18-DEB29116D96C}"/>
                </a:ext>
              </a:extLst>
            </p:cNvPr>
            <p:cNvSpPr txBox="1"/>
            <p:nvPr/>
          </p:nvSpPr>
          <p:spPr>
            <a:xfrm>
              <a:off x="540576" y="4747658"/>
              <a:ext cx="1905790" cy="775474"/>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Tone from the top, appropriate culture and resources (due diligence as risk management)</a:t>
              </a:r>
              <a:endParaRPr lang="fr-BE" sz="1200" dirty="0"/>
            </a:p>
          </p:txBody>
        </p:sp>
        <p:sp>
          <p:nvSpPr>
            <p:cNvPr id="54" name="TextBox 51">
              <a:extLst>
                <a:ext uri="{FF2B5EF4-FFF2-40B4-BE49-F238E27FC236}">
                  <a16:creationId xmlns:a16="http://schemas.microsoft.com/office/drawing/2014/main" id="{0AB4C7F5-51E6-4D5E-BE62-02051BCCD2F1}"/>
                </a:ext>
              </a:extLst>
            </p:cNvPr>
            <p:cNvSpPr txBox="1"/>
            <p:nvPr/>
          </p:nvSpPr>
          <p:spPr>
            <a:xfrm>
              <a:off x="518859" y="2087209"/>
              <a:ext cx="1905790" cy="1292456"/>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Dedicated task force</a:t>
              </a:r>
            </a:p>
            <a:p>
              <a:pPr algn="ctr"/>
              <a:endParaRPr lang="en-BE" sz="1200" dirty="0">
                <a:solidFill>
                  <a:srgbClr val="000000"/>
                </a:solidFill>
                <a:ea typeface="Segoe UI Emoji" panose="020B0502040204020203" pitchFamily="34" charset="0"/>
                <a:cs typeface="Calibri" panose="020F0502020204030204" pitchFamily="34" charset="0"/>
              </a:endParaRPr>
            </a:p>
            <a:p>
              <a:pPr algn="ctr"/>
              <a:r>
                <a:rPr lang="en-BE" sz="1200" dirty="0">
                  <a:solidFill>
                    <a:srgbClr val="000000"/>
                  </a:solidFill>
                  <a:ea typeface="Segoe UI Emoji" panose="020B0502040204020203" pitchFamily="34" charset="0"/>
                  <a:cs typeface="Calibri" panose="020F0502020204030204" pitchFamily="34" charset="0"/>
                </a:rPr>
                <a:t>Appropriate support (legal and operational)</a:t>
              </a:r>
            </a:p>
            <a:p>
              <a:pPr algn="ctr"/>
              <a:endParaRPr lang="en-BE" sz="1200" dirty="0">
                <a:solidFill>
                  <a:srgbClr val="000000"/>
                </a:solidFill>
                <a:ea typeface="Segoe UI Emoji" panose="020B0502040204020203" pitchFamily="34" charset="0"/>
                <a:cs typeface="Calibri" panose="020F0502020204030204" pitchFamily="34" charset="0"/>
              </a:endParaRPr>
            </a:p>
            <a:p>
              <a:pPr algn="ctr"/>
              <a:r>
                <a:rPr lang="en-BE" sz="1200" dirty="0"/>
                <a:t>Action plan (actionable, time-bound, specific)</a:t>
              </a:r>
              <a:endParaRPr lang="fr-BE" sz="1200" dirty="0"/>
            </a:p>
          </p:txBody>
        </p:sp>
        <p:sp>
          <p:nvSpPr>
            <p:cNvPr id="55" name="TextBox 55">
              <a:extLst>
                <a:ext uri="{FF2B5EF4-FFF2-40B4-BE49-F238E27FC236}">
                  <a16:creationId xmlns:a16="http://schemas.microsoft.com/office/drawing/2014/main" id="{44A6EE83-9687-49EE-8193-61F7BA5C040F}"/>
                </a:ext>
              </a:extLst>
            </p:cNvPr>
            <p:cNvSpPr txBox="1"/>
            <p:nvPr/>
          </p:nvSpPr>
          <p:spPr>
            <a:xfrm>
              <a:off x="2671274" y="4785104"/>
              <a:ext cx="1905790" cy="775474"/>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Review of contractual terms, com</a:t>
              </a:r>
              <a:r>
                <a:rPr lang="nl-BE" sz="1200" dirty="0">
                  <a:solidFill>
                    <a:srgbClr val="000000"/>
                  </a:solidFill>
                  <a:ea typeface="Segoe UI Emoji" panose="020B0502040204020203" pitchFamily="34" charset="0"/>
                  <a:cs typeface="Calibri" panose="020F0502020204030204" pitchFamily="34" charset="0"/>
                </a:rPr>
                <a:t>p</a:t>
              </a:r>
              <a:r>
                <a:rPr lang="en-BE" sz="1200" dirty="0">
                  <a:solidFill>
                    <a:srgbClr val="000000"/>
                  </a:solidFill>
                  <a:ea typeface="Segoe UI Emoji" panose="020B0502040204020203" pitchFamily="34" charset="0"/>
                  <a:cs typeface="Calibri" panose="020F0502020204030204" pitchFamily="34" charset="0"/>
                </a:rPr>
                <a:t>any’s rulebook, contract management / repository system, etc.</a:t>
              </a:r>
              <a:endParaRPr lang="fr-BE" sz="1200" dirty="0"/>
            </a:p>
          </p:txBody>
        </p:sp>
        <p:sp>
          <p:nvSpPr>
            <p:cNvPr id="56" name="TextBox 57">
              <a:extLst>
                <a:ext uri="{FF2B5EF4-FFF2-40B4-BE49-F238E27FC236}">
                  <a16:creationId xmlns:a16="http://schemas.microsoft.com/office/drawing/2014/main" id="{EC09A6D4-44CB-40FD-B9C3-70EDF944F213}"/>
                </a:ext>
              </a:extLst>
            </p:cNvPr>
            <p:cNvSpPr txBox="1"/>
            <p:nvPr/>
          </p:nvSpPr>
          <p:spPr>
            <a:xfrm>
              <a:off x="4700394" y="4919986"/>
              <a:ext cx="1905790" cy="43081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Soft law standards offer helpful guidance </a:t>
              </a:r>
              <a:endParaRPr lang="fr-BE" sz="1200" dirty="0"/>
            </a:p>
          </p:txBody>
        </p:sp>
        <p:sp>
          <p:nvSpPr>
            <p:cNvPr id="57" name="TextBox 59">
              <a:extLst>
                <a:ext uri="{FF2B5EF4-FFF2-40B4-BE49-F238E27FC236}">
                  <a16:creationId xmlns:a16="http://schemas.microsoft.com/office/drawing/2014/main" id="{6E6A2DCB-A6BF-402E-826B-3D8F9ACA676D}"/>
                </a:ext>
              </a:extLst>
            </p:cNvPr>
            <p:cNvSpPr txBox="1"/>
            <p:nvPr/>
          </p:nvSpPr>
          <p:spPr>
            <a:xfrm>
              <a:off x="6780302" y="4919986"/>
              <a:ext cx="1905790" cy="430819"/>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Engagement with stakeholders</a:t>
              </a:r>
              <a:endParaRPr lang="fr-BE" sz="1200" dirty="0"/>
            </a:p>
          </p:txBody>
        </p:sp>
        <p:sp>
          <p:nvSpPr>
            <p:cNvPr id="58" name="TextBox 61">
              <a:extLst>
                <a:ext uri="{FF2B5EF4-FFF2-40B4-BE49-F238E27FC236}">
                  <a16:creationId xmlns:a16="http://schemas.microsoft.com/office/drawing/2014/main" id="{A3A43DEB-2C7A-4ADA-850A-E6492E8FF7F6}"/>
                </a:ext>
              </a:extLst>
            </p:cNvPr>
            <p:cNvSpPr txBox="1"/>
            <p:nvPr/>
          </p:nvSpPr>
          <p:spPr>
            <a:xfrm>
              <a:off x="8925550" y="4735128"/>
              <a:ext cx="1905790" cy="775473"/>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Preparation for requests coming from own business partners (</a:t>
              </a:r>
              <a:r>
                <a:rPr lang="nl-BE" sz="1200" dirty="0" err="1">
                  <a:solidFill>
                    <a:srgbClr val="000000"/>
                  </a:solidFill>
                  <a:ea typeface="Segoe UI Emoji" panose="020B0502040204020203" pitchFamily="34" charset="0"/>
                  <a:cs typeface="Calibri" panose="020F0502020204030204" pitchFamily="34" charset="0"/>
                </a:rPr>
                <a:t>playbook</a:t>
              </a:r>
              <a:r>
                <a:rPr lang="en-BE" sz="1200" dirty="0">
                  <a:solidFill>
                    <a:srgbClr val="000000"/>
                  </a:solidFill>
                  <a:ea typeface="Segoe UI Emoji" panose="020B0502040204020203" pitchFamily="34" charset="0"/>
                  <a:cs typeface="Calibri" panose="020F0502020204030204" pitchFamily="34" charset="0"/>
                </a:rPr>
                <a:t>, </a:t>
              </a:r>
              <a:r>
                <a:rPr lang="nl-BE" sz="1200" dirty="0" err="1">
                  <a:solidFill>
                    <a:srgbClr val="000000"/>
                  </a:solidFill>
                  <a:ea typeface="Segoe UI Emoji" panose="020B0502040204020203" pitchFamily="34" charset="0"/>
                  <a:cs typeface="Calibri" panose="020F0502020204030204" pitchFamily="34" charset="0"/>
                </a:rPr>
                <a:t>FAQs</a:t>
              </a:r>
              <a:r>
                <a:rPr lang="en-BE" sz="1200" dirty="0">
                  <a:solidFill>
                    <a:srgbClr val="000000"/>
                  </a:solidFill>
                  <a:ea typeface="Segoe UI Emoji" panose="020B0502040204020203" pitchFamily="34" charset="0"/>
                  <a:cs typeface="Calibri" panose="020F0502020204030204" pitchFamily="34" charset="0"/>
                </a:rPr>
                <a:t>, etc.)</a:t>
              </a:r>
              <a:endParaRPr lang="fr-BE" sz="1200" dirty="0"/>
            </a:p>
          </p:txBody>
        </p:sp>
      </p:grpSp>
      <p:sp>
        <p:nvSpPr>
          <p:cNvPr id="59" name="TextBox 2">
            <a:extLst>
              <a:ext uri="{FF2B5EF4-FFF2-40B4-BE49-F238E27FC236}">
                <a16:creationId xmlns:a16="http://schemas.microsoft.com/office/drawing/2014/main" id="{48C20301-E444-4842-BFB1-9220F04D6EFB}"/>
              </a:ext>
            </a:extLst>
          </p:cNvPr>
          <p:cNvSpPr txBox="1"/>
          <p:nvPr/>
        </p:nvSpPr>
        <p:spPr>
          <a:xfrm>
            <a:off x="9585710" y="2083635"/>
            <a:ext cx="2042243" cy="646331"/>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BE" sz="1200" dirty="0">
                <a:solidFill>
                  <a:srgbClr val="000000"/>
                </a:solidFill>
                <a:ea typeface="Segoe UI Emoji" panose="020B0502040204020203" pitchFamily="34" charset="0"/>
                <a:cs typeface="Calibri" panose="020F0502020204030204" pitchFamily="34" charset="0"/>
              </a:rPr>
              <a:t>Mapping of operations and value chain (key for risk based approach)</a:t>
            </a:r>
            <a:endParaRPr lang="fr-BE" sz="1200" dirty="0"/>
          </a:p>
        </p:txBody>
      </p:sp>
    </p:spTree>
    <p:extLst>
      <p:ext uri="{BB962C8B-B14F-4D97-AF65-F5344CB8AC3E}">
        <p14:creationId xmlns:p14="http://schemas.microsoft.com/office/powerpoint/2010/main" val="418220080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descr="|">
            <a:extLst>
              <a:ext uri="{FF2B5EF4-FFF2-40B4-BE49-F238E27FC236}">
                <a16:creationId xmlns:a16="http://schemas.microsoft.com/office/drawing/2014/main" id="{75221B61-E418-48CD-8398-5E2938415391}"/>
              </a:ext>
            </a:extLst>
          </p:cNvPr>
          <p:cNvSpPr>
            <a:spLocks noGrp="1"/>
          </p:cNvSpPr>
          <p:nvPr>
            <p:ph type="title"/>
          </p:nvPr>
        </p:nvSpPr>
        <p:spPr/>
        <p:txBody>
          <a:bodyPr/>
          <a:lstStyle/>
          <a:p>
            <a:r>
              <a:rPr lang="en-BE" dirty="0"/>
              <a:t>CSDDD p</a:t>
            </a:r>
            <a:r>
              <a:rPr lang="en-GB" dirty="0" err="1"/>
              <a:t>ublic</a:t>
            </a:r>
            <a:r>
              <a:rPr lang="en-GB" dirty="0"/>
              <a:t> enforcement – main principles</a:t>
            </a:r>
          </a:p>
        </p:txBody>
      </p:sp>
      <p:grpSp>
        <p:nvGrpSpPr>
          <p:cNvPr id="6" name="Group 5">
            <a:extLst>
              <a:ext uri="{FF2B5EF4-FFF2-40B4-BE49-F238E27FC236}">
                <a16:creationId xmlns:a16="http://schemas.microsoft.com/office/drawing/2014/main" id="{895ABA47-37AA-56FB-ECCF-3ECCF531B583}"/>
              </a:ext>
            </a:extLst>
          </p:cNvPr>
          <p:cNvGrpSpPr/>
          <p:nvPr/>
        </p:nvGrpSpPr>
        <p:grpSpPr>
          <a:xfrm>
            <a:off x="412800" y="1709453"/>
            <a:ext cx="11407441" cy="4167032"/>
            <a:chOff x="426009" y="1906410"/>
            <a:chExt cx="11407441" cy="4167032"/>
          </a:xfrm>
        </p:grpSpPr>
        <p:grpSp>
          <p:nvGrpSpPr>
            <p:cNvPr id="8" name="Group 7">
              <a:extLst>
                <a:ext uri="{FF2B5EF4-FFF2-40B4-BE49-F238E27FC236}">
                  <a16:creationId xmlns:a16="http://schemas.microsoft.com/office/drawing/2014/main" id="{CBAAEC27-0CEB-4D69-A412-48401D9357D3}"/>
                </a:ext>
              </a:extLst>
            </p:cNvPr>
            <p:cNvGrpSpPr/>
            <p:nvPr/>
          </p:nvGrpSpPr>
          <p:grpSpPr>
            <a:xfrm>
              <a:off x="504023" y="4914523"/>
              <a:ext cx="11329427" cy="1158919"/>
              <a:chOff x="504023" y="4616579"/>
              <a:chExt cx="11329427" cy="1158919"/>
            </a:xfrm>
          </p:grpSpPr>
          <p:sp>
            <p:nvSpPr>
              <p:cNvPr id="24" name="Flowchart: Merge 23">
                <a:extLst>
                  <a:ext uri="{FF2B5EF4-FFF2-40B4-BE49-F238E27FC236}">
                    <a16:creationId xmlns:a16="http://schemas.microsoft.com/office/drawing/2014/main" id="{F42CCD60-F72E-4293-BEA3-3D791535C82E}"/>
                  </a:ext>
                </a:extLst>
              </p:cNvPr>
              <p:cNvSpPr/>
              <p:nvPr/>
            </p:nvSpPr>
            <p:spPr>
              <a:xfrm rot="5853744">
                <a:off x="569215" y="5374339"/>
                <a:ext cx="226815" cy="340606"/>
              </a:xfrm>
              <a:prstGeom prst="flowChartMerge">
                <a:avLst/>
              </a:prstGeom>
              <a:solidFill>
                <a:srgbClr val="9999CC">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4" name="Flowchart: Merge 3">
                <a:extLst>
                  <a:ext uri="{FF2B5EF4-FFF2-40B4-BE49-F238E27FC236}">
                    <a16:creationId xmlns:a16="http://schemas.microsoft.com/office/drawing/2014/main" id="{08279F06-5705-4C58-979E-C4A603AC7717}"/>
                  </a:ext>
                </a:extLst>
              </p:cNvPr>
              <p:cNvSpPr/>
              <p:nvPr/>
            </p:nvSpPr>
            <p:spPr>
              <a:xfrm rot="4332769">
                <a:off x="560918" y="4627305"/>
                <a:ext cx="226815" cy="340606"/>
              </a:xfrm>
              <a:prstGeom prst="flowChartMerge">
                <a:avLst/>
              </a:prstGeom>
              <a:solidFill>
                <a:srgbClr val="9999CC">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16" name="Rectangle: Rounded Corners 15">
                <a:extLst>
                  <a:ext uri="{FF2B5EF4-FFF2-40B4-BE49-F238E27FC236}">
                    <a16:creationId xmlns:a16="http://schemas.microsoft.com/office/drawing/2014/main" id="{2F5FA161-BB02-4ACF-91D9-07CFFD55F7AF}"/>
                  </a:ext>
                </a:extLst>
              </p:cNvPr>
              <p:cNvSpPr/>
              <p:nvPr/>
            </p:nvSpPr>
            <p:spPr>
              <a:xfrm rot="5400000">
                <a:off x="5709489" y="-348462"/>
                <a:ext cx="1158919" cy="11089002"/>
              </a:xfrm>
              <a:prstGeom prst="roundRect">
                <a:avLst/>
              </a:prstGeom>
              <a:solidFill>
                <a:srgbClr val="F7F6F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9" name="Rectangle 8">
                <a:extLst>
                  <a:ext uri="{FF2B5EF4-FFF2-40B4-BE49-F238E27FC236}">
                    <a16:creationId xmlns:a16="http://schemas.microsoft.com/office/drawing/2014/main" id="{58450246-CBE4-45DC-8706-3B24C97DD9AC}"/>
                  </a:ext>
                </a:extLst>
              </p:cNvPr>
              <p:cNvSpPr/>
              <p:nvPr/>
            </p:nvSpPr>
            <p:spPr>
              <a:xfrm>
                <a:off x="1706469" y="4750989"/>
                <a:ext cx="9901001" cy="97082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spAutoFit/>
              </a:bodyPr>
              <a:lstStyle/>
              <a:p>
                <a:pPr marL="0" marR="0" lvl="0" indent="0" algn="l" defTabSz="914423" rtl="0" eaLnBrk="1" fontAlgn="base" latinLnBrk="0" hangingPunct="1">
                  <a:lnSpc>
                    <a:spcPct val="100000"/>
                  </a:lnSpc>
                  <a:spcBef>
                    <a:spcPct val="0"/>
                  </a:spcBef>
                  <a:spcAft>
                    <a:spcPts val="600"/>
                  </a:spcAft>
                  <a:buClrTx/>
                  <a:buSzTx/>
                  <a:buFontTx/>
                  <a:buNone/>
                  <a:tabLst/>
                  <a:defRPr/>
                </a:pPr>
                <a:r>
                  <a:rPr kumimoji="0" lang="en-GB" sz="1600" b="1" i="0" u="none" strike="noStrike" kern="1200" cap="none" spc="0" normalizeH="0" baseline="0" noProof="0" dirty="0">
                    <a:ln>
                      <a:noFill/>
                    </a:ln>
                    <a:solidFill>
                      <a:srgbClr val="AF005F"/>
                    </a:solidFill>
                    <a:effectLst/>
                    <a:uLnTx/>
                    <a:uFillTx/>
                    <a:latin typeface="Arial"/>
                    <a:ea typeface="+mn-ea"/>
                    <a:cs typeface="Arial"/>
                  </a:rPr>
                  <a:t> </a:t>
                </a:r>
                <a:r>
                  <a:rPr kumimoji="0" lang="en-GB" sz="1600" b="1" i="0" u="none" strike="noStrike" kern="1200" cap="none" spc="0" normalizeH="0" baseline="0" noProof="0" dirty="0">
                    <a:ln>
                      <a:noFill/>
                    </a:ln>
                    <a:solidFill>
                      <a:schemeClr val="tx2"/>
                    </a:solidFill>
                    <a:effectLst/>
                    <a:uLnTx/>
                    <a:uFillTx/>
                    <a:latin typeface="Arial"/>
                    <a:ea typeface="+mn-ea"/>
                    <a:cs typeface="Arial"/>
                  </a:rPr>
                  <a:t>European Network of Supervisory Authorities. </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lang="en-GB" sz="1600" dirty="0">
                    <a:solidFill>
                      <a:srgbClr val="000000"/>
                    </a:solidFill>
                    <a:latin typeface="Arial"/>
                    <a:cs typeface="Arial"/>
                  </a:rPr>
                  <a:t>To ensure the c</a:t>
                </a:r>
                <a:r>
                  <a:rPr kumimoji="0" lang="en-GB" sz="1600" b="0" i="0" u="none" strike="noStrike" kern="1200" cap="none" spc="0" normalizeH="0" baseline="0" noProof="0" dirty="0" err="1">
                    <a:ln>
                      <a:noFill/>
                    </a:ln>
                    <a:solidFill>
                      <a:srgbClr val="000000"/>
                    </a:solidFill>
                    <a:effectLst/>
                    <a:uLnTx/>
                    <a:uFillTx/>
                    <a:latin typeface="Arial"/>
                    <a:ea typeface="+mn-ea"/>
                    <a:cs typeface="Arial"/>
                  </a:rPr>
                  <a:t>ooperation</a:t>
                </a:r>
                <a:r>
                  <a:rPr kumimoji="0" lang="en-GB" sz="1600" b="0" i="0" u="none" strike="noStrike" kern="1200" cap="none" spc="0" normalizeH="0" baseline="0" noProof="0" dirty="0">
                    <a:ln>
                      <a:noFill/>
                    </a:ln>
                    <a:solidFill>
                      <a:srgbClr val="000000"/>
                    </a:solidFill>
                    <a:effectLst/>
                    <a:uLnTx/>
                    <a:uFillTx/>
                    <a:latin typeface="Arial"/>
                    <a:ea typeface="+mn-ea"/>
                    <a:cs typeface="Arial"/>
                  </a:rPr>
                  <a:t> among domestic authorities (coordination, alignment of practices and sharing of information). </a:t>
                </a:r>
                <a:endParaRPr kumimoji="0" lang="en-GB" sz="1600" b="1" i="0" u="none" strike="noStrike" kern="1200" cap="none" spc="0" normalizeH="0" baseline="0" noProof="0" dirty="0">
                  <a:ln>
                    <a:noFill/>
                  </a:ln>
                  <a:solidFill>
                    <a:srgbClr val="000000"/>
                  </a:solidFill>
                  <a:effectLst/>
                  <a:uLnTx/>
                  <a:uFillTx/>
                  <a:latin typeface="Arial"/>
                  <a:ea typeface="+mn-ea"/>
                  <a:cs typeface="Arial"/>
                </a:endParaRPr>
              </a:p>
            </p:txBody>
          </p:sp>
          <p:sp>
            <p:nvSpPr>
              <p:cNvPr id="20" name="Rectangle: Top Corners Rounded 19">
                <a:extLst>
                  <a:ext uri="{FF2B5EF4-FFF2-40B4-BE49-F238E27FC236}">
                    <a16:creationId xmlns:a16="http://schemas.microsoft.com/office/drawing/2014/main" id="{91764529-5F71-4910-A737-1A99EA96D0C6}"/>
                  </a:ext>
                </a:extLst>
              </p:cNvPr>
              <p:cNvSpPr>
                <a:spLocks/>
              </p:cNvSpPr>
              <p:nvPr/>
            </p:nvSpPr>
            <p:spPr>
              <a:xfrm rot="5400000">
                <a:off x="769406" y="4579718"/>
                <a:ext cx="686128" cy="1188000"/>
              </a:xfrm>
              <a:prstGeom prst="round2SameRect">
                <a:avLst>
                  <a:gd name="adj1" fmla="val 43897"/>
                  <a:gd name="adj2" fmla="val 0"/>
                </a:avLst>
              </a:prstGeom>
              <a:solidFill>
                <a:srgbClr val="6666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pic>
            <p:nvPicPr>
              <p:cNvPr id="7" name="Graphic 6">
                <a:extLst>
                  <a:ext uri="{FF2B5EF4-FFF2-40B4-BE49-F238E27FC236}">
                    <a16:creationId xmlns:a16="http://schemas.microsoft.com/office/drawing/2014/main" id="{8358D52B-490C-4928-BBEA-F8E8A3C2C11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02485" y="4936692"/>
                <a:ext cx="541973" cy="416902"/>
              </a:xfrm>
              <a:prstGeom prst="rect">
                <a:avLst/>
              </a:prstGeom>
            </p:spPr>
          </p:pic>
        </p:grpSp>
        <p:grpSp>
          <p:nvGrpSpPr>
            <p:cNvPr id="14" name="Group 13">
              <a:extLst>
                <a:ext uri="{FF2B5EF4-FFF2-40B4-BE49-F238E27FC236}">
                  <a16:creationId xmlns:a16="http://schemas.microsoft.com/office/drawing/2014/main" id="{AE11B84E-6B6B-46FF-9D73-BC317BB474A7}"/>
                </a:ext>
              </a:extLst>
            </p:cNvPr>
            <p:cNvGrpSpPr/>
            <p:nvPr/>
          </p:nvGrpSpPr>
          <p:grpSpPr>
            <a:xfrm>
              <a:off x="432361" y="3182283"/>
              <a:ext cx="11327839" cy="1617160"/>
              <a:chOff x="432361" y="3083065"/>
              <a:chExt cx="11327839" cy="1617160"/>
            </a:xfrm>
          </p:grpSpPr>
          <p:sp>
            <p:nvSpPr>
              <p:cNvPr id="25" name="Flowchart: Merge 24">
                <a:extLst>
                  <a:ext uri="{FF2B5EF4-FFF2-40B4-BE49-F238E27FC236}">
                    <a16:creationId xmlns:a16="http://schemas.microsoft.com/office/drawing/2014/main" id="{76F3D985-3A8E-482E-A313-CB683903A33E}"/>
                  </a:ext>
                </a:extLst>
              </p:cNvPr>
              <p:cNvSpPr/>
              <p:nvPr/>
            </p:nvSpPr>
            <p:spPr>
              <a:xfrm rot="17267231" flipV="1">
                <a:off x="489257" y="4093910"/>
                <a:ext cx="226815" cy="340606"/>
              </a:xfrm>
              <a:prstGeom prst="flowChartMerge">
                <a:avLst/>
              </a:prstGeom>
              <a:solidFill>
                <a:srgbClr val="99CCFF">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23" name="Flowchart: Merge 22">
                <a:extLst>
                  <a:ext uri="{FF2B5EF4-FFF2-40B4-BE49-F238E27FC236}">
                    <a16:creationId xmlns:a16="http://schemas.microsoft.com/office/drawing/2014/main" id="{EEF86EC4-C1D1-4FB5-A51E-24911DA5B214}"/>
                  </a:ext>
                </a:extLst>
              </p:cNvPr>
              <p:cNvSpPr/>
              <p:nvPr/>
            </p:nvSpPr>
            <p:spPr>
              <a:xfrm rot="4332769">
                <a:off x="489256" y="3310526"/>
                <a:ext cx="226815" cy="340606"/>
              </a:xfrm>
              <a:prstGeom prst="flowChartMerge">
                <a:avLst/>
              </a:prstGeom>
              <a:solidFill>
                <a:srgbClr val="99CCFF">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3" name="Rectangle: Rounded Corners 2">
                <a:extLst>
                  <a:ext uri="{FF2B5EF4-FFF2-40B4-BE49-F238E27FC236}">
                    <a16:creationId xmlns:a16="http://schemas.microsoft.com/office/drawing/2014/main" id="{5849566A-4E56-4688-96E1-18846E755D6B}"/>
                  </a:ext>
                </a:extLst>
              </p:cNvPr>
              <p:cNvSpPr/>
              <p:nvPr/>
            </p:nvSpPr>
            <p:spPr>
              <a:xfrm rot="5400000">
                <a:off x="5403764" y="-1656212"/>
                <a:ext cx="1617159" cy="11095713"/>
              </a:xfrm>
              <a:prstGeom prst="roundRect">
                <a:avLst/>
              </a:prstGeom>
              <a:solidFill>
                <a:srgbClr val="F7F6F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11" name="Rectangle 10">
                <a:extLst>
                  <a:ext uri="{FF2B5EF4-FFF2-40B4-BE49-F238E27FC236}">
                    <a16:creationId xmlns:a16="http://schemas.microsoft.com/office/drawing/2014/main" id="{92459FC5-8FE6-42DB-8A9F-121B94A494A2}"/>
                  </a:ext>
                </a:extLst>
              </p:cNvPr>
              <p:cNvSpPr/>
              <p:nvPr/>
            </p:nvSpPr>
            <p:spPr>
              <a:xfrm>
                <a:off x="1686019" y="3083065"/>
                <a:ext cx="9901000" cy="161716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spAutoFit/>
              </a:bodyPr>
              <a:lstStyle/>
              <a:p>
                <a:pPr marL="0" marR="0" lvl="0" indent="0" algn="l" defTabSz="914423" rtl="0" eaLnBrk="1" fontAlgn="base" latinLnBrk="0" hangingPunct="1">
                  <a:lnSpc>
                    <a:spcPct val="100000"/>
                  </a:lnSpc>
                  <a:spcBef>
                    <a:spcPct val="0"/>
                  </a:spcBef>
                  <a:spcAft>
                    <a:spcPts val="600"/>
                  </a:spcAft>
                  <a:buClrTx/>
                  <a:buSzTx/>
                  <a:buFontTx/>
                  <a:buNone/>
                  <a:tabLst/>
                  <a:defRPr/>
                </a:pPr>
                <a:r>
                  <a:rPr kumimoji="0" lang="en-GB" sz="1600" b="1" i="0" u="none" strike="noStrike" kern="1200" cap="none" spc="0" normalizeH="0" baseline="0" noProof="0" dirty="0">
                    <a:ln>
                      <a:noFill/>
                    </a:ln>
                    <a:solidFill>
                      <a:schemeClr val="tx2"/>
                    </a:solidFill>
                    <a:effectLst/>
                    <a:uLnTx/>
                    <a:uFillTx/>
                    <a:latin typeface="Arial"/>
                    <a:ea typeface="+mn-ea"/>
                    <a:cs typeface="Arial"/>
                  </a:rPr>
                  <a:t>Broad supervisory powers</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lang="en-GB" sz="1600" dirty="0">
                    <a:solidFill>
                      <a:srgbClr val="000000"/>
                    </a:solidFill>
                    <a:latin typeface="Arial"/>
                    <a:cs typeface="Arial"/>
                  </a:rPr>
                  <a:t>R</a:t>
                </a:r>
                <a:r>
                  <a:rPr kumimoji="0" lang="en-GB" sz="1600" b="0" i="0" u="none" strike="noStrike" kern="1200" cap="none" spc="0" normalizeH="0" baseline="0" noProof="0" dirty="0" err="1">
                    <a:ln>
                      <a:noFill/>
                    </a:ln>
                    <a:solidFill>
                      <a:srgbClr val="000000"/>
                    </a:solidFill>
                    <a:effectLst/>
                    <a:uLnTx/>
                    <a:uFillTx/>
                    <a:latin typeface="Arial"/>
                    <a:ea typeface="+mn-ea"/>
                    <a:cs typeface="Arial"/>
                  </a:rPr>
                  <a:t>equest</a:t>
                </a:r>
                <a:r>
                  <a:rPr kumimoji="0" lang="en-GB" sz="1600" b="0" i="0" u="none" strike="noStrike" kern="1200" cap="none" spc="0" normalizeH="0" baseline="0" noProof="0" dirty="0">
                    <a:ln>
                      <a:noFill/>
                    </a:ln>
                    <a:solidFill>
                      <a:srgbClr val="000000"/>
                    </a:solidFill>
                    <a:effectLst/>
                    <a:uLnTx/>
                    <a:uFillTx/>
                    <a:latin typeface="Arial"/>
                    <a:ea typeface="+mn-ea"/>
                    <a:cs typeface="Arial"/>
                  </a:rPr>
                  <a:t> information and carry out investigations</a:t>
                </a:r>
                <a:r>
                  <a:rPr lang="en-GB" sz="1600" dirty="0">
                    <a:solidFill>
                      <a:srgbClr val="000000"/>
                    </a:solidFill>
                    <a:latin typeface="Arial"/>
                    <a:cs typeface="Arial"/>
                  </a:rPr>
                  <a:t> (</a:t>
                </a:r>
                <a:r>
                  <a:rPr kumimoji="0" lang="en-GB" sz="1600" b="0" i="0" u="none" strike="noStrike" kern="1200" cap="none" spc="0" normalizeH="0" baseline="0" noProof="0" dirty="0">
                    <a:ln>
                      <a:noFill/>
                    </a:ln>
                    <a:solidFill>
                      <a:srgbClr val="000000"/>
                    </a:solidFill>
                    <a:effectLst/>
                    <a:uLnTx/>
                    <a:uFillTx/>
                    <a:latin typeface="Arial"/>
                    <a:ea typeface="+mn-ea"/>
                    <a:cs typeface="Arial"/>
                  </a:rPr>
                  <a:t>on their own motion or as a result of substantiated concerns) </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kumimoji="0" lang="en-GB" sz="1600" b="0" i="0" u="none" strike="noStrike" kern="1200" cap="none" spc="0" normalizeH="0" baseline="0" noProof="0" dirty="0">
                    <a:ln>
                      <a:noFill/>
                    </a:ln>
                    <a:solidFill>
                      <a:srgbClr val="000000"/>
                    </a:solidFill>
                    <a:effectLst/>
                    <a:uLnTx/>
                    <a:uFillTx/>
                    <a:latin typeface="Arial"/>
                    <a:ea typeface="+mn-ea"/>
                    <a:cs typeface="Arial"/>
                  </a:rPr>
                  <a:t>Order cessation and interim measures</a:t>
                </a:r>
                <a:endParaRPr lang="en-GB" sz="1600" dirty="0">
                  <a:solidFill>
                    <a:srgbClr val="000000"/>
                  </a:solidFill>
                  <a:latin typeface="Arial"/>
                  <a:cs typeface="Arial"/>
                </a:endParaRP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kumimoji="0" lang="en-GB" sz="1600" b="0" i="0" u="none" strike="noStrike" kern="1200" cap="none" spc="0" normalizeH="0" baseline="0" noProof="0" dirty="0">
                    <a:ln>
                      <a:noFill/>
                    </a:ln>
                    <a:solidFill>
                      <a:srgbClr val="000000"/>
                    </a:solidFill>
                    <a:effectLst/>
                    <a:uLnTx/>
                    <a:uFillTx/>
                    <a:latin typeface="Arial"/>
                    <a:ea typeface="+mn-ea"/>
                    <a:cs typeface="Arial"/>
                  </a:rPr>
                  <a:t>Impose administrative fine (maximum of no less than 5% of the net worldwide turnover)</a:t>
                </a:r>
                <a:endParaRPr kumimoji="0" lang="en-GB" sz="1600" b="1" i="0" u="none" strike="noStrike" kern="1200" cap="none" spc="0" normalizeH="0" baseline="0" noProof="0" dirty="0">
                  <a:ln>
                    <a:noFill/>
                  </a:ln>
                  <a:solidFill>
                    <a:srgbClr val="000000"/>
                  </a:solidFill>
                  <a:effectLst/>
                  <a:uLnTx/>
                  <a:uFillTx/>
                  <a:latin typeface="Arial"/>
                  <a:ea typeface="+mn-ea"/>
                  <a:cs typeface="Arial"/>
                </a:endParaRPr>
              </a:p>
            </p:txBody>
          </p:sp>
          <p:sp>
            <p:nvSpPr>
              <p:cNvPr id="21" name="Rectangle: Top Corners Rounded 20">
                <a:extLst>
                  <a:ext uri="{FF2B5EF4-FFF2-40B4-BE49-F238E27FC236}">
                    <a16:creationId xmlns:a16="http://schemas.microsoft.com/office/drawing/2014/main" id="{27563B1F-C8F8-4B2A-8951-69061B761DE7}"/>
                  </a:ext>
                </a:extLst>
              </p:cNvPr>
              <p:cNvSpPr>
                <a:spLocks/>
              </p:cNvSpPr>
              <p:nvPr/>
            </p:nvSpPr>
            <p:spPr>
              <a:xfrm rot="5400000">
                <a:off x="689447" y="3276874"/>
                <a:ext cx="686128" cy="1188000"/>
              </a:xfrm>
              <a:prstGeom prst="round2SameRect">
                <a:avLst>
                  <a:gd name="adj1" fmla="val 43897"/>
                  <a:gd name="adj2" fmla="val 0"/>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grpSp>
        <p:grpSp>
          <p:nvGrpSpPr>
            <p:cNvPr id="29" name="Group 28">
              <a:extLst>
                <a:ext uri="{FF2B5EF4-FFF2-40B4-BE49-F238E27FC236}">
                  <a16:creationId xmlns:a16="http://schemas.microsoft.com/office/drawing/2014/main" id="{C1EF2449-CF5F-4521-AF71-FDB90DE81215}"/>
                </a:ext>
              </a:extLst>
            </p:cNvPr>
            <p:cNvGrpSpPr/>
            <p:nvPr/>
          </p:nvGrpSpPr>
          <p:grpSpPr>
            <a:xfrm>
              <a:off x="426009" y="1906410"/>
              <a:ext cx="11327482" cy="1158917"/>
              <a:chOff x="426009" y="2005919"/>
              <a:chExt cx="11327482" cy="1158917"/>
            </a:xfrm>
          </p:grpSpPr>
          <p:sp>
            <p:nvSpPr>
              <p:cNvPr id="27" name="Flowchart: Merge 26">
                <a:extLst>
                  <a:ext uri="{FF2B5EF4-FFF2-40B4-BE49-F238E27FC236}">
                    <a16:creationId xmlns:a16="http://schemas.microsoft.com/office/drawing/2014/main" id="{64217DB2-429A-4435-8588-BA2BA8BB2118}"/>
                  </a:ext>
                </a:extLst>
              </p:cNvPr>
              <p:cNvSpPr/>
              <p:nvPr/>
            </p:nvSpPr>
            <p:spPr>
              <a:xfrm rot="17267231" flipV="1">
                <a:off x="482904" y="2803952"/>
                <a:ext cx="226815" cy="340606"/>
              </a:xfrm>
              <a:prstGeom prst="flowChartMerge">
                <a:avLst/>
              </a:prstGeom>
              <a:solidFill>
                <a:srgbClr val="CC5C99">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26" name="Flowchart: Merge 25">
                <a:extLst>
                  <a:ext uri="{FF2B5EF4-FFF2-40B4-BE49-F238E27FC236}">
                    <a16:creationId xmlns:a16="http://schemas.microsoft.com/office/drawing/2014/main" id="{26021ACC-EB5D-48B3-A1E8-A33AA09CC77B}"/>
                  </a:ext>
                </a:extLst>
              </p:cNvPr>
              <p:cNvSpPr/>
              <p:nvPr/>
            </p:nvSpPr>
            <p:spPr>
              <a:xfrm rot="4332769">
                <a:off x="490563" y="2021062"/>
                <a:ext cx="226815" cy="340606"/>
              </a:xfrm>
              <a:prstGeom prst="flowChartMerge">
                <a:avLst/>
              </a:prstGeom>
              <a:solidFill>
                <a:srgbClr val="CC5C99">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17" name="Rectangle: Rounded Corners 16">
                <a:extLst>
                  <a:ext uri="{FF2B5EF4-FFF2-40B4-BE49-F238E27FC236}">
                    <a16:creationId xmlns:a16="http://schemas.microsoft.com/office/drawing/2014/main" id="{AECC328F-74F1-4372-8690-2BB234ED4A6C}"/>
                  </a:ext>
                </a:extLst>
              </p:cNvPr>
              <p:cNvSpPr/>
              <p:nvPr/>
            </p:nvSpPr>
            <p:spPr>
              <a:xfrm rot="5400000">
                <a:off x="5629531" y="-2959123"/>
                <a:ext cx="1158917" cy="11089002"/>
              </a:xfrm>
              <a:prstGeom prst="roundRect">
                <a:avLst/>
              </a:prstGeom>
              <a:solidFill>
                <a:srgbClr val="F7F6F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22" name="Rectangle: Top Corners Rounded 21">
                <a:extLst>
                  <a:ext uri="{FF2B5EF4-FFF2-40B4-BE49-F238E27FC236}">
                    <a16:creationId xmlns:a16="http://schemas.microsoft.com/office/drawing/2014/main" id="{0A2E1DA5-EEBA-4F43-B7EA-87A94BA16E5E}"/>
                  </a:ext>
                </a:extLst>
              </p:cNvPr>
              <p:cNvSpPr>
                <a:spLocks/>
              </p:cNvSpPr>
              <p:nvPr/>
            </p:nvSpPr>
            <p:spPr>
              <a:xfrm rot="5400000">
                <a:off x="689447" y="1990310"/>
                <a:ext cx="686128" cy="1188000"/>
              </a:xfrm>
              <a:prstGeom prst="round2SameRect">
                <a:avLst>
                  <a:gd name="adj1" fmla="val 43897"/>
                  <a:gd name="adj2" fmla="val 0"/>
                </a:avLst>
              </a:prstGeom>
              <a:solidFill>
                <a:srgbClr val="AF005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grpSp>
      </p:grpSp>
      <p:sp>
        <p:nvSpPr>
          <p:cNvPr id="2" name="Rectangle 1">
            <a:extLst>
              <a:ext uri="{FF2B5EF4-FFF2-40B4-BE49-F238E27FC236}">
                <a16:creationId xmlns:a16="http://schemas.microsoft.com/office/drawing/2014/main" id="{DF813999-87BC-8920-D79D-8C0CCFE68F54}"/>
              </a:ext>
            </a:extLst>
          </p:cNvPr>
          <p:cNvSpPr/>
          <p:nvPr/>
        </p:nvSpPr>
        <p:spPr>
          <a:xfrm>
            <a:off x="1626510" y="1918086"/>
            <a:ext cx="9901001" cy="72460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spAutoFit/>
          </a:bodyPr>
          <a:lstStyle/>
          <a:p>
            <a:pPr marL="0" marR="0" lvl="0" indent="0" algn="l" defTabSz="914423" rtl="0" eaLnBrk="1" fontAlgn="base" latinLnBrk="0" hangingPunct="1">
              <a:lnSpc>
                <a:spcPct val="100000"/>
              </a:lnSpc>
              <a:spcBef>
                <a:spcPct val="0"/>
              </a:spcBef>
              <a:spcAft>
                <a:spcPts val="600"/>
              </a:spcAft>
              <a:buClrTx/>
              <a:buSzTx/>
              <a:buFontTx/>
              <a:buNone/>
              <a:tabLst/>
              <a:defRPr/>
            </a:pPr>
            <a:r>
              <a:rPr kumimoji="0" lang="en-GB" sz="1600" b="1" i="0" u="none" strike="noStrike" kern="1200" cap="none" spc="0" normalizeH="0" baseline="0" noProof="0" dirty="0">
                <a:ln>
                  <a:noFill/>
                </a:ln>
                <a:solidFill>
                  <a:schemeClr val="tx2"/>
                </a:solidFill>
                <a:effectLst/>
                <a:uLnTx/>
                <a:uFillTx/>
                <a:latin typeface="Arial"/>
                <a:ea typeface="+mn-ea"/>
                <a:cs typeface="Arial"/>
              </a:rPr>
              <a:t>Supervisory Authorities to be designated by each Member State </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lang="en-GB" sz="1600" dirty="0">
                <a:solidFill>
                  <a:srgbClr val="000000"/>
                </a:solidFill>
                <a:latin typeface="Arial"/>
                <a:cs typeface="Arial"/>
              </a:rPr>
              <a:t>Competent for the supervision of both for the DD and transition plan obligations</a:t>
            </a:r>
            <a:r>
              <a:rPr kumimoji="0" lang="en-GB" sz="1600" b="0" i="0" u="none" strike="noStrike" kern="1200" cap="none" spc="0" normalizeH="0" baseline="0" noProof="0" dirty="0">
                <a:ln>
                  <a:noFill/>
                </a:ln>
                <a:solidFill>
                  <a:srgbClr val="000000"/>
                </a:solidFill>
                <a:effectLst/>
                <a:uLnTx/>
                <a:uFillTx/>
                <a:latin typeface="Arial"/>
                <a:ea typeface="+mn-ea"/>
                <a:cs typeface="Arial"/>
              </a:rPr>
              <a:t>. </a:t>
            </a:r>
            <a:endParaRPr kumimoji="0" lang="en-GB" sz="1600" b="1" i="0" u="none" strike="noStrike" kern="1200" cap="none" spc="0" normalizeH="0" baseline="0" noProof="0" dirty="0">
              <a:ln>
                <a:noFill/>
              </a:ln>
              <a:solidFill>
                <a:srgbClr val="000000"/>
              </a:solidFill>
              <a:effectLst/>
              <a:uLnTx/>
              <a:uFillTx/>
              <a:latin typeface="Arial"/>
              <a:ea typeface="+mn-ea"/>
              <a:cs typeface="Arial"/>
            </a:endParaRPr>
          </a:p>
        </p:txBody>
      </p:sp>
      <p:grpSp>
        <p:nvGrpSpPr>
          <p:cNvPr id="10" name="Graphic 384">
            <a:extLst>
              <a:ext uri="{FF2B5EF4-FFF2-40B4-BE49-F238E27FC236}">
                <a16:creationId xmlns:a16="http://schemas.microsoft.com/office/drawing/2014/main" id="{276F75C7-836F-B10C-CA81-69548BDB0C7B}"/>
              </a:ext>
            </a:extLst>
          </p:cNvPr>
          <p:cNvGrpSpPr/>
          <p:nvPr/>
        </p:nvGrpSpPr>
        <p:grpSpPr>
          <a:xfrm>
            <a:off x="845770" y="3469507"/>
            <a:ext cx="533400" cy="533400"/>
            <a:chOff x="6786840" y="4097958"/>
            <a:chExt cx="533400" cy="533400"/>
          </a:xfrm>
          <a:solidFill>
            <a:schemeClr val="accent1"/>
          </a:solidFill>
        </p:grpSpPr>
        <p:sp>
          <p:nvSpPr>
            <p:cNvPr id="15" name="Freeform: Shape 14">
              <a:extLst>
                <a:ext uri="{FF2B5EF4-FFF2-40B4-BE49-F238E27FC236}">
                  <a16:creationId xmlns:a16="http://schemas.microsoft.com/office/drawing/2014/main" id="{DB0BFC16-587B-3C3E-8550-25A4661054B9}"/>
                </a:ext>
              </a:extLst>
            </p:cNvPr>
            <p:cNvSpPr/>
            <p:nvPr/>
          </p:nvSpPr>
          <p:spPr>
            <a:xfrm>
              <a:off x="6786840" y="4097958"/>
              <a:ext cx="533400" cy="533400"/>
            </a:xfrm>
            <a:custGeom>
              <a:avLst/>
              <a:gdLst>
                <a:gd name="connsiteX0" fmla="*/ 270034 w 533400"/>
                <a:gd name="connsiteY0" fmla="*/ 540068 h 533400"/>
                <a:gd name="connsiteX1" fmla="*/ 540067 w 533400"/>
                <a:gd name="connsiteY1" fmla="*/ 270034 h 533400"/>
                <a:gd name="connsiteX2" fmla="*/ 270034 w 533400"/>
                <a:gd name="connsiteY2" fmla="*/ 0 h 533400"/>
                <a:gd name="connsiteX3" fmla="*/ 0 w 533400"/>
                <a:gd name="connsiteY3" fmla="*/ 270034 h 533400"/>
                <a:gd name="connsiteX4" fmla="*/ 270034 w 533400"/>
                <a:gd name="connsiteY4" fmla="*/ 540068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40068"/>
                  </a:moveTo>
                  <a:cubicBezTo>
                    <a:pt x="419195" y="540068"/>
                    <a:pt x="540067" y="419195"/>
                    <a:pt x="540067" y="270034"/>
                  </a:cubicBezTo>
                  <a:cubicBezTo>
                    <a:pt x="540067" y="120872"/>
                    <a:pt x="419195" y="0"/>
                    <a:pt x="270034" y="0"/>
                  </a:cubicBezTo>
                  <a:cubicBezTo>
                    <a:pt x="120872" y="0"/>
                    <a:pt x="0" y="120872"/>
                    <a:pt x="0" y="270034"/>
                  </a:cubicBezTo>
                  <a:cubicBezTo>
                    <a:pt x="0" y="419195"/>
                    <a:pt x="120872" y="540068"/>
                    <a:pt x="270034" y="540068"/>
                  </a:cubicBezTo>
                </a:path>
              </a:pathLst>
            </a:custGeom>
            <a:solidFill>
              <a:srgbClr val="99CCFF"/>
            </a:solidFill>
            <a:ln w="9525" cap="flat">
              <a:noFill/>
              <a:prstDash val="solid"/>
              <a:miter/>
            </a:ln>
          </p:spPr>
          <p:txBody>
            <a:bodyPr rtlCol="0" anchor="ctr"/>
            <a:lstStyle/>
            <a:p>
              <a:endParaRPr lang="en-GB" dirty="0"/>
            </a:p>
          </p:txBody>
        </p:sp>
        <p:sp>
          <p:nvSpPr>
            <p:cNvPr id="18" name="Freeform: Shape 17">
              <a:extLst>
                <a:ext uri="{FF2B5EF4-FFF2-40B4-BE49-F238E27FC236}">
                  <a16:creationId xmlns:a16="http://schemas.microsoft.com/office/drawing/2014/main" id="{A915CD2C-762B-1878-8A1D-BC4F3AD849A7}"/>
                </a:ext>
              </a:extLst>
            </p:cNvPr>
            <p:cNvSpPr/>
            <p:nvPr/>
          </p:nvSpPr>
          <p:spPr>
            <a:xfrm>
              <a:off x="6912284" y="4235496"/>
              <a:ext cx="285750" cy="323850"/>
            </a:xfrm>
            <a:custGeom>
              <a:avLst/>
              <a:gdLst>
                <a:gd name="connsiteX0" fmla="*/ 145828 w 285750"/>
                <a:gd name="connsiteY0" fmla="*/ 40767 h 323850"/>
                <a:gd name="connsiteX1" fmla="*/ 41719 w 285750"/>
                <a:gd name="connsiteY1" fmla="*/ 56102 h 323850"/>
                <a:gd name="connsiteX2" fmla="*/ 41719 w 285750"/>
                <a:gd name="connsiteY2" fmla="*/ 163259 h 323850"/>
                <a:gd name="connsiteX3" fmla="*/ 56959 w 285750"/>
                <a:gd name="connsiteY3" fmla="*/ 206597 h 323850"/>
                <a:gd name="connsiteX4" fmla="*/ 56959 w 285750"/>
                <a:gd name="connsiteY4" fmla="*/ 206597 h 323850"/>
                <a:gd name="connsiteX5" fmla="*/ 141065 w 285750"/>
                <a:gd name="connsiteY5" fmla="*/ 134303 h 323850"/>
                <a:gd name="connsiteX6" fmla="*/ 220218 w 285750"/>
                <a:gd name="connsiteY6" fmla="*/ 46577 h 323850"/>
                <a:gd name="connsiteX7" fmla="*/ 145828 w 285750"/>
                <a:gd name="connsiteY7" fmla="*/ 40767 h 323850"/>
                <a:gd name="connsiteX8" fmla="*/ 249936 w 285750"/>
                <a:gd name="connsiteY8" fmla="*/ 75248 h 323850"/>
                <a:gd name="connsiteX9" fmla="*/ 169164 w 285750"/>
                <a:gd name="connsiteY9" fmla="*/ 164592 h 323850"/>
                <a:gd name="connsiteX10" fmla="*/ 83629 w 285750"/>
                <a:gd name="connsiteY10" fmla="*/ 238220 h 323850"/>
                <a:gd name="connsiteX11" fmla="*/ 145733 w 285750"/>
                <a:gd name="connsiteY11" fmla="*/ 285845 h 323850"/>
                <a:gd name="connsiteX12" fmla="*/ 249841 w 285750"/>
                <a:gd name="connsiteY12" fmla="*/ 163354 h 323850"/>
                <a:gd name="connsiteX13" fmla="*/ 249841 w 285750"/>
                <a:gd name="connsiteY13" fmla="*/ 75248 h 323850"/>
                <a:gd name="connsiteX14" fmla="*/ 145828 w 285750"/>
                <a:gd name="connsiteY14" fmla="*/ 306134 h 323850"/>
                <a:gd name="connsiteX15" fmla="*/ 20860 w 285750"/>
                <a:gd name="connsiteY15" fmla="*/ 163259 h 323850"/>
                <a:gd name="connsiteX16" fmla="*/ 20860 w 285750"/>
                <a:gd name="connsiteY16" fmla="*/ 38291 h 323850"/>
                <a:gd name="connsiteX17" fmla="*/ 145828 w 285750"/>
                <a:gd name="connsiteY17" fmla="*/ 20383 h 323850"/>
                <a:gd name="connsiteX18" fmla="*/ 270796 w 285750"/>
                <a:gd name="connsiteY18" fmla="*/ 38291 h 323850"/>
                <a:gd name="connsiteX19" fmla="*/ 270796 w 285750"/>
                <a:gd name="connsiteY19" fmla="*/ 163354 h 323850"/>
                <a:gd name="connsiteX20" fmla="*/ 145828 w 285750"/>
                <a:gd name="connsiteY20" fmla="*/ 306134 h 323850"/>
                <a:gd name="connsiteX21" fmla="*/ 145828 w 285750"/>
                <a:gd name="connsiteY21" fmla="*/ 0 h 323850"/>
                <a:gd name="connsiteX22" fmla="*/ 4286 w 285750"/>
                <a:gd name="connsiteY22" fmla="*/ 17431 h 323850"/>
                <a:gd name="connsiteX23" fmla="*/ 0 w 285750"/>
                <a:gd name="connsiteY23" fmla="*/ 25527 h 323850"/>
                <a:gd name="connsiteX24" fmla="*/ 0 w 285750"/>
                <a:gd name="connsiteY24" fmla="*/ 163354 h 323850"/>
                <a:gd name="connsiteX25" fmla="*/ 141256 w 285750"/>
                <a:gd name="connsiteY25" fmla="*/ 324136 h 323850"/>
                <a:gd name="connsiteX26" fmla="*/ 145733 w 285750"/>
                <a:gd name="connsiteY26" fmla="*/ 325184 h 323850"/>
                <a:gd name="connsiteX27" fmla="*/ 150209 w 285750"/>
                <a:gd name="connsiteY27" fmla="*/ 324136 h 323850"/>
                <a:gd name="connsiteX28" fmla="*/ 291465 w 285750"/>
                <a:gd name="connsiteY28" fmla="*/ 163354 h 323850"/>
                <a:gd name="connsiteX29" fmla="*/ 291465 w 285750"/>
                <a:gd name="connsiteY29" fmla="*/ 25527 h 323850"/>
                <a:gd name="connsiteX30" fmla="*/ 287179 w 285750"/>
                <a:gd name="connsiteY30" fmla="*/ 17431 h 323850"/>
                <a:gd name="connsiteX31" fmla="*/ 145828 w 285750"/>
                <a:gd name="connsiteY31" fmla="*/ 0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5750" h="323850">
                  <a:moveTo>
                    <a:pt x="145828" y="40767"/>
                  </a:moveTo>
                  <a:cubicBezTo>
                    <a:pt x="62579" y="40767"/>
                    <a:pt x="41719" y="56102"/>
                    <a:pt x="41719" y="56102"/>
                  </a:cubicBezTo>
                  <a:lnTo>
                    <a:pt x="41719" y="163259"/>
                  </a:lnTo>
                  <a:cubicBezTo>
                    <a:pt x="41719" y="178022"/>
                    <a:pt x="47815" y="192691"/>
                    <a:pt x="56959" y="206597"/>
                  </a:cubicBezTo>
                  <a:lnTo>
                    <a:pt x="56959" y="206597"/>
                  </a:lnTo>
                  <a:cubicBezTo>
                    <a:pt x="57436" y="206597"/>
                    <a:pt x="67627" y="205645"/>
                    <a:pt x="141065" y="134303"/>
                  </a:cubicBezTo>
                  <a:cubicBezTo>
                    <a:pt x="216599" y="60960"/>
                    <a:pt x="220218" y="46577"/>
                    <a:pt x="220218" y="46577"/>
                  </a:cubicBezTo>
                  <a:cubicBezTo>
                    <a:pt x="204216" y="43434"/>
                    <a:pt x="180499" y="40767"/>
                    <a:pt x="145828" y="40767"/>
                  </a:cubicBezTo>
                  <a:moveTo>
                    <a:pt x="249936" y="75248"/>
                  </a:moveTo>
                  <a:cubicBezTo>
                    <a:pt x="249936" y="75248"/>
                    <a:pt x="239363" y="94393"/>
                    <a:pt x="169164" y="164592"/>
                  </a:cubicBezTo>
                  <a:cubicBezTo>
                    <a:pt x="98965" y="234887"/>
                    <a:pt x="83629" y="238220"/>
                    <a:pt x="83629" y="238220"/>
                  </a:cubicBezTo>
                  <a:cubicBezTo>
                    <a:pt x="112585" y="266319"/>
                    <a:pt x="145733" y="285845"/>
                    <a:pt x="145733" y="285845"/>
                  </a:cubicBezTo>
                  <a:cubicBezTo>
                    <a:pt x="145733" y="285845"/>
                    <a:pt x="249841" y="224599"/>
                    <a:pt x="249841" y="163354"/>
                  </a:cubicBezTo>
                  <a:lnTo>
                    <a:pt x="249841" y="75248"/>
                  </a:lnTo>
                  <a:close/>
                  <a:moveTo>
                    <a:pt x="145828" y="306134"/>
                  </a:moveTo>
                  <a:cubicBezTo>
                    <a:pt x="145828" y="306134"/>
                    <a:pt x="20860" y="234696"/>
                    <a:pt x="20860" y="163259"/>
                  </a:cubicBezTo>
                  <a:lnTo>
                    <a:pt x="20860" y="38291"/>
                  </a:lnTo>
                  <a:cubicBezTo>
                    <a:pt x="20860" y="38291"/>
                    <a:pt x="45815" y="20383"/>
                    <a:pt x="145828" y="20383"/>
                  </a:cubicBezTo>
                  <a:cubicBezTo>
                    <a:pt x="245840" y="20383"/>
                    <a:pt x="270796" y="38291"/>
                    <a:pt x="270796" y="38291"/>
                  </a:cubicBezTo>
                  <a:lnTo>
                    <a:pt x="270796" y="163354"/>
                  </a:lnTo>
                  <a:cubicBezTo>
                    <a:pt x="270700" y="234696"/>
                    <a:pt x="145828" y="306134"/>
                    <a:pt x="145828" y="306134"/>
                  </a:cubicBezTo>
                  <a:moveTo>
                    <a:pt x="145828" y="0"/>
                  </a:moveTo>
                  <a:cubicBezTo>
                    <a:pt x="29242" y="0"/>
                    <a:pt x="4286" y="17431"/>
                    <a:pt x="4286" y="17431"/>
                  </a:cubicBezTo>
                  <a:cubicBezTo>
                    <a:pt x="1905" y="19050"/>
                    <a:pt x="0" y="22669"/>
                    <a:pt x="0" y="25527"/>
                  </a:cubicBezTo>
                  <a:lnTo>
                    <a:pt x="0" y="163354"/>
                  </a:lnTo>
                  <a:cubicBezTo>
                    <a:pt x="0" y="244983"/>
                    <a:pt x="141256" y="324136"/>
                    <a:pt x="141256" y="324136"/>
                  </a:cubicBezTo>
                  <a:cubicBezTo>
                    <a:pt x="142494" y="324803"/>
                    <a:pt x="144113" y="325184"/>
                    <a:pt x="145733" y="325184"/>
                  </a:cubicBezTo>
                  <a:cubicBezTo>
                    <a:pt x="147352" y="325184"/>
                    <a:pt x="148971" y="324803"/>
                    <a:pt x="150209" y="324136"/>
                  </a:cubicBezTo>
                  <a:cubicBezTo>
                    <a:pt x="150209" y="324136"/>
                    <a:pt x="291465" y="244983"/>
                    <a:pt x="291465" y="163354"/>
                  </a:cubicBezTo>
                  <a:lnTo>
                    <a:pt x="291465" y="25527"/>
                  </a:lnTo>
                  <a:cubicBezTo>
                    <a:pt x="291465" y="22669"/>
                    <a:pt x="289560" y="19050"/>
                    <a:pt x="287179" y="17431"/>
                  </a:cubicBezTo>
                  <a:cubicBezTo>
                    <a:pt x="287369" y="17431"/>
                    <a:pt x="262414" y="0"/>
                    <a:pt x="145828" y="0"/>
                  </a:cubicBezTo>
                </a:path>
              </a:pathLst>
            </a:custGeom>
            <a:solidFill>
              <a:srgbClr val="FFFFFF"/>
            </a:solidFill>
            <a:ln w="9525" cap="flat">
              <a:noFill/>
              <a:prstDash val="solid"/>
              <a:miter/>
            </a:ln>
          </p:spPr>
          <p:txBody>
            <a:bodyPr rtlCol="0" anchor="ctr"/>
            <a:lstStyle/>
            <a:p>
              <a:endParaRPr lang="en-GB" dirty="0"/>
            </a:p>
          </p:txBody>
        </p:sp>
      </p:grpSp>
      <p:grpSp>
        <p:nvGrpSpPr>
          <p:cNvPr id="28" name="Graphic 384">
            <a:extLst>
              <a:ext uri="{FF2B5EF4-FFF2-40B4-BE49-F238E27FC236}">
                <a16:creationId xmlns:a16="http://schemas.microsoft.com/office/drawing/2014/main" id="{07DE51AD-D166-313A-8B75-F0114D14DF6F}"/>
              </a:ext>
            </a:extLst>
          </p:cNvPr>
          <p:cNvGrpSpPr/>
          <p:nvPr/>
        </p:nvGrpSpPr>
        <p:grpSpPr>
          <a:xfrm>
            <a:off x="832124" y="1959205"/>
            <a:ext cx="533400" cy="533400"/>
            <a:chOff x="7529790" y="4107384"/>
            <a:chExt cx="533400" cy="533400"/>
          </a:xfrm>
          <a:solidFill>
            <a:schemeClr val="accent1"/>
          </a:solidFill>
        </p:grpSpPr>
        <p:sp>
          <p:nvSpPr>
            <p:cNvPr id="30" name="Freeform: Shape 29">
              <a:extLst>
                <a:ext uri="{FF2B5EF4-FFF2-40B4-BE49-F238E27FC236}">
                  <a16:creationId xmlns:a16="http://schemas.microsoft.com/office/drawing/2014/main" id="{5F41374B-30D7-BF0E-ADF0-9E4C41616C90}"/>
                </a:ext>
              </a:extLst>
            </p:cNvPr>
            <p:cNvSpPr/>
            <p:nvPr/>
          </p:nvSpPr>
          <p:spPr>
            <a:xfrm>
              <a:off x="7529790" y="4107384"/>
              <a:ext cx="533400" cy="533400"/>
            </a:xfrm>
            <a:custGeom>
              <a:avLst/>
              <a:gdLst>
                <a:gd name="connsiteX0" fmla="*/ 540067 w 533400"/>
                <a:gd name="connsiteY0" fmla="*/ 270034 h 533400"/>
                <a:gd name="connsiteX1" fmla="*/ 270034 w 533400"/>
                <a:gd name="connsiteY1" fmla="*/ 540068 h 533400"/>
                <a:gd name="connsiteX2" fmla="*/ 0 w 533400"/>
                <a:gd name="connsiteY2" fmla="*/ 270034 h 533400"/>
                <a:gd name="connsiteX3" fmla="*/ 270034 w 533400"/>
                <a:gd name="connsiteY3" fmla="*/ 0 h 533400"/>
                <a:gd name="connsiteX4" fmla="*/ 540067 w 533400"/>
                <a:gd name="connsiteY4" fmla="*/ 270034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540067" y="270034"/>
                  </a:moveTo>
                  <a:cubicBezTo>
                    <a:pt x="540067" y="419169"/>
                    <a:pt x="419169" y="540068"/>
                    <a:pt x="270034" y="540068"/>
                  </a:cubicBezTo>
                  <a:cubicBezTo>
                    <a:pt x="120898" y="540068"/>
                    <a:pt x="0" y="419169"/>
                    <a:pt x="0" y="270034"/>
                  </a:cubicBezTo>
                  <a:cubicBezTo>
                    <a:pt x="0" y="120898"/>
                    <a:pt x="120898" y="0"/>
                    <a:pt x="270034" y="0"/>
                  </a:cubicBezTo>
                  <a:cubicBezTo>
                    <a:pt x="419169" y="0"/>
                    <a:pt x="540067" y="120898"/>
                    <a:pt x="540067" y="270034"/>
                  </a:cubicBezTo>
                  <a:close/>
                </a:path>
              </a:pathLst>
            </a:custGeom>
            <a:solidFill>
              <a:srgbClr val="AF005F"/>
            </a:solidFill>
            <a:ln w="9525" cap="flat">
              <a:noFill/>
              <a:prstDash val="solid"/>
              <a:miter/>
            </a:ln>
          </p:spPr>
          <p:txBody>
            <a:bodyPr rtlCol="0" anchor="ctr"/>
            <a:lstStyle/>
            <a:p>
              <a:endParaRPr lang="en-GB" dirty="0"/>
            </a:p>
          </p:txBody>
        </p:sp>
        <p:grpSp>
          <p:nvGrpSpPr>
            <p:cNvPr id="31" name="Graphic 384">
              <a:extLst>
                <a:ext uri="{FF2B5EF4-FFF2-40B4-BE49-F238E27FC236}">
                  <a16:creationId xmlns:a16="http://schemas.microsoft.com/office/drawing/2014/main" id="{21A0E923-F539-69E2-3C1C-F6EE5201CAC8}"/>
                </a:ext>
              </a:extLst>
            </p:cNvPr>
            <p:cNvGrpSpPr/>
            <p:nvPr/>
          </p:nvGrpSpPr>
          <p:grpSpPr>
            <a:xfrm>
              <a:off x="7687238" y="4201858"/>
              <a:ext cx="219075" cy="342900"/>
              <a:chOff x="7687238" y="4201858"/>
              <a:chExt cx="219075" cy="342900"/>
            </a:xfrm>
            <a:solidFill>
              <a:srgbClr val="FFFFFF"/>
            </a:solidFill>
          </p:grpSpPr>
          <p:sp>
            <p:nvSpPr>
              <p:cNvPr id="32" name="Freeform: Shape 31">
                <a:extLst>
                  <a:ext uri="{FF2B5EF4-FFF2-40B4-BE49-F238E27FC236}">
                    <a16:creationId xmlns:a16="http://schemas.microsoft.com/office/drawing/2014/main" id="{E48C4BBD-F4E1-4902-4E2B-3CD01F29B0AD}"/>
                  </a:ext>
                </a:extLst>
              </p:cNvPr>
              <p:cNvSpPr/>
              <p:nvPr/>
            </p:nvSpPr>
            <p:spPr>
              <a:xfrm>
                <a:off x="7687238" y="4532961"/>
                <a:ext cx="209550" cy="19050"/>
              </a:xfrm>
              <a:custGeom>
                <a:avLst/>
                <a:gdLst>
                  <a:gd name="connsiteX0" fmla="*/ 0 w 209550"/>
                  <a:gd name="connsiteY0" fmla="*/ 0 h 19050"/>
                  <a:gd name="connsiteX1" fmla="*/ 212503 w 209550"/>
                  <a:gd name="connsiteY1" fmla="*/ 0 h 19050"/>
                  <a:gd name="connsiteX2" fmla="*/ 212503 w 209550"/>
                  <a:gd name="connsiteY2" fmla="*/ 19907 h 19050"/>
                  <a:gd name="connsiteX3" fmla="*/ 0 w 209550"/>
                  <a:gd name="connsiteY3" fmla="*/ 19907 h 19050"/>
                </a:gdLst>
                <a:ahLst/>
                <a:cxnLst>
                  <a:cxn ang="0">
                    <a:pos x="connsiteX0" y="connsiteY0"/>
                  </a:cxn>
                  <a:cxn ang="0">
                    <a:pos x="connsiteX1" y="connsiteY1"/>
                  </a:cxn>
                  <a:cxn ang="0">
                    <a:pos x="connsiteX2" y="connsiteY2"/>
                  </a:cxn>
                  <a:cxn ang="0">
                    <a:pos x="connsiteX3" y="connsiteY3"/>
                  </a:cxn>
                </a:cxnLst>
                <a:rect l="l" t="t" r="r" b="b"/>
                <a:pathLst>
                  <a:path w="209550" h="19050">
                    <a:moveTo>
                      <a:pt x="0" y="0"/>
                    </a:moveTo>
                    <a:lnTo>
                      <a:pt x="212503" y="0"/>
                    </a:lnTo>
                    <a:lnTo>
                      <a:pt x="212503" y="19907"/>
                    </a:lnTo>
                    <a:lnTo>
                      <a:pt x="0" y="19907"/>
                    </a:lnTo>
                    <a:close/>
                  </a:path>
                </a:pathLst>
              </a:custGeom>
              <a:solidFill>
                <a:srgbClr val="FFFFFF"/>
              </a:solidFill>
              <a:ln w="9525" cap="flat">
                <a:noFill/>
                <a:prstDash val="solid"/>
                <a:miter/>
              </a:ln>
            </p:spPr>
            <p:txBody>
              <a:bodyPr rtlCol="0" anchor="ctr"/>
              <a:lstStyle/>
              <a:p>
                <a:endParaRPr lang="en-GB" dirty="0"/>
              </a:p>
            </p:txBody>
          </p:sp>
          <p:sp>
            <p:nvSpPr>
              <p:cNvPr id="33" name="Freeform: Shape 32">
                <a:extLst>
                  <a:ext uri="{FF2B5EF4-FFF2-40B4-BE49-F238E27FC236}">
                    <a16:creationId xmlns:a16="http://schemas.microsoft.com/office/drawing/2014/main" id="{989291DC-0965-6E92-E27D-06AAA25D9B34}"/>
                  </a:ext>
                </a:extLst>
              </p:cNvPr>
              <p:cNvSpPr/>
              <p:nvPr/>
            </p:nvSpPr>
            <p:spPr>
              <a:xfrm>
                <a:off x="7700688" y="4201858"/>
                <a:ext cx="209550" cy="304800"/>
              </a:xfrm>
              <a:custGeom>
                <a:avLst/>
                <a:gdLst>
                  <a:gd name="connsiteX0" fmla="*/ 182193 w 209550"/>
                  <a:gd name="connsiteY0" fmla="*/ 50497 h 304800"/>
                  <a:gd name="connsiteX1" fmla="*/ 155523 w 209550"/>
                  <a:gd name="connsiteY1" fmla="*/ 31447 h 304800"/>
                  <a:gd name="connsiteX2" fmla="*/ 156761 w 209550"/>
                  <a:gd name="connsiteY2" fmla="*/ 25541 h 304800"/>
                  <a:gd name="connsiteX3" fmla="*/ 160190 w 209550"/>
                  <a:gd name="connsiteY3" fmla="*/ 7634 h 304800"/>
                  <a:gd name="connsiteX4" fmla="*/ 152094 w 209550"/>
                  <a:gd name="connsiteY4" fmla="*/ 2015 h 304800"/>
                  <a:gd name="connsiteX5" fmla="*/ 136568 w 209550"/>
                  <a:gd name="connsiteY5" fmla="*/ 11540 h 304800"/>
                  <a:gd name="connsiteX6" fmla="*/ 115613 w 209550"/>
                  <a:gd name="connsiteY6" fmla="*/ 29637 h 304800"/>
                  <a:gd name="connsiteX7" fmla="*/ 70465 w 209550"/>
                  <a:gd name="connsiteY7" fmla="*/ 51830 h 304800"/>
                  <a:gd name="connsiteX8" fmla="*/ 32841 w 209550"/>
                  <a:gd name="connsiteY8" fmla="*/ 85358 h 304800"/>
                  <a:gd name="connsiteX9" fmla="*/ 1504 w 209550"/>
                  <a:gd name="connsiteY9" fmla="*/ 120601 h 304800"/>
                  <a:gd name="connsiteX10" fmla="*/ 16363 w 209550"/>
                  <a:gd name="connsiteY10" fmla="*/ 151081 h 304800"/>
                  <a:gd name="connsiteX11" fmla="*/ 48462 w 209550"/>
                  <a:gd name="connsiteY11" fmla="*/ 143461 h 304800"/>
                  <a:gd name="connsiteX12" fmla="*/ 67131 w 209550"/>
                  <a:gd name="connsiteY12" fmla="*/ 129554 h 304800"/>
                  <a:gd name="connsiteX13" fmla="*/ 98468 w 209550"/>
                  <a:gd name="connsiteY13" fmla="*/ 126697 h 304800"/>
                  <a:gd name="connsiteX14" fmla="*/ 96563 w 209550"/>
                  <a:gd name="connsiteY14" fmla="*/ 145080 h 304800"/>
                  <a:gd name="connsiteX15" fmla="*/ 48843 w 209550"/>
                  <a:gd name="connsiteY15" fmla="*/ 205659 h 304800"/>
                  <a:gd name="connsiteX16" fmla="*/ 1694 w 209550"/>
                  <a:gd name="connsiteY16" fmla="*/ 271096 h 304800"/>
                  <a:gd name="connsiteX17" fmla="*/ 2933 w 209550"/>
                  <a:gd name="connsiteY17" fmla="*/ 305291 h 304800"/>
                  <a:gd name="connsiteX18" fmla="*/ 182669 w 209550"/>
                  <a:gd name="connsiteY18" fmla="*/ 305291 h 304800"/>
                  <a:gd name="connsiteX19" fmla="*/ 184098 w 209550"/>
                  <a:gd name="connsiteY19" fmla="*/ 258713 h 304800"/>
                  <a:gd name="connsiteX20" fmla="*/ 206387 w 209550"/>
                  <a:gd name="connsiteY20" fmla="*/ 185657 h 304800"/>
                  <a:gd name="connsiteX21" fmla="*/ 182193 w 209550"/>
                  <a:gd name="connsiteY21" fmla="*/ 50497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9550" h="304800">
                    <a:moveTo>
                      <a:pt x="182193" y="50497"/>
                    </a:moveTo>
                    <a:cubicBezTo>
                      <a:pt x="175050" y="42686"/>
                      <a:pt x="165715" y="35162"/>
                      <a:pt x="155523" y="31447"/>
                    </a:cubicBezTo>
                    <a:cubicBezTo>
                      <a:pt x="156000" y="29542"/>
                      <a:pt x="156380" y="27542"/>
                      <a:pt x="156761" y="25541"/>
                    </a:cubicBezTo>
                    <a:cubicBezTo>
                      <a:pt x="157904" y="19541"/>
                      <a:pt x="159047" y="13635"/>
                      <a:pt x="160190" y="7634"/>
                    </a:cubicBezTo>
                    <a:cubicBezTo>
                      <a:pt x="161619" y="14"/>
                      <a:pt x="158667" y="-1986"/>
                      <a:pt x="152094" y="2015"/>
                    </a:cubicBezTo>
                    <a:cubicBezTo>
                      <a:pt x="146951" y="5158"/>
                      <a:pt x="141712" y="8396"/>
                      <a:pt x="136568" y="11540"/>
                    </a:cubicBezTo>
                    <a:cubicBezTo>
                      <a:pt x="128472" y="16493"/>
                      <a:pt x="120947" y="21922"/>
                      <a:pt x="115613" y="29637"/>
                    </a:cubicBezTo>
                    <a:cubicBezTo>
                      <a:pt x="98945" y="33257"/>
                      <a:pt x="83133" y="41543"/>
                      <a:pt x="70465" y="51830"/>
                    </a:cubicBezTo>
                    <a:cubicBezTo>
                      <a:pt x="57225" y="62498"/>
                      <a:pt x="43223" y="75262"/>
                      <a:pt x="32841" y="85358"/>
                    </a:cubicBezTo>
                    <a:cubicBezTo>
                      <a:pt x="23030" y="94883"/>
                      <a:pt x="5695" y="111647"/>
                      <a:pt x="1504" y="120601"/>
                    </a:cubicBezTo>
                    <a:cubicBezTo>
                      <a:pt x="-2116" y="128411"/>
                      <a:pt x="9600" y="146414"/>
                      <a:pt x="16363" y="151081"/>
                    </a:cubicBezTo>
                    <a:cubicBezTo>
                      <a:pt x="26555" y="158034"/>
                      <a:pt x="41700" y="152605"/>
                      <a:pt x="48462" y="143461"/>
                    </a:cubicBezTo>
                    <a:cubicBezTo>
                      <a:pt x="53701" y="136412"/>
                      <a:pt x="57892" y="130793"/>
                      <a:pt x="67131" y="129554"/>
                    </a:cubicBezTo>
                    <a:cubicBezTo>
                      <a:pt x="77894" y="128030"/>
                      <a:pt x="88277" y="132698"/>
                      <a:pt x="98468" y="126697"/>
                    </a:cubicBezTo>
                    <a:cubicBezTo>
                      <a:pt x="98468" y="132317"/>
                      <a:pt x="96944" y="142985"/>
                      <a:pt x="96563" y="145080"/>
                    </a:cubicBezTo>
                    <a:cubicBezTo>
                      <a:pt x="91325" y="171464"/>
                      <a:pt x="68274" y="189181"/>
                      <a:pt x="48843" y="205659"/>
                    </a:cubicBezTo>
                    <a:cubicBezTo>
                      <a:pt x="27317" y="223852"/>
                      <a:pt x="8457" y="242711"/>
                      <a:pt x="1694" y="271096"/>
                    </a:cubicBezTo>
                    <a:cubicBezTo>
                      <a:pt x="-782" y="281573"/>
                      <a:pt x="-687" y="294242"/>
                      <a:pt x="2933" y="305291"/>
                    </a:cubicBezTo>
                    <a:lnTo>
                      <a:pt x="182669" y="305291"/>
                    </a:lnTo>
                    <a:cubicBezTo>
                      <a:pt x="182860" y="289765"/>
                      <a:pt x="181812" y="274144"/>
                      <a:pt x="184098" y="258713"/>
                    </a:cubicBezTo>
                    <a:cubicBezTo>
                      <a:pt x="187908" y="233567"/>
                      <a:pt x="200958" y="210517"/>
                      <a:pt x="206387" y="185657"/>
                    </a:cubicBezTo>
                    <a:cubicBezTo>
                      <a:pt x="216197" y="141556"/>
                      <a:pt x="214388" y="85835"/>
                      <a:pt x="182193" y="50497"/>
                    </a:cubicBezTo>
                    <a:close/>
                  </a:path>
                </a:pathLst>
              </a:custGeom>
              <a:solidFill>
                <a:srgbClr val="FFFFFF"/>
              </a:solidFill>
              <a:ln w="9525" cap="flat">
                <a:noFill/>
                <a:prstDash val="solid"/>
                <a:miter/>
              </a:ln>
            </p:spPr>
            <p:txBody>
              <a:bodyPr rtlCol="0" anchor="ctr"/>
              <a:lstStyle/>
              <a:p>
                <a:endParaRPr lang="en-GB" dirty="0"/>
              </a:p>
            </p:txBody>
          </p:sp>
        </p:grpSp>
      </p:grpSp>
      <p:pic>
        <p:nvPicPr>
          <p:cNvPr id="12" name="Picture 11" descr="Image result for ulb llm international business law">
            <a:hlinkClick r:id="rId5"/>
            <a:extLst>
              <a:ext uri="{FF2B5EF4-FFF2-40B4-BE49-F238E27FC236}">
                <a16:creationId xmlns:a16="http://schemas.microsoft.com/office/drawing/2014/main" id="{7B38EA65-C5FC-A4E8-06DC-C3B21849506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5258838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descr="|">
            <a:extLst>
              <a:ext uri="{FF2B5EF4-FFF2-40B4-BE49-F238E27FC236}">
                <a16:creationId xmlns:a16="http://schemas.microsoft.com/office/drawing/2014/main" id="{75221B61-E418-48CD-8398-5E2938415391}"/>
              </a:ext>
            </a:extLst>
          </p:cNvPr>
          <p:cNvSpPr>
            <a:spLocks noGrp="1"/>
          </p:cNvSpPr>
          <p:nvPr>
            <p:ph type="title"/>
          </p:nvPr>
        </p:nvSpPr>
        <p:spPr/>
        <p:txBody>
          <a:bodyPr/>
          <a:lstStyle/>
          <a:p>
            <a:r>
              <a:rPr lang="en-BE" dirty="0"/>
              <a:t>CSDDD p</a:t>
            </a:r>
            <a:r>
              <a:rPr lang="en-GB" dirty="0" err="1"/>
              <a:t>ublic</a:t>
            </a:r>
            <a:r>
              <a:rPr lang="en-GB" dirty="0"/>
              <a:t> enforcement – competent authorities and out of </a:t>
            </a:r>
            <a:br>
              <a:rPr lang="en-BE" dirty="0"/>
            </a:br>
            <a:r>
              <a:rPr lang="en-GB" dirty="0"/>
              <a:t>EU enforcement</a:t>
            </a:r>
          </a:p>
        </p:txBody>
      </p:sp>
      <p:sp>
        <p:nvSpPr>
          <p:cNvPr id="12" name="Content Placeholder 4">
            <a:extLst>
              <a:ext uri="{FF2B5EF4-FFF2-40B4-BE49-F238E27FC236}">
                <a16:creationId xmlns:a16="http://schemas.microsoft.com/office/drawing/2014/main" id="{F30787E9-6B5E-50F6-E624-268820281A02}"/>
              </a:ext>
            </a:extLst>
          </p:cNvPr>
          <p:cNvSpPr txBox="1">
            <a:spLocks/>
          </p:cNvSpPr>
          <p:nvPr/>
        </p:nvSpPr>
        <p:spPr>
          <a:xfrm>
            <a:off x="330530" y="1436334"/>
            <a:ext cx="10994695" cy="856800"/>
          </a:xfrm>
          <a:prstGeom prst="rect">
            <a:avLst/>
          </a:prstGeom>
        </p:spPr>
        <p:txBody>
          <a:bodyPr numCol="1">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85750" indent="-285750">
              <a:spcAft>
                <a:spcPts val="1000"/>
              </a:spcAft>
              <a:buClr>
                <a:srgbClr val="4D4D4D"/>
              </a:buClr>
              <a:buFont typeface="Arial" panose="020B0604020202020204" pitchFamily="34" charset="0"/>
              <a:buChar char="&gt;"/>
            </a:pPr>
            <a:r>
              <a:rPr lang="en-GB" sz="1800" dirty="0"/>
              <a:t>For in-scope </a:t>
            </a:r>
            <a:r>
              <a:rPr lang="en-GB" sz="1800" u="sng" dirty="0"/>
              <a:t>EU</a:t>
            </a:r>
            <a:r>
              <a:rPr lang="en-GB" sz="1800" dirty="0"/>
              <a:t> companies:</a:t>
            </a:r>
          </a:p>
          <a:p>
            <a:pPr marL="555750" lvl="1" indent="-285750">
              <a:spcAft>
                <a:spcPts val="1000"/>
              </a:spcAft>
              <a:buClr>
                <a:srgbClr val="4D4D4D"/>
              </a:buClr>
            </a:pPr>
            <a:r>
              <a:rPr lang="en-GB" sz="1800" dirty="0"/>
              <a:t>Authorities of the company’s </a:t>
            </a:r>
            <a:r>
              <a:rPr lang="en-GB" sz="1800" b="1" dirty="0"/>
              <a:t>registered seat</a:t>
            </a:r>
          </a:p>
          <a:p>
            <a:pPr marL="555750" lvl="1" indent="-285750">
              <a:spcAft>
                <a:spcPts val="1000"/>
              </a:spcAft>
              <a:buClr>
                <a:srgbClr val="4D4D4D"/>
              </a:buClr>
            </a:pPr>
            <a:r>
              <a:rPr lang="en-GB" sz="1800" dirty="0"/>
              <a:t>Group: company per company assessment (but cooperation among authorities)</a:t>
            </a:r>
          </a:p>
          <a:p>
            <a:pPr marL="285750" indent="-285750" algn="l">
              <a:spcAft>
                <a:spcPts val="1000"/>
              </a:spcAft>
              <a:buFont typeface="Arial" panose="020B0604020202020204" pitchFamily="34" charset="0"/>
              <a:buChar char="&gt;"/>
            </a:pPr>
            <a:r>
              <a:rPr lang="en-GB" sz="1800" dirty="0"/>
              <a:t>For in-scope </a:t>
            </a:r>
            <a:r>
              <a:rPr lang="en-GB" sz="1800" u="sng" dirty="0"/>
              <a:t>non-EU</a:t>
            </a:r>
            <a:r>
              <a:rPr lang="en-GB" sz="1800" dirty="0"/>
              <a:t> companies:</a:t>
            </a:r>
          </a:p>
          <a:p>
            <a:pPr marL="555750" lvl="1" indent="-285750">
              <a:spcAft>
                <a:spcPts val="1000"/>
              </a:spcAft>
            </a:pPr>
            <a:r>
              <a:rPr lang="en-GB" sz="1800" dirty="0"/>
              <a:t>Member State in which the company has a </a:t>
            </a:r>
            <a:r>
              <a:rPr lang="en-GB" sz="1800" b="1" dirty="0"/>
              <a:t>branch</a:t>
            </a:r>
            <a:r>
              <a:rPr lang="en-GB" sz="1800" dirty="0"/>
              <a:t> or, in the alternative (no EU or multiple branches), the Member State in which the company generates the </a:t>
            </a:r>
            <a:r>
              <a:rPr lang="en-GB" sz="1800" b="1" dirty="0"/>
              <a:t>highest net turnover</a:t>
            </a:r>
          </a:p>
          <a:p>
            <a:pPr marL="555750" lvl="1" indent="-285750">
              <a:spcAft>
                <a:spcPts val="1000"/>
              </a:spcAft>
            </a:pPr>
            <a:r>
              <a:rPr lang="en-GB" sz="1800" dirty="0"/>
              <a:t>No possibility to carry out inspections or similar measures abroad, but can send information requests and impose fines, in addition to naming and shaming measures as well as excluding the offender from public and concession contracts</a:t>
            </a:r>
          </a:p>
          <a:p>
            <a:pPr marL="555750" lvl="1" indent="-285750">
              <a:spcAft>
                <a:spcPts val="1000"/>
              </a:spcAft>
            </a:pPr>
            <a:r>
              <a:rPr lang="en-GB" sz="1800" dirty="0"/>
              <a:t>Enforcement options are, however, limited to assets in the EU as there is no recognition and enforcement when it comes to matters of public law </a:t>
            </a:r>
          </a:p>
          <a:p>
            <a:pPr marL="555750" lvl="1" indent="-285750">
              <a:spcAft>
                <a:spcPts val="1000"/>
              </a:spcAft>
            </a:pPr>
            <a:r>
              <a:rPr lang="en-GB" sz="1800" dirty="0"/>
              <a:t>We would generally expect the CJEU and competent authorities to respect corporate separateness. However, there has been an “erosion” of corporate separateness in other areas, such as EU competition law </a:t>
            </a:r>
          </a:p>
        </p:txBody>
      </p:sp>
      <p:pic>
        <p:nvPicPr>
          <p:cNvPr id="2" name="Picture 1" descr="Image result for ulb llm international business law">
            <a:hlinkClick r:id="rId3"/>
            <a:extLst>
              <a:ext uri="{FF2B5EF4-FFF2-40B4-BE49-F238E27FC236}">
                <a16:creationId xmlns:a16="http://schemas.microsoft.com/office/drawing/2014/main" id="{01C3AAB5-589E-956D-33F7-A0CBAF19B20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7110222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descr="|">
            <a:extLst>
              <a:ext uri="{FF2B5EF4-FFF2-40B4-BE49-F238E27FC236}">
                <a16:creationId xmlns:a16="http://schemas.microsoft.com/office/drawing/2014/main" id="{75221B61-E418-48CD-8398-5E2938415391}"/>
              </a:ext>
            </a:extLst>
          </p:cNvPr>
          <p:cNvSpPr>
            <a:spLocks noGrp="1"/>
          </p:cNvSpPr>
          <p:nvPr>
            <p:ph type="title"/>
          </p:nvPr>
        </p:nvSpPr>
        <p:spPr/>
        <p:txBody>
          <a:bodyPr/>
          <a:lstStyle/>
          <a:p>
            <a:r>
              <a:rPr lang="en-BE" dirty="0"/>
              <a:t>CSDDD p</a:t>
            </a:r>
            <a:r>
              <a:rPr lang="en-GB" dirty="0" err="1"/>
              <a:t>rivate</a:t>
            </a:r>
            <a:r>
              <a:rPr lang="en-GB" dirty="0"/>
              <a:t> enforcement – main principles</a:t>
            </a:r>
          </a:p>
        </p:txBody>
      </p:sp>
      <p:grpSp>
        <p:nvGrpSpPr>
          <p:cNvPr id="6" name="Group 5">
            <a:extLst>
              <a:ext uri="{FF2B5EF4-FFF2-40B4-BE49-F238E27FC236}">
                <a16:creationId xmlns:a16="http://schemas.microsoft.com/office/drawing/2014/main" id="{895ABA47-37AA-56FB-ECCF-3ECCF531B583}"/>
              </a:ext>
            </a:extLst>
          </p:cNvPr>
          <p:cNvGrpSpPr/>
          <p:nvPr/>
        </p:nvGrpSpPr>
        <p:grpSpPr>
          <a:xfrm>
            <a:off x="419406" y="1373123"/>
            <a:ext cx="11334188" cy="5110227"/>
            <a:chOff x="426009" y="1906411"/>
            <a:chExt cx="11334188" cy="5110227"/>
          </a:xfrm>
        </p:grpSpPr>
        <p:pic>
          <p:nvPicPr>
            <p:cNvPr id="7" name="Graphic 6">
              <a:extLst>
                <a:ext uri="{FF2B5EF4-FFF2-40B4-BE49-F238E27FC236}">
                  <a16:creationId xmlns:a16="http://schemas.microsoft.com/office/drawing/2014/main" id="{8358D52B-490C-4928-BBEA-F8E8A3C2C11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02485" y="5187011"/>
              <a:ext cx="541973" cy="416902"/>
            </a:xfrm>
            <a:prstGeom prst="rect">
              <a:avLst/>
            </a:prstGeom>
          </p:spPr>
        </p:pic>
        <p:grpSp>
          <p:nvGrpSpPr>
            <p:cNvPr id="14" name="Group 13">
              <a:extLst>
                <a:ext uri="{FF2B5EF4-FFF2-40B4-BE49-F238E27FC236}">
                  <a16:creationId xmlns:a16="http://schemas.microsoft.com/office/drawing/2014/main" id="{AE11B84E-6B6B-46FF-9D73-BC317BB474A7}"/>
                </a:ext>
              </a:extLst>
            </p:cNvPr>
            <p:cNvGrpSpPr/>
            <p:nvPr/>
          </p:nvGrpSpPr>
          <p:grpSpPr>
            <a:xfrm>
              <a:off x="432361" y="3645152"/>
              <a:ext cx="11327836" cy="3371486"/>
              <a:chOff x="432361" y="3545934"/>
              <a:chExt cx="11327836" cy="3371486"/>
            </a:xfrm>
          </p:grpSpPr>
          <p:sp>
            <p:nvSpPr>
              <p:cNvPr id="25" name="Flowchart: Merge 24">
                <a:extLst>
                  <a:ext uri="{FF2B5EF4-FFF2-40B4-BE49-F238E27FC236}">
                    <a16:creationId xmlns:a16="http://schemas.microsoft.com/office/drawing/2014/main" id="{76F3D985-3A8E-482E-A313-CB683903A33E}"/>
                  </a:ext>
                </a:extLst>
              </p:cNvPr>
              <p:cNvSpPr/>
              <p:nvPr/>
            </p:nvSpPr>
            <p:spPr>
              <a:xfrm rot="17267231" flipV="1">
                <a:off x="489257" y="4392883"/>
                <a:ext cx="226815" cy="340606"/>
              </a:xfrm>
              <a:prstGeom prst="flowChartMerge">
                <a:avLst/>
              </a:prstGeom>
              <a:solidFill>
                <a:srgbClr val="D985B2">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23" name="Flowchart: Merge 22">
                <a:extLst>
                  <a:ext uri="{FF2B5EF4-FFF2-40B4-BE49-F238E27FC236}">
                    <a16:creationId xmlns:a16="http://schemas.microsoft.com/office/drawing/2014/main" id="{EEF86EC4-C1D1-4FB5-A51E-24911DA5B214}"/>
                  </a:ext>
                </a:extLst>
              </p:cNvPr>
              <p:cNvSpPr/>
              <p:nvPr/>
            </p:nvSpPr>
            <p:spPr>
              <a:xfrm rot="4332769">
                <a:off x="489256" y="3609499"/>
                <a:ext cx="226815" cy="340606"/>
              </a:xfrm>
              <a:prstGeom prst="flowChartMerge">
                <a:avLst/>
              </a:prstGeom>
              <a:solidFill>
                <a:srgbClr val="D985B2">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3" name="Rectangle: Rounded Corners 2">
                <a:extLst>
                  <a:ext uri="{FF2B5EF4-FFF2-40B4-BE49-F238E27FC236}">
                    <a16:creationId xmlns:a16="http://schemas.microsoft.com/office/drawing/2014/main" id="{5849566A-4E56-4688-96E1-18846E755D6B}"/>
                  </a:ext>
                </a:extLst>
              </p:cNvPr>
              <p:cNvSpPr/>
              <p:nvPr/>
            </p:nvSpPr>
            <p:spPr>
              <a:xfrm rot="5400000">
                <a:off x="4679736" y="-469318"/>
                <a:ext cx="3065209" cy="11095713"/>
              </a:xfrm>
              <a:prstGeom prst="roundRect">
                <a:avLst/>
              </a:prstGeom>
              <a:solidFill>
                <a:srgbClr val="F7F6F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11" name="Rectangle 10">
                <a:extLst>
                  <a:ext uri="{FF2B5EF4-FFF2-40B4-BE49-F238E27FC236}">
                    <a16:creationId xmlns:a16="http://schemas.microsoft.com/office/drawing/2014/main" id="{92459FC5-8FE6-42DB-8A9F-121B94A494A2}"/>
                  </a:ext>
                </a:extLst>
              </p:cNvPr>
              <p:cNvSpPr/>
              <p:nvPr/>
            </p:nvSpPr>
            <p:spPr>
              <a:xfrm>
                <a:off x="1626511" y="3545934"/>
                <a:ext cx="9901000" cy="33714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spAutoFit/>
              </a:bodyPr>
              <a:lstStyle/>
              <a:p>
                <a:pPr marL="0" marR="0" lvl="0" indent="0" algn="l" defTabSz="914423" rtl="0" eaLnBrk="1" fontAlgn="base" latinLnBrk="0" hangingPunct="1">
                  <a:lnSpc>
                    <a:spcPct val="100000"/>
                  </a:lnSpc>
                  <a:spcBef>
                    <a:spcPct val="0"/>
                  </a:spcBef>
                  <a:spcAft>
                    <a:spcPts val="600"/>
                  </a:spcAft>
                  <a:buClrTx/>
                  <a:buSzTx/>
                  <a:buFontTx/>
                  <a:buNone/>
                  <a:tabLst/>
                  <a:defRPr/>
                </a:pPr>
                <a:r>
                  <a:rPr kumimoji="0" lang="en-GB" sz="1600" b="1" i="0" u="none" strike="noStrike" kern="1200" cap="none" spc="0" normalizeH="0" baseline="0" noProof="0" dirty="0">
                    <a:ln>
                      <a:noFill/>
                    </a:ln>
                    <a:solidFill>
                      <a:schemeClr val="tx2"/>
                    </a:solidFill>
                    <a:effectLst/>
                    <a:uLnTx/>
                    <a:uFillTx/>
                    <a:latin typeface="Arial"/>
                    <a:ea typeface="+mn-ea"/>
                    <a:cs typeface="Arial"/>
                  </a:rPr>
                  <a:t>Member States required to adopt procedural safeguards</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lang="en-GB" sz="1600" dirty="0">
                    <a:solidFill>
                      <a:srgbClr val="000000"/>
                    </a:solidFill>
                    <a:latin typeface="Arial"/>
                    <a:cs typeface="Arial"/>
                  </a:rPr>
                  <a:t>Limitation period of at least five years</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kumimoji="0" lang="en-GB" sz="1600" b="0" i="0" u="none" strike="noStrike" kern="1200" cap="none" spc="0" normalizeH="0" baseline="0" noProof="0" dirty="0">
                    <a:ln>
                      <a:noFill/>
                    </a:ln>
                    <a:solidFill>
                      <a:srgbClr val="000000"/>
                    </a:solidFill>
                    <a:effectLst/>
                    <a:uLnTx/>
                    <a:uFillTx/>
                    <a:latin typeface="Arial"/>
                    <a:ea typeface="+mn-ea"/>
                    <a:cs typeface="Arial"/>
                  </a:rPr>
                  <a:t>Legal costs cannot </a:t>
                </a:r>
                <a:r>
                  <a:rPr lang="en-GB" sz="1600" dirty="0">
                    <a:solidFill>
                      <a:srgbClr val="000000"/>
                    </a:solidFill>
                    <a:latin typeface="Arial"/>
                    <a:cs typeface="Arial"/>
                  </a:rPr>
                  <a:t>be</a:t>
                </a:r>
                <a:r>
                  <a:rPr kumimoji="0" lang="en-GB" sz="1600" b="0" i="0" u="none" strike="noStrike" kern="1200" cap="none" spc="0" normalizeH="0" baseline="0" noProof="0" dirty="0">
                    <a:ln>
                      <a:noFill/>
                    </a:ln>
                    <a:solidFill>
                      <a:srgbClr val="000000"/>
                    </a:solidFill>
                    <a:effectLst/>
                    <a:uLnTx/>
                    <a:uFillTx/>
                    <a:latin typeface="Arial"/>
                    <a:ea typeface="+mn-ea"/>
                    <a:cs typeface="Arial"/>
                  </a:rPr>
                  <a:t> prohibitively expensive for claimants</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lang="en-GB" sz="1600" dirty="0">
                    <a:solidFill>
                      <a:srgbClr val="000000"/>
                    </a:solidFill>
                    <a:latin typeface="Arial"/>
                    <a:cs typeface="Arial"/>
                  </a:rPr>
                  <a:t>Availability of </a:t>
                </a:r>
                <a:r>
                  <a:rPr kumimoji="0" lang="en-GB" sz="1600" b="0" i="0" u="none" strike="noStrike" kern="1200" cap="none" spc="0" normalizeH="0" baseline="0" noProof="0" dirty="0">
                    <a:ln>
                      <a:noFill/>
                    </a:ln>
                    <a:solidFill>
                      <a:srgbClr val="000000"/>
                    </a:solidFill>
                    <a:effectLst/>
                    <a:uLnTx/>
                    <a:uFillTx/>
                    <a:latin typeface="Arial"/>
                    <a:ea typeface="+mn-ea"/>
                    <a:cs typeface="Arial"/>
                  </a:rPr>
                  <a:t>injunctive measures (including through summary proceedings)</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lang="en-GB" sz="1600" dirty="0">
                    <a:solidFill>
                      <a:srgbClr val="000000"/>
                    </a:solidFill>
                    <a:latin typeface="Arial"/>
                    <a:cs typeface="Arial"/>
                  </a:rPr>
                  <a:t>Alleged victim</a:t>
                </a:r>
                <a:r>
                  <a:rPr kumimoji="0" lang="en-GB" sz="1600" b="0" i="0" u="none" strike="noStrike" kern="1200" cap="none" spc="0" normalizeH="0" baseline="0" noProof="0" dirty="0">
                    <a:ln>
                      <a:noFill/>
                    </a:ln>
                    <a:solidFill>
                      <a:srgbClr val="000000"/>
                    </a:solidFill>
                    <a:effectLst/>
                    <a:uLnTx/>
                    <a:uFillTx/>
                    <a:latin typeface="Arial"/>
                    <a:ea typeface="+mn-ea"/>
                    <a:cs typeface="Arial"/>
                  </a:rPr>
                  <a:t> may reasonably authorise trade unions or human rights/environmental NGOs to bring the claim</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kumimoji="0" lang="en-GB" sz="1600" b="0" i="0" u="none" strike="noStrike" kern="1200" cap="none" spc="0" normalizeH="0" baseline="0" noProof="0" dirty="0">
                    <a:ln>
                      <a:noFill/>
                    </a:ln>
                    <a:solidFill>
                      <a:srgbClr val="000000"/>
                    </a:solidFill>
                    <a:effectLst/>
                    <a:uLnTx/>
                    <a:uFillTx/>
                    <a:latin typeface="Arial"/>
                    <a:ea typeface="+mn-ea"/>
                    <a:cs typeface="Arial"/>
                  </a:rPr>
                  <a:t>Imposition of appropriate disclosure of additional evidence that lies in the control of the company and is not  accessible to the claimant (with appropriate protective measures)</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kumimoji="0" lang="en-GB" sz="1600" b="0" i="0" u="none" strike="noStrike" kern="1200" cap="none" spc="0" normalizeH="0" baseline="0" noProof="0" dirty="0">
                    <a:ln>
                      <a:noFill/>
                    </a:ln>
                    <a:solidFill>
                      <a:srgbClr val="000000"/>
                    </a:solidFill>
                    <a:effectLst/>
                    <a:uLnTx/>
                    <a:uFillTx/>
                    <a:latin typeface="Arial"/>
                    <a:ea typeface="+mn-ea"/>
                    <a:cs typeface="Arial"/>
                  </a:rPr>
                  <a:t>Overriding mandatory application of the CS3D in cases where the applicable law is not the Member State’s law</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endParaRPr kumimoji="0" lang="en-GB" sz="1400" b="0" i="0" u="none" strike="noStrike" kern="1200" cap="none" spc="0" normalizeH="0" baseline="0" noProof="0" dirty="0">
                  <a:ln>
                    <a:noFill/>
                  </a:ln>
                  <a:solidFill>
                    <a:srgbClr val="000000"/>
                  </a:solidFill>
                  <a:effectLst/>
                  <a:uLnTx/>
                  <a:uFillTx/>
                  <a:latin typeface="Arial"/>
                  <a:ea typeface="+mn-ea"/>
                  <a:cs typeface="Arial"/>
                </a:endParaRPr>
              </a:p>
            </p:txBody>
          </p:sp>
          <p:sp>
            <p:nvSpPr>
              <p:cNvPr id="21" name="Rectangle: Top Corners Rounded 20">
                <a:extLst>
                  <a:ext uri="{FF2B5EF4-FFF2-40B4-BE49-F238E27FC236}">
                    <a16:creationId xmlns:a16="http://schemas.microsoft.com/office/drawing/2014/main" id="{27563B1F-C8F8-4B2A-8951-69061B761DE7}"/>
                  </a:ext>
                </a:extLst>
              </p:cNvPr>
              <p:cNvSpPr>
                <a:spLocks/>
              </p:cNvSpPr>
              <p:nvPr/>
            </p:nvSpPr>
            <p:spPr>
              <a:xfrm rot="5400000">
                <a:off x="689447" y="3575847"/>
                <a:ext cx="686128" cy="1188000"/>
              </a:xfrm>
              <a:prstGeom prst="round2SameRect">
                <a:avLst>
                  <a:gd name="adj1" fmla="val 43897"/>
                  <a:gd name="adj2" fmla="val 0"/>
                </a:avLst>
              </a:prstGeom>
              <a:solidFill>
                <a:srgbClr val="D985B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grpSp>
        <p:grpSp>
          <p:nvGrpSpPr>
            <p:cNvPr id="29" name="Group 28">
              <a:extLst>
                <a:ext uri="{FF2B5EF4-FFF2-40B4-BE49-F238E27FC236}">
                  <a16:creationId xmlns:a16="http://schemas.microsoft.com/office/drawing/2014/main" id="{C1EF2449-CF5F-4521-AF71-FDB90DE81215}"/>
                </a:ext>
              </a:extLst>
            </p:cNvPr>
            <p:cNvGrpSpPr/>
            <p:nvPr/>
          </p:nvGrpSpPr>
          <p:grpSpPr>
            <a:xfrm>
              <a:off x="426009" y="1906411"/>
              <a:ext cx="11327482" cy="1596286"/>
              <a:chOff x="426009" y="2005920"/>
              <a:chExt cx="11327482" cy="1596286"/>
            </a:xfrm>
          </p:grpSpPr>
          <p:sp>
            <p:nvSpPr>
              <p:cNvPr id="27" name="Flowchart: Merge 26">
                <a:extLst>
                  <a:ext uri="{FF2B5EF4-FFF2-40B4-BE49-F238E27FC236}">
                    <a16:creationId xmlns:a16="http://schemas.microsoft.com/office/drawing/2014/main" id="{64217DB2-429A-4435-8588-BA2BA8BB2118}"/>
                  </a:ext>
                </a:extLst>
              </p:cNvPr>
              <p:cNvSpPr/>
              <p:nvPr/>
            </p:nvSpPr>
            <p:spPr>
              <a:xfrm rot="17267231" flipV="1">
                <a:off x="482904" y="2803952"/>
                <a:ext cx="226815" cy="340606"/>
              </a:xfrm>
              <a:prstGeom prst="flowChartMerge">
                <a:avLst/>
              </a:prstGeom>
              <a:solidFill>
                <a:srgbClr val="99CC99">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26" name="Flowchart: Merge 25">
                <a:extLst>
                  <a:ext uri="{FF2B5EF4-FFF2-40B4-BE49-F238E27FC236}">
                    <a16:creationId xmlns:a16="http://schemas.microsoft.com/office/drawing/2014/main" id="{26021ACC-EB5D-48B3-A1E8-A33AA09CC77B}"/>
                  </a:ext>
                </a:extLst>
              </p:cNvPr>
              <p:cNvSpPr/>
              <p:nvPr/>
            </p:nvSpPr>
            <p:spPr>
              <a:xfrm rot="4332769">
                <a:off x="490563" y="2021062"/>
                <a:ext cx="226815" cy="340606"/>
              </a:xfrm>
              <a:prstGeom prst="flowChartMerge">
                <a:avLst/>
              </a:prstGeom>
              <a:solidFill>
                <a:srgbClr val="99CC99">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17" name="Rectangle: Rounded Corners 16">
                <a:extLst>
                  <a:ext uri="{FF2B5EF4-FFF2-40B4-BE49-F238E27FC236}">
                    <a16:creationId xmlns:a16="http://schemas.microsoft.com/office/drawing/2014/main" id="{AECC328F-74F1-4372-8690-2BB234ED4A6C}"/>
                  </a:ext>
                </a:extLst>
              </p:cNvPr>
              <p:cNvSpPr/>
              <p:nvPr/>
            </p:nvSpPr>
            <p:spPr>
              <a:xfrm rot="5400000">
                <a:off x="5410847" y="-2740438"/>
                <a:ext cx="1596286" cy="11089002"/>
              </a:xfrm>
              <a:prstGeom prst="roundRect">
                <a:avLst/>
              </a:prstGeom>
              <a:solidFill>
                <a:srgbClr val="F7F6F5"/>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sp>
            <p:nvSpPr>
              <p:cNvPr id="22" name="Rectangle: Top Corners Rounded 21">
                <a:extLst>
                  <a:ext uri="{FF2B5EF4-FFF2-40B4-BE49-F238E27FC236}">
                    <a16:creationId xmlns:a16="http://schemas.microsoft.com/office/drawing/2014/main" id="{0A2E1DA5-EEBA-4F43-B7EA-87A94BA16E5E}"/>
                  </a:ext>
                </a:extLst>
              </p:cNvPr>
              <p:cNvSpPr>
                <a:spLocks/>
              </p:cNvSpPr>
              <p:nvPr/>
            </p:nvSpPr>
            <p:spPr>
              <a:xfrm rot="5400000">
                <a:off x="689447" y="1990310"/>
                <a:ext cx="686128" cy="1188000"/>
              </a:xfrm>
              <a:prstGeom prst="round2SameRect">
                <a:avLst>
                  <a:gd name="adj1" fmla="val 43897"/>
                  <a:gd name="adj2" fmla="val 0"/>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1200" b="1" i="0" u="none" strike="noStrike" kern="1200" cap="none" spc="0" normalizeH="0" baseline="0" noProof="0" dirty="0">
                  <a:ln>
                    <a:noFill/>
                  </a:ln>
                  <a:solidFill>
                    <a:srgbClr val="FFFFFF"/>
                  </a:solidFill>
                  <a:effectLst/>
                  <a:uLnTx/>
                  <a:uFillTx/>
                  <a:latin typeface="Arial"/>
                  <a:ea typeface="+mn-ea"/>
                  <a:cs typeface="Arial"/>
                </a:endParaRPr>
              </a:p>
            </p:txBody>
          </p:sp>
        </p:grpSp>
      </p:grpSp>
      <p:sp>
        <p:nvSpPr>
          <p:cNvPr id="2" name="Rectangle 1">
            <a:extLst>
              <a:ext uri="{FF2B5EF4-FFF2-40B4-BE49-F238E27FC236}">
                <a16:creationId xmlns:a16="http://schemas.microsoft.com/office/drawing/2014/main" id="{DF813999-87BC-8920-D79D-8C0CCFE68F54}"/>
              </a:ext>
            </a:extLst>
          </p:cNvPr>
          <p:cNvSpPr/>
          <p:nvPr/>
        </p:nvSpPr>
        <p:spPr>
          <a:xfrm>
            <a:off x="1616064" y="1401158"/>
            <a:ext cx="9901001" cy="154021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tIns="108000" rtlCol="0" anchor="t">
            <a:spAutoFit/>
          </a:bodyPr>
          <a:lstStyle/>
          <a:p>
            <a:pPr marL="0" marR="0" lvl="0" indent="0" algn="l" defTabSz="914423" rtl="0" eaLnBrk="1" fontAlgn="base" latinLnBrk="0" hangingPunct="1">
              <a:lnSpc>
                <a:spcPct val="100000"/>
              </a:lnSpc>
              <a:spcBef>
                <a:spcPct val="0"/>
              </a:spcBef>
              <a:spcAft>
                <a:spcPts val="600"/>
              </a:spcAft>
              <a:buClrTx/>
              <a:buSzTx/>
              <a:buFontTx/>
              <a:buNone/>
              <a:tabLst/>
              <a:defRPr/>
            </a:pPr>
            <a:r>
              <a:rPr kumimoji="0" lang="en-GB" sz="1600" b="1" i="0" u="none" strike="noStrike" kern="1200" cap="none" spc="0" normalizeH="0" baseline="0" noProof="0" dirty="0">
                <a:ln>
                  <a:noFill/>
                </a:ln>
                <a:solidFill>
                  <a:schemeClr val="tx2"/>
                </a:solidFill>
                <a:effectLst/>
                <a:uLnTx/>
                <a:uFillTx/>
                <a:latin typeface="Arial"/>
                <a:ea typeface="+mn-ea"/>
                <a:cs typeface="Arial"/>
              </a:rPr>
              <a:t>Conditions for liability of in-scope companies</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lang="en-GB" sz="1600" dirty="0">
                <a:solidFill>
                  <a:srgbClr val="000000"/>
                </a:solidFill>
                <a:latin typeface="Arial"/>
                <a:cs typeface="Arial"/>
              </a:rPr>
              <a:t>The company intentionally or negligently failed to comply with their obligations to prevent, mitigate, end or minimise adverse impacts, when the protected right, prohibition or obligation is aimed to protect the person </a:t>
            </a:r>
            <a:r>
              <a:rPr lang="en-GB" sz="1600" i="1" dirty="0">
                <a:solidFill>
                  <a:srgbClr val="000000"/>
                </a:solidFill>
                <a:latin typeface="Arial"/>
                <a:cs typeface="Arial"/>
              </a:rPr>
              <a:t>(attention: general liability may be triggered in case of breach of other CS3D obligations)</a:t>
            </a:r>
          </a:p>
          <a:p>
            <a:pPr marL="180980" marR="0" lvl="1" indent="-171455" algn="l" defTabSz="914423" rtl="0" eaLnBrk="1" fontAlgn="base" latinLnBrk="0" hangingPunct="1">
              <a:lnSpc>
                <a:spcPct val="100000"/>
              </a:lnSpc>
              <a:spcBef>
                <a:spcPct val="0"/>
              </a:spcBef>
              <a:spcAft>
                <a:spcPts val="600"/>
              </a:spcAft>
              <a:buClr>
                <a:srgbClr val="AF005F"/>
              </a:buClr>
              <a:buSzTx/>
              <a:buFont typeface="Arial" panose="020B0604020202020204" pitchFamily="34" charset="0"/>
              <a:buChar char="&gt;"/>
              <a:tabLst/>
              <a:defRPr/>
            </a:pPr>
            <a:r>
              <a:rPr kumimoji="0" lang="en-GB" sz="1600" b="0" i="0" u="none" strike="noStrike" kern="1200" cap="none" spc="0" normalizeH="0" baseline="0" noProof="0" dirty="0">
                <a:ln>
                  <a:noFill/>
                </a:ln>
                <a:solidFill>
                  <a:srgbClr val="000000"/>
                </a:solidFill>
                <a:effectLst/>
                <a:uLnTx/>
                <a:uFillTx/>
                <a:latin typeface="Arial"/>
                <a:ea typeface="+mn-ea"/>
                <a:cs typeface="Arial"/>
              </a:rPr>
              <a:t>The failure caused a damage to the person’s legal interest protected under national law</a:t>
            </a:r>
            <a:endParaRPr kumimoji="0" lang="en-GB" sz="1600" b="1" i="0" u="none" strike="noStrike" kern="1200" cap="none" spc="0" normalizeH="0" baseline="0" noProof="0" dirty="0">
              <a:ln>
                <a:noFill/>
              </a:ln>
              <a:solidFill>
                <a:srgbClr val="000000"/>
              </a:solidFill>
              <a:effectLst/>
              <a:uLnTx/>
              <a:uFillTx/>
              <a:latin typeface="Arial"/>
              <a:ea typeface="+mn-ea"/>
              <a:cs typeface="Arial"/>
            </a:endParaRPr>
          </a:p>
        </p:txBody>
      </p:sp>
      <p:grpSp>
        <p:nvGrpSpPr>
          <p:cNvPr id="34" name="Graphic 383">
            <a:extLst>
              <a:ext uri="{FF2B5EF4-FFF2-40B4-BE49-F238E27FC236}">
                <a16:creationId xmlns:a16="http://schemas.microsoft.com/office/drawing/2014/main" id="{82C962EC-41FD-B279-7B29-E0092B53B1F8}"/>
              </a:ext>
            </a:extLst>
          </p:cNvPr>
          <p:cNvGrpSpPr/>
          <p:nvPr/>
        </p:nvGrpSpPr>
        <p:grpSpPr>
          <a:xfrm>
            <a:off x="825520" y="3446816"/>
            <a:ext cx="533400" cy="533400"/>
            <a:chOff x="3407089" y="4101955"/>
            <a:chExt cx="533400" cy="533400"/>
          </a:xfrm>
          <a:solidFill>
            <a:schemeClr val="accent1"/>
          </a:solidFill>
        </p:grpSpPr>
        <p:sp>
          <p:nvSpPr>
            <p:cNvPr id="35" name="Freeform: Shape 34">
              <a:extLst>
                <a:ext uri="{FF2B5EF4-FFF2-40B4-BE49-F238E27FC236}">
                  <a16:creationId xmlns:a16="http://schemas.microsoft.com/office/drawing/2014/main" id="{8A58C96E-8122-5ABC-A882-FE494280F5B9}"/>
                </a:ext>
              </a:extLst>
            </p:cNvPr>
            <p:cNvSpPr/>
            <p:nvPr/>
          </p:nvSpPr>
          <p:spPr>
            <a:xfrm>
              <a:off x="3407089" y="4101955"/>
              <a:ext cx="533400" cy="533400"/>
            </a:xfrm>
            <a:custGeom>
              <a:avLst/>
              <a:gdLst>
                <a:gd name="connsiteX0" fmla="*/ 270034 w 533400"/>
                <a:gd name="connsiteY0" fmla="*/ 539972 h 533400"/>
                <a:gd name="connsiteX1" fmla="*/ 540068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8" y="419100"/>
                    <a:pt x="540068" y="269939"/>
                  </a:cubicBezTo>
                  <a:cubicBezTo>
                    <a:pt x="539972" y="120872"/>
                    <a:pt x="419100" y="0"/>
                    <a:pt x="270034" y="0"/>
                  </a:cubicBezTo>
                  <a:cubicBezTo>
                    <a:pt x="120968" y="0"/>
                    <a:pt x="0" y="120872"/>
                    <a:pt x="0" y="270034"/>
                  </a:cubicBezTo>
                  <a:cubicBezTo>
                    <a:pt x="0" y="419100"/>
                    <a:pt x="120872" y="539972"/>
                    <a:pt x="270034" y="539972"/>
                  </a:cubicBezTo>
                </a:path>
              </a:pathLst>
            </a:custGeom>
            <a:solidFill>
              <a:srgbClr val="D985B2"/>
            </a:solidFill>
            <a:ln w="9525" cap="flat">
              <a:noFill/>
              <a:prstDash val="solid"/>
              <a:miter/>
            </a:ln>
          </p:spPr>
          <p:txBody>
            <a:bodyPr rtlCol="0" anchor="ctr"/>
            <a:lstStyle/>
            <a:p>
              <a:endParaRPr lang="en-GB" dirty="0"/>
            </a:p>
          </p:txBody>
        </p:sp>
        <p:sp>
          <p:nvSpPr>
            <p:cNvPr id="36" name="Freeform: Shape 35">
              <a:extLst>
                <a:ext uri="{FF2B5EF4-FFF2-40B4-BE49-F238E27FC236}">
                  <a16:creationId xmlns:a16="http://schemas.microsoft.com/office/drawing/2014/main" id="{9CD81460-8752-AA9B-E6EC-B26A048B270C}"/>
                </a:ext>
              </a:extLst>
            </p:cNvPr>
            <p:cNvSpPr/>
            <p:nvPr/>
          </p:nvSpPr>
          <p:spPr>
            <a:xfrm>
              <a:off x="3504351" y="4200063"/>
              <a:ext cx="342900" cy="342900"/>
            </a:xfrm>
            <a:custGeom>
              <a:avLst/>
              <a:gdLst>
                <a:gd name="connsiteX0" fmla="*/ 238304 w 342900"/>
                <a:gd name="connsiteY0" fmla="*/ 206502 h 342900"/>
                <a:gd name="connsiteX1" fmla="*/ 286119 w 342900"/>
                <a:gd name="connsiteY1" fmla="*/ 91154 h 342900"/>
                <a:gd name="connsiteX2" fmla="*/ 331173 w 342900"/>
                <a:gd name="connsiteY2" fmla="*/ 206502 h 342900"/>
                <a:gd name="connsiteX3" fmla="*/ 238304 w 342900"/>
                <a:gd name="connsiteY3" fmla="*/ 206502 h 342900"/>
                <a:gd name="connsiteX4" fmla="*/ 14466 w 342900"/>
                <a:gd name="connsiteY4" fmla="*/ 206502 h 342900"/>
                <a:gd name="connsiteX5" fmla="*/ 62282 w 342900"/>
                <a:gd name="connsiteY5" fmla="*/ 91154 h 342900"/>
                <a:gd name="connsiteX6" fmla="*/ 107335 w 342900"/>
                <a:gd name="connsiteY6" fmla="*/ 206502 h 342900"/>
                <a:gd name="connsiteX7" fmla="*/ 14466 w 342900"/>
                <a:gd name="connsiteY7" fmla="*/ 206502 h 342900"/>
                <a:gd name="connsiteX8" fmla="*/ 343174 w 342900"/>
                <a:gd name="connsiteY8" fmla="*/ 196024 h 342900"/>
                <a:gd name="connsiteX9" fmla="*/ 293358 w 342900"/>
                <a:gd name="connsiteY9" fmla="*/ 66103 h 342900"/>
                <a:gd name="connsiteX10" fmla="*/ 288596 w 342900"/>
                <a:gd name="connsiteY10" fmla="*/ 60960 h 342900"/>
                <a:gd name="connsiteX11" fmla="*/ 284691 w 342900"/>
                <a:gd name="connsiteY11" fmla="*/ 60770 h 342900"/>
                <a:gd name="connsiteX12" fmla="*/ 281166 w 342900"/>
                <a:gd name="connsiteY12" fmla="*/ 60293 h 342900"/>
                <a:gd name="connsiteX13" fmla="*/ 193536 w 342900"/>
                <a:gd name="connsiteY13" fmla="*/ 60293 h 342900"/>
                <a:gd name="connsiteX14" fmla="*/ 193536 w 342900"/>
                <a:gd name="connsiteY14" fmla="*/ 0 h 342900"/>
                <a:gd name="connsiteX15" fmla="*/ 156008 w 342900"/>
                <a:gd name="connsiteY15" fmla="*/ 0 h 342900"/>
                <a:gd name="connsiteX16" fmla="*/ 156008 w 342900"/>
                <a:gd name="connsiteY16" fmla="*/ 60293 h 342900"/>
                <a:gd name="connsiteX17" fmla="*/ 68378 w 342900"/>
                <a:gd name="connsiteY17" fmla="*/ 60293 h 342900"/>
                <a:gd name="connsiteX18" fmla="*/ 64473 w 342900"/>
                <a:gd name="connsiteY18" fmla="*/ 60960 h 342900"/>
                <a:gd name="connsiteX19" fmla="*/ 55519 w 342900"/>
                <a:gd name="connsiteY19" fmla="*/ 65627 h 342900"/>
                <a:gd name="connsiteX20" fmla="*/ 55519 w 342900"/>
                <a:gd name="connsiteY20" fmla="*/ 65627 h 342900"/>
                <a:gd name="connsiteX21" fmla="*/ 2179 w 342900"/>
                <a:gd name="connsiteY21" fmla="*/ 196977 h 342900"/>
                <a:gd name="connsiteX22" fmla="*/ 3132 w 342900"/>
                <a:gd name="connsiteY22" fmla="*/ 218504 h 342900"/>
                <a:gd name="connsiteX23" fmla="*/ 60853 w 342900"/>
                <a:gd name="connsiteY23" fmla="*/ 256223 h 342900"/>
                <a:gd name="connsiteX24" fmla="*/ 118194 w 342900"/>
                <a:gd name="connsiteY24" fmla="*/ 219170 h 342900"/>
                <a:gd name="connsiteX25" fmla="*/ 119432 w 342900"/>
                <a:gd name="connsiteY25" fmla="*/ 196024 h 342900"/>
                <a:gd name="connsiteX26" fmla="*/ 78189 w 342900"/>
                <a:gd name="connsiteY26" fmla="*/ 88392 h 342900"/>
                <a:gd name="connsiteX27" fmla="*/ 156008 w 342900"/>
                <a:gd name="connsiteY27" fmla="*/ 88392 h 342900"/>
                <a:gd name="connsiteX28" fmla="*/ 156008 w 342900"/>
                <a:gd name="connsiteY28" fmla="*/ 306229 h 342900"/>
                <a:gd name="connsiteX29" fmla="*/ 103525 w 342900"/>
                <a:gd name="connsiteY29" fmla="*/ 306229 h 342900"/>
                <a:gd name="connsiteX30" fmla="*/ 103525 w 342900"/>
                <a:gd name="connsiteY30" fmla="*/ 343757 h 342900"/>
                <a:gd name="connsiteX31" fmla="*/ 246019 w 342900"/>
                <a:gd name="connsiteY31" fmla="*/ 343757 h 342900"/>
                <a:gd name="connsiteX32" fmla="*/ 246019 w 342900"/>
                <a:gd name="connsiteY32" fmla="*/ 306229 h 342900"/>
                <a:gd name="connsiteX33" fmla="*/ 193536 w 342900"/>
                <a:gd name="connsiteY33" fmla="*/ 306229 h 342900"/>
                <a:gd name="connsiteX34" fmla="*/ 193536 w 342900"/>
                <a:gd name="connsiteY34" fmla="*/ 88392 h 342900"/>
                <a:gd name="connsiteX35" fmla="*/ 270784 w 342900"/>
                <a:gd name="connsiteY35" fmla="*/ 88392 h 342900"/>
                <a:gd name="connsiteX36" fmla="*/ 225921 w 342900"/>
                <a:gd name="connsiteY36" fmla="*/ 196882 h 342900"/>
                <a:gd name="connsiteX37" fmla="*/ 226874 w 342900"/>
                <a:gd name="connsiteY37" fmla="*/ 218408 h 342900"/>
                <a:gd name="connsiteX38" fmla="*/ 284595 w 342900"/>
                <a:gd name="connsiteY38" fmla="*/ 256127 h 342900"/>
                <a:gd name="connsiteX39" fmla="*/ 341936 w 342900"/>
                <a:gd name="connsiteY39" fmla="*/ 219075 h 342900"/>
                <a:gd name="connsiteX40" fmla="*/ 343174 w 342900"/>
                <a:gd name="connsiteY40" fmla="*/ 196024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900" h="342900">
                  <a:moveTo>
                    <a:pt x="238304" y="206502"/>
                  </a:moveTo>
                  <a:lnTo>
                    <a:pt x="286119" y="91154"/>
                  </a:lnTo>
                  <a:lnTo>
                    <a:pt x="331173" y="206502"/>
                  </a:lnTo>
                  <a:lnTo>
                    <a:pt x="238304" y="206502"/>
                  </a:lnTo>
                  <a:close/>
                  <a:moveTo>
                    <a:pt x="14466" y="206502"/>
                  </a:moveTo>
                  <a:lnTo>
                    <a:pt x="62282" y="91154"/>
                  </a:lnTo>
                  <a:lnTo>
                    <a:pt x="107335" y="206502"/>
                  </a:lnTo>
                  <a:lnTo>
                    <a:pt x="14466" y="206502"/>
                  </a:lnTo>
                  <a:close/>
                  <a:moveTo>
                    <a:pt x="343174" y="196024"/>
                  </a:moveTo>
                  <a:lnTo>
                    <a:pt x="293358" y="66103"/>
                  </a:lnTo>
                  <a:cubicBezTo>
                    <a:pt x="292787" y="63818"/>
                    <a:pt x="291072" y="61817"/>
                    <a:pt x="288596" y="60960"/>
                  </a:cubicBezTo>
                  <a:cubicBezTo>
                    <a:pt x="287262" y="60484"/>
                    <a:pt x="285929" y="60484"/>
                    <a:pt x="284691" y="60770"/>
                  </a:cubicBezTo>
                  <a:cubicBezTo>
                    <a:pt x="283548" y="60484"/>
                    <a:pt x="282404" y="60293"/>
                    <a:pt x="281166" y="60293"/>
                  </a:cubicBezTo>
                  <a:lnTo>
                    <a:pt x="193536" y="60293"/>
                  </a:lnTo>
                  <a:lnTo>
                    <a:pt x="193536" y="0"/>
                  </a:lnTo>
                  <a:lnTo>
                    <a:pt x="156008" y="0"/>
                  </a:lnTo>
                  <a:lnTo>
                    <a:pt x="156008" y="60293"/>
                  </a:lnTo>
                  <a:lnTo>
                    <a:pt x="68378" y="60293"/>
                  </a:lnTo>
                  <a:cubicBezTo>
                    <a:pt x="67044" y="60293"/>
                    <a:pt x="65711" y="60579"/>
                    <a:pt x="64473" y="60960"/>
                  </a:cubicBezTo>
                  <a:cubicBezTo>
                    <a:pt x="60758" y="59912"/>
                    <a:pt x="56757" y="61912"/>
                    <a:pt x="55519" y="65627"/>
                  </a:cubicBezTo>
                  <a:lnTo>
                    <a:pt x="55519" y="65627"/>
                  </a:lnTo>
                  <a:cubicBezTo>
                    <a:pt x="37707" y="116967"/>
                    <a:pt x="19991" y="145637"/>
                    <a:pt x="2179" y="196977"/>
                  </a:cubicBezTo>
                  <a:cubicBezTo>
                    <a:pt x="-869" y="205740"/>
                    <a:pt x="-869" y="210883"/>
                    <a:pt x="3132" y="218504"/>
                  </a:cubicBezTo>
                  <a:cubicBezTo>
                    <a:pt x="14657" y="240697"/>
                    <a:pt x="35707" y="256223"/>
                    <a:pt x="60853" y="256223"/>
                  </a:cubicBezTo>
                  <a:cubicBezTo>
                    <a:pt x="85713" y="256223"/>
                    <a:pt x="106573" y="240982"/>
                    <a:pt x="118194" y="219170"/>
                  </a:cubicBezTo>
                  <a:cubicBezTo>
                    <a:pt x="122670" y="210788"/>
                    <a:pt x="122670" y="205740"/>
                    <a:pt x="119432" y="196024"/>
                  </a:cubicBezTo>
                  <a:lnTo>
                    <a:pt x="78189" y="88392"/>
                  </a:lnTo>
                  <a:lnTo>
                    <a:pt x="156008" y="88392"/>
                  </a:lnTo>
                  <a:lnTo>
                    <a:pt x="156008" y="306229"/>
                  </a:lnTo>
                  <a:lnTo>
                    <a:pt x="103525" y="306229"/>
                  </a:lnTo>
                  <a:lnTo>
                    <a:pt x="103525" y="343757"/>
                  </a:lnTo>
                  <a:lnTo>
                    <a:pt x="246019" y="343757"/>
                  </a:lnTo>
                  <a:lnTo>
                    <a:pt x="246019" y="306229"/>
                  </a:lnTo>
                  <a:lnTo>
                    <a:pt x="193536" y="306229"/>
                  </a:lnTo>
                  <a:lnTo>
                    <a:pt x="193536" y="88392"/>
                  </a:lnTo>
                  <a:lnTo>
                    <a:pt x="270784" y="88392"/>
                  </a:lnTo>
                  <a:cubicBezTo>
                    <a:pt x="255830" y="126492"/>
                    <a:pt x="240876" y="153734"/>
                    <a:pt x="225921" y="196882"/>
                  </a:cubicBezTo>
                  <a:cubicBezTo>
                    <a:pt x="222873" y="205645"/>
                    <a:pt x="222873" y="210788"/>
                    <a:pt x="226874" y="218408"/>
                  </a:cubicBezTo>
                  <a:cubicBezTo>
                    <a:pt x="238399" y="240602"/>
                    <a:pt x="259544" y="256127"/>
                    <a:pt x="284595" y="256127"/>
                  </a:cubicBezTo>
                  <a:cubicBezTo>
                    <a:pt x="309456" y="256127"/>
                    <a:pt x="330315" y="240887"/>
                    <a:pt x="341936" y="219075"/>
                  </a:cubicBezTo>
                  <a:cubicBezTo>
                    <a:pt x="346412" y="210883"/>
                    <a:pt x="346412" y="205740"/>
                    <a:pt x="343174" y="196024"/>
                  </a:cubicBezTo>
                </a:path>
              </a:pathLst>
            </a:custGeom>
            <a:solidFill>
              <a:srgbClr val="FFFFFF"/>
            </a:solidFill>
            <a:ln w="9525" cap="flat">
              <a:noFill/>
              <a:prstDash val="solid"/>
              <a:miter/>
            </a:ln>
          </p:spPr>
          <p:txBody>
            <a:bodyPr rtlCol="0" anchor="ctr"/>
            <a:lstStyle/>
            <a:p>
              <a:endParaRPr lang="en-GB" dirty="0"/>
            </a:p>
          </p:txBody>
        </p:sp>
      </p:grpSp>
      <p:grpSp>
        <p:nvGrpSpPr>
          <p:cNvPr id="37" name="Graphic 383">
            <a:extLst>
              <a:ext uri="{FF2B5EF4-FFF2-40B4-BE49-F238E27FC236}">
                <a16:creationId xmlns:a16="http://schemas.microsoft.com/office/drawing/2014/main" id="{CD1C02F2-9EA3-8611-710B-ACC7A2ECEA91}"/>
              </a:ext>
            </a:extLst>
          </p:cNvPr>
          <p:cNvGrpSpPr/>
          <p:nvPr/>
        </p:nvGrpSpPr>
        <p:grpSpPr>
          <a:xfrm>
            <a:off x="856686" y="1647615"/>
            <a:ext cx="533400" cy="533400"/>
            <a:chOff x="2664139" y="4101955"/>
            <a:chExt cx="533400" cy="533400"/>
          </a:xfrm>
          <a:solidFill>
            <a:schemeClr val="accent1"/>
          </a:solidFill>
        </p:grpSpPr>
        <p:sp>
          <p:nvSpPr>
            <p:cNvPr id="38" name="Freeform: Shape 37">
              <a:extLst>
                <a:ext uri="{FF2B5EF4-FFF2-40B4-BE49-F238E27FC236}">
                  <a16:creationId xmlns:a16="http://schemas.microsoft.com/office/drawing/2014/main" id="{CF6C984C-04E0-6DA9-E320-436119981893}"/>
                </a:ext>
              </a:extLst>
            </p:cNvPr>
            <p:cNvSpPr/>
            <p:nvPr/>
          </p:nvSpPr>
          <p:spPr>
            <a:xfrm>
              <a:off x="2664139" y="4101955"/>
              <a:ext cx="533400" cy="533400"/>
            </a:xfrm>
            <a:custGeom>
              <a:avLst/>
              <a:gdLst>
                <a:gd name="connsiteX0" fmla="*/ 270034 w 533400"/>
                <a:gd name="connsiteY0" fmla="*/ 539972 h 533400"/>
                <a:gd name="connsiteX1" fmla="*/ 540068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8" y="419100"/>
                    <a:pt x="540068" y="269939"/>
                  </a:cubicBezTo>
                  <a:cubicBezTo>
                    <a:pt x="540068" y="120777"/>
                    <a:pt x="419100" y="0"/>
                    <a:pt x="270034" y="0"/>
                  </a:cubicBezTo>
                  <a:cubicBezTo>
                    <a:pt x="120872" y="0"/>
                    <a:pt x="0" y="120872"/>
                    <a:pt x="0" y="270034"/>
                  </a:cubicBezTo>
                  <a:cubicBezTo>
                    <a:pt x="0" y="419195"/>
                    <a:pt x="120872" y="539972"/>
                    <a:pt x="270034" y="539972"/>
                  </a:cubicBezTo>
                </a:path>
              </a:pathLst>
            </a:custGeom>
            <a:solidFill>
              <a:srgbClr val="99CC99"/>
            </a:solidFill>
            <a:ln w="9525" cap="flat">
              <a:noFill/>
              <a:prstDash val="solid"/>
              <a:miter/>
            </a:ln>
          </p:spPr>
          <p:txBody>
            <a:bodyPr rtlCol="0" anchor="ctr"/>
            <a:lstStyle/>
            <a:p>
              <a:endParaRPr lang="en-GB" dirty="0"/>
            </a:p>
          </p:txBody>
        </p:sp>
        <p:grpSp>
          <p:nvGrpSpPr>
            <p:cNvPr id="39" name="Graphic 383">
              <a:extLst>
                <a:ext uri="{FF2B5EF4-FFF2-40B4-BE49-F238E27FC236}">
                  <a16:creationId xmlns:a16="http://schemas.microsoft.com/office/drawing/2014/main" id="{5958866E-5EAA-782B-B830-5574D02200B2}"/>
                </a:ext>
              </a:extLst>
            </p:cNvPr>
            <p:cNvGrpSpPr/>
            <p:nvPr/>
          </p:nvGrpSpPr>
          <p:grpSpPr>
            <a:xfrm>
              <a:off x="2776058" y="4218946"/>
              <a:ext cx="314325" cy="304800"/>
              <a:chOff x="2776058" y="4218946"/>
              <a:chExt cx="314325" cy="304800"/>
            </a:xfrm>
            <a:solidFill>
              <a:srgbClr val="FFFFFF"/>
            </a:solidFill>
          </p:grpSpPr>
          <p:sp>
            <p:nvSpPr>
              <p:cNvPr id="40" name="Freeform: Shape 39">
                <a:extLst>
                  <a:ext uri="{FF2B5EF4-FFF2-40B4-BE49-F238E27FC236}">
                    <a16:creationId xmlns:a16="http://schemas.microsoft.com/office/drawing/2014/main" id="{07D6CD43-6B63-B4DF-13C1-AC829DDD507B}"/>
                  </a:ext>
                </a:extLst>
              </p:cNvPr>
              <p:cNvSpPr/>
              <p:nvPr/>
            </p:nvSpPr>
            <p:spPr>
              <a:xfrm>
                <a:off x="2785607" y="4218946"/>
                <a:ext cx="304800" cy="304800"/>
              </a:xfrm>
              <a:custGeom>
                <a:avLst/>
                <a:gdLst>
                  <a:gd name="connsiteX0" fmla="*/ 301157 w 304800"/>
                  <a:gd name="connsiteY0" fmla="*/ 274391 h 304800"/>
                  <a:gd name="connsiteX1" fmla="*/ 211622 w 304800"/>
                  <a:gd name="connsiteY1" fmla="*/ 184856 h 304800"/>
                  <a:gd name="connsiteX2" fmla="*/ 212003 w 304800"/>
                  <a:gd name="connsiteY2" fmla="*/ 180189 h 304800"/>
                  <a:gd name="connsiteX3" fmla="*/ 180665 w 304800"/>
                  <a:gd name="connsiteY3" fmla="*/ 148852 h 304800"/>
                  <a:gd name="connsiteX4" fmla="*/ 175903 w 304800"/>
                  <a:gd name="connsiteY4" fmla="*/ 149233 h 304800"/>
                  <a:gd name="connsiteX5" fmla="*/ 152662 w 304800"/>
                  <a:gd name="connsiteY5" fmla="*/ 126468 h 304800"/>
                  <a:gd name="connsiteX6" fmla="*/ 185428 w 304800"/>
                  <a:gd name="connsiteY6" fmla="*/ 94083 h 304800"/>
                  <a:gd name="connsiteX7" fmla="*/ 188857 w 304800"/>
                  <a:gd name="connsiteY7" fmla="*/ 85796 h 304800"/>
                  <a:gd name="connsiteX8" fmla="*/ 194286 w 304800"/>
                  <a:gd name="connsiteY8" fmla="*/ 87320 h 304800"/>
                  <a:gd name="connsiteX9" fmla="*/ 202192 w 304800"/>
                  <a:gd name="connsiteY9" fmla="*/ 84082 h 304800"/>
                  <a:gd name="connsiteX10" fmla="*/ 202192 w 304800"/>
                  <a:gd name="connsiteY10" fmla="*/ 68270 h 304800"/>
                  <a:gd name="connsiteX11" fmla="*/ 137136 w 304800"/>
                  <a:gd name="connsiteY11" fmla="*/ 3215 h 304800"/>
                  <a:gd name="connsiteX12" fmla="*/ 121420 w 304800"/>
                  <a:gd name="connsiteY12" fmla="*/ 3215 h 304800"/>
                  <a:gd name="connsiteX13" fmla="*/ 121420 w 304800"/>
                  <a:gd name="connsiteY13" fmla="*/ 19026 h 304800"/>
                  <a:gd name="connsiteX14" fmla="*/ 121515 w 304800"/>
                  <a:gd name="connsiteY14" fmla="*/ 19121 h 304800"/>
                  <a:gd name="connsiteX15" fmla="*/ 113800 w 304800"/>
                  <a:gd name="connsiteY15" fmla="*/ 22455 h 304800"/>
                  <a:gd name="connsiteX16" fmla="*/ 21598 w 304800"/>
                  <a:gd name="connsiteY16" fmla="*/ 114181 h 304800"/>
                  <a:gd name="connsiteX17" fmla="*/ 18359 w 304800"/>
                  <a:gd name="connsiteY17" fmla="*/ 120944 h 304800"/>
                  <a:gd name="connsiteX18" fmla="*/ 3215 w 304800"/>
                  <a:gd name="connsiteY18" fmla="*/ 121420 h 304800"/>
                  <a:gd name="connsiteX19" fmla="*/ 3215 w 304800"/>
                  <a:gd name="connsiteY19" fmla="*/ 137136 h 304800"/>
                  <a:gd name="connsiteX20" fmla="*/ 68270 w 304800"/>
                  <a:gd name="connsiteY20" fmla="*/ 202192 h 304800"/>
                  <a:gd name="connsiteX21" fmla="*/ 76176 w 304800"/>
                  <a:gd name="connsiteY21" fmla="*/ 205430 h 304800"/>
                  <a:gd name="connsiteX22" fmla="*/ 84082 w 304800"/>
                  <a:gd name="connsiteY22" fmla="*/ 202192 h 304800"/>
                  <a:gd name="connsiteX23" fmla="*/ 85987 w 304800"/>
                  <a:gd name="connsiteY23" fmla="*/ 189143 h 304800"/>
                  <a:gd name="connsiteX24" fmla="*/ 93321 w 304800"/>
                  <a:gd name="connsiteY24" fmla="*/ 185809 h 304800"/>
                  <a:gd name="connsiteX25" fmla="*/ 126468 w 304800"/>
                  <a:gd name="connsiteY25" fmla="*/ 152662 h 304800"/>
                  <a:gd name="connsiteX26" fmla="*/ 149709 w 304800"/>
                  <a:gd name="connsiteY26" fmla="*/ 175427 h 304800"/>
                  <a:gd name="connsiteX27" fmla="*/ 149328 w 304800"/>
                  <a:gd name="connsiteY27" fmla="*/ 180189 h 304800"/>
                  <a:gd name="connsiteX28" fmla="*/ 180665 w 304800"/>
                  <a:gd name="connsiteY28" fmla="*/ 211526 h 304800"/>
                  <a:gd name="connsiteX29" fmla="*/ 185333 w 304800"/>
                  <a:gd name="connsiteY29" fmla="*/ 211241 h 304800"/>
                  <a:gd name="connsiteX30" fmla="*/ 274868 w 304800"/>
                  <a:gd name="connsiteY30" fmla="*/ 300776 h 304800"/>
                  <a:gd name="connsiteX31" fmla="*/ 288012 w 304800"/>
                  <a:gd name="connsiteY31" fmla="*/ 306205 h 304800"/>
                  <a:gd name="connsiteX32" fmla="*/ 301157 w 304800"/>
                  <a:gd name="connsiteY32" fmla="*/ 300776 h 304800"/>
                  <a:gd name="connsiteX33" fmla="*/ 301157 w 304800"/>
                  <a:gd name="connsiteY33" fmla="*/ 274391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304800">
                    <a:moveTo>
                      <a:pt x="301157" y="274391"/>
                    </a:moveTo>
                    <a:lnTo>
                      <a:pt x="211622" y="184856"/>
                    </a:lnTo>
                    <a:cubicBezTo>
                      <a:pt x="211812" y="183332"/>
                      <a:pt x="212003" y="181713"/>
                      <a:pt x="212003" y="180189"/>
                    </a:cubicBezTo>
                    <a:cubicBezTo>
                      <a:pt x="212003" y="162854"/>
                      <a:pt x="197906" y="148852"/>
                      <a:pt x="180665" y="148852"/>
                    </a:cubicBezTo>
                    <a:cubicBezTo>
                      <a:pt x="179046" y="148852"/>
                      <a:pt x="177427" y="148947"/>
                      <a:pt x="175903" y="149233"/>
                    </a:cubicBezTo>
                    <a:lnTo>
                      <a:pt x="152662" y="126468"/>
                    </a:lnTo>
                    <a:lnTo>
                      <a:pt x="185428" y="94083"/>
                    </a:lnTo>
                    <a:cubicBezTo>
                      <a:pt x="187714" y="91797"/>
                      <a:pt x="188857" y="88749"/>
                      <a:pt x="188857" y="85796"/>
                    </a:cubicBezTo>
                    <a:cubicBezTo>
                      <a:pt x="190572" y="86749"/>
                      <a:pt x="192381" y="87320"/>
                      <a:pt x="194286" y="87320"/>
                    </a:cubicBezTo>
                    <a:cubicBezTo>
                      <a:pt x="197144" y="87320"/>
                      <a:pt x="200001" y="86273"/>
                      <a:pt x="202192" y="84082"/>
                    </a:cubicBezTo>
                    <a:cubicBezTo>
                      <a:pt x="206573" y="79700"/>
                      <a:pt x="206573" y="72652"/>
                      <a:pt x="202192" y="68270"/>
                    </a:cubicBezTo>
                    <a:lnTo>
                      <a:pt x="137136" y="3215"/>
                    </a:lnTo>
                    <a:cubicBezTo>
                      <a:pt x="132755" y="-1072"/>
                      <a:pt x="125706" y="-1072"/>
                      <a:pt x="121420" y="3215"/>
                    </a:cubicBezTo>
                    <a:cubicBezTo>
                      <a:pt x="117039" y="7596"/>
                      <a:pt x="117039" y="14645"/>
                      <a:pt x="121420" y="19026"/>
                    </a:cubicBezTo>
                    <a:lnTo>
                      <a:pt x="121515" y="19121"/>
                    </a:lnTo>
                    <a:cubicBezTo>
                      <a:pt x="118753" y="19217"/>
                      <a:pt x="115991" y="20360"/>
                      <a:pt x="113800" y="22455"/>
                    </a:cubicBezTo>
                    <a:lnTo>
                      <a:pt x="21598" y="114181"/>
                    </a:lnTo>
                    <a:cubicBezTo>
                      <a:pt x="19693" y="116086"/>
                      <a:pt x="18645" y="118467"/>
                      <a:pt x="18359" y="120944"/>
                    </a:cubicBezTo>
                    <a:cubicBezTo>
                      <a:pt x="13978" y="117134"/>
                      <a:pt x="7406" y="117229"/>
                      <a:pt x="3215" y="121420"/>
                    </a:cubicBezTo>
                    <a:cubicBezTo>
                      <a:pt x="-1072" y="125801"/>
                      <a:pt x="-1072" y="132850"/>
                      <a:pt x="3215" y="137136"/>
                    </a:cubicBezTo>
                    <a:lnTo>
                      <a:pt x="68270" y="202192"/>
                    </a:lnTo>
                    <a:cubicBezTo>
                      <a:pt x="70461" y="204383"/>
                      <a:pt x="73319" y="205430"/>
                      <a:pt x="76176" y="205430"/>
                    </a:cubicBezTo>
                    <a:cubicBezTo>
                      <a:pt x="79034" y="205430"/>
                      <a:pt x="81891" y="204383"/>
                      <a:pt x="84082" y="202192"/>
                    </a:cubicBezTo>
                    <a:cubicBezTo>
                      <a:pt x="87606" y="198668"/>
                      <a:pt x="88273" y="193334"/>
                      <a:pt x="85987" y="189143"/>
                    </a:cubicBezTo>
                    <a:cubicBezTo>
                      <a:pt x="88654" y="188952"/>
                      <a:pt x="91321" y="187904"/>
                      <a:pt x="93321" y="185809"/>
                    </a:cubicBezTo>
                    <a:lnTo>
                      <a:pt x="126468" y="152662"/>
                    </a:lnTo>
                    <a:lnTo>
                      <a:pt x="149709" y="175427"/>
                    </a:lnTo>
                    <a:cubicBezTo>
                      <a:pt x="149519" y="176951"/>
                      <a:pt x="149328" y="178570"/>
                      <a:pt x="149328" y="180189"/>
                    </a:cubicBezTo>
                    <a:cubicBezTo>
                      <a:pt x="149328" y="197525"/>
                      <a:pt x="163330" y="211526"/>
                      <a:pt x="180665" y="211526"/>
                    </a:cubicBezTo>
                    <a:cubicBezTo>
                      <a:pt x="182285" y="211526"/>
                      <a:pt x="183809" y="211431"/>
                      <a:pt x="185333" y="211241"/>
                    </a:cubicBezTo>
                    <a:lnTo>
                      <a:pt x="274868" y="300776"/>
                    </a:lnTo>
                    <a:cubicBezTo>
                      <a:pt x="278487" y="304395"/>
                      <a:pt x="283250" y="306205"/>
                      <a:pt x="288012" y="306205"/>
                    </a:cubicBezTo>
                    <a:cubicBezTo>
                      <a:pt x="292775" y="306205"/>
                      <a:pt x="297537" y="304395"/>
                      <a:pt x="301157" y="300776"/>
                    </a:cubicBezTo>
                    <a:cubicBezTo>
                      <a:pt x="308396" y="293441"/>
                      <a:pt x="308396" y="281630"/>
                      <a:pt x="301157" y="274391"/>
                    </a:cubicBezTo>
                  </a:path>
                </a:pathLst>
              </a:custGeom>
              <a:solidFill>
                <a:srgbClr val="FFFFFF"/>
              </a:solidFill>
              <a:ln w="9525" cap="flat">
                <a:noFill/>
                <a:prstDash val="solid"/>
                <a:miter/>
              </a:ln>
            </p:spPr>
            <p:txBody>
              <a:bodyPr rtlCol="0" anchor="ctr"/>
              <a:lstStyle/>
              <a:p>
                <a:endParaRPr lang="en-GB" dirty="0"/>
              </a:p>
            </p:txBody>
          </p:sp>
          <p:sp>
            <p:nvSpPr>
              <p:cNvPr id="41" name="Freeform: Shape 40">
                <a:extLst>
                  <a:ext uri="{FF2B5EF4-FFF2-40B4-BE49-F238E27FC236}">
                    <a16:creationId xmlns:a16="http://schemas.microsoft.com/office/drawing/2014/main" id="{22D199EB-144D-AD91-D2E3-2E41B974CEE7}"/>
                  </a:ext>
                </a:extLst>
              </p:cNvPr>
              <p:cNvSpPr/>
              <p:nvPr/>
            </p:nvSpPr>
            <p:spPr>
              <a:xfrm>
                <a:off x="2785583" y="4464858"/>
                <a:ext cx="152400" cy="9525"/>
              </a:xfrm>
              <a:custGeom>
                <a:avLst/>
                <a:gdLst>
                  <a:gd name="connsiteX0" fmla="*/ 0 w 152400"/>
                  <a:gd name="connsiteY0" fmla="*/ 0 h 9525"/>
                  <a:gd name="connsiteX1" fmla="*/ 161163 w 152400"/>
                  <a:gd name="connsiteY1" fmla="*/ 0 h 9525"/>
                  <a:gd name="connsiteX2" fmla="*/ 161163 w 152400"/>
                  <a:gd name="connsiteY2" fmla="*/ 14859 h 9525"/>
                  <a:gd name="connsiteX3" fmla="*/ 0 w 152400"/>
                  <a:gd name="connsiteY3" fmla="*/ 14859 h 9525"/>
                </a:gdLst>
                <a:ahLst/>
                <a:cxnLst>
                  <a:cxn ang="0">
                    <a:pos x="connsiteX0" y="connsiteY0"/>
                  </a:cxn>
                  <a:cxn ang="0">
                    <a:pos x="connsiteX1" y="connsiteY1"/>
                  </a:cxn>
                  <a:cxn ang="0">
                    <a:pos x="connsiteX2" y="connsiteY2"/>
                  </a:cxn>
                  <a:cxn ang="0">
                    <a:pos x="connsiteX3" y="connsiteY3"/>
                  </a:cxn>
                </a:cxnLst>
                <a:rect l="l" t="t" r="r" b="b"/>
                <a:pathLst>
                  <a:path w="152400" h="9525">
                    <a:moveTo>
                      <a:pt x="0" y="0"/>
                    </a:moveTo>
                    <a:lnTo>
                      <a:pt x="161163" y="0"/>
                    </a:lnTo>
                    <a:lnTo>
                      <a:pt x="161163" y="14859"/>
                    </a:lnTo>
                    <a:lnTo>
                      <a:pt x="0" y="14859"/>
                    </a:lnTo>
                    <a:close/>
                  </a:path>
                </a:pathLst>
              </a:custGeom>
              <a:solidFill>
                <a:srgbClr val="FFFFFF"/>
              </a:solidFill>
              <a:ln w="9525" cap="flat">
                <a:noFill/>
                <a:prstDash val="solid"/>
                <a:miter/>
              </a:ln>
            </p:spPr>
            <p:txBody>
              <a:bodyPr rtlCol="0" anchor="ctr"/>
              <a:lstStyle/>
              <a:p>
                <a:endParaRPr lang="en-GB" dirty="0"/>
              </a:p>
            </p:txBody>
          </p:sp>
          <p:sp>
            <p:nvSpPr>
              <p:cNvPr id="42" name="Freeform: Shape 41">
                <a:extLst>
                  <a:ext uri="{FF2B5EF4-FFF2-40B4-BE49-F238E27FC236}">
                    <a16:creationId xmlns:a16="http://schemas.microsoft.com/office/drawing/2014/main" id="{AAF45989-5597-F4DB-114F-AB01F75DBC69}"/>
                  </a:ext>
                </a:extLst>
              </p:cNvPr>
              <p:cNvSpPr/>
              <p:nvPr/>
            </p:nvSpPr>
            <p:spPr>
              <a:xfrm>
                <a:off x="2776058" y="4496671"/>
                <a:ext cx="180975" cy="19050"/>
              </a:xfrm>
              <a:custGeom>
                <a:avLst/>
                <a:gdLst>
                  <a:gd name="connsiteX0" fmla="*/ 0 w 180975"/>
                  <a:gd name="connsiteY0" fmla="*/ 0 h 19050"/>
                  <a:gd name="connsiteX1" fmla="*/ 183547 w 180975"/>
                  <a:gd name="connsiteY1" fmla="*/ 0 h 19050"/>
                  <a:gd name="connsiteX2" fmla="*/ 183547 w 180975"/>
                  <a:gd name="connsiteY2" fmla="*/ 28384 h 19050"/>
                  <a:gd name="connsiteX3" fmla="*/ 0 w 180975"/>
                  <a:gd name="connsiteY3" fmla="*/ 28384 h 19050"/>
                </a:gdLst>
                <a:ahLst/>
                <a:cxnLst>
                  <a:cxn ang="0">
                    <a:pos x="connsiteX0" y="connsiteY0"/>
                  </a:cxn>
                  <a:cxn ang="0">
                    <a:pos x="connsiteX1" y="connsiteY1"/>
                  </a:cxn>
                  <a:cxn ang="0">
                    <a:pos x="connsiteX2" y="connsiteY2"/>
                  </a:cxn>
                  <a:cxn ang="0">
                    <a:pos x="connsiteX3" y="connsiteY3"/>
                  </a:cxn>
                </a:cxnLst>
                <a:rect l="l" t="t" r="r" b="b"/>
                <a:pathLst>
                  <a:path w="180975" h="19050">
                    <a:moveTo>
                      <a:pt x="0" y="0"/>
                    </a:moveTo>
                    <a:lnTo>
                      <a:pt x="183547" y="0"/>
                    </a:lnTo>
                    <a:lnTo>
                      <a:pt x="183547" y="28384"/>
                    </a:lnTo>
                    <a:lnTo>
                      <a:pt x="0" y="28384"/>
                    </a:lnTo>
                    <a:close/>
                  </a:path>
                </a:pathLst>
              </a:custGeom>
              <a:solidFill>
                <a:srgbClr val="FFFFFF"/>
              </a:solidFill>
              <a:ln w="9525" cap="flat">
                <a:noFill/>
                <a:prstDash val="solid"/>
                <a:miter/>
              </a:ln>
            </p:spPr>
            <p:txBody>
              <a:bodyPr rtlCol="0" anchor="ctr"/>
              <a:lstStyle/>
              <a:p>
                <a:endParaRPr lang="en-GB" dirty="0"/>
              </a:p>
            </p:txBody>
          </p:sp>
        </p:grpSp>
      </p:grpSp>
      <p:pic>
        <p:nvPicPr>
          <p:cNvPr id="4" name="Picture 3" descr="Image result for ulb llm international business law">
            <a:hlinkClick r:id="rId5"/>
            <a:extLst>
              <a:ext uri="{FF2B5EF4-FFF2-40B4-BE49-F238E27FC236}">
                <a16:creationId xmlns:a16="http://schemas.microsoft.com/office/drawing/2014/main" id="{EABC92D6-9FB9-D13D-23D3-9728119B549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84865905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4">
            <a:extLst>
              <a:ext uri="{FF2B5EF4-FFF2-40B4-BE49-F238E27FC236}">
                <a16:creationId xmlns:a16="http://schemas.microsoft.com/office/drawing/2014/main" id="{744C05FC-719B-D32C-FD83-D0C808695D61}"/>
              </a:ext>
            </a:extLst>
          </p:cNvPr>
          <p:cNvSpPr txBox="1">
            <a:spLocks/>
          </p:cNvSpPr>
          <p:nvPr/>
        </p:nvSpPr>
        <p:spPr>
          <a:xfrm>
            <a:off x="2929480" y="5622019"/>
            <a:ext cx="6311384" cy="520824"/>
          </a:xfrm>
          <a:prstGeom prst="round2DiagRect">
            <a:avLst/>
          </a:prstGeom>
          <a:solidFill>
            <a:srgbClr val="CFCBC4">
              <a:alpha val="48000"/>
            </a:srgbClr>
          </a:solidFill>
        </p:spPr>
        <p:txBody>
          <a:bodyPr numCol="1">
            <a:noAutofit/>
          </a:bodyPr>
          <a:lstStyle>
            <a:lvl1pPr marL="0" indent="0" algn="l" defTabSz="914377" rtl="0" eaLnBrk="1" latinLnBrk="0" hangingPunct="1">
              <a:lnSpc>
                <a:spcPct val="100000"/>
              </a:lnSpc>
              <a:spcBef>
                <a:spcPts val="0"/>
              </a:spcBef>
              <a:spcAft>
                <a:spcPts val="1200"/>
              </a:spcAft>
              <a:buFont typeface="Arial" pitchFamily="34" charset="0"/>
              <a:buNone/>
              <a:defRPr sz="2000" b="0" i="0" kern="1200">
                <a:solidFill>
                  <a:schemeClr val="tx1"/>
                </a:solidFill>
                <a:latin typeface="Arial" panose="020B0604020202020204" pitchFamily="34" charset="0"/>
                <a:ea typeface="+mn-ea"/>
                <a:cs typeface="Arial" pitchFamily="34" charset="0"/>
              </a:defRPr>
            </a:lvl1pPr>
            <a:lvl2pPr marL="269993" indent="-269993" algn="l" defTabSz="914377" rtl="0" eaLnBrk="1" latinLnBrk="0" hangingPunct="1">
              <a:lnSpc>
                <a:spcPct val="100000"/>
              </a:lnSpc>
              <a:spcBef>
                <a:spcPts val="0"/>
              </a:spcBef>
              <a:spcAft>
                <a:spcPts val="1200"/>
              </a:spcAft>
              <a:buClr>
                <a:schemeClr val="tx2"/>
              </a:buClr>
              <a:buFont typeface="Arial" panose="020B0604020202020204" pitchFamily="34" charset="0"/>
              <a:buChar char="&gt;"/>
              <a:defRPr sz="2000" b="0" i="0" kern="1200">
                <a:solidFill>
                  <a:schemeClr val="tx1"/>
                </a:solidFill>
                <a:latin typeface="Arial" panose="020B0604020202020204" pitchFamily="34" charset="0"/>
                <a:ea typeface="+mn-ea"/>
                <a:cs typeface="Arial" pitchFamily="34" charset="0"/>
              </a:defRPr>
            </a:lvl2pPr>
            <a:lvl3pPr marL="539987" indent="-269993" algn="l" defTabSz="914377" rtl="0" eaLnBrk="1" latinLnBrk="0" hangingPunct="1">
              <a:lnSpc>
                <a:spcPct val="100000"/>
              </a:lnSpc>
              <a:spcBef>
                <a:spcPts val="0"/>
              </a:spcBef>
              <a:spcAft>
                <a:spcPts val="1200"/>
              </a:spcAft>
              <a:buClr>
                <a:schemeClr val="tx2"/>
              </a:buClr>
              <a:buFont typeface="Arial" panose="020B0604020202020204" pitchFamily="34" charset="0"/>
              <a:buChar char="─"/>
              <a:defRPr sz="2000" b="0" i="0" kern="1200">
                <a:solidFill>
                  <a:schemeClr val="tx1"/>
                </a:solidFill>
                <a:latin typeface="Arial" panose="020B0604020202020204" pitchFamily="34" charset="0"/>
                <a:ea typeface="+mn-ea"/>
                <a:cs typeface="Arial" pitchFamily="34" charset="0"/>
              </a:defRPr>
            </a:lvl3pPr>
            <a:lvl4pPr marL="809980" indent="-269993" algn="l" defTabSz="914377" rtl="0" eaLnBrk="1" latinLnBrk="0" hangingPunct="1">
              <a:lnSpc>
                <a:spcPct val="100000"/>
              </a:lnSpc>
              <a:spcBef>
                <a:spcPts val="0"/>
              </a:spcBef>
              <a:spcAft>
                <a:spcPts val="1200"/>
              </a:spcAft>
              <a:buClr>
                <a:schemeClr val="tx2"/>
              </a:buClr>
              <a:buFont typeface="Arial" panose="020B0604020202020204" pitchFamily="34" charset="0"/>
              <a:buChar char="─"/>
              <a:defRPr sz="2000" b="0" i="0" kern="1200">
                <a:solidFill>
                  <a:schemeClr val="tx1"/>
                </a:solidFill>
                <a:latin typeface="Arial" panose="020B0604020202020204" pitchFamily="34" charset="0"/>
                <a:ea typeface="+mn-ea"/>
                <a:cs typeface="Arial" pitchFamily="34" charset="0"/>
              </a:defRPr>
            </a:lvl4pPr>
            <a:lvl5pPr marL="1079973" indent="-269993" algn="l" defTabSz="914377" rtl="0" eaLnBrk="1" latinLnBrk="0" hangingPunct="1">
              <a:lnSpc>
                <a:spcPct val="100000"/>
              </a:lnSpc>
              <a:spcBef>
                <a:spcPts val="0"/>
              </a:spcBef>
              <a:spcAft>
                <a:spcPts val="1200"/>
              </a:spcAft>
              <a:buClr>
                <a:schemeClr val="tx2"/>
              </a:buClr>
              <a:buFont typeface="Arial" panose="020B0604020202020204" pitchFamily="34" charset="0"/>
              <a:buChar char="─"/>
              <a:defRPr sz="2000" b="0" i="0" kern="1200">
                <a:solidFill>
                  <a:schemeClr val="tx1"/>
                </a:solidFill>
                <a:latin typeface="Arial" panose="020B0604020202020204" pitchFamily="34" charset="0"/>
                <a:ea typeface="+mn-ea"/>
                <a:cs typeface="Arial" pitchFamily="34"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l" defTabSz="914377" rtl="0" eaLnBrk="1" fontAlgn="auto" latinLnBrk="0" hangingPunct="1">
              <a:lnSpc>
                <a:spcPct val="100000"/>
              </a:lnSpc>
              <a:spcBef>
                <a:spcPts val="0"/>
              </a:spcBef>
              <a:spcAft>
                <a:spcPts val="1200"/>
              </a:spcAft>
              <a:buClrTx/>
              <a:buSzTx/>
              <a:buFont typeface="Arial" pitchFamily="34" charset="0"/>
              <a:buNone/>
              <a:tabLst/>
              <a:defRPr/>
            </a:pPr>
            <a:br>
              <a:rPr kumimoji="0" lang="en-GB" sz="1100" b="1" i="0" u="none" strike="noStrike" kern="1200" cap="none" spc="0" normalizeH="0" baseline="0" noProof="0" dirty="0">
                <a:ln>
                  <a:noFill/>
                </a:ln>
                <a:solidFill>
                  <a:srgbClr val="4D4D4D"/>
                </a:solidFill>
                <a:effectLst/>
                <a:uLnTx/>
                <a:uFillTx/>
                <a:latin typeface="Arial" panose="020B0604020202020204" pitchFamily="34" charset="0"/>
                <a:ea typeface="+mn-ea"/>
                <a:cs typeface="Arial" pitchFamily="34" charset="0"/>
              </a:rPr>
            </a:br>
            <a:endParaRPr kumimoji="0" lang="en-GB" sz="1100" b="0" i="0" u="none" strike="noStrike" kern="1200" cap="none" spc="0" normalizeH="0" baseline="0" noProof="0" dirty="0">
              <a:ln>
                <a:noFill/>
              </a:ln>
              <a:solidFill>
                <a:srgbClr val="4D4D4D"/>
              </a:solidFill>
              <a:effectLst/>
              <a:uLnTx/>
              <a:uFillTx/>
              <a:latin typeface="Arial" panose="020B0604020202020204" pitchFamily="34" charset="0"/>
              <a:ea typeface="+mn-ea"/>
              <a:cs typeface="Arial" pitchFamily="34" charset="0"/>
            </a:endParaRPr>
          </a:p>
        </p:txBody>
      </p:sp>
      <p:sp>
        <p:nvSpPr>
          <p:cNvPr id="2" name="Title 1" descr="|"/>
          <p:cNvSpPr>
            <a:spLocks noGrp="1"/>
          </p:cNvSpPr>
          <p:nvPr>
            <p:ph type="title"/>
          </p:nvPr>
        </p:nvSpPr>
        <p:spPr/>
        <p:txBody>
          <a:bodyPr/>
          <a:lstStyle/>
          <a:p>
            <a:r>
              <a:rPr lang="en-GB" dirty="0"/>
              <a:t>Recap of the EU’s legislative blueprint</a:t>
            </a:r>
          </a:p>
        </p:txBody>
      </p:sp>
      <p:grpSp>
        <p:nvGrpSpPr>
          <p:cNvPr id="3" name="Group 2">
            <a:extLst>
              <a:ext uri="{FF2B5EF4-FFF2-40B4-BE49-F238E27FC236}">
                <a16:creationId xmlns:a16="http://schemas.microsoft.com/office/drawing/2014/main" id="{791F9B06-7587-2F74-BA82-35DA3C6F1313}"/>
              </a:ext>
            </a:extLst>
          </p:cNvPr>
          <p:cNvGrpSpPr/>
          <p:nvPr/>
        </p:nvGrpSpPr>
        <p:grpSpPr>
          <a:xfrm>
            <a:off x="2004188" y="1592016"/>
            <a:ext cx="7871788" cy="3851737"/>
            <a:chOff x="2433138" y="1217067"/>
            <a:chExt cx="7871788" cy="3851737"/>
          </a:xfrm>
        </p:grpSpPr>
        <p:sp>
          <p:nvSpPr>
            <p:cNvPr id="155" name="Block Arc 154">
              <a:extLst>
                <a:ext uri="{FF2B5EF4-FFF2-40B4-BE49-F238E27FC236}">
                  <a16:creationId xmlns:a16="http://schemas.microsoft.com/office/drawing/2014/main" id="{61B957D6-06D5-4F0E-B5F3-58F117AADBB0}"/>
                </a:ext>
              </a:extLst>
            </p:cNvPr>
            <p:cNvSpPr>
              <a:spLocks noChangeAspect="1"/>
            </p:cNvSpPr>
            <p:nvPr/>
          </p:nvSpPr>
          <p:spPr>
            <a:xfrm>
              <a:off x="5064107" y="2158602"/>
              <a:ext cx="2664283" cy="2664283"/>
            </a:xfrm>
            <a:prstGeom prst="blockArc">
              <a:avLst>
                <a:gd name="adj1" fmla="val 9594"/>
                <a:gd name="adj2" fmla="val 10800000"/>
                <a:gd name="adj3" fmla="val 15000"/>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0">
              <a:prstTxWarp prst="textNoShape">
                <a:avLst/>
              </a:prstTxWarp>
              <a:noAutofit/>
            </a:bodyPr>
            <a:lstStyle>
              <a:defPPr>
                <a:defRPr lang="fr-FR"/>
              </a:defPPr>
              <a:lvl1pPr marL="0" algn="l" defTabSz="914400" rtl="0" eaLnBrk="1" latinLnBrk="0" hangingPunct="1">
                <a:defRPr lang="en-US" sz="1100" kern="1200">
                  <a:solidFill>
                    <a:schemeClr val="lt1"/>
                  </a:solidFill>
                  <a:latin typeface="+mn-lt"/>
                  <a:ea typeface="+mn-ea"/>
                  <a:cs typeface="+mn-cs"/>
                </a:defRPr>
              </a:lvl1pPr>
              <a:lvl2pPr marL="457200" algn="l" defTabSz="914400" rtl="0" eaLnBrk="1" latinLnBrk="0" hangingPunct="1">
                <a:defRPr lang="en-US" sz="1100" kern="1200">
                  <a:solidFill>
                    <a:schemeClr val="lt1"/>
                  </a:solidFill>
                  <a:latin typeface="+mn-lt"/>
                  <a:ea typeface="+mn-ea"/>
                  <a:cs typeface="+mn-cs"/>
                </a:defRPr>
              </a:lvl2pPr>
              <a:lvl3pPr marL="914400" algn="l" defTabSz="914400" rtl="0" eaLnBrk="1" latinLnBrk="0" hangingPunct="1">
                <a:defRPr lang="en-US" sz="1100" kern="1200">
                  <a:solidFill>
                    <a:schemeClr val="lt1"/>
                  </a:solidFill>
                  <a:latin typeface="+mn-lt"/>
                  <a:ea typeface="+mn-ea"/>
                  <a:cs typeface="+mn-cs"/>
                </a:defRPr>
              </a:lvl3pPr>
              <a:lvl4pPr marL="1371600" algn="l" defTabSz="914400" rtl="0" eaLnBrk="1" latinLnBrk="0" hangingPunct="1">
                <a:defRPr lang="en-US" sz="1100" kern="1200">
                  <a:solidFill>
                    <a:schemeClr val="lt1"/>
                  </a:solidFill>
                  <a:latin typeface="+mn-lt"/>
                  <a:ea typeface="+mn-ea"/>
                  <a:cs typeface="+mn-cs"/>
                </a:defRPr>
              </a:lvl4pPr>
              <a:lvl5pPr marL="1828800" algn="l" defTabSz="914400" rtl="0" eaLnBrk="1" latinLnBrk="0" hangingPunct="1">
                <a:defRPr lang="en-US" sz="11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10000"/>
                </a:lnSpc>
              </a:pPr>
              <a:endParaRPr lang="en-GB" sz="1200" dirty="0">
                <a:solidFill>
                  <a:schemeClr val="tx2"/>
                </a:solidFill>
              </a:endParaRPr>
            </a:p>
          </p:txBody>
        </p:sp>
        <p:sp>
          <p:nvSpPr>
            <p:cNvPr id="156" name="Block Arc 155">
              <a:extLst>
                <a:ext uri="{FF2B5EF4-FFF2-40B4-BE49-F238E27FC236}">
                  <a16:creationId xmlns:a16="http://schemas.microsoft.com/office/drawing/2014/main" id="{7D8B5F8F-D46B-41D6-BD18-146BB790934B}"/>
                </a:ext>
              </a:extLst>
            </p:cNvPr>
            <p:cNvSpPr/>
            <p:nvPr/>
          </p:nvSpPr>
          <p:spPr>
            <a:xfrm>
              <a:off x="7494499" y="2982463"/>
              <a:ext cx="2069868" cy="2069868"/>
            </a:xfrm>
            <a:prstGeom prst="blockArc">
              <a:avLst>
                <a:gd name="adj1" fmla="val 10800000"/>
                <a:gd name="adj2" fmla="val 21587068"/>
                <a:gd name="adj3" fmla="val 15022"/>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0">
              <a:prstTxWarp prst="textNoShape">
                <a:avLst/>
              </a:prstTxWarp>
              <a:noAutofit/>
            </a:bodyPr>
            <a:lstStyle>
              <a:defPPr>
                <a:defRPr lang="fr-FR"/>
              </a:defPPr>
              <a:lvl1pPr marL="0" algn="l" defTabSz="914400" rtl="0" eaLnBrk="1" latinLnBrk="0" hangingPunct="1">
                <a:defRPr lang="en-US" sz="1100" kern="1200">
                  <a:solidFill>
                    <a:schemeClr val="lt1"/>
                  </a:solidFill>
                  <a:latin typeface="+mn-lt"/>
                  <a:ea typeface="+mn-ea"/>
                  <a:cs typeface="+mn-cs"/>
                </a:defRPr>
              </a:lvl1pPr>
              <a:lvl2pPr marL="457200" algn="l" defTabSz="914400" rtl="0" eaLnBrk="1" latinLnBrk="0" hangingPunct="1">
                <a:defRPr lang="en-US" sz="1100" kern="1200">
                  <a:solidFill>
                    <a:schemeClr val="lt1"/>
                  </a:solidFill>
                  <a:latin typeface="+mn-lt"/>
                  <a:ea typeface="+mn-ea"/>
                  <a:cs typeface="+mn-cs"/>
                </a:defRPr>
              </a:lvl2pPr>
              <a:lvl3pPr marL="914400" algn="l" defTabSz="914400" rtl="0" eaLnBrk="1" latinLnBrk="0" hangingPunct="1">
                <a:defRPr lang="en-US" sz="1100" kern="1200">
                  <a:solidFill>
                    <a:schemeClr val="lt1"/>
                  </a:solidFill>
                  <a:latin typeface="+mn-lt"/>
                  <a:ea typeface="+mn-ea"/>
                  <a:cs typeface="+mn-cs"/>
                </a:defRPr>
              </a:lvl3pPr>
              <a:lvl4pPr marL="1371600" algn="l" defTabSz="914400" rtl="0" eaLnBrk="1" latinLnBrk="0" hangingPunct="1">
                <a:defRPr lang="en-US" sz="1100" kern="1200">
                  <a:solidFill>
                    <a:schemeClr val="lt1"/>
                  </a:solidFill>
                  <a:latin typeface="+mn-lt"/>
                  <a:ea typeface="+mn-ea"/>
                  <a:cs typeface="+mn-cs"/>
                </a:defRPr>
              </a:lvl4pPr>
              <a:lvl5pPr marL="1828800" algn="l" defTabSz="914400" rtl="0" eaLnBrk="1" latinLnBrk="0" hangingPunct="1">
                <a:defRPr lang="en-US" sz="11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10000"/>
                </a:lnSpc>
              </a:pPr>
              <a:endParaRPr lang="en-GB" sz="1200" dirty="0">
                <a:solidFill>
                  <a:schemeClr val="tx2"/>
                </a:solidFill>
              </a:endParaRPr>
            </a:p>
          </p:txBody>
        </p:sp>
        <p:sp>
          <p:nvSpPr>
            <p:cNvPr id="204" name="Hexagon 10">
              <a:extLst>
                <a:ext uri="{FF2B5EF4-FFF2-40B4-BE49-F238E27FC236}">
                  <a16:creationId xmlns:a16="http://schemas.microsoft.com/office/drawing/2014/main" id="{3346F349-9255-4602-B62A-550F848DFD36}"/>
                </a:ext>
              </a:extLst>
            </p:cNvPr>
            <p:cNvSpPr txBox="1"/>
            <p:nvPr/>
          </p:nvSpPr>
          <p:spPr>
            <a:xfrm>
              <a:off x="7988476" y="3549054"/>
              <a:ext cx="1148423" cy="864642"/>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ctr" anchorCtr="0">
              <a:noAutofit/>
            </a:bodyPr>
            <a:lstStyle/>
            <a:p>
              <a:pPr marL="0" marR="0" lvl="0" indent="0" algn="ctr" defTabSz="1022350" rtl="0" eaLnBrk="1" fontAlgn="auto" latinLnBrk="0" hangingPunct="1">
                <a:lnSpc>
                  <a:spcPct val="90000"/>
                </a:lnSpc>
                <a:spcBef>
                  <a:spcPct val="0"/>
                </a:spcBef>
                <a:spcAft>
                  <a:spcPct val="35000"/>
                </a:spcAft>
                <a:buClrTx/>
                <a:buSzTx/>
                <a:buFontTx/>
                <a:buNone/>
                <a:tabLst/>
                <a:defRPr/>
              </a:pPr>
              <a:r>
                <a:rPr lang="en-GB" sz="1200" b="1" dirty="0">
                  <a:solidFill>
                    <a:srgbClr val="4D4D4D"/>
                  </a:solidFill>
                  <a:latin typeface="Arial"/>
                  <a:cs typeface="Arial"/>
                </a:rPr>
                <a:t>Corporate Sustainability </a:t>
              </a:r>
              <a:r>
                <a:rPr lang="en-GB" sz="1200" b="1" u="sng" dirty="0">
                  <a:solidFill>
                    <a:srgbClr val="4D4D4D"/>
                  </a:solidFill>
                  <a:latin typeface="Arial"/>
                  <a:cs typeface="Arial"/>
                </a:rPr>
                <a:t>Due Diligence </a:t>
              </a:r>
              <a:r>
                <a:rPr lang="en-GB" sz="1200" b="1" dirty="0">
                  <a:solidFill>
                    <a:srgbClr val="4D4D4D"/>
                  </a:solidFill>
                  <a:latin typeface="Arial"/>
                  <a:cs typeface="Arial"/>
                </a:rPr>
                <a:t>Directive (CS</a:t>
              </a:r>
              <a:r>
                <a:rPr lang="en-BE" sz="1200" b="1" dirty="0">
                  <a:solidFill>
                    <a:srgbClr val="4D4D4D"/>
                  </a:solidFill>
                  <a:latin typeface="Arial"/>
                  <a:cs typeface="Arial"/>
                </a:rPr>
                <a:t>DD</a:t>
              </a:r>
              <a:r>
                <a:rPr lang="en-GB" sz="1200" b="1" dirty="0">
                  <a:solidFill>
                    <a:srgbClr val="4D4D4D"/>
                  </a:solidFill>
                  <a:latin typeface="Arial"/>
                  <a:cs typeface="Arial"/>
                </a:rPr>
                <a:t>D)</a:t>
              </a:r>
              <a:endParaRPr kumimoji="0" lang="en-GB" sz="1200" b="1" i="0" u="none" strike="noStrike" kern="1200" cap="none" spc="0" normalizeH="0" baseline="0" noProof="0" dirty="0">
                <a:ln>
                  <a:noFill/>
                </a:ln>
                <a:solidFill>
                  <a:srgbClr val="4D4D4D"/>
                </a:solidFill>
                <a:effectLst/>
                <a:uLnTx/>
                <a:uFillTx/>
                <a:latin typeface="Arial"/>
                <a:ea typeface="+mn-ea"/>
                <a:cs typeface="Arial"/>
              </a:endParaRPr>
            </a:p>
          </p:txBody>
        </p:sp>
        <p:sp>
          <p:nvSpPr>
            <p:cNvPr id="40" name="Hexagon 10">
              <a:extLst>
                <a:ext uri="{FF2B5EF4-FFF2-40B4-BE49-F238E27FC236}">
                  <a16:creationId xmlns:a16="http://schemas.microsoft.com/office/drawing/2014/main" id="{5D643D4F-3B70-4CC1-AC65-D4941E61CBBC}"/>
                </a:ext>
              </a:extLst>
            </p:cNvPr>
            <p:cNvSpPr txBox="1"/>
            <p:nvPr/>
          </p:nvSpPr>
          <p:spPr>
            <a:xfrm>
              <a:off x="7754717" y="4318014"/>
              <a:ext cx="1582658" cy="286447"/>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t" anchorCtr="0">
              <a:noAutofit/>
            </a:bodyPr>
            <a:lstStyle/>
            <a:p>
              <a:pPr marL="0" marR="0" lvl="0" indent="0" algn="ctr" defTabSz="1022350" rtl="0" eaLnBrk="1" fontAlgn="auto" latinLnBrk="0" hangingPunct="1">
                <a:lnSpc>
                  <a:spcPct val="90000"/>
                </a:lnSpc>
                <a:spcBef>
                  <a:spcPct val="0"/>
                </a:spcBef>
                <a:spcAft>
                  <a:spcPct val="35000"/>
                </a:spcAft>
                <a:buClrTx/>
                <a:buSzTx/>
                <a:buFontTx/>
                <a:buNone/>
                <a:tabLst/>
                <a:defRPr/>
              </a:pPr>
              <a:endParaRPr kumimoji="0" lang="en-GB" sz="1100" i="1" u="none" strike="noStrike" kern="1200" cap="none" spc="0" normalizeH="0" baseline="0" noProof="0" dirty="0">
                <a:ln>
                  <a:noFill/>
                </a:ln>
                <a:solidFill>
                  <a:srgbClr val="5F5D5D"/>
                </a:solidFill>
                <a:effectLst/>
                <a:highlight>
                  <a:srgbClr val="FFFF00"/>
                </a:highlight>
                <a:uLnTx/>
                <a:uFillTx/>
                <a:latin typeface="Arial"/>
                <a:ea typeface="+mn-ea"/>
                <a:cs typeface="Arial"/>
              </a:endParaRPr>
            </a:p>
          </p:txBody>
        </p:sp>
        <p:grpSp>
          <p:nvGrpSpPr>
            <p:cNvPr id="4" name="Group 3">
              <a:extLst>
                <a:ext uri="{FF2B5EF4-FFF2-40B4-BE49-F238E27FC236}">
                  <a16:creationId xmlns:a16="http://schemas.microsoft.com/office/drawing/2014/main" id="{2A8426F6-6637-4844-8461-B0474359EA45}"/>
                </a:ext>
              </a:extLst>
            </p:cNvPr>
            <p:cNvGrpSpPr/>
            <p:nvPr/>
          </p:nvGrpSpPr>
          <p:grpSpPr>
            <a:xfrm>
              <a:off x="2433138" y="1217067"/>
              <a:ext cx="7871788" cy="3851737"/>
              <a:chOff x="2425518" y="1217067"/>
              <a:chExt cx="7871788" cy="3851737"/>
            </a:xfrm>
          </p:grpSpPr>
          <p:cxnSp>
            <p:nvCxnSpPr>
              <p:cNvPr id="47" name="Straight Connector 46">
                <a:extLst>
                  <a:ext uri="{FF2B5EF4-FFF2-40B4-BE49-F238E27FC236}">
                    <a16:creationId xmlns:a16="http://schemas.microsoft.com/office/drawing/2014/main" id="{EC0DB594-AE98-494B-AD53-63E955237050}"/>
                  </a:ext>
                </a:extLst>
              </p:cNvPr>
              <p:cNvCxnSpPr>
                <a:cxnSpLocks/>
              </p:cNvCxnSpPr>
              <p:nvPr/>
            </p:nvCxnSpPr>
            <p:spPr>
              <a:xfrm>
                <a:off x="3385311" y="2785501"/>
                <a:ext cx="450979" cy="514249"/>
              </a:xfrm>
              <a:prstGeom prst="line">
                <a:avLst/>
              </a:prstGeom>
              <a:ln w="57150" cap="rnd">
                <a:solidFill>
                  <a:srgbClr val="969696"/>
                </a:solidFill>
                <a:prstDash val="sysDot"/>
              </a:ln>
            </p:spPr>
            <p:style>
              <a:lnRef idx="1">
                <a:schemeClr val="accent1"/>
              </a:lnRef>
              <a:fillRef idx="0">
                <a:schemeClr val="accent1"/>
              </a:fillRef>
              <a:effectRef idx="0">
                <a:schemeClr val="accent1"/>
              </a:effectRef>
              <a:fontRef idx="minor">
                <a:schemeClr val="tx1"/>
              </a:fontRef>
            </p:style>
          </p:cxnSp>
          <p:sp>
            <p:nvSpPr>
              <p:cNvPr id="160" name="Block Arc 159">
                <a:extLst>
                  <a:ext uri="{FF2B5EF4-FFF2-40B4-BE49-F238E27FC236}">
                    <a16:creationId xmlns:a16="http://schemas.microsoft.com/office/drawing/2014/main" id="{D33E3488-A62D-4A2B-BC0A-C2D7F76A66C5}"/>
                  </a:ext>
                </a:extLst>
              </p:cNvPr>
              <p:cNvSpPr>
                <a:spLocks noChangeAspect="1"/>
              </p:cNvSpPr>
              <p:nvPr/>
            </p:nvSpPr>
            <p:spPr>
              <a:xfrm>
                <a:off x="5056487" y="2181393"/>
                <a:ext cx="2664283" cy="2664283"/>
              </a:xfrm>
              <a:prstGeom prst="blockArc">
                <a:avLst>
                  <a:gd name="adj1" fmla="val 10800000"/>
                  <a:gd name="adj2" fmla="val 21587068"/>
                  <a:gd name="adj3" fmla="val 15022"/>
                </a:avLst>
              </a:prstGeom>
              <a:solidFill>
                <a:srgbClr val="99CCFF"/>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0">
                <a:prstTxWarp prst="textNoShape">
                  <a:avLst/>
                </a:prstTxWarp>
                <a:noAutofit/>
              </a:bodyPr>
              <a:lstStyle>
                <a:defPPr>
                  <a:defRPr lang="fr-FR"/>
                </a:defPPr>
                <a:lvl1pPr marL="0" algn="l" defTabSz="914400" rtl="0" eaLnBrk="1" latinLnBrk="0" hangingPunct="1">
                  <a:defRPr lang="en-US" sz="1100" kern="1200">
                    <a:solidFill>
                      <a:schemeClr val="lt1"/>
                    </a:solidFill>
                    <a:latin typeface="+mn-lt"/>
                    <a:ea typeface="+mn-ea"/>
                    <a:cs typeface="+mn-cs"/>
                  </a:defRPr>
                </a:lvl1pPr>
                <a:lvl2pPr marL="457200" algn="l" defTabSz="914400" rtl="0" eaLnBrk="1" latinLnBrk="0" hangingPunct="1">
                  <a:defRPr lang="en-US" sz="1100" kern="1200">
                    <a:solidFill>
                      <a:schemeClr val="lt1"/>
                    </a:solidFill>
                    <a:latin typeface="+mn-lt"/>
                    <a:ea typeface="+mn-ea"/>
                    <a:cs typeface="+mn-cs"/>
                  </a:defRPr>
                </a:lvl2pPr>
                <a:lvl3pPr marL="914400" algn="l" defTabSz="914400" rtl="0" eaLnBrk="1" latinLnBrk="0" hangingPunct="1">
                  <a:defRPr lang="en-US" sz="1100" kern="1200">
                    <a:solidFill>
                      <a:schemeClr val="lt1"/>
                    </a:solidFill>
                    <a:latin typeface="+mn-lt"/>
                    <a:ea typeface="+mn-ea"/>
                    <a:cs typeface="+mn-cs"/>
                  </a:defRPr>
                </a:lvl3pPr>
                <a:lvl4pPr marL="1371600" algn="l" defTabSz="914400" rtl="0" eaLnBrk="1" latinLnBrk="0" hangingPunct="1">
                  <a:defRPr lang="en-US" sz="1100" kern="1200">
                    <a:solidFill>
                      <a:schemeClr val="lt1"/>
                    </a:solidFill>
                    <a:latin typeface="+mn-lt"/>
                    <a:ea typeface="+mn-ea"/>
                    <a:cs typeface="+mn-cs"/>
                  </a:defRPr>
                </a:lvl4pPr>
                <a:lvl5pPr marL="1828800" algn="l" defTabSz="914400" rtl="0" eaLnBrk="1" latinLnBrk="0" hangingPunct="1">
                  <a:defRPr lang="en-US" sz="11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10000"/>
                  </a:lnSpc>
                </a:pPr>
                <a:endParaRPr lang="en-GB" sz="1200" dirty="0">
                  <a:solidFill>
                    <a:schemeClr val="tx2"/>
                  </a:solidFill>
                </a:endParaRPr>
              </a:p>
            </p:txBody>
          </p:sp>
          <p:sp>
            <p:nvSpPr>
              <p:cNvPr id="161" name="Block Arc 160">
                <a:extLst>
                  <a:ext uri="{FF2B5EF4-FFF2-40B4-BE49-F238E27FC236}">
                    <a16:creationId xmlns:a16="http://schemas.microsoft.com/office/drawing/2014/main" id="{B43EAC38-8CE0-4C40-8F11-F546DA196EDF}"/>
                  </a:ext>
                </a:extLst>
              </p:cNvPr>
              <p:cNvSpPr/>
              <p:nvPr/>
            </p:nvSpPr>
            <p:spPr>
              <a:xfrm>
                <a:off x="7488942" y="2982463"/>
                <a:ext cx="2069868" cy="2069868"/>
              </a:xfrm>
              <a:prstGeom prst="blockArc">
                <a:avLst>
                  <a:gd name="adj1" fmla="val 9594"/>
                  <a:gd name="adj2" fmla="val 10800000"/>
                  <a:gd name="adj3" fmla="val 15000"/>
                </a:avLst>
              </a:prstGeom>
              <a:solidFill>
                <a:srgbClr val="99CC99"/>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0">
                <a:prstTxWarp prst="textNoShape">
                  <a:avLst/>
                </a:prstTxWarp>
                <a:noAutofit/>
              </a:bodyPr>
              <a:lstStyle>
                <a:defPPr>
                  <a:defRPr lang="fr-FR"/>
                </a:defPPr>
                <a:lvl1pPr marL="0" algn="l" defTabSz="914400" rtl="0" eaLnBrk="1" latinLnBrk="0" hangingPunct="1">
                  <a:defRPr lang="en-US" sz="1100" kern="1200">
                    <a:solidFill>
                      <a:schemeClr val="lt1"/>
                    </a:solidFill>
                    <a:latin typeface="+mn-lt"/>
                    <a:ea typeface="+mn-ea"/>
                    <a:cs typeface="+mn-cs"/>
                  </a:defRPr>
                </a:lvl1pPr>
                <a:lvl2pPr marL="457200" algn="l" defTabSz="914400" rtl="0" eaLnBrk="1" latinLnBrk="0" hangingPunct="1">
                  <a:defRPr lang="en-US" sz="1100" kern="1200">
                    <a:solidFill>
                      <a:schemeClr val="lt1"/>
                    </a:solidFill>
                    <a:latin typeface="+mn-lt"/>
                    <a:ea typeface="+mn-ea"/>
                    <a:cs typeface="+mn-cs"/>
                  </a:defRPr>
                </a:lvl2pPr>
                <a:lvl3pPr marL="914400" algn="l" defTabSz="914400" rtl="0" eaLnBrk="1" latinLnBrk="0" hangingPunct="1">
                  <a:defRPr lang="en-US" sz="1100" kern="1200">
                    <a:solidFill>
                      <a:schemeClr val="lt1"/>
                    </a:solidFill>
                    <a:latin typeface="+mn-lt"/>
                    <a:ea typeface="+mn-ea"/>
                    <a:cs typeface="+mn-cs"/>
                  </a:defRPr>
                </a:lvl3pPr>
                <a:lvl4pPr marL="1371600" algn="l" defTabSz="914400" rtl="0" eaLnBrk="1" latinLnBrk="0" hangingPunct="1">
                  <a:defRPr lang="en-US" sz="1100" kern="1200">
                    <a:solidFill>
                      <a:schemeClr val="lt1"/>
                    </a:solidFill>
                    <a:latin typeface="+mn-lt"/>
                    <a:ea typeface="+mn-ea"/>
                    <a:cs typeface="+mn-cs"/>
                  </a:defRPr>
                </a:lvl4pPr>
                <a:lvl5pPr marL="1828800" algn="l" defTabSz="914400" rtl="0" eaLnBrk="1" latinLnBrk="0" hangingPunct="1">
                  <a:defRPr lang="en-US" sz="11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10000"/>
                  </a:lnSpc>
                </a:pPr>
                <a:endParaRPr lang="en-GB" sz="1200" dirty="0">
                  <a:solidFill>
                    <a:schemeClr val="tx2"/>
                  </a:solidFill>
                </a:endParaRPr>
              </a:p>
            </p:txBody>
          </p:sp>
          <p:sp>
            <p:nvSpPr>
              <p:cNvPr id="200" name="Hexagon 10">
                <a:extLst>
                  <a:ext uri="{FF2B5EF4-FFF2-40B4-BE49-F238E27FC236}">
                    <a16:creationId xmlns:a16="http://schemas.microsoft.com/office/drawing/2014/main" id="{CE9A3EE2-EBF1-47C2-AC09-C11FD9537694}"/>
                  </a:ext>
                </a:extLst>
              </p:cNvPr>
              <p:cNvSpPr txBox="1"/>
              <p:nvPr/>
            </p:nvSpPr>
            <p:spPr>
              <a:xfrm>
                <a:off x="8490305" y="1709547"/>
                <a:ext cx="1807001" cy="856801"/>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b" anchorCtr="0">
                <a:noAutofit/>
              </a:bodyPr>
              <a:lstStyle/>
              <a:p>
                <a:pPr marL="0" marR="0" lvl="0" indent="0" algn="ctr" defTabSz="1022350" rtl="0" eaLnBrk="1" fontAlgn="auto" latinLnBrk="0" hangingPunct="1">
                  <a:lnSpc>
                    <a:spcPct val="90000"/>
                  </a:lnSpc>
                  <a:spcBef>
                    <a:spcPct val="0"/>
                  </a:spcBef>
                  <a:spcAft>
                    <a:spcPct val="35000"/>
                  </a:spcAft>
                  <a:buClrTx/>
                  <a:buSzTx/>
                  <a:buFontTx/>
                  <a:buNone/>
                  <a:tabLst/>
                  <a:defRPr/>
                </a:pPr>
                <a:r>
                  <a:rPr lang="en-GB" sz="1350" dirty="0">
                    <a:solidFill>
                      <a:srgbClr val="5F5D5D"/>
                    </a:solidFill>
                    <a:latin typeface="Arial"/>
                    <a:cs typeface="Arial"/>
                  </a:rPr>
                  <a:t>ESG due diligence on own business and value chain, address impacts and report (t</a:t>
                </a:r>
                <a:r>
                  <a:rPr kumimoji="0" lang="en-GB" sz="1350" i="0" u="none" strike="noStrike" kern="1200" cap="none" spc="0" normalizeH="0" baseline="0" noProof="0" dirty="0">
                    <a:ln>
                      <a:noFill/>
                    </a:ln>
                    <a:solidFill>
                      <a:srgbClr val="5F5D5D"/>
                    </a:solidFill>
                    <a:effectLst/>
                    <a:uLnTx/>
                    <a:uFillTx/>
                    <a:latin typeface="Arial"/>
                    <a:ea typeface="+mn-ea"/>
                    <a:cs typeface="Arial"/>
                  </a:rPr>
                  <a:t>his will be integrated with CSRD disclosures)</a:t>
                </a:r>
                <a:endParaRPr kumimoji="0" lang="en-GB" sz="1350" i="0" u="none" strike="noStrike" kern="1200" cap="none" spc="0" normalizeH="0" baseline="0" noProof="0" dirty="0">
                  <a:ln>
                    <a:noFill/>
                  </a:ln>
                  <a:solidFill>
                    <a:srgbClr val="5F5D5D"/>
                  </a:solidFill>
                  <a:effectLst/>
                  <a:highlight>
                    <a:srgbClr val="FFFF00"/>
                  </a:highlight>
                  <a:uLnTx/>
                  <a:uFillTx/>
                  <a:latin typeface="Arial"/>
                  <a:ea typeface="+mn-ea"/>
                  <a:cs typeface="Arial"/>
                </a:endParaRPr>
              </a:p>
            </p:txBody>
          </p:sp>
          <p:sp>
            <p:nvSpPr>
              <p:cNvPr id="202" name="Hexagon 10">
                <a:extLst>
                  <a:ext uri="{FF2B5EF4-FFF2-40B4-BE49-F238E27FC236}">
                    <a16:creationId xmlns:a16="http://schemas.microsoft.com/office/drawing/2014/main" id="{C34BC6F8-0EC7-44E9-BDD9-B04C3BE93EC2}"/>
                  </a:ext>
                </a:extLst>
              </p:cNvPr>
              <p:cNvSpPr txBox="1"/>
              <p:nvPr/>
            </p:nvSpPr>
            <p:spPr>
              <a:xfrm>
                <a:off x="3700147" y="3595716"/>
                <a:ext cx="1148423" cy="864642"/>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ctr" anchorCtr="0">
                <a:noAutofit/>
              </a:bodyPr>
              <a:lstStyle/>
              <a:p>
                <a:pPr marL="0" marR="0" lvl="0" indent="0" algn="ctr" defTabSz="1022350" rtl="0" eaLnBrk="1" fontAlgn="auto" latinLnBrk="0" hangingPunct="1">
                  <a:lnSpc>
                    <a:spcPct val="90000"/>
                  </a:lnSpc>
                  <a:spcBef>
                    <a:spcPct val="0"/>
                  </a:spcBef>
                  <a:spcAft>
                    <a:spcPct val="35000"/>
                  </a:spcAft>
                  <a:buClrTx/>
                  <a:buSzTx/>
                  <a:buFontTx/>
                  <a:buNone/>
                  <a:tabLst/>
                  <a:defRPr/>
                </a:pPr>
                <a:r>
                  <a:rPr lang="en-GB" sz="1200" b="1" dirty="0">
                    <a:solidFill>
                      <a:srgbClr val="4D4D4D"/>
                    </a:solidFill>
                    <a:latin typeface="Arial"/>
                    <a:cs typeface="Arial"/>
                  </a:rPr>
                  <a:t>Taxonomy Regulation</a:t>
                </a:r>
                <a:endParaRPr kumimoji="0" lang="en-GB" sz="1200" b="1" i="0" u="none" strike="noStrike" kern="1200" cap="none" spc="0" normalizeH="0" baseline="0" noProof="0" dirty="0">
                  <a:ln>
                    <a:noFill/>
                  </a:ln>
                  <a:solidFill>
                    <a:srgbClr val="4D4D4D"/>
                  </a:solidFill>
                  <a:effectLst/>
                  <a:uLnTx/>
                  <a:uFillTx/>
                  <a:latin typeface="Arial"/>
                  <a:ea typeface="+mn-ea"/>
                  <a:cs typeface="Arial"/>
                </a:endParaRPr>
              </a:p>
            </p:txBody>
          </p:sp>
          <p:sp>
            <p:nvSpPr>
              <p:cNvPr id="203" name="Hexagon 10">
                <a:extLst>
                  <a:ext uri="{FF2B5EF4-FFF2-40B4-BE49-F238E27FC236}">
                    <a16:creationId xmlns:a16="http://schemas.microsoft.com/office/drawing/2014/main" id="{88C59192-DB9F-4410-B146-3F8152D5D66C}"/>
                  </a:ext>
                </a:extLst>
              </p:cNvPr>
              <p:cNvSpPr txBox="1"/>
              <p:nvPr/>
            </p:nvSpPr>
            <p:spPr>
              <a:xfrm>
                <a:off x="5814415" y="3069818"/>
                <a:ext cx="1148423" cy="864642"/>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ctr" anchorCtr="0">
                <a:noAutofit/>
              </a:bodyPr>
              <a:lstStyle/>
              <a:p>
                <a:pPr marL="0" marR="0" lvl="0" indent="0" algn="ctr" defTabSz="1022350" rtl="0" eaLnBrk="1" fontAlgn="auto" latinLnBrk="0" hangingPunct="1">
                  <a:lnSpc>
                    <a:spcPct val="90000"/>
                  </a:lnSpc>
                  <a:spcBef>
                    <a:spcPct val="0"/>
                  </a:spcBef>
                  <a:spcAft>
                    <a:spcPct val="35000"/>
                  </a:spcAft>
                  <a:buClrTx/>
                  <a:buSzTx/>
                  <a:buFontTx/>
                  <a:buNone/>
                  <a:tabLst/>
                  <a:defRPr/>
                </a:pPr>
                <a:r>
                  <a:rPr kumimoji="0" lang="en-GB" sz="1200" b="1" i="0" u="none" strike="noStrike" kern="1200" cap="none" spc="0" normalizeH="0" baseline="0" noProof="0" dirty="0">
                    <a:ln>
                      <a:noFill/>
                    </a:ln>
                    <a:solidFill>
                      <a:srgbClr val="4D4D4D"/>
                    </a:solidFill>
                    <a:effectLst/>
                    <a:uLnTx/>
                    <a:uFillTx/>
                    <a:latin typeface="Arial"/>
                    <a:ea typeface="+mn-ea"/>
                    <a:cs typeface="Arial"/>
                  </a:rPr>
                  <a:t>Corporate Sustainability </a:t>
                </a:r>
                <a:r>
                  <a:rPr kumimoji="0" lang="en-GB" sz="1200" b="1" i="0" u="sng" strike="noStrike" kern="1200" cap="none" spc="0" normalizeH="0" baseline="0" noProof="0" dirty="0">
                    <a:ln>
                      <a:noFill/>
                    </a:ln>
                    <a:solidFill>
                      <a:srgbClr val="4D4D4D"/>
                    </a:solidFill>
                    <a:effectLst/>
                    <a:uLnTx/>
                    <a:uFillTx/>
                    <a:latin typeface="Arial"/>
                    <a:ea typeface="+mn-ea"/>
                    <a:cs typeface="Arial"/>
                  </a:rPr>
                  <a:t>Reporting</a:t>
                </a:r>
                <a:r>
                  <a:rPr kumimoji="0" lang="en-GB" sz="1200" b="1" i="0" u="none" strike="noStrike" kern="1200" cap="none" spc="0" normalizeH="0" baseline="0" noProof="0" dirty="0">
                    <a:ln>
                      <a:noFill/>
                    </a:ln>
                    <a:solidFill>
                      <a:srgbClr val="4D4D4D"/>
                    </a:solidFill>
                    <a:effectLst/>
                    <a:uLnTx/>
                    <a:uFillTx/>
                    <a:latin typeface="Arial"/>
                    <a:ea typeface="+mn-ea"/>
                    <a:cs typeface="Arial"/>
                  </a:rPr>
                  <a:t> Directive (CSRD)</a:t>
                </a:r>
                <a:r>
                  <a:rPr kumimoji="0" lang="en-BE" sz="1200" b="1" i="0" u="none" strike="noStrike" kern="1200" cap="none" spc="0" normalizeH="0" baseline="0" noProof="0" dirty="0">
                    <a:ln>
                      <a:noFill/>
                    </a:ln>
                    <a:solidFill>
                      <a:srgbClr val="4D4D4D"/>
                    </a:solidFill>
                    <a:effectLst/>
                    <a:uLnTx/>
                    <a:uFillTx/>
                    <a:latin typeface="Arial"/>
                    <a:ea typeface="+mn-ea"/>
                    <a:cs typeface="Arial"/>
                  </a:rPr>
                  <a:t> -</a:t>
                </a:r>
              </a:p>
              <a:p>
                <a:pPr marL="0" marR="0" lvl="0" indent="0" algn="ctr" defTabSz="1022350" rtl="0" eaLnBrk="1" fontAlgn="auto" latinLnBrk="0" hangingPunct="1">
                  <a:lnSpc>
                    <a:spcPct val="90000"/>
                  </a:lnSpc>
                  <a:spcBef>
                    <a:spcPct val="0"/>
                  </a:spcBef>
                  <a:spcAft>
                    <a:spcPct val="35000"/>
                  </a:spcAft>
                  <a:buClrTx/>
                  <a:buSzTx/>
                  <a:buFontTx/>
                  <a:buNone/>
                  <a:tabLst/>
                  <a:defRPr/>
                </a:pPr>
                <a:r>
                  <a:rPr lang="en-BE" sz="1200" b="1" dirty="0">
                    <a:solidFill>
                      <a:srgbClr val="4D4D4D"/>
                    </a:solidFill>
                    <a:latin typeface="Arial"/>
                    <a:cs typeface="Arial"/>
                  </a:rPr>
                  <a:t>SFDR for financial sector</a:t>
                </a:r>
                <a:endParaRPr kumimoji="0" lang="en-GB" sz="1200" b="1" i="0" u="none" strike="noStrike" kern="1200" cap="none" spc="0" normalizeH="0" baseline="0" noProof="0" dirty="0">
                  <a:ln>
                    <a:noFill/>
                  </a:ln>
                  <a:solidFill>
                    <a:srgbClr val="4D4D4D"/>
                  </a:solidFill>
                  <a:effectLst/>
                  <a:uLnTx/>
                  <a:uFillTx/>
                  <a:latin typeface="Arial"/>
                  <a:ea typeface="+mn-ea"/>
                  <a:cs typeface="Arial"/>
                </a:endParaRPr>
              </a:p>
            </p:txBody>
          </p:sp>
          <p:cxnSp>
            <p:nvCxnSpPr>
              <p:cNvPr id="210" name="Straight Connector 209">
                <a:extLst>
                  <a:ext uri="{FF2B5EF4-FFF2-40B4-BE49-F238E27FC236}">
                    <a16:creationId xmlns:a16="http://schemas.microsoft.com/office/drawing/2014/main" id="{955E02FA-BAE0-487F-9160-2C76A073B0A9}"/>
                  </a:ext>
                </a:extLst>
              </p:cNvPr>
              <p:cNvCxnSpPr>
                <a:cxnSpLocks/>
              </p:cNvCxnSpPr>
              <p:nvPr/>
            </p:nvCxnSpPr>
            <p:spPr>
              <a:xfrm flipH="1">
                <a:off x="9101332" y="2663441"/>
                <a:ext cx="272800" cy="469498"/>
              </a:xfrm>
              <a:prstGeom prst="line">
                <a:avLst/>
              </a:prstGeom>
              <a:ln w="57150" cap="rnd">
                <a:solidFill>
                  <a:srgbClr val="969696"/>
                </a:solidFill>
                <a:prstDash val="sysDot"/>
              </a:ln>
            </p:spPr>
            <p:style>
              <a:lnRef idx="1">
                <a:schemeClr val="accent1"/>
              </a:lnRef>
              <a:fillRef idx="0">
                <a:schemeClr val="accent1"/>
              </a:fillRef>
              <a:effectRef idx="0">
                <a:schemeClr val="accent1"/>
              </a:effectRef>
              <a:fontRef idx="minor">
                <a:schemeClr val="tx1"/>
              </a:fontRef>
            </p:style>
          </p:cxnSp>
          <p:sp>
            <p:nvSpPr>
              <p:cNvPr id="30" name="Hexagon 10">
                <a:extLst>
                  <a:ext uri="{FF2B5EF4-FFF2-40B4-BE49-F238E27FC236}">
                    <a16:creationId xmlns:a16="http://schemas.microsoft.com/office/drawing/2014/main" id="{D77A036D-8116-431F-9D1F-D5CE1DDC330B}"/>
                  </a:ext>
                </a:extLst>
              </p:cNvPr>
              <p:cNvSpPr txBox="1"/>
              <p:nvPr/>
            </p:nvSpPr>
            <p:spPr>
              <a:xfrm>
                <a:off x="5247968" y="1217067"/>
                <a:ext cx="2457348" cy="698960"/>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b" anchorCtr="0">
                <a:noAutofit/>
              </a:bodyPr>
              <a:lstStyle/>
              <a:p>
                <a:pPr marR="0" lvl="0" algn="ctr" defTabSz="1022350" rtl="0" eaLnBrk="1" fontAlgn="auto" latinLnBrk="0" hangingPunct="1">
                  <a:lnSpc>
                    <a:spcPct val="90000"/>
                  </a:lnSpc>
                  <a:spcBef>
                    <a:spcPct val="0"/>
                  </a:spcBef>
                  <a:spcAft>
                    <a:spcPct val="35000"/>
                  </a:spcAft>
                  <a:buClrTx/>
                  <a:buSzTx/>
                  <a:tabLst/>
                  <a:defRPr/>
                </a:pPr>
                <a:r>
                  <a:rPr lang="en-GB" sz="1350" dirty="0">
                    <a:solidFill>
                      <a:srgbClr val="5F5D5D"/>
                    </a:solidFill>
                    <a:latin typeface="Arial"/>
                    <a:cs typeface="Arial"/>
                  </a:rPr>
                  <a:t>E, S &amp; G disclosures against new EU corporate sustainability reporting standards (own operations and value chain; material risks and impacts)</a:t>
                </a:r>
                <a:endParaRPr kumimoji="0" lang="en-GB" sz="1350" i="0" u="none" strike="noStrike" kern="1200" cap="none" spc="0" normalizeH="0" baseline="0" noProof="0" dirty="0">
                  <a:ln>
                    <a:noFill/>
                  </a:ln>
                  <a:solidFill>
                    <a:srgbClr val="5F5D5D"/>
                  </a:solidFill>
                  <a:effectLst/>
                  <a:highlight>
                    <a:srgbClr val="FFFF00"/>
                  </a:highlight>
                  <a:uLnTx/>
                  <a:uFillTx/>
                  <a:latin typeface="Arial"/>
                  <a:ea typeface="+mn-ea"/>
                  <a:cs typeface="Arial"/>
                </a:endParaRPr>
              </a:p>
            </p:txBody>
          </p:sp>
          <p:cxnSp>
            <p:nvCxnSpPr>
              <p:cNvPr id="31" name="Straight Connector 30">
                <a:extLst>
                  <a:ext uri="{FF2B5EF4-FFF2-40B4-BE49-F238E27FC236}">
                    <a16:creationId xmlns:a16="http://schemas.microsoft.com/office/drawing/2014/main" id="{4CAA4D80-9FD0-4396-B7DE-D760C1356E8D}"/>
                  </a:ext>
                </a:extLst>
              </p:cNvPr>
              <p:cNvCxnSpPr>
                <a:cxnSpLocks/>
              </p:cNvCxnSpPr>
              <p:nvPr/>
            </p:nvCxnSpPr>
            <p:spPr>
              <a:xfrm>
                <a:off x="6388627" y="1987752"/>
                <a:ext cx="0" cy="193641"/>
              </a:xfrm>
              <a:prstGeom prst="line">
                <a:avLst/>
              </a:prstGeom>
              <a:ln w="57150" cap="rnd">
                <a:solidFill>
                  <a:srgbClr val="969696"/>
                </a:solidFill>
                <a:prstDash val="sysDot"/>
              </a:ln>
            </p:spPr>
            <p:style>
              <a:lnRef idx="1">
                <a:schemeClr val="accent1"/>
              </a:lnRef>
              <a:fillRef idx="0">
                <a:schemeClr val="accent1"/>
              </a:fillRef>
              <a:effectRef idx="0">
                <a:schemeClr val="accent1"/>
              </a:effectRef>
              <a:fontRef idx="minor">
                <a:schemeClr val="tx1"/>
              </a:fontRef>
            </p:style>
          </p:cxnSp>
          <p:sp>
            <p:nvSpPr>
              <p:cNvPr id="42" name="Block Arc 41">
                <a:extLst>
                  <a:ext uri="{FF2B5EF4-FFF2-40B4-BE49-F238E27FC236}">
                    <a16:creationId xmlns:a16="http://schemas.microsoft.com/office/drawing/2014/main" id="{6E076451-108E-411E-BE3F-8E3BDCE12D78}"/>
                  </a:ext>
                </a:extLst>
              </p:cNvPr>
              <p:cNvSpPr/>
              <p:nvPr/>
            </p:nvSpPr>
            <p:spPr>
              <a:xfrm>
                <a:off x="3245363" y="3012336"/>
                <a:ext cx="2069868" cy="2056468"/>
              </a:xfrm>
              <a:prstGeom prst="blockArc">
                <a:avLst>
                  <a:gd name="adj1" fmla="val 10800000"/>
                  <a:gd name="adj2" fmla="val 21587068"/>
                  <a:gd name="adj3" fmla="val 15022"/>
                </a:avLst>
              </a:prstGeom>
              <a:solidFill>
                <a:schemeClr val="tx2">
                  <a:lumMod val="20000"/>
                  <a:lumOff val="8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0">
                <a:prstTxWarp prst="textNoShape">
                  <a:avLst/>
                </a:prstTxWarp>
                <a:noAutofit/>
              </a:bodyPr>
              <a:lstStyle>
                <a:defPPr>
                  <a:defRPr lang="fr-FR"/>
                </a:defPPr>
                <a:lvl1pPr marL="0" algn="l" defTabSz="914400" rtl="0" eaLnBrk="1" latinLnBrk="0" hangingPunct="1">
                  <a:defRPr lang="en-US" sz="1100" kern="1200">
                    <a:solidFill>
                      <a:schemeClr val="lt1"/>
                    </a:solidFill>
                    <a:latin typeface="+mn-lt"/>
                    <a:ea typeface="+mn-ea"/>
                    <a:cs typeface="+mn-cs"/>
                  </a:defRPr>
                </a:lvl1pPr>
                <a:lvl2pPr marL="457200" algn="l" defTabSz="914400" rtl="0" eaLnBrk="1" latinLnBrk="0" hangingPunct="1">
                  <a:defRPr lang="en-US" sz="1100" kern="1200">
                    <a:solidFill>
                      <a:schemeClr val="lt1"/>
                    </a:solidFill>
                    <a:latin typeface="+mn-lt"/>
                    <a:ea typeface="+mn-ea"/>
                    <a:cs typeface="+mn-cs"/>
                  </a:defRPr>
                </a:lvl2pPr>
                <a:lvl3pPr marL="914400" algn="l" defTabSz="914400" rtl="0" eaLnBrk="1" latinLnBrk="0" hangingPunct="1">
                  <a:defRPr lang="en-US" sz="1100" kern="1200">
                    <a:solidFill>
                      <a:schemeClr val="lt1"/>
                    </a:solidFill>
                    <a:latin typeface="+mn-lt"/>
                    <a:ea typeface="+mn-ea"/>
                    <a:cs typeface="+mn-cs"/>
                  </a:defRPr>
                </a:lvl3pPr>
                <a:lvl4pPr marL="1371600" algn="l" defTabSz="914400" rtl="0" eaLnBrk="1" latinLnBrk="0" hangingPunct="1">
                  <a:defRPr lang="en-US" sz="1100" kern="1200">
                    <a:solidFill>
                      <a:schemeClr val="lt1"/>
                    </a:solidFill>
                    <a:latin typeface="+mn-lt"/>
                    <a:ea typeface="+mn-ea"/>
                    <a:cs typeface="+mn-cs"/>
                  </a:defRPr>
                </a:lvl4pPr>
                <a:lvl5pPr marL="1828800" algn="l" defTabSz="914400" rtl="0" eaLnBrk="1" latinLnBrk="0" hangingPunct="1">
                  <a:defRPr lang="en-US" sz="11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10000"/>
                  </a:lnSpc>
                </a:pPr>
                <a:endParaRPr lang="en-GB" sz="1200" dirty="0">
                  <a:solidFill>
                    <a:schemeClr val="tx2"/>
                  </a:solidFill>
                </a:endParaRPr>
              </a:p>
            </p:txBody>
          </p:sp>
          <p:sp>
            <p:nvSpPr>
              <p:cNvPr id="43" name="Block Arc 42">
                <a:extLst>
                  <a:ext uri="{FF2B5EF4-FFF2-40B4-BE49-F238E27FC236}">
                    <a16:creationId xmlns:a16="http://schemas.microsoft.com/office/drawing/2014/main" id="{43F4C749-2D5D-47B9-B0AA-1F9224B25986}"/>
                  </a:ext>
                </a:extLst>
              </p:cNvPr>
              <p:cNvSpPr/>
              <p:nvPr/>
            </p:nvSpPr>
            <p:spPr>
              <a:xfrm>
                <a:off x="3247426" y="2989374"/>
                <a:ext cx="2069868" cy="2069868"/>
              </a:xfrm>
              <a:prstGeom prst="blockArc">
                <a:avLst>
                  <a:gd name="adj1" fmla="val 9594"/>
                  <a:gd name="adj2" fmla="val 10800000"/>
                  <a:gd name="adj3" fmla="val 15000"/>
                </a:avLst>
              </a:prstGeom>
              <a:solidFill>
                <a:srgbClr val="CCCC99"/>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0">
                <a:prstTxWarp prst="textNoShape">
                  <a:avLst/>
                </a:prstTxWarp>
                <a:noAutofit/>
              </a:bodyPr>
              <a:lstStyle>
                <a:defPPr>
                  <a:defRPr lang="fr-FR"/>
                </a:defPPr>
                <a:lvl1pPr marL="0" algn="l" defTabSz="914400" rtl="0" eaLnBrk="1" latinLnBrk="0" hangingPunct="1">
                  <a:defRPr lang="en-US" sz="1100" kern="1200">
                    <a:solidFill>
                      <a:schemeClr val="lt1"/>
                    </a:solidFill>
                    <a:latin typeface="+mn-lt"/>
                    <a:ea typeface="+mn-ea"/>
                    <a:cs typeface="+mn-cs"/>
                  </a:defRPr>
                </a:lvl1pPr>
                <a:lvl2pPr marL="457200" algn="l" defTabSz="914400" rtl="0" eaLnBrk="1" latinLnBrk="0" hangingPunct="1">
                  <a:defRPr lang="en-US" sz="1100" kern="1200">
                    <a:solidFill>
                      <a:schemeClr val="lt1"/>
                    </a:solidFill>
                    <a:latin typeface="+mn-lt"/>
                    <a:ea typeface="+mn-ea"/>
                    <a:cs typeface="+mn-cs"/>
                  </a:defRPr>
                </a:lvl2pPr>
                <a:lvl3pPr marL="914400" algn="l" defTabSz="914400" rtl="0" eaLnBrk="1" latinLnBrk="0" hangingPunct="1">
                  <a:defRPr lang="en-US" sz="1100" kern="1200">
                    <a:solidFill>
                      <a:schemeClr val="lt1"/>
                    </a:solidFill>
                    <a:latin typeface="+mn-lt"/>
                    <a:ea typeface="+mn-ea"/>
                    <a:cs typeface="+mn-cs"/>
                  </a:defRPr>
                </a:lvl3pPr>
                <a:lvl4pPr marL="1371600" algn="l" defTabSz="914400" rtl="0" eaLnBrk="1" latinLnBrk="0" hangingPunct="1">
                  <a:defRPr lang="en-US" sz="1100" kern="1200">
                    <a:solidFill>
                      <a:schemeClr val="lt1"/>
                    </a:solidFill>
                    <a:latin typeface="+mn-lt"/>
                    <a:ea typeface="+mn-ea"/>
                    <a:cs typeface="+mn-cs"/>
                  </a:defRPr>
                </a:lvl4pPr>
                <a:lvl5pPr marL="1828800" algn="l" defTabSz="914400" rtl="0" eaLnBrk="1" latinLnBrk="0" hangingPunct="1">
                  <a:defRPr lang="en-US" sz="11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lnSpc>
                    <a:spcPct val="110000"/>
                  </a:lnSpc>
                </a:pPr>
                <a:endParaRPr lang="en-GB" sz="1200" dirty="0">
                  <a:solidFill>
                    <a:schemeClr val="tx2"/>
                  </a:solidFill>
                </a:endParaRPr>
              </a:p>
            </p:txBody>
          </p:sp>
          <p:sp>
            <p:nvSpPr>
              <p:cNvPr id="45" name="Hexagon 10">
                <a:extLst>
                  <a:ext uri="{FF2B5EF4-FFF2-40B4-BE49-F238E27FC236}">
                    <a16:creationId xmlns:a16="http://schemas.microsoft.com/office/drawing/2014/main" id="{F05E7D6A-EF4B-4C25-9BF8-1E62EEA0CA94}"/>
                  </a:ext>
                </a:extLst>
              </p:cNvPr>
              <p:cNvSpPr txBox="1"/>
              <p:nvPr/>
            </p:nvSpPr>
            <p:spPr>
              <a:xfrm>
                <a:off x="2425518" y="1754770"/>
                <a:ext cx="1497468" cy="853246"/>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b" anchorCtr="0">
                <a:noAutofit/>
              </a:bodyPr>
              <a:lstStyle/>
              <a:p>
                <a:pPr marR="0" lvl="0" algn="ctr" defTabSz="1022350" rtl="0" eaLnBrk="1" fontAlgn="auto" latinLnBrk="0" hangingPunct="1">
                  <a:lnSpc>
                    <a:spcPct val="90000"/>
                  </a:lnSpc>
                  <a:spcBef>
                    <a:spcPct val="0"/>
                  </a:spcBef>
                  <a:spcAft>
                    <a:spcPct val="35000"/>
                  </a:spcAft>
                  <a:buClrTx/>
                  <a:buSzTx/>
                  <a:tabLst/>
                  <a:defRPr/>
                </a:pPr>
                <a:r>
                  <a:rPr lang="en-GB" sz="1350" dirty="0">
                    <a:solidFill>
                      <a:srgbClr val="5F5D5D"/>
                    </a:solidFill>
                    <a:latin typeface="Arial"/>
                    <a:cs typeface="Arial"/>
                  </a:rPr>
                  <a:t>Disclosure of % Taxonomy-alignment of activities (t</a:t>
                </a:r>
                <a:r>
                  <a:rPr kumimoji="0" lang="en-GB" sz="1350" i="0" u="none" strike="noStrike" kern="1200" cap="none" spc="0" normalizeH="0" baseline="0" noProof="0" dirty="0">
                    <a:ln>
                      <a:noFill/>
                    </a:ln>
                    <a:solidFill>
                      <a:srgbClr val="5F5D5D"/>
                    </a:solidFill>
                    <a:effectLst/>
                    <a:uLnTx/>
                    <a:uFillTx/>
                    <a:latin typeface="Arial"/>
                    <a:ea typeface="+mn-ea"/>
                    <a:cs typeface="Arial"/>
                  </a:rPr>
                  <a:t>his will be integrated with CSRD disclosures)</a:t>
                </a:r>
              </a:p>
            </p:txBody>
          </p:sp>
        </p:grpSp>
      </p:grpSp>
      <p:sp>
        <p:nvSpPr>
          <p:cNvPr id="5" name="Hexagon 10">
            <a:extLst>
              <a:ext uri="{FF2B5EF4-FFF2-40B4-BE49-F238E27FC236}">
                <a16:creationId xmlns:a16="http://schemas.microsoft.com/office/drawing/2014/main" id="{EB783EF6-7162-D0CA-5FE8-58967E87C1C0}"/>
              </a:ext>
            </a:extLst>
          </p:cNvPr>
          <p:cNvSpPr txBox="1"/>
          <p:nvPr/>
        </p:nvSpPr>
        <p:spPr>
          <a:xfrm>
            <a:off x="3210780" y="5764551"/>
            <a:ext cx="1497468" cy="386763"/>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t" anchorCtr="0">
            <a:noAutofit/>
          </a:bodyPr>
          <a:lstStyle/>
          <a:p>
            <a:pPr marL="0" marR="0" lvl="0" indent="0" algn="ctr" defTabSz="1022350" rtl="0" eaLnBrk="1" fontAlgn="auto" latinLnBrk="0" hangingPunct="1">
              <a:lnSpc>
                <a:spcPct val="90000"/>
              </a:lnSpc>
              <a:spcBef>
                <a:spcPct val="0"/>
              </a:spcBef>
              <a:spcAft>
                <a:spcPct val="35000"/>
              </a:spcAft>
              <a:buClrTx/>
              <a:buSzTx/>
              <a:buFontTx/>
              <a:buNone/>
              <a:tabLst/>
              <a:defRPr/>
            </a:pPr>
            <a:r>
              <a:rPr lang="en-GB" sz="1300" b="1" dirty="0">
                <a:solidFill>
                  <a:srgbClr val="5F5D5D"/>
                </a:solidFill>
                <a:latin typeface="Arial"/>
                <a:cs typeface="Arial"/>
              </a:rPr>
              <a:t>Classification </a:t>
            </a:r>
            <a:endParaRPr kumimoji="0" lang="en-GB" sz="1300" b="1" i="0" u="none" strike="noStrike" kern="1200" cap="none" spc="0" normalizeH="0" baseline="0" noProof="0" dirty="0">
              <a:ln>
                <a:noFill/>
              </a:ln>
              <a:solidFill>
                <a:srgbClr val="5F5D5D"/>
              </a:solidFill>
              <a:effectLst/>
              <a:highlight>
                <a:srgbClr val="FFFF00"/>
              </a:highlight>
              <a:uLnTx/>
              <a:uFillTx/>
              <a:latin typeface="Arial"/>
              <a:ea typeface="+mn-ea"/>
              <a:cs typeface="Arial"/>
            </a:endParaRPr>
          </a:p>
        </p:txBody>
      </p:sp>
      <p:sp>
        <p:nvSpPr>
          <p:cNvPr id="6" name="Hexagon 10">
            <a:extLst>
              <a:ext uri="{FF2B5EF4-FFF2-40B4-BE49-F238E27FC236}">
                <a16:creationId xmlns:a16="http://schemas.microsoft.com/office/drawing/2014/main" id="{BABED2A2-2A27-238A-947B-E1364B57E597}"/>
              </a:ext>
            </a:extLst>
          </p:cNvPr>
          <p:cNvSpPr txBox="1"/>
          <p:nvPr/>
        </p:nvSpPr>
        <p:spPr>
          <a:xfrm>
            <a:off x="5218562" y="5784055"/>
            <a:ext cx="1497468" cy="34775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t" anchorCtr="0">
            <a:noAutofit/>
          </a:bodyPr>
          <a:lstStyle/>
          <a:p>
            <a:pPr marL="0" marR="0" lvl="0" indent="0" algn="ctr" defTabSz="1022350" rtl="0" eaLnBrk="1" fontAlgn="auto" latinLnBrk="0" hangingPunct="1">
              <a:lnSpc>
                <a:spcPct val="90000"/>
              </a:lnSpc>
              <a:spcBef>
                <a:spcPct val="0"/>
              </a:spcBef>
              <a:spcAft>
                <a:spcPct val="35000"/>
              </a:spcAft>
              <a:buClrTx/>
              <a:buSzTx/>
              <a:buFontTx/>
              <a:buNone/>
              <a:tabLst/>
              <a:defRPr/>
            </a:pPr>
            <a:r>
              <a:rPr lang="en-GB" sz="1300" b="1" dirty="0">
                <a:solidFill>
                  <a:srgbClr val="5F5D5D"/>
                </a:solidFill>
                <a:latin typeface="Arial"/>
                <a:cs typeface="Arial"/>
              </a:rPr>
              <a:t>Transparency</a:t>
            </a:r>
            <a:endParaRPr kumimoji="0" lang="en-GB" sz="1300" b="1" i="0" u="none" strike="noStrike" kern="1200" cap="none" spc="0" normalizeH="0" baseline="0" noProof="0" dirty="0">
              <a:ln>
                <a:noFill/>
              </a:ln>
              <a:solidFill>
                <a:srgbClr val="5F5D5D"/>
              </a:solidFill>
              <a:effectLst/>
              <a:highlight>
                <a:srgbClr val="FFFF00"/>
              </a:highlight>
              <a:uLnTx/>
              <a:uFillTx/>
              <a:latin typeface="Arial"/>
              <a:ea typeface="+mn-ea"/>
              <a:cs typeface="Arial"/>
            </a:endParaRPr>
          </a:p>
        </p:txBody>
      </p:sp>
      <p:sp>
        <p:nvSpPr>
          <p:cNvPr id="8" name="Hexagon 10">
            <a:extLst>
              <a:ext uri="{FF2B5EF4-FFF2-40B4-BE49-F238E27FC236}">
                <a16:creationId xmlns:a16="http://schemas.microsoft.com/office/drawing/2014/main" id="{D18825CE-2310-B620-3388-FCA8FA215D55}"/>
              </a:ext>
            </a:extLst>
          </p:cNvPr>
          <p:cNvSpPr txBox="1"/>
          <p:nvPr/>
        </p:nvSpPr>
        <p:spPr>
          <a:xfrm>
            <a:off x="7408177" y="5708554"/>
            <a:ext cx="1715905" cy="347755"/>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0" tIns="29210" rIns="0" bIns="29210" numCol="1" spcCol="1270" anchor="t" anchorCtr="0">
            <a:noAutofit/>
          </a:bodyPr>
          <a:lstStyle/>
          <a:p>
            <a:pPr marL="0" marR="0" lvl="0" indent="0" algn="ctr" defTabSz="1022350" rtl="0" eaLnBrk="1" fontAlgn="auto" latinLnBrk="0" hangingPunct="1">
              <a:lnSpc>
                <a:spcPct val="90000"/>
              </a:lnSpc>
              <a:spcBef>
                <a:spcPct val="0"/>
              </a:spcBef>
              <a:spcAft>
                <a:spcPct val="35000"/>
              </a:spcAft>
              <a:buClrTx/>
              <a:buSzTx/>
              <a:buFontTx/>
              <a:buNone/>
              <a:tabLst/>
              <a:defRPr/>
            </a:pPr>
            <a:r>
              <a:rPr lang="en-GB" sz="1300" b="1" dirty="0">
                <a:solidFill>
                  <a:srgbClr val="5F5D5D"/>
                </a:solidFill>
                <a:latin typeface="Arial"/>
                <a:cs typeface="Arial"/>
              </a:rPr>
              <a:t>Actions &amp; accountability</a:t>
            </a:r>
            <a:endParaRPr kumimoji="0" lang="en-GB" sz="1300" b="1" i="0" u="none" strike="noStrike" kern="1200" cap="none" spc="0" normalizeH="0" baseline="0" noProof="0" dirty="0">
              <a:ln>
                <a:noFill/>
              </a:ln>
              <a:solidFill>
                <a:srgbClr val="5F5D5D"/>
              </a:solidFill>
              <a:effectLst/>
              <a:highlight>
                <a:srgbClr val="FFFF00"/>
              </a:highlight>
              <a:uLnTx/>
              <a:uFillTx/>
              <a:latin typeface="Arial"/>
              <a:ea typeface="+mn-ea"/>
              <a:cs typeface="Arial"/>
            </a:endParaRPr>
          </a:p>
        </p:txBody>
      </p:sp>
      <p:pic>
        <p:nvPicPr>
          <p:cNvPr id="9" name="Picture 8" descr="Image result for ulb llm international business law">
            <a:hlinkClick r:id="rId4"/>
            <a:extLst>
              <a:ext uri="{FF2B5EF4-FFF2-40B4-BE49-F238E27FC236}">
                <a16:creationId xmlns:a16="http://schemas.microsoft.com/office/drawing/2014/main" id="{3FB5F84F-B140-6886-F843-74F35FF1999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111272419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descr="|">
            <a:extLst>
              <a:ext uri="{FF2B5EF4-FFF2-40B4-BE49-F238E27FC236}">
                <a16:creationId xmlns:a16="http://schemas.microsoft.com/office/drawing/2014/main" id="{75221B61-E418-48CD-8398-5E2938415391}"/>
              </a:ext>
            </a:extLst>
          </p:cNvPr>
          <p:cNvSpPr>
            <a:spLocks noGrp="1"/>
          </p:cNvSpPr>
          <p:nvPr>
            <p:ph type="title"/>
          </p:nvPr>
        </p:nvSpPr>
        <p:spPr/>
        <p:txBody>
          <a:bodyPr/>
          <a:lstStyle/>
          <a:p>
            <a:r>
              <a:rPr lang="en-BE" dirty="0"/>
              <a:t>CSDDD p</a:t>
            </a:r>
            <a:r>
              <a:rPr lang="en-GB" dirty="0" err="1"/>
              <a:t>rivate</a:t>
            </a:r>
            <a:r>
              <a:rPr lang="en-GB" dirty="0"/>
              <a:t> enforcement – competent courts and out of EU </a:t>
            </a:r>
            <a:br>
              <a:rPr lang="en-GB" dirty="0"/>
            </a:br>
            <a:r>
              <a:rPr lang="en-GB" dirty="0"/>
              <a:t>enforcement</a:t>
            </a:r>
          </a:p>
        </p:txBody>
      </p:sp>
      <p:sp>
        <p:nvSpPr>
          <p:cNvPr id="4" name="Content Placeholder 4">
            <a:extLst>
              <a:ext uri="{FF2B5EF4-FFF2-40B4-BE49-F238E27FC236}">
                <a16:creationId xmlns:a16="http://schemas.microsoft.com/office/drawing/2014/main" id="{5E2CEAEB-6C2B-8043-A8B0-E8041AC0BAC2}"/>
              </a:ext>
            </a:extLst>
          </p:cNvPr>
          <p:cNvSpPr txBox="1">
            <a:spLocks/>
          </p:cNvSpPr>
          <p:nvPr/>
        </p:nvSpPr>
        <p:spPr>
          <a:xfrm>
            <a:off x="368630" y="1512534"/>
            <a:ext cx="11223295" cy="856800"/>
          </a:xfrm>
          <a:prstGeom prst="rect">
            <a:avLst/>
          </a:prstGeom>
        </p:spPr>
        <p:txBody>
          <a:bodyPr numCol="1">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85750" indent="-285750">
              <a:spcAft>
                <a:spcPts val="1000"/>
              </a:spcAft>
              <a:buClr>
                <a:srgbClr val="4D4D4D"/>
              </a:buClr>
              <a:buFont typeface="Arial" panose="020B0604020202020204" pitchFamily="34" charset="0"/>
              <a:buChar char="&gt;"/>
            </a:pPr>
            <a:r>
              <a:rPr lang="en-GB" sz="1800" dirty="0"/>
              <a:t>Successful private enforcement will depend on whether a place of jurisdiction can be established in the EU (on the basis of the Brussels I recast regulation or domestic private international law):</a:t>
            </a:r>
          </a:p>
          <a:p>
            <a:pPr marL="555750" lvl="1" indent="-285750">
              <a:spcAft>
                <a:spcPts val="1000"/>
              </a:spcAft>
              <a:buClr>
                <a:srgbClr val="4D4D4D"/>
              </a:buClr>
            </a:pPr>
            <a:r>
              <a:rPr lang="en-BE" sz="1800" dirty="0"/>
              <a:t>“Domicile” of the defendant (i</a:t>
            </a:r>
            <a:r>
              <a:rPr lang="en-GB" sz="1800" dirty="0"/>
              <a:t>n-scope company’s statutory seat / seat of administration / principal place of business</a:t>
            </a:r>
            <a:r>
              <a:rPr lang="en-BE" sz="1800" dirty="0"/>
              <a:t>)</a:t>
            </a:r>
            <a:endParaRPr lang="en-GB" sz="1800" dirty="0"/>
          </a:p>
          <a:p>
            <a:pPr marL="555750" lvl="1" indent="-285750">
              <a:spcAft>
                <a:spcPts val="1000"/>
              </a:spcAft>
              <a:buClr>
                <a:srgbClr val="4D4D4D"/>
              </a:buClr>
            </a:pPr>
            <a:r>
              <a:rPr lang="en-GB" sz="1800" dirty="0"/>
              <a:t>“Co-defendant” rule</a:t>
            </a:r>
          </a:p>
          <a:p>
            <a:pPr marL="555750" lvl="1" indent="-285750">
              <a:spcAft>
                <a:spcPts val="1000"/>
              </a:spcAft>
              <a:buClr>
                <a:srgbClr val="4D4D4D"/>
              </a:buClr>
            </a:pPr>
            <a:r>
              <a:rPr lang="en-GB" sz="1800" dirty="0"/>
              <a:t>Place of the damage</a:t>
            </a:r>
            <a:r>
              <a:rPr lang="en-BE" sz="1800" dirty="0"/>
              <a:t> or where the event giving rise to liability occurred</a:t>
            </a:r>
            <a:endParaRPr lang="en-GB" sz="1800" dirty="0"/>
          </a:p>
          <a:p>
            <a:pPr marL="285750" indent="-285750">
              <a:spcAft>
                <a:spcPts val="1000"/>
              </a:spcAft>
              <a:buClr>
                <a:srgbClr val="4D4D4D"/>
              </a:buClr>
              <a:buFont typeface="Arial" panose="020B0604020202020204" pitchFamily="34" charset="0"/>
              <a:buChar char="&gt;"/>
            </a:pPr>
            <a:r>
              <a:rPr lang="en-GB" sz="1800" dirty="0"/>
              <a:t>If there is a place of jurisdiction, a claimant will be able to enforce the judgment in the EU (against EU assets, if available), but also out of the EU, in countries accepting the recognition and enforcement of foreign judgments (e.g. on the basis of a bilateral treaty concluded between the third country and the EU Member State whose courts rendered the judgment)</a:t>
            </a:r>
          </a:p>
          <a:p>
            <a:pPr marL="285750" indent="-285750">
              <a:spcAft>
                <a:spcPts val="1000"/>
              </a:spcAft>
              <a:buClr>
                <a:srgbClr val="4D4D4D"/>
              </a:buClr>
              <a:buFont typeface="Arial" panose="020B0604020202020204" pitchFamily="34" charset="0"/>
              <a:buChar char="&gt;"/>
            </a:pPr>
            <a:r>
              <a:rPr lang="en-BE" sz="1800" dirty="0"/>
              <a:t>If a place of jurisdiction cannot be established in the EU</a:t>
            </a:r>
            <a:r>
              <a:rPr lang="en-GB" sz="1800" dirty="0"/>
              <a:t>: </a:t>
            </a:r>
          </a:p>
          <a:p>
            <a:pPr marL="555750" lvl="1" indent="-285750">
              <a:spcAft>
                <a:spcPts val="1000"/>
              </a:spcAft>
            </a:pPr>
            <a:r>
              <a:rPr lang="en-GB" sz="1800" dirty="0"/>
              <a:t>Complaint with the competent authority</a:t>
            </a:r>
          </a:p>
          <a:p>
            <a:pPr marL="555750" lvl="1" indent="-285750">
              <a:spcAft>
                <a:spcPts val="1000"/>
              </a:spcAft>
            </a:pPr>
            <a:r>
              <a:rPr lang="en-GB" sz="1800" dirty="0"/>
              <a:t>Claim before the courts of the relevant third state if they have legal grounds under the law of that state</a:t>
            </a:r>
          </a:p>
        </p:txBody>
      </p:sp>
      <p:pic>
        <p:nvPicPr>
          <p:cNvPr id="2" name="Picture 1" descr="Image result for ulb llm international business law">
            <a:hlinkClick r:id="rId3"/>
            <a:extLst>
              <a:ext uri="{FF2B5EF4-FFF2-40B4-BE49-F238E27FC236}">
                <a16:creationId xmlns:a16="http://schemas.microsoft.com/office/drawing/2014/main" id="{0148CFFC-EA7B-952B-BDD7-509F61FAEEB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9587463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5C4F98-6123-A14D-55C0-A34CDC262012}"/>
              </a:ext>
            </a:extLst>
          </p:cNvPr>
          <p:cNvSpPr>
            <a:spLocks noGrp="1"/>
          </p:cNvSpPr>
          <p:nvPr>
            <p:ph type="title"/>
          </p:nvPr>
        </p:nvSpPr>
        <p:spPr/>
        <p:txBody>
          <a:bodyPr/>
          <a:lstStyle/>
          <a:p>
            <a:r>
              <a:rPr lang="en-GB" dirty="0"/>
              <a:t>CS3D client advice – hot topics</a:t>
            </a:r>
          </a:p>
        </p:txBody>
      </p:sp>
      <p:graphicFrame>
        <p:nvGraphicFramePr>
          <p:cNvPr id="4" name="Diagram 3">
            <a:extLst>
              <a:ext uri="{FF2B5EF4-FFF2-40B4-BE49-F238E27FC236}">
                <a16:creationId xmlns:a16="http://schemas.microsoft.com/office/drawing/2014/main" id="{68705850-3027-83C6-EB7F-5D60231A4034}"/>
              </a:ext>
            </a:extLst>
          </p:cNvPr>
          <p:cNvGraphicFramePr/>
          <p:nvPr>
            <p:extLst>
              <p:ext uri="{D42A27DB-BD31-4B8C-83A1-F6EECF244321}">
                <p14:modId xmlns:p14="http://schemas.microsoft.com/office/powerpoint/2010/main" val="2005870356"/>
              </p:ext>
            </p:extLst>
          </p:nvPr>
        </p:nvGraphicFramePr>
        <p:xfrm>
          <a:off x="412800" y="1383957"/>
          <a:ext cx="11347400" cy="4754376"/>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 name="Picture 2" descr="Image result for ulb llm international business law">
            <a:hlinkClick r:id="rId8"/>
            <a:extLst>
              <a:ext uri="{FF2B5EF4-FFF2-40B4-BE49-F238E27FC236}">
                <a16:creationId xmlns:a16="http://schemas.microsoft.com/office/drawing/2014/main" id="{9ED53CB4-9FC6-4EE4-286C-C4D17EFC4CDF}"/>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189680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0509A3-0D5D-0DA2-2753-7C1C1472A54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B130F0A-4360-80E8-6557-F36D3D0F567B}"/>
              </a:ext>
            </a:extLst>
          </p:cNvPr>
          <p:cNvSpPr>
            <a:spLocks noGrp="1"/>
          </p:cNvSpPr>
          <p:nvPr>
            <p:ph type="title"/>
          </p:nvPr>
        </p:nvSpPr>
        <p:spPr/>
        <p:txBody>
          <a:bodyPr/>
          <a:lstStyle/>
          <a:p>
            <a:r>
              <a:rPr lang="en-GB" dirty="0"/>
              <a:t>CS</a:t>
            </a:r>
            <a:r>
              <a:rPr lang="en-BE" dirty="0"/>
              <a:t>DDD</a:t>
            </a:r>
            <a:r>
              <a:rPr lang="en-GB" dirty="0"/>
              <a:t> – relationships with other regimes</a:t>
            </a:r>
            <a:r>
              <a:rPr lang="en-BE" dirty="0"/>
              <a:t> (current text)</a:t>
            </a:r>
            <a:endParaRPr lang="en-GB" dirty="0"/>
          </a:p>
        </p:txBody>
      </p:sp>
      <p:pic>
        <p:nvPicPr>
          <p:cNvPr id="3" name="Picture 2" descr="Image result for ulb llm international business law">
            <a:hlinkClick r:id="rId3"/>
            <a:extLst>
              <a:ext uri="{FF2B5EF4-FFF2-40B4-BE49-F238E27FC236}">
                <a16:creationId xmlns:a16="http://schemas.microsoft.com/office/drawing/2014/main" id="{51A92551-AF02-88AA-162F-003DC290A0E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2">
            <a:extLst>
              <a:ext uri="{FF2B5EF4-FFF2-40B4-BE49-F238E27FC236}">
                <a16:creationId xmlns:a16="http://schemas.microsoft.com/office/drawing/2014/main" id="{A37844E3-6810-08E7-90CB-AFE687918856}"/>
              </a:ext>
            </a:extLst>
          </p:cNvPr>
          <p:cNvSpPr txBox="1"/>
          <p:nvPr/>
        </p:nvSpPr>
        <p:spPr>
          <a:xfrm>
            <a:off x="6150445" y="3577323"/>
            <a:ext cx="5574311" cy="307777"/>
          </a:xfrm>
          <a:prstGeom prst="rect">
            <a:avLst/>
          </a:prstGeom>
          <a:solidFill>
            <a:srgbClr val="9999CC">
              <a:alpha val="20000"/>
            </a:srgbClr>
          </a:solidFill>
        </p:spPr>
        <p:txBody>
          <a:bodyPr wrap="square" lIns="7200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latin typeface="Arial"/>
                <a:cs typeface="Arial"/>
              </a:rPr>
              <a:t>Article 16 – Communicating </a:t>
            </a:r>
            <a:endParaRPr lang="en-GB" sz="2400" dirty="0"/>
          </a:p>
        </p:txBody>
      </p:sp>
      <p:sp>
        <p:nvSpPr>
          <p:cNvPr id="6" name="TextBox 26">
            <a:extLst>
              <a:ext uri="{FF2B5EF4-FFF2-40B4-BE49-F238E27FC236}">
                <a16:creationId xmlns:a16="http://schemas.microsoft.com/office/drawing/2014/main" id="{811DE4CD-9EF4-1472-33EE-6882BE62DDBE}"/>
              </a:ext>
            </a:extLst>
          </p:cNvPr>
          <p:cNvSpPr txBox="1"/>
          <p:nvPr/>
        </p:nvSpPr>
        <p:spPr>
          <a:xfrm>
            <a:off x="6150446" y="3910221"/>
            <a:ext cx="5574311" cy="1653511"/>
          </a:xfrm>
          <a:prstGeom prst="rect">
            <a:avLst/>
          </a:prstGeom>
          <a:solidFill>
            <a:srgbClr val="F7F6F5"/>
          </a:solidFill>
        </p:spPr>
        <p:txBody>
          <a:bodyPr wrap="square" lIns="72000" tIns="72000" bIns="7200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1"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effectLst/>
                <a:uLnTx/>
                <a:uFillTx/>
                <a:latin typeface="Arial"/>
                <a:ea typeface="+mn-ea"/>
                <a:cs typeface="Arial"/>
              </a:rPr>
              <a:t>“1. Without prejudice to the exemption provided for in paragraph 2 of this Article, Member States shall ensure that companies report on the matters covered by this Directive by publishing on their website an annual statement.</a:t>
            </a:r>
            <a:r>
              <a:rPr lang="en-GB" sz="1400" i="1" dirty="0">
                <a:latin typeface="Arial"/>
                <a:cs typeface="Arial"/>
              </a:rPr>
              <a:t> […] </a:t>
            </a:r>
          </a:p>
          <a:p>
            <a:pPr marL="0" marR="0" lvl="1" algn="l" defTabSz="914400" rtl="0" eaLnBrk="1" fontAlgn="auto" latinLnBrk="0" hangingPunct="1">
              <a:lnSpc>
                <a:spcPct val="100000"/>
              </a:lnSpc>
              <a:spcBef>
                <a:spcPts val="0"/>
              </a:spcBef>
              <a:spcAft>
                <a:spcPts val="0"/>
              </a:spcAft>
              <a:buClrTx/>
              <a:buSzTx/>
              <a:buFontTx/>
              <a:buNone/>
              <a:tabLst/>
              <a:defRPr/>
            </a:pPr>
            <a:r>
              <a:rPr lang="en-GB" sz="1400" i="1" dirty="0">
                <a:latin typeface="Arial"/>
                <a:cs typeface="Arial"/>
              </a:rPr>
              <a:t>2. Paragraph 1 of this Article </a:t>
            </a:r>
            <a:r>
              <a:rPr lang="en-GB" sz="1400" i="1" dirty="0">
                <a:solidFill>
                  <a:schemeClr val="tx2"/>
                </a:solidFill>
                <a:latin typeface="Arial"/>
                <a:cs typeface="Arial"/>
              </a:rPr>
              <a:t>shall not apply to companies that are subject</a:t>
            </a:r>
            <a:r>
              <a:rPr lang="en-GB" sz="1400" i="1" dirty="0">
                <a:latin typeface="Arial"/>
                <a:cs typeface="Arial"/>
              </a:rPr>
              <a:t> to sustainability reporting requirements in accordance with [</a:t>
            </a:r>
            <a:r>
              <a:rPr lang="en-GB" sz="1400" i="1" dirty="0">
                <a:solidFill>
                  <a:schemeClr val="tx2"/>
                </a:solidFill>
                <a:latin typeface="Arial"/>
                <a:cs typeface="Arial"/>
              </a:rPr>
              <a:t>CSRD</a:t>
            </a:r>
            <a:r>
              <a:rPr lang="en-GB" sz="1400" i="1" dirty="0">
                <a:latin typeface="Arial"/>
                <a:cs typeface="Arial"/>
              </a:rPr>
              <a:t>] […]”</a:t>
            </a:r>
            <a:endParaRPr kumimoji="0" lang="en-GB" sz="1400" b="0" i="1" u="none" strike="noStrike" kern="1200" cap="none" spc="0" normalizeH="0" baseline="0" noProof="0" dirty="0">
              <a:ln>
                <a:noFill/>
              </a:ln>
              <a:effectLst/>
              <a:uLnTx/>
              <a:uFillTx/>
              <a:latin typeface="Arial"/>
              <a:ea typeface="+mn-ea"/>
              <a:cs typeface="Arial"/>
            </a:endParaRPr>
          </a:p>
        </p:txBody>
      </p:sp>
      <p:cxnSp>
        <p:nvCxnSpPr>
          <p:cNvPr id="7" name="Straight Connector 6">
            <a:extLst>
              <a:ext uri="{FF2B5EF4-FFF2-40B4-BE49-F238E27FC236}">
                <a16:creationId xmlns:a16="http://schemas.microsoft.com/office/drawing/2014/main" id="{3D0350DC-66B7-88B9-7B3D-ED83AC587A7B}"/>
              </a:ext>
            </a:extLst>
          </p:cNvPr>
          <p:cNvCxnSpPr>
            <a:cxnSpLocks/>
          </p:cNvCxnSpPr>
          <p:nvPr/>
        </p:nvCxnSpPr>
        <p:spPr>
          <a:xfrm>
            <a:off x="6150448" y="3905247"/>
            <a:ext cx="5574311" cy="0"/>
          </a:xfrm>
          <a:prstGeom prst="line">
            <a:avLst/>
          </a:prstGeom>
          <a:ln w="25400">
            <a:solidFill>
              <a:srgbClr val="9999CC"/>
            </a:solidFill>
          </a:ln>
        </p:spPr>
        <p:style>
          <a:lnRef idx="1">
            <a:schemeClr val="accent1"/>
          </a:lnRef>
          <a:fillRef idx="0">
            <a:schemeClr val="accent1"/>
          </a:fillRef>
          <a:effectRef idx="0">
            <a:schemeClr val="accent1"/>
          </a:effectRef>
          <a:fontRef idx="minor">
            <a:schemeClr val="tx1"/>
          </a:fontRef>
        </p:style>
      </p:cxnSp>
      <p:sp>
        <p:nvSpPr>
          <p:cNvPr id="8" name="TextBox 30">
            <a:extLst>
              <a:ext uri="{FF2B5EF4-FFF2-40B4-BE49-F238E27FC236}">
                <a16:creationId xmlns:a16="http://schemas.microsoft.com/office/drawing/2014/main" id="{60183843-1846-ED2D-33FB-1C322B423158}"/>
              </a:ext>
            </a:extLst>
          </p:cNvPr>
          <p:cNvSpPr txBox="1"/>
          <p:nvPr/>
        </p:nvSpPr>
        <p:spPr>
          <a:xfrm>
            <a:off x="467245" y="1294269"/>
            <a:ext cx="5574310" cy="307777"/>
          </a:xfrm>
          <a:prstGeom prst="rect">
            <a:avLst/>
          </a:prstGeom>
          <a:solidFill>
            <a:srgbClr val="BF337F">
              <a:alpha val="20000"/>
            </a:srgbClr>
          </a:solidFill>
        </p:spPr>
        <p:txBody>
          <a:bodyPr wrap="square" lIns="7200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latin typeface="Arial"/>
                <a:cs typeface="Arial"/>
              </a:rPr>
              <a:t>Article 1 – Subject matter</a:t>
            </a:r>
            <a:endParaRPr lang="en-GB" sz="2400" dirty="0"/>
          </a:p>
        </p:txBody>
      </p:sp>
      <p:sp>
        <p:nvSpPr>
          <p:cNvPr id="9" name="TextBox 31">
            <a:extLst>
              <a:ext uri="{FF2B5EF4-FFF2-40B4-BE49-F238E27FC236}">
                <a16:creationId xmlns:a16="http://schemas.microsoft.com/office/drawing/2014/main" id="{C2F16EE4-29DC-60DF-E4F3-15415107B458}"/>
              </a:ext>
            </a:extLst>
          </p:cNvPr>
          <p:cNvSpPr txBox="1"/>
          <p:nvPr/>
        </p:nvSpPr>
        <p:spPr>
          <a:xfrm>
            <a:off x="467245" y="1626188"/>
            <a:ext cx="5574310" cy="1868955"/>
          </a:xfrm>
          <a:prstGeom prst="rect">
            <a:avLst/>
          </a:prstGeom>
          <a:solidFill>
            <a:srgbClr val="F7F6F5"/>
          </a:solidFill>
        </p:spPr>
        <p:txBody>
          <a:bodyPr wrap="square" lIns="72000" tIns="72000" bIns="7200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1"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effectLst/>
                <a:uLnTx/>
                <a:uFillTx/>
                <a:latin typeface="Arial"/>
                <a:ea typeface="+mn-ea"/>
                <a:cs typeface="Arial"/>
              </a:rPr>
              <a:t>“[…]</a:t>
            </a:r>
            <a:r>
              <a:rPr lang="en-GB" sz="1400" i="1" dirty="0">
                <a:latin typeface="Arial"/>
                <a:cs typeface="Arial"/>
              </a:rPr>
              <a:t> 3. This Directive shall be </a:t>
            </a:r>
            <a:r>
              <a:rPr lang="en-GB" sz="1400" i="1" dirty="0">
                <a:solidFill>
                  <a:schemeClr val="tx2"/>
                </a:solidFill>
                <a:latin typeface="Arial"/>
                <a:cs typeface="Arial"/>
              </a:rPr>
              <a:t>without prejudice </a:t>
            </a:r>
            <a:r>
              <a:rPr lang="en-GB" sz="1400" i="1" dirty="0">
                <a:latin typeface="Arial"/>
                <a:cs typeface="Arial"/>
              </a:rPr>
              <a:t>to obligations in the areas of human, employment and social rights, and of protection of the environment and climate change under other Union legislative acts. If a provision of this Directive conflicts with a provision of </a:t>
            </a:r>
            <a:r>
              <a:rPr lang="en-GB" sz="1400" i="1" dirty="0">
                <a:solidFill>
                  <a:schemeClr val="tx2"/>
                </a:solidFill>
                <a:latin typeface="Arial"/>
                <a:cs typeface="Arial"/>
              </a:rPr>
              <a:t>another Union legislative act pursuing the same objectives </a:t>
            </a:r>
            <a:r>
              <a:rPr lang="en-GB" sz="1400" i="1" dirty="0">
                <a:latin typeface="Arial"/>
                <a:cs typeface="Arial"/>
              </a:rPr>
              <a:t>and providing for more extensive or more specific obligations, the provision of that other Union legislative act shall prevail to the extent of the conflict and shall apply as regards those specific obligations</a:t>
            </a:r>
            <a:r>
              <a:rPr lang="en-GB" sz="1400" dirty="0">
                <a:latin typeface="Arial"/>
                <a:cs typeface="Arial"/>
              </a:rPr>
              <a:t>.”</a:t>
            </a:r>
            <a:endParaRPr kumimoji="0" lang="en-GB" sz="1400" b="0" i="0" u="none" strike="noStrike" kern="1200" cap="none" spc="0" normalizeH="0" baseline="0" noProof="0" dirty="0">
              <a:ln>
                <a:noFill/>
              </a:ln>
              <a:effectLst/>
              <a:uLnTx/>
              <a:uFillTx/>
              <a:latin typeface="Arial"/>
              <a:ea typeface="+mn-ea"/>
              <a:cs typeface="Arial"/>
            </a:endParaRPr>
          </a:p>
        </p:txBody>
      </p:sp>
      <p:cxnSp>
        <p:nvCxnSpPr>
          <p:cNvPr id="10" name="Straight Connector 9">
            <a:extLst>
              <a:ext uri="{FF2B5EF4-FFF2-40B4-BE49-F238E27FC236}">
                <a16:creationId xmlns:a16="http://schemas.microsoft.com/office/drawing/2014/main" id="{70296AB0-B25E-4825-F774-578BB95DA936}"/>
              </a:ext>
            </a:extLst>
          </p:cNvPr>
          <p:cNvCxnSpPr>
            <a:cxnSpLocks/>
          </p:cNvCxnSpPr>
          <p:nvPr/>
        </p:nvCxnSpPr>
        <p:spPr>
          <a:xfrm>
            <a:off x="467245" y="1622193"/>
            <a:ext cx="5574310" cy="0"/>
          </a:xfrm>
          <a:prstGeom prst="line">
            <a:avLst/>
          </a:prstGeom>
          <a:ln w="25400">
            <a:solidFill>
              <a:srgbClr val="BF337F"/>
            </a:solidFill>
          </a:ln>
        </p:spPr>
        <p:style>
          <a:lnRef idx="1">
            <a:schemeClr val="accent1"/>
          </a:lnRef>
          <a:fillRef idx="0">
            <a:schemeClr val="accent1"/>
          </a:fillRef>
          <a:effectRef idx="0">
            <a:schemeClr val="accent1"/>
          </a:effectRef>
          <a:fontRef idx="minor">
            <a:schemeClr val="tx1"/>
          </a:fontRef>
        </p:style>
      </p:cxnSp>
      <p:sp>
        <p:nvSpPr>
          <p:cNvPr id="11" name="TextBox 29">
            <a:extLst>
              <a:ext uri="{FF2B5EF4-FFF2-40B4-BE49-F238E27FC236}">
                <a16:creationId xmlns:a16="http://schemas.microsoft.com/office/drawing/2014/main" id="{6B47965A-242B-C3A5-5873-E091363783EE}"/>
              </a:ext>
            </a:extLst>
          </p:cNvPr>
          <p:cNvSpPr txBox="1"/>
          <p:nvPr/>
        </p:nvSpPr>
        <p:spPr>
          <a:xfrm>
            <a:off x="6150445" y="1294269"/>
            <a:ext cx="5574310" cy="307777"/>
          </a:xfrm>
          <a:prstGeom prst="rect">
            <a:avLst/>
          </a:prstGeom>
          <a:solidFill>
            <a:srgbClr val="99CCFF">
              <a:alpha val="20000"/>
            </a:srgbClr>
          </a:solidFill>
        </p:spPr>
        <p:txBody>
          <a:bodyPr wrap="square" lIns="7200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latin typeface="Arial"/>
                <a:cs typeface="Arial"/>
              </a:rPr>
              <a:t>Article 4 – Level of harmonisation</a:t>
            </a:r>
            <a:endParaRPr lang="en-GB" sz="2400" dirty="0"/>
          </a:p>
        </p:txBody>
      </p:sp>
      <p:sp>
        <p:nvSpPr>
          <p:cNvPr id="12" name="TextBox 33">
            <a:extLst>
              <a:ext uri="{FF2B5EF4-FFF2-40B4-BE49-F238E27FC236}">
                <a16:creationId xmlns:a16="http://schemas.microsoft.com/office/drawing/2014/main" id="{A1A40CD5-4532-9003-E6C1-7C0702ED1165}"/>
              </a:ext>
            </a:extLst>
          </p:cNvPr>
          <p:cNvSpPr txBox="1"/>
          <p:nvPr/>
        </p:nvSpPr>
        <p:spPr>
          <a:xfrm>
            <a:off x="6140945" y="1596197"/>
            <a:ext cx="5574311" cy="1868955"/>
          </a:xfrm>
          <a:prstGeom prst="rect">
            <a:avLst/>
          </a:prstGeom>
          <a:solidFill>
            <a:srgbClr val="F7F6F5"/>
          </a:solidFill>
        </p:spPr>
        <p:txBody>
          <a:bodyPr wrap="square" lIns="72000" tIns="72000" bIns="7200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1"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effectLst/>
                <a:uLnTx/>
                <a:uFillTx/>
                <a:latin typeface="Arial"/>
                <a:ea typeface="+mn-ea"/>
                <a:cs typeface="Arial"/>
              </a:rPr>
              <a:t>“1. Without prejudice to Article 1(2) and (3), </a:t>
            </a:r>
            <a:r>
              <a:rPr kumimoji="0" lang="en-GB" sz="1400" b="0" i="1" u="none" strike="noStrike" kern="1200" cap="none" spc="0" normalizeH="0" baseline="0" noProof="0" dirty="0">
                <a:ln>
                  <a:noFill/>
                </a:ln>
                <a:solidFill>
                  <a:schemeClr val="tx2"/>
                </a:solidFill>
                <a:effectLst/>
                <a:uLnTx/>
                <a:uFillTx/>
                <a:latin typeface="Arial"/>
                <a:ea typeface="+mn-ea"/>
                <a:cs typeface="Arial"/>
              </a:rPr>
              <a:t>Member States </a:t>
            </a:r>
            <a:r>
              <a:rPr kumimoji="0" lang="en-GB" sz="1400" b="0" i="1" u="none" strike="noStrike" kern="1200" cap="none" spc="0" normalizeH="0" baseline="0" noProof="0" dirty="0">
                <a:ln>
                  <a:noFill/>
                </a:ln>
                <a:effectLst/>
                <a:uLnTx/>
                <a:uFillTx/>
                <a:latin typeface="Arial"/>
                <a:ea typeface="+mn-ea"/>
                <a:cs typeface="Arial"/>
              </a:rPr>
              <a:t>shall not introduce, in their national law, provisions within the field covered by this Directive laying down human rights and environmental due diligence obligations diverging from those laid down in Article 8(1) and (2), Article 10(1) and Article 11(1).</a:t>
            </a:r>
          </a:p>
          <a:p>
            <a:pPr marL="0" marR="0" lvl="1"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effectLst/>
                <a:uLnTx/>
                <a:uFillTx/>
                <a:latin typeface="Arial"/>
                <a:ea typeface="+mn-ea"/>
                <a:cs typeface="Arial"/>
              </a:rPr>
              <a:t>2. Notwithstanding paragraph 1, this Directive shall not preclude Member States from introducing, in their national law, </a:t>
            </a:r>
            <a:r>
              <a:rPr kumimoji="0" lang="en-GB" sz="1400" b="0" i="1" u="none" strike="noStrike" kern="1200" cap="none" spc="0" normalizeH="0" baseline="0" noProof="0" dirty="0">
                <a:ln>
                  <a:noFill/>
                </a:ln>
                <a:solidFill>
                  <a:schemeClr val="tx2"/>
                </a:solidFill>
                <a:effectLst/>
                <a:uLnTx/>
                <a:uFillTx/>
                <a:latin typeface="Arial"/>
                <a:ea typeface="+mn-ea"/>
                <a:cs typeface="Arial"/>
              </a:rPr>
              <a:t>more stringent provisions</a:t>
            </a:r>
            <a:r>
              <a:rPr kumimoji="0" lang="en-GB" sz="1400" b="0" i="1" u="none" strike="noStrike" kern="1200" cap="none" spc="0" normalizeH="0" baseline="0" noProof="0" dirty="0">
                <a:ln>
                  <a:noFill/>
                </a:ln>
                <a:effectLst/>
                <a:uLnTx/>
                <a:uFillTx/>
                <a:latin typeface="Arial"/>
                <a:ea typeface="+mn-ea"/>
                <a:cs typeface="Arial"/>
              </a:rPr>
              <a:t> </a:t>
            </a:r>
            <a:r>
              <a:rPr kumimoji="0" lang="en-BE" sz="1400" b="0" i="1" u="none" strike="noStrike" kern="1200" cap="none" spc="0" normalizeH="0" baseline="0" noProof="0" dirty="0">
                <a:ln>
                  <a:noFill/>
                </a:ln>
                <a:effectLst/>
                <a:uLnTx/>
                <a:uFillTx/>
                <a:latin typeface="Arial"/>
                <a:ea typeface="+mn-ea"/>
                <a:cs typeface="Arial"/>
              </a:rPr>
              <a:t>[...]</a:t>
            </a:r>
            <a:r>
              <a:rPr kumimoji="0" lang="en-GB" sz="1400" b="0" i="0" u="none" strike="noStrike" kern="1200" cap="none" spc="0" normalizeH="0" baseline="0" noProof="0" dirty="0">
                <a:ln>
                  <a:noFill/>
                </a:ln>
                <a:effectLst/>
                <a:uLnTx/>
                <a:uFillTx/>
                <a:latin typeface="Arial"/>
                <a:ea typeface="+mn-ea"/>
                <a:cs typeface="Arial"/>
              </a:rPr>
              <a:t>.”</a:t>
            </a:r>
          </a:p>
        </p:txBody>
      </p:sp>
      <p:cxnSp>
        <p:nvCxnSpPr>
          <p:cNvPr id="13" name="Straight Connector 12">
            <a:extLst>
              <a:ext uri="{FF2B5EF4-FFF2-40B4-BE49-F238E27FC236}">
                <a16:creationId xmlns:a16="http://schemas.microsoft.com/office/drawing/2014/main" id="{1CD3DA9F-B561-BDFB-DC4F-85E34DE317FF}"/>
              </a:ext>
            </a:extLst>
          </p:cNvPr>
          <p:cNvCxnSpPr>
            <a:cxnSpLocks/>
          </p:cNvCxnSpPr>
          <p:nvPr/>
        </p:nvCxnSpPr>
        <p:spPr>
          <a:xfrm>
            <a:off x="6150445" y="1606250"/>
            <a:ext cx="5574311" cy="0"/>
          </a:xfrm>
          <a:prstGeom prst="line">
            <a:avLst/>
          </a:prstGeom>
          <a:ln w="25400">
            <a:solidFill>
              <a:srgbClr val="99CCFF"/>
            </a:solidFill>
          </a:ln>
        </p:spPr>
        <p:style>
          <a:lnRef idx="1">
            <a:schemeClr val="accent1"/>
          </a:lnRef>
          <a:fillRef idx="0">
            <a:schemeClr val="accent1"/>
          </a:fillRef>
          <a:effectRef idx="0">
            <a:schemeClr val="accent1"/>
          </a:effectRef>
          <a:fontRef idx="minor">
            <a:schemeClr val="tx1"/>
          </a:fontRef>
        </p:style>
      </p:cxnSp>
      <p:sp>
        <p:nvSpPr>
          <p:cNvPr id="14" name="TextBox 3">
            <a:extLst>
              <a:ext uri="{FF2B5EF4-FFF2-40B4-BE49-F238E27FC236}">
                <a16:creationId xmlns:a16="http://schemas.microsoft.com/office/drawing/2014/main" id="{DC19EFF1-8E78-6042-3CCF-5635AE483EF0}"/>
              </a:ext>
            </a:extLst>
          </p:cNvPr>
          <p:cNvSpPr txBox="1"/>
          <p:nvPr/>
        </p:nvSpPr>
        <p:spPr>
          <a:xfrm>
            <a:off x="467243" y="3577323"/>
            <a:ext cx="5574311" cy="307777"/>
          </a:xfrm>
          <a:prstGeom prst="rect">
            <a:avLst/>
          </a:prstGeom>
          <a:solidFill>
            <a:srgbClr val="99CC99">
              <a:alpha val="20000"/>
            </a:srgbClr>
          </a:solidFill>
        </p:spPr>
        <p:txBody>
          <a:bodyPr wrap="square" lIns="7200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BE" sz="1400" b="1" dirty="0">
                <a:latin typeface="Arial"/>
                <a:cs typeface="Arial"/>
              </a:rPr>
              <a:t>Recital</a:t>
            </a:r>
            <a:r>
              <a:rPr lang="en-GB" sz="1400" b="1" dirty="0">
                <a:latin typeface="Arial"/>
                <a:cs typeface="Arial"/>
              </a:rPr>
              <a:t> </a:t>
            </a:r>
            <a:r>
              <a:rPr lang="en-BE" sz="1400" b="1" dirty="0">
                <a:latin typeface="Arial"/>
                <a:cs typeface="Arial"/>
              </a:rPr>
              <a:t>(37) (soft law standards)</a:t>
            </a:r>
            <a:r>
              <a:rPr lang="en-GB" sz="1400" b="1" dirty="0">
                <a:latin typeface="Arial"/>
                <a:cs typeface="Arial"/>
              </a:rPr>
              <a:t> </a:t>
            </a:r>
            <a:endParaRPr lang="en-GB" sz="2400" dirty="0"/>
          </a:p>
        </p:txBody>
      </p:sp>
      <p:sp>
        <p:nvSpPr>
          <p:cNvPr id="15" name="TextBox 4">
            <a:extLst>
              <a:ext uri="{FF2B5EF4-FFF2-40B4-BE49-F238E27FC236}">
                <a16:creationId xmlns:a16="http://schemas.microsoft.com/office/drawing/2014/main" id="{F94A9992-9116-C6FD-1ACF-05CBEE58613D}"/>
              </a:ext>
            </a:extLst>
          </p:cNvPr>
          <p:cNvSpPr txBox="1"/>
          <p:nvPr/>
        </p:nvSpPr>
        <p:spPr>
          <a:xfrm>
            <a:off x="467244" y="3905247"/>
            <a:ext cx="5574311" cy="1653511"/>
          </a:xfrm>
          <a:prstGeom prst="rect">
            <a:avLst/>
          </a:prstGeom>
          <a:solidFill>
            <a:srgbClr val="F7F6F5"/>
          </a:solidFill>
        </p:spPr>
        <p:txBody>
          <a:bodyPr wrap="square" lIns="72000" tIns="72000" bIns="7200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1" algn="l" defTabSz="914400" rtl="0" eaLnBrk="1" fontAlgn="auto" latinLnBrk="0" hangingPunct="1">
              <a:lnSpc>
                <a:spcPct val="100000"/>
              </a:lnSpc>
              <a:spcBef>
                <a:spcPts val="0"/>
              </a:spcBef>
              <a:spcAft>
                <a:spcPts val="0"/>
              </a:spcAft>
              <a:buClrTx/>
              <a:buSzTx/>
              <a:buFontTx/>
              <a:buNone/>
              <a:tabLst/>
              <a:defRPr/>
            </a:pPr>
            <a:r>
              <a:rPr kumimoji="0" lang="en-GB" sz="1400" b="0" i="1" u="none" strike="noStrike" kern="1200" cap="none" spc="0" normalizeH="0" baseline="0" noProof="0" dirty="0">
                <a:ln>
                  <a:noFill/>
                </a:ln>
                <a:effectLst/>
                <a:uLnTx/>
                <a:uFillTx/>
                <a:latin typeface="Arial"/>
                <a:ea typeface="+mn-ea"/>
                <a:cs typeface="Arial"/>
              </a:rPr>
              <a:t>“</a:t>
            </a:r>
            <a:r>
              <a:rPr kumimoji="0" lang="en-US" sz="1400" b="0" i="1" u="none" strike="noStrike" kern="1200" cap="none" spc="0" normalizeH="0" baseline="0" noProof="0" dirty="0">
                <a:ln>
                  <a:noFill/>
                </a:ln>
                <a:effectLst/>
                <a:uLnTx/>
                <a:uFillTx/>
                <a:latin typeface="Arial"/>
                <a:ea typeface="+mn-ea"/>
                <a:cs typeface="Arial"/>
              </a:rPr>
              <a:t>When assessing adverse human rights impacts, companies have </a:t>
            </a:r>
            <a:r>
              <a:rPr kumimoji="0" lang="en-US" sz="1400" b="0" i="1" u="none" strike="noStrike" kern="1200" cap="none" spc="0" normalizeH="0" baseline="0" noProof="0" dirty="0">
                <a:ln>
                  <a:noFill/>
                </a:ln>
                <a:solidFill>
                  <a:schemeClr val="tx2"/>
                </a:solidFill>
                <a:effectLst/>
                <a:uLnTx/>
                <a:uFillTx/>
                <a:latin typeface="Arial"/>
                <a:ea typeface="+mn-ea"/>
                <a:cs typeface="Arial"/>
              </a:rPr>
              <a:t>guidance</a:t>
            </a:r>
            <a:r>
              <a:rPr kumimoji="0" lang="en-US" sz="1400" b="0" i="1" u="none" strike="noStrike" kern="1200" cap="none" spc="0" normalizeH="0" baseline="0" noProof="0" dirty="0">
                <a:ln>
                  <a:noFill/>
                </a:ln>
                <a:effectLst/>
                <a:uLnTx/>
                <a:uFillTx/>
                <a:latin typeface="Arial"/>
                <a:ea typeface="+mn-ea"/>
                <a:cs typeface="Arial"/>
              </a:rPr>
              <a:t> at their disposal that illustrates how their activities may impact human rights and which corporate </a:t>
            </a:r>
            <a:r>
              <a:rPr kumimoji="0" lang="en-US" sz="1400" b="0" i="1" u="none" strike="noStrike" kern="1200" cap="none" spc="0" normalizeH="0" baseline="0" noProof="0" dirty="0" err="1">
                <a:ln>
                  <a:noFill/>
                </a:ln>
                <a:effectLst/>
                <a:uLnTx/>
                <a:uFillTx/>
                <a:latin typeface="Arial"/>
                <a:ea typeface="+mn-ea"/>
                <a:cs typeface="Arial"/>
              </a:rPr>
              <a:t>behaviour</a:t>
            </a:r>
            <a:r>
              <a:rPr kumimoji="0" lang="en-US" sz="1400" b="0" i="1" u="none" strike="noStrike" kern="1200" cap="none" spc="0" normalizeH="0" baseline="0" noProof="0" dirty="0">
                <a:ln>
                  <a:noFill/>
                </a:ln>
                <a:effectLst/>
                <a:uLnTx/>
                <a:uFillTx/>
                <a:latin typeface="Arial"/>
                <a:ea typeface="+mn-ea"/>
                <a:cs typeface="Arial"/>
              </a:rPr>
              <a:t> is prohibited in accordance with internationally </a:t>
            </a:r>
            <a:r>
              <a:rPr kumimoji="0" lang="en-US" sz="1400" b="0" i="1" u="none" strike="noStrike" kern="1200" cap="none" spc="0" normalizeH="0" baseline="0" noProof="0" dirty="0" err="1">
                <a:ln>
                  <a:noFill/>
                </a:ln>
                <a:effectLst/>
                <a:uLnTx/>
                <a:uFillTx/>
                <a:latin typeface="Arial"/>
                <a:ea typeface="+mn-ea"/>
                <a:cs typeface="Arial"/>
              </a:rPr>
              <a:t>recognised</a:t>
            </a:r>
            <a:r>
              <a:rPr kumimoji="0" lang="en-US" sz="1400" b="0" i="1" u="none" strike="noStrike" kern="1200" cap="none" spc="0" normalizeH="0" baseline="0" noProof="0" dirty="0">
                <a:ln>
                  <a:noFill/>
                </a:ln>
                <a:effectLst/>
                <a:uLnTx/>
                <a:uFillTx/>
                <a:latin typeface="Arial"/>
                <a:ea typeface="+mn-ea"/>
                <a:cs typeface="Arial"/>
              </a:rPr>
              <a:t> human rights. Such guidance is included for instance in the </a:t>
            </a:r>
            <a:r>
              <a:rPr kumimoji="0" lang="en-US" sz="1400" b="0" i="1" u="none" strike="noStrike" kern="1200" cap="none" spc="0" normalizeH="0" baseline="0" noProof="0" dirty="0">
                <a:ln>
                  <a:noFill/>
                </a:ln>
                <a:solidFill>
                  <a:schemeClr val="tx2"/>
                </a:solidFill>
                <a:effectLst/>
                <a:uLnTx/>
                <a:uFillTx/>
                <a:latin typeface="Arial"/>
                <a:ea typeface="+mn-ea"/>
                <a:cs typeface="Arial"/>
              </a:rPr>
              <a:t>UN Guiding Principles </a:t>
            </a:r>
            <a:r>
              <a:rPr kumimoji="0" lang="en-US" sz="1400" b="0" i="1" u="none" strike="noStrike" kern="1200" cap="none" spc="0" normalizeH="0" baseline="0" noProof="0" dirty="0">
                <a:ln>
                  <a:noFill/>
                </a:ln>
                <a:effectLst/>
                <a:uLnTx/>
                <a:uFillTx/>
                <a:latin typeface="Arial"/>
                <a:ea typeface="+mn-ea"/>
                <a:cs typeface="Arial"/>
              </a:rPr>
              <a:t>Reporting Framework, and the Interpretive Guide ‘The corporate responsibility to respect human rights’.</a:t>
            </a:r>
            <a:r>
              <a:rPr lang="en-GB" sz="1400" i="1" dirty="0">
                <a:latin typeface="Arial"/>
                <a:cs typeface="Arial"/>
              </a:rPr>
              <a:t>”</a:t>
            </a:r>
            <a:endParaRPr kumimoji="0" lang="en-GB" sz="1400" b="0" i="1" u="none" strike="noStrike" kern="1200" cap="none" spc="0" normalizeH="0" baseline="0" noProof="0" dirty="0">
              <a:ln>
                <a:noFill/>
              </a:ln>
              <a:effectLst/>
              <a:uLnTx/>
              <a:uFillTx/>
              <a:latin typeface="Arial"/>
              <a:ea typeface="+mn-ea"/>
              <a:cs typeface="Arial"/>
            </a:endParaRPr>
          </a:p>
        </p:txBody>
      </p:sp>
      <p:cxnSp>
        <p:nvCxnSpPr>
          <p:cNvPr id="16" name="Straight Connector 15">
            <a:extLst>
              <a:ext uri="{FF2B5EF4-FFF2-40B4-BE49-F238E27FC236}">
                <a16:creationId xmlns:a16="http://schemas.microsoft.com/office/drawing/2014/main" id="{86E03402-F51B-C0AB-D99E-25BFE6FED9CD}"/>
              </a:ext>
            </a:extLst>
          </p:cNvPr>
          <p:cNvCxnSpPr>
            <a:cxnSpLocks/>
          </p:cNvCxnSpPr>
          <p:nvPr/>
        </p:nvCxnSpPr>
        <p:spPr>
          <a:xfrm>
            <a:off x="467243" y="3905247"/>
            <a:ext cx="5574311" cy="0"/>
          </a:xfrm>
          <a:prstGeom prst="line">
            <a:avLst/>
          </a:prstGeom>
          <a:ln w="25400">
            <a:solidFill>
              <a:srgbClr val="8ECC6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482004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A9550598-E803-44CD-9A42-4A58EE218C05}"/>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b="-106"/>
          <a:stretch/>
        </p:blipFill>
        <p:spPr>
          <a:xfrm>
            <a:off x="0" y="0"/>
            <a:ext cx="12192000" cy="6858000"/>
          </a:xfrm>
          <a:prstGeom prst="rect">
            <a:avLst/>
          </a:prstGeom>
        </p:spPr>
      </p:pic>
      <p:sp>
        <p:nvSpPr>
          <p:cNvPr id="6" name="Title 1">
            <a:extLst>
              <a:ext uri="{FF2B5EF4-FFF2-40B4-BE49-F238E27FC236}">
                <a16:creationId xmlns:a16="http://schemas.microsoft.com/office/drawing/2014/main" id="{2D6FC4D6-44E0-4085-98C1-A844765F21E7}"/>
              </a:ext>
            </a:extLst>
          </p:cNvPr>
          <p:cNvSpPr txBox="1">
            <a:spLocks/>
          </p:cNvSpPr>
          <p:nvPr/>
        </p:nvSpPr>
        <p:spPr>
          <a:xfrm>
            <a:off x="565150" y="527050"/>
            <a:ext cx="11347450" cy="857250"/>
          </a:xfrm>
          <a:prstGeom prst="rect">
            <a:avLst/>
          </a:prstGeom>
        </p:spPr>
        <p:txBody>
          <a:bodyPr vert="horz" lIns="0" tIns="45720" rIns="91440" bIns="45720" rtlCol="0" anchor="ctr">
            <a:noAutofit/>
          </a:bodyPr>
          <a:lstStyle>
            <a:lvl1pPr marL="0" indent="0" algn="l" defTabSz="914400" rtl="0" eaLnBrk="1" latinLnBrk="0" hangingPunct="1">
              <a:spcBef>
                <a:spcPct val="0"/>
              </a:spcBef>
              <a:buNone/>
              <a:defRPr sz="2800" kern="1200">
                <a:solidFill>
                  <a:schemeClr val="tx2"/>
                </a:solidFill>
                <a:latin typeface="+mj-lt"/>
                <a:ea typeface="+mj-ea"/>
                <a:cs typeface="Arial" pitchFamily="34" charset="0"/>
              </a:defRPr>
            </a:lvl1pPr>
          </a:lstStyle>
          <a:p>
            <a:r>
              <a:rPr lang="en-GB" b="1" dirty="0">
                <a:solidFill>
                  <a:schemeClr val="bg1"/>
                </a:solidFill>
                <a:latin typeface="Arial" panose="020B0604020202020204" pitchFamily="34" charset="0"/>
                <a:ea typeface="Gulim" pitchFamily="34" charset="-127"/>
              </a:rPr>
              <a:t>Other EU and domestic mandatory DD regimes</a:t>
            </a:r>
          </a:p>
        </p:txBody>
      </p:sp>
    </p:spTree>
    <p:extLst>
      <p:ext uri="{BB962C8B-B14F-4D97-AF65-F5344CB8AC3E}">
        <p14:creationId xmlns:p14="http://schemas.microsoft.com/office/powerpoint/2010/main" val="2511937144"/>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04553F-0749-9CA7-5D02-22B57D74AAF6}"/>
              </a:ext>
            </a:extLst>
          </p:cNvPr>
          <p:cNvSpPr>
            <a:spLocks noGrp="1"/>
          </p:cNvSpPr>
          <p:nvPr>
            <p:ph type="title"/>
          </p:nvPr>
        </p:nvSpPr>
        <p:spPr/>
        <p:txBody>
          <a:bodyPr/>
          <a:lstStyle/>
          <a:p>
            <a:r>
              <a:rPr lang="en-GB" dirty="0"/>
              <a:t>Global landscape of due diligence and reporting instruments </a:t>
            </a:r>
            <a:br>
              <a:rPr lang="en-GB" dirty="0"/>
            </a:br>
            <a:r>
              <a:rPr lang="en-GB" dirty="0"/>
              <a:t>(excluding EU instruments)</a:t>
            </a:r>
          </a:p>
        </p:txBody>
      </p:sp>
      <p:pic>
        <p:nvPicPr>
          <p:cNvPr id="4" name="Picture 3" descr="A map of the world&#10;&#10;Description automatically generated with medium confidence">
            <a:extLst>
              <a:ext uri="{FF2B5EF4-FFF2-40B4-BE49-F238E27FC236}">
                <a16:creationId xmlns:a16="http://schemas.microsoft.com/office/drawing/2014/main" id="{41781E01-03E4-AC9C-8368-A2A8D1CE049A}"/>
              </a:ext>
            </a:extLst>
          </p:cNvPr>
          <p:cNvPicPr>
            <a:picLocks noChangeAspect="1"/>
          </p:cNvPicPr>
          <p:nvPr/>
        </p:nvPicPr>
        <p:blipFill>
          <a:blip r:embed="rId3" cstate="hqprint">
            <a:extLst>
              <a:ext uri="{28A0092B-C50C-407E-A947-70E740481C1C}">
                <a14:useLocalDpi xmlns:a14="http://schemas.microsoft.com/office/drawing/2010/main"/>
              </a:ext>
            </a:extLst>
          </a:blip>
          <a:stretch>
            <a:fillRect/>
          </a:stretch>
        </p:blipFill>
        <p:spPr>
          <a:xfrm>
            <a:off x="5218315" y="1999160"/>
            <a:ext cx="5229050" cy="3473384"/>
          </a:xfrm>
          <a:prstGeom prst="rect">
            <a:avLst/>
          </a:prstGeom>
        </p:spPr>
      </p:pic>
      <p:grpSp>
        <p:nvGrpSpPr>
          <p:cNvPr id="5" name="Group 4">
            <a:extLst>
              <a:ext uri="{FF2B5EF4-FFF2-40B4-BE49-F238E27FC236}">
                <a16:creationId xmlns:a16="http://schemas.microsoft.com/office/drawing/2014/main" id="{F1965340-5FBD-DE8D-70AD-9F5DCD737119}"/>
              </a:ext>
            </a:extLst>
          </p:cNvPr>
          <p:cNvGrpSpPr/>
          <p:nvPr/>
        </p:nvGrpSpPr>
        <p:grpSpPr>
          <a:xfrm>
            <a:off x="5875338" y="3530727"/>
            <a:ext cx="115333" cy="181243"/>
            <a:chOff x="6024562" y="3324225"/>
            <a:chExt cx="146113" cy="213455"/>
          </a:xfrm>
        </p:grpSpPr>
        <p:sp>
          <p:nvSpPr>
            <p:cNvPr id="6" name="Freeform: Shape 5">
              <a:extLst>
                <a:ext uri="{FF2B5EF4-FFF2-40B4-BE49-F238E27FC236}">
                  <a16:creationId xmlns:a16="http://schemas.microsoft.com/office/drawing/2014/main" id="{863E270F-73A3-A694-F679-21002F61A548}"/>
                </a:ext>
              </a:extLst>
            </p:cNvPr>
            <p:cNvSpPr/>
            <p:nvPr/>
          </p:nvSpPr>
          <p:spPr>
            <a:xfrm>
              <a:off x="6024562" y="3324225"/>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5D09A"/>
            </a:solidFill>
            <a:ln w="9525" cap="flat">
              <a:noFill/>
              <a:prstDash val="solid"/>
              <a:miter/>
            </a:ln>
          </p:spPr>
          <p:txBody>
            <a:bodyPr rtlCol="0" anchor="ctr"/>
            <a:lstStyle/>
            <a:p>
              <a:endParaRPr lang="en-GB" dirty="0"/>
            </a:p>
          </p:txBody>
        </p:sp>
        <p:sp>
          <p:nvSpPr>
            <p:cNvPr id="7" name="Freeform: Shape 6">
              <a:extLst>
                <a:ext uri="{FF2B5EF4-FFF2-40B4-BE49-F238E27FC236}">
                  <a16:creationId xmlns:a16="http://schemas.microsoft.com/office/drawing/2014/main" id="{5BCBB3AE-568A-9F9C-FBA5-D83D7284B6A6}"/>
                </a:ext>
              </a:extLst>
            </p:cNvPr>
            <p:cNvSpPr/>
            <p:nvPr/>
          </p:nvSpPr>
          <p:spPr>
            <a:xfrm>
              <a:off x="6063709" y="3356705"/>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8" name="Group 7">
            <a:extLst>
              <a:ext uri="{FF2B5EF4-FFF2-40B4-BE49-F238E27FC236}">
                <a16:creationId xmlns:a16="http://schemas.microsoft.com/office/drawing/2014/main" id="{6F5E417D-2E6A-3CEF-BD79-10115C3830C1}"/>
              </a:ext>
            </a:extLst>
          </p:cNvPr>
          <p:cNvGrpSpPr/>
          <p:nvPr/>
        </p:nvGrpSpPr>
        <p:grpSpPr>
          <a:xfrm>
            <a:off x="9665858" y="4679438"/>
            <a:ext cx="115333" cy="181243"/>
            <a:chOff x="6024562" y="3324225"/>
            <a:chExt cx="146113" cy="213455"/>
          </a:xfrm>
        </p:grpSpPr>
        <p:sp>
          <p:nvSpPr>
            <p:cNvPr id="9" name="Freeform: Shape 8">
              <a:extLst>
                <a:ext uri="{FF2B5EF4-FFF2-40B4-BE49-F238E27FC236}">
                  <a16:creationId xmlns:a16="http://schemas.microsoft.com/office/drawing/2014/main" id="{83824DD0-3E16-3F2E-03B5-8BF4C8AD9BF0}"/>
                </a:ext>
              </a:extLst>
            </p:cNvPr>
            <p:cNvSpPr/>
            <p:nvPr/>
          </p:nvSpPr>
          <p:spPr>
            <a:xfrm>
              <a:off x="6024562" y="3324225"/>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5D09A"/>
            </a:solidFill>
            <a:ln w="9525" cap="flat">
              <a:noFill/>
              <a:prstDash val="solid"/>
              <a:miter/>
            </a:ln>
          </p:spPr>
          <p:txBody>
            <a:bodyPr rtlCol="0" anchor="ctr"/>
            <a:lstStyle/>
            <a:p>
              <a:endParaRPr lang="en-GB" dirty="0"/>
            </a:p>
          </p:txBody>
        </p:sp>
        <p:sp>
          <p:nvSpPr>
            <p:cNvPr id="10" name="Freeform: Shape 9">
              <a:extLst>
                <a:ext uri="{FF2B5EF4-FFF2-40B4-BE49-F238E27FC236}">
                  <a16:creationId xmlns:a16="http://schemas.microsoft.com/office/drawing/2014/main" id="{7553169A-EA88-388A-2918-568D45962B07}"/>
                </a:ext>
              </a:extLst>
            </p:cNvPr>
            <p:cNvSpPr/>
            <p:nvPr/>
          </p:nvSpPr>
          <p:spPr>
            <a:xfrm>
              <a:off x="6063709" y="3356705"/>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11" name="Group 10">
            <a:extLst>
              <a:ext uri="{FF2B5EF4-FFF2-40B4-BE49-F238E27FC236}">
                <a16:creationId xmlns:a16="http://schemas.microsoft.com/office/drawing/2014/main" id="{87396D27-A10C-989C-D5E3-CC74A0C15569}"/>
              </a:ext>
            </a:extLst>
          </p:cNvPr>
          <p:cNvGrpSpPr/>
          <p:nvPr/>
        </p:nvGrpSpPr>
        <p:grpSpPr>
          <a:xfrm>
            <a:off x="7448704" y="2945358"/>
            <a:ext cx="118063" cy="178834"/>
            <a:chOff x="864086" y="1561856"/>
            <a:chExt cx="146113" cy="213455"/>
          </a:xfrm>
        </p:grpSpPr>
        <p:sp>
          <p:nvSpPr>
            <p:cNvPr id="12" name="Freeform: Shape 11">
              <a:extLst>
                <a:ext uri="{FF2B5EF4-FFF2-40B4-BE49-F238E27FC236}">
                  <a16:creationId xmlns:a16="http://schemas.microsoft.com/office/drawing/2014/main" id="{6692C0A6-80F6-289D-3889-420C1077B82B}"/>
                </a:ext>
              </a:extLst>
            </p:cNvPr>
            <p:cNvSpPr/>
            <p:nvPr/>
          </p:nvSpPr>
          <p:spPr>
            <a:xfrm>
              <a:off x="864086" y="1561856"/>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5D09A"/>
            </a:solidFill>
            <a:ln w="9525" cap="flat">
              <a:noFill/>
              <a:prstDash val="solid"/>
              <a:miter/>
            </a:ln>
          </p:spPr>
          <p:txBody>
            <a:bodyPr rtlCol="0" anchor="ctr"/>
            <a:lstStyle/>
            <a:p>
              <a:endParaRPr lang="en-GB" dirty="0"/>
            </a:p>
          </p:txBody>
        </p:sp>
        <p:sp>
          <p:nvSpPr>
            <p:cNvPr id="13" name="Freeform: Shape 12">
              <a:extLst>
                <a:ext uri="{FF2B5EF4-FFF2-40B4-BE49-F238E27FC236}">
                  <a16:creationId xmlns:a16="http://schemas.microsoft.com/office/drawing/2014/main" id="{6FA8B525-952D-87D4-0ADE-8538EDF84550}"/>
                </a:ext>
              </a:extLst>
            </p:cNvPr>
            <p:cNvSpPr/>
            <p:nvPr/>
          </p:nvSpPr>
          <p:spPr>
            <a:xfrm>
              <a:off x="937428" y="1561856"/>
              <a:ext cx="72199" cy="213121"/>
            </a:xfrm>
            <a:custGeom>
              <a:avLst/>
              <a:gdLst>
                <a:gd name="connsiteX0" fmla="*/ 72200 w 72199"/>
                <a:gd name="connsiteY0" fmla="*/ 66770 h 213121"/>
                <a:gd name="connsiteX1" fmla="*/ 0 w 72199"/>
                <a:gd name="connsiteY1" fmla="*/ 0 h 213121"/>
                <a:gd name="connsiteX2" fmla="*/ 190 w 72199"/>
                <a:gd name="connsiteY2" fmla="*/ 212217 h 213121"/>
                <a:gd name="connsiteX3" fmla="*/ 72200 w 72199"/>
                <a:gd name="connsiteY3" fmla="*/ 66770 h 213121"/>
              </a:gdLst>
              <a:ahLst/>
              <a:cxnLst>
                <a:cxn ang="0">
                  <a:pos x="connsiteX0" y="connsiteY0"/>
                </a:cxn>
                <a:cxn ang="0">
                  <a:pos x="connsiteX1" y="connsiteY1"/>
                </a:cxn>
                <a:cxn ang="0">
                  <a:pos x="connsiteX2" y="connsiteY2"/>
                </a:cxn>
                <a:cxn ang="0">
                  <a:pos x="connsiteX3" y="connsiteY3"/>
                </a:cxn>
              </a:cxnLst>
              <a:rect l="l" t="t" r="r" b="b"/>
              <a:pathLst>
                <a:path w="72199" h="213121">
                  <a:moveTo>
                    <a:pt x="72200" y="66770"/>
                  </a:moveTo>
                  <a:cubicBezTo>
                    <a:pt x="72200" y="13716"/>
                    <a:pt x="29147" y="191"/>
                    <a:pt x="0" y="0"/>
                  </a:cubicBezTo>
                  <a:lnTo>
                    <a:pt x="190" y="212217"/>
                  </a:lnTo>
                  <a:cubicBezTo>
                    <a:pt x="-3715" y="225266"/>
                    <a:pt x="72200" y="93250"/>
                    <a:pt x="72200" y="66770"/>
                  </a:cubicBezTo>
                </a:path>
              </a:pathLst>
            </a:custGeom>
            <a:solidFill>
              <a:srgbClr val="A2D4F4"/>
            </a:solidFill>
            <a:ln w="9525" cap="flat">
              <a:noFill/>
              <a:prstDash val="solid"/>
              <a:miter/>
            </a:ln>
          </p:spPr>
          <p:txBody>
            <a:bodyPr rtlCol="0" anchor="ctr"/>
            <a:lstStyle/>
            <a:p>
              <a:endParaRPr lang="en-GB" dirty="0"/>
            </a:p>
          </p:txBody>
        </p:sp>
        <p:sp>
          <p:nvSpPr>
            <p:cNvPr id="14" name="Freeform: Shape 13">
              <a:extLst>
                <a:ext uri="{FF2B5EF4-FFF2-40B4-BE49-F238E27FC236}">
                  <a16:creationId xmlns:a16="http://schemas.microsoft.com/office/drawing/2014/main" id="{9710CCEB-5E84-CB0C-8664-596061846825}"/>
                </a:ext>
              </a:extLst>
            </p:cNvPr>
            <p:cNvSpPr/>
            <p:nvPr/>
          </p:nvSpPr>
          <p:spPr>
            <a:xfrm>
              <a:off x="902852" y="1594336"/>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15" name="Group 14">
            <a:extLst>
              <a:ext uri="{FF2B5EF4-FFF2-40B4-BE49-F238E27FC236}">
                <a16:creationId xmlns:a16="http://schemas.microsoft.com/office/drawing/2014/main" id="{606600BF-0527-C563-9A9A-DB8E0D3DF07F}"/>
              </a:ext>
            </a:extLst>
          </p:cNvPr>
          <p:cNvGrpSpPr/>
          <p:nvPr/>
        </p:nvGrpSpPr>
        <p:grpSpPr>
          <a:xfrm>
            <a:off x="7455149" y="2291016"/>
            <a:ext cx="115333" cy="181243"/>
            <a:chOff x="1141429" y="1563808"/>
            <a:chExt cx="146113" cy="213455"/>
          </a:xfrm>
        </p:grpSpPr>
        <p:sp>
          <p:nvSpPr>
            <p:cNvPr id="16" name="Freeform: Shape 15">
              <a:extLst>
                <a:ext uri="{FF2B5EF4-FFF2-40B4-BE49-F238E27FC236}">
                  <a16:creationId xmlns:a16="http://schemas.microsoft.com/office/drawing/2014/main" id="{6A510860-F5FD-841F-6AAA-476CEEE3B47D}"/>
                </a:ext>
              </a:extLst>
            </p:cNvPr>
            <p:cNvSpPr/>
            <p:nvPr/>
          </p:nvSpPr>
          <p:spPr>
            <a:xfrm>
              <a:off x="1141429" y="1563808"/>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2D4F4"/>
            </a:solidFill>
            <a:ln w="9525" cap="flat">
              <a:noFill/>
              <a:prstDash val="solid"/>
              <a:miter/>
            </a:ln>
          </p:spPr>
          <p:txBody>
            <a:bodyPr rtlCol="0" anchor="ctr"/>
            <a:lstStyle/>
            <a:p>
              <a:endParaRPr lang="en-GB" dirty="0"/>
            </a:p>
          </p:txBody>
        </p:sp>
        <p:sp>
          <p:nvSpPr>
            <p:cNvPr id="17" name="Freeform: Shape 16">
              <a:extLst>
                <a:ext uri="{FF2B5EF4-FFF2-40B4-BE49-F238E27FC236}">
                  <a16:creationId xmlns:a16="http://schemas.microsoft.com/office/drawing/2014/main" id="{A9D116D1-324B-6F3D-7F18-861485B345CF}"/>
                </a:ext>
              </a:extLst>
            </p:cNvPr>
            <p:cNvSpPr/>
            <p:nvPr/>
          </p:nvSpPr>
          <p:spPr>
            <a:xfrm>
              <a:off x="1180576" y="1596288"/>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18" name="Group 17">
            <a:extLst>
              <a:ext uri="{FF2B5EF4-FFF2-40B4-BE49-F238E27FC236}">
                <a16:creationId xmlns:a16="http://schemas.microsoft.com/office/drawing/2014/main" id="{98A4D59E-5B09-C77D-85D0-3895F5C9802E}"/>
              </a:ext>
            </a:extLst>
          </p:cNvPr>
          <p:cNvGrpSpPr/>
          <p:nvPr/>
        </p:nvGrpSpPr>
        <p:grpSpPr>
          <a:xfrm>
            <a:off x="7482603" y="2764115"/>
            <a:ext cx="115333" cy="181243"/>
            <a:chOff x="1141429" y="1563808"/>
            <a:chExt cx="146113" cy="213455"/>
          </a:xfrm>
        </p:grpSpPr>
        <p:sp>
          <p:nvSpPr>
            <p:cNvPr id="19" name="Freeform: Shape 18">
              <a:extLst>
                <a:ext uri="{FF2B5EF4-FFF2-40B4-BE49-F238E27FC236}">
                  <a16:creationId xmlns:a16="http://schemas.microsoft.com/office/drawing/2014/main" id="{303E77F7-353A-2AB0-296B-BED6BF83DCB4}"/>
                </a:ext>
              </a:extLst>
            </p:cNvPr>
            <p:cNvSpPr/>
            <p:nvPr/>
          </p:nvSpPr>
          <p:spPr>
            <a:xfrm>
              <a:off x="1141429" y="1563808"/>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2D4F4"/>
            </a:solidFill>
            <a:ln w="9525" cap="flat">
              <a:noFill/>
              <a:prstDash val="solid"/>
              <a:miter/>
            </a:ln>
          </p:spPr>
          <p:txBody>
            <a:bodyPr rtlCol="0" anchor="ctr"/>
            <a:lstStyle/>
            <a:p>
              <a:endParaRPr lang="en-GB" dirty="0"/>
            </a:p>
          </p:txBody>
        </p:sp>
        <p:sp>
          <p:nvSpPr>
            <p:cNvPr id="20" name="Freeform: Shape 19">
              <a:extLst>
                <a:ext uri="{FF2B5EF4-FFF2-40B4-BE49-F238E27FC236}">
                  <a16:creationId xmlns:a16="http://schemas.microsoft.com/office/drawing/2014/main" id="{6337E20C-8429-1B86-77DE-4482207F1DA4}"/>
                </a:ext>
              </a:extLst>
            </p:cNvPr>
            <p:cNvSpPr/>
            <p:nvPr/>
          </p:nvSpPr>
          <p:spPr>
            <a:xfrm>
              <a:off x="1180576" y="1596288"/>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21" name="Group 20">
            <a:extLst>
              <a:ext uri="{FF2B5EF4-FFF2-40B4-BE49-F238E27FC236}">
                <a16:creationId xmlns:a16="http://schemas.microsoft.com/office/drawing/2014/main" id="{3F2D00C7-2A9A-52CF-1313-A120F4857DEB}"/>
              </a:ext>
            </a:extLst>
          </p:cNvPr>
          <p:cNvGrpSpPr/>
          <p:nvPr/>
        </p:nvGrpSpPr>
        <p:grpSpPr>
          <a:xfrm>
            <a:off x="7297378" y="2945358"/>
            <a:ext cx="115333" cy="181243"/>
            <a:chOff x="1141429" y="1563808"/>
            <a:chExt cx="146113" cy="213455"/>
          </a:xfrm>
        </p:grpSpPr>
        <p:sp>
          <p:nvSpPr>
            <p:cNvPr id="22" name="Freeform: Shape 21">
              <a:extLst>
                <a:ext uri="{FF2B5EF4-FFF2-40B4-BE49-F238E27FC236}">
                  <a16:creationId xmlns:a16="http://schemas.microsoft.com/office/drawing/2014/main" id="{9964F727-25B6-B446-AC2C-78864FB85FA3}"/>
                </a:ext>
              </a:extLst>
            </p:cNvPr>
            <p:cNvSpPr/>
            <p:nvPr/>
          </p:nvSpPr>
          <p:spPr>
            <a:xfrm>
              <a:off x="1141429" y="1563808"/>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2D4F4"/>
            </a:solidFill>
            <a:ln w="9525" cap="flat">
              <a:noFill/>
              <a:prstDash val="solid"/>
              <a:miter/>
            </a:ln>
          </p:spPr>
          <p:txBody>
            <a:bodyPr rtlCol="0" anchor="ctr"/>
            <a:lstStyle/>
            <a:p>
              <a:endParaRPr lang="en-GB" dirty="0"/>
            </a:p>
          </p:txBody>
        </p:sp>
        <p:sp>
          <p:nvSpPr>
            <p:cNvPr id="23" name="Freeform: Shape 22">
              <a:extLst>
                <a:ext uri="{FF2B5EF4-FFF2-40B4-BE49-F238E27FC236}">
                  <a16:creationId xmlns:a16="http://schemas.microsoft.com/office/drawing/2014/main" id="{6295A986-CA5A-093C-0CB8-7D5238157B17}"/>
                </a:ext>
              </a:extLst>
            </p:cNvPr>
            <p:cNvSpPr/>
            <p:nvPr/>
          </p:nvSpPr>
          <p:spPr>
            <a:xfrm>
              <a:off x="1180576" y="1596288"/>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24" name="Group 23">
            <a:extLst>
              <a:ext uri="{FF2B5EF4-FFF2-40B4-BE49-F238E27FC236}">
                <a16:creationId xmlns:a16="http://schemas.microsoft.com/office/drawing/2014/main" id="{D20BB9E8-E18A-6C9C-BFD7-1D20DBBD297A}"/>
              </a:ext>
            </a:extLst>
          </p:cNvPr>
          <p:cNvGrpSpPr/>
          <p:nvPr/>
        </p:nvGrpSpPr>
        <p:grpSpPr>
          <a:xfrm>
            <a:off x="6165004" y="3538476"/>
            <a:ext cx="115333" cy="181243"/>
            <a:chOff x="1141429" y="1563808"/>
            <a:chExt cx="146113" cy="213455"/>
          </a:xfrm>
        </p:grpSpPr>
        <p:sp>
          <p:nvSpPr>
            <p:cNvPr id="25" name="Freeform: Shape 24">
              <a:extLst>
                <a:ext uri="{FF2B5EF4-FFF2-40B4-BE49-F238E27FC236}">
                  <a16:creationId xmlns:a16="http://schemas.microsoft.com/office/drawing/2014/main" id="{BF6A4233-55E1-9F42-DE23-0919286801EC}"/>
                </a:ext>
              </a:extLst>
            </p:cNvPr>
            <p:cNvSpPr/>
            <p:nvPr/>
          </p:nvSpPr>
          <p:spPr>
            <a:xfrm>
              <a:off x="1141429" y="1563808"/>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2D4F4"/>
            </a:solidFill>
            <a:ln w="9525" cap="flat">
              <a:noFill/>
              <a:prstDash val="solid"/>
              <a:miter/>
            </a:ln>
          </p:spPr>
          <p:txBody>
            <a:bodyPr rtlCol="0" anchor="ctr"/>
            <a:lstStyle/>
            <a:p>
              <a:endParaRPr lang="en-GB" dirty="0"/>
            </a:p>
          </p:txBody>
        </p:sp>
        <p:sp>
          <p:nvSpPr>
            <p:cNvPr id="26" name="Freeform: Shape 25">
              <a:extLst>
                <a:ext uri="{FF2B5EF4-FFF2-40B4-BE49-F238E27FC236}">
                  <a16:creationId xmlns:a16="http://schemas.microsoft.com/office/drawing/2014/main" id="{FA143CC8-68FB-1F02-C7E0-6D79084B266C}"/>
                </a:ext>
              </a:extLst>
            </p:cNvPr>
            <p:cNvSpPr/>
            <p:nvPr/>
          </p:nvSpPr>
          <p:spPr>
            <a:xfrm>
              <a:off x="1180576" y="1596288"/>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27" name="Group 26">
            <a:extLst>
              <a:ext uri="{FF2B5EF4-FFF2-40B4-BE49-F238E27FC236}">
                <a16:creationId xmlns:a16="http://schemas.microsoft.com/office/drawing/2014/main" id="{DFE46677-218B-57C7-9BD7-1AB49936B3F5}"/>
              </a:ext>
            </a:extLst>
          </p:cNvPr>
          <p:cNvGrpSpPr/>
          <p:nvPr/>
        </p:nvGrpSpPr>
        <p:grpSpPr>
          <a:xfrm>
            <a:off x="6045959" y="3166950"/>
            <a:ext cx="116771" cy="181243"/>
            <a:chOff x="592483" y="1522586"/>
            <a:chExt cx="146113" cy="213455"/>
          </a:xfrm>
        </p:grpSpPr>
        <p:sp>
          <p:nvSpPr>
            <p:cNvPr id="28" name="Freeform: Shape 27">
              <a:extLst>
                <a:ext uri="{FF2B5EF4-FFF2-40B4-BE49-F238E27FC236}">
                  <a16:creationId xmlns:a16="http://schemas.microsoft.com/office/drawing/2014/main" id="{DFF897B9-882C-A682-77E3-2D5B38DDC14B}"/>
                </a:ext>
              </a:extLst>
            </p:cNvPr>
            <p:cNvSpPr/>
            <p:nvPr/>
          </p:nvSpPr>
          <p:spPr>
            <a:xfrm>
              <a:off x="592483" y="1522586"/>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2CEA2"/>
            </a:solidFill>
            <a:ln w="9525" cap="flat">
              <a:noFill/>
              <a:prstDash val="solid"/>
              <a:miter/>
            </a:ln>
          </p:spPr>
          <p:txBody>
            <a:bodyPr rtlCol="0" anchor="ctr"/>
            <a:lstStyle/>
            <a:p>
              <a:endParaRPr lang="en-GB" dirty="0"/>
            </a:p>
          </p:txBody>
        </p:sp>
        <p:sp>
          <p:nvSpPr>
            <p:cNvPr id="29" name="Freeform: Shape 28">
              <a:extLst>
                <a:ext uri="{FF2B5EF4-FFF2-40B4-BE49-F238E27FC236}">
                  <a16:creationId xmlns:a16="http://schemas.microsoft.com/office/drawing/2014/main" id="{1869BB45-7E2F-9163-97DA-29116D664D37}"/>
                </a:ext>
              </a:extLst>
            </p:cNvPr>
            <p:cNvSpPr/>
            <p:nvPr/>
          </p:nvSpPr>
          <p:spPr>
            <a:xfrm>
              <a:off x="631630" y="1555066"/>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30" name="Group 29">
            <a:extLst>
              <a:ext uri="{FF2B5EF4-FFF2-40B4-BE49-F238E27FC236}">
                <a16:creationId xmlns:a16="http://schemas.microsoft.com/office/drawing/2014/main" id="{76A59479-4D74-16B7-C71F-F40FD35E7E69}"/>
              </a:ext>
            </a:extLst>
          </p:cNvPr>
          <p:cNvGrpSpPr/>
          <p:nvPr/>
        </p:nvGrpSpPr>
        <p:grpSpPr>
          <a:xfrm>
            <a:off x="6780795" y="4469065"/>
            <a:ext cx="116771" cy="181243"/>
            <a:chOff x="592483" y="1522586"/>
            <a:chExt cx="146113" cy="213455"/>
          </a:xfrm>
        </p:grpSpPr>
        <p:sp>
          <p:nvSpPr>
            <p:cNvPr id="31" name="Freeform: Shape 30">
              <a:extLst>
                <a:ext uri="{FF2B5EF4-FFF2-40B4-BE49-F238E27FC236}">
                  <a16:creationId xmlns:a16="http://schemas.microsoft.com/office/drawing/2014/main" id="{0DCBE47E-704E-95D5-0A27-61207D99F9BB}"/>
                </a:ext>
              </a:extLst>
            </p:cNvPr>
            <p:cNvSpPr/>
            <p:nvPr/>
          </p:nvSpPr>
          <p:spPr>
            <a:xfrm>
              <a:off x="592483" y="1522586"/>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6A5D3"/>
            </a:solidFill>
            <a:ln w="9525" cap="flat">
              <a:noFill/>
              <a:prstDash val="solid"/>
              <a:miter/>
            </a:ln>
          </p:spPr>
          <p:txBody>
            <a:bodyPr rtlCol="0" anchor="ctr"/>
            <a:lstStyle/>
            <a:p>
              <a:endParaRPr lang="en-GB" dirty="0"/>
            </a:p>
          </p:txBody>
        </p:sp>
        <p:sp>
          <p:nvSpPr>
            <p:cNvPr id="32" name="Freeform: Shape 31">
              <a:extLst>
                <a:ext uri="{FF2B5EF4-FFF2-40B4-BE49-F238E27FC236}">
                  <a16:creationId xmlns:a16="http://schemas.microsoft.com/office/drawing/2014/main" id="{2F361C36-A47E-6292-1D79-762FD7574F28}"/>
                </a:ext>
              </a:extLst>
            </p:cNvPr>
            <p:cNvSpPr/>
            <p:nvPr/>
          </p:nvSpPr>
          <p:spPr>
            <a:xfrm>
              <a:off x="631630" y="1555066"/>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33" name="Group 32">
            <a:extLst>
              <a:ext uri="{FF2B5EF4-FFF2-40B4-BE49-F238E27FC236}">
                <a16:creationId xmlns:a16="http://schemas.microsoft.com/office/drawing/2014/main" id="{B0DE8988-0AB2-EE1E-3072-1FC215350FC1}"/>
              </a:ext>
            </a:extLst>
          </p:cNvPr>
          <p:cNvGrpSpPr/>
          <p:nvPr/>
        </p:nvGrpSpPr>
        <p:grpSpPr>
          <a:xfrm>
            <a:off x="9151478" y="3574028"/>
            <a:ext cx="116771" cy="181243"/>
            <a:chOff x="592483" y="1522586"/>
            <a:chExt cx="146113" cy="213455"/>
          </a:xfrm>
        </p:grpSpPr>
        <p:sp>
          <p:nvSpPr>
            <p:cNvPr id="34" name="Freeform: Shape 33">
              <a:extLst>
                <a:ext uri="{FF2B5EF4-FFF2-40B4-BE49-F238E27FC236}">
                  <a16:creationId xmlns:a16="http://schemas.microsoft.com/office/drawing/2014/main" id="{466ACBE6-5FAA-3864-F939-08FDEE8752D7}"/>
                </a:ext>
              </a:extLst>
            </p:cNvPr>
            <p:cNvSpPr/>
            <p:nvPr/>
          </p:nvSpPr>
          <p:spPr>
            <a:xfrm>
              <a:off x="592483" y="1522586"/>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6A5D3"/>
            </a:solidFill>
            <a:ln w="9525" cap="flat">
              <a:noFill/>
              <a:prstDash val="solid"/>
              <a:miter/>
            </a:ln>
          </p:spPr>
          <p:txBody>
            <a:bodyPr rtlCol="0" anchor="ctr"/>
            <a:lstStyle/>
            <a:p>
              <a:endParaRPr lang="en-GB" dirty="0"/>
            </a:p>
          </p:txBody>
        </p:sp>
        <p:sp>
          <p:nvSpPr>
            <p:cNvPr id="35" name="Freeform: Shape 34">
              <a:extLst>
                <a:ext uri="{FF2B5EF4-FFF2-40B4-BE49-F238E27FC236}">
                  <a16:creationId xmlns:a16="http://schemas.microsoft.com/office/drawing/2014/main" id="{01427B77-A8B8-9EEC-465A-1E240279487E}"/>
                </a:ext>
              </a:extLst>
            </p:cNvPr>
            <p:cNvSpPr/>
            <p:nvPr/>
          </p:nvSpPr>
          <p:spPr>
            <a:xfrm>
              <a:off x="631630" y="1555066"/>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36" name="Group 35">
            <a:extLst>
              <a:ext uri="{FF2B5EF4-FFF2-40B4-BE49-F238E27FC236}">
                <a16:creationId xmlns:a16="http://schemas.microsoft.com/office/drawing/2014/main" id="{D0104890-56E9-CEF0-30DC-3CDBD8ED79AE}"/>
              </a:ext>
            </a:extLst>
          </p:cNvPr>
          <p:cNvGrpSpPr/>
          <p:nvPr/>
        </p:nvGrpSpPr>
        <p:grpSpPr>
          <a:xfrm>
            <a:off x="7342924" y="2697951"/>
            <a:ext cx="116771" cy="181243"/>
            <a:chOff x="592483" y="1522586"/>
            <a:chExt cx="146113" cy="213455"/>
          </a:xfrm>
        </p:grpSpPr>
        <p:sp>
          <p:nvSpPr>
            <p:cNvPr id="37" name="Freeform: Shape 36">
              <a:extLst>
                <a:ext uri="{FF2B5EF4-FFF2-40B4-BE49-F238E27FC236}">
                  <a16:creationId xmlns:a16="http://schemas.microsoft.com/office/drawing/2014/main" id="{D3E36F4C-D13D-85C4-75B2-213C21EFD434}"/>
                </a:ext>
              </a:extLst>
            </p:cNvPr>
            <p:cNvSpPr/>
            <p:nvPr/>
          </p:nvSpPr>
          <p:spPr>
            <a:xfrm>
              <a:off x="592483" y="1522586"/>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6A5D3"/>
            </a:solidFill>
            <a:ln w="9525" cap="flat">
              <a:noFill/>
              <a:prstDash val="solid"/>
              <a:miter/>
            </a:ln>
          </p:spPr>
          <p:txBody>
            <a:bodyPr rtlCol="0" anchor="ctr"/>
            <a:lstStyle/>
            <a:p>
              <a:endParaRPr lang="en-GB" dirty="0"/>
            </a:p>
          </p:txBody>
        </p:sp>
        <p:sp>
          <p:nvSpPr>
            <p:cNvPr id="38" name="Freeform: Shape 37">
              <a:extLst>
                <a:ext uri="{FF2B5EF4-FFF2-40B4-BE49-F238E27FC236}">
                  <a16:creationId xmlns:a16="http://schemas.microsoft.com/office/drawing/2014/main" id="{A0CA1466-225B-1C78-8078-FF1CEF445C2F}"/>
                </a:ext>
              </a:extLst>
            </p:cNvPr>
            <p:cNvSpPr/>
            <p:nvPr/>
          </p:nvSpPr>
          <p:spPr>
            <a:xfrm>
              <a:off x="631630" y="1555066"/>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39" name="Group 38">
            <a:extLst>
              <a:ext uri="{FF2B5EF4-FFF2-40B4-BE49-F238E27FC236}">
                <a16:creationId xmlns:a16="http://schemas.microsoft.com/office/drawing/2014/main" id="{25612CE1-F544-9974-4ED4-89E5279C858D}"/>
              </a:ext>
            </a:extLst>
          </p:cNvPr>
          <p:cNvGrpSpPr/>
          <p:nvPr/>
        </p:nvGrpSpPr>
        <p:grpSpPr>
          <a:xfrm>
            <a:off x="7390073" y="2688410"/>
            <a:ext cx="116771" cy="181243"/>
            <a:chOff x="592483" y="1522586"/>
            <a:chExt cx="146113" cy="213455"/>
          </a:xfrm>
        </p:grpSpPr>
        <p:sp>
          <p:nvSpPr>
            <p:cNvPr id="40" name="Freeform: Shape 39">
              <a:extLst>
                <a:ext uri="{FF2B5EF4-FFF2-40B4-BE49-F238E27FC236}">
                  <a16:creationId xmlns:a16="http://schemas.microsoft.com/office/drawing/2014/main" id="{52A5BB44-7CCD-02F6-2453-1285455AEE77}"/>
                </a:ext>
              </a:extLst>
            </p:cNvPr>
            <p:cNvSpPr/>
            <p:nvPr/>
          </p:nvSpPr>
          <p:spPr>
            <a:xfrm>
              <a:off x="592483" y="1522586"/>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6A5D3"/>
            </a:solidFill>
            <a:ln w="9525" cap="flat">
              <a:noFill/>
              <a:prstDash val="solid"/>
              <a:miter/>
            </a:ln>
          </p:spPr>
          <p:txBody>
            <a:bodyPr rtlCol="0" anchor="ctr"/>
            <a:lstStyle/>
            <a:p>
              <a:endParaRPr lang="en-GB" dirty="0"/>
            </a:p>
          </p:txBody>
        </p:sp>
        <p:sp>
          <p:nvSpPr>
            <p:cNvPr id="41" name="Freeform: Shape 40">
              <a:extLst>
                <a:ext uri="{FF2B5EF4-FFF2-40B4-BE49-F238E27FC236}">
                  <a16:creationId xmlns:a16="http://schemas.microsoft.com/office/drawing/2014/main" id="{102C1718-9C61-145E-2089-0121189BA805}"/>
                </a:ext>
              </a:extLst>
            </p:cNvPr>
            <p:cNvSpPr/>
            <p:nvPr/>
          </p:nvSpPr>
          <p:spPr>
            <a:xfrm>
              <a:off x="631630" y="1555066"/>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42" name="Group 41">
            <a:extLst>
              <a:ext uri="{FF2B5EF4-FFF2-40B4-BE49-F238E27FC236}">
                <a16:creationId xmlns:a16="http://schemas.microsoft.com/office/drawing/2014/main" id="{92EEAFEB-5671-8274-982F-647E8260FB85}"/>
              </a:ext>
            </a:extLst>
          </p:cNvPr>
          <p:cNvGrpSpPr/>
          <p:nvPr/>
        </p:nvGrpSpPr>
        <p:grpSpPr>
          <a:xfrm>
            <a:off x="6138748" y="3823191"/>
            <a:ext cx="116771" cy="181243"/>
            <a:chOff x="592483" y="1522586"/>
            <a:chExt cx="146113" cy="213455"/>
          </a:xfrm>
        </p:grpSpPr>
        <p:sp>
          <p:nvSpPr>
            <p:cNvPr id="43" name="Freeform: Shape 42">
              <a:extLst>
                <a:ext uri="{FF2B5EF4-FFF2-40B4-BE49-F238E27FC236}">
                  <a16:creationId xmlns:a16="http://schemas.microsoft.com/office/drawing/2014/main" id="{E4B6793D-521A-75F3-19A5-4F6F47E49BCF}"/>
                </a:ext>
              </a:extLst>
            </p:cNvPr>
            <p:cNvSpPr/>
            <p:nvPr/>
          </p:nvSpPr>
          <p:spPr>
            <a:xfrm>
              <a:off x="592483" y="1522586"/>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6A5D3"/>
            </a:solidFill>
            <a:ln w="9525" cap="flat">
              <a:noFill/>
              <a:prstDash val="solid"/>
              <a:miter/>
            </a:ln>
          </p:spPr>
          <p:txBody>
            <a:bodyPr rtlCol="0" anchor="ctr"/>
            <a:lstStyle/>
            <a:p>
              <a:endParaRPr lang="en-GB" dirty="0"/>
            </a:p>
          </p:txBody>
        </p:sp>
        <p:sp>
          <p:nvSpPr>
            <p:cNvPr id="44" name="Freeform: Shape 43">
              <a:extLst>
                <a:ext uri="{FF2B5EF4-FFF2-40B4-BE49-F238E27FC236}">
                  <a16:creationId xmlns:a16="http://schemas.microsoft.com/office/drawing/2014/main" id="{5CF2E964-861C-DFE2-3A02-7DD71C15770F}"/>
                </a:ext>
              </a:extLst>
            </p:cNvPr>
            <p:cNvSpPr/>
            <p:nvPr/>
          </p:nvSpPr>
          <p:spPr>
            <a:xfrm>
              <a:off x="631630" y="1555066"/>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45" name="Group 44">
            <a:extLst>
              <a:ext uri="{FF2B5EF4-FFF2-40B4-BE49-F238E27FC236}">
                <a16:creationId xmlns:a16="http://schemas.microsoft.com/office/drawing/2014/main" id="{B9383677-E4F7-5A04-6500-C973CFDABDF3}"/>
              </a:ext>
            </a:extLst>
          </p:cNvPr>
          <p:cNvGrpSpPr/>
          <p:nvPr/>
        </p:nvGrpSpPr>
        <p:grpSpPr>
          <a:xfrm>
            <a:off x="7179971" y="2688409"/>
            <a:ext cx="116771" cy="181244"/>
            <a:chOff x="864086" y="1561856"/>
            <a:chExt cx="146113" cy="213455"/>
          </a:xfrm>
        </p:grpSpPr>
        <p:sp>
          <p:nvSpPr>
            <p:cNvPr id="46" name="Freeform: Shape 45">
              <a:extLst>
                <a:ext uri="{FF2B5EF4-FFF2-40B4-BE49-F238E27FC236}">
                  <a16:creationId xmlns:a16="http://schemas.microsoft.com/office/drawing/2014/main" id="{617AFCC0-1B45-9E0D-8B96-BA059A36A0C9}"/>
                </a:ext>
              </a:extLst>
            </p:cNvPr>
            <p:cNvSpPr/>
            <p:nvPr/>
          </p:nvSpPr>
          <p:spPr>
            <a:xfrm>
              <a:off x="864086" y="1561856"/>
              <a:ext cx="146113" cy="213455"/>
            </a:xfrm>
            <a:custGeom>
              <a:avLst/>
              <a:gdLst>
                <a:gd name="connsiteX0" fmla="*/ 73057 w 146113"/>
                <a:gd name="connsiteY0" fmla="*/ 0 h 213455"/>
                <a:gd name="connsiteX1" fmla="*/ 0 w 146113"/>
                <a:gd name="connsiteY1" fmla="*/ 66675 h 213455"/>
                <a:gd name="connsiteX2" fmla="*/ 73057 w 146113"/>
                <a:gd name="connsiteY2" fmla="*/ 213455 h 213455"/>
                <a:gd name="connsiteX3" fmla="*/ 146114 w 146113"/>
                <a:gd name="connsiteY3" fmla="*/ 66675 h 213455"/>
                <a:gd name="connsiteX4" fmla="*/ 73057 w 146113"/>
                <a:gd name="connsiteY4" fmla="*/ 0 h 213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113" h="213455">
                  <a:moveTo>
                    <a:pt x="73057" y="0"/>
                  </a:moveTo>
                  <a:cubicBezTo>
                    <a:pt x="43815" y="0"/>
                    <a:pt x="0" y="13335"/>
                    <a:pt x="0" y="66675"/>
                  </a:cubicBezTo>
                  <a:cubicBezTo>
                    <a:pt x="0" y="93345"/>
                    <a:pt x="58388" y="186785"/>
                    <a:pt x="73057" y="213455"/>
                  </a:cubicBezTo>
                  <a:cubicBezTo>
                    <a:pt x="87630" y="186785"/>
                    <a:pt x="146114" y="93345"/>
                    <a:pt x="146114" y="66675"/>
                  </a:cubicBezTo>
                  <a:cubicBezTo>
                    <a:pt x="146018" y="13335"/>
                    <a:pt x="102203" y="0"/>
                    <a:pt x="73057" y="0"/>
                  </a:cubicBezTo>
                </a:path>
              </a:pathLst>
            </a:custGeom>
            <a:solidFill>
              <a:srgbClr val="A5D09A"/>
            </a:solidFill>
            <a:ln w="9525" cap="flat">
              <a:noFill/>
              <a:prstDash val="solid"/>
              <a:miter/>
            </a:ln>
          </p:spPr>
          <p:txBody>
            <a:bodyPr rtlCol="0" anchor="ctr"/>
            <a:lstStyle/>
            <a:p>
              <a:endParaRPr lang="en-GB" dirty="0"/>
            </a:p>
          </p:txBody>
        </p:sp>
        <p:sp>
          <p:nvSpPr>
            <p:cNvPr id="47" name="Freeform: Shape 46">
              <a:extLst>
                <a:ext uri="{FF2B5EF4-FFF2-40B4-BE49-F238E27FC236}">
                  <a16:creationId xmlns:a16="http://schemas.microsoft.com/office/drawing/2014/main" id="{2425CC44-A15F-A980-C772-3151BD1ED448}"/>
                </a:ext>
              </a:extLst>
            </p:cNvPr>
            <p:cNvSpPr/>
            <p:nvPr/>
          </p:nvSpPr>
          <p:spPr>
            <a:xfrm>
              <a:off x="937428" y="1561856"/>
              <a:ext cx="72199" cy="213121"/>
            </a:xfrm>
            <a:custGeom>
              <a:avLst/>
              <a:gdLst>
                <a:gd name="connsiteX0" fmla="*/ 72200 w 72199"/>
                <a:gd name="connsiteY0" fmla="*/ 66770 h 213121"/>
                <a:gd name="connsiteX1" fmla="*/ 0 w 72199"/>
                <a:gd name="connsiteY1" fmla="*/ 0 h 213121"/>
                <a:gd name="connsiteX2" fmla="*/ 190 w 72199"/>
                <a:gd name="connsiteY2" fmla="*/ 212217 h 213121"/>
                <a:gd name="connsiteX3" fmla="*/ 72200 w 72199"/>
                <a:gd name="connsiteY3" fmla="*/ 66770 h 213121"/>
              </a:gdLst>
              <a:ahLst/>
              <a:cxnLst>
                <a:cxn ang="0">
                  <a:pos x="connsiteX0" y="connsiteY0"/>
                </a:cxn>
                <a:cxn ang="0">
                  <a:pos x="connsiteX1" y="connsiteY1"/>
                </a:cxn>
                <a:cxn ang="0">
                  <a:pos x="connsiteX2" y="connsiteY2"/>
                </a:cxn>
                <a:cxn ang="0">
                  <a:pos x="connsiteX3" y="connsiteY3"/>
                </a:cxn>
              </a:cxnLst>
              <a:rect l="l" t="t" r="r" b="b"/>
              <a:pathLst>
                <a:path w="72199" h="213121">
                  <a:moveTo>
                    <a:pt x="72200" y="66770"/>
                  </a:moveTo>
                  <a:cubicBezTo>
                    <a:pt x="72200" y="13716"/>
                    <a:pt x="29147" y="191"/>
                    <a:pt x="0" y="0"/>
                  </a:cubicBezTo>
                  <a:lnTo>
                    <a:pt x="190" y="212217"/>
                  </a:lnTo>
                  <a:cubicBezTo>
                    <a:pt x="-3715" y="225266"/>
                    <a:pt x="72200" y="93250"/>
                    <a:pt x="72200" y="66770"/>
                  </a:cubicBezTo>
                </a:path>
              </a:pathLst>
            </a:custGeom>
            <a:solidFill>
              <a:srgbClr val="A6A5D3"/>
            </a:solidFill>
            <a:ln w="9525" cap="flat">
              <a:noFill/>
              <a:prstDash val="solid"/>
              <a:miter/>
            </a:ln>
          </p:spPr>
          <p:txBody>
            <a:bodyPr rtlCol="0" anchor="ctr"/>
            <a:lstStyle/>
            <a:p>
              <a:endParaRPr lang="en-GB" dirty="0"/>
            </a:p>
          </p:txBody>
        </p:sp>
        <p:sp>
          <p:nvSpPr>
            <p:cNvPr id="48" name="Freeform: Shape 47">
              <a:extLst>
                <a:ext uri="{FF2B5EF4-FFF2-40B4-BE49-F238E27FC236}">
                  <a16:creationId xmlns:a16="http://schemas.microsoft.com/office/drawing/2014/main" id="{8FB02A73-8458-70C2-A032-E3DBB647C5B7}"/>
                </a:ext>
              </a:extLst>
            </p:cNvPr>
            <p:cNvSpPr/>
            <p:nvPr/>
          </p:nvSpPr>
          <p:spPr>
            <a:xfrm>
              <a:off x="902852" y="1594336"/>
              <a:ext cx="67817" cy="67817"/>
            </a:xfrm>
            <a:custGeom>
              <a:avLst/>
              <a:gdLst>
                <a:gd name="connsiteX0" fmla="*/ 33909 w 67817"/>
                <a:gd name="connsiteY0" fmla="*/ 67818 h 67817"/>
                <a:gd name="connsiteX1" fmla="*/ 0 w 67817"/>
                <a:gd name="connsiteY1" fmla="*/ 33909 h 67817"/>
                <a:gd name="connsiteX2" fmla="*/ 33909 w 67817"/>
                <a:gd name="connsiteY2" fmla="*/ 0 h 67817"/>
                <a:gd name="connsiteX3" fmla="*/ 67818 w 67817"/>
                <a:gd name="connsiteY3" fmla="*/ 33909 h 67817"/>
                <a:gd name="connsiteX4" fmla="*/ 33909 w 67817"/>
                <a:gd name="connsiteY4" fmla="*/ 67818 h 6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17" h="67817">
                  <a:moveTo>
                    <a:pt x="33909" y="67818"/>
                  </a:moveTo>
                  <a:cubicBezTo>
                    <a:pt x="15145" y="67818"/>
                    <a:pt x="0" y="52673"/>
                    <a:pt x="0" y="33909"/>
                  </a:cubicBezTo>
                  <a:cubicBezTo>
                    <a:pt x="0" y="15145"/>
                    <a:pt x="15145" y="0"/>
                    <a:pt x="33909" y="0"/>
                  </a:cubicBezTo>
                  <a:cubicBezTo>
                    <a:pt x="52673" y="0"/>
                    <a:pt x="67818" y="15145"/>
                    <a:pt x="67818" y="33909"/>
                  </a:cubicBezTo>
                  <a:cubicBezTo>
                    <a:pt x="67818" y="52673"/>
                    <a:pt x="52673" y="67818"/>
                    <a:pt x="33909" y="67818"/>
                  </a:cubicBezTo>
                </a:path>
              </a:pathLst>
            </a:custGeom>
            <a:solidFill>
              <a:srgbClr val="FFFFFF"/>
            </a:solidFill>
            <a:ln w="9525" cap="flat">
              <a:noFill/>
              <a:prstDash val="solid"/>
              <a:miter/>
            </a:ln>
          </p:spPr>
          <p:txBody>
            <a:bodyPr rtlCol="0" anchor="ctr"/>
            <a:lstStyle/>
            <a:p>
              <a:endParaRPr lang="en-GB" dirty="0"/>
            </a:p>
          </p:txBody>
        </p:sp>
      </p:grpSp>
      <p:grpSp>
        <p:nvGrpSpPr>
          <p:cNvPr id="50" name="Group 49">
            <a:extLst>
              <a:ext uri="{FF2B5EF4-FFF2-40B4-BE49-F238E27FC236}">
                <a16:creationId xmlns:a16="http://schemas.microsoft.com/office/drawing/2014/main" id="{1D8AACFC-02B1-A926-A1BD-3FF081930176}"/>
              </a:ext>
            </a:extLst>
          </p:cNvPr>
          <p:cNvGrpSpPr/>
          <p:nvPr/>
        </p:nvGrpSpPr>
        <p:grpSpPr>
          <a:xfrm>
            <a:off x="431800" y="5070379"/>
            <a:ext cx="2636900" cy="986457"/>
            <a:chOff x="411053" y="5010153"/>
            <a:chExt cx="1849348" cy="797909"/>
          </a:xfrm>
        </p:grpSpPr>
        <p:sp>
          <p:nvSpPr>
            <p:cNvPr id="51" name="Rectangle 50">
              <a:extLst>
                <a:ext uri="{FF2B5EF4-FFF2-40B4-BE49-F238E27FC236}">
                  <a16:creationId xmlns:a16="http://schemas.microsoft.com/office/drawing/2014/main" id="{A86E17DE-8138-DF5E-D4C2-46B40B23CD39}"/>
                </a:ext>
              </a:extLst>
            </p:cNvPr>
            <p:cNvSpPr/>
            <p:nvPr/>
          </p:nvSpPr>
          <p:spPr>
            <a:xfrm>
              <a:off x="411053" y="5010153"/>
              <a:ext cx="1849348" cy="797909"/>
            </a:xfrm>
            <a:prstGeom prst="rect">
              <a:avLst/>
            </a:prstGeom>
            <a:solidFill>
              <a:srgbClr val="F7F6F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2000" rtlCol="0" anchor="t"/>
            <a:lstStyle/>
            <a:p>
              <a:r>
                <a:rPr lang="en-GB" sz="700" b="1" dirty="0">
                  <a:solidFill>
                    <a:schemeClr val="tx1"/>
                  </a:solidFill>
                </a:rPr>
                <a:t>Key</a:t>
              </a:r>
            </a:p>
          </p:txBody>
        </p:sp>
        <p:grpSp>
          <p:nvGrpSpPr>
            <p:cNvPr id="52" name="Group 51">
              <a:extLst>
                <a:ext uri="{FF2B5EF4-FFF2-40B4-BE49-F238E27FC236}">
                  <a16:creationId xmlns:a16="http://schemas.microsoft.com/office/drawing/2014/main" id="{7801943F-7687-6937-7258-30B3301CAF45}"/>
                </a:ext>
              </a:extLst>
            </p:cNvPr>
            <p:cNvGrpSpPr/>
            <p:nvPr/>
          </p:nvGrpSpPr>
          <p:grpSpPr>
            <a:xfrm>
              <a:off x="462115" y="5217986"/>
              <a:ext cx="1508892" cy="90485"/>
              <a:chOff x="505923" y="5684278"/>
              <a:chExt cx="2190370" cy="131352"/>
            </a:xfrm>
          </p:grpSpPr>
          <p:sp>
            <p:nvSpPr>
              <p:cNvPr id="59" name="Flowchart: Connector 58">
                <a:extLst>
                  <a:ext uri="{FF2B5EF4-FFF2-40B4-BE49-F238E27FC236}">
                    <a16:creationId xmlns:a16="http://schemas.microsoft.com/office/drawing/2014/main" id="{3B1C0B95-582B-CDF4-4060-1CAF46065866}"/>
                  </a:ext>
                </a:extLst>
              </p:cNvPr>
              <p:cNvSpPr/>
              <p:nvPr/>
            </p:nvSpPr>
            <p:spPr>
              <a:xfrm>
                <a:off x="505923" y="5688819"/>
                <a:ext cx="109953" cy="126811"/>
              </a:xfrm>
              <a:prstGeom prst="flowChartConnector">
                <a:avLst/>
              </a:prstGeom>
              <a:solidFill>
                <a:srgbClr val="A2CEA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sp>
            <p:nvSpPr>
              <p:cNvPr id="60" name="TextBox 59">
                <a:extLst>
                  <a:ext uri="{FF2B5EF4-FFF2-40B4-BE49-F238E27FC236}">
                    <a16:creationId xmlns:a16="http://schemas.microsoft.com/office/drawing/2014/main" id="{D10EE274-64D5-43B0-307A-88E77FA5F568}"/>
                  </a:ext>
                </a:extLst>
              </p:cNvPr>
              <p:cNvSpPr txBox="1"/>
              <p:nvPr/>
            </p:nvSpPr>
            <p:spPr>
              <a:xfrm>
                <a:off x="665779" y="5684278"/>
                <a:ext cx="2030514" cy="126486"/>
              </a:xfrm>
              <a:prstGeom prst="rect">
                <a:avLst/>
              </a:prstGeom>
              <a:noFill/>
            </p:spPr>
            <p:txBody>
              <a:bodyPr wrap="square" lIns="0" tIns="0" rIns="0" bIns="0" rtlCol="0">
                <a:spAutoFit/>
              </a:bodyPr>
              <a:lstStyle/>
              <a:p>
                <a:r>
                  <a:rPr lang="en-GB" sz="700" dirty="0"/>
                  <a:t>Represents a reporting obligation</a:t>
                </a:r>
              </a:p>
            </p:txBody>
          </p:sp>
        </p:grpSp>
        <p:grpSp>
          <p:nvGrpSpPr>
            <p:cNvPr id="53" name="Group 52">
              <a:extLst>
                <a:ext uri="{FF2B5EF4-FFF2-40B4-BE49-F238E27FC236}">
                  <a16:creationId xmlns:a16="http://schemas.microsoft.com/office/drawing/2014/main" id="{4C8E454E-50DF-9C6F-C45B-4E6DAC354E72}"/>
                </a:ext>
              </a:extLst>
            </p:cNvPr>
            <p:cNvGrpSpPr/>
            <p:nvPr/>
          </p:nvGrpSpPr>
          <p:grpSpPr>
            <a:xfrm>
              <a:off x="462116" y="5354970"/>
              <a:ext cx="1720441" cy="88493"/>
              <a:chOff x="505924" y="5999795"/>
              <a:chExt cx="2497465" cy="128460"/>
            </a:xfrm>
          </p:grpSpPr>
          <p:sp>
            <p:nvSpPr>
              <p:cNvPr id="57" name="Flowchart: Connector 56">
                <a:extLst>
                  <a:ext uri="{FF2B5EF4-FFF2-40B4-BE49-F238E27FC236}">
                    <a16:creationId xmlns:a16="http://schemas.microsoft.com/office/drawing/2014/main" id="{671666BF-9A16-0EE7-46FA-8CB19D882A55}"/>
                  </a:ext>
                </a:extLst>
              </p:cNvPr>
              <p:cNvSpPr/>
              <p:nvPr/>
            </p:nvSpPr>
            <p:spPr>
              <a:xfrm>
                <a:off x="505924" y="6001444"/>
                <a:ext cx="109953" cy="126811"/>
              </a:xfrm>
              <a:prstGeom prst="flowChartConnector">
                <a:avLst/>
              </a:prstGeom>
              <a:solidFill>
                <a:srgbClr val="99CCFF"/>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sp>
            <p:nvSpPr>
              <p:cNvPr id="58" name="TextBox 57">
                <a:extLst>
                  <a:ext uri="{FF2B5EF4-FFF2-40B4-BE49-F238E27FC236}">
                    <a16:creationId xmlns:a16="http://schemas.microsoft.com/office/drawing/2014/main" id="{146B8986-AE93-36A8-A6B0-25BB27D2AAC2}"/>
                  </a:ext>
                </a:extLst>
              </p:cNvPr>
              <p:cNvSpPr txBox="1"/>
              <p:nvPr/>
            </p:nvSpPr>
            <p:spPr>
              <a:xfrm>
                <a:off x="665777" y="5999795"/>
                <a:ext cx="2337612" cy="126485"/>
              </a:xfrm>
              <a:prstGeom prst="rect">
                <a:avLst/>
              </a:prstGeom>
              <a:noFill/>
            </p:spPr>
            <p:txBody>
              <a:bodyPr wrap="square" lIns="0" tIns="0" rIns="0" bIns="0" rtlCol="0">
                <a:spAutoFit/>
              </a:bodyPr>
              <a:lstStyle/>
              <a:p>
                <a:r>
                  <a:rPr lang="en-GB" sz="700" dirty="0"/>
                  <a:t>Represents a due diligence (with reporting) obligation</a:t>
                </a:r>
              </a:p>
            </p:txBody>
          </p:sp>
        </p:grpSp>
        <p:grpSp>
          <p:nvGrpSpPr>
            <p:cNvPr id="54" name="Group 53">
              <a:extLst>
                <a:ext uri="{FF2B5EF4-FFF2-40B4-BE49-F238E27FC236}">
                  <a16:creationId xmlns:a16="http://schemas.microsoft.com/office/drawing/2014/main" id="{F964C805-1757-1E24-8B26-8BB00F48BF98}"/>
                </a:ext>
              </a:extLst>
            </p:cNvPr>
            <p:cNvGrpSpPr/>
            <p:nvPr/>
          </p:nvGrpSpPr>
          <p:grpSpPr>
            <a:xfrm>
              <a:off x="462115" y="5480137"/>
              <a:ext cx="1720445" cy="174265"/>
              <a:chOff x="505923" y="6064814"/>
              <a:chExt cx="2497469" cy="252970"/>
            </a:xfrm>
          </p:grpSpPr>
          <p:sp>
            <p:nvSpPr>
              <p:cNvPr id="55" name="Flowchart: Connector 54">
                <a:extLst>
                  <a:ext uri="{FF2B5EF4-FFF2-40B4-BE49-F238E27FC236}">
                    <a16:creationId xmlns:a16="http://schemas.microsoft.com/office/drawing/2014/main" id="{26B04EF6-8256-6D7E-8E6A-5A063F14D629}"/>
                  </a:ext>
                </a:extLst>
              </p:cNvPr>
              <p:cNvSpPr/>
              <p:nvPr/>
            </p:nvSpPr>
            <p:spPr>
              <a:xfrm>
                <a:off x="505923" y="6064825"/>
                <a:ext cx="109953" cy="126811"/>
              </a:xfrm>
              <a:prstGeom prst="flowChartConnector">
                <a:avLst/>
              </a:prstGeom>
              <a:solidFill>
                <a:srgbClr val="B1B1D7"/>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sp>
            <p:nvSpPr>
              <p:cNvPr id="56" name="TextBox 55">
                <a:extLst>
                  <a:ext uri="{FF2B5EF4-FFF2-40B4-BE49-F238E27FC236}">
                    <a16:creationId xmlns:a16="http://schemas.microsoft.com/office/drawing/2014/main" id="{8AE14C7D-C9D7-82B6-186B-EACDA4546280}"/>
                  </a:ext>
                </a:extLst>
              </p:cNvPr>
              <p:cNvSpPr txBox="1"/>
              <p:nvPr/>
            </p:nvSpPr>
            <p:spPr>
              <a:xfrm>
                <a:off x="665778" y="6064814"/>
                <a:ext cx="2337614" cy="252970"/>
              </a:xfrm>
              <a:prstGeom prst="rect">
                <a:avLst/>
              </a:prstGeom>
              <a:noFill/>
            </p:spPr>
            <p:txBody>
              <a:bodyPr wrap="square" lIns="0" tIns="0" rIns="0" bIns="0" rtlCol="0">
                <a:spAutoFit/>
              </a:bodyPr>
              <a:lstStyle/>
              <a:p>
                <a:r>
                  <a:rPr lang="en-GB" sz="700" dirty="0"/>
                  <a:t>Represents a proposal for regimes that are being developed/considered</a:t>
                </a:r>
              </a:p>
            </p:txBody>
          </p:sp>
        </p:grpSp>
      </p:grpSp>
      <p:sp>
        <p:nvSpPr>
          <p:cNvPr id="61" name="Rectangle 60">
            <a:extLst>
              <a:ext uri="{FF2B5EF4-FFF2-40B4-BE49-F238E27FC236}">
                <a16:creationId xmlns:a16="http://schemas.microsoft.com/office/drawing/2014/main" id="{93CE7413-811B-7352-308B-54D590C045E9}"/>
              </a:ext>
            </a:extLst>
          </p:cNvPr>
          <p:cNvSpPr/>
          <p:nvPr/>
        </p:nvSpPr>
        <p:spPr>
          <a:xfrm>
            <a:off x="10526832" y="3813615"/>
            <a:ext cx="1637586" cy="11115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800" b="0" i="0" u="none" strike="noStrike" baseline="0" dirty="0">
              <a:solidFill>
                <a:srgbClr val="C5006B"/>
              </a:solidFill>
              <a:latin typeface="+mj-lt"/>
            </a:endParaRPr>
          </a:p>
          <a:p>
            <a:r>
              <a:rPr lang="en-GB" sz="600" b="0" i="0" u="none" strike="noStrike" baseline="0" dirty="0">
                <a:solidFill>
                  <a:schemeClr val="tx1"/>
                </a:solidFill>
              </a:rPr>
              <a:t>No legislation to directly address human rights and modern slavery. A draft modern slavery bill was tabled in Hong Kong in 2018, but it has not been passed into law. In August 2022, the Japanese government published draft human rights due diligence guidelines to help companies identify and prevent human rights-related abuses in their global supply chains. The guidelines will be non-binding but legislation against human rights abuses may follow.</a:t>
            </a:r>
            <a:endParaRPr lang="en-GB" sz="600" dirty="0">
              <a:solidFill>
                <a:schemeClr val="tx1"/>
              </a:solidFill>
            </a:endParaRPr>
          </a:p>
        </p:txBody>
      </p:sp>
      <p:sp>
        <p:nvSpPr>
          <p:cNvPr id="62" name="Rectangle 61">
            <a:extLst>
              <a:ext uri="{FF2B5EF4-FFF2-40B4-BE49-F238E27FC236}">
                <a16:creationId xmlns:a16="http://schemas.microsoft.com/office/drawing/2014/main" id="{1F9FA85C-B7E7-2990-94E1-7B62FBBF4DC5}"/>
              </a:ext>
            </a:extLst>
          </p:cNvPr>
          <p:cNvSpPr/>
          <p:nvPr/>
        </p:nvSpPr>
        <p:spPr>
          <a:xfrm>
            <a:off x="4251072" y="4775282"/>
            <a:ext cx="2141351" cy="12793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600" b="0" i="0" u="none" strike="noStrike" baseline="0" dirty="0">
                <a:solidFill>
                  <a:schemeClr val="tx1"/>
                </a:solidFill>
              </a:rPr>
              <a:t>Various countries are considering legislation. In Mexico there are new environmental risk evaluation requirements and a legislative reform initiative is proposed which, if passed, would impose a corporate obligation to implement human rights risk analysis (following a failed attempt at the same in 2020). Many countries (e.g., Peru, Colombia, Chile, Brazil) have a National Action Plan in Business and Human Rights, some of which include promoting implementation of due diligence processes for large companies. Various countries are looking to introduce additional protections for indigenous communities, including Mexico.</a:t>
            </a:r>
            <a:endParaRPr lang="en-GB" sz="600" dirty="0">
              <a:solidFill>
                <a:schemeClr val="tx1"/>
              </a:solidFill>
            </a:endParaRPr>
          </a:p>
        </p:txBody>
      </p:sp>
      <p:sp>
        <p:nvSpPr>
          <p:cNvPr id="63" name="TextBox 62">
            <a:extLst>
              <a:ext uri="{FF2B5EF4-FFF2-40B4-BE49-F238E27FC236}">
                <a16:creationId xmlns:a16="http://schemas.microsoft.com/office/drawing/2014/main" id="{3032ED46-DFC1-E7D4-09A0-E2E8CCF5D103}"/>
              </a:ext>
            </a:extLst>
          </p:cNvPr>
          <p:cNvSpPr txBox="1"/>
          <p:nvPr/>
        </p:nvSpPr>
        <p:spPr>
          <a:xfrm>
            <a:off x="8495196" y="1252533"/>
            <a:ext cx="1736386" cy="1138773"/>
          </a:xfrm>
          <a:prstGeom prst="rect">
            <a:avLst/>
          </a:prstGeom>
          <a:noFill/>
        </p:spPr>
        <p:txBody>
          <a:bodyPr wrap="square" rtlCol="0">
            <a:spAutoFit/>
          </a:bodyPr>
          <a:lstStyle/>
          <a:p>
            <a:endParaRPr lang="en-GB" sz="800" dirty="0">
              <a:solidFill>
                <a:schemeClr val="tx2"/>
              </a:solidFill>
            </a:endParaRPr>
          </a:p>
          <a:p>
            <a:r>
              <a:rPr lang="en-GB" sz="600" dirty="0"/>
              <a:t>UK Modern Slavery Act</a:t>
            </a:r>
          </a:p>
          <a:p>
            <a:r>
              <a:rPr lang="en-GB" sz="600" dirty="0"/>
              <a:t>UK Deforestation Due Diligence Regime</a:t>
            </a:r>
          </a:p>
          <a:p>
            <a:r>
              <a:rPr lang="en-GB" sz="600" dirty="0"/>
              <a:t>French Duty of Vigilance Law</a:t>
            </a:r>
          </a:p>
          <a:p>
            <a:r>
              <a:rPr lang="en-GB" sz="600" dirty="0"/>
              <a:t>Swiss Non-Financial Reporting Regime</a:t>
            </a:r>
          </a:p>
          <a:p>
            <a:r>
              <a:rPr lang="en-GB" sz="600" dirty="0"/>
              <a:t>Swiss Conflict Minerals Regime</a:t>
            </a:r>
          </a:p>
          <a:p>
            <a:r>
              <a:rPr lang="en-GB" sz="600" dirty="0"/>
              <a:t>Dutch Bill on Responsible and Sustainable </a:t>
            </a:r>
          </a:p>
          <a:p>
            <a:r>
              <a:rPr lang="en-GB" sz="600" dirty="0"/>
              <a:t>International Business Conduct</a:t>
            </a:r>
          </a:p>
          <a:p>
            <a:r>
              <a:rPr lang="en-GB" sz="600" dirty="0"/>
              <a:t>Dutch Child Labour Due Diligence Law</a:t>
            </a:r>
          </a:p>
          <a:p>
            <a:r>
              <a:rPr lang="en-GB" sz="600" dirty="0"/>
              <a:t>German Supply Chain Due Diligence Act</a:t>
            </a:r>
          </a:p>
          <a:p>
            <a:r>
              <a:rPr lang="en-GB" sz="600" dirty="0"/>
              <a:t>Norwegian Transparency Act</a:t>
            </a:r>
            <a:endParaRPr lang="en-GB" dirty="0"/>
          </a:p>
        </p:txBody>
      </p:sp>
      <p:sp>
        <p:nvSpPr>
          <p:cNvPr id="64" name="Flowchart: Connector 63">
            <a:extLst>
              <a:ext uri="{FF2B5EF4-FFF2-40B4-BE49-F238E27FC236}">
                <a16:creationId xmlns:a16="http://schemas.microsoft.com/office/drawing/2014/main" id="{F8E0F25E-1DE9-C1EC-8BC6-23A35DA9DE1D}"/>
              </a:ext>
            </a:extLst>
          </p:cNvPr>
          <p:cNvSpPr/>
          <p:nvPr/>
        </p:nvSpPr>
        <p:spPr>
          <a:xfrm>
            <a:off x="8447251" y="1418079"/>
            <a:ext cx="90000" cy="90000"/>
          </a:xfrm>
          <a:prstGeom prst="flowChartConnector">
            <a:avLst/>
          </a:prstGeom>
          <a:solidFill>
            <a:srgbClr val="A2CEA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500" dirty="0">
              <a:solidFill>
                <a:schemeClr val="tx1"/>
              </a:solidFill>
            </a:endParaRPr>
          </a:p>
        </p:txBody>
      </p:sp>
      <p:sp>
        <p:nvSpPr>
          <p:cNvPr id="66" name="Flowchart: Connector 65">
            <a:extLst>
              <a:ext uri="{FF2B5EF4-FFF2-40B4-BE49-F238E27FC236}">
                <a16:creationId xmlns:a16="http://schemas.microsoft.com/office/drawing/2014/main" id="{ABB2F97B-BC61-4631-5539-EB675817676D}"/>
              </a:ext>
            </a:extLst>
          </p:cNvPr>
          <p:cNvSpPr/>
          <p:nvPr/>
        </p:nvSpPr>
        <p:spPr>
          <a:xfrm>
            <a:off x="8447251" y="1693432"/>
            <a:ext cx="90000" cy="90000"/>
          </a:xfrm>
          <a:prstGeom prst="flowChartConnector">
            <a:avLst/>
          </a:prstGeom>
          <a:solidFill>
            <a:srgbClr val="A2CEA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500" dirty="0">
              <a:solidFill>
                <a:schemeClr val="tx1"/>
              </a:solidFill>
            </a:endParaRPr>
          </a:p>
        </p:txBody>
      </p:sp>
      <p:sp>
        <p:nvSpPr>
          <p:cNvPr id="67" name="Flowchart: Connector 66">
            <a:extLst>
              <a:ext uri="{FF2B5EF4-FFF2-40B4-BE49-F238E27FC236}">
                <a16:creationId xmlns:a16="http://schemas.microsoft.com/office/drawing/2014/main" id="{C52189E2-924D-0268-5660-60BC4BB731BB}"/>
              </a:ext>
            </a:extLst>
          </p:cNvPr>
          <p:cNvSpPr/>
          <p:nvPr/>
        </p:nvSpPr>
        <p:spPr>
          <a:xfrm>
            <a:off x="8447251" y="1512744"/>
            <a:ext cx="90000" cy="90000"/>
          </a:xfrm>
          <a:prstGeom prst="flowChartConnector">
            <a:avLst/>
          </a:prstGeom>
          <a:solidFill>
            <a:srgbClr val="B1B1D7"/>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500" dirty="0">
              <a:solidFill>
                <a:schemeClr val="tx1"/>
              </a:solidFill>
            </a:endParaRPr>
          </a:p>
        </p:txBody>
      </p:sp>
      <p:sp>
        <p:nvSpPr>
          <p:cNvPr id="68" name="Flowchart: Connector 67">
            <a:extLst>
              <a:ext uri="{FF2B5EF4-FFF2-40B4-BE49-F238E27FC236}">
                <a16:creationId xmlns:a16="http://schemas.microsoft.com/office/drawing/2014/main" id="{86BFD4BF-E438-F8AE-2199-DB4EE250AFE7}"/>
              </a:ext>
            </a:extLst>
          </p:cNvPr>
          <p:cNvSpPr/>
          <p:nvPr/>
        </p:nvSpPr>
        <p:spPr>
          <a:xfrm>
            <a:off x="8447251" y="1601862"/>
            <a:ext cx="90000" cy="90000"/>
          </a:xfrm>
          <a:prstGeom prst="flowChartConnector">
            <a:avLst/>
          </a:prstGeom>
          <a:solidFill>
            <a:srgbClr val="99CCFF"/>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500" dirty="0">
              <a:solidFill>
                <a:schemeClr val="tx1"/>
              </a:solidFill>
            </a:endParaRPr>
          </a:p>
        </p:txBody>
      </p:sp>
      <p:sp>
        <p:nvSpPr>
          <p:cNvPr id="69" name="Flowchart: Connector 68">
            <a:extLst>
              <a:ext uri="{FF2B5EF4-FFF2-40B4-BE49-F238E27FC236}">
                <a16:creationId xmlns:a16="http://schemas.microsoft.com/office/drawing/2014/main" id="{13B5B040-E0BF-4654-9B54-D695ACC84942}"/>
              </a:ext>
            </a:extLst>
          </p:cNvPr>
          <p:cNvSpPr/>
          <p:nvPr/>
        </p:nvSpPr>
        <p:spPr>
          <a:xfrm>
            <a:off x="8447251" y="1785432"/>
            <a:ext cx="90000" cy="90000"/>
          </a:xfrm>
          <a:prstGeom prst="flowChartConnector">
            <a:avLst/>
          </a:prstGeom>
          <a:solidFill>
            <a:srgbClr val="99CCFF"/>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500" dirty="0">
              <a:solidFill>
                <a:schemeClr val="tx1"/>
              </a:solidFill>
            </a:endParaRPr>
          </a:p>
        </p:txBody>
      </p:sp>
      <p:sp>
        <p:nvSpPr>
          <p:cNvPr id="71" name="Flowchart: Connector 70">
            <a:extLst>
              <a:ext uri="{FF2B5EF4-FFF2-40B4-BE49-F238E27FC236}">
                <a16:creationId xmlns:a16="http://schemas.microsoft.com/office/drawing/2014/main" id="{21593A75-6FA3-6F3A-CA63-AE21AEC7AC26}"/>
              </a:ext>
            </a:extLst>
          </p:cNvPr>
          <p:cNvSpPr/>
          <p:nvPr/>
        </p:nvSpPr>
        <p:spPr>
          <a:xfrm>
            <a:off x="8444006" y="1885819"/>
            <a:ext cx="90000" cy="90000"/>
          </a:xfrm>
          <a:prstGeom prst="flowChartConnector">
            <a:avLst/>
          </a:prstGeom>
          <a:solidFill>
            <a:srgbClr val="B1B1D7"/>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500" dirty="0">
              <a:solidFill>
                <a:schemeClr val="tx1"/>
              </a:solidFill>
            </a:endParaRPr>
          </a:p>
        </p:txBody>
      </p:sp>
      <p:sp>
        <p:nvSpPr>
          <p:cNvPr id="72" name="Flowchart: Connector 71">
            <a:extLst>
              <a:ext uri="{FF2B5EF4-FFF2-40B4-BE49-F238E27FC236}">
                <a16:creationId xmlns:a16="http://schemas.microsoft.com/office/drawing/2014/main" id="{225261C5-B63C-2FA0-5406-5F498C8E56B0}"/>
              </a:ext>
            </a:extLst>
          </p:cNvPr>
          <p:cNvSpPr/>
          <p:nvPr/>
        </p:nvSpPr>
        <p:spPr>
          <a:xfrm>
            <a:off x="8447251" y="2048696"/>
            <a:ext cx="90000" cy="90000"/>
          </a:xfrm>
          <a:prstGeom prst="flowChartConnector">
            <a:avLst/>
          </a:prstGeom>
          <a:solidFill>
            <a:srgbClr val="B1B1D7"/>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500" dirty="0">
              <a:solidFill>
                <a:schemeClr val="tx1"/>
              </a:solidFill>
            </a:endParaRPr>
          </a:p>
        </p:txBody>
      </p:sp>
      <p:sp>
        <p:nvSpPr>
          <p:cNvPr id="73" name="Flowchart: Connector 72">
            <a:extLst>
              <a:ext uri="{FF2B5EF4-FFF2-40B4-BE49-F238E27FC236}">
                <a16:creationId xmlns:a16="http://schemas.microsoft.com/office/drawing/2014/main" id="{28CDEB27-4AD6-ADAA-6235-2C0C557E1371}"/>
              </a:ext>
            </a:extLst>
          </p:cNvPr>
          <p:cNvSpPr/>
          <p:nvPr/>
        </p:nvSpPr>
        <p:spPr>
          <a:xfrm>
            <a:off x="8447251" y="2149833"/>
            <a:ext cx="90000" cy="90000"/>
          </a:xfrm>
          <a:prstGeom prst="flowChartConnector">
            <a:avLst/>
          </a:prstGeom>
          <a:solidFill>
            <a:srgbClr val="99CCFF"/>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500" dirty="0">
              <a:solidFill>
                <a:schemeClr val="tx1"/>
              </a:solidFill>
            </a:endParaRPr>
          </a:p>
        </p:txBody>
      </p:sp>
      <p:sp>
        <p:nvSpPr>
          <p:cNvPr id="74" name="Flowchart: Connector 73">
            <a:extLst>
              <a:ext uri="{FF2B5EF4-FFF2-40B4-BE49-F238E27FC236}">
                <a16:creationId xmlns:a16="http://schemas.microsoft.com/office/drawing/2014/main" id="{3EE3591C-6581-2BCF-5340-294982D43B1D}"/>
              </a:ext>
            </a:extLst>
          </p:cNvPr>
          <p:cNvSpPr/>
          <p:nvPr/>
        </p:nvSpPr>
        <p:spPr>
          <a:xfrm>
            <a:off x="8447251" y="2252607"/>
            <a:ext cx="90000" cy="90000"/>
          </a:xfrm>
          <a:prstGeom prst="flowChartConnector">
            <a:avLst/>
          </a:prstGeom>
          <a:solidFill>
            <a:srgbClr val="99CCFF"/>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sz="500" dirty="0">
              <a:solidFill>
                <a:schemeClr val="tx1"/>
              </a:solidFill>
            </a:endParaRPr>
          </a:p>
        </p:txBody>
      </p:sp>
      <p:sp>
        <p:nvSpPr>
          <p:cNvPr id="79" name="TextBox 78">
            <a:extLst>
              <a:ext uri="{FF2B5EF4-FFF2-40B4-BE49-F238E27FC236}">
                <a16:creationId xmlns:a16="http://schemas.microsoft.com/office/drawing/2014/main" id="{3512B63C-7DBE-8599-518F-2CF645AC9BC8}"/>
              </a:ext>
            </a:extLst>
          </p:cNvPr>
          <p:cNvSpPr txBox="1"/>
          <p:nvPr/>
        </p:nvSpPr>
        <p:spPr>
          <a:xfrm>
            <a:off x="9812076" y="5566900"/>
            <a:ext cx="1736386" cy="307777"/>
          </a:xfrm>
          <a:prstGeom prst="rect">
            <a:avLst/>
          </a:prstGeom>
          <a:noFill/>
        </p:spPr>
        <p:txBody>
          <a:bodyPr wrap="square" rtlCol="0">
            <a:spAutoFit/>
          </a:bodyPr>
          <a:lstStyle/>
          <a:p>
            <a:endParaRPr lang="en-GB" sz="800" dirty="0">
              <a:solidFill>
                <a:schemeClr val="tx2"/>
              </a:solidFill>
            </a:endParaRPr>
          </a:p>
          <a:p>
            <a:r>
              <a:rPr lang="en-GB" sz="600" dirty="0"/>
              <a:t>Australia Modern Slavery Act</a:t>
            </a:r>
            <a:endParaRPr lang="en-GB" dirty="0"/>
          </a:p>
        </p:txBody>
      </p:sp>
      <p:sp>
        <p:nvSpPr>
          <p:cNvPr id="80" name="Flowchart: Connector 79">
            <a:extLst>
              <a:ext uri="{FF2B5EF4-FFF2-40B4-BE49-F238E27FC236}">
                <a16:creationId xmlns:a16="http://schemas.microsoft.com/office/drawing/2014/main" id="{8D2D8878-8C33-2781-B605-7B9D5554112A}"/>
              </a:ext>
            </a:extLst>
          </p:cNvPr>
          <p:cNvSpPr/>
          <p:nvPr/>
        </p:nvSpPr>
        <p:spPr>
          <a:xfrm>
            <a:off x="9763061" y="5731248"/>
            <a:ext cx="90000" cy="91260"/>
          </a:xfrm>
          <a:prstGeom prst="flowChartConnector">
            <a:avLst/>
          </a:prstGeom>
          <a:solidFill>
            <a:srgbClr val="A2CEA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sp>
        <p:nvSpPr>
          <p:cNvPr id="81" name="TextBox 80">
            <a:extLst>
              <a:ext uri="{FF2B5EF4-FFF2-40B4-BE49-F238E27FC236}">
                <a16:creationId xmlns:a16="http://schemas.microsoft.com/office/drawing/2014/main" id="{25C69E1F-2C4B-540B-240D-249007F50968}"/>
              </a:ext>
            </a:extLst>
          </p:cNvPr>
          <p:cNvSpPr txBox="1"/>
          <p:nvPr/>
        </p:nvSpPr>
        <p:spPr>
          <a:xfrm>
            <a:off x="6121383" y="1664531"/>
            <a:ext cx="3445994" cy="276999"/>
          </a:xfrm>
          <a:prstGeom prst="rect">
            <a:avLst/>
          </a:prstGeom>
          <a:noFill/>
        </p:spPr>
        <p:txBody>
          <a:bodyPr wrap="square" rtlCol="0">
            <a:spAutoFit/>
          </a:bodyPr>
          <a:lstStyle/>
          <a:p>
            <a:r>
              <a:rPr lang="en-GB" sz="600" dirty="0"/>
              <a:t>Canada Act to enact the Fighting Against Forced </a:t>
            </a:r>
          </a:p>
          <a:p>
            <a:r>
              <a:rPr lang="en-GB" sz="600" dirty="0"/>
              <a:t>Labour and Child Labour in Supply Chains Act</a:t>
            </a:r>
            <a:endParaRPr lang="en-GB" dirty="0"/>
          </a:p>
        </p:txBody>
      </p:sp>
      <p:sp>
        <p:nvSpPr>
          <p:cNvPr id="82" name="TextBox 81">
            <a:extLst>
              <a:ext uri="{FF2B5EF4-FFF2-40B4-BE49-F238E27FC236}">
                <a16:creationId xmlns:a16="http://schemas.microsoft.com/office/drawing/2014/main" id="{34E01C17-58D9-1840-C069-06FDC72D2A2D}"/>
              </a:ext>
            </a:extLst>
          </p:cNvPr>
          <p:cNvSpPr txBox="1"/>
          <p:nvPr/>
        </p:nvSpPr>
        <p:spPr>
          <a:xfrm>
            <a:off x="3712458" y="3720080"/>
            <a:ext cx="1808599" cy="492443"/>
          </a:xfrm>
          <a:prstGeom prst="rect">
            <a:avLst/>
          </a:prstGeom>
          <a:noFill/>
        </p:spPr>
        <p:txBody>
          <a:bodyPr wrap="square" rtlCol="0">
            <a:spAutoFit/>
          </a:bodyPr>
          <a:lstStyle/>
          <a:p>
            <a:endParaRPr lang="en-GB" sz="800" dirty="0">
              <a:solidFill>
                <a:schemeClr val="tx2"/>
              </a:solidFill>
            </a:endParaRPr>
          </a:p>
          <a:p>
            <a:r>
              <a:rPr lang="en-GB" sz="600" dirty="0"/>
              <a:t>US Uyghur Forced </a:t>
            </a:r>
            <a:r>
              <a:rPr lang="en-GB" sz="600" dirty="0" err="1"/>
              <a:t>Labor</a:t>
            </a:r>
            <a:r>
              <a:rPr lang="en-GB" sz="600" dirty="0"/>
              <a:t> Prevention Act 2021</a:t>
            </a:r>
          </a:p>
          <a:p>
            <a:r>
              <a:rPr lang="en-GB" sz="600" dirty="0"/>
              <a:t>California Transparency in Supply Chains Act</a:t>
            </a:r>
          </a:p>
          <a:p>
            <a:r>
              <a:rPr lang="en-GB" sz="600" dirty="0"/>
              <a:t>SEC climate reporting rules</a:t>
            </a:r>
            <a:endParaRPr lang="en-GB" dirty="0"/>
          </a:p>
        </p:txBody>
      </p:sp>
      <p:sp>
        <p:nvSpPr>
          <p:cNvPr id="83" name="Flowchart: Connector 82">
            <a:extLst>
              <a:ext uri="{FF2B5EF4-FFF2-40B4-BE49-F238E27FC236}">
                <a16:creationId xmlns:a16="http://schemas.microsoft.com/office/drawing/2014/main" id="{61567D83-B6F5-54BA-1D71-F47E4EFC6E6C}"/>
              </a:ext>
            </a:extLst>
          </p:cNvPr>
          <p:cNvSpPr/>
          <p:nvPr/>
        </p:nvSpPr>
        <p:spPr>
          <a:xfrm>
            <a:off x="3681171" y="3976382"/>
            <a:ext cx="90000" cy="91260"/>
          </a:xfrm>
          <a:prstGeom prst="flowChartConnector">
            <a:avLst/>
          </a:prstGeom>
          <a:solidFill>
            <a:srgbClr val="A2CEA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sp>
        <p:nvSpPr>
          <p:cNvPr id="84" name="Flowchart: Connector 83">
            <a:extLst>
              <a:ext uri="{FF2B5EF4-FFF2-40B4-BE49-F238E27FC236}">
                <a16:creationId xmlns:a16="http://schemas.microsoft.com/office/drawing/2014/main" id="{AC48AF2D-8A22-CC88-4922-DB3D99721D1B}"/>
              </a:ext>
            </a:extLst>
          </p:cNvPr>
          <p:cNvSpPr/>
          <p:nvPr/>
        </p:nvSpPr>
        <p:spPr>
          <a:xfrm>
            <a:off x="3681171" y="3875409"/>
            <a:ext cx="90000" cy="91260"/>
          </a:xfrm>
          <a:prstGeom prst="flowChartConnector">
            <a:avLst/>
          </a:prstGeom>
          <a:solidFill>
            <a:srgbClr val="99CCFF"/>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sp>
        <p:nvSpPr>
          <p:cNvPr id="85" name="Flowchart: Connector 84">
            <a:extLst>
              <a:ext uri="{FF2B5EF4-FFF2-40B4-BE49-F238E27FC236}">
                <a16:creationId xmlns:a16="http://schemas.microsoft.com/office/drawing/2014/main" id="{ED9302DD-B6C8-53BE-26F2-93CC7BD0947E}"/>
              </a:ext>
            </a:extLst>
          </p:cNvPr>
          <p:cNvSpPr/>
          <p:nvPr/>
        </p:nvSpPr>
        <p:spPr>
          <a:xfrm>
            <a:off x="6104953" y="1712895"/>
            <a:ext cx="90000" cy="91260"/>
          </a:xfrm>
          <a:prstGeom prst="flowChartConnector">
            <a:avLst/>
          </a:prstGeom>
          <a:solidFill>
            <a:srgbClr val="A2CEA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sp>
        <p:nvSpPr>
          <p:cNvPr id="86" name="TextBox 85">
            <a:extLst>
              <a:ext uri="{FF2B5EF4-FFF2-40B4-BE49-F238E27FC236}">
                <a16:creationId xmlns:a16="http://schemas.microsoft.com/office/drawing/2014/main" id="{07F013C6-8C8D-5B9B-0125-410BDEB5583C}"/>
              </a:ext>
            </a:extLst>
          </p:cNvPr>
          <p:cNvSpPr txBox="1"/>
          <p:nvPr/>
        </p:nvSpPr>
        <p:spPr>
          <a:xfrm>
            <a:off x="6094836" y="1499759"/>
            <a:ext cx="569125" cy="215444"/>
          </a:xfrm>
          <a:prstGeom prst="rect">
            <a:avLst/>
          </a:prstGeom>
          <a:noFill/>
        </p:spPr>
        <p:txBody>
          <a:bodyPr wrap="square" rtlCol="0">
            <a:spAutoFit/>
          </a:bodyPr>
          <a:lstStyle/>
          <a:p>
            <a:r>
              <a:rPr lang="en-GB" sz="800" dirty="0">
                <a:solidFill>
                  <a:schemeClr val="tx2"/>
                </a:solidFill>
              </a:rPr>
              <a:t>Canada</a:t>
            </a:r>
          </a:p>
        </p:txBody>
      </p:sp>
      <p:sp>
        <p:nvSpPr>
          <p:cNvPr id="87" name="TextBox 86">
            <a:extLst>
              <a:ext uri="{FF2B5EF4-FFF2-40B4-BE49-F238E27FC236}">
                <a16:creationId xmlns:a16="http://schemas.microsoft.com/office/drawing/2014/main" id="{685DBC98-BE27-2AEA-FFAD-ADC4A694D086}"/>
              </a:ext>
            </a:extLst>
          </p:cNvPr>
          <p:cNvSpPr txBox="1"/>
          <p:nvPr/>
        </p:nvSpPr>
        <p:spPr>
          <a:xfrm>
            <a:off x="3597386" y="3704691"/>
            <a:ext cx="412456" cy="215444"/>
          </a:xfrm>
          <a:prstGeom prst="rect">
            <a:avLst/>
          </a:prstGeom>
          <a:noFill/>
        </p:spPr>
        <p:txBody>
          <a:bodyPr wrap="square" rtlCol="0">
            <a:spAutoFit/>
          </a:bodyPr>
          <a:lstStyle/>
          <a:p>
            <a:r>
              <a:rPr lang="en-GB" sz="800" dirty="0">
                <a:solidFill>
                  <a:schemeClr val="tx2"/>
                </a:solidFill>
              </a:rPr>
              <a:t>US</a:t>
            </a:r>
          </a:p>
        </p:txBody>
      </p:sp>
      <p:sp>
        <p:nvSpPr>
          <p:cNvPr id="88" name="TextBox 87">
            <a:extLst>
              <a:ext uri="{FF2B5EF4-FFF2-40B4-BE49-F238E27FC236}">
                <a16:creationId xmlns:a16="http://schemas.microsoft.com/office/drawing/2014/main" id="{60222F58-15FB-19CA-A426-60E16ED15BB2}"/>
              </a:ext>
            </a:extLst>
          </p:cNvPr>
          <p:cNvSpPr txBox="1"/>
          <p:nvPr/>
        </p:nvSpPr>
        <p:spPr>
          <a:xfrm>
            <a:off x="9678564" y="5563608"/>
            <a:ext cx="588786" cy="215444"/>
          </a:xfrm>
          <a:prstGeom prst="rect">
            <a:avLst/>
          </a:prstGeom>
          <a:noFill/>
        </p:spPr>
        <p:txBody>
          <a:bodyPr wrap="square" rtlCol="0">
            <a:spAutoFit/>
          </a:bodyPr>
          <a:lstStyle/>
          <a:p>
            <a:r>
              <a:rPr lang="en-GB" sz="800" dirty="0">
                <a:solidFill>
                  <a:schemeClr val="tx2"/>
                </a:solidFill>
              </a:rPr>
              <a:t>Australia</a:t>
            </a:r>
          </a:p>
        </p:txBody>
      </p:sp>
      <p:sp>
        <p:nvSpPr>
          <p:cNvPr id="89" name="TextBox 88">
            <a:extLst>
              <a:ext uri="{FF2B5EF4-FFF2-40B4-BE49-F238E27FC236}">
                <a16:creationId xmlns:a16="http://schemas.microsoft.com/office/drawing/2014/main" id="{CF6E11CE-7B5E-B487-D04E-F4B924DFC086}"/>
              </a:ext>
            </a:extLst>
          </p:cNvPr>
          <p:cNvSpPr txBox="1"/>
          <p:nvPr/>
        </p:nvSpPr>
        <p:spPr>
          <a:xfrm>
            <a:off x="8359040" y="1244838"/>
            <a:ext cx="569125" cy="215444"/>
          </a:xfrm>
          <a:prstGeom prst="rect">
            <a:avLst/>
          </a:prstGeom>
          <a:noFill/>
        </p:spPr>
        <p:txBody>
          <a:bodyPr wrap="square" rtlCol="0">
            <a:spAutoFit/>
          </a:bodyPr>
          <a:lstStyle/>
          <a:p>
            <a:r>
              <a:rPr lang="en-GB" sz="800" dirty="0">
                <a:solidFill>
                  <a:schemeClr val="tx2"/>
                </a:solidFill>
              </a:rPr>
              <a:t>Europe</a:t>
            </a:r>
          </a:p>
        </p:txBody>
      </p:sp>
      <p:cxnSp>
        <p:nvCxnSpPr>
          <p:cNvPr id="90" name="Straight Connector 89">
            <a:extLst>
              <a:ext uri="{FF2B5EF4-FFF2-40B4-BE49-F238E27FC236}">
                <a16:creationId xmlns:a16="http://schemas.microsoft.com/office/drawing/2014/main" id="{1AB3B8C2-FFA4-4FD1-B14E-2289EED93C6B}"/>
              </a:ext>
            </a:extLst>
          </p:cNvPr>
          <p:cNvCxnSpPr>
            <a:cxnSpLocks/>
          </p:cNvCxnSpPr>
          <p:nvPr/>
        </p:nvCxnSpPr>
        <p:spPr>
          <a:xfrm flipV="1">
            <a:off x="9723396" y="4860681"/>
            <a:ext cx="0" cy="953036"/>
          </a:xfrm>
          <a:prstGeom prst="line">
            <a:avLst/>
          </a:prstGeom>
        </p:spPr>
        <p:style>
          <a:lnRef idx="1">
            <a:schemeClr val="accent6"/>
          </a:lnRef>
          <a:fillRef idx="0">
            <a:schemeClr val="accent6"/>
          </a:fillRef>
          <a:effectRef idx="0">
            <a:schemeClr val="accent6"/>
          </a:effectRef>
          <a:fontRef idx="minor">
            <a:schemeClr val="tx1"/>
          </a:fontRef>
        </p:style>
      </p:cxnSp>
      <p:cxnSp>
        <p:nvCxnSpPr>
          <p:cNvPr id="91" name="Straight Connector 90">
            <a:extLst>
              <a:ext uri="{FF2B5EF4-FFF2-40B4-BE49-F238E27FC236}">
                <a16:creationId xmlns:a16="http://schemas.microsoft.com/office/drawing/2014/main" id="{31FF3A65-6A5D-5953-4ABB-8AB71819EE3C}"/>
              </a:ext>
            </a:extLst>
          </p:cNvPr>
          <p:cNvCxnSpPr/>
          <p:nvPr/>
        </p:nvCxnSpPr>
        <p:spPr>
          <a:xfrm flipV="1">
            <a:off x="3681171" y="3711970"/>
            <a:ext cx="2543061" cy="8110"/>
          </a:xfrm>
          <a:prstGeom prst="line">
            <a:avLst/>
          </a:prstGeom>
        </p:spPr>
        <p:style>
          <a:lnRef idx="1">
            <a:schemeClr val="accent6"/>
          </a:lnRef>
          <a:fillRef idx="0">
            <a:schemeClr val="accent6"/>
          </a:fillRef>
          <a:effectRef idx="0">
            <a:schemeClr val="accent6"/>
          </a:effectRef>
          <a:fontRef idx="minor">
            <a:schemeClr val="tx1"/>
          </a:fontRef>
        </p:style>
      </p:cxnSp>
      <p:sp>
        <p:nvSpPr>
          <p:cNvPr id="92" name="Rectangle 91">
            <a:extLst>
              <a:ext uri="{FF2B5EF4-FFF2-40B4-BE49-F238E27FC236}">
                <a16:creationId xmlns:a16="http://schemas.microsoft.com/office/drawing/2014/main" id="{CAB3CD3B-F071-E6C9-C8E1-A7F3F3655E7A}"/>
              </a:ext>
            </a:extLst>
          </p:cNvPr>
          <p:cNvSpPr/>
          <p:nvPr/>
        </p:nvSpPr>
        <p:spPr>
          <a:xfrm>
            <a:off x="10636298" y="3769978"/>
            <a:ext cx="1637586" cy="15712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800" b="0" i="0" u="none" strike="noStrike" baseline="0" dirty="0">
                <a:solidFill>
                  <a:srgbClr val="C5006B"/>
                </a:solidFill>
                <a:latin typeface="+mj-lt"/>
              </a:rPr>
              <a:t>Asia</a:t>
            </a:r>
          </a:p>
        </p:txBody>
      </p:sp>
      <p:sp>
        <p:nvSpPr>
          <p:cNvPr id="93" name="Flowchart: Connector 92">
            <a:extLst>
              <a:ext uri="{FF2B5EF4-FFF2-40B4-BE49-F238E27FC236}">
                <a16:creationId xmlns:a16="http://schemas.microsoft.com/office/drawing/2014/main" id="{62101FA6-92DC-4105-6B4D-4D2CFDA140C9}"/>
              </a:ext>
            </a:extLst>
          </p:cNvPr>
          <p:cNvSpPr/>
          <p:nvPr/>
        </p:nvSpPr>
        <p:spPr>
          <a:xfrm>
            <a:off x="10607078" y="3808998"/>
            <a:ext cx="90000" cy="91260"/>
          </a:xfrm>
          <a:prstGeom prst="flowChartConnector">
            <a:avLst/>
          </a:prstGeom>
          <a:solidFill>
            <a:srgbClr val="B1B1D7"/>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cxnSp>
        <p:nvCxnSpPr>
          <p:cNvPr id="94" name="Straight Connector 93">
            <a:extLst>
              <a:ext uri="{FF2B5EF4-FFF2-40B4-BE49-F238E27FC236}">
                <a16:creationId xmlns:a16="http://schemas.microsoft.com/office/drawing/2014/main" id="{A809D6DA-8BF1-F23E-82CC-B8CA2246C0EF}"/>
              </a:ext>
            </a:extLst>
          </p:cNvPr>
          <p:cNvCxnSpPr>
            <a:cxnSpLocks/>
            <a:stCxn id="34" idx="2"/>
          </p:cNvCxnSpPr>
          <p:nvPr/>
        </p:nvCxnSpPr>
        <p:spPr>
          <a:xfrm>
            <a:off x="9209864" y="3755271"/>
            <a:ext cx="1753143" cy="0"/>
          </a:xfrm>
          <a:prstGeom prst="line">
            <a:avLst/>
          </a:prstGeom>
        </p:spPr>
        <p:style>
          <a:lnRef idx="1">
            <a:schemeClr val="accent6"/>
          </a:lnRef>
          <a:fillRef idx="0">
            <a:schemeClr val="accent6"/>
          </a:fillRef>
          <a:effectRef idx="0">
            <a:schemeClr val="accent6"/>
          </a:effectRef>
          <a:fontRef idx="minor">
            <a:schemeClr val="tx1"/>
          </a:fontRef>
        </p:style>
      </p:cxnSp>
      <p:sp>
        <p:nvSpPr>
          <p:cNvPr id="95" name="Rectangle 94">
            <a:extLst>
              <a:ext uri="{FF2B5EF4-FFF2-40B4-BE49-F238E27FC236}">
                <a16:creationId xmlns:a16="http://schemas.microsoft.com/office/drawing/2014/main" id="{5AA01FA3-A4FE-D73C-ADD7-05C1DECF7D30}"/>
              </a:ext>
            </a:extLst>
          </p:cNvPr>
          <p:cNvSpPr/>
          <p:nvPr/>
        </p:nvSpPr>
        <p:spPr>
          <a:xfrm>
            <a:off x="4344458" y="4673375"/>
            <a:ext cx="2047966" cy="1469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800" b="0" i="0" u="none" strike="noStrike" baseline="0" dirty="0">
                <a:solidFill>
                  <a:srgbClr val="C5006B"/>
                </a:solidFill>
                <a:latin typeface="+mj-lt"/>
              </a:rPr>
              <a:t>Latin America</a:t>
            </a:r>
          </a:p>
        </p:txBody>
      </p:sp>
      <p:sp>
        <p:nvSpPr>
          <p:cNvPr id="96" name="Flowchart: Connector 95">
            <a:extLst>
              <a:ext uri="{FF2B5EF4-FFF2-40B4-BE49-F238E27FC236}">
                <a16:creationId xmlns:a16="http://schemas.microsoft.com/office/drawing/2014/main" id="{893D6E5A-2C62-81FB-474D-3769573C94AD}"/>
              </a:ext>
            </a:extLst>
          </p:cNvPr>
          <p:cNvSpPr/>
          <p:nvPr/>
        </p:nvSpPr>
        <p:spPr>
          <a:xfrm>
            <a:off x="4324986" y="4697871"/>
            <a:ext cx="90000" cy="91260"/>
          </a:xfrm>
          <a:prstGeom prst="flowChartConnector">
            <a:avLst/>
          </a:prstGeom>
          <a:solidFill>
            <a:srgbClr val="B1B1D7"/>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cxnSp>
        <p:nvCxnSpPr>
          <p:cNvPr id="97" name="Straight Connector 96">
            <a:extLst>
              <a:ext uri="{FF2B5EF4-FFF2-40B4-BE49-F238E27FC236}">
                <a16:creationId xmlns:a16="http://schemas.microsoft.com/office/drawing/2014/main" id="{B1EA1AE8-FD80-F6FF-8A8E-B72E176FEF88}"/>
              </a:ext>
            </a:extLst>
          </p:cNvPr>
          <p:cNvCxnSpPr>
            <a:cxnSpLocks/>
          </p:cNvCxnSpPr>
          <p:nvPr/>
        </p:nvCxnSpPr>
        <p:spPr>
          <a:xfrm>
            <a:off x="4336709" y="4656539"/>
            <a:ext cx="2502472" cy="0"/>
          </a:xfrm>
          <a:prstGeom prst="line">
            <a:avLst/>
          </a:prstGeom>
        </p:spPr>
        <p:style>
          <a:lnRef idx="1">
            <a:schemeClr val="accent6"/>
          </a:lnRef>
          <a:fillRef idx="0">
            <a:schemeClr val="accent6"/>
          </a:fillRef>
          <a:effectRef idx="0">
            <a:schemeClr val="accent6"/>
          </a:effectRef>
          <a:fontRef idx="minor">
            <a:schemeClr val="tx1"/>
          </a:fontRef>
        </p:style>
      </p:cxnSp>
      <p:cxnSp>
        <p:nvCxnSpPr>
          <p:cNvPr id="98" name="Straight Connector 97">
            <a:extLst>
              <a:ext uri="{FF2B5EF4-FFF2-40B4-BE49-F238E27FC236}">
                <a16:creationId xmlns:a16="http://schemas.microsoft.com/office/drawing/2014/main" id="{5028B662-77FC-5EBE-E7F2-3ACE2811CC18}"/>
              </a:ext>
            </a:extLst>
          </p:cNvPr>
          <p:cNvCxnSpPr>
            <a:cxnSpLocks/>
          </p:cNvCxnSpPr>
          <p:nvPr/>
        </p:nvCxnSpPr>
        <p:spPr>
          <a:xfrm>
            <a:off x="6197005" y="4004434"/>
            <a:ext cx="10096" cy="655092"/>
          </a:xfrm>
          <a:prstGeom prst="line">
            <a:avLst/>
          </a:prstGeom>
        </p:spPr>
        <p:style>
          <a:lnRef idx="1">
            <a:schemeClr val="accent6"/>
          </a:lnRef>
          <a:fillRef idx="0">
            <a:schemeClr val="accent6"/>
          </a:fillRef>
          <a:effectRef idx="0">
            <a:schemeClr val="accent6"/>
          </a:effectRef>
          <a:fontRef idx="minor">
            <a:schemeClr val="tx1"/>
          </a:fontRef>
        </p:style>
      </p:cxnSp>
      <p:cxnSp>
        <p:nvCxnSpPr>
          <p:cNvPr id="99" name="Straight Connector 98">
            <a:extLst>
              <a:ext uri="{FF2B5EF4-FFF2-40B4-BE49-F238E27FC236}">
                <a16:creationId xmlns:a16="http://schemas.microsoft.com/office/drawing/2014/main" id="{EEDA3BCE-485C-BE69-5DD9-C875DBF06C7B}"/>
              </a:ext>
            </a:extLst>
          </p:cNvPr>
          <p:cNvCxnSpPr>
            <a:cxnSpLocks/>
          </p:cNvCxnSpPr>
          <p:nvPr/>
        </p:nvCxnSpPr>
        <p:spPr>
          <a:xfrm>
            <a:off x="8413283" y="1315490"/>
            <a:ext cx="0" cy="1168149"/>
          </a:xfrm>
          <a:prstGeom prst="line">
            <a:avLst/>
          </a:prstGeom>
        </p:spPr>
        <p:style>
          <a:lnRef idx="1">
            <a:schemeClr val="accent6"/>
          </a:lnRef>
          <a:fillRef idx="0">
            <a:schemeClr val="accent6"/>
          </a:fillRef>
          <a:effectRef idx="0">
            <a:schemeClr val="accent6"/>
          </a:effectRef>
          <a:fontRef idx="minor">
            <a:schemeClr val="tx1"/>
          </a:fontRef>
        </p:style>
      </p:cxnSp>
      <p:cxnSp>
        <p:nvCxnSpPr>
          <p:cNvPr id="100" name="Straight Connector 99">
            <a:extLst>
              <a:ext uri="{FF2B5EF4-FFF2-40B4-BE49-F238E27FC236}">
                <a16:creationId xmlns:a16="http://schemas.microsoft.com/office/drawing/2014/main" id="{A82F5D9E-2C36-8050-556B-3FBFCE1496B2}"/>
              </a:ext>
            </a:extLst>
          </p:cNvPr>
          <p:cNvCxnSpPr>
            <a:cxnSpLocks/>
            <a:stCxn id="86" idx="1"/>
            <a:endCxn id="28" idx="0"/>
          </p:cNvCxnSpPr>
          <p:nvPr/>
        </p:nvCxnSpPr>
        <p:spPr>
          <a:xfrm>
            <a:off x="6094836" y="1607481"/>
            <a:ext cx="9509" cy="1559469"/>
          </a:xfrm>
          <a:prstGeom prst="line">
            <a:avLst/>
          </a:prstGeom>
        </p:spPr>
        <p:style>
          <a:lnRef idx="1">
            <a:schemeClr val="accent6"/>
          </a:lnRef>
          <a:fillRef idx="0">
            <a:schemeClr val="accent6"/>
          </a:fillRef>
          <a:effectRef idx="0">
            <a:schemeClr val="accent6"/>
          </a:effectRef>
          <a:fontRef idx="minor">
            <a:schemeClr val="tx1"/>
          </a:fontRef>
        </p:style>
      </p:cxnSp>
      <p:grpSp>
        <p:nvGrpSpPr>
          <p:cNvPr id="107" name="Group 106">
            <a:extLst>
              <a:ext uri="{FF2B5EF4-FFF2-40B4-BE49-F238E27FC236}">
                <a16:creationId xmlns:a16="http://schemas.microsoft.com/office/drawing/2014/main" id="{11923721-E082-7E6E-6187-88B577955579}"/>
              </a:ext>
            </a:extLst>
          </p:cNvPr>
          <p:cNvGrpSpPr/>
          <p:nvPr/>
        </p:nvGrpSpPr>
        <p:grpSpPr>
          <a:xfrm>
            <a:off x="402797" y="1395051"/>
            <a:ext cx="5132423" cy="1639261"/>
            <a:chOff x="432682" y="1404293"/>
            <a:chExt cx="5120253" cy="1639261"/>
          </a:xfrm>
        </p:grpSpPr>
        <p:sp>
          <p:nvSpPr>
            <p:cNvPr id="102" name="Rectangle 101">
              <a:extLst>
                <a:ext uri="{FF2B5EF4-FFF2-40B4-BE49-F238E27FC236}">
                  <a16:creationId xmlns:a16="http://schemas.microsoft.com/office/drawing/2014/main" id="{A8E6EF92-CA40-2AE1-BAF7-FEE8C8E10EE7}"/>
                </a:ext>
              </a:extLst>
            </p:cNvPr>
            <p:cNvSpPr/>
            <p:nvPr/>
          </p:nvSpPr>
          <p:spPr>
            <a:xfrm>
              <a:off x="445567" y="1650514"/>
              <a:ext cx="2618701" cy="1393040"/>
            </a:xfrm>
            <a:prstGeom prst="rect">
              <a:avLst/>
            </a:prstGeom>
            <a:solidFill>
              <a:srgbClr val="F7F6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1000" b="0" i="0" u="none" strike="noStrike" baseline="0" dirty="0">
                  <a:solidFill>
                    <a:schemeClr val="tx1"/>
                  </a:solidFill>
                  <a:latin typeface="+mj-lt"/>
                </a:rPr>
                <a:t>Due diligence and reporting obligations covering human rights and the environment applicable to companies located in Germany based on employee headcount. Financial penalties apply in case of breach. Came into force on 1 January 2023 for companies with a minimum of 3,000 employees</a:t>
              </a:r>
              <a:r>
                <a:rPr lang="en-BE" sz="1000" b="0" i="0" u="none" strike="noStrike" baseline="0" dirty="0">
                  <a:solidFill>
                    <a:schemeClr val="tx1"/>
                  </a:solidFill>
                  <a:latin typeface="+mj-lt"/>
                </a:rPr>
                <a:t>,</a:t>
              </a:r>
              <a:r>
                <a:rPr lang="en-GB" sz="1000" b="0" i="0" u="none" strike="noStrike" baseline="0" dirty="0">
                  <a:solidFill>
                    <a:schemeClr val="tx1"/>
                  </a:solidFill>
                  <a:latin typeface="+mj-lt"/>
                </a:rPr>
                <a:t> reduced to 1,000</a:t>
              </a:r>
              <a:r>
                <a:rPr lang="en-BE" sz="1000" dirty="0">
                  <a:solidFill>
                    <a:schemeClr val="tx1"/>
                  </a:solidFill>
                  <a:latin typeface="+mj-lt"/>
                </a:rPr>
                <a:t> in 2024,</a:t>
              </a:r>
              <a:endParaRPr lang="en-GB" sz="1000" b="0" i="0" u="none" strike="noStrike" baseline="0" dirty="0">
                <a:solidFill>
                  <a:schemeClr val="tx1"/>
                </a:solidFill>
                <a:latin typeface="+mj-lt"/>
              </a:endParaRPr>
            </a:p>
            <a:p>
              <a:r>
                <a:rPr lang="en-GB" sz="1000" dirty="0">
                  <a:solidFill>
                    <a:schemeClr val="tx1"/>
                  </a:solidFill>
                  <a:latin typeface="+mj-lt"/>
                </a:rPr>
                <a:t>Focus on public enforcement.</a:t>
              </a:r>
            </a:p>
          </p:txBody>
        </p:sp>
        <p:sp>
          <p:nvSpPr>
            <p:cNvPr id="106" name="TextBox 105">
              <a:extLst>
                <a:ext uri="{FF2B5EF4-FFF2-40B4-BE49-F238E27FC236}">
                  <a16:creationId xmlns:a16="http://schemas.microsoft.com/office/drawing/2014/main" id="{87DFEE08-793F-41DD-F8F0-42DB206FD6AE}"/>
                </a:ext>
              </a:extLst>
            </p:cNvPr>
            <p:cNvSpPr txBox="1"/>
            <p:nvPr/>
          </p:nvSpPr>
          <p:spPr>
            <a:xfrm>
              <a:off x="432682" y="1404293"/>
              <a:ext cx="2631586" cy="246221"/>
            </a:xfrm>
            <a:prstGeom prst="rect">
              <a:avLst/>
            </a:prstGeom>
            <a:solidFill>
              <a:srgbClr val="99CCFF"/>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dirty="0">
                  <a:ln>
                    <a:noFill/>
                  </a:ln>
                  <a:solidFill>
                    <a:schemeClr val="bg1"/>
                  </a:solidFill>
                  <a:effectLst/>
                  <a:uLnTx/>
                  <a:uFillTx/>
                  <a:latin typeface="Arial"/>
                  <a:ea typeface="+mn-ea"/>
                  <a:cs typeface="Arial"/>
                </a:rPr>
                <a:t>German Supply Chain Due Diligence Act</a:t>
              </a:r>
            </a:p>
          </p:txBody>
        </p:sp>
        <p:sp>
          <p:nvSpPr>
            <p:cNvPr id="3" name="Rectangle 2">
              <a:extLst>
                <a:ext uri="{FF2B5EF4-FFF2-40B4-BE49-F238E27FC236}">
                  <a16:creationId xmlns:a16="http://schemas.microsoft.com/office/drawing/2014/main" id="{4FE9BB91-AC6A-CE69-0362-480512DD4F9A}"/>
                </a:ext>
              </a:extLst>
            </p:cNvPr>
            <p:cNvSpPr/>
            <p:nvPr/>
          </p:nvSpPr>
          <p:spPr>
            <a:xfrm>
              <a:off x="3149125" y="1654254"/>
              <a:ext cx="2388983" cy="1174004"/>
            </a:xfrm>
            <a:prstGeom prst="rect">
              <a:avLst/>
            </a:prstGeom>
            <a:solidFill>
              <a:srgbClr val="F7F6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1000" b="0" i="0" u="none" strike="noStrike" baseline="0" dirty="0">
                  <a:solidFill>
                    <a:schemeClr val="tx1"/>
                  </a:solidFill>
                  <a:latin typeface="+mj-lt"/>
                </a:rPr>
                <a:t>- UN Guiding Principles on Business and Human Rights</a:t>
              </a:r>
            </a:p>
            <a:p>
              <a:r>
                <a:rPr lang="en-GB" sz="1000" dirty="0">
                  <a:solidFill>
                    <a:schemeClr val="tx1"/>
                  </a:solidFill>
                  <a:latin typeface="+mj-lt"/>
                </a:rPr>
                <a:t>- OECD Guidelines for Multinational Enterprises on Responsible Business Conduct</a:t>
              </a:r>
            </a:p>
            <a:p>
              <a:r>
                <a:rPr lang="en-GB" sz="1000" dirty="0">
                  <a:solidFill>
                    <a:schemeClr val="tx1"/>
                  </a:solidFill>
                  <a:latin typeface="+mj-lt"/>
                </a:rPr>
                <a:t>- Principles for Responsible Investment</a:t>
              </a:r>
            </a:p>
            <a:p>
              <a:r>
                <a:rPr lang="en-GB" sz="1000" dirty="0">
                  <a:solidFill>
                    <a:schemeClr val="tx1"/>
                  </a:solidFill>
                  <a:latin typeface="+mj-lt"/>
                </a:rPr>
                <a:t>- Etc.</a:t>
              </a:r>
            </a:p>
          </p:txBody>
        </p:sp>
        <p:sp>
          <p:nvSpPr>
            <p:cNvPr id="103" name="TextBox 102">
              <a:extLst>
                <a:ext uri="{FF2B5EF4-FFF2-40B4-BE49-F238E27FC236}">
                  <a16:creationId xmlns:a16="http://schemas.microsoft.com/office/drawing/2014/main" id="{ACD47E09-3085-B58C-DEEF-023053B62205}"/>
                </a:ext>
              </a:extLst>
            </p:cNvPr>
            <p:cNvSpPr txBox="1"/>
            <p:nvPr/>
          </p:nvSpPr>
          <p:spPr>
            <a:xfrm>
              <a:off x="3136241" y="1408033"/>
              <a:ext cx="2416694" cy="246221"/>
            </a:xfrm>
            <a:prstGeom prst="rect">
              <a:avLst/>
            </a:prstGeom>
            <a:solidFill>
              <a:srgbClr val="99CCFF"/>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dirty="0">
                  <a:ln>
                    <a:noFill/>
                  </a:ln>
                  <a:solidFill>
                    <a:schemeClr val="bg1"/>
                  </a:solidFill>
                  <a:effectLst/>
                  <a:uLnTx/>
                  <a:uFillTx/>
                  <a:latin typeface="Arial"/>
                  <a:ea typeface="+mn-ea"/>
                  <a:cs typeface="Arial"/>
                </a:rPr>
                <a:t>Soft law standards</a:t>
              </a:r>
            </a:p>
          </p:txBody>
        </p:sp>
      </p:grpSp>
      <p:grpSp>
        <p:nvGrpSpPr>
          <p:cNvPr id="109" name="Group 108">
            <a:extLst>
              <a:ext uri="{FF2B5EF4-FFF2-40B4-BE49-F238E27FC236}">
                <a16:creationId xmlns:a16="http://schemas.microsoft.com/office/drawing/2014/main" id="{8F3EA3D9-22C6-9BD2-D1F0-2BB4B42C6C53}"/>
              </a:ext>
            </a:extLst>
          </p:cNvPr>
          <p:cNvGrpSpPr/>
          <p:nvPr/>
        </p:nvGrpSpPr>
        <p:grpSpPr>
          <a:xfrm>
            <a:off x="431799" y="3145482"/>
            <a:ext cx="2675677" cy="1323584"/>
            <a:chOff x="431800" y="3145481"/>
            <a:chExt cx="2632468" cy="1489637"/>
          </a:xfrm>
        </p:grpSpPr>
        <p:sp>
          <p:nvSpPr>
            <p:cNvPr id="101" name="Rectangle 100">
              <a:extLst>
                <a:ext uri="{FF2B5EF4-FFF2-40B4-BE49-F238E27FC236}">
                  <a16:creationId xmlns:a16="http://schemas.microsoft.com/office/drawing/2014/main" id="{A94CB87A-4496-FF9C-37E8-3146F99CBB7D}"/>
                </a:ext>
              </a:extLst>
            </p:cNvPr>
            <p:cNvSpPr/>
            <p:nvPr/>
          </p:nvSpPr>
          <p:spPr>
            <a:xfrm>
              <a:off x="431800" y="3385464"/>
              <a:ext cx="2631586" cy="1249654"/>
            </a:xfrm>
            <a:prstGeom prst="rect">
              <a:avLst/>
            </a:prstGeom>
            <a:solidFill>
              <a:srgbClr val="F7F6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1000" b="0" i="0" u="none" strike="noStrike" baseline="0" dirty="0">
                  <a:solidFill>
                    <a:schemeClr val="tx1"/>
                  </a:solidFill>
                  <a:latin typeface="+mj-lt"/>
                </a:rPr>
                <a:t>Due diligence and reporting obligations covering human and fundamental rights, health and safety and the environment</a:t>
              </a:r>
              <a:r>
                <a:rPr lang="en-BE" sz="1000" b="0" i="0" u="none" strike="noStrike" baseline="0" dirty="0">
                  <a:solidFill>
                    <a:schemeClr val="tx1"/>
                  </a:solidFill>
                  <a:latin typeface="+mj-lt"/>
                </a:rPr>
                <a:t>.</a:t>
              </a:r>
              <a:r>
                <a:rPr lang="en-GB" sz="1000" b="0" i="0" u="none" strike="noStrike" baseline="0" dirty="0">
                  <a:solidFill>
                    <a:schemeClr val="tx1"/>
                  </a:solidFill>
                  <a:latin typeface="+mj-lt"/>
                </a:rPr>
                <a:t> </a:t>
              </a:r>
              <a:r>
                <a:rPr lang="en-BE" sz="1000" dirty="0">
                  <a:solidFill>
                    <a:schemeClr val="tx1"/>
                  </a:solidFill>
                  <a:latin typeface="+mj-lt"/>
                </a:rPr>
                <a:t>A</a:t>
              </a:r>
              <a:r>
                <a:rPr lang="en-GB" sz="1000" b="0" i="0" u="none" strike="noStrike" baseline="0" dirty="0" err="1">
                  <a:solidFill>
                    <a:schemeClr val="tx1"/>
                  </a:solidFill>
                  <a:latin typeface="+mj-lt"/>
                </a:rPr>
                <a:t>pplicable</a:t>
              </a:r>
              <a:r>
                <a:rPr lang="en-GB" sz="1000" b="0" i="0" u="none" strike="noStrike" baseline="0" dirty="0">
                  <a:solidFill>
                    <a:schemeClr val="tx1"/>
                  </a:solidFill>
                  <a:latin typeface="+mj-lt"/>
                </a:rPr>
                <a:t> to companies operating in France</a:t>
              </a:r>
              <a:r>
                <a:rPr lang="en-BE" sz="1000" b="0" i="0" u="none" strike="noStrike" baseline="0" dirty="0">
                  <a:solidFill>
                    <a:schemeClr val="tx1"/>
                  </a:solidFill>
                  <a:latin typeface="+mj-lt"/>
                </a:rPr>
                <a:t> (with more than 5k/10k employees)</a:t>
              </a:r>
              <a:r>
                <a:rPr lang="en-BE" sz="1000" dirty="0">
                  <a:solidFill>
                    <a:schemeClr val="tx1"/>
                  </a:solidFill>
                  <a:latin typeface="+mj-lt"/>
                </a:rPr>
                <a:t>.</a:t>
              </a:r>
              <a:endParaRPr lang="en-BE" sz="1000" b="0" i="0" u="none" strike="noStrike" baseline="0" dirty="0">
                <a:solidFill>
                  <a:schemeClr val="tx1"/>
                </a:solidFill>
                <a:latin typeface="+mj-lt"/>
              </a:endParaRPr>
            </a:p>
            <a:p>
              <a:r>
                <a:rPr lang="en-BE" sz="1000" dirty="0">
                  <a:solidFill>
                    <a:schemeClr val="tx1"/>
                  </a:solidFill>
                  <a:latin typeface="+mj-lt"/>
                </a:rPr>
                <a:t>Came into force on 27 March 2017</a:t>
              </a:r>
              <a:r>
                <a:rPr lang="en-GB" sz="1000" b="0" i="0" u="none" strike="noStrike" baseline="0" dirty="0">
                  <a:solidFill>
                    <a:schemeClr val="tx1"/>
                  </a:solidFill>
                  <a:latin typeface="+mj-lt"/>
                </a:rPr>
                <a:t>. </a:t>
              </a:r>
            </a:p>
            <a:p>
              <a:r>
                <a:rPr lang="en-GB" sz="1000" b="0" i="0" u="none" strike="noStrike" baseline="0" dirty="0">
                  <a:solidFill>
                    <a:schemeClr val="tx1"/>
                  </a:solidFill>
                  <a:latin typeface="+mj-lt"/>
                </a:rPr>
                <a:t>Focus on private enforcement.</a:t>
              </a:r>
              <a:endParaRPr lang="en-GB" sz="1000" dirty="0">
                <a:solidFill>
                  <a:schemeClr val="tx1"/>
                </a:solidFill>
                <a:latin typeface="+mj-lt"/>
              </a:endParaRPr>
            </a:p>
          </p:txBody>
        </p:sp>
        <p:sp>
          <p:nvSpPr>
            <p:cNvPr id="108" name="TextBox 107">
              <a:extLst>
                <a:ext uri="{FF2B5EF4-FFF2-40B4-BE49-F238E27FC236}">
                  <a16:creationId xmlns:a16="http://schemas.microsoft.com/office/drawing/2014/main" id="{470778CC-CD00-B7FF-AC42-39C2D7045A8D}"/>
                </a:ext>
              </a:extLst>
            </p:cNvPr>
            <p:cNvSpPr txBox="1"/>
            <p:nvPr/>
          </p:nvSpPr>
          <p:spPr>
            <a:xfrm>
              <a:off x="432682" y="3145481"/>
              <a:ext cx="2631586" cy="246221"/>
            </a:xfrm>
            <a:prstGeom prst="rect">
              <a:avLst/>
            </a:prstGeom>
            <a:solidFill>
              <a:srgbClr val="99CCFF"/>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dirty="0">
                  <a:ln>
                    <a:noFill/>
                  </a:ln>
                  <a:solidFill>
                    <a:schemeClr val="bg1"/>
                  </a:solidFill>
                  <a:effectLst/>
                  <a:uLnTx/>
                  <a:uFillTx/>
                  <a:latin typeface="Arial"/>
                  <a:ea typeface="+mn-ea"/>
                  <a:cs typeface="Arial"/>
                </a:rPr>
                <a:t>French Duty of Vigilance Law</a:t>
              </a:r>
            </a:p>
          </p:txBody>
        </p:sp>
      </p:grpSp>
      <p:sp>
        <p:nvSpPr>
          <p:cNvPr id="104" name="Flowchart: Connector 103">
            <a:extLst>
              <a:ext uri="{FF2B5EF4-FFF2-40B4-BE49-F238E27FC236}">
                <a16:creationId xmlns:a16="http://schemas.microsoft.com/office/drawing/2014/main" id="{B22B453F-CC5D-8328-417A-E333CE1669DE}"/>
              </a:ext>
            </a:extLst>
          </p:cNvPr>
          <p:cNvSpPr/>
          <p:nvPr/>
        </p:nvSpPr>
        <p:spPr>
          <a:xfrm>
            <a:off x="3681172" y="4072635"/>
            <a:ext cx="90000" cy="91260"/>
          </a:xfrm>
          <a:prstGeom prst="flowChartConnector">
            <a:avLst/>
          </a:prstGeom>
          <a:solidFill>
            <a:srgbClr val="A2CEA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a:solidFill>
                <a:schemeClr val="tx1"/>
              </a:solidFill>
            </a:endParaRPr>
          </a:p>
        </p:txBody>
      </p:sp>
      <p:pic>
        <p:nvPicPr>
          <p:cNvPr id="49" name="Picture 48" descr="Image result for ulb llm international business law">
            <a:hlinkClick r:id="rId4"/>
            <a:extLst>
              <a:ext uri="{FF2B5EF4-FFF2-40B4-BE49-F238E27FC236}">
                <a16:creationId xmlns:a16="http://schemas.microsoft.com/office/drawing/2014/main" id="{17B59A5B-B08C-EFA9-E4A2-C8B58AF22B5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9939894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6AA511-556C-362A-3CEB-EC63FED74A58}"/>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46A8AE5D-17F8-77BC-620C-80A759AE4A02}"/>
              </a:ext>
            </a:extLst>
          </p:cNvPr>
          <p:cNvSpPr>
            <a:spLocks noGrp="1"/>
          </p:cNvSpPr>
          <p:nvPr>
            <p:ph type="title"/>
          </p:nvPr>
        </p:nvSpPr>
        <p:spPr/>
        <p:txBody>
          <a:bodyPr/>
          <a:lstStyle/>
          <a:p>
            <a:r>
              <a:rPr lang="en-GB" dirty="0"/>
              <a:t>The French Law on the Duty of Vigilance</a:t>
            </a:r>
            <a:r>
              <a:rPr lang="en-BE" dirty="0"/>
              <a:t> (</a:t>
            </a:r>
            <a:r>
              <a:rPr lang="en-BE" i="1" dirty="0" err="1"/>
              <a:t>loi</a:t>
            </a:r>
            <a:r>
              <a:rPr lang="en-BE" i="1" dirty="0"/>
              <a:t> sur le devoir de vigilance)</a:t>
            </a:r>
            <a:endParaRPr lang="en-GB" dirty="0"/>
          </a:p>
        </p:txBody>
      </p:sp>
      <p:grpSp>
        <p:nvGrpSpPr>
          <p:cNvPr id="4" name="Group 3">
            <a:extLst>
              <a:ext uri="{FF2B5EF4-FFF2-40B4-BE49-F238E27FC236}">
                <a16:creationId xmlns:a16="http://schemas.microsoft.com/office/drawing/2014/main" id="{72BE1AFC-D8E7-F2E1-D58D-E07D77E55370}"/>
              </a:ext>
            </a:extLst>
          </p:cNvPr>
          <p:cNvGrpSpPr/>
          <p:nvPr/>
        </p:nvGrpSpPr>
        <p:grpSpPr>
          <a:xfrm>
            <a:off x="608653" y="1511634"/>
            <a:ext cx="10745646" cy="4323653"/>
            <a:chOff x="787906" y="2337468"/>
            <a:chExt cx="10413494" cy="4101867"/>
          </a:xfrm>
        </p:grpSpPr>
        <p:sp>
          <p:nvSpPr>
            <p:cNvPr id="6" name="Isosceles Triangle 5">
              <a:extLst>
                <a:ext uri="{FF2B5EF4-FFF2-40B4-BE49-F238E27FC236}">
                  <a16:creationId xmlns:a16="http://schemas.microsoft.com/office/drawing/2014/main" id="{73A95C03-F127-C3B2-2636-FE998DC7F158}"/>
                </a:ext>
              </a:extLst>
            </p:cNvPr>
            <p:cNvSpPr/>
            <p:nvPr/>
          </p:nvSpPr>
          <p:spPr>
            <a:xfrm rot="10800000">
              <a:off x="787906" y="2789628"/>
              <a:ext cx="521242" cy="186842"/>
            </a:xfrm>
            <a:prstGeom prst="triangle">
              <a:avLst>
                <a:gd name="adj" fmla="val 4970"/>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7" name="TextBox 6">
              <a:extLst>
                <a:ext uri="{FF2B5EF4-FFF2-40B4-BE49-F238E27FC236}">
                  <a16:creationId xmlns:a16="http://schemas.microsoft.com/office/drawing/2014/main" id="{B15FD637-1935-3637-8A54-7636E719EBB4}"/>
                </a:ext>
              </a:extLst>
            </p:cNvPr>
            <p:cNvSpPr txBox="1"/>
            <p:nvPr/>
          </p:nvSpPr>
          <p:spPr>
            <a:xfrm>
              <a:off x="979210" y="2337468"/>
              <a:ext cx="3184098" cy="4072204"/>
            </a:xfrm>
            <a:prstGeom prst="rect">
              <a:avLst/>
            </a:prstGeom>
            <a:solidFill>
              <a:srgbClr val="F7F6F5"/>
            </a:solidFill>
          </p:spPr>
          <p:txBody>
            <a:bodyPr wrap="square" tIns="684000" rtlCol="0">
              <a:noAutofit/>
            </a:bodyPr>
            <a:lstStyle/>
            <a:p>
              <a:pPr marL="285750" indent="-285750">
                <a:spcBef>
                  <a:spcPts val="450"/>
                </a:spcBef>
                <a:spcAft>
                  <a:spcPts val="450"/>
                </a:spcAft>
                <a:buFont typeface="Arial" panose="020B0604020202020204" pitchFamily="34" charset="0"/>
                <a:buChar char="&gt;"/>
              </a:pPr>
              <a:r>
                <a:rPr lang="en-BE" sz="1200" dirty="0">
                  <a:solidFill>
                    <a:srgbClr val="4D4D4D"/>
                  </a:solidFill>
                </a:rPr>
                <a:t>French c</a:t>
              </a:r>
              <a:r>
                <a:rPr lang="en-US" sz="1200" dirty="0" err="1">
                  <a:solidFill>
                    <a:srgbClr val="4D4D4D"/>
                  </a:solidFill>
                </a:rPr>
                <a:t>ompanies</a:t>
              </a:r>
              <a:r>
                <a:rPr lang="en-US" sz="1200" dirty="0">
                  <a:solidFill>
                    <a:srgbClr val="4D4D4D"/>
                  </a:solidFill>
                </a:rPr>
                <a:t> with</a:t>
              </a:r>
              <a:r>
                <a:rPr lang="en-BE" sz="1200" dirty="0">
                  <a:solidFill>
                    <a:srgbClr val="4D4D4D"/>
                  </a:solidFill>
                </a:rPr>
                <a:t>:</a:t>
              </a:r>
              <a:r>
                <a:rPr lang="en-US" sz="1200" dirty="0">
                  <a:solidFill>
                    <a:srgbClr val="4D4D4D"/>
                  </a:solidFill>
                </a:rPr>
                <a:t> </a:t>
              </a:r>
            </a:p>
            <a:p>
              <a:pPr marL="534988" lvl="1" indent="-285750">
                <a:spcBef>
                  <a:spcPts val="450"/>
                </a:spcBef>
                <a:spcAft>
                  <a:spcPts val="450"/>
                </a:spcAft>
                <a:buFont typeface="Arial" panose="020B0604020202020204" pitchFamily="34" charset="0"/>
                <a:buChar char="•"/>
              </a:pPr>
              <a:r>
                <a:rPr lang="en-US" sz="1200" dirty="0">
                  <a:solidFill>
                    <a:schemeClr val="tx2"/>
                  </a:solidFill>
                </a:rPr>
                <a:t>&gt; 5.000 </a:t>
              </a:r>
              <a:r>
                <a:rPr lang="en-US" sz="1200" dirty="0">
                  <a:solidFill>
                    <a:srgbClr val="4D4D4D"/>
                  </a:solidFill>
                </a:rPr>
                <a:t>employees in the company and its </a:t>
              </a:r>
              <a:r>
                <a:rPr lang="en-US" sz="1200" dirty="0">
                  <a:solidFill>
                    <a:schemeClr val="tx2"/>
                  </a:solidFill>
                </a:rPr>
                <a:t>French-based</a:t>
              </a:r>
              <a:r>
                <a:rPr lang="en-US" sz="1200" dirty="0">
                  <a:solidFill>
                    <a:srgbClr val="4D4D4D"/>
                  </a:solidFill>
                </a:rPr>
                <a:t> direct or indirect subsidiaries, or</a:t>
              </a:r>
            </a:p>
            <a:p>
              <a:pPr marL="534988" lvl="1" indent="-285750">
                <a:spcBef>
                  <a:spcPts val="450"/>
                </a:spcBef>
                <a:spcAft>
                  <a:spcPts val="450"/>
                </a:spcAft>
                <a:buFont typeface="Arial" panose="020B0604020202020204" pitchFamily="34" charset="0"/>
                <a:buChar char="•"/>
              </a:pPr>
              <a:r>
                <a:rPr lang="en-US" sz="1200" dirty="0">
                  <a:solidFill>
                    <a:schemeClr val="tx2"/>
                  </a:solidFill>
                </a:rPr>
                <a:t>&gt; 10.000 </a:t>
              </a:r>
              <a:r>
                <a:rPr lang="en-US" sz="1200" dirty="0">
                  <a:solidFill>
                    <a:srgbClr val="4D4D4D"/>
                  </a:solidFill>
                </a:rPr>
                <a:t>employees in the company and in its direct or indirect subsidiaries </a:t>
              </a:r>
              <a:r>
                <a:rPr lang="en-US" sz="1200" dirty="0">
                  <a:solidFill>
                    <a:schemeClr val="tx2"/>
                  </a:solidFill>
                </a:rPr>
                <a:t>globally</a:t>
              </a:r>
              <a:r>
                <a:rPr lang="en-US" sz="1200" dirty="0">
                  <a:solidFill>
                    <a:srgbClr val="4D4D4D"/>
                  </a:solidFill>
                </a:rPr>
                <a:t>.</a:t>
              </a:r>
            </a:p>
            <a:p>
              <a:pPr marL="285750" indent="-285750">
                <a:spcBef>
                  <a:spcPts val="450"/>
                </a:spcBef>
                <a:spcAft>
                  <a:spcPts val="450"/>
                </a:spcAft>
                <a:buFont typeface="Arial" panose="020B0604020202020204" pitchFamily="34" charset="0"/>
                <a:buChar char="&gt;"/>
              </a:pPr>
              <a:r>
                <a:rPr lang="en-BE" sz="1200" dirty="0">
                  <a:solidFill>
                    <a:srgbClr val="4D4D4D"/>
                  </a:solidFill>
                </a:rPr>
                <a:t>In practice, around 150 companies</a:t>
              </a:r>
            </a:p>
            <a:p>
              <a:pPr marL="534988" lvl="1" indent="-285750">
                <a:spcBef>
                  <a:spcPts val="450"/>
                </a:spcBef>
                <a:spcAft>
                  <a:spcPts val="450"/>
                </a:spcAft>
                <a:buFont typeface="Arial" panose="020B0604020202020204" pitchFamily="34" charset="0"/>
                <a:buChar char="•"/>
              </a:pPr>
              <a:endParaRPr lang="en-US" sz="1200" dirty="0"/>
            </a:p>
          </p:txBody>
        </p:sp>
        <p:sp>
          <p:nvSpPr>
            <p:cNvPr id="8" name="Rectangle 7">
              <a:extLst>
                <a:ext uri="{FF2B5EF4-FFF2-40B4-BE49-F238E27FC236}">
                  <a16:creationId xmlns:a16="http://schemas.microsoft.com/office/drawing/2014/main" id="{757FA8E1-0C00-1D12-FDE3-9C8E19E58940}"/>
                </a:ext>
              </a:extLst>
            </p:cNvPr>
            <p:cNvSpPr/>
            <p:nvPr/>
          </p:nvSpPr>
          <p:spPr>
            <a:xfrm>
              <a:off x="979210" y="6409675"/>
              <a:ext cx="3184098" cy="29660"/>
            </a:xfrm>
            <a:prstGeom prst="rect">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9" name="Arrow: Pentagon 8">
              <a:extLst>
                <a:ext uri="{FF2B5EF4-FFF2-40B4-BE49-F238E27FC236}">
                  <a16:creationId xmlns:a16="http://schemas.microsoft.com/office/drawing/2014/main" id="{D4E9129E-2AA4-CD69-96D2-8E571418B08B}"/>
                </a:ext>
              </a:extLst>
            </p:cNvPr>
            <p:cNvSpPr/>
            <p:nvPr/>
          </p:nvSpPr>
          <p:spPr>
            <a:xfrm>
              <a:off x="790822" y="2479899"/>
              <a:ext cx="3184098" cy="311397"/>
            </a:xfrm>
            <a:prstGeom prst="homePlate">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n-GB" sz="1400" b="1" dirty="0">
                  <a:solidFill>
                    <a:schemeClr val="bg1"/>
                  </a:solidFill>
                </a:rPr>
                <a:t>Scope of application</a:t>
              </a:r>
            </a:p>
          </p:txBody>
        </p:sp>
        <p:sp>
          <p:nvSpPr>
            <p:cNvPr id="10" name="Isosceles Triangle 9">
              <a:extLst>
                <a:ext uri="{FF2B5EF4-FFF2-40B4-BE49-F238E27FC236}">
                  <a16:creationId xmlns:a16="http://schemas.microsoft.com/office/drawing/2014/main" id="{C9F7323D-E742-20B8-5072-B606C83398CA}"/>
                </a:ext>
              </a:extLst>
            </p:cNvPr>
            <p:cNvSpPr/>
            <p:nvPr/>
          </p:nvSpPr>
          <p:spPr>
            <a:xfrm rot="10800000">
              <a:off x="4306953" y="2789628"/>
              <a:ext cx="521242" cy="186842"/>
            </a:xfrm>
            <a:prstGeom prst="triangle">
              <a:avLst>
                <a:gd name="adj" fmla="val 4970"/>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11" name="TextBox 10">
              <a:extLst>
                <a:ext uri="{FF2B5EF4-FFF2-40B4-BE49-F238E27FC236}">
                  <a16:creationId xmlns:a16="http://schemas.microsoft.com/office/drawing/2014/main" id="{0A509887-564B-98B0-1735-8EFDB2370001}"/>
                </a:ext>
              </a:extLst>
            </p:cNvPr>
            <p:cNvSpPr txBox="1"/>
            <p:nvPr/>
          </p:nvSpPr>
          <p:spPr>
            <a:xfrm>
              <a:off x="4498257" y="2337468"/>
              <a:ext cx="3184098" cy="4072204"/>
            </a:xfrm>
            <a:prstGeom prst="rect">
              <a:avLst/>
            </a:prstGeom>
            <a:solidFill>
              <a:srgbClr val="F7F6F5"/>
            </a:solidFill>
          </p:spPr>
          <p:txBody>
            <a:bodyPr wrap="square" tIns="684000" rtlCol="0">
              <a:noAutofit/>
            </a:bodyPr>
            <a:lstStyle/>
            <a:p>
              <a:pPr marL="285750" indent="-285750">
                <a:spcBef>
                  <a:spcPts val="450"/>
                </a:spcBef>
                <a:spcAft>
                  <a:spcPts val="450"/>
                </a:spcAft>
                <a:buFont typeface="Arial" panose="020B0604020202020204" pitchFamily="34" charset="0"/>
                <a:buChar char="&gt;"/>
              </a:pPr>
              <a:r>
                <a:rPr lang="en-US" sz="1200" dirty="0">
                  <a:solidFill>
                    <a:srgbClr val="4D4D4D"/>
                  </a:solidFill>
                </a:rPr>
                <a:t>Obligation to</a:t>
              </a:r>
              <a:r>
                <a:rPr lang="en-BE" sz="1200" dirty="0">
                  <a:solidFill>
                    <a:srgbClr val="4D4D4D"/>
                  </a:solidFill>
                </a:rPr>
                <a:t> publish and</a:t>
              </a:r>
              <a:r>
                <a:rPr lang="en-US" sz="1200" dirty="0">
                  <a:solidFill>
                    <a:srgbClr val="4D4D4D"/>
                  </a:solidFill>
                </a:rPr>
                <a:t> implement a </a:t>
              </a:r>
              <a:r>
                <a:rPr kumimoji="0" lang="en-US" sz="1200" b="0" i="0" u="none" strike="noStrike" kern="1200" cap="none" spc="0" normalizeH="0" baseline="0" noProof="0" dirty="0">
                  <a:ln>
                    <a:noFill/>
                  </a:ln>
                  <a:solidFill>
                    <a:schemeClr val="tx2"/>
                  </a:solidFill>
                  <a:effectLst/>
                  <a:uLnTx/>
                  <a:uFillTx/>
                  <a:latin typeface="Arial"/>
                  <a:ea typeface="+mn-ea"/>
                  <a:cs typeface="Arial"/>
                </a:rPr>
                <a:t>vigilance plan</a:t>
              </a:r>
              <a:r>
                <a:rPr lang="en-US" sz="1200" dirty="0">
                  <a:solidFill>
                    <a:srgbClr val="4D4D4D"/>
                  </a:solidFill>
                </a:rPr>
                <a:t>, including due diligence measures to identify risks and prevent severe violations of </a:t>
              </a:r>
              <a:r>
                <a:rPr lang="en-US" sz="1200" dirty="0">
                  <a:solidFill>
                    <a:schemeClr val="tx2"/>
                  </a:solidFill>
                </a:rPr>
                <a:t>human rights</a:t>
              </a:r>
              <a:r>
                <a:rPr lang="en-US" sz="1200" dirty="0">
                  <a:solidFill>
                    <a:srgbClr val="4D4D4D"/>
                  </a:solidFill>
                </a:rPr>
                <a:t>, </a:t>
              </a:r>
              <a:r>
                <a:rPr lang="en-US" sz="1200" dirty="0">
                  <a:solidFill>
                    <a:schemeClr val="tx2"/>
                  </a:solidFill>
                </a:rPr>
                <a:t>health and safety</a:t>
              </a:r>
              <a:r>
                <a:rPr lang="en-US" sz="1200" dirty="0">
                  <a:solidFill>
                    <a:srgbClr val="4D4D4D"/>
                  </a:solidFill>
                </a:rPr>
                <a:t>, and damage to </a:t>
              </a:r>
              <a:r>
                <a:rPr lang="en-US" sz="1200" dirty="0">
                  <a:solidFill>
                    <a:schemeClr val="tx2"/>
                  </a:solidFill>
                </a:rPr>
                <a:t>environment</a:t>
              </a:r>
              <a:r>
                <a:rPr lang="en-US" sz="1200" dirty="0"/>
                <a:t>.</a:t>
              </a:r>
              <a:endParaRPr kumimoji="0" lang="en-US" sz="1200" b="0" i="0" u="none" strike="noStrike" kern="1200" cap="none" spc="0" normalizeH="0" baseline="0" noProof="0" dirty="0">
                <a:ln>
                  <a:noFill/>
                </a:ln>
                <a:effectLst/>
                <a:uLnTx/>
                <a:uFillTx/>
                <a:latin typeface="Arial"/>
                <a:ea typeface="+mn-ea"/>
                <a:cs typeface="Arial"/>
              </a:endParaRPr>
            </a:p>
            <a:p>
              <a:pPr marL="285750" indent="-285750">
                <a:spcBef>
                  <a:spcPts val="450"/>
                </a:spcBef>
                <a:buFont typeface="Arial" panose="020B0604020202020204" pitchFamily="34" charset="0"/>
                <a:buChar char="&gt;"/>
              </a:pPr>
              <a:r>
                <a:rPr lang="en-US" sz="1200" dirty="0">
                  <a:solidFill>
                    <a:srgbClr val="4D4D4D"/>
                  </a:solidFill>
                </a:rPr>
                <a:t>Risks and violations arising from :</a:t>
              </a:r>
            </a:p>
            <a:p>
              <a:pPr marL="534988" lvl="1" indent="-261938">
                <a:spcBef>
                  <a:spcPts val="200"/>
                </a:spcBef>
                <a:spcAft>
                  <a:spcPts val="200"/>
                </a:spcAft>
                <a:buFont typeface="Arial" panose="020B0604020202020204" pitchFamily="34" charset="0"/>
                <a:buChar char="•"/>
              </a:pPr>
              <a:r>
                <a:rPr lang="en-US" sz="1200" dirty="0">
                  <a:solidFill>
                    <a:srgbClr val="4D4D4D"/>
                  </a:solidFill>
                </a:rPr>
                <a:t>the </a:t>
              </a:r>
              <a:r>
                <a:rPr kumimoji="0" lang="en-US" sz="1200" b="0" i="0" u="none" strike="noStrike" kern="1200" cap="none" spc="0" normalizeH="0" baseline="0" noProof="0" dirty="0">
                  <a:ln>
                    <a:noFill/>
                  </a:ln>
                  <a:solidFill>
                    <a:schemeClr val="tx2"/>
                  </a:solidFill>
                  <a:effectLst/>
                  <a:uLnTx/>
                  <a:uFillTx/>
                  <a:latin typeface="Arial"/>
                  <a:ea typeface="+mn-ea"/>
                  <a:cs typeface="Arial"/>
                </a:rPr>
                <a:t>company</a:t>
              </a:r>
              <a:r>
                <a:rPr kumimoji="0" lang="en-US" sz="1200" b="0" i="0" u="none" strike="noStrike" kern="1200" cap="none" spc="0" normalizeH="0" baseline="0" noProof="0" dirty="0">
                  <a:ln>
                    <a:noFill/>
                  </a:ln>
                  <a:solidFill>
                    <a:srgbClr val="4D4D4D"/>
                  </a:solidFill>
                  <a:effectLst/>
                  <a:uLnTx/>
                  <a:uFillTx/>
                  <a:latin typeface="Arial"/>
                  <a:ea typeface="+mn-ea"/>
                  <a:cs typeface="Arial"/>
                </a:rPr>
                <a:t>,</a:t>
              </a:r>
            </a:p>
            <a:p>
              <a:pPr marL="534988" lvl="1" indent="-261938">
                <a:spcBef>
                  <a:spcPts val="200"/>
                </a:spcBef>
                <a:spcAft>
                  <a:spcPts val="200"/>
                </a:spcAft>
                <a:buFont typeface="Arial" panose="020B0604020202020204" pitchFamily="34" charset="0"/>
                <a:buChar char="•"/>
              </a:pPr>
              <a:r>
                <a:rPr lang="en-US" sz="1200" dirty="0">
                  <a:solidFill>
                    <a:srgbClr val="4D4D4D"/>
                  </a:solidFill>
                </a:rPr>
                <a:t>its</a:t>
              </a:r>
              <a:r>
                <a:rPr kumimoji="0" lang="en-US" sz="1200" b="0" i="0" u="none" strike="noStrike" kern="1200" cap="none" spc="0" normalizeH="0" baseline="0" noProof="0" dirty="0">
                  <a:ln>
                    <a:noFill/>
                  </a:ln>
                  <a:solidFill>
                    <a:srgbClr val="4D4D4D"/>
                  </a:solidFill>
                  <a:effectLst/>
                  <a:uLnTx/>
                  <a:uFillTx/>
                  <a:latin typeface="Arial"/>
                  <a:ea typeface="+mn-ea"/>
                  <a:cs typeface="Arial"/>
                </a:rPr>
                <a:t> </a:t>
              </a:r>
              <a:r>
                <a:rPr kumimoji="0" lang="en-US" sz="1200" b="0" i="0" u="none" strike="noStrike" kern="1200" cap="none" spc="0" normalizeH="0" baseline="0" noProof="0" dirty="0">
                  <a:ln>
                    <a:noFill/>
                  </a:ln>
                  <a:solidFill>
                    <a:schemeClr val="tx2"/>
                  </a:solidFill>
                  <a:effectLst/>
                  <a:uLnTx/>
                  <a:uFillTx/>
                  <a:latin typeface="Arial"/>
                  <a:ea typeface="+mn-ea"/>
                  <a:cs typeface="Arial"/>
                </a:rPr>
                <a:t>directly or indirectly controlled subsidiaries</a:t>
              </a:r>
              <a:r>
                <a:rPr kumimoji="0" lang="en-US" sz="1200" b="0" i="0" u="none" strike="noStrike" kern="1200" cap="none" spc="0" normalizeH="0" baseline="0" noProof="0" dirty="0">
                  <a:ln>
                    <a:noFill/>
                  </a:ln>
                  <a:solidFill>
                    <a:srgbClr val="4D4D4D"/>
                  </a:solidFill>
                  <a:effectLst/>
                  <a:uLnTx/>
                  <a:uFillTx/>
                  <a:latin typeface="Arial"/>
                  <a:ea typeface="+mn-ea"/>
                  <a:cs typeface="Arial"/>
                </a:rPr>
                <a:t>, </a:t>
              </a:r>
              <a:r>
                <a:rPr lang="en-US" sz="1200" dirty="0">
                  <a:solidFill>
                    <a:srgbClr val="4D4D4D"/>
                  </a:solidFill>
                </a:rPr>
                <a:t>and</a:t>
              </a:r>
            </a:p>
            <a:p>
              <a:pPr marL="534988" lvl="1" indent="-261938">
                <a:spcBef>
                  <a:spcPts val="200"/>
                </a:spcBef>
                <a:spcAft>
                  <a:spcPts val="200"/>
                </a:spcAft>
                <a:buFont typeface="Arial" panose="020B0604020202020204" pitchFamily="34" charset="0"/>
                <a:buChar char="•"/>
              </a:pPr>
              <a:r>
                <a:rPr lang="en-US" sz="1200" dirty="0">
                  <a:solidFill>
                    <a:srgbClr val="4D4D4D"/>
                  </a:solidFill>
                </a:rPr>
                <a:t>its</a:t>
              </a:r>
              <a:r>
                <a:rPr kumimoji="0" lang="en-US" sz="1200" b="0" i="0" u="none" strike="noStrike" kern="1200" cap="none" spc="0" normalizeH="0" baseline="0" noProof="0" dirty="0">
                  <a:ln>
                    <a:noFill/>
                  </a:ln>
                  <a:solidFill>
                    <a:srgbClr val="4D4D4D"/>
                  </a:solidFill>
                  <a:effectLst/>
                  <a:uLnTx/>
                  <a:uFillTx/>
                  <a:latin typeface="Arial"/>
                  <a:ea typeface="+mn-ea"/>
                  <a:cs typeface="Arial"/>
                </a:rPr>
                <a:t> </a:t>
              </a:r>
              <a:r>
                <a:rPr kumimoji="0" lang="en-US" sz="1200" b="0" i="0" u="none" strike="noStrike" kern="1200" cap="none" spc="0" normalizeH="0" baseline="0" noProof="0" dirty="0">
                  <a:ln>
                    <a:noFill/>
                  </a:ln>
                  <a:solidFill>
                    <a:schemeClr val="tx2"/>
                  </a:solidFill>
                  <a:effectLst/>
                  <a:uLnTx/>
                  <a:uFillTx/>
                  <a:latin typeface="Arial"/>
                  <a:ea typeface="+mn-ea"/>
                  <a:cs typeface="Arial"/>
                </a:rPr>
                <a:t>subcontractors and suppliers </a:t>
              </a:r>
              <a:r>
                <a:rPr lang="en-US" sz="1200" dirty="0">
                  <a:solidFill>
                    <a:srgbClr val="4D4D4D"/>
                  </a:solidFill>
                </a:rPr>
                <a:t>with whom the company has an </a:t>
              </a:r>
              <a:r>
                <a:rPr kumimoji="0" lang="en-US" sz="1200" b="0" i="0" u="none" strike="noStrike" kern="1200" cap="none" spc="0" normalizeH="0" baseline="0" noProof="0" dirty="0">
                  <a:ln>
                    <a:noFill/>
                  </a:ln>
                  <a:solidFill>
                    <a:schemeClr val="tx2"/>
                  </a:solidFill>
                  <a:effectLst/>
                  <a:uLnTx/>
                  <a:uFillTx/>
                  <a:latin typeface="Arial"/>
                  <a:ea typeface="+mn-ea"/>
                  <a:cs typeface="Arial"/>
                </a:rPr>
                <a:t>established commercial relationship</a:t>
              </a:r>
              <a:r>
                <a:rPr kumimoji="0" lang="en-US" sz="1200" b="0" i="0" u="none" strike="noStrike" kern="1200" cap="none" spc="0" normalizeH="0" baseline="0" noProof="0" dirty="0">
                  <a:ln>
                    <a:noFill/>
                  </a:ln>
                  <a:solidFill>
                    <a:srgbClr val="4D4D4D"/>
                  </a:solidFill>
                  <a:effectLst/>
                  <a:uLnTx/>
                  <a:uFillTx/>
                  <a:latin typeface="Arial"/>
                  <a:ea typeface="+mn-ea"/>
                  <a:cs typeface="Arial"/>
                </a:rPr>
                <a:t>.</a:t>
              </a:r>
            </a:p>
            <a:p>
              <a:pPr marL="285750" indent="-285750">
                <a:spcBef>
                  <a:spcPts val="450"/>
                </a:spcBef>
                <a:spcAft>
                  <a:spcPts val="450"/>
                </a:spcAft>
                <a:buFont typeface="Arial" panose="020B0604020202020204" pitchFamily="34" charset="0"/>
                <a:buChar char="&gt;"/>
              </a:pPr>
              <a:r>
                <a:rPr lang="en-US" sz="1200" dirty="0">
                  <a:solidFill>
                    <a:srgbClr val="4D4D4D"/>
                  </a:solidFill>
                </a:rPr>
                <a:t>Measures include risk mapping, tailored actions to mitigate risks or prevent serious harm, an alert mechanism and a system to monitor the effectiveness of said measures.</a:t>
              </a:r>
            </a:p>
            <a:p>
              <a:pPr marL="285750" indent="-285750">
                <a:spcBef>
                  <a:spcPts val="450"/>
                </a:spcBef>
                <a:spcAft>
                  <a:spcPts val="450"/>
                </a:spcAft>
                <a:buFont typeface="Arial" panose="020B0604020202020204" pitchFamily="34" charset="0"/>
                <a:buChar char="&gt;"/>
              </a:pPr>
              <a:endParaRPr kumimoji="0" lang="en-US" sz="1100" b="0" i="0" u="none" strike="noStrike" kern="1200" cap="none" spc="0" normalizeH="0" baseline="0" noProof="0" dirty="0">
                <a:ln>
                  <a:noFill/>
                </a:ln>
                <a:solidFill>
                  <a:srgbClr val="4D4D4D"/>
                </a:solidFill>
                <a:effectLst/>
                <a:uLnTx/>
                <a:uFillTx/>
                <a:latin typeface="Arial"/>
                <a:ea typeface="+mn-ea"/>
                <a:cs typeface="Arial"/>
              </a:endParaRPr>
            </a:p>
          </p:txBody>
        </p:sp>
        <p:sp>
          <p:nvSpPr>
            <p:cNvPr id="12" name="Rectangle 11">
              <a:extLst>
                <a:ext uri="{FF2B5EF4-FFF2-40B4-BE49-F238E27FC236}">
                  <a16:creationId xmlns:a16="http://schemas.microsoft.com/office/drawing/2014/main" id="{BD819FDE-B58B-E32E-03C7-EE949EF3AEF7}"/>
                </a:ext>
              </a:extLst>
            </p:cNvPr>
            <p:cNvSpPr/>
            <p:nvPr/>
          </p:nvSpPr>
          <p:spPr>
            <a:xfrm>
              <a:off x="4498257" y="6409672"/>
              <a:ext cx="3184098" cy="29660"/>
            </a:xfrm>
            <a:prstGeom prst="rect">
              <a:avLst/>
            </a:prstGeom>
            <a:solidFill>
              <a:srgbClr val="B0A9A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13" name="Arrow: Pentagon 12">
              <a:extLst>
                <a:ext uri="{FF2B5EF4-FFF2-40B4-BE49-F238E27FC236}">
                  <a16:creationId xmlns:a16="http://schemas.microsoft.com/office/drawing/2014/main" id="{25D61FC9-4971-D01E-3D2D-E09E4F956C8E}"/>
                </a:ext>
              </a:extLst>
            </p:cNvPr>
            <p:cNvSpPr/>
            <p:nvPr/>
          </p:nvSpPr>
          <p:spPr>
            <a:xfrm>
              <a:off x="4309869" y="2479899"/>
              <a:ext cx="3184098" cy="311397"/>
            </a:xfrm>
            <a:prstGeom prst="homePlate">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n-GB" sz="1400" b="1" dirty="0">
                  <a:solidFill>
                    <a:schemeClr val="bg1"/>
                  </a:solidFill>
                </a:rPr>
                <a:t>Due diligence obligations</a:t>
              </a:r>
            </a:p>
          </p:txBody>
        </p:sp>
        <p:sp>
          <p:nvSpPr>
            <p:cNvPr id="14" name="Isosceles Triangle 13">
              <a:extLst>
                <a:ext uri="{FF2B5EF4-FFF2-40B4-BE49-F238E27FC236}">
                  <a16:creationId xmlns:a16="http://schemas.microsoft.com/office/drawing/2014/main" id="{42B4685F-D2CA-7D38-7105-5908D6D805F8}"/>
                </a:ext>
              </a:extLst>
            </p:cNvPr>
            <p:cNvSpPr/>
            <p:nvPr/>
          </p:nvSpPr>
          <p:spPr>
            <a:xfrm rot="10800000">
              <a:off x="7825998" y="2789628"/>
              <a:ext cx="521242" cy="186842"/>
            </a:xfrm>
            <a:prstGeom prst="triangle">
              <a:avLst>
                <a:gd name="adj" fmla="val 4970"/>
              </a:avLst>
            </a:prstGeom>
            <a:solidFill>
              <a:srgbClr val="9999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15" name="TextBox 14">
              <a:extLst>
                <a:ext uri="{FF2B5EF4-FFF2-40B4-BE49-F238E27FC236}">
                  <a16:creationId xmlns:a16="http://schemas.microsoft.com/office/drawing/2014/main" id="{7B2EE62A-B3DF-351F-02C1-781664766026}"/>
                </a:ext>
              </a:extLst>
            </p:cNvPr>
            <p:cNvSpPr txBox="1"/>
            <p:nvPr/>
          </p:nvSpPr>
          <p:spPr>
            <a:xfrm>
              <a:off x="8017302" y="2337469"/>
              <a:ext cx="3184098" cy="4072204"/>
            </a:xfrm>
            <a:prstGeom prst="rect">
              <a:avLst/>
            </a:prstGeom>
            <a:solidFill>
              <a:srgbClr val="F7F6F5"/>
            </a:solidFill>
          </p:spPr>
          <p:txBody>
            <a:bodyPr wrap="square" tIns="684000" rtlCol="0">
              <a:noAutofit/>
            </a:bodyPr>
            <a:lstStyle/>
            <a:p>
              <a:pPr marL="285750" indent="-285750">
                <a:spcBef>
                  <a:spcPts val="450"/>
                </a:spcBef>
                <a:spcAft>
                  <a:spcPts val="450"/>
                </a:spcAft>
                <a:buFont typeface="Arial" panose="020B0604020202020204" pitchFamily="34" charset="0"/>
                <a:buChar char="&gt;"/>
              </a:pPr>
              <a:r>
                <a:rPr lang="en-US" sz="1200" dirty="0">
                  <a:solidFill>
                    <a:srgbClr val="4D4D4D"/>
                  </a:solidFill>
                </a:rPr>
                <a:t>Private enforcement</a:t>
              </a:r>
            </a:p>
            <a:p>
              <a:pPr marL="541338" lvl="1" indent="-276225">
                <a:spcBef>
                  <a:spcPts val="450"/>
                </a:spcBef>
                <a:spcAft>
                  <a:spcPts val="450"/>
                </a:spcAft>
                <a:buFont typeface="Arial" panose="020B0604020202020204" pitchFamily="34" charset="0"/>
                <a:buChar char="•"/>
              </a:pPr>
              <a:r>
                <a:rPr lang="en-US" sz="1200" dirty="0">
                  <a:solidFill>
                    <a:schemeClr val="tx2"/>
                  </a:solidFill>
                </a:rPr>
                <a:t>Injunction</a:t>
              </a:r>
              <a:r>
                <a:rPr lang="en-US" sz="1200" dirty="0">
                  <a:solidFill>
                    <a:srgbClr val="4D4D4D"/>
                  </a:solidFill>
                </a:rPr>
                <a:t>, at the request of any person with a legitimate interest to do so, after formal notice to comply. </a:t>
              </a:r>
            </a:p>
            <a:p>
              <a:pPr marL="541338" lvl="1" indent="-276225">
                <a:spcBef>
                  <a:spcPts val="450"/>
                </a:spcBef>
                <a:spcAft>
                  <a:spcPts val="450"/>
                </a:spcAft>
                <a:buFont typeface="Arial" panose="020B0604020202020204" pitchFamily="34" charset="0"/>
                <a:buChar char="•"/>
              </a:pPr>
              <a:r>
                <a:rPr lang="en-US" sz="1200" dirty="0">
                  <a:solidFill>
                    <a:schemeClr val="tx2"/>
                  </a:solidFill>
                </a:rPr>
                <a:t>Civil liability</a:t>
              </a:r>
              <a:r>
                <a:rPr lang="en-US" sz="1200" dirty="0">
                  <a:solidFill>
                    <a:srgbClr val="4D4D4D"/>
                  </a:solidFill>
                </a:rPr>
                <a:t>, at the request of any person with a legitimate interest to do so, if the required conditions (wrongdoing, damage, causal link) are met.</a:t>
              </a:r>
            </a:p>
          </p:txBody>
        </p:sp>
        <p:sp>
          <p:nvSpPr>
            <p:cNvPr id="16" name="Rectangle 15">
              <a:extLst>
                <a:ext uri="{FF2B5EF4-FFF2-40B4-BE49-F238E27FC236}">
                  <a16:creationId xmlns:a16="http://schemas.microsoft.com/office/drawing/2014/main" id="{1D4348E9-3628-A0F3-68AB-A29EE8C9DF31}"/>
                </a:ext>
              </a:extLst>
            </p:cNvPr>
            <p:cNvSpPr/>
            <p:nvPr/>
          </p:nvSpPr>
          <p:spPr>
            <a:xfrm>
              <a:off x="8017302" y="6409675"/>
              <a:ext cx="3184098" cy="29660"/>
            </a:xfrm>
            <a:prstGeom prst="rect">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17" name="Arrow: Pentagon 16">
              <a:extLst>
                <a:ext uri="{FF2B5EF4-FFF2-40B4-BE49-F238E27FC236}">
                  <a16:creationId xmlns:a16="http://schemas.microsoft.com/office/drawing/2014/main" id="{A274D485-650E-C1ED-B783-7855AEED50C3}"/>
                </a:ext>
              </a:extLst>
            </p:cNvPr>
            <p:cNvSpPr/>
            <p:nvPr/>
          </p:nvSpPr>
          <p:spPr>
            <a:xfrm>
              <a:off x="7828914" y="2479899"/>
              <a:ext cx="3184098" cy="311397"/>
            </a:xfrm>
            <a:prstGeom prst="homePlate">
              <a:avLst/>
            </a:prstGeom>
            <a:solidFill>
              <a:srgbClr val="9999C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n-GB" sz="1400" b="1" dirty="0">
                  <a:solidFill>
                    <a:schemeClr val="bg1"/>
                  </a:solidFill>
                </a:rPr>
                <a:t>Enforcement</a:t>
              </a:r>
              <a:endParaRPr lang="en-GB" sz="1400" b="1" dirty="0">
                <a:ln>
                  <a:solidFill>
                    <a:srgbClr val="F7F6F5"/>
                  </a:solidFill>
                </a:ln>
                <a:solidFill>
                  <a:schemeClr val="bg1"/>
                </a:solidFill>
              </a:endParaRPr>
            </a:p>
          </p:txBody>
        </p:sp>
      </p:grpSp>
    </p:spTree>
    <p:extLst>
      <p:ext uri="{BB962C8B-B14F-4D97-AF65-F5344CB8AC3E}">
        <p14:creationId xmlns:p14="http://schemas.microsoft.com/office/powerpoint/2010/main" val="282970410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14BA5E-9991-973E-2530-758B95186433}"/>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B289F37F-1146-FAD5-E39D-5EEDC61FE021}"/>
              </a:ext>
            </a:extLst>
          </p:cNvPr>
          <p:cNvSpPr>
            <a:spLocks noGrp="1"/>
          </p:cNvSpPr>
          <p:nvPr>
            <p:ph type="title"/>
          </p:nvPr>
        </p:nvSpPr>
        <p:spPr/>
        <p:txBody>
          <a:bodyPr/>
          <a:lstStyle/>
          <a:p>
            <a:r>
              <a:rPr lang="en-GB" dirty="0"/>
              <a:t>E</a:t>
            </a:r>
            <a:r>
              <a:rPr lang="en-BE" dirty="0" err="1"/>
              <a:t>xample</a:t>
            </a:r>
            <a:r>
              <a:rPr lang="en-BE" dirty="0"/>
              <a:t> – L’Oréal</a:t>
            </a:r>
            <a:endParaRPr lang="en-GB" dirty="0"/>
          </a:p>
        </p:txBody>
      </p:sp>
      <p:pic>
        <p:nvPicPr>
          <p:cNvPr id="5" name="Picture 4">
            <a:extLst>
              <a:ext uri="{FF2B5EF4-FFF2-40B4-BE49-F238E27FC236}">
                <a16:creationId xmlns:a16="http://schemas.microsoft.com/office/drawing/2014/main" id="{F591792C-79A8-F17F-72EF-A48A51D02399}"/>
              </a:ext>
            </a:extLst>
          </p:cNvPr>
          <p:cNvPicPr>
            <a:picLocks noChangeAspect="1"/>
          </p:cNvPicPr>
          <p:nvPr/>
        </p:nvPicPr>
        <p:blipFill>
          <a:blip r:embed="rId3"/>
          <a:stretch>
            <a:fillRect/>
          </a:stretch>
        </p:blipFill>
        <p:spPr>
          <a:xfrm>
            <a:off x="412800" y="1557599"/>
            <a:ext cx="4000532" cy="3934102"/>
          </a:xfrm>
          <a:prstGeom prst="rect">
            <a:avLst/>
          </a:prstGeom>
        </p:spPr>
      </p:pic>
      <p:pic>
        <p:nvPicPr>
          <p:cNvPr id="19" name="Picture 18">
            <a:extLst>
              <a:ext uri="{FF2B5EF4-FFF2-40B4-BE49-F238E27FC236}">
                <a16:creationId xmlns:a16="http://schemas.microsoft.com/office/drawing/2014/main" id="{49C93629-B924-31BA-9A0B-7E5BA9918600}"/>
              </a:ext>
            </a:extLst>
          </p:cNvPr>
          <p:cNvPicPr>
            <a:picLocks noChangeAspect="1"/>
          </p:cNvPicPr>
          <p:nvPr/>
        </p:nvPicPr>
        <p:blipFill>
          <a:blip r:embed="rId4"/>
          <a:stretch>
            <a:fillRect/>
          </a:stretch>
        </p:blipFill>
        <p:spPr>
          <a:xfrm>
            <a:off x="4413332" y="1608609"/>
            <a:ext cx="7016782" cy="1820391"/>
          </a:xfrm>
          <a:prstGeom prst="rect">
            <a:avLst/>
          </a:prstGeom>
        </p:spPr>
      </p:pic>
      <p:pic>
        <p:nvPicPr>
          <p:cNvPr id="21" name="Picture 20">
            <a:extLst>
              <a:ext uri="{FF2B5EF4-FFF2-40B4-BE49-F238E27FC236}">
                <a16:creationId xmlns:a16="http://schemas.microsoft.com/office/drawing/2014/main" id="{B0E8095C-D558-FA2A-EA53-9C815E9E9E5C}"/>
              </a:ext>
            </a:extLst>
          </p:cNvPr>
          <p:cNvPicPr>
            <a:picLocks noChangeAspect="1"/>
          </p:cNvPicPr>
          <p:nvPr/>
        </p:nvPicPr>
        <p:blipFill>
          <a:blip r:embed="rId5"/>
          <a:stretch>
            <a:fillRect/>
          </a:stretch>
        </p:blipFill>
        <p:spPr>
          <a:xfrm>
            <a:off x="4576129" y="3704139"/>
            <a:ext cx="7016782" cy="2238111"/>
          </a:xfrm>
          <a:prstGeom prst="rect">
            <a:avLst/>
          </a:prstGeom>
        </p:spPr>
      </p:pic>
    </p:spTree>
    <p:extLst>
      <p:ext uri="{BB962C8B-B14F-4D97-AF65-F5344CB8AC3E}">
        <p14:creationId xmlns:p14="http://schemas.microsoft.com/office/powerpoint/2010/main" val="144335440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048DCA-DC60-6368-92C8-78BA17E417BB}"/>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44222E1F-BF50-0F5B-6182-5D624F3C4D28}"/>
              </a:ext>
            </a:extLst>
          </p:cNvPr>
          <p:cNvSpPr>
            <a:spLocks noGrp="1"/>
          </p:cNvSpPr>
          <p:nvPr>
            <p:ph type="title"/>
          </p:nvPr>
        </p:nvSpPr>
        <p:spPr>
          <a:xfrm>
            <a:off x="412799" y="374650"/>
            <a:ext cx="11632055" cy="856800"/>
          </a:xfrm>
        </p:spPr>
        <p:txBody>
          <a:bodyPr/>
          <a:lstStyle/>
          <a:p>
            <a:r>
              <a:rPr lang="en-US" dirty="0"/>
              <a:t>Enforcement of the French Law on the Duty of Vigilance – </a:t>
            </a:r>
            <a:r>
              <a:rPr lang="en-BE" dirty="0"/>
              <a:t>k</a:t>
            </a:r>
            <a:r>
              <a:rPr lang="en-US" dirty="0" err="1"/>
              <a:t>ey</a:t>
            </a:r>
            <a:r>
              <a:rPr lang="en-US" dirty="0"/>
              <a:t> </a:t>
            </a:r>
            <a:r>
              <a:rPr lang="en-BE" dirty="0"/>
              <a:t>f</a:t>
            </a:r>
            <a:r>
              <a:rPr lang="en-US" dirty="0" err="1"/>
              <a:t>indings</a:t>
            </a:r>
            <a:endParaRPr lang="en-US" dirty="0"/>
          </a:p>
        </p:txBody>
      </p:sp>
      <p:grpSp>
        <p:nvGrpSpPr>
          <p:cNvPr id="27" name="Group 26">
            <a:extLst>
              <a:ext uri="{FF2B5EF4-FFF2-40B4-BE49-F238E27FC236}">
                <a16:creationId xmlns:a16="http://schemas.microsoft.com/office/drawing/2014/main" id="{4FBD0AA8-FE8A-C119-F069-F5BBCD72E4A0}"/>
              </a:ext>
            </a:extLst>
          </p:cNvPr>
          <p:cNvGrpSpPr/>
          <p:nvPr/>
        </p:nvGrpSpPr>
        <p:grpSpPr>
          <a:xfrm>
            <a:off x="412800" y="1359217"/>
            <a:ext cx="11371212" cy="4709160"/>
            <a:chOff x="412800" y="1359217"/>
            <a:chExt cx="11371212" cy="4709160"/>
          </a:xfrm>
        </p:grpSpPr>
        <p:grpSp>
          <p:nvGrpSpPr>
            <p:cNvPr id="31" name="Group 30">
              <a:extLst>
                <a:ext uri="{FF2B5EF4-FFF2-40B4-BE49-F238E27FC236}">
                  <a16:creationId xmlns:a16="http://schemas.microsoft.com/office/drawing/2014/main" id="{92FF430D-CDD9-27C6-11CB-267360F18E08}"/>
                </a:ext>
              </a:extLst>
            </p:cNvPr>
            <p:cNvGrpSpPr/>
            <p:nvPr/>
          </p:nvGrpSpPr>
          <p:grpSpPr>
            <a:xfrm>
              <a:off x="412800" y="1359217"/>
              <a:ext cx="5512512" cy="2232660"/>
              <a:chOff x="959168" y="1313497"/>
              <a:chExt cx="4969192" cy="2232660"/>
            </a:xfrm>
          </p:grpSpPr>
          <p:sp>
            <p:nvSpPr>
              <p:cNvPr id="50" name="Rectangle: Rounded Corners 49">
                <a:extLst>
                  <a:ext uri="{FF2B5EF4-FFF2-40B4-BE49-F238E27FC236}">
                    <a16:creationId xmlns:a16="http://schemas.microsoft.com/office/drawing/2014/main" id="{27B00AEA-6DD8-5F7D-8C1A-00B47EE11E45}"/>
                  </a:ext>
                </a:extLst>
              </p:cNvPr>
              <p:cNvSpPr/>
              <p:nvPr/>
            </p:nvSpPr>
            <p:spPr>
              <a:xfrm>
                <a:off x="1043940" y="1313497"/>
                <a:ext cx="4884420" cy="2232660"/>
              </a:xfrm>
              <a:prstGeom prst="roundRect">
                <a:avLst>
                  <a:gd name="adj" fmla="val 7111"/>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1296000" rIns="216000" rtlCol="0" anchor="ctr"/>
              <a:lstStyle/>
              <a:p>
                <a:pPr marL="271463" indent="-180975">
                  <a:spcAft>
                    <a:spcPts val="600"/>
                  </a:spcAft>
                  <a:buFont typeface="Arial" panose="020B0604020202020204" pitchFamily="34" charset="0"/>
                  <a:buChar char="&gt;"/>
                </a:pPr>
                <a:r>
                  <a:rPr lang="en-US" sz="1200" dirty="0">
                    <a:solidFill>
                      <a:srgbClr val="4D4D4D"/>
                    </a:solidFill>
                  </a:rPr>
                  <a:t>Mostly, NGOs and trade unions.</a:t>
                </a:r>
              </a:p>
              <a:p>
                <a:pPr marL="271463" indent="-180975">
                  <a:spcAft>
                    <a:spcPts val="600"/>
                  </a:spcAft>
                  <a:buFont typeface="Arial" panose="020B0604020202020204" pitchFamily="34" charset="0"/>
                  <a:buChar char="&gt;"/>
                </a:pPr>
                <a:r>
                  <a:rPr lang="en-US" sz="1200" dirty="0">
                    <a:solidFill>
                      <a:srgbClr val="4D4D4D"/>
                    </a:solidFill>
                  </a:rPr>
                  <a:t>In some cases, municipalities and individuals.</a:t>
                </a:r>
              </a:p>
              <a:p>
                <a:pPr marL="271463" indent="-180975">
                  <a:spcAft>
                    <a:spcPts val="600"/>
                  </a:spcAft>
                  <a:buFont typeface="Arial" panose="020B0604020202020204" pitchFamily="34" charset="0"/>
                  <a:buChar char="&gt;"/>
                </a:pPr>
                <a:r>
                  <a:rPr lang="en-US" sz="1200" dirty="0">
                    <a:solidFill>
                      <a:srgbClr val="4D4D4D"/>
                    </a:solidFill>
                  </a:rPr>
                  <a:t>For now, no third-party litigation funding, class actions or actions against competitors.</a:t>
                </a:r>
              </a:p>
            </p:txBody>
          </p:sp>
          <p:grpSp>
            <p:nvGrpSpPr>
              <p:cNvPr id="51" name="Group 50">
                <a:extLst>
                  <a:ext uri="{FF2B5EF4-FFF2-40B4-BE49-F238E27FC236}">
                    <a16:creationId xmlns:a16="http://schemas.microsoft.com/office/drawing/2014/main" id="{7D78217E-D473-9B04-0F3A-603A11005F6B}"/>
                  </a:ext>
                </a:extLst>
              </p:cNvPr>
              <p:cNvGrpSpPr/>
              <p:nvPr/>
            </p:nvGrpSpPr>
            <p:grpSpPr>
              <a:xfrm>
                <a:off x="959168" y="1566862"/>
                <a:ext cx="1222090" cy="1725930"/>
                <a:chOff x="959168" y="1483995"/>
                <a:chExt cx="1222090" cy="1725930"/>
              </a:xfrm>
            </p:grpSpPr>
            <p:sp>
              <p:nvSpPr>
                <p:cNvPr id="52" name="Right Triangle 51">
                  <a:extLst>
                    <a:ext uri="{FF2B5EF4-FFF2-40B4-BE49-F238E27FC236}">
                      <a16:creationId xmlns:a16="http://schemas.microsoft.com/office/drawing/2014/main" id="{B20A8B0F-3702-0EA1-72CC-C49C79EC2ED4}"/>
                    </a:ext>
                  </a:extLst>
                </p:cNvPr>
                <p:cNvSpPr/>
                <p:nvPr/>
              </p:nvSpPr>
              <p:spPr>
                <a:xfrm flipH="1" flipV="1">
                  <a:off x="959168" y="3116580"/>
                  <a:ext cx="93345" cy="93345"/>
                </a:xfrm>
                <a:prstGeom prst="rtTriangle">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53" name="Right Triangle 52">
                  <a:extLst>
                    <a:ext uri="{FF2B5EF4-FFF2-40B4-BE49-F238E27FC236}">
                      <a16:creationId xmlns:a16="http://schemas.microsoft.com/office/drawing/2014/main" id="{535B65D3-7408-3A43-A310-A9DBF062F1CA}"/>
                    </a:ext>
                  </a:extLst>
                </p:cNvPr>
                <p:cNvSpPr/>
                <p:nvPr/>
              </p:nvSpPr>
              <p:spPr>
                <a:xfrm flipH="1">
                  <a:off x="959168" y="1483995"/>
                  <a:ext cx="93345" cy="93345"/>
                </a:xfrm>
                <a:prstGeom prst="rtTriangle">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54" name="Rectangle: Single Corner Rounded 53">
                  <a:extLst>
                    <a:ext uri="{FF2B5EF4-FFF2-40B4-BE49-F238E27FC236}">
                      <a16:creationId xmlns:a16="http://schemas.microsoft.com/office/drawing/2014/main" id="{0E3F598F-E626-CF29-B868-0BEDD5FB7C2A}"/>
                    </a:ext>
                  </a:extLst>
                </p:cNvPr>
                <p:cNvSpPr/>
                <p:nvPr/>
              </p:nvSpPr>
              <p:spPr>
                <a:xfrm>
                  <a:off x="960120" y="1577340"/>
                  <a:ext cx="1221138" cy="1539240"/>
                </a:xfrm>
                <a:prstGeom prst="round1Rect">
                  <a:avLst/>
                </a:prstGeom>
                <a:solidFill>
                  <a:srgbClr val="6699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Type of claimants</a:t>
                  </a:r>
                </a:p>
              </p:txBody>
            </p:sp>
          </p:grpSp>
        </p:grpSp>
        <p:grpSp>
          <p:nvGrpSpPr>
            <p:cNvPr id="32" name="Group 31">
              <a:extLst>
                <a:ext uri="{FF2B5EF4-FFF2-40B4-BE49-F238E27FC236}">
                  <a16:creationId xmlns:a16="http://schemas.microsoft.com/office/drawing/2014/main" id="{459892A6-F185-F99E-000C-F9A66ECFF0D9}"/>
                </a:ext>
              </a:extLst>
            </p:cNvPr>
            <p:cNvGrpSpPr/>
            <p:nvPr/>
          </p:nvGrpSpPr>
          <p:grpSpPr>
            <a:xfrm>
              <a:off x="6271500" y="1359217"/>
              <a:ext cx="5512512" cy="2232660"/>
              <a:chOff x="959168" y="1313497"/>
              <a:chExt cx="4969192" cy="2232660"/>
            </a:xfrm>
          </p:grpSpPr>
          <p:sp>
            <p:nvSpPr>
              <p:cNvPr id="45" name="Rectangle: Rounded Corners 44">
                <a:extLst>
                  <a:ext uri="{FF2B5EF4-FFF2-40B4-BE49-F238E27FC236}">
                    <a16:creationId xmlns:a16="http://schemas.microsoft.com/office/drawing/2014/main" id="{EB25FE24-42C5-BEE0-A6B4-117C4D692883}"/>
                  </a:ext>
                </a:extLst>
              </p:cNvPr>
              <p:cNvSpPr/>
              <p:nvPr/>
            </p:nvSpPr>
            <p:spPr>
              <a:xfrm>
                <a:off x="1043940" y="1313497"/>
                <a:ext cx="4884420" cy="2232660"/>
              </a:xfrm>
              <a:prstGeom prst="roundRect">
                <a:avLst>
                  <a:gd name="adj" fmla="val 7111"/>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1296000" rIns="216000" rtlCol="0" anchor="ctr"/>
              <a:lstStyle/>
              <a:p>
                <a:pPr marL="271463" indent="-180975">
                  <a:spcAft>
                    <a:spcPts val="600"/>
                  </a:spcAft>
                  <a:buFont typeface="Arial" panose="020B0604020202020204" pitchFamily="34" charset="0"/>
                  <a:buChar char="&gt;"/>
                </a:pPr>
                <a:r>
                  <a:rPr lang="en-US" sz="1200" dirty="0">
                    <a:solidFill>
                      <a:srgbClr val="4D4D4D"/>
                    </a:solidFill>
                  </a:rPr>
                  <a:t>The vast majority of claims aims at requesting injunctive reliefs, rather than compensation.</a:t>
                </a:r>
              </a:p>
              <a:p>
                <a:pPr marL="271463" indent="-180975">
                  <a:spcAft>
                    <a:spcPts val="600"/>
                  </a:spcAft>
                  <a:buFont typeface="Arial" panose="020B0604020202020204" pitchFamily="34" charset="0"/>
                  <a:buChar char="&gt;"/>
                </a:pPr>
                <a:r>
                  <a:rPr lang="en-US" sz="1200" dirty="0">
                    <a:solidFill>
                      <a:srgbClr val="4D4D4D"/>
                    </a:solidFill>
                  </a:rPr>
                  <a:t>Activists rely on the Duty of Vigilance Law to promote both climate change and human rights. </a:t>
                </a:r>
              </a:p>
            </p:txBody>
          </p:sp>
          <p:grpSp>
            <p:nvGrpSpPr>
              <p:cNvPr id="46" name="Group 45">
                <a:extLst>
                  <a:ext uri="{FF2B5EF4-FFF2-40B4-BE49-F238E27FC236}">
                    <a16:creationId xmlns:a16="http://schemas.microsoft.com/office/drawing/2014/main" id="{D424D8A2-1765-62BC-8082-163AE949EB13}"/>
                  </a:ext>
                </a:extLst>
              </p:cNvPr>
              <p:cNvGrpSpPr/>
              <p:nvPr/>
            </p:nvGrpSpPr>
            <p:grpSpPr>
              <a:xfrm>
                <a:off x="959168" y="1566862"/>
                <a:ext cx="1221629" cy="1725930"/>
                <a:chOff x="959168" y="1483995"/>
                <a:chExt cx="1221629" cy="1725930"/>
              </a:xfrm>
            </p:grpSpPr>
            <p:sp>
              <p:nvSpPr>
                <p:cNvPr id="47" name="Right Triangle 46">
                  <a:extLst>
                    <a:ext uri="{FF2B5EF4-FFF2-40B4-BE49-F238E27FC236}">
                      <a16:creationId xmlns:a16="http://schemas.microsoft.com/office/drawing/2014/main" id="{F7A0FB45-8661-2D88-62EC-02C3131B3746}"/>
                    </a:ext>
                  </a:extLst>
                </p:cNvPr>
                <p:cNvSpPr/>
                <p:nvPr/>
              </p:nvSpPr>
              <p:spPr>
                <a:xfrm flipH="1" flipV="1">
                  <a:off x="959168" y="3116580"/>
                  <a:ext cx="93345" cy="93345"/>
                </a:xfrm>
                <a:prstGeom prst="rtTriangle">
                  <a:avLst/>
                </a:prstGeom>
                <a:solidFill>
                  <a:srgbClr val="6666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8" name="Right Triangle 47">
                  <a:extLst>
                    <a:ext uri="{FF2B5EF4-FFF2-40B4-BE49-F238E27FC236}">
                      <a16:creationId xmlns:a16="http://schemas.microsoft.com/office/drawing/2014/main" id="{8DFAD40C-3C9E-4343-D698-7444D416633A}"/>
                    </a:ext>
                  </a:extLst>
                </p:cNvPr>
                <p:cNvSpPr/>
                <p:nvPr/>
              </p:nvSpPr>
              <p:spPr>
                <a:xfrm flipH="1">
                  <a:off x="959168" y="1483995"/>
                  <a:ext cx="93345" cy="93345"/>
                </a:xfrm>
                <a:prstGeom prst="rtTriangle">
                  <a:avLst/>
                </a:prstGeom>
                <a:solidFill>
                  <a:srgbClr val="6666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9" name="Rectangle: Single Corner Rounded 48">
                  <a:extLst>
                    <a:ext uri="{FF2B5EF4-FFF2-40B4-BE49-F238E27FC236}">
                      <a16:creationId xmlns:a16="http://schemas.microsoft.com/office/drawing/2014/main" id="{2B5E171B-CCA9-BF16-8784-EACBB089A58E}"/>
                    </a:ext>
                  </a:extLst>
                </p:cNvPr>
                <p:cNvSpPr/>
                <p:nvPr/>
              </p:nvSpPr>
              <p:spPr>
                <a:xfrm>
                  <a:off x="960120" y="1577340"/>
                  <a:ext cx="1220677" cy="1539240"/>
                </a:xfrm>
                <a:prstGeom prst="round1Rect">
                  <a:avLst/>
                </a:prstGeom>
                <a:solidFill>
                  <a:srgbClr val="9999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400" b="1" dirty="0">
                      <a:solidFill>
                        <a:schemeClr val="bg1"/>
                      </a:solidFill>
                    </a:rPr>
                    <a:t>Objectives of the claims</a:t>
                  </a:r>
                </a:p>
              </p:txBody>
            </p:sp>
          </p:grpSp>
        </p:grpSp>
        <p:grpSp>
          <p:nvGrpSpPr>
            <p:cNvPr id="33" name="Group 32">
              <a:extLst>
                <a:ext uri="{FF2B5EF4-FFF2-40B4-BE49-F238E27FC236}">
                  <a16:creationId xmlns:a16="http://schemas.microsoft.com/office/drawing/2014/main" id="{DB0529A4-32D2-0E4C-6A1E-C4A50C806CF3}"/>
                </a:ext>
              </a:extLst>
            </p:cNvPr>
            <p:cNvGrpSpPr/>
            <p:nvPr/>
          </p:nvGrpSpPr>
          <p:grpSpPr>
            <a:xfrm>
              <a:off x="412800" y="3719644"/>
              <a:ext cx="5512512" cy="2348733"/>
              <a:chOff x="959168" y="1197424"/>
              <a:chExt cx="4969192" cy="2348733"/>
            </a:xfrm>
          </p:grpSpPr>
          <p:sp>
            <p:nvSpPr>
              <p:cNvPr id="40" name="Rectangle: Rounded Corners 39">
                <a:extLst>
                  <a:ext uri="{FF2B5EF4-FFF2-40B4-BE49-F238E27FC236}">
                    <a16:creationId xmlns:a16="http://schemas.microsoft.com/office/drawing/2014/main" id="{C9661536-3B3D-07AF-4F7A-B39F4432579E}"/>
                  </a:ext>
                </a:extLst>
              </p:cNvPr>
              <p:cNvSpPr/>
              <p:nvPr/>
            </p:nvSpPr>
            <p:spPr>
              <a:xfrm>
                <a:off x="1043940" y="1197424"/>
                <a:ext cx="4884420" cy="2348733"/>
              </a:xfrm>
              <a:prstGeom prst="roundRect">
                <a:avLst>
                  <a:gd name="adj" fmla="val 7111"/>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1296000" rIns="216000" rtlCol="0" anchor="ctr"/>
              <a:lstStyle/>
              <a:p>
                <a:pPr marL="271463" indent="-180975">
                  <a:spcAft>
                    <a:spcPts val="600"/>
                  </a:spcAft>
                  <a:buFont typeface="Arial" panose="020B0604020202020204" pitchFamily="34" charset="0"/>
                  <a:buChar char="&gt;"/>
                </a:pPr>
                <a:r>
                  <a:rPr lang="en-US" sz="1200" dirty="0">
                    <a:solidFill>
                      <a:srgbClr val="4D4D4D"/>
                    </a:solidFill>
                  </a:rPr>
                  <a:t>Not limited to high-risk sectors such as fossil industry, gas or transport.</a:t>
                </a:r>
              </a:p>
              <a:p>
                <a:pPr marL="271463" indent="-180975">
                  <a:spcAft>
                    <a:spcPts val="600"/>
                  </a:spcAft>
                  <a:buFont typeface="Arial" panose="020B0604020202020204" pitchFamily="34" charset="0"/>
                  <a:buChar char="&gt;"/>
                </a:pPr>
                <a:r>
                  <a:rPr lang="en-US" sz="1200" dirty="0">
                    <a:solidFill>
                      <a:srgbClr val="4D4D4D"/>
                    </a:solidFill>
                  </a:rPr>
                  <a:t>All industries are targeted: energy, banking, food and beverage, electronics, cosmetics, etc.</a:t>
                </a:r>
              </a:p>
            </p:txBody>
          </p:sp>
          <p:grpSp>
            <p:nvGrpSpPr>
              <p:cNvPr id="41" name="Group 40">
                <a:extLst>
                  <a:ext uri="{FF2B5EF4-FFF2-40B4-BE49-F238E27FC236}">
                    <a16:creationId xmlns:a16="http://schemas.microsoft.com/office/drawing/2014/main" id="{935106EF-9402-DB13-DE94-4F6D4FB4FADD}"/>
                  </a:ext>
                </a:extLst>
              </p:cNvPr>
              <p:cNvGrpSpPr/>
              <p:nvPr/>
            </p:nvGrpSpPr>
            <p:grpSpPr>
              <a:xfrm>
                <a:off x="959168" y="1566862"/>
                <a:ext cx="1222091" cy="1725930"/>
                <a:chOff x="959168" y="1483995"/>
                <a:chExt cx="1222091" cy="1725930"/>
              </a:xfrm>
            </p:grpSpPr>
            <p:sp>
              <p:nvSpPr>
                <p:cNvPr id="42" name="Right Triangle 41">
                  <a:extLst>
                    <a:ext uri="{FF2B5EF4-FFF2-40B4-BE49-F238E27FC236}">
                      <a16:creationId xmlns:a16="http://schemas.microsoft.com/office/drawing/2014/main" id="{42908668-4296-C97A-8E3E-3E696F0C3989}"/>
                    </a:ext>
                  </a:extLst>
                </p:cNvPr>
                <p:cNvSpPr/>
                <p:nvPr/>
              </p:nvSpPr>
              <p:spPr>
                <a:xfrm flipH="1" flipV="1">
                  <a:off x="959168" y="3116580"/>
                  <a:ext cx="93345" cy="93345"/>
                </a:xfrm>
                <a:prstGeom prst="rtTriangle">
                  <a:avLst/>
                </a:prstGeom>
                <a:solidFill>
                  <a:srgbClr val="61B0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3" name="Right Triangle 42">
                  <a:extLst>
                    <a:ext uri="{FF2B5EF4-FFF2-40B4-BE49-F238E27FC236}">
                      <a16:creationId xmlns:a16="http://schemas.microsoft.com/office/drawing/2014/main" id="{D519FEA8-825E-CAAA-2303-629F2DB57358}"/>
                    </a:ext>
                  </a:extLst>
                </p:cNvPr>
                <p:cNvSpPr/>
                <p:nvPr/>
              </p:nvSpPr>
              <p:spPr>
                <a:xfrm flipH="1">
                  <a:off x="959168" y="1483995"/>
                  <a:ext cx="93345" cy="93345"/>
                </a:xfrm>
                <a:prstGeom prst="rtTriangle">
                  <a:avLst/>
                </a:prstGeom>
                <a:solidFill>
                  <a:srgbClr val="61B0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4" name="Rectangle: Single Corner Rounded 43">
                  <a:extLst>
                    <a:ext uri="{FF2B5EF4-FFF2-40B4-BE49-F238E27FC236}">
                      <a16:creationId xmlns:a16="http://schemas.microsoft.com/office/drawing/2014/main" id="{F4F151E8-FA1D-1FDC-1013-09464FD58A9E}"/>
                    </a:ext>
                  </a:extLst>
                </p:cNvPr>
                <p:cNvSpPr/>
                <p:nvPr/>
              </p:nvSpPr>
              <p:spPr>
                <a:xfrm>
                  <a:off x="960120" y="1577340"/>
                  <a:ext cx="1221139" cy="1539240"/>
                </a:xfrm>
                <a:prstGeom prst="round1Rect">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Sectors</a:t>
                  </a:r>
                </a:p>
              </p:txBody>
            </p:sp>
          </p:grpSp>
        </p:grpSp>
        <p:grpSp>
          <p:nvGrpSpPr>
            <p:cNvPr id="34" name="Group 33">
              <a:extLst>
                <a:ext uri="{FF2B5EF4-FFF2-40B4-BE49-F238E27FC236}">
                  <a16:creationId xmlns:a16="http://schemas.microsoft.com/office/drawing/2014/main" id="{DD8FEC76-ACE3-D904-FA30-5C72B14F4960}"/>
                </a:ext>
              </a:extLst>
            </p:cNvPr>
            <p:cNvGrpSpPr/>
            <p:nvPr/>
          </p:nvGrpSpPr>
          <p:grpSpPr>
            <a:xfrm>
              <a:off x="6271500" y="3835717"/>
              <a:ext cx="5512512" cy="2232660"/>
              <a:chOff x="959168" y="1313497"/>
              <a:chExt cx="4969192" cy="2232660"/>
            </a:xfrm>
          </p:grpSpPr>
          <p:sp>
            <p:nvSpPr>
              <p:cNvPr id="35" name="Rectangle: Rounded Corners 34">
                <a:extLst>
                  <a:ext uri="{FF2B5EF4-FFF2-40B4-BE49-F238E27FC236}">
                    <a16:creationId xmlns:a16="http://schemas.microsoft.com/office/drawing/2014/main" id="{D1FF8E2D-52B3-CFCC-4958-05B09DA15803}"/>
                  </a:ext>
                </a:extLst>
              </p:cNvPr>
              <p:cNvSpPr/>
              <p:nvPr/>
            </p:nvSpPr>
            <p:spPr>
              <a:xfrm>
                <a:off x="1043940" y="1313497"/>
                <a:ext cx="4884420" cy="2232660"/>
              </a:xfrm>
              <a:prstGeom prst="roundRect">
                <a:avLst>
                  <a:gd name="adj" fmla="val 7111"/>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1296000" rIns="216000" rtlCol="0" anchor="ctr"/>
              <a:lstStyle/>
              <a:p>
                <a:pPr marL="271463" indent="-180975">
                  <a:spcAft>
                    <a:spcPts val="600"/>
                  </a:spcAft>
                  <a:buFont typeface="Arial" panose="020B0604020202020204" pitchFamily="34" charset="0"/>
                  <a:buChar char="&gt;"/>
                </a:pPr>
                <a:r>
                  <a:rPr lang="en-US" sz="1200" dirty="0">
                    <a:solidFill>
                      <a:srgbClr val="4D4D4D"/>
                    </a:solidFill>
                  </a:rPr>
                  <a:t>Various decisions on procedural matters.</a:t>
                </a:r>
              </a:p>
              <a:p>
                <a:pPr marL="271463" indent="-180975">
                  <a:spcAft>
                    <a:spcPts val="600"/>
                  </a:spcAft>
                  <a:buFont typeface="Arial" panose="020B0604020202020204" pitchFamily="34" charset="0"/>
                  <a:buChar char="&gt;"/>
                </a:pPr>
                <a:r>
                  <a:rPr lang="en-US" sz="1200" dirty="0">
                    <a:solidFill>
                      <a:srgbClr val="4D4D4D"/>
                    </a:solidFill>
                  </a:rPr>
                  <a:t>To date, two decisions issued on the merits, in 2023 and 2025.</a:t>
                </a:r>
              </a:p>
            </p:txBody>
          </p:sp>
          <p:grpSp>
            <p:nvGrpSpPr>
              <p:cNvPr id="36" name="Group 35">
                <a:extLst>
                  <a:ext uri="{FF2B5EF4-FFF2-40B4-BE49-F238E27FC236}">
                    <a16:creationId xmlns:a16="http://schemas.microsoft.com/office/drawing/2014/main" id="{07D5808A-E727-9B88-B761-6D3125D1F61E}"/>
                  </a:ext>
                </a:extLst>
              </p:cNvPr>
              <p:cNvGrpSpPr/>
              <p:nvPr/>
            </p:nvGrpSpPr>
            <p:grpSpPr>
              <a:xfrm>
                <a:off x="959168" y="1566862"/>
                <a:ext cx="1221629" cy="1725930"/>
                <a:chOff x="959168" y="1483995"/>
                <a:chExt cx="1221629" cy="1725930"/>
              </a:xfrm>
            </p:grpSpPr>
            <p:sp>
              <p:nvSpPr>
                <p:cNvPr id="37" name="Right Triangle 36">
                  <a:extLst>
                    <a:ext uri="{FF2B5EF4-FFF2-40B4-BE49-F238E27FC236}">
                      <a16:creationId xmlns:a16="http://schemas.microsoft.com/office/drawing/2014/main" id="{33549F2F-B86F-5630-F536-1DEFAF6A2CF5}"/>
                    </a:ext>
                  </a:extLst>
                </p:cNvPr>
                <p:cNvSpPr/>
                <p:nvPr/>
              </p:nvSpPr>
              <p:spPr>
                <a:xfrm flipH="1" flipV="1">
                  <a:off x="959168" y="3116580"/>
                  <a:ext cx="93345" cy="93345"/>
                </a:xfrm>
                <a:prstGeom prst="rtTriangle">
                  <a:avLst/>
                </a:prstGeom>
                <a:solidFill>
                  <a:srgbClr val="9999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Right Triangle 37">
                  <a:extLst>
                    <a:ext uri="{FF2B5EF4-FFF2-40B4-BE49-F238E27FC236}">
                      <a16:creationId xmlns:a16="http://schemas.microsoft.com/office/drawing/2014/main" id="{73531524-4E5C-187F-C9BF-819448D17ED4}"/>
                    </a:ext>
                  </a:extLst>
                </p:cNvPr>
                <p:cNvSpPr/>
                <p:nvPr/>
              </p:nvSpPr>
              <p:spPr>
                <a:xfrm flipH="1">
                  <a:off x="959168" y="1483995"/>
                  <a:ext cx="93345" cy="93345"/>
                </a:xfrm>
                <a:prstGeom prst="rtTriangle">
                  <a:avLst/>
                </a:prstGeom>
                <a:solidFill>
                  <a:srgbClr val="9999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9" name="Rectangle: Single Corner Rounded 38">
                  <a:extLst>
                    <a:ext uri="{FF2B5EF4-FFF2-40B4-BE49-F238E27FC236}">
                      <a16:creationId xmlns:a16="http://schemas.microsoft.com/office/drawing/2014/main" id="{0BC619F6-B285-00A3-7F14-D46B5593B539}"/>
                    </a:ext>
                  </a:extLst>
                </p:cNvPr>
                <p:cNvSpPr/>
                <p:nvPr/>
              </p:nvSpPr>
              <p:spPr>
                <a:xfrm>
                  <a:off x="960120" y="1577340"/>
                  <a:ext cx="1220677" cy="1539240"/>
                </a:xfrm>
                <a:prstGeom prst="round1Rect">
                  <a:avLst/>
                </a:prstGeom>
                <a:solidFill>
                  <a:srgbClr val="CC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a:solidFill>
                        <a:schemeClr val="bg1"/>
                      </a:solidFill>
                    </a:rPr>
                    <a:t>Decisions issued</a:t>
                  </a:r>
                </a:p>
              </p:txBody>
            </p:sp>
          </p:grpSp>
        </p:grpSp>
      </p:grpSp>
    </p:spTree>
    <p:extLst>
      <p:ext uri="{BB962C8B-B14F-4D97-AF65-F5344CB8AC3E}">
        <p14:creationId xmlns:p14="http://schemas.microsoft.com/office/powerpoint/2010/main" val="298014458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a:extLst>
              <a:ext uri="{FF2B5EF4-FFF2-40B4-BE49-F238E27FC236}">
                <a16:creationId xmlns:a16="http://schemas.microsoft.com/office/drawing/2014/main" id="{FD1FD635-E975-408B-40B7-DF6FD3A4D52B}"/>
              </a:ext>
            </a:extLst>
          </p:cNvPr>
          <p:cNvSpPr>
            <a:spLocks noGrp="1"/>
          </p:cNvSpPr>
          <p:nvPr>
            <p:ph type="title"/>
          </p:nvPr>
        </p:nvSpPr>
        <p:spPr>
          <a:xfrm>
            <a:off x="412800" y="485178"/>
            <a:ext cx="11371212" cy="606425"/>
          </a:xfrm>
        </p:spPr>
        <p:txBody>
          <a:bodyPr/>
          <a:lstStyle/>
          <a:p>
            <a:r>
              <a:rPr lang="en-US" dirty="0"/>
              <a:t>Enforcement of the French Law on the Duty of Vigilance – </a:t>
            </a:r>
            <a:br>
              <a:rPr lang="en-BE" dirty="0"/>
            </a:br>
            <a:r>
              <a:rPr lang="en-BE" dirty="0"/>
              <a:t>d</a:t>
            </a:r>
            <a:r>
              <a:rPr lang="en-US" dirty="0" err="1"/>
              <a:t>ecisions</a:t>
            </a:r>
            <a:r>
              <a:rPr lang="en-US" dirty="0"/>
              <a:t> on the </a:t>
            </a:r>
            <a:r>
              <a:rPr lang="en-BE" dirty="0"/>
              <a:t>m</a:t>
            </a:r>
            <a:r>
              <a:rPr lang="en-US" dirty="0" err="1"/>
              <a:t>erits</a:t>
            </a:r>
            <a:endParaRPr lang="en-US" dirty="0"/>
          </a:p>
        </p:txBody>
      </p:sp>
      <p:grpSp>
        <p:nvGrpSpPr>
          <p:cNvPr id="7" name="Group 6">
            <a:extLst>
              <a:ext uri="{FF2B5EF4-FFF2-40B4-BE49-F238E27FC236}">
                <a16:creationId xmlns:a16="http://schemas.microsoft.com/office/drawing/2014/main" id="{E8641B2F-4D04-9988-51E1-D6A275D38254}"/>
              </a:ext>
            </a:extLst>
          </p:cNvPr>
          <p:cNvGrpSpPr/>
          <p:nvPr/>
        </p:nvGrpSpPr>
        <p:grpSpPr>
          <a:xfrm>
            <a:off x="412800" y="1504643"/>
            <a:ext cx="11222310" cy="4475725"/>
            <a:chOff x="412800" y="1504643"/>
            <a:chExt cx="11222310" cy="4475725"/>
          </a:xfrm>
        </p:grpSpPr>
        <p:grpSp>
          <p:nvGrpSpPr>
            <p:cNvPr id="3" name="Group 2">
              <a:extLst>
                <a:ext uri="{FF2B5EF4-FFF2-40B4-BE49-F238E27FC236}">
                  <a16:creationId xmlns:a16="http://schemas.microsoft.com/office/drawing/2014/main" id="{AD5D8698-FCA2-82FF-B684-91860175B3A3}"/>
                </a:ext>
              </a:extLst>
            </p:cNvPr>
            <p:cNvGrpSpPr/>
            <p:nvPr/>
          </p:nvGrpSpPr>
          <p:grpSpPr>
            <a:xfrm>
              <a:off x="412800" y="1504643"/>
              <a:ext cx="5544092" cy="4475725"/>
              <a:chOff x="412800" y="1210729"/>
              <a:chExt cx="5544092" cy="4475725"/>
            </a:xfrm>
          </p:grpSpPr>
          <p:sp>
            <p:nvSpPr>
              <p:cNvPr id="4" name="Rectangle 3">
                <a:extLst>
                  <a:ext uri="{FF2B5EF4-FFF2-40B4-BE49-F238E27FC236}">
                    <a16:creationId xmlns:a16="http://schemas.microsoft.com/office/drawing/2014/main" id="{6F78C2DC-FB6B-5893-58AE-241D987C2F3D}"/>
                  </a:ext>
                </a:extLst>
              </p:cNvPr>
              <p:cNvSpPr/>
              <p:nvPr/>
            </p:nvSpPr>
            <p:spPr>
              <a:xfrm>
                <a:off x="412800" y="1735893"/>
                <a:ext cx="5544092" cy="3807691"/>
              </a:xfrm>
              <a:prstGeom prst="rect">
                <a:avLst/>
              </a:prstGeom>
              <a:solidFill>
                <a:srgbClr val="F7F6F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pPr marL="176213" marR="0" lvl="0" indent="-176213" algn="l" defTabSz="914400" rtl="0" eaLnBrk="1" fontAlgn="auto" latinLnBrk="0" hangingPunct="1">
                  <a:lnSpc>
                    <a:spcPct val="100000"/>
                  </a:lnSpc>
                  <a:spcBef>
                    <a:spcPts val="0"/>
                  </a:spcBef>
                  <a:spcAft>
                    <a:spcPts val="1200"/>
                  </a:spcAft>
                  <a:buClrTx/>
                  <a:buSzTx/>
                  <a:buFont typeface="Arial" panose="020B0604020202020204" pitchFamily="34" charset="0"/>
                  <a:buChar char="&gt;"/>
                  <a:tabLst/>
                  <a:defRPr/>
                </a:pPr>
                <a:r>
                  <a:rPr kumimoji="0" lang="en-GB" sz="1300" b="0" i="0" u="none" strike="noStrike" kern="1200" cap="none" spc="0" normalizeH="0" baseline="0" noProof="0" dirty="0">
                    <a:ln>
                      <a:noFill/>
                    </a:ln>
                    <a:solidFill>
                      <a:srgbClr val="000000"/>
                    </a:solidFill>
                    <a:effectLst/>
                    <a:uLnTx/>
                    <a:uFillTx/>
                    <a:latin typeface="Arial"/>
                    <a:ea typeface="+mn-ea"/>
                    <a:cs typeface="Arial"/>
                  </a:rPr>
                  <a:t>Action brought by a trade union against the French State-owned postal company.</a:t>
                </a:r>
              </a:p>
              <a:p>
                <a:pPr marL="176213" marR="0" lvl="0" indent="-176213" algn="l" defTabSz="914400" rtl="0" eaLnBrk="1" fontAlgn="auto" latinLnBrk="0" hangingPunct="1">
                  <a:lnSpc>
                    <a:spcPct val="100000"/>
                  </a:lnSpc>
                  <a:spcBef>
                    <a:spcPts val="0"/>
                  </a:spcBef>
                  <a:spcAft>
                    <a:spcPts val="1200"/>
                  </a:spcAft>
                  <a:buClrTx/>
                  <a:buSzTx/>
                  <a:buFont typeface="Arial" panose="020B0604020202020204" pitchFamily="34" charset="0"/>
                  <a:buChar char="&gt;"/>
                  <a:tabLst/>
                  <a:defRPr/>
                </a:pPr>
                <a:r>
                  <a:rPr kumimoji="0" lang="en-GB" sz="1300" b="0" i="0" u="none" strike="noStrike" kern="1200" cap="none" spc="0" normalizeH="0" baseline="0" noProof="0" dirty="0">
                    <a:ln>
                      <a:noFill/>
                    </a:ln>
                    <a:solidFill>
                      <a:srgbClr val="000000"/>
                    </a:solidFill>
                    <a:effectLst/>
                    <a:uLnTx/>
                    <a:uFillTx/>
                    <a:latin typeface="Arial"/>
                    <a:ea typeface="+mn-ea"/>
                    <a:cs typeface="Arial"/>
                  </a:rPr>
                  <a:t>The Cour </a:t>
                </a:r>
                <a:r>
                  <a:rPr kumimoji="0" lang="en-GB" sz="1300" b="0" i="0" u="none" strike="noStrike" kern="1200" cap="none" spc="0" normalizeH="0" baseline="0" noProof="0" dirty="0">
                    <a:ln>
                      <a:noFill/>
                    </a:ln>
                    <a:solidFill>
                      <a:schemeClr val="tx2"/>
                    </a:solidFill>
                    <a:effectLst/>
                    <a:uLnTx/>
                    <a:uFillTx/>
                    <a:latin typeface="Arial"/>
                    <a:ea typeface="+mn-ea"/>
                    <a:cs typeface="Arial"/>
                  </a:rPr>
                  <a:t>ordered</a:t>
                </a:r>
                <a:r>
                  <a:rPr kumimoji="0" lang="en-GB" sz="1300" b="0" i="0" u="none" strike="noStrike" kern="1200" cap="none" spc="0" normalizeH="0" baseline="0" noProof="0" dirty="0">
                    <a:ln>
                      <a:noFill/>
                    </a:ln>
                    <a:solidFill>
                      <a:srgbClr val="000000"/>
                    </a:solidFill>
                    <a:effectLst/>
                    <a:uLnTx/>
                    <a:uFillTx/>
                    <a:latin typeface="Arial"/>
                    <a:ea typeface="+mn-ea"/>
                    <a:cs typeface="Arial"/>
                  </a:rPr>
                  <a:t> the company to (</a:t>
                </a:r>
                <a:r>
                  <a:rPr kumimoji="0" lang="en-GB" sz="1300" b="0" i="0" u="none" strike="noStrike" kern="1200" cap="none" spc="0" normalizeH="0" baseline="0" noProof="0" dirty="0" err="1">
                    <a:ln>
                      <a:noFill/>
                    </a:ln>
                    <a:solidFill>
                      <a:srgbClr val="000000"/>
                    </a:solidFill>
                    <a:effectLst/>
                    <a:uLnTx/>
                    <a:uFillTx/>
                    <a:latin typeface="Arial"/>
                    <a:ea typeface="+mn-ea"/>
                    <a:cs typeface="Arial"/>
                  </a:rPr>
                  <a:t>i</a:t>
                </a:r>
                <a:r>
                  <a:rPr kumimoji="0" lang="en-GB" sz="1300" b="0" i="0" u="none" strike="noStrike" kern="1200" cap="none" spc="0" normalizeH="0" baseline="0" noProof="0" dirty="0">
                    <a:ln>
                      <a:noFill/>
                    </a:ln>
                    <a:solidFill>
                      <a:srgbClr val="000000"/>
                    </a:solidFill>
                    <a:effectLst/>
                    <a:uLnTx/>
                    <a:uFillTx/>
                    <a:latin typeface="Arial"/>
                    <a:ea typeface="+mn-ea"/>
                    <a:cs typeface="Arial"/>
                  </a:rPr>
                  <a:t>) amend its vigilance plan with risk mapping, aimed at identifying, analysing and prioritising risks; (ii) implement procedures for assessing subcontractors, based on the risks identified, (iii) introduce an alert mechanism, (iv) implement an effective system to monitor the implementation of the vigilance measures.</a:t>
                </a:r>
              </a:p>
              <a:p>
                <a:pPr marL="176213" marR="0" lvl="0" indent="-176213" algn="l" defTabSz="914400" rtl="0" eaLnBrk="1" fontAlgn="auto" latinLnBrk="0" hangingPunct="1">
                  <a:lnSpc>
                    <a:spcPct val="100000"/>
                  </a:lnSpc>
                  <a:spcBef>
                    <a:spcPts val="0"/>
                  </a:spcBef>
                  <a:buClrTx/>
                  <a:buSzTx/>
                  <a:buFont typeface="Arial" panose="020B0604020202020204" pitchFamily="34" charset="0"/>
                  <a:buChar char="&gt;"/>
                  <a:tabLst/>
                  <a:defRPr/>
                </a:pPr>
                <a:r>
                  <a:rPr kumimoji="0" lang="en-GB" sz="1300" b="0" i="0" u="none" strike="noStrike" kern="1200" cap="none" spc="0" normalizeH="0" baseline="0" noProof="0" dirty="0">
                    <a:ln>
                      <a:noFill/>
                    </a:ln>
                    <a:solidFill>
                      <a:srgbClr val="000000"/>
                    </a:solidFill>
                    <a:effectLst/>
                    <a:uLnTx/>
                    <a:uFillTx/>
                    <a:latin typeface="Arial"/>
                    <a:ea typeface="+mn-ea"/>
                    <a:cs typeface="Arial"/>
                  </a:rPr>
                  <a:t>The Court </a:t>
                </a:r>
                <a:r>
                  <a:rPr kumimoji="0" lang="en-GB" sz="1300" b="0" i="0" u="none" strike="noStrike" kern="1200" cap="none" spc="0" normalizeH="0" baseline="0" noProof="0" dirty="0">
                    <a:ln>
                      <a:noFill/>
                    </a:ln>
                    <a:solidFill>
                      <a:schemeClr val="tx2"/>
                    </a:solidFill>
                    <a:effectLst/>
                    <a:uLnTx/>
                    <a:uFillTx/>
                    <a:latin typeface="Arial"/>
                    <a:ea typeface="+mn-ea"/>
                    <a:cs typeface="Arial"/>
                  </a:rPr>
                  <a:t>rejected</a:t>
                </a:r>
                <a:r>
                  <a:rPr kumimoji="0" lang="en-GB" sz="1300" b="0" i="0" u="none" strike="noStrike" kern="1200" cap="none" spc="0" normalizeH="0" baseline="0" noProof="0" dirty="0">
                    <a:ln>
                      <a:noFill/>
                    </a:ln>
                    <a:solidFill>
                      <a:srgbClr val="000000"/>
                    </a:solidFill>
                    <a:effectLst/>
                    <a:uLnTx/>
                    <a:uFillTx/>
                    <a:latin typeface="Arial"/>
                    <a:ea typeface="+mn-ea"/>
                    <a:cs typeface="Arial"/>
                  </a:rPr>
                  <a:t> the request to:</a:t>
                </a:r>
              </a:p>
              <a:p>
                <a:pPr marL="400050" marR="0" lvl="0" indent="-219075" algn="l" defTabSz="914400" rtl="0" eaLnBrk="1" fontAlgn="auto" latinLnBrk="0" hangingPunct="1">
                  <a:lnSpc>
                    <a:spcPct val="100000"/>
                  </a:lnSpc>
                  <a:spcBef>
                    <a:spcPts val="0"/>
                  </a:spcBef>
                  <a:buClrTx/>
                  <a:buSzTx/>
                  <a:buFont typeface="+mj-lt"/>
                  <a:buAutoNum type="romanLcPeriod"/>
                  <a:tabLst/>
                  <a:defRPr/>
                </a:pPr>
                <a:r>
                  <a:rPr kumimoji="0" lang="en-GB" sz="1300" b="0" i="0" u="none" strike="noStrike" kern="1200" cap="none" spc="0" normalizeH="0" baseline="0" noProof="0" dirty="0">
                    <a:ln>
                      <a:noFill/>
                    </a:ln>
                    <a:solidFill>
                      <a:srgbClr val="000000"/>
                    </a:solidFill>
                    <a:effectLst/>
                    <a:uLnTx/>
                    <a:uFillTx/>
                    <a:latin typeface="Arial"/>
                    <a:ea typeface="+mn-ea"/>
                    <a:cs typeface="Arial"/>
                  </a:rPr>
                  <a:t>publish an exhaustive list of suppliers and subcontractors, </a:t>
                </a:r>
              </a:p>
              <a:p>
                <a:pPr marL="400050" marR="0" lvl="0" indent="-219075" algn="l" defTabSz="914400" rtl="0" eaLnBrk="1" fontAlgn="auto" latinLnBrk="0" hangingPunct="1">
                  <a:lnSpc>
                    <a:spcPct val="100000"/>
                  </a:lnSpc>
                  <a:spcBef>
                    <a:spcPts val="0"/>
                  </a:spcBef>
                  <a:buClrTx/>
                  <a:buSzTx/>
                  <a:buFont typeface="+mj-lt"/>
                  <a:buAutoNum type="romanLcPeriod"/>
                  <a:tabLst/>
                  <a:defRPr/>
                </a:pPr>
                <a:r>
                  <a:rPr kumimoji="0" lang="en-GB" sz="1300" b="0" i="0" u="none" strike="noStrike" kern="1200" cap="none" spc="0" normalizeH="0" baseline="0" noProof="0" dirty="0">
                    <a:ln>
                      <a:noFill/>
                    </a:ln>
                    <a:solidFill>
                      <a:srgbClr val="000000"/>
                    </a:solidFill>
                    <a:effectLst/>
                    <a:uLnTx/>
                    <a:uFillTx/>
                    <a:latin typeface="Arial"/>
                    <a:ea typeface="+mn-ea"/>
                    <a:cs typeface="Arial"/>
                  </a:rPr>
                  <a:t>order specific measures to prevent human rights violations (risks of </a:t>
                </a:r>
                <a:r>
                  <a:rPr kumimoji="0" lang="en-US" sz="1300" b="0" i="0" u="none" strike="noStrike" kern="1200" cap="none" spc="0" normalizeH="0" baseline="0" noProof="0" dirty="0">
                    <a:ln>
                      <a:noFill/>
                    </a:ln>
                    <a:solidFill>
                      <a:srgbClr val="000000"/>
                    </a:solidFill>
                    <a:effectLst/>
                    <a:uLnTx/>
                    <a:uFillTx/>
                    <a:latin typeface="Arial"/>
                    <a:ea typeface="+mn-ea"/>
                    <a:cs typeface="Arial"/>
                  </a:rPr>
                  <a:t>undeclared work of subcontractors, safety and psycho-social risks),</a:t>
                </a:r>
              </a:p>
              <a:p>
                <a:pPr marL="400050" marR="0" lvl="0" indent="-219075" algn="l" defTabSz="914400" rtl="0" eaLnBrk="1" fontAlgn="auto" latinLnBrk="0" hangingPunct="1">
                  <a:lnSpc>
                    <a:spcPct val="100000"/>
                  </a:lnSpc>
                  <a:spcBef>
                    <a:spcPts val="0"/>
                  </a:spcBef>
                  <a:spcAft>
                    <a:spcPts val="1200"/>
                  </a:spcAft>
                  <a:buClrTx/>
                  <a:buSzTx/>
                  <a:buFont typeface="+mj-lt"/>
                  <a:buAutoNum type="romanLcPeriod"/>
                  <a:tabLst/>
                  <a:defRPr/>
                </a:pPr>
                <a:r>
                  <a:rPr lang="en-US" sz="1300" dirty="0">
                    <a:solidFill>
                      <a:srgbClr val="000000"/>
                    </a:solidFill>
                    <a:latin typeface="Arial"/>
                    <a:cs typeface="Arial"/>
                  </a:rPr>
                  <a:t>issue a penalty payment (</a:t>
                </a:r>
                <a:r>
                  <a:rPr lang="en-US" sz="1300" i="1" dirty="0" err="1">
                    <a:solidFill>
                      <a:srgbClr val="000000"/>
                    </a:solidFill>
                    <a:latin typeface="Arial"/>
                    <a:cs typeface="Arial"/>
                  </a:rPr>
                  <a:t>astreinte</a:t>
                </a:r>
                <a:r>
                  <a:rPr lang="en-US" sz="1300" dirty="0">
                    <a:solidFill>
                      <a:srgbClr val="000000"/>
                    </a:solidFill>
                    <a:latin typeface="Arial"/>
                    <a:cs typeface="Arial"/>
                  </a:rPr>
                  <a:t>)</a:t>
                </a:r>
                <a:r>
                  <a:rPr lang="en-US" sz="1300" i="1" dirty="0">
                    <a:solidFill>
                      <a:srgbClr val="000000"/>
                    </a:solidFill>
                    <a:latin typeface="Arial"/>
                    <a:cs typeface="Arial"/>
                  </a:rPr>
                  <a:t>.</a:t>
                </a:r>
                <a:endParaRPr kumimoji="0" lang="en-GB" sz="1300" b="0" i="1" u="none" strike="noStrike" kern="1200" cap="none" spc="0" normalizeH="0" baseline="0" noProof="0" dirty="0">
                  <a:ln>
                    <a:noFill/>
                  </a:ln>
                  <a:solidFill>
                    <a:srgbClr val="000000"/>
                  </a:solidFill>
                  <a:effectLst/>
                  <a:uLnTx/>
                  <a:uFillTx/>
                  <a:latin typeface="Arial"/>
                  <a:ea typeface="+mn-ea"/>
                  <a:cs typeface="Arial"/>
                </a:endParaRPr>
              </a:p>
            </p:txBody>
          </p:sp>
          <p:sp>
            <p:nvSpPr>
              <p:cNvPr id="5" name="TextBox 4">
                <a:extLst>
                  <a:ext uri="{FF2B5EF4-FFF2-40B4-BE49-F238E27FC236}">
                    <a16:creationId xmlns:a16="http://schemas.microsoft.com/office/drawing/2014/main" id="{BC4873B9-6F24-EFF4-06C6-989A7B52E3F4}"/>
                  </a:ext>
                </a:extLst>
              </p:cNvPr>
              <p:cNvSpPr txBox="1"/>
              <p:nvPr/>
            </p:nvSpPr>
            <p:spPr>
              <a:xfrm>
                <a:off x="412800" y="1210729"/>
                <a:ext cx="5544092" cy="525164"/>
              </a:xfrm>
              <a:prstGeom prst="rect">
                <a:avLst/>
              </a:prstGeom>
              <a:solidFill>
                <a:srgbClr val="666699"/>
              </a:solidFill>
            </p:spPr>
            <p:txBody>
              <a:bodyPr wrap="square" rtlCol="0" anchor="ctr" anchorCtr="0">
                <a:noAutofit/>
              </a:bodyPr>
              <a:lstStyle/>
              <a:p>
                <a:pPr algn="ctr"/>
                <a:r>
                  <a:rPr lang="en-GB" sz="1600" b="1" dirty="0">
                    <a:solidFill>
                      <a:schemeClr val="bg1"/>
                    </a:solidFill>
                  </a:rPr>
                  <a:t>Paris Judicial Court, 5 December 2023 (La Poste)</a:t>
                </a:r>
              </a:p>
            </p:txBody>
          </p:sp>
          <p:sp>
            <p:nvSpPr>
              <p:cNvPr id="6" name="Rectangle 5">
                <a:extLst>
                  <a:ext uri="{FF2B5EF4-FFF2-40B4-BE49-F238E27FC236}">
                    <a16:creationId xmlns:a16="http://schemas.microsoft.com/office/drawing/2014/main" id="{9BB55E00-5538-F404-8E99-350D2883208F}"/>
                  </a:ext>
                </a:extLst>
              </p:cNvPr>
              <p:cNvSpPr/>
              <p:nvPr/>
            </p:nvSpPr>
            <p:spPr>
              <a:xfrm>
                <a:off x="412800" y="5543583"/>
                <a:ext cx="5544092" cy="142871"/>
              </a:xfrm>
              <a:prstGeom prst="rect">
                <a:avLst/>
              </a:prstGeom>
              <a:solidFill>
                <a:srgbClr val="E6E6E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grpSp>
        <p:grpSp>
          <p:nvGrpSpPr>
            <p:cNvPr id="9" name="Group 8">
              <a:extLst>
                <a:ext uri="{FF2B5EF4-FFF2-40B4-BE49-F238E27FC236}">
                  <a16:creationId xmlns:a16="http://schemas.microsoft.com/office/drawing/2014/main" id="{3666D0F8-714D-A20C-4329-F77ED2E1828E}"/>
                </a:ext>
              </a:extLst>
            </p:cNvPr>
            <p:cNvGrpSpPr/>
            <p:nvPr/>
          </p:nvGrpSpPr>
          <p:grpSpPr>
            <a:xfrm>
              <a:off x="6235110" y="1504643"/>
              <a:ext cx="5400000" cy="4475725"/>
              <a:chOff x="1913935" y="1196975"/>
              <a:chExt cx="5400000" cy="4475725"/>
            </a:xfrm>
          </p:grpSpPr>
          <p:sp>
            <p:nvSpPr>
              <p:cNvPr id="11" name="Rectangle 10">
                <a:extLst>
                  <a:ext uri="{FF2B5EF4-FFF2-40B4-BE49-F238E27FC236}">
                    <a16:creationId xmlns:a16="http://schemas.microsoft.com/office/drawing/2014/main" id="{F6948967-4A3D-B9A8-004D-67C8C08559F1}"/>
                  </a:ext>
                </a:extLst>
              </p:cNvPr>
              <p:cNvSpPr/>
              <p:nvPr/>
            </p:nvSpPr>
            <p:spPr>
              <a:xfrm>
                <a:off x="1913935" y="1722139"/>
                <a:ext cx="5400000" cy="3807691"/>
              </a:xfrm>
              <a:prstGeom prst="rect">
                <a:avLst/>
              </a:prstGeom>
              <a:solidFill>
                <a:srgbClr val="F7F6F5"/>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pPr marL="176213" marR="0" lvl="0" indent="-176213" algn="l" defTabSz="914400" rtl="0" eaLnBrk="1" fontAlgn="auto" latinLnBrk="0" hangingPunct="1">
                  <a:lnSpc>
                    <a:spcPct val="100000"/>
                  </a:lnSpc>
                  <a:spcBef>
                    <a:spcPts val="0"/>
                  </a:spcBef>
                  <a:spcAft>
                    <a:spcPts val="1200"/>
                  </a:spcAft>
                  <a:buClrTx/>
                  <a:buSzTx/>
                  <a:buFont typeface="Arial" panose="020B0604020202020204" pitchFamily="34" charset="0"/>
                  <a:buChar char="&gt;"/>
                  <a:tabLst/>
                  <a:defRPr/>
                </a:pPr>
                <a:r>
                  <a:rPr lang="en-GB" sz="1300" dirty="0">
                    <a:solidFill>
                      <a:srgbClr val="000000"/>
                    </a:solidFill>
                    <a:latin typeface="Arial"/>
                    <a:cs typeface="Arial"/>
                  </a:rPr>
                  <a:t>Action brought by trade unions against the French State-owned railway company.</a:t>
                </a:r>
              </a:p>
              <a:p>
                <a:pPr marL="176213" marR="0" lvl="0" indent="-176213" algn="l" defTabSz="914400" rtl="0" eaLnBrk="1" fontAlgn="auto" latinLnBrk="0" hangingPunct="1">
                  <a:lnSpc>
                    <a:spcPct val="100000"/>
                  </a:lnSpc>
                  <a:spcBef>
                    <a:spcPts val="0"/>
                  </a:spcBef>
                  <a:spcAft>
                    <a:spcPts val="1200"/>
                  </a:spcAft>
                  <a:buClrTx/>
                  <a:buSzTx/>
                  <a:buFont typeface="Arial" panose="020B0604020202020204" pitchFamily="34" charset="0"/>
                  <a:buChar char="&gt;"/>
                  <a:tabLst/>
                  <a:defRPr/>
                </a:pPr>
                <a:r>
                  <a:rPr lang="en-GB" sz="1300" dirty="0">
                    <a:solidFill>
                      <a:srgbClr val="000000"/>
                    </a:solidFill>
                    <a:latin typeface="Arial"/>
                    <a:cs typeface="Arial"/>
                  </a:rPr>
                  <a:t>The Court </a:t>
                </a:r>
                <a:r>
                  <a:rPr lang="en-GB" sz="1300" dirty="0">
                    <a:solidFill>
                      <a:schemeClr val="tx2"/>
                    </a:solidFill>
                    <a:latin typeface="Arial"/>
                    <a:cs typeface="Arial"/>
                  </a:rPr>
                  <a:t>rejected</a:t>
                </a:r>
                <a:r>
                  <a:rPr lang="en-GB" sz="1300" dirty="0">
                    <a:solidFill>
                      <a:srgbClr val="000000"/>
                    </a:solidFill>
                    <a:latin typeface="Arial"/>
                    <a:cs typeface="Arial"/>
                  </a:rPr>
                  <a:t> the request to amend the company’s vigilance plan, notably as the request only generally referred to an ecological risk, without identifying in a specific and concrete matter the and damage to the environment, human health or safety to be prevented.</a:t>
                </a:r>
                <a:endParaRPr kumimoji="0" lang="en-GB" sz="1300" b="0" i="0" u="none" strike="noStrike" kern="1200" cap="none" spc="0" normalizeH="0" baseline="0" noProof="0" dirty="0">
                  <a:ln>
                    <a:noFill/>
                  </a:ln>
                  <a:solidFill>
                    <a:srgbClr val="000000"/>
                  </a:solidFill>
                  <a:effectLst/>
                  <a:uLnTx/>
                  <a:uFillTx/>
                  <a:latin typeface="Arial"/>
                  <a:ea typeface="+mn-ea"/>
                  <a:cs typeface="Arial"/>
                </a:endParaRPr>
              </a:p>
            </p:txBody>
          </p:sp>
          <p:sp>
            <p:nvSpPr>
              <p:cNvPr id="12" name="TextBox 11">
                <a:extLst>
                  <a:ext uri="{FF2B5EF4-FFF2-40B4-BE49-F238E27FC236}">
                    <a16:creationId xmlns:a16="http://schemas.microsoft.com/office/drawing/2014/main" id="{2800A0F4-3774-1A34-5545-346DFFF20846}"/>
                  </a:ext>
                </a:extLst>
              </p:cNvPr>
              <p:cNvSpPr txBox="1"/>
              <p:nvPr/>
            </p:nvSpPr>
            <p:spPr>
              <a:xfrm>
                <a:off x="1913935" y="1196975"/>
                <a:ext cx="5400000" cy="525164"/>
              </a:xfrm>
              <a:prstGeom prst="rect">
                <a:avLst/>
              </a:prstGeom>
              <a:solidFill>
                <a:srgbClr val="669999"/>
              </a:solidFill>
            </p:spPr>
            <p:txBody>
              <a:bodyPr wrap="square" rtlCol="0" anchor="ctr" anchorCtr="0">
                <a:noAutofit/>
              </a:bodyPr>
              <a:lstStyle/>
              <a:p>
                <a:pPr algn="ctr"/>
                <a:r>
                  <a:rPr lang="en-GB" sz="1600" b="1" dirty="0">
                    <a:solidFill>
                      <a:schemeClr val="bg1"/>
                    </a:solidFill>
                  </a:rPr>
                  <a:t>Paris Judicial Court, 13 February 2025 (SNCF)</a:t>
                </a:r>
              </a:p>
            </p:txBody>
          </p:sp>
          <p:sp>
            <p:nvSpPr>
              <p:cNvPr id="13" name="Rectangle 12">
                <a:extLst>
                  <a:ext uri="{FF2B5EF4-FFF2-40B4-BE49-F238E27FC236}">
                    <a16:creationId xmlns:a16="http://schemas.microsoft.com/office/drawing/2014/main" id="{122A17ED-2FF2-6C96-D27A-AD74964F05C9}"/>
                  </a:ext>
                </a:extLst>
              </p:cNvPr>
              <p:cNvSpPr/>
              <p:nvPr/>
            </p:nvSpPr>
            <p:spPr>
              <a:xfrm>
                <a:off x="1913935" y="5529829"/>
                <a:ext cx="5400000" cy="142871"/>
              </a:xfrm>
              <a:prstGeom prst="rect">
                <a:avLst/>
              </a:prstGeom>
              <a:solidFill>
                <a:srgbClr val="E6E6E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grpSp>
      </p:grpSp>
    </p:spTree>
    <p:extLst>
      <p:ext uri="{BB962C8B-B14F-4D97-AF65-F5344CB8AC3E}">
        <p14:creationId xmlns:p14="http://schemas.microsoft.com/office/powerpoint/2010/main" val="169176097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255054-AB90-15C7-CEFA-4B454D715161}"/>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15BB09E4-951B-7AF9-CA40-DA66534F4AA0}"/>
              </a:ext>
            </a:extLst>
          </p:cNvPr>
          <p:cNvSpPr>
            <a:spLocks noGrp="1"/>
          </p:cNvSpPr>
          <p:nvPr>
            <p:ph type="title"/>
          </p:nvPr>
        </p:nvSpPr>
        <p:spPr/>
        <p:txBody>
          <a:bodyPr/>
          <a:lstStyle/>
          <a:p>
            <a:r>
              <a:rPr lang="en-GB" dirty="0"/>
              <a:t>What’s next – Impact of CSDDD and Omnibus simplification package</a:t>
            </a:r>
          </a:p>
        </p:txBody>
      </p:sp>
      <p:sp>
        <p:nvSpPr>
          <p:cNvPr id="52" name="TextBox 51">
            <a:extLst>
              <a:ext uri="{FF2B5EF4-FFF2-40B4-BE49-F238E27FC236}">
                <a16:creationId xmlns:a16="http://schemas.microsoft.com/office/drawing/2014/main" id="{4CCFAFC0-7B31-CBA9-A96B-895D350A1C54}"/>
              </a:ext>
            </a:extLst>
          </p:cNvPr>
          <p:cNvSpPr txBox="1"/>
          <p:nvPr/>
        </p:nvSpPr>
        <p:spPr>
          <a:xfrm>
            <a:off x="412800" y="1523041"/>
            <a:ext cx="9731325" cy="292388"/>
          </a:xfrm>
          <a:prstGeom prst="rect">
            <a:avLst/>
          </a:prstGeom>
          <a:noFill/>
        </p:spPr>
        <p:txBody>
          <a:bodyPr wrap="square">
            <a:spAutoFit/>
          </a:bodyPr>
          <a:lstStyle/>
          <a:p>
            <a:r>
              <a:rPr lang="en-US" sz="1300" dirty="0">
                <a:solidFill>
                  <a:schemeClr val="tx1">
                    <a:lumMod val="75000"/>
                    <a:lumOff val="25000"/>
                  </a:schemeClr>
                </a:solidFill>
              </a:rPr>
              <a:t>Note prepared by the French Government in January 2025 setting out French position further to the Draghi report</a:t>
            </a:r>
          </a:p>
        </p:txBody>
      </p:sp>
      <p:sp>
        <p:nvSpPr>
          <p:cNvPr id="4" name="Content Placeholder 2">
            <a:extLst>
              <a:ext uri="{FF2B5EF4-FFF2-40B4-BE49-F238E27FC236}">
                <a16:creationId xmlns:a16="http://schemas.microsoft.com/office/drawing/2014/main" id="{2BED6043-7F29-3E4D-F201-2B10F6FBB34E}"/>
              </a:ext>
            </a:extLst>
          </p:cNvPr>
          <p:cNvSpPr>
            <a:spLocks noGrp="1"/>
          </p:cNvSpPr>
          <p:nvPr>
            <p:ph sz="quarter" idx="11"/>
          </p:nvPr>
        </p:nvSpPr>
        <p:spPr>
          <a:xfrm>
            <a:off x="1062539" y="2107020"/>
            <a:ext cx="10697661" cy="321064"/>
          </a:xfrm>
        </p:spPr>
        <p:txBody>
          <a:bodyPr>
            <a:noAutofit/>
          </a:bodyPr>
          <a:lstStyle/>
          <a:p>
            <a:pPr>
              <a:spcAft>
                <a:spcPts val="400"/>
              </a:spcAft>
              <a:buClr>
                <a:srgbClr val="AF005F"/>
              </a:buClr>
              <a:defRPr/>
            </a:pPr>
            <a:r>
              <a:rPr lang="en-US" sz="1200" dirty="0">
                <a:solidFill>
                  <a:srgbClr val="4D4D4D"/>
                </a:solidFill>
                <a:latin typeface="Arial"/>
                <a:cs typeface="Arial"/>
              </a:rPr>
              <a:t>No suggested amendments to the French Law on the Duty of Vigilance.</a:t>
            </a:r>
          </a:p>
        </p:txBody>
      </p:sp>
      <p:grpSp>
        <p:nvGrpSpPr>
          <p:cNvPr id="5" name="Graphic 467">
            <a:extLst>
              <a:ext uri="{FF2B5EF4-FFF2-40B4-BE49-F238E27FC236}">
                <a16:creationId xmlns:a16="http://schemas.microsoft.com/office/drawing/2014/main" id="{E89FB67E-282A-0C13-2E6D-1F3B868A8834}"/>
              </a:ext>
            </a:extLst>
          </p:cNvPr>
          <p:cNvGrpSpPr>
            <a:grpSpLocks noChangeAspect="1"/>
          </p:cNvGrpSpPr>
          <p:nvPr/>
        </p:nvGrpSpPr>
        <p:grpSpPr>
          <a:xfrm>
            <a:off x="505441" y="2061620"/>
            <a:ext cx="374400" cy="374400"/>
            <a:chOff x="4891017" y="4893165"/>
            <a:chExt cx="533400" cy="533400"/>
          </a:xfrm>
          <a:solidFill>
            <a:schemeClr val="accent1"/>
          </a:solidFill>
        </p:grpSpPr>
        <p:sp>
          <p:nvSpPr>
            <p:cNvPr id="6" name="Freeform: Shape 5">
              <a:extLst>
                <a:ext uri="{FF2B5EF4-FFF2-40B4-BE49-F238E27FC236}">
                  <a16:creationId xmlns:a16="http://schemas.microsoft.com/office/drawing/2014/main" id="{01CE2F69-CDD4-DABC-198A-3936F87279CA}"/>
                </a:ext>
              </a:extLst>
            </p:cNvPr>
            <p:cNvSpPr/>
            <p:nvPr/>
          </p:nvSpPr>
          <p:spPr>
            <a:xfrm>
              <a:off x="4891017" y="4893165"/>
              <a:ext cx="533400" cy="533400"/>
            </a:xfrm>
            <a:custGeom>
              <a:avLst/>
              <a:gdLst>
                <a:gd name="connsiteX0" fmla="*/ 270034 w 533400"/>
                <a:gd name="connsiteY0" fmla="*/ 539972 h 533400"/>
                <a:gd name="connsiteX1" fmla="*/ 540067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7" y="419100"/>
                    <a:pt x="540067" y="269939"/>
                  </a:cubicBezTo>
                  <a:cubicBezTo>
                    <a:pt x="540067" y="120872"/>
                    <a:pt x="419195" y="0"/>
                    <a:pt x="270034" y="0"/>
                  </a:cubicBezTo>
                  <a:cubicBezTo>
                    <a:pt x="120872" y="0"/>
                    <a:pt x="0" y="120872"/>
                    <a:pt x="0" y="270034"/>
                  </a:cubicBezTo>
                  <a:cubicBezTo>
                    <a:pt x="95" y="419100"/>
                    <a:pt x="120967" y="539972"/>
                    <a:pt x="270034" y="539972"/>
                  </a:cubicBezTo>
                </a:path>
              </a:pathLst>
            </a:custGeom>
            <a:solidFill>
              <a:srgbClr val="669999"/>
            </a:solidFill>
            <a:ln w="9525" cap="flat">
              <a:noFill/>
              <a:prstDash val="solid"/>
              <a:miter/>
            </a:ln>
          </p:spPr>
          <p:txBody>
            <a:bodyPr rtlCol="0" anchor="ctr"/>
            <a:lstStyle/>
            <a:p>
              <a:endParaRPr lang="en-GB" dirty="0"/>
            </a:p>
          </p:txBody>
        </p:sp>
        <p:sp>
          <p:nvSpPr>
            <p:cNvPr id="7" name="Freeform: Shape 6">
              <a:extLst>
                <a:ext uri="{FF2B5EF4-FFF2-40B4-BE49-F238E27FC236}">
                  <a16:creationId xmlns:a16="http://schemas.microsoft.com/office/drawing/2014/main" id="{3E7C3340-4390-E746-FD48-AFB894298D2C}"/>
                </a:ext>
              </a:extLst>
            </p:cNvPr>
            <p:cNvSpPr/>
            <p:nvPr/>
          </p:nvSpPr>
          <p:spPr>
            <a:xfrm>
              <a:off x="5031797" y="5005941"/>
              <a:ext cx="257175" cy="314325"/>
            </a:xfrm>
            <a:custGeom>
              <a:avLst/>
              <a:gdLst>
                <a:gd name="connsiteX0" fmla="*/ 180689 w 257175"/>
                <a:gd name="connsiteY0" fmla="*/ 183071 h 314325"/>
                <a:gd name="connsiteX1" fmla="*/ 92678 w 257175"/>
                <a:gd name="connsiteY1" fmla="*/ 267938 h 314325"/>
                <a:gd name="connsiteX2" fmla="*/ 26670 w 257175"/>
                <a:gd name="connsiteY2" fmla="*/ 314516 h 314325"/>
                <a:gd name="connsiteX3" fmla="*/ 125539 w 257175"/>
                <a:gd name="connsiteY3" fmla="*/ 299180 h 314325"/>
                <a:gd name="connsiteX4" fmla="*/ 249841 w 257175"/>
                <a:gd name="connsiteY4" fmla="*/ 242792 h 314325"/>
                <a:gd name="connsiteX5" fmla="*/ 180689 w 257175"/>
                <a:gd name="connsiteY5" fmla="*/ 183071 h 314325"/>
                <a:gd name="connsiteX6" fmla="*/ 258604 w 257175"/>
                <a:gd name="connsiteY6" fmla="*/ 0 h 314325"/>
                <a:gd name="connsiteX7" fmla="*/ 0 w 257175"/>
                <a:gd name="connsiteY7" fmla="*/ 0 h 314325"/>
                <a:gd name="connsiteX8" fmla="*/ 0 w 257175"/>
                <a:gd name="connsiteY8" fmla="*/ 296799 h 314325"/>
                <a:gd name="connsiteX9" fmla="*/ 76295 w 257175"/>
                <a:gd name="connsiteY9" fmla="*/ 244507 h 314325"/>
                <a:gd name="connsiteX10" fmla="*/ 171450 w 257175"/>
                <a:gd name="connsiteY10" fmla="*/ 151352 h 314325"/>
                <a:gd name="connsiteX11" fmla="*/ 181070 w 257175"/>
                <a:gd name="connsiteY11" fmla="*/ 140875 h 314325"/>
                <a:gd name="connsiteX12" fmla="*/ 190309 w 257175"/>
                <a:gd name="connsiteY12" fmla="*/ 151352 h 314325"/>
                <a:gd name="connsiteX13" fmla="*/ 198977 w 257175"/>
                <a:gd name="connsiteY13" fmla="*/ 161544 h 314325"/>
                <a:gd name="connsiteX14" fmla="*/ 258508 w 257175"/>
                <a:gd name="connsiteY14" fmla="*/ 214408 h 314325"/>
                <a:gd name="connsiteX15" fmla="*/ 258508 w 257175"/>
                <a:gd name="connsiteY15"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7175" h="314325">
                  <a:moveTo>
                    <a:pt x="180689" y="183071"/>
                  </a:moveTo>
                  <a:cubicBezTo>
                    <a:pt x="149257" y="216979"/>
                    <a:pt x="120967" y="244507"/>
                    <a:pt x="92678" y="267938"/>
                  </a:cubicBezTo>
                  <a:cubicBezTo>
                    <a:pt x="71152" y="285560"/>
                    <a:pt x="49625" y="300799"/>
                    <a:pt x="26670" y="314516"/>
                  </a:cubicBezTo>
                  <a:cubicBezTo>
                    <a:pt x="59627" y="313754"/>
                    <a:pt x="92678" y="308610"/>
                    <a:pt x="125539" y="299180"/>
                  </a:cubicBezTo>
                  <a:cubicBezTo>
                    <a:pt x="166783" y="287179"/>
                    <a:pt x="208216" y="268415"/>
                    <a:pt x="249841" y="242792"/>
                  </a:cubicBezTo>
                  <a:cubicBezTo>
                    <a:pt x="213455" y="220885"/>
                    <a:pt x="198120" y="203264"/>
                    <a:pt x="180689" y="183071"/>
                  </a:cubicBezTo>
                  <a:moveTo>
                    <a:pt x="258604" y="0"/>
                  </a:moveTo>
                  <a:lnTo>
                    <a:pt x="0" y="0"/>
                  </a:lnTo>
                  <a:lnTo>
                    <a:pt x="0" y="296799"/>
                  </a:lnTo>
                  <a:cubicBezTo>
                    <a:pt x="27051" y="281749"/>
                    <a:pt x="51530" y="264795"/>
                    <a:pt x="76295" y="244507"/>
                  </a:cubicBezTo>
                  <a:cubicBezTo>
                    <a:pt x="106394" y="219647"/>
                    <a:pt x="136588" y="189643"/>
                    <a:pt x="171450" y="151352"/>
                  </a:cubicBezTo>
                  <a:lnTo>
                    <a:pt x="181070" y="140875"/>
                  </a:lnTo>
                  <a:lnTo>
                    <a:pt x="190309" y="151352"/>
                  </a:lnTo>
                  <a:cubicBezTo>
                    <a:pt x="192786" y="154305"/>
                    <a:pt x="196024" y="157925"/>
                    <a:pt x="198977" y="161544"/>
                  </a:cubicBezTo>
                  <a:cubicBezTo>
                    <a:pt x="214598" y="179642"/>
                    <a:pt x="228124" y="195358"/>
                    <a:pt x="258508" y="214408"/>
                  </a:cubicBezTo>
                  <a:lnTo>
                    <a:pt x="258508" y="0"/>
                  </a:lnTo>
                  <a:close/>
                </a:path>
              </a:pathLst>
            </a:custGeom>
            <a:solidFill>
              <a:srgbClr val="FFFFFF"/>
            </a:solidFill>
            <a:ln w="9525" cap="flat">
              <a:noFill/>
              <a:prstDash val="solid"/>
              <a:miter/>
            </a:ln>
          </p:spPr>
          <p:txBody>
            <a:bodyPr rtlCol="0" anchor="ctr"/>
            <a:lstStyle/>
            <a:p>
              <a:endParaRPr lang="en-GB" dirty="0"/>
            </a:p>
          </p:txBody>
        </p:sp>
      </p:grpSp>
      <p:sp>
        <p:nvSpPr>
          <p:cNvPr id="46" name="Content Placeholder 2">
            <a:extLst>
              <a:ext uri="{FF2B5EF4-FFF2-40B4-BE49-F238E27FC236}">
                <a16:creationId xmlns:a16="http://schemas.microsoft.com/office/drawing/2014/main" id="{0AF21509-016F-656D-1E72-6DBEB8FC792C}"/>
              </a:ext>
            </a:extLst>
          </p:cNvPr>
          <p:cNvSpPr txBox="1">
            <a:spLocks/>
          </p:cNvSpPr>
          <p:nvPr/>
        </p:nvSpPr>
        <p:spPr>
          <a:xfrm>
            <a:off x="1062538" y="2633887"/>
            <a:ext cx="10697661" cy="507861"/>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18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18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R="0" lvl="0" defTabSz="914400" rtl="0" eaLnBrk="1" fontAlgn="auto" latinLnBrk="0" hangingPunct="1">
              <a:lnSpc>
                <a:spcPct val="100000"/>
              </a:lnSpc>
              <a:spcBef>
                <a:spcPts val="0"/>
              </a:spcBef>
              <a:spcAft>
                <a:spcPts val="400"/>
              </a:spcAft>
              <a:buClr>
                <a:srgbClr val="AF005F"/>
              </a:buClr>
              <a:buSzTx/>
              <a:tabLst/>
              <a:defRPr/>
            </a:pPr>
            <a:r>
              <a:rPr lang="en-US" sz="1200" dirty="0">
                <a:solidFill>
                  <a:srgbClr val="4D4D4D"/>
                </a:solidFill>
                <a:latin typeface="Arial"/>
                <a:cs typeface="Arial"/>
              </a:rPr>
              <a:t>Indefinite postponement of the application of the CSDDD, to allow for necessary time to improve the directive.</a:t>
            </a:r>
          </a:p>
        </p:txBody>
      </p:sp>
      <p:sp>
        <p:nvSpPr>
          <p:cNvPr id="48" name="Freeform: Shape 47">
            <a:extLst>
              <a:ext uri="{FF2B5EF4-FFF2-40B4-BE49-F238E27FC236}">
                <a16:creationId xmlns:a16="http://schemas.microsoft.com/office/drawing/2014/main" id="{2B39CB4F-AD48-448B-925F-D4497A0DEDBD}"/>
              </a:ext>
            </a:extLst>
          </p:cNvPr>
          <p:cNvSpPr/>
          <p:nvPr/>
        </p:nvSpPr>
        <p:spPr>
          <a:xfrm>
            <a:off x="505441" y="2630722"/>
            <a:ext cx="374400" cy="374400"/>
          </a:xfrm>
          <a:custGeom>
            <a:avLst/>
            <a:gdLst>
              <a:gd name="connsiteX0" fmla="*/ 270034 w 533400"/>
              <a:gd name="connsiteY0" fmla="*/ 539972 h 533400"/>
              <a:gd name="connsiteX1" fmla="*/ 540067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7" y="419100"/>
                  <a:pt x="540067" y="269939"/>
                </a:cubicBezTo>
                <a:cubicBezTo>
                  <a:pt x="540067" y="120872"/>
                  <a:pt x="419195" y="0"/>
                  <a:pt x="270034" y="0"/>
                </a:cubicBezTo>
                <a:cubicBezTo>
                  <a:pt x="120872" y="0"/>
                  <a:pt x="0" y="120872"/>
                  <a:pt x="0" y="270034"/>
                </a:cubicBezTo>
                <a:cubicBezTo>
                  <a:pt x="95" y="419100"/>
                  <a:pt x="120967" y="539972"/>
                  <a:pt x="270034" y="539972"/>
                </a:cubicBezTo>
              </a:path>
            </a:pathLst>
          </a:custGeom>
          <a:solidFill>
            <a:srgbClr val="99CC99"/>
          </a:solidFill>
          <a:ln w="9525" cap="flat">
            <a:solidFill>
              <a:srgbClr val="99CC99"/>
            </a:solidFill>
            <a:prstDash val="solid"/>
            <a:miter/>
          </a:ln>
        </p:spPr>
        <p:txBody>
          <a:bodyPr rtlCol="0" anchor="ctr"/>
          <a:lstStyle/>
          <a:p>
            <a:endParaRPr lang="en-GB" dirty="0"/>
          </a:p>
        </p:txBody>
      </p:sp>
      <p:sp>
        <p:nvSpPr>
          <p:cNvPr id="57" name="Content Placeholder 2">
            <a:extLst>
              <a:ext uri="{FF2B5EF4-FFF2-40B4-BE49-F238E27FC236}">
                <a16:creationId xmlns:a16="http://schemas.microsoft.com/office/drawing/2014/main" id="{23653964-3022-B925-DAA3-A12EEA6F0523}"/>
              </a:ext>
            </a:extLst>
          </p:cNvPr>
          <p:cNvSpPr txBox="1">
            <a:spLocks/>
          </p:cNvSpPr>
          <p:nvPr/>
        </p:nvSpPr>
        <p:spPr>
          <a:xfrm>
            <a:off x="1062539" y="3094254"/>
            <a:ext cx="10697661" cy="507861"/>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18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18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spcAft>
                <a:spcPts val="400"/>
              </a:spcAft>
              <a:buClr>
                <a:srgbClr val="AF005F"/>
              </a:buClr>
              <a:defRPr/>
            </a:pPr>
            <a:r>
              <a:rPr lang="en-US" sz="1200" dirty="0">
                <a:solidFill>
                  <a:srgbClr val="4D4D4D"/>
                </a:solidFill>
                <a:latin typeface="Arial"/>
                <a:cs typeface="Arial"/>
              </a:rPr>
              <a:t>Significant increase in the application thresholds. CSDDD should only apply to EU companies with &gt; 5.000 employees and with revenues &gt; 1.5 billion euros globally and to non-EU companies with revenues &gt; 1.5 billion euros in Europe.</a:t>
            </a:r>
            <a:endParaRPr lang="en-GB" sz="1200" dirty="0">
              <a:solidFill>
                <a:srgbClr val="4D4D4D"/>
              </a:solidFill>
              <a:latin typeface="Arial"/>
              <a:cs typeface="Arial"/>
            </a:endParaRPr>
          </a:p>
        </p:txBody>
      </p:sp>
      <p:sp>
        <p:nvSpPr>
          <p:cNvPr id="59" name="Freeform: Shape 58">
            <a:extLst>
              <a:ext uri="{FF2B5EF4-FFF2-40B4-BE49-F238E27FC236}">
                <a16:creationId xmlns:a16="http://schemas.microsoft.com/office/drawing/2014/main" id="{29A09583-E412-C9EE-02FB-3CE423D44830}"/>
              </a:ext>
            </a:extLst>
          </p:cNvPr>
          <p:cNvSpPr/>
          <p:nvPr/>
        </p:nvSpPr>
        <p:spPr>
          <a:xfrm>
            <a:off x="505441" y="3188329"/>
            <a:ext cx="374400" cy="374400"/>
          </a:xfrm>
          <a:custGeom>
            <a:avLst/>
            <a:gdLst>
              <a:gd name="connsiteX0" fmla="*/ 270034 w 533400"/>
              <a:gd name="connsiteY0" fmla="*/ 539972 h 533400"/>
              <a:gd name="connsiteX1" fmla="*/ 540067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7" y="419100"/>
                  <a:pt x="540067" y="269939"/>
                </a:cubicBezTo>
                <a:cubicBezTo>
                  <a:pt x="540067" y="120872"/>
                  <a:pt x="419195" y="0"/>
                  <a:pt x="270034" y="0"/>
                </a:cubicBezTo>
                <a:cubicBezTo>
                  <a:pt x="120872" y="0"/>
                  <a:pt x="0" y="120872"/>
                  <a:pt x="0" y="270034"/>
                </a:cubicBezTo>
                <a:cubicBezTo>
                  <a:pt x="95" y="419100"/>
                  <a:pt x="120967" y="539972"/>
                  <a:pt x="270034" y="539972"/>
                </a:cubicBezTo>
              </a:path>
            </a:pathLst>
          </a:custGeom>
          <a:solidFill>
            <a:srgbClr val="D985B2"/>
          </a:solidFill>
          <a:ln w="9525" cap="flat">
            <a:noFill/>
            <a:prstDash val="solid"/>
            <a:miter/>
          </a:ln>
        </p:spPr>
        <p:txBody>
          <a:bodyPr rtlCol="0" anchor="ctr"/>
          <a:lstStyle/>
          <a:p>
            <a:endParaRPr lang="en-GB" dirty="0"/>
          </a:p>
        </p:txBody>
      </p:sp>
      <p:sp>
        <p:nvSpPr>
          <p:cNvPr id="61" name="Content Placeholder 2">
            <a:extLst>
              <a:ext uri="{FF2B5EF4-FFF2-40B4-BE49-F238E27FC236}">
                <a16:creationId xmlns:a16="http://schemas.microsoft.com/office/drawing/2014/main" id="{D25EA986-5E44-E0C5-814D-A50E4485D712}"/>
              </a:ext>
            </a:extLst>
          </p:cNvPr>
          <p:cNvSpPr txBox="1">
            <a:spLocks/>
          </p:cNvSpPr>
          <p:nvPr/>
        </p:nvSpPr>
        <p:spPr>
          <a:xfrm>
            <a:off x="1062539" y="3783537"/>
            <a:ext cx="10697661" cy="583200"/>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18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18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spcAft>
                <a:spcPts val="400"/>
              </a:spcAft>
              <a:buClr>
                <a:srgbClr val="AF005F"/>
              </a:buClr>
              <a:defRPr/>
            </a:pPr>
            <a:r>
              <a:rPr lang="en-US" sz="1200" dirty="0">
                <a:solidFill>
                  <a:srgbClr val="4D4D4D"/>
                </a:solidFill>
                <a:latin typeface="Arial"/>
                <a:cs typeface="Arial"/>
              </a:rPr>
              <a:t>Removal of the clause which would allow in the future to specifically regulate the activities of financial sectors.</a:t>
            </a:r>
          </a:p>
        </p:txBody>
      </p:sp>
      <p:grpSp>
        <p:nvGrpSpPr>
          <p:cNvPr id="62" name="Graphic 467">
            <a:extLst>
              <a:ext uri="{FF2B5EF4-FFF2-40B4-BE49-F238E27FC236}">
                <a16:creationId xmlns:a16="http://schemas.microsoft.com/office/drawing/2014/main" id="{20D6F103-BDAF-1375-D34B-F4F4AC0A03B7}"/>
              </a:ext>
            </a:extLst>
          </p:cNvPr>
          <p:cNvGrpSpPr>
            <a:grpSpLocks noChangeAspect="1"/>
          </p:cNvGrpSpPr>
          <p:nvPr/>
        </p:nvGrpSpPr>
        <p:grpSpPr>
          <a:xfrm>
            <a:off x="505441" y="3775349"/>
            <a:ext cx="374400" cy="374400"/>
            <a:chOff x="4891017" y="4893165"/>
            <a:chExt cx="533400" cy="533400"/>
          </a:xfrm>
          <a:solidFill>
            <a:schemeClr val="accent1"/>
          </a:solidFill>
        </p:grpSpPr>
        <p:sp>
          <p:nvSpPr>
            <p:cNvPr id="63" name="Freeform: Shape 62">
              <a:extLst>
                <a:ext uri="{FF2B5EF4-FFF2-40B4-BE49-F238E27FC236}">
                  <a16:creationId xmlns:a16="http://schemas.microsoft.com/office/drawing/2014/main" id="{946744CD-C409-50B4-D69F-627E67AD4C3E}"/>
                </a:ext>
              </a:extLst>
            </p:cNvPr>
            <p:cNvSpPr/>
            <p:nvPr/>
          </p:nvSpPr>
          <p:spPr>
            <a:xfrm>
              <a:off x="4891017" y="4893165"/>
              <a:ext cx="533400" cy="533400"/>
            </a:xfrm>
            <a:custGeom>
              <a:avLst/>
              <a:gdLst>
                <a:gd name="connsiteX0" fmla="*/ 270034 w 533400"/>
                <a:gd name="connsiteY0" fmla="*/ 539972 h 533400"/>
                <a:gd name="connsiteX1" fmla="*/ 540067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7" y="419100"/>
                    <a:pt x="540067" y="269939"/>
                  </a:cubicBezTo>
                  <a:cubicBezTo>
                    <a:pt x="540067" y="120872"/>
                    <a:pt x="419195" y="0"/>
                    <a:pt x="270034" y="0"/>
                  </a:cubicBezTo>
                  <a:cubicBezTo>
                    <a:pt x="120872" y="0"/>
                    <a:pt x="0" y="120872"/>
                    <a:pt x="0" y="270034"/>
                  </a:cubicBezTo>
                  <a:cubicBezTo>
                    <a:pt x="95" y="419100"/>
                    <a:pt x="120967" y="539972"/>
                    <a:pt x="270034" y="539972"/>
                  </a:cubicBezTo>
                </a:path>
              </a:pathLst>
            </a:custGeom>
            <a:solidFill>
              <a:srgbClr val="9999CC"/>
            </a:solidFill>
            <a:ln w="9525" cap="flat">
              <a:noFill/>
              <a:prstDash val="solid"/>
              <a:miter/>
            </a:ln>
          </p:spPr>
          <p:txBody>
            <a:bodyPr rtlCol="0" anchor="ctr"/>
            <a:lstStyle/>
            <a:p>
              <a:endParaRPr lang="en-GB" dirty="0"/>
            </a:p>
          </p:txBody>
        </p:sp>
        <p:sp>
          <p:nvSpPr>
            <p:cNvPr id="64" name="Freeform: Shape 63">
              <a:extLst>
                <a:ext uri="{FF2B5EF4-FFF2-40B4-BE49-F238E27FC236}">
                  <a16:creationId xmlns:a16="http://schemas.microsoft.com/office/drawing/2014/main" id="{8F39F210-3716-074A-C71A-833ADB00214A}"/>
                </a:ext>
              </a:extLst>
            </p:cNvPr>
            <p:cNvSpPr/>
            <p:nvPr/>
          </p:nvSpPr>
          <p:spPr>
            <a:xfrm>
              <a:off x="5031797" y="5005941"/>
              <a:ext cx="257175" cy="314325"/>
            </a:xfrm>
            <a:custGeom>
              <a:avLst/>
              <a:gdLst>
                <a:gd name="connsiteX0" fmla="*/ 180689 w 257175"/>
                <a:gd name="connsiteY0" fmla="*/ 183071 h 314325"/>
                <a:gd name="connsiteX1" fmla="*/ 92678 w 257175"/>
                <a:gd name="connsiteY1" fmla="*/ 267938 h 314325"/>
                <a:gd name="connsiteX2" fmla="*/ 26670 w 257175"/>
                <a:gd name="connsiteY2" fmla="*/ 314516 h 314325"/>
                <a:gd name="connsiteX3" fmla="*/ 125539 w 257175"/>
                <a:gd name="connsiteY3" fmla="*/ 299180 h 314325"/>
                <a:gd name="connsiteX4" fmla="*/ 249841 w 257175"/>
                <a:gd name="connsiteY4" fmla="*/ 242792 h 314325"/>
                <a:gd name="connsiteX5" fmla="*/ 180689 w 257175"/>
                <a:gd name="connsiteY5" fmla="*/ 183071 h 314325"/>
                <a:gd name="connsiteX6" fmla="*/ 258604 w 257175"/>
                <a:gd name="connsiteY6" fmla="*/ 0 h 314325"/>
                <a:gd name="connsiteX7" fmla="*/ 0 w 257175"/>
                <a:gd name="connsiteY7" fmla="*/ 0 h 314325"/>
                <a:gd name="connsiteX8" fmla="*/ 0 w 257175"/>
                <a:gd name="connsiteY8" fmla="*/ 296799 h 314325"/>
                <a:gd name="connsiteX9" fmla="*/ 76295 w 257175"/>
                <a:gd name="connsiteY9" fmla="*/ 244507 h 314325"/>
                <a:gd name="connsiteX10" fmla="*/ 171450 w 257175"/>
                <a:gd name="connsiteY10" fmla="*/ 151352 h 314325"/>
                <a:gd name="connsiteX11" fmla="*/ 181070 w 257175"/>
                <a:gd name="connsiteY11" fmla="*/ 140875 h 314325"/>
                <a:gd name="connsiteX12" fmla="*/ 190309 w 257175"/>
                <a:gd name="connsiteY12" fmla="*/ 151352 h 314325"/>
                <a:gd name="connsiteX13" fmla="*/ 198977 w 257175"/>
                <a:gd name="connsiteY13" fmla="*/ 161544 h 314325"/>
                <a:gd name="connsiteX14" fmla="*/ 258508 w 257175"/>
                <a:gd name="connsiteY14" fmla="*/ 214408 h 314325"/>
                <a:gd name="connsiteX15" fmla="*/ 258508 w 257175"/>
                <a:gd name="connsiteY15"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7175" h="314325">
                  <a:moveTo>
                    <a:pt x="180689" y="183071"/>
                  </a:moveTo>
                  <a:cubicBezTo>
                    <a:pt x="149257" y="216979"/>
                    <a:pt x="120967" y="244507"/>
                    <a:pt x="92678" y="267938"/>
                  </a:cubicBezTo>
                  <a:cubicBezTo>
                    <a:pt x="71152" y="285560"/>
                    <a:pt x="49625" y="300799"/>
                    <a:pt x="26670" y="314516"/>
                  </a:cubicBezTo>
                  <a:cubicBezTo>
                    <a:pt x="59627" y="313754"/>
                    <a:pt x="92678" y="308610"/>
                    <a:pt x="125539" y="299180"/>
                  </a:cubicBezTo>
                  <a:cubicBezTo>
                    <a:pt x="166783" y="287179"/>
                    <a:pt x="208216" y="268415"/>
                    <a:pt x="249841" y="242792"/>
                  </a:cubicBezTo>
                  <a:cubicBezTo>
                    <a:pt x="213455" y="220885"/>
                    <a:pt x="198120" y="203264"/>
                    <a:pt x="180689" y="183071"/>
                  </a:cubicBezTo>
                  <a:moveTo>
                    <a:pt x="258604" y="0"/>
                  </a:moveTo>
                  <a:lnTo>
                    <a:pt x="0" y="0"/>
                  </a:lnTo>
                  <a:lnTo>
                    <a:pt x="0" y="296799"/>
                  </a:lnTo>
                  <a:cubicBezTo>
                    <a:pt x="27051" y="281749"/>
                    <a:pt x="51530" y="264795"/>
                    <a:pt x="76295" y="244507"/>
                  </a:cubicBezTo>
                  <a:cubicBezTo>
                    <a:pt x="106394" y="219647"/>
                    <a:pt x="136588" y="189643"/>
                    <a:pt x="171450" y="151352"/>
                  </a:cubicBezTo>
                  <a:lnTo>
                    <a:pt x="181070" y="140875"/>
                  </a:lnTo>
                  <a:lnTo>
                    <a:pt x="190309" y="151352"/>
                  </a:lnTo>
                  <a:cubicBezTo>
                    <a:pt x="192786" y="154305"/>
                    <a:pt x="196024" y="157925"/>
                    <a:pt x="198977" y="161544"/>
                  </a:cubicBezTo>
                  <a:cubicBezTo>
                    <a:pt x="214598" y="179642"/>
                    <a:pt x="228124" y="195358"/>
                    <a:pt x="258508" y="214408"/>
                  </a:cubicBezTo>
                  <a:lnTo>
                    <a:pt x="258508" y="0"/>
                  </a:lnTo>
                  <a:close/>
                </a:path>
              </a:pathLst>
            </a:custGeom>
            <a:solidFill>
              <a:srgbClr val="FFFFFF"/>
            </a:solidFill>
            <a:ln w="9525" cap="flat">
              <a:noFill/>
              <a:prstDash val="solid"/>
              <a:miter/>
            </a:ln>
          </p:spPr>
          <p:txBody>
            <a:bodyPr rtlCol="0" anchor="ctr"/>
            <a:lstStyle/>
            <a:p>
              <a:endParaRPr lang="en-GB" dirty="0"/>
            </a:p>
          </p:txBody>
        </p:sp>
      </p:grpSp>
      <p:sp>
        <p:nvSpPr>
          <p:cNvPr id="67" name="Freeform: Shape 66">
            <a:extLst>
              <a:ext uri="{FF2B5EF4-FFF2-40B4-BE49-F238E27FC236}">
                <a16:creationId xmlns:a16="http://schemas.microsoft.com/office/drawing/2014/main" id="{C0B32277-B4BA-EC88-71DE-8083B1A7ADA9}"/>
              </a:ext>
            </a:extLst>
          </p:cNvPr>
          <p:cNvSpPr/>
          <p:nvPr/>
        </p:nvSpPr>
        <p:spPr>
          <a:xfrm>
            <a:off x="584566" y="2715738"/>
            <a:ext cx="228779" cy="203665"/>
          </a:xfrm>
          <a:custGeom>
            <a:avLst/>
            <a:gdLst>
              <a:gd name="connsiteX0" fmla="*/ 198668 w 323850"/>
              <a:gd name="connsiteY0" fmla="*/ 33861 h 314325"/>
              <a:gd name="connsiteX1" fmla="*/ 34076 w 323850"/>
              <a:gd name="connsiteY1" fmla="*/ 33861 h 314325"/>
              <a:gd name="connsiteX2" fmla="*/ 34076 w 323850"/>
              <a:gd name="connsiteY2" fmla="*/ 197406 h 314325"/>
              <a:gd name="connsiteX3" fmla="*/ 187333 w 323850"/>
              <a:gd name="connsiteY3" fmla="*/ 207216 h 314325"/>
              <a:gd name="connsiteX4" fmla="*/ 205145 w 323850"/>
              <a:gd name="connsiteY4" fmla="*/ 224933 h 314325"/>
              <a:gd name="connsiteX5" fmla="*/ 212860 w 323850"/>
              <a:gd name="connsiteY5" fmla="*/ 253603 h 314325"/>
              <a:gd name="connsiteX6" fmla="*/ 273725 w 323850"/>
              <a:gd name="connsiteY6" fmla="*/ 314087 h 314325"/>
              <a:gd name="connsiteX7" fmla="*/ 316016 w 323850"/>
              <a:gd name="connsiteY7" fmla="*/ 314087 h 314325"/>
              <a:gd name="connsiteX8" fmla="*/ 316016 w 323850"/>
              <a:gd name="connsiteY8" fmla="*/ 272082 h 314325"/>
              <a:gd name="connsiteX9" fmla="*/ 255056 w 323850"/>
              <a:gd name="connsiteY9" fmla="*/ 211598 h 314325"/>
              <a:gd name="connsiteX10" fmla="*/ 226195 w 323850"/>
              <a:gd name="connsiteY10" fmla="*/ 203883 h 314325"/>
              <a:gd name="connsiteX11" fmla="*/ 208383 w 323850"/>
              <a:gd name="connsiteY11" fmla="*/ 186166 h 314325"/>
              <a:gd name="connsiteX12" fmla="*/ 198668 w 323850"/>
              <a:gd name="connsiteY12" fmla="*/ 33861 h 314325"/>
              <a:gd name="connsiteX13" fmla="*/ 55316 w 323850"/>
              <a:gd name="connsiteY13" fmla="*/ 176355 h 314325"/>
              <a:gd name="connsiteX14" fmla="*/ 29980 w 323850"/>
              <a:gd name="connsiteY14" fmla="*/ 115586 h 314325"/>
              <a:gd name="connsiteX15" fmla="*/ 55316 w 323850"/>
              <a:gd name="connsiteY15" fmla="*/ 54816 h 314325"/>
              <a:gd name="connsiteX16" fmla="*/ 116467 w 323850"/>
              <a:gd name="connsiteY16" fmla="*/ 29670 h 314325"/>
              <a:gd name="connsiteX17" fmla="*/ 177618 w 323850"/>
              <a:gd name="connsiteY17" fmla="*/ 54816 h 314325"/>
              <a:gd name="connsiteX18" fmla="*/ 202954 w 323850"/>
              <a:gd name="connsiteY18" fmla="*/ 115586 h 314325"/>
              <a:gd name="connsiteX19" fmla="*/ 177618 w 323850"/>
              <a:gd name="connsiteY19" fmla="*/ 176355 h 314325"/>
              <a:gd name="connsiteX20" fmla="*/ 116467 w 323850"/>
              <a:gd name="connsiteY20" fmla="*/ 201501 h 314325"/>
              <a:gd name="connsiteX21" fmla="*/ 55316 w 323850"/>
              <a:gd name="connsiteY21" fmla="*/ 17635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850" h="314325">
                <a:moveTo>
                  <a:pt x="198668" y="33861"/>
                </a:moveTo>
                <a:cubicBezTo>
                  <a:pt x="153234" y="-11287"/>
                  <a:pt x="79605" y="-11287"/>
                  <a:pt x="34076" y="33861"/>
                </a:cubicBezTo>
                <a:cubicBezTo>
                  <a:pt x="-11359" y="79010"/>
                  <a:pt x="-11359" y="152257"/>
                  <a:pt x="34076" y="197406"/>
                </a:cubicBezTo>
                <a:cubicBezTo>
                  <a:pt x="75890" y="239030"/>
                  <a:pt x="141708" y="242268"/>
                  <a:pt x="187333" y="207216"/>
                </a:cubicBezTo>
                <a:lnTo>
                  <a:pt x="205145" y="224933"/>
                </a:lnTo>
                <a:cubicBezTo>
                  <a:pt x="202478" y="234839"/>
                  <a:pt x="205049" y="245888"/>
                  <a:pt x="212860" y="253603"/>
                </a:cubicBezTo>
                <a:lnTo>
                  <a:pt x="273725" y="314087"/>
                </a:lnTo>
                <a:cubicBezTo>
                  <a:pt x="285440" y="325707"/>
                  <a:pt x="304395" y="325707"/>
                  <a:pt x="316016" y="314087"/>
                </a:cubicBezTo>
                <a:cubicBezTo>
                  <a:pt x="327636" y="302466"/>
                  <a:pt x="327636" y="283702"/>
                  <a:pt x="316016" y="272082"/>
                </a:cubicBezTo>
                <a:lnTo>
                  <a:pt x="255056" y="211598"/>
                </a:lnTo>
                <a:cubicBezTo>
                  <a:pt x="247245" y="203787"/>
                  <a:pt x="236196" y="201216"/>
                  <a:pt x="226195" y="203883"/>
                </a:cubicBezTo>
                <a:lnTo>
                  <a:pt x="208383" y="186166"/>
                </a:lnTo>
                <a:cubicBezTo>
                  <a:pt x="243816" y="140827"/>
                  <a:pt x="240482" y="75486"/>
                  <a:pt x="198668" y="33861"/>
                </a:cubicBezTo>
                <a:moveTo>
                  <a:pt x="55316" y="176355"/>
                </a:moveTo>
                <a:cubicBezTo>
                  <a:pt x="39029" y="160163"/>
                  <a:pt x="29980" y="138541"/>
                  <a:pt x="29980" y="115586"/>
                </a:cubicBezTo>
                <a:cubicBezTo>
                  <a:pt x="29980" y="92631"/>
                  <a:pt x="38933" y="71104"/>
                  <a:pt x="55316" y="54816"/>
                </a:cubicBezTo>
                <a:cubicBezTo>
                  <a:pt x="71604" y="38624"/>
                  <a:pt x="93321" y="29670"/>
                  <a:pt x="116467" y="29670"/>
                </a:cubicBezTo>
                <a:cubicBezTo>
                  <a:pt x="139518" y="29670"/>
                  <a:pt x="161235" y="38624"/>
                  <a:pt x="177618" y="54816"/>
                </a:cubicBezTo>
                <a:cubicBezTo>
                  <a:pt x="193905" y="71009"/>
                  <a:pt x="202954" y="92631"/>
                  <a:pt x="202954" y="115586"/>
                </a:cubicBezTo>
                <a:cubicBezTo>
                  <a:pt x="202954" y="138541"/>
                  <a:pt x="194001" y="160068"/>
                  <a:pt x="177618" y="176355"/>
                </a:cubicBezTo>
                <a:cubicBezTo>
                  <a:pt x="161330" y="192548"/>
                  <a:pt x="139613" y="201501"/>
                  <a:pt x="116467" y="201501"/>
                </a:cubicBezTo>
                <a:cubicBezTo>
                  <a:pt x="93321" y="201501"/>
                  <a:pt x="71604" y="192548"/>
                  <a:pt x="55316" y="176355"/>
                </a:cubicBezTo>
              </a:path>
            </a:pathLst>
          </a:custGeom>
          <a:solidFill>
            <a:srgbClr val="FFFFFF"/>
          </a:solidFill>
          <a:ln w="9525" cap="flat">
            <a:noFill/>
            <a:prstDash val="solid"/>
            <a:miter/>
          </a:ln>
        </p:spPr>
        <p:txBody>
          <a:bodyPr rtlCol="0" anchor="ctr"/>
          <a:lstStyle/>
          <a:p>
            <a:endParaRPr lang="en-GB" dirty="0"/>
          </a:p>
        </p:txBody>
      </p:sp>
      <p:sp>
        <p:nvSpPr>
          <p:cNvPr id="68" name="Freeform: Shape 67">
            <a:extLst>
              <a:ext uri="{FF2B5EF4-FFF2-40B4-BE49-F238E27FC236}">
                <a16:creationId xmlns:a16="http://schemas.microsoft.com/office/drawing/2014/main" id="{2606E41C-4777-8595-5527-E0F296587BFE}"/>
              </a:ext>
            </a:extLst>
          </p:cNvPr>
          <p:cNvSpPr/>
          <p:nvPr/>
        </p:nvSpPr>
        <p:spPr>
          <a:xfrm>
            <a:off x="565517" y="3223129"/>
            <a:ext cx="257354" cy="240967"/>
          </a:xfrm>
          <a:custGeom>
            <a:avLst/>
            <a:gdLst>
              <a:gd name="connsiteX0" fmla="*/ 178153 w 352425"/>
              <a:gd name="connsiteY0" fmla="*/ 13811 h 304800"/>
              <a:gd name="connsiteX1" fmla="*/ 342459 w 352425"/>
              <a:gd name="connsiteY1" fmla="*/ 298323 h 304800"/>
              <a:gd name="connsiteX2" fmla="*/ 13847 w 352425"/>
              <a:gd name="connsiteY2" fmla="*/ 298323 h 304800"/>
              <a:gd name="connsiteX3" fmla="*/ 178153 w 352425"/>
              <a:gd name="connsiteY3" fmla="*/ 13811 h 304800"/>
              <a:gd name="connsiteX4" fmla="*/ 178153 w 352425"/>
              <a:gd name="connsiteY4" fmla="*/ 0 h 304800"/>
              <a:gd name="connsiteX5" fmla="*/ 166152 w 352425"/>
              <a:gd name="connsiteY5" fmla="*/ 6953 h 304800"/>
              <a:gd name="connsiteX6" fmla="*/ 1845 w 352425"/>
              <a:gd name="connsiteY6" fmla="*/ 291560 h 304800"/>
              <a:gd name="connsiteX7" fmla="*/ 6894 w 352425"/>
              <a:gd name="connsiteY7" fmla="*/ 310420 h 304800"/>
              <a:gd name="connsiteX8" fmla="*/ 13847 w 352425"/>
              <a:gd name="connsiteY8" fmla="*/ 312230 h 304800"/>
              <a:gd name="connsiteX9" fmla="*/ 342459 w 352425"/>
              <a:gd name="connsiteY9" fmla="*/ 312230 h 304800"/>
              <a:gd name="connsiteX10" fmla="*/ 356271 w 352425"/>
              <a:gd name="connsiteY10" fmla="*/ 298418 h 304800"/>
              <a:gd name="connsiteX11" fmla="*/ 354461 w 352425"/>
              <a:gd name="connsiteY11" fmla="*/ 291465 h 304800"/>
              <a:gd name="connsiteX12" fmla="*/ 190155 w 352425"/>
              <a:gd name="connsiteY12" fmla="*/ 6858 h 304800"/>
              <a:gd name="connsiteX13" fmla="*/ 178153 w 352425"/>
              <a:gd name="connsiteY13"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2425" h="304800">
                <a:moveTo>
                  <a:pt x="178153" y="13811"/>
                </a:moveTo>
                <a:lnTo>
                  <a:pt x="342459" y="298323"/>
                </a:lnTo>
                <a:lnTo>
                  <a:pt x="13847" y="298323"/>
                </a:lnTo>
                <a:lnTo>
                  <a:pt x="178153" y="13811"/>
                </a:lnTo>
                <a:moveTo>
                  <a:pt x="178153" y="0"/>
                </a:moveTo>
                <a:cubicBezTo>
                  <a:pt x="173200" y="0"/>
                  <a:pt x="168628" y="2667"/>
                  <a:pt x="166152" y="6953"/>
                </a:cubicBezTo>
                <a:lnTo>
                  <a:pt x="1845" y="291560"/>
                </a:lnTo>
                <a:cubicBezTo>
                  <a:pt x="-1965" y="298132"/>
                  <a:pt x="321" y="306610"/>
                  <a:pt x="6894" y="310420"/>
                </a:cubicBezTo>
                <a:cubicBezTo>
                  <a:pt x="8989" y="311658"/>
                  <a:pt x="11370" y="312230"/>
                  <a:pt x="13847" y="312230"/>
                </a:cubicBezTo>
                <a:lnTo>
                  <a:pt x="342459" y="312230"/>
                </a:lnTo>
                <a:cubicBezTo>
                  <a:pt x="350079" y="312230"/>
                  <a:pt x="356271" y="306038"/>
                  <a:pt x="356271" y="298418"/>
                </a:cubicBezTo>
                <a:cubicBezTo>
                  <a:pt x="356271" y="296037"/>
                  <a:pt x="355604" y="293656"/>
                  <a:pt x="354461" y="291465"/>
                </a:cubicBezTo>
                <a:lnTo>
                  <a:pt x="190155" y="6858"/>
                </a:lnTo>
                <a:cubicBezTo>
                  <a:pt x="187678" y="2572"/>
                  <a:pt x="183106" y="0"/>
                  <a:pt x="178153" y="0"/>
                </a:cubicBezTo>
                <a:close/>
              </a:path>
            </a:pathLst>
          </a:custGeom>
          <a:solidFill>
            <a:srgbClr val="FFFFFF"/>
          </a:solidFill>
          <a:ln w="9525" cap="flat">
            <a:noFill/>
            <a:prstDash val="solid"/>
            <a:miter/>
          </a:ln>
        </p:spPr>
        <p:txBody>
          <a:bodyPr rtlCol="0" anchor="ctr"/>
          <a:lstStyle/>
          <a:p>
            <a:endParaRPr lang="en-GB" dirty="0"/>
          </a:p>
        </p:txBody>
      </p:sp>
      <p:sp>
        <p:nvSpPr>
          <p:cNvPr id="69" name="Freeform: Shape 68">
            <a:extLst>
              <a:ext uri="{FF2B5EF4-FFF2-40B4-BE49-F238E27FC236}">
                <a16:creationId xmlns:a16="http://schemas.microsoft.com/office/drawing/2014/main" id="{A6218600-283C-CECA-3AFD-9E35E541F81D}"/>
              </a:ext>
            </a:extLst>
          </p:cNvPr>
          <p:cNvSpPr/>
          <p:nvPr/>
        </p:nvSpPr>
        <p:spPr>
          <a:xfrm>
            <a:off x="672381" y="3283974"/>
            <a:ext cx="21468" cy="155864"/>
          </a:xfrm>
          <a:custGeom>
            <a:avLst/>
            <a:gdLst>
              <a:gd name="connsiteX0" fmla="*/ 4858 w 28575"/>
              <a:gd name="connsiteY0" fmla="*/ 101835 h 171450"/>
              <a:gd name="connsiteX1" fmla="*/ 1048 w 28575"/>
              <a:gd name="connsiteY1" fmla="*/ 44875 h 171450"/>
              <a:gd name="connsiteX2" fmla="*/ 0 w 28575"/>
              <a:gd name="connsiteY2" fmla="*/ 20967 h 171450"/>
              <a:gd name="connsiteX3" fmla="*/ 5144 w 28575"/>
              <a:gd name="connsiteY3" fmla="*/ 5537 h 171450"/>
              <a:gd name="connsiteX4" fmla="*/ 18764 w 28575"/>
              <a:gd name="connsiteY4" fmla="*/ 12 h 171450"/>
              <a:gd name="connsiteX5" fmla="*/ 32480 w 28575"/>
              <a:gd name="connsiteY5" fmla="*/ 7061 h 171450"/>
              <a:gd name="connsiteX6" fmla="*/ 35909 w 28575"/>
              <a:gd name="connsiteY6" fmla="*/ 27444 h 171450"/>
              <a:gd name="connsiteX7" fmla="*/ 35052 w 28575"/>
              <a:gd name="connsiteY7" fmla="*/ 43351 h 171450"/>
              <a:gd name="connsiteX8" fmla="*/ 29908 w 28575"/>
              <a:gd name="connsiteY8" fmla="*/ 102025 h 171450"/>
              <a:gd name="connsiteX9" fmla="*/ 26384 w 28575"/>
              <a:gd name="connsiteY9" fmla="*/ 118122 h 171450"/>
              <a:gd name="connsiteX10" fmla="*/ 17336 w 28575"/>
              <a:gd name="connsiteY10" fmla="*/ 123742 h 171450"/>
              <a:gd name="connsiteX11" fmla="*/ 8382 w 28575"/>
              <a:gd name="connsiteY11" fmla="*/ 118313 h 171450"/>
              <a:gd name="connsiteX12" fmla="*/ 4858 w 28575"/>
              <a:gd name="connsiteY12" fmla="*/ 101835 h 171450"/>
              <a:gd name="connsiteX13" fmla="*/ 18098 w 28575"/>
              <a:gd name="connsiteY13" fmla="*/ 180130 h 171450"/>
              <a:gd name="connsiteX14" fmla="*/ 5429 w 28575"/>
              <a:gd name="connsiteY14" fmla="*/ 175463 h 171450"/>
              <a:gd name="connsiteX15" fmla="*/ 0 w 28575"/>
              <a:gd name="connsiteY15" fmla="*/ 162318 h 171450"/>
              <a:gd name="connsiteX16" fmla="*/ 17621 w 28575"/>
              <a:gd name="connsiteY16" fmla="*/ 144602 h 171450"/>
              <a:gd name="connsiteX17" fmla="*/ 17907 w 28575"/>
              <a:gd name="connsiteY17" fmla="*/ 144602 h 171450"/>
              <a:gd name="connsiteX18" fmla="*/ 30671 w 28575"/>
              <a:gd name="connsiteY18" fmla="*/ 149745 h 171450"/>
              <a:gd name="connsiteX19" fmla="*/ 36004 w 28575"/>
              <a:gd name="connsiteY19" fmla="*/ 162318 h 171450"/>
              <a:gd name="connsiteX20" fmla="*/ 30671 w 28575"/>
              <a:gd name="connsiteY20" fmla="*/ 175368 h 171450"/>
              <a:gd name="connsiteX21" fmla="*/ 18098 w 28575"/>
              <a:gd name="connsiteY21" fmla="*/ 180130 h 171450"/>
              <a:gd name="connsiteX22" fmla="*/ 18098 w 28575"/>
              <a:gd name="connsiteY22" fmla="*/ 18013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575" h="171450">
                <a:moveTo>
                  <a:pt x="4858" y="101835"/>
                </a:moveTo>
                <a:lnTo>
                  <a:pt x="1048" y="44875"/>
                </a:lnTo>
                <a:cubicBezTo>
                  <a:pt x="381" y="33731"/>
                  <a:pt x="0" y="25825"/>
                  <a:pt x="0" y="20967"/>
                </a:cubicBezTo>
                <a:cubicBezTo>
                  <a:pt x="0" y="14395"/>
                  <a:pt x="1715" y="9252"/>
                  <a:pt x="5144" y="5537"/>
                </a:cubicBezTo>
                <a:cubicBezTo>
                  <a:pt x="8668" y="1822"/>
                  <a:pt x="13621" y="-178"/>
                  <a:pt x="18764" y="12"/>
                </a:cubicBezTo>
                <a:cubicBezTo>
                  <a:pt x="25622" y="12"/>
                  <a:pt x="30099" y="2394"/>
                  <a:pt x="32480" y="7061"/>
                </a:cubicBezTo>
                <a:cubicBezTo>
                  <a:pt x="34766" y="11823"/>
                  <a:pt x="35909" y="18586"/>
                  <a:pt x="35909" y="27444"/>
                </a:cubicBezTo>
                <a:cubicBezTo>
                  <a:pt x="35909" y="32778"/>
                  <a:pt x="35624" y="38112"/>
                  <a:pt x="35052" y="43351"/>
                </a:cubicBezTo>
                <a:lnTo>
                  <a:pt x="29908" y="102025"/>
                </a:lnTo>
                <a:cubicBezTo>
                  <a:pt x="29337" y="108978"/>
                  <a:pt x="28194" y="114408"/>
                  <a:pt x="26384" y="118122"/>
                </a:cubicBezTo>
                <a:cubicBezTo>
                  <a:pt x="24860" y="121647"/>
                  <a:pt x="21241" y="123933"/>
                  <a:pt x="17336" y="123742"/>
                </a:cubicBezTo>
                <a:cubicBezTo>
                  <a:pt x="13049" y="123742"/>
                  <a:pt x="10096" y="121932"/>
                  <a:pt x="8382" y="118313"/>
                </a:cubicBezTo>
                <a:cubicBezTo>
                  <a:pt x="6763" y="114693"/>
                  <a:pt x="5620" y="109264"/>
                  <a:pt x="4858" y="101835"/>
                </a:cubicBezTo>
                <a:close/>
                <a:moveTo>
                  <a:pt x="18098" y="180130"/>
                </a:moveTo>
                <a:cubicBezTo>
                  <a:pt x="13430" y="180225"/>
                  <a:pt x="8954" y="178511"/>
                  <a:pt x="5429" y="175463"/>
                </a:cubicBezTo>
                <a:cubicBezTo>
                  <a:pt x="1810" y="172320"/>
                  <a:pt x="0" y="167938"/>
                  <a:pt x="0" y="162318"/>
                </a:cubicBezTo>
                <a:cubicBezTo>
                  <a:pt x="0" y="152603"/>
                  <a:pt x="7811" y="144602"/>
                  <a:pt x="17621" y="144602"/>
                </a:cubicBezTo>
                <a:cubicBezTo>
                  <a:pt x="17717" y="144602"/>
                  <a:pt x="17812" y="144602"/>
                  <a:pt x="17907" y="144602"/>
                </a:cubicBezTo>
                <a:cubicBezTo>
                  <a:pt x="22670" y="144507"/>
                  <a:pt x="27337" y="146412"/>
                  <a:pt x="30671" y="149745"/>
                </a:cubicBezTo>
                <a:cubicBezTo>
                  <a:pt x="34100" y="152984"/>
                  <a:pt x="36004" y="157556"/>
                  <a:pt x="36004" y="162318"/>
                </a:cubicBezTo>
                <a:cubicBezTo>
                  <a:pt x="36004" y="167843"/>
                  <a:pt x="34195" y="172224"/>
                  <a:pt x="30671" y="175368"/>
                </a:cubicBezTo>
                <a:cubicBezTo>
                  <a:pt x="27146" y="178511"/>
                  <a:pt x="22670" y="180225"/>
                  <a:pt x="18098" y="180130"/>
                </a:cubicBezTo>
                <a:lnTo>
                  <a:pt x="18098" y="180130"/>
                </a:lnTo>
                <a:close/>
              </a:path>
            </a:pathLst>
          </a:custGeom>
          <a:solidFill>
            <a:srgbClr val="FFFFFF"/>
          </a:solidFill>
          <a:ln w="9525" cap="flat">
            <a:noFill/>
            <a:prstDash val="solid"/>
            <a:miter/>
          </a:ln>
        </p:spPr>
        <p:txBody>
          <a:bodyPr rtlCol="0" anchor="ctr"/>
          <a:lstStyle/>
          <a:p>
            <a:endParaRPr lang="en-GB" dirty="0"/>
          </a:p>
        </p:txBody>
      </p:sp>
    </p:spTree>
    <p:extLst>
      <p:ext uri="{BB962C8B-B14F-4D97-AF65-F5344CB8AC3E}">
        <p14:creationId xmlns:p14="http://schemas.microsoft.com/office/powerpoint/2010/main" val="99325650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BCE6B25B-3280-42D6-8112-A84E65D9E3C5}"/>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Title 1">
            <a:extLst>
              <a:ext uri="{FF2B5EF4-FFF2-40B4-BE49-F238E27FC236}">
                <a16:creationId xmlns:a16="http://schemas.microsoft.com/office/drawing/2014/main" id="{FA179684-CD5B-F880-EB7E-BB0914BEEC0F}"/>
              </a:ext>
            </a:extLst>
          </p:cNvPr>
          <p:cNvSpPr txBox="1">
            <a:spLocks/>
          </p:cNvSpPr>
          <p:nvPr/>
        </p:nvSpPr>
        <p:spPr>
          <a:xfrm>
            <a:off x="643828" y="501546"/>
            <a:ext cx="11347450" cy="857250"/>
          </a:xfrm>
          <a:prstGeom prst="rect">
            <a:avLst/>
          </a:prstGeom>
        </p:spPr>
        <p:txBody>
          <a:bodyPr vert="horz" lIns="0" tIns="45720" rIns="91440" bIns="45720" rtlCol="0" anchor="ctr">
            <a:noAutofit/>
          </a:bodyPr>
          <a:lstStyle>
            <a:lvl1pPr marL="0" indent="0" algn="l" defTabSz="914400" rtl="0" eaLnBrk="1" latinLnBrk="0" hangingPunct="1">
              <a:spcBef>
                <a:spcPct val="0"/>
              </a:spcBef>
              <a:buNone/>
              <a:defRPr sz="2800" kern="1200">
                <a:solidFill>
                  <a:schemeClr val="tx2"/>
                </a:solidFill>
                <a:latin typeface="+mj-lt"/>
                <a:ea typeface="+mj-ea"/>
                <a:cs typeface="Arial"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GB" b="1" dirty="0">
                <a:solidFill>
                  <a:srgbClr val="FFFFFF"/>
                </a:solidFill>
                <a:latin typeface="Arial" panose="020B0604020202020204" pitchFamily="34" charset="0"/>
                <a:ea typeface="Gulim" pitchFamily="34" charset="-127"/>
              </a:rPr>
              <a:t>From s</a:t>
            </a:r>
            <a:r>
              <a:rPr kumimoji="0" lang="en-GB" sz="2800" b="1" i="0" u="none" strike="noStrike" kern="1200" cap="none" spc="0" normalizeH="0" baseline="0" noProof="0" dirty="0">
                <a:ln>
                  <a:noFill/>
                </a:ln>
                <a:solidFill>
                  <a:srgbClr val="FFFFFF"/>
                </a:solidFill>
                <a:effectLst/>
                <a:uLnTx/>
                <a:uFillTx/>
                <a:latin typeface="Arial" panose="020B0604020202020204" pitchFamily="34" charset="0"/>
                <a:ea typeface="Gulim" pitchFamily="34" charset="-127"/>
                <a:cs typeface="Arial" pitchFamily="34" charset="0"/>
              </a:rPr>
              <a:t>oft law initiatives to hard law requirements</a:t>
            </a:r>
          </a:p>
        </p:txBody>
      </p:sp>
    </p:spTree>
    <p:extLst>
      <p:ext uri="{BB962C8B-B14F-4D97-AF65-F5344CB8AC3E}">
        <p14:creationId xmlns:p14="http://schemas.microsoft.com/office/powerpoint/2010/main" val="177247268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267896-F612-ABB5-F5DC-682F1FFF54F0}"/>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C9DECEAF-C584-6B9A-3180-138F3FB98202}"/>
              </a:ext>
            </a:extLst>
          </p:cNvPr>
          <p:cNvSpPr>
            <a:spLocks noGrp="1"/>
          </p:cNvSpPr>
          <p:nvPr>
            <p:ph type="title"/>
          </p:nvPr>
        </p:nvSpPr>
        <p:spPr/>
        <p:txBody>
          <a:bodyPr/>
          <a:lstStyle/>
          <a:p>
            <a:r>
              <a:rPr lang="en-GB" dirty="0"/>
              <a:t>The </a:t>
            </a:r>
            <a:r>
              <a:rPr lang="en-BE" dirty="0"/>
              <a:t>German </a:t>
            </a:r>
            <a:r>
              <a:rPr lang="en-GB" dirty="0"/>
              <a:t>Supply Chain Ac</a:t>
            </a:r>
            <a:r>
              <a:rPr lang="en-BE" dirty="0"/>
              <a:t>t (</a:t>
            </a:r>
            <a:r>
              <a:rPr lang="nl-BE" i="1" dirty="0" err="1"/>
              <a:t>Lieferkettensorgfaltspflichtengesetz</a:t>
            </a:r>
            <a:r>
              <a:rPr lang="en-BE" dirty="0"/>
              <a:t>)</a:t>
            </a:r>
            <a:endParaRPr lang="en-GB" dirty="0"/>
          </a:p>
        </p:txBody>
      </p:sp>
      <p:grpSp>
        <p:nvGrpSpPr>
          <p:cNvPr id="4" name="Group 3">
            <a:extLst>
              <a:ext uri="{FF2B5EF4-FFF2-40B4-BE49-F238E27FC236}">
                <a16:creationId xmlns:a16="http://schemas.microsoft.com/office/drawing/2014/main" id="{8CE607D5-34D5-768D-E12F-4598B4CBE895}"/>
              </a:ext>
            </a:extLst>
          </p:cNvPr>
          <p:cNvGrpSpPr/>
          <p:nvPr/>
        </p:nvGrpSpPr>
        <p:grpSpPr>
          <a:xfrm>
            <a:off x="608653" y="1511634"/>
            <a:ext cx="10745646" cy="4323653"/>
            <a:chOff x="787906" y="2337468"/>
            <a:chExt cx="10413494" cy="4101867"/>
          </a:xfrm>
        </p:grpSpPr>
        <p:sp>
          <p:nvSpPr>
            <p:cNvPr id="6" name="Isosceles Triangle 5">
              <a:extLst>
                <a:ext uri="{FF2B5EF4-FFF2-40B4-BE49-F238E27FC236}">
                  <a16:creationId xmlns:a16="http://schemas.microsoft.com/office/drawing/2014/main" id="{CB23C3DB-6EE8-C1CF-FF26-B53D372AD92B}"/>
                </a:ext>
              </a:extLst>
            </p:cNvPr>
            <p:cNvSpPr/>
            <p:nvPr/>
          </p:nvSpPr>
          <p:spPr>
            <a:xfrm rot="10800000">
              <a:off x="787906" y="2789628"/>
              <a:ext cx="521242" cy="186842"/>
            </a:xfrm>
            <a:prstGeom prst="triangle">
              <a:avLst>
                <a:gd name="adj" fmla="val 4970"/>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7" name="TextBox 6">
              <a:extLst>
                <a:ext uri="{FF2B5EF4-FFF2-40B4-BE49-F238E27FC236}">
                  <a16:creationId xmlns:a16="http://schemas.microsoft.com/office/drawing/2014/main" id="{9BB54909-B2B1-F51D-5574-50F3DFB3382C}"/>
                </a:ext>
              </a:extLst>
            </p:cNvPr>
            <p:cNvSpPr txBox="1"/>
            <p:nvPr/>
          </p:nvSpPr>
          <p:spPr>
            <a:xfrm>
              <a:off x="979210" y="2337468"/>
              <a:ext cx="3184098" cy="4072204"/>
            </a:xfrm>
            <a:prstGeom prst="rect">
              <a:avLst/>
            </a:prstGeom>
            <a:solidFill>
              <a:srgbClr val="F7F6F5"/>
            </a:solidFill>
          </p:spPr>
          <p:txBody>
            <a:bodyPr wrap="square" tIns="684000" rtlCol="0">
              <a:noAutofit/>
            </a:bodyPr>
            <a:lstStyle/>
            <a:p>
              <a:pPr marL="285750" indent="-285750">
                <a:spcBef>
                  <a:spcPts val="450"/>
                </a:spcBef>
                <a:spcAft>
                  <a:spcPts val="450"/>
                </a:spcAft>
                <a:buFont typeface="Arial" panose="020B0604020202020204" pitchFamily="34" charset="0"/>
                <a:buChar char="&gt;"/>
              </a:pPr>
              <a:r>
                <a:rPr lang="en-US" sz="1100" dirty="0">
                  <a:solidFill>
                    <a:srgbClr val="4D4D4D"/>
                  </a:solidFill>
                </a:rPr>
                <a:t>The LkSG was passed in July 2021 and became effective in January 2023. </a:t>
              </a:r>
            </a:p>
            <a:p>
              <a:pPr marL="285750" indent="-285750">
                <a:spcBef>
                  <a:spcPts val="450"/>
                </a:spcBef>
                <a:spcAft>
                  <a:spcPts val="450"/>
                </a:spcAft>
                <a:buFont typeface="Arial" panose="020B0604020202020204" pitchFamily="34" charset="0"/>
                <a:buChar char="&gt;"/>
              </a:pPr>
              <a:r>
                <a:rPr lang="en-US" sz="1100" dirty="0">
                  <a:solidFill>
                    <a:srgbClr val="4D4D4D"/>
                  </a:solidFill>
                </a:rPr>
                <a:t>The law initially applied to companies in Germany with more than 3,000 employees and, since 2024, with more than 1,000 employees within Germany, wherein employees of affiliated companies in Germany shall also be considered and deployed employees. </a:t>
              </a:r>
            </a:p>
            <a:p>
              <a:pPr marL="285750" indent="-285750">
                <a:spcBef>
                  <a:spcPts val="450"/>
                </a:spcBef>
                <a:spcAft>
                  <a:spcPts val="450"/>
                </a:spcAft>
                <a:buFont typeface="Arial" panose="020B0604020202020204" pitchFamily="34" charset="0"/>
                <a:buChar char="&gt;"/>
              </a:pPr>
              <a:r>
                <a:rPr lang="en-US" sz="1100" dirty="0">
                  <a:solidFill>
                    <a:srgbClr val="4D4D4D"/>
                  </a:solidFill>
                </a:rPr>
                <a:t>No turnover threshold. </a:t>
              </a:r>
            </a:p>
            <a:p>
              <a:pPr marL="285750" indent="-285750">
                <a:spcBef>
                  <a:spcPts val="450"/>
                </a:spcBef>
                <a:spcAft>
                  <a:spcPts val="450"/>
                </a:spcAft>
                <a:buFont typeface="Arial" panose="020B0604020202020204" pitchFamily="34" charset="0"/>
                <a:buChar char="&gt;"/>
              </a:pPr>
              <a:r>
                <a:rPr lang="en-US" sz="1100" dirty="0">
                  <a:solidFill>
                    <a:srgbClr val="4D4D4D"/>
                  </a:solidFill>
                </a:rPr>
                <a:t>Applies only to companies with a presence in Germany.</a:t>
              </a:r>
            </a:p>
            <a:p>
              <a:pPr marL="285750" indent="-285750">
                <a:spcBef>
                  <a:spcPts val="450"/>
                </a:spcBef>
                <a:spcAft>
                  <a:spcPts val="450"/>
                </a:spcAft>
                <a:buFont typeface="Arial" panose="020B0604020202020204" pitchFamily="34" charset="0"/>
                <a:buChar char="&gt;"/>
              </a:pPr>
              <a:r>
                <a:rPr lang="en-US" sz="1100" dirty="0">
                  <a:solidFill>
                    <a:srgbClr val="4D4D4D"/>
                  </a:solidFill>
                </a:rPr>
                <a:t>Broad understanding of supply chain: All activities in and outside of Germany that are required to manufacture products and provide services of the company.</a:t>
              </a:r>
              <a:endParaRPr lang="en-BE" sz="1100" dirty="0">
                <a:solidFill>
                  <a:srgbClr val="4D4D4D"/>
                </a:solidFill>
              </a:endParaRPr>
            </a:p>
            <a:p>
              <a:pPr marL="285750" indent="-285750">
                <a:spcBef>
                  <a:spcPts val="450"/>
                </a:spcBef>
                <a:spcAft>
                  <a:spcPts val="450"/>
                </a:spcAft>
                <a:buFont typeface="Arial" panose="020B0604020202020204" pitchFamily="34" charset="0"/>
                <a:buChar char="&gt;"/>
              </a:pPr>
              <a:r>
                <a:rPr lang="en-BE" sz="1100" dirty="0">
                  <a:solidFill>
                    <a:srgbClr val="4D4D4D"/>
                  </a:solidFill>
                </a:rPr>
                <a:t>In practice, around 3,000 companies</a:t>
              </a:r>
              <a:endParaRPr lang="en-US" sz="1100" dirty="0">
                <a:solidFill>
                  <a:srgbClr val="4D4D4D"/>
                </a:solidFill>
              </a:endParaRPr>
            </a:p>
            <a:p>
              <a:pPr marL="285750" indent="-285750">
                <a:spcBef>
                  <a:spcPts val="450"/>
                </a:spcBef>
                <a:spcAft>
                  <a:spcPts val="450"/>
                </a:spcAft>
                <a:buFont typeface="Arial" panose="020B0604020202020204" pitchFamily="34" charset="0"/>
                <a:buChar char="&gt;"/>
              </a:pPr>
              <a:endParaRPr lang="en-GB" sz="1100" dirty="0">
                <a:solidFill>
                  <a:srgbClr val="4D4D4D"/>
                </a:solidFill>
              </a:endParaRPr>
            </a:p>
          </p:txBody>
        </p:sp>
        <p:sp>
          <p:nvSpPr>
            <p:cNvPr id="8" name="Rectangle 7">
              <a:extLst>
                <a:ext uri="{FF2B5EF4-FFF2-40B4-BE49-F238E27FC236}">
                  <a16:creationId xmlns:a16="http://schemas.microsoft.com/office/drawing/2014/main" id="{5D035F54-B00E-0C41-DF56-2132BE2FB863}"/>
                </a:ext>
              </a:extLst>
            </p:cNvPr>
            <p:cNvSpPr/>
            <p:nvPr/>
          </p:nvSpPr>
          <p:spPr>
            <a:xfrm>
              <a:off x="979210" y="6409675"/>
              <a:ext cx="3184098" cy="29660"/>
            </a:xfrm>
            <a:prstGeom prst="rect">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9" name="Arrow: Pentagon 8">
              <a:extLst>
                <a:ext uri="{FF2B5EF4-FFF2-40B4-BE49-F238E27FC236}">
                  <a16:creationId xmlns:a16="http://schemas.microsoft.com/office/drawing/2014/main" id="{C3B198BB-B32F-1A75-995D-FB1D6C1813EC}"/>
                </a:ext>
              </a:extLst>
            </p:cNvPr>
            <p:cNvSpPr/>
            <p:nvPr/>
          </p:nvSpPr>
          <p:spPr>
            <a:xfrm>
              <a:off x="790822" y="2479899"/>
              <a:ext cx="3184098" cy="311397"/>
            </a:xfrm>
            <a:prstGeom prst="homePlate">
              <a:avLst/>
            </a:prstGeom>
            <a:solidFill>
              <a:srgbClr val="99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n-GB" sz="1100" b="1" dirty="0">
                  <a:solidFill>
                    <a:schemeClr val="bg1"/>
                  </a:solidFill>
                </a:rPr>
                <a:t>Scope of application</a:t>
              </a:r>
            </a:p>
          </p:txBody>
        </p:sp>
        <p:sp>
          <p:nvSpPr>
            <p:cNvPr id="10" name="Isosceles Triangle 9">
              <a:extLst>
                <a:ext uri="{FF2B5EF4-FFF2-40B4-BE49-F238E27FC236}">
                  <a16:creationId xmlns:a16="http://schemas.microsoft.com/office/drawing/2014/main" id="{AE721B1B-6376-E568-8470-6762A357E476}"/>
                </a:ext>
              </a:extLst>
            </p:cNvPr>
            <p:cNvSpPr/>
            <p:nvPr/>
          </p:nvSpPr>
          <p:spPr>
            <a:xfrm rot="10800000">
              <a:off x="4306953" y="2789628"/>
              <a:ext cx="521242" cy="186842"/>
            </a:xfrm>
            <a:prstGeom prst="triangle">
              <a:avLst>
                <a:gd name="adj" fmla="val 4970"/>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11" name="TextBox 10">
              <a:extLst>
                <a:ext uri="{FF2B5EF4-FFF2-40B4-BE49-F238E27FC236}">
                  <a16:creationId xmlns:a16="http://schemas.microsoft.com/office/drawing/2014/main" id="{77CF19E2-1372-2869-E4F0-2454E565F5A1}"/>
                </a:ext>
              </a:extLst>
            </p:cNvPr>
            <p:cNvSpPr txBox="1"/>
            <p:nvPr/>
          </p:nvSpPr>
          <p:spPr>
            <a:xfrm>
              <a:off x="4498257" y="2337468"/>
              <a:ext cx="3184098" cy="4072204"/>
            </a:xfrm>
            <a:prstGeom prst="rect">
              <a:avLst/>
            </a:prstGeom>
            <a:solidFill>
              <a:srgbClr val="F7F6F5"/>
            </a:solidFill>
          </p:spPr>
          <p:txBody>
            <a:bodyPr wrap="square" tIns="684000" rtlCol="0">
              <a:noAutofit/>
            </a:bodyPr>
            <a:lstStyle/>
            <a:p>
              <a:pPr marL="285750" indent="-285750">
                <a:spcBef>
                  <a:spcPts val="450"/>
                </a:spcBef>
                <a:spcAft>
                  <a:spcPts val="450"/>
                </a:spcAft>
                <a:buFont typeface="Arial" panose="020B0604020202020204" pitchFamily="34" charset="0"/>
                <a:buChar char="&gt;"/>
              </a:pPr>
              <a:r>
                <a:rPr lang="en-US" sz="1100" dirty="0">
                  <a:solidFill>
                    <a:srgbClr val="4D4D4D"/>
                  </a:solidFill>
                </a:rPr>
                <a:t>Human rights and environment as defined by international treaties referenced in an annex.</a:t>
              </a:r>
            </a:p>
            <a:p>
              <a:pPr marL="285750" indent="-285750">
                <a:spcBef>
                  <a:spcPts val="450"/>
                </a:spcBef>
                <a:spcAft>
                  <a:spcPts val="450"/>
                </a:spcAft>
                <a:buFont typeface="Arial" panose="020B0604020202020204" pitchFamily="34" charset="0"/>
                <a:buChar char="&gt;"/>
              </a:pPr>
              <a:r>
                <a:rPr lang="en-US" sz="1100" dirty="0">
                  <a:solidFill>
                    <a:srgbClr val="4D4D4D"/>
                  </a:solidFill>
                </a:rPr>
                <a:t>Comprehensive catalogue of due diligence obligations: policy statement, risk analysis and management, preventive and corrective measures, complaints procedure, documentation and reporting.</a:t>
              </a:r>
            </a:p>
            <a:p>
              <a:pPr marL="285750" indent="-285750">
                <a:spcBef>
                  <a:spcPts val="450"/>
                </a:spcBef>
                <a:spcAft>
                  <a:spcPts val="450"/>
                </a:spcAft>
                <a:buFont typeface="Arial" panose="020B0604020202020204" pitchFamily="34" charset="0"/>
                <a:buChar char="&gt;"/>
              </a:pPr>
              <a:r>
                <a:rPr lang="en-US" sz="1100" dirty="0">
                  <a:solidFill>
                    <a:srgbClr val="4D4D4D"/>
                  </a:solidFill>
                </a:rPr>
                <a:t>Focus on own business unit and its direct (tier-1) suppliers, rather than encompassing all suppliers along their supply chain; indirect (tier-n) suppliers only need to be considered when substantial knowledge is available. </a:t>
              </a:r>
            </a:p>
            <a:p>
              <a:pPr marL="285750" indent="-285750">
                <a:spcBef>
                  <a:spcPts val="450"/>
                </a:spcBef>
                <a:spcAft>
                  <a:spcPts val="450"/>
                </a:spcAft>
                <a:buFont typeface="Arial" panose="020B0604020202020204" pitchFamily="34" charset="0"/>
                <a:buChar char="&gt;"/>
              </a:pPr>
              <a:r>
                <a:rPr lang="en-US" sz="1100" dirty="0">
                  <a:solidFill>
                    <a:srgbClr val="4D4D4D"/>
                  </a:solidFill>
                </a:rPr>
                <a:t>Best efforts obligation based on the principle of proportionality, with gradual responsibilities along the supply chain – no duty to succeed. </a:t>
              </a:r>
            </a:p>
            <a:p>
              <a:pPr marL="285750" indent="-285750">
                <a:spcBef>
                  <a:spcPts val="450"/>
                </a:spcBef>
                <a:spcAft>
                  <a:spcPts val="450"/>
                </a:spcAft>
                <a:buFont typeface="Arial" panose="020B0604020202020204" pitchFamily="34" charset="0"/>
                <a:buChar char="&gt;"/>
              </a:pPr>
              <a:endParaRPr lang="en-GB" sz="1100" dirty="0">
                <a:solidFill>
                  <a:srgbClr val="4D4D4D"/>
                </a:solidFill>
              </a:endParaRPr>
            </a:p>
          </p:txBody>
        </p:sp>
        <p:sp>
          <p:nvSpPr>
            <p:cNvPr id="12" name="Rectangle 11">
              <a:extLst>
                <a:ext uri="{FF2B5EF4-FFF2-40B4-BE49-F238E27FC236}">
                  <a16:creationId xmlns:a16="http://schemas.microsoft.com/office/drawing/2014/main" id="{5FDB5691-62A3-2FE5-E52F-1377022DD3ED}"/>
                </a:ext>
              </a:extLst>
            </p:cNvPr>
            <p:cNvSpPr/>
            <p:nvPr/>
          </p:nvSpPr>
          <p:spPr>
            <a:xfrm>
              <a:off x="4498257" y="6409672"/>
              <a:ext cx="3184098" cy="29660"/>
            </a:xfrm>
            <a:prstGeom prst="rect">
              <a:avLst/>
            </a:prstGeom>
            <a:solidFill>
              <a:srgbClr val="B0A9A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13" name="Arrow: Pentagon 12">
              <a:extLst>
                <a:ext uri="{FF2B5EF4-FFF2-40B4-BE49-F238E27FC236}">
                  <a16:creationId xmlns:a16="http://schemas.microsoft.com/office/drawing/2014/main" id="{20376BB7-5C61-FA82-6951-0CCB7AAD9748}"/>
                </a:ext>
              </a:extLst>
            </p:cNvPr>
            <p:cNvSpPr/>
            <p:nvPr/>
          </p:nvSpPr>
          <p:spPr>
            <a:xfrm>
              <a:off x="4309869" y="2479899"/>
              <a:ext cx="3184098" cy="311397"/>
            </a:xfrm>
            <a:prstGeom prst="homePlate">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n-GB" sz="1100" b="1" dirty="0">
                  <a:solidFill>
                    <a:schemeClr val="bg1"/>
                  </a:solidFill>
                </a:rPr>
                <a:t>Due diligence obligations</a:t>
              </a:r>
            </a:p>
          </p:txBody>
        </p:sp>
        <p:sp>
          <p:nvSpPr>
            <p:cNvPr id="14" name="Isosceles Triangle 13">
              <a:extLst>
                <a:ext uri="{FF2B5EF4-FFF2-40B4-BE49-F238E27FC236}">
                  <a16:creationId xmlns:a16="http://schemas.microsoft.com/office/drawing/2014/main" id="{2D963059-8FAF-547A-44F2-435CFBE2E4DE}"/>
                </a:ext>
              </a:extLst>
            </p:cNvPr>
            <p:cNvSpPr/>
            <p:nvPr/>
          </p:nvSpPr>
          <p:spPr>
            <a:xfrm rot="10800000">
              <a:off x="7825998" y="2789628"/>
              <a:ext cx="521242" cy="186842"/>
            </a:xfrm>
            <a:prstGeom prst="triangle">
              <a:avLst>
                <a:gd name="adj" fmla="val 4970"/>
              </a:avLst>
            </a:prstGeom>
            <a:solidFill>
              <a:srgbClr val="9999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15" name="TextBox 14">
              <a:extLst>
                <a:ext uri="{FF2B5EF4-FFF2-40B4-BE49-F238E27FC236}">
                  <a16:creationId xmlns:a16="http://schemas.microsoft.com/office/drawing/2014/main" id="{E6B30C28-DDB5-9420-7379-F726692784A5}"/>
                </a:ext>
              </a:extLst>
            </p:cNvPr>
            <p:cNvSpPr txBox="1"/>
            <p:nvPr/>
          </p:nvSpPr>
          <p:spPr>
            <a:xfrm>
              <a:off x="8017302" y="2337468"/>
              <a:ext cx="3184098" cy="4072204"/>
            </a:xfrm>
            <a:prstGeom prst="rect">
              <a:avLst/>
            </a:prstGeom>
            <a:solidFill>
              <a:srgbClr val="F7F6F5"/>
            </a:solidFill>
          </p:spPr>
          <p:txBody>
            <a:bodyPr wrap="square" tIns="684000" rtlCol="0">
              <a:noAutofit/>
            </a:bodyPr>
            <a:lstStyle/>
            <a:p>
              <a:pPr marL="285750" indent="-285750">
                <a:spcBef>
                  <a:spcPts val="450"/>
                </a:spcBef>
                <a:spcAft>
                  <a:spcPts val="450"/>
                </a:spcAft>
                <a:buFont typeface="Arial" panose="020B0604020202020204" pitchFamily="34" charset="0"/>
                <a:buChar char="&gt;"/>
              </a:pPr>
              <a:r>
                <a:rPr lang="en-US" sz="1100" dirty="0">
                  <a:solidFill>
                    <a:srgbClr val="4D4D4D"/>
                  </a:solidFill>
                </a:rPr>
                <a:t>Primarily public enforcement by the competent federal authority (Federal Office for Economic Affairs and Export Control - BAFA) by means of </a:t>
              </a:r>
            </a:p>
            <a:p>
              <a:pPr marL="742950" lvl="1" indent="-285750">
                <a:spcBef>
                  <a:spcPts val="450"/>
                </a:spcBef>
                <a:spcAft>
                  <a:spcPts val="450"/>
                </a:spcAft>
                <a:buFont typeface="Arial" panose="020B0604020202020204" pitchFamily="34" charset="0"/>
                <a:buChar char="&gt;"/>
              </a:pPr>
              <a:r>
                <a:rPr lang="en-US" sz="1100" dirty="0">
                  <a:solidFill>
                    <a:srgbClr val="4D4D4D"/>
                  </a:solidFill>
                </a:rPr>
                <a:t>information and discovery requests,</a:t>
              </a:r>
            </a:p>
            <a:p>
              <a:pPr marL="742950" lvl="1" indent="-285750">
                <a:spcBef>
                  <a:spcPts val="450"/>
                </a:spcBef>
                <a:spcAft>
                  <a:spcPts val="450"/>
                </a:spcAft>
                <a:buFont typeface="Arial" panose="020B0604020202020204" pitchFamily="34" charset="0"/>
                <a:buChar char="&gt;"/>
              </a:pPr>
              <a:r>
                <a:rPr lang="en-US" sz="1100" dirty="0">
                  <a:solidFill>
                    <a:srgbClr val="4D4D4D"/>
                  </a:solidFill>
                </a:rPr>
                <a:t>remediation orders,</a:t>
              </a:r>
            </a:p>
            <a:p>
              <a:pPr marL="742950" lvl="1" indent="-285750">
                <a:spcBef>
                  <a:spcPts val="450"/>
                </a:spcBef>
                <a:spcAft>
                  <a:spcPts val="450"/>
                </a:spcAft>
                <a:buFont typeface="Arial" panose="020B0604020202020204" pitchFamily="34" charset="0"/>
                <a:buChar char="&gt;"/>
              </a:pPr>
              <a:r>
                <a:rPr lang="en-US" sz="1100" dirty="0">
                  <a:solidFill>
                    <a:srgbClr val="4D4D4D"/>
                  </a:solidFill>
                </a:rPr>
                <a:t>financial penalties and </a:t>
              </a:r>
            </a:p>
            <a:p>
              <a:pPr marL="742950" lvl="1" indent="-285750">
                <a:spcBef>
                  <a:spcPts val="450"/>
                </a:spcBef>
                <a:spcAft>
                  <a:spcPts val="450"/>
                </a:spcAft>
                <a:buFont typeface="Arial" panose="020B0604020202020204" pitchFamily="34" charset="0"/>
                <a:buChar char="&gt;"/>
              </a:pPr>
              <a:r>
                <a:rPr lang="en-US" sz="1100" dirty="0">
                  <a:solidFill>
                    <a:srgbClr val="4D4D4D"/>
                  </a:solidFill>
                </a:rPr>
                <a:t>exclusion from public procurement.</a:t>
              </a:r>
            </a:p>
            <a:p>
              <a:pPr marL="285750" indent="-285750">
                <a:spcBef>
                  <a:spcPts val="450"/>
                </a:spcBef>
                <a:spcAft>
                  <a:spcPts val="450"/>
                </a:spcAft>
                <a:buFont typeface="Arial" panose="020B0604020202020204" pitchFamily="34" charset="0"/>
                <a:buChar char="&gt;"/>
              </a:pPr>
              <a:r>
                <a:rPr lang="en-US" sz="1100" dirty="0">
                  <a:solidFill>
                    <a:srgbClr val="4D4D4D"/>
                  </a:solidFill>
                </a:rPr>
                <a:t>Civil liability excluded, but reference to general principles leaves the door open.</a:t>
              </a:r>
            </a:p>
            <a:p>
              <a:pPr marL="285750" indent="-285750">
                <a:spcBef>
                  <a:spcPts val="450"/>
                </a:spcBef>
                <a:spcAft>
                  <a:spcPts val="450"/>
                </a:spcAft>
                <a:buFont typeface="Arial" panose="020B0604020202020204" pitchFamily="34" charset="0"/>
                <a:buChar char="&gt;"/>
              </a:pPr>
              <a:r>
                <a:rPr lang="en-US" sz="1100" dirty="0">
                  <a:solidFill>
                    <a:srgbClr val="4D4D4D"/>
                  </a:solidFill>
                </a:rPr>
                <a:t>NGOs and </a:t>
              </a:r>
              <a:r>
                <a:rPr lang="en-US" sz="1100" dirty="0" err="1">
                  <a:solidFill>
                    <a:srgbClr val="4D4D4D"/>
                  </a:solidFill>
                </a:rPr>
                <a:t>labour</a:t>
              </a:r>
              <a:r>
                <a:rPr lang="en-US" sz="1100" dirty="0">
                  <a:solidFill>
                    <a:srgbClr val="4D4D4D"/>
                  </a:solidFill>
                </a:rPr>
                <a:t> unions based in Germany may enforce claims of potential victims in case of violations of highly important human rights before German courts</a:t>
              </a:r>
            </a:p>
          </p:txBody>
        </p:sp>
        <p:sp>
          <p:nvSpPr>
            <p:cNvPr id="16" name="Rectangle 15">
              <a:extLst>
                <a:ext uri="{FF2B5EF4-FFF2-40B4-BE49-F238E27FC236}">
                  <a16:creationId xmlns:a16="http://schemas.microsoft.com/office/drawing/2014/main" id="{92803C40-886B-2BBF-DED0-42587683D056}"/>
                </a:ext>
              </a:extLst>
            </p:cNvPr>
            <p:cNvSpPr/>
            <p:nvPr/>
          </p:nvSpPr>
          <p:spPr>
            <a:xfrm>
              <a:off x="8017302" y="6409675"/>
              <a:ext cx="3184098" cy="29660"/>
            </a:xfrm>
            <a:prstGeom prst="rect">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a:p>
          </p:txBody>
        </p:sp>
        <p:sp>
          <p:nvSpPr>
            <p:cNvPr id="17" name="Arrow: Pentagon 16">
              <a:extLst>
                <a:ext uri="{FF2B5EF4-FFF2-40B4-BE49-F238E27FC236}">
                  <a16:creationId xmlns:a16="http://schemas.microsoft.com/office/drawing/2014/main" id="{47F67465-DFB2-6DE8-BD15-97CEC060A0A6}"/>
                </a:ext>
              </a:extLst>
            </p:cNvPr>
            <p:cNvSpPr/>
            <p:nvPr/>
          </p:nvSpPr>
          <p:spPr>
            <a:xfrm>
              <a:off x="7828914" y="2479899"/>
              <a:ext cx="3184098" cy="311397"/>
            </a:xfrm>
            <a:prstGeom prst="homePlate">
              <a:avLst/>
            </a:prstGeom>
            <a:solidFill>
              <a:srgbClr val="9999CC"/>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576000" rtlCol="0" anchor="ctr"/>
            <a:lstStyle/>
            <a:p>
              <a:r>
                <a:rPr lang="en-GB" sz="1100" b="1" dirty="0">
                  <a:solidFill>
                    <a:schemeClr val="bg1"/>
                  </a:solidFill>
                </a:rPr>
                <a:t>Enforcement</a:t>
              </a:r>
              <a:endParaRPr lang="en-GB" sz="1100" b="1" dirty="0">
                <a:ln>
                  <a:solidFill>
                    <a:srgbClr val="F7F6F5"/>
                  </a:solidFill>
                </a:ln>
                <a:solidFill>
                  <a:schemeClr val="bg1"/>
                </a:solidFill>
              </a:endParaRPr>
            </a:p>
          </p:txBody>
        </p:sp>
      </p:grpSp>
    </p:spTree>
    <p:extLst>
      <p:ext uri="{BB962C8B-B14F-4D97-AF65-F5344CB8AC3E}">
        <p14:creationId xmlns:p14="http://schemas.microsoft.com/office/powerpoint/2010/main" val="159000145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4F026D-7C39-037C-46A1-BE542952E53D}"/>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DE2B6679-5512-B836-DAF0-9C90B381CF63}"/>
              </a:ext>
            </a:extLst>
          </p:cNvPr>
          <p:cNvSpPr>
            <a:spLocks noGrp="1"/>
          </p:cNvSpPr>
          <p:nvPr>
            <p:ph type="title"/>
          </p:nvPr>
        </p:nvSpPr>
        <p:spPr/>
        <p:txBody>
          <a:bodyPr/>
          <a:lstStyle/>
          <a:p>
            <a:r>
              <a:rPr lang="en-GB" dirty="0" err="1"/>
              <a:t>LkSG’s</a:t>
            </a:r>
            <a:r>
              <a:rPr lang="en-GB" dirty="0"/>
              <a:t> public enforcement – key findings</a:t>
            </a:r>
          </a:p>
        </p:txBody>
      </p:sp>
      <p:grpSp>
        <p:nvGrpSpPr>
          <p:cNvPr id="27" name="Group 26">
            <a:extLst>
              <a:ext uri="{FF2B5EF4-FFF2-40B4-BE49-F238E27FC236}">
                <a16:creationId xmlns:a16="http://schemas.microsoft.com/office/drawing/2014/main" id="{479FA1D1-C3FE-762A-F7E2-D6E28ED1FD7B}"/>
              </a:ext>
            </a:extLst>
          </p:cNvPr>
          <p:cNvGrpSpPr/>
          <p:nvPr/>
        </p:nvGrpSpPr>
        <p:grpSpPr>
          <a:xfrm>
            <a:off x="412800" y="1359217"/>
            <a:ext cx="11371212" cy="4709160"/>
            <a:chOff x="412800" y="1359217"/>
            <a:chExt cx="11371212" cy="4709160"/>
          </a:xfrm>
        </p:grpSpPr>
        <p:grpSp>
          <p:nvGrpSpPr>
            <p:cNvPr id="31" name="Group 30">
              <a:extLst>
                <a:ext uri="{FF2B5EF4-FFF2-40B4-BE49-F238E27FC236}">
                  <a16:creationId xmlns:a16="http://schemas.microsoft.com/office/drawing/2014/main" id="{CC6CC533-796A-D24E-A9CD-17F051BE465C}"/>
                </a:ext>
              </a:extLst>
            </p:cNvPr>
            <p:cNvGrpSpPr/>
            <p:nvPr/>
          </p:nvGrpSpPr>
          <p:grpSpPr>
            <a:xfrm>
              <a:off x="412800" y="1359217"/>
              <a:ext cx="5512512" cy="2232660"/>
              <a:chOff x="959168" y="1313497"/>
              <a:chExt cx="4969192" cy="2232660"/>
            </a:xfrm>
          </p:grpSpPr>
          <p:sp>
            <p:nvSpPr>
              <p:cNvPr id="50" name="Rectangle: Rounded Corners 49">
                <a:extLst>
                  <a:ext uri="{FF2B5EF4-FFF2-40B4-BE49-F238E27FC236}">
                    <a16:creationId xmlns:a16="http://schemas.microsoft.com/office/drawing/2014/main" id="{0091DB46-D128-7895-09D5-3AD168422633}"/>
                  </a:ext>
                </a:extLst>
              </p:cNvPr>
              <p:cNvSpPr/>
              <p:nvPr/>
            </p:nvSpPr>
            <p:spPr>
              <a:xfrm>
                <a:off x="1043940" y="1313497"/>
                <a:ext cx="4884420" cy="2232660"/>
              </a:xfrm>
              <a:prstGeom prst="roundRect">
                <a:avLst>
                  <a:gd name="adj" fmla="val 7111"/>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1296000" rIns="216000" rtlCol="0" anchor="ctr"/>
              <a:lstStyle/>
              <a:p>
                <a:pPr marL="171450" indent="-171450">
                  <a:buFont typeface="Arial" panose="020B0604020202020204" pitchFamily="34" charset="0"/>
                  <a:buChar char="&gt;"/>
                </a:pPr>
                <a:r>
                  <a:rPr lang="en-US" sz="1100" dirty="0">
                    <a:solidFill>
                      <a:srgbClr val="4D4D4D"/>
                    </a:solidFill>
                  </a:rPr>
                  <a:t>No overwhelming influx of complaints. </a:t>
                </a:r>
              </a:p>
              <a:p>
                <a:pPr marL="171450" indent="-171450">
                  <a:buFont typeface="Arial" panose="020B0604020202020204" pitchFamily="34" charset="0"/>
                  <a:buChar char="&gt;"/>
                </a:pPr>
                <a:r>
                  <a:rPr lang="en-US" sz="1100" dirty="0">
                    <a:solidFill>
                      <a:srgbClr val="4D4D4D"/>
                    </a:solidFill>
                  </a:rPr>
                  <a:t>BAFA diligently assesses complaints and filters out cases where data was missing, companies were not subject to the LkSG, or the issues did not fall within the </a:t>
                </a:r>
                <a:r>
                  <a:rPr lang="en-US" sz="1100" dirty="0" err="1">
                    <a:solidFill>
                      <a:srgbClr val="4D4D4D"/>
                    </a:solidFill>
                  </a:rPr>
                  <a:t>LkSG's</a:t>
                </a:r>
                <a:r>
                  <a:rPr lang="en-US" sz="1100" dirty="0">
                    <a:solidFill>
                      <a:srgbClr val="4D4D4D"/>
                    </a:solidFill>
                  </a:rPr>
                  <a:t> scope. </a:t>
                </a:r>
              </a:p>
              <a:p>
                <a:pPr marL="171450" indent="-171450">
                  <a:buFont typeface="Arial" panose="020B0604020202020204" pitchFamily="34" charset="0"/>
                  <a:buChar char="&gt;"/>
                </a:pPr>
                <a:r>
                  <a:rPr lang="en-US" sz="1100" dirty="0">
                    <a:solidFill>
                      <a:srgbClr val="4D4D4D"/>
                    </a:solidFill>
                  </a:rPr>
                  <a:t>Small number of cases investigated, with involved company responding promptly and appropriately.</a:t>
                </a:r>
              </a:p>
            </p:txBody>
          </p:sp>
          <p:grpSp>
            <p:nvGrpSpPr>
              <p:cNvPr id="51" name="Group 50">
                <a:extLst>
                  <a:ext uri="{FF2B5EF4-FFF2-40B4-BE49-F238E27FC236}">
                    <a16:creationId xmlns:a16="http://schemas.microsoft.com/office/drawing/2014/main" id="{79EEC675-C91F-0233-0EAA-6BA2C99473A7}"/>
                  </a:ext>
                </a:extLst>
              </p:cNvPr>
              <p:cNvGrpSpPr/>
              <p:nvPr/>
            </p:nvGrpSpPr>
            <p:grpSpPr>
              <a:xfrm>
                <a:off x="959168" y="1566862"/>
                <a:ext cx="1143952" cy="1725930"/>
                <a:chOff x="959168" y="1483995"/>
                <a:chExt cx="1143952" cy="1725930"/>
              </a:xfrm>
            </p:grpSpPr>
            <p:sp>
              <p:nvSpPr>
                <p:cNvPr id="52" name="Right Triangle 51">
                  <a:extLst>
                    <a:ext uri="{FF2B5EF4-FFF2-40B4-BE49-F238E27FC236}">
                      <a16:creationId xmlns:a16="http://schemas.microsoft.com/office/drawing/2014/main" id="{832DEFA2-12C2-9540-2B63-EFCC2FA818EE}"/>
                    </a:ext>
                  </a:extLst>
                </p:cNvPr>
                <p:cNvSpPr/>
                <p:nvPr/>
              </p:nvSpPr>
              <p:spPr>
                <a:xfrm flipH="1" flipV="1">
                  <a:off x="959168" y="3116580"/>
                  <a:ext cx="93345" cy="93345"/>
                </a:xfrm>
                <a:prstGeom prst="rtTriangle">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3" name="Right Triangle 52">
                  <a:extLst>
                    <a:ext uri="{FF2B5EF4-FFF2-40B4-BE49-F238E27FC236}">
                      <a16:creationId xmlns:a16="http://schemas.microsoft.com/office/drawing/2014/main" id="{8FF67303-CC70-A895-CF1B-E2C65973CA72}"/>
                    </a:ext>
                  </a:extLst>
                </p:cNvPr>
                <p:cNvSpPr/>
                <p:nvPr/>
              </p:nvSpPr>
              <p:spPr>
                <a:xfrm flipH="1">
                  <a:off x="959168" y="1483995"/>
                  <a:ext cx="93345" cy="93345"/>
                </a:xfrm>
                <a:prstGeom prst="rtTriangle">
                  <a:avLst/>
                </a:prstGeom>
                <a:solidFill>
                  <a:srgbClr val="56818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4" name="Rectangle: Single Corner Rounded 53">
                  <a:extLst>
                    <a:ext uri="{FF2B5EF4-FFF2-40B4-BE49-F238E27FC236}">
                      <a16:creationId xmlns:a16="http://schemas.microsoft.com/office/drawing/2014/main" id="{0DCFA57D-64B7-64A9-15CD-B4CF4E329C8F}"/>
                    </a:ext>
                  </a:extLst>
                </p:cNvPr>
                <p:cNvSpPr/>
                <p:nvPr/>
              </p:nvSpPr>
              <p:spPr>
                <a:xfrm>
                  <a:off x="960120" y="1577340"/>
                  <a:ext cx="1143000" cy="1539240"/>
                </a:xfrm>
                <a:prstGeom prst="round1Rect">
                  <a:avLst/>
                </a:prstGeom>
                <a:solidFill>
                  <a:srgbClr val="6699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solidFill>
                        <a:schemeClr val="bg1"/>
                      </a:solidFill>
                    </a:rPr>
                    <a:t>Low volume of complaints</a:t>
                  </a:r>
                </a:p>
              </p:txBody>
            </p:sp>
          </p:grpSp>
        </p:grpSp>
        <p:grpSp>
          <p:nvGrpSpPr>
            <p:cNvPr id="32" name="Group 31">
              <a:extLst>
                <a:ext uri="{FF2B5EF4-FFF2-40B4-BE49-F238E27FC236}">
                  <a16:creationId xmlns:a16="http://schemas.microsoft.com/office/drawing/2014/main" id="{AA82F2A0-0984-AE4E-862C-8E0E88102BAA}"/>
                </a:ext>
              </a:extLst>
            </p:cNvPr>
            <p:cNvGrpSpPr/>
            <p:nvPr/>
          </p:nvGrpSpPr>
          <p:grpSpPr>
            <a:xfrm>
              <a:off x="6271500" y="1359217"/>
              <a:ext cx="5512512" cy="2232660"/>
              <a:chOff x="959168" y="1313497"/>
              <a:chExt cx="4969192" cy="2232660"/>
            </a:xfrm>
          </p:grpSpPr>
          <p:sp>
            <p:nvSpPr>
              <p:cNvPr id="45" name="Rectangle: Rounded Corners 44">
                <a:extLst>
                  <a:ext uri="{FF2B5EF4-FFF2-40B4-BE49-F238E27FC236}">
                    <a16:creationId xmlns:a16="http://schemas.microsoft.com/office/drawing/2014/main" id="{C2B49E50-EDA9-F9C8-A312-C7D01422A43C}"/>
                  </a:ext>
                </a:extLst>
              </p:cNvPr>
              <p:cNvSpPr/>
              <p:nvPr/>
            </p:nvSpPr>
            <p:spPr>
              <a:xfrm>
                <a:off x="1043940" y="1313497"/>
                <a:ext cx="4884420" cy="2232660"/>
              </a:xfrm>
              <a:prstGeom prst="roundRect">
                <a:avLst>
                  <a:gd name="adj" fmla="val 7111"/>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1296000" rIns="216000" rtlCol="0" anchor="ctr"/>
              <a:lstStyle/>
              <a:p>
                <a:endParaRPr lang="en-US" sz="1100" dirty="0">
                  <a:solidFill>
                    <a:srgbClr val="4D4D4D"/>
                  </a:solidFill>
                </a:endParaRPr>
              </a:p>
              <a:p>
                <a:pPr marL="171450" indent="-171450">
                  <a:buFont typeface="Arial" panose="020B0604020202020204" pitchFamily="34" charset="0"/>
                  <a:buChar char="&gt;"/>
                </a:pPr>
                <a:r>
                  <a:rPr lang="en-US" sz="1100" dirty="0">
                    <a:solidFill>
                      <a:srgbClr val="4D4D4D"/>
                    </a:solidFill>
                  </a:rPr>
                  <a:t>Administrative prerequisites for sanctioning companies were only established in the course of 2023. </a:t>
                </a:r>
              </a:p>
              <a:p>
                <a:pPr marL="171450" indent="-171450">
                  <a:buFont typeface="Arial" panose="020B0604020202020204" pitchFamily="34" charset="0"/>
                  <a:buChar char="&gt;"/>
                </a:pPr>
                <a:r>
                  <a:rPr lang="en-US" sz="1100" dirty="0">
                    <a:solidFill>
                      <a:srgbClr val="4D4D4D"/>
                    </a:solidFill>
                  </a:rPr>
                  <a:t>So far, BAFA did not yet impose any fines or other harsh sanctions but focused on preventative action and cooperation.</a:t>
                </a:r>
              </a:p>
              <a:p>
                <a:pPr marL="171450" indent="-171450">
                  <a:buFont typeface="Arial" panose="020B0604020202020204" pitchFamily="34" charset="0"/>
                  <a:buChar char="&gt;"/>
                </a:pPr>
                <a:r>
                  <a:rPr lang="en-US" sz="1100" dirty="0">
                    <a:solidFill>
                      <a:srgbClr val="4D4D4D"/>
                    </a:solidFill>
                  </a:rPr>
                  <a:t>BAFA believes that many companies are seriously addressing potential human rights and environmental issues in their supply chains, and have shown significant improvements.</a:t>
                </a:r>
                <a:endParaRPr lang="en-GB" sz="1100" dirty="0">
                  <a:solidFill>
                    <a:srgbClr val="4D4D4D"/>
                  </a:solidFill>
                </a:endParaRPr>
              </a:p>
            </p:txBody>
          </p:sp>
          <p:grpSp>
            <p:nvGrpSpPr>
              <p:cNvPr id="46" name="Group 45">
                <a:extLst>
                  <a:ext uri="{FF2B5EF4-FFF2-40B4-BE49-F238E27FC236}">
                    <a16:creationId xmlns:a16="http://schemas.microsoft.com/office/drawing/2014/main" id="{143C407A-A298-A1E8-8DAF-C071910C44C8}"/>
                  </a:ext>
                </a:extLst>
              </p:cNvPr>
              <p:cNvGrpSpPr/>
              <p:nvPr/>
            </p:nvGrpSpPr>
            <p:grpSpPr>
              <a:xfrm>
                <a:off x="959168" y="1566862"/>
                <a:ext cx="1143952" cy="1725930"/>
                <a:chOff x="959168" y="1483995"/>
                <a:chExt cx="1143952" cy="1725930"/>
              </a:xfrm>
            </p:grpSpPr>
            <p:sp>
              <p:nvSpPr>
                <p:cNvPr id="47" name="Right Triangle 46">
                  <a:extLst>
                    <a:ext uri="{FF2B5EF4-FFF2-40B4-BE49-F238E27FC236}">
                      <a16:creationId xmlns:a16="http://schemas.microsoft.com/office/drawing/2014/main" id="{64DF459D-7E7E-3469-4143-874686DD52E3}"/>
                    </a:ext>
                  </a:extLst>
                </p:cNvPr>
                <p:cNvSpPr/>
                <p:nvPr/>
              </p:nvSpPr>
              <p:spPr>
                <a:xfrm flipH="1" flipV="1">
                  <a:off x="959168" y="3116580"/>
                  <a:ext cx="93345" cy="93345"/>
                </a:xfrm>
                <a:prstGeom prst="rtTriangle">
                  <a:avLst/>
                </a:prstGeom>
                <a:solidFill>
                  <a:srgbClr val="6666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8" name="Right Triangle 47">
                  <a:extLst>
                    <a:ext uri="{FF2B5EF4-FFF2-40B4-BE49-F238E27FC236}">
                      <a16:creationId xmlns:a16="http://schemas.microsoft.com/office/drawing/2014/main" id="{2E7DCB22-C747-CAF3-B94C-8A847AFF89D3}"/>
                    </a:ext>
                  </a:extLst>
                </p:cNvPr>
                <p:cNvSpPr/>
                <p:nvPr/>
              </p:nvSpPr>
              <p:spPr>
                <a:xfrm flipH="1">
                  <a:off x="959168" y="1483995"/>
                  <a:ext cx="93345" cy="93345"/>
                </a:xfrm>
                <a:prstGeom prst="rtTriangle">
                  <a:avLst/>
                </a:prstGeom>
                <a:solidFill>
                  <a:srgbClr val="6666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9" name="Rectangle: Single Corner Rounded 48">
                  <a:extLst>
                    <a:ext uri="{FF2B5EF4-FFF2-40B4-BE49-F238E27FC236}">
                      <a16:creationId xmlns:a16="http://schemas.microsoft.com/office/drawing/2014/main" id="{D1E68BB3-91BA-27A7-0AB8-45AAE078744A}"/>
                    </a:ext>
                  </a:extLst>
                </p:cNvPr>
                <p:cNvSpPr/>
                <p:nvPr/>
              </p:nvSpPr>
              <p:spPr>
                <a:xfrm>
                  <a:off x="960120" y="1577340"/>
                  <a:ext cx="1143000" cy="1539240"/>
                </a:xfrm>
                <a:prstGeom prst="round1Rect">
                  <a:avLst/>
                </a:prstGeom>
                <a:solidFill>
                  <a:srgbClr val="9999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solidFill>
                        <a:schemeClr val="bg1"/>
                      </a:solidFill>
                    </a:rPr>
                    <a:t>Sanctions</a:t>
                  </a:r>
                </a:p>
              </p:txBody>
            </p:sp>
          </p:grpSp>
        </p:grpSp>
        <p:grpSp>
          <p:nvGrpSpPr>
            <p:cNvPr id="33" name="Group 32">
              <a:extLst>
                <a:ext uri="{FF2B5EF4-FFF2-40B4-BE49-F238E27FC236}">
                  <a16:creationId xmlns:a16="http://schemas.microsoft.com/office/drawing/2014/main" id="{F2C873C5-17B0-B2FA-9C5F-810DEB127163}"/>
                </a:ext>
              </a:extLst>
            </p:cNvPr>
            <p:cNvGrpSpPr/>
            <p:nvPr/>
          </p:nvGrpSpPr>
          <p:grpSpPr>
            <a:xfrm>
              <a:off x="412800" y="3719644"/>
              <a:ext cx="5512512" cy="2348733"/>
              <a:chOff x="959168" y="1197424"/>
              <a:chExt cx="4969192" cy="2348733"/>
            </a:xfrm>
          </p:grpSpPr>
          <p:sp>
            <p:nvSpPr>
              <p:cNvPr id="40" name="Rectangle: Rounded Corners 39">
                <a:extLst>
                  <a:ext uri="{FF2B5EF4-FFF2-40B4-BE49-F238E27FC236}">
                    <a16:creationId xmlns:a16="http://schemas.microsoft.com/office/drawing/2014/main" id="{59631F81-6923-0EE3-E520-3AE928E887CA}"/>
                  </a:ext>
                </a:extLst>
              </p:cNvPr>
              <p:cNvSpPr/>
              <p:nvPr/>
            </p:nvSpPr>
            <p:spPr>
              <a:xfrm>
                <a:off x="1043940" y="1197424"/>
                <a:ext cx="4884420" cy="2348733"/>
              </a:xfrm>
              <a:prstGeom prst="roundRect">
                <a:avLst>
                  <a:gd name="adj" fmla="val 7111"/>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1296000" rIns="216000" rtlCol="0" anchor="ctr"/>
              <a:lstStyle/>
              <a:p>
                <a:pPr marL="171450" indent="-171450">
                  <a:buFont typeface="Arial" panose="020B0604020202020204" pitchFamily="34" charset="0"/>
                  <a:buChar char="&gt;"/>
                </a:pPr>
                <a:endParaRPr lang="en-GB" sz="1100" dirty="0">
                  <a:solidFill>
                    <a:srgbClr val="4D4D4D"/>
                  </a:solidFill>
                </a:endParaRPr>
              </a:p>
              <a:p>
                <a:pPr marL="171450" indent="-171450">
                  <a:buFont typeface="Arial" panose="020B0604020202020204" pitchFamily="34" charset="0"/>
                  <a:buChar char="&gt;"/>
                </a:pPr>
                <a:r>
                  <a:rPr lang="en-GB" sz="1100" dirty="0">
                    <a:solidFill>
                      <a:srgbClr val="4D4D4D"/>
                    </a:solidFill>
                  </a:rPr>
                  <a:t>BAFA issued loads of guidance over recent years, including on conducting r</a:t>
                </a:r>
                <a:r>
                  <a:rPr lang="en-US" sz="1100" dirty="0" err="1">
                    <a:solidFill>
                      <a:srgbClr val="4D4D4D"/>
                    </a:solidFill>
                  </a:rPr>
                  <a:t>isk</a:t>
                </a:r>
                <a:r>
                  <a:rPr lang="en-US" sz="1100" dirty="0">
                    <a:solidFill>
                      <a:srgbClr val="4D4D4D"/>
                    </a:solidFill>
                  </a:rPr>
                  <a:t> analyses, appropriateness and effectiveness, complaints procedures and collaboration in the supply chain, see </a:t>
                </a:r>
                <a:r>
                  <a:rPr lang="en-US" sz="1100" dirty="0">
                    <a:solidFill>
                      <a:srgbClr val="4D4D4D"/>
                    </a:solidFill>
                    <a:hlinkClick r:id="rId3"/>
                  </a:rPr>
                  <a:t>here</a:t>
                </a:r>
                <a:r>
                  <a:rPr lang="en-US" sz="1100" dirty="0">
                    <a:solidFill>
                      <a:srgbClr val="4D4D4D"/>
                    </a:solidFill>
                  </a:rPr>
                  <a:t>.</a:t>
                </a:r>
                <a:endParaRPr lang="en-GB" sz="1100" dirty="0">
                  <a:solidFill>
                    <a:srgbClr val="4D4D4D"/>
                  </a:solidFill>
                </a:endParaRPr>
              </a:p>
              <a:p>
                <a:pPr marL="171450" indent="-171450">
                  <a:buFont typeface="Arial" panose="020B0604020202020204" pitchFamily="34" charset="0"/>
                  <a:buChar char="&gt;"/>
                </a:pPr>
                <a:r>
                  <a:rPr lang="en-GB" sz="1100" dirty="0">
                    <a:solidFill>
                      <a:srgbClr val="4D4D4D"/>
                    </a:solidFill>
                  </a:rPr>
                  <a:t>BAFA proactively conducts audits, which usually follow a risk-based approach, thus far on industries including </a:t>
                </a:r>
                <a:r>
                  <a:rPr lang="en-US" sz="1100" dirty="0">
                    <a:solidFill>
                      <a:srgbClr val="4D4D4D"/>
                    </a:solidFill>
                  </a:rPr>
                  <a:t>textile, the food and beverage, automotive, electronics, communication and digital, tourism and leisure, mechanical engineering, logistics, chemicals and pharmaceuticals, and energy.</a:t>
                </a:r>
              </a:p>
              <a:p>
                <a:pPr marL="171450" indent="-171450">
                  <a:buFont typeface="Arial" panose="020B0604020202020204" pitchFamily="34" charset="0"/>
                  <a:buChar char="&gt;"/>
                </a:pPr>
                <a:r>
                  <a:rPr lang="en-US" sz="1100" dirty="0">
                    <a:solidFill>
                      <a:srgbClr val="4D4D4D"/>
                    </a:solidFill>
                  </a:rPr>
                  <a:t>BAFA conducts occasion-related inspections, typically following media reports, stressing the importance for companies to monitor press coverage carefully. </a:t>
                </a:r>
              </a:p>
              <a:p>
                <a:pPr marL="171450" indent="-171450">
                  <a:buFont typeface="Arial" panose="020B0604020202020204" pitchFamily="34" charset="0"/>
                  <a:buChar char="&gt;"/>
                </a:pPr>
                <a:endParaRPr lang="en-GB" sz="1100" dirty="0">
                  <a:solidFill>
                    <a:srgbClr val="4D4D4D"/>
                  </a:solidFill>
                </a:endParaRPr>
              </a:p>
            </p:txBody>
          </p:sp>
          <p:grpSp>
            <p:nvGrpSpPr>
              <p:cNvPr id="41" name="Group 40">
                <a:extLst>
                  <a:ext uri="{FF2B5EF4-FFF2-40B4-BE49-F238E27FC236}">
                    <a16:creationId xmlns:a16="http://schemas.microsoft.com/office/drawing/2014/main" id="{6A3DC636-CA47-88ED-0870-B4F091D44317}"/>
                  </a:ext>
                </a:extLst>
              </p:cNvPr>
              <p:cNvGrpSpPr/>
              <p:nvPr/>
            </p:nvGrpSpPr>
            <p:grpSpPr>
              <a:xfrm>
                <a:off x="959168" y="1566862"/>
                <a:ext cx="1143952" cy="1725930"/>
                <a:chOff x="959168" y="1483995"/>
                <a:chExt cx="1143952" cy="1725930"/>
              </a:xfrm>
            </p:grpSpPr>
            <p:sp>
              <p:nvSpPr>
                <p:cNvPr id="42" name="Right Triangle 41">
                  <a:extLst>
                    <a:ext uri="{FF2B5EF4-FFF2-40B4-BE49-F238E27FC236}">
                      <a16:creationId xmlns:a16="http://schemas.microsoft.com/office/drawing/2014/main" id="{5A4B49B6-835D-0E14-8923-2C3797CDE582}"/>
                    </a:ext>
                  </a:extLst>
                </p:cNvPr>
                <p:cNvSpPr/>
                <p:nvPr/>
              </p:nvSpPr>
              <p:spPr>
                <a:xfrm flipH="1" flipV="1">
                  <a:off x="959168" y="3116580"/>
                  <a:ext cx="93345" cy="93345"/>
                </a:xfrm>
                <a:prstGeom prst="rtTriangle">
                  <a:avLst/>
                </a:prstGeom>
                <a:solidFill>
                  <a:srgbClr val="61B0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3" name="Right Triangle 42">
                  <a:extLst>
                    <a:ext uri="{FF2B5EF4-FFF2-40B4-BE49-F238E27FC236}">
                      <a16:creationId xmlns:a16="http://schemas.microsoft.com/office/drawing/2014/main" id="{53A57038-0557-F810-0B89-59FAB715E0E3}"/>
                    </a:ext>
                  </a:extLst>
                </p:cNvPr>
                <p:cNvSpPr/>
                <p:nvPr/>
              </p:nvSpPr>
              <p:spPr>
                <a:xfrm flipH="1">
                  <a:off x="959168" y="1483995"/>
                  <a:ext cx="93345" cy="93345"/>
                </a:xfrm>
                <a:prstGeom prst="rtTriangle">
                  <a:avLst/>
                </a:prstGeom>
                <a:solidFill>
                  <a:srgbClr val="61B0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4" name="Rectangle: Single Corner Rounded 43">
                  <a:extLst>
                    <a:ext uri="{FF2B5EF4-FFF2-40B4-BE49-F238E27FC236}">
                      <a16:creationId xmlns:a16="http://schemas.microsoft.com/office/drawing/2014/main" id="{DA3D3A53-304C-DED6-2A63-B9EE124B83B9}"/>
                    </a:ext>
                  </a:extLst>
                </p:cNvPr>
                <p:cNvSpPr/>
                <p:nvPr/>
              </p:nvSpPr>
              <p:spPr>
                <a:xfrm>
                  <a:off x="960120" y="1577340"/>
                  <a:ext cx="1143000" cy="1539240"/>
                </a:xfrm>
                <a:prstGeom prst="round1Rect">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solidFill>
                        <a:schemeClr val="bg1"/>
                      </a:solidFill>
                    </a:rPr>
                    <a:t>Proactive measures</a:t>
                  </a:r>
                </a:p>
              </p:txBody>
            </p:sp>
          </p:grpSp>
        </p:grpSp>
        <p:grpSp>
          <p:nvGrpSpPr>
            <p:cNvPr id="34" name="Group 33">
              <a:extLst>
                <a:ext uri="{FF2B5EF4-FFF2-40B4-BE49-F238E27FC236}">
                  <a16:creationId xmlns:a16="http://schemas.microsoft.com/office/drawing/2014/main" id="{DEBC8EE6-9A75-A3BD-ADC6-2B3A79AD3B65}"/>
                </a:ext>
              </a:extLst>
            </p:cNvPr>
            <p:cNvGrpSpPr/>
            <p:nvPr/>
          </p:nvGrpSpPr>
          <p:grpSpPr>
            <a:xfrm>
              <a:off x="6271500" y="3835717"/>
              <a:ext cx="5512512" cy="2232660"/>
              <a:chOff x="959168" y="1313497"/>
              <a:chExt cx="4969192" cy="2232660"/>
            </a:xfrm>
          </p:grpSpPr>
          <p:sp>
            <p:nvSpPr>
              <p:cNvPr id="35" name="Rectangle: Rounded Corners 34">
                <a:extLst>
                  <a:ext uri="{FF2B5EF4-FFF2-40B4-BE49-F238E27FC236}">
                    <a16:creationId xmlns:a16="http://schemas.microsoft.com/office/drawing/2014/main" id="{E37F6704-E9A6-BFE5-4194-732C7B3EDA41}"/>
                  </a:ext>
                </a:extLst>
              </p:cNvPr>
              <p:cNvSpPr/>
              <p:nvPr/>
            </p:nvSpPr>
            <p:spPr>
              <a:xfrm>
                <a:off x="1043940" y="1313497"/>
                <a:ext cx="4884420" cy="2232660"/>
              </a:xfrm>
              <a:prstGeom prst="roundRect">
                <a:avLst>
                  <a:gd name="adj" fmla="val 7111"/>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lIns="1296000" rIns="216000" rtlCol="0" anchor="ctr"/>
              <a:lstStyle/>
              <a:p>
                <a:pPr marL="171450" indent="-171450">
                  <a:buFont typeface="Arial" panose="020B0604020202020204" pitchFamily="34" charset="0"/>
                  <a:buChar char="&gt;"/>
                </a:pPr>
                <a:r>
                  <a:rPr lang="en-US" sz="1100" dirty="0">
                    <a:solidFill>
                      <a:srgbClr val="4D4D4D"/>
                    </a:solidFill>
                  </a:rPr>
                  <a:t>Only small number of reports, as BAFA had announced that it would begin reviewing LkSG reports only from 2026. </a:t>
                </a:r>
              </a:p>
              <a:p>
                <a:pPr marL="171450" indent="-171450">
                  <a:buFont typeface="Arial" panose="020B0604020202020204" pitchFamily="34" charset="0"/>
                  <a:buChar char="&gt;"/>
                </a:pPr>
                <a:r>
                  <a:rPr lang="en-US" sz="1100" dirty="0">
                    <a:solidFill>
                      <a:srgbClr val="4D4D4D"/>
                    </a:solidFill>
                  </a:rPr>
                  <a:t>More than half of the companies that submitted a report used a shortened report format, which has been </a:t>
                </a:r>
                <a:r>
                  <a:rPr lang="en-US" sz="1100" dirty="0" err="1">
                    <a:solidFill>
                      <a:srgbClr val="4D4D4D"/>
                    </a:solidFill>
                  </a:rPr>
                  <a:t>criticised</a:t>
                </a:r>
                <a:r>
                  <a:rPr lang="en-US" sz="1100" dirty="0">
                    <a:solidFill>
                      <a:srgbClr val="4D4D4D"/>
                    </a:solidFill>
                  </a:rPr>
                  <a:t> by BAFA. Going forward, BAFA informed companies that they should thus take greater caution when choosing the shortened report format to avoid sanctions.</a:t>
                </a:r>
                <a:endParaRPr lang="en-GB" sz="1100" dirty="0">
                  <a:solidFill>
                    <a:srgbClr val="4D4D4D"/>
                  </a:solidFill>
                </a:endParaRPr>
              </a:p>
            </p:txBody>
          </p:sp>
          <p:grpSp>
            <p:nvGrpSpPr>
              <p:cNvPr id="36" name="Group 35">
                <a:extLst>
                  <a:ext uri="{FF2B5EF4-FFF2-40B4-BE49-F238E27FC236}">
                    <a16:creationId xmlns:a16="http://schemas.microsoft.com/office/drawing/2014/main" id="{DE26B843-8EC9-8CC5-0A20-8C94453DA261}"/>
                  </a:ext>
                </a:extLst>
              </p:cNvPr>
              <p:cNvGrpSpPr/>
              <p:nvPr/>
            </p:nvGrpSpPr>
            <p:grpSpPr>
              <a:xfrm>
                <a:off x="959168" y="1566862"/>
                <a:ext cx="1143952" cy="1725930"/>
                <a:chOff x="959168" y="1483995"/>
                <a:chExt cx="1143952" cy="1725930"/>
              </a:xfrm>
            </p:grpSpPr>
            <p:sp>
              <p:nvSpPr>
                <p:cNvPr id="37" name="Right Triangle 36">
                  <a:extLst>
                    <a:ext uri="{FF2B5EF4-FFF2-40B4-BE49-F238E27FC236}">
                      <a16:creationId xmlns:a16="http://schemas.microsoft.com/office/drawing/2014/main" id="{17A7DE93-C4E4-8680-05B6-FB26B386A2E4}"/>
                    </a:ext>
                  </a:extLst>
                </p:cNvPr>
                <p:cNvSpPr/>
                <p:nvPr/>
              </p:nvSpPr>
              <p:spPr>
                <a:xfrm flipH="1" flipV="1">
                  <a:off x="959168" y="3116580"/>
                  <a:ext cx="93345" cy="93345"/>
                </a:xfrm>
                <a:prstGeom prst="rtTriangle">
                  <a:avLst/>
                </a:prstGeom>
                <a:solidFill>
                  <a:srgbClr val="9999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8" name="Right Triangle 37">
                  <a:extLst>
                    <a:ext uri="{FF2B5EF4-FFF2-40B4-BE49-F238E27FC236}">
                      <a16:creationId xmlns:a16="http://schemas.microsoft.com/office/drawing/2014/main" id="{5354AA96-4600-CAF3-C63B-7F64B065A164}"/>
                    </a:ext>
                  </a:extLst>
                </p:cNvPr>
                <p:cNvSpPr/>
                <p:nvPr/>
              </p:nvSpPr>
              <p:spPr>
                <a:xfrm flipH="1">
                  <a:off x="959168" y="1483995"/>
                  <a:ext cx="93345" cy="93345"/>
                </a:xfrm>
                <a:prstGeom prst="rtTriangle">
                  <a:avLst/>
                </a:prstGeom>
                <a:solidFill>
                  <a:srgbClr val="999966"/>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9" name="Rectangle: Single Corner Rounded 38">
                  <a:extLst>
                    <a:ext uri="{FF2B5EF4-FFF2-40B4-BE49-F238E27FC236}">
                      <a16:creationId xmlns:a16="http://schemas.microsoft.com/office/drawing/2014/main" id="{99A030A9-C7D5-E2E0-F40B-1F5FDF4109A8}"/>
                    </a:ext>
                  </a:extLst>
                </p:cNvPr>
                <p:cNvSpPr/>
                <p:nvPr/>
              </p:nvSpPr>
              <p:spPr>
                <a:xfrm>
                  <a:off x="960120" y="1577340"/>
                  <a:ext cx="1143000" cy="1539240"/>
                </a:xfrm>
                <a:prstGeom prst="round1Rect">
                  <a:avLst/>
                </a:prstGeom>
                <a:solidFill>
                  <a:srgbClr val="CCCC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solidFill>
                        <a:schemeClr val="bg1"/>
                      </a:solidFill>
                    </a:rPr>
                    <a:t>Reporting</a:t>
                  </a:r>
                </a:p>
              </p:txBody>
            </p:sp>
          </p:grpSp>
        </p:grpSp>
      </p:grpSp>
    </p:spTree>
    <p:extLst>
      <p:ext uri="{BB962C8B-B14F-4D97-AF65-F5344CB8AC3E}">
        <p14:creationId xmlns:p14="http://schemas.microsoft.com/office/powerpoint/2010/main" val="1036982470"/>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718B17-D2A6-AF08-F4AF-987082A72C4E}"/>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D1000359-BE0E-3E66-B495-20F726728CA9}"/>
              </a:ext>
            </a:extLst>
          </p:cNvPr>
          <p:cNvSpPr>
            <a:spLocks noGrp="1"/>
          </p:cNvSpPr>
          <p:nvPr>
            <p:ph type="title"/>
          </p:nvPr>
        </p:nvSpPr>
        <p:spPr/>
        <p:txBody>
          <a:bodyPr/>
          <a:lstStyle/>
          <a:p>
            <a:r>
              <a:rPr lang="en-GB" dirty="0"/>
              <a:t>What’s next – impact of CSDDD and Omnibus simplification package</a:t>
            </a:r>
          </a:p>
        </p:txBody>
      </p:sp>
      <p:sp>
        <p:nvSpPr>
          <p:cNvPr id="52" name="TextBox 51">
            <a:extLst>
              <a:ext uri="{FF2B5EF4-FFF2-40B4-BE49-F238E27FC236}">
                <a16:creationId xmlns:a16="http://schemas.microsoft.com/office/drawing/2014/main" id="{84DE4FFF-45BE-047D-0D41-8991F01409BF}"/>
              </a:ext>
            </a:extLst>
          </p:cNvPr>
          <p:cNvSpPr txBox="1"/>
          <p:nvPr/>
        </p:nvSpPr>
        <p:spPr>
          <a:xfrm>
            <a:off x="412800" y="1434985"/>
            <a:ext cx="11055300" cy="292388"/>
          </a:xfrm>
          <a:prstGeom prst="rect">
            <a:avLst/>
          </a:prstGeom>
          <a:noFill/>
        </p:spPr>
        <p:txBody>
          <a:bodyPr wrap="square">
            <a:spAutoFit/>
          </a:bodyPr>
          <a:lstStyle/>
          <a:p>
            <a:pPr marL="285750" indent="-285750">
              <a:buFont typeface="Arial" panose="020B0604020202020204" pitchFamily="34" charset="0"/>
              <a:buChar char="&gt;"/>
            </a:pPr>
            <a:r>
              <a:rPr lang="en-GB" sz="1300" dirty="0">
                <a:solidFill>
                  <a:schemeClr val="tx1">
                    <a:lumMod val="75000"/>
                    <a:lumOff val="25000"/>
                  </a:schemeClr>
                </a:solidFill>
              </a:rPr>
              <a:t>Coalition Agreement of </a:t>
            </a:r>
            <a:r>
              <a:rPr lang="en-US" sz="1300" dirty="0">
                <a:solidFill>
                  <a:schemeClr val="tx1">
                    <a:lumMod val="75000"/>
                    <a:lumOff val="25000"/>
                  </a:schemeClr>
                </a:solidFill>
              </a:rPr>
              <a:t>9 April 2025 of new German government includes ESG plans for the new legislative period, including:</a:t>
            </a:r>
            <a:endParaRPr lang="en-GB" sz="1300" dirty="0">
              <a:solidFill>
                <a:schemeClr val="tx1">
                  <a:lumMod val="75000"/>
                  <a:lumOff val="25000"/>
                </a:schemeClr>
              </a:solidFill>
            </a:endParaRPr>
          </a:p>
        </p:txBody>
      </p:sp>
      <p:sp>
        <p:nvSpPr>
          <p:cNvPr id="4" name="Content Placeholder 2">
            <a:extLst>
              <a:ext uri="{FF2B5EF4-FFF2-40B4-BE49-F238E27FC236}">
                <a16:creationId xmlns:a16="http://schemas.microsoft.com/office/drawing/2014/main" id="{188D976D-9D18-948E-FBAA-90BF4FECF04A}"/>
              </a:ext>
            </a:extLst>
          </p:cNvPr>
          <p:cNvSpPr>
            <a:spLocks noGrp="1"/>
          </p:cNvSpPr>
          <p:nvPr>
            <p:ph sz="quarter" idx="11"/>
          </p:nvPr>
        </p:nvSpPr>
        <p:spPr>
          <a:xfrm>
            <a:off x="1392739" y="1981617"/>
            <a:ext cx="9922961" cy="321064"/>
          </a:xfrm>
        </p:spPr>
        <p:txBody>
          <a:bodyPr>
            <a:noAutofit/>
          </a:bodyPr>
          <a:lstStyle/>
          <a:p>
            <a:pPr marR="0" lvl="0" defTabSz="914400" rtl="0" eaLnBrk="1" fontAlgn="auto" latinLnBrk="0" hangingPunct="1">
              <a:lnSpc>
                <a:spcPct val="100000"/>
              </a:lnSpc>
              <a:spcBef>
                <a:spcPts val="0"/>
              </a:spcBef>
              <a:spcAft>
                <a:spcPts val="400"/>
              </a:spcAft>
              <a:buClr>
                <a:srgbClr val="AF005F"/>
              </a:buClr>
              <a:buSzTx/>
              <a:tabLst/>
              <a:defRPr/>
            </a:pPr>
            <a:r>
              <a:rPr lang="en-GB" sz="1100" b="1" dirty="0">
                <a:solidFill>
                  <a:srgbClr val="4D4D4D"/>
                </a:solidFill>
                <a:latin typeface="Arial"/>
                <a:cs typeface="Arial"/>
              </a:rPr>
              <a:t>LkSG is set to </a:t>
            </a:r>
            <a:r>
              <a:rPr lang="en-US" sz="1100" b="1" dirty="0">
                <a:solidFill>
                  <a:srgbClr val="4D4D4D"/>
                </a:solidFill>
                <a:latin typeface="Arial"/>
                <a:cs typeface="Arial"/>
              </a:rPr>
              <a:t>be abolished and replaced by the national transposition act relating to the CSDDD. </a:t>
            </a:r>
            <a:endParaRPr lang="en-GB" sz="1100" dirty="0">
              <a:solidFill>
                <a:srgbClr val="4D4D4D"/>
              </a:solidFill>
              <a:latin typeface="Arial"/>
              <a:cs typeface="Arial"/>
            </a:endParaRPr>
          </a:p>
        </p:txBody>
      </p:sp>
      <p:grpSp>
        <p:nvGrpSpPr>
          <p:cNvPr id="5" name="Graphic 467">
            <a:extLst>
              <a:ext uri="{FF2B5EF4-FFF2-40B4-BE49-F238E27FC236}">
                <a16:creationId xmlns:a16="http://schemas.microsoft.com/office/drawing/2014/main" id="{0E765191-D463-B473-69EB-B8CCC363DAD7}"/>
              </a:ext>
            </a:extLst>
          </p:cNvPr>
          <p:cNvGrpSpPr>
            <a:grpSpLocks noChangeAspect="1"/>
          </p:cNvGrpSpPr>
          <p:nvPr/>
        </p:nvGrpSpPr>
        <p:grpSpPr>
          <a:xfrm>
            <a:off x="835641" y="1936217"/>
            <a:ext cx="374400" cy="374400"/>
            <a:chOff x="4891017" y="4893165"/>
            <a:chExt cx="533400" cy="533400"/>
          </a:xfrm>
          <a:solidFill>
            <a:schemeClr val="accent1"/>
          </a:solidFill>
        </p:grpSpPr>
        <p:sp>
          <p:nvSpPr>
            <p:cNvPr id="6" name="Freeform: Shape 5">
              <a:extLst>
                <a:ext uri="{FF2B5EF4-FFF2-40B4-BE49-F238E27FC236}">
                  <a16:creationId xmlns:a16="http://schemas.microsoft.com/office/drawing/2014/main" id="{415E6361-BF54-6D8B-B19E-C994E6D88A5D}"/>
                </a:ext>
              </a:extLst>
            </p:cNvPr>
            <p:cNvSpPr/>
            <p:nvPr/>
          </p:nvSpPr>
          <p:spPr>
            <a:xfrm>
              <a:off x="4891017" y="4893165"/>
              <a:ext cx="533400" cy="533400"/>
            </a:xfrm>
            <a:custGeom>
              <a:avLst/>
              <a:gdLst>
                <a:gd name="connsiteX0" fmla="*/ 270034 w 533400"/>
                <a:gd name="connsiteY0" fmla="*/ 539972 h 533400"/>
                <a:gd name="connsiteX1" fmla="*/ 540067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7" y="419100"/>
                    <a:pt x="540067" y="269939"/>
                  </a:cubicBezTo>
                  <a:cubicBezTo>
                    <a:pt x="540067" y="120872"/>
                    <a:pt x="419195" y="0"/>
                    <a:pt x="270034" y="0"/>
                  </a:cubicBezTo>
                  <a:cubicBezTo>
                    <a:pt x="120872" y="0"/>
                    <a:pt x="0" y="120872"/>
                    <a:pt x="0" y="270034"/>
                  </a:cubicBezTo>
                  <a:cubicBezTo>
                    <a:pt x="95" y="419100"/>
                    <a:pt x="120967" y="539972"/>
                    <a:pt x="270034" y="539972"/>
                  </a:cubicBezTo>
                </a:path>
              </a:pathLst>
            </a:custGeom>
            <a:solidFill>
              <a:srgbClr val="669999"/>
            </a:solidFill>
            <a:ln w="9525" cap="flat">
              <a:noFill/>
              <a:prstDash val="solid"/>
              <a:miter/>
            </a:ln>
          </p:spPr>
          <p:txBody>
            <a:bodyPr rtlCol="0" anchor="ctr"/>
            <a:lstStyle/>
            <a:p>
              <a:endParaRPr lang="en-GB" dirty="0"/>
            </a:p>
          </p:txBody>
        </p:sp>
        <p:sp>
          <p:nvSpPr>
            <p:cNvPr id="7" name="Freeform: Shape 6">
              <a:extLst>
                <a:ext uri="{FF2B5EF4-FFF2-40B4-BE49-F238E27FC236}">
                  <a16:creationId xmlns:a16="http://schemas.microsoft.com/office/drawing/2014/main" id="{DCB8CA67-891B-E311-E9C2-555E66FEC27B}"/>
                </a:ext>
              </a:extLst>
            </p:cNvPr>
            <p:cNvSpPr/>
            <p:nvPr/>
          </p:nvSpPr>
          <p:spPr>
            <a:xfrm>
              <a:off x="5031797" y="5005941"/>
              <a:ext cx="257175" cy="314325"/>
            </a:xfrm>
            <a:custGeom>
              <a:avLst/>
              <a:gdLst>
                <a:gd name="connsiteX0" fmla="*/ 180689 w 257175"/>
                <a:gd name="connsiteY0" fmla="*/ 183071 h 314325"/>
                <a:gd name="connsiteX1" fmla="*/ 92678 w 257175"/>
                <a:gd name="connsiteY1" fmla="*/ 267938 h 314325"/>
                <a:gd name="connsiteX2" fmla="*/ 26670 w 257175"/>
                <a:gd name="connsiteY2" fmla="*/ 314516 h 314325"/>
                <a:gd name="connsiteX3" fmla="*/ 125539 w 257175"/>
                <a:gd name="connsiteY3" fmla="*/ 299180 h 314325"/>
                <a:gd name="connsiteX4" fmla="*/ 249841 w 257175"/>
                <a:gd name="connsiteY4" fmla="*/ 242792 h 314325"/>
                <a:gd name="connsiteX5" fmla="*/ 180689 w 257175"/>
                <a:gd name="connsiteY5" fmla="*/ 183071 h 314325"/>
                <a:gd name="connsiteX6" fmla="*/ 258604 w 257175"/>
                <a:gd name="connsiteY6" fmla="*/ 0 h 314325"/>
                <a:gd name="connsiteX7" fmla="*/ 0 w 257175"/>
                <a:gd name="connsiteY7" fmla="*/ 0 h 314325"/>
                <a:gd name="connsiteX8" fmla="*/ 0 w 257175"/>
                <a:gd name="connsiteY8" fmla="*/ 296799 h 314325"/>
                <a:gd name="connsiteX9" fmla="*/ 76295 w 257175"/>
                <a:gd name="connsiteY9" fmla="*/ 244507 h 314325"/>
                <a:gd name="connsiteX10" fmla="*/ 171450 w 257175"/>
                <a:gd name="connsiteY10" fmla="*/ 151352 h 314325"/>
                <a:gd name="connsiteX11" fmla="*/ 181070 w 257175"/>
                <a:gd name="connsiteY11" fmla="*/ 140875 h 314325"/>
                <a:gd name="connsiteX12" fmla="*/ 190309 w 257175"/>
                <a:gd name="connsiteY12" fmla="*/ 151352 h 314325"/>
                <a:gd name="connsiteX13" fmla="*/ 198977 w 257175"/>
                <a:gd name="connsiteY13" fmla="*/ 161544 h 314325"/>
                <a:gd name="connsiteX14" fmla="*/ 258508 w 257175"/>
                <a:gd name="connsiteY14" fmla="*/ 214408 h 314325"/>
                <a:gd name="connsiteX15" fmla="*/ 258508 w 257175"/>
                <a:gd name="connsiteY15"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7175" h="314325">
                  <a:moveTo>
                    <a:pt x="180689" y="183071"/>
                  </a:moveTo>
                  <a:cubicBezTo>
                    <a:pt x="149257" y="216979"/>
                    <a:pt x="120967" y="244507"/>
                    <a:pt x="92678" y="267938"/>
                  </a:cubicBezTo>
                  <a:cubicBezTo>
                    <a:pt x="71152" y="285560"/>
                    <a:pt x="49625" y="300799"/>
                    <a:pt x="26670" y="314516"/>
                  </a:cubicBezTo>
                  <a:cubicBezTo>
                    <a:pt x="59627" y="313754"/>
                    <a:pt x="92678" y="308610"/>
                    <a:pt x="125539" y="299180"/>
                  </a:cubicBezTo>
                  <a:cubicBezTo>
                    <a:pt x="166783" y="287179"/>
                    <a:pt x="208216" y="268415"/>
                    <a:pt x="249841" y="242792"/>
                  </a:cubicBezTo>
                  <a:cubicBezTo>
                    <a:pt x="213455" y="220885"/>
                    <a:pt x="198120" y="203264"/>
                    <a:pt x="180689" y="183071"/>
                  </a:cubicBezTo>
                  <a:moveTo>
                    <a:pt x="258604" y="0"/>
                  </a:moveTo>
                  <a:lnTo>
                    <a:pt x="0" y="0"/>
                  </a:lnTo>
                  <a:lnTo>
                    <a:pt x="0" y="296799"/>
                  </a:lnTo>
                  <a:cubicBezTo>
                    <a:pt x="27051" y="281749"/>
                    <a:pt x="51530" y="264795"/>
                    <a:pt x="76295" y="244507"/>
                  </a:cubicBezTo>
                  <a:cubicBezTo>
                    <a:pt x="106394" y="219647"/>
                    <a:pt x="136588" y="189643"/>
                    <a:pt x="171450" y="151352"/>
                  </a:cubicBezTo>
                  <a:lnTo>
                    <a:pt x="181070" y="140875"/>
                  </a:lnTo>
                  <a:lnTo>
                    <a:pt x="190309" y="151352"/>
                  </a:lnTo>
                  <a:cubicBezTo>
                    <a:pt x="192786" y="154305"/>
                    <a:pt x="196024" y="157925"/>
                    <a:pt x="198977" y="161544"/>
                  </a:cubicBezTo>
                  <a:cubicBezTo>
                    <a:pt x="214598" y="179642"/>
                    <a:pt x="228124" y="195358"/>
                    <a:pt x="258508" y="214408"/>
                  </a:cubicBezTo>
                  <a:lnTo>
                    <a:pt x="258508" y="0"/>
                  </a:lnTo>
                  <a:close/>
                </a:path>
              </a:pathLst>
            </a:custGeom>
            <a:solidFill>
              <a:srgbClr val="FFFFFF"/>
            </a:solidFill>
            <a:ln w="9525" cap="flat">
              <a:noFill/>
              <a:prstDash val="solid"/>
              <a:miter/>
            </a:ln>
          </p:spPr>
          <p:txBody>
            <a:bodyPr rtlCol="0" anchor="ctr"/>
            <a:lstStyle/>
            <a:p>
              <a:endParaRPr lang="en-GB" dirty="0"/>
            </a:p>
          </p:txBody>
        </p:sp>
      </p:grpSp>
      <p:sp>
        <p:nvSpPr>
          <p:cNvPr id="46" name="Content Placeholder 2">
            <a:extLst>
              <a:ext uri="{FF2B5EF4-FFF2-40B4-BE49-F238E27FC236}">
                <a16:creationId xmlns:a16="http://schemas.microsoft.com/office/drawing/2014/main" id="{ED3BC1AA-5BDB-96B8-6FAE-CC5820B0D26D}"/>
              </a:ext>
            </a:extLst>
          </p:cNvPr>
          <p:cNvSpPr txBox="1">
            <a:spLocks/>
          </p:cNvSpPr>
          <p:nvPr/>
        </p:nvSpPr>
        <p:spPr>
          <a:xfrm>
            <a:off x="1392739" y="2484043"/>
            <a:ext cx="9922961" cy="507861"/>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18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18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spcAft>
                <a:spcPts val="400"/>
              </a:spcAft>
              <a:buClr>
                <a:srgbClr val="AF005F"/>
              </a:buClr>
              <a:defRPr/>
            </a:pPr>
            <a:r>
              <a:rPr lang="en-US" sz="1100" b="1" dirty="0">
                <a:solidFill>
                  <a:srgbClr val="4D4D4D"/>
                </a:solidFill>
                <a:latin typeface="Arial"/>
                <a:cs typeface="Arial"/>
              </a:rPr>
              <a:t>The application of the LkSG is envisaged to be “suspended” except for “severe human rights violations”: </a:t>
            </a:r>
            <a:r>
              <a:rPr lang="en-US" sz="1100" dirty="0">
                <a:solidFill>
                  <a:srgbClr val="4D4D4D"/>
                </a:solidFill>
                <a:latin typeface="Arial"/>
                <a:cs typeface="Arial"/>
              </a:rPr>
              <a:t>According to the coalition agreement, breaches of due diligence obligations shall no longer be </a:t>
            </a:r>
            <a:r>
              <a:rPr lang="en-US" sz="1100" dirty="0" err="1">
                <a:solidFill>
                  <a:srgbClr val="4D4D4D"/>
                </a:solidFill>
                <a:latin typeface="Arial"/>
                <a:cs typeface="Arial"/>
              </a:rPr>
              <a:t>penalised</a:t>
            </a:r>
            <a:r>
              <a:rPr lang="en-US" sz="1100" dirty="0">
                <a:solidFill>
                  <a:srgbClr val="4D4D4D"/>
                </a:solidFill>
                <a:latin typeface="Arial"/>
                <a:cs typeface="Arial"/>
              </a:rPr>
              <a:t> except for severe human rights violations. The term is undefined, leaving its criteria unclear. </a:t>
            </a:r>
          </a:p>
        </p:txBody>
      </p:sp>
      <p:sp>
        <p:nvSpPr>
          <p:cNvPr id="48" name="Freeform: Shape 47">
            <a:extLst>
              <a:ext uri="{FF2B5EF4-FFF2-40B4-BE49-F238E27FC236}">
                <a16:creationId xmlns:a16="http://schemas.microsoft.com/office/drawing/2014/main" id="{179866A8-9EE9-5034-1CE3-550A6EB7935B}"/>
              </a:ext>
            </a:extLst>
          </p:cNvPr>
          <p:cNvSpPr/>
          <p:nvPr/>
        </p:nvSpPr>
        <p:spPr>
          <a:xfrm>
            <a:off x="835641" y="2505319"/>
            <a:ext cx="374400" cy="374400"/>
          </a:xfrm>
          <a:custGeom>
            <a:avLst/>
            <a:gdLst>
              <a:gd name="connsiteX0" fmla="*/ 270034 w 533400"/>
              <a:gd name="connsiteY0" fmla="*/ 539972 h 533400"/>
              <a:gd name="connsiteX1" fmla="*/ 540067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7" y="419100"/>
                  <a:pt x="540067" y="269939"/>
                </a:cubicBezTo>
                <a:cubicBezTo>
                  <a:pt x="540067" y="120872"/>
                  <a:pt x="419195" y="0"/>
                  <a:pt x="270034" y="0"/>
                </a:cubicBezTo>
                <a:cubicBezTo>
                  <a:pt x="120872" y="0"/>
                  <a:pt x="0" y="120872"/>
                  <a:pt x="0" y="270034"/>
                </a:cubicBezTo>
                <a:cubicBezTo>
                  <a:pt x="95" y="419100"/>
                  <a:pt x="120967" y="539972"/>
                  <a:pt x="270034" y="539972"/>
                </a:cubicBezTo>
              </a:path>
            </a:pathLst>
          </a:custGeom>
          <a:solidFill>
            <a:srgbClr val="99CC99"/>
          </a:solidFill>
          <a:ln w="9525" cap="flat">
            <a:solidFill>
              <a:srgbClr val="99CC99"/>
            </a:solidFill>
            <a:prstDash val="solid"/>
            <a:miter/>
          </a:ln>
        </p:spPr>
        <p:txBody>
          <a:bodyPr rtlCol="0" anchor="ctr"/>
          <a:lstStyle/>
          <a:p>
            <a:endParaRPr lang="en-GB" dirty="0"/>
          </a:p>
        </p:txBody>
      </p:sp>
      <p:sp>
        <p:nvSpPr>
          <p:cNvPr id="50" name="Content Placeholder 2">
            <a:extLst>
              <a:ext uri="{FF2B5EF4-FFF2-40B4-BE49-F238E27FC236}">
                <a16:creationId xmlns:a16="http://schemas.microsoft.com/office/drawing/2014/main" id="{9A11B35E-F351-00DD-F1AA-BD6390979F45}"/>
              </a:ext>
            </a:extLst>
          </p:cNvPr>
          <p:cNvSpPr txBox="1">
            <a:spLocks/>
          </p:cNvSpPr>
          <p:nvPr/>
        </p:nvSpPr>
        <p:spPr>
          <a:xfrm>
            <a:off x="1392739" y="3070854"/>
            <a:ext cx="9922961" cy="507861"/>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18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18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spcAft>
                <a:spcPts val="400"/>
              </a:spcAft>
              <a:buClr>
                <a:srgbClr val="AF005F"/>
              </a:buClr>
              <a:defRPr/>
            </a:pPr>
            <a:r>
              <a:rPr lang="en-US" sz="1100" b="1" dirty="0">
                <a:solidFill>
                  <a:srgbClr val="4D4D4D"/>
                </a:solidFill>
                <a:latin typeface="Arial"/>
                <a:cs typeface="Arial"/>
              </a:rPr>
              <a:t>The LkSG’s reporting obligation is removed immediately. </a:t>
            </a:r>
            <a:r>
              <a:rPr lang="en-US" sz="1100" dirty="0">
                <a:solidFill>
                  <a:srgbClr val="4D4D4D"/>
                </a:solidFill>
                <a:latin typeface="Arial"/>
                <a:cs typeface="Arial"/>
              </a:rPr>
              <a:t>This aligns with current practice: Guidance by the BAFA already sets out that it will not enforce the LkSG reporting obligations before 1 January 2026. </a:t>
            </a:r>
            <a:endParaRPr lang="en-GB" sz="1100" dirty="0">
              <a:solidFill>
                <a:srgbClr val="4D4D4D"/>
              </a:solidFill>
              <a:latin typeface="Arial"/>
              <a:cs typeface="Arial"/>
            </a:endParaRPr>
          </a:p>
        </p:txBody>
      </p:sp>
      <p:sp>
        <p:nvSpPr>
          <p:cNvPr id="53" name="Freeform: Shape 52">
            <a:extLst>
              <a:ext uri="{FF2B5EF4-FFF2-40B4-BE49-F238E27FC236}">
                <a16:creationId xmlns:a16="http://schemas.microsoft.com/office/drawing/2014/main" id="{BF156BDE-7810-013D-0D8E-67C1DA532C90}"/>
              </a:ext>
            </a:extLst>
          </p:cNvPr>
          <p:cNvSpPr/>
          <p:nvPr/>
        </p:nvSpPr>
        <p:spPr>
          <a:xfrm>
            <a:off x="835641" y="3092130"/>
            <a:ext cx="374400" cy="374400"/>
          </a:xfrm>
          <a:custGeom>
            <a:avLst/>
            <a:gdLst>
              <a:gd name="connsiteX0" fmla="*/ 270034 w 533400"/>
              <a:gd name="connsiteY0" fmla="*/ 539972 h 533400"/>
              <a:gd name="connsiteX1" fmla="*/ 540067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7" y="419100"/>
                  <a:pt x="540067" y="269939"/>
                </a:cubicBezTo>
                <a:cubicBezTo>
                  <a:pt x="540067" y="120872"/>
                  <a:pt x="419195" y="0"/>
                  <a:pt x="270034" y="0"/>
                </a:cubicBezTo>
                <a:cubicBezTo>
                  <a:pt x="120872" y="0"/>
                  <a:pt x="0" y="120872"/>
                  <a:pt x="0" y="270034"/>
                </a:cubicBezTo>
                <a:cubicBezTo>
                  <a:pt x="95" y="419100"/>
                  <a:pt x="120967" y="539972"/>
                  <a:pt x="270034" y="539972"/>
                </a:cubicBezTo>
              </a:path>
            </a:pathLst>
          </a:custGeom>
          <a:solidFill>
            <a:srgbClr val="99CCFF"/>
          </a:solidFill>
          <a:ln w="9525" cap="flat">
            <a:solidFill>
              <a:srgbClr val="99CCFF"/>
            </a:solidFill>
            <a:prstDash val="solid"/>
            <a:miter/>
          </a:ln>
        </p:spPr>
        <p:txBody>
          <a:bodyPr rtlCol="0" anchor="ctr"/>
          <a:lstStyle/>
          <a:p>
            <a:endParaRPr lang="en-GB" dirty="0"/>
          </a:p>
        </p:txBody>
      </p:sp>
      <p:sp>
        <p:nvSpPr>
          <p:cNvPr id="57" name="Content Placeholder 2">
            <a:extLst>
              <a:ext uri="{FF2B5EF4-FFF2-40B4-BE49-F238E27FC236}">
                <a16:creationId xmlns:a16="http://schemas.microsoft.com/office/drawing/2014/main" id="{4B3437FB-32EF-EA14-5F92-D523CE0A1A8E}"/>
              </a:ext>
            </a:extLst>
          </p:cNvPr>
          <p:cNvSpPr txBox="1">
            <a:spLocks/>
          </p:cNvSpPr>
          <p:nvPr/>
        </p:nvSpPr>
        <p:spPr>
          <a:xfrm>
            <a:off x="1392739" y="3659007"/>
            <a:ext cx="9922961" cy="507861"/>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18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18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spcAft>
                <a:spcPts val="400"/>
              </a:spcAft>
              <a:buClr>
                <a:srgbClr val="AF005F"/>
              </a:buClr>
              <a:defRPr/>
            </a:pPr>
            <a:r>
              <a:rPr lang="en-US" sz="1100" b="1" dirty="0">
                <a:solidFill>
                  <a:srgbClr val="4D4D4D"/>
                </a:solidFill>
                <a:latin typeface="Arial"/>
                <a:cs typeface="Arial"/>
              </a:rPr>
              <a:t>In-scope companies cannot suspend their compliance efforts. </a:t>
            </a:r>
            <a:r>
              <a:rPr lang="en-US" sz="1100" dirty="0">
                <a:solidFill>
                  <a:srgbClr val="4D4D4D"/>
                </a:solidFill>
                <a:latin typeface="Arial"/>
                <a:cs typeface="Arial"/>
              </a:rPr>
              <a:t>They are well advised to adhere to their legal obligations until the measures outlined in the coalition agreement are enacted and effective and provide more clarity on what exactly is being expected from them. </a:t>
            </a:r>
            <a:endParaRPr lang="en-GB" sz="1100" dirty="0">
              <a:solidFill>
                <a:srgbClr val="4D4D4D"/>
              </a:solidFill>
              <a:latin typeface="Arial"/>
              <a:cs typeface="Arial"/>
            </a:endParaRPr>
          </a:p>
        </p:txBody>
      </p:sp>
      <p:sp>
        <p:nvSpPr>
          <p:cNvPr id="59" name="Freeform: Shape 58">
            <a:extLst>
              <a:ext uri="{FF2B5EF4-FFF2-40B4-BE49-F238E27FC236}">
                <a16:creationId xmlns:a16="http://schemas.microsoft.com/office/drawing/2014/main" id="{73C3223F-CE0B-799C-2A61-6DC17522480A}"/>
              </a:ext>
            </a:extLst>
          </p:cNvPr>
          <p:cNvSpPr/>
          <p:nvPr/>
        </p:nvSpPr>
        <p:spPr>
          <a:xfrm>
            <a:off x="835641" y="3680283"/>
            <a:ext cx="374400" cy="374400"/>
          </a:xfrm>
          <a:custGeom>
            <a:avLst/>
            <a:gdLst>
              <a:gd name="connsiteX0" fmla="*/ 270034 w 533400"/>
              <a:gd name="connsiteY0" fmla="*/ 539972 h 533400"/>
              <a:gd name="connsiteX1" fmla="*/ 540067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7" y="419100"/>
                  <a:pt x="540067" y="269939"/>
                </a:cubicBezTo>
                <a:cubicBezTo>
                  <a:pt x="540067" y="120872"/>
                  <a:pt x="419195" y="0"/>
                  <a:pt x="270034" y="0"/>
                </a:cubicBezTo>
                <a:cubicBezTo>
                  <a:pt x="120872" y="0"/>
                  <a:pt x="0" y="120872"/>
                  <a:pt x="0" y="270034"/>
                </a:cubicBezTo>
                <a:cubicBezTo>
                  <a:pt x="95" y="419100"/>
                  <a:pt x="120967" y="539972"/>
                  <a:pt x="270034" y="539972"/>
                </a:cubicBezTo>
              </a:path>
            </a:pathLst>
          </a:custGeom>
          <a:solidFill>
            <a:srgbClr val="D985B2"/>
          </a:solidFill>
          <a:ln w="9525" cap="flat">
            <a:noFill/>
            <a:prstDash val="solid"/>
            <a:miter/>
          </a:ln>
        </p:spPr>
        <p:txBody>
          <a:bodyPr rtlCol="0" anchor="ctr"/>
          <a:lstStyle/>
          <a:p>
            <a:endParaRPr lang="en-GB" dirty="0"/>
          </a:p>
        </p:txBody>
      </p:sp>
      <p:sp>
        <p:nvSpPr>
          <p:cNvPr id="61" name="Content Placeholder 2">
            <a:extLst>
              <a:ext uri="{FF2B5EF4-FFF2-40B4-BE49-F238E27FC236}">
                <a16:creationId xmlns:a16="http://schemas.microsoft.com/office/drawing/2014/main" id="{E9EB0462-6A7C-FAD8-1372-6494A517C009}"/>
              </a:ext>
            </a:extLst>
          </p:cNvPr>
          <p:cNvSpPr txBox="1">
            <a:spLocks/>
          </p:cNvSpPr>
          <p:nvPr/>
        </p:nvSpPr>
        <p:spPr>
          <a:xfrm>
            <a:off x="1392739" y="4247160"/>
            <a:ext cx="9922961" cy="583200"/>
          </a:xfrm>
          <a:prstGeom prst="rect">
            <a:avLst/>
          </a:prstGeom>
        </p:spPr>
        <p:txBody>
          <a:bodyPr vert="horz" lIns="0" tIns="45720" rIns="91440" bIns="45720" rtlCol="0">
            <a:noAutofit/>
          </a:bodyPr>
          <a:lstStyle>
            <a:lvl1pPr marL="0" indent="0" algn="l" defTabSz="914400" rtl="0" eaLnBrk="1" latinLnBrk="0" hangingPunct="1">
              <a:lnSpc>
                <a:spcPct val="100000"/>
              </a:lnSpc>
              <a:spcBef>
                <a:spcPts val="0"/>
              </a:spcBef>
              <a:spcAft>
                <a:spcPts val="1200"/>
              </a:spcAft>
              <a:buFont typeface="Arial" pitchFamily="34" charset="0"/>
              <a:buNone/>
              <a:defRPr sz="18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18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spcAft>
                <a:spcPts val="400"/>
              </a:spcAft>
              <a:buClr>
                <a:srgbClr val="AF005F"/>
              </a:buClr>
              <a:defRPr/>
            </a:pPr>
            <a:r>
              <a:rPr lang="en-US" sz="1100" b="1" dirty="0">
                <a:solidFill>
                  <a:srgbClr val="4D4D4D"/>
                </a:solidFill>
                <a:latin typeface="Arial"/>
                <a:cs typeface="Arial"/>
              </a:rPr>
              <a:t>Support for the Omnibus initiative particularly advocating for a "bureaucratic-light solution" for SMEs.</a:t>
            </a:r>
            <a:r>
              <a:rPr lang="en-US" sz="1100" dirty="0">
                <a:solidFill>
                  <a:srgbClr val="4D4D4D"/>
                </a:solidFill>
                <a:latin typeface="Arial"/>
                <a:cs typeface="Arial"/>
              </a:rPr>
              <a:t> No specific positions with respect to the CSDDD; we can expect that the German government will await the conclusion of the EU legislative process before presenting a draft implementation bill. </a:t>
            </a:r>
            <a:endParaRPr lang="en-US" sz="1100" b="1" dirty="0">
              <a:solidFill>
                <a:srgbClr val="4D4D4D"/>
              </a:solidFill>
              <a:latin typeface="Arial"/>
              <a:cs typeface="Arial"/>
            </a:endParaRPr>
          </a:p>
        </p:txBody>
      </p:sp>
      <p:grpSp>
        <p:nvGrpSpPr>
          <p:cNvPr id="62" name="Graphic 467">
            <a:extLst>
              <a:ext uri="{FF2B5EF4-FFF2-40B4-BE49-F238E27FC236}">
                <a16:creationId xmlns:a16="http://schemas.microsoft.com/office/drawing/2014/main" id="{C1F0E463-CBC2-6511-B38A-0AE605EC9033}"/>
              </a:ext>
            </a:extLst>
          </p:cNvPr>
          <p:cNvGrpSpPr>
            <a:grpSpLocks noChangeAspect="1"/>
          </p:cNvGrpSpPr>
          <p:nvPr/>
        </p:nvGrpSpPr>
        <p:grpSpPr>
          <a:xfrm>
            <a:off x="835641" y="4267303"/>
            <a:ext cx="374400" cy="374400"/>
            <a:chOff x="4891017" y="4893165"/>
            <a:chExt cx="533400" cy="533400"/>
          </a:xfrm>
          <a:solidFill>
            <a:schemeClr val="accent1"/>
          </a:solidFill>
        </p:grpSpPr>
        <p:sp>
          <p:nvSpPr>
            <p:cNvPr id="63" name="Freeform: Shape 62">
              <a:extLst>
                <a:ext uri="{FF2B5EF4-FFF2-40B4-BE49-F238E27FC236}">
                  <a16:creationId xmlns:a16="http://schemas.microsoft.com/office/drawing/2014/main" id="{BF9059D6-6A14-3581-6988-3AB5FF575257}"/>
                </a:ext>
              </a:extLst>
            </p:cNvPr>
            <p:cNvSpPr/>
            <p:nvPr/>
          </p:nvSpPr>
          <p:spPr>
            <a:xfrm>
              <a:off x="4891017" y="4893165"/>
              <a:ext cx="533400" cy="533400"/>
            </a:xfrm>
            <a:custGeom>
              <a:avLst/>
              <a:gdLst>
                <a:gd name="connsiteX0" fmla="*/ 270034 w 533400"/>
                <a:gd name="connsiteY0" fmla="*/ 539972 h 533400"/>
                <a:gd name="connsiteX1" fmla="*/ 540067 w 533400"/>
                <a:gd name="connsiteY1" fmla="*/ 269939 h 533400"/>
                <a:gd name="connsiteX2" fmla="*/ 270034 w 533400"/>
                <a:gd name="connsiteY2" fmla="*/ 0 h 533400"/>
                <a:gd name="connsiteX3" fmla="*/ 0 w 533400"/>
                <a:gd name="connsiteY3" fmla="*/ 270034 h 533400"/>
                <a:gd name="connsiteX4" fmla="*/ 270034 w 533400"/>
                <a:gd name="connsiteY4" fmla="*/ 539972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270034" y="539972"/>
                  </a:moveTo>
                  <a:cubicBezTo>
                    <a:pt x="419195" y="539972"/>
                    <a:pt x="540067" y="419100"/>
                    <a:pt x="540067" y="269939"/>
                  </a:cubicBezTo>
                  <a:cubicBezTo>
                    <a:pt x="540067" y="120872"/>
                    <a:pt x="419195" y="0"/>
                    <a:pt x="270034" y="0"/>
                  </a:cubicBezTo>
                  <a:cubicBezTo>
                    <a:pt x="120872" y="0"/>
                    <a:pt x="0" y="120872"/>
                    <a:pt x="0" y="270034"/>
                  </a:cubicBezTo>
                  <a:cubicBezTo>
                    <a:pt x="95" y="419100"/>
                    <a:pt x="120967" y="539972"/>
                    <a:pt x="270034" y="539972"/>
                  </a:cubicBezTo>
                </a:path>
              </a:pathLst>
            </a:custGeom>
            <a:solidFill>
              <a:srgbClr val="9999CC"/>
            </a:solidFill>
            <a:ln w="9525" cap="flat">
              <a:noFill/>
              <a:prstDash val="solid"/>
              <a:miter/>
            </a:ln>
          </p:spPr>
          <p:txBody>
            <a:bodyPr rtlCol="0" anchor="ctr"/>
            <a:lstStyle/>
            <a:p>
              <a:endParaRPr lang="en-GB" dirty="0"/>
            </a:p>
          </p:txBody>
        </p:sp>
        <p:sp>
          <p:nvSpPr>
            <p:cNvPr id="64" name="Freeform: Shape 63">
              <a:extLst>
                <a:ext uri="{FF2B5EF4-FFF2-40B4-BE49-F238E27FC236}">
                  <a16:creationId xmlns:a16="http://schemas.microsoft.com/office/drawing/2014/main" id="{B7A18C97-913D-4BE5-D3CD-99EA419A1F67}"/>
                </a:ext>
              </a:extLst>
            </p:cNvPr>
            <p:cNvSpPr/>
            <p:nvPr/>
          </p:nvSpPr>
          <p:spPr>
            <a:xfrm>
              <a:off x="5031797" y="5005941"/>
              <a:ext cx="257175" cy="314325"/>
            </a:xfrm>
            <a:custGeom>
              <a:avLst/>
              <a:gdLst>
                <a:gd name="connsiteX0" fmla="*/ 180689 w 257175"/>
                <a:gd name="connsiteY0" fmla="*/ 183071 h 314325"/>
                <a:gd name="connsiteX1" fmla="*/ 92678 w 257175"/>
                <a:gd name="connsiteY1" fmla="*/ 267938 h 314325"/>
                <a:gd name="connsiteX2" fmla="*/ 26670 w 257175"/>
                <a:gd name="connsiteY2" fmla="*/ 314516 h 314325"/>
                <a:gd name="connsiteX3" fmla="*/ 125539 w 257175"/>
                <a:gd name="connsiteY3" fmla="*/ 299180 h 314325"/>
                <a:gd name="connsiteX4" fmla="*/ 249841 w 257175"/>
                <a:gd name="connsiteY4" fmla="*/ 242792 h 314325"/>
                <a:gd name="connsiteX5" fmla="*/ 180689 w 257175"/>
                <a:gd name="connsiteY5" fmla="*/ 183071 h 314325"/>
                <a:gd name="connsiteX6" fmla="*/ 258604 w 257175"/>
                <a:gd name="connsiteY6" fmla="*/ 0 h 314325"/>
                <a:gd name="connsiteX7" fmla="*/ 0 w 257175"/>
                <a:gd name="connsiteY7" fmla="*/ 0 h 314325"/>
                <a:gd name="connsiteX8" fmla="*/ 0 w 257175"/>
                <a:gd name="connsiteY8" fmla="*/ 296799 h 314325"/>
                <a:gd name="connsiteX9" fmla="*/ 76295 w 257175"/>
                <a:gd name="connsiteY9" fmla="*/ 244507 h 314325"/>
                <a:gd name="connsiteX10" fmla="*/ 171450 w 257175"/>
                <a:gd name="connsiteY10" fmla="*/ 151352 h 314325"/>
                <a:gd name="connsiteX11" fmla="*/ 181070 w 257175"/>
                <a:gd name="connsiteY11" fmla="*/ 140875 h 314325"/>
                <a:gd name="connsiteX12" fmla="*/ 190309 w 257175"/>
                <a:gd name="connsiteY12" fmla="*/ 151352 h 314325"/>
                <a:gd name="connsiteX13" fmla="*/ 198977 w 257175"/>
                <a:gd name="connsiteY13" fmla="*/ 161544 h 314325"/>
                <a:gd name="connsiteX14" fmla="*/ 258508 w 257175"/>
                <a:gd name="connsiteY14" fmla="*/ 214408 h 314325"/>
                <a:gd name="connsiteX15" fmla="*/ 258508 w 257175"/>
                <a:gd name="connsiteY15" fmla="*/ 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7175" h="314325">
                  <a:moveTo>
                    <a:pt x="180689" y="183071"/>
                  </a:moveTo>
                  <a:cubicBezTo>
                    <a:pt x="149257" y="216979"/>
                    <a:pt x="120967" y="244507"/>
                    <a:pt x="92678" y="267938"/>
                  </a:cubicBezTo>
                  <a:cubicBezTo>
                    <a:pt x="71152" y="285560"/>
                    <a:pt x="49625" y="300799"/>
                    <a:pt x="26670" y="314516"/>
                  </a:cubicBezTo>
                  <a:cubicBezTo>
                    <a:pt x="59627" y="313754"/>
                    <a:pt x="92678" y="308610"/>
                    <a:pt x="125539" y="299180"/>
                  </a:cubicBezTo>
                  <a:cubicBezTo>
                    <a:pt x="166783" y="287179"/>
                    <a:pt x="208216" y="268415"/>
                    <a:pt x="249841" y="242792"/>
                  </a:cubicBezTo>
                  <a:cubicBezTo>
                    <a:pt x="213455" y="220885"/>
                    <a:pt x="198120" y="203264"/>
                    <a:pt x="180689" y="183071"/>
                  </a:cubicBezTo>
                  <a:moveTo>
                    <a:pt x="258604" y="0"/>
                  </a:moveTo>
                  <a:lnTo>
                    <a:pt x="0" y="0"/>
                  </a:lnTo>
                  <a:lnTo>
                    <a:pt x="0" y="296799"/>
                  </a:lnTo>
                  <a:cubicBezTo>
                    <a:pt x="27051" y="281749"/>
                    <a:pt x="51530" y="264795"/>
                    <a:pt x="76295" y="244507"/>
                  </a:cubicBezTo>
                  <a:cubicBezTo>
                    <a:pt x="106394" y="219647"/>
                    <a:pt x="136588" y="189643"/>
                    <a:pt x="171450" y="151352"/>
                  </a:cubicBezTo>
                  <a:lnTo>
                    <a:pt x="181070" y="140875"/>
                  </a:lnTo>
                  <a:lnTo>
                    <a:pt x="190309" y="151352"/>
                  </a:lnTo>
                  <a:cubicBezTo>
                    <a:pt x="192786" y="154305"/>
                    <a:pt x="196024" y="157925"/>
                    <a:pt x="198977" y="161544"/>
                  </a:cubicBezTo>
                  <a:cubicBezTo>
                    <a:pt x="214598" y="179642"/>
                    <a:pt x="228124" y="195358"/>
                    <a:pt x="258508" y="214408"/>
                  </a:cubicBezTo>
                  <a:lnTo>
                    <a:pt x="258508" y="0"/>
                  </a:lnTo>
                  <a:close/>
                </a:path>
              </a:pathLst>
            </a:custGeom>
            <a:solidFill>
              <a:srgbClr val="FFFFFF"/>
            </a:solidFill>
            <a:ln w="9525" cap="flat">
              <a:noFill/>
              <a:prstDash val="solid"/>
              <a:miter/>
            </a:ln>
          </p:spPr>
          <p:txBody>
            <a:bodyPr rtlCol="0" anchor="ctr"/>
            <a:lstStyle/>
            <a:p>
              <a:endParaRPr lang="en-GB" dirty="0"/>
            </a:p>
          </p:txBody>
        </p:sp>
      </p:grpSp>
      <p:sp>
        <p:nvSpPr>
          <p:cNvPr id="65" name="Freeform: Shape 64">
            <a:extLst>
              <a:ext uri="{FF2B5EF4-FFF2-40B4-BE49-F238E27FC236}">
                <a16:creationId xmlns:a16="http://schemas.microsoft.com/office/drawing/2014/main" id="{CA006CC4-1C0D-9B19-D4DB-354A5204300F}"/>
              </a:ext>
            </a:extLst>
          </p:cNvPr>
          <p:cNvSpPr/>
          <p:nvPr/>
        </p:nvSpPr>
        <p:spPr>
          <a:xfrm>
            <a:off x="914766" y="3174555"/>
            <a:ext cx="228779" cy="200470"/>
          </a:xfrm>
          <a:custGeom>
            <a:avLst/>
            <a:gdLst>
              <a:gd name="connsiteX0" fmla="*/ 26956 w 361950"/>
              <a:gd name="connsiteY0" fmla="*/ 228981 h 266700"/>
              <a:gd name="connsiteX1" fmla="*/ 145447 w 361950"/>
              <a:gd name="connsiteY1" fmla="*/ 250603 h 266700"/>
              <a:gd name="connsiteX2" fmla="*/ 13526 w 361950"/>
              <a:gd name="connsiteY2" fmla="*/ 242126 h 266700"/>
              <a:gd name="connsiteX3" fmla="*/ 13526 w 361950"/>
              <a:gd name="connsiteY3" fmla="*/ 26956 h 266700"/>
              <a:gd name="connsiteX4" fmla="*/ 0 w 361950"/>
              <a:gd name="connsiteY4" fmla="*/ 26956 h 266700"/>
              <a:gd name="connsiteX5" fmla="*/ 0 w 361950"/>
              <a:gd name="connsiteY5" fmla="*/ 249174 h 266700"/>
              <a:gd name="connsiteX6" fmla="*/ 2095 w 361950"/>
              <a:gd name="connsiteY6" fmla="*/ 254032 h 266700"/>
              <a:gd name="connsiteX7" fmla="*/ 7144 w 361950"/>
              <a:gd name="connsiteY7" fmla="*/ 255841 h 266700"/>
              <a:gd name="connsiteX8" fmla="*/ 175069 w 361950"/>
              <a:gd name="connsiteY8" fmla="*/ 273653 h 266700"/>
              <a:gd name="connsiteX9" fmla="*/ 175069 w 361950"/>
              <a:gd name="connsiteY9" fmla="*/ 35433 h 266700"/>
              <a:gd name="connsiteX10" fmla="*/ 26956 w 361950"/>
              <a:gd name="connsiteY10" fmla="*/ 0 h 266700"/>
              <a:gd name="connsiteX11" fmla="*/ 26956 w 361950"/>
              <a:gd name="connsiteY11" fmla="*/ 228981 h 266700"/>
              <a:gd name="connsiteX12" fmla="*/ 336709 w 361950"/>
              <a:gd name="connsiteY12" fmla="*/ 0 h 266700"/>
              <a:gd name="connsiteX13" fmla="*/ 188595 w 361950"/>
              <a:gd name="connsiteY13" fmla="*/ 35433 h 266700"/>
              <a:gd name="connsiteX14" fmla="*/ 188595 w 361950"/>
              <a:gd name="connsiteY14" fmla="*/ 273653 h 266700"/>
              <a:gd name="connsiteX15" fmla="*/ 356521 w 361950"/>
              <a:gd name="connsiteY15" fmla="*/ 255841 h 266700"/>
              <a:gd name="connsiteX16" fmla="*/ 361569 w 361950"/>
              <a:gd name="connsiteY16" fmla="*/ 254032 h 266700"/>
              <a:gd name="connsiteX17" fmla="*/ 363665 w 361950"/>
              <a:gd name="connsiteY17" fmla="*/ 249174 h 266700"/>
              <a:gd name="connsiteX18" fmla="*/ 363665 w 361950"/>
              <a:gd name="connsiteY18" fmla="*/ 26956 h 266700"/>
              <a:gd name="connsiteX19" fmla="*/ 350234 w 361950"/>
              <a:gd name="connsiteY19" fmla="*/ 26956 h 266700"/>
              <a:gd name="connsiteX20" fmla="*/ 350234 w 361950"/>
              <a:gd name="connsiteY20" fmla="*/ 242126 h 266700"/>
              <a:gd name="connsiteX21" fmla="*/ 218313 w 361950"/>
              <a:gd name="connsiteY21" fmla="*/ 250603 h 266700"/>
              <a:gd name="connsiteX22" fmla="*/ 336804 w 361950"/>
              <a:gd name="connsiteY22" fmla="*/ 228981 h 266700"/>
              <a:gd name="connsiteX23" fmla="*/ 336804 w 361950"/>
              <a:gd name="connsiteY23" fmla="*/ 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1950" h="266700">
                <a:moveTo>
                  <a:pt x="26956" y="228981"/>
                </a:moveTo>
                <a:cubicBezTo>
                  <a:pt x="70294" y="228981"/>
                  <a:pt x="112109" y="235649"/>
                  <a:pt x="145447" y="250603"/>
                </a:cubicBezTo>
                <a:cubicBezTo>
                  <a:pt x="96203" y="240221"/>
                  <a:pt x="34385" y="241363"/>
                  <a:pt x="13526" y="242126"/>
                </a:cubicBezTo>
                <a:lnTo>
                  <a:pt x="13526" y="26956"/>
                </a:lnTo>
                <a:lnTo>
                  <a:pt x="0" y="26956"/>
                </a:lnTo>
                <a:lnTo>
                  <a:pt x="0" y="249174"/>
                </a:lnTo>
                <a:cubicBezTo>
                  <a:pt x="0" y="250984"/>
                  <a:pt x="762" y="252793"/>
                  <a:pt x="2095" y="254032"/>
                </a:cubicBezTo>
                <a:cubicBezTo>
                  <a:pt x="3429" y="255270"/>
                  <a:pt x="5334" y="255937"/>
                  <a:pt x="7144" y="255841"/>
                </a:cubicBezTo>
                <a:cubicBezTo>
                  <a:pt x="8287" y="255746"/>
                  <a:pt x="121634" y="249841"/>
                  <a:pt x="175069" y="273653"/>
                </a:cubicBezTo>
                <a:lnTo>
                  <a:pt x="175069" y="35433"/>
                </a:lnTo>
                <a:cubicBezTo>
                  <a:pt x="132588" y="10858"/>
                  <a:pt x="82867" y="0"/>
                  <a:pt x="26956" y="0"/>
                </a:cubicBezTo>
                <a:lnTo>
                  <a:pt x="26956" y="228981"/>
                </a:lnTo>
                <a:close/>
                <a:moveTo>
                  <a:pt x="336709" y="0"/>
                </a:moveTo>
                <a:cubicBezTo>
                  <a:pt x="280797" y="0"/>
                  <a:pt x="231077" y="10858"/>
                  <a:pt x="188595" y="35433"/>
                </a:cubicBezTo>
                <a:lnTo>
                  <a:pt x="188595" y="273653"/>
                </a:lnTo>
                <a:cubicBezTo>
                  <a:pt x="241935" y="249841"/>
                  <a:pt x="355378" y="255841"/>
                  <a:pt x="356521" y="255841"/>
                </a:cubicBezTo>
                <a:cubicBezTo>
                  <a:pt x="358331" y="255937"/>
                  <a:pt x="360140" y="255270"/>
                  <a:pt x="361569" y="254032"/>
                </a:cubicBezTo>
                <a:cubicBezTo>
                  <a:pt x="362903" y="252793"/>
                  <a:pt x="363665" y="250984"/>
                  <a:pt x="363665" y="249174"/>
                </a:cubicBezTo>
                <a:lnTo>
                  <a:pt x="363665" y="26956"/>
                </a:lnTo>
                <a:lnTo>
                  <a:pt x="350234" y="26956"/>
                </a:lnTo>
                <a:lnTo>
                  <a:pt x="350234" y="242126"/>
                </a:lnTo>
                <a:cubicBezTo>
                  <a:pt x="329375" y="241363"/>
                  <a:pt x="267462" y="240125"/>
                  <a:pt x="218313" y="250603"/>
                </a:cubicBezTo>
                <a:cubicBezTo>
                  <a:pt x="251555" y="235649"/>
                  <a:pt x="293465" y="228981"/>
                  <a:pt x="336804" y="228981"/>
                </a:cubicBezTo>
                <a:lnTo>
                  <a:pt x="336804" y="0"/>
                </a:lnTo>
                <a:close/>
              </a:path>
            </a:pathLst>
          </a:custGeom>
          <a:solidFill>
            <a:srgbClr val="FFFFFF"/>
          </a:solidFill>
          <a:ln w="9525" cap="flat">
            <a:noFill/>
            <a:prstDash val="solid"/>
            <a:miter/>
          </a:ln>
        </p:spPr>
        <p:txBody>
          <a:bodyPr rtlCol="0" anchor="ctr"/>
          <a:lstStyle/>
          <a:p>
            <a:endParaRPr lang="en-GB" dirty="0"/>
          </a:p>
        </p:txBody>
      </p:sp>
      <p:sp>
        <p:nvSpPr>
          <p:cNvPr id="67" name="Freeform: Shape 66">
            <a:extLst>
              <a:ext uri="{FF2B5EF4-FFF2-40B4-BE49-F238E27FC236}">
                <a16:creationId xmlns:a16="http://schemas.microsoft.com/office/drawing/2014/main" id="{31BA7E04-2C91-8C33-77FF-A149644FFFFB}"/>
              </a:ext>
            </a:extLst>
          </p:cNvPr>
          <p:cNvSpPr/>
          <p:nvPr/>
        </p:nvSpPr>
        <p:spPr>
          <a:xfrm>
            <a:off x="914766" y="2590335"/>
            <a:ext cx="228779" cy="203665"/>
          </a:xfrm>
          <a:custGeom>
            <a:avLst/>
            <a:gdLst>
              <a:gd name="connsiteX0" fmla="*/ 198668 w 323850"/>
              <a:gd name="connsiteY0" fmla="*/ 33861 h 314325"/>
              <a:gd name="connsiteX1" fmla="*/ 34076 w 323850"/>
              <a:gd name="connsiteY1" fmla="*/ 33861 h 314325"/>
              <a:gd name="connsiteX2" fmla="*/ 34076 w 323850"/>
              <a:gd name="connsiteY2" fmla="*/ 197406 h 314325"/>
              <a:gd name="connsiteX3" fmla="*/ 187333 w 323850"/>
              <a:gd name="connsiteY3" fmla="*/ 207216 h 314325"/>
              <a:gd name="connsiteX4" fmla="*/ 205145 w 323850"/>
              <a:gd name="connsiteY4" fmla="*/ 224933 h 314325"/>
              <a:gd name="connsiteX5" fmla="*/ 212860 w 323850"/>
              <a:gd name="connsiteY5" fmla="*/ 253603 h 314325"/>
              <a:gd name="connsiteX6" fmla="*/ 273725 w 323850"/>
              <a:gd name="connsiteY6" fmla="*/ 314087 h 314325"/>
              <a:gd name="connsiteX7" fmla="*/ 316016 w 323850"/>
              <a:gd name="connsiteY7" fmla="*/ 314087 h 314325"/>
              <a:gd name="connsiteX8" fmla="*/ 316016 w 323850"/>
              <a:gd name="connsiteY8" fmla="*/ 272082 h 314325"/>
              <a:gd name="connsiteX9" fmla="*/ 255056 w 323850"/>
              <a:gd name="connsiteY9" fmla="*/ 211598 h 314325"/>
              <a:gd name="connsiteX10" fmla="*/ 226195 w 323850"/>
              <a:gd name="connsiteY10" fmla="*/ 203883 h 314325"/>
              <a:gd name="connsiteX11" fmla="*/ 208383 w 323850"/>
              <a:gd name="connsiteY11" fmla="*/ 186166 h 314325"/>
              <a:gd name="connsiteX12" fmla="*/ 198668 w 323850"/>
              <a:gd name="connsiteY12" fmla="*/ 33861 h 314325"/>
              <a:gd name="connsiteX13" fmla="*/ 55316 w 323850"/>
              <a:gd name="connsiteY13" fmla="*/ 176355 h 314325"/>
              <a:gd name="connsiteX14" fmla="*/ 29980 w 323850"/>
              <a:gd name="connsiteY14" fmla="*/ 115586 h 314325"/>
              <a:gd name="connsiteX15" fmla="*/ 55316 w 323850"/>
              <a:gd name="connsiteY15" fmla="*/ 54816 h 314325"/>
              <a:gd name="connsiteX16" fmla="*/ 116467 w 323850"/>
              <a:gd name="connsiteY16" fmla="*/ 29670 h 314325"/>
              <a:gd name="connsiteX17" fmla="*/ 177618 w 323850"/>
              <a:gd name="connsiteY17" fmla="*/ 54816 h 314325"/>
              <a:gd name="connsiteX18" fmla="*/ 202954 w 323850"/>
              <a:gd name="connsiteY18" fmla="*/ 115586 h 314325"/>
              <a:gd name="connsiteX19" fmla="*/ 177618 w 323850"/>
              <a:gd name="connsiteY19" fmla="*/ 176355 h 314325"/>
              <a:gd name="connsiteX20" fmla="*/ 116467 w 323850"/>
              <a:gd name="connsiteY20" fmla="*/ 201501 h 314325"/>
              <a:gd name="connsiteX21" fmla="*/ 55316 w 323850"/>
              <a:gd name="connsiteY21" fmla="*/ 17635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23850" h="314325">
                <a:moveTo>
                  <a:pt x="198668" y="33861"/>
                </a:moveTo>
                <a:cubicBezTo>
                  <a:pt x="153234" y="-11287"/>
                  <a:pt x="79605" y="-11287"/>
                  <a:pt x="34076" y="33861"/>
                </a:cubicBezTo>
                <a:cubicBezTo>
                  <a:pt x="-11359" y="79010"/>
                  <a:pt x="-11359" y="152257"/>
                  <a:pt x="34076" y="197406"/>
                </a:cubicBezTo>
                <a:cubicBezTo>
                  <a:pt x="75890" y="239030"/>
                  <a:pt x="141708" y="242268"/>
                  <a:pt x="187333" y="207216"/>
                </a:cubicBezTo>
                <a:lnTo>
                  <a:pt x="205145" y="224933"/>
                </a:lnTo>
                <a:cubicBezTo>
                  <a:pt x="202478" y="234839"/>
                  <a:pt x="205049" y="245888"/>
                  <a:pt x="212860" y="253603"/>
                </a:cubicBezTo>
                <a:lnTo>
                  <a:pt x="273725" y="314087"/>
                </a:lnTo>
                <a:cubicBezTo>
                  <a:pt x="285440" y="325707"/>
                  <a:pt x="304395" y="325707"/>
                  <a:pt x="316016" y="314087"/>
                </a:cubicBezTo>
                <a:cubicBezTo>
                  <a:pt x="327636" y="302466"/>
                  <a:pt x="327636" y="283702"/>
                  <a:pt x="316016" y="272082"/>
                </a:cubicBezTo>
                <a:lnTo>
                  <a:pt x="255056" y="211598"/>
                </a:lnTo>
                <a:cubicBezTo>
                  <a:pt x="247245" y="203787"/>
                  <a:pt x="236196" y="201216"/>
                  <a:pt x="226195" y="203883"/>
                </a:cubicBezTo>
                <a:lnTo>
                  <a:pt x="208383" y="186166"/>
                </a:lnTo>
                <a:cubicBezTo>
                  <a:pt x="243816" y="140827"/>
                  <a:pt x="240482" y="75486"/>
                  <a:pt x="198668" y="33861"/>
                </a:cubicBezTo>
                <a:moveTo>
                  <a:pt x="55316" y="176355"/>
                </a:moveTo>
                <a:cubicBezTo>
                  <a:pt x="39029" y="160163"/>
                  <a:pt x="29980" y="138541"/>
                  <a:pt x="29980" y="115586"/>
                </a:cubicBezTo>
                <a:cubicBezTo>
                  <a:pt x="29980" y="92631"/>
                  <a:pt x="38933" y="71104"/>
                  <a:pt x="55316" y="54816"/>
                </a:cubicBezTo>
                <a:cubicBezTo>
                  <a:pt x="71604" y="38624"/>
                  <a:pt x="93321" y="29670"/>
                  <a:pt x="116467" y="29670"/>
                </a:cubicBezTo>
                <a:cubicBezTo>
                  <a:pt x="139518" y="29670"/>
                  <a:pt x="161235" y="38624"/>
                  <a:pt x="177618" y="54816"/>
                </a:cubicBezTo>
                <a:cubicBezTo>
                  <a:pt x="193905" y="71009"/>
                  <a:pt x="202954" y="92631"/>
                  <a:pt x="202954" y="115586"/>
                </a:cubicBezTo>
                <a:cubicBezTo>
                  <a:pt x="202954" y="138541"/>
                  <a:pt x="194001" y="160068"/>
                  <a:pt x="177618" y="176355"/>
                </a:cubicBezTo>
                <a:cubicBezTo>
                  <a:pt x="161330" y="192548"/>
                  <a:pt x="139613" y="201501"/>
                  <a:pt x="116467" y="201501"/>
                </a:cubicBezTo>
                <a:cubicBezTo>
                  <a:pt x="93321" y="201501"/>
                  <a:pt x="71604" y="192548"/>
                  <a:pt x="55316" y="176355"/>
                </a:cubicBezTo>
              </a:path>
            </a:pathLst>
          </a:custGeom>
          <a:solidFill>
            <a:srgbClr val="FFFFFF"/>
          </a:solidFill>
          <a:ln w="9525" cap="flat">
            <a:noFill/>
            <a:prstDash val="solid"/>
            <a:miter/>
          </a:ln>
        </p:spPr>
        <p:txBody>
          <a:bodyPr rtlCol="0" anchor="ctr"/>
          <a:lstStyle/>
          <a:p>
            <a:endParaRPr lang="en-GB" dirty="0"/>
          </a:p>
        </p:txBody>
      </p:sp>
      <p:sp>
        <p:nvSpPr>
          <p:cNvPr id="68" name="Freeform: Shape 67">
            <a:extLst>
              <a:ext uri="{FF2B5EF4-FFF2-40B4-BE49-F238E27FC236}">
                <a16:creationId xmlns:a16="http://schemas.microsoft.com/office/drawing/2014/main" id="{0669A738-66E6-3AC5-CCBC-0ED72B757680}"/>
              </a:ext>
            </a:extLst>
          </p:cNvPr>
          <p:cNvSpPr/>
          <p:nvPr/>
        </p:nvSpPr>
        <p:spPr>
          <a:xfrm>
            <a:off x="895717" y="3715083"/>
            <a:ext cx="257354" cy="240967"/>
          </a:xfrm>
          <a:custGeom>
            <a:avLst/>
            <a:gdLst>
              <a:gd name="connsiteX0" fmla="*/ 178153 w 352425"/>
              <a:gd name="connsiteY0" fmla="*/ 13811 h 304800"/>
              <a:gd name="connsiteX1" fmla="*/ 342459 w 352425"/>
              <a:gd name="connsiteY1" fmla="*/ 298323 h 304800"/>
              <a:gd name="connsiteX2" fmla="*/ 13847 w 352425"/>
              <a:gd name="connsiteY2" fmla="*/ 298323 h 304800"/>
              <a:gd name="connsiteX3" fmla="*/ 178153 w 352425"/>
              <a:gd name="connsiteY3" fmla="*/ 13811 h 304800"/>
              <a:gd name="connsiteX4" fmla="*/ 178153 w 352425"/>
              <a:gd name="connsiteY4" fmla="*/ 0 h 304800"/>
              <a:gd name="connsiteX5" fmla="*/ 166152 w 352425"/>
              <a:gd name="connsiteY5" fmla="*/ 6953 h 304800"/>
              <a:gd name="connsiteX6" fmla="*/ 1845 w 352425"/>
              <a:gd name="connsiteY6" fmla="*/ 291560 h 304800"/>
              <a:gd name="connsiteX7" fmla="*/ 6894 w 352425"/>
              <a:gd name="connsiteY7" fmla="*/ 310420 h 304800"/>
              <a:gd name="connsiteX8" fmla="*/ 13847 w 352425"/>
              <a:gd name="connsiteY8" fmla="*/ 312230 h 304800"/>
              <a:gd name="connsiteX9" fmla="*/ 342459 w 352425"/>
              <a:gd name="connsiteY9" fmla="*/ 312230 h 304800"/>
              <a:gd name="connsiteX10" fmla="*/ 356271 w 352425"/>
              <a:gd name="connsiteY10" fmla="*/ 298418 h 304800"/>
              <a:gd name="connsiteX11" fmla="*/ 354461 w 352425"/>
              <a:gd name="connsiteY11" fmla="*/ 291465 h 304800"/>
              <a:gd name="connsiteX12" fmla="*/ 190155 w 352425"/>
              <a:gd name="connsiteY12" fmla="*/ 6858 h 304800"/>
              <a:gd name="connsiteX13" fmla="*/ 178153 w 352425"/>
              <a:gd name="connsiteY13"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2425" h="304800">
                <a:moveTo>
                  <a:pt x="178153" y="13811"/>
                </a:moveTo>
                <a:lnTo>
                  <a:pt x="342459" y="298323"/>
                </a:lnTo>
                <a:lnTo>
                  <a:pt x="13847" y="298323"/>
                </a:lnTo>
                <a:lnTo>
                  <a:pt x="178153" y="13811"/>
                </a:lnTo>
                <a:moveTo>
                  <a:pt x="178153" y="0"/>
                </a:moveTo>
                <a:cubicBezTo>
                  <a:pt x="173200" y="0"/>
                  <a:pt x="168628" y="2667"/>
                  <a:pt x="166152" y="6953"/>
                </a:cubicBezTo>
                <a:lnTo>
                  <a:pt x="1845" y="291560"/>
                </a:lnTo>
                <a:cubicBezTo>
                  <a:pt x="-1965" y="298132"/>
                  <a:pt x="321" y="306610"/>
                  <a:pt x="6894" y="310420"/>
                </a:cubicBezTo>
                <a:cubicBezTo>
                  <a:pt x="8989" y="311658"/>
                  <a:pt x="11370" y="312230"/>
                  <a:pt x="13847" y="312230"/>
                </a:cubicBezTo>
                <a:lnTo>
                  <a:pt x="342459" y="312230"/>
                </a:lnTo>
                <a:cubicBezTo>
                  <a:pt x="350079" y="312230"/>
                  <a:pt x="356271" y="306038"/>
                  <a:pt x="356271" y="298418"/>
                </a:cubicBezTo>
                <a:cubicBezTo>
                  <a:pt x="356271" y="296037"/>
                  <a:pt x="355604" y="293656"/>
                  <a:pt x="354461" y="291465"/>
                </a:cubicBezTo>
                <a:lnTo>
                  <a:pt x="190155" y="6858"/>
                </a:lnTo>
                <a:cubicBezTo>
                  <a:pt x="187678" y="2572"/>
                  <a:pt x="183106" y="0"/>
                  <a:pt x="178153" y="0"/>
                </a:cubicBezTo>
                <a:close/>
              </a:path>
            </a:pathLst>
          </a:custGeom>
          <a:solidFill>
            <a:srgbClr val="FFFFFF"/>
          </a:solidFill>
          <a:ln w="9525" cap="flat">
            <a:noFill/>
            <a:prstDash val="solid"/>
            <a:miter/>
          </a:ln>
        </p:spPr>
        <p:txBody>
          <a:bodyPr rtlCol="0" anchor="ctr"/>
          <a:lstStyle/>
          <a:p>
            <a:endParaRPr lang="en-GB" dirty="0"/>
          </a:p>
        </p:txBody>
      </p:sp>
      <p:sp>
        <p:nvSpPr>
          <p:cNvPr id="69" name="Freeform: Shape 68">
            <a:extLst>
              <a:ext uri="{FF2B5EF4-FFF2-40B4-BE49-F238E27FC236}">
                <a16:creationId xmlns:a16="http://schemas.microsoft.com/office/drawing/2014/main" id="{1B828AF6-3444-7BC7-A8D9-03DDD602DFB9}"/>
              </a:ext>
            </a:extLst>
          </p:cNvPr>
          <p:cNvSpPr/>
          <p:nvPr/>
        </p:nvSpPr>
        <p:spPr>
          <a:xfrm>
            <a:off x="1015281" y="3775928"/>
            <a:ext cx="21468" cy="155864"/>
          </a:xfrm>
          <a:custGeom>
            <a:avLst/>
            <a:gdLst>
              <a:gd name="connsiteX0" fmla="*/ 4858 w 28575"/>
              <a:gd name="connsiteY0" fmla="*/ 101835 h 171450"/>
              <a:gd name="connsiteX1" fmla="*/ 1048 w 28575"/>
              <a:gd name="connsiteY1" fmla="*/ 44875 h 171450"/>
              <a:gd name="connsiteX2" fmla="*/ 0 w 28575"/>
              <a:gd name="connsiteY2" fmla="*/ 20967 h 171450"/>
              <a:gd name="connsiteX3" fmla="*/ 5144 w 28575"/>
              <a:gd name="connsiteY3" fmla="*/ 5537 h 171450"/>
              <a:gd name="connsiteX4" fmla="*/ 18764 w 28575"/>
              <a:gd name="connsiteY4" fmla="*/ 12 h 171450"/>
              <a:gd name="connsiteX5" fmla="*/ 32480 w 28575"/>
              <a:gd name="connsiteY5" fmla="*/ 7061 h 171450"/>
              <a:gd name="connsiteX6" fmla="*/ 35909 w 28575"/>
              <a:gd name="connsiteY6" fmla="*/ 27444 h 171450"/>
              <a:gd name="connsiteX7" fmla="*/ 35052 w 28575"/>
              <a:gd name="connsiteY7" fmla="*/ 43351 h 171450"/>
              <a:gd name="connsiteX8" fmla="*/ 29908 w 28575"/>
              <a:gd name="connsiteY8" fmla="*/ 102025 h 171450"/>
              <a:gd name="connsiteX9" fmla="*/ 26384 w 28575"/>
              <a:gd name="connsiteY9" fmla="*/ 118122 h 171450"/>
              <a:gd name="connsiteX10" fmla="*/ 17336 w 28575"/>
              <a:gd name="connsiteY10" fmla="*/ 123742 h 171450"/>
              <a:gd name="connsiteX11" fmla="*/ 8382 w 28575"/>
              <a:gd name="connsiteY11" fmla="*/ 118313 h 171450"/>
              <a:gd name="connsiteX12" fmla="*/ 4858 w 28575"/>
              <a:gd name="connsiteY12" fmla="*/ 101835 h 171450"/>
              <a:gd name="connsiteX13" fmla="*/ 18098 w 28575"/>
              <a:gd name="connsiteY13" fmla="*/ 180130 h 171450"/>
              <a:gd name="connsiteX14" fmla="*/ 5429 w 28575"/>
              <a:gd name="connsiteY14" fmla="*/ 175463 h 171450"/>
              <a:gd name="connsiteX15" fmla="*/ 0 w 28575"/>
              <a:gd name="connsiteY15" fmla="*/ 162318 h 171450"/>
              <a:gd name="connsiteX16" fmla="*/ 17621 w 28575"/>
              <a:gd name="connsiteY16" fmla="*/ 144602 h 171450"/>
              <a:gd name="connsiteX17" fmla="*/ 17907 w 28575"/>
              <a:gd name="connsiteY17" fmla="*/ 144602 h 171450"/>
              <a:gd name="connsiteX18" fmla="*/ 30671 w 28575"/>
              <a:gd name="connsiteY18" fmla="*/ 149745 h 171450"/>
              <a:gd name="connsiteX19" fmla="*/ 36004 w 28575"/>
              <a:gd name="connsiteY19" fmla="*/ 162318 h 171450"/>
              <a:gd name="connsiteX20" fmla="*/ 30671 w 28575"/>
              <a:gd name="connsiteY20" fmla="*/ 175368 h 171450"/>
              <a:gd name="connsiteX21" fmla="*/ 18098 w 28575"/>
              <a:gd name="connsiteY21" fmla="*/ 180130 h 171450"/>
              <a:gd name="connsiteX22" fmla="*/ 18098 w 28575"/>
              <a:gd name="connsiteY22" fmla="*/ 18013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575" h="171450">
                <a:moveTo>
                  <a:pt x="4858" y="101835"/>
                </a:moveTo>
                <a:lnTo>
                  <a:pt x="1048" y="44875"/>
                </a:lnTo>
                <a:cubicBezTo>
                  <a:pt x="381" y="33731"/>
                  <a:pt x="0" y="25825"/>
                  <a:pt x="0" y="20967"/>
                </a:cubicBezTo>
                <a:cubicBezTo>
                  <a:pt x="0" y="14395"/>
                  <a:pt x="1715" y="9252"/>
                  <a:pt x="5144" y="5537"/>
                </a:cubicBezTo>
                <a:cubicBezTo>
                  <a:pt x="8668" y="1822"/>
                  <a:pt x="13621" y="-178"/>
                  <a:pt x="18764" y="12"/>
                </a:cubicBezTo>
                <a:cubicBezTo>
                  <a:pt x="25622" y="12"/>
                  <a:pt x="30099" y="2394"/>
                  <a:pt x="32480" y="7061"/>
                </a:cubicBezTo>
                <a:cubicBezTo>
                  <a:pt x="34766" y="11823"/>
                  <a:pt x="35909" y="18586"/>
                  <a:pt x="35909" y="27444"/>
                </a:cubicBezTo>
                <a:cubicBezTo>
                  <a:pt x="35909" y="32778"/>
                  <a:pt x="35624" y="38112"/>
                  <a:pt x="35052" y="43351"/>
                </a:cubicBezTo>
                <a:lnTo>
                  <a:pt x="29908" y="102025"/>
                </a:lnTo>
                <a:cubicBezTo>
                  <a:pt x="29337" y="108978"/>
                  <a:pt x="28194" y="114408"/>
                  <a:pt x="26384" y="118122"/>
                </a:cubicBezTo>
                <a:cubicBezTo>
                  <a:pt x="24860" y="121647"/>
                  <a:pt x="21241" y="123933"/>
                  <a:pt x="17336" y="123742"/>
                </a:cubicBezTo>
                <a:cubicBezTo>
                  <a:pt x="13049" y="123742"/>
                  <a:pt x="10096" y="121932"/>
                  <a:pt x="8382" y="118313"/>
                </a:cubicBezTo>
                <a:cubicBezTo>
                  <a:pt x="6763" y="114693"/>
                  <a:pt x="5620" y="109264"/>
                  <a:pt x="4858" y="101835"/>
                </a:cubicBezTo>
                <a:close/>
                <a:moveTo>
                  <a:pt x="18098" y="180130"/>
                </a:moveTo>
                <a:cubicBezTo>
                  <a:pt x="13430" y="180225"/>
                  <a:pt x="8954" y="178511"/>
                  <a:pt x="5429" y="175463"/>
                </a:cubicBezTo>
                <a:cubicBezTo>
                  <a:pt x="1810" y="172320"/>
                  <a:pt x="0" y="167938"/>
                  <a:pt x="0" y="162318"/>
                </a:cubicBezTo>
                <a:cubicBezTo>
                  <a:pt x="0" y="152603"/>
                  <a:pt x="7811" y="144602"/>
                  <a:pt x="17621" y="144602"/>
                </a:cubicBezTo>
                <a:cubicBezTo>
                  <a:pt x="17717" y="144602"/>
                  <a:pt x="17812" y="144602"/>
                  <a:pt x="17907" y="144602"/>
                </a:cubicBezTo>
                <a:cubicBezTo>
                  <a:pt x="22670" y="144507"/>
                  <a:pt x="27337" y="146412"/>
                  <a:pt x="30671" y="149745"/>
                </a:cubicBezTo>
                <a:cubicBezTo>
                  <a:pt x="34100" y="152984"/>
                  <a:pt x="36004" y="157556"/>
                  <a:pt x="36004" y="162318"/>
                </a:cubicBezTo>
                <a:cubicBezTo>
                  <a:pt x="36004" y="167843"/>
                  <a:pt x="34195" y="172224"/>
                  <a:pt x="30671" y="175368"/>
                </a:cubicBezTo>
                <a:cubicBezTo>
                  <a:pt x="27146" y="178511"/>
                  <a:pt x="22670" y="180225"/>
                  <a:pt x="18098" y="180130"/>
                </a:cubicBezTo>
                <a:lnTo>
                  <a:pt x="18098" y="180130"/>
                </a:lnTo>
                <a:close/>
              </a:path>
            </a:pathLst>
          </a:custGeom>
          <a:solidFill>
            <a:srgbClr val="FFFFFF"/>
          </a:solidFill>
          <a:ln w="9525" cap="flat">
            <a:noFill/>
            <a:prstDash val="solid"/>
            <a:miter/>
          </a:ln>
        </p:spPr>
        <p:txBody>
          <a:bodyPr rtlCol="0" anchor="ctr"/>
          <a:lstStyle/>
          <a:p>
            <a:endParaRPr lang="en-GB" dirty="0"/>
          </a:p>
        </p:txBody>
      </p:sp>
    </p:spTree>
    <p:extLst>
      <p:ext uri="{BB962C8B-B14F-4D97-AF65-F5344CB8AC3E}">
        <p14:creationId xmlns:p14="http://schemas.microsoft.com/office/powerpoint/2010/main" val="366027796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a:extLst>
              <a:ext uri="{FF2B5EF4-FFF2-40B4-BE49-F238E27FC236}">
                <a16:creationId xmlns:a16="http://schemas.microsoft.com/office/drawing/2014/main" id="{F809F08D-980F-3D50-1D6D-2D447956E387}"/>
              </a:ext>
            </a:extLst>
          </p:cNvPr>
          <p:cNvSpPr>
            <a:spLocks noGrp="1"/>
          </p:cNvSpPr>
          <p:nvPr>
            <p:ph type="title"/>
          </p:nvPr>
        </p:nvSpPr>
        <p:spPr/>
        <p:txBody>
          <a:bodyPr/>
          <a:lstStyle/>
          <a:p>
            <a:r>
              <a:rPr lang="en-GB" dirty="0"/>
              <a:t>EU sector-specific supply chain regulations</a:t>
            </a:r>
          </a:p>
        </p:txBody>
      </p:sp>
      <p:pic>
        <p:nvPicPr>
          <p:cNvPr id="5" name="Picture 4" descr="Image result for ulb llm international business law">
            <a:hlinkClick r:id="rId2"/>
            <a:extLst>
              <a:ext uri="{FF2B5EF4-FFF2-40B4-BE49-F238E27FC236}">
                <a16:creationId xmlns:a16="http://schemas.microsoft.com/office/drawing/2014/main" id="{51EE21DF-EE6C-118E-E267-5BAEC5823EE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a16="http://schemas.microsoft.com/office/drawing/2014/main" id="{23201725-3450-3249-7D9E-369DDA1ADF1E}"/>
              </a:ext>
            </a:extLst>
          </p:cNvPr>
          <p:cNvGrpSpPr/>
          <p:nvPr/>
        </p:nvGrpSpPr>
        <p:grpSpPr>
          <a:xfrm>
            <a:off x="290040" y="1407105"/>
            <a:ext cx="5640070" cy="1668419"/>
            <a:chOff x="431800" y="1809750"/>
            <a:chExt cx="5640070" cy="1668419"/>
          </a:xfrm>
        </p:grpSpPr>
        <p:sp>
          <p:nvSpPr>
            <p:cNvPr id="63" name="Rectangle: Rounded Corners 62">
              <a:extLst>
                <a:ext uri="{FF2B5EF4-FFF2-40B4-BE49-F238E27FC236}">
                  <a16:creationId xmlns:a16="http://schemas.microsoft.com/office/drawing/2014/main" id="{460E894D-09F7-0657-670D-C8D5D471B78C}"/>
                </a:ext>
              </a:extLst>
            </p:cNvPr>
            <p:cNvSpPr/>
            <p:nvPr/>
          </p:nvSpPr>
          <p:spPr>
            <a:xfrm>
              <a:off x="431800" y="1809750"/>
              <a:ext cx="5492206" cy="1613502"/>
            </a:xfrm>
            <a:prstGeom prst="roundRect">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sp>
          <p:nvSpPr>
            <p:cNvPr id="4096" name="Rectangle: Rounded Corners 4095">
              <a:extLst>
                <a:ext uri="{FF2B5EF4-FFF2-40B4-BE49-F238E27FC236}">
                  <a16:creationId xmlns:a16="http://schemas.microsoft.com/office/drawing/2014/main" id="{59526D7E-6725-F284-A3BA-0868A1A1B544}"/>
                </a:ext>
              </a:extLst>
            </p:cNvPr>
            <p:cNvSpPr/>
            <p:nvPr/>
          </p:nvSpPr>
          <p:spPr>
            <a:xfrm>
              <a:off x="513903" y="1902255"/>
              <a:ext cx="5328000" cy="1428492"/>
            </a:xfrm>
            <a:prstGeom prst="roundRect">
              <a:avLst/>
            </a:prstGeom>
            <a:solidFill>
              <a:srgbClr val="66CC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grpSp>
          <p:nvGrpSpPr>
            <p:cNvPr id="4097" name="Group 4096">
              <a:extLst>
                <a:ext uri="{FF2B5EF4-FFF2-40B4-BE49-F238E27FC236}">
                  <a16:creationId xmlns:a16="http://schemas.microsoft.com/office/drawing/2014/main" id="{059D907F-A113-8B96-3D89-2D2CE5F95E10}"/>
                </a:ext>
              </a:extLst>
            </p:cNvPr>
            <p:cNvGrpSpPr/>
            <p:nvPr/>
          </p:nvGrpSpPr>
          <p:grpSpPr>
            <a:xfrm>
              <a:off x="579664" y="2078746"/>
              <a:ext cx="5492206" cy="1399423"/>
              <a:chOff x="579664" y="2078746"/>
              <a:chExt cx="5492206" cy="1399423"/>
            </a:xfrm>
          </p:grpSpPr>
          <p:sp>
            <p:nvSpPr>
              <p:cNvPr id="4098" name="TextBox 12">
                <a:extLst>
                  <a:ext uri="{FF2B5EF4-FFF2-40B4-BE49-F238E27FC236}">
                    <a16:creationId xmlns:a16="http://schemas.microsoft.com/office/drawing/2014/main" id="{92F3740A-F7B3-0D3C-8D5B-FF4CD4FF70A7}"/>
                  </a:ext>
                </a:extLst>
              </p:cNvPr>
              <p:cNvSpPr txBox="1"/>
              <p:nvPr/>
            </p:nvSpPr>
            <p:spPr>
              <a:xfrm>
                <a:off x="579664" y="2078746"/>
                <a:ext cx="4954361" cy="307777"/>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solidFill>
                      <a:schemeClr val="bg1"/>
                    </a:solidFill>
                  </a:rPr>
                  <a:t>Deforestation Regulation</a:t>
                </a:r>
                <a:endParaRPr lang="en-GB" sz="1400" dirty="0">
                  <a:solidFill>
                    <a:schemeClr val="bg1"/>
                  </a:solidFill>
                </a:endParaRPr>
              </a:p>
            </p:txBody>
          </p:sp>
          <p:cxnSp>
            <p:nvCxnSpPr>
              <p:cNvPr id="4099" name="Straight Connector 4098">
                <a:extLst>
                  <a:ext uri="{FF2B5EF4-FFF2-40B4-BE49-F238E27FC236}">
                    <a16:creationId xmlns:a16="http://schemas.microsoft.com/office/drawing/2014/main" id="{02591DC2-4651-1237-4D70-6BB3DB705CE7}"/>
                  </a:ext>
                </a:extLst>
              </p:cNvPr>
              <p:cNvCxnSpPr>
                <a:cxnSpLocks/>
              </p:cNvCxnSpPr>
              <p:nvPr/>
            </p:nvCxnSpPr>
            <p:spPr>
              <a:xfrm>
                <a:off x="672737" y="2386523"/>
                <a:ext cx="404295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4101" name="TextBox 14">
                <a:extLst>
                  <a:ext uri="{FF2B5EF4-FFF2-40B4-BE49-F238E27FC236}">
                    <a16:creationId xmlns:a16="http://schemas.microsoft.com/office/drawing/2014/main" id="{887153D9-A75D-BC1A-6763-3A652EC55000}"/>
                  </a:ext>
                </a:extLst>
              </p:cNvPr>
              <p:cNvSpPr txBox="1"/>
              <p:nvPr/>
            </p:nvSpPr>
            <p:spPr>
              <a:xfrm>
                <a:off x="579664" y="2462506"/>
                <a:ext cx="5492206" cy="1015663"/>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Tx/>
                  <a:buChar char="-"/>
                </a:pPr>
                <a:r>
                  <a:rPr lang="en-BE" sz="1200" dirty="0">
                    <a:solidFill>
                      <a:schemeClr val="bg1"/>
                    </a:solidFill>
                  </a:rPr>
                  <a:t>The Commission published a “targeted simplification” proposal</a:t>
                </a:r>
              </a:p>
              <a:p>
                <a:pPr marL="171450" indent="-171450">
                  <a:buFontTx/>
                  <a:buChar char="-"/>
                </a:pPr>
                <a:r>
                  <a:rPr lang="en-BE" sz="1200" dirty="0">
                    <a:solidFill>
                      <a:schemeClr val="bg1"/>
                    </a:solidFill>
                  </a:rPr>
                  <a:t>Under the current text: a</a:t>
                </a:r>
                <a:r>
                  <a:rPr lang="en-GB" sz="1200" dirty="0" err="1">
                    <a:solidFill>
                      <a:schemeClr val="bg1"/>
                    </a:solidFill>
                  </a:rPr>
                  <a:t>pplicable</a:t>
                </a:r>
                <a:r>
                  <a:rPr lang="en-GB" sz="1200" dirty="0">
                    <a:solidFill>
                      <a:schemeClr val="bg1"/>
                    </a:solidFill>
                  </a:rPr>
                  <a:t> as from 30 December 2025 (postponed from 30 December 2024)</a:t>
                </a:r>
              </a:p>
              <a:p>
                <a:pPr marL="171450" indent="-171450">
                  <a:buFontTx/>
                  <a:buChar char="-"/>
                </a:pPr>
                <a:r>
                  <a:rPr lang="en-GB" sz="1200" dirty="0">
                    <a:solidFill>
                      <a:schemeClr val="bg1"/>
                    </a:solidFill>
                  </a:rPr>
                  <a:t>Replaces timber regulation (applicable since 3 March 2013) </a:t>
                </a:r>
              </a:p>
              <a:p>
                <a:endParaRPr lang="en-GB" sz="1200" dirty="0">
                  <a:solidFill>
                    <a:schemeClr val="bg1"/>
                  </a:solidFill>
                </a:endParaRPr>
              </a:p>
            </p:txBody>
          </p:sp>
        </p:grpSp>
      </p:grpSp>
      <p:grpSp>
        <p:nvGrpSpPr>
          <p:cNvPr id="8" name="Group 7">
            <a:extLst>
              <a:ext uri="{FF2B5EF4-FFF2-40B4-BE49-F238E27FC236}">
                <a16:creationId xmlns:a16="http://schemas.microsoft.com/office/drawing/2014/main" id="{AF7A58AA-00AA-7B25-132A-6C14B6690A8F}"/>
              </a:ext>
            </a:extLst>
          </p:cNvPr>
          <p:cNvGrpSpPr/>
          <p:nvPr/>
        </p:nvGrpSpPr>
        <p:grpSpPr>
          <a:xfrm>
            <a:off x="290040" y="3071021"/>
            <a:ext cx="5492206" cy="1318933"/>
            <a:chOff x="431800" y="1809750"/>
            <a:chExt cx="5492206" cy="1318933"/>
          </a:xfrm>
        </p:grpSpPr>
        <p:sp>
          <p:nvSpPr>
            <p:cNvPr id="57" name="Rectangle: Rounded Corners 56">
              <a:extLst>
                <a:ext uri="{FF2B5EF4-FFF2-40B4-BE49-F238E27FC236}">
                  <a16:creationId xmlns:a16="http://schemas.microsoft.com/office/drawing/2014/main" id="{09C29991-1F47-9CDD-9F21-F4C549427EA6}"/>
                </a:ext>
              </a:extLst>
            </p:cNvPr>
            <p:cNvSpPr/>
            <p:nvPr/>
          </p:nvSpPr>
          <p:spPr>
            <a:xfrm>
              <a:off x="431800" y="1809750"/>
              <a:ext cx="5492206" cy="1318933"/>
            </a:xfrm>
            <a:prstGeom prst="roundRect">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sp>
          <p:nvSpPr>
            <p:cNvPr id="58" name="Rectangle: Rounded Corners 57">
              <a:extLst>
                <a:ext uri="{FF2B5EF4-FFF2-40B4-BE49-F238E27FC236}">
                  <a16:creationId xmlns:a16="http://schemas.microsoft.com/office/drawing/2014/main" id="{A3C28E22-D182-2DB3-32CD-0223408806C7}"/>
                </a:ext>
              </a:extLst>
            </p:cNvPr>
            <p:cNvSpPr/>
            <p:nvPr/>
          </p:nvSpPr>
          <p:spPr>
            <a:xfrm>
              <a:off x="513903" y="1902255"/>
              <a:ext cx="5328000" cy="1100087"/>
            </a:xfrm>
            <a:prstGeom prst="roundRect">
              <a:avLst/>
            </a:prstGeom>
            <a:solidFill>
              <a:srgbClr val="9999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grpSp>
          <p:nvGrpSpPr>
            <p:cNvPr id="59" name="Group 58">
              <a:extLst>
                <a:ext uri="{FF2B5EF4-FFF2-40B4-BE49-F238E27FC236}">
                  <a16:creationId xmlns:a16="http://schemas.microsoft.com/office/drawing/2014/main" id="{62CBEC22-A769-6397-0F25-E5AE639B298E}"/>
                </a:ext>
              </a:extLst>
            </p:cNvPr>
            <p:cNvGrpSpPr/>
            <p:nvPr/>
          </p:nvGrpSpPr>
          <p:grpSpPr>
            <a:xfrm>
              <a:off x="579664" y="2078746"/>
              <a:ext cx="5182961" cy="660759"/>
              <a:chOff x="579664" y="2078746"/>
              <a:chExt cx="5182961" cy="660759"/>
            </a:xfrm>
          </p:grpSpPr>
          <p:sp>
            <p:nvSpPr>
              <p:cNvPr id="60" name="TextBox 6">
                <a:extLst>
                  <a:ext uri="{FF2B5EF4-FFF2-40B4-BE49-F238E27FC236}">
                    <a16:creationId xmlns:a16="http://schemas.microsoft.com/office/drawing/2014/main" id="{18AF3ACA-F52C-9165-3DCD-DB35B6BB374E}"/>
                  </a:ext>
                </a:extLst>
              </p:cNvPr>
              <p:cNvSpPr txBox="1"/>
              <p:nvPr/>
            </p:nvSpPr>
            <p:spPr>
              <a:xfrm>
                <a:off x="579664" y="2078746"/>
                <a:ext cx="4136027" cy="307777"/>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solidFill>
                      <a:schemeClr val="bg1"/>
                    </a:solidFill>
                  </a:rPr>
                  <a:t>Conflict Minerals Regulation</a:t>
                </a:r>
                <a:endParaRPr lang="en-GB" sz="1400" dirty="0">
                  <a:solidFill>
                    <a:schemeClr val="bg1"/>
                  </a:solidFill>
                </a:endParaRPr>
              </a:p>
            </p:txBody>
          </p:sp>
          <p:cxnSp>
            <p:nvCxnSpPr>
              <p:cNvPr id="61" name="Straight Connector 60">
                <a:extLst>
                  <a:ext uri="{FF2B5EF4-FFF2-40B4-BE49-F238E27FC236}">
                    <a16:creationId xmlns:a16="http://schemas.microsoft.com/office/drawing/2014/main" id="{63DD2C08-91F7-679E-2B49-2B423E734E8D}"/>
                  </a:ext>
                </a:extLst>
              </p:cNvPr>
              <p:cNvCxnSpPr>
                <a:cxnSpLocks/>
              </p:cNvCxnSpPr>
              <p:nvPr/>
            </p:nvCxnSpPr>
            <p:spPr>
              <a:xfrm>
                <a:off x="672737" y="2386523"/>
                <a:ext cx="404295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62" name="TextBox 9">
                <a:extLst>
                  <a:ext uri="{FF2B5EF4-FFF2-40B4-BE49-F238E27FC236}">
                    <a16:creationId xmlns:a16="http://schemas.microsoft.com/office/drawing/2014/main" id="{C0B311D0-CFAC-E950-7052-1E8D9A6C1C98}"/>
                  </a:ext>
                </a:extLst>
              </p:cNvPr>
              <p:cNvSpPr txBox="1"/>
              <p:nvPr/>
            </p:nvSpPr>
            <p:spPr>
              <a:xfrm>
                <a:off x="579664" y="2462506"/>
                <a:ext cx="5182961" cy="276999"/>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200" dirty="0">
                    <a:solidFill>
                      <a:schemeClr val="bg1"/>
                    </a:solidFill>
                  </a:rPr>
                  <a:t>- Applicable since 1 January 2021</a:t>
                </a:r>
              </a:p>
            </p:txBody>
          </p:sp>
        </p:grpSp>
      </p:grpSp>
      <p:grpSp>
        <p:nvGrpSpPr>
          <p:cNvPr id="9" name="Group 8">
            <a:extLst>
              <a:ext uri="{FF2B5EF4-FFF2-40B4-BE49-F238E27FC236}">
                <a16:creationId xmlns:a16="http://schemas.microsoft.com/office/drawing/2014/main" id="{EC6E895A-C22C-4181-6527-995BB35DF244}"/>
              </a:ext>
            </a:extLst>
          </p:cNvPr>
          <p:cNvGrpSpPr/>
          <p:nvPr/>
        </p:nvGrpSpPr>
        <p:grpSpPr>
          <a:xfrm>
            <a:off x="5978370" y="1452883"/>
            <a:ext cx="5492206" cy="1521945"/>
            <a:chOff x="391328" y="1837821"/>
            <a:chExt cx="5492206" cy="1521945"/>
          </a:xfrm>
        </p:grpSpPr>
        <p:sp>
          <p:nvSpPr>
            <p:cNvPr id="51" name="Rectangle: Rounded Corners 50">
              <a:extLst>
                <a:ext uri="{FF2B5EF4-FFF2-40B4-BE49-F238E27FC236}">
                  <a16:creationId xmlns:a16="http://schemas.microsoft.com/office/drawing/2014/main" id="{00C8CED5-F5AD-11AA-9A2F-BB5E209239F4}"/>
                </a:ext>
              </a:extLst>
            </p:cNvPr>
            <p:cNvSpPr/>
            <p:nvPr/>
          </p:nvSpPr>
          <p:spPr>
            <a:xfrm>
              <a:off x="391328" y="1837821"/>
              <a:ext cx="5492206" cy="1521945"/>
            </a:xfrm>
            <a:prstGeom prst="roundRect">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sp>
          <p:nvSpPr>
            <p:cNvPr id="52" name="Rectangle: Rounded Corners 51">
              <a:extLst>
                <a:ext uri="{FF2B5EF4-FFF2-40B4-BE49-F238E27FC236}">
                  <a16:creationId xmlns:a16="http://schemas.microsoft.com/office/drawing/2014/main" id="{3870A082-25F5-F783-F36F-C0BAC070A67A}"/>
                </a:ext>
              </a:extLst>
            </p:cNvPr>
            <p:cNvSpPr/>
            <p:nvPr/>
          </p:nvSpPr>
          <p:spPr>
            <a:xfrm>
              <a:off x="513903" y="1902255"/>
              <a:ext cx="5328000" cy="1411265"/>
            </a:xfrm>
            <a:prstGeom prst="roundRect">
              <a:avLst/>
            </a:prstGeom>
            <a:solidFill>
              <a:srgbClr val="666699"/>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grpSp>
          <p:nvGrpSpPr>
            <p:cNvPr id="53" name="Group 52">
              <a:extLst>
                <a:ext uri="{FF2B5EF4-FFF2-40B4-BE49-F238E27FC236}">
                  <a16:creationId xmlns:a16="http://schemas.microsoft.com/office/drawing/2014/main" id="{CED3067F-4A78-F648-8771-9F4C6A246A2A}"/>
                </a:ext>
              </a:extLst>
            </p:cNvPr>
            <p:cNvGrpSpPr/>
            <p:nvPr/>
          </p:nvGrpSpPr>
          <p:grpSpPr>
            <a:xfrm>
              <a:off x="579664" y="2078746"/>
              <a:ext cx="5262239" cy="1030091"/>
              <a:chOff x="579664" y="2078746"/>
              <a:chExt cx="5262239" cy="1030091"/>
            </a:xfrm>
          </p:grpSpPr>
          <p:sp>
            <p:nvSpPr>
              <p:cNvPr id="54" name="TextBox 39">
                <a:extLst>
                  <a:ext uri="{FF2B5EF4-FFF2-40B4-BE49-F238E27FC236}">
                    <a16:creationId xmlns:a16="http://schemas.microsoft.com/office/drawing/2014/main" id="{72B7A21D-AC11-DBE9-7721-70A6F7DB2095}"/>
                  </a:ext>
                </a:extLst>
              </p:cNvPr>
              <p:cNvSpPr txBox="1"/>
              <p:nvPr/>
            </p:nvSpPr>
            <p:spPr>
              <a:xfrm>
                <a:off x="579664" y="2078746"/>
                <a:ext cx="4136027" cy="307777"/>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solidFill>
                      <a:schemeClr val="bg1"/>
                    </a:solidFill>
                  </a:rPr>
                  <a:t>Critical Raw Materials Regulation</a:t>
                </a:r>
                <a:endParaRPr lang="en-GB" sz="1400" dirty="0">
                  <a:solidFill>
                    <a:schemeClr val="bg1"/>
                  </a:solidFill>
                </a:endParaRPr>
              </a:p>
            </p:txBody>
          </p:sp>
          <p:cxnSp>
            <p:nvCxnSpPr>
              <p:cNvPr id="55" name="Straight Connector 54">
                <a:extLst>
                  <a:ext uri="{FF2B5EF4-FFF2-40B4-BE49-F238E27FC236}">
                    <a16:creationId xmlns:a16="http://schemas.microsoft.com/office/drawing/2014/main" id="{5224070F-887C-F2AA-3C28-57493F480DA7}"/>
                  </a:ext>
                </a:extLst>
              </p:cNvPr>
              <p:cNvCxnSpPr>
                <a:cxnSpLocks/>
              </p:cNvCxnSpPr>
              <p:nvPr/>
            </p:nvCxnSpPr>
            <p:spPr>
              <a:xfrm>
                <a:off x="672737" y="2386523"/>
                <a:ext cx="404295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56" name="TextBox 41">
                <a:extLst>
                  <a:ext uri="{FF2B5EF4-FFF2-40B4-BE49-F238E27FC236}">
                    <a16:creationId xmlns:a16="http://schemas.microsoft.com/office/drawing/2014/main" id="{27E80E31-F11D-A786-08C2-CED05A50D608}"/>
                  </a:ext>
                </a:extLst>
              </p:cNvPr>
              <p:cNvSpPr txBox="1"/>
              <p:nvPr/>
            </p:nvSpPr>
            <p:spPr>
              <a:xfrm>
                <a:off x="579664" y="2462506"/>
                <a:ext cx="5262239" cy="646331"/>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Tx/>
                  <a:buChar char="-"/>
                </a:pPr>
                <a:r>
                  <a:rPr lang="en-GB" sz="1200" dirty="0">
                    <a:solidFill>
                      <a:schemeClr val="bg1"/>
                    </a:solidFill>
                  </a:rPr>
                  <a:t>Applicable since 23 May 2024 </a:t>
                </a:r>
              </a:p>
              <a:p>
                <a:pPr marL="171450" indent="-171450">
                  <a:buFontTx/>
                  <a:buChar char="-"/>
                </a:pPr>
                <a:r>
                  <a:rPr lang="en-GB" sz="1200" dirty="0">
                    <a:solidFill>
                      <a:schemeClr val="bg1"/>
                    </a:solidFill>
                  </a:rPr>
                  <a:t>Member States to identify by 24 May 2025 companies that must carry out a risk assessment of their raw materials supply chain</a:t>
                </a:r>
              </a:p>
            </p:txBody>
          </p:sp>
        </p:grpSp>
      </p:grpSp>
      <p:grpSp>
        <p:nvGrpSpPr>
          <p:cNvPr id="11" name="Group 10">
            <a:extLst>
              <a:ext uri="{FF2B5EF4-FFF2-40B4-BE49-F238E27FC236}">
                <a16:creationId xmlns:a16="http://schemas.microsoft.com/office/drawing/2014/main" id="{63106098-2C22-61B6-E67A-D81AA9BA609C}"/>
              </a:ext>
            </a:extLst>
          </p:cNvPr>
          <p:cNvGrpSpPr/>
          <p:nvPr/>
        </p:nvGrpSpPr>
        <p:grpSpPr>
          <a:xfrm>
            <a:off x="6016247" y="3039262"/>
            <a:ext cx="5492206" cy="1370375"/>
            <a:chOff x="431800" y="1849501"/>
            <a:chExt cx="5492206" cy="1370375"/>
          </a:xfrm>
        </p:grpSpPr>
        <p:sp>
          <p:nvSpPr>
            <p:cNvPr id="45" name="Rectangle: Rounded Corners 44">
              <a:extLst>
                <a:ext uri="{FF2B5EF4-FFF2-40B4-BE49-F238E27FC236}">
                  <a16:creationId xmlns:a16="http://schemas.microsoft.com/office/drawing/2014/main" id="{857C32E9-ECA8-F2A9-DE16-241867C49290}"/>
                </a:ext>
              </a:extLst>
            </p:cNvPr>
            <p:cNvSpPr/>
            <p:nvPr/>
          </p:nvSpPr>
          <p:spPr>
            <a:xfrm>
              <a:off x="431800" y="1849501"/>
              <a:ext cx="5492206" cy="1370375"/>
            </a:xfrm>
            <a:prstGeom prst="roundRect">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sp>
          <p:nvSpPr>
            <p:cNvPr id="46" name="Rectangle: Rounded Corners 45">
              <a:extLst>
                <a:ext uri="{FF2B5EF4-FFF2-40B4-BE49-F238E27FC236}">
                  <a16:creationId xmlns:a16="http://schemas.microsoft.com/office/drawing/2014/main" id="{034C354F-9946-CC61-E36D-79B623EADAAB}"/>
                </a:ext>
              </a:extLst>
            </p:cNvPr>
            <p:cNvSpPr/>
            <p:nvPr/>
          </p:nvSpPr>
          <p:spPr>
            <a:xfrm>
              <a:off x="513903" y="1902256"/>
              <a:ext cx="5328000" cy="1191280"/>
            </a:xfrm>
            <a:prstGeom prst="roundRect">
              <a:avLst/>
            </a:prstGeom>
            <a:solidFill>
              <a:srgbClr val="99CCFF"/>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grpSp>
          <p:nvGrpSpPr>
            <p:cNvPr id="47" name="Group 46">
              <a:extLst>
                <a:ext uri="{FF2B5EF4-FFF2-40B4-BE49-F238E27FC236}">
                  <a16:creationId xmlns:a16="http://schemas.microsoft.com/office/drawing/2014/main" id="{F6D89584-EF44-E906-0E30-9E26B0D74E71}"/>
                </a:ext>
              </a:extLst>
            </p:cNvPr>
            <p:cNvGrpSpPr/>
            <p:nvPr/>
          </p:nvGrpSpPr>
          <p:grpSpPr>
            <a:xfrm>
              <a:off x="579664" y="2078746"/>
              <a:ext cx="5196478" cy="845425"/>
              <a:chOff x="579664" y="2078746"/>
              <a:chExt cx="5196478" cy="845425"/>
            </a:xfrm>
          </p:grpSpPr>
          <p:sp>
            <p:nvSpPr>
              <p:cNvPr id="48" name="TextBox 46">
                <a:extLst>
                  <a:ext uri="{FF2B5EF4-FFF2-40B4-BE49-F238E27FC236}">
                    <a16:creationId xmlns:a16="http://schemas.microsoft.com/office/drawing/2014/main" id="{47C94871-FBD2-F038-0CE4-4F5BA281A654}"/>
                  </a:ext>
                </a:extLst>
              </p:cNvPr>
              <p:cNvSpPr txBox="1"/>
              <p:nvPr/>
            </p:nvSpPr>
            <p:spPr>
              <a:xfrm>
                <a:off x="579664" y="2078746"/>
                <a:ext cx="4136027" cy="307777"/>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solidFill>
                      <a:schemeClr val="bg1"/>
                    </a:solidFill>
                  </a:rPr>
                  <a:t>Batteries Regulation</a:t>
                </a:r>
                <a:endParaRPr lang="en-GB" sz="1400" dirty="0">
                  <a:solidFill>
                    <a:schemeClr val="bg1"/>
                  </a:solidFill>
                </a:endParaRPr>
              </a:p>
            </p:txBody>
          </p:sp>
          <p:cxnSp>
            <p:nvCxnSpPr>
              <p:cNvPr id="49" name="Straight Connector 48">
                <a:extLst>
                  <a:ext uri="{FF2B5EF4-FFF2-40B4-BE49-F238E27FC236}">
                    <a16:creationId xmlns:a16="http://schemas.microsoft.com/office/drawing/2014/main" id="{0045C4BC-E556-1C05-37B5-29B2A90FC6C0}"/>
                  </a:ext>
                </a:extLst>
              </p:cNvPr>
              <p:cNvCxnSpPr>
                <a:cxnSpLocks/>
              </p:cNvCxnSpPr>
              <p:nvPr/>
            </p:nvCxnSpPr>
            <p:spPr>
              <a:xfrm>
                <a:off x="672737" y="2386523"/>
                <a:ext cx="404295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50" name="TextBox 48">
                <a:extLst>
                  <a:ext uri="{FF2B5EF4-FFF2-40B4-BE49-F238E27FC236}">
                    <a16:creationId xmlns:a16="http://schemas.microsoft.com/office/drawing/2014/main" id="{D1C6489F-177A-28C0-B4DA-650CC97902A9}"/>
                  </a:ext>
                </a:extLst>
              </p:cNvPr>
              <p:cNvSpPr txBox="1"/>
              <p:nvPr/>
            </p:nvSpPr>
            <p:spPr>
              <a:xfrm>
                <a:off x="579664" y="2462506"/>
                <a:ext cx="5196478" cy="461665"/>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Tx/>
                  <a:buChar char="-"/>
                </a:pPr>
                <a:r>
                  <a:rPr lang="en-GB" sz="1200" dirty="0">
                    <a:solidFill>
                      <a:schemeClr val="bg1"/>
                    </a:solidFill>
                  </a:rPr>
                  <a:t>Applicable since 18 February 2024</a:t>
                </a:r>
              </a:p>
              <a:p>
                <a:pPr marL="171450" indent="-171450">
                  <a:buFontTx/>
                  <a:buChar char="-"/>
                </a:pPr>
                <a:r>
                  <a:rPr lang="en-GB" sz="1200" dirty="0">
                    <a:solidFill>
                      <a:schemeClr val="bg1"/>
                    </a:solidFill>
                  </a:rPr>
                  <a:t>Due diligence obligations applicable as from 18 August 2025</a:t>
                </a:r>
              </a:p>
            </p:txBody>
          </p:sp>
        </p:grpSp>
      </p:grpSp>
      <p:grpSp>
        <p:nvGrpSpPr>
          <p:cNvPr id="13" name="Group 12">
            <a:extLst>
              <a:ext uri="{FF2B5EF4-FFF2-40B4-BE49-F238E27FC236}">
                <a16:creationId xmlns:a16="http://schemas.microsoft.com/office/drawing/2014/main" id="{2E1AD16F-92C6-2BC5-DAC6-28B182064ABD}"/>
              </a:ext>
            </a:extLst>
          </p:cNvPr>
          <p:cNvGrpSpPr/>
          <p:nvPr/>
        </p:nvGrpSpPr>
        <p:grpSpPr>
          <a:xfrm>
            <a:off x="263133" y="4464840"/>
            <a:ext cx="5492206" cy="1700757"/>
            <a:chOff x="431800" y="1809750"/>
            <a:chExt cx="5492206" cy="1700757"/>
          </a:xfrm>
        </p:grpSpPr>
        <p:sp>
          <p:nvSpPr>
            <p:cNvPr id="21" name="Rectangle: Rounded Corners 20">
              <a:extLst>
                <a:ext uri="{FF2B5EF4-FFF2-40B4-BE49-F238E27FC236}">
                  <a16:creationId xmlns:a16="http://schemas.microsoft.com/office/drawing/2014/main" id="{177BC94D-CDB3-B882-511C-9DFE1D2F5867}"/>
                </a:ext>
              </a:extLst>
            </p:cNvPr>
            <p:cNvSpPr/>
            <p:nvPr/>
          </p:nvSpPr>
          <p:spPr>
            <a:xfrm>
              <a:off x="431800" y="1809750"/>
              <a:ext cx="5492206" cy="1700757"/>
            </a:xfrm>
            <a:prstGeom prst="roundRect">
              <a:avLst/>
            </a:prstGeom>
            <a:solidFill>
              <a:srgbClr val="F6F5F3"/>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sp>
          <p:nvSpPr>
            <p:cNvPr id="29" name="Rectangle: Rounded Corners 28">
              <a:extLst>
                <a:ext uri="{FF2B5EF4-FFF2-40B4-BE49-F238E27FC236}">
                  <a16:creationId xmlns:a16="http://schemas.microsoft.com/office/drawing/2014/main" id="{C42D351E-AB6D-F5AB-7291-D390CEDC4ED1}"/>
                </a:ext>
              </a:extLst>
            </p:cNvPr>
            <p:cNvSpPr/>
            <p:nvPr/>
          </p:nvSpPr>
          <p:spPr>
            <a:xfrm>
              <a:off x="513903" y="1902255"/>
              <a:ext cx="5328000" cy="1485892"/>
            </a:xfrm>
            <a:prstGeom prst="roundRect">
              <a:avLst/>
            </a:prstGeom>
            <a:solidFill>
              <a:srgbClr val="E5ADCC"/>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GB" dirty="0">
                <a:solidFill>
                  <a:schemeClr val="tx1"/>
                </a:solidFill>
              </a:endParaRPr>
            </a:p>
          </p:txBody>
        </p:sp>
        <p:grpSp>
          <p:nvGrpSpPr>
            <p:cNvPr id="37" name="Group 36">
              <a:extLst>
                <a:ext uri="{FF2B5EF4-FFF2-40B4-BE49-F238E27FC236}">
                  <a16:creationId xmlns:a16="http://schemas.microsoft.com/office/drawing/2014/main" id="{F0845FC4-0E87-B3FE-7E36-9DC8EF31B951}"/>
                </a:ext>
              </a:extLst>
            </p:cNvPr>
            <p:cNvGrpSpPr/>
            <p:nvPr/>
          </p:nvGrpSpPr>
          <p:grpSpPr>
            <a:xfrm>
              <a:off x="579664" y="2078746"/>
              <a:ext cx="5209868" cy="1214757"/>
              <a:chOff x="579664" y="2078746"/>
              <a:chExt cx="5209868" cy="1214757"/>
            </a:xfrm>
          </p:grpSpPr>
          <p:sp>
            <p:nvSpPr>
              <p:cNvPr id="42" name="TextBox 55">
                <a:extLst>
                  <a:ext uri="{FF2B5EF4-FFF2-40B4-BE49-F238E27FC236}">
                    <a16:creationId xmlns:a16="http://schemas.microsoft.com/office/drawing/2014/main" id="{9CAEC471-B683-4440-7C96-7DB59196AD9C}"/>
                  </a:ext>
                </a:extLst>
              </p:cNvPr>
              <p:cNvSpPr txBox="1"/>
              <p:nvPr/>
            </p:nvSpPr>
            <p:spPr>
              <a:xfrm>
                <a:off x="579664" y="2078746"/>
                <a:ext cx="4954361" cy="307777"/>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GB" sz="1400" b="1" dirty="0">
                    <a:solidFill>
                      <a:schemeClr val="bg1"/>
                    </a:solidFill>
                  </a:rPr>
                  <a:t>Forced Labour Ban Regulation</a:t>
                </a:r>
              </a:p>
            </p:txBody>
          </p:sp>
          <p:cxnSp>
            <p:nvCxnSpPr>
              <p:cNvPr id="43" name="Straight Connector 42">
                <a:extLst>
                  <a:ext uri="{FF2B5EF4-FFF2-40B4-BE49-F238E27FC236}">
                    <a16:creationId xmlns:a16="http://schemas.microsoft.com/office/drawing/2014/main" id="{804E7CF3-9D77-C2C0-6552-327AEDD69E2D}"/>
                  </a:ext>
                </a:extLst>
              </p:cNvPr>
              <p:cNvCxnSpPr>
                <a:cxnSpLocks/>
              </p:cNvCxnSpPr>
              <p:nvPr/>
            </p:nvCxnSpPr>
            <p:spPr>
              <a:xfrm>
                <a:off x="672737" y="2386523"/>
                <a:ext cx="4042954" cy="0"/>
              </a:xfrm>
              <a:prstGeom prst="line">
                <a:avLst/>
              </a:prstGeom>
              <a:ln w="15875">
                <a:solidFill>
                  <a:schemeClr val="bg1"/>
                </a:solidFill>
              </a:ln>
            </p:spPr>
            <p:style>
              <a:lnRef idx="1">
                <a:schemeClr val="accent1"/>
              </a:lnRef>
              <a:fillRef idx="0">
                <a:schemeClr val="accent1"/>
              </a:fillRef>
              <a:effectRef idx="0">
                <a:schemeClr val="accent1"/>
              </a:effectRef>
              <a:fontRef idx="minor">
                <a:schemeClr val="tx1"/>
              </a:fontRef>
            </p:style>
          </p:cxnSp>
          <p:sp>
            <p:nvSpPr>
              <p:cNvPr id="44" name="TextBox 57">
                <a:extLst>
                  <a:ext uri="{FF2B5EF4-FFF2-40B4-BE49-F238E27FC236}">
                    <a16:creationId xmlns:a16="http://schemas.microsoft.com/office/drawing/2014/main" id="{47D89829-6B9F-3855-BA82-7A1A49D55797}"/>
                  </a:ext>
                </a:extLst>
              </p:cNvPr>
              <p:cNvSpPr txBox="1"/>
              <p:nvPr/>
            </p:nvSpPr>
            <p:spPr>
              <a:xfrm>
                <a:off x="579664" y="2462506"/>
                <a:ext cx="5209868" cy="830997"/>
              </a:xfrm>
              <a:prstGeom prst="rect">
                <a:avLst/>
              </a:prstGeom>
              <a:noFill/>
            </p:spPr>
            <p:txBody>
              <a:bodyPr wrap="square">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71450" indent="-171450">
                  <a:buFontTx/>
                  <a:buChar char="-"/>
                </a:pPr>
                <a:r>
                  <a:rPr lang="en-GB" sz="1200" dirty="0">
                    <a:solidFill>
                      <a:schemeClr val="bg1"/>
                    </a:solidFill>
                  </a:rPr>
                  <a:t>Will apply as of 14 December 2027</a:t>
                </a:r>
              </a:p>
              <a:p>
                <a:pPr marL="171450" indent="-171450">
                  <a:buFontTx/>
                  <a:buChar char="-"/>
                </a:pPr>
                <a:r>
                  <a:rPr lang="en-GB" sz="1200" dirty="0">
                    <a:solidFill>
                      <a:schemeClr val="bg1"/>
                    </a:solidFill>
                  </a:rPr>
                  <a:t>Commission granted the power to list sectors for which operators will have to provide detailed product information to customs authorities before goods are released on  the EU market</a:t>
                </a:r>
              </a:p>
            </p:txBody>
          </p:sp>
        </p:grpSp>
      </p:grpSp>
      <p:pic>
        <p:nvPicPr>
          <p:cNvPr id="15" name="Picture 14">
            <a:extLst>
              <a:ext uri="{FF2B5EF4-FFF2-40B4-BE49-F238E27FC236}">
                <a16:creationId xmlns:a16="http://schemas.microsoft.com/office/drawing/2014/main" id="{CE31EEFD-594F-9B80-3B13-209C979E09DA}"/>
              </a:ext>
            </a:extLst>
          </p:cNvPr>
          <p:cNvPicPr>
            <a:picLocks noChangeAspect="1"/>
          </p:cNvPicPr>
          <p:nvPr/>
        </p:nvPicPr>
        <p:blipFill>
          <a:blip r:embed="rId4"/>
          <a:stretch>
            <a:fillRect/>
          </a:stretch>
        </p:blipFill>
        <p:spPr>
          <a:xfrm>
            <a:off x="7016109" y="4557346"/>
            <a:ext cx="4264972" cy="1391248"/>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3832877349"/>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01E7AB-73AF-5FF1-9C42-2F08C16CA925}"/>
              </a:ext>
            </a:extLst>
          </p:cNvPr>
          <p:cNvSpPr>
            <a:spLocks noGrp="1"/>
          </p:cNvSpPr>
          <p:nvPr>
            <p:ph type="title"/>
          </p:nvPr>
        </p:nvSpPr>
        <p:spPr/>
        <p:txBody>
          <a:bodyPr/>
          <a:lstStyle/>
          <a:p>
            <a:r>
              <a:rPr lang="en-GB" dirty="0"/>
              <a:t>EU Deforestation Regulation (EUDR): in a nutshell</a:t>
            </a:r>
            <a:br>
              <a:rPr lang="en-BE" dirty="0"/>
            </a:br>
            <a:r>
              <a:rPr lang="en-BE" dirty="0"/>
              <a:t>(current text)</a:t>
            </a:r>
            <a:endParaRPr lang="en-GB" dirty="0"/>
          </a:p>
        </p:txBody>
      </p:sp>
      <p:graphicFrame>
        <p:nvGraphicFramePr>
          <p:cNvPr id="15" name="Content Placeholder 14">
            <a:extLst>
              <a:ext uri="{FF2B5EF4-FFF2-40B4-BE49-F238E27FC236}">
                <a16:creationId xmlns:a16="http://schemas.microsoft.com/office/drawing/2014/main" id="{85C6C5A3-7B14-C97D-5789-8AA0A746EAA3}"/>
              </a:ext>
            </a:extLst>
          </p:cNvPr>
          <p:cNvGraphicFramePr>
            <a:graphicFrameLocks noGrp="1"/>
          </p:cNvGraphicFramePr>
          <p:nvPr>
            <p:ph sz="quarter" idx="11"/>
            <p:extLst>
              <p:ext uri="{D42A27DB-BD31-4B8C-83A1-F6EECF244321}">
                <p14:modId xmlns:p14="http://schemas.microsoft.com/office/powerpoint/2010/main" val="3564518677"/>
              </p:ext>
            </p:extLst>
          </p:nvPr>
        </p:nvGraphicFramePr>
        <p:xfrm>
          <a:off x="-841376" y="1398493"/>
          <a:ext cx="14020801" cy="485887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 name="Picture 2" descr="Image result for ulb llm international business law">
            <a:hlinkClick r:id="rId8"/>
            <a:extLst>
              <a:ext uri="{FF2B5EF4-FFF2-40B4-BE49-F238E27FC236}">
                <a16:creationId xmlns:a16="http://schemas.microsoft.com/office/drawing/2014/main" id="{A85EFB48-87AE-EA70-B7B0-FC371FC399B3}"/>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759412" y="39370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8972335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sz="2400" dirty="0"/>
              <a:t>EUDR: Annex I</a:t>
            </a:r>
          </a:p>
        </p:txBody>
      </p:sp>
      <p:pic>
        <p:nvPicPr>
          <p:cNvPr id="12" name="Picture 11">
            <a:extLst>
              <a:ext uri="{FF2B5EF4-FFF2-40B4-BE49-F238E27FC236}">
                <a16:creationId xmlns:a16="http://schemas.microsoft.com/office/drawing/2014/main" id="{37F9D734-F097-4931-3E85-925984DD248A}"/>
              </a:ext>
            </a:extLst>
          </p:cNvPr>
          <p:cNvPicPr>
            <a:picLocks noChangeAspect="1"/>
          </p:cNvPicPr>
          <p:nvPr/>
        </p:nvPicPr>
        <p:blipFill>
          <a:blip r:embed="rId3"/>
          <a:stretch>
            <a:fillRect/>
          </a:stretch>
        </p:blipFill>
        <p:spPr>
          <a:xfrm>
            <a:off x="470167" y="1299411"/>
            <a:ext cx="4116748" cy="5013158"/>
          </a:xfrm>
          <a:prstGeom prst="rect">
            <a:avLst/>
          </a:prstGeom>
        </p:spPr>
      </p:pic>
      <p:pic>
        <p:nvPicPr>
          <p:cNvPr id="14" name="Picture 13">
            <a:extLst>
              <a:ext uri="{FF2B5EF4-FFF2-40B4-BE49-F238E27FC236}">
                <a16:creationId xmlns:a16="http://schemas.microsoft.com/office/drawing/2014/main" id="{807086DB-099C-2FAE-0AC4-3A3781CDAA5F}"/>
              </a:ext>
            </a:extLst>
          </p:cNvPr>
          <p:cNvPicPr>
            <a:picLocks noChangeAspect="1"/>
          </p:cNvPicPr>
          <p:nvPr/>
        </p:nvPicPr>
        <p:blipFill>
          <a:blip r:embed="rId4"/>
          <a:stretch>
            <a:fillRect/>
          </a:stretch>
        </p:blipFill>
        <p:spPr>
          <a:xfrm>
            <a:off x="4665178" y="1299411"/>
            <a:ext cx="4116748" cy="5013158"/>
          </a:xfrm>
          <a:prstGeom prst="rect">
            <a:avLst/>
          </a:prstGeom>
        </p:spPr>
      </p:pic>
      <p:pic>
        <p:nvPicPr>
          <p:cNvPr id="16" name="Picture 15">
            <a:extLst>
              <a:ext uri="{FF2B5EF4-FFF2-40B4-BE49-F238E27FC236}">
                <a16:creationId xmlns:a16="http://schemas.microsoft.com/office/drawing/2014/main" id="{CC897391-1EE1-F2A4-FDAE-E59E5D2D24FF}"/>
              </a:ext>
            </a:extLst>
          </p:cNvPr>
          <p:cNvPicPr>
            <a:picLocks noChangeAspect="1"/>
          </p:cNvPicPr>
          <p:nvPr/>
        </p:nvPicPr>
        <p:blipFill rotWithShape="1">
          <a:blip r:embed="rId5"/>
          <a:srcRect l="16590"/>
          <a:stretch/>
        </p:blipFill>
        <p:spPr>
          <a:xfrm>
            <a:off x="8781926" y="1299411"/>
            <a:ext cx="3341353" cy="1852863"/>
          </a:xfrm>
          <a:prstGeom prst="rect">
            <a:avLst/>
          </a:prstGeom>
        </p:spPr>
      </p:pic>
      <p:pic>
        <p:nvPicPr>
          <p:cNvPr id="3" name="Picture 2" descr="Image result for ulb llm international business law">
            <a:hlinkClick r:id="rId6"/>
            <a:extLst>
              <a:ext uri="{FF2B5EF4-FFF2-40B4-BE49-F238E27FC236}">
                <a16:creationId xmlns:a16="http://schemas.microsoft.com/office/drawing/2014/main" id="{0A002589-22F2-088C-13DE-C75DFFF2A61C}"/>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0759412" y="39370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428329493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E89202-8458-BA85-9238-3C8BA7EC6236}"/>
              </a:ext>
            </a:extLst>
          </p:cNvPr>
          <p:cNvSpPr>
            <a:spLocks noGrp="1"/>
          </p:cNvSpPr>
          <p:nvPr>
            <p:ph type="title"/>
          </p:nvPr>
        </p:nvSpPr>
        <p:spPr>
          <a:xfrm>
            <a:off x="412799" y="374650"/>
            <a:ext cx="11492329" cy="856800"/>
          </a:xfrm>
        </p:spPr>
        <p:txBody>
          <a:bodyPr/>
          <a:lstStyle/>
          <a:p>
            <a:pPr algn="just"/>
            <a:r>
              <a:rPr lang="en-GB" dirty="0"/>
              <a:t>EUDR in practice – what are businesses asking their lawyers?</a:t>
            </a:r>
          </a:p>
        </p:txBody>
      </p:sp>
      <p:sp>
        <p:nvSpPr>
          <p:cNvPr id="3" name="TextBox 2">
            <a:extLst>
              <a:ext uri="{FF2B5EF4-FFF2-40B4-BE49-F238E27FC236}">
                <a16:creationId xmlns:a16="http://schemas.microsoft.com/office/drawing/2014/main" id="{BE606CD6-B916-53F6-8D24-B9AF74B27B95}"/>
              </a:ext>
            </a:extLst>
          </p:cNvPr>
          <p:cNvSpPr txBox="1"/>
          <p:nvPr/>
        </p:nvSpPr>
        <p:spPr>
          <a:xfrm>
            <a:off x="412799" y="1552888"/>
            <a:ext cx="4959301" cy="3265638"/>
          </a:xfrm>
          <a:prstGeom prst="rect">
            <a:avLst/>
          </a:prstGeom>
          <a:noFill/>
        </p:spPr>
        <p:txBody>
          <a:bodyPr wrap="square" rtlCol="0">
            <a:spAutoFit/>
          </a:bodyPr>
          <a:lstStyle/>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Temporal application (especially for wood products – transition from EU Timber Regulation)</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Scope of application – how far does it go?</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Enforcement risks</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Review of implementation plan</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Specific interpretation queries</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Uncertainties on postponement</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Adaptation of contracts: information requirements; assurances; who has to bear the costs of compliance; termination rights</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Etc.	</a:t>
            </a:r>
          </a:p>
        </p:txBody>
      </p:sp>
      <p:pic>
        <p:nvPicPr>
          <p:cNvPr id="2050" name="Picture 2" descr="Look, I'm not saying it's going to be today. But someday-someday-you guys  will be happy that you've taken along a lawyer.&quot; - JACK ZIEGLER - New  Yorker Cartoonist">
            <a:extLst>
              <a:ext uri="{FF2B5EF4-FFF2-40B4-BE49-F238E27FC236}">
                <a16:creationId xmlns:a16="http://schemas.microsoft.com/office/drawing/2014/main" id="{D3389B95-AC20-208F-25B2-D2462BA58F7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0" y="1768028"/>
            <a:ext cx="5606253" cy="4232721"/>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Image result for ulb llm international business law">
            <a:hlinkClick r:id="rId4"/>
            <a:extLst>
              <a:ext uri="{FF2B5EF4-FFF2-40B4-BE49-F238E27FC236}">
                <a16:creationId xmlns:a16="http://schemas.microsoft.com/office/drawing/2014/main" id="{D517B4B0-8FEB-C2C6-4071-39ED63E59CA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9712903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988400D7-D560-DAFA-6973-8D8E679A4939}"/>
              </a:ext>
            </a:extLst>
          </p:cNvPr>
          <p:cNvSpPr/>
          <p:nvPr/>
        </p:nvSpPr>
        <p:spPr>
          <a:xfrm>
            <a:off x="388196" y="1657572"/>
            <a:ext cx="11372003" cy="1039091"/>
          </a:xfrm>
          <a:prstGeom prst="rect">
            <a:avLst/>
          </a:prstGeom>
          <a:solidFill>
            <a:schemeClr val="accent6">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sp>
        <p:nvSpPr>
          <p:cNvPr id="2" name="Title 1">
            <a:extLst>
              <a:ext uri="{FF2B5EF4-FFF2-40B4-BE49-F238E27FC236}">
                <a16:creationId xmlns:a16="http://schemas.microsoft.com/office/drawing/2014/main" id="{0D064814-C277-E605-0CFF-11E401FF6E07}"/>
              </a:ext>
            </a:extLst>
          </p:cNvPr>
          <p:cNvSpPr>
            <a:spLocks noGrp="1"/>
          </p:cNvSpPr>
          <p:nvPr>
            <p:ph type="title"/>
          </p:nvPr>
        </p:nvSpPr>
        <p:spPr/>
        <p:txBody>
          <a:bodyPr/>
          <a:lstStyle/>
          <a:p>
            <a:r>
              <a:rPr lang="en-GB" dirty="0"/>
              <a:t>When does the EUDR apply (timing)? </a:t>
            </a:r>
          </a:p>
        </p:txBody>
      </p:sp>
      <p:sp>
        <p:nvSpPr>
          <p:cNvPr id="30" name="TextBox 29">
            <a:extLst>
              <a:ext uri="{FF2B5EF4-FFF2-40B4-BE49-F238E27FC236}">
                <a16:creationId xmlns:a16="http://schemas.microsoft.com/office/drawing/2014/main" id="{8A7BE748-736D-472F-4B93-12376B9EB912}"/>
              </a:ext>
            </a:extLst>
          </p:cNvPr>
          <p:cNvSpPr txBox="1"/>
          <p:nvPr/>
        </p:nvSpPr>
        <p:spPr>
          <a:xfrm>
            <a:off x="6726247" y="184489"/>
            <a:ext cx="5033949" cy="954963"/>
          </a:xfrm>
          <a:prstGeom prst="rect">
            <a:avLst/>
          </a:prstGeom>
          <a:noFill/>
          <a:ln>
            <a:solidFill>
              <a:schemeClr val="tx1"/>
            </a:solidFill>
          </a:ln>
        </p:spPr>
        <p:txBody>
          <a:bodyPr wrap="square" rtlCol="0">
            <a:spAutoFit/>
          </a:bodyPr>
          <a:lstStyle/>
          <a:p>
            <a:r>
              <a:rPr lang="en-GB" u="sng" dirty="0"/>
              <a:t>Key</a:t>
            </a:r>
            <a:r>
              <a:rPr lang="en-GB" dirty="0"/>
              <a:t>:</a:t>
            </a:r>
          </a:p>
          <a:p>
            <a:endParaRPr lang="en-GB" dirty="0"/>
          </a:p>
          <a:p>
            <a:r>
              <a:rPr lang="en-GB" dirty="0"/>
              <a:t>	</a:t>
            </a:r>
          </a:p>
        </p:txBody>
      </p:sp>
      <p:cxnSp>
        <p:nvCxnSpPr>
          <p:cNvPr id="34" name="Straight Connector 33">
            <a:extLst>
              <a:ext uri="{FF2B5EF4-FFF2-40B4-BE49-F238E27FC236}">
                <a16:creationId xmlns:a16="http://schemas.microsoft.com/office/drawing/2014/main" id="{CCDF776A-B1CE-40DF-D8C5-3458EAE37985}"/>
              </a:ext>
            </a:extLst>
          </p:cNvPr>
          <p:cNvCxnSpPr/>
          <p:nvPr/>
        </p:nvCxnSpPr>
        <p:spPr>
          <a:xfrm>
            <a:off x="7508097" y="412146"/>
            <a:ext cx="1404851" cy="0"/>
          </a:xfrm>
          <a:prstGeom prst="line">
            <a:avLst/>
          </a:prstGeom>
          <a:ln>
            <a:solidFill>
              <a:schemeClr val="tx1"/>
            </a:solidFill>
          </a:ln>
        </p:spPr>
        <p:style>
          <a:lnRef idx="2">
            <a:schemeClr val="accent2"/>
          </a:lnRef>
          <a:fillRef idx="0">
            <a:schemeClr val="accent2"/>
          </a:fillRef>
          <a:effectRef idx="1">
            <a:schemeClr val="accent2"/>
          </a:effectRef>
          <a:fontRef idx="minor">
            <a:schemeClr val="tx1"/>
          </a:fontRef>
        </p:style>
      </p:cxnSp>
      <p:cxnSp>
        <p:nvCxnSpPr>
          <p:cNvPr id="35" name="Straight Connector 34">
            <a:extLst>
              <a:ext uri="{FF2B5EF4-FFF2-40B4-BE49-F238E27FC236}">
                <a16:creationId xmlns:a16="http://schemas.microsoft.com/office/drawing/2014/main" id="{66A91E8E-D39E-6279-0AE5-826C45CEE1C1}"/>
              </a:ext>
            </a:extLst>
          </p:cNvPr>
          <p:cNvCxnSpPr/>
          <p:nvPr/>
        </p:nvCxnSpPr>
        <p:spPr>
          <a:xfrm>
            <a:off x="7508096" y="848283"/>
            <a:ext cx="1404851" cy="0"/>
          </a:xfrm>
          <a:prstGeom prst="line">
            <a:avLst/>
          </a:prstGeom>
          <a:ln>
            <a:solidFill>
              <a:srgbClr val="00B0F0"/>
            </a:solidFill>
          </a:ln>
        </p:spPr>
        <p:style>
          <a:lnRef idx="2">
            <a:schemeClr val="accent2"/>
          </a:lnRef>
          <a:fillRef idx="0">
            <a:schemeClr val="accent2"/>
          </a:fillRef>
          <a:effectRef idx="1">
            <a:schemeClr val="accent2"/>
          </a:effectRef>
          <a:fontRef idx="minor">
            <a:schemeClr val="tx1"/>
          </a:fontRef>
        </p:style>
      </p:cxnSp>
      <p:sp>
        <p:nvSpPr>
          <p:cNvPr id="36" name="TextBox 35">
            <a:extLst>
              <a:ext uri="{FF2B5EF4-FFF2-40B4-BE49-F238E27FC236}">
                <a16:creationId xmlns:a16="http://schemas.microsoft.com/office/drawing/2014/main" id="{3E39E31C-E944-8DF0-670F-C36D80F6E496}"/>
              </a:ext>
            </a:extLst>
          </p:cNvPr>
          <p:cNvSpPr txBox="1"/>
          <p:nvPr/>
        </p:nvSpPr>
        <p:spPr>
          <a:xfrm>
            <a:off x="9132485" y="189049"/>
            <a:ext cx="2059348" cy="461665"/>
          </a:xfrm>
          <a:prstGeom prst="rect">
            <a:avLst/>
          </a:prstGeom>
          <a:noFill/>
        </p:spPr>
        <p:txBody>
          <a:bodyPr wrap="square" rtlCol="0">
            <a:spAutoFit/>
          </a:bodyPr>
          <a:lstStyle/>
          <a:p>
            <a:r>
              <a:rPr lang="en-GB" sz="1200" dirty="0"/>
              <a:t>Timber product </a:t>
            </a:r>
            <a:r>
              <a:rPr lang="en-GB" sz="1200" b="1" dirty="0"/>
              <a:t>produced</a:t>
            </a:r>
            <a:r>
              <a:rPr lang="en-GB" sz="1200" dirty="0"/>
              <a:t> within this date range</a:t>
            </a:r>
          </a:p>
        </p:txBody>
      </p:sp>
      <p:sp>
        <p:nvSpPr>
          <p:cNvPr id="37" name="TextBox 36">
            <a:extLst>
              <a:ext uri="{FF2B5EF4-FFF2-40B4-BE49-F238E27FC236}">
                <a16:creationId xmlns:a16="http://schemas.microsoft.com/office/drawing/2014/main" id="{FD51F02A-3177-4FFE-2FE7-AB98448A0E5C}"/>
              </a:ext>
            </a:extLst>
          </p:cNvPr>
          <p:cNvSpPr txBox="1"/>
          <p:nvPr/>
        </p:nvSpPr>
        <p:spPr>
          <a:xfrm>
            <a:off x="9135946" y="678640"/>
            <a:ext cx="2443251" cy="461665"/>
          </a:xfrm>
          <a:prstGeom prst="rect">
            <a:avLst/>
          </a:prstGeom>
          <a:noFill/>
        </p:spPr>
        <p:txBody>
          <a:bodyPr wrap="square" rtlCol="0">
            <a:spAutoFit/>
          </a:bodyPr>
          <a:lstStyle/>
          <a:p>
            <a:r>
              <a:rPr lang="en-GB" sz="1200" dirty="0"/>
              <a:t>Timber product </a:t>
            </a:r>
            <a:r>
              <a:rPr lang="en-GB" sz="1200" b="1" dirty="0"/>
              <a:t>placed on the EU market </a:t>
            </a:r>
            <a:r>
              <a:rPr lang="en-GB" sz="1200" dirty="0"/>
              <a:t>within this date range</a:t>
            </a:r>
          </a:p>
        </p:txBody>
      </p:sp>
      <p:sp>
        <p:nvSpPr>
          <p:cNvPr id="38" name="TextBox 37">
            <a:extLst>
              <a:ext uri="{FF2B5EF4-FFF2-40B4-BE49-F238E27FC236}">
                <a16:creationId xmlns:a16="http://schemas.microsoft.com/office/drawing/2014/main" id="{2C1F4DDC-9D11-9166-8FC7-411A66B7DE9A}"/>
              </a:ext>
            </a:extLst>
          </p:cNvPr>
          <p:cNvSpPr txBox="1"/>
          <p:nvPr/>
        </p:nvSpPr>
        <p:spPr>
          <a:xfrm>
            <a:off x="8912947" y="235215"/>
            <a:ext cx="319318" cy="369332"/>
          </a:xfrm>
          <a:prstGeom prst="rect">
            <a:avLst/>
          </a:prstGeom>
          <a:noFill/>
        </p:spPr>
        <p:txBody>
          <a:bodyPr wrap="none" rtlCol="0">
            <a:spAutoFit/>
          </a:bodyPr>
          <a:lstStyle/>
          <a:p>
            <a:r>
              <a:rPr lang="en-GB" dirty="0"/>
              <a:t>=</a:t>
            </a:r>
          </a:p>
        </p:txBody>
      </p:sp>
      <p:sp>
        <p:nvSpPr>
          <p:cNvPr id="39" name="TextBox 38">
            <a:extLst>
              <a:ext uri="{FF2B5EF4-FFF2-40B4-BE49-F238E27FC236}">
                <a16:creationId xmlns:a16="http://schemas.microsoft.com/office/drawing/2014/main" id="{79D363AD-2D1C-F224-FC62-8C82F5835F93}"/>
              </a:ext>
            </a:extLst>
          </p:cNvPr>
          <p:cNvSpPr txBox="1"/>
          <p:nvPr/>
        </p:nvSpPr>
        <p:spPr>
          <a:xfrm>
            <a:off x="8912947" y="662822"/>
            <a:ext cx="319318" cy="369332"/>
          </a:xfrm>
          <a:prstGeom prst="rect">
            <a:avLst/>
          </a:prstGeom>
          <a:noFill/>
        </p:spPr>
        <p:txBody>
          <a:bodyPr wrap="none" rtlCol="0">
            <a:spAutoFit/>
          </a:bodyPr>
          <a:lstStyle/>
          <a:p>
            <a:r>
              <a:rPr lang="en-GB" dirty="0"/>
              <a:t>=</a:t>
            </a:r>
          </a:p>
        </p:txBody>
      </p:sp>
      <p:sp>
        <p:nvSpPr>
          <p:cNvPr id="7" name="Oval 6">
            <a:extLst>
              <a:ext uri="{FF2B5EF4-FFF2-40B4-BE49-F238E27FC236}">
                <a16:creationId xmlns:a16="http://schemas.microsoft.com/office/drawing/2014/main" id="{DBAF249A-ABEC-4949-B0AC-B0ED8133D326}"/>
              </a:ext>
            </a:extLst>
          </p:cNvPr>
          <p:cNvSpPr/>
          <p:nvPr/>
        </p:nvSpPr>
        <p:spPr>
          <a:xfrm>
            <a:off x="9065902" y="3148462"/>
            <a:ext cx="102523" cy="89787"/>
          </a:xfrm>
          <a:prstGeom prst="ellipse">
            <a:avLst/>
          </a:prstGeom>
          <a:solidFill>
            <a:srgbClr val="00B0F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ysClr val="windowText" lastClr="000000"/>
              </a:solidFill>
            </a:endParaRPr>
          </a:p>
        </p:txBody>
      </p:sp>
      <p:grpSp>
        <p:nvGrpSpPr>
          <p:cNvPr id="46" name="Group 45">
            <a:extLst>
              <a:ext uri="{FF2B5EF4-FFF2-40B4-BE49-F238E27FC236}">
                <a16:creationId xmlns:a16="http://schemas.microsoft.com/office/drawing/2014/main" id="{0192728A-7BC8-754E-22D7-C8AC442C7A65}"/>
              </a:ext>
            </a:extLst>
          </p:cNvPr>
          <p:cNvGrpSpPr/>
          <p:nvPr/>
        </p:nvGrpSpPr>
        <p:grpSpPr>
          <a:xfrm>
            <a:off x="375437" y="1659850"/>
            <a:ext cx="11544271" cy="4542079"/>
            <a:chOff x="375437" y="1659850"/>
            <a:chExt cx="11544271" cy="4542079"/>
          </a:xfrm>
        </p:grpSpPr>
        <p:cxnSp>
          <p:nvCxnSpPr>
            <p:cNvPr id="8" name="Straight Connector 7">
              <a:extLst>
                <a:ext uri="{FF2B5EF4-FFF2-40B4-BE49-F238E27FC236}">
                  <a16:creationId xmlns:a16="http://schemas.microsoft.com/office/drawing/2014/main" id="{8C9E033B-4D4B-0143-80AC-DDE92A905673}"/>
                </a:ext>
              </a:extLst>
            </p:cNvPr>
            <p:cNvCxnSpPr/>
            <p:nvPr/>
          </p:nvCxnSpPr>
          <p:spPr>
            <a:xfrm>
              <a:off x="412800" y="5940904"/>
              <a:ext cx="11089178" cy="0"/>
            </a:xfrm>
            <a:prstGeom prst="line">
              <a:avLst/>
            </a:prstGeom>
            <a:ln/>
          </p:spPr>
          <p:style>
            <a:lnRef idx="3">
              <a:schemeClr val="dk1"/>
            </a:lnRef>
            <a:fillRef idx="0">
              <a:schemeClr val="dk1"/>
            </a:fillRef>
            <a:effectRef idx="2">
              <a:schemeClr val="dk1"/>
            </a:effectRef>
            <a:fontRef idx="minor">
              <a:schemeClr val="tx1"/>
            </a:fontRef>
          </p:style>
        </p:cxnSp>
        <p:grpSp>
          <p:nvGrpSpPr>
            <p:cNvPr id="44" name="Group 43">
              <a:extLst>
                <a:ext uri="{FF2B5EF4-FFF2-40B4-BE49-F238E27FC236}">
                  <a16:creationId xmlns:a16="http://schemas.microsoft.com/office/drawing/2014/main" id="{8AC521B4-52E0-A131-0CC1-44D9CA453566}"/>
                </a:ext>
              </a:extLst>
            </p:cNvPr>
            <p:cNvGrpSpPr/>
            <p:nvPr/>
          </p:nvGrpSpPr>
          <p:grpSpPr>
            <a:xfrm>
              <a:off x="375437" y="1659850"/>
              <a:ext cx="11544271" cy="4542079"/>
              <a:chOff x="375437" y="1659850"/>
              <a:chExt cx="11544271" cy="4542079"/>
            </a:xfrm>
          </p:grpSpPr>
          <p:sp>
            <p:nvSpPr>
              <p:cNvPr id="11" name="TextBox 10">
                <a:extLst>
                  <a:ext uri="{FF2B5EF4-FFF2-40B4-BE49-F238E27FC236}">
                    <a16:creationId xmlns:a16="http://schemas.microsoft.com/office/drawing/2014/main" id="{90FDCFD5-A42D-1A92-195C-D58D796421ED}"/>
                  </a:ext>
                </a:extLst>
              </p:cNvPr>
              <p:cNvSpPr txBox="1"/>
              <p:nvPr/>
            </p:nvSpPr>
            <p:spPr>
              <a:xfrm>
                <a:off x="2121719" y="5955708"/>
                <a:ext cx="1042023" cy="246221"/>
              </a:xfrm>
              <a:prstGeom prst="rect">
                <a:avLst/>
              </a:prstGeom>
              <a:noFill/>
            </p:spPr>
            <p:txBody>
              <a:bodyPr wrap="square" rtlCol="0">
                <a:spAutoFit/>
              </a:bodyPr>
              <a:lstStyle/>
              <a:p>
                <a:r>
                  <a:rPr lang="en-GB" sz="1000" b="1" dirty="0"/>
                  <a:t>29 June 2023</a:t>
                </a:r>
              </a:p>
            </p:txBody>
          </p:sp>
          <p:sp>
            <p:nvSpPr>
              <p:cNvPr id="12" name="TextBox 11">
                <a:extLst>
                  <a:ext uri="{FF2B5EF4-FFF2-40B4-BE49-F238E27FC236}">
                    <a16:creationId xmlns:a16="http://schemas.microsoft.com/office/drawing/2014/main" id="{BADA0A3F-68A0-6E7D-2424-4CEC399C6281}"/>
                  </a:ext>
                </a:extLst>
              </p:cNvPr>
              <p:cNvSpPr txBox="1"/>
              <p:nvPr/>
            </p:nvSpPr>
            <p:spPr>
              <a:xfrm>
                <a:off x="4550944" y="5955707"/>
                <a:ext cx="1492409" cy="246221"/>
              </a:xfrm>
              <a:prstGeom prst="rect">
                <a:avLst/>
              </a:prstGeom>
              <a:noFill/>
            </p:spPr>
            <p:txBody>
              <a:bodyPr wrap="square" rtlCol="0">
                <a:spAutoFit/>
              </a:bodyPr>
              <a:lstStyle/>
              <a:p>
                <a:r>
                  <a:rPr lang="en-GB" sz="1000" b="1" dirty="0"/>
                  <a:t>30 December 2024</a:t>
                </a:r>
              </a:p>
            </p:txBody>
          </p:sp>
          <p:sp>
            <p:nvSpPr>
              <p:cNvPr id="13" name="TextBox 12">
                <a:extLst>
                  <a:ext uri="{FF2B5EF4-FFF2-40B4-BE49-F238E27FC236}">
                    <a16:creationId xmlns:a16="http://schemas.microsoft.com/office/drawing/2014/main" id="{B49D2442-8021-3FBA-531A-3B3FF638DBD3}"/>
                  </a:ext>
                </a:extLst>
              </p:cNvPr>
              <p:cNvSpPr txBox="1"/>
              <p:nvPr/>
            </p:nvSpPr>
            <p:spPr>
              <a:xfrm>
                <a:off x="8451253" y="5955707"/>
                <a:ext cx="1335443" cy="246221"/>
              </a:xfrm>
              <a:prstGeom prst="rect">
                <a:avLst/>
              </a:prstGeom>
              <a:noFill/>
            </p:spPr>
            <p:txBody>
              <a:bodyPr wrap="square" rtlCol="0">
                <a:spAutoFit/>
              </a:bodyPr>
              <a:lstStyle/>
              <a:p>
                <a:r>
                  <a:rPr lang="en-GB" sz="1000" b="1" dirty="0"/>
                  <a:t>31 December 2027</a:t>
                </a:r>
              </a:p>
            </p:txBody>
          </p:sp>
          <p:grpSp>
            <p:nvGrpSpPr>
              <p:cNvPr id="43" name="Group 42">
                <a:extLst>
                  <a:ext uri="{FF2B5EF4-FFF2-40B4-BE49-F238E27FC236}">
                    <a16:creationId xmlns:a16="http://schemas.microsoft.com/office/drawing/2014/main" id="{24A78938-945E-071F-95EC-86B31D5D684D}"/>
                  </a:ext>
                </a:extLst>
              </p:cNvPr>
              <p:cNvGrpSpPr/>
              <p:nvPr/>
            </p:nvGrpSpPr>
            <p:grpSpPr>
              <a:xfrm>
                <a:off x="375437" y="1659850"/>
                <a:ext cx="11544271" cy="4295858"/>
                <a:chOff x="375437" y="1659850"/>
                <a:chExt cx="11544271" cy="4295858"/>
              </a:xfrm>
            </p:grpSpPr>
            <p:sp>
              <p:nvSpPr>
                <p:cNvPr id="22" name="Rectangle 21">
                  <a:extLst>
                    <a:ext uri="{FF2B5EF4-FFF2-40B4-BE49-F238E27FC236}">
                      <a16:creationId xmlns:a16="http://schemas.microsoft.com/office/drawing/2014/main" id="{FF2F31AB-2891-2C09-BE51-746A82C8FB07}"/>
                    </a:ext>
                  </a:extLst>
                </p:cNvPr>
                <p:cNvSpPr/>
                <p:nvPr/>
              </p:nvSpPr>
              <p:spPr>
                <a:xfrm>
                  <a:off x="375437" y="4771765"/>
                  <a:ext cx="11384760" cy="1039091"/>
                </a:xfrm>
                <a:prstGeom prst="rect">
                  <a:avLst/>
                </a:prstGeom>
                <a:solidFill>
                  <a:schemeClr val="bg1"/>
                </a:solidFill>
                <a:ln w="9525">
                  <a:solidFill>
                    <a:schemeClr val="accent5">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sp>
              <p:nvSpPr>
                <p:cNvPr id="18" name="Rectangle 17">
                  <a:extLst>
                    <a:ext uri="{FF2B5EF4-FFF2-40B4-BE49-F238E27FC236}">
                      <a16:creationId xmlns:a16="http://schemas.microsoft.com/office/drawing/2014/main" id="{3B616A0E-E8F9-0A47-68E5-D8A287B949E1}"/>
                    </a:ext>
                  </a:extLst>
                </p:cNvPr>
                <p:cNvSpPr/>
                <p:nvPr/>
              </p:nvSpPr>
              <p:spPr>
                <a:xfrm>
                  <a:off x="375437" y="3729035"/>
                  <a:ext cx="11384759" cy="1039091"/>
                </a:xfrm>
                <a:prstGeom prst="rect">
                  <a:avLst/>
                </a:prstGeom>
                <a:solidFill>
                  <a:srgbClr val="DFDBD7"/>
                </a:solidFill>
                <a:ln w="9525">
                  <a:solidFill>
                    <a:schemeClr val="accent5">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sp>
              <p:nvSpPr>
                <p:cNvPr id="17" name="Rectangle 16">
                  <a:extLst>
                    <a:ext uri="{FF2B5EF4-FFF2-40B4-BE49-F238E27FC236}">
                      <a16:creationId xmlns:a16="http://schemas.microsoft.com/office/drawing/2014/main" id="{CFA5A8BC-34E4-1349-D1CE-6C50B48D093A}"/>
                    </a:ext>
                  </a:extLst>
                </p:cNvPr>
                <p:cNvSpPr/>
                <p:nvPr/>
              </p:nvSpPr>
              <p:spPr>
                <a:xfrm>
                  <a:off x="375439" y="2693811"/>
                  <a:ext cx="11384757" cy="1039091"/>
                </a:xfrm>
                <a:prstGeom prst="rect">
                  <a:avLst/>
                </a:prstGeom>
                <a:solidFill>
                  <a:schemeClr val="accent3">
                    <a:lumMod val="20000"/>
                    <a:lumOff val="80000"/>
                  </a:schemeClr>
                </a:solidFill>
                <a:ln w="9525">
                  <a:solidFill>
                    <a:schemeClr val="accent5">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 name="Rectangle 15">
                  <a:extLst>
                    <a:ext uri="{FF2B5EF4-FFF2-40B4-BE49-F238E27FC236}">
                      <a16:creationId xmlns:a16="http://schemas.microsoft.com/office/drawing/2014/main" id="{3DEA60CA-7F0B-5657-2D72-2BF91E079CC1}"/>
                    </a:ext>
                  </a:extLst>
                </p:cNvPr>
                <p:cNvSpPr/>
                <p:nvPr/>
              </p:nvSpPr>
              <p:spPr>
                <a:xfrm>
                  <a:off x="388196" y="1659850"/>
                  <a:ext cx="11372003" cy="1039091"/>
                </a:xfrm>
                <a:prstGeom prst="rect">
                  <a:avLst/>
                </a:prstGeom>
                <a:solidFill>
                  <a:schemeClr val="accent6">
                    <a:lumMod val="20000"/>
                    <a:lumOff val="80000"/>
                  </a:scheme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cxnSp>
              <p:nvCxnSpPr>
                <p:cNvPr id="10" name="Straight Connector 9">
                  <a:extLst>
                    <a:ext uri="{FF2B5EF4-FFF2-40B4-BE49-F238E27FC236}">
                      <a16:creationId xmlns:a16="http://schemas.microsoft.com/office/drawing/2014/main" id="{616E9A2F-518B-4228-EED6-5DCDC94B00E7}"/>
                    </a:ext>
                  </a:extLst>
                </p:cNvPr>
                <p:cNvCxnSpPr>
                  <a:cxnSpLocks/>
                </p:cNvCxnSpPr>
                <p:nvPr/>
              </p:nvCxnSpPr>
              <p:spPr>
                <a:xfrm flipV="1">
                  <a:off x="2568633" y="1659850"/>
                  <a:ext cx="0" cy="4295858"/>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4" name="Straight Connector 13">
                  <a:extLst>
                    <a:ext uri="{FF2B5EF4-FFF2-40B4-BE49-F238E27FC236}">
                      <a16:creationId xmlns:a16="http://schemas.microsoft.com/office/drawing/2014/main" id="{C8D171DB-5FB1-8A0D-1C3D-75D741897B60}"/>
                    </a:ext>
                  </a:extLst>
                </p:cNvPr>
                <p:cNvCxnSpPr>
                  <a:cxnSpLocks/>
                </p:cNvCxnSpPr>
                <p:nvPr/>
              </p:nvCxnSpPr>
              <p:spPr>
                <a:xfrm flipV="1">
                  <a:off x="5173288" y="1659850"/>
                  <a:ext cx="0" cy="4295858"/>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15" name="Straight Connector 14">
                  <a:extLst>
                    <a:ext uri="{FF2B5EF4-FFF2-40B4-BE49-F238E27FC236}">
                      <a16:creationId xmlns:a16="http://schemas.microsoft.com/office/drawing/2014/main" id="{40C535A8-C021-6216-A92B-D6E8271B798A}"/>
                    </a:ext>
                  </a:extLst>
                </p:cNvPr>
                <p:cNvCxnSpPr>
                  <a:cxnSpLocks/>
                </p:cNvCxnSpPr>
                <p:nvPr/>
              </p:nvCxnSpPr>
              <p:spPr>
                <a:xfrm flipV="1">
                  <a:off x="9118975" y="1659850"/>
                  <a:ext cx="0" cy="4295857"/>
                </a:xfrm>
                <a:prstGeom prst="line">
                  <a:avLst/>
                </a:prstGeom>
                <a:ln w="9525" cap="flat" cmpd="sng" algn="ctr">
                  <a:solidFill>
                    <a:schemeClr val="dk1"/>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23" name="Rectangle 22">
                  <a:extLst>
                    <a:ext uri="{FF2B5EF4-FFF2-40B4-BE49-F238E27FC236}">
                      <a16:creationId xmlns:a16="http://schemas.microsoft.com/office/drawing/2014/main" id="{11A111BF-F67A-B3E3-4660-D9D3440B8ED2}"/>
                    </a:ext>
                  </a:extLst>
                </p:cNvPr>
                <p:cNvSpPr/>
                <p:nvPr/>
              </p:nvSpPr>
              <p:spPr>
                <a:xfrm>
                  <a:off x="399758" y="2015976"/>
                  <a:ext cx="1164101" cy="338554"/>
                </a:xfrm>
                <a:prstGeom prst="rect">
                  <a:avLst/>
                </a:prstGeom>
                <a:noFill/>
              </p:spPr>
              <p:txBody>
                <a:bodyPr wrap="none" lIns="91440" tIns="45720" rIns="91440" bIns="45720">
                  <a:spAutoFit/>
                </a:bodyPr>
                <a:lstStyle/>
                <a:p>
                  <a:pPr algn="ctr"/>
                  <a:r>
                    <a:rPr lang="en-US" sz="1600" b="0" cap="none" spc="0" dirty="0">
                      <a:ln w="0"/>
                      <a:solidFill>
                        <a:schemeClr val="tx1"/>
                      </a:solidFill>
                      <a:effectLst>
                        <a:outerShdw blurRad="38100" dist="19050" dir="2700000" algn="tl" rotWithShape="0">
                          <a:schemeClr val="dk1">
                            <a:alpha val="40000"/>
                          </a:schemeClr>
                        </a:outerShdw>
                      </a:effectLst>
                    </a:rPr>
                    <a:t>Scenario 1</a:t>
                  </a:r>
                </a:p>
              </p:txBody>
            </p:sp>
            <p:sp>
              <p:nvSpPr>
                <p:cNvPr id="24" name="Rectangle 23">
                  <a:extLst>
                    <a:ext uri="{FF2B5EF4-FFF2-40B4-BE49-F238E27FC236}">
                      <a16:creationId xmlns:a16="http://schemas.microsoft.com/office/drawing/2014/main" id="{2BC9757C-E47C-1270-0980-AD102D7A3784}"/>
                    </a:ext>
                  </a:extLst>
                </p:cNvPr>
                <p:cNvSpPr/>
                <p:nvPr/>
              </p:nvSpPr>
              <p:spPr>
                <a:xfrm>
                  <a:off x="399759" y="3049209"/>
                  <a:ext cx="1164101" cy="338554"/>
                </a:xfrm>
                <a:prstGeom prst="rect">
                  <a:avLst/>
                </a:prstGeom>
                <a:noFill/>
              </p:spPr>
              <p:txBody>
                <a:bodyPr wrap="none" lIns="91440" tIns="45720" rIns="91440" bIns="45720">
                  <a:spAutoFit/>
                </a:bodyPr>
                <a:lstStyle/>
                <a:p>
                  <a:pPr algn="ctr"/>
                  <a:r>
                    <a:rPr lang="en-US" sz="1600" b="0" cap="none" spc="0" dirty="0">
                      <a:ln w="0"/>
                      <a:solidFill>
                        <a:schemeClr val="tx1"/>
                      </a:solidFill>
                      <a:effectLst>
                        <a:outerShdw blurRad="38100" dist="19050" dir="2700000" algn="tl" rotWithShape="0">
                          <a:schemeClr val="dk1">
                            <a:alpha val="40000"/>
                          </a:schemeClr>
                        </a:outerShdw>
                      </a:effectLst>
                    </a:rPr>
                    <a:t>Scenario 2</a:t>
                  </a:r>
                </a:p>
              </p:txBody>
            </p:sp>
            <p:sp>
              <p:nvSpPr>
                <p:cNvPr id="25" name="Rectangle 24">
                  <a:extLst>
                    <a:ext uri="{FF2B5EF4-FFF2-40B4-BE49-F238E27FC236}">
                      <a16:creationId xmlns:a16="http://schemas.microsoft.com/office/drawing/2014/main" id="{81C6B6FC-69BA-48BE-AF79-5641CC02C5EE}"/>
                    </a:ext>
                  </a:extLst>
                </p:cNvPr>
                <p:cNvSpPr/>
                <p:nvPr/>
              </p:nvSpPr>
              <p:spPr>
                <a:xfrm>
                  <a:off x="388196" y="4101544"/>
                  <a:ext cx="1164101" cy="338554"/>
                </a:xfrm>
                <a:prstGeom prst="rect">
                  <a:avLst/>
                </a:prstGeom>
                <a:noFill/>
              </p:spPr>
              <p:txBody>
                <a:bodyPr wrap="none" lIns="91440" tIns="45720" rIns="91440" bIns="45720">
                  <a:spAutoFit/>
                </a:bodyPr>
                <a:lstStyle/>
                <a:p>
                  <a:pPr algn="ctr"/>
                  <a:r>
                    <a:rPr lang="en-US" sz="1600" b="0" cap="none" spc="0" dirty="0">
                      <a:ln w="0"/>
                      <a:solidFill>
                        <a:schemeClr val="tx1"/>
                      </a:solidFill>
                      <a:effectLst>
                        <a:outerShdw blurRad="38100" dist="19050" dir="2700000" algn="tl" rotWithShape="0">
                          <a:schemeClr val="dk1">
                            <a:alpha val="40000"/>
                          </a:schemeClr>
                        </a:outerShdw>
                      </a:effectLst>
                    </a:rPr>
                    <a:t>Scenario 3</a:t>
                  </a:r>
                </a:p>
              </p:txBody>
            </p:sp>
            <p:sp>
              <p:nvSpPr>
                <p:cNvPr id="26" name="Rectangle 25">
                  <a:extLst>
                    <a:ext uri="{FF2B5EF4-FFF2-40B4-BE49-F238E27FC236}">
                      <a16:creationId xmlns:a16="http://schemas.microsoft.com/office/drawing/2014/main" id="{23F8FDD1-162E-0F13-FFCE-B86DAE17626B}"/>
                    </a:ext>
                  </a:extLst>
                </p:cNvPr>
                <p:cNvSpPr/>
                <p:nvPr/>
              </p:nvSpPr>
              <p:spPr>
                <a:xfrm>
                  <a:off x="375441" y="5122034"/>
                  <a:ext cx="1164101" cy="338554"/>
                </a:xfrm>
                <a:prstGeom prst="rect">
                  <a:avLst/>
                </a:prstGeom>
                <a:noFill/>
              </p:spPr>
              <p:txBody>
                <a:bodyPr wrap="none" lIns="91440" tIns="45720" rIns="91440" bIns="45720">
                  <a:spAutoFit/>
                </a:bodyPr>
                <a:lstStyle/>
                <a:p>
                  <a:pPr algn="ctr"/>
                  <a:r>
                    <a:rPr lang="en-US" sz="1600" b="0" cap="none" spc="0" dirty="0">
                      <a:ln w="0"/>
                      <a:solidFill>
                        <a:schemeClr val="tx1"/>
                      </a:solidFill>
                      <a:effectLst>
                        <a:outerShdw blurRad="38100" dist="19050" dir="2700000" algn="tl" rotWithShape="0">
                          <a:schemeClr val="dk1">
                            <a:alpha val="40000"/>
                          </a:schemeClr>
                        </a:outerShdw>
                      </a:effectLst>
                    </a:rPr>
                    <a:t>Scenario 4</a:t>
                  </a:r>
                </a:p>
              </p:txBody>
            </p:sp>
            <p:sp>
              <p:nvSpPr>
                <p:cNvPr id="60" name="Rectangle 59">
                  <a:extLst>
                    <a:ext uri="{FF2B5EF4-FFF2-40B4-BE49-F238E27FC236}">
                      <a16:creationId xmlns:a16="http://schemas.microsoft.com/office/drawing/2014/main" id="{B72521D1-B4C0-FA77-8306-E61F09C4EE58}"/>
                    </a:ext>
                  </a:extLst>
                </p:cNvPr>
                <p:cNvSpPr/>
                <p:nvPr/>
              </p:nvSpPr>
              <p:spPr>
                <a:xfrm>
                  <a:off x="3734464" y="1777120"/>
                  <a:ext cx="1446230" cy="338554"/>
                </a:xfrm>
                <a:prstGeom prst="rect">
                  <a:avLst/>
                </a:prstGeom>
                <a:noFill/>
              </p:spPr>
              <p:txBody>
                <a:bodyPr wrap="none" lIns="91440" tIns="45720" rIns="91440" bIns="45720">
                  <a:spAutoFit/>
                </a:bodyPr>
                <a:lstStyle/>
                <a:p>
                  <a:pPr algn="ctr"/>
                  <a:r>
                    <a:rPr lang="en-US" sz="1600" b="0" cap="none" spc="0" dirty="0">
                      <a:ln w="0"/>
                      <a:solidFill>
                        <a:schemeClr val="tx1"/>
                      </a:solidFill>
                      <a:effectLst>
                        <a:outerShdw blurRad="38100" dist="19050" dir="2700000" algn="tl" rotWithShape="0">
                          <a:schemeClr val="dk1">
                            <a:alpha val="40000"/>
                          </a:schemeClr>
                        </a:outerShdw>
                      </a:effectLst>
                    </a:rPr>
                    <a:t>EUTR applies</a:t>
                  </a:r>
                </a:p>
              </p:txBody>
            </p:sp>
            <p:sp>
              <p:nvSpPr>
                <p:cNvPr id="61" name="Rectangle 60">
                  <a:extLst>
                    <a:ext uri="{FF2B5EF4-FFF2-40B4-BE49-F238E27FC236}">
                      <a16:creationId xmlns:a16="http://schemas.microsoft.com/office/drawing/2014/main" id="{733C8B75-83AD-F833-FDBA-A171D81C277E}"/>
                    </a:ext>
                  </a:extLst>
                </p:cNvPr>
                <p:cNvSpPr/>
                <p:nvPr/>
              </p:nvSpPr>
              <p:spPr>
                <a:xfrm>
                  <a:off x="5117541" y="2831517"/>
                  <a:ext cx="1446230" cy="338554"/>
                </a:xfrm>
                <a:prstGeom prst="rect">
                  <a:avLst/>
                </a:prstGeom>
                <a:noFill/>
              </p:spPr>
              <p:txBody>
                <a:bodyPr wrap="none" lIns="91440" tIns="45720" rIns="91440" bIns="45720">
                  <a:spAutoFit/>
                </a:bodyPr>
                <a:lstStyle/>
                <a:p>
                  <a:pPr algn="ctr"/>
                  <a:r>
                    <a:rPr lang="en-US" sz="1600" b="0" cap="none" spc="0" dirty="0">
                      <a:ln w="0"/>
                      <a:solidFill>
                        <a:schemeClr val="tx1"/>
                      </a:solidFill>
                      <a:effectLst>
                        <a:outerShdw blurRad="38100" dist="19050" dir="2700000" algn="tl" rotWithShape="0">
                          <a:schemeClr val="dk1">
                            <a:alpha val="40000"/>
                          </a:schemeClr>
                        </a:outerShdw>
                      </a:effectLst>
                    </a:rPr>
                    <a:t>EUTR applies</a:t>
                  </a:r>
                </a:p>
              </p:txBody>
            </p:sp>
            <p:sp>
              <p:nvSpPr>
                <p:cNvPr id="62" name="Rectangle 61">
                  <a:extLst>
                    <a:ext uri="{FF2B5EF4-FFF2-40B4-BE49-F238E27FC236}">
                      <a16:creationId xmlns:a16="http://schemas.microsoft.com/office/drawing/2014/main" id="{9523F022-11B8-7B1D-067E-27D5E782BC0F}"/>
                    </a:ext>
                  </a:extLst>
                </p:cNvPr>
                <p:cNvSpPr/>
                <p:nvPr/>
              </p:nvSpPr>
              <p:spPr>
                <a:xfrm>
                  <a:off x="9052360" y="3891022"/>
                  <a:ext cx="1468672" cy="338554"/>
                </a:xfrm>
                <a:prstGeom prst="rect">
                  <a:avLst/>
                </a:prstGeom>
                <a:noFill/>
              </p:spPr>
              <p:txBody>
                <a:bodyPr wrap="none" lIns="91440" tIns="45720" rIns="91440" bIns="45720">
                  <a:spAutoFit/>
                </a:bodyPr>
                <a:lstStyle/>
                <a:p>
                  <a:pPr algn="ctr"/>
                  <a:r>
                    <a:rPr lang="en-US" sz="1600" b="0" cap="none" spc="0" dirty="0">
                      <a:ln w="0"/>
                      <a:solidFill>
                        <a:schemeClr val="tx2"/>
                      </a:solidFill>
                      <a:effectLst>
                        <a:outerShdw blurRad="38100" dist="19050" dir="2700000" algn="tl" rotWithShape="0">
                          <a:schemeClr val="dk1">
                            <a:alpha val="40000"/>
                          </a:schemeClr>
                        </a:outerShdw>
                      </a:effectLst>
                    </a:rPr>
                    <a:t>EUDR applies</a:t>
                  </a:r>
                </a:p>
              </p:txBody>
            </p:sp>
            <p:sp>
              <p:nvSpPr>
                <p:cNvPr id="63" name="Rectangle 62">
                  <a:extLst>
                    <a:ext uri="{FF2B5EF4-FFF2-40B4-BE49-F238E27FC236}">
                      <a16:creationId xmlns:a16="http://schemas.microsoft.com/office/drawing/2014/main" id="{EBFD25BB-BCFD-FA35-D029-A2DA2BB42EC3}"/>
                    </a:ext>
                  </a:extLst>
                </p:cNvPr>
                <p:cNvSpPr/>
                <p:nvPr/>
              </p:nvSpPr>
              <p:spPr>
                <a:xfrm>
                  <a:off x="5117541" y="4931114"/>
                  <a:ext cx="1468672" cy="338554"/>
                </a:xfrm>
                <a:prstGeom prst="rect">
                  <a:avLst/>
                </a:prstGeom>
                <a:noFill/>
              </p:spPr>
              <p:txBody>
                <a:bodyPr wrap="none" lIns="91440" tIns="45720" rIns="91440" bIns="45720">
                  <a:spAutoFit/>
                </a:bodyPr>
                <a:lstStyle/>
                <a:p>
                  <a:pPr algn="ctr"/>
                  <a:r>
                    <a:rPr lang="en-US" sz="1600" b="0" cap="none" spc="0" dirty="0">
                      <a:ln w="0"/>
                      <a:solidFill>
                        <a:schemeClr val="tx2"/>
                      </a:solidFill>
                      <a:effectLst>
                        <a:outerShdw blurRad="38100" dist="19050" dir="2700000" algn="tl" rotWithShape="0">
                          <a:schemeClr val="dk1">
                            <a:alpha val="40000"/>
                          </a:schemeClr>
                        </a:outerShdw>
                      </a:effectLst>
                    </a:rPr>
                    <a:t>EUDR applies</a:t>
                  </a:r>
                </a:p>
              </p:txBody>
            </p:sp>
            <p:sp>
              <p:nvSpPr>
                <p:cNvPr id="64" name="TextBox 63">
                  <a:extLst>
                    <a:ext uri="{FF2B5EF4-FFF2-40B4-BE49-F238E27FC236}">
                      <a16:creationId xmlns:a16="http://schemas.microsoft.com/office/drawing/2014/main" id="{CDDB403D-6B3C-322C-027E-32ADB2C59FC5}"/>
                    </a:ext>
                  </a:extLst>
                </p:cNvPr>
                <p:cNvSpPr txBox="1"/>
                <p:nvPr/>
              </p:nvSpPr>
              <p:spPr>
                <a:xfrm>
                  <a:off x="11177158" y="5060479"/>
                  <a:ext cx="712184" cy="461665"/>
                </a:xfrm>
                <a:prstGeom prst="rect">
                  <a:avLst/>
                </a:prstGeom>
                <a:noFill/>
              </p:spPr>
              <p:txBody>
                <a:bodyPr wrap="square" rtlCol="0">
                  <a:spAutoFit/>
                </a:bodyPr>
                <a:lstStyle/>
                <a:p>
                  <a:r>
                    <a:rPr lang="en-GB" sz="2400" dirty="0">
                      <a:solidFill>
                        <a:schemeClr val="tx2"/>
                      </a:solidFill>
                      <a:sym typeface="Wingdings" panose="05000000000000000000" pitchFamily="2" charset="2"/>
                    </a:rPr>
                    <a:t></a:t>
                  </a:r>
                  <a:endParaRPr lang="en-GB" sz="2400" dirty="0">
                    <a:solidFill>
                      <a:schemeClr val="tx2"/>
                    </a:solidFill>
                  </a:endParaRPr>
                </a:p>
              </p:txBody>
            </p:sp>
            <p:sp>
              <p:nvSpPr>
                <p:cNvPr id="65" name="TextBox 64">
                  <a:extLst>
                    <a:ext uri="{FF2B5EF4-FFF2-40B4-BE49-F238E27FC236}">
                      <a16:creationId xmlns:a16="http://schemas.microsoft.com/office/drawing/2014/main" id="{AFE1A559-CEB8-0E2E-2C17-046BD3CF6843}"/>
                    </a:ext>
                  </a:extLst>
                </p:cNvPr>
                <p:cNvSpPr txBox="1"/>
                <p:nvPr/>
              </p:nvSpPr>
              <p:spPr>
                <a:xfrm>
                  <a:off x="11197027" y="3038471"/>
                  <a:ext cx="712184" cy="369332"/>
                </a:xfrm>
                <a:prstGeom prst="rect">
                  <a:avLst/>
                </a:prstGeom>
                <a:noFill/>
              </p:spPr>
              <p:txBody>
                <a:bodyPr wrap="square" rtlCol="0">
                  <a:spAutoFit/>
                </a:bodyPr>
                <a:lstStyle/>
                <a:p>
                  <a:r>
                    <a:rPr lang="en-GB" dirty="0">
                      <a:sym typeface="Webdings" panose="05030102010509060703" pitchFamily="18" charset="2"/>
                    </a:rPr>
                    <a:t></a:t>
                  </a:r>
                  <a:endParaRPr lang="en-GB" dirty="0"/>
                </a:p>
              </p:txBody>
            </p:sp>
            <p:sp>
              <p:nvSpPr>
                <p:cNvPr id="66" name="TextBox 65">
                  <a:extLst>
                    <a:ext uri="{FF2B5EF4-FFF2-40B4-BE49-F238E27FC236}">
                      <a16:creationId xmlns:a16="http://schemas.microsoft.com/office/drawing/2014/main" id="{DB384ECF-F2D4-DA08-EA80-F8906785E194}"/>
                    </a:ext>
                  </a:extLst>
                </p:cNvPr>
                <p:cNvSpPr txBox="1"/>
                <p:nvPr/>
              </p:nvSpPr>
              <p:spPr>
                <a:xfrm>
                  <a:off x="11207524" y="3998743"/>
                  <a:ext cx="712184" cy="461665"/>
                </a:xfrm>
                <a:prstGeom prst="rect">
                  <a:avLst/>
                </a:prstGeom>
                <a:noFill/>
              </p:spPr>
              <p:txBody>
                <a:bodyPr wrap="square" rtlCol="0">
                  <a:spAutoFit/>
                </a:bodyPr>
                <a:lstStyle/>
                <a:p>
                  <a:r>
                    <a:rPr lang="en-GB" sz="2400" dirty="0">
                      <a:solidFill>
                        <a:schemeClr val="tx2"/>
                      </a:solidFill>
                      <a:sym typeface="Wingdings" panose="05000000000000000000" pitchFamily="2" charset="2"/>
                    </a:rPr>
                    <a:t></a:t>
                  </a:r>
                  <a:endParaRPr lang="en-GB" sz="2400" dirty="0">
                    <a:solidFill>
                      <a:schemeClr val="tx2"/>
                    </a:solidFill>
                  </a:endParaRPr>
                </a:p>
              </p:txBody>
            </p:sp>
            <p:sp>
              <p:nvSpPr>
                <p:cNvPr id="67" name="TextBox 66">
                  <a:extLst>
                    <a:ext uri="{FF2B5EF4-FFF2-40B4-BE49-F238E27FC236}">
                      <a16:creationId xmlns:a16="http://schemas.microsoft.com/office/drawing/2014/main" id="{268BB3F1-8590-77F1-C427-5237671CC00C}"/>
                    </a:ext>
                  </a:extLst>
                </p:cNvPr>
                <p:cNvSpPr txBox="1"/>
                <p:nvPr/>
              </p:nvSpPr>
              <p:spPr>
                <a:xfrm>
                  <a:off x="11204386" y="1998767"/>
                  <a:ext cx="712184" cy="369332"/>
                </a:xfrm>
                <a:prstGeom prst="rect">
                  <a:avLst/>
                </a:prstGeom>
                <a:noFill/>
              </p:spPr>
              <p:txBody>
                <a:bodyPr wrap="square" rtlCol="0">
                  <a:spAutoFit/>
                </a:bodyPr>
                <a:lstStyle/>
                <a:p>
                  <a:r>
                    <a:rPr lang="en-GB" dirty="0">
                      <a:sym typeface="Webdings" panose="05030102010509060703" pitchFamily="18" charset="2"/>
                    </a:rPr>
                    <a:t></a:t>
                  </a:r>
                  <a:endParaRPr lang="en-GB" dirty="0"/>
                </a:p>
              </p:txBody>
            </p:sp>
            <p:grpSp>
              <p:nvGrpSpPr>
                <p:cNvPr id="41" name="Group 40">
                  <a:extLst>
                    <a:ext uri="{FF2B5EF4-FFF2-40B4-BE49-F238E27FC236}">
                      <a16:creationId xmlns:a16="http://schemas.microsoft.com/office/drawing/2014/main" id="{BE3AEBD6-29D0-BFC3-19A1-6798A98E7EAA}"/>
                    </a:ext>
                  </a:extLst>
                </p:cNvPr>
                <p:cNvGrpSpPr/>
                <p:nvPr/>
              </p:nvGrpSpPr>
              <p:grpSpPr>
                <a:xfrm>
                  <a:off x="1496291" y="2078182"/>
                  <a:ext cx="8695113" cy="3362633"/>
                  <a:chOff x="1496291" y="2078182"/>
                  <a:chExt cx="8695113" cy="3362633"/>
                </a:xfrm>
              </p:grpSpPr>
              <p:sp>
                <p:nvSpPr>
                  <p:cNvPr id="3" name="Oval 2">
                    <a:extLst>
                      <a:ext uri="{FF2B5EF4-FFF2-40B4-BE49-F238E27FC236}">
                        <a16:creationId xmlns:a16="http://schemas.microsoft.com/office/drawing/2014/main" id="{54E9DB73-3B0C-A611-DC89-2AEF27CAB5A7}"/>
                      </a:ext>
                    </a:extLst>
                  </p:cNvPr>
                  <p:cNvSpPr/>
                  <p:nvPr/>
                </p:nvSpPr>
                <p:spPr>
                  <a:xfrm>
                    <a:off x="5122026" y="2078182"/>
                    <a:ext cx="102523" cy="89787"/>
                  </a:xfrm>
                  <a:prstGeom prst="ellipse">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ysClr val="windowText" lastClr="000000"/>
                      </a:solidFill>
                    </a:endParaRPr>
                  </a:p>
                </p:txBody>
              </p:sp>
              <p:sp>
                <p:nvSpPr>
                  <p:cNvPr id="4" name="Oval 3">
                    <a:extLst>
                      <a:ext uri="{FF2B5EF4-FFF2-40B4-BE49-F238E27FC236}">
                        <a16:creationId xmlns:a16="http://schemas.microsoft.com/office/drawing/2014/main" id="{BAB8D7F7-D66A-CEED-E279-7BEE8361A6FF}"/>
                      </a:ext>
                    </a:extLst>
                  </p:cNvPr>
                  <p:cNvSpPr/>
                  <p:nvPr/>
                </p:nvSpPr>
                <p:spPr>
                  <a:xfrm>
                    <a:off x="5117788" y="2185133"/>
                    <a:ext cx="102523" cy="89787"/>
                  </a:xfrm>
                  <a:prstGeom prst="ellipse">
                    <a:avLst/>
                  </a:prstGeom>
                  <a:solidFill>
                    <a:srgbClr val="00B0F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ysClr val="windowText" lastClr="000000"/>
                      </a:solidFill>
                    </a:endParaRPr>
                  </a:p>
                </p:txBody>
              </p:sp>
              <p:sp>
                <p:nvSpPr>
                  <p:cNvPr id="6" name="Oval 5">
                    <a:extLst>
                      <a:ext uri="{FF2B5EF4-FFF2-40B4-BE49-F238E27FC236}">
                        <a16:creationId xmlns:a16="http://schemas.microsoft.com/office/drawing/2014/main" id="{0DD63E73-0C62-BB70-2298-31A31DE0C942}"/>
                      </a:ext>
                    </a:extLst>
                  </p:cNvPr>
                  <p:cNvSpPr/>
                  <p:nvPr/>
                </p:nvSpPr>
                <p:spPr>
                  <a:xfrm>
                    <a:off x="5129432" y="3146700"/>
                    <a:ext cx="102523" cy="89787"/>
                  </a:xfrm>
                  <a:prstGeom prst="ellipse">
                    <a:avLst/>
                  </a:prstGeom>
                  <a:solidFill>
                    <a:srgbClr val="00B0F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ysClr val="windowText" lastClr="000000"/>
                      </a:solidFill>
                    </a:endParaRPr>
                  </a:p>
                </p:txBody>
              </p:sp>
              <p:grpSp>
                <p:nvGrpSpPr>
                  <p:cNvPr id="33" name="Group 32">
                    <a:extLst>
                      <a:ext uri="{FF2B5EF4-FFF2-40B4-BE49-F238E27FC236}">
                        <a16:creationId xmlns:a16="http://schemas.microsoft.com/office/drawing/2014/main" id="{9A8732B9-8B4F-18CE-F8C6-BED7C4C1C540}"/>
                      </a:ext>
                    </a:extLst>
                  </p:cNvPr>
                  <p:cNvGrpSpPr/>
                  <p:nvPr/>
                </p:nvGrpSpPr>
                <p:grpSpPr>
                  <a:xfrm>
                    <a:off x="1496291" y="2126496"/>
                    <a:ext cx="8695113" cy="3257028"/>
                    <a:chOff x="1496291" y="2126496"/>
                    <a:chExt cx="8695113" cy="3257028"/>
                  </a:xfrm>
                </p:grpSpPr>
                <p:cxnSp>
                  <p:nvCxnSpPr>
                    <p:cNvPr id="28" name="Straight Arrow Connector 27">
                      <a:extLst>
                        <a:ext uri="{FF2B5EF4-FFF2-40B4-BE49-F238E27FC236}">
                          <a16:creationId xmlns:a16="http://schemas.microsoft.com/office/drawing/2014/main" id="{565FB153-8BC6-36D7-7239-AF97BB85C2E5}"/>
                        </a:ext>
                      </a:extLst>
                    </p:cNvPr>
                    <p:cNvCxnSpPr/>
                    <p:nvPr/>
                  </p:nvCxnSpPr>
                  <p:spPr>
                    <a:xfrm flipH="1">
                      <a:off x="2269375" y="2126496"/>
                      <a:ext cx="2903913" cy="0"/>
                    </a:xfrm>
                    <a:prstGeom prst="straightConnector1">
                      <a:avLst/>
                    </a:prstGeom>
                    <a:ln>
                      <a:solidFill>
                        <a:schemeClr val="tx1"/>
                      </a:solidFill>
                      <a:tailEnd type="triangle"/>
                    </a:ln>
                  </p:spPr>
                  <p:style>
                    <a:lnRef idx="2">
                      <a:schemeClr val="accent2"/>
                    </a:lnRef>
                    <a:fillRef idx="0">
                      <a:schemeClr val="accent2"/>
                    </a:fillRef>
                    <a:effectRef idx="1">
                      <a:schemeClr val="accent2"/>
                    </a:effectRef>
                    <a:fontRef idx="minor">
                      <a:schemeClr val="tx1"/>
                    </a:fontRef>
                  </p:style>
                </p:cxnSp>
                <p:cxnSp>
                  <p:nvCxnSpPr>
                    <p:cNvPr id="29" name="Straight Arrow Connector 28">
                      <a:extLst>
                        <a:ext uri="{FF2B5EF4-FFF2-40B4-BE49-F238E27FC236}">
                          <a16:creationId xmlns:a16="http://schemas.microsoft.com/office/drawing/2014/main" id="{C425703B-E9FF-7B2D-69DC-0C9FA9F1194A}"/>
                        </a:ext>
                      </a:extLst>
                    </p:cNvPr>
                    <p:cNvCxnSpPr/>
                    <p:nvPr/>
                  </p:nvCxnSpPr>
                  <p:spPr>
                    <a:xfrm flipH="1">
                      <a:off x="2269375" y="2223982"/>
                      <a:ext cx="2903913" cy="0"/>
                    </a:xfrm>
                    <a:prstGeom prst="straightConnector1">
                      <a:avLst/>
                    </a:prstGeom>
                    <a:ln>
                      <a:solidFill>
                        <a:srgbClr val="00B0F0"/>
                      </a:solidFill>
                      <a:tailEnd type="triangle"/>
                    </a:ln>
                  </p:spPr>
                  <p:style>
                    <a:lnRef idx="2">
                      <a:schemeClr val="accent2"/>
                    </a:lnRef>
                    <a:fillRef idx="0">
                      <a:schemeClr val="accent2"/>
                    </a:fillRef>
                    <a:effectRef idx="1">
                      <a:schemeClr val="accent2"/>
                    </a:effectRef>
                    <a:fontRef idx="minor">
                      <a:schemeClr val="tx1"/>
                    </a:fontRef>
                  </p:style>
                </p:cxnSp>
                <p:cxnSp>
                  <p:nvCxnSpPr>
                    <p:cNvPr id="40" name="Straight Arrow Connector 39">
                      <a:extLst>
                        <a:ext uri="{FF2B5EF4-FFF2-40B4-BE49-F238E27FC236}">
                          <a16:creationId xmlns:a16="http://schemas.microsoft.com/office/drawing/2014/main" id="{6EB4F17B-AD66-E6F2-5DA2-20D3DA55A157}"/>
                        </a:ext>
                      </a:extLst>
                    </p:cNvPr>
                    <p:cNvCxnSpPr>
                      <a:cxnSpLocks/>
                    </p:cNvCxnSpPr>
                    <p:nvPr/>
                  </p:nvCxnSpPr>
                  <p:spPr>
                    <a:xfrm flipH="1">
                      <a:off x="1496291" y="3190527"/>
                      <a:ext cx="1072342" cy="0"/>
                    </a:xfrm>
                    <a:prstGeom prst="straightConnector1">
                      <a:avLst/>
                    </a:prstGeom>
                    <a:ln>
                      <a:solidFill>
                        <a:schemeClr val="tx1"/>
                      </a:solidFill>
                      <a:tailEnd type="triangle"/>
                    </a:ln>
                  </p:spPr>
                  <p:style>
                    <a:lnRef idx="2">
                      <a:schemeClr val="accent2"/>
                    </a:lnRef>
                    <a:fillRef idx="0">
                      <a:schemeClr val="accent2"/>
                    </a:fillRef>
                    <a:effectRef idx="1">
                      <a:schemeClr val="accent2"/>
                    </a:effectRef>
                    <a:fontRef idx="minor">
                      <a:schemeClr val="tx1"/>
                    </a:fontRef>
                  </p:style>
                </p:cxnSp>
                <p:cxnSp>
                  <p:nvCxnSpPr>
                    <p:cNvPr id="45" name="Straight Arrow Connector 44">
                      <a:extLst>
                        <a:ext uri="{FF2B5EF4-FFF2-40B4-BE49-F238E27FC236}">
                          <a16:creationId xmlns:a16="http://schemas.microsoft.com/office/drawing/2014/main" id="{D27F7B2C-8E73-D643-8C6F-9FDCF1341D6C}"/>
                        </a:ext>
                      </a:extLst>
                    </p:cNvPr>
                    <p:cNvCxnSpPr>
                      <a:cxnSpLocks/>
                    </p:cNvCxnSpPr>
                    <p:nvPr/>
                  </p:nvCxnSpPr>
                  <p:spPr>
                    <a:xfrm flipH="1">
                      <a:off x="1496291" y="4273952"/>
                      <a:ext cx="1072342" cy="0"/>
                    </a:xfrm>
                    <a:prstGeom prst="straightConnector1">
                      <a:avLst/>
                    </a:prstGeom>
                    <a:ln>
                      <a:solidFill>
                        <a:schemeClr val="tx1"/>
                      </a:solidFill>
                      <a:tailEnd type="triangle"/>
                    </a:ln>
                  </p:spPr>
                  <p:style>
                    <a:lnRef idx="2">
                      <a:schemeClr val="accent2"/>
                    </a:lnRef>
                    <a:fillRef idx="0">
                      <a:schemeClr val="accent2"/>
                    </a:fillRef>
                    <a:effectRef idx="1">
                      <a:schemeClr val="accent2"/>
                    </a:effectRef>
                    <a:fontRef idx="minor">
                      <a:schemeClr val="tx1"/>
                    </a:fontRef>
                  </p:style>
                </p:cxnSp>
                <p:cxnSp>
                  <p:nvCxnSpPr>
                    <p:cNvPr id="49" name="Straight Arrow Connector 48">
                      <a:extLst>
                        <a:ext uri="{FF2B5EF4-FFF2-40B4-BE49-F238E27FC236}">
                          <a16:creationId xmlns:a16="http://schemas.microsoft.com/office/drawing/2014/main" id="{391D0DA2-2D3B-7AE3-8D1F-9DB46DFB4713}"/>
                        </a:ext>
                      </a:extLst>
                    </p:cNvPr>
                    <p:cNvCxnSpPr>
                      <a:cxnSpLocks/>
                    </p:cNvCxnSpPr>
                    <p:nvPr/>
                  </p:nvCxnSpPr>
                  <p:spPr>
                    <a:xfrm>
                      <a:off x="9118974" y="4273952"/>
                      <a:ext cx="1072430" cy="0"/>
                    </a:xfrm>
                    <a:prstGeom prst="straightConnector1">
                      <a:avLst/>
                    </a:prstGeom>
                    <a:ln>
                      <a:solidFill>
                        <a:srgbClr val="00B0F0"/>
                      </a:solidFill>
                      <a:tailEnd type="triangle"/>
                    </a:ln>
                  </p:spPr>
                  <p:style>
                    <a:lnRef idx="2">
                      <a:schemeClr val="accent2"/>
                    </a:lnRef>
                    <a:fillRef idx="0">
                      <a:schemeClr val="accent2"/>
                    </a:fillRef>
                    <a:effectRef idx="1">
                      <a:schemeClr val="accent2"/>
                    </a:effectRef>
                    <a:fontRef idx="minor">
                      <a:schemeClr val="tx1"/>
                    </a:fontRef>
                  </p:style>
                </p:cxnSp>
                <p:cxnSp>
                  <p:nvCxnSpPr>
                    <p:cNvPr id="52" name="Straight Arrow Connector 51">
                      <a:extLst>
                        <a:ext uri="{FF2B5EF4-FFF2-40B4-BE49-F238E27FC236}">
                          <a16:creationId xmlns:a16="http://schemas.microsoft.com/office/drawing/2014/main" id="{0857A26F-728F-2930-78B6-4A17C5EC23C7}"/>
                        </a:ext>
                      </a:extLst>
                    </p:cNvPr>
                    <p:cNvCxnSpPr>
                      <a:cxnSpLocks/>
                    </p:cNvCxnSpPr>
                    <p:nvPr/>
                  </p:nvCxnSpPr>
                  <p:spPr>
                    <a:xfrm>
                      <a:off x="2568633" y="5291312"/>
                      <a:ext cx="7622771" cy="0"/>
                    </a:xfrm>
                    <a:prstGeom prst="straightConnector1">
                      <a:avLst/>
                    </a:prstGeom>
                    <a:ln>
                      <a:solidFill>
                        <a:schemeClr val="tx1"/>
                      </a:solidFill>
                      <a:tailEnd type="triangle"/>
                    </a:ln>
                  </p:spPr>
                  <p:style>
                    <a:lnRef idx="2">
                      <a:schemeClr val="accent2"/>
                    </a:lnRef>
                    <a:fillRef idx="0">
                      <a:schemeClr val="accent2"/>
                    </a:fillRef>
                    <a:effectRef idx="1">
                      <a:schemeClr val="accent2"/>
                    </a:effectRef>
                    <a:fontRef idx="minor">
                      <a:schemeClr val="tx1"/>
                    </a:fontRef>
                  </p:style>
                </p:cxnSp>
                <p:cxnSp>
                  <p:nvCxnSpPr>
                    <p:cNvPr id="56" name="Straight Arrow Connector 55">
                      <a:extLst>
                        <a:ext uri="{FF2B5EF4-FFF2-40B4-BE49-F238E27FC236}">
                          <a16:creationId xmlns:a16="http://schemas.microsoft.com/office/drawing/2014/main" id="{14F675EE-2467-1F60-690F-650CE6306C6C}"/>
                        </a:ext>
                      </a:extLst>
                    </p:cNvPr>
                    <p:cNvCxnSpPr>
                      <a:cxnSpLocks/>
                    </p:cNvCxnSpPr>
                    <p:nvPr/>
                  </p:nvCxnSpPr>
                  <p:spPr>
                    <a:xfrm>
                      <a:off x="5173288" y="5380065"/>
                      <a:ext cx="5018116" cy="3459"/>
                    </a:xfrm>
                    <a:prstGeom prst="straightConnector1">
                      <a:avLst/>
                    </a:prstGeom>
                    <a:ln>
                      <a:solidFill>
                        <a:srgbClr val="00B0F0"/>
                      </a:solidFill>
                      <a:tailEnd type="triangle"/>
                    </a:ln>
                  </p:spPr>
                  <p:style>
                    <a:lnRef idx="2">
                      <a:schemeClr val="accent2"/>
                    </a:lnRef>
                    <a:fillRef idx="0">
                      <a:schemeClr val="accent2"/>
                    </a:fillRef>
                    <a:effectRef idx="1">
                      <a:schemeClr val="accent2"/>
                    </a:effectRef>
                    <a:fontRef idx="minor">
                      <a:schemeClr val="tx1"/>
                    </a:fontRef>
                  </p:style>
                </p:cxnSp>
                <p:cxnSp>
                  <p:nvCxnSpPr>
                    <p:cNvPr id="9" name="Straight Connector 8">
                      <a:extLst>
                        <a:ext uri="{FF2B5EF4-FFF2-40B4-BE49-F238E27FC236}">
                          <a16:creationId xmlns:a16="http://schemas.microsoft.com/office/drawing/2014/main" id="{98D34C19-C99F-1468-FD1C-8E7BA0CAFB95}"/>
                        </a:ext>
                      </a:extLst>
                    </p:cNvPr>
                    <p:cNvCxnSpPr>
                      <a:cxnSpLocks/>
                      <a:endCxn id="7" idx="2"/>
                    </p:cNvCxnSpPr>
                    <p:nvPr/>
                  </p:nvCxnSpPr>
                  <p:spPr>
                    <a:xfrm flipV="1">
                      <a:off x="5181362" y="3193356"/>
                      <a:ext cx="3884540" cy="327"/>
                    </a:xfrm>
                    <a:prstGeom prst="line">
                      <a:avLst/>
                    </a:prstGeom>
                    <a:ln>
                      <a:solidFill>
                        <a:srgbClr val="00B0F0"/>
                      </a:solidFill>
                    </a:ln>
                  </p:spPr>
                  <p:style>
                    <a:lnRef idx="2">
                      <a:schemeClr val="accent2"/>
                    </a:lnRef>
                    <a:fillRef idx="0">
                      <a:schemeClr val="accent2"/>
                    </a:fillRef>
                    <a:effectRef idx="1">
                      <a:schemeClr val="accent2"/>
                    </a:effectRef>
                    <a:fontRef idx="minor">
                      <a:schemeClr val="tx1"/>
                    </a:fontRef>
                  </p:style>
                </p:cxnSp>
              </p:grpSp>
              <p:sp>
                <p:nvSpPr>
                  <p:cNvPr id="20" name="Oval 19">
                    <a:extLst>
                      <a:ext uri="{FF2B5EF4-FFF2-40B4-BE49-F238E27FC236}">
                        <a16:creationId xmlns:a16="http://schemas.microsoft.com/office/drawing/2014/main" id="{F0AF9C32-B6FA-E87A-C640-AE76DFDC8873}"/>
                      </a:ext>
                    </a:extLst>
                  </p:cNvPr>
                  <p:cNvSpPr/>
                  <p:nvPr/>
                </p:nvSpPr>
                <p:spPr>
                  <a:xfrm>
                    <a:off x="5129432" y="5351028"/>
                    <a:ext cx="102523" cy="89787"/>
                  </a:xfrm>
                  <a:prstGeom prst="ellipse">
                    <a:avLst/>
                  </a:prstGeom>
                  <a:solidFill>
                    <a:srgbClr val="00B0F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ysClr val="windowText" lastClr="000000"/>
                      </a:solidFill>
                    </a:endParaRPr>
                  </a:p>
                </p:txBody>
              </p:sp>
              <p:sp>
                <p:nvSpPr>
                  <p:cNvPr id="27" name="Oval 26">
                    <a:extLst>
                      <a:ext uri="{FF2B5EF4-FFF2-40B4-BE49-F238E27FC236}">
                        <a16:creationId xmlns:a16="http://schemas.microsoft.com/office/drawing/2014/main" id="{0940118C-3A87-A1C9-FC93-755083C156DA}"/>
                      </a:ext>
                    </a:extLst>
                  </p:cNvPr>
                  <p:cNvSpPr/>
                  <p:nvPr/>
                </p:nvSpPr>
                <p:spPr>
                  <a:xfrm>
                    <a:off x="2514567" y="5253333"/>
                    <a:ext cx="102523" cy="89787"/>
                  </a:xfrm>
                  <a:prstGeom prst="ellipse">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ysClr val="windowText" lastClr="000000"/>
                      </a:solidFill>
                    </a:endParaRPr>
                  </a:p>
                </p:txBody>
              </p:sp>
              <p:sp>
                <p:nvSpPr>
                  <p:cNvPr id="31" name="Oval 30">
                    <a:extLst>
                      <a:ext uri="{FF2B5EF4-FFF2-40B4-BE49-F238E27FC236}">
                        <a16:creationId xmlns:a16="http://schemas.microsoft.com/office/drawing/2014/main" id="{3CA63CC1-BF3B-AA82-1AED-82040176B643}"/>
                      </a:ext>
                    </a:extLst>
                  </p:cNvPr>
                  <p:cNvSpPr/>
                  <p:nvPr/>
                </p:nvSpPr>
                <p:spPr>
                  <a:xfrm>
                    <a:off x="9076463" y="4244378"/>
                    <a:ext cx="102523" cy="89787"/>
                  </a:xfrm>
                  <a:prstGeom prst="ellipse">
                    <a:avLst/>
                  </a:prstGeom>
                  <a:solidFill>
                    <a:srgbClr val="00B0F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ysClr val="windowText" lastClr="000000"/>
                      </a:solidFill>
                    </a:endParaRPr>
                  </a:p>
                </p:txBody>
              </p:sp>
              <p:sp>
                <p:nvSpPr>
                  <p:cNvPr id="21" name="Oval 20">
                    <a:extLst>
                      <a:ext uri="{FF2B5EF4-FFF2-40B4-BE49-F238E27FC236}">
                        <a16:creationId xmlns:a16="http://schemas.microsoft.com/office/drawing/2014/main" id="{52567DC2-9958-A0BE-C0D1-6ED9FA354222}"/>
                      </a:ext>
                    </a:extLst>
                  </p:cNvPr>
                  <p:cNvSpPr/>
                  <p:nvPr/>
                </p:nvSpPr>
                <p:spPr>
                  <a:xfrm>
                    <a:off x="2522589" y="4234666"/>
                    <a:ext cx="102523" cy="89787"/>
                  </a:xfrm>
                  <a:prstGeom prst="ellipse">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ysClr val="windowText" lastClr="000000"/>
                      </a:solidFill>
                    </a:endParaRPr>
                  </a:p>
                </p:txBody>
              </p:sp>
              <p:sp>
                <p:nvSpPr>
                  <p:cNvPr id="32" name="Oval 31">
                    <a:extLst>
                      <a:ext uri="{FF2B5EF4-FFF2-40B4-BE49-F238E27FC236}">
                        <a16:creationId xmlns:a16="http://schemas.microsoft.com/office/drawing/2014/main" id="{BC2D9C77-3228-7D43-9155-AB075B6829E8}"/>
                      </a:ext>
                    </a:extLst>
                  </p:cNvPr>
                  <p:cNvSpPr/>
                  <p:nvPr/>
                </p:nvSpPr>
                <p:spPr>
                  <a:xfrm>
                    <a:off x="2514571" y="3157172"/>
                    <a:ext cx="102523" cy="89787"/>
                  </a:xfrm>
                  <a:prstGeom prst="ellipse">
                    <a:avLst/>
                  </a:prstGeom>
                  <a:solidFill>
                    <a:schemeClr val="tx1"/>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ysClr val="windowText" lastClr="000000"/>
                      </a:solidFill>
                    </a:endParaRPr>
                  </a:p>
                </p:txBody>
              </p:sp>
            </p:grpSp>
          </p:grpSp>
        </p:grpSp>
      </p:grpSp>
      <p:sp>
        <p:nvSpPr>
          <p:cNvPr id="19" name="Oval 18">
            <a:extLst>
              <a:ext uri="{FF2B5EF4-FFF2-40B4-BE49-F238E27FC236}">
                <a16:creationId xmlns:a16="http://schemas.microsoft.com/office/drawing/2014/main" id="{814BF6FF-AC78-E961-27B7-04107CD6225C}"/>
              </a:ext>
            </a:extLst>
          </p:cNvPr>
          <p:cNvSpPr/>
          <p:nvPr/>
        </p:nvSpPr>
        <p:spPr>
          <a:xfrm>
            <a:off x="9044077" y="3155758"/>
            <a:ext cx="102523" cy="89787"/>
          </a:xfrm>
          <a:prstGeom prst="ellipse">
            <a:avLst/>
          </a:prstGeom>
          <a:solidFill>
            <a:srgbClr val="00B0F0"/>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ysClr val="windowText" lastClr="000000"/>
              </a:solidFill>
            </a:endParaRPr>
          </a:p>
        </p:txBody>
      </p:sp>
    </p:spTree>
    <p:extLst>
      <p:ext uri="{BB962C8B-B14F-4D97-AF65-F5344CB8AC3E}">
        <p14:creationId xmlns:p14="http://schemas.microsoft.com/office/powerpoint/2010/main" val="201185929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Malta__">
            <a:extLst>
              <a:ext uri="{FF2B5EF4-FFF2-40B4-BE49-F238E27FC236}">
                <a16:creationId xmlns:a16="http://schemas.microsoft.com/office/drawing/2014/main" id="{B06BA315-C77A-6225-4C15-C8EEF7D636A6}"/>
              </a:ext>
            </a:extLst>
          </p:cNvPr>
          <p:cNvGrpSpPr/>
          <p:nvPr/>
        </p:nvGrpSpPr>
        <p:grpSpPr>
          <a:xfrm>
            <a:off x="6365593" y="3080123"/>
            <a:ext cx="20068" cy="16386"/>
            <a:chOff x="6365593" y="3475625"/>
            <a:chExt cx="20068" cy="15265"/>
          </a:xfrm>
        </p:grpSpPr>
        <p:sp>
          <p:nvSpPr>
            <p:cNvPr id="440" name="imgMalta2">
              <a:extLst>
                <a:ext uri="{FF2B5EF4-FFF2-40B4-BE49-F238E27FC236}">
                  <a16:creationId xmlns:a16="http://schemas.microsoft.com/office/drawing/2014/main" id="{AFA833E4-F3EC-D80D-42FB-0030644394D3}"/>
                </a:ext>
              </a:extLst>
            </p:cNvPr>
            <p:cNvSpPr/>
            <p:nvPr/>
          </p:nvSpPr>
          <p:spPr>
            <a:xfrm>
              <a:off x="6374131" y="3480449"/>
              <a:ext cx="11530" cy="10441"/>
            </a:xfrm>
            <a:custGeom>
              <a:avLst/>
              <a:gdLst>
                <a:gd name="connsiteX0" fmla="*/ 10555 w 11530"/>
                <a:gd name="connsiteY0" fmla="*/ 10254 h 10441"/>
                <a:gd name="connsiteX1" fmla="*/ 9361 w 11530"/>
                <a:gd name="connsiteY1" fmla="*/ 4886 h 10441"/>
                <a:gd name="connsiteX2" fmla="*/ 1757 w 11530"/>
                <a:gd name="connsiteY2" fmla="*/ 561 h 10441"/>
                <a:gd name="connsiteX3" fmla="*/ 1310 w 11530"/>
                <a:gd name="connsiteY3" fmla="*/ 8315 h 10441"/>
                <a:gd name="connsiteX4" fmla="*/ 10555 w 11530"/>
                <a:gd name="connsiteY4" fmla="*/ 10403 h 10441"/>
                <a:gd name="connsiteX5" fmla="*/ 10555 w 11530"/>
                <a:gd name="connsiteY5" fmla="*/ 10403 h 1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30" h="10441">
                  <a:moveTo>
                    <a:pt x="10555" y="10254"/>
                  </a:moveTo>
                  <a:cubicBezTo>
                    <a:pt x="12195" y="10254"/>
                    <a:pt x="11747" y="6377"/>
                    <a:pt x="9361" y="4886"/>
                  </a:cubicBezTo>
                  <a:cubicBezTo>
                    <a:pt x="7125" y="3395"/>
                    <a:pt x="2502" y="-1675"/>
                    <a:pt x="1757" y="561"/>
                  </a:cubicBezTo>
                  <a:cubicBezTo>
                    <a:pt x="1011" y="2798"/>
                    <a:pt x="-1524" y="7421"/>
                    <a:pt x="1310" y="8315"/>
                  </a:cubicBezTo>
                  <a:cubicBezTo>
                    <a:pt x="4142" y="9210"/>
                    <a:pt x="6379" y="10701"/>
                    <a:pt x="10555" y="10403"/>
                  </a:cubicBezTo>
                  <a:lnTo>
                    <a:pt x="10555" y="1040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41" name="imgMalta1">
              <a:extLst>
                <a:ext uri="{FF2B5EF4-FFF2-40B4-BE49-F238E27FC236}">
                  <a16:creationId xmlns:a16="http://schemas.microsoft.com/office/drawing/2014/main" id="{5ED94361-37D8-EBD8-EAA0-6F87809D763E}"/>
                </a:ext>
              </a:extLst>
            </p:cNvPr>
            <p:cNvSpPr/>
            <p:nvPr/>
          </p:nvSpPr>
          <p:spPr>
            <a:xfrm>
              <a:off x="6365593" y="3475625"/>
              <a:ext cx="5522" cy="3602"/>
            </a:xfrm>
            <a:custGeom>
              <a:avLst/>
              <a:gdLst>
                <a:gd name="connsiteX0" fmla="*/ 5523 w 5522"/>
                <a:gd name="connsiteY0" fmla="*/ 2253 h 3602"/>
                <a:gd name="connsiteX1" fmla="*/ 3882 w 5522"/>
                <a:gd name="connsiteY1" fmla="*/ 464 h 3602"/>
                <a:gd name="connsiteX2" fmla="*/ 6 w 5522"/>
                <a:gd name="connsiteY2" fmla="*/ 464 h 3602"/>
                <a:gd name="connsiteX3" fmla="*/ 1496 w 5522"/>
                <a:gd name="connsiteY3" fmla="*/ 3595 h 3602"/>
                <a:gd name="connsiteX4" fmla="*/ 5523 w 5522"/>
                <a:gd name="connsiteY4" fmla="*/ 2402 h 3602"/>
                <a:gd name="connsiteX5" fmla="*/ 5523 w 5522"/>
                <a:gd name="connsiteY5" fmla="*/ 2402 h 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22" h="3602">
                  <a:moveTo>
                    <a:pt x="5523" y="2253"/>
                  </a:moveTo>
                  <a:cubicBezTo>
                    <a:pt x="5523" y="2253"/>
                    <a:pt x="5076" y="464"/>
                    <a:pt x="3882" y="464"/>
                  </a:cubicBezTo>
                  <a:cubicBezTo>
                    <a:pt x="2690" y="464"/>
                    <a:pt x="-144" y="-580"/>
                    <a:pt x="6" y="464"/>
                  </a:cubicBezTo>
                  <a:cubicBezTo>
                    <a:pt x="154" y="1508"/>
                    <a:pt x="304" y="3744"/>
                    <a:pt x="1496" y="3595"/>
                  </a:cubicBezTo>
                  <a:cubicBezTo>
                    <a:pt x="2690" y="3297"/>
                    <a:pt x="3882" y="3446"/>
                    <a:pt x="5523" y="2402"/>
                  </a:cubicBezTo>
                  <a:lnTo>
                    <a:pt x="5523" y="240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4" name="Zimbabwe__">
            <a:extLst>
              <a:ext uri="{FF2B5EF4-FFF2-40B4-BE49-F238E27FC236}">
                <a16:creationId xmlns:a16="http://schemas.microsoft.com/office/drawing/2014/main" id="{9584D5BA-2AC8-CCE0-C60B-E687FE455F6C}"/>
              </a:ext>
            </a:extLst>
          </p:cNvPr>
          <p:cNvSpPr/>
          <p:nvPr/>
        </p:nvSpPr>
        <p:spPr>
          <a:xfrm>
            <a:off x="6665467" y="4645884"/>
            <a:ext cx="204584" cy="205841"/>
          </a:xfrm>
          <a:custGeom>
            <a:avLst/>
            <a:gdLst>
              <a:gd name="connsiteX0" fmla="*/ 204287 w 204584"/>
              <a:gd name="connsiteY0" fmla="*/ 117054 h 191760"/>
              <a:gd name="connsiteX1" fmla="*/ 202050 w 204584"/>
              <a:gd name="connsiteY1" fmla="*/ 113476 h 191760"/>
              <a:gd name="connsiteX2" fmla="*/ 200410 w 204584"/>
              <a:gd name="connsiteY2" fmla="*/ 110344 h 191760"/>
              <a:gd name="connsiteX3" fmla="*/ 199068 w 204584"/>
              <a:gd name="connsiteY3" fmla="*/ 105573 h 191760"/>
              <a:gd name="connsiteX4" fmla="*/ 200410 w 204584"/>
              <a:gd name="connsiteY4" fmla="*/ 101398 h 191760"/>
              <a:gd name="connsiteX5" fmla="*/ 200857 w 204584"/>
              <a:gd name="connsiteY5" fmla="*/ 98863 h 191760"/>
              <a:gd name="connsiteX6" fmla="*/ 200857 w 204584"/>
              <a:gd name="connsiteY6" fmla="*/ 97521 h 191760"/>
              <a:gd name="connsiteX7" fmla="*/ 200260 w 204584"/>
              <a:gd name="connsiteY7" fmla="*/ 96179 h 191760"/>
              <a:gd name="connsiteX8" fmla="*/ 198620 w 204584"/>
              <a:gd name="connsiteY8" fmla="*/ 95135 h 191760"/>
              <a:gd name="connsiteX9" fmla="*/ 197278 w 204584"/>
              <a:gd name="connsiteY9" fmla="*/ 94538 h 191760"/>
              <a:gd name="connsiteX10" fmla="*/ 196831 w 204584"/>
              <a:gd name="connsiteY10" fmla="*/ 92749 h 191760"/>
              <a:gd name="connsiteX11" fmla="*/ 196831 w 204584"/>
              <a:gd name="connsiteY11" fmla="*/ 90661 h 191760"/>
              <a:gd name="connsiteX12" fmla="*/ 197427 w 204584"/>
              <a:gd name="connsiteY12" fmla="*/ 89469 h 191760"/>
              <a:gd name="connsiteX13" fmla="*/ 200857 w 204584"/>
              <a:gd name="connsiteY13" fmla="*/ 87679 h 191760"/>
              <a:gd name="connsiteX14" fmla="*/ 201603 w 204584"/>
              <a:gd name="connsiteY14" fmla="*/ 86635 h 191760"/>
              <a:gd name="connsiteX15" fmla="*/ 202050 w 204584"/>
              <a:gd name="connsiteY15" fmla="*/ 85591 h 191760"/>
              <a:gd name="connsiteX16" fmla="*/ 202050 w 204584"/>
              <a:gd name="connsiteY16" fmla="*/ 83951 h 191760"/>
              <a:gd name="connsiteX17" fmla="*/ 203093 w 204584"/>
              <a:gd name="connsiteY17" fmla="*/ 79925 h 191760"/>
              <a:gd name="connsiteX18" fmla="*/ 204435 w 204584"/>
              <a:gd name="connsiteY18" fmla="*/ 76197 h 191760"/>
              <a:gd name="connsiteX19" fmla="*/ 204435 w 204584"/>
              <a:gd name="connsiteY19" fmla="*/ 74855 h 191760"/>
              <a:gd name="connsiteX20" fmla="*/ 203988 w 204584"/>
              <a:gd name="connsiteY20" fmla="*/ 73662 h 191760"/>
              <a:gd name="connsiteX21" fmla="*/ 203690 w 204584"/>
              <a:gd name="connsiteY21" fmla="*/ 71575 h 191760"/>
              <a:gd name="connsiteX22" fmla="*/ 203392 w 204584"/>
              <a:gd name="connsiteY22" fmla="*/ 68443 h 191760"/>
              <a:gd name="connsiteX23" fmla="*/ 203392 w 204584"/>
              <a:gd name="connsiteY23" fmla="*/ 59496 h 191760"/>
              <a:gd name="connsiteX24" fmla="*/ 203988 w 204584"/>
              <a:gd name="connsiteY24" fmla="*/ 50251 h 191760"/>
              <a:gd name="connsiteX25" fmla="*/ 203690 w 204584"/>
              <a:gd name="connsiteY25" fmla="*/ 45033 h 191760"/>
              <a:gd name="connsiteX26" fmla="*/ 201453 w 204584"/>
              <a:gd name="connsiteY26" fmla="*/ 39068 h 191760"/>
              <a:gd name="connsiteX27" fmla="*/ 201453 w 204584"/>
              <a:gd name="connsiteY27" fmla="*/ 34744 h 191760"/>
              <a:gd name="connsiteX28" fmla="*/ 202795 w 204584"/>
              <a:gd name="connsiteY28" fmla="*/ 31761 h 191760"/>
              <a:gd name="connsiteX29" fmla="*/ 203093 w 204584"/>
              <a:gd name="connsiteY29" fmla="*/ 29972 h 191760"/>
              <a:gd name="connsiteX30" fmla="*/ 201901 w 204584"/>
              <a:gd name="connsiteY30" fmla="*/ 29674 h 191760"/>
              <a:gd name="connsiteX31" fmla="*/ 199515 w 204584"/>
              <a:gd name="connsiteY31" fmla="*/ 29674 h 191760"/>
              <a:gd name="connsiteX32" fmla="*/ 197726 w 204584"/>
              <a:gd name="connsiteY32" fmla="*/ 28928 h 191760"/>
              <a:gd name="connsiteX33" fmla="*/ 194892 w 204584"/>
              <a:gd name="connsiteY33" fmla="*/ 26393 h 191760"/>
              <a:gd name="connsiteX34" fmla="*/ 190121 w 204584"/>
              <a:gd name="connsiteY34" fmla="*/ 24306 h 191760"/>
              <a:gd name="connsiteX35" fmla="*/ 184603 w 204584"/>
              <a:gd name="connsiteY35" fmla="*/ 22367 h 191760"/>
              <a:gd name="connsiteX36" fmla="*/ 176551 w 204584"/>
              <a:gd name="connsiteY36" fmla="*/ 21771 h 191760"/>
              <a:gd name="connsiteX37" fmla="*/ 169841 w 204584"/>
              <a:gd name="connsiteY37" fmla="*/ 15806 h 191760"/>
              <a:gd name="connsiteX38" fmla="*/ 164622 w 204584"/>
              <a:gd name="connsiteY38" fmla="*/ 14911 h 191760"/>
              <a:gd name="connsiteX39" fmla="*/ 162982 w 204584"/>
              <a:gd name="connsiteY39" fmla="*/ 14166 h 191760"/>
              <a:gd name="connsiteX40" fmla="*/ 157912 w 204584"/>
              <a:gd name="connsiteY40" fmla="*/ 10587 h 191760"/>
              <a:gd name="connsiteX41" fmla="*/ 150009 w 204584"/>
              <a:gd name="connsiteY41" fmla="*/ 10289 h 191760"/>
              <a:gd name="connsiteX42" fmla="*/ 141957 w 204584"/>
              <a:gd name="connsiteY42" fmla="*/ 9991 h 191760"/>
              <a:gd name="connsiteX43" fmla="*/ 136887 w 204584"/>
              <a:gd name="connsiteY43" fmla="*/ 9991 h 191760"/>
              <a:gd name="connsiteX44" fmla="*/ 136141 w 204584"/>
              <a:gd name="connsiteY44" fmla="*/ 9394 h 191760"/>
              <a:gd name="connsiteX45" fmla="*/ 135843 w 204584"/>
              <a:gd name="connsiteY45" fmla="*/ 4473 h 191760"/>
              <a:gd name="connsiteX46" fmla="*/ 135843 w 204584"/>
              <a:gd name="connsiteY46" fmla="*/ 0 h 191760"/>
              <a:gd name="connsiteX47" fmla="*/ 131966 w 204584"/>
              <a:gd name="connsiteY47" fmla="*/ 0 h 191760"/>
              <a:gd name="connsiteX48" fmla="*/ 125256 w 204584"/>
              <a:gd name="connsiteY48" fmla="*/ 0 h 191760"/>
              <a:gd name="connsiteX49" fmla="*/ 118247 w 204584"/>
              <a:gd name="connsiteY49" fmla="*/ 0 h 191760"/>
              <a:gd name="connsiteX50" fmla="*/ 111836 w 204584"/>
              <a:gd name="connsiteY50" fmla="*/ 1491 h 191760"/>
              <a:gd name="connsiteX51" fmla="*/ 106617 w 204584"/>
              <a:gd name="connsiteY51" fmla="*/ 3728 h 191760"/>
              <a:gd name="connsiteX52" fmla="*/ 100354 w 204584"/>
              <a:gd name="connsiteY52" fmla="*/ 7157 h 191760"/>
              <a:gd name="connsiteX53" fmla="*/ 98266 w 204584"/>
              <a:gd name="connsiteY53" fmla="*/ 8499 h 191760"/>
              <a:gd name="connsiteX54" fmla="*/ 96626 w 204584"/>
              <a:gd name="connsiteY54" fmla="*/ 9543 h 191760"/>
              <a:gd name="connsiteX55" fmla="*/ 95582 w 204584"/>
              <a:gd name="connsiteY55" fmla="*/ 10885 h 191760"/>
              <a:gd name="connsiteX56" fmla="*/ 95135 w 204584"/>
              <a:gd name="connsiteY56" fmla="*/ 13868 h 191760"/>
              <a:gd name="connsiteX57" fmla="*/ 95135 w 204584"/>
              <a:gd name="connsiteY57" fmla="*/ 18490 h 191760"/>
              <a:gd name="connsiteX58" fmla="*/ 94538 w 204584"/>
              <a:gd name="connsiteY58" fmla="*/ 21771 h 191760"/>
              <a:gd name="connsiteX59" fmla="*/ 92600 w 204584"/>
              <a:gd name="connsiteY59" fmla="*/ 24753 h 191760"/>
              <a:gd name="connsiteX60" fmla="*/ 95135 w 204584"/>
              <a:gd name="connsiteY60" fmla="*/ 25797 h 191760"/>
              <a:gd name="connsiteX61" fmla="*/ 96328 w 204584"/>
              <a:gd name="connsiteY61" fmla="*/ 25797 h 191760"/>
              <a:gd name="connsiteX62" fmla="*/ 97521 w 204584"/>
              <a:gd name="connsiteY62" fmla="*/ 25797 h 191760"/>
              <a:gd name="connsiteX63" fmla="*/ 98117 w 204584"/>
              <a:gd name="connsiteY63" fmla="*/ 26393 h 191760"/>
              <a:gd name="connsiteX64" fmla="*/ 98714 w 204584"/>
              <a:gd name="connsiteY64" fmla="*/ 26841 h 191760"/>
              <a:gd name="connsiteX65" fmla="*/ 98117 w 204584"/>
              <a:gd name="connsiteY65" fmla="*/ 27288 h 191760"/>
              <a:gd name="connsiteX66" fmla="*/ 97521 w 204584"/>
              <a:gd name="connsiteY66" fmla="*/ 28183 h 191760"/>
              <a:gd name="connsiteX67" fmla="*/ 97223 w 204584"/>
              <a:gd name="connsiteY67" fmla="*/ 29077 h 191760"/>
              <a:gd name="connsiteX68" fmla="*/ 96477 w 204584"/>
              <a:gd name="connsiteY68" fmla="*/ 29077 h 191760"/>
              <a:gd name="connsiteX69" fmla="*/ 95582 w 204584"/>
              <a:gd name="connsiteY69" fmla="*/ 28779 h 191760"/>
              <a:gd name="connsiteX70" fmla="*/ 95284 w 204584"/>
              <a:gd name="connsiteY70" fmla="*/ 30121 h 191760"/>
              <a:gd name="connsiteX71" fmla="*/ 94688 w 204584"/>
              <a:gd name="connsiteY71" fmla="*/ 31463 h 191760"/>
              <a:gd name="connsiteX72" fmla="*/ 93644 w 204584"/>
              <a:gd name="connsiteY72" fmla="*/ 32059 h 191760"/>
              <a:gd name="connsiteX73" fmla="*/ 92898 w 204584"/>
              <a:gd name="connsiteY73" fmla="*/ 32507 h 191760"/>
              <a:gd name="connsiteX74" fmla="*/ 91854 w 204584"/>
              <a:gd name="connsiteY74" fmla="*/ 32209 h 191760"/>
              <a:gd name="connsiteX75" fmla="*/ 91109 w 204584"/>
              <a:gd name="connsiteY75" fmla="*/ 31612 h 191760"/>
              <a:gd name="connsiteX76" fmla="*/ 91109 w 204584"/>
              <a:gd name="connsiteY76" fmla="*/ 30867 h 191760"/>
              <a:gd name="connsiteX77" fmla="*/ 90960 w 204584"/>
              <a:gd name="connsiteY77" fmla="*/ 29823 h 191760"/>
              <a:gd name="connsiteX78" fmla="*/ 90065 w 204584"/>
              <a:gd name="connsiteY78" fmla="*/ 29525 h 191760"/>
              <a:gd name="connsiteX79" fmla="*/ 89021 w 204584"/>
              <a:gd name="connsiteY79" fmla="*/ 29972 h 191760"/>
              <a:gd name="connsiteX80" fmla="*/ 88276 w 204584"/>
              <a:gd name="connsiteY80" fmla="*/ 30270 h 191760"/>
              <a:gd name="connsiteX81" fmla="*/ 87530 w 204584"/>
              <a:gd name="connsiteY81" fmla="*/ 30568 h 191760"/>
              <a:gd name="connsiteX82" fmla="*/ 86337 w 204584"/>
              <a:gd name="connsiteY82" fmla="*/ 31165 h 191760"/>
              <a:gd name="connsiteX83" fmla="*/ 85443 w 204584"/>
              <a:gd name="connsiteY83" fmla="*/ 32209 h 191760"/>
              <a:gd name="connsiteX84" fmla="*/ 84995 w 204584"/>
              <a:gd name="connsiteY84" fmla="*/ 33401 h 191760"/>
              <a:gd name="connsiteX85" fmla="*/ 84995 w 204584"/>
              <a:gd name="connsiteY85" fmla="*/ 34296 h 191760"/>
              <a:gd name="connsiteX86" fmla="*/ 84995 w 204584"/>
              <a:gd name="connsiteY86" fmla="*/ 34296 h 191760"/>
              <a:gd name="connsiteX87" fmla="*/ 84101 w 204584"/>
              <a:gd name="connsiteY87" fmla="*/ 33551 h 191760"/>
              <a:gd name="connsiteX88" fmla="*/ 83206 w 204584"/>
              <a:gd name="connsiteY88" fmla="*/ 32358 h 191760"/>
              <a:gd name="connsiteX89" fmla="*/ 82162 w 204584"/>
              <a:gd name="connsiteY89" fmla="*/ 32358 h 191760"/>
              <a:gd name="connsiteX90" fmla="*/ 79478 w 204584"/>
              <a:gd name="connsiteY90" fmla="*/ 32954 h 191760"/>
              <a:gd name="connsiteX91" fmla="*/ 77092 w 204584"/>
              <a:gd name="connsiteY91" fmla="*/ 33551 h 191760"/>
              <a:gd name="connsiteX92" fmla="*/ 76198 w 204584"/>
              <a:gd name="connsiteY92" fmla="*/ 34147 h 191760"/>
              <a:gd name="connsiteX93" fmla="*/ 75750 w 204584"/>
              <a:gd name="connsiteY93" fmla="*/ 35191 h 191760"/>
              <a:gd name="connsiteX94" fmla="*/ 75303 w 204584"/>
              <a:gd name="connsiteY94" fmla="*/ 36682 h 191760"/>
              <a:gd name="connsiteX95" fmla="*/ 75303 w 204584"/>
              <a:gd name="connsiteY95" fmla="*/ 37577 h 191760"/>
              <a:gd name="connsiteX96" fmla="*/ 75750 w 204584"/>
              <a:gd name="connsiteY96" fmla="*/ 38024 h 191760"/>
              <a:gd name="connsiteX97" fmla="*/ 75750 w 204584"/>
              <a:gd name="connsiteY97" fmla="*/ 38621 h 191760"/>
              <a:gd name="connsiteX98" fmla="*/ 75004 w 204584"/>
              <a:gd name="connsiteY98" fmla="*/ 39515 h 191760"/>
              <a:gd name="connsiteX99" fmla="*/ 74259 w 204584"/>
              <a:gd name="connsiteY99" fmla="*/ 39962 h 191760"/>
              <a:gd name="connsiteX100" fmla="*/ 73066 w 204584"/>
              <a:gd name="connsiteY100" fmla="*/ 39515 h 191760"/>
              <a:gd name="connsiteX101" fmla="*/ 72022 w 204584"/>
              <a:gd name="connsiteY101" fmla="*/ 39217 h 191760"/>
              <a:gd name="connsiteX102" fmla="*/ 71575 w 204584"/>
              <a:gd name="connsiteY102" fmla="*/ 39515 h 191760"/>
              <a:gd name="connsiteX103" fmla="*/ 70829 w 204584"/>
              <a:gd name="connsiteY103" fmla="*/ 40261 h 191760"/>
              <a:gd name="connsiteX104" fmla="*/ 69637 w 204584"/>
              <a:gd name="connsiteY104" fmla="*/ 41305 h 191760"/>
              <a:gd name="connsiteX105" fmla="*/ 68891 w 204584"/>
              <a:gd name="connsiteY105" fmla="*/ 42050 h 191760"/>
              <a:gd name="connsiteX106" fmla="*/ 68145 w 204584"/>
              <a:gd name="connsiteY106" fmla="*/ 42348 h 191760"/>
              <a:gd name="connsiteX107" fmla="*/ 66505 w 204584"/>
              <a:gd name="connsiteY107" fmla="*/ 42796 h 191760"/>
              <a:gd name="connsiteX108" fmla="*/ 65312 w 204584"/>
              <a:gd name="connsiteY108" fmla="*/ 43690 h 191760"/>
              <a:gd name="connsiteX109" fmla="*/ 64716 w 204584"/>
              <a:gd name="connsiteY109" fmla="*/ 44287 h 191760"/>
              <a:gd name="connsiteX110" fmla="*/ 64268 w 204584"/>
              <a:gd name="connsiteY110" fmla="*/ 45033 h 191760"/>
              <a:gd name="connsiteX111" fmla="*/ 63821 w 204584"/>
              <a:gd name="connsiteY111" fmla="*/ 46225 h 191760"/>
              <a:gd name="connsiteX112" fmla="*/ 62777 w 204584"/>
              <a:gd name="connsiteY112" fmla="*/ 48760 h 191760"/>
              <a:gd name="connsiteX113" fmla="*/ 61882 w 204584"/>
              <a:gd name="connsiteY113" fmla="*/ 50699 h 191760"/>
              <a:gd name="connsiteX114" fmla="*/ 61584 w 204584"/>
              <a:gd name="connsiteY114" fmla="*/ 50699 h 191760"/>
              <a:gd name="connsiteX115" fmla="*/ 61137 w 204584"/>
              <a:gd name="connsiteY115" fmla="*/ 51295 h 191760"/>
              <a:gd name="connsiteX116" fmla="*/ 59944 w 204584"/>
              <a:gd name="connsiteY116" fmla="*/ 52339 h 191760"/>
              <a:gd name="connsiteX117" fmla="*/ 58751 w 204584"/>
              <a:gd name="connsiteY117" fmla="*/ 53085 h 191760"/>
              <a:gd name="connsiteX118" fmla="*/ 58304 w 204584"/>
              <a:gd name="connsiteY118" fmla="*/ 53681 h 191760"/>
              <a:gd name="connsiteX119" fmla="*/ 58602 w 204584"/>
              <a:gd name="connsiteY119" fmla="*/ 53681 h 191760"/>
              <a:gd name="connsiteX120" fmla="*/ 58900 w 204584"/>
              <a:gd name="connsiteY120" fmla="*/ 53830 h 191760"/>
              <a:gd name="connsiteX121" fmla="*/ 58602 w 204584"/>
              <a:gd name="connsiteY121" fmla="*/ 54129 h 191760"/>
              <a:gd name="connsiteX122" fmla="*/ 57409 w 204584"/>
              <a:gd name="connsiteY122" fmla="*/ 54427 h 191760"/>
              <a:gd name="connsiteX123" fmla="*/ 56067 w 204584"/>
              <a:gd name="connsiteY123" fmla="*/ 55023 h 191760"/>
              <a:gd name="connsiteX124" fmla="*/ 54278 w 204584"/>
              <a:gd name="connsiteY124" fmla="*/ 57111 h 191760"/>
              <a:gd name="connsiteX125" fmla="*/ 52787 w 204584"/>
              <a:gd name="connsiteY125" fmla="*/ 59198 h 191760"/>
              <a:gd name="connsiteX126" fmla="*/ 51892 w 204584"/>
              <a:gd name="connsiteY126" fmla="*/ 60540 h 191760"/>
              <a:gd name="connsiteX127" fmla="*/ 50997 w 204584"/>
              <a:gd name="connsiteY127" fmla="*/ 61733 h 191760"/>
              <a:gd name="connsiteX128" fmla="*/ 49804 w 204584"/>
              <a:gd name="connsiteY128" fmla="*/ 63672 h 191760"/>
              <a:gd name="connsiteX129" fmla="*/ 48761 w 204584"/>
              <a:gd name="connsiteY129" fmla="*/ 64865 h 191760"/>
              <a:gd name="connsiteX130" fmla="*/ 48015 w 204584"/>
              <a:gd name="connsiteY130" fmla="*/ 64865 h 191760"/>
              <a:gd name="connsiteX131" fmla="*/ 47269 w 204584"/>
              <a:gd name="connsiteY131" fmla="*/ 64865 h 191760"/>
              <a:gd name="connsiteX132" fmla="*/ 40857 w 204584"/>
              <a:gd name="connsiteY132" fmla="*/ 67250 h 191760"/>
              <a:gd name="connsiteX133" fmla="*/ 35489 w 204584"/>
              <a:gd name="connsiteY133" fmla="*/ 66654 h 191760"/>
              <a:gd name="connsiteX134" fmla="*/ 29077 w 204584"/>
              <a:gd name="connsiteY134" fmla="*/ 63970 h 191760"/>
              <a:gd name="connsiteX135" fmla="*/ 24008 w 204584"/>
              <a:gd name="connsiteY135" fmla="*/ 63523 h 191760"/>
              <a:gd name="connsiteX136" fmla="*/ 20280 w 204584"/>
              <a:gd name="connsiteY136" fmla="*/ 65163 h 191760"/>
              <a:gd name="connsiteX137" fmla="*/ 16850 w 204584"/>
              <a:gd name="connsiteY137" fmla="*/ 64715 h 191760"/>
              <a:gd name="connsiteX138" fmla="*/ 13719 w 204584"/>
              <a:gd name="connsiteY138" fmla="*/ 62032 h 191760"/>
              <a:gd name="connsiteX139" fmla="*/ 11034 w 204584"/>
              <a:gd name="connsiteY139" fmla="*/ 61137 h 191760"/>
              <a:gd name="connsiteX140" fmla="*/ 8798 w 204584"/>
              <a:gd name="connsiteY140" fmla="*/ 61882 h 191760"/>
              <a:gd name="connsiteX141" fmla="*/ 5964 w 204584"/>
              <a:gd name="connsiteY141" fmla="*/ 61882 h 191760"/>
              <a:gd name="connsiteX142" fmla="*/ 895 w 204584"/>
              <a:gd name="connsiteY142" fmla="*/ 60242 h 191760"/>
              <a:gd name="connsiteX143" fmla="*/ 447 w 204584"/>
              <a:gd name="connsiteY143" fmla="*/ 61584 h 191760"/>
              <a:gd name="connsiteX144" fmla="*/ 0 w 204584"/>
              <a:gd name="connsiteY144" fmla="*/ 63672 h 191760"/>
              <a:gd name="connsiteX145" fmla="*/ 447 w 204584"/>
              <a:gd name="connsiteY145" fmla="*/ 65163 h 191760"/>
              <a:gd name="connsiteX146" fmla="*/ 1491 w 204584"/>
              <a:gd name="connsiteY146" fmla="*/ 67250 h 191760"/>
              <a:gd name="connsiteX147" fmla="*/ 2982 w 204584"/>
              <a:gd name="connsiteY147" fmla="*/ 69040 h 191760"/>
              <a:gd name="connsiteX148" fmla="*/ 4175 w 204584"/>
              <a:gd name="connsiteY148" fmla="*/ 70084 h 191760"/>
              <a:gd name="connsiteX149" fmla="*/ 5517 w 204584"/>
              <a:gd name="connsiteY149" fmla="*/ 72768 h 191760"/>
              <a:gd name="connsiteX150" fmla="*/ 6859 w 204584"/>
              <a:gd name="connsiteY150" fmla="*/ 76048 h 191760"/>
              <a:gd name="connsiteX151" fmla="*/ 8649 w 204584"/>
              <a:gd name="connsiteY151" fmla="*/ 78583 h 191760"/>
              <a:gd name="connsiteX152" fmla="*/ 14017 w 204584"/>
              <a:gd name="connsiteY152" fmla="*/ 84399 h 191760"/>
              <a:gd name="connsiteX153" fmla="*/ 14613 w 204584"/>
              <a:gd name="connsiteY153" fmla="*/ 86486 h 191760"/>
              <a:gd name="connsiteX154" fmla="*/ 15359 w 204584"/>
              <a:gd name="connsiteY154" fmla="*/ 88574 h 191760"/>
              <a:gd name="connsiteX155" fmla="*/ 18639 w 204584"/>
              <a:gd name="connsiteY155" fmla="*/ 92600 h 191760"/>
              <a:gd name="connsiteX156" fmla="*/ 19087 w 204584"/>
              <a:gd name="connsiteY156" fmla="*/ 93942 h 191760"/>
              <a:gd name="connsiteX157" fmla="*/ 19087 w 204584"/>
              <a:gd name="connsiteY157" fmla="*/ 96626 h 191760"/>
              <a:gd name="connsiteX158" fmla="*/ 22367 w 204584"/>
              <a:gd name="connsiteY158" fmla="*/ 104827 h 191760"/>
              <a:gd name="connsiteX159" fmla="*/ 24604 w 204584"/>
              <a:gd name="connsiteY159" fmla="*/ 109599 h 191760"/>
              <a:gd name="connsiteX160" fmla="*/ 26542 w 204584"/>
              <a:gd name="connsiteY160" fmla="*/ 110494 h 191760"/>
              <a:gd name="connsiteX161" fmla="*/ 32656 w 204584"/>
              <a:gd name="connsiteY161" fmla="*/ 115563 h 191760"/>
              <a:gd name="connsiteX162" fmla="*/ 38024 w 204584"/>
              <a:gd name="connsiteY162" fmla="*/ 119590 h 191760"/>
              <a:gd name="connsiteX163" fmla="*/ 44287 w 204584"/>
              <a:gd name="connsiteY163" fmla="*/ 122423 h 191760"/>
              <a:gd name="connsiteX164" fmla="*/ 48909 w 204584"/>
              <a:gd name="connsiteY164" fmla="*/ 124212 h 191760"/>
              <a:gd name="connsiteX165" fmla="*/ 51146 w 204584"/>
              <a:gd name="connsiteY165" fmla="*/ 125554 h 191760"/>
              <a:gd name="connsiteX166" fmla="*/ 52339 w 204584"/>
              <a:gd name="connsiteY166" fmla="*/ 126896 h 191760"/>
              <a:gd name="connsiteX167" fmla="*/ 53234 w 204584"/>
              <a:gd name="connsiteY167" fmla="*/ 129282 h 191760"/>
              <a:gd name="connsiteX168" fmla="*/ 53681 w 204584"/>
              <a:gd name="connsiteY168" fmla="*/ 133606 h 191760"/>
              <a:gd name="connsiteX169" fmla="*/ 53681 w 204584"/>
              <a:gd name="connsiteY169" fmla="*/ 136290 h 191760"/>
              <a:gd name="connsiteX170" fmla="*/ 58751 w 204584"/>
              <a:gd name="connsiteY170" fmla="*/ 136290 h 191760"/>
              <a:gd name="connsiteX171" fmla="*/ 62777 w 204584"/>
              <a:gd name="connsiteY171" fmla="*/ 136589 h 191760"/>
              <a:gd name="connsiteX172" fmla="*/ 64268 w 204584"/>
              <a:gd name="connsiteY172" fmla="*/ 137185 h 191760"/>
              <a:gd name="connsiteX173" fmla="*/ 64865 w 204584"/>
              <a:gd name="connsiteY173" fmla="*/ 137931 h 191760"/>
              <a:gd name="connsiteX174" fmla="*/ 64865 w 204584"/>
              <a:gd name="connsiteY174" fmla="*/ 139720 h 191760"/>
              <a:gd name="connsiteX175" fmla="*/ 64865 w 204584"/>
              <a:gd name="connsiteY175" fmla="*/ 142404 h 191760"/>
              <a:gd name="connsiteX176" fmla="*/ 64865 w 204584"/>
              <a:gd name="connsiteY176" fmla="*/ 144641 h 191760"/>
              <a:gd name="connsiteX177" fmla="*/ 64567 w 204584"/>
              <a:gd name="connsiteY177" fmla="*/ 147027 h 191760"/>
              <a:gd name="connsiteX178" fmla="*/ 64268 w 204584"/>
              <a:gd name="connsiteY178" fmla="*/ 149711 h 191760"/>
              <a:gd name="connsiteX179" fmla="*/ 64268 w 204584"/>
              <a:gd name="connsiteY179" fmla="*/ 153140 h 191760"/>
              <a:gd name="connsiteX180" fmla="*/ 64716 w 204584"/>
              <a:gd name="connsiteY180" fmla="*/ 154482 h 191760"/>
              <a:gd name="connsiteX181" fmla="*/ 68742 w 204584"/>
              <a:gd name="connsiteY181" fmla="*/ 158807 h 191760"/>
              <a:gd name="connsiteX182" fmla="*/ 70382 w 204584"/>
              <a:gd name="connsiteY182" fmla="*/ 161640 h 191760"/>
              <a:gd name="connsiteX183" fmla="*/ 72171 w 204584"/>
              <a:gd name="connsiteY183" fmla="*/ 165815 h 191760"/>
              <a:gd name="connsiteX184" fmla="*/ 73215 w 204584"/>
              <a:gd name="connsiteY184" fmla="*/ 167157 h 191760"/>
              <a:gd name="connsiteX185" fmla="*/ 74110 w 204584"/>
              <a:gd name="connsiteY185" fmla="*/ 167753 h 191760"/>
              <a:gd name="connsiteX186" fmla="*/ 77688 w 204584"/>
              <a:gd name="connsiteY186" fmla="*/ 168201 h 191760"/>
              <a:gd name="connsiteX187" fmla="*/ 86934 w 204584"/>
              <a:gd name="connsiteY187" fmla="*/ 169990 h 191760"/>
              <a:gd name="connsiteX188" fmla="*/ 92600 w 204584"/>
              <a:gd name="connsiteY188" fmla="*/ 171630 h 191760"/>
              <a:gd name="connsiteX189" fmla="*/ 97073 w 204584"/>
              <a:gd name="connsiteY189" fmla="*/ 173271 h 191760"/>
              <a:gd name="connsiteX190" fmla="*/ 99012 w 204584"/>
              <a:gd name="connsiteY190" fmla="*/ 173718 h 191760"/>
              <a:gd name="connsiteX191" fmla="*/ 99907 w 204584"/>
              <a:gd name="connsiteY191" fmla="*/ 174165 h 191760"/>
              <a:gd name="connsiteX192" fmla="*/ 100205 w 204584"/>
              <a:gd name="connsiteY192" fmla="*/ 174613 h 191760"/>
              <a:gd name="connsiteX193" fmla="*/ 99608 w 204584"/>
              <a:gd name="connsiteY193" fmla="*/ 178340 h 191760"/>
              <a:gd name="connsiteX194" fmla="*/ 99608 w 204584"/>
              <a:gd name="connsiteY194" fmla="*/ 179533 h 191760"/>
              <a:gd name="connsiteX195" fmla="*/ 100354 w 204584"/>
              <a:gd name="connsiteY195" fmla="*/ 180577 h 191760"/>
              <a:gd name="connsiteX196" fmla="*/ 101099 w 204584"/>
              <a:gd name="connsiteY196" fmla="*/ 181472 h 191760"/>
              <a:gd name="connsiteX197" fmla="*/ 101994 w 204584"/>
              <a:gd name="connsiteY197" fmla="*/ 182068 h 191760"/>
              <a:gd name="connsiteX198" fmla="*/ 105424 w 204584"/>
              <a:gd name="connsiteY198" fmla="*/ 182516 h 191760"/>
              <a:gd name="connsiteX199" fmla="*/ 107511 w 204584"/>
              <a:gd name="connsiteY199" fmla="*/ 184752 h 191760"/>
              <a:gd name="connsiteX200" fmla="*/ 108854 w 204584"/>
              <a:gd name="connsiteY200" fmla="*/ 185796 h 191760"/>
              <a:gd name="connsiteX201" fmla="*/ 109152 w 204584"/>
              <a:gd name="connsiteY201" fmla="*/ 185796 h 191760"/>
              <a:gd name="connsiteX202" fmla="*/ 116607 w 204584"/>
              <a:gd name="connsiteY202" fmla="*/ 184454 h 191760"/>
              <a:gd name="connsiteX203" fmla="*/ 122870 w 204584"/>
              <a:gd name="connsiteY203" fmla="*/ 185498 h 191760"/>
              <a:gd name="connsiteX204" fmla="*/ 130475 w 204584"/>
              <a:gd name="connsiteY204" fmla="*/ 188629 h 191760"/>
              <a:gd name="connsiteX205" fmla="*/ 137633 w 204584"/>
              <a:gd name="connsiteY205" fmla="*/ 189673 h 191760"/>
              <a:gd name="connsiteX206" fmla="*/ 144194 w 204584"/>
              <a:gd name="connsiteY206" fmla="*/ 188779 h 191760"/>
              <a:gd name="connsiteX207" fmla="*/ 149562 w 204584"/>
              <a:gd name="connsiteY207" fmla="*/ 188779 h 191760"/>
              <a:gd name="connsiteX208" fmla="*/ 153737 w 204584"/>
              <a:gd name="connsiteY208" fmla="*/ 189077 h 191760"/>
              <a:gd name="connsiteX209" fmla="*/ 157017 w 204584"/>
              <a:gd name="connsiteY209" fmla="*/ 190121 h 191760"/>
              <a:gd name="connsiteX210" fmla="*/ 159403 w 204584"/>
              <a:gd name="connsiteY210" fmla="*/ 191761 h 191760"/>
              <a:gd name="connsiteX211" fmla="*/ 163131 w 204584"/>
              <a:gd name="connsiteY211" fmla="*/ 188779 h 191760"/>
              <a:gd name="connsiteX212" fmla="*/ 166859 w 204584"/>
              <a:gd name="connsiteY212" fmla="*/ 184603 h 191760"/>
              <a:gd name="connsiteX213" fmla="*/ 171183 w 204584"/>
              <a:gd name="connsiteY213" fmla="*/ 179683 h 191760"/>
              <a:gd name="connsiteX214" fmla="*/ 175060 w 204584"/>
              <a:gd name="connsiteY214" fmla="*/ 175358 h 191760"/>
              <a:gd name="connsiteX215" fmla="*/ 178490 w 204584"/>
              <a:gd name="connsiteY215" fmla="*/ 171481 h 191760"/>
              <a:gd name="connsiteX216" fmla="*/ 183112 w 204584"/>
              <a:gd name="connsiteY216" fmla="*/ 166262 h 191760"/>
              <a:gd name="connsiteX217" fmla="*/ 187735 w 204584"/>
              <a:gd name="connsiteY217" fmla="*/ 161043 h 191760"/>
              <a:gd name="connsiteX218" fmla="*/ 188779 w 204584"/>
              <a:gd name="connsiteY218" fmla="*/ 160447 h 191760"/>
              <a:gd name="connsiteX219" fmla="*/ 189226 w 204584"/>
              <a:gd name="connsiteY219" fmla="*/ 159999 h 191760"/>
              <a:gd name="connsiteX220" fmla="*/ 187287 w 204584"/>
              <a:gd name="connsiteY220" fmla="*/ 155377 h 191760"/>
              <a:gd name="connsiteX221" fmla="*/ 190568 w 204584"/>
              <a:gd name="connsiteY221" fmla="*/ 150009 h 191760"/>
              <a:gd name="connsiteX222" fmla="*/ 190568 w 204584"/>
              <a:gd name="connsiteY222" fmla="*/ 146579 h 191760"/>
              <a:gd name="connsiteX223" fmla="*/ 190568 w 204584"/>
              <a:gd name="connsiteY223" fmla="*/ 143299 h 191760"/>
              <a:gd name="connsiteX224" fmla="*/ 191015 w 204584"/>
              <a:gd name="connsiteY224" fmla="*/ 141807 h 191760"/>
              <a:gd name="connsiteX225" fmla="*/ 192059 w 204584"/>
              <a:gd name="connsiteY225" fmla="*/ 140466 h 191760"/>
              <a:gd name="connsiteX226" fmla="*/ 195787 w 204584"/>
              <a:gd name="connsiteY226" fmla="*/ 137632 h 191760"/>
              <a:gd name="connsiteX227" fmla="*/ 198620 w 204584"/>
              <a:gd name="connsiteY227" fmla="*/ 133159 h 191760"/>
              <a:gd name="connsiteX228" fmla="*/ 201006 w 204584"/>
              <a:gd name="connsiteY228" fmla="*/ 128984 h 191760"/>
              <a:gd name="connsiteX229" fmla="*/ 204287 w 204584"/>
              <a:gd name="connsiteY229" fmla="*/ 122423 h 191760"/>
              <a:gd name="connsiteX230" fmla="*/ 204585 w 204584"/>
              <a:gd name="connsiteY230" fmla="*/ 120932 h 191760"/>
              <a:gd name="connsiteX231" fmla="*/ 204585 w 204584"/>
              <a:gd name="connsiteY231" fmla="*/ 119291 h 191760"/>
              <a:gd name="connsiteX232" fmla="*/ 203690 w 204584"/>
              <a:gd name="connsiteY232" fmla="*/ 117054 h 191760"/>
              <a:gd name="connsiteX233" fmla="*/ 93495 w 204584"/>
              <a:gd name="connsiteY233" fmla="*/ 24902 h 191760"/>
              <a:gd name="connsiteX234" fmla="*/ 93495 w 204584"/>
              <a:gd name="connsiteY234" fmla="*/ 24902 h 191760"/>
              <a:gd name="connsiteX235" fmla="*/ 93495 w 204584"/>
              <a:gd name="connsiteY235" fmla="*/ 24902 h 191760"/>
              <a:gd name="connsiteX236" fmla="*/ 93495 w 204584"/>
              <a:gd name="connsiteY236" fmla="*/ 24902 h 19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Lst>
            <a:rect l="l" t="t" r="r" b="b"/>
            <a:pathLst>
              <a:path w="204584" h="191760">
                <a:moveTo>
                  <a:pt x="204287" y="117054"/>
                </a:moveTo>
                <a:lnTo>
                  <a:pt x="202050" y="113476"/>
                </a:lnTo>
                <a:lnTo>
                  <a:pt x="200410" y="110344"/>
                </a:lnTo>
                <a:lnTo>
                  <a:pt x="199068" y="105573"/>
                </a:lnTo>
                <a:lnTo>
                  <a:pt x="200410" y="101398"/>
                </a:lnTo>
                <a:lnTo>
                  <a:pt x="200857" y="98863"/>
                </a:lnTo>
                <a:lnTo>
                  <a:pt x="200857" y="97521"/>
                </a:lnTo>
                <a:cubicBezTo>
                  <a:pt x="200857" y="97521"/>
                  <a:pt x="200260" y="96179"/>
                  <a:pt x="200260" y="96179"/>
                </a:cubicBezTo>
                <a:lnTo>
                  <a:pt x="198620" y="95135"/>
                </a:lnTo>
                <a:lnTo>
                  <a:pt x="197278" y="94538"/>
                </a:lnTo>
                <a:lnTo>
                  <a:pt x="196831" y="92749"/>
                </a:lnTo>
                <a:lnTo>
                  <a:pt x="196831" y="90661"/>
                </a:lnTo>
                <a:cubicBezTo>
                  <a:pt x="196831" y="90661"/>
                  <a:pt x="197427" y="89469"/>
                  <a:pt x="197427" y="89469"/>
                </a:cubicBezTo>
                <a:lnTo>
                  <a:pt x="200857" y="87679"/>
                </a:lnTo>
                <a:lnTo>
                  <a:pt x="201603" y="86635"/>
                </a:lnTo>
                <a:lnTo>
                  <a:pt x="202050" y="85591"/>
                </a:lnTo>
                <a:lnTo>
                  <a:pt x="202050" y="83951"/>
                </a:lnTo>
                <a:cubicBezTo>
                  <a:pt x="202050" y="83951"/>
                  <a:pt x="203093" y="79925"/>
                  <a:pt x="203093" y="79925"/>
                </a:cubicBezTo>
                <a:lnTo>
                  <a:pt x="204435" y="76197"/>
                </a:lnTo>
                <a:lnTo>
                  <a:pt x="204435" y="74855"/>
                </a:lnTo>
                <a:cubicBezTo>
                  <a:pt x="204435" y="74855"/>
                  <a:pt x="203988" y="73662"/>
                  <a:pt x="203988" y="73662"/>
                </a:cubicBezTo>
                <a:lnTo>
                  <a:pt x="203690" y="71575"/>
                </a:lnTo>
                <a:lnTo>
                  <a:pt x="203392" y="68443"/>
                </a:lnTo>
                <a:lnTo>
                  <a:pt x="203392" y="59496"/>
                </a:lnTo>
                <a:cubicBezTo>
                  <a:pt x="203392" y="59496"/>
                  <a:pt x="203988" y="50251"/>
                  <a:pt x="203988" y="50251"/>
                </a:cubicBezTo>
                <a:lnTo>
                  <a:pt x="203690" y="45033"/>
                </a:lnTo>
                <a:lnTo>
                  <a:pt x="201453" y="39068"/>
                </a:lnTo>
                <a:lnTo>
                  <a:pt x="201453" y="34744"/>
                </a:lnTo>
                <a:cubicBezTo>
                  <a:pt x="201453" y="34744"/>
                  <a:pt x="202795" y="31761"/>
                  <a:pt x="202795" y="31761"/>
                </a:cubicBezTo>
                <a:lnTo>
                  <a:pt x="203093" y="29972"/>
                </a:lnTo>
                <a:lnTo>
                  <a:pt x="201901" y="29674"/>
                </a:lnTo>
                <a:lnTo>
                  <a:pt x="199515" y="29674"/>
                </a:lnTo>
                <a:cubicBezTo>
                  <a:pt x="199515" y="29674"/>
                  <a:pt x="197726" y="28928"/>
                  <a:pt x="197726" y="28928"/>
                </a:cubicBezTo>
                <a:lnTo>
                  <a:pt x="194892" y="26393"/>
                </a:lnTo>
                <a:lnTo>
                  <a:pt x="190121" y="24306"/>
                </a:lnTo>
                <a:lnTo>
                  <a:pt x="184603" y="22367"/>
                </a:lnTo>
                <a:lnTo>
                  <a:pt x="176551" y="21771"/>
                </a:lnTo>
                <a:lnTo>
                  <a:pt x="169841" y="15806"/>
                </a:lnTo>
                <a:lnTo>
                  <a:pt x="164622" y="14911"/>
                </a:lnTo>
                <a:lnTo>
                  <a:pt x="162982" y="14166"/>
                </a:lnTo>
                <a:lnTo>
                  <a:pt x="157912" y="10587"/>
                </a:lnTo>
                <a:lnTo>
                  <a:pt x="150009" y="10289"/>
                </a:lnTo>
                <a:lnTo>
                  <a:pt x="141957" y="9991"/>
                </a:lnTo>
                <a:lnTo>
                  <a:pt x="136887" y="9991"/>
                </a:lnTo>
                <a:cubicBezTo>
                  <a:pt x="136887" y="9991"/>
                  <a:pt x="136141" y="9394"/>
                  <a:pt x="136141" y="9394"/>
                </a:cubicBezTo>
                <a:lnTo>
                  <a:pt x="135843" y="4473"/>
                </a:lnTo>
                <a:lnTo>
                  <a:pt x="135843" y="0"/>
                </a:lnTo>
                <a:cubicBezTo>
                  <a:pt x="135843" y="0"/>
                  <a:pt x="131966" y="0"/>
                  <a:pt x="131966" y="0"/>
                </a:cubicBezTo>
                <a:lnTo>
                  <a:pt x="125256" y="0"/>
                </a:lnTo>
                <a:cubicBezTo>
                  <a:pt x="125256" y="0"/>
                  <a:pt x="118247" y="0"/>
                  <a:pt x="118247" y="0"/>
                </a:cubicBezTo>
                <a:lnTo>
                  <a:pt x="111836" y="1491"/>
                </a:lnTo>
                <a:lnTo>
                  <a:pt x="106617" y="3728"/>
                </a:lnTo>
                <a:lnTo>
                  <a:pt x="100354" y="7157"/>
                </a:lnTo>
                <a:lnTo>
                  <a:pt x="98266" y="8499"/>
                </a:lnTo>
                <a:lnTo>
                  <a:pt x="96626" y="9543"/>
                </a:lnTo>
                <a:lnTo>
                  <a:pt x="95582" y="10885"/>
                </a:lnTo>
                <a:lnTo>
                  <a:pt x="95135" y="13868"/>
                </a:lnTo>
                <a:lnTo>
                  <a:pt x="95135" y="18490"/>
                </a:lnTo>
                <a:lnTo>
                  <a:pt x="94538" y="21771"/>
                </a:lnTo>
                <a:lnTo>
                  <a:pt x="92600" y="24753"/>
                </a:lnTo>
                <a:lnTo>
                  <a:pt x="95135" y="25797"/>
                </a:lnTo>
                <a:lnTo>
                  <a:pt x="96328" y="25797"/>
                </a:lnTo>
                <a:cubicBezTo>
                  <a:pt x="96328" y="25797"/>
                  <a:pt x="97521" y="25797"/>
                  <a:pt x="97521" y="25797"/>
                </a:cubicBezTo>
                <a:lnTo>
                  <a:pt x="98117" y="26393"/>
                </a:lnTo>
                <a:lnTo>
                  <a:pt x="98714" y="26841"/>
                </a:lnTo>
                <a:lnTo>
                  <a:pt x="98117" y="27288"/>
                </a:lnTo>
                <a:lnTo>
                  <a:pt x="97521" y="28183"/>
                </a:lnTo>
                <a:lnTo>
                  <a:pt x="97223" y="29077"/>
                </a:lnTo>
                <a:lnTo>
                  <a:pt x="96477" y="29077"/>
                </a:lnTo>
                <a:cubicBezTo>
                  <a:pt x="96477" y="29077"/>
                  <a:pt x="95582" y="28779"/>
                  <a:pt x="95582" y="28779"/>
                </a:cubicBezTo>
                <a:lnTo>
                  <a:pt x="95284" y="30121"/>
                </a:lnTo>
                <a:lnTo>
                  <a:pt x="94688" y="31463"/>
                </a:lnTo>
                <a:lnTo>
                  <a:pt x="93644" y="32059"/>
                </a:lnTo>
                <a:lnTo>
                  <a:pt x="92898" y="32507"/>
                </a:lnTo>
                <a:lnTo>
                  <a:pt x="91854" y="32209"/>
                </a:lnTo>
                <a:lnTo>
                  <a:pt x="91109" y="31612"/>
                </a:lnTo>
                <a:lnTo>
                  <a:pt x="91109" y="30867"/>
                </a:lnTo>
                <a:cubicBezTo>
                  <a:pt x="91109" y="30867"/>
                  <a:pt x="90960" y="29823"/>
                  <a:pt x="90960" y="29823"/>
                </a:cubicBezTo>
                <a:lnTo>
                  <a:pt x="90065" y="29525"/>
                </a:lnTo>
                <a:lnTo>
                  <a:pt x="89021" y="29972"/>
                </a:lnTo>
                <a:lnTo>
                  <a:pt x="88276" y="30270"/>
                </a:lnTo>
                <a:lnTo>
                  <a:pt x="87530" y="30568"/>
                </a:lnTo>
                <a:lnTo>
                  <a:pt x="86337" y="31165"/>
                </a:lnTo>
                <a:lnTo>
                  <a:pt x="85443" y="32209"/>
                </a:lnTo>
                <a:lnTo>
                  <a:pt x="84995" y="33401"/>
                </a:lnTo>
                <a:lnTo>
                  <a:pt x="84995" y="34296"/>
                </a:lnTo>
                <a:cubicBezTo>
                  <a:pt x="84995" y="34296"/>
                  <a:pt x="84995" y="34296"/>
                  <a:pt x="84995" y="34296"/>
                </a:cubicBezTo>
                <a:lnTo>
                  <a:pt x="84101" y="33551"/>
                </a:lnTo>
                <a:lnTo>
                  <a:pt x="83206" y="32358"/>
                </a:lnTo>
                <a:lnTo>
                  <a:pt x="82162" y="32358"/>
                </a:lnTo>
                <a:cubicBezTo>
                  <a:pt x="82162" y="32358"/>
                  <a:pt x="79478" y="32954"/>
                  <a:pt x="79478" y="32954"/>
                </a:cubicBezTo>
                <a:lnTo>
                  <a:pt x="77092" y="33551"/>
                </a:lnTo>
                <a:lnTo>
                  <a:pt x="76198" y="34147"/>
                </a:lnTo>
                <a:lnTo>
                  <a:pt x="75750" y="35191"/>
                </a:lnTo>
                <a:lnTo>
                  <a:pt x="75303" y="36682"/>
                </a:lnTo>
                <a:lnTo>
                  <a:pt x="75303" y="37577"/>
                </a:lnTo>
                <a:cubicBezTo>
                  <a:pt x="75303" y="37577"/>
                  <a:pt x="75750" y="38024"/>
                  <a:pt x="75750" y="38024"/>
                </a:cubicBezTo>
                <a:lnTo>
                  <a:pt x="75750" y="38621"/>
                </a:lnTo>
                <a:cubicBezTo>
                  <a:pt x="75750" y="38621"/>
                  <a:pt x="75004" y="39515"/>
                  <a:pt x="75004" y="39515"/>
                </a:cubicBezTo>
                <a:lnTo>
                  <a:pt x="74259" y="39962"/>
                </a:lnTo>
                <a:lnTo>
                  <a:pt x="73066" y="39515"/>
                </a:lnTo>
                <a:lnTo>
                  <a:pt x="72022" y="39217"/>
                </a:lnTo>
                <a:lnTo>
                  <a:pt x="71575" y="39515"/>
                </a:lnTo>
                <a:lnTo>
                  <a:pt x="70829" y="40261"/>
                </a:lnTo>
                <a:lnTo>
                  <a:pt x="69637" y="41305"/>
                </a:lnTo>
                <a:lnTo>
                  <a:pt x="68891" y="42050"/>
                </a:lnTo>
                <a:lnTo>
                  <a:pt x="68145" y="42348"/>
                </a:lnTo>
                <a:lnTo>
                  <a:pt x="66505" y="42796"/>
                </a:lnTo>
                <a:lnTo>
                  <a:pt x="65312" y="43690"/>
                </a:lnTo>
                <a:lnTo>
                  <a:pt x="64716" y="44287"/>
                </a:lnTo>
                <a:lnTo>
                  <a:pt x="64268" y="45033"/>
                </a:lnTo>
                <a:lnTo>
                  <a:pt x="63821" y="46225"/>
                </a:lnTo>
                <a:lnTo>
                  <a:pt x="62777" y="48760"/>
                </a:lnTo>
                <a:lnTo>
                  <a:pt x="61882" y="50699"/>
                </a:lnTo>
                <a:lnTo>
                  <a:pt x="61584" y="50699"/>
                </a:lnTo>
                <a:cubicBezTo>
                  <a:pt x="61584" y="50699"/>
                  <a:pt x="61137" y="51295"/>
                  <a:pt x="61137" y="51295"/>
                </a:cubicBezTo>
                <a:lnTo>
                  <a:pt x="59944" y="52339"/>
                </a:lnTo>
                <a:lnTo>
                  <a:pt x="58751" y="53085"/>
                </a:lnTo>
                <a:lnTo>
                  <a:pt x="58304" y="53681"/>
                </a:lnTo>
                <a:lnTo>
                  <a:pt x="58602" y="53681"/>
                </a:lnTo>
                <a:cubicBezTo>
                  <a:pt x="58602" y="53681"/>
                  <a:pt x="58900" y="53830"/>
                  <a:pt x="58900" y="53830"/>
                </a:cubicBezTo>
                <a:lnTo>
                  <a:pt x="58602" y="54129"/>
                </a:lnTo>
                <a:lnTo>
                  <a:pt x="57409" y="54427"/>
                </a:lnTo>
                <a:lnTo>
                  <a:pt x="56067" y="55023"/>
                </a:lnTo>
                <a:lnTo>
                  <a:pt x="54278" y="57111"/>
                </a:lnTo>
                <a:lnTo>
                  <a:pt x="52787" y="59198"/>
                </a:lnTo>
                <a:lnTo>
                  <a:pt x="51892" y="60540"/>
                </a:lnTo>
                <a:lnTo>
                  <a:pt x="50997" y="61733"/>
                </a:lnTo>
                <a:lnTo>
                  <a:pt x="49804" y="63672"/>
                </a:lnTo>
                <a:lnTo>
                  <a:pt x="48761" y="64865"/>
                </a:lnTo>
                <a:lnTo>
                  <a:pt x="48015" y="64865"/>
                </a:lnTo>
                <a:cubicBezTo>
                  <a:pt x="48015" y="64865"/>
                  <a:pt x="47269" y="64865"/>
                  <a:pt x="47269" y="64865"/>
                </a:cubicBezTo>
                <a:lnTo>
                  <a:pt x="40857" y="67250"/>
                </a:lnTo>
                <a:lnTo>
                  <a:pt x="35489" y="66654"/>
                </a:lnTo>
                <a:lnTo>
                  <a:pt x="29077" y="63970"/>
                </a:lnTo>
                <a:lnTo>
                  <a:pt x="24008" y="63523"/>
                </a:lnTo>
                <a:lnTo>
                  <a:pt x="20280" y="65163"/>
                </a:lnTo>
                <a:lnTo>
                  <a:pt x="16850" y="64715"/>
                </a:lnTo>
                <a:lnTo>
                  <a:pt x="13719" y="62032"/>
                </a:lnTo>
                <a:lnTo>
                  <a:pt x="11034" y="61137"/>
                </a:lnTo>
                <a:lnTo>
                  <a:pt x="8798" y="61882"/>
                </a:lnTo>
                <a:lnTo>
                  <a:pt x="5964" y="61882"/>
                </a:lnTo>
                <a:cubicBezTo>
                  <a:pt x="5964" y="61882"/>
                  <a:pt x="895" y="60242"/>
                  <a:pt x="895" y="60242"/>
                </a:cubicBezTo>
                <a:lnTo>
                  <a:pt x="447" y="61584"/>
                </a:lnTo>
                <a:lnTo>
                  <a:pt x="0" y="63672"/>
                </a:lnTo>
                <a:lnTo>
                  <a:pt x="447" y="65163"/>
                </a:lnTo>
                <a:lnTo>
                  <a:pt x="1491" y="67250"/>
                </a:lnTo>
                <a:lnTo>
                  <a:pt x="2982" y="69040"/>
                </a:lnTo>
                <a:lnTo>
                  <a:pt x="4175" y="70084"/>
                </a:lnTo>
                <a:lnTo>
                  <a:pt x="5517" y="72768"/>
                </a:lnTo>
                <a:lnTo>
                  <a:pt x="6859" y="76048"/>
                </a:lnTo>
                <a:lnTo>
                  <a:pt x="8649" y="78583"/>
                </a:lnTo>
                <a:lnTo>
                  <a:pt x="14017" y="84399"/>
                </a:lnTo>
                <a:lnTo>
                  <a:pt x="14613" y="86486"/>
                </a:lnTo>
                <a:lnTo>
                  <a:pt x="15359" y="88574"/>
                </a:lnTo>
                <a:lnTo>
                  <a:pt x="18639" y="92600"/>
                </a:lnTo>
                <a:lnTo>
                  <a:pt x="19087" y="93942"/>
                </a:lnTo>
                <a:lnTo>
                  <a:pt x="19087" y="96626"/>
                </a:lnTo>
                <a:cubicBezTo>
                  <a:pt x="19087" y="96626"/>
                  <a:pt x="22367" y="104827"/>
                  <a:pt x="22367" y="104827"/>
                </a:cubicBezTo>
                <a:lnTo>
                  <a:pt x="24604" y="109599"/>
                </a:lnTo>
                <a:lnTo>
                  <a:pt x="26542" y="110494"/>
                </a:lnTo>
                <a:lnTo>
                  <a:pt x="32656" y="115563"/>
                </a:lnTo>
                <a:lnTo>
                  <a:pt x="38024" y="119590"/>
                </a:lnTo>
                <a:lnTo>
                  <a:pt x="44287" y="122423"/>
                </a:lnTo>
                <a:lnTo>
                  <a:pt x="48909" y="124212"/>
                </a:lnTo>
                <a:lnTo>
                  <a:pt x="51146" y="125554"/>
                </a:lnTo>
                <a:lnTo>
                  <a:pt x="52339" y="126896"/>
                </a:lnTo>
                <a:lnTo>
                  <a:pt x="53234" y="129282"/>
                </a:lnTo>
                <a:lnTo>
                  <a:pt x="53681" y="133606"/>
                </a:lnTo>
                <a:lnTo>
                  <a:pt x="53681" y="136290"/>
                </a:lnTo>
                <a:cubicBezTo>
                  <a:pt x="53681" y="136290"/>
                  <a:pt x="58751" y="136290"/>
                  <a:pt x="58751" y="136290"/>
                </a:cubicBezTo>
                <a:lnTo>
                  <a:pt x="62777" y="136589"/>
                </a:lnTo>
                <a:lnTo>
                  <a:pt x="64268" y="137185"/>
                </a:lnTo>
                <a:lnTo>
                  <a:pt x="64865" y="137931"/>
                </a:lnTo>
                <a:lnTo>
                  <a:pt x="64865" y="139720"/>
                </a:lnTo>
                <a:cubicBezTo>
                  <a:pt x="64865" y="139720"/>
                  <a:pt x="64865" y="142404"/>
                  <a:pt x="64865" y="142404"/>
                </a:cubicBezTo>
                <a:lnTo>
                  <a:pt x="64865" y="144641"/>
                </a:lnTo>
                <a:cubicBezTo>
                  <a:pt x="64865" y="144641"/>
                  <a:pt x="64567" y="147027"/>
                  <a:pt x="64567" y="147027"/>
                </a:cubicBezTo>
                <a:lnTo>
                  <a:pt x="64268" y="149711"/>
                </a:lnTo>
                <a:lnTo>
                  <a:pt x="64268" y="153140"/>
                </a:lnTo>
                <a:cubicBezTo>
                  <a:pt x="64268" y="153140"/>
                  <a:pt x="64716" y="154482"/>
                  <a:pt x="64716" y="154482"/>
                </a:cubicBezTo>
                <a:lnTo>
                  <a:pt x="68742" y="158807"/>
                </a:lnTo>
                <a:lnTo>
                  <a:pt x="70382" y="161640"/>
                </a:lnTo>
                <a:lnTo>
                  <a:pt x="72171" y="165815"/>
                </a:lnTo>
                <a:lnTo>
                  <a:pt x="73215" y="167157"/>
                </a:lnTo>
                <a:lnTo>
                  <a:pt x="74110" y="167753"/>
                </a:lnTo>
                <a:lnTo>
                  <a:pt x="77688" y="168201"/>
                </a:lnTo>
                <a:lnTo>
                  <a:pt x="86934" y="169990"/>
                </a:lnTo>
                <a:lnTo>
                  <a:pt x="92600" y="171630"/>
                </a:lnTo>
                <a:lnTo>
                  <a:pt x="97073" y="173271"/>
                </a:lnTo>
                <a:lnTo>
                  <a:pt x="99012" y="173718"/>
                </a:lnTo>
                <a:lnTo>
                  <a:pt x="99907" y="174165"/>
                </a:lnTo>
                <a:lnTo>
                  <a:pt x="100205" y="174613"/>
                </a:lnTo>
                <a:lnTo>
                  <a:pt x="99608" y="178340"/>
                </a:lnTo>
                <a:lnTo>
                  <a:pt x="99608" y="179533"/>
                </a:lnTo>
                <a:cubicBezTo>
                  <a:pt x="99608" y="179533"/>
                  <a:pt x="100354" y="180577"/>
                  <a:pt x="100354" y="180577"/>
                </a:cubicBezTo>
                <a:lnTo>
                  <a:pt x="101099" y="181472"/>
                </a:lnTo>
                <a:lnTo>
                  <a:pt x="101994" y="182068"/>
                </a:lnTo>
                <a:lnTo>
                  <a:pt x="105424" y="182516"/>
                </a:lnTo>
                <a:lnTo>
                  <a:pt x="107511" y="184752"/>
                </a:lnTo>
                <a:lnTo>
                  <a:pt x="108854" y="185796"/>
                </a:lnTo>
                <a:lnTo>
                  <a:pt x="109152" y="185796"/>
                </a:lnTo>
                <a:cubicBezTo>
                  <a:pt x="109152" y="185796"/>
                  <a:pt x="116607" y="184454"/>
                  <a:pt x="116607" y="184454"/>
                </a:cubicBezTo>
                <a:lnTo>
                  <a:pt x="122870" y="185498"/>
                </a:lnTo>
                <a:lnTo>
                  <a:pt x="130475" y="188629"/>
                </a:lnTo>
                <a:lnTo>
                  <a:pt x="137633" y="189673"/>
                </a:lnTo>
                <a:lnTo>
                  <a:pt x="144194" y="188779"/>
                </a:lnTo>
                <a:lnTo>
                  <a:pt x="149562" y="188779"/>
                </a:lnTo>
                <a:cubicBezTo>
                  <a:pt x="149562" y="188779"/>
                  <a:pt x="153737" y="189077"/>
                  <a:pt x="153737" y="189077"/>
                </a:cubicBezTo>
                <a:lnTo>
                  <a:pt x="157017" y="190121"/>
                </a:lnTo>
                <a:lnTo>
                  <a:pt x="159403" y="191761"/>
                </a:lnTo>
                <a:lnTo>
                  <a:pt x="163131" y="188779"/>
                </a:lnTo>
                <a:lnTo>
                  <a:pt x="166859" y="184603"/>
                </a:lnTo>
                <a:lnTo>
                  <a:pt x="171183" y="179683"/>
                </a:lnTo>
                <a:lnTo>
                  <a:pt x="175060" y="175358"/>
                </a:lnTo>
                <a:lnTo>
                  <a:pt x="178490" y="171481"/>
                </a:lnTo>
                <a:lnTo>
                  <a:pt x="183112" y="166262"/>
                </a:lnTo>
                <a:lnTo>
                  <a:pt x="187735" y="161043"/>
                </a:lnTo>
                <a:lnTo>
                  <a:pt x="188779" y="160447"/>
                </a:lnTo>
                <a:lnTo>
                  <a:pt x="189226" y="159999"/>
                </a:lnTo>
                <a:lnTo>
                  <a:pt x="187287" y="155377"/>
                </a:lnTo>
                <a:lnTo>
                  <a:pt x="190568" y="150009"/>
                </a:lnTo>
                <a:lnTo>
                  <a:pt x="190568" y="146579"/>
                </a:lnTo>
                <a:cubicBezTo>
                  <a:pt x="190568" y="146579"/>
                  <a:pt x="190568" y="143299"/>
                  <a:pt x="190568" y="143299"/>
                </a:cubicBezTo>
                <a:lnTo>
                  <a:pt x="191015" y="141807"/>
                </a:lnTo>
                <a:lnTo>
                  <a:pt x="192059" y="140466"/>
                </a:lnTo>
                <a:lnTo>
                  <a:pt x="195787" y="137632"/>
                </a:lnTo>
                <a:lnTo>
                  <a:pt x="198620" y="133159"/>
                </a:lnTo>
                <a:lnTo>
                  <a:pt x="201006" y="128984"/>
                </a:lnTo>
                <a:lnTo>
                  <a:pt x="204287" y="122423"/>
                </a:lnTo>
                <a:lnTo>
                  <a:pt x="204585" y="120932"/>
                </a:lnTo>
                <a:lnTo>
                  <a:pt x="204585" y="119291"/>
                </a:lnTo>
                <a:cubicBezTo>
                  <a:pt x="204585" y="119291"/>
                  <a:pt x="203690" y="117054"/>
                  <a:pt x="203690" y="117054"/>
                </a:cubicBezTo>
                <a:close/>
                <a:moveTo>
                  <a:pt x="93495" y="24902"/>
                </a:moveTo>
                <a:lnTo>
                  <a:pt x="93495" y="24902"/>
                </a:lnTo>
                <a:cubicBezTo>
                  <a:pt x="93495" y="24902"/>
                  <a:pt x="93495" y="24902"/>
                  <a:pt x="93495" y="24902"/>
                </a:cubicBezTo>
                <a:lnTo>
                  <a:pt x="93495" y="2490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 name="Zambia__">
            <a:extLst>
              <a:ext uri="{FF2B5EF4-FFF2-40B4-BE49-F238E27FC236}">
                <a16:creationId xmlns:a16="http://schemas.microsoft.com/office/drawing/2014/main" id="{2E263D1F-E80F-1411-BFD8-91B49E2B826F}"/>
              </a:ext>
            </a:extLst>
          </p:cNvPr>
          <p:cNvSpPr/>
          <p:nvPr/>
        </p:nvSpPr>
        <p:spPr>
          <a:xfrm>
            <a:off x="6579726" y="4425155"/>
            <a:ext cx="307920" cy="293556"/>
          </a:xfrm>
          <a:custGeom>
            <a:avLst/>
            <a:gdLst>
              <a:gd name="connsiteX0" fmla="*/ 299720 w 307920"/>
              <a:gd name="connsiteY0" fmla="*/ 71575 h 273475"/>
              <a:gd name="connsiteX1" fmla="*/ 301211 w 307920"/>
              <a:gd name="connsiteY1" fmla="*/ 71277 h 273475"/>
              <a:gd name="connsiteX2" fmla="*/ 302851 w 307920"/>
              <a:gd name="connsiteY2" fmla="*/ 70829 h 273475"/>
              <a:gd name="connsiteX3" fmla="*/ 307921 w 307920"/>
              <a:gd name="connsiteY3" fmla="*/ 65461 h 273475"/>
              <a:gd name="connsiteX4" fmla="*/ 307921 w 307920"/>
              <a:gd name="connsiteY4" fmla="*/ 64417 h 273475"/>
              <a:gd name="connsiteX5" fmla="*/ 307026 w 307920"/>
              <a:gd name="connsiteY5" fmla="*/ 62628 h 273475"/>
              <a:gd name="connsiteX6" fmla="*/ 305088 w 307920"/>
              <a:gd name="connsiteY6" fmla="*/ 59944 h 273475"/>
              <a:gd name="connsiteX7" fmla="*/ 304640 w 307920"/>
              <a:gd name="connsiteY7" fmla="*/ 58900 h 273475"/>
              <a:gd name="connsiteX8" fmla="*/ 304342 w 307920"/>
              <a:gd name="connsiteY8" fmla="*/ 55620 h 273475"/>
              <a:gd name="connsiteX9" fmla="*/ 303597 w 307920"/>
              <a:gd name="connsiteY9" fmla="*/ 54725 h 273475"/>
              <a:gd name="connsiteX10" fmla="*/ 300764 w 307920"/>
              <a:gd name="connsiteY10" fmla="*/ 52488 h 273475"/>
              <a:gd name="connsiteX11" fmla="*/ 298676 w 307920"/>
              <a:gd name="connsiteY11" fmla="*/ 50252 h 273475"/>
              <a:gd name="connsiteX12" fmla="*/ 299422 w 307920"/>
              <a:gd name="connsiteY12" fmla="*/ 47866 h 273475"/>
              <a:gd name="connsiteX13" fmla="*/ 299720 w 307920"/>
              <a:gd name="connsiteY13" fmla="*/ 45331 h 273475"/>
              <a:gd name="connsiteX14" fmla="*/ 298676 w 307920"/>
              <a:gd name="connsiteY14" fmla="*/ 43989 h 273475"/>
              <a:gd name="connsiteX15" fmla="*/ 297036 w 307920"/>
              <a:gd name="connsiteY15" fmla="*/ 42498 h 273475"/>
              <a:gd name="connsiteX16" fmla="*/ 295992 w 307920"/>
              <a:gd name="connsiteY16" fmla="*/ 40410 h 273475"/>
              <a:gd name="connsiteX17" fmla="*/ 295544 w 307920"/>
              <a:gd name="connsiteY17" fmla="*/ 38919 h 273475"/>
              <a:gd name="connsiteX18" fmla="*/ 294351 w 307920"/>
              <a:gd name="connsiteY18" fmla="*/ 38322 h 273475"/>
              <a:gd name="connsiteX19" fmla="*/ 293159 w 307920"/>
              <a:gd name="connsiteY19" fmla="*/ 38322 h 273475"/>
              <a:gd name="connsiteX20" fmla="*/ 292264 w 307920"/>
              <a:gd name="connsiteY20" fmla="*/ 39217 h 273475"/>
              <a:gd name="connsiteX21" fmla="*/ 291369 w 307920"/>
              <a:gd name="connsiteY21" fmla="*/ 39217 h 273475"/>
              <a:gd name="connsiteX22" fmla="*/ 290325 w 307920"/>
              <a:gd name="connsiteY22" fmla="*/ 38770 h 273475"/>
              <a:gd name="connsiteX23" fmla="*/ 290027 w 307920"/>
              <a:gd name="connsiteY23" fmla="*/ 37428 h 273475"/>
              <a:gd name="connsiteX24" fmla="*/ 290027 w 307920"/>
              <a:gd name="connsiteY24" fmla="*/ 35937 h 273475"/>
              <a:gd name="connsiteX25" fmla="*/ 289281 w 307920"/>
              <a:gd name="connsiteY25" fmla="*/ 34893 h 273475"/>
              <a:gd name="connsiteX26" fmla="*/ 288536 w 307920"/>
              <a:gd name="connsiteY26" fmla="*/ 33551 h 273475"/>
              <a:gd name="connsiteX27" fmla="*/ 288536 w 307920"/>
              <a:gd name="connsiteY27" fmla="*/ 32805 h 273475"/>
              <a:gd name="connsiteX28" fmla="*/ 286896 w 307920"/>
              <a:gd name="connsiteY28" fmla="*/ 32060 h 273475"/>
              <a:gd name="connsiteX29" fmla="*/ 284063 w 307920"/>
              <a:gd name="connsiteY29" fmla="*/ 30419 h 273475"/>
              <a:gd name="connsiteX30" fmla="*/ 280186 w 307920"/>
              <a:gd name="connsiteY30" fmla="*/ 28928 h 273475"/>
              <a:gd name="connsiteX31" fmla="*/ 277054 w 307920"/>
              <a:gd name="connsiteY31" fmla="*/ 27288 h 273475"/>
              <a:gd name="connsiteX32" fmla="*/ 275563 w 307920"/>
              <a:gd name="connsiteY32" fmla="*/ 25797 h 273475"/>
              <a:gd name="connsiteX33" fmla="*/ 272581 w 307920"/>
              <a:gd name="connsiteY33" fmla="*/ 25200 h 273475"/>
              <a:gd name="connsiteX34" fmla="*/ 270046 w 307920"/>
              <a:gd name="connsiteY34" fmla="*/ 24902 h 273475"/>
              <a:gd name="connsiteX35" fmla="*/ 267660 w 307920"/>
              <a:gd name="connsiteY35" fmla="*/ 23411 h 273475"/>
              <a:gd name="connsiteX36" fmla="*/ 265125 w 307920"/>
              <a:gd name="connsiteY36" fmla="*/ 23411 h 273475"/>
              <a:gd name="connsiteX37" fmla="*/ 262739 w 307920"/>
              <a:gd name="connsiteY37" fmla="*/ 22814 h 273475"/>
              <a:gd name="connsiteX38" fmla="*/ 262143 w 307920"/>
              <a:gd name="connsiteY38" fmla="*/ 21920 h 273475"/>
              <a:gd name="connsiteX39" fmla="*/ 262143 w 307920"/>
              <a:gd name="connsiteY39" fmla="*/ 19832 h 273475"/>
              <a:gd name="connsiteX40" fmla="*/ 261248 w 307920"/>
              <a:gd name="connsiteY40" fmla="*/ 19236 h 273475"/>
              <a:gd name="connsiteX41" fmla="*/ 259459 w 307920"/>
              <a:gd name="connsiteY41" fmla="*/ 18639 h 273475"/>
              <a:gd name="connsiteX42" fmla="*/ 257521 w 307920"/>
              <a:gd name="connsiteY42" fmla="*/ 18639 h 273475"/>
              <a:gd name="connsiteX43" fmla="*/ 256327 w 307920"/>
              <a:gd name="connsiteY43" fmla="*/ 18938 h 273475"/>
              <a:gd name="connsiteX44" fmla="*/ 255582 w 307920"/>
              <a:gd name="connsiteY44" fmla="*/ 18938 h 273475"/>
              <a:gd name="connsiteX45" fmla="*/ 253941 w 307920"/>
              <a:gd name="connsiteY45" fmla="*/ 17596 h 273475"/>
              <a:gd name="connsiteX46" fmla="*/ 252450 w 307920"/>
              <a:gd name="connsiteY46" fmla="*/ 15955 h 273475"/>
              <a:gd name="connsiteX47" fmla="*/ 251854 w 307920"/>
              <a:gd name="connsiteY47" fmla="*/ 13420 h 273475"/>
              <a:gd name="connsiteX48" fmla="*/ 249617 w 307920"/>
              <a:gd name="connsiteY48" fmla="*/ 11780 h 273475"/>
              <a:gd name="connsiteX49" fmla="*/ 247082 w 307920"/>
              <a:gd name="connsiteY49" fmla="*/ 10438 h 273475"/>
              <a:gd name="connsiteX50" fmla="*/ 242758 w 307920"/>
              <a:gd name="connsiteY50" fmla="*/ 10438 h 273475"/>
              <a:gd name="connsiteX51" fmla="*/ 243056 w 307920"/>
              <a:gd name="connsiteY51" fmla="*/ 11631 h 273475"/>
              <a:gd name="connsiteX52" fmla="*/ 242758 w 307920"/>
              <a:gd name="connsiteY52" fmla="*/ 13719 h 273475"/>
              <a:gd name="connsiteX53" fmla="*/ 242460 w 307920"/>
              <a:gd name="connsiteY53" fmla="*/ 14017 h 273475"/>
              <a:gd name="connsiteX54" fmla="*/ 242161 w 307920"/>
              <a:gd name="connsiteY54" fmla="*/ 14017 h 273475"/>
              <a:gd name="connsiteX55" fmla="*/ 241714 w 307920"/>
              <a:gd name="connsiteY55" fmla="*/ 13420 h 273475"/>
              <a:gd name="connsiteX56" fmla="*/ 241267 w 307920"/>
              <a:gd name="connsiteY56" fmla="*/ 13420 h 273475"/>
              <a:gd name="connsiteX57" fmla="*/ 240819 w 307920"/>
              <a:gd name="connsiteY57" fmla="*/ 14315 h 273475"/>
              <a:gd name="connsiteX58" fmla="*/ 240074 w 307920"/>
              <a:gd name="connsiteY58" fmla="*/ 14911 h 273475"/>
              <a:gd name="connsiteX59" fmla="*/ 239030 w 307920"/>
              <a:gd name="connsiteY59" fmla="*/ 15359 h 273475"/>
              <a:gd name="connsiteX60" fmla="*/ 238433 w 307920"/>
              <a:gd name="connsiteY60" fmla="*/ 15359 h 273475"/>
              <a:gd name="connsiteX61" fmla="*/ 237091 w 307920"/>
              <a:gd name="connsiteY61" fmla="*/ 14166 h 273475"/>
              <a:gd name="connsiteX62" fmla="*/ 232767 w 307920"/>
              <a:gd name="connsiteY62" fmla="*/ 9543 h 273475"/>
              <a:gd name="connsiteX63" fmla="*/ 232767 w 307920"/>
              <a:gd name="connsiteY63" fmla="*/ 9245 h 273475"/>
              <a:gd name="connsiteX64" fmla="*/ 230232 w 307920"/>
              <a:gd name="connsiteY64" fmla="*/ 8351 h 273475"/>
              <a:gd name="connsiteX65" fmla="*/ 229487 w 307920"/>
              <a:gd name="connsiteY65" fmla="*/ 7754 h 273475"/>
              <a:gd name="connsiteX66" fmla="*/ 229188 w 307920"/>
              <a:gd name="connsiteY66" fmla="*/ 7456 h 273475"/>
              <a:gd name="connsiteX67" fmla="*/ 228741 w 307920"/>
              <a:gd name="connsiteY67" fmla="*/ 7456 h 273475"/>
              <a:gd name="connsiteX68" fmla="*/ 227846 w 307920"/>
              <a:gd name="connsiteY68" fmla="*/ 8649 h 273475"/>
              <a:gd name="connsiteX69" fmla="*/ 226057 w 307920"/>
              <a:gd name="connsiteY69" fmla="*/ 9693 h 273475"/>
              <a:gd name="connsiteX70" fmla="*/ 225461 w 307920"/>
              <a:gd name="connsiteY70" fmla="*/ 9693 h 273475"/>
              <a:gd name="connsiteX71" fmla="*/ 226206 w 307920"/>
              <a:gd name="connsiteY71" fmla="*/ 9096 h 273475"/>
              <a:gd name="connsiteX72" fmla="*/ 226504 w 307920"/>
              <a:gd name="connsiteY72" fmla="*/ 8649 h 273475"/>
              <a:gd name="connsiteX73" fmla="*/ 226504 w 307920"/>
              <a:gd name="connsiteY73" fmla="*/ 8052 h 273475"/>
              <a:gd name="connsiteX74" fmla="*/ 225759 w 307920"/>
              <a:gd name="connsiteY74" fmla="*/ 7754 h 273475"/>
              <a:gd name="connsiteX75" fmla="*/ 224417 w 307920"/>
              <a:gd name="connsiteY75" fmla="*/ 7754 h 273475"/>
              <a:gd name="connsiteX76" fmla="*/ 223671 w 307920"/>
              <a:gd name="connsiteY76" fmla="*/ 7605 h 273475"/>
              <a:gd name="connsiteX77" fmla="*/ 223224 w 307920"/>
              <a:gd name="connsiteY77" fmla="*/ 6263 h 273475"/>
              <a:gd name="connsiteX78" fmla="*/ 223522 w 307920"/>
              <a:gd name="connsiteY78" fmla="*/ 4473 h 273475"/>
              <a:gd name="connsiteX79" fmla="*/ 223970 w 307920"/>
              <a:gd name="connsiteY79" fmla="*/ 3728 h 273475"/>
              <a:gd name="connsiteX80" fmla="*/ 224715 w 307920"/>
              <a:gd name="connsiteY80" fmla="*/ 3131 h 273475"/>
              <a:gd name="connsiteX81" fmla="*/ 225759 w 307920"/>
              <a:gd name="connsiteY81" fmla="*/ 2535 h 273475"/>
              <a:gd name="connsiteX82" fmla="*/ 226355 w 307920"/>
              <a:gd name="connsiteY82" fmla="*/ 1193 h 273475"/>
              <a:gd name="connsiteX83" fmla="*/ 226355 w 307920"/>
              <a:gd name="connsiteY83" fmla="*/ 0 h 273475"/>
              <a:gd name="connsiteX84" fmla="*/ 219943 w 307920"/>
              <a:gd name="connsiteY84" fmla="*/ 1044 h 273475"/>
              <a:gd name="connsiteX85" fmla="*/ 212637 w 307920"/>
              <a:gd name="connsiteY85" fmla="*/ 2237 h 273475"/>
              <a:gd name="connsiteX86" fmla="*/ 205181 w 307920"/>
              <a:gd name="connsiteY86" fmla="*/ 3430 h 273475"/>
              <a:gd name="connsiteX87" fmla="*/ 197726 w 307920"/>
              <a:gd name="connsiteY87" fmla="*/ 4623 h 273475"/>
              <a:gd name="connsiteX88" fmla="*/ 190717 w 307920"/>
              <a:gd name="connsiteY88" fmla="*/ 5815 h 273475"/>
              <a:gd name="connsiteX89" fmla="*/ 184305 w 307920"/>
              <a:gd name="connsiteY89" fmla="*/ 6859 h 273475"/>
              <a:gd name="connsiteX90" fmla="*/ 182367 w 307920"/>
              <a:gd name="connsiteY90" fmla="*/ 7456 h 273475"/>
              <a:gd name="connsiteX91" fmla="*/ 183261 w 307920"/>
              <a:gd name="connsiteY91" fmla="*/ 10289 h 273475"/>
              <a:gd name="connsiteX92" fmla="*/ 182814 w 307920"/>
              <a:gd name="connsiteY92" fmla="*/ 13271 h 273475"/>
              <a:gd name="connsiteX93" fmla="*/ 181472 w 307920"/>
              <a:gd name="connsiteY93" fmla="*/ 15657 h 273475"/>
              <a:gd name="connsiteX94" fmla="*/ 179534 w 307920"/>
              <a:gd name="connsiteY94" fmla="*/ 18490 h 273475"/>
              <a:gd name="connsiteX95" fmla="*/ 178639 w 307920"/>
              <a:gd name="connsiteY95" fmla="*/ 19683 h 273475"/>
              <a:gd name="connsiteX96" fmla="*/ 176551 w 307920"/>
              <a:gd name="connsiteY96" fmla="*/ 21920 h 273475"/>
              <a:gd name="connsiteX97" fmla="*/ 174911 w 307920"/>
              <a:gd name="connsiteY97" fmla="*/ 23560 h 273475"/>
              <a:gd name="connsiteX98" fmla="*/ 171481 w 307920"/>
              <a:gd name="connsiteY98" fmla="*/ 26244 h 273475"/>
              <a:gd name="connsiteX99" fmla="*/ 169245 w 307920"/>
              <a:gd name="connsiteY99" fmla="*/ 27735 h 273475"/>
              <a:gd name="connsiteX100" fmla="*/ 169245 w 307920"/>
              <a:gd name="connsiteY100" fmla="*/ 29077 h 273475"/>
              <a:gd name="connsiteX101" fmla="*/ 172973 w 307920"/>
              <a:gd name="connsiteY101" fmla="*/ 35489 h 273475"/>
              <a:gd name="connsiteX102" fmla="*/ 174613 w 307920"/>
              <a:gd name="connsiteY102" fmla="*/ 40112 h 273475"/>
              <a:gd name="connsiteX103" fmla="*/ 175358 w 307920"/>
              <a:gd name="connsiteY103" fmla="*/ 44287 h 273475"/>
              <a:gd name="connsiteX104" fmla="*/ 175358 w 307920"/>
              <a:gd name="connsiteY104" fmla="*/ 46673 h 273475"/>
              <a:gd name="connsiteX105" fmla="*/ 175209 w 307920"/>
              <a:gd name="connsiteY105" fmla="*/ 51594 h 273475"/>
              <a:gd name="connsiteX106" fmla="*/ 175209 w 307920"/>
              <a:gd name="connsiteY106" fmla="*/ 57558 h 273475"/>
              <a:gd name="connsiteX107" fmla="*/ 174762 w 307920"/>
              <a:gd name="connsiteY107" fmla="*/ 59944 h 273475"/>
              <a:gd name="connsiteX108" fmla="*/ 175806 w 307920"/>
              <a:gd name="connsiteY108" fmla="*/ 64119 h 273475"/>
              <a:gd name="connsiteX109" fmla="*/ 175806 w 307920"/>
              <a:gd name="connsiteY109" fmla="*/ 67400 h 273475"/>
              <a:gd name="connsiteX110" fmla="*/ 173122 w 307920"/>
              <a:gd name="connsiteY110" fmla="*/ 71128 h 273475"/>
              <a:gd name="connsiteX111" fmla="*/ 172376 w 307920"/>
              <a:gd name="connsiteY111" fmla="*/ 74706 h 273475"/>
              <a:gd name="connsiteX112" fmla="*/ 171183 w 307920"/>
              <a:gd name="connsiteY112" fmla="*/ 79627 h 273475"/>
              <a:gd name="connsiteX113" fmla="*/ 169394 w 307920"/>
              <a:gd name="connsiteY113" fmla="*/ 86337 h 273475"/>
              <a:gd name="connsiteX114" fmla="*/ 168201 w 307920"/>
              <a:gd name="connsiteY114" fmla="*/ 89916 h 273475"/>
              <a:gd name="connsiteX115" fmla="*/ 168947 w 307920"/>
              <a:gd name="connsiteY115" fmla="*/ 92302 h 273475"/>
              <a:gd name="connsiteX116" fmla="*/ 169543 w 307920"/>
              <a:gd name="connsiteY116" fmla="*/ 93793 h 273475"/>
              <a:gd name="connsiteX117" fmla="*/ 170139 w 307920"/>
              <a:gd name="connsiteY117" fmla="*/ 95881 h 273475"/>
              <a:gd name="connsiteX118" fmla="*/ 171481 w 307920"/>
              <a:gd name="connsiteY118" fmla="*/ 99012 h 273475"/>
              <a:gd name="connsiteX119" fmla="*/ 172973 w 307920"/>
              <a:gd name="connsiteY119" fmla="*/ 100801 h 273475"/>
              <a:gd name="connsiteX120" fmla="*/ 173867 w 307920"/>
              <a:gd name="connsiteY120" fmla="*/ 101547 h 273475"/>
              <a:gd name="connsiteX121" fmla="*/ 178937 w 307920"/>
              <a:gd name="connsiteY121" fmla="*/ 105573 h 273475"/>
              <a:gd name="connsiteX122" fmla="*/ 181025 w 307920"/>
              <a:gd name="connsiteY122" fmla="*/ 107511 h 273475"/>
              <a:gd name="connsiteX123" fmla="*/ 184305 w 307920"/>
              <a:gd name="connsiteY123" fmla="*/ 111388 h 273475"/>
              <a:gd name="connsiteX124" fmla="*/ 186691 w 307920"/>
              <a:gd name="connsiteY124" fmla="*/ 113923 h 273475"/>
              <a:gd name="connsiteX125" fmla="*/ 189971 w 307920"/>
              <a:gd name="connsiteY125" fmla="*/ 114520 h 273475"/>
              <a:gd name="connsiteX126" fmla="*/ 193998 w 307920"/>
              <a:gd name="connsiteY126" fmla="*/ 115414 h 273475"/>
              <a:gd name="connsiteX127" fmla="*/ 196234 w 307920"/>
              <a:gd name="connsiteY127" fmla="*/ 116160 h 273475"/>
              <a:gd name="connsiteX128" fmla="*/ 197726 w 307920"/>
              <a:gd name="connsiteY128" fmla="*/ 115862 h 273475"/>
              <a:gd name="connsiteX129" fmla="*/ 198173 w 307920"/>
              <a:gd name="connsiteY129" fmla="*/ 114967 h 273475"/>
              <a:gd name="connsiteX130" fmla="*/ 198173 w 307920"/>
              <a:gd name="connsiteY130" fmla="*/ 113029 h 273475"/>
              <a:gd name="connsiteX131" fmla="*/ 197875 w 307920"/>
              <a:gd name="connsiteY131" fmla="*/ 111687 h 273475"/>
              <a:gd name="connsiteX132" fmla="*/ 198322 w 307920"/>
              <a:gd name="connsiteY132" fmla="*/ 110643 h 273475"/>
              <a:gd name="connsiteX133" fmla="*/ 199664 w 307920"/>
              <a:gd name="connsiteY133" fmla="*/ 109897 h 273475"/>
              <a:gd name="connsiteX134" fmla="*/ 203093 w 307920"/>
              <a:gd name="connsiteY134" fmla="*/ 109897 h 273475"/>
              <a:gd name="connsiteX135" fmla="*/ 204585 w 307920"/>
              <a:gd name="connsiteY135" fmla="*/ 108853 h 273475"/>
              <a:gd name="connsiteX136" fmla="*/ 205778 w 307920"/>
              <a:gd name="connsiteY136" fmla="*/ 108555 h 273475"/>
              <a:gd name="connsiteX137" fmla="*/ 205778 w 307920"/>
              <a:gd name="connsiteY137" fmla="*/ 112731 h 273475"/>
              <a:gd name="connsiteX138" fmla="*/ 205778 w 307920"/>
              <a:gd name="connsiteY138" fmla="*/ 116756 h 273475"/>
              <a:gd name="connsiteX139" fmla="*/ 205778 w 307920"/>
              <a:gd name="connsiteY139" fmla="*/ 121677 h 273475"/>
              <a:gd name="connsiteX140" fmla="*/ 205778 w 307920"/>
              <a:gd name="connsiteY140" fmla="*/ 127194 h 273475"/>
              <a:gd name="connsiteX141" fmla="*/ 205778 w 307920"/>
              <a:gd name="connsiteY141" fmla="*/ 131817 h 273475"/>
              <a:gd name="connsiteX142" fmla="*/ 205778 w 307920"/>
              <a:gd name="connsiteY142" fmla="*/ 136738 h 273475"/>
              <a:gd name="connsiteX143" fmla="*/ 205778 w 307920"/>
              <a:gd name="connsiteY143" fmla="*/ 142404 h 273475"/>
              <a:gd name="connsiteX144" fmla="*/ 205778 w 307920"/>
              <a:gd name="connsiteY144" fmla="*/ 143001 h 273475"/>
              <a:gd name="connsiteX145" fmla="*/ 205181 w 307920"/>
              <a:gd name="connsiteY145" fmla="*/ 144194 h 273475"/>
              <a:gd name="connsiteX146" fmla="*/ 203839 w 307920"/>
              <a:gd name="connsiteY146" fmla="*/ 144641 h 273475"/>
              <a:gd name="connsiteX147" fmla="*/ 201901 w 307920"/>
              <a:gd name="connsiteY147" fmla="*/ 143597 h 273475"/>
              <a:gd name="connsiteX148" fmla="*/ 201901 w 307920"/>
              <a:gd name="connsiteY148" fmla="*/ 142404 h 273475"/>
              <a:gd name="connsiteX149" fmla="*/ 201304 w 307920"/>
              <a:gd name="connsiteY149" fmla="*/ 140316 h 273475"/>
              <a:gd name="connsiteX150" fmla="*/ 200410 w 307920"/>
              <a:gd name="connsiteY150" fmla="*/ 139273 h 273475"/>
              <a:gd name="connsiteX151" fmla="*/ 199217 w 307920"/>
              <a:gd name="connsiteY151" fmla="*/ 138975 h 273475"/>
              <a:gd name="connsiteX152" fmla="*/ 197278 w 307920"/>
              <a:gd name="connsiteY152" fmla="*/ 139571 h 273475"/>
              <a:gd name="connsiteX153" fmla="*/ 194594 w 307920"/>
              <a:gd name="connsiteY153" fmla="*/ 141062 h 273475"/>
              <a:gd name="connsiteX154" fmla="*/ 191165 w 307920"/>
              <a:gd name="connsiteY154" fmla="*/ 142404 h 273475"/>
              <a:gd name="connsiteX155" fmla="*/ 189823 w 307920"/>
              <a:gd name="connsiteY155" fmla="*/ 143150 h 273475"/>
              <a:gd name="connsiteX156" fmla="*/ 187437 w 307920"/>
              <a:gd name="connsiteY156" fmla="*/ 143150 h 273475"/>
              <a:gd name="connsiteX157" fmla="*/ 184902 w 307920"/>
              <a:gd name="connsiteY157" fmla="*/ 142404 h 273475"/>
              <a:gd name="connsiteX158" fmla="*/ 182963 w 307920"/>
              <a:gd name="connsiteY158" fmla="*/ 140615 h 273475"/>
              <a:gd name="connsiteX159" fmla="*/ 182367 w 307920"/>
              <a:gd name="connsiteY159" fmla="*/ 138080 h 273475"/>
              <a:gd name="connsiteX160" fmla="*/ 180726 w 307920"/>
              <a:gd name="connsiteY160" fmla="*/ 135396 h 273475"/>
              <a:gd name="connsiteX161" fmla="*/ 178490 w 307920"/>
              <a:gd name="connsiteY161" fmla="*/ 131519 h 273475"/>
              <a:gd name="connsiteX162" fmla="*/ 177297 w 307920"/>
              <a:gd name="connsiteY162" fmla="*/ 129879 h 273475"/>
              <a:gd name="connsiteX163" fmla="*/ 175806 w 307920"/>
              <a:gd name="connsiteY163" fmla="*/ 128089 h 273475"/>
              <a:gd name="connsiteX164" fmla="*/ 174315 w 307920"/>
              <a:gd name="connsiteY164" fmla="*/ 128089 h 273475"/>
              <a:gd name="connsiteX165" fmla="*/ 172674 w 307920"/>
              <a:gd name="connsiteY165" fmla="*/ 127344 h 273475"/>
              <a:gd name="connsiteX166" fmla="*/ 171631 w 307920"/>
              <a:gd name="connsiteY166" fmla="*/ 124809 h 273475"/>
              <a:gd name="connsiteX167" fmla="*/ 170736 w 307920"/>
              <a:gd name="connsiteY167" fmla="*/ 121528 h 273475"/>
              <a:gd name="connsiteX168" fmla="*/ 170139 w 307920"/>
              <a:gd name="connsiteY168" fmla="*/ 120186 h 273475"/>
              <a:gd name="connsiteX169" fmla="*/ 169095 w 307920"/>
              <a:gd name="connsiteY169" fmla="*/ 118546 h 273475"/>
              <a:gd name="connsiteX170" fmla="*/ 167604 w 307920"/>
              <a:gd name="connsiteY170" fmla="*/ 117502 h 273475"/>
              <a:gd name="connsiteX171" fmla="*/ 164473 w 307920"/>
              <a:gd name="connsiteY171" fmla="*/ 116160 h 273475"/>
              <a:gd name="connsiteX172" fmla="*/ 160000 w 307920"/>
              <a:gd name="connsiteY172" fmla="*/ 114371 h 273475"/>
              <a:gd name="connsiteX173" fmla="*/ 154483 w 307920"/>
              <a:gd name="connsiteY173" fmla="*/ 112134 h 273475"/>
              <a:gd name="connsiteX174" fmla="*/ 151798 w 307920"/>
              <a:gd name="connsiteY174" fmla="*/ 112134 h 273475"/>
              <a:gd name="connsiteX175" fmla="*/ 148816 w 307920"/>
              <a:gd name="connsiteY175" fmla="*/ 111687 h 273475"/>
              <a:gd name="connsiteX176" fmla="*/ 147027 w 307920"/>
              <a:gd name="connsiteY176" fmla="*/ 110643 h 273475"/>
              <a:gd name="connsiteX177" fmla="*/ 145983 w 307920"/>
              <a:gd name="connsiteY177" fmla="*/ 109748 h 273475"/>
              <a:gd name="connsiteX178" fmla="*/ 144790 w 307920"/>
              <a:gd name="connsiteY178" fmla="*/ 106617 h 273475"/>
              <a:gd name="connsiteX179" fmla="*/ 143150 w 307920"/>
              <a:gd name="connsiteY179" fmla="*/ 102889 h 273475"/>
              <a:gd name="connsiteX180" fmla="*/ 138229 w 307920"/>
              <a:gd name="connsiteY180" fmla="*/ 98415 h 273475"/>
              <a:gd name="connsiteX181" fmla="*/ 137185 w 307920"/>
              <a:gd name="connsiteY181" fmla="*/ 93495 h 273475"/>
              <a:gd name="connsiteX182" fmla="*/ 136141 w 307920"/>
              <a:gd name="connsiteY182" fmla="*/ 92749 h 273475"/>
              <a:gd name="connsiteX183" fmla="*/ 134501 w 307920"/>
              <a:gd name="connsiteY183" fmla="*/ 93196 h 273475"/>
              <a:gd name="connsiteX184" fmla="*/ 133159 w 307920"/>
              <a:gd name="connsiteY184" fmla="*/ 93793 h 273475"/>
              <a:gd name="connsiteX185" fmla="*/ 132712 w 307920"/>
              <a:gd name="connsiteY185" fmla="*/ 95135 h 273475"/>
              <a:gd name="connsiteX186" fmla="*/ 131370 w 307920"/>
              <a:gd name="connsiteY186" fmla="*/ 99608 h 273475"/>
              <a:gd name="connsiteX187" fmla="*/ 130624 w 307920"/>
              <a:gd name="connsiteY187" fmla="*/ 101696 h 273475"/>
              <a:gd name="connsiteX188" fmla="*/ 130177 w 307920"/>
              <a:gd name="connsiteY188" fmla="*/ 102292 h 273475"/>
              <a:gd name="connsiteX189" fmla="*/ 129133 w 307920"/>
              <a:gd name="connsiteY189" fmla="*/ 102889 h 273475"/>
              <a:gd name="connsiteX190" fmla="*/ 127344 w 307920"/>
              <a:gd name="connsiteY190" fmla="*/ 103485 h 273475"/>
              <a:gd name="connsiteX191" fmla="*/ 124809 w 307920"/>
              <a:gd name="connsiteY191" fmla="*/ 103784 h 273475"/>
              <a:gd name="connsiteX192" fmla="*/ 121230 w 307920"/>
              <a:gd name="connsiteY192" fmla="*/ 103784 h 273475"/>
              <a:gd name="connsiteX193" fmla="*/ 116905 w 307920"/>
              <a:gd name="connsiteY193" fmla="*/ 103038 h 273475"/>
              <a:gd name="connsiteX194" fmla="*/ 114520 w 307920"/>
              <a:gd name="connsiteY194" fmla="*/ 102591 h 273475"/>
              <a:gd name="connsiteX195" fmla="*/ 108108 w 307920"/>
              <a:gd name="connsiteY195" fmla="*/ 101845 h 273475"/>
              <a:gd name="connsiteX196" fmla="*/ 106318 w 307920"/>
              <a:gd name="connsiteY196" fmla="*/ 101547 h 273475"/>
              <a:gd name="connsiteX197" fmla="*/ 103635 w 307920"/>
              <a:gd name="connsiteY197" fmla="*/ 100652 h 273475"/>
              <a:gd name="connsiteX198" fmla="*/ 101696 w 307920"/>
              <a:gd name="connsiteY198" fmla="*/ 99608 h 273475"/>
              <a:gd name="connsiteX199" fmla="*/ 95433 w 307920"/>
              <a:gd name="connsiteY199" fmla="*/ 97521 h 273475"/>
              <a:gd name="connsiteX200" fmla="*/ 92600 w 307920"/>
              <a:gd name="connsiteY200" fmla="*/ 97819 h 273475"/>
              <a:gd name="connsiteX201" fmla="*/ 91258 w 307920"/>
              <a:gd name="connsiteY201" fmla="*/ 96328 h 273475"/>
              <a:gd name="connsiteX202" fmla="*/ 90065 w 307920"/>
              <a:gd name="connsiteY202" fmla="*/ 95582 h 273475"/>
              <a:gd name="connsiteX203" fmla="*/ 88425 w 307920"/>
              <a:gd name="connsiteY203" fmla="*/ 94240 h 273475"/>
              <a:gd name="connsiteX204" fmla="*/ 87679 w 307920"/>
              <a:gd name="connsiteY204" fmla="*/ 92302 h 273475"/>
              <a:gd name="connsiteX205" fmla="*/ 86635 w 307920"/>
              <a:gd name="connsiteY205" fmla="*/ 88127 h 273475"/>
              <a:gd name="connsiteX206" fmla="*/ 86934 w 307920"/>
              <a:gd name="connsiteY206" fmla="*/ 85890 h 273475"/>
              <a:gd name="connsiteX207" fmla="*/ 87679 w 307920"/>
              <a:gd name="connsiteY207" fmla="*/ 83504 h 273475"/>
              <a:gd name="connsiteX208" fmla="*/ 86934 w 307920"/>
              <a:gd name="connsiteY208" fmla="*/ 82758 h 273475"/>
              <a:gd name="connsiteX209" fmla="*/ 85741 w 307920"/>
              <a:gd name="connsiteY209" fmla="*/ 82758 h 273475"/>
              <a:gd name="connsiteX210" fmla="*/ 84101 w 307920"/>
              <a:gd name="connsiteY210" fmla="*/ 83653 h 273475"/>
              <a:gd name="connsiteX211" fmla="*/ 81267 w 307920"/>
              <a:gd name="connsiteY211" fmla="*/ 84100 h 273475"/>
              <a:gd name="connsiteX212" fmla="*/ 76048 w 307920"/>
              <a:gd name="connsiteY212" fmla="*/ 85144 h 273475"/>
              <a:gd name="connsiteX213" fmla="*/ 74259 w 307920"/>
              <a:gd name="connsiteY213" fmla="*/ 85741 h 273475"/>
              <a:gd name="connsiteX214" fmla="*/ 72171 w 307920"/>
              <a:gd name="connsiteY214" fmla="*/ 86188 h 273475"/>
              <a:gd name="connsiteX215" fmla="*/ 70531 w 307920"/>
              <a:gd name="connsiteY215" fmla="*/ 86636 h 273475"/>
              <a:gd name="connsiteX216" fmla="*/ 66654 w 307920"/>
              <a:gd name="connsiteY216" fmla="*/ 89021 h 273475"/>
              <a:gd name="connsiteX217" fmla="*/ 65312 w 307920"/>
              <a:gd name="connsiteY217" fmla="*/ 89319 h 273475"/>
              <a:gd name="connsiteX218" fmla="*/ 62926 w 307920"/>
              <a:gd name="connsiteY218" fmla="*/ 88425 h 273475"/>
              <a:gd name="connsiteX219" fmla="*/ 61733 w 307920"/>
              <a:gd name="connsiteY219" fmla="*/ 87232 h 273475"/>
              <a:gd name="connsiteX220" fmla="*/ 62926 w 307920"/>
              <a:gd name="connsiteY220" fmla="*/ 85741 h 273475"/>
              <a:gd name="connsiteX221" fmla="*/ 63374 w 307920"/>
              <a:gd name="connsiteY221" fmla="*/ 83951 h 273475"/>
              <a:gd name="connsiteX222" fmla="*/ 62628 w 307920"/>
              <a:gd name="connsiteY222" fmla="*/ 80522 h 273475"/>
              <a:gd name="connsiteX223" fmla="*/ 61435 w 307920"/>
              <a:gd name="connsiteY223" fmla="*/ 78882 h 273475"/>
              <a:gd name="connsiteX224" fmla="*/ 58006 w 307920"/>
              <a:gd name="connsiteY224" fmla="*/ 77689 h 273475"/>
              <a:gd name="connsiteX225" fmla="*/ 56664 w 307920"/>
              <a:gd name="connsiteY225" fmla="*/ 77689 h 273475"/>
              <a:gd name="connsiteX226" fmla="*/ 56067 w 307920"/>
              <a:gd name="connsiteY226" fmla="*/ 75601 h 273475"/>
              <a:gd name="connsiteX227" fmla="*/ 55172 w 307920"/>
              <a:gd name="connsiteY227" fmla="*/ 73812 h 273475"/>
              <a:gd name="connsiteX228" fmla="*/ 53234 w 307920"/>
              <a:gd name="connsiteY228" fmla="*/ 73513 h 273475"/>
              <a:gd name="connsiteX229" fmla="*/ 52339 w 307920"/>
              <a:gd name="connsiteY229" fmla="*/ 73513 h 273475"/>
              <a:gd name="connsiteX230" fmla="*/ 52936 w 307920"/>
              <a:gd name="connsiteY230" fmla="*/ 76943 h 273475"/>
              <a:gd name="connsiteX231" fmla="*/ 53532 w 307920"/>
              <a:gd name="connsiteY231" fmla="*/ 82013 h 273475"/>
              <a:gd name="connsiteX232" fmla="*/ 53979 w 307920"/>
              <a:gd name="connsiteY232" fmla="*/ 85592 h 273475"/>
              <a:gd name="connsiteX233" fmla="*/ 54427 w 307920"/>
              <a:gd name="connsiteY233" fmla="*/ 87232 h 273475"/>
              <a:gd name="connsiteX234" fmla="*/ 54427 w 307920"/>
              <a:gd name="connsiteY234" fmla="*/ 88127 h 273475"/>
              <a:gd name="connsiteX235" fmla="*/ 54129 w 307920"/>
              <a:gd name="connsiteY235" fmla="*/ 89021 h 273475"/>
              <a:gd name="connsiteX236" fmla="*/ 53681 w 307920"/>
              <a:gd name="connsiteY236" fmla="*/ 91258 h 273475"/>
              <a:gd name="connsiteX237" fmla="*/ 52936 w 307920"/>
              <a:gd name="connsiteY237" fmla="*/ 93196 h 273475"/>
              <a:gd name="connsiteX238" fmla="*/ 52488 w 307920"/>
              <a:gd name="connsiteY238" fmla="*/ 94539 h 273475"/>
              <a:gd name="connsiteX239" fmla="*/ 52787 w 307920"/>
              <a:gd name="connsiteY239" fmla="*/ 97073 h 273475"/>
              <a:gd name="connsiteX240" fmla="*/ 52488 w 307920"/>
              <a:gd name="connsiteY240" fmla="*/ 100652 h 273475"/>
              <a:gd name="connsiteX241" fmla="*/ 52190 w 307920"/>
              <a:gd name="connsiteY241" fmla="*/ 104380 h 273475"/>
              <a:gd name="connsiteX242" fmla="*/ 52190 w 307920"/>
              <a:gd name="connsiteY242" fmla="*/ 107959 h 273475"/>
              <a:gd name="connsiteX243" fmla="*/ 53085 w 307920"/>
              <a:gd name="connsiteY243" fmla="*/ 114371 h 273475"/>
              <a:gd name="connsiteX244" fmla="*/ 53085 w 307920"/>
              <a:gd name="connsiteY244" fmla="*/ 116309 h 273475"/>
              <a:gd name="connsiteX245" fmla="*/ 51743 w 307920"/>
              <a:gd name="connsiteY245" fmla="*/ 119739 h 273475"/>
              <a:gd name="connsiteX246" fmla="*/ 50848 w 307920"/>
              <a:gd name="connsiteY246" fmla="*/ 122274 h 273475"/>
              <a:gd name="connsiteX247" fmla="*/ 50251 w 307920"/>
              <a:gd name="connsiteY247" fmla="*/ 125256 h 273475"/>
              <a:gd name="connsiteX248" fmla="*/ 50251 w 307920"/>
              <a:gd name="connsiteY248" fmla="*/ 126747 h 273475"/>
              <a:gd name="connsiteX249" fmla="*/ 52339 w 307920"/>
              <a:gd name="connsiteY249" fmla="*/ 131071 h 273475"/>
              <a:gd name="connsiteX250" fmla="*/ 52339 w 307920"/>
              <a:gd name="connsiteY250" fmla="*/ 131966 h 273475"/>
              <a:gd name="connsiteX251" fmla="*/ 50550 w 307920"/>
              <a:gd name="connsiteY251" fmla="*/ 132264 h 273475"/>
              <a:gd name="connsiteX252" fmla="*/ 49059 w 307920"/>
              <a:gd name="connsiteY252" fmla="*/ 132264 h 273475"/>
              <a:gd name="connsiteX253" fmla="*/ 43542 w 307920"/>
              <a:gd name="connsiteY253" fmla="*/ 132264 h 273475"/>
              <a:gd name="connsiteX254" fmla="*/ 0 w 307920"/>
              <a:gd name="connsiteY254" fmla="*/ 132264 h 273475"/>
              <a:gd name="connsiteX255" fmla="*/ 0 w 307920"/>
              <a:gd name="connsiteY255" fmla="*/ 136589 h 273475"/>
              <a:gd name="connsiteX256" fmla="*/ 0 w 307920"/>
              <a:gd name="connsiteY256" fmla="*/ 145536 h 273475"/>
              <a:gd name="connsiteX257" fmla="*/ 0 w 307920"/>
              <a:gd name="connsiteY257" fmla="*/ 163429 h 273475"/>
              <a:gd name="connsiteX258" fmla="*/ 0 w 307920"/>
              <a:gd name="connsiteY258" fmla="*/ 172376 h 273475"/>
              <a:gd name="connsiteX259" fmla="*/ 0 w 307920"/>
              <a:gd name="connsiteY259" fmla="*/ 181323 h 273475"/>
              <a:gd name="connsiteX260" fmla="*/ 0 w 307920"/>
              <a:gd name="connsiteY260" fmla="*/ 190270 h 273475"/>
              <a:gd name="connsiteX261" fmla="*/ 0 w 307920"/>
              <a:gd name="connsiteY261" fmla="*/ 199217 h 273475"/>
              <a:gd name="connsiteX262" fmla="*/ 0 w 307920"/>
              <a:gd name="connsiteY262" fmla="*/ 208163 h 273475"/>
              <a:gd name="connsiteX263" fmla="*/ 0 w 307920"/>
              <a:gd name="connsiteY263" fmla="*/ 214575 h 273475"/>
              <a:gd name="connsiteX264" fmla="*/ 1640 w 307920"/>
              <a:gd name="connsiteY264" fmla="*/ 223224 h 273475"/>
              <a:gd name="connsiteX265" fmla="*/ 4474 w 307920"/>
              <a:gd name="connsiteY265" fmla="*/ 232618 h 273475"/>
              <a:gd name="connsiteX266" fmla="*/ 5666 w 307920"/>
              <a:gd name="connsiteY266" fmla="*/ 233513 h 273475"/>
              <a:gd name="connsiteX267" fmla="*/ 8649 w 307920"/>
              <a:gd name="connsiteY267" fmla="*/ 235302 h 273475"/>
              <a:gd name="connsiteX268" fmla="*/ 12675 w 307920"/>
              <a:gd name="connsiteY268" fmla="*/ 238881 h 273475"/>
              <a:gd name="connsiteX269" fmla="*/ 14911 w 307920"/>
              <a:gd name="connsiteY269" fmla="*/ 241565 h 273475"/>
              <a:gd name="connsiteX270" fmla="*/ 19534 w 307920"/>
              <a:gd name="connsiteY270" fmla="*/ 246188 h 273475"/>
              <a:gd name="connsiteX271" fmla="*/ 25648 w 307920"/>
              <a:gd name="connsiteY271" fmla="*/ 252152 h 273475"/>
              <a:gd name="connsiteX272" fmla="*/ 31612 w 307920"/>
              <a:gd name="connsiteY272" fmla="*/ 257520 h 273475"/>
              <a:gd name="connsiteX273" fmla="*/ 36831 w 307920"/>
              <a:gd name="connsiteY273" fmla="*/ 262143 h 273475"/>
              <a:gd name="connsiteX274" fmla="*/ 42498 w 307920"/>
              <a:gd name="connsiteY274" fmla="*/ 260950 h 273475"/>
              <a:gd name="connsiteX275" fmla="*/ 47866 w 307920"/>
              <a:gd name="connsiteY275" fmla="*/ 259906 h 273475"/>
              <a:gd name="connsiteX276" fmla="*/ 54129 w 307920"/>
              <a:gd name="connsiteY276" fmla="*/ 258862 h 273475"/>
              <a:gd name="connsiteX277" fmla="*/ 59198 w 307920"/>
              <a:gd name="connsiteY277" fmla="*/ 257968 h 273475"/>
              <a:gd name="connsiteX278" fmla="*/ 60392 w 307920"/>
              <a:gd name="connsiteY278" fmla="*/ 257669 h 273475"/>
              <a:gd name="connsiteX279" fmla="*/ 72470 w 307920"/>
              <a:gd name="connsiteY279" fmla="*/ 258713 h 273475"/>
              <a:gd name="connsiteX280" fmla="*/ 77688 w 307920"/>
              <a:gd name="connsiteY280" fmla="*/ 259459 h 273475"/>
              <a:gd name="connsiteX281" fmla="*/ 79478 w 307920"/>
              <a:gd name="connsiteY281" fmla="*/ 260204 h 273475"/>
              <a:gd name="connsiteX282" fmla="*/ 81864 w 307920"/>
              <a:gd name="connsiteY282" fmla="*/ 261994 h 273475"/>
              <a:gd name="connsiteX283" fmla="*/ 86188 w 307920"/>
              <a:gd name="connsiteY283" fmla="*/ 266467 h 273475"/>
              <a:gd name="connsiteX284" fmla="*/ 91258 w 307920"/>
              <a:gd name="connsiteY284" fmla="*/ 267958 h 273475"/>
              <a:gd name="connsiteX285" fmla="*/ 94091 w 307920"/>
              <a:gd name="connsiteY285" fmla="*/ 267958 h 273475"/>
              <a:gd name="connsiteX286" fmla="*/ 96328 w 307920"/>
              <a:gd name="connsiteY286" fmla="*/ 267362 h 273475"/>
              <a:gd name="connsiteX287" fmla="*/ 99012 w 307920"/>
              <a:gd name="connsiteY287" fmla="*/ 268256 h 273475"/>
              <a:gd name="connsiteX288" fmla="*/ 102143 w 307920"/>
              <a:gd name="connsiteY288" fmla="*/ 270941 h 273475"/>
              <a:gd name="connsiteX289" fmla="*/ 105573 w 307920"/>
              <a:gd name="connsiteY289" fmla="*/ 271388 h 273475"/>
              <a:gd name="connsiteX290" fmla="*/ 109301 w 307920"/>
              <a:gd name="connsiteY290" fmla="*/ 269748 h 273475"/>
              <a:gd name="connsiteX291" fmla="*/ 114371 w 307920"/>
              <a:gd name="connsiteY291" fmla="*/ 270195 h 273475"/>
              <a:gd name="connsiteX292" fmla="*/ 120783 w 307920"/>
              <a:gd name="connsiteY292" fmla="*/ 272879 h 273475"/>
              <a:gd name="connsiteX293" fmla="*/ 126150 w 307920"/>
              <a:gd name="connsiteY293" fmla="*/ 273476 h 273475"/>
              <a:gd name="connsiteX294" fmla="*/ 132563 w 307920"/>
              <a:gd name="connsiteY294" fmla="*/ 271090 h 273475"/>
              <a:gd name="connsiteX295" fmla="*/ 132563 w 307920"/>
              <a:gd name="connsiteY295" fmla="*/ 270195 h 273475"/>
              <a:gd name="connsiteX296" fmla="*/ 133010 w 307920"/>
              <a:gd name="connsiteY296" fmla="*/ 269598 h 273475"/>
              <a:gd name="connsiteX297" fmla="*/ 133606 w 307920"/>
              <a:gd name="connsiteY297" fmla="*/ 268704 h 273475"/>
              <a:gd name="connsiteX298" fmla="*/ 134352 w 307920"/>
              <a:gd name="connsiteY298" fmla="*/ 267958 h 273475"/>
              <a:gd name="connsiteX299" fmla="*/ 134352 w 307920"/>
              <a:gd name="connsiteY299" fmla="*/ 266765 h 273475"/>
              <a:gd name="connsiteX300" fmla="*/ 134650 w 307920"/>
              <a:gd name="connsiteY300" fmla="*/ 265722 h 273475"/>
              <a:gd name="connsiteX301" fmla="*/ 136291 w 307920"/>
              <a:gd name="connsiteY301" fmla="*/ 263485 h 273475"/>
              <a:gd name="connsiteX302" fmla="*/ 138527 w 307920"/>
              <a:gd name="connsiteY302" fmla="*/ 261248 h 273475"/>
              <a:gd name="connsiteX303" fmla="*/ 139422 w 307920"/>
              <a:gd name="connsiteY303" fmla="*/ 260502 h 273475"/>
              <a:gd name="connsiteX304" fmla="*/ 140167 w 307920"/>
              <a:gd name="connsiteY304" fmla="*/ 260055 h 273475"/>
              <a:gd name="connsiteX305" fmla="*/ 140615 w 307920"/>
              <a:gd name="connsiteY305" fmla="*/ 259757 h 273475"/>
              <a:gd name="connsiteX306" fmla="*/ 141062 w 307920"/>
              <a:gd name="connsiteY306" fmla="*/ 259161 h 273475"/>
              <a:gd name="connsiteX307" fmla="*/ 141509 w 307920"/>
              <a:gd name="connsiteY307" fmla="*/ 258415 h 273475"/>
              <a:gd name="connsiteX308" fmla="*/ 141509 w 307920"/>
              <a:gd name="connsiteY308" fmla="*/ 257669 h 273475"/>
              <a:gd name="connsiteX309" fmla="*/ 140764 w 307920"/>
              <a:gd name="connsiteY309" fmla="*/ 257073 h 273475"/>
              <a:gd name="connsiteX310" fmla="*/ 141509 w 307920"/>
              <a:gd name="connsiteY310" fmla="*/ 255134 h 273475"/>
              <a:gd name="connsiteX311" fmla="*/ 143000 w 307920"/>
              <a:gd name="connsiteY311" fmla="*/ 252599 h 273475"/>
              <a:gd name="connsiteX312" fmla="*/ 144044 w 307920"/>
              <a:gd name="connsiteY312" fmla="*/ 251108 h 273475"/>
              <a:gd name="connsiteX313" fmla="*/ 146132 w 307920"/>
              <a:gd name="connsiteY313" fmla="*/ 248424 h 273475"/>
              <a:gd name="connsiteX314" fmla="*/ 147623 w 307920"/>
              <a:gd name="connsiteY314" fmla="*/ 246188 h 273475"/>
              <a:gd name="connsiteX315" fmla="*/ 148518 w 307920"/>
              <a:gd name="connsiteY315" fmla="*/ 246188 h 273475"/>
              <a:gd name="connsiteX316" fmla="*/ 149263 w 307920"/>
              <a:gd name="connsiteY316" fmla="*/ 246188 h 273475"/>
              <a:gd name="connsiteX317" fmla="*/ 149711 w 307920"/>
              <a:gd name="connsiteY317" fmla="*/ 245889 h 273475"/>
              <a:gd name="connsiteX318" fmla="*/ 149711 w 307920"/>
              <a:gd name="connsiteY318" fmla="*/ 245144 h 273475"/>
              <a:gd name="connsiteX319" fmla="*/ 150158 w 307920"/>
              <a:gd name="connsiteY319" fmla="*/ 243951 h 273475"/>
              <a:gd name="connsiteX320" fmla="*/ 150456 w 307920"/>
              <a:gd name="connsiteY320" fmla="*/ 242907 h 273475"/>
              <a:gd name="connsiteX321" fmla="*/ 150158 w 307920"/>
              <a:gd name="connsiteY321" fmla="*/ 242311 h 273475"/>
              <a:gd name="connsiteX322" fmla="*/ 150456 w 307920"/>
              <a:gd name="connsiteY322" fmla="*/ 242012 h 273475"/>
              <a:gd name="connsiteX323" fmla="*/ 151351 w 307920"/>
              <a:gd name="connsiteY323" fmla="*/ 242012 h 273475"/>
              <a:gd name="connsiteX324" fmla="*/ 152544 w 307920"/>
              <a:gd name="connsiteY324" fmla="*/ 241714 h 273475"/>
              <a:gd name="connsiteX325" fmla="*/ 153439 w 307920"/>
              <a:gd name="connsiteY325" fmla="*/ 241267 h 273475"/>
              <a:gd name="connsiteX326" fmla="*/ 153141 w 307920"/>
              <a:gd name="connsiteY326" fmla="*/ 240372 h 273475"/>
              <a:gd name="connsiteX327" fmla="*/ 152395 w 307920"/>
              <a:gd name="connsiteY327" fmla="*/ 239478 h 273475"/>
              <a:gd name="connsiteX328" fmla="*/ 152395 w 307920"/>
              <a:gd name="connsiteY328" fmla="*/ 239030 h 273475"/>
              <a:gd name="connsiteX329" fmla="*/ 153289 w 307920"/>
              <a:gd name="connsiteY329" fmla="*/ 238732 h 273475"/>
              <a:gd name="connsiteX330" fmla="*/ 154184 w 307920"/>
              <a:gd name="connsiteY330" fmla="*/ 238285 h 273475"/>
              <a:gd name="connsiteX331" fmla="*/ 154631 w 307920"/>
              <a:gd name="connsiteY331" fmla="*/ 237688 h 273475"/>
              <a:gd name="connsiteX332" fmla="*/ 155228 w 307920"/>
              <a:gd name="connsiteY332" fmla="*/ 237688 h 273475"/>
              <a:gd name="connsiteX333" fmla="*/ 155675 w 307920"/>
              <a:gd name="connsiteY333" fmla="*/ 237986 h 273475"/>
              <a:gd name="connsiteX334" fmla="*/ 156272 w 307920"/>
              <a:gd name="connsiteY334" fmla="*/ 238434 h 273475"/>
              <a:gd name="connsiteX335" fmla="*/ 157166 w 307920"/>
              <a:gd name="connsiteY335" fmla="*/ 239030 h 273475"/>
              <a:gd name="connsiteX336" fmla="*/ 158061 w 307920"/>
              <a:gd name="connsiteY336" fmla="*/ 239030 h 273475"/>
              <a:gd name="connsiteX337" fmla="*/ 158956 w 307920"/>
              <a:gd name="connsiteY337" fmla="*/ 239030 h 273475"/>
              <a:gd name="connsiteX338" fmla="*/ 159850 w 307920"/>
              <a:gd name="connsiteY338" fmla="*/ 238285 h 273475"/>
              <a:gd name="connsiteX339" fmla="*/ 160745 w 307920"/>
              <a:gd name="connsiteY339" fmla="*/ 237241 h 273475"/>
              <a:gd name="connsiteX340" fmla="*/ 161491 w 307920"/>
              <a:gd name="connsiteY340" fmla="*/ 236644 h 273475"/>
              <a:gd name="connsiteX341" fmla="*/ 162386 w 307920"/>
              <a:gd name="connsiteY341" fmla="*/ 235899 h 273475"/>
              <a:gd name="connsiteX342" fmla="*/ 162684 w 307920"/>
              <a:gd name="connsiteY342" fmla="*/ 235153 h 273475"/>
              <a:gd name="connsiteX343" fmla="*/ 162684 w 307920"/>
              <a:gd name="connsiteY343" fmla="*/ 234557 h 273475"/>
              <a:gd name="connsiteX344" fmla="*/ 163429 w 307920"/>
              <a:gd name="connsiteY344" fmla="*/ 234258 h 273475"/>
              <a:gd name="connsiteX345" fmla="*/ 164473 w 307920"/>
              <a:gd name="connsiteY345" fmla="*/ 233811 h 273475"/>
              <a:gd name="connsiteX346" fmla="*/ 165517 w 307920"/>
              <a:gd name="connsiteY346" fmla="*/ 232916 h 273475"/>
              <a:gd name="connsiteX347" fmla="*/ 165964 w 307920"/>
              <a:gd name="connsiteY347" fmla="*/ 232022 h 273475"/>
              <a:gd name="connsiteX348" fmla="*/ 165964 w 307920"/>
              <a:gd name="connsiteY348" fmla="*/ 231276 h 273475"/>
              <a:gd name="connsiteX349" fmla="*/ 166411 w 307920"/>
              <a:gd name="connsiteY349" fmla="*/ 231425 h 273475"/>
              <a:gd name="connsiteX350" fmla="*/ 167306 w 307920"/>
              <a:gd name="connsiteY350" fmla="*/ 231724 h 273475"/>
              <a:gd name="connsiteX351" fmla="*/ 167903 w 307920"/>
              <a:gd name="connsiteY351" fmla="*/ 232171 h 273475"/>
              <a:gd name="connsiteX352" fmla="*/ 168499 w 307920"/>
              <a:gd name="connsiteY352" fmla="*/ 232469 h 273475"/>
              <a:gd name="connsiteX353" fmla="*/ 169841 w 307920"/>
              <a:gd name="connsiteY353" fmla="*/ 231724 h 273475"/>
              <a:gd name="connsiteX354" fmla="*/ 171332 w 307920"/>
              <a:gd name="connsiteY354" fmla="*/ 231276 h 273475"/>
              <a:gd name="connsiteX355" fmla="*/ 172227 w 307920"/>
              <a:gd name="connsiteY355" fmla="*/ 231276 h 273475"/>
              <a:gd name="connsiteX356" fmla="*/ 172823 w 307920"/>
              <a:gd name="connsiteY356" fmla="*/ 231276 h 273475"/>
              <a:gd name="connsiteX357" fmla="*/ 172823 w 307920"/>
              <a:gd name="connsiteY357" fmla="*/ 230829 h 273475"/>
              <a:gd name="connsiteX358" fmla="*/ 173569 w 307920"/>
              <a:gd name="connsiteY358" fmla="*/ 230382 h 273475"/>
              <a:gd name="connsiteX359" fmla="*/ 174762 w 307920"/>
              <a:gd name="connsiteY359" fmla="*/ 230083 h 273475"/>
              <a:gd name="connsiteX360" fmla="*/ 176253 w 307920"/>
              <a:gd name="connsiteY360" fmla="*/ 230531 h 273475"/>
              <a:gd name="connsiteX361" fmla="*/ 178340 w 307920"/>
              <a:gd name="connsiteY361" fmla="*/ 231127 h 273475"/>
              <a:gd name="connsiteX362" fmla="*/ 178340 w 307920"/>
              <a:gd name="connsiteY362" fmla="*/ 231127 h 273475"/>
              <a:gd name="connsiteX363" fmla="*/ 178340 w 307920"/>
              <a:gd name="connsiteY363" fmla="*/ 231127 h 273475"/>
              <a:gd name="connsiteX364" fmla="*/ 180279 w 307920"/>
              <a:gd name="connsiteY364" fmla="*/ 228145 h 273475"/>
              <a:gd name="connsiteX365" fmla="*/ 180876 w 307920"/>
              <a:gd name="connsiteY365" fmla="*/ 224864 h 273475"/>
              <a:gd name="connsiteX366" fmla="*/ 180876 w 307920"/>
              <a:gd name="connsiteY366" fmla="*/ 220242 h 273475"/>
              <a:gd name="connsiteX367" fmla="*/ 181323 w 307920"/>
              <a:gd name="connsiteY367" fmla="*/ 217259 h 273475"/>
              <a:gd name="connsiteX368" fmla="*/ 182367 w 307920"/>
              <a:gd name="connsiteY368" fmla="*/ 215917 h 273475"/>
              <a:gd name="connsiteX369" fmla="*/ 184007 w 307920"/>
              <a:gd name="connsiteY369" fmla="*/ 214874 h 273475"/>
              <a:gd name="connsiteX370" fmla="*/ 186095 w 307920"/>
              <a:gd name="connsiteY370" fmla="*/ 213532 h 273475"/>
              <a:gd name="connsiteX371" fmla="*/ 192357 w 307920"/>
              <a:gd name="connsiteY371" fmla="*/ 210102 h 273475"/>
              <a:gd name="connsiteX372" fmla="*/ 197576 w 307920"/>
              <a:gd name="connsiteY372" fmla="*/ 207865 h 273475"/>
              <a:gd name="connsiteX373" fmla="*/ 203988 w 307920"/>
              <a:gd name="connsiteY373" fmla="*/ 206374 h 273475"/>
              <a:gd name="connsiteX374" fmla="*/ 210996 w 307920"/>
              <a:gd name="connsiteY374" fmla="*/ 206374 h 273475"/>
              <a:gd name="connsiteX375" fmla="*/ 217707 w 307920"/>
              <a:gd name="connsiteY375" fmla="*/ 206374 h 273475"/>
              <a:gd name="connsiteX376" fmla="*/ 221584 w 307920"/>
              <a:gd name="connsiteY376" fmla="*/ 206374 h 273475"/>
              <a:gd name="connsiteX377" fmla="*/ 221137 w 307920"/>
              <a:gd name="connsiteY377" fmla="*/ 202497 h 273475"/>
              <a:gd name="connsiteX378" fmla="*/ 220391 w 307920"/>
              <a:gd name="connsiteY378" fmla="*/ 198173 h 273475"/>
              <a:gd name="connsiteX379" fmla="*/ 219198 w 307920"/>
              <a:gd name="connsiteY379" fmla="*/ 196533 h 273475"/>
              <a:gd name="connsiteX380" fmla="*/ 217856 w 307920"/>
              <a:gd name="connsiteY380" fmla="*/ 193550 h 273475"/>
              <a:gd name="connsiteX381" fmla="*/ 217110 w 307920"/>
              <a:gd name="connsiteY381" fmla="*/ 190270 h 273475"/>
              <a:gd name="connsiteX382" fmla="*/ 217110 w 307920"/>
              <a:gd name="connsiteY382" fmla="*/ 188630 h 273475"/>
              <a:gd name="connsiteX383" fmla="*/ 217259 w 307920"/>
              <a:gd name="connsiteY383" fmla="*/ 188033 h 273475"/>
              <a:gd name="connsiteX384" fmla="*/ 222926 w 307920"/>
              <a:gd name="connsiteY384" fmla="*/ 185647 h 273475"/>
              <a:gd name="connsiteX385" fmla="*/ 225312 w 307920"/>
              <a:gd name="connsiteY385" fmla="*/ 184454 h 273475"/>
              <a:gd name="connsiteX386" fmla="*/ 228890 w 307920"/>
              <a:gd name="connsiteY386" fmla="*/ 183112 h 273475"/>
              <a:gd name="connsiteX387" fmla="*/ 235302 w 307920"/>
              <a:gd name="connsiteY387" fmla="*/ 181323 h 273475"/>
              <a:gd name="connsiteX388" fmla="*/ 240969 w 307920"/>
              <a:gd name="connsiteY388" fmla="*/ 179683 h 273475"/>
              <a:gd name="connsiteX389" fmla="*/ 246188 w 307920"/>
              <a:gd name="connsiteY389" fmla="*/ 178042 h 273475"/>
              <a:gd name="connsiteX390" fmla="*/ 251705 w 307920"/>
              <a:gd name="connsiteY390" fmla="*/ 176402 h 273475"/>
              <a:gd name="connsiteX391" fmla="*/ 253941 w 307920"/>
              <a:gd name="connsiteY391" fmla="*/ 175209 h 273475"/>
              <a:gd name="connsiteX392" fmla="*/ 256775 w 307920"/>
              <a:gd name="connsiteY392" fmla="*/ 174016 h 273475"/>
              <a:gd name="connsiteX393" fmla="*/ 263485 w 307920"/>
              <a:gd name="connsiteY393" fmla="*/ 171780 h 273475"/>
              <a:gd name="connsiteX394" fmla="*/ 265424 w 307920"/>
              <a:gd name="connsiteY394" fmla="*/ 171034 h 273475"/>
              <a:gd name="connsiteX395" fmla="*/ 269300 w 307920"/>
              <a:gd name="connsiteY395" fmla="*/ 169692 h 273475"/>
              <a:gd name="connsiteX396" fmla="*/ 271239 w 307920"/>
              <a:gd name="connsiteY396" fmla="*/ 169245 h 273475"/>
              <a:gd name="connsiteX397" fmla="*/ 278545 w 307920"/>
              <a:gd name="connsiteY397" fmla="*/ 166710 h 273475"/>
              <a:gd name="connsiteX398" fmla="*/ 287045 w 307920"/>
              <a:gd name="connsiteY398" fmla="*/ 163728 h 273475"/>
              <a:gd name="connsiteX399" fmla="*/ 290027 w 307920"/>
              <a:gd name="connsiteY399" fmla="*/ 162684 h 273475"/>
              <a:gd name="connsiteX400" fmla="*/ 295694 w 307920"/>
              <a:gd name="connsiteY400" fmla="*/ 160745 h 273475"/>
              <a:gd name="connsiteX401" fmla="*/ 294351 w 307920"/>
              <a:gd name="connsiteY401" fmla="*/ 158657 h 273475"/>
              <a:gd name="connsiteX402" fmla="*/ 293159 w 307920"/>
              <a:gd name="connsiteY402" fmla="*/ 159105 h 273475"/>
              <a:gd name="connsiteX403" fmla="*/ 291519 w 307920"/>
              <a:gd name="connsiteY403" fmla="*/ 160447 h 273475"/>
              <a:gd name="connsiteX404" fmla="*/ 290623 w 307920"/>
              <a:gd name="connsiteY404" fmla="*/ 160894 h 273475"/>
              <a:gd name="connsiteX405" fmla="*/ 290176 w 307920"/>
              <a:gd name="connsiteY405" fmla="*/ 160894 h 273475"/>
              <a:gd name="connsiteX406" fmla="*/ 289878 w 307920"/>
              <a:gd name="connsiteY406" fmla="*/ 160447 h 273475"/>
              <a:gd name="connsiteX407" fmla="*/ 289580 w 307920"/>
              <a:gd name="connsiteY407" fmla="*/ 159552 h 273475"/>
              <a:gd name="connsiteX408" fmla="*/ 288387 w 307920"/>
              <a:gd name="connsiteY408" fmla="*/ 157017 h 273475"/>
              <a:gd name="connsiteX409" fmla="*/ 287045 w 307920"/>
              <a:gd name="connsiteY409" fmla="*/ 155228 h 273475"/>
              <a:gd name="connsiteX410" fmla="*/ 285554 w 307920"/>
              <a:gd name="connsiteY410" fmla="*/ 154482 h 273475"/>
              <a:gd name="connsiteX411" fmla="*/ 284361 w 307920"/>
              <a:gd name="connsiteY411" fmla="*/ 153588 h 273475"/>
              <a:gd name="connsiteX412" fmla="*/ 284957 w 307920"/>
              <a:gd name="connsiteY412" fmla="*/ 152693 h 273475"/>
              <a:gd name="connsiteX413" fmla="*/ 285554 w 307920"/>
              <a:gd name="connsiteY413" fmla="*/ 152097 h 273475"/>
              <a:gd name="connsiteX414" fmla="*/ 285256 w 307920"/>
              <a:gd name="connsiteY414" fmla="*/ 151500 h 273475"/>
              <a:gd name="connsiteX415" fmla="*/ 284510 w 307920"/>
              <a:gd name="connsiteY415" fmla="*/ 150605 h 273475"/>
              <a:gd name="connsiteX416" fmla="*/ 281826 w 307920"/>
              <a:gd name="connsiteY416" fmla="*/ 149263 h 273475"/>
              <a:gd name="connsiteX417" fmla="*/ 281826 w 307920"/>
              <a:gd name="connsiteY417" fmla="*/ 148667 h 273475"/>
              <a:gd name="connsiteX418" fmla="*/ 284063 w 307920"/>
              <a:gd name="connsiteY418" fmla="*/ 147623 h 273475"/>
              <a:gd name="connsiteX419" fmla="*/ 285554 w 307920"/>
              <a:gd name="connsiteY419" fmla="*/ 146281 h 273475"/>
              <a:gd name="connsiteX420" fmla="*/ 286598 w 307920"/>
              <a:gd name="connsiteY420" fmla="*/ 144939 h 273475"/>
              <a:gd name="connsiteX421" fmla="*/ 287791 w 307920"/>
              <a:gd name="connsiteY421" fmla="*/ 142106 h 273475"/>
              <a:gd name="connsiteX422" fmla="*/ 288834 w 307920"/>
              <a:gd name="connsiteY422" fmla="*/ 139273 h 273475"/>
              <a:gd name="connsiteX423" fmla="*/ 289580 w 307920"/>
              <a:gd name="connsiteY423" fmla="*/ 138378 h 273475"/>
              <a:gd name="connsiteX424" fmla="*/ 289878 w 307920"/>
              <a:gd name="connsiteY424" fmla="*/ 136589 h 273475"/>
              <a:gd name="connsiteX425" fmla="*/ 289878 w 307920"/>
              <a:gd name="connsiteY425" fmla="*/ 134501 h 273475"/>
              <a:gd name="connsiteX426" fmla="*/ 290176 w 307920"/>
              <a:gd name="connsiteY426" fmla="*/ 131817 h 273475"/>
              <a:gd name="connsiteX427" fmla="*/ 290475 w 307920"/>
              <a:gd name="connsiteY427" fmla="*/ 129282 h 273475"/>
              <a:gd name="connsiteX428" fmla="*/ 289729 w 307920"/>
              <a:gd name="connsiteY428" fmla="*/ 128387 h 273475"/>
              <a:gd name="connsiteX429" fmla="*/ 289133 w 307920"/>
              <a:gd name="connsiteY429" fmla="*/ 126747 h 273475"/>
              <a:gd name="connsiteX430" fmla="*/ 289878 w 307920"/>
              <a:gd name="connsiteY430" fmla="*/ 123914 h 273475"/>
              <a:gd name="connsiteX431" fmla="*/ 291071 w 307920"/>
              <a:gd name="connsiteY431" fmla="*/ 121976 h 273475"/>
              <a:gd name="connsiteX432" fmla="*/ 296886 w 307920"/>
              <a:gd name="connsiteY432" fmla="*/ 119888 h 273475"/>
              <a:gd name="connsiteX433" fmla="*/ 300912 w 307920"/>
              <a:gd name="connsiteY433" fmla="*/ 118099 h 273475"/>
              <a:gd name="connsiteX434" fmla="*/ 301807 w 307920"/>
              <a:gd name="connsiteY434" fmla="*/ 117353 h 273475"/>
              <a:gd name="connsiteX435" fmla="*/ 303149 w 307920"/>
              <a:gd name="connsiteY435" fmla="*/ 115713 h 273475"/>
              <a:gd name="connsiteX436" fmla="*/ 303895 w 307920"/>
              <a:gd name="connsiteY436" fmla="*/ 114222 h 273475"/>
              <a:gd name="connsiteX437" fmla="*/ 303298 w 307920"/>
              <a:gd name="connsiteY437" fmla="*/ 113774 h 273475"/>
              <a:gd name="connsiteX438" fmla="*/ 300167 w 307920"/>
              <a:gd name="connsiteY438" fmla="*/ 113774 h 273475"/>
              <a:gd name="connsiteX439" fmla="*/ 299422 w 307920"/>
              <a:gd name="connsiteY439" fmla="*/ 113178 h 273475"/>
              <a:gd name="connsiteX440" fmla="*/ 297184 w 307920"/>
              <a:gd name="connsiteY440" fmla="*/ 107810 h 273475"/>
              <a:gd name="connsiteX441" fmla="*/ 298527 w 307920"/>
              <a:gd name="connsiteY441" fmla="*/ 101547 h 273475"/>
              <a:gd name="connsiteX442" fmla="*/ 298527 w 307920"/>
              <a:gd name="connsiteY442" fmla="*/ 99161 h 273475"/>
              <a:gd name="connsiteX443" fmla="*/ 298527 w 307920"/>
              <a:gd name="connsiteY443" fmla="*/ 96179 h 273475"/>
              <a:gd name="connsiteX444" fmla="*/ 298079 w 307920"/>
              <a:gd name="connsiteY444" fmla="*/ 93942 h 273475"/>
              <a:gd name="connsiteX445" fmla="*/ 297036 w 307920"/>
              <a:gd name="connsiteY445" fmla="*/ 93047 h 273475"/>
              <a:gd name="connsiteX446" fmla="*/ 296439 w 307920"/>
              <a:gd name="connsiteY446" fmla="*/ 91854 h 273475"/>
              <a:gd name="connsiteX447" fmla="*/ 296439 w 307920"/>
              <a:gd name="connsiteY447" fmla="*/ 88574 h 273475"/>
              <a:gd name="connsiteX448" fmla="*/ 297483 w 307920"/>
              <a:gd name="connsiteY448" fmla="*/ 88127 h 273475"/>
              <a:gd name="connsiteX449" fmla="*/ 299570 w 307920"/>
              <a:gd name="connsiteY449" fmla="*/ 83802 h 273475"/>
              <a:gd name="connsiteX450" fmla="*/ 300465 w 307920"/>
              <a:gd name="connsiteY450" fmla="*/ 81267 h 273475"/>
              <a:gd name="connsiteX451" fmla="*/ 299422 w 307920"/>
              <a:gd name="connsiteY451" fmla="*/ 79329 h 273475"/>
              <a:gd name="connsiteX452" fmla="*/ 298228 w 307920"/>
              <a:gd name="connsiteY452" fmla="*/ 76496 h 273475"/>
              <a:gd name="connsiteX453" fmla="*/ 297632 w 307920"/>
              <a:gd name="connsiteY453" fmla="*/ 74706 h 273475"/>
              <a:gd name="connsiteX454" fmla="*/ 297334 w 307920"/>
              <a:gd name="connsiteY454" fmla="*/ 74110 h 273475"/>
              <a:gd name="connsiteX455" fmla="*/ 298228 w 307920"/>
              <a:gd name="connsiteY455" fmla="*/ 72917 h 273475"/>
              <a:gd name="connsiteX456" fmla="*/ 299570 w 307920"/>
              <a:gd name="connsiteY456" fmla="*/ 71873 h 273475"/>
              <a:gd name="connsiteX457" fmla="*/ 141509 w 307920"/>
              <a:gd name="connsiteY457" fmla="*/ 261248 h 273475"/>
              <a:gd name="connsiteX458" fmla="*/ 140167 w 307920"/>
              <a:gd name="connsiteY458" fmla="*/ 262739 h 273475"/>
              <a:gd name="connsiteX459" fmla="*/ 140167 w 307920"/>
              <a:gd name="connsiteY459" fmla="*/ 262739 h 273475"/>
              <a:gd name="connsiteX460" fmla="*/ 141957 w 307920"/>
              <a:gd name="connsiteY460" fmla="*/ 260801 h 273475"/>
              <a:gd name="connsiteX461" fmla="*/ 141957 w 307920"/>
              <a:gd name="connsiteY461" fmla="*/ 260801 h 273475"/>
              <a:gd name="connsiteX462" fmla="*/ 141509 w 307920"/>
              <a:gd name="connsiteY462" fmla="*/ 261248 h 27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Lst>
            <a:rect l="l" t="t" r="r" b="b"/>
            <a:pathLst>
              <a:path w="307920" h="273475">
                <a:moveTo>
                  <a:pt x="299720" y="71575"/>
                </a:moveTo>
                <a:lnTo>
                  <a:pt x="301211" y="71277"/>
                </a:lnTo>
                <a:lnTo>
                  <a:pt x="302851" y="70829"/>
                </a:lnTo>
                <a:lnTo>
                  <a:pt x="307921" y="65461"/>
                </a:lnTo>
                <a:lnTo>
                  <a:pt x="307921" y="64417"/>
                </a:lnTo>
                <a:cubicBezTo>
                  <a:pt x="307921" y="64417"/>
                  <a:pt x="307026" y="62628"/>
                  <a:pt x="307026" y="62628"/>
                </a:cubicBezTo>
                <a:lnTo>
                  <a:pt x="305088" y="59944"/>
                </a:lnTo>
                <a:lnTo>
                  <a:pt x="304640" y="58900"/>
                </a:lnTo>
                <a:lnTo>
                  <a:pt x="304342" y="55620"/>
                </a:lnTo>
                <a:lnTo>
                  <a:pt x="303597" y="54725"/>
                </a:lnTo>
                <a:lnTo>
                  <a:pt x="300764" y="52488"/>
                </a:lnTo>
                <a:lnTo>
                  <a:pt x="298676" y="50252"/>
                </a:lnTo>
                <a:lnTo>
                  <a:pt x="299422" y="47866"/>
                </a:lnTo>
                <a:lnTo>
                  <a:pt x="299720" y="45331"/>
                </a:lnTo>
                <a:lnTo>
                  <a:pt x="298676" y="43989"/>
                </a:lnTo>
                <a:lnTo>
                  <a:pt x="297036" y="42498"/>
                </a:lnTo>
                <a:lnTo>
                  <a:pt x="295992" y="40410"/>
                </a:lnTo>
                <a:lnTo>
                  <a:pt x="295544" y="38919"/>
                </a:lnTo>
                <a:lnTo>
                  <a:pt x="294351" y="38322"/>
                </a:lnTo>
                <a:lnTo>
                  <a:pt x="293159" y="38322"/>
                </a:lnTo>
                <a:cubicBezTo>
                  <a:pt x="293159" y="38322"/>
                  <a:pt x="292264" y="39217"/>
                  <a:pt x="292264" y="39217"/>
                </a:cubicBezTo>
                <a:lnTo>
                  <a:pt x="291369" y="39217"/>
                </a:lnTo>
                <a:cubicBezTo>
                  <a:pt x="291369" y="39217"/>
                  <a:pt x="290325" y="38770"/>
                  <a:pt x="290325" y="38770"/>
                </a:cubicBezTo>
                <a:lnTo>
                  <a:pt x="290027" y="37428"/>
                </a:lnTo>
                <a:lnTo>
                  <a:pt x="290027" y="35937"/>
                </a:lnTo>
                <a:cubicBezTo>
                  <a:pt x="290027" y="35937"/>
                  <a:pt x="289281" y="34893"/>
                  <a:pt x="289281" y="34893"/>
                </a:cubicBezTo>
                <a:lnTo>
                  <a:pt x="288536" y="33551"/>
                </a:lnTo>
                <a:lnTo>
                  <a:pt x="288536" y="32805"/>
                </a:lnTo>
                <a:cubicBezTo>
                  <a:pt x="288536" y="32805"/>
                  <a:pt x="286896" y="32060"/>
                  <a:pt x="286896" y="32060"/>
                </a:cubicBezTo>
                <a:lnTo>
                  <a:pt x="284063" y="30419"/>
                </a:lnTo>
                <a:lnTo>
                  <a:pt x="280186" y="28928"/>
                </a:lnTo>
                <a:lnTo>
                  <a:pt x="277054" y="27288"/>
                </a:lnTo>
                <a:lnTo>
                  <a:pt x="275563" y="25797"/>
                </a:lnTo>
                <a:lnTo>
                  <a:pt x="272581" y="25200"/>
                </a:lnTo>
                <a:lnTo>
                  <a:pt x="270046" y="24902"/>
                </a:lnTo>
                <a:lnTo>
                  <a:pt x="267660" y="23411"/>
                </a:lnTo>
                <a:lnTo>
                  <a:pt x="265125" y="23411"/>
                </a:lnTo>
                <a:cubicBezTo>
                  <a:pt x="265125" y="23411"/>
                  <a:pt x="262739" y="22814"/>
                  <a:pt x="262739" y="22814"/>
                </a:cubicBezTo>
                <a:lnTo>
                  <a:pt x="262143" y="21920"/>
                </a:lnTo>
                <a:lnTo>
                  <a:pt x="262143" y="19832"/>
                </a:lnTo>
                <a:cubicBezTo>
                  <a:pt x="262143" y="19832"/>
                  <a:pt x="261248" y="19236"/>
                  <a:pt x="261248" y="19236"/>
                </a:cubicBezTo>
                <a:lnTo>
                  <a:pt x="259459" y="18639"/>
                </a:lnTo>
                <a:lnTo>
                  <a:pt x="257521" y="18639"/>
                </a:lnTo>
                <a:cubicBezTo>
                  <a:pt x="257521" y="18639"/>
                  <a:pt x="256327" y="18938"/>
                  <a:pt x="256327" y="18938"/>
                </a:cubicBezTo>
                <a:lnTo>
                  <a:pt x="255582" y="18938"/>
                </a:lnTo>
                <a:cubicBezTo>
                  <a:pt x="255582" y="18938"/>
                  <a:pt x="253941" y="17596"/>
                  <a:pt x="253941" y="17596"/>
                </a:cubicBezTo>
                <a:lnTo>
                  <a:pt x="252450" y="15955"/>
                </a:lnTo>
                <a:lnTo>
                  <a:pt x="251854" y="13420"/>
                </a:lnTo>
                <a:lnTo>
                  <a:pt x="249617" y="11780"/>
                </a:lnTo>
                <a:lnTo>
                  <a:pt x="247082" y="10438"/>
                </a:lnTo>
                <a:lnTo>
                  <a:pt x="242758" y="10438"/>
                </a:lnTo>
                <a:cubicBezTo>
                  <a:pt x="242758" y="10438"/>
                  <a:pt x="243056" y="11631"/>
                  <a:pt x="243056" y="11631"/>
                </a:cubicBezTo>
                <a:lnTo>
                  <a:pt x="242758" y="13719"/>
                </a:lnTo>
                <a:lnTo>
                  <a:pt x="242460" y="14017"/>
                </a:lnTo>
                <a:lnTo>
                  <a:pt x="242161" y="14017"/>
                </a:lnTo>
                <a:cubicBezTo>
                  <a:pt x="242161" y="14017"/>
                  <a:pt x="241714" y="13420"/>
                  <a:pt x="241714" y="13420"/>
                </a:cubicBezTo>
                <a:lnTo>
                  <a:pt x="241267" y="13420"/>
                </a:lnTo>
                <a:cubicBezTo>
                  <a:pt x="241267" y="13420"/>
                  <a:pt x="240819" y="14315"/>
                  <a:pt x="240819" y="14315"/>
                </a:cubicBezTo>
                <a:lnTo>
                  <a:pt x="240074" y="14911"/>
                </a:lnTo>
                <a:lnTo>
                  <a:pt x="239030" y="15359"/>
                </a:lnTo>
                <a:lnTo>
                  <a:pt x="238433" y="15359"/>
                </a:lnTo>
                <a:cubicBezTo>
                  <a:pt x="238433" y="15359"/>
                  <a:pt x="237091" y="14166"/>
                  <a:pt x="237091" y="14166"/>
                </a:cubicBezTo>
                <a:lnTo>
                  <a:pt x="232767" y="9543"/>
                </a:lnTo>
                <a:lnTo>
                  <a:pt x="232767" y="9245"/>
                </a:lnTo>
                <a:cubicBezTo>
                  <a:pt x="232767" y="9245"/>
                  <a:pt x="230232" y="8351"/>
                  <a:pt x="230232" y="8351"/>
                </a:cubicBezTo>
                <a:lnTo>
                  <a:pt x="229487" y="7754"/>
                </a:lnTo>
                <a:lnTo>
                  <a:pt x="229188" y="7456"/>
                </a:lnTo>
                <a:lnTo>
                  <a:pt x="228741" y="7456"/>
                </a:lnTo>
                <a:cubicBezTo>
                  <a:pt x="228741" y="7456"/>
                  <a:pt x="227846" y="8649"/>
                  <a:pt x="227846" y="8649"/>
                </a:cubicBezTo>
                <a:lnTo>
                  <a:pt x="226057" y="9693"/>
                </a:lnTo>
                <a:lnTo>
                  <a:pt x="225461" y="9693"/>
                </a:lnTo>
                <a:cubicBezTo>
                  <a:pt x="225461" y="9693"/>
                  <a:pt x="226206" y="9096"/>
                  <a:pt x="226206" y="9096"/>
                </a:cubicBezTo>
                <a:lnTo>
                  <a:pt x="226504" y="8649"/>
                </a:lnTo>
                <a:lnTo>
                  <a:pt x="226504" y="8052"/>
                </a:lnTo>
                <a:cubicBezTo>
                  <a:pt x="226504" y="8052"/>
                  <a:pt x="225759" y="7754"/>
                  <a:pt x="225759" y="7754"/>
                </a:cubicBezTo>
                <a:lnTo>
                  <a:pt x="224417" y="7754"/>
                </a:lnTo>
                <a:cubicBezTo>
                  <a:pt x="224417" y="7754"/>
                  <a:pt x="223671" y="7605"/>
                  <a:pt x="223671" y="7605"/>
                </a:cubicBezTo>
                <a:lnTo>
                  <a:pt x="223224" y="6263"/>
                </a:lnTo>
                <a:lnTo>
                  <a:pt x="223522" y="4473"/>
                </a:lnTo>
                <a:lnTo>
                  <a:pt x="223970" y="3728"/>
                </a:lnTo>
                <a:lnTo>
                  <a:pt x="224715" y="3131"/>
                </a:lnTo>
                <a:lnTo>
                  <a:pt x="225759" y="2535"/>
                </a:lnTo>
                <a:lnTo>
                  <a:pt x="226355" y="1193"/>
                </a:lnTo>
                <a:lnTo>
                  <a:pt x="226355" y="0"/>
                </a:lnTo>
                <a:cubicBezTo>
                  <a:pt x="226355" y="0"/>
                  <a:pt x="219943" y="1044"/>
                  <a:pt x="219943" y="1044"/>
                </a:cubicBezTo>
                <a:lnTo>
                  <a:pt x="212637" y="2237"/>
                </a:lnTo>
                <a:lnTo>
                  <a:pt x="205181" y="3430"/>
                </a:lnTo>
                <a:lnTo>
                  <a:pt x="197726" y="4623"/>
                </a:lnTo>
                <a:lnTo>
                  <a:pt x="190717" y="5815"/>
                </a:lnTo>
                <a:lnTo>
                  <a:pt x="184305" y="6859"/>
                </a:lnTo>
                <a:lnTo>
                  <a:pt x="182367" y="7456"/>
                </a:lnTo>
                <a:lnTo>
                  <a:pt x="183261" y="10289"/>
                </a:lnTo>
                <a:lnTo>
                  <a:pt x="182814" y="13271"/>
                </a:lnTo>
                <a:lnTo>
                  <a:pt x="181472" y="15657"/>
                </a:lnTo>
                <a:lnTo>
                  <a:pt x="179534" y="18490"/>
                </a:lnTo>
                <a:lnTo>
                  <a:pt x="178639" y="19683"/>
                </a:lnTo>
                <a:lnTo>
                  <a:pt x="176551" y="21920"/>
                </a:lnTo>
                <a:lnTo>
                  <a:pt x="174911" y="23560"/>
                </a:lnTo>
                <a:lnTo>
                  <a:pt x="171481" y="26244"/>
                </a:lnTo>
                <a:lnTo>
                  <a:pt x="169245" y="27735"/>
                </a:lnTo>
                <a:lnTo>
                  <a:pt x="169245" y="29077"/>
                </a:lnTo>
                <a:cubicBezTo>
                  <a:pt x="169245" y="29077"/>
                  <a:pt x="172973" y="35489"/>
                  <a:pt x="172973" y="35489"/>
                </a:cubicBezTo>
                <a:lnTo>
                  <a:pt x="174613" y="40112"/>
                </a:lnTo>
                <a:lnTo>
                  <a:pt x="175358" y="44287"/>
                </a:lnTo>
                <a:lnTo>
                  <a:pt x="175358" y="46673"/>
                </a:lnTo>
                <a:cubicBezTo>
                  <a:pt x="175358" y="46673"/>
                  <a:pt x="175209" y="51594"/>
                  <a:pt x="175209" y="51594"/>
                </a:cubicBezTo>
                <a:lnTo>
                  <a:pt x="175209" y="57558"/>
                </a:lnTo>
                <a:cubicBezTo>
                  <a:pt x="175209" y="57558"/>
                  <a:pt x="174762" y="59944"/>
                  <a:pt x="174762" y="59944"/>
                </a:cubicBezTo>
                <a:lnTo>
                  <a:pt x="175806" y="64119"/>
                </a:lnTo>
                <a:lnTo>
                  <a:pt x="175806" y="67400"/>
                </a:lnTo>
                <a:cubicBezTo>
                  <a:pt x="175806" y="67400"/>
                  <a:pt x="173122" y="71128"/>
                  <a:pt x="173122" y="71128"/>
                </a:cubicBezTo>
                <a:lnTo>
                  <a:pt x="172376" y="74706"/>
                </a:lnTo>
                <a:lnTo>
                  <a:pt x="171183" y="79627"/>
                </a:lnTo>
                <a:lnTo>
                  <a:pt x="169394" y="86337"/>
                </a:lnTo>
                <a:lnTo>
                  <a:pt x="168201" y="89916"/>
                </a:lnTo>
                <a:lnTo>
                  <a:pt x="168947" y="92302"/>
                </a:lnTo>
                <a:lnTo>
                  <a:pt x="169543" y="93793"/>
                </a:lnTo>
                <a:lnTo>
                  <a:pt x="170139" y="95881"/>
                </a:lnTo>
                <a:lnTo>
                  <a:pt x="171481" y="99012"/>
                </a:lnTo>
                <a:lnTo>
                  <a:pt x="172973" y="100801"/>
                </a:lnTo>
                <a:lnTo>
                  <a:pt x="173867" y="101547"/>
                </a:lnTo>
                <a:lnTo>
                  <a:pt x="178937" y="105573"/>
                </a:lnTo>
                <a:lnTo>
                  <a:pt x="181025" y="107511"/>
                </a:lnTo>
                <a:lnTo>
                  <a:pt x="184305" y="111388"/>
                </a:lnTo>
                <a:lnTo>
                  <a:pt x="186691" y="113923"/>
                </a:lnTo>
                <a:lnTo>
                  <a:pt x="189971" y="114520"/>
                </a:lnTo>
                <a:lnTo>
                  <a:pt x="193998" y="115414"/>
                </a:lnTo>
                <a:lnTo>
                  <a:pt x="196234" y="116160"/>
                </a:lnTo>
                <a:lnTo>
                  <a:pt x="197726" y="115862"/>
                </a:lnTo>
                <a:lnTo>
                  <a:pt x="198173" y="114967"/>
                </a:lnTo>
                <a:lnTo>
                  <a:pt x="198173" y="113029"/>
                </a:lnTo>
                <a:cubicBezTo>
                  <a:pt x="198173" y="113029"/>
                  <a:pt x="197875" y="111687"/>
                  <a:pt x="197875" y="111687"/>
                </a:cubicBezTo>
                <a:lnTo>
                  <a:pt x="198322" y="110643"/>
                </a:lnTo>
                <a:lnTo>
                  <a:pt x="199664" y="109897"/>
                </a:lnTo>
                <a:lnTo>
                  <a:pt x="203093" y="109897"/>
                </a:lnTo>
                <a:cubicBezTo>
                  <a:pt x="203093" y="109897"/>
                  <a:pt x="204585" y="108853"/>
                  <a:pt x="204585" y="108853"/>
                </a:cubicBezTo>
                <a:lnTo>
                  <a:pt x="205778" y="108555"/>
                </a:lnTo>
                <a:lnTo>
                  <a:pt x="205778" y="112731"/>
                </a:lnTo>
                <a:cubicBezTo>
                  <a:pt x="205778" y="112731"/>
                  <a:pt x="205778" y="116756"/>
                  <a:pt x="205778" y="116756"/>
                </a:cubicBezTo>
                <a:lnTo>
                  <a:pt x="205778" y="121677"/>
                </a:lnTo>
                <a:cubicBezTo>
                  <a:pt x="205778" y="121677"/>
                  <a:pt x="205778" y="127194"/>
                  <a:pt x="205778" y="127194"/>
                </a:cubicBezTo>
                <a:lnTo>
                  <a:pt x="205778" y="131817"/>
                </a:lnTo>
                <a:cubicBezTo>
                  <a:pt x="205778" y="131817"/>
                  <a:pt x="205778" y="136738"/>
                  <a:pt x="205778" y="136738"/>
                </a:cubicBezTo>
                <a:lnTo>
                  <a:pt x="205778" y="142404"/>
                </a:lnTo>
                <a:cubicBezTo>
                  <a:pt x="205778" y="142404"/>
                  <a:pt x="205778" y="143001"/>
                  <a:pt x="205778" y="143001"/>
                </a:cubicBezTo>
                <a:lnTo>
                  <a:pt x="205181" y="144194"/>
                </a:lnTo>
                <a:lnTo>
                  <a:pt x="203839" y="144641"/>
                </a:lnTo>
                <a:lnTo>
                  <a:pt x="201901" y="143597"/>
                </a:lnTo>
                <a:lnTo>
                  <a:pt x="201901" y="142404"/>
                </a:lnTo>
                <a:cubicBezTo>
                  <a:pt x="201901" y="142404"/>
                  <a:pt x="201304" y="140316"/>
                  <a:pt x="201304" y="140316"/>
                </a:cubicBezTo>
                <a:lnTo>
                  <a:pt x="200410" y="139273"/>
                </a:lnTo>
                <a:lnTo>
                  <a:pt x="199217" y="138975"/>
                </a:lnTo>
                <a:lnTo>
                  <a:pt x="197278" y="139571"/>
                </a:lnTo>
                <a:lnTo>
                  <a:pt x="194594" y="141062"/>
                </a:lnTo>
                <a:lnTo>
                  <a:pt x="191165" y="142404"/>
                </a:lnTo>
                <a:lnTo>
                  <a:pt x="189823" y="143150"/>
                </a:lnTo>
                <a:lnTo>
                  <a:pt x="187437" y="143150"/>
                </a:lnTo>
                <a:cubicBezTo>
                  <a:pt x="187437" y="143150"/>
                  <a:pt x="184902" y="142404"/>
                  <a:pt x="184902" y="142404"/>
                </a:cubicBezTo>
                <a:lnTo>
                  <a:pt x="182963" y="140615"/>
                </a:lnTo>
                <a:lnTo>
                  <a:pt x="182367" y="138080"/>
                </a:lnTo>
                <a:lnTo>
                  <a:pt x="180726" y="135396"/>
                </a:lnTo>
                <a:lnTo>
                  <a:pt x="178490" y="131519"/>
                </a:lnTo>
                <a:lnTo>
                  <a:pt x="177297" y="129879"/>
                </a:lnTo>
                <a:lnTo>
                  <a:pt x="175806" y="128089"/>
                </a:lnTo>
                <a:lnTo>
                  <a:pt x="174315" y="128089"/>
                </a:lnTo>
                <a:cubicBezTo>
                  <a:pt x="174315" y="128089"/>
                  <a:pt x="172674" y="127344"/>
                  <a:pt x="172674" y="127344"/>
                </a:cubicBezTo>
                <a:lnTo>
                  <a:pt x="171631" y="124809"/>
                </a:lnTo>
                <a:lnTo>
                  <a:pt x="170736" y="121528"/>
                </a:lnTo>
                <a:lnTo>
                  <a:pt x="170139" y="120186"/>
                </a:lnTo>
                <a:lnTo>
                  <a:pt x="169095" y="118546"/>
                </a:lnTo>
                <a:lnTo>
                  <a:pt x="167604" y="117502"/>
                </a:lnTo>
                <a:lnTo>
                  <a:pt x="164473" y="116160"/>
                </a:lnTo>
                <a:lnTo>
                  <a:pt x="160000" y="114371"/>
                </a:lnTo>
                <a:lnTo>
                  <a:pt x="154483" y="112134"/>
                </a:lnTo>
                <a:lnTo>
                  <a:pt x="151798" y="112134"/>
                </a:lnTo>
                <a:cubicBezTo>
                  <a:pt x="151798" y="112134"/>
                  <a:pt x="148816" y="111687"/>
                  <a:pt x="148816" y="111687"/>
                </a:cubicBezTo>
                <a:lnTo>
                  <a:pt x="147027" y="110643"/>
                </a:lnTo>
                <a:lnTo>
                  <a:pt x="145983" y="109748"/>
                </a:lnTo>
                <a:lnTo>
                  <a:pt x="144790" y="106617"/>
                </a:lnTo>
                <a:lnTo>
                  <a:pt x="143150" y="102889"/>
                </a:lnTo>
                <a:lnTo>
                  <a:pt x="138229" y="98415"/>
                </a:lnTo>
                <a:lnTo>
                  <a:pt x="137185" y="93495"/>
                </a:lnTo>
                <a:lnTo>
                  <a:pt x="136141" y="92749"/>
                </a:lnTo>
                <a:lnTo>
                  <a:pt x="134501" y="93196"/>
                </a:lnTo>
                <a:lnTo>
                  <a:pt x="133159" y="93793"/>
                </a:lnTo>
                <a:lnTo>
                  <a:pt x="132712" y="95135"/>
                </a:lnTo>
                <a:lnTo>
                  <a:pt x="131370" y="99608"/>
                </a:lnTo>
                <a:lnTo>
                  <a:pt x="130624" y="101696"/>
                </a:lnTo>
                <a:lnTo>
                  <a:pt x="130177" y="102292"/>
                </a:lnTo>
                <a:lnTo>
                  <a:pt x="129133" y="102889"/>
                </a:lnTo>
                <a:lnTo>
                  <a:pt x="127344" y="103485"/>
                </a:lnTo>
                <a:lnTo>
                  <a:pt x="124809" y="103784"/>
                </a:lnTo>
                <a:lnTo>
                  <a:pt x="121230" y="103784"/>
                </a:lnTo>
                <a:cubicBezTo>
                  <a:pt x="121230" y="103784"/>
                  <a:pt x="116905" y="103038"/>
                  <a:pt x="116905" y="103038"/>
                </a:cubicBezTo>
                <a:lnTo>
                  <a:pt x="114520" y="102591"/>
                </a:lnTo>
                <a:lnTo>
                  <a:pt x="108108" y="101845"/>
                </a:lnTo>
                <a:lnTo>
                  <a:pt x="106318" y="101547"/>
                </a:lnTo>
                <a:lnTo>
                  <a:pt x="103635" y="100652"/>
                </a:lnTo>
                <a:lnTo>
                  <a:pt x="101696" y="99608"/>
                </a:lnTo>
                <a:lnTo>
                  <a:pt x="95433" y="97521"/>
                </a:lnTo>
                <a:lnTo>
                  <a:pt x="92600" y="97819"/>
                </a:lnTo>
                <a:lnTo>
                  <a:pt x="91258" y="96328"/>
                </a:lnTo>
                <a:lnTo>
                  <a:pt x="90065" y="95582"/>
                </a:lnTo>
                <a:lnTo>
                  <a:pt x="88425" y="94240"/>
                </a:lnTo>
                <a:lnTo>
                  <a:pt x="87679" y="92302"/>
                </a:lnTo>
                <a:lnTo>
                  <a:pt x="86635" y="88127"/>
                </a:lnTo>
                <a:lnTo>
                  <a:pt x="86934" y="85890"/>
                </a:lnTo>
                <a:lnTo>
                  <a:pt x="87679" y="83504"/>
                </a:lnTo>
                <a:lnTo>
                  <a:pt x="86934" y="82758"/>
                </a:lnTo>
                <a:lnTo>
                  <a:pt x="85741" y="82758"/>
                </a:lnTo>
                <a:lnTo>
                  <a:pt x="84101" y="83653"/>
                </a:lnTo>
                <a:lnTo>
                  <a:pt x="81267" y="84100"/>
                </a:lnTo>
                <a:lnTo>
                  <a:pt x="76048" y="85144"/>
                </a:lnTo>
                <a:lnTo>
                  <a:pt x="74259" y="85741"/>
                </a:lnTo>
                <a:lnTo>
                  <a:pt x="72171" y="86188"/>
                </a:lnTo>
                <a:lnTo>
                  <a:pt x="70531" y="86636"/>
                </a:lnTo>
                <a:lnTo>
                  <a:pt x="66654" y="89021"/>
                </a:lnTo>
                <a:lnTo>
                  <a:pt x="65312" y="89319"/>
                </a:lnTo>
                <a:lnTo>
                  <a:pt x="62926" y="88425"/>
                </a:lnTo>
                <a:lnTo>
                  <a:pt x="61733" y="87232"/>
                </a:lnTo>
                <a:lnTo>
                  <a:pt x="62926" y="85741"/>
                </a:lnTo>
                <a:lnTo>
                  <a:pt x="63374" y="83951"/>
                </a:lnTo>
                <a:lnTo>
                  <a:pt x="62628" y="80522"/>
                </a:lnTo>
                <a:lnTo>
                  <a:pt x="61435" y="78882"/>
                </a:lnTo>
                <a:lnTo>
                  <a:pt x="58006" y="77689"/>
                </a:lnTo>
                <a:lnTo>
                  <a:pt x="56664" y="77689"/>
                </a:lnTo>
                <a:cubicBezTo>
                  <a:pt x="56664" y="77689"/>
                  <a:pt x="56067" y="75601"/>
                  <a:pt x="56067" y="75601"/>
                </a:cubicBezTo>
                <a:lnTo>
                  <a:pt x="55172" y="73812"/>
                </a:lnTo>
                <a:lnTo>
                  <a:pt x="53234" y="73513"/>
                </a:lnTo>
                <a:lnTo>
                  <a:pt x="52339" y="73513"/>
                </a:lnTo>
                <a:cubicBezTo>
                  <a:pt x="52339" y="73513"/>
                  <a:pt x="52936" y="76943"/>
                  <a:pt x="52936" y="76943"/>
                </a:cubicBezTo>
                <a:lnTo>
                  <a:pt x="53532" y="82013"/>
                </a:lnTo>
                <a:lnTo>
                  <a:pt x="53979" y="85592"/>
                </a:lnTo>
                <a:lnTo>
                  <a:pt x="54427" y="87232"/>
                </a:lnTo>
                <a:lnTo>
                  <a:pt x="54427" y="88127"/>
                </a:lnTo>
                <a:cubicBezTo>
                  <a:pt x="54427" y="88127"/>
                  <a:pt x="54129" y="89021"/>
                  <a:pt x="54129" y="89021"/>
                </a:cubicBezTo>
                <a:lnTo>
                  <a:pt x="53681" y="91258"/>
                </a:lnTo>
                <a:lnTo>
                  <a:pt x="52936" y="93196"/>
                </a:lnTo>
                <a:lnTo>
                  <a:pt x="52488" y="94539"/>
                </a:lnTo>
                <a:lnTo>
                  <a:pt x="52787" y="97073"/>
                </a:lnTo>
                <a:lnTo>
                  <a:pt x="52488" y="100652"/>
                </a:lnTo>
                <a:lnTo>
                  <a:pt x="52190" y="104380"/>
                </a:lnTo>
                <a:lnTo>
                  <a:pt x="52190" y="107959"/>
                </a:lnTo>
                <a:cubicBezTo>
                  <a:pt x="52190" y="107959"/>
                  <a:pt x="53085" y="114371"/>
                  <a:pt x="53085" y="114371"/>
                </a:cubicBezTo>
                <a:lnTo>
                  <a:pt x="53085" y="116309"/>
                </a:lnTo>
                <a:cubicBezTo>
                  <a:pt x="53085" y="116309"/>
                  <a:pt x="51743" y="119739"/>
                  <a:pt x="51743" y="119739"/>
                </a:cubicBezTo>
                <a:lnTo>
                  <a:pt x="50848" y="122274"/>
                </a:lnTo>
                <a:lnTo>
                  <a:pt x="50251" y="125256"/>
                </a:lnTo>
                <a:lnTo>
                  <a:pt x="50251" y="126747"/>
                </a:lnTo>
                <a:cubicBezTo>
                  <a:pt x="50251" y="126747"/>
                  <a:pt x="52339" y="131071"/>
                  <a:pt x="52339" y="131071"/>
                </a:cubicBezTo>
                <a:lnTo>
                  <a:pt x="52339" y="131966"/>
                </a:lnTo>
                <a:cubicBezTo>
                  <a:pt x="52339" y="131966"/>
                  <a:pt x="50550" y="132264"/>
                  <a:pt x="50550" y="132264"/>
                </a:cubicBezTo>
                <a:lnTo>
                  <a:pt x="49059" y="132264"/>
                </a:lnTo>
                <a:cubicBezTo>
                  <a:pt x="49059" y="132264"/>
                  <a:pt x="43542" y="132264"/>
                  <a:pt x="43542" y="132264"/>
                </a:cubicBezTo>
                <a:lnTo>
                  <a:pt x="0" y="132264"/>
                </a:lnTo>
                <a:lnTo>
                  <a:pt x="0" y="136589"/>
                </a:lnTo>
                <a:cubicBezTo>
                  <a:pt x="0" y="136589"/>
                  <a:pt x="0" y="145536"/>
                  <a:pt x="0" y="145536"/>
                </a:cubicBezTo>
                <a:lnTo>
                  <a:pt x="0" y="163429"/>
                </a:lnTo>
                <a:cubicBezTo>
                  <a:pt x="0" y="163429"/>
                  <a:pt x="0" y="172376"/>
                  <a:pt x="0" y="172376"/>
                </a:cubicBezTo>
                <a:lnTo>
                  <a:pt x="0" y="181323"/>
                </a:lnTo>
                <a:cubicBezTo>
                  <a:pt x="0" y="181323"/>
                  <a:pt x="0" y="190270"/>
                  <a:pt x="0" y="190270"/>
                </a:cubicBezTo>
                <a:lnTo>
                  <a:pt x="0" y="199217"/>
                </a:lnTo>
                <a:cubicBezTo>
                  <a:pt x="0" y="199217"/>
                  <a:pt x="0" y="208163"/>
                  <a:pt x="0" y="208163"/>
                </a:cubicBezTo>
                <a:lnTo>
                  <a:pt x="0" y="214575"/>
                </a:lnTo>
                <a:lnTo>
                  <a:pt x="1640" y="223224"/>
                </a:lnTo>
                <a:lnTo>
                  <a:pt x="4474" y="232618"/>
                </a:lnTo>
                <a:lnTo>
                  <a:pt x="5666" y="233513"/>
                </a:lnTo>
                <a:lnTo>
                  <a:pt x="8649" y="235302"/>
                </a:lnTo>
                <a:lnTo>
                  <a:pt x="12675" y="238881"/>
                </a:lnTo>
                <a:lnTo>
                  <a:pt x="14911" y="241565"/>
                </a:lnTo>
                <a:lnTo>
                  <a:pt x="19534" y="246188"/>
                </a:lnTo>
                <a:lnTo>
                  <a:pt x="25648" y="252152"/>
                </a:lnTo>
                <a:lnTo>
                  <a:pt x="31612" y="257520"/>
                </a:lnTo>
                <a:lnTo>
                  <a:pt x="36831" y="262143"/>
                </a:lnTo>
                <a:lnTo>
                  <a:pt x="42498" y="260950"/>
                </a:lnTo>
                <a:lnTo>
                  <a:pt x="47866" y="259906"/>
                </a:lnTo>
                <a:lnTo>
                  <a:pt x="54129" y="258862"/>
                </a:lnTo>
                <a:lnTo>
                  <a:pt x="59198" y="257968"/>
                </a:lnTo>
                <a:lnTo>
                  <a:pt x="60392" y="257669"/>
                </a:lnTo>
                <a:lnTo>
                  <a:pt x="72470" y="258713"/>
                </a:lnTo>
                <a:lnTo>
                  <a:pt x="77688" y="259459"/>
                </a:lnTo>
                <a:lnTo>
                  <a:pt x="79478" y="260204"/>
                </a:lnTo>
                <a:lnTo>
                  <a:pt x="81864" y="261994"/>
                </a:lnTo>
                <a:lnTo>
                  <a:pt x="86188" y="266467"/>
                </a:lnTo>
                <a:lnTo>
                  <a:pt x="91258" y="267958"/>
                </a:lnTo>
                <a:lnTo>
                  <a:pt x="94091" y="267958"/>
                </a:lnTo>
                <a:cubicBezTo>
                  <a:pt x="94091" y="267958"/>
                  <a:pt x="96328" y="267362"/>
                  <a:pt x="96328" y="267362"/>
                </a:cubicBezTo>
                <a:lnTo>
                  <a:pt x="99012" y="268256"/>
                </a:lnTo>
                <a:lnTo>
                  <a:pt x="102143" y="270941"/>
                </a:lnTo>
                <a:lnTo>
                  <a:pt x="105573" y="271388"/>
                </a:lnTo>
                <a:lnTo>
                  <a:pt x="109301" y="269748"/>
                </a:lnTo>
                <a:lnTo>
                  <a:pt x="114371" y="270195"/>
                </a:lnTo>
                <a:lnTo>
                  <a:pt x="120783" y="272879"/>
                </a:lnTo>
                <a:lnTo>
                  <a:pt x="126150" y="273476"/>
                </a:lnTo>
                <a:lnTo>
                  <a:pt x="132563" y="271090"/>
                </a:lnTo>
                <a:lnTo>
                  <a:pt x="132563" y="270195"/>
                </a:lnTo>
                <a:cubicBezTo>
                  <a:pt x="132563" y="270195"/>
                  <a:pt x="133010" y="269598"/>
                  <a:pt x="133010" y="269598"/>
                </a:cubicBezTo>
                <a:lnTo>
                  <a:pt x="133606" y="268704"/>
                </a:lnTo>
                <a:lnTo>
                  <a:pt x="134352" y="267958"/>
                </a:lnTo>
                <a:lnTo>
                  <a:pt x="134352" y="266765"/>
                </a:lnTo>
                <a:cubicBezTo>
                  <a:pt x="134352" y="266765"/>
                  <a:pt x="134650" y="265722"/>
                  <a:pt x="134650" y="265722"/>
                </a:cubicBezTo>
                <a:lnTo>
                  <a:pt x="136291" y="263485"/>
                </a:lnTo>
                <a:lnTo>
                  <a:pt x="138527" y="261248"/>
                </a:lnTo>
                <a:lnTo>
                  <a:pt x="139422" y="260502"/>
                </a:lnTo>
                <a:lnTo>
                  <a:pt x="140167" y="260055"/>
                </a:lnTo>
                <a:lnTo>
                  <a:pt x="140615" y="259757"/>
                </a:lnTo>
                <a:lnTo>
                  <a:pt x="141062" y="259161"/>
                </a:lnTo>
                <a:lnTo>
                  <a:pt x="141509" y="258415"/>
                </a:lnTo>
                <a:lnTo>
                  <a:pt x="141509" y="257669"/>
                </a:lnTo>
                <a:cubicBezTo>
                  <a:pt x="141509" y="257669"/>
                  <a:pt x="140764" y="257073"/>
                  <a:pt x="140764" y="257073"/>
                </a:cubicBezTo>
                <a:lnTo>
                  <a:pt x="141509" y="255134"/>
                </a:lnTo>
                <a:lnTo>
                  <a:pt x="143000" y="252599"/>
                </a:lnTo>
                <a:lnTo>
                  <a:pt x="144044" y="251108"/>
                </a:lnTo>
                <a:lnTo>
                  <a:pt x="146132" y="248424"/>
                </a:lnTo>
                <a:lnTo>
                  <a:pt x="147623" y="246188"/>
                </a:lnTo>
                <a:lnTo>
                  <a:pt x="148518" y="246188"/>
                </a:lnTo>
                <a:cubicBezTo>
                  <a:pt x="148518" y="246188"/>
                  <a:pt x="149263" y="246188"/>
                  <a:pt x="149263" y="246188"/>
                </a:cubicBezTo>
                <a:lnTo>
                  <a:pt x="149711" y="245889"/>
                </a:lnTo>
                <a:lnTo>
                  <a:pt x="149711" y="245144"/>
                </a:lnTo>
                <a:cubicBezTo>
                  <a:pt x="149711" y="245144"/>
                  <a:pt x="150158" y="243951"/>
                  <a:pt x="150158" y="243951"/>
                </a:cubicBezTo>
                <a:lnTo>
                  <a:pt x="150456" y="242907"/>
                </a:lnTo>
                <a:lnTo>
                  <a:pt x="150158" y="242311"/>
                </a:lnTo>
                <a:lnTo>
                  <a:pt x="150456" y="242012"/>
                </a:lnTo>
                <a:lnTo>
                  <a:pt x="151351" y="242012"/>
                </a:lnTo>
                <a:cubicBezTo>
                  <a:pt x="151351" y="242012"/>
                  <a:pt x="152544" y="241714"/>
                  <a:pt x="152544" y="241714"/>
                </a:cubicBezTo>
                <a:lnTo>
                  <a:pt x="153439" y="241267"/>
                </a:lnTo>
                <a:lnTo>
                  <a:pt x="153141" y="240372"/>
                </a:lnTo>
                <a:lnTo>
                  <a:pt x="152395" y="239478"/>
                </a:lnTo>
                <a:lnTo>
                  <a:pt x="152395" y="239030"/>
                </a:lnTo>
                <a:cubicBezTo>
                  <a:pt x="152395" y="239030"/>
                  <a:pt x="153289" y="238732"/>
                  <a:pt x="153289" y="238732"/>
                </a:cubicBezTo>
                <a:lnTo>
                  <a:pt x="154184" y="238285"/>
                </a:lnTo>
                <a:lnTo>
                  <a:pt x="154631" y="237688"/>
                </a:lnTo>
                <a:lnTo>
                  <a:pt x="155228" y="237688"/>
                </a:lnTo>
                <a:cubicBezTo>
                  <a:pt x="155228" y="237688"/>
                  <a:pt x="155675" y="237986"/>
                  <a:pt x="155675" y="237986"/>
                </a:cubicBezTo>
                <a:lnTo>
                  <a:pt x="156272" y="238434"/>
                </a:lnTo>
                <a:lnTo>
                  <a:pt x="157166" y="239030"/>
                </a:lnTo>
                <a:lnTo>
                  <a:pt x="158061" y="239030"/>
                </a:lnTo>
                <a:cubicBezTo>
                  <a:pt x="158061" y="239030"/>
                  <a:pt x="158956" y="239030"/>
                  <a:pt x="158956" y="239030"/>
                </a:cubicBezTo>
                <a:lnTo>
                  <a:pt x="159850" y="238285"/>
                </a:lnTo>
                <a:lnTo>
                  <a:pt x="160745" y="237241"/>
                </a:lnTo>
                <a:lnTo>
                  <a:pt x="161491" y="236644"/>
                </a:lnTo>
                <a:lnTo>
                  <a:pt x="162386" y="235899"/>
                </a:lnTo>
                <a:lnTo>
                  <a:pt x="162684" y="235153"/>
                </a:lnTo>
                <a:lnTo>
                  <a:pt x="162684" y="234557"/>
                </a:lnTo>
                <a:cubicBezTo>
                  <a:pt x="162684" y="234557"/>
                  <a:pt x="163429" y="234258"/>
                  <a:pt x="163429" y="234258"/>
                </a:cubicBezTo>
                <a:lnTo>
                  <a:pt x="164473" y="233811"/>
                </a:lnTo>
                <a:lnTo>
                  <a:pt x="165517" y="232916"/>
                </a:lnTo>
                <a:lnTo>
                  <a:pt x="165964" y="232022"/>
                </a:lnTo>
                <a:lnTo>
                  <a:pt x="165964" y="231276"/>
                </a:lnTo>
                <a:cubicBezTo>
                  <a:pt x="165964" y="231276"/>
                  <a:pt x="166411" y="231425"/>
                  <a:pt x="166411" y="231425"/>
                </a:cubicBezTo>
                <a:lnTo>
                  <a:pt x="167306" y="231724"/>
                </a:lnTo>
                <a:lnTo>
                  <a:pt x="167903" y="232171"/>
                </a:lnTo>
                <a:lnTo>
                  <a:pt x="168499" y="232469"/>
                </a:lnTo>
                <a:lnTo>
                  <a:pt x="169841" y="231724"/>
                </a:lnTo>
                <a:lnTo>
                  <a:pt x="171332" y="231276"/>
                </a:lnTo>
                <a:lnTo>
                  <a:pt x="172227" y="231276"/>
                </a:lnTo>
                <a:cubicBezTo>
                  <a:pt x="172227" y="231276"/>
                  <a:pt x="172823" y="231276"/>
                  <a:pt x="172823" y="231276"/>
                </a:cubicBezTo>
                <a:lnTo>
                  <a:pt x="172823" y="230829"/>
                </a:lnTo>
                <a:cubicBezTo>
                  <a:pt x="172823" y="230829"/>
                  <a:pt x="173569" y="230382"/>
                  <a:pt x="173569" y="230382"/>
                </a:cubicBezTo>
                <a:lnTo>
                  <a:pt x="174762" y="230083"/>
                </a:lnTo>
                <a:lnTo>
                  <a:pt x="176253" y="230531"/>
                </a:lnTo>
                <a:lnTo>
                  <a:pt x="178340" y="231127"/>
                </a:lnTo>
                <a:lnTo>
                  <a:pt x="178340" y="231127"/>
                </a:lnTo>
                <a:cubicBezTo>
                  <a:pt x="178340" y="231127"/>
                  <a:pt x="178340" y="231127"/>
                  <a:pt x="178340" y="231127"/>
                </a:cubicBezTo>
                <a:lnTo>
                  <a:pt x="180279" y="228145"/>
                </a:lnTo>
                <a:lnTo>
                  <a:pt x="180876" y="224864"/>
                </a:lnTo>
                <a:lnTo>
                  <a:pt x="180876" y="220242"/>
                </a:lnTo>
                <a:lnTo>
                  <a:pt x="181323" y="217259"/>
                </a:lnTo>
                <a:lnTo>
                  <a:pt x="182367" y="215917"/>
                </a:lnTo>
                <a:lnTo>
                  <a:pt x="184007" y="214874"/>
                </a:lnTo>
                <a:lnTo>
                  <a:pt x="186095" y="213532"/>
                </a:lnTo>
                <a:lnTo>
                  <a:pt x="192357" y="210102"/>
                </a:lnTo>
                <a:lnTo>
                  <a:pt x="197576" y="207865"/>
                </a:lnTo>
                <a:lnTo>
                  <a:pt x="203988" y="206374"/>
                </a:lnTo>
                <a:lnTo>
                  <a:pt x="210996" y="206374"/>
                </a:lnTo>
                <a:cubicBezTo>
                  <a:pt x="210996" y="206374"/>
                  <a:pt x="217707" y="206374"/>
                  <a:pt x="217707" y="206374"/>
                </a:cubicBezTo>
                <a:lnTo>
                  <a:pt x="221584" y="206374"/>
                </a:lnTo>
                <a:cubicBezTo>
                  <a:pt x="221584" y="206374"/>
                  <a:pt x="221137" y="202497"/>
                  <a:pt x="221137" y="202497"/>
                </a:cubicBezTo>
                <a:lnTo>
                  <a:pt x="220391" y="198173"/>
                </a:lnTo>
                <a:lnTo>
                  <a:pt x="219198" y="196533"/>
                </a:lnTo>
                <a:lnTo>
                  <a:pt x="217856" y="193550"/>
                </a:lnTo>
                <a:lnTo>
                  <a:pt x="217110" y="190270"/>
                </a:lnTo>
                <a:lnTo>
                  <a:pt x="217110" y="188630"/>
                </a:lnTo>
                <a:cubicBezTo>
                  <a:pt x="217110" y="188630"/>
                  <a:pt x="217259" y="188033"/>
                  <a:pt x="217259" y="188033"/>
                </a:cubicBezTo>
                <a:lnTo>
                  <a:pt x="222926" y="185647"/>
                </a:lnTo>
                <a:lnTo>
                  <a:pt x="225312" y="184454"/>
                </a:lnTo>
                <a:lnTo>
                  <a:pt x="228890" y="183112"/>
                </a:lnTo>
                <a:lnTo>
                  <a:pt x="235302" y="181323"/>
                </a:lnTo>
                <a:lnTo>
                  <a:pt x="240969" y="179683"/>
                </a:lnTo>
                <a:lnTo>
                  <a:pt x="246188" y="178042"/>
                </a:lnTo>
                <a:lnTo>
                  <a:pt x="251705" y="176402"/>
                </a:lnTo>
                <a:lnTo>
                  <a:pt x="253941" y="175209"/>
                </a:lnTo>
                <a:lnTo>
                  <a:pt x="256775" y="174016"/>
                </a:lnTo>
                <a:lnTo>
                  <a:pt x="263485" y="171780"/>
                </a:lnTo>
                <a:lnTo>
                  <a:pt x="265424" y="171034"/>
                </a:lnTo>
                <a:lnTo>
                  <a:pt x="269300" y="169692"/>
                </a:lnTo>
                <a:lnTo>
                  <a:pt x="271239" y="169245"/>
                </a:lnTo>
                <a:lnTo>
                  <a:pt x="278545" y="166710"/>
                </a:lnTo>
                <a:lnTo>
                  <a:pt x="287045" y="163728"/>
                </a:lnTo>
                <a:lnTo>
                  <a:pt x="290027" y="162684"/>
                </a:lnTo>
                <a:lnTo>
                  <a:pt x="295694" y="160745"/>
                </a:lnTo>
                <a:lnTo>
                  <a:pt x="294351" y="158657"/>
                </a:lnTo>
                <a:lnTo>
                  <a:pt x="293159" y="159105"/>
                </a:lnTo>
                <a:lnTo>
                  <a:pt x="291519" y="160447"/>
                </a:lnTo>
                <a:lnTo>
                  <a:pt x="290623" y="160894"/>
                </a:lnTo>
                <a:lnTo>
                  <a:pt x="290176" y="160894"/>
                </a:lnTo>
                <a:cubicBezTo>
                  <a:pt x="290176" y="160894"/>
                  <a:pt x="289878" y="160447"/>
                  <a:pt x="289878" y="160447"/>
                </a:cubicBezTo>
                <a:lnTo>
                  <a:pt x="289580" y="159552"/>
                </a:lnTo>
                <a:lnTo>
                  <a:pt x="288387" y="157017"/>
                </a:lnTo>
                <a:lnTo>
                  <a:pt x="287045" y="155228"/>
                </a:lnTo>
                <a:lnTo>
                  <a:pt x="285554" y="154482"/>
                </a:lnTo>
                <a:lnTo>
                  <a:pt x="284361" y="153588"/>
                </a:lnTo>
                <a:lnTo>
                  <a:pt x="284957" y="152693"/>
                </a:lnTo>
                <a:lnTo>
                  <a:pt x="285554" y="152097"/>
                </a:lnTo>
                <a:lnTo>
                  <a:pt x="285256" y="151500"/>
                </a:lnTo>
                <a:lnTo>
                  <a:pt x="284510" y="150605"/>
                </a:lnTo>
                <a:lnTo>
                  <a:pt x="281826" y="149263"/>
                </a:lnTo>
                <a:lnTo>
                  <a:pt x="281826" y="148667"/>
                </a:lnTo>
                <a:cubicBezTo>
                  <a:pt x="281826" y="148667"/>
                  <a:pt x="284063" y="147623"/>
                  <a:pt x="284063" y="147623"/>
                </a:cubicBezTo>
                <a:lnTo>
                  <a:pt x="285554" y="146281"/>
                </a:lnTo>
                <a:lnTo>
                  <a:pt x="286598" y="144939"/>
                </a:lnTo>
                <a:lnTo>
                  <a:pt x="287791" y="142106"/>
                </a:lnTo>
                <a:lnTo>
                  <a:pt x="288834" y="139273"/>
                </a:lnTo>
                <a:lnTo>
                  <a:pt x="289580" y="138378"/>
                </a:lnTo>
                <a:lnTo>
                  <a:pt x="289878" y="136589"/>
                </a:lnTo>
                <a:lnTo>
                  <a:pt x="289878" y="134501"/>
                </a:lnTo>
                <a:cubicBezTo>
                  <a:pt x="289878" y="134501"/>
                  <a:pt x="290176" y="131817"/>
                  <a:pt x="290176" y="131817"/>
                </a:cubicBezTo>
                <a:lnTo>
                  <a:pt x="290475" y="129282"/>
                </a:lnTo>
                <a:lnTo>
                  <a:pt x="289729" y="128387"/>
                </a:lnTo>
                <a:lnTo>
                  <a:pt x="289133" y="126747"/>
                </a:lnTo>
                <a:lnTo>
                  <a:pt x="289878" y="123914"/>
                </a:lnTo>
                <a:lnTo>
                  <a:pt x="291071" y="121976"/>
                </a:lnTo>
                <a:lnTo>
                  <a:pt x="296886" y="119888"/>
                </a:lnTo>
                <a:lnTo>
                  <a:pt x="300912" y="118099"/>
                </a:lnTo>
                <a:lnTo>
                  <a:pt x="301807" y="117353"/>
                </a:lnTo>
                <a:lnTo>
                  <a:pt x="303149" y="115713"/>
                </a:lnTo>
                <a:lnTo>
                  <a:pt x="303895" y="114222"/>
                </a:lnTo>
                <a:lnTo>
                  <a:pt x="303298" y="113774"/>
                </a:lnTo>
                <a:lnTo>
                  <a:pt x="300167" y="113774"/>
                </a:lnTo>
                <a:cubicBezTo>
                  <a:pt x="300167" y="113774"/>
                  <a:pt x="299422" y="113178"/>
                  <a:pt x="299422" y="113178"/>
                </a:cubicBezTo>
                <a:lnTo>
                  <a:pt x="297184" y="107810"/>
                </a:lnTo>
                <a:lnTo>
                  <a:pt x="298527" y="101547"/>
                </a:lnTo>
                <a:lnTo>
                  <a:pt x="298527" y="99161"/>
                </a:lnTo>
                <a:cubicBezTo>
                  <a:pt x="298527" y="99161"/>
                  <a:pt x="298527" y="96179"/>
                  <a:pt x="298527" y="96179"/>
                </a:cubicBezTo>
                <a:lnTo>
                  <a:pt x="298079" y="93942"/>
                </a:lnTo>
                <a:lnTo>
                  <a:pt x="297036" y="93047"/>
                </a:lnTo>
                <a:lnTo>
                  <a:pt x="296439" y="91854"/>
                </a:lnTo>
                <a:lnTo>
                  <a:pt x="296439" y="88574"/>
                </a:lnTo>
                <a:cubicBezTo>
                  <a:pt x="296439" y="88574"/>
                  <a:pt x="297483" y="88127"/>
                  <a:pt x="297483" y="88127"/>
                </a:cubicBezTo>
                <a:lnTo>
                  <a:pt x="299570" y="83802"/>
                </a:lnTo>
                <a:lnTo>
                  <a:pt x="300465" y="81267"/>
                </a:lnTo>
                <a:lnTo>
                  <a:pt x="299422" y="79329"/>
                </a:lnTo>
                <a:lnTo>
                  <a:pt x="298228" y="76496"/>
                </a:lnTo>
                <a:lnTo>
                  <a:pt x="297632" y="74706"/>
                </a:lnTo>
                <a:lnTo>
                  <a:pt x="297334" y="74110"/>
                </a:lnTo>
                <a:lnTo>
                  <a:pt x="298228" y="72917"/>
                </a:lnTo>
                <a:lnTo>
                  <a:pt x="299570" y="71873"/>
                </a:lnTo>
                <a:close/>
                <a:moveTo>
                  <a:pt x="141509" y="261248"/>
                </a:moveTo>
                <a:lnTo>
                  <a:pt x="140167" y="262739"/>
                </a:lnTo>
                <a:lnTo>
                  <a:pt x="140167" y="262739"/>
                </a:lnTo>
                <a:cubicBezTo>
                  <a:pt x="140167" y="262739"/>
                  <a:pt x="141957" y="260801"/>
                  <a:pt x="141957" y="260801"/>
                </a:cubicBezTo>
                <a:lnTo>
                  <a:pt x="141957" y="260801"/>
                </a:lnTo>
                <a:cubicBezTo>
                  <a:pt x="141957" y="260801"/>
                  <a:pt x="141509" y="261248"/>
                  <a:pt x="141509" y="261248"/>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6" name="Yemen__">
            <a:extLst>
              <a:ext uri="{FF2B5EF4-FFF2-40B4-BE49-F238E27FC236}">
                <a16:creationId xmlns:a16="http://schemas.microsoft.com/office/drawing/2014/main" id="{391CB098-02BC-5E26-3AC4-D82B7CF2EE54}"/>
              </a:ext>
            </a:extLst>
          </p:cNvPr>
          <p:cNvSpPr/>
          <p:nvPr/>
        </p:nvSpPr>
        <p:spPr>
          <a:xfrm>
            <a:off x="7121758" y="3620517"/>
            <a:ext cx="314631" cy="200720"/>
          </a:xfrm>
          <a:custGeom>
            <a:avLst/>
            <a:gdLst>
              <a:gd name="connsiteX0" fmla="*/ 4921 w 314631"/>
              <a:gd name="connsiteY0" fmla="*/ 147176 h 186989"/>
              <a:gd name="connsiteX1" fmla="*/ 3728 w 314631"/>
              <a:gd name="connsiteY1" fmla="*/ 149412 h 186989"/>
              <a:gd name="connsiteX2" fmla="*/ 5517 w 314631"/>
              <a:gd name="connsiteY2" fmla="*/ 148518 h 186989"/>
              <a:gd name="connsiteX3" fmla="*/ 6561 w 314631"/>
              <a:gd name="connsiteY3" fmla="*/ 146728 h 186989"/>
              <a:gd name="connsiteX4" fmla="*/ 6263 w 314631"/>
              <a:gd name="connsiteY4" fmla="*/ 146728 h 186989"/>
              <a:gd name="connsiteX5" fmla="*/ 5070 w 314631"/>
              <a:gd name="connsiteY5" fmla="*/ 147027 h 186989"/>
              <a:gd name="connsiteX6" fmla="*/ 597 w 314631"/>
              <a:gd name="connsiteY6" fmla="*/ 101099 h 186989"/>
              <a:gd name="connsiteX7" fmla="*/ 0 w 314631"/>
              <a:gd name="connsiteY7" fmla="*/ 103485 h 186989"/>
              <a:gd name="connsiteX8" fmla="*/ 298 w 314631"/>
              <a:gd name="connsiteY8" fmla="*/ 104529 h 186989"/>
              <a:gd name="connsiteX9" fmla="*/ 1193 w 314631"/>
              <a:gd name="connsiteY9" fmla="*/ 103933 h 186989"/>
              <a:gd name="connsiteX10" fmla="*/ 1789 w 314631"/>
              <a:gd name="connsiteY10" fmla="*/ 103187 h 186989"/>
              <a:gd name="connsiteX11" fmla="*/ 2087 w 314631"/>
              <a:gd name="connsiteY11" fmla="*/ 102143 h 186989"/>
              <a:gd name="connsiteX12" fmla="*/ 1491 w 314631"/>
              <a:gd name="connsiteY12" fmla="*/ 100354 h 186989"/>
              <a:gd name="connsiteX13" fmla="*/ 597 w 314631"/>
              <a:gd name="connsiteY13" fmla="*/ 101099 h 186989"/>
              <a:gd name="connsiteX14" fmla="*/ 3877 w 314631"/>
              <a:gd name="connsiteY14" fmla="*/ 140167 h 186989"/>
              <a:gd name="connsiteX15" fmla="*/ 5517 w 314631"/>
              <a:gd name="connsiteY15" fmla="*/ 141658 h 186989"/>
              <a:gd name="connsiteX16" fmla="*/ 5964 w 314631"/>
              <a:gd name="connsiteY16" fmla="*/ 141658 h 186989"/>
              <a:gd name="connsiteX17" fmla="*/ 6263 w 314631"/>
              <a:gd name="connsiteY17" fmla="*/ 141211 h 186989"/>
              <a:gd name="connsiteX18" fmla="*/ 6561 w 314631"/>
              <a:gd name="connsiteY18" fmla="*/ 140018 h 186989"/>
              <a:gd name="connsiteX19" fmla="*/ 5666 w 314631"/>
              <a:gd name="connsiteY19" fmla="*/ 138527 h 186989"/>
              <a:gd name="connsiteX20" fmla="*/ 3877 w 314631"/>
              <a:gd name="connsiteY20" fmla="*/ 140167 h 186989"/>
              <a:gd name="connsiteX21" fmla="*/ 274221 w 314631"/>
              <a:gd name="connsiteY21" fmla="*/ 58900 h 186989"/>
              <a:gd name="connsiteX22" fmla="*/ 272581 w 314631"/>
              <a:gd name="connsiteY22" fmla="*/ 55172 h 186989"/>
              <a:gd name="connsiteX23" fmla="*/ 270941 w 314631"/>
              <a:gd name="connsiteY23" fmla="*/ 51444 h 186989"/>
              <a:gd name="connsiteX24" fmla="*/ 269897 w 314631"/>
              <a:gd name="connsiteY24" fmla="*/ 48909 h 186989"/>
              <a:gd name="connsiteX25" fmla="*/ 267958 w 314631"/>
              <a:gd name="connsiteY25" fmla="*/ 48015 h 186989"/>
              <a:gd name="connsiteX26" fmla="*/ 266765 w 314631"/>
              <a:gd name="connsiteY26" fmla="*/ 45331 h 186989"/>
              <a:gd name="connsiteX27" fmla="*/ 265572 w 314631"/>
              <a:gd name="connsiteY27" fmla="*/ 42497 h 186989"/>
              <a:gd name="connsiteX28" fmla="*/ 264380 w 314631"/>
              <a:gd name="connsiteY28" fmla="*/ 39664 h 186989"/>
              <a:gd name="connsiteX29" fmla="*/ 263186 w 314631"/>
              <a:gd name="connsiteY29" fmla="*/ 36831 h 186989"/>
              <a:gd name="connsiteX30" fmla="*/ 261994 w 314631"/>
              <a:gd name="connsiteY30" fmla="*/ 33998 h 186989"/>
              <a:gd name="connsiteX31" fmla="*/ 260801 w 314631"/>
              <a:gd name="connsiteY31" fmla="*/ 31165 h 186989"/>
              <a:gd name="connsiteX32" fmla="*/ 259608 w 314631"/>
              <a:gd name="connsiteY32" fmla="*/ 28332 h 186989"/>
              <a:gd name="connsiteX33" fmla="*/ 258415 w 314631"/>
              <a:gd name="connsiteY33" fmla="*/ 25498 h 186989"/>
              <a:gd name="connsiteX34" fmla="*/ 257222 w 314631"/>
              <a:gd name="connsiteY34" fmla="*/ 22665 h 186989"/>
              <a:gd name="connsiteX35" fmla="*/ 256029 w 314631"/>
              <a:gd name="connsiteY35" fmla="*/ 19832 h 186989"/>
              <a:gd name="connsiteX36" fmla="*/ 254836 w 314631"/>
              <a:gd name="connsiteY36" fmla="*/ 16999 h 186989"/>
              <a:gd name="connsiteX37" fmla="*/ 253643 w 314631"/>
              <a:gd name="connsiteY37" fmla="*/ 14166 h 186989"/>
              <a:gd name="connsiteX38" fmla="*/ 252450 w 314631"/>
              <a:gd name="connsiteY38" fmla="*/ 11333 h 186989"/>
              <a:gd name="connsiteX39" fmla="*/ 251258 w 314631"/>
              <a:gd name="connsiteY39" fmla="*/ 8499 h 186989"/>
              <a:gd name="connsiteX40" fmla="*/ 250064 w 314631"/>
              <a:gd name="connsiteY40" fmla="*/ 5666 h 186989"/>
              <a:gd name="connsiteX41" fmla="*/ 248872 w 314631"/>
              <a:gd name="connsiteY41" fmla="*/ 2833 h 186989"/>
              <a:gd name="connsiteX42" fmla="*/ 247678 w 314631"/>
              <a:gd name="connsiteY42" fmla="*/ 0 h 186989"/>
              <a:gd name="connsiteX43" fmla="*/ 241565 w 314631"/>
              <a:gd name="connsiteY43" fmla="*/ 895 h 186989"/>
              <a:gd name="connsiteX44" fmla="*/ 235600 w 314631"/>
              <a:gd name="connsiteY44" fmla="*/ 1789 h 186989"/>
              <a:gd name="connsiteX45" fmla="*/ 228890 w 314631"/>
              <a:gd name="connsiteY45" fmla="*/ 2833 h 186989"/>
              <a:gd name="connsiteX46" fmla="*/ 220838 w 314631"/>
              <a:gd name="connsiteY46" fmla="*/ 4026 h 186989"/>
              <a:gd name="connsiteX47" fmla="*/ 214426 w 314631"/>
              <a:gd name="connsiteY47" fmla="*/ 4921 h 186989"/>
              <a:gd name="connsiteX48" fmla="*/ 205181 w 314631"/>
              <a:gd name="connsiteY48" fmla="*/ 6263 h 186989"/>
              <a:gd name="connsiteX49" fmla="*/ 196831 w 314631"/>
              <a:gd name="connsiteY49" fmla="*/ 7456 h 186989"/>
              <a:gd name="connsiteX50" fmla="*/ 189077 w 314631"/>
              <a:gd name="connsiteY50" fmla="*/ 8649 h 186989"/>
              <a:gd name="connsiteX51" fmla="*/ 181323 w 314631"/>
              <a:gd name="connsiteY51" fmla="*/ 9841 h 186989"/>
              <a:gd name="connsiteX52" fmla="*/ 174613 w 314631"/>
              <a:gd name="connsiteY52" fmla="*/ 10736 h 186989"/>
              <a:gd name="connsiteX53" fmla="*/ 170587 w 314631"/>
              <a:gd name="connsiteY53" fmla="*/ 11780 h 186989"/>
              <a:gd name="connsiteX54" fmla="*/ 165964 w 314631"/>
              <a:gd name="connsiteY54" fmla="*/ 14166 h 186989"/>
              <a:gd name="connsiteX55" fmla="*/ 158807 w 314631"/>
              <a:gd name="connsiteY55" fmla="*/ 17894 h 186989"/>
              <a:gd name="connsiteX56" fmla="*/ 151500 w 314631"/>
              <a:gd name="connsiteY56" fmla="*/ 21771 h 186989"/>
              <a:gd name="connsiteX57" fmla="*/ 147772 w 314631"/>
              <a:gd name="connsiteY57" fmla="*/ 23709 h 186989"/>
              <a:gd name="connsiteX58" fmla="*/ 143746 w 314631"/>
              <a:gd name="connsiteY58" fmla="*/ 28779 h 186989"/>
              <a:gd name="connsiteX59" fmla="*/ 141808 w 314631"/>
              <a:gd name="connsiteY59" fmla="*/ 31314 h 186989"/>
              <a:gd name="connsiteX60" fmla="*/ 138229 w 314631"/>
              <a:gd name="connsiteY60" fmla="*/ 35936 h 186989"/>
              <a:gd name="connsiteX61" fmla="*/ 135545 w 314631"/>
              <a:gd name="connsiteY61" fmla="*/ 39366 h 186989"/>
              <a:gd name="connsiteX62" fmla="*/ 132264 w 314631"/>
              <a:gd name="connsiteY62" fmla="*/ 43541 h 186989"/>
              <a:gd name="connsiteX63" fmla="*/ 130773 w 314631"/>
              <a:gd name="connsiteY63" fmla="*/ 47269 h 186989"/>
              <a:gd name="connsiteX64" fmla="*/ 128536 w 314631"/>
              <a:gd name="connsiteY64" fmla="*/ 53085 h 186989"/>
              <a:gd name="connsiteX65" fmla="*/ 126598 w 314631"/>
              <a:gd name="connsiteY65" fmla="*/ 54576 h 186989"/>
              <a:gd name="connsiteX66" fmla="*/ 123467 w 314631"/>
              <a:gd name="connsiteY66" fmla="*/ 56514 h 186989"/>
              <a:gd name="connsiteX67" fmla="*/ 120633 w 314631"/>
              <a:gd name="connsiteY67" fmla="*/ 57856 h 186989"/>
              <a:gd name="connsiteX68" fmla="*/ 116160 w 314631"/>
              <a:gd name="connsiteY68" fmla="*/ 57856 h 186989"/>
              <a:gd name="connsiteX69" fmla="*/ 113625 w 314631"/>
              <a:gd name="connsiteY69" fmla="*/ 54128 h 186989"/>
              <a:gd name="connsiteX70" fmla="*/ 110941 w 314631"/>
              <a:gd name="connsiteY70" fmla="*/ 50400 h 186989"/>
              <a:gd name="connsiteX71" fmla="*/ 109599 w 314631"/>
              <a:gd name="connsiteY71" fmla="*/ 48909 h 186989"/>
              <a:gd name="connsiteX72" fmla="*/ 108406 w 314631"/>
              <a:gd name="connsiteY72" fmla="*/ 48909 h 186989"/>
              <a:gd name="connsiteX73" fmla="*/ 103933 w 314631"/>
              <a:gd name="connsiteY73" fmla="*/ 49357 h 186989"/>
              <a:gd name="connsiteX74" fmla="*/ 98564 w 314631"/>
              <a:gd name="connsiteY74" fmla="*/ 49953 h 186989"/>
              <a:gd name="connsiteX75" fmla="*/ 92302 w 314631"/>
              <a:gd name="connsiteY75" fmla="*/ 49357 h 186989"/>
              <a:gd name="connsiteX76" fmla="*/ 84995 w 314631"/>
              <a:gd name="connsiteY76" fmla="*/ 48611 h 186989"/>
              <a:gd name="connsiteX77" fmla="*/ 78136 w 314631"/>
              <a:gd name="connsiteY77" fmla="*/ 48015 h 186989"/>
              <a:gd name="connsiteX78" fmla="*/ 74706 w 314631"/>
              <a:gd name="connsiteY78" fmla="*/ 47567 h 186989"/>
              <a:gd name="connsiteX79" fmla="*/ 70233 w 314631"/>
              <a:gd name="connsiteY79" fmla="*/ 45182 h 186989"/>
              <a:gd name="connsiteX80" fmla="*/ 69040 w 314631"/>
              <a:gd name="connsiteY80" fmla="*/ 44734 h 186989"/>
              <a:gd name="connsiteX81" fmla="*/ 67847 w 314631"/>
              <a:gd name="connsiteY81" fmla="*/ 44734 h 186989"/>
              <a:gd name="connsiteX82" fmla="*/ 62479 w 314631"/>
              <a:gd name="connsiteY82" fmla="*/ 44585 h 186989"/>
              <a:gd name="connsiteX83" fmla="*/ 57260 w 314631"/>
              <a:gd name="connsiteY83" fmla="*/ 44585 h 186989"/>
              <a:gd name="connsiteX84" fmla="*/ 52041 w 314631"/>
              <a:gd name="connsiteY84" fmla="*/ 45331 h 186989"/>
              <a:gd name="connsiteX85" fmla="*/ 46971 w 314631"/>
              <a:gd name="connsiteY85" fmla="*/ 45032 h 186989"/>
              <a:gd name="connsiteX86" fmla="*/ 41752 w 314631"/>
              <a:gd name="connsiteY86" fmla="*/ 45480 h 186989"/>
              <a:gd name="connsiteX87" fmla="*/ 39962 w 314631"/>
              <a:gd name="connsiteY87" fmla="*/ 46375 h 186989"/>
              <a:gd name="connsiteX88" fmla="*/ 37875 w 314631"/>
              <a:gd name="connsiteY88" fmla="*/ 46375 h 186989"/>
              <a:gd name="connsiteX89" fmla="*/ 36533 w 314631"/>
              <a:gd name="connsiteY89" fmla="*/ 47120 h 186989"/>
              <a:gd name="connsiteX90" fmla="*/ 35340 w 314631"/>
              <a:gd name="connsiteY90" fmla="*/ 47567 h 186989"/>
              <a:gd name="connsiteX91" fmla="*/ 33998 w 314631"/>
              <a:gd name="connsiteY91" fmla="*/ 46822 h 186989"/>
              <a:gd name="connsiteX92" fmla="*/ 32358 w 314631"/>
              <a:gd name="connsiteY92" fmla="*/ 46822 h 186989"/>
              <a:gd name="connsiteX93" fmla="*/ 29972 w 314631"/>
              <a:gd name="connsiteY93" fmla="*/ 46375 h 186989"/>
              <a:gd name="connsiteX94" fmla="*/ 28332 w 314631"/>
              <a:gd name="connsiteY94" fmla="*/ 44734 h 186989"/>
              <a:gd name="connsiteX95" fmla="*/ 26840 w 314631"/>
              <a:gd name="connsiteY95" fmla="*/ 43392 h 186989"/>
              <a:gd name="connsiteX96" fmla="*/ 25350 w 314631"/>
              <a:gd name="connsiteY96" fmla="*/ 42647 h 186989"/>
              <a:gd name="connsiteX97" fmla="*/ 23709 w 314631"/>
              <a:gd name="connsiteY97" fmla="*/ 42199 h 186989"/>
              <a:gd name="connsiteX98" fmla="*/ 22218 w 314631"/>
              <a:gd name="connsiteY98" fmla="*/ 42199 h 186989"/>
              <a:gd name="connsiteX99" fmla="*/ 20279 w 314631"/>
              <a:gd name="connsiteY99" fmla="*/ 43094 h 186989"/>
              <a:gd name="connsiteX100" fmla="*/ 19087 w 314631"/>
              <a:gd name="connsiteY100" fmla="*/ 43989 h 186989"/>
              <a:gd name="connsiteX101" fmla="*/ 16104 w 314631"/>
              <a:gd name="connsiteY101" fmla="*/ 46673 h 186989"/>
              <a:gd name="connsiteX102" fmla="*/ 16104 w 314631"/>
              <a:gd name="connsiteY102" fmla="*/ 47716 h 186989"/>
              <a:gd name="connsiteX103" fmla="*/ 17297 w 314631"/>
              <a:gd name="connsiteY103" fmla="*/ 49357 h 186989"/>
              <a:gd name="connsiteX104" fmla="*/ 16850 w 314631"/>
              <a:gd name="connsiteY104" fmla="*/ 50102 h 186989"/>
              <a:gd name="connsiteX105" fmla="*/ 15061 w 314631"/>
              <a:gd name="connsiteY105" fmla="*/ 50997 h 186989"/>
              <a:gd name="connsiteX106" fmla="*/ 14464 w 314631"/>
              <a:gd name="connsiteY106" fmla="*/ 53532 h 186989"/>
              <a:gd name="connsiteX107" fmla="*/ 14166 w 314631"/>
              <a:gd name="connsiteY107" fmla="*/ 55023 h 186989"/>
              <a:gd name="connsiteX108" fmla="*/ 13868 w 314631"/>
              <a:gd name="connsiteY108" fmla="*/ 58453 h 186989"/>
              <a:gd name="connsiteX109" fmla="*/ 14613 w 314631"/>
              <a:gd name="connsiteY109" fmla="*/ 61137 h 186989"/>
              <a:gd name="connsiteX110" fmla="*/ 15657 w 314631"/>
              <a:gd name="connsiteY110" fmla="*/ 62181 h 186989"/>
              <a:gd name="connsiteX111" fmla="*/ 15657 w 314631"/>
              <a:gd name="connsiteY111" fmla="*/ 63374 h 186989"/>
              <a:gd name="connsiteX112" fmla="*/ 15209 w 314631"/>
              <a:gd name="connsiteY112" fmla="*/ 65610 h 186989"/>
              <a:gd name="connsiteX113" fmla="*/ 13569 w 314631"/>
              <a:gd name="connsiteY113" fmla="*/ 66356 h 186989"/>
              <a:gd name="connsiteX114" fmla="*/ 12376 w 314631"/>
              <a:gd name="connsiteY114" fmla="*/ 68592 h 186989"/>
              <a:gd name="connsiteX115" fmla="*/ 11631 w 314631"/>
              <a:gd name="connsiteY115" fmla="*/ 69636 h 186989"/>
              <a:gd name="connsiteX116" fmla="*/ 10438 w 314631"/>
              <a:gd name="connsiteY116" fmla="*/ 70829 h 186989"/>
              <a:gd name="connsiteX117" fmla="*/ 5517 w 314631"/>
              <a:gd name="connsiteY117" fmla="*/ 74706 h 186989"/>
              <a:gd name="connsiteX118" fmla="*/ 6561 w 314631"/>
              <a:gd name="connsiteY118" fmla="*/ 84249 h 186989"/>
              <a:gd name="connsiteX119" fmla="*/ 3281 w 314631"/>
              <a:gd name="connsiteY119" fmla="*/ 94837 h 186989"/>
              <a:gd name="connsiteX120" fmla="*/ 5517 w 314631"/>
              <a:gd name="connsiteY120" fmla="*/ 102740 h 186989"/>
              <a:gd name="connsiteX121" fmla="*/ 5517 w 314631"/>
              <a:gd name="connsiteY121" fmla="*/ 103933 h 186989"/>
              <a:gd name="connsiteX122" fmla="*/ 5219 w 314631"/>
              <a:gd name="connsiteY122" fmla="*/ 105573 h 186989"/>
              <a:gd name="connsiteX123" fmla="*/ 3877 w 314631"/>
              <a:gd name="connsiteY123" fmla="*/ 104827 h 186989"/>
              <a:gd name="connsiteX124" fmla="*/ 2833 w 314631"/>
              <a:gd name="connsiteY124" fmla="*/ 103933 h 186989"/>
              <a:gd name="connsiteX125" fmla="*/ 1789 w 314631"/>
              <a:gd name="connsiteY125" fmla="*/ 106617 h 186989"/>
              <a:gd name="connsiteX126" fmla="*/ 7008 w 314631"/>
              <a:gd name="connsiteY126" fmla="*/ 109450 h 186989"/>
              <a:gd name="connsiteX127" fmla="*/ 8052 w 314631"/>
              <a:gd name="connsiteY127" fmla="*/ 113029 h 186989"/>
              <a:gd name="connsiteX128" fmla="*/ 9096 w 314631"/>
              <a:gd name="connsiteY128" fmla="*/ 114967 h 186989"/>
              <a:gd name="connsiteX129" fmla="*/ 9096 w 314631"/>
              <a:gd name="connsiteY129" fmla="*/ 116160 h 186989"/>
              <a:gd name="connsiteX130" fmla="*/ 8500 w 314631"/>
              <a:gd name="connsiteY130" fmla="*/ 117204 h 186989"/>
              <a:gd name="connsiteX131" fmla="*/ 8798 w 314631"/>
              <a:gd name="connsiteY131" fmla="*/ 118546 h 186989"/>
              <a:gd name="connsiteX132" fmla="*/ 9394 w 314631"/>
              <a:gd name="connsiteY132" fmla="*/ 119739 h 186989"/>
              <a:gd name="connsiteX133" fmla="*/ 11333 w 314631"/>
              <a:gd name="connsiteY133" fmla="*/ 125852 h 186989"/>
              <a:gd name="connsiteX134" fmla="*/ 11333 w 314631"/>
              <a:gd name="connsiteY134" fmla="*/ 126747 h 186989"/>
              <a:gd name="connsiteX135" fmla="*/ 10886 w 314631"/>
              <a:gd name="connsiteY135" fmla="*/ 127791 h 186989"/>
              <a:gd name="connsiteX136" fmla="*/ 11929 w 314631"/>
              <a:gd name="connsiteY136" fmla="*/ 131668 h 186989"/>
              <a:gd name="connsiteX137" fmla="*/ 13271 w 314631"/>
              <a:gd name="connsiteY137" fmla="*/ 135545 h 186989"/>
              <a:gd name="connsiteX138" fmla="*/ 13271 w 314631"/>
              <a:gd name="connsiteY138" fmla="*/ 140913 h 186989"/>
              <a:gd name="connsiteX139" fmla="*/ 16999 w 314631"/>
              <a:gd name="connsiteY139" fmla="*/ 145088 h 186989"/>
              <a:gd name="connsiteX140" fmla="*/ 18341 w 314631"/>
              <a:gd name="connsiteY140" fmla="*/ 149711 h 186989"/>
              <a:gd name="connsiteX141" fmla="*/ 18341 w 314631"/>
              <a:gd name="connsiteY141" fmla="*/ 151202 h 186989"/>
              <a:gd name="connsiteX142" fmla="*/ 16999 w 314631"/>
              <a:gd name="connsiteY142" fmla="*/ 161491 h 186989"/>
              <a:gd name="connsiteX143" fmla="*/ 23411 w 314631"/>
              <a:gd name="connsiteY143" fmla="*/ 173420 h 186989"/>
              <a:gd name="connsiteX144" fmla="*/ 23709 w 314631"/>
              <a:gd name="connsiteY144" fmla="*/ 177297 h 186989"/>
              <a:gd name="connsiteX145" fmla="*/ 27586 w 314631"/>
              <a:gd name="connsiteY145" fmla="*/ 176104 h 186989"/>
              <a:gd name="connsiteX146" fmla="*/ 32805 w 314631"/>
              <a:gd name="connsiteY146" fmla="*/ 178042 h 186989"/>
              <a:gd name="connsiteX147" fmla="*/ 35340 w 314631"/>
              <a:gd name="connsiteY147" fmla="*/ 179682 h 186989"/>
              <a:gd name="connsiteX148" fmla="*/ 37279 w 314631"/>
              <a:gd name="connsiteY148" fmla="*/ 179981 h 186989"/>
              <a:gd name="connsiteX149" fmla="*/ 40112 w 314631"/>
              <a:gd name="connsiteY149" fmla="*/ 179086 h 186989"/>
              <a:gd name="connsiteX150" fmla="*/ 43989 w 314631"/>
              <a:gd name="connsiteY150" fmla="*/ 179086 h 186989"/>
              <a:gd name="connsiteX151" fmla="*/ 46524 w 314631"/>
              <a:gd name="connsiteY151" fmla="*/ 178191 h 186989"/>
              <a:gd name="connsiteX152" fmla="*/ 53383 w 314631"/>
              <a:gd name="connsiteY152" fmla="*/ 174016 h 186989"/>
              <a:gd name="connsiteX153" fmla="*/ 56962 w 314631"/>
              <a:gd name="connsiteY153" fmla="*/ 175507 h 186989"/>
              <a:gd name="connsiteX154" fmla="*/ 60540 w 314631"/>
              <a:gd name="connsiteY154" fmla="*/ 174911 h 186989"/>
              <a:gd name="connsiteX155" fmla="*/ 64417 w 314631"/>
              <a:gd name="connsiteY155" fmla="*/ 174016 h 186989"/>
              <a:gd name="connsiteX156" fmla="*/ 66356 w 314631"/>
              <a:gd name="connsiteY156" fmla="*/ 170587 h 186989"/>
              <a:gd name="connsiteX157" fmla="*/ 67847 w 314631"/>
              <a:gd name="connsiteY157" fmla="*/ 168946 h 186989"/>
              <a:gd name="connsiteX158" fmla="*/ 73961 w 314631"/>
              <a:gd name="connsiteY158" fmla="*/ 167008 h 186989"/>
              <a:gd name="connsiteX159" fmla="*/ 77688 w 314631"/>
              <a:gd name="connsiteY159" fmla="*/ 162385 h 186989"/>
              <a:gd name="connsiteX160" fmla="*/ 80969 w 314631"/>
              <a:gd name="connsiteY160" fmla="*/ 159403 h 186989"/>
              <a:gd name="connsiteX161" fmla="*/ 87828 w 314631"/>
              <a:gd name="connsiteY161" fmla="*/ 157912 h 186989"/>
              <a:gd name="connsiteX162" fmla="*/ 95284 w 314631"/>
              <a:gd name="connsiteY162" fmla="*/ 157017 h 186989"/>
              <a:gd name="connsiteX163" fmla="*/ 103187 w 314631"/>
              <a:gd name="connsiteY163" fmla="*/ 157315 h 186989"/>
              <a:gd name="connsiteX164" fmla="*/ 107511 w 314631"/>
              <a:gd name="connsiteY164" fmla="*/ 156868 h 186989"/>
              <a:gd name="connsiteX165" fmla="*/ 110792 w 314631"/>
              <a:gd name="connsiteY165" fmla="*/ 155973 h 186989"/>
              <a:gd name="connsiteX166" fmla="*/ 115713 w 314631"/>
              <a:gd name="connsiteY166" fmla="*/ 153737 h 186989"/>
              <a:gd name="connsiteX167" fmla="*/ 122721 w 314631"/>
              <a:gd name="connsiteY167" fmla="*/ 151947 h 186989"/>
              <a:gd name="connsiteX168" fmla="*/ 127045 w 314631"/>
              <a:gd name="connsiteY168" fmla="*/ 150456 h 186989"/>
              <a:gd name="connsiteX169" fmla="*/ 133010 w 314631"/>
              <a:gd name="connsiteY169" fmla="*/ 144939 h 186989"/>
              <a:gd name="connsiteX170" fmla="*/ 138825 w 314631"/>
              <a:gd name="connsiteY170" fmla="*/ 142255 h 186989"/>
              <a:gd name="connsiteX171" fmla="*/ 140466 w 314631"/>
              <a:gd name="connsiteY171" fmla="*/ 140764 h 186989"/>
              <a:gd name="connsiteX172" fmla="*/ 142404 w 314631"/>
              <a:gd name="connsiteY172" fmla="*/ 139720 h 186989"/>
              <a:gd name="connsiteX173" fmla="*/ 150009 w 314631"/>
              <a:gd name="connsiteY173" fmla="*/ 141062 h 186989"/>
              <a:gd name="connsiteX174" fmla="*/ 154482 w 314631"/>
              <a:gd name="connsiteY174" fmla="*/ 140764 h 186989"/>
              <a:gd name="connsiteX175" fmla="*/ 158359 w 314631"/>
              <a:gd name="connsiteY175" fmla="*/ 139571 h 186989"/>
              <a:gd name="connsiteX176" fmla="*/ 160298 w 314631"/>
              <a:gd name="connsiteY176" fmla="*/ 139571 h 186989"/>
              <a:gd name="connsiteX177" fmla="*/ 163280 w 314631"/>
              <a:gd name="connsiteY177" fmla="*/ 137483 h 186989"/>
              <a:gd name="connsiteX178" fmla="*/ 167157 w 314631"/>
              <a:gd name="connsiteY178" fmla="*/ 133457 h 186989"/>
              <a:gd name="connsiteX179" fmla="*/ 169095 w 314631"/>
              <a:gd name="connsiteY179" fmla="*/ 131071 h 186989"/>
              <a:gd name="connsiteX180" fmla="*/ 170289 w 314631"/>
              <a:gd name="connsiteY180" fmla="*/ 128238 h 186989"/>
              <a:gd name="connsiteX181" fmla="*/ 171779 w 314631"/>
              <a:gd name="connsiteY181" fmla="*/ 127045 h 186989"/>
              <a:gd name="connsiteX182" fmla="*/ 178340 w 314631"/>
              <a:gd name="connsiteY182" fmla="*/ 123168 h 186989"/>
              <a:gd name="connsiteX183" fmla="*/ 183560 w 314631"/>
              <a:gd name="connsiteY183" fmla="*/ 120782 h 186989"/>
              <a:gd name="connsiteX184" fmla="*/ 192954 w 314631"/>
              <a:gd name="connsiteY184" fmla="*/ 117800 h 186989"/>
              <a:gd name="connsiteX185" fmla="*/ 199813 w 314631"/>
              <a:gd name="connsiteY185" fmla="*/ 117204 h 186989"/>
              <a:gd name="connsiteX186" fmla="*/ 204287 w 314631"/>
              <a:gd name="connsiteY186" fmla="*/ 115116 h 186989"/>
              <a:gd name="connsiteX187" fmla="*/ 209207 w 314631"/>
              <a:gd name="connsiteY187" fmla="*/ 111985 h 186989"/>
              <a:gd name="connsiteX188" fmla="*/ 222031 w 314631"/>
              <a:gd name="connsiteY188" fmla="*/ 109151 h 186989"/>
              <a:gd name="connsiteX189" fmla="*/ 230083 w 314631"/>
              <a:gd name="connsiteY189" fmla="*/ 106766 h 186989"/>
              <a:gd name="connsiteX190" fmla="*/ 237539 w 314631"/>
              <a:gd name="connsiteY190" fmla="*/ 103634 h 186989"/>
              <a:gd name="connsiteX191" fmla="*/ 239627 w 314631"/>
              <a:gd name="connsiteY191" fmla="*/ 102441 h 186989"/>
              <a:gd name="connsiteX192" fmla="*/ 241416 w 314631"/>
              <a:gd name="connsiteY192" fmla="*/ 100801 h 186989"/>
              <a:gd name="connsiteX193" fmla="*/ 243503 w 314631"/>
              <a:gd name="connsiteY193" fmla="*/ 100205 h 186989"/>
              <a:gd name="connsiteX194" fmla="*/ 247082 w 314631"/>
              <a:gd name="connsiteY194" fmla="*/ 98117 h 186989"/>
              <a:gd name="connsiteX195" fmla="*/ 250214 w 314631"/>
              <a:gd name="connsiteY195" fmla="*/ 96775 h 186989"/>
              <a:gd name="connsiteX196" fmla="*/ 253643 w 314631"/>
              <a:gd name="connsiteY196" fmla="*/ 94837 h 186989"/>
              <a:gd name="connsiteX197" fmla="*/ 253643 w 314631"/>
              <a:gd name="connsiteY197" fmla="*/ 91854 h 186989"/>
              <a:gd name="connsiteX198" fmla="*/ 252450 w 314631"/>
              <a:gd name="connsiteY198" fmla="*/ 86337 h 186989"/>
              <a:gd name="connsiteX199" fmla="*/ 254091 w 314631"/>
              <a:gd name="connsiteY199" fmla="*/ 80373 h 186989"/>
              <a:gd name="connsiteX200" fmla="*/ 256477 w 314631"/>
              <a:gd name="connsiteY200" fmla="*/ 76943 h 186989"/>
              <a:gd name="connsiteX201" fmla="*/ 259608 w 314631"/>
              <a:gd name="connsiteY201" fmla="*/ 74259 h 186989"/>
              <a:gd name="connsiteX202" fmla="*/ 263037 w 314631"/>
              <a:gd name="connsiteY202" fmla="*/ 72022 h 186989"/>
              <a:gd name="connsiteX203" fmla="*/ 276309 w 314631"/>
              <a:gd name="connsiteY203" fmla="*/ 67101 h 186989"/>
              <a:gd name="connsiteX204" fmla="*/ 274669 w 314631"/>
              <a:gd name="connsiteY204" fmla="*/ 63374 h 186989"/>
              <a:gd name="connsiteX205" fmla="*/ 273028 w 314631"/>
              <a:gd name="connsiteY205" fmla="*/ 59646 h 186989"/>
              <a:gd name="connsiteX206" fmla="*/ 306429 w 314631"/>
              <a:gd name="connsiteY206" fmla="*/ 177446 h 186989"/>
              <a:gd name="connsiteX207" fmla="*/ 299421 w 314631"/>
              <a:gd name="connsiteY207" fmla="*/ 177446 h 186989"/>
              <a:gd name="connsiteX208" fmla="*/ 296886 w 314631"/>
              <a:gd name="connsiteY208" fmla="*/ 178490 h 186989"/>
              <a:gd name="connsiteX209" fmla="*/ 295246 w 314631"/>
              <a:gd name="connsiteY209" fmla="*/ 178191 h 186989"/>
              <a:gd name="connsiteX210" fmla="*/ 291965 w 314631"/>
              <a:gd name="connsiteY210" fmla="*/ 176253 h 186989"/>
              <a:gd name="connsiteX211" fmla="*/ 289281 w 314631"/>
              <a:gd name="connsiteY211" fmla="*/ 175955 h 186989"/>
              <a:gd name="connsiteX212" fmla="*/ 286598 w 314631"/>
              <a:gd name="connsiteY212" fmla="*/ 177446 h 186989"/>
              <a:gd name="connsiteX213" fmla="*/ 285852 w 314631"/>
              <a:gd name="connsiteY213" fmla="*/ 178340 h 186989"/>
              <a:gd name="connsiteX214" fmla="*/ 285404 w 314631"/>
              <a:gd name="connsiteY214" fmla="*/ 179235 h 186989"/>
              <a:gd name="connsiteX215" fmla="*/ 283466 w 314631"/>
              <a:gd name="connsiteY215" fmla="*/ 181174 h 186989"/>
              <a:gd name="connsiteX216" fmla="*/ 288238 w 314631"/>
              <a:gd name="connsiteY216" fmla="*/ 184156 h 186989"/>
              <a:gd name="connsiteX217" fmla="*/ 290773 w 314631"/>
              <a:gd name="connsiteY217" fmla="*/ 186393 h 186989"/>
              <a:gd name="connsiteX218" fmla="*/ 293904 w 314631"/>
              <a:gd name="connsiteY218" fmla="*/ 186989 h 186989"/>
              <a:gd name="connsiteX219" fmla="*/ 304640 w 314631"/>
              <a:gd name="connsiteY219" fmla="*/ 185796 h 186989"/>
              <a:gd name="connsiteX220" fmla="*/ 308368 w 314631"/>
              <a:gd name="connsiteY220" fmla="*/ 183410 h 186989"/>
              <a:gd name="connsiteX221" fmla="*/ 312096 w 314631"/>
              <a:gd name="connsiteY221" fmla="*/ 182367 h 186989"/>
              <a:gd name="connsiteX222" fmla="*/ 312991 w 314631"/>
              <a:gd name="connsiteY222" fmla="*/ 181323 h 186989"/>
              <a:gd name="connsiteX223" fmla="*/ 314631 w 314631"/>
              <a:gd name="connsiteY223" fmla="*/ 180577 h 186989"/>
              <a:gd name="connsiteX224" fmla="*/ 306131 w 314631"/>
              <a:gd name="connsiteY224" fmla="*/ 177446 h 186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314631" h="186989">
                <a:moveTo>
                  <a:pt x="4921" y="147176"/>
                </a:moveTo>
                <a:lnTo>
                  <a:pt x="3728" y="149412"/>
                </a:lnTo>
                <a:lnTo>
                  <a:pt x="5517" y="148518"/>
                </a:lnTo>
                <a:lnTo>
                  <a:pt x="6561" y="146728"/>
                </a:lnTo>
                <a:lnTo>
                  <a:pt x="6263" y="146728"/>
                </a:lnTo>
                <a:cubicBezTo>
                  <a:pt x="6263" y="146728"/>
                  <a:pt x="5070" y="147027"/>
                  <a:pt x="5070" y="147027"/>
                </a:cubicBezTo>
                <a:close/>
                <a:moveTo>
                  <a:pt x="597" y="101099"/>
                </a:moveTo>
                <a:lnTo>
                  <a:pt x="0" y="103485"/>
                </a:lnTo>
                <a:lnTo>
                  <a:pt x="298" y="104529"/>
                </a:lnTo>
                <a:lnTo>
                  <a:pt x="1193" y="103933"/>
                </a:lnTo>
                <a:lnTo>
                  <a:pt x="1789" y="103187"/>
                </a:lnTo>
                <a:lnTo>
                  <a:pt x="2087" y="102143"/>
                </a:lnTo>
                <a:lnTo>
                  <a:pt x="1491" y="100354"/>
                </a:lnTo>
                <a:lnTo>
                  <a:pt x="597" y="101099"/>
                </a:lnTo>
                <a:close/>
                <a:moveTo>
                  <a:pt x="3877" y="140167"/>
                </a:moveTo>
                <a:lnTo>
                  <a:pt x="5517" y="141658"/>
                </a:lnTo>
                <a:lnTo>
                  <a:pt x="5964" y="141658"/>
                </a:lnTo>
                <a:cubicBezTo>
                  <a:pt x="5964" y="141658"/>
                  <a:pt x="6263" y="141211"/>
                  <a:pt x="6263" y="141211"/>
                </a:cubicBezTo>
                <a:lnTo>
                  <a:pt x="6561" y="140018"/>
                </a:lnTo>
                <a:lnTo>
                  <a:pt x="5666" y="138527"/>
                </a:lnTo>
                <a:lnTo>
                  <a:pt x="3877" y="140167"/>
                </a:lnTo>
                <a:close/>
                <a:moveTo>
                  <a:pt x="274221" y="58900"/>
                </a:moveTo>
                <a:lnTo>
                  <a:pt x="272581" y="55172"/>
                </a:lnTo>
                <a:lnTo>
                  <a:pt x="270941" y="51444"/>
                </a:lnTo>
                <a:lnTo>
                  <a:pt x="269897" y="48909"/>
                </a:lnTo>
                <a:lnTo>
                  <a:pt x="267958" y="48015"/>
                </a:lnTo>
                <a:lnTo>
                  <a:pt x="266765" y="45331"/>
                </a:lnTo>
                <a:lnTo>
                  <a:pt x="265572" y="42497"/>
                </a:lnTo>
                <a:lnTo>
                  <a:pt x="264380" y="39664"/>
                </a:lnTo>
                <a:lnTo>
                  <a:pt x="263186" y="36831"/>
                </a:lnTo>
                <a:lnTo>
                  <a:pt x="261994" y="33998"/>
                </a:lnTo>
                <a:lnTo>
                  <a:pt x="260801" y="31165"/>
                </a:lnTo>
                <a:lnTo>
                  <a:pt x="259608" y="28332"/>
                </a:lnTo>
                <a:lnTo>
                  <a:pt x="258415" y="25498"/>
                </a:lnTo>
                <a:lnTo>
                  <a:pt x="257222" y="22665"/>
                </a:lnTo>
                <a:lnTo>
                  <a:pt x="256029" y="19832"/>
                </a:lnTo>
                <a:lnTo>
                  <a:pt x="254836" y="16999"/>
                </a:lnTo>
                <a:lnTo>
                  <a:pt x="253643" y="14166"/>
                </a:lnTo>
                <a:lnTo>
                  <a:pt x="252450" y="11333"/>
                </a:lnTo>
                <a:lnTo>
                  <a:pt x="251258" y="8499"/>
                </a:lnTo>
                <a:lnTo>
                  <a:pt x="250064" y="5666"/>
                </a:lnTo>
                <a:lnTo>
                  <a:pt x="248872" y="2833"/>
                </a:lnTo>
                <a:lnTo>
                  <a:pt x="247678" y="0"/>
                </a:lnTo>
                <a:lnTo>
                  <a:pt x="241565" y="895"/>
                </a:lnTo>
                <a:lnTo>
                  <a:pt x="235600" y="1789"/>
                </a:lnTo>
                <a:lnTo>
                  <a:pt x="228890" y="2833"/>
                </a:lnTo>
                <a:lnTo>
                  <a:pt x="220838" y="4026"/>
                </a:lnTo>
                <a:lnTo>
                  <a:pt x="214426" y="4921"/>
                </a:lnTo>
                <a:lnTo>
                  <a:pt x="205181" y="6263"/>
                </a:lnTo>
                <a:lnTo>
                  <a:pt x="196831" y="7456"/>
                </a:lnTo>
                <a:lnTo>
                  <a:pt x="189077" y="8649"/>
                </a:lnTo>
                <a:lnTo>
                  <a:pt x="181323" y="9841"/>
                </a:lnTo>
                <a:lnTo>
                  <a:pt x="174613" y="10736"/>
                </a:lnTo>
                <a:lnTo>
                  <a:pt x="170587" y="11780"/>
                </a:lnTo>
                <a:lnTo>
                  <a:pt x="165964" y="14166"/>
                </a:lnTo>
                <a:lnTo>
                  <a:pt x="158807" y="17894"/>
                </a:lnTo>
                <a:lnTo>
                  <a:pt x="151500" y="21771"/>
                </a:lnTo>
                <a:lnTo>
                  <a:pt x="147772" y="23709"/>
                </a:lnTo>
                <a:lnTo>
                  <a:pt x="143746" y="28779"/>
                </a:lnTo>
                <a:lnTo>
                  <a:pt x="141808" y="31314"/>
                </a:lnTo>
                <a:lnTo>
                  <a:pt x="138229" y="35936"/>
                </a:lnTo>
                <a:lnTo>
                  <a:pt x="135545" y="39366"/>
                </a:lnTo>
                <a:lnTo>
                  <a:pt x="132264" y="43541"/>
                </a:lnTo>
                <a:lnTo>
                  <a:pt x="130773" y="47269"/>
                </a:lnTo>
                <a:lnTo>
                  <a:pt x="128536" y="53085"/>
                </a:lnTo>
                <a:lnTo>
                  <a:pt x="126598" y="54576"/>
                </a:lnTo>
                <a:lnTo>
                  <a:pt x="123467" y="56514"/>
                </a:lnTo>
                <a:lnTo>
                  <a:pt x="120633" y="57856"/>
                </a:lnTo>
                <a:lnTo>
                  <a:pt x="116160" y="57856"/>
                </a:lnTo>
                <a:cubicBezTo>
                  <a:pt x="116160" y="57856"/>
                  <a:pt x="113625" y="54128"/>
                  <a:pt x="113625" y="54128"/>
                </a:cubicBezTo>
                <a:lnTo>
                  <a:pt x="110941" y="50400"/>
                </a:lnTo>
                <a:lnTo>
                  <a:pt x="109599" y="48909"/>
                </a:lnTo>
                <a:lnTo>
                  <a:pt x="108406" y="48909"/>
                </a:lnTo>
                <a:cubicBezTo>
                  <a:pt x="108406" y="48909"/>
                  <a:pt x="103933" y="49357"/>
                  <a:pt x="103933" y="49357"/>
                </a:cubicBezTo>
                <a:lnTo>
                  <a:pt x="98564" y="49953"/>
                </a:lnTo>
                <a:lnTo>
                  <a:pt x="92302" y="49357"/>
                </a:lnTo>
                <a:lnTo>
                  <a:pt x="84995" y="48611"/>
                </a:lnTo>
                <a:lnTo>
                  <a:pt x="78136" y="48015"/>
                </a:lnTo>
                <a:lnTo>
                  <a:pt x="74706" y="47567"/>
                </a:lnTo>
                <a:lnTo>
                  <a:pt x="70233" y="45182"/>
                </a:lnTo>
                <a:lnTo>
                  <a:pt x="69040" y="44734"/>
                </a:lnTo>
                <a:lnTo>
                  <a:pt x="67847" y="44734"/>
                </a:lnTo>
                <a:cubicBezTo>
                  <a:pt x="67847" y="44734"/>
                  <a:pt x="62479" y="44585"/>
                  <a:pt x="62479" y="44585"/>
                </a:cubicBezTo>
                <a:lnTo>
                  <a:pt x="57260" y="44585"/>
                </a:lnTo>
                <a:cubicBezTo>
                  <a:pt x="57260" y="44585"/>
                  <a:pt x="52041" y="45331"/>
                  <a:pt x="52041" y="45331"/>
                </a:cubicBezTo>
                <a:lnTo>
                  <a:pt x="46971" y="45032"/>
                </a:lnTo>
                <a:lnTo>
                  <a:pt x="41752" y="45480"/>
                </a:lnTo>
                <a:lnTo>
                  <a:pt x="39962" y="46375"/>
                </a:lnTo>
                <a:lnTo>
                  <a:pt x="37875" y="46375"/>
                </a:lnTo>
                <a:cubicBezTo>
                  <a:pt x="37875" y="46375"/>
                  <a:pt x="36533" y="47120"/>
                  <a:pt x="36533" y="47120"/>
                </a:cubicBezTo>
                <a:lnTo>
                  <a:pt x="35340" y="47567"/>
                </a:lnTo>
                <a:lnTo>
                  <a:pt x="33998" y="46822"/>
                </a:lnTo>
                <a:lnTo>
                  <a:pt x="32358" y="46822"/>
                </a:lnTo>
                <a:cubicBezTo>
                  <a:pt x="32358" y="46822"/>
                  <a:pt x="29972" y="46375"/>
                  <a:pt x="29972" y="46375"/>
                </a:cubicBezTo>
                <a:lnTo>
                  <a:pt x="28332" y="44734"/>
                </a:lnTo>
                <a:lnTo>
                  <a:pt x="26840" y="43392"/>
                </a:lnTo>
                <a:lnTo>
                  <a:pt x="25350" y="42647"/>
                </a:lnTo>
                <a:lnTo>
                  <a:pt x="23709" y="42199"/>
                </a:lnTo>
                <a:lnTo>
                  <a:pt x="22218" y="42199"/>
                </a:lnTo>
                <a:cubicBezTo>
                  <a:pt x="22218" y="42199"/>
                  <a:pt x="20279" y="43094"/>
                  <a:pt x="20279" y="43094"/>
                </a:cubicBezTo>
                <a:lnTo>
                  <a:pt x="19087" y="43989"/>
                </a:lnTo>
                <a:lnTo>
                  <a:pt x="16104" y="46673"/>
                </a:lnTo>
                <a:lnTo>
                  <a:pt x="16104" y="47716"/>
                </a:lnTo>
                <a:cubicBezTo>
                  <a:pt x="16104" y="47716"/>
                  <a:pt x="17297" y="49357"/>
                  <a:pt x="17297" y="49357"/>
                </a:cubicBezTo>
                <a:lnTo>
                  <a:pt x="16850" y="50102"/>
                </a:lnTo>
                <a:lnTo>
                  <a:pt x="15061" y="50997"/>
                </a:lnTo>
                <a:lnTo>
                  <a:pt x="14464" y="53532"/>
                </a:lnTo>
                <a:lnTo>
                  <a:pt x="14166" y="55023"/>
                </a:lnTo>
                <a:lnTo>
                  <a:pt x="13868" y="58453"/>
                </a:lnTo>
                <a:lnTo>
                  <a:pt x="14613" y="61137"/>
                </a:lnTo>
                <a:lnTo>
                  <a:pt x="15657" y="62181"/>
                </a:lnTo>
                <a:lnTo>
                  <a:pt x="15657" y="63374"/>
                </a:lnTo>
                <a:cubicBezTo>
                  <a:pt x="15657" y="63374"/>
                  <a:pt x="15209" y="65610"/>
                  <a:pt x="15209" y="65610"/>
                </a:cubicBezTo>
                <a:lnTo>
                  <a:pt x="13569" y="66356"/>
                </a:lnTo>
                <a:lnTo>
                  <a:pt x="12376" y="68592"/>
                </a:lnTo>
                <a:lnTo>
                  <a:pt x="11631" y="69636"/>
                </a:lnTo>
                <a:lnTo>
                  <a:pt x="10438" y="70829"/>
                </a:lnTo>
                <a:lnTo>
                  <a:pt x="5517" y="74706"/>
                </a:lnTo>
                <a:lnTo>
                  <a:pt x="6561" y="84249"/>
                </a:lnTo>
                <a:lnTo>
                  <a:pt x="3281" y="94837"/>
                </a:lnTo>
                <a:lnTo>
                  <a:pt x="5517" y="102740"/>
                </a:lnTo>
                <a:lnTo>
                  <a:pt x="5517" y="103933"/>
                </a:lnTo>
                <a:cubicBezTo>
                  <a:pt x="5517" y="103933"/>
                  <a:pt x="5219" y="105573"/>
                  <a:pt x="5219" y="105573"/>
                </a:cubicBezTo>
                <a:lnTo>
                  <a:pt x="3877" y="104827"/>
                </a:lnTo>
                <a:lnTo>
                  <a:pt x="2833" y="103933"/>
                </a:lnTo>
                <a:lnTo>
                  <a:pt x="1789" y="106617"/>
                </a:lnTo>
                <a:lnTo>
                  <a:pt x="7008" y="109450"/>
                </a:lnTo>
                <a:lnTo>
                  <a:pt x="8052" y="113029"/>
                </a:lnTo>
                <a:lnTo>
                  <a:pt x="9096" y="114967"/>
                </a:lnTo>
                <a:lnTo>
                  <a:pt x="9096" y="116160"/>
                </a:lnTo>
                <a:cubicBezTo>
                  <a:pt x="9096" y="116160"/>
                  <a:pt x="8500" y="117204"/>
                  <a:pt x="8500" y="117204"/>
                </a:cubicBezTo>
                <a:lnTo>
                  <a:pt x="8798" y="118546"/>
                </a:lnTo>
                <a:lnTo>
                  <a:pt x="9394" y="119739"/>
                </a:lnTo>
                <a:lnTo>
                  <a:pt x="11333" y="125852"/>
                </a:lnTo>
                <a:lnTo>
                  <a:pt x="11333" y="126747"/>
                </a:lnTo>
                <a:cubicBezTo>
                  <a:pt x="11333" y="126747"/>
                  <a:pt x="10886" y="127791"/>
                  <a:pt x="10886" y="127791"/>
                </a:cubicBezTo>
                <a:lnTo>
                  <a:pt x="11929" y="131668"/>
                </a:lnTo>
                <a:lnTo>
                  <a:pt x="13271" y="135545"/>
                </a:lnTo>
                <a:lnTo>
                  <a:pt x="13271" y="140913"/>
                </a:lnTo>
                <a:cubicBezTo>
                  <a:pt x="13271" y="140913"/>
                  <a:pt x="16999" y="145088"/>
                  <a:pt x="16999" y="145088"/>
                </a:cubicBezTo>
                <a:lnTo>
                  <a:pt x="18341" y="149711"/>
                </a:lnTo>
                <a:lnTo>
                  <a:pt x="18341" y="151202"/>
                </a:lnTo>
                <a:cubicBezTo>
                  <a:pt x="18341" y="151202"/>
                  <a:pt x="16999" y="161491"/>
                  <a:pt x="16999" y="161491"/>
                </a:cubicBezTo>
                <a:lnTo>
                  <a:pt x="23411" y="173420"/>
                </a:lnTo>
                <a:lnTo>
                  <a:pt x="23709" y="177297"/>
                </a:lnTo>
                <a:lnTo>
                  <a:pt x="27586" y="176104"/>
                </a:lnTo>
                <a:lnTo>
                  <a:pt x="32805" y="178042"/>
                </a:lnTo>
                <a:lnTo>
                  <a:pt x="35340" y="179682"/>
                </a:lnTo>
                <a:lnTo>
                  <a:pt x="37279" y="179981"/>
                </a:lnTo>
                <a:lnTo>
                  <a:pt x="40112" y="179086"/>
                </a:lnTo>
                <a:lnTo>
                  <a:pt x="43989" y="179086"/>
                </a:lnTo>
                <a:cubicBezTo>
                  <a:pt x="43989" y="179086"/>
                  <a:pt x="46524" y="178191"/>
                  <a:pt x="46524" y="178191"/>
                </a:cubicBezTo>
                <a:lnTo>
                  <a:pt x="53383" y="174016"/>
                </a:lnTo>
                <a:lnTo>
                  <a:pt x="56962" y="175507"/>
                </a:lnTo>
                <a:lnTo>
                  <a:pt x="60540" y="174911"/>
                </a:lnTo>
                <a:lnTo>
                  <a:pt x="64417" y="174016"/>
                </a:lnTo>
                <a:lnTo>
                  <a:pt x="66356" y="170587"/>
                </a:lnTo>
                <a:lnTo>
                  <a:pt x="67847" y="168946"/>
                </a:lnTo>
                <a:lnTo>
                  <a:pt x="73961" y="167008"/>
                </a:lnTo>
                <a:lnTo>
                  <a:pt x="77688" y="162385"/>
                </a:lnTo>
                <a:lnTo>
                  <a:pt x="80969" y="159403"/>
                </a:lnTo>
                <a:lnTo>
                  <a:pt x="87828" y="157912"/>
                </a:lnTo>
                <a:lnTo>
                  <a:pt x="95284" y="157017"/>
                </a:lnTo>
                <a:lnTo>
                  <a:pt x="103187" y="157315"/>
                </a:lnTo>
                <a:lnTo>
                  <a:pt x="107511" y="156868"/>
                </a:lnTo>
                <a:lnTo>
                  <a:pt x="110792" y="155973"/>
                </a:lnTo>
                <a:lnTo>
                  <a:pt x="115713" y="153737"/>
                </a:lnTo>
                <a:lnTo>
                  <a:pt x="122721" y="151947"/>
                </a:lnTo>
                <a:lnTo>
                  <a:pt x="127045" y="150456"/>
                </a:lnTo>
                <a:lnTo>
                  <a:pt x="133010" y="144939"/>
                </a:lnTo>
                <a:lnTo>
                  <a:pt x="138825" y="142255"/>
                </a:lnTo>
                <a:lnTo>
                  <a:pt x="140466" y="140764"/>
                </a:lnTo>
                <a:lnTo>
                  <a:pt x="142404" y="139720"/>
                </a:lnTo>
                <a:lnTo>
                  <a:pt x="150009" y="141062"/>
                </a:lnTo>
                <a:lnTo>
                  <a:pt x="154482" y="140764"/>
                </a:lnTo>
                <a:lnTo>
                  <a:pt x="158359" y="139571"/>
                </a:lnTo>
                <a:lnTo>
                  <a:pt x="160298" y="139571"/>
                </a:lnTo>
                <a:cubicBezTo>
                  <a:pt x="160298" y="139571"/>
                  <a:pt x="163280" y="137483"/>
                  <a:pt x="163280" y="137483"/>
                </a:cubicBezTo>
                <a:lnTo>
                  <a:pt x="167157" y="133457"/>
                </a:lnTo>
                <a:lnTo>
                  <a:pt x="169095" y="131071"/>
                </a:lnTo>
                <a:lnTo>
                  <a:pt x="170289" y="128238"/>
                </a:lnTo>
                <a:lnTo>
                  <a:pt x="171779" y="127045"/>
                </a:lnTo>
                <a:lnTo>
                  <a:pt x="178340" y="123168"/>
                </a:lnTo>
                <a:lnTo>
                  <a:pt x="183560" y="120782"/>
                </a:lnTo>
                <a:lnTo>
                  <a:pt x="192954" y="117800"/>
                </a:lnTo>
                <a:lnTo>
                  <a:pt x="199813" y="117204"/>
                </a:lnTo>
                <a:lnTo>
                  <a:pt x="204287" y="115116"/>
                </a:lnTo>
                <a:lnTo>
                  <a:pt x="209207" y="111985"/>
                </a:lnTo>
                <a:lnTo>
                  <a:pt x="222031" y="109151"/>
                </a:lnTo>
                <a:lnTo>
                  <a:pt x="230083" y="106766"/>
                </a:lnTo>
                <a:lnTo>
                  <a:pt x="237539" y="103634"/>
                </a:lnTo>
                <a:lnTo>
                  <a:pt x="239627" y="102441"/>
                </a:lnTo>
                <a:lnTo>
                  <a:pt x="241416" y="100801"/>
                </a:lnTo>
                <a:lnTo>
                  <a:pt x="243503" y="100205"/>
                </a:lnTo>
                <a:lnTo>
                  <a:pt x="247082" y="98117"/>
                </a:lnTo>
                <a:lnTo>
                  <a:pt x="250214" y="96775"/>
                </a:lnTo>
                <a:lnTo>
                  <a:pt x="253643" y="94837"/>
                </a:lnTo>
                <a:lnTo>
                  <a:pt x="253643" y="91854"/>
                </a:lnTo>
                <a:cubicBezTo>
                  <a:pt x="253643" y="91854"/>
                  <a:pt x="252450" y="86337"/>
                  <a:pt x="252450" y="86337"/>
                </a:cubicBezTo>
                <a:lnTo>
                  <a:pt x="254091" y="80373"/>
                </a:lnTo>
                <a:lnTo>
                  <a:pt x="256477" y="76943"/>
                </a:lnTo>
                <a:lnTo>
                  <a:pt x="259608" y="74259"/>
                </a:lnTo>
                <a:lnTo>
                  <a:pt x="263037" y="72022"/>
                </a:lnTo>
                <a:lnTo>
                  <a:pt x="276309" y="67101"/>
                </a:lnTo>
                <a:lnTo>
                  <a:pt x="274669" y="63374"/>
                </a:lnTo>
                <a:lnTo>
                  <a:pt x="273028" y="59646"/>
                </a:lnTo>
                <a:close/>
                <a:moveTo>
                  <a:pt x="306429" y="177446"/>
                </a:moveTo>
                <a:lnTo>
                  <a:pt x="299421" y="177446"/>
                </a:lnTo>
                <a:cubicBezTo>
                  <a:pt x="299421" y="177446"/>
                  <a:pt x="296886" y="178490"/>
                  <a:pt x="296886" y="178490"/>
                </a:cubicBezTo>
                <a:lnTo>
                  <a:pt x="295246" y="178191"/>
                </a:lnTo>
                <a:lnTo>
                  <a:pt x="291965" y="176253"/>
                </a:lnTo>
                <a:lnTo>
                  <a:pt x="289281" y="175955"/>
                </a:lnTo>
                <a:lnTo>
                  <a:pt x="286598" y="177446"/>
                </a:lnTo>
                <a:lnTo>
                  <a:pt x="285852" y="178340"/>
                </a:lnTo>
                <a:lnTo>
                  <a:pt x="285404" y="179235"/>
                </a:lnTo>
                <a:lnTo>
                  <a:pt x="283466" y="181174"/>
                </a:lnTo>
                <a:lnTo>
                  <a:pt x="288238" y="184156"/>
                </a:lnTo>
                <a:lnTo>
                  <a:pt x="290773" y="186393"/>
                </a:lnTo>
                <a:lnTo>
                  <a:pt x="293904" y="186989"/>
                </a:lnTo>
                <a:lnTo>
                  <a:pt x="304640" y="185796"/>
                </a:lnTo>
                <a:lnTo>
                  <a:pt x="308368" y="183410"/>
                </a:lnTo>
                <a:lnTo>
                  <a:pt x="312096" y="182367"/>
                </a:lnTo>
                <a:lnTo>
                  <a:pt x="312991" y="181323"/>
                </a:lnTo>
                <a:lnTo>
                  <a:pt x="314631" y="180577"/>
                </a:lnTo>
                <a:lnTo>
                  <a:pt x="306131" y="17744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 name="West Bank__">
            <a:extLst>
              <a:ext uri="{FF2B5EF4-FFF2-40B4-BE49-F238E27FC236}">
                <a16:creationId xmlns:a16="http://schemas.microsoft.com/office/drawing/2014/main" id="{7B04A55B-CADA-EED0-6851-B78C95AA3F6C}"/>
              </a:ext>
            </a:extLst>
          </p:cNvPr>
          <p:cNvSpPr/>
          <p:nvPr/>
        </p:nvSpPr>
        <p:spPr>
          <a:xfrm>
            <a:off x="6901962" y="3195547"/>
            <a:ext cx="36234" cy="43216"/>
          </a:xfrm>
          <a:custGeom>
            <a:avLst/>
            <a:gdLst>
              <a:gd name="connsiteX0" fmla="*/ 7306 w 36234"/>
              <a:gd name="connsiteY0" fmla="*/ 28779 h 40260"/>
              <a:gd name="connsiteX1" fmla="*/ 4921 w 36234"/>
              <a:gd name="connsiteY1" fmla="*/ 31910 h 40260"/>
              <a:gd name="connsiteX2" fmla="*/ 0 w 36234"/>
              <a:gd name="connsiteY2" fmla="*/ 36831 h 40260"/>
              <a:gd name="connsiteX3" fmla="*/ 447 w 36234"/>
              <a:gd name="connsiteY3" fmla="*/ 37726 h 40260"/>
              <a:gd name="connsiteX4" fmla="*/ 1342 w 36234"/>
              <a:gd name="connsiteY4" fmla="*/ 40261 h 40260"/>
              <a:gd name="connsiteX5" fmla="*/ 4026 w 36234"/>
              <a:gd name="connsiteY5" fmla="*/ 37726 h 40260"/>
              <a:gd name="connsiteX6" fmla="*/ 4026 w 36234"/>
              <a:gd name="connsiteY6" fmla="*/ 35638 h 40260"/>
              <a:gd name="connsiteX7" fmla="*/ 8648 w 36234"/>
              <a:gd name="connsiteY7" fmla="*/ 30717 h 40260"/>
              <a:gd name="connsiteX8" fmla="*/ 8648 w 36234"/>
              <a:gd name="connsiteY8" fmla="*/ 30270 h 40260"/>
              <a:gd name="connsiteX9" fmla="*/ 7306 w 36234"/>
              <a:gd name="connsiteY9" fmla="*/ 28928 h 40260"/>
              <a:gd name="connsiteX10" fmla="*/ 35191 w 36234"/>
              <a:gd name="connsiteY10" fmla="*/ 13122 h 40260"/>
              <a:gd name="connsiteX11" fmla="*/ 36235 w 36234"/>
              <a:gd name="connsiteY11" fmla="*/ 9096 h 40260"/>
              <a:gd name="connsiteX12" fmla="*/ 35638 w 36234"/>
              <a:gd name="connsiteY12" fmla="*/ 4324 h 40260"/>
              <a:gd name="connsiteX13" fmla="*/ 33849 w 36234"/>
              <a:gd name="connsiteY13" fmla="*/ 4324 h 40260"/>
              <a:gd name="connsiteX14" fmla="*/ 31761 w 36234"/>
              <a:gd name="connsiteY14" fmla="*/ 2684 h 40260"/>
              <a:gd name="connsiteX15" fmla="*/ 31314 w 36234"/>
              <a:gd name="connsiteY15" fmla="*/ 1342 h 40260"/>
              <a:gd name="connsiteX16" fmla="*/ 30717 w 36234"/>
              <a:gd name="connsiteY16" fmla="*/ 895 h 40260"/>
              <a:gd name="connsiteX17" fmla="*/ 29226 w 36234"/>
              <a:gd name="connsiteY17" fmla="*/ 895 h 40260"/>
              <a:gd name="connsiteX18" fmla="*/ 26244 w 36234"/>
              <a:gd name="connsiteY18" fmla="*/ 0 h 40260"/>
              <a:gd name="connsiteX19" fmla="*/ 22814 w 36234"/>
              <a:gd name="connsiteY19" fmla="*/ 2237 h 40260"/>
              <a:gd name="connsiteX20" fmla="*/ 21323 w 36234"/>
              <a:gd name="connsiteY20" fmla="*/ 5964 h 40260"/>
              <a:gd name="connsiteX21" fmla="*/ 21025 w 36234"/>
              <a:gd name="connsiteY21" fmla="*/ 7754 h 40260"/>
              <a:gd name="connsiteX22" fmla="*/ 19832 w 36234"/>
              <a:gd name="connsiteY22" fmla="*/ 11333 h 40260"/>
              <a:gd name="connsiteX23" fmla="*/ 20279 w 36234"/>
              <a:gd name="connsiteY23" fmla="*/ 13569 h 40260"/>
              <a:gd name="connsiteX24" fmla="*/ 20279 w 36234"/>
              <a:gd name="connsiteY24" fmla="*/ 16402 h 40260"/>
              <a:gd name="connsiteX25" fmla="*/ 20727 w 36234"/>
              <a:gd name="connsiteY25" fmla="*/ 18788 h 40260"/>
              <a:gd name="connsiteX26" fmla="*/ 20429 w 36234"/>
              <a:gd name="connsiteY26" fmla="*/ 20280 h 40260"/>
              <a:gd name="connsiteX27" fmla="*/ 19832 w 36234"/>
              <a:gd name="connsiteY27" fmla="*/ 21025 h 40260"/>
              <a:gd name="connsiteX28" fmla="*/ 19832 w 36234"/>
              <a:gd name="connsiteY28" fmla="*/ 21622 h 40260"/>
              <a:gd name="connsiteX29" fmla="*/ 20577 w 36234"/>
              <a:gd name="connsiteY29" fmla="*/ 21771 h 40260"/>
              <a:gd name="connsiteX30" fmla="*/ 22367 w 36234"/>
              <a:gd name="connsiteY30" fmla="*/ 21174 h 40260"/>
              <a:gd name="connsiteX31" fmla="*/ 24305 w 36234"/>
              <a:gd name="connsiteY31" fmla="*/ 21771 h 40260"/>
              <a:gd name="connsiteX32" fmla="*/ 26244 w 36234"/>
              <a:gd name="connsiteY32" fmla="*/ 22963 h 40260"/>
              <a:gd name="connsiteX33" fmla="*/ 26244 w 36234"/>
              <a:gd name="connsiteY33" fmla="*/ 23709 h 40260"/>
              <a:gd name="connsiteX34" fmla="*/ 25051 w 36234"/>
              <a:gd name="connsiteY34" fmla="*/ 24156 h 40260"/>
              <a:gd name="connsiteX35" fmla="*/ 21920 w 36234"/>
              <a:gd name="connsiteY35" fmla="*/ 25946 h 40260"/>
              <a:gd name="connsiteX36" fmla="*/ 19683 w 36234"/>
              <a:gd name="connsiteY36" fmla="*/ 28034 h 40260"/>
              <a:gd name="connsiteX37" fmla="*/ 19087 w 36234"/>
              <a:gd name="connsiteY37" fmla="*/ 29972 h 40260"/>
              <a:gd name="connsiteX38" fmla="*/ 17595 w 36234"/>
              <a:gd name="connsiteY38" fmla="*/ 34147 h 40260"/>
              <a:gd name="connsiteX39" fmla="*/ 17595 w 36234"/>
              <a:gd name="connsiteY39" fmla="*/ 35042 h 40260"/>
              <a:gd name="connsiteX40" fmla="*/ 18490 w 36234"/>
              <a:gd name="connsiteY40" fmla="*/ 35489 h 40260"/>
              <a:gd name="connsiteX41" fmla="*/ 23560 w 36234"/>
              <a:gd name="connsiteY41" fmla="*/ 35042 h 40260"/>
              <a:gd name="connsiteX42" fmla="*/ 28182 w 36234"/>
              <a:gd name="connsiteY42" fmla="*/ 33402 h 40260"/>
              <a:gd name="connsiteX43" fmla="*/ 31612 w 36234"/>
              <a:gd name="connsiteY43" fmla="*/ 31612 h 40260"/>
              <a:gd name="connsiteX44" fmla="*/ 32656 w 36234"/>
              <a:gd name="connsiteY44" fmla="*/ 31612 h 40260"/>
              <a:gd name="connsiteX45" fmla="*/ 33103 w 36234"/>
              <a:gd name="connsiteY45" fmla="*/ 29226 h 40260"/>
              <a:gd name="connsiteX46" fmla="*/ 33998 w 36234"/>
              <a:gd name="connsiteY46" fmla="*/ 25946 h 40260"/>
              <a:gd name="connsiteX47" fmla="*/ 35638 w 36234"/>
              <a:gd name="connsiteY47" fmla="*/ 23113 h 40260"/>
              <a:gd name="connsiteX48" fmla="*/ 34893 w 36234"/>
              <a:gd name="connsiteY48" fmla="*/ 16402 h 40260"/>
              <a:gd name="connsiteX49" fmla="*/ 34893 w 36234"/>
              <a:gd name="connsiteY49" fmla="*/ 12824 h 4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234" h="40260">
                <a:moveTo>
                  <a:pt x="7306" y="28779"/>
                </a:moveTo>
                <a:lnTo>
                  <a:pt x="4921" y="31910"/>
                </a:lnTo>
                <a:lnTo>
                  <a:pt x="0" y="36831"/>
                </a:lnTo>
                <a:lnTo>
                  <a:pt x="447" y="37726"/>
                </a:lnTo>
                <a:lnTo>
                  <a:pt x="1342" y="40261"/>
                </a:lnTo>
                <a:lnTo>
                  <a:pt x="4026" y="37726"/>
                </a:lnTo>
                <a:lnTo>
                  <a:pt x="4026" y="35638"/>
                </a:lnTo>
                <a:cubicBezTo>
                  <a:pt x="4026" y="35638"/>
                  <a:pt x="8648" y="30717"/>
                  <a:pt x="8648" y="30717"/>
                </a:cubicBezTo>
                <a:lnTo>
                  <a:pt x="8648" y="30270"/>
                </a:lnTo>
                <a:cubicBezTo>
                  <a:pt x="8648" y="30270"/>
                  <a:pt x="7306" y="28928"/>
                  <a:pt x="7306" y="28928"/>
                </a:cubicBezTo>
                <a:close/>
                <a:moveTo>
                  <a:pt x="35191" y="13122"/>
                </a:moveTo>
                <a:lnTo>
                  <a:pt x="36235" y="9096"/>
                </a:lnTo>
                <a:lnTo>
                  <a:pt x="35638" y="4324"/>
                </a:lnTo>
                <a:lnTo>
                  <a:pt x="33849" y="4324"/>
                </a:lnTo>
                <a:cubicBezTo>
                  <a:pt x="33849" y="4324"/>
                  <a:pt x="31761" y="2684"/>
                  <a:pt x="31761" y="2684"/>
                </a:cubicBezTo>
                <a:lnTo>
                  <a:pt x="31314" y="1342"/>
                </a:lnTo>
                <a:lnTo>
                  <a:pt x="30717" y="895"/>
                </a:lnTo>
                <a:lnTo>
                  <a:pt x="29226" y="895"/>
                </a:lnTo>
                <a:cubicBezTo>
                  <a:pt x="29226" y="895"/>
                  <a:pt x="26244" y="0"/>
                  <a:pt x="26244" y="0"/>
                </a:cubicBezTo>
                <a:lnTo>
                  <a:pt x="22814" y="2237"/>
                </a:lnTo>
                <a:lnTo>
                  <a:pt x="21323" y="5964"/>
                </a:lnTo>
                <a:lnTo>
                  <a:pt x="21025" y="7754"/>
                </a:lnTo>
                <a:lnTo>
                  <a:pt x="19832" y="11333"/>
                </a:lnTo>
                <a:lnTo>
                  <a:pt x="20279" y="13569"/>
                </a:lnTo>
                <a:lnTo>
                  <a:pt x="20279" y="16402"/>
                </a:lnTo>
                <a:cubicBezTo>
                  <a:pt x="20279" y="16402"/>
                  <a:pt x="20727" y="18788"/>
                  <a:pt x="20727" y="18788"/>
                </a:cubicBezTo>
                <a:lnTo>
                  <a:pt x="20429" y="20280"/>
                </a:lnTo>
                <a:lnTo>
                  <a:pt x="19832" y="21025"/>
                </a:lnTo>
                <a:lnTo>
                  <a:pt x="19832" y="21622"/>
                </a:lnTo>
                <a:cubicBezTo>
                  <a:pt x="19832" y="21622"/>
                  <a:pt x="20577" y="21771"/>
                  <a:pt x="20577" y="21771"/>
                </a:cubicBezTo>
                <a:lnTo>
                  <a:pt x="22367" y="21174"/>
                </a:lnTo>
                <a:lnTo>
                  <a:pt x="24305" y="21771"/>
                </a:lnTo>
                <a:lnTo>
                  <a:pt x="26244" y="22963"/>
                </a:lnTo>
                <a:lnTo>
                  <a:pt x="26244" y="23709"/>
                </a:lnTo>
                <a:cubicBezTo>
                  <a:pt x="26244" y="23709"/>
                  <a:pt x="25051" y="24156"/>
                  <a:pt x="25051" y="24156"/>
                </a:cubicBezTo>
                <a:lnTo>
                  <a:pt x="21920" y="25946"/>
                </a:lnTo>
                <a:lnTo>
                  <a:pt x="19683" y="28034"/>
                </a:lnTo>
                <a:lnTo>
                  <a:pt x="19087" y="29972"/>
                </a:lnTo>
                <a:lnTo>
                  <a:pt x="17595" y="34147"/>
                </a:lnTo>
                <a:lnTo>
                  <a:pt x="17595" y="35042"/>
                </a:lnTo>
                <a:cubicBezTo>
                  <a:pt x="17595" y="35042"/>
                  <a:pt x="18490" y="35489"/>
                  <a:pt x="18490" y="35489"/>
                </a:cubicBezTo>
                <a:lnTo>
                  <a:pt x="23560" y="35042"/>
                </a:lnTo>
                <a:lnTo>
                  <a:pt x="28182" y="33402"/>
                </a:lnTo>
                <a:lnTo>
                  <a:pt x="31612" y="31612"/>
                </a:lnTo>
                <a:lnTo>
                  <a:pt x="32656" y="31612"/>
                </a:lnTo>
                <a:cubicBezTo>
                  <a:pt x="32656" y="31612"/>
                  <a:pt x="33103" y="29226"/>
                  <a:pt x="33103" y="29226"/>
                </a:cubicBezTo>
                <a:lnTo>
                  <a:pt x="33998" y="25946"/>
                </a:lnTo>
                <a:lnTo>
                  <a:pt x="35638" y="23113"/>
                </a:lnTo>
                <a:lnTo>
                  <a:pt x="34893" y="16402"/>
                </a:lnTo>
                <a:lnTo>
                  <a:pt x="34893" y="1282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 name="Wallis and Fortuna__">
            <a:extLst>
              <a:ext uri="{FF2B5EF4-FFF2-40B4-BE49-F238E27FC236}">
                <a16:creationId xmlns:a16="http://schemas.microsoft.com/office/drawing/2014/main" id="{D2995D07-7125-D6B4-EE1C-CA0963F49D82}"/>
              </a:ext>
            </a:extLst>
          </p:cNvPr>
          <p:cNvSpPr/>
          <p:nvPr/>
        </p:nvSpPr>
        <p:spPr>
          <a:xfrm>
            <a:off x="10786984" y="4573535"/>
            <a:ext cx="54426" cy="32973"/>
          </a:xfrm>
          <a:custGeom>
            <a:avLst/>
            <a:gdLst>
              <a:gd name="connsiteX0" fmla="*/ 1342 w 54426"/>
              <a:gd name="connsiteY0" fmla="*/ 28481 h 30717"/>
              <a:gd name="connsiteX1" fmla="*/ 447 w 54426"/>
              <a:gd name="connsiteY1" fmla="*/ 28183 h 30717"/>
              <a:gd name="connsiteX2" fmla="*/ 0 w 54426"/>
              <a:gd name="connsiteY2" fmla="*/ 28779 h 30717"/>
              <a:gd name="connsiteX3" fmla="*/ 895 w 54426"/>
              <a:gd name="connsiteY3" fmla="*/ 30419 h 30717"/>
              <a:gd name="connsiteX4" fmla="*/ 2385 w 54426"/>
              <a:gd name="connsiteY4" fmla="*/ 30717 h 30717"/>
              <a:gd name="connsiteX5" fmla="*/ 3877 w 54426"/>
              <a:gd name="connsiteY5" fmla="*/ 30717 h 30717"/>
              <a:gd name="connsiteX6" fmla="*/ 3877 w 54426"/>
              <a:gd name="connsiteY6" fmla="*/ 30121 h 30717"/>
              <a:gd name="connsiteX7" fmla="*/ 2236 w 54426"/>
              <a:gd name="connsiteY7" fmla="*/ 29525 h 30717"/>
              <a:gd name="connsiteX8" fmla="*/ 1192 w 54426"/>
              <a:gd name="connsiteY8" fmla="*/ 28332 h 30717"/>
              <a:gd name="connsiteX9" fmla="*/ 53830 w 54426"/>
              <a:gd name="connsiteY9" fmla="*/ 149 h 30717"/>
              <a:gd name="connsiteX10" fmla="*/ 53234 w 54426"/>
              <a:gd name="connsiteY10" fmla="*/ 746 h 30717"/>
              <a:gd name="connsiteX11" fmla="*/ 52637 w 54426"/>
              <a:gd name="connsiteY11" fmla="*/ 2386 h 30717"/>
              <a:gd name="connsiteX12" fmla="*/ 53085 w 54426"/>
              <a:gd name="connsiteY12" fmla="*/ 3430 h 30717"/>
              <a:gd name="connsiteX13" fmla="*/ 53531 w 54426"/>
              <a:gd name="connsiteY13" fmla="*/ 3131 h 30717"/>
              <a:gd name="connsiteX14" fmla="*/ 54426 w 54426"/>
              <a:gd name="connsiteY14" fmla="*/ 1342 h 30717"/>
              <a:gd name="connsiteX15" fmla="*/ 53830 w 54426"/>
              <a:gd name="connsiteY15" fmla="*/ 0 h 30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426" h="30717">
                <a:moveTo>
                  <a:pt x="1342" y="28481"/>
                </a:moveTo>
                <a:lnTo>
                  <a:pt x="447" y="28183"/>
                </a:lnTo>
                <a:lnTo>
                  <a:pt x="0" y="28779"/>
                </a:lnTo>
                <a:lnTo>
                  <a:pt x="895" y="30419"/>
                </a:lnTo>
                <a:lnTo>
                  <a:pt x="2385" y="30717"/>
                </a:lnTo>
                <a:lnTo>
                  <a:pt x="3877" y="30717"/>
                </a:lnTo>
                <a:cubicBezTo>
                  <a:pt x="3877" y="30717"/>
                  <a:pt x="3877" y="30121"/>
                  <a:pt x="3877" y="30121"/>
                </a:cubicBezTo>
                <a:lnTo>
                  <a:pt x="2236" y="29525"/>
                </a:lnTo>
                <a:lnTo>
                  <a:pt x="1192" y="28332"/>
                </a:lnTo>
                <a:close/>
                <a:moveTo>
                  <a:pt x="53830" y="149"/>
                </a:moveTo>
                <a:lnTo>
                  <a:pt x="53234" y="746"/>
                </a:lnTo>
                <a:lnTo>
                  <a:pt x="52637" y="2386"/>
                </a:lnTo>
                <a:lnTo>
                  <a:pt x="53085" y="3430"/>
                </a:lnTo>
                <a:lnTo>
                  <a:pt x="53531" y="3131"/>
                </a:lnTo>
                <a:lnTo>
                  <a:pt x="54426" y="1342"/>
                </a:lnTo>
                <a:lnTo>
                  <a:pt x="53830"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9" name="Virgin Islands (US)__">
            <a:extLst>
              <a:ext uri="{FF2B5EF4-FFF2-40B4-BE49-F238E27FC236}">
                <a16:creationId xmlns:a16="http://schemas.microsoft.com/office/drawing/2014/main" id="{43E2308E-C4A3-F530-52C3-9E24A1089DF7}"/>
              </a:ext>
            </a:extLst>
          </p:cNvPr>
          <p:cNvGrpSpPr/>
          <p:nvPr/>
        </p:nvGrpSpPr>
        <p:grpSpPr>
          <a:xfrm>
            <a:off x="4290824" y="3638899"/>
            <a:ext cx="13718" cy="19415"/>
            <a:chOff x="4290824" y="3996176"/>
            <a:chExt cx="13718" cy="18087"/>
          </a:xfrm>
        </p:grpSpPr>
        <p:sp>
          <p:nvSpPr>
            <p:cNvPr id="437" name="imgVirgin Islands (US)3">
              <a:extLst>
                <a:ext uri="{FF2B5EF4-FFF2-40B4-BE49-F238E27FC236}">
                  <a16:creationId xmlns:a16="http://schemas.microsoft.com/office/drawing/2014/main" id="{9CD00273-40A4-6904-8831-1F6B229EEBFB}"/>
                </a:ext>
              </a:extLst>
            </p:cNvPr>
            <p:cNvSpPr/>
            <p:nvPr/>
          </p:nvSpPr>
          <p:spPr>
            <a:xfrm>
              <a:off x="4290824" y="3996176"/>
              <a:ext cx="6859" cy="3043"/>
            </a:xfrm>
            <a:custGeom>
              <a:avLst/>
              <a:gdLst>
                <a:gd name="connsiteX0" fmla="*/ 6859 w 6859"/>
                <a:gd name="connsiteY0" fmla="*/ 2708 h 3043"/>
                <a:gd name="connsiteX1" fmla="*/ 5368 w 6859"/>
                <a:gd name="connsiteY1" fmla="*/ 918 h 3043"/>
                <a:gd name="connsiteX2" fmla="*/ 2535 w 6859"/>
                <a:gd name="connsiteY2" fmla="*/ 24 h 3043"/>
                <a:gd name="connsiteX3" fmla="*/ 1342 w 6859"/>
                <a:gd name="connsiteY3" fmla="*/ 769 h 3043"/>
                <a:gd name="connsiteX4" fmla="*/ 0 w 6859"/>
                <a:gd name="connsiteY4" fmla="*/ 1216 h 3043"/>
                <a:gd name="connsiteX5" fmla="*/ 3281 w 6859"/>
                <a:gd name="connsiteY5" fmla="*/ 2708 h 3043"/>
                <a:gd name="connsiteX6" fmla="*/ 6710 w 6859"/>
                <a:gd name="connsiteY6" fmla="*/ 2708 h 3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9" h="3043">
                  <a:moveTo>
                    <a:pt x="6859" y="2708"/>
                  </a:moveTo>
                  <a:cubicBezTo>
                    <a:pt x="6859" y="2708"/>
                    <a:pt x="6263" y="1962"/>
                    <a:pt x="5368" y="918"/>
                  </a:cubicBezTo>
                  <a:cubicBezTo>
                    <a:pt x="4473" y="-126"/>
                    <a:pt x="3131" y="173"/>
                    <a:pt x="2535" y="24"/>
                  </a:cubicBezTo>
                  <a:cubicBezTo>
                    <a:pt x="2088" y="-126"/>
                    <a:pt x="1790" y="471"/>
                    <a:pt x="1342" y="769"/>
                  </a:cubicBezTo>
                  <a:cubicBezTo>
                    <a:pt x="1044" y="1067"/>
                    <a:pt x="0" y="769"/>
                    <a:pt x="0" y="1216"/>
                  </a:cubicBezTo>
                  <a:cubicBezTo>
                    <a:pt x="0" y="1664"/>
                    <a:pt x="1790" y="2409"/>
                    <a:pt x="3281" y="2708"/>
                  </a:cubicBezTo>
                  <a:cubicBezTo>
                    <a:pt x="4772" y="3155"/>
                    <a:pt x="6561" y="3155"/>
                    <a:pt x="6710" y="2708"/>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8" name="imgVirgin Islands (US)2">
              <a:extLst>
                <a:ext uri="{FF2B5EF4-FFF2-40B4-BE49-F238E27FC236}">
                  <a16:creationId xmlns:a16="http://schemas.microsoft.com/office/drawing/2014/main" id="{3CEB2FE7-781E-E7D4-FDDB-49FFC92D3867}"/>
                </a:ext>
              </a:extLst>
            </p:cNvPr>
            <p:cNvSpPr/>
            <p:nvPr/>
          </p:nvSpPr>
          <p:spPr>
            <a:xfrm>
              <a:off x="4297981" y="3996647"/>
              <a:ext cx="4025" cy="2369"/>
            </a:xfrm>
            <a:custGeom>
              <a:avLst/>
              <a:gdLst>
                <a:gd name="connsiteX0" fmla="*/ 3430 w 4025"/>
                <a:gd name="connsiteY0" fmla="*/ 746 h 2369"/>
                <a:gd name="connsiteX1" fmla="*/ 4026 w 4025"/>
                <a:gd name="connsiteY1" fmla="*/ 1044 h 2369"/>
                <a:gd name="connsiteX2" fmla="*/ 2982 w 4025"/>
                <a:gd name="connsiteY2" fmla="*/ 2088 h 2369"/>
                <a:gd name="connsiteX3" fmla="*/ 1044 w 4025"/>
                <a:gd name="connsiteY3" fmla="*/ 2088 h 2369"/>
                <a:gd name="connsiteX4" fmla="*/ 0 w 4025"/>
                <a:gd name="connsiteY4" fmla="*/ 447 h 2369"/>
                <a:gd name="connsiteX5" fmla="*/ 1342 w 4025"/>
                <a:gd name="connsiteY5" fmla="*/ 0 h 2369"/>
                <a:gd name="connsiteX6" fmla="*/ 3430 w 4025"/>
                <a:gd name="connsiteY6" fmla="*/ 746 h 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 h="2369">
                  <a:moveTo>
                    <a:pt x="3430" y="746"/>
                  </a:moveTo>
                  <a:lnTo>
                    <a:pt x="4026" y="1044"/>
                  </a:lnTo>
                  <a:cubicBezTo>
                    <a:pt x="4026" y="1044"/>
                    <a:pt x="3728" y="1789"/>
                    <a:pt x="2982" y="2088"/>
                  </a:cubicBezTo>
                  <a:cubicBezTo>
                    <a:pt x="2237" y="2535"/>
                    <a:pt x="1640" y="2386"/>
                    <a:pt x="1044" y="2088"/>
                  </a:cubicBezTo>
                  <a:cubicBezTo>
                    <a:pt x="298" y="1640"/>
                    <a:pt x="0" y="447"/>
                    <a:pt x="0" y="447"/>
                  </a:cubicBezTo>
                  <a:cubicBezTo>
                    <a:pt x="0" y="447"/>
                    <a:pt x="745" y="447"/>
                    <a:pt x="1342" y="0"/>
                  </a:cubicBezTo>
                  <a:lnTo>
                    <a:pt x="3430" y="74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9" name="imgVirgin Islands (US)1">
              <a:extLst>
                <a:ext uri="{FF2B5EF4-FFF2-40B4-BE49-F238E27FC236}">
                  <a16:creationId xmlns:a16="http://schemas.microsoft.com/office/drawing/2014/main" id="{55520353-924B-3DE2-87F1-49685F7A5BC4}"/>
                </a:ext>
              </a:extLst>
            </p:cNvPr>
            <p:cNvSpPr/>
            <p:nvPr/>
          </p:nvSpPr>
          <p:spPr>
            <a:xfrm>
              <a:off x="4295297" y="4011396"/>
              <a:ext cx="9245" cy="2867"/>
            </a:xfrm>
            <a:custGeom>
              <a:avLst/>
              <a:gdLst>
                <a:gd name="connsiteX0" fmla="*/ 0 w 9245"/>
                <a:gd name="connsiteY0" fmla="*/ 1504 h 2867"/>
                <a:gd name="connsiteX1" fmla="*/ 2833 w 9245"/>
                <a:gd name="connsiteY1" fmla="*/ 13 h 2867"/>
                <a:gd name="connsiteX2" fmla="*/ 6114 w 9245"/>
                <a:gd name="connsiteY2" fmla="*/ 1206 h 2867"/>
                <a:gd name="connsiteX3" fmla="*/ 9245 w 9245"/>
                <a:gd name="connsiteY3" fmla="*/ 1653 h 2867"/>
                <a:gd name="connsiteX4" fmla="*/ 4772 w 9245"/>
                <a:gd name="connsiteY4" fmla="*/ 2846 h 2867"/>
                <a:gd name="connsiteX5" fmla="*/ 0 w 9245"/>
                <a:gd name="connsiteY5" fmla="*/ 1504 h 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45" h="2867">
                  <a:moveTo>
                    <a:pt x="0" y="1504"/>
                  </a:moveTo>
                  <a:cubicBezTo>
                    <a:pt x="0" y="1504"/>
                    <a:pt x="1491" y="162"/>
                    <a:pt x="2833" y="13"/>
                  </a:cubicBezTo>
                  <a:cubicBezTo>
                    <a:pt x="4175" y="-136"/>
                    <a:pt x="5517" y="1057"/>
                    <a:pt x="6114" y="1206"/>
                  </a:cubicBezTo>
                  <a:cubicBezTo>
                    <a:pt x="6710" y="1355"/>
                    <a:pt x="9245" y="1653"/>
                    <a:pt x="9245" y="1653"/>
                  </a:cubicBezTo>
                  <a:lnTo>
                    <a:pt x="4772" y="2846"/>
                  </a:lnTo>
                  <a:cubicBezTo>
                    <a:pt x="4772" y="2846"/>
                    <a:pt x="746" y="3144"/>
                    <a:pt x="0" y="1504"/>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11" name="Vietnam__">
            <a:extLst>
              <a:ext uri="{FF2B5EF4-FFF2-40B4-BE49-F238E27FC236}">
                <a16:creationId xmlns:a16="http://schemas.microsoft.com/office/drawing/2014/main" id="{8C26B00D-08B2-35D8-36F4-F3E961E1D0EE}"/>
              </a:ext>
            </a:extLst>
          </p:cNvPr>
          <p:cNvSpPr/>
          <p:nvPr/>
        </p:nvSpPr>
        <p:spPr>
          <a:xfrm>
            <a:off x="8689394" y="3487343"/>
            <a:ext cx="194146" cy="444976"/>
          </a:xfrm>
          <a:custGeom>
            <a:avLst/>
            <a:gdLst>
              <a:gd name="connsiteX0" fmla="*/ 192357 w 194146"/>
              <a:gd name="connsiteY0" fmla="*/ 300018 h 414537"/>
              <a:gd name="connsiteX1" fmla="*/ 192357 w 194146"/>
              <a:gd name="connsiteY1" fmla="*/ 293457 h 414537"/>
              <a:gd name="connsiteX2" fmla="*/ 191164 w 194146"/>
              <a:gd name="connsiteY2" fmla="*/ 291518 h 414537"/>
              <a:gd name="connsiteX3" fmla="*/ 189375 w 194146"/>
              <a:gd name="connsiteY3" fmla="*/ 286150 h 414537"/>
              <a:gd name="connsiteX4" fmla="*/ 188331 w 194146"/>
              <a:gd name="connsiteY4" fmla="*/ 284510 h 414537"/>
              <a:gd name="connsiteX5" fmla="*/ 188779 w 194146"/>
              <a:gd name="connsiteY5" fmla="*/ 279738 h 414537"/>
              <a:gd name="connsiteX6" fmla="*/ 187884 w 194146"/>
              <a:gd name="connsiteY6" fmla="*/ 275861 h 414537"/>
              <a:gd name="connsiteX7" fmla="*/ 187884 w 194146"/>
              <a:gd name="connsiteY7" fmla="*/ 268555 h 414537"/>
              <a:gd name="connsiteX8" fmla="*/ 188779 w 194146"/>
              <a:gd name="connsiteY8" fmla="*/ 271090 h 414537"/>
              <a:gd name="connsiteX9" fmla="*/ 189225 w 194146"/>
              <a:gd name="connsiteY9" fmla="*/ 268555 h 414537"/>
              <a:gd name="connsiteX10" fmla="*/ 187735 w 194146"/>
              <a:gd name="connsiteY10" fmla="*/ 263037 h 414537"/>
              <a:gd name="connsiteX11" fmla="*/ 187139 w 194146"/>
              <a:gd name="connsiteY11" fmla="*/ 261844 h 414537"/>
              <a:gd name="connsiteX12" fmla="*/ 186691 w 194146"/>
              <a:gd name="connsiteY12" fmla="*/ 260204 h 414537"/>
              <a:gd name="connsiteX13" fmla="*/ 186244 w 194146"/>
              <a:gd name="connsiteY13" fmla="*/ 256924 h 414537"/>
              <a:gd name="connsiteX14" fmla="*/ 184752 w 194146"/>
              <a:gd name="connsiteY14" fmla="*/ 253792 h 414537"/>
              <a:gd name="connsiteX15" fmla="*/ 183411 w 194146"/>
              <a:gd name="connsiteY15" fmla="*/ 249170 h 414537"/>
              <a:gd name="connsiteX16" fmla="*/ 183411 w 194146"/>
              <a:gd name="connsiteY16" fmla="*/ 244547 h 414537"/>
              <a:gd name="connsiteX17" fmla="*/ 181770 w 194146"/>
              <a:gd name="connsiteY17" fmla="*/ 242161 h 414537"/>
              <a:gd name="connsiteX18" fmla="*/ 179534 w 194146"/>
              <a:gd name="connsiteY18" fmla="*/ 236644 h 414537"/>
              <a:gd name="connsiteX19" fmla="*/ 178490 w 194146"/>
              <a:gd name="connsiteY19" fmla="*/ 231574 h 414537"/>
              <a:gd name="connsiteX20" fmla="*/ 176402 w 194146"/>
              <a:gd name="connsiteY20" fmla="*/ 226057 h 414537"/>
              <a:gd name="connsiteX21" fmla="*/ 174314 w 194146"/>
              <a:gd name="connsiteY21" fmla="*/ 224715 h 414537"/>
              <a:gd name="connsiteX22" fmla="*/ 172525 w 194146"/>
              <a:gd name="connsiteY22" fmla="*/ 223075 h 414537"/>
              <a:gd name="connsiteX23" fmla="*/ 169990 w 194146"/>
              <a:gd name="connsiteY23" fmla="*/ 220242 h 414537"/>
              <a:gd name="connsiteX24" fmla="*/ 166561 w 194146"/>
              <a:gd name="connsiteY24" fmla="*/ 215321 h 414537"/>
              <a:gd name="connsiteX25" fmla="*/ 165218 w 194146"/>
              <a:gd name="connsiteY25" fmla="*/ 212189 h 414537"/>
              <a:gd name="connsiteX26" fmla="*/ 162385 w 194146"/>
              <a:gd name="connsiteY26" fmla="*/ 208909 h 414537"/>
              <a:gd name="connsiteX27" fmla="*/ 162087 w 194146"/>
              <a:gd name="connsiteY27" fmla="*/ 207716 h 414537"/>
              <a:gd name="connsiteX28" fmla="*/ 162087 w 194146"/>
              <a:gd name="connsiteY28" fmla="*/ 206076 h 414537"/>
              <a:gd name="connsiteX29" fmla="*/ 161192 w 194146"/>
              <a:gd name="connsiteY29" fmla="*/ 205778 h 414537"/>
              <a:gd name="connsiteX30" fmla="*/ 160297 w 194146"/>
              <a:gd name="connsiteY30" fmla="*/ 206076 h 414537"/>
              <a:gd name="connsiteX31" fmla="*/ 159254 w 194146"/>
              <a:gd name="connsiteY31" fmla="*/ 203988 h 414537"/>
              <a:gd name="connsiteX32" fmla="*/ 157166 w 194146"/>
              <a:gd name="connsiteY32" fmla="*/ 201751 h 414537"/>
              <a:gd name="connsiteX33" fmla="*/ 155675 w 194146"/>
              <a:gd name="connsiteY33" fmla="*/ 199217 h 414537"/>
              <a:gd name="connsiteX34" fmla="*/ 154631 w 194146"/>
              <a:gd name="connsiteY34" fmla="*/ 199217 h 414537"/>
              <a:gd name="connsiteX35" fmla="*/ 153140 w 194146"/>
              <a:gd name="connsiteY35" fmla="*/ 199217 h 414537"/>
              <a:gd name="connsiteX36" fmla="*/ 151649 w 194146"/>
              <a:gd name="connsiteY36" fmla="*/ 199813 h 414537"/>
              <a:gd name="connsiteX37" fmla="*/ 150307 w 194146"/>
              <a:gd name="connsiteY37" fmla="*/ 199515 h 414537"/>
              <a:gd name="connsiteX38" fmla="*/ 149562 w 194146"/>
              <a:gd name="connsiteY38" fmla="*/ 197278 h 414537"/>
              <a:gd name="connsiteX39" fmla="*/ 147474 w 194146"/>
              <a:gd name="connsiteY39" fmla="*/ 194892 h 414537"/>
              <a:gd name="connsiteX40" fmla="*/ 144044 w 194146"/>
              <a:gd name="connsiteY40" fmla="*/ 192655 h 414537"/>
              <a:gd name="connsiteX41" fmla="*/ 142702 w 194146"/>
              <a:gd name="connsiteY41" fmla="*/ 191463 h 414537"/>
              <a:gd name="connsiteX42" fmla="*/ 143000 w 194146"/>
              <a:gd name="connsiteY42" fmla="*/ 190568 h 414537"/>
              <a:gd name="connsiteX43" fmla="*/ 137930 w 194146"/>
              <a:gd name="connsiteY43" fmla="*/ 186393 h 414537"/>
              <a:gd name="connsiteX44" fmla="*/ 133308 w 194146"/>
              <a:gd name="connsiteY44" fmla="*/ 183410 h 414537"/>
              <a:gd name="connsiteX45" fmla="*/ 131668 w 194146"/>
              <a:gd name="connsiteY45" fmla="*/ 178937 h 414537"/>
              <a:gd name="connsiteX46" fmla="*/ 126598 w 194146"/>
              <a:gd name="connsiteY46" fmla="*/ 174315 h 414537"/>
              <a:gd name="connsiteX47" fmla="*/ 121528 w 194146"/>
              <a:gd name="connsiteY47" fmla="*/ 170139 h 414537"/>
              <a:gd name="connsiteX48" fmla="*/ 115712 w 194146"/>
              <a:gd name="connsiteY48" fmla="*/ 161789 h 414537"/>
              <a:gd name="connsiteX49" fmla="*/ 111836 w 194146"/>
              <a:gd name="connsiteY49" fmla="*/ 159403 h 414537"/>
              <a:gd name="connsiteX50" fmla="*/ 111388 w 194146"/>
              <a:gd name="connsiteY50" fmla="*/ 158956 h 414537"/>
              <a:gd name="connsiteX51" fmla="*/ 114669 w 194146"/>
              <a:gd name="connsiteY51" fmla="*/ 160298 h 414537"/>
              <a:gd name="connsiteX52" fmla="*/ 114222 w 194146"/>
              <a:gd name="connsiteY52" fmla="*/ 155974 h 414537"/>
              <a:gd name="connsiteX53" fmla="*/ 115265 w 194146"/>
              <a:gd name="connsiteY53" fmla="*/ 153886 h 414537"/>
              <a:gd name="connsiteX54" fmla="*/ 113028 w 194146"/>
              <a:gd name="connsiteY54" fmla="*/ 150903 h 414537"/>
              <a:gd name="connsiteX55" fmla="*/ 108555 w 194146"/>
              <a:gd name="connsiteY55" fmla="*/ 146132 h 414537"/>
              <a:gd name="connsiteX56" fmla="*/ 106020 w 194146"/>
              <a:gd name="connsiteY56" fmla="*/ 145088 h 414537"/>
              <a:gd name="connsiteX57" fmla="*/ 103933 w 194146"/>
              <a:gd name="connsiteY57" fmla="*/ 143448 h 414537"/>
              <a:gd name="connsiteX58" fmla="*/ 99310 w 194146"/>
              <a:gd name="connsiteY58" fmla="*/ 138229 h 414537"/>
              <a:gd name="connsiteX59" fmla="*/ 97968 w 194146"/>
              <a:gd name="connsiteY59" fmla="*/ 136141 h 414537"/>
              <a:gd name="connsiteX60" fmla="*/ 97222 w 194146"/>
              <a:gd name="connsiteY60" fmla="*/ 134054 h 414537"/>
              <a:gd name="connsiteX61" fmla="*/ 95582 w 194146"/>
              <a:gd name="connsiteY61" fmla="*/ 131221 h 414537"/>
              <a:gd name="connsiteX62" fmla="*/ 95284 w 194146"/>
              <a:gd name="connsiteY62" fmla="*/ 130326 h 414537"/>
              <a:gd name="connsiteX63" fmla="*/ 92451 w 194146"/>
              <a:gd name="connsiteY63" fmla="*/ 125107 h 414537"/>
              <a:gd name="connsiteX64" fmla="*/ 92898 w 194146"/>
              <a:gd name="connsiteY64" fmla="*/ 122572 h 414537"/>
              <a:gd name="connsiteX65" fmla="*/ 94986 w 194146"/>
              <a:gd name="connsiteY65" fmla="*/ 120633 h 414537"/>
              <a:gd name="connsiteX66" fmla="*/ 96924 w 194146"/>
              <a:gd name="connsiteY66" fmla="*/ 115862 h 414537"/>
              <a:gd name="connsiteX67" fmla="*/ 96924 w 194146"/>
              <a:gd name="connsiteY67" fmla="*/ 113476 h 414537"/>
              <a:gd name="connsiteX68" fmla="*/ 97521 w 194146"/>
              <a:gd name="connsiteY68" fmla="*/ 110941 h 414537"/>
              <a:gd name="connsiteX69" fmla="*/ 97521 w 194146"/>
              <a:gd name="connsiteY69" fmla="*/ 107511 h 414537"/>
              <a:gd name="connsiteX70" fmla="*/ 101994 w 194146"/>
              <a:gd name="connsiteY70" fmla="*/ 97521 h 414537"/>
              <a:gd name="connsiteX71" fmla="*/ 104081 w 194146"/>
              <a:gd name="connsiteY71" fmla="*/ 96179 h 414537"/>
              <a:gd name="connsiteX72" fmla="*/ 106766 w 194146"/>
              <a:gd name="connsiteY72" fmla="*/ 96179 h 414537"/>
              <a:gd name="connsiteX73" fmla="*/ 112880 w 194146"/>
              <a:gd name="connsiteY73" fmla="*/ 89916 h 414537"/>
              <a:gd name="connsiteX74" fmla="*/ 116160 w 194146"/>
              <a:gd name="connsiteY74" fmla="*/ 87530 h 414537"/>
              <a:gd name="connsiteX75" fmla="*/ 117651 w 194146"/>
              <a:gd name="connsiteY75" fmla="*/ 84548 h 414537"/>
              <a:gd name="connsiteX76" fmla="*/ 117055 w 194146"/>
              <a:gd name="connsiteY76" fmla="*/ 80671 h 414537"/>
              <a:gd name="connsiteX77" fmla="*/ 122423 w 194146"/>
              <a:gd name="connsiteY77" fmla="*/ 74706 h 414537"/>
              <a:gd name="connsiteX78" fmla="*/ 121975 w 194146"/>
              <a:gd name="connsiteY78" fmla="*/ 72619 h 414537"/>
              <a:gd name="connsiteX79" fmla="*/ 120335 w 194146"/>
              <a:gd name="connsiteY79" fmla="*/ 68145 h 414537"/>
              <a:gd name="connsiteX80" fmla="*/ 120335 w 194146"/>
              <a:gd name="connsiteY80" fmla="*/ 66952 h 414537"/>
              <a:gd name="connsiteX81" fmla="*/ 121677 w 194146"/>
              <a:gd name="connsiteY81" fmla="*/ 66952 h 414537"/>
              <a:gd name="connsiteX82" fmla="*/ 122572 w 194146"/>
              <a:gd name="connsiteY82" fmla="*/ 67251 h 414537"/>
              <a:gd name="connsiteX83" fmla="*/ 124212 w 194146"/>
              <a:gd name="connsiteY83" fmla="*/ 68145 h 414537"/>
              <a:gd name="connsiteX84" fmla="*/ 126001 w 194146"/>
              <a:gd name="connsiteY84" fmla="*/ 68145 h 414537"/>
              <a:gd name="connsiteX85" fmla="*/ 127344 w 194146"/>
              <a:gd name="connsiteY85" fmla="*/ 67698 h 414537"/>
              <a:gd name="connsiteX86" fmla="*/ 128536 w 194146"/>
              <a:gd name="connsiteY86" fmla="*/ 67698 h 414537"/>
              <a:gd name="connsiteX87" fmla="*/ 129580 w 194146"/>
              <a:gd name="connsiteY87" fmla="*/ 67251 h 414537"/>
              <a:gd name="connsiteX88" fmla="*/ 131072 w 194146"/>
              <a:gd name="connsiteY88" fmla="*/ 66952 h 414537"/>
              <a:gd name="connsiteX89" fmla="*/ 131966 w 194146"/>
              <a:gd name="connsiteY89" fmla="*/ 68145 h 414537"/>
              <a:gd name="connsiteX90" fmla="*/ 133308 w 194146"/>
              <a:gd name="connsiteY90" fmla="*/ 68443 h 414537"/>
              <a:gd name="connsiteX91" fmla="*/ 138229 w 194146"/>
              <a:gd name="connsiteY91" fmla="*/ 65461 h 414537"/>
              <a:gd name="connsiteX92" fmla="*/ 138676 w 194146"/>
              <a:gd name="connsiteY92" fmla="*/ 63374 h 414537"/>
              <a:gd name="connsiteX93" fmla="*/ 138676 w 194146"/>
              <a:gd name="connsiteY93" fmla="*/ 61435 h 414537"/>
              <a:gd name="connsiteX94" fmla="*/ 139571 w 194146"/>
              <a:gd name="connsiteY94" fmla="*/ 58900 h 414537"/>
              <a:gd name="connsiteX95" fmla="*/ 142702 w 194146"/>
              <a:gd name="connsiteY95" fmla="*/ 57409 h 414537"/>
              <a:gd name="connsiteX96" fmla="*/ 145535 w 194146"/>
              <a:gd name="connsiteY96" fmla="*/ 56514 h 414537"/>
              <a:gd name="connsiteX97" fmla="*/ 147324 w 194146"/>
              <a:gd name="connsiteY97" fmla="*/ 55470 h 414537"/>
              <a:gd name="connsiteX98" fmla="*/ 150008 w 194146"/>
              <a:gd name="connsiteY98" fmla="*/ 52936 h 414537"/>
              <a:gd name="connsiteX99" fmla="*/ 153140 w 194146"/>
              <a:gd name="connsiteY99" fmla="*/ 52936 h 414537"/>
              <a:gd name="connsiteX100" fmla="*/ 154333 w 194146"/>
              <a:gd name="connsiteY100" fmla="*/ 52637 h 414537"/>
              <a:gd name="connsiteX101" fmla="*/ 152693 w 194146"/>
              <a:gd name="connsiteY101" fmla="*/ 51146 h 414537"/>
              <a:gd name="connsiteX102" fmla="*/ 149860 w 194146"/>
              <a:gd name="connsiteY102" fmla="*/ 48760 h 414537"/>
              <a:gd name="connsiteX103" fmla="*/ 148667 w 194146"/>
              <a:gd name="connsiteY103" fmla="*/ 48462 h 414537"/>
              <a:gd name="connsiteX104" fmla="*/ 145535 w 194146"/>
              <a:gd name="connsiteY104" fmla="*/ 49655 h 414537"/>
              <a:gd name="connsiteX105" fmla="*/ 141062 w 194146"/>
              <a:gd name="connsiteY105" fmla="*/ 50102 h 414537"/>
              <a:gd name="connsiteX106" fmla="*/ 140018 w 194146"/>
              <a:gd name="connsiteY106" fmla="*/ 48909 h 414537"/>
              <a:gd name="connsiteX107" fmla="*/ 137782 w 194146"/>
              <a:gd name="connsiteY107" fmla="*/ 49804 h 414537"/>
              <a:gd name="connsiteX108" fmla="*/ 135694 w 194146"/>
              <a:gd name="connsiteY108" fmla="*/ 46822 h 414537"/>
              <a:gd name="connsiteX109" fmla="*/ 133159 w 194146"/>
              <a:gd name="connsiteY109" fmla="*/ 46822 h 414537"/>
              <a:gd name="connsiteX110" fmla="*/ 130028 w 194146"/>
              <a:gd name="connsiteY110" fmla="*/ 44436 h 414537"/>
              <a:gd name="connsiteX111" fmla="*/ 128984 w 194146"/>
              <a:gd name="connsiteY111" fmla="*/ 43243 h 414537"/>
              <a:gd name="connsiteX112" fmla="*/ 128685 w 194146"/>
              <a:gd name="connsiteY112" fmla="*/ 41603 h 414537"/>
              <a:gd name="connsiteX113" fmla="*/ 127791 w 194146"/>
              <a:gd name="connsiteY113" fmla="*/ 40708 h 414537"/>
              <a:gd name="connsiteX114" fmla="*/ 126598 w 194146"/>
              <a:gd name="connsiteY114" fmla="*/ 40708 h 414537"/>
              <a:gd name="connsiteX115" fmla="*/ 125256 w 194146"/>
              <a:gd name="connsiteY115" fmla="*/ 39963 h 414537"/>
              <a:gd name="connsiteX116" fmla="*/ 123168 w 194146"/>
              <a:gd name="connsiteY116" fmla="*/ 39068 h 414537"/>
              <a:gd name="connsiteX117" fmla="*/ 121528 w 194146"/>
              <a:gd name="connsiteY117" fmla="*/ 38471 h 414537"/>
              <a:gd name="connsiteX118" fmla="*/ 120633 w 194146"/>
              <a:gd name="connsiteY118" fmla="*/ 38919 h 414537"/>
              <a:gd name="connsiteX119" fmla="*/ 119739 w 194146"/>
              <a:gd name="connsiteY119" fmla="*/ 38919 h 414537"/>
              <a:gd name="connsiteX120" fmla="*/ 119589 w 194146"/>
              <a:gd name="connsiteY120" fmla="*/ 38024 h 414537"/>
              <a:gd name="connsiteX121" fmla="*/ 119589 w 194146"/>
              <a:gd name="connsiteY121" fmla="*/ 34595 h 414537"/>
              <a:gd name="connsiteX122" fmla="*/ 119589 w 194146"/>
              <a:gd name="connsiteY122" fmla="*/ 31612 h 414537"/>
              <a:gd name="connsiteX123" fmla="*/ 119142 w 194146"/>
              <a:gd name="connsiteY123" fmla="*/ 30270 h 414537"/>
              <a:gd name="connsiteX124" fmla="*/ 117949 w 194146"/>
              <a:gd name="connsiteY124" fmla="*/ 29226 h 414537"/>
              <a:gd name="connsiteX125" fmla="*/ 116905 w 194146"/>
              <a:gd name="connsiteY125" fmla="*/ 28779 h 414537"/>
              <a:gd name="connsiteX126" fmla="*/ 116458 w 194146"/>
              <a:gd name="connsiteY126" fmla="*/ 27288 h 414537"/>
              <a:gd name="connsiteX127" fmla="*/ 116756 w 194146"/>
              <a:gd name="connsiteY127" fmla="*/ 24306 h 414537"/>
              <a:gd name="connsiteX128" fmla="*/ 117651 w 194146"/>
              <a:gd name="connsiteY128" fmla="*/ 22218 h 414537"/>
              <a:gd name="connsiteX129" fmla="*/ 118993 w 194146"/>
              <a:gd name="connsiteY129" fmla="*/ 21920 h 414537"/>
              <a:gd name="connsiteX130" fmla="*/ 120783 w 194146"/>
              <a:gd name="connsiteY130" fmla="*/ 20429 h 414537"/>
              <a:gd name="connsiteX131" fmla="*/ 121677 w 194146"/>
              <a:gd name="connsiteY131" fmla="*/ 18341 h 414537"/>
              <a:gd name="connsiteX132" fmla="*/ 122870 w 194146"/>
              <a:gd name="connsiteY132" fmla="*/ 16403 h 414537"/>
              <a:gd name="connsiteX133" fmla="*/ 118695 w 194146"/>
              <a:gd name="connsiteY133" fmla="*/ 13718 h 414537"/>
              <a:gd name="connsiteX134" fmla="*/ 116458 w 194146"/>
              <a:gd name="connsiteY134" fmla="*/ 12675 h 414537"/>
              <a:gd name="connsiteX135" fmla="*/ 114072 w 194146"/>
              <a:gd name="connsiteY135" fmla="*/ 13122 h 414537"/>
              <a:gd name="connsiteX136" fmla="*/ 111090 w 194146"/>
              <a:gd name="connsiteY136" fmla="*/ 14017 h 414537"/>
              <a:gd name="connsiteX137" fmla="*/ 109599 w 194146"/>
              <a:gd name="connsiteY137" fmla="*/ 14017 h 414537"/>
              <a:gd name="connsiteX138" fmla="*/ 108853 w 194146"/>
              <a:gd name="connsiteY138" fmla="*/ 13868 h 414537"/>
              <a:gd name="connsiteX139" fmla="*/ 107064 w 194146"/>
              <a:gd name="connsiteY139" fmla="*/ 11333 h 414537"/>
              <a:gd name="connsiteX140" fmla="*/ 106169 w 194146"/>
              <a:gd name="connsiteY140" fmla="*/ 10885 h 414537"/>
              <a:gd name="connsiteX141" fmla="*/ 104081 w 194146"/>
              <a:gd name="connsiteY141" fmla="*/ 10885 h 414537"/>
              <a:gd name="connsiteX142" fmla="*/ 102292 w 194146"/>
              <a:gd name="connsiteY142" fmla="*/ 10885 h 414537"/>
              <a:gd name="connsiteX143" fmla="*/ 101249 w 194146"/>
              <a:gd name="connsiteY143" fmla="*/ 11929 h 414537"/>
              <a:gd name="connsiteX144" fmla="*/ 99608 w 194146"/>
              <a:gd name="connsiteY144" fmla="*/ 12227 h 414537"/>
              <a:gd name="connsiteX145" fmla="*/ 97968 w 194146"/>
              <a:gd name="connsiteY145" fmla="*/ 12227 h 414537"/>
              <a:gd name="connsiteX146" fmla="*/ 96328 w 194146"/>
              <a:gd name="connsiteY146" fmla="*/ 10885 h 414537"/>
              <a:gd name="connsiteX147" fmla="*/ 93942 w 194146"/>
              <a:gd name="connsiteY147" fmla="*/ 9096 h 414537"/>
              <a:gd name="connsiteX148" fmla="*/ 90214 w 194146"/>
              <a:gd name="connsiteY148" fmla="*/ 7903 h 414537"/>
              <a:gd name="connsiteX149" fmla="*/ 89767 w 194146"/>
              <a:gd name="connsiteY149" fmla="*/ 6412 h 414537"/>
              <a:gd name="connsiteX150" fmla="*/ 88872 w 194146"/>
              <a:gd name="connsiteY150" fmla="*/ 4772 h 414537"/>
              <a:gd name="connsiteX151" fmla="*/ 87381 w 194146"/>
              <a:gd name="connsiteY151" fmla="*/ 3131 h 414537"/>
              <a:gd name="connsiteX152" fmla="*/ 84995 w 194146"/>
              <a:gd name="connsiteY152" fmla="*/ 1044 h 414537"/>
              <a:gd name="connsiteX153" fmla="*/ 83057 w 194146"/>
              <a:gd name="connsiteY153" fmla="*/ 0 h 414537"/>
              <a:gd name="connsiteX154" fmla="*/ 82162 w 194146"/>
              <a:gd name="connsiteY154" fmla="*/ 597 h 414537"/>
              <a:gd name="connsiteX155" fmla="*/ 80820 w 194146"/>
              <a:gd name="connsiteY155" fmla="*/ 1789 h 414537"/>
              <a:gd name="connsiteX156" fmla="*/ 75750 w 194146"/>
              <a:gd name="connsiteY156" fmla="*/ 4324 h 414537"/>
              <a:gd name="connsiteX157" fmla="*/ 73513 w 194146"/>
              <a:gd name="connsiteY157" fmla="*/ 5368 h 414537"/>
              <a:gd name="connsiteX158" fmla="*/ 72320 w 194146"/>
              <a:gd name="connsiteY158" fmla="*/ 6114 h 414537"/>
              <a:gd name="connsiteX159" fmla="*/ 71277 w 194146"/>
              <a:gd name="connsiteY159" fmla="*/ 7157 h 414537"/>
              <a:gd name="connsiteX160" fmla="*/ 70978 w 194146"/>
              <a:gd name="connsiteY160" fmla="*/ 9693 h 414537"/>
              <a:gd name="connsiteX161" fmla="*/ 70531 w 194146"/>
              <a:gd name="connsiteY161" fmla="*/ 12526 h 414537"/>
              <a:gd name="connsiteX162" fmla="*/ 69040 w 194146"/>
              <a:gd name="connsiteY162" fmla="*/ 14017 h 414537"/>
              <a:gd name="connsiteX163" fmla="*/ 67698 w 194146"/>
              <a:gd name="connsiteY163" fmla="*/ 15061 h 414537"/>
              <a:gd name="connsiteX164" fmla="*/ 66207 w 194146"/>
              <a:gd name="connsiteY164" fmla="*/ 15061 h 414537"/>
              <a:gd name="connsiteX165" fmla="*/ 64716 w 194146"/>
              <a:gd name="connsiteY165" fmla="*/ 15061 h 414537"/>
              <a:gd name="connsiteX166" fmla="*/ 63374 w 194146"/>
              <a:gd name="connsiteY166" fmla="*/ 15508 h 414537"/>
              <a:gd name="connsiteX167" fmla="*/ 59347 w 194146"/>
              <a:gd name="connsiteY167" fmla="*/ 18341 h 414537"/>
              <a:gd name="connsiteX168" fmla="*/ 57409 w 194146"/>
              <a:gd name="connsiteY168" fmla="*/ 18043 h 414537"/>
              <a:gd name="connsiteX169" fmla="*/ 55769 w 194146"/>
              <a:gd name="connsiteY169" fmla="*/ 16403 h 414537"/>
              <a:gd name="connsiteX170" fmla="*/ 55023 w 194146"/>
              <a:gd name="connsiteY170" fmla="*/ 15210 h 414537"/>
              <a:gd name="connsiteX171" fmla="*/ 53234 w 194146"/>
              <a:gd name="connsiteY171" fmla="*/ 15508 h 414537"/>
              <a:gd name="connsiteX172" fmla="*/ 50848 w 194146"/>
              <a:gd name="connsiteY172" fmla="*/ 16850 h 414537"/>
              <a:gd name="connsiteX173" fmla="*/ 49804 w 194146"/>
              <a:gd name="connsiteY173" fmla="*/ 19385 h 414537"/>
              <a:gd name="connsiteX174" fmla="*/ 49208 w 194146"/>
              <a:gd name="connsiteY174" fmla="*/ 21622 h 414537"/>
              <a:gd name="connsiteX175" fmla="*/ 48760 w 194146"/>
              <a:gd name="connsiteY175" fmla="*/ 22665 h 414537"/>
              <a:gd name="connsiteX176" fmla="*/ 48015 w 194146"/>
              <a:gd name="connsiteY176" fmla="*/ 22964 h 414537"/>
              <a:gd name="connsiteX177" fmla="*/ 47269 w 194146"/>
              <a:gd name="connsiteY177" fmla="*/ 22964 h 414537"/>
              <a:gd name="connsiteX178" fmla="*/ 39962 w 194146"/>
              <a:gd name="connsiteY178" fmla="*/ 16403 h 414537"/>
              <a:gd name="connsiteX179" fmla="*/ 39515 w 194146"/>
              <a:gd name="connsiteY179" fmla="*/ 16104 h 414537"/>
              <a:gd name="connsiteX180" fmla="*/ 38173 w 194146"/>
              <a:gd name="connsiteY180" fmla="*/ 17446 h 414537"/>
              <a:gd name="connsiteX181" fmla="*/ 36980 w 194146"/>
              <a:gd name="connsiteY181" fmla="*/ 21025 h 414537"/>
              <a:gd name="connsiteX182" fmla="*/ 36085 w 194146"/>
              <a:gd name="connsiteY182" fmla="*/ 21771 h 414537"/>
              <a:gd name="connsiteX183" fmla="*/ 35489 w 194146"/>
              <a:gd name="connsiteY183" fmla="*/ 21472 h 414537"/>
              <a:gd name="connsiteX184" fmla="*/ 32507 w 194146"/>
              <a:gd name="connsiteY184" fmla="*/ 16999 h 414537"/>
              <a:gd name="connsiteX185" fmla="*/ 31761 w 194146"/>
              <a:gd name="connsiteY185" fmla="*/ 16552 h 414537"/>
              <a:gd name="connsiteX186" fmla="*/ 31016 w 194146"/>
              <a:gd name="connsiteY186" fmla="*/ 16552 h 414537"/>
              <a:gd name="connsiteX187" fmla="*/ 30121 w 194146"/>
              <a:gd name="connsiteY187" fmla="*/ 18192 h 414537"/>
              <a:gd name="connsiteX188" fmla="*/ 28182 w 194146"/>
              <a:gd name="connsiteY188" fmla="*/ 20280 h 414537"/>
              <a:gd name="connsiteX189" fmla="*/ 26692 w 194146"/>
              <a:gd name="connsiteY189" fmla="*/ 21622 h 414537"/>
              <a:gd name="connsiteX190" fmla="*/ 26692 w 194146"/>
              <a:gd name="connsiteY190" fmla="*/ 23113 h 414537"/>
              <a:gd name="connsiteX191" fmla="*/ 25051 w 194146"/>
              <a:gd name="connsiteY191" fmla="*/ 24455 h 414537"/>
              <a:gd name="connsiteX192" fmla="*/ 23262 w 194146"/>
              <a:gd name="connsiteY192" fmla="*/ 25797 h 414537"/>
              <a:gd name="connsiteX193" fmla="*/ 22665 w 194146"/>
              <a:gd name="connsiteY193" fmla="*/ 25797 h 414537"/>
              <a:gd name="connsiteX194" fmla="*/ 21472 w 194146"/>
              <a:gd name="connsiteY194" fmla="*/ 25349 h 414537"/>
              <a:gd name="connsiteX195" fmla="*/ 19832 w 194146"/>
              <a:gd name="connsiteY195" fmla="*/ 23709 h 414537"/>
              <a:gd name="connsiteX196" fmla="*/ 18639 w 194146"/>
              <a:gd name="connsiteY196" fmla="*/ 21920 h 414537"/>
              <a:gd name="connsiteX197" fmla="*/ 15806 w 194146"/>
              <a:gd name="connsiteY197" fmla="*/ 20131 h 414537"/>
              <a:gd name="connsiteX198" fmla="*/ 12526 w 194146"/>
              <a:gd name="connsiteY198" fmla="*/ 18639 h 414537"/>
              <a:gd name="connsiteX199" fmla="*/ 10438 w 194146"/>
              <a:gd name="connsiteY199" fmla="*/ 17446 h 414537"/>
              <a:gd name="connsiteX200" fmla="*/ 9245 w 194146"/>
              <a:gd name="connsiteY200" fmla="*/ 17148 h 414537"/>
              <a:gd name="connsiteX201" fmla="*/ 8052 w 194146"/>
              <a:gd name="connsiteY201" fmla="*/ 17596 h 414537"/>
              <a:gd name="connsiteX202" fmla="*/ 7456 w 194146"/>
              <a:gd name="connsiteY202" fmla="*/ 18341 h 414537"/>
              <a:gd name="connsiteX203" fmla="*/ 6710 w 194146"/>
              <a:gd name="connsiteY203" fmla="*/ 20131 h 414537"/>
              <a:gd name="connsiteX204" fmla="*/ 4772 w 194146"/>
              <a:gd name="connsiteY204" fmla="*/ 22964 h 414537"/>
              <a:gd name="connsiteX205" fmla="*/ 2982 w 194146"/>
              <a:gd name="connsiteY205" fmla="*/ 25200 h 414537"/>
              <a:gd name="connsiteX206" fmla="*/ 1342 w 194146"/>
              <a:gd name="connsiteY206" fmla="*/ 26692 h 414537"/>
              <a:gd name="connsiteX207" fmla="*/ 0 w 194146"/>
              <a:gd name="connsiteY207" fmla="*/ 27735 h 414537"/>
              <a:gd name="connsiteX208" fmla="*/ 1491 w 194146"/>
              <a:gd name="connsiteY208" fmla="*/ 30419 h 414537"/>
              <a:gd name="connsiteX209" fmla="*/ 4623 w 194146"/>
              <a:gd name="connsiteY209" fmla="*/ 33402 h 414537"/>
              <a:gd name="connsiteX210" fmla="*/ 8350 w 194146"/>
              <a:gd name="connsiteY210" fmla="*/ 37726 h 414537"/>
              <a:gd name="connsiteX211" fmla="*/ 9543 w 194146"/>
              <a:gd name="connsiteY211" fmla="*/ 39664 h 414537"/>
              <a:gd name="connsiteX212" fmla="*/ 12078 w 194146"/>
              <a:gd name="connsiteY212" fmla="*/ 41156 h 414537"/>
              <a:gd name="connsiteX213" fmla="*/ 12824 w 194146"/>
              <a:gd name="connsiteY213" fmla="*/ 42647 h 414537"/>
              <a:gd name="connsiteX214" fmla="*/ 13420 w 194146"/>
              <a:gd name="connsiteY214" fmla="*/ 44884 h 414537"/>
              <a:gd name="connsiteX215" fmla="*/ 13718 w 194146"/>
              <a:gd name="connsiteY215" fmla="*/ 46673 h 414537"/>
              <a:gd name="connsiteX216" fmla="*/ 14315 w 194146"/>
              <a:gd name="connsiteY216" fmla="*/ 47716 h 414537"/>
              <a:gd name="connsiteX217" fmla="*/ 15209 w 194146"/>
              <a:gd name="connsiteY217" fmla="*/ 48164 h 414537"/>
              <a:gd name="connsiteX218" fmla="*/ 16403 w 194146"/>
              <a:gd name="connsiteY218" fmla="*/ 47716 h 414537"/>
              <a:gd name="connsiteX219" fmla="*/ 17297 w 194146"/>
              <a:gd name="connsiteY219" fmla="*/ 46822 h 414537"/>
              <a:gd name="connsiteX220" fmla="*/ 18043 w 194146"/>
              <a:gd name="connsiteY220" fmla="*/ 44287 h 414537"/>
              <a:gd name="connsiteX221" fmla="*/ 18490 w 194146"/>
              <a:gd name="connsiteY221" fmla="*/ 43989 h 414537"/>
              <a:gd name="connsiteX222" fmla="*/ 19236 w 194146"/>
              <a:gd name="connsiteY222" fmla="*/ 46076 h 414537"/>
              <a:gd name="connsiteX223" fmla="*/ 19981 w 194146"/>
              <a:gd name="connsiteY223" fmla="*/ 46375 h 414537"/>
              <a:gd name="connsiteX224" fmla="*/ 21025 w 194146"/>
              <a:gd name="connsiteY224" fmla="*/ 46673 h 414537"/>
              <a:gd name="connsiteX225" fmla="*/ 21920 w 194146"/>
              <a:gd name="connsiteY225" fmla="*/ 47567 h 414537"/>
              <a:gd name="connsiteX226" fmla="*/ 22218 w 194146"/>
              <a:gd name="connsiteY226" fmla="*/ 49208 h 414537"/>
              <a:gd name="connsiteX227" fmla="*/ 21920 w 194146"/>
              <a:gd name="connsiteY227" fmla="*/ 50848 h 414537"/>
              <a:gd name="connsiteX228" fmla="*/ 20876 w 194146"/>
              <a:gd name="connsiteY228" fmla="*/ 52637 h 414537"/>
              <a:gd name="connsiteX229" fmla="*/ 20279 w 194146"/>
              <a:gd name="connsiteY229" fmla="*/ 54576 h 414537"/>
              <a:gd name="connsiteX230" fmla="*/ 19832 w 194146"/>
              <a:gd name="connsiteY230" fmla="*/ 57558 h 414537"/>
              <a:gd name="connsiteX231" fmla="*/ 19236 w 194146"/>
              <a:gd name="connsiteY231" fmla="*/ 59646 h 414537"/>
              <a:gd name="connsiteX232" fmla="*/ 20131 w 194146"/>
              <a:gd name="connsiteY232" fmla="*/ 61435 h 414537"/>
              <a:gd name="connsiteX233" fmla="*/ 25946 w 194146"/>
              <a:gd name="connsiteY233" fmla="*/ 70382 h 414537"/>
              <a:gd name="connsiteX234" fmla="*/ 28779 w 194146"/>
              <a:gd name="connsiteY234" fmla="*/ 71873 h 414537"/>
              <a:gd name="connsiteX235" fmla="*/ 35489 w 194146"/>
              <a:gd name="connsiteY235" fmla="*/ 73662 h 414537"/>
              <a:gd name="connsiteX236" fmla="*/ 37875 w 194146"/>
              <a:gd name="connsiteY236" fmla="*/ 74855 h 414537"/>
              <a:gd name="connsiteX237" fmla="*/ 39962 w 194146"/>
              <a:gd name="connsiteY237" fmla="*/ 76048 h 414537"/>
              <a:gd name="connsiteX238" fmla="*/ 42050 w 194146"/>
              <a:gd name="connsiteY238" fmla="*/ 75452 h 414537"/>
              <a:gd name="connsiteX239" fmla="*/ 43988 w 194146"/>
              <a:gd name="connsiteY239" fmla="*/ 72768 h 414537"/>
              <a:gd name="connsiteX240" fmla="*/ 46374 w 194146"/>
              <a:gd name="connsiteY240" fmla="*/ 71277 h 414537"/>
              <a:gd name="connsiteX241" fmla="*/ 50848 w 194146"/>
              <a:gd name="connsiteY241" fmla="*/ 69040 h 414537"/>
              <a:gd name="connsiteX242" fmla="*/ 52190 w 194146"/>
              <a:gd name="connsiteY242" fmla="*/ 69040 h 414537"/>
              <a:gd name="connsiteX243" fmla="*/ 54725 w 194146"/>
              <a:gd name="connsiteY243" fmla="*/ 69786 h 414537"/>
              <a:gd name="connsiteX244" fmla="*/ 58751 w 194146"/>
              <a:gd name="connsiteY244" fmla="*/ 72469 h 414537"/>
              <a:gd name="connsiteX245" fmla="*/ 61733 w 194146"/>
              <a:gd name="connsiteY245" fmla="*/ 75004 h 414537"/>
              <a:gd name="connsiteX246" fmla="*/ 63522 w 194146"/>
              <a:gd name="connsiteY246" fmla="*/ 76346 h 414537"/>
              <a:gd name="connsiteX247" fmla="*/ 64865 w 194146"/>
              <a:gd name="connsiteY247" fmla="*/ 77539 h 414537"/>
              <a:gd name="connsiteX248" fmla="*/ 64865 w 194146"/>
              <a:gd name="connsiteY248" fmla="*/ 78882 h 414537"/>
              <a:gd name="connsiteX249" fmla="*/ 63522 w 194146"/>
              <a:gd name="connsiteY249" fmla="*/ 80223 h 414537"/>
              <a:gd name="connsiteX250" fmla="*/ 62032 w 194146"/>
              <a:gd name="connsiteY250" fmla="*/ 80969 h 414537"/>
              <a:gd name="connsiteX251" fmla="*/ 60093 w 194146"/>
              <a:gd name="connsiteY251" fmla="*/ 82162 h 414537"/>
              <a:gd name="connsiteX252" fmla="*/ 59049 w 194146"/>
              <a:gd name="connsiteY252" fmla="*/ 83355 h 414537"/>
              <a:gd name="connsiteX253" fmla="*/ 59646 w 194146"/>
              <a:gd name="connsiteY253" fmla="*/ 83802 h 414537"/>
              <a:gd name="connsiteX254" fmla="*/ 62330 w 194146"/>
              <a:gd name="connsiteY254" fmla="*/ 84100 h 414537"/>
              <a:gd name="connsiteX255" fmla="*/ 65610 w 194146"/>
              <a:gd name="connsiteY255" fmla="*/ 85144 h 414537"/>
              <a:gd name="connsiteX256" fmla="*/ 66654 w 194146"/>
              <a:gd name="connsiteY256" fmla="*/ 86486 h 414537"/>
              <a:gd name="connsiteX257" fmla="*/ 66654 w 194146"/>
              <a:gd name="connsiteY257" fmla="*/ 87679 h 414537"/>
              <a:gd name="connsiteX258" fmla="*/ 67250 w 194146"/>
              <a:gd name="connsiteY258" fmla="*/ 89469 h 414537"/>
              <a:gd name="connsiteX259" fmla="*/ 67847 w 194146"/>
              <a:gd name="connsiteY259" fmla="*/ 90065 h 414537"/>
              <a:gd name="connsiteX260" fmla="*/ 70829 w 194146"/>
              <a:gd name="connsiteY260" fmla="*/ 89767 h 414537"/>
              <a:gd name="connsiteX261" fmla="*/ 71724 w 194146"/>
              <a:gd name="connsiteY261" fmla="*/ 90214 h 414537"/>
              <a:gd name="connsiteX262" fmla="*/ 72768 w 194146"/>
              <a:gd name="connsiteY262" fmla="*/ 91109 h 414537"/>
              <a:gd name="connsiteX263" fmla="*/ 73811 w 194146"/>
              <a:gd name="connsiteY263" fmla="*/ 93495 h 414537"/>
              <a:gd name="connsiteX264" fmla="*/ 73811 w 194146"/>
              <a:gd name="connsiteY264" fmla="*/ 95284 h 414537"/>
              <a:gd name="connsiteX265" fmla="*/ 71575 w 194146"/>
              <a:gd name="connsiteY265" fmla="*/ 97372 h 414537"/>
              <a:gd name="connsiteX266" fmla="*/ 70829 w 194146"/>
              <a:gd name="connsiteY266" fmla="*/ 98564 h 414537"/>
              <a:gd name="connsiteX267" fmla="*/ 70531 w 194146"/>
              <a:gd name="connsiteY267" fmla="*/ 100503 h 414537"/>
              <a:gd name="connsiteX268" fmla="*/ 69040 w 194146"/>
              <a:gd name="connsiteY268" fmla="*/ 102889 h 414537"/>
              <a:gd name="connsiteX269" fmla="*/ 65014 w 194146"/>
              <a:gd name="connsiteY269" fmla="*/ 106766 h 414537"/>
              <a:gd name="connsiteX270" fmla="*/ 63970 w 194146"/>
              <a:gd name="connsiteY270" fmla="*/ 107064 h 414537"/>
              <a:gd name="connsiteX271" fmla="*/ 56365 w 194146"/>
              <a:gd name="connsiteY271" fmla="*/ 104977 h 414537"/>
              <a:gd name="connsiteX272" fmla="*/ 52935 w 194146"/>
              <a:gd name="connsiteY272" fmla="*/ 104977 h 414537"/>
              <a:gd name="connsiteX273" fmla="*/ 51295 w 194146"/>
              <a:gd name="connsiteY273" fmla="*/ 105126 h 414537"/>
              <a:gd name="connsiteX274" fmla="*/ 50549 w 194146"/>
              <a:gd name="connsiteY274" fmla="*/ 105126 h 414537"/>
              <a:gd name="connsiteX275" fmla="*/ 50102 w 194146"/>
              <a:gd name="connsiteY275" fmla="*/ 106020 h 414537"/>
              <a:gd name="connsiteX276" fmla="*/ 51146 w 194146"/>
              <a:gd name="connsiteY276" fmla="*/ 108406 h 414537"/>
              <a:gd name="connsiteX277" fmla="*/ 51444 w 194146"/>
              <a:gd name="connsiteY277" fmla="*/ 110792 h 414537"/>
              <a:gd name="connsiteX278" fmla="*/ 50549 w 194146"/>
              <a:gd name="connsiteY278" fmla="*/ 112581 h 414537"/>
              <a:gd name="connsiteX279" fmla="*/ 48015 w 194146"/>
              <a:gd name="connsiteY279" fmla="*/ 114072 h 414537"/>
              <a:gd name="connsiteX280" fmla="*/ 47120 w 194146"/>
              <a:gd name="connsiteY280" fmla="*/ 114818 h 414537"/>
              <a:gd name="connsiteX281" fmla="*/ 47120 w 194146"/>
              <a:gd name="connsiteY281" fmla="*/ 115862 h 414537"/>
              <a:gd name="connsiteX282" fmla="*/ 47716 w 194146"/>
              <a:gd name="connsiteY282" fmla="*/ 116905 h 414537"/>
              <a:gd name="connsiteX283" fmla="*/ 50102 w 194146"/>
              <a:gd name="connsiteY283" fmla="*/ 117949 h 414537"/>
              <a:gd name="connsiteX284" fmla="*/ 52787 w 194146"/>
              <a:gd name="connsiteY284" fmla="*/ 118993 h 414537"/>
              <a:gd name="connsiteX285" fmla="*/ 61733 w 194146"/>
              <a:gd name="connsiteY285" fmla="*/ 124958 h 414537"/>
              <a:gd name="connsiteX286" fmla="*/ 63672 w 194146"/>
              <a:gd name="connsiteY286" fmla="*/ 126300 h 414537"/>
              <a:gd name="connsiteX287" fmla="*/ 66207 w 194146"/>
              <a:gd name="connsiteY287" fmla="*/ 128387 h 414537"/>
              <a:gd name="connsiteX288" fmla="*/ 68891 w 194146"/>
              <a:gd name="connsiteY288" fmla="*/ 130028 h 414537"/>
              <a:gd name="connsiteX289" fmla="*/ 76197 w 194146"/>
              <a:gd name="connsiteY289" fmla="*/ 132115 h 414537"/>
              <a:gd name="connsiteX290" fmla="*/ 79478 w 194146"/>
              <a:gd name="connsiteY290" fmla="*/ 133457 h 414537"/>
              <a:gd name="connsiteX291" fmla="*/ 80372 w 194146"/>
              <a:gd name="connsiteY291" fmla="*/ 134203 h 414537"/>
              <a:gd name="connsiteX292" fmla="*/ 80372 w 194146"/>
              <a:gd name="connsiteY292" fmla="*/ 135097 h 414537"/>
              <a:gd name="connsiteX293" fmla="*/ 79478 w 194146"/>
              <a:gd name="connsiteY293" fmla="*/ 136290 h 414537"/>
              <a:gd name="connsiteX294" fmla="*/ 78732 w 194146"/>
              <a:gd name="connsiteY294" fmla="*/ 138527 h 414537"/>
              <a:gd name="connsiteX295" fmla="*/ 78732 w 194146"/>
              <a:gd name="connsiteY295" fmla="*/ 139869 h 414537"/>
              <a:gd name="connsiteX296" fmla="*/ 79478 w 194146"/>
              <a:gd name="connsiteY296" fmla="*/ 141062 h 414537"/>
              <a:gd name="connsiteX297" fmla="*/ 80820 w 194146"/>
              <a:gd name="connsiteY297" fmla="*/ 143000 h 414537"/>
              <a:gd name="connsiteX298" fmla="*/ 83653 w 194146"/>
              <a:gd name="connsiteY298" fmla="*/ 145983 h 414537"/>
              <a:gd name="connsiteX299" fmla="*/ 85293 w 194146"/>
              <a:gd name="connsiteY299" fmla="*/ 147325 h 414537"/>
              <a:gd name="connsiteX300" fmla="*/ 87083 w 194146"/>
              <a:gd name="connsiteY300" fmla="*/ 147623 h 414537"/>
              <a:gd name="connsiteX301" fmla="*/ 88574 w 194146"/>
              <a:gd name="connsiteY301" fmla="*/ 148369 h 414537"/>
              <a:gd name="connsiteX302" fmla="*/ 90214 w 194146"/>
              <a:gd name="connsiteY302" fmla="*/ 150605 h 414537"/>
              <a:gd name="connsiteX303" fmla="*/ 92003 w 194146"/>
              <a:gd name="connsiteY303" fmla="*/ 153289 h 414537"/>
              <a:gd name="connsiteX304" fmla="*/ 92302 w 194146"/>
              <a:gd name="connsiteY304" fmla="*/ 155079 h 414537"/>
              <a:gd name="connsiteX305" fmla="*/ 93047 w 194146"/>
              <a:gd name="connsiteY305" fmla="*/ 157465 h 414537"/>
              <a:gd name="connsiteX306" fmla="*/ 94688 w 194146"/>
              <a:gd name="connsiteY306" fmla="*/ 160149 h 414537"/>
              <a:gd name="connsiteX307" fmla="*/ 97073 w 194146"/>
              <a:gd name="connsiteY307" fmla="*/ 162833 h 414537"/>
              <a:gd name="connsiteX308" fmla="*/ 100354 w 194146"/>
              <a:gd name="connsiteY308" fmla="*/ 166113 h 414537"/>
              <a:gd name="connsiteX309" fmla="*/ 102143 w 194146"/>
              <a:gd name="connsiteY309" fmla="*/ 168350 h 414537"/>
              <a:gd name="connsiteX310" fmla="*/ 103038 w 194146"/>
              <a:gd name="connsiteY310" fmla="*/ 169245 h 414537"/>
              <a:gd name="connsiteX311" fmla="*/ 109897 w 194146"/>
              <a:gd name="connsiteY311" fmla="*/ 174762 h 414537"/>
              <a:gd name="connsiteX312" fmla="*/ 111537 w 194146"/>
              <a:gd name="connsiteY312" fmla="*/ 176849 h 414537"/>
              <a:gd name="connsiteX313" fmla="*/ 113923 w 194146"/>
              <a:gd name="connsiteY313" fmla="*/ 180876 h 414537"/>
              <a:gd name="connsiteX314" fmla="*/ 114967 w 194146"/>
              <a:gd name="connsiteY314" fmla="*/ 181472 h 414537"/>
              <a:gd name="connsiteX315" fmla="*/ 116011 w 194146"/>
              <a:gd name="connsiteY315" fmla="*/ 182218 h 414537"/>
              <a:gd name="connsiteX316" fmla="*/ 116607 w 194146"/>
              <a:gd name="connsiteY316" fmla="*/ 184454 h 414537"/>
              <a:gd name="connsiteX317" fmla="*/ 116607 w 194146"/>
              <a:gd name="connsiteY317" fmla="*/ 185945 h 414537"/>
              <a:gd name="connsiteX318" fmla="*/ 117204 w 194146"/>
              <a:gd name="connsiteY318" fmla="*/ 190717 h 414537"/>
              <a:gd name="connsiteX319" fmla="*/ 118397 w 194146"/>
              <a:gd name="connsiteY319" fmla="*/ 192208 h 414537"/>
              <a:gd name="connsiteX320" fmla="*/ 119589 w 194146"/>
              <a:gd name="connsiteY320" fmla="*/ 193998 h 414537"/>
              <a:gd name="connsiteX321" fmla="*/ 120037 w 194146"/>
              <a:gd name="connsiteY321" fmla="*/ 195340 h 414537"/>
              <a:gd name="connsiteX322" fmla="*/ 121081 w 194146"/>
              <a:gd name="connsiteY322" fmla="*/ 196234 h 414537"/>
              <a:gd name="connsiteX323" fmla="*/ 122273 w 194146"/>
              <a:gd name="connsiteY323" fmla="*/ 196234 h 414537"/>
              <a:gd name="connsiteX324" fmla="*/ 123616 w 194146"/>
              <a:gd name="connsiteY324" fmla="*/ 195340 h 414537"/>
              <a:gd name="connsiteX325" fmla="*/ 124659 w 194146"/>
              <a:gd name="connsiteY325" fmla="*/ 194296 h 414537"/>
              <a:gd name="connsiteX326" fmla="*/ 125107 w 194146"/>
              <a:gd name="connsiteY326" fmla="*/ 194594 h 414537"/>
              <a:gd name="connsiteX327" fmla="*/ 126150 w 194146"/>
              <a:gd name="connsiteY327" fmla="*/ 197875 h 414537"/>
              <a:gd name="connsiteX328" fmla="*/ 127194 w 194146"/>
              <a:gd name="connsiteY328" fmla="*/ 199068 h 414537"/>
              <a:gd name="connsiteX329" fmla="*/ 129133 w 194146"/>
              <a:gd name="connsiteY329" fmla="*/ 200260 h 414537"/>
              <a:gd name="connsiteX330" fmla="*/ 130922 w 194146"/>
              <a:gd name="connsiteY330" fmla="*/ 201155 h 414537"/>
              <a:gd name="connsiteX331" fmla="*/ 134799 w 194146"/>
              <a:gd name="connsiteY331" fmla="*/ 205181 h 414537"/>
              <a:gd name="connsiteX332" fmla="*/ 136887 w 194146"/>
              <a:gd name="connsiteY332" fmla="*/ 206672 h 414537"/>
              <a:gd name="connsiteX333" fmla="*/ 138229 w 194146"/>
              <a:gd name="connsiteY333" fmla="*/ 207120 h 414537"/>
              <a:gd name="connsiteX334" fmla="*/ 139422 w 194146"/>
              <a:gd name="connsiteY334" fmla="*/ 207865 h 414537"/>
              <a:gd name="connsiteX335" fmla="*/ 139719 w 194146"/>
              <a:gd name="connsiteY335" fmla="*/ 209058 h 414537"/>
              <a:gd name="connsiteX336" fmla="*/ 139273 w 194146"/>
              <a:gd name="connsiteY336" fmla="*/ 210400 h 414537"/>
              <a:gd name="connsiteX337" fmla="*/ 138378 w 194146"/>
              <a:gd name="connsiteY337" fmla="*/ 211295 h 414537"/>
              <a:gd name="connsiteX338" fmla="*/ 133905 w 194146"/>
              <a:gd name="connsiteY338" fmla="*/ 213681 h 414537"/>
              <a:gd name="connsiteX339" fmla="*/ 133308 w 194146"/>
              <a:gd name="connsiteY339" fmla="*/ 214725 h 414537"/>
              <a:gd name="connsiteX340" fmla="*/ 133905 w 194146"/>
              <a:gd name="connsiteY340" fmla="*/ 216216 h 414537"/>
              <a:gd name="connsiteX341" fmla="*/ 135097 w 194146"/>
              <a:gd name="connsiteY341" fmla="*/ 218154 h 414537"/>
              <a:gd name="connsiteX342" fmla="*/ 136290 w 194146"/>
              <a:gd name="connsiteY342" fmla="*/ 219794 h 414537"/>
              <a:gd name="connsiteX343" fmla="*/ 137782 w 194146"/>
              <a:gd name="connsiteY343" fmla="*/ 221435 h 414537"/>
              <a:gd name="connsiteX344" fmla="*/ 140913 w 194146"/>
              <a:gd name="connsiteY344" fmla="*/ 224119 h 414537"/>
              <a:gd name="connsiteX345" fmla="*/ 143597 w 194146"/>
              <a:gd name="connsiteY345" fmla="*/ 226206 h 414537"/>
              <a:gd name="connsiteX346" fmla="*/ 145088 w 194146"/>
              <a:gd name="connsiteY346" fmla="*/ 228443 h 414537"/>
              <a:gd name="connsiteX347" fmla="*/ 145983 w 194146"/>
              <a:gd name="connsiteY347" fmla="*/ 229934 h 414537"/>
              <a:gd name="connsiteX348" fmla="*/ 145535 w 194146"/>
              <a:gd name="connsiteY348" fmla="*/ 231724 h 414537"/>
              <a:gd name="connsiteX349" fmla="*/ 144343 w 194146"/>
              <a:gd name="connsiteY349" fmla="*/ 233662 h 414537"/>
              <a:gd name="connsiteX350" fmla="*/ 143447 w 194146"/>
              <a:gd name="connsiteY350" fmla="*/ 235302 h 414537"/>
              <a:gd name="connsiteX351" fmla="*/ 141957 w 194146"/>
              <a:gd name="connsiteY351" fmla="*/ 236346 h 414537"/>
              <a:gd name="connsiteX352" fmla="*/ 141510 w 194146"/>
              <a:gd name="connsiteY352" fmla="*/ 237539 h 414537"/>
              <a:gd name="connsiteX353" fmla="*/ 142106 w 194146"/>
              <a:gd name="connsiteY353" fmla="*/ 239328 h 414537"/>
              <a:gd name="connsiteX354" fmla="*/ 142553 w 194146"/>
              <a:gd name="connsiteY354" fmla="*/ 240521 h 414537"/>
              <a:gd name="connsiteX355" fmla="*/ 142255 w 194146"/>
              <a:gd name="connsiteY355" fmla="*/ 242012 h 414537"/>
              <a:gd name="connsiteX356" fmla="*/ 142255 w 194146"/>
              <a:gd name="connsiteY356" fmla="*/ 245144 h 414537"/>
              <a:gd name="connsiteX357" fmla="*/ 142851 w 194146"/>
              <a:gd name="connsiteY357" fmla="*/ 246635 h 414537"/>
              <a:gd name="connsiteX358" fmla="*/ 141807 w 194146"/>
              <a:gd name="connsiteY358" fmla="*/ 249468 h 414537"/>
              <a:gd name="connsiteX359" fmla="*/ 140615 w 194146"/>
              <a:gd name="connsiteY359" fmla="*/ 252152 h 414537"/>
              <a:gd name="connsiteX360" fmla="*/ 138378 w 194146"/>
              <a:gd name="connsiteY360" fmla="*/ 254389 h 414537"/>
              <a:gd name="connsiteX361" fmla="*/ 138378 w 194146"/>
              <a:gd name="connsiteY361" fmla="*/ 256029 h 414537"/>
              <a:gd name="connsiteX362" fmla="*/ 137483 w 194146"/>
              <a:gd name="connsiteY362" fmla="*/ 261099 h 414537"/>
              <a:gd name="connsiteX363" fmla="*/ 137782 w 194146"/>
              <a:gd name="connsiteY363" fmla="*/ 262739 h 414537"/>
              <a:gd name="connsiteX364" fmla="*/ 138229 w 194146"/>
              <a:gd name="connsiteY364" fmla="*/ 264081 h 414537"/>
              <a:gd name="connsiteX365" fmla="*/ 138974 w 194146"/>
              <a:gd name="connsiteY365" fmla="*/ 264827 h 414537"/>
              <a:gd name="connsiteX366" fmla="*/ 140913 w 194146"/>
              <a:gd name="connsiteY366" fmla="*/ 269747 h 414537"/>
              <a:gd name="connsiteX367" fmla="*/ 142702 w 194146"/>
              <a:gd name="connsiteY367" fmla="*/ 274221 h 414537"/>
              <a:gd name="connsiteX368" fmla="*/ 144491 w 194146"/>
              <a:gd name="connsiteY368" fmla="*/ 277949 h 414537"/>
              <a:gd name="connsiteX369" fmla="*/ 144790 w 194146"/>
              <a:gd name="connsiteY369" fmla="*/ 280335 h 414537"/>
              <a:gd name="connsiteX370" fmla="*/ 143150 w 194146"/>
              <a:gd name="connsiteY370" fmla="*/ 286299 h 414537"/>
              <a:gd name="connsiteX371" fmla="*/ 141360 w 194146"/>
              <a:gd name="connsiteY371" fmla="*/ 291667 h 414537"/>
              <a:gd name="connsiteX372" fmla="*/ 141360 w 194146"/>
              <a:gd name="connsiteY372" fmla="*/ 294351 h 414537"/>
              <a:gd name="connsiteX373" fmla="*/ 142255 w 194146"/>
              <a:gd name="connsiteY373" fmla="*/ 297035 h 414537"/>
              <a:gd name="connsiteX374" fmla="*/ 143150 w 194146"/>
              <a:gd name="connsiteY374" fmla="*/ 300614 h 414537"/>
              <a:gd name="connsiteX375" fmla="*/ 143447 w 194146"/>
              <a:gd name="connsiteY375" fmla="*/ 305237 h 414537"/>
              <a:gd name="connsiteX376" fmla="*/ 143000 w 194146"/>
              <a:gd name="connsiteY376" fmla="*/ 308219 h 414537"/>
              <a:gd name="connsiteX377" fmla="*/ 142106 w 194146"/>
              <a:gd name="connsiteY377" fmla="*/ 310008 h 414537"/>
              <a:gd name="connsiteX378" fmla="*/ 140466 w 194146"/>
              <a:gd name="connsiteY378" fmla="*/ 311947 h 414537"/>
              <a:gd name="connsiteX379" fmla="*/ 139123 w 194146"/>
              <a:gd name="connsiteY379" fmla="*/ 312991 h 414537"/>
              <a:gd name="connsiteX380" fmla="*/ 137483 w 194146"/>
              <a:gd name="connsiteY380" fmla="*/ 311350 h 414537"/>
              <a:gd name="connsiteX381" fmla="*/ 136141 w 194146"/>
              <a:gd name="connsiteY381" fmla="*/ 311350 h 414537"/>
              <a:gd name="connsiteX382" fmla="*/ 134352 w 194146"/>
              <a:gd name="connsiteY382" fmla="*/ 311798 h 414537"/>
              <a:gd name="connsiteX383" fmla="*/ 133010 w 194146"/>
              <a:gd name="connsiteY383" fmla="*/ 312543 h 414537"/>
              <a:gd name="connsiteX384" fmla="*/ 130177 w 194146"/>
              <a:gd name="connsiteY384" fmla="*/ 315377 h 414537"/>
              <a:gd name="connsiteX385" fmla="*/ 127045 w 194146"/>
              <a:gd name="connsiteY385" fmla="*/ 318061 h 414537"/>
              <a:gd name="connsiteX386" fmla="*/ 122721 w 194146"/>
              <a:gd name="connsiteY386" fmla="*/ 318806 h 414537"/>
              <a:gd name="connsiteX387" fmla="*/ 121081 w 194146"/>
              <a:gd name="connsiteY387" fmla="*/ 320894 h 414537"/>
              <a:gd name="connsiteX388" fmla="*/ 119291 w 194146"/>
              <a:gd name="connsiteY388" fmla="*/ 321192 h 414537"/>
              <a:gd name="connsiteX389" fmla="*/ 115862 w 194146"/>
              <a:gd name="connsiteY389" fmla="*/ 321192 h 414537"/>
              <a:gd name="connsiteX390" fmla="*/ 113625 w 194146"/>
              <a:gd name="connsiteY390" fmla="*/ 321788 h 414537"/>
              <a:gd name="connsiteX391" fmla="*/ 113625 w 194146"/>
              <a:gd name="connsiteY391" fmla="*/ 322832 h 414537"/>
              <a:gd name="connsiteX392" fmla="*/ 113625 w 194146"/>
              <a:gd name="connsiteY392" fmla="*/ 327604 h 414537"/>
              <a:gd name="connsiteX393" fmla="*/ 113625 w 194146"/>
              <a:gd name="connsiteY393" fmla="*/ 328797 h 414537"/>
              <a:gd name="connsiteX394" fmla="*/ 113327 w 194146"/>
              <a:gd name="connsiteY394" fmla="*/ 329095 h 414537"/>
              <a:gd name="connsiteX395" fmla="*/ 111836 w 194146"/>
              <a:gd name="connsiteY395" fmla="*/ 329095 h 414537"/>
              <a:gd name="connsiteX396" fmla="*/ 109152 w 194146"/>
              <a:gd name="connsiteY396" fmla="*/ 328499 h 414537"/>
              <a:gd name="connsiteX397" fmla="*/ 105573 w 194146"/>
              <a:gd name="connsiteY397" fmla="*/ 327306 h 414537"/>
              <a:gd name="connsiteX398" fmla="*/ 103038 w 194146"/>
              <a:gd name="connsiteY398" fmla="*/ 327306 h 414537"/>
              <a:gd name="connsiteX399" fmla="*/ 101696 w 194146"/>
              <a:gd name="connsiteY399" fmla="*/ 329244 h 414537"/>
              <a:gd name="connsiteX400" fmla="*/ 100950 w 194146"/>
              <a:gd name="connsiteY400" fmla="*/ 329990 h 414537"/>
              <a:gd name="connsiteX401" fmla="*/ 100055 w 194146"/>
              <a:gd name="connsiteY401" fmla="*/ 329990 h 414537"/>
              <a:gd name="connsiteX402" fmla="*/ 99012 w 194146"/>
              <a:gd name="connsiteY402" fmla="*/ 330437 h 414537"/>
              <a:gd name="connsiteX403" fmla="*/ 98714 w 194146"/>
              <a:gd name="connsiteY403" fmla="*/ 331332 h 414537"/>
              <a:gd name="connsiteX404" fmla="*/ 98714 w 194146"/>
              <a:gd name="connsiteY404" fmla="*/ 332525 h 414537"/>
              <a:gd name="connsiteX405" fmla="*/ 99161 w 194146"/>
              <a:gd name="connsiteY405" fmla="*/ 334463 h 414537"/>
              <a:gd name="connsiteX406" fmla="*/ 99161 w 194146"/>
              <a:gd name="connsiteY406" fmla="*/ 337594 h 414537"/>
              <a:gd name="connsiteX407" fmla="*/ 99161 w 194146"/>
              <a:gd name="connsiteY407" fmla="*/ 339682 h 414537"/>
              <a:gd name="connsiteX408" fmla="*/ 100055 w 194146"/>
              <a:gd name="connsiteY408" fmla="*/ 341024 h 414537"/>
              <a:gd name="connsiteX409" fmla="*/ 105573 w 194146"/>
              <a:gd name="connsiteY409" fmla="*/ 345647 h 414537"/>
              <a:gd name="connsiteX410" fmla="*/ 107213 w 194146"/>
              <a:gd name="connsiteY410" fmla="*/ 346840 h 414537"/>
              <a:gd name="connsiteX411" fmla="*/ 107213 w 194146"/>
              <a:gd name="connsiteY411" fmla="*/ 347585 h 414537"/>
              <a:gd name="connsiteX412" fmla="*/ 106467 w 194146"/>
              <a:gd name="connsiteY412" fmla="*/ 350120 h 414537"/>
              <a:gd name="connsiteX413" fmla="*/ 107362 w 194146"/>
              <a:gd name="connsiteY413" fmla="*/ 353699 h 414537"/>
              <a:gd name="connsiteX414" fmla="*/ 105573 w 194146"/>
              <a:gd name="connsiteY414" fmla="*/ 353699 h 414537"/>
              <a:gd name="connsiteX415" fmla="*/ 102739 w 194146"/>
              <a:gd name="connsiteY415" fmla="*/ 352059 h 414537"/>
              <a:gd name="connsiteX416" fmla="*/ 101397 w 194146"/>
              <a:gd name="connsiteY416" fmla="*/ 351164 h 414537"/>
              <a:gd name="connsiteX417" fmla="*/ 99757 w 194146"/>
              <a:gd name="connsiteY417" fmla="*/ 351910 h 414537"/>
              <a:gd name="connsiteX418" fmla="*/ 99161 w 194146"/>
              <a:gd name="connsiteY418" fmla="*/ 351910 h 414537"/>
              <a:gd name="connsiteX419" fmla="*/ 97968 w 194146"/>
              <a:gd name="connsiteY419" fmla="*/ 349971 h 414537"/>
              <a:gd name="connsiteX420" fmla="*/ 96477 w 194146"/>
              <a:gd name="connsiteY420" fmla="*/ 348182 h 414537"/>
              <a:gd name="connsiteX421" fmla="*/ 94986 w 194146"/>
              <a:gd name="connsiteY421" fmla="*/ 348182 h 414537"/>
              <a:gd name="connsiteX422" fmla="*/ 91854 w 194146"/>
              <a:gd name="connsiteY422" fmla="*/ 348778 h 414537"/>
              <a:gd name="connsiteX423" fmla="*/ 88574 w 194146"/>
              <a:gd name="connsiteY423" fmla="*/ 349225 h 414537"/>
              <a:gd name="connsiteX424" fmla="*/ 87381 w 194146"/>
              <a:gd name="connsiteY424" fmla="*/ 349225 h 414537"/>
              <a:gd name="connsiteX425" fmla="*/ 86933 w 194146"/>
              <a:gd name="connsiteY425" fmla="*/ 349524 h 414537"/>
              <a:gd name="connsiteX426" fmla="*/ 84995 w 194146"/>
              <a:gd name="connsiteY426" fmla="*/ 352208 h 414537"/>
              <a:gd name="connsiteX427" fmla="*/ 84249 w 194146"/>
              <a:gd name="connsiteY427" fmla="*/ 351760 h 414537"/>
              <a:gd name="connsiteX428" fmla="*/ 80969 w 194146"/>
              <a:gd name="connsiteY428" fmla="*/ 350717 h 414537"/>
              <a:gd name="connsiteX429" fmla="*/ 77986 w 194146"/>
              <a:gd name="connsiteY429" fmla="*/ 350269 h 414537"/>
              <a:gd name="connsiteX430" fmla="*/ 77390 w 194146"/>
              <a:gd name="connsiteY430" fmla="*/ 351015 h 414537"/>
              <a:gd name="connsiteX431" fmla="*/ 77688 w 194146"/>
              <a:gd name="connsiteY431" fmla="*/ 353102 h 414537"/>
              <a:gd name="connsiteX432" fmla="*/ 78285 w 194146"/>
              <a:gd name="connsiteY432" fmla="*/ 355190 h 414537"/>
              <a:gd name="connsiteX433" fmla="*/ 77838 w 194146"/>
              <a:gd name="connsiteY433" fmla="*/ 356085 h 414537"/>
              <a:gd name="connsiteX434" fmla="*/ 76197 w 194146"/>
              <a:gd name="connsiteY434" fmla="*/ 357128 h 414537"/>
              <a:gd name="connsiteX435" fmla="*/ 73961 w 194146"/>
              <a:gd name="connsiteY435" fmla="*/ 359067 h 414537"/>
              <a:gd name="connsiteX436" fmla="*/ 72619 w 194146"/>
              <a:gd name="connsiteY436" fmla="*/ 360558 h 414537"/>
              <a:gd name="connsiteX437" fmla="*/ 71724 w 194146"/>
              <a:gd name="connsiteY437" fmla="*/ 361006 h 414537"/>
              <a:gd name="connsiteX438" fmla="*/ 68443 w 194146"/>
              <a:gd name="connsiteY438" fmla="*/ 361006 h 414537"/>
              <a:gd name="connsiteX439" fmla="*/ 65163 w 194146"/>
              <a:gd name="connsiteY439" fmla="*/ 361006 h 414537"/>
              <a:gd name="connsiteX440" fmla="*/ 63821 w 194146"/>
              <a:gd name="connsiteY440" fmla="*/ 362497 h 414537"/>
              <a:gd name="connsiteX441" fmla="*/ 62628 w 194146"/>
              <a:gd name="connsiteY441" fmla="*/ 363689 h 414537"/>
              <a:gd name="connsiteX442" fmla="*/ 61584 w 194146"/>
              <a:gd name="connsiteY442" fmla="*/ 363988 h 414537"/>
              <a:gd name="connsiteX443" fmla="*/ 63970 w 194146"/>
              <a:gd name="connsiteY443" fmla="*/ 365926 h 414537"/>
              <a:gd name="connsiteX444" fmla="*/ 66057 w 194146"/>
              <a:gd name="connsiteY444" fmla="*/ 368014 h 414537"/>
              <a:gd name="connsiteX445" fmla="*/ 66505 w 194146"/>
              <a:gd name="connsiteY445" fmla="*/ 369654 h 414537"/>
              <a:gd name="connsiteX446" fmla="*/ 67847 w 194146"/>
              <a:gd name="connsiteY446" fmla="*/ 370698 h 414537"/>
              <a:gd name="connsiteX447" fmla="*/ 70083 w 194146"/>
              <a:gd name="connsiteY447" fmla="*/ 369952 h 414537"/>
              <a:gd name="connsiteX448" fmla="*/ 71575 w 194146"/>
              <a:gd name="connsiteY448" fmla="*/ 369952 h 414537"/>
              <a:gd name="connsiteX449" fmla="*/ 73513 w 194146"/>
              <a:gd name="connsiteY449" fmla="*/ 372338 h 414537"/>
              <a:gd name="connsiteX450" fmla="*/ 75899 w 194146"/>
              <a:gd name="connsiteY450" fmla="*/ 372785 h 414537"/>
              <a:gd name="connsiteX451" fmla="*/ 77539 w 194146"/>
              <a:gd name="connsiteY451" fmla="*/ 373680 h 414537"/>
              <a:gd name="connsiteX452" fmla="*/ 79030 w 194146"/>
              <a:gd name="connsiteY452" fmla="*/ 375619 h 414537"/>
              <a:gd name="connsiteX453" fmla="*/ 79329 w 194146"/>
              <a:gd name="connsiteY453" fmla="*/ 376961 h 414537"/>
              <a:gd name="connsiteX454" fmla="*/ 79329 w 194146"/>
              <a:gd name="connsiteY454" fmla="*/ 378154 h 414537"/>
              <a:gd name="connsiteX455" fmla="*/ 76496 w 194146"/>
              <a:gd name="connsiteY455" fmla="*/ 379048 h 414537"/>
              <a:gd name="connsiteX456" fmla="*/ 74259 w 194146"/>
              <a:gd name="connsiteY456" fmla="*/ 380539 h 414537"/>
              <a:gd name="connsiteX457" fmla="*/ 72768 w 194146"/>
              <a:gd name="connsiteY457" fmla="*/ 386355 h 414537"/>
              <a:gd name="connsiteX458" fmla="*/ 72022 w 194146"/>
              <a:gd name="connsiteY458" fmla="*/ 397986 h 414537"/>
              <a:gd name="connsiteX459" fmla="*/ 72022 w 194146"/>
              <a:gd name="connsiteY459" fmla="*/ 408573 h 414537"/>
              <a:gd name="connsiteX460" fmla="*/ 74110 w 194146"/>
              <a:gd name="connsiteY460" fmla="*/ 410064 h 414537"/>
              <a:gd name="connsiteX461" fmla="*/ 70829 w 194146"/>
              <a:gd name="connsiteY461" fmla="*/ 414090 h 414537"/>
              <a:gd name="connsiteX462" fmla="*/ 73961 w 194146"/>
              <a:gd name="connsiteY462" fmla="*/ 414537 h 414537"/>
              <a:gd name="connsiteX463" fmla="*/ 79776 w 194146"/>
              <a:gd name="connsiteY463" fmla="*/ 413345 h 414537"/>
              <a:gd name="connsiteX464" fmla="*/ 81864 w 194146"/>
              <a:gd name="connsiteY464" fmla="*/ 411108 h 414537"/>
              <a:gd name="connsiteX465" fmla="*/ 85293 w 194146"/>
              <a:gd name="connsiteY465" fmla="*/ 408573 h 414537"/>
              <a:gd name="connsiteX466" fmla="*/ 87381 w 194146"/>
              <a:gd name="connsiteY466" fmla="*/ 404099 h 414537"/>
              <a:gd name="connsiteX467" fmla="*/ 90065 w 194146"/>
              <a:gd name="connsiteY467" fmla="*/ 400521 h 414537"/>
              <a:gd name="connsiteX468" fmla="*/ 107660 w 194146"/>
              <a:gd name="connsiteY468" fmla="*/ 392170 h 414537"/>
              <a:gd name="connsiteX469" fmla="*/ 108257 w 194146"/>
              <a:gd name="connsiteY469" fmla="*/ 390828 h 414537"/>
              <a:gd name="connsiteX470" fmla="*/ 108555 w 194146"/>
              <a:gd name="connsiteY470" fmla="*/ 389337 h 414537"/>
              <a:gd name="connsiteX471" fmla="*/ 107362 w 194146"/>
              <a:gd name="connsiteY471" fmla="*/ 386802 h 414537"/>
              <a:gd name="connsiteX472" fmla="*/ 106169 w 194146"/>
              <a:gd name="connsiteY472" fmla="*/ 384566 h 414537"/>
              <a:gd name="connsiteX473" fmla="*/ 98714 w 194146"/>
              <a:gd name="connsiteY473" fmla="*/ 375619 h 414537"/>
              <a:gd name="connsiteX474" fmla="*/ 101249 w 194146"/>
              <a:gd name="connsiteY474" fmla="*/ 376663 h 414537"/>
              <a:gd name="connsiteX475" fmla="*/ 108555 w 194146"/>
              <a:gd name="connsiteY475" fmla="*/ 384566 h 414537"/>
              <a:gd name="connsiteX476" fmla="*/ 113178 w 194146"/>
              <a:gd name="connsiteY476" fmla="*/ 387846 h 414537"/>
              <a:gd name="connsiteX477" fmla="*/ 116011 w 194146"/>
              <a:gd name="connsiteY477" fmla="*/ 387846 h 414537"/>
              <a:gd name="connsiteX478" fmla="*/ 117502 w 194146"/>
              <a:gd name="connsiteY478" fmla="*/ 386504 h 414537"/>
              <a:gd name="connsiteX479" fmla="*/ 118397 w 194146"/>
              <a:gd name="connsiteY479" fmla="*/ 385460 h 414537"/>
              <a:gd name="connsiteX480" fmla="*/ 118397 w 194146"/>
              <a:gd name="connsiteY480" fmla="*/ 383373 h 414537"/>
              <a:gd name="connsiteX481" fmla="*/ 116756 w 194146"/>
              <a:gd name="connsiteY481" fmla="*/ 380390 h 414537"/>
              <a:gd name="connsiteX482" fmla="*/ 108257 w 194146"/>
              <a:gd name="connsiteY482" fmla="*/ 371592 h 414537"/>
              <a:gd name="connsiteX483" fmla="*/ 107064 w 194146"/>
              <a:gd name="connsiteY483" fmla="*/ 369356 h 414537"/>
              <a:gd name="connsiteX484" fmla="*/ 115265 w 194146"/>
              <a:gd name="connsiteY484" fmla="*/ 377110 h 414537"/>
              <a:gd name="connsiteX485" fmla="*/ 118098 w 194146"/>
              <a:gd name="connsiteY485" fmla="*/ 379048 h 414537"/>
              <a:gd name="connsiteX486" fmla="*/ 119142 w 194146"/>
              <a:gd name="connsiteY486" fmla="*/ 379346 h 414537"/>
              <a:gd name="connsiteX487" fmla="*/ 120783 w 194146"/>
              <a:gd name="connsiteY487" fmla="*/ 378154 h 414537"/>
              <a:gd name="connsiteX488" fmla="*/ 120783 w 194146"/>
              <a:gd name="connsiteY488" fmla="*/ 376812 h 414537"/>
              <a:gd name="connsiteX489" fmla="*/ 120783 w 194146"/>
              <a:gd name="connsiteY489" fmla="*/ 375619 h 414537"/>
              <a:gd name="connsiteX490" fmla="*/ 122273 w 194146"/>
              <a:gd name="connsiteY490" fmla="*/ 373680 h 414537"/>
              <a:gd name="connsiteX491" fmla="*/ 124212 w 194146"/>
              <a:gd name="connsiteY491" fmla="*/ 372189 h 414537"/>
              <a:gd name="connsiteX492" fmla="*/ 124212 w 194146"/>
              <a:gd name="connsiteY492" fmla="*/ 371294 h 414537"/>
              <a:gd name="connsiteX493" fmla="*/ 122721 w 194146"/>
              <a:gd name="connsiteY493" fmla="*/ 370101 h 414537"/>
              <a:gd name="connsiteX494" fmla="*/ 119440 w 194146"/>
              <a:gd name="connsiteY494" fmla="*/ 369058 h 414537"/>
              <a:gd name="connsiteX495" fmla="*/ 115862 w 194146"/>
              <a:gd name="connsiteY495" fmla="*/ 367268 h 414537"/>
              <a:gd name="connsiteX496" fmla="*/ 116607 w 194146"/>
              <a:gd name="connsiteY496" fmla="*/ 367268 h 414537"/>
              <a:gd name="connsiteX497" fmla="*/ 120633 w 194146"/>
              <a:gd name="connsiteY497" fmla="*/ 367567 h 414537"/>
              <a:gd name="connsiteX498" fmla="*/ 123616 w 194146"/>
              <a:gd name="connsiteY498" fmla="*/ 367567 h 414537"/>
              <a:gd name="connsiteX499" fmla="*/ 124063 w 194146"/>
              <a:gd name="connsiteY499" fmla="*/ 366224 h 414537"/>
              <a:gd name="connsiteX500" fmla="*/ 124063 w 194146"/>
              <a:gd name="connsiteY500" fmla="*/ 365181 h 414537"/>
              <a:gd name="connsiteX501" fmla="*/ 123168 w 194146"/>
              <a:gd name="connsiteY501" fmla="*/ 363242 h 414537"/>
              <a:gd name="connsiteX502" fmla="*/ 121975 w 194146"/>
              <a:gd name="connsiteY502" fmla="*/ 362795 h 414537"/>
              <a:gd name="connsiteX503" fmla="*/ 120484 w 194146"/>
              <a:gd name="connsiteY503" fmla="*/ 362795 h 414537"/>
              <a:gd name="connsiteX504" fmla="*/ 119440 w 194146"/>
              <a:gd name="connsiteY504" fmla="*/ 362795 h 414537"/>
              <a:gd name="connsiteX505" fmla="*/ 122572 w 194146"/>
              <a:gd name="connsiteY505" fmla="*/ 360856 h 414537"/>
              <a:gd name="connsiteX506" fmla="*/ 124809 w 194146"/>
              <a:gd name="connsiteY506" fmla="*/ 363689 h 414537"/>
              <a:gd name="connsiteX507" fmla="*/ 127194 w 194146"/>
              <a:gd name="connsiteY507" fmla="*/ 365031 h 414537"/>
              <a:gd name="connsiteX508" fmla="*/ 128388 w 194146"/>
              <a:gd name="connsiteY508" fmla="*/ 364584 h 414537"/>
              <a:gd name="connsiteX509" fmla="*/ 128834 w 194146"/>
              <a:gd name="connsiteY509" fmla="*/ 363540 h 414537"/>
              <a:gd name="connsiteX510" fmla="*/ 129282 w 194146"/>
              <a:gd name="connsiteY510" fmla="*/ 358620 h 414537"/>
              <a:gd name="connsiteX511" fmla="*/ 129878 w 194146"/>
              <a:gd name="connsiteY511" fmla="*/ 357427 h 414537"/>
              <a:gd name="connsiteX512" fmla="*/ 130177 w 194146"/>
              <a:gd name="connsiteY512" fmla="*/ 358172 h 414537"/>
              <a:gd name="connsiteX513" fmla="*/ 130624 w 194146"/>
              <a:gd name="connsiteY513" fmla="*/ 360260 h 414537"/>
              <a:gd name="connsiteX514" fmla="*/ 131966 w 194146"/>
              <a:gd name="connsiteY514" fmla="*/ 361900 h 414537"/>
              <a:gd name="connsiteX515" fmla="*/ 134799 w 194146"/>
              <a:gd name="connsiteY515" fmla="*/ 362646 h 414537"/>
              <a:gd name="connsiteX516" fmla="*/ 135843 w 194146"/>
              <a:gd name="connsiteY516" fmla="*/ 364137 h 414537"/>
              <a:gd name="connsiteX517" fmla="*/ 136589 w 194146"/>
              <a:gd name="connsiteY517" fmla="*/ 364733 h 414537"/>
              <a:gd name="connsiteX518" fmla="*/ 139869 w 194146"/>
              <a:gd name="connsiteY518" fmla="*/ 363093 h 414537"/>
              <a:gd name="connsiteX519" fmla="*/ 142106 w 194146"/>
              <a:gd name="connsiteY519" fmla="*/ 362347 h 414537"/>
              <a:gd name="connsiteX520" fmla="*/ 144640 w 194146"/>
              <a:gd name="connsiteY520" fmla="*/ 360409 h 414537"/>
              <a:gd name="connsiteX521" fmla="*/ 152096 w 194146"/>
              <a:gd name="connsiteY521" fmla="*/ 356383 h 414537"/>
              <a:gd name="connsiteX522" fmla="*/ 156272 w 194146"/>
              <a:gd name="connsiteY522" fmla="*/ 355786 h 414537"/>
              <a:gd name="connsiteX523" fmla="*/ 158807 w 194146"/>
              <a:gd name="connsiteY523" fmla="*/ 350866 h 414537"/>
              <a:gd name="connsiteX524" fmla="*/ 160894 w 194146"/>
              <a:gd name="connsiteY524" fmla="*/ 350269 h 414537"/>
              <a:gd name="connsiteX525" fmla="*/ 163429 w 194146"/>
              <a:gd name="connsiteY525" fmla="*/ 349822 h 414537"/>
              <a:gd name="connsiteX526" fmla="*/ 167306 w 194146"/>
              <a:gd name="connsiteY526" fmla="*/ 346840 h 414537"/>
              <a:gd name="connsiteX527" fmla="*/ 170735 w 194146"/>
              <a:gd name="connsiteY527" fmla="*/ 343708 h 414537"/>
              <a:gd name="connsiteX528" fmla="*/ 174613 w 194146"/>
              <a:gd name="connsiteY528" fmla="*/ 342515 h 414537"/>
              <a:gd name="connsiteX529" fmla="*/ 177744 w 194146"/>
              <a:gd name="connsiteY529" fmla="*/ 339235 h 414537"/>
              <a:gd name="connsiteX530" fmla="*/ 182068 w 194146"/>
              <a:gd name="connsiteY530" fmla="*/ 338638 h 414537"/>
              <a:gd name="connsiteX531" fmla="*/ 182963 w 194146"/>
              <a:gd name="connsiteY531" fmla="*/ 335060 h 414537"/>
              <a:gd name="connsiteX532" fmla="*/ 183559 w 194146"/>
              <a:gd name="connsiteY532" fmla="*/ 331630 h 414537"/>
              <a:gd name="connsiteX533" fmla="*/ 185945 w 194146"/>
              <a:gd name="connsiteY533" fmla="*/ 331332 h 414537"/>
              <a:gd name="connsiteX534" fmla="*/ 186989 w 194146"/>
              <a:gd name="connsiteY534" fmla="*/ 329542 h 414537"/>
              <a:gd name="connsiteX535" fmla="*/ 187585 w 194146"/>
              <a:gd name="connsiteY535" fmla="*/ 327902 h 414537"/>
              <a:gd name="connsiteX536" fmla="*/ 187585 w 194146"/>
              <a:gd name="connsiteY536" fmla="*/ 326560 h 414537"/>
              <a:gd name="connsiteX537" fmla="*/ 186542 w 194146"/>
              <a:gd name="connsiteY537" fmla="*/ 324771 h 414537"/>
              <a:gd name="connsiteX538" fmla="*/ 186840 w 194146"/>
              <a:gd name="connsiteY538" fmla="*/ 322683 h 414537"/>
              <a:gd name="connsiteX539" fmla="*/ 187735 w 194146"/>
              <a:gd name="connsiteY539" fmla="*/ 321043 h 414537"/>
              <a:gd name="connsiteX540" fmla="*/ 187735 w 194146"/>
              <a:gd name="connsiteY540" fmla="*/ 320297 h 414537"/>
              <a:gd name="connsiteX541" fmla="*/ 188182 w 194146"/>
              <a:gd name="connsiteY541" fmla="*/ 319999 h 414537"/>
              <a:gd name="connsiteX542" fmla="*/ 188182 w 194146"/>
              <a:gd name="connsiteY542" fmla="*/ 321490 h 414537"/>
              <a:gd name="connsiteX543" fmla="*/ 189077 w 194146"/>
              <a:gd name="connsiteY543" fmla="*/ 322832 h 414537"/>
              <a:gd name="connsiteX544" fmla="*/ 189375 w 194146"/>
              <a:gd name="connsiteY544" fmla="*/ 321490 h 414537"/>
              <a:gd name="connsiteX545" fmla="*/ 189375 w 194146"/>
              <a:gd name="connsiteY545" fmla="*/ 320446 h 414537"/>
              <a:gd name="connsiteX546" fmla="*/ 188182 w 194146"/>
              <a:gd name="connsiteY546" fmla="*/ 318210 h 414537"/>
              <a:gd name="connsiteX547" fmla="*/ 187884 w 194146"/>
              <a:gd name="connsiteY547" fmla="*/ 308666 h 414537"/>
              <a:gd name="connsiteX548" fmla="*/ 190419 w 194146"/>
              <a:gd name="connsiteY548" fmla="*/ 309263 h 414537"/>
              <a:gd name="connsiteX549" fmla="*/ 188182 w 194146"/>
              <a:gd name="connsiteY549" fmla="*/ 302254 h 414537"/>
              <a:gd name="connsiteX550" fmla="*/ 189673 w 194146"/>
              <a:gd name="connsiteY550" fmla="*/ 300465 h 414537"/>
              <a:gd name="connsiteX551" fmla="*/ 191313 w 194146"/>
              <a:gd name="connsiteY551" fmla="*/ 299272 h 414537"/>
              <a:gd name="connsiteX552" fmla="*/ 192506 w 194146"/>
              <a:gd name="connsiteY552" fmla="*/ 301509 h 414537"/>
              <a:gd name="connsiteX553" fmla="*/ 194147 w 194146"/>
              <a:gd name="connsiteY553" fmla="*/ 303447 h 414537"/>
              <a:gd name="connsiteX554" fmla="*/ 193550 w 194146"/>
              <a:gd name="connsiteY554" fmla="*/ 300167 h 414537"/>
              <a:gd name="connsiteX555" fmla="*/ 117353 w 194146"/>
              <a:gd name="connsiteY555" fmla="*/ 410959 h 414537"/>
              <a:gd name="connsiteX556" fmla="*/ 117949 w 194146"/>
              <a:gd name="connsiteY556" fmla="*/ 411555 h 414537"/>
              <a:gd name="connsiteX557" fmla="*/ 118695 w 194146"/>
              <a:gd name="connsiteY557" fmla="*/ 411555 h 414537"/>
              <a:gd name="connsiteX558" fmla="*/ 119589 w 194146"/>
              <a:gd name="connsiteY558" fmla="*/ 410959 h 414537"/>
              <a:gd name="connsiteX559" fmla="*/ 119589 w 194146"/>
              <a:gd name="connsiteY559" fmla="*/ 410362 h 414537"/>
              <a:gd name="connsiteX560" fmla="*/ 119739 w 194146"/>
              <a:gd name="connsiteY560" fmla="*/ 409169 h 414537"/>
              <a:gd name="connsiteX561" fmla="*/ 117353 w 194146"/>
              <a:gd name="connsiteY561" fmla="*/ 410959 h 414537"/>
              <a:gd name="connsiteX562" fmla="*/ 132712 w 194146"/>
              <a:gd name="connsiteY562" fmla="*/ 363540 h 414537"/>
              <a:gd name="connsiteX563" fmla="*/ 130773 w 194146"/>
              <a:gd name="connsiteY563" fmla="*/ 364435 h 414537"/>
              <a:gd name="connsiteX564" fmla="*/ 130773 w 194146"/>
              <a:gd name="connsiteY564" fmla="*/ 365777 h 414537"/>
              <a:gd name="connsiteX565" fmla="*/ 133159 w 194146"/>
              <a:gd name="connsiteY565" fmla="*/ 364137 h 414537"/>
              <a:gd name="connsiteX566" fmla="*/ 133905 w 194146"/>
              <a:gd name="connsiteY566" fmla="*/ 362795 h 414537"/>
              <a:gd name="connsiteX567" fmla="*/ 133457 w 194146"/>
              <a:gd name="connsiteY567" fmla="*/ 362795 h 414537"/>
              <a:gd name="connsiteX568" fmla="*/ 132712 w 194146"/>
              <a:gd name="connsiteY568" fmla="*/ 363540 h 414537"/>
              <a:gd name="connsiteX569" fmla="*/ 50549 w 194146"/>
              <a:gd name="connsiteY569" fmla="*/ 363391 h 414537"/>
              <a:gd name="connsiteX570" fmla="*/ 49506 w 194146"/>
              <a:gd name="connsiteY570" fmla="*/ 363391 h 414537"/>
              <a:gd name="connsiteX571" fmla="*/ 47269 w 194146"/>
              <a:gd name="connsiteY571" fmla="*/ 365031 h 414537"/>
              <a:gd name="connsiteX572" fmla="*/ 45927 w 194146"/>
              <a:gd name="connsiteY572" fmla="*/ 365031 h 414537"/>
              <a:gd name="connsiteX573" fmla="*/ 46374 w 194146"/>
              <a:gd name="connsiteY573" fmla="*/ 365926 h 414537"/>
              <a:gd name="connsiteX574" fmla="*/ 48611 w 194146"/>
              <a:gd name="connsiteY574" fmla="*/ 368461 h 414537"/>
              <a:gd name="connsiteX575" fmla="*/ 50401 w 194146"/>
              <a:gd name="connsiteY575" fmla="*/ 374426 h 414537"/>
              <a:gd name="connsiteX576" fmla="*/ 51146 w 194146"/>
              <a:gd name="connsiteY576" fmla="*/ 373531 h 414537"/>
              <a:gd name="connsiteX577" fmla="*/ 50848 w 194146"/>
              <a:gd name="connsiteY577" fmla="*/ 372189 h 414537"/>
              <a:gd name="connsiteX578" fmla="*/ 51891 w 194146"/>
              <a:gd name="connsiteY578" fmla="*/ 369058 h 414537"/>
              <a:gd name="connsiteX579" fmla="*/ 51891 w 194146"/>
              <a:gd name="connsiteY579" fmla="*/ 365777 h 414537"/>
              <a:gd name="connsiteX580" fmla="*/ 51593 w 194146"/>
              <a:gd name="connsiteY580" fmla="*/ 364435 h 414537"/>
              <a:gd name="connsiteX581" fmla="*/ 50699 w 194146"/>
              <a:gd name="connsiteY581" fmla="*/ 363391 h 414537"/>
              <a:gd name="connsiteX582" fmla="*/ 139273 w 194146"/>
              <a:gd name="connsiteY582" fmla="*/ 70084 h 414537"/>
              <a:gd name="connsiteX583" fmla="*/ 141062 w 194146"/>
              <a:gd name="connsiteY583" fmla="*/ 70084 h 414537"/>
              <a:gd name="connsiteX584" fmla="*/ 142553 w 194146"/>
              <a:gd name="connsiteY584" fmla="*/ 69487 h 414537"/>
              <a:gd name="connsiteX585" fmla="*/ 143299 w 194146"/>
              <a:gd name="connsiteY585" fmla="*/ 67996 h 414537"/>
              <a:gd name="connsiteX586" fmla="*/ 143299 w 194146"/>
              <a:gd name="connsiteY586" fmla="*/ 66505 h 414537"/>
              <a:gd name="connsiteX587" fmla="*/ 142404 w 194146"/>
              <a:gd name="connsiteY587" fmla="*/ 67101 h 414537"/>
              <a:gd name="connsiteX588" fmla="*/ 141360 w 194146"/>
              <a:gd name="connsiteY588" fmla="*/ 68891 h 414537"/>
              <a:gd name="connsiteX589" fmla="*/ 139273 w 194146"/>
              <a:gd name="connsiteY589" fmla="*/ 70233 h 414537"/>
              <a:gd name="connsiteX590" fmla="*/ 126449 w 194146"/>
              <a:gd name="connsiteY590" fmla="*/ 72320 h 414537"/>
              <a:gd name="connsiteX591" fmla="*/ 128536 w 194146"/>
              <a:gd name="connsiteY591" fmla="*/ 74706 h 414537"/>
              <a:gd name="connsiteX592" fmla="*/ 129580 w 194146"/>
              <a:gd name="connsiteY592" fmla="*/ 74706 h 414537"/>
              <a:gd name="connsiteX593" fmla="*/ 129878 w 194146"/>
              <a:gd name="connsiteY593" fmla="*/ 74259 h 414537"/>
              <a:gd name="connsiteX594" fmla="*/ 130474 w 194146"/>
              <a:gd name="connsiteY594" fmla="*/ 73215 h 414537"/>
              <a:gd name="connsiteX595" fmla="*/ 130474 w 194146"/>
              <a:gd name="connsiteY595" fmla="*/ 72768 h 414537"/>
              <a:gd name="connsiteX596" fmla="*/ 129878 w 194146"/>
              <a:gd name="connsiteY596" fmla="*/ 72171 h 414537"/>
              <a:gd name="connsiteX597" fmla="*/ 127493 w 194146"/>
              <a:gd name="connsiteY597" fmla="*/ 71277 h 414537"/>
              <a:gd name="connsiteX598" fmla="*/ 126300 w 194146"/>
              <a:gd name="connsiteY598" fmla="*/ 72469 h 414537"/>
              <a:gd name="connsiteX599" fmla="*/ 143597 w 194146"/>
              <a:gd name="connsiteY599" fmla="*/ 60988 h 414537"/>
              <a:gd name="connsiteX600" fmla="*/ 141360 w 194146"/>
              <a:gd name="connsiteY600" fmla="*/ 59646 h 414537"/>
              <a:gd name="connsiteX601" fmla="*/ 140763 w 194146"/>
              <a:gd name="connsiteY601" fmla="*/ 60540 h 414537"/>
              <a:gd name="connsiteX602" fmla="*/ 139422 w 194146"/>
              <a:gd name="connsiteY602" fmla="*/ 64566 h 414537"/>
              <a:gd name="connsiteX603" fmla="*/ 140913 w 194146"/>
              <a:gd name="connsiteY603" fmla="*/ 64566 h 414537"/>
              <a:gd name="connsiteX604" fmla="*/ 144640 w 194146"/>
              <a:gd name="connsiteY604" fmla="*/ 60988 h 414537"/>
              <a:gd name="connsiteX605" fmla="*/ 143597 w 194146"/>
              <a:gd name="connsiteY605" fmla="*/ 60988 h 414537"/>
              <a:gd name="connsiteX606" fmla="*/ 122721 w 194146"/>
              <a:gd name="connsiteY606" fmla="*/ 70978 h 414537"/>
              <a:gd name="connsiteX607" fmla="*/ 123616 w 194146"/>
              <a:gd name="connsiteY607" fmla="*/ 71575 h 414537"/>
              <a:gd name="connsiteX608" fmla="*/ 124958 w 194146"/>
              <a:gd name="connsiteY608" fmla="*/ 72917 h 414537"/>
              <a:gd name="connsiteX609" fmla="*/ 125256 w 194146"/>
              <a:gd name="connsiteY609" fmla="*/ 72320 h 414537"/>
              <a:gd name="connsiteX610" fmla="*/ 124958 w 194146"/>
              <a:gd name="connsiteY610" fmla="*/ 71128 h 414537"/>
              <a:gd name="connsiteX611" fmla="*/ 123317 w 194146"/>
              <a:gd name="connsiteY611" fmla="*/ 69189 h 414537"/>
              <a:gd name="connsiteX612" fmla="*/ 122572 w 194146"/>
              <a:gd name="connsiteY612" fmla="*/ 70978 h 414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Lst>
            <a:rect l="l" t="t" r="r" b="b"/>
            <a:pathLst>
              <a:path w="194146" h="414537">
                <a:moveTo>
                  <a:pt x="192357" y="300018"/>
                </a:moveTo>
                <a:lnTo>
                  <a:pt x="192357" y="293457"/>
                </a:lnTo>
                <a:cubicBezTo>
                  <a:pt x="192357" y="293457"/>
                  <a:pt x="191164" y="291518"/>
                  <a:pt x="191164" y="291518"/>
                </a:cubicBezTo>
                <a:lnTo>
                  <a:pt x="189375" y="286150"/>
                </a:lnTo>
                <a:lnTo>
                  <a:pt x="188331" y="284510"/>
                </a:lnTo>
                <a:lnTo>
                  <a:pt x="188779" y="279738"/>
                </a:lnTo>
                <a:lnTo>
                  <a:pt x="187884" y="275861"/>
                </a:lnTo>
                <a:lnTo>
                  <a:pt x="187884" y="268555"/>
                </a:lnTo>
                <a:cubicBezTo>
                  <a:pt x="187884" y="268555"/>
                  <a:pt x="188779" y="271090"/>
                  <a:pt x="188779" y="271090"/>
                </a:cubicBezTo>
                <a:lnTo>
                  <a:pt x="189225" y="268555"/>
                </a:lnTo>
                <a:lnTo>
                  <a:pt x="187735" y="263037"/>
                </a:lnTo>
                <a:lnTo>
                  <a:pt x="187139" y="261844"/>
                </a:lnTo>
                <a:lnTo>
                  <a:pt x="186691" y="260204"/>
                </a:lnTo>
                <a:lnTo>
                  <a:pt x="186244" y="256924"/>
                </a:lnTo>
                <a:lnTo>
                  <a:pt x="184752" y="253792"/>
                </a:lnTo>
                <a:lnTo>
                  <a:pt x="183411" y="249170"/>
                </a:lnTo>
                <a:lnTo>
                  <a:pt x="183411" y="244547"/>
                </a:lnTo>
                <a:cubicBezTo>
                  <a:pt x="183411" y="244547"/>
                  <a:pt x="181770" y="242161"/>
                  <a:pt x="181770" y="242161"/>
                </a:cubicBezTo>
                <a:lnTo>
                  <a:pt x="179534" y="236644"/>
                </a:lnTo>
                <a:lnTo>
                  <a:pt x="178490" y="231574"/>
                </a:lnTo>
                <a:lnTo>
                  <a:pt x="176402" y="226057"/>
                </a:lnTo>
                <a:lnTo>
                  <a:pt x="174314" y="224715"/>
                </a:lnTo>
                <a:lnTo>
                  <a:pt x="172525" y="223075"/>
                </a:lnTo>
                <a:lnTo>
                  <a:pt x="169990" y="220242"/>
                </a:lnTo>
                <a:lnTo>
                  <a:pt x="166561" y="215321"/>
                </a:lnTo>
                <a:lnTo>
                  <a:pt x="165218" y="212189"/>
                </a:lnTo>
                <a:lnTo>
                  <a:pt x="162385" y="208909"/>
                </a:lnTo>
                <a:lnTo>
                  <a:pt x="162087" y="207716"/>
                </a:lnTo>
                <a:lnTo>
                  <a:pt x="162087" y="206076"/>
                </a:lnTo>
                <a:cubicBezTo>
                  <a:pt x="162087" y="206076"/>
                  <a:pt x="161192" y="205778"/>
                  <a:pt x="161192" y="205778"/>
                </a:cubicBezTo>
                <a:lnTo>
                  <a:pt x="160297" y="206076"/>
                </a:lnTo>
                <a:lnTo>
                  <a:pt x="159254" y="203988"/>
                </a:lnTo>
                <a:lnTo>
                  <a:pt x="157166" y="201751"/>
                </a:lnTo>
                <a:lnTo>
                  <a:pt x="155675" y="199217"/>
                </a:lnTo>
                <a:lnTo>
                  <a:pt x="154631" y="199217"/>
                </a:lnTo>
                <a:cubicBezTo>
                  <a:pt x="154631" y="199217"/>
                  <a:pt x="153140" y="199217"/>
                  <a:pt x="153140" y="199217"/>
                </a:cubicBezTo>
                <a:lnTo>
                  <a:pt x="151649" y="199813"/>
                </a:lnTo>
                <a:lnTo>
                  <a:pt x="150307" y="199515"/>
                </a:lnTo>
                <a:lnTo>
                  <a:pt x="149562" y="197278"/>
                </a:lnTo>
                <a:lnTo>
                  <a:pt x="147474" y="194892"/>
                </a:lnTo>
                <a:lnTo>
                  <a:pt x="144044" y="192655"/>
                </a:lnTo>
                <a:lnTo>
                  <a:pt x="142702" y="191463"/>
                </a:lnTo>
                <a:lnTo>
                  <a:pt x="143000" y="190568"/>
                </a:lnTo>
                <a:lnTo>
                  <a:pt x="137930" y="186393"/>
                </a:lnTo>
                <a:lnTo>
                  <a:pt x="133308" y="183410"/>
                </a:lnTo>
                <a:lnTo>
                  <a:pt x="131668" y="178937"/>
                </a:lnTo>
                <a:lnTo>
                  <a:pt x="126598" y="174315"/>
                </a:lnTo>
                <a:lnTo>
                  <a:pt x="121528" y="170139"/>
                </a:lnTo>
                <a:lnTo>
                  <a:pt x="115712" y="161789"/>
                </a:lnTo>
                <a:lnTo>
                  <a:pt x="111836" y="159403"/>
                </a:lnTo>
                <a:lnTo>
                  <a:pt x="111388" y="158956"/>
                </a:lnTo>
                <a:lnTo>
                  <a:pt x="114669" y="160298"/>
                </a:lnTo>
                <a:lnTo>
                  <a:pt x="114222" y="155974"/>
                </a:lnTo>
                <a:lnTo>
                  <a:pt x="115265" y="153886"/>
                </a:lnTo>
                <a:lnTo>
                  <a:pt x="113028" y="150903"/>
                </a:lnTo>
                <a:lnTo>
                  <a:pt x="108555" y="146132"/>
                </a:lnTo>
                <a:lnTo>
                  <a:pt x="106020" y="145088"/>
                </a:lnTo>
                <a:lnTo>
                  <a:pt x="103933" y="143448"/>
                </a:lnTo>
                <a:lnTo>
                  <a:pt x="99310" y="138229"/>
                </a:lnTo>
                <a:lnTo>
                  <a:pt x="97968" y="136141"/>
                </a:lnTo>
                <a:lnTo>
                  <a:pt x="97222" y="134054"/>
                </a:lnTo>
                <a:lnTo>
                  <a:pt x="95582" y="131221"/>
                </a:lnTo>
                <a:lnTo>
                  <a:pt x="95284" y="130326"/>
                </a:lnTo>
                <a:lnTo>
                  <a:pt x="92451" y="125107"/>
                </a:lnTo>
                <a:lnTo>
                  <a:pt x="92898" y="122572"/>
                </a:lnTo>
                <a:lnTo>
                  <a:pt x="94986" y="120633"/>
                </a:lnTo>
                <a:lnTo>
                  <a:pt x="96924" y="115862"/>
                </a:lnTo>
                <a:lnTo>
                  <a:pt x="96924" y="113476"/>
                </a:lnTo>
                <a:cubicBezTo>
                  <a:pt x="96924" y="113476"/>
                  <a:pt x="97521" y="110941"/>
                  <a:pt x="97521" y="110941"/>
                </a:cubicBezTo>
                <a:lnTo>
                  <a:pt x="97521" y="107511"/>
                </a:lnTo>
                <a:cubicBezTo>
                  <a:pt x="97521" y="107511"/>
                  <a:pt x="101994" y="97521"/>
                  <a:pt x="101994" y="97521"/>
                </a:cubicBezTo>
                <a:lnTo>
                  <a:pt x="104081" y="96179"/>
                </a:lnTo>
                <a:lnTo>
                  <a:pt x="106766" y="96179"/>
                </a:lnTo>
                <a:cubicBezTo>
                  <a:pt x="106766" y="96179"/>
                  <a:pt x="112880" y="89916"/>
                  <a:pt x="112880" y="89916"/>
                </a:cubicBezTo>
                <a:lnTo>
                  <a:pt x="116160" y="87530"/>
                </a:lnTo>
                <a:lnTo>
                  <a:pt x="117651" y="84548"/>
                </a:lnTo>
                <a:lnTo>
                  <a:pt x="117055" y="80671"/>
                </a:lnTo>
                <a:lnTo>
                  <a:pt x="122423" y="74706"/>
                </a:lnTo>
                <a:lnTo>
                  <a:pt x="121975" y="72619"/>
                </a:lnTo>
                <a:lnTo>
                  <a:pt x="120335" y="68145"/>
                </a:lnTo>
                <a:lnTo>
                  <a:pt x="120335" y="66952"/>
                </a:lnTo>
                <a:cubicBezTo>
                  <a:pt x="120335" y="66952"/>
                  <a:pt x="121677" y="66952"/>
                  <a:pt x="121677" y="66952"/>
                </a:cubicBezTo>
                <a:lnTo>
                  <a:pt x="122572" y="67251"/>
                </a:lnTo>
                <a:lnTo>
                  <a:pt x="124212" y="68145"/>
                </a:lnTo>
                <a:lnTo>
                  <a:pt x="126001" y="68145"/>
                </a:lnTo>
                <a:cubicBezTo>
                  <a:pt x="126001" y="68145"/>
                  <a:pt x="127344" y="67698"/>
                  <a:pt x="127344" y="67698"/>
                </a:cubicBezTo>
                <a:lnTo>
                  <a:pt x="128536" y="67698"/>
                </a:lnTo>
                <a:cubicBezTo>
                  <a:pt x="128536" y="67698"/>
                  <a:pt x="129580" y="67251"/>
                  <a:pt x="129580" y="67251"/>
                </a:cubicBezTo>
                <a:lnTo>
                  <a:pt x="131072" y="66952"/>
                </a:lnTo>
                <a:lnTo>
                  <a:pt x="131966" y="68145"/>
                </a:lnTo>
                <a:lnTo>
                  <a:pt x="133308" y="68443"/>
                </a:lnTo>
                <a:lnTo>
                  <a:pt x="138229" y="65461"/>
                </a:lnTo>
                <a:lnTo>
                  <a:pt x="138676" y="63374"/>
                </a:lnTo>
                <a:lnTo>
                  <a:pt x="138676" y="61435"/>
                </a:lnTo>
                <a:cubicBezTo>
                  <a:pt x="138676" y="61435"/>
                  <a:pt x="139571" y="58900"/>
                  <a:pt x="139571" y="58900"/>
                </a:cubicBezTo>
                <a:lnTo>
                  <a:pt x="142702" y="57409"/>
                </a:lnTo>
                <a:lnTo>
                  <a:pt x="145535" y="56514"/>
                </a:lnTo>
                <a:lnTo>
                  <a:pt x="147324" y="55470"/>
                </a:lnTo>
                <a:lnTo>
                  <a:pt x="150008" y="52936"/>
                </a:lnTo>
                <a:lnTo>
                  <a:pt x="153140" y="52936"/>
                </a:lnTo>
                <a:cubicBezTo>
                  <a:pt x="153140" y="52936"/>
                  <a:pt x="154333" y="52637"/>
                  <a:pt x="154333" y="52637"/>
                </a:cubicBezTo>
                <a:lnTo>
                  <a:pt x="152693" y="51146"/>
                </a:lnTo>
                <a:lnTo>
                  <a:pt x="149860" y="48760"/>
                </a:lnTo>
                <a:lnTo>
                  <a:pt x="148667" y="48462"/>
                </a:lnTo>
                <a:lnTo>
                  <a:pt x="145535" y="49655"/>
                </a:lnTo>
                <a:lnTo>
                  <a:pt x="141062" y="50102"/>
                </a:lnTo>
                <a:lnTo>
                  <a:pt x="140018" y="48909"/>
                </a:lnTo>
                <a:lnTo>
                  <a:pt x="137782" y="49804"/>
                </a:lnTo>
                <a:lnTo>
                  <a:pt x="135694" y="46822"/>
                </a:lnTo>
                <a:lnTo>
                  <a:pt x="133159" y="46822"/>
                </a:lnTo>
                <a:cubicBezTo>
                  <a:pt x="133159" y="46822"/>
                  <a:pt x="130028" y="44436"/>
                  <a:pt x="130028" y="44436"/>
                </a:cubicBezTo>
                <a:lnTo>
                  <a:pt x="128984" y="43243"/>
                </a:lnTo>
                <a:lnTo>
                  <a:pt x="128685" y="41603"/>
                </a:lnTo>
                <a:lnTo>
                  <a:pt x="127791" y="40708"/>
                </a:lnTo>
                <a:lnTo>
                  <a:pt x="126598" y="40708"/>
                </a:lnTo>
                <a:cubicBezTo>
                  <a:pt x="126598" y="40708"/>
                  <a:pt x="125256" y="39963"/>
                  <a:pt x="125256" y="39963"/>
                </a:cubicBezTo>
                <a:lnTo>
                  <a:pt x="123168" y="39068"/>
                </a:lnTo>
                <a:lnTo>
                  <a:pt x="121528" y="38471"/>
                </a:lnTo>
                <a:lnTo>
                  <a:pt x="120633" y="38919"/>
                </a:lnTo>
                <a:lnTo>
                  <a:pt x="119739" y="38919"/>
                </a:lnTo>
                <a:cubicBezTo>
                  <a:pt x="119739" y="38919"/>
                  <a:pt x="119589" y="38024"/>
                  <a:pt x="119589" y="38024"/>
                </a:cubicBezTo>
                <a:lnTo>
                  <a:pt x="119589" y="34595"/>
                </a:lnTo>
                <a:cubicBezTo>
                  <a:pt x="119589" y="34595"/>
                  <a:pt x="119589" y="31612"/>
                  <a:pt x="119589" y="31612"/>
                </a:cubicBezTo>
                <a:lnTo>
                  <a:pt x="119142" y="30270"/>
                </a:lnTo>
                <a:lnTo>
                  <a:pt x="117949" y="29226"/>
                </a:lnTo>
                <a:lnTo>
                  <a:pt x="116905" y="28779"/>
                </a:lnTo>
                <a:lnTo>
                  <a:pt x="116458" y="27288"/>
                </a:lnTo>
                <a:lnTo>
                  <a:pt x="116756" y="24306"/>
                </a:lnTo>
                <a:lnTo>
                  <a:pt x="117651" y="22218"/>
                </a:lnTo>
                <a:lnTo>
                  <a:pt x="118993" y="21920"/>
                </a:lnTo>
                <a:lnTo>
                  <a:pt x="120783" y="20429"/>
                </a:lnTo>
                <a:lnTo>
                  <a:pt x="121677" y="18341"/>
                </a:lnTo>
                <a:lnTo>
                  <a:pt x="122870" y="16403"/>
                </a:lnTo>
                <a:lnTo>
                  <a:pt x="118695" y="13718"/>
                </a:lnTo>
                <a:lnTo>
                  <a:pt x="116458" y="12675"/>
                </a:lnTo>
                <a:lnTo>
                  <a:pt x="114072" y="13122"/>
                </a:lnTo>
                <a:lnTo>
                  <a:pt x="111090" y="14017"/>
                </a:lnTo>
                <a:lnTo>
                  <a:pt x="109599" y="14017"/>
                </a:lnTo>
                <a:cubicBezTo>
                  <a:pt x="109599" y="14017"/>
                  <a:pt x="108853" y="13868"/>
                  <a:pt x="108853" y="13868"/>
                </a:cubicBezTo>
                <a:lnTo>
                  <a:pt x="107064" y="11333"/>
                </a:lnTo>
                <a:lnTo>
                  <a:pt x="106169" y="10885"/>
                </a:lnTo>
                <a:lnTo>
                  <a:pt x="104081" y="10885"/>
                </a:lnTo>
                <a:cubicBezTo>
                  <a:pt x="104081" y="10885"/>
                  <a:pt x="102292" y="10885"/>
                  <a:pt x="102292" y="10885"/>
                </a:cubicBezTo>
                <a:lnTo>
                  <a:pt x="101249" y="11929"/>
                </a:lnTo>
                <a:lnTo>
                  <a:pt x="99608" y="12227"/>
                </a:lnTo>
                <a:lnTo>
                  <a:pt x="97968" y="12227"/>
                </a:lnTo>
                <a:cubicBezTo>
                  <a:pt x="97968" y="12227"/>
                  <a:pt x="96328" y="10885"/>
                  <a:pt x="96328" y="10885"/>
                </a:cubicBezTo>
                <a:lnTo>
                  <a:pt x="93942" y="9096"/>
                </a:lnTo>
                <a:lnTo>
                  <a:pt x="90214" y="7903"/>
                </a:lnTo>
                <a:lnTo>
                  <a:pt x="89767" y="6412"/>
                </a:lnTo>
                <a:lnTo>
                  <a:pt x="88872" y="4772"/>
                </a:lnTo>
                <a:lnTo>
                  <a:pt x="87381" y="3131"/>
                </a:lnTo>
                <a:lnTo>
                  <a:pt x="84995" y="1044"/>
                </a:lnTo>
                <a:lnTo>
                  <a:pt x="83057" y="0"/>
                </a:lnTo>
                <a:lnTo>
                  <a:pt x="82162" y="597"/>
                </a:lnTo>
                <a:lnTo>
                  <a:pt x="80820" y="1789"/>
                </a:lnTo>
                <a:lnTo>
                  <a:pt x="75750" y="4324"/>
                </a:lnTo>
                <a:lnTo>
                  <a:pt x="73513" y="5368"/>
                </a:lnTo>
                <a:lnTo>
                  <a:pt x="72320" y="6114"/>
                </a:lnTo>
                <a:lnTo>
                  <a:pt x="71277" y="7157"/>
                </a:lnTo>
                <a:lnTo>
                  <a:pt x="70978" y="9693"/>
                </a:lnTo>
                <a:lnTo>
                  <a:pt x="70531" y="12526"/>
                </a:lnTo>
                <a:lnTo>
                  <a:pt x="69040" y="14017"/>
                </a:lnTo>
                <a:lnTo>
                  <a:pt x="67698" y="15061"/>
                </a:lnTo>
                <a:lnTo>
                  <a:pt x="66207" y="15061"/>
                </a:lnTo>
                <a:cubicBezTo>
                  <a:pt x="66207" y="15061"/>
                  <a:pt x="64716" y="15061"/>
                  <a:pt x="64716" y="15061"/>
                </a:cubicBezTo>
                <a:lnTo>
                  <a:pt x="63374" y="15508"/>
                </a:lnTo>
                <a:lnTo>
                  <a:pt x="59347" y="18341"/>
                </a:lnTo>
                <a:lnTo>
                  <a:pt x="57409" y="18043"/>
                </a:lnTo>
                <a:lnTo>
                  <a:pt x="55769" y="16403"/>
                </a:lnTo>
                <a:lnTo>
                  <a:pt x="55023" y="15210"/>
                </a:lnTo>
                <a:lnTo>
                  <a:pt x="53234" y="15508"/>
                </a:lnTo>
                <a:lnTo>
                  <a:pt x="50848" y="16850"/>
                </a:lnTo>
                <a:lnTo>
                  <a:pt x="49804" y="19385"/>
                </a:lnTo>
                <a:lnTo>
                  <a:pt x="49208" y="21622"/>
                </a:lnTo>
                <a:lnTo>
                  <a:pt x="48760" y="22665"/>
                </a:lnTo>
                <a:lnTo>
                  <a:pt x="48015" y="22964"/>
                </a:lnTo>
                <a:lnTo>
                  <a:pt x="47269" y="22964"/>
                </a:lnTo>
                <a:cubicBezTo>
                  <a:pt x="47269" y="22964"/>
                  <a:pt x="39962" y="16403"/>
                  <a:pt x="39962" y="16403"/>
                </a:cubicBezTo>
                <a:lnTo>
                  <a:pt x="39515" y="16104"/>
                </a:lnTo>
                <a:lnTo>
                  <a:pt x="38173" y="17446"/>
                </a:lnTo>
                <a:lnTo>
                  <a:pt x="36980" y="21025"/>
                </a:lnTo>
                <a:lnTo>
                  <a:pt x="36085" y="21771"/>
                </a:lnTo>
                <a:lnTo>
                  <a:pt x="35489" y="21472"/>
                </a:lnTo>
                <a:lnTo>
                  <a:pt x="32507" y="16999"/>
                </a:lnTo>
                <a:lnTo>
                  <a:pt x="31761" y="16552"/>
                </a:lnTo>
                <a:lnTo>
                  <a:pt x="31016" y="16552"/>
                </a:lnTo>
                <a:cubicBezTo>
                  <a:pt x="31016" y="16552"/>
                  <a:pt x="30121" y="18192"/>
                  <a:pt x="30121" y="18192"/>
                </a:cubicBezTo>
                <a:lnTo>
                  <a:pt x="28182" y="20280"/>
                </a:lnTo>
                <a:lnTo>
                  <a:pt x="26692" y="21622"/>
                </a:lnTo>
                <a:lnTo>
                  <a:pt x="26692" y="23113"/>
                </a:lnTo>
                <a:cubicBezTo>
                  <a:pt x="26692" y="23113"/>
                  <a:pt x="25051" y="24455"/>
                  <a:pt x="25051" y="24455"/>
                </a:cubicBezTo>
                <a:lnTo>
                  <a:pt x="23262" y="25797"/>
                </a:lnTo>
                <a:lnTo>
                  <a:pt x="22665" y="25797"/>
                </a:lnTo>
                <a:cubicBezTo>
                  <a:pt x="22665" y="25797"/>
                  <a:pt x="21472" y="25349"/>
                  <a:pt x="21472" y="25349"/>
                </a:cubicBezTo>
                <a:lnTo>
                  <a:pt x="19832" y="23709"/>
                </a:lnTo>
                <a:lnTo>
                  <a:pt x="18639" y="21920"/>
                </a:lnTo>
                <a:lnTo>
                  <a:pt x="15806" y="20131"/>
                </a:lnTo>
                <a:lnTo>
                  <a:pt x="12526" y="18639"/>
                </a:lnTo>
                <a:lnTo>
                  <a:pt x="10438" y="17446"/>
                </a:lnTo>
                <a:lnTo>
                  <a:pt x="9245" y="17148"/>
                </a:lnTo>
                <a:lnTo>
                  <a:pt x="8052" y="17596"/>
                </a:lnTo>
                <a:lnTo>
                  <a:pt x="7456" y="18341"/>
                </a:lnTo>
                <a:lnTo>
                  <a:pt x="6710" y="20131"/>
                </a:lnTo>
                <a:lnTo>
                  <a:pt x="4772" y="22964"/>
                </a:lnTo>
                <a:lnTo>
                  <a:pt x="2982" y="25200"/>
                </a:lnTo>
                <a:lnTo>
                  <a:pt x="1342" y="26692"/>
                </a:lnTo>
                <a:lnTo>
                  <a:pt x="0" y="27735"/>
                </a:lnTo>
                <a:lnTo>
                  <a:pt x="1491" y="30419"/>
                </a:lnTo>
                <a:lnTo>
                  <a:pt x="4623" y="33402"/>
                </a:lnTo>
                <a:lnTo>
                  <a:pt x="8350" y="37726"/>
                </a:lnTo>
                <a:lnTo>
                  <a:pt x="9543" y="39664"/>
                </a:lnTo>
                <a:lnTo>
                  <a:pt x="12078" y="41156"/>
                </a:lnTo>
                <a:lnTo>
                  <a:pt x="12824" y="42647"/>
                </a:lnTo>
                <a:lnTo>
                  <a:pt x="13420" y="44884"/>
                </a:lnTo>
                <a:lnTo>
                  <a:pt x="13718" y="46673"/>
                </a:lnTo>
                <a:lnTo>
                  <a:pt x="14315" y="47716"/>
                </a:lnTo>
                <a:lnTo>
                  <a:pt x="15209" y="48164"/>
                </a:lnTo>
                <a:lnTo>
                  <a:pt x="16403" y="47716"/>
                </a:lnTo>
                <a:lnTo>
                  <a:pt x="17297" y="46822"/>
                </a:lnTo>
                <a:lnTo>
                  <a:pt x="18043" y="44287"/>
                </a:lnTo>
                <a:lnTo>
                  <a:pt x="18490" y="43989"/>
                </a:lnTo>
                <a:lnTo>
                  <a:pt x="19236" y="46076"/>
                </a:lnTo>
                <a:lnTo>
                  <a:pt x="19981" y="46375"/>
                </a:lnTo>
                <a:lnTo>
                  <a:pt x="21025" y="46673"/>
                </a:lnTo>
                <a:lnTo>
                  <a:pt x="21920" y="47567"/>
                </a:lnTo>
                <a:lnTo>
                  <a:pt x="22218" y="49208"/>
                </a:lnTo>
                <a:lnTo>
                  <a:pt x="21920" y="50848"/>
                </a:lnTo>
                <a:lnTo>
                  <a:pt x="20876" y="52637"/>
                </a:lnTo>
                <a:lnTo>
                  <a:pt x="20279" y="54576"/>
                </a:lnTo>
                <a:lnTo>
                  <a:pt x="19832" y="57558"/>
                </a:lnTo>
                <a:lnTo>
                  <a:pt x="19236" y="59646"/>
                </a:lnTo>
                <a:lnTo>
                  <a:pt x="20131" y="61435"/>
                </a:lnTo>
                <a:lnTo>
                  <a:pt x="25946" y="70382"/>
                </a:lnTo>
                <a:lnTo>
                  <a:pt x="28779" y="71873"/>
                </a:lnTo>
                <a:lnTo>
                  <a:pt x="35489" y="73662"/>
                </a:lnTo>
                <a:lnTo>
                  <a:pt x="37875" y="74855"/>
                </a:lnTo>
                <a:lnTo>
                  <a:pt x="39962" y="76048"/>
                </a:lnTo>
                <a:lnTo>
                  <a:pt x="42050" y="75452"/>
                </a:lnTo>
                <a:lnTo>
                  <a:pt x="43988" y="72768"/>
                </a:lnTo>
                <a:lnTo>
                  <a:pt x="46374" y="71277"/>
                </a:lnTo>
                <a:lnTo>
                  <a:pt x="50848" y="69040"/>
                </a:lnTo>
                <a:lnTo>
                  <a:pt x="52190" y="69040"/>
                </a:lnTo>
                <a:cubicBezTo>
                  <a:pt x="52190" y="69040"/>
                  <a:pt x="54725" y="69786"/>
                  <a:pt x="54725" y="69786"/>
                </a:cubicBezTo>
                <a:lnTo>
                  <a:pt x="58751" y="72469"/>
                </a:lnTo>
                <a:lnTo>
                  <a:pt x="61733" y="75004"/>
                </a:lnTo>
                <a:lnTo>
                  <a:pt x="63522" y="76346"/>
                </a:lnTo>
                <a:lnTo>
                  <a:pt x="64865" y="77539"/>
                </a:lnTo>
                <a:lnTo>
                  <a:pt x="64865" y="78882"/>
                </a:lnTo>
                <a:cubicBezTo>
                  <a:pt x="64865" y="78882"/>
                  <a:pt x="63522" y="80223"/>
                  <a:pt x="63522" y="80223"/>
                </a:cubicBezTo>
                <a:lnTo>
                  <a:pt x="62032" y="80969"/>
                </a:lnTo>
                <a:lnTo>
                  <a:pt x="60093" y="82162"/>
                </a:lnTo>
                <a:lnTo>
                  <a:pt x="59049" y="83355"/>
                </a:lnTo>
                <a:lnTo>
                  <a:pt x="59646" y="83802"/>
                </a:lnTo>
                <a:lnTo>
                  <a:pt x="62330" y="84100"/>
                </a:lnTo>
                <a:lnTo>
                  <a:pt x="65610" y="85144"/>
                </a:lnTo>
                <a:lnTo>
                  <a:pt x="66654" y="86486"/>
                </a:lnTo>
                <a:lnTo>
                  <a:pt x="66654" y="87679"/>
                </a:lnTo>
                <a:cubicBezTo>
                  <a:pt x="66654" y="87679"/>
                  <a:pt x="67250" y="89469"/>
                  <a:pt x="67250" y="89469"/>
                </a:cubicBezTo>
                <a:lnTo>
                  <a:pt x="67847" y="90065"/>
                </a:lnTo>
                <a:lnTo>
                  <a:pt x="70829" y="89767"/>
                </a:lnTo>
                <a:lnTo>
                  <a:pt x="71724" y="90214"/>
                </a:lnTo>
                <a:lnTo>
                  <a:pt x="72768" y="91109"/>
                </a:lnTo>
                <a:lnTo>
                  <a:pt x="73811" y="93495"/>
                </a:lnTo>
                <a:lnTo>
                  <a:pt x="73811" y="95284"/>
                </a:lnTo>
                <a:cubicBezTo>
                  <a:pt x="73811" y="95284"/>
                  <a:pt x="71575" y="97372"/>
                  <a:pt x="71575" y="97372"/>
                </a:cubicBezTo>
                <a:lnTo>
                  <a:pt x="70829" y="98564"/>
                </a:lnTo>
                <a:lnTo>
                  <a:pt x="70531" y="100503"/>
                </a:lnTo>
                <a:lnTo>
                  <a:pt x="69040" y="102889"/>
                </a:lnTo>
                <a:lnTo>
                  <a:pt x="65014" y="106766"/>
                </a:lnTo>
                <a:lnTo>
                  <a:pt x="63970" y="107064"/>
                </a:lnTo>
                <a:lnTo>
                  <a:pt x="56365" y="104977"/>
                </a:lnTo>
                <a:lnTo>
                  <a:pt x="52935" y="104977"/>
                </a:lnTo>
                <a:cubicBezTo>
                  <a:pt x="52935" y="104977"/>
                  <a:pt x="51295" y="105126"/>
                  <a:pt x="51295" y="105126"/>
                </a:cubicBezTo>
                <a:lnTo>
                  <a:pt x="50549" y="105126"/>
                </a:lnTo>
                <a:cubicBezTo>
                  <a:pt x="50549" y="105126"/>
                  <a:pt x="50102" y="106020"/>
                  <a:pt x="50102" y="106020"/>
                </a:cubicBezTo>
                <a:lnTo>
                  <a:pt x="51146" y="108406"/>
                </a:lnTo>
                <a:lnTo>
                  <a:pt x="51444" y="110792"/>
                </a:lnTo>
                <a:lnTo>
                  <a:pt x="50549" y="112581"/>
                </a:lnTo>
                <a:lnTo>
                  <a:pt x="48015" y="114072"/>
                </a:lnTo>
                <a:lnTo>
                  <a:pt x="47120" y="114818"/>
                </a:lnTo>
                <a:lnTo>
                  <a:pt x="47120" y="115862"/>
                </a:lnTo>
                <a:cubicBezTo>
                  <a:pt x="47120" y="115862"/>
                  <a:pt x="47716" y="116905"/>
                  <a:pt x="47716" y="116905"/>
                </a:cubicBezTo>
                <a:lnTo>
                  <a:pt x="50102" y="117949"/>
                </a:lnTo>
                <a:lnTo>
                  <a:pt x="52787" y="118993"/>
                </a:lnTo>
                <a:lnTo>
                  <a:pt x="61733" y="124958"/>
                </a:lnTo>
                <a:lnTo>
                  <a:pt x="63672" y="126300"/>
                </a:lnTo>
                <a:lnTo>
                  <a:pt x="66207" y="128387"/>
                </a:lnTo>
                <a:lnTo>
                  <a:pt x="68891" y="130028"/>
                </a:lnTo>
                <a:lnTo>
                  <a:pt x="76197" y="132115"/>
                </a:lnTo>
                <a:lnTo>
                  <a:pt x="79478" y="133457"/>
                </a:lnTo>
                <a:lnTo>
                  <a:pt x="80372" y="134203"/>
                </a:lnTo>
                <a:lnTo>
                  <a:pt x="80372" y="135097"/>
                </a:lnTo>
                <a:cubicBezTo>
                  <a:pt x="80372" y="135097"/>
                  <a:pt x="79478" y="136290"/>
                  <a:pt x="79478" y="136290"/>
                </a:cubicBezTo>
                <a:lnTo>
                  <a:pt x="78732" y="138527"/>
                </a:lnTo>
                <a:lnTo>
                  <a:pt x="78732" y="139869"/>
                </a:lnTo>
                <a:cubicBezTo>
                  <a:pt x="78732" y="139869"/>
                  <a:pt x="79478" y="141062"/>
                  <a:pt x="79478" y="141062"/>
                </a:cubicBezTo>
                <a:lnTo>
                  <a:pt x="80820" y="143000"/>
                </a:lnTo>
                <a:lnTo>
                  <a:pt x="83653" y="145983"/>
                </a:lnTo>
                <a:lnTo>
                  <a:pt x="85293" y="147325"/>
                </a:lnTo>
                <a:lnTo>
                  <a:pt x="87083" y="147623"/>
                </a:lnTo>
                <a:lnTo>
                  <a:pt x="88574" y="148369"/>
                </a:lnTo>
                <a:lnTo>
                  <a:pt x="90214" y="150605"/>
                </a:lnTo>
                <a:lnTo>
                  <a:pt x="92003" y="153289"/>
                </a:lnTo>
                <a:lnTo>
                  <a:pt x="92302" y="155079"/>
                </a:lnTo>
                <a:lnTo>
                  <a:pt x="93047" y="157465"/>
                </a:lnTo>
                <a:lnTo>
                  <a:pt x="94688" y="160149"/>
                </a:lnTo>
                <a:lnTo>
                  <a:pt x="97073" y="162833"/>
                </a:lnTo>
                <a:lnTo>
                  <a:pt x="100354" y="166113"/>
                </a:lnTo>
                <a:lnTo>
                  <a:pt x="102143" y="168350"/>
                </a:lnTo>
                <a:lnTo>
                  <a:pt x="103038" y="169245"/>
                </a:lnTo>
                <a:lnTo>
                  <a:pt x="109897" y="174762"/>
                </a:lnTo>
                <a:lnTo>
                  <a:pt x="111537" y="176849"/>
                </a:lnTo>
                <a:lnTo>
                  <a:pt x="113923" y="180876"/>
                </a:lnTo>
                <a:lnTo>
                  <a:pt x="114967" y="181472"/>
                </a:lnTo>
                <a:lnTo>
                  <a:pt x="116011" y="182218"/>
                </a:lnTo>
                <a:lnTo>
                  <a:pt x="116607" y="184454"/>
                </a:lnTo>
                <a:lnTo>
                  <a:pt x="116607" y="185945"/>
                </a:lnTo>
                <a:cubicBezTo>
                  <a:pt x="116607" y="185945"/>
                  <a:pt x="117204" y="190717"/>
                  <a:pt x="117204" y="190717"/>
                </a:cubicBezTo>
                <a:lnTo>
                  <a:pt x="118397" y="192208"/>
                </a:lnTo>
                <a:lnTo>
                  <a:pt x="119589" y="193998"/>
                </a:lnTo>
                <a:lnTo>
                  <a:pt x="120037" y="195340"/>
                </a:lnTo>
                <a:lnTo>
                  <a:pt x="121081" y="196234"/>
                </a:lnTo>
                <a:lnTo>
                  <a:pt x="122273" y="196234"/>
                </a:lnTo>
                <a:cubicBezTo>
                  <a:pt x="122273" y="196234"/>
                  <a:pt x="123616" y="195340"/>
                  <a:pt x="123616" y="195340"/>
                </a:cubicBezTo>
                <a:lnTo>
                  <a:pt x="124659" y="194296"/>
                </a:lnTo>
                <a:lnTo>
                  <a:pt x="125107" y="194594"/>
                </a:lnTo>
                <a:lnTo>
                  <a:pt x="126150" y="197875"/>
                </a:lnTo>
                <a:lnTo>
                  <a:pt x="127194" y="199068"/>
                </a:lnTo>
                <a:lnTo>
                  <a:pt x="129133" y="200260"/>
                </a:lnTo>
                <a:lnTo>
                  <a:pt x="130922" y="201155"/>
                </a:lnTo>
                <a:lnTo>
                  <a:pt x="134799" y="205181"/>
                </a:lnTo>
                <a:lnTo>
                  <a:pt x="136887" y="206672"/>
                </a:lnTo>
                <a:lnTo>
                  <a:pt x="138229" y="207120"/>
                </a:lnTo>
                <a:lnTo>
                  <a:pt x="139422" y="207865"/>
                </a:lnTo>
                <a:lnTo>
                  <a:pt x="139719" y="209058"/>
                </a:lnTo>
                <a:lnTo>
                  <a:pt x="139273" y="210400"/>
                </a:lnTo>
                <a:lnTo>
                  <a:pt x="138378" y="211295"/>
                </a:lnTo>
                <a:lnTo>
                  <a:pt x="133905" y="213681"/>
                </a:lnTo>
                <a:lnTo>
                  <a:pt x="133308" y="214725"/>
                </a:lnTo>
                <a:lnTo>
                  <a:pt x="133905" y="216216"/>
                </a:lnTo>
                <a:lnTo>
                  <a:pt x="135097" y="218154"/>
                </a:lnTo>
                <a:lnTo>
                  <a:pt x="136290" y="219794"/>
                </a:lnTo>
                <a:lnTo>
                  <a:pt x="137782" y="221435"/>
                </a:lnTo>
                <a:lnTo>
                  <a:pt x="140913" y="224119"/>
                </a:lnTo>
                <a:lnTo>
                  <a:pt x="143597" y="226206"/>
                </a:lnTo>
                <a:lnTo>
                  <a:pt x="145088" y="228443"/>
                </a:lnTo>
                <a:lnTo>
                  <a:pt x="145983" y="229934"/>
                </a:lnTo>
                <a:lnTo>
                  <a:pt x="145535" y="231724"/>
                </a:lnTo>
                <a:lnTo>
                  <a:pt x="144343" y="233662"/>
                </a:lnTo>
                <a:lnTo>
                  <a:pt x="143447" y="235302"/>
                </a:lnTo>
                <a:lnTo>
                  <a:pt x="141957" y="236346"/>
                </a:lnTo>
                <a:lnTo>
                  <a:pt x="141510" y="237539"/>
                </a:lnTo>
                <a:lnTo>
                  <a:pt x="142106" y="239328"/>
                </a:lnTo>
                <a:lnTo>
                  <a:pt x="142553" y="240521"/>
                </a:lnTo>
                <a:lnTo>
                  <a:pt x="142255" y="242012"/>
                </a:lnTo>
                <a:lnTo>
                  <a:pt x="142255" y="245144"/>
                </a:lnTo>
                <a:cubicBezTo>
                  <a:pt x="142255" y="245144"/>
                  <a:pt x="142851" y="246635"/>
                  <a:pt x="142851" y="246635"/>
                </a:cubicBezTo>
                <a:lnTo>
                  <a:pt x="141807" y="249468"/>
                </a:lnTo>
                <a:lnTo>
                  <a:pt x="140615" y="252152"/>
                </a:lnTo>
                <a:lnTo>
                  <a:pt x="138378" y="254389"/>
                </a:lnTo>
                <a:lnTo>
                  <a:pt x="138378" y="256029"/>
                </a:lnTo>
                <a:cubicBezTo>
                  <a:pt x="138378" y="256029"/>
                  <a:pt x="137483" y="261099"/>
                  <a:pt x="137483" y="261099"/>
                </a:cubicBezTo>
                <a:lnTo>
                  <a:pt x="137782" y="262739"/>
                </a:lnTo>
                <a:lnTo>
                  <a:pt x="138229" y="264081"/>
                </a:lnTo>
                <a:lnTo>
                  <a:pt x="138974" y="264827"/>
                </a:lnTo>
                <a:lnTo>
                  <a:pt x="140913" y="269747"/>
                </a:lnTo>
                <a:lnTo>
                  <a:pt x="142702" y="274221"/>
                </a:lnTo>
                <a:lnTo>
                  <a:pt x="144491" y="277949"/>
                </a:lnTo>
                <a:lnTo>
                  <a:pt x="144790" y="280335"/>
                </a:lnTo>
                <a:lnTo>
                  <a:pt x="143150" y="286299"/>
                </a:lnTo>
                <a:lnTo>
                  <a:pt x="141360" y="291667"/>
                </a:lnTo>
                <a:lnTo>
                  <a:pt x="141360" y="294351"/>
                </a:lnTo>
                <a:cubicBezTo>
                  <a:pt x="141360" y="294351"/>
                  <a:pt x="142255" y="297035"/>
                  <a:pt x="142255" y="297035"/>
                </a:cubicBezTo>
                <a:lnTo>
                  <a:pt x="143150" y="300614"/>
                </a:lnTo>
                <a:lnTo>
                  <a:pt x="143447" y="305237"/>
                </a:lnTo>
                <a:lnTo>
                  <a:pt x="143000" y="308219"/>
                </a:lnTo>
                <a:lnTo>
                  <a:pt x="142106" y="310008"/>
                </a:lnTo>
                <a:lnTo>
                  <a:pt x="140466" y="311947"/>
                </a:lnTo>
                <a:lnTo>
                  <a:pt x="139123" y="312991"/>
                </a:lnTo>
                <a:lnTo>
                  <a:pt x="137483" y="311350"/>
                </a:lnTo>
                <a:lnTo>
                  <a:pt x="136141" y="311350"/>
                </a:lnTo>
                <a:cubicBezTo>
                  <a:pt x="136141" y="311350"/>
                  <a:pt x="134352" y="311798"/>
                  <a:pt x="134352" y="311798"/>
                </a:cubicBezTo>
                <a:lnTo>
                  <a:pt x="133010" y="312543"/>
                </a:lnTo>
                <a:lnTo>
                  <a:pt x="130177" y="315377"/>
                </a:lnTo>
                <a:lnTo>
                  <a:pt x="127045" y="318061"/>
                </a:lnTo>
                <a:lnTo>
                  <a:pt x="122721" y="318806"/>
                </a:lnTo>
                <a:lnTo>
                  <a:pt x="121081" y="320894"/>
                </a:lnTo>
                <a:lnTo>
                  <a:pt x="119291" y="321192"/>
                </a:lnTo>
                <a:lnTo>
                  <a:pt x="115862" y="321192"/>
                </a:lnTo>
                <a:cubicBezTo>
                  <a:pt x="115862" y="321192"/>
                  <a:pt x="113625" y="321788"/>
                  <a:pt x="113625" y="321788"/>
                </a:cubicBezTo>
                <a:lnTo>
                  <a:pt x="113625" y="322832"/>
                </a:lnTo>
                <a:cubicBezTo>
                  <a:pt x="113625" y="322832"/>
                  <a:pt x="113625" y="327604"/>
                  <a:pt x="113625" y="327604"/>
                </a:cubicBezTo>
                <a:lnTo>
                  <a:pt x="113625" y="328797"/>
                </a:lnTo>
                <a:cubicBezTo>
                  <a:pt x="113625" y="328797"/>
                  <a:pt x="113327" y="329095"/>
                  <a:pt x="113327" y="329095"/>
                </a:cubicBezTo>
                <a:lnTo>
                  <a:pt x="111836" y="329095"/>
                </a:lnTo>
                <a:cubicBezTo>
                  <a:pt x="111836" y="329095"/>
                  <a:pt x="109152" y="328499"/>
                  <a:pt x="109152" y="328499"/>
                </a:cubicBezTo>
                <a:lnTo>
                  <a:pt x="105573" y="327306"/>
                </a:lnTo>
                <a:lnTo>
                  <a:pt x="103038" y="327306"/>
                </a:lnTo>
                <a:cubicBezTo>
                  <a:pt x="103038" y="327306"/>
                  <a:pt x="101696" y="329244"/>
                  <a:pt x="101696" y="329244"/>
                </a:cubicBezTo>
                <a:lnTo>
                  <a:pt x="100950" y="329990"/>
                </a:lnTo>
                <a:lnTo>
                  <a:pt x="100055" y="329990"/>
                </a:lnTo>
                <a:cubicBezTo>
                  <a:pt x="100055" y="329990"/>
                  <a:pt x="99012" y="330437"/>
                  <a:pt x="99012" y="330437"/>
                </a:cubicBezTo>
                <a:lnTo>
                  <a:pt x="98714" y="331332"/>
                </a:lnTo>
                <a:lnTo>
                  <a:pt x="98714" y="332525"/>
                </a:lnTo>
                <a:cubicBezTo>
                  <a:pt x="98714" y="332525"/>
                  <a:pt x="99161" y="334463"/>
                  <a:pt x="99161" y="334463"/>
                </a:cubicBezTo>
                <a:lnTo>
                  <a:pt x="99161" y="337594"/>
                </a:lnTo>
                <a:cubicBezTo>
                  <a:pt x="99161" y="337594"/>
                  <a:pt x="99161" y="339682"/>
                  <a:pt x="99161" y="339682"/>
                </a:cubicBezTo>
                <a:lnTo>
                  <a:pt x="100055" y="341024"/>
                </a:lnTo>
                <a:lnTo>
                  <a:pt x="105573" y="345647"/>
                </a:lnTo>
                <a:lnTo>
                  <a:pt x="107213" y="346840"/>
                </a:lnTo>
                <a:lnTo>
                  <a:pt x="107213" y="347585"/>
                </a:lnTo>
                <a:cubicBezTo>
                  <a:pt x="107213" y="347585"/>
                  <a:pt x="106467" y="350120"/>
                  <a:pt x="106467" y="350120"/>
                </a:cubicBezTo>
                <a:lnTo>
                  <a:pt x="107362" y="353699"/>
                </a:lnTo>
                <a:lnTo>
                  <a:pt x="105573" y="353699"/>
                </a:lnTo>
                <a:cubicBezTo>
                  <a:pt x="105573" y="353699"/>
                  <a:pt x="102739" y="352059"/>
                  <a:pt x="102739" y="352059"/>
                </a:cubicBezTo>
                <a:lnTo>
                  <a:pt x="101397" y="351164"/>
                </a:lnTo>
                <a:lnTo>
                  <a:pt x="99757" y="351910"/>
                </a:lnTo>
                <a:lnTo>
                  <a:pt x="99161" y="351910"/>
                </a:lnTo>
                <a:cubicBezTo>
                  <a:pt x="99161" y="351910"/>
                  <a:pt x="97968" y="349971"/>
                  <a:pt x="97968" y="349971"/>
                </a:cubicBezTo>
                <a:lnTo>
                  <a:pt x="96477" y="348182"/>
                </a:lnTo>
                <a:lnTo>
                  <a:pt x="94986" y="348182"/>
                </a:lnTo>
                <a:cubicBezTo>
                  <a:pt x="94986" y="348182"/>
                  <a:pt x="91854" y="348778"/>
                  <a:pt x="91854" y="348778"/>
                </a:cubicBezTo>
                <a:lnTo>
                  <a:pt x="88574" y="349225"/>
                </a:lnTo>
                <a:lnTo>
                  <a:pt x="87381" y="349225"/>
                </a:lnTo>
                <a:cubicBezTo>
                  <a:pt x="87381" y="349225"/>
                  <a:pt x="86933" y="349524"/>
                  <a:pt x="86933" y="349524"/>
                </a:cubicBezTo>
                <a:lnTo>
                  <a:pt x="84995" y="352208"/>
                </a:lnTo>
                <a:lnTo>
                  <a:pt x="84249" y="351760"/>
                </a:lnTo>
                <a:lnTo>
                  <a:pt x="80969" y="350717"/>
                </a:lnTo>
                <a:lnTo>
                  <a:pt x="77986" y="350269"/>
                </a:lnTo>
                <a:lnTo>
                  <a:pt x="77390" y="351015"/>
                </a:lnTo>
                <a:lnTo>
                  <a:pt x="77688" y="353102"/>
                </a:lnTo>
                <a:lnTo>
                  <a:pt x="78285" y="355190"/>
                </a:lnTo>
                <a:lnTo>
                  <a:pt x="77838" y="356085"/>
                </a:lnTo>
                <a:lnTo>
                  <a:pt x="76197" y="357128"/>
                </a:lnTo>
                <a:lnTo>
                  <a:pt x="73961" y="359067"/>
                </a:lnTo>
                <a:lnTo>
                  <a:pt x="72619" y="360558"/>
                </a:lnTo>
                <a:lnTo>
                  <a:pt x="71724" y="361006"/>
                </a:lnTo>
                <a:lnTo>
                  <a:pt x="68443" y="361006"/>
                </a:lnTo>
                <a:cubicBezTo>
                  <a:pt x="68443" y="361006"/>
                  <a:pt x="65163" y="361006"/>
                  <a:pt x="65163" y="361006"/>
                </a:cubicBezTo>
                <a:lnTo>
                  <a:pt x="63821" y="362497"/>
                </a:lnTo>
                <a:lnTo>
                  <a:pt x="62628" y="363689"/>
                </a:lnTo>
                <a:lnTo>
                  <a:pt x="61584" y="363988"/>
                </a:lnTo>
                <a:lnTo>
                  <a:pt x="63970" y="365926"/>
                </a:lnTo>
                <a:lnTo>
                  <a:pt x="66057" y="368014"/>
                </a:lnTo>
                <a:lnTo>
                  <a:pt x="66505" y="369654"/>
                </a:lnTo>
                <a:lnTo>
                  <a:pt x="67847" y="370698"/>
                </a:lnTo>
                <a:lnTo>
                  <a:pt x="70083" y="369952"/>
                </a:lnTo>
                <a:lnTo>
                  <a:pt x="71575" y="369952"/>
                </a:lnTo>
                <a:cubicBezTo>
                  <a:pt x="71575" y="369952"/>
                  <a:pt x="73513" y="372338"/>
                  <a:pt x="73513" y="372338"/>
                </a:cubicBezTo>
                <a:lnTo>
                  <a:pt x="75899" y="372785"/>
                </a:lnTo>
                <a:lnTo>
                  <a:pt x="77539" y="373680"/>
                </a:lnTo>
                <a:lnTo>
                  <a:pt x="79030" y="375619"/>
                </a:lnTo>
                <a:lnTo>
                  <a:pt x="79329" y="376961"/>
                </a:lnTo>
                <a:lnTo>
                  <a:pt x="79329" y="378154"/>
                </a:lnTo>
                <a:cubicBezTo>
                  <a:pt x="79329" y="378154"/>
                  <a:pt x="76496" y="379048"/>
                  <a:pt x="76496" y="379048"/>
                </a:cubicBezTo>
                <a:lnTo>
                  <a:pt x="74259" y="380539"/>
                </a:lnTo>
                <a:lnTo>
                  <a:pt x="72768" y="386355"/>
                </a:lnTo>
                <a:lnTo>
                  <a:pt x="72022" y="397986"/>
                </a:lnTo>
                <a:lnTo>
                  <a:pt x="72022" y="408573"/>
                </a:lnTo>
                <a:cubicBezTo>
                  <a:pt x="72022" y="408573"/>
                  <a:pt x="74110" y="410064"/>
                  <a:pt x="74110" y="410064"/>
                </a:cubicBezTo>
                <a:lnTo>
                  <a:pt x="70829" y="414090"/>
                </a:lnTo>
                <a:lnTo>
                  <a:pt x="73961" y="414537"/>
                </a:lnTo>
                <a:lnTo>
                  <a:pt x="79776" y="413345"/>
                </a:lnTo>
                <a:lnTo>
                  <a:pt x="81864" y="411108"/>
                </a:lnTo>
                <a:lnTo>
                  <a:pt x="85293" y="408573"/>
                </a:lnTo>
                <a:lnTo>
                  <a:pt x="87381" y="404099"/>
                </a:lnTo>
                <a:lnTo>
                  <a:pt x="90065" y="400521"/>
                </a:lnTo>
                <a:lnTo>
                  <a:pt x="107660" y="392170"/>
                </a:lnTo>
                <a:lnTo>
                  <a:pt x="108257" y="390828"/>
                </a:lnTo>
                <a:lnTo>
                  <a:pt x="108555" y="389337"/>
                </a:lnTo>
                <a:lnTo>
                  <a:pt x="107362" y="386802"/>
                </a:lnTo>
                <a:lnTo>
                  <a:pt x="106169" y="384566"/>
                </a:lnTo>
                <a:lnTo>
                  <a:pt x="98714" y="375619"/>
                </a:lnTo>
                <a:lnTo>
                  <a:pt x="101249" y="376663"/>
                </a:lnTo>
                <a:lnTo>
                  <a:pt x="108555" y="384566"/>
                </a:lnTo>
                <a:lnTo>
                  <a:pt x="113178" y="387846"/>
                </a:lnTo>
                <a:lnTo>
                  <a:pt x="116011" y="387846"/>
                </a:lnTo>
                <a:cubicBezTo>
                  <a:pt x="116011" y="387846"/>
                  <a:pt x="117502" y="386504"/>
                  <a:pt x="117502" y="386504"/>
                </a:cubicBezTo>
                <a:lnTo>
                  <a:pt x="118397" y="385460"/>
                </a:lnTo>
                <a:lnTo>
                  <a:pt x="118397" y="383373"/>
                </a:lnTo>
                <a:cubicBezTo>
                  <a:pt x="118397" y="383373"/>
                  <a:pt x="116756" y="380390"/>
                  <a:pt x="116756" y="380390"/>
                </a:cubicBezTo>
                <a:lnTo>
                  <a:pt x="108257" y="371592"/>
                </a:lnTo>
                <a:lnTo>
                  <a:pt x="107064" y="369356"/>
                </a:lnTo>
                <a:lnTo>
                  <a:pt x="115265" y="377110"/>
                </a:lnTo>
                <a:lnTo>
                  <a:pt x="118098" y="379048"/>
                </a:lnTo>
                <a:lnTo>
                  <a:pt x="119142" y="379346"/>
                </a:lnTo>
                <a:lnTo>
                  <a:pt x="120783" y="378154"/>
                </a:lnTo>
                <a:lnTo>
                  <a:pt x="120783" y="376812"/>
                </a:lnTo>
                <a:cubicBezTo>
                  <a:pt x="120783" y="376812"/>
                  <a:pt x="120783" y="375619"/>
                  <a:pt x="120783" y="375619"/>
                </a:cubicBezTo>
                <a:lnTo>
                  <a:pt x="122273" y="373680"/>
                </a:lnTo>
                <a:lnTo>
                  <a:pt x="124212" y="372189"/>
                </a:lnTo>
                <a:lnTo>
                  <a:pt x="124212" y="371294"/>
                </a:lnTo>
                <a:lnTo>
                  <a:pt x="122721" y="370101"/>
                </a:lnTo>
                <a:lnTo>
                  <a:pt x="119440" y="369058"/>
                </a:lnTo>
                <a:lnTo>
                  <a:pt x="115862" y="367268"/>
                </a:lnTo>
                <a:lnTo>
                  <a:pt x="116607" y="367268"/>
                </a:lnTo>
                <a:cubicBezTo>
                  <a:pt x="116607" y="367268"/>
                  <a:pt x="120633" y="367567"/>
                  <a:pt x="120633" y="367567"/>
                </a:cubicBezTo>
                <a:lnTo>
                  <a:pt x="123616" y="367567"/>
                </a:lnTo>
                <a:cubicBezTo>
                  <a:pt x="123616" y="367567"/>
                  <a:pt x="124063" y="366224"/>
                  <a:pt x="124063" y="366224"/>
                </a:cubicBezTo>
                <a:lnTo>
                  <a:pt x="124063" y="365181"/>
                </a:lnTo>
                <a:cubicBezTo>
                  <a:pt x="124063" y="365181"/>
                  <a:pt x="123168" y="363242"/>
                  <a:pt x="123168" y="363242"/>
                </a:cubicBezTo>
                <a:lnTo>
                  <a:pt x="121975" y="362795"/>
                </a:lnTo>
                <a:lnTo>
                  <a:pt x="120484" y="362795"/>
                </a:lnTo>
                <a:cubicBezTo>
                  <a:pt x="120484" y="362795"/>
                  <a:pt x="119440" y="362795"/>
                  <a:pt x="119440" y="362795"/>
                </a:cubicBezTo>
                <a:lnTo>
                  <a:pt x="122572" y="360856"/>
                </a:lnTo>
                <a:lnTo>
                  <a:pt x="124809" y="363689"/>
                </a:lnTo>
                <a:lnTo>
                  <a:pt x="127194" y="365031"/>
                </a:lnTo>
                <a:lnTo>
                  <a:pt x="128388" y="364584"/>
                </a:lnTo>
                <a:lnTo>
                  <a:pt x="128834" y="363540"/>
                </a:lnTo>
                <a:lnTo>
                  <a:pt x="129282" y="358620"/>
                </a:lnTo>
                <a:lnTo>
                  <a:pt x="129878" y="357427"/>
                </a:lnTo>
                <a:lnTo>
                  <a:pt x="130177" y="358172"/>
                </a:lnTo>
                <a:lnTo>
                  <a:pt x="130624" y="360260"/>
                </a:lnTo>
                <a:lnTo>
                  <a:pt x="131966" y="361900"/>
                </a:lnTo>
                <a:lnTo>
                  <a:pt x="134799" y="362646"/>
                </a:lnTo>
                <a:lnTo>
                  <a:pt x="135843" y="364137"/>
                </a:lnTo>
                <a:lnTo>
                  <a:pt x="136589" y="364733"/>
                </a:lnTo>
                <a:lnTo>
                  <a:pt x="139869" y="363093"/>
                </a:lnTo>
                <a:lnTo>
                  <a:pt x="142106" y="362347"/>
                </a:lnTo>
                <a:lnTo>
                  <a:pt x="144640" y="360409"/>
                </a:lnTo>
                <a:lnTo>
                  <a:pt x="152096" y="356383"/>
                </a:lnTo>
                <a:lnTo>
                  <a:pt x="156272" y="355786"/>
                </a:lnTo>
                <a:lnTo>
                  <a:pt x="158807" y="350866"/>
                </a:lnTo>
                <a:lnTo>
                  <a:pt x="160894" y="350269"/>
                </a:lnTo>
                <a:lnTo>
                  <a:pt x="163429" y="349822"/>
                </a:lnTo>
                <a:lnTo>
                  <a:pt x="167306" y="346840"/>
                </a:lnTo>
                <a:lnTo>
                  <a:pt x="170735" y="343708"/>
                </a:lnTo>
                <a:lnTo>
                  <a:pt x="174613" y="342515"/>
                </a:lnTo>
                <a:lnTo>
                  <a:pt x="177744" y="339235"/>
                </a:lnTo>
                <a:lnTo>
                  <a:pt x="182068" y="338638"/>
                </a:lnTo>
                <a:lnTo>
                  <a:pt x="182963" y="335060"/>
                </a:lnTo>
                <a:lnTo>
                  <a:pt x="183559" y="331630"/>
                </a:lnTo>
                <a:lnTo>
                  <a:pt x="185945" y="331332"/>
                </a:lnTo>
                <a:lnTo>
                  <a:pt x="186989" y="329542"/>
                </a:lnTo>
                <a:lnTo>
                  <a:pt x="187585" y="327902"/>
                </a:lnTo>
                <a:lnTo>
                  <a:pt x="187585" y="326560"/>
                </a:lnTo>
                <a:cubicBezTo>
                  <a:pt x="187585" y="326560"/>
                  <a:pt x="186542" y="324771"/>
                  <a:pt x="186542" y="324771"/>
                </a:cubicBezTo>
                <a:lnTo>
                  <a:pt x="186840" y="322683"/>
                </a:lnTo>
                <a:lnTo>
                  <a:pt x="187735" y="321043"/>
                </a:lnTo>
                <a:lnTo>
                  <a:pt x="187735" y="320297"/>
                </a:lnTo>
                <a:cubicBezTo>
                  <a:pt x="187735" y="320297"/>
                  <a:pt x="188182" y="319999"/>
                  <a:pt x="188182" y="319999"/>
                </a:cubicBezTo>
                <a:lnTo>
                  <a:pt x="188182" y="321490"/>
                </a:lnTo>
                <a:cubicBezTo>
                  <a:pt x="188182" y="321490"/>
                  <a:pt x="189077" y="322832"/>
                  <a:pt x="189077" y="322832"/>
                </a:cubicBezTo>
                <a:lnTo>
                  <a:pt x="189375" y="321490"/>
                </a:lnTo>
                <a:lnTo>
                  <a:pt x="189375" y="320446"/>
                </a:lnTo>
                <a:cubicBezTo>
                  <a:pt x="189375" y="320446"/>
                  <a:pt x="188182" y="318210"/>
                  <a:pt x="188182" y="318210"/>
                </a:cubicBezTo>
                <a:lnTo>
                  <a:pt x="187884" y="308666"/>
                </a:lnTo>
                <a:lnTo>
                  <a:pt x="190419" y="309263"/>
                </a:lnTo>
                <a:lnTo>
                  <a:pt x="188182" y="302254"/>
                </a:lnTo>
                <a:lnTo>
                  <a:pt x="189673" y="300465"/>
                </a:lnTo>
                <a:lnTo>
                  <a:pt x="191313" y="299272"/>
                </a:lnTo>
                <a:lnTo>
                  <a:pt x="192506" y="301509"/>
                </a:lnTo>
                <a:lnTo>
                  <a:pt x="194147" y="303447"/>
                </a:lnTo>
                <a:lnTo>
                  <a:pt x="193550" y="300167"/>
                </a:lnTo>
                <a:close/>
                <a:moveTo>
                  <a:pt x="117353" y="410959"/>
                </a:moveTo>
                <a:lnTo>
                  <a:pt x="117949" y="411555"/>
                </a:lnTo>
                <a:lnTo>
                  <a:pt x="118695" y="411555"/>
                </a:lnTo>
                <a:cubicBezTo>
                  <a:pt x="118695" y="411555"/>
                  <a:pt x="119589" y="410959"/>
                  <a:pt x="119589" y="410959"/>
                </a:cubicBezTo>
                <a:lnTo>
                  <a:pt x="119589" y="410362"/>
                </a:lnTo>
                <a:cubicBezTo>
                  <a:pt x="119589" y="410362"/>
                  <a:pt x="119739" y="409169"/>
                  <a:pt x="119739" y="409169"/>
                </a:cubicBezTo>
                <a:lnTo>
                  <a:pt x="117353" y="410959"/>
                </a:lnTo>
                <a:close/>
                <a:moveTo>
                  <a:pt x="132712" y="363540"/>
                </a:moveTo>
                <a:lnTo>
                  <a:pt x="130773" y="364435"/>
                </a:lnTo>
                <a:lnTo>
                  <a:pt x="130773" y="365777"/>
                </a:lnTo>
                <a:cubicBezTo>
                  <a:pt x="130773" y="365777"/>
                  <a:pt x="133159" y="364137"/>
                  <a:pt x="133159" y="364137"/>
                </a:cubicBezTo>
                <a:lnTo>
                  <a:pt x="133905" y="362795"/>
                </a:lnTo>
                <a:lnTo>
                  <a:pt x="133457" y="362795"/>
                </a:lnTo>
                <a:cubicBezTo>
                  <a:pt x="133457" y="362795"/>
                  <a:pt x="132712" y="363540"/>
                  <a:pt x="132712" y="363540"/>
                </a:cubicBezTo>
                <a:close/>
                <a:moveTo>
                  <a:pt x="50549" y="363391"/>
                </a:moveTo>
                <a:lnTo>
                  <a:pt x="49506" y="363391"/>
                </a:lnTo>
                <a:cubicBezTo>
                  <a:pt x="49506" y="363391"/>
                  <a:pt x="47269" y="365031"/>
                  <a:pt x="47269" y="365031"/>
                </a:cubicBezTo>
                <a:lnTo>
                  <a:pt x="45927" y="365031"/>
                </a:lnTo>
                <a:cubicBezTo>
                  <a:pt x="45927" y="365031"/>
                  <a:pt x="46374" y="365926"/>
                  <a:pt x="46374" y="365926"/>
                </a:cubicBezTo>
                <a:lnTo>
                  <a:pt x="48611" y="368461"/>
                </a:lnTo>
                <a:lnTo>
                  <a:pt x="50401" y="374426"/>
                </a:lnTo>
                <a:lnTo>
                  <a:pt x="51146" y="373531"/>
                </a:lnTo>
                <a:lnTo>
                  <a:pt x="50848" y="372189"/>
                </a:lnTo>
                <a:lnTo>
                  <a:pt x="51891" y="369058"/>
                </a:lnTo>
                <a:lnTo>
                  <a:pt x="51891" y="365777"/>
                </a:lnTo>
                <a:cubicBezTo>
                  <a:pt x="51891" y="365777"/>
                  <a:pt x="51593" y="364435"/>
                  <a:pt x="51593" y="364435"/>
                </a:cubicBezTo>
                <a:lnTo>
                  <a:pt x="50699" y="363391"/>
                </a:lnTo>
                <a:close/>
                <a:moveTo>
                  <a:pt x="139273" y="70084"/>
                </a:moveTo>
                <a:lnTo>
                  <a:pt x="141062" y="70084"/>
                </a:lnTo>
                <a:cubicBezTo>
                  <a:pt x="141062" y="70084"/>
                  <a:pt x="142553" y="69487"/>
                  <a:pt x="142553" y="69487"/>
                </a:cubicBezTo>
                <a:lnTo>
                  <a:pt x="143299" y="67996"/>
                </a:lnTo>
                <a:lnTo>
                  <a:pt x="143299" y="66505"/>
                </a:lnTo>
                <a:cubicBezTo>
                  <a:pt x="143299" y="66505"/>
                  <a:pt x="142404" y="67101"/>
                  <a:pt x="142404" y="67101"/>
                </a:cubicBezTo>
                <a:lnTo>
                  <a:pt x="141360" y="68891"/>
                </a:lnTo>
                <a:lnTo>
                  <a:pt x="139273" y="70233"/>
                </a:lnTo>
                <a:close/>
                <a:moveTo>
                  <a:pt x="126449" y="72320"/>
                </a:moveTo>
                <a:lnTo>
                  <a:pt x="128536" y="74706"/>
                </a:lnTo>
                <a:lnTo>
                  <a:pt x="129580" y="74706"/>
                </a:lnTo>
                <a:cubicBezTo>
                  <a:pt x="129580" y="74706"/>
                  <a:pt x="129878" y="74259"/>
                  <a:pt x="129878" y="74259"/>
                </a:cubicBezTo>
                <a:lnTo>
                  <a:pt x="130474" y="73215"/>
                </a:lnTo>
                <a:lnTo>
                  <a:pt x="130474" y="72768"/>
                </a:lnTo>
                <a:cubicBezTo>
                  <a:pt x="130474" y="72768"/>
                  <a:pt x="129878" y="72171"/>
                  <a:pt x="129878" y="72171"/>
                </a:cubicBezTo>
                <a:lnTo>
                  <a:pt x="127493" y="71277"/>
                </a:lnTo>
                <a:lnTo>
                  <a:pt x="126300" y="72469"/>
                </a:lnTo>
                <a:close/>
                <a:moveTo>
                  <a:pt x="143597" y="60988"/>
                </a:moveTo>
                <a:lnTo>
                  <a:pt x="141360" y="59646"/>
                </a:lnTo>
                <a:lnTo>
                  <a:pt x="140763" y="60540"/>
                </a:lnTo>
                <a:lnTo>
                  <a:pt x="139422" y="64566"/>
                </a:lnTo>
                <a:lnTo>
                  <a:pt x="140913" y="64566"/>
                </a:lnTo>
                <a:cubicBezTo>
                  <a:pt x="140913" y="64566"/>
                  <a:pt x="144640" y="60988"/>
                  <a:pt x="144640" y="60988"/>
                </a:cubicBezTo>
                <a:lnTo>
                  <a:pt x="143597" y="60988"/>
                </a:lnTo>
                <a:close/>
                <a:moveTo>
                  <a:pt x="122721" y="70978"/>
                </a:moveTo>
                <a:lnTo>
                  <a:pt x="123616" y="71575"/>
                </a:lnTo>
                <a:lnTo>
                  <a:pt x="124958" y="72917"/>
                </a:lnTo>
                <a:lnTo>
                  <a:pt x="125256" y="72320"/>
                </a:lnTo>
                <a:lnTo>
                  <a:pt x="124958" y="71128"/>
                </a:lnTo>
                <a:lnTo>
                  <a:pt x="123317" y="69189"/>
                </a:lnTo>
                <a:lnTo>
                  <a:pt x="122572" y="7097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 name="Vatican City__">
            <a:extLst>
              <a:ext uri="{FF2B5EF4-FFF2-40B4-BE49-F238E27FC236}">
                <a16:creationId xmlns:a16="http://schemas.microsoft.com/office/drawing/2014/main" id="{F8D63521-F32E-EFDD-C498-FCFA4BE9B410}"/>
              </a:ext>
            </a:extLst>
          </p:cNvPr>
          <p:cNvSpPr/>
          <p:nvPr/>
        </p:nvSpPr>
        <p:spPr>
          <a:xfrm>
            <a:off x="6328916" y="2877661"/>
            <a:ext cx="298" cy="320"/>
          </a:xfrm>
          <a:custGeom>
            <a:avLst/>
            <a:gdLst>
              <a:gd name="connsiteX0" fmla="*/ 299 w 298"/>
              <a:gd name="connsiteY0" fmla="*/ 0 h 298"/>
              <a:gd name="connsiteX1" fmla="*/ 149 w 298"/>
              <a:gd name="connsiteY1" fmla="*/ 0 h 298"/>
              <a:gd name="connsiteX2" fmla="*/ 0 w 298"/>
              <a:gd name="connsiteY2" fmla="*/ 149 h 298"/>
              <a:gd name="connsiteX3" fmla="*/ 149 w 298"/>
              <a:gd name="connsiteY3" fmla="*/ 298 h 298"/>
              <a:gd name="connsiteX4" fmla="*/ 299 w 298"/>
              <a:gd name="connsiteY4" fmla="*/ 298 h 298"/>
              <a:gd name="connsiteX5" fmla="*/ 299 w 298"/>
              <a:gd name="connsiteY5" fmla="*/ 0 h 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8" h="298">
                <a:moveTo>
                  <a:pt x="299" y="0"/>
                </a:moveTo>
                <a:lnTo>
                  <a:pt x="149" y="0"/>
                </a:lnTo>
                <a:lnTo>
                  <a:pt x="0" y="149"/>
                </a:lnTo>
                <a:lnTo>
                  <a:pt x="149" y="298"/>
                </a:lnTo>
                <a:lnTo>
                  <a:pt x="299" y="298"/>
                </a:lnTo>
                <a:lnTo>
                  <a:pt x="299"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 name="Venezuela__">
            <a:extLst>
              <a:ext uri="{FF2B5EF4-FFF2-40B4-BE49-F238E27FC236}">
                <a16:creationId xmlns:a16="http://schemas.microsoft.com/office/drawing/2014/main" id="{B803A172-BFBA-ABDE-7713-6D4309C57E57}"/>
              </a:ext>
            </a:extLst>
          </p:cNvPr>
          <p:cNvSpPr/>
          <p:nvPr/>
        </p:nvSpPr>
        <p:spPr>
          <a:xfrm>
            <a:off x="4071329" y="3826038"/>
            <a:ext cx="355935" cy="338694"/>
          </a:xfrm>
          <a:custGeom>
            <a:avLst/>
            <a:gdLst>
              <a:gd name="connsiteX0" fmla="*/ 327306 w 355935"/>
              <a:gd name="connsiteY0" fmla="*/ 85293 h 315525"/>
              <a:gd name="connsiteX1" fmla="*/ 326560 w 355935"/>
              <a:gd name="connsiteY1" fmla="*/ 85741 h 315525"/>
              <a:gd name="connsiteX2" fmla="*/ 323727 w 355935"/>
              <a:gd name="connsiteY2" fmla="*/ 87977 h 315525"/>
              <a:gd name="connsiteX3" fmla="*/ 323280 w 355935"/>
              <a:gd name="connsiteY3" fmla="*/ 88723 h 315525"/>
              <a:gd name="connsiteX4" fmla="*/ 323578 w 355935"/>
              <a:gd name="connsiteY4" fmla="*/ 91556 h 315525"/>
              <a:gd name="connsiteX5" fmla="*/ 325218 w 355935"/>
              <a:gd name="connsiteY5" fmla="*/ 90960 h 315525"/>
              <a:gd name="connsiteX6" fmla="*/ 327306 w 355935"/>
              <a:gd name="connsiteY6" fmla="*/ 90065 h 315525"/>
              <a:gd name="connsiteX7" fmla="*/ 328797 w 355935"/>
              <a:gd name="connsiteY7" fmla="*/ 88723 h 315525"/>
              <a:gd name="connsiteX8" fmla="*/ 329095 w 355935"/>
              <a:gd name="connsiteY8" fmla="*/ 87381 h 315525"/>
              <a:gd name="connsiteX9" fmla="*/ 327753 w 355935"/>
              <a:gd name="connsiteY9" fmla="*/ 86337 h 315525"/>
              <a:gd name="connsiteX10" fmla="*/ 327753 w 355935"/>
              <a:gd name="connsiteY10" fmla="*/ 85741 h 315525"/>
              <a:gd name="connsiteX11" fmla="*/ 327306 w 355935"/>
              <a:gd name="connsiteY11" fmla="*/ 85293 h 315525"/>
              <a:gd name="connsiteX12" fmla="*/ 329244 w 355935"/>
              <a:gd name="connsiteY12" fmla="*/ 82013 h 315525"/>
              <a:gd name="connsiteX13" fmla="*/ 327604 w 355935"/>
              <a:gd name="connsiteY13" fmla="*/ 82311 h 315525"/>
              <a:gd name="connsiteX14" fmla="*/ 326709 w 355935"/>
              <a:gd name="connsiteY14" fmla="*/ 83653 h 315525"/>
              <a:gd name="connsiteX15" fmla="*/ 326709 w 355935"/>
              <a:gd name="connsiteY15" fmla="*/ 84399 h 315525"/>
              <a:gd name="connsiteX16" fmla="*/ 329841 w 355935"/>
              <a:gd name="connsiteY16" fmla="*/ 83504 h 315525"/>
              <a:gd name="connsiteX17" fmla="*/ 330586 w 355935"/>
              <a:gd name="connsiteY17" fmla="*/ 82460 h 315525"/>
              <a:gd name="connsiteX18" fmla="*/ 332077 w 355935"/>
              <a:gd name="connsiteY18" fmla="*/ 81715 h 315525"/>
              <a:gd name="connsiteX19" fmla="*/ 331481 w 355935"/>
              <a:gd name="connsiteY19" fmla="*/ 81416 h 315525"/>
              <a:gd name="connsiteX20" fmla="*/ 330884 w 355935"/>
              <a:gd name="connsiteY20" fmla="*/ 81416 h 315525"/>
              <a:gd name="connsiteX21" fmla="*/ 329841 w 355935"/>
              <a:gd name="connsiteY21" fmla="*/ 81715 h 315525"/>
              <a:gd name="connsiteX22" fmla="*/ 329244 w 355935"/>
              <a:gd name="connsiteY22" fmla="*/ 82162 h 315525"/>
              <a:gd name="connsiteX23" fmla="*/ 355936 w 355935"/>
              <a:gd name="connsiteY23" fmla="*/ 106318 h 315525"/>
              <a:gd name="connsiteX24" fmla="*/ 351015 w 355935"/>
              <a:gd name="connsiteY24" fmla="*/ 99608 h 315525"/>
              <a:gd name="connsiteX25" fmla="*/ 347138 w 355935"/>
              <a:gd name="connsiteY25" fmla="*/ 97819 h 315525"/>
              <a:gd name="connsiteX26" fmla="*/ 342665 w 355935"/>
              <a:gd name="connsiteY26" fmla="*/ 97521 h 315525"/>
              <a:gd name="connsiteX27" fmla="*/ 341024 w 355935"/>
              <a:gd name="connsiteY27" fmla="*/ 97968 h 315525"/>
              <a:gd name="connsiteX28" fmla="*/ 338937 w 355935"/>
              <a:gd name="connsiteY28" fmla="*/ 99757 h 315525"/>
              <a:gd name="connsiteX29" fmla="*/ 330586 w 355935"/>
              <a:gd name="connsiteY29" fmla="*/ 98564 h 315525"/>
              <a:gd name="connsiteX30" fmla="*/ 328946 w 355935"/>
              <a:gd name="connsiteY30" fmla="*/ 98863 h 315525"/>
              <a:gd name="connsiteX31" fmla="*/ 324473 w 355935"/>
              <a:gd name="connsiteY31" fmla="*/ 101248 h 315525"/>
              <a:gd name="connsiteX32" fmla="*/ 320297 w 355935"/>
              <a:gd name="connsiteY32" fmla="*/ 101248 h 315525"/>
              <a:gd name="connsiteX33" fmla="*/ 317464 w 355935"/>
              <a:gd name="connsiteY33" fmla="*/ 103485 h 315525"/>
              <a:gd name="connsiteX34" fmla="*/ 313885 w 355935"/>
              <a:gd name="connsiteY34" fmla="*/ 100801 h 315525"/>
              <a:gd name="connsiteX35" fmla="*/ 311649 w 355935"/>
              <a:gd name="connsiteY35" fmla="*/ 99757 h 315525"/>
              <a:gd name="connsiteX36" fmla="*/ 309263 w 355935"/>
              <a:gd name="connsiteY36" fmla="*/ 98415 h 315525"/>
              <a:gd name="connsiteX37" fmla="*/ 319105 w 355935"/>
              <a:gd name="connsiteY37" fmla="*/ 98415 h 315525"/>
              <a:gd name="connsiteX38" fmla="*/ 321043 w 355935"/>
              <a:gd name="connsiteY38" fmla="*/ 94837 h 315525"/>
              <a:gd name="connsiteX39" fmla="*/ 322385 w 355935"/>
              <a:gd name="connsiteY39" fmla="*/ 91556 h 315525"/>
              <a:gd name="connsiteX40" fmla="*/ 322981 w 355935"/>
              <a:gd name="connsiteY40" fmla="*/ 88872 h 315525"/>
              <a:gd name="connsiteX41" fmla="*/ 322981 w 355935"/>
              <a:gd name="connsiteY41" fmla="*/ 88127 h 315525"/>
              <a:gd name="connsiteX42" fmla="*/ 324174 w 355935"/>
              <a:gd name="connsiteY42" fmla="*/ 86188 h 315525"/>
              <a:gd name="connsiteX43" fmla="*/ 324174 w 355935"/>
              <a:gd name="connsiteY43" fmla="*/ 84548 h 315525"/>
              <a:gd name="connsiteX44" fmla="*/ 324920 w 355935"/>
              <a:gd name="connsiteY44" fmla="*/ 82907 h 315525"/>
              <a:gd name="connsiteX45" fmla="*/ 326262 w 355935"/>
              <a:gd name="connsiteY45" fmla="*/ 81267 h 315525"/>
              <a:gd name="connsiteX46" fmla="*/ 329691 w 355935"/>
              <a:gd name="connsiteY46" fmla="*/ 79925 h 315525"/>
              <a:gd name="connsiteX47" fmla="*/ 331034 w 355935"/>
              <a:gd name="connsiteY47" fmla="*/ 77241 h 315525"/>
              <a:gd name="connsiteX48" fmla="*/ 328946 w 355935"/>
              <a:gd name="connsiteY48" fmla="*/ 74706 h 315525"/>
              <a:gd name="connsiteX49" fmla="*/ 325218 w 355935"/>
              <a:gd name="connsiteY49" fmla="*/ 71873 h 315525"/>
              <a:gd name="connsiteX50" fmla="*/ 319403 w 355935"/>
              <a:gd name="connsiteY50" fmla="*/ 70680 h 315525"/>
              <a:gd name="connsiteX51" fmla="*/ 317464 w 355935"/>
              <a:gd name="connsiteY51" fmla="*/ 69636 h 315525"/>
              <a:gd name="connsiteX52" fmla="*/ 312096 w 355935"/>
              <a:gd name="connsiteY52" fmla="*/ 63672 h 315525"/>
              <a:gd name="connsiteX53" fmla="*/ 310009 w 355935"/>
              <a:gd name="connsiteY53" fmla="*/ 62330 h 315525"/>
              <a:gd name="connsiteX54" fmla="*/ 309114 w 355935"/>
              <a:gd name="connsiteY54" fmla="*/ 64417 h 315525"/>
              <a:gd name="connsiteX55" fmla="*/ 305386 w 355935"/>
              <a:gd name="connsiteY55" fmla="*/ 64417 h 315525"/>
              <a:gd name="connsiteX56" fmla="*/ 305535 w 355935"/>
              <a:gd name="connsiteY56" fmla="*/ 66057 h 315525"/>
              <a:gd name="connsiteX57" fmla="*/ 306281 w 355935"/>
              <a:gd name="connsiteY57" fmla="*/ 67549 h 315525"/>
              <a:gd name="connsiteX58" fmla="*/ 306281 w 355935"/>
              <a:gd name="connsiteY58" fmla="*/ 69487 h 315525"/>
              <a:gd name="connsiteX59" fmla="*/ 305535 w 355935"/>
              <a:gd name="connsiteY59" fmla="*/ 68294 h 315525"/>
              <a:gd name="connsiteX60" fmla="*/ 304342 w 355935"/>
              <a:gd name="connsiteY60" fmla="*/ 67549 h 315525"/>
              <a:gd name="connsiteX61" fmla="*/ 303597 w 355935"/>
              <a:gd name="connsiteY61" fmla="*/ 66803 h 315525"/>
              <a:gd name="connsiteX62" fmla="*/ 303597 w 355935"/>
              <a:gd name="connsiteY62" fmla="*/ 65461 h 315525"/>
              <a:gd name="connsiteX63" fmla="*/ 301509 w 355935"/>
              <a:gd name="connsiteY63" fmla="*/ 63075 h 315525"/>
              <a:gd name="connsiteX64" fmla="*/ 298676 w 355935"/>
              <a:gd name="connsiteY64" fmla="*/ 60689 h 315525"/>
              <a:gd name="connsiteX65" fmla="*/ 297036 w 355935"/>
              <a:gd name="connsiteY65" fmla="*/ 60093 h 315525"/>
              <a:gd name="connsiteX66" fmla="*/ 295843 w 355935"/>
              <a:gd name="connsiteY66" fmla="*/ 59795 h 315525"/>
              <a:gd name="connsiteX67" fmla="*/ 294948 w 355935"/>
              <a:gd name="connsiteY67" fmla="*/ 59795 h 315525"/>
              <a:gd name="connsiteX68" fmla="*/ 295097 w 355935"/>
              <a:gd name="connsiteY68" fmla="*/ 60689 h 315525"/>
              <a:gd name="connsiteX69" fmla="*/ 294501 w 355935"/>
              <a:gd name="connsiteY69" fmla="*/ 62777 h 315525"/>
              <a:gd name="connsiteX70" fmla="*/ 294948 w 355935"/>
              <a:gd name="connsiteY70" fmla="*/ 64417 h 315525"/>
              <a:gd name="connsiteX71" fmla="*/ 294501 w 355935"/>
              <a:gd name="connsiteY71" fmla="*/ 64417 h 315525"/>
              <a:gd name="connsiteX72" fmla="*/ 294053 w 355935"/>
              <a:gd name="connsiteY72" fmla="*/ 63821 h 315525"/>
              <a:gd name="connsiteX73" fmla="*/ 293308 w 355935"/>
              <a:gd name="connsiteY73" fmla="*/ 62777 h 315525"/>
              <a:gd name="connsiteX74" fmla="*/ 292413 w 355935"/>
              <a:gd name="connsiteY74" fmla="*/ 64566 h 315525"/>
              <a:gd name="connsiteX75" fmla="*/ 291817 w 355935"/>
              <a:gd name="connsiteY75" fmla="*/ 65312 h 315525"/>
              <a:gd name="connsiteX76" fmla="*/ 291369 w 355935"/>
              <a:gd name="connsiteY76" fmla="*/ 65312 h 315525"/>
              <a:gd name="connsiteX77" fmla="*/ 290773 w 355935"/>
              <a:gd name="connsiteY77" fmla="*/ 65610 h 315525"/>
              <a:gd name="connsiteX78" fmla="*/ 288685 w 355935"/>
              <a:gd name="connsiteY78" fmla="*/ 61882 h 315525"/>
              <a:gd name="connsiteX79" fmla="*/ 285703 w 355935"/>
              <a:gd name="connsiteY79" fmla="*/ 54725 h 315525"/>
              <a:gd name="connsiteX80" fmla="*/ 284808 w 355935"/>
              <a:gd name="connsiteY80" fmla="*/ 54129 h 315525"/>
              <a:gd name="connsiteX81" fmla="*/ 283466 w 355935"/>
              <a:gd name="connsiteY81" fmla="*/ 53681 h 315525"/>
              <a:gd name="connsiteX82" fmla="*/ 283466 w 355935"/>
              <a:gd name="connsiteY82" fmla="*/ 55172 h 315525"/>
              <a:gd name="connsiteX83" fmla="*/ 283466 w 355935"/>
              <a:gd name="connsiteY83" fmla="*/ 56514 h 315525"/>
              <a:gd name="connsiteX84" fmla="*/ 282124 w 355935"/>
              <a:gd name="connsiteY84" fmla="*/ 57856 h 315525"/>
              <a:gd name="connsiteX85" fmla="*/ 279738 w 355935"/>
              <a:gd name="connsiteY85" fmla="*/ 58304 h 315525"/>
              <a:gd name="connsiteX86" fmla="*/ 280931 w 355935"/>
              <a:gd name="connsiteY86" fmla="*/ 57111 h 315525"/>
              <a:gd name="connsiteX87" fmla="*/ 281826 w 355935"/>
              <a:gd name="connsiteY87" fmla="*/ 54427 h 315525"/>
              <a:gd name="connsiteX88" fmla="*/ 281229 w 355935"/>
              <a:gd name="connsiteY88" fmla="*/ 51892 h 315525"/>
              <a:gd name="connsiteX89" fmla="*/ 280633 w 355935"/>
              <a:gd name="connsiteY89" fmla="*/ 50699 h 315525"/>
              <a:gd name="connsiteX90" fmla="*/ 278694 w 355935"/>
              <a:gd name="connsiteY90" fmla="*/ 48909 h 315525"/>
              <a:gd name="connsiteX91" fmla="*/ 277800 w 355935"/>
              <a:gd name="connsiteY91" fmla="*/ 48909 h 315525"/>
              <a:gd name="connsiteX92" fmla="*/ 277054 w 355935"/>
              <a:gd name="connsiteY92" fmla="*/ 48462 h 315525"/>
              <a:gd name="connsiteX93" fmla="*/ 277054 w 355935"/>
              <a:gd name="connsiteY93" fmla="*/ 45927 h 315525"/>
              <a:gd name="connsiteX94" fmla="*/ 275265 w 355935"/>
              <a:gd name="connsiteY94" fmla="*/ 45331 h 315525"/>
              <a:gd name="connsiteX95" fmla="*/ 281080 w 355935"/>
              <a:gd name="connsiteY95" fmla="*/ 44436 h 315525"/>
              <a:gd name="connsiteX96" fmla="*/ 289282 w 355935"/>
              <a:gd name="connsiteY96" fmla="*/ 44883 h 315525"/>
              <a:gd name="connsiteX97" fmla="*/ 293159 w 355935"/>
              <a:gd name="connsiteY97" fmla="*/ 42498 h 315525"/>
              <a:gd name="connsiteX98" fmla="*/ 298228 w 355935"/>
              <a:gd name="connsiteY98" fmla="*/ 42199 h 315525"/>
              <a:gd name="connsiteX99" fmla="*/ 301360 w 355935"/>
              <a:gd name="connsiteY99" fmla="*/ 41155 h 315525"/>
              <a:gd name="connsiteX100" fmla="*/ 302404 w 355935"/>
              <a:gd name="connsiteY100" fmla="*/ 39515 h 315525"/>
              <a:gd name="connsiteX101" fmla="*/ 292860 w 355935"/>
              <a:gd name="connsiteY101" fmla="*/ 40708 h 315525"/>
              <a:gd name="connsiteX102" fmla="*/ 280782 w 355935"/>
              <a:gd name="connsiteY102" fmla="*/ 39366 h 315525"/>
              <a:gd name="connsiteX103" fmla="*/ 274370 w 355935"/>
              <a:gd name="connsiteY103" fmla="*/ 40559 h 315525"/>
              <a:gd name="connsiteX104" fmla="*/ 271984 w 355935"/>
              <a:gd name="connsiteY104" fmla="*/ 40261 h 315525"/>
              <a:gd name="connsiteX105" fmla="*/ 267958 w 355935"/>
              <a:gd name="connsiteY105" fmla="*/ 40559 h 315525"/>
              <a:gd name="connsiteX106" fmla="*/ 259906 w 355935"/>
              <a:gd name="connsiteY106" fmla="*/ 42348 h 315525"/>
              <a:gd name="connsiteX107" fmla="*/ 250065 w 355935"/>
              <a:gd name="connsiteY107" fmla="*/ 41752 h 315525"/>
              <a:gd name="connsiteX108" fmla="*/ 241416 w 355935"/>
              <a:gd name="connsiteY108" fmla="*/ 42647 h 315525"/>
              <a:gd name="connsiteX109" fmla="*/ 238881 w 355935"/>
              <a:gd name="connsiteY109" fmla="*/ 42647 h 315525"/>
              <a:gd name="connsiteX110" fmla="*/ 240223 w 355935"/>
              <a:gd name="connsiteY110" fmla="*/ 45182 h 315525"/>
              <a:gd name="connsiteX111" fmla="*/ 242609 w 355935"/>
              <a:gd name="connsiteY111" fmla="*/ 44138 h 315525"/>
              <a:gd name="connsiteX112" fmla="*/ 250363 w 355935"/>
              <a:gd name="connsiteY112" fmla="*/ 44734 h 315525"/>
              <a:gd name="connsiteX113" fmla="*/ 253792 w 355935"/>
              <a:gd name="connsiteY113" fmla="*/ 46225 h 315525"/>
              <a:gd name="connsiteX114" fmla="*/ 252599 w 355935"/>
              <a:gd name="connsiteY114" fmla="*/ 47120 h 315525"/>
              <a:gd name="connsiteX115" fmla="*/ 251108 w 355935"/>
              <a:gd name="connsiteY115" fmla="*/ 47716 h 315525"/>
              <a:gd name="connsiteX116" fmla="*/ 241714 w 355935"/>
              <a:gd name="connsiteY116" fmla="*/ 47418 h 315525"/>
              <a:gd name="connsiteX117" fmla="*/ 224268 w 355935"/>
              <a:gd name="connsiteY117" fmla="*/ 57409 h 315525"/>
              <a:gd name="connsiteX118" fmla="*/ 221733 w 355935"/>
              <a:gd name="connsiteY118" fmla="*/ 57409 h 315525"/>
              <a:gd name="connsiteX119" fmla="*/ 219645 w 355935"/>
              <a:gd name="connsiteY119" fmla="*/ 58005 h 315525"/>
              <a:gd name="connsiteX120" fmla="*/ 216812 w 355935"/>
              <a:gd name="connsiteY120" fmla="*/ 58005 h 315525"/>
              <a:gd name="connsiteX121" fmla="*/ 211891 w 355935"/>
              <a:gd name="connsiteY121" fmla="*/ 56812 h 315525"/>
              <a:gd name="connsiteX122" fmla="*/ 207418 w 355935"/>
              <a:gd name="connsiteY122" fmla="*/ 55769 h 315525"/>
              <a:gd name="connsiteX123" fmla="*/ 203094 w 355935"/>
              <a:gd name="connsiteY123" fmla="*/ 53830 h 315525"/>
              <a:gd name="connsiteX124" fmla="*/ 197875 w 355935"/>
              <a:gd name="connsiteY124" fmla="*/ 53085 h 315525"/>
              <a:gd name="connsiteX125" fmla="*/ 191612 w 355935"/>
              <a:gd name="connsiteY125" fmla="*/ 47120 h 315525"/>
              <a:gd name="connsiteX126" fmla="*/ 191612 w 355935"/>
              <a:gd name="connsiteY126" fmla="*/ 45927 h 315525"/>
              <a:gd name="connsiteX127" fmla="*/ 191165 w 355935"/>
              <a:gd name="connsiteY127" fmla="*/ 44287 h 315525"/>
              <a:gd name="connsiteX128" fmla="*/ 187437 w 355935"/>
              <a:gd name="connsiteY128" fmla="*/ 42647 h 315525"/>
              <a:gd name="connsiteX129" fmla="*/ 167903 w 355935"/>
              <a:gd name="connsiteY129" fmla="*/ 43243 h 315525"/>
              <a:gd name="connsiteX130" fmla="*/ 164175 w 355935"/>
              <a:gd name="connsiteY130" fmla="*/ 44287 h 315525"/>
              <a:gd name="connsiteX131" fmla="*/ 152395 w 355935"/>
              <a:gd name="connsiteY131" fmla="*/ 45629 h 315525"/>
              <a:gd name="connsiteX132" fmla="*/ 144790 w 355935"/>
              <a:gd name="connsiteY132" fmla="*/ 47120 h 315525"/>
              <a:gd name="connsiteX133" fmla="*/ 137782 w 355935"/>
              <a:gd name="connsiteY133" fmla="*/ 46524 h 315525"/>
              <a:gd name="connsiteX134" fmla="*/ 135247 w 355935"/>
              <a:gd name="connsiteY134" fmla="*/ 44436 h 315525"/>
              <a:gd name="connsiteX135" fmla="*/ 133606 w 355935"/>
              <a:gd name="connsiteY135" fmla="*/ 41155 h 315525"/>
              <a:gd name="connsiteX136" fmla="*/ 132861 w 355935"/>
              <a:gd name="connsiteY136" fmla="*/ 37875 h 315525"/>
              <a:gd name="connsiteX137" fmla="*/ 134203 w 355935"/>
              <a:gd name="connsiteY137" fmla="*/ 35937 h 315525"/>
              <a:gd name="connsiteX138" fmla="*/ 132861 w 355935"/>
              <a:gd name="connsiteY138" fmla="*/ 33998 h 315525"/>
              <a:gd name="connsiteX139" fmla="*/ 132413 w 355935"/>
              <a:gd name="connsiteY139" fmla="*/ 31165 h 315525"/>
              <a:gd name="connsiteX140" fmla="*/ 130922 w 355935"/>
              <a:gd name="connsiteY140" fmla="*/ 28183 h 315525"/>
              <a:gd name="connsiteX141" fmla="*/ 125256 w 355935"/>
              <a:gd name="connsiteY141" fmla="*/ 24007 h 315525"/>
              <a:gd name="connsiteX142" fmla="*/ 119739 w 355935"/>
              <a:gd name="connsiteY142" fmla="*/ 20578 h 315525"/>
              <a:gd name="connsiteX143" fmla="*/ 113774 w 355935"/>
              <a:gd name="connsiteY143" fmla="*/ 19832 h 315525"/>
              <a:gd name="connsiteX144" fmla="*/ 109152 w 355935"/>
              <a:gd name="connsiteY144" fmla="*/ 18192 h 315525"/>
              <a:gd name="connsiteX145" fmla="*/ 101398 w 355935"/>
              <a:gd name="connsiteY145" fmla="*/ 18788 h 315525"/>
              <a:gd name="connsiteX146" fmla="*/ 100205 w 355935"/>
              <a:gd name="connsiteY146" fmla="*/ 19236 h 315525"/>
              <a:gd name="connsiteX147" fmla="*/ 98564 w 355935"/>
              <a:gd name="connsiteY147" fmla="*/ 19236 h 315525"/>
              <a:gd name="connsiteX148" fmla="*/ 96477 w 355935"/>
              <a:gd name="connsiteY148" fmla="*/ 16999 h 315525"/>
              <a:gd name="connsiteX149" fmla="*/ 95135 w 355935"/>
              <a:gd name="connsiteY149" fmla="*/ 13868 h 315525"/>
              <a:gd name="connsiteX150" fmla="*/ 93793 w 355935"/>
              <a:gd name="connsiteY150" fmla="*/ 9394 h 315525"/>
              <a:gd name="connsiteX151" fmla="*/ 93196 w 355935"/>
              <a:gd name="connsiteY151" fmla="*/ 5070 h 315525"/>
              <a:gd name="connsiteX152" fmla="*/ 92451 w 355935"/>
              <a:gd name="connsiteY152" fmla="*/ 3430 h 315525"/>
              <a:gd name="connsiteX153" fmla="*/ 90960 w 355935"/>
              <a:gd name="connsiteY153" fmla="*/ 1789 h 315525"/>
              <a:gd name="connsiteX154" fmla="*/ 88574 w 355935"/>
              <a:gd name="connsiteY154" fmla="*/ 0 h 315525"/>
              <a:gd name="connsiteX155" fmla="*/ 85443 w 355935"/>
              <a:gd name="connsiteY155" fmla="*/ 1193 h 315525"/>
              <a:gd name="connsiteX156" fmla="*/ 83355 w 355935"/>
              <a:gd name="connsiteY156" fmla="*/ 2237 h 315525"/>
              <a:gd name="connsiteX157" fmla="*/ 82311 w 355935"/>
              <a:gd name="connsiteY157" fmla="*/ 4921 h 315525"/>
              <a:gd name="connsiteX158" fmla="*/ 81267 w 355935"/>
              <a:gd name="connsiteY158" fmla="*/ 8201 h 315525"/>
              <a:gd name="connsiteX159" fmla="*/ 83057 w 355935"/>
              <a:gd name="connsiteY159" fmla="*/ 12526 h 315525"/>
              <a:gd name="connsiteX160" fmla="*/ 83057 w 355935"/>
              <a:gd name="connsiteY160" fmla="*/ 13868 h 315525"/>
              <a:gd name="connsiteX161" fmla="*/ 83802 w 355935"/>
              <a:gd name="connsiteY161" fmla="*/ 15359 h 315525"/>
              <a:gd name="connsiteX162" fmla="*/ 91258 w 355935"/>
              <a:gd name="connsiteY162" fmla="*/ 14017 h 315525"/>
              <a:gd name="connsiteX163" fmla="*/ 93793 w 355935"/>
              <a:gd name="connsiteY163" fmla="*/ 14017 h 315525"/>
              <a:gd name="connsiteX164" fmla="*/ 94986 w 355935"/>
              <a:gd name="connsiteY164" fmla="*/ 17595 h 315525"/>
              <a:gd name="connsiteX165" fmla="*/ 94091 w 355935"/>
              <a:gd name="connsiteY165" fmla="*/ 19385 h 315525"/>
              <a:gd name="connsiteX166" fmla="*/ 92004 w 355935"/>
              <a:gd name="connsiteY166" fmla="*/ 20280 h 315525"/>
              <a:gd name="connsiteX167" fmla="*/ 87679 w 355935"/>
              <a:gd name="connsiteY167" fmla="*/ 17894 h 315525"/>
              <a:gd name="connsiteX168" fmla="*/ 86337 w 355935"/>
              <a:gd name="connsiteY168" fmla="*/ 18192 h 315525"/>
              <a:gd name="connsiteX169" fmla="*/ 84697 w 355935"/>
              <a:gd name="connsiteY169" fmla="*/ 20727 h 315525"/>
              <a:gd name="connsiteX170" fmla="*/ 82758 w 355935"/>
              <a:gd name="connsiteY170" fmla="*/ 22218 h 315525"/>
              <a:gd name="connsiteX171" fmla="*/ 74557 w 355935"/>
              <a:gd name="connsiteY171" fmla="*/ 25349 h 315525"/>
              <a:gd name="connsiteX172" fmla="*/ 67251 w 355935"/>
              <a:gd name="connsiteY172" fmla="*/ 26841 h 315525"/>
              <a:gd name="connsiteX173" fmla="*/ 55620 w 355935"/>
              <a:gd name="connsiteY173" fmla="*/ 32656 h 315525"/>
              <a:gd name="connsiteX174" fmla="*/ 50252 w 355935"/>
              <a:gd name="connsiteY174" fmla="*/ 33700 h 315525"/>
              <a:gd name="connsiteX175" fmla="*/ 50252 w 355935"/>
              <a:gd name="connsiteY175" fmla="*/ 37279 h 315525"/>
              <a:gd name="connsiteX176" fmla="*/ 48313 w 355935"/>
              <a:gd name="connsiteY176" fmla="*/ 38919 h 315525"/>
              <a:gd name="connsiteX177" fmla="*/ 49059 w 355935"/>
              <a:gd name="connsiteY177" fmla="*/ 43243 h 315525"/>
              <a:gd name="connsiteX178" fmla="*/ 49655 w 355935"/>
              <a:gd name="connsiteY178" fmla="*/ 45629 h 315525"/>
              <a:gd name="connsiteX179" fmla="*/ 50550 w 355935"/>
              <a:gd name="connsiteY179" fmla="*/ 47418 h 315525"/>
              <a:gd name="connsiteX180" fmla="*/ 52488 w 355935"/>
              <a:gd name="connsiteY180" fmla="*/ 53085 h 315525"/>
              <a:gd name="connsiteX181" fmla="*/ 55769 w 355935"/>
              <a:gd name="connsiteY181" fmla="*/ 56365 h 315525"/>
              <a:gd name="connsiteX182" fmla="*/ 57260 w 355935"/>
              <a:gd name="connsiteY182" fmla="*/ 59944 h 315525"/>
              <a:gd name="connsiteX183" fmla="*/ 60541 w 355935"/>
              <a:gd name="connsiteY183" fmla="*/ 65014 h 315525"/>
              <a:gd name="connsiteX184" fmla="*/ 61286 w 355935"/>
              <a:gd name="connsiteY184" fmla="*/ 68593 h 315525"/>
              <a:gd name="connsiteX185" fmla="*/ 60541 w 355935"/>
              <a:gd name="connsiteY185" fmla="*/ 73961 h 315525"/>
              <a:gd name="connsiteX186" fmla="*/ 60541 w 355935"/>
              <a:gd name="connsiteY186" fmla="*/ 78434 h 315525"/>
              <a:gd name="connsiteX187" fmla="*/ 57260 w 355935"/>
              <a:gd name="connsiteY187" fmla="*/ 81864 h 315525"/>
              <a:gd name="connsiteX188" fmla="*/ 56365 w 355935"/>
              <a:gd name="connsiteY188" fmla="*/ 83504 h 315525"/>
              <a:gd name="connsiteX189" fmla="*/ 54874 w 355935"/>
              <a:gd name="connsiteY189" fmla="*/ 84399 h 315525"/>
              <a:gd name="connsiteX190" fmla="*/ 48611 w 355935"/>
              <a:gd name="connsiteY190" fmla="*/ 86486 h 315525"/>
              <a:gd name="connsiteX191" fmla="*/ 46375 w 355935"/>
              <a:gd name="connsiteY191" fmla="*/ 86486 h 315525"/>
              <a:gd name="connsiteX192" fmla="*/ 44585 w 355935"/>
              <a:gd name="connsiteY192" fmla="*/ 85890 h 315525"/>
              <a:gd name="connsiteX193" fmla="*/ 43243 w 355935"/>
              <a:gd name="connsiteY193" fmla="*/ 84249 h 315525"/>
              <a:gd name="connsiteX194" fmla="*/ 42199 w 355935"/>
              <a:gd name="connsiteY194" fmla="*/ 81118 h 315525"/>
              <a:gd name="connsiteX195" fmla="*/ 42796 w 355935"/>
              <a:gd name="connsiteY195" fmla="*/ 78732 h 315525"/>
              <a:gd name="connsiteX196" fmla="*/ 41603 w 355935"/>
              <a:gd name="connsiteY196" fmla="*/ 77390 h 315525"/>
              <a:gd name="connsiteX197" fmla="*/ 39814 w 355935"/>
              <a:gd name="connsiteY197" fmla="*/ 76197 h 315525"/>
              <a:gd name="connsiteX198" fmla="*/ 37130 w 355935"/>
              <a:gd name="connsiteY198" fmla="*/ 72768 h 315525"/>
              <a:gd name="connsiteX199" fmla="*/ 36682 w 355935"/>
              <a:gd name="connsiteY199" fmla="*/ 70382 h 315525"/>
              <a:gd name="connsiteX200" fmla="*/ 33551 w 355935"/>
              <a:gd name="connsiteY200" fmla="*/ 65610 h 315525"/>
              <a:gd name="connsiteX201" fmla="*/ 37726 w 355935"/>
              <a:gd name="connsiteY201" fmla="*/ 57558 h 315525"/>
              <a:gd name="connsiteX202" fmla="*/ 39664 w 355935"/>
              <a:gd name="connsiteY202" fmla="*/ 55918 h 315525"/>
              <a:gd name="connsiteX203" fmla="*/ 42050 w 355935"/>
              <a:gd name="connsiteY203" fmla="*/ 51743 h 315525"/>
              <a:gd name="connsiteX204" fmla="*/ 45480 w 355935"/>
              <a:gd name="connsiteY204" fmla="*/ 48164 h 315525"/>
              <a:gd name="connsiteX205" fmla="*/ 47269 w 355935"/>
              <a:gd name="connsiteY205" fmla="*/ 42199 h 315525"/>
              <a:gd name="connsiteX206" fmla="*/ 47269 w 355935"/>
              <a:gd name="connsiteY206" fmla="*/ 40261 h 315525"/>
              <a:gd name="connsiteX207" fmla="*/ 44734 w 355935"/>
              <a:gd name="connsiteY207" fmla="*/ 37279 h 315525"/>
              <a:gd name="connsiteX208" fmla="*/ 43691 w 355935"/>
              <a:gd name="connsiteY208" fmla="*/ 32954 h 315525"/>
              <a:gd name="connsiteX209" fmla="*/ 45182 w 355935"/>
              <a:gd name="connsiteY209" fmla="*/ 32954 h 315525"/>
              <a:gd name="connsiteX210" fmla="*/ 46076 w 355935"/>
              <a:gd name="connsiteY210" fmla="*/ 32507 h 315525"/>
              <a:gd name="connsiteX211" fmla="*/ 42199 w 355935"/>
              <a:gd name="connsiteY211" fmla="*/ 29077 h 315525"/>
              <a:gd name="connsiteX212" fmla="*/ 41006 w 355935"/>
              <a:gd name="connsiteY212" fmla="*/ 27586 h 315525"/>
              <a:gd name="connsiteX213" fmla="*/ 38024 w 355935"/>
              <a:gd name="connsiteY213" fmla="*/ 21323 h 315525"/>
              <a:gd name="connsiteX214" fmla="*/ 37726 w 355935"/>
              <a:gd name="connsiteY214" fmla="*/ 19385 h 315525"/>
              <a:gd name="connsiteX215" fmla="*/ 37726 w 355935"/>
              <a:gd name="connsiteY215" fmla="*/ 16999 h 315525"/>
              <a:gd name="connsiteX216" fmla="*/ 39068 w 355935"/>
              <a:gd name="connsiteY216" fmla="*/ 15955 h 315525"/>
              <a:gd name="connsiteX217" fmla="*/ 40112 w 355935"/>
              <a:gd name="connsiteY217" fmla="*/ 15359 h 315525"/>
              <a:gd name="connsiteX218" fmla="*/ 50102 w 355935"/>
              <a:gd name="connsiteY218" fmla="*/ 12824 h 315525"/>
              <a:gd name="connsiteX219" fmla="*/ 52041 w 355935"/>
              <a:gd name="connsiteY219" fmla="*/ 11780 h 315525"/>
              <a:gd name="connsiteX220" fmla="*/ 53681 w 355935"/>
              <a:gd name="connsiteY220" fmla="*/ 10140 h 315525"/>
              <a:gd name="connsiteX221" fmla="*/ 54427 w 355935"/>
              <a:gd name="connsiteY221" fmla="*/ 8798 h 315525"/>
              <a:gd name="connsiteX222" fmla="*/ 53532 w 355935"/>
              <a:gd name="connsiteY222" fmla="*/ 9096 h 315525"/>
              <a:gd name="connsiteX223" fmla="*/ 52339 w 355935"/>
              <a:gd name="connsiteY223" fmla="*/ 9842 h 315525"/>
              <a:gd name="connsiteX224" fmla="*/ 48760 w 355935"/>
              <a:gd name="connsiteY224" fmla="*/ 11184 h 315525"/>
              <a:gd name="connsiteX225" fmla="*/ 43989 w 355935"/>
              <a:gd name="connsiteY225" fmla="*/ 12526 h 315525"/>
              <a:gd name="connsiteX226" fmla="*/ 37726 w 355935"/>
              <a:gd name="connsiteY226" fmla="*/ 14166 h 315525"/>
              <a:gd name="connsiteX227" fmla="*/ 36235 w 355935"/>
              <a:gd name="connsiteY227" fmla="*/ 15955 h 315525"/>
              <a:gd name="connsiteX228" fmla="*/ 29972 w 355935"/>
              <a:gd name="connsiteY228" fmla="*/ 27139 h 315525"/>
              <a:gd name="connsiteX229" fmla="*/ 24753 w 355935"/>
              <a:gd name="connsiteY229" fmla="*/ 29376 h 315525"/>
              <a:gd name="connsiteX230" fmla="*/ 22814 w 355935"/>
              <a:gd name="connsiteY230" fmla="*/ 31016 h 315525"/>
              <a:gd name="connsiteX231" fmla="*/ 21323 w 355935"/>
              <a:gd name="connsiteY231" fmla="*/ 33103 h 315525"/>
              <a:gd name="connsiteX232" fmla="*/ 18192 w 355935"/>
              <a:gd name="connsiteY232" fmla="*/ 36980 h 315525"/>
              <a:gd name="connsiteX233" fmla="*/ 16850 w 355935"/>
              <a:gd name="connsiteY233" fmla="*/ 39962 h 315525"/>
              <a:gd name="connsiteX234" fmla="*/ 13420 w 355935"/>
              <a:gd name="connsiteY234" fmla="*/ 46524 h 315525"/>
              <a:gd name="connsiteX235" fmla="*/ 11482 w 355935"/>
              <a:gd name="connsiteY235" fmla="*/ 54725 h 315525"/>
              <a:gd name="connsiteX236" fmla="*/ 10736 w 355935"/>
              <a:gd name="connsiteY236" fmla="*/ 59347 h 315525"/>
              <a:gd name="connsiteX237" fmla="*/ 9693 w 355935"/>
              <a:gd name="connsiteY237" fmla="*/ 65908 h 315525"/>
              <a:gd name="connsiteX238" fmla="*/ 8201 w 355935"/>
              <a:gd name="connsiteY238" fmla="*/ 69189 h 315525"/>
              <a:gd name="connsiteX239" fmla="*/ 6114 w 355935"/>
              <a:gd name="connsiteY239" fmla="*/ 72320 h 315525"/>
              <a:gd name="connsiteX240" fmla="*/ 3877 w 355935"/>
              <a:gd name="connsiteY240" fmla="*/ 75452 h 315525"/>
              <a:gd name="connsiteX241" fmla="*/ 1939 w 355935"/>
              <a:gd name="connsiteY241" fmla="*/ 78732 h 315525"/>
              <a:gd name="connsiteX242" fmla="*/ 298 w 355935"/>
              <a:gd name="connsiteY242" fmla="*/ 81416 h 315525"/>
              <a:gd name="connsiteX243" fmla="*/ 0 w 355935"/>
              <a:gd name="connsiteY243" fmla="*/ 82311 h 315525"/>
              <a:gd name="connsiteX244" fmla="*/ 746 w 355935"/>
              <a:gd name="connsiteY244" fmla="*/ 83056 h 315525"/>
              <a:gd name="connsiteX245" fmla="*/ 4473 w 355935"/>
              <a:gd name="connsiteY245" fmla="*/ 82311 h 315525"/>
              <a:gd name="connsiteX246" fmla="*/ 5965 w 355935"/>
              <a:gd name="connsiteY246" fmla="*/ 81565 h 315525"/>
              <a:gd name="connsiteX247" fmla="*/ 8052 w 355935"/>
              <a:gd name="connsiteY247" fmla="*/ 80522 h 315525"/>
              <a:gd name="connsiteX248" fmla="*/ 9394 w 355935"/>
              <a:gd name="connsiteY248" fmla="*/ 81118 h 315525"/>
              <a:gd name="connsiteX249" fmla="*/ 10736 w 355935"/>
              <a:gd name="connsiteY249" fmla="*/ 83951 h 315525"/>
              <a:gd name="connsiteX250" fmla="*/ 12227 w 355935"/>
              <a:gd name="connsiteY250" fmla="*/ 84249 h 315525"/>
              <a:gd name="connsiteX251" fmla="*/ 13569 w 355935"/>
              <a:gd name="connsiteY251" fmla="*/ 83951 h 315525"/>
              <a:gd name="connsiteX252" fmla="*/ 15061 w 355935"/>
              <a:gd name="connsiteY252" fmla="*/ 84697 h 315525"/>
              <a:gd name="connsiteX253" fmla="*/ 16999 w 355935"/>
              <a:gd name="connsiteY253" fmla="*/ 91854 h 315525"/>
              <a:gd name="connsiteX254" fmla="*/ 18639 w 355935"/>
              <a:gd name="connsiteY254" fmla="*/ 97968 h 315525"/>
              <a:gd name="connsiteX255" fmla="*/ 22367 w 355935"/>
              <a:gd name="connsiteY255" fmla="*/ 101696 h 315525"/>
              <a:gd name="connsiteX256" fmla="*/ 25200 w 355935"/>
              <a:gd name="connsiteY256" fmla="*/ 104678 h 315525"/>
              <a:gd name="connsiteX257" fmla="*/ 25946 w 355935"/>
              <a:gd name="connsiteY257" fmla="*/ 107213 h 315525"/>
              <a:gd name="connsiteX258" fmla="*/ 26692 w 355935"/>
              <a:gd name="connsiteY258" fmla="*/ 110941 h 315525"/>
              <a:gd name="connsiteX259" fmla="*/ 26692 w 355935"/>
              <a:gd name="connsiteY259" fmla="*/ 112730 h 315525"/>
              <a:gd name="connsiteX260" fmla="*/ 25946 w 355935"/>
              <a:gd name="connsiteY260" fmla="*/ 113774 h 315525"/>
              <a:gd name="connsiteX261" fmla="*/ 24455 w 355935"/>
              <a:gd name="connsiteY261" fmla="*/ 116011 h 315525"/>
              <a:gd name="connsiteX262" fmla="*/ 24157 w 355935"/>
              <a:gd name="connsiteY262" fmla="*/ 120335 h 315525"/>
              <a:gd name="connsiteX263" fmla="*/ 23858 w 355935"/>
              <a:gd name="connsiteY263" fmla="*/ 121826 h 315525"/>
              <a:gd name="connsiteX264" fmla="*/ 23560 w 355935"/>
              <a:gd name="connsiteY264" fmla="*/ 125852 h 315525"/>
              <a:gd name="connsiteX265" fmla="*/ 23560 w 355935"/>
              <a:gd name="connsiteY265" fmla="*/ 128238 h 315525"/>
              <a:gd name="connsiteX266" fmla="*/ 24455 w 355935"/>
              <a:gd name="connsiteY266" fmla="*/ 130177 h 315525"/>
              <a:gd name="connsiteX267" fmla="*/ 25797 w 355935"/>
              <a:gd name="connsiteY267" fmla="*/ 131221 h 315525"/>
              <a:gd name="connsiteX268" fmla="*/ 28332 w 355935"/>
              <a:gd name="connsiteY268" fmla="*/ 131817 h 315525"/>
              <a:gd name="connsiteX269" fmla="*/ 30718 w 355935"/>
              <a:gd name="connsiteY269" fmla="*/ 132413 h 315525"/>
              <a:gd name="connsiteX270" fmla="*/ 32060 w 355935"/>
              <a:gd name="connsiteY270" fmla="*/ 135694 h 315525"/>
              <a:gd name="connsiteX271" fmla="*/ 33998 w 355935"/>
              <a:gd name="connsiteY271" fmla="*/ 139869 h 315525"/>
              <a:gd name="connsiteX272" fmla="*/ 36086 w 355935"/>
              <a:gd name="connsiteY272" fmla="*/ 141658 h 315525"/>
              <a:gd name="connsiteX273" fmla="*/ 39068 w 355935"/>
              <a:gd name="connsiteY273" fmla="*/ 142851 h 315525"/>
              <a:gd name="connsiteX274" fmla="*/ 41156 w 355935"/>
              <a:gd name="connsiteY274" fmla="*/ 142404 h 315525"/>
              <a:gd name="connsiteX275" fmla="*/ 46225 w 355935"/>
              <a:gd name="connsiteY275" fmla="*/ 141658 h 315525"/>
              <a:gd name="connsiteX276" fmla="*/ 50550 w 355935"/>
              <a:gd name="connsiteY276" fmla="*/ 141658 h 315525"/>
              <a:gd name="connsiteX277" fmla="*/ 56813 w 355935"/>
              <a:gd name="connsiteY277" fmla="*/ 143000 h 315525"/>
              <a:gd name="connsiteX278" fmla="*/ 59198 w 355935"/>
              <a:gd name="connsiteY278" fmla="*/ 143000 h 315525"/>
              <a:gd name="connsiteX279" fmla="*/ 62181 w 355935"/>
              <a:gd name="connsiteY279" fmla="*/ 142702 h 315525"/>
              <a:gd name="connsiteX280" fmla="*/ 67549 w 355935"/>
              <a:gd name="connsiteY280" fmla="*/ 140466 h 315525"/>
              <a:gd name="connsiteX281" fmla="*/ 69487 w 355935"/>
              <a:gd name="connsiteY281" fmla="*/ 140167 h 315525"/>
              <a:gd name="connsiteX282" fmla="*/ 71575 w 355935"/>
              <a:gd name="connsiteY282" fmla="*/ 140167 h 315525"/>
              <a:gd name="connsiteX283" fmla="*/ 74706 w 355935"/>
              <a:gd name="connsiteY283" fmla="*/ 141509 h 315525"/>
              <a:gd name="connsiteX284" fmla="*/ 76347 w 355935"/>
              <a:gd name="connsiteY284" fmla="*/ 142404 h 315525"/>
              <a:gd name="connsiteX285" fmla="*/ 78583 w 355935"/>
              <a:gd name="connsiteY285" fmla="*/ 143299 h 315525"/>
              <a:gd name="connsiteX286" fmla="*/ 81715 w 355935"/>
              <a:gd name="connsiteY286" fmla="*/ 144044 h 315525"/>
              <a:gd name="connsiteX287" fmla="*/ 83802 w 355935"/>
              <a:gd name="connsiteY287" fmla="*/ 144044 h 315525"/>
              <a:gd name="connsiteX288" fmla="*/ 85293 w 355935"/>
              <a:gd name="connsiteY288" fmla="*/ 143895 h 315525"/>
              <a:gd name="connsiteX289" fmla="*/ 86188 w 355935"/>
              <a:gd name="connsiteY289" fmla="*/ 144342 h 315525"/>
              <a:gd name="connsiteX290" fmla="*/ 91258 w 355935"/>
              <a:gd name="connsiteY290" fmla="*/ 150903 h 315525"/>
              <a:gd name="connsiteX291" fmla="*/ 95582 w 355935"/>
              <a:gd name="connsiteY291" fmla="*/ 156570 h 315525"/>
              <a:gd name="connsiteX292" fmla="*/ 99310 w 355935"/>
              <a:gd name="connsiteY292" fmla="*/ 161341 h 315525"/>
              <a:gd name="connsiteX293" fmla="*/ 103336 w 355935"/>
              <a:gd name="connsiteY293" fmla="*/ 166411 h 315525"/>
              <a:gd name="connsiteX294" fmla="*/ 103635 w 355935"/>
              <a:gd name="connsiteY294" fmla="*/ 166710 h 315525"/>
              <a:gd name="connsiteX295" fmla="*/ 105424 w 355935"/>
              <a:gd name="connsiteY295" fmla="*/ 166113 h 315525"/>
              <a:gd name="connsiteX296" fmla="*/ 106617 w 355935"/>
              <a:gd name="connsiteY296" fmla="*/ 166411 h 315525"/>
              <a:gd name="connsiteX297" fmla="*/ 107810 w 355935"/>
              <a:gd name="connsiteY297" fmla="*/ 167455 h 315525"/>
              <a:gd name="connsiteX298" fmla="*/ 109748 w 355935"/>
              <a:gd name="connsiteY298" fmla="*/ 167008 h 315525"/>
              <a:gd name="connsiteX299" fmla="*/ 112432 w 355935"/>
              <a:gd name="connsiteY299" fmla="*/ 165069 h 315525"/>
              <a:gd name="connsiteX300" fmla="*/ 116458 w 355935"/>
              <a:gd name="connsiteY300" fmla="*/ 164622 h 315525"/>
              <a:gd name="connsiteX301" fmla="*/ 121677 w 355935"/>
              <a:gd name="connsiteY301" fmla="*/ 165815 h 315525"/>
              <a:gd name="connsiteX302" fmla="*/ 128686 w 355935"/>
              <a:gd name="connsiteY302" fmla="*/ 165815 h 315525"/>
              <a:gd name="connsiteX303" fmla="*/ 137334 w 355935"/>
              <a:gd name="connsiteY303" fmla="*/ 164771 h 315525"/>
              <a:gd name="connsiteX304" fmla="*/ 142702 w 355935"/>
              <a:gd name="connsiteY304" fmla="*/ 163578 h 315525"/>
              <a:gd name="connsiteX305" fmla="*/ 144790 w 355935"/>
              <a:gd name="connsiteY305" fmla="*/ 162236 h 315525"/>
              <a:gd name="connsiteX306" fmla="*/ 148220 w 355935"/>
              <a:gd name="connsiteY306" fmla="*/ 162236 h 315525"/>
              <a:gd name="connsiteX307" fmla="*/ 152395 w 355935"/>
              <a:gd name="connsiteY307" fmla="*/ 163578 h 315525"/>
              <a:gd name="connsiteX308" fmla="*/ 154632 w 355935"/>
              <a:gd name="connsiteY308" fmla="*/ 165219 h 315525"/>
              <a:gd name="connsiteX309" fmla="*/ 154930 w 355935"/>
              <a:gd name="connsiteY309" fmla="*/ 166859 h 315525"/>
              <a:gd name="connsiteX310" fmla="*/ 155825 w 355935"/>
              <a:gd name="connsiteY310" fmla="*/ 169394 h 315525"/>
              <a:gd name="connsiteX311" fmla="*/ 154930 w 355935"/>
              <a:gd name="connsiteY311" fmla="*/ 172078 h 315525"/>
              <a:gd name="connsiteX312" fmla="*/ 152246 w 355935"/>
              <a:gd name="connsiteY312" fmla="*/ 174762 h 315525"/>
              <a:gd name="connsiteX313" fmla="*/ 150754 w 355935"/>
              <a:gd name="connsiteY313" fmla="*/ 178191 h 315525"/>
              <a:gd name="connsiteX314" fmla="*/ 150456 w 355935"/>
              <a:gd name="connsiteY314" fmla="*/ 182367 h 315525"/>
              <a:gd name="connsiteX315" fmla="*/ 149114 w 355935"/>
              <a:gd name="connsiteY315" fmla="*/ 185349 h 315525"/>
              <a:gd name="connsiteX316" fmla="*/ 146579 w 355935"/>
              <a:gd name="connsiteY316" fmla="*/ 187287 h 315525"/>
              <a:gd name="connsiteX317" fmla="*/ 145685 w 355935"/>
              <a:gd name="connsiteY317" fmla="*/ 190121 h 315525"/>
              <a:gd name="connsiteX318" fmla="*/ 146281 w 355935"/>
              <a:gd name="connsiteY318" fmla="*/ 193848 h 315525"/>
              <a:gd name="connsiteX319" fmla="*/ 145983 w 355935"/>
              <a:gd name="connsiteY319" fmla="*/ 199366 h 315525"/>
              <a:gd name="connsiteX320" fmla="*/ 144939 w 355935"/>
              <a:gd name="connsiteY320" fmla="*/ 206672 h 315525"/>
              <a:gd name="connsiteX321" fmla="*/ 144939 w 355935"/>
              <a:gd name="connsiteY321" fmla="*/ 210996 h 315525"/>
              <a:gd name="connsiteX322" fmla="*/ 145983 w 355935"/>
              <a:gd name="connsiteY322" fmla="*/ 212488 h 315525"/>
              <a:gd name="connsiteX323" fmla="*/ 146430 w 355935"/>
              <a:gd name="connsiteY323" fmla="*/ 214575 h 315525"/>
              <a:gd name="connsiteX324" fmla="*/ 146430 w 355935"/>
              <a:gd name="connsiteY324" fmla="*/ 217259 h 315525"/>
              <a:gd name="connsiteX325" fmla="*/ 146729 w 355935"/>
              <a:gd name="connsiteY325" fmla="*/ 219645 h 315525"/>
              <a:gd name="connsiteX326" fmla="*/ 148071 w 355935"/>
              <a:gd name="connsiteY326" fmla="*/ 222627 h 315525"/>
              <a:gd name="connsiteX327" fmla="*/ 149860 w 355935"/>
              <a:gd name="connsiteY327" fmla="*/ 228741 h 315525"/>
              <a:gd name="connsiteX328" fmla="*/ 151351 w 355935"/>
              <a:gd name="connsiteY328" fmla="*/ 231276 h 315525"/>
              <a:gd name="connsiteX329" fmla="*/ 152693 w 355935"/>
              <a:gd name="connsiteY329" fmla="*/ 232171 h 315525"/>
              <a:gd name="connsiteX330" fmla="*/ 154035 w 355935"/>
              <a:gd name="connsiteY330" fmla="*/ 233364 h 315525"/>
              <a:gd name="connsiteX331" fmla="*/ 158061 w 355935"/>
              <a:gd name="connsiteY331" fmla="*/ 239626 h 315525"/>
              <a:gd name="connsiteX332" fmla="*/ 158956 w 355935"/>
              <a:gd name="connsiteY332" fmla="*/ 240969 h 315525"/>
              <a:gd name="connsiteX333" fmla="*/ 158657 w 355935"/>
              <a:gd name="connsiteY333" fmla="*/ 242161 h 315525"/>
              <a:gd name="connsiteX334" fmla="*/ 158359 w 355935"/>
              <a:gd name="connsiteY334" fmla="*/ 243056 h 315525"/>
              <a:gd name="connsiteX335" fmla="*/ 157912 w 355935"/>
              <a:gd name="connsiteY335" fmla="*/ 243653 h 315525"/>
              <a:gd name="connsiteX336" fmla="*/ 153737 w 355935"/>
              <a:gd name="connsiteY336" fmla="*/ 247380 h 315525"/>
              <a:gd name="connsiteX337" fmla="*/ 145386 w 355935"/>
              <a:gd name="connsiteY337" fmla="*/ 255433 h 315525"/>
              <a:gd name="connsiteX338" fmla="*/ 144641 w 355935"/>
              <a:gd name="connsiteY338" fmla="*/ 256476 h 315525"/>
              <a:gd name="connsiteX339" fmla="*/ 144641 w 355935"/>
              <a:gd name="connsiteY339" fmla="*/ 258117 h 315525"/>
              <a:gd name="connsiteX340" fmla="*/ 147176 w 355935"/>
              <a:gd name="connsiteY340" fmla="*/ 257073 h 315525"/>
              <a:gd name="connsiteX341" fmla="*/ 149860 w 355935"/>
              <a:gd name="connsiteY341" fmla="*/ 257968 h 315525"/>
              <a:gd name="connsiteX342" fmla="*/ 151202 w 355935"/>
              <a:gd name="connsiteY342" fmla="*/ 257968 h 315525"/>
              <a:gd name="connsiteX343" fmla="*/ 151798 w 355935"/>
              <a:gd name="connsiteY343" fmla="*/ 258862 h 315525"/>
              <a:gd name="connsiteX344" fmla="*/ 152544 w 355935"/>
              <a:gd name="connsiteY344" fmla="*/ 261099 h 315525"/>
              <a:gd name="connsiteX345" fmla="*/ 153439 w 355935"/>
              <a:gd name="connsiteY345" fmla="*/ 261397 h 315525"/>
              <a:gd name="connsiteX346" fmla="*/ 154781 w 355935"/>
              <a:gd name="connsiteY346" fmla="*/ 262292 h 315525"/>
              <a:gd name="connsiteX347" fmla="*/ 157316 w 355935"/>
              <a:gd name="connsiteY347" fmla="*/ 264529 h 315525"/>
              <a:gd name="connsiteX348" fmla="*/ 159403 w 355935"/>
              <a:gd name="connsiteY348" fmla="*/ 266914 h 315525"/>
              <a:gd name="connsiteX349" fmla="*/ 161043 w 355935"/>
              <a:gd name="connsiteY349" fmla="*/ 268107 h 315525"/>
              <a:gd name="connsiteX350" fmla="*/ 162087 w 355935"/>
              <a:gd name="connsiteY350" fmla="*/ 269151 h 315525"/>
              <a:gd name="connsiteX351" fmla="*/ 162385 w 355935"/>
              <a:gd name="connsiteY351" fmla="*/ 270791 h 315525"/>
              <a:gd name="connsiteX352" fmla="*/ 161938 w 355935"/>
              <a:gd name="connsiteY352" fmla="*/ 272282 h 315525"/>
              <a:gd name="connsiteX353" fmla="*/ 163280 w 355935"/>
              <a:gd name="connsiteY353" fmla="*/ 275861 h 315525"/>
              <a:gd name="connsiteX354" fmla="*/ 164175 w 355935"/>
              <a:gd name="connsiteY354" fmla="*/ 277054 h 315525"/>
              <a:gd name="connsiteX355" fmla="*/ 164622 w 355935"/>
              <a:gd name="connsiteY355" fmla="*/ 278396 h 315525"/>
              <a:gd name="connsiteX356" fmla="*/ 164175 w 355935"/>
              <a:gd name="connsiteY356" fmla="*/ 279738 h 315525"/>
              <a:gd name="connsiteX357" fmla="*/ 165219 w 355935"/>
              <a:gd name="connsiteY357" fmla="*/ 281378 h 315525"/>
              <a:gd name="connsiteX358" fmla="*/ 166411 w 355935"/>
              <a:gd name="connsiteY358" fmla="*/ 284510 h 315525"/>
              <a:gd name="connsiteX359" fmla="*/ 167903 w 355935"/>
              <a:gd name="connsiteY359" fmla="*/ 288387 h 315525"/>
              <a:gd name="connsiteX360" fmla="*/ 167903 w 355935"/>
              <a:gd name="connsiteY360" fmla="*/ 290624 h 315525"/>
              <a:gd name="connsiteX361" fmla="*/ 168648 w 355935"/>
              <a:gd name="connsiteY361" fmla="*/ 291667 h 315525"/>
              <a:gd name="connsiteX362" fmla="*/ 169394 w 355935"/>
              <a:gd name="connsiteY362" fmla="*/ 294500 h 315525"/>
              <a:gd name="connsiteX363" fmla="*/ 170587 w 355935"/>
              <a:gd name="connsiteY363" fmla="*/ 297184 h 315525"/>
              <a:gd name="connsiteX364" fmla="*/ 170289 w 355935"/>
              <a:gd name="connsiteY364" fmla="*/ 299123 h 315525"/>
              <a:gd name="connsiteX365" fmla="*/ 170736 w 355935"/>
              <a:gd name="connsiteY365" fmla="*/ 300912 h 315525"/>
              <a:gd name="connsiteX366" fmla="*/ 177446 w 355935"/>
              <a:gd name="connsiteY366" fmla="*/ 307175 h 315525"/>
              <a:gd name="connsiteX367" fmla="*/ 182367 w 355935"/>
              <a:gd name="connsiteY367" fmla="*/ 311798 h 315525"/>
              <a:gd name="connsiteX368" fmla="*/ 184454 w 355935"/>
              <a:gd name="connsiteY368" fmla="*/ 313289 h 315525"/>
              <a:gd name="connsiteX369" fmla="*/ 185647 w 355935"/>
              <a:gd name="connsiteY369" fmla="*/ 313736 h 315525"/>
              <a:gd name="connsiteX370" fmla="*/ 188480 w 355935"/>
              <a:gd name="connsiteY370" fmla="*/ 313438 h 315525"/>
              <a:gd name="connsiteX371" fmla="*/ 191910 w 355935"/>
              <a:gd name="connsiteY371" fmla="*/ 312841 h 315525"/>
              <a:gd name="connsiteX372" fmla="*/ 193550 w 355935"/>
              <a:gd name="connsiteY372" fmla="*/ 312245 h 315525"/>
              <a:gd name="connsiteX373" fmla="*/ 195340 w 355935"/>
              <a:gd name="connsiteY373" fmla="*/ 310754 h 315525"/>
              <a:gd name="connsiteX374" fmla="*/ 198322 w 355935"/>
              <a:gd name="connsiteY374" fmla="*/ 308666 h 315525"/>
              <a:gd name="connsiteX375" fmla="*/ 200708 w 355935"/>
              <a:gd name="connsiteY375" fmla="*/ 307623 h 315525"/>
              <a:gd name="connsiteX376" fmla="*/ 201602 w 355935"/>
              <a:gd name="connsiteY376" fmla="*/ 307623 h 315525"/>
              <a:gd name="connsiteX377" fmla="*/ 202497 w 355935"/>
              <a:gd name="connsiteY377" fmla="*/ 307772 h 315525"/>
              <a:gd name="connsiteX378" fmla="*/ 204585 w 355935"/>
              <a:gd name="connsiteY378" fmla="*/ 308965 h 315525"/>
              <a:gd name="connsiteX379" fmla="*/ 205778 w 355935"/>
              <a:gd name="connsiteY379" fmla="*/ 311201 h 315525"/>
              <a:gd name="connsiteX380" fmla="*/ 204734 w 355935"/>
              <a:gd name="connsiteY380" fmla="*/ 313885 h 315525"/>
              <a:gd name="connsiteX381" fmla="*/ 204734 w 355935"/>
              <a:gd name="connsiteY381" fmla="*/ 315526 h 315525"/>
              <a:gd name="connsiteX382" fmla="*/ 207120 w 355935"/>
              <a:gd name="connsiteY382" fmla="*/ 315526 h 315525"/>
              <a:gd name="connsiteX383" fmla="*/ 208909 w 355935"/>
              <a:gd name="connsiteY383" fmla="*/ 312841 h 315525"/>
              <a:gd name="connsiteX384" fmla="*/ 210102 w 355935"/>
              <a:gd name="connsiteY384" fmla="*/ 310754 h 315525"/>
              <a:gd name="connsiteX385" fmla="*/ 212637 w 355935"/>
              <a:gd name="connsiteY385" fmla="*/ 308965 h 315525"/>
              <a:gd name="connsiteX386" fmla="*/ 215172 w 355935"/>
              <a:gd name="connsiteY386" fmla="*/ 306430 h 315525"/>
              <a:gd name="connsiteX387" fmla="*/ 216961 w 355935"/>
              <a:gd name="connsiteY387" fmla="*/ 304044 h 315525"/>
              <a:gd name="connsiteX388" fmla="*/ 219049 w 355935"/>
              <a:gd name="connsiteY388" fmla="*/ 302702 h 315525"/>
              <a:gd name="connsiteX389" fmla="*/ 222180 w 355935"/>
              <a:gd name="connsiteY389" fmla="*/ 301062 h 315525"/>
              <a:gd name="connsiteX390" fmla="*/ 224566 w 355935"/>
              <a:gd name="connsiteY390" fmla="*/ 300018 h 315525"/>
              <a:gd name="connsiteX391" fmla="*/ 226803 w 355935"/>
              <a:gd name="connsiteY391" fmla="*/ 300018 h 315525"/>
              <a:gd name="connsiteX392" fmla="*/ 228443 w 355935"/>
              <a:gd name="connsiteY392" fmla="*/ 298974 h 315525"/>
              <a:gd name="connsiteX393" fmla="*/ 230680 w 355935"/>
              <a:gd name="connsiteY393" fmla="*/ 296886 h 315525"/>
              <a:gd name="connsiteX394" fmla="*/ 232171 w 355935"/>
              <a:gd name="connsiteY394" fmla="*/ 295246 h 315525"/>
              <a:gd name="connsiteX395" fmla="*/ 233215 w 355935"/>
              <a:gd name="connsiteY395" fmla="*/ 294650 h 315525"/>
              <a:gd name="connsiteX396" fmla="*/ 235302 w 355935"/>
              <a:gd name="connsiteY396" fmla="*/ 294650 h 315525"/>
              <a:gd name="connsiteX397" fmla="*/ 237986 w 355935"/>
              <a:gd name="connsiteY397" fmla="*/ 294650 h 315525"/>
              <a:gd name="connsiteX398" fmla="*/ 240670 w 355935"/>
              <a:gd name="connsiteY398" fmla="*/ 292562 h 315525"/>
              <a:gd name="connsiteX399" fmla="*/ 243056 w 355935"/>
              <a:gd name="connsiteY399" fmla="*/ 290176 h 315525"/>
              <a:gd name="connsiteX400" fmla="*/ 244249 w 355935"/>
              <a:gd name="connsiteY400" fmla="*/ 286001 h 315525"/>
              <a:gd name="connsiteX401" fmla="*/ 245144 w 355935"/>
              <a:gd name="connsiteY401" fmla="*/ 282273 h 315525"/>
              <a:gd name="connsiteX402" fmla="*/ 245889 w 355935"/>
              <a:gd name="connsiteY402" fmla="*/ 281528 h 315525"/>
              <a:gd name="connsiteX403" fmla="*/ 246784 w 355935"/>
              <a:gd name="connsiteY403" fmla="*/ 280931 h 315525"/>
              <a:gd name="connsiteX404" fmla="*/ 247828 w 355935"/>
              <a:gd name="connsiteY404" fmla="*/ 280484 h 315525"/>
              <a:gd name="connsiteX405" fmla="*/ 250214 w 355935"/>
              <a:gd name="connsiteY405" fmla="*/ 280185 h 315525"/>
              <a:gd name="connsiteX406" fmla="*/ 254538 w 355935"/>
              <a:gd name="connsiteY406" fmla="*/ 278247 h 315525"/>
              <a:gd name="connsiteX407" fmla="*/ 257520 w 355935"/>
              <a:gd name="connsiteY407" fmla="*/ 276309 h 315525"/>
              <a:gd name="connsiteX408" fmla="*/ 260353 w 355935"/>
              <a:gd name="connsiteY408" fmla="*/ 275861 h 315525"/>
              <a:gd name="connsiteX409" fmla="*/ 261248 w 355935"/>
              <a:gd name="connsiteY409" fmla="*/ 275265 h 315525"/>
              <a:gd name="connsiteX410" fmla="*/ 262292 w 355935"/>
              <a:gd name="connsiteY410" fmla="*/ 273475 h 315525"/>
              <a:gd name="connsiteX411" fmla="*/ 262739 w 355935"/>
              <a:gd name="connsiteY411" fmla="*/ 270195 h 315525"/>
              <a:gd name="connsiteX412" fmla="*/ 262292 w 355935"/>
              <a:gd name="connsiteY412" fmla="*/ 268256 h 315525"/>
              <a:gd name="connsiteX413" fmla="*/ 257222 w 355935"/>
              <a:gd name="connsiteY413" fmla="*/ 267660 h 315525"/>
              <a:gd name="connsiteX414" fmla="*/ 253792 w 355935"/>
              <a:gd name="connsiteY414" fmla="*/ 267660 h 315525"/>
              <a:gd name="connsiteX415" fmla="*/ 248275 w 355935"/>
              <a:gd name="connsiteY415" fmla="*/ 267213 h 315525"/>
              <a:gd name="connsiteX416" fmla="*/ 245591 w 355935"/>
              <a:gd name="connsiteY416" fmla="*/ 266467 h 315525"/>
              <a:gd name="connsiteX417" fmla="*/ 244995 w 355935"/>
              <a:gd name="connsiteY417" fmla="*/ 265871 h 315525"/>
              <a:gd name="connsiteX418" fmla="*/ 244995 w 355935"/>
              <a:gd name="connsiteY418" fmla="*/ 265274 h 315525"/>
              <a:gd name="connsiteX419" fmla="*/ 245442 w 355935"/>
              <a:gd name="connsiteY419" fmla="*/ 263932 h 315525"/>
              <a:gd name="connsiteX420" fmla="*/ 245889 w 355935"/>
              <a:gd name="connsiteY420" fmla="*/ 261248 h 315525"/>
              <a:gd name="connsiteX421" fmla="*/ 245144 w 355935"/>
              <a:gd name="connsiteY421" fmla="*/ 257669 h 315525"/>
              <a:gd name="connsiteX422" fmla="*/ 242311 w 355935"/>
              <a:gd name="connsiteY422" fmla="*/ 252152 h 315525"/>
              <a:gd name="connsiteX423" fmla="*/ 240372 w 355935"/>
              <a:gd name="connsiteY423" fmla="*/ 246635 h 315525"/>
              <a:gd name="connsiteX424" fmla="*/ 240074 w 355935"/>
              <a:gd name="connsiteY424" fmla="*/ 242758 h 315525"/>
              <a:gd name="connsiteX425" fmla="*/ 240074 w 355935"/>
              <a:gd name="connsiteY425" fmla="*/ 238732 h 315525"/>
              <a:gd name="connsiteX426" fmla="*/ 240223 w 355935"/>
              <a:gd name="connsiteY426" fmla="*/ 236048 h 315525"/>
              <a:gd name="connsiteX427" fmla="*/ 238732 w 355935"/>
              <a:gd name="connsiteY427" fmla="*/ 233960 h 315525"/>
              <a:gd name="connsiteX428" fmla="*/ 230978 w 355935"/>
              <a:gd name="connsiteY428" fmla="*/ 227548 h 315525"/>
              <a:gd name="connsiteX429" fmla="*/ 228294 w 355935"/>
              <a:gd name="connsiteY429" fmla="*/ 224417 h 315525"/>
              <a:gd name="connsiteX430" fmla="*/ 227399 w 355935"/>
              <a:gd name="connsiteY430" fmla="*/ 222329 h 315525"/>
              <a:gd name="connsiteX431" fmla="*/ 224417 w 355935"/>
              <a:gd name="connsiteY431" fmla="*/ 218452 h 315525"/>
              <a:gd name="connsiteX432" fmla="*/ 225163 w 355935"/>
              <a:gd name="connsiteY432" fmla="*/ 217259 h 315525"/>
              <a:gd name="connsiteX433" fmla="*/ 226952 w 355935"/>
              <a:gd name="connsiteY433" fmla="*/ 217259 h 315525"/>
              <a:gd name="connsiteX434" fmla="*/ 228443 w 355935"/>
              <a:gd name="connsiteY434" fmla="*/ 218303 h 315525"/>
              <a:gd name="connsiteX435" fmla="*/ 229785 w 355935"/>
              <a:gd name="connsiteY435" fmla="*/ 220540 h 315525"/>
              <a:gd name="connsiteX436" fmla="*/ 230829 w 355935"/>
              <a:gd name="connsiteY436" fmla="*/ 220987 h 315525"/>
              <a:gd name="connsiteX437" fmla="*/ 232171 w 355935"/>
              <a:gd name="connsiteY437" fmla="*/ 220987 h 315525"/>
              <a:gd name="connsiteX438" fmla="*/ 239328 w 355935"/>
              <a:gd name="connsiteY438" fmla="*/ 220987 h 315525"/>
              <a:gd name="connsiteX439" fmla="*/ 240969 w 355935"/>
              <a:gd name="connsiteY439" fmla="*/ 221285 h 315525"/>
              <a:gd name="connsiteX440" fmla="*/ 242012 w 355935"/>
              <a:gd name="connsiteY440" fmla="*/ 222031 h 315525"/>
              <a:gd name="connsiteX441" fmla="*/ 242907 w 355935"/>
              <a:gd name="connsiteY441" fmla="*/ 222926 h 315525"/>
              <a:gd name="connsiteX442" fmla="*/ 244249 w 355935"/>
              <a:gd name="connsiteY442" fmla="*/ 225461 h 315525"/>
              <a:gd name="connsiteX443" fmla="*/ 245591 w 355935"/>
              <a:gd name="connsiteY443" fmla="*/ 226653 h 315525"/>
              <a:gd name="connsiteX444" fmla="*/ 248424 w 355935"/>
              <a:gd name="connsiteY444" fmla="*/ 226653 h 315525"/>
              <a:gd name="connsiteX445" fmla="*/ 252898 w 355935"/>
              <a:gd name="connsiteY445" fmla="*/ 226653 h 315525"/>
              <a:gd name="connsiteX446" fmla="*/ 255433 w 355935"/>
              <a:gd name="connsiteY446" fmla="*/ 226355 h 315525"/>
              <a:gd name="connsiteX447" fmla="*/ 256924 w 355935"/>
              <a:gd name="connsiteY447" fmla="*/ 227101 h 315525"/>
              <a:gd name="connsiteX448" fmla="*/ 258713 w 355935"/>
              <a:gd name="connsiteY448" fmla="*/ 227697 h 315525"/>
              <a:gd name="connsiteX449" fmla="*/ 262590 w 355935"/>
              <a:gd name="connsiteY449" fmla="*/ 226355 h 315525"/>
              <a:gd name="connsiteX450" fmla="*/ 263634 w 355935"/>
              <a:gd name="connsiteY450" fmla="*/ 226355 h 315525"/>
              <a:gd name="connsiteX451" fmla="*/ 264827 w 355935"/>
              <a:gd name="connsiteY451" fmla="*/ 226952 h 315525"/>
              <a:gd name="connsiteX452" fmla="*/ 269002 w 355935"/>
              <a:gd name="connsiteY452" fmla="*/ 231425 h 315525"/>
              <a:gd name="connsiteX453" fmla="*/ 271388 w 355935"/>
              <a:gd name="connsiteY453" fmla="*/ 233364 h 315525"/>
              <a:gd name="connsiteX454" fmla="*/ 273476 w 355935"/>
              <a:gd name="connsiteY454" fmla="*/ 235899 h 315525"/>
              <a:gd name="connsiteX455" fmla="*/ 276458 w 355935"/>
              <a:gd name="connsiteY455" fmla="*/ 235899 h 315525"/>
              <a:gd name="connsiteX456" fmla="*/ 278844 w 355935"/>
              <a:gd name="connsiteY456" fmla="*/ 233811 h 315525"/>
              <a:gd name="connsiteX457" fmla="*/ 279440 w 355935"/>
              <a:gd name="connsiteY457" fmla="*/ 226504 h 315525"/>
              <a:gd name="connsiteX458" fmla="*/ 280186 w 355935"/>
              <a:gd name="connsiteY458" fmla="*/ 224417 h 315525"/>
              <a:gd name="connsiteX459" fmla="*/ 281379 w 355935"/>
              <a:gd name="connsiteY459" fmla="*/ 223820 h 315525"/>
              <a:gd name="connsiteX460" fmla="*/ 282870 w 355935"/>
              <a:gd name="connsiteY460" fmla="*/ 223820 h 315525"/>
              <a:gd name="connsiteX461" fmla="*/ 284659 w 355935"/>
              <a:gd name="connsiteY461" fmla="*/ 222627 h 315525"/>
              <a:gd name="connsiteX462" fmla="*/ 286598 w 355935"/>
              <a:gd name="connsiteY462" fmla="*/ 221136 h 315525"/>
              <a:gd name="connsiteX463" fmla="*/ 288238 w 355935"/>
              <a:gd name="connsiteY463" fmla="*/ 220689 h 315525"/>
              <a:gd name="connsiteX464" fmla="*/ 294948 w 355935"/>
              <a:gd name="connsiteY464" fmla="*/ 222329 h 315525"/>
              <a:gd name="connsiteX465" fmla="*/ 296886 w 355935"/>
              <a:gd name="connsiteY465" fmla="*/ 221584 h 315525"/>
              <a:gd name="connsiteX466" fmla="*/ 303746 w 355935"/>
              <a:gd name="connsiteY466" fmla="*/ 219645 h 315525"/>
              <a:gd name="connsiteX467" fmla="*/ 310754 w 355935"/>
              <a:gd name="connsiteY467" fmla="*/ 217110 h 315525"/>
              <a:gd name="connsiteX468" fmla="*/ 312692 w 355935"/>
              <a:gd name="connsiteY468" fmla="*/ 213979 h 315525"/>
              <a:gd name="connsiteX469" fmla="*/ 315675 w 355935"/>
              <a:gd name="connsiteY469" fmla="*/ 213084 h 315525"/>
              <a:gd name="connsiteX470" fmla="*/ 317912 w 355935"/>
              <a:gd name="connsiteY470" fmla="*/ 210847 h 315525"/>
              <a:gd name="connsiteX471" fmla="*/ 319701 w 355935"/>
              <a:gd name="connsiteY471" fmla="*/ 211146 h 315525"/>
              <a:gd name="connsiteX472" fmla="*/ 322534 w 355935"/>
              <a:gd name="connsiteY472" fmla="*/ 211146 h 315525"/>
              <a:gd name="connsiteX473" fmla="*/ 324323 w 355935"/>
              <a:gd name="connsiteY473" fmla="*/ 210847 h 315525"/>
              <a:gd name="connsiteX474" fmla="*/ 325218 w 355935"/>
              <a:gd name="connsiteY474" fmla="*/ 210400 h 315525"/>
              <a:gd name="connsiteX475" fmla="*/ 326113 w 355935"/>
              <a:gd name="connsiteY475" fmla="*/ 209356 h 315525"/>
              <a:gd name="connsiteX476" fmla="*/ 327753 w 355935"/>
              <a:gd name="connsiteY476" fmla="*/ 206225 h 315525"/>
              <a:gd name="connsiteX477" fmla="*/ 329691 w 355935"/>
              <a:gd name="connsiteY477" fmla="*/ 205032 h 315525"/>
              <a:gd name="connsiteX478" fmla="*/ 332077 w 355935"/>
              <a:gd name="connsiteY478" fmla="*/ 203839 h 315525"/>
              <a:gd name="connsiteX479" fmla="*/ 333718 w 355935"/>
              <a:gd name="connsiteY479" fmla="*/ 202348 h 315525"/>
              <a:gd name="connsiteX480" fmla="*/ 335060 w 355935"/>
              <a:gd name="connsiteY480" fmla="*/ 200559 h 315525"/>
              <a:gd name="connsiteX481" fmla="*/ 335656 w 355935"/>
              <a:gd name="connsiteY481" fmla="*/ 199068 h 315525"/>
              <a:gd name="connsiteX482" fmla="*/ 335656 w 355935"/>
              <a:gd name="connsiteY482" fmla="*/ 197875 h 315525"/>
              <a:gd name="connsiteX483" fmla="*/ 334762 w 355935"/>
              <a:gd name="connsiteY483" fmla="*/ 195489 h 315525"/>
              <a:gd name="connsiteX484" fmla="*/ 333718 w 355935"/>
              <a:gd name="connsiteY484" fmla="*/ 193252 h 315525"/>
              <a:gd name="connsiteX485" fmla="*/ 332674 w 355935"/>
              <a:gd name="connsiteY485" fmla="*/ 192506 h 315525"/>
              <a:gd name="connsiteX486" fmla="*/ 331928 w 355935"/>
              <a:gd name="connsiteY486" fmla="*/ 192208 h 315525"/>
              <a:gd name="connsiteX487" fmla="*/ 326411 w 355935"/>
              <a:gd name="connsiteY487" fmla="*/ 185796 h 315525"/>
              <a:gd name="connsiteX488" fmla="*/ 320745 w 355935"/>
              <a:gd name="connsiteY488" fmla="*/ 179384 h 315525"/>
              <a:gd name="connsiteX489" fmla="*/ 315227 w 355935"/>
              <a:gd name="connsiteY489" fmla="*/ 172973 h 315525"/>
              <a:gd name="connsiteX490" fmla="*/ 314929 w 355935"/>
              <a:gd name="connsiteY490" fmla="*/ 172078 h 315525"/>
              <a:gd name="connsiteX491" fmla="*/ 317166 w 355935"/>
              <a:gd name="connsiteY491" fmla="*/ 169095 h 315525"/>
              <a:gd name="connsiteX492" fmla="*/ 319254 w 355935"/>
              <a:gd name="connsiteY492" fmla="*/ 166859 h 315525"/>
              <a:gd name="connsiteX493" fmla="*/ 321043 w 355935"/>
              <a:gd name="connsiteY493" fmla="*/ 165666 h 315525"/>
              <a:gd name="connsiteX494" fmla="*/ 321788 w 355935"/>
              <a:gd name="connsiteY494" fmla="*/ 164622 h 315525"/>
              <a:gd name="connsiteX495" fmla="*/ 321192 w 355935"/>
              <a:gd name="connsiteY495" fmla="*/ 159999 h 315525"/>
              <a:gd name="connsiteX496" fmla="*/ 321192 w 355935"/>
              <a:gd name="connsiteY496" fmla="*/ 158359 h 315525"/>
              <a:gd name="connsiteX497" fmla="*/ 320446 w 355935"/>
              <a:gd name="connsiteY497" fmla="*/ 156570 h 315525"/>
              <a:gd name="connsiteX498" fmla="*/ 319850 w 355935"/>
              <a:gd name="connsiteY498" fmla="*/ 154482 h 315525"/>
              <a:gd name="connsiteX499" fmla="*/ 320596 w 355935"/>
              <a:gd name="connsiteY499" fmla="*/ 152693 h 315525"/>
              <a:gd name="connsiteX500" fmla="*/ 321490 w 355935"/>
              <a:gd name="connsiteY500" fmla="*/ 151500 h 315525"/>
              <a:gd name="connsiteX501" fmla="*/ 322534 w 355935"/>
              <a:gd name="connsiteY501" fmla="*/ 151053 h 315525"/>
              <a:gd name="connsiteX502" fmla="*/ 325069 w 355935"/>
              <a:gd name="connsiteY502" fmla="*/ 150605 h 315525"/>
              <a:gd name="connsiteX503" fmla="*/ 326859 w 355935"/>
              <a:gd name="connsiteY503" fmla="*/ 150605 h 315525"/>
              <a:gd name="connsiteX504" fmla="*/ 327455 w 355935"/>
              <a:gd name="connsiteY504" fmla="*/ 149711 h 315525"/>
              <a:gd name="connsiteX505" fmla="*/ 328499 w 355935"/>
              <a:gd name="connsiteY505" fmla="*/ 148965 h 315525"/>
              <a:gd name="connsiteX506" fmla="*/ 329841 w 355935"/>
              <a:gd name="connsiteY506" fmla="*/ 148965 h 315525"/>
              <a:gd name="connsiteX507" fmla="*/ 332525 w 355935"/>
              <a:gd name="connsiteY507" fmla="*/ 149412 h 315525"/>
              <a:gd name="connsiteX508" fmla="*/ 333718 w 355935"/>
              <a:gd name="connsiteY508" fmla="*/ 148369 h 315525"/>
              <a:gd name="connsiteX509" fmla="*/ 335954 w 355935"/>
              <a:gd name="connsiteY509" fmla="*/ 147027 h 315525"/>
              <a:gd name="connsiteX510" fmla="*/ 341024 w 355935"/>
              <a:gd name="connsiteY510" fmla="*/ 144641 h 315525"/>
              <a:gd name="connsiteX511" fmla="*/ 342217 w 355935"/>
              <a:gd name="connsiteY511" fmla="*/ 143000 h 315525"/>
              <a:gd name="connsiteX512" fmla="*/ 342963 w 355935"/>
              <a:gd name="connsiteY512" fmla="*/ 140615 h 315525"/>
              <a:gd name="connsiteX513" fmla="*/ 342963 w 355935"/>
              <a:gd name="connsiteY513" fmla="*/ 139422 h 315525"/>
              <a:gd name="connsiteX514" fmla="*/ 342366 w 355935"/>
              <a:gd name="connsiteY514" fmla="*/ 138974 h 315525"/>
              <a:gd name="connsiteX515" fmla="*/ 341173 w 355935"/>
              <a:gd name="connsiteY515" fmla="*/ 138527 h 315525"/>
              <a:gd name="connsiteX516" fmla="*/ 339235 w 355935"/>
              <a:gd name="connsiteY516" fmla="*/ 138527 h 315525"/>
              <a:gd name="connsiteX517" fmla="*/ 337744 w 355935"/>
              <a:gd name="connsiteY517" fmla="*/ 139124 h 315525"/>
              <a:gd name="connsiteX518" fmla="*/ 336104 w 355935"/>
              <a:gd name="connsiteY518" fmla="*/ 138825 h 315525"/>
              <a:gd name="connsiteX519" fmla="*/ 334762 w 355935"/>
              <a:gd name="connsiteY519" fmla="*/ 137334 h 315525"/>
              <a:gd name="connsiteX520" fmla="*/ 334762 w 355935"/>
              <a:gd name="connsiteY520" fmla="*/ 136141 h 315525"/>
              <a:gd name="connsiteX521" fmla="*/ 335507 w 355935"/>
              <a:gd name="connsiteY521" fmla="*/ 134352 h 315525"/>
              <a:gd name="connsiteX522" fmla="*/ 335060 w 355935"/>
              <a:gd name="connsiteY522" fmla="*/ 133159 h 315525"/>
              <a:gd name="connsiteX523" fmla="*/ 332525 w 355935"/>
              <a:gd name="connsiteY523" fmla="*/ 129431 h 315525"/>
              <a:gd name="connsiteX524" fmla="*/ 332525 w 355935"/>
              <a:gd name="connsiteY524" fmla="*/ 128387 h 315525"/>
              <a:gd name="connsiteX525" fmla="*/ 334314 w 355935"/>
              <a:gd name="connsiteY525" fmla="*/ 126747 h 315525"/>
              <a:gd name="connsiteX526" fmla="*/ 335358 w 355935"/>
              <a:gd name="connsiteY526" fmla="*/ 125256 h 315525"/>
              <a:gd name="connsiteX527" fmla="*/ 336700 w 355935"/>
              <a:gd name="connsiteY527" fmla="*/ 121826 h 315525"/>
              <a:gd name="connsiteX528" fmla="*/ 337893 w 355935"/>
              <a:gd name="connsiteY528" fmla="*/ 120633 h 315525"/>
              <a:gd name="connsiteX529" fmla="*/ 341322 w 355935"/>
              <a:gd name="connsiteY529" fmla="*/ 120186 h 315525"/>
              <a:gd name="connsiteX530" fmla="*/ 342217 w 355935"/>
              <a:gd name="connsiteY530" fmla="*/ 119440 h 315525"/>
              <a:gd name="connsiteX531" fmla="*/ 344007 w 355935"/>
              <a:gd name="connsiteY531" fmla="*/ 117651 h 315525"/>
              <a:gd name="connsiteX532" fmla="*/ 346691 w 355935"/>
              <a:gd name="connsiteY532" fmla="*/ 115563 h 315525"/>
              <a:gd name="connsiteX533" fmla="*/ 350568 w 355935"/>
              <a:gd name="connsiteY533" fmla="*/ 113923 h 315525"/>
              <a:gd name="connsiteX534" fmla="*/ 351611 w 355935"/>
              <a:gd name="connsiteY534" fmla="*/ 110941 h 315525"/>
              <a:gd name="connsiteX535" fmla="*/ 352357 w 355935"/>
              <a:gd name="connsiteY535" fmla="*/ 110195 h 315525"/>
              <a:gd name="connsiteX536" fmla="*/ 355339 w 355935"/>
              <a:gd name="connsiteY536" fmla="*/ 108555 h 315525"/>
              <a:gd name="connsiteX537" fmla="*/ 355936 w 355935"/>
              <a:gd name="connsiteY537" fmla="*/ 107660 h 315525"/>
              <a:gd name="connsiteX538" fmla="*/ 355936 w 355935"/>
              <a:gd name="connsiteY538" fmla="*/ 106915 h 31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Lst>
            <a:rect l="l" t="t" r="r" b="b"/>
            <a:pathLst>
              <a:path w="355935" h="315525">
                <a:moveTo>
                  <a:pt x="327306" y="85293"/>
                </a:moveTo>
                <a:lnTo>
                  <a:pt x="326560" y="85741"/>
                </a:lnTo>
                <a:lnTo>
                  <a:pt x="323727" y="87977"/>
                </a:lnTo>
                <a:lnTo>
                  <a:pt x="323280" y="88723"/>
                </a:lnTo>
                <a:lnTo>
                  <a:pt x="323578" y="91556"/>
                </a:lnTo>
                <a:lnTo>
                  <a:pt x="325218" y="90960"/>
                </a:lnTo>
                <a:lnTo>
                  <a:pt x="327306" y="90065"/>
                </a:lnTo>
                <a:lnTo>
                  <a:pt x="328797" y="88723"/>
                </a:lnTo>
                <a:lnTo>
                  <a:pt x="329095" y="87381"/>
                </a:lnTo>
                <a:lnTo>
                  <a:pt x="327753" y="86337"/>
                </a:lnTo>
                <a:lnTo>
                  <a:pt x="327753" y="85741"/>
                </a:lnTo>
                <a:cubicBezTo>
                  <a:pt x="327753" y="85741"/>
                  <a:pt x="327306" y="85293"/>
                  <a:pt x="327306" y="85293"/>
                </a:cubicBezTo>
                <a:close/>
                <a:moveTo>
                  <a:pt x="329244" y="82013"/>
                </a:moveTo>
                <a:lnTo>
                  <a:pt x="327604" y="82311"/>
                </a:lnTo>
                <a:lnTo>
                  <a:pt x="326709" y="83653"/>
                </a:lnTo>
                <a:lnTo>
                  <a:pt x="326709" y="84399"/>
                </a:lnTo>
                <a:cubicBezTo>
                  <a:pt x="326709" y="84399"/>
                  <a:pt x="329841" y="83504"/>
                  <a:pt x="329841" y="83504"/>
                </a:cubicBezTo>
                <a:lnTo>
                  <a:pt x="330586" y="82460"/>
                </a:lnTo>
                <a:lnTo>
                  <a:pt x="332077" y="81715"/>
                </a:lnTo>
                <a:lnTo>
                  <a:pt x="331481" y="81416"/>
                </a:lnTo>
                <a:lnTo>
                  <a:pt x="330884" y="81416"/>
                </a:lnTo>
                <a:cubicBezTo>
                  <a:pt x="330884" y="81416"/>
                  <a:pt x="329841" y="81715"/>
                  <a:pt x="329841" y="81715"/>
                </a:cubicBezTo>
                <a:lnTo>
                  <a:pt x="329244" y="82162"/>
                </a:lnTo>
                <a:close/>
                <a:moveTo>
                  <a:pt x="355936" y="106318"/>
                </a:moveTo>
                <a:lnTo>
                  <a:pt x="351015" y="99608"/>
                </a:lnTo>
                <a:lnTo>
                  <a:pt x="347138" y="97819"/>
                </a:lnTo>
                <a:lnTo>
                  <a:pt x="342665" y="97521"/>
                </a:lnTo>
                <a:lnTo>
                  <a:pt x="341024" y="97968"/>
                </a:lnTo>
                <a:lnTo>
                  <a:pt x="338937" y="99757"/>
                </a:lnTo>
                <a:lnTo>
                  <a:pt x="330586" y="98564"/>
                </a:lnTo>
                <a:lnTo>
                  <a:pt x="328946" y="98863"/>
                </a:lnTo>
                <a:lnTo>
                  <a:pt x="324473" y="101248"/>
                </a:lnTo>
                <a:lnTo>
                  <a:pt x="320297" y="101248"/>
                </a:lnTo>
                <a:cubicBezTo>
                  <a:pt x="320297" y="101248"/>
                  <a:pt x="317464" y="103485"/>
                  <a:pt x="317464" y="103485"/>
                </a:cubicBezTo>
                <a:lnTo>
                  <a:pt x="313885" y="100801"/>
                </a:lnTo>
                <a:lnTo>
                  <a:pt x="311649" y="99757"/>
                </a:lnTo>
                <a:lnTo>
                  <a:pt x="309263" y="98415"/>
                </a:lnTo>
                <a:lnTo>
                  <a:pt x="319105" y="98415"/>
                </a:lnTo>
                <a:cubicBezTo>
                  <a:pt x="319105" y="98415"/>
                  <a:pt x="321043" y="94837"/>
                  <a:pt x="321043" y="94837"/>
                </a:cubicBezTo>
                <a:lnTo>
                  <a:pt x="322385" y="91556"/>
                </a:lnTo>
                <a:lnTo>
                  <a:pt x="322981" y="88872"/>
                </a:lnTo>
                <a:lnTo>
                  <a:pt x="322981" y="88127"/>
                </a:lnTo>
                <a:cubicBezTo>
                  <a:pt x="322981" y="88127"/>
                  <a:pt x="324174" y="86188"/>
                  <a:pt x="324174" y="86188"/>
                </a:cubicBezTo>
                <a:lnTo>
                  <a:pt x="324174" y="84548"/>
                </a:lnTo>
                <a:cubicBezTo>
                  <a:pt x="324174" y="84548"/>
                  <a:pt x="324920" y="82907"/>
                  <a:pt x="324920" y="82907"/>
                </a:cubicBezTo>
                <a:lnTo>
                  <a:pt x="326262" y="81267"/>
                </a:lnTo>
                <a:lnTo>
                  <a:pt x="329691" y="79925"/>
                </a:lnTo>
                <a:lnTo>
                  <a:pt x="331034" y="77241"/>
                </a:lnTo>
                <a:lnTo>
                  <a:pt x="328946" y="74706"/>
                </a:lnTo>
                <a:lnTo>
                  <a:pt x="325218" y="71873"/>
                </a:lnTo>
                <a:lnTo>
                  <a:pt x="319403" y="70680"/>
                </a:lnTo>
                <a:lnTo>
                  <a:pt x="317464" y="69636"/>
                </a:lnTo>
                <a:lnTo>
                  <a:pt x="312096" y="63672"/>
                </a:lnTo>
                <a:lnTo>
                  <a:pt x="310009" y="62330"/>
                </a:lnTo>
                <a:lnTo>
                  <a:pt x="309114" y="64417"/>
                </a:lnTo>
                <a:lnTo>
                  <a:pt x="305386" y="64417"/>
                </a:lnTo>
                <a:cubicBezTo>
                  <a:pt x="305386" y="64417"/>
                  <a:pt x="305535" y="66057"/>
                  <a:pt x="305535" y="66057"/>
                </a:cubicBezTo>
                <a:lnTo>
                  <a:pt x="306281" y="67549"/>
                </a:lnTo>
                <a:lnTo>
                  <a:pt x="306281" y="69487"/>
                </a:lnTo>
                <a:cubicBezTo>
                  <a:pt x="306281" y="69487"/>
                  <a:pt x="305535" y="68294"/>
                  <a:pt x="305535" y="68294"/>
                </a:cubicBezTo>
                <a:lnTo>
                  <a:pt x="304342" y="67549"/>
                </a:lnTo>
                <a:lnTo>
                  <a:pt x="303597" y="66803"/>
                </a:lnTo>
                <a:lnTo>
                  <a:pt x="303597" y="65461"/>
                </a:lnTo>
                <a:cubicBezTo>
                  <a:pt x="303597" y="65461"/>
                  <a:pt x="301509" y="63075"/>
                  <a:pt x="301509" y="63075"/>
                </a:cubicBezTo>
                <a:lnTo>
                  <a:pt x="298676" y="60689"/>
                </a:lnTo>
                <a:lnTo>
                  <a:pt x="297036" y="60093"/>
                </a:lnTo>
                <a:lnTo>
                  <a:pt x="295843" y="59795"/>
                </a:lnTo>
                <a:lnTo>
                  <a:pt x="294948" y="59795"/>
                </a:lnTo>
                <a:cubicBezTo>
                  <a:pt x="294948" y="59795"/>
                  <a:pt x="295097" y="60689"/>
                  <a:pt x="295097" y="60689"/>
                </a:cubicBezTo>
                <a:lnTo>
                  <a:pt x="294501" y="62777"/>
                </a:lnTo>
                <a:lnTo>
                  <a:pt x="294948" y="64417"/>
                </a:lnTo>
                <a:lnTo>
                  <a:pt x="294501" y="64417"/>
                </a:lnTo>
                <a:cubicBezTo>
                  <a:pt x="294501" y="64417"/>
                  <a:pt x="294053" y="63821"/>
                  <a:pt x="294053" y="63821"/>
                </a:cubicBezTo>
                <a:lnTo>
                  <a:pt x="293308" y="62777"/>
                </a:lnTo>
                <a:lnTo>
                  <a:pt x="292413" y="64566"/>
                </a:lnTo>
                <a:lnTo>
                  <a:pt x="291817" y="65312"/>
                </a:lnTo>
                <a:lnTo>
                  <a:pt x="291369" y="65312"/>
                </a:lnTo>
                <a:cubicBezTo>
                  <a:pt x="291369" y="65312"/>
                  <a:pt x="290773" y="65610"/>
                  <a:pt x="290773" y="65610"/>
                </a:cubicBezTo>
                <a:lnTo>
                  <a:pt x="288685" y="61882"/>
                </a:lnTo>
                <a:lnTo>
                  <a:pt x="285703" y="54725"/>
                </a:lnTo>
                <a:lnTo>
                  <a:pt x="284808" y="54129"/>
                </a:lnTo>
                <a:lnTo>
                  <a:pt x="283466" y="53681"/>
                </a:lnTo>
                <a:lnTo>
                  <a:pt x="283466" y="55172"/>
                </a:lnTo>
                <a:cubicBezTo>
                  <a:pt x="283466" y="55172"/>
                  <a:pt x="283466" y="56514"/>
                  <a:pt x="283466" y="56514"/>
                </a:cubicBezTo>
                <a:lnTo>
                  <a:pt x="282124" y="57856"/>
                </a:lnTo>
                <a:lnTo>
                  <a:pt x="279738" y="58304"/>
                </a:lnTo>
                <a:lnTo>
                  <a:pt x="280931" y="57111"/>
                </a:lnTo>
                <a:lnTo>
                  <a:pt x="281826" y="54427"/>
                </a:lnTo>
                <a:lnTo>
                  <a:pt x="281229" y="51892"/>
                </a:lnTo>
                <a:lnTo>
                  <a:pt x="280633" y="50699"/>
                </a:lnTo>
                <a:lnTo>
                  <a:pt x="278694" y="48909"/>
                </a:lnTo>
                <a:lnTo>
                  <a:pt x="277800" y="48909"/>
                </a:lnTo>
                <a:cubicBezTo>
                  <a:pt x="277800" y="48909"/>
                  <a:pt x="277054" y="48462"/>
                  <a:pt x="277054" y="48462"/>
                </a:cubicBezTo>
                <a:lnTo>
                  <a:pt x="277054" y="45927"/>
                </a:lnTo>
                <a:cubicBezTo>
                  <a:pt x="277054" y="45927"/>
                  <a:pt x="275265" y="45331"/>
                  <a:pt x="275265" y="45331"/>
                </a:cubicBezTo>
                <a:lnTo>
                  <a:pt x="281080" y="44436"/>
                </a:lnTo>
                <a:lnTo>
                  <a:pt x="289282" y="44883"/>
                </a:lnTo>
                <a:lnTo>
                  <a:pt x="293159" y="42498"/>
                </a:lnTo>
                <a:lnTo>
                  <a:pt x="298228" y="42199"/>
                </a:lnTo>
                <a:lnTo>
                  <a:pt x="301360" y="41155"/>
                </a:lnTo>
                <a:lnTo>
                  <a:pt x="302404" y="39515"/>
                </a:lnTo>
                <a:lnTo>
                  <a:pt x="292860" y="40708"/>
                </a:lnTo>
                <a:lnTo>
                  <a:pt x="280782" y="39366"/>
                </a:lnTo>
                <a:lnTo>
                  <a:pt x="274370" y="40559"/>
                </a:lnTo>
                <a:lnTo>
                  <a:pt x="271984" y="40261"/>
                </a:lnTo>
                <a:lnTo>
                  <a:pt x="267958" y="40559"/>
                </a:lnTo>
                <a:lnTo>
                  <a:pt x="259906" y="42348"/>
                </a:lnTo>
                <a:lnTo>
                  <a:pt x="250065" y="41752"/>
                </a:lnTo>
                <a:lnTo>
                  <a:pt x="241416" y="42647"/>
                </a:lnTo>
                <a:lnTo>
                  <a:pt x="238881" y="42647"/>
                </a:lnTo>
                <a:cubicBezTo>
                  <a:pt x="238881" y="42647"/>
                  <a:pt x="240223" y="45182"/>
                  <a:pt x="240223" y="45182"/>
                </a:cubicBezTo>
                <a:lnTo>
                  <a:pt x="242609" y="44138"/>
                </a:lnTo>
                <a:lnTo>
                  <a:pt x="250363" y="44734"/>
                </a:lnTo>
                <a:lnTo>
                  <a:pt x="253792" y="46225"/>
                </a:lnTo>
                <a:lnTo>
                  <a:pt x="252599" y="47120"/>
                </a:lnTo>
                <a:lnTo>
                  <a:pt x="251108" y="47716"/>
                </a:lnTo>
                <a:lnTo>
                  <a:pt x="241714" y="47418"/>
                </a:lnTo>
                <a:lnTo>
                  <a:pt x="224268" y="57409"/>
                </a:lnTo>
                <a:lnTo>
                  <a:pt x="221733" y="57409"/>
                </a:lnTo>
                <a:cubicBezTo>
                  <a:pt x="221733" y="57409"/>
                  <a:pt x="219645" y="58005"/>
                  <a:pt x="219645" y="58005"/>
                </a:cubicBezTo>
                <a:lnTo>
                  <a:pt x="216812" y="58005"/>
                </a:lnTo>
                <a:cubicBezTo>
                  <a:pt x="216812" y="58005"/>
                  <a:pt x="211891" y="56812"/>
                  <a:pt x="211891" y="56812"/>
                </a:cubicBezTo>
                <a:lnTo>
                  <a:pt x="207418" y="55769"/>
                </a:lnTo>
                <a:lnTo>
                  <a:pt x="203094" y="53830"/>
                </a:lnTo>
                <a:lnTo>
                  <a:pt x="197875" y="53085"/>
                </a:lnTo>
                <a:lnTo>
                  <a:pt x="191612" y="47120"/>
                </a:lnTo>
                <a:lnTo>
                  <a:pt x="191612" y="45927"/>
                </a:lnTo>
                <a:cubicBezTo>
                  <a:pt x="191612" y="45927"/>
                  <a:pt x="191165" y="44287"/>
                  <a:pt x="191165" y="44287"/>
                </a:cubicBezTo>
                <a:lnTo>
                  <a:pt x="187437" y="42647"/>
                </a:lnTo>
                <a:lnTo>
                  <a:pt x="167903" y="43243"/>
                </a:lnTo>
                <a:lnTo>
                  <a:pt x="164175" y="44287"/>
                </a:lnTo>
                <a:lnTo>
                  <a:pt x="152395" y="45629"/>
                </a:lnTo>
                <a:lnTo>
                  <a:pt x="144790" y="47120"/>
                </a:lnTo>
                <a:lnTo>
                  <a:pt x="137782" y="46524"/>
                </a:lnTo>
                <a:lnTo>
                  <a:pt x="135247" y="44436"/>
                </a:lnTo>
                <a:lnTo>
                  <a:pt x="133606" y="41155"/>
                </a:lnTo>
                <a:lnTo>
                  <a:pt x="132861" y="37875"/>
                </a:lnTo>
                <a:lnTo>
                  <a:pt x="134203" y="35937"/>
                </a:lnTo>
                <a:lnTo>
                  <a:pt x="132861" y="33998"/>
                </a:lnTo>
                <a:lnTo>
                  <a:pt x="132413" y="31165"/>
                </a:lnTo>
                <a:lnTo>
                  <a:pt x="130922" y="28183"/>
                </a:lnTo>
                <a:lnTo>
                  <a:pt x="125256" y="24007"/>
                </a:lnTo>
                <a:lnTo>
                  <a:pt x="119739" y="20578"/>
                </a:lnTo>
                <a:lnTo>
                  <a:pt x="113774" y="19832"/>
                </a:lnTo>
                <a:lnTo>
                  <a:pt x="109152" y="18192"/>
                </a:lnTo>
                <a:lnTo>
                  <a:pt x="101398" y="18788"/>
                </a:lnTo>
                <a:lnTo>
                  <a:pt x="100205" y="19236"/>
                </a:lnTo>
                <a:lnTo>
                  <a:pt x="98564" y="19236"/>
                </a:lnTo>
                <a:cubicBezTo>
                  <a:pt x="98564" y="19236"/>
                  <a:pt x="96477" y="16999"/>
                  <a:pt x="96477" y="16999"/>
                </a:cubicBezTo>
                <a:lnTo>
                  <a:pt x="95135" y="13868"/>
                </a:lnTo>
                <a:lnTo>
                  <a:pt x="93793" y="9394"/>
                </a:lnTo>
                <a:lnTo>
                  <a:pt x="93196" y="5070"/>
                </a:lnTo>
                <a:lnTo>
                  <a:pt x="92451" y="3430"/>
                </a:lnTo>
                <a:lnTo>
                  <a:pt x="90960" y="1789"/>
                </a:lnTo>
                <a:lnTo>
                  <a:pt x="88574" y="0"/>
                </a:lnTo>
                <a:lnTo>
                  <a:pt x="85443" y="1193"/>
                </a:lnTo>
                <a:lnTo>
                  <a:pt x="83355" y="2237"/>
                </a:lnTo>
                <a:lnTo>
                  <a:pt x="82311" y="4921"/>
                </a:lnTo>
                <a:lnTo>
                  <a:pt x="81267" y="8201"/>
                </a:lnTo>
                <a:lnTo>
                  <a:pt x="83057" y="12526"/>
                </a:lnTo>
                <a:lnTo>
                  <a:pt x="83057" y="13868"/>
                </a:lnTo>
                <a:cubicBezTo>
                  <a:pt x="83057" y="13868"/>
                  <a:pt x="83802" y="15359"/>
                  <a:pt x="83802" y="15359"/>
                </a:cubicBezTo>
                <a:lnTo>
                  <a:pt x="91258" y="14017"/>
                </a:lnTo>
                <a:lnTo>
                  <a:pt x="93793" y="14017"/>
                </a:lnTo>
                <a:cubicBezTo>
                  <a:pt x="93793" y="14017"/>
                  <a:pt x="94986" y="17595"/>
                  <a:pt x="94986" y="17595"/>
                </a:cubicBezTo>
                <a:lnTo>
                  <a:pt x="94091" y="19385"/>
                </a:lnTo>
                <a:lnTo>
                  <a:pt x="92004" y="20280"/>
                </a:lnTo>
                <a:lnTo>
                  <a:pt x="87679" y="17894"/>
                </a:lnTo>
                <a:lnTo>
                  <a:pt x="86337" y="18192"/>
                </a:lnTo>
                <a:lnTo>
                  <a:pt x="84697" y="20727"/>
                </a:lnTo>
                <a:lnTo>
                  <a:pt x="82758" y="22218"/>
                </a:lnTo>
                <a:lnTo>
                  <a:pt x="74557" y="25349"/>
                </a:lnTo>
                <a:lnTo>
                  <a:pt x="67251" y="26841"/>
                </a:lnTo>
                <a:lnTo>
                  <a:pt x="55620" y="32656"/>
                </a:lnTo>
                <a:lnTo>
                  <a:pt x="50252" y="33700"/>
                </a:lnTo>
                <a:lnTo>
                  <a:pt x="50252" y="37279"/>
                </a:lnTo>
                <a:cubicBezTo>
                  <a:pt x="50252" y="37279"/>
                  <a:pt x="48313" y="38919"/>
                  <a:pt x="48313" y="38919"/>
                </a:cubicBezTo>
                <a:lnTo>
                  <a:pt x="49059" y="43243"/>
                </a:lnTo>
                <a:lnTo>
                  <a:pt x="49655" y="45629"/>
                </a:lnTo>
                <a:lnTo>
                  <a:pt x="50550" y="47418"/>
                </a:lnTo>
                <a:lnTo>
                  <a:pt x="52488" y="53085"/>
                </a:lnTo>
                <a:lnTo>
                  <a:pt x="55769" y="56365"/>
                </a:lnTo>
                <a:lnTo>
                  <a:pt x="57260" y="59944"/>
                </a:lnTo>
                <a:lnTo>
                  <a:pt x="60541" y="65014"/>
                </a:lnTo>
                <a:lnTo>
                  <a:pt x="61286" y="68593"/>
                </a:lnTo>
                <a:lnTo>
                  <a:pt x="60541" y="73961"/>
                </a:lnTo>
                <a:lnTo>
                  <a:pt x="60541" y="78434"/>
                </a:lnTo>
                <a:cubicBezTo>
                  <a:pt x="60541" y="78434"/>
                  <a:pt x="57260" y="81864"/>
                  <a:pt x="57260" y="81864"/>
                </a:cubicBezTo>
                <a:lnTo>
                  <a:pt x="56365" y="83504"/>
                </a:lnTo>
                <a:lnTo>
                  <a:pt x="54874" y="84399"/>
                </a:lnTo>
                <a:lnTo>
                  <a:pt x="48611" y="86486"/>
                </a:lnTo>
                <a:lnTo>
                  <a:pt x="46375" y="86486"/>
                </a:lnTo>
                <a:cubicBezTo>
                  <a:pt x="46375" y="86486"/>
                  <a:pt x="44585" y="85890"/>
                  <a:pt x="44585" y="85890"/>
                </a:cubicBezTo>
                <a:lnTo>
                  <a:pt x="43243" y="84249"/>
                </a:lnTo>
                <a:lnTo>
                  <a:pt x="42199" y="81118"/>
                </a:lnTo>
                <a:lnTo>
                  <a:pt x="42796" y="78732"/>
                </a:lnTo>
                <a:lnTo>
                  <a:pt x="41603" y="77390"/>
                </a:lnTo>
                <a:lnTo>
                  <a:pt x="39814" y="76197"/>
                </a:lnTo>
                <a:lnTo>
                  <a:pt x="37130" y="72768"/>
                </a:lnTo>
                <a:lnTo>
                  <a:pt x="36682" y="70382"/>
                </a:lnTo>
                <a:lnTo>
                  <a:pt x="33551" y="65610"/>
                </a:lnTo>
                <a:lnTo>
                  <a:pt x="37726" y="57558"/>
                </a:lnTo>
                <a:lnTo>
                  <a:pt x="39664" y="55918"/>
                </a:lnTo>
                <a:lnTo>
                  <a:pt x="42050" y="51743"/>
                </a:lnTo>
                <a:lnTo>
                  <a:pt x="45480" y="48164"/>
                </a:lnTo>
                <a:lnTo>
                  <a:pt x="47269" y="42199"/>
                </a:lnTo>
                <a:lnTo>
                  <a:pt x="47269" y="40261"/>
                </a:lnTo>
                <a:cubicBezTo>
                  <a:pt x="47269" y="40261"/>
                  <a:pt x="44734" y="37279"/>
                  <a:pt x="44734" y="37279"/>
                </a:cubicBezTo>
                <a:lnTo>
                  <a:pt x="43691" y="32954"/>
                </a:lnTo>
                <a:lnTo>
                  <a:pt x="45182" y="32954"/>
                </a:lnTo>
                <a:cubicBezTo>
                  <a:pt x="45182" y="32954"/>
                  <a:pt x="46076" y="32507"/>
                  <a:pt x="46076" y="32507"/>
                </a:cubicBezTo>
                <a:lnTo>
                  <a:pt x="42199" y="29077"/>
                </a:lnTo>
                <a:lnTo>
                  <a:pt x="41006" y="27586"/>
                </a:lnTo>
                <a:lnTo>
                  <a:pt x="38024" y="21323"/>
                </a:lnTo>
                <a:lnTo>
                  <a:pt x="37726" y="19385"/>
                </a:lnTo>
                <a:lnTo>
                  <a:pt x="37726" y="16999"/>
                </a:lnTo>
                <a:cubicBezTo>
                  <a:pt x="37726" y="16999"/>
                  <a:pt x="39068" y="15955"/>
                  <a:pt x="39068" y="15955"/>
                </a:cubicBezTo>
                <a:lnTo>
                  <a:pt x="40112" y="15359"/>
                </a:lnTo>
                <a:lnTo>
                  <a:pt x="50102" y="12824"/>
                </a:lnTo>
                <a:lnTo>
                  <a:pt x="52041" y="11780"/>
                </a:lnTo>
                <a:lnTo>
                  <a:pt x="53681" y="10140"/>
                </a:lnTo>
                <a:lnTo>
                  <a:pt x="54427" y="8798"/>
                </a:lnTo>
                <a:lnTo>
                  <a:pt x="53532" y="9096"/>
                </a:lnTo>
                <a:lnTo>
                  <a:pt x="52339" y="9842"/>
                </a:lnTo>
                <a:lnTo>
                  <a:pt x="48760" y="11184"/>
                </a:lnTo>
                <a:lnTo>
                  <a:pt x="43989" y="12526"/>
                </a:lnTo>
                <a:lnTo>
                  <a:pt x="37726" y="14166"/>
                </a:lnTo>
                <a:lnTo>
                  <a:pt x="36235" y="15955"/>
                </a:lnTo>
                <a:lnTo>
                  <a:pt x="29972" y="27139"/>
                </a:lnTo>
                <a:lnTo>
                  <a:pt x="24753" y="29376"/>
                </a:lnTo>
                <a:lnTo>
                  <a:pt x="22814" y="31016"/>
                </a:lnTo>
                <a:lnTo>
                  <a:pt x="21323" y="33103"/>
                </a:lnTo>
                <a:lnTo>
                  <a:pt x="18192" y="36980"/>
                </a:lnTo>
                <a:lnTo>
                  <a:pt x="16850" y="39962"/>
                </a:lnTo>
                <a:lnTo>
                  <a:pt x="13420" y="46524"/>
                </a:lnTo>
                <a:lnTo>
                  <a:pt x="11482" y="54725"/>
                </a:lnTo>
                <a:lnTo>
                  <a:pt x="10736" y="59347"/>
                </a:lnTo>
                <a:lnTo>
                  <a:pt x="9693" y="65908"/>
                </a:lnTo>
                <a:lnTo>
                  <a:pt x="8201" y="69189"/>
                </a:lnTo>
                <a:lnTo>
                  <a:pt x="6114" y="72320"/>
                </a:lnTo>
                <a:lnTo>
                  <a:pt x="3877" y="75452"/>
                </a:lnTo>
                <a:lnTo>
                  <a:pt x="1939" y="78732"/>
                </a:lnTo>
                <a:lnTo>
                  <a:pt x="298" y="81416"/>
                </a:lnTo>
                <a:lnTo>
                  <a:pt x="0" y="82311"/>
                </a:lnTo>
                <a:lnTo>
                  <a:pt x="746" y="83056"/>
                </a:lnTo>
                <a:lnTo>
                  <a:pt x="4473" y="82311"/>
                </a:lnTo>
                <a:lnTo>
                  <a:pt x="5965" y="81565"/>
                </a:lnTo>
                <a:lnTo>
                  <a:pt x="8052" y="80522"/>
                </a:lnTo>
                <a:lnTo>
                  <a:pt x="9394" y="81118"/>
                </a:lnTo>
                <a:lnTo>
                  <a:pt x="10736" y="83951"/>
                </a:lnTo>
                <a:lnTo>
                  <a:pt x="12227" y="84249"/>
                </a:lnTo>
                <a:lnTo>
                  <a:pt x="13569" y="83951"/>
                </a:lnTo>
                <a:lnTo>
                  <a:pt x="15061" y="84697"/>
                </a:lnTo>
                <a:lnTo>
                  <a:pt x="16999" y="91854"/>
                </a:lnTo>
                <a:lnTo>
                  <a:pt x="18639" y="97968"/>
                </a:lnTo>
                <a:lnTo>
                  <a:pt x="22367" y="101696"/>
                </a:lnTo>
                <a:lnTo>
                  <a:pt x="25200" y="104678"/>
                </a:lnTo>
                <a:lnTo>
                  <a:pt x="25946" y="107213"/>
                </a:lnTo>
                <a:lnTo>
                  <a:pt x="26692" y="110941"/>
                </a:lnTo>
                <a:lnTo>
                  <a:pt x="26692" y="112730"/>
                </a:lnTo>
                <a:cubicBezTo>
                  <a:pt x="26692" y="112730"/>
                  <a:pt x="25946" y="113774"/>
                  <a:pt x="25946" y="113774"/>
                </a:cubicBezTo>
                <a:lnTo>
                  <a:pt x="24455" y="116011"/>
                </a:lnTo>
                <a:lnTo>
                  <a:pt x="24157" y="120335"/>
                </a:lnTo>
                <a:lnTo>
                  <a:pt x="23858" y="121826"/>
                </a:lnTo>
                <a:lnTo>
                  <a:pt x="23560" y="125852"/>
                </a:lnTo>
                <a:lnTo>
                  <a:pt x="23560" y="128238"/>
                </a:lnTo>
                <a:cubicBezTo>
                  <a:pt x="23560" y="128238"/>
                  <a:pt x="24455" y="130177"/>
                  <a:pt x="24455" y="130177"/>
                </a:cubicBezTo>
                <a:lnTo>
                  <a:pt x="25797" y="131221"/>
                </a:lnTo>
                <a:lnTo>
                  <a:pt x="28332" y="131817"/>
                </a:lnTo>
                <a:lnTo>
                  <a:pt x="30718" y="132413"/>
                </a:lnTo>
                <a:lnTo>
                  <a:pt x="32060" y="135694"/>
                </a:lnTo>
                <a:lnTo>
                  <a:pt x="33998" y="139869"/>
                </a:lnTo>
                <a:lnTo>
                  <a:pt x="36086" y="141658"/>
                </a:lnTo>
                <a:lnTo>
                  <a:pt x="39068" y="142851"/>
                </a:lnTo>
                <a:lnTo>
                  <a:pt x="41156" y="142404"/>
                </a:lnTo>
                <a:lnTo>
                  <a:pt x="46225" y="141658"/>
                </a:lnTo>
                <a:lnTo>
                  <a:pt x="50550" y="141658"/>
                </a:lnTo>
                <a:cubicBezTo>
                  <a:pt x="50550" y="141658"/>
                  <a:pt x="56813" y="143000"/>
                  <a:pt x="56813" y="143000"/>
                </a:cubicBezTo>
                <a:lnTo>
                  <a:pt x="59198" y="143000"/>
                </a:lnTo>
                <a:cubicBezTo>
                  <a:pt x="59198" y="143000"/>
                  <a:pt x="62181" y="142702"/>
                  <a:pt x="62181" y="142702"/>
                </a:cubicBezTo>
                <a:lnTo>
                  <a:pt x="67549" y="140466"/>
                </a:lnTo>
                <a:lnTo>
                  <a:pt x="69487" y="140167"/>
                </a:lnTo>
                <a:lnTo>
                  <a:pt x="71575" y="140167"/>
                </a:lnTo>
                <a:cubicBezTo>
                  <a:pt x="71575" y="140167"/>
                  <a:pt x="74706" y="141509"/>
                  <a:pt x="74706" y="141509"/>
                </a:cubicBezTo>
                <a:lnTo>
                  <a:pt x="76347" y="142404"/>
                </a:lnTo>
                <a:lnTo>
                  <a:pt x="78583" y="143299"/>
                </a:lnTo>
                <a:lnTo>
                  <a:pt x="81715" y="144044"/>
                </a:lnTo>
                <a:lnTo>
                  <a:pt x="83802" y="144044"/>
                </a:lnTo>
                <a:cubicBezTo>
                  <a:pt x="83802" y="144044"/>
                  <a:pt x="85293" y="143895"/>
                  <a:pt x="85293" y="143895"/>
                </a:cubicBezTo>
                <a:lnTo>
                  <a:pt x="86188" y="144342"/>
                </a:lnTo>
                <a:lnTo>
                  <a:pt x="91258" y="150903"/>
                </a:lnTo>
                <a:lnTo>
                  <a:pt x="95582" y="156570"/>
                </a:lnTo>
                <a:lnTo>
                  <a:pt x="99310" y="161341"/>
                </a:lnTo>
                <a:lnTo>
                  <a:pt x="103336" y="166411"/>
                </a:lnTo>
                <a:lnTo>
                  <a:pt x="103635" y="166710"/>
                </a:lnTo>
                <a:lnTo>
                  <a:pt x="105424" y="166113"/>
                </a:lnTo>
                <a:lnTo>
                  <a:pt x="106617" y="166411"/>
                </a:lnTo>
                <a:lnTo>
                  <a:pt x="107810" y="167455"/>
                </a:lnTo>
                <a:lnTo>
                  <a:pt x="109748" y="167008"/>
                </a:lnTo>
                <a:lnTo>
                  <a:pt x="112432" y="165069"/>
                </a:lnTo>
                <a:lnTo>
                  <a:pt x="116458" y="164622"/>
                </a:lnTo>
                <a:lnTo>
                  <a:pt x="121677" y="165815"/>
                </a:lnTo>
                <a:lnTo>
                  <a:pt x="128686" y="165815"/>
                </a:lnTo>
                <a:cubicBezTo>
                  <a:pt x="128686" y="165815"/>
                  <a:pt x="137334" y="164771"/>
                  <a:pt x="137334" y="164771"/>
                </a:cubicBezTo>
                <a:lnTo>
                  <a:pt x="142702" y="163578"/>
                </a:lnTo>
                <a:lnTo>
                  <a:pt x="144790" y="162236"/>
                </a:lnTo>
                <a:lnTo>
                  <a:pt x="148220" y="162236"/>
                </a:lnTo>
                <a:cubicBezTo>
                  <a:pt x="148220" y="162236"/>
                  <a:pt x="152395" y="163578"/>
                  <a:pt x="152395" y="163578"/>
                </a:cubicBezTo>
                <a:lnTo>
                  <a:pt x="154632" y="165219"/>
                </a:lnTo>
                <a:lnTo>
                  <a:pt x="154930" y="166859"/>
                </a:lnTo>
                <a:lnTo>
                  <a:pt x="155825" y="169394"/>
                </a:lnTo>
                <a:lnTo>
                  <a:pt x="154930" y="172078"/>
                </a:lnTo>
                <a:lnTo>
                  <a:pt x="152246" y="174762"/>
                </a:lnTo>
                <a:lnTo>
                  <a:pt x="150754" y="178191"/>
                </a:lnTo>
                <a:lnTo>
                  <a:pt x="150456" y="182367"/>
                </a:lnTo>
                <a:lnTo>
                  <a:pt x="149114" y="185349"/>
                </a:lnTo>
                <a:lnTo>
                  <a:pt x="146579" y="187287"/>
                </a:lnTo>
                <a:lnTo>
                  <a:pt x="145685" y="190121"/>
                </a:lnTo>
                <a:lnTo>
                  <a:pt x="146281" y="193848"/>
                </a:lnTo>
                <a:lnTo>
                  <a:pt x="145983" y="199366"/>
                </a:lnTo>
                <a:lnTo>
                  <a:pt x="144939" y="206672"/>
                </a:lnTo>
                <a:lnTo>
                  <a:pt x="144939" y="210996"/>
                </a:lnTo>
                <a:lnTo>
                  <a:pt x="145983" y="212488"/>
                </a:lnTo>
                <a:lnTo>
                  <a:pt x="146430" y="214575"/>
                </a:lnTo>
                <a:lnTo>
                  <a:pt x="146430" y="217259"/>
                </a:lnTo>
                <a:cubicBezTo>
                  <a:pt x="146430" y="217259"/>
                  <a:pt x="146729" y="219645"/>
                  <a:pt x="146729" y="219645"/>
                </a:cubicBezTo>
                <a:lnTo>
                  <a:pt x="148071" y="222627"/>
                </a:lnTo>
                <a:lnTo>
                  <a:pt x="149860" y="228741"/>
                </a:lnTo>
                <a:lnTo>
                  <a:pt x="151351" y="231276"/>
                </a:lnTo>
                <a:lnTo>
                  <a:pt x="152693" y="232171"/>
                </a:lnTo>
                <a:lnTo>
                  <a:pt x="154035" y="233364"/>
                </a:lnTo>
                <a:lnTo>
                  <a:pt x="158061" y="239626"/>
                </a:lnTo>
                <a:lnTo>
                  <a:pt x="158956" y="240969"/>
                </a:lnTo>
                <a:lnTo>
                  <a:pt x="158657" y="242161"/>
                </a:lnTo>
                <a:lnTo>
                  <a:pt x="158359" y="243056"/>
                </a:lnTo>
                <a:lnTo>
                  <a:pt x="157912" y="243653"/>
                </a:lnTo>
                <a:lnTo>
                  <a:pt x="153737" y="247380"/>
                </a:lnTo>
                <a:lnTo>
                  <a:pt x="145386" y="255433"/>
                </a:lnTo>
                <a:lnTo>
                  <a:pt x="144641" y="256476"/>
                </a:lnTo>
                <a:lnTo>
                  <a:pt x="144641" y="258117"/>
                </a:lnTo>
                <a:cubicBezTo>
                  <a:pt x="144641" y="258117"/>
                  <a:pt x="147176" y="257073"/>
                  <a:pt x="147176" y="257073"/>
                </a:cubicBezTo>
                <a:lnTo>
                  <a:pt x="149860" y="257968"/>
                </a:lnTo>
                <a:lnTo>
                  <a:pt x="151202" y="257968"/>
                </a:lnTo>
                <a:cubicBezTo>
                  <a:pt x="151202" y="257968"/>
                  <a:pt x="151798" y="258862"/>
                  <a:pt x="151798" y="258862"/>
                </a:cubicBezTo>
                <a:lnTo>
                  <a:pt x="152544" y="261099"/>
                </a:lnTo>
                <a:lnTo>
                  <a:pt x="153439" y="261397"/>
                </a:lnTo>
                <a:lnTo>
                  <a:pt x="154781" y="262292"/>
                </a:lnTo>
                <a:lnTo>
                  <a:pt x="157316" y="264529"/>
                </a:lnTo>
                <a:lnTo>
                  <a:pt x="159403" y="266914"/>
                </a:lnTo>
                <a:lnTo>
                  <a:pt x="161043" y="268107"/>
                </a:lnTo>
                <a:lnTo>
                  <a:pt x="162087" y="269151"/>
                </a:lnTo>
                <a:lnTo>
                  <a:pt x="162385" y="270791"/>
                </a:lnTo>
                <a:lnTo>
                  <a:pt x="161938" y="272282"/>
                </a:lnTo>
                <a:lnTo>
                  <a:pt x="163280" y="275861"/>
                </a:lnTo>
                <a:lnTo>
                  <a:pt x="164175" y="277054"/>
                </a:lnTo>
                <a:lnTo>
                  <a:pt x="164622" y="278396"/>
                </a:lnTo>
                <a:lnTo>
                  <a:pt x="164175" y="279738"/>
                </a:lnTo>
                <a:lnTo>
                  <a:pt x="165219" y="281378"/>
                </a:lnTo>
                <a:lnTo>
                  <a:pt x="166411" y="284510"/>
                </a:lnTo>
                <a:lnTo>
                  <a:pt x="167903" y="288387"/>
                </a:lnTo>
                <a:lnTo>
                  <a:pt x="167903" y="290624"/>
                </a:lnTo>
                <a:cubicBezTo>
                  <a:pt x="167903" y="290624"/>
                  <a:pt x="168648" y="291667"/>
                  <a:pt x="168648" y="291667"/>
                </a:cubicBezTo>
                <a:lnTo>
                  <a:pt x="169394" y="294500"/>
                </a:lnTo>
                <a:lnTo>
                  <a:pt x="170587" y="297184"/>
                </a:lnTo>
                <a:lnTo>
                  <a:pt x="170289" y="299123"/>
                </a:lnTo>
                <a:lnTo>
                  <a:pt x="170736" y="300912"/>
                </a:lnTo>
                <a:lnTo>
                  <a:pt x="177446" y="307175"/>
                </a:lnTo>
                <a:lnTo>
                  <a:pt x="182367" y="311798"/>
                </a:lnTo>
                <a:lnTo>
                  <a:pt x="184454" y="313289"/>
                </a:lnTo>
                <a:lnTo>
                  <a:pt x="185647" y="313736"/>
                </a:lnTo>
                <a:lnTo>
                  <a:pt x="188480" y="313438"/>
                </a:lnTo>
                <a:lnTo>
                  <a:pt x="191910" y="312841"/>
                </a:lnTo>
                <a:lnTo>
                  <a:pt x="193550" y="312245"/>
                </a:lnTo>
                <a:lnTo>
                  <a:pt x="195340" y="310754"/>
                </a:lnTo>
                <a:lnTo>
                  <a:pt x="198322" y="308666"/>
                </a:lnTo>
                <a:lnTo>
                  <a:pt x="200708" y="307623"/>
                </a:lnTo>
                <a:lnTo>
                  <a:pt x="201602" y="307623"/>
                </a:lnTo>
                <a:cubicBezTo>
                  <a:pt x="201602" y="307623"/>
                  <a:pt x="202497" y="307772"/>
                  <a:pt x="202497" y="307772"/>
                </a:cubicBezTo>
                <a:lnTo>
                  <a:pt x="204585" y="308965"/>
                </a:lnTo>
                <a:lnTo>
                  <a:pt x="205778" y="311201"/>
                </a:lnTo>
                <a:lnTo>
                  <a:pt x="204734" y="313885"/>
                </a:lnTo>
                <a:lnTo>
                  <a:pt x="204734" y="315526"/>
                </a:lnTo>
                <a:cubicBezTo>
                  <a:pt x="204734" y="315526"/>
                  <a:pt x="207120" y="315526"/>
                  <a:pt x="207120" y="315526"/>
                </a:cubicBezTo>
                <a:lnTo>
                  <a:pt x="208909" y="312841"/>
                </a:lnTo>
                <a:lnTo>
                  <a:pt x="210102" y="310754"/>
                </a:lnTo>
                <a:lnTo>
                  <a:pt x="212637" y="308965"/>
                </a:lnTo>
                <a:lnTo>
                  <a:pt x="215172" y="306430"/>
                </a:lnTo>
                <a:lnTo>
                  <a:pt x="216961" y="304044"/>
                </a:lnTo>
                <a:lnTo>
                  <a:pt x="219049" y="302702"/>
                </a:lnTo>
                <a:lnTo>
                  <a:pt x="222180" y="301062"/>
                </a:lnTo>
                <a:lnTo>
                  <a:pt x="224566" y="300018"/>
                </a:lnTo>
                <a:lnTo>
                  <a:pt x="226803" y="300018"/>
                </a:lnTo>
                <a:cubicBezTo>
                  <a:pt x="226803" y="300018"/>
                  <a:pt x="228443" y="298974"/>
                  <a:pt x="228443" y="298974"/>
                </a:cubicBezTo>
                <a:lnTo>
                  <a:pt x="230680" y="296886"/>
                </a:lnTo>
                <a:lnTo>
                  <a:pt x="232171" y="295246"/>
                </a:lnTo>
                <a:lnTo>
                  <a:pt x="233215" y="294650"/>
                </a:lnTo>
                <a:lnTo>
                  <a:pt x="235302" y="294650"/>
                </a:lnTo>
                <a:cubicBezTo>
                  <a:pt x="235302" y="294650"/>
                  <a:pt x="237986" y="294650"/>
                  <a:pt x="237986" y="294650"/>
                </a:cubicBezTo>
                <a:lnTo>
                  <a:pt x="240670" y="292562"/>
                </a:lnTo>
                <a:lnTo>
                  <a:pt x="243056" y="290176"/>
                </a:lnTo>
                <a:lnTo>
                  <a:pt x="244249" y="286001"/>
                </a:lnTo>
                <a:lnTo>
                  <a:pt x="245144" y="282273"/>
                </a:lnTo>
                <a:lnTo>
                  <a:pt x="245889" y="281528"/>
                </a:lnTo>
                <a:lnTo>
                  <a:pt x="246784" y="280931"/>
                </a:lnTo>
                <a:lnTo>
                  <a:pt x="247828" y="280484"/>
                </a:lnTo>
                <a:lnTo>
                  <a:pt x="250214" y="280185"/>
                </a:lnTo>
                <a:lnTo>
                  <a:pt x="254538" y="278247"/>
                </a:lnTo>
                <a:lnTo>
                  <a:pt x="257520" y="276309"/>
                </a:lnTo>
                <a:lnTo>
                  <a:pt x="260353" y="275861"/>
                </a:lnTo>
                <a:lnTo>
                  <a:pt x="261248" y="275265"/>
                </a:lnTo>
                <a:lnTo>
                  <a:pt x="262292" y="273475"/>
                </a:lnTo>
                <a:lnTo>
                  <a:pt x="262739" y="270195"/>
                </a:lnTo>
                <a:lnTo>
                  <a:pt x="262292" y="268256"/>
                </a:lnTo>
                <a:lnTo>
                  <a:pt x="257222" y="267660"/>
                </a:lnTo>
                <a:lnTo>
                  <a:pt x="253792" y="267660"/>
                </a:lnTo>
                <a:cubicBezTo>
                  <a:pt x="253792" y="267660"/>
                  <a:pt x="248275" y="267213"/>
                  <a:pt x="248275" y="267213"/>
                </a:cubicBezTo>
                <a:lnTo>
                  <a:pt x="245591" y="266467"/>
                </a:lnTo>
                <a:lnTo>
                  <a:pt x="244995" y="265871"/>
                </a:lnTo>
                <a:lnTo>
                  <a:pt x="244995" y="265274"/>
                </a:lnTo>
                <a:cubicBezTo>
                  <a:pt x="244995" y="265274"/>
                  <a:pt x="245442" y="263932"/>
                  <a:pt x="245442" y="263932"/>
                </a:cubicBezTo>
                <a:lnTo>
                  <a:pt x="245889" y="261248"/>
                </a:lnTo>
                <a:lnTo>
                  <a:pt x="245144" y="257669"/>
                </a:lnTo>
                <a:lnTo>
                  <a:pt x="242311" y="252152"/>
                </a:lnTo>
                <a:lnTo>
                  <a:pt x="240372" y="246635"/>
                </a:lnTo>
                <a:lnTo>
                  <a:pt x="240074" y="242758"/>
                </a:lnTo>
                <a:lnTo>
                  <a:pt x="240074" y="238732"/>
                </a:lnTo>
                <a:cubicBezTo>
                  <a:pt x="240074" y="238732"/>
                  <a:pt x="240223" y="236048"/>
                  <a:pt x="240223" y="236048"/>
                </a:cubicBezTo>
                <a:lnTo>
                  <a:pt x="238732" y="233960"/>
                </a:lnTo>
                <a:lnTo>
                  <a:pt x="230978" y="227548"/>
                </a:lnTo>
                <a:lnTo>
                  <a:pt x="228294" y="224417"/>
                </a:lnTo>
                <a:lnTo>
                  <a:pt x="227399" y="222329"/>
                </a:lnTo>
                <a:lnTo>
                  <a:pt x="224417" y="218452"/>
                </a:lnTo>
                <a:lnTo>
                  <a:pt x="225163" y="217259"/>
                </a:lnTo>
                <a:lnTo>
                  <a:pt x="226952" y="217259"/>
                </a:lnTo>
                <a:cubicBezTo>
                  <a:pt x="226952" y="217259"/>
                  <a:pt x="228443" y="218303"/>
                  <a:pt x="228443" y="218303"/>
                </a:cubicBezTo>
                <a:lnTo>
                  <a:pt x="229785" y="220540"/>
                </a:lnTo>
                <a:lnTo>
                  <a:pt x="230829" y="220987"/>
                </a:lnTo>
                <a:lnTo>
                  <a:pt x="232171" y="220987"/>
                </a:lnTo>
                <a:cubicBezTo>
                  <a:pt x="232171" y="220987"/>
                  <a:pt x="239328" y="220987"/>
                  <a:pt x="239328" y="220987"/>
                </a:cubicBezTo>
                <a:lnTo>
                  <a:pt x="240969" y="221285"/>
                </a:lnTo>
                <a:lnTo>
                  <a:pt x="242012" y="222031"/>
                </a:lnTo>
                <a:lnTo>
                  <a:pt x="242907" y="222926"/>
                </a:lnTo>
                <a:lnTo>
                  <a:pt x="244249" y="225461"/>
                </a:lnTo>
                <a:lnTo>
                  <a:pt x="245591" y="226653"/>
                </a:lnTo>
                <a:lnTo>
                  <a:pt x="248424" y="226653"/>
                </a:lnTo>
                <a:cubicBezTo>
                  <a:pt x="248424" y="226653"/>
                  <a:pt x="252898" y="226653"/>
                  <a:pt x="252898" y="226653"/>
                </a:cubicBezTo>
                <a:lnTo>
                  <a:pt x="255433" y="226355"/>
                </a:lnTo>
                <a:lnTo>
                  <a:pt x="256924" y="227101"/>
                </a:lnTo>
                <a:lnTo>
                  <a:pt x="258713" y="227697"/>
                </a:lnTo>
                <a:lnTo>
                  <a:pt x="262590" y="226355"/>
                </a:lnTo>
                <a:lnTo>
                  <a:pt x="263634" y="226355"/>
                </a:lnTo>
                <a:cubicBezTo>
                  <a:pt x="263634" y="226355"/>
                  <a:pt x="264827" y="226952"/>
                  <a:pt x="264827" y="226952"/>
                </a:cubicBezTo>
                <a:lnTo>
                  <a:pt x="269002" y="231425"/>
                </a:lnTo>
                <a:lnTo>
                  <a:pt x="271388" y="233364"/>
                </a:lnTo>
                <a:lnTo>
                  <a:pt x="273476" y="235899"/>
                </a:lnTo>
                <a:lnTo>
                  <a:pt x="276458" y="235899"/>
                </a:lnTo>
                <a:cubicBezTo>
                  <a:pt x="276458" y="235899"/>
                  <a:pt x="278844" y="233811"/>
                  <a:pt x="278844" y="233811"/>
                </a:cubicBezTo>
                <a:lnTo>
                  <a:pt x="279440" y="226504"/>
                </a:lnTo>
                <a:lnTo>
                  <a:pt x="280186" y="224417"/>
                </a:lnTo>
                <a:lnTo>
                  <a:pt x="281379" y="223820"/>
                </a:lnTo>
                <a:lnTo>
                  <a:pt x="282870" y="223820"/>
                </a:lnTo>
                <a:cubicBezTo>
                  <a:pt x="282870" y="223820"/>
                  <a:pt x="284659" y="222627"/>
                  <a:pt x="284659" y="222627"/>
                </a:cubicBezTo>
                <a:lnTo>
                  <a:pt x="286598" y="221136"/>
                </a:lnTo>
                <a:lnTo>
                  <a:pt x="288238" y="220689"/>
                </a:lnTo>
                <a:lnTo>
                  <a:pt x="294948" y="222329"/>
                </a:lnTo>
                <a:lnTo>
                  <a:pt x="296886" y="221584"/>
                </a:lnTo>
                <a:lnTo>
                  <a:pt x="303746" y="219645"/>
                </a:lnTo>
                <a:lnTo>
                  <a:pt x="310754" y="217110"/>
                </a:lnTo>
                <a:lnTo>
                  <a:pt x="312692" y="213979"/>
                </a:lnTo>
                <a:lnTo>
                  <a:pt x="315675" y="213084"/>
                </a:lnTo>
                <a:lnTo>
                  <a:pt x="317912" y="210847"/>
                </a:lnTo>
                <a:lnTo>
                  <a:pt x="319701" y="211146"/>
                </a:lnTo>
                <a:lnTo>
                  <a:pt x="322534" y="211146"/>
                </a:lnTo>
                <a:cubicBezTo>
                  <a:pt x="322534" y="211146"/>
                  <a:pt x="324323" y="210847"/>
                  <a:pt x="324323" y="210847"/>
                </a:cubicBezTo>
                <a:lnTo>
                  <a:pt x="325218" y="210400"/>
                </a:lnTo>
                <a:lnTo>
                  <a:pt x="326113" y="209356"/>
                </a:lnTo>
                <a:lnTo>
                  <a:pt x="327753" y="206225"/>
                </a:lnTo>
                <a:lnTo>
                  <a:pt x="329691" y="205032"/>
                </a:lnTo>
                <a:lnTo>
                  <a:pt x="332077" y="203839"/>
                </a:lnTo>
                <a:lnTo>
                  <a:pt x="333718" y="202348"/>
                </a:lnTo>
                <a:lnTo>
                  <a:pt x="335060" y="200559"/>
                </a:lnTo>
                <a:lnTo>
                  <a:pt x="335656" y="199068"/>
                </a:lnTo>
                <a:lnTo>
                  <a:pt x="335656" y="197875"/>
                </a:lnTo>
                <a:cubicBezTo>
                  <a:pt x="335656" y="197875"/>
                  <a:pt x="334762" y="195489"/>
                  <a:pt x="334762" y="195489"/>
                </a:cubicBezTo>
                <a:lnTo>
                  <a:pt x="333718" y="193252"/>
                </a:lnTo>
                <a:lnTo>
                  <a:pt x="332674" y="192506"/>
                </a:lnTo>
                <a:lnTo>
                  <a:pt x="331928" y="192208"/>
                </a:lnTo>
                <a:lnTo>
                  <a:pt x="326411" y="185796"/>
                </a:lnTo>
                <a:lnTo>
                  <a:pt x="320745" y="179384"/>
                </a:lnTo>
                <a:lnTo>
                  <a:pt x="315227" y="172973"/>
                </a:lnTo>
                <a:lnTo>
                  <a:pt x="314929" y="172078"/>
                </a:lnTo>
                <a:lnTo>
                  <a:pt x="317166" y="169095"/>
                </a:lnTo>
                <a:lnTo>
                  <a:pt x="319254" y="166859"/>
                </a:lnTo>
                <a:lnTo>
                  <a:pt x="321043" y="165666"/>
                </a:lnTo>
                <a:lnTo>
                  <a:pt x="321788" y="164622"/>
                </a:lnTo>
                <a:lnTo>
                  <a:pt x="321192" y="159999"/>
                </a:lnTo>
                <a:lnTo>
                  <a:pt x="321192" y="158359"/>
                </a:lnTo>
                <a:cubicBezTo>
                  <a:pt x="321192" y="158359"/>
                  <a:pt x="320446" y="156570"/>
                  <a:pt x="320446" y="156570"/>
                </a:cubicBezTo>
                <a:lnTo>
                  <a:pt x="319850" y="154482"/>
                </a:lnTo>
                <a:lnTo>
                  <a:pt x="320596" y="152693"/>
                </a:lnTo>
                <a:lnTo>
                  <a:pt x="321490" y="151500"/>
                </a:lnTo>
                <a:lnTo>
                  <a:pt x="322534" y="151053"/>
                </a:lnTo>
                <a:lnTo>
                  <a:pt x="325069" y="150605"/>
                </a:lnTo>
                <a:lnTo>
                  <a:pt x="326859" y="150605"/>
                </a:lnTo>
                <a:cubicBezTo>
                  <a:pt x="326859" y="150605"/>
                  <a:pt x="327455" y="149711"/>
                  <a:pt x="327455" y="149711"/>
                </a:cubicBezTo>
                <a:lnTo>
                  <a:pt x="328499" y="148965"/>
                </a:lnTo>
                <a:lnTo>
                  <a:pt x="329841" y="148965"/>
                </a:lnTo>
                <a:cubicBezTo>
                  <a:pt x="329841" y="148965"/>
                  <a:pt x="332525" y="149412"/>
                  <a:pt x="332525" y="149412"/>
                </a:cubicBezTo>
                <a:lnTo>
                  <a:pt x="333718" y="148369"/>
                </a:lnTo>
                <a:lnTo>
                  <a:pt x="335954" y="147027"/>
                </a:lnTo>
                <a:lnTo>
                  <a:pt x="341024" y="144641"/>
                </a:lnTo>
                <a:lnTo>
                  <a:pt x="342217" y="143000"/>
                </a:lnTo>
                <a:lnTo>
                  <a:pt x="342963" y="140615"/>
                </a:lnTo>
                <a:lnTo>
                  <a:pt x="342963" y="139422"/>
                </a:lnTo>
                <a:cubicBezTo>
                  <a:pt x="342963" y="139422"/>
                  <a:pt x="342366" y="138974"/>
                  <a:pt x="342366" y="138974"/>
                </a:cubicBezTo>
                <a:lnTo>
                  <a:pt x="341173" y="138527"/>
                </a:lnTo>
                <a:lnTo>
                  <a:pt x="339235" y="138527"/>
                </a:lnTo>
                <a:cubicBezTo>
                  <a:pt x="339235" y="138527"/>
                  <a:pt x="337744" y="139124"/>
                  <a:pt x="337744" y="139124"/>
                </a:cubicBezTo>
                <a:lnTo>
                  <a:pt x="336104" y="138825"/>
                </a:lnTo>
                <a:lnTo>
                  <a:pt x="334762" y="137334"/>
                </a:lnTo>
                <a:lnTo>
                  <a:pt x="334762" y="136141"/>
                </a:lnTo>
                <a:cubicBezTo>
                  <a:pt x="334762" y="136141"/>
                  <a:pt x="335507" y="134352"/>
                  <a:pt x="335507" y="134352"/>
                </a:cubicBezTo>
                <a:lnTo>
                  <a:pt x="335060" y="133159"/>
                </a:lnTo>
                <a:lnTo>
                  <a:pt x="332525" y="129431"/>
                </a:lnTo>
                <a:lnTo>
                  <a:pt x="332525" y="128387"/>
                </a:lnTo>
                <a:cubicBezTo>
                  <a:pt x="332525" y="128387"/>
                  <a:pt x="334314" y="126747"/>
                  <a:pt x="334314" y="126747"/>
                </a:cubicBezTo>
                <a:lnTo>
                  <a:pt x="335358" y="125256"/>
                </a:lnTo>
                <a:lnTo>
                  <a:pt x="336700" y="121826"/>
                </a:lnTo>
                <a:lnTo>
                  <a:pt x="337893" y="120633"/>
                </a:lnTo>
                <a:lnTo>
                  <a:pt x="341322" y="120186"/>
                </a:lnTo>
                <a:lnTo>
                  <a:pt x="342217" y="119440"/>
                </a:lnTo>
                <a:lnTo>
                  <a:pt x="344007" y="117651"/>
                </a:lnTo>
                <a:lnTo>
                  <a:pt x="346691" y="115563"/>
                </a:lnTo>
                <a:lnTo>
                  <a:pt x="350568" y="113923"/>
                </a:lnTo>
                <a:lnTo>
                  <a:pt x="351611" y="110941"/>
                </a:lnTo>
                <a:lnTo>
                  <a:pt x="352357" y="110195"/>
                </a:lnTo>
                <a:lnTo>
                  <a:pt x="355339" y="108555"/>
                </a:lnTo>
                <a:lnTo>
                  <a:pt x="355936" y="107660"/>
                </a:lnTo>
                <a:lnTo>
                  <a:pt x="355936" y="10691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4" name="Vanuatu__">
            <a:extLst>
              <a:ext uri="{FF2B5EF4-FFF2-40B4-BE49-F238E27FC236}">
                <a16:creationId xmlns:a16="http://schemas.microsoft.com/office/drawing/2014/main" id="{0F4046EA-968A-3224-9033-3D46E16AD886}"/>
              </a:ext>
            </a:extLst>
          </p:cNvPr>
          <p:cNvSpPr/>
          <p:nvPr/>
        </p:nvSpPr>
        <p:spPr>
          <a:xfrm>
            <a:off x="10384823" y="4587941"/>
            <a:ext cx="88723" cy="197198"/>
          </a:xfrm>
          <a:custGeom>
            <a:avLst/>
            <a:gdLst>
              <a:gd name="connsiteX0" fmla="*/ 17745 w 88723"/>
              <a:gd name="connsiteY0" fmla="*/ 48462 h 183708"/>
              <a:gd name="connsiteX1" fmla="*/ 17298 w 88723"/>
              <a:gd name="connsiteY1" fmla="*/ 46971 h 183708"/>
              <a:gd name="connsiteX2" fmla="*/ 15955 w 88723"/>
              <a:gd name="connsiteY2" fmla="*/ 39813 h 183708"/>
              <a:gd name="connsiteX3" fmla="*/ 15359 w 88723"/>
              <a:gd name="connsiteY3" fmla="*/ 39515 h 183708"/>
              <a:gd name="connsiteX4" fmla="*/ 14315 w 88723"/>
              <a:gd name="connsiteY4" fmla="*/ 38024 h 183708"/>
              <a:gd name="connsiteX5" fmla="*/ 13868 w 88723"/>
              <a:gd name="connsiteY5" fmla="*/ 35340 h 183708"/>
              <a:gd name="connsiteX6" fmla="*/ 14465 w 88723"/>
              <a:gd name="connsiteY6" fmla="*/ 34296 h 183708"/>
              <a:gd name="connsiteX7" fmla="*/ 13122 w 88723"/>
              <a:gd name="connsiteY7" fmla="*/ 33998 h 183708"/>
              <a:gd name="connsiteX8" fmla="*/ 12078 w 88723"/>
              <a:gd name="connsiteY8" fmla="*/ 34445 h 183708"/>
              <a:gd name="connsiteX9" fmla="*/ 11631 w 88723"/>
              <a:gd name="connsiteY9" fmla="*/ 37875 h 183708"/>
              <a:gd name="connsiteX10" fmla="*/ 10438 w 88723"/>
              <a:gd name="connsiteY10" fmla="*/ 40112 h 183708"/>
              <a:gd name="connsiteX11" fmla="*/ 9394 w 88723"/>
              <a:gd name="connsiteY11" fmla="*/ 40559 h 183708"/>
              <a:gd name="connsiteX12" fmla="*/ 7456 w 88723"/>
              <a:gd name="connsiteY12" fmla="*/ 40559 h 183708"/>
              <a:gd name="connsiteX13" fmla="*/ 5816 w 88723"/>
              <a:gd name="connsiteY13" fmla="*/ 31314 h 183708"/>
              <a:gd name="connsiteX14" fmla="*/ 3579 w 88723"/>
              <a:gd name="connsiteY14" fmla="*/ 28779 h 183708"/>
              <a:gd name="connsiteX15" fmla="*/ 2088 w 88723"/>
              <a:gd name="connsiteY15" fmla="*/ 26095 h 183708"/>
              <a:gd name="connsiteX16" fmla="*/ 1044 w 88723"/>
              <a:gd name="connsiteY16" fmla="*/ 26095 h 183708"/>
              <a:gd name="connsiteX17" fmla="*/ 0 w 88723"/>
              <a:gd name="connsiteY17" fmla="*/ 29525 h 183708"/>
              <a:gd name="connsiteX18" fmla="*/ 0 w 88723"/>
              <a:gd name="connsiteY18" fmla="*/ 32059 h 183708"/>
              <a:gd name="connsiteX19" fmla="*/ 3132 w 88723"/>
              <a:gd name="connsiteY19" fmla="*/ 42199 h 183708"/>
              <a:gd name="connsiteX20" fmla="*/ 2684 w 88723"/>
              <a:gd name="connsiteY20" fmla="*/ 47567 h 183708"/>
              <a:gd name="connsiteX21" fmla="*/ 4473 w 88723"/>
              <a:gd name="connsiteY21" fmla="*/ 50699 h 183708"/>
              <a:gd name="connsiteX22" fmla="*/ 6114 w 88723"/>
              <a:gd name="connsiteY22" fmla="*/ 52190 h 183708"/>
              <a:gd name="connsiteX23" fmla="*/ 6114 w 88723"/>
              <a:gd name="connsiteY23" fmla="*/ 53979 h 183708"/>
              <a:gd name="connsiteX24" fmla="*/ 7903 w 88723"/>
              <a:gd name="connsiteY24" fmla="*/ 53979 h 183708"/>
              <a:gd name="connsiteX25" fmla="*/ 10886 w 88723"/>
              <a:gd name="connsiteY25" fmla="*/ 52339 h 183708"/>
              <a:gd name="connsiteX26" fmla="*/ 15061 w 88723"/>
              <a:gd name="connsiteY26" fmla="*/ 52339 h 183708"/>
              <a:gd name="connsiteX27" fmla="*/ 17894 w 88723"/>
              <a:gd name="connsiteY27" fmla="*/ 49804 h 183708"/>
              <a:gd name="connsiteX28" fmla="*/ 17894 w 88723"/>
              <a:gd name="connsiteY28" fmla="*/ 48611 h 183708"/>
              <a:gd name="connsiteX29" fmla="*/ 24007 w 88723"/>
              <a:gd name="connsiteY29" fmla="*/ 12973 h 183708"/>
              <a:gd name="connsiteX30" fmla="*/ 23262 w 88723"/>
              <a:gd name="connsiteY30" fmla="*/ 13718 h 183708"/>
              <a:gd name="connsiteX31" fmla="*/ 23262 w 88723"/>
              <a:gd name="connsiteY31" fmla="*/ 16104 h 183708"/>
              <a:gd name="connsiteX32" fmla="*/ 23710 w 88723"/>
              <a:gd name="connsiteY32" fmla="*/ 16551 h 183708"/>
              <a:gd name="connsiteX33" fmla="*/ 26692 w 88723"/>
              <a:gd name="connsiteY33" fmla="*/ 16999 h 183708"/>
              <a:gd name="connsiteX34" fmla="*/ 27735 w 88723"/>
              <a:gd name="connsiteY34" fmla="*/ 15657 h 183708"/>
              <a:gd name="connsiteX35" fmla="*/ 28034 w 88723"/>
              <a:gd name="connsiteY35" fmla="*/ 13569 h 183708"/>
              <a:gd name="connsiteX36" fmla="*/ 25648 w 88723"/>
              <a:gd name="connsiteY36" fmla="*/ 12376 h 183708"/>
              <a:gd name="connsiteX37" fmla="*/ 23859 w 88723"/>
              <a:gd name="connsiteY37" fmla="*/ 13122 h 183708"/>
              <a:gd name="connsiteX38" fmla="*/ 18192 w 88723"/>
              <a:gd name="connsiteY38" fmla="*/ 56365 h 183708"/>
              <a:gd name="connsiteX39" fmla="*/ 18639 w 88723"/>
              <a:gd name="connsiteY39" fmla="*/ 54128 h 183708"/>
              <a:gd name="connsiteX40" fmla="*/ 15657 w 88723"/>
              <a:gd name="connsiteY40" fmla="*/ 53532 h 183708"/>
              <a:gd name="connsiteX41" fmla="*/ 15061 w 88723"/>
              <a:gd name="connsiteY41" fmla="*/ 55321 h 183708"/>
              <a:gd name="connsiteX42" fmla="*/ 17894 w 88723"/>
              <a:gd name="connsiteY42" fmla="*/ 57111 h 183708"/>
              <a:gd name="connsiteX43" fmla="*/ 18342 w 88723"/>
              <a:gd name="connsiteY43" fmla="*/ 56365 h 183708"/>
              <a:gd name="connsiteX44" fmla="*/ 43243 w 88723"/>
              <a:gd name="connsiteY44" fmla="*/ 46971 h 183708"/>
              <a:gd name="connsiteX45" fmla="*/ 43690 w 88723"/>
              <a:gd name="connsiteY45" fmla="*/ 45182 h 183708"/>
              <a:gd name="connsiteX46" fmla="*/ 43690 w 88723"/>
              <a:gd name="connsiteY46" fmla="*/ 41454 h 183708"/>
              <a:gd name="connsiteX47" fmla="*/ 42349 w 88723"/>
              <a:gd name="connsiteY47" fmla="*/ 35638 h 183708"/>
              <a:gd name="connsiteX48" fmla="*/ 41752 w 88723"/>
              <a:gd name="connsiteY48" fmla="*/ 35638 h 183708"/>
              <a:gd name="connsiteX49" fmla="*/ 41454 w 88723"/>
              <a:gd name="connsiteY49" fmla="*/ 36533 h 183708"/>
              <a:gd name="connsiteX50" fmla="*/ 42200 w 88723"/>
              <a:gd name="connsiteY50" fmla="*/ 45032 h 183708"/>
              <a:gd name="connsiteX51" fmla="*/ 43243 w 88723"/>
              <a:gd name="connsiteY51" fmla="*/ 46971 h 183708"/>
              <a:gd name="connsiteX52" fmla="*/ 24902 w 88723"/>
              <a:gd name="connsiteY52" fmla="*/ 5815 h 183708"/>
              <a:gd name="connsiteX53" fmla="*/ 25350 w 88723"/>
              <a:gd name="connsiteY53" fmla="*/ 5517 h 183708"/>
              <a:gd name="connsiteX54" fmla="*/ 25648 w 88723"/>
              <a:gd name="connsiteY54" fmla="*/ 4921 h 183708"/>
              <a:gd name="connsiteX55" fmla="*/ 26840 w 88723"/>
              <a:gd name="connsiteY55" fmla="*/ 4623 h 183708"/>
              <a:gd name="connsiteX56" fmla="*/ 27139 w 88723"/>
              <a:gd name="connsiteY56" fmla="*/ 3877 h 183708"/>
              <a:gd name="connsiteX57" fmla="*/ 27139 w 88723"/>
              <a:gd name="connsiteY57" fmla="*/ 2982 h 183708"/>
              <a:gd name="connsiteX58" fmla="*/ 26990 w 88723"/>
              <a:gd name="connsiteY58" fmla="*/ 1938 h 183708"/>
              <a:gd name="connsiteX59" fmla="*/ 25200 w 88723"/>
              <a:gd name="connsiteY59" fmla="*/ 0 h 183708"/>
              <a:gd name="connsiteX60" fmla="*/ 23262 w 88723"/>
              <a:gd name="connsiteY60" fmla="*/ 1044 h 183708"/>
              <a:gd name="connsiteX61" fmla="*/ 22815 w 88723"/>
              <a:gd name="connsiteY61" fmla="*/ 2237 h 183708"/>
              <a:gd name="connsiteX62" fmla="*/ 24306 w 88723"/>
              <a:gd name="connsiteY62" fmla="*/ 5666 h 183708"/>
              <a:gd name="connsiteX63" fmla="*/ 24902 w 88723"/>
              <a:gd name="connsiteY63" fmla="*/ 5666 h 183708"/>
              <a:gd name="connsiteX64" fmla="*/ 42945 w 88723"/>
              <a:gd name="connsiteY64" fmla="*/ 49058 h 183708"/>
              <a:gd name="connsiteX65" fmla="*/ 41901 w 88723"/>
              <a:gd name="connsiteY65" fmla="*/ 55172 h 183708"/>
              <a:gd name="connsiteX66" fmla="*/ 43393 w 88723"/>
              <a:gd name="connsiteY66" fmla="*/ 62031 h 183708"/>
              <a:gd name="connsiteX67" fmla="*/ 43840 w 88723"/>
              <a:gd name="connsiteY67" fmla="*/ 63374 h 183708"/>
              <a:gd name="connsiteX68" fmla="*/ 44287 w 88723"/>
              <a:gd name="connsiteY68" fmla="*/ 63374 h 183708"/>
              <a:gd name="connsiteX69" fmla="*/ 45480 w 88723"/>
              <a:gd name="connsiteY69" fmla="*/ 62926 h 183708"/>
              <a:gd name="connsiteX70" fmla="*/ 45778 w 88723"/>
              <a:gd name="connsiteY70" fmla="*/ 61137 h 183708"/>
              <a:gd name="connsiteX71" fmla="*/ 43541 w 88723"/>
              <a:gd name="connsiteY71" fmla="*/ 50400 h 183708"/>
              <a:gd name="connsiteX72" fmla="*/ 42945 w 88723"/>
              <a:gd name="connsiteY72" fmla="*/ 49058 h 183708"/>
              <a:gd name="connsiteX73" fmla="*/ 32805 w 88723"/>
              <a:gd name="connsiteY73" fmla="*/ 73662 h 183708"/>
              <a:gd name="connsiteX74" fmla="*/ 31165 w 88723"/>
              <a:gd name="connsiteY74" fmla="*/ 72917 h 183708"/>
              <a:gd name="connsiteX75" fmla="*/ 30271 w 88723"/>
              <a:gd name="connsiteY75" fmla="*/ 71426 h 183708"/>
              <a:gd name="connsiteX76" fmla="*/ 29227 w 88723"/>
              <a:gd name="connsiteY76" fmla="*/ 71426 h 183708"/>
              <a:gd name="connsiteX77" fmla="*/ 25499 w 88723"/>
              <a:gd name="connsiteY77" fmla="*/ 68741 h 183708"/>
              <a:gd name="connsiteX78" fmla="*/ 25051 w 88723"/>
              <a:gd name="connsiteY78" fmla="*/ 67399 h 183708"/>
              <a:gd name="connsiteX79" fmla="*/ 24455 w 88723"/>
              <a:gd name="connsiteY79" fmla="*/ 67399 h 183708"/>
              <a:gd name="connsiteX80" fmla="*/ 23262 w 88723"/>
              <a:gd name="connsiteY80" fmla="*/ 66803 h 183708"/>
              <a:gd name="connsiteX81" fmla="*/ 21174 w 88723"/>
              <a:gd name="connsiteY81" fmla="*/ 61733 h 183708"/>
              <a:gd name="connsiteX82" fmla="*/ 19087 w 88723"/>
              <a:gd name="connsiteY82" fmla="*/ 60540 h 183708"/>
              <a:gd name="connsiteX83" fmla="*/ 17595 w 88723"/>
              <a:gd name="connsiteY83" fmla="*/ 60838 h 183708"/>
              <a:gd name="connsiteX84" fmla="*/ 17148 w 88723"/>
              <a:gd name="connsiteY84" fmla="*/ 62031 h 183708"/>
              <a:gd name="connsiteX85" fmla="*/ 16254 w 88723"/>
              <a:gd name="connsiteY85" fmla="*/ 66356 h 183708"/>
              <a:gd name="connsiteX86" fmla="*/ 18043 w 88723"/>
              <a:gd name="connsiteY86" fmla="*/ 68443 h 183708"/>
              <a:gd name="connsiteX87" fmla="*/ 18789 w 88723"/>
              <a:gd name="connsiteY87" fmla="*/ 68443 h 183708"/>
              <a:gd name="connsiteX88" fmla="*/ 20578 w 88723"/>
              <a:gd name="connsiteY88" fmla="*/ 67399 h 183708"/>
              <a:gd name="connsiteX89" fmla="*/ 21472 w 88723"/>
              <a:gd name="connsiteY89" fmla="*/ 68443 h 183708"/>
              <a:gd name="connsiteX90" fmla="*/ 22218 w 88723"/>
              <a:gd name="connsiteY90" fmla="*/ 70978 h 183708"/>
              <a:gd name="connsiteX91" fmla="*/ 22815 w 88723"/>
              <a:gd name="connsiteY91" fmla="*/ 75302 h 183708"/>
              <a:gd name="connsiteX92" fmla="*/ 24007 w 88723"/>
              <a:gd name="connsiteY92" fmla="*/ 78136 h 183708"/>
              <a:gd name="connsiteX93" fmla="*/ 23710 w 88723"/>
              <a:gd name="connsiteY93" fmla="*/ 78583 h 183708"/>
              <a:gd name="connsiteX94" fmla="*/ 24007 w 88723"/>
              <a:gd name="connsiteY94" fmla="*/ 79627 h 183708"/>
              <a:gd name="connsiteX95" fmla="*/ 26095 w 88723"/>
              <a:gd name="connsiteY95" fmla="*/ 80223 h 183708"/>
              <a:gd name="connsiteX96" fmla="*/ 28332 w 88723"/>
              <a:gd name="connsiteY96" fmla="*/ 78136 h 183708"/>
              <a:gd name="connsiteX97" fmla="*/ 32209 w 88723"/>
              <a:gd name="connsiteY97" fmla="*/ 78583 h 183708"/>
              <a:gd name="connsiteX98" fmla="*/ 34296 w 88723"/>
              <a:gd name="connsiteY98" fmla="*/ 76645 h 183708"/>
              <a:gd name="connsiteX99" fmla="*/ 33104 w 88723"/>
              <a:gd name="connsiteY99" fmla="*/ 75153 h 183708"/>
              <a:gd name="connsiteX100" fmla="*/ 32656 w 88723"/>
              <a:gd name="connsiteY100" fmla="*/ 73662 h 183708"/>
              <a:gd name="connsiteX101" fmla="*/ 71575 w 88723"/>
              <a:gd name="connsiteY101" fmla="*/ 148070 h 183708"/>
              <a:gd name="connsiteX102" fmla="*/ 72619 w 88723"/>
              <a:gd name="connsiteY102" fmla="*/ 148070 h 183708"/>
              <a:gd name="connsiteX103" fmla="*/ 73812 w 88723"/>
              <a:gd name="connsiteY103" fmla="*/ 146877 h 183708"/>
              <a:gd name="connsiteX104" fmla="*/ 72768 w 88723"/>
              <a:gd name="connsiteY104" fmla="*/ 144790 h 183708"/>
              <a:gd name="connsiteX105" fmla="*/ 70233 w 88723"/>
              <a:gd name="connsiteY105" fmla="*/ 142851 h 183708"/>
              <a:gd name="connsiteX106" fmla="*/ 71724 w 88723"/>
              <a:gd name="connsiteY106" fmla="*/ 141957 h 183708"/>
              <a:gd name="connsiteX107" fmla="*/ 69636 w 88723"/>
              <a:gd name="connsiteY107" fmla="*/ 140913 h 183708"/>
              <a:gd name="connsiteX108" fmla="*/ 68741 w 88723"/>
              <a:gd name="connsiteY108" fmla="*/ 138229 h 183708"/>
              <a:gd name="connsiteX109" fmla="*/ 67251 w 88723"/>
              <a:gd name="connsiteY109" fmla="*/ 137781 h 183708"/>
              <a:gd name="connsiteX110" fmla="*/ 65312 w 88723"/>
              <a:gd name="connsiteY110" fmla="*/ 138527 h 183708"/>
              <a:gd name="connsiteX111" fmla="*/ 64567 w 88723"/>
              <a:gd name="connsiteY111" fmla="*/ 140316 h 183708"/>
              <a:gd name="connsiteX112" fmla="*/ 64865 w 88723"/>
              <a:gd name="connsiteY112" fmla="*/ 143597 h 183708"/>
              <a:gd name="connsiteX113" fmla="*/ 64567 w 88723"/>
              <a:gd name="connsiteY113" fmla="*/ 144939 h 183708"/>
              <a:gd name="connsiteX114" fmla="*/ 71426 w 88723"/>
              <a:gd name="connsiteY114" fmla="*/ 148070 h 183708"/>
              <a:gd name="connsiteX115" fmla="*/ 34148 w 88723"/>
              <a:gd name="connsiteY115" fmla="*/ 44883 h 183708"/>
              <a:gd name="connsiteX116" fmla="*/ 30121 w 88723"/>
              <a:gd name="connsiteY116" fmla="*/ 48760 h 183708"/>
              <a:gd name="connsiteX117" fmla="*/ 31315 w 88723"/>
              <a:gd name="connsiteY117" fmla="*/ 49506 h 183708"/>
              <a:gd name="connsiteX118" fmla="*/ 34595 w 88723"/>
              <a:gd name="connsiteY118" fmla="*/ 49506 h 183708"/>
              <a:gd name="connsiteX119" fmla="*/ 36384 w 88723"/>
              <a:gd name="connsiteY119" fmla="*/ 48313 h 183708"/>
              <a:gd name="connsiteX120" fmla="*/ 38770 w 88723"/>
              <a:gd name="connsiteY120" fmla="*/ 43989 h 183708"/>
              <a:gd name="connsiteX121" fmla="*/ 34148 w 88723"/>
              <a:gd name="connsiteY121" fmla="*/ 44734 h 183708"/>
              <a:gd name="connsiteX122" fmla="*/ 87530 w 88723"/>
              <a:gd name="connsiteY122" fmla="*/ 181174 h 183708"/>
              <a:gd name="connsiteX123" fmla="*/ 86934 w 88723"/>
              <a:gd name="connsiteY123" fmla="*/ 181174 h 183708"/>
              <a:gd name="connsiteX124" fmla="*/ 84846 w 88723"/>
              <a:gd name="connsiteY124" fmla="*/ 181323 h 183708"/>
              <a:gd name="connsiteX125" fmla="*/ 84547 w 88723"/>
              <a:gd name="connsiteY125" fmla="*/ 182665 h 183708"/>
              <a:gd name="connsiteX126" fmla="*/ 86338 w 88723"/>
              <a:gd name="connsiteY126" fmla="*/ 183709 h 183708"/>
              <a:gd name="connsiteX127" fmla="*/ 87828 w 88723"/>
              <a:gd name="connsiteY127" fmla="*/ 183709 h 183708"/>
              <a:gd name="connsiteX128" fmla="*/ 88723 w 88723"/>
              <a:gd name="connsiteY128" fmla="*/ 182217 h 183708"/>
              <a:gd name="connsiteX129" fmla="*/ 87530 w 88723"/>
              <a:gd name="connsiteY129" fmla="*/ 181174 h 183708"/>
              <a:gd name="connsiteX130" fmla="*/ 73961 w 88723"/>
              <a:gd name="connsiteY130" fmla="*/ 157912 h 183708"/>
              <a:gd name="connsiteX131" fmla="*/ 72768 w 88723"/>
              <a:gd name="connsiteY131" fmla="*/ 157912 h 183708"/>
              <a:gd name="connsiteX132" fmla="*/ 71575 w 88723"/>
              <a:gd name="connsiteY132" fmla="*/ 158359 h 183708"/>
              <a:gd name="connsiteX133" fmla="*/ 70829 w 88723"/>
              <a:gd name="connsiteY133" fmla="*/ 162087 h 183708"/>
              <a:gd name="connsiteX134" fmla="*/ 72022 w 88723"/>
              <a:gd name="connsiteY134" fmla="*/ 164026 h 183708"/>
              <a:gd name="connsiteX135" fmla="*/ 74259 w 88723"/>
              <a:gd name="connsiteY135" fmla="*/ 166262 h 183708"/>
              <a:gd name="connsiteX136" fmla="*/ 76645 w 88723"/>
              <a:gd name="connsiteY136" fmla="*/ 167008 h 183708"/>
              <a:gd name="connsiteX137" fmla="*/ 77987 w 88723"/>
              <a:gd name="connsiteY137" fmla="*/ 163876 h 183708"/>
              <a:gd name="connsiteX138" fmla="*/ 74557 w 88723"/>
              <a:gd name="connsiteY138" fmla="*/ 161490 h 183708"/>
              <a:gd name="connsiteX139" fmla="*/ 73961 w 88723"/>
              <a:gd name="connsiteY139" fmla="*/ 157912 h 183708"/>
              <a:gd name="connsiteX140" fmla="*/ 46524 w 88723"/>
              <a:gd name="connsiteY140" fmla="*/ 73513 h 183708"/>
              <a:gd name="connsiteX141" fmla="*/ 46524 w 88723"/>
              <a:gd name="connsiteY141" fmla="*/ 72469 h 183708"/>
              <a:gd name="connsiteX142" fmla="*/ 45927 w 88723"/>
              <a:gd name="connsiteY142" fmla="*/ 71575 h 183708"/>
              <a:gd name="connsiteX143" fmla="*/ 44884 w 88723"/>
              <a:gd name="connsiteY143" fmla="*/ 70680 h 183708"/>
              <a:gd name="connsiteX144" fmla="*/ 43840 w 88723"/>
              <a:gd name="connsiteY144" fmla="*/ 67549 h 183708"/>
              <a:gd name="connsiteX145" fmla="*/ 42945 w 88723"/>
              <a:gd name="connsiteY145" fmla="*/ 66505 h 183708"/>
              <a:gd name="connsiteX146" fmla="*/ 40261 w 88723"/>
              <a:gd name="connsiteY146" fmla="*/ 69338 h 183708"/>
              <a:gd name="connsiteX147" fmla="*/ 38173 w 88723"/>
              <a:gd name="connsiteY147" fmla="*/ 69785 h 183708"/>
              <a:gd name="connsiteX148" fmla="*/ 36682 w 88723"/>
              <a:gd name="connsiteY148" fmla="*/ 70680 h 183708"/>
              <a:gd name="connsiteX149" fmla="*/ 37428 w 88723"/>
              <a:gd name="connsiteY149" fmla="*/ 71873 h 183708"/>
              <a:gd name="connsiteX150" fmla="*/ 39068 w 88723"/>
              <a:gd name="connsiteY150" fmla="*/ 73066 h 183708"/>
              <a:gd name="connsiteX151" fmla="*/ 43243 w 88723"/>
              <a:gd name="connsiteY151" fmla="*/ 73961 h 183708"/>
              <a:gd name="connsiteX152" fmla="*/ 46226 w 88723"/>
              <a:gd name="connsiteY152" fmla="*/ 73662 h 183708"/>
              <a:gd name="connsiteX153" fmla="*/ 44287 w 88723"/>
              <a:gd name="connsiteY153" fmla="*/ 86635 h 183708"/>
              <a:gd name="connsiteX154" fmla="*/ 47121 w 88723"/>
              <a:gd name="connsiteY154" fmla="*/ 86188 h 183708"/>
              <a:gd name="connsiteX155" fmla="*/ 50699 w 88723"/>
              <a:gd name="connsiteY155" fmla="*/ 87530 h 183708"/>
              <a:gd name="connsiteX156" fmla="*/ 51146 w 88723"/>
              <a:gd name="connsiteY156" fmla="*/ 86337 h 183708"/>
              <a:gd name="connsiteX157" fmla="*/ 50401 w 88723"/>
              <a:gd name="connsiteY157" fmla="*/ 85890 h 183708"/>
              <a:gd name="connsiteX158" fmla="*/ 48313 w 88723"/>
              <a:gd name="connsiteY158" fmla="*/ 85293 h 183708"/>
              <a:gd name="connsiteX159" fmla="*/ 46524 w 88723"/>
              <a:gd name="connsiteY159" fmla="*/ 83206 h 183708"/>
              <a:gd name="connsiteX160" fmla="*/ 45778 w 88723"/>
              <a:gd name="connsiteY160" fmla="*/ 82758 h 183708"/>
              <a:gd name="connsiteX161" fmla="*/ 44884 w 88723"/>
              <a:gd name="connsiteY161" fmla="*/ 81864 h 183708"/>
              <a:gd name="connsiteX162" fmla="*/ 43989 w 88723"/>
              <a:gd name="connsiteY162" fmla="*/ 80522 h 183708"/>
              <a:gd name="connsiteX163" fmla="*/ 43541 w 88723"/>
              <a:gd name="connsiteY163" fmla="*/ 80522 h 183708"/>
              <a:gd name="connsiteX164" fmla="*/ 42349 w 88723"/>
              <a:gd name="connsiteY164" fmla="*/ 81715 h 183708"/>
              <a:gd name="connsiteX165" fmla="*/ 42050 w 88723"/>
              <a:gd name="connsiteY165" fmla="*/ 83206 h 183708"/>
              <a:gd name="connsiteX166" fmla="*/ 42646 w 88723"/>
              <a:gd name="connsiteY166" fmla="*/ 85293 h 183708"/>
              <a:gd name="connsiteX167" fmla="*/ 43541 w 88723"/>
              <a:gd name="connsiteY167" fmla="*/ 86337 h 183708"/>
              <a:gd name="connsiteX168" fmla="*/ 44287 w 88723"/>
              <a:gd name="connsiteY168" fmla="*/ 86337 h 183708"/>
              <a:gd name="connsiteX169" fmla="*/ 50401 w 88723"/>
              <a:gd name="connsiteY169" fmla="*/ 107362 h 183708"/>
              <a:gd name="connsiteX170" fmla="*/ 47717 w 88723"/>
              <a:gd name="connsiteY170" fmla="*/ 107660 h 183708"/>
              <a:gd name="connsiteX171" fmla="*/ 47121 w 88723"/>
              <a:gd name="connsiteY171" fmla="*/ 107362 h 183708"/>
              <a:gd name="connsiteX172" fmla="*/ 46524 w 88723"/>
              <a:gd name="connsiteY172" fmla="*/ 107362 h 183708"/>
              <a:gd name="connsiteX173" fmla="*/ 45927 w 88723"/>
              <a:gd name="connsiteY173" fmla="*/ 107660 h 183708"/>
              <a:gd name="connsiteX174" fmla="*/ 43690 w 88723"/>
              <a:gd name="connsiteY174" fmla="*/ 110195 h 183708"/>
              <a:gd name="connsiteX175" fmla="*/ 42796 w 88723"/>
              <a:gd name="connsiteY175" fmla="*/ 111985 h 183708"/>
              <a:gd name="connsiteX176" fmla="*/ 43393 w 88723"/>
              <a:gd name="connsiteY176" fmla="*/ 111985 h 183708"/>
              <a:gd name="connsiteX177" fmla="*/ 44734 w 88723"/>
              <a:gd name="connsiteY177" fmla="*/ 111686 h 183708"/>
              <a:gd name="connsiteX178" fmla="*/ 45927 w 88723"/>
              <a:gd name="connsiteY178" fmla="*/ 111985 h 183708"/>
              <a:gd name="connsiteX179" fmla="*/ 46673 w 88723"/>
              <a:gd name="connsiteY179" fmla="*/ 113028 h 183708"/>
              <a:gd name="connsiteX180" fmla="*/ 45182 w 88723"/>
              <a:gd name="connsiteY180" fmla="*/ 114072 h 183708"/>
              <a:gd name="connsiteX181" fmla="*/ 49059 w 88723"/>
              <a:gd name="connsiteY181" fmla="*/ 114818 h 183708"/>
              <a:gd name="connsiteX182" fmla="*/ 52339 w 88723"/>
              <a:gd name="connsiteY182" fmla="*/ 114520 h 183708"/>
              <a:gd name="connsiteX183" fmla="*/ 53979 w 88723"/>
              <a:gd name="connsiteY183" fmla="*/ 111686 h 183708"/>
              <a:gd name="connsiteX184" fmla="*/ 52935 w 88723"/>
              <a:gd name="connsiteY184" fmla="*/ 111388 h 183708"/>
              <a:gd name="connsiteX185" fmla="*/ 50251 w 88723"/>
              <a:gd name="connsiteY185" fmla="*/ 107362 h 183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88723" h="183708">
                <a:moveTo>
                  <a:pt x="17745" y="48462"/>
                </a:moveTo>
                <a:lnTo>
                  <a:pt x="17298" y="46971"/>
                </a:lnTo>
                <a:lnTo>
                  <a:pt x="15955" y="39813"/>
                </a:lnTo>
                <a:lnTo>
                  <a:pt x="15359" y="39515"/>
                </a:lnTo>
                <a:lnTo>
                  <a:pt x="14315" y="38024"/>
                </a:lnTo>
                <a:lnTo>
                  <a:pt x="13868" y="35340"/>
                </a:lnTo>
                <a:lnTo>
                  <a:pt x="14465" y="34296"/>
                </a:lnTo>
                <a:lnTo>
                  <a:pt x="13122" y="33998"/>
                </a:lnTo>
                <a:lnTo>
                  <a:pt x="12078" y="34445"/>
                </a:lnTo>
                <a:lnTo>
                  <a:pt x="11631" y="37875"/>
                </a:lnTo>
                <a:lnTo>
                  <a:pt x="10438" y="40112"/>
                </a:lnTo>
                <a:lnTo>
                  <a:pt x="9394" y="40559"/>
                </a:lnTo>
                <a:lnTo>
                  <a:pt x="7456" y="40559"/>
                </a:lnTo>
                <a:cubicBezTo>
                  <a:pt x="7456" y="40559"/>
                  <a:pt x="5816" y="31314"/>
                  <a:pt x="5816" y="31314"/>
                </a:cubicBezTo>
                <a:lnTo>
                  <a:pt x="3579" y="28779"/>
                </a:lnTo>
                <a:lnTo>
                  <a:pt x="2088" y="26095"/>
                </a:lnTo>
                <a:lnTo>
                  <a:pt x="1044" y="26095"/>
                </a:lnTo>
                <a:cubicBezTo>
                  <a:pt x="1044" y="26095"/>
                  <a:pt x="0" y="29525"/>
                  <a:pt x="0" y="29525"/>
                </a:cubicBezTo>
                <a:lnTo>
                  <a:pt x="0" y="32059"/>
                </a:lnTo>
                <a:cubicBezTo>
                  <a:pt x="0" y="32059"/>
                  <a:pt x="3132" y="42199"/>
                  <a:pt x="3132" y="42199"/>
                </a:cubicBezTo>
                <a:lnTo>
                  <a:pt x="2684" y="47567"/>
                </a:lnTo>
                <a:lnTo>
                  <a:pt x="4473" y="50699"/>
                </a:lnTo>
                <a:lnTo>
                  <a:pt x="6114" y="52190"/>
                </a:lnTo>
                <a:lnTo>
                  <a:pt x="6114" y="53979"/>
                </a:lnTo>
                <a:cubicBezTo>
                  <a:pt x="6114" y="53979"/>
                  <a:pt x="7903" y="53979"/>
                  <a:pt x="7903" y="53979"/>
                </a:cubicBezTo>
                <a:lnTo>
                  <a:pt x="10886" y="52339"/>
                </a:lnTo>
                <a:lnTo>
                  <a:pt x="15061" y="52339"/>
                </a:lnTo>
                <a:cubicBezTo>
                  <a:pt x="15061" y="52339"/>
                  <a:pt x="17894" y="49804"/>
                  <a:pt x="17894" y="49804"/>
                </a:cubicBezTo>
                <a:lnTo>
                  <a:pt x="17894" y="48611"/>
                </a:lnTo>
                <a:close/>
                <a:moveTo>
                  <a:pt x="24007" y="12973"/>
                </a:moveTo>
                <a:lnTo>
                  <a:pt x="23262" y="13718"/>
                </a:lnTo>
                <a:lnTo>
                  <a:pt x="23262" y="16104"/>
                </a:lnTo>
                <a:cubicBezTo>
                  <a:pt x="23262" y="16104"/>
                  <a:pt x="23710" y="16551"/>
                  <a:pt x="23710" y="16551"/>
                </a:cubicBezTo>
                <a:lnTo>
                  <a:pt x="26692" y="16999"/>
                </a:lnTo>
                <a:lnTo>
                  <a:pt x="27735" y="15657"/>
                </a:lnTo>
                <a:lnTo>
                  <a:pt x="28034" y="13569"/>
                </a:lnTo>
                <a:lnTo>
                  <a:pt x="25648" y="12376"/>
                </a:lnTo>
                <a:lnTo>
                  <a:pt x="23859" y="13122"/>
                </a:lnTo>
                <a:close/>
                <a:moveTo>
                  <a:pt x="18192" y="56365"/>
                </a:moveTo>
                <a:lnTo>
                  <a:pt x="18639" y="54128"/>
                </a:lnTo>
                <a:lnTo>
                  <a:pt x="15657" y="53532"/>
                </a:lnTo>
                <a:lnTo>
                  <a:pt x="15061" y="55321"/>
                </a:lnTo>
                <a:lnTo>
                  <a:pt x="17894" y="57111"/>
                </a:lnTo>
                <a:lnTo>
                  <a:pt x="18342" y="56365"/>
                </a:lnTo>
                <a:close/>
                <a:moveTo>
                  <a:pt x="43243" y="46971"/>
                </a:moveTo>
                <a:lnTo>
                  <a:pt x="43690" y="45182"/>
                </a:lnTo>
                <a:lnTo>
                  <a:pt x="43690" y="41454"/>
                </a:lnTo>
                <a:cubicBezTo>
                  <a:pt x="43690" y="41454"/>
                  <a:pt x="42349" y="35638"/>
                  <a:pt x="42349" y="35638"/>
                </a:cubicBezTo>
                <a:lnTo>
                  <a:pt x="41752" y="35638"/>
                </a:lnTo>
                <a:cubicBezTo>
                  <a:pt x="41752" y="35638"/>
                  <a:pt x="41454" y="36533"/>
                  <a:pt x="41454" y="36533"/>
                </a:cubicBezTo>
                <a:lnTo>
                  <a:pt x="42200" y="45032"/>
                </a:lnTo>
                <a:lnTo>
                  <a:pt x="43243" y="46971"/>
                </a:lnTo>
                <a:close/>
                <a:moveTo>
                  <a:pt x="24902" y="5815"/>
                </a:moveTo>
                <a:lnTo>
                  <a:pt x="25350" y="5517"/>
                </a:lnTo>
                <a:lnTo>
                  <a:pt x="25648" y="4921"/>
                </a:lnTo>
                <a:lnTo>
                  <a:pt x="26840" y="4623"/>
                </a:lnTo>
                <a:lnTo>
                  <a:pt x="27139" y="3877"/>
                </a:lnTo>
                <a:lnTo>
                  <a:pt x="27139" y="2982"/>
                </a:lnTo>
                <a:cubicBezTo>
                  <a:pt x="27139" y="2982"/>
                  <a:pt x="26990" y="1938"/>
                  <a:pt x="26990" y="1938"/>
                </a:cubicBezTo>
                <a:lnTo>
                  <a:pt x="25200" y="0"/>
                </a:lnTo>
                <a:lnTo>
                  <a:pt x="23262" y="1044"/>
                </a:lnTo>
                <a:lnTo>
                  <a:pt x="22815" y="2237"/>
                </a:lnTo>
                <a:lnTo>
                  <a:pt x="24306" y="5666"/>
                </a:lnTo>
                <a:lnTo>
                  <a:pt x="24902" y="5666"/>
                </a:lnTo>
                <a:close/>
                <a:moveTo>
                  <a:pt x="42945" y="49058"/>
                </a:moveTo>
                <a:lnTo>
                  <a:pt x="41901" y="55172"/>
                </a:lnTo>
                <a:lnTo>
                  <a:pt x="43393" y="62031"/>
                </a:lnTo>
                <a:lnTo>
                  <a:pt x="43840" y="63374"/>
                </a:lnTo>
                <a:lnTo>
                  <a:pt x="44287" y="63374"/>
                </a:lnTo>
                <a:cubicBezTo>
                  <a:pt x="44287" y="63374"/>
                  <a:pt x="45480" y="62926"/>
                  <a:pt x="45480" y="62926"/>
                </a:cubicBezTo>
                <a:lnTo>
                  <a:pt x="45778" y="61137"/>
                </a:lnTo>
                <a:lnTo>
                  <a:pt x="43541" y="50400"/>
                </a:lnTo>
                <a:lnTo>
                  <a:pt x="42945" y="49058"/>
                </a:lnTo>
                <a:close/>
                <a:moveTo>
                  <a:pt x="32805" y="73662"/>
                </a:moveTo>
                <a:lnTo>
                  <a:pt x="31165" y="72917"/>
                </a:lnTo>
                <a:lnTo>
                  <a:pt x="30271" y="71426"/>
                </a:lnTo>
                <a:lnTo>
                  <a:pt x="29227" y="71426"/>
                </a:lnTo>
                <a:cubicBezTo>
                  <a:pt x="29227" y="71426"/>
                  <a:pt x="25499" y="68741"/>
                  <a:pt x="25499" y="68741"/>
                </a:cubicBezTo>
                <a:lnTo>
                  <a:pt x="25051" y="67399"/>
                </a:lnTo>
                <a:lnTo>
                  <a:pt x="24455" y="67399"/>
                </a:lnTo>
                <a:lnTo>
                  <a:pt x="23262" y="66803"/>
                </a:lnTo>
                <a:lnTo>
                  <a:pt x="21174" y="61733"/>
                </a:lnTo>
                <a:lnTo>
                  <a:pt x="19087" y="60540"/>
                </a:lnTo>
                <a:lnTo>
                  <a:pt x="17595" y="60838"/>
                </a:lnTo>
                <a:lnTo>
                  <a:pt x="17148" y="62031"/>
                </a:lnTo>
                <a:lnTo>
                  <a:pt x="16254" y="66356"/>
                </a:lnTo>
                <a:lnTo>
                  <a:pt x="18043" y="68443"/>
                </a:lnTo>
                <a:lnTo>
                  <a:pt x="18789" y="68443"/>
                </a:lnTo>
                <a:cubicBezTo>
                  <a:pt x="18789" y="68443"/>
                  <a:pt x="20578" y="67399"/>
                  <a:pt x="20578" y="67399"/>
                </a:cubicBezTo>
                <a:lnTo>
                  <a:pt x="21472" y="68443"/>
                </a:lnTo>
                <a:lnTo>
                  <a:pt x="22218" y="70978"/>
                </a:lnTo>
                <a:lnTo>
                  <a:pt x="22815" y="75302"/>
                </a:lnTo>
                <a:lnTo>
                  <a:pt x="24007" y="78136"/>
                </a:lnTo>
                <a:lnTo>
                  <a:pt x="23710" y="78583"/>
                </a:lnTo>
                <a:lnTo>
                  <a:pt x="24007" y="79627"/>
                </a:lnTo>
                <a:lnTo>
                  <a:pt x="26095" y="80223"/>
                </a:lnTo>
                <a:lnTo>
                  <a:pt x="28332" y="78136"/>
                </a:lnTo>
                <a:lnTo>
                  <a:pt x="32209" y="78583"/>
                </a:lnTo>
                <a:lnTo>
                  <a:pt x="34296" y="76645"/>
                </a:lnTo>
                <a:lnTo>
                  <a:pt x="33104" y="75153"/>
                </a:lnTo>
                <a:lnTo>
                  <a:pt x="32656" y="73662"/>
                </a:lnTo>
                <a:close/>
                <a:moveTo>
                  <a:pt x="71575" y="148070"/>
                </a:moveTo>
                <a:lnTo>
                  <a:pt x="72619" y="148070"/>
                </a:lnTo>
                <a:cubicBezTo>
                  <a:pt x="72619" y="148070"/>
                  <a:pt x="73812" y="146877"/>
                  <a:pt x="73812" y="146877"/>
                </a:cubicBezTo>
                <a:lnTo>
                  <a:pt x="72768" y="144790"/>
                </a:lnTo>
                <a:lnTo>
                  <a:pt x="70233" y="142851"/>
                </a:lnTo>
                <a:lnTo>
                  <a:pt x="71724" y="141957"/>
                </a:lnTo>
                <a:lnTo>
                  <a:pt x="69636" y="140913"/>
                </a:lnTo>
                <a:lnTo>
                  <a:pt x="68741" y="138229"/>
                </a:lnTo>
                <a:lnTo>
                  <a:pt x="67251" y="137781"/>
                </a:lnTo>
                <a:lnTo>
                  <a:pt x="65312" y="138527"/>
                </a:lnTo>
                <a:lnTo>
                  <a:pt x="64567" y="140316"/>
                </a:lnTo>
                <a:lnTo>
                  <a:pt x="64865" y="143597"/>
                </a:lnTo>
                <a:lnTo>
                  <a:pt x="64567" y="144939"/>
                </a:lnTo>
                <a:lnTo>
                  <a:pt x="71426" y="148070"/>
                </a:lnTo>
                <a:close/>
                <a:moveTo>
                  <a:pt x="34148" y="44883"/>
                </a:moveTo>
                <a:lnTo>
                  <a:pt x="30121" y="48760"/>
                </a:lnTo>
                <a:lnTo>
                  <a:pt x="31315" y="49506"/>
                </a:lnTo>
                <a:lnTo>
                  <a:pt x="34595" y="49506"/>
                </a:lnTo>
                <a:cubicBezTo>
                  <a:pt x="34595" y="49506"/>
                  <a:pt x="36384" y="48313"/>
                  <a:pt x="36384" y="48313"/>
                </a:cubicBezTo>
                <a:lnTo>
                  <a:pt x="38770" y="43989"/>
                </a:lnTo>
                <a:lnTo>
                  <a:pt x="34148" y="44734"/>
                </a:lnTo>
                <a:close/>
                <a:moveTo>
                  <a:pt x="87530" y="181174"/>
                </a:moveTo>
                <a:lnTo>
                  <a:pt x="86934" y="181174"/>
                </a:lnTo>
                <a:cubicBezTo>
                  <a:pt x="86934" y="181174"/>
                  <a:pt x="84846" y="181323"/>
                  <a:pt x="84846" y="181323"/>
                </a:cubicBezTo>
                <a:lnTo>
                  <a:pt x="84547" y="182665"/>
                </a:lnTo>
                <a:lnTo>
                  <a:pt x="86338" y="183709"/>
                </a:lnTo>
                <a:lnTo>
                  <a:pt x="87828" y="183709"/>
                </a:lnTo>
                <a:cubicBezTo>
                  <a:pt x="87828" y="183709"/>
                  <a:pt x="88723" y="182217"/>
                  <a:pt x="88723" y="182217"/>
                </a:cubicBezTo>
                <a:lnTo>
                  <a:pt x="87530" y="181174"/>
                </a:lnTo>
                <a:close/>
                <a:moveTo>
                  <a:pt x="73961" y="157912"/>
                </a:moveTo>
                <a:lnTo>
                  <a:pt x="72768" y="157912"/>
                </a:lnTo>
                <a:cubicBezTo>
                  <a:pt x="72768" y="157912"/>
                  <a:pt x="71575" y="158359"/>
                  <a:pt x="71575" y="158359"/>
                </a:cubicBezTo>
                <a:lnTo>
                  <a:pt x="70829" y="162087"/>
                </a:lnTo>
                <a:lnTo>
                  <a:pt x="72022" y="164026"/>
                </a:lnTo>
                <a:lnTo>
                  <a:pt x="74259" y="166262"/>
                </a:lnTo>
                <a:lnTo>
                  <a:pt x="76645" y="167008"/>
                </a:lnTo>
                <a:lnTo>
                  <a:pt x="77987" y="163876"/>
                </a:lnTo>
                <a:lnTo>
                  <a:pt x="74557" y="161490"/>
                </a:lnTo>
                <a:lnTo>
                  <a:pt x="73961" y="157912"/>
                </a:lnTo>
                <a:close/>
                <a:moveTo>
                  <a:pt x="46524" y="73513"/>
                </a:moveTo>
                <a:lnTo>
                  <a:pt x="46524" y="72469"/>
                </a:lnTo>
                <a:cubicBezTo>
                  <a:pt x="46524" y="72469"/>
                  <a:pt x="45927" y="71575"/>
                  <a:pt x="45927" y="71575"/>
                </a:cubicBezTo>
                <a:lnTo>
                  <a:pt x="44884" y="70680"/>
                </a:lnTo>
                <a:lnTo>
                  <a:pt x="43840" y="67549"/>
                </a:lnTo>
                <a:lnTo>
                  <a:pt x="42945" y="66505"/>
                </a:lnTo>
                <a:lnTo>
                  <a:pt x="40261" y="69338"/>
                </a:lnTo>
                <a:lnTo>
                  <a:pt x="38173" y="69785"/>
                </a:lnTo>
                <a:lnTo>
                  <a:pt x="36682" y="70680"/>
                </a:lnTo>
                <a:lnTo>
                  <a:pt x="37428" y="71873"/>
                </a:lnTo>
                <a:lnTo>
                  <a:pt x="39068" y="73066"/>
                </a:lnTo>
                <a:lnTo>
                  <a:pt x="43243" y="73961"/>
                </a:lnTo>
                <a:lnTo>
                  <a:pt x="46226" y="73662"/>
                </a:lnTo>
                <a:close/>
                <a:moveTo>
                  <a:pt x="44287" y="86635"/>
                </a:moveTo>
                <a:lnTo>
                  <a:pt x="47121" y="86188"/>
                </a:lnTo>
                <a:lnTo>
                  <a:pt x="50699" y="87530"/>
                </a:lnTo>
                <a:lnTo>
                  <a:pt x="51146" y="86337"/>
                </a:lnTo>
                <a:lnTo>
                  <a:pt x="50401" y="85890"/>
                </a:lnTo>
                <a:lnTo>
                  <a:pt x="48313" y="85293"/>
                </a:lnTo>
                <a:lnTo>
                  <a:pt x="46524" y="83206"/>
                </a:lnTo>
                <a:lnTo>
                  <a:pt x="45778" y="82758"/>
                </a:lnTo>
                <a:lnTo>
                  <a:pt x="44884" y="81864"/>
                </a:lnTo>
                <a:lnTo>
                  <a:pt x="43989" y="80522"/>
                </a:lnTo>
                <a:lnTo>
                  <a:pt x="43541" y="80522"/>
                </a:lnTo>
                <a:cubicBezTo>
                  <a:pt x="43541" y="80522"/>
                  <a:pt x="42349" y="81715"/>
                  <a:pt x="42349" y="81715"/>
                </a:cubicBezTo>
                <a:lnTo>
                  <a:pt x="42050" y="83206"/>
                </a:lnTo>
                <a:lnTo>
                  <a:pt x="42646" y="85293"/>
                </a:lnTo>
                <a:lnTo>
                  <a:pt x="43541" y="86337"/>
                </a:lnTo>
                <a:lnTo>
                  <a:pt x="44287" y="86337"/>
                </a:lnTo>
                <a:close/>
                <a:moveTo>
                  <a:pt x="50401" y="107362"/>
                </a:moveTo>
                <a:lnTo>
                  <a:pt x="47717" y="107660"/>
                </a:lnTo>
                <a:lnTo>
                  <a:pt x="47121" y="107362"/>
                </a:lnTo>
                <a:lnTo>
                  <a:pt x="46524" y="107362"/>
                </a:lnTo>
                <a:cubicBezTo>
                  <a:pt x="46524" y="107362"/>
                  <a:pt x="45927" y="107660"/>
                  <a:pt x="45927" y="107660"/>
                </a:cubicBezTo>
                <a:lnTo>
                  <a:pt x="43690" y="110195"/>
                </a:lnTo>
                <a:lnTo>
                  <a:pt x="42796" y="111985"/>
                </a:lnTo>
                <a:lnTo>
                  <a:pt x="43393" y="111985"/>
                </a:lnTo>
                <a:cubicBezTo>
                  <a:pt x="43393" y="111985"/>
                  <a:pt x="44734" y="111686"/>
                  <a:pt x="44734" y="111686"/>
                </a:cubicBezTo>
                <a:lnTo>
                  <a:pt x="45927" y="111985"/>
                </a:lnTo>
                <a:lnTo>
                  <a:pt x="46673" y="113028"/>
                </a:lnTo>
                <a:lnTo>
                  <a:pt x="45182" y="114072"/>
                </a:lnTo>
                <a:lnTo>
                  <a:pt x="49059" y="114818"/>
                </a:lnTo>
                <a:lnTo>
                  <a:pt x="52339" y="114520"/>
                </a:lnTo>
                <a:lnTo>
                  <a:pt x="53979" y="111686"/>
                </a:lnTo>
                <a:lnTo>
                  <a:pt x="52935" y="111388"/>
                </a:lnTo>
                <a:lnTo>
                  <a:pt x="50251" y="10736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 name="Uzbekistan__">
            <a:extLst>
              <a:ext uri="{FF2B5EF4-FFF2-40B4-BE49-F238E27FC236}">
                <a16:creationId xmlns:a16="http://schemas.microsoft.com/office/drawing/2014/main" id="{EC597D42-2F05-F17D-305F-43DFE7D04BAE}"/>
              </a:ext>
            </a:extLst>
          </p:cNvPr>
          <p:cNvSpPr/>
          <p:nvPr/>
        </p:nvSpPr>
        <p:spPr>
          <a:xfrm>
            <a:off x="7475306" y="2747849"/>
            <a:ext cx="452114" cy="295796"/>
          </a:xfrm>
          <a:custGeom>
            <a:avLst/>
            <a:gdLst>
              <a:gd name="connsiteX0" fmla="*/ 451369 w 452114"/>
              <a:gd name="connsiteY0" fmla="*/ 156123 h 275562"/>
              <a:gd name="connsiteX1" fmla="*/ 447641 w 452114"/>
              <a:gd name="connsiteY1" fmla="*/ 155079 h 275562"/>
              <a:gd name="connsiteX2" fmla="*/ 446001 w 452114"/>
              <a:gd name="connsiteY2" fmla="*/ 155675 h 275562"/>
              <a:gd name="connsiteX3" fmla="*/ 444509 w 452114"/>
              <a:gd name="connsiteY3" fmla="*/ 155675 h 275562"/>
              <a:gd name="connsiteX4" fmla="*/ 443615 w 452114"/>
              <a:gd name="connsiteY4" fmla="*/ 155079 h 275562"/>
              <a:gd name="connsiteX5" fmla="*/ 439141 w 452114"/>
              <a:gd name="connsiteY5" fmla="*/ 154781 h 275562"/>
              <a:gd name="connsiteX6" fmla="*/ 438098 w 452114"/>
              <a:gd name="connsiteY6" fmla="*/ 154333 h 275562"/>
              <a:gd name="connsiteX7" fmla="*/ 435115 w 452114"/>
              <a:gd name="connsiteY7" fmla="*/ 151202 h 275562"/>
              <a:gd name="connsiteX8" fmla="*/ 433028 w 452114"/>
              <a:gd name="connsiteY8" fmla="*/ 150009 h 275562"/>
              <a:gd name="connsiteX9" fmla="*/ 431387 w 452114"/>
              <a:gd name="connsiteY9" fmla="*/ 149263 h 275562"/>
              <a:gd name="connsiteX10" fmla="*/ 429598 w 452114"/>
              <a:gd name="connsiteY10" fmla="*/ 149263 h 275562"/>
              <a:gd name="connsiteX11" fmla="*/ 427511 w 452114"/>
              <a:gd name="connsiteY11" fmla="*/ 150158 h 275562"/>
              <a:gd name="connsiteX12" fmla="*/ 426765 w 452114"/>
              <a:gd name="connsiteY12" fmla="*/ 149711 h 275562"/>
              <a:gd name="connsiteX13" fmla="*/ 426765 w 452114"/>
              <a:gd name="connsiteY13" fmla="*/ 148369 h 275562"/>
              <a:gd name="connsiteX14" fmla="*/ 426616 w 452114"/>
              <a:gd name="connsiteY14" fmla="*/ 146728 h 275562"/>
              <a:gd name="connsiteX15" fmla="*/ 426169 w 452114"/>
              <a:gd name="connsiteY15" fmla="*/ 144939 h 275562"/>
              <a:gd name="connsiteX16" fmla="*/ 424827 w 452114"/>
              <a:gd name="connsiteY16" fmla="*/ 144492 h 275562"/>
              <a:gd name="connsiteX17" fmla="*/ 423186 w 452114"/>
              <a:gd name="connsiteY17" fmla="*/ 145237 h 275562"/>
              <a:gd name="connsiteX18" fmla="*/ 420651 w 452114"/>
              <a:gd name="connsiteY18" fmla="*/ 144492 h 275562"/>
              <a:gd name="connsiteX19" fmla="*/ 418564 w 452114"/>
              <a:gd name="connsiteY19" fmla="*/ 144193 h 275562"/>
              <a:gd name="connsiteX20" fmla="*/ 417967 w 452114"/>
              <a:gd name="connsiteY20" fmla="*/ 140466 h 275562"/>
              <a:gd name="connsiteX21" fmla="*/ 417072 w 452114"/>
              <a:gd name="connsiteY21" fmla="*/ 138825 h 275562"/>
              <a:gd name="connsiteX22" fmla="*/ 416178 w 452114"/>
              <a:gd name="connsiteY22" fmla="*/ 137185 h 275562"/>
              <a:gd name="connsiteX23" fmla="*/ 415283 w 452114"/>
              <a:gd name="connsiteY23" fmla="*/ 136738 h 275562"/>
              <a:gd name="connsiteX24" fmla="*/ 413792 w 452114"/>
              <a:gd name="connsiteY24" fmla="*/ 135843 h 275562"/>
              <a:gd name="connsiteX25" fmla="*/ 413792 w 452114"/>
              <a:gd name="connsiteY25" fmla="*/ 133755 h 275562"/>
              <a:gd name="connsiteX26" fmla="*/ 413345 w 452114"/>
              <a:gd name="connsiteY26" fmla="*/ 133159 h 275562"/>
              <a:gd name="connsiteX27" fmla="*/ 412748 w 452114"/>
              <a:gd name="connsiteY27" fmla="*/ 132861 h 275562"/>
              <a:gd name="connsiteX28" fmla="*/ 412003 w 452114"/>
              <a:gd name="connsiteY28" fmla="*/ 133159 h 275562"/>
              <a:gd name="connsiteX29" fmla="*/ 411108 w 452114"/>
              <a:gd name="connsiteY29" fmla="*/ 134203 h 275562"/>
              <a:gd name="connsiteX30" fmla="*/ 411555 w 452114"/>
              <a:gd name="connsiteY30" fmla="*/ 136439 h 275562"/>
              <a:gd name="connsiteX31" fmla="*/ 411257 w 452114"/>
              <a:gd name="connsiteY31" fmla="*/ 138676 h 275562"/>
              <a:gd name="connsiteX32" fmla="*/ 410661 w 452114"/>
              <a:gd name="connsiteY32" fmla="*/ 139720 h 275562"/>
              <a:gd name="connsiteX33" fmla="*/ 409617 w 452114"/>
              <a:gd name="connsiteY33" fmla="*/ 140615 h 275562"/>
              <a:gd name="connsiteX34" fmla="*/ 408424 w 452114"/>
              <a:gd name="connsiteY34" fmla="*/ 140615 h 275562"/>
              <a:gd name="connsiteX35" fmla="*/ 406336 w 452114"/>
              <a:gd name="connsiteY35" fmla="*/ 139571 h 275562"/>
              <a:gd name="connsiteX36" fmla="*/ 406038 w 452114"/>
              <a:gd name="connsiteY36" fmla="*/ 146281 h 275562"/>
              <a:gd name="connsiteX37" fmla="*/ 405591 w 452114"/>
              <a:gd name="connsiteY37" fmla="*/ 146728 h 275562"/>
              <a:gd name="connsiteX38" fmla="*/ 403056 w 452114"/>
              <a:gd name="connsiteY38" fmla="*/ 145834 h 275562"/>
              <a:gd name="connsiteX39" fmla="*/ 401117 w 452114"/>
              <a:gd name="connsiteY39" fmla="*/ 146281 h 275562"/>
              <a:gd name="connsiteX40" fmla="*/ 398135 w 452114"/>
              <a:gd name="connsiteY40" fmla="*/ 145834 h 275562"/>
              <a:gd name="connsiteX41" fmla="*/ 395898 w 452114"/>
              <a:gd name="connsiteY41" fmla="*/ 144790 h 275562"/>
              <a:gd name="connsiteX42" fmla="*/ 394258 w 452114"/>
              <a:gd name="connsiteY42" fmla="*/ 144492 h 275562"/>
              <a:gd name="connsiteX43" fmla="*/ 391574 w 452114"/>
              <a:gd name="connsiteY43" fmla="*/ 143597 h 275562"/>
              <a:gd name="connsiteX44" fmla="*/ 389486 w 452114"/>
              <a:gd name="connsiteY44" fmla="*/ 142404 h 275562"/>
              <a:gd name="connsiteX45" fmla="*/ 388293 w 452114"/>
              <a:gd name="connsiteY45" fmla="*/ 137931 h 275562"/>
              <a:gd name="connsiteX46" fmla="*/ 387101 w 452114"/>
              <a:gd name="connsiteY46" fmla="*/ 136290 h 275562"/>
              <a:gd name="connsiteX47" fmla="*/ 385908 w 452114"/>
              <a:gd name="connsiteY47" fmla="*/ 135992 h 275562"/>
              <a:gd name="connsiteX48" fmla="*/ 381285 w 452114"/>
              <a:gd name="connsiteY48" fmla="*/ 137483 h 275562"/>
              <a:gd name="connsiteX49" fmla="*/ 379645 w 452114"/>
              <a:gd name="connsiteY49" fmla="*/ 136290 h 275562"/>
              <a:gd name="connsiteX50" fmla="*/ 376513 w 452114"/>
              <a:gd name="connsiteY50" fmla="*/ 134799 h 275562"/>
              <a:gd name="connsiteX51" fmla="*/ 374127 w 452114"/>
              <a:gd name="connsiteY51" fmla="*/ 134203 h 275562"/>
              <a:gd name="connsiteX52" fmla="*/ 373531 w 452114"/>
              <a:gd name="connsiteY52" fmla="*/ 133308 h 275562"/>
              <a:gd name="connsiteX53" fmla="*/ 373531 w 452114"/>
              <a:gd name="connsiteY53" fmla="*/ 132264 h 275562"/>
              <a:gd name="connsiteX54" fmla="*/ 380838 w 452114"/>
              <a:gd name="connsiteY54" fmla="*/ 127194 h 275562"/>
              <a:gd name="connsiteX55" fmla="*/ 383671 w 452114"/>
              <a:gd name="connsiteY55" fmla="*/ 123765 h 275562"/>
              <a:gd name="connsiteX56" fmla="*/ 385460 w 452114"/>
              <a:gd name="connsiteY56" fmla="*/ 122274 h 275562"/>
              <a:gd name="connsiteX57" fmla="*/ 387995 w 452114"/>
              <a:gd name="connsiteY57" fmla="*/ 121230 h 275562"/>
              <a:gd name="connsiteX58" fmla="*/ 389934 w 452114"/>
              <a:gd name="connsiteY58" fmla="*/ 120633 h 275562"/>
              <a:gd name="connsiteX59" fmla="*/ 390977 w 452114"/>
              <a:gd name="connsiteY59" fmla="*/ 117502 h 275562"/>
              <a:gd name="connsiteX60" fmla="*/ 391425 w 452114"/>
              <a:gd name="connsiteY60" fmla="*/ 117204 h 275562"/>
              <a:gd name="connsiteX61" fmla="*/ 392767 w 452114"/>
              <a:gd name="connsiteY61" fmla="*/ 116905 h 275562"/>
              <a:gd name="connsiteX62" fmla="*/ 396047 w 452114"/>
              <a:gd name="connsiteY62" fmla="*/ 115563 h 275562"/>
              <a:gd name="connsiteX63" fmla="*/ 401266 w 452114"/>
              <a:gd name="connsiteY63" fmla="*/ 112730 h 275562"/>
              <a:gd name="connsiteX64" fmla="*/ 401266 w 452114"/>
              <a:gd name="connsiteY64" fmla="*/ 111985 h 275562"/>
              <a:gd name="connsiteX65" fmla="*/ 400819 w 452114"/>
              <a:gd name="connsiteY65" fmla="*/ 111388 h 275562"/>
              <a:gd name="connsiteX66" fmla="*/ 398582 w 452114"/>
              <a:gd name="connsiteY66" fmla="*/ 109897 h 275562"/>
              <a:gd name="connsiteX67" fmla="*/ 396047 w 452114"/>
              <a:gd name="connsiteY67" fmla="*/ 108704 h 275562"/>
              <a:gd name="connsiteX68" fmla="*/ 394556 w 452114"/>
              <a:gd name="connsiteY68" fmla="*/ 109301 h 275562"/>
              <a:gd name="connsiteX69" fmla="*/ 393661 w 452114"/>
              <a:gd name="connsiteY69" fmla="*/ 109897 h 275562"/>
              <a:gd name="connsiteX70" fmla="*/ 391425 w 452114"/>
              <a:gd name="connsiteY70" fmla="*/ 111239 h 275562"/>
              <a:gd name="connsiteX71" fmla="*/ 388890 w 452114"/>
              <a:gd name="connsiteY71" fmla="*/ 111686 h 275562"/>
              <a:gd name="connsiteX72" fmla="*/ 387548 w 452114"/>
              <a:gd name="connsiteY72" fmla="*/ 112581 h 275562"/>
              <a:gd name="connsiteX73" fmla="*/ 386206 w 452114"/>
              <a:gd name="connsiteY73" fmla="*/ 114669 h 275562"/>
              <a:gd name="connsiteX74" fmla="*/ 384864 w 452114"/>
              <a:gd name="connsiteY74" fmla="*/ 116458 h 275562"/>
              <a:gd name="connsiteX75" fmla="*/ 384118 w 452114"/>
              <a:gd name="connsiteY75" fmla="*/ 117055 h 275562"/>
              <a:gd name="connsiteX76" fmla="*/ 382925 w 452114"/>
              <a:gd name="connsiteY76" fmla="*/ 117055 h 275562"/>
              <a:gd name="connsiteX77" fmla="*/ 381583 w 452114"/>
              <a:gd name="connsiteY77" fmla="*/ 115563 h 275562"/>
              <a:gd name="connsiteX78" fmla="*/ 379645 w 452114"/>
              <a:gd name="connsiteY78" fmla="*/ 115563 h 275562"/>
              <a:gd name="connsiteX79" fmla="*/ 377408 w 452114"/>
              <a:gd name="connsiteY79" fmla="*/ 117353 h 275562"/>
              <a:gd name="connsiteX80" fmla="*/ 374724 w 452114"/>
              <a:gd name="connsiteY80" fmla="*/ 120037 h 275562"/>
              <a:gd name="connsiteX81" fmla="*/ 371294 w 452114"/>
              <a:gd name="connsiteY81" fmla="*/ 124212 h 275562"/>
              <a:gd name="connsiteX82" fmla="*/ 367716 w 452114"/>
              <a:gd name="connsiteY82" fmla="*/ 126449 h 275562"/>
              <a:gd name="connsiteX83" fmla="*/ 363242 w 452114"/>
              <a:gd name="connsiteY83" fmla="*/ 128238 h 275562"/>
              <a:gd name="connsiteX84" fmla="*/ 359962 w 452114"/>
              <a:gd name="connsiteY84" fmla="*/ 129133 h 275562"/>
              <a:gd name="connsiteX85" fmla="*/ 357427 w 452114"/>
              <a:gd name="connsiteY85" fmla="*/ 130475 h 275562"/>
              <a:gd name="connsiteX86" fmla="*/ 353102 w 452114"/>
              <a:gd name="connsiteY86" fmla="*/ 133308 h 275562"/>
              <a:gd name="connsiteX87" fmla="*/ 352208 w 452114"/>
              <a:gd name="connsiteY87" fmla="*/ 134948 h 275562"/>
              <a:gd name="connsiteX88" fmla="*/ 349076 w 452114"/>
              <a:gd name="connsiteY88" fmla="*/ 135992 h 275562"/>
              <a:gd name="connsiteX89" fmla="*/ 346542 w 452114"/>
              <a:gd name="connsiteY89" fmla="*/ 137185 h 275562"/>
              <a:gd name="connsiteX90" fmla="*/ 344156 w 452114"/>
              <a:gd name="connsiteY90" fmla="*/ 139124 h 275562"/>
              <a:gd name="connsiteX91" fmla="*/ 343559 w 452114"/>
              <a:gd name="connsiteY91" fmla="*/ 142553 h 275562"/>
              <a:gd name="connsiteX92" fmla="*/ 342068 w 452114"/>
              <a:gd name="connsiteY92" fmla="*/ 144492 h 275562"/>
              <a:gd name="connsiteX93" fmla="*/ 338489 w 452114"/>
              <a:gd name="connsiteY93" fmla="*/ 147176 h 275562"/>
              <a:gd name="connsiteX94" fmla="*/ 335507 w 452114"/>
              <a:gd name="connsiteY94" fmla="*/ 149860 h 275562"/>
              <a:gd name="connsiteX95" fmla="*/ 333568 w 452114"/>
              <a:gd name="connsiteY95" fmla="*/ 152544 h 275562"/>
              <a:gd name="connsiteX96" fmla="*/ 331481 w 452114"/>
              <a:gd name="connsiteY96" fmla="*/ 155377 h 275562"/>
              <a:gd name="connsiteX97" fmla="*/ 330884 w 452114"/>
              <a:gd name="connsiteY97" fmla="*/ 156868 h 275562"/>
              <a:gd name="connsiteX98" fmla="*/ 330884 w 452114"/>
              <a:gd name="connsiteY98" fmla="*/ 158956 h 275562"/>
              <a:gd name="connsiteX99" fmla="*/ 331779 w 452114"/>
              <a:gd name="connsiteY99" fmla="*/ 160745 h 275562"/>
              <a:gd name="connsiteX100" fmla="*/ 331779 w 452114"/>
              <a:gd name="connsiteY100" fmla="*/ 162385 h 275562"/>
              <a:gd name="connsiteX101" fmla="*/ 331183 w 452114"/>
              <a:gd name="connsiteY101" fmla="*/ 163578 h 275562"/>
              <a:gd name="connsiteX102" fmla="*/ 329095 w 452114"/>
              <a:gd name="connsiteY102" fmla="*/ 164026 h 275562"/>
              <a:gd name="connsiteX103" fmla="*/ 327007 w 452114"/>
              <a:gd name="connsiteY103" fmla="*/ 163727 h 275562"/>
              <a:gd name="connsiteX104" fmla="*/ 323727 w 452114"/>
              <a:gd name="connsiteY104" fmla="*/ 162534 h 275562"/>
              <a:gd name="connsiteX105" fmla="*/ 320297 w 452114"/>
              <a:gd name="connsiteY105" fmla="*/ 160447 h 275562"/>
              <a:gd name="connsiteX106" fmla="*/ 319104 w 452114"/>
              <a:gd name="connsiteY106" fmla="*/ 159403 h 275562"/>
              <a:gd name="connsiteX107" fmla="*/ 317464 w 452114"/>
              <a:gd name="connsiteY107" fmla="*/ 157614 h 275562"/>
              <a:gd name="connsiteX108" fmla="*/ 317762 w 452114"/>
              <a:gd name="connsiteY108" fmla="*/ 155974 h 275562"/>
              <a:gd name="connsiteX109" fmla="*/ 318657 w 452114"/>
              <a:gd name="connsiteY109" fmla="*/ 152693 h 275562"/>
              <a:gd name="connsiteX110" fmla="*/ 319254 w 452114"/>
              <a:gd name="connsiteY110" fmla="*/ 150456 h 275562"/>
              <a:gd name="connsiteX111" fmla="*/ 317912 w 452114"/>
              <a:gd name="connsiteY111" fmla="*/ 149412 h 275562"/>
              <a:gd name="connsiteX112" fmla="*/ 316868 w 452114"/>
              <a:gd name="connsiteY112" fmla="*/ 148220 h 275562"/>
              <a:gd name="connsiteX113" fmla="*/ 316122 w 452114"/>
              <a:gd name="connsiteY113" fmla="*/ 147176 h 275562"/>
              <a:gd name="connsiteX114" fmla="*/ 314631 w 452114"/>
              <a:gd name="connsiteY114" fmla="*/ 144939 h 275562"/>
              <a:gd name="connsiteX115" fmla="*/ 312842 w 452114"/>
              <a:gd name="connsiteY115" fmla="*/ 145535 h 275562"/>
              <a:gd name="connsiteX116" fmla="*/ 311201 w 452114"/>
              <a:gd name="connsiteY116" fmla="*/ 146132 h 275562"/>
              <a:gd name="connsiteX117" fmla="*/ 309412 w 452114"/>
              <a:gd name="connsiteY117" fmla="*/ 145386 h 275562"/>
              <a:gd name="connsiteX118" fmla="*/ 303895 w 452114"/>
              <a:gd name="connsiteY118" fmla="*/ 145685 h 275562"/>
              <a:gd name="connsiteX119" fmla="*/ 299720 w 452114"/>
              <a:gd name="connsiteY119" fmla="*/ 145983 h 275562"/>
              <a:gd name="connsiteX120" fmla="*/ 295843 w 452114"/>
              <a:gd name="connsiteY120" fmla="*/ 146281 h 275562"/>
              <a:gd name="connsiteX121" fmla="*/ 290922 w 452114"/>
              <a:gd name="connsiteY121" fmla="*/ 146579 h 275562"/>
              <a:gd name="connsiteX122" fmla="*/ 284957 w 452114"/>
              <a:gd name="connsiteY122" fmla="*/ 146878 h 275562"/>
              <a:gd name="connsiteX123" fmla="*/ 283317 w 452114"/>
              <a:gd name="connsiteY123" fmla="*/ 146430 h 275562"/>
              <a:gd name="connsiteX124" fmla="*/ 282273 w 452114"/>
              <a:gd name="connsiteY124" fmla="*/ 145685 h 275562"/>
              <a:gd name="connsiteX125" fmla="*/ 281230 w 452114"/>
              <a:gd name="connsiteY125" fmla="*/ 142702 h 275562"/>
              <a:gd name="connsiteX126" fmla="*/ 280633 w 452114"/>
              <a:gd name="connsiteY126" fmla="*/ 140167 h 275562"/>
              <a:gd name="connsiteX127" fmla="*/ 279440 w 452114"/>
              <a:gd name="connsiteY127" fmla="*/ 135396 h 275562"/>
              <a:gd name="connsiteX128" fmla="*/ 278694 w 452114"/>
              <a:gd name="connsiteY128" fmla="*/ 131668 h 275562"/>
              <a:gd name="connsiteX129" fmla="*/ 277800 w 452114"/>
              <a:gd name="connsiteY129" fmla="*/ 127194 h 275562"/>
              <a:gd name="connsiteX130" fmla="*/ 277203 w 452114"/>
              <a:gd name="connsiteY130" fmla="*/ 122274 h 275562"/>
              <a:gd name="connsiteX131" fmla="*/ 276756 w 452114"/>
              <a:gd name="connsiteY131" fmla="*/ 118844 h 275562"/>
              <a:gd name="connsiteX132" fmla="*/ 272283 w 452114"/>
              <a:gd name="connsiteY132" fmla="*/ 118844 h 275562"/>
              <a:gd name="connsiteX133" fmla="*/ 268704 w 452114"/>
              <a:gd name="connsiteY133" fmla="*/ 118695 h 275562"/>
              <a:gd name="connsiteX134" fmla="*/ 263932 w 452114"/>
              <a:gd name="connsiteY134" fmla="*/ 118695 h 275562"/>
              <a:gd name="connsiteX135" fmla="*/ 263932 w 452114"/>
              <a:gd name="connsiteY135" fmla="*/ 115862 h 275562"/>
              <a:gd name="connsiteX136" fmla="*/ 263932 w 452114"/>
              <a:gd name="connsiteY136" fmla="*/ 112432 h 275562"/>
              <a:gd name="connsiteX137" fmla="*/ 263932 w 452114"/>
              <a:gd name="connsiteY137" fmla="*/ 108406 h 275562"/>
              <a:gd name="connsiteX138" fmla="*/ 264827 w 452114"/>
              <a:gd name="connsiteY138" fmla="*/ 103187 h 275562"/>
              <a:gd name="connsiteX139" fmla="*/ 265125 w 452114"/>
              <a:gd name="connsiteY139" fmla="*/ 98863 h 275562"/>
              <a:gd name="connsiteX140" fmla="*/ 265572 w 452114"/>
              <a:gd name="connsiteY140" fmla="*/ 93495 h 275562"/>
              <a:gd name="connsiteX141" fmla="*/ 265871 w 452114"/>
              <a:gd name="connsiteY141" fmla="*/ 89916 h 275562"/>
              <a:gd name="connsiteX142" fmla="*/ 266169 w 452114"/>
              <a:gd name="connsiteY142" fmla="*/ 86039 h 275562"/>
              <a:gd name="connsiteX143" fmla="*/ 263634 w 452114"/>
              <a:gd name="connsiteY143" fmla="*/ 87232 h 275562"/>
              <a:gd name="connsiteX144" fmla="*/ 260950 w 452114"/>
              <a:gd name="connsiteY144" fmla="*/ 88574 h 275562"/>
              <a:gd name="connsiteX145" fmla="*/ 258415 w 452114"/>
              <a:gd name="connsiteY145" fmla="*/ 89767 h 275562"/>
              <a:gd name="connsiteX146" fmla="*/ 256626 w 452114"/>
              <a:gd name="connsiteY146" fmla="*/ 86635 h 275562"/>
              <a:gd name="connsiteX147" fmla="*/ 254836 w 452114"/>
              <a:gd name="connsiteY147" fmla="*/ 83504 h 275562"/>
              <a:gd name="connsiteX148" fmla="*/ 252152 w 452114"/>
              <a:gd name="connsiteY148" fmla="*/ 78881 h 275562"/>
              <a:gd name="connsiteX149" fmla="*/ 250214 w 452114"/>
              <a:gd name="connsiteY149" fmla="*/ 75303 h 275562"/>
              <a:gd name="connsiteX150" fmla="*/ 246784 w 452114"/>
              <a:gd name="connsiteY150" fmla="*/ 73215 h 275562"/>
              <a:gd name="connsiteX151" fmla="*/ 244249 w 452114"/>
              <a:gd name="connsiteY151" fmla="*/ 71724 h 275562"/>
              <a:gd name="connsiteX152" fmla="*/ 241565 w 452114"/>
              <a:gd name="connsiteY152" fmla="*/ 69189 h 275562"/>
              <a:gd name="connsiteX153" fmla="*/ 239329 w 452114"/>
              <a:gd name="connsiteY153" fmla="*/ 66505 h 275562"/>
              <a:gd name="connsiteX154" fmla="*/ 237241 w 452114"/>
              <a:gd name="connsiteY154" fmla="*/ 63970 h 275562"/>
              <a:gd name="connsiteX155" fmla="*/ 234706 w 452114"/>
              <a:gd name="connsiteY155" fmla="*/ 61733 h 275562"/>
              <a:gd name="connsiteX156" fmla="*/ 232171 w 452114"/>
              <a:gd name="connsiteY156" fmla="*/ 62479 h 275562"/>
              <a:gd name="connsiteX157" fmla="*/ 229338 w 452114"/>
              <a:gd name="connsiteY157" fmla="*/ 63821 h 275562"/>
              <a:gd name="connsiteX158" fmla="*/ 226654 w 452114"/>
              <a:gd name="connsiteY158" fmla="*/ 65163 h 275562"/>
              <a:gd name="connsiteX159" fmla="*/ 223821 w 452114"/>
              <a:gd name="connsiteY159" fmla="*/ 66505 h 275562"/>
              <a:gd name="connsiteX160" fmla="*/ 222479 w 452114"/>
              <a:gd name="connsiteY160" fmla="*/ 67251 h 275562"/>
              <a:gd name="connsiteX161" fmla="*/ 219198 w 452114"/>
              <a:gd name="connsiteY161" fmla="*/ 66952 h 275562"/>
              <a:gd name="connsiteX162" fmla="*/ 216365 w 452114"/>
              <a:gd name="connsiteY162" fmla="*/ 66654 h 275562"/>
              <a:gd name="connsiteX163" fmla="*/ 211146 w 452114"/>
              <a:gd name="connsiteY163" fmla="*/ 66207 h 275562"/>
              <a:gd name="connsiteX164" fmla="*/ 206821 w 452114"/>
              <a:gd name="connsiteY164" fmla="*/ 65908 h 275562"/>
              <a:gd name="connsiteX165" fmla="*/ 202348 w 452114"/>
              <a:gd name="connsiteY165" fmla="*/ 65610 h 275562"/>
              <a:gd name="connsiteX166" fmla="*/ 196234 w 452114"/>
              <a:gd name="connsiteY166" fmla="*/ 65163 h 275562"/>
              <a:gd name="connsiteX167" fmla="*/ 189972 w 452114"/>
              <a:gd name="connsiteY167" fmla="*/ 64715 h 275562"/>
              <a:gd name="connsiteX168" fmla="*/ 185797 w 452114"/>
              <a:gd name="connsiteY168" fmla="*/ 65312 h 275562"/>
              <a:gd name="connsiteX169" fmla="*/ 180428 w 452114"/>
              <a:gd name="connsiteY169" fmla="*/ 66207 h 275562"/>
              <a:gd name="connsiteX170" fmla="*/ 174911 w 452114"/>
              <a:gd name="connsiteY170" fmla="*/ 67101 h 275562"/>
              <a:gd name="connsiteX171" fmla="*/ 170289 w 452114"/>
              <a:gd name="connsiteY171" fmla="*/ 67847 h 275562"/>
              <a:gd name="connsiteX172" fmla="*/ 164473 w 452114"/>
              <a:gd name="connsiteY172" fmla="*/ 68742 h 275562"/>
              <a:gd name="connsiteX173" fmla="*/ 160149 w 452114"/>
              <a:gd name="connsiteY173" fmla="*/ 69487 h 275562"/>
              <a:gd name="connsiteX174" fmla="*/ 158061 w 452114"/>
              <a:gd name="connsiteY174" fmla="*/ 69487 h 275562"/>
              <a:gd name="connsiteX175" fmla="*/ 155377 w 452114"/>
              <a:gd name="connsiteY175" fmla="*/ 66505 h 275562"/>
              <a:gd name="connsiteX176" fmla="*/ 151053 w 452114"/>
              <a:gd name="connsiteY176" fmla="*/ 61882 h 275562"/>
              <a:gd name="connsiteX177" fmla="*/ 148369 w 452114"/>
              <a:gd name="connsiteY177" fmla="*/ 59049 h 275562"/>
              <a:gd name="connsiteX178" fmla="*/ 145834 w 452114"/>
              <a:gd name="connsiteY178" fmla="*/ 56365 h 275562"/>
              <a:gd name="connsiteX179" fmla="*/ 142106 w 452114"/>
              <a:gd name="connsiteY179" fmla="*/ 52488 h 275562"/>
              <a:gd name="connsiteX180" fmla="*/ 139124 w 452114"/>
              <a:gd name="connsiteY180" fmla="*/ 49506 h 275562"/>
              <a:gd name="connsiteX181" fmla="*/ 136141 w 452114"/>
              <a:gd name="connsiteY181" fmla="*/ 46673 h 275562"/>
              <a:gd name="connsiteX182" fmla="*/ 134501 w 452114"/>
              <a:gd name="connsiteY182" fmla="*/ 43989 h 275562"/>
              <a:gd name="connsiteX183" fmla="*/ 133607 w 452114"/>
              <a:gd name="connsiteY183" fmla="*/ 40559 h 275562"/>
              <a:gd name="connsiteX184" fmla="*/ 132115 w 452114"/>
              <a:gd name="connsiteY184" fmla="*/ 39068 h 275562"/>
              <a:gd name="connsiteX185" fmla="*/ 128686 w 452114"/>
              <a:gd name="connsiteY185" fmla="*/ 36980 h 275562"/>
              <a:gd name="connsiteX186" fmla="*/ 125107 w 452114"/>
              <a:gd name="connsiteY186" fmla="*/ 34744 h 275562"/>
              <a:gd name="connsiteX187" fmla="*/ 121528 w 452114"/>
              <a:gd name="connsiteY187" fmla="*/ 32507 h 275562"/>
              <a:gd name="connsiteX188" fmla="*/ 117949 w 452114"/>
              <a:gd name="connsiteY188" fmla="*/ 30270 h 275562"/>
              <a:gd name="connsiteX189" fmla="*/ 114371 w 452114"/>
              <a:gd name="connsiteY189" fmla="*/ 28033 h 275562"/>
              <a:gd name="connsiteX190" fmla="*/ 110792 w 452114"/>
              <a:gd name="connsiteY190" fmla="*/ 25797 h 275562"/>
              <a:gd name="connsiteX191" fmla="*/ 107213 w 452114"/>
              <a:gd name="connsiteY191" fmla="*/ 23709 h 275562"/>
              <a:gd name="connsiteX192" fmla="*/ 107213 w 452114"/>
              <a:gd name="connsiteY192" fmla="*/ 23709 h 275562"/>
              <a:gd name="connsiteX193" fmla="*/ 106766 w 452114"/>
              <a:gd name="connsiteY193" fmla="*/ 28183 h 275562"/>
              <a:gd name="connsiteX194" fmla="*/ 105722 w 452114"/>
              <a:gd name="connsiteY194" fmla="*/ 29674 h 275562"/>
              <a:gd name="connsiteX195" fmla="*/ 105722 w 452114"/>
              <a:gd name="connsiteY195" fmla="*/ 32358 h 275562"/>
              <a:gd name="connsiteX196" fmla="*/ 106468 w 452114"/>
              <a:gd name="connsiteY196" fmla="*/ 36086 h 275562"/>
              <a:gd name="connsiteX197" fmla="*/ 106468 w 452114"/>
              <a:gd name="connsiteY197" fmla="*/ 38621 h 275562"/>
              <a:gd name="connsiteX198" fmla="*/ 106020 w 452114"/>
              <a:gd name="connsiteY198" fmla="*/ 40112 h 275562"/>
              <a:gd name="connsiteX199" fmla="*/ 104977 w 452114"/>
              <a:gd name="connsiteY199" fmla="*/ 41006 h 275562"/>
              <a:gd name="connsiteX200" fmla="*/ 103485 w 452114"/>
              <a:gd name="connsiteY200" fmla="*/ 41305 h 275562"/>
              <a:gd name="connsiteX201" fmla="*/ 102740 w 452114"/>
              <a:gd name="connsiteY201" fmla="*/ 41752 h 275562"/>
              <a:gd name="connsiteX202" fmla="*/ 102740 w 452114"/>
              <a:gd name="connsiteY202" fmla="*/ 42348 h 275562"/>
              <a:gd name="connsiteX203" fmla="*/ 102889 w 452114"/>
              <a:gd name="connsiteY203" fmla="*/ 42945 h 275562"/>
              <a:gd name="connsiteX204" fmla="*/ 103635 w 452114"/>
              <a:gd name="connsiteY204" fmla="*/ 43392 h 275562"/>
              <a:gd name="connsiteX205" fmla="*/ 103635 w 452114"/>
              <a:gd name="connsiteY205" fmla="*/ 43840 h 275562"/>
              <a:gd name="connsiteX206" fmla="*/ 103485 w 452114"/>
              <a:gd name="connsiteY206" fmla="*/ 44436 h 275562"/>
              <a:gd name="connsiteX207" fmla="*/ 100652 w 452114"/>
              <a:gd name="connsiteY207" fmla="*/ 46225 h 275562"/>
              <a:gd name="connsiteX208" fmla="*/ 98266 w 452114"/>
              <a:gd name="connsiteY208" fmla="*/ 46822 h 275562"/>
              <a:gd name="connsiteX209" fmla="*/ 93644 w 452114"/>
              <a:gd name="connsiteY209" fmla="*/ 47269 h 275562"/>
              <a:gd name="connsiteX210" fmla="*/ 93346 w 452114"/>
              <a:gd name="connsiteY210" fmla="*/ 46524 h 275562"/>
              <a:gd name="connsiteX211" fmla="*/ 93644 w 452114"/>
              <a:gd name="connsiteY211" fmla="*/ 45480 h 275562"/>
              <a:gd name="connsiteX212" fmla="*/ 94390 w 452114"/>
              <a:gd name="connsiteY212" fmla="*/ 43989 h 275562"/>
              <a:gd name="connsiteX213" fmla="*/ 96477 w 452114"/>
              <a:gd name="connsiteY213" fmla="*/ 41454 h 275562"/>
              <a:gd name="connsiteX214" fmla="*/ 96477 w 452114"/>
              <a:gd name="connsiteY214" fmla="*/ 40708 h 275562"/>
              <a:gd name="connsiteX215" fmla="*/ 87530 w 452114"/>
              <a:gd name="connsiteY215" fmla="*/ 32507 h 275562"/>
              <a:gd name="connsiteX216" fmla="*/ 85741 w 452114"/>
              <a:gd name="connsiteY216" fmla="*/ 30121 h 275562"/>
              <a:gd name="connsiteX217" fmla="*/ 84846 w 452114"/>
              <a:gd name="connsiteY217" fmla="*/ 28332 h 275562"/>
              <a:gd name="connsiteX218" fmla="*/ 84846 w 452114"/>
              <a:gd name="connsiteY218" fmla="*/ 27139 h 275562"/>
              <a:gd name="connsiteX219" fmla="*/ 86337 w 452114"/>
              <a:gd name="connsiteY219" fmla="*/ 23411 h 275562"/>
              <a:gd name="connsiteX220" fmla="*/ 89469 w 452114"/>
              <a:gd name="connsiteY220" fmla="*/ 17148 h 275562"/>
              <a:gd name="connsiteX221" fmla="*/ 90810 w 452114"/>
              <a:gd name="connsiteY221" fmla="*/ 13718 h 275562"/>
              <a:gd name="connsiteX222" fmla="*/ 88872 w 452114"/>
              <a:gd name="connsiteY222" fmla="*/ 12526 h 275562"/>
              <a:gd name="connsiteX223" fmla="*/ 85293 w 452114"/>
              <a:gd name="connsiteY223" fmla="*/ 10289 h 275562"/>
              <a:gd name="connsiteX224" fmla="*/ 81715 w 452114"/>
              <a:gd name="connsiteY224" fmla="*/ 8052 h 275562"/>
              <a:gd name="connsiteX225" fmla="*/ 78136 w 452114"/>
              <a:gd name="connsiteY225" fmla="*/ 5815 h 275562"/>
              <a:gd name="connsiteX226" fmla="*/ 74557 w 452114"/>
              <a:gd name="connsiteY226" fmla="*/ 3579 h 275562"/>
              <a:gd name="connsiteX227" fmla="*/ 73066 w 452114"/>
              <a:gd name="connsiteY227" fmla="*/ 2684 h 275562"/>
              <a:gd name="connsiteX228" fmla="*/ 72320 w 452114"/>
              <a:gd name="connsiteY228" fmla="*/ 4175 h 275562"/>
              <a:gd name="connsiteX229" fmla="*/ 72022 w 452114"/>
              <a:gd name="connsiteY229" fmla="*/ 6561 h 275562"/>
              <a:gd name="connsiteX230" fmla="*/ 72470 w 452114"/>
              <a:gd name="connsiteY230" fmla="*/ 9245 h 275562"/>
              <a:gd name="connsiteX231" fmla="*/ 73215 w 452114"/>
              <a:gd name="connsiteY231" fmla="*/ 11034 h 275562"/>
              <a:gd name="connsiteX232" fmla="*/ 74110 w 452114"/>
              <a:gd name="connsiteY232" fmla="*/ 11780 h 275562"/>
              <a:gd name="connsiteX233" fmla="*/ 73812 w 452114"/>
              <a:gd name="connsiteY233" fmla="*/ 12973 h 275562"/>
              <a:gd name="connsiteX234" fmla="*/ 72171 w 452114"/>
              <a:gd name="connsiteY234" fmla="*/ 14464 h 275562"/>
              <a:gd name="connsiteX235" fmla="*/ 71128 w 452114"/>
              <a:gd name="connsiteY235" fmla="*/ 16104 h 275562"/>
              <a:gd name="connsiteX236" fmla="*/ 70531 w 452114"/>
              <a:gd name="connsiteY236" fmla="*/ 17745 h 275562"/>
              <a:gd name="connsiteX237" fmla="*/ 70531 w 452114"/>
              <a:gd name="connsiteY237" fmla="*/ 18639 h 275562"/>
              <a:gd name="connsiteX238" fmla="*/ 70829 w 452114"/>
              <a:gd name="connsiteY238" fmla="*/ 18937 h 275562"/>
              <a:gd name="connsiteX239" fmla="*/ 74557 w 452114"/>
              <a:gd name="connsiteY239" fmla="*/ 16850 h 275562"/>
              <a:gd name="connsiteX240" fmla="*/ 74856 w 452114"/>
              <a:gd name="connsiteY240" fmla="*/ 16850 h 275562"/>
              <a:gd name="connsiteX241" fmla="*/ 74259 w 452114"/>
              <a:gd name="connsiteY241" fmla="*/ 19534 h 275562"/>
              <a:gd name="connsiteX242" fmla="*/ 73662 w 452114"/>
              <a:gd name="connsiteY242" fmla="*/ 20429 h 275562"/>
              <a:gd name="connsiteX243" fmla="*/ 73066 w 452114"/>
              <a:gd name="connsiteY243" fmla="*/ 20429 h 275562"/>
              <a:gd name="connsiteX244" fmla="*/ 72768 w 452114"/>
              <a:gd name="connsiteY244" fmla="*/ 21771 h 275562"/>
              <a:gd name="connsiteX245" fmla="*/ 72768 w 452114"/>
              <a:gd name="connsiteY245" fmla="*/ 24157 h 275562"/>
              <a:gd name="connsiteX246" fmla="*/ 73215 w 452114"/>
              <a:gd name="connsiteY246" fmla="*/ 25797 h 275562"/>
              <a:gd name="connsiteX247" fmla="*/ 73812 w 452114"/>
              <a:gd name="connsiteY247" fmla="*/ 26691 h 275562"/>
              <a:gd name="connsiteX248" fmla="*/ 73812 w 452114"/>
              <a:gd name="connsiteY248" fmla="*/ 27288 h 275562"/>
              <a:gd name="connsiteX249" fmla="*/ 72768 w 452114"/>
              <a:gd name="connsiteY249" fmla="*/ 27586 h 275562"/>
              <a:gd name="connsiteX250" fmla="*/ 72171 w 452114"/>
              <a:gd name="connsiteY250" fmla="*/ 27586 h 275562"/>
              <a:gd name="connsiteX251" fmla="*/ 71873 w 452114"/>
              <a:gd name="connsiteY251" fmla="*/ 26691 h 275562"/>
              <a:gd name="connsiteX252" fmla="*/ 71277 w 452114"/>
              <a:gd name="connsiteY252" fmla="*/ 26393 h 275562"/>
              <a:gd name="connsiteX253" fmla="*/ 70531 w 452114"/>
              <a:gd name="connsiteY253" fmla="*/ 26393 h 275562"/>
              <a:gd name="connsiteX254" fmla="*/ 69935 w 452114"/>
              <a:gd name="connsiteY254" fmla="*/ 27139 h 275562"/>
              <a:gd name="connsiteX255" fmla="*/ 69487 w 452114"/>
              <a:gd name="connsiteY255" fmla="*/ 28332 h 275562"/>
              <a:gd name="connsiteX256" fmla="*/ 69785 w 452114"/>
              <a:gd name="connsiteY256" fmla="*/ 28928 h 275562"/>
              <a:gd name="connsiteX257" fmla="*/ 71426 w 452114"/>
              <a:gd name="connsiteY257" fmla="*/ 29226 h 275562"/>
              <a:gd name="connsiteX258" fmla="*/ 71426 w 452114"/>
              <a:gd name="connsiteY258" fmla="*/ 29823 h 275562"/>
              <a:gd name="connsiteX259" fmla="*/ 68443 w 452114"/>
              <a:gd name="connsiteY259" fmla="*/ 34296 h 275562"/>
              <a:gd name="connsiteX260" fmla="*/ 66803 w 452114"/>
              <a:gd name="connsiteY260" fmla="*/ 36235 h 275562"/>
              <a:gd name="connsiteX261" fmla="*/ 65461 w 452114"/>
              <a:gd name="connsiteY261" fmla="*/ 37279 h 275562"/>
              <a:gd name="connsiteX262" fmla="*/ 62926 w 452114"/>
              <a:gd name="connsiteY262" fmla="*/ 38322 h 275562"/>
              <a:gd name="connsiteX263" fmla="*/ 61584 w 452114"/>
              <a:gd name="connsiteY263" fmla="*/ 38322 h 275562"/>
              <a:gd name="connsiteX264" fmla="*/ 60540 w 452114"/>
              <a:gd name="connsiteY264" fmla="*/ 37577 h 275562"/>
              <a:gd name="connsiteX265" fmla="*/ 59944 w 452114"/>
              <a:gd name="connsiteY265" fmla="*/ 36533 h 275562"/>
              <a:gd name="connsiteX266" fmla="*/ 59646 w 452114"/>
              <a:gd name="connsiteY266" fmla="*/ 35042 h 275562"/>
              <a:gd name="connsiteX267" fmla="*/ 60093 w 452114"/>
              <a:gd name="connsiteY267" fmla="*/ 33252 h 275562"/>
              <a:gd name="connsiteX268" fmla="*/ 61137 w 452114"/>
              <a:gd name="connsiteY268" fmla="*/ 31165 h 275562"/>
              <a:gd name="connsiteX269" fmla="*/ 61137 w 452114"/>
              <a:gd name="connsiteY269" fmla="*/ 28779 h 275562"/>
              <a:gd name="connsiteX270" fmla="*/ 59944 w 452114"/>
              <a:gd name="connsiteY270" fmla="*/ 26095 h 275562"/>
              <a:gd name="connsiteX271" fmla="*/ 59497 w 452114"/>
              <a:gd name="connsiteY271" fmla="*/ 23858 h 275562"/>
              <a:gd name="connsiteX272" fmla="*/ 59497 w 452114"/>
              <a:gd name="connsiteY272" fmla="*/ 22069 h 275562"/>
              <a:gd name="connsiteX273" fmla="*/ 60540 w 452114"/>
              <a:gd name="connsiteY273" fmla="*/ 19385 h 275562"/>
              <a:gd name="connsiteX274" fmla="*/ 63374 w 452114"/>
              <a:gd name="connsiteY274" fmla="*/ 12675 h 275562"/>
              <a:gd name="connsiteX275" fmla="*/ 64119 w 452114"/>
              <a:gd name="connsiteY275" fmla="*/ 10140 h 275562"/>
              <a:gd name="connsiteX276" fmla="*/ 65312 w 452114"/>
              <a:gd name="connsiteY276" fmla="*/ 7754 h 275562"/>
              <a:gd name="connsiteX277" fmla="*/ 66953 w 452114"/>
              <a:gd name="connsiteY277" fmla="*/ 5666 h 275562"/>
              <a:gd name="connsiteX278" fmla="*/ 68145 w 452114"/>
              <a:gd name="connsiteY278" fmla="*/ 3281 h 275562"/>
              <a:gd name="connsiteX279" fmla="*/ 68891 w 452114"/>
              <a:gd name="connsiteY279" fmla="*/ 596 h 275562"/>
              <a:gd name="connsiteX280" fmla="*/ 68891 w 452114"/>
              <a:gd name="connsiteY280" fmla="*/ 596 h 275562"/>
              <a:gd name="connsiteX281" fmla="*/ 67996 w 452114"/>
              <a:gd name="connsiteY281" fmla="*/ 0 h 275562"/>
              <a:gd name="connsiteX282" fmla="*/ 65163 w 452114"/>
              <a:gd name="connsiteY282" fmla="*/ 447 h 275562"/>
              <a:gd name="connsiteX283" fmla="*/ 60988 w 452114"/>
              <a:gd name="connsiteY283" fmla="*/ 1640 h 275562"/>
              <a:gd name="connsiteX284" fmla="*/ 56664 w 452114"/>
              <a:gd name="connsiteY284" fmla="*/ 2833 h 275562"/>
              <a:gd name="connsiteX285" fmla="*/ 52339 w 452114"/>
              <a:gd name="connsiteY285" fmla="*/ 4026 h 275562"/>
              <a:gd name="connsiteX286" fmla="*/ 44585 w 452114"/>
              <a:gd name="connsiteY286" fmla="*/ 6114 h 275562"/>
              <a:gd name="connsiteX287" fmla="*/ 39664 w 452114"/>
              <a:gd name="connsiteY287" fmla="*/ 7456 h 275562"/>
              <a:gd name="connsiteX288" fmla="*/ 35787 w 452114"/>
              <a:gd name="connsiteY288" fmla="*/ 8649 h 275562"/>
              <a:gd name="connsiteX289" fmla="*/ 31612 w 452114"/>
              <a:gd name="connsiteY289" fmla="*/ 9841 h 275562"/>
              <a:gd name="connsiteX290" fmla="*/ 26244 w 452114"/>
              <a:gd name="connsiteY290" fmla="*/ 11482 h 275562"/>
              <a:gd name="connsiteX291" fmla="*/ 21622 w 452114"/>
              <a:gd name="connsiteY291" fmla="*/ 12824 h 275562"/>
              <a:gd name="connsiteX292" fmla="*/ 16253 w 452114"/>
              <a:gd name="connsiteY292" fmla="*/ 14464 h 275562"/>
              <a:gd name="connsiteX293" fmla="*/ 11482 w 452114"/>
              <a:gd name="connsiteY293" fmla="*/ 15806 h 275562"/>
              <a:gd name="connsiteX294" fmla="*/ 7456 w 452114"/>
              <a:gd name="connsiteY294" fmla="*/ 16999 h 275562"/>
              <a:gd name="connsiteX295" fmla="*/ 3281 w 452114"/>
              <a:gd name="connsiteY295" fmla="*/ 18192 h 275562"/>
              <a:gd name="connsiteX296" fmla="*/ 0 w 452114"/>
              <a:gd name="connsiteY296" fmla="*/ 19087 h 275562"/>
              <a:gd name="connsiteX297" fmla="*/ 0 w 452114"/>
              <a:gd name="connsiteY297" fmla="*/ 26841 h 275562"/>
              <a:gd name="connsiteX298" fmla="*/ 0 w 452114"/>
              <a:gd name="connsiteY298" fmla="*/ 34594 h 275562"/>
              <a:gd name="connsiteX299" fmla="*/ 0 w 452114"/>
              <a:gd name="connsiteY299" fmla="*/ 42348 h 275562"/>
              <a:gd name="connsiteX300" fmla="*/ 0 w 452114"/>
              <a:gd name="connsiteY300" fmla="*/ 50102 h 275562"/>
              <a:gd name="connsiteX301" fmla="*/ 0 w 452114"/>
              <a:gd name="connsiteY301" fmla="*/ 57856 h 275562"/>
              <a:gd name="connsiteX302" fmla="*/ 0 w 452114"/>
              <a:gd name="connsiteY302" fmla="*/ 65610 h 275562"/>
              <a:gd name="connsiteX303" fmla="*/ 0 w 452114"/>
              <a:gd name="connsiteY303" fmla="*/ 73215 h 275562"/>
              <a:gd name="connsiteX304" fmla="*/ 0 w 452114"/>
              <a:gd name="connsiteY304" fmla="*/ 80820 h 275562"/>
              <a:gd name="connsiteX305" fmla="*/ 0 w 452114"/>
              <a:gd name="connsiteY305" fmla="*/ 88425 h 275562"/>
              <a:gd name="connsiteX306" fmla="*/ 0 w 452114"/>
              <a:gd name="connsiteY306" fmla="*/ 96030 h 275562"/>
              <a:gd name="connsiteX307" fmla="*/ 0 w 452114"/>
              <a:gd name="connsiteY307" fmla="*/ 103634 h 275562"/>
              <a:gd name="connsiteX308" fmla="*/ 0 w 452114"/>
              <a:gd name="connsiteY308" fmla="*/ 111239 h 275562"/>
              <a:gd name="connsiteX309" fmla="*/ 0 w 452114"/>
              <a:gd name="connsiteY309" fmla="*/ 118844 h 275562"/>
              <a:gd name="connsiteX310" fmla="*/ 0 w 452114"/>
              <a:gd name="connsiteY310" fmla="*/ 126449 h 275562"/>
              <a:gd name="connsiteX311" fmla="*/ 0 w 452114"/>
              <a:gd name="connsiteY311" fmla="*/ 134054 h 275562"/>
              <a:gd name="connsiteX312" fmla="*/ 0 w 452114"/>
              <a:gd name="connsiteY312" fmla="*/ 141509 h 275562"/>
              <a:gd name="connsiteX313" fmla="*/ 7008 w 452114"/>
              <a:gd name="connsiteY313" fmla="*/ 141807 h 275562"/>
              <a:gd name="connsiteX314" fmla="*/ 13271 w 452114"/>
              <a:gd name="connsiteY314" fmla="*/ 142106 h 275562"/>
              <a:gd name="connsiteX315" fmla="*/ 21025 w 452114"/>
              <a:gd name="connsiteY315" fmla="*/ 142553 h 275562"/>
              <a:gd name="connsiteX316" fmla="*/ 23262 w 452114"/>
              <a:gd name="connsiteY316" fmla="*/ 143000 h 275562"/>
              <a:gd name="connsiteX317" fmla="*/ 26095 w 452114"/>
              <a:gd name="connsiteY317" fmla="*/ 143299 h 275562"/>
              <a:gd name="connsiteX318" fmla="*/ 27437 w 452114"/>
              <a:gd name="connsiteY318" fmla="*/ 143299 h 275562"/>
              <a:gd name="connsiteX319" fmla="*/ 28630 w 452114"/>
              <a:gd name="connsiteY319" fmla="*/ 141957 h 275562"/>
              <a:gd name="connsiteX320" fmla="*/ 29376 w 452114"/>
              <a:gd name="connsiteY320" fmla="*/ 141211 h 275562"/>
              <a:gd name="connsiteX321" fmla="*/ 29972 w 452114"/>
              <a:gd name="connsiteY321" fmla="*/ 140615 h 275562"/>
              <a:gd name="connsiteX322" fmla="*/ 29972 w 452114"/>
              <a:gd name="connsiteY322" fmla="*/ 139869 h 275562"/>
              <a:gd name="connsiteX323" fmla="*/ 28928 w 452114"/>
              <a:gd name="connsiteY323" fmla="*/ 139273 h 275562"/>
              <a:gd name="connsiteX324" fmla="*/ 27437 w 452114"/>
              <a:gd name="connsiteY324" fmla="*/ 137334 h 275562"/>
              <a:gd name="connsiteX325" fmla="*/ 26542 w 452114"/>
              <a:gd name="connsiteY325" fmla="*/ 130177 h 275562"/>
              <a:gd name="connsiteX326" fmla="*/ 25946 w 452114"/>
              <a:gd name="connsiteY326" fmla="*/ 124063 h 275562"/>
              <a:gd name="connsiteX327" fmla="*/ 27735 w 452114"/>
              <a:gd name="connsiteY327" fmla="*/ 122125 h 275562"/>
              <a:gd name="connsiteX328" fmla="*/ 29227 w 452114"/>
              <a:gd name="connsiteY328" fmla="*/ 121230 h 275562"/>
              <a:gd name="connsiteX329" fmla="*/ 29227 w 452114"/>
              <a:gd name="connsiteY329" fmla="*/ 120484 h 275562"/>
              <a:gd name="connsiteX330" fmla="*/ 31761 w 452114"/>
              <a:gd name="connsiteY330" fmla="*/ 113327 h 275562"/>
              <a:gd name="connsiteX331" fmla="*/ 34147 w 452114"/>
              <a:gd name="connsiteY331" fmla="*/ 109450 h 275562"/>
              <a:gd name="connsiteX332" fmla="*/ 37279 w 452114"/>
              <a:gd name="connsiteY332" fmla="*/ 108406 h 275562"/>
              <a:gd name="connsiteX333" fmla="*/ 41454 w 452114"/>
              <a:gd name="connsiteY333" fmla="*/ 110792 h 275562"/>
              <a:gd name="connsiteX334" fmla="*/ 43243 w 452114"/>
              <a:gd name="connsiteY334" fmla="*/ 114072 h 275562"/>
              <a:gd name="connsiteX335" fmla="*/ 45033 w 452114"/>
              <a:gd name="connsiteY335" fmla="*/ 114072 h 275562"/>
              <a:gd name="connsiteX336" fmla="*/ 48462 w 452114"/>
              <a:gd name="connsiteY336" fmla="*/ 113178 h 275562"/>
              <a:gd name="connsiteX337" fmla="*/ 49506 w 452114"/>
              <a:gd name="connsiteY337" fmla="*/ 111836 h 275562"/>
              <a:gd name="connsiteX338" fmla="*/ 51295 w 452114"/>
              <a:gd name="connsiteY338" fmla="*/ 108406 h 275562"/>
              <a:gd name="connsiteX339" fmla="*/ 51892 w 452114"/>
              <a:gd name="connsiteY339" fmla="*/ 105573 h 275562"/>
              <a:gd name="connsiteX340" fmla="*/ 52936 w 452114"/>
              <a:gd name="connsiteY340" fmla="*/ 104231 h 275562"/>
              <a:gd name="connsiteX341" fmla="*/ 54129 w 452114"/>
              <a:gd name="connsiteY341" fmla="*/ 103336 h 275562"/>
              <a:gd name="connsiteX342" fmla="*/ 55322 w 452114"/>
              <a:gd name="connsiteY342" fmla="*/ 103336 h 275562"/>
              <a:gd name="connsiteX343" fmla="*/ 57707 w 452114"/>
              <a:gd name="connsiteY343" fmla="*/ 104231 h 275562"/>
              <a:gd name="connsiteX344" fmla="*/ 59497 w 452114"/>
              <a:gd name="connsiteY344" fmla="*/ 104678 h 275562"/>
              <a:gd name="connsiteX345" fmla="*/ 60839 w 452114"/>
              <a:gd name="connsiteY345" fmla="*/ 105275 h 275562"/>
              <a:gd name="connsiteX346" fmla="*/ 62032 w 452114"/>
              <a:gd name="connsiteY346" fmla="*/ 106318 h 275562"/>
              <a:gd name="connsiteX347" fmla="*/ 63225 w 452114"/>
              <a:gd name="connsiteY347" fmla="*/ 108108 h 275562"/>
              <a:gd name="connsiteX348" fmla="*/ 63225 w 452114"/>
              <a:gd name="connsiteY348" fmla="*/ 109301 h 275562"/>
              <a:gd name="connsiteX349" fmla="*/ 63970 w 452114"/>
              <a:gd name="connsiteY349" fmla="*/ 109897 h 275562"/>
              <a:gd name="connsiteX350" fmla="*/ 64865 w 452114"/>
              <a:gd name="connsiteY350" fmla="*/ 109897 h 275562"/>
              <a:gd name="connsiteX351" fmla="*/ 65610 w 452114"/>
              <a:gd name="connsiteY351" fmla="*/ 109897 h 275562"/>
              <a:gd name="connsiteX352" fmla="*/ 66057 w 452114"/>
              <a:gd name="connsiteY352" fmla="*/ 109599 h 275562"/>
              <a:gd name="connsiteX353" fmla="*/ 66356 w 452114"/>
              <a:gd name="connsiteY353" fmla="*/ 109002 h 275562"/>
              <a:gd name="connsiteX354" fmla="*/ 66057 w 452114"/>
              <a:gd name="connsiteY354" fmla="*/ 108257 h 275562"/>
              <a:gd name="connsiteX355" fmla="*/ 64567 w 452114"/>
              <a:gd name="connsiteY355" fmla="*/ 106020 h 275562"/>
              <a:gd name="connsiteX356" fmla="*/ 61137 w 452114"/>
              <a:gd name="connsiteY356" fmla="*/ 101994 h 275562"/>
              <a:gd name="connsiteX357" fmla="*/ 58900 w 452114"/>
              <a:gd name="connsiteY357" fmla="*/ 100354 h 275562"/>
              <a:gd name="connsiteX358" fmla="*/ 57856 w 452114"/>
              <a:gd name="connsiteY358" fmla="*/ 99459 h 275562"/>
              <a:gd name="connsiteX359" fmla="*/ 57558 w 452114"/>
              <a:gd name="connsiteY359" fmla="*/ 98564 h 275562"/>
              <a:gd name="connsiteX360" fmla="*/ 59050 w 452114"/>
              <a:gd name="connsiteY360" fmla="*/ 97372 h 275562"/>
              <a:gd name="connsiteX361" fmla="*/ 60392 w 452114"/>
              <a:gd name="connsiteY361" fmla="*/ 96626 h 275562"/>
              <a:gd name="connsiteX362" fmla="*/ 62777 w 452114"/>
              <a:gd name="connsiteY362" fmla="*/ 97222 h 275562"/>
              <a:gd name="connsiteX363" fmla="*/ 66057 w 452114"/>
              <a:gd name="connsiteY363" fmla="*/ 97521 h 275562"/>
              <a:gd name="connsiteX364" fmla="*/ 67549 w 452114"/>
              <a:gd name="connsiteY364" fmla="*/ 96924 h 275562"/>
              <a:gd name="connsiteX365" fmla="*/ 69040 w 452114"/>
              <a:gd name="connsiteY365" fmla="*/ 93793 h 275562"/>
              <a:gd name="connsiteX366" fmla="*/ 72768 w 452114"/>
              <a:gd name="connsiteY366" fmla="*/ 97222 h 275562"/>
              <a:gd name="connsiteX367" fmla="*/ 76645 w 452114"/>
              <a:gd name="connsiteY367" fmla="*/ 100950 h 275562"/>
              <a:gd name="connsiteX368" fmla="*/ 78136 w 452114"/>
              <a:gd name="connsiteY368" fmla="*/ 101696 h 275562"/>
              <a:gd name="connsiteX369" fmla="*/ 80969 w 452114"/>
              <a:gd name="connsiteY369" fmla="*/ 102143 h 275562"/>
              <a:gd name="connsiteX370" fmla="*/ 83206 w 452114"/>
              <a:gd name="connsiteY370" fmla="*/ 102143 h 275562"/>
              <a:gd name="connsiteX371" fmla="*/ 84101 w 452114"/>
              <a:gd name="connsiteY371" fmla="*/ 102740 h 275562"/>
              <a:gd name="connsiteX372" fmla="*/ 85145 w 452114"/>
              <a:gd name="connsiteY372" fmla="*/ 103783 h 275562"/>
              <a:gd name="connsiteX373" fmla="*/ 87232 w 452114"/>
              <a:gd name="connsiteY373" fmla="*/ 107959 h 275562"/>
              <a:gd name="connsiteX374" fmla="*/ 89320 w 452114"/>
              <a:gd name="connsiteY374" fmla="*/ 109002 h 275562"/>
              <a:gd name="connsiteX375" fmla="*/ 91854 w 452114"/>
              <a:gd name="connsiteY375" fmla="*/ 109748 h 275562"/>
              <a:gd name="connsiteX376" fmla="*/ 100056 w 452114"/>
              <a:gd name="connsiteY376" fmla="*/ 109748 h 275562"/>
              <a:gd name="connsiteX377" fmla="*/ 102591 w 452114"/>
              <a:gd name="connsiteY377" fmla="*/ 109748 h 275562"/>
              <a:gd name="connsiteX378" fmla="*/ 104678 w 452114"/>
              <a:gd name="connsiteY378" fmla="*/ 111686 h 275562"/>
              <a:gd name="connsiteX379" fmla="*/ 106020 w 452114"/>
              <a:gd name="connsiteY379" fmla="*/ 112432 h 275562"/>
              <a:gd name="connsiteX380" fmla="*/ 106617 w 452114"/>
              <a:gd name="connsiteY380" fmla="*/ 113178 h 275562"/>
              <a:gd name="connsiteX381" fmla="*/ 106617 w 452114"/>
              <a:gd name="connsiteY381" fmla="*/ 114072 h 275562"/>
              <a:gd name="connsiteX382" fmla="*/ 106020 w 452114"/>
              <a:gd name="connsiteY382" fmla="*/ 115116 h 275562"/>
              <a:gd name="connsiteX383" fmla="*/ 106020 w 452114"/>
              <a:gd name="connsiteY383" fmla="*/ 117204 h 275562"/>
              <a:gd name="connsiteX384" fmla="*/ 105871 w 452114"/>
              <a:gd name="connsiteY384" fmla="*/ 118844 h 275562"/>
              <a:gd name="connsiteX385" fmla="*/ 105275 w 452114"/>
              <a:gd name="connsiteY385" fmla="*/ 119590 h 275562"/>
              <a:gd name="connsiteX386" fmla="*/ 105275 w 452114"/>
              <a:gd name="connsiteY386" fmla="*/ 120335 h 275562"/>
              <a:gd name="connsiteX387" fmla="*/ 105573 w 452114"/>
              <a:gd name="connsiteY387" fmla="*/ 120932 h 275562"/>
              <a:gd name="connsiteX388" fmla="*/ 109301 w 452114"/>
              <a:gd name="connsiteY388" fmla="*/ 122423 h 275562"/>
              <a:gd name="connsiteX389" fmla="*/ 110643 w 452114"/>
              <a:gd name="connsiteY389" fmla="*/ 124063 h 275562"/>
              <a:gd name="connsiteX390" fmla="*/ 111538 w 452114"/>
              <a:gd name="connsiteY390" fmla="*/ 124809 h 275562"/>
              <a:gd name="connsiteX391" fmla="*/ 111836 w 452114"/>
              <a:gd name="connsiteY391" fmla="*/ 125852 h 275562"/>
              <a:gd name="connsiteX392" fmla="*/ 111240 w 452114"/>
              <a:gd name="connsiteY392" fmla="*/ 126598 h 275562"/>
              <a:gd name="connsiteX393" fmla="*/ 109450 w 452114"/>
              <a:gd name="connsiteY393" fmla="*/ 126300 h 275562"/>
              <a:gd name="connsiteX394" fmla="*/ 108555 w 452114"/>
              <a:gd name="connsiteY394" fmla="*/ 127343 h 275562"/>
              <a:gd name="connsiteX395" fmla="*/ 108555 w 452114"/>
              <a:gd name="connsiteY395" fmla="*/ 129282 h 275562"/>
              <a:gd name="connsiteX396" fmla="*/ 109897 w 452114"/>
              <a:gd name="connsiteY396" fmla="*/ 131071 h 275562"/>
              <a:gd name="connsiteX397" fmla="*/ 110196 w 452114"/>
              <a:gd name="connsiteY397" fmla="*/ 132712 h 275562"/>
              <a:gd name="connsiteX398" fmla="*/ 109301 w 452114"/>
              <a:gd name="connsiteY398" fmla="*/ 134352 h 275562"/>
              <a:gd name="connsiteX399" fmla="*/ 108257 w 452114"/>
              <a:gd name="connsiteY399" fmla="*/ 136589 h 275562"/>
              <a:gd name="connsiteX400" fmla="*/ 108257 w 452114"/>
              <a:gd name="connsiteY400" fmla="*/ 138229 h 275562"/>
              <a:gd name="connsiteX401" fmla="*/ 108854 w 452114"/>
              <a:gd name="connsiteY401" fmla="*/ 139124 h 275562"/>
              <a:gd name="connsiteX402" fmla="*/ 111687 w 452114"/>
              <a:gd name="connsiteY402" fmla="*/ 140764 h 275562"/>
              <a:gd name="connsiteX403" fmla="*/ 118397 w 452114"/>
              <a:gd name="connsiteY403" fmla="*/ 144939 h 275562"/>
              <a:gd name="connsiteX404" fmla="*/ 119888 w 452114"/>
              <a:gd name="connsiteY404" fmla="*/ 144939 h 275562"/>
              <a:gd name="connsiteX405" fmla="*/ 126300 w 452114"/>
              <a:gd name="connsiteY405" fmla="*/ 144193 h 275562"/>
              <a:gd name="connsiteX406" fmla="*/ 129282 w 452114"/>
              <a:gd name="connsiteY406" fmla="*/ 144193 h 275562"/>
              <a:gd name="connsiteX407" fmla="*/ 131072 w 452114"/>
              <a:gd name="connsiteY407" fmla="*/ 144790 h 275562"/>
              <a:gd name="connsiteX408" fmla="*/ 135992 w 452114"/>
              <a:gd name="connsiteY408" fmla="*/ 145386 h 275562"/>
              <a:gd name="connsiteX409" fmla="*/ 137483 w 452114"/>
              <a:gd name="connsiteY409" fmla="*/ 145983 h 275562"/>
              <a:gd name="connsiteX410" fmla="*/ 139124 w 452114"/>
              <a:gd name="connsiteY410" fmla="*/ 145983 h 275562"/>
              <a:gd name="connsiteX411" fmla="*/ 141360 w 452114"/>
              <a:gd name="connsiteY411" fmla="*/ 145983 h 275562"/>
              <a:gd name="connsiteX412" fmla="*/ 142852 w 452114"/>
              <a:gd name="connsiteY412" fmla="*/ 144193 h 275562"/>
              <a:gd name="connsiteX413" fmla="*/ 143597 w 452114"/>
              <a:gd name="connsiteY413" fmla="*/ 143746 h 275562"/>
              <a:gd name="connsiteX414" fmla="*/ 144342 w 452114"/>
              <a:gd name="connsiteY414" fmla="*/ 143448 h 275562"/>
              <a:gd name="connsiteX415" fmla="*/ 145685 w 452114"/>
              <a:gd name="connsiteY415" fmla="*/ 143448 h 275562"/>
              <a:gd name="connsiteX416" fmla="*/ 149562 w 452114"/>
              <a:gd name="connsiteY416" fmla="*/ 144641 h 275562"/>
              <a:gd name="connsiteX417" fmla="*/ 153588 w 452114"/>
              <a:gd name="connsiteY417" fmla="*/ 147176 h 275562"/>
              <a:gd name="connsiteX418" fmla="*/ 156272 w 452114"/>
              <a:gd name="connsiteY418" fmla="*/ 149412 h 275562"/>
              <a:gd name="connsiteX419" fmla="*/ 157614 w 452114"/>
              <a:gd name="connsiteY419" fmla="*/ 151500 h 275562"/>
              <a:gd name="connsiteX420" fmla="*/ 159254 w 452114"/>
              <a:gd name="connsiteY420" fmla="*/ 155974 h 275562"/>
              <a:gd name="connsiteX421" fmla="*/ 161342 w 452114"/>
              <a:gd name="connsiteY421" fmla="*/ 162833 h 275562"/>
              <a:gd name="connsiteX422" fmla="*/ 163728 w 452114"/>
              <a:gd name="connsiteY422" fmla="*/ 167455 h 275562"/>
              <a:gd name="connsiteX423" fmla="*/ 166561 w 452114"/>
              <a:gd name="connsiteY423" fmla="*/ 169841 h 275562"/>
              <a:gd name="connsiteX424" fmla="*/ 168648 w 452114"/>
              <a:gd name="connsiteY424" fmla="*/ 174165 h 275562"/>
              <a:gd name="connsiteX425" fmla="*/ 170437 w 452114"/>
              <a:gd name="connsiteY425" fmla="*/ 183709 h 275562"/>
              <a:gd name="connsiteX426" fmla="*/ 171481 w 452114"/>
              <a:gd name="connsiteY426" fmla="*/ 185647 h 275562"/>
              <a:gd name="connsiteX427" fmla="*/ 172525 w 452114"/>
              <a:gd name="connsiteY427" fmla="*/ 186691 h 275562"/>
              <a:gd name="connsiteX428" fmla="*/ 175806 w 452114"/>
              <a:gd name="connsiteY428" fmla="*/ 189524 h 275562"/>
              <a:gd name="connsiteX429" fmla="*/ 182516 w 452114"/>
              <a:gd name="connsiteY429" fmla="*/ 194147 h 275562"/>
              <a:gd name="connsiteX430" fmla="*/ 186542 w 452114"/>
              <a:gd name="connsiteY430" fmla="*/ 196831 h 275562"/>
              <a:gd name="connsiteX431" fmla="*/ 192656 w 452114"/>
              <a:gd name="connsiteY431" fmla="*/ 201155 h 275562"/>
              <a:gd name="connsiteX432" fmla="*/ 198322 w 452114"/>
              <a:gd name="connsiteY432" fmla="*/ 205032 h 275562"/>
              <a:gd name="connsiteX433" fmla="*/ 203988 w 452114"/>
              <a:gd name="connsiteY433" fmla="*/ 211146 h 275562"/>
              <a:gd name="connsiteX434" fmla="*/ 205181 w 452114"/>
              <a:gd name="connsiteY434" fmla="*/ 212040 h 275562"/>
              <a:gd name="connsiteX435" fmla="*/ 210102 w 452114"/>
              <a:gd name="connsiteY435" fmla="*/ 215321 h 275562"/>
              <a:gd name="connsiteX436" fmla="*/ 215619 w 452114"/>
              <a:gd name="connsiteY436" fmla="*/ 218601 h 275562"/>
              <a:gd name="connsiteX437" fmla="*/ 219496 w 452114"/>
              <a:gd name="connsiteY437" fmla="*/ 217856 h 275562"/>
              <a:gd name="connsiteX438" fmla="*/ 225312 w 452114"/>
              <a:gd name="connsiteY438" fmla="*/ 223075 h 275562"/>
              <a:gd name="connsiteX439" fmla="*/ 227698 w 452114"/>
              <a:gd name="connsiteY439" fmla="*/ 225013 h 275562"/>
              <a:gd name="connsiteX440" fmla="*/ 228741 w 452114"/>
              <a:gd name="connsiteY440" fmla="*/ 225610 h 275562"/>
              <a:gd name="connsiteX441" fmla="*/ 232916 w 452114"/>
              <a:gd name="connsiteY441" fmla="*/ 227697 h 275562"/>
              <a:gd name="connsiteX442" fmla="*/ 239627 w 452114"/>
              <a:gd name="connsiteY442" fmla="*/ 231873 h 275562"/>
              <a:gd name="connsiteX443" fmla="*/ 248126 w 452114"/>
              <a:gd name="connsiteY443" fmla="*/ 237986 h 275562"/>
              <a:gd name="connsiteX444" fmla="*/ 253793 w 452114"/>
              <a:gd name="connsiteY444" fmla="*/ 241565 h 275562"/>
              <a:gd name="connsiteX445" fmla="*/ 255283 w 452114"/>
              <a:gd name="connsiteY445" fmla="*/ 242012 h 275562"/>
              <a:gd name="connsiteX446" fmla="*/ 256775 w 452114"/>
              <a:gd name="connsiteY446" fmla="*/ 242012 h 275562"/>
              <a:gd name="connsiteX447" fmla="*/ 258415 w 452114"/>
              <a:gd name="connsiteY447" fmla="*/ 241267 h 275562"/>
              <a:gd name="connsiteX448" fmla="*/ 260204 w 452114"/>
              <a:gd name="connsiteY448" fmla="*/ 240670 h 275562"/>
              <a:gd name="connsiteX449" fmla="*/ 263186 w 452114"/>
              <a:gd name="connsiteY449" fmla="*/ 241416 h 275562"/>
              <a:gd name="connsiteX450" fmla="*/ 266467 w 452114"/>
              <a:gd name="connsiteY450" fmla="*/ 242758 h 275562"/>
              <a:gd name="connsiteX451" fmla="*/ 268555 w 452114"/>
              <a:gd name="connsiteY451" fmla="*/ 243802 h 275562"/>
              <a:gd name="connsiteX452" fmla="*/ 270941 w 452114"/>
              <a:gd name="connsiteY452" fmla="*/ 245293 h 275562"/>
              <a:gd name="connsiteX453" fmla="*/ 272879 w 452114"/>
              <a:gd name="connsiteY453" fmla="*/ 246784 h 275562"/>
              <a:gd name="connsiteX454" fmla="*/ 274370 w 452114"/>
              <a:gd name="connsiteY454" fmla="*/ 247530 h 275562"/>
              <a:gd name="connsiteX455" fmla="*/ 279291 w 452114"/>
              <a:gd name="connsiteY455" fmla="*/ 248872 h 275562"/>
              <a:gd name="connsiteX456" fmla="*/ 280186 w 452114"/>
              <a:gd name="connsiteY456" fmla="*/ 249617 h 275562"/>
              <a:gd name="connsiteX457" fmla="*/ 280782 w 452114"/>
              <a:gd name="connsiteY457" fmla="*/ 250512 h 275562"/>
              <a:gd name="connsiteX458" fmla="*/ 280782 w 452114"/>
              <a:gd name="connsiteY458" fmla="*/ 251407 h 275562"/>
              <a:gd name="connsiteX459" fmla="*/ 278098 w 452114"/>
              <a:gd name="connsiteY459" fmla="*/ 256029 h 275562"/>
              <a:gd name="connsiteX460" fmla="*/ 277651 w 452114"/>
              <a:gd name="connsiteY460" fmla="*/ 261993 h 275562"/>
              <a:gd name="connsiteX461" fmla="*/ 277651 w 452114"/>
              <a:gd name="connsiteY461" fmla="*/ 266467 h 275562"/>
              <a:gd name="connsiteX462" fmla="*/ 277949 w 452114"/>
              <a:gd name="connsiteY462" fmla="*/ 269897 h 275562"/>
              <a:gd name="connsiteX463" fmla="*/ 286001 w 452114"/>
              <a:gd name="connsiteY463" fmla="*/ 269151 h 275562"/>
              <a:gd name="connsiteX464" fmla="*/ 292413 w 452114"/>
              <a:gd name="connsiteY464" fmla="*/ 270344 h 275562"/>
              <a:gd name="connsiteX465" fmla="*/ 295694 w 452114"/>
              <a:gd name="connsiteY465" fmla="*/ 273475 h 275562"/>
              <a:gd name="connsiteX466" fmla="*/ 298974 w 452114"/>
              <a:gd name="connsiteY466" fmla="*/ 274221 h 275562"/>
              <a:gd name="connsiteX467" fmla="*/ 302255 w 452114"/>
              <a:gd name="connsiteY467" fmla="*/ 272730 h 275562"/>
              <a:gd name="connsiteX468" fmla="*/ 304193 w 452114"/>
              <a:gd name="connsiteY468" fmla="*/ 272432 h 275562"/>
              <a:gd name="connsiteX469" fmla="*/ 304939 w 452114"/>
              <a:gd name="connsiteY469" fmla="*/ 273475 h 275562"/>
              <a:gd name="connsiteX470" fmla="*/ 306579 w 452114"/>
              <a:gd name="connsiteY470" fmla="*/ 273923 h 275562"/>
              <a:gd name="connsiteX471" fmla="*/ 308965 w 452114"/>
              <a:gd name="connsiteY471" fmla="*/ 273923 h 275562"/>
              <a:gd name="connsiteX472" fmla="*/ 310307 w 452114"/>
              <a:gd name="connsiteY472" fmla="*/ 274668 h 275562"/>
              <a:gd name="connsiteX473" fmla="*/ 310307 w 452114"/>
              <a:gd name="connsiteY473" fmla="*/ 275563 h 275562"/>
              <a:gd name="connsiteX474" fmla="*/ 311500 w 452114"/>
              <a:gd name="connsiteY474" fmla="*/ 273326 h 275562"/>
              <a:gd name="connsiteX475" fmla="*/ 311947 w 452114"/>
              <a:gd name="connsiteY475" fmla="*/ 265721 h 275562"/>
              <a:gd name="connsiteX476" fmla="*/ 313289 w 452114"/>
              <a:gd name="connsiteY476" fmla="*/ 263037 h 275562"/>
              <a:gd name="connsiteX477" fmla="*/ 317166 w 452114"/>
              <a:gd name="connsiteY477" fmla="*/ 258266 h 275562"/>
              <a:gd name="connsiteX478" fmla="*/ 319254 w 452114"/>
              <a:gd name="connsiteY478" fmla="*/ 254687 h 275562"/>
              <a:gd name="connsiteX479" fmla="*/ 321490 w 452114"/>
              <a:gd name="connsiteY479" fmla="*/ 251705 h 275562"/>
              <a:gd name="connsiteX480" fmla="*/ 323131 w 452114"/>
              <a:gd name="connsiteY480" fmla="*/ 250661 h 275562"/>
              <a:gd name="connsiteX481" fmla="*/ 324622 w 452114"/>
              <a:gd name="connsiteY481" fmla="*/ 248275 h 275562"/>
              <a:gd name="connsiteX482" fmla="*/ 325815 w 452114"/>
              <a:gd name="connsiteY482" fmla="*/ 245591 h 275562"/>
              <a:gd name="connsiteX483" fmla="*/ 326113 w 452114"/>
              <a:gd name="connsiteY483" fmla="*/ 243951 h 275562"/>
              <a:gd name="connsiteX484" fmla="*/ 326113 w 452114"/>
              <a:gd name="connsiteY484" fmla="*/ 242609 h 275562"/>
              <a:gd name="connsiteX485" fmla="*/ 325517 w 452114"/>
              <a:gd name="connsiteY485" fmla="*/ 241714 h 275562"/>
              <a:gd name="connsiteX486" fmla="*/ 323429 w 452114"/>
              <a:gd name="connsiteY486" fmla="*/ 239925 h 275562"/>
              <a:gd name="connsiteX487" fmla="*/ 320596 w 452114"/>
              <a:gd name="connsiteY487" fmla="*/ 237091 h 275562"/>
              <a:gd name="connsiteX488" fmla="*/ 319104 w 452114"/>
              <a:gd name="connsiteY488" fmla="*/ 234258 h 275562"/>
              <a:gd name="connsiteX489" fmla="*/ 318210 w 452114"/>
              <a:gd name="connsiteY489" fmla="*/ 230531 h 275562"/>
              <a:gd name="connsiteX490" fmla="*/ 318210 w 452114"/>
              <a:gd name="connsiteY490" fmla="*/ 227995 h 275562"/>
              <a:gd name="connsiteX491" fmla="*/ 320596 w 452114"/>
              <a:gd name="connsiteY491" fmla="*/ 220987 h 275562"/>
              <a:gd name="connsiteX492" fmla="*/ 320148 w 452114"/>
              <a:gd name="connsiteY492" fmla="*/ 219794 h 275562"/>
              <a:gd name="connsiteX493" fmla="*/ 319403 w 452114"/>
              <a:gd name="connsiteY493" fmla="*/ 218750 h 275562"/>
              <a:gd name="connsiteX494" fmla="*/ 317912 w 452114"/>
              <a:gd name="connsiteY494" fmla="*/ 218005 h 275562"/>
              <a:gd name="connsiteX495" fmla="*/ 315675 w 452114"/>
              <a:gd name="connsiteY495" fmla="*/ 217707 h 275562"/>
              <a:gd name="connsiteX496" fmla="*/ 313438 w 452114"/>
              <a:gd name="connsiteY496" fmla="*/ 218005 h 275562"/>
              <a:gd name="connsiteX497" fmla="*/ 310605 w 452114"/>
              <a:gd name="connsiteY497" fmla="*/ 218005 h 275562"/>
              <a:gd name="connsiteX498" fmla="*/ 308667 w 452114"/>
              <a:gd name="connsiteY498" fmla="*/ 217707 h 275562"/>
              <a:gd name="connsiteX499" fmla="*/ 308219 w 452114"/>
              <a:gd name="connsiteY499" fmla="*/ 217259 h 275562"/>
              <a:gd name="connsiteX500" fmla="*/ 307921 w 452114"/>
              <a:gd name="connsiteY500" fmla="*/ 213979 h 275562"/>
              <a:gd name="connsiteX501" fmla="*/ 307473 w 452114"/>
              <a:gd name="connsiteY501" fmla="*/ 213233 h 275562"/>
              <a:gd name="connsiteX502" fmla="*/ 306579 w 452114"/>
              <a:gd name="connsiteY502" fmla="*/ 212637 h 275562"/>
              <a:gd name="connsiteX503" fmla="*/ 300912 w 452114"/>
              <a:gd name="connsiteY503" fmla="*/ 211146 h 275562"/>
              <a:gd name="connsiteX504" fmla="*/ 299720 w 452114"/>
              <a:gd name="connsiteY504" fmla="*/ 210549 h 275562"/>
              <a:gd name="connsiteX505" fmla="*/ 299720 w 452114"/>
              <a:gd name="connsiteY505" fmla="*/ 209804 h 275562"/>
              <a:gd name="connsiteX506" fmla="*/ 301509 w 452114"/>
              <a:gd name="connsiteY506" fmla="*/ 202646 h 275562"/>
              <a:gd name="connsiteX507" fmla="*/ 302404 w 452114"/>
              <a:gd name="connsiteY507" fmla="*/ 202050 h 275562"/>
              <a:gd name="connsiteX508" fmla="*/ 303298 w 452114"/>
              <a:gd name="connsiteY508" fmla="*/ 200857 h 275562"/>
              <a:gd name="connsiteX509" fmla="*/ 304640 w 452114"/>
              <a:gd name="connsiteY509" fmla="*/ 199664 h 275562"/>
              <a:gd name="connsiteX510" fmla="*/ 309263 w 452114"/>
              <a:gd name="connsiteY510" fmla="*/ 197576 h 275562"/>
              <a:gd name="connsiteX511" fmla="*/ 314184 w 452114"/>
              <a:gd name="connsiteY511" fmla="*/ 198471 h 275562"/>
              <a:gd name="connsiteX512" fmla="*/ 318657 w 452114"/>
              <a:gd name="connsiteY512" fmla="*/ 199366 h 275562"/>
              <a:gd name="connsiteX513" fmla="*/ 323131 w 452114"/>
              <a:gd name="connsiteY513" fmla="*/ 199813 h 275562"/>
              <a:gd name="connsiteX514" fmla="*/ 324622 w 452114"/>
              <a:gd name="connsiteY514" fmla="*/ 200111 h 275562"/>
              <a:gd name="connsiteX515" fmla="*/ 327157 w 452114"/>
              <a:gd name="connsiteY515" fmla="*/ 200409 h 275562"/>
              <a:gd name="connsiteX516" fmla="*/ 328797 w 452114"/>
              <a:gd name="connsiteY516" fmla="*/ 200111 h 275562"/>
              <a:gd name="connsiteX517" fmla="*/ 329990 w 452114"/>
              <a:gd name="connsiteY517" fmla="*/ 199217 h 275562"/>
              <a:gd name="connsiteX518" fmla="*/ 332078 w 452114"/>
              <a:gd name="connsiteY518" fmla="*/ 196831 h 275562"/>
              <a:gd name="connsiteX519" fmla="*/ 332674 w 452114"/>
              <a:gd name="connsiteY519" fmla="*/ 193401 h 275562"/>
              <a:gd name="connsiteX520" fmla="*/ 333420 w 452114"/>
              <a:gd name="connsiteY520" fmla="*/ 190270 h 275562"/>
              <a:gd name="connsiteX521" fmla="*/ 334612 w 452114"/>
              <a:gd name="connsiteY521" fmla="*/ 189972 h 275562"/>
              <a:gd name="connsiteX522" fmla="*/ 335954 w 452114"/>
              <a:gd name="connsiteY522" fmla="*/ 190270 h 275562"/>
              <a:gd name="connsiteX523" fmla="*/ 336551 w 452114"/>
              <a:gd name="connsiteY523" fmla="*/ 189673 h 275562"/>
              <a:gd name="connsiteX524" fmla="*/ 336849 w 452114"/>
              <a:gd name="connsiteY524" fmla="*/ 188779 h 275562"/>
              <a:gd name="connsiteX525" fmla="*/ 337147 w 452114"/>
              <a:gd name="connsiteY525" fmla="*/ 188033 h 275562"/>
              <a:gd name="connsiteX526" fmla="*/ 337744 w 452114"/>
              <a:gd name="connsiteY526" fmla="*/ 188033 h 275562"/>
              <a:gd name="connsiteX527" fmla="*/ 338639 w 452114"/>
              <a:gd name="connsiteY527" fmla="*/ 188629 h 275562"/>
              <a:gd name="connsiteX528" fmla="*/ 339235 w 452114"/>
              <a:gd name="connsiteY528" fmla="*/ 188629 h 275562"/>
              <a:gd name="connsiteX529" fmla="*/ 339682 w 452114"/>
              <a:gd name="connsiteY529" fmla="*/ 187884 h 275562"/>
              <a:gd name="connsiteX530" fmla="*/ 339682 w 452114"/>
              <a:gd name="connsiteY530" fmla="*/ 187287 h 275562"/>
              <a:gd name="connsiteX531" fmla="*/ 338489 w 452114"/>
              <a:gd name="connsiteY531" fmla="*/ 186244 h 275562"/>
              <a:gd name="connsiteX532" fmla="*/ 337595 w 452114"/>
              <a:gd name="connsiteY532" fmla="*/ 184603 h 275562"/>
              <a:gd name="connsiteX533" fmla="*/ 337595 w 452114"/>
              <a:gd name="connsiteY533" fmla="*/ 184007 h 275562"/>
              <a:gd name="connsiteX534" fmla="*/ 338042 w 452114"/>
              <a:gd name="connsiteY534" fmla="*/ 183410 h 275562"/>
              <a:gd name="connsiteX535" fmla="*/ 340726 w 452114"/>
              <a:gd name="connsiteY535" fmla="*/ 182814 h 275562"/>
              <a:gd name="connsiteX536" fmla="*/ 341919 w 452114"/>
              <a:gd name="connsiteY536" fmla="*/ 182814 h 275562"/>
              <a:gd name="connsiteX537" fmla="*/ 342367 w 452114"/>
              <a:gd name="connsiteY537" fmla="*/ 182069 h 275562"/>
              <a:gd name="connsiteX538" fmla="*/ 342367 w 452114"/>
              <a:gd name="connsiteY538" fmla="*/ 181174 h 275562"/>
              <a:gd name="connsiteX539" fmla="*/ 341173 w 452114"/>
              <a:gd name="connsiteY539" fmla="*/ 180577 h 275562"/>
              <a:gd name="connsiteX540" fmla="*/ 337445 w 452114"/>
              <a:gd name="connsiteY540" fmla="*/ 180876 h 275562"/>
              <a:gd name="connsiteX541" fmla="*/ 333568 w 452114"/>
              <a:gd name="connsiteY541" fmla="*/ 180876 h 275562"/>
              <a:gd name="connsiteX542" fmla="*/ 333121 w 452114"/>
              <a:gd name="connsiteY542" fmla="*/ 180279 h 275562"/>
              <a:gd name="connsiteX543" fmla="*/ 333121 w 452114"/>
              <a:gd name="connsiteY543" fmla="*/ 179683 h 275562"/>
              <a:gd name="connsiteX544" fmla="*/ 333867 w 452114"/>
              <a:gd name="connsiteY544" fmla="*/ 179235 h 275562"/>
              <a:gd name="connsiteX545" fmla="*/ 341770 w 452114"/>
              <a:gd name="connsiteY545" fmla="*/ 177893 h 275562"/>
              <a:gd name="connsiteX546" fmla="*/ 345945 w 452114"/>
              <a:gd name="connsiteY546" fmla="*/ 178341 h 275562"/>
              <a:gd name="connsiteX547" fmla="*/ 349076 w 452114"/>
              <a:gd name="connsiteY547" fmla="*/ 179086 h 275562"/>
              <a:gd name="connsiteX548" fmla="*/ 350270 w 452114"/>
              <a:gd name="connsiteY548" fmla="*/ 178788 h 275562"/>
              <a:gd name="connsiteX549" fmla="*/ 348778 w 452114"/>
              <a:gd name="connsiteY549" fmla="*/ 175806 h 275562"/>
              <a:gd name="connsiteX550" fmla="*/ 350717 w 452114"/>
              <a:gd name="connsiteY550" fmla="*/ 175507 h 275562"/>
              <a:gd name="connsiteX551" fmla="*/ 351015 w 452114"/>
              <a:gd name="connsiteY551" fmla="*/ 174464 h 275562"/>
              <a:gd name="connsiteX552" fmla="*/ 348480 w 452114"/>
              <a:gd name="connsiteY552" fmla="*/ 166710 h 275562"/>
              <a:gd name="connsiteX553" fmla="*/ 349822 w 452114"/>
              <a:gd name="connsiteY553" fmla="*/ 165964 h 275562"/>
              <a:gd name="connsiteX554" fmla="*/ 351313 w 452114"/>
              <a:gd name="connsiteY554" fmla="*/ 164473 h 275562"/>
              <a:gd name="connsiteX555" fmla="*/ 351313 w 452114"/>
              <a:gd name="connsiteY555" fmla="*/ 161640 h 275562"/>
              <a:gd name="connsiteX556" fmla="*/ 352506 w 452114"/>
              <a:gd name="connsiteY556" fmla="*/ 160298 h 275562"/>
              <a:gd name="connsiteX557" fmla="*/ 353997 w 452114"/>
              <a:gd name="connsiteY557" fmla="*/ 159403 h 275562"/>
              <a:gd name="connsiteX558" fmla="*/ 356234 w 452114"/>
              <a:gd name="connsiteY558" fmla="*/ 160447 h 275562"/>
              <a:gd name="connsiteX559" fmla="*/ 359663 w 452114"/>
              <a:gd name="connsiteY559" fmla="*/ 163280 h 275562"/>
              <a:gd name="connsiteX560" fmla="*/ 360707 w 452114"/>
              <a:gd name="connsiteY560" fmla="*/ 163877 h 275562"/>
              <a:gd name="connsiteX561" fmla="*/ 361751 w 452114"/>
              <a:gd name="connsiteY561" fmla="*/ 163877 h 275562"/>
              <a:gd name="connsiteX562" fmla="*/ 363391 w 452114"/>
              <a:gd name="connsiteY562" fmla="*/ 163131 h 275562"/>
              <a:gd name="connsiteX563" fmla="*/ 369505 w 452114"/>
              <a:gd name="connsiteY563" fmla="*/ 160298 h 275562"/>
              <a:gd name="connsiteX564" fmla="*/ 372935 w 452114"/>
              <a:gd name="connsiteY564" fmla="*/ 158657 h 275562"/>
              <a:gd name="connsiteX565" fmla="*/ 377110 w 452114"/>
              <a:gd name="connsiteY565" fmla="*/ 156272 h 275562"/>
              <a:gd name="connsiteX566" fmla="*/ 377855 w 452114"/>
              <a:gd name="connsiteY566" fmla="*/ 155377 h 275562"/>
              <a:gd name="connsiteX567" fmla="*/ 379197 w 452114"/>
              <a:gd name="connsiteY567" fmla="*/ 151798 h 275562"/>
              <a:gd name="connsiteX568" fmla="*/ 379943 w 452114"/>
              <a:gd name="connsiteY568" fmla="*/ 151500 h 275562"/>
              <a:gd name="connsiteX569" fmla="*/ 380987 w 452114"/>
              <a:gd name="connsiteY569" fmla="*/ 151947 h 275562"/>
              <a:gd name="connsiteX570" fmla="*/ 384566 w 452114"/>
              <a:gd name="connsiteY570" fmla="*/ 155526 h 275562"/>
              <a:gd name="connsiteX571" fmla="*/ 386653 w 452114"/>
              <a:gd name="connsiteY571" fmla="*/ 157912 h 275562"/>
              <a:gd name="connsiteX572" fmla="*/ 386653 w 452114"/>
              <a:gd name="connsiteY572" fmla="*/ 158657 h 275562"/>
              <a:gd name="connsiteX573" fmla="*/ 386057 w 452114"/>
              <a:gd name="connsiteY573" fmla="*/ 159254 h 275562"/>
              <a:gd name="connsiteX574" fmla="*/ 386057 w 452114"/>
              <a:gd name="connsiteY574" fmla="*/ 159850 h 275562"/>
              <a:gd name="connsiteX575" fmla="*/ 389188 w 452114"/>
              <a:gd name="connsiteY575" fmla="*/ 161192 h 275562"/>
              <a:gd name="connsiteX576" fmla="*/ 389188 w 452114"/>
              <a:gd name="connsiteY576" fmla="*/ 161789 h 275562"/>
              <a:gd name="connsiteX577" fmla="*/ 388592 w 452114"/>
              <a:gd name="connsiteY577" fmla="*/ 162833 h 275562"/>
              <a:gd name="connsiteX578" fmla="*/ 388293 w 452114"/>
              <a:gd name="connsiteY578" fmla="*/ 163429 h 275562"/>
              <a:gd name="connsiteX579" fmla="*/ 387995 w 452114"/>
              <a:gd name="connsiteY579" fmla="*/ 163727 h 275562"/>
              <a:gd name="connsiteX580" fmla="*/ 384118 w 452114"/>
              <a:gd name="connsiteY580" fmla="*/ 166859 h 275562"/>
              <a:gd name="connsiteX581" fmla="*/ 379794 w 452114"/>
              <a:gd name="connsiteY581" fmla="*/ 170437 h 275562"/>
              <a:gd name="connsiteX582" fmla="*/ 379794 w 452114"/>
              <a:gd name="connsiteY582" fmla="*/ 170885 h 275562"/>
              <a:gd name="connsiteX583" fmla="*/ 379496 w 452114"/>
              <a:gd name="connsiteY583" fmla="*/ 171780 h 275562"/>
              <a:gd name="connsiteX584" fmla="*/ 379496 w 452114"/>
              <a:gd name="connsiteY584" fmla="*/ 172674 h 275562"/>
              <a:gd name="connsiteX585" fmla="*/ 380241 w 452114"/>
              <a:gd name="connsiteY585" fmla="*/ 173420 h 275562"/>
              <a:gd name="connsiteX586" fmla="*/ 382180 w 452114"/>
              <a:gd name="connsiteY586" fmla="*/ 173867 h 275562"/>
              <a:gd name="connsiteX587" fmla="*/ 383820 w 452114"/>
              <a:gd name="connsiteY587" fmla="*/ 174613 h 275562"/>
              <a:gd name="connsiteX588" fmla="*/ 384715 w 452114"/>
              <a:gd name="connsiteY588" fmla="*/ 176402 h 275562"/>
              <a:gd name="connsiteX589" fmla="*/ 385758 w 452114"/>
              <a:gd name="connsiteY589" fmla="*/ 178191 h 275562"/>
              <a:gd name="connsiteX590" fmla="*/ 387101 w 452114"/>
              <a:gd name="connsiteY590" fmla="*/ 178639 h 275562"/>
              <a:gd name="connsiteX591" fmla="*/ 393513 w 452114"/>
              <a:gd name="connsiteY591" fmla="*/ 177595 h 275562"/>
              <a:gd name="connsiteX592" fmla="*/ 395004 w 452114"/>
              <a:gd name="connsiteY592" fmla="*/ 177595 h 275562"/>
              <a:gd name="connsiteX593" fmla="*/ 395898 w 452114"/>
              <a:gd name="connsiteY593" fmla="*/ 176998 h 275562"/>
              <a:gd name="connsiteX594" fmla="*/ 398582 w 452114"/>
              <a:gd name="connsiteY594" fmla="*/ 176402 h 275562"/>
              <a:gd name="connsiteX595" fmla="*/ 404100 w 452114"/>
              <a:gd name="connsiteY595" fmla="*/ 175955 h 275562"/>
              <a:gd name="connsiteX596" fmla="*/ 406038 w 452114"/>
              <a:gd name="connsiteY596" fmla="*/ 176402 h 275562"/>
              <a:gd name="connsiteX597" fmla="*/ 408125 w 452114"/>
              <a:gd name="connsiteY597" fmla="*/ 177446 h 275562"/>
              <a:gd name="connsiteX598" fmla="*/ 409766 w 452114"/>
              <a:gd name="connsiteY598" fmla="*/ 178490 h 275562"/>
              <a:gd name="connsiteX599" fmla="*/ 411406 w 452114"/>
              <a:gd name="connsiteY599" fmla="*/ 178490 h 275562"/>
              <a:gd name="connsiteX600" fmla="*/ 412748 w 452114"/>
              <a:gd name="connsiteY600" fmla="*/ 178191 h 275562"/>
              <a:gd name="connsiteX601" fmla="*/ 413345 w 452114"/>
              <a:gd name="connsiteY601" fmla="*/ 178490 h 275562"/>
              <a:gd name="connsiteX602" fmla="*/ 413792 w 452114"/>
              <a:gd name="connsiteY602" fmla="*/ 179384 h 275562"/>
              <a:gd name="connsiteX603" fmla="*/ 414538 w 452114"/>
              <a:gd name="connsiteY603" fmla="*/ 180279 h 275562"/>
              <a:gd name="connsiteX604" fmla="*/ 416625 w 452114"/>
              <a:gd name="connsiteY604" fmla="*/ 179086 h 275562"/>
              <a:gd name="connsiteX605" fmla="*/ 418564 w 452114"/>
              <a:gd name="connsiteY605" fmla="*/ 177595 h 275562"/>
              <a:gd name="connsiteX606" fmla="*/ 420055 w 452114"/>
              <a:gd name="connsiteY606" fmla="*/ 177595 h 275562"/>
              <a:gd name="connsiteX607" fmla="*/ 421397 w 452114"/>
              <a:gd name="connsiteY607" fmla="*/ 176849 h 275562"/>
              <a:gd name="connsiteX608" fmla="*/ 421844 w 452114"/>
              <a:gd name="connsiteY608" fmla="*/ 175806 h 275562"/>
              <a:gd name="connsiteX609" fmla="*/ 422888 w 452114"/>
              <a:gd name="connsiteY609" fmla="*/ 174165 h 275562"/>
              <a:gd name="connsiteX610" fmla="*/ 426019 w 452114"/>
              <a:gd name="connsiteY610" fmla="*/ 171034 h 275562"/>
              <a:gd name="connsiteX611" fmla="*/ 427659 w 452114"/>
              <a:gd name="connsiteY611" fmla="*/ 170587 h 275562"/>
              <a:gd name="connsiteX612" fmla="*/ 428703 w 452114"/>
              <a:gd name="connsiteY612" fmla="*/ 170587 h 275562"/>
              <a:gd name="connsiteX613" fmla="*/ 428703 w 452114"/>
              <a:gd name="connsiteY613" fmla="*/ 171034 h 275562"/>
              <a:gd name="connsiteX614" fmla="*/ 429151 w 452114"/>
              <a:gd name="connsiteY614" fmla="*/ 171481 h 275562"/>
              <a:gd name="connsiteX615" fmla="*/ 431835 w 452114"/>
              <a:gd name="connsiteY615" fmla="*/ 172227 h 275562"/>
              <a:gd name="connsiteX616" fmla="*/ 432730 w 452114"/>
              <a:gd name="connsiteY616" fmla="*/ 171332 h 275562"/>
              <a:gd name="connsiteX617" fmla="*/ 433177 w 452114"/>
              <a:gd name="connsiteY617" fmla="*/ 170139 h 275562"/>
              <a:gd name="connsiteX618" fmla="*/ 432282 w 452114"/>
              <a:gd name="connsiteY618" fmla="*/ 168350 h 275562"/>
              <a:gd name="connsiteX619" fmla="*/ 432282 w 452114"/>
              <a:gd name="connsiteY619" fmla="*/ 167604 h 275562"/>
              <a:gd name="connsiteX620" fmla="*/ 432580 w 452114"/>
              <a:gd name="connsiteY620" fmla="*/ 166859 h 275562"/>
              <a:gd name="connsiteX621" fmla="*/ 433028 w 452114"/>
              <a:gd name="connsiteY621" fmla="*/ 166411 h 275562"/>
              <a:gd name="connsiteX622" fmla="*/ 437352 w 452114"/>
              <a:gd name="connsiteY622" fmla="*/ 168201 h 275562"/>
              <a:gd name="connsiteX623" fmla="*/ 438247 w 452114"/>
              <a:gd name="connsiteY623" fmla="*/ 168201 h 275562"/>
              <a:gd name="connsiteX624" fmla="*/ 440185 w 452114"/>
              <a:gd name="connsiteY624" fmla="*/ 167157 h 275562"/>
              <a:gd name="connsiteX625" fmla="*/ 441975 w 452114"/>
              <a:gd name="connsiteY625" fmla="*/ 165368 h 275562"/>
              <a:gd name="connsiteX626" fmla="*/ 442571 w 452114"/>
              <a:gd name="connsiteY626" fmla="*/ 164026 h 275562"/>
              <a:gd name="connsiteX627" fmla="*/ 451518 w 452114"/>
              <a:gd name="connsiteY627" fmla="*/ 159552 h 275562"/>
              <a:gd name="connsiteX628" fmla="*/ 452114 w 452114"/>
              <a:gd name="connsiteY628" fmla="*/ 158807 h 275562"/>
              <a:gd name="connsiteX629" fmla="*/ 452114 w 452114"/>
              <a:gd name="connsiteY629" fmla="*/ 158210 h 275562"/>
              <a:gd name="connsiteX630" fmla="*/ 385162 w 452114"/>
              <a:gd name="connsiteY630" fmla="*/ 152693 h 275562"/>
              <a:gd name="connsiteX631" fmla="*/ 383671 w 452114"/>
              <a:gd name="connsiteY631" fmla="*/ 151202 h 275562"/>
              <a:gd name="connsiteX632" fmla="*/ 383224 w 452114"/>
              <a:gd name="connsiteY632" fmla="*/ 150158 h 275562"/>
              <a:gd name="connsiteX633" fmla="*/ 383820 w 452114"/>
              <a:gd name="connsiteY633" fmla="*/ 149860 h 275562"/>
              <a:gd name="connsiteX634" fmla="*/ 385013 w 452114"/>
              <a:gd name="connsiteY634" fmla="*/ 150605 h 275562"/>
              <a:gd name="connsiteX635" fmla="*/ 385758 w 452114"/>
              <a:gd name="connsiteY635" fmla="*/ 151947 h 275562"/>
              <a:gd name="connsiteX636" fmla="*/ 385758 w 452114"/>
              <a:gd name="connsiteY636" fmla="*/ 152693 h 275562"/>
              <a:gd name="connsiteX637" fmla="*/ 385013 w 452114"/>
              <a:gd name="connsiteY637" fmla="*/ 152693 h 275562"/>
              <a:gd name="connsiteX638" fmla="*/ 398582 w 452114"/>
              <a:gd name="connsiteY638" fmla="*/ 181025 h 275562"/>
              <a:gd name="connsiteX639" fmla="*/ 397240 w 452114"/>
              <a:gd name="connsiteY639" fmla="*/ 180428 h 275562"/>
              <a:gd name="connsiteX640" fmla="*/ 395749 w 452114"/>
              <a:gd name="connsiteY640" fmla="*/ 178191 h 275562"/>
              <a:gd name="connsiteX641" fmla="*/ 395302 w 452114"/>
              <a:gd name="connsiteY641" fmla="*/ 178191 h 275562"/>
              <a:gd name="connsiteX642" fmla="*/ 394556 w 452114"/>
              <a:gd name="connsiteY642" fmla="*/ 178639 h 275562"/>
              <a:gd name="connsiteX643" fmla="*/ 394109 w 452114"/>
              <a:gd name="connsiteY643" fmla="*/ 180130 h 275562"/>
              <a:gd name="connsiteX644" fmla="*/ 394407 w 452114"/>
              <a:gd name="connsiteY644" fmla="*/ 181770 h 275562"/>
              <a:gd name="connsiteX645" fmla="*/ 395451 w 452114"/>
              <a:gd name="connsiteY645" fmla="*/ 182814 h 275562"/>
              <a:gd name="connsiteX646" fmla="*/ 396197 w 452114"/>
              <a:gd name="connsiteY646" fmla="*/ 183112 h 275562"/>
              <a:gd name="connsiteX647" fmla="*/ 396197 w 452114"/>
              <a:gd name="connsiteY647" fmla="*/ 183112 h 275562"/>
              <a:gd name="connsiteX648" fmla="*/ 396197 w 452114"/>
              <a:gd name="connsiteY648" fmla="*/ 183709 h 275562"/>
              <a:gd name="connsiteX649" fmla="*/ 395302 w 452114"/>
              <a:gd name="connsiteY649" fmla="*/ 186393 h 275562"/>
              <a:gd name="connsiteX650" fmla="*/ 396644 w 452114"/>
              <a:gd name="connsiteY650" fmla="*/ 186691 h 275562"/>
              <a:gd name="connsiteX651" fmla="*/ 399030 w 452114"/>
              <a:gd name="connsiteY651" fmla="*/ 186691 h 275562"/>
              <a:gd name="connsiteX652" fmla="*/ 400372 w 452114"/>
              <a:gd name="connsiteY652" fmla="*/ 186393 h 275562"/>
              <a:gd name="connsiteX653" fmla="*/ 400670 w 452114"/>
              <a:gd name="connsiteY653" fmla="*/ 185945 h 275562"/>
              <a:gd name="connsiteX654" fmla="*/ 399775 w 452114"/>
              <a:gd name="connsiteY654" fmla="*/ 183560 h 275562"/>
              <a:gd name="connsiteX655" fmla="*/ 401117 w 452114"/>
              <a:gd name="connsiteY655" fmla="*/ 181323 h 275562"/>
              <a:gd name="connsiteX656" fmla="*/ 398582 w 452114"/>
              <a:gd name="connsiteY656" fmla="*/ 181025 h 275562"/>
              <a:gd name="connsiteX657" fmla="*/ 414538 w 452114"/>
              <a:gd name="connsiteY657" fmla="*/ 183560 h 275562"/>
              <a:gd name="connsiteX658" fmla="*/ 413046 w 452114"/>
              <a:gd name="connsiteY658" fmla="*/ 184007 h 275562"/>
              <a:gd name="connsiteX659" fmla="*/ 412748 w 452114"/>
              <a:gd name="connsiteY659" fmla="*/ 184752 h 275562"/>
              <a:gd name="connsiteX660" fmla="*/ 413792 w 452114"/>
              <a:gd name="connsiteY660" fmla="*/ 185647 h 275562"/>
              <a:gd name="connsiteX661" fmla="*/ 414985 w 452114"/>
              <a:gd name="connsiteY661" fmla="*/ 185945 h 275562"/>
              <a:gd name="connsiteX662" fmla="*/ 415730 w 452114"/>
              <a:gd name="connsiteY662" fmla="*/ 184603 h 275562"/>
              <a:gd name="connsiteX663" fmla="*/ 416029 w 452114"/>
              <a:gd name="connsiteY663" fmla="*/ 183112 h 275562"/>
              <a:gd name="connsiteX664" fmla="*/ 415432 w 452114"/>
              <a:gd name="connsiteY664" fmla="*/ 183112 h 275562"/>
              <a:gd name="connsiteX665" fmla="*/ 414687 w 452114"/>
              <a:gd name="connsiteY665" fmla="*/ 183560 h 27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Lst>
            <a:rect l="l" t="t" r="r" b="b"/>
            <a:pathLst>
              <a:path w="452114" h="275562">
                <a:moveTo>
                  <a:pt x="451369" y="156123"/>
                </a:moveTo>
                <a:lnTo>
                  <a:pt x="447641" y="155079"/>
                </a:lnTo>
                <a:lnTo>
                  <a:pt x="446001" y="155675"/>
                </a:lnTo>
                <a:lnTo>
                  <a:pt x="444509" y="155675"/>
                </a:lnTo>
                <a:cubicBezTo>
                  <a:pt x="444509" y="155675"/>
                  <a:pt x="443615" y="155079"/>
                  <a:pt x="443615" y="155079"/>
                </a:cubicBezTo>
                <a:lnTo>
                  <a:pt x="439141" y="154781"/>
                </a:lnTo>
                <a:lnTo>
                  <a:pt x="438098" y="154333"/>
                </a:lnTo>
                <a:lnTo>
                  <a:pt x="435115" y="151202"/>
                </a:lnTo>
                <a:lnTo>
                  <a:pt x="433028" y="150009"/>
                </a:lnTo>
                <a:lnTo>
                  <a:pt x="431387" y="149263"/>
                </a:lnTo>
                <a:lnTo>
                  <a:pt x="429598" y="149263"/>
                </a:lnTo>
                <a:cubicBezTo>
                  <a:pt x="429598" y="149263"/>
                  <a:pt x="427511" y="150158"/>
                  <a:pt x="427511" y="150158"/>
                </a:cubicBezTo>
                <a:lnTo>
                  <a:pt x="426765" y="149711"/>
                </a:lnTo>
                <a:lnTo>
                  <a:pt x="426765" y="148369"/>
                </a:lnTo>
                <a:cubicBezTo>
                  <a:pt x="426765" y="148369"/>
                  <a:pt x="426616" y="146728"/>
                  <a:pt x="426616" y="146728"/>
                </a:cubicBezTo>
                <a:lnTo>
                  <a:pt x="426169" y="144939"/>
                </a:lnTo>
                <a:lnTo>
                  <a:pt x="424827" y="144492"/>
                </a:lnTo>
                <a:lnTo>
                  <a:pt x="423186" y="145237"/>
                </a:lnTo>
                <a:lnTo>
                  <a:pt x="420651" y="144492"/>
                </a:lnTo>
                <a:lnTo>
                  <a:pt x="418564" y="144193"/>
                </a:lnTo>
                <a:lnTo>
                  <a:pt x="417967" y="140466"/>
                </a:lnTo>
                <a:lnTo>
                  <a:pt x="417072" y="138825"/>
                </a:lnTo>
                <a:lnTo>
                  <a:pt x="416178" y="137185"/>
                </a:lnTo>
                <a:lnTo>
                  <a:pt x="415283" y="136738"/>
                </a:lnTo>
                <a:lnTo>
                  <a:pt x="413792" y="135843"/>
                </a:lnTo>
                <a:lnTo>
                  <a:pt x="413792" y="133755"/>
                </a:lnTo>
                <a:cubicBezTo>
                  <a:pt x="413792" y="133755"/>
                  <a:pt x="413345" y="133159"/>
                  <a:pt x="413345" y="133159"/>
                </a:cubicBezTo>
                <a:lnTo>
                  <a:pt x="412748" y="132861"/>
                </a:lnTo>
                <a:lnTo>
                  <a:pt x="412003" y="133159"/>
                </a:lnTo>
                <a:lnTo>
                  <a:pt x="411108" y="134203"/>
                </a:lnTo>
                <a:lnTo>
                  <a:pt x="411555" y="136439"/>
                </a:lnTo>
                <a:lnTo>
                  <a:pt x="411257" y="138676"/>
                </a:lnTo>
                <a:lnTo>
                  <a:pt x="410661" y="139720"/>
                </a:lnTo>
                <a:lnTo>
                  <a:pt x="409617" y="140615"/>
                </a:lnTo>
                <a:lnTo>
                  <a:pt x="408424" y="140615"/>
                </a:lnTo>
                <a:cubicBezTo>
                  <a:pt x="408424" y="140615"/>
                  <a:pt x="406336" y="139571"/>
                  <a:pt x="406336" y="139571"/>
                </a:cubicBezTo>
                <a:lnTo>
                  <a:pt x="406038" y="146281"/>
                </a:lnTo>
                <a:lnTo>
                  <a:pt x="405591" y="146728"/>
                </a:lnTo>
                <a:lnTo>
                  <a:pt x="403056" y="145834"/>
                </a:lnTo>
                <a:lnTo>
                  <a:pt x="401117" y="146281"/>
                </a:lnTo>
                <a:lnTo>
                  <a:pt x="398135" y="145834"/>
                </a:lnTo>
                <a:lnTo>
                  <a:pt x="395898" y="144790"/>
                </a:lnTo>
                <a:lnTo>
                  <a:pt x="394258" y="144492"/>
                </a:lnTo>
                <a:lnTo>
                  <a:pt x="391574" y="143597"/>
                </a:lnTo>
                <a:lnTo>
                  <a:pt x="389486" y="142404"/>
                </a:lnTo>
                <a:lnTo>
                  <a:pt x="388293" y="137931"/>
                </a:lnTo>
                <a:lnTo>
                  <a:pt x="387101" y="136290"/>
                </a:lnTo>
                <a:lnTo>
                  <a:pt x="385908" y="135992"/>
                </a:lnTo>
                <a:lnTo>
                  <a:pt x="381285" y="137483"/>
                </a:lnTo>
                <a:lnTo>
                  <a:pt x="379645" y="136290"/>
                </a:lnTo>
                <a:lnTo>
                  <a:pt x="376513" y="134799"/>
                </a:lnTo>
                <a:lnTo>
                  <a:pt x="374127" y="134203"/>
                </a:lnTo>
                <a:lnTo>
                  <a:pt x="373531" y="133308"/>
                </a:lnTo>
                <a:lnTo>
                  <a:pt x="373531" y="132264"/>
                </a:lnTo>
                <a:cubicBezTo>
                  <a:pt x="373531" y="132264"/>
                  <a:pt x="380838" y="127194"/>
                  <a:pt x="380838" y="127194"/>
                </a:cubicBezTo>
                <a:lnTo>
                  <a:pt x="383671" y="123765"/>
                </a:lnTo>
                <a:lnTo>
                  <a:pt x="385460" y="122274"/>
                </a:lnTo>
                <a:lnTo>
                  <a:pt x="387995" y="121230"/>
                </a:lnTo>
                <a:lnTo>
                  <a:pt x="389934" y="120633"/>
                </a:lnTo>
                <a:lnTo>
                  <a:pt x="390977" y="117502"/>
                </a:lnTo>
                <a:lnTo>
                  <a:pt x="391425" y="117204"/>
                </a:lnTo>
                <a:lnTo>
                  <a:pt x="392767" y="116905"/>
                </a:lnTo>
                <a:lnTo>
                  <a:pt x="396047" y="115563"/>
                </a:lnTo>
                <a:lnTo>
                  <a:pt x="401266" y="112730"/>
                </a:lnTo>
                <a:lnTo>
                  <a:pt x="401266" y="111985"/>
                </a:lnTo>
                <a:cubicBezTo>
                  <a:pt x="401266" y="111985"/>
                  <a:pt x="400819" y="111388"/>
                  <a:pt x="400819" y="111388"/>
                </a:cubicBezTo>
                <a:lnTo>
                  <a:pt x="398582" y="109897"/>
                </a:lnTo>
                <a:lnTo>
                  <a:pt x="396047" y="108704"/>
                </a:lnTo>
                <a:lnTo>
                  <a:pt x="394556" y="109301"/>
                </a:lnTo>
                <a:lnTo>
                  <a:pt x="393661" y="109897"/>
                </a:lnTo>
                <a:lnTo>
                  <a:pt x="391425" y="111239"/>
                </a:lnTo>
                <a:lnTo>
                  <a:pt x="388890" y="111686"/>
                </a:lnTo>
                <a:lnTo>
                  <a:pt x="387548" y="112581"/>
                </a:lnTo>
                <a:lnTo>
                  <a:pt x="386206" y="114669"/>
                </a:lnTo>
                <a:lnTo>
                  <a:pt x="384864" y="116458"/>
                </a:lnTo>
                <a:lnTo>
                  <a:pt x="384118" y="117055"/>
                </a:lnTo>
                <a:lnTo>
                  <a:pt x="382925" y="117055"/>
                </a:lnTo>
                <a:cubicBezTo>
                  <a:pt x="382925" y="117055"/>
                  <a:pt x="381583" y="115563"/>
                  <a:pt x="381583" y="115563"/>
                </a:cubicBezTo>
                <a:lnTo>
                  <a:pt x="379645" y="115563"/>
                </a:lnTo>
                <a:cubicBezTo>
                  <a:pt x="379645" y="115563"/>
                  <a:pt x="377408" y="117353"/>
                  <a:pt x="377408" y="117353"/>
                </a:cubicBezTo>
                <a:lnTo>
                  <a:pt x="374724" y="120037"/>
                </a:lnTo>
                <a:lnTo>
                  <a:pt x="371294" y="124212"/>
                </a:lnTo>
                <a:lnTo>
                  <a:pt x="367716" y="126449"/>
                </a:lnTo>
                <a:lnTo>
                  <a:pt x="363242" y="128238"/>
                </a:lnTo>
                <a:lnTo>
                  <a:pt x="359962" y="129133"/>
                </a:lnTo>
                <a:lnTo>
                  <a:pt x="357427" y="130475"/>
                </a:lnTo>
                <a:lnTo>
                  <a:pt x="353102" y="133308"/>
                </a:lnTo>
                <a:lnTo>
                  <a:pt x="352208" y="134948"/>
                </a:lnTo>
                <a:lnTo>
                  <a:pt x="349076" y="135992"/>
                </a:lnTo>
                <a:lnTo>
                  <a:pt x="346542" y="137185"/>
                </a:lnTo>
                <a:lnTo>
                  <a:pt x="344156" y="139124"/>
                </a:lnTo>
                <a:lnTo>
                  <a:pt x="343559" y="142553"/>
                </a:lnTo>
                <a:lnTo>
                  <a:pt x="342068" y="144492"/>
                </a:lnTo>
                <a:lnTo>
                  <a:pt x="338489" y="147176"/>
                </a:lnTo>
                <a:lnTo>
                  <a:pt x="335507" y="149860"/>
                </a:lnTo>
                <a:lnTo>
                  <a:pt x="333568" y="152544"/>
                </a:lnTo>
                <a:lnTo>
                  <a:pt x="331481" y="155377"/>
                </a:lnTo>
                <a:lnTo>
                  <a:pt x="330884" y="156868"/>
                </a:lnTo>
                <a:lnTo>
                  <a:pt x="330884" y="158956"/>
                </a:lnTo>
                <a:cubicBezTo>
                  <a:pt x="330884" y="158956"/>
                  <a:pt x="331779" y="160745"/>
                  <a:pt x="331779" y="160745"/>
                </a:cubicBezTo>
                <a:lnTo>
                  <a:pt x="331779" y="162385"/>
                </a:lnTo>
                <a:cubicBezTo>
                  <a:pt x="331779" y="162385"/>
                  <a:pt x="331183" y="163578"/>
                  <a:pt x="331183" y="163578"/>
                </a:cubicBezTo>
                <a:lnTo>
                  <a:pt x="329095" y="164026"/>
                </a:lnTo>
                <a:lnTo>
                  <a:pt x="327007" y="163727"/>
                </a:lnTo>
                <a:lnTo>
                  <a:pt x="323727" y="162534"/>
                </a:lnTo>
                <a:lnTo>
                  <a:pt x="320297" y="160447"/>
                </a:lnTo>
                <a:lnTo>
                  <a:pt x="319104" y="159403"/>
                </a:lnTo>
                <a:lnTo>
                  <a:pt x="317464" y="157614"/>
                </a:lnTo>
                <a:lnTo>
                  <a:pt x="317762" y="155974"/>
                </a:lnTo>
                <a:lnTo>
                  <a:pt x="318657" y="152693"/>
                </a:lnTo>
                <a:lnTo>
                  <a:pt x="319254" y="150456"/>
                </a:lnTo>
                <a:lnTo>
                  <a:pt x="317912" y="149412"/>
                </a:lnTo>
                <a:lnTo>
                  <a:pt x="316868" y="148220"/>
                </a:lnTo>
                <a:lnTo>
                  <a:pt x="316122" y="147176"/>
                </a:lnTo>
                <a:lnTo>
                  <a:pt x="314631" y="144939"/>
                </a:lnTo>
                <a:lnTo>
                  <a:pt x="312842" y="145535"/>
                </a:lnTo>
                <a:lnTo>
                  <a:pt x="311201" y="146132"/>
                </a:lnTo>
                <a:lnTo>
                  <a:pt x="309412" y="145386"/>
                </a:lnTo>
                <a:lnTo>
                  <a:pt x="303895" y="145685"/>
                </a:lnTo>
                <a:lnTo>
                  <a:pt x="299720" y="145983"/>
                </a:lnTo>
                <a:lnTo>
                  <a:pt x="295843" y="146281"/>
                </a:lnTo>
                <a:lnTo>
                  <a:pt x="290922" y="146579"/>
                </a:lnTo>
                <a:lnTo>
                  <a:pt x="284957" y="146878"/>
                </a:lnTo>
                <a:lnTo>
                  <a:pt x="283317" y="146430"/>
                </a:lnTo>
                <a:lnTo>
                  <a:pt x="282273" y="145685"/>
                </a:lnTo>
                <a:lnTo>
                  <a:pt x="281230" y="142702"/>
                </a:lnTo>
                <a:lnTo>
                  <a:pt x="280633" y="140167"/>
                </a:lnTo>
                <a:lnTo>
                  <a:pt x="279440" y="135396"/>
                </a:lnTo>
                <a:lnTo>
                  <a:pt x="278694" y="131668"/>
                </a:lnTo>
                <a:lnTo>
                  <a:pt x="277800" y="127194"/>
                </a:lnTo>
                <a:lnTo>
                  <a:pt x="277203" y="122274"/>
                </a:lnTo>
                <a:lnTo>
                  <a:pt x="276756" y="118844"/>
                </a:lnTo>
                <a:lnTo>
                  <a:pt x="272283" y="118844"/>
                </a:lnTo>
                <a:cubicBezTo>
                  <a:pt x="272283" y="118844"/>
                  <a:pt x="268704" y="118695"/>
                  <a:pt x="268704" y="118695"/>
                </a:cubicBezTo>
                <a:lnTo>
                  <a:pt x="263932" y="118695"/>
                </a:lnTo>
                <a:cubicBezTo>
                  <a:pt x="263932" y="118695"/>
                  <a:pt x="263932" y="115862"/>
                  <a:pt x="263932" y="115862"/>
                </a:cubicBezTo>
                <a:lnTo>
                  <a:pt x="263932" y="112432"/>
                </a:lnTo>
                <a:cubicBezTo>
                  <a:pt x="263932" y="112432"/>
                  <a:pt x="263932" y="108406"/>
                  <a:pt x="263932" y="108406"/>
                </a:cubicBezTo>
                <a:lnTo>
                  <a:pt x="264827" y="103187"/>
                </a:lnTo>
                <a:lnTo>
                  <a:pt x="265125" y="98863"/>
                </a:lnTo>
                <a:lnTo>
                  <a:pt x="265572" y="93495"/>
                </a:lnTo>
                <a:lnTo>
                  <a:pt x="265871" y="89916"/>
                </a:lnTo>
                <a:lnTo>
                  <a:pt x="266169" y="86039"/>
                </a:lnTo>
                <a:lnTo>
                  <a:pt x="263634" y="87232"/>
                </a:lnTo>
                <a:lnTo>
                  <a:pt x="260950" y="88574"/>
                </a:lnTo>
                <a:lnTo>
                  <a:pt x="258415" y="89767"/>
                </a:lnTo>
                <a:lnTo>
                  <a:pt x="256626" y="86635"/>
                </a:lnTo>
                <a:lnTo>
                  <a:pt x="254836" y="83504"/>
                </a:lnTo>
                <a:lnTo>
                  <a:pt x="252152" y="78881"/>
                </a:lnTo>
                <a:lnTo>
                  <a:pt x="250214" y="75303"/>
                </a:lnTo>
                <a:lnTo>
                  <a:pt x="246784" y="73215"/>
                </a:lnTo>
                <a:lnTo>
                  <a:pt x="244249" y="71724"/>
                </a:lnTo>
                <a:lnTo>
                  <a:pt x="241565" y="69189"/>
                </a:lnTo>
                <a:lnTo>
                  <a:pt x="239329" y="66505"/>
                </a:lnTo>
                <a:lnTo>
                  <a:pt x="237241" y="63970"/>
                </a:lnTo>
                <a:lnTo>
                  <a:pt x="234706" y="61733"/>
                </a:lnTo>
                <a:lnTo>
                  <a:pt x="232171" y="62479"/>
                </a:lnTo>
                <a:lnTo>
                  <a:pt x="229338" y="63821"/>
                </a:lnTo>
                <a:lnTo>
                  <a:pt x="226654" y="65163"/>
                </a:lnTo>
                <a:lnTo>
                  <a:pt x="223821" y="66505"/>
                </a:lnTo>
                <a:lnTo>
                  <a:pt x="222479" y="67251"/>
                </a:lnTo>
                <a:lnTo>
                  <a:pt x="219198" y="66952"/>
                </a:lnTo>
                <a:lnTo>
                  <a:pt x="216365" y="66654"/>
                </a:lnTo>
                <a:lnTo>
                  <a:pt x="211146" y="66207"/>
                </a:lnTo>
                <a:lnTo>
                  <a:pt x="206821" y="65908"/>
                </a:lnTo>
                <a:lnTo>
                  <a:pt x="202348" y="65610"/>
                </a:lnTo>
                <a:lnTo>
                  <a:pt x="196234" y="65163"/>
                </a:lnTo>
                <a:lnTo>
                  <a:pt x="189972" y="64715"/>
                </a:lnTo>
                <a:lnTo>
                  <a:pt x="185797" y="65312"/>
                </a:lnTo>
                <a:lnTo>
                  <a:pt x="180428" y="66207"/>
                </a:lnTo>
                <a:lnTo>
                  <a:pt x="174911" y="67101"/>
                </a:lnTo>
                <a:lnTo>
                  <a:pt x="170289" y="67847"/>
                </a:lnTo>
                <a:lnTo>
                  <a:pt x="164473" y="68742"/>
                </a:lnTo>
                <a:lnTo>
                  <a:pt x="160149" y="69487"/>
                </a:lnTo>
                <a:lnTo>
                  <a:pt x="158061" y="69487"/>
                </a:lnTo>
                <a:cubicBezTo>
                  <a:pt x="158061" y="69487"/>
                  <a:pt x="155377" y="66505"/>
                  <a:pt x="155377" y="66505"/>
                </a:cubicBezTo>
                <a:lnTo>
                  <a:pt x="151053" y="61882"/>
                </a:lnTo>
                <a:lnTo>
                  <a:pt x="148369" y="59049"/>
                </a:lnTo>
                <a:lnTo>
                  <a:pt x="145834" y="56365"/>
                </a:lnTo>
                <a:lnTo>
                  <a:pt x="142106" y="52488"/>
                </a:lnTo>
                <a:lnTo>
                  <a:pt x="139124" y="49506"/>
                </a:lnTo>
                <a:lnTo>
                  <a:pt x="136141" y="46673"/>
                </a:lnTo>
                <a:lnTo>
                  <a:pt x="134501" y="43989"/>
                </a:lnTo>
                <a:lnTo>
                  <a:pt x="133607" y="40559"/>
                </a:lnTo>
                <a:lnTo>
                  <a:pt x="132115" y="39068"/>
                </a:lnTo>
                <a:lnTo>
                  <a:pt x="128686" y="36980"/>
                </a:lnTo>
                <a:lnTo>
                  <a:pt x="125107" y="34744"/>
                </a:lnTo>
                <a:lnTo>
                  <a:pt x="121528" y="32507"/>
                </a:lnTo>
                <a:lnTo>
                  <a:pt x="117949" y="30270"/>
                </a:lnTo>
                <a:lnTo>
                  <a:pt x="114371" y="28033"/>
                </a:lnTo>
                <a:lnTo>
                  <a:pt x="110792" y="25797"/>
                </a:lnTo>
                <a:lnTo>
                  <a:pt x="107213" y="23709"/>
                </a:lnTo>
                <a:lnTo>
                  <a:pt x="107213" y="23709"/>
                </a:lnTo>
                <a:cubicBezTo>
                  <a:pt x="107213" y="23709"/>
                  <a:pt x="106766" y="28183"/>
                  <a:pt x="106766" y="28183"/>
                </a:cubicBezTo>
                <a:lnTo>
                  <a:pt x="105722" y="29674"/>
                </a:lnTo>
                <a:lnTo>
                  <a:pt x="105722" y="32358"/>
                </a:lnTo>
                <a:cubicBezTo>
                  <a:pt x="105722" y="32358"/>
                  <a:pt x="106468" y="36086"/>
                  <a:pt x="106468" y="36086"/>
                </a:cubicBezTo>
                <a:lnTo>
                  <a:pt x="106468" y="38621"/>
                </a:lnTo>
                <a:cubicBezTo>
                  <a:pt x="106468" y="38621"/>
                  <a:pt x="106020" y="40112"/>
                  <a:pt x="106020" y="40112"/>
                </a:cubicBezTo>
                <a:lnTo>
                  <a:pt x="104977" y="41006"/>
                </a:lnTo>
                <a:lnTo>
                  <a:pt x="103485" y="41305"/>
                </a:lnTo>
                <a:lnTo>
                  <a:pt x="102740" y="41752"/>
                </a:lnTo>
                <a:lnTo>
                  <a:pt x="102740" y="42348"/>
                </a:lnTo>
                <a:cubicBezTo>
                  <a:pt x="102740" y="42348"/>
                  <a:pt x="102889" y="42945"/>
                  <a:pt x="102889" y="42945"/>
                </a:cubicBezTo>
                <a:lnTo>
                  <a:pt x="103635" y="43392"/>
                </a:lnTo>
                <a:lnTo>
                  <a:pt x="103635" y="43840"/>
                </a:lnTo>
                <a:cubicBezTo>
                  <a:pt x="103635" y="43840"/>
                  <a:pt x="103485" y="44436"/>
                  <a:pt x="103485" y="44436"/>
                </a:cubicBezTo>
                <a:lnTo>
                  <a:pt x="100652" y="46225"/>
                </a:lnTo>
                <a:lnTo>
                  <a:pt x="98266" y="46822"/>
                </a:lnTo>
                <a:lnTo>
                  <a:pt x="93644" y="47269"/>
                </a:lnTo>
                <a:lnTo>
                  <a:pt x="93346" y="46524"/>
                </a:lnTo>
                <a:lnTo>
                  <a:pt x="93644" y="45480"/>
                </a:lnTo>
                <a:lnTo>
                  <a:pt x="94390" y="43989"/>
                </a:lnTo>
                <a:lnTo>
                  <a:pt x="96477" y="41454"/>
                </a:lnTo>
                <a:lnTo>
                  <a:pt x="96477" y="40708"/>
                </a:lnTo>
                <a:cubicBezTo>
                  <a:pt x="96477" y="40708"/>
                  <a:pt x="87530" y="32507"/>
                  <a:pt x="87530" y="32507"/>
                </a:cubicBezTo>
                <a:lnTo>
                  <a:pt x="85741" y="30121"/>
                </a:lnTo>
                <a:lnTo>
                  <a:pt x="84846" y="28332"/>
                </a:lnTo>
                <a:lnTo>
                  <a:pt x="84846" y="27139"/>
                </a:lnTo>
                <a:cubicBezTo>
                  <a:pt x="84846" y="27139"/>
                  <a:pt x="86337" y="23411"/>
                  <a:pt x="86337" y="23411"/>
                </a:cubicBezTo>
                <a:lnTo>
                  <a:pt x="89469" y="17148"/>
                </a:lnTo>
                <a:lnTo>
                  <a:pt x="90810" y="13718"/>
                </a:lnTo>
                <a:lnTo>
                  <a:pt x="88872" y="12526"/>
                </a:lnTo>
                <a:lnTo>
                  <a:pt x="85293" y="10289"/>
                </a:lnTo>
                <a:lnTo>
                  <a:pt x="81715" y="8052"/>
                </a:lnTo>
                <a:lnTo>
                  <a:pt x="78136" y="5815"/>
                </a:lnTo>
                <a:lnTo>
                  <a:pt x="74557" y="3579"/>
                </a:lnTo>
                <a:lnTo>
                  <a:pt x="73066" y="2684"/>
                </a:lnTo>
                <a:lnTo>
                  <a:pt x="72320" y="4175"/>
                </a:lnTo>
                <a:lnTo>
                  <a:pt x="72022" y="6561"/>
                </a:lnTo>
                <a:lnTo>
                  <a:pt x="72470" y="9245"/>
                </a:lnTo>
                <a:lnTo>
                  <a:pt x="73215" y="11034"/>
                </a:lnTo>
                <a:lnTo>
                  <a:pt x="74110" y="11780"/>
                </a:lnTo>
                <a:lnTo>
                  <a:pt x="73812" y="12973"/>
                </a:lnTo>
                <a:lnTo>
                  <a:pt x="72171" y="14464"/>
                </a:lnTo>
                <a:lnTo>
                  <a:pt x="71128" y="16104"/>
                </a:lnTo>
                <a:lnTo>
                  <a:pt x="70531" y="17745"/>
                </a:lnTo>
                <a:lnTo>
                  <a:pt x="70531" y="18639"/>
                </a:lnTo>
                <a:cubicBezTo>
                  <a:pt x="70531" y="18639"/>
                  <a:pt x="70829" y="18937"/>
                  <a:pt x="70829" y="18937"/>
                </a:cubicBezTo>
                <a:lnTo>
                  <a:pt x="74557" y="16850"/>
                </a:lnTo>
                <a:lnTo>
                  <a:pt x="74856" y="16850"/>
                </a:lnTo>
                <a:cubicBezTo>
                  <a:pt x="74856" y="16850"/>
                  <a:pt x="74259" y="19534"/>
                  <a:pt x="74259" y="19534"/>
                </a:cubicBezTo>
                <a:lnTo>
                  <a:pt x="73662" y="20429"/>
                </a:lnTo>
                <a:lnTo>
                  <a:pt x="73066" y="20429"/>
                </a:lnTo>
                <a:cubicBezTo>
                  <a:pt x="73066" y="20429"/>
                  <a:pt x="72768" y="21771"/>
                  <a:pt x="72768" y="21771"/>
                </a:cubicBezTo>
                <a:lnTo>
                  <a:pt x="72768" y="24157"/>
                </a:lnTo>
                <a:cubicBezTo>
                  <a:pt x="72768" y="24157"/>
                  <a:pt x="73215" y="25797"/>
                  <a:pt x="73215" y="25797"/>
                </a:cubicBezTo>
                <a:lnTo>
                  <a:pt x="73812" y="26691"/>
                </a:lnTo>
                <a:lnTo>
                  <a:pt x="73812" y="27288"/>
                </a:lnTo>
                <a:cubicBezTo>
                  <a:pt x="73812" y="27288"/>
                  <a:pt x="72768" y="27586"/>
                  <a:pt x="72768" y="27586"/>
                </a:cubicBezTo>
                <a:lnTo>
                  <a:pt x="72171" y="27586"/>
                </a:lnTo>
                <a:cubicBezTo>
                  <a:pt x="72171" y="27586"/>
                  <a:pt x="71873" y="26691"/>
                  <a:pt x="71873" y="26691"/>
                </a:cubicBezTo>
                <a:lnTo>
                  <a:pt x="71277" y="26393"/>
                </a:lnTo>
                <a:lnTo>
                  <a:pt x="70531" y="26393"/>
                </a:lnTo>
                <a:cubicBezTo>
                  <a:pt x="70531" y="26393"/>
                  <a:pt x="69935" y="27139"/>
                  <a:pt x="69935" y="27139"/>
                </a:cubicBezTo>
                <a:lnTo>
                  <a:pt x="69487" y="28332"/>
                </a:lnTo>
                <a:lnTo>
                  <a:pt x="69785" y="28928"/>
                </a:lnTo>
                <a:lnTo>
                  <a:pt x="71426" y="29226"/>
                </a:lnTo>
                <a:lnTo>
                  <a:pt x="71426" y="29823"/>
                </a:lnTo>
                <a:cubicBezTo>
                  <a:pt x="71426" y="29823"/>
                  <a:pt x="68443" y="34296"/>
                  <a:pt x="68443" y="34296"/>
                </a:cubicBezTo>
                <a:lnTo>
                  <a:pt x="66803" y="36235"/>
                </a:lnTo>
                <a:lnTo>
                  <a:pt x="65461" y="37279"/>
                </a:lnTo>
                <a:lnTo>
                  <a:pt x="62926" y="38322"/>
                </a:lnTo>
                <a:lnTo>
                  <a:pt x="61584" y="38322"/>
                </a:lnTo>
                <a:cubicBezTo>
                  <a:pt x="61584" y="38322"/>
                  <a:pt x="60540" y="37577"/>
                  <a:pt x="60540" y="37577"/>
                </a:cubicBezTo>
                <a:lnTo>
                  <a:pt x="59944" y="36533"/>
                </a:lnTo>
                <a:lnTo>
                  <a:pt x="59646" y="35042"/>
                </a:lnTo>
                <a:lnTo>
                  <a:pt x="60093" y="33252"/>
                </a:lnTo>
                <a:lnTo>
                  <a:pt x="61137" y="31165"/>
                </a:lnTo>
                <a:lnTo>
                  <a:pt x="61137" y="28779"/>
                </a:lnTo>
                <a:cubicBezTo>
                  <a:pt x="61137" y="28779"/>
                  <a:pt x="59944" y="26095"/>
                  <a:pt x="59944" y="26095"/>
                </a:cubicBezTo>
                <a:lnTo>
                  <a:pt x="59497" y="23858"/>
                </a:lnTo>
                <a:lnTo>
                  <a:pt x="59497" y="22069"/>
                </a:lnTo>
                <a:cubicBezTo>
                  <a:pt x="59497" y="22069"/>
                  <a:pt x="60540" y="19385"/>
                  <a:pt x="60540" y="19385"/>
                </a:cubicBezTo>
                <a:lnTo>
                  <a:pt x="63374" y="12675"/>
                </a:lnTo>
                <a:lnTo>
                  <a:pt x="64119" y="10140"/>
                </a:lnTo>
                <a:lnTo>
                  <a:pt x="65312" y="7754"/>
                </a:lnTo>
                <a:lnTo>
                  <a:pt x="66953" y="5666"/>
                </a:lnTo>
                <a:lnTo>
                  <a:pt x="68145" y="3281"/>
                </a:lnTo>
                <a:lnTo>
                  <a:pt x="68891" y="596"/>
                </a:lnTo>
                <a:lnTo>
                  <a:pt x="68891" y="596"/>
                </a:lnTo>
                <a:cubicBezTo>
                  <a:pt x="68891" y="596"/>
                  <a:pt x="67996" y="0"/>
                  <a:pt x="67996" y="0"/>
                </a:cubicBezTo>
                <a:lnTo>
                  <a:pt x="65163" y="447"/>
                </a:lnTo>
                <a:lnTo>
                  <a:pt x="60988" y="1640"/>
                </a:lnTo>
                <a:lnTo>
                  <a:pt x="56664" y="2833"/>
                </a:lnTo>
                <a:lnTo>
                  <a:pt x="52339" y="4026"/>
                </a:lnTo>
                <a:lnTo>
                  <a:pt x="44585" y="6114"/>
                </a:lnTo>
                <a:lnTo>
                  <a:pt x="39664" y="7456"/>
                </a:lnTo>
                <a:lnTo>
                  <a:pt x="35787" y="8649"/>
                </a:lnTo>
                <a:lnTo>
                  <a:pt x="31612" y="9841"/>
                </a:lnTo>
                <a:lnTo>
                  <a:pt x="26244" y="11482"/>
                </a:lnTo>
                <a:lnTo>
                  <a:pt x="21622" y="12824"/>
                </a:lnTo>
                <a:lnTo>
                  <a:pt x="16253" y="14464"/>
                </a:lnTo>
                <a:lnTo>
                  <a:pt x="11482" y="15806"/>
                </a:lnTo>
                <a:lnTo>
                  <a:pt x="7456" y="16999"/>
                </a:lnTo>
                <a:lnTo>
                  <a:pt x="3281" y="18192"/>
                </a:lnTo>
                <a:lnTo>
                  <a:pt x="0" y="19087"/>
                </a:lnTo>
                <a:lnTo>
                  <a:pt x="0" y="26841"/>
                </a:lnTo>
                <a:cubicBezTo>
                  <a:pt x="0" y="26841"/>
                  <a:pt x="0" y="34594"/>
                  <a:pt x="0" y="34594"/>
                </a:cubicBezTo>
                <a:lnTo>
                  <a:pt x="0" y="42348"/>
                </a:lnTo>
                <a:cubicBezTo>
                  <a:pt x="0" y="42348"/>
                  <a:pt x="0" y="50102"/>
                  <a:pt x="0" y="50102"/>
                </a:cubicBezTo>
                <a:lnTo>
                  <a:pt x="0" y="57856"/>
                </a:lnTo>
                <a:cubicBezTo>
                  <a:pt x="0" y="57856"/>
                  <a:pt x="0" y="65610"/>
                  <a:pt x="0" y="65610"/>
                </a:cubicBezTo>
                <a:lnTo>
                  <a:pt x="0" y="73215"/>
                </a:lnTo>
                <a:cubicBezTo>
                  <a:pt x="0" y="73215"/>
                  <a:pt x="0" y="80820"/>
                  <a:pt x="0" y="80820"/>
                </a:cubicBezTo>
                <a:lnTo>
                  <a:pt x="0" y="88425"/>
                </a:lnTo>
                <a:cubicBezTo>
                  <a:pt x="0" y="88425"/>
                  <a:pt x="0" y="96030"/>
                  <a:pt x="0" y="96030"/>
                </a:cubicBezTo>
                <a:lnTo>
                  <a:pt x="0" y="103634"/>
                </a:lnTo>
                <a:cubicBezTo>
                  <a:pt x="0" y="103634"/>
                  <a:pt x="0" y="111239"/>
                  <a:pt x="0" y="111239"/>
                </a:cubicBezTo>
                <a:lnTo>
                  <a:pt x="0" y="118844"/>
                </a:lnTo>
                <a:cubicBezTo>
                  <a:pt x="0" y="118844"/>
                  <a:pt x="0" y="126449"/>
                  <a:pt x="0" y="126449"/>
                </a:cubicBezTo>
                <a:lnTo>
                  <a:pt x="0" y="134054"/>
                </a:lnTo>
                <a:cubicBezTo>
                  <a:pt x="0" y="134054"/>
                  <a:pt x="0" y="141509"/>
                  <a:pt x="0" y="141509"/>
                </a:cubicBezTo>
                <a:lnTo>
                  <a:pt x="7008" y="141807"/>
                </a:lnTo>
                <a:lnTo>
                  <a:pt x="13271" y="142106"/>
                </a:lnTo>
                <a:lnTo>
                  <a:pt x="21025" y="142553"/>
                </a:lnTo>
                <a:lnTo>
                  <a:pt x="23262" y="143000"/>
                </a:lnTo>
                <a:lnTo>
                  <a:pt x="26095" y="143299"/>
                </a:lnTo>
                <a:lnTo>
                  <a:pt x="27437" y="143299"/>
                </a:lnTo>
                <a:cubicBezTo>
                  <a:pt x="27437" y="143299"/>
                  <a:pt x="28630" y="141957"/>
                  <a:pt x="28630" y="141957"/>
                </a:cubicBezTo>
                <a:lnTo>
                  <a:pt x="29376" y="141211"/>
                </a:lnTo>
                <a:lnTo>
                  <a:pt x="29972" y="140615"/>
                </a:lnTo>
                <a:lnTo>
                  <a:pt x="29972" y="139869"/>
                </a:lnTo>
                <a:cubicBezTo>
                  <a:pt x="29972" y="139869"/>
                  <a:pt x="28928" y="139273"/>
                  <a:pt x="28928" y="139273"/>
                </a:cubicBezTo>
                <a:lnTo>
                  <a:pt x="27437" y="137334"/>
                </a:lnTo>
                <a:lnTo>
                  <a:pt x="26542" y="130177"/>
                </a:lnTo>
                <a:lnTo>
                  <a:pt x="25946" y="124063"/>
                </a:lnTo>
                <a:lnTo>
                  <a:pt x="27735" y="122125"/>
                </a:lnTo>
                <a:lnTo>
                  <a:pt x="29227" y="121230"/>
                </a:lnTo>
                <a:lnTo>
                  <a:pt x="29227" y="120484"/>
                </a:lnTo>
                <a:cubicBezTo>
                  <a:pt x="29227" y="120484"/>
                  <a:pt x="31761" y="113327"/>
                  <a:pt x="31761" y="113327"/>
                </a:cubicBezTo>
                <a:lnTo>
                  <a:pt x="34147" y="109450"/>
                </a:lnTo>
                <a:lnTo>
                  <a:pt x="37279" y="108406"/>
                </a:lnTo>
                <a:lnTo>
                  <a:pt x="41454" y="110792"/>
                </a:lnTo>
                <a:lnTo>
                  <a:pt x="43243" y="114072"/>
                </a:lnTo>
                <a:lnTo>
                  <a:pt x="45033" y="114072"/>
                </a:lnTo>
                <a:cubicBezTo>
                  <a:pt x="45033" y="114072"/>
                  <a:pt x="48462" y="113178"/>
                  <a:pt x="48462" y="113178"/>
                </a:cubicBezTo>
                <a:lnTo>
                  <a:pt x="49506" y="111836"/>
                </a:lnTo>
                <a:lnTo>
                  <a:pt x="51295" y="108406"/>
                </a:lnTo>
                <a:lnTo>
                  <a:pt x="51892" y="105573"/>
                </a:lnTo>
                <a:lnTo>
                  <a:pt x="52936" y="104231"/>
                </a:lnTo>
                <a:lnTo>
                  <a:pt x="54129" y="103336"/>
                </a:lnTo>
                <a:lnTo>
                  <a:pt x="55322" y="103336"/>
                </a:lnTo>
                <a:cubicBezTo>
                  <a:pt x="55322" y="103336"/>
                  <a:pt x="57707" y="104231"/>
                  <a:pt x="57707" y="104231"/>
                </a:cubicBezTo>
                <a:lnTo>
                  <a:pt x="59497" y="104678"/>
                </a:lnTo>
                <a:lnTo>
                  <a:pt x="60839" y="105275"/>
                </a:lnTo>
                <a:lnTo>
                  <a:pt x="62032" y="106318"/>
                </a:lnTo>
                <a:lnTo>
                  <a:pt x="63225" y="108108"/>
                </a:lnTo>
                <a:lnTo>
                  <a:pt x="63225" y="109301"/>
                </a:lnTo>
                <a:cubicBezTo>
                  <a:pt x="63225" y="109301"/>
                  <a:pt x="63970" y="109897"/>
                  <a:pt x="63970" y="109897"/>
                </a:cubicBezTo>
                <a:lnTo>
                  <a:pt x="64865" y="109897"/>
                </a:lnTo>
                <a:cubicBezTo>
                  <a:pt x="64865" y="109897"/>
                  <a:pt x="65610" y="109897"/>
                  <a:pt x="65610" y="109897"/>
                </a:cubicBezTo>
                <a:lnTo>
                  <a:pt x="66057" y="109599"/>
                </a:lnTo>
                <a:lnTo>
                  <a:pt x="66356" y="109002"/>
                </a:lnTo>
                <a:lnTo>
                  <a:pt x="66057" y="108257"/>
                </a:lnTo>
                <a:lnTo>
                  <a:pt x="64567" y="106020"/>
                </a:lnTo>
                <a:lnTo>
                  <a:pt x="61137" y="101994"/>
                </a:lnTo>
                <a:lnTo>
                  <a:pt x="58900" y="100354"/>
                </a:lnTo>
                <a:lnTo>
                  <a:pt x="57856" y="99459"/>
                </a:lnTo>
                <a:lnTo>
                  <a:pt x="57558" y="98564"/>
                </a:lnTo>
                <a:lnTo>
                  <a:pt x="59050" y="97372"/>
                </a:lnTo>
                <a:lnTo>
                  <a:pt x="60392" y="96626"/>
                </a:lnTo>
                <a:lnTo>
                  <a:pt x="62777" y="97222"/>
                </a:lnTo>
                <a:lnTo>
                  <a:pt x="66057" y="97521"/>
                </a:lnTo>
                <a:lnTo>
                  <a:pt x="67549" y="96924"/>
                </a:lnTo>
                <a:lnTo>
                  <a:pt x="69040" y="93793"/>
                </a:lnTo>
                <a:lnTo>
                  <a:pt x="72768" y="97222"/>
                </a:lnTo>
                <a:lnTo>
                  <a:pt x="76645" y="100950"/>
                </a:lnTo>
                <a:lnTo>
                  <a:pt x="78136" y="101696"/>
                </a:lnTo>
                <a:lnTo>
                  <a:pt x="80969" y="102143"/>
                </a:lnTo>
                <a:lnTo>
                  <a:pt x="83206" y="102143"/>
                </a:lnTo>
                <a:cubicBezTo>
                  <a:pt x="83206" y="102143"/>
                  <a:pt x="84101" y="102740"/>
                  <a:pt x="84101" y="102740"/>
                </a:cubicBezTo>
                <a:lnTo>
                  <a:pt x="85145" y="103783"/>
                </a:lnTo>
                <a:lnTo>
                  <a:pt x="87232" y="107959"/>
                </a:lnTo>
                <a:lnTo>
                  <a:pt x="89320" y="109002"/>
                </a:lnTo>
                <a:lnTo>
                  <a:pt x="91854" y="109748"/>
                </a:lnTo>
                <a:lnTo>
                  <a:pt x="100056" y="109748"/>
                </a:lnTo>
                <a:cubicBezTo>
                  <a:pt x="100056" y="109748"/>
                  <a:pt x="102591" y="109748"/>
                  <a:pt x="102591" y="109748"/>
                </a:cubicBezTo>
                <a:lnTo>
                  <a:pt x="104678" y="111686"/>
                </a:lnTo>
                <a:lnTo>
                  <a:pt x="106020" y="112432"/>
                </a:lnTo>
                <a:lnTo>
                  <a:pt x="106617" y="113178"/>
                </a:lnTo>
                <a:lnTo>
                  <a:pt x="106617" y="114072"/>
                </a:lnTo>
                <a:cubicBezTo>
                  <a:pt x="106617" y="114072"/>
                  <a:pt x="106020" y="115116"/>
                  <a:pt x="106020" y="115116"/>
                </a:cubicBezTo>
                <a:lnTo>
                  <a:pt x="106020" y="117204"/>
                </a:lnTo>
                <a:cubicBezTo>
                  <a:pt x="106020" y="117204"/>
                  <a:pt x="105871" y="118844"/>
                  <a:pt x="105871" y="118844"/>
                </a:cubicBezTo>
                <a:lnTo>
                  <a:pt x="105275" y="119590"/>
                </a:lnTo>
                <a:lnTo>
                  <a:pt x="105275" y="120335"/>
                </a:lnTo>
                <a:cubicBezTo>
                  <a:pt x="105275" y="120335"/>
                  <a:pt x="105573" y="120932"/>
                  <a:pt x="105573" y="120932"/>
                </a:cubicBezTo>
                <a:lnTo>
                  <a:pt x="109301" y="122423"/>
                </a:lnTo>
                <a:lnTo>
                  <a:pt x="110643" y="124063"/>
                </a:lnTo>
                <a:lnTo>
                  <a:pt x="111538" y="124809"/>
                </a:lnTo>
                <a:lnTo>
                  <a:pt x="111836" y="125852"/>
                </a:lnTo>
                <a:lnTo>
                  <a:pt x="111240" y="126598"/>
                </a:lnTo>
                <a:lnTo>
                  <a:pt x="109450" y="126300"/>
                </a:lnTo>
                <a:lnTo>
                  <a:pt x="108555" y="127343"/>
                </a:lnTo>
                <a:lnTo>
                  <a:pt x="108555" y="129282"/>
                </a:lnTo>
                <a:lnTo>
                  <a:pt x="109897" y="131071"/>
                </a:lnTo>
                <a:lnTo>
                  <a:pt x="110196" y="132712"/>
                </a:lnTo>
                <a:lnTo>
                  <a:pt x="109301" y="134352"/>
                </a:lnTo>
                <a:lnTo>
                  <a:pt x="108257" y="136589"/>
                </a:lnTo>
                <a:lnTo>
                  <a:pt x="108257" y="138229"/>
                </a:lnTo>
                <a:cubicBezTo>
                  <a:pt x="108257" y="138229"/>
                  <a:pt x="108854" y="139124"/>
                  <a:pt x="108854" y="139124"/>
                </a:cubicBezTo>
                <a:lnTo>
                  <a:pt x="111687" y="140764"/>
                </a:lnTo>
                <a:lnTo>
                  <a:pt x="118397" y="144939"/>
                </a:lnTo>
                <a:lnTo>
                  <a:pt x="119888" y="144939"/>
                </a:lnTo>
                <a:cubicBezTo>
                  <a:pt x="119888" y="144939"/>
                  <a:pt x="126300" y="144193"/>
                  <a:pt x="126300" y="144193"/>
                </a:cubicBezTo>
                <a:lnTo>
                  <a:pt x="129282" y="144193"/>
                </a:lnTo>
                <a:cubicBezTo>
                  <a:pt x="129282" y="144193"/>
                  <a:pt x="131072" y="144790"/>
                  <a:pt x="131072" y="144790"/>
                </a:cubicBezTo>
                <a:lnTo>
                  <a:pt x="135992" y="145386"/>
                </a:lnTo>
                <a:lnTo>
                  <a:pt x="137483" y="145983"/>
                </a:lnTo>
                <a:lnTo>
                  <a:pt x="139124" y="145983"/>
                </a:lnTo>
                <a:cubicBezTo>
                  <a:pt x="139124" y="145983"/>
                  <a:pt x="141360" y="145983"/>
                  <a:pt x="141360" y="145983"/>
                </a:cubicBezTo>
                <a:lnTo>
                  <a:pt x="142852" y="144193"/>
                </a:lnTo>
                <a:lnTo>
                  <a:pt x="143597" y="143746"/>
                </a:lnTo>
                <a:lnTo>
                  <a:pt x="144342" y="143448"/>
                </a:lnTo>
                <a:lnTo>
                  <a:pt x="145685" y="143448"/>
                </a:lnTo>
                <a:cubicBezTo>
                  <a:pt x="145685" y="143448"/>
                  <a:pt x="149562" y="144641"/>
                  <a:pt x="149562" y="144641"/>
                </a:cubicBezTo>
                <a:lnTo>
                  <a:pt x="153588" y="147176"/>
                </a:lnTo>
                <a:lnTo>
                  <a:pt x="156272" y="149412"/>
                </a:lnTo>
                <a:lnTo>
                  <a:pt x="157614" y="151500"/>
                </a:lnTo>
                <a:lnTo>
                  <a:pt x="159254" y="155974"/>
                </a:lnTo>
                <a:lnTo>
                  <a:pt x="161342" y="162833"/>
                </a:lnTo>
                <a:lnTo>
                  <a:pt x="163728" y="167455"/>
                </a:lnTo>
                <a:lnTo>
                  <a:pt x="166561" y="169841"/>
                </a:lnTo>
                <a:lnTo>
                  <a:pt x="168648" y="174165"/>
                </a:lnTo>
                <a:lnTo>
                  <a:pt x="170437" y="183709"/>
                </a:lnTo>
                <a:lnTo>
                  <a:pt x="171481" y="185647"/>
                </a:lnTo>
                <a:lnTo>
                  <a:pt x="172525" y="186691"/>
                </a:lnTo>
                <a:lnTo>
                  <a:pt x="175806" y="189524"/>
                </a:lnTo>
                <a:lnTo>
                  <a:pt x="182516" y="194147"/>
                </a:lnTo>
                <a:lnTo>
                  <a:pt x="186542" y="196831"/>
                </a:lnTo>
                <a:lnTo>
                  <a:pt x="192656" y="201155"/>
                </a:lnTo>
                <a:lnTo>
                  <a:pt x="198322" y="205032"/>
                </a:lnTo>
                <a:lnTo>
                  <a:pt x="203988" y="211146"/>
                </a:lnTo>
                <a:lnTo>
                  <a:pt x="205181" y="212040"/>
                </a:lnTo>
                <a:lnTo>
                  <a:pt x="210102" y="215321"/>
                </a:lnTo>
                <a:lnTo>
                  <a:pt x="215619" y="218601"/>
                </a:lnTo>
                <a:lnTo>
                  <a:pt x="219496" y="217856"/>
                </a:lnTo>
                <a:lnTo>
                  <a:pt x="225312" y="223075"/>
                </a:lnTo>
                <a:lnTo>
                  <a:pt x="227698" y="225013"/>
                </a:lnTo>
                <a:lnTo>
                  <a:pt x="228741" y="225610"/>
                </a:lnTo>
                <a:lnTo>
                  <a:pt x="232916" y="227697"/>
                </a:lnTo>
                <a:lnTo>
                  <a:pt x="239627" y="231873"/>
                </a:lnTo>
                <a:lnTo>
                  <a:pt x="248126" y="237986"/>
                </a:lnTo>
                <a:lnTo>
                  <a:pt x="253793" y="241565"/>
                </a:lnTo>
                <a:lnTo>
                  <a:pt x="255283" y="242012"/>
                </a:lnTo>
                <a:lnTo>
                  <a:pt x="256775" y="242012"/>
                </a:lnTo>
                <a:cubicBezTo>
                  <a:pt x="256775" y="242012"/>
                  <a:pt x="258415" y="241267"/>
                  <a:pt x="258415" y="241267"/>
                </a:cubicBezTo>
                <a:lnTo>
                  <a:pt x="260204" y="240670"/>
                </a:lnTo>
                <a:lnTo>
                  <a:pt x="263186" y="241416"/>
                </a:lnTo>
                <a:lnTo>
                  <a:pt x="266467" y="242758"/>
                </a:lnTo>
                <a:lnTo>
                  <a:pt x="268555" y="243802"/>
                </a:lnTo>
                <a:lnTo>
                  <a:pt x="270941" y="245293"/>
                </a:lnTo>
                <a:lnTo>
                  <a:pt x="272879" y="246784"/>
                </a:lnTo>
                <a:lnTo>
                  <a:pt x="274370" y="247530"/>
                </a:lnTo>
                <a:lnTo>
                  <a:pt x="279291" y="248872"/>
                </a:lnTo>
                <a:lnTo>
                  <a:pt x="280186" y="249617"/>
                </a:lnTo>
                <a:lnTo>
                  <a:pt x="280782" y="250512"/>
                </a:lnTo>
                <a:lnTo>
                  <a:pt x="280782" y="251407"/>
                </a:lnTo>
                <a:cubicBezTo>
                  <a:pt x="280782" y="251407"/>
                  <a:pt x="278098" y="256029"/>
                  <a:pt x="278098" y="256029"/>
                </a:cubicBezTo>
                <a:lnTo>
                  <a:pt x="277651" y="261993"/>
                </a:lnTo>
                <a:lnTo>
                  <a:pt x="277651" y="266467"/>
                </a:lnTo>
                <a:cubicBezTo>
                  <a:pt x="277651" y="266467"/>
                  <a:pt x="277949" y="269897"/>
                  <a:pt x="277949" y="269897"/>
                </a:cubicBezTo>
                <a:lnTo>
                  <a:pt x="286001" y="269151"/>
                </a:lnTo>
                <a:lnTo>
                  <a:pt x="292413" y="270344"/>
                </a:lnTo>
                <a:lnTo>
                  <a:pt x="295694" y="273475"/>
                </a:lnTo>
                <a:lnTo>
                  <a:pt x="298974" y="274221"/>
                </a:lnTo>
                <a:lnTo>
                  <a:pt x="302255" y="272730"/>
                </a:lnTo>
                <a:lnTo>
                  <a:pt x="304193" y="272432"/>
                </a:lnTo>
                <a:lnTo>
                  <a:pt x="304939" y="273475"/>
                </a:lnTo>
                <a:lnTo>
                  <a:pt x="306579" y="273923"/>
                </a:lnTo>
                <a:lnTo>
                  <a:pt x="308965" y="273923"/>
                </a:lnTo>
                <a:cubicBezTo>
                  <a:pt x="308965" y="273923"/>
                  <a:pt x="310307" y="274668"/>
                  <a:pt x="310307" y="274668"/>
                </a:cubicBezTo>
                <a:lnTo>
                  <a:pt x="310307" y="275563"/>
                </a:lnTo>
                <a:cubicBezTo>
                  <a:pt x="310307" y="275563"/>
                  <a:pt x="311500" y="273326"/>
                  <a:pt x="311500" y="273326"/>
                </a:cubicBezTo>
                <a:lnTo>
                  <a:pt x="311947" y="265721"/>
                </a:lnTo>
                <a:lnTo>
                  <a:pt x="313289" y="263037"/>
                </a:lnTo>
                <a:lnTo>
                  <a:pt x="317166" y="258266"/>
                </a:lnTo>
                <a:lnTo>
                  <a:pt x="319254" y="254687"/>
                </a:lnTo>
                <a:lnTo>
                  <a:pt x="321490" y="251705"/>
                </a:lnTo>
                <a:lnTo>
                  <a:pt x="323131" y="250661"/>
                </a:lnTo>
                <a:lnTo>
                  <a:pt x="324622" y="248275"/>
                </a:lnTo>
                <a:lnTo>
                  <a:pt x="325815" y="245591"/>
                </a:lnTo>
                <a:lnTo>
                  <a:pt x="326113" y="243951"/>
                </a:lnTo>
                <a:lnTo>
                  <a:pt x="326113" y="242609"/>
                </a:lnTo>
                <a:cubicBezTo>
                  <a:pt x="326113" y="242609"/>
                  <a:pt x="325517" y="241714"/>
                  <a:pt x="325517" y="241714"/>
                </a:cubicBezTo>
                <a:lnTo>
                  <a:pt x="323429" y="239925"/>
                </a:lnTo>
                <a:lnTo>
                  <a:pt x="320596" y="237091"/>
                </a:lnTo>
                <a:lnTo>
                  <a:pt x="319104" y="234258"/>
                </a:lnTo>
                <a:lnTo>
                  <a:pt x="318210" y="230531"/>
                </a:lnTo>
                <a:lnTo>
                  <a:pt x="318210" y="227995"/>
                </a:lnTo>
                <a:cubicBezTo>
                  <a:pt x="318210" y="227995"/>
                  <a:pt x="320596" y="220987"/>
                  <a:pt x="320596" y="220987"/>
                </a:cubicBezTo>
                <a:lnTo>
                  <a:pt x="320148" y="219794"/>
                </a:lnTo>
                <a:lnTo>
                  <a:pt x="319403" y="218750"/>
                </a:lnTo>
                <a:lnTo>
                  <a:pt x="317912" y="218005"/>
                </a:lnTo>
                <a:lnTo>
                  <a:pt x="315675" y="217707"/>
                </a:lnTo>
                <a:lnTo>
                  <a:pt x="313438" y="218005"/>
                </a:lnTo>
                <a:lnTo>
                  <a:pt x="310605" y="218005"/>
                </a:lnTo>
                <a:cubicBezTo>
                  <a:pt x="310605" y="218005"/>
                  <a:pt x="308667" y="217707"/>
                  <a:pt x="308667" y="217707"/>
                </a:cubicBezTo>
                <a:lnTo>
                  <a:pt x="308219" y="217259"/>
                </a:lnTo>
                <a:lnTo>
                  <a:pt x="307921" y="213979"/>
                </a:lnTo>
                <a:lnTo>
                  <a:pt x="307473" y="213233"/>
                </a:lnTo>
                <a:lnTo>
                  <a:pt x="306579" y="212637"/>
                </a:lnTo>
                <a:lnTo>
                  <a:pt x="300912" y="211146"/>
                </a:lnTo>
                <a:lnTo>
                  <a:pt x="299720" y="210549"/>
                </a:lnTo>
                <a:lnTo>
                  <a:pt x="299720" y="209804"/>
                </a:lnTo>
                <a:cubicBezTo>
                  <a:pt x="299720" y="209804"/>
                  <a:pt x="301509" y="202646"/>
                  <a:pt x="301509" y="202646"/>
                </a:cubicBezTo>
                <a:lnTo>
                  <a:pt x="302404" y="202050"/>
                </a:lnTo>
                <a:lnTo>
                  <a:pt x="303298" y="200857"/>
                </a:lnTo>
                <a:lnTo>
                  <a:pt x="304640" y="199664"/>
                </a:lnTo>
                <a:lnTo>
                  <a:pt x="309263" y="197576"/>
                </a:lnTo>
                <a:lnTo>
                  <a:pt x="314184" y="198471"/>
                </a:lnTo>
                <a:lnTo>
                  <a:pt x="318657" y="199366"/>
                </a:lnTo>
                <a:lnTo>
                  <a:pt x="323131" y="199813"/>
                </a:lnTo>
                <a:lnTo>
                  <a:pt x="324622" y="200111"/>
                </a:lnTo>
                <a:lnTo>
                  <a:pt x="327157" y="200409"/>
                </a:lnTo>
                <a:lnTo>
                  <a:pt x="328797" y="200111"/>
                </a:lnTo>
                <a:lnTo>
                  <a:pt x="329990" y="199217"/>
                </a:lnTo>
                <a:lnTo>
                  <a:pt x="332078" y="196831"/>
                </a:lnTo>
                <a:lnTo>
                  <a:pt x="332674" y="193401"/>
                </a:lnTo>
                <a:lnTo>
                  <a:pt x="333420" y="190270"/>
                </a:lnTo>
                <a:lnTo>
                  <a:pt x="334612" y="189972"/>
                </a:lnTo>
                <a:lnTo>
                  <a:pt x="335954" y="190270"/>
                </a:lnTo>
                <a:lnTo>
                  <a:pt x="336551" y="189673"/>
                </a:lnTo>
                <a:lnTo>
                  <a:pt x="336849" y="188779"/>
                </a:lnTo>
                <a:lnTo>
                  <a:pt x="337147" y="188033"/>
                </a:lnTo>
                <a:lnTo>
                  <a:pt x="337744" y="188033"/>
                </a:lnTo>
                <a:cubicBezTo>
                  <a:pt x="337744" y="188033"/>
                  <a:pt x="338639" y="188629"/>
                  <a:pt x="338639" y="188629"/>
                </a:cubicBezTo>
                <a:lnTo>
                  <a:pt x="339235" y="188629"/>
                </a:lnTo>
                <a:cubicBezTo>
                  <a:pt x="339235" y="188629"/>
                  <a:pt x="339682" y="187884"/>
                  <a:pt x="339682" y="187884"/>
                </a:cubicBezTo>
                <a:lnTo>
                  <a:pt x="339682" y="187287"/>
                </a:lnTo>
                <a:cubicBezTo>
                  <a:pt x="339682" y="187287"/>
                  <a:pt x="338489" y="186244"/>
                  <a:pt x="338489" y="186244"/>
                </a:cubicBezTo>
                <a:lnTo>
                  <a:pt x="337595" y="184603"/>
                </a:lnTo>
                <a:lnTo>
                  <a:pt x="337595" y="184007"/>
                </a:lnTo>
                <a:cubicBezTo>
                  <a:pt x="337595" y="184007"/>
                  <a:pt x="338042" y="183410"/>
                  <a:pt x="338042" y="183410"/>
                </a:cubicBezTo>
                <a:lnTo>
                  <a:pt x="340726" y="182814"/>
                </a:lnTo>
                <a:lnTo>
                  <a:pt x="341919" y="182814"/>
                </a:lnTo>
                <a:cubicBezTo>
                  <a:pt x="341919" y="182814"/>
                  <a:pt x="342367" y="182069"/>
                  <a:pt x="342367" y="182069"/>
                </a:cubicBezTo>
                <a:lnTo>
                  <a:pt x="342367" y="181174"/>
                </a:lnTo>
                <a:cubicBezTo>
                  <a:pt x="342367" y="181174"/>
                  <a:pt x="341173" y="180577"/>
                  <a:pt x="341173" y="180577"/>
                </a:cubicBezTo>
                <a:lnTo>
                  <a:pt x="337445" y="180876"/>
                </a:lnTo>
                <a:lnTo>
                  <a:pt x="333568" y="180876"/>
                </a:lnTo>
                <a:cubicBezTo>
                  <a:pt x="333568" y="180876"/>
                  <a:pt x="333121" y="180279"/>
                  <a:pt x="333121" y="180279"/>
                </a:cubicBezTo>
                <a:lnTo>
                  <a:pt x="333121" y="179683"/>
                </a:lnTo>
                <a:cubicBezTo>
                  <a:pt x="333121" y="179683"/>
                  <a:pt x="333867" y="179235"/>
                  <a:pt x="333867" y="179235"/>
                </a:cubicBezTo>
                <a:lnTo>
                  <a:pt x="341770" y="177893"/>
                </a:lnTo>
                <a:lnTo>
                  <a:pt x="345945" y="178341"/>
                </a:lnTo>
                <a:lnTo>
                  <a:pt x="349076" y="179086"/>
                </a:lnTo>
                <a:lnTo>
                  <a:pt x="350270" y="178788"/>
                </a:lnTo>
                <a:lnTo>
                  <a:pt x="348778" y="175806"/>
                </a:lnTo>
                <a:lnTo>
                  <a:pt x="350717" y="175507"/>
                </a:lnTo>
                <a:lnTo>
                  <a:pt x="351015" y="174464"/>
                </a:lnTo>
                <a:lnTo>
                  <a:pt x="348480" y="166710"/>
                </a:lnTo>
                <a:lnTo>
                  <a:pt x="349822" y="165964"/>
                </a:lnTo>
                <a:lnTo>
                  <a:pt x="351313" y="164473"/>
                </a:lnTo>
                <a:lnTo>
                  <a:pt x="351313" y="161640"/>
                </a:lnTo>
                <a:cubicBezTo>
                  <a:pt x="351313" y="161640"/>
                  <a:pt x="352506" y="160298"/>
                  <a:pt x="352506" y="160298"/>
                </a:cubicBezTo>
                <a:lnTo>
                  <a:pt x="353997" y="159403"/>
                </a:lnTo>
                <a:lnTo>
                  <a:pt x="356234" y="160447"/>
                </a:lnTo>
                <a:lnTo>
                  <a:pt x="359663" y="163280"/>
                </a:lnTo>
                <a:lnTo>
                  <a:pt x="360707" y="163877"/>
                </a:lnTo>
                <a:lnTo>
                  <a:pt x="361751" y="163877"/>
                </a:lnTo>
                <a:cubicBezTo>
                  <a:pt x="361751" y="163877"/>
                  <a:pt x="363391" y="163131"/>
                  <a:pt x="363391" y="163131"/>
                </a:cubicBezTo>
                <a:lnTo>
                  <a:pt x="369505" y="160298"/>
                </a:lnTo>
                <a:lnTo>
                  <a:pt x="372935" y="158657"/>
                </a:lnTo>
                <a:lnTo>
                  <a:pt x="377110" y="156272"/>
                </a:lnTo>
                <a:lnTo>
                  <a:pt x="377855" y="155377"/>
                </a:lnTo>
                <a:lnTo>
                  <a:pt x="379197" y="151798"/>
                </a:lnTo>
                <a:lnTo>
                  <a:pt x="379943" y="151500"/>
                </a:lnTo>
                <a:lnTo>
                  <a:pt x="380987" y="151947"/>
                </a:lnTo>
                <a:lnTo>
                  <a:pt x="384566" y="155526"/>
                </a:lnTo>
                <a:lnTo>
                  <a:pt x="386653" y="157912"/>
                </a:lnTo>
                <a:lnTo>
                  <a:pt x="386653" y="158657"/>
                </a:lnTo>
                <a:lnTo>
                  <a:pt x="386057" y="159254"/>
                </a:lnTo>
                <a:lnTo>
                  <a:pt x="386057" y="159850"/>
                </a:lnTo>
                <a:cubicBezTo>
                  <a:pt x="386057" y="159850"/>
                  <a:pt x="389188" y="161192"/>
                  <a:pt x="389188" y="161192"/>
                </a:cubicBezTo>
                <a:lnTo>
                  <a:pt x="389188" y="161789"/>
                </a:lnTo>
                <a:cubicBezTo>
                  <a:pt x="389188" y="161789"/>
                  <a:pt x="388592" y="162833"/>
                  <a:pt x="388592" y="162833"/>
                </a:cubicBezTo>
                <a:lnTo>
                  <a:pt x="388293" y="163429"/>
                </a:lnTo>
                <a:lnTo>
                  <a:pt x="387995" y="163727"/>
                </a:lnTo>
                <a:lnTo>
                  <a:pt x="384118" y="166859"/>
                </a:lnTo>
                <a:lnTo>
                  <a:pt x="379794" y="170437"/>
                </a:lnTo>
                <a:lnTo>
                  <a:pt x="379794" y="170885"/>
                </a:lnTo>
                <a:cubicBezTo>
                  <a:pt x="379794" y="170885"/>
                  <a:pt x="379496" y="171780"/>
                  <a:pt x="379496" y="171780"/>
                </a:cubicBezTo>
                <a:lnTo>
                  <a:pt x="379496" y="172674"/>
                </a:lnTo>
                <a:cubicBezTo>
                  <a:pt x="379496" y="172674"/>
                  <a:pt x="380241" y="173420"/>
                  <a:pt x="380241" y="173420"/>
                </a:cubicBezTo>
                <a:lnTo>
                  <a:pt x="382180" y="173867"/>
                </a:lnTo>
                <a:lnTo>
                  <a:pt x="383820" y="174613"/>
                </a:lnTo>
                <a:lnTo>
                  <a:pt x="384715" y="176402"/>
                </a:lnTo>
                <a:lnTo>
                  <a:pt x="385758" y="178191"/>
                </a:lnTo>
                <a:lnTo>
                  <a:pt x="387101" y="178639"/>
                </a:lnTo>
                <a:lnTo>
                  <a:pt x="393513" y="177595"/>
                </a:lnTo>
                <a:lnTo>
                  <a:pt x="395004" y="177595"/>
                </a:lnTo>
                <a:cubicBezTo>
                  <a:pt x="395004" y="177595"/>
                  <a:pt x="395898" y="176998"/>
                  <a:pt x="395898" y="176998"/>
                </a:cubicBezTo>
                <a:lnTo>
                  <a:pt x="398582" y="176402"/>
                </a:lnTo>
                <a:lnTo>
                  <a:pt x="404100" y="175955"/>
                </a:lnTo>
                <a:lnTo>
                  <a:pt x="406038" y="176402"/>
                </a:lnTo>
                <a:lnTo>
                  <a:pt x="408125" y="177446"/>
                </a:lnTo>
                <a:lnTo>
                  <a:pt x="409766" y="178490"/>
                </a:lnTo>
                <a:lnTo>
                  <a:pt x="411406" y="178490"/>
                </a:lnTo>
                <a:cubicBezTo>
                  <a:pt x="411406" y="178490"/>
                  <a:pt x="412748" y="178191"/>
                  <a:pt x="412748" y="178191"/>
                </a:cubicBezTo>
                <a:lnTo>
                  <a:pt x="413345" y="178490"/>
                </a:lnTo>
                <a:lnTo>
                  <a:pt x="413792" y="179384"/>
                </a:lnTo>
                <a:lnTo>
                  <a:pt x="414538" y="180279"/>
                </a:lnTo>
                <a:lnTo>
                  <a:pt x="416625" y="179086"/>
                </a:lnTo>
                <a:lnTo>
                  <a:pt x="418564" y="177595"/>
                </a:lnTo>
                <a:lnTo>
                  <a:pt x="420055" y="177595"/>
                </a:lnTo>
                <a:cubicBezTo>
                  <a:pt x="420055" y="177595"/>
                  <a:pt x="421397" y="176849"/>
                  <a:pt x="421397" y="176849"/>
                </a:cubicBezTo>
                <a:lnTo>
                  <a:pt x="421844" y="175806"/>
                </a:lnTo>
                <a:lnTo>
                  <a:pt x="422888" y="174165"/>
                </a:lnTo>
                <a:lnTo>
                  <a:pt x="426019" y="171034"/>
                </a:lnTo>
                <a:lnTo>
                  <a:pt x="427659" y="170587"/>
                </a:lnTo>
                <a:lnTo>
                  <a:pt x="428703" y="170587"/>
                </a:lnTo>
                <a:cubicBezTo>
                  <a:pt x="428703" y="170587"/>
                  <a:pt x="428703" y="171034"/>
                  <a:pt x="428703" y="171034"/>
                </a:cubicBezTo>
                <a:lnTo>
                  <a:pt x="429151" y="171481"/>
                </a:lnTo>
                <a:lnTo>
                  <a:pt x="431835" y="172227"/>
                </a:lnTo>
                <a:lnTo>
                  <a:pt x="432730" y="171332"/>
                </a:lnTo>
                <a:lnTo>
                  <a:pt x="433177" y="170139"/>
                </a:lnTo>
                <a:lnTo>
                  <a:pt x="432282" y="168350"/>
                </a:lnTo>
                <a:lnTo>
                  <a:pt x="432282" y="167604"/>
                </a:lnTo>
                <a:cubicBezTo>
                  <a:pt x="432282" y="167604"/>
                  <a:pt x="432580" y="166859"/>
                  <a:pt x="432580" y="166859"/>
                </a:cubicBezTo>
                <a:lnTo>
                  <a:pt x="433028" y="166411"/>
                </a:lnTo>
                <a:lnTo>
                  <a:pt x="437352" y="168201"/>
                </a:lnTo>
                <a:lnTo>
                  <a:pt x="438247" y="168201"/>
                </a:lnTo>
                <a:cubicBezTo>
                  <a:pt x="438247" y="168201"/>
                  <a:pt x="440185" y="167157"/>
                  <a:pt x="440185" y="167157"/>
                </a:cubicBezTo>
                <a:lnTo>
                  <a:pt x="441975" y="165368"/>
                </a:lnTo>
                <a:lnTo>
                  <a:pt x="442571" y="164026"/>
                </a:lnTo>
                <a:lnTo>
                  <a:pt x="451518" y="159552"/>
                </a:lnTo>
                <a:lnTo>
                  <a:pt x="452114" y="158807"/>
                </a:lnTo>
                <a:lnTo>
                  <a:pt x="452114" y="158210"/>
                </a:lnTo>
                <a:close/>
                <a:moveTo>
                  <a:pt x="385162" y="152693"/>
                </a:moveTo>
                <a:lnTo>
                  <a:pt x="383671" y="151202"/>
                </a:lnTo>
                <a:lnTo>
                  <a:pt x="383224" y="150158"/>
                </a:lnTo>
                <a:lnTo>
                  <a:pt x="383820" y="149860"/>
                </a:lnTo>
                <a:lnTo>
                  <a:pt x="385013" y="150605"/>
                </a:lnTo>
                <a:lnTo>
                  <a:pt x="385758" y="151947"/>
                </a:lnTo>
                <a:lnTo>
                  <a:pt x="385758" y="152693"/>
                </a:lnTo>
                <a:cubicBezTo>
                  <a:pt x="385758" y="152693"/>
                  <a:pt x="385013" y="152693"/>
                  <a:pt x="385013" y="152693"/>
                </a:cubicBezTo>
                <a:close/>
                <a:moveTo>
                  <a:pt x="398582" y="181025"/>
                </a:moveTo>
                <a:lnTo>
                  <a:pt x="397240" y="180428"/>
                </a:lnTo>
                <a:lnTo>
                  <a:pt x="395749" y="178191"/>
                </a:lnTo>
                <a:lnTo>
                  <a:pt x="395302" y="178191"/>
                </a:lnTo>
                <a:cubicBezTo>
                  <a:pt x="395302" y="178191"/>
                  <a:pt x="394556" y="178639"/>
                  <a:pt x="394556" y="178639"/>
                </a:cubicBezTo>
                <a:lnTo>
                  <a:pt x="394109" y="180130"/>
                </a:lnTo>
                <a:lnTo>
                  <a:pt x="394407" y="181770"/>
                </a:lnTo>
                <a:lnTo>
                  <a:pt x="395451" y="182814"/>
                </a:lnTo>
                <a:lnTo>
                  <a:pt x="396197" y="183112"/>
                </a:lnTo>
                <a:lnTo>
                  <a:pt x="396197" y="183112"/>
                </a:lnTo>
                <a:cubicBezTo>
                  <a:pt x="396197" y="183112"/>
                  <a:pt x="396197" y="183709"/>
                  <a:pt x="396197" y="183709"/>
                </a:cubicBezTo>
                <a:lnTo>
                  <a:pt x="395302" y="186393"/>
                </a:lnTo>
                <a:lnTo>
                  <a:pt x="396644" y="186691"/>
                </a:lnTo>
                <a:lnTo>
                  <a:pt x="399030" y="186691"/>
                </a:lnTo>
                <a:cubicBezTo>
                  <a:pt x="399030" y="186691"/>
                  <a:pt x="400372" y="186393"/>
                  <a:pt x="400372" y="186393"/>
                </a:cubicBezTo>
                <a:lnTo>
                  <a:pt x="400670" y="185945"/>
                </a:lnTo>
                <a:lnTo>
                  <a:pt x="399775" y="183560"/>
                </a:lnTo>
                <a:lnTo>
                  <a:pt x="401117" y="181323"/>
                </a:lnTo>
                <a:lnTo>
                  <a:pt x="398582" y="181025"/>
                </a:lnTo>
                <a:close/>
                <a:moveTo>
                  <a:pt x="414538" y="183560"/>
                </a:moveTo>
                <a:lnTo>
                  <a:pt x="413046" y="184007"/>
                </a:lnTo>
                <a:lnTo>
                  <a:pt x="412748" y="184752"/>
                </a:lnTo>
                <a:lnTo>
                  <a:pt x="413792" y="185647"/>
                </a:lnTo>
                <a:lnTo>
                  <a:pt x="414985" y="185945"/>
                </a:lnTo>
                <a:lnTo>
                  <a:pt x="415730" y="184603"/>
                </a:lnTo>
                <a:lnTo>
                  <a:pt x="416029" y="183112"/>
                </a:lnTo>
                <a:lnTo>
                  <a:pt x="415432" y="183112"/>
                </a:lnTo>
                <a:cubicBezTo>
                  <a:pt x="415432" y="183112"/>
                  <a:pt x="414687" y="183560"/>
                  <a:pt x="414687" y="18356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 name="Uruguay__">
            <a:extLst>
              <a:ext uri="{FF2B5EF4-FFF2-40B4-BE49-F238E27FC236}">
                <a16:creationId xmlns:a16="http://schemas.microsoft.com/office/drawing/2014/main" id="{3C7D73A4-0ABA-1EB4-C3AB-3F2A5759247F}"/>
              </a:ext>
            </a:extLst>
          </p:cNvPr>
          <p:cNvSpPr/>
          <p:nvPr/>
        </p:nvSpPr>
        <p:spPr>
          <a:xfrm>
            <a:off x="4463796" y="5093741"/>
            <a:ext cx="138676" cy="157822"/>
          </a:xfrm>
          <a:custGeom>
            <a:avLst/>
            <a:gdLst>
              <a:gd name="connsiteX0" fmla="*/ 137036 w 138676"/>
              <a:gd name="connsiteY0" fmla="*/ 76197 h 147026"/>
              <a:gd name="connsiteX1" fmla="*/ 133606 w 138676"/>
              <a:gd name="connsiteY1" fmla="*/ 74855 h 147026"/>
              <a:gd name="connsiteX2" fmla="*/ 130326 w 138676"/>
              <a:gd name="connsiteY2" fmla="*/ 72469 h 147026"/>
              <a:gd name="connsiteX3" fmla="*/ 127343 w 138676"/>
              <a:gd name="connsiteY3" fmla="*/ 69487 h 147026"/>
              <a:gd name="connsiteX4" fmla="*/ 126001 w 138676"/>
              <a:gd name="connsiteY4" fmla="*/ 66206 h 147026"/>
              <a:gd name="connsiteX5" fmla="*/ 124659 w 138676"/>
              <a:gd name="connsiteY5" fmla="*/ 62777 h 147026"/>
              <a:gd name="connsiteX6" fmla="*/ 123467 w 138676"/>
              <a:gd name="connsiteY6" fmla="*/ 60093 h 147026"/>
              <a:gd name="connsiteX7" fmla="*/ 123168 w 138676"/>
              <a:gd name="connsiteY7" fmla="*/ 58900 h 147026"/>
              <a:gd name="connsiteX8" fmla="*/ 121975 w 138676"/>
              <a:gd name="connsiteY8" fmla="*/ 58453 h 147026"/>
              <a:gd name="connsiteX9" fmla="*/ 120037 w 138676"/>
              <a:gd name="connsiteY9" fmla="*/ 56961 h 147026"/>
              <a:gd name="connsiteX10" fmla="*/ 118993 w 138676"/>
              <a:gd name="connsiteY10" fmla="*/ 55769 h 147026"/>
              <a:gd name="connsiteX11" fmla="*/ 117204 w 138676"/>
              <a:gd name="connsiteY11" fmla="*/ 55023 h 147026"/>
              <a:gd name="connsiteX12" fmla="*/ 114222 w 138676"/>
              <a:gd name="connsiteY12" fmla="*/ 54128 h 147026"/>
              <a:gd name="connsiteX13" fmla="*/ 111090 w 138676"/>
              <a:gd name="connsiteY13" fmla="*/ 52786 h 147026"/>
              <a:gd name="connsiteX14" fmla="*/ 107064 w 138676"/>
              <a:gd name="connsiteY14" fmla="*/ 49506 h 147026"/>
              <a:gd name="connsiteX15" fmla="*/ 104231 w 138676"/>
              <a:gd name="connsiteY15" fmla="*/ 45778 h 147026"/>
              <a:gd name="connsiteX16" fmla="*/ 102889 w 138676"/>
              <a:gd name="connsiteY16" fmla="*/ 43243 h 147026"/>
              <a:gd name="connsiteX17" fmla="*/ 101398 w 138676"/>
              <a:gd name="connsiteY17" fmla="*/ 41603 h 147026"/>
              <a:gd name="connsiteX18" fmla="*/ 93196 w 138676"/>
              <a:gd name="connsiteY18" fmla="*/ 38769 h 147026"/>
              <a:gd name="connsiteX19" fmla="*/ 89618 w 138676"/>
              <a:gd name="connsiteY19" fmla="*/ 35340 h 147026"/>
              <a:gd name="connsiteX20" fmla="*/ 88127 w 138676"/>
              <a:gd name="connsiteY20" fmla="*/ 36383 h 147026"/>
              <a:gd name="connsiteX21" fmla="*/ 85890 w 138676"/>
              <a:gd name="connsiteY21" fmla="*/ 35340 h 147026"/>
              <a:gd name="connsiteX22" fmla="*/ 83802 w 138676"/>
              <a:gd name="connsiteY22" fmla="*/ 33699 h 147026"/>
              <a:gd name="connsiteX23" fmla="*/ 83206 w 138676"/>
              <a:gd name="connsiteY23" fmla="*/ 32507 h 147026"/>
              <a:gd name="connsiteX24" fmla="*/ 82311 w 138676"/>
              <a:gd name="connsiteY24" fmla="*/ 31165 h 147026"/>
              <a:gd name="connsiteX25" fmla="*/ 81416 w 138676"/>
              <a:gd name="connsiteY25" fmla="*/ 29823 h 147026"/>
              <a:gd name="connsiteX26" fmla="*/ 80820 w 138676"/>
              <a:gd name="connsiteY26" fmla="*/ 28332 h 147026"/>
              <a:gd name="connsiteX27" fmla="*/ 78732 w 138676"/>
              <a:gd name="connsiteY27" fmla="*/ 25946 h 147026"/>
              <a:gd name="connsiteX28" fmla="*/ 75899 w 138676"/>
              <a:gd name="connsiteY28" fmla="*/ 23262 h 147026"/>
              <a:gd name="connsiteX29" fmla="*/ 74706 w 138676"/>
              <a:gd name="connsiteY29" fmla="*/ 22516 h 147026"/>
              <a:gd name="connsiteX30" fmla="*/ 73961 w 138676"/>
              <a:gd name="connsiteY30" fmla="*/ 22665 h 147026"/>
              <a:gd name="connsiteX31" fmla="*/ 73364 w 138676"/>
              <a:gd name="connsiteY31" fmla="*/ 23709 h 147026"/>
              <a:gd name="connsiteX32" fmla="*/ 73066 w 138676"/>
              <a:gd name="connsiteY32" fmla="*/ 24753 h 147026"/>
              <a:gd name="connsiteX33" fmla="*/ 71873 w 138676"/>
              <a:gd name="connsiteY33" fmla="*/ 25349 h 147026"/>
              <a:gd name="connsiteX34" fmla="*/ 70680 w 138676"/>
              <a:gd name="connsiteY34" fmla="*/ 26542 h 147026"/>
              <a:gd name="connsiteX35" fmla="*/ 69189 w 138676"/>
              <a:gd name="connsiteY35" fmla="*/ 28033 h 147026"/>
              <a:gd name="connsiteX36" fmla="*/ 67549 w 138676"/>
              <a:gd name="connsiteY36" fmla="*/ 29077 h 147026"/>
              <a:gd name="connsiteX37" fmla="*/ 65461 w 138676"/>
              <a:gd name="connsiteY37" fmla="*/ 29376 h 147026"/>
              <a:gd name="connsiteX38" fmla="*/ 64119 w 138676"/>
              <a:gd name="connsiteY38" fmla="*/ 29376 h 147026"/>
              <a:gd name="connsiteX39" fmla="*/ 63821 w 138676"/>
              <a:gd name="connsiteY39" fmla="*/ 28779 h 147026"/>
              <a:gd name="connsiteX40" fmla="*/ 63672 w 138676"/>
              <a:gd name="connsiteY40" fmla="*/ 26691 h 147026"/>
              <a:gd name="connsiteX41" fmla="*/ 64268 w 138676"/>
              <a:gd name="connsiteY41" fmla="*/ 22069 h 147026"/>
              <a:gd name="connsiteX42" fmla="*/ 63075 w 138676"/>
              <a:gd name="connsiteY42" fmla="*/ 20279 h 147026"/>
              <a:gd name="connsiteX43" fmla="*/ 61435 w 138676"/>
              <a:gd name="connsiteY43" fmla="*/ 18341 h 147026"/>
              <a:gd name="connsiteX44" fmla="*/ 59497 w 138676"/>
              <a:gd name="connsiteY44" fmla="*/ 15806 h 147026"/>
              <a:gd name="connsiteX45" fmla="*/ 53532 w 138676"/>
              <a:gd name="connsiteY45" fmla="*/ 10288 h 147026"/>
              <a:gd name="connsiteX46" fmla="*/ 45182 w 138676"/>
              <a:gd name="connsiteY46" fmla="*/ 2535 h 147026"/>
              <a:gd name="connsiteX47" fmla="*/ 42348 w 138676"/>
              <a:gd name="connsiteY47" fmla="*/ 149 h 147026"/>
              <a:gd name="connsiteX48" fmla="*/ 39515 w 138676"/>
              <a:gd name="connsiteY48" fmla="*/ 0 h 147026"/>
              <a:gd name="connsiteX49" fmla="*/ 36980 w 138676"/>
              <a:gd name="connsiteY49" fmla="*/ 149 h 147026"/>
              <a:gd name="connsiteX50" fmla="*/ 34744 w 138676"/>
              <a:gd name="connsiteY50" fmla="*/ 1193 h 147026"/>
              <a:gd name="connsiteX51" fmla="*/ 32954 w 138676"/>
              <a:gd name="connsiteY51" fmla="*/ 4921 h 147026"/>
              <a:gd name="connsiteX52" fmla="*/ 32209 w 138676"/>
              <a:gd name="connsiteY52" fmla="*/ 5368 h 147026"/>
              <a:gd name="connsiteX53" fmla="*/ 27735 w 138676"/>
              <a:gd name="connsiteY53" fmla="*/ 5368 h 147026"/>
              <a:gd name="connsiteX54" fmla="*/ 23411 w 138676"/>
              <a:gd name="connsiteY54" fmla="*/ 4771 h 147026"/>
              <a:gd name="connsiteX55" fmla="*/ 21920 w 138676"/>
              <a:gd name="connsiteY55" fmla="*/ 2535 h 147026"/>
              <a:gd name="connsiteX56" fmla="*/ 20876 w 138676"/>
              <a:gd name="connsiteY56" fmla="*/ 3728 h 147026"/>
              <a:gd name="connsiteX57" fmla="*/ 20727 w 138676"/>
              <a:gd name="connsiteY57" fmla="*/ 5815 h 147026"/>
              <a:gd name="connsiteX58" fmla="*/ 19087 w 138676"/>
              <a:gd name="connsiteY58" fmla="*/ 8499 h 147026"/>
              <a:gd name="connsiteX59" fmla="*/ 15955 w 138676"/>
              <a:gd name="connsiteY59" fmla="*/ 11780 h 147026"/>
              <a:gd name="connsiteX60" fmla="*/ 14911 w 138676"/>
              <a:gd name="connsiteY60" fmla="*/ 14613 h 147026"/>
              <a:gd name="connsiteX61" fmla="*/ 16403 w 138676"/>
              <a:gd name="connsiteY61" fmla="*/ 18341 h 147026"/>
              <a:gd name="connsiteX62" fmla="*/ 16552 w 138676"/>
              <a:gd name="connsiteY62" fmla="*/ 22665 h 147026"/>
              <a:gd name="connsiteX63" fmla="*/ 15955 w 138676"/>
              <a:gd name="connsiteY63" fmla="*/ 24454 h 147026"/>
              <a:gd name="connsiteX64" fmla="*/ 14613 w 138676"/>
              <a:gd name="connsiteY64" fmla="*/ 25051 h 147026"/>
              <a:gd name="connsiteX65" fmla="*/ 14166 w 138676"/>
              <a:gd name="connsiteY65" fmla="*/ 26244 h 147026"/>
              <a:gd name="connsiteX66" fmla="*/ 14911 w 138676"/>
              <a:gd name="connsiteY66" fmla="*/ 27884 h 147026"/>
              <a:gd name="connsiteX67" fmla="*/ 15060 w 138676"/>
              <a:gd name="connsiteY67" fmla="*/ 30121 h 147026"/>
              <a:gd name="connsiteX68" fmla="*/ 14315 w 138676"/>
              <a:gd name="connsiteY68" fmla="*/ 32805 h 147026"/>
              <a:gd name="connsiteX69" fmla="*/ 12973 w 138676"/>
              <a:gd name="connsiteY69" fmla="*/ 35936 h 147026"/>
              <a:gd name="connsiteX70" fmla="*/ 10736 w 138676"/>
              <a:gd name="connsiteY70" fmla="*/ 39515 h 147026"/>
              <a:gd name="connsiteX71" fmla="*/ 10140 w 138676"/>
              <a:gd name="connsiteY71" fmla="*/ 41901 h 147026"/>
              <a:gd name="connsiteX72" fmla="*/ 11333 w 138676"/>
              <a:gd name="connsiteY72" fmla="*/ 43094 h 147026"/>
              <a:gd name="connsiteX73" fmla="*/ 11929 w 138676"/>
              <a:gd name="connsiteY73" fmla="*/ 44287 h 147026"/>
              <a:gd name="connsiteX74" fmla="*/ 11780 w 138676"/>
              <a:gd name="connsiteY74" fmla="*/ 45629 h 147026"/>
              <a:gd name="connsiteX75" fmla="*/ 11333 w 138676"/>
              <a:gd name="connsiteY75" fmla="*/ 47567 h 147026"/>
              <a:gd name="connsiteX76" fmla="*/ 10438 w 138676"/>
              <a:gd name="connsiteY76" fmla="*/ 50251 h 147026"/>
              <a:gd name="connsiteX77" fmla="*/ 9096 w 138676"/>
              <a:gd name="connsiteY77" fmla="*/ 52041 h 147026"/>
              <a:gd name="connsiteX78" fmla="*/ 7157 w 138676"/>
              <a:gd name="connsiteY78" fmla="*/ 53383 h 147026"/>
              <a:gd name="connsiteX79" fmla="*/ 6561 w 138676"/>
              <a:gd name="connsiteY79" fmla="*/ 54874 h 147026"/>
              <a:gd name="connsiteX80" fmla="*/ 7307 w 138676"/>
              <a:gd name="connsiteY80" fmla="*/ 56812 h 147026"/>
              <a:gd name="connsiteX81" fmla="*/ 7456 w 138676"/>
              <a:gd name="connsiteY81" fmla="*/ 58751 h 147026"/>
              <a:gd name="connsiteX82" fmla="*/ 6859 w 138676"/>
              <a:gd name="connsiteY82" fmla="*/ 60838 h 147026"/>
              <a:gd name="connsiteX83" fmla="*/ 7157 w 138676"/>
              <a:gd name="connsiteY83" fmla="*/ 62777 h 147026"/>
              <a:gd name="connsiteX84" fmla="*/ 8350 w 138676"/>
              <a:gd name="connsiteY84" fmla="*/ 64715 h 147026"/>
              <a:gd name="connsiteX85" fmla="*/ 8350 w 138676"/>
              <a:gd name="connsiteY85" fmla="*/ 66952 h 147026"/>
              <a:gd name="connsiteX86" fmla="*/ 6263 w 138676"/>
              <a:gd name="connsiteY86" fmla="*/ 71575 h 147026"/>
              <a:gd name="connsiteX87" fmla="*/ 7307 w 138676"/>
              <a:gd name="connsiteY87" fmla="*/ 74408 h 147026"/>
              <a:gd name="connsiteX88" fmla="*/ 8201 w 138676"/>
              <a:gd name="connsiteY88" fmla="*/ 80223 h 147026"/>
              <a:gd name="connsiteX89" fmla="*/ 9394 w 138676"/>
              <a:gd name="connsiteY89" fmla="*/ 84398 h 147026"/>
              <a:gd name="connsiteX90" fmla="*/ 9096 w 138676"/>
              <a:gd name="connsiteY90" fmla="*/ 86635 h 147026"/>
              <a:gd name="connsiteX91" fmla="*/ 7456 w 138676"/>
              <a:gd name="connsiteY91" fmla="*/ 89617 h 147026"/>
              <a:gd name="connsiteX92" fmla="*/ 5666 w 138676"/>
              <a:gd name="connsiteY92" fmla="*/ 91556 h 147026"/>
              <a:gd name="connsiteX93" fmla="*/ 3877 w 138676"/>
              <a:gd name="connsiteY93" fmla="*/ 91854 h 147026"/>
              <a:gd name="connsiteX94" fmla="*/ 1939 w 138676"/>
              <a:gd name="connsiteY94" fmla="*/ 93196 h 147026"/>
              <a:gd name="connsiteX95" fmla="*/ 2237 w 138676"/>
              <a:gd name="connsiteY95" fmla="*/ 95582 h 147026"/>
              <a:gd name="connsiteX96" fmla="*/ 746 w 138676"/>
              <a:gd name="connsiteY96" fmla="*/ 103187 h 147026"/>
              <a:gd name="connsiteX97" fmla="*/ 0 w 138676"/>
              <a:gd name="connsiteY97" fmla="*/ 109599 h 147026"/>
              <a:gd name="connsiteX98" fmla="*/ 1044 w 138676"/>
              <a:gd name="connsiteY98" fmla="*/ 115563 h 147026"/>
              <a:gd name="connsiteX99" fmla="*/ 6114 w 138676"/>
              <a:gd name="connsiteY99" fmla="*/ 121677 h 147026"/>
              <a:gd name="connsiteX100" fmla="*/ 12526 w 138676"/>
              <a:gd name="connsiteY100" fmla="*/ 127790 h 147026"/>
              <a:gd name="connsiteX101" fmla="*/ 14166 w 138676"/>
              <a:gd name="connsiteY101" fmla="*/ 130326 h 147026"/>
              <a:gd name="connsiteX102" fmla="*/ 14911 w 138676"/>
              <a:gd name="connsiteY102" fmla="*/ 132115 h 147026"/>
              <a:gd name="connsiteX103" fmla="*/ 16104 w 138676"/>
              <a:gd name="connsiteY103" fmla="*/ 133010 h 147026"/>
              <a:gd name="connsiteX104" fmla="*/ 23560 w 138676"/>
              <a:gd name="connsiteY104" fmla="*/ 132115 h 147026"/>
              <a:gd name="connsiteX105" fmla="*/ 33402 w 138676"/>
              <a:gd name="connsiteY105" fmla="*/ 132264 h 147026"/>
              <a:gd name="connsiteX106" fmla="*/ 41752 w 138676"/>
              <a:gd name="connsiteY106" fmla="*/ 139123 h 147026"/>
              <a:gd name="connsiteX107" fmla="*/ 52041 w 138676"/>
              <a:gd name="connsiteY107" fmla="*/ 142255 h 147026"/>
              <a:gd name="connsiteX108" fmla="*/ 53979 w 138676"/>
              <a:gd name="connsiteY108" fmla="*/ 144939 h 147026"/>
              <a:gd name="connsiteX109" fmla="*/ 57558 w 138676"/>
              <a:gd name="connsiteY109" fmla="*/ 146132 h 147026"/>
              <a:gd name="connsiteX110" fmla="*/ 59049 w 138676"/>
              <a:gd name="connsiteY110" fmla="*/ 146281 h 147026"/>
              <a:gd name="connsiteX111" fmla="*/ 61137 w 138676"/>
              <a:gd name="connsiteY111" fmla="*/ 146281 h 147026"/>
              <a:gd name="connsiteX112" fmla="*/ 67847 w 138676"/>
              <a:gd name="connsiteY112" fmla="*/ 143299 h 147026"/>
              <a:gd name="connsiteX113" fmla="*/ 72768 w 138676"/>
              <a:gd name="connsiteY113" fmla="*/ 142255 h 147026"/>
              <a:gd name="connsiteX114" fmla="*/ 80820 w 138676"/>
              <a:gd name="connsiteY114" fmla="*/ 143149 h 147026"/>
              <a:gd name="connsiteX115" fmla="*/ 84249 w 138676"/>
              <a:gd name="connsiteY115" fmla="*/ 145982 h 147026"/>
              <a:gd name="connsiteX116" fmla="*/ 87977 w 138676"/>
              <a:gd name="connsiteY116" fmla="*/ 145982 h 147026"/>
              <a:gd name="connsiteX117" fmla="*/ 93047 w 138676"/>
              <a:gd name="connsiteY117" fmla="*/ 147026 h 147026"/>
              <a:gd name="connsiteX118" fmla="*/ 107213 w 138676"/>
              <a:gd name="connsiteY118" fmla="*/ 140913 h 147026"/>
              <a:gd name="connsiteX119" fmla="*/ 109599 w 138676"/>
              <a:gd name="connsiteY119" fmla="*/ 138825 h 147026"/>
              <a:gd name="connsiteX120" fmla="*/ 112432 w 138676"/>
              <a:gd name="connsiteY120" fmla="*/ 138974 h 147026"/>
              <a:gd name="connsiteX121" fmla="*/ 116607 w 138676"/>
              <a:gd name="connsiteY121" fmla="*/ 134203 h 147026"/>
              <a:gd name="connsiteX122" fmla="*/ 122423 w 138676"/>
              <a:gd name="connsiteY122" fmla="*/ 130028 h 147026"/>
              <a:gd name="connsiteX123" fmla="*/ 123616 w 138676"/>
              <a:gd name="connsiteY123" fmla="*/ 126001 h 147026"/>
              <a:gd name="connsiteX124" fmla="*/ 129133 w 138676"/>
              <a:gd name="connsiteY124" fmla="*/ 118844 h 147026"/>
              <a:gd name="connsiteX125" fmla="*/ 130773 w 138676"/>
              <a:gd name="connsiteY125" fmla="*/ 113625 h 147026"/>
              <a:gd name="connsiteX126" fmla="*/ 132115 w 138676"/>
              <a:gd name="connsiteY126" fmla="*/ 111537 h 147026"/>
              <a:gd name="connsiteX127" fmla="*/ 133457 w 138676"/>
              <a:gd name="connsiteY127" fmla="*/ 110344 h 147026"/>
              <a:gd name="connsiteX128" fmla="*/ 132712 w 138676"/>
              <a:gd name="connsiteY128" fmla="*/ 110195 h 147026"/>
              <a:gd name="connsiteX129" fmla="*/ 130922 w 138676"/>
              <a:gd name="connsiteY129" fmla="*/ 109300 h 147026"/>
              <a:gd name="connsiteX130" fmla="*/ 129431 w 138676"/>
              <a:gd name="connsiteY130" fmla="*/ 108406 h 147026"/>
              <a:gd name="connsiteX131" fmla="*/ 129133 w 138676"/>
              <a:gd name="connsiteY131" fmla="*/ 107660 h 147026"/>
              <a:gd name="connsiteX132" fmla="*/ 128984 w 138676"/>
              <a:gd name="connsiteY132" fmla="*/ 106765 h 147026"/>
              <a:gd name="connsiteX133" fmla="*/ 129133 w 138676"/>
              <a:gd name="connsiteY133" fmla="*/ 104380 h 147026"/>
              <a:gd name="connsiteX134" fmla="*/ 128835 w 138676"/>
              <a:gd name="connsiteY134" fmla="*/ 104081 h 147026"/>
              <a:gd name="connsiteX135" fmla="*/ 128536 w 138676"/>
              <a:gd name="connsiteY135" fmla="*/ 103336 h 147026"/>
              <a:gd name="connsiteX136" fmla="*/ 128238 w 138676"/>
              <a:gd name="connsiteY136" fmla="*/ 102441 h 147026"/>
              <a:gd name="connsiteX137" fmla="*/ 128089 w 138676"/>
              <a:gd name="connsiteY137" fmla="*/ 100950 h 147026"/>
              <a:gd name="connsiteX138" fmla="*/ 127940 w 138676"/>
              <a:gd name="connsiteY138" fmla="*/ 98862 h 147026"/>
              <a:gd name="connsiteX139" fmla="*/ 127791 w 138676"/>
              <a:gd name="connsiteY139" fmla="*/ 96775 h 147026"/>
              <a:gd name="connsiteX140" fmla="*/ 127194 w 138676"/>
              <a:gd name="connsiteY140" fmla="*/ 94986 h 147026"/>
              <a:gd name="connsiteX141" fmla="*/ 126896 w 138676"/>
              <a:gd name="connsiteY141" fmla="*/ 93494 h 147026"/>
              <a:gd name="connsiteX142" fmla="*/ 126747 w 138676"/>
              <a:gd name="connsiteY142" fmla="*/ 91705 h 147026"/>
              <a:gd name="connsiteX143" fmla="*/ 127343 w 138676"/>
              <a:gd name="connsiteY143" fmla="*/ 90065 h 147026"/>
              <a:gd name="connsiteX144" fmla="*/ 128835 w 138676"/>
              <a:gd name="connsiteY144" fmla="*/ 88425 h 147026"/>
              <a:gd name="connsiteX145" fmla="*/ 130773 w 138676"/>
              <a:gd name="connsiteY145" fmla="*/ 86337 h 147026"/>
              <a:gd name="connsiteX146" fmla="*/ 132413 w 138676"/>
              <a:gd name="connsiteY146" fmla="*/ 86188 h 147026"/>
              <a:gd name="connsiteX147" fmla="*/ 133755 w 138676"/>
              <a:gd name="connsiteY147" fmla="*/ 85293 h 147026"/>
              <a:gd name="connsiteX148" fmla="*/ 134650 w 138676"/>
              <a:gd name="connsiteY148" fmla="*/ 84100 h 147026"/>
              <a:gd name="connsiteX149" fmla="*/ 134948 w 138676"/>
              <a:gd name="connsiteY149" fmla="*/ 82609 h 147026"/>
              <a:gd name="connsiteX150" fmla="*/ 134948 w 138676"/>
              <a:gd name="connsiteY150" fmla="*/ 81267 h 147026"/>
              <a:gd name="connsiteX151" fmla="*/ 135246 w 138676"/>
              <a:gd name="connsiteY151" fmla="*/ 80372 h 147026"/>
              <a:gd name="connsiteX152" fmla="*/ 136141 w 138676"/>
              <a:gd name="connsiteY152" fmla="*/ 79478 h 147026"/>
              <a:gd name="connsiteX153" fmla="*/ 137483 w 138676"/>
              <a:gd name="connsiteY153" fmla="*/ 78732 h 147026"/>
              <a:gd name="connsiteX154" fmla="*/ 138527 w 138676"/>
              <a:gd name="connsiteY154" fmla="*/ 77838 h 147026"/>
              <a:gd name="connsiteX155" fmla="*/ 138676 w 138676"/>
              <a:gd name="connsiteY155" fmla="*/ 77688 h 147026"/>
              <a:gd name="connsiteX156" fmla="*/ 137036 w 138676"/>
              <a:gd name="connsiteY156" fmla="*/ 76197 h 147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38676" h="147026">
                <a:moveTo>
                  <a:pt x="137036" y="76197"/>
                </a:moveTo>
                <a:lnTo>
                  <a:pt x="133606" y="74855"/>
                </a:lnTo>
                <a:lnTo>
                  <a:pt x="130326" y="72469"/>
                </a:lnTo>
                <a:lnTo>
                  <a:pt x="127343" y="69487"/>
                </a:lnTo>
                <a:lnTo>
                  <a:pt x="126001" y="66206"/>
                </a:lnTo>
                <a:lnTo>
                  <a:pt x="124659" y="62777"/>
                </a:lnTo>
                <a:lnTo>
                  <a:pt x="123467" y="60093"/>
                </a:lnTo>
                <a:lnTo>
                  <a:pt x="123168" y="58900"/>
                </a:lnTo>
                <a:lnTo>
                  <a:pt x="121975" y="58453"/>
                </a:lnTo>
                <a:lnTo>
                  <a:pt x="120037" y="56961"/>
                </a:lnTo>
                <a:lnTo>
                  <a:pt x="118993" y="55769"/>
                </a:lnTo>
                <a:lnTo>
                  <a:pt x="117204" y="55023"/>
                </a:lnTo>
                <a:lnTo>
                  <a:pt x="114222" y="54128"/>
                </a:lnTo>
                <a:lnTo>
                  <a:pt x="111090" y="52786"/>
                </a:lnTo>
                <a:lnTo>
                  <a:pt x="107064" y="49506"/>
                </a:lnTo>
                <a:lnTo>
                  <a:pt x="104231" y="45778"/>
                </a:lnTo>
                <a:lnTo>
                  <a:pt x="102889" y="43243"/>
                </a:lnTo>
                <a:lnTo>
                  <a:pt x="101398" y="41603"/>
                </a:lnTo>
                <a:lnTo>
                  <a:pt x="93196" y="38769"/>
                </a:lnTo>
                <a:lnTo>
                  <a:pt x="89618" y="35340"/>
                </a:lnTo>
                <a:lnTo>
                  <a:pt x="88127" y="36383"/>
                </a:lnTo>
                <a:lnTo>
                  <a:pt x="85890" y="35340"/>
                </a:lnTo>
                <a:lnTo>
                  <a:pt x="83802" y="33699"/>
                </a:lnTo>
                <a:lnTo>
                  <a:pt x="83206" y="32507"/>
                </a:lnTo>
                <a:lnTo>
                  <a:pt x="82311" y="31165"/>
                </a:lnTo>
                <a:lnTo>
                  <a:pt x="81416" y="29823"/>
                </a:lnTo>
                <a:lnTo>
                  <a:pt x="80820" y="28332"/>
                </a:lnTo>
                <a:lnTo>
                  <a:pt x="78732" y="25946"/>
                </a:lnTo>
                <a:lnTo>
                  <a:pt x="75899" y="23262"/>
                </a:lnTo>
                <a:lnTo>
                  <a:pt x="74706" y="22516"/>
                </a:lnTo>
                <a:lnTo>
                  <a:pt x="73961" y="22665"/>
                </a:lnTo>
                <a:lnTo>
                  <a:pt x="73364" y="23709"/>
                </a:lnTo>
                <a:lnTo>
                  <a:pt x="73066" y="24753"/>
                </a:lnTo>
                <a:lnTo>
                  <a:pt x="71873" y="25349"/>
                </a:lnTo>
                <a:lnTo>
                  <a:pt x="70680" y="26542"/>
                </a:lnTo>
                <a:lnTo>
                  <a:pt x="69189" y="28033"/>
                </a:lnTo>
                <a:lnTo>
                  <a:pt x="67549" y="29077"/>
                </a:lnTo>
                <a:lnTo>
                  <a:pt x="65461" y="29376"/>
                </a:lnTo>
                <a:lnTo>
                  <a:pt x="64119" y="29376"/>
                </a:lnTo>
                <a:lnTo>
                  <a:pt x="63821" y="28779"/>
                </a:lnTo>
                <a:lnTo>
                  <a:pt x="63672" y="26691"/>
                </a:lnTo>
                <a:lnTo>
                  <a:pt x="64268" y="22069"/>
                </a:lnTo>
                <a:lnTo>
                  <a:pt x="63075" y="20279"/>
                </a:lnTo>
                <a:lnTo>
                  <a:pt x="61435" y="18341"/>
                </a:lnTo>
                <a:lnTo>
                  <a:pt x="59497" y="15806"/>
                </a:lnTo>
                <a:lnTo>
                  <a:pt x="53532" y="10288"/>
                </a:lnTo>
                <a:lnTo>
                  <a:pt x="45182" y="2535"/>
                </a:lnTo>
                <a:lnTo>
                  <a:pt x="42348" y="149"/>
                </a:lnTo>
                <a:lnTo>
                  <a:pt x="39515" y="0"/>
                </a:lnTo>
                <a:lnTo>
                  <a:pt x="36980" y="149"/>
                </a:lnTo>
                <a:lnTo>
                  <a:pt x="34744" y="1193"/>
                </a:lnTo>
                <a:lnTo>
                  <a:pt x="32954" y="4921"/>
                </a:lnTo>
                <a:lnTo>
                  <a:pt x="32209" y="5368"/>
                </a:lnTo>
                <a:lnTo>
                  <a:pt x="27735" y="5368"/>
                </a:lnTo>
                <a:lnTo>
                  <a:pt x="23411" y="4771"/>
                </a:lnTo>
                <a:lnTo>
                  <a:pt x="21920" y="2535"/>
                </a:lnTo>
                <a:lnTo>
                  <a:pt x="20876" y="3728"/>
                </a:lnTo>
                <a:lnTo>
                  <a:pt x="20727" y="5815"/>
                </a:lnTo>
                <a:lnTo>
                  <a:pt x="19087" y="8499"/>
                </a:lnTo>
                <a:lnTo>
                  <a:pt x="15955" y="11780"/>
                </a:lnTo>
                <a:lnTo>
                  <a:pt x="14911" y="14613"/>
                </a:lnTo>
                <a:lnTo>
                  <a:pt x="16403" y="18341"/>
                </a:lnTo>
                <a:lnTo>
                  <a:pt x="16552" y="22665"/>
                </a:lnTo>
                <a:lnTo>
                  <a:pt x="15955" y="24454"/>
                </a:lnTo>
                <a:lnTo>
                  <a:pt x="14613" y="25051"/>
                </a:lnTo>
                <a:lnTo>
                  <a:pt x="14166" y="26244"/>
                </a:lnTo>
                <a:lnTo>
                  <a:pt x="14911" y="27884"/>
                </a:lnTo>
                <a:lnTo>
                  <a:pt x="15060" y="30121"/>
                </a:lnTo>
                <a:lnTo>
                  <a:pt x="14315" y="32805"/>
                </a:lnTo>
                <a:lnTo>
                  <a:pt x="12973" y="35936"/>
                </a:lnTo>
                <a:lnTo>
                  <a:pt x="10736" y="39515"/>
                </a:lnTo>
                <a:lnTo>
                  <a:pt x="10140" y="41901"/>
                </a:lnTo>
                <a:lnTo>
                  <a:pt x="11333" y="43094"/>
                </a:lnTo>
                <a:lnTo>
                  <a:pt x="11929" y="44287"/>
                </a:lnTo>
                <a:lnTo>
                  <a:pt x="11780" y="45629"/>
                </a:lnTo>
                <a:lnTo>
                  <a:pt x="11333" y="47567"/>
                </a:lnTo>
                <a:lnTo>
                  <a:pt x="10438" y="50251"/>
                </a:lnTo>
                <a:lnTo>
                  <a:pt x="9096" y="52041"/>
                </a:lnTo>
                <a:lnTo>
                  <a:pt x="7157" y="53383"/>
                </a:lnTo>
                <a:lnTo>
                  <a:pt x="6561" y="54874"/>
                </a:lnTo>
                <a:lnTo>
                  <a:pt x="7307" y="56812"/>
                </a:lnTo>
                <a:lnTo>
                  <a:pt x="7456" y="58751"/>
                </a:lnTo>
                <a:lnTo>
                  <a:pt x="6859" y="60838"/>
                </a:lnTo>
                <a:lnTo>
                  <a:pt x="7157" y="62777"/>
                </a:lnTo>
                <a:lnTo>
                  <a:pt x="8350" y="64715"/>
                </a:lnTo>
                <a:lnTo>
                  <a:pt x="8350" y="66952"/>
                </a:lnTo>
                <a:lnTo>
                  <a:pt x="6263" y="71575"/>
                </a:lnTo>
                <a:lnTo>
                  <a:pt x="7307" y="74408"/>
                </a:lnTo>
                <a:lnTo>
                  <a:pt x="8201" y="80223"/>
                </a:lnTo>
                <a:lnTo>
                  <a:pt x="9394" y="84398"/>
                </a:lnTo>
                <a:lnTo>
                  <a:pt x="9096" y="86635"/>
                </a:lnTo>
                <a:lnTo>
                  <a:pt x="7456" y="89617"/>
                </a:lnTo>
                <a:lnTo>
                  <a:pt x="5666" y="91556"/>
                </a:lnTo>
                <a:lnTo>
                  <a:pt x="3877" y="91854"/>
                </a:lnTo>
                <a:lnTo>
                  <a:pt x="1939" y="93196"/>
                </a:lnTo>
                <a:lnTo>
                  <a:pt x="2237" y="95582"/>
                </a:lnTo>
                <a:lnTo>
                  <a:pt x="746" y="103187"/>
                </a:lnTo>
                <a:lnTo>
                  <a:pt x="0" y="109599"/>
                </a:lnTo>
                <a:lnTo>
                  <a:pt x="1044" y="115563"/>
                </a:lnTo>
                <a:lnTo>
                  <a:pt x="6114" y="121677"/>
                </a:lnTo>
                <a:lnTo>
                  <a:pt x="12526" y="127790"/>
                </a:lnTo>
                <a:lnTo>
                  <a:pt x="14166" y="130326"/>
                </a:lnTo>
                <a:lnTo>
                  <a:pt x="14911" y="132115"/>
                </a:lnTo>
                <a:lnTo>
                  <a:pt x="16104" y="133010"/>
                </a:lnTo>
                <a:lnTo>
                  <a:pt x="23560" y="132115"/>
                </a:lnTo>
                <a:lnTo>
                  <a:pt x="33402" y="132264"/>
                </a:lnTo>
                <a:lnTo>
                  <a:pt x="41752" y="139123"/>
                </a:lnTo>
                <a:lnTo>
                  <a:pt x="52041" y="142255"/>
                </a:lnTo>
                <a:lnTo>
                  <a:pt x="53979" y="144939"/>
                </a:lnTo>
                <a:lnTo>
                  <a:pt x="57558" y="146132"/>
                </a:lnTo>
                <a:lnTo>
                  <a:pt x="59049" y="146281"/>
                </a:lnTo>
                <a:lnTo>
                  <a:pt x="61137" y="146281"/>
                </a:lnTo>
                <a:lnTo>
                  <a:pt x="67847" y="143299"/>
                </a:lnTo>
                <a:lnTo>
                  <a:pt x="72768" y="142255"/>
                </a:lnTo>
                <a:lnTo>
                  <a:pt x="80820" y="143149"/>
                </a:lnTo>
                <a:lnTo>
                  <a:pt x="84249" y="145982"/>
                </a:lnTo>
                <a:lnTo>
                  <a:pt x="87977" y="145982"/>
                </a:lnTo>
                <a:lnTo>
                  <a:pt x="93047" y="147026"/>
                </a:lnTo>
                <a:lnTo>
                  <a:pt x="107213" y="140913"/>
                </a:lnTo>
                <a:lnTo>
                  <a:pt x="109599" y="138825"/>
                </a:lnTo>
                <a:lnTo>
                  <a:pt x="112432" y="138974"/>
                </a:lnTo>
                <a:lnTo>
                  <a:pt x="116607" y="134203"/>
                </a:lnTo>
                <a:lnTo>
                  <a:pt x="122423" y="130028"/>
                </a:lnTo>
                <a:lnTo>
                  <a:pt x="123616" y="126001"/>
                </a:lnTo>
                <a:lnTo>
                  <a:pt x="129133" y="118844"/>
                </a:lnTo>
                <a:lnTo>
                  <a:pt x="130773" y="113625"/>
                </a:lnTo>
                <a:lnTo>
                  <a:pt x="132115" y="111537"/>
                </a:lnTo>
                <a:lnTo>
                  <a:pt x="133457" y="110344"/>
                </a:lnTo>
                <a:lnTo>
                  <a:pt x="132712" y="110195"/>
                </a:lnTo>
                <a:lnTo>
                  <a:pt x="130922" y="109300"/>
                </a:lnTo>
                <a:lnTo>
                  <a:pt x="129431" y="108406"/>
                </a:lnTo>
                <a:lnTo>
                  <a:pt x="129133" y="107660"/>
                </a:lnTo>
                <a:lnTo>
                  <a:pt x="128984" y="106765"/>
                </a:lnTo>
                <a:lnTo>
                  <a:pt x="129133" y="104380"/>
                </a:lnTo>
                <a:lnTo>
                  <a:pt x="128835" y="104081"/>
                </a:lnTo>
                <a:lnTo>
                  <a:pt x="128536" y="103336"/>
                </a:lnTo>
                <a:lnTo>
                  <a:pt x="128238" y="102441"/>
                </a:lnTo>
                <a:lnTo>
                  <a:pt x="128089" y="100950"/>
                </a:lnTo>
                <a:lnTo>
                  <a:pt x="127940" y="98862"/>
                </a:lnTo>
                <a:lnTo>
                  <a:pt x="127791" y="96775"/>
                </a:lnTo>
                <a:lnTo>
                  <a:pt x="127194" y="94986"/>
                </a:lnTo>
                <a:lnTo>
                  <a:pt x="126896" y="93494"/>
                </a:lnTo>
                <a:lnTo>
                  <a:pt x="126747" y="91705"/>
                </a:lnTo>
                <a:lnTo>
                  <a:pt x="127343" y="90065"/>
                </a:lnTo>
                <a:lnTo>
                  <a:pt x="128835" y="88425"/>
                </a:lnTo>
                <a:lnTo>
                  <a:pt x="130773" y="86337"/>
                </a:lnTo>
                <a:lnTo>
                  <a:pt x="132413" y="86188"/>
                </a:lnTo>
                <a:lnTo>
                  <a:pt x="133755" y="85293"/>
                </a:lnTo>
                <a:lnTo>
                  <a:pt x="134650" y="84100"/>
                </a:lnTo>
                <a:lnTo>
                  <a:pt x="134948" y="82609"/>
                </a:lnTo>
                <a:lnTo>
                  <a:pt x="134948" y="81267"/>
                </a:lnTo>
                <a:lnTo>
                  <a:pt x="135246" y="80372"/>
                </a:lnTo>
                <a:lnTo>
                  <a:pt x="136141" y="79478"/>
                </a:lnTo>
                <a:lnTo>
                  <a:pt x="137483" y="78732"/>
                </a:lnTo>
                <a:lnTo>
                  <a:pt x="138527" y="77838"/>
                </a:lnTo>
                <a:lnTo>
                  <a:pt x="138676" y="77688"/>
                </a:lnTo>
                <a:lnTo>
                  <a:pt x="137036" y="7619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17" name="Alaska__">
            <a:extLst>
              <a:ext uri="{FF2B5EF4-FFF2-40B4-BE49-F238E27FC236}">
                <a16:creationId xmlns:a16="http://schemas.microsoft.com/office/drawing/2014/main" id="{6566F4D5-C40D-EBD3-A78C-08A212094CFF}"/>
              </a:ext>
            </a:extLst>
          </p:cNvPr>
          <p:cNvGrpSpPr/>
          <p:nvPr/>
        </p:nvGrpSpPr>
        <p:grpSpPr>
          <a:xfrm>
            <a:off x="1154341" y="1611897"/>
            <a:ext cx="1397796" cy="914602"/>
            <a:chOff x="1182240" y="2107967"/>
            <a:chExt cx="1397796" cy="852037"/>
          </a:xfrm>
        </p:grpSpPr>
        <p:sp>
          <p:nvSpPr>
            <p:cNvPr id="370" name="imgAlaska1">
              <a:extLst>
                <a:ext uri="{FF2B5EF4-FFF2-40B4-BE49-F238E27FC236}">
                  <a16:creationId xmlns:a16="http://schemas.microsoft.com/office/drawing/2014/main" id="{1F8F5918-B8BC-1CC2-12D8-2C322D33EADE}"/>
                </a:ext>
              </a:extLst>
            </p:cNvPr>
            <p:cNvSpPr/>
            <p:nvPr/>
          </p:nvSpPr>
          <p:spPr>
            <a:xfrm>
              <a:off x="2195769" y="2626288"/>
              <a:ext cx="9841" cy="8201"/>
            </a:xfrm>
            <a:custGeom>
              <a:avLst/>
              <a:gdLst>
                <a:gd name="connsiteX0" fmla="*/ 4473 w 9841"/>
                <a:gd name="connsiteY0" fmla="*/ 2684 h 8201"/>
                <a:gd name="connsiteX1" fmla="*/ 1789 w 9841"/>
                <a:gd name="connsiteY1" fmla="*/ 5517 h 8201"/>
                <a:gd name="connsiteX2" fmla="*/ 0 w 9841"/>
                <a:gd name="connsiteY2" fmla="*/ 8201 h 8201"/>
                <a:gd name="connsiteX3" fmla="*/ 1193 w 9841"/>
                <a:gd name="connsiteY3" fmla="*/ 8052 h 8201"/>
                <a:gd name="connsiteX4" fmla="*/ 5517 w 9841"/>
                <a:gd name="connsiteY4" fmla="*/ 3877 h 8201"/>
                <a:gd name="connsiteX5" fmla="*/ 9543 w 9841"/>
                <a:gd name="connsiteY5" fmla="*/ 1342 h 8201"/>
                <a:gd name="connsiteX6" fmla="*/ 9841 w 9841"/>
                <a:gd name="connsiteY6" fmla="*/ 0 h 8201"/>
                <a:gd name="connsiteX7" fmla="*/ 6859 w 9841"/>
                <a:gd name="connsiteY7" fmla="*/ 746 h 8201"/>
                <a:gd name="connsiteX8" fmla="*/ 4473 w 9841"/>
                <a:gd name="connsiteY8" fmla="*/ 2684 h 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41" h="8201">
                  <a:moveTo>
                    <a:pt x="4473" y="2684"/>
                  </a:moveTo>
                  <a:lnTo>
                    <a:pt x="1789" y="5517"/>
                  </a:lnTo>
                  <a:lnTo>
                    <a:pt x="0" y="8201"/>
                  </a:lnTo>
                  <a:lnTo>
                    <a:pt x="1193" y="8052"/>
                  </a:lnTo>
                  <a:lnTo>
                    <a:pt x="5517" y="3877"/>
                  </a:lnTo>
                  <a:lnTo>
                    <a:pt x="9543" y="1342"/>
                  </a:lnTo>
                  <a:lnTo>
                    <a:pt x="9841" y="0"/>
                  </a:lnTo>
                  <a:lnTo>
                    <a:pt x="6859" y="746"/>
                  </a:lnTo>
                  <a:lnTo>
                    <a:pt x="4473" y="268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1" name="imgAlaska53">
              <a:extLst>
                <a:ext uri="{FF2B5EF4-FFF2-40B4-BE49-F238E27FC236}">
                  <a16:creationId xmlns:a16="http://schemas.microsoft.com/office/drawing/2014/main" id="{4C10583E-0F71-0A29-7F49-282F8D1276DC}"/>
                </a:ext>
              </a:extLst>
            </p:cNvPr>
            <p:cNvSpPr/>
            <p:nvPr/>
          </p:nvSpPr>
          <p:spPr>
            <a:xfrm>
              <a:off x="2427045" y="2726343"/>
              <a:ext cx="31910" cy="51593"/>
            </a:xfrm>
            <a:custGeom>
              <a:avLst/>
              <a:gdLst>
                <a:gd name="connsiteX0" fmla="*/ 31314 w 31910"/>
                <a:gd name="connsiteY0" fmla="*/ 30419 h 51593"/>
                <a:gd name="connsiteX1" fmla="*/ 30270 w 31910"/>
                <a:gd name="connsiteY1" fmla="*/ 27139 h 51593"/>
                <a:gd name="connsiteX2" fmla="*/ 27735 w 31910"/>
                <a:gd name="connsiteY2" fmla="*/ 18937 h 51593"/>
                <a:gd name="connsiteX3" fmla="*/ 26393 w 31910"/>
                <a:gd name="connsiteY3" fmla="*/ 14911 h 51593"/>
                <a:gd name="connsiteX4" fmla="*/ 24753 w 31910"/>
                <a:gd name="connsiteY4" fmla="*/ 11482 h 51593"/>
                <a:gd name="connsiteX5" fmla="*/ 22516 w 31910"/>
                <a:gd name="connsiteY5" fmla="*/ 7157 h 51593"/>
                <a:gd name="connsiteX6" fmla="*/ 19981 w 31910"/>
                <a:gd name="connsiteY6" fmla="*/ 4623 h 51593"/>
                <a:gd name="connsiteX7" fmla="*/ 18341 w 31910"/>
                <a:gd name="connsiteY7" fmla="*/ 4026 h 51593"/>
                <a:gd name="connsiteX8" fmla="*/ 12526 w 31910"/>
                <a:gd name="connsiteY8" fmla="*/ 0 h 51593"/>
                <a:gd name="connsiteX9" fmla="*/ 9842 w 31910"/>
                <a:gd name="connsiteY9" fmla="*/ 0 h 51593"/>
                <a:gd name="connsiteX10" fmla="*/ 8947 w 31910"/>
                <a:gd name="connsiteY10" fmla="*/ 596 h 51593"/>
                <a:gd name="connsiteX11" fmla="*/ 6710 w 31910"/>
                <a:gd name="connsiteY11" fmla="*/ 4324 h 51593"/>
                <a:gd name="connsiteX12" fmla="*/ 6412 w 31910"/>
                <a:gd name="connsiteY12" fmla="*/ 5666 h 51593"/>
                <a:gd name="connsiteX13" fmla="*/ 5219 w 31910"/>
                <a:gd name="connsiteY13" fmla="*/ 7008 h 51593"/>
                <a:gd name="connsiteX14" fmla="*/ 3728 w 31910"/>
                <a:gd name="connsiteY14" fmla="*/ 7903 h 51593"/>
                <a:gd name="connsiteX15" fmla="*/ 1044 w 31910"/>
                <a:gd name="connsiteY15" fmla="*/ 8500 h 51593"/>
                <a:gd name="connsiteX16" fmla="*/ 0 w 31910"/>
                <a:gd name="connsiteY16" fmla="*/ 9991 h 51593"/>
                <a:gd name="connsiteX17" fmla="*/ 149 w 31910"/>
                <a:gd name="connsiteY17" fmla="*/ 11929 h 51593"/>
                <a:gd name="connsiteX18" fmla="*/ 1491 w 31910"/>
                <a:gd name="connsiteY18" fmla="*/ 16999 h 51593"/>
                <a:gd name="connsiteX19" fmla="*/ 1193 w 31910"/>
                <a:gd name="connsiteY19" fmla="*/ 18788 h 51593"/>
                <a:gd name="connsiteX20" fmla="*/ 298 w 31910"/>
                <a:gd name="connsiteY20" fmla="*/ 20578 h 51593"/>
                <a:gd name="connsiteX21" fmla="*/ 4324 w 31910"/>
                <a:gd name="connsiteY21" fmla="*/ 19683 h 51593"/>
                <a:gd name="connsiteX22" fmla="*/ 5666 w 31910"/>
                <a:gd name="connsiteY22" fmla="*/ 18192 h 51593"/>
                <a:gd name="connsiteX23" fmla="*/ 8500 w 31910"/>
                <a:gd name="connsiteY23" fmla="*/ 11482 h 51593"/>
                <a:gd name="connsiteX24" fmla="*/ 9692 w 31910"/>
                <a:gd name="connsiteY24" fmla="*/ 11184 h 51593"/>
                <a:gd name="connsiteX25" fmla="*/ 11780 w 31910"/>
                <a:gd name="connsiteY25" fmla="*/ 13569 h 51593"/>
                <a:gd name="connsiteX26" fmla="*/ 12675 w 31910"/>
                <a:gd name="connsiteY26" fmla="*/ 17745 h 51593"/>
                <a:gd name="connsiteX27" fmla="*/ 14613 w 31910"/>
                <a:gd name="connsiteY27" fmla="*/ 19087 h 51593"/>
                <a:gd name="connsiteX28" fmla="*/ 16104 w 31910"/>
                <a:gd name="connsiteY28" fmla="*/ 19236 h 51593"/>
                <a:gd name="connsiteX29" fmla="*/ 16403 w 31910"/>
                <a:gd name="connsiteY29" fmla="*/ 19981 h 51593"/>
                <a:gd name="connsiteX30" fmla="*/ 13420 w 31910"/>
                <a:gd name="connsiteY30" fmla="*/ 23709 h 51593"/>
                <a:gd name="connsiteX31" fmla="*/ 12824 w 31910"/>
                <a:gd name="connsiteY31" fmla="*/ 25200 h 51593"/>
                <a:gd name="connsiteX32" fmla="*/ 12675 w 31910"/>
                <a:gd name="connsiteY32" fmla="*/ 26840 h 51593"/>
                <a:gd name="connsiteX33" fmla="*/ 12973 w 31910"/>
                <a:gd name="connsiteY33" fmla="*/ 28033 h 51593"/>
                <a:gd name="connsiteX34" fmla="*/ 14166 w 31910"/>
                <a:gd name="connsiteY34" fmla="*/ 28779 h 51593"/>
                <a:gd name="connsiteX35" fmla="*/ 17446 w 31910"/>
                <a:gd name="connsiteY35" fmla="*/ 27884 h 51593"/>
                <a:gd name="connsiteX36" fmla="*/ 17894 w 31910"/>
                <a:gd name="connsiteY36" fmla="*/ 28779 h 51593"/>
                <a:gd name="connsiteX37" fmla="*/ 17595 w 31910"/>
                <a:gd name="connsiteY37" fmla="*/ 31761 h 51593"/>
                <a:gd name="connsiteX38" fmla="*/ 19087 w 31910"/>
                <a:gd name="connsiteY38" fmla="*/ 32656 h 51593"/>
                <a:gd name="connsiteX39" fmla="*/ 21174 w 31910"/>
                <a:gd name="connsiteY39" fmla="*/ 34296 h 51593"/>
                <a:gd name="connsiteX40" fmla="*/ 23560 w 31910"/>
                <a:gd name="connsiteY40" fmla="*/ 33998 h 51593"/>
                <a:gd name="connsiteX41" fmla="*/ 24753 w 31910"/>
                <a:gd name="connsiteY41" fmla="*/ 33551 h 51593"/>
                <a:gd name="connsiteX42" fmla="*/ 25051 w 31910"/>
                <a:gd name="connsiteY42" fmla="*/ 33998 h 51593"/>
                <a:gd name="connsiteX43" fmla="*/ 23411 w 31910"/>
                <a:gd name="connsiteY43" fmla="*/ 36086 h 51593"/>
                <a:gd name="connsiteX44" fmla="*/ 22516 w 31910"/>
                <a:gd name="connsiteY44" fmla="*/ 36831 h 51593"/>
                <a:gd name="connsiteX45" fmla="*/ 22218 w 31910"/>
                <a:gd name="connsiteY45" fmla="*/ 38173 h 51593"/>
                <a:gd name="connsiteX46" fmla="*/ 22218 w 31910"/>
                <a:gd name="connsiteY46" fmla="*/ 39813 h 51593"/>
                <a:gd name="connsiteX47" fmla="*/ 22964 w 31910"/>
                <a:gd name="connsiteY47" fmla="*/ 42199 h 51593"/>
                <a:gd name="connsiteX48" fmla="*/ 25648 w 31910"/>
                <a:gd name="connsiteY48" fmla="*/ 47418 h 51593"/>
                <a:gd name="connsiteX49" fmla="*/ 26841 w 31910"/>
                <a:gd name="connsiteY49" fmla="*/ 49059 h 51593"/>
                <a:gd name="connsiteX50" fmla="*/ 28332 w 31910"/>
                <a:gd name="connsiteY50" fmla="*/ 50699 h 51593"/>
                <a:gd name="connsiteX51" fmla="*/ 30121 w 31910"/>
                <a:gd name="connsiteY51" fmla="*/ 51593 h 51593"/>
                <a:gd name="connsiteX52" fmla="*/ 30867 w 31910"/>
                <a:gd name="connsiteY52" fmla="*/ 51146 h 51593"/>
                <a:gd name="connsiteX53" fmla="*/ 31463 w 31910"/>
                <a:gd name="connsiteY53" fmla="*/ 48313 h 51593"/>
                <a:gd name="connsiteX54" fmla="*/ 31463 w 31910"/>
                <a:gd name="connsiteY54" fmla="*/ 43094 h 51593"/>
                <a:gd name="connsiteX55" fmla="*/ 30718 w 31910"/>
                <a:gd name="connsiteY55" fmla="*/ 39664 h 51593"/>
                <a:gd name="connsiteX56" fmla="*/ 30867 w 31910"/>
                <a:gd name="connsiteY56" fmla="*/ 38471 h 51593"/>
                <a:gd name="connsiteX57" fmla="*/ 31612 w 31910"/>
                <a:gd name="connsiteY57" fmla="*/ 37577 h 51593"/>
                <a:gd name="connsiteX58" fmla="*/ 31910 w 31910"/>
                <a:gd name="connsiteY58" fmla="*/ 36533 h 51593"/>
                <a:gd name="connsiteX59" fmla="*/ 31761 w 31910"/>
                <a:gd name="connsiteY59" fmla="*/ 32059 h 51593"/>
                <a:gd name="connsiteX60" fmla="*/ 31314 w 31910"/>
                <a:gd name="connsiteY60" fmla="*/ 30419 h 51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1910" h="51593">
                  <a:moveTo>
                    <a:pt x="31314" y="30419"/>
                  </a:moveTo>
                  <a:lnTo>
                    <a:pt x="30270" y="27139"/>
                  </a:lnTo>
                  <a:lnTo>
                    <a:pt x="27735" y="18937"/>
                  </a:lnTo>
                  <a:lnTo>
                    <a:pt x="26393" y="14911"/>
                  </a:lnTo>
                  <a:lnTo>
                    <a:pt x="24753" y="11482"/>
                  </a:lnTo>
                  <a:lnTo>
                    <a:pt x="22516" y="7157"/>
                  </a:lnTo>
                  <a:lnTo>
                    <a:pt x="19981" y="4623"/>
                  </a:lnTo>
                  <a:lnTo>
                    <a:pt x="18341" y="4026"/>
                  </a:lnTo>
                  <a:lnTo>
                    <a:pt x="12526" y="0"/>
                  </a:lnTo>
                  <a:lnTo>
                    <a:pt x="9842" y="0"/>
                  </a:lnTo>
                  <a:lnTo>
                    <a:pt x="8947" y="596"/>
                  </a:lnTo>
                  <a:lnTo>
                    <a:pt x="6710" y="4324"/>
                  </a:lnTo>
                  <a:lnTo>
                    <a:pt x="6412" y="5666"/>
                  </a:lnTo>
                  <a:lnTo>
                    <a:pt x="5219" y="7008"/>
                  </a:lnTo>
                  <a:lnTo>
                    <a:pt x="3728" y="7903"/>
                  </a:lnTo>
                  <a:lnTo>
                    <a:pt x="1044" y="8500"/>
                  </a:lnTo>
                  <a:lnTo>
                    <a:pt x="0" y="9991"/>
                  </a:lnTo>
                  <a:lnTo>
                    <a:pt x="149" y="11929"/>
                  </a:lnTo>
                  <a:lnTo>
                    <a:pt x="1491" y="16999"/>
                  </a:lnTo>
                  <a:lnTo>
                    <a:pt x="1193" y="18788"/>
                  </a:lnTo>
                  <a:lnTo>
                    <a:pt x="298" y="20578"/>
                  </a:lnTo>
                  <a:lnTo>
                    <a:pt x="4324" y="19683"/>
                  </a:lnTo>
                  <a:lnTo>
                    <a:pt x="5666" y="18192"/>
                  </a:lnTo>
                  <a:lnTo>
                    <a:pt x="8500" y="11482"/>
                  </a:lnTo>
                  <a:lnTo>
                    <a:pt x="9692" y="11184"/>
                  </a:lnTo>
                  <a:lnTo>
                    <a:pt x="11780" y="13569"/>
                  </a:lnTo>
                  <a:lnTo>
                    <a:pt x="12675" y="17745"/>
                  </a:lnTo>
                  <a:lnTo>
                    <a:pt x="14613" y="19087"/>
                  </a:lnTo>
                  <a:lnTo>
                    <a:pt x="16104" y="19236"/>
                  </a:lnTo>
                  <a:lnTo>
                    <a:pt x="16403" y="19981"/>
                  </a:lnTo>
                  <a:lnTo>
                    <a:pt x="13420" y="23709"/>
                  </a:lnTo>
                  <a:lnTo>
                    <a:pt x="12824" y="25200"/>
                  </a:lnTo>
                  <a:lnTo>
                    <a:pt x="12675" y="26840"/>
                  </a:lnTo>
                  <a:lnTo>
                    <a:pt x="12973" y="28033"/>
                  </a:lnTo>
                  <a:lnTo>
                    <a:pt x="14166" y="28779"/>
                  </a:lnTo>
                  <a:lnTo>
                    <a:pt x="17446" y="27884"/>
                  </a:lnTo>
                  <a:lnTo>
                    <a:pt x="17894" y="28779"/>
                  </a:lnTo>
                  <a:lnTo>
                    <a:pt x="17595" y="31761"/>
                  </a:lnTo>
                  <a:lnTo>
                    <a:pt x="19087" y="32656"/>
                  </a:lnTo>
                  <a:lnTo>
                    <a:pt x="21174" y="34296"/>
                  </a:lnTo>
                  <a:lnTo>
                    <a:pt x="23560" y="33998"/>
                  </a:lnTo>
                  <a:lnTo>
                    <a:pt x="24753" y="33551"/>
                  </a:lnTo>
                  <a:lnTo>
                    <a:pt x="25051" y="33998"/>
                  </a:lnTo>
                  <a:lnTo>
                    <a:pt x="23411" y="36086"/>
                  </a:lnTo>
                  <a:lnTo>
                    <a:pt x="22516" y="36831"/>
                  </a:lnTo>
                  <a:lnTo>
                    <a:pt x="22218" y="38173"/>
                  </a:lnTo>
                  <a:lnTo>
                    <a:pt x="22218" y="39813"/>
                  </a:lnTo>
                  <a:lnTo>
                    <a:pt x="22964" y="42199"/>
                  </a:lnTo>
                  <a:lnTo>
                    <a:pt x="25648" y="47418"/>
                  </a:lnTo>
                  <a:lnTo>
                    <a:pt x="26841" y="49059"/>
                  </a:lnTo>
                  <a:lnTo>
                    <a:pt x="28332" y="50699"/>
                  </a:lnTo>
                  <a:lnTo>
                    <a:pt x="30121" y="51593"/>
                  </a:lnTo>
                  <a:lnTo>
                    <a:pt x="30867" y="51146"/>
                  </a:lnTo>
                  <a:lnTo>
                    <a:pt x="31463" y="48313"/>
                  </a:lnTo>
                  <a:lnTo>
                    <a:pt x="31463" y="43094"/>
                  </a:lnTo>
                  <a:lnTo>
                    <a:pt x="30718" y="39664"/>
                  </a:lnTo>
                  <a:lnTo>
                    <a:pt x="30867" y="38471"/>
                  </a:lnTo>
                  <a:lnTo>
                    <a:pt x="31612" y="37577"/>
                  </a:lnTo>
                  <a:lnTo>
                    <a:pt x="31910" y="36533"/>
                  </a:lnTo>
                  <a:lnTo>
                    <a:pt x="31761" y="32059"/>
                  </a:lnTo>
                  <a:lnTo>
                    <a:pt x="31314" y="3041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2" name="imgAlaska54">
              <a:extLst>
                <a:ext uri="{FF2B5EF4-FFF2-40B4-BE49-F238E27FC236}">
                  <a16:creationId xmlns:a16="http://schemas.microsoft.com/office/drawing/2014/main" id="{94B153C3-535C-F6A8-5785-508CB5A21A93}"/>
                </a:ext>
              </a:extLst>
            </p:cNvPr>
            <p:cNvSpPr/>
            <p:nvPr/>
          </p:nvSpPr>
          <p:spPr>
            <a:xfrm>
              <a:off x="2450456" y="2693687"/>
              <a:ext cx="29226" cy="52040"/>
            </a:xfrm>
            <a:custGeom>
              <a:avLst/>
              <a:gdLst>
                <a:gd name="connsiteX0" fmla="*/ 21920 w 29226"/>
                <a:gd name="connsiteY0" fmla="*/ 41901 h 52040"/>
                <a:gd name="connsiteX1" fmla="*/ 26542 w 29226"/>
                <a:gd name="connsiteY1" fmla="*/ 40410 h 52040"/>
                <a:gd name="connsiteX2" fmla="*/ 26990 w 29226"/>
                <a:gd name="connsiteY2" fmla="*/ 39813 h 52040"/>
                <a:gd name="connsiteX3" fmla="*/ 26990 w 29226"/>
                <a:gd name="connsiteY3" fmla="*/ 39217 h 52040"/>
                <a:gd name="connsiteX4" fmla="*/ 25349 w 29226"/>
                <a:gd name="connsiteY4" fmla="*/ 35936 h 52040"/>
                <a:gd name="connsiteX5" fmla="*/ 26691 w 29226"/>
                <a:gd name="connsiteY5" fmla="*/ 34296 h 52040"/>
                <a:gd name="connsiteX6" fmla="*/ 26244 w 29226"/>
                <a:gd name="connsiteY6" fmla="*/ 30717 h 52040"/>
                <a:gd name="connsiteX7" fmla="*/ 25648 w 29226"/>
                <a:gd name="connsiteY7" fmla="*/ 29376 h 52040"/>
                <a:gd name="connsiteX8" fmla="*/ 22367 w 29226"/>
                <a:gd name="connsiteY8" fmla="*/ 25499 h 52040"/>
                <a:gd name="connsiteX9" fmla="*/ 17595 w 29226"/>
                <a:gd name="connsiteY9" fmla="*/ 18639 h 52040"/>
                <a:gd name="connsiteX10" fmla="*/ 16701 w 29226"/>
                <a:gd name="connsiteY10" fmla="*/ 15508 h 52040"/>
                <a:gd name="connsiteX11" fmla="*/ 16552 w 29226"/>
                <a:gd name="connsiteY11" fmla="*/ 12675 h 52040"/>
                <a:gd name="connsiteX12" fmla="*/ 16999 w 29226"/>
                <a:gd name="connsiteY12" fmla="*/ 12377 h 52040"/>
                <a:gd name="connsiteX13" fmla="*/ 18043 w 29226"/>
                <a:gd name="connsiteY13" fmla="*/ 12078 h 52040"/>
                <a:gd name="connsiteX14" fmla="*/ 19087 w 29226"/>
                <a:gd name="connsiteY14" fmla="*/ 12526 h 52040"/>
                <a:gd name="connsiteX15" fmla="*/ 19832 w 29226"/>
                <a:gd name="connsiteY15" fmla="*/ 13718 h 52040"/>
                <a:gd name="connsiteX16" fmla="*/ 19981 w 29226"/>
                <a:gd name="connsiteY16" fmla="*/ 14762 h 52040"/>
                <a:gd name="connsiteX17" fmla="*/ 21920 w 29226"/>
                <a:gd name="connsiteY17" fmla="*/ 18937 h 52040"/>
                <a:gd name="connsiteX18" fmla="*/ 22815 w 29226"/>
                <a:gd name="connsiteY18" fmla="*/ 20429 h 52040"/>
                <a:gd name="connsiteX19" fmla="*/ 23858 w 29226"/>
                <a:gd name="connsiteY19" fmla="*/ 21323 h 52040"/>
                <a:gd name="connsiteX20" fmla="*/ 24753 w 29226"/>
                <a:gd name="connsiteY20" fmla="*/ 22964 h 52040"/>
                <a:gd name="connsiteX21" fmla="*/ 26542 w 29226"/>
                <a:gd name="connsiteY21" fmla="*/ 27139 h 52040"/>
                <a:gd name="connsiteX22" fmla="*/ 29226 w 29226"/>
                <a:gd name="connsiteY22" fmla="*/ 29376 h 52040"/>
                <a:gd name="connsiteX23" fmla="*/ 29226 w 29226"/>
                <a:gd name="connsiteY23" fmla="*/ 28928 h 52040"/>
                <a:gd name="connsiteX24" fmla="*/ 28034 w 29226"/>
                <a:gd name="connsiteY24" fmla="*/ 25797 h 52040"/>
                <a:gd name="connsiteX25" fmla="*/ 27139 w 29226"/>
                <a:gd name="connsiteY25" fmla="*/ 22516 h 52040"/>
                <a:gd name="connsiteX26" fmla="*/ 25499 w 29226"/>
                <a:gd name="connsiteY26" fmla="*/ 19087 h 52040"/>
                <a:gd name="connsiteX27" fmla="*/ 22815 w 29226"/>
                <a:gd name="connsiteY27" fmla="*/ 14315 h 52040"/>
                <a:gd name="connsiteX28" fmla="*/ 18341 w 29226"/>
                <a:gd name="connsiteY28" fmla="*/ 8350 h 52040"/>
                <a:gd name="connsiteX29" fmla="*/ 13420 w 29226"/>
                <a:gd name="connsiteY29" fmla="*/ 8649 h 52040"/>
                <a:gd name="connsiteX30" fmla="*/ 6710 w 29226"/>
                <a:gd name="connsiteY30" fmla="*/ 7605 h 52040"/>
                <a:gd name="connsiteX31" fmla="*/ 5368 w 29226"/>
                <a:gd name="connsiteY31" fmla="*/ 5070 h 52040"/>
                <a:gd name="connsiteX32" fmla="*/ 2535 w 29226"/>
                <a:gd name="connsiteY32" fmla="*/ 1342 h 52040"/>
                <a:gd name="connsiteX33" fmla="*/ 298 w 29226"/>
                <a:gd name="connsiteY33" fmla="*/ 0 h 52040"/>
                <a:gd name="connsiteX34" fmla="*/ 0 w 29226"/>
                <a:gd name="connsiteY34" fmla="*/ 1044 h 52040"/>
                <a:gd name="connsiteX35" fmla="*/ 746 w 29226"/>
                <a:gd name="connsiteY35" fmla="*/ 3579 h 52040"/>
                <a:gd name="connsiteX36" fmla="*/ 1789 w 29226"/>
                <a:gd name="connsiteY36" fmla="*/ 6114 h 52040"/>
                <a:gd name="connsiteX37" fmla="*/ 2982 w 29226"/>
                <a:gd name="connsiteY37" fmla="*/ 8201 h 52040"/>
                <a:gd name="connsiteX38" fmla="*/ 4026 w 29226"/>
                <a:gd name="connsiteY38" fmla="*/ 11034 h 52040"/>
                <a:gd name="connsiteX39" fmla="*/ 4772 w 29226"/>
                <a:gd name="connsiteY39" fmla="*/ 14315 h 52040"/>
                <a:gd name="connsiteX40" fmla="*/ 6263 w 29226"/>
                <a:gd name="connsiteY40" fmla="*/ 24604 h 52040"/>
                <a:gd name="connsiteX41" fmla="*/ 7307 w 29226"/>
                <a:gd name="connsiteY41" fmla="*/ 28481 h 52040"/>
                <a:gd name="connsiteX42" fmla="*/ 8947 w 29226"/>
                <a:gd name="connsiteY42" fmla="*/ 31314 h 52040"/>
                <a:gd name="connsiteX43" fmla="*/ 11780 w 29226"/>
                <a:gd name="connsiteY43" fmla="*/ 34744 h 52040"/>
                <a:gd name="connsiteX44" fmla="*/ 11780 w 29226"/>
                <a:gd name="connsiteY44" fmla="*/ 37129 h 52040"/>
                <a:gd name="connsiteX45" fmla="*/ 9394 w 29226"/>
                <a:gd name="connsiteY45" fmla="*/ 44585 h 52040"/>
                <a:gd name="connsiteX46" fmla="*/ 8350 w 29226"/>
                <a:gd name="connsiteY46" fmla="*/ 45927 h 52040"/>
                <a:gd name="connsiteX47" fmla="*/ 8500 w 29226"/>
                <a:gd name="connsiteY47" fmla="*/ 48313 h 52040"/>
                <a:gd name="connsiteX48" fmla="*/ 9096 w 29226"/>
                <a:gd name="connsiteY48" fmla="*/ 50102 h 52040"/>
                <a:gd name="connsiteX49" fmla="*/ 9991 w 29226"/>
                <a:gd name="connsiteY49" fmla="*/ 51444 h 52040"/>
                <a:gd name="connsiteX50" fmla="*/ 11035 w 29226"/>
                <a:gd name="connsiteY50" fmla="*/ 52041 h 52040"/>
                <a:gd name="connsiteX51" fmla="*/ 13122 w 29226"/>
                <a:gd name="connsiteY51" fmla="*/ 51444 h 52040"/>
                <a:gd name="connsiteX52" fmla="*/ 17745 w 29226"/>
                <a:gd name="connsiteY52" fmla="*/ 47866 h 52040"/>
                <a:gd name="connsiteX53" fmla="*/ 21920 w 29226"/>
                <a:gd name="connsiteY53" fmla="*/ 41901 h 5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9226" h="52040">
                  <a:moveTo>
                    <a:pt x="21920" y="41901"/>
                  </a:moveTo>
                  <a:lnTo>
                    <a:pt x="26542" y="40410"/>
                  </a:lnTo>
                  <a:lnTo>
                    <a:pt x="26990" y="39813"/>
                  </a:lnTo>
                  <a:lnTo>
                    <a:pt x="26990" y="39217"/>
                  </a:lnTo>
                  <a:lnTo>
                    <a:pt x="25349" y="35936"/>
                  </a:lnTo>
                  <a:lnTo>
                    <a:pt x="26691" y="34296"/>
                  </a:lnTo>
                  <a:lnTo>
                    <a:pt x="26244" y="30717"/>
                  </a:lnTo>
                  <a:lnTo>
                    <a:pt x="25648" y="29376"/>
                  </a:lnTo>
                  <a:lnTo>
                    <a:pt x="22367" y="25499"/>
                  </a:lnTo>
                  <a:lnTo>
                    <a:pt x="17595" y="18639"/>
                  </a:lnTo>
                  <a:lnTo>
                    <a:pt x="16701" y="15508"/>
                  </a:lnTo>
                  <a:lnTo>
                    <a:pt x="16552" y="12675"/>
                  </a:lnTo>
                  <a:lnTo>
                    <a:pt x="16999" y="12377"/>
                  </a:lnTo>
                  <a:lnTo>
                    <a:pt x="18043" y="12078"/>
                  </a:lnTo>
                  <a:lnTo>
                    <a:pt x="19087" y="12526"/>
                  </a:lnTo>
                  <a:lnTo>
                    <a:pt x="19832" y="13718"/>
                  </a:lnTo>
                  <a:lnTo>
                    <a:pt x="19981" y="14762"/>
                  </a:lnTo>
                  <a:lnTo>
                    <a:pt x="21920" y="18937"/>
                  </a:lnTo>
                  <a:lnTo>
                    <a:pt x="22815" y="20429"/>
                  </a:lnTo>
                  <a:lnTo>
                    <a:pt x="23858" y="21323"/>
                  </a:lnTo>
                  <a:lnTo>
                    <a:pt x="24753" y="22964"/>
                  </a:lnTo>
                  <a:lnTo>
                    <a:pt x="26542" y="27139"/>
                  </a:lnTo>
                  <a:lnTo>
                    <a:pt x="29226" y="29376"/>
                  </a:lnTo>
                  <a:lnTo>
                    <a:pt x="29226" y="28928"/>
                  </a:lnTo>
                  <a:lnTo>
                    <a:pt x="28034" y="25797"/>
                  </a:lnTo>
                  <a:lnTo>
                    <a:pt x="27139" y="22516"/>
                  </a:lnTo>
                  <a:lnTo>
                    <a:pt x="25499" y="19087"/>
                  </a:lnTo>
                  <a:lnTo>
                    <a:pt x="22815" y="14315"/>
                  </a:lnTo>
                  <a:lnTo>
                    <a:pt x="18341" y="8350"/>
                  </a:lnTo>
                  <a:lnTo>
                    <a:pt x="13420" y="8649"/>
                  </a:lnTo>
                  <a:lnTo>
                    <a:pt x="6710" y="7605"/>
                  </a:lnTo>
                  <a:lnTo>
                    <a:pt x="5368" y="5070"/>
                  </a:lnTo>
                  <a:lnTo>
                    <a:pt x="2535" y="1342"/>
                  </a:lnTo>
                  <a:lnTo>
                    <a:pt x="298" y="0"/>
                  </a:lnTo>
                  <a:lnTo>
                    <a:pt x="0" y="1044"/>
                  </a:lnTo>
                  <a:lnTo>
                    <a:pt x="746" y="3579"/>
                  </a:lnTo>
                  <a:lnTo>
                    <a:pt x="1789" y="6114"/>
                  </a:lnTo>
                  <a:lnTo>
                    <a:pt x="2982" y="8201"/>
                  </a:lnTo>
                  <a:lnTo>
                    <a:pt x="4026" y="11034"/>
                  </a:lnTo>
                  <a:lnTo>
                    <a:pt x="4772" y="14315"/>
                  </a:lnTo>
                  <a:lnTo>
                    <a:pt x="6263" y="24604"/>
                  </a:lnTo>
                  <a:lnTo>
                    <a:pt x="7307" y="28481"/>
                  </a:lnTo>
                  <a:lnTo>
                    <a:pt x="8947" y="31314"/>
                  </a:lnTo>
                  <a:lnTo>
                    <a:pt x="11780" y="34744"/>
                  </a:lnTo>
                  <a:lnTo>
                    <a:pt x="11780" y="37129"/>
                  </a:lnTo>
                  <a:lnTo>
                    <a:pt x="9394" y="44585"/>
                  </a:lnTo>
                  <a:lnTo>
                    <a:pt x="8350" y="45927"/>
                  </a:lnTo>
                  <a:lnTo>
                    <a:pt x="8500" y="48313"/>
                  </a:lnTo>
                  <a:lnTo>
                    <a:pt x="9096" y="50102"/>
                  </a:lnTo>
                  <a:lnTo>
                    <a:pt x="9991" y="51444"/>
                  </a:lnTo>
                  <a:lnTo>
                    <a:pt x="11035" y="52041"/>
                  </a:lnTo>
                  <a:lnTo>
                    <a:pt x="13122" y="51444"/>
                  </a:lnTo>
                  <a:lnTo>
                    <a:pt x="17745" y="47866"/>
                  </a:lnTo>
                  <a:lnTo>
                    <a:pt x="21920" y="4190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3" name="imgAlaska55">
              <a:extLst>
                <a:ext uri="{FF2B5EF4-FFF2-40B4-BE49-F238E27FC236}">
                  <a16:creationId xmlns:a16="http://schemas.microsoft.com/office/drawing/2014/main" id="{92CA72B3-A0C6-B9E2-0932-7F7CFAE4E41A}"/>
                </a:ext>
              </a:extLst>
            </p:cNvPr>
            <p:cNvSpPr/>
            <p:nvPr/>
          </p:nvSpPr>
          <p:spPr>
            <a:xfrm>
              <a:off x="2407511" y="2697117"/>
              <a:ext cx="44585" cy="33699"/>
            </a:xfrm>
            <a:custGeom>
              <a:avLst/>
              <a:gdLst>
                <a:gd name="connsiteX0" fmla="*/ 25051 w 44585"/>
                <a:gd name="connsiteY0" fmla="*/ 31314 h 33699"/>
                <a:gd name="connsiteX1" fmla="*/ 24902 w 44585"/>
                <a:gd name="connsiteY1" fmla="*/ 26691 h 33699"/>
                <a:gd name="connsiteX2" fmla="*/ 25200 w 44585"/>
                <a:gd name="connsiteY2" fmla="*/ 24604 h 33699"/>
                <a:gd name="connsiteX3" fmla="*/ 26393 w 44585"/>
                <a:gd name="connsiteY3" fmla="*/ 24007 h 33699"/>
                <a:gd name="connsiteX4" fmla="*/ 28183 w 44585"/>
                <a:gd name="connsiteY4" fmla="*/ 24156 h 33699"/>
                <a:gd name="connsiteX5" fmla="*/ 35489 w 44585"/>
                <a:gd name="connsiteY5" fmla="*/ 27586 h 33699"/>
                <a:gd name="connsiteX6" fmla="*/ 39068 w 44585"/>
                <a:gd name="connsiteY6" fmla="*/ 30121 h 33699"/>
                <a:gd name="connsiteX7" fmla="*/ 43094 w 44585"/>
                <a:gd name="connsiteY7" fmla="*/ 31314 h 33699"/>
                <a:gd name="connsiteX8" fmla="*/ 44585 w 44585"/>
                <a:gd name="connsiteY8" fmla="*/ 26990 h 33699"/>
                <a:gd name="connsiteX9" fmla="*/ 43989 w 44585"/>
                <a:gd name="connsiteY9" fmla="*/ 24604 h 33699"/>
                <a:gd name="connsiteX10" fmla="*/ 41752 w 44585"/>
                <a:gd name="connsiteY10" fmla="*/ 21622 h 33699"/>
                <a:gd name="connsiteX11" fmla="*/ 34744 w 44585"/>
                <a:gd name="connsiteY11" fmla="*/ 21323 h 33699"/>
                <a:gd name="connsiteX12" fmla="*/ 32358 w 44585"/>
                <a:gd name="connsiteY12" fmla="*/ 19832 h 33699"/>
                <a:gd name="connsiteX13" fmla="*/ 35191 w 44585"/>
                <a:gd name="connsiteY13" fmla="*/ 18043 h 33699"/>
                <a:gd name="connsiteX14" fmla="*/ 36980 w 44585"/>
                <a:gd name="connsiteY14" fmla="*/ 18788 h 33699"/>
                <a:gd name="connsiteX15" fmla="*/ 38621 w 44585"/>
                <a:gd name="connsiteY15" fmla="*/ 18937 h 33699"/>
                <a:gd name="connsiteX16" fmla="*/ 42050 w 44585"/>
                <a:gd name="connsiteY16" fmla="*/ 17894 h 33699"/>
                <a:gd name="connsiteX17" fmla="*/ 43094 w 44585"/>
                <a:gd name="connsiteY17" fmla="*/ 12526 h 33699"/>
                <a:gd name="connsiteX18" fmla="*/ 42498 w 44585"/>
                <a:gd name="connsiteY18" fmla="*/ 10140 h 33699"/>
                <a:gd name="connsiteX19" fmla="*/ 41156 w 44585"/>
                <a:gd name="connsiteY19" fmla="*/ 8649 h 33699"/>
                <a:gd name="connsiteX20" fmla="*/ 36980 w 44585"/>
                <a:gd name="connsiteY20" fmla="*/ 6859 h 33699"/>
                <a:gd name="connsiteX21" fmla="*/ 32060 w 44585"/>
                <a:gd name="connsiteY21" fmla="*/ 5666 h 33699"/>
                <a:gd name="connsiteX22" fmla="*/ 31314 w 44585"/>
                <a:gd name="connsiteY22" fmla="*/ 5815 h 33699"/>
                <a:gd name="connsiteX23" fmla="*/ 30121 w 44585"/>
                <a:gd name="connsiteY23" fmla="*/ 6561 h 33699"/>
                <a:gd name="connsiteX24" fmla="*/ 26244 w 44585"/>
                <a:gd name="connsiteY24" fmla="*/ 10289 h 33699"/>
                <a:gd name="connsiteX25" fmla="*/ 25051 w 44585"/>
                <a:gd name="connsiteY25" fmla="*/ 11034 h 33699"/>
                <a:gd name="connsiteX26" fmla="*/ 23560 w 44585"/>
                <a:gd name="connsiteY26" fmla="*/ 10140 h 33699"/>
                <a:gd name="connsiteX27" fmla="*/ 22964 w 44585"/>
                <a:gd name="connsiteY27" fmla="*/ 9096 h 33699"/>
                <a:gd name="connsiteX28" fmla="*/ 25051 w 44585"/>
                <a:gd name="connsiteY28" fmla="*/ 8350 h 33699"/>
                <a:gd name="connsiteX29" fmla="*/ 25797 w 44585"/>
                <a:gd name="connsiteY29" fmla="*/ 5666 h 33699"/>
                <a:gd name="connsiteX30" fmla="*/ 25797 w 44585"/>
                <a:gd name="connsiteY30" fmla="*/ 4772 h 33699"/>
                <a:gd name="connsiteX31" fmla="*/ 22069 w 44585"/>
                <a:gd name="connsiteY31" fmla="*/ 895 h 33699"/>
                <a:gd name="connsiteX32" fmla="*/ 20578 w 44585"/>
                <a:gd name="connsiteY32" fmla="*/ 0 h 33699"/>
                <a:gd name="connsiteX33" fmla="*/ 18043 w 44585"/>
                <a:gd name="connsiteY33" fmla="*/ 746 h 33699"/>
                <a:gd name="connsiteX34" fmla="*/ 16254 w 44585"/>
                <a:gd name="connsiteY34" fmla="*/ 2535 h 33699"/>
                <a:gd name="connsiteX35" fmla="*/ 15061 w 44585"/>
                <a:gd name="connsiteY35" fmla="*/ 2833 h 33699"/>
                <a:gd name="connsiteX36" fmla="*/ 12377 w 44585"/>
                <a:gd name="connsiteY36" fmla="*/ 2833 h 33699"/>
                <a:gd name="connsiteX37" fmla="*/ 11184 w 44585"/>
                <a:gd name="connsiteY37" fmla="*/ 4473 h 33699"/>
                <a:gd name="connsiteX38" fmla="*/ 11184 w 44585"/>
                <a:gd name="connsiteY38" fmla="*/ 6710 h 33699"/>
                <a:gd name="connsiteX39" fmla="*/ 8500 w 44585"/>
                <a:gd name="connsiteY39" fmla="*/ 4324 h 33699"/>
                <a:gd name="connsiteX40" fmla="*/ 6412 w 44585"/>
                <a:gd name="connsiteY40" fmla="*/ 1938 h 33699"/>
                <a:gd name="connsiteX41" fmla="*/ 5219 w 44585"/>
                <a:gd name="connsiteY41" fmla="*/ 4921 h 33699"/>
                <a:gd name="connsiteX42" fmla="*/ 2982 w 44585"/>
                <a:gd name="connsiteY42" fmla="*/ 6412 h 33699"/>
                <a:gd name="connsiteX43" fmla="*/ 1491 w 44585"/>
                <a:gd name="connsiteY43" fmla="*/ 6859 h 33699"/>
                <a:gd name="connsiteX44" fmla="*/ 1044 w 44585"/>
                <a:gd name="connsiteY44" fmla="*/ 8649 h 33699"/>
                <a:gd name="connsiteX45" fmla="*/ 0 w 44585"/>
                <a:gd name="connsiteY45" fmla="*/ 11780 h 33699"/>
                <a:gd name="connsiteX46" fmla="*/ 2833 w 44585"/>
                <a:gd name="connsiteY46" fmla="*/ 15806 h 33699"/>
                <a:gd name="connsiteX47" fmla="*/ 4921 w 44585"/>
                <a:gd name="connsiteY47" fmla="*/ 16999 h 33699"/>
                <a:gd name="connsiteX48" fmla="*/ 12973 w 44585"/>
                <a:gd name="connsiteY48" fmla="*/ 23560 h 33699"/>
                <a:gd name="connsiteX49" fmla="*/ 15061 w 44585"/>
                <a:gd name="connsiteY49" fmla="*/ 29226 h 33699"/>
                <a:gd name="connsiteX50" fmla="*/ 17297 w 44585"/>
                <a:gd name="connsiteY50" fmla="*/ 32656 h 33699"/>
                <a:gd name="connsiteX51" fmla="*/ 22964 w 44585"/>
                <a:gd name="connsiteY51" fmla="*/ 33700 h 33699"/>
                <a:gd name="connsiteX52" fmla="*/ 25051 w 44585"/>
                <a:gd name="connsiteY52" fmla="*/ 31314 h 3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4585" h="33699">
                  <a:moveTo>
                    <a:pt x="25051" y="31314"/>
                  </a:moveTo>
                  <a:lnTo>
                    <a:pt x="24902" y="26691"/>
                  </a:lnTo>
                  <a:lnTo>
                    <a:pt x="25200" y="24604"/>
                  </a:lnTo>
                  <a:lnTo>
                    <a:pt x="26393" y="24007"/>
                  </a:lnTo>
                  <a:lnTo>
                    <a:pt x="28183" y="24156"/>
                  </a:lnTo>
                  <a:lnTo>
                    <a:pt x="35489" y="27586"/>
                  </a:lnTo>
                  <a:lnTo>
                    <a:pt x="39068" y="30121"/>
                  </a:lnTo>
                  <a:lnTo>
                    <a:pt x="43094" y="31314"/>
                  </a:lnTo>
                  <a:lnTo>
                    <a:pt x="44585" y="26990"/>
                  </a:lnTo>
                  <a:lnTo>
                    <a:pt x="43989" y="24604"/>
                  </a:lnTo>
                  <a:lnTo>
                    <a:pt x="41752" y="21622"/>
                  </a:lnTo>
                  <a:lnTo>
                    <a:pt x="34744" y="21323"/>
                  </a:lnTo>
                  <a:lnTo>
                    <a:pt x="32358" y="19832"/>
                  </a:lnTo>
                  <a:lnTo>
                    <a:pt x="35191" y="18043"/>
                  </a:lnTo>
                  <a:lnTo>
                    <a:pt x="36980" y="18788"/>
                  </a:lnTo>
                  <a:lnTo>
                    <a:pt x="38621" y="18937"/>
                  </a:lnTo>
                  <a:lnTo>
                    <a:pt x="42050" y="17894"/>
                  </a:lnTo>
                  <a:lnTo>
                    <a:pt x="43094" y="12526"/>
                  </a:lnTo>
                  <a:lnTo>
                    <a:pt x="42498" y="10140"/>
                  </a:lnTo>
                  <a:lnTo>
                    <a:pt x="41156" y="8649"/>
                  </a:lnTo>
                  <a:lnTo>
                    <a:pt x="36980" y="6859"/>
                  </a:lnTo>
                  <a:lnTo>
                    <a:pt x="32060" y="5666"/>
                  </a:lnTo>
                  <a:lnTo>
                    <a:pt x="31314" y="5815"/>
                  </a:lnTo>
                  <a:lnTo>
                    <a:pt x="30121" y="6561"/>
                  </a:lnTo>
                  <a:lnTo>
                    <a:pt x="26244" y="10289"/>
                  </a:lnTo>
                  <a:lnTo>
                    <a:pt x="25051" y="11034"/>
                  </a:lnTo>
                  <a:lnTo>
                    <a:pt x="23560" y="10140"/>
                  </a:lnTo>
                  <a:lnTo>
                    <a:pt x="22964" y="9096"/>
                  </a:lnTo>
                  <a:lnTo>
                    <a:pt x="25051" y="8350"/>
                  </a:lnTo>
                  <a:lnTo>
                    <a:pt x="25797" y="5666"/>
                  </a:lnTo>
                  <a:lnTo>
                    <a:pt x="25797" y="4772"/>
                  </a:lnTo>
                  <a:lnTo>
                    <a:pt x="22069" y="895"/>
                  </a:lnTo>
                  <a:lnTo>
                    <a:pt x="20578" y="0"/>
                  </a:lnTo>
                  <a:lnTo>
                    <a:pt x="18043" y="746"/>
                  </a:lnTo>
                  <a:lnTo>
                    <a:pt x="16254" y="2535"/>
                  </a:lnTo>
                  <a:lnTo>
                    <a:pt x="15061" y="2833"/>
                  </a:lnTo>
                  <a:lnTo>
                    <a:pt x="12377" y="2833"/>
                  </a:lnTo>
                  <a:lnTo>
                    <a:pt x="11184" y="4473"/>
                  </a:lnTo>
                  <a:lnTo>
                    <a:pt x="11184" y="6710"/>
                  </a:lnTo>
                  <a:lnTo>
                    <a:pt x="8500" y="4324"/>
                  </a:lnTo>
                  <a:lnTo>
                    <a:pt x="6412" y="1938"/>
                  </a:lnTo>
                  <a:lnTo>
                    <a:pt x="5219" y="4921"/>
                  </a:lnTo>
                  <a:lnTo>
                    <a:pt x="2982" y="6412"/>
                  </a:lnTo>
                  <a:lnTo>
                    <a:pt x="1491" y="6859"/>
                  </a:lnTo>
                  <a:lnTo>
                    <a:pt x="1044" y="8649"/>
                  </a:lnTo>
                  <a:lnTo>
                    <a:pt x="0" y="11780"/>
                  </a:lnTo>
                  <a:lnTo>
                    <a:pt x="2833" y="15806"/>
                  </a:lnTo>
                  <a:lnTo>
                    <a:pt x="4921" y="16999"/>
                  </a:lnTo>
                  <a:lnTo>
                    <a:pt x="12973" y="23560"/>
                  </a:lnTo>
                  <a:lnTo>
                    <a:pt x="15061" y="29226"/>
                  </a:lnTo>
                  <a:lnTo>
                    <a:pt x="17297" y="32656"/>
                  </a:lnTo>
                  <a:lnTo>
                    <a:pt x="22964" y="33700"/>
                  </a:lnTo>
                  <a:lnTo>
                    <a:pt x="25051" y="3131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4" name="imgAlaska56">
              <a:extLst>
                <a:ext uri="{FF2B5EF4-FFF2-40B4-BE49-F238E27FC236}">
                  <a16:creationId xmlns:a16="http://schemas.microsoft.com/office/drawing/2014/main" id="{461C5F11-25D4-A832-B679-E498F4250878}"/>
                </a:ext>
              </a:extLst>
            </p:cNvPr>
            <p:cNvSpPr/>
            <p:nvPr/>
          </p:nvSpPr>
          <p:spPr>
            <a:xfrm>
              <a:off x="2475657" y="2744684"/>
              <a:ext cx="26989" cy="24156"/>
            </a:xfrm>
            <a:custGeom>
              <a:avLst/>
              <a:gdLst>
                <a:gd name="connsiteX0" fmla="*/ 26990 w 26989"/>
                <a:gd name="connsiteY0" fmla="*/ 7307 h 24156"/>
                <a:gd name="connsiteX1" fmla="*/ 25797 w 26989"/>
                <a:gd name="connsiteY1" fmla="*/ 5368 h 24156"/>
                <a:gd name="connsiteX2" fmla="*/ 23858 w 26989"/>
                <a:gd name="connsiteY2" fmla="*/ 3728 h 24156"/>
                <a:gd name="connsiteX3" fmla="*/ 20578 w 26989"/>
                <a:gd name="connsiteY3" fmla="*/ 2535 h 24156"/>
                <a:gd name="connsiteX4" fmla="*/ 18788 w 26989"/>
                <a:gd name="connsiteY4" fmla="*/ 2535 h 24156"/>
                <a:gd name="connsiteX5" fmla="*/ 17894 w 26989"/>
                <a:gd name="connsiteY5" fmla="*/ 3728 h 24156"/>
                <a:gd name="connsiteX6" fmla="*/ 16104 w 26989"/>
                <a:gd name="connsiteY6" fmla="*/ 2535 h 24156"/>
                <a:gd name="connsiteX7" fmla="*/ 7158 w 26989"/>
                <a:gd name="connsiteY7" fmla="*/ 149 h 24156"/>
                <a:gd name="connsiteX8" fmla="*/ 2982 w 26989"/>
                <a:gd name="connsiteY8" fmla="*/ 0 h 24156"/>
                <a:gd name="connsiteX9" fmla="*/ 447 w 26989"/>
                <a:gd name="connsiteY9" fmla="*/ 1044 h 24156"/>
                <a:gd name="connsiteX10" fmla="*/ 0 w 26989"/>
                <a:gd name="connsiteY10" fmla="*/ 2237 h 24156"/>
                <a:gd name="connsiteX11" fmla="*/ 1640 w 26989"/>
                <a:gd name="connsiteY11" fmla="*/ 4026 h 24156"/>
                <a:gd name="connsiteX12" fmla="*/ 4026 w 26989"/>
                <a:gd name="connsiteY12" fmla="*/ 5666 h 24156"/>
                <a:gd name="connsiteX13" fmla="*/ 5815 w 26989"/>
                <a:gd name="connsiteY13" fmla="*/ 7456 h 24156"/>
                <a:gd name="connsiteX14" fmla="*/ 7754 w 26989"/>
                <a:gd name="connsiteY14" fmla="*/ 10587 h 24156"/>
                <a:gd name="connsiteX15" fmla="*/ 7605 w 26989"/>
                <a:gd name="connsiteY15" fmla="*/ 14017 h 24156"/>
                <a:gd name="connsiteX16" fmla="*/ 8350 w 26989"/>
                <a:gd name="connsiteY16" fmla="*/ 18490 h 24156"/>
                <a:gd name="connsiteX17" fmla="*/ 8649 w 26989"/>
                <a:gd name="connsiteY17" fmla="*/ 21622 h 24156"/>
                <a:gd name="connsiteX18" fmla="*/ 9096 w 26989"/>
                <a:gd name="connsiteY18" fmla="*/ 22814 h 24156"/>
                <a:gd name="connsiteX19" fmla="*/ 9842 w 26989"/>
                <a:gd name="connsiteY19" fmla="*/ 23709 h 24156"/>
                <a:gd name="connsiteX20" fmla="*/ 12973 w 26989"/>
                <a:gd name="connsiteY20" fmla="*/ 24157 h 24156"/>
                <a:gd name="connsiteX21" fmla="*/ 15657 w 26989"/>
                <a:gd name="connsiteY21" fmla="*/ 23262 h 24156"/>
                <a:gd name="connsiteX22" fmla="*/ 20130 w 26989"/>
                <a:gd name="connsiteY22" fmla="*/ 23560 h 24156"/>
                <a:gd name="connsiteX23" fmla="*/ 21025 w 26989"/>
                <a:gd name="connsiteY23" fmla="*/ 23262 h 24156"/>
                <a:gd name="connsiteX24" fmla="*/ 21622 w 26989"/>
                <a:gd name="connsiteY24" fmla="*/ 22367 h 24156"/>
                <a:gd name="connsiteX25" fmla="*/ 21920 w 26989"/>
                <a:gd name="connsiteY25" fmla="*/ 21174 h 24156"/>
                <a:gd name="connsiteX26" fmla="*/ 21920 w 26989"/>
                <a:gd name="connsiteY26" fmla="*/ 19683 h 24156"/>
                <a:gd name="connsiteX27" fmla="*/ 21622 w 26989"/>
                <a:gd name="connsiteY27" fmla="*/ 17894 h 24156"/>
                <a:gd name="connsiteX28" fmla="*/ 21025 w 26989"/>
                <a:gd name="connsiteY28" fmla="*/ 16552 h 24156"/>
                <a:gd name="connsiteX29" fmla="*/ 19832 w 26989"/>
                <a:gd name="connsiteY29" fmla="*/ 14911 h 24156"/>
                <a:gd name="connsiteX30" fmla="*/ 19385 w 26989"/>
                <a:gd name="connsiteY30" fmla="*/ 13420 h 24156"/>
                <a:gd name="connsiteX31" fmla="*/ 17595 w 26989"/>
                <a:gd name="connsiteY31" fmla="*/ 11034 h 24156"/>
                <a:gd name="connsiteX32" fmla="*/ 16999 w 26989"/>
                <a:gd name="connsiteY32" fmla="*/ 9842 h 24156"/>
                <a:gd name="connsiteX33" fmla="*/ 17148 w 26989"/>
                <a:gd name="connsiteY33" fmla="*/ 9394 h 24156"/>
                <a:gd name="connsiteX34" fmla="*/ 19385 w 26989"/>
                <a:gd name="connsiteY34" fmla="*/ 10736 h 24156"/>
                <a:gd name="connsiteX35" fmla="*/ 22218 w 26989"/>
                <a:gd name="connsiteY35" fmla="*/ 15061 h 24156"/>
                <a:gd name="connsiteX36" fmla="*/ 24753 w 26989"/>
                <a:gd name="connsiteY36" fmla="*/ 17595 h 24156"/>
                <a:gd name="connsiteX37" fmla="*/ 25648 w 26989"/>
                <a:gd name="connsiteY37" fmla="*/ 17446 h 24156"/>
                <a:gd name="connsiteX38" fmla="*/ 26393 w 26989"/>
                <a:gd name="connsiteY38" fmla="*/ 16552 h 24156"/>
                <a:gd name="connsiteX39" fmla="*/ 26841 w 26989"/>
                <a:gd name="connsiteY39" fmla="*/ 15359 h 24156"/>
                <a:gd name="connsiteX40" fmla="*/ 26990 w 26989"/>
                <a:gd name="connsiteY40" fmla="*/ 13868 h 24156"/>
                <a:gd name="connsiteX41" fmla="*/ 26691 w 26989"/>
                <a:gd name="connsiteY41" fmla="*/ 11184 h 24156"/>
                <a:gd name="connsiteX42" fmla="*/ 26990 w 26989"/>
                <a:gd name="connsiteY42" fmla="*/ 8500 h 24156"/>
                <a:gd name="connsiteX43" fmla="*/ 26990 w 26989"/>
                <a:gd name="connsiteY43" fmla="*/ 7307 h 24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6989" h="24156">
                  <a:moveTo>
                    <a:pt x="26990" y="7307"/>
                  </a:moveTo>
                  <a:lnTo>
                    <a:pt x="25797" y="5368"/>
                  </a:lnTo>
                  <a:lnTo>
                    <a:pt x="23858" y="3728"/>
                  </a:lnTo>
                  <a:lnTo>
                    <a:pt x="20578" y="2535"/>
                  </a:lnTo>
                  <a:lnTo>
                    <a:pt x="18788" y="2535"/>
                  </a:lnTo>
                  <a:lnTo>
                    <a:pt x="17894" y="3728"/>
                  </a:lnTo>
                  <a:lnTo>
                    <a:pt x="16104" y="2535"/>
                  </a:lnTo>
                  <a:lnTo>
                    <a:pt x="7158" y="149"/>
                  </a:lnTo>
                  <a:lnTo>
                    <a:pt x="2982" y="0"/>
                  </a:lnTo>
                  <a:lnTo>
                    <a:pt x="447" y="1044"/>
                  </a:lnTo>
                  <a:lnTo>
                    <a:pt x="0" y="2237"/>
                  </a:lnTo>
                  <a:lnTo>
                    <a:pt x="1640" y="4026"/>
                  </a:lnTo>
                  <a:lnTo>
                    <a:pt x="4026" y="5666"/>
                  </a:lnTo>
                  <a:lnTo>
                    <a:pt x="5815" y="7456"/>
                  </a:lnTo>
                  <a:lnTo>
                    <a:pt x="7754" y="10587"/>
                  </a:lnTo>
                  <a:lnTo>
                    <a:pt x="7605" y="14017"/>
                  </a:lnTo>
                  <a:lnTo>
                    <a:pt x="8350" y="18490"/>
                  </a:lnTo>
                  <a:lnTo>
                    <a:pt x="8649" y="21622"/>
                  </a:lnTo>
                  <a:lnTo>
                    <a:pt x="9096" y="22814"/>
                  </a:lnTo>
                  <a:lnTo>
                    <a:pt x="9842" y="23709"/>
                  </a:lnTo>
                  <a:lnTo>
                    <a:pt x="12973" y="24157"/>
                  </a:lnTo>
                  <a:lnTo>
                    <a:pt x="15657" y="23262"/>
                  </a:lnTo>
                  <a:lnTo>
                    <a:pt x="20130" y="23560"/>
                  </a:lnTo>
                  <a:lnTo>
                    <a:pt x="21025" y="23262"/>
                  </a:lnTo>
                  <a:lnTo>
                    <a:pt x="21622" y="22367"/>
                  </a:lnTo>
                  <a:lnTo>
                    <a:pt x="21920" y="21174"/>
                  </a:lnTo>
                  <a:lnTo>
                    <a:pt x="21920" y="19683"/>
                  </a:lnTo>
                  <a:lnTo>
                    <a:pt x="21622" y="17894"/>
                  </a:lnTo>
                  <a:lnTo>
                    <a:pt x="21025" y="16552"/>
                  </a:lnTo>
                  <a:lnTo>
                    <a:pt x="19832" y="14911"/>
                  </a:lnTo>
                  <a:lnTo>
                    <a:pt x="19385" y="13420"/>
                  </a:lnTo>
                  <a:lnTo>
                    <a:pt x="17595" y="11034"/>
                  </a:lnTo>
                  <a:lnTo>
                    <a:pt x="16999" y="9842"/>
                  </a:lnTo>
                  <a:lnTo>
                    <a:pt x="17148" y="9394"/>
                  </a:lnTo>
                  <a:lnTo>
                    <a:pt x="19385" y="10736"/>
                  </a:lnTo>
                  <a:lnTo>
                    <a:pt x="22218" y="15061"/>
                  </a:lnTo>
                  <a:lnTo>
                    <a:pt x="24753" y="17595"/>
                  </a:lnTo>
                  <a:lnTo>
                    <a:pt x="25648" y="17446"/>
                  </a:lnTo>
                  <a:lnTo>
                    <a:pt x="26393" y="16552"/>
                  </a:lnTo>
                  <a:lnTo>
                    <a:pt x="26841" y="15359"/>
                  </a:lnTo>
                  <a:lnTo>
                    <a:pt x="26990" y="13868"/>
                  </a:lnTo>
                  <a:lnTo>
                    <a:pt x="26691" y="11184"/>
                  </a:lnTo>
                  <a:lnTo>
                    <a:pt x="26990" y="8500"/>
                  </a:lnTo>
                  <a:lnTo>
                    <a:pt x="26990" y="730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5" name="imgAlaska57">
              <a:extLst>
                <a:ext uri="{FF2B5EF4-FFF2-40B4-BE49-F238E27FC236}">
                  <a16:creationId xmlns:a16="http://schemas.microsoft.com/office/drawing/2014/main" id="{42658B10-13F1-9510-388B-5AE92BDF47D0}"/>
                </a:ext>
              </a:extLst>
            </p:cNvPr>
            <p:cNvSpPr/>
            <p:nvPr/>
          </p:nvSpPr>
          <p:spPr>
            <a:xfrm>
              <a:off x="2502795" y="2755421"/>
              <a:ext cx="9990" cy="11034"/>
            </a:xfrm>
            <a:custGeom>
              <a:avLst/>
              <a:gdLst>
                <a:gd name="connsiteX0" fmla="*/ 7605 w 9990"/>
                <a:gd name="connsiteY0" fmla="*/ 4324 h 11034"/>
                <a:gd name="connsiteX1" fmla="*/ 2684 w 9990"/>
                <a:gd name="connsiteY1" fmla="*/ 0 h 11034"/>
                <a:gd name="connsiteX2" fmla="*/ 1938 w 9990"/>
                <a:gd name="connsiteY2" fmla="*/ 3877 h 11034"/>
                <a:gd name="connsiteX3" fmla="*/ 1044 w 9990"/>
                <a:gd name="connsiteY3" fmla="*/ 6114 h 11034"/>
                <a:gd name="connsiteX4" fmla="*/ 298 w 9990"/>
                <a:gd name="connsiteY4" fmla="*/ 7307 h 11034"/>
                <a:gd name="connsiteX5" fmla="*/ 0 w 9990"/>
                <a:gd name="connsiteY5" fmla="*/ 8947 h 11034"/>
                <a:gd name="connsiteX6" fmla="*/ 447 w 9990"/>
                <a:gd name="connsiteY6" fmla="*/ 10587 h 11034"/>
                <a:gd name="connsiteX7" fmla="*/ 1640 w 9990"/>
                <a:gd name="connsiteY7" fmla="*/ 11034 h 11034"/>
                <a:gd name="connsiteX8" fmla="*/ 4921 w 9990"/>
                <a:gd name="connsiteY8" fmla="*/ 11034 h 11034"/>
                <a:gd name="connsiteX9" fmla="*/ 5219 w 9990"/>
                <a:gd name="connsiteY9" fmla="*/ 10438 h 11034"/>
                <a:gd name="connsiteX10" fmla="*/ 6114 w 9990"/>
                <a:gd name="connsiteY10" fmla="*/ 9842 h 11034"/>
                <a:gd name="connsiteX11" fmla="*/ 8201 w 9990"/>
                <a:gd name="connsiteY11" fmla="*/ 9394 h 11034"/>
                <a:gd name="connsiteX12" fmla="*/ 9991 w 9990"/>
                <a:gd name="connsiteY12" fmla="*/ 8500 h 11034"/>
                <a:gd name="connsiteX13" fmla="*/ 9096 w 9990"/>
                <a:gd name="connsiteY13" fmla="*/ 6263 h 11034"/>
                <a:gd name="connsiteX14" fmla="*/ 7605 w 9990"/>
                <a:gd name="connsiteY14" fmla="*/ 4324 h 1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90" h="11034">
                  <a:moveTo>
                    <a:pt x="7605" y="4324"/>
                  </a:moveTo>
                  <a:lnTo>
                    <a:pt x="2684" y="0"/>
                  </a:lnTo>
                  <a:lnTo>
                    <a:pt x="1938" y="3877"/>
                  </a:lnTo>
                  <a:lnTo>
                    <a:pt x="1044" y="6114"/>
                  </a:lnTo>
                  <a:lnTo>
                    <a:pt x="298" y="7307"/>
                  </a:lnTo>
                  <a:lnTo>
                    <a:pt x="0" y="8947"/>
                  </a:lnTo>
                  <a:lnTo>
                    <a:pt x="447" y="10587"/>
                  </a:lnTo>
                  <a:lnTo>
                    <a:pt x="1640" y="11034"/>
                  </a:lnTo>
                  <a:lnTo>
                    <a:pt x="4921" y="11034"/>
                  </a:lnTo>
                  <a:lnTo>
                    <a:pt x="5219" y="10438"/>
                  </a:lnTo>
                  <a:lnTo>
                    <a:pt x="6114" y="9842"/>
                  </a:lnTo>
                  <a:lnTo>
                    <a:pt x="8201" y="9394"/>
                  </a:lnTo>
                  <a:lnTo>
                    <a:pt x="9991" y="8500"/>
                  </a:lnTo>
                  <a:lnTo>
                    <a:pt x="9096" y="6263"/>
                  </a:lnTo>
                  <a:lnTo>
                    <a:pt x="7605" y="432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6" name="imgAlaska58">
              <a:extLst>
                <a:ext uri="{FF2B5EF4-FFF2-40B4-BE49-F238E27FC236}">
                  <a16:creationId xmlns:a16="http://schemas.microsoft.com/office/drawing/2014/main" id="{9E911B3F-91EF-AE15-3042-2A40D412FDF5}"/>
                </a:ext>
              </a:extLst>
            </p:cNvPr>
            <p:cNvSpPr/>
            <p:nvPr/>
          </p:nvSpPr>
          <p:spPr>
            <a:xfrm>
              <a:off x="2457614" y="2694582"/>
              <a:ext cx="9245" cy="5069"/>
            </a:xfrm>
            <a:custGeom>
              <a:avLst/>
              <a:gdLst>
                <a:gd name="connsiteX0" fmla="*/ 9096 w 9245"/>
                <a:gd name="connsiteY0" fmla="*/ 5070 h 5069"/>
                <a:gd name="connsiteX1" fmla="*/ 9245 w 9245"/>
                <a:gd name="connsiteY1" fmla="*/ 4026 h 5069"/>
                <a:gd name="connsiteX2" fmla="*/ 7008 w 9245"/>
                <a:gd name="connsiteY2" fmla="*/ 1789 h 5069"/>
                <a:gd name="connsiteX3" fmla="*/ 3728 w 9245"/>
                <a:gd name="connsiteY3" fmla="*/ 0 h 5069"/>
                <a:gd name="connsiteX4" fmla="*/ 447 w 9245"/>
                <a:gd name="connsiteY4" fmla="*/ 746 h 5069"/>
                <a:gd name="connsiteX5" fmla="*/ 0 w 9245"/>
                <a:gd name="connsiteY5" fmla="*/ 1640 h 5069"/>
                <a:gd name="connsiteX6" fmla="*/ 1789 w 9245"/>
                <a:gd name="connsiteY6" fmla="*/ 3579 h 5069"/>
                <a:gd name="connsiteX7" fmla="*/ 5517 w 9245"/>
                <a:gd name="connsiteY7" fmla="*/ 4921 h 5069"/>
                <a:gd name="connsiteX8" fmla="*/ 9096 w 9245"/>
                <a:gd name="connsiteY8" fmla="*/ 5070 h 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5" h="5069">
                  <a:moveTo>
                    <a:pt x="9096" y="5070"/>
                  </a:moveTo>
                  <a:lnTo>
                    <a:pt x="9245" y="4026"/>
                  </a:lnTo>
                  <a:lnTo>
                    <a:pt x="7008" y="1789"/>
                  </a:lnTo>
                  <a:lnTo>
                    <a:pt x="3728" y="0"/>
                  </a:lnTo>
                  <a:lnTo>
                    <a:pt x="447" y="746"/>
                  </a:lnTo>
                  <a:lnTo>
                    <a:pt x="0" y="1640"/>
                  </a:lnTo>
                  <a:lnTo>
                    <a:pt x="1789" y="3579"/>
                  </a:lnTo>
                  <a:lnTo>
                    <a:pt x="5517" y="4921"/>
                  </a:lnTo>
                  <a:lnTo>
                    <a:pt x="9096" y="507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7" name="imgAlaska59">
              <a:extLst>
                <a:ext uri="{FF2B5EF4-FFF2-40B4-BE49-F238E27FC236}">
                  <a16:creationId xmlns:a16="http://schemas.microsoft.com/office/drawing/2014/main" id="{9B86DF91-F9FE-B31D-61D9-82279A575C4D}"/>
                </a:ext>
              </a:extLst>
            </p:cNvPr>
            <p:cNvSpPr/>
            <p:nvPr/>
          </p:nvSpPr>
          <p:spPr>
            <a:xfrm>
              <a:off x="2509357" y="2767052"/>
              <a:ext cx="16551" cy="22068"/>
            </a:xfrm>
            <a:custGeom>
              <a:avLst/>
              <a:gdLst>
                <a:gd name="connsiteX0" fmla="*/ 7605 w 16551"/>
                <a:gd name="connsiteY0" fmla="*/ 20876 h 22068"/>
                <a:gd name="connsiteX1" fmla="*/ 8649 w 16551"/>
                <a:gd name="connsiteY1" fmla="*/ 21622 h 22068"/>
                <a:gd name="connsiteX2" fmla="*/ 10736 w 16551"/>
                <a:gd name="connsiteY2" fmla="*/ 22069 h 22068"/>
                <a:gd name="connsiteX3" fmla="*/ 12824 w 16551"/>
                <a:gd name="connsiteY3" fmla="*/ 21174 h 22068"/>
                <a:gd name="connsiteX4" fmla="*/ 13868 w 16551"/>
                <a:gd name="connsiteY4" fmla="*/ 21174 h 22068"/>
                <a:gd name="connsiteX5" fmla="*/ 14911 w 16551"/>
                <a:gd name="connsiteY5" fmla="*/ 21472 h 22068"/>
                <a:gd name="connsiteX6" fmla="*/ 15359 w 16551"/>
                <a:gd name="connsiteY6" fmla="*/ 15061 h 22068"/>
                <a:gd name="connsiteX7" fmla="*/ 16552 w 16551"/>
                <a:gd name="connsiteY7" fmla="*/ 9842 h 22068"/>
                <a:gd name="connsiteX8" fmla="*/ 12973 w 16551"/>
                <a:gd name="connsiteY8" fmla="*/ 4175 h 22068"/>
                <a:gd name="connsiteX9" fmla="*/ 9991 w 16551"/>
                <a:gd name="connsiteY9" fmla="*/ 298 h 22068"/>
                <a:gd name="connsiteX10" fmla="*/ 8350 w 16551"/>
                <a:gd name="connsiteY10" fmla="*/ 0 h 22068"/>
                <a:gd name="connsiteX11" fmla="*/ 5070 w 16551"/>
                <a:gd name="connsiteY11" fmla="*/ 6263 h 22068"/>
                <a:gd name="connsiteX12" fmla="*/ 4175 w 16551"/>
                <a:gd name="connsiteY12" fmla="*/ 6710 h 22068"/>
                <a:gd name="connsiteX13" fmla="*/ 2535 w 16551"/>
                <a:gd name="connsiteY13" fmla="*/ 9991 h 22068"/>
                <a:gd name="connsiteX14" fmla="*/ 596 w 16551"/>
                <a:gd name="connsiteY14" fmla="*/ 10587 h 22068"/>
                <a:gd name="connsiteX15" fmla="*/ 0 w 16551"/>
                <a:gd name="connsiteY15" fmla="*/ 11631 h 22068"/>
                <a:gd name="connsiteX16" fmla="*/ 149 w 16551"/>
                <a:gd name="connsiteY16" fmla="*/ 14315 h 22068"/>
                <a:gd name="connsiteX17" fmla="*/ 1044 w 16551"/>
                <a:gd name="connsiteY17" fmla="*/ 16254 h 22068"/>
                <a:gd name="connsiteX18" fmla="*/ 2535 w 16551"/>
                <a:gd name="connsiteY18" fmla="*/ 16701 h 22068"/>
                <a:gd name="connsiteX19" fmla="*/ 6412 w 16551"/>
                <a:gd name="connsiteY19" fmla="*/ 17148 h 22068"/>
                <a:gd name="connsiteX20" fmla="*/ 7605 w 16551"/>
                <a:gd name="connsiteY20" fmla="*/ 18192 h 22068"/>
                <a:gd name="connsiteX21" fmla="*/ 7307 w 16551"/>
                <a:gd name="connsiteY21" fmla="*/ 20130 h 22068"/>
                <a:gd name="connsiteX22" fmla="*/ 7605 w 16551"/>
                <a:gd name="connsiteY22" fmla="*/ 20876 h 22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551" h="22068">
                  <a:moveTo>
                    <a:pt x="7605" y="20876"/>
                  </a:moveTo>
                  <a:lnTo>
                    <a:pt x="8649" y="21622"/>
                  </a:lnTo>
                  <a:lnTo>
                    <a:pt x="10736" y="22069"/>
                  </a:lnTo>
                  <a:lnTo>
                    <a:pt x="12824" y="21174"/>
                  </a:lnTo>
                  <a:lnTo>
                    <a:pt x="13868" y="21174"/>
                  </a:lnTo>
                  <a:lnTo>
                    <a:pt x="14911" y="21472"/>
                  </a:lnTo>
                  <a:lnTo>
                    <a:pt x="15359" y="15061"/>
                  </a:lnTo>
                  <a:lnTo>
                    <a:pt x="16552" y="9842"/>
                  </a:lnTo>
                  <a:lnTo>
                    <a:pt x="12973" y="4175"/>
                  </a:lnTo>
                  <a:lnTo>
                    <a:pt x="9991" y="298"/>
                  </a:lnTo>
                  <a:lnTo>
                    <a:pt x="8350" y="0"/>
                  </a:lnTo>
                  <a:lnTo>
                    <a:pt x="5070" y="6263"/>
                  </a:lnTo>
                  <a:lnTo>
                    <a:pt x="4175" y="6710"/>
                  </a:lnTo>
                  <a:lnTo>
                    <a:pt x="2535" y="9991"/>
                  </a:lnTo>
                  <a:lnTo>
                    <a:pt x="596" y="10587"/>
                  </a:lnTo>
                  <a:lnTo>
                    <a:pt x="0" y="11631"/>
                  </a:lnTo>
                  <a:lnTo>
                    <a:pt x="149" y="14315"/>
                  </a:lnTo>
                  <a:lnTo>
                    <a:pt x="1044" y="16254"/>
                  </a:lnTo>
                  <a:lnTo>
                    <a:pt x="2535" y="16701"/>
                  </a:lnTo>
                  <a:lnTo>
                    <a:pt x="6412" y="17148"/>
                  </a:lnTo>
                  <a:lnTo>
                    <a:pt x="7605" y="18192"/>
                  </a:lnTo>
                  <a:lnTo>
                    <a:pt x="7307" y="20130"/>
                  </a:lnTo>
                  <a:lnTo>
                    <a:pt x="7605" y="2087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8" name="imgAlaska60">
              <a:extLst>
                <a:ext uri="{FF2B5EF4-FFF2-40B4-BE49-F238E27FC236}">
                  <a16:creationId xmlns:a16="http://schemas.microsoft.com/office/drawing/2014/main" id="{FED93143-E7A7-B490-4856-65F4355A8004}"/>
                </a:ext>
              </a:extLst>
            </p:cNvPr>
            <p:cNvSpPr/>
            <p:nvPr/>
          </p:nvSpPr>
          <p:spPr>
            <a:xfrm>
              <a:off x="2500410" y="2768692"/>
              <a:ext cx="10736" cy="8201"/>
            </a:xfrm>
            <a:custGeom>
              <a:avLst/>
              <a:gdLst>
                <a:gd name="connsiteX0" fmla="*/ 0 w 10736"/>
                <a:gd name="connsiteY0" fmla="*/ 3430 h 8201"/>
                <a:gd name="connsiteX1" fmla="*/ 0 w 10736"/>
                <a:gd name="connsiteY1" fmla="*/ 4473 h 8201"/>
                <a:gd name="connsiteX2" fmla="*/ 3877 w 10736"/>
                <a:gd name="connsiteY2" fmla="*/ 7605 h 8201"/>
                <a:gd name="connsiteX3" fmla="*/ 5368 w 10736"/>
                <a:gd name="connsiteY3" fmla="*/ 8201 h 8201"/>
                <a:gd name="connsiteX4" fmla="*/ 6710 w 10736"/>
                <a:gd name="connsiteY4" fmla="*/ 8052 h 8201"/>
                <a:gd name="connsiteX5" fmla="*/ 9692 w 10736"/>
                <a:gd name="connsiteY5" fmla="*/ 6561 h 8201"/>
                <a:gd name="connsiteX6" fmla="*/ 10289 w 10736"/>
                <a:gd name="connsiteY6" fmla="*/ 5517 h 8201"/>
                <a:gd name="connsiteX7" fmla="*/ 9991 w 10736"/>
                <a:gd name="connsiteY7" fmla="*/ 4473 h 8201"/>
                <a:gd name="connsiteX8" fmla="*/ 10140 w 10736"/>
                <a:gd name="connsiteY8" fmla="*/ 3579 h 8201"/>
                <a:gd name="connsiteX9" fmla="*/ 10736 w 10736"/>
                <a:gd name="connsiteY9" fmla="*/ 2535 h 8201"/>
                <a:gd name="connsiteX10" fmla="*/ 10736 w 10736"/>
                <a:gd name="connsiteY10" fmla="*/ 1640 h 8201"/>
                <a:gd name="connsiteX11" fmla="*/ 10438 w 10736"/>
                <a:gd name="connsiteY11" fmla="*/ 746 h 8201"/>
                <a:gd name="connsiteX12" fmla="*/ 8798 w 10736"/>
                <a:gd name="connsiteY12" fmla="*/ 298 h 8201"/>
                <a:gd name="connsiteX13" fmla="*/ 3579 w 10736"/>
                <a:gd name="connsiteY13" fmla="*/ 0 h 8201"/>
                <a:gd name="connsiteX14" fmla="*/ 2684 w 10736"/>
                <a:gd name="connsiteY14" fmla="*/ 447 h 8201"/>
                <a:gd name="connsiteX15" fmla="*/ 596 w 10736"/>
                <a:gd name="connsiteY15" fmla="*/ 2386 h 8201"/>
                <a:gd name="connsiteX16" fmla="*/ 0 w 10736"/>
                <a:gd name="connsiteY16" fmla="*/ 3430 h 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36" h="8201">
                  <a:moveTo>
                    <a:pt x="0" y="3430"/>
                  </a:moveTo>
                  <a:lnTo>
                    <a:pt x="0" y="4473"/>
                  </a:lnTo>
                  <a:lnTo>
                    <a:pt x="3877" y="7605"/>
                  </a:lnTo>
                  <a:lnTo>
                    <a:pt x="5368" y="8201"/>
                  </a:lnTo>
                  <a:lnTo>
                    <a:pt x="6710" y="8052"/>
                  </a:lnTo>
                  <a:lnTo>
                    <a:pt x="9692" y="6561"/>
                  </a:lnTo>
                  <a:lnTo>
                    <a:pt x="10289" y="5517"/>
                  </a:lnTo>
                  <a:lnTo>
                    <a:pt x="9991" y="4473"/>
                  </a:lnTo>
                  <a:lnTo>
                    <a:pt x="10140" y="3579"/>
                  </a:lnTo>
                  <a:lnTo>
                    <a:pt x="10736" y="2535"/>
                  </a:lnTo>
                  <a:lnTo>
                    <a:pt x="10736" y="1640"/>
                  </a:lnTo>
                  <a:lnTo>
                    <a:pt x="10438" y="746"/>
                  </a:lnTo>
                  <a:lnTo>
                    <a:pt x="8798" y="298"/>
                  </a:lnTo>
                  <a:lnTo>
                    <a:pt x="3579" y="0"/>
                  </a:lnTo>
                  <a:lnTo>
                    <a:pt x="2684" y="447"/>
                  </a:lnTo>
                  <a:lnTo>
                    <a:pt x="596" y="2386"/>
                  </a:lnTo>
                  <a:lnTo>
                    <a:pt x="0" y="343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9" name="imgAlaska2">
              <a:extLst>
                <a:ext uri="{FF2B5EF4-FFF2-40B4-BE49-F238E27FC236}">
                  <a16:creationId xmlns:a16="http://schemas.microsoft.com/office/drawing/2014/main" id="{6A4FF1ED-BDC4-71E3-4C83-D68C37BC6E8D}"/>
                </a:ext>
              </a:extLst>
            </p:cNvPr>
            <p:cNvSpPr/>
            <p:nvPr/>
          </p:nvSpPr>
          <p:spPr>
            <a:xfrm>
              <a:off x="1999535" y="2606157"/>
              <a:ext cx="4771" cy="5964"/>
            </a:xfrm>
            <a:custGeom>
              <a:avLst/>
              <a:gdLst>
                <a:gd name="connsiteX0" fmla="*/ 2088 w 4771"/>
                <a:gd name="connsiteY0" fmla="*/ 5368 h 5964"/>
                <a:gd name="connsiteX1" fmla="*/ 4772 w 4771"/>
                <a:gd name="connsiteY1" fmla="*/ 1193 h 5964"/>
                <a:gd name="connsiteX2" fmla="*/ 4473 w 4771"/>
                <a:gd name="connsiteY2" fmla="*/ 447 h 5964"/>
                <a:gd name="connsiteX3" fmla="*/ 2833 w 4771"/>
                <a:gd name="connsiteY3" fmla="*/ 0 h 5964"/>
                <a:gd name="connsiteX4" fmla="*/ 1640 w 4771"/>
                <a:gd name="connsiteY4" fmla="*/ 3877 h 5964"/>
                <a:gd name="connsiteX5" fmla="*/ 0 w 4771"/>
                <a:gd name="connsiteY5" fmla="*/ 5965 h 5964"/>
                <a:gd name="connsiteX6" fmla="*/ 1193 w 4771"/>
                <a:gd name="connsiteY6" fmla="*/ 5815 h 5964"/>
                <a:gd name="connsiteX7" fmla="*/ 2088 w 4771"/>
                <a:gd name="connsiteY7" fmla="*/ 5368 h 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71" h="5964">
                  <a:moveTo>
                    <a:pt x="2088" y="5368"/>
                  </a:moveTo>
                  <a:lnTo>
                    <a:pt x="4772" y="1193"/>
                  </a:lnTo>
                  <a:lnTo>
                    <a:pt x="4473" y="447"/>
                  </a:lnTo>
                  <a:lnTo>
                    <a:pt x="2833" y="0"/>
                  </a:lnTo>
                  <a:lnTo>
                    <a:pt x="1640" y="3877"/>
                  </a:lnTo>
                  <a:lnTo>
                    <a:pt x="0" y="5965"/>
                  </a:lnTo>
                  <a:lnTo>
                    <a:pt x="1193" y="5815"/>
                  </a:lnTo>
                  <a:lnTo>
                    <a:pt x="2088" y="536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0" name="imgAlaska3">
              <a:extLst>
                <a:ext uri="{FF2B5EF4-FFF2-40B4-BE49-F238E27FC236}">
                  <a16:creationId xmlns:a16="http://schemas.microsoft.com/office/drawing/2014/main" id="{99BCF435-8211-DE6F-A703-4A49DFE68592}"/>
                </a:ext>
              </a:extLst>
            </p:cNvPr>
            <p:cNvSpPr/>
            <p:nvPr/>
          </p:nvSpPr>
          <p:spPr>
            <a:xfrm>
              <a:off x="2099442" y="2620621"/>
              <a:ext cx="9394" cy="4771"/>
            </a:xfrm>
            <a:custGeom>
              <a:avLst/>
              <a:gdLst>
                <a:gd name="connsiteX0" fmla="*/ 1044 w 9394"/>
                <a:gd name="connsiteY0" fmla="*/ 1640 h 4771"/>
                <a:gd name="connsiteX1" fmla="*/ 0 w 9394"/>
                <a:gd name="connsiteY1" fmla="*/ 4026 h 4771"/>
                <a:gd name="connsiteX2" fmla="*/ 5219 w 9394"/>
                <a:gd name="connsiteY2" fmla="*/ 4772 h 4771"/>
                <a:gd name="connsiteX3" fmla="*/ 6561 w 9394"/>
                <a:gd name="connsiteY3" fmla="*/ 3579 h 4771"/>
                <a:gd name="connsiteX4" fmla="*/ 9394 w 9394"/>
                <a:gd name="connsiteY4" fmla="*/ 2386 h 4771"/>
                <a:gd name="connsiteX5" fmla="*/ 5070 w 9394"/>
                <a:gd name="connsiteY5" fmla="*/ 0 h 4771"/>
                <a:gd name="connsiteX6" fmla="*/ 1044 w 9394"/>
                <a:gd name="connsiteY6" fmla="*/ 1640 h 4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4" h="4771">
                  <a:moveTo>
                    <a:pt x="1044" y="1640"/>
                  </a:moveTo>
                  <a:lnTo>
                    <a:pt x="0" y="4026"/>
                  </a:lnTo>
                  <a:lnTo>
                    <a:pt x="5219" y="4772"/>
                  </a:lnTo>
                  <a:lnTo>
                    <a:pt x="6561" y="3579"/>
                  </a:lnTo>
                  <a:lnTo>
                    <a:pt x="9394" y="2386"/>
                  </a:lnTo>
                  <a:lnTo>
                    <a:pt x="5070" y="0"/>
                  </a:lnTo>
                  <a:lnTo>
                    <a:pt x="1044" y="164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1" name="imgAlaska4">
              <a:extLst>
                <a:ext uri="{FF2B5EF4-FFF2-40B4-BE49-F238E27FC236}">
                  <a16:creationId xmlns:a16="http://schemas.microsoft.com/office/drawing/2014/main" id="{24131B5D-ACDA-EA4D-41CB-E065CBF90E3D}"/>
                </a:ext>
              </a:extLst>
            </p:cNvPr>
            <p:cNvSpPr/>
            <p:nvPr/>
          </p:nvSpPr>
          <p:spPr>
            <a:xfrm>
              <a:off x="2103319" y="2588562"/>
              <a:ext cx="5069" cy="4473"/>
            </a:xfrm>
            <a:custGeom>
              <a:avLst/>
              <a:gdLst>
                <a:gd name="connsiteX0" fmla="*/ 298 w 5069"/>
                <a:gd name="connsiteY0" fmla="*/ 4026 h 4473"/>
                <a:gd name="connsiteX1" fmla="*/ 1789 w 5069"/>
                <a:gd name="connsiteY1" fmla="*/ 4473 h 4473"/>
                <a:gd name="connsiteX2" fmla="*/ 5070 w 5069"/>
                <a:gd name="connsiteY2" fmla="*/ 4175 h 4473"/>
                <a:gd name="connsiteX3" fmla="*/ 4772 w 5069"/>
                <a:gd name="connsiteY3" fmla="*/ 2088 h 4473"/>
                <a:gd name="connsiteX4" fmla="*/ 4175 w 5069"/>
                <a:gd name="connsiteY4" fmla="*/ 1044 h 4473"/>
                <a:gd name="connsiteX5" fmla="*/ 2237 w 5069"/>
                <a:gd name="connsiteY5" fmla="*/ 0 h 4473"/>
                <a:gd name="connsiteX6" fmla="*/ 596 w 5069"/>
                <a:gd name="connsiteY6" fmla="*/ 447 h 4473"/>
                <a:gd name="connsiteX7" fmla="*/ 596 w 5069"/>
                <a:gd name="connsiteY7" fmla="*/ 1342 h 4473"/>
                <a:gd name="connsiteX8" fmla="*/ 0 w 5069"/>
                <a:gd name="connsiteY8" fmla="*/ 3430 h 4473"/>
                <a:gd name="connsiteX9" fmla="*/ 298 w 5069"/>
                <a:gd name="connsiteY9" fmla="*/ 4026 h 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69" h="4473">
                  <a:moveTo>
                    <a:pt x="298" y="4026"/>
                  </a:moveTo>
                  <a:lnTo>
                    <a:pt x="1789" y="4473"/>
                  </a:lnTo>
                  <a:lnTo>
                    <a:pt x="5070" y="4175"/>
                  </a:lnTo>
                  <a:lnTo>
                    <a:pt x="4772" y="2088"/>
                  </a:lnTo>
                  <a:lnTo>
                    <a:pt x="4175" y="1044"/>
                  </a:lnTo>
                  <a:lnTo>
                    <a:pt x="2237" y="0"/>
                  </a:lnTo>
                  <a:lnTo>
                    <a:pt x="596" y="447"/>
                  </a:lnTo>
                  <a:lnTo>
                    <a:pt x="596" y="1342"/>
                  </a:lnTo>
                  <a:lnTo>
                    <a:pt x="0" y="3430"/>
                  </a:lnTo>
                  <a:lnTo>
                    <a:pt x="298" y="402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2" name="imgAlaska5">
              <a:extLst>
                <a:ext uri="{FF2B5EF4-FFF2-40B4-BE49-F238E27FC236}">
                  <a16:creationId xmlns:a16="http://schemas.microsoft.com/office/drawing/2014/main" id="{5E374495-CFA4-0DF7-488D-08D9180B3066}"/>
                </a:ext>
              </a:extLst>
            </p:cNvPr>
            <p:cNvSpPr/>
            <p:nvPr/>
          </p:nvSpPr>
          <p:spPr>
            <a:xfrm>
              <a:off x="2178025" y="2610332"/>
              <a:ext cx="4771" cy="3727"/>
            </a:xfrm>
            <a:custGeom>
              <a:avLst/>
              <a:gdLst>
                <a:gd name="connsiteX0" fmla="*/ 0 w 4771"/>
                <a:gd name="connsiteY0" fmla="*/ 2684 h 3727"/>
                <a:gd name="connsiteX1" fmla="*/ 1342 w 4771"/>
                <a:gd name="connsiteY1" fmla="*/ 3281 h 3727"/>
                <a:gd name="connsiteX2" fmla="*/ 3579 w 4771"/>
                <a:gd name="connsiteY2" fmla="*/ 3728 h 3727"/>
                <a:gd name="connsiteX3" fmla="*/ 4473 w 4771"/>
                <a:gd name="connsiteY3" fmla="*/ 2684 h 3727"/>
                <a:gd name="connsiteX4" fmla="*/ 4772 w 4771"/>
                <a:gd name="connsiteY4" fmla="*/ 596 h 3727"/>
                <a:gd name="connsiteX5" fmla="*/ 4175 w 4771"/>
                <a:gd name="connsiteY5" fmla="*/ 0 h 3727"/>
                <a:gd name="connsiteX6" fmla="*/ 0 w 4771"/>
                <a:gd name="connsiteY6" fmla="*/ 2684 h 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1" h="3727">
                  <a:moveTo>
                    <a:pt x="0" y="2684"/>
                  </a:moveTo>
                  <a:lnTo>
                    <a:pt x="1342" y="3281"/>
                  </a:lnTo>
                  <a:lnTo>
                    <a:pt x="3579" y="3728"/>
                  </a:lnTo>
                  <a:lnTo>
                    <a:pt x="4473" y="2684"/>
                  </a:lnTo>
                  <a:lnTo>
                    <a:pt x="4772" y="596"/>
                  </a:lnTo>
                  <a:lnTo>
                    <a:pt x="4175" y="0"/>
                  </a:lnTo>
                  <a:lnTo>
                    <a:pt x="0" y="268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3" name="imgAlaska6">
              <a:extLst>
                <a:ext uri="{FF2B5EF4-FFF2-40B4-BE49-F238E27FC236}">
                  <a16:creationId xmlns:a16="http://schemas.microsoft.com/office/drawing/2014/main" id="{9FA39A84-EE2D-F8C6-7D5A-4AC191B96AD1}"/>
                </a:ext>
              </a:extLst>
            </p:cNvPr>
            <p:cNvSpPr/>
            <p:nvPr/>
          </p:nvSpPr>
          <p:spPr>
            <a:xfrm>
              <a:off x="1984624" y="2682951"/>
              <a:ext cx="7306" cy="5666"/>
            </a:xfrm>
            <a:custGeom>
              <a:avLst/>
              <a:gdLst>
                <a:gd name="connsiteX0" fmla="*/ 3131 w 7306"/>
                <a:gd name="connsiteY0" fmla="*/ 5666 h 5666"/>
                <a:gd name="connsiteX1" fmla="*/ 3877 w 7306"/>
                <a:gd name="connsiteY1" fmla="*/ 5517 h 5666"/>
                <a:gd name="connsiteX2" fmla="*/ 6412 w 7306"/>
                <a:gd name="connsiteY2" fmla="*/ 3131 h 5666"/>
                <a:gd name="connsiteX3" fmla="*/ 7157 w 7306"/>
                <a:gd name="connsiteY3" fmla="*/ 1938 h 5666"/>
                <a:gd name="connsiteX4" fmla="*/ 7307 w 7306"/>
                <a:gd name="connsiteY4" fmla="*/ 1044 h 5666"/>
                <a:gd name="connsiteX5" fmla="*/ 7008 w 7306"/>
                <a:gd name="connsiteY5" fmla="*/ 447 h 5666"/>
                <a:gd name="connsiteX6" fmla="*/ 6263 w 7306"/>
                <a:gd name="connsiteY6" fmla="*/ 0 h 5666"/>
                <a:gd name="connsiteX7" fmla="*/ 4473 w 7306"/>
                <a:gd name="connsiteY7" fmla="*/ 149 h 5666"/>
                <a:gd name="connsiteX8" fmla="*/ 746 w 7306"/>
                <a:gd name="connsiteY8" fmla="*/ 2237 h 5666"/>
                <a:gd name="connsiteX9" fmla="*/ 0 w 7306"/>
                <a:gd name="connsiteY9" fmla="*/ 3131 h 5666"/>
                <a:gd name="connsiteX10" fmla="*/ 1193 w 7306"/>
                <a:gd name="connsiteY10" fmla="*/ 4473 h 5666"/>
                <a:gd name="connsiteX11" fmla="*/ 3131 w 7306"/>
                <a:gd name="connsiteY11" fmla="*/ 5666 h 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06" h="5666">
                  <a:moveTo>
                    <a:pt x="3131" y="5666"/>
                  </a:moveTo>
                  <a:lnTo>
                    <a:pt x="3877" y="5517"/>
                  </a:lnTo>
                  <a:lnTo>
                    <a:pt x="6412" y="3131"/>
                  </a:lnTo>
                  <a:lnTo>
                    <a:pt x="7157" y="1938"/>
                  </a:lnTo>
                  <a:lnTo>
                    <a:pt x="7307" y="1044"/>
                  </a:lnTo>
                  <a:lnTo>
                    <a:pt x="7008" y="447"/>
                  </a:lnTo>
                  <a:lnTo>
                    <a:pt x="6263" y="0"/>
                  </a:lnTo>
                  <a:lnTo>
                    <a:pt x="4473" y="149"/>
                  </a:lnTo>
                  <a:lnTo>
                    <a:pt x="746" y="2237"/>
                  </a:lnTo>
                  <a:lnTo>
                    <a:pt x="0" y="3131"/>
                  </a:lnTo>
                  <a:lnTo>
                    <a:pt x="1193" y="4473"/>
                  </a:lnTo>
                  <a:lnTo>
                    <a:pt x="3131" y="566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4" name="imgAlaska7">
              <a:extLst>
                <a:ext uri="{FF2B5EF4-FFF2-40B4-BE49-F238E27FC236}">
                  <a16:creationId xmlns:a16="http://schemas.microsoft.com/office/drawing/2014/main" id="{F098B686-050D-7882-CED1-340C2DCE2ADD}"/>
                </a:ext>
              </a:extLst>
            </p:cNvPr>
            <p:cNvSpPr/>
            <p:nvPr/>
          </p:nvSpPr>
          <p:spPr>
            <a:xfrm>
              <a:off x="2140746" y="2607052"/>
              <a:ext cx="15806" cy="8797"/>
            </a:xfrm>
            <a:custGeom>
              <a:avLst/>
              <a:gdLst>
                <a:gd name="connsiteX0" fmla="*/ 13718 w 15806"/>
                <a:gd name="connsiteY0" fmla="*/ 2088 h 8797"/>
                <a:gd name="connsiteX1" fmla="*/ 8649 w 15806"/>
                <a:gd name="connsiteY1" fmla="*/ 2386 h 8797"/>
                <a:gd name="connsiteX2" fmla="*/ 8201 w 15806"/>
                <a:gd name="connsiteY2" fmla="*/ 1342 h 8797"/>
                <a:gd name="connsiteX3" fmla="*/ 3728 w 15806"/>
                <a:gd name="connsiteY3" fmla="*/ 0 h 8797"/>
                <a:gd name="connsiteX4" fmla="*/ 2535 w 15806"/>
                <a:gd name="connsiteY4" fmla="*/ 596 h 8797"/>
                <a:gd name="connsiteX5" fmla="*/ 895 w 15806"/>
                <a:gd name="connsiteY5" fmla="*/ 1938 h 8797"/>
                <a:gd name="connsiteX6" fmla="*/ 0 w 15806"/>
                <a:gd name="connsiteY6" fmla="*/ 2982 h 8797"/>
                <a:gd name="connsiteX7" fmla="*/ 0 w 15806"/>
                <a:gd name="connsiteY7" fmla="*/ 3579 h 8797"/>
                <a:gd name="connsiteX8" fmla="*/ 596 w 15806"/>
                <a:gd name="connsiteY8" fmla="*/ 4921 h 8797"/>
                <a:gd name="connsiteX9" fmla="*/ 1342 w 15806"/>
                <a:gd name="connsiteY9" fmla="*/ 5964 h 8797"/>
                <a:gd name="connsiteX10" fmla="*/ 2237 w 15806"/>
                <a:gd name="connsiteY10" fmla="*/ 8500 h 8797"/>
                <a:gd name="connsiteX11" fmla="*/ 2833 w 15806"/>
                <a:gd name="connsiteY11" fmla="*/ 8798 h 8797"/>
                <a:gd name="connsiteX12" fmla="*/ 7456 w 15806"/>
                <a:gd name="connsiteY12" fmla="*/ 6412 h 8797"/>
                <a:gd name="connsiteX13" fmla="*/ 13122 w 15806"/>
                <a:gd name="connsiteY13" fmla="*/ 4623 h 8797"/>
                <a:gd name="connsiteX14" fmla="*/ 15061 w 15806"/>
                <a:gd name="connsiteY14" fmla="*/ 3579 h 8797"/>
                <a:gd name="connsiteX15" fmla="*/ 15806 w 15806"/>
                <a:gd name="connsiteY15" fmla="*/ 2833 h 8797"/>
                <a:gd name="connsiteX16" fmla="*/ 15210 w 15806"/>
                <a:gd name="connsiteY16" fmla="*/ 2386 h 8797"/>
                <a:gd name="connsiteX17" fmla="*/ 13718 w 15806"/>
                <a:gd name="connsiteY17" fmla="*/ 2088 h 8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806" h="8797">
                  <a:moveTo>
                    <a:pt x="13718" y="2088"/>
                  </a:moveTo>
                  <a:lnTo>
                    <a:pt x="8649" y="2386"/>
                  </a:lnTo>
                  <a:lnTo>
                    <a:pt x="8201" y="1342"/>
                  </a:lnTo>
                  <a:lnTo>
                    <a:pt x="3728" y="0"/>
                  </a:lnTo>
                  <a:lnTo>
                    <a:pt x="2535" y="596"/>
                  </a:lnTo>
                  <a:lnTo>
                    <a:pt x="895" y="1938"/>
                  </a:lnTo>
                  <a:lnTo>
                    <a:pt x="0" y="2982"/>
                  </a:lnTo>
                  <a:lnTo>
                    <a:pt x="0" y="3579"/>
                  </a:lnTo>
                  <a:lnTo>
                    <a:pt x="596" y="4921"/>
                  </a:lnTo>
                  <a:lnTo>
                    <a:pt x="1342" y="5964"/>
                  </a:lnTo>
                  <a:lnTo>
                    <a:pt x="2237" y="8500"/>
                  </a:lnTo>
                  <a:lnTo>
                    <a:pt x="2833" y="8798"/>
                  </a:lnTo>
                  <a:lnTo>
                    <a:pt x="7456" y="6412"/>
                  </a:lnTo>
                  <a:lnTo>
                    <a:pt x="13122" y="4623"/>
                  </a:lnTo>
                  <a:lnTo>
                    <a:pt x="15061" y="3579"/>
                  </a:lnTo>
                  <a:lnTo>
                    <a:pt x="15806" y="2833"/>
                  </a:lnTo>
                  <a:lnTo>
                    <a:pt x="15210" y="2386"/>
                  </a:lnTo>
                  <a:lnTo>
                    <a:pt x="13718" y="208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5" name="imgAlaska8">
              <a:extLst>
                <a:ext uri="{FF2B5EF4-FFF2-40B4-BE49-F238E27FC236}">
                  <a16:creationId xmlns:a16="http://schemas.microsoft.com/office/drawing/2014/main" id="{7DE899E7-2956-EAA5-8BDF-C02D738E9283}"/>
                </a:ext>
              </a:extLst>
            </p:cNvPr>
            <p:cNvSpPr/>
            <p:nvPr/>
          </p:nvSpPr>
          <p:spPr>
            <a:xfrm>
              <a:off x="2109432" y="2606605"/>
              <a:ext cx="6113" cy="12972"/>
            </a:xfrm>
            <a:custGeom>
              <a:avLst/>
              <a:gdLst>
                <a:gd name="connsiteX0" fmla="*/ 6114 w 6113"/>
                <a:gd name="connsiteY0" fmla="*/ 1640 h 12972"/>
                <a:gd name="connsiteX1" fmla="*/ 5368 w 6113"/>
                <a:gd name="connsiteY1" fmla="*/ 0 h 12972"/>
                <a:gd name="connsiteX2" fmla="*/ 4921 w 6113"/>
                <a:gd name="connsiteY2" fmla="*/ 149 h 12972"/>
                <a:gd name="connsiteX3" fmla="*/ 4026 w 6113"/>
                <a:gd name="connsiteY3" fmla="*/ 1789 h 12972"/>
                <a:gd name="connsiteX4" fmla="*/ 3430 w 6113"/>
                <a:gd name="connsiteY4" fmla="*/ 2237 h 12972"/>
                <a:gd name="connsiteX5" fmla="*/ 3131 w 6113"/>
                <a:gd name="connsiteY5" fmla="*/ 1939 h 12972"/>
                <a:gd name="connsiteX6" fmla="*/ 2982 w 6113"/>
                <a:gd name="connsiteY6" fmla="*/ 1044 h 12972"/>
                <a:gd name="connsiteX7" fmla="*/ 2535 w 6113"/>
                <a:gd name="connsiteY7" fmla="*/ 1342 h 12972"/>
                <a:gd name="connsiteX8" fmla="*/ 1491 w 6113"/>
                <a:gd name="connsiteY8" fmla="*/ 4921 h 12972"/>
                <a:gd name="connsiteX9" fmla="*/ 1342 w 6113"/>
                <a:gd name="connsiteY9" fmla="*/ 5816 h 12972"/>
                <a:gd name="connsiteX10" fmla="*/ 1044 w 6113"/>
                <a:gd name="connsiteY10" fmla="*/ 7008 h 12972"/>
                <a:gd name="connsiteX11" fmla="*/ 0 w 6113"/>
                <a:gd name="connsiteY11" fmla="*/ 7903 h 12972"/>
                <a:gd name="connsiteX12" fmla="*/ 596 w 6113"/>
                <a:gd name="connsiteY12" fmla="*/ 10736 h 12972"/>
                <a:gd name="connsiteX13" fmla="*/ 2237 w 6113"/>
                <a:gd name="connsiteY13" fmla="*/ 10736 h 12972"/>
                <a:gd name="connsiteX14" fmla="*/ 1938 w 6113"/>
                <a:gd name="connsiteY14" fmla="*/ 11929 h 12972"/>
                <a:gd name="connsiteX15" fmla="*/ 2088 w 6113"/>
                <a:gd name="connsiteY15" fmla="*/ 12675 h 12972"/>
                <a:gd name="connsiteX16" fmla="*/ 2684 w 6113"/>
                <a:gd name="connsiteY16" fmla="*/ 12973 h 12972"/>
                <a:gd name="connsiteX17" fmla="*/ 3430 w 6113"/>
                <a:gd name="connsiteY17" fmla="*/ 12377 h 12972"/>
                <a:gd name="connsiteX18" fmla="*/ 4175 w 6113"/>
                <a:gd name="connsiteY18" fmla="*/ 11184 h 12972"/>
                <a:gd name="connsiteX19" fmla="*/ 4772 w 6113"/>
                <a:gd name="connsiteY19" fmla="*/ 9096 h 12972"/>
                <a:gd name="connsiteX20" fmla="*/ 6114 w 6113"/>
                <a:gd name="connsiteY20" fmla="*/ 5816 h 12972"/>
                <a:gd name="connsiteX21" fmla="*/ 5368 w 6113"/>
                <a:gd name="connsiteY21" fmla="*/ 3877 h 12972"/>
                <a:gd name="connsiteX22" fmla="*/ 6114 w 6113"/>
                <a:gd name="connsiteY22" fmla="*/ 2833 h 12972"/>
                <a:gd name="connsiteX23" fmla="*/ 6114 w 6113"/>
                <a:gd name="connsiteY23" fmla="*/ 1640 h 1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113" h="12972">
                  <a:moveTo>
                    <a:pt x="6114" y="1640"/>
                  </a:moveTo>
                  <a:lnTo>
                    <a:pt x="5368" y="0"/>
                  </a:lnTo>
                  <a:lnTo>
                    <a:pt x="4921" y="149"/>
                  </a:lnTo>
                  <a:lnTo>
                    <a:pt x="4026" y="1789"/>
                  </a:lnTo>
                  <a:lnTo>
                    <a:pt x="3430" y="2237"/>
                  </a:lnTo>
                  <a:lnTo>
                    <a:pt x="3131" y="1939"/>
                  </a:lnTo>
                  <a:lnTo>
                    <a:pt x="2982" y="1044"/>
                  </a:lnTo>
                  <a:lnTo>
                    <a:pt x="2535" y="1342"/>
                  </a:lnTo>
                  <a:lnTo>
                    <a:pt x="1491" y="4921"/>
                  </a:lnTo>
                  <a:lnTo>
                    <a:pt x="1342" y="5816"/>
                  </a:lnTo>
                  <a:lnTo>
                    <a:pt x="1044" y="7008"/>
                  </a:lnTo>
                  <a:lnTo>
                    <a:pt x="0" y="7903"/>
                  </a:lnTo>
                  <a:lnTo>
                    <a:pt x="596" y="10736"/>
                  </a:lnTo>
                  <a:lnTo>
                    <a:pt x="2237" y="10736"/>
                  </a:lnTo>
                  <a:lnTo>
                    <a:pt x="1938" y="11929"/>
                  </a:lnTo>
                  <a:lnTo>
                    <a:pt x="2088" y="12675"/>
                  </a:lnTo>
                  <a:lnTo>
                    <a:pt x="2684" y="12973"/>
                  </a:lnTo>
                  <a:lnTo>
                    <a:pt x="3430" y="12377"/>
                  </a:lnTo>
                  <a:lnTo>
                    <a:pt x="4175" y="11184"/>
                  </a:lnTo>
                  <a:lnTo>
                    <a:pt x="4772" y="9096"/>
                  </a:lnTo>
                  <a:lnTo>
                    <a:pt x="6114" y="5816"/>
                  </a:lnTo>
                  <a:lnTo>
                    <a:pt x="5368" y="3877"/>
                  </a:lnTo>
                  <a:lnTo>
                    <a:pt x="6114" y="2833"/>
                  </a:lnTo>
                  <a:lnTo>
                    <a:pt x="6114" y="164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6" name="imgAlaska9">
              <a:extLst>
                <a:ext uri="{FF2B5EF4-FFF2-40B4-BE49-F238E27FC236}">
                  <a16:creationId xmlns:a16="http://schemas.microsoft.com/office/drawing/2014/main" id="{85AA83FA-EF0F-1581-0EED-7FE0B7745336}"/>
                </a:ext>
              </a:extLst>
            </p:cNvPr>
            <p:cNvSpPr/>
            <p:nvPr/>
          </p:nvSpPr>
          <p:spPr>
            <a:xfrm>
              <a:off x="2110029" y="2611973"/>
              <a:ext cx="24007" cy="23112"/>
            </a:xfrm>
            <a:custGeom>
              <a:avLst/>
              <a:gdLst>
                <a:gd name="connsiteX0" fmla="*/ 19683 w 24007"/>
                <a:gd name="connsiteY0" fmla="*/ 0 h 23112"/>
                <a:gd name="connsiteX1" fmla="*/ 18192 w 24007"/>
                <a:gd name="connsiteY1" fmla="*/ 149 h 23112"/>
                <a:gd name="connsiteX2" fmla="*/ 17446 w 24007"/>
                <a:gd name="connsiteY2" fmla="*/ 2088 h 23112"/>
                <a:gd name="connsiteX3" fmla="*/ 14017 w 24007"/>
                <a:gd name="connsiteY3" fmla="*/ 7307 h 23112"/>
                <a:gd name="connsiteX4" fmla="*/ 10587 w 24007"/>
                <a:gd name="connsiteY4" fmla="*/ 10885 h 23112"/>
                <a:gd name="connsiteX5" fmla="*/ 6859 w 24007"/>
                <a:gd name="connsiteY5" fmla="*/ 13420 h 23112"/>
                <a:gd name="connsiteX6" fmla="*/ 3579 w 24007"/>
                <a:gd name="connsiteY6" fmla="*/ 16850 h 23112"/>
                <a:gd name="connsiteX7" fmla="*/ 2684 w 24007"/>
                <a:gd name="connsiteY7" fmla="*/ 17148 h 23112"/>
                <a:gd name="connsiteX8" fmla="*/ 1491 w 24007"/>
                <a:gd name="connsiteY8" fmla="*/ 18938 h 23112"/>
                <a:gd name="connsiteX9" fmla="*/ 0 w 24007"/>
                <a:gd name="connsiteY9" fmla="*/ 21920 h 23112"/>
                <a:gd name="connsiteX10" fmla="*/ 596 w 24007"/>
                <a:gd name="connsiteY10" fmla="*/ 23113 h 23112"/>
                <a:gd name="connsiteX11" fmla="*/ 3579 w 24007"/>
                <a:gd name="connsiteY11" fmla="*/ 22516 h 23112"/>
                <a:gd name="connsiteX12" fmla="*/ 5368 w 24007"/>
                <a:gd name="connsiteY12" fmla="*/ 21771 h 23112"/>
                <a:gd name="connsiteX13" fmla="*/ 5965 w 24007"/>
                <a:gd name="connsiteY13" fmla="*/ 20876 h 23112"/>
                <a:gd name="connsiteX14" fmla="*/ 7008 w 24007"/>
                <a:gd name="connsiteY14" fmla="*/ 20429 h 23112"/>
                <a:gd name="connsiteX15" fmla="*/ 8649 w 24007"/>
                <a:gd name="connsiteY15" fmla="*/ 20280 h 23112"/>
                <a:gd name="connsiteX16" fmla="*/ 9692 w 24007"/>
                <a:gd name="connsiteY16" fmla="*/ 19385 h 23112"/>
                <a:gd name="connsiteX17" fmla="*/ 10289 w 24007"/>
                <a:gd name="connsiteY17" fmla="*/ 17595 h 23112"/>
                <a:gd name="connsiteX18" fmla="*/ 11184 w 24007"/>
                <a:gd name="connsiteY18" fmla="*/ 16552 h 23112"/>
                <a:gd name="connsiteX19" fmla="*/ 12227 w 24007"/>
                <a:gd name="connsiteY19" fmla="*/ 16104 h 23112"/>
                <a:gd name="connsiteX20" fmla="*/ 12973 w 24007"/>
                <a:gd name="connsiteY20" fmla="*/ 15210 h 23112"/>
                <a:gd name="connsiteX21" fmla="*/ 13719 w 24007"/>
                <a:gd name="connsiteY21" fmla="*/ 12824 h 23112"/>
                <a:gd name="connsiteX22" fmla="*/ 14464 w 24007"/>
                <a:gd name="connsiteY22" fmla="*/ 11780 h 23112"/>
                <a:gd name="connsiteX23" fmla="*/ 23262 w 24007"/>
                <a:gd name="connsiteY23" fmla="*/ 4473 h 23112"/>
                <a:gd name="connsiteX24" fmla="*/ 24007 w 24007"/>
                <a:gd name="connsiteY24" fmla="*/ 2982 h 23112"/>
                <a:gd name="connsiteX25" fmla="*/ 22367 w 24007"/>
                <a:gd name="connsiteY25" fmla="*/ 1193 h 23112"/>
                <a:gd name="connsiteX26" fmla="*/ 19683 w 24007"/>
                <a:gd name="connsiteY26" fmla="*/ 0 h 2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4007" h="23112">
                  <a:moveTo>
                    <a:pt x="19683" y="0"/>
                  </a:moveTo>
                  <a:lnTo>
                    <a:pt x="18192" y="149"/>
                  </a:lnTo>
                  <a:lnTo>
                    <a:pt x="17446" y="2088"/>
                  </a:lnTo>
                  <a:lnTo>
                    <a:pt x="14017" y="7307"/>
                  </a:lnTo>
                  <a:lnTo>
                    <a:pt x="10587" y="10885"/>
                  </a:lnTo>
                  <a:lnTo>
                    <a:pt x="6859" y="13420"/>
                  </a:lnTo>
                  <a:lnTo>
                    <a:pt x="3579" y="16850"/>
                  </a:lnTo>
                  <a:lnTo>
                    <a:pt x="2684" y="17148"/>
                  </a:lnTo>
                  <a:lnTo>
                    <a:pt x="1491" y="18938"/>
                  </a:lnTo>
                  <a:lnTo>
                    <a:pt x="0" y="21920"/>
                  </a:lnTo>
                  <a:lnTo>
                    <a:pt x="596" y="23113"/>
                  </a:lnTo>
                  <a:lnTo>
                    <a:pt x="3579" y="22516"/>
                  </a:lnTo>
                  <a:lnTo>
                    <a:pt x="5368" y="21771"/>
                  </a:lnTo>
                  <a:lnTo>
                    <a:pt x="5965" y="20876"/>
                  </a:lnTo>
                  <a:lnTo>
                    <a:pt x="7008" y="20429"/>
                  </a:lnTo>
                  <a:lnTo>
                    <a:pt x="8649" y="20280"/>
                  </a:lnTo>
                  <a:lnTo>
                    <a:pt x="9692" y="19385"/>
                  </a:lnTo>
                  <a:lnTo>
                    <a:pt x="10289" y="17595"/>
                  </a:lnTo>
                  <a:lnTo>
                    <a:pt x="11184" y="16552"/>
                  </a:lnTo>
                  <a:lnTo>
                    <a:pt x="12227" y="16104"/>
                  </a:lnTo>
                  <a:lnTo>
                    <a:pt x="12973" y="15210"/>
                  </a:lnTo>
                  <a:lnTo>
                    <a:pt x="13719" y="12824"/>
                  </a:lnTo>
                  <a:lnTo>
                    <a:pt x="14464" y="11780"/>
                  </a:lnTo>
                  <a:lnTo>
                    <a:pt x="23262" y="4473"/>
                  </a:lnTo>
                  <a:lnTo>
                    <a:pt x="24007" y="2982"/>
                  </a:lnTo>
                  <a:lnTo>
                    <a:pt x="22367" y="1193"/>
                  </a:lnTo>
                  <a:lnTo>
                    <a:pt x="19683"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7" name="imgAlaska61">
              <a:extLst>
                <a:ext uri="{FF2B5EF4-FFF2-40B4-BE49-F238E27FC236}">
                  <a16:creationId xmlns:a16="http://schemas.microsoft.com/office/drawing/2014/main" id="{A421C100-3726-97D5-29D9-695C5F7A678A}"/>
                </a:ext>
              </a:extLst>
            </p:cNvPr>
            <p:cNvSpPr/>
            <p:nvPr/>
          </p:nvSpPr>
          <p:spPr>
            <a:xfrm>
              <a:off x="2538434" y="2814768"/>
              <a:ext cx="9543" cy="14314"/>
            </a:xfrm>
            <a:custGeom>
              <a:avLst/>
              <a:gdLst>
                <a:gd name="connsiteX0" fmla="*/ 6710 w 9543"/>
                <a:gd name="connsiteY0" fmla="*/ 7008 h 14314"/>
                <a:gd name="connsiteX1" fmla="*/ 4921 w 9543"/>
                <a:gd name="connsiteY1" fmla="*/ 1938 h 14314"/>
                <a:gd name="connsiteX2" fmla="*/ 2088 w 9543"/>
                <a:gd name="connsiteY2" fmla="*/ 0 h 14314"/>
                <a:gd name="connsiteX3" fmla="*/ 746 w 9543"/>
                <a:gd name="connsiteY3" fmla="*/ 0 h 14314"/>
                <a:gd name="connsiteX4" fmla="*/ 447 w 9543"/>
                <a:gd name="connsiteY4" fmla="*/ 596 h 14314"/>
                <a:gd name="connsiteX5" fmla="*/ 447 w 9543"/>
                <a:gd name="connsiteY5" fmla="*/ 2386 h 14314"/>
                <a:gd name="connsiteX6" fmla="*/ 895 w 9543"/>
                <a:gd name="connsiteY6" fmla="*/ 4772 h 14314"/>
                <a:gd name="connsiteX7" fmla="*/ 0 w 9543"/>
                <a:gd name="connsiteY7" fmla="*/ 6561 h 14314"/>
                <a:gd name="connsiteX8" fmla="*/ 0 w 9543"/>
                <a:gd name="connsiteY8" fmla="*/ 9096 h 14314"/>
                <a:gd name="connsiteX9" fmla="*/ 1342 w 9543"/>
                <a:gd name="connsiteY9" fmla="*/ 8201 h 14314"/>
                <a:gd name="connsiteX10" fmla="*/ 2982 w 9543"/>
                <a:gd name="connsiteY10" fmla="*/ 8649 h 14314"/>
                <a:gd name="connsiteX11" fmla="*/ 4175 w 9543"/>
                <a:gd name="connsiteY11" fmla="*/ 10140 h 14314"/>
                <a:gd name="connsiteX12" fmla="*/ 3579 w 9543"/>
                <a:gd name="connsiteY12" fmla="*/ 12675 h 14314"/>
                <a:gd name="connsiteX13" fmla="*/ 3877 w 9543"/>
                <a:gd name="connsiteY13" fmla="*/ 13569 h 14314"/>
                <a:gd name="connsiteX14" fmla="*/ 4921 w 9543"/>
                <a:gd name="connsiteY14" fmla="*/ 14017 h 14314"/>
                <a:gd name="connsiteX15" fmla="*/ 6859 w 9543"/>
                <a:gd name="connsiteY15" fmla="*/ 14315 h 14314"/>
                <a:gd name="connsiteX16" fmla="*/ 9543 w 9543"/>
                <a:gd name="connsiteY16" fmla="*/ 13718 h 14314"/>
                <a:gd name="connsiteX17" fmla="*/ 9394 w 9543"/>
                <a:gd name="connsiteY17" fmla="*/ 11929 h 14314"/>
                <a:gd name="connsiteX18" fmla="*/ 6710 w 9543"/>
                <a:gd name="connsiteY18" fmla="*/ 7008 h 1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43" h="14314">
                  <a:moveTo>
                    <a:pt x="6710" y="7008"/>
                  </a:moveTo>
                  <a:lnTo>
                    <a:pt x="4921" y="1938"/>
                  </a:lnTo>
                  <a:lnTo>
                    <a:pt x="2088" y="0"/>
                  </a:lnTo>
                  <a:lnTo>
                    <a:pt x="746" y="0"/>
                  </a:lnTo>
                  <a:lnTo>
                    <a:pt x="447" y="596"/>
                  </a:lnTo>
                  <a:lnTo>
                    <a:pt x="447" y="2386"/>
                  </a:lnTo>
                  <a:lnTo>
                    <a:pt x="895" y="4772"/>
                  </a:lnTo>
                  <a:lnTo>
                    <a:pt x="0" y="6561"/>
                  </a:lnTo>
                  <a:lnTo>
                    <a:pt x="0" y="9096"/>
                  </a:lnTo>
                  <a:lnTo>
                    <a:pt x="1342" y="8201"/>
                  </a:lnTo>
                  <a:lnTo>
                    <a:pt x="2982" y="8649"/>
                  </a:lnTo>
                  <a:lnTo>
                    <a:pt x="4175" y="10140"/>
                  </a:lnTo>
                  <a:lnTo>
                    <a:pt x="3579" y="12675"/>
                  </a:lnTo>
                  <a:lnTo>
                    <a:pt x="3877" y="13569"/>
                  </a:lnTo>
                  <a:lnTo>
                    <a:pt x="4921" y="14017"/>
                  </a:lnTo>
                  <a:lnTo>
                    <a:pt x="6859" y="14315"/>
                  </a:lnTo>
                  <a:lnTo>
                    <a:pt x="9543" y="13718"/>
                  </a:lnTo>
                  <a:lnTo>
                    <a:pt x="9394" y="11929"/>
                  </a:lnTo>
                  <a:lnTo>
                    <a:pt x="6710" y="700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8" name="imgAlaska62">
              <a:extLst>
                <a:ext uri="{FF2B5EF4-FFF2-40B4-BE49-F238E27FC236}">
                  <a16:creationId xmlns:a16="http://schemas.microsoft.com/office/drawing/2014/main" id="{D288304D-81CD-5B6B-2B33-9C02A2044C0C}"/>
                </a:ext>
              </a:extLst>
            </p:cNvPr>
            <p:cNvSpPr/>
            <p:nvPr/>
          </p:nvSpPr>
          <p:spPr>
            <a:xfrm>
              <a:off x="2464771" y="2750053"/>
              <a:ext cx="17148" cy="33252"/>
            </a:xfrm>
            <a:custGeom>
              <a:avLst/>
              <a:gdLst>
                <a:gd name="connsiteX0" fmla="*/ 16104 w 17148"/>
                <a:gd name="connsiteY0" fmla="*/ 7903 h 33252"/>
                <a:gd name="connsiteX1" fmla="*/ 14762 w 17148"/>
                <a:gd name="connsiteY1" fmla="*/ 5815 h 33252"/>
                <a:gd name="connsiteX2" fmla="*/ 12227 w 17148"/>
                <a:gd name="connsiteY2" fmla="*/ 6114 h 33252"/>
                <a:gd name="connsiteX3" fmla="*/ 10587 w 17148"/>
                <a:gd name="connsiteY3" fmla="*/ 3430 h 33252"/>
                <a:gd name="connsiteX4" fmla="*/ 10289 w 17148"/>
                <a:gd name="connsiteY4" fmla="*/ 2386 h 33252"/>
                <a:gd name="connsiteX5" fmla="*/ 8947 w 17148"/>
                <a:gd name="connsiteY5" fmla="*/ 1342 h 33252"/>
                <a:gd name="connsiteX6" fmla="*/ 6561 w 17148"/>
                <a:gd name="connsiteY6" fmla="*/ 0 h 33252"/>
                <a:gd name="connsiteX7" fmla="*/ 3131 w 17148"/>
                <a:gd name="connsiteY7" fmla="*/ 447 h 33252"/>
                <a:gd name="connsiteX8" fmla="*/ 447 w 17148"/>
                <a:gd name="connsiteY8" fmla="*/ 3579 h 33252"/>
                <a:gd name="connsiteX9" fmla="*/ 0 w 17148"/>
                <a:gd name="connsiteY9" fmla="*/ 7158 h 33252"/>
                <a:gd name="connsiteX10" fmla="*/ 149 w 17148"/>
                <a:gd name="connsiteY10" fmla="*/ 8201 h 33252"/>
                <a:gd name="connsiteX11" fmla="*/ 2982 w 17148"/>
                <a:gd name="connsiteY11" fmla="*/ 12377 h 33252"/>
                <a:gd name="connsiteX12" fmla="*/ 2684 w 17148"/>
                <a:gd name="connsiteY12" fmla="*/ 13718 h 33252"/>
                <a:gd name="connsiteX13" fmla="*/ 6412 w 17148"/>
                <a:gd name="connsiteY13" fmla="*/ 16403 h 33252"/>
                <a:gd name="connsiteX14" fmla="*/ 8052 w 17148"/>
                <a:gd name="connsiteY14" fmla="*/ 18639 h 33252"/>
                <a:gd name="connsiteX15" fmla="*/ 5219 w 17148"/>
                <a:gd name="connsiteY15" fmla="*/ 20280 h 33252"/>
                <a:gd name="connsiteX16" fmla="*/ 3877 w 17148"/>
                <a:gd name="connsiteY16" fmla="*/ 28481 h 33252"/>
                <a:gd name="connsiteX17" fmla="*/ 5368 w 17148"/>
                <a:gd name="connsiteY17" fmla="*/ 33253 h 33252"/>
                <a:gd name="connsiteX18" fmla="*/ 7157 w 17148"/>
                <a:gd name="connsiteY18" fmla="*/ 33253 h 33252"/>
                <a:gd name="connsiteX19" fmla="*/ 8500 w 17148"/>
                <a:gd name="connsiteY19" fmla="*/ 31165 h 33252"/>
                <a:gd name="connsiteX20" fmla="*/ 9692 w 17148"/>
                <a:gd name="connsiteY20" fmla="*/ 31761 h 33252"/>
                <a:gd name="connsiteX21" fmla="*/ 10438 w 17148"/>
                <a:gd name="connsiteY21" fmla="*/ 32358 h 33252"/>
                <a:gd name="connsiteX22" fmla="*/ 11034 w 17148"/>
                <a:gd name="connsiteY22" fmla="*/ 32060 h 33252"/>
                <a:gd name="connsiteX23" fmla="*/ 11631 w 17148"/>
                <a:gd name="connsiteY23" fmla="*/ 31314 h 33252"/>
                <a:gd name="connsiteX24" fmla="*/ 11929 w 17148"/>
                <a:gd name="connsiteY24" fmla="*/ 28779 h 33252"/>
                <a:gd name="connsiteX25" fmla="*/ 13271 w 17148"/>
                <a:gd name="connsiteY25" fmla="*/ 24902 h 33252"/>
                <a:gd name="connsiteX26" fmla="*/ 13718 w 17148"/>
                <a:gd name="connsiteY26" fmla="*/ 21174 h 33252"/>
                <a:gd name="connsiteX27" fmla="*/ 13420 w 17148"/>
                <a:gd name="connsiteY27" fmla="*/ 17446 h 33252"/>
                <a:gd name="connsiteX28" fmla="*/ 14166 w 17148"/>
                <a:gd name="connsiteY28" fmla="*/ 13718 h 33252"/>
                <a:gd name="connsiteX29" fmla="*/ 15359 w 17148"/>
                <a:gd name="connsiteY29" fmla="*/ 12526 h 33252"/>
                <a:gd name="connsiteX30" fmla="*/ 16403 w 17148"/>
                <a:gd name="connsiteY30" fmla="*/ 12973 h 33252"/>
                <a:gd name="connsiteX31" fmla="*/ 17148 w 17148"/>
                <a:gd name="connsiteY31" fmla="*/ 11034 h 33252"/>
                <a:gd name="connsiteX32" fmla="*/ 16104 w 17148"/>
                <a:gd name="connsiteY32" fmla="*/ 7903 h 3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48" h="33252">
                  <a:moveTo>
                    <a:pt x="16104" y="7903"/>
                  </a:moveTo>
                  <a:lnTo>
                    <a:pt x="14762" y="5815"/>
                  </a:lnTo>
                  <a:lnTo>
                    <a:pt x="12227" y="6114"/>
                  </a:lnTo>
                  <a:lnTo>
                    <a:pt x="10587" y="3430"/>
                  </a:lnTo>
                  <a:lnTo>
                    <a:pt x="10289" y="2386"/>
                  </a:lnTo>
                  <a:lnTo>
                    <a:pt x="8947" y="1342"/>
                  </a:lnTo>
                  <a:lnTo>
                    <a:pt x="6561" y="0"/>
                  </a:lnTo>
                  <a:lnTo>
                    <a:pt x="3131" y="447"/>
                  </a:lnTo>
                  <a:lnTo>
                    <a:pt x="447" y="3579"/>
                  </a:lnTo>
                  <a:lnTo>
                    <a:pt x="0" y="7158"/>
                  </a:lnTo>
                  <a:lnTo>
                    <a:pt x="149" y="8201"/>
                  </a:lnTo>
                  <a:lnTo>
                    <a:pt x="2982" y="12377"/>
                  </a:lnTo>
                  <a:lnTo>
                    <a:pt x="2684" y="13718"/>
                  </a:lnTo>
                  <a:lnTo>
                    <a:pt x="6412" y="16403"/>
                  </a:lnTo>
                  <a:lnTo>
                    <a:pt x="8052" y="18639"/>
                  </a:lnTo>
                  <a:lnTo>
                    <a:pt x="5219" y="20280"/>
                  </a:lnTo>
                  <a:lnTo>
                    <a:pt x="3877" y="28481"/>
                  </a:lnTo>
                  <a:lnTo>
                    <a:pt x="5368" y="33253"/>
                  </a:lnTo>
                  <a:lnTo>
                    <a:pt x="7157" y="33253"/>
                  </a:lnTo>
                  <a:lnTo>
                    <a:pt x="8500" y="31165"/>
                  </a:lnTo>
                  <a:lnTo>
                    <a:pt x="9692" y="31761"/>
                  </a:lnTo>
                  <a:lnTo>
                    <a:pt x="10438" y="32358"/>
                  </a:lnTo>
                  <a:lnTo>
                    <a:pt x="11034" y="32060"/>
                  </a:lnTo>
                  <a:lnTo>
                    <a:pt x="11631" y="31314"/>
                  </a:lnTo>
                  <a:lnTo>
                    <a:pt x="11929" y="28779"/>
                  </a:lnTo>
                  <a:lnTo>
                    <a:pt x="13271" y="24902"/>
                  </a:lnTo>
                  <a:lnTo>
                    <a:pt x="13718" y="21174"/>
                  </a:lnTo>
                  <a:lnTo>
                    <a:pt x="13420" y="17446"/>
                  </a:lnTo>
                  <a:lnTo>
                    <a:pt x="14166" y="13718"/>
                  </a:lnTo>
                  <a:lnTo>
                    <a:pt x="15359" y="12526"/>
                  </a:lnTo>
                  <a:lnTo>
                    <a:pt x="16403" y="12973"/>
                  </a:lnTo>
                  <a:lnTo>
                    <a:pt x="17148" y="11034"/>
                  </a:lnTo>
                  <a:lnTo>
                    <a:pt x="16104" y="790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9" name="imgAlaska63">
              <a:extLst>
                <a:ext uri="{FF2B5EF4-FFF2-40B4-BE49-F238E27FC236}">
                  <a16:creationId xmlns:a16="http://schemas.microsoft.com/office/drawing/2014/main" id="{7C50277D-687C-50C0-D419-48B250ED7D1F}"/>
                </a:ext>
              </a:extLst>
            </p:cNvPr>
            <p:cNvSpPr/>
            <p:nvPr/>
          </p:nvSpPr>
          <p:spPr>
            <a:xfrm>
              <a:off x="2481472" y="2773165"/>
              <a:ext cx="46821" cy="62627"/>
            </a:xfrm>
            <a:custGeom>
              <a:avLst/>
              <a:gdLst>
                <a:gd name="connsiteX0" fmla="*/ 46076 w 46821"/>
                <a:gd name="connsiteY0" fmla="*/ 42796 h 62627"/>
                <a:gd name="connsiteX1" fmla="*/ 41901 w 46821"/>
                <a:gd name="connsiteY1" fmla="*/ 43243 h 62627"/>
                <a:gd name="connsiteX2" fmla="*/ 40857 w 46821"/>
                <a:gd name="connsiteY2" fmla="*/ 43094 h 62627"/>
                <a:gd name="connsiteX3" fmla="*/ 40559 w 46821"/>
                <a:gd name="connsiteY3" fmla="*/ 42647 h 62627"/>
                <a:gd name="connsiteX4" fmla="*/ 41305 w 46821"/>
                <a:gd name="connsiteY4" fmla="*/ 41901 h 62627"/>
                <a:gd name="connsiteX5" fmla="*/ 42050 w 46821"/>
                <a:gd name="connsiteY5" fmla="*/ 40112 h 62627"/>
                <a:gd name="connsiteX6" fmla="*/ 42050 w 46821"/>
                <a:gd name="connsiteY6" fmla="*/ 39217 h 62627"/>
                <a:gd name="connsiteX7" fmla="*/ 40559 w 46821"/>
                <a:gd name="connsiteY7" fmla="*/ 36980 h 62627"/>
                <a:gd name="connsiteX8" fmla="*/ 39068 w 46821"/>
                <a:gd name="connsiteY8" fmla="*/ 36384 h 62627"/>
                <a:gd name="connsiteX9" fmla="*/ 35191 w 46821"/>
                <a:gd name="connsiteY9" fmla="*/ 33103 h 62627"/>
                <a:gd name="connsiteX10" fmla="*/ 30717 w 46821"/>
                <a:gd name="connsiteY10" fmla="*/ 33849 h 62627"/>
                <a:gd name="connsiteX11" fmla="*/ 29674 w 46821"/>
                <a:gd name="connsiteY11" fmla="*/ 33551 h 62627"/>
                <a:gd name="connsiteX12" fmla="*/ 30867 w 46821"/>
                <a:gd name="connsiteY12" fmla="*/ 32358 h 62627"/>
                <a:gd name="connsiteX13" fmla="*/ 31761 w 46821"/>
                <a:gd name="connsiteY13" fmla="*/ 30867 h 62627"/>
                <a:gd name="connsiteX14" fmla="*/ 32358 w 46821"/>
                <a:gd name="connsiteY14" fmla="*/ 29077 h 62627"/>
                <a:gd name="connsiteX15" fmla="*/ 32805 w 46821"/>
                <a:gd name="connsiteY15" fmla="*/ 28928 h 62627"/>
                <a:gd name="connsiteX16" fmla="*/ 38471 w 46821"/>
                <a:gd name="connsiteY16" fmla="*/ 32209 h 62627"/>
                <a:gd name="connsiteX17" fmla="*/ 41006 w 46821"/>
                <a:gd name="connsiteY17" fmla="*/ 33252 h 62627"/>
                <a:gd name="connsiteX18" fmla="*/ 41752 w 46821"/>
                <a:gd name="connsiteY18" fmla="*/ 33252 h 62627"/>
                <a:gd name="connsiteX19" fmla="*/ 40559 w 46821"/>
                <a:gd name="connsiteY19" fmla="*/ 31761 h 62627"/>
                <a:gd name="connsiteX20" fmla="*/ 38621 w 46821"/>
                <a:gd name="connsiteY20" fmla="*/ 30270 h 62627"/>
                <a:gd name="connsiteX21" fmla="*/ 34893 w 46821"/>
                <a:gd name="connsiteY21" fmla="*/ 25349 h 62627"/>
                <a:gd name="connsiteX22" fmla="*/ 33103 w 46821"/>
                <a:gd name="connsiteY22" fmla="*/ 21025 h 62627"/>
                <a:gd name="connsiteX23" fmla="*/ 32209 w 46821"/>
                <a:gd name="connsiteY23" fmla="*/ 19236 h 62627"/>
                <a:gd name="connsiteX24" fmla="*/ 30568 w 46821"/>
                <a:gd name="connsiteY24" fmla="*/ 17297 h 62627"/>
                <a:gd name="connsiteX25" fmla="*/ 26244 w 46821"/>
                <a:gd name="connsiteY25" fmla="*/ 13420 h 62627"/>
                <a:gd name="connsiteX26" fmla="*/ 17446 w 46821"/>
                <a:gd name="connsiteY26" fmla="*/ 9692 h 62627"/>
                <a:gd name="connsiteX27" fmla="*/ 17297 w 46821"/>
                <a:gd name="connsiteY27" fmla="*/ 9394 h 62627"/>
                <a:gd name="connsiteX28" fmla="*/ 17745 w 46821"/>
                <a:gd name="connsiteY28" fmla="*/ 8201 h 62627"/>
                <a:gd name="connsiteX29" fmla="*/ 17894 w 46821"/>
                <a:gd name="connsiteY29" fmla="*/ 7157 h 62627"/>
                <a:gd name="connsiteX30" fmla="*/ 17745 w 46821"/>
                <a:gd name="connsiteY30" fmla="*/ 5666 h 62627"/>
                <a:gd name="connsiteX31" fmla="*/ 17148 w 46821"/>
                <a:gd name="connsiteY31" fmla="*/ 4026 h 62627"/>
                <a:gd name="connsiteX32" fmla="*/ 16104 w 46821"/>
                <a:gd name="connsiteY32" fmla="*/ 2386 h 62627"/>
                <a:gd name="connsiteX33" fmla="*/ 14613 w 46821"/>
                <a:gd name="connsiteY33" fmla="*/ 746 h 62627"/>
                <a:gd name="connsiteX34" fmla="*/ 9991 w 46821"/>
                <a:gd name="connsiteY34" fmla="*/ 895 h 62627"/>
                <a:gd name="connsiteX35" fmla="*/ 5070 w 46821"/>
                <a:gd name="connsiteY35" fmla="*/ 0 h 62627"/>
                <a:gd name="connsiteX36" fmla="*/ 4175 w 46821"/>
                <a:gd name="connsiteY36" fmla="*/ 895 h 62627"/>
                <a:gd name="connsiteX37" fmla="*/ 4324 w 46821"/>
                <a:gd name="connsiteY37" fmla="*/ 4772 h 62627"/>
                <a:gd name="connsiteX38" fmla="*/ 5666 w 46821"/>
                <a:gd name="connsiteY38" fmla="*/ 6412 h 62627"/>
                <a:gd name="connsiteX39" fmla="*/ 5965 w 46821"/>
                <a:gd name="connsiteY39" fmla="*/ 7605 h 62627"/>
                <a:gd name="connsiteX40" fmla="*/ 4175 w 46821"/>
                <a:gd name="connsiteY40" fmla="*/ 9543 h 62627"/>
                <a:gd name="connsiteX41" fmla="*/ 0 w 46821"/>
                <a:gd name="connsiteY41" fmla="*/ 13271 h 62627"/>
                <a:gd name="connsiteX42" fmla="*/ 447 w 46821"/>
                <a:gd name="connsiteY42" fmla="*/ 14613 h 62627"/>
                <a:gd name="connsiteX43" fmla="*/ 1939 w 46821"/>
                <a:gd name="connsiteY43" fmla="*/ 15359 h 62627"/>
                <a:gd name="connsiteX44" fmla="*/ 5815 w 46821"/>
                <a:gd name="connsiteY44" fmla="*/ 13271 h 62627"/>
                <a:gd name="connsiteX45" fmla="*/ 10140 w 46821"/>
                <a:gd name="connsiteY45" fmla="*/ 11780 h 62627"/>
                <a:gd name="connsiteX46" fmla="*/ 12377 w 46821"/>
                <a:gd name="connsiteY46" fmla="*/ 12526 h 62627"/>
                <a:gd name="connsiteX47" fmla="*/ 13271 w 46821"/>
                <a:gd name="connsiteY47" fmla="*/ 14911 h 62627"/>
                <a:gd name="connsiteX48" fmla="*/ 13569 w 46821"/>
                <a:gd name="connsiteY48" fmla="*/ 16253 h 62627"/>
                <a:gd name="connsiteX49" fmla="*/ 11780 w 46821"/>
                <a:gd name="connsiteY49" fmla="*/ 17595 h 62627"/>
                <a:gd name="connsiteX50" fmla="*/ 11482 w 46821"/>
                <a:gd name="connsiteY50" fmla="*/ 19236 h 62627"/>
                <a:gd name="connsiteX51" fmla="*/ 9096 w 46821"/>
                <a:gd name="connsiteY51" fmla="*/ 21025 h 62627"/>
                <a:gd name="connsiteX52" fmla="*/ 8201 w 46821"/>
                <a:gd name="connsiteY52" fmla="*/ 21025 h 62627"/>
                <a:gd name="connsiteX53" fmla="*/ 5815 w 46821"/>
                <a:gd name="connsiteY53" fmla="*/ 19683 h 62627"/>
                <a:gd name="connsiteX54" fmla="*/ 4623 w 46821"/>
                <a:gd name="connsiteY54" fmla="*/ 19534 h 62627"/>
                <a:gd name="connsiteX55" fmla="*/ 2386 w 46821"/>
                <a:gd name="connsiteY55" fmla="*/ 20727 h 62627"/>
                <a:gd name="connsiteX56" fmla="*/ 2088 w 46821"/>
                <a:gd name="connsiteY56" fmla="*/ 21472 h 62627"/>
                <a:gd name="connsiteX57" fmla="*/ 3131 w 46821"/>
                <a:gd name="connsiteY57" fmla="*/ 22964 h 62627"/>
                <a:gd name="connsiteX58" fmla="*/ 5368 w 46821"/>
                <a:gd name="connsiteY58" fmla="*/ 25051 h 62627"/>
                <a:gd name="connsiteX59" fmla="*/ 6710 w 46821"/>
                <a:gd name="connsiteY59" fmla="*/ 24902 h 62627"/>
                <a:gd name="connsiteX60" fmla="*/ 10140 w 46821"/>
                <a:gd name="connsiteY60" fmla="*/ 25200 h 62627"/>
                <a:gd name="connsiteX61" fmla="*/ 10885 w 46821"/>
                <a:gd name="connsiteY61" fmla="*/ 26691 h 62627"/>
                <a:gd name="connsiteX62" fmla="*/ 12078 w 46821"/>
                <a:gd name="connsiteY62" fmla="*/ 28332 h 62627"/>
                <a:gd name="connsiteX63" fmla="*/ 13569 w 46821"/>
                <a:gd name="connsiteY63" fmla="*/ 28779 h 62627"/>
                <a:gd name="connsiteX64" fmla="*/ 17595 w 46821"/>
                <a:gd name="connsiteY64" fmla="*/ 28183 h 62627"/>
                <a:gd name="connsiteX65" fmla="*/ 19087 w 46821"/>
                <a:gd name="connsiteY65" fmla="*/ 29077 h 62627"/>
                <a:gd name="connsiteX66" fmla="*/ 17894 w 46821"/>
                <a:gd name="connsiteY66" fmla="*/ 31165 h 62627"/>
                <a:gd name="connsiteX67" fmla="*/ 17745 w 46821"/>
                <a:gd name="connsiteY67" fmla="*/ 32358 h 62627"/>
                <a:gd name="connsiteX68" fmla="*/ 21025 w 46821"/>
                <a:gd name="connsiteY68" fmla="*/ 36533 h 62627"/>
                <a:gd name="connsiteX69" fmla="*/ 20727 w 46821"/>
                <a:gd name="connsiteY69" fmla="*/ 37279 h 62627"/>
                <a:gd name="connsiteX70" fmla="*/ 19087 w 46821"/>
                <a:gd name="connsiteY70" fmla="*/ 37129 h 62627"/>
                <a:gd name="connsiteX71" fmla="*/ 17148 w 46821"/>
                <a:gd name="connsiteY71" fmla="*/ 37875 h 62627"/>
                <a:gd name="connsiteX72" fmla="*/ 16850 w 46821"/>
                <a:gd name="connsiteY72" fmla="*/ 39068 h 62627"/>
                <a:gd name="connsiteX73" fmla="*/ 18341 w 46821"/>
                <a:gd name="connsiteY73" fmla="*/ 40112 h 62627"/>
                <a:gd name="connsiteX74" fmla="*/ 22218 w 46821"/>
                <a:gd name="connsiteY74" fmla="*/ 44436 h 62627"/>
                <a:gd name="connsiteX75" fmla="*/ 25648 w 46821"/>
                <a:gd name="connsiteY75" fmla="*/ 49804 h 62627"/>
                <a:gd name="connsiteX76" fmla="*/ 27735 w 46821"/>
                <a:gd name="connsiteY76" fmla="*/ 50550 h 62627"/>
                <a:gd name="connsiteX77" fmla="*/ 28332 w 46821"/>
                <a:gd name="connsiteY77" fmla="*/ 48760 h 62627"/>
                <a:gd name="connsiteX78" fmla="*/ 27735 w 46821"/>
                <a:gd name="connsiteY78" fmla="*/ 46673 h 62627"/>
                <a:gd name="connsiteX79" fmla="*/ 28779 w 46821"/>
                <a:gd name="connsiteY79" fmla="*/ 46076 h 62627"/>
                <a:gd name="connsiteX80" fmla="*/ 29823 w 46821"/>
                <a:gd name="connsiteY80" fmla="*/ 46375 h 62627"/>
                <a:gd name="connsiteX81" fmla="*/ 29674 w 46821"/>
                <a:gd name="connsiteY81" fmla="*/ 47418 h 62627"/>
                <a:gd name="connsiteX82" fmla="*/ 30717 w 46821"/>
                <a:gd name="connsiteY82" fmla="*/ 49655 h 62627"/>
                <a:gd name="connsiteX83" fmla="*/ 30568 w 46821"/>
                <a:gd name="connsiteY83" fmla="*/ 51743 h 62627"/>
                <a:gd name="connsiteX84" fmla="*/ 31761 w 46821"/>
                <a:gd name="connsiteY84" fmla="*/ 53383 h 62627"/>
                <a:gd name="connsiteX85" fmla="*/ 33402 w 46821"/>
                <a:gd name="connsiteY85" fmla="*/ 53532 h 62627"/>
                <a:gd name="connsiteX86" fmla="*/ 33849 w 46821"/>
                <a:gd name="connsiteY86" fmla="*/ 53979 h 62627"/>
                <a:gd name="connsiteX87" fmla="*/ 36533 w 46821"/>
                <a:gd name="connsiteY87" fmla="*/ 54576 h 62627"/>
                <a:gd name="connsiteX88" fmla="*/ 37279 w 46821"/>
                <a:gd name="connsiteY88" fmla="*/ 55172 h 62627"/>
                <a:gd name="connsiteX89" fmla="*/ 39217 w 46821"/>
                <a:gd name="connsiteY89" fmla="*/ 59198 h 62627"/>
                <a:gd name="connsiteX90" fmla="*/ 41305 w 46821"/>
                <a:gd name="connsiteY90" fmla="*/ 61733 h 62627"/>
                <a:gd name="connsiteX91" fmla="*/ 42647 w 46821"/>
                <a:gd name="connsiteY91" fmla="*/ 62628 h 62627"/>
                <a:gd name="connsiteX92" fmla="*/ 44585 w 46821"/>
                <a:gd name="connsiteY92" fmla="*/ 62628 h 62627"/>
                <a:gd name="connsiteX93" fmla="*/ 45629 w 46821"/>
                <a:gd name="connsiteY93" fmla="*/ 62031 h 62627"/>
                <a:gd name="connsiteX94" fmla="*/ 46822 w 46821"/>
                <a:gd name="connsiteY94" fmla="*/ 59049 h 62627"/>
                <a:gd name="connsiteX95" fmla="*/ 46673 w 46821"/>
                <a:gd name="connsiteY95" fmla="*/ 58005 h 62627"/>
                <a:gd name="connsiteX96" fmla="*/ 46375 w 46821"/>
                <a:gd name="connsiteY96" fmla="*/ 56663 h 62627"/>
                <a:gd name="connsiteX97" fmla="*/ 46375 w 46821"/>
                <a:gd name="connsiteY97" fmla="*/ 55470 h 62627"/>
                <a:gd name="connsiteX98" fmla="*/ 46822 w 46821"/>
                <a:gd name="connsiteY98" fmla="*/ 53979 h 62627"/>
                <a:gd name="connsiteX99" fmla="*/ 46822 w 46821"/>
                <a:gd name="connsiteY99" fmla="*/ 52786 h 62627"/>
                <a:gd name="connsiteX100" fmla="*/ 46225 w 46821"/>
                <a:gd name="connsiteY100" fmla="*/ 50401 h 62627"/>
                <a:gd name="connsiteX101" fmla="*/ 46822 w 46821"/>
                <a:gd name="connsiteY101" fmla="*/ 43690 h 62627"/>
                <a:gd name="connsiteX102" fmla="*/ 46076 w 46821"/>
                <a:gd name="connsiteY102" fmla="*/ 42796 h 62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6821" h="62627">
                  <a:moveTo>
                    <a:pt x="46076" y="42796"/>
                  </a:moveTo>
                  <a:lnTo>
                    <a:pt x="41901" y="43243"/>
                  </a:lnTo>
                  <a:lnTo>
                    <a:pt x="40857" y="43094"/>
                  </a:lnTo>
                  <a:lnTo>
                    <a:pt x="40559" y="42647"/>
                  </a:lnTo>
                  <a:lnTo>
                    <a:pt x="41305" y="41901"/>
                  </a:lnTo>
                  <a:lnTo>
                    <a:pt x="42050" y="40112"/>
                  </a:lnTo>
                  <a:lnTo>
                    <a:pt x="42050" y="39217"/>
                  </a:lnTo>
                  <a:lnTo>
                    <a:pt x="40559" y="36980"/>
                  </a:lnTo>
                  <a:lnTo>
                    <a:pt x="39068" y="36384"/>
                  </a:lnTo>
                  <a:lnTo>
                    <a:pt x="35191" y="33103"/>
                  </a:lnTo>
                  <a:lnTo>
                    <a:pt x="30717" y="33849"/>
                  </a:lnTo>
                  <a:lnTo>
                    <a:pt x="29674" y="33551"/>
                  </a:lnTo>
                  <a:lnTo>
                    <a:pt x="30867" y="32358"/>
                  </a:lnTo>
                  <a:lnTo>
                    <a:pt x="31761" y="30867"/>
                  </a:lnTo>
                  <a:lnTo>
                    <a:pt x="32358" y="29077"/>
                  </a:lnTo>
                  <a:lnTo>
                    <a:pt x="32805" y="28928"/>
                  </a:lnTo>
                  <a:lnTo>
                    <a:pt x="38471" y="32209"/>
                  </a:lnTo>
                  <a:lnTo>
                    <a:pt x="41006" y="33252"/>
                  </a:lnTo>
                  <a:lnTo>
                    <a:pt x="41752" y="33252"/>
                  </a:lnTo>
                  <a:lnTo>
                    <a:pt x="40559" y="31761"/>
                  </a:lnTo>
                  <a:lnTo>
                    <a:pt x="38621" y="30270"/>
                  </a:lnTo>
                  <a:lnTo>
                    <a:pt x="34893" y="25349"/>
                  </a:lnTo>
                  <a:lnTo>
                    <a:pt x="33103" y="21025"/>
                  </a:lnTo>
                  <a:lnTo>
                    <a:pt x="32209" y="19236"/>
                  </a:lnTo>
                  <a:lnTo>
                    <a:pt x="30568" y="17297"/>
                  </a:lnTo>
                  <a:lnTo>
                    <a:pt x="26244" y="13420"/>
                  </a:lnTo>
                  <a:lnTo>
                    <a:pt x="17446" y="9692"/>
                  </a:lnTo>
                  <a:lnTo>
                    <a:pt x="17297" y="9394"/>
                  </a:lnTo>
                  <a:lnTo>
                    <a:pt x="17745" y="8201"/>
                  </a:lnTo>
                  <a:lnTo>
                    <a:pt x="17894" y="7157"/>
                  </a:lnTo>
                  <a:lnTo>
                    <a:pt x="17745" y="5666"/>
                  </a:lnTo>
                  <a:lnTo>
                    <a:pt x="17148" y="4026"/>
                  </a:lnTo>
                  <a:lnTo>
                    <a:pt x="16104" y="2386"/>
                  </a:lnTo>
                  <a:lnTo>
                    <a:pt x="14613" y="746"/>
                  </a:lnTo>
                  <a:lnTo>
                    <a:pt x="9991" y="895"/>
                  </a:lnTo>
                  <a:lnTo>
                    <a:pt x="5070" y="0"/>
                  </a:lnTo>
                  <a:lnTo>
                    <a:pt x="4175" y="895"/>
                  </a:lnTo>
                  <a:lnTo>
                    <a:pt x="4324" y="4772"/>
                  </a:lnTo>
                  <a:lnTo>
                    <a:pt x="5666" y="6412"/>
                  </a:lnTo>
                  <a:lnTo>
                    <a:pt x="5965" y="7605"/>
                  </a:lnTo>
                  <a:lnTo>
                    <a:pt x="4175" y="9543"/>
                  </a:lnTo>
                  <a:lnTo>
                    <a:pt x="0" y="13271"/>
                  </a:lnTo>
                  <a:lnTo>
                    <a:pt x="447" y="14613"/>
                  </a:lnTo>
                  <a:lnTo>
                    <a:pt x="1939" y="15359"/>
                  </a:lnTo>
                  <a:lnTo>
                    <a:pt x="5815" y="13271"/>
                  </a:lnTo>
                  <a:lnTo>
                    <a:pt x="10140" y="11780"/>
                  </a:lnTo>
                  <a:lnTo>
                    <a:pt x="12377" y="12526"/>
                  </a:lnTo>
                  <a:lnTo>
                    <a:pt x="13271" y="14911"/>
                  </a:lnTo>
                  <a:lnTo>
                    <a:pt x="13569" y="16253"/>
                  </a:lnTo>
                  <a:lnTo>
                    <a:pt x="11780" y="17595"/>
                  </a:lnTo>
                  <a:lnTo>
                    <a:pt x="11482" y="19236"/>
                  </a:lnTo>
                  <a:lnTo>
                    <a:pt x="9096" y="21025"/>
                  </a:lnTo>
                  <a:lnTo>
                    <a:pt x="8201" y="21025"/>
                  </a:lnTo>
                  <a:lnTo>
                    <a:pt x="5815" y="19683"/>
                  </a:lnTo>
                  <a:lnTo>
                    <a:pt x="4623" y="19534"/>
                  </a:lnTo>
                  <a:lnTo>
                    <a:pt x="2386" y="20727"/>
                  </a:lnTo>
                  <a:lnTo>
                    <a:pt x="2088" y="21472"/>
                  </a:lnTo>
                  <a:lnTo>
                    <a:pt x="3131" y="22964"/>
                  </a:lnTo>
                  <a:lnTo>
                    <a:pt x="5368" y="25051"/>
                  </a:lnTo>
                  <a:lnTo>
                    <a:pt x="6710" y="24902"/>
                  </a:lnTo>
                  <a:lnTo>
                    <a:pt x="10140" y="25200"/>
                  </a:lnTo>
                  <a:lnTo>
                    <a:pt x="10885" y="26691"/>
                  </a:lnTo>
                  <a:lnTo>
                    <a:pt x="12078" y="28332"/>
                  </a:lnTo>
                  <a:lnTo>
                    <a:pt x="13569" y="28779"/>
                  </a:lnTo>
                  <a:lnTo>
                    <a:pt x="17595" y="28183"/>
                  </a:lnTo>
                  <a:lnTo>
                    <a:pt x="19087" y="29077"/>
                  </a:lnTo>
                  <a:lnTo>
                    <a:pt x="17894" y="31165"/>
                  </a:lnTo>
                  <a:lnTo>
                    <a:pt x="17745" y="32358"/>
                  </a:lnTo>
                  <a:lnTo>
                    <a:pt x="21025" y="36533"/>
                  </a:lnTo>
                  <a:lnTo>
                    <a:pt x="20727" y="37279"/>
                  </a:lnTo>
                  <a:lnTo>
                    <a:pt x="19087" y="37129"/>
                  </a:lnTo>
                  <a:lnTo>
                    <a:pt x="17148" y="37875"/>
                  </a:lnTo>
                  <a:lnTo>
                    <a:pt x="16850" y="39068"/>
                  </a:lnTo>
                  <a:lnTo>
                    <a:pt x="18341" y="40112"/>
                  </a:lnTo>
                  <a:lnTo>
                    <a:pt x="22218" y="44436"/>
                  </a:lnTo>
                  <a:lnTo>
                    <a:pt x="25648" y="49804"/>
                  </a:lnTo>
                  <a:lnTo>
                    <a:pt x="27735" y="50550"/>
                  </a:lnTo>
                  <a:lnTo>
                    <a:pt x="28332" y="48760"/>
                  </a:lnTo>
                  <a:lnTo>
                    <a:pt x="27735" y="46673"/>
                  </a:lnTo>
                  <a:lnTo>
                    <a:pt x="28779" y="46076"/>
                  </a:lnTo>
                  <a:lnTo>
                    <a:pt x="29823" y="46375"/>
                  </a:lnTo>
                  <a:lnTo>
                    <a:pt x="29674" y="47418"/>
                  </a:lnTo>
                  <a:lnTo>
                    <a:pt x="30717" y="49655"/>
                  </a:lnTo>
                  <a:lnTo>
                    <a:pt x="30568" y="51743"/>
                  </a:lnTo>
                  <a:lnTo>
                    <a:pt x="31761" y="53383"/>
                  </a:lnTo>
                  <a:lnTo>
                    <a:pt x="33402" y="53532"/>
                  </a:lnTo>
                  <a:lnTo>
                    <a:pt x="33849" y="53979"/>
                  </a:lnTo>
                  <a:lnTo>
                    <a:pt x="36533" y="54576"/>
                  </a:lnTo>
                  <a:lnTo>
                    <a:pt x="37279" y="55172"/>
                  </a:lnTo>
                  <a:lnTo>
                    <a:pt x="39217" y="59198"/>
                  </a:lnTo>
                  <a:lnTo>
                    <a:pt x="41305" y="61733"/>
                  </a:lnTo>
                  <a:lnTo>
                    <a:pt x="42647" y="62628"/>
                  </a:lnTo>
                  <a:lnTo>
                    <a:pt x="44585" y="62628"/>
                  </a:lnTo>
                  <a:lnTo>
                    <a:pt x="45629" y="62031"/>
                  </a:lnTo>
                  <a:lnTo>
                    <a:pt x="46822" y="59049"/>
                  </a:lnTo>
                  <a:lnTo>
                    <a:pt x="46673" y="58005"/>
                  </a:lnTo>
                  <a:lnTo>
                    <a:pt x="46375" y="56663"/>
                  </a:lnTo>
                  <a:lnTo>
                    <a:pt x="46375" y="55470"/>
                  </a:lnTo>
                  <a:lnTo>
                    <a:pt x="46822" y="53979"/>
                  </a:lnTo>
                  <a:lnTo>
                    <a:pt x="46822" y="52786"/>
                  </a:lnTo>
                  <a:lnTo>
                    <a:pt x="46225" y="50401"/>
                  </a:lnTo>
                  <a:lnTo>
                    <a:pt x="46822" y="43690"/>
                  </a:lnTo>
                  <a:lnTo>
                    <a:pt x="46076" y="4279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0" name="imgAlaska10">
              <a:extLst>
                <a:ext uri="{FF2B5EF4-FFF2-40B4-BE49-F238E27FC236}">
                  <a16:creationId xmlns:a16="http://schemas.microsoft.com/office/drawing/2014/main" id="{FBCC9D90-ED1E-DC56-6DE5-21407F53F416}"/>
                </a:ext>
              </a:extLst>
            </p:cNvPr>
            <p:cNvSpPr/>
            <p:nvPr/>
          </p:nvSpPr>
          <p:spPr>
            <a:xfrm>
              <a:off x="1964941" y="2689810"/>
              <a:ext cx="37129" cy="18191"/>
            </a:xfrm>
            <a:custGeom>
              <a:avLst/>
              <a:gdLst>
                <a:gd name="connsiteX0" fmla="*/ 35489 w 37129"/>
                <a:gd name="connsiteY0" fmla="*/ 5666 h 18191"/>
                <a:gd name="connsiteX1" fmla="*/ 34296 w 37129"/>
                <a:gd name="connsiteY1" fmla="*/ 5517 h 18191"/>
                <a:gd name="connsiteX2" fmla="*/ 33103 w 37129"/>
                <a:gd name="connsiteY2" fmla="*/ 2982 h 18191"/>
                <a:gd name="connsiteX3" fmla="*/ 31165 w 37129"/>
                <a:gd name="connsiteY3" fmla="*/ 3430 h 18191"/>
                <a:gd name="connsiteX4" fmla="*/ 28033 w 37129"/>
                <a:gd name="connsiteY4" fmla="*/ 1491 h 18191"/>
                <a:gd name="connsiteX5" fmla="*/ 27288 w 37129"/>
                <a:gd name="connsiteY5" fmla="*/ 1491 h 18191"/>
                <a:gd name="connsiteX6" fmla="*/ 26393 w 37129"/>
                <a:gd name="connsiteY6" fmla="*/ 3877 h 18191"/>
                <a:gd name="connsiteX7" fmla="*/ 25349 w 37129"/>
                <a:gd name="connsiteY7" fmla="*/ 3579 h 18191"/>
                <a:gd name="connsiteX8" fmla="*/ 23858 w 37129"/>
                <a:gd name="connsiteY8" fmla="*/ 1939 h 18191"/>
                <a:gd name="connsiteX9" fmla="*/ 22069 w 37129"/>
                <a:gd name="connsiteY9" fmla="*/ 895 h 18191"/>
                <a:gd name="connsiteX10" fmla="*/ 20280 w 37129"/>
                <a:gd name="connsiteY10" fmla="*/ 149 h 18191"/>
                <a:gd name="connsiteX11" fmla="*/ 18639 w 37129"/>
                <a:gd name="connsiteY11" fmla="*/ 0 h 18191"/>
                <a:gd name="connsiteX12" fmla="*/ 14315 w 37129"/>
                <a:gd name="connsiteY12" fmla="*/ 1342 h 18191"/>
                <a:gd name="connsiteX13" fmla="*/ 14166 w 37129"/>
                <a:gd name="connsiteY13" fmla="*/ 2237 h 18191"/>
                <a:gd name="connsiteX14" fmla="*/ 16104 w 37129"/>
                <a:gd name="connsiteY14" fmla="*/ 4175 h 18191"/>
                <a:gd name="connsiteX15" fmla="*/ 16104 w 37129"/>
                <a:gd name="connsiteY15" fmla="*/ 6859 h 18191"/>
                <a:gd name="connsiteX16" fmla="*/ 14911 w 37129"/>
                <a:gd name="connsiteY16" fmla="*/ 7008 h 18191"/>
                <a:gd name="connsiteX17" fmla="*/ 12824 w 37129"/>
                <a:gd name="connsiteY17" fmla="*/ 6263 h 18191"/>
                <a:gd name="connsiteX18" fmla="*/ 10736 w 37129"/>
                <a:gd name="connsiteY18" fmla="*/ 6114 h 18191"/>
                <a:gd name="connsiteX19" fmla="*/ 7008 w 37129"/>
                <a:gd name="connsiteY19" fmla="*/ 8500 h 18191"/>
                <a:gd name="connsiteX20" fmla="*/ 0 w 37129"/>
                <a:gd name="connsiteY20" fmla="*/ 14464 h 18191"/>
                <a:gd name="connsiteX21" fmla="*/ 2088 w 37129"/>
                <a:gd name="connsiteY21" fmla="*/ 15508 h 18191"/>
                <a:gd name="connsiteX22" fmla="*/ 10587 w 37129"/>
                <a:gd name="connsiteY22" fmla="*/ 18043 h 18191"/>
                <a:gd name="connsiteX23" fmla="*/ 11929 w 37129"/>
                <a:gd name="connsiteY23" fmla="*/ 18192 h 18191"/>
                <a:gd name="connsiteX24" fmla="*/ 14315 w 37129"/>
                <a:gd name="connsiteY24" fmla="*/ 17446 h 18191"/>
                <a:gd name="connsiteX25" fmla="*/ 15806 w 37129"/>
                <a:gd name="connsiteY25" fmla="*/ 17297 h 18191"/>
                <a:gd name="connsiteX26" fmla="*/ 16253 w 37129"/>
                <a:gd name="connsiteY26" fmla="*/ 16701 h 18191"/>
                <a:gd name="connsiteX27" fmla="*/ 18341 w 37129"/>
                <a:gd name="connsiteY27" fmla="*/ 15508 h 18191"/>
                <a:gd name="connsiteX28" fmla="*/ 19534 w 37129"/>
                <a:gd name="connsiteY28" fmla="*/ 13868 h 18191"/>
                <a:gd name="connsiteX29" fmla="*/ 20578 w 37129"/>
                <a:gd name="connsiteY29" fmla="*/ 11482 h 18191"/>
                <a:gd name="connsiteX30" fmla="*/ 21323 w 37129"/>
                <a:gd name="connsiteY30" fmla="*/ 11333 h 18191"/>
                <a:gd name="connsiteX31" fmla="*/ 21622 w 37129"/>
                <a:gd name="connsiteY31" fmla="*/ 13271 h 18191"/>
                <a:gd name="connsiteX32" fmla="*/ 22218 w 37129"/>
                <a:gd name="connsiteY32" fmla="*/ 14017 h 18191"/>
                <a:gd name="connsiteX33" fmla="*/ 24455 w 37129"/>
                <a:gd name="connsiteY33" fmla="*/ 12824 h 18191"/>
                <a:gd name="connsiteX34" fmla="*/ 26393 w 37129"/>
                <a:gd name="connsiteY34" fmla="*/ 12973 h 18191"/>
                <a:gd name="connsiteX35" fmla="*/ 28183 w 37129"/>
                <a:gd name="connsiteY35" fmla="*/ 12675 h 18191"/>
                <a:gd name="connsiteX36" fmla="*/ 28332 w 37129"/>
                <a:gd name="connsiteY36" fmla="*/ 11780 h 18191"/>
                <a:gd name="connsiteX37" fmla="*/ 27586 w 37129"/>
                <a:gd name="connsiteY37" fmla="*/ 10587 h 18191"/>
                <a:gd name="connsiteX38" fmla="*/ 27586 w 37129"/>
                <a:gd name="connsiteY38" fmla="*/ 9692 h 18191"/>
                <a:gd name="connsiteX39" fmla="*/ 29376 w 37129"/>
                <a:gd name="connsiteY39" fmla="*/ 7903 h 18191"/>
                <a:gd name="connsiteX40" fmla="*/ 29823 w 37129"/>
                <a:gd name="connsiteY40" fmla="*/ 7903 h 18191"/>
                <a:gd name="connsiteX41" fmla="*/ 30568 w 37129"/>
                <a:gd name="connsiteY41" fmla="*/ 9394 h 18191"/>
                <a:gd name="connsiteX42" fmla="*/ 31463 w 37129"/>
                <a:gd name="connsiteY42" fmla="*/ 10587 h 18191"/>
                <a:gd name="connsiteX43" fmla="*/ 32060 w 37129"/>
                <a:gd name="connsiteY43" fmla="*/ 10885 h 18191"/>
                <a:gd name="connsiteX44" fmla="*/ 33551 w 37129"/>
                <a:gd name="connsiteY44" fmla="*/ 11631 h 18191"/>
                <a:gd name="connsiteX45" fmla="*/ 34594 w 37129"/>
                <a:gd name="connsiteY45" fmla="*/ 10885 h 18191"/>
                <a:gd name="connsiteX46" fmla="*/ 36831 w 37129"/>
                <a:gd name="connsiteY46" fmla="*/ 8201 h 18191"/>
                <a:gd name="connsiteX47" fmla="*/ 37129 w 37129"/>
                <a:gd name="connsiteY47" fmla="*/ 5666 h 18191"/>
                <a:gd name="connsiteX48" fmla="*/ 36384 w 37129"/>
                <a:gd name="connsiteY48" fmla="*/ 5368 h 18191"/>
                <a:gd name="connsiteX49" fmla="*/ 35489 w 37129"/>
                <a:gd name="connsiteY49" fmla="*/ 5666 h 18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7129" h="18191">
                  <a:moveTo>
                    <a:pt x="35489" y="5666"/>
                  </a:moveTo>
                  <a:lnTo>
                    <a:pt x="34296" y="5517"/>
                  </a:lnTo>
                  <a:lnTo>
                    <a:pt x="33103" y="2982"/>
                  </a:lnTo>
                  <a:lnTo>
                    <a:pt x="31165" y="3430"/>
                  </a:lnTo>
                  <a:lnTo>
                    <a:pt x="28033" y="1491"/>
                  </a:lnTo>
                  <a:lnTo>
                    <a:pt x="27288" y="1491"/>
                  </a:lnTo>
                  <a:lnTo>
                    <a:pt x="26393" y="3877"/>
                  </a:lnTo>
                  <a:lnTo>
                    <a:pt x="25349" y="3579"/>
                  </a:lnTo>
                  <a:lnTo>
                    <a:pt x="23858" y="1939"/>
                  </a:lnTo>
                  <a:lnTo>
                    <a:pt x="22069" y="895"/>
                  </a:lnTo>
                  <a:lnTo>
                    <a:pt x="20280" y="149"/>
                  </a:lnTo>
                  <a:lnTo>
                    <a:pt x="18639" y="0"/>
                  </a:lnTo>
                  <a:lnTo>
                    <a:pt x="14315" y="1342"/>
                  </a:lnTo>
                  <a:lnTo>
                    <a:pt x="14166" y="2237"/>
                  </a:lnTo>
                  <a:lnTo>
                    <a:pt x="16104" y="4175"/>
                  </a:lnTo>
                  <a:lnTo>
                    <a:pt x="16104" y="6859"/>
                  </a:lnTo>
                  <a:lnTo>
                    <a:pt x="14911" y="7008"/>
                  </a:lnTo>
                  <a:lnTo>
                    <a:pt x="12824" y="6263"/>
                  </a:lnTo>
                  <a:lnTo>
                    <a:pt x="10736" y="6114"/>
                  </a:lnTo>
                  <a:lnTo>
                    <a:pt x="7008" y="8500"/>
                  </a:lnTo>
                  <a:lnTo>
                    <a:pt x="0" y="14464"/>
                  </a:lnTo>
                  <a:lnTo>
                    <a:pt x="2088" y="15508"/>
                  </a:lnTo>
                  <a:lnTo>
                    <a:pt x="10587" y="18043"/>
                  </a:lnTo>
                  <a:lnTo>
                    <a:pt x="11929" y="18192"/>
                  </a:lnTo>
                  <a:lnTo>
                    <a:pt x="14315" y="17446"/>
                  </a:lnTo>
                  <a:lnTo>
                    <a:pt x="15806" y="17297"/>
                  </a:lnTo>
                  <a:lnTo>
                    <a:pt x="16253" y="16701"/>
                  </a:lnTo>
                  <a:lnTo>
                    <a:pt x="18341" y="15508"/>
                  </a:lnTo>
                  <a:lnTo>
                    <a:pt x="19534" y="13868"/>
                  </a:lnTo>
                  <a:lnTo>
                    <a:pt x="20578" y="11482"/>
                  </a:lnTo>
                  <a:lnTo>
                    <a:pt x="21323" y="11333"/>
                  </a:lnTo>
                  <a:lnTo>
                    <a:pt x="21622" y="13271"/>
                  </a:lnTo>
                  <a:lnTo>
                    <a:pt x="22218" y="14017"/>
                  </a:lnTo>
                  <a:lnTo>
                    <a:pt x="24455" y="12824"/>
                  </a:lnTo>
                  <a:lnTo>
                    <a:pt x="26393" y="12973"/>
                  </a:lnTo>
                  <a:lnTo>
                    <a:pt x="28183" y="12675"/>
                  </a:lnTo>
                  <a:lnTo>
                    <a:pt x="28332" y="11780"/>
                  </a:lnTo>
                  <a:lnTo>
                    <a:pt x="27586" y="10587"/>
                  </a:lnTo>
                  <a:lnTo>
                    <a:pt x="27586" y="9692"/>
                  </a:lnTo>
                  <a:lnTo>
                    <a:pt x="29376" y="7903"/>
                  </a:lnTo>
                  <a:lnTo>
                    <a:pt x="29823" y="7903"/>
                  </a:lnTo>
                  <a:lnTo>
                    <a:pt x="30568" y="9394"/>
                  </a:lnTo>
                  <a:lnTo>
                    <a:pt x="31463" y="10587"/>
                  </a:lnTo>
                  <a:lnTo>
                    <a:pt x="32060" y="10885"/>
                  </a:lnTo>
                  <a:lnTo>
                    <a:pt x="33551" y="11631"/>
                  </a:lnTo>
                  <a:lnTo>
                    <a:pt x="34594" y="10885"/>
                  </a:lnTo>
                  <a:lnTo>
                    <a:pt x="36831" y="8201"/>
                  </a:lnTo>
                  <a:lnTo>
                    <a:pt x="37129" y="5666"/>
                  </a:lnTo>
                  <a:lnTo>
                    <a:pt x="36384" y="5368"/>
                  </a:lnTo>
                  <a:lnTo>
                    <a:pt x="35489" y="566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1" name="imgAlaska64">
              <a:extLst>
                <a:ext uri="{FF2B5EF4-FFF2-40B4-BE49-F238E27FC236}">
                  <a16:creationId xmlns:a16="http://schemas.microsoft.com/office/drawing/2014/main" id="{C4800906-8DD8-F6E9-68B8-1FA4965FEF36}"/>
                </a:ext>
              </a:extLst>
            </p:cNvPr>
            <p:cNvSpPr/>
            <p:nvPr/>
          </p:nvSpPr>
          <p:spPr>
            <a:xfrm>
              <a:off x="2489524" y="2812382"/>
              <a:ext cx="21919" cy="24454"/>
            </a:xfrm>
            <a:custGeom>
              <a:avLst/>
              <a:gdLst>
                <a:gd name="connsiteX0" fmla="*/ 19683 w 21919"/>
                <a:gd name="connsiteY0" fmla="*/ 15508 h 24454"/>
                <a:gd name="connsiteX1" fmla="*/ 17894 w 21919"/>
                <a:gd name="connsiteY1" fmla="*/ 15210 h 24454"/>
                <a:gd name="connsiteX2" fmla="*/ 16850 w 21919"/>
                <a:gd name="connsiteY2" fmla="*/ 16552 h 24454"/>
                <a:gd name="connsiteX3" fmla="*/ 16104 w 21919"/>
                <a:gd name="connsiteY3" fmla="*/ 16999 h 24454"/>
                <a:gd name="connsiteX4" fmla="*/ 15508 w 21919"/>
                <a:gd name="connsiteY4" fmla="*/ 16403 h 24454"/>
                <a:gd name="connsiteX5" fmla="*/ 13271 w 21919"/>
                <a:gd name="connsiteY5" fmla="*/ 12377 h 24454"/>
                <a:gd name="connsiteX6" fmla="*/ 12377 w 21919"/>
                <a:gd name="connsiteY6" fmla="*/ 11184 h 24454"/>
                <a:gd name="connsiteX7" fmla="*/ 11929 w 21919"/>
                <a:gd name="connsiteY7" fmla="*/ 8201 h 24454"/>
                <a:gd name="connsiteX8" fmla="*/ 10140 w 21919"/>
                <a:gd name="connsiteY8" fmla="*/ 6114 h 24454"/>
                <a:gd name="connsiteX9" fmla="*/ 9245 w 21919"/>
                <a:gd name="connsiteY9" fmla="*/ 4324 h 24454"/>
                <a:gd name="connsiteX10" fmla="*/ 4026 w 21919"/>
                <a:gd name="connsiteY10" fmla="*/ 0 h 24454"/>
                <a:gd name="connsiteX11" fmla="*/ 596 w 21919"/>
                <a:gd name="connsiteY11" fmla="*/ 746 h 24454"/>
                <a:gd name="connsiteX12" fmla="*/ 0 w 21919"/>
                <a:gd name="connsiteY12" fmla="*/ 2535 h 24454"/>
                <a:gd name="connsiteX13" fmla="*/ 895 w 21919"/>
                <a:gd name="connsiteY13" fmla="*/ 4324 h 24454"/>
                <a:gd name="connsiteX14" fmla="*/ 3281 w 21919"/>
                <a:gd name="connsiteY14" fmla="*/ 5368 h 24454"/>
                <a:gd name="connsiteX15" fmla="*/ 5219 w 21919"/>
                <a:gd name="connsiteY15" fmla="*/ 5666 h 24454"/>
                <a:gd name="connsiteX16" fmla="*/ 6561 w 21919"/>
                <a:gd name="connsiteY16" fmla="*/ 9245 h 24454"/>
                <a:gd name="connsiteX17" fmla="*/ 8649 w 21919"/>
                <a:gd name="connsiteY17" fmla="*/ 13569 h 24454"/>
                <a:gd name="connsiteX18" fmla="*/ 9692 w 21919"/>
                <a:gd name="connsiteY18" fmla="*/ 14315 h 24454"/>
                <a:gd name="connsiteX19" fmla="*/ 9842 w 21919"/>
                <a:gd name="connsiteY19" fmla="*/ 15359 h 24454"/>
                <a:gd name="connsiteX20" fmla="*/ 11631 w 21919"/>
                <a:gd name="connsiteY20" fmla="*/ 17894 h 24454"/>
                <a:gd name="connsiteX21" fmla="*/ 14762 w 21919"/>
                <a:gd name="connsiteY21" fmla="*/ 21472 h 24454"/>
                <a:gd name="connsiteX22" fmla="*/ 16999 w 21919"/>
                <a:gd name="connsiteY22" fmla="*/ 23560 h 24454"/>
                <a:gd name="connsiteX23" fmla="*/ 19683 w 21919"/>
                <a:gd name="connsiteY23" fmla="*/ 24455 h 24454"/>
                <a:gd name="connsiteX24" fmla="*/ 20429 w 21919"/>
                <a:gd name="connsiteY24" fmla="*/ 22814 h 24454"/>
                <a:gd name="connsiteX25" fmla="*/ 21174 w 21919"/>
                <a:gd name="connsiteY25" fmla="*/ 21771 h 24454"/>
                <a:gd name="connsiteX26" fmla="*/ 21472 w 21919"/>
                <a:gd name="connsiteY26" fmla="*/ 18490 h 24454"/>
                <a:gd name="connsiteX27" fmla="*/ 21920 w 21919"/>
                <a:gd name="connsiteY27" fmla="*/ 16552 h 24454"/>
                <a:gd name="connsiteX28" fmla="*/ 21174 w 21919"/>
                <a:gd name="connsiteY28" fmla="*/ 15955 h 24454"/>
                <a:gd name="connsiteX29" fmla="*/ 19683 w 21919"/>
                <a:gd name="connsiteY29" fmla="*/ 15508 h 2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919" h="24454">
                  <a:moveTo>
                    <a:pt x="19683" y="15508"/>
                  </a:moveTo>
                  <a:lnTo>
                    <a:pt x="17894" y="15210"/>
                  </a:lnTo>
                  <a:lnTo>
                    <a:pt x="16850" y="16552"/>
                  </a:lnTo>
                  <a:lnTo>
                    <a:pt x="16104" y="16999"/>
                  </a:lnTo>
                  <a:lnTo>
                    <a:pt x="15508" y="16403"/>
                  </a:lnTo>
                  <a:lnTo>
                    <a:pt x="13271" y="12377"/>
                  </a:lnTo>
                  <a:lnTo>
                    <a:pt x="12377" y="11184"/>
                  </a:lnTo>
                  <a:lnTo>
                    <a:pt x="11929" y="8201"/>
                  </a:lnTo>
                  <a:lnTo>
                    <a:pt x="10140" y="6114"/>
                  </a:lnTo>
                  <a:lnTo>
                    <a:pt x="9245" y="4324"/>
                  </a:lnTo>
                  <a:lnTo>
                    <a:pt x="4026" y="0"/>
                  </a:lnTo>
                  <a:lnTo>
                    <a:pt x="596" y="746"/>
                  </a:lnTo>
                  <a:lnTo>
                    <a:pt x="0" y="2535"/>
                  </a:lnTo>
                  <a:lnTo>
                    <a:pt x="895" y="4324"/>
                  </a:lnTo>
                  <a:lnTo>
                    <a:pt x="3281" y="5368"/>
                  </a:lnTo>
                  <a:lnTo>
                    <a:pt x="5219" y="5666"/>
                  </a:lnTo>
                  <a:lnTo>
                    <a:pt x="6561" y="9245"/>
                  </a:lnTo>
                  <a:lnTo>
                    <a:pt x="8649" y="13569"/>
                  </a:lnTo>
                  <a:lnTo>
                    <a:pt x="9692" y="14315"/>
                  </a:lnTo>
                  <a:lnTo>
                    <a:pt x="9842" y="15359"/>
                  </a:lnTo>
                  <a:lnTo>
                    <a:pt x="11631" y="17894"/>
                  </a:lnTo>
                  <a:lnTo>
                    <a:pt x="14762" y="21472"/>
                  </a:lnTo>
                  <a:lnTo>
                    <a:pt x="16999" y="23560"/>
                  </a:lnTo>
                  <a:lnTo>
                    <a:pt x="19683" y="24455"/>
                  </a:lnTo>
                  <a:lnTo>
                    <a:pt x="20429" y="22814"/>
                  </a:lnTo>
                  <a:lnTo>
                    <a:pt x="21174" y="21771"/>
                  </a:lnTo>
                  <a:lnTo>
                    <a:pt x="21472" y="18490"/>
                  </a:lnTo>
                  <a:lnTo>
                    <a:pt x="21920" y="16552"/>
                  </a:lnTo>
                  <a:lnTo>
                    <a:pt x="21174" y="15955"/>
                  </a:lnTo>
                  <a:lnTo>
                    <a:pt x="19683" y="1550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2" name="imgAlaska65">
              <a:extLst>
                <a:ext uri="{FF2B5EF4-FFF2-40B4-BE49-F238E27FC236}">
                  <a16:creationId xmlns:a16="http://schemas.microsoft.com/office/drawing/2014/main" id="{BB0775C5-53EE-EF5F-730A-815032A9B532}"/>
                </a:ext>
              </a:extLst>
            </p:cNvPr>
            <p:cNvSpPr/>
            <p:nvPr/>
          </p:nvSpPr>
          <p:spPr>
            <a:xfrm>
              <a:off x="2482069" y="2803435"/>
              <a:ext cx="11929" cy="11034"/>
            </a:xfrm>
            <a:custGeom>
              <a:avLst/>
              <a:gdLst>
                <a:gd name="connsiteX0" fmla="*/ 8052 w 11929"/>
                <a:gd name="connsiteY0" fmla="*/ 4921 h 11034"/>
                <a:gd name="connsiteX1" fmla="*/ 11929 w 11929"/>
                <a:gd name="connsiteY1" fmla="*/ 2237 h 11034"/>
                <a:gd name="connsiteX2" fmla="*/ 11929 w 11929"/>
                <a:gd name="connsiteY2" fmla="*/ 1640 h 11034"/>
                <a:gd name="connsiteX3" fmla="*/ 11333 w 11929"/>
                <a:gd name="connsiteY3" fmla="*/ 596 h 11034"/>
                <a:gd name="connsiteX4" fmla="*/ 10289 w 11929"/>
                <a:gd name="connsiteY4" fmla="*/ 0 h 11034"/>
                <a:gd name="connsiteX5" fmla="*/ 7307 w 11929"/>
                <a:gd name="connsiteY5" fmla="*/ 1342 h 11034"/>
                <a:gd name="connsiteX6" fmla="*/ 4473 w 11929"/>
                <a:gd name="connsiteY6" fmla="*/ 1193 h 11034"/>
                <a:gd name="connsiteX7" fmla="*/ 2684 w 11929"/>
                <a:gd name="connsiteY7" fmla="*/ 746 h 11034"/>
                <a:gd name="connsiteX8" fmla="*/ 0 w 11929"/>
                <a:gd name="connsiteY8" fmla="*/ 2386 h 11034"/>
                <a:gd name="connsiteX9" fmla="*/ 2684 w 11929"/>
                <a:gd name="connsiteY9" fmla="*/ 5517 h 11034"/>
                <a:gd name="connsiteX10" fmla="*/ 2237 w 11929"/>
                <a:gd name="connsiteY10" fmla="*/ 11034 h 11034"/>
                <a:gd name="connsiteX11" fmla="*/ 4921 w 11929"/>
                <a:gd name="connsiteY11" fmla="*/ 9245 h 11034"/>
                <a:gd name="connsiteX12" fmla="*/ 6412 w 11929"/>
                <a:gd name="connsiteY12" fmla="*/ 7456 h 11034"/>
                <a:gd name="connsiteX13" fmla="*/ 7158 w 11929"/>
                <a:gd name="connsiteY13" fmla="*/ 7008 h 11034"/>
                <a:gd name="connsiteX14" fmla="*/ 8052 w 11929"/>
                <a:gd name="connsiteY14" fmla="*/ 5368 h 11034"/>
                <a:gd name="connsiteX15" fmla="*/ 8052 w 11929"/>
                <a:gd name="connsiteY15" fmla="*/ 4921 h 1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929" h="11034">
                  <a:moveTo>
                    <a:pt x="8052" y="4921"/>
                  </a:moveTo>
                  <a:lnTo>
                    <a:pt x="11929" y="2237"/>
                  </a:lnTo>
                  <a:lnTo>
                    <a:pt x="11929" y="1640"/>
                  </a:lnTo>
                  <a:lnTo>
                    <a:pt x="11333" y="596"/>
                  </a:lnTo>
                  <a:lnTo>
                    <a:pt x="10289" y="0"/>
                  </a:lnTo>
                  <a:lnTo>
                    <a:pt x="7307" y="1342"/>
                  </a:lnTo>
                  <a:lnTo>
                    <a:pt x="4473" y="1193"/>
                  </a:lnTo>
                  <a:lnTo>
                    <a:pt x="2684" y="746"/>
                  </a:lnTo>
                  <a:lnTo>
                    <a:pt x="0" y="2386"/>
                  </a:lnTo>
                  <a:lnTo>
                    <a:pt x="2684" y="5517"/>
                  </a:lnTo>
                  <a:lnTo>
                    <a:pt x="2237" y="11034"/>
                  </a:lnTo>
                  <a:lnTo>
                    <a:pt x="4921" y="9245"/>
                  </a:lnTo>
                  <a:lnTo>
                    <a:pt x="6412" y="7456"/>
                  </a:lnTo>
                  <a:lnTo>
                    <a:pt x="7158" y="7008"/>
                  </a:lnTo>
                  <a:lnTo>
                    <a:pt x="8052" y="5368"/>
                  </a:lnTo>
                  <a:lnTo>
                    <a:pt x="8052" y="492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3" name="imgAlaska66">
              <a:extLst>
                <a:ext uri="{FF2B5EF4-FFF2-40B4-BE49-F238E27FC236}">
                  <a16:creationId xmlns:a16="http://schemas.microsoft.com/office/drawing/2014/main" id="{756B4C67-2FF1-EBCE-098B-08AF464BFD88}"/>
                </a:ext>
              </a:extLst>
            </p:cNvPr>
            <p:cNvSpPr/>
            <p:nvPr/>
          </p:nvSpPr>
          <p:spPr>
            <a:xfrm>
              <a:off x="1577840" y="2107967"/>
              <a:ext cx="1002196" cy="725589"/>
            </a:xfrm>
            <a:custGeom>
              <a:avLst/>
              <a:gdLst>
                <a:gd name="connsiteX0" fmla="*/ 1001004 w 1002196"/>
                <a:gd name="connsiteY0" fmla="*/ 675935 h 725589"/>
                <a:gd name="connsiteX1" fmla="*/ 999960 w 1002196"/>
                <a:gd name="connsiteY1" fmla="*/ 674145 h 725589"/>
                <a:gd name="connsiteX2" fmla="*/ 996828 w 1002196"/>
                <a:gd name="connsiteY2" fmla="*/ 675189 h 725589"/>
                <a:gd name="connsiteX3" fmla="*/ 991609 w 1002196"/>
                <a:gd name="connsiteY3" fmla="*/ 673698 h 725589"/>
                <a:gd name="connsiteX4" fmla="*/ 989969 w 1002196"/>
                <a:gd name="connsiteY4" fmla="*/ 669523 h 725589"/>
                <a:gd name="connsiteX5" fmla="*/ 985496 w 1002196"/>
                <a:gd name="connsiteY5" fmla="*/ 668181 h 725589"/>
                <a:gd name="connsiteX6" fmla="*/ 982961 w 1002196"/>
                <a:gd name="connsiteY6" fmla="*/ 665198 h 725589"/>
                <a:gd name="connsiteX7" fmla="*/ 978040 w 1002196"/>
                <a:gd name="connsiteY7" fmla="*/ 663707 h 725589"/>
                <a:gd name="connsiteX8" fmla="*/ 974014 w 1002196"/>
                <a:gd name="connsiteY8" fmla="*/ 662663 h 725589"/>
                <a:gd name="connsiteX9" fmla="*/ 970883 w 1002196"/>
                <a:gd name="connsiteY9" fmla="*/ 660874 h 725589"/>
                <a:gd name="connsiteX10" fmla="*/ 967304 w 1002196"/>
                <a:gd name="connsiteY10" fmla="*/ 658935 h 725589"/>
                <a:gd name="connsiteX11" fmla="*/ 963725 w 1002196"/>
                <a:gd name="connsiteY11" fmla="*/ 656699 h 725589"/>
                <a:gd name="connsiteX12" fmla="*/ 961041 w 1002196"/>
                <a:gd name="connsiteY12" fmla="*/ 655059 h 725589"/>
                <a:gd name="connsiteX13" fmla="*/ 959102 w 1002196"/>
                <a:gd name="connsiteY13" fmla="*/ 655208 h 725589"/>
                <a:gd name="connsiteX14" fmla="*/ 954480 w 1002196"/>
                <a:gd name="connsiteY14" fmla="*/ 655506 h 725589"/>
                <a:gd name="connsiteX15" fmla="*/ 954331 w 1002196"/>
                <a:gd name="connsiteY15" fmla="*/ 651778 h 725589"/>
                <a:gd name="connsiteX16" fmla="*/ 952840 w 1002196"/>
                <a:gd name="connsiteY16" fmla="*/ 649541 h 725589"/>
                <a:gd name="connsiteX17" fmla="*/ 953436 w 1002196"/>
                <a:gd name="connsiteY17" fmla="*/ 647454 h 725589"/>
                <a:gd name="connsiteX18" fmla="*/ 950901 w 1002196"/>
                <a:gd name="connsiteY18" fmla="*/ 646559 h 725589"/>
                <a:gd name="connsiteX19" fmla="*/ 947173 w 1002196"/>
                <a:gd name="connsiteY19" fmla="*/ 645068 h 725589"/>
                <a:gd name="connsiteX20" fmla="*/ 948217 w 1002196"/>
                <a:gd name="connsiteY20" fmla="*/ 641191 h 725589"/>
                <a:gd name="connsiteX21" fmla="*/ 949112 w 1002196"/>
                <a:gd name="connsiteY21" fmla="*/ 638358 h 725589"/>
                <a:gd name="connsiteX22" fmla="*/ 945682 w 1002196"/>
                <a:gd name="connsiteY22" fmla="*/ 637463 h 725589"/>
                <a:gd name="connsiteX23" fmla="*/ 940911 w 1002196"/>
                <a:gd name="connsiteY23" fmla="*/ 636270 h 725589"/>
                <a:gd name="connsiteX24" fmla="*/ 942551 w 1002196"/>
                <a:gd name="connsiteY24" fmla="*/ 633735 h 725589"/>
                <a:gd name="connsiteX25" fmla="*/ 943744 w 1002196"/>
                <a:gd name="connsiteY25" fmla="*/ 631648 h 725589"/>
                <a:gd name="connsiteX26" fmla="*/ 941954 w 1002196"/>
                <a:gd name="connsiteY26" fmla="*/ 628516 h 725589"/>
                <a:gd name="connsiteX27" fmla="*/ 938226 w 1002196"/>
                <a:gd name="connsiteY27" fmla="*/ 623446 h 725589"/>
                <a:gd name="connsiteX28" fmla="*/ 935393 w 1002196"/>
                <a:gd name="connsiteY28" fmla="*/ 619718 h 725589"/>
                <a:gd name="connsiteX29" fmla="*/ 931666 w 1002196"/>
                <a:gd name="connsiteY29" fmla="*/ 613903 h 725589"/>
                <a:gd name="connsiteX30" fmla="*/ 928385 w 1002196"/>
                <a:gd name="connsiteY30" fmla="*/ 608833 h 725589"/>
                <a:gd name="connsiteX31" fmla="*/ 925701 w 1002196"/>
                <a:gd name="connsiteY31" fmla="*/ 604658 h 725589"/>
                <a:gd name="connsiteX32" fmla="*/ 923464 w 1002196"/>
                <a:gd name="connsiteY32" fmla="*/ 601825 h 725589"/>
                <a:gd name="connsiteX33" fmla="*/ 920333 w 1002196"/>
                <a:gd name="connsiteY33" fmla="*/ 596755 h 725589"/>
                <a:gd name="connsiteX34" fmla="*/ 916307 w 1002196"/>
                <a:gd name="connsiteY34" fmla="*/ 590939 h 725589"/>
                <a:gd name="connsiteX35" fmla="*/ 912430 w 1002196"/>
                <a:gd name="connsiteY35" fmla="*/ 586317 h 725589"/>
                <a:gd name="connsiteX36" fmla="*/ 913026 w 1002196"/>
                <a:gd name="connsiteY36" fmla="*/ 583335 h 725589"/>
                <a:gd name="connsiteX37" fmla="*/ 909149 w 1002196"/>
                <a:gd name="connsiteY37" fmla="*/ 579756 h 725589"/>
                <a:gd name="connsiteX38" fmla="*/ 905869 w 1002196"/>
                <a:gd name="connsiteY38" fmla="*/ 575879 h 725589"/>
                <a:gd name="connsiteX39" fmla="*/ 901992 w 1002196"/>
                <a:gd name="connsiteY39" fmla="*/ 571555 h 725589"/>
                <a:gd name="connsiteX40" fmla="*/ 898115 w 1002196"/>
                <a:gd name="connsiteY40" fmla="*/ 569467 h 725589"/>
                <a:gd name="connsiteX41" fmla="*/ 895431 w 1002196"/>
                <a:gd name="connsiteY41" fmla="*/ 567976 h 725589"/>
                <a:gd name="connsiteX42" fmla="*/ 891554 w 1002196"/>
                <a:gd name="connsiteY42" fmla="*/ 565739 h 725589"/>
                <a:gd name="connsiteX43" fmla="*/ 889466 w 1002196"/>
                <a:gd name="connsiteY43" fmla="*/ 563801 h 725589"/>
                <a:gd name="connsiteX44" fmla="*/ 888571 w 1002196"/>
                <a:gd name="connsiteY44" fmla="*/ 562160 h 725589"/>
                <a:gd name="connsiteX45" fmla="*/ 887677 w 1002196"/>
                <a:gd name="connsiteY45" fmla="*/ 560967 h 725589"/>
                <a:gd name="connsiteX46" fmla="*/ 886931 w 1002196"/>
                <a:gd name="connsiteY46" fmla="*/ 559327 h 725589"/>
                <a:gd name="connsiteX47" fmla="*/ 886484 w 1002196"/>
                <a:gd name="connsiteY47" fmla="*/ 557389 h 725589"/>
                <a:gd name="connsiteX48" fmla="*/ 885589 w 1002196"/>
                <a:gd name="connsiteY48" fmla="*/ 556196 h 725589"/>
                <a:gd name="connsiteX49" fmla="*/ 880818 w 1002196"/>
                <a:gd name="connsiteY49" fmla="*/ 553363 h 725589"/>
                <a:gd name="connsiteX50" fmla="*/ 879476 w 1002196"/>
                <a:gd name="connsiteY50" fmla="*/ 551573 h 725589"/>
                <a:gd name="connsiteX51" fmla="*/ 876046 w 1002196"/>
                <a:gd name="connsiteY51" fmla="*/ 549486 h 725589"/>
                <a:gd name="connsiteX52" fmla="*/ 873362 w 1002196"/>
                <a:gd name="connsiteY52" fmla="*/ 548740 h 725589"/>
                <a:gd name="connsiteX53" fmla="*/ 872467 w 1002196"/>
                <a:gd name="connsiteY53" fmla="*/ 547995 h 725589"/>
                <a:gd name="connsiteX54" fmla="*/ 869038 w 1002196"/>
                <a:gd name="connsiteY54" fmla="*/ 541732 h 725589"/>
                <a:gd name="connsiteX55" fmla="*/ 869634 w 1002196"/>
                <a:gd name="connsiteY55" fmla="*/ 539495 h 725589"/>
                <a:gd name="connsiteX56" fmla="*/ 869932 w 1002196"/>
                <a:gd name="connsiteY56" fmla="*/ 537258 h 725589"/>
                <a:gd name="connsiteX57" fmla="*/ 869634 w 1002196"/>
                <a:gd name="connsiteY57" fmla="*/ 536215 h 725589"/>
                <a:gd name="connsiteX58" fmla="*/ 864117 w 1002196"/>
                <a:gd name="connsiteY58" fmla="*/ 531443 h 725589"/>
                <a:gd name="connsiteX59" fmla="*/ 861284 w 1002196"/>
                <a:gd name="connsiteY59" fmla="*/ 529504 h 725589"/>
                <a:gd name="connsiteX60" fmla="*/ 858450 w 1002196"/>
                <a:gd name="connsiteY60" fmla="*/ 527417 h 725589"/>
                <a:gd name="connsiteX61" fmla="*/ 852486 w 1002196"/>
                <a:gd name="connsiteY61" fmla="*/ 530101 h 725589"/>
                <a:gd name="connsiteX62" fmla="*/ 846372 w 1002196"/>
                <a:gd name="connsiteY62" fmla="*/ 532785 h 725589"/>
                <a:gd name="connsiteX63" fmla="*/ 842048 w 1002196"/>
                <a:gd name="connsiteY63" fmla="*/ 533680 h 725589"/>
                <a:gd name="connsiteX64" fmla="*/ 836083 w 1002196"/>
                <a:gd name="connsiteY64" fmla="*/ 535022 h 725589"/>
                <a:gd name="connsiteX65" fmla="*/ 838022 w 1002196"/>
                <a:gd name="connsiteY65" fmla="*/ 538004 h 725589"/>
                <a:gd name="connsiteX66" fmla="*/ 837276 w 1002196"/>
                <a:gd name="connsiteY66" fmla="*/ 540241 h 725589"/>
                <a:gd name="connsiteX67" fmla="*/ 835487 w 1002196"/>
                <a:gd name="connsiteY67" fmla="*/ 541135 h 725589"/>
                <a:gd name="connsiteX68" fmla="*/ 832355 w 1002196"/>
                <a:gd name="connsiteY68" fmla="*/ 540986 h 725589"/>
                <a:gd name="connsiteX69" fmla="*/ 832355 w 1002196"/>
                <a:gd name="connsiteY69" fmla="*/ 548293 h 725589"/>
                <a:gd name="connsiteX70" fmla="*/ 829373 w 1002196"/>
                <a:gd name="connsiteY70" fmla="*/ 553512 h 725589"/>
                <a:gd name="connsiteX71" fmla="*/ 823259 w 1002196"/>
                <a:gd name="connsiteY71" fmla="*/ 553661 h 725589"/>
                <a:gd name="connsiteX72" fmla="*/ 819830 w 1002196"/>
                <a:gd name="connsiteY72" fmla="*/ 555450 h 725589"/>
                <a:gd name="connsiteX73" fmla="*/ 814909 w 1002196"/>
                <a:gd name="connsiteY73" fmla="*/ 557985 h 725589"/>
                <a:gd name="connsiteX74" fmla="*/ 811032 w 1002196"/>
                <a:gd name="connsiteY74" fmla="*/ 560222 h 725589"/>
                <a:gd name="connsiteX75" fmla="*/ 806708 w 1002196"/>
                <a:gd name="connsiteY75" fmla="*/ 563652 h 725589"/>
                <a:gd name="connsiteX76" fmla="*/ 804620 w 1002196"/>
                <a:gd name="connsiteY76" fmla="*/ 563055 h 725589"/>
                <a:gd name="connsiteX77" fmla="*/ 805515 w 1002196"/>
                <a:gd name="connsiteY77" fmla="*/ 560073 h 725589"/>
                <a:gd name="connsiteX78" fmla="*/ 804024 w 1002196"/>
                <a:gd name="connsiteY78" fmla="*/ 554854 h 725589"/>
                <a:gd name="connsiteX79" fmla="*/ 802682 w 1002196"/>
                <a:gd name="connsiteY79" fmla="*/ 550530 h 725589"/>
                <a:gd name="connsiteX80" fmla="*/ 799998 w 1002196"/>
                <a:gd name="connsiteY80" fmla="*/ 548293 h 725589"/>
                <a:gd name="connsiteX81" fmla="*/ 795375 w 1002196"/>
                <a:gd name="connsiteY81" fmla="*/ 544565 h 725589"/>
                <a:gd name="connsiteX82" fmla="*/ 791945 w 1002196"/>
                <a:gd name="connsiteY82" fmla="*/ 541732 h 725589"/>
                <a:gd name="connsiteX83" fmla="*/ 787025 w 1002196"/>
                <a:gd name="connsiteY83" fmla="*/ 537706 h 725589"/>
                <a:gd name="connsiteX84" fmla="*/ 783595 w 1002196"/>
                <a:gd name="connsiteY84" fmla="*/ 534872 h 725589"/>
                <a:gd name="connsiteX85" fmla="*/ 780016 w 1002196"/>
                <a:gd name="connsiteY85" fmla="*/ 531890 h 725589"/>
                <a:gd name="connsiteX86" fmla="*/ 775245 w 1002196"/>
                <a:gd name="connsiteY86" fmla="*/ 528013 h 725589"/>
                <a:gd name="connsiteX87" fmla="*/ 773455 w 1002196"/>
                <a:gd name="connsiteY87" fmla="*/ 522943 h 725589"/>
                <a:gd name="connsiteX88" fmla="*/ 769131 w 1002196"/>
                <a:gd name="connsiteY88" fmla="*/ 521154 h 725589"/>
                <a:gd name="connsiteX89" fmla="*/ 764508 w 1002196"/>
                <a:gd name="connsiteY89" fmla="*/ 519216 h 725589"/>
                <a:gd name="connsiteX90" fmla="*/ 760781 w 1002196"/>
                <a:gd name="connsiteY90" fmla="*/ 515488 h 725589"/>
                <a:gd name="connsiteX91" fmla="*/ 761974 w 1002196"/>
                <a:gd name="connsiteY91" fmla="*/ 511760 h 725589"/>
                <a:gd name="connsiteX92" fmla="*/ 763614 w 1002196"/>
                <a:gd name="connsiteY92" fmla="*/ 507436 h 725589"/>
                <a:gd name="connsiteX93" fmla="*/ 763614 w 1002196"/>
                <a:gd name="connsiteY93" fmla="*/ 504751 h 725589"/>
                <a:gd name="connsiteX94" fmla="*/ 759439 w 1002196"/>
                <a:gd name="connsiteY94" fmla="*/ 504901 h 725589"/>
                <a:gd name="connsiteX95" fmla="*/ 753325 w 1002196"/>
                <a:gd name="connsiteY95" fmla="*/ 505199 h 725589"/>
                <a:gd name="connsiteX96" fmla="*/ 747808 w 1002196"/>
                <a:gd name="connsiteY96" fmla="*/ 505348 h 725589"/>
                <a:gd name="connsiteX97" fmla="*/ 743782 w 1002196"/>
                <a:gd name="connsiteY97" fmla="*/ 508479 h 725589"/>
                <a:gd name="connsiteX98" fmla="*/ 740054 w 1002196"/>
                <a:gd name="connsiteY98" fmla="*/ 511313 h 725589"/>
                <a:gd name="connsiteX99" fmla="*/ 734089 w 1002196"/>
                <a:gd name="connsiteY99" fmla="*/ 509076 h 725589"/>
                <a:gd name="connsiteX100" fmla="*/ 727379 w 1002196"/>
                <a:gd name="connsiteY100" fmla="*/ 506541 h 725589"/>
                <a:gd name="connsiteX101" fmla="*/ 725441 w 1002196"/>
                <a:gd name="connsiteY101" fmla="*/ 509970 h 725589"/>
                <a:gd name="connsiteX102" fmla="*/ 719178 w 1002196"/>
                <a:gd name="connsiteY102" fmla="*/ 508181 h 725589"/>
                <a:gd name="connsiteX103" fmla="*/ 712915 w 1002196"/>
                <a:gd name="connsiteY103" fmla="*/ 506541 h 725589"/>
                <a:gd name="connsiteX104" fmla="*/ 712915 w 1002196"/>
                <a:gd name="connsiteY104" fmla="*/ 494463 h 725589"/>
                <a:gd name="connsiteX105" fmla="*/ 712915 w 1002196"/>
                <a:gd name="connsiteY105" fmla="*/ 482235 h 725589"/>
                <a:gd name="connsiteX106" fmla="*/ 712915 w 1002196"/>
                <a:gd name="connsiteY106" fmla="*/ 470157 h 725589"/>
                <a:gd name="connsiteX107" fmla="*/ 712915 w 1002196"/>
                <a:gd name="connsiteY107" fmla="*/ 457780 h 725589"/>
                <a:gd name="connsiteX108" fmla="*/ 712915 w 1002196"/>
                <a:gd name="connsiteY108" fmla="*/ 445553 h 725589"/>
                <a:gd name="connsiteX109" fmla="*/ 712915 w 1002196"/>
                <a:gd name="connsiteY109" fmla="*/ 433177 h 725589"/>
                <a:gd name="connsiteX110" fmla="*/ 712915 w 1002196"/>
                <a:gd name="connsiteY110" fmla="*/ 420651 h 725589"/>
                <a:gd name="connsiteX111" fmla="*/ 712915 w 1002196"/>
                <a:gd name="connsiteY111" fmla="*/ 408125 h 725589"/>
                <a:gd name="connsiteX112" fmla="*/ 712915 w 1002196"/>
                <a:gd name="connsiteY112" fmla="*/ 395600 h 725589"/>
                <a:gd name="connsiteX113" fmla="*/ 712915 w 1002196"/>
                <a:gd name="connsiteY113" fmla="*/ 382925 h 725589"/>
                <a:gd name="connsiteX114" fmla="*/ 712915 w 1002196"/>
                <a:gd name="connsiteY114" fmla="*/ 370251 h 725589"/>
                <a:gd name="connsiteX115" fmla="*/ 712915 w 1002196"/>
                <a:gd name="connsiteY115" fmla="*/ 357576 h 725589"/>
                <a:gd name="connsiteX116" fmla="*/ 712915 w 1002196"/>
                <a:gd name="connsiteY116" fmla="*/ 344752 h 725589"/>
                <a:gd name="connsiteX117" fmla="*/ 712915 w 1002196"/>
                <a:gd name="connsiteY117" fmla="*/ 331779 h 725589"/>
                <a:gd name="connsiteX118" fmla="*/ 712915 w 1002196"/>
                <a:gd name="connsiteY118" fmla="*/ 318955 h 725589"/>
                <a:gd name="connsiteX119" fmla="*/ 712915 w 1002196"/>
                <a:gd name="connsiteY119" fmla="*/ 305833 h 725589"/>
                <a:gd name="connsiteX120" fmla="*/ 712915 w 1002196"/>
                <a:gd name="connsiteY120" fmla="*/ 292711 h 725589"/>
                <a:gd name="connsiteX121" fmla="*/ 712915 w 1002196"/>
                <a:gd name="connsiteY121" fmla="*/ 279589 h 725589"/>
                <a:gd name="connsiteX122" fmla="*/ 712915 w 1002196"/>
                <a:gd name="connsiteY122" fmla="*/ 266318 h 725589"/>
                <a:gd name="connsiteX123" fmla="*/ 712915 w 1002196"/>
                <a:gd name="connsiteY123" fmla="*/ 253047 h 725589"/>
                <a:gd name="connsiteX124" fmla="*/ 712915 w 1002196"/>
                <a:gd name="connsiteY124" fmla="*/ 239776 h 725589"/>
                <a:gd name="connsiteX125" fmla="*/ 712915 w 1002196"/>
                <a:gd name="connsiteY125" fmla="*/ 226206 h 725589"/>
                <a:gd name="connsiteX126" fmla="*/ 712915 w 1002196"/>
                <a:gd name="connsiteY126" fmla="*/ 212786 h 725589"/>
                <a:gd name="connsiteX127" fmla="*/ 712915 w 1002196"/>
                <a:gd name="connsiteY127" fmla="*/ 199067 h 725589"/>
                <a:gd name="connsiteX128" fmla="*/ 712915 w 1002196"/>
                <a:gd name="connsiteY128" fmla="*/ 185498 h 725589"/>
                <a:gd name="connsiteX129" fmla="*/ 712915 w 1002196"/>
                <a:gd name="connsiteY129" fmla="*/ 171779 h 725589"/>
                <a:gd name="connsiteX130" fmla="*/ 712915 w 1002196"/>
                <a:gd name="connsiteY130" fmla="*/ 157912 h 725589"/>
                <a:gd name="connsiteX131" fmla="*/ 712915 w 1002196"/>
                <a:gd name="connsiteY131" fmla="*/ 143895 h 725589"/>
                <a:gd name="connsiteX132" fmla="*/ 712915 w 1002196"/>
                <a:gd name="connsiteY132" fmla="*/ 130028 h 725589"/>
                <a:gd name="connsiteX133" fmla="*/ 712915 w 1002196"/>
                <a:gd name="connsiteY133" fmla="*/ 115862 h 725589"/>
                <a:gd name="connsiteX134" fmla="*/ 712915 w 1002196"/>
                <a:gd name="connsiteY134" fmla="*/ 101696 h 725589"/>
                <a:gd name="connsiteX135" fmla="*/ 712915 w 1002196"/>
                <a:gd name="connsiteY135" fmla="*/ 87530 h 725589"/>
                <a:gd name="connsiteX136" fmla="*/ 710827 w 1002196"/>
                <a:gd name="connsiteY136" fmla="*/ 87083 h 725589"/>
                <a:gd name="connsiteX137" fmla="*/ 705310 w 1002196"/>
                <a:gd name="connsiteY137" fmla="*/ 86784 h 725589"/>
                <a:gd name="connsiteX138" fmla="*/ 704117 w 1002196"/>
                <a:gd name="connsiteY138" fmla="*/ 87679 h 725589"/>
                <a:gd name="connsiteX139" fmla="*/ 702328 w 1002196"/>
                <a:gd name="connsiteY139" fmla="*/ 87381 h 725589"/>
                <a:gd name="connsiteX140" fmla="*/ 699196 w 1002196"/>
                <a:gd name="connsiteY140" fmla="*/ 84399 h 725589"/>
                <a:gd name="connsiteX141" fmla="*/ 694574 w 1002196"/>
                <a:gd name="connsiteY141" fmla="*/ 81565 h 725589"/>
                <a:gd name="connsiteX142" fmla="*/ 678917 w 1002196"/>
                <a:gd name="connsiteY142" fmla="*/ 76794 h 725589"/>
                <a:gd name="connsiteX143" fmla="*/ 675636 w 1002196"/>
                <a:gd name="connsiteY143" fmla="*/ 73364 h 725589"/>
                <a:gd name="connsiteX144" fmla="*/ 668032 w 1002196"/>
                <a:gd name="connsiteY144" fmla="*/ 68742 h 725589"/>
                <a:gd name="connsiteX145" fmla="*/ 654611 w 1002196"/>
                <a:gd name="connsiteY145" fmla="*/ 64566 h 725589"/>
                <a:gd name="connsiteX146" fmla="*/ 653120 w 1002196"/>
                <a:gd name="connsiteY146" fmla="*/ 65610 h 725589"/>
                <a:gd name="connsiteX147" fmla="*/ 651033 w 1002196"/>
                <a:gd name="connsiteY147" fmla="*/ 65908 h 725589"/>
                <a:gd name="connsiteX148" fmla="*/ 645515 w 1002196"/>
                <a:gd name="connsiteY148" fmla="*/ 65312 h 725589"/>
                <a:gd name="connsiteX149" fmla="*/ 640744 w 1002196"/>
                <a:gd name="connsiteY149" fmla="*/ 65312 h 725589"/>
                <a:gd name="connsiteX150" fmla="*/ 632393 w 1002196"/>
                <a:gd name="connsiteY150" fmla="*/ 67698 h 725589"/>
                <a:gd name="connsiteX151" fmla="*/ 622999 w 1002196"/>
                <a:gd name="connsiteY151" fmla="*/ 68443 h 725589"/>
                <a:gd name="connsiteX152" fmla="*/ 617780 w 1002196"/>
                <a:gd name="connsiteY152" fmla="*/ 71277 h 725589"/>
                <a:gd name="connsiteX153" fmla="*/ 602570 w 1002196"/>
                <a:gd name="connsiteY153" fmla="*/ 69935 h 725589"/>
                <a:gd name="connsiteX154" fmla="*/ 601527 w 1002196"/>
                <a:gd name="connsiteY154" fmla="*/ 68742 h 725589"/>
                <a:gd name="connsiteX155" fmla="*/ 596159 w 1002196"/>
                <a:gd name="connsiteY155" fmla="*/ 67847 h 725589"/>
                <a:gd name="connsiteX156" fmla="*/ 586019 w 1002196"/>
                <a:gd name="connsiteY156" fmla="*/ 62479 h 725589"/>
                <a:gd name="connsiteX157" fmla="*/ 579905 w 1002196"/>
                <a:gd name="connsiteY157" fmla="*/ 62628 h 725589"/>
                <a:gd name="connsiteX158" fmla="*/ 573941 w 1002196"/>
                <a:gd name="connsiteY158" fmla="*/ 61137 h 725589"/>
                <a:gd name="connsiteX159" fmla="*/ 561862 w 1002196"/>
                <a:gd name="connsiteY159" fmla="*/ 60839 h 725589"/>
                <a:gd name="connsiteX160" fmla="*/ 553363 w 1002196"/>
                <a:gd name="connsiteY160" fmla="*/ 61882 h 725589"/>
                <a:gd name="connsiteX161" fmla="*/ 536513 w 1002196"/>
                <a:gd name="connsiteY161" fmla="*/ 59646 h 725589"/>
                <a:gd name="connsiteX162" fmla="*/ 534276 w 1002196"/>
                <a:gd name="connsiteY162" fmla="*/ 58453 h 725589"/>
                <a:gd name="connsiteX163" fmla="*/ 532189 w 1002196"/>
                <a:gd name="connsiteY163" fmla="*/ 55321 h 725589"/>
                <a:gd name="connsiteX164" fmla="*/ 527715 w 1002196"/>
                <a:gd name="connsiteY164" fmla="*/ 54725 h 725589"/>
                <a:gd name="connsiteX165" fmla="*/ 525031 w 1002196"/>
                <a:gd name="connsiteY165" fmla="*/ 52786 h 725589"/>
                <a:gd name="connsiteX166" fmla="*/ 522198 w 1002196"/>
                <a:gd name="connsiteY166" fmla="*/ 52637 h 725589"/>
                <a:gd name="connsiteX167" fmla="*/ 519067 w 1002196"/>
                <a:gd name="connsiteY167" fmla="*/ 54725 h 725589"/>
                <a:gd name="connsiteX168" fmla="*/ 516084 w 1002196"/>
                <a:gd name="connsiteY168" fmla="*/ 54576 h 725589"/>
                <a:gd name="connsiteX169" fmla="*/ 510716 w 1002196"/>
                <a:gd name="connsiteY169" fmla="*/ 49804 h 725589"/>
                <a:gd name="connsiteX170" fmla="*/ 506541 w 1002196"/>
                <a:gd name="connsiteY170" fmla="*/ 49357 h 725589"/>
                <a:gd name="connsiteX171" fmla="*/ 495357 w 1002196"/>
                <a:gd name="connsiteY171" fmla="*/ 45480 h 725589"/>
                <a:gd name="connsiteX172" fmla="*/ 491630 w 1002196"/>
                <a:gd name="connsiteY172" fmla="*/ 46076 h 725589"/>
                <a:gd name="connsiteX173" fmla="*/ 488200 w 1002196"/>
                <a:gd name="connsiteY173" fmla="*/ 44883 h 725589"/>
                <a:gd name="connsiteX174" fmla="*/ 479551 w 1002196"/>
                <a:gd name="connsiteY174" fmla="*/ 45032 h 725589"/>
                <a:gd name="connsiteX175" fmla="*/ 472096 w 1002196"/>
                <a:gd name="connsiteY175" fmla="*/ 48313 h 725589"/>
                <a:gd name="connsiteX176" fmla="*/ 468964 w 1002196"/>
                <a:gd name="connsiteY176" fmla="*/ 48909 h 725589"/>
                <a:gd name="connsiteX177" fmla="*/ 465535 w 1002196"/>
                <a:gd name="connsiteY177" fmla="*/ 48313 h 725589"/>
                <a:gd name="connsiteX178" fmla="*/ 461807 w 1002196"/>
                <a:gd name="connsiteY178" fmla="*/ 46076 h 725589"/>
                <a:gd name="connsiteX179" fmla="*/ 458675 w 1002196"/>
                <a:gd name="connsiteY179" fmla="*/ 45032 h 725589"/>
                <a:gd name="connsiteX180" fmla="*/ 450325 w 1002196"/>
                <a:gd name="connsiteY180" fmla="*/ 47269 h 725589"/>
                <a:gd name="connsiteX181" fmla="*/ 446448 w 1002196"/>
                <a:gd name="connsiteY181" fmla="*/ 48015 h 725589"/>
                <a:gd name="connsiteX182" fmla="*/ 443913 w 1002196"/>
                <a:gd name="connsiteY182" fmla="*/ 49655 h 725589"/>
                <a:gd name="connsiteX183" fmla="*/ 424975 w 1002196"/>
                <a:gd name="connsiteY183" fmla="*/ 48015 h 725589"/>
                <a:gd name="connsiteX184" fmla="*/ 428256 w 1002196"/>
                <a:gd name="connsiteY184" fmla="*/ 45032 h 725589"/>
                <a:gd name="connsiteX185" fmla="*/ 428703 w 1002196"/>
                <a:gd name="connsiteY185" fmla="*/ 43690 h 725589"/>
                <a:gd name="connsiteX186" fmla="*/ 429598 w 1002196"/>
                <a:gd name="connsiteY186" fmla="*/ 42647 h 725589"/>
                <a:gd name="connsiteX187" fmla="*/ 418862 w 1002196"/>
                <a:gd name="connsiteY187" fmla="*/ 42796 h 725589"/>
                <a:gd name="connsiteX188" fmla="*/ 416774 w 1002196"/>
                <a:gd name="connsiteY188" fmla="*/ 42199 h 725589"/>
                <a:gd name="connsiteX189" fmla="*/ 416327 w 1002196"/>
                <a:gd name="connsiteY189" fmla="*/ 39813 h 725589"/>
                <a:gd name="connsiteX190" fmla="*/ 413046 w 1002196"/>
                <a:gd name="connsiteY190" fmla="*/ 39515 h 725589"/>
                <a:gd name="connsiteX191" fmla="*/ 411108 w 1002196"/>
                <a:gd name="connsiteY191" fmla="*/ 37875 h 725589"/>
                <a:gd name="connsiteX192" fmla="*/ 412003 w 1002196"/>
                <a:gd name="connsiteY192" fmla="*/ 33998 h 725589"/>
                <a:gd name="connsiteX193" fmla="*/ 417371 w 1002196"/>
                <a:gd name="connsiteY193" fmla="*/ 30121 h 725589"/>
                <a:gd name="connsiteX194" fmla="*/ 415581 w 1002196"/>
                <a:gd name="connsiteY194" fmla="*/ 28332 h 725589"/>
                <a:gd name="connsiteX195" fmla="*/ 410511 w 1002196"/>
                <a:gd name="connsiteY195" fmla="*/ 26542 h 725589"/>
                <a:gd name="connsiteX196" fmla="*/ 405889 w 1002196"/>
                <a:gd name="connsiteY196" fmla="*/ 26095 h 725589"/>
                <a:gd name="connsiteX197" fmla="*/ 402757 w 1002196"/>
                <a:gd name="connsiteY197" fmla="*/ 26841 h 725589"/>
                <a:gd name="connsiteX198" fmla="*/ 390977 w 1002196"/>
                <a:gd name="connsiteY198" fmla="*/ 24007 h 725589"/>
                <a:gd name="connsiteX199" fmla="*/ 384118 w 1002196"/>
                <a:gd name="connsiteY199" fmla="*/ 26095 h 725589"/>
                <a:gd name="connsiteX200" fmla="*/ 378750 w 1002196"/>
                <a:gd name="connsiteY200" fmla="*/ 25946 h 725589"/>
                <a:gd name="connsiteX201" fmla="*/ 372935 w 1002196"/>
                <a:gd name="connsiteY201" fmla="*/ 26691 h 725589"/>
                <a:gd name="connsiteX202" fmla="*/ 365777 w 1002196"/>
                <a:gd name="connsiteY202" fmla="*/ 30568 h 725589"/>
                <a:gd name="connsiteX203" fmla="*/ 360558 w 1002196"/>
                <a:gd name="connsiteY203" fmla="*/ 28630 h 725589"/>
                <a:gd name="connsiteX204" fmla="*/ 355041 w 1002196"/>
                <a:gd name="connsiteY204" fmla="*/ 28183 h 725589"/>
                <a:gd name="connsiteX205" fmla="*/ 350120 w 1002196"/>
                <a:gd name="connsiteY205" fmla="*/ 25946 h 725589"/>
                <a:gd name="connsiteX206" fmla="*/ 351760 w 1002196"/>
                <a:gd name="connsiteY206" fmla="*/ 24156 h 725589"/>
                <a:gd name="connsiteX207" fmla="*/ 353102 w 1002196"/>
                <a:gd name="connsiteY207" fmla="*/ 21174 h 725589"/>
                <a:gd name="connsiteX208" fmla="*/ 349375 w 1002196"/>
                <a:gd name="connsiteY208" fmla="*/ 18192 h 725589"/>
                <a:gd name="connsiteX209" fmla="*/ 345945 w 1002196"/>
                <a:gd name="connsiteY209" fmla="*/ 16403 h 725589"/>
                <a:gd name="connsiteX210" fmla="*/ 340129 w 1002196"/>
                <a:gd name="connsiteY210" fmla="*/ 15508 h 725589"/>
                <a:gd name="connsiteX211" fmla="*/ 338489 w 1002196"/>
                <a:gd name="connsiteY211" fmla="*/ 16403 h 725589"/>
                <a:gd name="connsiteX212" fmla="*/ 336252 w 1002196"/>
                <a:gd name="connsiteY212" fmla="*/ 19832 h 725589"/>
                <a:gd name="connsiteX213" fmla="*/ 329244 w 1002196"/>
                <a:gd name="connsiteY213" fmla="*/ 25797 h 725589"/>
                <a:gd name="connsiteX214" fmla="*/ 325964 w 1002196"/>
                <a:gd name="connsiteY214" fmla="*/ 27735 h 725589"/>
                <a:gd name="connsiteX215" fmla="*/ 321639 w 1002196"/>
                <a:gd name="connsiteY215" fmla="*/ 28928 h 725589"/>
                <a:gd name="connsiteX216" fmla="*/ 318955 w 1002196"/>
                <a:gd name="connsiteY216" fmla="*/ 28481 h 725589"/>
                <a:gd name="connsiteX217" fmla="*/ 317166 w 1002196"/>
                <a:gd name="connsiteY217" fmla="*/ 25499 h 725589"/>
                <a:gd name="connsiteX218" fmla="*/ 314333 w 1002196"/>
                <a:gd name="connsiteY218" fmla="*/ 24156 h 725589"/>
                <a:gd name="connsiteX219" fmla="*/ 323429 w 1002196"/>
                <a:gd name="connsiteY219" fmla="*/ 20727 h 725589"/>
                <a:gd name="connsiteX220" fmla="*/ 327902 w 1002196"/>
                <a:gd name="connsiteY220" fmla="*/ 17446 h 725589"/>
                <a:gd name="connsiteX221" fmla="*/ 329244 w 1002196"/>
                <a:gd name="connsiteY221" fmla="*/ 14464 h 725589"/>
                <a:gd name="connsiteX222" fmla="*/ 327604 w 1002196"/>
                <a:gd name="connsiteY222" fmla="*/ 11333 h 725589"/>
                <a:gd name="connsiteX223" fmla="*/ 323130 w 1002196"/>
                <a:gd name="connsiteY223" fmla="*/ 11034 h 725589"/>
                <a:gd name="connsiteX224" fmla="*/ 305833 w 1002196"/>
                <a:gd name="connsiteY224" fmla="*/ 5815 h 725589"/>
                <a:gd name="connsiteX225" fmla="*/ 303298 w 1002196"/>
                <a:gd name="connsiteY225" fmla="*/ 3280 h 725589"/>
                <a:gd name="connsiteX226" fmla="*/ 305088 w 1002196"/>
                <a:gd name="connsiteY226" fmla="*/ 1342 h 725589"/>
                <a:gd name="connsiteX227" fmla="*/ 307772 w 1002196"/>
                <a:gd name="connsiteY227" fmla="*/ 447 h 725589"/>
                <a:gd name="connsiteX228" fmla="*/ 305833 w 1002196"/>
                <a:gd name="connsiteY228" fmla="*/ 0 h 725589"/>
                <a:gd name="connsiteX229" fmla="*/ 297632 w 1002196"/>
                <a:gd name="connsiteY229" fmla="*/ 4473 h 725589"/>
                <a:gd name="connsiteX230" fmla="*/ 292562 w 1002196"/>
                <a:gd name="connsiteY230" fmla="*/ 8947 h 725589"/>
                <a:gd name="connsiteX231" fmla="*/ 286747 w 1002196"/>
                <a:gd name="connsiteY231" fmla="*/ 15806 h 725589"/>
                <a:gd name="connsiteX232" fmla="*/ 283317 w 1002196"/>
                <a:gd name="connsiteY232" fmla="*/ 18639 h 725589"/>
                <a:gd name="connsiteX233" fmla="*/ 276010 w 1002196"/>
                <a:gd name="connsiteY233" fmla="*/ 23560 h 725589"/>
                <a:gd name="connsiteX234" fmla="*/ 267958 w 1002196"/>
                <a:gd name="connsiteY234" fmla="*/ 27586 h 725589"/>
                <a:gd name="connsiteX235" fmla="*/ 265572 w 1002196"/>
                <a:gd name="connsiteY235" fmla="*/ 28332 h 725589"/>
                <a:gd name="connsiteX236" fmla="*/ 252898 w 1002196"/>
                <a:gd name="connsiteY236" fmla="*/ 28481 h 725589"/>
                <a:gd name="connsiteX237" fmla="*/ 252152 w 1002196"/>
                <a:gd name="connsiteY237" fmla="*/ 29525 h 725589"/>
                <a:gd name="connsiteX238" fmla="*/ 249170 w 1002196"/>
                <a:gd name="connsiteY238" fmla="*/ 30717 h 725589"/>
                <a:gd name="connsiteX239" fmla="*/ 239328 w 1002196"/>
                <a:gd name="connsiteY239" fmla="*/ 30568 h 725589"/>
                <a:gd name="connsiteX240" fmla="*/ 237241 w 1002196"/>
                <a:gd name="connsiteY240" fmla="*/ 32060 h 725589"/>
                <a:gd name="connsiteX241" fmla="*/ 232618 w 1002196"/>
                <a:gd name="connsiteY241" fmla="*/ 33252 h 725589"/>
                <a:gd name="connsiteX242" fmla="*/ 231276 w 1002196"/>
                <a:gd name="connsiteY242" fmla="*/ 32954 h 725589"/>
                <a:gd name="connsiteX243" fmla="*/ 230381 w 1002196"/>
                <a:gd name="connsiteY243" fmla="*/ 31612 h 725589"/>
                <a:gd name="connsiteX244" fmla="*/ 232320 w 1002196"/>
                <a:gd name="connsiteY244" fmla="*/ 29972 h 725589"/>
                <a:gd name="connsiteX245" fmla="*/ 234408 w 1002196"/>
                <a:gd name="connsiteY245" fmla="*/ 28928 h 725589"/>
                <a:gd name="connsiteX246" fmla="*/ 234258 w 1002196"/>
                <a:gd name="connsiteY246" fmla="*/ 27586 h 725589"/>
                <a:gd name="connsiteX247" fmla="*/ 233215 w 1002196"/>
                <a:gd name="connsiteY247" fmla="*/ 26691 h 725589"/>
                <a:gd name="connsiteX248" fmla="*/ 230978 w 1002196"/>
                <a:gd name="connsiteY248" fmla="*/ 26691 h 725589"/>
                <a:gd name="connsiteX249" fmla="*/ 221285 w 1002196"/>
                <a:gd name="connsiteY249" fmla="*/ 31314 h 725589"/>
                <a:gd name="connsiteX250" fmla="*/ 210847 w 1002196"/>
                <a:gd name="connsiteY250" fmla="*/ 38919 h 725589"/>
                <a:gd name="connsiteX251" fmla="*/ 213979 w 1002196"/>
                <a:gd name="connsiteY251" fmla="*/ 38919 h 725589"/>
                <a:gd name="connsiteX252" fmla="*/ 219645 w 1002196"/>
                <a:gd name="connsiteY252" fmla="*/ 44138 h 725589"/>
                <a:gd name="connsiteX253" fmla="*/ 229039 w 1002196"/>
                <a:gd name="connsiteY253" fmla="*/ 44436 h 725589"/>
                <a:gd name="connsiteX254" fmla="*/ 221285 w 1002196"/>
                <a:gd name="connsiteY254" fmla="*/ 46673 h 725589"/>
                <a:gd name="connsiteX255" fmla="*/ 217856 w 1002196"/>
                <a:gd name="connsiteY255" fmla="*/ 45778 h 725589"/>
                <a:gd name="connsiteX256" fmla="*/ 217110 w 1002196"/>
                <a:gd name="connsiteY256" fmla="*/ 47866 h 725589"/>
                <a:gd name="connsiteX257" fmla="*/ 216663 w 1002196"/>
                <a:gd name="connsiteY257" fmla="*/ 51146 h 725589"/>
                <a:gd name="connsiteX258" fmla="*/ 216812 w 1002196"/>
                <a:gd name="connsiteY258" fmla="*/ 54278 h 725589"/>
                <a:gd name="connsiteX259" fmla="*/ 216514 w 1002196"/>
                <a:gd name="connsiteY259" fmla="*/ 56514 h 725589"/>
                <a:gd name="connsiteX260" fmla="*/ 215321 w 1002196"/>
                <a:gd name="connsiteY260" fmla="*/ 53979 h 725589"/>
                <a:gd name="connsiteX261" fmla="*/ 210400 w 1002196"/>
                <a:gd name="connsiteY261" fmla="*/ 53830 h 725589"/>
                <a:gd name="connsiteX262" fmla="*/ 212786 w 1002196"/>
                <a:gd name="connsiteY262" fmla="*/ 48164 h 725589"/>
                <a:gd name="connsiteX263" fmla="*/ 210102 w 1002196"/>
                <a:gd name="connsiteY263" fmla="*/ 46971 h 725589"/>
                <a:gd name="connsiteX264" fmla="*/ 213830 w 1002196"/>
                <a:gd name="connsiteY264" fmla="*/ 42199 h 725589"/>
                <a:gd name="connsiteX265" fmla="*/ 211742 w 1002196"/>
                <a:gd name="connsiteY265" fmla="*/ 41305 h 725589"/>
                <a:gd name="connsiteX266" fmla="*/ 209804 w 1002196"/>
                <a:gd name="connsiteY266" fmla="*/ 41006 h 725589"/>
                <a:gd name="connsiteX267" fmla="*/ 196234 w 1002196"/>
                <a:gd name="connsiteY267" fmla="*/ 48313 h 725589"/>
                <a:gd name="connsiteX268" fmla="*/ 195936 w 1002196"/>
                <a:gd name="connsiteY268" fmla="*/ 49506 h 725589"/>
                <a:gd name="connsiteX269" fmla="*/ 186691 w 1002196"/>
                <a:gd name="connsiteY269" fmla="*/ 55321 h 725589"/>
                <a:gd name="connsiteX270" fmla="*/ 169841 w 1002196"/>
                <a:gd name="connsiteY270" fmla="*/ 58751 h 725589"/>
                <a:gd name="connsiteX271" fmla="*/ 166411 w 1002196"/>
                <a:gd name="connsiteY271" fmla="*/ 60689 h 725589"/>
                <a:gd name="connsiteX272" fmla="*/ 160298 w 1002196"/>
                <a:gd name="connsiteY272" fmla="*/ 62181 h 725589"/>
                <a:gd name="connsiteX273" fmla="*/ 158359 w 1002196"/>
                <a:gd name="connsiteY273" fmla="*/ 62330 h 725589"/>
                <a:gd name="connsiteX274" fmla="*/ 159105 w 1002196"/>
                <a:gd name="connsiteY274" fmla="*/ 61584 h 725589"/>
                <a:gd name="connsiteX275" fmla="*/ 162684 w 1002196"/>
                <a:gd name="connsiteY275" fmla="*/ 60242 h 725589"/>
                <a:gd name="connsiteX276" fmla="*/ 165069 w 1002196"/>
                <a:gd name="connsiteY276" fmla="*/ 58005 h 725589"/>
                <a:gd name="connsiteX277" fmla="*/ 166561 w 1002196"/>
                <a:gd name="connsiteY277" fmla="*/ 57558 h 725589"/>
                <a:gd name="connsiteX278" fmla="*/ 166113 w 1002196"/>
                <a:gd name="connsiteY278" fmla="*/ 56663 h 725589"/>
                <a:gd name="connsiteX279" fmla="*/ 165218 w 1002196"/>
                <a:gd name="connsiteY279" fmla="*/ 56067 h 725589"/>
                <a:gd name="connsiteX280" fmla="*/ 163429 w 1002196"/>
                <a:gd name="connsiteY280" fmla="*/ 53979 h 725589"/>
                <a:gd name="connsiteX281" fmla="*/ 160894 w 1002196"/>
                <a:gd name="connsiteY281" fmla="*/ 56067 h 725589"/>
                <a:gd name="connsiteX282" fmla="*/ 158359 w 1002196"/>
                <a:gd name="connsiteY282" fmla="*/ 59049 h 725589"/>
                <a:gd name="connsiteX283" fmla="*/ 151053 w 1002196"/>
                <a:gd name="connsiteY283" fmla="*/ 65759 h 725589"/>
                <a:gd name="connsiteX284" fmla="*/ 135247 w 1002196"/>
                <a:gd name="connsiteY284" fmla="*/ 82162 h 725589"/>
                <a:gd name="connsiteX285" fmla="*/ 131519 w 1002196"/>
                <a:gd name="connsiteY285" fmla="*/ 89469 h 725589"/>
                <a:gd name="connsiteX286" fmla="*/ 130475 w 1002196"/>
                <a:gd name="connsiteY286" fmla="*/ 97073 h 725589"/>
                <a:gd name="connsiteX287" fmla="*/ 129729 w 1002196"/>
                <a:gd name="connsiteY287" fmla="*/ 100354 h 725589"/>
                <a:gd name="connsiteX288" fmla="*/ 128984 w 1002196"/>
                <a:gd name="connsiteY288" fmla="*/ 100652 h 725589"/>
                <a:gd name="connsiteX289" fmla="*/ 128536 w 1002196"/>
                <a:gd name="connsiteY289" fmla="*/ 100056 h 725589"/>
                <a:gd name="connsiteX290" fmla="*/ 127344 w 1002196"/>
                <a:gd name="connsiteY290" fmla="*/ 102441 h 725589"/>
                <a:gd name="connsiteX291" fmla="*/ 119888 w 1002196"/>
                <a:gd name="connsiteY291" fmla="*/ 110941 h 725589"/>
                <a:gd name="connsiteX292" fmla="*/ 111090 w 1002196"/>
                <a:gd name="connsiteY292" fmla="*/ 117353 h 725589"/>
                <a:gd name="connsiteX293" fmla="*/ 103634 w 1002196"/>
                <a:gd name="connsiteY293" fmla="*/ 120932 h 725589"/>
                <a:gd name="connsiteX294" fmla="*/ 99757 w 1002196"/>
                <a:gd name="connsiteY294" fmla="*/ 122124 h 725589"/>
                <a:gd name="connsiteX295" fmla="*/ 84250 w 1002196"/>
                <a:gd name="connsiteY295" fmla="*/ 123765 h 725589"/>
                <a:gd name="connsiteX296" fmla="*/ 80223 w 1002196"/>
                <a:gd name="connsiteY296" fmla="*/ 124809 h 725589"/>
                <a:gd name="connsiteX297" fmla="*/ 67996 w 1002196"/>
                <a:gd name="connsiteY297" fmla="*/ 125405 h 725589"/>
                <a:gd name="connsiteX298" fmla="*/ 49506 w 1002196"/>
                <a:gd name="connsiteY298" fmla="*/ 124659 h 725589"/>
                <a:gd name="connsiteX299" fmla="*/ 50251 w 1002196"/>
                <a:gd name="connsiteY299" fmla="*/ 128835 h 725589"/>
                <a:gd name="connsiteX300" fmla="*/ 47567 w 1002196"/>
                <a:gd name="connsiteY300" fmla="*/ 139571 h 725589"/>
                <a:gd name="connsiteX301" fmla="*/ 45032 w 1002196"/>
                <a:gd name="connsiteY301" fmla="*/ 146728 h 725589"/>
                <a:gd name="connsiteX302" fmla="*/ 43243 w 1002196"/>
                <a:gd name="connsiteY302" fmla="*/ 148369 h 725589"/>
                <a:gd name="connsiteX303" fmla="*/ 39963 w 1002196"/>
                <a:gd name="connsiteY303" fmla="*/ 149711 h 725589"/>
                <a:gd name="connsiteX304" fmla="*/ 38024 w 1002196"/>
                <a:gd name="connsiteY304" fmla="*/ 149114 h 725589"/>
                <a:gd name="connsiteX305" fmla="*/ 40708 w 1002196"/>
                <a:gd name="connsiteY305" fmla="*/ 146728 h 725589"/>
                <a:gd name="connsiteX306" fmla="*/ 38024 w 1002196"/>
                <a:gd name="connsiteY306" fmla="*/ 147474 h 725589"/>
                <a:gd name="connsiteX307" fmla="*/ 34296 w 1002196"/>
                <a:gd name="connsiteY307" fmla="*/ 149860 h 725589"/>
                <a:gd name="connsiteX308" fmla="*/ 39963 w 1002196"/>
                <a:gd name="connsiteY308" fmla="*/ 151649 h 725589"/>
                <a:gd name="connsiteX309" fmla="*/ 44287 w 1002196"/>
                <a:gd name="connsiteY309" fmla="*/ 152246 h 725589"/>
                <a:gd name="connsiteX310" fmla="*/ 48760 w 1002196"/>
                <a:gd name="connsiteY310" fmla="*/ 153737 h 725589"/>
                <a:gd name="connsiteX311" fmla="*/ 56067 w 1002196"/>
                <a:gd name="connsiteY311" fmla="*/ 159552 h 725589"/>
                <a:gd name="connsiteX312" fmla="*/ 71127 w 1002196"/>
                <a:gd name="connsiteY312" fmla="*/ 164771 h 725589"/>
                <a:gd name="connsiteX313" fmla="*/ 104380 w 1002196"/>
                <a:gd name="connsiteY313" fmla="*/ 185349 h 725589"/>
                <a:gd name="connsiteX314" fmla="*/ 109152 w 1002196"/>
                <a:gd name="connsiteY314" fmla="*/ 191463 h 725589"/>
                <a:gd name="connsiteX315" fmla="*/ 112879 w 1002196"/>
                <a:gd name="connsiteY315" fmla="*/ 201155 h 725589"/>
                <a:gd name="connsiteX316" fmla="*/ 114967 w 1002196"/>
                <a:gd name="connsiteY316" fmla="*/ 204585 h 725589"/>
                <a:gd name="connsiteX317" fmla="*/ 120037 w 1002196"/>
                <a:gd name="connsiteY317" fmla="*/ 208909 h 725589"/>
                <a:gd name="connsiteX318" fmla="*/ 133905 w 1002196"/>
                <a:gd name="connsiteY318" fmla="*/ 212488 h 725589"/>
                <a:gd name="connsiteX319" fmla="*/ 140316 w 1002196"/>
                <a:gd name="connsiteY319" fmla="*/ 212040 h 725589"/>
                <a:gd name="connsiteX320" fmla="*/ 144939 w 1002196"/>
                <a:gd name="connsiteY320" fmla="*/ 212786 h 725589"/>
                <a:gd name="connsiteX321" fmla="*/ 149562 w 1002196"/>
                <a:gd name="connsiteY321" fmla="*/ 208909 h 725589"/>
                <a:gd name="connsiteX322" fmla="*/ 149412 w 1002196"/>
                <a:gd name="connsiteY322" fmla="*/ 210847 h 725589"/>
                <a:gd name="connsiteX323" fmla="*/ 150009 w 1002196"/>
                <a:gd name="connsiteY323" fmla="*/ 212786 h 725589"/>
                <a:gd name="connsiteX324" fmla="*/ 161192 w 1002196"/>
                <a:gd name="connsiteY324" fmla="*/ 211444 h 725589"/>
                <a:gd name="connsiteX325" fmla="*/ 167604 w 1002196"/>
                <a:gd name="connsiteY325" fmla="*/ 212786 h 725589"/>
                <a:gd name="connsiteX326" fmla="*/ 170288 w 1002196"/>
                <a:gd name="connsiteY326" fmla="*/ 214724 h 725589"/>
                <a:gd name="connsiteX327" fmla="*/ 167306 w 1002196"/>
                <a:gd name="connsiteY327" fmla="*/ 217259 h 725589"/>
                <a:gd name="connsiteX328" fmla="*/ 163429 w 1002196"/>
                <a:gd name="connsiteY328" fmla="*/ 222777 h 725589"/>
                <a:gd name="connsiteX329" fmla="*/ 164026 w 1002196"/>
                <a:gd name="connsiteY329" fmla="*/ 227548 h 725589"/>
                <a:gd name="connsiteX330" fmla="*/ 168648 w 1002196"/>
                <a:gd name="connsiteY330" fmla="*/ 230083 h 725589"/>
                <a:gd name="connsiteX331" fmla="*/ 171630 w 1002196"/>
                <a:gd name="connsiteY331" fmla="*/ 232618 h 725589"/>
                <a:gd name="connsiteX332" fmla="*/ 176104 w 1002196"/>
                <a:gd name="connsiteY332" fmla="*/ 234407 h 725589"/>
                <a:gd name="connsiteX333" fmla="*/ 185200 w 1002196"/>
                <a:gd name="connsiteY333" fmla="*/ 229785 h 725589"/>
                <a:gd name="connsiteX334" fmla="*/ 190121 w 1002196"/>
                <a:gd name="connsiteY334" fmla="*/ 228890 h 725589"/>
                <a:gd name="connsiteX335" fmla="*/ 195936 w 1002196"/>
                <a:gd name="connsiteY335" fmla="*/ 232022 h 725589"/>
                <a:gd name="connsiteX336" fmla="*/ 203392 w 1002196"/>
                <a:gd name="connsiteY336" fmla="*/ 231574 h 725589"/>
                <a:gd name="connsiteX337" fmla="*/ 206076 w 1002196"/>
                <a:gd name="connsiteY337" fmla="*/ 233513 h 725589"/>
                <a:gd name="connsiteX338" fmla="*/ 206971 w 1002196"/>
                <a:gd name="connsiteY338" fmla="*/ 236346 h 725589"/>
                <a:gd name="connsiteX339" fmla="*/ 206821 w 1002196"/>
                <a:gd name="connsiteY339" fmla="*/ 240521 h 725589"/>
                <a:gd name="connsiteX340" fmla="*/ 195787 w 1002196"/>
                <a:gd name="connsiteY340" fmla="*/ 242609 h 725589"/>
                <a:gd name="connsiteX341" fmla="*/ 192357 w 1002196"/>
                <a:gd name="connsiteY341" fmla="*/ 242161 h 725589"/>
                <a:gd name="connsiteX342" fmla="*/ 185349 w 1002196"/>
                <a:gd name="connsiteY342" fmla="*/ 237986 h 725589"/>
                <a:gd name="connsiteX343" fmla="*/ 182516 w 1002196"/>
                <a:gd name="connsiteY343" fmla="*/ 236942 h 725589"/>
                <a:gd name="connsiteX344" fmla="*/ 177744 w 1002196"/>
                <a:gd name="connsiteY344" fmla="*/ 236942 h 725589"/>
                <a:gd name="connsiteX345" fmla="*/ 171034 w 1002196"/>
                <a:gd name="connsiteY345" fmla="*/ 238583 h 725589"/>
                <a:gd name="connsiteX346" fmla="*/ 162684 w 1002196"/>
                <a:gd name="connsiteY346" fmla="*/ 234109 h 725589"/>
                <a:gd name="connsiteX347" fmla="*/ 158956 w 1002196"/>
                <a:gd name="connsiteY347" fmla="*/ 229039 h 725589"/>
                <a:gd name="connsiteX348" fmla="*/ 159850 w 1002196"/>
                <a:gd name="connsiteY348" fmla="*/ 223671 h 725589"/>
                <a:gd name="connsiteX349" fmla="*/ 156868 w 1002196"/>
                <a:gd name="connsiteY349" fmla="*/ 222926 h 725589"/>
                <a:gd name="connsiteX350" fmla="*/ 153588 w 1002196"/>
                <a:gd name="connsiteY350" fmla="*/ 217408 h 725589"/>
                <a:gd name="connsiteX351" fmla="*/ 150754 w 1002196"/>
                <a:gd name="connsiteY351" fmla="*/ 216216 h 725589"/>
                <a:gd name="connsiteX352" fmla="*/ 147772 w 1002196"/>
                <a:gd name="connsiteY352" fmla="*/ 216961 h 725589"/>
                <a:gd name="connsiteX353" fmla="*/ 144343 w 1002196"/>
                <a:gd name="connsiteY353" fmla="*/ 218601 h 725589"/>
                <a:gd name="connsiteX354" fmla="*/ 145983 w 1002196"/>
                <a:gd name="connsiteY354" fmla="*/ 222777 h 725589"/>
                <a:gd name="connsiteX355" fmla="*/ 147921 w 1002196"/>
                <a:gd name="connsiteY355" fmla="*/ 225908 h 725589"/>
                <a:gd name="connsiteX356" fmla="*/ 151947 w 1002196"/>
                <a:gd name="connsiteY356" fmla="*/ 226057 h 725589"/>
                <a:gd name="connsiteX357" fmla="*/ 155228 w 1002196"/>
                <a:gd name="connsiteY357" fmla="*/ 227846 h 725589"/>
                <a:gd name="connsiteX358" fmla="*/ 163280 w 1002196"/>
                <a:gd name="connsiteY358" fmla="*/ 237092 h 725589"/>
                <a:gd name="connsiteX359" fmla="*/ 162534 w 1002196"/>
                <a:gd name="connsiteY359" fmla="*/ 240819 h 725589"/>
                <a:gd name="connsiteX360" fmla="*/ 164771 w 1002196"/>
                <a:gd name="connsiteY360" fmla="*/ 242758 h 725589"/>
                <a:gd name="connsiteX361" fmla="*/ 172227 w 1002196"/>
                <a:gd name="connsiteY361" fmla="*/ 241118 h 725589"/>
                <a:gd name="connsiteX362" fmla="*/ 183410 w 1002196"/>
                <a:gd name="connsiteY362" fmla="*/ 244398 h 725589"/>
                <a:gd name="connsiteX363" fmla="*/ 184752 w 1002196"/>
                <a:gd name="connsiteY363" fmla="*/ 246188 h 725589"/>
                <a:gd name="connsiteX364" fmla="*/ 185647 w 1002196"/>
                <a:gd name="connsiteY364" fmla="*/ 251108 h 725589"/>
                <a:gd name="connsiteX365" fmla="*/ 183709 w 1002196"/>
                <a:gd name="connsiteY365" fmla="*/ 248722 h 725589"/>
                <a:gd name="connsiteX366" fmla="*/ 181323 w 1002196"/>
                <a:gd name="connsiteY366" fmla="*/ 249617 h 725589"/>
                <a:gd name="connsiteX367" fmla="*/ 177595 w 1002196"/>
                <a:gd name="connsiteY367" fmla="*/ 248424 h 725589"/>
                <a:gd name="connsiteX368" fmla="*/ 174613 w 1002196"/>
                <a:gd name="connsiteY368" fmla="*/ 246784 h 725589"/>
                <a:gd name="connsiteX369" fmla="*/ 171929 w 1002196"/>
                <a:gd name="connsiteY369" fmla="*/ 248275 h 725589"/>
                <a:gd name="connsiteX370" fmla="*/ 165069 w 1002196"/>
                <a:gd name="connsiteY370" fmla="*/ 257222 h 725589"/>
                <a:gd name="connsiteX371" fmla="*/ 162087 w 1002196"/>
                <a:gd name="connsiteY371" fmla="*/ 257669 h 725589"/>
                <a:gd name="connsiteX372" fmla="*/ 154631 w 1002196"/>
                <a:gd name="connsiteY372" fmla="*/ 256476 h 725589"/>
                <a:gd name="connsiteX373" fmla="*/ 144790 w 1002196"/>
                <a:gd name="connsiteY373" fmla="*/ 257371 h 725589"/>
                <a:gd name="connsiteX374" fmla="*/ 141360 w 1002196"/>
                <a:gd name="connsiteY374" fmla="*/ 256924 h 725589"/>
                <a:gd name="connsiteX375" fmla="*/ 137036 w 1002196"/>
                <a:gd name="connsiteY375" fmla="*/ 255134 h 725589"/>
                <a:gd name="connsiteX376" fmla="*/ 129431 w 1002196"/>
                <a:gd name="connsiteY376" fmla="*/ 256178 h 725589"/>
                <a:gd name="connsiteX377" fmla="*/ 115713 w 1002196"/>
                <a:gd name="connsiteY377" fmla="*/ 255880 h 725589"/>
                <a:gd name="connsiteX378" fmla="*/ 106766 w 1002196"/>
                <a:gd name="connsiteY378" fmla="*/ 249766 h 725589"/>
                <a:gd name="connsiteX379" fmla="*/ 108555 w 1002196"/>
                <a:gd name="connsiteY379" fmla="*/ 247977 h 725589"/>
                <a:gd name="connsiteX380" fmla="*/ 110494 w 1002196"/>
                <a:gd name="connsiteY380" fmla="*/ 246635 h 725589"/>
                <a:gd name="connsiteX381" fmla="*/ 110195 w 1002196"/>
                <a:gd name="connsiteY381" fmla="*/ 242311 h 725589"/>
                <a:gd name="connsiteX382" fmla="*/ 113029 w 1002196"/>
                <a:gd name="connsiteY382" fmla="*/ 237092 h 725589"/>
                <a:gd name="connsiteX383" fmla="*/ 113625 w 1002196"/>
                <a:gd name="connsiteY383" fmla="*/ 235302 h 725589"/>
                <a:gd name="connsiteX384" fmla="*/ 111985 w 1002196"/>
                <a:gd name="connsiteY384" fmla="*/ 233960 h 725589"/>
                <a:gd name="connsiteX385" fmla="*/ 110494 w 1002196"/>
                <a:gd name="connsiteY385" fmla="*/ 233364 h 725589"/>
                <a:gd name="connsiteX386" fmla="*/ 112432 w 1002196"/>
                <a:gd name="connsiteY386" fmla="*/ 232916 h 725589"/>
                <a:gd name="connsiteX387" fmla="*/ 117204 w 1002196"/>
                <a:gd name="connsiteY387" fmla="*/ 233364 h 725589"/>
                <a:gd name="connsiteX388" fmla="*/ 114818 w 1002196"/>
                <a:gd name="connsiteY388" fmla="*/ 231425 h 725589"/>
                <a:gd name="connsiteX389" fmla="*/ 106169 w 1002196"/>
                <a:gd name="connsiteY389" fmla="*/ 231723 h 725589"/>
                <a:gd name="connsiteX390" fmla="*/ 95582 w 1002196"/>
                <a:gd name="connsiteY390" fmla="*/ 232767 h 725589"/>
                <a:gd name="connsiteX391" fmla="*/ 89916 w 1002196"/>
                <a:gd name="connsiteY391" fmla="*/ 234258 h 725589"/>
                <a:gd name="connsiteX392" fmla="*/ 79627 w 1002196"/>
                <a:gd name="connsiteY392" fmla="*/ 239626 h 725589"/>
                <a:gd name="connsiteX393" fmla="*/ 76048 w 1002196"/>
                <a:gd name="connsiteY393" fmla="*/ 239477 h 725589"/>
                <a:gd name="connsiteX394" fmla="*/ 69487 w 1002196"/>
                <a:gd name="connsiteY394" fmla="*/ 240968 h 725589"/>
                <a:gd name="connsiteX395" fmla="*/ 60839 w 1002196"/>
                <a:gd name="connsiteY395" fmla="*/ 245144 h 725589"/>
                <a:gd name="connsiteX396" fmla="*/ 59944 w 1002196"/>
                <a:gd name="connsiteY396" fmla="*/ 246486 h 725589"/>
                <a:gd name="connsiteX397" fmla="*/ 59198 w 1002196"/>
                <a:gd name="connsiteY397" fmla="*/ 248424 h 725589"/>
                <a:gd name="connsiteX398" fmla="*/ 66654 w 1002196"/>
                <a:gd name="connsiteY398" fmla="*/ 252003 h 725589"/>
                <a:gd name="connsiteX399" fmla="*/ 65759 w 1002196"/>
                <a:gd name="connsiteY399" fmla="*/ 253047 h 725589"/>
                <a:gd name="connsiteX400" fmla="*/ 64716 w 1002196"/>
                <a:gd name="connsiteY400" fmla="*/ 253643 h 725589"/>
                <a:gd name="connsiteX401" fmla="*/ 62330 w 1002196"/>
                <a:gd name="connsiteY401" fmla="*/ 254538 h 725589"/>
                <a:gd name="connsiteX402" fmla="*/ 54725 w 1002196"/>
                <a:gd name="connsiteY402" fmla="*/ 254091 h 725589"/>
                <a:gd name="connsiteX403" fmla="*/ 53532 w 1002196"/>
                <a:gd name="connsiteY403" fmla="*/ 253792 h 725589"/>
                <a:gd name="connsiteX404" fmla="*/ 49357 w 1002196"/>
                <a:gd name="connsiteY404" fmla="*/ 251854 h 725589"/>
                <a:gd name="connsiteX405" fmla="*/ 44585 w 1002196"/>
                <a:gd name="connsiteY405" fmla="*/ 253047 h 725589"/>
                <a:gd name="connsiteX406" fmla="*/ 40857 w 1002196"/>
                <a:gd name="connsiteY406" fmla="*/ 255134 h 725589"/>
                <a:gd name="connsiteX407" fmla="*/ 35340 w 1002196"/>
                <a:gd name="connsiteY407" fmla="*/ 257371 h 725589"/>
                <a:gd name="connsiteX408" fmla="*/ 31463 w 1002196"/>
                <a:gd name="connsiteY408" fmla="*/ 261546 h 725589"/>
                <a:gd name="connsiteX409" fmla="*/ 28779 w 1002196"/>
                <a:gd name="connsiteY409" fmla="*/ 263932 h 725589"/>
                <a:gd name="connsiteX410" fmla="*/ 26691 w 1002196"/>
                <a:gd name="connsiteY410" fmla="*/ 265274 h 725589"/>
                <a:gd name="connsiteX411" fmla="*/ 18043 w 1002196"/>
                <a:gd name="connsiteY411" fmla="*/ 266020 h 725589"/>
                <a:gd name="connsiteX412" fmla="*/ 13420 w 1002196"/>
                <a:gd name="connsiteY412" fmla="*/ 270642 h 725589"/>
                <a:gd name="connsiteX413" fmla="*/ 4623 w 1002196"/>
                <a:gd name="connsiteY413" fmla="*/ 274072 h 725589"/>
                <a:gd name="connsiteX414" fmla="*/ 4324 w 1002196"/>
                <a:gd name="connsiteY414" fmla="*/ 272581 h 725589"/>
                <a:gd name="connsiteX415" fmla="*/ 4175 w 1002196"/>
                <a:gd name="connsiteY415" fmla="*/ 271090 h 725589"/>
                <a:gd name="connsiteX416" fmla="*/ 2088 w 1002196"/>
                <a:gd name="connsiteY416" fmla="*/ 272432 h 725589"/>
                <a:gd name="connsiteX417" fmla="*/ 0 w 1002196"/>
                <a:gd name="connsiteY417" fmla="*/ 275265 h 725589"/>
                <a:gd name="connsiteX418" fmla="*/ 1491 w 1002196"/>
                <a:gd name="connsiteY418" fmla="*/ 277949 h 725589"/>
                <a:gd name="connsiteX419" fmla="*/ 2684 w 1002196"/>
                <a:gd name="connsiteY419" fmla="*/ 279291 h 725589"/>
                <a:gd name="connsiteX420" fmla="*/ 18043 w 1002196"/>
                <a:gd name="connsiteY420" fmla="*/ 285852 h 725589"/>
                <a:gd name="connsiteX421" fmla="*/ 37577 w 1002196"/>
                <a:gd name="connsiteY421" fmla="*/ 289580 h 725589"/>
                <a:gd name="connsiteX422" fmla="*/ 38919 w 1002196"/>
                <a:gd name="connsiteY422" fmla="*/ 288983 h 725589"/>
                <a:gd name="connsiteX423" fmla="*/ 49804 w 1002196"/>
                <a:gd name="connsiteY423" fmla="*/ 291071 h 725589"/>
                <a:gd name="connsiteX424" fmla="*/ 50848 w 1002196"/>
                <a:gd name="connsiteY424" fmla="*/ 291966 h 725589"/>
                <a:gd name="connsiteX425" fmla="*/ 51892 w 1002196"/>
                <a:gd name="connsiteY425" fmla="*/ 293158 h 725589"/>
                <a:gd name="connsiteX426" fmla="*/ 47717 w 1002196"/>
                <a:gd name="connsiteY426" fmla="*/ 292562 h 725589"/>
                <a:gd name="connsiteX427" fmla="*/ 43094 w 1002196"/>
                <a:gd name="connsiteY427" fmla="*/ 293755 h 725589"/>
                <a:gd name="connsiteX428" fmla="*/ 41006 w 1002196"/>
                <a:gd name="connsiteY428" fmla="*/ 297781 h 725589"/>
                <a:gd name="connsiteX429" fmla="*/ 34893 w 1002196"/>
                <a:gd name="connsiteY429" fmla="*/ 298676 h 725589"/>
                <a:gd name="connsiteX430" fmla="*/ 32507 w 1002196"/>
                <a:gd name="connsiteY430" fmla="*/ 298228 h 725589"/>
                <a:gd name="connsiteX431" fmla="*/ 31165 w 1002196"/>
                <a:gd name="connsiteY431" fmla="*/ 297483 h 725589"/>
                <a:gd name="connsiteX432" fmla="*/ 30568 w 1002196"/>
                <a:gd name="connsiteY432" fmla="*/ 297781 h 725589"/>
                <a:gd name="connsiteX433" fmla="*/ 33252 w 1002196"/>
                <a:gd name="connsiteY433" fmla="*/ 300465 h 725589"/>
                <a:gd name="connsiteX434" fmla="*/ 40559 w 1002196"/>
                <a:gd name="connsiteY434" fmla="*/ 306877 h 725589"/>
                <a:gd name="connsiteX435" fmla="*/ 44138 w 1002196"/>
                <a:gd name="connsiteY435" fmla="*/ 308070 h 725589"/>
                <a:gd name="connsiteX436" fmla="*/ 44287 w 1002196"/>
                <a:gd name="connsiteY436" fmla="*/ 312543 h 725589"/>
                <a:gd name="connsiteX437" fmla="*/ 42498 w 1002196"/>
                <a:gd name="connsiteY437" fmla="*/ 313736 h 725589"/>
                <a:gd name="connsiteX438" fmla="*/ 42348 w 1002196"/>
                <a:gd name="connsiteY438" fmla="*/ 316868 h 725589"/>
                <a:gd name="connsiteX439" fmla="*/ 46524 w 1002196"/>
                <a:gd name="connsiteY439" fmla="*/ 321490 h 725589"/>
                <a:gd name="connsiteX440" fmla="*/ 51295 w 1002196"/>
                <a:gd name="connsiteY440" fmla="*/ 323280 h 725589"/>
                <a:gd name="connsiteX441" fmla="*/ 69636 w 1002196"/>
                <a:gd name="connsiteY441" fmla="*/ 326411 h 725589"/>
                <a:gd name="connsiteX442" fmla="*/ 77688 w 1002196"/>
                <a:gd name="connsiteY442" fmla="*/ 328499 h 725589"/>
                <a:gd name="connsiteX443" fmla="*/ 81864 w 1002196"/>
                <a:gd name="connsiteY443" fmla="*/ 329095 h 725589"/>
                <a:gd name="connsiteX444" fmla="*/ 83951 w 1002196"/>
                <a:gd name="connsiteY444" fmla="*/ 328797 h 725589"/>
                <a:gd name="connsiteX445" fmla="*/ 85144 w 1002196"/>
                <a:gd name="connsiteY445" fmla="*/ 327902 h 725589"/>
                <a:gd name="connsiteX446" fmla="*/ 85890 w 1002196"/>
                <a:gd name="connsiteY446" fmla="*/ 326560 h 725589"/>
                <a:gd name="connsiteX447" fmla="*/ 87530 w 1002196"/>
                <a:gd name="connsiteY447" fmla="*/ 325665 h 725589"/>
                <a:gd name="connsiteX448" fmla="*/ 88574 w 1002196"/>
                <a:gd name="connsiteY448" fmla="*/ 325964 h 725589"/>
                <a:gd name="connsiteX449" fmla="*/ 89469 w 1002196"/>
                <a:gd name="connsiteY449" fmla="*/ 326709 h 725589"/>
                <a:gd name="connsiteX450" fmla="*/ 99608 w 1002196"/>
                <a:gd name="connsiteY450" fmla="*/ 323280 h 725589"/>
                <a:gd name="connsiteX451" fmla="*/ 115265 w 1002196"/>
                <a:gd name="connsiteY451" fmla="*/ 323130 h 725589"/>
                <a:gd name="connsiteX452" fmla="*/ 121230 w 1002196"/>
                <a:gd name="connsiteY452" fmla="*/ 324771 h 725589"/>
                <a:gd name="connsiteX453" fmla="*/ 126896 w 1002196"/>
                <a:gd name="connsiteY453" fmla="*/ 328051 h 725589"/>
                <a:gd name="connsiteX454" fmla="*/ 130177 w 1002196"/>
                <a:gd name="connsiteY454" fmla="*/ 330437 h 725589"/>
                <a:gd name="connsiteX455" fmla="*/ 131220 w 1002196"/>
                <a:gd name="connsiteY455" fmla="*/ 327902 h 725589"/>
                <a:gd name="connsiteX456" fmla="*/ 132563 w 1002196"/>
                <a:gd name="connsiteY456" fmla="*/ 326113 h 725589"/>
                <a:gd name="connsiteX457" fmla="*/ 129431 w 1002196"/>
                <a:gd name="connsiteY457" fmla="*/ 325516 h 725589"/>
                <a:gd name="connsiteX458" fmla="*/ 127493 w 1002196"/>
                <a:gd name="connsiteY458" fmla="*/ 324174 h 725589"/>
                <a:gd name="connsiteX459" fmla="*/ 126002 w 1002196"/>
                <a:gd name="connsiteY459" fmla="*/ 322385 h 725589"/>
                <a:gd name="connsiteX460" fmla="*/ 128536 w 1002196"/>
                <a:gd name="connsiteY460" fmla="*/ 320297 h 725589"/>
                <a:gd name="connsiteX461" fmla="*/ 137185 w 1002196"/>
                <a:gd name="connsiteY461" fmla="*/ 326262 h 725589"/>
                <a:gd name="connsiteX462" fmla="*/ 139124 w 1002196"/>
                <a:gd name="connsiteY462" fmla="*/ 332525 h 725589"/>
                <a:gd name="connsiteX463" fmla="*/ 141509 w 1002196"/>
                <a:gd name="connsiteY463" fmla="*/ 332376 h 725589"/>
                <a:gd name="connsiteX464" fmla="*/ 143597 w 1002196"/>
                <a:gd name="connsiteY464" fmla="*/ 329244 h 725589"/>
                <a:gd name="connsiteX465" fmla="*/ 151500 w 1002196"/>
                <a:gd name="connsiteY465" fmla="*/ 322087 h 725589"/>
                <a:gd name="connsiteX466" fmla="*/ 155824 w 1002196"/>
                <a:gd name="connsiteY466" fmla="*/ 319104 h 725589"/>
                <a:gd name="connsiteX467" fmla="*/ 163727 w 1002196"/>
                <a:gd name="connsiteY467" fmla="*/ 316271 h 725589"/>
                <a:gd name="connsiteX468" fmla="*/ 166561 w 1002196"/>
                <a:gd name="connsiteY468" fmla="*/ 312991 h 725589"/>
                <a:gd name="connsiteX469" fmla="*/ 169990 w 1002196"/>
                <a:gd name="connsiteY469" fmla="*/ 314034 h 725589"/>
                <a:gd name="connsiteX470" fmla="*/ 174314 w 1002196"/>
                <a:gd name="connsiteY470" fmla="*/ 313885 h 725589"/>
                <a:gd name="connsiteX471" fmla="*/ 181621 w 1002196"/>
                <a:gd name="connsiteY471" fmla="*/ 308219 h 725589"/>
                <a:gd name="connsiteX472" fmla="*/ 183261 w 1002196"/>
                <a:gd name="connsiteY472" fmla="*/ 308070 h 725589"/>
                <a:gd name="connsiteX473" fmla="*/ 184902 w 1002196"/>
                <a:gd name="connsiteY473" fmla="*/ 309114 h 725589"/>
                <a:gd name="connsiteX474" fmla="*/ 187437 w 1002196"/>
                <a:gd name="connsiteY474" fmla="*/ 311947 h 725589"/>
                <a:gd name="connsiteX475" fmla="*/ 189524 w 1002196"/>
                <a:gd name="connsiteY475" fmla="*/ 313885 h 725589"/>
                <a:gd name="connsiteX476" fmla="*/ 190419 w 1002196"/>
                <a:gd name="connsiteY476" fmla="*/ 315675 h 725589"/>
                <a:gd name="connsiteX477" fmla="*/ 190866 w 1002196"/>
                <a:gd name="connsiteY477" fmla="*/ 318955 h 725589"/>
                <a:gd name="connsiteX478" fmla="*/ 189375 w 1002196"/>
                <a:gd name="connsiteY478" fmla="*/ 322087 h 725589"/>
                <a:gd name="connsiteX479" fmla="*/ 188331 w 1002196"/>
                <a:gd name="connsiteY479" fmla="*/ 323578 h 725589"/>
                <a:gd name="connsiteX480" fmla="*/ 185349 w 1002196"/>
                <a:gd name="connsiteY480" fmla="*/ 325516 h 725589"/>
                <a:gd name="connsiteX481" fmla="*/ 181472 w 1002196"/>
                <a:gd name="connsiteY481" fmla="*/ 326262 h 725589"/>
                <a:gd name="connsiteX482" fmla="*/ 175657 w 1002196"/>
                <a:gd name="connsiteY482" fmla="*/ 325814 h 725589"/>
                <a:gd name="connsiteX483" fmla="*/ 173718 w 1002196"/>
                <a:gd name="connsiteY483" fmla="*/ 329990 h 725589"/>
                <a:gd name="connsiteX484" fmla="*/ 176402 w 1002196"/>
                <a:gd name="connsiteY484" fmla="*/ 329691 h 725589"/>
                <a:gd name="connsiteX485" fmla="*/ 180876 w 1002196"/>
                <a:gd name="connsiteY485" fmla="*/ 331630 h 725589"/>
                <a:gd name="connsiteX486" fmla="*/ 186989 w 1002196"/>
                <a:gd name="connsiteY486" fmla="*/ 338042 h 725589"/>
                <a:gd name="connsiteX487" fmla="*/ 189077 w 1002196"/>
                <a:gd name="connsiteY487" fmla="*/ 347734 h 725589"/>
                <a:gd name="connsiteX488" fmla="*/ 190866 w 1002196"/>
                <a:gd name="connsiteY488" fmla="*/ 351909 h 725589"/>
                <a:gd name="connsiteX489" fmla="*/ 192506 w 1002196"/>
                <a:gd name="connsiteY489" fmla="*/ 356979 h 725589"/>
                <a:gd name="connsiteX490" fmla="*/ 191164 w 1002196"/>
                <a:gd name="connsiteY490" fmla="*/ 360856 h 725589"/>
                <a:gd name="connsiteX491" fmla="*/ 188480 w 1002196"/>
                <a:gd name="connsiteY491" fmla="*/ 363988 h 725589"/>
                <a:gd name="connsiteX492" fmla="*/ 184007 w 1002196"/>
                <a:gd name="connsiteY492" fmla="*/ 368461 h 725589"/>
                <a:gd name="connsiteX493" fmla="*/ 179683 w 1002196"/>
                <a:gd name="connsiteY493" fmla="*/ 370996 h 725589"/>
                <a:gd name="connsiteX494" fmla="*/ 173271 w 1002196"/>
                <a:gd name="connsiteY494" fmla="*/ 372338 h 725589"/>
                <a:gd name="connsiteX495" fmla="*/ 161043 w 1002196"/>
                <a:gd name="connsiteY495" fmla="*/ 372935 h 725589"/>
                <a:gd name="connsiteX496" fmla="*/ 158807 w 1002196"/>
                <a:gd name="connsiteY496" fmla="*/ 372189 h 725589"/>
                <a:gd name="connsiteX497" fmla="*/ 157315 w 1002196"/>
                <a:gd name="connsiteY497" fmla="*/ 369505 h 725589"/>
                <a:gd name="connsiteX498" fmla="*/ 155228 w 1002196"/>
                <a:gd name="connsiteY498" fmla="*/ 369207 h 725589"/>
                <a:gd name="connsiteX499" fmla="*/ 152842 w 1002196"/>
                <a:gd name="connsiteY499" fmla="*/ 369654 h 725589"/>
                <a:gd name="connsiteX500" fmla="*/ 150754 w 1002196"/>
                <a:gd name="connsiteY500" fmla="*/ 372935 h 725589"/>
                <a:gd name="connsiteX501" fmla="*/ 143895 w 1002196"/>
                <a:gd name="connsiteY501" fmla="*/ 381136 h 725589"/>
                <a:gd name="connsiteX502" fmla="*/ 138974 w 1002196"/>
                <a:gd name="connsiteY502" fmla="*/ 383671 h 725589"/>
                <a:gd name="connsiteX503" fmla="*/ 135396 w 1002196"/>
                <a:gd name="connsiteY503" fmla="*/ 387697 h 725589"/>
                <a:gd name="connsiteX504" fmla="*/ 132264 w 1002196"/>
                <a:gd name="connsiteY504" fmla="*/ 389188 h 725589"/>
                <a:gd name="connsiteX505" fmla="*/ 126449 w 1002196"/>
                <a:gd name="connsiteY505" fmla="*/ 390530 h 725589"/>
                <a:gd name="connsiteX506" fmla="*/ 124510 w 1002196"/>
                <a:gd name="connsiteY506" fmla="*/ 390679 h 725589"/>
                <a:gd name="connsiteX507" fmla="*/ 122870 w 1002196"/>
                <a:gd name="connsiteY507" fmla="*/ 388890 h 725589"/>
                <a:gd name="connsiteX508" fmla="*/ 120633 w 1002196"/>
                <a:gd name="connsiteY508" fmla="*/ 387995 h 725589"/>
                <a:gd name="connsiteX509" fmla="*/ 116906 w 1002196"/>
                <a:gd name="connsiteY509" fmla="*/ 390083 h 725589"/>
                <a:gd name="connsiteX510" fmla="*/ 114520 w 1002196"/>
                <a:gd name="connsiteY510" fmla="*/ 391872 h 725589"/>
                <a:gd name="connsiteX511" fmla="*/ 114221 w 1002196"/>
                <a:gd name="connsiteY511" fmla="*/ 391276 h 725589"/>
                <a:gd name="connsiteX512" fmla="*/ 114818 w 1002196"/>
                <a:gd name="connsiteY512" fmla="*/ 390530 h 725589"/>
                <a:gd name="connsiteX513" fmla="*/ 116458 w 1002196"/>
                <a:gd name="connsiteY513" fmla="*/ 389635 h 725589"/>
                <a:gd name="connsiteX514" fmla="*/ 117353 w 1002196"/>
                <a:gd name="connsiteY514" fmla="*/ 388741 h 725589"/>
                <a:gd name="connsiteX515" fmla="*/ 117800 w 1002196"/>
                <a:gd name="connsiteY515" fmla="*/ 387250 h 725589"/>
                <a:gd name="connsiteX516" fmla="*/ 114669 w 1002196"/>
                <a:gd name="connsiteY516" fmla="*/ 384267 h 725589"/>
                <a:gd name="connsiteX517" fmla="*/ 109152 w 1002196"/>
                <a:gd name="connsiteY517" fmla="*/ 381881 h 725589"/>
                <a:gd name="connsiteX518" fmla="*/ 104827 w 1002196"/>
                <a:gd name="connsiteY518" fmla="*/ 381285 h 725589"/>
                <a:gd name="connsiteX519" fmla="*/ 96924 w 1002196"/>
                <a:gd name="connsiteY519" fmla="*/ 383373 h 725589"/>
                <a:gd name="connsiteX520" fmla="*/ 95433 w 1002196"/>
                <a:gd name="connsiteY520" fmla="*/ 384565 h 725589"/>
                <a:gd name="connsiteX521" fmla="*/ 93793 w 1002196"/>
                <a:gd name="connsiteY521" fmla="*/ 387100 h 725589"/>
                <a:gd name="connsiteX522" fmla="*/ 97819 w 1002196"/>
                <a:gd name="connsiteY522" fmla="*/ 390232 h 725589"/>
                <a:gd name="connsiteX523" fmla="*/ 97521 w 1002196"/>
                <a:gd name="connsiteY523" fmla="*/ 391276 h 725589"/>
                <a:gd name="connsiteX524" fmla="*/ 96328 w 1002196"/>
                <a:gd name="connsiteY524" fmla="*/ 390828 h 725589"/>
                <a:gd name="connsiteX525" fmla="*/ 89767 w 1002196"/>
                <a:gd name="connsiteY525" fmla="*/ 391723 h 725589"/>
                <a:gd name="connsiteX526" fmla="*/ 87530 w 1002196"/>
                <a:gd name="connsiteY526" fmla="*/ 393810 h 725589"/>
                <a:gd name="connsiteX527" fmla="*/ 86635 w 1002196"/>
                <a:gd name="connsiteY527" fmla="*/ 396196 h 725589"/>
                <a:gd name="connsiteX528" fmla="*/ 85442 w 1002196"/>
                <a:gd name="connsiteY528" fmla="*/ 401117 h 725589"/>
                <a:gd name="connsiteX529" fmla="*/ 86039 w 1002196"/>
                <a:gd name="connsiteY529" fmla="*/ 406485 h 725589"/>
                <a:gd name="connsiteX530" fmla="*/ 86784 w 1002196"/>
                <a:gd name="connsiteY530" fmla="*/ 408871 h 725589"/>
                <a:gd name="connsiteX531" fmla="*/ 89469 w 1002196"/>
                <a:gd name="connsiteY531" fmla="*/ 406485 h 725589"/>
                <a:gd name="connsiteX532" fmla="*/ 92153 w 1002196"/>
                <a:gd name="connsiteY532" fmla="*/ 405143 h 725589"/>
                <a:gd name="connsiteX533" fmla="*/ 92003 w 1002196"/>
                <a:gd name="connsiteY533" fmla="*/ 406038 h 725589"/>
                <a:gd name="connsiteX534" fmla="*/ 89618 w 1002196"/>
                <a:gd name="connsiteY534" fmla="*/ 409468 h 725589"/>
                <a:gd name="connsiteX535" fmla="*/ 85442 w 1002196"/>
                <a:gd name="connsiteY535" fmla="*/ 410660 h 725589"/>
                <a:gd name="connsiteX536" fmla="*/ 86635 w 1002196"/>
                <a:gd name="connsiteY536" fmla="*/ 413643 h 725589"/>
                <a:gd name="connsiteX537" fmla="*/ 87679 w 1002196"/>
                <a:gd name="connsiteY537" fmla="*/ 414239 h 725589"/>
                <a:gd name="connsiteX538" fmla="*/ 87083 w 1002196"/>
                <a:gd name="connsiteY538" fmla="*/ 414836 h 725589"/>
                <a:gd name="connsiteX539" fmla="*/ 84250 w 1002196"/>
                <a:gd name="connsiteY539" fmla="*/ 413345 h 725589"/>
                <a:gd name="connsiteX540" fmla="*/ 81416 w 1002196"/>
                <a:gd name="connsiteY540" fmla="*/ 412599 h 725589"/>
                <a:gd name="connsiteX541" fmla="*/ 78285 w 1002196"/>
                <a:gd name="connsiteY541" fmla="*/ 413494 h 725589"/>
                <a:gd name="connsiteX542" fmla="*/ 76197 w 1002196"/>
                <a:gd name="connsiteY542" fmla="*/ 415283 h 725589"/>
                <a:gd name="connsiteX543" fmla="*/ 69487 w 1002196"/>
                <a:gd name="connsiteY543" fmla="*/ 422440 h 725589"/>
                <a:gd name="connsiteX544" fmla="*/ 62777 w 1002196"/>
                <a:gd name="connsiteY544" fmla="*/ 431089 h 725589"/>
                <a:gd name="connsiteX545" fmla="*/ 61733 w 1002196"/>
                <a:gd name="connsiteY545" fmla="*/ 434966 h 725589"/>
                <a:gd name="connsiteX546" fmla="*/ 62181 w 1002196"/>
                <a:gd name="connsiteY546" fmla="*/ 437054 h 725589"/>
                <a:gd name="connsiteX547" fmla="*/ 62777 w 1002196"/>
                <a:gd name="connsiteY547" fmla="*/ 438545 h 725589"/>
                <a:gd name="connsiteX548" fmla="*/ 65163 w 1002196"/>
                <a:gd name="connsiteY548" fmla="*/ 440931 h 725589"/>
                <a:gd name="connsiteX549" fmla="*/ 59347 w 1002196"/>
                <a:gd name="connsiteY549" fmla="*/ 442273 h 725589"/>
                <a:gd name="connsiteX550" fmla="*/ 55172 w 1002196"/>
                <a:gd name="connsiteY550" fmla="*/ 442422 h 725589"/>
                <a:gd name="connsiteX551" fmla="*/ 52936 w 1002196"/>
                <a:gd name="connsiteY551" fmla="*/ 443764 h 725589"/>
                <a:gd name="connsiteX552" fmla="*/ 54427 w 1002196"/>
                <a:gd name="connsiteY552" fmla="*/ 446000 h 725589"/>
                <a:gd name="connsiteX553" fmla="*/ 60093 w 1002196"/>
                <a:gd name="connsiteY553" fmla="*/ 448237 h 725589"/>
                <a:gd name="connsiteX554" fmla="*/ 59347 w 1002196"/>
                <a:gd name="connsiteY554" fmla="*/ 448983 h 725589"/>
                <a:gd name="connsiteX555" fmla="*/ 52339 w 1002196"/>
                <a:gd name="connsiteY555" fmla="*/ 450474 h 725589"/>
                <a:gd name="connsiteX556" fmla="*/ 51593 w 1002196"/>
                <a:gd name="connsiteY556" fmla="*/ 449877 h 725589"/>
                <a:gd name="connsiteX557" fmla="*/ 50550 w 1002196"/>
                <a:gd name="connsiteY557" fmla="*/ 450176 h 725589"/>
                <a:gd name="connsiteX558" fmla="*/ 50699 w 1002196"/>
                <a:gd name="connsiteY558" fmla="*/ 452711 h 725589"/>
                <a:gd name="connsiteX559" fmla="*/ 50997 w 1002196"/>
                <a:gd name="connsiteY559" fmla="*/ 454649 h 725589"/>
                <a:gd name="connsiteX560" fmla="*/ 52488 w 1002196"/>
                <a:gd name="connsiteY560" fmla="*/ 456289 h 725589"/>
                <a:gd name="connsiteX561" fmla="*/ 56067 w 1002196"/>
                <a:gd name="connsiteY561" fmla="*/ 454351 h 725589"/>
                <a:gd name="connsiteX562" fmla="*/ 59049 w 1002196"/>
                <a:gd name="connsiteY562" fmla="*/ 454947 h 725589"/>
                <a:gd name="connsiteX563" fmla="*/ 60391 w 1002196"/>
                <a:gd name="connsiteY563" fmla="*/ 456886 h 725589"/>
                <a:gd name="connsiteX564" fmla="*/ 57409 w 1002196"/>
                <a:gd name="connsiteY564" fmla="*/ 460614 h 725589"/>
                <a:gd name="connsiteX565" fmla="*/ 58602 w 1002196"/>
                <a:gd name="connsiteY565" fmla="*/ 463447 h 725589"/>
                <a:gd name="connsiteX566" fmla="*/ 63075 w 1002196"/>
                <a:gd name="connsiteY566" fmla="*/ 464938 h 725589"/>
                <a:gd name="connsiteX567" fmla="*/ 64865 w 1002196"/>
                <a:gd name="connsiteY567" fmla="*/ 470604 h 725589"/>
                <a:gd name="connsiteX568" fmla="*/ 66505 w 1002196"/>
                <a:gd name="connsiteY568" fmla="*/ 473139 h 725589"/>
                <a:gd name="connsiteX569" fmla="*/ 68742 w 1002196"/>
                <a:gd name="connsiteY569" fmla="*/ 473587 h 725589"/>
                <a:gd name="connsiteX570" fmla="*/ 71277 w 1002196"/>
                <a:gd name="connsiteY570" fmla="*/ 472990 h 725589"/>
                <a:gd name="connsiteX571" fmla="*/ 71426 w 1002196"/>
                <a:gd name="connsiteY571" fmla="*/ 470455 h 725589"/>
                <a:gd name="connsiteX572" fmla="*/ 70978 w 1002196"/>
                <a:gd name="connsiteY572" fmla="*/ 468666 h 725589"/>
                <a:gd name="connsiteX573" fmla="*/ 72619 w 1002196"/>
                <a:gd name="connsiteY573" fmla="*/ 466429 h 725589"/>
                <a:gd name="connsiteX574" fmla="*/ 74110 w 1002196"/>
                <a:gd name="connsiteY574" fmla="*/ 465982 h 725589"/>
                <a:gd name="connsiteX575" fmla="*/ 74855 w 1002196"/>
                <a:gd name="connsiteY575" fmla="*/ 466280 h 725589"/>
                <a:gd name="connsiteX576" fmla="*/ 73215 w 1002196"/>
                <a:gd name="connsiteY576" fmla="*/ 467920 h 725589"/>
                <a:gd name="connsiteX577" fmla="*/ 72320 w 1002196"/>
                <a:gd name="connsiteY577" fmla="*/ 469262 h 725589"/>
                <a:gd name="connsiteX578" fmla="*/ 73961 w 1002196"/>
                <a:gd name="connsiteY578" fmla="*/ 470455 h 725589"/>
                <a:gd name="connsiteX579" fmla="*/ 75899 w 1002196"/>
                <a:gd name="connsiteY579" fmla="*/ 471052 h 725589"/>
                <a:gd name="connsiteX580" fmla="*/ 77390 w 1002196"/>
                <a:gd name="connsiteY580" fmla="*/ 469710 h 725589"/>
                <a:gd name="connsiteX581" fmla="*/ 77987 w 1002196"/>
                <a:gd name="connsiteY581" fmla="*/ 469411 h 725589"/>
                <a:gd name="connsiteX582" fmla="*/ 77688 w 1002196"/>
                <a:gd name="connsiteY582" fmla="*/ 472095 h 725589"/>
                <a:gd name="connsiteX583" fmla="*/ 79329 w 1002196"/>
                <a:gd name="connsiteY583" fmla="*/ 473587 h 725589"/>
                <a:gd name="connsiteX584" fmla="*/ 82908 w 1002196"/>
                <a:gd name="connsiteY584" fmla="*/ 472692 h 725589"/>
                <a:gd name="connsiteX585" fmla="*/ 84846 w 1002196"/>
                <a:gd name="connsiteY585" fmla="*/ 472841 h 725589"/>
                <a:gd name="connsiteX586" fmla="*/ 84548 w 1002196"/>
                <a:gd name="connsiteY586" fmla="*/ 473885 h 725589"/>
                <a:gd name="connsiteX587" fmla="*/ 81267 w 1002196"/>
                <a:gd name="connsiteY587" fmla="*/ 475674 h 725589"/>
                <a:gd name="connsiteX588" fmla="*/ 76645 w 1002196"/>
                <a:gd name="connsiteY588" fmla="*/ 478955 h 725589"/>
                <a:gd name="connsiteX589" fmla="*/ 78285 w 1002196"/>
                <a:gd name="connsiteY589" fmla="*/ 480297 h 725589"/>
                <a:gd name="connsiteX590" fmla="*/ 79627 w 1002196"/>
                <a:gd name="connsiteY590" fmla="*/ 480744 h 725589"/>
                <a:gd name="connsiteX591" fmla="*/ 87828 w 1002196"/>
                <a:gd name="connsiteY591" fmla="*/ 480297 h 725589"/>
                <a:gd name="connsiteX592" fmla="*/ 96030 w 1002196"/>
                <a:gd name="connsiteY592" fmla="*/ 482981 h 725589"/>
                <a:gd name="connsiteX593" fmla="*/ 107810 w 1002196"/>
                <a:gd name="connsiteY593" fmla="*/ 483130 h 725589"/>
                <a:gd name="connsiteX594" fmla="*/ 114221 w 1002196"/>
                <a:gd name="connsiteY594" fmla="*/ 478806 h 725589"/>
                <a:gd name="connsiteX595" fmla="*/ 116607 w 1002196"/>
                <a:gd name="connsiteY595" fmla="*/ 479998 h 725589"/>
                <a:gd name="connsiteX596" fmla="*/ 118546 w 1002196"/>
                <a:gd name="connsiteY596" fmla="*/ 481490 h 725589"/>
                <a:gd name="connsiteX597" fmla="*/ 116756 w 1002196"/>
                <a:gd name="connsiteY597" fmla="*/ 482533 h 725589"/>
                <a:gd name="connsiteX598" fmla="*/ 111985 w 1002196"/>
                <a:gd name="connsiteY598" fmla="*/ 482533 h 725589"/>
                <a:gd name="connsiteX599" fmla="*/ 110046 w 1002196"/>
                <a:gd name="connsiteY599" fmla="*/ 483577 h 725589"/>
                <a:gd name="connsiteX600" fmla="*/ 117651 w 1002196"/>
                <a:gd name="connsiteY600" fmla="*/ 484919 h 725589"/>
                <a:gd name="connsiteX601" fmla="*/ 120484 w 1002196"/>
                <a:gd name="connsiteY601" fmla="*/ 485963 h 725589"/>
                <a:gd name="connsiteX602" fmla="*/ 122870 w 1002196"/>
                <a:gd name="connsiteY602" fmla="*/ 487603 h 725589"/>
                <a:gd name="connsiteX603" fmla="*/ 120037 w 1002196"/>
                <a:gd name="connsiteY603" fmla="*/ 491480 h 725589"/>
                <a:gd name="connsiteX604" fmla="*/ 114818 w 1002196"/>
                <a:gd name="connsiteY604" fmla="*/ 494612 h 725589"/>
                <a:gd name="connsiteX605" fmla="*/ 112283 w 1002196"/>
                <a:gd name="connsiteY605" fmla="*/ 491331 h 725589"/>
                <a:gd name="connsiteX606" fmla="*/ 110494 w 1002196"/>
                <a:gd name="connsiteY606" fmla="*/ 488051 h 725589"/>
                <a:gd name="connsiteX607" fmla="*/ 109301 w 1002196"/>
                <a:gd name="connsiteY607" fmla="*/ 487603 h 725589"/>
                <a:gd name="connsiteX608" fmla="*/ 107660 w 1002196"/>
                <a:gd name="connsiteY608" fmla="*/ 487305 h 725589"/>
                <a:gd name="connsiteX609" fmla="*/ 104231 w 1002196"/>
                <a:gd name="connsiteY609" fmla="*/ 490287 h 725589"/>
                <a:gd name="connsiteX610" fmla="*/ 99459 w 1002196"/>
                <a:gd name="connsiteY610" fmla="*/ 493866 h 725589"/>
                <a:gd name="connsiteX611" fmla="*/ 97819 w 1002196"/>
                <a:gd name="connsiteY611" fmla="*/ 494463 h 725589"/>
                <a:gd name="connsiteX612" fmla="*/ 99161 w 1002196"/>
                <a:gd name="connsiteY612" fmla="*/ 492226 h 725589"/>
                <a:gd name="connsiteX613" fmla="*/ 100652 w 1002196"/>
                <a:gd name="connsiteY613" fmla="*/ 488945 h 725589"/>
                <a:gd name="connsiteX614" fmla="*/ 99310 w 1002196"/>
                <a:gd name="connsiteY614" fmla="*/ 487007 h 725589"/>
                <a:gd name="connsiteX615" fmla="*/ 97968 w 1002196"/>
                <a:gd name="connsiteY615" fmla="*/ 485963 h 725589"/>
                <a:gd name="connsiteX616" fmla="*/ 94091 w 1002196"/>
                <a:gd name="connsiteY616" fmla="*/ 485068 h 725589"/>
                <a:gd name="connsiteX617" fmla="*/ 89767 w 1002196"/>
                <a:gd name="connsiteY617" fmla="*/ 482832 h 725589"/>
                <a:gd name="connsiteX618" fmla="*/ 86486 w 1002196"/>
                <a:gd name="connsiteY618" fmla="*/ 481937 h 725589"/>
                <a:gd name="connsiteX619" fmla="*/ 83951 w 1002196"/>
                <a:gd name="connsiteY619" fmla="*/ 482832 h 725589"/>
                <a:gd name="connsiteX620" fmla="*/ 80969 w 1002196"/>
                <a:gd name="connsiteY620" fmla="*/ 488349 h 725589"/>
                <a:gd name="connsiteX621" fmla="*/ 72022 w 1002196"/>
                <a:gd name="connsiteY621" fmla="*/ 496550 h 725589"/>
                <a:gd name="connsiteX622" fmla="*/ 75452 w 1002196"/>
                <a:gd name="connsiteY622" fmla="*/ 497296 h 725589"/>
                <a:gd name="connsiteX623" fmla="*/ 78285 w 1002196"/>
                <a:gd name="connsiteY623" fmla="*/ 497147 h 725589"/>
                <a:gd name="connsiteX624" fmla="*/ 80671 w 1002196"/>
                <a:gd name="connsiteY624" fmla="*/ 498190 h 725589"/>
                <a:gd name="connsiteX625" fmla="*/ 80074 w 1002196"/>
                <a:gd name="connsiteY625" fmla="*/ 499831 h 725589"/>
                <a:gd name="connsiteX626" fmla="*/ 79776 w 1002196"/>
                <a:gd name="connsiteY626" fmla="*/ 501918 h 725589"/>
                <a:gd name="connsiteX627" fmla="*/ 83504 w 1002196"/>
                <a:gd name="connsiteY627" fmla="*/ 504602 h 725589"/>
                <a:gd name="connsiteX628" fmla="*/ 86635 w 1002196"/>
                <a:gd name="connsiteY628" fmla="*/ 506243 h 725589"/>
                <a:gd name="connsiteX629" fmla="*/ 90214 w 1002196"/>
                <a:gd name="connsiteY629" fmla="*/ 506392 h 725589"/>
                <a:gd name="connsiteX630" fmla="*/ 95284 w 1002196"/>
                <a:gd name="connsiteY630" fmla="*/ 512804 h 725589"/>
                <a:gd name="connsiteX631" fmla="*/ 104231 w 1002196"/>
                <a:gd name="connsiteY631" fmla="*/ 519216 h 725589"/>
                <a:gd name="connsiteX632" fmla="*/ 103933 w 1002196"/>
                <a:gd name="connsiteY632" fmla="*/ 521005 h 725589"/>
                <a:gd name="connsiteX633" fmla="*/ 103933 w 1002196"/>
                <a:gd name="connsiteY633" fmla="*/ 523093 h 725589"/>
                <a:gd name="connsiteX634" fmla="*/ 110046 w 1002196"/>
                <a:gd name="connsiteY634" fmla="*/ 526820 h 725589"/>
                <a:gd name="connsiteX635" fmla="*/ 116011 w 1002196"/>
                <a:gd name="connsiteY635" fmla="*/ 527119 h 725589"/>
                <a:gd name="connsiteX636" fmla="*/ 128238 w 1002196"/>
                <a:gd name="connsiteY636" fmla="*/ 525180 h 725589"/>
                <a:gd name="connsiteX637" fmla="*/ 137185 w 1002196"/>
                <a:gd name="connsiteY637" fmla="*/ 522049 h 725589"/>
                <a:gd name="connsiteX638" fmla="*/ 141062 w 1002196"/>
                <a:gd name="connsiteY638" fmla="*/ 519216 h 725589"/>
                <a:gd name="connsiteX639" fmla="*/ 145237 w 1002196"/>
                <a:gd name="connsiteY639" fmla="*/ 519365 h 725589"/>
                <a:gd name="connsiteX640" fmla="*/ 146132 w 1002196"/>
                <a:gd name="connsiteY640" fmla="*/ 517277 h 725589"/>
                <a:gd name="connsiteX641" fmla="*/ 147176 w 1002196"/>
                <a:gd name="connsiteY641" fmla="*/ 513698 h 725589"/>
                <a:gd name="connsiteX642" fmla="*/ 146430 w 1002196"/>
                <a:gd name="connsiteY642" fmla="*/ 510716 h 725589"/>
                <a:gd name="connsiteX643" fmla="*/ 145834 w 1002196"/>
                <a:gd name="connsiteY643" fmla="*/ 509374 h 725589"/>
                <a:gd name="connsiteX644" fmla="*/ 142255 w 1002196"/>
                <a:gd name="connsiteY644" fmla="*/ 507883 h 725589"/>
                <a:gd name="connsiteX645" fmla="*/ 144492 w 1002196"/>
                <a:gd name="connsiteY645" fmla="*/ 506690 h 725589"/>
                <a:gd name="connsiteX646" fmla="*/ 147921 w 1002196"/>
                <a:gd name="connsiteY646" fmla="*/ 502664 h 725589"/>
                <a:gd name="connsiteX647" fmla="*/ 153289 w 1002196"/>
                <a:gd name="connsiteY647" fmla="*/ 494314 h 725589"/>
                <a:gd name="connsiteX648" fmla="*/ 155079 w 1002196"/>
                <a:gd name="connsiteY648" fmla="*/ 492673 h 725589"/>
                <a:gd name="connsiteX649" fmla="*/ 156719 w 1002196"/>
                <a:gd name="connsiteY649" fmla="*/ 490586 h 725589"/>
                <a:gd name="connsiteX650" fmla="*/ 158508 w 1002196"/>
                <a:gd name="connsiteY650" fmla="*/ 490138 h 725589"/>
                <a:gd name="connsiteX651" fmla="*/ 161342 w 1002196"/>
                <a:gd name="connsiteY651" fmla="*/ 490138 h 725589"/>
                <a:gd name="connsiteX652" fmla="*/ 161640 w 1002196"/>
                <a:gd name="connsiteY652" fmla="*/ 490586 h 725589"/>
                <a:gd name="connsiteX653" fmla="*/ 156570 w 1002196"/>
                <a:gd name="connsiteY653" fmla="*/ 493568 h 725589"/>
                <a:gd name="connsiteX654" fmla="*/ 152693 w 1002196"/>
                <a:gd name="connsiteY654" fmla="*/ 500129 h 725589"/>
                <a:gd name="connsiteX655" fmla="*/ 149263 w 1002196"/>
                <a:gd name="connsiteY655" fmla="*/ 507137 h 725589"/>
                <a:gd name="connsiteX656" fmla="*/ 153886 w 1002196"/>
                <a:gd name="connsiteY656" fmla="*/ 511611 h 725589"/>
                <a:gd name="connsiteX657" fmla="*/ 156719 w 1002196"/>
                <a:gd name="connsiteY657" fmla="*/ 519663 h 725589"/>
                <a:gd name="connsiteX658" fmla="*/ 162684 w 1002196"/>
                <a:gd name="connsiteY658" fmla="*/ 530697 h 725589"/>
                <a:gd name="connsiteX659" fmla="*/ 164771 w 1002196"/>
                <a:gd name="connsiteY659" fmla="*/ 535767 h 725589"/>
                <a:gd name="connsiteX660" fmla="*/ 164771 w 1002196"/>
                <a:gd name="connsiteY660" fmla="*/ 538749 h 725589"/>
                <a:gd name="connsiteX661" fmla="*/ 163727 w 1002196"/>
                <a:gd name="connsiteY661" fmla="*/ 542328 h 725589"/>
                <a:gd name="connsiteX662" fmla="*/ 162385 w 1002196"/>
                <a:gd name="connsiteY662" fmla="*/ 544863 h 725589"/>
                <a:gd name="connsiteX663" fmla="*/ 159701 w 1002196"/>
                <a:gd name="connsiteY663" fmla="*/ 548144 h 725589"/>
                <a:gd name="connsiteX664" fmla="*/ 160745 w 1002196"/>
                <a:gd name="connsiteY664" fmla="*/ 553810 h 725589"/>
                <a:gd name="connsiteX665" fmla="*/ 163131 w 1002196"/>
                <a:gd name="connsiteY665" fmla="*/ 556643 h 725589"/>
                <a:gd name="connsiteX666" fmla="*/ 165666 w 1002196"/>
                <a:gd name="connsiteY666" fmla="*/ 555301 h 725589"/>
                <a:gd name="connsiteX667" fmla="*/ 169692 w 1002196"/>
                <a:gd name="connsiteY667" fmla="*/ 555301 h 725589"/>
                <a:gd name="connsiteX668" fmla="*/ 165815 w 1002196"/>
                <a:gd name="connsiteY668" fmla="*/ 559029 h 725589"/>
                <a:gd name="connsiteX669" fmla="*/ 165815 w 1002196"/>
                <a:gd name="connsiteY669" fmla="*/ 561713 h 725589"/>
                <a:gd name="connsiteX670" fmla="*/ 166113 w 1002196"/>
                <a:gd name="connsiteY670" fmla="*/ 563801 h 725589"/>
                <a:gd name="connsiteX671" fmla="*/ 167604 w 1002196"/>
                <a:gd name="connsiteY671" fmla="*/ 567976 h 725589"/>
                <a:gd name="connsiteX672" fmla="*/ 164026 w 1002196"/>
                <a:gd name="connsiteY672" fmla="*/ 571107 h 725589"/>
                <a:gd name="connsiteX673" fmla="*/ 160000 w 1002196"/>
                <a:gd name="connsiteY673" fmla="*/ 572449 h 725589"/>
                <a:gd name="connsiteX674" fmla="*/ 156421 w 1002196"/>
                <a:gd name="connsiteY674" fmla="*/ 574090 h 725589"/>
                <a:gd name="connsiteX675" fmla="*/ 166710 w 1002196"/>
                <a:gd name="connsiteY675" fmla="*/ 575283 h 725589"/>
                <a:gd name="connsiteX676" fmla="*/ 177148 w 1002196"/>
                <a:gd name="connsiteY676" fmla="*/ 573046 h 725589"/>
                <a:gd name="connsiteX677" fmla="*/ 178042 w 1002196"/>
                <a:gd name="connsiteY677" fmla="*/ 570063 h 725589"/>
                <a:gd name="connsiteX678" fmla="*/ 179086 w 1002196"/>
                <a:gd name="connsiteY678" fmla="*/ 569318 h 725589"/>
                <a:gd name="connsiteX679" fmla="*/ 180130 w 1002196"/>
                <a:gd name="connsiteY679" fmla="*/ 567827 h 725589"/>
                <a:gd name="connsiteX680" fmla="*/ 180876 w 1002196"/>
                <a:gd name="connsiteY680" fmla="*/ 567678 h 725589"/>
                <a:gd name="connsiteX681" fmla="*/ 188629 w 1002196"/>
                <a:gd name="connsiteY681" fmla="*/ 564844 h 725589"/>
                <a:gd name="connsiteX682" fmla="*/ 191463 w 1002196"/>
                <a:gd name="connsiteY682" fmla="*/ 564844 h 725589"/>
                <a:gd name="connsiteX683" fmla="*/ 195638 w 1002196"/>
                <a:gd name="connsiteY683" fmla="*/ 561564 h 725589"/>
                <a:gd name="connsiteX684" fmla="*/ 199217 w 1002196"/>
                <a:gd name="connsiteY684" fmla="*/ 559327 h 725589"/>
                <a:gd name="connsiteX685" fmla="*/ 203392 w 1002196"/>
                <a:gd name="connsiteY685" fmla="*/ 557538 h 725589"/>
                <a:gd name="connsiteX686" fmla="*/ 206076 w 1002196"/>
                <a:gd name="connsiteY686" fmla="*/ 560818 h 725589"/>
                <a:gd name="connsiteX687" fmla="*/ 208909 w 1002196"/>
                <a:gd name="connsiteY687" fmla="*/ 563502 h 725589"/>
                <a:gd name="connsiteX688" fmla="*/ 215023 w 1002196"/>
                <a:gd name="connsiteY688" fmla="*/ 566932 h 725589"/>
                <a:gd name="connsiteX689" fmla="*/ 217408 w 1002196"/>
                <a:gd name="connsiteY689" fmla="*/ 566336 h 725589"/>
                <a:gd name="connsiteX690" fmla="*/ 219794 w 1002196"/>
                <a:gd name="connsiteY690" fmla="*/ 563950 h 725589"/>
                <a:gd name="connsiteX691" fmla="*/ 221584 w 1002196"/>
                <a:gd name="connsiteY691" fmla="*/ 563204 h 725589"/>
                <a:gd name="connsiteX692" fmla="*/ 227250 w 1002196"/>
                <a:gd name="connsiteY692" fmla="*/ 567976 h 725589"/>
                <a:gd name="connsiteX693" fmla="*/ 229785 w 1002196"/>
                <a:gd name="connsiteY693" fmla="*/ 570958 h 725589"/>
                <a:gd name="connsiteX694" fmla="*/ 237092 w 1002196"/>
                <a:gd name="connsiteY694" fmla="*/ 581098 h 725589"/>
                <a:gd name="connsiteX695" fmla="*/ 240521 w 1002196"/>
                <a:gd name="connsiteY695" fmla="*/ 583633 h 725589"/>
                <a:gd name="connsiteX696" fmla="*/ 244845 w 1002196"/>
                <a:gd name="connsiteY696" fmla="*/ 582142 h 725589"/>
                <a:gd name="connsiteX697" fmla="*/ 245293 w 1002196"/>
                <a:gd name="connsiteY697" fmla="*/ 579010 h 725589"/>
                <a:gd name="connsiteX698" fmla="*/ 242907 w 1002196"/>
                <a:gd name="connsiteY698" fmla="*/ 570958 h 725589"/>
                <a:gd name="connsiteX699" fmla="*/ 243503 w 1002196"/>
                <a:gd name="connsiteY699" fmla="*/ 567976 h 725589"/>
                <a:gd name="connsiteX700" fmla="*/ 245144 w 1002196"/>
                <a:gd name="connsiteY700" fmla="*/ 563652 h 725589"/>
                <a:gd name="connsiteX701" fmla="*/ 244249 w 1002196"/>
                <a:gd name="connsiteY701" fmla="*/ 560669 h 725589"/>
                <a:gd name="connsiteX702" fmla="*/ 245591 w 1002196"/>
                <a:gd name="connsiteY702" fmla="*/ 561713 h 725589"/>
                <a:gd name="connsiteX703" fmla="*/ 247679 w 1002196"/>
                <a:gd name="connsiteY703" fmla="*/ 562459 h 725589"/>
                <a:gd name="connsiteX704" fmla="*/ 250214 w 1002196"/>
                <a:gd name="connsiteY704" fmla="*/ 560222 h 725589"/>
                <a:gd name="connsiteX705" fmla="*/ 252003 w 1002196"/>
                <a:gd name="connsiteY705" fmla="*/ 556792 h 725589"/>
                <a:gd name="connsiteX706" fmla="*/ 254389 w 1002196"/>
                <a:gd name="connsiteY706" fmla="*/ 556047 h 725589"/>
                <a:gd name="connsiteX707" fmla="*/ 259757 w 1002196"/>
                <a:gd name="connsiteY707" fmla="*/ 558134 h 725589"/>
                <a:gd name="connsiteX708" fmla="*/ 263485 w 1002196"/>
                <a:gd name="connsiteY708" fmla="*/ 560520 h 725589"/>
                <a:gd name="connsiteX709" fmla="*/ 260652 w 1002196"/>
                <a:gd name="connsiteY709" fmla="*/ 560520 h 725589"/>
                <a:gd name="connsiteX710" fmla="*/ 257222 w 1002196"/>
                <a:gd name="connsiteY710" fmla="*/ 559327 h 725589"/>
                <a:gd name="connsiteX711" fmla="*/ 254389 w 1002196"/>
                <a:gd name="connsiteY711" fmla="*/ 559775 h 725589"/>
                <a:gd name="connsiteX712" fmla="*/ 253047 w 1002196"/>
                <a:gd name="connsiteY712" fmla="*/ 562160 h 725589"/>
                <a:gd name="connsiteX713" fmla="*/ 252301 w 1002196"/>
                <a:gd name="connsiteY713" fmla="*/ 565739 h 725589"/>
                <a:gd name="connsiteX714" fmla="*/ 253941 w 1002196"/>
                <a:gd name="connsiteY714" fmla="*/ 568423 h 725589"/>
                <a:gd name="connsiteX715" fmla="*/ 255283 w 1002196"/>
                <a:gd name="connsiteY715" fmla="*/ 569914 h 725589"/>
                <a:gd name="connsiteX716" fmla="*/ 257669 w 1002196"/>
                <a:gd name="connsiteY716" fmla="*/ 574090 h 725589"/>
                <a:gd name="connsiteX717" fmla="*/ 260503 w 1002196"/>
                <a:gd name="connsiteY717" fmla="*/ 575283 h 725589"/>
                <a:gd name="connsiteX718" fmla="*/ 264976 w 1002196"/>
                <a:gd name="connsiteY718" fmla="*/ 574239 h 725589"/>
                <a:gd name="connsiteX719" fmla="*/ 274370 w 1002196"/>
                <a:gd name="connsiteY719" fmla="*/ 569765 h 725589"/>
                <a:gd name="connsiteX720" fmla="*/ 288089 w 1002196"/>
                <a:gd name="connsiteY720" fmla="*/ 564695 h 725589"/>
                <a:gd name="connsiteX721" fmla="*/ 292860 w 1002196"/>
                <a:gd name="connsiteY721" fmla="*/ 560073 h 725589"/>
                <a:gd name="connsiteX722" fmla="*/ 296886 w 1002196"/>
                <a:gd name="connsiteY722" fmla="*/ 554257 h 725589"/>
                <a:gd name="connsiteX723" fmla="*/ 293904 w 1002196"/>
                <a:gd name="connsiteY723" fmla="*/ 561117 h 725589"/>
                <a:gd name="connsiteX724" fmla="*/ 290773 w 1002196"/>
                <a:gd name="connsiteY724" fmla="*/ 568871 h 725589"/>
                <a:gd name="connsiteX725" fmla="*/ 291667 w 1002196"/>
                <a:gd name="connsiteY725" fmla="*/ 570063 h 725589"/>
                <a:gd name="connsiteX726" fmla="*/ 292562 w 1002196"/>
                <a:gd name="connsiteY726" fmla="*/ 570362 h 725589"/>
                <a:gd name="connsiteX727" fmla="*/ 285852 w 1002196"/>
                <a:gd name="connsiteY727" fmla="*/ 574239 h 725589"/>
                <a:gd name="connsiteX728" fmla="*/ 279738 w 1002196"/>
                <a:gd name="connsiteY728" fmla="*/ 579756 h 725589"/>
                <a:gd name="connsiteX729" fmla="*/ 278098 w 1002196"/>
                <a:gd name="connsiteY729" fmla="*/ 583036 h 725589"/>
                <a:gd name="connsiteX730" fmla="*/ 278098 w 1002196"/>
                <a:gd name="connsiteY730" fmla="*/ 585870 h 725589"/>
                <a:gd name="connsiteX731" fmla="*/ 278993 w 1002196"/>
                <a:gd name="connsiteY731" fmla="*/ 589746 h 725589"/>
                <a:gd name="connsiteX732" fmla="*/ 281528 w 1002196"/>
                <a:gd name="connsiteY732" fmla="*/ 590492 h 725589"/>
                <a:gd name="connsiteX733" fmla="*/ 283019 w 1002196"/>
                <a:gd name="connsiteY733" fmla="*/ 590492 h 725589"/>
                <a:gd name="connsiteX734" fmla="*/ 286747 w 1002196"/>
                <a:gd name="connsiteY734" fmla="*/ 592132 h 725589"/>
                <a:gd name="connsiteX735" fmla="*/ 280186 w 1002196"/>
                <a:gd name="connsiteY735" fmla="*/ 593027 h 725589"/>
                <a:gd name="connsiteX736" fmla="*/ 277352 w 1002196"/>
                <a:gd name="connsiteY736" fmla="*/ 594220 h 725589"/>
                <a:gd name="connsiteX737" fmla="*/ 275861 w 1002196"/>
                <a:gd name="connsiteY737" fmla="*/ 597799 h 725589"/>
                <a:gd name="connsiteX738" fmla="*/ 275563 w 1002196"/>
                <a:gd name="connsiteY738" fmla="*/ 604062 h 725589"/>
                <a:gd name="connsiteX739" fmla="*/ 273923 w 1002196"/>
                <a:gd name="connsiteY739" fmla="*/ 610026 h 725589"/>
                <a:gd name="connsiteX740" fmla="*/ 273475 w 1002196"/>
                <a:gd name="connsiteY740" fmla="*/ 612561 h 725589"/>
                <a:gd name="connsiteX741" fmla="*/ 273923 w 1002196"/>
                <a:gd name="connsiteY741" fmla="*/ 614201 h 725589"/>
                <a:gd name="connsiteX742" fmla="*/ 275861 w 1002196"/>
                <a:gd name="connsiteY742" fmla="*/ 615692 h 725589"/>
                <a:gd name="connsiteX743" fmla="*/ 276905 w 1002196"/>
                <a:gd name="connsiteY743" fmla="*/ 618078 h 725589"/>
                <a:gd name="connsiteX744" fmla="*/ 277800 w 1002196"/>
                <a:gd name="connsiteY744" fmla="*/ 618675 h 725589"/>
                <a:gd name="connsiteX745" fmla="*/ 279440 w 1002196"/>
                <a:gd name="connsiteY745" fmla="*/ 618973 h 725589"/>
                <a:gd name="connsiteX746" fmla="*/ 279738 w 1002196"/>
                <a:gd name="connsiteY746" fmla="*/ 619420 h 725589"/>
                <a:gd name="connsiteX747" fmla="*/ 277800 w 1002196"/>
                <a:gd name="connsiteY747" fmla="*/ 620315 h 725589"/>
                <a:gd name="connsiteX748" fmla="*/ 274967 w 1002196"/>
                <a:gd name="connsiteY748" fmla="*/ 619718 h 725589"/>
                <a:gd name="connsiteX749" fmla="*/ 274221 w 1002196"/>
                <a:gd name="connsiteY749" fmla="*/ 619122 h 725589"/>
                <a:gd name="connsiteX750" fmla="*/ 273475 w 1002196"/>
                <a:gd name="connsiteY750" fmla="*/ 618078 h 725589"/>
                <a:gd name="connsiteX751" fmla="*/ 272432 w 1002196"/>
                <a:gd name="connsiteY751" fmla="*/ 617780 h 725589"/>
                <a:gd name="connsiteX752" fmla="*/ 269598 w 1002196"/>
                <a:gd name="connsiteY752" fmla="*/ 618526 h 725589"/>
                <a:gd name="connsiteX753" fmla="*/ 268406 w 1002196"/>
                <a:gd name="connsiteY753" fmla="*/ 619271 h 725589"/>
                <a:gd name="connsiteX754" fmla="*/ 264379 w 1002196"/>
                <a:gd name="connsiteY754" fmla="*/ 623297 h 725589"/>
                <a:gd name="connsiteX755" fmla="*/ 261994 w 1002196"/>
                <a:gd name="connsiteY755" fmla="*/ 624937 h 725589"/>
                <a:gd name="connsiteX756" fmla="*/ 259608 w 1002196"/>
                <a:gd name="connsiteY756" fmla="*/ 625832 h 725589"/>
                <a:gd name="connsiteX757" fmla="*/ 257073 w 1002196"/>
                <a:gd name="connsiteY757" fmla="*/ 627622 h 725589"/>
                <a:gd name="connsiteX758" fmla="*/ 253047 w 1002196"/>
                <a:gd name="connsiteY758" fmla="*/ 631499 h 725589"/>
                <a:gd name="connsiteX759" fmla="*/ 250214 w 1002196"/>
                <a:gd name="connsiteY759" fmla="*/ 634928 h 725589"/>
                <a:gd name="connsiteX760" fmla="*/ 248126 w 1002196"/>
                <a:gd name="connsiteY760" fmla="*/ 637910 h 725589"/>
                <a:gd name="connsiteX761" fmla="*/ 247679 w 1002196"/>
                <a:gd name="connsiteY761" fmla="*/ 639551 h 725589"/>
                <a:gd name="connsiteX762" fmla="*/ 247530 w 1002196"/>
                <a:gd name="connsiteY762" fmla="*/ 641638 h 725589"/>
                <a:gd name="connsiteX763" fmla="*/ 247679 w 1002196"/>
                <a:gd name="connsiteY763" fmla="*/ 643875 h 725589"/>
                <a:gd name="connsiteX764" fmla="*/ 247977 w 1002196"/>
                <a:gd name="connsiteY764" fmla="*/ 646112 h 725589"/>
                <a:gd name="connsiteX765" fmla="*/ 247828 w 1002196"/>
                <a:gd name="connsiteY765" fmla="*/ 647454 h 725589"/>
                <a:gd name="connsiteX766" fmla="*/ 246933 w 1002196"/>
                <a:gd name="connsiteY766" fmla="*/ 647752 h 725589"/>
                <a:gd name="connsiteX767" fmla="*/ 244995 w 1002196"/>
                <a:gd name="connsiteY767" fmla="*/ 647454 h 725589"/>
                <a:gd name="connsiteX768" fmla="*/ 242012 w 1002196"/>
                <a:gd name="connsiteY768" fmla="*/ 646559 h 725589"/>
                <a:gd name="connsiteX769" fmla="*/ 241416 w 1002196"/>
                <a:gd name="connsiteY769" fmla="*/ 645366 h 725589"/>
                <a:gd name="connsiteX770" fmla="*/ 241416 w 1002196"/>
                <a:gd name="connsiteY770" fmla="*/ 644024 h 725589"/>
                <a:gd name="connsiteX771" fmla="*/ 239477 w 1002196"/>
                <a:gd name="connsiteY771" fmla="*/ 644919 h 725589"/>
                <a:gd name="connsiteX772" fmla="*/ 235004 w 1002196"/>
                <a:gd name="connsiteY772" fmla="*/ 648348 h 725589"/>
                <a:gd name="connsiteX773" fmla="*/ 231873 w 1002196"/>
                <a:gd name="connsiteY773" fmla="*/ 651629 h 725589"/>
                <a:gd name="connsiteX774" fmla="*/ 218601 w 1002196"/>
                <a:gd name="connsiteY774" fmla="*/ 656550 h 725589"/>
                <a:gd name="connsiteX775" fmla="*/ 211742 w 1002196"/>
                <a:gd name="connsiteY775" fmla="*/ 661470 h 725589"/>
                <a:gd name="connsiteX776" fmla="*/ 209058 w 1002196"/>
                <a:gd name="connsiteY776" fmla="*/ 662962 h 725589"/>
                <a:gd name="connsiteX777" fmla="*/ 205032 w 1002196"/>
                <a:gd name="connsiteY777" fmla="*/ 666242 h 725589"/>
                <a:gd name="connsiteX778" fmla="*/ 202944 w 1002196"/>
                <a:gd name="connsiteY778" fmla="*/ 669075 h 725589"/>
                <a:gd name="connsiteX779" fmla="*/ 200857 w 1002196"/>
                <a:gd name="connsiteY779" fmla="*/ 673101 h 725589"/>
                <a:gd name="connsiteX780" fmla="*/ 199366 w 1002196"/>
                <a:gd name="connsiteY780" fmla="*/ 676084 h 725589"/>
                <a:gd name="connsiteX781" fmla="*/ 198769 w 1002196"/>
                <a:gd name="connsiteY781" fmla="*/ 678171 h 725589"/>
                <a:gd name="connsiteX782" fmla="*/ 199067 w 1002196"/>
                <a:gd name="connsiteY782" fmla="*/ 679811 h 725589"/>
                <a:gd name="connsiteX783" fmla="*/ 200260 w 1002196"/>
                <a:gd name="connsiteY783" fmla="*/ 680855 h 725589"/>
                <a:gd name="connsiteX784" fmla="*/ 204883 w 1002196"/>
                <a:gd name="connsiteY784" fmla="*/ 683688 h 725589"/>
                <a:gd name="connsiteX785" fmla="*/ 205778 w 1002196"/>
                <a:gd name="connsiteY785" fmla="*/ 684881 h 725589"/>
                <a:gd name="connsiteX786" fmla="*/ 205330 w 1002196"/>
                <a:gd name="connsiteY786" fmla="*/ 685925 h 725589"/>
                <a:gd name="connsiteX787" fmla="*/ 203839 w 1002196"/>
                <a:gd name="connsiteY787" fmla="*/ 686074 h 725589"/>
                <a:gd name="connsiteX788" fmla="*/ 201453 w 1002196"/>
                <a:gd name="connsiteY788" fmla="*/ 685478 h 725589"/>
                <a:gd name="connsiteX789" fmla="*/ 199813 w 1002196"/>
                <a:gd name="connsiteY789" fmla="*/ 684732 h 725589"/>
                <a:gd name="connsiteX790" fmla="*/ 198918 w 1002196"/>
                <a:gd name="connsiteY790" fmla="*/ 683688 h 725589"/>
                <a:gd name="connsiteX791" fmla="*/ 197129 w 1002196"/>
                <a:gd name="connsiteY791" fmla="*/ 683241 h 725589"/>
                <a:gd name="connsiteX792" fmla="*/ 194296 w 1002196"/>
                <a:gd name="connsiteY792" fmla="*/ 683390 h 725589"/>
                <a:gd name="connsiteX793" fmla="*/ 192954 w 1002196"/>
                <a:gd name="connsiteY793" fmla="*/ 683987 h 725589"/>
                <a:gd name="connsiteX794" fmla="*/ 193252 w 1002196"/>
                <a:gd name="connsiteY794" fmla="*/ 687267 h 725589"/>
                <a:gd name="connsiteX795" fmla="*/ 192805 w 1002196"/>
                <a:gd name="connsiteY795" fmla="*/ 687864 h 725589"/>
                <a:gd name="connsiteX796" fmla="*/ 191761 w 1002196"/>
                <a:gd name="connsiteY796" fmla="*/ 687864 h 725589"/>
                <a:gd name="connsiteX797" fmla="*/ 190568 w 1002196"/>
                <a:gd name="connsiteY797" fmla="*/ 687267 h 725589"/>
                <a:gd name="connsiteX798" fmla="*/ 186542 w 1002196"/>
                <a:gd name="connsiteY798" fmla="*/ 682794 h 725589"/>
                <a:gd name="connsiteX799" fmla="*/ 186393 w 1002196"/>
                <a:gd name="connsiteY799" fmla="*/ 681750 h 725589"/>
                <a:gd name="connsiteX800" fmla="*/ 189226 w 1002196"/>
                <a:gd name="connsiteY800" fmla="*/ 680706 h 725589"/>
                <a:gd name="connsiteX801" fmla="*/ 189822 w 1002196"/>
                <a:gd name="connsiteY801" fmla="*/ 679513 h 725589"/>
                <a:gd name="connsiteX802" fmla="*/ 189226 w 1002196"/>
                <a:gd name="connsiteY802" fmla="*/ 678619 h 725589"/>
                <a:gd name="connsiteX803" fmla="*/ 187437 w 1002196"/>
                <a:gd name="connsiteY803" fmla="*/ 679513 h 725589"/>
                <a:gd name="connsiteX804" fmla="*/ 182814 w 1002196"/>
                <a:gd name="connsiteY804" fmla="*/ 680259 h 725589"/>
                <a:gd name="connsiteX805" fmla="*/ 181621 w 1002196"/>
                <a:gd name="connsiteY805" fmla="*/ 680110 h 725589"/>
                <a:gd name="connsiteX806" fmla="*/ 180726 w 1002196"/>
                <a:gd name="connsiteY806" fmla="*/ 679215 h 725589"/>
                <a:gd name="connsiteX807" fmla="*/ 181919 w 1002196"/>
                <a:gd name="connsiteY807" fmla="*/ 677873 h 725589"/>
                <a:gd name="connsiteX808" fmla="*/ 180876 w 1002196"/>
                <a:gd name="connsiteY808" fmla="*/ 677575 h 725589"/>
                <a:gd name="connsiteX809" fmla="*/ 168201 w 1002196"/>
                <a:gd name="connsiteY809" fmla="*/ 682048 h 725589"/>
                <a:gd name="connsiteX810" fmla="*/ 161938 w 1002196"/>
                <a:gd name="connsiteY810" fmla="*/ 685180 h 725589"/>
                <a:gd name="connsiteX811" fmla="*/ 156123 w 1002196"/>
                <a:gd name="connsiteY811" fmla="*/ 689206 h 725589"/>
                <a:gd name="connsiteX812" fmla="*/ 151053 w 1002196"/>
                <a:gd name="connsiteY812" fmla="*/ 693977 h 725589"/>
                <a:gd name="connsiteX813" fmla="*/ 146728 w 1002196"/>
                <a:gd name="connsiteY813" fmla="*/ 699644 h 725589"/>
                <a:gd name="connsiteX814" fmla="*/ 143001 w 1002196"/>
                <a:gd name="connsiteY814" fmla="*/ 703372 h 725589"/>
                <a:gd name="connsiteX815" fmla="*/ 139571 w 1002196"/>
                <a:gd name="connsiteY815" fmla="*/ 705459 h 725589"/>
                <a:gd name="connsiteX816" fmla="*/ 137781 w 1002196"/>
                <a:gd name="connsiteY816" fmla="*/ 707099 h 725589"/>
                <a:gd name="connsiteX817" fmla="*/ 137334 w 1002196"/>
                <a:gd name="connsiteY817" fmla="*/ 708441 h 725589"/>
                <a:gd name="connsiteX818" fmla="*/ 136440 w 1002196"/>
                <a:gd name="connsiteY818" fmla="*/ 709336 h 725589"/>
                <a:gd name="connsiteX819" fmla="*/ 134948 w 1002196"/>
                <a:gd name="connsiteY819" fmla="*/ 709783 h 725589"/>
                <a:gd name="connsiteX820" fmla="*/ 133755 w 1002196"/>
                <a:gd name="connsiteY820" fmla="*/ 709634 h 725589"/>
                <a:gd name="connsiteX821" fmla="*/ 132712 w 1002196"/>
                <a:gd name="connsiteY821" fmla="*/ 709038 h 725589"/>
                <a:gd name="connsiteX822" fmla="*/ 130922 w 1002196"/>
                <a:gd name="connsiteY822" fmla="*/ 709485 h 725589"/>
                <a:gd name="connsiteX823" fmla="*/ 126598 w 1002196"/>
                <a:gd name="connsiteY823" fmla="*/ 712169 h 725589"/>
                <a:gd name="connsiteX824" fmla="*/ 126002 w 1002196"/>
                <a:gd name="connsiteY824" fmla="*/ 713213 h 725589"/>
                <a:gd name="connsiteX825" fmla="*/ 125852 w 1002196"/>
                <a:gd name="connsiteY825" fmla="*/ 714555 h 725589"/>
                <a:gd name="connsiteX826" fmla="*/ 126449 w 1002196"/>
                <a:gd name="connsiteY826" fmla="*/ 716494 h 725589"/>
                <a:gd name="connsiteX827" fmla="*/ 126151 w 1002196"/>
                <a:gd name="connsiteY827" fmla="*/ 718730 h 725589"/>
                <a:gd name="connsiteX828" fmla="*/ 125107 w 1002196"/>
                <a:gd name="connsiteY828" fmla="*/ 721563 h 725589"/>
                <a:gd name="connsiteX829" fmla="*/ 125107 w 1002196"/>
                <a:gd name="connsiteY829" fmla="*/ 722905 h 725589"/>
                <a:gd name="connsiteX830" fmla="*/ 126449 w 1002196"/>
                <a:gd name="connsiteY830" fmla="*/ 723055 h 725589"/>
                <a:gd name="connsiteX831" fmla="*/ 128238 w 1002196"/>
                <a:gd name="connsiteY831" fmla="*/ 722011 h 725589"/>
                <a:gd name="connsiteX832" fmla="*/ 130475 w 1002196"/>
                <a:gd name="connsiteY832" fmla="*/ 720072 h 725589"/>
                <a:gd name="connsiteX833" fmla="*/ 131370 w 1002196"/>
                <a:gd name="connsiteY833" fmla="*/ 717836 h 725589"/>
                <a:gd name="connsiteX834" fmla="*/ 130624 w 1002196"/>
                <a:gd name="connsiteY834" fmla="*/ 715450 h 725589"/>
                <a:gd name="connsiteX835" fmla="*/ 130773 w 1002196"/>
                <a:gd name="connsiteY835" fmla="*/ 714406 h 725589"/>
                <a:gd name="connsiteX836" fmla="*/ 134054 w 1002196"/>
                <a:gd name="connsiteY836" fmla="*/ 715002 h 725589"/>
                <a:gd name="connsiteX837" fmla="*/ 137483 w 1002196"/>
                <a:gd name="connsiteY837" fmla="*/ 718581 h 725589"/>
                <a:gd name="connsiteX838" fmla="*/ 138676 w 1002196"/>
                <a:gd name="connsiteY838" fmla="*/ 718730 h 725589"/>
                <a:gd name="connsiteX839" fmla="*/ 142553 w 1002196"/>
                <a:gd name="connsiteY839" fmla="*/ 716941 h 725589"/>
                <a:gd name="connsiteX840" fmla="*/ 144044 w 1002196"/>
                <a:gd name="connsiteY840" fmla="*/ 715301 h 725589"/>
                <a:gd name="connsiteX841" fmla="*/ 144193 w 1002196"/>
                <a:gd name="connsiteY841" fmla="*/ 714108 h 725589"/>
                <a:gd name="connsiteX842" fmla="*/ 143299 w 1002196"/>
                <a:gd name="connsiteY842" fmla="*/ 708441 h 725589"/>
                <a:gd name="connsiteX843" fmla="*/ 143746 w 1002196"/>
                <a:gd name="connsiteY843" fmla="*/ 707398 h 725589"/>
                <a:gd name="connsiteX844" fmla="*/ 145983 w 1002196"/>
                <a:gd name="connsiteY844" fmla="*/ 707547 h 725589"/>
                <a:gd name="connsiteX845" fmla="*/ 147325 w 1002196"/>
                <a:gd name="connsiteY845" fmla="*/ 708889 h 725589"/>
                <a:gd name="connsiteX846" fmla="*/ 149114 w 1002196"/>
                <a:gd name="connsiteY846" fmla="*/ 711275 h 725589"/>
                <a:gd name="connsiteX847" fmla="*/ 149412 w 1002196"/>
                <a:gd name="connsiteY847" fmla="*/ 712766 h 725589"/>
                <a:gd name="connsiteX848" fmla="*/ 148369 w 1002196"/>
                <a:gd name="connsiteY848" fmla="*/ 713362 h 725589"/>
                <a:gd name="connsiteX849" fmla="*/ 148219 w 1002196"/>
                <a:gd name="connsiteY849" fmla="*/ 713809 h 725589"/>
                <a:gd name="connsiteX850" fmla="*/ 148965 w 1002196"/>
                <a:gd name="connsiteY850" fmla="*/ 714555 h 725589"/>
                <a:gd name="connsiteX851" fmla="*/ 150158 w 1002196"/>
                <a:gd name="connsiteY851" fmla="*/ 714853 h 725589"/>
                <a:gd name="connsiteX852" fmla="*/ 151500 w 1002196"/>
                <a:gd name="connsiteY852" fmla="*/ 714853 h 725589"/>
                <a:gd name="connsiteX853" fmla="*/ 152991 w 1002196"/>
                <a:gd name="connsiteY853" fmla="*/ 714108 h 725589"/>
                <a:gd name="connsiteX854" fmla="*/ 154781 w 1002196"/>
                <a:gd name="connsiteY854" fmla="*/ 712169 h 725589"/>
                <a:gd name="connsiteX855" fmla="*/ 155973 w 1002196"/>
                <a:gd name="connsiteY855" fmla="*/ 711275 h 725589"/>
                <a:gd name="connsiteX856" fmla="*/ 158359 w 1002196"/>
                <a:gd name="connsiteY856" fmla="*/ 711573 h 725589"/>
                <a:gd name="connsiteX857" fmla="*/ 160745 w 1002196"/>
                <a:gd name="connsiteY857" fmla="*/ 709187 h 725589"/>
                <a:gd name="connsiteX858" fmla="*/ 167157 w 1002196"/>
                <a:gd name="connsiteY858" fmla="*/ 701880 h 725589"/>
                <a:gd name="connsiteX859" fmla="*/ 167604 w 1002196"/>
                <a:gd name="connsiteY859" fmla="*/ 700687 h 725589"/>
                <a:gd name="connsiteX860" fmla="*/ 168648 w 1002196"/>
                <a:gd name="connsiteY860" fmla="*/ 696512 h 725589"/>
                <a:gd name="connsiteX861" fmla="*/ 169394 w 1002196"/>
                <a:gd name="connsiteY861" fmla="*/ 695170 h 725589"/>
                <a:gd name="connsiteX862" fmla="*/ 170885 w 1002196"/>
                <a:gd name="connsiteY862" fmla="*/ 694126 h 725589"/>
                <a:gd name="connsiteX863" fmla="*/ 172972 w 1002196"/>
                <a:gd name="connsiteY863" fmla="*/ 693083 h 725589"/>
                <a:gd name="connsiteX864" fmla="*/ 174613 w 1002196"/>
                <a:gd name="connsiteY864" fmla="*/ 692784 h 725589"/>
                <a:gd name="connsiteX865" fmla="*/ 177148 w 1002196"/>
                <a:gd name="connsiteY865" fmla="*/ 693381 h 725589"/>
                <a:gd name="connsiteX866" fmla="*/ 179832 w 1002196"/>
                <a:gd name="connsiteY866" fmla="*/ 694574 h 725589"/>
                <a:gd name="connsiteX867" fmla="*/ 181025 w 1002196"/>
                <a:gd name="connsiteY867" fmla="*/ 695319 h 725589"/>
                <a:gd name="connsiteX868" fmla="*/ 181323 w 1002196"/>
                <a:gd name="connsiteY868" fmla="*/ 696065 h 725589"/>
                <a:gd name="connsiteX869" fmla="*/ 178341 w 1002196"/>
                <a:gd name="connsiteY869" fmla="*/ 695468 h 725589"/>
                <a:gd name="connsiteX870" fmla="*/ 176849 w 1002196"/>
                <a:gd name="connsiteY870" fmla="*/ 695468 h 725589"/>
                <a:gd name="connsiteX871" fmla="*/ 175806 w 1002196"/>
                <a:gd name="connsiteY871" fmla="*/ 696363 h 725589"/>
                <a:gd name="connsiteX872" fmla="*/ 174911 w 1002196"/>
                <a:gd name="connsiteY872" fmla="*/ 697109 h 725589"/>
                <a:gd name="connsiteX873" fmla="*/ 174016 w 1002196"/>
                <a:gd name="connsiteY873" fmla="*/ 699047 h 725589"/>
                <a:gd name="connsiteX874" fmla="*/ 174016 w 1002196"/>
                <a:gd name="connsiteY874" fmla="*/ 701582 h 725589"/>
                <a:gd name="connsiteX875" fmla="*/ 174464 w 1002196"/>
                <a:gd name="connsiteY875" fmla="*/ 702179 h 725589"/>
                <a:gd name="connsiteX876" fmla="*/ 176551 w 1002196"/>
                <a:gd name="connsiteY876" fmla="*/ 702626 h 725589"/>
                <a:gd name="connsiteX877" fmla="*/ 181919 w 1002196"/>
                <a:gd name="connsiteY877" fmla="*/ 701880 h 725589"/>
                <a:gd name="connsiteX878" fmla="*/ 184007 w 1002196"/>
                <a:gd name="connsiteY878" fmla="*/ 701284 h 725589"/>
                <a:gd name="connsiteX879" fmla="*/ 185945 w 1002196"/>
                <a:gd name="connsiteY879" fmla="*/ 699942 h 725589"/>
                <a:gd name="connsiteX880" fmla="*/ 187884 w 1002196"/>
                <a:gd name="connsiteY880" fmla="*/ 698003 h 725589"/>
                <a:gd name="connsiteX881" fmla="*/ 189375 w 1002196"/>
                <a:gd name="connsiteY881" fmla="*/ 697109 h 725589"/>
                <a:gd name="connsiteX882" fmla="*/ 192656 w 1002196"/>
                <a:gd name="connsiteY882" fmla="*/ 698302 h 725589"/>
                <a:gd name="connsiteX883" fmla="*/ 193848 w 1002196"/>
                <a:gd name="connsiteY883" fmla="*/ 697705 h 725589"/>
                <a:gd name="connsiteX884" fmla="*/ 194892 w 1002196"/>
                <a:gd name="connsiteY884" fmla="*/ 696065 h 725589"/>
                <a:gd name="connsiteX885" fmla="*/ 196533 w 1002196"/>
                <a:gd name="connsiteY885" fmla="*/ 695618 h 725589"/>
                <a:gd name="connsiteX886" fmla="*/ 198322 w 1002196"/>
                <a:gd name="connsiteY886" fmla="*/ 696363 h 725589"/>
                <a:gd name="connsiteX887" fmla="*/ 199813 w 1002196"/>
                <a:gd name="connsiteY887" fmla="*/ 696214 h 725589"/>
                <a:gd name="connsiteX888" fmla="*/ 200708 w 1002196"/>
                <a:gd name="connsiteY888" fmla="*/ 695468 h 725589"/>
                <a:gd name="connsiteX889" fmla="*/ 202199 w 1002196"/>
                <a:gd name="connsiteY889" fmla="*/ 693232 h 725589"/>
                <a:gd name="connsiteX890" fmla="*/ 203094 w 1002196"/>
                <a:gd name="connsiteY890" fmla="*/ 692486 h 725589"/>
                <a:gd name="connsiteX891" fmla="*/ 206523 w 1002196"/>
                <a:gd name="connsiteY891" fmla="*/ 691442 h 725589"/>
                <a:gd name="connsiteX892" fmla="*/ 211742 w 1002196"/>
                <a:gd name="connsiteY892" fmla="*/ 687565 h 725589"/>
                <a:gd name="connsiteX893" fmla="*/ 213979 w 1002196"/>
                <a:gd name="connsiteY893" fmla="*/ 686373 h 725589"/>
                <a:gd name="connsiteX894" fmla="*/ 215172 w 1002196"/>
                <a:gd name="connsiteY894" fmla="*/ 686373 h 725589"/>
                <a:gd name="connsiteX895" fmla="*/ 216216 w 1002196"/>
                <a:gd name="connsiteY895" fmla="*/ 686074 h 725589"/>
                <a:gd name="connsiteX896" fmla="*/ 217856 w 1002196"/>
                <a:gd name="connsiteY896" fmla="*/ 684881 h 725589"/>
                <a:gd name="connsiteX897" fmla="*/ 218900 w 1002196"/>
                <a:gd name="connsiteY897" fmla="*/ 684583 h 725589"/>
                <a:gd name="connsiteX898" fmla="*/ 219645 w 1002196"/>
                <a:gd name="connsiteY898" fmla="*/ 684434 h 725589"/>
                <a:gd name="connsiteX899" fmla="*/ 221435 w 1002196"/>
                <a:gd name="connsiteY899" fmla="*/ 685180 h 725589"/>
                <a:gd name="connsiteX900" fmla="*/ 221733 w 1002196"/>
                <a:gd name="connsiteY900" fmla="*/ 686373 h 725589"/>
                <a:gd name="connsiteX901" fmla="*/ 221584 w 1002196"/>
                <a:gd name="connsiteY901" fmla="*/ 692039 h 725589"/>
                <a:gd name="connsiteX902" fmla="*/ 221882 w 1002196"/>
                <a:gd name="connsiteY902" fmla="*/ 692784 h 725589"/>
                <a:gd name="connsiteX903" fmla="*/ 223224 w 1002196"/>
                <a:gd name="connsiteY903" fmla="*/ 691741 h 725589"/>
                <a:gd name="connsiteX904" fmla="*/ 224268 w 1002196"/>
                <a:gd name="connsiteY904" fmla="*/ 690100 h 725589"/>
                <a:gd name="connsiteX905" fmla="*/ 225013 w 1002196"/>
                <a:gd name="connsiteY905" fmla="*/ 688162 h 725589"/>
                <a:gd name="connsiteX906" fmla="*/ 225461 w 1002196"/>
                <a:gd name="connsiteY906" fmla="*/ 685776 h 725589"/>
                <a:gd name="connsiteX907" fmla="*/ 227996 w 1002196"/>
                <a:gd name="connsiteY907" fmla="*/ 684434 h 725589"/>
                <a:gd name="connsiteX908" fmla="*/ 244845 w 1002196"/>
                <a:gd name="connsiteY908" fmla="*/ 678917 h 725589"/>
                <a:gd name="connsiteX909" fmla="*/ 247082 w 1002196"/>
                <a:gd name="connsiteY909" fmla="*/ 676680 h 725589"/>
                <a:gd name="connsiteX910" fmla="*/ 249021 w 1002196"/>
                <a:gd name="connsiteY910" fmla="*/ 672356 h 725589"/>
                <a:gd name="connsiteX911" fmla="*/ 250065 w 1002196"/>
                <a:gd name="connsiteY911" fmla="*/ 671163 h 725589"/>
                <a:gd name="connsiteX912" fmla="*/ 250959 w 1002196"/>
                <a:gd name="connsiteY912" fmla="*/ 671312 h 725589"/>
                <a:gd name="connsiteX913" fmla="*/ 251257 w 1002196"/>
                <a:gd name="connsiteY913" fmla="*/ 671908 h 725589"/>
                <a:gd name="connsiteX914" fmla="*/ 251854 w 1002196"/>
                <a:gd name="connsiteY914" fmla="*/ 675636 h 725589"/>
                <a:gd name="connsiteX915" fmla="*/ 252301 w 1002196"/>
                <a:gd name="connsiteY915" fmla="*/ 675935 h 725589"/>
                <a:gd name="connsiteX916" fmla="*/ 253047 w 1002196"/>
                <a:gd name="connsiteY916" fmla="*/ 675487 h 725589"/>
                <a:gd name="connsiteX917" fmla="*/ 254240 w 1002196"/>
                <a:gd name="connsiteY917" fmla="*/ 674145 h 725589"/>
                <a:gd name="connsiteX918" fmla="*/ 258266 w 1002196"/>
                <a:gd name="connsiteY918" fmla="*/ 670715 h 725589"/>
                <a:gd name="connsiteX919" fmla="*/ 257968 w 1002196"/>
                <a:gd name="connsiteY919" fmla="*/ 670566 h 725589"/>
                <a:gd name="connsiteX920" fmla="*/ 257222 w 1002196"/>
                <a:gd name="connsiteY920" fmla="*/ 668479 h 725589"/>
                <a:gd name="connsiteX921" fmla="*/ 256476 w 1002196"/>
                <a:gd name="connsiteY921" fmla="*/ 667584 h 725589"/>
                <a:gd name="connsiteX922" fmla="*/ 255433 w 1002196"/>
                <a:gd name="connsiteY922" fmla="*/ 666689 h 725589"/>
                <a:gd name="connsiteX923" fmla="*/ 253345 w 1002196"/>
                <a:gd name="connsiteY923" fmla="*/ 666093 h 725589"/>
                <a:gd name="connsiteX924" fmla="*/ 251407 w 1002196"/>
                <a:gd name="connsiteY924" fmla="*/ 666391 h 725589"/>
                <a:gd name="connsiteX925" fmla="*/ 251108 w 1002196"/>
                <a:gd name="connsiteY925" fmla="*/ 666242 h 725589"/>
                <a:gd name="connsiteX926" fmla="*/ 251407 w 1002196"/>
                <a:gd name="connsiteY926" fmla="*/ 665347 h 725589"/>
                <a:gd name="connsiteX927" fmla="*/ 254687 w 1002196"/>
                <a:gd name="connsiteY927" fmla="*/ 661470 h 725589"/>
                <a:gd name="connsiteX928" fmla="*/ 256327 w 1002196"/>
                <a:gd name="connsiteY928" fmla="*/ 660725 h 725589"/>
                <a:gd name="connsiteX929" fmla="*/ 260652 w 1002196"/>
                <a:gd name="connsiteY929" fmla="*/ 659830 h 725589"/>
                <a:gd name="connsiteX930" fmla="*/ 262292 w 1002196"/>
                <a:gd name="connsiteY930" fmla="*/ 658935 h 725589"/>
                <a:gd name="connsiteX931" fmla="*/ 263634 w 1002196"/>
                <a:gd name="connsiteY931" fmla="*/ 658488 h 725589"/>
                <a:gd name="connsiteX932" fmla="*/ 266020 w 1002196"/>
                <a:gd name="connsiteY932" fmla="*/ 658637 h 725589"/>
                <a:gd name="connsiteX933" fmla="*/ 267362 w 1002196"/>
                <a:gd name="connsiteY933" fmla="*/ 658190 h 725589"/>
                <a:gd name="connsiteX934" fmla="*/ 267511 w 1002196"/>
                <a:gd name="connsiteY934" fmla="*/ 657743 h 725589"/>
                <a:gd name="connsiteX935" fmla="*/ 266169 w 1002196"/>
                <a:gd name="connsiteY935" fmla="*/ 657295 h 725589"/>
                <a:gd name="connsiteX936" fmla="*/ 263485 w 1002196"/>
                <a:gd name="connsiteY936" fmla="*/ 656997 h 725589"/>
                <a:gd name="connsiteX937" fmla="*/ 264827 w 1002196"/>
                <a:gd name="connsiteY937" fmla="*/ 655357 h 725589"/>
                <a:gd name="connsiteX938" fmla="*/ 269002 w 1002196"/>
                <a:gd name="connsiteY938" fmla="*/ 653269 h 725589"/>
                <a:gd name="connsiteX939" fmla="*/ 271537 w 1002196"/>
                <a:gd name="connsiteY939" fmla="*/ 652971 h 725589"/>
                <a:gd name="connsiteX940" fmla="*/ 274221 w 1002196"/>
                <a:gd name="connsiteY940" fmla="*/ 653716 h 725589"/>
                <a:gd name="connsiteX941" fmla="*/ 275861 w 1002196"/>
                <a:gd name="connsiteY941" fmla="*/ 654015 h 725589"/>
                <a:gd name="connsiteX942" fmla="*/ 276607 w 1002196"/>
                <a:gd name="connsiteY942" fmla="*/ 653716 h 725589"/>
                <a:gd name="connsiteX943" fmla="*/ 277949 w 1002196"/>
                <a:gd name="connsiteY943" fmla="*/ 652225 h 725589"/>
                <a:gd name="connsiteX944" fmla="*/ 278993 w 1002196"/>
                <a:gd name="connsiteY944" fmla="*/ 648796 h 725589"/>
                <a:gd name="connsiteX945" fmla="*/ 280335 w 1002196"/>
                <a:gd name="connsiteY945" fmla="*/ 647603 h 725589"/>
                <a:gd name="connsiteX946" fmla="*/ 281677 w 1002196"/>
                <a:gd name="connsiteY946" fmla="*/ 646857 h 725589"/>
                <a:gd name="connsiteX947" fmla="*/ 283168 w 1002196"/>
                <a:gd name="connsiteY947" fmla="*/ 646559 h 725589"/>
                <a:gd name="connsiteX948" fmla="*/ 284808 w 1002196"/>
                <a:gd name="connsiteY948" fmla="*/ 646857 h 725589"/>
                <a:gd name="connsiteX949" fmla="*/ 286448 w 1002196"/>
                <a:gd name="connsiteY949" fmla="*/ 646708 h 725589"/>
                <a:gd name="connsiteX950" fmla="*/ 288238 w 1002196"/>
                <a:gd name="connsiteY950" fmla="*/ 646261 h 725589"/>
                <a:gd name="connsiteX951" fmla="*/ 290176 w 1002196"/>
                <a:gd name="connsiteY951" fmla="*/ 644919 h 725589"/>
                <a:gd name="connsiteX952" fmla="*/ 292264 w 1002196"/>
                <a:gd name="connsiteY952" fmla="*/ 642831 h 725589"/>
                <a:gd name="connsiteX953" fmla="*/ 293904 w 1002196"/>
                <a:gd name="connsiteY953" fmla="*/ 641638 h 725589"/>
                <a:gd name="connsiteX954" fmla="*/ 295246 w 1002196"/>
                <a:gd name="connsiteY954" fmla="*/ 641489 h 725589"/>
                <a:gd name="connsiteX955" fmla="*/ 296588 w 1002196"/>
                <a:gd name="connsiteY955" fmla="*/ 640594 h 725589"/>
                <a:gd name="connsiteX956" fmla="*/ 297632 w 1002196"/>
                <a:gd name="connsiteY956" fmla="*/ 639103 h 725589"/>
                <a:gd name="connsiteX957" fmla="*/ 299421 w 1002196"/>
                <a:gd name="connsiteY957" fmla="*/ 638805 h 725589"/>
                <a:gd name="connsiteX958" fmla="*/ 301658 w 1002196"/>
                <a:gd name="connsiteY958" fmla="*/ 638954 h 725589"/>
                <a:gd name="connsiteX959" fmla="*/ 302702 w 1002196"/>
                <a:gd name="connsiteY959" fmla="*/ 636867 h 725589"/>
                <a:gd name="connsiteX960" fmla="*/ 305088 w 1002196"/>
                <a:gd name="connsiteY960" fmla="*/ 635823 h 725589"/>
                <a:gd name="connsiteX961" fmla="*/ 305684 w 1002196"/>
                <a:gd name="connsiteY961" fmla="*/ 635226 h 725589"/>
                <a:gd name="connsiteX962" fmla="*/ 307623 w 1002196"/>
                <a:gd name="connsiteY962" fmla="*/ 631349 h 725589"/>
                <a:gd name="connsiteX963" fmla="*/ 307772 w 1002196"/>
                <a:gd name="connsiteY963" fmla="*/ 629858 h 725589"/>
                <a:gd name="connsiteX964" fmla="*/ 306579 w 1002196"/>
                <a:gd name="connsiteY964" fmla="*/ 627771 h 725589"/>
                <a:gd name="connsiteX965" fmla="*/ 305684 w 1002196"/>
                <a:gd name="connsiteY965" fmla="*/ 627174 h 725589"/>
                <a:gd name="connsiteX966" fmla="*/ 305684 w 1002196"/>
                <a:gd name="connsiteY966" fmla="*/ 626429 h 725589"/>
                <a:gd name="connsiteX967" fmla="*/ 306728 w 1002196"/>
                <a:gd name="connsiteY967" fmla="*/ 625236 h 725589"/>
                <a:gd name="connsiteX968" fmla="*/ 311798 w 1002196"/>
                <a:gd name="connsiteY968" fmla="*/ 621657 h 725589"/>
                <a:gd name="connsiteX969" fmla="*/ 314035 w 1002196"/>
                <a:gd name="connsiteY969" fmla="*/ 621061 h 725589"/>
                <a:gd name="connsiteX970" fmla="*/ 315824 w 1002196"/>
                <a:gd name="connsiteY970" fmla="*/ 621806 h 725589"/>
                <a:gd name="connsiteX971" fmla="*/ 316719 w 1002196"/>
                <a:gd name="connsiteY971" fmla="*/ 621806 h 725589"/>
                <a:gd name="connsiteX972" fmla="*/ 317166 w 1002196"/>
                <a:gd name="connsiteY972" fmla="*/ 618675 h 725589"/>
                <a:gd name="connsiteX973" fmla="*/ 318210 w 1002196"/>
                <a:gd name="connsiteY973" fmla="*/ 617929 h 725589"/>
                <a:gd name="connsiteX974" fmla="*/ 323130 w 1002196"/>
                <a:gd name="connsiteY974" fmla="*/ 617333 h 725589"/>
                <a:gd name="connsiteX975" fmla="*/ 324025 w 1002196"/>
                <a:gd name="connsiteY975" fmla="*/ 617034 h 725589"/>
                <a:gd name="connsiteX976" fmla="*/ 325367 w 1002196"/>
                <a:gd name="connsiteY976" fmla="*/ 614649 h 725589"/>
                <a:gd name="connsiteX977" fmla="*/ 328051 w 1002196"/>
                <a:gd name="connsiteY977" fmla="*/ 612859 h 725589"/>
                <a:gd name="connsiteX978" fmla="*/ 328797 w 1002196"/>
                <a:gd name="connsiteY978" fmla="*/ 611666 h 725589"/>
                <a:gd name="connsiteX979" fmla="*/ 328946 w 1002196"/>
                <a:gd name="connsiteY979" fmla="*/ 610473 h 725589"/>
                <a:gd name="connsiteX980" fmla="*/ 330586 w 1002196"/>
                <a:gd name="connsiteY980" fmla="*/ 609430 h 725589"/>
                <a:gd name="connsiteX981" fmla="*/ 333568 w 1002196"/>
                <a:gd name="connsiteY981" fmla="*/ 608684 h 725589"/>
                <a:gd name="connsiteX982" fmla="*/ 336252 w 1002196"/>
                <a:gd name="connsiteY982" fmla="*/ 607491 h 725589"/>
                <a:gd name="connsiteX983" fmla="*/ 340726 w 1002196"/>
                <a:gd name="connsiteY983" fmla="*/ 604509 h 725589"/>
                <a:gd name="connsiteX984" fmla="*/ 341919 w 1002196"/>
                <a:gd name="connsiteY984" fmla="*/ 603316 h 725589"/>
                <a:gd name="connsiteX985" fmla="*/ 344305 w 1002196"/>
                <a:gd name="connsiteY985" fmla="*/ 599141 h 725589"/>
                <a:gd name="connsiteX986" fmla="*/ 355488 w 1002196"/>
                <a:gd name="connsiteY986" fmla="*/ 597650 h 725589"/>
                <a:gd name="connsiteX987" fmla="*/ 355488 w 1002196"/>
                <a:gd name="connsiteY987" fmla="*/ 595413 h 725589"/>
                <a:gd name="connsiteX988" fmla="*/ 355786 w 1002196"/>
                <a:gd name="connsiteY988" fmla="*/ 595115 h 725589"/>
                <a:gd name="connsiteX989" fmla="*/ 360111 w 1002196"/>
                <a:gd name="connsiteY989" fmla="*/ 593922 h 725589"/>
                <a:gd name="connsiteX990" fmla="*/ 363391 w 1002196"/>
                <a:gd name="connsiteY990" fmla="*/ 593922 h 725589"/>
                <a:gd name="connsiteX991" fmla="*/ 364286 w 1002196"/>
                <a:gd name="connsiteY991" fmla="*/ 593474 h 725589"/>
                <a:gd name="connsiteX992" fmla="*/ 364733 w 1002196"/>
                <a:gd name="connsiteY992" fmla="*/ 590492 h 725589"/>
                <a:gd name="connsiteX993" fmla="*/ 365330 w 1002196"/>
                <a:gd name="connsiteY993" fmla="*/ 588255 h 725589"/>
                <a:gd name="connsiteX994" fmla="*/ 363391 w 1002196"/>
                <a:gd name="connsiteY994" fmla="*/ 588106 h 725589"/>
                <a:gd name="connsiteX995" fmla="*/ 363242 w 1002196"/>
                <a:gd name="connsiteY995" fmla="*/ 587659 h 725589"/>
                <a:gd name="connsiteX996" fmla="*/ 368610 w 1002196"/>
                <a:gd name="connsiteY996" fmla="*/ 585273 h 725589"/>
                <a:gd name="connsiteX997" fmla="*/ 369356 w 1002196"/>
                <a:gd name="connsiteY997" fmla="*/ 583931 h 725589"/>
                <a:gd name="connsiteX998" fmla="*/ 369207 w 1002196"/>
                <a:gd name="connsiteY998" fmla="*/ 582142 h 725589"/>
                <a:gd name="connsiteX999" fmla="*/ 370400 w 1002196"/>
                <a:gd name="connsiteY999" fmla="*/ 580054 h 725589"/>
                <a:gd name="connsiteX1000" fmla="*/ 374426 w 1002196"/>
                <a:gd name="connsiteY1000" fmla="*/ 576326 h 725589"/>
                <a:gd name="connsiteX1001" fmla="*/ 375619 w 1002196"/>
                <a:gd name="connsiteY1001" fmla="*/ 575581 h 725589"/>
                <a:gd name="connsiteX1002" fmla="*/ 378750 w 1002196"/>
                <a:gd name="connsiteY1002" fmla="*/ 574686 h 725589"/>
                <a:gd name="connsiteX1003" fmla="*/ 380987 w 1002196"/>
                <a:gd name="connsiteY1003" fmla="*/ 573642 h 725589"/>
                <a:gd name="connsiteX1004" fmla="*/ 385609 w 1002196"/>
                <a:gd name="connsiteY1004" fmla="*/ 569616 h 725589"/>
                <a:gd name="connsiteX1005" fmla="*/ 387548 w 1002196"/>
                <a:gd name="connsiteY1005" fmla="*/ 566932 h 725589"/>
                <a:gd name="connsiteX1006" fmla="*/ 388293 w 1002196"/>
                <a:gd name="connsiteY1006" fmla="*/ 565441 h 725589"/>
                <a:gd name="connsiteX1007" fmla="*/ 388592 w 1002196"/>
                <a:gd name="connsiteY1007" fmla="*/ 564397 h 725589"/>
                <a:gd name="connsiteX1008" fmla="*/ 388293 w 1002196"/>
                <a:gd name="connsiteY1008" fmla="*/ 563353 h 725589"/>
                <a:gd name="connsiteX1009" fmla="*/ 386206 w 1002196"/>
                <a:gd name="connsiteY1009" fmla="*/ 561266 h 725589"/>
                <a:gd name="connsiteX1010" fmla="*/ 379943 w 1002196"/>
                <a:gd name="connsiteY1010" fmla="*/ 558134 h 725589"/>
                <a:gd name="connsiteX1011" fmla="*/ 376364 w 1002196"/>
                <a:gd name="connsiteY1011" fmla="*/ 556941 h 725589"/>
                <a:gd name="connsiteX1012" fmla="*/ 373531 w 1002196"/>
                <a:gd name="connsiteY1012" fmla="*/ 556494 h 725589"/>
                <a:gd name="connsiteX1013" fmla="*/ 367417 w 1002196"/>
                <a:gd name="connsiteY1013" fmla="*/ 554854 h 725589"/>
                <a:gd name="connsiteX1014" fmla="*/ 366224 w 1002196"/>
                <a:gd name="connsiteY1014" fmla="*/ 553363 h 725589"/>
                <a:gd name="connsiteX1015" fmla="*/ 367268 w 1002196"/>
                <a:gd name="connsiteY1015" fmla="*/ 549933 h 725589"/>
                <a:gd name="connsiteX1016" fmla="*/ 369058 w 1002196"/>
                <a:gd name="connsiteY1016" fmla="*/ 546056 h 725589"/>
                <a:gd name="connsiteX1017" fmla="*/ 368461 w 1002196"/>
                <a:gd name="connsiteY1017" fmla="*/ 545012 h 725589"/>
                <a:gd name="connsiteX1018" fmla="*/ 375768 w 1002196"/>
                <a:gd name="connsiteY1018" fmla="*/ 540390 h 725589"/>
                <a:gd name="connsiteX1019" fmla="*/ 377408 w 1002196"/>
                <a:gd name="connsiteY1019" fmla="*/ 538899 h 725589"/>
                <a:gd name="connsiteX1020" fmla="*/ 378303 w 1002196"/>
                <a:gd name="connsiteY1020" fmla="*/ 537557 h 725589"/>
                <a:gd name="connsiteX1021" fmla="*/ 380838 w 1002196"/>
                <a:gd name="connsiteY1021" fmla="*/ 535320 h 725589"/>
                <a:gd name="connsiteX1022" fmla="*/ 381136 w 1002196"/>
                <a:gd name="connsiteY1022" fmla="*/ 534723 h 725589"/>
                <a:gd name="connsiteX1023" fmla="*/ 379496 w 1002196"/>
                <a:gd name="connsiteY1023" fmla="*/ 533829 h 725589"/>
                <a:gd name="connsiteX1024" fmla="*/ 379943 w 1002196"/>
                <a:gd name="connsiteY1024" fmla="*/ 533381 h 725589"/>
                <a:gd name="connsiteX1025" fmla="*/ 384416 w 1002196"/>
                <a:gd name="connsiteY1025" fmla="*/ 530399 h 725589"/>
                <a:gd name="connsiteX1026" fmla="*/ 386206 w 1002196"/>
                <a:gd name="connsiteY1026" fmla="*/ 529504 h 725589"/>
                <a:gd name="connsiteX1027" fmla="*/ 387548 w 1002196"/>
                <a:gd name="connsiteY1027" fmla="*/ 529952 h 725589"/>
                <a:gd name="connsiteX1028" fmla="*/ 387697 w 1002196"/>
                <a:gd name="connsiteY1028" fmla="*/ 530548 h 725589"/>
                <a:gd name="connsiteX1029" fmla="*/ 387100 w 1002196"/>
                <a:gd name="connsiteY1029" fmla="*/ 532487 h 725589"/>
                <a:gd name="connsiteX1030" fmla="*/ 387548 w 1002196"/>
                <a:gd name="connsiteY1030" fmla="*/ 532785 h 725589"/>
                <a:gd name="connsiteX1031" fmla="*/ 390977 w 1002196"/>
                <a:gd name="connsiteY1031" fmla="*/ 532338 h 725589"/>
                <a:gd name="connsiteX1032" fmla="*/ 394705 w 1002196"/>
                <a:gd name="connsiteY1032" fmla="*/ 530846 h 725589"/>
                <a:gd name="connsiteX1033" fmla="*/ 395898 w 1002196"/>
                <a:gd name="connsiteY1033" fmla="*/ 529952 h 725589"/>
                <a:gd name="connsiteX1034" fmla="*/ 396495 w 1002196"/>
                <a:gd name="connsiteY1034" fmla="*/ 527417 h 725589"/>
                <a:gd name="connsiteX1035" fmla="*/ 396047 w 1002196"/>
                <a:gd name="connsiteY1035" fmla="*/ 526671 h 725589"/>
                <a:gd name="connsiteX1036" fmla="*/ 391574 w 1002196"/>
                <a:gd name="connsiteY1036" fmla="*/ 525329 h 725589"/>
                <a:gd name="connsiteX1037" fmla="*/ 392319 w 1002196"/>
                <a:gd name="connsiteY1037" fmla="*/ 524733 h 725589"/>
                <a:gd name="connsiteX1038" fmla="*/ 394407 w 1002196"/>
                <a:gd name="connsiteY1038" fmla="*/ 523987 h 725589"/>
                <a:gd name="connsiteX1039" fmla="*/ 400968 w 1002196"/>
                <a:gd name="connsiteY1039" fmla="*/ 523093 h 725589"/>
                <a:gd name="connsiteX1040" fmla="*/ 403503 w 1002196"/>
                <a:gd name="connsiteY1040" fmla="*/ 522198 h 725589"/>
                <a:gd name="connsiteX1041" fmla="*/ 406187 w 1002196"/>
                <a:gd name="connsiteY1041" fmla="*/ 519066 h 725589"/>
                <a:gd name="connsiteX1042" fmla="*/ 406933 w 1002196"/>
                <a:gd name="connsiteY1042" fmla="*/ 517277 h 725589"/>
                <a:gd name="connsiteX1043" fmla="*/ 406933 w 1002196"/>
                <a:gd name="connsiteY1043" fmla="*/ 515488 h 725589"/>
                <a:gd name="connsiteX1044" fmla="*/ 406038 w 1002196"/>
                <a:gd name="connsiteY1044" fmla="*/ 513698 h 725589"/>
                <a:gd name="connsiteX1045" fmla="*/ 403652 w 1002196"/>
                <a:gd name="connsiteY1045" fmla="*/ 511611 h 725589"/>
                <a:gd name="connsiteX1046" fmla="*/ 399924 w 1002196"/>
                <a:gd name="connsiteY1046" fmla="*/ 509076 h 725589"/>
                <a:gd name="connsiteX1047" fmla="*/ 396345 w 1002196"/>
                <a:gd name="connsiteY1047" fmla="*/ 506988 h 725589"/>
                <a:gd name="connsiteX1048" fmla="*/ 396495 w 1002196"/>
                <a:gd name="connsiteY1048" fmla="*/ 506690 h 725589"/>
                <a:gd name="connsiteX1049" fmla="*/ 399179 w 1002196"/>
                <a:gd name="connsiteY1049" fmla="*/ 506839 h 725589"/>
                <a:gd name="connsiteX1050" fmla="*/ 402459 w 1002196"/>
                <a:gd name="connsiteY1050" fmla="*/ 508777 h 725589"/>
                <a:gd name="connsiteX1051" fmla="*/ 404398 w 1002196"/>
                <a:gd name="connsiteY1051" fmla="*/ 509076 h 725589"/>
                <a:gd name="connsiteX1052" fmla="*/ 406336 w 1002196"/>
                <a:gd name="connsiteY1052" fmla="*/ 509076 h 725589"/>
                <a:gd name="connsiteX1053" fmla="*/ 409318 w 1002196"/>
                <a:gd name="connsiteY1053" fmla="*/ 508032 h 725589"/>
                <a:gd name="connsiteX1054" fmla="*/ 413792 w 1002196"/>
                <a:gd name="connsiteY1054" fmla="*/ 505050 h 725589"/>
                <a:gd name="connsiteX1055" fmla="*/ 415879 w 1002196"/>
                <a:gd name="connsiteY1055" fmla="*/ 503260 h 725589"/>
                <a:gd name="connsiteX1056" fmla="*/ 416625 w 1002196"/>
                <a:gd name="connsiteY1056" fmla="*/ 502067 h 725589"/>
                <a:gd name="connsiteX1057" fmla="*/ 415432 w 1002196"/>
                <a:gd name="connsiteY1057" fmla="*/ 500278 h 725589"/>
                <a:gd name="connsiteX1058" fmla="*/ 415432 w 1002196"/>
                <a:gd name="connsiteY1058" fmla="*/ 499383 h 725589"/>
                <a:gd name="connsiteX1059" fmla="*/ 416327 w 1002196"/>
                <a:gd name="connsiteY1059" fmla="*/ 497147 h 725589"/>
                <a:gd name="connsiteX1060" fmla="*/ 423633 w 1002196"/>
                <a:gd name="connsiteY1060" fmla="*/ 490735 h 725589"/>
                <a:gd name="connsiteX1061" fmla="*/ 427063 w 1002196"/>
                <a:gd name="connsiteY1061" fmla="*/ 488498 h 725589"/>
                <a:gd name="connsiteX1062" fmla="*/ 429151 w 1002196"/>
                <a:gd name="connsiteY1062" fmla="*/ 488349 h 725589"/>
                <a:gd name="connsiteX1063" fmla="*/ 430045 w 1002196"/>
                <a:gd name="connsiteY1063" fmla="*/ 487752 h 725589"/>
                <a:gd name="connsiteX1064" fmla="*/ 429151 w 1002196"/>
                <a:gd name="connsiteY1064" fmla="*/ 484472 h 725589"/>
                <a:gd name="connsiteX1065" fmla="*/ 429300 w 1002196"/>
                <a:gd name="connsiteY1065" fmla="*/ 483428 h 725589"/>
                <a:gd name="connsiteX1066" fmla="*/ 430493 w 1002196"/>
                <a:gd name="connsiteY1066" fmla="*/ 481191 h 725589"/>
                <a:gd name="connsiteX1067" fmla="*/ 434221 w 1002196"/>
                <a:gd name="connsiteY1067" fmla="*/ 478358 h 725589"/>
                <a:gd name="connsiteX1068" fmla="*/ 437650 w 1002196"/>
                <a:gd name="connsiteY1068" fmla="*/ 476867 h 725589"/>
                <a:gd name="connsiteX1069" fmla="*/ 442422 w 1002196"/>
                <a:gd name="connsiteY1069" fmla="*/ 475674 h 725589"/>
                <a:gd name="connsiteX1070" fmla="*/ 445851 w 1002196"/>
                <a:gd name="connsiteY1070" fmla="*/ 473885 h 725589"/>
                <a:gd name="connsiteX1071" fmla="*/ 448088 w 1002196"/>
                <a:gd name="connsiteY1071" fmla="*/ 471350 h 725589"/>
                <a:gd name="connsiteX1072" fmla="*/ 451220 w 1002196"/>
                <a:gd name="connsiteY1072" fmla="*/ 469262 h 725589"/>
                <a:gd name="connsiteX1073" fmla="*/ 460017 w 1002196"/>
                <a:gd name="connsiteY1073" fmla="*/ 464938 h 725589"/>
                <a:gd name="connsiteX1074" fmla="*/ 461210 w 1002196"/>
                <a:gd name="connsiteY1074" fmla="*/ 464640 h 725589"/>
                <a:gd name="connsiteX1075" fmla="*/ 462105 w 1002196"/>
                <a:gd name="connsiteY1075" fmla="*/ 464938 h 725589"/>
                <a:gd name="connsiteX1076" fmla="*/ 463745 w 1002196"/>
                <a:gd name="connsiteY1076" fmla="*/ 466578 h 725589"/>
                <a:gd name="connsiteX1077" fmla="*/ 473288 w 1002196"/>
                <a:gd name="connsiteY1077" fmla="*/ 466280 h 725589"/>
                <a:gd name="connsiteX1078" fmla="*/ 476718 w 1002196"/>
                <a:gd name="connsiteY1078" fmla="*/ 465833 h 725589"/>
                <a:gd name="connsiteX1079" fmla="*/ 477613 w 1002196"/>
                <a:gd name="connsiteY1079" fmla="*/ 465236 h 725589"/>
                <a:gd name="connsiteX1080" fmla="*/ 479402 w 1002196"/>
                <a:gd name="connsiteY1080" fmla="*/ 461807 h 725589"/>
                <a:gd name="connsiteX1081" fmla="*/ 480744 w 1002196"/>
                <a:gd name="connsiteY1081" fmla="*/ 460166 h 725589"/>
                <a:gd name="connsiteX1082" fmla="*/ 484174 w 1002196"/>
                <a:gd name="connsiteY1082" fmla="*/ 457780 h 725589"/>
                <a:gd name="connsiteX1083" fmla="*/ 485963 w 1002196"/>
                <a:gd name="connsiteY1083" fmla="*/ 457184 h 725589"/>
                <a:gd name="connsiteX1084" fmla="*/ 491033 w 1002196"/>
                <a:gd name="connsiteY1084" fmla="*/ 456438 h 725589"/>
                <a:gd name="connsiteX1085" fmla="*/ 493717 w 1002196"/>
                <a:gd name="connsiteY1085" fmla="*/ 456588 h 725589"/>
                <a:gd name="connsiteX1086" fmla="*/ 486709 w 1002196"/>
                <a:gd name="connsiteY1086" fmla="*/ 460017 h 725589"/>
                <a:gd name="connsiteX1087" fmla="*/ 482981 w 1002196"/>
                <a:gd name="connsiteY1087" fmla="*/ 462254 h 725589"/>
                <a:gd name="connsiteX1088" fmla="*/ 480595 w 1002196"/>
                <a:gd name="connsiteY1088" fmla="*/ 464640 h 725589"/>
                <a:gd name="connsiteX1089" fmla="*/ 479253 w 1002196"/>
                <a:gd name="connsiteY1089" fmla="*/ 466429 h 725589"/>
                <a:gd name="connsiteX1090" fmla="*/ 478955 w 1002196"/>
                <a:gd name="connsiteY1090" fmla="*/ 467771 h 725589"/>
                <a:gd name="connsiteX1091" fmla="*/ 478060 w 1002196"/>
                <a:gd name="connsiteY1091" fmla="*/ 468517 h 725589"/>
                <a:gd name="connsiteX1092" fmla="*/ 475674 w 1002196"/>
                <a:gd name="connsiteY1092" fmla="*/ 469411 h 725589"/>
                <a:gd name="connsiteX1093" fmla="*/ 474780 w 1002196"/>
                <a:gd name="connsiteY1093" fmla="*/ 470306 h 725589"/>
                <a:gd name="connsiteX1094" fmla="*/ 477016 w 1002196"/>
                <a:gd name="connsiteY1094" fmla="*/ 472394 h 725589"/>
                <a:gd name="connsiteX1095" fmla="*/ 486858 w 1002196"/>
                <a:gd name="connsiteY1095" fmla="*/ 477762 h 725589"/>
                <a:gd name="connsiteX1096" fmla="*/ 490437 w 1002196"/>
                <a:gd name="connsiteY1096" fmla="*/ 478955 h 725589"/>
                <a:gd name="connsiteX1097" fmla="*/ 498638 w 1002196"/>
                <a:gd name="connsiteY1097" fmla="*/ 480148 h 725589"/>
                <a:gd name="connsiteX1098" fmla="*/ 500576 w 1002196"/>
                <a:gd name="connsiteY1098" fmla="*/ 482235 h 725589"/>
                <a:gd name="connsiteX1099" fmla="*/ 500427 w 1002196"/>
                <a:gd name="connsiteY1099" fmla="*/ 482683 h 725589"/>
                <a:gd name="connsiteX1100" fmla="*/ 497892 w 1002196"/>
                <a:gd name="connsiteY1100" fmla="*/ 482533 h 725589"/>
                <a:gd name="connsiteX1101" fmla="*/ 485814 w 1002196"/>
                <a:gd name="connsiteY1101" fmla="*/ 479551 h 725589"/>
                <a:gd name="connsiteX1102" fmla="*/ 479849 w 1002196"/>
                <a:gd name="connsiteY1102" fmla="*/ 479104 h 725589"/>
                <a:gd name="connsiteX1103" fmla="*/ 476122 w 1002196"/>
                <a:gd name="connsiteY1103" fmla="*/ 480148 h 725589"/>
                <a:gd name="connsiteX1104" fmla="*/ 473139 w 1002196"/>
                <a:gd name="connsiteY1104" fmla="*/ 480297 h 725589"/>
                <a:gd name="connsiteX1105" fmla="*/ 470754 w 1002196"/>
                <a:gd name="connsiteY1105" fmla="*/ 479402 h 725589"/>
                <a:gd name="connsiteX1106" fmla="*/ 468666 w 1002196"/>
                <a:gd name="connsiteY1106" fmla="*/ 478060 h 725589"/>
                <a:gd name="connsiteX1107" fmla="*/ 466877 w 1002196"/>
                <a:gd name="connsiteY1107" fmla="*/ 476569 h 725589"/>
                <a:gd name="connsiteX1108" fmla="*/ 464491 w 1002196"/>
                <a:gd name="connsiteY1108" fmla="*/ 476569 h 725589"/>
                <a:gd name="connsiteX1109" fmla="*/ 455544 w 1002196"/>
                <a:gd name="connsiteY1109" fmla="*/ 481042 h 725589"/>
                <a:gd name="connsiteX1110" fmla="*/ 451070 w 1002196"/>
                <a:gd name="connsiteY1110" fmla="*/ 484174 h 725589"/>
                <a:gd name="connsiteX1111" fmla="*/ 441378 w 1002196"/>
                <a:gd name="connsiteY1111" fmla="*/ 488200 h 725589"/>
                <a:gd name="connsiteX1112" fmla="*/ 440483 w 1002196"/>
                <a:gd name="connsiteY1112" fmla="*/ 489094 h 725589"/>
                <a:gd name="connsiteX1113" fmla="*/ 440483 w 1002196"/>
                <a:gd name="connsiteY1113" fmla="*/ 491629 h 725589"/>
                <a:gd name="connsiteX1114" fmla="*/ 441378 w 1002196"/>
                <a:gd name="connsiteY1114" fmla="*/ 496103 h 725589"/>
                <a:gd name="connsiteX1115" fmla="*/ 441527 w 1002196"/>
                <a:gd name="connsiteY1115" fmla="*/ 499682 h 725589"/>
                <a:gd name="connsiteX1116" fmla="*/ 439440 w 1002196"/>
                <a:gd name="connsiteY1116" fmla="*/ 507585 h 725589"/>
                <a:gd name="connsiteX1117" fmla="*/ 437948 w 1002196"/>
                <a:gd name="connsiteY1117" fmla="*/ 510567 h 725589"/>
                <a:gd name="connsiteX1118" fmla="*/ 433773 w 1002196"/>
                <a:gd name="connsiteY1118" fmla="*/ 515189 h 725589"/>
                <a:gd name="connsiteX1119" fmla="*/ 430493 w 1002196"/>
                <a:gd name="connsiteY1119" fmla="*/ 519365 h 725589"/>
                <a:gd name="connsiteX1120" fmla="*/ 429151 w 1002196"/>
                <a:gd name="connsiteY1120" fmla="*/ 522198 h 725589"/>
                <a:gd name="connsiteX1121" fmla="*/ 427361 w 1002196"/>
                <a:gd name="connsiteY1121" fmla="*/ 527864 h 725589"/>
                <a:gd name="connsiteX1122" fmla="*/ 428256 w 1002196"/>
                <a:gd name="connsiteY1122" fmla="*/ 530399 h 725589"/>
                <a:gd name="connsiteX1123" fmla="*/ 429747 w 1002196"/>
                <a:gd name="connsiteY1123" fmla="*/ 531145 h 725589"/>
                <a:gd name="connsiteX1124" fmla="*/ 436308 w 1002196"/>
                <a:gd name="connsiteY1124" fmla="*/ 533232 h 725589"/>
                <a:gd name="connsiteX1125" fmla="*/ 437948 w 1002196"/>
                <a:gd name="connsiteY1125" fmla="*/ 533232 h 725589"/>
                <a:gd name="connsiteX1126" fmla="*/ 439141 w 1002196"/>
                <a:gd name="connsiteY1126" fmla="*/ 532785 h 725589"/>
                <a:gd name="connsiteX1127" fmla="*/ 447492 w 1002196"/>
                <a:gd name="connsiteY1127" fmla="*/ 527566 h 725589"/>
                <a:gd name="connsiteX1128" fmla="*/ 448237 w 1002196"/>
                <a:gd name="connsiteY1128" fmla="*/ 527864 h 725589"/>
                <a:gd name="connsiteX1129" fmla="*/ 448535 w 1002196"/>
                <a:gd name="connsiteY1129" fmla="*/ 528312 h 725589"/>
                <a:gd name="connsiteX1130" fmla="*/ 444808 w 1002196"/>
                <a:gd name="connsiteY1130" fmla="*/ 533680 h 725589"/>
                <a:gd name="connsiteX1131" fmla="*/ 442869 w 1002196"/>
                <a:gd name="connsiteY1131" fmla="*/ 535916 h 725589"/>
                <a:gd name="connsiteX1132" fmla="*/ 439290 w 1002196"/>
                <a:gd name="connsiteY1132" fmla="*/ 538749 h 725589"/>
                <a:gd name="connsiteX1133" fmla="*/ 436308 w 1002196"/>
                <a:gd name="connsiteY1133" fmla="*/ 540092 h 725589"/>
                <a:gd name="connsiteX1134" fmla="*/ 431536 w 1002196"/>
                <a:gd name="connsiteY1134" fmla="*/ 540837 h 725589"/>
                <a:gd name="connsiteX1135" fmla="*/ 427510 w 1002196"/>
                <a:gd name="connsiteY1135" fmla="*/ 543223 h 725589"/>
                <a:gd name="connsiteX1136" fmla="*/ 426467 w 1002196"/>
                <a:gd name="connsiteY1136" fmla="*/ 543968 h 725589"/>
                <a:gd name="connsiteX1137" fmla="*/ 425274 w 1002196"/>
                <a:gd name="connsiteY1137" fmla="*/ 545758 h 725589"/>
                <a:gd name="connsiteX1138" fmla="*/ 424379 w 1002196"/>
                <a:gd name="connsiteY1138" fmla="*/ 548144 h 725589"/>
                <a:gd name="connsiteX1139" fmla="*/ 424826 w 1002196"/>
                <a:gd name="connsiteY1139" fmla="*/ 548889 h 725589"/>
                <a:gd name="connsiteX1140" fmla="*/ 426019 w 1002196"/>
                <a:gd name="connsiteY1140" fmla="*/ 549188 h 725589"/>
                <a:gd name="connsiteX1141" fmla="*/ 430344 w 1002196"/>
                <a:gd name="connsiteY1141" fmla="*/ 552021 h 725589"/>
                <a:gd name="connsiteX1142" fmla="*/ 433475 w 1002196"/>
                <a:gd name="connsiteY1142" fmla="*/ 552021 h 725589"/>
                <a:gd name="connsiteX1143" fmla="*/ 437203 w 1002196"/>
                <a:gd name="connsiteY1143" fmla="*/ 550380 h 725589"/>
                <a:gd name="connsiteX1144" fmla="*/ 440185 w 1002196"/>
                <a:gd name="connsiteY1144" fmla="*/ 549784 h 725589"/>
                <a:gd name="connsiteX1145" fmla="*/ 442273 w 1002196"/>
                <a:gd name="connsiteY1145" fmla="*/ 550231 h 725589"/>
                <a:gd name="connsiteX1146" fmla="*/ 443913 w 1002196"/>
                <a:gd name="connsiteY1146" fmla="*/ 550380 h 725589"/>
                <a:gd name="connsiteX1147" fmla="*/ 445255 w 1002196"/>
                <a:gd name="connsiteY1147" fmla="*/ 550082 h 725589"/>
                <a:gd name="connsiteX1148" fmla="*/ 445553 w 1002196"/>
                <a:gd name="connsiteY1148" fmla="*/ 549337 h 725589"/>
                <a:gd name="connsiteX1149" fmla="*/ 444509 w 1002196"/>
                <a:gd name="connsiteY1149" fmla="*/ 547995 h 725589"/>
                <a:gd name="connsiteX1150" fmla="*/ 444957 w 1002196"/>
                <a:gd name="connsiteY1150" fmla="*/ 547547 h 725589"/>
                <a:gd name="connsiteX1151" fmla="*/ 448088 w 1002196"/>
                <a:gd name="connsiteY1151" fmla="*/ 548442 h 725589"/>
                <a:gd name="connsiteX1152" fmla="*/ 450772 w 1002196"/>
                <a:gd name="connsiteY1152" fmla="*/ 549784 h 725589"/>
                <a:gd name="connsiteX1153" fmla="*/ 451518 w 1002196"/>
                <a:gd name="connsiteY1153" fmla="*/ 549635 h 725589"/>
                <a:gd name="connsiteX1154" fmla="*/ 452412 w 1002196"/>
                <a:gd name="connsiteY1154" fmla="*/ 547398 h 725589"/>
                <a:gd name="connsiteX1155" fmla="*/ 453754 w 1002196"/>
                <a:gd name="connsiteY1155" fmla="*/ 545758 h 725589"/>
                <a:gd name="connsiteX1156" fmla="*/ 458228 w 1002196"/>
                <a:gd name="connsiteY1156" fmla="*/ 542328 h 725589"/>
                <a:gd name="connsiteX1157" fmla="*/ 459719 w 1002196"/>
                <a:gd name="connsiteY1157" fmla="*/ 540241 h 725589"/>
                <a:gd name="connsiteX1158" fmla="*/ 459719 w 1002196"/>
                <a:gd name="connsiteY1158" fmla="*/ 538004 h 725589"/>
                <a:gd name="connsiteX1159" fmla="*/ 460166 w 1002196"/>
                <a:gd name="connsiteY1159" fmla="*/ 536811 h 725589"/>
                <a:gd name="connsiteX1160" fmla="*/ 460763 w 1002196"/>
                <a:gd name="connsiteY1160" fmla="*/ 536662 h 725589"/>
                <a:gd name="connsiteX1161" fmla="*/ 462254 w 1002196"/>
                <a:gd name="connsiteY1161" fmla="*/ 537855 h 725589"/>
                <a:gd name="connsiteX1162" fmla="*/ 463298 w 1002196"/>
                <a:gd name="connsiteY1162" fmla="*/ 538004 h 725589"/>
                <a:gd name="connsiteX1163" fmla="*/ 467175 w 1002196"/>
                <a:gd name="connsiteY1163" fmla="*/ 536065 h 725589"/>
                <a:gd name="connsiteX1164" fmla="*/ 468368 w 1002196"/>
                <a:gd name="connsiteY1164" fmla="*/ 535916 h 725589"/>
                <a:gd name="connsiteX1165" fmla="*/ 469262 w 1002196"/>
                <a:gd name="connsiteY1165" fmla="*/ 536513 h 725589"/>
                <a:gd name="connsiteX1166" fmla="*/ 470903 w 1002196"/>
                <a:gd name="connsiteY1166" fmla="*/ 536662 h 725589"/>
                <a:gd name="connsiteX1167" fmla="*/ 477016 w 1002196"/>
                <a:gd name="connsiteY1167" fmla="*/ 531592 h 725589"/>
                <a:gd name="connsiteX1168" fmla="*/ 477165 w 1002196"/>
                <a:gd name="connsiteY1168" fmla="*/ 530697 h 725589"/>
                <a:gd name="connsiteX1169" fmla="*/ 475674 w 1002196"/>
                <a:gd name="connsiteY1169" fmla="*/ 528013 h 725589"/>
                <a:gd name="connsiteX1170" fmla="*/ 475972 w 1002196"/>
                <a:gd name="connsiteY1170" fmla="*/ 527715 h 725589"/>
                <a:gd name="connsiteX1171" fmla="*/ 477016 w 1002196"/>
                <a:gd name="connsiteY1171" fmla="*/ 527864 h 725589"/>
                <a:gd name="connsiteX1172" fmla="*/ 481341 w 1002196"/>
                <a:gd name="connsiteY1172" fmla="*/ 529654 h 725589"/>
                <a:gd name="connsiteX1173" fmla="*/ 481788 w 1002196"/>
                <a:gd name="connsiteY1173" fmla="*/ 529206 h 725589"/>
                <a:gd name="connsiteX1174" fmla="*/ 481341 w 1002196"/>
                <a:gd name="connsiteY1174" fmla="*/ 525777 h 725589"/>
                <a:gd name="connsiteX1175" fmla="*/ 481490 w 1002196"/>
                <a:gd name="connsiteY1175" fmla="*/ 524882 h 725589"/>
                <a:gd name="connsiteX1176" fmla="*/ 483726 w 1002196"/>
                <a:gd name="connsiteY1176" fmla="*/ 522198 h 725589"/>
                <a:gd name="connsiteX1177" fmla="*/ 484472 w 1002196"/>
                <a:gd name="connsiteY1177" fmla="*/ 523242 h 725589"/>
                <a:gd name="connsiteX1178" fmla="*/ 485814 w 1002196"/>
                <a:gd name="connsiteY1178" fmla="*/ 527715 h 725589"/>
                <a:gd name="connsiteX1179" fmla="*/ 486261 w 1002196"/>
                <a:gd name="connsiteY1179" fmla="*/ 528461 h 725589"/>
                <a:gd name="connsiteX1180" fmla="*/ 486709 w 1002196"/>
                <a:gd name="connsiteY1180" fmla="*/ 528312 h 725589"/>
                <a:gd name="connsiteX1181" fmla="*/ 488051 w 1002196"/>
                <a:gd name="connsiteY1181" fmla="*/ 523242 h 725589"/>
                <a:gd name="connsiteX1182" fmla="*/ 490287 w 1002196"/>
                <a:gd name="connsiteY1182" fmla="*/ 520259 h 725589"/>
                <a:gd name="connsiteX1183" fmla="*/ 491033 w 1002196"/>
                <a:gd name="connsiteY1183" fmla="*/ 518917 h 725589"/>
                <a:gd name="connsiteX1184" fmla="*/ 491480 w 1002196"/>
                <a:gd name="connsiteY1184" fmla="*/ 514742 h 725589"/>
                <a:gd name="connsiteX1185" fmla="*/ 492077 w 1002196"/>
                <a:gd name="connsiteY1185" fmla="*/ 514593 h 725589"/>
                <a:gd name="connsiteX1186" fmla="*/ 494463 w 1002196"/>
                <a:gd name="connsiteY1186" fmla="*/ 518321 h 725589"/>
                <a:gd name="connsiteX1187" fmla="*/ 495357 w 1002196"/>
                <a:gd name="connsiteY1187" fmla="*/ 518917 h 725589"/>
                <a:gd name="connsiteX1188" fmla="*/ 499234 w 1002196"/>
                <a:gd name="connsiteY1188" fmla="*/ 517575 h 725589"/>
                <a:gd name="connsiteX1189" fmla="*/ 500576 w 1002196"/>
                <a:gd name="connsiteY1189" fmla="*/ 518917 h 725589"/>
                <a:gd name="connsiteX1190" fmla="*/ 502366 w 1002196"/>
                <a:gd name="connsiteY1190" fmla="*/ 519663 h 725589"/>
                <a:gd name="connsiteX1191" fmla="*/ 506541 w 1002196"/>
                <a:gd name="connsiteY1191" fmla="*/ 520856 h 725589"/>
                <a:gd name="connsiteX1192" fmla="*/ 509076 w 1002196"/>
                <a:gd name="connsiteY1192" fmla="*/ 521005 h 725589"/>
                <a:gd name="connsiteX1193" fmla="*/ 511760 w 1002196"/>
                <a:gd name="connsiteY1193" fmla="*/ 520707 h 725589"/>
                <a:gd name="connsiteX1194" fmla="*/ 513698 w 1002196"/>
                <a:gd name="connsiteY1194" fmla="*/ 520110 h 725589"/>
                <a:gd name="connsiteX1195" fmla="*/ 514444 w 1002196"/>
                <a:gd name="connsiteY1195" fmla="*/ 519365 h 725589"/>
                <a:gd name="connsiteX1196" fmla="*/ 515488 w 1002196"/>
                <a:gd name="connsiteY1196" fmla="*/ 519365 h 725589"/>
                <a:gd name="connsiteX1197" fmla="*/ 516532 w 1002196"/>
                <a:gd name="connsiteY1197" fmla="*/ 519961 h 725589"/>
                <a:gd name="connsiteX1198" fmla="*/ 517426 w 1002196"/>
                <a:gd name="connsiteY1198" fmla="*/ 519365 h 725589"/>
                <a:gd name="connsiteX1199" fmla="*/ 519961 w 1002196"/>
                <a:gd name="connsiteY1199" fmla="*/ 513847 h 725589"/>
                <a:gd name="connsiteX1200" fmla="*/ 521154 w 1002196"/>
                <a:gd name="connsiteY1200" fmla="*/ 512953 h 725589"/>
                <a:gd name="connsiteX1201" fmla="*/ 522347 w 1002196"/>
                <a:gd name="connsiteY1201" fmla="*/ 512804 h 725589"/>
                <a:gd name="connsiteX1202" fmla="*/ 523093 w 1002196"/>
                <a:gd name="connsiteY1202" fmla="*/ 512505 h 725589"/>
                <a:gd name="connsiteX1203" fmla="*/ 523540 w 1002196"/>
                <a:gd name="connsiteY1203" fmla="*/ 512058 h 725589"/>
                <a:gd name="connsiteX1204" fmla="*/ 522943 w 1002196"/>
                <a:gd name="connsiteY1204" fmla="*/ 507883 h 725589"/>
                <a:gd name="connsiteX1205" fmla="*/ 523093 w 1002196"/>
                <a:gd name="connsiteY1205" fmla="*/ 505646 h 725589"/>
                <a:gd name="connsiteX1206" fmla="*/ 523391 w 1002196"/>
                <a:gd name="connsiteY1206" fmla="*/ 503857 h 725589"/>
                <a:gd name="connsiteX1207" fmla="*/ 523987 w 1002196"/>
                <a:gd name="connsiteY1207" fmla="*/ 502664 h 725589"/>
                <a:gd name="connsiteX1208" fmla="*/ 525329 w 1002196"/>
                <a:gd name="connsiteY1208" fmla="*/ 501769 h 725589"/>
                <a:gd name="connsiteX1209" fmla="*/ 527566 w 1002196"/>
                <a:gd name="connsiteY1209" fmla="*/ 501173 h 725589"/>
                <a:gd name="connsiteX1210" fmla="*/ 529057 w 1002196"/>
                <a:gd name="connsiteY1210" fmla="*/ 500278 h 725589"/>
                <a:gd name="connsiteX1211" fmla="*/ 529654 w 1002196"/>
                <a:gd name="connsiteY1211" fmla="*/ 498936 h 725589"/>
                <a:gd name="connsiteX1212" fmla="*/ 529206 w 1002196"/>
                <a:gd name="connsiteY1212" fmla="*/ 497296 h 725589"/>
                <a:gd name="connsiteX1213" fmla="*/ 527417 w 1002196"/>
                <a:gd name="connsiteY1213" fmla="*/ 495506 h 725589"/>
                <a:gd name="connsiteX1214" fmla="*/ 525628 w 1002196"/>
                <a:gd name="connsiteY1214" fmla="*/ 495208 h 725589"/>
                <a:gd name="connsiteX1215" fmla="*/ 523838 w 1002196"/>
                <a:gd name="connsiteY1215" fmla="*/ 496401 h 725589"/>
                <a:gd name="connsiteX1216" fmla="*/ 521005 w 1002196"/>
                <a:gd name="connsiteY1216" fmla="*/ 496998 h 725589"/>
                <a:gd name="connsiteX1217" fmla="*/ 517128 w 1002196"/>
                <a:gd name="connsiteY1217" fmla="*/ 496998 h 725589"/>
                <a:gd name="connsiteX1218" fmla="*/ 514295 w 1002196"/>
                <a:gd name="connsiteY1218" fmla="*/ 497594 h 725589"/>
                <a:gd name="connsiteX1219" fmla="*/ 512356 w 1002196"/>
                <a:gd name="connsiteY1219" fmla="*/ 498787 h 725589"/>
                <a:gd name="connsiteX1220" fmla="*/ 511909 w 1002196"/>
                <a:gd name="connsiteY1220" fmla="*/ 498787 h 725589"/>
                <a:gd name="connsiteX1221" fmla="*/ 513102 w 1002196"/>
                <a:gd name="connsiteY1221" fmla="*/ 497296 h 725589"/>
                <a:gd name="connsiteX1222" fmla="*/ 515339 w 1002196"/>
                <a:gd name="connsiteY1222" fmla="*/ 495506 h 725589"/>
                <a:gd name="connsiteX1223" fmla="*/ 516382 w 1002196"/>
                <a:gd name="connsiteY1223" fmla="*/ 495357 h 725589"/>
                <a:gd name="connsiteX1224" fmla="*/ 519812 w 1002196"/>
                <a:gd name="connsiteY1224" fmla="*/ 495357 h 725589"/>
                <a:gd name="connsiteX1225" fmla="*/ 520707 w 1002196"/>
                <a:gd name="connsiteY1225" fmla="*/ 494761 h 725589"/>
                <a:gd name="connsiteX1226" fmla="*/ 521303 w 1002196"/>
                <a:gd name="connsiteY1226" fmla="*/ 493717 h 725589"/>
                <a:gd name="connsiteX1227" fmla="*/ 522049 w 1002196"/>
                <a:gd name="connsiteY1227" fmla="*/ 491033 h 725589"/>
                <a:gd name="connsiteX1228" fmla="*/ 521751 w 1002196"/>
                <a:gd name="connsiteY1228" fmla="*/ 489989 h 725589"/>
                <a:gd name="connsiteX1229" fmla="*/ 519812 w 1002196"/>
                <a:gd name="connsiteY1229" fmla="*/ 488945 h 725589"/>
                <a:gd name="connsiteX1230" fmla="*/ 518321 w 1002196"/>
                <a:gd name="connsiteY1230" fmla="*/ 488498 h 725589"/>
                <a:gd name="connsiteX1231" fmla="*/ 514146 w 1002196"/>
                <a:gd name="connsiteY1231" fmla="*/ 485665 h 725589"/>
                <a:gd name="connsiteX1232" fmla="*/ 514146 w 1002196"/>
                <a:gd name="connsiteY1232" fmla="*/ 484770 h 725589"/>
                <a:gd name="connsiteX1233" fmla="*/ 516382 w 1002196"/>
                <a:gd name="connsiteY1233" fmla="*/ 484323 h 725589"/>
                <a:gd name="connsiteX1234" fmla="*/ 518470 w 1002196"/>
                <a:gd name="connsiteY1234" fmla="*/ 484472 h 725589"/>
                <a:gd name="connsiteX1235" fmla="*/ 519663 w 1002196"/>
                <a:gd name="connsiteY1235" fmla="*/ 483577 h 725589"/>
                <a:gd name="connsiteX1236" fmla="*/ 521005 w 1002196"/>
                <a:gd name="connsiteY1236" fmla="*/ 479998 h 725589"/>
                <a:gd name="connsiteX1237" fmla="*/ 523242 w 1002196"/>
                <a:gd name="connsiteY1237" fmla="*/ 476271 h 725589"/>
                <a:gd name="connsiteX1238" fmla="*/ 522794 w 1002196"/>
                <a:gd name="connsiteY1238" fmla="*/ 475674 h 725589"/>
                <a:gd name="connsiteX1239" fmla="*/ 521154 w 1002196"/>
                <a:gd name="connsiteY1239" fmla="*/ 475972 h 725589"/>
                <a:gd name="connsiteX1240" fmla="*/ 518321 w 1002196"/>
                <a:gd name="connsiteY1240" fmla="*/ 477165 h 725589"/>
                <a:gd name="connsiteX1241" fmla="*/ 518023 w 1002196"/>
                <a:gd name="connsiteY1241" fmla="*/ 477016 h 725589"/>
                <a:gd name="connsiteX1242" fmla="*/ 518470 w 1002196"/>
                <a:gd name="connsiteY1242" fmla="*/ 475972 h 725589"/>
                <a:gd name="connsiteX1243" fmla="*/ 519812 w 1002196"/>
                <a:gd name="connsiteY1243" fmla="*/ 474929 h 725589"/>
                <a:gd name="connsiteX1244" fmla="*/ 521601 w 1002196"/>
                <a:gd name="connsiteY1244" fmla="*/ 474034 h 725589"/>
                <a:gd name="connsiteX1245" fmla="*/ 523242 w 1002196"/>
                <a:gd name="connsiteY1245" fmla="*/ 473736 h 725589"/>
                <a:gd name="connsiteX1246" fmla="*/ 524584 w 1002196"/>
                <a:gd name="connsiteY1246" fmla="*/ 474183 h 725589"/>
                <a:gd name="connsiteX1247" fmla="*/ 527417 w 1002196"/>
                <a:gd name="connsiteY1247" fmla="*/ 474034 h 725589"/>
                <a:gd name="connsiteX1248" fmla="*/ 529057 w 1002196"/>
                <a:gd name="connsiteY1248" fmla="*/ 472990 h 725589"/>
                <a:gd name="connsiteX1249" fmla="*/ 532785 w 1002196"/>
                <a:gd name="connsiteY1249" fmla="*/ 469710 h 725589"/>
                <a:gd name="connsiteX1250" fmla="*/ 534724 w 1002196"/>
                <a:gd name="connsiteY1250" fmla="*/ 468368 h 725589"/>
                <a:gd name="connsiteX1251" fmla="*/ 535320 w 1002196"/>
                <a:gd name="connsiteY1251" fmla="*/ 468368 h 725589"/>
                <a:gd name="connsiteX1252" fmla="*/ 529504 w 1002196"/>
                <a:gd name="connsiteY1252" fmla="*/ 476718 h 725589"/>
                <a:gd name="connsiteX1253" fmla="*/ 528610 w 1002196"/>
                <a:gd name="connsiteY1253" fmla="*/ 478806 h 725589"/>
                <a:gd name="connsiteX1254" fmla="*/ 529057 w 1002196"/>
                <a:gd name="connsiteY1254" fmla="*/ 479700 h 725589"/>
                <a:gd name="connsiteX1255" fmla="*/ 531592 w 1002196"/>
                <a:gd name="connsiteY1255" fmla="*/ 482086 h 725589"/>
                <a:gd name="connsiteX1256" fmla="*/ 533829 w 1002196"/>
                <a:gd name="connsiteY1256" fmla="*/ 482235 h 725589"/>
                <a:gd name="connsiteX1257" fmla="*/ 537855 w 1002196"/>
                <a:gd name="connsiteY1257" fmla="*/ 481191 h 725589"/>
                <a:gd name="connsiteX1258" fmla="*/ 538750 w 1002196"/>
                <a:gd name="connsiteY1258" fmla="*/ 480297 h 725589"/>
                <a:gd name="connsiteX1259" fmla="*/ 539495 w 1002196"/>
                <a:gd name="connsiteY1259" fmla="*/ 478358 h 725589"/>
                <a:gd name="connsiteX1260" fmla="*/ 540092 w 1002196"/>
                <a:gd name="connsiteY1260" fmla="*/ 477762 h 725589"/>
                <a:gd name="connsiteX1261" fmla="*/ 541285 w 1002196"/>
                <a:gd name="connsiteY1261" fmla="*/ 478656 h 725589"/>
                <a:gd name="connsiteX1262" fmla="*/ 543670 w 1002196"/>
                <a:gd name="connsiteY1262" fmla="*/ 479551 h 725589"/>
                <a:gd name="connsiteX1263" fmla="*/ 544863 w 1002196"/>
                <a:gd name="connsiteY1263" fmla="*/ 480893 h 725589"/>
                <a:gd name="connsiteX1264" fmla="*/ 545609 w 1002196"/>
                <a:gd name="connsiteY1264" fmla="*/ 481042 h 725589"/>
                <a:gd name="connsiteX1265" fmla="*/ 546653 w 1002196"/>
                <a:gd name="connsiteY1265" fmla="*/ 480595 h 725589"/>
                <a:gd name="connsiteX1266" fmla="*/ 547547 w 1002196"/>
                <a:gd name="connsiteY1266" fmla="*/ 479700 h 725589"/>
                <a:gd name="connsiteX1267" fmla="*/ 548442 w 1002196"/>
                <a:gd name="connsiteY1267" fmla="*/ 478358 h 725589"/>
                <a:gd name="connsiteX1268" fmla="*/ 549933 w 1002196"/>
                <a:gd name="connsiteY1268" fmla="*/ 477613 h 725589"/>
                <a:gd name="connsiteX1269" fmla="*/ 552319 w 1002196"/>
                <a:gd name="connsiteY1269" fmla="*/ 477314 h 725589"/>
                <a:gd name="connsiteX1270" fmla="*/ 554108 w 1002196"/>
                <a:gd name="connsiteY1270" fmla="*/ 477613 h 725589"/>
                <a:gd name="connsiteX1271" fmla="*/ 555599 w 1002196"/>
                <a:gd name="connsiteY1271" fmla="*/ 478358 h 725589"/>
                <a:gd name="connsiteX1272" fmla="*/ 558433 w 1002196"/>
                <a:gd name="connsiteY1272" fmla="*/ 477314 h 725589"/>
                <a:gd name="connsiteX1273" fmla="*/ 562608 w 1002196"/>
                <a:gd name="connsiteY1273" fmla="*/ 474183 h 725589"/>
                <a:gd name="connsiteX1274" fmla="*/ 566037 w 1002196"/>
                <a:gd name="connsiteY1274" fmla="*/ 472095 h 725589"/>
                <a:gd name="connsiteX1275" fmla="*/ 571256 w 1002196"/>
                <a:gd name="connsiteY1275" fmla="*/ 471797 h 725589"/>
                <a:gd name="connsiteX1276" fmla="*/ 573941 w 1002196"/>
                <a:gd name="connsiteY1276" fmla="*/ 472841 h 725589"/>
                <a:gd name="connsiteX1277" fmla="*/ 565590 w 1002196"/>
                <a:gd name="connsiteY1277" fmla="*/ 475227 h 725589"/>
                <a:gd name="connsiteX1278" fmla="*/ 564696 w 1002196"/>
                <a:gd name="connsiteY1278" fmla="*/ 477762 h 725589"/>
                <a:gd name="connsiteX1279" fmla="*/ 564546 w 1002196"/>
                <a:gd name="connsiteY1279" fmla="*/ 481788 h 725589"/>
                <a:gd name="connsiteX1280" fmla="*/ 565590 w 1002196"/>
                <a:gd name="connsiteY1280" fmla="*/ 482832 h 725589"/>
                <a:gd name="connsiteX1281" fmla="*/ 567380 w 1002196"/>
                <a:gd name="connsiteY1281" fmla="*/ 484174 h 725589"/>
                <a:gd name="connsiteX1282" fmla="*/ 571107 w 1002196"/>
                <a:gd name="connsiteY1282" fmla="*/ 485367 h 725589"/>
                <a:gd name="connsiteX1283" fmla="*/ 568423 w 1002196"/>
                <a:gd name="connsiteY1283" fmla="*/ 487603 h 725589"/>
                <a:gd name="connsiteX1284" fmla="*/ 567081 w 1002196"/>
                <a:gd name="connsiteY1284" fmla="*/ 488051 h 725589"/>
                <a:gd name="connsiteX1285" fmla="*/ 566336 w 1002196"/>
                <a:gd name="connsiteY1285" fmla="*/ 488796 h 725589"/>
                <a:gd name="connsiteX1286" fmla="*/ 568125 w 1002196"/>
                <a:gd name="connsiteY1286" fmla="*/ 489989 h 725589"/>
                <a:gd name="connsiteX1287" fmla="*/ 572300 w 1002196"/>
                <a:gd name="connsiteY1287" fmla="*/ 488349 h 725589"/>
                <a:gd name="connsiteX1288" fmla="*/ 574835 w 1002196"/>
                <a:gd name="connsiteY1288" fmla="*/ 487902 h 725589"/>
                <a:gd name="connsiteX1289" fmla="*/ 576625 w 1002196"/>
                <a:gd name="connsiteY1289" fmla="*/ 488498 h 725589"/>
                <a:gd name="connsiteX1290" fmla="*/ 577072 w 1002196"/>
                <a:gd name="connsiteY1290" fmla="*/ 489393 h 725589"/>
                <a:gd name="connsiteX1291" fmla="*/ 577072 w 1002196"/>
                <a:gd name="connsiteY1291" fmla="*/ 490287 h 725589"/>
                <a:gd name="connsiteX1292" fmla="*/ 577519 w 1002196"/>
                <a:gd name="connsiteY1292" fmla="*/ 491629 h 725589"/>
                <a:gd name="connsiteX1293" fmla="*/ 589896 w 1002196"/>
                <a:gd name="connsiteY1293" fmla="*/ 492077 h 725589"/>
                <a:gd name="connsiteX1294" fmla="*/ 589598 w 1002196"/>
                <a:gd name="connsiteY1294" fmla="*/ 493270 h 725589"/>
                <a:gd name="connsiteX1295" fmla="*/ 587659 w 1002196"/>
                <a:gd name="connsiteY1295" fmla="*/ 495655 h 725589"/>
                <a:gd name="connsiteX1296" fmla="*/ 586317 w 1002196"/>
                <a:gd name="connsiteY1296" fmla="*/ 497296 h 725589"/>
                <a:gd name="connsiteX1297" fmla="*/ 584080 w 1002196"/>
                <a:gd name="connsiteY1297" fmla="*/ 499234 h 725589"/>
                <a:gd name="connsiteX1298" fmla="*/ 585422 w 1002196"/>
                <a:gd name="connsiteY1298" fmla="*/ 499532 h 725589"/>
                <a:gd name="connsiteX1299" fmla="*/ 588852 w 1002196"/>
                <a:gd name="connsiteY1299" fmla="*/ 499682 h 725589"/>
                <a:gd name="connsiteX1300" fmla="*/ 592878 w 1002196"/>
                <a:gd name="connsiteY1300" fmla="*/ 500725 h 725589"/>
                <a:gd name="connsiteX1301" fmla="*/ 597650 w 1002196"/>
                <a:gd name="connsiteY1301" fmla="*/ 502962 h 725589"/>
                <a:gd name="connsiteX1302" fmla="*/ 601228 w 1002196"/>
                <a:gd name="connsiteY1302" fmla="*/ 503260 h 725589"/>
                <a:gd name="connsiteX1303" fmla="*/ 603465 w 1002196"/>
                <a:gd name="connsiteY1303" fmla="*/ 501769 h 725589"/>
                <a:gd name="connsiteX1304" fmla="*/ 605254 w 1002196"/>
                <a:gd name="connsiteY1304" fmla="*/ 500129 h 725589"/>
                <a:gd name="connsiteX1305" fmla="*/ 608088 w 1002196"/>
                <a:gd name="connsiteY1305" fmla="*/ 496699 h 725589"/>
                <a:gd name="connsiteX1306" fmla="*/ 611368 w 1002196"/>
                <a:gd name="connsiteY1306" fmla="*/ 494164 h 725589"/>
                <a:gd name="connsiteX1307" fmla="*/ 614947 w 1002196"/>
                <a:gd name="connsiteY1307" fmla="*/ 491480 h 725589"/>
                <a:gd name="connsiteX1308" fmla="*/ 615842 w 1002196"/>
                <a:gd name="connsiteY1308" fmla="*/ 491331 h 725589"/>
                <a:gd name="connsiteX1309" fmla="*/ 613307 w 1002196"/>
                <a:gd name="connsiteY1309" fmla="*/ 494761 h 725589"/>
                <a:gd name="connsiteX1310" fmla="*/ 612412 w 1002196"/>
                <a:gd name="connsiteY1310" fmla="*/ 496848 h 725589"/>
                <a:gd name="connsiteX1311" fmla="*/ 611368 w 1002196"/>
                <a:gd name="connsiteY1311" fmla="*/ 499980 h 725589"/>
                <a:gd name="connsiteX1312" fmla="*/ 610324 w 1002196"/>
                <a:gd name="connsiteY1312" fmla="*/ 505050 h 725589"/>
                <a:gd name="connsiteX1313" fmla="*/ 611666 w 1002196"/>
                <a:gd name="connsiteY1313" fmla="*/ 506690 h 725589"/>
                <a:gd name="connsiteX1314" fmla="*/ 614500 w 1002196"/>
                <a:gd name="connsiteY1314" fmla="*/ 507734 h 725589"/>
                <a:gd name="connsiteX1315" fmla="*/ 616438 w 1002196"/>
                <a:gd name="connsiteY1315" fmla="*/ 508628 h 725589"/>
                <a:gd name="connsiteX1316" fmla="*/ 617184 w 1002196"/>
                <a:gd name="connsiteY1316" fmla="*/ 509672 h 725589"/>
                <a:gd name="connsiteX1317" fmla="*/ 620166 w 1002196"/>
                <a:gd name="connsiteY1317" fmla="*/ 510418 h 725589"/>
                <a:gd name="connsiteX1318" fmla="*/ 625236 w 1002196"/>
                <a:gd name="connsiteY1318" fmla="*/ 511014 h 725589"/>
                <a:gd name="connsiteX1319" fmla="*/ 629113 w 1002196"/>
                <a:gd name="connsiteY1319" fmla="*/ 512654 h 725589"/>
                <a:gd name="connsiteX1320" fmla="*/ 631648 w 1002196"/>
                <a:gd name="connsiteY1320" fmla="*/ 515488 h 725589"/>
                <a:gd name="connsiteX1321" fmla="*/ 631797 w 1002196"/>
                <a:gd name="connsiteY1321" fmla="*/ 516382 h 725589"/>
                <a:gd name="connsiteX1322" fmla="*/ 629858 w 1002196"/>
                <a:gd name="connsiteY1322" fmla="*/ 516979 h 725589"/>
                <a:gd name="connsiteX1323" fmla="*/ 630157 w 1002196"/>
                <a:gd name="connsiteY1323" fmla="*/ 518172 h 725589"/>
                <a:gd name="connsiteX1324" fmla="*/ 634630 w 1002196"/>
                <a:gd name="connsiteY1324" fmla="*/ 518619 h 725589"/>
                <a:gd name="connsiteX1325" fmla="*/ 639103 w 1002196"/>
                <a:gd name="connsiteY1325" fmla="*/ 518321 h 725589"/>
                <a:gd name="connsiteX1326" fmla="*/ 647006 w 1002196"/>
                <a:gd name="connsiteY1326" fmla="*/ 516681 h 725589"/>
                <a:gd name="connsiteX1327" fmla="*/ 661769 w 1002196"/>
                <a:gd name="connsiteY1327" fmla="*/ 514891 h 725589"/>
                <a:gd name="connsiteX1328" fmla="*/ 672207 w 1002196"/>
                <a:gd name="connsiteY1328" fmla="*/ 515339 h 725589"/>
                <a:gd name="connsiteX1329" fmla="*/ 683987 w 1002196"/>
                <a:gd name="connsiteY1329" fmla="*/ 517575 h 725589"/>
                <a:gd name="connsiteX1330" fmla="*/ 695319 w 1002196"/>
                <a:gd name="connsiteY1330" fmla="*/ 520110 h 725589"/>
                <a:gd name="connsiteX1331" fmla="*/ 699047 w 1002196"/>
                <a:gd name="connsiteY1331" fmla="*/ 519066 h 725589"/>
                <a:gd name="connsiteX1332" fmla="*/ 701284 w 1002196"/>
                <a:gd name="connsiteY1332" fmla="*/ 518172 h 725589"/>
                <a:gd name="connsiteX1333" fmla="*/ 702179 w 1002196"/>
                <a:gd name="connsiteY1333" fmla="*/ 517128 h 725589"/>
                <a:gd name="connsiteX1334" fmla="*/ 701881 w 1002196"/>
                <a:gd name="connsiteY1334" fmla="*/ 515339 h 725589"/>
                <a:gd name="connsiteX1335" fmla="*/ 701881 w 1002196"/>
                <a:gd name="connsiteY1335" fmla="*/ 514444 h 725589"/>
                <a:gd name="connsiteX1336" fmla="*/ 702179 w 1002196"/>
                <a:gd name="connsiteY1336" fmla="*/ 513997 h 725589"/>
                <a:gd name="connsiteX1337" fmla="*/ 703521 w 1002196"/>
                <a:gd name="connsiteY1337" fmla="*/ 514593 h 725589"/>
                <a:gd name="connsiteX1338" fmla="*/ 704266 w 1002196"/>
                <a:gd name="connsiteY1338" fmla="*/ 515488 h 725589"/>
                <a:gd name="connsiteX1339" fmla="*/ 705310 w 1002196"/>
                <a:gd name="connsiteY1339" fmla="*/ 518768 h 725589"/>
                <a:gd name="connsiteX1340" fmla="*/ 705310 w 1002196"/>
                <a:gd name="connsiteY1340" fmla="*/ 519663 h 725589"/>
                <a:gd name="connsiteX1341" fmla="*/ 702328 w 1002196"/>
                <a:gd name="connsiteY1341" fmla="*/ 522943 h 725589"/>
                <a:gd name="connsiteX1342" fmla="*/ 704266 w 1002196"/>
                <a:gd name="connsiteY1342" fmla="*/ 524136 h 725589"/>
                <a:gd name="connsiteX1343" fmla="*/ 717090 w 1002196"/>
                <a:gd name="connsiteY1343" fmla="*/ 529206 h 725589"/>
                <a:gd name="connsiteX1344" fmla="*/ 722309 w 1002196"/>
                <a:gd name="connsiteY1344" fmla="*/ 530250 h 725589"/>
                <a:gd name="connsiteX1345" fmla="*/ 728274 w 1002196"/>
                <a:gd name="connsiteY1345" fmla="*/ 530697 h 725589"/>
                <a:gd name="connsiteX1346" fmla="*/ 733642 w 1002196"/>
                <a:gd name="connsiteY1346" fmla="*/ 530101 h 725589"/>
                <a:gd name="connsiteX1347" fmla="*/ 741545 w 1002196"/>
                <a:gd name="connsiteY1347" fmla="*/ 526820 h 725589"/>
                <a:gd name="connsiteX1348" fmla="*/ 743334 w 1002196"/>
                <a:gd name="connsiteY1348" fmla="*/ 525926 h 725589"/>
                <a:gd name="connsiteX1349" fmla="*/ 749597 w 1002196"/>
                <a:gd name="connsiteY1349" fmla="*/ 519961 h 725589"/>
                <a:gd name="connsiteX1350" fmla="*/ 751983 w 1002196"/>
                <a:gd name="connsiteY1350" fmla="*/ 518172 h 725589"/>
                <a:gd name="connsiteX1351" fmla="*/ 754220 w 1002196"/>
                <a:gd name="connsiteY1351" fmla="*/ 518470 h 725589"/>
                <a:gd name="connsiteX1352" fmla="*/ 755114 w 1002196"/>
                <a:gd name="connsiteY1352" fmla="*/ 518917 h 725589"/>
                <a:gd name="connsiteX1353" fmla="*/ 759289 w 1002196"/>
                <a:gd name="connsiteY1353" fmla="*/ 523242 h 725589"/>
                <a:gd name="connsiteX1354" fmla="*/ 766000 w 1002196"/>
                <a:gd name="connsiteY1354" fmla="*/ 525627 h 725589"/>
                <a:gd name="connsiteX1355" fmla="*/ 764359 w 1002196"/>
                <a:gd name="connsiteY1355" fmla="*/ 525926 h 725589"/>
                <a:gd name="connsiteX1356" fmla="*/ 760930 w 1002196"/>
                <a:gd name="connsiteY1356" fmla="*/ 525478 h 725589"/>
                <a:gd name="connsiteX1357" fmla="*/ 759886 w 1002196"/>
                <a:gd name="connsiteY1357" fmla="*/ 526224 h 725589"/>
                <a:gd name="connsiteX1358" fmla="*/ 759140 w 1002196"/>
                <a:gd name="connsiteY1358" fmla="*/ 527864 h 725589"/>
                <a:gd name="connsiteX1359" fmla="*/ 758842 w 1002196"/>
                <a:gd name="connsiteY1359" fmla="*/ 529504 h 725589"/>
                <a:gd name="connsiteX1360" fmla="*/ 758693 w 1002196"/>
                <a:gd name="connsiteY1360" fmla="*/ 532785 h 725589"/>
                <a:gd name="connsiteX1361" fmla="*/ 758395 w 1002196"/>
                <a:gd name="connsiteY1361" fmla="*/ 534425 h 725589"/>
                <a:gd name="connsiteX1362" fmla="*/ 758097 w 1002196"/>
                <a:gd name="connsiteY1362" fmla="*/ 534872 h 725589"/>
                <a:gd name="connsiteX1363" fmla="*/ 757202 w 1002196"/>
                <a:gd name="connsiteY1363" fmla="*/ 529654 h 725589"/>
                <a:gd name="connsiteX1364" fmla="*/ 757351 w 1002196"/>
                <a:gd name="connsiteY1364" fmla="*/ 525180 h 725589"/>
                <a:gd name="connsiteX1365" fmla="*/ 756904 w 1002196"/>
                <a:gd name="connsiteY1365" fmla="*/ 523987 h 725589"/>
                <a:gd name="connsiteX1366" fmla="*/ 753921 w 1002196"/>
                <a:gd name="connsiteY1366" fmla="*/ 520707 h 725589"/>
                <a:gd name="connsiteX1367" fmla="*/ 752878 w 1002196"/>
                <a:gd name="connsiteY1367" fmla="*/ 520408 h 725589"/>
                <a:gd name="connsiteX1368" fmla="*/ 752132 w 1002196"/>
                <a:gd name="connsiteY1368" fmla="*/ 520856 h 725589"/>
                <a:gd name="connsiteX1369" fmla="*/ 751088 w 1002196"/>
                <a:gd name="connsiteY1369" fmla="*/ 521601 h 725589"/>
                <a:gd name="connsiteX1370" fmla="*/ 750641 w 1002196"/>
                <a:gd name="connsiteY1370" fmla="*/ 522496 h 725589"/>
                <a:gd name="connsiteX1371" fmla="*/ 750343 w 1002196"/>
                <a:gd name="connsiteY1371" fmla="*/ 523838 h 725589"/>
                <a:gd name="connsiteX1372" fmla="*/ 750343 w 1002196"/>
                <a:gd name="connsiteY1372" fmla="*/ 525180 h 725589"/>
                <a:gd name="connsiteX1373" fmla="*/ 750939 w 1002196"/>
                <a:gd name="connsiteY1373" fmla="*/ 527566 h 725589"/>
                <a:gd name="connsiteX1374" fmla="*/ 752281 w 1002196"/>
                <a:gd name="connsiteY1374" fmla="*/ 530101 h 725589"/>
                <a:gd name="connsiteX1375" fmla="*/ 752132 w 1002196"/>
                <a:gd name="connsiteY1375" fmla="*/ 531294 h 725589"/>
                <a:gd name="connsiteX1376" fmla="*/ 749597 w 1002196"/>
                <a:gd name="connsiteY1376" fmla="*/ 534872 h 725589"/>
                <a:gd name="connsiteX1377" fmla="*/ 747957 w 1002196"/>
                <a:gd name="connsiteY1377" fmla="*/ 535767 h 725589"/>
                <a:gd name="connsiteX1378" fmla="*/ 745422 w 1002196"/>
                <a:gd name="connsiteY1378" fmla="*/ 536662 h 725589"/>
                <a:gd name="connsiteX1379" fmla="*/ 744676 w 1002196"/>
                <a:gd name="connsiteY1379" fmla="*/ 537557 h 725589"/>
                <a:gd name="connsiteX1380" fmla="*/ 745273 w 1002196"/>
                <a:gd name="connsiteY1380" fmla="*/ 538302 h 725589"/>
                <a:gd name="connsiteX1381" fmla="*/ 746764 w 1002196"/>
                <a:gd name="connsiteY1381" fmla="*/ 539197 h 725589"/>
                <a:gd name="connsiteX1382" fmla="*/ 750492 w 1002196"/>
                <a:gd name="connsiteY1382" fmla="*/ 540837 h 725589"/>
                <a:gd name="connsiteX1383" fmla="*/ 756605 w 1002196"/>
                <a:gd name="connsiteY1383" fmla="*/ 544416 h 725589"/>
                <a:gd name="connsiteX1384" fmla="*/ 768684 w 1002196"/>
                <a:gd name="connsiteY1384" fmla="*/ 550082 h 725589"/>
                <a:gd name="connsiteX1385" fmla="*/ 773455 w 1002196"/>
                <a:gd name="connsiteY1385" fmla="*/ 552021 h 725589"/>
                <a:gd name="connsiteX1386" fmla="*/ 778376 w 1002196"/>
                <a:gd name="connsiteY1386" fmla="*/ 552915 h 725589"/>
                <a:gd name="connsiteX1387" fmla="*/ 778227 w 1002196"/>
                <a:gd name="connsiteY1387" fmla="*/ 553512 h 725589"/>
                <a:gd name="connsiteX1388" fmla="*/ 777183 w 1002196"/>
                <a:gd name="connsiteY1388" fmla="*/ 554407 h 725589"/>
                <a:gd name="connsiteX1389" fmla="*/ 777780 w 1002196"/>
                <a:gd name="connsiteY1389" fmla="*/ 555003 h 725589"/>
                <a:gd name="connsiteX1390" fmla="*/ 780016 w 1002196"/>
                <a:gd name="connsiteY1390" fmla="*/ 555152 h 725589"/>
                <a:gd name="connsiteX1391" fmla="*/ 782700 w 1002196"/>
                <a:gd name="connsiteY1391" fmla="*/ 556196 h 725589"/>
                <a:gd name="connsiteX1392" fmla="*/ 785683 w 1002196"/>
                <a:gd name="connsiteY1392" fmla="*/ 557836 h 725589"/>
                <a:gd name="connsiteX1393" fmla="*/ 791200 w 1002196"/>
                <a:gd name="connsiteY1393" fmla="*/ 562011 h 725589"/>
                <a:gd name="connsiteX1394" fmla="*/ 792989 w 1002196"/>
                <a:gd name="connsiteY1394" fmla="*/ 564099 h 725589"/>
                <a:gd name="connsiteX1395" fmla="*/ 793735 w 1002196"/>
                <a:gd name="connsiteY1395" fmla="*/ 565888 h 725589"/>
                <a:gd name="connsiteX1396" fmla="*/ 795524 w 1002196"/>
                <a:gd name="connsiteY1396" fmla="*/ 568274 h 725589"/>
                <a:gd name="connsiteX1397" fmla="*/ 798507 w 1002196"/>
                <a:gd name="connsiteY1397" fmla="*/ 571555 h 725589"/>
                <a:gd name="connsiteX1398" fmla="*/ 800892 w 1002196"/>
                <a:gd name="connsiteY1398" fmla="*/ 573344 h 725589"/>
                <a:gd name="connsiteX1399" fmla="*/ 802533 w 1002196"/>
                <a:gd name="connsiteY1399" fmla="*/ 574090 h 725589"/>
                <a:gd name="connsiteX1400" fmla="*/ 803427 w 1002196"/>
                <a:gd name="connsiteY1400" fmla="*/ 574835 h 725589"/>
                <a:gd name="connsiteX1401" fmla="*/ 803576 w 1002196"/>
                <a:gd name="connsiteY1401" fmla="*/ 576177 h 725589"/>
                <a:gd name="connsiteX1402" fmla="*/ 804024 w 1002196"/>
                <a:gd name="connsiteY1402" fmla="*/ 576624 h 725589"/>
                <a:gd name="connsiteX1403" fmla="*/ 816400 w 1002196"/>
                <a:gd name="connsiteY1403" fmla="*/ 584080 h 725589"/>
                <a:gd name="connsiteX1404" fmla="*/ 821768 w 1002196"/>
                <a:gd name="connsiteY1404" fmla="*/ 586615 h 725589"/>
                <a:gd name="connsiteX1405" fmla="*/ 826242 w 1002196"/>
                <a:gd name="connsiteY1405" fmla="*/ 589150 h 725589"/>
                <a:gd name="connsiteX1406" fmla="*/ 828628 w 1002196"/>
                <a:gd name="connsiteY1406" fmla="*/ 590045 h 725589"/>
                <a:gd name="connsiteX1407" fmla="*/ 829224 w 1002196"/>
                <a:gd name="connsiteY1407" fmla="*/ 590045 h 725589"/>
                <a:gd name="connsiteX1408" fmla="*/ 832355 w 1002196"/>
                <a:gd name="connsiteY1408" fmla="*/ 586764 h 725589"/>
                <a:gd name="connsiteX1409" fmla="*/ 841153 w 1002196"/>
                <a:gd name="connsiteY1409" fmla="*/ 585870 h 725589"/>
                <a:gd name="connsiteX1410" fmla="*/ 842495 w 1002196"/>
                <a:gd name="connsiteY1410" fmla="*/ 585273 h 725589"/>
                <a:gd name="connsiteX1411" fmla="*/ 843092 w 1002196"/>
                <a:gd name="connsiteY1411" fmla="*/ 584528 h 725589"/>
                <a:gd name="connsiteX1412" fmla="*/ 842943 w 1002196"/>
                <a:gd name="connsiteY1412" fmla="*/ 581694 h 725589"/>
                <a:gd name="connsiteX1413" fmla="*/ 841899 w 1002196"/>
                <a:gd name="connsiteY1413" fmla="*/ 579607 h 725589"/>
                <a:gd name="connsiteX1414" fmla="*/ 838618 w 1002196"/>
                <a:gd name="connsiteY1414" fmla="*/ 575730 h 725589"/>
                <a:gd name="connsiteX1415" fmla="*/ 836232 w 1002196"/>
                <a:gd name="connsiteY1415" fmla="*/ 574835 h 725589"/>
                <a:gd name="connsiteX1416" fmla="*/ 831908 w 1002196"/>
                <a:gd name="connsiteY1416" fmla="*/ 575133 h 725589"/>
                <a:gd name="connsiteX1417" fmla="*/ 833996 w 1002196"/>
                <a:gd name="connsiteY1417" fmla="*/ 572598 h 725589"/>
                <a:gd name="connsiteX1418" fmla="*/ 833847 w 1002196"/>
                <a:gd name="connsiteY1418" fmla="*/ 571704 h 725589"/>
                <a:gd name="connsiteX1419" fmla="*/ 830566 w 1002196"/>
                <a:gd name="connsiteY1419" fmla="*/ 570213 h 725589"/>
                <a:gd name="connsiteX1420" fmla="*/ 830119 w 1002196"/>
                <a:gd name="connsiteY1420" fmla="*/ 569616 h 725589"/>
                <a:gd name="connsiteX1421" fmla="*/ 829671 w 1002196"/>
                <a:gd name="connsiteY1421" fmla="*/ 568274 h 725589"/>
                <a:gd name="connsiteX1422" fmla="*/ 828478 w 1002196"/>
                <a:gd name="connsiteY1422" fmla="*/ 567379 h 725589"/>
                <a:gd name="connsiteX1423" fmla="*/ 825049 w 1002196"/>
                <a:gd name="connsiteY1423" fmla="*/ 565739 h 725589"/>
                <a:gd name="connsiteX1424" fmla="*/ 821470 w 1002196"/>
                <a:gd name="connsiteY1424" fmla="*/ 564397 h 725589"/>
                <a:gd name="connsiteX1425" fmla="*/ 819233 w 1002196"/>
                <a:gd name="connsiteY1425" fmla="*/ 564397 h 725589"/>
                <a:gd name="connsiteX1426" fmla="*/ 817295 w 1002196"/>
                <a:gd name="connsiteY1426" fmla="*/ 565143 h 725589"/>
                <a:gd name="connsiteX1427" fmla="*/ 816698 w 1002196"/>
                <a:gd name="connsiteY1427" fmla="*/ 564844 h 725589"/>
                <a:gd name="connsiteX1428" fmla="*/ 818637 w 1002196"/>
                <a:gd name="connsiteY1428" fmla="*/ 562757 h 725589"/>
                <a:gd name="connsiteX1429" fmla="*/ 819681 w 1002196"/>
                <a:gd name="connsiteY1429" fmla="*/ 562310 h 725589"/>
                <a:gd name="connsiteX1430" fmla="*/ 819532 w 1002196"/>
                <a:gd name="connsiteY1430" fmla="*/ 560967 h 725589"/>
                <a:gd name="connsiteX1431" fmla="*/ 818190 w 1002196"/>
                <a:gd name="connsiteY1431" fmla="*/ 558880 h 725589"/>
                <a:gd name="connsiteX1432" fmla="*/ 818637 w 1002196"/>
                <a:gd name="connsiteY1432" fmla="*/ 558283 h 725589"/>
                <a:gd name="connsiteX1433" fmla="*/ 822663 w 1002196"/>
                <a:gd name="connsiteY1433" fmla="*/ 560371 h 725589"/>
                <a:gd name="connsiteX1434" fmla="*/ 829671 w 1002196"/>
                <a:gd name="connsiteY1434" fmla="*/ 562011 h 725589"/>
                <a:gd name="connsiteX1435" fmla="*/ 831162 w 1002196"/>
                <a:gd name="connsiteY1435" fmla="*/ 563502 h 725589"/>
                <a:gd name="connsiteX1436" fmla="*/ 832057 w 1002196"/>
                <a:gd name="connsiteY1436" fmla="*/ 565292 h 725589"/>
                <a:gd name="connsiteX1437" fmla="*/ 832654 w 1002196"/>
                <a:gd name="connsiteY1437" fmla="*/ 565888 h 725589"/>
                <a:gd name="connsiteX1438" fmla="*/ 834592 w 1002196"/>
                <a:gd name="connsiteY1438" fmla="*/ 566634 h 725589"/>
                <a:gd name="connsiteX1439" fmla="*/ 836680 w 1002196"/>
                <a:gd name="connsiteY1439" fmla="*/ 568274 h 725589"/>
                <a:gd name="connsiteX1440" fmla="*/ 838618 w 1002196"/>
                <a:gd name="connsiteY1440" fmla="*/ 569169 h 725589"/>
                <a:gd name="connsiteX1441" fmla="*/ 839662 w 1002196"/>
                <a:gd name="connsiteY1441" fmla="*/ 569020 h 725589"/>
                <a:gd name="connsiteX1442" fmla="*/ 840706 w 1002196"/>
                <a:gd name="connsiteY1442" fmla="*/ 568274 h 725589"/>
                <a:gd name="connsiteX1443" fmla="*/ 841302 w 1002196"/>
                <a:gd name="connsiteY1443" fmla="*/ 566932 h 725589"/>
                <a:gd name="connsiteX1444" fmla="*/ 841451 w 1002196"/>
                <a:gd name="connsiteY1444" fmla="*/ 565292 h 725589"/>
                <a:gd name="connsiteX1445" fmla="*/ 841302 w 1002196"/>
                <a:gd name="connsiteY1445" fmla="*/ 563950 h 725589"/>
                <a:gd name="connsiteX1446" fmla="*/ 840408 w 1002196"/>
                <a:gd name="connsiteY1446" fmla="*/ 561862 h 725589"/>
                <a:gd name="connsiteX1447" fmla="*/ 840706 w 1002196"/>
                <a:gd name="connsiteY1447" fmla="*/ 557687 h 725589"/>
                <a:gd name="connsiteX1448" fmla="*/ 841153 w 1002196"/>
                <a:gd name="connsiteY1448" fmla="*/ 558134 h 725589"/>
                <a:gd name="connsiteX1449" fmla="*/ 841899 w 1002196"/>
                <a:gd name="connsiteY1449" fmla="*/ 559625 h 725589"/>
                <a:gd name="connsiteX1450" fmla="*/ 843241 w 1002196"/>
                <a:gd name="connsiteY1450" fmla="*/ 563950 h 725589"/>
                <a:gd name="connsiteX1451" fmla="*/ 844135 w 1002196"/>
                <a:gd name="connsiteY1451" fmla="*/ 564844 h 725589"/>
                <a:gd name="connsiteX1452" fmla="*/ 846372 w 1002196"/>
                <a:gd name="connsiteY1452" fmla="*/ 563502 h 725589"/>
                <a:gd name="connsiteX1453" fmla="*/ 849205 w 1002196"/>
                <a:gd name="connsiteY1453" fmla="*/ 563801 h 725589"/>
                <a:gd name="connsiteX1454" fmla="*/ 843390 w 1002196"/>
                <a:gd name="connsiteY1454" fmla="*/ 566932 h 725589"/>
                <a:gd name="connsiteX1455" fmla="*/ 843390 w 1002196"/>
                <a:gd name="connsiteY1455" fmla="*/ 568125 h 725589"/>
                <a:gd name="connsiteX1456" fmla="*/ 847565 w 1002196"/>
                <a:gd name="connsiteY1456" fmla="*/ 574835 h 725589"/>
                <a:gd name="connsiteX1457" fmla="*/ 848311 w 1002196"/>
                <a:gd name="connsiteY1457" fmla="*/ 576774 h 725589"/>
                <a:gd name="connsiteX1458" fmla="*/ 847267 w 1002196"/>
                <a:gd name="connsiteY1458" fmla="*/ 581247 h 725589"/>
                <a:gd name="connsiteX1459" fmla="*/ 847267 w 1002196"/>
                <a:gd name="connsiteY1459" fmla="*/ 583782 h 725589"/>
                <a:gd name="connsiteX1460" fmla="*/ 847863 w 1002196"/>
                <a:gd name="connsiteY1460" fmla="*/ 584080 h 725589"/>
                <a:gd name="connsiteX1461" fmla="*/ 855915 w 1002196"/>
                <a:gd name="connsiteY1461" fmla="*/ 583335 h 725589"/>
                <a:gd name="connsiteX1462" fmla="*/ 859047 w 1002196"/>
                <a:gd name="connsiteY1462" fmla="*/ 584826 h 725589"/>
                <a:gd name="connsiteX1463" fmla="*/ 861433 w 1002196"/>
                <a:gd name="connsiteY1463" fmla="*/ 587957 h 725589"/>
                <a:gd name="connsiteX1464" fmla="*/ 862924 w 1002196"/>
                <a:gd name="connsiteY1464" fmla="*/ 589597 h 725589"/>
                <a:gd name="connsiteX1465" fmla="*/ 867248 w 1002196"/>
                <a:gd name="connsiteY1465" fmla="*/ 590492 h 725589"/>
                <a:gd name="connsiteX1466" fmla="*/ 868590 w 1002196"/>
                <a:gd name="connsiteY1466" fmla="*/ 590045 h 725589"/>
                <a:gd name="connsiteX1467" fmla="*/ 869336 w 1002196"/>
                <a:gd name="connsiteY1467" fmla="*/ 588703 h 725589"/>
                <a:gd name="connsiteX1468" fmla="*/ 869634 w 1002196"/>
                <a:gd name="connsiteY1468" fmla="*/ 587510 h 725589"/>
                <a:gd name="connsiteX1469" fmla="*/ 869336 w 1002196"/>
                <a:gd name="connsiteY1469" fmla="*/ 586168 h 725589"/>
                <a:gd name="connsiteX1470" fmla="*/ 866950 w 1002196"/>
                <a:gd name="connsiteY1470" fmla="*/ 579309 h 725589"/>
                <a:gd name="connsiteX1471" fmla="*/ 866055 w 1002196"/>
                <a:gd name="connsiteY1471" fmla="*/ 576177 h 725589"/>
                <a:gd name="connsiteX1472" fmla="*/ 865459 w 1002196"/>
                <a:gd name="connsiteY1472" fmla="*/ 572897 h 725589"/>
                <a:gd name="connsiteX1473" fmla="*/ 864117 w 1002196"/>
                <a:gd name="connsiteY1473" fmla="*/ 568721 h 725589"/>
                <a:gd name="connsiteX1474" fmla="*/ 862178 w 1002196"/>
                <a:gd name="connsiteY1474" fmla="*/ 563353 h 725589"/>
                <a:gd name="connsiteX1475" fmla="*/ 860687 w 1002196"/>
                <a:gd name="connsiteY1475" fmla="*/ 556196 h 725589"/>
                <a:gd name="connsiteX1476" fmla="*/ 857705 w 1002196"/>
                <a:gd name="connsiteY1476" fmla="*/ 551424 h 725589"/>
                <a:gd name="connsiteX1477" fmla="*/ 859494 w 1002196"/>
                <a:gd name="connsiteY1477" fmla="*/ 551126 h 725589"/>
                <a:gd name="connsiteX1478" fmla="*/ 860389 w 1002196"/>
                <a:gd name="connsiteY1478" fmla="*/ 551275 h 725589"/>
                <a:gd name="connsiteX1479" fmla="*/ 859942 w 1002196"/>
                <a:gd name="connsiteY1479" fmla="*/ 549933 h 725589"/>
                <a:gd name="connsiteX1480" fmla="*/ 858152 w 1002196"/>
                <a:gd name="connsiteY1480" fmla="*/ 547100 h 725589"/>
                <a:gd name="connsiteX1481" fmla="*/ 860091 w 1002196"/>
                <a:gd name="connsiteY1481" fmla="*/ 546802 h 725589"/>
                <a:gd name="connsiteX1482" fmla="*/ 860389 w 1002196"/>
                <a:gd name="connsiteY1482" fmla="*/ 545311 h 725589"/>
                <a:gd name="connsiteX1483" fmla="*/ 861284 w 1002196"/>
                <a:gd name="connsiteY1483" fmla="*/ 542626 h 725589"/>
                <a:gd name="connsiteX1484" fmla="*/ 861731 w 1002196"/>
                <a:gd name="connsiteY1484" fmla="*/ 543074 h 725589"/>
                <a:gd name="connsiteX1485" fmla="*/ 861433 w 1002196"/>
                <a:gd name="connsiteY1485" fmla="*/ 546503 h 725589"/>
                <a:gd name="connsiteX1486" fmla="*/ 862178 w 1002196"/>
                <a:gd name="connsiteY1486" fmla="*/ 549933 h 725589"/>
                <a:gd name="connsiteX1487" fmla="*/ 865161 w 1002196"/>
                <a:gd name="connsiteY1487" fmla="*/ 556643 h 725589"/>
                <a:gd name="connsiteX1488" fmla="*/ 867397 w 1002196"/>
                <a:gd name="connsiteY1488" fmla="*/ 566037 h 725589"/>
                <a:gd name="connsiteX1489" fmla="*/ 868888 w 1002196"/>
                <a:gd name="connsiteY1489" fmla="*/ 567827 h 725589"/>
                <a:gd name="connsiteX1490" fmla="*/ 871274 w 1002196"/>
                <a:gd name="connsiteY1490" fmla="*/ 569169 h 725589"/>
                <a:gd name="connsiteX1491" fmla="*/ 871871 w 1002196"/>
                <a:gd name="connsiteY1491" fmla="*/ 570063 h 725589"/>
                <a:gd name="connsiteX1492" fmla="*/ 872467 w 1002196"/>
                <a:gd name="connsiteY1492" fmla="*/ 573940 h 725589"/>
                <a:gd name="connsiteX1493" fmla="*/ 876792 w 1002196"/>
                <a:gd name="connsiteY1493" fmla="*/ 581694 h 725589"/>
                <a:gd name="connsiteX1494" fmla="*/ 879774 w 1002196"/>
                <a:gd name="connsiteY1494" fmla="*/ 584528 h 725589"/>
                <a:gd name="connsiteX1495" fmla="*/ 884396 w 1002196"/>
                <a:gd name="connsiteY1495" fmla="*/ 585124 h 725589"/>
                <a:gd name="connsiteX1496" fmla="*/ 888571 w 1002196"/>
                <a:gd name="connsiteY1496" fmla="*/ 587808 h 725589"/>
                <a:gd name="connsiteX1497" fmla="*/ 890510 w 1002196"/>
                <a:gd name="connsiteY1497" fmla="*/ 590045 h 725589"/>
                <a:gd name="connsiteX1498" fmla="*/ 891703 w 1002196"/>
                <a:gd name="connsiteY1498" fmla="*/ 590492 h 725589"/>
                <a:gd name="connsiteX1499" fmla="*/ 893791 w 1002196"/>
                <a:gd name="connsiteY1499" fmla="*/ 588703 h 725589"/>
                <a:gd name="connsiteX1500" fmla="*/ 896325 w 1002196"/>
                <a:gd name="connsiteY1500" fmla="*/ 583186 h 725589"/>
                <a:gd name="connsiteX1501" fmla="*/ 898711 w 1002196"/>
                <a:gd name="connsiteY1501" fmla="*/ 579905 h 725589"/>
                <a:gd name="connsiteX1502" fmla="*/ 899606 w 1002196"/>
                <a:gd name="connsiteY1502" fmla="*/ 579159 h 725589"/>
                <a:gd name="connsiteX1503" fmla="*/ 900501 w 1002196"/>
                <a:gd name="connsiteY1503" fmla="*/ 579159 h 725589"/>
                <a:gd name="connsiteX1504" fmla="*/ 900202 w 1002196"/>
                <a:gd name="connsiteY1504" fmla="*/ 579905 h 725589"/>
                <a:gd name="connsiteX1505" fmla="*/ 899009 w 1002196"/>
                <a:gd name="connsiteY1505" fmla="*/ 581098 h 725589"/>
                <a:gd name="connsiteX1506" fmla="*/ 896027 w 1002196"/>
                <a:gd name="connsiteY1506" fmla="*/ 588255 h 725589"/>
                <a:gd name="connsiteX1507" fmla="*/ 895580 w 1002196"/>
                <a:gd name="connsiteY1507" fmla="*/ 591387 h 725589"/>
                <a:gd name="connsiteX1508" fmla="*/ 895729 w 1002196"/>
                <a:gd name="connsiteY1508" fmla="*/ 594667 h 725589"/>
                <a:gd name="connsiteX1509" fmla="*/ 896475 w 1002196"/>
                <a:gd name="connsiteY1509" fmla="*/ 596904 h 725589"/>
                <a:gd name="connsiteX1510" fmla="*/ 900053 w 1002196"/>
                <a:gd name="connsiteY1510" fmla="*/ 600035 h 725589"/>
                <a:gd name="connsiteX1511" fmla="*/ 901992 w 1002196"/>
                <a:gd name="connsiteY1511" fmla="*/ 602421 h 725589"/>
                <a:gd name="connsiteX1512" fmla="*/ 903930 w 1002196"/>
                <a:gd name="connsiteY1512" fmla="*/ 605553 h 725589"/>
                <a:gd name="connsiteX1513" fmla="*/ 904527 w 1002196"/>
                <a:gd name="connsiteY1513" fmla="*/ 606000 h 725589"/>
                <a:gd name="connsiteX1514" fmla="*/ 906316 w 1002196"/>
                <a:gd name="connsiteY1514" fmla="*/ 606149 h 725589"/>
                <a:gd name="connsiteX1515" fmla="*/ 907062 w 1002196"/>
                <a:gd name="connsiteY1515" fmla="*/ 605553 h 725589"/>
                <a:gd name="connsiteX1516" fmla="*/ 908851 w 1002196"/>
                <a:gd name="connsiteY1516" fmla="*/ 602869 h 725589"/>
                <a:gd name="connsiteX1517" fmla="*/ 910491 w 1002196"/>
                <a:gd name="connsiteY1517" fmla="*/ 602869 h 725589"/>
                <a:gd name="connsiteX1518" fmla="*/ 918394 w 1002196"/>
                <a:gd name="connsiteY1518" fmla="*/ 604658 h 725589"/>
                <a:gd name="connsiteX1519" fmla="*/ 917947 w 1002196"/>
                <a:gd name="connsiteY1519" fmla="*/ 605254 h 725589"/>
                <a:gd name="connsiteX1520" fmla="*/ 910044 w 1002196"/>
                <a:gd name="connsiteY1520" fmla="*/ 604658 h 725589"/>
                <a:gd name="connsiteX1521" fmla="*/ 909447 w 1002196"/>
                <a:gd name="connsiteY1521" fmla="*/ 605254 h 725589"/>
                <a:gd name="connsiteX1522" fmla="*/ 909447 w 1002196"/>
                <a:gd name="connsiteY1522" fmla="*/ 606447 h 725589"/>
                <a:gd name="connsiteX1523" fmla="*/ 910044 w 1002196"/>
                <a:gd name="connsiteY1523" fmla="*/ 608833 h 725589"/>
                <a:gd name="connsiteX1524" fmla="*/ 912131 w 1002196"/>
                <a:gd name="connsiteY1524" fmla="*/ 610622 h 725589"/>
                <a:gd name="connsiteX1525" fmla="*/ 920482 w 1002196"/>
                <a:gd name="connsiteY1525" fmla="*/ 617034 h 725589"/>
                <a:gd name="connsiteX1526" fmla="*/ 919736 w 1002196"/>
                <a:gd name="connsiteY1526" fmla="*/ 617482 h 725589"/>
                <a:gd name="connsiteX1527" fmla="*/ 914517 w 1002196"/>
                <a:gd name="connsiteY1527" fmla="*/ 614499 h 725589"/>
                <a:gd name="connsiteX1528" fmla="*/ 909000 w 1002196"/>
                <a:gd name="connsiteY1528" fmla="*/ 611965 h 725589"/>
                <a:gd name="connsiteX1529" fmla="*/ 907658 w 1002196"/>
                <a:gd name="connsiteY1529" fmla="*/ 611965 h 725589"/>
                <a:gd name="connsiteX1530" fmla="*/ 907062 w 1002196"/>
                <a:gd name="connsiteY1530" fmla="*/ 612710 h 725589"/>
                <a:gd name="connsiteX1531" fmla="*/ 906465 w 1002196"/>
                <a:gd name="connsiteY1531" fmla="*/ 614052 h 725589"/>
                <a:gd name="connsiteX1532" fmla="*/ 909298 w 1002196"/>
                <a:gd name="connsiteY1532" fmla="*/ 617482 h 725589"/>
                <a:gd name="connsiteX1533" fmla="*/ 912131 w 1002196"/>
                <a:gd name="connsiteY1533" fmla="*/ 626130 h 725589"/>
                <a:gd name="connsiteX1534" fmla="*/ 911237 w 1002196"/>
                <a:gd name="connsiteY1534" fmla="*/ 632691 h 725589"/>
                <a:gd name="connsiteX1535" fmla="*/ 925850 w 1002196"/>
                <a:gd name="connsiteY1535" fmla="*/ 637463 h 725589"/>
                <a:gd name="connsiteX1536" fmla="*/ 928236 w 1002196"/>
                <a:gd name="connsiteY1536" fmla="*/ 637165 h 725589"/>
                <a:gd name="connsiteX1537" fmla="*/ 928385 w 1002196"/>
                <a:gd name="connsiteY1537" fmla="*/ 637761 h 725589"/>
                <a:gd name="connsiteX1538" fmla="*/ 927789 w 1002196"/>
                <a:gd name="connsiteY1538" fmla="*/ 640893 h 725589"/>
                <a:gd name="connsiteX1539" fmla="*/ 928087 w 1002196"/>
                <a:gd name="connsiteY1539" fmla="*/ 642086 h 725589"/>
                <a:gd name="connsiteX1540" fmla="*/ 928832 w 1002196"/>
                <a:gd name="connsiteY1540" fmla="*/ 643577 h 725589"/>
                <a:gd name="connsiteX1541" fmla="*/ 931367 w 1002196"/>
                <a:gd name="connsiteY1541" fmla="*/ 646410 h 725589"/>
                <a:gd name="connsiteX1542" fmla="*/ 933008 w 1002196"/>
                <a:gd name="connsiteY1542" fmla="*/ 647305 h 725589"/>
                <a:gd name="connsiteX1543" fmla="*/ 937034 w 1002196"/>
                <a:gd name="connsiteY1543" fmla="*/ 648498 h 725589"/>
                <a:gd name="connsiteX1544" fmla="*/ 937332 w 1002196"/>
                <a:gd name="connsiteY1544" fmla="*/ 653120 h 725589"/>
                <a:gd name="connsiteX1545" fmla="*/ 938376 w 1002196"/>
                <a:gd name="connsiteY1545" fmla="*/ 653716 h 725589"/>
                <a:gd name="connsiteX1546" fmla="*/ 940463 w 1002196"/>
                <a:gd name="connsiteY1546" fmla="*/ 654015 h 725589"/>
                <a:gd name="connsiteX1547" fmla="*/ 941060 w 1002196"/>
                <a:gd name="connsiteY1547" fmla="*/ 654909 h 725589"/>
                <a:gd name="connsiteX1548" fmla="*/ 941209 w 1002196"/>
                <a:gd name="connsiteY1548" fmla="*/ 656699 h 725589"/>
                <a:gd name="connsiteX1549" fmla="*/ 941805 w 1002196"/>
                <a:gd name="connsiteY1549" fmla="*/ 658190 h 725589"/>
                <a:gd name="connsiteX1550" fmla="*/ 943147 w 1002196"/>
                <a:gd name="connsiteY1550" fmla="*/ 659383 h 725589"/>
                <a:gd name="connsiteX1551" fmla="*/ 945086 w 1002196"/>
                <a:gd name="connsiteY1551" fmla="*/ 662067 h 725589"/>
                <a:gd name="connsiteX1552" fmla="*/ 946428 w 1002196"/>
                <a:gd name="connsiteY1552" fmla="*/ 662812 h 725589"/>
                <a:gd name="connsiteX1553" fmla="*/ 949261 w 1002196"/>
                <a:gd name="connsiteY1553" fmla="*/ 663707 h 725589"/>
                <a:gd name="connsiteX1554" fmla="*/ 950901 w 1002196"/>
                <a:gd name="connsiteY1554" fmla="*/ 665795 h 725589"/>
                <a:gd name="connsiteX1555" fmla="*/ 951796 w 1002196"/>
                <a:gd name="connsiteY1555" fmla="*/ 667733 h 725589"/>
                <a:gd name="connsiteX1556" fmla="*/ 952840 w 1002196"/>
                <a:gd name="connsiteY1556" fmla="*/ 669075 h 725589"/>
                <a:gd name="connsiteX1557" fmla="*/ 954033 w 1002196"/>
                <a:gd name="connsiteY1557" fmla="*/ 669523 h 725589"/>
                <a:gd name="connsiteX1558" fmla="*/ 961637 w 1002196"/>
                <a:gd name="connsiteY1558" fmla="*/ 670417 h 725589"/>
                <a:gd name="connsiteX1559" fmla="*/ 956717 w 1002196"/>
                <a:gd name="connsiteY1559" fmla="*/ 672207 h 725589"/>
                <a:gd name="connsiteX1560" fmla="*/ 954033 w 1002196"/>
                <a:gd name="connsiteY1560" fmla="*/ 672207 h 725589"/>
                <a:gd name="connsiteX1561" fmla="*/ 949708 w 1002196"/>
                <a:gd name="connsiteY1561" fmla="*/ 681154 h 725589"/>
                <a:gd name="connsiteX1562" fmla="*/ 947472 w 1002196"/>
                <a:gd name="connsiteY1562" fmla="*/ 684583 h 725589"/>
                <a:gd name="connsiteX1563" fmla="*/ 945682 w 1002196"/>
                <a:gd name="connsiteY1563" fmla="*/ 686820 h 725589"/>
                <a:gd name="connsiteX1564" fmla="*/ 944340 w 1002196"/>
                <a:gd name="connsiteY1564" fmla="*/ 687864 h 725589"/>
                <a:gd name="connsiteX1565" fmla="*/ 944042 w 1002196"/>
                <a:gd name="connsiteY1565" fmla="*/ 689206 h 725589"/>
                <a:gd name="connsiteX1566" fmla="*/ 945831 w 1002196"/>
                <a:gd name="connsiteY1566" fmla="*/ 693828 h 725589"/>
                <a:gd name="connsiteX1567" fmla="*/ 946726 w 1002196"/>
                <a:gd name="connsiteY1567" fmla="*/ 695021 h 725589"/>
                <a:gd name="connsiteX1568" fmla="*/ 950305 w 1002196"/>
                <a:gd name="connsiteY1568" fmla="*/ 696363 h 725589"/>
                <a:gd name="connsiteX1569" fmla="*/ 951349 w 1002196"/>
                <a:gd name="connsiteY1569" fmla="*/ 695618 h 725589"/>
                <a:gd name="connsiteX1570" fmla="*/ 953287 w 1002196"/>
                <a:gd name="connsiteY1570" fmla="*/ 692039 h 725589"/>
                <a:gd name="connsiteX1571" fmla="*/ 954182 w 1002196"/>
                <a:gd name="connsiteY1571" fmla="*/ 688609 h 725589"/>
                <a:gd name="connsiteX1572" fmla="*/ 955076 w 1002196"/>
                <a:gd name="connsiteY1572" fmla="*/ 687416 h 725589"/>
                <a:gd name="connsiteX1573" fmla="*/ 955225 w 1002196"/>
                <a:gd name="connsiteY1573" fmla="*/ 686820 h 725589"/>
                <a:gd name="connsiteX1574" fmla="*/ 954480 w 1002196"/>
                <a:gd name="connsiteY1574" fmla="*/ 684732 h 725589"/>
                <a:gd name="connsiteX1575" fmla="*/ 954778 w 1002196"/>
                <a:gd name="connsiteY1575" fmla="*/ 683987 h 725589"/>
                <a:gd name="connsiteX1576" fmla="*/ 955524 w 1002196"/>
                <a:gd name="connsiteY1576" fmla="*/ 683092 h 725589"/>
                <a:gd name="connsiteX1577" fmla="*/ 959550 w 1002196"/>
                <a:gd name="connsiteY1577" fmla="*/ 681004 h 725589"/>
                <a:gd name="connsiteX1578" fmla="*/ 968646 w 1002196"/>
                <a:gd name="connsiteY1578" fmla="*/ 677873 h 725589"/>
                <a:gd name="connsiteX1579" fmla="*/ 975356 w 1002196"/>
                <a:gd name="connsiteY1579" fmla="*/ 675040 h 725589"/>
                <a:gd name="connsiteX1580" fmla="*/ 974312 w 1002196"/>
                <a:gd name="connsiteY1580" fmla="*/ 676680 h 725589"/>
                <a:gd name="connsiteX1581" fmla="*/ 972523 w 1002196"/>
                <a:gd name="connsiteY1581" fmla="*/ 678469 h 725589"/>
                <a:gd name="connsiteX1582" fmla="*/ 972821 w 1002196"/>
                <a:gd name="connsiteY1582" fmla="*/ 679961 h 725589"/>
                <a:gd name="connsiteX1583" fmla="*/ 976847 w 1002196"/>
                <a:gd name="connsiteY1583" fmla="*/ 685627 h 725589"/>
                <a:gd name="connsiteX1584" fmla="*/ 978338 w 1002196"/>
                <a:gd name="connsiteY1584" fmla="*/ 688609 h 725589"/>
                <a:gd name="connsiteX1585" fmla="*/ 979382 w 1002196"/>
                <a:gd name="connsiteY1585" fmla="*/ 693381 h 725589"/>
                <a:gd name="connsiteX1586" fmla="*/ 979531 w 1002196"/>
                <a:gd name="connsiteY1586" fmla="*/ 695767 h 725589"/>
                <a:gd name="connsiteX1587" fmla="*/ 979382 w 1002196"/>
                <a:gd name="connsiteY1587" fmla="*/ 699196 h 725589"/>
                <a:gd name="connsiteX1588" fmla="*/ 979978 w 1002196"/>
                <a:gd name="connsiteY1588" fmla="*/ 703222 h 725589"/>
                <a:gd name="connsiteX1589" fmla="*/ 980575 w 1002196"/>
                <a:gd name="connsiteY1589" fmla="*/ 704117 h 725589"/>
                <a:gd name="connsiteX1590" fmla="*/ 982812 w 1002196"/>
                <a:gd name="connsiteY1590" fmla="*/ 704714 h 725589"/>
                <a:gd name="connsiteX1591" fmla="*/ 982812 w 1002196"/>
                <a:gd name="connsiteY1591" fmla="*/ 705459 h 725589"/>
                <a:gd name="connsiteX1592" fmla="*/ 976549 w 1002196"/>
                <a:gd name="connsiteY1592" fmla="*/ 707547 h 725589"/>
                <a:gd name="connsiteX1593" fmla="*/ 975058 w 1002196"/>
                <a:gd name="connsiteY1593" fmla="*/ 709933 h 725589"/>
                <a:gd name="connsiteX1594" fmla="*/ 974909 w 1002196"/>
                <a:gd name="connsiteY1594" fmla="*/ 710827 h 725589"/>
                <a:gd name="connsiteX1595" fmla="*/ 976698 w 1002196"/>
                <a:gd name="connsiteY1595" fmla="*/ 714555 h 725589"/>
                <a:gd name="connsiteX1596" fmla="*/ 977891 w 1002196"/>
                <a:gd name="connsiteY1596" fmla="*/ 718730 h 725589"/>
                <a:gd name="connsiteX1597" fmla="*/ 980128 w 1002196"/>
                <a:gd name="connsiteY1597" fmla="*/ 724248 h 725589"/>
                <a:gd name="connsiteX1598" fmla="*/ 986241 w 1002196"/>
                <a:gd name="connsiteY1598" fmla="*/ 724844 h 725589"/>
                <a:gd name="connsiteX1599" fmla="*/ 987434 w 1002196"/>
                <a:gd name="connsiteY1599" fmla="*/ 725590 h 725589"/>
                <a:gd name="connsiteX1600" fmla="*/ 989522 w 1002196"/>
                <a:gd name="connsiteY1600" fmla="*/ 723204 h 725589"/>
                <a:gd name="connsiteX1601" fmla="*/ 994293 w 1002196"/>
                <a:gd name="connsiteY1601" fmla="*/ 718879 h 725589"/>
                <a:gd name="connsiteX1602" fmla="*/ 996828 w 1002196"/>
                <a:gd name="connsiteY1602" fmla="*/ 715897 h 725589"/>
                <a:gd name="connsiteX1603" fmla="*/ 996828 w 1002196"/>
                <a:gd name="connsiteY1603" fmla="*/ 714555 h 725589"/>
                <a:gd name="connsiteX1604" fmla="*/ 998021 w 1002196"/>
                <a:gd name="connsiteY1604" fmla="*/ 711573 h 725589"/>
                <a:gd name="connsiteX1605" fmla="*/ 1001600 w 1002196"/>
                <a:gd name="connsiteY1605" fmla="*/ 705459 h 725589"/>
                <a:gd name="connsiteX1606" fmla="*/ 1001451 w 1002196"/>
                <a:gd name="connsiteY1606" fmla="*/ 703670 h 725589"/>
                <a:gd name="connsiteX1607" fmla="*/ 1001004 w 1002196"/>
                <a:gd name="connsiteY1607" fmla="*/ 700986 h 725589"/>
                <a:gd name="connsiteX1608" fmla="*/ 999363 w 1002196"/>
                <a:gd name="connsiteY1608" fmla="*/ 696810 h 725589"/>
                <a:gd name="connsiteX1609" fmla="*/ 998767 w 1002196"/>
                <a:gd name="connsiteY1609" fmla="*/ 694425 h 725589"/>
                <a:gd name="connsiteX1610" fmla="*/ 998618 w 1002196"/>
                <a:gd name="connsiteY1610" fmla="*/ 691741 h 725589"/>
                <a:gd name="connsiteX1611" fmla="*/ 998916 w 1002196"/>
                <a:gd name="connsiteY1611" fmla="*/ 689206 h 725589"/>
                <a:gd name="connsiteX1612" fmla="*/ 999512 w 1002196"/>
                <a:gd name="connsiteY1612" fmla="*/ 686969 h 725589"/>
                <a:gd name="connsiteX1613" fmla="*/ 1000556 w 1002196"/>
                <a:gd name="connsiteY1613" fmla="*/ 684732 h 725589"/>
                <a:gd name="connsiteX1614" fmla="*/ 1001898 w 1002196"/>
                <a:gd name="connsiteY1614" fmla="*/ 682645 h 725589"/>
                <a:gd name="connsiteX1615" fmla="*/ 1002196 w 1002196"/>
                <a:gd name="connsiteY1615" fmla="*/ 680259 h 725589"/>
                <a:gd name="connsiteX1616" fmla="*/ 1001898 w 1002196"/>
                <a:gd name="connsiteY1616" fmla="*/ 677873 h 725589"/>
                <a:gd name="connsiteX1617" fmla="*/ 1001004 w 1002196"/>
                <a:gd name="connsiteY1617" fmla="*/ 675935 h 725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Lst>
              <a:rect l="l" t="t" r="r" b="b"/>
              <a:pathLst>
                <a:path w="1002196" h="725589">
                  <a:moveTo>
                    <a:pt x="1001004" y="675935"/>
                  </a:moveTo>
                  <a:lnTo>
                    <a:pt x="999960" y="674145"/>
                  </a:lnTo>
                  <a:lnTo>
                    <a:pt x="996828" y="675189"/>
                  </a:lnTo>
                  <a:lnTo>
                    <a:pt x="991609" y="673698"/>
                  </a:lnTo>
                  <a:lnTo>
                    <a:pt x="989969" y="669523"/>
                  </a:lnTo>
                  <a:lnTo>
                    <a:pt x="985496" y="668181"/>
                  </a:lnTo>
                  <a:lnTo>
                    <a:pt x="982961" y="665198"/>
                  </a:lnTo>
                  <a:lnTo>
                    <a:pt x="978040" y="663707"/>
                  </a:lnTo>
                  <a:lnTo>
                    <a:pt x="974014" y="662663"/>
                  </a:lnTo>
                  <a:lnTo>
                    <a:pt x="970883" y="660874"/>
                  </a:lnTo>
                  <a:lnTo>
                    <a:pt x="967304" y="658935"/>
                  </a:lnTo>
                  <a:lnTo>
                    <a:pt x="963725" y="656699"/>
                  </a:lnTo>
                  <a:lnTo>
                    <a:pt x="961041" y="655059"/>
                  </a:lnTo>
                  <a:lnTo>
                    <a:pt x="959102" y="655208"/>
                  </a:lnTo>
                  <a:lnTo>
                    <a:pt x="954480" y="655506"/>
                  </a:lnTo>
                  <a:lnTo>
                    <a:pt x="954331" y="651778"/>
                  </a:lnTo>
                  <a:lnTo>
                    <a:pt x="952840" y="649541"/>
                  </a:lnTo>
                  <a:lnTo>
                    <a:pt x="953436" y="647454"/>
                  </a:lnTo>
                  <a:lnTo>
                    <a:pt x="950901" y="646559"/>
                  </a:lnTo>
                  <a:lnTo>
                    <a:pt x="947173" y="645068"/>
                  </a:lnTo>
                  <a:lnTo>
                    <a:pt x="948217" y="641191"/>
                  </a:lnTo>
                  <a:lnTo>
                    <a:pt x="949112" y="638358"/>
                  </a:lnTo>
                  <a:lnTo>
                    <a:pt x="945682" y="637463"/>
                  </a:lnTo>
                  <a:lnTo>
                    <a:pt x="940911" y="636270"/>
                  </a:lnTo>
                  <a:lnTo>
                    <a:pt x="942551" y="633735"/>
                  </a:lnTo>
                  <a:lnTo>
                    <a:pt x="943744" y="631648"/>
                  </a:lnTo>
                  <a:lnTo>
                    <a:pt x="941954" y="628516"/>
                  </a:lnTo>
                  <a:lnTo>
                    <a:pt x="938226" y="623446"/>
                  </a:lnTo>
                  <a:lnTo>
                    <a:pt x="935393" y="619718"/>
                  </a:lnTo>
                  <a:lnTo>
                    <a:pt x="931666" y="613903"/>
                  </a:lnTo>
                  <a:lnTo>
                    <a:pt x="928385" y="608833"/>
                  </a:lnTo>
                  <a:lnTo>
                    <a:pt x="925701" y="604658"/>
                  </a:lnTo>
                  <a:lnTo>
                    <a:pt x="923464" y="601825"/>
                  </a:lnTo>
                  <a:lnTo>
                    <a:pt x="920333" y="596755"/>
                  </a:lnTo>
                  <a:lnTo>
                    <a:pt x="916307" y="590939"/>
                  </a:lnTo>
                  <a:lnTo>
                    <a:pt x="912430" y="586317"/>
                  </a:lnTo>
                  <a:lnTo>
                    <a:pt x="913026" y="583335"/>
                  </a:lnTo>
                  <a:lnTo>
                    <a:pt x="909149" y="579756"/>
                  </a:lnTo>
                  <a:lnTo>
                    <a:pt x="905869" y="575879"/>
                  </a:lnTo>
                  <a:lnTo>
                    <a:pt x="901992" y="571555"/>
                  </a:lnTo>
                  <a:lnTo>
                    <a:pt x="898115" y="569467"/>
                  </a:lnTo>
                  <a:lnTo>
                    <a:pt x="895431" y="567976"/>
                  </a:lnTo>
                  <a:lnTo>
                    <a:pt x="891554" y="565739"/>
                  </a:lnTo>
                  <a:lnTo>
                    <a:pt x="889466" y="563801"/>
                  </a:lnTo>
                  <a:lnTo>
                    <a:pt x="888571" y="562160"/>
                  </a:lnTo>
                  <a:lnTo>
                    <a:pt x="887677" y="560967"/>
                  </a:lnTo>
                  <a:lnTo>
                    <a:pt x="886931" y="559327"/>
                  </a:lnTo>
                  <a:lnTo>
                    <a:pt x="886484" y="557389"/>
                  </a:lnTo>
                  <a:lnTo>
                    <a:pt x="885589" y="556196"/>
                  </a:lnTo>
                  <a:lnTo>
                    <a:pt x="880818" y="553363"/>
                  </a:lnTo>
                  <a:lnTo>
                    <a:pt x="879476" y="551573"/>
                  </a:lnTo>
                  <a:lnTo>
                    <a:pt x="876046" y="549486"/>
                  </a:lnTo>
                  <a:lnTo>
                    <a:pt x="873362" y="548740"/>
                  </a:lnTo>
                  <a:lnTo>
                    <a:pt x="872467" y="547995"/>
                  </a:lnTo>
                  <a:lnTo>
                    <a:pt x="869038" y="541732"/>
                  </a:lnTo>
                  <a:lnTo>
                    <a:pt x="869634" y="539495"/>
                  </a:lnTo>
                  <a:lnTo>
                    <a:pt x="869932" y="537258"/>
                  </a:lnTo>
                  <a:lnTo>
                    <a:pt x="869634" y="536215"/>
                  </a:lnTo>
                  <a:lnTo>
                    <a:pt x="864117" y="531443"/>
                  </a:lnTo>
                  <a:lnTo>
                    <a:pt x="861284" y="529504"/>
                  </a:lnTo>
                  <a:lnTo>
                    <a:pt x="858450" y="527417"/>
                  </a:lnTo>
                  <a:lnTo>
                    <a:pt x="852486" y="530101"/>
                  </a:lnTo>
                  <a:lnTo>
                    <a:pt x="846372" y="532785"/>
                  </a:lnTo>
                  <a:lnTo>
                    <a:pt x="842048" y="533680"/>
                  </a:lnTo>
                  <a:lnTo>
                    <a:pt x="836083" y="535022"/>
                  </a:lnTo>
                  <a:lnTo>
                    <a:pt x="838022" y="538004"/>
                  </a:lnTo>
                  <a:lnTo>
                    <a:pt x="837276" y="540241"/>
                  </a:lnTo>
                  <a:lnTo>
                    <a:pt x="835487" y="541135"/>
                  </a:lnTo>
                  <a:lnTo>
                    <a:pt x="832355" y="540986"/>
                  </a:lnTo>
                  <a:lnTo>
                    <a:pt x="832355" y="548293"/>
                  </a:lnTo>
                  <a:lnTo>
                    <a:pt x="829373" y="553512"/>
                  </a:lnTo>
                  <a:lnTo>
                    <a:pt x="823259" y="553661"/>
                  </a:lnTo>
                  <a:lnTo>
                    <a:pt x="819830" y="555450"/>
                  </a:lnTo>
                  <a:lnTo>
                    <a:pt x="814909" y="557985"/>
                  </a:lnTo>
                  <a:lnTo>
                    <a:pt x="811032" y="560222"/>
                  </a:lnTo>
                  <a:lnTo>
                    <a:pt x="806708" y="563652"/>
                  </a:lnTo>
                  <a:lnTo>
                    <a:pt x="804620" y="563055"/>
                  </a:lnTo>
                  <a:lnTo>
                    <a:pt x="805515" y="560073"/>
                  </a:lnTo>
                  <a:lnTo>
                    <a:pt x="804024" y="554854"/>
                  </a:lnTo>
                  <a:lnTo>
                    <a:pt x="802682" y="550530"/>
                  </a:lnTo>
                  <a:lnTo>
                    <a:pt x="799998" y="548293"/>
                  </a:lnTo>
                  <a:lnTo>
                    <a:pt x="795375" y="544565"/>
                  </a:lnTo>
                  <a:lnTo>
                    <a:pt x="791945" y="541732"/>
                  </a:lnTo>
                  <a:lnTo>
                    <a:pt x="787025" y="537706"/>
                  </a:lnTo>
                  <a:lnTo>
                    <a:pt x="783595" y="534872"/>
                  </a:lnTo>
                  <a:lnTo>
                    <a:pt x="780016" y="531890"/>
                  </a:lnTo>
                  <a:lnTo>
                    <a:pt x="775245" y="528013"/>
                  </a:lnTo>
                  <a:lnTo>
                    <a:pt x="773455" y="522943"/>
                  </a:lnTo>
                  <a:lnTo>
                    <a:pt x="769131" y="521154"/>
                  </a:lnTo>
                  <a:lnTo>
                    <a:pt x="764508" y="519216"/>
                  </a:lnTo>
                  <a:lnTo>
                    <a:pt x="760781" y="515488"/>
                  </a:lnTo>
                  <a:lnTo>
                    <a:pt x="761974" y="511760"/>
                  </a:lnTo>
                  <a:lnTo>
                    <a:pt x="763614" y="507436"/>
                  </a:lnTo>
                  <a:lnTo>
                    <a:pt x="763614" y="504751"/>
                  </a:lnTo>
                  <a:lnTo>
                    <a:pt x="759439" y="504901"/>
                  </a:lnTo>
                  <a:lnTo>
                    <a:pt x="753325" y="505199"/>
                  </a:lnTo>
                  <a:lnTo>
                    <a:pt x="747808" y="505348"/>
                  </a:lnTo>
                  <a:lnTo>
                    <a:pt x="743782" y="508479"/>
                  </a:lnTo>
                  <a:lnTo>
                    <a:pt x="740054" y="511313"/>
                  </a:lnTo>
                  <a:lnTo>
                    <a:pt x="734089" y="509076"/>
                  </a:lnTo>
                  <a:lnTo>
                    <a:pt x="727379" y="506541"/>
                  </a:lnTo>
                  <a:lnTo>
                    <a:pt x="725441" y="509970"/>
                  </a:lnTo>
                  <a:lnTo>
                    <a:pt x="719178" y="508181"/>
                  </a:lnTo>
                  <a:lnTo>
                    <a:pt x="712915" y="506541"/>
                  </a:lnTo>
                  <a:lnTo>
                    <a:pt x="712915" y="494463"/>
                  </a:lnTo>
                  <a:lnTo>
                    <a:pt x="712915" y="482235"/>
                  </a:lnTo>
                  <a:lnTo>
                    <a:pt x="712915" y="470157"/>
                  </a:lnTo>
                  <a:lnTo>
                    <a:pt x="712915" y="457780"/>
                  </a:lnTo>
                  <a:lnTo>
                    <a:pt x="712915" y="445553"/>
                  </a:lnTo>
                  <a:lnTo>
                    <a:pt x="712915" y="433177"/>
                  </a:lnTo>
                  <a:lnTo>
                    <a:pt x="712915" y="420651"/>
                  </a:lnTo>
                  <a:lnTo>
                    <a:pt x="712915" y="408125"/>
                  </a:lnTo>
                  <a:lnTo>
                    <a:pt x="712915" y="395600"/>
                  </a:lnTo>
                  <a:lnTo>
                    <a:pt x="712915" y="382925"/>
                  </a:lnTo>
                  <a:lnTo>
                    <a:pt x="712915" y="370251"/>
                  </a:lnTo>
                  <a:lnTo>
                    <a:pt x="712915" y="357576"/>
                  </a:lnTo>
                  <a:lnTo>
                    <a:pt x="712915" y="344752"/>
                  </a:lnTo>
                  <a:lnTo>
                    <a:pt x="712915" y="331779"/>
                  </a:lnTo>
                  <a:lnTo>
                    <a:pt x="712915" y="318955"/>
                  </a:lnTo>
                  <a:lnTo>
                    <a:pt x="712915" y="305833"/>
                  </a:lnTo>
                  <a:lnTo>
                    <a:pt x="712915" y="292711"/>
                  </a:lnTo>
                  <a:lnTo>
                    <a:pt x="712915" y="279589"/>
                  </a:lnTo>
                  <a:lnTo>
                    <a:pt x="712915" y="266318"/>
                  </a:lnTo>
                  <a:lnTo>
                    <a:pt x="712915" y="253047"/>
                  </a:lnTo>
                  <a:lnTo>
                    <a:pt x="712915" y="239776"/>
                  </a:lnTo>
                  <a:lnTo>
                    <a:pt x="712915" y="226206"/>
                  </a:lnTo>
                  <a:lnTo>
                    <a:pt x="712915" y="212786"/>
                  </a:lnTo>
                  <a:lnTo>
                    <a:pt x="712915" y="199067"/>
                  </a:lnTo>
                  <a:lnTo>
                    <a:pt x="712915" y="185498"/>
                  </a:lnTo>
                  <a:lnTo>
                    <a:pt x="712915" y="171779"/>
                  </a:lnTo>
                  <a:lnTo>
                    <a:pt x="712915" y="157912"/>
                  </a:lnTo>
                  <a:lnTo>
                    <a:pt x="712915" y="143895"/>
                  </a:lnTo>
                  <a:lnTo>
                    <a:pt x="712915" y="130028"/>
                  </a:lnTo>
                  <a:lnTo>
                    <a:pt x="712915" y="115862"/>
                  </a:lnTo>
                  <a:lnTo>
                    <a:pt x="712915" y="101696"/>
                  </a:lnTo>
                  <a:lnTo>
                    <a:pt x="712915" y="87530"/>
                  </a:lnTo>
                  <a:lnTo>
                    <a:pt x="710827" y="87083"/>
                  </a:lnTo>
                  <a:lnTo>
                    <a:pt x="705310" y="86784"/>
                  </a:lnTo>
                  <a:lnTo>
                    <a:pt x="704117" y="87679"/>
                  </a:lnTo>
                  <a:lnTo>
                    <a:pt x="702328" y="87381"/>
                  </a:lnTo>
                  <a:lnTo>
                    <a:pt x="699196" y="84399"/>
                  </a:lnTo>
                  <a:lnTo>
                    <a:pt x="694574" y="81565"/>
                  </a:lnTo>
                  <a:lnTo>
                    <a:pt x="678917" y="76794"/>
                  </a:lnTo>
                  <a:lnTo>
                    <a:pt x="675636" y="73364"/>
                  </a:lnTo>
                  <a:lnTo>
                    <a:pt x="668032" y="68742"/>
                  </a:lnTo>
                  <a:lnTo>
                    <a:pt x="654611" y="64566"/>
                  </a:lnTo>
                  <a:lnTo>
                    <a:pt x="653120" y="65610"/>
                  </a:lnTo>
                  <a:lnTo>
                    <a:pt x="651033" y="65908"/>
                  </a:lnTo>
                  <a:lnTo>
                    <a:pt x="645515" y="65312"/>
                  </a:lnTo>
                  <a:lnTo>
                    <a:pt x="640744" y="65312"/>
                  </a:lnTo>
                  <a:lnTo>
                    <a:pt x="632393" y="67698"/>
                  </a:lnTo>
                  <a:lnTo>
                    <a:pt x="622999" y="68443"/>
                  </a:lnTo>
                  <a:lnTo>
                    <a:pt x="617780" y="71277"/>
                  </a:lnTo>
                  <a:lnTo>
                    <a:pt x="602570" y="69935"/>
                  </a:lnTo>
                  <a:lnTo>
                    <a:pt x="601527" y="68742"/>
                  </a:lnTo>
                  <a:lnTo>
                    <a:pt x="596159" y="67847"/>
                  </a:lnTo>
                  <a:lnTo>
                    <a:pt x="586019" y="62479"/>
                  </a:lnTo>
                  <a:lnTo>
                    <a:pt x="579905" y="62628"/>
                  </a:lnTo>
                  <a:lnTo>
                    <a:pt x="573941" y="61137"/>
                  </a:lnTo>
                  <a:lnTo>
                    <a:pt x="561862" y="60839"/>
                  </a:lnTo>
                  <a:lnTo>
                    <a:pt x="553363" y="61882"/>
                  </a:lnTo>
                  <a:lnTo>
                    <a:pt x="536513" y="59646"/>
                  </a:lnTo>
                  <a:lnTo>
                    <a:pt x="534276" y="58453"/>
                  </a:lnTo>
                  <a:lnTo>
                    <a:pt x="532189" y="55321"/>
                  </a:lnTo>
                  <a:lnTo>
                    <a:pt x="527715" y="54725"/>
                  </a:lnTo>
                  <a:lnTo>
                    <a:pt x="525031" y="52786"/>
                  </a:lnTo>
                  <a:lnTo>
                    <a:pt x="522198" y="52637"/>
                  </a:lnTo>
                  <a:lnTo>
                    <a:pt x="519067" y="54725"/>
                  </a:lnTo>
                  <a:lnTo>
                    <a:pt x="516084" y="54576"/>
                  </a:lnTo>
                  <a:lnTo>
                    <a:pt x="510716" y="49804"/>
                  </a:lnTo>
                  <a:lnTo>
                    <a:pt x="506541" y="49357"/>
                  </a:lnTo>
                  <a:lnTo>
                    <a:pt x="495357" y="45480"/>
                  </a:lnTo>
                  <a:lnTo>
                    <a:pt x="491630" y="46076"/>
                  </a:lnTo>
                  <a:lnTo>
                    <a:pt x="488200" y="44883"/>
                  </a:lnTo>
                  <a:lnTo>
                    <a:pt x="479551" y="45032"/>
                  </a:lnTo>
                  <a:lnTo>
                    <a:pt x="472096" y="48313"/>
                  </a:lnTo>
                  <a:lnTo>
                    <a:pt x="468964" y="48909"/>
                  </a:lnTo>
                  <a:lnTo>
                    <a:pt x="465535" y="48313"/>
                  </a:lnTo>
                  <a:lnTo>
                    <a:pt x="461807" y="46076"/>
                  </a:lnTo>
                  <a:lnTo>
                    <a:pt x="458675" y="45032"/>
                  </a:lnTo>
                  <a:lnTo>
                    <a:pt x="450325" y="47269"/>
                  </a:lnTo>
                  <a:lnTo>
                    <a:pt x="446448" y="48015"/>
                  </a:lnTo>
                  <a:lnTo>
                    <a:pt x="443913" y="49655"/>
                  </a:lnTo>
                  <a:lnTo>
                    <a:pt x="424975" y="48015"/>
                  </a:lnTo>
                  <a:lnTo>
                    <a:pt x="428256" y="45032"/>
                  </a:lnTo>
                  <a:lnTo>
                    <a:pt x="428703" y="43690"/>
                  </a:lnTo>
                  <a:lnTo>
                    <a:pt x="429598" y="42647"/>
                  </a:lnTo>
                  <a:lnTo>
                    <a:pt x="418862" y="42796"/>
                  </a:lnTo>
                  <a:lnTo>
                    <a:pt x="416774" y="42199"/>
                  </a:lnTo>
                  <a:lnTo>
                    <a:pt x="416327" y="39813"/>
                  </a:lnTo>
                  <a:lnTo>
                    <a:pt x="413046" y="39515"/>
                  </a:lnTo>
                  <a:lnTo>
                    <a:pt x="411108" y="37875"/>
                  </a:lnTo>
                  <a:lnTo>
                    <a:pt x="412003" y="33998"/>
                  </a:lnTo>
                  <a:lnTo>
                    <a:pt x="417371" y="30121"/>
                  </a:lnTo>
                  <a:lnTo>
                    <a:pt x="415581" y="28332"/>
                  </a:lnTo>
                  <a:lnTo>
                    <a:pt x="410511" y="26542"/>
                  </a:lnTo>
                  <a:lnTo>
                    <a:pt x="405889" y="26095"/>
                  </a:lnTo>
                  <a:lnTo>
                    <a:pt x="402757" y="26841"/>
                  </a:lnTo>
                  <a:lnTo>
                    <a:pt x="390977" y="24007"/>
                  </a:lnTo>
                  <a:lnTo>
                    <a:pt x="384118" y="26095"/>
                  </a:lnTo>
                  <a:lnTo>
                    <a:pt x="378750" y="25946"/>
                  </a:lnTo>
                  <a:lnTo>
                    <a:pt x="372935" y="26691"/>
                  </a:lnTo>
                  <a:lnTo>
                    <a:pt x="365777" y="30568"/>
                  </a:lnTo>
                  <a:lnTo>
                    <a:pt x="360558" y="28630"/>
                  </a:lnTo>
                  <a:lnTo>
                    <a:pt x="355041" y="28183"/>
                  </a:lnTo>
                  <a:lnTo>
                    <a:pt x="350120" y="25946"/>
                  </a:lnTo>
                  <a:lnTo>
                    <a:pt x="351760" y="24156"/>
                  </a:lnTo>
                  <a:lnTo>
                    <a:pt x="353102" y="21174"/>
                  </a:lnTo>
                  <a:lnTo>
                    <a:pt x="349375" y="18192"/>
                  </a:lnTo>
                  <a:lnTo>
                    <a:pt x="345945" y="16403"/>
                  </a:lnTo>
                  <a:lnTo>
                    <a:pt x="340129" y="15508"/>
                  </a:lnTo>
                  <a:lnTo>
                    <a:pt x="338489" y="16403"/>
                  </a:lnTo>
                  <a:lnTo>
                    <a:pt x="336252" y="19832"/>
                  </a:lnTo>
                  <a:lnTo>
                    <a:pt x="329244" y="25797"/>
                  </a:lnTo>
                  <a:lnTo>
                    <a:pt x="325964" y="27735"/>
                  </a:lnTo>
                  <a:lnTo>
                    <a:pt x="321639" y="28928"/>
                  </a:lnTo>
                  <a:lnTo>
                    <a:pt x="318955" y="28481"/>
                  </a:lnTo>
                  <a:lnTo>
                    <a:pt x="317166" y="25499"/>
                  </a:lnTo>
                  <a:lnTo>
                    <a:pt x="314333" y="24156"/>
                  </a:lnTo>
                  <a:lnTo>
                    <a:pt x="323429" y="20727"/>
                  </a:lnTo>
                  <a:lnTo>
                    <a:pt x="327902" y="17446"/>
                  </a:lnTo>
                  <a:lnTo>
                    <a:pt x="329244" y="14464"/>
                  </a:lnTo>
                  <a:lnTo>
                    <a:pt x="327604" y="11333"/>
                  </a:lnTo>
                  <a:lnTo>
                    <a:pt x="323130" y="11034"/>
                  </a:lnTo>
                  <a:lnTo>
                    <a:pt x="305833" y="5815"/>
                  </a:lnTo>
                  <a:lnTo>
                    <a:pt x="303298" y="3280"/>
                  </a:lnTo>
                  <a:lnTo>
                    <a:pt x="305088" y="1342"/>
                  </a:lnTo>
                  <a:lnTo>
                    <a:pt x="307772" y="447"/>
                  </a:lnTo>
                  <a:lnTo>
                    <a:pt x="305833" y="0"/>
                  </a:lnTo>
                  <a:lnTo>
                    <a:pt x="297632" y="4473"/>
                  </a:lnTo>
                  <a:lnTo>
                    <a:pt x="292562" y="8947"/>
                  </a:lnTo>
                  <a:lnTo>
                    <a:pt x="286747" y="15806"/>
                  </a:lnTo>
                  <a:lnTo>
                    <a:pt x="283317" y="18639"/>
                  </a:lnTo>
                  <a:lnTo>
                    <a:pt x="276010" y="23560"/>
                  </a:lnTo>
                  <a:lnTo>
                    <a:pt x="267958" y="27586"/>
                  </a:lnTo>
                  <a:lnTo>
                    <a:pt x="265572" y="28332"/>
                  </a:lnTo>
                  <a:lnTo>
                    <a:pt x="252898" y="28481"/>
                  </a:lnTo>
                  <a:lnTo>
                    <a:pt x="252152" y="29525"/>
                  </a:lnTo>
                  <a:lnTo>
                    <a:pt x="249170" y="30717"/>
                  </a:lnTo>
                  <a:lnTo>
                    <a:pt x="239328" y="30568"/>
                  </a:lnTo>
                  <a:lnTo>
                    <a:pt x="237241" y="32060"/>
                  </a:lnTo>
                  <a:lnTo>
                    <a:pt x="232618" y="33252"/>
                  </a:lnTo>
                  <a:lnTo>
                    <a:pt x="231276" y="32954"/>
                  </a:lnTo>
                  <a:lnTo>
                    <a:pt x="230381" y="31612"/>
                  </a:lnTo>
                  <a:lnTo>
                    <a:pt x="232320" y="29972"/>
                  </a:lnTo>
                  <a:lnTo>
                    <a:pt x="234408" y="28928"/>
                  </a:lnTo>
                  <a:lnTo>
                    <a:pt x="234258" y="27586"/>
                  </a:lnTo>
                  <a:lnTo>
                    <a:pt x="233215" y="26691"/>
                  </a:lnTo>
                  <a:lnTo>
                    <a:pt x="230978" y="26691"/>
                  </a:lnTo>
                  <a:lnTo>
                    <a:pt x="221285" y="31314"/>
                  </a:lnTo>
                  <a:lnTo>
                    <a:pt x="210847" y="38919"/>
                  </a:lnTo>
                  <a:lnTo>
                    <a:pt x="213979" y="38919"/>
                  </a:lnTo>
                  <a:lnTo>
                    <a:pt x="219645" y="44138"/>
                  </a:lnTo>
                  <a:lnTo>
                    <a:pt x="229039" y="44436"/>
                  </a:lnTo>
                  <a:lnTo>
                    <a:pt x="221285" y="46673"/>
                  </a:lnTo>
                  <a:lnTo>
                    <a:pt x="217856" y="45778"/>
                  </a:lnTo>
                  <a:lnTo>
                    <a:pt x="217110" y="47866"/>
                  </a:lnTo>
                  <a:lnTo>
                    <a:pt x="216663" y="51146"/>
                  </a:lnTo>
                  <a:lnTo>
                    <a:pt x="216812" y="54278"/>
                  </a:lnTo>
                  <a:lnTo>
                    <a:pt x="216514" y="56514"/>
                  </a:lnTo>
                  <a:lnTo>
                    <a:pt x="215321" y="53979"/>
                  </a:lnTo>
                  <a:lnTo>
                    <a:pt x="210400" y="53830"/>
                  </a:lnTo>
                  <a:lnTo>
                    <a:pt x="212786" y="48164"/>
                  </a:lnTo>
                  <a:lnTo>
                    <a:pt x="210102" y="46971"/>
                  </a:lnTo>
                  <a:lnTo>
                    <a:pt x="213830" y="42199"/>
                  </a:lnTo>
                  <a:lnTo>
                    <a:pt x="211742" y="41305"/>
                  </a:lnTo>
                  <a:lnTo>
                    <a:pt x="209804" y="41006"/>
                  </a:lnTo>
                  <a:lnTo>
                    <a:pt x="196234" y="48313"/>
                  </a:lnTo>
                  <a:lnTo>
                    <a:pt x="195936" y="49506"/>
                  </a:lnTo>
                  <a:lnTo>
                    <a:pt x="186691" y="55321"/>
                  </a:lnTo>
                  <a:lnTo>
                    <a:pt x="169841" y="58751"/>
                  </a:lnTo>
                  <a:lnTo>
                    <a:pt x="166411" y="60689"/>
                  </a:lnTo>
                  <a:lnTo>
                    <a:pt x="160298" y="62181"/>
                  </a:lnTo>
                  <a:lnTo>
                    <a:pt x="158359" y="62330"/>
                  </a:lnTo>
                  <a:lnTo>
                    <a:pt x="159105" y="61584"/>
                  </a:lnTo>
                  <a:lnTo>
                    <a:pt x="162684" y="60242"/>
                  </a:lnTo>
                  <a:lnTo>
                    <a:pt x="165069" y="58005"/>
                  </a:lnTo>
                  <a:lnTo>
                    <a:pt x="166561" y="57558"/>
                  </a:lnTo>
                  <a:lnTo>
                    <a:pt x="166113" y="56663"/>
                  </a:lnTo>
                  <a:lnTo>
                    <a:pt x="165218" y="56067"/>
                  </a:lnTo>
                  <a:lnTo>
                    <a:pt x="163429" y="53979"/>
                  </a:lnTo>
                  <a:lnTo>
                    <a:pt x="160894" y="56067"/>
                  </a:lnTo>
                  <a:lnTo>
                    <a:pt x="158359" y="59049"/>
                  </a:lnTo>
                  <a:lnTo>
                    <a:pt x="151053" y="65759"/>
                  </a:lnTo>
                  <a:lnTo>
                    <a:pt x="135247" y="82162"/>
                  </a:lnTo>
                  <a:lnTo>
                    <a:pt x="131519" y="89469"/>
                  </a:lnTo>
                  <a:lnTo>
                    <a:pt x="130475" y="97073"/>
                  </a:lnTo>
                  <a:lnTo>
                    <a:pt x="129729" y="100354"/>
                  </a:lnTo>
                  <a:lnTo>
                    <a:pt x="128984" y="100652"/>
                  </a:lnTo>
                  <a:lnTo>
                    <a:pt x="128536" y="100056"/>
                  </a:lnTo>
                  <a:lnTo>
                    <a:pt x="127344" y="102441"/>
                  </a:lnTo>
                  <a:lnTo>
                    <a:pt x="119888" y="110941"/>
                  </a:lnTo>
                  <a:lnTo>
                    <a:pt x="111090" y="117353"/>
                  </a:lnTo>
                  <a:lnTo>
                    <a:pt x="103634" y="120932"/>
                  </a:lnTo>
                  <a:lnTo>
                    <a:pt x="99757" y="122124"/>
                  </a:lnTo>
                  <a:lnTo>
                    <a:pt x="84250" y="123765"/>
                  </a:lnTo>
                  <a:lnTo>
                    <a:pt x="80223" y="124809"/>
                  </a:lnTo>
                  <a:lnTo>
                    <a:pt x="67996" y="125405"/>
                  </a:lnTo>
                  <a:lnTo>
                    <a:pt x="49506" y="124659"/>
                  </a:lnTo>
                  <a:lnTo>
                    <a:pt x="50251" y="128835"/>
                  </a:lnTo>
                  <a:lnTo>
                    <a:pt x="47567" y="139571"/>
                  </a:lnTo>
                  <a:lnTo>
                    <a:pt x="45032" y="146728"/>
                  </a:lnTo>
                  <a:lnTo>
                    <a:pt x="43243" y="148369"/>
                  </a:lnTo>
                  <a:lnTo>
                    <a:pt x="39963" y="149711"/>
                  </a:lnTo>
                  <a:lnTo>
                    <a:pt x="38024" y="149114"/>
                  </a:lnTo>
                  <a:lnTo>
                    <a:pt x="40708" y="146728"/>
                  </a:lnTo>
                  <a:lnTo>
                    <a:pt x="38024" y="147474"/>
                  </a:lnTo>
                  <a:lnTo>
                    <a:pt x="34296" y="149860"/>
                  </a:lnTo>
                  <a:lnTo>
                    <a:pt x="39963" y="151649"/>
                  </a:lnTo>
                  <a:lnTo>
                    <a:pt x="44287" y="152246"/>
                  </a:lnTo>
                  <a:lnTo>
                    <a:pt x="48760" y="153737"/>
                  </a:lnTo>
                  <a:lnTo>
                    <a:pt x="56067" y="159552"/>
                  </a:lnTo>
                  <a:lnTo>
                    <a:pt x="71127" y="164771"/>
                  </a:lnTo>
                  <a:lnTo>
                    <a:pt x="104380" y="185349"/>
                  </a:lnTo>
                  <a:lnTo>
                    <a:pt x="109152" y="191463"/>
                  </a:lnTo>
                  <a:lnTo>
                    <a:pt x="112879" y="201155"/>
                  </a:lnTo>
                  <a:lnTo>
                    <a:pt x="114967" y="204585"/>
                  </a:lnTo>
                  <a:lnTo>
                    <a:pt x="120037" y="208909"/>
                  </a:lnTo>
                  <a:lnTo>
                    <a:pt x="133905" y="212488"/>
                  </a:lnTo>
                  <a:lnTo>
                    <a:pt x="140316" y="212040"/>
                  </a:lnTo>
                  <a:lnTo>
                    <a:pt x="144939" y="212786"/>
                  </a:lnTo>
                  <a:lnTo>
                    <a:pt x="149562" y="208909"/>
                  </a:lnTo>
                  <a:lnTo>
                    <a:pt x="149412" y="210847"/>
                  </a:lnTo>
                  <a:lnTo>
                    <a:pt x="150009" y="212786"/>
                  </a:lnTo>
                  <a:lnTo>
                    <a:pt x="161192" y="211444"/>
                  </a:lnTo>
                  <a:lnTo>
                    <a:pt x="167604" y="212786"/>
                  </a:lnTo>
                  <a:lnTo>
                    <a:pt x="170288" y="214724"/>
                  </a:lnTo>
                  <a:lnTo>
                    <a:pt x="167306" y="217259"/>
                  </a:lnTo>
                  <a:lnTo>
                    <a:pt x="163429" y="222777"/>
                  </a:lnTo>
                  <a:lnTo>
                    <a:pt x="164026" y="227548"/>
                  </a:lnTo>
                  <a:lnTo>
                    <a:pt x="168648" y="230083"/>
                  </a:lnTo>
                  <a:lnTo>
                    <a:pt x="171630" y="232618"/>
                  </a:lnTo>
                  <a:lnTo>
                    <a:pt x="176104" y="234407"/>
                  </a:lnTo>
                  <a:lnTo>
                    <a:pt x="185200" y="229785"/>
                  </a:lnTo>
                  <a:lnTo>
                    <a:pt x="190121" y="228890"/>
                  </a:lnTo>
                  <a:lnTo>
                    <a:pt x="195936" y="232022"/>
                  </a:lnTo>
                  <a:lnTo>
                    <a:pt x="203392" y="231574"/>
                  </a:lnTo>
                  <a:lnTo>
                    <a:pt x="206076" y="233513"/>
                  </a:lnTo>
                  <a:lnTo>
                    <a:pt x="206971" y="236346"/>
                  </a:lnTo>
                  <a:lnTo>
                    <a:pt x="206821" y="240521"/>
                  </a:lnTo>
                  <a:lnTo>
                    <a:pt x="195787" y="242609"/>
                  </a:lnTo>
                  <a:lnTo>
                    <a:pt x="192357" y="242161"/>
                  </a:lnTo>
                  <a:lnTo>
                    <a:pt x="185349" y="237986"/>
                  </a:lnTo>
                  <a:lnTo>
                    <a:pt x="182516" y="236942"/>
                  </a:lnTo>
                  <a:lnTo>
                    <a:pt x="177744" y="236942"/>
                  </a:lnTo>
                  <a:lnTo>
                    <a:pt x="171034" y="238583"/>
                  </a:lnTo>
                  <a:lnTo>
                    <a:pt x="162684" y="234109"/>
                  </a:lnTo>
                  <a:lnTo>
                    <a:pt x="158956" y="229039"/>
                  </a:lnTo>
                  <a:lnTo>
                    <a:pt x="159850" y="223671"/>
                  </a:lnTo>
                  <a:lnTo>
                    <a:pt x="156868" y="222926"/>
                  </a:lnTo>
                  <a:lnTo>
                    <a:pt x="153588" y="217408"/>
                  </a:lnTo>
                  <a:lnTo>
                    <a:pt x="150754" y="216216"/>
                  </a:lnTo>
                  <a:lnTo>
                    <a:pt x="147772" y="216961"/>
                  </a:lnTo>
                  <a:lnTo>
                    <a:pt x="144343" y="218601"/>
                  </a:lnTo>
                  <a:lnTo>
                    <a:pt x="145983" y="222777"/>
                  </a:lnTo>
                  <a:lnTo>
                    <a:pt x="147921" y="225908"/>
                  </a:lnTo>
                  <a:lnTo>
                    <a:pt x="151947" y="226057"/>
                  </a:lnTo>
                  <a:lnTo>
                    <a:pt x="155228" y="227846"/>
                  </a:lnTo>
                  <a:lnTo>
                    <a:pt x="163280" y="237092"/>
                  </a:lnTo>
                  <a:lnTo>
                    <a:pt x="162534" y="240819"/>
                  </a:lnTo>
                  <a:lnTo>
                    <a:pt x="164771" y="242758"/>
                  </a:lnTo>
                  <a:lnTo>
                    <a:pt x="172227" y="241118"/>
                  </a:lnTo>
                  <a:lnTo>
                    <a:pt x="183410" y="244398"/>
                  </a:lnTo>
                  <a:lnTo>
                    <a:pt x="184752" y="246188"/>
                  </a:lnTo>
                  <a:lnTo>
                    <a:pt x="185647" y="251108"/>
                  </a:lnTo>
                  <a:lnTo>
                    <a:pt x="183709" y="248722"/>
                  </a:lnTo>
                  <a:lnTo>
                    <a:pt x="181323" y="249617"/>
                  </a:lnTo>
                  <a:lnTo>
                    <a:pt x="177595" y="248424"/>
                  </a:lnTo>
                  <a:lnTo>
                    <a:pt x="174613" y="246784"/>
                  </a:lnTo>
                  <a:lnTo>
                    <a:pt x="171929" y="248275"/>
                  </a:lnTo>
                  <a:lnTo>
                    <a:pt x="165069" y="257222"/>
                  </a:lnTo>
                  <a:lnTo>
                    <a:pt x="162087" y="257669"/>
                  </a:lnTo>
                  <a:lnTo>
                    <a:pt x="154631" y="256476"/>
                  </a:lnTo>
                  <a:lnTo>
                    <a:pt x="144790" y="257371"/>
                  </a:lnTo>
                  <a:lnTo>
                    <a:pt x="141360" y="256924"/>
                  </a:lnTo>
                  <a:lnTo>
                    <a:pt x="137036" y="255134"/>
                  </a:lnTo>
                  <a:lnTo>
                    <a:pt x="129431" y="256178"/>
                  </a:lnTo>
                  <a:lnTo>
                    <a:pt x="115713" y="255880"/>
                  </a:lnTo>
                  <a:lnTo>
                    <a:pt x="106766" y="249766"/>
                  </a:lnTo>
                  <a:lnTo>
                    <a:pt x="108555" y="247977"/>
                  </a:lnTo>
                  <a:lnTo>
                    <a:pt x="110494" y="246635"/>
                  </a:lnTo>
                  <a:lnTo>
                    <a:pt x="110195" y="242311"/>
                  </a:lnTo>
                  <a:lnTo>
                    <a:pt x="113029" y="237092"/>
                  </a:lnTo>
                  <a:lnTo>
                    <a:pt x="113625" y="235302"/>
                  </a:lnTo>
                  <a:lnTo>
                    <a:pt x="111985" y="233960"/>
                  </a:lnTo>
                  <a:lnTo>
                    <a:pt x="110494" y="233364"/>
                  </a:lnTo>
                  <a:lnTo>
                    <a:pt x="112432" y="232916"/>
                  </a:lnTo>
                  <a:lnTo>
                    <a:pt x="117204" y="233364"/>
                  </a:lnTo>
                  <a:lnTo>
                    <a:pt x="114818" y="231425"/>
                  </a:lnTo>
                  <a:lnTo>
                    <a:pt x="106169" y="231723"/>
                  </a:lnTo>
                  <a:lnTo>
                    <a:pt x="95582" y="232767"/>
                  </a:lnTo>
                  <a:lnTo>
                    <a:pt x="89916" y="234258"/>
                  </a:lnTo>
                  <a:lnTo>
                    <a:pt x="79627" y="239626"/>
                  </a:lnTo>
                  <a:lnTo>
                    <a:pt x="76048" y="239477"/>
                  </a:lnTo>
                  <a:lnTo>
                    <a:pt x="69487" y="240968"/>
                  </a:lnTo>
                  <a:lnTo>
                    <a:pt x="60839" y="245144"/>
                  </a:lnTo>
                  <a:lnTo>
                    <a:pt x="59944" y="246486"/>
                  </a:lnTo>
                  <a:lnTo>
                    <a:pt x="59198" y="248424"/>
                  </a:lnTo>
                  <a:lnTo>
                    <a:pt x="66654" y="252003"/>
                  </a:lnTo>
                  <a:lnTo>
                    <a:pt x="65759" y="253047"/>
                  </a:lnTo>
                  <a:lnTo>
                    <a:pt x="64716" y="253643"/>
                  </a:lnTo>
                  <a:lnTo>
                    <a:pt x="62330" y="254538"/>
                  </a:lnTo>
                  <a:lnTo>
                    <a:pt x="54725" y="254091"/>
                  </a:lnTo>
                  <a:lnTo>
                    <a:pt x="53532" y="253792"/>
                  </a:lnTo>
                  <a:lnTo>
                    <a:pt x="49357" y="251854"/>
                  </a:lnTo>
                  <a:lnTo>
                    <a:pt x="44585" y="253047"/>
                  </a:lnTo>
                  <a:lnTo>
                    <a:pt x="40857" y="255134"/>
                  </a:lnTo>
                  <a:lnTo>
                    <a:pt x="35340" y="257371"/>
                  </a:lnTo>
                  <a:lnTo>
                    <a:pt x="31463" y="261546"/>
                  </a:lnTo>
                  <a:lnTo>
                    <a:pt x="28779" y="263932"/>
                  </a:lnTo>
                  <a:lnTo>
                    <a:pt x="26691" y="265274"/>
                  </a:lnTo>
                  <a:lnTo>
                    <a:pt x="18043" y="266020"/>
                  </a:lnTo>
                  <a:lnTo>
                    <a:pt x="13420" y="270642"/>
                  </a:lnTo>
                  <a:lnTo>
                    <a:pt x="4623" y="274072"/>
                  </a:lnTo>
                  <a:lnTo>
                    <a:pt x="4324" y="272581"/>
                  </a:lnTo>
                  <a:lnTo>
                    <a:pt x="4175" y="271090"/>
                  </a:lnTo>
                  <a:lnTo>
                    <a:pt x="2088" y="272432"/>
                  </a:lnTo>
                  <a:lnTo>
                    <a:pt x="0" y="275265"/>
                  </a:lnTo>
                  <a:lnTo>
                    <a:pt x="1491" y="277949"/>
                  </a:lnTo>
                  <a:lnTo>
                    <a:pt x="2684" y="279291"/>
                  </a:lnTo>
                  <a:lnTo>
                    <a:pt x="18043" y="285852"/>
                  </a:lnTo>
                  <a:lnTo>
                    <a:pt x="37577" y="289580"/>
                  </a:lnTo>
                  <a:lnTo>
                    <a:pt x="38919" y="288983"/>
                  </a:lnTo>
                  <a:lnTo>
                    <a:pt x="49804" y="291071"/>
                  </a:lnTo>
                  <a:lnTo>
                    <a:pt x="50848" y="291966"/>
                  </a:lnTo>
                  <a:lnTo>
                    <a:pt x="51892" y="293158"/>
                  </a:lnTo>
                  <a:lnTo>
                    <a:pt x="47717" y="292562"/>
                  </a:lnTo>
                  <a:lnTo>
                    <a:pt x="43094" y="293755"/>
                  </a:lnTo>
                  <a:lnTo>
                    <a:pt x="41006" y="297781"/>
                  </a:lnTo>
                  <a:lnTo>
                    <a:pt x="34893" y="298676"/>
                  </a:lnTo>
                  <a:lnTo>
                    <a:pt x="32507" y="298228"/>
                  </a:lnTo>
                  <a:lnTo>
                    <a:pt x="31165" y="297483"/>
                  </a:lnTo>
                  <a:lnTo>
                    <a:pt x="30568" y="297781"/>
                  </a:lnTo>
                  <a:lnTo>
                    <a:pt x="33252" y="300465"/>
                  </a:lnTo>
                  <a:lnTo>
                    <a:pt x="40559" y="306877"/>
                  </a:lnTo>
                  <a:lnTo>
                    <a:pt x="44138" y="308070"/>
                  </a:lnTo>
                  <a:lnTo>
                    <a:pt x="44287" y="312543"/>
                  </a:lnTo>
                  <a:lnTo>
                    <a:pt x="42498" y="313736"/>
                  </a:lnTo>
                  <a:lnTo>
                    <a:pt x="42348" y="316868"/>
                  </a:lnTo>
                  <a:lnTo>
                    <a:pt x="46524" y="321490"/>
                  </a:lnTo>
                  <a:lnTo>
                    <a:pt x="51295" y="323280"/>
                  </a:lnTo>
                  <a:lnTo>
                    <a:pt x="69636" y="326411"/>
                  </a:lnTo>
                  <a:lnTo>
                    <a:pt x="77688" y="328499"/>
                  </a:lnTo>
                  <a:lnTo>
                    <a:pt x="81864" y="329095"/>
                  </a:lnTo>
                  <a:lnTo>
                    <a:pt x="83951" y="328797"/>
                  </a:lnTo>
                  <a:lnTo>
                    <a:pt x="85144" y="327902"/>
                  </a:lnTo>
                  <a:lnTo>
                    <a:pt x="85890" y="326560"/>
                  </a:lnTo>
                  <a:lnTo>
                    <a:pt x="87530" y="325665"/>
                  </a:lnTo>
                  <a:lnTo>
                    <a:pt x="88574" y="325964"/>
                  </a:lnTo>
                  <a:lnTo>
                    <a:pt x="89469" y="326709"/>
                  </a:lnTo>
                  <a:lnTo>
                    <a:pt x="99608" y="323280"/>
                  </a:lnTo>
                  <a:lnTo>
                    <a:pt x="115265" y="323130"/>
                  </a:lnTo>
                  <a:lnTo>
                    <a:pt x="121230" y="324771"/>
                  </a:lnTo>
                  <a:lnTo>
                    <a:pt x="126896" y="328051"/>
                  </a:lnTo>
                  <a:lnTo>
                    <a:pt x="130177" y="330437"/>
                  </a:lnTo>
                  <a:lnTo>
                    <a:pt x="131220" y="327902"/>
                  </a:lnTo>
                  <a:lnTo>
                    <a:pt x="132563" y="326113"/>
                  </a:lnTo>
                  <a:lnTo>
                    <a:pt x="129431" y="325516"/>
                  </a:lnTo>
                  <a:lnTo>
                    <a:pt x="127493" y="324174"/>
                  </a:lnTo>
                  <a:lnTo>
                    <a:pt x="126002" y="322385"/>
                  </a:lnTo>
                  <a:lnTo>
                    <a:pt x="128536" y="320297"/>
                  </a:lnTo>
                  <a:lnTo>
                    <a:pt x="137185" y="326262"/>
                  </a:lnTo>
                  <a:lnTo>
                    <a:pt x="139124" y="332525"/>
                  </a:lnTo>
                  <a:lnTo>
                    <a:pt x="141509" y="332376"/>
                  </a:lnTo>
                  <a:lnTo>
                    <a:pt x="143597" y="329244"/>
                  </a:lnTo>
                  <a:lnTo>
                    <a:pt x="151500" y="322087"/>
                  </a:lnTo>
                  <a:lnTo>
                    <a:pt x="155824" y="319104"/>
                  </a:lnTo>
                  <a:lnTo>
                    <a:pt x="163727" y="316271"/>
                  </a:lnTo>
                  <a:lnTo>
                    <a:pt x="166561" y="312991"/>
                  </a:lnTo>
                  <a:lnTo>
                    <a:pt x="169990" y="314034"/>
                  </a:lnTo>
                  <a:lnTo>
                    <a:pt x="174314" y="313885"/>
                  </a:lnTo>
                  <a:lnTo>
                    <a:pt x="181621" y="308219"/>
                  </a:lnTo>
                  <a:lnTo>
                    <a:pt x="183261" y="308070"/>
                  </a:lnTo>
                  <a:lnTo>
                    <a:pt x="184902" y="309114"/>
                  </a:lnTo>
                  <a:lnTo>
                    <a:pt x="187437" y="311947"/>
                  </a:lnTo>
                  <a:lnTo>
                    <a:pt x="189524" y="313885"/>
                  </a:lnTo>
                  <a:lnTo>
                    <a:pt x="190419" y="315675"/>
                  </a:lnTo>
                  <a:lnTo>
                    <a:pt x="190866" y="318955"/>
                  </a:lnTo>
                  <a:lnTo>
                    <a:pt x="189375" y="322087"/>
                  </a:lnTo>
                  <a:lnTo>
                    <a:pt x="188331" y="323578"/>
                  </a:lnTo>
                  <a:lnTo>
                    <a:pt x="185349" y="325516"/>
                  </a:lnTo>
                  <a:lnTo>
                    <a:pt x="181472" y="326262"/>
                  </a:lnTo>
                  <a:lnTo>
                    <a:pt x="175657" y="325814"/>
                  </a:lnTo>
                  <a:lnTo>
                    <a:pt x="173718" y="329990"/>
                  </a:lnTo>
                  <a:lnTo>
                    <a:pt x="176402" y="329691"/>
                  </a:lnTo>
                  <a:lnTo>
                    <a:pt x="180876" y="331630"/>
                  </a:lnTo>
                  <a:lnTo>
                    <a:pt x="186989" y="338042"/>
                  </a:lnTo>
                  <a:lnTo>
                    <a:pt x="189077" y="347734"/>
                  </a:lnTo>
                  <a:lnTo>
                    <a:pt x="190866" y="351909"/>
                  </a:lnTo>
                  <a:lnTo>
                    <a:pt x="192506" y="356979"/>
                  </a:lnTo>
                  <a:lnTo>
                    <a:pt x="191164" y="360856"/>
                  </a:lnTo>
                  <a:lnTo>
                    <a:pt x="188480" y="363988"/>
                  </a:lnTo>
                  <a:lnTo>
                    <a:pt x="184007" y="368461"/>
                  </a:lnTo>
                  <a:lnTo>
                    <a:pt x="179683" y="370996"/>
                  </a:lnTo>
                  <a:lnTo>
                    <a:pt x="173271" y="372338"/>
                  </a:lnTo>
                  <a:lnTo>
                    <a:pt x="161043" y="372935"/>
                  </a:lnTo>
                  <a:lnTo>
                    <a:pt x="158807" y="372189"/>
                  </a:lnTo>
                  <a:lnTo>
                    <a:pt x="157315" y="369505"/>
                  </a:lnTo>
                  <a:lnTo>
                    <a:pt x="155228" y="369207"/>
                  </a:lnTo>
                  <a:lnTo>
                    <a:pt x="152842" y="369654"/>
                  </a:lnTo>
                  <a:lnTo>
                    <a:pt x="150754" y="372935"/>
                  </a:lnTo>
                  <a:lnTo>
                    <a:pt x="143895" y="381136"/>
                  </a:lnTo>
                  <a:lnTo>
                    <a:pt x="138974" y="383671"/>
                  </a:lnTo>
                  <a:lnTo>
                    <a:pt x="135396" y="387697"/>
                  </a:lnTo>
                  <a:lnTo>
                    <a:pt x="132264" y="389188"/>
                  </a:lnTo>
                  <a:lnTo>
                    <a:pt x="126449" y="390530"/>
                  </a:lnTo>
                  <a:lnTo>
                    <a:pt x="124510" y="390679"/>
                  </a:lnTo>
                  <a:lnTo>
                    <a:pt x="122870" y="388890"/>
                  </a:lnTo>
                  <a:lnTo>
                    <a:pt x="120633" y="387995"/>
                  </a:lnTo>
                  <a:lnTo>
                    <a:pt x="116906" y="390083"/>
                  </a:lnTo>
                  <a:lnTo>
                    <a:pt x="114520" y="391872"/>
                  </a:lnTo>
                  <a:lnTo>
                    <a:pt x="114221" y="391276"/>
                  </a:lnTo>
                  <a:lnTo>
                    <a:pt x="114818" y="390530"/>
                  </a:lnTo>
                  <a:lnTo>
                    <a:pt x="116458" y="389635"/>
                  </a:lnTo>
                  <a:lnTo>
                    <a:pt x="117353" y="388741"/>
                  </a:lnTo>
                  <a:lnTo>
                    <a:pt x="117800" y="387250"/>
                  </a:lnTo>
                  <a:lnTo>
                    <a:pt x="114669" y="384267"/>
                  </a:lnTo>
                  <a:lnTo>
                    <a:pt x="109152" y="381881"/>
                  </a:lnTo>
                  <a:lnTo>
                    <a:pt x="104827" y="381285"/>
                  </a:lnTo>
                  <a:lnTo>
                    <a:pt x="96924" y="383373"/>
                  </a:lnTo>
                  <a:lnTo>
                    <a:pt x="95433" y="384565"/>
                  </a:lnTo>
                  <a:lnTo>
                    <a:pt x="93793" y="387100"/>
                  </a:lnTo>
                  <a:lnTo>
                    <a:pt x="97819" y="390232"/>
                  </a:lnTo>
                  <a:lnTo>
                    <a:pt x="97521" y="391276"/>
                  </a:lnTo>
                  <a:lnTo>
                    <a:pt x="96328" y="390828"/>
                  </a:lnTo>
                  <a:lnTo>
                    <a:pt x="89767" y="391723"/>
                  </a:lnTo>
                  <a:lnTo>
                    <a:pt x="87530" y="393810"/>
                  </a:lnTo>
                  <a:lnTo>
                    <a:pt x="86635" y="396196"/>
                  </a:lnTo>
                  <a:lnTo>
                    <a:pt x="85442" y="401117"/>
                  </a:lnTo>
                  <a:lnTo>
                    <a:pt x="86039" y="406485"/>
                  </a:lnTo>
                  <a:lnTo>
                    <a:pt x="86784" y="408871"/>
                  </a:lnTo>
                  <a:lnTo>
                    <a:pt x="89469" y="406485"/>
                  </a:lnTo>
                  <a:lnTo>
                    <a:pt x="92153" y="405143"/>
                  </a:lnTo>
                  <a:lnTo>
                    <a:pt x="92003" y="406038"/>
                  </a:lnTo>
                  <a:lnTo>
                    <a:pt x="89618" y="409468"/>
                  </a:lnTo>
                  <a:lnTo>
                    <a:pt x="85442" y="410660"/>
                  </a:lnTo>
                  <a:lnTo>
                    <a:pt x="86635" y="413643"/>
                  </a:lnTo>
                  <a:lnTo>
                    <a:pt x="87679" y="414239"/>
                  </a:lnTo>
                  <a:lnTo>
                    <a:pt x="87083" y="414836"/>
                  </a:lnTo>
                  <a:lnTo>
                    <a:pt x="84250" y="413345"/>
                  </a:lnTo>
                  <a:lnTo>
                    <a:pt x="81416" y="412599"/>
                  </a:lnTo>
                  <a:lnTo>
                    <a:pt x="78285" y="413494"/>
                  </a:lnTo>
                  <a:lnTo>
                    <a:pt x="76197" y="415283"/>
                  </a:lnTo>
                  <a:lnTo>
                    <a:pt x="69487" y="422440"/>
                  </a:lnTo>
                  <a:lnTo>
                    <a:pt x="62777" y="431089"/>
                  </a:lnTo>
                  <a:lnTo>
                    <a:pt x="61733" y="434966"/>
                  </a:lnTo>
                  <a:lnTo>
                    <a:pt x="62181" y="437054"/>
                  </a:lnTo>
                  <a:lnTo>
                    <a:pt x="62777" y="438545"/>
                  </a:lnTo>
                  <a:lnTo>
                    <a:pt x="65163" y="440931"/>
                  </a:lnTo>
                  <a:lnTo>
                    <a:pt x="59347" y="442273"/>
                  </a:lnTo>
                  <a:lnTo>
                    <a:pt x="55172" y="442422"/>
                  </a:lnTo>
                  <a:lnTo>
                    <a:pt x="52936" y="443764"/>
                  </a:lnTo>
                  <a:lnTo>
                    <a:pt x="54427" y="446000"/>
                  </a:lnTo>
                  <a:lnTo>
                    <a:pt x="60093" y="448237"/>
                  </a:lnTo>
                  <a:lnTo>
                    <a:pt x="59347" y="448983"/>
                  </a:lnTo>
                  <a:lnTo>
                    <a:pt x="52339" y="450474"/>
                  </a:lnTo>
                  <a:lnTo>
                    <a:pt x="51593" y="449877"/>
                  </a:lnTo>
                  <a:lnTo>
                    <a:pt x="50550" y="450176"/>
                  </a:lnTo>
                  <a:lnTo>
                    <a:pt x="50699" y="452711"/>
                  </a:lnTo>
                  <a:lnTo>
                    <a:pt x="50997" y="454649"/>
                  </a:lnTo>
                  <a:lnTo>
                    <a:pt x="52488" y="456289"/>
                  </a:lnTo>
                  <a:lnTo>
                    <a:pt x="56067" y="454351"/>
                  </a:lnTo>
                  <a:lnTo>
                    <a:pt x="59049" y="454947"/>
                  </a:lnTo>
                  <a:lnTo>
                    <a:pt x="60391" y="456886"/>
                  </a:lnTo>
                  <a:lnTo>
                    <a:pt x="57409" y="460614"/>
                  </a:lnTo>
                  <a:lnTo>
                    <a:pt x="58602" y="463447"/>
                  </a:lnTo>
                  <a:lnTo>
                    <a:pt x="63075" y="464938"/>
                  </a:lnTo>
                  <a:lnTo>
                    <a:pt x="64865" y="470604"/>
                  </a:lnTo>
                  <a:lnTo>
                    <a:pt x="66505" y="473139"/>
                  </a:lnTo>
                  <a:lnTo>
                    <a:pt x="68742" y="473587"/>
                  </a:lnTo>
                  <a:lnTo>
                    <a:pt x="71277" y="472990"/>
                  </a:lnTo>
                  <a:lnTo>
                    <a:pt x="71426" y="470455"/>
                  </a:lnTo>
                  <a:lnTo>
                    <a:pt x="70978" y="468666"/>
                  </a:lnTo>
                  <a:lnTo>
                    <a:pt x="72619" y="466429"/>
                  </a:lnTo>
                  <a:lnTo>
                    <a:pt x="74110" y="465982"/>
                  </a:lnTo>
                  <a:lnTo>
                    <a:pt x="74855" y="466280"/>
                  </a:lnTo>
                  <a:lnTo>
                    <a:pt x="73215" y="467920"/>
                  </a:lnTo>
                  <a:lnTo>
                    <a:pt x="72320" y="469262"/>
                  </a:lnTo>
                  <a:lnTo>
                    <a:pt x="73961" y="470455"/>
                  </a:lnTo>
                  <a:lnTo>
                    <a:pt x="75899" y="471052"/>
                  </a:lnTo>
                  <a:lnTo>
                    <a:pt x="77390" y="469710"/>
                  </a:lnTo>
                  <a:lnTo>
                    <a:pt x="77987" y="469411"/>
                  </a:lnTo>
                  <a:lnTo>
                    <a:pt x="77688" y="472095"/>
                  </a:lnTo>
                  <a:lnTo>
                    <a:pt x="79329" y="473587"/>
                  </a:lnTo>
                  <a:lnTo>
                    <a:pt x="82908" y="472692"/>
                  </a:lnTo>
                  <a:lnTo>
                    <a:pt x="84846" y="472841"/>
                  </a:lnTo>
                  <a:lnTo>
                    <a:pt x="84548" y="473885"/>
                  </a:lnTo>
                  <a:lnTo>
                    <a:pt x="81267" y="475674"/>
                  </a:lnTo>
                  <a:lnTo>
                    <a:pt x="76645" y="478955"/>
                  </a:lnTo>
                  <a:lnTo>
                    <a:pt x="78285" y="480297"/>
                  </a:lnTo>
                  <a:lnTo>
                    <a:pt x="79627" y="480744"/>
                  </a:lnTo>
                  <a:lnTo>
                    <a:pt x="87828" y="480297"/>
                  </a:lnTo>
                  <a:lnTo>
                    <a:pt x="96030" y="482981"/>
                  </a:lnTo>
                  <a:lnTo>
                    <a:pt x="107810" y="483130"/>
                  </a:lnTo>
                  <a:lnTo>
                    <a:pt x="114221" y="478806"/>
                  </a:lnTo>
                  <a:lnTo>
                    <a:pt x="116607" y="479998"/>
                  </a:lnTo>
                  <a:lnTo>
                    <a:pt x="118546" y="481490"/>
                  </a:lnTo>
                  <a:lnTo>
                    <a:pt x="116756" y="482533"/>
                  </a:lnTo>
                  <a:lnTo>
                    <a:pt x="111985" y="482533"/>
                  </a:lnTo>
                  <a:lnTo>
                    <a:pt x="110046" y="483577"/>
                  </a:lnTo>
                  <a:lnTo>
                    <a:pt x="117651" y="484919"/>
                  </a:lnTo>
                  <a:lnTo>
                    <a:pt x="120484" y="485963"/>
                  </a:lnTo>
                  <a:lnTo>
                    <a:pt x="122870" y="487603"/>
                  </a:lnTo>
                  <a:lnTo>
                    <a:pt x="120037" y="491480"/>
                  </a:lnTo>
                  <a:lnTo>
                    <a:pt x="114818" y="494612"/>
                  </a:lnTo>
                  <a:lnTo>
                    <a:pt x="112283" y="491331"/>
                  </a:lnTo>
                  <a:lnTo>
                    <a:pt x="110494" y="488051"/>
                  </a:lnTo>
                  <a:lnTo>
                    <a:pt x="109301" y="487603"/>
                  </a:lnTo>
                  <a:lnTo>
                    <a:pt x="107660" y="487305"/>
                  </a:lnTo>
                  <a:lnTo>
                    <a:pt x="104231" y="490287"/>
                  </a:lnTo>
                  <a:lnTo>
                    <a:pt x="99459" y="493866"/>
                  </a:lnTo>
                  <a:lnTo>
                    <a:pt x="97819" y="494463"/>
                  </a:lnTo>
                  <a:lnTo>
                    <a:pt x="99161" y="492226"/>
                  </a:lnTo>
                  <a:lnTo>
                    <a:pt x="100652" y="488945"/>
                  </a:lnTo>
                  <a:lnTo>
                    <a:pt x="99310" y="487007"/>
                  </a:lnTo>
                  <a:lnTo>
                    <a:pt x="97968" y="485963"/>
                  </a:lnTo>
                  <a:lnTo>
                    <a:pt x="94091" y="485068"/>
                  </a:lnTo>
                  <a:lnTo>
                    <a:pt x="89767" y="482832"/>
                  </a:lnTo>
                  <a:lnTo>
                    <a:pt x="86486" y="481937"/>
                  </a:lnTo>
                  <a:lnTo>
                    <a:pt x="83951" y="482832"/>
                  </a:lnTo>
                  <a:lnTo>
                    <a:pt x="80969" y="488349"/>
                  </a:lnTo>
                  <a:lnTo>
                    <a:pt x="72022" y="496550"/>
                  </a:lnTo>
                  <a:lnTo>
                    <a:pt x="75452" y="497296"/>
                  </a:lnTo>
                  <a:lnTo>
                    <a:pt x="78285" y="497147"/>
                  </a:lnTo>
                  <a:lnTo>
                    <a:pt x="80671" y="498190"/>
                  </a:lnTo>
                  <a:lnTo>
                    <a:pt x="80074" y="499831"/>
                  </a:lnTo>
                  <a:lnTo>
                    <a:pt x="79776" y="501918"/>
                  </a:lnTo>
                  <a:lnTo>
                    <a:pt x="83504" y="504602"/>
                  </a:lnTo>
                  <a:lnTo>
                    <a:pt x="86635" y="506243"/>
                  </a:lnTo>
                  <a:lnTo>
                    <a:pt x="90214" y="506392"/>
                  </a:lnTo>
                  <a:lnTo>
                    <a:pt x="95284" y="512804"/>
                  </a:lnTo>
                  <a:lnTo>
                    <a:pt x="104231" y="519216"/>
                  </a:lnTo>
                  <a:lnTo>
                    <a:pt x="103933" y="521005"/>
                  </a:lnTo>
                  <a:lnTo>
                    <a:pt x="103933" y="523093"/>
                  </a:lnTo>
                  <a:lnTo>
                    <a:pt x="110046" y="526820"/>
                  </a:lnTo>
                  <a:lnTo>
                    <a:pt x="116011" y="527119"/>
                  </a:lnTo>
                  <a:lnTo>
                    <a:pt x="128238" y="525180"/>
                  </a:lnTo>
                  <a:lnTo>
                    <a:pt x="137185" y="522049"/>
                  </a:lnTo>
                  <a:lnTo>
                    <a:pt x="141062" y="519216"/>
                  </a:lnTo>
                  <a:lnTo>
                    <a:pt x="145237" y="519365"/>
                  </a:lnTo>
                  <a:lnTo>
                    <a:pt x="146132" y="517277"/>
                  </a:lnTo>
                  <a:lnTo>
                    <a:pt x="147176" y="513698"/>
                  </a:lnTo>
                  <a:lnTo>
                    <a:pt x="146430" y="510716"/>
                  </a:lnTo>
                  <a:lnTo>
                    <a:pt x="145834" y="509374"/>
                  </a:lnTo>
                  <a:lnTo>
                    <a:pt x="142255" y="507883"/>
                  </a:lnTo>
                  <a:lnTo>
                    <a:pt x="144492" y="506690"/>
                  </a:lnTo>
                  <a:lnTo>
                    <a:pt x="147921" y="502664"/>
                  </a:lnTo>
                  <a:lnTo>
                    <a:pt x="153289" y="494314"/>
                  </a:lnTo>
                  <a:lnTo>
                    <a:pt x="155079" y="492673"/>
                  </a:lnTo>
                  <a:lnTo>
                    <a:pt x="156719" y="490586"/>
                  </a:lnTo>
                  <a:lnTo>
                    <a:pt x="158508" y="490138"/>
                  </a:lnTo>
                  <a:lnTo>
                    <a:pt x="161342" y="490138"/>
                  </a:lnTo>
                  <a:lnTo>
                    <a:pt x="161640" y="490586"/>
                  </a:lnTo>
                  <a:lnTo>
                    <a:pt x="156570" y="493568"/>
                  </a:lnTo>
                  <a:lnTo>
                    <a:pt x="152693" y="500129"/>
                  </a:lnTo>
                  <a:lnTo>
                    <a:pt x="149263" y="507137"/>
                  </a:lnTo>
                  <a:lnTo>
                    <a:pt x="153886" y="511611"/>
                  </a:lnTo>
                  <a:lnTo>
                    <a:pt x="156719" y="519663"/>
                  </a:lnTo>
                  <a:lnTo>
                    <a:pt x="162684" y="530697"/>
                  </a:lnTo>
                  <a:lnTo>
                    <a:pt x="164771" y="535767"/>
                  </a:lnTo>
                  <a:lnTo>
                    <a:pt x="164771" y="538749"/>
                  </a:lnTo>
                  <a:lnTo>
                    <a:pt x="163727" y="542328"/>
                  </a:lnTo>
                  <a:lnTo>
                    <a:pt x="162385" y="544863"/>
                  </a:lnTo>
                  <a:lnTo>
                    <a:pt x="159701" y="548144"/>
                  </a:lnTo>
                  <a:lnTo>
                    <a:pt x="160745" y="553810"/>
                  </a:lnTo>
                  <a:lnTo>
                    <a:pt x="163131" y="556643"/>
                  </a:lnTo>
                  <a:lnTo>
                    <a:pt x="165666" y="555301"/>
                  </a:lnTo>
                  <a:lnTo>
                    <a:pt x="169692" y="555301"/>
                  </a:lnTo>
                  <a:lnTo>
                    <a:pt x="165815" y="559029"/>
                  </a:lnTo>
                  <a:lnTo>
                    <a:pt x="165815" y="561713"/>
                  </a:lnTo>
                  <a:lnTo>
                    <a:pt x="166113" y="563801"/>
                  </a:lnTo>
                  <a:lnTo>
                    <a:pt x="167604" y="567976"/>
                  </a:lnTo>
                  <a:lnTo>
                    <a:pt x="164026" y="571107"/>
                  </a:lnTo>
                  <a:lnTo>
                    <a:pt x="160000" y="572449"/>
                  </a:lnTo>
                  <a:lnTo>
                    <a:pt x="156421" y="574090"/>
                  </a:lnTo>
                  <a:lnTo>
                    <a:pt x="166710" y="575283"/>
                  </a:lnTo>
                  <a:lnTo>
                    <a:pt x="177148" y="573046"/>
                  </a:lnTo>
                  <a:lnTo>
                    <a:pt x="178042" y="570063"/>
                  </a:lnTo>
                  <a:lnTo>
                    <a:pt x="179086" y="569318"/>
                  </a:lnTo>
                  <a:lnTo>
                    <a:pt x="180130" y="567827"/>
                  </a:lnTo>
                  <a:lnTo>
                    <a:pt x="180876" y="567678"/>
                  </a:lnTo>
                  <a:lnTo>
                    <a:pt x="188629" y="564844"/>
                  </a:lnTo>
                  <a:lnTo>
                    <a:pt x="191463" y="564844"/>
                  </a:lnTo>
                  <a:lnTo>
                    <a:pt x="195638" y="561564"/>
                  </a:lnTo>
                  <a:lnTo>
                    <a:pt x="199217" y="559327"/>
                  </a:lnTo>
                  <a:lnTo>
                    <a:pt x="203392" y="557538"/>
                  </a:lnTo>
                  <a:lnTo>
                    <a:pt x="206076" y="560818"/>
                  </a:lnTo>
                  <a:lnTo>
                    <a:pt x="208909" y="563502"/>
                  </a:lnTo>
                  <a:lnTo>
                    <a:pt x="215023" y="566932"/>
                  </a:lnTo>
                  <a:lnTo>
                    <a:pt x="217408" y="566336"/>
                  </a:lnTo>
                  <a:lnTo>
                    <a:pt x="219794" y="563950"/>
                  </a:lnTo>
                  <a:lnTo>
                    <a:pt x="221584" y="563204"/>
                  </a:lnTo>
                  <a:lnTo>
                    <a:pt x="227250" y="567976"/>
                  </a:lnTo>
                  <a:lnTo>
                    <a:pt x="229785" y="570958"/>
                  </a:lnTo>
                  <a:lnTo>
                    <a:pt x="237092" y="581098"/>
                  </a:lnTo>
                  <a:lnTo>
                    <a:pt x="240521" y="583633"/>
                  </a:lnTo>
                  <a:lnTo>
                    <a:pt x="244845" y="582142"/>
                  </a:lnTo>
                  <a:lnTo>
                    <a:pt x="245293" y="579010"/>
                  </a:lnTo>
                  <a:lnTo>
                    <a:pt x="242907" y="570958"/>
                  </a:lnTo>
                  <a:lnTo>
                    <a:pt x="243503" y="567976"/>
                  </a:lnTo>
                  <a:lnTo>
                    <a:pt x="245144" y="563652"/>
                  </a:lnTo>
                  <a:lnTo>
                    <a:pt x="244249" y="560669"/>
                  </a:lnTo>
                  <a:lnTo>
                    <a:pt x="245591" y="561713"/>
                  </a:lnTo>
                  <a:lnTo>
                    <a:pt x="247679" y="562459"/>
                  </a:lnTo>
                  <a:lnTo>
                    <a:pt x="250214" y="560222"/>
                  </a:lnTo>
                  <a:lnTo>
                    <a:pt x="252003" y="556792"/>
                  </a:lnTo>
                  <a:lnTo>
                    <a:pt x="254389" y="556047"/>
                  </a:lnTo>
                  <a:lnTo>
                    <a:pt x="259757" y="558134"/>
                  </a:lnTo>
                  <a:lnTo>
                    <a:pt x="263485" y="560520"/>
                  </a:lnTo>
                  <a:lnTo>
                    <a:pt x="260652" y="560520"/>
                  </a:lnTo>
                  <a:lnTo>
                    <a:pt x="257222" y="559327"/>
                  </a:lnTo>
                  <a:lnTo>
                    <a:pt x="254389" y="559775"/>
                  </a:lnTo>
                  <a:lnTo>
                    <a:pt x="253047" y="562160"/>
                  </a:lnTo>
                  <a:lnTo>
                    <a:pt x="252301" y="565739"/>
                  </a:lnTo>
                  <a:lnTo>
                    <a:pt x="253941" y="568423"/>
                  </a:lnTo>
                  <a:lnTo>
                    <a:pt x="255283" y="569914"/>
                  </a:lnTo>
                  <a:lnTo>
                    <a:pt x="257669" y="574090"/>
                  </a:lnTo>
                  <a:lnTo>
                    <a:pt x="260503" y="575283"/>
                  </a:lnTo>
                  <a:lnTo>
                    <a:pt x="264976" y="574239"/>
                  </a:lnTo>
                  <a:lnTo>
                    <a:pt x="274370" y="569765"/>
                  </a:lnTo>
                  <a:lnTo>
                    <a:pt x="288089" y="564695"/>
                  </a:lnTo>
                  <a:lnTo>
                    <a:pt x="292860" y="560073"/>
                  </a:lnTo>
                  <a:lnTo>
                    <a:pt x="296886" y="554257"/>
                  </a:lnTo>
                  <a:lnTo>
                    <a:pt x="293904" y="561117"/>
                  </a:lnTo>
                  <a:lnTo>
                    <a:pt x="290773" y="568871"/>
                  </a:lnTo>
                  <a:lnTo>
                    <a:pt x="291667" y="570063"/>
                  </a:lnTo>
                  <a:lnTo>
                    <a:pt x="292562" y="570362"/>
                  </a:lnTo>
                  <a:lnTo>
                    <a:pt x="285852" y="574239"/>
                  </a:lnTo>
                  <a:lnTo>
                    <a:pt x="279738" y="579756"/>
                  </a:lnTo>
                  <a:lnTo>
                    <a:pt x="278098" y="583036"/>
                  </a:lnTo>
                  <a:lnTo>
                    <a:pt x="278098" y="585870"/>
                  </a:lnTo>
                  <a:lnTo>
                    <a:pt x="278993" y="589746"/>
                  </a:lnTo>
                  <a:lnTo>
                    <a:pt x="281528" y="590492"/>
                  </a:lnTo>
                  <a:lnTo>
                    <a:pt x="283019" y="590492"/>
                  </a:lnTo>
                  <a:lnTo>
                    <a:pt x="286747" y="592132"/>
                  </a:lnTo>
                  <a:lnTo>
                    <a:pt x="280186" y="593027"/>
                  </a:lnTo>
                  <a:lnTo>
                    <a:pt x="277352" y="594220"/>
                  </a:lnTo>
                  <a:lnTo>
                    <a:pt x="275861" y="597799"/>
                  </a:lnTo>
                  <a:lnTo>
                    <a:pt x="275563" y="604062"/>
                  </a:lnTo>
                  <a:lnTo>
                    <a:pt x="273923" y="610026"/>
                  </a:lnTo>
                  <a:lnTo>
                    <a:pt x="273475" y="612561"/>
                  </a:lnTo>
                  <a:lnTo>
                    <a:pt x="273923" y="614201"/>
                  </a:lnTo>
                  <a:lnTo>
                    <a:pt x="275861" y="615692"/>
                  </a:lnTo>
                  <a:lnTo>
                    <a:pt x="276905" y="618078"/>
                  </a:lnTo>
                  <a:lnTo>
                    <a:pt x="277800" y="618675"/>
                  </a:lnTo>
                  <a:lnTo>
                    <a:pt x="279440" y="618973"/>
                  </a:lnTo>
                  <a:lnTo>
                    <a:pt x="279738" y="619420"/>
                  </a:lnTo>
                  <a:lnTo>
                    <a:pt x="277800" y="620315"/>
                  </a:lnTo>
                  <a:lnTo>
                    <a:pt x="274967" y="619718"/>
                  </a:lnTo>
                  <a:lnTo>
                    <a:pt x="274221" y="619122"/>
                  </a:lnTo>
                  <a:lnTo>
                    <a:pt x="273475" y="618078"/>
                  </a:lnTo>
                  <a:lnTo>
                    <a:pt x="272432" y="617780"/>
                  </a:lnTo>
                  <a:lnTo>
                    <a:pt x="269598" y="618526"/>
                  </a:lnTo>
                  <a:lnTo>
                    <a:pt x="268406" y="619271"/>
                  </a:lnTo>
                  <a:lnTo>
                    <a:pt x="264379" y="623297"/>
                  </a:lnTo>
                  <a:lnTo>
                    <a:pt x="261994" y="624937"/>
                  </a:lnTo>
                  <a:lnTo>
                    <a:pt x="259608" y="625832"/>
                  </a:lnTo>
                  <a:lnTo>
                    <a:pt x="257073" y="627622"/>
                  </a:lnTo>
                  <a:lnTo>
                    <a:pt x="253047" y="631499"/>
                  </a:lnTo>
                  <a:lnTo>
                    <a:pt x="250214" y="634928"/>
                  </a:lnTo>
                  <a:lnTo>
                    <a:pt x="248126" y="637910"/>
                  </a:lnTo>
                  <a:lnTo>
                    <a:pt x="247679" y="639551"/>
                  </a:lnTo>
                  <a:lnTo>
                    <a:pt x="247530" y="641638"/>
                  </a:lnTo>
                  <a:lnTo>
                    <a:pt x="247679" y="643875"/>
                  </a:lnTo>
                  <a:lnTo>
                    <a:pt x="247977" y="646112"/>
                  </a:lnTo>
                  <a:lnTo>
                    <a:pt x="247828" y="647454"/>
                  </a:lnTo>
                  <a:lnTo>
                    <a:pt x="246933" y="647752"/>
                  </a:lnTo>
                  <a:lnTo>
                    <a:pt x="244995" y="647454"/>
                  </a:lnTo>
                  <a:lnTo>
                    <a:pt x="242012" y="646559"/>
                  </a:lnTo>
                  <a:lnTo>
                    <a:pt x="241416" y="645366"/>
                  </a:lnTo>
                  <a:lnTo>
                    <a:pt x="241416" y="644024"/>
                  </a:lnTo>
                  <a:lnTo>
                    <a:pt x="239477" y="644919"/>
                  </a:lnTo>
                  <a:lnTo>
                    <a:pt x="235004" y="648348"/>
                  </a:lnTo>
                  <a:lnTo>
                    <a:pt x="231873" y="651629"/>
                  </a:lnTo>
                  <a:lnTo>
                    <a:pt x="218601" y="656550"/>
                  </a:lnTo>
                  <a:lnTo>
                    <a:pt x="211742" y="661470"/>
                  </a:lnTo>
                  <a:lnTo>
                    <a:pt x="209058" y="662962"/>
                  </a:lnTo>
                  <a:lnTo>
                    <a:pt x="205032" y="666242"/>
                  </a:lnTo>
                  <a:lnTo>
                    <a:pt x="202944" y="669075"/>
                  </a:lnTo>
                  <a:lnTo>
                    <a:pt x="200857" y="673101"/>
                  </a:lnTo>
                  <a:lnTo>
                    <a:pt x="199366" y="676084"/>
                  </a:lnTo>
                  <a:lnTo>
                    <a:pt x="198769" y="678171"/>
                  </a:lnTo>
                  <a:lnTo>
                    <a:pt x="199067" y="679811"/>
                  </a:lnTo>
                  <a:lnTo>
                    <a:pt x="200260" y="680855"/>
                  </a:lnTo>
                  <a:lnTo>
                    <a:pt x="204883" y="683688"/>
                  </a:lnTo>
                  <a:lnTo>
                    <a:pt x="205778" y="684881"/>
                  </a:lnTo>
                  <a:lnTo>
                    <a:pt x="205330" y="685925"/>
                  </a:lnTo>
                  <a:lnTo>
                    <a:pt x="203839" y="686074"/>
                  </a:lnTo>
                  <a:lnTo>
                    <a:pt x="201453" y="685478"/>
                  </a:lnTo>
                  <a:lnTo>
                    <a:pt x="199813" y="684732"/>
                  </a:lnTo>
                  <a:lnTo>
                    <a:pt x="198918" y="683688"/>
                  </a:lnTo>
                  <a:lnTo>
                    <a:pt x="197129" y="683241"/>
                  </a:lnTo>
                  <a:lnTo>
                    <a:pt x="194296" y="683390"/>
                  </a:lnTo>
                  <a:lnTo>
                    <a:pt x="192954" y="683987"/>
                  </a:lnTo>
                  <a:lnTo>
                    <a:pt x="193252" y="687267"/>
                  </a:lnTo>
                  <a:lnTo>
                    <a:pt x="192805" y="687864"/>
                  </a:lnTo>
                  <a:lnTo>
                    <a:pt x="191761" y="687864"/>
                  </a:lnTo>
                  <a:lnTo>
                    <a:pt x="190568" y="687267"/>
                  </a:lnTo>
                  <a:lnTo>
                    <a:pt x="186542" y="682794"/>
                  </a:lnTo>
                  <a:lnTo>
                    <a:pt x="186393" y="681750"/>
                  </a:lnTo>
                  <a:lnTo>
                    <a:pt x="189226" y="680706"/>
                  </a:lnTo>
                  <a:lnTo>
                    <a:pt x="189822" y="679513"/>
                  </a:lnTo>
                  <a:lnTo>
                    <a:pt x="189226" y="678619"/>
                  </a:lnTo>
                  <a:lnTo>
                    <a:pt x="187437" y="679513"/>
                  </a:lnTo>
                  <a:lnTo>
                    <a:pt x="182814" y="680259"/>
                  </a:lnTo>
                  <a:lnTo>
                    <a:pt x="181621" y="680110"/>
                  </a:lnTo>
                  <a:lnTo>
                    <a:pt x="180726" y="679215"/>
                  </a:lnTo>
                  <a:lnTo>
                    <a:pt x="181919" y="677873"/>
                  </a:lnTo>
                  <a:lnTo>
                    <a:pt x="180876" y="677575"/>
                  </a:lnTo>
                  <a:lnTo>
                    <a:pt x="168201" y="682048"/>
                  </a:lnTo>
                  <a:lnTo>
                    <a:pt x="161938" y="685180"/>
                  </a:lnTo>
                  <a:lnTo>
                    <a:pt x="156123" y="689206"/>
                  </a:lnTo>
                  <a:lnTo>
                    <a:pt x="151053" y="693977"/>
                  </a:lnTo>
                  <a:lnTo>
                    <a:pt x="146728" y="699644"/>
                  </a:lnTo>
                  <a:lnTo>
                    <a:pt x="143001" y="703372"/>
                  </a:lnTo>
                  <a:lnTo>
                    <a:pt x="139571" y="705459"/>
                  </a:lnTo>
                  <a:lnTo>
                    <a:pt x="137781" y="707099"/>
                  </a:lnTo>
                  <a:lnTo>
                    <a:pt x="137334" y="708441"/>
                  </a:lnTo>
                  <a:lnTo>
                    <a:pt x="136440" y="709336"/>
                  </a:lnTo>
                  <a:lnTo>
                    <a:pt x="134948" y="709783"/>
                  </a:lnTo>
                  <a:lnTo>
                    <a:pt x="133755" y="709634"/>
                  </a:lnTo>
                  <a:lnTo>
                    <a:pt x="132712" y="709038"/>
                  </a:lnTo>
                  <a:lnTo>
                    <a:pt x="130922" y="709485"/>
                  </a:lnTo>
                  <a:lnTo>
                    <a:pt x="126598" y="712169"/>
                  </a:lnTo>
                  <a:lnTo>
                    <a:pt x="126002" y="713213"/>
                  </a:lnTo>
                  <a:lnTo>
                    <a:pt x="125852" y="714555"/>
                  </a:lnTo>
                  <a:lnTo>
                    <a:pt x="126449" y="716494"/>
                  </a:lnTo>
                  <a:lnTo>
                    <a:pt x="126151" y="718730"/>
                  </a:lnTo>
                  <a:lnTo>
                    <a:pt x="125107" y="721563"/>
                  </a:lnTo>
                  <a:lnTo>
                    <a:pt x="125107" y="722905"/>
                  </a:lnTo>
                  <a:lnTo>
                    <a:pt x="126449" y="723055"/>
                  </a:lnTo>
                  <a:lnTo>
                    <a:pt x="128238" y="722011"/>
                  </a:lnTo>
                  <a:lnTo>
                    <a:pt x="130475" y="720072"/>
                  </a:lnTo>
                  <a:lnTo>
                    <a:pt x="131370" y="717836"/>
                  </a:lnTo>
                  <a:lnTo>
                    <a:pt x="130624" y="715450"/>
                  </a:lnTo>
                  <a:lnTo>
                    <a:pt x="130773" y="714406"/>
                  </a:lnTo>
                  <a:lnTo>
                    <a:pt x="134054" y="715002"/>
                  </a:lnTo>
                  <a:lnTo>
                    <a:pt x="137483" y="718581"/>
                  </a:lnTo>
                  <a:lnTo>
                    <a:pt x="138676" y="718730"/>
                  </a:lnTo>
                  <a:lnTo>
                    <a:pt x="142553" y="716941"/>
                  </a:lnTo>
                  <a:lnTo>
                    <a:pt x="144044" y="715301"/>
                  </a:lnTo>
                  <a:lnTo>
                    <a:pt x="144193" y="714108"/>
                  </a:lnTo>
                  <a:lnTo>
                    <a:pt x="143299" y="708441"/>
                  </a:lnTo>
                  <a:lnTo>
                    <a:pt x="143746" y="707398"/>
                  </a:lnTo>
                  <a:lnTo>
                    <a:pt x="145983" y="707547"/>
                  </a:lnTo>
                  <a:lnTo>
                    <a:pt x="147325" y="708889"/>
                  </a:lnTo>
                  <a:lnTo>
                    <a:pt x="149114" y="711275"/>
                  </a:lnTo>
                  <a:lnTo>
                    <a:pt x="149412" y="712766"/>
                  </a:lnTo>
                  <a:lnTo>
                    <a:pt x="148369" y="713362"/>
                  </a:lnTo>
                  <a:lnTo>
                    <a:pt x="148219" y="713809"/>
                  </a:lnTo>
                  <a:lnTo>
                    <a:pt x="148965" y="714555"/>
                  </a:lnTo>
                  <a:lnTo>
                    <a:pt x="150158" y="714853"/>
                  </a:lnTo>
                  <a:lnTo>
                    <a:pt x="151500" y="714853"/>
                  </a:lnTo>
                  <a:lnTo>
                    <a:pt x="152991" y="714108"/>
                  </a:lnTo>
                  <a:lnTo>
                    <a:pt x="154781" y="712169"/>
                  </a:lnTo>
                  <a:lnTo>
                    <a:pt x="155973" y="711275"/>
                  </a:lnTo>
                  <a:lnTo>
                    <a:pt x="158359" y="711573"/>
                  </a:lnTo>
                  <a:lnTo>
                    <a:pt x="160745" y="709187"/>
                  </a:lnTo>
                  <a:lnTo>
                    <a:pt x="167157" y="701880"/>
                  </a:lnTo>
                  <a:lnTo>
                    <a:pt x="167604" y="700687"/>
                  </a:lnTo>
                  <a:lnTo>
                    <a:pt x="168648" y="696512"/>
                  </a:lnTo>
                  <a:lnTo>
                    <a:pt x="169394" y="695170"/>
                  </a:lnTo>
                  <a:lnTo>
                    <a:pt x="170885" y="694126"/>
                  </a:lnTo>
                  <a:lnTo>
                    <a:pt x="172972" y="693083"/>
                  </a:lnTo>
                  <a:lnTo>
                    <a:pt x="174613" y="692784"/>
                  </a:lnTo>
                  <a:lnTo>
                    <a:pt x="177148" y="693381"/>
                  </a:lnTo>
                  <a:lnTo>
                    <a:pt x="179832" y="694574"/>
                  </a:lnTo>
                  <a:lnTo>
                    <a:pt x="181025" y="695319"/>
                  </a:lnTo>
                  <a:lnTo>
                    <a:pt x="181323" y="696065"/>
                  </a:lnTo>
                  <a:lnTo>
                    <a:pt x="178341" y="695468"/>
                  </a:lnTo>
                  <a:lnTo>
                    <a:pt x="176849" y="695468"/>
                  </a:lnTo>
                  <a:lnTo>
                    <a:pt x="175806" y="696363"/>
                  </a:lnTo>
                  <a:lnTo>
                    <a:pt x="174911" y="697109"/>
                  </a:lnTo>
                  <a:lnTo>
                    <a:pt x="174016" y="699047"/>
                  </a:lnTo>
                  <a:lnTo>
                    <a:pt x="174016" y="701582"/>
                  </a:lnTo>
                  <a:lnTo>
                    <a:pt x="174464" y="702179"/>
                  </a:lnTo>
                  <a:lnTo>
                    <a:pt x="176551" y="702626"/>
                  </a:lnTo>
                  <a:lnTo>
                    <a:pt x="181919" y="701880"/>
                  </a:lnTo>
                  <a:lnTo>
                    <a:pt x="184007" y="701284"/>
                  </a:lnTo>
                  <a:lnTo>
                    <a:pt x="185945" y="699942"/>
                  </a:lnTo>
                  <a:lnTo>
                    <a:pt x="187884" y="698003"/>
                  </a:lnTo>
                  <a:lnTo>
                    <a:pt x="189375" y="697109"/>
                  </a:lnTo>
                  <a:lnTo>
                    <a:pt x="192656" y="698302"/>
                  </a:lnTo>
                  <a:lnTo>
                    <a:pt x="193848" y="697705"/>
                  </a:lnTo>
                  <a:lnTo>
                    <a:pt x="194892" y="696065"/>
                  </a:lnTo>
                  <a:lnTo>
                    <a:pt x="196533" y="695618"/>
                  </a:lnTo>
                  <a:lnTo>
                    <a:pt x="198322" y="696363"/>
                  </a:lnTo>
                  <a:lnTo>
                    <a:pt x="199813" y="696214"/>
                  </a:lnTo>
                  <a:lnTo>
                    <a:pt x="200708" y="695468"/>
                  </a:lnTo>
                  <a:lnTo>
                    <a:pt x="202199" y="693232"/>
                  </a:lnTo>
                  <a:lnTo>
                    <a:pt x="203094" y="692486"/>
                  </a:lnTo>
                  <a:lnTo>
                    <a:pt x="206523" y="691442"/>
                  </a:lnTo>
                  <a:lnTo>
                    <a:pt x="211742" y="687565"/>
                  </a:lnTo>
                  <a:lnTo>
                    <a:pt x="213979" y="686373"/>
                  </a:lnTo>
                  <a:lnTo>
                    <a:pt x="215172" y="686373"/>
                  </a:lnTo>
                  <a:lnTo>
                    <a:pt x="216216" y="686074"/>
                  </a:lnTo>
                  <a:lnTo>
                    <a:pt x="217856" y="684881"/>
                  </a:lnTo>
                  <a:lnTo>
                    <a:pt x="218900" y="684583"/>
                  </a:lnTo>
                  <a:lnTo>
                    <a:pt x="219645" y="684434"/>
                  </a:lnTo>
                  <a:lnTo>
                    <a:pt x="221435" y="685180"/>
                  </a:lnTo>
                  <a:lnTo>
                    <a:pt x="221733" y="686373"/>
                  </a:lnTo>
                  <a:lnTo>
                    <a:pt x="221584" y="692039"/>
                  </a:lnTo>
                  <a:lnTo>
                    <a:pt x="221882" y="692784"/>
                  </a:lnTo>
                  <a:lnTo>
                    <a:pt x="223224" y="691741"/>
                  </a:lnTo>
                  <a:lnTo>
                    <a:pt x="224268" y="690100"/>
                  </a:lnTo>
                  <a:lnTo>
                    <a:pt x="225013" y="688162"/>
                  </a:lnTo>
                  <a:lnTo>
                    <a:pt x="225461" y="685776"/>
                  </a:lnTo>
                  <a:lnTo>
                    <a:pt x="227996" y="684434"/>
                  </a:lnTo>
                  <a:lnTo>
                    <a:pt x="244845" y="678917"/>
                  </a:lnTo>
                  <a:lnTo>
                    <a:pt x="247082" y="676680"/>
                  </a:lnTo>
                  <a:lnTo>
                    <a:pt x="249021" y="672356"/>
                  </a:lnTo>
                  <a:lnTo>
                    <a:pt x="250065" y="671163"/>
                  </a:lnTo>
                  <a:lnTo>
                    <a:pt x="250959" y="671312"/>
                  </a:lnTo>
                  <a:lnTo>
                    <a:pt x="251257" y="671908"/>
                  </a:lnTo>
                  <a:lnTo>
                    <a:pt x="251854" y="675636"/>
                  </a:lnTo>
                  <a:lnTo>
                    <a:pt x="252301" y="675935"/>
                  </a:lnTo>
                  <a:lnTo>
                    <a:pt x="253047" y="675487"/>
                  </a:lnTo>
                  <a:lnTo>
                    <a:pt x="254240" y="674145"/>
                  </a:lnTo>
                  <a:lnTo>
                    <a:pt x="258266" y="670715"/>
                  </a:lnTo>
                  <a:lnTo>
                    <a:pt x="257968" y="670566"/>
                  </a:lnTo>
                  <a:lnTo>
                    <a:pt x="257222" y="668479"/>
                  </a:lnTo>
                  <a:lnTo>
                    <a:pt x="256476" y="667584"/>
                  </a:lnTo>
                  <a:lnTo>
                    <a:pt x="255433" y="666689"/>
                  </a:lnTo>
                  <a:lnTo>
                    <a:pt x="253345" y="666093"/>
                  </a:lnTo>
                  <a:lnTo>
                    <a:pt x="251407" y="666391"/>
                  </a:lnTo>
                  <a:lnTo>
                    <a:pt x="251108" y="666242"/>
                  </a:lnTo>
                  <a:lnTo>
                    <a:pt x="251407" y="665347"/>
                  </a:lnTo>
                  <a:lnTo>
                    <a:pt x="254687" y="661470"/>
                  </a:lnTo>
                  <a:lnTo>
                    <a:pt x="256327" y="660725"/>
                  </a:lnTo>
                  <a:lnTo>
                    <a:pt x="260652" y="659830"/>
                  </a:lnTo>
                  <a:lnTo>
                    <a:pt x="262292" y="658935"/>
                  </a:lnTo>
                  <a:lnTo>
                    <a:pt x="263634" y="658488"/>
                  </a:lnTo>
                  <a:lnTo>
                    <a:pt x="266020" y="658637"/>
                  </a:lnTo>
                  <a:lnTo>
                    <a:pt x="267362" y="658190"/>
                  </a:lnTo>
                  <a:lnTo>
                    <a:pt x="267511" y="657743"/>
                  </a:lnTo>
                  <a:lnTo>
                    <a:pt x="266169" y="657295"/>
                  </a:lnTo>
                  <a:lnTo>
                    <a:pt x="263485" y="656997"/>
                  </a:lnTo>
                  <a:lnTo>
                    <a:pt x="264827" y="655357"/>
                  </a:lnTo>
                  <a:lnTo>
                    <a:pt x="269002" y="653269"/>
                  </a:lnTo>
                  <a:lnTo>
                    <a:pt x="271537" y="652971"/>
                  </a:lnTo>
                  <a:lnTo>
                    <a:pt x="274221" y="653716"/>
                  </a:lnTo>
                  <a:lnTo>
                    <a:pt x="275861" y="654015"/>
                  </a:lnTo>
                  <a:lnTo>
                    <a:pt x="276607" y="653716"/>
                  </a:lnTo>
                  <a:lnTo>
                    <a:pt x="277949" y="652225"/>
                  </a:lnTo>
                  <a:lnTo>
                    <a:pt x="278993" y="648796"/>
                  </a:lnTo>
                  <a:lnTo>
                    <a:pt x="280335" y="647603"/>
                  </a:lnTo>
                  <a:lnTo>
                    <a:pt x="281677" y="646857"/>
                  </a:lnTo>
                  <a:lnTo>
                    <a:pt x="283168" y="646559"/>
                  </a:lnTo>
                  <a:lnTo>
                    <a:pt x="284808" y="646857"/>
                  </a:lnTo>
                  <a:lnTo>
                    <a:pt x="286448" y="646708"/>
                  </a:lnTo>
                  <a:lnTo>
                    <a:pt x="288238" y="646261"/>
                  </a:lnTo>
                  <a:lnTo>
                    <a:pt x="290176" y="644919"/>
                  </a:lnTo>
                  <a:lnTo>
                    <a:pt x="292264" y="642831"/>
                  </a:lnTo>
                  <a:lnTo>
                    <a:pt x="293904" y="641638"/>
                  </a:lnTo>
                  <a:lnTo>
                    <a:pt x="295246" y="641489"/>
                  </a:lnTo>
                  <a:lnTo>
                    <a:pt x="296588" y="640594"/>
                  </a:lnTo>
                  <a:lnTo>
                    <a:pt x="297632" y="639103"/>
                  </a:lnTo>
                  <a:lnTo>
                    <a:pt x="299421" y="638805"/>
                  </a:lnTo>
                  <a:lnTo>
                    <a:pt x="301658" y="638954"/>
                  </a:lnTo>
                  <a:lnTo>
                    <a:pt x="302702" y="636867"/>
                  </a:lnTo>
                  <a:lnTo>
                    <a:pt x="305088" y="635823"/>
                  </a:lnTo>
                  <a:lnTo>
                    <a:pt x="305684" y="635226"/>
                  </a:lnTo>
                  <a:lnTo>
                    <a:pt x="307623" y="631349"/>
                  </a:lnTo>
                  <a:lnTo>
                    <a:pt x="307772" y="629858"/>
                  </a:lnTo>
                  <a:lnTo>
                    <a:pt x="306579" y="627771"/>
                  </a:lnTo>
                  <a:lnTo>
                    <a:pt x="305684" y="627174"/>
                  </a:lnTo>
                  <a:lnTo>
                    <a:pt x="305684" y="626429"/>
                  </a:lnTo>
                  <a:lnTo>
                    <a:pt x="306728" y="625236"/>
                  </a:lnTo>
                  <a:lnTo>
                    <a:pt x="311798" y="621657"/>
                  </a:lnTo>
                  <a:lnTo>
                    <a:pt x="314035" y="621061"/>
                  </a:lnTo>
                  <a:lnTo>
                    <a:pt x="315824" y="621806"/>
                  </a:lnTo>
                  <a:lnTo>
                    <a:pt x="316719" y="621806"/>
                  </a:lnTo>
                  <a:lnTo>
                    <a:pt x="317166" y="618675"/>
                  </a:lnTo>
                  <a:lnTo>
                    <a:pt x="318210" y="617929"/>
                  </a:lnTo>
                  <a:lnTo>
                    <a:pt x="323130" y="617333"/>
                  </a:lnTo>
                  <a:lnTo>
                    <a:pt x="324025" y="617034"/>
                  </a:lnTo>
                  <a:lnTo>
                    <a:pt x="325367" y="614649"/>
                  </a:lnTo>
                  <a:lnTo>
                    <a:pt x="328051" y="612859"/>
                  </a:lnTo>
                  <a:lnTo>
                    <a:pt x="328797" y="611666"/>
                  </a:lnTo>
                  <a:lnTo>
                    <a:pt x="328946" y="610473"/>
                  </a:lnTo>
                  <a:lnTo>
                    <a:pt x="330586" y="609430"/>
                  </a:lnTo>
                  <a:lnTo>
                    <a:pt x="333568" y="608684"/>
                  </a:lnTo>
                  <a:lnTo>
                    <a:pt x="336252" y="607491"/>
                  </a:lnTo>
                  <a:lnTo>
                    <a:pt x="340726" y="604509"/>
                  </a:lnTo>
                  <a:lnTo>
                    <a:pt x="341919" y="603316"/>
                  </a:lnTo>
                  <a:lnTo>
                    <a:pt x="344305" y="599141"/>
                  </a:lnTo>
                  <a:lnTo>
                    <a:pt x="355488" y="597650"/>
                  </a:lnTo>
                  <a:lnTo>
                    <a:pt x="355488" y="595413"/>
                  </a:lnTo>
                  <a:lnTo>
                    <a:pt x="355786" y="595115"/>
                  </a:lnTo>
                  <a:lnTo>
                    <a:pt x="360111" y="593922"/>
                  </a:lnTo>
                  <a:lnTo>
                    <a:pt x="363391" y="593922"/>
                  </a:lnTo>
                  <a:lnTo>
                    <a:pt x="364286" y="593474"/>
                  </a:lnTo>
                  <a:lnTo>
                    <a:pt x="364733" y="590492"/>
                  </a:lnTo>
                  <a:lnTo>
                    <a:pt x="365330" y="588255"/>
                  </a:lnTo>
                  <a:lnTo>
                    <a:pt x="363391" y="588106"/>
                  </a:lnTo>
                  <a:lnTo>
                    <a:pt x="363242" y="587659"/>
                  </a:lnTo>
                  <a:lnTo>
                    <a:pt x="368610" y="585273"/>
                  </a:lnTo>
                  <a:lnTo>
                    <a:pt x="369356" y="583931"/>
                  </a:lnTo>
                  <a:lnTo>
                    <a:pt x="369207" y="582142"/>
                  </a:lnTo>
                  <a:lnTo>
                    <a:pt x="370400" y="580054"/>
                  </a:lnTo>
                  <a:lnTo>
                    <a:pt x="374426" y="576326"/>
                  </a:lnTo>
                  <a:lnTo>
                    <a:pt x="375619" y="575581"/>
                  </a:lnTo>
                  <a:lnTo>
                    <a:pt x="378750" y="574686"/>
                  </a:lnTo>
                  <a:lnTo>
                    <a:pt x="380987" y="573642"/>
                  </a:lnTo>
                  <a:lnTo>
                    <a:pt x="385609" y="569616"/>
                  </a:lnTo>
                  <a:lnTo>
                    <a:pt x="387548" y="566932"/>
                  </a:lnTo>
                  <a:lnTo>
                    <a:pt x="388293" y="565441"/>
                  </a:lnTo>
                  <a:lnTo>
                    <a:pt x="388592" y="564397"/>
                  </a:lnTo>
                  <a:lnTo>
                    <a:pt x="388293" y="563353"/>
                  </a:lnTo>
                  <a:lnTo>
                    <a:pt x="386206" y="561266"/>
                  </a:lnTo>
                  <a:lnTo>
                    <a:pt x="379943" y="558134"/>
                  </a:lnTo>
                  <a:lnTo>
                    <a:pt x="376364" y="556941"/>
                  </a:lnTo>
                  <a:lnTo>
                    <a:pt x="373531" y="556494"/>
                  </a:lnTo>
                  <a:lnTo>
                    <a:pt x="367417" y="554854"/>
                  </a:lnTo>
                  <a:lnTo>
                    <a:pt x="366224" y="553363"/>
                  </a:lnTo>
                  <a:lnTo>
                    <a:pt x="367268" y="549933"/>
                  </a:lnTo>
                  <a:lnTo>
                    <a:pt x="369058" y="546056"/>
                  </a:lnTo>
                  <a:lnTo>
                    <a:pt x="368461" y="545012"/>
                  </a:lnTo>
                  <a:lnTo>
                    <a:pt x="375768" y="540390"/>
                  </a:lnTo>
                  <a:lnTo>
                    <a:pt x="377408" y="538899"/>
                  </a:lnTo>
                  <a:lnTo>
                    <a:pt x="378303" y="537557"/>
                  </a:lnTo>
                  <a:lnTo>
                    <a:pt x="380838" y="535320"/>
                  </a:lnTo>
                  <a:lnTo>
                    <a:pt x="381136" y="534723"/>
                  </a:lnTo>
                  <a:lnTo>
                    <a:pt x="379496" y="533829"/>
                  </a:lnTo>
                  <a:lnTo>
                    <a:pt x="379943" y="533381"/>
                  </a:lnTo>
                  <a:lnTo>
                    <a:pt x="384416" y="530399"/>
                  </a:lnTo>
                  <a:lnTo>
                    <a:pt x="386206" y="529504"/>
                  </a:lnTo>
                  <a:lnTo>
                    <a:pt x="387548" y="529952"/>
                  </a:lnTo>
                  <a:lnTo>
                    <a:pt x="387697" y="530548"/>
                  </a:lnTo>
                  <a:lnTo>
                    <a:pt x="387100" y="532487"/>
                  </a:lnTo>
                  <a:lnTo>
                    <a:pt x="387548" y="532785"/>
                  </a:lnTo>
                  <a:lnTo>
                    <a:pt x="390977" y="532338"/>
                  </a:lnTo>
                  <a:lnTo>
                    <a:pt x="394705" y="530846"/>
                  </a:lnTo>
                  <a:lnTo>
                    <a:pt x="395898" y="529952"/>
                  </a:lnTo>
                  <a:lnTo>
                    <a:pt x="396495" y="527417"/>
                  </a:lnTo>
                  <a:lnTo>
                    <a:pt x="396047" y="526671"/>
                  </a:lnTo>
                  <a:lnTo>
                    <a:pt x="391574" y="525329"/>
                  </a:lnTo>
                  <a:lnTo>
                    <a:pt x="392319" y="524733"/>
                  </a:lnTo>
                  <a:lnTo>
                    <a:pt x="394407" y="523987"/>
                  </a:lnTo>
                  <a:lnTo>
                    <a:pt x="400968" y="523093"/>
                  </a:lnTo>
                  <a:lnTo>
                    <a:pt x="403503" y="522198"/>
                  </a:lnTo>
                  <a:lnTo>
                    <a:pt x="406187" y="519066"/>
                  </a:lnTo>
                  <a:lnTo>
                    <a:pt x="406933" y="517277"/>
                  </a:lnTo>
                  <a:lnTo>
                    <a:pt x="406933" y="515488"/>
                  </a:lnTo>
                  <a:lnTo>
                    <a:pt x="406038" y="513698"/>
                  </a:lnTo>
                  <a:lnTo>
                    <a:pt x="403652" y="511611"/>
                  </a:lnTo>
                  <a:lnTo>
                    <a:pt x="399924" y="509076"/>
                  </a:lnTo>
                  <a:lnTo>
                    <a:pt x="396345" y="506988"/>
                  </a:lnTo>
                  <a:lnTo>
                    <a:pt x="396495" y="506690"/>
                  </a:lnTo>
                  <a:lnTo>
                    <a:pt x="399179" y="506839"/>
                  </a:lnTo>
                  <a:lnTo>
                    <a:pt x="402459" y="508777"/>
                  </a:lnTo>
                  <a:lnTo>
                    <a:pt x="404398" y="509076"/>
                  </a:lnTo>
                  <a:lnTo>
                    <a:pt x="406336" y="509076"/>
                  </a:lnTo>
                  <a:lnTo>
                    <a:pt x="409318" y="508032"/>
                  </a:lnTo>
                  <a:lnTo>
                    <a:pt x="413792" y="505050"/>
                  </a:lnTo>
                  <a:lnTo>
                    <a:pt x="415879" y="503260"/>
                  </a:lnTo>
                  <a:lnTo>
                    <a:pt x="416625" y="502067"/>
                  </a:lnTo>
                  <a:lnTo>
                    <a:pt x="415432" y="500278"/>
                  </a:lnTo>
                  <a:lnTo>
                    <a:pt x="415432" y="499383"/>
                  </a:lnTo>
                  <a:lnTo>
                    <a:pt x="416327" y="497147"/>
                  </a:lnTo>
                  <a:lnTo>
                    <a:pt x="423633" y="490735"/>
                  </a:lnTo>
                  <a:lnTo>
                    <a:pt x="427063" y="488498"/>
                  </a:lnTo>
                  <a:lnTo>
                    <a:pt x="429151" y="488349"/>
                  </a:lnTo>
                  <a:lnTo>
                    <a:pt x="430045" y="487752"/>
                  </a:lnTo>
                  <a:lnTo>
                    <a:pt x="429151" y="484472"/>
                  </a:lnTo>
                  <a:lnTo>
                    <a:pt x="429300" y="483428"/>
                  </a:lnTo>
                  <a:lnTo>
                    <a:pt x="430493" y="481191"/>
                  </a:lnTo>
                  <a:lnTo>
                    <a:pt x="434221" y="478358"/>
                  </a:lnTo>
                  <a:lnTo>
                    <a:pt x="437650" y="476867"/>
                  </a:lnTo>
                  <a:lnTo>
                    <a:pt x="442422" y="475674"/>
                  </a:lnTo>
                  <a:lnTo>
                    <a:pt x="445851" y="473885"/>
                  </a:lnTo>
                  <a:lnTo>
                    <a:pt x="448088" y="471350"/>
                  </a:lnTo>
                  <a:lnTo>
                    <a:pt x="451220" y="469262"/>
                  </a:lnTo>
                  <a:lnTo>
                    <a:pt x="460017" y="464938"/>
                  </a:lnTo>
                  <a:lnTo>
                    <a:pt x="461210" y="464640"/>
                  </a:lnTo>
                  <a:lnTo>
                    <a:pt x="462105" y="464938"/>
                  </a:lnTo>
                  <a:lnTo>
                    <a:pt x="463745" y="466578"/>
                  </a:lnTo>
                  <a:lnTo>
                    <a:pt x="473288" y="466280"/>
                  </a:lnTo>
                  <a:lnTo>
                    <a:pt x="476718" y="465833"/>
                  </a:lnTo>
                  <a:lnTo>
                    <a:pt x="477613" y="465236"/>
                  </a:lnTo>
                  <a:lnTo>
                    <a:pt x="479402" y="461807"/>
                  </a:lnTo>
                  <a:lnTo>
                    <a:pt x="480744" y="460166"/>
                  </a:lnTo>
                  <a:lnTo>
                    <a:pt x="484174" y="457780"/>
                  </a:lnTo>
                  <a:lnTo>
                    <a:pt x="485963" y="457184"/>
                  </a:lnTo>
                  <a:lnTo>
                    <a:pt x="491033" y="456438"/>
                  </a:lnTo>
                  <a:lnTo>
                    <a:pt x="493717" y="456588"/>
                  </a:lnTo>
                  <a:lnTo>
                    <a:pt x="486709" y="460017"/>
                  </a:lnTo>
                  <a:lnTo>
                    <a:pt x="482981" y="462254"/>
                  </a:lnTo>
                  <a:lnTo>
                    <a:pt x="480595" y="464640"/>
                  </a:lnTo>
                  <a:lnTo>
                    <a:pt x="479253" y="466429"/>
                  </a:lnTo>
                  <a:lnTo>
                    <a:pt x="478955" y="467771"/>
                  </a:lnTo>
                  <a:lnTo>
                    <a:pt x="478060" y="468517"/>
                  </a:lnTo>
                  <a:lnTo>
                    <a:pt x="475674" y="469411"/>
                  </a:lnTo>
                  <a:lnTo>
                    <a:pt x="474780" y="470306"/>
                  </a:lnTo>
                  <a:lnTo>
                    <a:pt x="477016" y="472394"/>
                  </a:lnTo>
                  <a:lnTo>
                    <a:pt x="486858" y="477762"/>
                  </a:lnTo>
                  <a:lnTo>
                    <a:pt x="490437" y="478955"/>
                  </a:lnTo>
                  <a:lnTo>
                    <a:pt x="498638" y="480148"/>
                  </a:lnTo>
                  <a:lnTo>
                    <a:pt x="500576" y="482235"/>
                  </a:lnTo>
                  <a:lnTo>
                    <a:pt x="500427" y="482683"/>
                  </a:lnTo>
                  <a:lnTo>
                    <a:pt x="497892" y="482533"/>
                  </a:lnTo>
                  <a:lnTo>
                    <a:pt x="485814" y="479551"/>
                  </a:lnTo>
                  <a:lnTo>
                    <a:pt x="479849" y="479104"/>
                  </a:lnTo>
                  <a:lnTo>
                    <a:pt x="476122" y="480148"/>
                  </a:lnTo>
                  <a:lnTo>
                    <a:pt x="473139" y="480297"/>
                  </a:lnTo>
                  <a:lnTo>
                    <a:pt x="470754" y="479402"/>
                  </a:lnTo>
                  <a:lnTo>
                    <a:pt x="468666" y="478060"/>
                  </a:lnTo>
                  <a:lnTo>
                    <a:pt x="466877" y="476569"/>
                  </a:lnTo>
                  <a:lnTo>
                    <a:pt x="464491" y="476569"/>
                  </a:lnTo>
                  <a:lnTo>
                    <a:pt x="455544" y="481042"/>
                  </a:lnTo>
                  <a:lnTo>
                    <a:pt x="451070" y="484174"/>
                  </a:lnTo>
                  <a:lnTo>
                    <a:pt x="441378" y="488200"/>
                  </a:lnTo>
                  <a:lnTo>
                    <a:pt x="440483" y="489094"/>
                  </a:lnTo>
                  <a:lnTo>
                    <a:pt x="440483" y="491629"/>
                  </a:lnTo>
                  <a:lnTo>
                    <a:pt x="441378" y="496103"/>
                  </a:lnTo>
                  <a:lnTo>
                    <a:pt x="441527" y="499682"/>
                  </a:lnTo>
                  <a:lnTo>
                    <a:pt x="439440" y="507585"/>
                  </a:lnTo>
                  <a:lnTo>
                    <a:pt x="437948" y="510567"/>
                  </a:lnTo>
                  <a:lnTo>
                    <a:pt x="433773" y="515189"/>
                  </a:lnTo>
                  <a:lnTo>
                    <a:pt x="430493" y="519365"/>
                  </a:lnTo>
                  <a:lnTo>
                    <a:pt x="429151" y="522198"/>
                  </a:lnTo>
                  <a:lnTo>
                    <a:pt x="427361" y="527864"/>
                  </a:lnTo>
                  <a:lnTo>
                    <a:pt x="428256" y="530399"/>
                  </a:lnTo>
                  <a:lnTo>
                    <a:pt x="429747" y="531145"/>
                  </a:lnTo>
                  <a:lnTo>
                    <a:pt x="436308" y="533232"/>
                  </a:lnTo>
                  <a:lnTo>
                    <a:pt x="437948" y="533232"/>
                  </a:lnTo>
                  <a:lnTo>
                    <a:pt x="439141" y="532785"/>
                  </a:lnTo>
                  <a:lnTo>
                    <a:pt x="447492" y="527566"/>
                  </a:lnTo>
                  <a:lnTo>
                    <a:pt x="448237" y="527864"/>
                  </a:lnTo>
                  <a:lnTo>
                    <a:pt x="448535" y="528312"/>
                  </a:lnTo>
                  <a:lnTo>
                    <a:pt x="444808" y="533680"/>
                  </a:lnTo>
                  <a:lnTo>
                    <a:pt x="442869" y="535916"/>
                  </a:lnTo>
                  <a:lnTo>
                    <a:pt x="439290" y="538749"/>
                  </a:lnTo>
                  <a:lnTo>
                    <a:pt x="436308" y="540092"/>
                  </a:lnTo>
                  <a:lnTo>
                    <a:pt x="431536" y="540837"/>
                  </a:lnTo>
                  <a:lnTo>
                    <a:pt x="427510" y="543223"/>
                  </a:lnTo>
                  <a:lnTo>
                    <a:pt x="426467" y="543968"/>
                  </a:lnTo>
                  <a:lnTo>
                    <a:pt x="425274" y="545758"/>
                  </a:lnTo>
                  <a:lnTo>
                    <a:pt x="424379" y="548144"/>
                  </a:lnTo>
                  <a:lnTo>
                    <a:pt x="424826" y="548889"/>
                  </a:lnTo>
                  <a:lnTo>
                    <a:pt x="426019" y="549188"/>
                  </a:lnTo>
                  <a:lnTo>
                    <a:pt x="430344" y="552021"/>
                  </a:lnTo>
                  <a:lnTo>
                    <a:pt x="433475" y="552021"/>
                  </a:lnTo>
                  <a:lnTo>
                    <a:pt x="437203" y="550380"/>
                  </a:lnTo>
                  <a:lnTo>
                    <a:pt x="440185" y="549784"/>
                  </a:lnTo>
                  <a:lnTo>
                    <a:pt x="442273" y="550231"/>
                  </a:lnTo>
                  <a:lnTo>
                    <a:pt x="443913" y="550380"/>
                  </a:lnTo>
                  <a:lnTo>
                    <a:pt x="445255" y="550082"/>
                  </a:lnTo>
                  <a:lnTo>
                    <a:pt x="445553" y="549337"/>
                  </a:lnTo>
                  <a:lnTo>
                    <a:pt x="444509" y="547995"/>
                  </a:lnTo>
                  <a:lnTo>
                    <a:pt x="444957" y="547547"/>
                  </a:lnTo>
                  <a:lnTo>
                    <a:pt x="448088" y="548442"/>
                  </a:lnTo>
                  <a:lnTo>
                    <a:pt x="450772" y="549784"/>
                  </a:lnTo>
                  <a:lnTo>
                    <a:pt x="451518" y="549635"/>
                  </a:lnTo>
                  <a:lnTo>
                    <a:pt x="452412" y="547398"/>
                  </a:lnTo>
                  <a:lnTo>
                    <a:pt x="453754" y="545758"/>
                  </a:lnTo>
                  <a:lnTo>
                    <a:pt x="458228" y="542328"/>
                  </a:lnTo>
                  <a:lnTo>
                    <a:pt x="459719" y="540241"/>
                  </a:lnTo>
                  <a:lnTo>
                    <a:pt x="459719" y="538004"/>
                  </a:lnTo>
                  <a:lnTo>
                    <a:pt x="460166" y="536811"/>
                  </a:lnTo>
                  <a:lnTo>
                    <a:pt x="460763" y="536662"/>
                  </a:lnTo>
                  <a:lnTo>
                    <a:pt x="462254" y="537855"/>
                  </a:lnTo>
                  <a:lnTo>
                    <a:pt x="463298" y="538004"/>
                  </a:lnTo>
                  <a:lnTo>
                    <a:pt x="467175" y="536065"/>
                  </a:lnTo>
                  <a:lnTo>
                    <a:pt x="468368" y="535916"/>
                  </a:lnTo>
                  <a:lnTo>
                    <a:pt x="469262" y="536513"/>
                  </a:lnTo>
                  <a:lnTo>
                    <a:pt x="470903" y="536662"/>
                  </a:lnTo>
                  <a:lnTo>
                    <a:pt x="477016" y="531592"/>
                  </a:lnTo>
                  <a:lnTo>
                    <a:pt x="477165" y="530697"/>
                  </a:lnTo>
                  <a:lnTo>
                    <a:pt x="475674" y="528013"/>
                  </a:lnTo>
                  <a:lnTo>
                    <a:pt x="475972" y="527715"/>
                  </a:lnTo>
                  <a:lnTo>
                    <a:pt x="477016" y="527864"/>
                  </a:lnTo>
                  <a:lnTo>
                    <a:pt x="481341" y="529654"/>
                  </a:lnTo>
                  <a:lnTo>
                    <a:pt x="481788" y="529206"/>
                  </a:lnTo>
                  <a:lnTo>
                    <a:pt x="481341" y="525777"/>
                  </a:lnTo>
                  <a:lnTo>
                    <a:pt x="481490" y="524882"/>
                  </a:lnTo>
                  <a:lnTo>
                    <a:pt x="483726" y="522198"/>
                  </a:lnTo>
                  <a:lnTo>
                    <a:pt x="484472" y="523242"/>
                  </a:lnTo>
                  <a:lnTo>
                    <a:pt x="485814" y="527715"/>
                  </a:lnTo>
                  <a:lnTo>
                    <a:pt x="486261" y="528461"/>
                  </a:lnTo>
                  <a:lnTo>
                    <a:pt x="486709" y="528312"/>
                  </a:lnTo>
                  <a:lnTo>
                    <a:pt x="488051" y="523242"/>
                  </a:lnTo>
                  <a:lnTo>
                    <a:pt x="490287" y="520259"/>
                  </a:lnTo>
                  <a:lnTo>
                    <a:pt x="491033" y="518917"/>
                  </a:lnTo>
                  <a:lnTo>
                    <a:pt x="491480" y="514742"/>
                  </a:lnTo>
                  <a:lnTo>
                    <a:pt x="492077" y="514593"/>
                  </a:lnTo>
                  <a:lnTo>
                    <a:pt x="494463" y="518321"/>
                  </a:lnTo>
                  <a:lnTo>
                    <a:pt x="495357" y="518917"/>
                  </a:lnTo>
                  <a:lnTo>
                    <a:pt x="499234" y="517575"/>
                  </a:lnTo>
                  <a:lnTo>
                    <a:pt x="500576" y="518917"/>
                  </a:lnTo>
                  <a:lnTo>
                    <a:pt x="502366" y="519663"/>
                  </a:lnTo>
                  <a:lnTo>
                    <a:pt x="506541" y="520856"/>
                  </a:lnTo>
                  <a:lnTo>
                    <a:pt x="509076" y="521005"/>
                  </a:lnTo>
                  <a:lnTo>
                    <a:pt x="511760" y="520707"/>
                  </a:lnTo>
                  <a:lnTo>
                    <a:pt x="513698" y="520110"/>
                  </a:lnTo>
                  <a:lnTo>
                    <a:pt x="514444" y="519365"/>
                  </a:lnTo>
                  <a:lnTo>
                    <a:pt x="515488" y="519365"/>
                  </a:lnTo>
                  <a:lnTo>
                    <a:pt x="516532" y="519961"/>
                  </a:lnTo>
                  <a:lnTo>
                    <a:pt x="517426" y="519365"/>
                  </a:lnTo>
                  <a:lnTo>
                    <a:pt x="519961" y="513847"/>
                  </a:lnTo>
                  <a:lnTo>
                    <a:pt x="521154" y="512953"/>
                  </a:lnTo>
                  <a:lnTo>
                    <a:pt x="522347" y="512804"/>
                  </a:lnTo>
                  <a:lnTo>
                    <a:pt x="523093" y="512505"/>
                  </a:lnTo>
                  <a:lnTo>
                    <a:pt x="523540" y="512058"/>
                  </a:lnTo>
                  <a:lnTo>
                    <a:pt x="522943" y="507883"/>
                  </a:lnTo>
                  <a:lnTo>
                    <a:pt x="523093" y="505646"/>
                  </a:lnTo>
                  <a:lnTo>
                    <a:pt x="523391" y="503857"/>
                  </a:lnTo>
                  <a:lnTo>
                    <a:pt x="523987" y="502664"/>
                  </a:lnTo>
                  <a:lnTo>
                    <a:pt x="525329" y="501769"/>
                  </a:lnTo>
                  <a:lnTo>
                    <a:pt x="527566" y="501173"/>
                  </a:lnTo>
                  <a:lnTo>
                    <a:pt x="529057" y="500278"/>
                  </a:lnTo>
                  <a:lnTo>
                    <a:pt x="529654" y="498936"/>
                  </a:lnTo>
                  <a:lnTo>
                    <a:pt x="529206" y="497296"/>
                  </a:lnTo>
                  <a:lnTo>
                    <a:pt x="527417" y="495506"/>
                  </a:lnTo>
                  <a:lnTo>
                    <a:pt x="525628" y="495208"/>
                  </a:lnTo>
                  <a:lnTo>
                    <a:pt x="523838" y="496401"/>
                  </a:lnTo>
                  <a:lnTo>
                    <a:pt x="521005" y="496998"/>
                  </a:lnTo>
                  <a:lnTo>
                    <a:pt x="517128" y="496998"/>
                  </a:lnTo>
                  <a:lnTo>
                    <a:pt x="514295" y="497594"/>
                  </a:lnTo>
                  <a:lnTo>
                    <a:pt x="512356" y="498787"/>
                  </a:lnTo>
                  <a:lnTo>
                    <a:pt x="511909" y="498787"/>
                  </a:lnTo>
                  <a:lnTo>
                    <a:pt x="513102" y="497296"/>
                  </a:lnTo>
                  <a:lnTo>
                    <a:pt x="515339" y="495506"/>
                  </a:lnTo>
                  <a:lnTo>
                    <a:pt x="516382" y="495357"/>
                  </a:lnTo>
                  <a:lnTo>
                    <a:pt x="519812" y="495357"/>
                  </a:lnTo>
                  <a:lnTo>
                    <a:pt x="520707" y="494761"/>
                  </a:lnTo>
                  <a:lnTo>
                    <a:pt x="521303" y="493717"/>
                  </a:lnTo>
                  <a:lnTo>
                    <a:pt x="522049" y="491033"/>
                  </a:lnTo>
                  <a:lnTo>
                    <a:pt x="521751" y="489989"/>
                  </a:lnTo>
                  <a:lnTo>
                    <a:pt x="519812" y="488945"/>
                  </a:lnTo>
                  <a:lnTo>
                    <a:pt x="518321" y="488498"/>
                  </a:lnTo>
                  <a:lnTo>
                    <a:pt x="514146" y="485665"/>
                  </a:lnTo>
                  <a:lnTo>
                    <a:pt x="514146" y="484770"/>
                  </a:lnTo>
                  <a:lnTo>
                    <a:pt x="516382" y="484323"/>
                  </a:lnTo>
                  <a:lnTo>
                    <a:pt x="518470" y="484472"/>
                  </a:lnTo>
                  <a:lnTo>
                    <a:pt x="519663" y="483577"/>
                  </a:lnTo>
                  <a:lnTo>
                    <a:pt x="521005" y="479998"/>
                  </a:lnTo>
                  <a:lnTo>
                    <a:pt x="523242" y="476271"/>
                  </a:lnTo>
                  <a:lnTo>
                    <a:pt x="522794" y="475674"/>
                  </a:lnTo>
                  <a:lnTo>
                    <a:pt x="521154" y="475972"/>
                  </a:lnTo>
                  <a:lnTo>
                    <a:pt x="518321" y="477165"/>
                  </a:lnTo>
                  <a:lnTo>
                    <a:pt x="518023" y="477016"/>
                  </a:lnTo>
                  <a:lnTo>
                    <a:pt x="518470" y="475972"/>
                  </a:lnTo>
                  <a:lnTo>
                    <a:pt x="519812" y="474929"/>
                  </a:lnTo>
                  <a:lnTo>
                    <a:pt x="521601" y="474034"/>
                  </a:lnTo>
                  <a:lnTo>
                    <a:pt x="523242" y="473736"/>
                  </a:lnTo>
                  <a:lnTo>
                    <a:pt x="524584" y="474183"/>
                  </a:lnTo>
                  <a:lnTo>
                    <a:pt x="527417" y="474034"/>
                  </a:lnTo>
                  <a:lnTo>
                    <a:pt x="529057" y="472990"/>
                  </a:lnTo>
                  <a:lnTo>
                    <a:pt x="532785" y="469710"/>
                  </a:lnTo>
                  <a:lnTo>
                    <a:pt x="534724" y="468368"/>
                  </a:lnTo>
                  <a:lnTo>
                    <a:pt x="535320" y="468368"/>
                  </a:lnTo>
                  <a:lnTo>
                    <a:pt x="529504" y="476718"/>
                  </a:lnTo>
                  <a:lnTo>
                    <a:pt x="528610" y="478806"/>
                  </a:lnTo>
                  <a:lnTo>
                    <a:pt x="529057" y="479700"/>
                  </a:lnTo>
                  <a:lnTo>
                    <a:pt x="531592" y="482086"/>
                  </a:lnTo>
                  <a:lnTo>
                    <a:pt x="533829" y="482235"/>
                  </a:lnTo>
                  <a:lnTo>
                    <a:pt x="537855" y="481191"/>
                  </a:lnTo>
                  <a:lnTo>
                    <a:pt x="538750" y="480297"/>
                  </a:lnTo>
                  <a:lnTo>
                    <a:pt x="539495" y="478358"/>
                  </a:lnTo>
                  <a:lnTo>
                    <a:pt x="540092" y="477762"/>
                  </a:lnTo>
                  <a:lnTo>
                    <a:pt x="541285" y="478656"/>
                  </a:lnTo>
                  <a:lnTo>
                    <a:pt x="543670" y="479551"/>
                  </a:lnTo>
                  <a:lnTo>
                    <a:pt x="544863" y="480893"/>
                  </a:lnTo>
                  <a:lnTo>
                    <a:pt x="545609" y="481042"/>
                  </a:lnTo>
                  <a:lnTo>
                    <a:pt x="546653" y="480595"/>
                  </a:lnTo>
                  <a:lnTo>
                    <a:pt x="547547" y="479700"/>
                  </a:lnTo>
                  <a:lnTo>
                    <a:pt x="548442" y="478358"/>
                  </a:lnTo>
                  <a:lnTo>
                    <a:pt x="549933" y="477613"/>
                  </a:lnTo>
                  <a:lnTo>
                    <a:pt x="552319" y="477314"/>
                  </a:lnTo>
                  <a:lnTo>
                    <a:pt x="554108" y="477613"/>
                  </a:lnTo>
                  <a:lnTo>
                    <a:pt x="555599" y="478358"/>
                  </a:lnTo>
                  <a:lnTo>
                    <a:pt x="558433" y="477314"/>
                  </a:lnTo>
                  <a:lnTo>
                    <a:pt x="562608" y="474183"/>
                  </a:lnTo>
                  <a:lnTo>
                    <a:pt x="566037" y="472095"/>
                  </a:lnTo>
                  <a:lnTo>
                    <a:pt x="571256" y="471797"/>
                  </a:lnTo>
                  <a:lnTo>
                    <a:pt x="573941" y="472841"/>
                  </a:lnTo>
                  <a:lnTo>
                    <a:pt x="565590" y="475227"/>
                  </a:lnTo>
                  <a:lnTo>
                    <a:pt x="564696" y="477762"/>
                  </a:lnTo>
                  <a:lnTo>
                    <a:pt x="564546" y="481788"/>
                  </a:lnTo>
                  <a:lnTo>
                    <a:pt x="565590" y="482832"/>
                  </a:lnTo>
                  <a:lnTo>
                    <a:pt x="567380" y="484174"/>
                  </a:lnTo>
                  <a:lnTo>
                    <a:pt x="571107" y="485367"/>
                  </a:lnTo>
                  <a:lnTo>
                    <a:pt x="568423" y="487603"/>
                  </a:lnTo>
                  <a:lnTo>
                    <a:pt x="567081" y="488051"/>
                  </a:lnTo>
                  <a:lnTo>
                    <a:pt x="566336" y="488796"/>
                  </a:lnTo>
                  <a:lnTo>
                    <a:pt x="568125" y="489989"/>
                  </a:lnTo>
                  <a:lnTo>
                    <a:pt x="572300" y="488349"/>
                  </a:lnTo>
                  <a:lnTo>
                    <a:pt x="574835" y="487902"/>
                  </a:lnTo>
                  <a:lnTo>
                    <a:pt x="576625" y="488498"/>
                  </a:lnTo>
                  <a:lnTo>
                    <a:pt x="577072" y="489393"/>
                  </a:lnTo>
                  <a:lnTo>
                    <a:pt x="577072" y="490287"/>
                  </a:lnTo>
                  <a:lnTo>
                    <a:pt x="577519" y="491629"/>
                  </a:lnTo>
                  <a:lnTo>
                    <a:pt x="589896" y="492077"/>
                  </a:lnTo>
                  <a:lnTo>
                    <a:pt x="589598" y="493270"/>
                  </a:lnTo>
                  <a:lnTo>
                    <a:pt x="587659" y="495655"/>
                  </a:lnTo>
                  <a:lnTo>
                    <a:pt x="586317" y="497296"/>
                  </a:lnTo>
                  <a:lnTo>
                    <a:pt x="584080" y="499234"/>
                  </a:lnTo>
                  <a:lnTo>
                    <a:pt x="585422" y="499532"/>
                  </a:lnTo>
                  <a:lnTo>
                    <a:pt x="588852" y="499682"/>
                  </a:lnTo>
                  <a:lnTo>
                    <a:pt x="592878" y="500725"/>
                  </a:lnTo>
                  <a:lnTo>
                    <a:pt x="597650" y="502962"/>
                  </a:lnTo>
                  <a:lnTo>
                    <a:pt x="601228" y="503260"/>
                  </a:lnTo>
                  <a:lnTo>
                    <a:pt x="603465" y="501769"/>
                  </a:lnTo>
                  <a:lnTo>
                    <a:pt x="605254" y="500129"/>
                  </a:lnTo>
                  <a:lnTo>
                    <a:pt x="608088" y="496699"/>
                  </a:lnTo>
                  <a:lnTo>
                    <a:pt x="611368" y="494164"/>
                  </a:lnTo>
                  <a:lnTo>
                    <a:pt x="614947" y="491480"/>
                  </a:lnTo>
                  <a:lnTo>
                    <a:pt x="615842" y="491331"/>
                  </a:lnTo>
                  <a:lnTo>
                    <a:pt x="613307" y="494761"/>
                  </a:lnTo>
                  <a:lnTo>
                    <a:pt x="612412" y="496848"/>
                  </a:lnTo>
                  <a:lnTo>
                    <a:pt x="611368" y="499980"/>
                  </a:lnTo>
                  <a:lnTo>
                    <a:pt x="610324" y="505050"/>
                  </a:lnTo>
                  <a:lnTo>
                    <a:pt x="611666" y="506690"/>
                  </a:lnTo>
                  <a:lnTo>
                    <a:pt x="614500" y="507734"/>
                  </a:lnTo>
                  <a:lnTo>
                    <a:pt x="616438" y="508628"/>
                  </a:lnTo>
                  <a:lnTo>
                    <a:pt x="617184" y="509672"/>
                  </a:lnTo>
                  <a:lnTo>
                    <a:pt x="620166" y="510418"/>
                  </a:lnTo>
                  <a:lnTo>
                    <a:pt x="625236" y="511014"/>
                  </a:lnTo>
                  <a:lnTo>
                    <a:pt x="629113" y="512654"/>
                  </a:lnTo>
                  <a:lnTo>
                    <a:pt x="631648" y="515488"/>
                  </a:lnTo>
                  <a:lnTo>
                    <a:pt x="631797" y="516382"/>
                  </a:lnTo>
                  <a:lnTo>
                    <a:pt x="629858" y="516979"/>
                  </a:lnTo>
                  <a:lnTo>
                    <a:pt x="630157" y="518172"/>
                  </a:lnTo>
                  <a:lnTo>
                    <a:pt x="634630" y="518619"/>
                  </a:lnTo>
                  <a:lnTo>
                    <a:pt x="639103" y="518321"/>
                  </a:lnTo>
                  <a:lnTo>
                    <a:pt x="647006" y="516681"/>
                  </a:lnTo>
                  <a:lnTo>
                    <a:pt x="661769" y="514891"/>
                  </a:lnTo>
                  <a:lnTo>
                    <a:pt x="672207" y="515339"/>
                  </a:lnTo>
                  <a:lnTo>
                    <a:pt x="683987" y="517575"/>
                  </a:lnTo>
                  <a:lnTo>
                    <a:pt x="695319" y="520110"/>
                  </a:lnTo>
                  <a:lnTo>
                    <a:pt x="699047" y="519066"/>
                  </a:lnTo>
                  <a:lnTo>
                    <a:pt x="701284" y="518172"/>
                  </a:lnTo>
                  <a:lnTo>
                    <a:pt x="702179" y="517128"/>
                  </a:lnTo>
                  <a:lnTo>
                    <a:pt x="701881" y="515339"/>
                  </a:lnTo>
                  <a:lnTo>
                    <a:pt x="701881" y="514444"/>
                  </a:lnTo>
                  <a:lnTo>
                    <a:pt x="702179" y="513997"/>
                  </a:lnTo>
                  <a:lnTo>
                    <a:pt x="703521" y="514593"/>
                  </a:lnTo>
                  <a:lnTo>
                    <a:pt x="704266" y="515488"/>
                  </a:lnTo>
                  <a:lnTo>
                    <a:pt x="705310" y="518768"/>
                  </a:lnTo>
                  <a:lnTo>
                    <a:pt x="705310" y="519663"/>
                  </a:lnTo>
                  <a:lnTo>
                    <a:pt x="702328" y="522943"/>
                  </a:lnTo>
                  <a:lnTo>
                    <a:pt x="704266" y="524136"/>
                  </a:lnTo>
                  <a:lnTo>
                    <a:pt x="717090" y="529206"/>
                  </a:lnTo>
                  <a:lnTo>
                    <a:pt x="722309" y="530250"/>
                  </a:lnTo>
                  <a:lnTo>
                    <a:pt x="728274" y="530697"/>
                  </a:lnTo>
                  <a:lnTo>
                    <a:pt x="733642" y="530101"/>
                  </a:lnTo>
                  <a:lnTo>
                    <a:pt x="741545" y="526820"/>
                  </a:lnTo>
                  <a:lnTo>
                    <a:pt x="743334" y="525926"/>
                  </a:lnTo>
                  <a:lnTo>
                    <a:pt x="749597" y="519961"/>
                  </a:lnTo>
                  <a:lnTo>
                    <a:pt x="751983" y="518172"/>
                  </a:lnTo>
                  <a:lnTo>
                    <a:pt x="754220" y="518470"/>
                  </a:lnTo>
                  <a:lnTo>
                    <a:pt x="755114" y="518917"/>
                  </a:lnTo>
                  <a:lnTo>
                    <a:pt x="759289" y="523242"/>
                  </a:lnTo>
                  <a:lnTo>
                    <a:pt x="766000" y="525627"/>
                  </a:lnTo>
                  <a:lnTo>
                    <a:pt x="764359" y="525926"/>
                  </a:lnTo>
                  <a:lnTo>
                    <a:pt x="760930" y="525478"/>
                  </a:lnTo>
                  <a:lnTo>
                    <a:pt x="759886" y="526224"/>
                  </a:lnTo>
                  <a:lnTo>
                    <a:pt x="759140" y="527864"/>
                  </a:lnTo>
                  <a:lnTo>
                    <a:pt x="758842" y="529504"/>
                  </a:lnTo>
                  <a:lnTo>
                    <a:pt x="758693" y="532785"/>
                  </a:lnTo>
                  <a:lnTo>
                    <a:pt x="758395" y="534425"/>
                  </a:lnTo>
                  <a:lnTo>
                    <a:pt x="758097" y="534872"/>
                  </a:lnTo>
                  <a:lnTo>
                    <a:pt x="757202" y="529654"/>
                  </a:lnTo>
                  <a:lnTo>
                    <a:pt x="757351" y="525180"/>
                  </a:lnTo>
                  <a:lnTo>
                    <a:pt x="756904" y="523987"/>
                  </a:lnTo>
                  <a:lnTo>
                    <a:pt x="753921" y="520707"/>
                  </a:lnTo>
                  <a:lnTo>
                    <a:pt x="752878" y="520408"/>
                  </a:lnTo>
                  <a:lnTo>
                    <a:pt x="752132" y="520856"/>
                  </a:lnTo>
                  <a:lnTo>
                    <a:pt x="751088" y="521601"/>
                  </a:lnTo>
                  <a:lnTo>
                    <a:pt x="750641" y="522496"/>
                  </a:lnTo>
                  <a:lnTo>
                    <a:pt x="750343" y="523838"/>
                  </a:lnTo>
                  <a:lnTo>
                    <a:pt x="750343" y="525180"/>
                  </a:lnTo>
                  <a:lnTo>
                    <a:pt x="750939" y="527566"/>
                  </a:lnTo>
                  <a:lnTo>
                    <a:pt x="752281" y="530101"/>
                  </a:lnTo>
                  <a:lnTo>
                    <a:pt x="752132" y="531294"/>
                  </a:lnTo>
                  <a:lnTo>
                    <a:pt x="749597" y="534872"/>
                  </a:lnTo>
                  <a:lnTo>
                    <a:pt x="747957" y="535767"/>
                  </a:lnTo>
                  <a:lnTo>
                    <a:pt x="745422" y="536662"/>
                  </a:lnTo>
                  <a:lnTo>
                    <a:pt x="744676" y="537557"/>
                  </a:lnTo>
                  <a:lnTo>
                    <a:pt x="745273" y="538302"/>
                  </a:lnTo>
                  <a:lnTo>
                    <a:pt x="746764" y="539197"/>
                  </a:lnTo>
                  <a:lnTo>
                    <a:pt x="750492" y="540837"/>
                  </a:lnTo>
                  <a:lnTo>
                    <a:pt x="756605" y="544416"/>
                  </a:lnTo>
                  <a:lnTo>
                    <a:pt x="768684" y="550082"/>
                  </a:lnTo>
                  <a:lnTo>
                    <a:pt x="773455" y="552021"/>
                  </a:lnTo>
                  <a:lnTo>
                    <a:pt x="778376" y="552915"/>
                  </a:lnTo>
                  <a:lnTo>
                    <a:pt x="778227" y="553512"/>
                  </a:lnTo>
                  <a:lnTo>
                    <a:pt x="777183" y="554407"/>
                  </a:lnTo>
                  <a:lnTo>
                    <a:pt x="777780" y="555003"/>
                  </a:lnTo>
                  <a:lnTo>
                    <a:pt x="780016" y="555152"/>
                  </a:lnTo>
                  <a:lnTo>
                    <a:pt x="782700" y="556196"/>
                  </a:lnTo>
                  <a:lnTo>
                    <a:pt x="785683" y="557836"/>
                  </a:lnTo>
                  <a:lnTo>
                    <a:pt x="791200" y="562011"/>
                  </a:lnTo>
                  <a:lnTo>
                    <a:pt x="792989" y="564099"/>
                  </a:lnTo>
                  <a:lnTo>
                    <a:pt x="793735" y="565888"/>
                  </a:lnTo>
                  <a:lnTo>
                    <a:pt x="795524" y="568274"/>
                  </a:lnTo>
                  <a:lnTo>
                    <a:pt x="798507" y="571555"/>
                  </a:lnTo>
                  <a:lnTo>
                    <a:pt x="800892" y="573344"/>
                  </a:lnTo>
                  <a:lnTo>
                    <a:pt x="802533" y="574090"/>
                  </a:lnTo>
                  <a:lnTo>
                    <a:pt x="803427" y="574835"/>
                  </a:lnTo>
                  <a:lnTo>
                    <a:pt x="803576" y="576177"/>
                  </a:lnTo>
                  <a:lnTo>
                    <a:pt x="804024" y="576624"/>
                  </a:lnTo>
                  <a:lnTo>
                    <a:pt x="816400" y="584080"/>
                  </a:lnTo>
                  <a:lnTo>
                    <a:pt x="821768" y="586615"/>
                  </a:lnTo>
                  <a:lnTo>
                    <a:pt x="826242" y="589150"/>
                  </a:lnTo>
                  <a:lnTo>
                    <a:pt x="828628" y="590045"/>
                  </a:lnTo>
                  <a:lnTo>
                    <a:pt x="829224" y="590045"/>
                  </a:lnTo>
                  <a:lnTo>
                    <a:pt x="832355" y="586764"/>
                  </a:lnTo>
                  <a:lnTo>
                    <a:pt x="841153" y="585870"/>
                  </a:lnTo>
                  <a:lnTo>
                    <a:pt x="842495" y="585273"/>
                  </a:lnTo>
                  <a:lnTo>
                    <a:pt x="843092" y="584528"/>
                  </a:lnTo>
                  <a:lnTo>
                    <a:pt x="842943" y="581694"/>
                  </a:lnTo>
                  <a:lnTo>
                    <a:pt x="841899" y="579607"/>
                  </a:lnTo>
                  <a:lnTo>
                    <a:pt x="838618" y="575730"/>
                  </a:lnTo>
                  <a:lnTo>
                    <a:pt x="836232" y="574835"/>
                  </a:lnTo>
                  <a:lnTo>
                    <a:pt x="831908" y="575133"/>
                  </a:lnTo>
                  <a:lnTo>
                    <a:pt x="833996" y="572598"/>
                  </a:lnTo>
                  <a:lnTo>
                    <a:pt x="833847" y="571704"/>
                  </a:lnTo>
                  <a:lnTo>
                    <a:pt x="830566" y="570213"/>
                  </a:lnTo>
                  <a:lnTo>
                    <a:pt x="830119" y="569616"/>
                  </a:lnTo>
                  <a:lnTo>
                    <a:pt x="829671" y="568274"/>
                  </a:lnTo>
                  <a:lnTo>
                    <a:pt x="828478" y="567379"/>
                  </a:lnTo>
                  <a:lnTo>
                    <a:pt x="825049" y="565739"/>
                  </a:lnTo>
                  <a:lnTo>
                    <a:pt x="821470" y="564397"/>
                  </a:lnTo>
                  <a:lnTo>
                    <a:pt x="819233" y="564397"/>
                  </a:lnTo>
                  <a:lnTo>
                    <a:pt x="817295" y="565143"/>
                  </a:lnTo>
                  <a:lnTo>
                    <a:pt x="816698" y="564844"/>
                  </a:lnTo>
                  <a:lnTo>
                    <a:pt x="818637" y="562757"/>
                  </a:lnTo>
                  <a:lnTo>
                    <a:pt x="819681" y="562310"/>
                  </a:lnTo>
                  <a:lnTo>
                    <a:pt x="819532" y="560967"/>
                  </a:lnTo>
                  <a:lnTo>
                    <a:pt x="818190" y="558880"/>
                  </a:lnTo>
                  <a:lnTo>
                    <a:pt x="818637" y="558283"/>
                  </a:lnTo>
                  <a:lnTo>
                    <a:pt x="822663" y="560371"/>
                  </a:lnTo>
                  <a:lnTo>
                    <a:pt x="829671" y="562011"/>
                  </a:lnTo>
                  <a:lnTo>
                    <a:pt x="831162" y="563502"/>
                  </a:lnTo>
                  <a:lnTo>
                    <a:pt x="832057" y="565292"/>
                  </a:lnTo>
                  <a:lnTo>
                    <a:pt x="832654" y="565888"/>
                  </a:lnTo>
                  <a:lnTo>
                    <a:pt x="834592" y="566634"/>
                  </a:lnTo>
                  <a:lnTo>
                    <a:pt x="836680" y="568274"/>
                  </a:lnTo>
                  <a:lnTo>
                    <a:pt x="838618" y="569169"/>
                  </a:lnTo>
                  <a:lnTo>
                    <a:pt x="839662" y="569020"/>
                  </a:lnTo>
                  <a:lnTo>
                    <a:pt x="840706" y="568274"/>
                  </a:lnTo>
                  <a:lnTo>
                    <a:pt x="841302" y="566932"/>
                  </a:lnTo>
                  <a:lnTo>
                    <a:pt x="841451" y="565292"/>
                  </a:lnTo>
                  <a:lnTo>
                    <a:pt x="841302" y="563950"/>
                  </a:lnTo>
                  <a:lnTo>
                    <a:pt x="840408" y="561862"/>
                  </a:lnTo>
                  <a:lnTo>
                    <a:pt x="840706" y="557687"/>
                  </a:lnTo>
                  <a:lnTo>
                    <a:pt x="841153" y="558134"/>
                  </a:lnTo>
                  <a:lnTo>
                    <a:pt x="841899" y="559625"/>
                  </a:lnTo>
                  <a:lnTo>
                    <a:pt x="843241" y="563950"/>
                  </a:lnTo>
                  <a:lnTo>
                    <a:pt x="844135" y="564844"/>
                  </a:lnTo>
                  <a:lnTo>
                    <a:pt x="846372" y="563502"/>
                  </a:lnTo>
                  <a:lnTo>
                    <a:pt x="849205" y="563801"/>
                  </a:lnTo>
                  <a:lnTo>
                    <a:pt x="843390" y="566932"/>
                  </a:lnTo>
                  <a:lnTo>
                    <a:pt x="843390" y="568125"/>
                  </a:lnTo>
                  <a:lnTo>
                    <a:pt x="847565" y="574835"/>
                  </a:lnTo>
                  <a:lnTo>
                    <a:pt x="848311" y="576774"/>
                  </a:lnTo>
                  <a:lnTo>
                    <a:pt x="847267" y="581247"/>
                  </a:lnTo>
                  <a:lnTo>
                    <a:pt x="847267" y="583782"/>
                  </a:lnTo>
                  <a:lnTo>
                    <a:pt x="847863" y="584080"/>
                  </a:lnTo>
                  <a:lnTo>
                    <a:pt x="855915" y="583335"/>
                  </a:lnTo>
                  <a:lnTo>
                    <a:pt x="859047" y="584826"/>
                  </a:lnTo>
                  <a:lnTo>
                    <a:pt x="861433" y="587957"/>
                  </a:lnTo>
                  <a:lnTo>
                    <a:pt x="862924" y="589597"/>
                  </a:lnTo>
                  <a:lnTo>
                    <a:pt x="867248" y="590492"/>
                  </a:lnTo>
                  <a:lnTo>
                    <a:pt x="868590" y="590045"/>
                  </a:lnTo>
                  <a:lnTo>
                    <a:pt x="869336" y="588703"/>
                  </a:lnTo>
                  <a:lnTo>
                    <a:pt x="869634" y="587510"/>
                  </a:lnTo>
                  <a:lnTo>
                    <a:pt x="869336" y="586168"/>
                  </a:lnTo>
                  <a:lnTo>
                    <a:pt x="866950" y="579309"/>
                  </a:lnTo>
                  <a:lnTo>
                    <a:pt x="866055" y="576177"/>
                  </a:lnTo>
                  <a:lnTo>
                    <a:pt x="865459" y="572897"/>
                  </a:lnTo>
                  <a:lnTo>
                    <a:pt x="864117" y="568721"/>
                  </a:lnTo>
                  <a:lnTo>
                    <a:pt x="862178" y="563353"/>
                  </a:lnTo>
                  <a:lnTo>
                    <a:pt x="860687" y="556196"/>
                  </a:lnTo>
                  <a:lnTo>
                    <a:pt x="857705" y="551424"/>
                  </a:lnTo>
                  <a:lnTo>
                    <a:pt x="859494" y="551126"/>
                  </a:lnTo>
                  <a:lnTo>
                    <a:pt x="860389" y="551275"/>
                  </a:lnTo>
                  <a:lnTo>
                    <a:pt x="859942" y="549933"/>
                  </a:lnTo>
                  <a:lnTo>
                    <a:pt x="858152" y="547100"/>
                  </a:lnTo>
                  <a:lnTo>
                    <a:pt x="860091" y="546802"/>
                  </a:lnTo>
                  <a:lnTo>
                    <a:pt x="860389" y="545311"/>
                  </a:lnTo>
                  <a:lnTo>
                    <a:pt x="861284" y="542626"/>
                  </a:lnTo>
                  <a:lnTo>
                    <a:pt x="861731" y="543074"/>
                  </a:lnTo>
                  <a:lnTo>
                    <a:pt x="861433" y="546503"/>
                  </a:lnTo>
                  <a:lnTo>
                    <a:pt x="862178" y="549933"/>
                  </a:lnTo>
                  <a:lnTo>
                    <a:pt x="865161" y="556643"/>
                  </a:lnTo>
                  <a:lnTo>
                    <a:pt x="867397" y="566037"/>
                  </a:lnTo>
                  <a:lnTo>
                    <a:pt x="868888" y="567827"/>
                  </a:lnTo>
                  <a:lnTo>
                    <a:pt x="871274" y="569169"/>
                  </a:lnTo>
                  <a:lnTo>
                    <a:pt x="871871" y="570063"/>
                  </a:lnTo>
                  <a:lnTo>
                    <a:pt x="872467" y="573940"/>
                  </a:lnTo>
                  <a:lnTo>
                    <a:pt x="876792" y="581694"/>
                  </a:lnTo>
                  <a:lnTo>
                    <a:pt x="879774" y="584528"/>
                  </a:lnTo>
                  <a:lnTo>
                    <a:pt x="884396" y="585124"/>
                  </a:lnTo>
                  <a:lnTo>
                    <a:pt x="888571" y="587808"/>
                  </a:lnTo>
                  <a:lnTo>
                    <a:pt x="890510" y="590045"/>
                  </a:lnTo>
                  <a:lnTo>
                    <a:pt x="891703" y="590492"/>
                  </a:lnTo>
                  <a:lnTo>
                    <a:pt x="893791" y="588703"/>
                  </a:lnTo>
                  <a:lnTo>
                    <a:pt x="896325" y="583186"/>
                  </a:lnTo>
                  <a:lnTo>
                    <a:pt x="898711" y="579905"/>
                  </a:lnTo>
                  <a:lnTo>
                    <a:pt x="899606" y="579159"/>
                  </a:lnTo>
                  <a:lnTo>
                    <a:pt x="900501" y="579159"/>
                  </a:lnTo>
                  <a:lnTo>
                    <a:pt x="900202" y="579905"/>
                  </a:lnTo>
                  <a:lnTo>
                    <a:pt x="899009" y="581098"/>
                  </a:lnTo>
                  <a:lnTo>
                    <a:pt x="896027" y="588255"/>
                  </a:lnTo>
                  <a:lnTo>
                    <a:pt x="895580" y="591387"/>
                  </a:lnTo>
                  <a:lnTo>
                    <a:pt x="895729" y="594667"/>
                  </a:lnTo>
                  <a:lnTo>
                    <a:pt x="896475" y="596904"/>
                  </a:lnTo>
                  <a:lnTo>
                    <a:pt x="900053" y="600035"/>
                  </a:lnTo>
                  <a:lnTo>
                    <a:pt x="901992" y="602421"/>
                  </a:lnTo>
                  <a:lnTo>
                    <a:pt x="903930" y="605553"/>
                  </a:lnTo>
                  <a:lnTo>
                    <a:pt x="904527" y="606000"/>
                  </a:lnTo>
                  <a:lnTo>
                    <a:pt x="906316" y="606149"/>
                  </a:lnTo>
                  <a:lnTo>
                    <a:pt x="907062" y="605553"/>
                  </a:lnTo>
                  <a:lnTo>
                    <a:pt x="908851" y="602869"/>
                  </a:lnTo>
                  <a:lnTo>
                    <a:pt x="910491" y="602869"/>
                  </a:lnTo>
                  <a:lnTo>
                    <a:pt x="918394" y="604658"/>
                  </a:lnTo>
                  <a:lnTo>
                    <a:pt x="917947" y="605254"/>
                  </a:lnTo>
                  <a:lnTo>
                    <a:pt x="910044" y="604658"/>
                  </a:lnTo>
                  <a:lnTo>
                    <a:pt x="909447" y="605254"/>
                  </a:lnTo>
                  <a:lnTo>
                    <a:pt x="909447" y="606447"/>
                  </a:lnTo>
                  <a:lnTo>
                    <a:pt x="910044" y="608833"/>
                  </a:lnTo>
                  <a:lnTo>
                    <a:pt x="912131" y="610622"/>
                  </a:lnTo>
                  <a:lnTo>
                    <a:pt x="920482" y="617034"/>
                  </a:lnTo>
                  <a:lnTo>
                    <a:pt x="919736" y="617482"/>
                  </a:lnTo>
                  <a:lnTo>
                    <a:pt x="914517" y="614499"/>
                  </a:lnTo>
                  <a:lnTo>
                    <a:pt x="909000" y="611965"/>
                  </a:lnTo>
                  <a:lnTo>
                    <a:pt x="907658" y="611965"/>
                  </a:lnTo>
                  <a:lnTo>
                    <a:pt x="907062" y="612710"/>
                  </a:lnTo>
                  <a:lnTo>
                    <a:pt x="906465" y="614052"/>
                  </a:lnTo>
                  <a:lnTo>
                    <a:pt x="909298" y="617482"/>
                  </a:lnTo>
                  <a:lnTo>
                    <a:pt x="912131" y="626130"/>
                  </a:lnTo>
                  <a:lnTo>
                    <a:pt x="911237" y="632691"/>
                  </a:lnTo>
                  <a:lnTo>
                    <a:pt x="925850" y="637463"/>
                  </a:lnTo>
                  <a:lnTo>
                    <a:pt x="928236" y="637165"/>
                  </a:lnTo>
                  <a:lnTo>
                    <a:pt x="928385" y="637761"/>
                  </a:lnTo>
                  <a:lnTo>
                    <a:pt x="927789" y="640893"/>
                  </a:lnTo>
                  <a:lnTo>
                    <a:pt x="928087" y="642086"/>
                  </a:lnTo>
                  <a:lnTo>
                    <a:pt x="928832" y="643577"/>
                  </a:lnTo>
                  <a:lnTo>
                    <a:pt x="931367" y="646410"/>
                  </a:lnTo>
                  <a:lnTo>
                    <a:pt x="933008" y="647305"/>
                  </a:lnTo>
                  <a:lnTo>
                    <a:pt x="937034" y="648498"/>
                  </a:lnTo>
                  <a:lnTo>
                    <a:pt x="937332" y="653120"/>
                  </a:lnTo>
                  <a:lnTo>
                    <a:pt x="938376" y="653716"/>
                  </a:lnTo>
                  <a:lnTo>
                    <a:pt x="940463" y="654015"/>
                  </a:lnTo>
                  <a:lnTo>
                    <a:pt x="941060" y="654909"/>
                  </a:lnTo>
                  <a:lnTo>
                    <a:pt x="941209" y="656699"/>
                  </a:lnTo>
                  <a:lnTo>
                    <a:pt x="941805" y="658190"/>
                  </a:lnTo>
                  <a:lnTo>
                    <a:pt x="943147" y="659383"/>
                  </a:lnTo>
                  <a:lnTo>
                    <a:pt x="945086" y="662067"/>
                  </a:lnTo>
                  <a:lnTo>
                    <a:pt x="946428" y="662812"/>
                  </a:lnTo>
                  <a:lnTo>
                    <a:pt x="949261" y="663707"/>
                  </a:lnTo>
                  <a:lnTo>
                    <a:pt x="950901" y="665795"/>
                  </a:lnTo>
                  <a:lnTo>
                    <a:pt x="951796" y="667733"/>
                  </a:lnTo>
                  <a:lnTo>
                    <a:pt x="952840" y="669075"/>
                  </a:lnTo>
                  <a:lnTo>
                    <a:pt x="954033" y="669523"/>
                  </a:lnTo>
                  <a:lnTo>
                    <a:pt x="961637" y="670417"/>
                  </a:lnTo>
                  <a:lnTo>
                    <a:pt x="956717" y="672207"/>
                  </a:lnTo>
                  <a:lnTo>
                    <a:pt x="954033" y="672207"/>
                  </a:lnTo>
                  <a:lnTo>
                    <a:pt x="949708" y="681154"/>
                  </a:lnTo>
                  <a:lnTo>
                    <a:pt x="947472" y="684583"/>
                  </a:lnTo>
                  <a:lnTo>
                    <a:pt x="945682" y="686820"/>
                  </a:lnTo>
                  <a:lnTo>
                    <a:pt x="944340" y="687864"/>
                  </a:lnTo>
                  <a:lnTo>
                    <a:pt x="944042" y="689206"/>
                  </a:lnTo>
                  <a:lnTo>
                    <a:pt x="945831" y="693828"/>
                  </a:lnTo>
                  <a:lnTo>
                    <a:pt x="946726" y="695021"/>
                  </a:lnTo>
                  <a:lnTo>
                    <a:pt x="950305" y="696363"/>
                  </a:lnTo>
                  <a:lnTo>
                    <a:pt x="951349" y="695618"/>
                  </a:lnTo>
                  <a:lnTo>
                    <a:pt x="953287" y="692039"/>
                  </a:lnTo>
                  <a:lnTo>
                    <a:pt x="954182" y="688609"/>
                  </a:lnTo>
                  <a:lnTo>
                    <a:pt x="955076" y="687416"/>
                  </a:lnTo>
                  <a:lnTo>
                    <a:pt x="955225" y="686820"/>
                  </a:lnTo>
                  <a:lnTo>
                    <a:pt x="954480" y="684732"/>
                  </a:lnTo>
                  <a:lnTo>
                    <a:pt x="954778" y="683987"/>
                  </a:lnTo>
                  <a:lnTo>
                    <a:pt x="955524" y="683092"/>
                  </a:lnTo>
                  <a:lnTo>
                    <a:pt x="959550" y="681004"/>
                  </a:lnTo>
                  <a:lnTo>
                    <a:pt x="968646" y="677873"/>
                  </a:lnTo>
                  <a:lnTo>
                    <a:pt x="975356" y="675040"/>
                  </a:lnTo>
                  <a:lnTo>
                    <a:pt x="974312" y="676680"/>
                  </a:lnTo>
                  <a:lnTo>
                    <a:pt x="972523" y="678469"/>
                  </a:lnTo>
                  <a:lnTo>
                    <a:pt x="972821" y="679961"/>
                  </a:lnTo>
                  <a:lnTo>
                    <a:pt x="976847" y="685627"/>
                  </a:lnTo>
                  <a:lnTo>
                    <a:pt x="978338" y="688609"/>
                  </a:lnTo>
                  <a:lnTo>
                    <a:pt x="979382" y="693381"/>
                  </a:lnTo>
                  <a:lnTo>
                    <a:pt x="979531" y="695767"/>
                  </a:lnTo>
                  <a:lnTo>
                    <a:pt x="979382" y="699196"/>
                  </a:lnTo>
                  <a:lnTo>
                    <a:pt x="979978" y="703222"/>
                  </a:lnTo>
                  <a:lnTo>
                    <a:pt x="980575" y="704117"/>
                  </a:lnTo>
                  <a:lnTo>
                    <a:pt x="982812" y="704714"/>
                  </a:lnTo>
                  <a:lnTo>
                    <a:pt x="982812" y="705459"/>
                  </a:lnTo>
                  <a:lnTo>
                    <a:pt x="976549" y="707547"/>
                  </a:lnTo>
                  <a:lnTo>
                    <a:pt x="975058" y="709933"/>
                  </a:lnTo>
                  <a:lnTo>
                    <a:pt x="974909" y="710827"/>
                  </a:lnTo>
                  <a:lnTo>
                    <a:pt x="976698" y="714555"/>
                  </a:lnTo>
                  <a:lnTo>
                    <a:pt x="977891" y="718730"/>
                  </a:lnTo>
                  <a:lnTo>
                    <a:pt x="980128" y="724248"/>
                  </a:lnTo>
                  <a:lnTo>
                    <a:pt x="986241" y="724844"/>
                  </a:lnTo>
                  <a:lnTo>
                    <a:pt x="987434" y="725590"/>
                  </a:lnTo>
                  <a:lnTo>
                    <a:pt x="989522" y="723204"/>
                  </a:lnTo>
                  <a:lnTo>
                    <a:pt x="994293" y="718879"/>
                  </a:lnTo>
                  <a:lnTo>
                    <a:pt x="996828" y="715897"/>
                  </a:lnTo>
                  <a:lnTo>
                    <a:pt x="996828" y="714555"/>
                  </a:lnTo>
                  <a:lnTo>
                    <a:pt x="998021" y="711573"/>
                  </a:lnTo>
                  <a:lnTo>
                    <a:pt x="1001600" y="705459"/>
                  </a:lnTo>
                  <a:lnTo>
                    <a:pt x="1001451" y="703670"/>
                  </a:lnTo>
                  <a:lnTo>
                    <a:pt x="1001004" y="700986"/>
                  </a:lnTo>
                  <a:lnTo>
                    <a:pt x="999363" y="696810"/>
                  </a:lnTo>
                  <a:lnTo>
                    <a:pt x="998767" y="694425"/>
                  </a:lnTo>
                  <a:lnTo>
                    <a:pt x="998618" y="691741"/>
                  </a:lnTo>
                  <a:lnTo>
                    <a:pt x="998916" y="689206"/>
                  </a:lnTo>
                  <a:lnTo>
                    <a:pt x="999512" y="686969"/>
                  </a:lnTo>
                  <a:lnTo>
                    <a:pt x="1000556" y="684732"/>
                  </a:lnTo>
                  <a:lnTo>
                    <a:pt x="1001898" y="682645"/>
                  </a:lnTo>
                  <a:lnTo>
                    <a:pt x="1002196" y="680259"/>
                  </a:lnTo>
                  <a:lnTo>
                    <a:pt x="1001898" y="677873"/>
                  </a:lnTo>
                  <a:lnTo>
                    <a:pt x="1001004" y="67593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4" name="imgAlaska11">
              <a:extLst>
                <a:ext uri="{FF2B5EF4-FFF2-40B4-BE49-F238E27FC236}">
                  <a16:creationId xmlns:a16="http://schemas.microsoft.com/office/drawing/2014/main" id="{D7C888D2-9BD8-EAF7-8F44-525114EF9947}"/>
                </a:ext>
              </a:extLst>
            </p:cNvPr>
            <p:cNvSpPr/>
            <p:nvPr/>
          </p:nvSpPr>
          <p:spPr>
            <a:xfrm>
              <a:off x="1760952" y="2675943"/>
              <a:ext cx="11034" cy="9394"/>
            </a:xfrm>
            <a:custGeom>
              <a:avLst/>
              <a:gdLst>
                <a:gd name="connsiteX0" fmla="*/ 5666 w 11034"/>
                <a:gd name="connsiteY0" fmla="*/ 8798 h 9394"/>
                <a:gd name="connsiteX1" fmla="*/ 11034 w 11034"/>
                <a:gd name="connsiteY1" fmla="*/ 0 h 9394"/>
                <a:gd name="connsiteX2" fmla="*/ 9543 w 11034"/>
                <a:gd name="connsiteY2" fmla="*/ 149 h 9394"/>
                <a:gd name="connsiteX3" fmla="*/ 3877 w 11034"/>
                <a:gd name="connsiteY3" fmla="*/ 2386 h 9394"/>
                <a:gd name="connsiteX4" fmla="*/ 1342 w 11034"/>
                <a:gd name="connsiteY4" fmla="*/ 4921 h 9394"/>
                <a:gd name="connsiteX5" fmla="*/ 0 w 11034"/>
                <a:gd name="connsiteY5" fmla="*/ 5070 h 9394"/>
                <a:gd name="connsiteX6" fmla="*/ 1640 w 11034"/>
                <a:gd name="connsiteY6" fmla="*/ 9096 h 9394"/>
                <a:gd name="connsiteX7" fmla="*/ 3728 w 11034"/>
                <a:gd name="connsiteY7" fmla="*/ 9394 h 9394"/>
                <a:gd name="connsiteX8" fmla="*/ 5666 w 11034"/>
                <a:gd name="connsiteY8" fmla="*/ 8798 h 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34" h="9394">
                  <a:moveTo>
                    <a:pt x="5666" y="8798"/>
                  </a:moveTo>
                  <a:lnTo>
                    <a:pt x="11034" y="0"/>
                  </a:lnTo>
                  <a:lnTo>
                    <a:pt x="9543" y="149"/>
                  </a:lnTo>
                  <a:lnTo>
                    <a:pt x="3877" y="2386"/>
                  </a:lnTo>
                  <a:lnTo>
                    <a:pt x="1342" y="4921"/>
                  </a:lnTo>
                  <a:lnTo>
                    <a:pt x="0" y="5070"/>
                  </a:lnTo>
                  <a:lnTo>
                    <a:pt x="1640" y="9096"/>
                  </a:lnTo>
                  <a:lnTo>
                    <a:pt x="3728" y="9394"/>
                  </a:lnTo>
                  <a:lnTo>
                    <a:pt x="5666" y="879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5" name="imgAlaska67">
              <a:extLst>
                <a:ext uri="{FF2B5EF4-FFF2-40B4-BE49-F238E27FC236}">
                  <a16:creationId xmlns:a16="http://schemas.microsoft.com/office/drawing/2014/main" id="{72C299C2-56D2-8C53-9049-A62ED3B3A969}"/>
                </a:ext>
              </a:extLst>
            </p:cNvPr>
            <p:cNvSpPr/>
            <p:nvPr/>
          </p:nvSpPr>
          <p:spPr>
            <a:xfrm>
              <a:off x="2531724" y="2788077"/>
              <a:ext cx="23261" cy="30419"/>
            </a:xfrm>
            <a:custGeom>
              <a:avLst/>
              <a:gdLst>
                <a:gd name="connsiteX0" fmla="*/ 22814 w 23261"/>
                <a:gd name="connsiteY0" fmla="*/ 18043 h 30419"/>
                <a:gd name="connsiteX1" fmla="*/ 23262 w 23261"/>
                <a:gd name="connsiteY1" fmla="*/ 14911 h 30419"/>
                <a:gd name="connsiteX2" fmla="*/ 23262 w 23261"/>
                <a:gd name="connsiteY2" fmla="*/ 11034 h 30419"/>
                <a:gd name="connsiteX3" fmla="*/ 22367 w 23261"/>
                <a:gd name="connsiteY3" fmla="*/ 8798 h 30419"/>
                <a:gd name="connsiteX4" fmla="*/ 19087 w 23261"/>
                <a:gd name="connsiteY4" fmla="*/ 3877 h 30419"/>
                <a:gd name="connsiteX5" fmla="*/ 16104 w 23261"/>
                <a:gd name="connsiteY5" fmla="*/ 298 h 30419"/>
                <a:gd name="connsiteX6" fmla="*/ 15210 w 23261"/>
                <a:gd name="connsiteY6" fmla="*/ 0 h 30419"/>
                <a:gd name="connsiteX7" fmla="*/ 5815 w 23261"/>
                <a:gd name="connsiteY7" fmla="*/ 4772 h 30419"/>
                <a:gd name="connsiteX8" fmla="*/ 5219 w 23261"/>
                <a:gd name="connsiteY8" fmla="*/ 14315 h 30419"/>
                <a:gd name="connsiteX9" fmla="*/ 2386 w 23261"/>
                <a:gd name="connsiteY9" fmla="*/ 17446 h 30419"/>
                <a:gd name="connsiteX10" fmla="*/ 0 w 23261"/>
                <a:gd name="connsiteY10" fmla="*/ 20727 h 30419"/>
                <a:gd name="connsiteX11" fmla="*/ 149 w 23261"/>
                <a:gd name="connsiteY11" fmla="*/ 22964 h 30419"/>
                <a:gd name="connsiteX12" fmla="*/ 895 w 23261"/>
                <a:gd name="connsiteY12" fmla="*/ 28183 h 30419"/>
                <a:gd name="connsiteX13" fmla="*/ 2237 w 23261"/>
                <a:gd name="connsiteY13" fmla="*/ 30419 h 30419"/>
                <a:gd name="connsiteX14" fmla="*/ 3281 w 23261"/>
                <a:gd name="connsiteY14" fmla="*/ 28332 h 30419"/>
                <a:gd name="connsiteX15" fmla="*/ 5368 w 23261"/>
                <a:gd name="connsiteY15" fmla="*/ 25349 h 30419"/>
                <a:gd name="connsiteX16" fmla="*/ 8649 w 23261"/>
                <a:gd name="connsiteY16" fmla="*/ 23709 h 30419"/>
                <a:gd name="connsiteX17" fmla="*/ 9841 w 23261"/>
                <a:gd name="connsiteY17" fmla="*/ 22367 h 30419"/>
                <a:gd name="connsiteX18" fmla="*/ 10587 w 23261"/>
                <a:gd name="connsiteY18" fmla="*/ 21025 h 30419"/>
                <a:gd name="connsiteX19" fmla="*/ 11184 w 23261"/>
                <a:gd name="connsiteY19" fmla="*/ 22665 h 30419"/>
                <a:gd name="connsiteX20" fmla="*/ 10438 w 23261"/>
                <a:gd name="connsiteY20" fmla="*/ 24604 h 30419"/>
                <a:gd name="connsiteX21" fmla="*/ 11184 w 23261"/>
                <a:gd name="connsiteY21" fmla="*/ 26244 h 30419"/>
                <a:gd name="connsiteX22" fmla="*/ 12675 w 23261"/>
                <a:gd name="connsiteY22" fmla="*/ 26542 h 30419"/>
                <a:gd name="connsiteX23" fmla="*/ 14017 w 23261"/>
                <a:gd name="connsiteY23" fmla="*/ 26393 h 30419"/>
                <a:gd name="connsiteX24" fmla="*/ 15359 w 23261"/>
                <a:gd name="connsiteY24" fmla="*/ 28332 h 30419"/>
                <a:gd name="connsiteX25" fmla="*/ 17297 w 23261"/>
                <a:gd name="connsiteY25" fmla="*/ 28779 h 30419"/>
                <a:gd name="connsiteX26" fmla="*/ 20130 w 23261"/>
                <a:gd name="connsiteY26" fmla="*/ 26542 h 30419"/>
                <a:gd name="connsiteX27" fmla="*/ 21920 w 23261"/>
                <a:gd name="connsiteY27" fmla="*/ 22218 h 30419"/>
                <a:gd name="connsiteX28" fmla="*/ 22814 w 23261"/>
                <a:gd name="connsiteY28" fmla="*/ 18043 h 30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261" h="30419">
                  <a:moveTo>
                    <a:pt x="22814" y="18043"/>
                  </a:moveTo>
                  <a:lnTo>
                    <a:pt x="23262" y="14911"/>
                  </a:lnTo>
                  <a:lnTo>
                    <a:pt x="23262" y="11034"/>
                  </a:lnTo>
                  <a:lnTo>
                    <a:pt x="22367" y="8798"/>
                  </a:lnTo>
                  <a:lnTo>
                    <a:pt x="19087" y="3877"/>
                  </a:lnTo>
                  <a:lnTo>
                    <a:pt x="16104" y="298"/>
                  </a:lnTo>
                  <a:lnTo>
                    <a:pt x="15210" y="0"/>
                  </a:lnTo>
                  <a:lnTo>
                    <a:pt x="5815" y="4772"/>
                  </a:lnTo>
                  <a:lnTo>
                    <a:pt x="5219" y="14315"/>
                  </a:lnTo>
                  <a:lnTo>
                    <a:pt x="2386" y="17446"/>
                  </a:lnTo>
                  <a:lnTo>
                    <a:pt x="0" y="20727"/>
                  </a:lnTo>
                  <a:lnTo>
                    <a:pt x="149" y="22964"/>
                  </a:lnTo>
                  <a:lnTo>
                    <a:pt x="895" y="28183"/>
                  </a:lnTo>
                  <a:lnTo>
                    <a:pt x="2237" y="30419"/>
                  </a:lnTo>
                  <a:lnTo>
                    <a:pt x="3281" y="28332"/>
                  </a:lnTo>
                  <a:lnTo>
                    <a:pt x="5368" y="25349"/>
                  </a:lnTo>
                  <a:lnTo>
                    <a:pt x="8649" y="23709"/>
                  </a:lnTo>
                  <a:lnTo>
                    <a:pt x="9841" y="22367"/>
                  </a:lnTo>
                  <a:lnTo>
                    <a:pt x="10587" y="21025"/>
                  </a:lnTo>
                  <a:lnTo>
                    <a:pt x="11184" y="22665"/>
                  </a:lnTo>
                  <a:lnTo>
                    <a:pt x="10438" y="24604"/>
                  </a:lnTo>
                  <a:lnTo>
                    <a:pt x="11184" y="26244"/>
                  </a:lnTo>
                  <a:lnTo>
                    <a:pt x="12675" y="26542"/>
                  </a:lnTo>
                  <a:lnTo>
                    <a:pt x="14017" y="26393"/>
                  </a:lnTo>
                  <a:lnTo>
                    <a:pt x="15359" y="28332"/>
                  </a:lnTo>
                  <a:lnTo>
                    <a:pt x="17297" y="28779"/>
                  </a:lnTo>
                  <a:lnTo>
                    <a:pt x="20130" y="26542"/>
                  </a:lnTo>
                  <a:lnTo>
                    <a:pt x="21920" y="22218"/>
                  </a:lnTo>
                  <a:lnTo>
                    <a:pt x="22814" y="1804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6" name="imgAlaska12">
              <a:extLst>
                <a:ext uri="{FF2B5EF4-FFF2-40B4-BE49-F238E27FC236}">
                  <a16:creationId xmlns:a16="http://schemas.microsoft.com/office/drawing/2014/main" id="{5BBAD2E0-6219-571F-C86E-58B365D7E77A}"/>
                </a:ext>
              </a:extLst>
            </p:cNvPr>
            <p:cNvSpPr/>
            <p:nvPr/>
          </p:nvSpPr>
          <p:spPr>
            <a:xfrm>
              <a:off x="1628986" y="2352663"/>
              <a:ext cx="8499" cy="4920"/>
            </a:xfrm>
            <a:custGeom>
              <a:avLst/>
              <a:gdLst>
                <a:gd name="connsiteX0" fmla="*/ 8350 w 8499"/>
                <a:gd name="connsiteY0" fmla="*/ 447 h 4920"/>
                <a:gd name="connsiteX1" fmla="*/ 8500 w 8499"/>
                <a:gd name="connsiteY1" fmla="*/ 0 h 4920"/>
                <a:gd name="connsiteX2" fmla="*/ 2982 w 8499"/>
                <a:gd name="connsiteY2" fmla="*/ 2237 h 4920"/>
                <a:gd name="connsiteX3" fmla="*/ 0 w 8499"/>
                <a:gd name="connsiteY3" fmla="*/ 4175 h 4920"/>
                <a:gd name="connsiteX4" fmla="*/ 0 w 8499"/>
                <a:gd name="connsiteY4" fmla="*/ 4921 h 4920"/>
                <a:gd name="connsiteX5" fmla="*/ 1044 w 8499"/>
                <a:gd name="connsiteY5" fmla="*/ 4623 h 4920"/>
                <a:gd name="connsiteX6" fmla="*/ 5368 w 8499"/>
                <a:gd name="connsiteY6" fmla="*/ 2237 h 4920"/>
                <a:gd name="connsiteX7" fmla="*/ 8350 w 8499"/>
                <a:gd name="connsiteY7" fmla="*/ 447 h 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9" h="4920">
                  <a:moveTo>
                    <a:pt x="8350" y="447"/>
                  </a:moveTo>
                  <a:lnTo>
                    <a:pt x="8500" y="0"/>
                  </a:lnTo>
                  <a:lnTo>
                    <a:pt x="2982" y="2237"/>
                  </a:lnTo>
                  <a:lnTo>
                    <a:pt x="0" y="4175"/>
                  </a:lnTo>
                  <a:lnTo>
                    <a:pt x="0" y="4921"/>
                  </a:lnTo>
                  <a:lnTo>
                    <a:pt x="1044" y="4623"/>
                  </a:lnTo>
                  <a:lnTo>
                    <a:pt x="5368" y="2237"/>
                  </a:lnTo>
                  <a:lnTo>
                    <a:pt x="8350" y="44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7" name="imgAlaska13">
              <a:extLst>
                <a:ext uri="{FF2B5EF4-FFF2-40B4-BE49-F238E27FC236}">
                  <a16:creationId xmlns:a16="http://schemas.microsoft.com/office/drawing/2014/main" id="{82B80AED-9DFF-99E4-600E-30E2BB964CB6}"/>
                </a:ext>
              </a:extLst>
            </p:cNvPr>
            <p:cNvSpPr/>
            <p:nvPr/>
          </p:nvSpPr>
          <p:spPr>
            <a:xfrm>
              <a:off x="1594988" y="2610482"/>
              <a:ext cx="48611" cy="26094"/>
            </a:xfrm>
            <a:custGeom>
              <a:avLst/>
              <a:gdLst>
                <a:gd name="connsiteX0" fmla="*/ 45927 w 48611"/>
                <a:gd name="connsiteY0" fmla="*/ 4772 h 26094"/>
                <a:gd name="connsiteX1" fmla="*/ 45032 w 48611"/>
                <a:gd name="connsiteY1" fmla="*/ 3430 h 26094"/>
                <a:gd name="connsiteX2" fmla="*/ 43541 w 48611"/>
                <a:gd name="connsiteY2" fmla="*/ 2535 h 26094"/>
                <a:gd name="connsiteX3" fmla="*/ 42050 w 48611"/>
                <a:gd name="connsiteY3" fmla="*/ 2088 h 26094"/>
                <a:gd name="connsiteX4" fmla="*/ 38024 w 48611"/>
                <a:gd name="connsiteY4" fmla="*/ 2684 h 26094"/>
                <a:gd name="connsiteX5" fmla="*/ 36682 w 48611"/>
                <a:gd name="connsiteY5" fmla="*/ 2684 h 26094"/>
                <a:gd name="connsiteX6" fmla="*/ 34296 w 48611"/>
                <a:gd name="connsiteY6" fmla="*/ 596 h 26094"/>
                <a:gd name="connsiteX7" fmla="*/ 32954 w 48611"/>
                <a:gd name="connsiteY7" fmla="*/ 0 h 26094"/>
                <a:gd name="connsiteX8" fmla="*/ 31314 w 48611"/>
                <a:gd name="connsiteY8" fmla="*/ 298 h 26094"/>
                <a:gd name="connsiteX9" fmla="*/ 28332 w 48611"/>
                <a:gd name="connsiteY9" fmla="*/ 1342 h 26094"/>
                <a:gd name="connsiteX10" fmla="*/ 26841 w 48611"/>
                <a:gd name="connsiteY10" fmla="*/ 596 h 26094"/>
                <a:gd name="connsiteX11" fmla="*/ 25349 w 48611"/>
                <a:gd name="connsiteY11" fmla="*/ 596 h 26094"/>
                <a:gd name="connsiteX12" fmla="*/ 22069 w 48611"/>
                <a:gd name="connsiteY12" fmla="*/ 2386 h 26094"/>
                <a:gd name="connsiteX13" fmla="*/ 18639 w 48611"/>
                <a:gd name="connsiteY13" fmla="*/ 3430 h 26094"/>
                <a:gd name="connsiteX14" fmla="*/ 17297 w 48611"/>
                <a:gd name="connsiteY14" fmla="*/ 4175 h 26094"/>
                <a:gd name="connsiteX15" fmla="*/ 15806 w 48611"/>
                <a:gd name="connsiteY15" fmla="*/ 7456 h 26094"/>
                <a:gd name="connsiteX16" fmla="*/ 4921 w 48611"/>
                <a:gd name="connsiteY16" fmla="*/ 6710 h 26094"/>
                <a:gd name="connsiteX17" fmla="*/ 2535 w 48611"/>
                <a:gd name="connsiteY17" fmla="*/ 7158 h 26094"/>
                <a:gd name="connsiteX18" fmla="*/ 0 w 48611"/>
                <a:gd name="connsiteY18" fmla="*/ 7903 h 26094"/>
                <a:gd name="connsiteX19" fmla="*/ 3728 w 48611"/>
                <a:gd name="connsiteY19" fmla="*/ 12526 h 26094"/>
                <a:gd name="connsiteX20" fmla="*/ 7903 w 48611"/>
                <a:gd name="connsiteY20" fmla="*/ 16104 h 26094"/>
                <a:gd name="connsiteX21" fmla="*/ 11929 w 48611"/>
                <a:gd name="connsiteY21" fmla="*/ 16999 h 26094"/>
                <a:gd name="connsiteX22" fmla="*/ 21323 w 48611"/>
                <a:gd name="connsiteY22" fmla="*/ 21920 h 26094"/>
                <a:gd name="connsiteX23" fmla="*/ 28779 w 48611"/>
                <a:gd name="connsiteY23" fmla="*/ 23113 h 26094"/>
                <a:gd name="connsiteX24" fmla="*/ 31016 w 48611"/>
                <a:gd name="connsiteY24" fmla="*/ 24007 h 26094"/>
                <a:gd name="connsiteX25" fmla="*/ 32954 w 48611"/>
                <a:gd name="connsiteY25" fmla="*/ 25648 h 26094"/>
                <a:gd name="connsiteX26" fmla="*/ 33998 w 48611"/>
                <a:gd name="connsiteY26" fmla="*/ 26095 h 26094"/>
                <a:gd name="connsiteX27" fmla="*/ 35042 w 48611"/>
                <a:gd name="connsiteY27" fmla="*/ 25648 h 26094"/>
                <a:gd name="connsiteX28" fmla="*/ 34445 w 48611"/>
                <a:gd name="connsiteY28" fmla="*/ 23858 h 26094"/>
                <a:gd name="connsiteX29" fmla="*/ 35191 w 48611"/>
                <a:gd name="connsiteY29" fmla="*/ 22516 h 26094"/>
                <a:gd name="connsiteX30" fmla="*/ 39217 w 48611"/>
                <a:gd name="connsiteY30" fmla="*/ 20876 h 26094"/>
                <a:gd name="connsiteX31" fmla="*/ 43989 w 48611"/>
                <a:gd name="connsiteY31" fmla="*/ 20727 h 26094"/>
                <a:gd name="connsiteX32" fmla="*/ 48611 w 48611"/>
                <a:gd name="connsiteY32" fmla="*/ 19981 h 26094"/>
                <a:gd name="connsiteX33" fmla="*/ 48313 w 48611"/>
                <a:gd name="connsiteY33" fmla="*/ 17446 h 26094"/>
                <a:gd name="connsiteX34" fmla="*/ 47567 w 48611"/>
                <a:gd name="connsiteY34" fmla="*/ 15210 h 26094"/>
                <a:gd name="connsiteX35" fmla="*/ 45480 w 48611"/>
                <a:gd name="connsiteY35" fmla="*/ 13569 h 26094"/>
                <a:gd name="connsiteX36" fmla="*/ 45629 w 48611"/>
                <a:gd name="connsiteY36" fmla="*/ 12227 h 26094"/>
                <a:gd name="connsiteX37" fmla="*/ 45331 w 48611"/>
                <a:gd name="connsiteY37" fmla="*/ 9245 h 26094"/>
                <a:gd name="connsiteX38" fmla="*/ 46076 w 48611"/>
                <a:gd name="connsiteY38" fmla="*/ 7158 h 26094"/>
                <a:gd name="connsiteX39" fmla="*/ 45927 w 48611"/>
                <a:gd name="connsiteY39" fmla="*/ 4772 h 2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8611" h="26094">
                  <a:moveTo>
                    <a:pt x="45927" y="4772"/>
                  </a:moveTo>
                  <a:lnTo>
                    <a:pt x="45032" y="3430"/>
                  </a:lnTo>
                  <a:lnTo>
                    <a:pt x="43541" y="2535"/>
                  </a:lnTo>
                  <a:lnTo>
                    <a:pt x="42050" y="2088"/>
                  </a:lnTo>
                  <a:lnTo>
                    <a:pt x="38024" y="2684"/>
                  </a:lnTo>
                  <a:lnTo>
                    <a:pt x="36682" y="2684"/>
                  </a:lnTo>
                  <a:lnTo>
                    <a:pt x="34296" y="596"/>
                  </a:lnTo>
                  <a:lnTo>
                    <a:pt x="32954" y="0"/>
                  </a:lnTo>
                  <a:lnTo>
                    <a:pt x="31314" y="298"/>
                  </a:lnTo>
                  <a:lnTo>
                    <a:pt x="28332" y="1342"/>
                  </a:lnTo>
                  <a:lnTo>
                    <a:pt x="26841" y="596"/>
                  </a:lnTo>
                  <a:lnTo>
                    <a:pt x="25349" y="596"/>
                  </a:lnTo>
                  <a:lnTo>
                    <a:pt x="22069" y="2386"/>
                  </a:lnTo>
                  <a:lnTo>
                    <a:pt x="18639" y="3430"/>
                  </a:lnTo>
                  <a:lnTo>
                    <a:pt x="17297" y="4175"/>
                  </a:lnTo>
                  <a:lnTo>
                    <a:pt x="15806" y="7456"/>
                  </a:lnTo>
                  <a:lnTo>
                    <a:pt x="4921" y="6710"/>
                  </a:lnTo>
                  <a:lnTo>
                    <a:pt x="2535" y="7158"/>
                  </a:lnTo>
                  <a:lnTo>
                    <a:pt x="0" y="7903"/>
                  </a:lnTo>
                  <a:lnTo>
                    <a:pt x="3728" y="12526"/>
                  </a:lnTo>
                  <a:lnTo>
                    <a:pt x="7903" y="16104"/>
                  </a:lnTo>
                  <a:lnTo>
                    <a:pt x="11929" y="16999"/>
                  </a:lnTo>
                  <a:lnTo>
                    <a:pt x="21323" y="21920"/>
                  </a:lnTo>
                  <a:lnTo>
                    <a:pt x="28779" y="23113"/>
                  </a:lnTo>
                  <a:lnTo>
                    <a:pt x="31016" y="24007"/>
                  </a:lnTo>
                  <a:lnTo>
                    <a:pt x="32954" y="25648"/>
                  </a:lnTo>
                  <a:lnTo>
                    <a:pt x="33998" y="26095"/>
                  </a:lnTo>
                  <a:lnTo>
                    <a:pt x="35042" y="25648"/>
                  </a:lnTo>
                  <a:lnTo>
                    <a:pt x="34445" y="23858"/>
                  </a:lnTo>
                  <a:lnTo>
                    <a:pt x="35191" y="22516"/>
                  </a:lnTo>
                  <a:lnTo>
                    <a:pt x="39217" y="20876"/>
                  </a:lnTo>
                  <a:lnTo>
                    <a:pt x="43989" y="20727"/>
                  </a:lnTo>
                  <a:lnTo>
                    <a:pt x="48611" y="19981"/>
                  </a:lnTo>
                  <a:lnTo>
                    <a:pt x="48313" y="17446"/>
                  </a:lnTo>
                  <a:lnTo>
                    <a:pt x="47567" y="15210"/>
                  </a:lnTo>
                  <a:lnTo>
                    <a:pt x="45480" y="13569"/>
                  </a:lnTo>
                  <a:lnTo>
                    <a:pt x="45629" y="12227"/>
                  </a:lnTo>
                  <a:lnTo>
                    <a:pt x="45331" y="9245"/>
                  </a:lnTo>
                  <a:lnTo>
                    <a:pt x="46076" y="7158"/>
                  </a:lnTo>
                  <a:lnTo>
                    <a:pt x="45927" y="477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8" name="imgAlaska14">
              <a:extLst>
                <a:ext uri="{FF2B5EF4-FFF2-40B4-BE49-F238E27FC236}">
                  <a16:creationId xmlns:a16="http://schemas.microsoft.com/office/drawing/2014/main" id="{356D83DF-8C61-5ABD-CCBA-48951305A77F}"/>
                </a:ext>
              </a:extLst>
            </p:cNvPr>
            <p:cNvSpPr/>
            <p:nvPr/>
          </p:nvSpPr>
          <p:spPr>
            <a:xfrm>
              <a:off x="1585296" y="2862485"/>
              <a:ext cx="41453" cy="28033"/>
            </a:xfrm>
            <a:custGeom>
              <a:avLst/>
              <a:gdLst>
                <a:gd name="connsiteX0" fmla="*/ 37428 w 41453"/>
                <a:gd name="connsiteY0" fmla="*/ 10736 h 28033"/>
                <a:gd name="connsiteX1" fmla="*/ 33103 w 41453"/>
                <a:gd name="connsiteY1" fmla="*/ 11482 h 28033"/>
                <a:gd name="connsiteX2" fmla="*/ 33252 w 41453"/>
                <a:gd name="connsiteY2" fmla="*/ 10587 h 28033"/>
                <a:gd name="connsiteX3" fmla="*/ 34744 w 41453"/>
                <a:gd name="connsiteY3" fmla="*/ 8350 h 28033"/>
                <a:gd name="connsiteX4" fmla="*/ 39217 w 41453"/>
                <a:gd name="connsiteY4" fmla="*/ 5070 h 28033"/>
                <a:gd name="connsiteX5" fmla="*/ 41454 w 41453"/>
                <a:gd name="connsiteY5" fmla="*/ 2833 h 28033"/>
                <a:gd name="connsiteX6" fmla="*/ 38770 w 41453"/>
                <a:gd name="connsiteY6" fmla="*/ 1342 h 28033"/>
                <a:gd name="connsiteX7" fmla="*/ 37726 w 41453"/>
                <a:gd name="connsiteY7" fmla="*/ 298 h 28033"/>
                <a:gd name="connsiteX8" fmla="*/ 36980 w 41453"/>
                <a:gd name="connsiteY8" fmla="*/ 1044 h 28033"/>
                <a:gd name="connsiteX9" fmla="*/ 35937 w 41453"/>
                <a:gd name="connsiteY9" fmla="*/ 3131 h 28033"/>
                <a:gd name="connsiteX10" fmla="*/ 34445 w 41453"/>
                <a:gd name="connsiteY10" fmla="*/ 4623 h 28033"/>
                <a:gd name="connsiteX11" fmla="*/ 32507 w 41453"/>
                <a:gd name="connsiteY11" fmla="*/ 5815 h 28033"/>
                <a:gd name="connsiteX12" fmla="*/ 31314 w 41453"/>
                <a:gd name="connsiteY12" fmla="*/ 4026 h 28033"/>
                <a:gd name="connsiteX13" fmla="*/ 31016 w 41453"/>
                <a:gd name="connsiteY13" fmla="*/ 447 h 28033"/>
                <a:gd name="connsiteX14" fmla="*/ 29823 w 41453"/>
                <a:gd name="connsiteY14" fmla="*/ 0 h 28033"/>
                <a:gd name="connsiteX15" fmla="*/ 28183 w 41453"/>
                <a:gd name="connsiteY15" fmla="*/ 149 h 28033"/>
                <a:gd name="connsiteX16" fmla="*/ 25200 w 41453"/>
                <a:gd name="connsiteY16" fmla="*/ 1044 h 28033"/>
                <a:gd name="connsiteX17" fmla="*/ 21771 w 41453"/>
                <a:gd name="connsiteY17" fmla="*/ 1640 h 28033"/>
                <a:gd name="connsiteX18" fmla="*/ 20280 w 41453"/>
                <a:gd name="connsiteY18" fmla="*/ 2386 h 28033"/>
                <a:gd name="connsiteX19" fmla="*/ 18788 w 41453"/>
                <a:gd name="connsiteY19" fmla="*/ 3877 h 28033"/>
                <a:gd name="connsiteX20" fmla="*/ 18192 w 41453"/>
                <a:gd name="connsiteY20" fmla="*/ 5070 h 28033"/>
                <a:gd name="connsiteX21" fmla="*/ 18043 w 41453"/>
                <a:gd name="connsiteY21" fmla="*/ 6114 h 28033"/>
                <a:gd name="connsiteX22" fmla="*/ 18490 w 41453"/>
                <a:gd name="connsiteY22" fmla="*/ 7307 h 28033"/>
                <a:gd name="connsiteX23" fmla="*/ 19385 w 41453"/>
                <a:gd name="connsiteY23" fmla="*/ 8350 h 28033"/>
                <a:gd name="connsiteX24" fmla="*/ 20578 w 41453"/>
                <a:gd name="connsiteY24" fmla="*/ 8947 h 28033"/>
                <a:gd name="connsiteX25" fmla="*/ 21920 w 41453"/>
                <a:gd name="connsiteY25" fmla="*/ 8947 h 28033"/>
                <a:gd name="connsiteX26" fmla="*/ 24156 w 41453"/>
                <a:gd name="connsiteY26" fmla="*/ 9394 h 28033"/>
                <a:gd name="connsiteX27" fmla="*/ 27139 w 41453"/>
                <a:gd name="connsiteY27" fmla="*/ 10289 h 28033"/>
                <a:gd name="connsiteX28" fmla="*/ 28033 w 41453"/>
                <a:gd name="connsiteY28" fmla="*/ 11034 h 28033"/>
                <a:gd name="connsiteX29" fmla="*/ 26393 w 41453"/>
                <a:gd name="connsiteY29" fmla="*/ 12078 h 28033"/>
                <a:gd name="connsiteX30" fmla="*/ 26244 w 41453"/>
                <a:gd name="connsiteY30" fmla="*/ 13569 h 28033"/>
                <a:gd name="connsiteX31" fmla="*/ 25946 w 41453"/>
                <a:gd name="connsiteY31" fmla="*/ 13718 h 28033"/>
                <a:gd name="connsiteX32" fmla="*/ 25499 w 41453"/>
                <a:gd name="connsiteY32" fmla="*/ 13420 h 28033"/>
                <a:gd name="connsiteX33" fmla="*/ 24007 w 41453"/>
                <a:gd name="connsiteY33" fmla="*/ 11631 h 28033"/>
                <a:gd name="connsiteX34" fmla="*/ 20876 w 41453"/>
                <a:gd name="connsiteY34" fmla="*/ 11631 h 28033"/>
                <a:gd name="connsiteX35" fmla="*/ 20130 w 41453"/>
                <a:gd name="connsiteY35" fmla="*/ 13271 h 28033"/>
                <a:gd name="connsiteX36" fmla="*/ 18788 w 41453"/>
                <a:gd name="connsiteY36" fmla="*/ 13868 h 28033"/>
                <a:gd name="connsiteX37" fmla="*/ 17595 w 41453"/>
                <a:gd name="connsiteY37" fmla="*/ 18043 h 28033"/>
                <a:gd name="connsiteX38" fmla="*/ 15806 w 41453"/>
                <a:gd name="connsiteY38" fmla="*/ 19236 h 28033"/>
                <a:gd name="connsiteX39" fmla="*/ 10140 w 41453"/>
                <a:gd name="connsiteY39" fmla="*/ 21323 h 28033"/>
                <a:gd name="connsiteX40" fmla="*/ 7307 w 41453"/>
                <a:gd name="connsiteY40" fmla="*/ 22964 h 28033"/>
                <a:gd name="connsiteX41" fmla="*/ 4473 w 41453"/>
                <a:gd name="connsiteY41" fmla="*/ 23262 h 28033"/>
                <a:gd name="connsiteX42" fmla="*/ 2535 w 41453"/>
                <a:gd name="connsiteY42" fmla="*/ 23858 h 28033"/>
                <a:gd name="connsiteX43" fmla="*/ 0 w 41453"/>
                <a:gd name="connsiteY43" fmla="*/ 25648 h 28033"/>
                <a:gd name="connsiteX44" fmla="*/ 746 w 41453"/>
                <a:gd name="connsiteY44" fmla="*/ 26542 h 28033"/>
                <a:gd name="connsiteX45" fmla="*/ 3579 w 41453"/>
                <a:gd name="connsiteY45" fmla="*/ 28033 h 28033"/>
                <a:gd name="connsiteX46" fmla="*/ 4772 w 41453"/>
                <a:gd name="connsiteY46" fmla="*/ 28033 h 28033"/>
                <a:gd name="connsiteX47" fmla="*/ 5666 w 41453"/>
                <a:gd name="connsiteY47" fmla="*/ 27586 h 28033"/>
                <a:gd name="connsiteX48" fmla="*/ 7456 w 41453"/>
                <a:gd name="connsiteY48" fmla="*/ 27437 h 28033"/>
                <a:gd name="connsiteX49" fmla="*/ 8649 w 41453"/>
                <a:gd name="connsiteY49" fmla="*/ 26841 h 28033"/>
                <a:gd name="connsiteX50" fmla="*/ 9991 w 41453"/>
                <a:gd name="connsiteY50" fmla="*/ 25499 h 28033"/>
                <a:gd name="connsiteX51" fmla="*/ 11184 w 41453"/>
                <a:gd name="connsiteY51" fmla="*/ 24902 h 28033"/>
                <a:gd name="connsiteX52" fmla="*/ 12376 w 41453"/>
                <a:gd name="connsiteY52" fmla="*/ 24902 h 28033"/>
                <a:gd name="connsiteX53" fmla="*/ 13271 w 41453"/>
                <a:gd name="connsiteY53" fmla="*/ 24604 h 28033"/>
                <a:gd name="connsiteX54" fmla="*/ 14166 w 41453"/>
                <a:gd name="connsiteY54" fmla="*/ 23858 h 28033"/>
                <a:gd name="connsiteX55" fmla="*/ 17148 w 41453"/>
                <a:gd name="connsiteY55" fmla="*/ 22516 h 28033"/>
                <a:gd name="connsiteX56" fmla="*/ 22218 w 41453"/>
                <a:gd name="connsiteY56" fmla="*/ 21025 h 28033"/>
                <a:gd name="connsiteX57" fmla="*/ 25200 w 41453"/>
                <a:gd name="connsiteY57" fmla="*/ 20727 h 28033"/>
                <a:gd name="connsiteX58" fmla="*/ 27288 w 41453"/>
                <a:gd name="connsiteY58" fmla="*/ 19981 h 28033"/>
                <a:gd name="connsiteX59" fmla="*/ 29077 w 41453"/>
                <a:gd name="connsiteY59" fmla="*/ 17595 h 28033"/>
                <a:gd name="connsiteX60" fmla="*/ 33849 w 41453"/>
                <a:gd name="connsiteY60" fmla="*/ 14911 h 28033"/>
                <a:gd name="connsiteX61" fmla="*/ 35937 w 41453"/>
                <a:gd name="connsiteY61" fmla="*/ 13271 h 28033"/>
                <a:gd name="connsiteX62" fmla="*/ 38173 w 41453"/>
                <a:gd name="connsiteY62" fmla="*/ 12526 h 28033"/>
                <a:gd name="connsiteX63" fmla="*/ 39366 w 41453"/>
                <a:gd name="connsiteY63" fmla="*/ 11631 h 28033"/>
                <a:gd name="connsiteX64" fmla="*/ 38621 w 41453"/>
                <a:gd name="connsiteY64" fmla="*/ 10885 h 28033"/>
                <a:gd name="connsiteX65" fmla="*/ 37428 w 41453"/>
                <a:gd name="connsiteY65" fmla="*/ 10736 h 2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41453" h="28033">
                  <a:moveTo>
                    <a:pt x="37428" y="10736"/>
                  </a:moveTo>
                  <a:lnTo>
                    <a:pt x="33103" y="11482"/>
                  </a:lnTo>
                  <a:lnTo>
                    <a:pt x="33252" y="10587"/>
                  </a:lnTo>
                  <a:lnTo>
                    <a:pt x="34744" y="8350"/>
                  </a:lnTo>
                  <a:lnTo>
                    <a:pt x="39217" y="5070"/>
                  </a:lnTo>
                  <a:lnTo>
                    <a:pt x="41454" y="2833"/>
                  </a:lnTo>
                  <a:lnTo>
                    <a:pt x="38770" y="1342"/>
                  </a:lnTo>
                  <a:lnTo>
                    <a:pt x="37726" y="298"/>
                  </a:lnTo>
                  <a:lnTo>
                    <a:pt x="36980" y="1044"/>
                  </a:lnTo>
                  <a:lnTo>
                    <a:pt x="35937" y="3131"/>
                  </a:lnTo>
                  <a:lnTo>
                    <a:pt x="34445" y="4623"/>
                  </a:lnTo>
                  <a:lnTo>
                    <a:pt x="32507" y="5815"/>
                  </a:lnTo>
                  <a:lnTo>
                    <a:pt x="31314" y="4026"/>
                  </a:lnTo>
                  <a:lnTo>
                    <a:pt x="31016" y="447"/>
                  </a:lnTo>
                  <a:lnTo>
                    <a:pt x="29823" y="0"/>
                  </a:lnTo>
                  <a:lnTo>
                    <a:pt x="28183" y="149"/>
                  </a:lnTo>
                  <a:lnTo>
                    <a:pt x="25200" y="1044"/>
                  </a:lnTo>
                  <a:lnTo>
                    <a:pt x="21771" y="1640"/>
                  </a:lnTo>
                  <a:lnTo>
                    <a:pt x="20280" y="2386"/>
                  </a:lnTo>
                  <a:lnTo>
                    <a:pt x="18788" y="3877"/>
                  </a:lnTo>
                  <a:lnTo>
                    <a:pt x="18192" y="5070"/>
                  </a:lnTo>
                  <a:lnTo>
                    <a:pt x="18043" y="6114"/>
                  </a:lnTo>
                  <a:lnTo>
                    <a:pt x="18490" y="7307"/>
                  </a:lnTo>
                  <a:lnTo>
                    <a:pt x="19385" y="8350"/>
                  </a:lnTo>
                  <a:lnTo>
                    <a:pt x="20578" y="8947"/>
                  </a:lnTo>
                  <a:lnTo>
                    <a:pt x="21920" y="8947"/>
                  </a:lnTo>
                  <a:lnTo>
                    <a:pt x="24156" y="9394"/>
                  </a:lnTo>
                  <a:lnTo>
                    <a:pt x="27139" y="10289"/>
                  </a:lnTo>
                  <a:lnTo>
                    <a:pt x="28033" y="11034"/>
                  </a:lnTo>
                  <a:lnTo>
                    <a:pt x="26393" y="12078"/>
                  </a:lnTo>
                  <a:lnTo>
                    <a:pt x="26244" y="13569"/>
                  </a:lnTo>
                  <a:lnTo>
                    <a:pt x="25946" y="13718"/>
                  </a:lnTo>
                  <a:lnTo>
                    <a:pt x="25499" y="13420"/>
                  </a:lnTo>
                  <a:lnTo>
                    <a:pt x="24007" y="11631"/>
                  </a:lnTo>
                  <a:lnTo>
                    <a:pt x="20876" y="11631"/>
                  </a:lnTo>
                  <a:lnTo>
                    <a:pt x="20130" y="13271"/>
                  </a:lnTo>
                  <a:lnTo>
                    <a:pt x="18788" y="13868"/>
                  </a:lnTo>
                  <a:lnTo>
                    <a:pt x="17595" y="18043"/>
                  </a:lnTo>
                  <a:lnTo>
                    <a:pt x="15806" y="19236"/>
                  </a:lnTo>
                  <a:lnTo>
                    <a:pt x="10140" y="21323"/>
                  </a:lnTo>
                  <a:lnTo>
                    <a:pt x="7307" y="22964"/>
                  </a:lnTo>
                  <a:lnTo>
                    <a:pt x="4473" y="23262"/>
                  </a:lnTo>
                  <a:lnTo>
                    <a:pt x="2535" y="23858"/>
                  </a:lnTo>
                  <a:lnTo>
                    <a:pt x="0" y="25648"/>
                  </a:lnTo>
                  <a:lnTo>
                    <a:pt x="746" y="26542"/>
                  </a:lnTo>
                  <a:lnTo>
                    <a:pt x="3579" y="28033"/>
                  </a:lnTo>
                  <a:lnTo>
                    <a:pt x="4772" y="28033"/>
                  </a:lnTo>
                  <a:lnTo>
                    <a:pt x="5666" y="27586"/>
                  </a:lnTo>
                  <a:lnTo>
                    <a:pt x="7456" y="27437"/>
                  </a:lnTo>
                  <a:lnTo>
                    <a:pt x="8649" y="26841"/>
                  </a:lnTo>
                  <a:lnTo>
                    <a:pt x="9991" y="25499"/>
                  </a:lnTo>
                  <a:lnTo>
                    <a:pt x="11184" y="24902"/>
                  </a:lnTo>
                  <a:lnTo>
                    <a:pt x="12376" y="24902"/>
                  </a:lnTo>
                  <a:lnTo>
                    <a:pt x="13271" y="24604"/>
                  </a:lnTo>
                  <a:lnTo>
                    <a:pt x="14166" y="23858"/>
                  </a:lnTo>
                  <a:lnTo>
                    <a:pt x="17148" y="22516"/>
                  </a:lnTo>
                  <a:lnTo>
                    <a:pt x="22218" y="21025"/>
                  </a:lnTo>
                  <a:lnTo>
                    <a:pt x="25200" y="20727"/>
                  </a:lnTo>
                  <a:lnTo>
                    <a:pt x="27288" y="19981"/>
                  </a:lnTo>
                  <a:lnTo>
                    <a:pt x="29077" y="17595"/>
                  </a:lnTo>
                  <a:lnTo>
                    <a:pt x="33849" y="14911"/>
                  </a:lnTo>
                  <a:lnTo>
                    <a:pt x="35937" y="13271"/>
                  </a:lnTo>
                  <a:lnTo>
                    <a:pt x="38173" y="12526"/>
                  </a:lnTo>
                  <a:lnTo>
                    <a:pt x="39366" y="11631"/>
                  </a:lnTo>
                  <a:lnTo>
                    <a:pt x="38621" y="10885"/>
                  </a:lnTo>
                  <a:lnTo>
                    <a:pt x="37428" y="1073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9" name="imgAlaska15">
              <a:extLst>
                <a:ext uri="{FF2B5EF4-FFF2-40B4-BE49-F238E27FC236}">
                  <a16:creationId xmlns:a16="http://schemas.microsoft.com/office/drawing/2014/main" id="{99E63964-C97A-6F9B-6BDA-C3D7985CAE35}"/>
                </a:ext>
              </a:extLst>
            </p:cNvPr>
            <p:cNvSpPr/>
            <p:nvPr/>
          </p:nvSpPr>
          <p:spPr>
            <a:xfrm>
              <a:off x="1626302" y="2868598"/>
              <a:ext cx="3876" cy="4622"/>
            </a:xfrm>
            <a:custGeom>
              <a:avLst/>
              <a:gdLst>
                <a:gd name="connsiteX0" fmla="*/ 2535 w 3876"/>
                <a:gd name="connsiteY0" fmla="*/ 298 h 4622"/>
                <a:gd name="connsiteX1" fmla="*/ 1640 w 3876"/>
                <a:gd name="connsiteY1" fmla="*/ 895 h 4622"/>
                <a:gd name="connsiteX2" fmla="*/ 447 w 3876"/>
                <a:gd name="connsiteY2" fmla="*/ 2237 h 4622"/>
                <a:gd name="connsiteX3" fmla="*/ 0 w 3876"/>
                <a:gd name="connsiteY3" fmla="*/ 2833 h 4622"/>
                <a:gd name="connsiteX4" fmla="*/ 0 w 3876"/>
                <a:gd name="connsiteY4" fmla="*/ 3728 h 4622"/>
                <a:gd name="connsiteX5" fmla="*/ 596 w 3876"/>
                <a:gd name="connsiteY5" fmla="*/ 4623 h 4622"/>
                <a:gd name="connsiteX6" fmla="*/ 1044 w 3876"/>
                <a:gd name="connsiteY6" fmla="*/ 4473 h 4622"/>
                <a:gd name="connsiteX7" fmla="*/ 1789 w 3876"/>
                <a:gd name="connsiteY7" fmla="*/ 3280 h 4622"/>
                <a:gd name="connsiteX8" fmla="*/ 2833 w 3876"/>
                <a:gd name="connsiteY8" fmla="*/ 2088 h 4622"/>
                <a:gd name="connsiteX9" fmla="*/ 3877 w 3876"/>
                <a:gd name="connsiteY9" fmla="*/ 447 h 4622"/>
                <a:gd name="connsiteX10" fmla="*/ 3579 w 3876"/>
                <a:gd name="connsiteY10" fmla="*/ 0 h 4622"/>
                <a:gd name="connsiteX11" fmla="*/ 2535 w 3876"/>
                <a:gd name="connsiteY11" fmla="*/ 298 h 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76" h="4622">
                  <a:moveTo>
                    <a:pt x="2535" y="298"/>
                  </a:moveTo>
                  <a:lnTo>
                    <a:pt x="1640" y="895"/>
                  </a:lnTo>
                  <a:lnTo>
                    <a:pt x="447" y="2237"/>
                  </a:lnTo>
                  <a:lnTo>
                    <a:pt x="0" y="2833"/>
                  </a:lnTo>
                  <a:lnTo>
                    <a:pt x="0" y="3728"/>
                  </a:lnTo>
                  <a:lnTo>
                    <a:pt x="596" y="4623"/>
                  </a:lnTo>
                  <a:lnTo>
                    <a:pt x="1044" y="4473"/>
                  </a:lnTo>
                  <a:lnTo>
                    <a:pt x="1789" y="3280"/>
                  </a:lnTo>
                  <a:lnTo>
                    <a:pt x="2833" y="2088"/>
                  </a:lnTo>
                  <a:lnTo>
                    <a:pt x="3877" y="447"/>
                  </a:lnTo>
                  <a:lnTo>
                    <a:pt x="3579" y="0"/>
                  </a:lnTo>
                  <a:lnTo>
                    <a:pt x="2535" y="29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0" name="imgAlaska16">
              <a:extLst>
                <a:ext uri="{FF2B5EF4-FFF2-40B4-BE49-F238E27FC236}">
                  <a16:creationId xmlns:a16="http://schemas.microsoft.com/office/drawing/2014/main" id="{23A30656-6743-9116-75C4-88F0C6296649}"/>
                </a:ext>
              </a:extLst>
            </p:cNvPr>
            <p:cNvSpPr/>
            <p:nvPr/>
          </p:nvSpPr>
          <p:spPr>
            <a:xfrm>
              <a:off x="1572621" y="2879334"/>
              <a:ext cx="12674" cy="11929"/>
            </a:xfrm>
            <a:custGeom>
              <a:avLst/>
              <a:gdLst>
                <a:gd name="connsiteX0" fmla="*/ 12078 w 12674"/>
                <a:gd name="connsiteY0" fmla="*/ 1939 h 11929"/>
                <a:gd name="connsiteX1" fmla="*/ 7903 w 12674"/>
                <a:gd name="connsiteY1" fmla="*/ 0 h 11929"/>
                <a:gd name="connsiteX2" fmla="*/ 5666 w 12674"/>
                <a:gd name="connsiteY2" fmla="*/ 0 h 11929"/>
                <a:gd name="connsiteX3" fmla="*/ 2535 w 12674"/>
                <a:gd name="connsiteY3" fmla="*/ 895 h 11929"/>
                <a:gd name="connsiteX4" fmla="*/ 0 w 12674"/>
                <a:gd name="connsiteY4" fmla="*/ 2237 h 11929"/>
                <a:gd name="connsiteX5" fmla="*/ 447 w 12674"/>
                <a:gd name="connsiteY5" fmla="*/ 11929 h 11929"/>
                <a:gd name="connsiteX6" fmla="*/ 8500 w 12674"/>
                <a:gd name="connsiteY6" fmla="*/ 7903 h 11929"/>
                <a:gd name="connsiteX7" fmla="*/ 11184 w 12674"/>
                <a:gd name="connsiteY7" fmla="*/ 6412 h 11929"/>
                <a:gd name="connsiteX8" fmla="*/ 11780 w 12674"/>
                <a:gd name="connsiteY8" fmla="*/ 4623 h 11929"/>
                <a:gd name="connsiteX9" fmla="*/ 12675 w 12674"/>
                <a:gd name="connsiteY9" fmla="*/ 2684 h 11929"/>
                <a:gd name="connsiteX10" fmla="*/ 12078 w 12674"/>
                <a:gd name="connsiteY10" fmla="*/ 1939 h 1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74" h="11929">
                  <a:moveTo>
                    <a:pt x="12078" y="1939"/>
                  </a:moveTo>
                  <a:lnTo>
                    <a:pt x="7903" y="0"/>
                  </a:lnTo>
                  <a:lnTo>
                    <a:pt x="5666" y="0"/>
                  </a:lnTo>
                  <a:lnTo>
                    <a:pt x="2535" y="895"/>
                  </a:lnTo>
                  <a:lnTo>
                    <a:pt x="0" y="2237"/>
                  </a:lnTo>
                  <a:lnTo>
                    <a:pt x="447" y="11929"/>
                  </a:lnTo>
                  <a:lnTo>
                    <a:pt x="8500" y="7903"/>
                  </a:lnTo>
                  <a:lnTo>
                    <a:pt x="11184" y="6412"/>
                  </a:lnTo>
                  <a:lnTo>
                    <a:pt x="11780" y="4623"/>
                  </a:lnTo>
                  <a:lnTo>
                    <a:pt x="12675" y="2684"/>
                  </a:lnTo>
                  <a:lnTo>
                    <a:pt x="12078" y="193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1" name="imgAlaska17">
              <a:extLst>
                <a:ext uri="{FF2B5EF4-FFF2-40B4-BE49-F238E27FC236}">
                  <a16:creationId xmlns:a16="http://schemas.microsoft.com/office/drawing/2014/main" id="{7CE4E5FE-3347-B3B1-F757-1BFD818F0C35}"/>
                </a:ext>
              </a:extLst>
            </p:cNvPr>
            <p:cNvSpPr/>
            <p:nvPr/>
          </p:nvSpPr>
          <p:spPr>
            <a:xfrm>
              <a:off x="1661642" y="2822820"/>
              <a:ext cx="48014" cy="24603"/>
            </a:xfrm>
            <a:custGeom>
              <a:avLst/>
              <a:gdLst>
                <a:gd name="connsiteX0" fmla="*/ 46673 w 48014"/>
                <a:gd name="connsiteY0" fmla="*/ 12526 h 24603"/>
                <a:gd name="connsiteX1" fmla="*/ 45182 w 48014"/>
                <a:gd name="connsiteY1" fmla="*/ 11631 h 24603"/>
                <a:gd name="connsiteX2" fmla="*/ 42945 w 48014"/>
                <a:gd name="connsiteY2" fmla="*/ 10885 h 24603"/>
                <a:gd name="connsiteX3" fmla="*/ 41305 w 48014"/>
                <a:gd name="connsiteY3" fmla="*/ 10289 h 24603"/>
                <a:gd name="connsiteX4" fmla="*/ 40261 w 48014"/>
                <a:gd name="connsiteY4" fmla="*/ 9096 h 24603"/>
                <a:gd name="connsiteX5" fmla="*/ 37577 w 48014"/>
                <a:gd name="connsiteY5" fmla="*/ 2684 h 24603"/>
                <a:gd name="connsiteX6" fmla="*/ 36682 w 48014"/>
                <a:gd name="connsiteY6" fmla="*/ 1491 h 24603"/>
                <a:gd name="connsiteX7" fmla="*/ 35638 w 48014"/>
                <a:gd name="connsiteY7" fmla="*/ 596 h 24603"/>
                <a:gd name="connsiteX8" fmla="*/ 34147 w 48014"/>
                <a:gd name="connsiteY8" fmla="*/ 0 h 24603"/>
                <a:gd name="connsiteX9" fmla="*/ 28928 w 48014"/>
                <a:gd name="connsiteY9" fmla="*/ 149 h 24603"/>
                <a:gd name="connsiteX10" fmla="*/ 27288 w 48014"/>
                <a:gd name="connsiteY10" fmla="*/ 447 h 24603"/>
                <a:gd name="connsiteX11" fmla="*/ 19981 w 48014"/>
                <a:gd name="connsiteY11" fmla="*/ 3728 h 24603"/>
                <a:gd name="connsiteX12" fmla="*/ 16701 w 48014"/>
                <a:gd name="connsiteY12" fmla="*/ 5816 h 24603"/>
                <a:gd name="connsiteX13" fmla="*/ 12675 w 48014"/>
                <a:gd name="connsiteY13" fmla="*/ 5368 h 24603"/>
                <a:gd name="connsiteX14" fmla="*/ 11184 w 48014"/>
                <a:gd name="connsiteY14" fmla="*/ 5517 h 24603"/>
                <a:gd name="connsiteX15" fmla="*/ 9842 w 48014"/>
                <a:gd name="connsiteY15" fmla="*/ 6561 h 24603"/>
                <a:gd name="connsiteX16" fmla="*/ 5219 w 48014"/>
                <a:gd name="connsiteY16" fmla="*/ 13719 h 24603"/>
                <a:gd name="connsiteX17" fmla="*/ 4026 w 48014"/>
                <a:gd name="connsiteY17" fmla="*/ 14762 h 24603"/>
                <a:gd name="connsiteX18" fmla="*/ 447 w 48014"/>
                <a:gd name="connsiteY18" fmla="*/ 16999 h 24603"/>
                <a:gd name="connsiteX19" fmla="*/ 0 w 48014"/>
                <a:gd name="connsiteY19" fmla="*/ 18490 h 24603"/>
                <a:gd name="connsiteX20" fmla="*/ 0 w 48014"/>
                <a:gd name="connsiteY20" fmla="*/ 19385 h 24603"/>
                <a:gd name="connsiteX21" fmla="*/ 1044 w 48014"/>
                <a:gd name="connsiteY21" fmla="*/ 22516 h 24603"/>
                <a:gd name="connsiteX22" fmla="*/ 2237 w 48014"/>
                <a:gd name="connsiteY22" fmla="*/ 24157 h 24603"/>
                <a:gd name="connsiteX23" fmla="*/ 4324 w 48014"/>
                <a:gd name="connsiteY23" fmla="*/ 24455 h 24603"/>
                <a:gd name="connsiteX24" fmla="*/ 8350 w 48014"/>
                <a:gd name="connsiteY24" fmla="*/ 24604 h 24603"/>
                <a:gd name="connsiteX25" fmla="*/ 11631 w 48014"/>
                <a:gd name="connsiteY25" fmla="*/ 23709 h 24603"/>
                <a:gd name="connsiteX26" fmla="*/ 13271 w 48014"/>
                <a:gd name="connsiteY26" fmla="*/ 22964 h 24603"/>
                <a:gd name="connsiteX27" fmla="*/ 14762 w 48014"/>
                <a:gd name="connsiteY27" fmla="*/ 21622 h 24603"/>
                <a:gd name="connsiteX28" fmla="*/ 17745 w 48014"/>
                <a:gd name="connsiteY28" fmla="*/ 18341 h 24603"/>
                <a:gd name="connsiteX29" fmla="*/ 19385 w 48014"/>
                <a:gd name="connsiteY29" fmla="*/ 17148 h 24603"/>
                <a:gd name="connsiteX30" fmla="*/ 21920 w 48014"/>
                <a:gd name="connsiteY30" fmla="*/ 16403 h 24603"/>
                <a:gd name="connsiteX31" fmla="*/ 34893 w 48014"/>
                <a:gd name="connsiteY31" fmla="*/ 16254 h 24603"/>
                <a:gd name="connsiteX32" fmla="*/ 36235 w 48014"/>
                <a:gd name="connsiteY32" fmla="*/ 15806 h 24603"/>
                <a:gd name="connsiteX33" fmla="*/ 40708 w 48014"/>
                <a:gd name="connsiteY33" fmla="*/ 12078 h 24603"/>
                <a:gd name="connsiteX34" fmla="*/ 48015 w 48014"/>
                <a:gd name="connsiteY34" fmla="*/ 14613 h 24603"/>
                <a:gd name="connsiteX35" fmla="*/ 47866 w 48014"/>
                <a:gd name="connsiteY35" fmla="*/ 14017 h 24603"/>
                <a:gd name="connsiteX36" fmla="*/ 46673 w 48014"/>
                <a:gd name="connsiteY36" fmla="*/ 12526 h 2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8014" h="24603">
                  <a:moveTo>
                    <a:pt x="46673" y="12526"/>
                  </a:moveTo>
                  <a:lnTo>
                    <a:pt x="45182" y="11631"/>
                  </a:lnTo>
                  <a:lnTo>
                    <a:pt x="42945" y="10885"/>
                  </a:lnTo>
                  <a:lnTo>
                    <a:pt x="41305" y="10289"/>
                  </a:lnTo>
                  <a:lnTo>
                    <a:pt x="40261" y="9096"/>
                  </a:lnTo>
                  <a:lnTo>
                    <a:pt x="37577" y="2684"/>
                  </a:lnTo>
                  <a:lnTo>
                    <a:pt x="36682" y="1491"/>
                  </a:lnTo>
                  <a:lnTo>
                    <a:pt x="35638" y="596"/>
                  </a:lnTo>
                  <a:lnTo>
                    <a:pt x="34147" y="0"/>
                  </a:lnTo>
                  <a:lnTo>
                    <a:pt x="28928" y="149"/>
                  </a:lnTo>
                  <a:lnTo>
                    <a:pt x="27288" y="447"/>
                  </a:lnTo>
                  <a:lnTo>
                    <a:pt x="19981" y="3728"/>
                  </a:lnTo>
                  <a:lnTo>
                    <a:pt x="16701" y="5816"/>
                  </a:lnTo>
                  <a:lnTo>
                    <a:pt x="12675" y="5368"/>
                  </a:lnTo>
                  <a:lnTo>
                    <a:pt x="11184" y="5517"/>
                  </a:lnTo>
                  <a:lnTo>
                    <a:pt x="9842" y="6561"/>
                  </a:lnTo>
                  <a:lnTo>
                    <a:pt x="5219" y="13719"/>
                  </a:lnTo>
                  <a:lnTo>
                    <a:pt x="4026" y="14762"/>
                  </a:lnTo>
                  <a:lnTo>
                    <a:pt x="447" y="16999"/>
                  </a:lnTo>
                  <a:lnTo>
                    <a:pt x="0" y="18490"/>
                  </a:lnTo>
                  <a:lnTo>
                    <a:pt x="0" y="19385"/>
                  </a:lnTo>
                  <a:lnTo>
                    <a:pt x="1044" y="22516"/>
                  </a:lnTo>
                  <a:lnTo>
                    <a:pt x="2237" y="24157"/>
                  </a:lnTo>
                  <a:lnTo>
                    <a:pt x="4324" y="24455"/>
                  </a:lnTo>
                  <a:lnTo>
                    <a:pt x="8350" y="24604"/>
                  </a:lnTo>
                  <a:lnTo>
                    <a:pt x="11631" y="23709"/>
                  </a:lnTo>
                  <a:lnTo>
                    <a:pt x="13271" y="22964"/>
                  </a:lnTo>
                  <a:lnTo>
                    <a:pt x="14762" y="21622"/>
                  </a:lnTo>
                  <a:lnTo>
                    <a:pt x="17745" y="18341"/>
                  </a:lnTo>
                  <a:lnTo>
                    <a:pt x="19385" y="17148"/>
                  </a:lnTo>
                  <a:lnTo>
                    <a:pt x="21920" y="16403"/>
                  </a:lnTo>
                  <a:lnTo>
                    <a:pt x="34893" y="16254"/>
                  </a:lnTo>
                  <a:lnTo>
                    <a:pt x="36235" y="15806"/>
                  </a:lnTo>
                  <a:lnTo>
                    <a:pt x="40708" y="12078"/>
                  </a:lnTo>
                  <a:lnTo>
                    <a:pt x="48015" y="14613"/>
                  </a:lnTo>
                  <a:lnTo>
                    <a:pt x="47866" y="14017"/>
                  </a:lnTo>
                  <a:lnTo>
                    <a:pt x="46673" y="1252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2" name="imgAlaska18">
              <a:extLst>
                <a:ext uri="{FF2B5EF4-FFF2-40B4-BE49-F238E27FC236}">
                  <a16:creationId xmlns:a16="http://schemas.microsoft.com/office/drawing/2014/main" id="{6EE364F4-5524-87C9-20DA-609DE43A15A0}"/>
                </a:ext>
              </a:extLst>
            </p:cNvPr>
            <p:cNvSpPr/>
            <p:nvPr/>
          </p:nvSpPr>
          <p:spPr>
            <a:xfrm>
              <a:off x="1630030" y="2854731"/>
              <a:ext cx="10885" cy="6262"/>
            </a:xfrm>
            <a:custGeom>
              <a:avLst/>
              <a:gdLst>
                <a:gd name="connsiteX0" fmla="*/ 9096 w 10885"/>
                <a:gd name="connsiteY0" fmla="*/ 2237 h 6262"/>
                <a:gd name="connsiteX1" fmla="*/ 5666 w 10885"/>
                <a:gd name="connsiteY1" fmla="*/ 149 h 6262"/>
                <a:gd name="connsiteX2" fmla="*/ 3728 w 10885"/>
                <a:gd name="connsiteY2" fmla="*/ 0 h 6262"/>
                <a:gd name="connsiteX3" fmla="*/ 1789 w 10885"/>
                <a:gd name="connsiteY3" fmla="*/ 746 h 6262"/>
                <a:gd name="connsiteX4" fmla="*/ 447 w 10885"/>
                <a:gd name="connsiteY4" fmla="*/ 1640 h 6262"/>
                <a:gd name="connsiteX5" fmla="*/ 0 w 10885"/>
                <a:gd name="connsiteY5" fmla="*/ 2535 h 6262"/>
                <a:gd name="connsiteX6" fmla="*/ 149 w 10885"/>
                <a:gd name="connsiteY6" fmla="*/ 3728 h 6262"/>
                <a:gd name="connsiteX7" fmla="*/ 1342 w 10885"/>
                <a:gd name="connsiteY7" fmla="*/ 5964 h 6262"/>
                <a:gd name="connsiteX8" fmla="*/ 1938 w 10885"/>
                <a:gd name="connsiteY8" fmla="*/ 6263 h 6262"/>
                <a:gd name="connsiteX9" fmla="*/ 4623 w 10885"/>
                <a:gd name="connsiteY9" fmla="*/ 5815 h 6262"/>
                <a:gd name="connsiteX10" fmla="*/ 5219 w 10885"/>
                <a:gd name="connsiteY10" fmla="*/ 6114 h 6262"/>
                <a:gd name="connsiteX11" fmla="*/ 5965 w 10885"/>
                <a:gd name="connsiteY11" fmla="*/ 5964 h 6262"/>
                <a:gd name="connsiteX12" fmla="*/ 7008 w 10885"/>
                <a:gd name="connsiteY12" fmla="*/ 5368 h 6262"/>
                <a:gd name="connsiteX13" fmla="*/ 9692 w 10885"/>
                <a:gd name="connsiteY13" fmla="*/ 4921 h 6262"/>
                <a:gd name="connsiteX14" fmla="*/ 10885 w 10885"/>
                <a:gd name="connsiteY14" fmla="*/ 4175 h 6262"/>
                <a:gd name="connsiteX15" fmla="*/ 10587 w 10885"/>
                <a:gd name="connsiteY15" fmla="*/ 3430 h 6262"/>
                <a:gd name="connsiteX16" fmla="*/ 9096 w 10885"/>
                <a:gd name="connsiteY16" fmla="*/ 2237 h 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885" h="6262">
                  <a:moveTo>
                    <a:pt x="9096" y="2237"/>
                  </a:moveTo>
                  <a:lnTo>
                    <a:pt x="5666" y="149"/>
                  </a:lnTo>
                  <a:lnTo>
                    <a:pt x="3728" y="0"/>
                  </a:lnTo>
                  <a:lnTo>
                    <a:pt x="1789" y="746"/>
                  </a:lnTo>
                  <a:lnTo>
                    <a:pt x="447" y="1640"/>
                  </a:lnTo>
                  <a:lnTo>
                    <a:pt x="0" y="2535"/>
                  </a:lnTo>
                  <a:lnTo>
                    <a:pt x="149" y="3728"/>
                  </a:lnTo>
                  <a:lnTo>
                    <a:pt x="1342" y="5964"/>
                  </a:lnTo>
                  <a:lnTo>
                    <a:pt x="1938" y="6263"/>
                  </a:lnTo>
                  <a:lnTo>
                    <a:pt x="4623" y="5815"/>
                  </a:lnTo>
                  <a:lnTo>
                    <a:pt x="5219" y="6114"/>
                  </a:lnTo>
                  <a:lnTo>
                    <a:pt x="5965" y="5964"/>
                  </a:lnTo>
                  <a:lnTo>
                    <a:pt x="7008" y="5368"/>
                  </a:lnTo>
                  <a:lnTo>
                    <a:pt x="9692" y="4921"/>
                  </a:lnTo>
                  <a:lnTo>
                    <a:pt x="10885" y="4175"/>
                  </a:lnTo>
                  <a:lnTo>
                    <a:pt x="10587" y="3430"/>
                  </a:lnTo>
                  <a:lnTo>
                    <a:pt x="9096" y="223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3" name="imgAlaska19">
              <a:extLst>
                <a:ext uri="{FF2B5EF4-FFF2-40B4-BE49-F238E27FC236}">
                  <a16:creationId xmlns:a16="http://schemas.microsoft.com/office/drawing/2014/main" id="{96F54F0E-1393-BE49-69AE-67268DDB1EF0}"/>
                </a:ext>
              </a:extLst>
            </p:cNvPr>
            <p:cNvSpPr/>
            <p:nvPr/>
          </p:nvSpPr>
          <p:spPr>
            <a:xfrm>
              <a:off x="1716516" y="2843994"/>
              <a:ext cx="7008" cy="4473"/>
            </a:xfrm>
            <a:custGeom>
              <a:avLst/>
              <a:gdLst>
                <a:gd name="connsiteX0" fmla="*/ 4623 w 7008"/>
                <a:gd name="connsiteY0" fmla="*/ 1342 h 4473"/>
                <a:gd name="connsiteX1" fmla="*/ 0 w 7008"/>
                <a:gd name="connsiteY1" fmla="*/ 0 h 4473"/>
                <a:gd name="connsiteX2" fmla="*/ 298 w 7008"/>
                <a:gd name="connsiteY2" fmla="*/ 1938 h 4473"/>
                <a:gd name="connsiteX3" fmla="*/ 2386 w 7008"/>
                <a:gd name="connsiteY3" fmla="*/ 3579 h 4473"/>
                <a:gd name="connsiteX4" fmla="*/ 4772 w 7008"/>
                <a:gd name="connsiteY4" fmla="*/ 4473 h 4473"/>
                <a:gd name="connsiteX5" fmla="*/ 7008 w 7008"/>
                <a:gd name="connsiteY5" fmla="*/ 3579 h 4473"/>
                <a:gd name="connsiteX6" fmla="*/ 5666 w 7008"/>
                <a:gd name="connsiteY6" fmla="*/ 1938 h 4473"/>
                <a:gd name="connsiteX7" fmla="*/ 4623 w 7008"/>
                <a:gd name="connsiteY7" fmla="*/ 1342 h 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08" h="4473">
                  <a:moveTo>
                    <a:pt x="4623" y="1342"/>
                  </a:moveTo>
                  <a:lnTo>
                    <a:pt x="0" y="0"/>
                  </a:lnTo>
                  <a:lnTo>
                    <a:pt x="298" y="1938"/>
                  </a:lnTo>
                  <a:lnTo>
                    <a:pt x="2386" y="3579"/>
                  </a:lnTo>
                  <a:lnTo>
                    <a:pt x="4772" y="4473"/>
                  </a:lnTo>
                  <a:lnTo>
                    <a:pt x="7008" y="3579"/>
                  </a:lnTo>
                  <a:lnTo>
                    <a:pt x="5666" y="1938"/>
                  </a:lnTo>
                  <a:lnTo>
                    <a:pt x="4623" y="134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4" name="imgAlaska20">
              <a:extLst>
                <a:ext uri="{FF2B5EF4-FFF2-40B4-BE49-F238E27FC236}">
                  <a16:creationId xmlns:a16="http://schemas.microsoft.com/office/drawing/2014/main" id="{C684A7AD-5B59-7312-9AA2-995ACEBDDFD3}"/>
                </a:ext>
              </a:extLst>
            </p:cNvPr>
            <p:cNvSpPr/>
            <p:nvPr/>
          </p:nvSpPr>
          <p:spPr>
            <a:xfrm>
              <a:off x="1641959" y="2852047"/>
              <a:ext cx="6411" cy="5815"/>
            </a:xfrm>
            <a:custGeom>
              <a:avLst/>
              <a:gdLst>
                <a:gd name="connsiteX0" fmla="*/ 4324 w 6411"/>
                <a:gd name="connsiteY0" fmla="*/ 2386 h 5815"/>
                <a:gd name="connsiteX1" fmla="*/ 3131 w 6411"/>
                <a:gd name="connsiteY1" fmla="*/ 298 h 5815"/>
                <a:gd name="connsiteX2" fmla="*/ 2684 w 6411"/>
                <a:gd name="connsiteY2" fmla="*/ 0 h 5815"/>
                <a:gd name="connsiteX3" fmla="*/ 1640 w 6411"/>
                <a:gd name="connsiteY3" fmla="*/ 149 h 5815"/>
                <a:gd name="connsiteX4" fmla="*/ 0 w 6411"/>
                <a:gd name="connsiteY4" fmla="*/ 1193 h 5815"/>
                <a:gd name="connsiteX5" fmla="*/ 895 w 6411"/>
                <a:gd name="connsiteY5" fmla="*/ 3728 h 5815"/>
                <a:gd name="connsiteX6" fmla="*/ 1044 w 6411"/>
                <a:gd name="connsiteY6" fmla="*/ 5368 h 5815"/>
                <a:gd name="connsiteX7" fmla="*/ 1342 w 6411"/>
                <a:gd name="connsiteY7" fmla="*/ 5815 h 5815"/>
                <a:gd name="connsiteX8" fmla="*/ 2386 w 6411"/>
                <a:gd name="connsiteY8" fmla="*/ 5517 h 5815"/>
                <a:gd name="connsiteX9" fmla="*/ 4921 w 6411"/>
                <a:gd name="connsiteY9" fmla="*/ 3877 h 5815"/>
                <a:gd name="connsiteX10" fmla="*/ 6412 w 6411"/>
                <a:gd name="connsiteY10" fmla="*/ 3280 h 5815"/>
                <a:gd name="connsiteX11" fmla="*/ 5517 w 6411"/>
                <a:gd name="connsiteY11" fmla="*/ 2833 h 5815"/>
                <a:gd name="connsiteX12" fmla="*/ 4324 w 6411"/>
                <a:gd name="connsiteY12" fmla="*/ 2386 h 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11" h="5815">
                  <a:moveTo>
                    <a:pt x="4324" y="2386"/>
                  </a:moveTo>
                  <a:lnTo>
                    <a:pt x="3131" y="298"/>
                  </a:lnTo>
                  <a:lnTo>
                    <a:pt x="2684" y="0"/>
                  </a:lnTo>
                  <a:lnTo>
                    <a:pt x="1640" y="149"/>
                  </a:lnTo>
                  <a:lnTo>
                    <a:pt x="0" y="1193"/>
                  </a:lnTo>
                  <a:lnTo>
                    <a:pt x="895" y="3728"/>
                  </a:lnTo>
                  <a:lnTo>
                    <a:pt x="1044" y="5368"/>
                  </a:lnTo>
                  <a:lnTo>
                    <a:pt x="1342" y="5815"/>
                  </a:lnTo>
                  <a:lnTo>
                    <a:pt x="2386" y="5517"/>
                  </a:lnTo>
                  <a:lnTo>
                    <a:pt x="4921" y="3877"/>
                  </a:lnTo>
                  <a:lnTo>
                    <a:pt x="6412" y="3280"/>
                  </a:lnTo>
                  <a:lnTo>
                    <a:pt x="5517" y="2833"/>
                  </a:lnTo>
                  <a:lnTo>
                    <a:pt x="4324" y="238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5" name="imgAlaska21">
              <a:extLst>
                <a:ext uri="{FF2B5EF4-FFF2-40B4-BE49-F238E27FC236}">
                  <a16:creationId xmlns:a16="http://schemas.microsoft.com/office/drawing/2014/main" id="{843443F5-621E-3130-F137-9B74E8F602E2}"/>
                </a:ext>
              </a:extLst>
            </p:cNvPr>
            <p:cNvSpPr/>
            <p:nvPr/>
          </p:nvSpPr>
          <p:spPr>
            <a:xfrm>
              <a:off x="1726656" y="2825504"/>
              <a:ext cx="5368" cy="5368"/>
            </a:xfrm>
            <a:custGeom>
              <a:avLst/>
              <a:gdLst>
                <a:gd name="connsiteX0" fmla="*/ 4473 w 5368"/>
                <a:gd name="connsiteY0" fmla="*/ 0 h 5368"/>
                <a:gd name="connsiteX1" fmla="*/ 3728 w 5368"/>
                <a:gd name="connsiteY1" fmla="*/ 0 h 5368"/>
                <a:gd name="connsiteX2" fmla="*/ 0 w 5368"/>
                <a:gd name="connsiteY2" fmla="*/ 1939 h 5368"/>
                <a:gd name="connsiteX3" fmla="*/ 596 w 5368"/>
                <a:gd name="connsiteY3" fmla="*/ 3281 h 5368"/>
                <a:gd name="connsiteX4" fmla="*/ 1193 w 5368"/>
                <a:gd name="connsiteY4" fmla="*/ 4175 h 5368"/>
                <a:gd name="connsiteX5" fmla="*/ 2982 w 5368"/>
                <a:gd name="connsiteY5" fmla="*/ 5368 h 5368"/>
                <a:gd name="connsiteX6" fmla="*/ 3579 w 5368"/>
                <a:gd name="connsiteY6" fmla="*/ 5070 h 5368"/>
                <a:gd name="connsiteX7" fmla="*/ 4324 w 5368"/>
                <a:gd name="connsiteY7" fmla="*/ 4324 h 5368"/>
                <a:gd name="connsiteX8" fmla="*/ 5368 w 5368"/>
                <a:gd name="connsiteY8" fmla="*/ 1939 h 5368"/>
                <a:gd name="connsiteX9" fmla="*/ 5219 w 5368"/>
                <a:gd name="connsiteY9" fmla="*/ 1044 h 5368"/>
                <a:gd name="connsiteX10" fmla="*/ 4473 w 5368"/>
                <a:gd name="connsiteY10" fmla="*/ 0 h 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68" h="5368">
                  <a:moveTo>
                    <a:pt x="4473" y="0"/>
                  </a:moveTo>
                  <a:lnTo>
                    <a:pt x="3728" y="0"/>
                  </a:lnTo>
                  <a:lnTo>
                    <a:pt x="0" y="1939"/>
                  </a:lnTo>
                  <a:lnTo>
                    <a:pt x="596" y="3281"/>
                  </a:lnTo>
                  <a:lnTo>
                    <a:pt x="1193" y="4175"/>
                  </a:lnTo>
                  <a:lnTo>
                    <a:pt x="2982" y="5368"/>
                  </a:lnTo>
                  <a:lnTo>
                    <a:pt x="3579" y="5070"/>
                  </a:lnTo>
                  <a:lnTo>
                    <a:pt x="4324" y="4324"/>
                  </a:lnTo>
                  <a:lnTo>
                    <a:pt x="5368" y="1939"/>
                  </a:lnTo>
                  <a:lnTo>
                    <a:pt x="5219" y="1044"/>
                  </a:lnTo>
                  <a:lnTo>
                    <a:pt x="4473"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6" name="imgAlaska22">
              <a:extLst>
                <a:ext uri="{FF2B5EF4-FFF2-40B4-BE49-F238E27FC236}">
                  <a16:creationId xmlns:a16="http://schemas.microsoft.com/office/drawing/2014/main" id="{253128B5-9815-933C-94AA-FE74CC978534}"/>
                </a:ext>
              </a:extLst>
            </p:cNvPr>
            <p:cNvSpPr/>
            <p:nvPr/>
          </p:nvSpPr>
          <p:spPr>
            <a:xfrm>
              <a:off x="1961362" y="2708897"/>
              <a:ext cx="7306" cy="5964"/>
            </a:xfrm>
            <a:custGeom>
              <a:avLst/>
              <a:gdLst>
                <a:gd name="connsiteX0" fmla="*/ 4473 w 7306"/>
                <a:gd name="connsiteY0" fmla="*/ 4324 h 5964"/>
                <a:gd name="connsiteX1" fmla="*/ 5815 w 7306"/>
                <a:gd name="connsiteY1" fmla="*/ 5666 h 5964"/>
                <a:gd name="connsiteX2" fmla="*/ 6561 w 7306"/>
                <a:gd name="connsiteY2" fmla="*/ 5965 h 5964"/>
                <a:gd name="connsiteX3" fmla="*/ 7307 w 7306"/>
                <a:gd name="connsiteY3" fmla="*/ 4921 h 5964"/>
                <a:gd name="connsiteX4" fmla="*/ 5965 w 7306"/>
                <a:gd name="connsiteY4" fmla="*/ 2982 h 5964"/>
                <a:gd name="connsiteX5" fmla="*/ 4473 w 7306"/>
                <a:gd name="connsiteY5" fmla="*/ 1640 h 5964"/>
                <a:gd name="connsiteX6" fmla="*/ 1044 w 7306"/>
                <a:gd name="connsiteY6" fmla="*/ 0 h 5964"/>
                <a:gd name="connsiteX7" fmla="*/ 0 w 7306"/>
                <a:gd name="connsiteY7" fmla="*/ 596 h 5964"/>
                <a:gd name="connsiteX8" fmla="*/ 0 w 7306"/>
                <a:gd name="connsiteY8" fmla="*/ 1193 h 5964"/>
                <a:gd name="connsiteX9" fmla="*/ 1342 w 7306"/>
                <a:gd name="connsiteY9" fmla="*/ 2535 h 5964"/>
                <a:gd name="connsiteX10" fmla="*/ 4473 w 7306"/>
                <a:gd name="connsiteY10" fmla="*/ 4324 h 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06" h="5964">
                  <a:moveTo>
                    <a:pt x="4473" y="4324"/>
                  </a:moveTo>
                  <a:lnTo>
                    <a:pt x="5815" y="5666"/>
                  </a:lnTo>
                  <a:lnTo>
                    <a:pt x="6561" y="5965"/>
                  </a:lnTo>
                  <a:lnTo>
                    <a:pt x="7307" y="4921"/>
                  </a:lnTo>
                  <a:lnTo>
                    <a:pt x="5965" y="2982"/>
                  </a:lnTo>
                  <a:lnTo>
                    <a:pt x="4473" y="1640"/>
                  </a:lnTo>
                  <a:lnTo>
                    <a:pt x="1044" y="0"/>
                  </a:lnTo>
                  <a:lnTo>
                    <a:pt x="0" y="596"/>
                  </a:lnTo>
                  <a:lnTo>
                    <a:pt x="0" y="1193"/>
                  </a:lnTo>
                  <a:lnTo>
                    <a:pt x="1342" y="2535"/>
                  </a:lnTo>
                  <a:lnTo>
                    <a:pt x="4473" y="432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7" name="imgAlaska23">
              <a:extLst>
                <a:ext uri="{FF2B5EF4-FFF2-40B4-BE49-F238E27FC236}">
                  <a16:creationId xmlns:a16="http://schemas.microsoft.com/office/drawing/2014/main" id="{866BDFD0-3949-B15E-A636-A9E2478DBE59}"/>
                </a:ext>
              </a:extLst>
            </p:cNvPr>
            <p:cNvSpPr/>
            <p:nvPr/>
          </p:nvSpPr>
          <p:spPr>
            <a:xfrm>
              <a:off x="1928259" y="2763025"/>
              <a:ext cx="8648" cy="7306"/>
            </a:xfrm>
            <a:custGeom>
              <a:avLst/>
              <a:gdLst>
                <a:gd name="connsiteX0" fmla="*/ 6859 w 8648"/>
                <a:gd name="connsiteY0" fmla="*/ 0 h 7306"/>
                <a:gd name="connsiteX1" fmla="*/ 4026 w 8648"/>
                <a:gd name="connsiteY1" fmla="*/ 1491 h 7306"/>
                <a:gd name="connsiteX2" fmla="*/ 1193 w 8648"/>
                <a:gd name="connsiteY2" fmla="*/ 3877 h 7306"/>
                <a:gd name="connsiteX3" fmla="*/ 447 w 8648"/>
                <a:gd name="connsiteY3" fmla="*/ 5070 h 7306"/>
                <a:gd name="connsiteX4" fmla="*/ 0 w 8648"/>
                <a:gd name="connsiteY4" fmla="*/ 6263 h 7306"/>
                <a:gd name="connsiteX5" fmla="*/ 0 w 8648"/>
                <a:gd name="connsiteY5" fmla="*/ 7008 h 7306"/>
                <a:gd name="connsiteX6" fmla="*/ 596 w 8648"/>
                <a:gd name="connsiteY6" fmla="*/ 7307 h 7306"/>
                <a:gd name="connsiteX7" fmla="*/ 2386 w 8648"/>
                <a:gd name="connsiteY7" fmla="*/ 6412 h 7306"/>
                <a:gd name="connsiteX8" fmla="*/ 7008 w 8648"/>
                <a:gd name="connsiteY8" fmla="*/ 3131 h 7306"/>
                <a:gd name="connsiteX9" fmla="*/ 8649 w 8648"/>
                <a:gd name="connsiteY9" fmla="*/ 1044 h 7306"/>
                <a:gd name="connsiteX10" fmla="*/ 8201 w 8648"/>
                <a:gd name="connsiteY10" fmla="*/ 0 h 7306"/>
                <a:gd name="connsiteX11" fmla="*/ 6859 w 8648"/>
                <a:gd name="connsiteY11" fmla="*/ 0 h 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648" h="7306">
                  <a:moveTo>
                    <a:pt x="6859" y="0"/>
                  </a:moveTo>
                  <a:lnTo>
                    <a:pt x="4026" y="1491"/>
                  </a:lnTo>
                  <a:lnTo>
                    <a:pt x="1193" y="3877"/>
                  </a:lnTo>
                  <a:lnTo>
                    <a:pt x="447" y="5070"/>
                  </a:lnTo>
                  <a:lnTo>
                    <a:pt x="0" y="6263"/>
                  </a:lnTo>
                  <a:lnTo>
                    <a:pt x="0" y="7008"/>
                  </a:lnTo>
                  <a:lnTo>
                    <a:pt x="596" y="7307"/>
                  </a:lnTo>
                  <a:lnTo>
                    <a:pt x="2386" y="6412"/>
                  </a:lnTo>
                  <a:lnTo>
                    <a:pt x="7008" y="3131"/>
                  </a:lnTo>
                  <a:lnTo>
                    <a:pt x="8649" y="1044"/>
                  </a:lnTo>
                  <a:lnTo>
                    <a:pt x="8201" y="0"/>
                  </a:lnTo>
                  <a:lnTo>
                    <a:pt x="6859"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8" name="imgAlaska24">
              <a:extLst>
                <a:ext uri="{FF2B5EF4-FFF2-40B4-BE49-F238E27FC236}">
                  <a16:creationId xmlns:a16="http://schemas.microsoft.com/office/drawing/2014/main" id="{75DEBE59-826D-8252-E72C-76A5A14E73C5}"/>
                </a:ext>
              </a:extLst>
            </p:cNvPr>
            <p:cNvSpPr/>
            <p:nvPr/>
          </p:nvSpPr>
          <p:spPr>
            <a:xfrm>
              <a:off x="1902909" y="2789269"/>
              <a:ext cx="4622" cy="5219"/>
            </a:xfrm>
            <a:custGeom>
              <a:avLst/>
              <a:gdLst>
                <a:gd name="connsiteX0" fmla="*/ 3579 w 4622"/>
                <a:gd name="connsiteY0" fmla="*/ 5219 h 5219"/>
                <a:gd name="connsiteX1" fmla="*/ 4623 w 4622"/>
                <a:gd name="connsiteY1" fmla="*/ 4026 h 5219"/>
                <a:gd name="connsiteX2" fmla="*/ 4623 w 4622"/>
                <a:gd name="connsiteY2" fmla="*/ 1491 h 5219"/>
                <a:gd name="connsiteX3" fmla="*/ 4324 w 4622"/>
                <a:gd name="connsiteY3" fmla="*/ 149 h 5219"/>
                <a:gd name="connsiteX4" fmla="*/ 3877 w 4622"/>
                <a:gd name="connsiteY4" fmla="*/ 0 h 5219"/>
                <a:gd name="connsiteX5" fmla="*/ 3131 w 4622"/>
                <a:gd name="connsiteY5" fmla="*/ 447 h 5219"/>
                <a:gd name="connsiteX6" fmla="*/ 0 w 4622"/>
                <a:gd name="connsiteY6" fmla="*/ 3728 h 5219"/>
                <a:gd name="connsiteX7" fmla="*/ 447 w 4622"/>
                <a:gd name="connsiteY7" fmla="*/ 4772 h 5219"/>
                <a:gd name="connsiteX8" fmla="*/ 1491 w 4622"/>
                <a:gd name="connsiteY8" fmla="*/ 5070 h 5219"/>
                <a:gd name="connsiteX9" fmla="*/ 3579 w 4622"/>
                <a:gd name="connsiteY9" fmla="*/ 5219 h 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19">
                  <a:moveTo>
                    <a:pt x="3579" y="5219"/>
                  </a:moveTo>
                  <a:lnTo>
                    <a:pt x="4623" y="4026"/>
                  </a:lnTo>
                  <a:lnTo>
                    <a:pt x="4623" y="1491"/>
                  </a:lnTo>
                  <a:lnTo>
                    <a:pt x="4324" y="149"/>
                  </a:lnTo>
                  <a:lnTo>
                    <a:pt x="3877" y="0"/>
                  </a:lnTo>
                  <a:lnTo>
                    <a:pt x="3131" y="447"/>
                  </a:lnTo>
                  <a:lnTo>
                    <a:pt x="0" y="3728"/>
                  </a:lnTo>
                  <a:lnTo>
                    <a:pt x="447" y="4772"/>
                  </a:lnTo>
                  <a:lnTo>
                    <a:pt x="1491" y="5070"/>
                  </a:lnTo>
                  <a:lnTo>
                    <a:pt x="3579" y="521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9" name="imgAlaska25">
              <a:extLst>
                <a:ext uri="{FF2B5EF4-FFF2-40B4-BE49-F238E27FC236}">
                  <a16:creationId xmlns:a16="http://schemas.microsoft.com/office/drawing/2014/main" id="{9551BFD1-6A4D-0AA1-43A1-A0C7562A821C}"/>
                </a:ext>
              </a:extLst>
            </p:cNvPr>
            <p:cNvSpPr/>
            <p:nvPr/>
          </p:nvSpPr>
          <p:spPr>
            <a:xfrm>
              <a:off x="1929899" y="2708897"/>
              <a:ext cx="65759" cy="47269"/>
            </a:xfrm>
            <a:custGeom>
              <a:avLst/>
              <a:gdLst>
                <a:gd name="connsiteX0" fmla="*/ 60540 w 65759"/>
                <a:gd name="connsiteY0" fmla="*/ 12973 h 47269"/>
                <a:gd name="connsiteX1" fmla="*/ 58751 w 65759"/>
                <a:gd name="connsiteY1" fmla="*/ 10736 h 47269"/>
                <a:gd name="connsiteX2" fmla="*/ 58602 w 65759"/>
                <a:gd name="connsiteY2" fmla="*/ 9394 h 47269"/>
                <a:gd name="connsiteX3" fmla="*/ 60391 w 65759"/>
                <a:gd name="connsiteY3" fmla="*/ 7605 h 47269"/>
                <a:gd name="connsiteX4" fmla="*/ 60540 w 65759"/>
                <a:gd name="connsiteY4" fmla="*/ 6561 h 47269"/>
                <a:gd name="connsiteX5" fmla="*/ 60093 w 65759"/>
                <a:gd name="connsiteY5" fmla="*/ 5815 h 47269"/>
                <a:gd name="connsiteX6" fmla="*/ 58005 w 65759"/>
                <a:gd name="connsiteY6" fmla="*/ 4772 h 47269"/>
                <a:gd name="connsiteX7" fmla="*/ 55172 w 65759"/>
                <a:gd name="connsiteY7" fmla="*/ 4921 h 47269"/>
                <a:gd name="connsiteX8" fmla="*/ 53085 w 65759"/>
                <a:gd name="connsiteY8" fmla="*/ 5517 h 47269"/>
                <a:gd name="connsiteX9" fmla="*/ 49059 w 65759"/>
                <a:gd name="connsiteY9" fmla="*/ 7754 h 47269"/>
                <a:gd name="connsiteX10" fmla="*/ 48015 w 65759"/>
                <a:gd name="connsiteY10" fmla="*/ 8052 h 47269"/>
                <a:gd name="connsiteX11" fmla="*/ 47866 w 65759"/>
                <a:gd name="connsiteY11" fmla="*/ 5965 h 47269"/>
                <a:gd name="connsiteX12" fmla="*/ 49059 w 65759"/>
                <a:gd name="connsiteY12" fmla="*/ 2982 h 47269"/>
                <a:gd name="connsiteX13" fmla="*/ 46673 w 65759"/>
                <a:gd name="connsiteY13" fmla="*/ 1491 h 47269"/>
                <a:gd name="connsiteX14" fmla="*/ 40857 w 65759"/>
                <a:gd name="connsiteY14" fmla="*/ 0 h 47269"/>
                <a:gd name="connsiteX15" fmla="*/ 39217 w 65759"/>
                <a:gd name="connsiteY15" fmla="*/ 596 h 47269"/>
                <a:gd name="connsiteX16" fmla="*/ 40708 w 65759"/>
                <a:gd name="connsiteY16" fmla="*/ 2535 h 47269"/>
                <a:gd name="connsiteX17" fmla="*/ 40559 w 65759"/>
                <a:gd name="connsiteY17" fmla="*/ 3728 h 47269"/>
                <a:gd name="connsiteX18" fmla="*/ 39813 w 65759"/>
                <a:gd name="connsiteY18" fmla="*/ 4324 h 47269"/>
                <a:gd name="connsiteX19" fmla="*/ 39813 w 65759"/>
                <a:gd name="connsiteY19" fmla="*/ 6114 h 47269"/>
                <a:gd name="connsiteX20" fmla="*/ 39366 w 65759"/>
                <a:gd name="connsiteY20" fmla="*/ 7008 h 47269"/>
                <a:gd name="connsiteX21" fmla="*/ 38471 w 65759"/>
                <a:gd name="connsiteY21" fmla="*/ 7307 h 47269"/>
                <a:gd name="connsiteX22" fmla="*/ 35638 w 65759"/>
                <a:gd name="connsiteY22" fmla="*/ 6710 h 47269"/>
                <a:gd name="connsiteX23" fmla="*/ 34893 w 65759"/>
                <a:gd name="connsiteY23" fmla="*/ 6859 h 47269"/>
                <a:gd name="connsiteX24" fmla="*/ 33998 w 65759"/>
                <a:gd name="connsiteY24" fmla="*/ 7754 h 47269"/>
                <a:gd name="connsiteX25" fmla="*/ 33103 w 65759"/>
                <a:gd name="connsiteY25" fmla="*/ 8947 h 47269"/>
                <a:gd name="connsiteX26" fmla="*/ 32209 w 65759"/>
                <a:gd name="connsiteY26" fmla="*/ 9543 h 47269"/>
                <a:gd name="connsiteX27" fmla="*/ 31314 w 65759"/>
                <a:gd name="connsiteY27" fmla="*/ 9543 h 47269"/>
                <a:gd name="connsiteX28" fmla="*/ 30121 w 65759"/>
                <a:gd name="connsiteY28" fmla="*/ 8350 h 47269"/>
                <a:gd name="connsiteX29" fmla="*/ 27735 w 65759"/>
                <a:gd name="connsiteY29" fmla="*/ 4623 h 47269"/>
                <a:gd name="connsiteX30" fmla="*/ 26841 w 65759"/>
                <a:gd name="connsiteY30" fmla="*/ 4026 h 47269"/>
                <a:gd name="connsiteX31" fmla="*/ 24902 w 65759"/>
                <a:gd name="connsiteY31" fmla="*/ 3728 h 47269"/>
                <a:gd name="connsiteX32" fmla="*/ 23858 w 65759"/>
                <a:gd name="connsiteY32" fmla="*/ 3877 h 47269"/>
                <a:gd name="connsiteX33" fmla="*/ 22964 w 65759"/>
                <a:gd name="connsiteY33" fmla="*/ 4324 h 47269"/>
                <a:gd name="connsiteX34" fmla="*/ 21323 w 65759"/>
                <a:gd name="connsiteY34" fmla="*/ 6114 h 47269"/>
                <a:gd name="connsiteX35" fmla="*/ 21323 w 65759"/>
                <a:gd name="connsiteY35" fmla="*/ 7158 h 47269"/>
                <a:gd name="connsiteX36" fmla="*/ 21920 w 65759"/>
                <a:gd name="connsiteY36" fmla="*/ 8500 h 47269"/>
                <a:gd name="connsiteX37" fmla="*/ 23858 w 65759"/>
                <a:gd name="connsiteY37" fmla="*/ 10289 h 47269"/>
                <a:gd name="connsiteX38" fmla="*/ 26841 w 65759"/>
                <a:gd name="connsiteY38" fmla="*/ 12227 h 47269"/>
                <a:gd name="connsiteX39" fmla="*/ 26990 w 65759"/>
                <a:gd name="connsiteY39" fmla="*/ 13122 h 47269"/>
                <a:gd name="connsiteX40" fmla="*/ 24007 w 65759"/>
                <a:gd name="connsiteY40" fmla="*/ 12973 h 47269"/>
                <a:gd name="connsiteX41" fmla="*/ 23113 w 65759"/>
                <a:gd name="connsiteY41" fmla="*/ 13420 h 47269"/>
                <a:gd name="connsiteX42" fmla="*/ 23560 w 65759"/>
                <a:gd name="connsiteY42" fmla="*/ 14911 h 47269"/>
                <a:gd name="connsiteX43" fmla="*/ 24156 w 65759"/>
                <a:gd name="connsiteY43" fmla="*/ 21025 h 47269"/>
                <a:gd name="connsiteX44" fmla="*/ 25200 w 65759"/>
                <a:gd name="connsiteY44" fmla="*/ 24007 h 47269"/>
                <a:gd name="connsiteX45" fmla="*/ 26990 w 65759"/>
                <a:gd name="connsiteY45" fmla="*/ 26393 h 47269"/>
                <a:gd name="connsiteX46" fmla="*/ 25200 w 65759"/>
                <a:gd name="connsiteY46" fmla="*/ 25648 h 47269"/>
                <a:gd name="connsiteX47" fmla="*/ 23858 w 65759"/>
                <a:gd name="connsiteY47" fmla="*/ 24306 h 47269"/>
                <a:gd name="connsiteX48" fmla="*/ 21920 w 65759"/>
                <a:gd name="connsiteY48" fmla="*/ 21174 h 47269"/>
                <a:gd name="connsiteX49" fmla="*/ 20130 w 65759"/>
                <a:gd name="connsiteY49" fmla="*/ 17595 h 47269"/>
                <a:gd name="connsiteX50" fmla="*/ 18639 w 65759"/>
                <a:gd name="connsiteY50" fmla="*/ 16552 h 47269"/>
                <a:gd name="connsiteX51" fmla="*/ 18341 w 65759"/>
                <a:gd name="connsiteY51" fmla="*/ 16104 h 47269"/>
                <a:gd name="connsiteX52" fmla="*/ 18938 w 65759"/>
                <a:gd name="connsiteY52" fmla="*/ 15359 h 47269"/>
                <a:gd name="connsiteX53" fmla="*/ 18043 w 65759"/>
                <a:gd name="connsiteY53" fmla="*/ 13569 h 47269"/>
                <a:gd name="connsiteX54" fmla="*/ 15806 w 65759"/>
                <a:gd name="connsiteY54" fmla="*/ 12824 h 47269"/>
                <a:gd name="connsiteX55" fmla="*/ 14017 w 65759"/>
                <a:gd name="connsiteY55" fmla="*/ 12675 h 47269"/>
                <a:gd name="connsiteX56" fmla="*/ 11333 w 65759"/>
                <a:gd name="connsiteY56" fmla="*/ 13271 h 47269"/>
                <a:gd name="connsiteX57" fmla="*/ 8649 w 65759"/>
                <a:gd name="connsiteY57" fmla="*/ 15210 h 47269"/>
                <a:gd name="connsiteX58" fmla="*/ 4772 w 65759"/>
                <a:gd name="connsiteY58" fmla="*/ 16403 h 47269"/>
                <a:gd name="connsiteX59" fmla="*/ 1044 w 65759"/>
                <a:gd name="connsiteY59" fmla="*/ 20876 h 47269"/>
                <a:gd name="connsiteX60" fmla="*/ 0 w 65759"/>
                <a:gd name="connsiteY60" fmla="*/ 24007 h 47269"/>
                <a:gd name="connsiteX61" fmla="*/ 149 w 65759"/>
                <a:gd name="connsiteY61" fmla="*/ 25200 h 47269"/>
                <a:gd name="connsiteX62" fmla="*/ 3877 w 65759"/>
                <a:gd name="connsiteY62" fmla="*/ 30419 h 47269"/>
                <a:gd name="connsiteX63" fmla="*/ 5666 w 65759"/>
                <a:gd name="connsiteY63" fmla="*/ 36980 h 47269"/>
                <a:gd name="connsiteX64" fmla="*/ 9842 w 65759"/>
                <a:gd name="connsiteY64" fmla="*/ 41603 h 47269"/>
                <a:gd name="connsiteX65" fmla="*/ 11929 w 65759"/>
                <a:gd name="connsiteY65" fmla="*/ 41901 h 47269"/>
                <a:gd name="connsiteX66" fmla="*/ 13271 w 65759"/>
                <a:gd name="connsiteY66" fmla="*/ 39814 h 47269"/>
                <a:gd name="connsiteX67" fmla="*/ 13868 w 65759"/>
                <a:gd name="connsiteY67" fmla="*/ 38322 h 47269"/>
                <a:gd name="connsiteX68" fmla="*/ 13718 w 65759"/>
                <a:gd name="connsiteY68" fmla="*/ 36980 h 47269"/>
                <a:gd name="connsiteX69" fmla="*/ 13271 w 65759"/>
                <a:gd name="connsiteY69" fmla="*/ 35937 h 47269"/>
                <a:gd name="connsiteX70" fmla="*/ 12526 w 65759"/>
                <a:gd name="connsiteY70" fmla="*/ 35042 h 47269"/>
                <a:gd name="connsiteX71" fmla="*/ 11631 w 65759"/>
                <a:gd name="connsiteY71" fmla="*/ 34594 h 47269"/>
                <a:gd name="connsiteX72" fmla="*/ 8798 w 65759"/>
                <a:gd name="connsiteY72" fmla="*/ 34744 h 47269"/>
                <a:gd name="connsiteX73" fmla="*/ 8947 w 65759"/>
                <a:gd name="connsiteY73" fmla="*/ 34296 h 47269"/>
                <a:gd name="connsiteX74" fmla="*/ 10289 w 65759"/>
                <a:gd name="connsiteY74" fmla="*/ 33253 h 47269"/>
                <a:gd name="connsiteX75" fmla="*/ 12376 w 65759"/>
                <a:gd name="connsiteY75" fmla="*/ 32805 h 47269"/>
                <a:gd name="connsiteX76" fmla="*/ 15210 w 65759"/>
                <a:gd name="connsiteY76" fmla="*/ 32954 h 47269"/>
                <a:gd name="connsiteX77" fmla="*/ 16999 w 65759"/>
                <a:gd name="connsiteY77" fmla="*/ 33253 h 47269"/>
                <a:gd name="connsiteX78" fmla="*/ 17894 w 65759"/>
                <a:gd name="connsiteY78" fmla="*/ 33700 h 47269"/>
                <a:gd name="connsiteX79" fmla="*/ 18192 w 65759"/>
                <a:gd name="connsiteY79" fmla="*/ 34147 h 47269"/>
                <a:gd name="connsiteX80" fmla="*/ 16701 w 65759"/>
                <a:gd name="connsiteY80" fmla="*/ 36086 h 47269"/>
                <a:gd name="connsiteX81" fmla="*/ 16104 w 65759"/>
                <a:gd name="connsiteY81" fmla="*/ 37577 h 47269"/>
                <a:gd name="connsiteX82" fmla="*/ 16552 w 65759"/>
                <a:gd name="connsiteY82" fmla="*/ 37726 h 47269"/>
                <a:gd name="connsiteX83" fmla="*/ 18788 w 65759"/>
                <a:gd name="connsiteY83" fmla="*/ 36533 h 47269"/>
                <a:gd name="connsiteX84" fmla="*/ 21920 w 65759"/>
                <a:gd name="connsiteY84" fmla="*/ 38322 h 47269"/>
                <a:gd name="connsiteX85" fmla="*/ 24007 w 65759"/>
                <a:gd name="connsiteY85" fmla="*/ 38621 h 47269"/>
                <a:gd name="connsiteX86" fmla="*/ 24306 w 65759"/>
                <a:gd name="connsiteY86" fmla="*/ 38919 h 47269"/>
                <a:gd name="connsiteX87" fmla="*/ 16999 w 65759"/>
                <a:gd name="connsiteY87" fmla="*/ 45480 h 47269"/>
                <a:gd name="connsiteX88" fmla="*/ 16999 w 65759"/>
                <a:gd name="connsiteY88" fmla="*/ 46076 h 47269"/>
                <a:gd name="connsiteX89" fmla="*/ 17446 w 65759"/>
                <a:gd name="connsiteY89" fmla="*/ 46822 h 47269"/>
                <a:gd name="connsiteX90" fmla="*/ 18043 w 65759"/>
                <a:gd name="connsiteY90" fmla="*/ 47120 h 47269"/>
                <a:gd name="connsiteX91" fmla="*/ 19534 w 65759"/>
                <a:gd name="connsiteY91" fmla="*/ 47269 h 47269"/>
                <a:gd name="connsiteX92" fmla="*/ 25200 w 65759"/>
                <a:gd name="connsiteY92" fmla="*/ 43989 h 47269"/>
                <a:gd name="connsiteX93" fmla="*/ 28183 w 65759"/>
                <a:gd name="connsiteY93" fmla="*/ 39963 h 47269"/>
                <a:gd name="connsiteX94" fmla="*/ 28481 w 65759"/>
                <a:gd name="connsiteY94" fmla="*/ 39068 h 47269"/>
                <a:gd name="connsiteX95" fmla="*/ 28481 w 65759"/>
                <a:gd name="connsiteY95" fmla="*/ 38024 h 47269"/>
                <a:gd name="connsiteX96" fmla="*/ 28033 w 65759"/>
                <a:gd name="connsiteY96" fmla="*/ 37279 h 47269"/>
                <a:gd name="connsiteX97" fmla="*/ 25797 w 65759"/>
                <a:gd name="connsiteY97" fmla="*/ 36384 h 47269"/>
                <a:gd name="connsiteX98" fmla="*/ 29674 w 65759"/>
                <a:gd name="connsiteY98" fmla="*/ 35340 h 47269"/>
                <a:gd name="connsiteX99" fmla="*/ 31314 w 65759"/>
                <a:gd name="connsiteY99" fmla="*/ 34445 h 47269"/>
                <a:gd name="connsiteX100" fmla="*/ 31910 w 65759"/>
                <a:gd name="connsiteY100" fmla="*/ 33103 h 47269"/>
                <a:gd name="connsiteX101" fmla="*/ 33402 w 65759"/>
                <a:gd name="connsiteY101" fmla="*/ 31910 h 47269"/>
                <a:gd name="connsiteX102" fmla="*/ 37875 w 65759"/>
                <a:gd name="connsiteY102" fmla="*/ 29525 h 47269"/>
                <a:gd name="connsiteX103" fmla="*/ 43690 w 65759"/>
                <a:gd name="connsiteY103" fmla="*/ 29077 h 47269"/>
                <a:gd name="connsiteX104" fmla="*/ 45331 w 65759"/>
                <a:gd name="connsiteY104" fmla="*/ 27437 h 47269"/>
                <a:gd name="connsiteX105" fmla="*/ 48313 w 65759"/>
                <a:gd name="connsiteY105" fmla="*/ 25797 h 47269"/>
                <a:gd name="connsiteX106" fmla="*/ 50699 w 65759"/>
                <a:gd name="connsiteY106" fmla="*/ 25797 h 47269"/>
                <a:gd name="connsiteX107" fmla="*/ 52637 w 65759"/>
                <a:gd name="connsiteY107" fmla="*/ 25499 h 47269"/>
                <a:gd name="connsiteX108" fmla="*/ 53532 w 65759"/>
                <a:gd name="connsiteY108" fmla="*/ 24902 h 47269"/>
                <a:gd name="connsiteX109" fmla="*/ 53234 w 65759"/>
                <a:gd name="connsiteY109" fmla="*/ 23560 h 47269"/>
                <a:gd name="connsiteX110" fmla="*/ 52488 w 65759"/>
                <a:gd name="connsiteY110" fmla="*/ 22218 h 47269"/>
                <a:gd name="connsiteX111" fmla="*/ 50848 w 65759"/>
                <a:gd name="connsiteY111" fmla="*/ 20578 h 47269"/>
                <a:gd name="connsiteX112" fmla="*/ 46225 w 65759"/>
                <a:gd name="connsiteY112" fmla="*/ 20280 h 47269"/>
                <a:gd name="connsiteX113" fmla="*/ 45182 w 65759"/>
                <a:gd name="connsiteY113" fmla="*/ 19981 h 47269"/>
                <a:gd name="connsiteX114" fmla="*/ 46673 w 65759"/>
                <a:gd name="connsiteY114" fmla="*/ 18788 h 47269"/>
                <a:gd name="connsiteX115" fmla="*/ 47418 w 65759"/>
                <a:gd name="connsiteY115" fmla="*/ 18490 h 47269"/>
                <a:gd name="connsiteX116" fmla="*/ 49506 w 65759"/>
                <a:gd name="connsiteY116" fmla="*/ 18639 h 47269"/>
                <a:gd name="connsiteX117" fmla="*/ 54874 w 65759"/>
                <a:gd name="connsiteY117" fmla="*/ 19832 h 47269"/>
                <a:gd name="connsiteX118" fmla="*/ 60540 w 65759"/>
                <a:gd name="connsiteY118" fmla="*/ 20578 h 47269"/>
                <a:gd name="connsiteX119" fmla="*/ 61435 w 65759"/>
                <a:gd name="connsiteY119" fmla="*/ 20280 h 47269"/>
                <a:gd name="connsiteX120" fmla="*/ 62628 w 65759"/>
                <a:gd name="connsiteY120" fmla="*/ 19534 h 47269"/>
                <a:gd name="connsiteX121" fmla="*/ 65759 w 65759"/>
                <a:gd name="connsiteY121" fmla="*/ 15657 h 47269"/>
                <a:gd name="connsiteX122" fmla="*/ 65759 w 65759"/>
                <a:gd name="connsiteY122" fmla="*/ 14911 h 47269"/>
                <a:gd name="connsiteX123" fmla="*/ 65163 w 65759"/>
                <a:gd name="connsiteY123" fmla="*/ 14166 h 47269"/>
                <a:gd name="connsiteX124" fmla="*/ 60540 w 65759"/>
                <a:gd name="connsiteY124" fmla="*/ 12973 h 4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65759" h="47269">
                  <a:moveTo>
                    <a:pt x="60540" y="12973"/>
                  </a:moveTo>
                  <a:lnTo>
                    <a:pt x="58751" y="10736"/>
                  </a:lnTo>
                  <a:lnTo>
                    <a:pt x="58602" y="9394"/>
                  </a:lnTo>
                  <a:lnTo>
                    <a:pt x="60391" y="7605"/>
                  </a:lnTo>
                  <a:lnTo>
                    <a:pt x="60540" y="6561"/>
                  </a:lnTo>
                  <a:lnTo>
                    <a:pt x="60093" y="5815"/>
                  </a:lnTo>
                  <a:lnTo>
                    <a:pt x="58005" y="4772"/>
                  </a:lnTo>
                  <a:lnTo>
                    <a:pt x="55172" y="4921"/>
                  </a:lnTo>
                  <a:lnTo>
                    <a:pt x="53085" y="5517"/>
                  </a:lnTo>
                  <a:lnTo>
                    <a:pt x="49059" y="7754"/>
                  </a:lnTo>
                  <a:lnTo>
                    <a:pt x="48015" y="8052"/>
                  </a:lnTo>
                  <a:lnTo>
                    <a:pt x="47866" y="5965"/>
                  </a:lnTo>
                  <a:lnTo>
                    <a:pt x="49059" y="2982"/>
                  </a:lnTo>
                  <a:lnTo>
                    <a:pt x="46673" y="1491"/>
                  </a:lnTo>
                  <a:lnTo>
                    <a:pt x="40857" y="0"/>
                  </a:lnTo>
                  <a:lnTo>
                    <a:pt x="39217" y="596"/>
                  </a:lnTo>
                  <a:lnTo>
                    <a:pt x="40708" y="2535"/>
                  </a:lnTo>
                  <a:lnTo>
                    <a:pt x="40559" y="3728"/>
                  </a:lnTo>
                  <a:lnTo>
                    <a:pt x="39813" y="4324"/>
                  </a:lnTo>
                  <a:lnTo>
                    <a:pt x="39813" y="6114"/>
                  </a:lnTo>
                  <a:lnTo>
                    <a:pt x="39366" y="7008"/>
                  </a:lnTo>
                  <a:lnTo>
                    <a:pt x="38471" y="7307"/>
                  </a:lnTo>
                  <a:lnTo>
                    <a:pt x="35638" y="6710"/>
                  </a:lnTo>
                  <a:lnTo>
                    <a:pt x="34893" y="6859"/>
                  </a:lnTo>
                  <a:lnTo>
                    <a:pt x="33998" y="7754"/>
                  </a:lnTo>
                  <a:lnTo>
                    <a:pt x="33103" y="8947"/>
                  </a:lnTo>
                  <a:lnTo>
                    <a:pt x="32209" y="9543"/>
                  </a:lnTo>
                  <a:lnTo>
                    <a:pt x="31314" y="9543"/>
                  </a:lnTo>
                  <a:lnTo>
                    <a:pt x="30121" y="8350"/>
                  </a:lnTo>
                  <a:lnTo>
                    <a:pt x="27735" y="4623"/>
                  </a:lnTo>
                  <a:lnTo>
                    <a:pt x="26841" y="4026"/>
                  </a:lnTo>
                  <a:lnTo>
                    <a:pt x="24902" y="3728"/>
                  </a:lnTo>
                  <a:lnTo>
                    <a:pt x="23858" y="3877"/>
                  </a:lnTo>
                  <a:lnTo>
                    <a:pt x="22964" y="4324"/>
                  </a:lnTo>
                  <a:lnTo>
                    <a:pt x="21323" y="6114"/>
                  </a:lnTo>
                  <a:lnTo>
                    <a:pt x="21323" y="7158"/>
                  </a:lnTo>
                  <a:lnTo>
                    <a:pt x="21920" y="8500"/>
                  </a:lnTo>
                  <a:lnTo>
                    <a:pt x="23858" y="10289"/>
                  </a:lnTo>
                  <a:lnTo>
                    <a:pt x="26841" y="12227"/>
                  </a:lnTo>
                  <a:lnTo>
                    <a:pt x="26990" y="13122"/>
                  </a:lnTo>
                  <a:lnTo>
                    <a:pt x="24007" y="12973"/>
                  </a:lnTo>
                  <a:lnTo>
                    <a:pt x="23113" y="13420"/>
                  </a:lnTo>
                  <a:lnTo>
                    <a:pt x="23560" y="14911"/>
                  </a:lnTo>
                  <a:lnTo>
                    <a:pt x="24156" y="21025"/>
                  </a:lnTo>
                  <a:lnTo>
                    <a:pt x="25200" y="24007"/>
                  </a:lnTo>
                  <a:lnTo>
                    <a:pt x="26990" y="26393"/>
                  </a:lnTo>
                  <a:lnTo>
                    <a:pt x="25200" y="25648"/>
                  </a:lnTo>
                  <a:lnTo>
                    <a:pt x="23858" y="24306"/>
                  </a:lnTo>
                  <a:lnTo>
                    <a:pt x="21920" y="21174"/>
                  </a:lnTo>
                  <a:lnTo>
                    <a:pt x="20130" y="17595"/>
                  </a:lnTo>
                  <a:lnTo>
                    <a:pt x="18639" y="16552"/>
                  </a:lnTo>
                  <a:lnTo>
                    <a:pt x="18341" y="16104"/>
                  </a:lnTo>
                  <a:lnTo>
                    <a:pt x="18938" y="15359"/>
                  </a:lnTo>
                  <a:lnTo>
                    <a:pt x="18043" y="13569"/>
                  </a:lnTo>
                  <a:lnTo>
                    <a:pt x="15806" y="12824"/>
                  </a:lnTo>
                  <a:lnTo>
                    <a:pt x="14017" y="12675"/>
                  </a:lnTo>
                  <a:lnTo>
                    <a:pt x="11333" y="13271"/>
                  </a:lnTo>
                  <a:lnTo>
                    <a:pt x="8649" y="15210"/>
                  </a:lnTo>
                  <a:lnTo>
                    <a:pt x="4772" y="16403"/>
                  </a:lnTo>
                  <a:lnTo>
                    <a:pt x="1044" y="20876"/>
                  </a:lnTo>
                  <a:lnTo>
                    <a:pt x="0" y="24007"/>
                  </a:lnTo>
                  <a:lnTo>
                    <a:pt x="149" y="25200"/>
                  </a:lnTo>
                  <a:lnTo>
                    <a:pt x="3877" y="30419"/>
                  </a:lnTo>
                  <a:lnTo>
                    <a:pt x="5666" y="36980"/>
                  </a:lnTo>
                  <a:lnTo>
                    <a:pt x="9842" y="41603"/>
                  </a:lnTo>
                  <a:lnTo>
                    <a:pt x="11929" y="41901"/>
                  </a:lnTo>
                  <a:lnTo>
                    <a:pt x="13271" y="39814"/>
                  </a:lnTo>
                  <a:lnTo>
                    <a:pt x="13868" y="38322"/>
                  </a:lnTo>
                  <a:lnTo>
                    <a:pt x="13718" y="36980"/>
                  </a:lnTo>
                  <a:lnTo>
                    <a:pt x="13271" y="35937"/>
                  </a:lnTo>
                  <a:lnTo>
                    <a:pt x="12526" y="35042"/>
                  </a:lnTo>
                  <a:lnTo>
                    <a:pt x="11631" y="34594"/>
                  </a:lnTo>
                  <a:lnTo>
                    <a:pt x="8798" y="34744"/>
                  </a:lnTo>
                  <a:lnTo>
                    <a:pt x="8947" y="34296"/>
                  </a:lnTo>
                  <a:lnTo>
                    <a:pt x="10289" y="33253"/>
                  </a:lnTo>
                  <a:lnTo>
                    <a:pt x="12376" y="32805"/>
                  </a:lnTo>
                  <a:lnTo>
                    <a:pt x="15210" y="32954"/>
                  </a:lnTo>
                  <a:lnTo>
                    <a:pt x="16999" y="33253"/>
                  </a:lnTo>
                  <a:lnTo>
                    <a:pt x="17894" y="33700"/>
                  </a:lnTo>
                  <a:lnTo>
                    <a:pt x="18192" y="34147"/>
                  </a:lnTo>
                  <a:lnTo>
                    <a:pt x="16701" y="36086"/>
                  </a:lnTo>
                  <a:lnTo>
                    <a:pt x="16104" y="37577"/>
                  </a:lnTo>
                  <a:lnTo>
                    <a:pt x="16552" y="37726"/>
                  </a:lnTo>
                  <a:lnTo>
                    <a:pt x="18788" y="36533"/>
                  </a:lnTo>
                  <a:lnTo>
                    <a:pt x="21920" y="38322"/>
                  </a:lnTo>
                  <a:lnTo>
                    <a:pt x="24007" y="38621"/>
                  </a:lnTo>
                  <a:lnTo>
                    <a:pt x="24306" y="38919"/>
                  </a:lnTo>
                  <a:lnTo>
                    <a:pt x="16999" y="45480"/>
                  </a:lnTo>
                  <a:lnTo>
                    <a:pt x="16999" y="46076"/>
                  </a:lnTo>
                  <a:lnTo>
                    <a:pt x="17446" y="46822"/>
                  </a:lnTo>
                  <a:lnTo>
                    <a:pt x="18043" y="47120"/>
                  </a:lnTo>
                  <a:lnTo>
                    <a:pt x="19534" y="47269"/>
                  </a:lnTo>
                  <a:lnTo>
                    <a:pt x="25200" y="43989"/>
                  </a:lnTo>
                  <a:lnTo>
                    <a:pt x="28183" y="39963"/>
                  </a:lnTo>
                  <a:lnTo>
                    <a:pt x="28481" y="39068"/>
                  </a:lnTo>
                  <a:lnTo>
                    <a:pt x="28481" y="38024"/>
                  </a:lnTo>
                  <a:lnTo>
                    <a:pt x="28033" y="37279"/>
                  </a:lnTo>
                  <a:lnTo>
                    <a:pt x="25797" y="36384"/>
                  </a:lnTo>
                  <a:lnTo>
                    <a:pt x="29674" y="35340"/>
                  </a:lnTo>
                  <a:lnTo>
                    <a:pt x="31314" y="34445"/>
                  </a:lnTo>
                  <a:lnTo>
                    <a:pt x="31910" y="33103"/>
                  </a:lnTo>
                  <a:lnTo>
                    <a:pt x="33402" y="31910"/>
                  </a:lnTo>
                  <a:lnTo>
                    <a:pt x="37875" y="29525"/>
                  </a:lnTo>
                  <a:lnTo>
                    <a:pt x="43690" y="29077"/>
                  </a:lnTo>
                  <a:lnTo>
                    <a:pt x="45331" y="27437"/>
                  </a:lnTo>
                  <a:lnTo>
                    <a:pt x="48313" y="25797"/>
                  </a:lnTo>
                  <a:lnTo>
                    <a:pt x="50699" y="25797"/>
                  </a:lnTo>
                  <a:lnTo>
                    <a:pt x="52637" y="25499"/>
                  </a:lnTo>
                  <a:lnTo>
                    <a:pt x="53532" y="24902"/>
                  </a:lnTo>
                  <a:lnTo>
                    <a:pt x="53234" y="23560"/>
                  </a:lnTo>
                  <a:lnTo>
                    <a:pt x="52488" y="22218"/>
                  </a:lnTo>
                  <a:lnTo>
                    <a:pt x="50848" y="20578"/>
                  </a:lnTo>
                  <a:lnTo>
                    <a:pt x="46225" y="20280"/>
                  </a:lnTo>
                  <a:lnTo>
                    <a:pt x="45182" y="19981"/>
                  </a:lnTo>
                  <a:lnTo>
                    <a:pt x="46673" y="18788"/>
                  </a:lnTo>
                  <a:lnTo>
                    <a:pt x="47418" y="18490"/>
                  </a:lnTo>
                  <a:lnTo>
                    <a:pt x="49506" y="18639"/>
                  </a:lnTo>
                  <a:lnTo>
                    <a:pt x="54874" y="19832"/>
                  </a:lnTo>
                  <a:lnTo>
                    <a:pt x="60540" y="20578"/>
                  </a:lnTo>
                  <a:lnTo>
                    <a:pt x="61435" y="20280"/>
                  </a:lnTo>
                  <a:lnTo>
                    <a:pt x="62628" y="19534"/>
                  </a:lnTo>
                  <a:lnTo>
                    <a:pt x="65759" y="15657"/>
                  </a:lnTo>
                  <a:lnTo>
                    <a:pt x="65759" y="14911"/>
                  </a:lnTo>
                  <a:lnTo>
                    <a:pt x="65163" y="14166"/>
                  </a:lnTo>
                  <a:lnTo>
                    <a:pt x="60540" y="1297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0" name="imgAlaska26">
              <a:extLst>
                <a:ext uri="{FF2B5EF4-FFF2-40B4-BE49-F238E27FC236}">
                  <a16:creationId xmlns:a16="http://schemas.microsoft.com/office/drawing/2014/main" id="{FEC8D733-68BE-47AD-F134-0ED0B800716D}"/>
                </a:ext>
              </a:extLst>
            </p:cNvPr>
            <p:cNvSpPr/>
            <p:nvPr/>
          </p:nvSpPr>
          <p:spPr>
            <a:xfrm>
              <a:off x="1768557" y="2809251"/>
              <a:ext cx="9543" cy="9990"/>
            </a:xfrm>
            <a:custGeom>
              <a:avLst/>
              <a:gdLst>
                <a:gd name="connsiteX0" fmla="*/ 6859 w 9543"/>
                <a:gd name="connsiteY0" fmla="*/ 3728 h 9990"/>
                <a:gd name="connsiteX1" fmla="*/ 7605 w 9543"/>
                <a:gd name="connsiteY1" fmla="*/ 1640 h 9990"/>
                <a:gd name="connsiteX2" fmla="*/ 7605 w 9543"/>
                <a:gd name="connsiteY2" fmla="*/ 1044 h 9990"/>
                <a:gd name="connsiteX3" fmla="*/ 7157 w 9543"/>
                <a:gd name="connsiteY3" fmla="*/ 1044 h 9990"/>
                <a:gd name="connsiteX4" fmla="*/ 5368 w 9543"/>
                <a:gd name="connsiteY4" fmla="*/ 3281 h 9990"/>
                <a:gd name="connsiteX5" fmla="*/ 4623 w 9543"/>
                <a:gd name="connsiteY5" fmla="*/ 3579 h 9990"/>
                <a:gd name="connsiteX6" fmla="*/ 4175 w 9543"/>
                <a:gd name="connsiteY6" fmla="*/ 3579 h 9990"/>
                <a:gd name="connsiteX7" fmla="*/ 4623 w 9543"/>
                <a:gd name="connsiteY7" fmla="*/ 1789 h 9990"/>
                <a:gd name="connsiteX8" fmla="*/ 4473 w 9543"/>
                <a:gd name="connsiteY8" fmla="*/ 1044 h 9990"/>
                <a:gd name="connsiteX9" fmla="*/ 3877 w 9543"/>
                <a:gd name="connsiteY9" fmla="*/ 298 h 9990"/>
                <a:gd name="connsiteX10" fmla="*/ 3131 w 9543"/>
                <a:gd name="connsiteY10" fmla="*/ 0 h 9990"/>
                <a:gd name="connsiteX11" fmla="*/ 1491 w 9543"/>
                <a:gd name="connsiteY11" fmla="*/ 895 h 9990"/>
                <a:gd name="connsiteX12" fmla="*/ 149 w 9543"/>
                <a:gd name="connsiteY12" fmla="*/ 2684 h 9990"/>
                <a:gd name="connsiteX13" fmla="*/ 0 w 9543"/>
                <a:gd name="connsiteY13" fmla="*/ 3579 h 9990"/>
                <a:gd name="connsiteX14" fmla="*/ 447 w 9543"/>
                <a:gd name="connsiteY14" fmla="*/ 8947 h 9990"/>
                <a:gd name="connsiteX15" fmla="*/ 1342 w 9543"/>
                <a:gd name="connsiteY15" fmla="*/ 9991 h 9990"/>
                <a:gd name="connsiteX16" fmla="*/ 2386 w 9543"/>
                <a:gd name="connsiteY16" fmla="*/ 8947 h 9990"/>
                <a:gd name="connsiteX17" fmla="*/ 3728 w 9543"/>
                <a:gd name="connsiteY17" fmla="*/ 8798 h 9990"/>
                <a:gd name="connsiteX18" fmla="*/ 6114 w 9543"/>
                <a:gd name="connsiteY18" fmla="*/ 9543 h 9990"/>
                <a:gd name="connsiteX19" fmla="*/ 9394 w 9543"/>
                <a:gd name="connsiteY19" fmla="*/ 8500 h 9990"/>
                <a:gd name="connsiteX20" fmla="*/ 9543 w 9543"/>
                <a:gd name="connsiteY20" fmla="*/ 8052 h 9990"/>
                <a:gd name="connsiteX21" fmla="*/ 8201 w 9543"/>
                <a:gd name="connsiteY21" fmla="*/ 6710 h 9990"/>
                <a:gd name="connsiteX22" fmla="*/ 6859 w 9543"/>
                <a:gd name="connsiteY22" fmla="*/ 3728 h 9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543" h="9990">
                  <a:moveTo>
                    <a:pt x="6859" y="3728"/>
                  </a:moveTo>
                  <a:lnTo>
                    <a:pt x="7605" y="1640"/>
                  </a:lnTo>
                  <a:lnTo>
                    <a:pt x="7605" y="1044"/>
                  </a:lnTo>
                  <a:lnTo>
                    <a:pt x="7157" y="1044"/>
                  </a:lnTo>
                  <a:lnTo>
                    <a:pt x="5368" y="3281"/>
                  </a:lnTo>
                  <a:lnTo>
                    <a:pt x="4623" y="3579"/>
                  </a:lnTo>
                  <a:lnTo>
                    <a:pt x="4175" y="3579"/>
                  </a:lnTo>
                  <a:lnTo>
                    <a:pt x="4623" y="1789"/>
                  </a:lnTo>
                  <a:lnTo>
                    <a:pt x="4473" y="1044"/>
                  </a:lnTo>
                  <a:lnTo>
                    <a:pt x="3877" y="298"/>
                  </a:lnTo>
                  <a:lnTo>
                    <a:pt x="3131" y="0"/>
                  </a:lnTo>
                  <a:lnTo>
                    <a:pt x="1491" y="895"/>
                  </a:lnTo>
                  <a:lnTo>
                    <a:pt x="149" y="2684"/>
                  </a:lnTo>
                  <a:lnTo>
                    <a:pt x="0" y="3579"/>
                  </a:lnTo>
                  <a:lnTo>
                    <a:pt x="447" y="8947"/>
                  </a:lnTo>
                  <a:lnTo>
                    <a:pt x="1342" y="9991"/>
                  </a:lnTo>
                  <a:lnTo>
                    <a:pt x="2386" y="8947"/>
                  </a:lnTo>
                  <a:lnTo>
                    <a:pt x="3728" y="8798"/>
                  </a:lnTo>
                  <a:lnTo>
                    <a:pt x="6114" y="9543"/>
                  </a:lnTo>
                  <a:lnTo>
                    <a:pt x="9394" y="8500"/>
                  </a:lnTo>
                  <a:lnTo>
                    <a:pt x="9543" y="8052"/>
                  </a:lnTo>
                  <a:lnTo>
                    <a:pt x="8201" y="6710"/>
                  </a:lnTo>
                  <a:lnTo>
                    <a:pt x="6859" y="372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1" name="imgAlaska27">
              <a:extLst>
                <a:ext uri="{FF2B5EF4-FFF2-40B4-BE49-F238E27FC236}">
                  <a16:creationId xmlns:a16="http://schemas.microsoft.com/office/drawing/2014/main" id="{EBE8E79A-83AC-E82A-53DB-BF74FAB9D6E1}"/>
                </a:ext>
              </a:extLst>
            </p:cNvPr>
            <p:cNvSpPr/>
            <p:nvPr/>
          </p:nvSpPr>
          <p:spPr>
            <a:xfrm>
              <a:off x="1965090" y="2740062"/>
              <a:ext cx="12376" cy="7306"/>
            </a:xfrm>
            <a:custGeom>
              <a:avLst/>
              <a:gdLst>
                <a:gd name="connsiteX0" fmla="*/ 11631 w 12376"/>
                <a:gd name="connsiteY0" fmla="*/ 746 h 7306"/>
                <a:gd name="connsiteX1" fmla="*/ 2386 w 12376"/>
                <a:gd name="connsiteY1" fmla="*/ 0 h 7306"/>
                <a:gd name="connsiteX2" fmla="*/ 596 w 12376"/>
                <a:gd name="connsiteY2" fmla="*/ 2088 h 7306"/>
                <a:gd name="connsiteX3" fmla="*/ 0 w 12376"/>
                <a:gd name="connsiteY3" fmla="*/ 5219 h 7306"/>
                <a:gd name="connsiteX4" fmla="*/ 2088 w 12376"/>
                <a:gd name="connsiteY4" fmla="*/ 7307 h 7306"/>
                <a:gd name="connsiteX5" fmla="*/ 3728 w 12376"/>
                <a:gd name="connsiteY5" fmla="*/ 6114 h 7306"/>
                <a:gd name="connsiteX6" fmla="*/ 5815 w 12376"/>
                <a:gd name="connsiteY6" fmla="*/ 3579 h 7306"/>
                <a:gd name="connsiteX7" fmla="*/ 6412 w 12376"/>
                <a:gd name="connsiteY7" fmla="*/ 3728 h 7306"/>
                <a:gd name="connsiteX8" fmla="*/ 9692 w 12376"/>
                <a:gd name="connsiteY8" fmla="*/ 2386 h 7306"/>
                <a:gd name="connsiteX9" fmla="*/ 11631 w 12376"/>
                <a:gd name="connsiteY9" fmla="*/ 2237 h 7306"/>
                <a:gd name="connsiteX10" fmla="*/ 12376 w 12376"/>
                <a:gd name="connsiteY10" fmla="*/ 1789 h 7306"/>
                <a:gd name="connsiteX11" fmla="*/ 12376 w 12376"/>
                <a:gd name="connsiteY11" fmla="*/ 1342 h 7306"/>
                <a:gd name="connsiteX12" fmla="*/ 11631 w 12376"/>
                <a:gd name="connsiteY12" fmla="*/ 746 h 7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376" h="7306">
                  <a:moveTo>
                    <a:pt x="11631" y="746"/>
                  </a:moveTo>
                  <a:lnTo>
                    <a:pt x="2386" y="0"/>
                  </a:lnTo>
                  <a:lnTo>
                    <a:pt x="596" y="2088"/>
                  </a:lnTo>
                  <a:lnTo>
                    <a:pt x="0" y="5219"/>
                  </a:lnTo>
                  <a:lnTo>
                    <a:pt x="2088" y="7307"/>
                  </a:lnTo>
                  <a:lnTo>
                    <a:pt x="3728" y="6114"/>
                  </a:lnTo>
                  <a:lnTo>
                    <a:pt x="5815" y="3579"/>
                  </a:lnTo>
                  <a:lnTo>
                    <a:pt x="6412" y="3728"/>
                  </a:lnTo>
                  <a:lnTo>
                    <a:pt x="9692" y="2386"/>
                  </a:lnTo>
                  <a:lnTo>
                    <a:pt x="11631" y="2237"/>
                  </a:lnTo>
                  <a:lnTo>
                    <a:pt x="12376" y="1789"/>
                  </a:lnTo>
                  <a:lnTo>
                    <a:pt x="12376" y="1342"/>
                  </a:lnTo>
                  <a:lnTo>
                    <a:pt x="11631" y="74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2" name="imgAlaska28">
              <a:extLst>
                <a:ext uri="{FF2B5EF4-FFF2-40B4-BE49-F238E27FC236}">
                  <a16:creationId xmlns:a16="http://schemas.microsoft.com/office/drawing/2014/main" id="{6884AE47-1590-D37C-DBB5-F10AC47C7685}"/>
                </a:ext>
              </a:extLst>
            </p:cNvPr>
            <p:cNvSpPr/>
            <p:nvPr/>
          </p:nvSpPr>
          <p:spPr>
            <a:xfrm>
              <a:off x="1939889" y="2762727"/>
              <a:ext cx="6113" cy="3727"/>
            </a:xfrm>
            <a:custGeom>
              <a:avLst/>
              <a:gdLst>
                <a:gd name="connsiteX0" fmla="*/ 3131 w 6113"/>
                <a:gd name="connsiteY0" fmla="*/ 0 h 3727"/>
                <a:gd name="connsiteX1" fmla="*/ 298 w 6113"/>
                <a:gd name="connsiteY1" fmla="*/ 1491 h 3727"/>
                <a:gd name="connsiteX2" fmla="*/ 0 w 6113"/>
                <a:gd name="connsiteY2" fmla="*/ 2684 h 3727"/>
                <a:gd name="connsiteX3" fmla="*/ 2088 w 6113"/>
                <a:gd name="connsiteY3" fmla="*/ 3728 h 3727"/>
                <a:gd name="connsiteX4" fmla="*/ 3281 w 6113"/>
                <a:gd name="connsiteY4" fmla="*/ 3579 h 3727"/>
                <a:gd name="connsiteX5" fmla="*/ 4921 w 6113"/>
                <a:gd name="connsiteY5" fmla="*/ 2982 h 3727"/>
                <a:gd name="connsiteX6" fmla="*/ 5815 w 6113"/>
                <a:gd name="connsiteY6" fmla="*/ 2535 h 3727"/>
                <a:gd name="connsiteX7" fmla="*/ 5965 w 6113"/>
                <a:gd name="connsiteY7" fmla="*/ 1939 h 3727"/>
                <a:gd name="connsiteX8" fmla="*/ 6114 w 6113"/>
                <a:gd name="connsiteY8" fmla="*/ 1044 h 3727"/>
                <a:gd name="connsiteX9" fmla="*/ 5965 w 6113"/>
                <a:gd name="connsiteY9" fmla="*/ 149 h 3727"/>
                <a:gd name="connsiteX10" fmla="*/ 3131 w 6113"/>
                <a:gd name="connsiteY10" fmla="*/ 0 h 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13" h="3727">
                  <a:moveTo>
                    <a:pt x="3131" y="0"/>
                  </a:moveTo>
                  <a:lnTo>
                    <a:pt x="298" y="1491"/>
                  </a:lnTo>
                  <a:lnTo>
                    <a:pt x="0" y="2684"/>
                  </a:lnTo>
                  <a:lnTo>
                    <a:pt x="2088" y="3728"/>
                  </a:lnTo>
                  <a:lnTo>
                    <a:pt x="3281" y="3579"/>
                  </a:lnTo>
                  <a:lnTo>
                    <a:pt x="4921" y="2982"/>
                  </a:lnTo>
                  <a:lnTo>
                    <a:pt x="5815" y="2535"/>
                  </a:lnTo>
                  <a:lnTo>
                    <a:pt x="5965" y="1939"/>
                  </a:lnTo>
                  <a:lnTo>
                    <a:pt x="6114" y="1044"/>
                  </a:lnTo>
                  <a:lnTo>
                    <a:pt x="5965" y="149"/>
                  </a:lnTo>
                  <a:lnTo>
                    <a:pt x="3131"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3" name="imgAlaska29">
              <a:extLst>
                <a:ext uri="{FF2B5EF4-FFF2-40B4-BE49-F238E27FC236}">
                  <a16:creationId xmlns:a16="http://schemas.microsoft.com/office/drawing/2014/main" id="{1AE9E502-FD64-FFC6-4AC3-0FD915B3D011}"/>
                </a:ext>
              </a:extLst>
            </p:cNvPr>
            <p:cNvSpPr/>
            <p:nvPr/>
          </p:nvSpPr>
          <p:spPr>
            <a:xfrm>
              <a:off x="1784811" y="2814321"/>
              <a:ext cx="10139" cy="13420"/>
            </a:xfrm>
            <a:custGeom>
              <a:avLst/>
              <a:gdLst>
                <a:gd name="connsiteX0" fmla="*/ 9394 w 10139"/>
                <a:gd name="connsiteY0" fmla="*/ 447 h 13420"/>
                <a:gd name="connsiteX1" fmla="*/ 8947 w 10139"/>
                <a:gd name="connsiteY1" fmla="*/ 0 h 13420"/>
                <a:gd name="connsiteX2" fmla="*/ 8052 w 10139"/>
                <a:gd name="connsiteY2" fmla="*/ 298 h 13420"/>
                <a:gd name="connsiteX3" fmla="*/ 6412 w 10139"/>
                <a:gd name="connsiteY3" fmla="*/ 2982 h 13420"/>
                <a:gd name="connsiteX4" fmla="*/ 4921 w 10139"/>
                <a:gd name="connsiteY4" fmla="*/ 3131 h 13420"/>
                <a:gd name="connsiteX5" fmla="*/ 3280 w 10139"/>
                <a:gd name="connsiteY5" fmla="*/ 5368 h 13420"/>
                <a:gd name="connsiteX6" fmla="*/ 2386 w 10139"/>
                <a:gd name="connsiteY6" fmla="*/ 5965 h 13420"/>
                <a:gd name="connsiteX7" fmla="*/ 1491 w 10139"/>
                <a:gd name="connsiteY7" fmla="*/ 5816 h 13420"/>
                <a:gd name="connsiteX8" fmla="*/ 1938 w 10139"/>
                <a:gd name="connsiteY8" fmla="*/ 8350 h 13420"/>
                <a:gd name="connsiteX9" fmla="*/ 1938 w 10139"/>
                <a:gd name="connsiteY9" fmla="*/ 9096 h 13420"/>
                <a:gd name="connsiteX10" fmla="*/ 1640 w 10139"/>
                <a:gd name="connsiteY10" fmla="*/ 10140 h 13420"/>
                <a:gd name="connsiteX11" fmla="*/ 0 w 10139"/>
                <a:gd name="connsiteY11" fmla="*/ 13420 h 13420"/>
                <a:gd name="connsiteX12" fmla="*/ 1491 w 10139"/>
                <a:gd name="connsiteY12" fmla="*/ 12675 h 13420"/>
                <a:gd name="connsiteX13" fmla="*/ 4921 w 10139"/>
                <a:gd name="connsiteY13" fmla="*/ 8798 h 13420"/>
                <a:gd name="connsiteX14" fmla="*/ 5965 w 10139"/>
                <a:gd name="connsiteY14" fmla="*/ 7903 h 13420"/>
                <a:gd name="connsiteX15" fmla="*/ 7157 w 10139"/>
                <a:gd name="connsiteY15" fmla="*/ 7456 h 13420"/>
                <a:gd name="connsiteX16" fmla="*/ 7754 w 10139"/>
                <a:gd name="connsiteY16" fmla="*/ 6412 h 13420"/>
                <a:gd name="connsiteX17" fmla="*/ 9245 w 10139"/>
                <a:gd name="connsiteY17" fmla="*/ 5517 h 13420"/>
                <a:gd name="connsiteX18" fmla="*/ 9842 w 10139"/>
                <a:gd name="connsiteY18" fmla="*/ 4921 h 13420"/>
                <a:gd name="connsiteX19" fmla="*/ 10140 w 10139"/>
                <a:gd name="connsiteY19" fmla="*/ 3579 h 13420"/>
                <a:gd name="connsiteX20" fmla="*/ 8649 w 10139"/>
                <a:gd name="connsiteY20" fmla="*/ 2088 h 13420"/>
                <a:gd name="connsiteX21" fmla="*/ 9394 w 10139"/>
                <a:gd name="connsiteY21" fmla="*/ 447 h 1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139" h="13420">
                  <a:moveTo>
                    <a:pt x="9394" y="447"/>
                  </a:moveTo>
                  <a:lnTo>
                    <a:pt x="8947" y="0"/>
                  </a:lnTo>
                  <a:lnTo>
                    <a:pt x="8052" y="298"/>
                  </a:lnTo>
                  <a:lnTo>
                    <a:pt x="6412" y="2982"/>
                  </a:lnTo>
                  <a:lnTo>
                    <a:pt x="4921" y="3131"/>
                  </a:lnTo>
                  <a:lnTo>
                    <a:pt x="3280" y="5368"/>
                  </a:lnTo>
                  <a:lnTo>
                    <a:pt x="2386" y="5965"/>
                  </a:lnTo>
                  <a:lnTo>
                    <a:pt x="1491" y="5816"/>
                  </a:lnTo>
                  <a:lnTo>
                    <a:pt x="1938" y="8350"/>
                  </a:lnTo>
                  <a:lnTo>
                    <a:pt x="1938" y="9096"/>
                  </a:lnTo>
                  <a:lnTo>
                    <a:pt x="1640" y="10140"/>
                  </a:lnTo>
                  <a:lnTo>
                    <a:pt x="0" y="13420"/>
                  </a:lnTo>
                  <a:lnTo>
                    <a:pt x="1491" y="12675"/>
                  </a:lnTo>
                  <a:lnTo>
                    <a:pt x="4921" y="8798"/>
                  </a:lnTo>
                  <a:lnTo>
                    <a:pt x="5965" y="7903"/>
                  </a:lnTo>
                  <a:lnTo>
                    <a:pt x="7157" y="7456"/>
                  </a:lnTo>
                  <a:lnTo>
                    <a:pt x="7754" y="6412"/>
                  </a:lnTo>
                  <a:lnTo>
                    <a:pt x="9245" y="5517"/>
                  </a:lnTo>
                  <a:lnTo>
                    <a:pt x="9842" y="4921"/>
                  </a:lnTo>
                  <a:lnTo>
                    <a:pt x="10140" y="3579"/>
                  </a:lnTo>
                  <a:lnTo>
                    <a:pt x="8649" y="2088"/>
                  </a:lnTo>
                  <a:lnTo>
                    <a:pt x="9394" y="44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4" name="imgAlaska30">
              <a:extLst>
                <a:ext uri="{FF2B5EF4-FFF2-40B4-BE49-F238E27FC236}">
                  <a16:creationId xmlns:a16="http://schemas.microsoft.com/office/drawing/2014/main" id="{CE432427-D99A-E3A5-5B6E-E82BF34351A8}"/>
                </a:ext>
              </a:extLst>
            </p:cNvPr>
            <p:cNvSpPr/>
            <p:nvPr/>
          </p:nvSpPr>
          <p:spPr>
            <a:xfrm>
              <a:off x="1777206" y="2811189"/>
              <a:ext cx="4920" cy="3727"/>
            </a:xfrm>
            <a:custGeom>
              <a:avLst/>
              <a:gdLst>
                <a:gd name="connsiteX0" fmla="*/ 596 w 4920"/>
                <a:gd name="connsiteY0" fmla="*/ 149 h 3727"/>
                <a:gd name="connsiteX1" fmla="*/ 0 w 4920"/>
                <a:gd name="connsiteY1" fmla="*/ 895 h 3727"/>
                <a:gd name="connsiteX2" fmla="*/ 895 w 4920"/>
                <a:gd name="connsiteY2" fmla="*/ 1789 h 3727"/>
                <a:gd name="connsiteX3" fmla="*/ 4473 w 4920"/>
                <a:gd name="connsiteY3" fmla="*/ 3728 h 3727"/>
                <a:gd name="connsiteX4" fmla="*/ 4921 w 4920"/>
                <a:gd name="connsiteY4" fmla="*/ 746 h 3727"/>
                <a:gd name="connsiteX5" fmla="*/ 4026 w 4920"/>
                <a:gd name="connsiteY5" fmla="*/ 0 h 3727"/>
                <a:gd name="connsiteX6" fmla="*/ 596 w 4920"/>
                <a:gd name="connsiteY6" fmla="*/ 149 h 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20" h="3727">
                  <a:moveTo>
                    <a:pt x="596" y="149"/>
                  </a:moveTo>
                  <a:lnTo>
                    <a:pt x="0" y="895"/>
                  </a:lnTo>
                  <a:lnTo>
                    <a:pt x="895" y="1789"/>
                  </a:lnTo>
                  <a:lnTo>
                    <a:pt x="4473" y="3728"/>
                  </a:lnTo>
                  <a:lnTo>
                    <a:pt x="4921" y="746"/>
                  </a:lnTo>
                  <a:lnTo>
                    <a:pt x="4026" y="0"/>
                  </a:lnTo>
                  <a:lnTo>
                    <a:pt x="596" y="1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5" name="imgAlaska31">
              <a:extLst>
                <a:ext uri="{FF2B5EF4-FFF2-40B4-BE49-F238E27FC236}">
                  <a16:creationId xmlns:a16="http://schemas.microsoft.com/office/drawing/2014/main" id="{0EBBAC7B-6C95-756E-5BA1-E1C42DD91995}"/>
                </a:ext>
              </a:extLst>
            </p:cNvPr>
            <p:cNvSpPr/>
            <p:nvPr/>
          </p:nvSpPr>
          <p:spPr>
            <a:xfrm>
              <a:off x="1804941" y="2822522"/>
              <a:ext cx="2684" cy="3578"/>
            </a:xfrm>
            <a:custGeom>
              <a:avLst/>
              <a:gdLst>
                <a:gd name="connsiteX0" fmla="*/ 1789 w 2684"/>
                <a:gd name="connsiteY0" fmla="*/ 3579 h 3578"/>
                <a:gd name="connsiteX1" fmla="*/ 2684 w 2684"/>
                <a:gd name="connsiteY1" fmla="*/ 3281 h 3578"/>
                <a:gd name="connsiteX2" fmla="*/ 2535 w 2684"/>
                <a:gd name="connsiteY2" fmla="*/ 2237 h 3578"/>
                <a:gd name="connsiteX3" fmla="*/ 1939 w 2684"/>
                <a:gd name="connsiteY3" fmla="*/ 746 h 3578"/>
                <a:gd name="connsiteX4" fmla="*/ 0 w 2684"/>
                <a:gd name="connsiteY4" fmla="*/ 0 h 3578"/>
                <a:gd name="connsiteX5" fmla="*/ 149 w 2684"/>
                <a:gd name="connsiteY5" fmla="*/ 895 h 3578"/>
                <a:gd name="connsiteX6" fmla="*/ 1044 w 2684"/>
                <a:gd name="connsiteY6" fmla="*/ 3131 h 3578"/>
                <a:gd name="connsiteX7" fmla="*/ 1789 w 2684"/>
                <a:gd name="connsiteY7" fmla="*/ 3579 h 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4" h="3578">
                  <a:moveTo>
                    <a:pt x="1789" y="3579"/>
                  </a:moveTo>
                  <a:lnTo>
                    <a:pt x="2684" y="3281"/>
                  </a:lnTo>
                  <a:lnTo>
                    <a:pt x="2535" y="2237"/>
                  </a:lnTo>
                  <a:lnTo>
                    <a:pt x="1939" y="746"/>
                  </a:lnTo>
                  <a:lnTo>
                    <a:pt x="0" y="0"/>
                  </a:lnTo>
                  <a:lnTo>
                    <a:pt x="149" y="895"/>
                  </a:lnTo>
                  <a:lnTo>
                    <a:pt x="1044" y="3131"/>
                  </a:lnTo>
                  <a:lnTo>
                    <a:pt x="1789" y="357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6" name="imgAlaska32">
              <a:extLst>
                <a:ext uri="{FF2B5EF4-FFF2-40B4-BE49-F238E27FC236}">
                  <a16:creationId xmlns:a16="http://schemas.microsoft.com/office/drawing/2014/main" id="{6AB2436D-2E27-31D0-7CBA-C99B0D9B1745}"/>
                </a:ext>
              </a:extLst>
            </p:cNvPr>
            <p:cNvSpPr/>
            <p:nvPr/>
          </p:nvSpPr>
          <p:spPr>
            <a:xfrm>
              <a:off x="1800020" y="2816110"/>
              <a:ext cx="3578" cy="6561"/>
            </a:xfrm>
            <a:custGeom>
              <a:avLst/>
              <a:gdLst>
                <a:gd name="connsiteX0" fmla="*/ 746 w 3578"/>
                <a:gd name="connsiteY0" fmla="*/ 6561 h 6561"/>
                <a:gd name="connsiteX1" fmla="*/ 2237 w 3578"/>
                <a:gd name="connsiteY1" fmla="*/ 5666 h 6561"/>
                <a:gd name="connsiteX2" fmla="*/ 2982 w 3578"/>
                <a:gd name="connsiteY2" fmla="*/ 6412 h 6561"/>
                <a:gd name="connsiteX3" fmla="*/ 3430 w 3578"/>
                <a:gd name="connsiteY3" fmla="*/ 5965 h 6561"/>
                <a:gd name="connsiteX4" fmla="*/ 3579 w 3578"/>
                <a:gd name="connsiteY4" fmla="*/ 2833 h 6561"/>
                <a:gd name="connsiteX5" fmla="*/ 2684 w 3578"/>
                <a:gd name="connsiteY5" fmla="*/ 0 h 6561"/>
                <a:gd name="connsiteX6" fmla="*/ 1938 w 3578"/>
                <a:gd name="connsiteY6" fmla="*/ 298 h 6561"/>
                <a:gd name="connsiteX7" fmla="*/ 1342 w 3578"/>
                <a:gd name="connsiteY7" fmla="*/ 1789 h 6561"/>
                <a:gd name="connsiteX8" fmla="*/ 1640 w 3578"/>
                <a:gd name="connsiteY8" fmla="*/ 2386 h 6561"/>
                <a:gd name="connsiteX9" fmla="*/ 1342 w 3578"/>
                <a:gd name="connsiteY9" fmla="*/ 3877 h 6561"/>
                <a:gd name="connsiteX10" fmla="*/ 298 w 3578"/>
                <a:gd name="connsiteY10" fmla="*/ 4026 h 6561"/>
                <a:gd name="connsiteX11" fmla="*/ 298 w 3578"/>
                <a:gd name="connsiteY11" fmla="*/ 4772 h 6561"/>
                <a:gd name="connsiteX12" fmla="*/ 0 w 3578"/>
                <a:gd name="connsiteY12" fmla="*/ 5815 h 6561"/>
                <a:gd name="connsiteX13" fmla="*/ 746 w 3578"/>
                <a:gd name="connsiteY13" fmla="*/ 6561 h 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78" h="6561">
                  <a:moveTo>
                    <a:pt x="746" y="6561"/>
                  </a:moveTo>
                  <a:lnTo>
                    <a:pt x="2237" y="5666"/>
                  </a:lnTo>
                  <a:lnTo>
                    <a:pt x="2982" y="6412"/>
                  </a:lnTo>
                  <a:lnTo>
                    <a:pt x="3430" y="5965"/>
                  </a:lnTo>
                  <a:lnTo>
                    <a:pt x="3579" y="2833"/>
                  </a:lnTo>
                  <a:lnTo>
                    <a:pt x="2684" y="0"/>
                  </a:lnTo>
                  <a:lnTo>
                    <a:pt x="1938" y="298"/>
                  </a:lnTo>
                  <a:lnTo>
                    <a:pt x="1342" y="1789"/>
                  </a:lnTo>
                  <a:lnTo>
                    <a:pt x="1640" y="2386"/>
                  </a:lnTo>
                  <a:lnTo>
                    <a:pt x="1342" y="3877"/>
                  </a:lnTo>
                  <a:lnTo>
                    <a:pt x="298" y="4026"/>
                  </a:lnTo>
                  <a:lnTo>
                    <a:pt x="298" y="4772"/>
                  </a:lnTo>
                  <a:lnTo>
                    <a:pt x="0" y="5815"/>
                  </a:lnTo>
                  <a:lnTo>
                    <a:pt x="746" y="656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7" name="imgAlaska33">
              <a:extLst>
                <a:ext uri="{FF2B5EF4-FFF2-40B4-BE49-F238E27FC236}">
                  <a16:creationId xmlns:a16="http://schemas.microsoft.com/office/drawing/2014/main" id="{0588F19E-A67A-B2D3-C0B5-A1E5B15E5C6E}"/>
                </a:ext>
              </a:extLst>
            </p:cNvPr>
            <p:cNvSpPr/>
            <p:nvPr/>
          </p:nvSpPr>
          <p:spPr>
            <a:xfrm>
              <a:off x="1214449" y="2937340"/>
              <a:ext cx="3578" cy="3429"/>
            </a:xfrm>
            <a:custGeom>
              <a:avLst/>
              <a:gdLst>
                <a:gd name="connsiteX0" fmla="*/ 895 w 3578"/>
                <a:gd name="connsiteY0" fmla="*/ 0 h 3429"/>
                <a:gd name="connsiteX1" fmla="*/ 0 w 3578"/>
                <a:gd name="connsiteY1" fmla="*/ 895 h 3429"/>
                <a:gd name="connsiteX2" fmla="*/ 149 w 3578"/>
                <a:gd name="connsiteY2" fmla="*/ 1939 h 3429"/>
                <a:gd name="connsiteX3" fmla="*/ 1044 w 3578"/>
                <a:gd name="connsiteY3" fmla="*/ 3430 h 3429"/>
                <a:gd name="connsiteX4" fmla="*/ 2684 w 3578"/>
                <a:gd name="connsiteY4" fmla="*/ 2833 h 3429"/>
                <a:gd name="connsiteX5" fmla="*/ 3579 w 3578"/>
                <a:gd name="connsiteY5" fmla="*/ 1491 h 3429"/>
                <a:gd name="connsiteX6" fmla="*/ 2535 w 3578"/>
                <a:gd name="connsiteY6" fmla="*/ 596 h 3429"/>
                <a:gd name="connsiteX7" fmla="*/ 895 w 3578"/>
                <a:gd name="connsiteY7" fmla="*/ 0 h 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8" h="3429">
                  <a:moveTo>
                    <a:pt x="895" y="0"/>
                  </a:moveTo>
                  <a:lnTo>
                    <a:pt x="0" y="895"/>
                  </a:lnTo>
                  <a:lnTo>
                    <a:pt x="149" y="1939"/>
                  </a:lnTo>
                  <a:lnTo>
                    <a:pt x="1044" y="3430"/>
                  </a:lnTo>
                  <a:lnTo>
                    <a:pt x="2684" y="2833"/>
                  </a:lnTo>
                  <a:lnTo>
                    <a:pt x="3579" y="1491"/>
                  </a:lnTo>
                  <a:lnTo>
                    <a:pt x="2535" y="596"/>
                  </a:lnTo>
                  <a:lnTo>
                    <a:pt x="895"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8" name="imgAlaska34">
              <a:extLst>
                <a:ext uri="{FF2B5EF4-FFF2-40B4-BE49-F238E27FC236}">
                  <a16:creationId xmlns:a16="http://schemas.microsoft.com/office/drawing/2014/main" id="{F7E00540-9D95-521D-B2A3-B451DD56B5D8}"/>
                </a:ext>
              </a:extLst>
            </p:cNvPr>
            <p:cNvSpPr/>
            <p:nvPr/>
          </p:nvSpPr>
          <p:spPr>
            <a:xfrm>
              <a:off x="1182240" y="2932867"/>
              <a:ext cx="11034" cy="10139"/>
            </a:xfrm>
            <a:custGeom>
              <a:avLst/>
              <a:gdLst>
                <a:gd name="connsiteX0" fmla="*/ 8201 w 11034"/>
                <a:gd name="connsiteY0" fmla="*/ 149 h 10139"/>
                <a:gd name="connsiteX1" fmla="*/ 7157 w 11034"/>
                <a:gd name="connsiteY1" fmla="*/ 3579 h 10139"/>
                <a:gd name="connsiteX2" fmla="*/ 5965 w 11034"/>
                <a:gd name="connsiteY2" fmla="*/ 4623 h 10139"/>
                <a:gd name="connsiteX3" fmla="*/ 3430 w 11034"/>
                <a:gd name="connsiteY3" fmla="*/ 5070 h 10139"/>
                <a:gd name="connsiteX4" fmla="*/ 0 w 11034"/>
                <a:gd name="connsiteY4" fmla="*/ 7754 h 10139"/>
                <a:gd name="connsiteX5" fmla="*/ 298 w 11034"/>
                <a:gd name="connsiteY5" fmla="*/ 8500 h 10139"/>
                <a:gd name="connsiteX6" fmla="*/ 2088 w 11034"/>
                <a:gd name="connsiteY6" fmla="*/ 10140 h 10139"/>
                <a:gd name="connsiteX7" fmla="*/ 4324 w 11034"/>
                <a:gd name="connsiteY7" fmla="*/ 8500 h 10139"/>
                <a:gd name="connsiteX8" fmla="*/ 9096 w 11034"/>
                <a:gd name="connsiteY8" fmla="*/ 6114 h 10139"/>
                <a:gd name="connsiteX9" fmla="*/ 9096 w 11034"/>
                <a:gd name="connsiteY9" fmla="*/ 4473 h 10139"/>
                <a:gd name="connsiteX10" fmla="*/ 10587 w 11034"/>
                <a:gd name="connsiteY10" fmla="*/ 2088 h 10139"/>
                <a:gd name="connsiteX11" fmla="*/ 11034 w 11034"/>
                <a:gd name="connsiteY11" fmla="*/ 447 h 10139"/>
                <a:gd name="connsiteX12" fmla="*/ 10140 w 11034"/>
                <a:gd name="connsiteY12" fmla="*/ 0 h 10139"/>
                <a:gd name="connsiteX13" fmla="*/ 8201 w 11034"/>
                <a:gd name="connsiteY13" fmla="*/ 149 h 10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034" h="10139">
                  <a:moveTo>
                    <a:pt x="8201" y="149"/>
                  </a:moveTo>
                  <a:lnTo>
                    <a:pt x="7157" y="3579"/>
                  </a:lnTo>
                  <a:lnTo>
                    <a:pt x="5965" y="4623"/>
                  </a:lnTo>
                  <a:lnTo>
                    <a:pt x="3430" y="5070"/>
                  </a:lnTo>
                  <a:lnTo>
                    <a:pt x="0" y="7754"/>
                  </a:lnTo>
                  <a:lnTo>
                    <a:pt x="298" y="8500"/>
                  </a:lnTo>
                  <a:lnTo>
                    <a:pt x="2088" y="10140"/>
                  </a:lnTo>
                  <a:lnTo>
                    <a:pt x="4324" y="8500"/>
                  </a:lnTo>
                  <a:lnTo>
                    <a:pt x="9096" y="6114"/>
                  </a:lnTo>
                  <a:lnTo>
                    <a:pt x="9096" y="4473"/>
                  </a:lnTo>
                  <a:lnTo>
                    <a:pt x="10587" y="2088"/>
                  </a:lnTo>
                  <a:lnTo>
                    <a:pt x="11034" y="447"/>
                  </a:lnTo>
                  <a:lnTo>
                    <a:pt x="10140" y="0"/>
                  </a:lnTo>
                  <a:lnTo>
                    <a:pt x="8201" y="1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19" name="imgAlaska35">
              <a:extLst>
                <a:ext uri="{FF2B5EF4-FFF2-40B4-BE49-F238E27FC236}">
                  <a16:creationId xmlns:a16="http://schemas.microsoft.com/office/drawing/2014/main" id="{3FC7459A-6436-9220-AEB5-F37CBCD81762}"/>
                </a:ext>
              </a:extLst>
            </p:cNvPr>
            <p:cNvSpPr/>
            <p:nvPr/>
          </p:nvSpPr>
          <p:spPr>
            <a:xfrm>
              <a:off x="1219071" y="2949716"/>
              <a:ext cx="21174" cy="10288"/>
            </a:xfrm>
            <a:custGeom>
              <a:avLst/>
              <a:gdLst>
                <a:gd name="connsiteX0" fmla="*/ 16999 w 21174"/>
                <a:gd name="connsiteY0" fmla="*/ 8649 h 10288"/>
                <a:gd name="connsiteX1" fmla="*/ 14017 w 21174"/>
                <a:gd name="connsiteY1" fmla="*/ 6859 h 10288"/>
                <a:gd name="connsiteX2" fmla="*/ 11482 w 21174"/>
                <a:gd name="connsiteY2" fmla="*/ 4623 h 10288"/>
                <a:gd name="connsiteX3" fmla="*/ 6859 w 21174"/>
                <a:gd name="connsiteY3" fmla="*/ 1491 h 10288"/>
                <a:gd name="connsiteX4" fmla="*/ 1193 w 21174"/>
                <a:gd name="connsiteY4" fmla="*/ 0 h 10288"/>
                <a:gd name="connsiteX5" fmla="*/ 0 w 21174"/>
                <a:gd name="connsiteY5" fmla="*/ 447 h 10288"/>
                <a:gd name="connsiteX6" fmla="*/ 2535 w 21174"/>
                <a:gd name="connsiteY6" fmla="*/ 2535 h 10288"/>
                <a:gd name="connsiteX7" fmla="*/ 7307 w 21174"/>
                <a:gd name="connsiteY7" fmla="*/ 4473 h 10288"/>
                <a:gd name="connsiteX8" fmla="*/ 16552 w 21174"/>
                <a:gd name="connsiteY8" fmla="*/ 10289 h 10288"/>
                <a:gd name="connsiteX9" fmla="*/ 21174 w 21174"/>
                <a:gd name="connsiteY9" fmla="*/ 10289 h 10288"/>
                <a:gd name="connsiteX10" fmla="*/ 20130 w 21174"/>
                <a:gd name="connsiteY10" fmla="*/ 9245 h 10288"/>
                <a:gd name="connsiteX11" fmla="*/ 16999 w 21174"/>
                <a:gd name="connsiteY11" fmla="*/ 8649 h 10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74" h="10288">
                  <a:moveTo>
                    <a:pt x="16999" y="8649"/>
                  </a:moveTo>
                  <a:lnTo>
                    <a:pt x="14017" y="6859"/>
                  </a:lnTo>
                  <a:lnTo>
                    <a:pt x="11482" y="4623"/>
                  </a:lnTo>
                  <a:lnTo>
                    <a:pt x="6859" y="1491"/>
                  </a:lnTo>
                  <a:lnTo>
                    <a:pt x="1193" y="0"/>
                  </a:lnTo>
                  <a:lnTo>
                    <a:pt x="0" y="447"/>
                  </a:lnTo>
                  <a:lnTo>
                    <a:pt x="2535" y="2535"/>
                  </a:lnTo>
                  <a:lnTo>
                    <a:pt x="7307" y="4473"/>
                  </a:lnTo>
                  <a:lnTo>
                    <a:pt x="16552" y="10289"/>
                  </a:lnTo>
                  <a:lnTo>
                    <a:pt x="21174" y="10289"/>
                  </a:lnTo>
                  <a:lnTo>
                    <a:pt x="20130" y="9245"/>
                  </a:lnTo>
                  <a:lnTo>
                    <a:pt x="16999" y="86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0" name="imgAlaska36">
              <a:extLst>
                <a:ext uri="{FF2B5EF4-FFF2-40B4-BE49-F238E27FC236}">
                  <a16:creationId xmlns:a16="http://schemas.microsoft.com/office/drawing/2014/main" id="{91FD92EC-41D1-F4F1-A451-D904CC3E08D6}"/>
                </a:ext>
              </a:extLst>
            </p:cNvPr>
            <p:cNvSpPr/>
            <p:nvPr/>
          </p:nvSpPr>
          <p:spPr>
            <a:xfrm>
              <a:off x="1507607" y="2737825"/>
              <a:ext cx="7157" cy="4175"/>
            </a:xfrm>
            <a:custGeom>
              <a:avLst/>
              <a:gdLst>
                <a:gd name="connsiteX0" fmla="*/ 0 w 7157"/>
                <a:gd name="connsiteY0" fmla="*/ 2088 h 4175"/>
                <a:gd name="connsiteX1" fmla="*/ 746 w 7157"/>
                <a:gd name="connsiteY1" fmla="*/ 3430 h 4175"/>
                <a:gd name="connsiteX2" fmla="*/ 3281 w 7157"/>
                <a:gd name="connsiteY2" fmla="*/ 4175 h 4175"/>
                <a:gd name="connsiteX3" fmla="*/ 5965 w 7157"/>
                <a:gd name="connsiteY3" fmla="*/ 2237 h 4175"/>
                <a:gd name="connsiteX4" fmla="*/ 7158 w 7157"/>
                <a:gd name="connsiteY4" fmla="*/ 0 h 4175"/>
                <a:gd name="connsiteX5" fmla="*/ 0 w 7157"/>
                <a:gd name="connsiteY5" fmla="*/ 1491 h 4175"/>
                <a:gd name="connsiteX6" fmla="*/ 0 w 7157"/>
                <a:gd name="connsiteY6" fmla="*/ 2088 h 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57" h="4175">
                  <a:moveTo>
                    <a:pt x="0" y="2088"/>
                  </a:moveTo>
                  <a:lnTo>
                    <a:pt x="746" y="3430"/>
                  </a:lnTo>
                  <a:lnTo>
                    <a:pt x="3281" y="4175"/>
                  </a:lnTo>
                  <a:lnTo>
                    <a:pt x="5965" y="2237"/>
                  </a:lnTo>
                  <a:lnTo>
                    <a:pt x="7158" y="0"/>
                  </a:lnTo>
                  <a:lnTo>
                    <a:pt x="0" y="1491"/>
                  </a:lnTo>
                  <a:lnTo>
                    <a:pt x="0" y="208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1" name="imgAlaska37">
              <a:extLst>
                <a:ext uri="{FF2B5EF4-FFF2-40B4-BE49-F238E27FC236}">
                  <a16:creationId xmlns:a16="http://schemas.microsoft.com/office/drawing/2014/main" id="{DF4FFC39-07ED-0DFF-BF59-F32286C8F53F}"/>
                </a:ext>
              </a:extLst>
            </p:cNvPr>
            <p:cNvSpPr/>
            <p:nvPr/>
          </p:nvSpPr>
          <p:spPr>
            <a:xfrm>
              <a:off x="1495976" y="2911394"/>
              <a:ext cx="6411" cy="5517"/>
            </a:xfrm>
            <a:custGeom>
              <a:avLst/>
              <a:gdLst>
                <a:gd name="connsiteX0" fmla="*/ 3877 w 6411"/>
                <a:gd name="connsiteY0" fmla="*/ 0 h 5517"/>
                <a:gd name="connsiteX1" fmla="*/ 1044 w 6411"/>
                <a:gd name="connsiteY1" fmla="*/ 2386 h 5517"/>
                <a:gd name="connsiteX2" fmla="*/ 0 w 6411"/>
                <a:gd name="connsiteY2" fmla="*/ 3579 h 5517"/>
                <a:gd name="connsiteX3" fmla="*/ 298 w 6411"/>
                <a:gd name="connsiteY3" fmla="*/ 5070 h 5517"/>
                <a:gd name="connsiteX4" fmla="*/ 895 w 6411"/>
                <a:gd name="connsiteY4" fmla="*/ 5517 h 5517"/>
                <a:gd name="connsiteX5" fmla="*/ 2535 w 6411"/>
                <a:gd name="connsiteY5" fmla="*/ 4324 h 5517"/>
                <a:gd name="connsiteX6" fmla="*/ 3579 w 6411"/>
                <a:gd name="connsiteY6" fmla="*/ 3877 h 5517"/>
                <a:gd name="connsiteX7" fmla="*/ 4772 w 6411"/>
                <a:gd name="connsiteY7" fmla="*/ 3877 h 5517"/>
                <a:gd name="connsiteX8" fmla="*/ 5666 w 6411"/>
                <a:gd name="connsiteY8" fmla="*/ 3281 h 5517"/>
                <a:gd name="connsiteX9" fmla="*/ 6412 w 6411"/>
                <a:gd name="connsiteY9" fmla="*/ 2088 h 5517"/>
                <a:gd name="connsiteX10" fmla="*/ 6412 w 6411"/>
                <a:gd name="connsiteY10" fmla="*/ 1044 h 5517"/>
                <a:gd name="connsiteX11" fmla="*/ 5815 w 6411"/>
                <a:gd name="connsiteY11" fmla="*/ 447 h 5517"/>
                <a:gd name="connsiteX12" fmla="*/ 3877 w 6411"/>
                <a:gd name="connsiteY12" fmla="*/ 0 h 5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11" h="5517">
                  <a:moveTo>
                    <a:pt x="3877" y="0"/>
                  </a:moveTo>
                  <a:lnTo>
                    <a:pt x="1044" y="2386"/>
                  </a:lnTo>
                  <a:lnTo>
                    <a:pt x="0" y="3579"/>
                  </a:lnTo>
                  <a:lnTo>
                    <a:pt x="298" y="5070"/>
                  </a:lnTo>
                  <a:lnTo>
                    <a:pt x="895" y="5517"/>
                  </a:lnTo>
                  <a:lnTo>
                    <a:pt x="2535" y="4324"/>
                  </a:lnTo>
                  <a:lnTo>
                    <a:pt x="3579" y="3877"/>
                  </a:lnTo>
                  <a:lnTo>
                    <a:pt x="4772" y="3877"/>
                  </a:lnTo>
                  <a:lnTo>
                    <a:pt x="5666" y="3281"/>
                  </a:lnTo>
                  <a:lnTo>
                    <a:pt x="6412" y="2088"/>
                  </a:lnTo>
                  <a:lnTo>
                    <a:pt x="6412" y="1044"/>
                  </a:lnTo>
                  <a:lnTo>
                    <a:pt x="5815" y="447"/>
                  </a:lnTo>
                  <a:lnTo>
                    <a:pt x="3877"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2" name="imgAlaska38">
              <a:extLst>
                <a:ext uri="{FF2B5EF4-FFF2-40B4-BE49-F238E27FC236}">
                  <a16:creationId xmlns:a16="http://schemas.microsoft.com/office/drawing/2014/main" id="{24D4E3DC-8CDA-1301-E406-B0186346F958}"/>
                </a:ext>
              </a:extLst>
            </p:cNvPr>
            <p:cNvSpPr/>
            <p:nvPr/>
          </p:nvSpPr>
          <p:spPr>
            <a:xfrm>
              <a:off x="1518045" y="2904535"/>
              <a:ext cx="7903" cy="3280"/>
            </a:xfrm>
            <a:custGeom>
              <a:avLst/>
              <a:gdLst>
                <a:gd name="connsiteX0" fmla="*/ 6263 w 7903"/>
                <a:gd name="connsiteY0" fmla="*/ 0 h 3280"/>
                <a:gd name="connsiteX1" fmla="*/ 4473 w 7903"/>
                <a:gd name="connsiteY1" fmla="*/ 0 h 3280"/>
                <a:gd name="connsiteX2" fmla="*/ 149 w 7903"/>
                <a:gd name="connsiteY2" fmla="*/ 1193 h 3280"/>
                <a:gd name="connsiteX3" fmla="*/ 0 w 7903"/>
                <a:gd name="connsiteY3" fmla="*/ 1938 h 3280"/>
                <a:gd name="connsiteX4" fmla="*/ 298 w 7903"/>
                <a:gd name="connsiteY4" fmla="*/ 2833 h 3280"/>
                <a:gd name="connsiteX5" fmla="*/ 2982 w 7903"/>
                <a:gd name="connsiteY5" fmla="*/ 2535 h 3280"/>
                <a:gd name="connsiteX6" fmla="*/ 7008 w 7903"/>
                <a:gd name="connsiteY6" fmla="*/ 3281 h 3280"/>
                <a:gd name="connsiteX7" fmla="*/ 7456 w 7903"/>
                <a:gd name="connsiteY7" fmla="*/ 2833 h 3280"/>
                <a:gd name="connsiteX8" fmla="*/ 7903 w 7903"/>
                <a:gd name="connsiteY8" fmla="*/ 1342 h 3280"/>
                <a:gd name="connsiteX9" fmla="*/ 7307 w 7903"/>
                <a:gd name="connsiteY9" fmla="*/ 596 h 3280"/>
                <a:gd name="connsiteX10" fmla="*/ 6263 w 7903"/>
                <a:gd name="connsiteY10" fmla="*/ 0 h 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03" h="3280">
                  <a:moveTo>
                    <a:pt x="6263" y="0"/>
                  </a:moveTo>
                  <a:lnTo>
                    <a:pt x="4473" y="0"/>
                  </a:lnTo>
                  <a:lnTo>
                    <a:pt x="149" y="1193"/>
                  </a:lnTo>
                  <a:lnTo>
                    <a:pt x="0" y="1938"/>
                  </a:lnTo>
                  <a:lnTo>
                    <a:pt x="298" y="2833"/>
                  </a:lnTo>
                  <a:lnTo>
                    <a:pt x="2982" y="2535"/>
                  </a:lnTo>
                  <a:lnTo>
                    <a:pt x="7008" y="3281"/>
                  </a:lnTo>
                  <a:lnTo>
                    <a:pt x="7456" y="2833"/>
                  </a:lnTo>
                  <a:lnTo>
                    <a:pt x="7903" y="1342"/>
                  </a:lnTo>
                  <a:lnTo>
                    <a:pt x="7307" y="596"/>
                  </a:lnTo>
                  <a:lnTo>
                    <a:pt x="6263"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3" name="imgAlaska39">
              <a:extLst>
                <a:ext uri="{FF2B5EF4-FFF2-40B4-BE49-F238E27FC236}">
                  <a16:creationId xmlns:a16="http://schemas.microsoft.com/office/drawing/2014/main" id="{5F362F4C-B917-42F1-7860-F5045DA375DC}"/>
                </a:ext>
              </a:extLst>
            </p:cNvPr>
            <p:cNvSpPr/>
            <p:nvPr/>
          </p:nvSpPr>
          <p:spPr>
            <a:xfrm>
              <a:off x="1436927" y="2601833"/>
              <a:ext cx="22068" cy="12674"/>
            </a:xfrm>
            <a:custGeom>
              <a:avLst/>
              <a:gdLst>
                <a:gd name="connsiteX0" fmla="*/ 18043 w 22068"/>
                <a:gd name="connsiteY0" fmla="*/ 8649 h 12674"/>
                <a:gd name="connsiteX1" fmla="*/ 14464 w 22068"/>
                <a:gd name="connsiteY1" fmla="*/ 8947 h 12674"/>
                <a:gd name="connsiteX2" fmla="*/ 8649 w 22068"/>
                <a:gd name="connsiteY2" fmla="*/ 6114 h 12674"/>
                <a:gd name="connsiteX3" fmla="*/ 5666 w 22068"/>
                <a:gd name="connsiteY3" fmla="*/ 4175 h 12674"/>
                <a:gd name="connsiteX4" fmla="*/ 3877 w 22068"/>
                <a:gd name="connsiteY4" fmla="*/ 0 h 12674"/>
                <a:gd name="connsiteX5" fmla="*/ 596 w 22068"/>
                <a:gd name="connsiteY5" fmla="*/ 1640 h 12674"/>
                <a:gd name="connsiteX6" fmla="*/ 0 w 22068"/>
                <a:gd name="connsiteY6" fmla="*/ 4623 h 12674"/>
                <a:gd name="connsiteX7" fmla="*/ 2982 w 22068"/>
                <a:gd name="connsiteY7" fmla="*/ 5965 h 12674"/>
                <a:gd name="connsiteX8" fmla="*/ 11482 w 22068"/>
                <a:gd name="connsiteY8" fmla="*/ 11482 h 12674"/>
                <a:gd name="connsiteX9" fmla="*/ 17745 w 22068"/>
                <a:gd name="connsiteY9" fmla="*/ 11333 h 12674"/>
                <a:gd name="connsiteX10" fmla="*/ 22069 w 22068"/>
                <a:gd name="connsiteY10" fmla="*/ 12675 h 12674"/>
                <a:gd name="connsiteX11" fmla="*/ 20876 w 22068"/>
                <a:gd name="connsiteY11" fmla="*/ 10885 h 12674"/>
                <a:gd name="connsiteX12" fmla="*/ 18043 w 22068"/>
                <a:gd name="connsiteY12" fmla="*/ 8649 h 1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68" h="12674">
                  <a:moveTo>
                    <a:pt x="18043" y="8649"/>
                  </a:moveTo>
                  <a:lnTo>
                    <a:pt x="14464" y="8947"/>
                  </a:lnTo>
                  <a:lnTo>
                    <a:pt x="8649" y="6114"/>
                  </a:lnTo>
                  <a:lnTo>
                    <a:pt x="5666" y="4175"/>
                  </a:lnTo>
                  <a:lnTo>
                    <a:pt x="3877" y="0"/>
                  </a:lnTo>
                  <a:lnTo>
                    <a:pt x="596" y="1640"/>
                  </a:lnTo>
                  <a:lnTo>
                    <a:pt x="0" y="4623"/>
                  </a:lnTo>
                  <a:lnTo>
                    <a:pt x="2982" y="5965"/>
                  </a:lnTo>
                  <a:lnTo>
                    <a:pt x="11482" y="11482"/>
                  </a:lnTo>
                  <a:lnTo>
                    <a:pt x="17745" y="11333"/>
                  </a:lnTo>
                  <a:lnTo>
                    <a:pt x="22069" y="12675"/>
                  </a:lnTo>
                  <a:lnTo>
                    <a:pt x="20876" y="10885"/>
                  </a:lnTo>
                  <a:lnTo>
                    <a:pt x="18043" y="86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4" name="imgAlaska40">
              <a:extLst>
                <a:ext uri="{FF2B5EF4-FFF2-40B4-BE49-F238E27FC236}">
                  <a16:creationId xmlns:a16="http://schemas.microsoft.com/office/drawing/2014/main" id="{633F65DE-C66F-797F-EF0B-D60D4835007B}"/>
                </a:ext>
              </a:extLst>
            </p:cNvPr>
            <p:cNvSpPr/>
            <p:nvPr/>
          </p:nvSpPr>
          <p:spPr>
            <a:xfrm>
              <a:off x="1541755" y="2888878"/>
              <a:ext cx="19086" cy="17595"/>
            </a:xfrm>
            <a:custGeom>
              <a:avLst/>
              <a:gdLst>
                <a:gd name="connsiteX0" fmla="*/ 19087 w 19086"/>
                <a:gd name="connsiteY0" fmla="*/ 0 h 17595"/>
                <a:gd name="connsiteX1" fmla="*/ 18639 w 19086"/>
                <a:gd name="connsiteY1" fmla="*/ 746 h 17595"/>
                <a:gd name="connsiteX2" fmla="*/ 17148 w 19086"/>
                <a:gd name="connsiteY2" fmla="*/ 1789 h 17595"/>
                <a:gd name="connsiteX3" fmla="*/ 13569 w 19086"/>
                <a:gd name="connsiteY3" fmla="*/ 1342 h 17595"/>
                <a:gd name="connsiteX4" fmla="*/ 11929 w 19086"/>
                <a:gd name="connsiteY4" fmla="*/ 1789 h 17595"/>
                <a:gd name="connsiteX5" fmla="*/ 10587 w 19086"/>
                <a:gd name="connsiteY5" fmla="*/ 2833 h 17595"/>
                <a:gd name="connsiteX6" fmla="*/ 8649 w 19086"/>
                <a:gd name="connsiteY6" fmla="*/ 4772 h 17595"/>
                <a:gd name="connsiteX7" fmla="*/ 8201 w 19086"/>
                <a:gd name="connsiteY7" fmla="*/ 5816 h 17595"/>
                <a:gd name="connsiteX8" fmla="*/ 8052 w 19086"/>
                <a:gd name="connsiteY8" fmla="*/ 8350 h 17595"/>
                <a:gd name="connsiteX9" fmla="*/ 7754 w 19086"/>
                <a:gd name="connsiteY9" fmla="*/ 9692 h 17595"/>
                <a:gd name="connsiteX10" fmla="*/ 6710 w 19086"/>
                <a:gd name="connsiteY10" fmla="*/ 10587 h 17595"/>
                <a:gd name="connsiteX11" fmla="*/ 4772 w 19086"/>
                <a:gd name="connsiteY11" fmla="*/ 13122 h 17595"/>
                <a:gd name="connsiteX12" fmla="*/ 3131 w 19086"/>
                <a:gd name="connsiteY12" fmla="*/ 14613 h 17595"/>
                <a:gd name="connsiteX13" fmla="*/ 447 w 19086"/>
                <a:gd name="connsiteY13" fmla="*/ 16403 h 17595"/>
                <a:gd name="connsiteX14" fmla="*/ 0 w 19086"/>
                <a:gd name="connsiteY14" fmla="*/ 17595 h 17595"/>
                <a:gd name="connsiteX15" fmla="*/ 596 w 19086"/>
                <a:gd name="connsiteY15" fmla="*/ 17446 h 17595"/>
                <a:gd name="connsiteX16" fmla="*/ 9245 w 19086"/>
                <a:gd name="connsiteY16" fmla="*/ 12824 h 17595"/>
                <a:gd name="connsiteX17" fmla="*/ 10289 w 19086"/>
                <a:gd name="connsiteY17" fmla="*/ 12675 h 17595"/>
                <a:gd name="connsiteX18" fmla="*/ 12973 w 19086"/>
                <a:gd name="connsiteY18" fmla="*/ 10736 h 17595"/>
                <a:gd name="connsiteX19" fmla="*/ 14315 w 19086"/>
                <a:gd name="connsiteY19" fmla="*/ 9991 h 17595"/>
                <a:gd name="connsiteX20" fmla="*/ 15359 w 19086"/>
                <a:gd name="connsiteY20" fmla="*/ 9692 h 17595"/>
                <a:gd name="connsiteX21" fmla="*/ 16999 w 19086"/>
                <a:gd name="connsiteY21" fmla="*/ 8201 h 17595"/>
                <a:gd name="connsiteX22" fmla="*/ 18938 w 19086"/>
                <a:gd name="connsiteY22" fmla="*/ 5368 h 17595"/>
                <a:gd name="connsiteX23" fmla="*/ 19087 w 19086"/>
                <a:gd name="connsiteY23" fmla="*/ 0 h 17595"/>
                <a:gd name="connsiteX24" fmla="*/ 19087 w 19086"/>
                <a:gd name="connsiteY24" fmla="*/ 0 h 1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86" h="17595">
                  <a:moveTo>
                    <a:pt x="19087" y="0"/>
                  </a:moveTo>
                  <a:lnTo>
                    <a:pt x="18639" y="746"/>
                  </a:lnTo>
                  <a:lnTo>
                    <a:pt x="17148" y="1789"/>
                  </a:lnTo>
                  <a:lnTo>
                    <a:pt x="13569" y="1342"/>
                  </a:lnTo>
                  <a:lnTo>
                    <a:pt x="11929" y="1789"/>
                  </a:lnTo>
                  <a:lnTo>
                    <a:pt x="10587" y="2833"/>
                  </a:lnTo>
                  <a:lnTo>
                    <a:pt x="8649" y="4772"/>
                  </a:lnTo>
                  <a:lnTo>
                    <a:pt x="8201" y="5816"/>
                  </a:lnTo>
                  <a:lnTo>
                    <a:pt x="8052" y="8350"/>
                  </a:lnTo>
                  <a:lnTo>
                    <a:pt x="7754" y="9692"/>
                  </a:lnTo>
                  <a:lnTo>
                    <a:pt x="6710" y="10587"/>
                  </a:lnTo>
                  <a:lnTo>
                    <a:pt x="4772" y="13122"/>
                  </a:lnTo>
                  <a:lnTo>
                    <a:pt x="3131" y="14613"/>
                  </a:lnTo>
                  <a:lnTo>
                    <a:pt x="447" y="16403"/>
                  </a:lnTo>
                  <a:lnTo>
                    <a:pt x="0" y="17595"/>
                  </a:lnTo>
                  <a:lnTo>
                    <a:pt x="596" y="17446"/>
                  </a:lnTo>
                  <a:lnTo>
                    <a:pt x="9245" y="12824"/>
                  </a:lnTo>
                  <a:lnTo>
                    <a:pt x="10289" y="12675"/>
                  </a:lnTo>
                  <a:lnTo>
                    <a:pt x="12973" y="10736"/>
                  </a:lnTo>
                  <a:lnTo>
                    <a:pt x="14315" y="9991"/>
                  </a:lnTo>
                  <a:lnTo>
                    <a:pt x="15359" y="9692"/>
                  </a:lnTo>
                  <a:lnTo>
                    <a:pt x="16999" y="8201"/>
                  </a:lnTo>
                  <a:lnTo>
                    <a:pt x="18938" y="5368"/>
                  </a:lnTo>
                  <a:lnTo>
                    <a:pt x="19087" y="0"/>
                  </a:lnTo>
                  <a:lnTo>
                    <a:pt x="19087"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5" name="imgAlaska41">
              <a:extLst>
                <a:ext uri="{FF2B5EF4-FFF2-40B4-BE49-F238E27FC236}">
                  <a16:creationId xmlns:a16="http://schemas.microsoft.com/office/drawing/2014/main" id="{7D23DFB6-07D3-2C71-93F7-B2CC4898D8DB}"/>
                </a:ext>
              </a:extLst>
            </p:cNvPr>
            <p:cNvSpPr/>
            <p:nvPr/>
          </p:nvSpPr>
          <p:spPr>
            <a:xfrm>
              <a:off x="1448856" y="2922876"/>
              <a:ext cx="8052" cy="4771"/>
            </a:xfrm>
            <a:custGeom>
              <a:avLst/>
              <a:gdLst>
                <a:gd name="connsiteX0" fmla="*/ 3877 w 8052"/>
                <a:gd name="connsiteY0" fmla="*/ 0 h 4771"/>
                <a:gd name="connsiteX1" fmla="*/ 1938 w 8052"/>
                <a:gd name="connsiteY1" fmla="*/ 1193 h 4771"/>
                <a:gd name="connsiteX2" fmla="*/ 1044 w 8052"/>
                <a:gd name="connsiteY2" fmla="*/ 2237 h 4771"/>
                <a:gd name="connsiteX3" fmla="*/ 0 w 8052"/>
                <a:gd name="connsiteY3" fmla="*/ 4175 h 4771"/>
                <a:gd name="connsiteX4" fmla="*/ 2088 w 8052"/>
                <a:gd name="connsiteY4" fmla="*/ 4772 h 4771"/>
                <a:gd name="connsiteX5" fmla="*/ 4026 w 8052"/>
                <a:gd name="connsiteY5" fmla="*/ 4175 h 4771"/>
                <a:gd name="connsiteX6" fmla="*/ 8052 w 8052"/>
                <a:gd name="connsiteY6" fmla="*/ 2088 h 4771"/>
                <a:gd name="connsiteX7" fmla="*/ 6263 w 8052"/>
                <a:gd name="connsiteY7" fmla="*/ 447 h 4771"/>
                <a:gd name="connsiteX8" fmla="*/ 3877 w 8052"/>
                <a:gd name="connsiteY8" fmla="*/ 0 h 4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052" h="4771">
                  <a:moveTo>
                    <a:pt x="3877" y="0"/>
                  </a:moveTo>
                  <a:lnTo>
                    <a:pt x="1938" y="1193"/>
                  </a:lnTo>
                  <a:lnTo>
                    <a:pt x="1044" y="2237"/>
                  </a:lnTo>
                  <a:lnTo>
                    <a:pt x="0" y="4175"/>
                  </a:lnTo>
                  <a:lnTo>
                    <a:pt x="2088" y="4772"/>
                  </a:lnTo>
                  <a:lnTo>
                    <a:pt x="4026" y="4175"/>
                  </a:lnTo>
                  <a:lnTo>
                    <a:pt x="8052" y="2088"/>
                  </a:lnTo>
                  <a:lnTo>
                    <a:pt x="6263" y="447"/>
                  </a:lnTo>
                  <a:lnTo>
                    <a:pt x="3877"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6" name="imgAlaska42">
              <a:extLst>
                <a:ext uri="{FF2B5EF4-FFF2-40B4-BE49-F238E27FC236}">
                  <a16:creationId xmlns:a16="http://schemas.microsoft.com/office/drawing/2014/main" id="{0E7E01E4-5688-2FA9-C26F-09432E138695}"/>
                </a:ext>
              </a:extLst>
            </p:cNvPr>
            <p:cNvSpPr/>
            <p:nvPr/>
          </p:nvSpPr>
          <p:spPr>
            <a:xfrm>
              <a:off x="1524010" y="2761683"/>
              <a:ext cx="7604" cy="3578"/>
            </a:xfrm>
            <a:custGeom>
              <a:avLst/>
              <a:gdLst>
                <a:gd name="connsiteX0" fmla="*/ 5666 w 7604"/>
                <a:gd name="connsiteY0" fmla="*/ 298 h 3578"/>
                <a:gd name="connsiteX1" fmla="*/ 3728 w 7604"/>
                <a:gd name="connsiteY1" fmla="*/ 746 h 3578"/>
                <a:gd name="connsiteX2" fmla="*/ 298 w 7604"/>
                <a:gd name="connsiteY2" fmla="*/ 0 h 3578"/>
                <a:gd name="connsiteX3" fmla="*/ 0 w 7604"/>
                <a:gd name="connsiteY3" fmla="*/ 1044 h 3578"/>
                <a:gd name="connsiteX4" fmla="*/ 3430 w 7604"/>
                <a:gd name="connsiteY4" fmla="*/ 3430 h 3578"/>
                <a:gd name="connsiteX5" fmla="*/ 4623 w 7604"/>
                <a:gd name="connsiteY5" fmla="*/ 3579 h 3578"/>
                <a:gd name="connsiteX6" fmla="*/ 7605 w 7604"/>
                <a:gd name="connsiteY6" fmla="*/ 1640 h 3578"/>
                <a:gd name="connsiteX7" fmla="*/ 7307 w 7604"/>
                <a:gd name="connsiteY7" fmla="*/ 596 h 3578"/>
                <a:gd name="connsiteX8" fmla="*/ 5666 w 7604"/>
                <a:gd name="connsiteY8" fmla="*/ 298 h 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4" h="3578">
                  <a:moveTo>
                    <a:pt x="5666" y="298"/>
                  </a:moveTo>
                  <a:lnTo>
                    <a:pt x="3728" y="746"/>
                  </a:lnTo>
                  <a:lnTo>
                    <a:pt x="298" y="0"/>
                  </a:lnTo>
                  <a:lnTo>
                    <a:pt x="0" y="1044"/>
                  </a:lnTo>
                  <a:lnTo>
                    <a:pt x="3430" y="3430"/>
                  </a:lnTo>
                  <a:lnTo>
                    <a:pt x="4623" y="3579"/>
                  </a:lnTo>
                  <a:lnTo>
                    <a:pt x="7605" y="1640"/>
                  </a:lnTo>
                  <a:lnTo>
                    <a:pt x="7307" y="596"/>
                  </a:lnTo>
                  <a:lnTo>
                    <a:pt x="5666" y="29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7" name="imgAlaska43">
              <a:extLst>
                <a:ext uri="{FF2B5EF4-FFF2-40B4-BE49-F238E27FC236}">
                  <a16:creationId xmlns:a16="http://schemas.microsoft.com/office/drawing/2014/main" id="{BFE188C9-153D-C239-62AA-864D292D437B}"/>
                </a:ext>
              </a:extLst>
            </p:cNvPr>
            <p:cNvSpPr/>
            <p:nvPr/>
          </p:nvSpPr>
          <p:spPr>
            <a:xfrm>
              <a:off x="1469881" y="2468972"/>
              <a:ext cx="81714" cy="33550"/>
            </a:xfrm>
            <a:custGeom>
              <a:avLst/>
              <a:gdLst>
                <a:gd name="connsiteX0" fmla="*/ 80522 w 81714"/>
                <a:gd name="connsiteY0" fmla="*/ 22367 h 33550"/>
                <a:gd name="connsiteX1" fmla="*/ 81715 w 81714"/>
                <a:gd name="connsiteY1" fmla="*/ 18192 h 33550"/>
                <a:gd name="connsiteX2" fmla="*/ 74408 w 81714"/>
                <a:gd name="connsiteY2" fmla="*/ 16552 h 33550"/>
                <a:gd name="connsiteX3" fmla="*/ 68443 w 81714"/>
                <a:gd name="connsiteY3" fmla="*/ 16552 h 33550"/>
                <a:gd name="connsiteX4" fmla="*/ 66505 w 81714"/>
                <a:gd name="connsiteY4" fmla="*/ 16104 h 33550"/>
                <a:gd name="connsiteX5" fmla="*/ 62926 w 81714"/>
                <a:gd name="connsiteY5" fmla="*/ 16552 h 33550"/>
                <a:gd name="connsiteX6" fmla="*/ 59646 w 81714"/>
                <a:gd name="connsiteY6" fmla="*/ 15359 h 33550"/>
                <a:gd name="connsiteX7" fmla="*/ 58751 w 81714"/>
                <a:gd name="connsiteY7" fmla="*/ 14017 h 33550"/>
                <a:gd name="connsiteX8" fmla="*/ 57856 w 81714"/>
                <a:gd name="connsiteY8" fmla="*/ 12973 h 33550"/>
                <a:gd name="connsiteX9" fmla="*/ 53830 w 81714"/>
                <a:gd name="connsiteY9" fmla="*/ 12227 h 33550"/>
                <a:gd name="connsiteX10" fmla="*/ 47418 w 81714"/>
                <a:gd name="connsiteY10" fmla="*/ 10289 h 33550"/>
                <a:gd name="connsiteX11" fmla="*/ 46374 w 81714"/>
                <a:gd name="connsiteY11" fmla="*/ 8798 h 33550"/>
                <a:gd name="connsiteX12" fmla="*/ 45778 w 81714"/>
                <a:gd name="connsiteY12" fmla="*/ 6561 h 33550"/>
                <a:gd name="connsiteX13" fmla="*/ 44734 w 81714"/>
                <a:gd name="connsiteY13" fmla="*/ 4772 h 33550"/>
                <a:gd name="connsiteX14" fmla="*/ 43392 w 81714"/>
                <a:gd name="connsiteY14" fmla="*/ 3728 h 33550"/>
                <a:gd name="connsiteX15" fmla="*/ 40112 w 81714"/>
                <a:gd name="connsiteY15" fmla="*/ 2088 h 33550"/>
                <a:gd name="connsiteX16" fmla="*/ 36533 w 81714"/>
                <a:gd name="connsiteY16" fmla="*/ 1193 h 33550"/>
                <a:gd name="connsiteX17" fmla="*/ 33402 w 81714"/>
                <a:gd name="connsiteY17" fmla="*/ 1640 h 33550"/>
                <a:gd name="connsiteX18" fmla="*/ 30270 w 81714"/>
                <a:gd name="connsiteY18" fmla="*/ 2535 h 33550"/>
                <a:gd name="connsiteX19" fmla="*/ 24902 w 81714"/>
                <a:gd name="connsiteY19" fmla="*/ 5815 h 33550"/>
                <a:gd name="connsiteX20" fmla="*/ 20727 w 81714"/>
                <a:gd name="connsiteY20" fmla="*/ 6263 h 33550"/>
                <a:gd name="connsiteX21" fmla="*/ 16403 w 81714"/>
                <a:gd name="connsiteY21" fmla="*/ 5219 h 33550"/>
                <a:gd name="connsiteX22" fmla="*/ 12526 w 81714"/>
                <a:gd name="connsiteY22" fmla="*/ 4772 h 33550"/>
                <a:gd name="connsiteX23" fmla="*/ 9842 w 81714"/>
                <a:gd name="connsiteY23" fmla="*/ 4921 h 33550"/>
                <a:gd name="connsiteX24" fmla="*/ 9394 w 81714"/>
                <a:gd name="connsiteY24" fmla="*/ 3877 h 33550"/>
                <a:gd name="connsiteX25" fmla="*/ 4623 w 81714"/>
                <a:gd name="connsiteY25" fmla="*/ 0 h 33550"/>
                <a:gd name="connsiteX26" fmla="*/ 1938 w 81714"/>
                <a:gd name="connsiteY26" fmla="*/ 1044 h 33550"/>
                <a:gd name="connsiteX27" fmla="*/ 447 w 81714"/>
                <a:gd name="connsiteY27" fmla="*/ 6412 h 33550"/>
                <a:gd name="connsiteX28" fmla="*/ 149 w 81714"/>
                <a:gd name="connsiteY28" fmla="*/ 8649 h 33550"/>
                <a:gd name="connsiteX29" fmla="*/ 0 w 81714"/>
                <a:gd name="connsiteY29" fmla="*/ 10885 h 33550"/>
                <a:gd name="connsiteX30" fmla="*/ 746 w 81714"/>
                <a:gd name="connsiteY30" fmla="*/ 13271 h 33550"/>
                <a:gd name="connsiteX31" fmla="*/ 2237 w 81714"/>
                <a:gd name="connsiteY31" fmla="*/ 14464 h 33550"/>
                <a:gd name="connsiteX32" fmla="*/ 4921 w 81714"/>
                <a:gd name="connsiteY32" fmla="*/ 16403 h 33550"/>
                <a:gd name="connsiteX33" fmla="*/ 7903 w 81714"/>
                <a:gd name="connsiteY33" fmla="*/ 17297 h 33550"/>
                <a:gd name="connsiteX34" fmla="*/ 11034 w 81714"/>
                <a:gd name="connsiteY34" fmla="*/ 16850 h 33550"/>
                <a:gd name="connsiteX35" fmla="*/ 14017 w 81714"/>
                <a:gd name="connsiteY35" fmla="*/ 15508 h 33550"/>
                <a:gd name="connsiteX36" fmla="*/ 16999 w 81714"/>
                <a:gd name="connsiteY36" fmla="*/ 13569 h 33550"/>
                <a:gd name="connsiteX37" fmla="*/ 19981 w 81714"/>
                <a:gd name="connsiteY37" fmla="*/ 12227 h 33550"/>
                <a:gd name="connsiteX38" fmla="*/ 22814 w 81714"/>
                <a:gd name="connsiteY38" fmla="*/ 11929 h 33550"/>
                <a:gd name="connsiteX39" fmla="*/ 25648 w 81714"/>
                <a:gd name="connsiteY39" fmla="*/ 12377 h 33550"/>
                <a:gd name="connsiteX40" fmla="*/ 33998 w 81714"/>
                <a:gd name="connsiteY40" fmla="*/ 15210 h 33550"/>
                <a:gd name="connsiteX41" fmla="*/ 36831 w 81714"/>
                <a:gd name="connsiteY41" fmla="*/ 16552 h 33550"/>
                <a:gd name="connsiteX42" fmla="*/ 39366 w 81714"/>
                <a:gd name="connsiteY42" fmla="*/ 18192 h 33550"/>
                <a:gd name="connsiteX43" fmla="*/ 40708 w 81714"/>
                <a:gd name="connsiteY43" fmla="*/ 19236 h 33550"/>
                <a:gd name="connsiteX44" fmla="*/ 41454 w 81714"/>
                <a:gd name="connsiteY44" fmla="*/ 21622 h 33550"/>
                <a:gd name="connsiteX45" fmla="*/ 42945 w 81714"/>
                <a:gd name="connsiteY45" fmla="*/ 23113 h 33550"/>
                <a:gd name="connsiteX46" fmla="*/ 44883 w 81714"/>
                <a:gd name="connsiteY46" fmla="*/ 23262 h 33550"/>
                <a:gd name="connsiteX47" fmla="*/ 48164 w 81714"/>
                <a:gd name="connsiteY47" fmla="*/ 24157 h 33550"/>
                <a:gd name="connsiteX48" fmla="*/ 51593 w 81714"/>
                <a:gd name="connsiteY48" fmla="*/ 25499 h 33550"/>
                <a:gd name="connsiteX49" fmla="*/ 52637 w 81714"/>
                <a:gd name="connsiteY49" fmla="*/ 26244 h 33550"/>
                <a:gd name="connsiteX50" fmla="*/ 53830 w 81714"/>
                <a:gd name="connsiteY50" fmla="*/ 27586 h 33550"/>
                <a:gd name="connsiteX51" fmla="*/ 55321 w 81714"/>
                <a:gd name="connsiteY51" fmla="*/ 32060 h 33550"/>
                <a:gd name="connsiteX52" fmla="*/ 56514 w 81714"/>
                <a:gd name="connsiteY52" fmla="*/ 33551 h 33550"/>
                <a:gd name="connsiteX53" fmla="*/ 57856 w 81714"/>
                <a:gd name="connsiteY53" fmla="*/ 32954 h 33550"/>
                <a:gd name="connsiteX54" fmla="*/ 59198 w 81714"/>
                <a:gd name="connsiteY54" fmla="*/ 31761 h 33550"/>
                <a:gd name="connsiteX55" fmla="*/ 59497 w 81714"/>
                <a:gd name="connsiteY55" fmla="*/ 29077 h 33550"/>
                <a:gd name="connsiteX56" fmla="*/ 61882 w 81714"/>
                <a:gd name="connsiteY56" fmla="*/ 26393 h 33550"/>
                <a:gd name="connsiteX57" fmla="*/ 64716 w 81714"/>
                <a:gd name="connsiteY57" fmla="*/ 24157 h 33550"/>
                <a:gd name="connsiteX58" fmla="*/ 71426 w 81714"/>
                <a:gd name="connsiteY58" fmla="*/ 23560 h 33550"/>
                <a:gd name="connsiteX59" fmla="*/ 78136 w 81714"/>
                <a:gd name="connsiteY59" fmla="*/ 24157 h 33550"/>
                <a:gd name="connsiteX60" fmla="*/ 80522 w 81714"/>
                <a:gd name="connsiteY60" fmla="*/ 22367 h 3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1714" h="33550">
                  <a:moveTo>
                    <a:pt x="80522" y="22367"/>
                  </a:moveTo>
                  <a:lnTo>
                    <a:pt x="81715" y="18192"/>
                  </a:lnTo>
                  <a:lnTo>
                    <a:pt x="74408" y="16552"/>
                  </a:lnTo>
                  <a:lnTo>
                    <a:pt x="68443" y="16552"/>
                  </a:lnTo>
                  <a:lnTo>
                    <a:pt x="66505" y="16104"/>
                  </a:lnTo>
                  <a:lnTo>
                    <a:pt x="62926" y="16552"/>
                  </a:lnTo>
                  <a:lnTo>
                    <a:pt x="59646" y="15359"/>
                  </a:lnTo>
                  <a:lnTo>
                    <a:pt x="58751" y="14017"/>
                  </a:lnTo>
                  <a:lnTo>
                    <a:pt x="57856" y="12973"/>
                  </a:lnTo>
                  <a:lnTo>
                    <a:pt x="53830" y="12227"/>
                  </a:lnTo>
                  <a:lnTo>
                    <a:pt x="47418" y="10289"/>
                  </a:lnTo>
                  <a:lnTo>
                    <a:pt x="46374" y="8798"/>
                  </a:lnTo>
                  <a:lnTo>
                    <a:pt x="45778" y="6561"/>
                  </a:lnTo>
                  <a:lnTo>
                    <a:pt x="44734" y="4772"/>
                  </a:lnTo>
                  <a:lnTo>
                    <a:pt x="43392" y="3728"/>
                  </a:lnTo>
                  <a:lnTo>
                    <a:pt x="40112" y="2088"/>
                  </a:lnTo>
                  <a:lnTo>
                    <a:pt x="36533" y="1193"/>
                  </a:lnTo>
                  <a:lnTo>
                    <a:pt x="33402" y="1640"/>
                  </a:lnTo>
                  <a:lnTo>
                    <a:pt x="30270" y="2535"/>
                  </a:lnTo>
                  <a:lnTo>
                    <a:pt x="24902" y="5815"/>
                  </a:lnTo>
                  <a:lnTo>
                    <a:pt x="20727" y="6263"/>
                  </a:lnTo>
                  <a:lnTo>
                    <a:pt x="16403" y="5219"/>
                  </a:lnTo>
                  <a:lnTo>
                    <a:pt x="12526" y="4772"/>
                  </a:lnTo>
                  <a:lnTo>
                    <a:pt x="9842" y="4921"/>
                  </a:lnTo>
                  <a:lnTo>
                    <a:pt x="9394" y="3877"/>
                  </a:lnTo>
                  <a:lnTo>
                    <a:pt x="4623" y="0"/>
                  </a:lnTo>
                  <a:lnTo>
                    <a:pt x="1938" y="1044"/>
                  </a:lnTo>
                  <a:lnTo>
                    <a:pt x="447" y="6412"/>
                  </a:lnTo>
                  <a:lnTo>
                    <a:pt x="149" y="8649"/>
                  </a:lnTo>
                  <a:lnTo>
                    <a:pt x="0" y="10885"/>
                  </a:lnTo>
                  <a:lnTo>
                    <a:pt x="746" y="13271"/>
                  </a:lnTo>
                  <a:lnTo>
                    <a:pt x="2237" y="14464"/>
                  </a:lnTo>
                  <a:lnTo>
                    <a:pt x="4921" y="16403"/>
                  </a:lnTo>
                  <a:lnTo>
                    <a:pt x="7903" y="17297"/>
                  </a:lnTo>
                  <a:lnTo>
                    <a:pt x="11034" y="16850"/>
                  </a:lnTo>
                  <a:lnTo>
                    <a:pt x="14017" y="15508"/>
                  </a:lnTo>
                  <a:lnTo>
                    <a:pt x="16999" y="13569"/>
                  </a:lnTo>
                  <a:lnTo>
                    <a:pt x="19981" y="12227"/>
                  </a:lnTo>
                  <a:lnTo>
                    <a:pt x="22814" y="11929"/>
                  </a:lnTo>
                  <a:lnTo>
                    <a:pt x="25648" y="12377"/>
                  </a:lnTo>
                  <a:lnTo>
                    <a:pt x="33998" y="15210"/>
                  </a:lnTo>
                  <a:lnTo>
                    <a:pt x="36831" y="16552"/>
                  </a:lnTo>
                  <a:lnTo>
                    <a:pt x="39366" y="18192"/>
                  </a:lnTo>
                  <a:lnTo>
                    <a:pt x="40708" y="19236"/>
                  </a:lnTo>
                  <a:lnTo>
                    <a:pt x="41454" y="21622"/>
                  </a:lnTo>
                  <a:lnTo>
                    <a:pt x="42945" y="23113"/>
                  </a:lnTo>
                  <a:lnTo>
                    <a:pt x="44883" y="23262"/>
                  </a:lnTo>
                  <a:lnTo>
                    <a:pt x="48164" y="24157"/>
                  </a:lnTo>
                  <a:lnTo>
                    <a:pt x="51593" y="25499"/>
                  </a:lnTo>
                  <a:lnTo>
                    <a:pt x="52637" y="26244"/>
                  </a:lnTo>
                  <a:lnTo>
                    <a:pt x="53830" y="27586"/>
                  </a:lnTo>
                  <a:lnTo>
                    <a:pt x="55321" y="32060"/>
                  </a:lnTo>
                  <a:lnTo>
                    <a:pt x="56514" y="33551"/>
                  </a:lnTo>
                  <a:lnTo>
                    <a:pt x="57856" y="32954"/>
                  </a:lnTo>
                  <a:lnTo>
                    <a:pt x="59198" y="31761"/>
                  </a:lnTo>
                  <a:lnTo>
                    <a:pt x="59497" y="29077"/>
                  </a:lnTo>
                  <a:lnTo>
                    <a:pt x="61882" y="26393"/>
                  </a:lnTo>
                  <a:lnTo>
                    <a:pt x="64716" y="24157"/>
                  </a:lnTo>
                  <a:lnTo>
                    <a:pt x="71426" y="23560"/>
                  </a:lnTo>
                  <a:lnTo>
                    <a:pt x="78136" y="24157"/>
                  </a:lnTo>
                  <a:lnTo>
                    <a:pt x="80522" y="2236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8" name="imgAlaska44">
              <a:extLst>
                <a:ext uri="{FF2B5EF4-FFF2-40B4-BE49-F238E27FC236}">
                  <a16:creationId xmlns:a16="http://schemas.microsoft.com/office/drawing/2014/main" id="{65C19061-F71E-11A2-AA55-EA31A5D21719}"/>
                </a:ext>
              </a:extLst>
            </p:cNvPr>
            <p:cNvSpPr/>
            <p:nvPr/>
          </p:nvSpPr>
          <p:spPr>
            <a:xfrm>
              <a:off x="1378474" y="2921683"/>
              <a:ext cx="33550" cy="15656"/>
            </a:xfrm>
            <a:custGeom>
              <a:avLst/>
              <a:gdLst>
                <a:gd name="connsiteX0" fmla="*/ 29674 w 33550"/>
                <a:gd name="connsiteY0" fmla="*/ 0 h 15656"/>
                <a:gd name="connsiteX1" fmla="*/ 25946 w 33550"/>
                <a:gd name="connsiteY1" fmla="*/ 1491 h 15656"/>
                <a:gd name="connsiteX2" fmla="*/ 24455 w 33550"/>
                <a:gd name="connsiteY2" fmla="*/ 2833 h 15656"/>
                <a:gd name="connsiteX3" fmla="*/ 22665 w 33550"/>
                <a:gd name="connsiteY3" fmla="*/ 3728 h 15656"/>
                <a:gd name="connsiteX4" fmla="*/ 23411 w 33550"/>
                <a:gd name="connsiteY4" fmla="*/ 4473 h 15656"/>
                <a:gd name="connsiteX5" fmla="*/ 27288 w 33550"/>
                <a:gd name="connsiteY5" fmla="*/ 5517 h 15656"/>
                <a:gd name="connsiteX6" fmla="*/ 25946 w 33550"/>
                <a:gd name="connsiteY6" fmla="*/ 7456 h 15656"/>
                <a:gd name="connsiteX7" fmla="*/ 21622 w 33550"/>
                <a:gd name="connsiteY7" fmla="*/ 8649 h 15656"/>
                <a:gd name="connsiteX8" fmla="*/ 16552 w 33550"/>
                <a:gd name="connsiteY8" fmla="*/ 10438 h 15656"/>
                <a:gd name="connsiteX9" fmla="*/ 9991 w 33550"/>
                <a:gd name="connsiteY9" fmla="*/ 11929 h 15656"/>
                <a:gd name="connsiteX10" fmla="*/ 4623 w 33550"/>
                <a:gd name="connsiteY10" fmla="*/ 13718 h 15656"/>
                <a:gd name="connsiteX11" fmla="*/ 2088 w 33550"/>
                <a:gd name="connsiteY11" fmla="*/ 14017 h 15656"/>
                <a:gd name="connsiteX12" fmla="*/ 0 w 33550"/>
                <a:gd name="connsiteY12" fmla="*/ 14613 h 15656"/>
                <a:gd name="connsiteX13" fmla="*/ 2088 w 33550"/>
                <a:gd name="connsiteY13" fmla="*/ 15657 h 15656"/>
                <a:gd name="connsiteX14" fmla="*/ 16253 w 33550"/>
                <a:gd name="connsiteY14" fmla="*/ 14166 h 15656"/>
                <a:gd name="connsiteX15" fmla="*/ 25051 w 33550"/>
                <a:gd name="connsiteY15" fmla="*/ 12526 h 15656"/>
                <a:gd name="connsiteX16" fmla="*/ 30867 w 33550"/>
                <a:gd name="connsiteY16" fmla="*/ 10438 h 15656"/>
                <a:gd name="connsiteX17" fmla="*/ 29375 w 33550"/>
                <a:gd name="connsiteY17" fmla="*/ 8052 h 15656"/>
                <a:gd name="connsiteX18" fmla="*/ 29823 w 33550"/>
                <a:gd name="connsiteY18" fmla="*/ 7157 h 15656"/>
                <a:gd name="connsiteX19" fmla="*/ 32656 w 33550"/>
                <a:gd name="connsiteY19" fmla="*/ 6412 h 15656"/>
                <a:gd name="connsiteX20" fmla="*/ 33252 w 33550"/>
                <a:gd name="connsiteY20" fmla="*/ 4772 h 15656"/>
                <a:gd name="connsiteX21" fmla="*/ 33551 w 33550"/>
                <a:gd name="connsiteY21" fmla="*/ 3281 h 15656"/>
                <a:gd name="connsiteX22" fmla="*/ 32805 w 33550"/>
                <a:gd name="connsiteY22" fmla="*/ 1938 h 15656"/>
                <a:gd name="connsiteX23" fmla="*/ 29674 w 33550"/>
                <a:gd name="connsiteY23" fmla="*/ 0 h 1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50" h="15656">
                  <a:moveTo>
                    <a:pt x="29674" y="0"/>
                  </a:moveTo>
                  <a:lnTo>
                    <a:pt x="25946" y="1491"/>
                  </a:lnTo>
                  <a:lnTo>
                    <a:pt x="24455" y="2833"/>
                  </a:lnTo>
                  <a:lnTo>
                    <a:pt x="22665" y="3728"/>
                  </a:lnTo>
                  <a:lnTo>
                    <a:pt x="23411" y="4473"/>
                  </a:lnTo>
                  <a:lnTo>
                    <a:pt x="27288" y="5517"/>
                  </a:lnTo>
                  <a:lnTo>
                    <a:pt x="25946" y="7456"/>
                  </a:lnTo>
                  <a:lnTo>
                    <a:pt x="21622" y="8649"/>
                  </a:lnTo>
                  <a:lnTo>
                    <a:pt x="16552" y="10438"/>
                  </a:lnTo>
                  <a:lnTo>
                    <a:pt x="9991" y="11929"/>
                  </a:lnTo>
                  <a:lnTo>
                    <a:pt x="4623" y="13718"/>
                  </a:lnTo>
                  <a:lnTo>
                    <a:pt x="2088" y="14017"/>
                  </a:lnTo>
                  <a:lnTo>
                    <a:pt x="0" y="14613"/>
                  </a:lnTo>
                  <a:lnTo>
                    <a:pt x="2088" y="15657"/>
                  </a:lnTo>
                  <a:lnTo>
                    <a:pt x="16253" y="14166"/>
                  </a:lnTo>
                  <a:lnTo>
                    <a:pt x="25051" y="12526"/>
                  </a:lnTo>
                  <a:lnTo>
                    <a:pt x="30867" y="10438"/>
                  </a:lnTo>
                  <a:lnTo>
                    <a:pt x="29375" y="8052"/>
                  </a:lnTo>
                  <a:lnTo>
                    <a:pt x="29823" y="7157"/>
                  </a:lnTo>
                  <a:lnTo>
                    <a:pt x="32656" y="6412"/>
                  </a:lnTo>
                  <a:lnTo>
                    <a:pt x="33252" y="4772"/>
                  </a:lnTo>
                  <a:lnTo>
                    <a:pt x="33551" y="3281"/>
                  </a:lnTo>
                  <a:lnTo>
                    <a:pt x="32805" y="1938"/>
                  </a:lnTo>
                  <a:lnTo>
                    <a:pt x="29674"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29" name="imgAlaska45">
              <a:extLst>
                <a:ext uri="{FF2B5EF4-FFF2-40B4-BE49-F238E27FC236}">
                  <a16:creationId xmlns:a16="http://schemas.microsoft.com/office/drawing/2014/main" id="{7A0E091F-1287-9ADC-7FE5-2D8864AA57AD}"/>
                </a:ext>
              </a:extLst>
            </p:cNvPr>
            <p:cNvSpPr/>
            <p:nvPr/>
          </p:nvSpPr>
          <p:spPr>
            <a:xfrm>
              <a:off x="1315996" y="2939726"/>
              <a:ext cx="15955" cy="9245"/>
            </a:xfrm>
            <a:custGeom>
              <a:avLst/>
              <a:gdLst>
                <a:gd name="connsiteX0" fmla="*/ 14166 w 15955"/>
                <a:gd name="connsiteY0" fmla="*/ 0 h 9245"/>
                <a:gd name="connsiteX1" fmla="*/ 13122 w 15955"/>
                <a:gd name="connsiteY1" fmla="*/ 746 h 9245"/>
                <a:gd name="connsiteX2" fmla="*/ 12078 w 15955"/>
                <a:gd name="connsiteY2" fmla="*/ 3281 h 9245"/>
                <a:gd name="connsiteX3" fmla="*/ 10736 w 15955"/>
                <a:gd name="connsiteY3" fmla="*/ 4473 h 9245"/>
                <a:gd name="connsiteX4" fmla="*/ 8798 w 15955"/>
                <a:gd name="connsiteY4" fmla="*/ 5666 h 9245"/>
                <a:gd name="connsiteX5" fmla="*/ 0 w 15955"/>
                <a:gd name="connsiteY5" fmla="*/ 7605 h 9245"/>
                <a:gd name="connsiteX6" fmla="*/ 0 w 15955"/>
                <a:gd name="connsiteY6" fmla="*/ 8350 h 9245"/>
                <a:gd name="connsiteX7" fmla="*/ 298 w 15955"/>
                <a:gd name="connsiteY7" fmla="*/ 9245 h 9245"/>
                <a:gd name="connsiteX8" fmla="*/ 2386 w 15955"/>
                <a:gd name="connsiteY8" fmla="*/ 8649 h 9245"/>
                <a:gd name="connsiteX9" fmla="*/ 5070 w 15955"/>
                <a:gd name="connsiteY9" fmla="*/ 8350 h 9245"/>
                <a:gd name="connsiteX10" fmla="*/ 7456 w 15955"/>
                <a:gd name="connsiteY10" fmla="*/ 8201 h 9245"/>
                <a:gd name="connsiteX11" fmla="*/ 11482 w 15955"/>
                <a:gd name="connsiteY11" fmla="*/ 8649 h 9245"/>
                <a:gd name="connsiteX12" fmla="*/ 12973 w 15955"/>
                <a:gd name="connsiteY12" fmla="*/ 8201 h 9245"/>
                <a:gd name="connsiteX13" fmla="*/ 13719 w 15955"/>
                <a:gd name="connsiteY13" fmla="*/ 7754 h 9245"/>
                <a:gd name="connsiteX14" fmla="*/ 14017 w 15955"/>
                <a:gd name="connsiteY14" fmla="*/ 4473 h 9245"/>
                <a:gd name="connsiteX15" fmla="*/ 14315 w 15955"/>
                <a:gd name="connsiteY15" fmla="*/ 3430 h 9245"/>
                <a:gd name="connsiteX16" fmla="*/ 15508 w 15955"/>
                <a:gd name="connsiteY16" fmla="*/ 2237 h 9245"/>
                <a:gd name="connsiteX17" fmla="*/ 15955 w 15955"/>
                <a:gd name="connsiteY17" fmla="*/ 1044 h 9245"/>
                <a:gd name="connsiteX18" fmla="*/ 14613 w 15955"/>
                <a:gd name="connsiteY18" fmla="*/ 0 h 9245"/>
                <a:gd name="connsiteX19" fmla="*/ 14166 w 15955"/>
                <a:gd name="connsiteY19" fmla="*/ 0 h 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955" h="9245">
                  <a:moveTo>
                    <a:pt x="14166" y="0"/>
                  </a:moveTo>
                  <a:lnTo>
                    <a:pt x="13122" y="746"/>
                  </a:lnTo>
                  <a:lnTo>
                    <a:pt x="12078" y="3281"/>
                  </a:lnTo>
                  <a:lnTo>
                    <a:pt x="10736" y="4473"/>
                  </a:lnTo>
                  <a:lnTo>
                    <a:pt x="8798" y="5666"/>
                  </a:lnTo>
                  <a:lnTo>
                    <a:pt x="0" y="7605"/>
                  </a:lnTo>
                  <a:lnTo>
                    <a:pt x="0" y="8350"/>
                  </a:lnTo>
                  <a:lnTo>
                    <a:pt x="298" y="9245"/>
                  </a:lnTo>
                  <a:lnTo>
                    <a:pt x="2386" y="8649"/>
                  </a:lnTo>
                  <a:lnTo>
                    <a:pt x="5070" y="8350"/>
                  </a:lnTo>
                  <a:lnTo>
                    <a:pt x="7456" y="8201"/>
                  </a:lnTo>
                  <a:lnTo>
                    <a:pt x="11482" y="8649"/>
                  </a:lnTo>
                  <a:lnTo>
                    <a:pt x="12973" y="8201"/>
                  </a:lnTo>
                  <a:lnTo>
                    <a:pt x="13719" y="7754"/>
                  </a:lnTo>
                  <a:lnTo>
                    <a:pt x="14017" y="4473"/>
                  </a:lnTo>
                  <a:lnTo>
                    <a:pt x="14315" y="3430"/>
                  </a:lnTo>
                  <a:lnTo>
                    <a:pt x="15508" y="2237"/>
                  </a:lnTo>
                  <a:lnTo>
                    <a:pt x="15955" y="1044"/>
                  </a:lnTo>
                  <a:lnTo>
                    <a:pt x="14613" y="0"/>
                  </a:lnTo>
                  <a:lnTo>
                    <a:pt x="14166"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0" name="imgAlaska46">
              <a:extLst>
                <a:ext uri="{FF2B5EF4-FFF2-40B4-BE49-F238E27FC236}">
                  <a16:creationId xmlns:a16="http://schemas.microsoft.com/office/drawing/2014/main" id="{56F4F908-A199-8467-063F-8883B28EF2EE}"/>
                </a:ext>
              </a:extLst>
            </p:cNvPr>
            <p:cNvSpPr/>
            <p:nvPr/>
          </p:nvSpPr>
          <p:spPr>
            <a:xfrm>
              <a:off x="1334635" y="2937638"/>
              <a:ext cx="13718" cy="14016"/>
            </a:xfrm>
            <a:custGeom>
              <a:avLst/>
              <a:gdLst>
                <a:gd name="connsiteX0" fmla="*/ 12824 w 13718"/>
                <a:gd name="connsiteY0" fmla="*/ 5368 h 14016"/>
                <a:gd name="connsiteX1" fmla="*/ 9842 w 13718"/>
                <a:gd name="connsiteY1" fmla="*/ 5666 h 14016"/>
                <a:gd name="connsiteX2" fmla="*/ 9692 w 13718"/>
                <a:gd name="connsiteY2" fmla="*/ 4324 h 14016"/>
                <a:gd name="connsiteX3" fmla="*/ 10736 w 13718"/>
                <a:gd name="connsiteY3" fmla="*/ 2386 h 14016"/>
                <a:gd name="connsiteX4" fmla="*/ 10736 w 13718"/>
                <a:gd name="connsiteY4" fmla="*/ 1491 h 14016"/>
                <a:gd name="connsiteX5" fmla="*/ 9543 w 13718"/>
                <a:gd name="connsiteY5" fmla="*/ 149 h 14016"/>
                <a:gd name="connsiteX6" fmla="*/ 6859 w 13718"/>
                <a:gd name="connsiteY6" fmla="*/ 0 h 14016"/>
                <a:gd name="connsiteX7" fmla="*/ 5666 w 13718"/>
                <a:gd name="connsiteY7" fmla="*/ 3281 h 14016"/>
                <a:gd name="connsiteX8" fmla="*/ 5815 w 13718"/>
                <a:gd name="connsiteY8" fmla="*/ 5368 h 14016"/>
                <a:gd name="connsiteX9" fmla="*/ 4921 w 13718"/>
                <a:gd name="connsiteY9" fmla="*/ 6114 h 14016"/>
                <a:gd name="connsiteX10" fmla="*/ 2237 w 13718"/>
                <a:gd name="connsiteY10" fmla="*/ 7157 h 14016"/>
                <a:gd name="connsiteX11" fmla="*/ 0 w 13718"/>
                <a:gd name="connsiteY11" fmla="*/ 14017 h 14016"/>
                <a:gd name="connsiteX12" fmla="*/ 3281 w 13718"/>
                <a:gd name="connsiteY12" fmla="*/ 11333 h 14016"/>
                <a:gd name="connsiteX13" fmla="*/ 4921 w 13718"/>
                <a:gd name="connsiteY13" fmla="*/ 12973 h 14016"/>
                <a:gd name="connsiteX14" fmla="*/ 10587 w 13718"/>
                <a:gd name="connsiteY14" fmla="*/ 9991 h 14016"/>
                <a:gd name="connsiteX15" fmla="*/ 11780 w 13718"/>
                <a:gd name="connsiteY15" fmla="*/ 8798 h 14016"/>
                <a:gd name="connsiteX16" fmla="*/ 12824 w 13718"/>
                <a:gd name="connsiteY16" fmla="*/ 9394 h 14016"/>
                <a:gd name="connsiteX17" fmla="*/ 13420 w 13718"/>
                <a:gd name="connsiteY17" fmla="*/ 9096 h 14016"/>
                <a:gd name="connsiteX18" fmla="*/ 13719 w 13718"/>
                <a:gd name="connsiteY18" fmla="*/ 8500 h 14016"/>
                <a:gd name="connsiteX19" fmla="*/ 13719 w 13718"/>
                <a:gd name="connsiteY19" fmla="*/ 6114 h 14016"/>
                <a:gd name="connsiteX20" fmla="*/ 12824 w 13718"/>
                <a:gd name="connsiteY20" fmla="*/ 5368 h 1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718" h="14016">
                  <a:moveTo>
                    <a:pt x="12824" y="5368"/>
                  </a:moveTo>
                  <a:lnTo>
                    <a:pt x="9842" y="5666"/>
                  </a:lnTo>
                  <a:lnTo>
                    <a:pt x="9692" y="4324"/>
                  </a:lnTo>
                  <a:lnTo>
                    <a:pt x="10736" y="2386"/>
                  </a:lnTo>
                  <a:lnTo>
                    <a:pt x="10736" y="1491"/>
                  </a:lnTo>
                  <a:lnTo>
                    <a:pt x="9543" y="149"/>
                  </a:lnTo>
                  <a:lnTo>
                    <a:pt x="6859" y="0"/>
                  </a:lnTo>
                  <a:lnTo>
                    <a:pt x="5666" y="3281"/>
                  </a:lnTo>
                  <a:lnTo>
                    <a:pt x="5815" y="5368"/>
                  </a:lnTo>
                  <a:lnTo>
                    <a:pt x="4921" y="6114"/>
                  </a:lnTo>
                  <a:lnTo>
                    <a:pt x="2237" y="7157"/>
                  </a:lnTo>
                  <a:lnTo>
                    <a:pt x="0" y="14017"/>
                  </a:lnTo>
                  <a:lnTo>
                    <a:pt x="3281" y="11333"/>
                  </a:lnTo>
                  <a:lnTo>
                    <a:pt x="4921" y="12973"/>
                  </a:lnTo>
                  <a:lnTo>
                    <a:pt x="10587" y="9991"/>
                  </a:lnTo>
                  <a:lnTo>
                    <a:pt x="11780" y="8798"/>
                  </a:lnTo>
                  <a:lnTo>
                    <a:pt x="12824" y="9394"/>
                  </a:lnTo>
                  <a:lnTo>
                    <a:pt x="13420" y="9096"/>
                  </a:lnTo>
                  <a:lnTo>
                    <a:pt x="13719" y="8500"/>
                  </a:lnTo>
                  <a:lnTo>
                    <a:pt x="13719" y="6114"/>
                  </a:lnTo>
                  <a:lnTo>
                    <a:pt x="12824" y="536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1" name="imgAlaska47">
              <a:extLst>
                <a:ext uri="{FF2B5EF4-FFF2-40B4-BE49-F238E27FC236}">
                  <a16:creationId xmlns:a16="http://schemas.microsoft.com/office/drawing/2014/main" id="{9073B095-8A13-443B-A468-18E57AB0BD7F}"/>
                </a:ext>
              </a:extLst>
            </p:cNvPr>
            <p:cNvSpPr/>
            <p:nvPr/>
          </p:nvSpPr>
          <p:spPr>
            <a:xfrm>
              <a:off x="1302128" y="2940173"/>
              <a:ext cx="14464" cy="11034"/>
            </a:xfrm>
            <a:custGeom>
              <a:avLst/>
              <a:gdLst>
                <a:gd name="connsiteX0" fmla="*/ 10438 w 14464"/>
                <a:gd name="connsiteY0" fmla="*/ 2833 h 11034"/>
                <a:gd name="connsiteX1" fmla="*/ 8649 w 14464"/>
                <a:gd name="connsiteY1" fmla="*/ 2088 h 11034"/>
                <a:gd name="connsiteX2" fmla="*/ 6412 w 14464"/>
                <a:gd name="connsiteY2" fmla="*/ 0 h 11034"/>
                <a:gd name="connsiteX3" fmla="*/ 2088 w 14464"/>
                <a:gd name="connsiteY3" fmla="*/ 0 h 11034"/>
                <a:gd name="connsiteX4" fmla="*/ 746 w 14464"/>
                <a:gd name="connsiteY4" fmla="*/ 447 h 11034"/>
                <a:gd name="connsiteX5" fmla="*/ 0 w 14464"/>
                <a:gd name="connsiteY5" fmla="*/ 1193 h 11034"/>
                <a:gd name="connsiteX6" fmla="*/ 1044 w 14464"/>
                <a:gd name="connsiteY6" fmla="*/ 2535 h 11034"/>
                <a:gd name="connsiteX7" fmla="*/ 3877 w 14464"/>
                <a:gd name="connsiteY7" fmla="*/ 4175 h 11034"/>
                <a:gd name="connsiteX8" fmla="*/ 5517 w 14464"/>
                <a:gd name="connsiteY8" fmla="*/ 5517 h 11034"/>
                <a:gd name="connsiteX9" fmla="*/ 5666 w 14464"/>
                <a:gd name="connsiteY9" fmla="*/ 6561 h 11034"/>
                <a:gd name="connsiteX10" fmla="*/ 5070 w 14464"/>
                <a:gd name="connsiteY10" fmla="*/ 7307 h 11034"/>
                <a:gd name="connsiteX11" fmla="*/ 3131 w 14464"/>
                <a:gd name="connsiteY11" fmla="*/ 8201 h 11034"/>
                <a:gd name="connsiteX12" fmla="*/ 3579 w 14464"/>
                <a:gd name="connsiteY12" fmla="*/ 8947 h 11034"/>
                <a:gd name="connsiteX13" fmla="*/ 7157 w 14464"/>
                <a:gd name="connsiteY13" fmla="*/ 10885 h 11034"/>
                <a:gd name="connsiteX14" fmla="*/ 7754 w 14464"/>
                <a:gd name="connsiteY14" fmla="*/ 11034 h 11034"/>
                <a:gd name="connsiteX15" fmla="*/ 8350 w 14464"/>
                <a:gd name="connsiteY15" fmla="*/ 9842 h 11034"/>
                <a:gd name="connsiteX16" fmla="*/ 9692 w 14464"/>
                <a:gd name="connsiteY16" fmla="*/ 8500 h 11034"/>
                <a:gd name="connsiteX17" fmla="*/ 11184 w 14464"/>
                <a:gd name="connsiteY17" fmla="*/ 5070 h 11034"/>
                <a:gd name="connsiteX18" fmla="*/ 12376 w 14464"/>
                <a:gd name="connsiteY18" fmla="*/ 4175 h 11034"/>
                <a:gd name="connsiteX19" fmla="*/ 14464 w 14464"/>
                <a:gd name="connsiteY19" fmla="*/ 3281 h 11034"/>
                <a:gd name="connsiteX20" fmla="*/ 10438 w 14464"/>
                <a:gd name="connsiteY20" fmla="*/ 2833 h 1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464" h="11034">
                  <a:moveTo>
                    <a:pt x="10438" y="2833"/>
                  </a:moveTo>
                  <a:lnTo>
                    <a:pt x="8649" y="2088"/>
                  </a:lnTo>
                  <a:lnTo>
                    <a:pt x="6412" y="0"/>
                  </a:lnTo>
                  <a:lnTo>
                    <a:pt x="2088" y="0"/>
                  </a:lnTo>
                  <a:lnTo>
                    <a:pt x="746" y="447"/>
                  </a:lnTo>
                  <a:lnTo>
                    <a:pt x="0" y="1193"/>
                  </a:lnTo>
                  <a:lnTo>
                    <a:pt x="1044" y="2535"/>
                  </a:lnTo>
                  <a:lnTo>
                    <a:pt x="3877" y="4175"/>
                  </a:lnTo>
                  <a:lnTo>
                    <a:pt x="5517" y="5517"/>
                  </a:lnTo>
                  <a:lnTo>
                    <a:pt x="5666" y="6561"/>
                  </a:lnTo>
                  <a:lnTo>
                    <a:pt x="5070" y="7307"/>
                  </a:lnTo>
                  <a:lnTo>
                    <a:pt x="3131" y="8201"/>
                  </a:lnTo>
                  <a:lnTo>
                    <a:pt x="3579" y="8947"/>
                  </a:lnTo>
                  <a:lnTo>
                    <a:pt x="7157" y="10885"/>
                  </a:lnTo>
                  <a:lnTo>
                    <a:pt x="7754" y="11034"/>
                  </a:lnTo>
                  <a:lnTo>
                    <a:pt x="8350" y="9842"/>
                  </a:lnTo>
                  <a:lnTo>
                    <a:pt x="9692" y="8500"/>
                  </a:lnTo>
                  <a:lnTo>
                    <a:pt x="11184" y="5070"/>
                  </a:lnTo>
                  <a:lnTo>
                    <a:pt x="12376" y="4175"/>
                  </a:lnTo>
                  <a:lnTo>
                    <a:pt x="14464" y="3281"/>
                  </a:lnTo>
                  <a:lnTo>
                    <a:pt x="10438" y="283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2" name="imgAlaska48">
              <a:extLst>
                <a:ext uri="{FF2B5EF4-FFF2-40B4-BE49-F238E27FC236}">
                  <a16:creationId xmlns:a16="http://schemas.microsoft.com/office/drawing/2014/main" id="{1D28B8F4-FE1C-405D-F269-D15C5360F816}"/>
                </a:ext>
              </a:extLst>
            </p:cNvPr>
            <p:cNvSpPr/>
            <p:nvPr/>
          </p:nvSpPr>
          <p:spPr>
            <a:xfrm>
              <a:off x="1348950" y="2942261"/>
              <a:ext cx="3578" cy="4622"/>
            </a:xfrm>
            <a:custGeom>
              <a:avLst/>
              <a:gdLst>
                <a:gd name="connsiteX0" fmla="*/ 0 w 3578"/>
                <a:gd name="connsiteY0" fmla="*/ 746 h 4622"/>
                <a:gd name="connsiteX1" fmla="*/ 447 w 3578"/>
                <a:gd name="connsiteY1" fmla="*/ 3728 h 4622"/>
                <a:gd name="connsiteX2" fmla="*/ 1789 w 3578"/>
                <a:gd name="connsiteY2" fmla="*/ 4623 h 4622"/>
                <a:gd name="connsiteX3" fmla="*/ 3430 w 3578"/>
                <a:gd name="connsiteY3" fmla="*/ 2535 h 4622"/>
                <a:gd name="connsiteX4" fmla="*/ 3579 w 3578"/>
                <a:gd name="connsiteY4" fmla="*/ 2088 h 4622"/>
                <a:gd name="connsiteX5" fmla="*/ 1044 w 3578"/>
                <a:gd name="connsiteY5" fmla="*/ 0 h 4622"/>
                <a:gd name="connsiteX6" fmla="*/ 0 w 3578"/>
                <a:gd name="connsiteY6" fmla="*/ 746 h 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8" h="4622">
                  <a:moveTo>
                    <a:pt x="0" y="746"/>
                  </a:moveTo>
                  <a:lnTo>
                    <a:pt x="447" y="3728"/>
                  </a:lnTo>
                  <a:lnTo>
                    <a:pt x="1789" y="4623"/>
                  </a:lnTo>
                  <a:lnTo>
                    <a:pt x="3430" y="2535"/>
                  </a:lnTo>
                  <a:lnTo>
                    <a:pt x="3579" y="2088"/>
                  </a:lnTo>
                  <a:lnTo>
                    <a:pt x="1044" y="0"/>
                  </a:lnTo>
                  <a:lnTo>
                    <a:pt x="0" y="74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3" name="imgAlaska49">
              <a:extLst>
                <a:ext uri="{FF2B5EF4-FFF2-40B4-BE49-F238E27FC236}">
                  <a16:creationId xmlns:a16="http://schemas.microsoft.com/office/drawing/2014/main" id="{465A1E76-C017-C779-47CD-41A313853A8A}"/>
                </a:ext>
              </a:extLst>
            </p:cNvPr>
            <p:cNvSpPr/>
            <p:nvPr/>
          </p:nvSpPr>
          <p:spPr>
            <a:xfrm>
              <a:off x="1241439" y="2935998"/>
              <a:ext cx="7455" cy="5517"/>
            </a:xfrm>
            <a:custGeom>
              <a:avLst/>
              <a:gdLst>
                <a:gd name="connsiteX0" fmla="*/ 149 w 7455"/>
                <a:gd name="connsiteY0" fmla="*/ 1938 h 5517"/>
                <a:gd name="connsiteX1" fmla="*/ 0 w 7455"/>
                <a:gd name="connsiteY1" fmla="*/ 3579 h 5517"/>
                <a:gd name="connsiteX2" fmla="*/ 1342 w 7455"/>
                <a:gd name="connsiteY2" fmla="*/ 5070 h 5517"/>
                <a:gd name="connsiteX3" fmla="*/ 3877 w 7455"/>
                <a:gd name="connsiteY3" fmla="*/ 5517 h 5517"/>
                <a:gd name="connsiteX4" fmla="*/ 5965 w 7455"/>
                <a:gd name="connsiteY4" fmla="*/ 4623 h 5517"/>
                <a:gd name="connsiteX5" fmla="*/ 7456 w 7455"/>
                <a:gd name="connsiteY5" fmla="*/ 2386 h 5517"/>
                <a:gd name="connsiteX6" fmla="*/ 3430 w 7455"/>
                <a:gd name="connsiteY6" fmla="*/ 0 h 5517"/>
                <a:gd name="connsiteX7" fmla="*/ 149 w 7455"/>
                <a:gd name="connsiteY7" fmla="*/ 1938 h 5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55" h="5517">
                  <a:moveTo>
                    <a:pt x="149" y="1938"/>
                  </a:moveTo>
                  <a:lnTo>
                    <a:pt x="0" y="3579"/>
                  </a:lnTo>
                  <a:lnTo>
                    <a:pt x="1342" y="5070"/>
                  </a:lnTo>
                  <a:lnTo>
                    <a:pt x="3877" y="5517"/>
                  </a:lnTo>
                  <a:lnTo>
                    <a:pt x="5965" y="4623"/>
                  </a:lnTo>
                  <a:lnTo>
                    <a:pt x="7456" y="2386"/>
                  </a:lnTo>
                  <a:lnTo>
                    <a:pt x="3430" y="0"/>
                  </a:lnTo>
                  <a:lnTo>
                    <a:pt x="149" y="193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4" name="imgAlaska50">
              <a:extLst>
                <a:ext uri="{FF2B5EF4-FFF2-40B4-BE49-F238E27FC236}">
                  <a16:creationId xmlns:a16="http://schemas.microsoft.com/office/drawing/2014/main" id="{CC55A121-1E55-4F95-91F9-3A03498336D2}"/>
                </a:ext>
              </a:extLst>
            </p:cNvPr>
            <p:cNvSpPr/>
            <p:nvPr/>
          </p:nvSpPr>
          <p:spPr>
            <a:xfrm>
              <a:off x="1412771" y="2931823"/>
              <a:ext cx="25498" cy="3727"/>
            </a:xfrm>
            <a:custGeom>
              <a:avLst/>
              <a:gdLst>
                <a:gd name="connsiteX0" fmla="*/ 23113 w 25498"/>
                <a:gd name="connsiteY0" fmla="*/ 1640 h 3727"/>
                <a:gd name="connsiteX1" fmla="*/ 16701 w 25498"/>
                <a:gd name="connsiteY1" fmla="*/ 1789 h 3727"/>
                <a:gd name="connsiteX2" fmla="*/ 11482 w 25498"/>
                <a:gd name="connsiteY2" fmla="*/ 298 h 3727"/>
                <a:gd name="connsiteX3" fmla="*/ 8798 w 25498"/>
                <a:gd name="connsiteY3" fmla="*/ 0 h 3727"/>
                <a:gd name="connsiteX4" fmla="*/ 5517 w 25498"/>
                <a:gd name="connsiteY4" fmla="*/ 895 h 3727"/>
                <a:gd name="connsiteX5" fmla="*/ 5219 w 25498"/>
                <a:gd name="connsiteY5" fmla="*/ 1491 h 3727"/>
                <a:gd name="connsiteX6" fmla="*/ 1342 w 25498"/>
                <a:gd name="connsiteY6" fmla="*/ 447 h 3727"/>
                <a:gd name="connsiteX7" fmla="*/ 0 w 25498"/>
                <a:gd name="connsiteY7" fmla="*/ 746 h 3727"/>
                <a:gd name="connsiteX8" fmla="*/ 0 w 25498"/>
                <a:gd name="connsiteY8" fmla="*/ 1491 h 3727"/>
                <a:gd name="connsiteX9" fmla="*/ 1640 w 25498"/>
                <a:gd name="connsiteY9" fmla="*/ 2684 h 3727"/>
                <a:gd name="connsiteX10" fmla="*/ 2982 w 25498"/>
                <a:gd name="connsiteY10" fmla="*/ 3281 h 3727"/>
                <a:gd name="connsiteX11" fmla="*/ 4026 w 25498"/>
                <a:gd name="connsiteY11" fmla="*/ 3579 h 3727"/>
                <a:gd name="connsiteX12" fmla="*/ 8350 w 25498"/>
                <a:gd name="connsiteY12" fmla="*/ 2982 h 3727"/>
                <a:gd name="connsiteX13" fmla="*/ 14017 w 25498"/>
                <a:gd name="connsiteY13" fmla="*/ 3728 h 3727"/>
                <a:gd name="connsiteX14" fmla="*/ 16403 w 25498"/>
                <a:gd name="connsiteY14" fmla="*/ 3579 h 3727"/>
                <a:gd name="connsiteX15" fmla="*/ 19981 w 25498"/>
                <a:gd name="connsiteY15" fmla="*/ 2833 h 3727"/>
                <a:gd name="connsiteX16" fmla="*/ 21323 w 25498"/>
                <a:gd name="connsiteY16" fmla="*/ 2982 h 3727"/>
                <a:gd name="connsiteX17" fmla="*/ 25499 w 25498"/>
                <a:gd name="connsiteY17" fmla="*/ 2386 h 3727"/>
                <a:gd name="connsiteX18" fmla="*/ 25499 w 25498"/>
                <a:gd name="connsiteY18" fmla="*/ 1938 h 3727"/>
                <a:gd name="connsiteX19" fmla="*/ 23113 w 25498"/>
                <a:gd name="connsiteY19" fmla="*/ 1640 h 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98" h="3727">
                  <a:moveTo>
                    <a:pt x="23113" y="1640"/>
                  </a:moveTo>
                  <a:lnTo>
                    <a:pt x="16701" y="1789"/>
                  </a:lnTo>
                  <a:lnTo>
                    <a:pt x="11482" y="298"/>
                  </a:lnTo>
                  <a:lnTo>
                    <a:pt x="8798" y="0"/>
                  </a:lnTo>
                  <a:lnTo>
                    <a:pt x="5517" y="895"/>
                  </a:lnTo>
                  <a:lnTo>
                    <a:pt x="5219" y="1491"/>
                  </a:lnTo>
                  <a:lnTo>
                    <a:pt x="1342" y="447"/>
                  </a:lnTo>
                  <a:lnTo>
                    <a:pt x="0" y="746"/>
                  </a:lnTo>
                  <a:lnTo>
                    <a:pt x="0" y="1491"/>
                  </a:lnTo>
                  <a:lnTo>
                    <a:pt x="1640" y="2684"/>
                  </a:lnTo>
                  <a:lnTo>
                    <a:pt x="2982" y="3281"/>
                  </a:lnTo>
                  <a:lnTo>
                    <a:pt x="4026" y="3579"/>
                  </a:lnTo>
                  <a:lnTo>
                    <a:pt x="8350" y="2982"/>
                  </a:lnTo>
                  <a:lnTo>
                    <a:pt x="14017" y="3728"/>
                  </a:lnTo>
                  <a:lnTo>
                    <a:pt x="16403" y="3579"/>
                  </a:lnTo>
                  <a:lnTo>
                    <a:pt x="19981" y="2833"/>
                  </a:lnTo>
                  <a:lnTo>
                    <a:pt x="21323" y="2982"/>
                  </a:lnTo>
                  <a:lnTo>
                    <a:pt x="25499" y="2386"/>
                  </a:lnTo>
                  <a:lnTo>
                    <a:pt x="25499" y="1938"/>
                  </a:lnTo>
                  <a:lnTo>
                    <a:pt x="23113" y="164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5" name="imgAlaska51">
              <a:extLst>
                <a:ext uri="{FF2B5EF4-FFF2-40B4-BE49-F238E27FC236}">
                  <a16:creationId xmlns:a16="http://schemas.microsoft.com/office/drawing/2014/main" id="{CB5CE2B1-9B22-620F-FC6D-4693221483A9}"/>
                </a:ext>
              </a:extLst>
            </p:cNvPr>
            <p:cNvSpPr/>
            <p:nvPr/>
          </p:nvSpPr>
          <p:spPr>
            <a:xfrm>
              <a:off x="1354467" y="2941217"/>
              <a:ext cx="5219" cy="3578"/>
            </a:xfrm>
            <a:custGeom>
              <a:avLst/>
              <a:gdLst>
                <a:gd name="connsiteX0" fmla="*/ 298 w 5219"/>
                <a:gd name="connsiteY0" fmla="*/ 0 h 3578"/>
                <a:gd name="connsiteX1" fmla="*/ 0 w 5219"/>
                <a:gd name="connsiteY1" fmla="*/ 1939 h 3578"/>
                <a:gd name="connsiteX2" fmla="*/ 2982 w 5219"/>
                <a:gd name="connsiteY2" fmla="*/ 3579 h 3578"/>
                <a:gd name="connsiteX3" fmla="*/ 5219 w 5219"/>
                <a:gd name="connsiteY3" fmla="*/ 2833 h 3578"/>
                <a:gd name="connsiteX4" fmla="*/ 3579 w 5219"/>
                <a:gd name="connsiteY4" fmla="*/ 1640 h 3578"/>
                <a:gd name="connsiteX5" fmla="*/ 298 w 5219"/>
                <a:gd name="connsiteY5" fmla="*/ 0 h 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9" h="3578">
                  <a:moveTo>
                    <a:pt x="298" y="0"/>
                  </a:moveTo>
                  <a:lnTo>
                    <a:pt x="0" y="1939"/>
                  </a:lnTo>
                  <a:lnTo>
                    <a:pt x="2982" y="3579"/>
                  </a:lnTo>
                  <a:lnTo>
                    <a:pt x="5219" y="2833"/>
                  </a:lnTo>
                  <a:lnTo>
                    <a:pt x="3579" y="1640"/>
                  </a:lnTo>
                  <a:lnTo>
                    <a:pt x="298"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6" name="imgAlaska52">
              <a:extLst>
                <a:ext uri="{FF2B5EF4-FFF2-40B4-BE49-F238E27FC236}">
                  <a16:creationId xmlns:a16="http://schemas.microsoft.com/office/drawing/2014/main" id="{3E584785-DA4C-1944-1A84-01288AA16125}"/>
                </a:ext>
              </a:extLst>
            </p:cNvPr>
            <p:cNvSpPr/>
            <p:nvPr/>
          </p:nvSpPr>
          <p:spPr>
            <a:xfrm>
              <a:off x="1355064" y="2933463"/>
              <a:ext cx="5517" cy="4622"/>
            </a:xfrm>
            <a:custGeom>
              <a:avLst/>
              <a:gdLst>
                <a:gd name="connsiteX0" fmla="*/ 4026 w 5517"/>
                <a:gd name="connsiteY0" fmla="*/ 596 h 4622"/>
                <a:gd name="connsiteX1" fmla="*/ 2833 w 5517"/>
                <a:gd name="connsiteY1" fmla="*/ 0 h 4622"/>
                <a:gd name="connsiteX2" fmla="*/ 746 w 5517"/>
                <a:gd name="connsiteY2" fmla="*/ 0 h 4622"/>
                <a:gd name="connsiteX3" fmla="*/ 0 w 5517"/>
                <a:gd name="connsiteY3" fmla="*/ 1640 h 4622"/>
                <a:gd name="connsiteX4" fmla="*/ 149 w 5517"/>
                <a:gd name="connsiteY4" fmla="*/ 2535 h 4622"/>
                <a:gd name="connsiteX5" fmla="*/ 1044 w 5517"/>
                <a:gd name="connsiteY5" fmla="*/ 3430 h 4622"/>
                <a:gd name="connsiteX6" fmla="*/ 3579 w 5517"/>
                <a:gd name="connsiteY6" fmla="*/ 4623 h 4622"/>
                <a:gd name="connsiteX7" fmla="*/ 4324 w 5517"/>
                <a:gd name="connsiteY7" fmla="*/ 3579 h 4622"/>
                <a:gd name="connsiteX8" fmla="*/ 5517 w 5517"/>
                <a:gd name="connsiteY8" fmla="*/ 2535 h 4622"/>
                <a:gd name="connsiteX9" fmla="*/ 5070 w 5517"/>
                <a:gd name="connsiteY9" fmla="*/ 1789 h 4622"/>
                <a:gd name="connsiteX10" fmla="*/ 4026 w 5517"/>
                <a:gd name="connsiteY10" fmla="*/ 596 h 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17" h="4622">
                  <a:moveTo>
                    <a:pt x="4026" y="596"/>
                  </a:moveTo>
                  <a:lnTo>
                    <a:pt x="2833" y="0"/>
                  </a:lnTo>
                  <a:lnTo>
                    <a:pt x="746" y="0"/>
                  </a:lnTo>
                  <a:lnTo>
                    <a:pt x="0" y="1640"/>
                  </a:lnTo>
                  <a:lnTo>
                    <a:pt x="149" y="2535"/>
                  </a:lnTo>
                  <a:lnTo>
                    <a:pt x="1044" y="3430"/>
                  </a:lnTo>
                  <a:lnTo>
                    <a:pt x="3579" y="4623"/>
                  </a:lnTo>
                  <a:lnTo>
                    <a:pt x="4324" y="3579"/>
                  </a:lnTo>
                  <a:lnTo>
                    <a:pt x="5517" y="2535"/>
                  </a:lnTo>
                  <a:lnTo>
                    <a:pt x="5070" y="1789"/>
                  </a:lnTo>
                  <a:lnTo>
                    <a:pt x="4026" y="59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grpSp>
        <p:nvGrpSpPr>
          <p:cNvPr id="18" name="Hawaii__">
            <a:extLst>
              <a:ext uri="{FF2B5EF4-FFF2-40B4-BE49-F238E27FC236}">
                <a16:creationId xmlns:a16="http://schemas.microsoft.com/office/drawing/2014/main" id="{EB93FD47-0DC1-0897-987F-2B077B9A9F13}"/>
              </a:ext>
            </a:extLst>
          </p:cNvPr>
          <p:cNvGrpSpPr/>
          <p:nvPr/>
        </p:nvGrpSpPr>
        <p:grpSpPr>
          <a:xfrm>
            <a:off x="1784363" y="3522077"/>
            <a:ext cx="143150" cy="99560"/>
            <a:chOff x="1784363" y="3887346"/>
            <a:chExt cx="143150" cy="92749"/>
          </a:xfrm>
        </p:grpSpPr>
        <p:sp>
          <p:nvSpPr>
            <p:cNvPr id="363" name="imgHawaii7">
              <a:extLst>
                <a:ext uri="{FF2B5EF4-FFF2-40B4-BE49-F238E27FC236}">
                  <a16:creationId xmlns:a16="http://schemas.microsoft.com/office/drawing/2014/main" id="{FD9863E7-4C2F-793D-49E3-3A9C71F21FF9}"/>
                </a:ext>
              </a:extLst>
            </p:cNvPr>
            <p:cNvSpPr/>
            <p:nvPr/>
          </p:nvSpPr>
          <p:spPr>
            <a:xfrm>
              <a:off x="1862052" y="3915678"/>
              <a:ext cx="15209" cy="4920"/>
            </a:xfrm>
            <a:custGeom>
              <a:avLst/>
              <a:gdLst>
                <a:gd name="connsiteX0" fmla="*/ 9842 w 15209"/>
                <a:gd name="connsiteY0" fmla="*/ 1491 h 4920"/>
                <a:gd name="connsiteX1" fmla="*/ 8947 w 15209"/>
                <a:gd name="connsiteY1" fmla="*/ 895 h 4920"/>
                <a:gd name="connsiteX2" fmla="*/ 7605 w 15209"/>
                <a:gd name="connsiteY2" fmla="*/ 1193 h 4920"/>
                <a:gd name="connsiteX3" fmla="*/ 2088 w 15209"/>
                <a:gd name="connsiteY3" fmla="*/ 447 h 4920"/>
                <a:gd name="connsiteX4" fmla="*/ 1044 w 15209"/>
                <a:gd name="connsiteY4" fmla="*/ 0 h 4920"/>
                <a:gd name="connsiteX5" fmla="*/ 1044 w 15209"/>
                <a:gd name="connsiteY5" fmla="*/ 1491 h 4920"/>
                <a:gd name="connsiteX6" fmla="*/ 298 w 15209"/>
                <a:gd name="connsiteY6" fmla="*/ 2237 h 4920"/>
                <a:gd name="connsiteX7" fmla="*/ 0 w 15209"/>
                <a:gd name="connsiteY7" fmla="*/ 3430 h 4920"/>
                <a:gd name="connsiteX8" fmla="*/ 7157 w 15209"/>
                <a:gd name="connsiteY8" fmla="*/ 3877 h 4920"/>
                <a:gd name="connsiteX9" fmla="*/ 11333 w 15209"/>
                <a:gd name="connsiteY9" fmla="*/ 4921 h 4920"/>
                <a:gd name="connsiteX10" fmla="*/ 14315 w 15209"/>
                <a:gd name="connsiteY10" fmla="*/ 3579 h 4920"/>
                <a:gd name="connsiteX11" fmla="*/ 15210 w 15209"/>
                <a:gd name="connsiteY11" fmla="*/ 2237 h 4920"/>
                <a:gd name="connsiteX12" fmla="*/ 14464 w 15209"/>
                <a:gd name="connsiteY12" fmla="*/ 1938 h 4920"/>
                <a:gd name="connsiteX13" fmla="*/ 9842 w 15209"/>
                <a:gd name="connsiteY13" fmla="*/ 1491 h 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09" h="4920">
                  <a:moveTo>
                    <a:pt x="9842" y="1491"/>
                  </a:moveTo>
                  <a:lnTo>
                    <a:pt x="8947" y="895"/>
                  </a:lnTo>
                  <a:lnTo>
                    <a:pt x="7605" y="1193"/>
                  </a:lnTo>
                  <a:lnTo>
                    <a:pt x="2088" y="447"/>
                  </a:lnTo>
                  <a:lnTo>
                    <a:pt x="1044" y="0"/>
                  </a:lnTo>
                  <a:lnTo>
                    <a:pt x="1044" y="1491"/>
                  </a:lnTo>
                  <a:lnTo>
                    <a:pt x="298" y="2237"/>
                  </a:lnTo>
                  <a:lnTo>
                    <a:pt x="0" y="3430"/>
                  </a:lnTo>
                  <a:lnTo>
                    <a:pt x="7157" y="3877"/>
                  </a:lnTo>
                  <a:lnTo>
                    <a:pt x="11333" y="4921"/>
                  </a:lnTo>
                  <a:lnTo>
                    <a:pt x="14315" y="3579"/>
                  </a:lnTo>
                  <a:lnTo>
                    <a:pt x="15210" y="2237"/>
                  </a:lnTo>
                  <a:lnTo>
                    <a:pt x="14464" y="1938"/>
                  </a:lnTo>
                  <a:lnTo>
                    <a:pt x="9842" y="149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4" name="imgHawaii5">
              <a:extLst>
                <a:ext uri="{FF2B5EF4-FFF2-40B4-BE49-F238E27FC236}">
                  <a16:creationId xmlns:a16="http://schemas.microsoft.com/office/drawing/2014/main" id="{BFD7065B-1F6D-2224-5761-181561DC20D5}"/>
                </a:ext>
              </a:extLst>
            </p:cNvPr>
            <p:cNvSpPr/>
            <p:nvPr/>
          </p:nvSpPr>
          <p:spPr>
            <a:xfrm>
              <a:off x="1877709" y="3921344"/>
              <a:ext cx="18639" cy="12376"/>
            </a:xfrm>
            <a:custGeom>
              <a:avLst/>
              <a:gdLst>
                <a:gd name="connsiteX0" fmla="*/ 18639 w 18639"/>
                <a:gd name="connsiteY0" fmla="*/ 7903 h 12376"/>
                <a:gd name="connsiteX1" fmla="*/ 17894 w 18639"/>
                <a:gd name="connsiteY1" fmla="*/ 6859 h 12376"/>
                <a:gd name="connsiteX2" fmla="*/ 15657 w 18639"/>
                <a:gd name="connsiteY2" fmla="*/ 5517 h 12376"/>
                <a:gd name="connsiteX3" fmla="*/ 14464 w 18639"/>
                <a:gd name="connsiteY3" fmla="*/ 4175 h 12376"/>
                <a:gd name="connsiteX4" fmla="*/ 11034 w 18639"/>
                <a:gd name="connsiteY4" fmla="*/ 2386 h 12376"/>
                <a:gd name="connsiteX5" fmla="*/ 8947 w 18639"/>
                <a:gd name="connsiteY5" fmla="*/ 2535 h 12376"/>
                <a:gd name="connsiteX6" fmla="*/ 6263 w 18639"/>
                <a:gd name="connsiteY6" fmla="*/ 3430 h 12376"/>
                <a:gd name="connsiteX7" fmla="*/ 5517 w 18639"/>
                <a:gd name="connsiteY7" fmla="*/ 2833 h 12376"/>
                <a:gd name="connsiteX8" fmla="*/ 4324 w 18639"/>
                <a:gd name="connsiteY8" fmla="*/ 1193 h 12376"/>
                <a:gd name="connsiteX9" fmla="*/ 2982 w 18639"/>
                <a:gd name="connsiteY9" fmla="*/ 0 h 12376"/>
                <a:gd name="connsiteX10" fmla="*/ 1044 w 18639"/>
                <a:gd name="connsiteY10" fmla="*/ 298 h 12376"/>
                <a:gd name="connsiteX11" fmla="*/ 0 w 18639"/>
                <a:gd name="connsiteY11" fmla="*/ 2386 h 12376"/>
                <a:gd name="connsiteX12" fmla="*/ 149 w 18639"/>
                <a:gd name="connsiteY12" fmla="*/ 3728 h 12376"/>
                <a:gd name="connsiteX13" fmla="*/ 2088 w 18639"/>
                <a:gd name="connsiteY13" fmla="*/ 5965 h 12376"/>
                <a:gd name="connsiteX14" fmla="*/ 4026 w 18639"/>
                <a:gd name="connsiteY14" fmla="*/ 6859 h 12376"/>
                <a:gd name="connsiteX15" fmla="*/ 5666 w 18639"/>
                <a:gd name="connsiteY15" fmla="*/ 6561 h 12376"/>
                <a:gd name="connsiteX16" fmla="*/ 6561 w 18639"/>
                <a:gd name="connsiteY16" fmla="*/ 9245 h 12376"/>
                <a:gd name="connsiteX17" fmla="*/ 6859 w 18639"/>
                <a:gd name="connsiteY17" fmla="*/ 11780 h 12376"/>
                <a:gd name="connsiteX18" fmla="*/ 7605 w 18639"/>
                <a:gd name="connsiteY18" fmla="*/ 12227 h 12376"/>
                <a:gd name="connsiteX19" fmla="*/ 10140 w 18639"/>
                <a:gd name="connsiteY19" fmla="*/ 12377 h 12376"/>
                <a:gd name="connsiteX20" fmla="*/ 12227 w 18639"/>
                <a:gd name="connsiteY20" fmla="*/ 11482 h 12376"/>
                <a:gd name="connsiteX21" fmla="*/ 15508 w 18639"/>
                <a:gd name="connsiteY21" fmla="*/ 11035 h 12376"/>
                <a:gd name="connsiteX22" fmla="*/ 18043 w 18639"/>
                <a:gd name="connsiteY22" fmla="*/ 9096 h 12376"/>
                <a:gd name="connsiteX23" fmla="*/ 18639 w 18639"/>
                <a:gd name="connsiteY23" fmla="*/ 7903 h 1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39" h="12376">
                  <a:moveTo>
                    <a:pt x="18639" y="7903"/>
                  </a:moveTo>
                  <a:lnTo>
                    <a:pt x="17894" y="6859"/>
                  </a:lnTo>
                  <a:lnTo>
                    <a:pt x="15657" y="5517"/>
                  </a:lnTo>
                  <a:lnTo>
                    <a:pt x="14464" y="4175"/>
                  </a:lnTo>
                  <a:lnTo>
                    <a:pt x="11034" y="2386"/>
                  </a:lnTo>
                  <a:lnTo>
                    <a:pt x="8947" y="2535"/>
                  </a:lnTo>
                  <a:lnTo>
                    <a:pt x="6263" y="3430"/>
                  </a:lnTo>
                  <a:lnTo>
                    <a:pt x="5517" y="2833"/>
                  </a:lnTo>
                  <a:lnTo>
                    <a:pt x="4324" y="1193"/>
                  </a:lnTo>
                  <a:lnTo>
                    <a:pt x="2982" y="0"/>
                  </a:lnTo>
                  <a:lnTo>
                    <a:pt x="1044" y="298"/>
                  </a:lnTo>
                  <a:lnTo>
                    <a:pt x="0" y="2386"/>
                  </a:lnTo>
                  <a:lnTo>
                    <a:pt x="149" y="3728"/>
                  </a:lnTo>
                  <a:lnTo>
                    <a:pt x="2088" y="5965"/>
                  </a:lnTo>
                  <a:lnTo>
                    <a:pt x="4026" y="6859"/>
                  </a:lnTo>
                  <a:lnTo>
                    <a:pt x="5666" y="6561"/>
                  </a:lnTo>
                  <a:lnTo>
                    <a:pt x="6561" y="9245"/>
                  </a:lnTo>
                  <a:lnTo>
                    <a:pt x="6859" y="11780"/>
                  </a:lnTo>
                  <a:lnTo>
                    <a:pt x="7605" y="12227"/>
                  </a:lnTo>
                  <a:lnTo>
                    <a:pt x="10140" y="12377"/>
                  </a:lnTo>
                  <a:lnTo>
                    <a:pt x="12227" y="11482"/>
                  </a:lnTo>
                  <a:lnTo>
                    <a:pt x="15508" y="11035"/>
                  </a:lnTo>
                  <a:lnTo>
                    <a:pt x="18043" y="9096"/>
                  </a:lnTo>
                  <a:lnTo>
                    <a:pt x="18639" y="790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5" name="imgHawaii6">
              <a:extLst>
                <a:ext uri="{FF2B5EF4-FFF2-40B4-BE49-F238E27FC236}">
                  <a16:creationId xmlns:a16="http://schemas.microsoft.com/office/drawing/2014/main" id="{8A46D24D-8B13-91C2-1872-E94C6A18BF45}"/>
                </a:ext>
              </a:extLst>
            </p:cNvPr>
            <p:cNvSpPr/>
            <p:nvPr/>
          </p:nvSpPr>
          <p:spPr>
            <a:xfrm>
              <a:off x="1894708" y="3942966"/>
              <a:ext cx="32805" cy="37129"/>
            </a:xfrm>
            <a:custGeom>
              <a:avLst/>
              <a:gdLst>
                <a:gd name="connsiteX0" fmla="*/ 28928 w 32805"/>
                <a:gd name="connsiteY0" fmla="*/ 17894 h 37129"/>
                <a:gd name="connsiteX1" fmla="*/ 27884 w 32805"/>
                <a:gd name="connsiteY1" fmla="*/ 15359 h 37129"/>
                <a:gd name="connsiteX2" fmla="*/ 25946 w 32805"/>
                <a:gd name="connsiteY2" fmla="*/ 14911 h 37129"/>
                <a:gd name="connsiteX3" fmla="*/ 25349 w 32805"/>
                <a:gd name="connsiteY3" fmla="*/ 11333 h 37129"/>
                <a:gd name="connsiteX4" fmla="*/ 22367 w 32805"/>
                <a:gd name="connsiteY4" fmla="*/ 7903 h 37129"/>
                <a:gd name="connsiteX5" fmla="*/ 11333 w 32805"/>
                <a:gd name="connsiteY5" fmla="*/ 3131 h 37129"/>
                <a:gd name="connsiteX6" fmla="*/ 5815 w 32805"/>
                <a:gd name="connsiteY6" fmla="*/ 0 h 37129"/>
                <a:gd name="connsiteX7" fmla="*/ 4623 w 32805"/>
                <a:gd name="connsiteY7" fmla="*/ 447 h 37129"/>
                <a:gd name="connsiteX8" fmla="*/ 4175 w 32805"/>
                <a:gd name="connsiteY8" fmla="*/ 2982 h 37129"/>
                <a:gd name="connsiteX9" fmla="*/ 6114 w 32805"/>
                <a:gd name="connsiteY9" fmla="*/ 7456 h 37129"/>
                <a:gd name="connsiteX10" fmla="*/ 3728 w 32805"/>
                <a:gd name="connsiteY10" fmla="*/ 10736 h 37129"/>
                <a:gd name="connsiteX11" fmla="*/ 1640 w 32805"/>
                <a:gd name="connsiteY11" fmla="*/ 12526 h 37129"/>
                <a:gd name="connsiteX12" fmla="*/ 0 w 32805"/>
                <a:gd name="connsiteY12" fmla="*/ 14911 h 37129"/>
                <a:gd name="connsiteX13" fmla="*/ 2237 w 32805"/>
                <a:gd name="connsiteY13" fmla="*/ 19385 h 37129"/>
                <a:gd name="connsiteX14" fmla="*/ 4175 w 32805"/>
                <a:gd name="connsiteY14" fmla="*/ 25349 h 37129"/>
                <a:gd name="connsiteX15" fmla="*/ 3877 w 32805"/>
                <a:gd name="connsiteY15" fmla="*/ 32656 h 37129"/>
                <a:gd name="connsiteX16" fmla="*/ 4473 w 32805"/>
                <a:gd name="connsiteY16" fmla="*/ 34147 h 37129"/>
                <a:gd name="connsiteX17" fmla="*/ 9692 w 32805"/>
                <a:gd name="connsiteY17" fmla="*/ 37129 h 37129"/>
                <a:gd name="connsiteX18" fmla="*/ 11184 w 32805"/>
                <a:gd name="connsiteY18" fmla="*/ 37129 h 37129"/>
                <a:gd name="connsiteX19" fmla="*/ 12376 w 32805"/>
                <a:gd name="connsiteY19" fmla="*/ 35787 h 37129"/>
                <a:gd name="connsiteX20" fmla="*/ 13569 w 32805"/>
                <a:gd name="connsiteY20" fmla="*/ 33103 h 37129"/>
                <a:gd name="connsiteX21" fmla="*/ 19534 w 32805"/>
                <a:gd name="connsiteY21" fmla="*/ 28779 h 37129"/>
                <a:gd name="connsiteX22" fmla="*/ 26244 w 32805"/>
                <a:gd name="connsiteY22" fmla="*/ 27139 h 37129"/>
                <a:gd name="connsiteX23" fmla="*/ 31612 w 32805"/>
                <a:gd name="connsiteY23" fmla="*/ 23262 h 37129"/>
                <a:gd name="connsiteX24" fmla="*/ 32805 w 32805"/>
                <a:gd name="connsiteY24" fmla="*/ 21323 h 37129"/>
                <a:gd name="connsiteX25" fmla="*/ 31910 w 32805"/>
                <a:gd name="connsiteY25" fmla="*/ 19981 h 37129"/>
                <a:gd name="connsiteX26" fmla="*/ 28928 w 32805"/>
                <a:gd name="connsiteY26" fmla="*/ 17894 h 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2805" h="37129">
                  <a:moveTo>
                    <a:pt x="28928" y="17894"/>
                  </a:moveTo>
                  <a:lnTo>
                    <a:pt x="27884" y="15359"/>
                  </a:lnTo>
                  <a:lnTo>
                    <a:pt x="25946" y="14911"/>
                  </a:lnTo>
                  <a:lnTo>
                    <a:pt x="25349" y="11333"/>
                  </a:lnTo>
                  <a:lnTo>
                    <a:pt x="22367" y="7903"/>
                  </a:lnTo>
                  <a:lnTo>
                    <a:pt x="11333" y="3131"/>
                  </a:lnTo>
                  <a:lnTo>
                    <a:pt x="5815" y="0"/>
                  </a:lnTo>
                  <a:lnTo>
                    <a:pt x="4623" y="447"/>
                  </a:lnTo>
                  <a:lnTo>
                    <a:pt x="4175" y="2982"/>
                  </a:lnTo>
                  <a:lnTo>
                    <a:pt x="6114" y="7456"/>
                  </a:lnTo>
                  <a:lnTo>
                    <a:pt x="3728" y="10736"/>
                  </a:lnTo>
                  <a:lnTo>
                    <a:pt x="1640" y="12526"/>
                  </a:lnTo>
                  <a:lnTo>
                    <a:pt x="0" y="14911"/>
                  </a:lnTo>
                  <a:lnTo>
                    <a:pt x="2237" y="19385"/>
                  </a:lnTo>
                  <a:lnTo>
                    <a:pt x="4175" y="25349"/>
                  </a:lnTo>
                  <a:lnTo>
                    <a:pt x="3877" y="32656"/>
                  </a:lnTo>
                  <a:lnTo>
                    <a:pt x="4473" y="34147"/>
                  </a:lnTo>
                  <a:lnTo>
                    <a:pt x="9692" y="37129"/>
                  </a:lnTo>
                  <a:lnTo>
                    <a:pt x="11184" y="37129"/>
                  </a:lnTo>
                  <a:lnTo>
                    <a:pt x="12376" y="35787"/>
                  </a:lnTo>
                  <a:lnTo>
                    <a:pt x="13569" y="33103"/>
                  </a:lnTo>
                  <a:lnTo>
                    <a:pt x="19534" y="28779"/>
                  </a:lnTo>
                  <a:lnTo>
                    <a:pt x="26244" y="27139"/>
                  </a:lnTo>
                  <a:lnTo>
                    <a:pt x="31612" y="23262"/>
                  </a:lnTo>
                  <a:lnTo>
                    <a:pt x="32805" y="21323"/>
                  </a:lnTo>
                  <a:lnTo>
                    <a:pt x="31910" y="19981"/>
                  </a:lnTo>
                  <a:lnTo>
                    <a:pt x="28928" y="1789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6" name="imgHawaii4">
              <a:extLst>
                <a:ext uri="{FF2B5EF4-FFF2-40B4-BE49-F238E27FC236}">
                  <a16:creationId xmlns:a16="http://schemas.microsoft.com/office/drawing/2014/main" id="{90B84CE7-25C7-3F56-01E4-AED9FDFC2D0D}"/>
                </a:ext>
              </a:extLst>
            </p:cNvPr>
            <p:cNvSpPr/>
            <p:nvPr/>
          </p:nvSpPr>
          <p:spPr>
            <a:xfrm>
              <a:off x="1784363" y="3893311"/>
              <a:ext cx="5069" cy="6113"/>
            </a:xfrm>
            <a:custGeom>
              <a:avLst/>
              <a:gdLst>
                <a:gd name="connsiteX0" fmla="*/ 2088 w 5069"/>
                <a:gd name="connsiteY0" fmla="*/ 1938 h 6113"/>
                <a:gd name="connsiteX1" fmla="*/ 596 w 5069"/>
                <a:gd name="connsiteY1" fmla="*/ 3281 h 6113"/>
                <a:gd name="connsiteX2" fmla="*/ 0 w 5069"/>
                <a:gd name="connsiteY2" fmla="*/ 4921 h 6113"/>
                <a:gd name="connsiteX3" fmla="*/ 298 w 5069"/>
                <a:gd name="connsiteY3" fmla="*/ 5964 h 6113"/>
                <a:gd name="connsiteX4" fmla="*/ 1193 w 5069"/>
                <a:gd name="connsiteY4" fmla="*/ 6114 h 6113"/>
                <a:gd name="connsiteX5" fmla="*/ 1640 w 5069"/>
                <a:gd name="connsiteY5" fmla="*/ 4921 h 6113"/>
                <a:gd name="connsiteX6" fmla="*/ 2386 w 5069"/>
                <a:gd name="connsiteY6" fmla="*/ 3877 h 6113"/>
                <a:gd name="connsiteX7" fmla="*/ 4324 w 5069"/>
                <a:gd name="connsiteY7" fmla="*/ 2982 h 6113"/>
                <a:gd name="connsiteX8" fmla="*/ 4324 w 5069"/>
                <a:gd name="connsiteY8" fmla="*/ 1491 h 6113"/>
                <a:gd name="connsiteX9" fmla="*/ 5070 w 5069"/>
                <a:gd name="connsiteY9" fmla="*/ 298 h 6113"/>
                <a:gd name="connsiteX10" fmla="*/ 3728 w 5069"/>
                <a:gd name="connsiteY10" fmla="*/ 0 h 6113"/>
                <a:gd name="connsiteX11" fmla="*/ 2088 w 5069"/>
                <a:gd name="connsiteY11" fmla="*/ 1938 h 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9" h="6113">
                  <a:moveTo>
                    <a:pt x="2088" y="1938"/>
                  </a:moveTo>
                  <a:lnTo>
                    <a:pt x="596" y="3281"/>
                  </a:lnTo>
                  <a:lnTo>
                    <a:pt x="0" y="4921"/>
                  </a:lnTo>
                  <a:lnTo>
                    <a:pt x="298" y="5964"/>
                  </a:lnTo>
                  <a:lnTo>
                    <a:pt x="1193" y="6114"/>
                  </a:lnTo>
                  <a:lnTo>
                    <a:pt x="1640" y="4921"/>
                  </a:lnTo>
                  <a:lnTo>
                    <a:pt x="2386" y="3877"/>
                  </a:lnTo>
                  <a:lnTo>
                    <a:pt x="4324" y="2982"/>
                  </a:lnTo>
                  <a:lnTo>
                    <a:pt x="4324" y="1491"/>
                  </a:lnTo>
                  <a:lnTo>
                    <a:pt x="5070" y="298"/>
                  </a:lnTo>
                  <a:lnTo>
                    <a:pt x="3728" y="0"/>
                  </a:lnTo>
                  <a:lnTo>
                    <a:pt x="2088" y="193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7" name="imgHawaii3">
              <a:extLst>
                <a:ext uri="{FF2B5EF4-FFF2-40B4-BE49-F238E27FC236}">
                  <a16:creationId xmlns:a16="http://schemas.microsoft.com/office/drawing/2014/main" id="{91D04D61-26B4-20D5-6AD6-C8367E4C796A}"/>
                </a:ext>
              </a:extLst>
            </p:cNvPr>
            <p:cNvSpPr/>
            <p:nvPr/>
          </p:nvSpPr>
          <p:spPr>
            <a:xfrm>
              <a:off x="1796292" y="3887346"/>
              <a:ext cx="12823" cy="9841"/>
            </a:xfrm>
            <a:custGeom>
              <a:avLst/>
              <a:gdLst>
                <a:gd name="connsiteX0" fmla="*/ 11482 w 12823"/>
                <a:gd name="connsiteY0" fmla="*/ 0 h 9841"/>
                <a:gd name="connsiteX1" fmla="*/ 5517 w 12823"/>
                <a:gd name="connsiteY1" fmla="*/ 0 h 9841"/>
                <a:gd name="connsiteX2" fmla="*/ 1640 w 12823"/>
                <a:gd name="connsiteY2" fmla="*/ 2237 h 9841"/>
                <a:gd name="connsiteX3" fmla="*/ 0 w 12823"/>
                <a:gd name="connsiteY3" fmla="*/ 5070 h 9841"/>
                <a:gd name="connsiteX4" fmla="*/ 1044 w 12823"/>
                <a:gd name="connsiteY4" fmla="*/ 6561 h 9841"/>
                <a:gd name="connsiteX5" fmla="*/ 3728 w 12823"/>
                <a:gd name="connsiteY5" fmla="*/ 7754 h 9841"/>
                <a:gd name="connsiteX6" fmla="*/ 4772 w 12823"/>
                <a:gd name="connsiteY6" fmla="*/ 8947 h 9841"/>
                <a:gd name="connsiteX7" fmla="*/ 7307 w 12823"/>
                <a:gd name="connsiteY7" fmla="*/ 9245 h 9841"/>
                <a:gd name="connsiteX8" fmla="*/ 8649 w 12823"/>
                <a:gd name="connsiteY8" fmla="*/ 9842 h 9841"/>
                <a:gd name="connsiteX9" fmla="*/ 11034 w 12823"/>
                <a:gd name="connsiteY9" fmla="*/ 8201 h 9841"/>
                <a:gd name="connsiteX10" fmla="*/ 11780 w 12823"/>
                <a:gd name="connsiteY10" fmla="*/ 7158 h 9841"/>
                <a:gd name="connsiteX11" fmla="*/ 12078 w 12823"/>
                <a:gd name="connsiteY11" fmla="*/ 4921 h 9841"/>
                <a:gd name="connsiteX12" fmla="*/ 12824 w 12823"/>
                <a:gd name="connsiteY12" fmla="*/ 3281 h 9841"/>
                <a:gd name="connsiteX13" fmla="*/ 12824 w 12823"/>
                <a:gd name="connsiteY13" fmla="*/ 1939 h 9841"/>
                <a:gd name="connsiteX14" fmla="*/ 11482 w 12823"/>
                <a:gd name="connsiteY14" fmla="*/ 0 h 9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23" h="9841">
                  <a:moveTo>
                    <a:pt x="11482" y="0"/>
                  </a:moveTo>
                  <a:lnTo>
                    <a:pt x="5517" y="0"/>
                  </a:lnTo>
                  <a:lnTo>
                    <a:pt x="1640" y="2237"/>
                  </a:lnTo>
                  <a:lnTo>
                    <a:pt x="0" y="5070"/>
                  </a:lnTo>
                  <a:lnTo>
                    <a:pt x="1044" y="6561"/>
                  </a:lnTo>
                  <a:lnTo>
                    <a:pt x="3728" y="7754"/>
                  </a:lnTo>
                  <a:lnTo>
                    <a:pt x="4772" y="8947"/>
                  </a:lnTo>
                  <a:lnTo>
                    <a:pt x="7307" y="9245"/>
                  </a:lnTo>
                  <a:lnTo>
                    <a:pt x="8649" y="9842"/>
                  </a:lnTo>
                  <a:lnTo>
                    <a:pt x="11034" y="8201"/>
                  </a:lnTo>
                  <a:lnTo>
                    <a:pt x="11780" y="7158"/>
                  </a:lnTo>
                  <a:lnTo>
                    <a:pt x="12078" y="4921"/>
                  </a:lnTo>
                  <a:lnTo>
                    <a:pt x="12824" y="3281"/>
                  </a:lnTo>
                  <a:lnTo>
                    <a:pt x="12824" y="1939"/>
                  </a:lnTo>
                  <a:lnTo>
                    <a:pt x="11482"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8" name="imgHawaii1">
              <a:extLst>
                <a:ext uri="{FF2B5EF4-FFF2-40B4-BE49-F238E27FC236}">
                  <a16:creationId xmlns:a16="http://schemas.microsoft.com/office/drawing/2014/main" id="{62BA6E17-A6EB-0012-41EB-4852DA5113AE}"/>
                </a:ext>
              </a:extLst>
            </p:cNvPr>
            <p:cNvSpPr/>
            <p:nvPr/>
          </p:nvSpPr>
          <p:spPr>
            <a:xfrm>
              <a:off x="1836255" y="3902258"/>
              <a:ext cx="16700" cy="12376"/>
            </a:xfrm>
            <a:custGeom>
              <a:avLst/>
              <a:gdLst>
                <a:gd name="connsiteX0" fmla="*/ 14911 w 16700"/>
                <a:gd name="connsiteY0" fmla="*/ 9245 h 12376"/>
                <a:gd name="connsiteX1" fmla="*/ 14464 w 16700"/>
                <a:gd name="connsiteY1" fmla="*/ 7008 h 12376"/>
                <a:gd name="connsiteX2" fmla="*/ 13271 w 16700"/>
                <a:gd name="connsiteY2" fmla="*/ 7158 h 12376"/>
                <a:gd name="connsiteX3" fmla="*/ 12377 w 16700"/>
                <a:gd name="connsiteY3" fmla="*/ 7008 h 12376"/>
                <a:gd name="connsiteX4" fmla="*/ 11631 w 16700"/>
                <a:gd name="connsiteY4" fmla="*/ 6561 h 12376"/>
                <a:gd name="connsiteX5" fmla="*/ 11034 w 16700"/>
                <a:gd name="connsiteY5" fmla="*/ 5368 h 12376"/>
                <a:gd name="connsiteX6" fmla="*/ 11034 w 16700"/>
                <a:gd name="connsiteY6" fmla="*/ 4175 h 12376"/>
                <a:gd name="connsiteX7" fmla="*/ 8201 w 16700"/>
                <a:gd name="connsiteY7" fmla="*/ 0 h 12376"/>
                <a:gd name="connsiteX8" fmla="*/ 6561 w 16700"/>
                <a:gd name="connsiteY8" fmla="*/ 298 h 12376"/>
                <a:gd name="connsiteX9" fmla="*/ 3877 w 16700"/>
                <a:gd name="connsiteY9" fmla="*/ 2833 h 12376"/>
                <a:gd name="connsiteX10" fmla="*/ 0 w 16700"/>
                <a:gd name="connsiteY10" fmla="*/ 3281 h 12376"/>
                <a:gd name="connsiteX11" fmla="*/ 895 w 16700"/>
                <a:gd name="connsiteY11" fmla="*/ 4772 h 12376"/>
                <a:gd name="connsiteX12" fmla="*/ 895 w 16700"/>
                <a:gd name="connsiteY12" fmla="*/ 5965 h 12376"/>
                <a:gd name="connsiteX13" fmla="*/ 3579 w 16700"/>
                <a:gd name="connsiteY13" fmla="*/ 9245 h 12376"/>
                <a:gd name="connsiteX14" fmla="*/ 4324 w 16700"/>
                <a:gd name="connsiteY14" fmla="*/ 10885 h 12376"/>
                <a:gd name="connsiteX15" fmla="*/ 5070 w 16700"/>
                <a:gd name="connsiteY15" fmla="*/ 11035 h 12376"/>
                <a:gd name="connsiteX16" fmla="*/ 7605 w 16700"/>
                <a:gd name="connsiteY16" fmla="*/ 11035 h 12376"/>
                <a:gd name="connsiteX17" fmla="*/ 6710 w 16700"/>
                <a:gd name="connsiteY17" fmla="*/ 9543 h 12376"/>
                <a:gd name="connsiteX18" fmla="*/ 7754 w 16700"/>
                <a:gd name="connsiteY18" fmla="*/ 9245 h 12376"/>
                <a:gd name="connsiteX19" fmla="*/ 8052 w 16700"/>
                <a:gd name="connsiteY19" fmla="*/ 9543 h 12376"/>
                <a:gd name="connsiteX20" fmla="*/ 8201 w 16700"/>
                <a:gd name="connsiteY20" fmla="*/ 10736 h 12376"/>
                <a:gd name="connsiteX21" fmla="*/ 9692 w 16700"/>
                <a:gd name="connsiteY21" fmla="*/ 10289 h 12376"/>
                <a:gd name="connsiteX22" fmla="*/ 11184 w 16700"/>
                <a:gd name="connsiteY22" fmla="*/ 11780 h 12376"/>
                <a:gd name="connsiteX23" fmla="*/ 12526 w 16700"/>
                <a:gd name="connsiteY23" fmla="*/ 12377 h 12376"/>
                <a:gd name="connsiteX24" fmla="*/ 15359 w 16700"/>
                <a:gd name="connsiteY24" fmla="*/ 12078 h 12376"/>
                <a:gd name="connsiteX25" fmla="*/ 16701 w 16700"/>
                <a:gd name="connsiteY25" fmla="*/ 11184 h 12376"/>
                <a:gd name="connsiteX26" fmla="*/ 16253 w 16700"/>
                <a:gd name="connsiteY26" fmla="*/ 10438 h 12376"/>
                <a:gd name="connsiteX27" fmla="*/ 14911 w 16700"/>
                <a:gd name="connsiteY27" fmla="*/ 9245 h 1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00" h="12376">
                  <a:moveTo>
                    <a:pt x="14911" y="9245"/>
                  </a:moveTo>
                  <a:lnTo>
                    <a:pt x="14464" y="7008"/>
                  </a:lnTo>
                  <a:lnTo>
                    <a:pt x="13271" y="7158"/>
                  </a:lnTo>
                  <a:lnTo>
                    <a:pt x="12377" y="7008"/>
                  </a:lnTo>
                  <a:lnTo>
                    <a:pt x="11631" y="6561"/>
                  </a:lnTo>
                  <a:lnTo>
                    <a:pt x="11034" y="5368"/>
                  </a:lnTo>
                  <a:lnTo>
                    <a:pt x="11034" y="4175"/>
                  </a:lnTo>
                  <a:lnTo>
                    <a:pt x="8201" y="0"/>
                  </a:lnTo>
                  <a:lnTo>
                    <a:pt x="6561" y="298"/>
                  </a:lnTo>
                  <a:lnTo>
                    <a:pt x="3877" y="2833"/>
                  </a:lnTo>
                  <a:lnTo>
                    <a:pt x="0" y="3281"/>
                  </a:lnTo>
                  <a:lnTo>
                    <a:pt x="895" y="4772"/>
                  </a:lnTo>
                  <a:lnTo>
                    <a:pt x="895" y="5965"/>
                  </a:lnTo>
                  <a:lnTo>
                    <a:pt x="3579" y="9245"/>
                  </a:lnTo>
                  <a:lnTo>
                    <a:pt x="4324" y="10885"/>
                  </a:lnTo>
                  <a:lnTo>
                    <a:pt x="5070" y="11035"/>
                  </a:lnTo>
                  <a:lnTo>
                    <a:pt x="7605" y="11035"/>
                  </a:lnTo>
                  <a:lnTo>
                    <a:pt x="6710" y="9543"/>
                  </a:lnTo>
                  <a:lnTo>
                    <a:pt x="7754" y="9245"/>
                  </a:lnTo>
                  <a:lnTo>
                    <a:pt x="8052" y="9543"/>
                  </a:lnTo>
                  <a:lnTo>
                    <a:pt x="8201" y="10736"/>
                  </a:lnTo>
                  <a:lnTo>
                    <a:pt x="9692" y="10289"/>
                  </a:lnTo>
                  <a:lnTo>
                    <a:pt x="11184" y="11780"/>
                  </a:lnTo>
                  <a:lnTo>
                    <a:pt x="12526" y="12377"/>
                  </a:lnTo>
                  <a:lnTo>
                    <a:pt x="15359" y="12078"/>
                  </a:lnTo>
                  <a:lnTo>
                    <a:pt x="16701" y="11184"/>
                  </a:lnTo>
                  <a:lnTo>
                    <a:pt x="16253" y="10438"/>
                  </a:lnTo>
                  <a:lnTo>
                    <a:pt x="14911" y="924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9" name="imgHawaii2">
              <a:extLst>
                <a:ext uri="{FF2B5EF4-FFF2-40B4-BE49-F238E27FC236}">
                  <a16:creationId xmlns:a16="http://schemas.microsoft.com/office/drawing/2014/main" id="{D24005B7-E141-DDC3-0AE9-BCFA604C522E}"/>
                </a:ext>
              </a:extLst>
            </p:cNvPr>
            <p:cNvSpPr/>
            <p:nvPr/>
          </p:nvSpPr>
          <p:spPr>
            <a:xfrm>
              <a:off x="1868464" y="3924327"/>
              <a:ext cx="6262" cy="5218"/>
            </a:xfrm>
            <a:custGeom>
              <a:avLst/>
              <a:gdLst>
                <a:gd name="connsiteX0" fmla="*/ 4473 w 6262"/>
                <a:gd name="connsiteY0" fmla="*/ 596 h 5218"/>
                <a:gd name="connsiteX1" fmla="*/ 2833 w 6262"/>
                <a:gd name="connsiteY1" fmla="*/ 0 h 5218"/>
                <a:gd name="connsiteX2" fmla="*/ 0 w 6262"/>
                <a:gd name="connsiteY2" fmla="*/ 447 h 5218"/>
                <a:gd name="connsiteX3" fmla="*/ 1640 w 6262"/>
                <a:gd name="connsiteY3" fmla="*/ 2982 h 5218"/>
                <a:gd name="connsiteX4" fmla="*/ 1939 w 6262"/>
                <a:gd name="connsiteY4" fmla="*/ 4921 h 5218"/>
                <a:gd name="connsiteX5" fmla="*/ 3728 w 6262"/>
                <a:gd name="connsiteY5" fmla="*/ 5219 h 5218"/>
                <a:gd name="connsiteX6" fmla="*/ 5219 w 6262"/>
                <a:gd name="connsiteY6" fmla="*/ 4473 h 5218"/>
                <a:gd name="connsiteX7" fmla="*/ 6263 w 6262"/>
                <a:gd name="connsiteY7" fmla="*/ 2833 h 5218"/>
                <a:gd name="connsiteX8" fmla="*/ 5219 w 6262"/>
                <a:gd name="connsiteY8" fmla="*/ 1491 h 5218"/>
                <a:gd name="connsiteX9" fmla="*/ 4473 w 6262"/>
                <a:gd name="connsiteY9" fmla="*/ 596 h 5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62" h="5218">
                  <a:moveTo>
                    <a:pt x="4473" y="596"/>
                  </a:moveTo>
                  <a:lnTo>
                    <a:pt x="2833" y="0"/>
                  </a:lnTo>
                  <a:lnTo>
                    <a:pt x="0" y="447"/>
                  </a:lnTo>
                  <a:lnTo>
                    <a:pt x="1640" y="2982"/>
                  </a:lnTo>
                  <a:lnTo>
                    <a:pt x="1939" y="4921"/>
                  </a:lnTo>
                  <a:lnTo>
                    <a:pt x="3728" y="5219"/>
                  </a:lnTo>
                  <a:lnTo>
                    <a:pt x="5219" y="4473"/>
                  </a:lnTo>
                  <a:lnTo>
                    <a:pt x="6263" y="2833"/>
                  </a:lnTo>
                  <a:lnTo>
                    <a:pt x="5219" y="1491"/>
                  </a:lnTo>
                  <a:lnTo>
                    <a:pt x="4473" y="59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19" name="United States__">
            <a:extLst>
              <a:ext uri="{FF2B5EF4-FFF2-40B4-BE49-F238E27FC236}">
                <a16:creationId xmlns:a16="http://schemas.microsoft.com/office/drawing/2014/main" id="{72C41FC4-BD7E-57B3-AB39-16CDE3154465}"/>
              </a:ext>
            </a:extLst>
          </p:cNvPr>
          <p:cNvSpPr/>
          <p:nvPr/>
        </p:nvSpPr>
        <p:spPr>
          <a:xfrm>
            <a:off x="2722143" y="2603313"/>
            <a:ext cx="1522157" cy="846415"/>
          </a:xfrm>
          <a:custGeom>
            <a:avLst/>
            <a:gdLst>
              <a:gd name="connsiteX0" fmla="*/ 160745 w 1522157"/>
              <a:gd name="connsiteY0" fmla="*/ 538600 h 788515"/>
              <a:gd name="connsiteX1" fmla="*/ 159403 w 1522157"/>
              <a:gd name="connsiteY1" fmla="*/ 536364 h 788515"/>
              <a:gd name="connsiteX2" fmla="*/ 158508 w 1522157"/>
              <a:gd name="connsiteY2" fmla="*/ 536960 h 788515"/>
              <a:gd name="connsiteX3" fmla="*/ 160149 w 1522157"/>
              <a:gd name="connsiteY3" fmla="*/ 539197 h 788515"/>
              <a:gd name="connsiteX4" fmla="*/ 161640 w 1522157"/>
              <a:gd name="connsiteY4" fmla="*/ 542179 h 788515"/>
              <a:gd name="connsiteX5" fmla="*/ 163280 w 1522157"/>
              <a:gd name="connsiteY5" fmla="*/ 542776 h 788515"/>
              <a:gd name="connsiteX6" fmla="*/ 164771 w 1522157"/>
              <a:gd name="connsiteY6" fmla="*/ 542477 h 788515"/>
              <a:gd name="connsiteX7" fmla="*/ 163877 w 1522157"/>
              <a:gd name="connsiteY7" fmla="*/ 541881 h 788515"/>
              <a:gd name="connsiteX8" fmla="*/ 160596 w 1522157"/>
              <a:gd name="connsiteY8" fmla="*/ 538451 h 788515"/>
              <a:gd name="connsiteX9" fmla="*/ 741247 w 1522157"/>
              <a:gd name="connsiteY9" fmla="*/ 677575 h 788515"/>
              <a:gd name="connsiteX10" fmla="*/ 739457 w 1522157"/>
              <a:gd name="connsiteY10" fmla="*/ 677575 h 788515"/>
              <a:gd name="connsiteX11" fmla="*/ 735133 w 1522157"/>
              <a:gd name="connsiteY11" fmla="*/ 680855 h 788515"/>
              <a:gd name="connsiteX12" fmla="*/ 733194 w 1522157"/>
              <a:gd name="connsiteY12" fmla="*/ 681601 h 788515"/>
              <a:gd name="connsiteX13" fmla="*/ 732002 w 1522157"/>
              <a:gd name="connsiteY13" fmla="*/ 683241 h 788515"/>
              <a:gd name="connsiteX14" fmla="*/ 732896 w 1522157"/>
              <a:gd name="connsiteY14" fmla="*/ 683241 h 788515"/>
              <a:gd name="connsiteX15" fmla="*/ 738712 w 1522157"/>
              <a:gd name="connsiteY15" fmla="*/ 679513 h 788515"/>
              <a:gd name="connsiteX16" fmla="*/ 742141 w 1522157"/>
              <a:gd name="connsiteY16" fmla="*/ 677724 h 788515"/>
              <a:gd name="connsiteX17" fmla="*/ 742440 w 1522157"/>
              <a:gd name="connsiteY17" fmla="*/ 676382 h 788515"/>
              <a:gd name="connsiteX18" fmla="*/ 741992 w 1522157"/>
              <a:gd name="connsiteY18" fmla="*/ 676382 h 788515"/>
              <a:gd name="connsiteX19" fmla="*/ 741098 w 1522157"/>
              <a:gd name="connsiteY19" fmla="*/ 677575 h 788515"/>
              <a:gd name="connsiteX20" fmla="*/ 163877 w 1522157"/>
              <a:gd name="connsiteY20" fmla="*/ 524733 h 788515"/>
              <a:gd name="connsiteX21" fmla="*/ 159552 w 1522157"/>
              <a:gd name="connsiteY21" fmla="*/ 522794 h 788515"/>
              <a:gd name="connsiteX22" fmla="*/ 159105 w 1522157"/>
              <a:gd name="connsiteY22" fmla="*/ 523242 h 788515"/>
              <a:gd name="connsiteX23" fmla="*/ 159105 w 1522157"/>
              <a:gd name="connsiteY23" fmla="*/ 524136 h 788515"/>
              <a:gd name="connsiteX24" fmla="*/ 159403 w 1522157"/>
              <a:gd name="connsiteY24" fmla="*/ 524285 h 788515"/>
              <a:gd name="connsiteX25" fmla="*/ 160745 w 1522157"/>
              <a:gd name="connsiteY25" fmla="*/ 524285 h 788515"/>
              <a:gd name="connsiteX26" fmla="*/ 161193 w 1522157"/>
              <a:gd name="connsiteY26" fmla="*/ 524882 h 788515"/>
              <a:gd name="connsiteX27" fmla="*/ 161789 w 1522157"/>
              <a:gd name="connsiteY27" fmla="*/ 526522 h 788515"/>
              <a:gd name="connsiteX28" fmla="*/ 162385 w 1522157"/>
              <a:gd name="connsiteY28" fmla="*/ 527715 h 788515"/>
              <a:gd name="connsiteX29" fmla="*/ 164324 w 1522157"/>
              <a:gd name="connsiteY29" fmla="*/ 527715 h 788515"/>
              <a:gd name="connsiteX30" fmla="*/ 166262 w 1522157"/>
              <a:gd name="connsiteY30" fmla="*/ 527864 h 788515"/>
              <a:gd name="connsiteX31" fmla="*/ 164920 w 1522157"/>
              <a:gd name="connsiteY31" fmla="*/ 525627 h 788515"/>
              <a:gd name="connsiteX32" fmla="*/ 163727 w 1522157"/>
              <a:gd name="connsiteY32" fmla="*/ 524733 h 788515"/>
              <a:gd name="connsiteX33" fmla="*/ 723502 w 1522157"/>
              <a:gd name="connsiteY33" fmla="*/ 694127 h 788515"/>
              <a:gd name="connsiteX34" fmla="*/ 719178 w 1522157"/>
              <a:gd name="connsiteY34" fmla="*/ 701731 h 788515"/>
              <a:gd name="connsiteX35" fmla="*/ 717090 w 1522157"/>
              <a:gd name="connsiteY35" fmla="*/ 707547 h 788515"/>
              <a:gd name="connsiteX36" fmla="*/ 716792 w 1522157"/>
              <a:gd name="connsiteY36" fmla="*/ 710082 h 788515"/>
              <a:gd name="connsiteX37" fmla="*/ 717687 w 1522157"/>
              <a:gd name="connsiteY37" fmla="*/ 708441 h 788515"/>
              <a:gd name="connsiteX38" fmla="*/ 720371 w 1522157"/>
              <a:gd name="connsiteY38" fmla="*/ 701284 h 788515"/>
              <a:gd name="connsiteX39" fmla="*/ 725441 w 1522157"/>
              <a:gd name="connsiteY39" fmla="*/ 692934 h 788515"/>
              <a:gd name="connsiteX40" fmla="*/ 723651 w 1522157"/>
              <a:gd name="connsiteY40" fmla="*/ 694127 h 788515"/>
              <a:gd name="connsiteX41" fmla="*/ 729616 w 1522157"/>
              <a:gd name="connsiteY41" fmla="*/ 684136 h 788515"/>
              <a:gd name="connsiteX42" fmla="*/ 727528 w 1522157"/>
              <a:gd name="connsiteY42" fmla="*/ 687267 h 788515"/>
              <a:gd name="connsiteX43" fmla="*/ 727230 w 1522157"/>
              <a:gd name="connsiteY43" fmla="*/ 688311 h 788515"/>
              <a:gd name="connsiteX44" fmla="*/ 725888 w 1522157"/>
              <a:gd name="connsiteY44" fmla="*/ 690697 h 788515"/>
              <a:gd name="connsiteX45" fmla="*/ 726484 w 1522157"/>
              <a:gd name="connsiteY45" fmla="*/ 690697 h 788515"/>
              <a:gd name="connsiteX46" fmla="*/ 728870 w 1522157"/>
              <a:gd name="connsiteY46" fmla="*/ 687267 h 788515"/>
              <a:gd name="connsiteX47" fmla="*/ 730958 w 1522157"/>
              <a:gd name="connsiteY47" fmla="*/ 685180 h 788515"/>
              <a:gd name="connsiteX48" fmla="*/ 730511 w 1522157"/>
              <a:gd name="connsiteY48" fmla="*/ 683838 h 788515"/>
              <a:gd name="connsiteX49" fmla="*/ 729467 w 1522157"/>
              <a:gd name="connsiteY49" fmla="*/ 684285 h 788515"/>
              <a:gd name="connsiteX50" fmla="*/ 716792 w 1522157"/>
              <a:gd name="connsiteY50" fmla="*/ 711275 h 788515"/>
              <a:gd name="connsiteX51" fmla="*/ 716195 w 1522157"/>
              <a:gd name="connsiteY51" fmla="*/ 714108 h 788515"/>
              <a:gd name="connsiteX52" fmla="*/ 716195 w 1522157"/>
              <a:gd name="connsiteY52" fmla="*/ 722309 h 788515"/>
              <a:gd name="connsiteX53" fmla="*/ 719923 w 1522157"/>
              <a:gd name="connsiteY53" fmla="*/ 736773 h 788515"/>
              <a:gd name="connsiteX54" fmla="*/ 722160 w 1522157"/>
              <a:gd name="connsiteY54" fmla="*/ 743185 h 788515"/>
              <a:gd name="connsiteX55" fmla="*/ 722458 w 1522157"/>
              <a:gd name="connsiteY55" fmla="*/ 741843 h 788515"/>
              <a:gd name="connsiteX56" fmla="*/ 721564 w 1522157"/>
              <a:gd name="connsiteY56" fmla="*/ 737668 h 788515"/>
              <a:gd name="connsiteX57" fmla="*/ 717687 w 1522157"/>
              <a:gd name="connsiteY57" fmla="*/ 722905 h 788515"/>
              <a:gd name="connsiteX58" fmla="*/ 716792 w 1522157"/>
              <a:gd name="connsiteY58" fmla="*/ 711275 h 788515"/>
              <a:gd name="connsiteX59" fmla="*/ 111985 w 1522157"/>
              <a:gd name="connsiteY59" fmla="*/ 504453 h 788515"/>
              <a:gd name="connsiteX60" fmla="*/ 110792 w 1522157"/>
              <a:gd name="connsiteY60" fmla="*/ 505050 h 788515"/>
              <a:gd name="connsiteX61" fmla="*/ 110046 w 1522157"/>
              <a:gd name="connsiteY61" fmla="*/ 505795 h 788515"/>
              <a:gd name="connsiteX62" fmla="*/ 112134 w 1522157"/>
              <a:gd name="connsiteY62" fmla="*/ 506094 h 788515"/>
              <a:gd name="connsiteX63" fmla="*/ 113476 w 1522157"/>
              <a:gd name="connsiteY63" fmla="*/ 506094 h 788515"/>
              <a:gd name="connsiteX64" fmla="*/ 112283 w 1522157"/>
              <a:gd name="connsiteY64" fmla="*/ 504901 h 788515"/>
              <a:gd name="connsiteX65" fmla="*/ 111836 w 1522157"/>
              <a:gd name="connsiteY65" fmla="*/ 504453 h 788515"/>
              <a:gd name="connsiteX66" fmla="*/ 119739 w 1522157"/>
              <a:gd name="connsiteY66" fmla="*/ 505944 h 788515"/>
              <a:gd name="connsiteX67" fmla="*/ 114967 w 1522157"/>
              <a:gd name="connsiteY67" fmla="*/ 506392 h 788515"/>
              <a:gd name="connsiteX68" fmla="*/ 117204 w 1522157"/>
              <a:gd name="connsiteY68" fmla="*/ 509374 h 788515"/>
              <a:gd name="connsiteX69" fmla="*/ 118546 w 1522157"/>
              <a:gd name="connsiteY69" fmla="*/ 509821 h 788515"/>
              <a:gd name="connsiteX70" fmla="*/ 120335 w 1522157"/>
              <a:gd name="connsiteY70" fmla="*/ 509374 h 788515"/>
              <a:gd name="connsiteX71" fmla="*/ 121975 w 1522157"/>
              <a:gd name="connsiteY71" fmla="*/ 507734 h 788515"/>
              <a:gd name="connsiteX72" fmla="*/ 121677 w 1522157"/>
              <a:gd name="connsiteY72" fmla="*/ 507436 h 788515"/>
              <a:gd name="connsiteX73" fmla="*/ 119590 w 1522157"/>
              <a:gd name="connsiteY73" fmla="*/ 506094 h 788515"/>
              <a:gd name="connsiteX74" fmla="*/ 133457 w 1522157"/>
              <a:gd name="connsiteY74" fmla="*/ 505944 h 788515"/>
              <a:gd name="connsiteX75" fmla="*/ 132861 w 1522157"/>
              <a:gd name="connsiteY75" fmla="*/ 505199 h 788515"/>
              <a:gd name="connsiteX76" fmla="*/ 130028 w 1522157"/>
              <a:gd name="connsiteY76" fmla="*/ 505944 h 788515"/>
              <a:gd name="connsiteX77" fmla="*/ 124659 w 1522157"/>
              <a:gd name="connsiteY77" fmla="*/ 504304 h 788515"/>
              <a:gd name="connsiteX78" fmla="*/ 123765 w 1522157"/>
              <a:gd name="connsiteY78" fmla="*/ 504602 h 788515"/>
              <a:gd name="connsiteX79" fmla="*/ 124510 w 1522157"/>
              <a:gd name="connsiteY79" fmla="*/ 505646 h 788515"/>
              <a:gd name="connsiteX80" fmla="*/ 124510 w 1522157"/>
              <a:gd name="connsiteY80" fmla="*/ 506839 h 788515"/>
              <a:gd name="connsiteX81" fmla="*/ 126747 w 1522157"/>
              <a:gd name="connsiteY81" fmla="*/ 507734 h 788515"/>
              <a:gd name="connsiteX82" fmla="*/ 133308 w 1522157"/>
              <a:gd name="connsiteY82" fmla="*/ 506541 h 788515"/>
              <a:gd name="connsiteX83" fmla="*/ 133606 w 1522157"/>
              <a:gd name="connsiteY83" fmla="*/ 505944 h 788515"/>
              <a:gd name="connsiteX84" fmla="*/ 38919 w 1522157"/>
              <a:gd name="connsiteY84" fmla="*/ 31314 h 788515"/>
              <a:gd name="connsiteX85" fmla="*/ 40112 w 1522157"/>
              <a:gd name="connsiteY85" fmla="*/ 31910 h 788515"/>
              <a:gd name="connsiteX86" fmla="*/ 42945 w 1522157"/>
              <a:gd name="connsiteY86" fmla="*/ 32656 h 788515"/>
              <a:gd name="connsiteX87" fmla="*/ 42199 w 1522157"/>
              <a:gd name="connsiteY87" fmla="*/ 31463 h 788515"/>
              <a:gd name="connsiteX88" fmla="*/ 41901 w 1522157"/>
              <a:gd name="connsiteY88" fmla="*/ 30121 h 788515"/>
              <a:gd name="connsiteX89" fmla="*/ 39515 w 1522157"/>
              <a:gd name="connsiteY89" fmla="*/ 27437 h 788515"/>
              <a:gd name="connsiteX90" fmla="*/ 38322 w 1522157"/>
              <a:gd name="connsiteY90" fmla="*/ 27735 h 788515"/>
              <a:gd name="connsiteX91" fmla="*/ 38322 w 1522157"/>
              <a:gd name="connsiteY91" fmla="*/ 28481 h 788515"/>
              <a:gd name="connsiteX92" fmla="*/ 38621 w 1522157"/>
              <a:gd name="connsiteY92" fmla="*/ 30568 h 788515"/>
              <a:gd name="connsiteX93" fmla="*/ 38919 w 1522157"/>
              <a:gd name="connsiteY93" fmla="*/ 31165 h 788515"/>
              <a:gd name="connsiteX94" fmla="*/ 1073771 w 1522157"/>
              <a:gd name="connsiteY94" fmla="*/ 119888 h 788515"/>
              <a:gd name="connsiteX95" fmla="*/ 1076157 w 1522157"/>
              <a:gd name="connsiteY95" fmla="*/ 120335 h 788515"/>
              <a:gd name="connsiteX96" fmla="*/ 1079885 w 1522157"/>
              <a:gd name="connsiteY96" fmla="*/ 120335 h 788515"/>
              <a:gd name="connsiteX97" fmla="*/ 1081675 w 1522157"/>
              <a:gd name="connsiteY97" fmla="*/ 119888 h 788515"/>
              <a:gd name="connsiteX98" fmla="*/ 1082271 w 1522157"/>
              <a:gd name="connsiteY98" fmla="*/ 118695 h 788515"/>
              <a:gd name="connsiteX99" fmla="*/ 1081973 w 1522157"/>
              <a:gd name="connsiteY99" fmla="*/ 117949 h 788515"/>
              <a:gd name="connsiteX100" fmla="*/ 1081227 w 1522157"/>
              <a:gd name="connsiteY100" fmla="*/ 117651 h 788515"/>
              <a:gd name="connsiteX101" fmla="*/ 1079885 w 1522157"/>
              <a:gd name="connsiteY101" fmla="*/ 115713 h 788515"/>
              <a:gd name="connsiteX102" fmla="*/ 1079139 w 1522157"/>
              <a:gd name="connsiteY102" fmla="*/ 115116 h 788515"/>
              <a:gd name="connsiteX103" fmla="*/ 1077201 w 1522157"/>
              <a:gd name="connsiteY103" fmla="*/ 114818 h 788515"/>
              <a:gd name="connsiteX104" fmla="*/ 1076754 w 1522157"/>
              <a:gd name="connsiteY104" fmla="*/ 115116 h 788515"/>
              <a:gd name="connsiteX105" fmla="*/ 1077201 w 1522157"/>
              <a:gd name="connsiteY105" fmla="*/ 116011 h 788515"/>
              <a:gd name="connsiteX106" fmla="*/ 1077201 w 1522157"/>
              <a:gd name="connsiteY106" fmla="*/ 116458 h 788515"/>
              <a:gd name="connsiteX107" fmla="*/ 1076306 w 1522157"/>
              <a:gd name="connsiteY107" fmla="*/ 117204 h 788515"/>
              <a:gd name="connsiteX108" fmla="*/ 1074666 w 1522157"/>
              <a:gd name="connsiteY108" fmla="*/ 118098 h 788515"/>
              <a:gd name="connsiteX109" fmla="*/ 1073473 w 1522157"/>
              <a:gd name="connsiteY109" fmla="*/ 118098 h 788515"/>
              <a:gd name="connsiteX110" fmla="*/ 1072728 w 1522157"/>
              <a:gd name="connsiteY110" fmla="*/ 117800 h 788515"/>
              <a:gd name="connsiteX111" fmla="*/ 1072131 w 1522157"/>
              <a:gd name="connsiteY111" fmla="*/ 117800 h 788515"/>
              <a:gd name="connsiteX112" fmla="*/ 1072131 w 1522157"/>
              <a:gd name="connsiteY112" fmla="*/ 118695 h 788515"/>
              <a:gd name="connsiteX113" fmla="*/ 1072429 w 1522157"/>
              <a:gd name="connsiteY113" fmla="*/ 119142 h 788515"/>
              <a:gd name="connsiteX114" fmla="*/ 1073473 w 1522157"/>
              <a:gd name="connsiteY114" fmla="*/ 119888 h 788515"/>
              <a:gd name="connsiteX115" fmla="*/ 1064676 w 1522157"/>
              <a:gd name="connsiteY115" fmla="*/ 107213 h 788515"/>
              <a:gd name="connsiteX116" fmla="*/ 1064228 w 1522157"/>
              <a:gd name="connsiteY116" fmla="*/ 107213 h 788515"/>
              <a:gd name="connsiteX117" fmla="*/ 1064079 w 1522157"/>
              <a:gd name="connsiteY117" fmla="*/ 107959 h 788515"/>
              <a:gd name="connsiteX118" fmla="*/ 1064377 w 1522157"/>
              <a:gd name="connsiteY118" fmla="*/ 108853 h 788515"/>
              <a:gd name="connsiteX119" fmla="*/ 1065719 w 1522157"/>
              <a:gd name="connsiteY119" fmla="*/ 110195 h 788515"/>
              <a:gd name="connsiteX120" fmla="*/ 1066167 w 1522157"/>
              <a:gd name="connsiteY120" fmla="*/ 110195 h 788515"/>
              <a:gd name="connsiteX121" fmla="*/ 1066167 w 1522157"/>
              <a:gd name="connsiteY121" fmla="*/ 109450 h 788515"/>
              <a:gd name="connsiteX122" fmla="*/ 1066167 w 1522157"/>
              <a:gd name="connsiteY122" fmla="*/ 108555 h 788515"/>
              <a:gd name="connsiteX123" fmla="*/ 1065570 w 1522157"/>
              <a:gd name="connsiteY123" fmla="*/ 107809 h 788515"/>
              <a:gd name="connsiteX124" fmla="*/ 1064676 w 1522157"/>
              <a:gd name="connsiteY124" fmla="*/ 107213 h 788515"/>
              <a:gd name="connsiteX125" fmla="*/ 1063632 w 1522157"/>
              <a:gd name="connsiteY125" fmla="*/ 105125 h 788515"/>
              <a:gd name="connsiteX126" fmla="*/ 1064228 w 1522157"/>
              <a:gd name="connsiteY126" fmla="*/ 106020 h 788515"/>
              <a:gd name="connsiteX127" fmla="*/ 1064974 w 1522157"/>
              <a:gd name="connsiteY127" fmla="*/ 106468 h 788515"/>
              <a:gd name="connsiteX128" fmla="*/ 1065719 w 1522157"/>
              <a:gd name="connsiteY128" fmla="*/ 106468 h 788515"/>
              <a:gd name="connsiteX129" fmla="*/ 1065719 w 1522157"/>
              <a:gd name="connsiteY129" fmla="*/ 105871 h 788515"/>
              <a:gd name="connsiteX130" fmla="*/ 1064974 w 1522157"/>
              <a:gd name="connsiteY130" fmla="*/ 104231 h 788515"/>
              <a:gd name="connsiteX131" fmla="*/ 1064974 w 1522157"/>
              <a:gd name="connsiteY131" fmla="*/ 102591 h 788515"/>
              <a:gd name="connsiteX132" fmla="*/ 1065719 w 1522157"/>
              <a:gd name="connsiteY132" fmla="*/ 100950 h 788515"/>
              <a:gd name="connsiteX133" fmla="*/ 1065719 w 1522157"/>
              <a:gd name="connsiteY133" fmla="*/ 99906 h 788515"/>
              <a:gd name="connsiteX134" fmla="*/ 1064526 w 1522157"/>
              <a:gd name="connsiteY134" fmla="*/ 99459 h 788515"/>
              <a:gd name="connsiteX135" fmla="*/ 1063632 w 1522157"/>
              <a:gd name="connsiteY135" fmla="*/ 99459 h 788515"/>
              <a:gd name="connsiteX136" fmla="*/ 1062140 w 1522157"/>
              <a:gd name="connsiteY136" fmla="*/ 101398 h 788515"/>
              <a:gd name="connsiteX137" fmla="*/ 1063184 w 1522157"/>
              <a:gd name="connsiteY137" fmla="*/ 102889 h 788515"/>
              <a:gd name="connsiteX138" fmla="*/ 1063930 w 1522157"/>
              <a:gd name="connsiteY138" fmla="*/ 104976 h 788515"/>
              <a:gd name="connsiteX139" fmla="*/ 1276716 w 1522157"/>
              <a:gd name="connsiteY139" fmla="*/ 176849 h 788515"/>
              <a:gd name="connsiteX140" fmla="*/ 1277461 w 1522157"/>
              <a:gd name="connsiteY140" fmla="*/ 176253 h 788515"/>
              <a:gd name="connsiteX141" fmla="*/ 1277461 w 1522157"/>
              <a:gd name="connsiteY141" fmla="*/ 175955 h 788515"/>
              <a:gd name="connsiteX142" fmla="*/ 1276418 w 1522157"/>
              <a:gd name="connsiteY142" fmla="*/ 175955 h 788515"/>
              <a:gd name="connsiteX143" fmla="*/ 1275672 w 1522157"/>
              <a:gd name="connsiteY143" fmla="*/ 176402 h 788515"/>
              <a:gd name="connsiteX144" fmla="*/ 1275672 w 1522157"/>
              <a:gd name="connsiteY144" fmla="*/ 176700 h 788515"/>
              <a:gd name="connsiteX145" fmla="*/ 1275672 w 1522157"/>
              <a:gd name="connsiteY145" fmla="*/ 177148 h 788515"/>
              <a:gd name="connsiteX146" fmla="*/ 1276567 w 1522157"/>
              <a:gd name="connsiteY146" fmla="*/ 176849 h 788515"/>
              <a:gd name="connsiteX147" fmla="*/ 45480 w 1522157"/>
              <a:gd name="connsiteY147" fmla="*/ 28183 h 788515"/>
              <a:gd name="connsiteX148" fmla="*/ 45480 w 1522157"/>
              <a:gd name="connsiteY148" fmla="*/ 27586 h 788515"/>
              <a:gd name="connsiteX149" fmla="*/ 45182 w 1522157"/>
              <a:gd name="connsiteY149" fmla="*/ 25797 h 788515"/>
              <a:gd name="connsiteX150" fmla="*/ 45778 w 1522157"/>
              <a:gd name="connsiteY150" fmla="*/ 25797 h 788515"/>
              <a:gd name="connsiteX151" fmla="*/ 46971 w 1522157"/>
              <a:gd name="connsiteY151" fmla="*/ 27139 h 788515"/>
              <a:gd name="connsiteX152" fmla="*/ 47717 w 1522157"/>
              <a:gd name="connsiteY152" fmla="*/ 27139 h 788515"/>
              <a:gd name="connsiteX153" fmla="*/ 48760 w 1522157"/>
              <a:gd name="connsiteY153" fmla="*/ 26244 h 788515"/>
              <a:gd name="connsiteX154" fmla="*/ 48462 w 1522157"/>
              <a:gd name="connsiteY154" fmla="*/ 25499 h 788515"/>
              <a:gd name="connsiteX155" fmla="*/ 45480 w 1522157"/>
              <a:gd name="connsiteY155" fmla="*/ 24156 h 788515"/>
              <a:gd name="connsiteX156" fmla="*/ 44883 w 1522157"/>
              <a:gd name="connsiteY156" fmla="*/ 24156 h 788515"/>
              <a:gd name="connsiteX157" fmla="*/ 43392 w 1522157"/>
              <a:gd name="connsiteY157" fmla="*/ 25200 h 788515"/>
              <a:gd name="connsiteX158" fmla="*/ 42647 w 1522157"/>
              <a:gd name="connsiteY158" fmla="*/ 26095 h 788515"/>
              <a:gd name="connsiteX159" fmla="*/ 43094 w 1522157"/>
              <a:gd name="connsiteY159" fmla="*/ 26990 h 788515"/>
              <a:gd name="connsiteX160" fmla="*/ 45480 w 1522157"/>
              <a:gd name="connsiteY160" fmla="*/ 28183 h 788515"/>
              <a:gd name="connsiteX161" fmla="*/ 947770 w 1522157"/>
              <a:gd name="connsiteY161" fmla="*/ 76346 h 788515"/>
              <a:gd name="connsiteX162" fmla="*/ 947770 w 1522157"/>
              <a:gd name="connsiteY162" fmla="*/ 77838 h 788515"/>
              <a:gd name="connsiteX163" fmla="*/ 948664 w 1522157"/>
              <a:gd name="connsiteY163" fmla="*/ 78881 h 788515"/>
              <a:gd name="connsiteX164" fmla="*/ 952392 w 1522157"/>
              <a:gd name="connsiteY164" fmla="*/ 79627 h 788515"/>
              <a:gd name="connsiteX165" fmla="*/ 952392 w 1522157"/>
              <a:gd name="connsiteY165" fmla="*/ 79180 h 788515"/>
              <a:gd name="connsiteX166" fmla="*/ 952392 w 1522157"/>
              <a:gd name="connsiteY166" fmla="*/ 78881 h 788515"/>
              <a:gd name="connsiteX167" fmla="*/ 951796 w 1522157"/>
              <a:gd name="connsiteY167" fmla="*/ 78583 h 788515"/>
              <a:gd name="connsiteX168" fmla="*/ 952840 w 1522157"/>
              <a:gd name="connsiteY168" fmla="*/ 77241 h 788515"/>
              <a:gd name="connsiteX169" fmla="*/ 953138 w 1522157"/>
              <a:gd name="connsiteY169" fmla="*/ 77838 h 788515"/>
              <a:gd name="connsiteX170" fmla="*/ 953138 w 1522157"/>
              <a:gd name="connsiteY170" fmla="*/ 79329 h 788515"/>
              <a:gd name="connsiteX171" fmla="*/ 952243 w 1522157"/>
              <a:gd name="connsiteY171" fmla="*/ 80373 h 788515"/>
              <a:gd name="connsiteX172" fmla="*/ 951498 w 1522157"/>
              <a:gd name="connsiteY172" fmla="*/ 81118 h 788515"/>
              <a:gd name="connsiteX173" fmla="*/ 951498 w 1522157"/>
              <a:gd name="connsiteY173" fmla="*/ 82162 h 788515"/>
              <a:gd name="connsiteX174" fmla="*/ 952243 w 1522157"/>
              <a:gd name="connsiteY174" fmla="*/ 83504 h 788515"/>
              <a:gd name="connsiteX175" fmla="*/ 953138 w 1522157"/>
              <a:gd name="connsiteY175" fmla="*/ 83206 h 788515"/>
              <a:gd name="connsiteX176" fmla="*/ 954331 w 1522157"/>
              <a:gd name="connsiteY176" fmla="*/ 81267 h 788515"/>
              <a:gd name="connsiteX177" fmla="*/ 957462 w 1522157"/>
              <a:gd name="connsiteY177" fmla="*/ 78285 h 788515"/>
              <a:gd name="connsiteX178" fmla="*/ 957462 w 1522157"/>
              <a:gd name="connsiteY178" fmla="*/ 77539 h 788515"/>
              <a:gd name="connsiteX179" fmla="*/ 957910 w 1522157"/>
              <a:gd name="connsiteY179" fmla="*/ 76346 h 788515"/>
              <a:gd name="connsiteX180" fmla="*/ 963278 w 1522157"/>
              <a:gd name="connsiteY180" fmla="*/ 72469 h 788515"/>
              <a:gd name="connsiteX181" fmla="*/ 964321 w 1522157"/>
              <a:gd name="connsiteY181" fmla="*/ 71277 h 788515"/>
              <a:gd name="connsiteX182" fmla="*/ 964321 w 1522157"/>
              <a:gd name="connsiteY182" fmla="*/ 70829 h 788515"/>
              <a:gd name="connsiteX183" fmla="*/ 962979 w 1522157"/>
              <a:gd name="connsiteY183" fmla="*/ 70233 h 788515"/>
              <a:gd name="connsiteX184" fmla="*/ 963129 w 1522157"/>
              <a:gd name="connsiteY184" fmla="*/ 70233 h 788515"/>
              <a:gd name="connsiteX185" fmla="*/ 969242 w 1522157"/>
              <a:gd name="connsiteY185" fmla="*/ 69338 h 788515"/>
              <a:gd name="connsiteX186" fmla="*/ 970584 w 1522157"/>
              <a:gd name="connsiteY186" fmla="*/ 68592 h 788515"/>
              <a:gd name="connsiteX187" fmla="*/ 969242 w 1522157"/>
              <a:gd name="connsiteY187" fmla="*/ 67400 h 788515"/>
              <a:gd name="connsiteX188" fmla="*/ 967006 w 1522157"/>
              <a:gd name="connsiteY188" fmla="*/ 66803 h 788515"/>
              <a:gd name="connsiteX189" fmla="*/ 963874 w 1522157"/>
              <a:gd name="connsiteY189" fmla="*/ 66803 h 788515"/>
              <a:gd name="connsiteX190" fmla="*/ 960892 w 1522157"/>
              <a:gd name="connsiteY190" fmla="*/ 67250 h 788515"/>
              <a:gd name="connsiteX191" fmla="*/ 955375 w 1522157"/>
              <a:gd name="connsiteY191" fmla="*/ 69040 h 788515"/>
              <a:gd name="connsiteX192" fmla="*/ 953436 w 1522157"/>
              <a:gd name="connsiteY192" fmla="*/ 70233 h 788515"/>
              <a:gd name="connsiteX193" fmla="*/ 948963 w 1522157"/>
              <a:gd name="connsiteY193" fmla="*/ 74259 h 788515"/>
              <a:gd name="connsiteX194" fmla="*/ 947770 w 1522157"/>
              <a:gd name="connsiteY194" fmla="*/ 76197 h 788515"/>
              <a:gd name="connsiteX195" fmla="*/ 933008 w 1522157"/>
              <a:gd name="connsiteY195" fmla="*/ 52488 h 788515"/>
              <a:gd name="connsiteX196" fmla="*/ 932262 w 1522157"/>
              <a:gd name="connsiteY196" fmla="*/ 53532 h 788515"/>
              <a:gd name="connsiteX197" fmla="*/ 932262 w 1522157"/>
              <a:gd name="connsiteY197" fmla="*/ 54278 h 788515"/>
              <a:gd name="connsiteX198" fmla="*/ 933306 w 1522157"/>
              <a:gd name="connsiteY198" fmla="*/ 54725 h 788515"/>
              <a:gd name="connsiteX199" fmla="*/ 935244 w 1522157"/>
              <a:gd name="connsiteY199" fmla="*/ 54427 h 788515"/>
              <a:gd name="connsiteX200" fmla="*/ 938226 w 1522157"/>
              <a:gd name="connsiteY200" fmla="*/ 53383 h 788515"/>
              <a:gd name="connsiteX201" fmla="*/ 939270 w 1522157"/>
              <a:gd name="connsiteY201" fmla="*/ 52786 h 788515"/>
              <a:gd name="connsiteX202" fmla="*/ 939270 w 1522157"/>
              <a:gd name="connsiteY202" fmla="*/ 52488 h 788515"/>
              <a:gd name="connsiteX203" fmla="*/ 938525 w 1522157"/>
              <a:gd name="connsiteY203" fmla="*/ 52339 h 788515"/>
              <a:gd name="connsiteX204" fmla="*/ 938525 w 1522157"/>
              <a:gd name="connsiteY204" fmla="*/ 51743 h 788515"/>
              <a:gd name="connsiteX205" fmla="*/ 939867 w 1522157"/>
              <a:gd name="connsiteY205" fmla="*/ 51444 h 788515"/>
              <a:gd name="connsiteX206" fmla="*/ 947472 w 1522157"/>
              <a:gd name="connsiteY206" fmla="*/ 47716 h 788515"/>
              <a:gd name="connsiteX207" fmla="*/ 948366 w 1522157"/>
              <a:gd name="connsiteY207" fmla="*/ 46673 h 788515"/>
              <a:gd name="connsiteX208" fmla="*/ 948366 w 1522157"/>
              <a:gd name="connsiteY208" fmla="*/ 46076 h 788515"/>
              <a:gd name="connsiteX209" fmla="*/ 948664 w 1522157"/>
              <a:gd name="connsiteY209" fmla="*/ 45331 h 788515"/>
              <a:gd name="connsiteX210" fmla="*/ 951200 w 1522157"/>
              <a:gd name="connsiteY210" fmla="*/ 43392 h 788515"/>
              <a:gd name="connsiteX211" fmla="*/ 950752 w 1522157"/>
              <a:gd name="connsiteY211" fmla="*/ 43094 h 788515"/>
              <a:gd name="connsiteX212" fmla="*/ 948366 w 1522157"/>
              <a:gd name="connsiteY212" fmla="*/ 43690 h 788515"/>
              <a:gd name="connsiteX213" fmla="*/ 943893 w 1522157"/>
              <a:gd name="connsiteY213" fmla="*/ 45629 h 788515"/>
              <a:gd name="connsiteX214" fmla="*/ 933604 w 1522157"/>
              <a:gd name="connsiteY214" fmla="*/ 50848 h 788515"/>
              <a:gd name="connsiteX215" fmla="*/ 932411 w 1522157"/>
              <a:gd name="connsiteY215" fmla="*/ 51743 h 788515"/>
              <a:gd name="connsiteX216" fmla="*/ 932411 w 1522157"/>
              <a:gd name="connsiteY216" fmla="*/ 52190 h 788515"/>
              <a:gd name="connsiteX217" fmla="*/ 933008 w 1522157"/>
              <a:gd name="connsiteY217" fmla="*/ 52190 h 788515"/>
              <a:gd name="connsiteX218" fmla="*/ 933008 w 1522157"/>
              <a:gd name="connsiteY218" fmla="*/ 52786 h 788515"/>
              <a:gd name="connsiteX219" fmla="*/ 46076 w 1522157"/>
              <a:gd name="connsiteY219" fmla="*/ 29823 h 788515"/>
              <a:gd name="connsiteX220" fmla="*/ 45629 w 1522157"/>
              <a:gd name="connsiteY220" fmla="*/ 29823 h 788515"/>
              <a:gd name="connsiteX221" fmla="*/ 44883 w 1522157"/>
              <a:gd name="connsiteY221" fmla="*/ 30270 h 788515"/>
              <a:gd name="connsiteX222" fmla="*/ 44287 w 1522157"/>
              <a:gd name="connsiteY222" fmla="*/ 32209 h 788515"/>
              <a:gd name="connsiteX223" fmla="*/ 44585 w 1522157"/>
              <a:gd name="connsiteY223" fmla="*/ 33252 h 788515"/>
              <a:gd name="connsiteX224" fmla="*/ 45480 w 1522157"/>
              <a:gd name="connsiteY224" fmla="*/ 33998 h 788515"/>
              <a:gd name="connsiteX225" fmla="*/ 46822 w 1522157"/>
              <a:gd name="connsiteY225" fmla="*/ 34445 h 788515"/>
              <a:gd name="connsiteX226" fmla="*/ 47269 w 1522157"/>
              <a:gd name="connsiteY226" fmla="*/ 34147 h 788515"/>
              <a:gd name="connsiteX227" fmla="*/ 47269 w 1522157"/>
              <a:gd name="connsiteY227" fmla="*/ 33402 h 788515"/>
              <a:gd name="connsiteX228" fmla="*/ 46225 w 1522157"/>
              <a:gd name="connsiteY228" fmla="*/ 31612 h 788515"/>
              <a:gd name="connsiteX229" fmla="*/ 46225 w 1522157"/>
              <a:gd name="connsiteY229" fmla="*/ 29972 h 788515"/>
              <a:gd name="connsiteX230" fmla="*/ 135098 w 1522157"/>
              <a:gd name="connsiteY230" fmla="*/ 529057 h 788515"/>
              <a:gd name="connsiteX231" fmla="*/ 133905 w 1522157"/>
              <a:gd name="connsiteY231" fmla="*/ 528759 h 788515"/>
              <a:gd name="connsiteX232" fmla="*/ 132563 w 1522157"/>
              <a:gd name="connsiteY232" fmla="*/ 528759 h 788515"/>
              <a:gd name="connsiteX233" fmla="*/ 133457 w 1522157"/>
              <a:gd name="connsiteY233" fmla="*/ 530548 h 788515"/>
              <a:gd name="connsiteX234" fmla="*/ 135098 w 1522157"/>
              <a:gd name="connsiteY234" fmla="*/ 530846 h 788515"/>
              <a:gd name="connsiteX235" fmla="*/ 136290 w 1522157"/>
              <a:gd name="connsiteY235" fmla="*/ 530846 h 788515"/>
              <a:gd name="connsiteX236" fmla="*/ 136290 w 1522157"/>
              <a:gd name="connsiteY236" fmla="*/ 530250 h 788515"/>
              <a:gd name="connsiteX237" fmla="*/ 135396 w 1522157"/>
              <a:gd name="connsiteY237" fmla="*/ 528908 h 788515"/>
              <a:gd name="connsiteX238" fmla="*/ 1273435 w 1522157"/>
              <a:gd name="connsiteY238" fmla="*/ 185200 h 788515"/>
              <a:gd name="connsiteX239" fmla="*/ 1272690 w 1522157"/>
              <a:gd name="connsiteY239" fmla="*/ 185200 h 788515"/>
              <a:gd name="connsiteX240" fmla="*/ 1272242 w 1522157"/>
              <a:gd name="connsiteY240" fmla="*/ 185796 h 788515"/>
              <a:gd name="connsiteX241" fmla="*/ 1272242 w 1522157"/>
              <a:gd name="connsiteY241" fmla="*/ 186542 h 788515"/>
              <a:gd name="connsiteX242" fmla="*/ 1272540 w 1522157"/>
              <a:gd name="connsiteY242" fmla="*/ 186542 h 788515"/>
              <a:gd name="connsiteX243" fmla="*/ 1273286 w 1522157"/>
              <a:gd name="connsiteY243" fmla="*/ 185647 h 788515"/>
              <a:gd name="connsiteX244" fmla="*/ 1273286 w 1522157"/>
              <a:gd name="connsiteY244" fmla="*/ 185349 h 788515"/>
              <a:gd name="connsiteX245" fmla="*/ 989671 w 1522157"/>
              <a:gd name="connsiteY245" fmla="*/ 144641 h 788515"/>
              <a:gd name="connsiteX246" fmla="*/ 990118 w 1522157"/>
              <a:gd name="connsiteY246" fmla="*/ 144193 h 788515"/>
              <a:gd name="connsiteX247" fmla="*/ 990118 w 1522157"/>
              <a:gd name="connsiteY247" fmla="*/ 143000 h 788515"/>
              <a:gd name="connsiteX248" fmla="*/ 989820 w 1522157"/>
              <a:gd name="connsiteY248" fmla="*/ 142255 h 788515"/>
              <a:gd name="connsiteX249" fmla="*/ 988627 w 1522157"/>
              <a:gd name="connsiteY249" fmla="*/ 141957 h 788515"/>
              <a:gd name="connsiteX250" fmla="*/ 987583 w 1522157"/>
              <a:gd name="connsiteY250" fmla="*/ 142702 h 788515"/>
              <a:gd name="connsiteX251" fmla="*/ 986689 w 1522157"/>
              <a:gd name="connsiteY251" fmla="*/ 144492 h 788515"/>
              <a:gd name="connsiteX252" fmla="*/ 985496 w 1522157"/>
              <a:gd name="connsiteY252" fmla="*/ 145684 h 788515"/>
              <a:gd name="connsiteX253" fmla="*/ 984005 w 1522157"/>
              <a:gd name="connsiteY253" fmla="*/ 146281 h 788515"/>
              <a:gd name="connsiteX254" fmla="*/ 982961 w 1522157"/>
              <a:gd name="connsiteY254" fmla="*/ 147474 h 788515"/>
              <a:gd name="connsiteX255" fmla="*/ 982364 w 1522157"/>
              <a:gd name="connsiteY255" fmla="*/ 149412 h 788515"/>
              <a:gd name="connsiteX256" fmla="*/ 981470 w 1522157"/>
              <a:gd name="connsiteY256" fmla="*/ 151053 h 788515"/>
              <a:gd name="connsiteX257" fmla="*/ 979382 w 1522157"/>
              <a:gd name="connsiteY257" fmla="*/ 153588 h 788515"/>
              <a:gd name="connsiteX258" fmla="*/ 979382 w 1522157"/>
              <a:gd name="connsiteY258" fmla="*/ 154333 h 788515"/>
              <a:gd name="connsiteX259" fmla="*/ 979382 w 1522157"/>
              <a:gd name="connsiteY259" fmla="*/ 155377 h 788515"/>
              <a:gd name="connsiteX260" fmla="*/ 979829 w 1522157"/>
              <a:gd name="connsiteY260" fmla="*/ 156719 h 788515"/>
              <a:gd name="connsiteX261" fmla="*/ 980575 w 1522157"/>
              <a:gd name="connsiteY261" fmla="*/ 157614 h 788515"/>
              <a:gd name="connsiteX262" fmla="*/ 981619 w 1522157"/>
              <a:gd name="connsiteY262" fmla="*/ 158061 h 788515"/>
              <a:gd name="connsiteX263" fmla="*/ 982513 w 1522157"/>
              <a:gd name="connsiteY263" fmla="*/ 157763 h 788515"/>
              <a:gd name="connsiteX264" fmla="*/ 984899 w 1522157"/>
              <a:gd name="connsiteY264" fmla="*/ 154780 h 788515"/>
              <a:gd name="connsiteX265" fmla="*/ 985198 w 1522157"/>
              <a:gd name="connsiteY265" fmla="*/ 154184 h 788515"/>
              <a:gd name="connsiteX266" fmla="*/ 984899 w 1522157"/>
              <a:gd name="connsiteY266" fmla="*/ 153886 h 788515"/>
              <a:gd name="connsiteX267" fmla="*/ 985198 w 1522157"/>
              <a:gd name="connsiteY267" fmla="*/ 152693 h 788515"/>
              <a:gd name="connsiteX268" fmla="*/ 986241 w 1522157"/>
              <a:gd name="connsiteY268" fmla="*/ 150754 h 788515"/>
              <a:gd name="connsiteX269" fmla="*/ 986987 w 1522157"/>
              <a:gd name="connsiteY269" fmla="*/ 149860 h 788515"/>
              <a:gd name="connsiteX270" fmla="*/ 987434 w 1522157"/>
              <a:gd name="connsiteY270" fmla="*/ 149860 h 788515"/>
              <a:gd name="connsiteX271" fmla="*/ 987882 w 1522157"/>
              <a:gd name="connsiteY271" fmla="*/ 149561 h 788515"/>
              <a:gd name="connsiteX272" fmla="*/ 988329 w 1522157"/>
              <a:gd name="connsiteY272" fmla="*/ 148667 h 788515"/>
              <a:gd name="connsiteX273" fmla="*/ 988329 w 1522157"/>
              <a:gd name="connsiteY273" fmla="*/ 147921 h 788515"/>
              <a:gd name="connsiteX274" fmla="*/ 987583 w 1522157"/>
              <a:gd name="connsiteY274" fmla="*/ 147176 h 788515"/>
              <a:gd name="connsiteX275" fmla="*/ 987583 w 1522157"/>
              <a:gd name="connsiteY275" fmla="*/ 146877 h 788515"/>
              <a:gd name="connsiteX276" fmla="*/ 988329 w 1522157"/>
              <a:gd name="connsiteY276" fmla="*/ 146877 h 788515"/>
              <a:gd name="connsiteX277" fmla="*/ 988627 w 1522157"/>
              <a:gd name="connsiteY277" fmla="*/ 146132 h 788515"/>
              <a:gd name="connsiteX278" fmla="*/ 988627 w 1522157"/>
              <a:gd name="connsiteY278" fmla="*/ 144641 h 788515"/>
              <a:gd name="connsiteX279" fmla="*/ 988627 w 1522157"/>
              <a:gd name="connsiteY279" fmla="*/ 144044 h 788515"/>
              <a:gd name="connsiteX280" fmla="*/ 989373 w 1522157"/>
              <a:gd name="connsiteY280" fmla="*/ 144343 h 788515"/>
              <a:gd name="connsiteX281" fmla="*/ 1201562 w 1522157"/>
              <a:gd name="connsiteY281" fmla="*/ 219943 h 788515"/>
              <a:gd name="connsiteX282" fmla="*/ 1202308 w 1522157"/>
              <a:gd name="connsiteY282" fmla="*/ 218750 h 788515"/>
              <a:gd name="connsiteX283" fmla="*/ 1202755 w 1522157"/>
              <a:gd name="connsiteY283" fmla="*/ 218154 h 788515"/>
              <a:gd name="connsiteX284" fmla="*/ 1202755 w 1522157"/>
              <a:gd name="connsiteY284" fmla="*/ 217856 h 788515"/>
              <a:gd name="connsiteX285" fmla="*/ 1200817 w 1522157"/>
              <a:gd name="connsiteY285" fmla="*/ 217558 h 788515"/>
              <a:gd name="connsiteX286" fmla="*/ 1200071 w 1522157"/>
              <a:gd name="connsiteY286" fmla="*/ 218005 h 788515"/>
              <a:gd name="connsiteX287" fmla="*/ 1200071 w 1522157"/>
              <a:gd name="connsiteY287" fmla="*/ 218900 h 788515"/>
              <a:gd name="connsiteX288" fmla="*/ 1200071 w 1522157"/>
              <a:gd name="connsiteY288" fmla="*/ 219645 h 788515"/>
              <a:gd name="connsiteX289" fmla="*/ 1200668 w 1522157"/>
              <a:gd name="connsiteY289" fmla="*/ 219943 h 788515"/>
              <a:gd name="connsiteX290" fmla="*/ 1201413 w 1522157"/>
              <a:gd name="connsiteY290" fmla="*/ 219943 h 788515"/>
              <a:gd name="connsiteX291" fmla="*/ 991908 w 1522157"/>
              <a:gd name="connsiteY291" fmla="*/ 138527 h 788515"/>
              <a:gd name="connsiteX292" fmla="*/ 991609 w 1522157"/>
              <a:gd name="connsiteY292" fmla="*/ 138229 h 788515"/>
              <a:gd name="connsiteX293" fmla="*/ 990864 w 1522157"/>
              <a:gd name="connsiteY293" fmla="*/ 140167 h 788515"/>
              <a:gd name="connsiteX294" fmla="*/ 991460 w 1522157"/>
              <a:gd name="connsiteY294" fmla="*/ 140913 h 788515"/>
              <a:gd name="connsiteX295" fmla="*/ 992951 w 1522157"/>
              <a:gd name="connsiteY295" fmla="*/ 140913 h 788515"/>
              <a:gd name="connsiteX296" fmla="*/ 993697 w 1522157"/>
              <a:gd name="connsiteY296" fmla="*/ 140764 h 788515"/>
              <a:gd name="connsiteX297" fmla="*/ 993697 w 1522157"/>
              <a:gd name="connsiteY297" fmla="*/ 139273 h 788515"/>
              <a:gd name="connsiteX298" fmla="*/ 993697 w 1522157"/>
              <a:gd name="connsiteY298" fmla="*/ 138825 h 788515"/>
              <a:gd name="connsiteX299" fmla="*/ 993250 w 1522157"/>
              <a:gd name="connsiteY299" fmla="*/ 138825 h 788515"/>
              <a:gd name="connsiteX300" fmla="*/ 992057 w 1522157"/>
              <a:gd name="connsiteY300" fmla="*/ 138676 h 788515"/>
              <a:gd name="connsiteX301" fmla="*/ 1014871 w 1522157"/>
              <a:gd name="connsiteY301" fmla="*/ 147325 h 788515"/>
              <a:gd name="connsiteX302" fmla="*/ 1014871 w 1522157"/>
              <a:gd name="connsiteY302" fmla="*/ 147623 h 788515"/>
              <a:gd name="connsiteX303" fmla="*/ 1015318 w 1522157"/>
              <a:gd name="connsiteY303" fmla="*/ 149114 h 788515"/>
              <a:gd name="connsiteX304" fmla="*/ 1015915 w 1522157"/>
              <a:gd name="connsiteY304" fmla="*/ 149561 h 788515"/>
              <a:gd name="connsiteX305" fmla="*/ 1016661 w 1522157"/>
              <a:gd name="connsiteY305" fmla="*/ 149561 h 788515"/>
              <a:gd name="connsiteX306" fmla="*/ 1016959 w 1522157"/>
              <a:gd name="connsiteY306" fmla="*/ 149114 h 788515"/>
              <a:gd name="connsiteX307" fmla="*/ 1016959 w 1522157"/>
              <a:gd name="connsiteY307" fmla="*/ 148070 h 788515"/>
              <a:gd name="connsiteX308" fmla="*/ 1016362 w 1522157"/>
              <a:gd name="connsiteY308" fmla="*/ 147474 h 788515"/>
              <a:gd name="connsiteX309" fmla="*/ 1014871 w 1522157"/>
              <a:gd name="connsiteY309" fmla="*/ 147474 h 788515"/>
              <a:gd name="connsiteX310" fmla="*/ 44883 w 1522157"/>
              <a:gd name="connsiteY310" fmla="*/ 76048 h 788515"/>
              <a:gd name="connsiteX311" fmla="*/ 45778 w 1522157"/>
              <a:gd name="connsiteY311" fmla="*/ 77390 h 788515"/>
              <a:gd name="connsiteX312" fmla="*/ 46076 w 1522157"/>
              <a:gd name="connsiteY312" fmla="*/ 77390 h 788515"/>
              <a:gd name="connsiteX313" fmla="*/ 46375 w 1522157"/>
              <a:gd name="connsiteY313" fmla="*/ 76794 h 788515"/>
              <a:gd name="connsiteX314" fmla="*/ 46375 w 1522157"/>
              <a:gd name="connsiteY314" fmla="*/ 76346 h 788515"/>
              <a:gd name="connsiteX315" fmla="*/ 45480 w 1522157"/>
              <a:gd name="connsiteY315" fmla="*/ 74259 h 788515"/>
              <a:gd name="connsiteX316" fmla="*/ 44734 w 1522157"/>
              <a:gd name="connsiteY316" fmla="*/ 75004 h 788515"/>
              <a:gd name="connsiteX317" fmla="*/ 44734 w 1522157"/>
              <a:gd name="connsiteY317" fmla="*/ 76048 h 788515"/>
              <a:gd name="connsiteX318" fmla="*/ 898860 w 1522157"/>
              <a:gd name="connsiteY318" fmla="*/ 82162 h 788515"/>
              <a:gd name="connsiteX319" fmla="*/ 898860 w 1522157"/>
              <a:gd name="connsiteY319" fmla="*/ 83206 h 788515"/>
              <a:gd name="connsiteX320" fmla="*/ 898860 w 1522157"/>
              <a:gd name="connsiteY320" fmla="*/ 83504 h 788515"/>
              <a:gd name="connsiteX321" fmla="*/ 899755 w 1522157"/>
              <a:gd name="connsiteY321" fmla="*/ 82907 h 788515"/>
              <a:gd name="connsiteX322" fmla="*/ 900202 w 1522157"/>
              <a:gd name="connsiteY322" fmla="*/ 82311 h 788515"/>
              <a:gd name="connsiteX323" fmla="*/ 900202 w 1522157"/>
              <a:gd name="connsiteY323" fmla="*/ 81565 h 788515"/>
              <a:gd name="connsiteX324" fmla="*/ 899904 w 1522157"/>
              <a:gd name="connsiteY324" fmla="*/ 81267 h 788515"/>
              <a:gd name="connsiteX325" fmla="*/ 899308 w 1522157"/>
              <a:gd name="connsiteY325" fmla="*/ 81267 h 788515"/>
              <a:gd name="connsiteX326" fmla="*/ 898860 w 1522157"/>
              <a:gd name="connsiteY326" fmla="*/ 82013 h 788515"/>
              <a:gd name="connsiteX327" fmla="*/ 55769 w 1522157"/>
              <a:gd name="connsiteY327" fmla="*/ 63224 h 788515"/>
              <a:gd name="connsiteX328" fmla="*/ 55470 w 1522157"/>
              <a:gd name="connsiteY328" fmla="*/ 60093 h 788515"/>
              <a:gd name="connsiteX329" fmla="*/ 55172 w 1522157"/>
              <a:gd name="connsiteY329" fmla="*/ 59795 h 788515"/>
              <a:gd name="connsiteX330" fmla="*/ 54278 w 1522157"/>
              <a:gd name="connsiteY330" fmla="*/ 59347 h 788515"/>
              <a:gd name="connsiteX331" fmla="*/ 53979 w 1522157"/>
              <a:gd name="connsiteY331" fmla="*/ 59347 h 788515"/>
              <a:gd name="connsiteX332" fmla="*/ 53681 w 1522157"/>
              <a:gd name="connsiteY332" fmla="*/ 60689 h 788515"/>
              <a:gd name="connsiteX333" fmla="*/ 53681 w 1522157"/>
              <a:gd name="connsiteY333" fmla="*/ 62330 h 788515"/>
              <a:gd name="connsiteX334" fmla="*/ 54129 w 1522157"/>
              <a:gd name="connsiteY334" fmla="*/ 63075 h 788515"/>
              <a:gd name="connsiteX335" fmla="*/ 55620 w 1522157"/>
              <a:gd name="connsiteY335" fmla="*/ 63821 h 788515"/>
              <a:gd name="connsiteX336" fmla="*/ 55620 w 1522157"/>
              <a:gd name="connsiteY336" fmla="*/ 63224 h 788515"/>
              <a:gd name="connsiteX337" fmla="*/ 1028590 w 1522157"/>
              <a:gd name="connsiteY337" fmla="*/ 126001 h 788515"/>
              <a:gd name="connsiteX338" fmla="*/ 1027695 w 1522157"/>
              <a:gd name="connsiteY338" fmla="*/ 127344 h 788515"/>
              <a:gd name="connsiteX339" fmla="*/ 1026800 w 1522157"/>
              <a:gd name="connsiteY339" fmla="*/ 130177 h 788515"/>
              <a:gd name="connsiteX340" fmla="*/ 1026800 w 1522157"/>
              <a:gd name="connsiteY340" fmla="*/ 131817 h 788515"/>
              <a:gd name="connsiteX341" fmla="*/ 1027397 w 1522157"/>
              <a:gd name="connsiteY341" fmla="*/ 132264 h 788515"/>
              <a:gd name="connsiteX342" fmla="*/ 1028292 w 1522157"/>
              <a:gd name="connsiteY342" fmla="*/ 132264 h 788515"/>
              <a:gd name="connsiteX343" fmla="*/ 1029485 w 1522157"/>
              <a:gd name="connsiteY343" fmla="*/ 131370 h 788515"/>
              <a:gd name="connsiteX344" fmla="*/ 1029932 w 1522157"/>
              <a:gd name="connsiteY344" fmla="*/ 130028 h 788515"/>
              <a:gd name="connsiteX345" fmla="*/ 1029634 w 1522157"/>
              <a:gd name="connsiteY345" fmla="*/ 127045 h 788515"/>
              <a:gd name="connsiteX346" fmla="*/ 1029932 w 1522157"/>
              <a:gd name="connsiteY346" fmla="*/ 126747 h 788515"/>
              <a:gd name="connsiteX347" fmla="*/ 1028739 w 1522157"/>
              <a:gd name="connsiteY347" fmla="*/ 126300 h 788515"/>
              <a:gd name="connsiteX348" fmla="*/ 56813 w 1522157"/>
              <a:gd name="connsiteY348" fmla="*/ 70531 h 788515"/>
              <a:gd name="connsiteX349" fmla="*/ 56813 w 1522157"/>
              <a:gd name="connsiteY349" fmla="*/ 71426 h 788515"/>
              <a:gd name="connsiteX350" fmla="*/ 57409 w 1522157"/>
              <a:gd name="connsiteY350" fmla="*/ 71575 h 788515"/>
              <a:gd name="connsiteX351" fmla="*/ 58453 w 1522157"/>
              <a:gd name="connsiteY351" fmla="*/ 70978 h 788515"/>
              <a:gd name="connsiteX352" fmla="*/ 58453 w 1522157"/>
              <a:gd name="connsiteY352" fmla="*/ 70233 h 788515"/>
              <a:gd name="connsiteX353" fmla="*/ 57260 w 1522157"/>
              <a:gd name="connsiteY353" fmla="*/ 68443 h 788515"/>
              <a:gd name="connsiteX354" fmla="*/ 56514 w 1522157"/>
              <a:gd name="connsiteY354" fmla="*/ 66952 h 788515"/>
              <a:gd name="connsiteX355" fmla="*/ 56067 w 1522157"/>
              <a:gd name="connsiteY355" fmla="*/ 66952 h 788515"/>
              <a:gd name="connsiteX356" fmla="*/ 55470 w 1522157"/>
              <a:gd name="connsiteY356" fmla="*/ 69338 h 788515"/>
              <a:gd name="connsiteX357" fmla="*/ 55470 w 1522157"/>
              <a:gd name="connsiteY357" fmla="*/ 71575 h 788515"/>
              <a:gd name="connsiteX358" fmla="*/ 56514 w 1522157"/>
              <a:gd name="connsiteY358" fmla="*/ 70382 h 788515"/>
              <a:gd name="connsiteX359" fmla="*/ 56813 w 1522157"/>
              <a:gd name="connsiteY359" fmla="*/ 70382 h 788515"/>
              <a:gd name="connsiteX360" fmla="*/ 1057667 w 1522157"/>
              <a:gd name="connsiteY360" fmla="*/ 125107 h 788515"/>
              <a:gd name="connsiteX361" fmla="*/ 1054237 w 1522157"/>
              <a:gd name="connsiteY361" fmla="*/ 124659 h 788515"/>
              <a:gd name="connsiteX362" fmla="*/ 1054237 w 1522157"/>
              <a:gd name="connsiteY362" fmla="*/ 125256 h 788515"/>
              <a:gd name="connsiteX363" fmla="*/ 1056027 w 1522157"/>
              <a:gd name="connsiteY363" fmla="*/ 127045 h 788515"/>
              <a:gd name="connsiteX364" fmla="*/ 1057220 w 1522157"/>
              <a:gd name="connsiteY364" fmla="*/ 127642 h 788515"/>
              <a:gd name="connsiteX365" fmla="*/ 1057965 w 1522157"/>
              <a:gd name="connsiteY365" fmla="*/ 127642 h 788515"/>
              <a:gd name="connsiteX366" fmla="*/ 1058562 w 1522157"/>
              <a:gd name="connsiteY366" fmla="*/ 127194 h 788515"/>
              <a:gd name="connsiteX367" fmla="*/ 1059009 w 1522157"/>
              <a:gd name="connsiteY367" fmla="*/ 126598 h 788515"/>
              <a:gd name="connsiteX368" fmla="*/ 1059009 w 1522157"/>
              <a:gd name="connsiteY368" fmla="*/ 125852 h 788515"/>
              <a:gd name="connsiteX369" fmla="*/ 1057965 w 1522157"/>
              <a:gd name="connsiteY369" fmla="*/ 124958 h 788515"/>
              <a:gd name="connsiteX370" fmla="*/ 1057667 w 1522157"/>
              <a:gd name="connsiteY370" fmla="*/ 125256 h 788515"/>
              <a:gd name="connsiteX371" fmla="*/ 896624 w 1522157"/>
              <a:gd name="connsiteY371" fmla="*/ 86784 h 788515"/>
              <a:gd name="connsiteX372" fmla="*/ 896922 w 1522157"/>
              <a:gd name="connsiteY372" fmla="*/ 85592 h 788515"/>
              <a:gd name="connsiteX373" fmla="*/ 896922 w 1522157"/>
              <a:gd name="connsiteY373" fmla="*/ 85293 h 788515"/>
              <a:gd name="connsiteX374" fmla="*/ 895878 w 1522157"/>
              <a:gd name="connsiteY374" fmla="*/ 85442 h 788515"/>
              <a:gd name="connsiteX375" fmla="*/ 893940 w 1522157"/>
              <a:gd name="connsiteY375" fmla="*/ 86188 h 788515"/>
              <a:gd name="connsiteX376" fmla="*/ 893940 w 1522157"/>
              <a:gd name="connsiteY376" fmla="*/ 86635 h 788515"/>
              <a:gd name="connsiteX377" fmla="*/ 895729 w 1522157"/>
              <a:gd name="connsiteY377" fmla="*/ 86934 h 788515"/>
              <a:gd name="connsiteX378" fmla="*/ 896624 w 1522157"/>
              <a:gd name="connsiteY378" fmla="*/ 86934 h 788515"/>
              <a:gd name="connsiteX379" fmla="*/ 782850 w 1522157"/>
              <a:gd name="connsiteY379" fmla="*/ 649243 h 788515"/>
              <a:gd name="connsiteX380" fmla="*/ 777183 w 1522157"/>
              <a:gd name="connsiteY380" fmla="*/ 653866 h 788515"/>
              <a:gd name="connsiteX381" fmla="*/ 778525 w 1522157"/>
              <a:gd name="connsiteY381" fmla="*/ 653567 h 788515"/>
              <a:gd name="connsiteX382" fmla="*/ 783148 w 1522157"/>
              <a:gd name="connsiteY382" fmla="*/ 650436 h 788515"/>
              <a:gd name="connsiteX383" fmla="*/ 785683 w 1522157"/>
              <a:gd name="connsiteY383" fmla="*/ 647901 h 788515"/>
              <a:gd name="connsiteX384" fmla="*/ 784191 w 1522157"/>
              <a:gd name="connsiteY384" fmla="*/ 647901 h 788515"/>
              <a:gd name="connsiteX385" fmla="*/ 782999 w 1522157"/>
              <a:gd name="connsiteY385" fmla="*/ 649392 h 788515"/>
              <a:gd name="connsiteX386" fmla="*/ 890212 w 1522157"/>
              <a:gd name="connsiteY386" fmla="*/ 91556 h 788515"/>
              <a:gd name="connsiteX387" fmla="*/ 890808 w 1522157"/>
              <a:gd name="connsiteY387" fmla="*/ 91556 h 788515"/>
              <a:gd name="connsiteX388" fmla="*/ 892299 w 1522157"/>
              <a:gd name="connsiteY388" fmla="*/ 91109 h 788515"/>
              <a:gd name="connsiteX389" fmla="*/ 893045 w 1522157"/>
              <a:gd name="connsiteY389" fmla="*/ 90661 h 788515"/>
              <a:gd name="connsiteX390" fmla="*/ 893045 w 1522157"/>
              <a:gd name="connsiteY390" fmla="*/ 90065 h 788515"/>
              <a:gd name="connsiteX391" fmla="*/ 893791 w 1522157"/>
              <a:gd name="connsiteY391" fmla="*/ 89618 h 788515"/>
              <a:gd name="connsiteX392" fmla="*/ 895431 w 1522157"/>
              <a:gd name="connsiteY392" fmla="*/ 88723 h 788515"/>
              <a:gd name="connsiteX393" fmla="*/ 895431 w 1522157"/>
              <a:gd name="connsiteY393" fmla="*/ 88276 h 788515"/>
              <a:gd name="connsiteX394" fmla="*/ 894685 w 1522157"/>
              <a:gd name="connsiteY394" fmla="*/ 88276 h 788515"/>
              <a:gd name="connsiteX395" fmla="*/ 891106 w 1522157"/>
              <a:gd name="connsiteY395" fmla="*/ 90214 h 788515"/>
              <a:gd name="connsiteX396" fmla="*/ 890361 w 1522157"/>
              <a:gd name="connsiteY396" fmla="*/ 90960 h 788515"/>
              <a:gd name="connsiteX397" fmla="*/ 890063 w 1522157"/>
              <a:gd name="connsiteY397" fmla="*/ 91556 h 788515"/>
              <a:gd name="connsiteX398" fmla="*/ 892449 w 1522157"/>
              <a:gd name="connsiteY398" fmla="*/ 86188 h 788515"/>
              <a:gd name="connsiteX399" fmla="*/ 892449 w 1522157"/>
              <a:gd name="connsiteY399" fmla="*/ 85741 h 788515"/>
              <a:gd name="connsiteX400" fmla="*/ 891703 w 1522157"/>
              <a:gd name="connsiteY400" fmla="*/ 84995 h 788515"/>
              <a:gd name="connsiteX401" fmla="*/ 891256 w 1522157"/>
              <a:gd name="connsiteY401" fmla="*/ 84995 h 788515"/>
              <a:gd name="connsiteX402" fmla="*/ 890957 w 1522157"/>
              <a:gd name="connsiteY402" fmla="*/ 85293 h 788515"/>
              <a:gd name="connsiteX403" fmla="*/ 890957 w 1522157"/>
              <a:gd name="connsiteY403" fmla="*/ 85741 h 788515"/>
              <a:gd name="connsiteX404" fmla="*/ 892150 w 1522157"/>
              <a:gd name="connsiteY404" fmla="*/ 86337 h 788515"/>
              <a:gd name="connsiteX405" fmla="*/ 892598 w 1522157"/>
              <a:gd name="connsiteY405" fmla="*/ 86039 h 788515"/>
              <a:gd name="connsiteX406" fmla="*/ 1152205 w 1522157"/>
              <a:gd name="connsiteY406" fmla="*/ 780762 h 788515"/>
              <a:gd name="connsiteX407" fmla="*/ 1151907 w 1522157"/>
              <a:gd name="connsiteY407" fmla="*/ 781209 h 788515"/>
              <a:gd name="connsiteX408" fmla="*/ 1152354 w 1522157"/>
              <a:gd name="connsiteY408" fmla="*/ 781209 h 788515"/>
              <a:gd name="connsiteX409" fmla="*/ 1153547 w 1522157"/>
              <a:gd name="connsiteY409" fmla="*/ 780762 h 788515"/>
              <a:gd name="connsiteX410" fmla="*/ 1153547 w 1522157"/>
              <a:gd name="connsiteY410" fmla="*/ 780314 h 788515"/>
              <a:gd name="connsiteX411" fmla="*/ 1153249 w 1522157"/>
              <a:gd name="connsiteY411" fmla="*/ 780016 h 788515"/>
              <a:gd name="connsiteX412" fmla="*/ 1152205 w 1522157"/>
              <a:gd name="connsiteY412" fmla="*/ 780911 h 788515"/>
              <a:gd name="connsiteX413" fmla="*/ 1144302 w 1522157"/>
              <a:gd name="connsiteY413" fmla="*/ 783893 h 788515"/>
              <a:gd name="connsiteX414" fmla="*/ 1145495 w 1522157"/>
              <a:gd name="connsiteY414" fmla="*/ 784340 h 788515"/>
              <a:gd name="connsiteX415" fmla="*/ 1146688 w 1522157"/>
              <a:gd name="connsiteY415" fmla="*/ 783595 h 788515"/>
              <a:gd name="connsiteX416" fmla="*/ 1148179 w 1522157"/>
              <a:gd name="connsiteY416" fmla="*/ 783297 h 788515"/>
              <a:gd name="connsiteX417" fmla="*/ 1149671 w 1522157"/>
              <a:gd name="connsiteY417" fmla="*/ 782402 h 788515"/>
              <a:gd name="connsiteX418" fmla="*/ 1145644 w 1522157"/>
              <a:gd name="connsiteY418" fmla="*/ 783148 h 788515"/>
              <a:gd name="connsiteX419" fmla="*/ 1144302 w 1522157"/>
              <a:gd name="connsiteY419" fmla="*/ 783893 h 788515"/>
              <a:gd name="connsiteX420" fmla="*/ 1136847 w 1522157"/>
              <a:gd name="connsiteY420" fmla="*/ 782700 h 788515"/>
              <a:gd name="connsiteX421" fmla="*/ 1136847 w 1522157"/>
              <a:gd name="connsiteY421" fmla="*/ 783148 h 788515"/>
              <a:gd name="connsiteX422" fmla="*/ 1137890 w 1522157"/>
              <a:gd name="connsiteY422" fmla="*/ 785086 h 788515"/>
              <a:gd name="connsiteX423" fmla="*/ 1137890 w 1522157"/>
              <a:gd name="connsiteY423" fmla="*/ 785981 h 788515"/>
              <a:gd name="connsiteX424" fmla="*/ 1138338 w 1522157"/>
              <a:gd name="connsiteY424" fmla="*/ 785981 h 788515"/>
              <a:gd name="connsiteX425" fmla="*/ 1139083 w 1522157"/>
              <a:gd name="connsiteY425" fmla="*/ 785533 h 788515"/>
              <a:gd name="connsiteX426" fmla="*/ 1139531 w 1522157"/>
              <a:gd name="connsiteY426" fmla="*/ 785086 h 788515"/>
              <a:gd name="connsiteX427" fmla="*/ 1139531 w 1522157"/>
              <a:gd name="connsiteY427" fmla="*/ 784639 h 788515"/>
              <a:gd name="connsiteX428" fmla="*/ 1136847 w 1522157"/>
              <a:gd name="connsiteY428" fmla="*/ 782700 h 788515"/>
              <a:gd name="connsiteX429" fmla="*/ 1268067 w 1522157"/>
              <a:gd name="connsiteY429" fmla="*/ 483279 h 788515"/>
              <a:gd name="connsiteX430" fmla="*/ 1265681 w 1522157"/>
              <a:gd name="connsiteY430" fmla="*/ 487156 h 788515"/>
              <a:gd name="connsiteX431" fmla="*/ 1266278 w 1522157"/>
              <a:gd name="connsiteY431" fmla="*/ 486858 h 788515"/>
              <a:gd name="connsiteX432" fmla="*/ 1270155 w 1522157"/>
              <a:gd name="connsiteY432" fmla="*/ 481937 h 788515"/>
              <a:gd name="connsiteX433" fmla="*/ 1274181 w 1522157"/>
              <a:gd name="connsiteY433" fmla="*/ 477762 h 788515"/>
              <a:gd name="connsiteX434" fmla="*/ 1272839 w 1522157"/>
              <a:gd name="connsiteY434" fmla="*/ 478507 h 788515"/>
              <a:gd name="connsiteX435" fmla="*/ 1268067 w 1522157"/>
              <a:gd name="connsiteY435" fmla="*/ 483428 h 788515"/>
              <a:gd name="connsiteX436" fmla="*/ 1156828 w 1522157"/>
              <a:gd name="connsiteY436" fmla="*/ 778376 h 788515"/>
              <a:gd name="connsiteX437" fmla="*/ 1157574 w 1522157"/>
              <a:gd name="connsiteY437" fmla="*/ 778376 h 788515"/>
              <a:gd name="connsiteX438" fmla="*/ 1158170 w 1522157"/>
              <a:gd name="connsiteY438" fmla="*/ 777183 h 788515"/>
              <a:gd name="connsiteX439" fmla="*/ 1157872 w 1522157"/>
              <a:gd name="connsiteY439" fmla="*/ 777183 h 788515"/>
              <a:gd name="connsiteX440" fmla="*/ 1156828 w 1522157"/>
              <a:gd name="connsiteY440" fmla="*/ 778376 h 788515"/>
              <a:gd name="connsiteX441" fmla="*/ 1261804 w 1522157"/>
              <a:gd name="connsiteY441" fmla="*/ 484919 h 788515"/>
              <a:gd name="connsiteX442" fmla="*/ 1262103 w 1522157"/>
              <a:gd name="connsiteY442" fmla="*/ 485367 h 788515"/>
              <a:gd name="connsiteX443" fmla="*/ 1263594 w 1522157"/>
              <a:gd name="connsiteY443" fmla="*/ 485963 h 788515"/>
              <a:gd name="connsiteX444" fmla="*/ 1264637 w 1522157"/>
              <a:gd name="connsiteY444" fmla="*/ 486261 h 788515"/>
              <a:gd name="connsiteX445" fmla="*/ 1265234 w 1522157"/>
              <a:gd name="connsiteY445" fmla="*/ 486261 h 788515"/>
              <a:gd name="connsiteX446" fmla="*/ 1263295 w 1522157"/>
              <a:gd name="connsiteY446" fmla="*/ 484919 h 788515"/>
              <a:gd name="connsiteX447" fmla="*/ 1261954 w 1522157"/>
              <a:gd name="connsiteY447" fmla="*/ 484919 h 788515"/>
              <a:gd name="connsiteX448" fmla="*/ 1126558 w 1522157"/>
              <a:gd name="connsiteY448" fmla="*/ 788068 h 788515"/>
              <a:gd name="connsiteX449" fmla="*/ 1126558 w 1522157"/>
              <a:gd name="connsiteY449" fmla="*/ 788516 h 788515"/>
              <a:gd name="connsiteX450" fmla="*/ 1127303 w 1522157"/>
              <a:gd name="connsiteY450" fmla="*/ 788516 h 788515"/>
              <a:gd name="connsiteX451" fmla="*/ 1128496 w 1522157"/>
              <a:gd name="connsiteY451" fmla="*/ 788218 h 788515"/>
              <a:gd name="connsiteX452" fmla="*/ 1128496 w 1522157"/>
              <a:gd name="connsiteY452" fmla="*/ 787621 h 788515"/>
              <a:gd name="connsiteX453" fmla="*/ 1127751 w 1522157"/>
              <a:gd name="connsiteY453" fmla="*/ 787621 h 788515"/>
              <a:gd name="connsiteX454" fmla="*/ 1126558 w 1522157"/>
              <a:gd name="connsiteY454" fmla="*/ 788218 h 788515"/>
              <a:gd name="connsiteX455" fmla="*/ 1165029 w 1522157"/>
              <a:gd name="connsiteY455" fmla="*/ 766596 h 788515"/>
              <a:gd name="connsiteX456" fmla="*/ 1165029 w 1522157"/>
              <a:gd name="connsiteY456" fmla="*/ 768385 h 788515"/>
              <a:gd name="connsiteX457" fmla="*/ 1163687 w 1522157"/>
              <a:gd name="connsiteY457" fmla="*/ 770026 h 788515"/>
              <a:gd name="connsiteX458" fmla="*/ 1162345 w 1522157"/>
              <a:gd name="connsiteY458" fmla="*/ 770920 h 788515"/>
              <a:gd name="connsiteX459" fmla="*/ 1161749 w 1522157"/>
              <a:gd name="connsiteY459" fmla="*/ 772262 h 788515"/>
              <a:gd name="connsiteX460" fmla="*/ 1159661 w 1522157"/>
              <a:gd name="connsiteY460" fmla="*/ 775245 h 788515"/>
              <a:gd name="connsiteX461" fmla="*/ 1159065 w 1522157"/>
              <a:gd name="connsiteY461" fmla="*/ 776587 h 788515"/>
              <a:gd name="connsiteX462" fmla="*/ 1164284 w 1522157"/>
              <a:gd name="connsiteY462" fmla="*/ 771069 h 788515"/>
              <a:gd name="connsiteX463" fmla="*/ 1167564 w 1522157"/>
              <a:gd name="connsiteY463" fmla="*/ 765105 h 788515"/>
              <a:gd name="connsiteX464" fmla="*/ 1166968 w 1522157"/>
              <a:gd name="connsiteY464" fmla="*/ 765105 h 788515"/>
              <a:gd name="connsiteX465" fmla="*/ 1165178 w 1522157"/>
              <a:gd name="connsiteY465" fmla="*/ 766596 h 788515"/>
              <a:gd name="connsiteX466" fmla="*/ 1132672 w 1522157"/>
              <a:gd name="connsiteY466" fmla="*/ 785981 h 788515"/>
              <a:gd name="connsiteX467" fmla="*/ 1131329 w 1522157"/>
              <a:gd name="connsiteY467" fmla="*/ 787174 h 788515"/>
              <a:gd name="connsiteX468" fmla="*/ 1132970 w 1522157"/>
              <a:gd name="connsiteY468" fmla="*/ 786876 h 788515"/>
              <a:gd name="connsiteX469" fmla="*/ 1133864 w 1522157"/>
              <a:gd name="connsiteY469" fmla="*/ 786428 h 788515"/>
              <a:gd name="connsiteX470" fmla="*/ 1133864 w 1522157"/>
              <a:gd name="connsiteY470" fmla="*/ 785533 h 788515"/>
              <a:gd name="connsiteX471" fmla="*/ 1133119 w 1522157"/>
              <a:gd name="connsiteY471" fmla="*/ 784191 h 788515"/>
              <a:gd name="connsiteX472" fmla="*/ 1132672 w 1522157"/>
              <a:gd name="connsiteY472" fmla="*/ 785981 h 788515"/>
              <a:gd name="connsiteX473" fmla="*/ 1119400 w 1522157"/>
              <a:gd name="connsiteY473" fmla="*/ 731554 h 788515"/>
              <a:gd name="connsiteX474" fmla="*/ 1119400 w 1522157"/>
              <a:gd name="connsiteY474" fmla="*/ 729765 h 788515"/>
              <a:gd name="connsiteX475" fmla="*/ 1118506 w 1522157"/>
              <a:gd name="connsiteY475" fmla="*/ 726484 h 788515"/>
              <a:gd name="connsiteX476" fmla="*/ 1117313 w 1522157"/>
              <a:gd name="connsiteY476" fmla="*/ 725440 h 788515"/>
              <a:gd name="connsiteX477" fmla="*/ 1118207 w 1522157"/>
              <a:gd name="connsiteY477" fmla="*/ 728572 h 788515"/>
              <a:gd name="connsiteX478" fmla="*/ 1119549 w 1522157"/>
              <a:gd name="connsiteY478" fmla="*/ 731405 h 788515"/>
              <a:gd name="connsiteX479" fmla="*/ 940911 w 1522157"/>
              <a:gd name="connsiteY479" fmla="*/ 625981 h 788515"/>
              <a:gd name="connsiteX480" fmla="*/ 941954 w 1522157"/>
              <a:gd name="connsiteY480" fmla="*/ 629858 h 788515"/>
              <a:gd name="connsiteX481" fmla="*/ 941209 w 1522157"/>
              <a:gd name="connsiteY481" fmla="*/ 634481 h 788515"/>
              <a:gd name="connsiteX482" fmla="*/ 941954 w 1522157"/>
              <a:gd name="connsiteY482" fmla="*/ 633586 h 788515"/>
              <a:gd name="connsiteX483" fmla="*/ 942402 w 1522157"/>
              <a:gd name="connsiteY483" fmla="*/ 629858 h 788515"/>
              <a:gd name="connsiteX484" fmla="*/ 942104 w 1522157"/>
              <a:gd name="connsiteY484" fmla="*/ 627920 h 788515"/>
              <a:gd name="connsiteX485" fmla="*/ 941060 w 1522157"/>
              <a:gd name="connsiteY485" fmla="*/ 626280 h 788515"/>
              <a:gd name="connsiteX486" fmla="*/ 938972 w 1522157"/>
              <a:gd name="connsiteY486" fmla="*/ 637314 h 788515"/>
              <a:gd name="connsiteX487" fmla="*/ 938972 w 1522157"/>
              <a:gd name="connsiteY487" fmla="*/ 637910 h 788515"/>
              <a:gd name="connsiteX488" fmla="*/ 940314 w 1522157"/>
              <a:gd name="connsiteY488" fmla="*/ 636419 h 788515"/>
              <a:gd name="connsiteX489" fmla="*/ 940761 w 1522157"/>
              <a:gd name="connsiteY489" fmla="*/ 635226 h 788515"/>
              <a:gd name="connsiteX490" fmla="*/ 940016 w 1522157"/>
              <a:gd name="connsiteY490" fmla="*/ 635823 h 788515"/>
              <a:gd name="connsiteX491" fmla="*/ 938972 w 1522157"/>
              <a:gd name="connsiteY491" fmla="*/ 637463 h 788515"/>
              <a:gd name="connsiteX492" fmla="*/ 863819 w 1522157"/>
              <a:gd name="connsiteY492" fmla="*/ 639849 h 788515"/>
              <a:gd name="connsiteX493" fmla="*/ 861731 w 1522157"/>
              <a:gd name="connsiteY493" fmla="*/ 638507 h 788515"/>
              <a:gd name="connsiteX494" fmla="*/ 860389 w 1522157"/>
              <a:gd name="connsiteY494" fmla="*/ 638507 h 788515"/>
              <a:gd name="connsiteX495" fmla="*/ 858301 w 1522157"/>
              <a:gd name="connsiteY495" fmla="*/ 639402 h 788515"/>
              <a:gd name="connsiteX496" fmla="*/ 858600 w 1522157"/>
              <a:gd name="connsiteY496" fmla="*/ 640445 h 788515"/>
              <a:gd name="connsiteX497" fmla="*/ 862924 w 1522157"/>
              <a:gd name="connsiteY497" fmla="*/ 642980 h 788515"/>
              <a:gd name="connsiteX498" fmla="*/ 863968 w 1522157"/>
              <a:gd name="connsiteY498" fmla="*/ 642533 h 788515"/>
              <a:gd name="connsiteX499" fmla="*/ 864862 w 1522157"/>
              <a:gd name="connsiteY499" fmla="*/ 641340 h 788515"/>
              <a:gd name="connsiteX500" fmla="*/ 864862 w 1522157"/>
              <a:gd name="connsiteY500" fmla="*/ 640445 h 788515"/>
              <a:gd name="connsiteX501" fmla="*/ 864713 w 1522157"/>
              <a:gd name="connsiteY501" fmla="*/ 639849 h 788515"/>
              <a:gd name="connsiteX502" fmla="*/ 863968 w 1522157"/>
              <a:gd name="connsiteY502" fmla="*/ 639551 h 788515"/>
              <a:gd name="connsiteX503" fmla="*/ 944788 w 1522157"/>
              <a:gd name="connsiteY503" fmla="*/ 619868 h 788515"/>
              <a:gd name="connsiteX504" fmla="*/ 945086 w 1522157"/>
              <a:gd name="connsiteY504" fmla="*/ 620464 h 788515"/>
              <a:gd name="connsiteX505" fmla="*/ 946577 w 1522157"/>
              <a:gd name="connsiteY505" fmla="*/ 621060 h 788515"/>
              <a:gd name="connsiteX506" fmla="*/ 948963 w 1522157"/>
              <a:gd name="connsiteY506" fmla="*/ 621657 h 788515"/>
              <a:gd name="connsiteX507" fmla="*/ 949261 w 1522157"/>
              <a:gd name="connsiteY507" fmla="*/ 621359 h 788515"/>
              <a:gd name="connsiteX508" fmla="*/ 948814 w 1522157"/>
              <a:gd name="connsiteY508" fmla="*/ 620911 h 788515"/>
              <a:gd name="connsiteX509" fmla="*/ 944937 w 1522157"/>
              <a:gd name="connsiteY509" fmla="*/ 619868 h 788515"/>
              <a:gd name="connsiteX510" fmla="*/ 956866 w 1522157"/>
              <a:gd name="connsiteY510" fmla="*/ 620166 h 788515"/>
              <a:gd name="connsiteX511" fmla="*/ 955524 w 1522157"/>
              <a:gd name="connsiteY511" fmla="*/ 620613 h 788515"/>
              <a:gd name="connsiteX512" fmla="*/ 956269 w 1522157"/>
              <a:gd name="connsiteY512" fmla="*/ 620911 h 788515"/>
              <a:gd name="connsiteX513" fmla="*/ 959699 w 1522157"/>
              <a:gd name="connsiteY513" fmla="*/ 620911 h 788515"/>
              <a:gd name="connsiteX514" fmla="*/ 962085 w 1522157"/>
              <a:gd name="connsiteY514" fmla="*/ 620315 h 788515"/>
              <a:gd name="connsiteX515" fmla="*/ 961041 w 1522157"/>
              <a:gd name="connsiteY515" fmla="*/ 619718 h 788515"/>
              <a:gd name="connsiteX516" fmla="*/ 957015 w 1522157"/>
              <a:gd name="connsiteY516" fmla="*/ 620315 h 788515"/>
              <a:gd name="connsiteX517" fmla="*/ 1118058 w 1522157"/>
              <a:gd name="connsiteY517" fmla="*/ 732150 h 788515"/>
              <a:gd name="connsiteX518" fmla="*/ 1116418 w 1522157"/>
              <a:gd name="connsiteY518" fmla="*/ 730063 h 788515"/>
              <a:gd name="connsiteX519" fmla="*/ 1116865 w 1522157"/>
              <a:gd name="connsiteY519" fmla="*/ 732001 h 788515"/>
              <a:gd name="connsiteX520" fmla="*/ 1117909 w 1522157"/>
              <a:gd name="connsiteY520" fmla="*/ 733045 h 788515"/>
              <a:gd name="connsiteX521" fmla="*/ 1119848 w 1522157"/>
              <a:gd name="connsiteY521" fmla="*/ 733642 h 788515"/>
              <a:gd name="connsiteX522" fmla="*/ 1120742 w 1522157"/>
              <a:gd name="connsiteY522" fmla="*/ 732896 h 788515"/>
              <a:gd name="connsiteX523" fmla="*/ 1118655 w 1522157"/>
              <a:gd name="connsiteY523" fmla="*/ 732896 h 788515"/>
              <a:gd name="connsiteX524" fmla="*/ 1118058 w 1522157"/>
              <a:gd name="connsiteY524" fmla="*/ 732150 h 788515"/>
              <a:gd name="connsiteX525" fmla="*/ 1046036 w 1522157"/>
              <a:gd name="connsiteY525" fmla="*/ 637463 h 788515"/>
              <a:gd name="connsiteX526" fmla="*/ 1042756 w 1522157"/>
              <a:gd name="connsiteY526" fmla="*/ 638954 h 788515"/>
              <a:gd name="connsiteX527" fmla="*/ 1041413 w 1522157"/>
              <a:gd name="connsiteY527" fmla="*/ 638656 h 788515"/>
              <a:gd name="connsiteX528" fmla="*/ 1039624 w 1522157"/>
              <a:gd name="connsiteY528" fmla="*/ 638656 h 788515"/>
              <a:gd name="connsiteX529" fmla="*/ 1042457 w 1522157"/>
              <a:gd name="connsiteY529" fmla="*/ 639551 h 788515"/>
              <a:gd name="connsiteX530" fmla="*/ 1045141 w 1522157"/>
              <a:gd name="connsiteY530" fmla="*/ 638507 h 788515"/>
              <a:gd name="connsiteX531" fmla="*/ 1049615 w 1522157"/>
              <a:gd name="connsiteY531" fmla="*/ 635823 h 788515"/>
              <a:gd name="connsiteX532" fmla="*/ 1047676 w 1522157"/>
              <a:gd name="connsiteY532" fmla="*/ 636270 h 788515"/>
              <a:gd name="connsiteX533" fmla="*/ 1046036 w 1522157"/>
              <a:gd name="connsiteY533" fmla="*/ 637463 h 788515"/>
              <a:gd name="connsiteX534" fmla="*/ 1472354 w 1522157"/>
              <a:gd name="connsiteY534" fmla="*/ 177148 h 788515"/>
              <a:gd name="connsiteX535" fmla="*/ 1472055 w 1522157"/>
              <a:gd name="connsiteY535" fmla="*/ 177446 h 788515"/>
              <a:gd name="connsiteX536" fmla="*/ 1471757 w 1522157"/>
              <a:gd name="connsiteY536" fmla="*/ 178042 h 788515"/>
              <a:gd name="connsiteX537" fmla="*/ 1471757 w 1522157"/>
              <a:gd name="connsiteY537" fmla="*/ 179683 h 788515"/>
              <a:gd name="connsiteX538" fmla="*/ 1472801 w 1522157"/>
              <a:gd name="connsiteY538" fmla="*/ 179832 h 788515"/>
              <a:gd name="connsiteX539" fmla="*/ 1473845 w 1522157"/>
              <a:gd name="connsiteY539" fmla="*/ 179235 h 788515"/>
              <a:gd name="connsiteX540" fmla="*/ 1472950 w 1522157"/>
              <a:gd name="connsiteY540" fmla="*/ 177744 h 788515"/>
              <a:gd name="connsiteX541" fmla="*/ 1472354 w 1522157"/>
              <a:gd name="connsiteY541" fmla="*/ 177297 h 788515"/>
              <a:gd name="connsiteX542" fmla="*/ 1516044 w 1522157"/>
              <a:gd name="connsiteY542" fmla="*/ 156570 h 788515"/>
              <a:gd name="connsiteX543" fmla="*/ 1513658 w 1522157"/>
              <a:gd name="connsiteY543" fmla="*/ 155973 h 788515"/>
              <a:gd name="connsiteX544" fmla="*/ 1513658 w 1522157"/>
              <a:gd name="connsiteY544" fmla="*/ 154035 h 788515"/>
              <a:gd name="connsiteX545" fmla="*/ 1514404 w 1522157"/>
              <a:gd name="connsiteY545" fmla="*/ 152544 h 788515"/>
              <a:gd name="connsiteX546" fmla="*/ 1513807 w 1522157"/>
              <a:gd name="connsiteY546" fmla="*/ 149263 h 788515"/>
              <a:gd name="connsiteX547" fmla="*/ 1513062 w 1522157"/>
              <a:gd name="connsiteY547" fmla="*/ 147474 h 788515"/>
              <a:gd name="connsiteX548" fmla="*/ 1513062 w 1522157"/>
              <a:gd name="connsiteY548" fmla="*/ 146430 h 788515"/>
              <a:gd name="connsiteX549" fmla="*/ 1512018 w 1522157"/>
              <a:gd name="connsiteY549" fmla="*/ 145983 h 788515"/>
              <a:gd name="connsiteX550" fmla="*/ 1510974 w 1522157"/>
              <a:gd name="connsiteY550" fmla="*/ 145684 h 788515"/>
              <a:gd name="connsiteX551" fmla="*/ 1510080 w 1522157"/>
              <a:gd name="connsiteY551" fmla="*/ 145386 h 788515"/>
              <a:gd name="connsiteX552" fmla="*/ 1509483 w 1522157"/>
              <a:gd name="connsiteY552" fmla="*/ 145834 h 788515"/>
              <a:gd name="connsiteX553" fmla="*/ 1508887 w 1522157"/>
              <a:gd name="connsiteY553" fmla="*/ 146430 h 788515"/>
              <a:gd name="connsiteX554" fmla="*/ 1508290 w 1522157"/>
              <a:gd name="connsiteY554" fmla="*/ 146877 h 788515"/>
              <a:gd name="connsiteX555" fmla="*/ 1506948 w 1522157"/>
              <a:gd name="connsiteY555" fmla="*/ 146132 h 788515"/>
              <a:gd name="connsiteX556" fmla="*/ 1506053 w 1522157"/>
              <a:gd name="connsiteY556" fmla="*/ 144939 h 788515"/>
              <a:gd name="connsiteX557" fmla="*/ 1504711 w 1522157"/>
              <a:gd name="connsiteY557" fmla="*/ 143597 h 788515"/>
              <a:gd name="connsiteX558" fmla="*/ 1504115 w 1522157"/>
              <a:gd name="connsiteY558" fmla="*/ 142702 h 788515"/>
              <a:gd name="connsiteX559" fmla="*/ 1504413 w 1522157"/>
              <a:gd name="connsiteY559" fmla="*/ 141658 h 788515"/>
              <a:gd name="connsiteX560" fmla="*/ 1505010 w 1522157"/>
              <a:gd name="connsiteY560" fmla="*/ 140615 h 788515"/>
              <a:gd name="connsiteX561" fmla="*/ 1505308 w 1522157"/>
              <a:gd name="connsiteY561" fmla="*/ 139273 h 788515"/>
              <a:gd name="connsiteX562" fmla="*/ 1504562 w 1522157"/>
              <a:gd name="connsiteY562" fmla="*/ 137781 h 788515"/>
              <a:gd name="connsiteX563" fmla="*/ 1503966 w 1522157"/>
              <a:gd name="connsiteY563" fmla="*/ 136887 h 788515"/>
              <a:gd name="connsiteX564" fmla="*/ 1503518 w 1522157"/>
              <a:gd name="connsiteY564" fmla="*/ 135992 h 788515"/>
              <a:gd name="connsiteX565" fmla="*/ 1503518 w 1522157"/>
              <a:gd name="connsiteY565" fmla="*/ 135097 h 788515"/>
              <a:gd name="connsiteX566" fmla="*/ 1504562 w 1522157"/>
              <a:gd name="connsiteY566" fmla="*/ 134650 h 788515"/>
              <a:gd name="connsiteX567" fmla="*/ 1505308 w 1522157"/>
              <a:gd name="connsiteY567" fmla="*/ 134054 h 788515"/>
              <a:gd name="connsiteX568" fmla="*/ 1505606 w 1522157"/>
              <a:gd name="connsiteY568" fmla="*/ 132861 h 788515"/>
              <a:gd name="connsiteX569" fmla="*/ 1505159 w 1522157"/>
              <a:gd name="connsiteY569" fmla="*/ 131519 h 788515"/>
              <a:gd name="connsiteX570" fmla="*/ 1504711 w 1522157"/>
              <a:gd name="connsiteY570" fmla="*/ 131519 h 788515"/>
              <a:gd name="connsiteX571" fmla="*/ 1504711 w 1522157"/>
              <a:gd name="connsiteY571" fmla="*/ 131519 h 788515"/>
              <a:gd name="connsiteX572" fmla="*/ 1503071 w 1522157"/>
              <a:gd name="connsiteY572" fmla="*/ 132115 h 788515"/>
              <a:gd name="connsiteX573" fmla="*/ 1500089 w 1522157"/>
              <a:gd name="connsiteY573" fmla="*/ 131668 h 788515"/>
              <a:gd name="connsiteX574" fmla="*/ 1496063 w 1522157"/>
              <a:gd name="connsiteY574" fmla="*/ 129282 h 788515"/>
              <a:gd name="connsiteX575" fmla="*/ 1493826 w 1522157"/>
              <a:gd name="connsiteY575" fmla="*/ 126896 h 788515"/>
              <a:gd name="connsiteX576" fmla="*/ 1495466 w 1522157"/>
              <a:gd name="connsiteY576" fmla="*/ 126300 h 788515"/>
              <a:gd name="connsiteX577" fmla="*/ 1495466 w 1522157"/>
              <a:gd name="connsiteY577" fmla="*/ 125852 h 788515"/>
              <a:gd name="connsiteX578" fmla="*/ 1495764 w 1522157"/>
              <a:gd name="connsiteY578" fmla="*/ 124958 h 788515"/>
              <a:gd name="connsiteX579" fmla="*/ 1496212 w 1522157"/>
              <a:gd name="connsiteY579" fmla="*/ 124212 h 788515"/>
              <a:gd name="connsiteX580" fmla="*/ 1496212 w 1522157"/>
              <a:gd name="connsiteY580" fmla="*/ 123317 h 788515"/>
              <a:gd name="connsiteX581" fmla="*/ 1496063 w 1522157"/>
              <a:gd name="connsiteY581" fmla="*/ 122721 h 788515"/>
              <a:gd name="connsiteX582" fmla="*/ 1496063 w 1522157"/>
              <a:gd name="connsiteY582" fmla="*/ 122274 h 788515"/>
              <a:gd name="connsiteX583" fmla="*/ 1496063 w 1522157"/>
              <a:gd name="connsiteY583" fmla="*/ 121677 h 788515"/>
              <a:gd name="connsiteX584" fmla="*/ 1496361 w 1522157"/>
              <a:gd name="connsiteY584" fmla="*/ 120484 h 788515"/>
              <a:gd name="connsiteX585" fmla="*/ 1495914 w 1522157"/>
              <a:gd name="connsiteY585" fmla="*/ 119590 h 788515"/>
              <a:gd name="connsiteX586" fmla="*/ 1495914 w 1522157"/>
              <a:gd name="connsiteY586" fmla="*/ 116458 h 788515"/>
              <a:gd name="connsiteX587" fmla="*/ 1495914 w 1522157"/>
              <a:gd name="connsiteY587" fmla="*/ 110792 h 788515"/>
              <a:gd name="connsiteX588" fmla="*/ 1495914 w 1522157"/>
              <a:gd name="connsiteY588" fmla="*/ 106318 h 788515"/>
              <a:gd name="connsiteX589" fmla="*/ 1495764 w 1522157"/>
              <a:gd name="connsiteY589" fmla="*/ 100801 h 788515"/>
              <a:gd name="connsiteX590" fmla="*/ 1495764 w 1522157"/>
              <a:gd name="connsiteY590" fmla="*/ 96775 h 788515"/>
              <a:gd name="connsiteX591" fmla="*/ 1495764 w 1522157"/>
              <a:gd name="connsiteY591" fmla="*/ 91109 h 788515"/>
              <a:gd name="connsiteX592" fmla="*/ 1495764 w 1522157"/>
              <a:gd name="connsiteY592" fmla="*/ 85741 h 788515"/>
              <a:gd name="connsiteX593" fmla="*/ 1495615 w 1522157"/>
              <a:gd name="connsiteY593" fmla="*/ 80671 h 788515"/>
              <a:gd name="connsiteX594" fmla="*/ 1492186 w 1522157"/>
              <a:gd name="connsiteY594" fmla="*/ 77688 h 788515"/>
              <a:gd name="connsiteX595" fmla="*/ 1487861 w 1522157"/>
              <a:gd name="connsiteY595" fmla="*/ 73961 h 788515"/>
              <a:gd name="connsiteX596" fmla="*/ 1484283 w 1522157"/>
              <a:gd name="connsiteY596" fmla="*/ 71426 h 788515"/>
              <a:gd name="connsiteX597" fmla="*/ 1482344 w 1522157"/>
              <a:gd name="connsiteY597" fmla="*/ 71127 h 788515"/>
              <a:gd name="connsiteX598" fmla="*/ 1481151 w 1522157"/>
              <a:gd name="connsiteY598" fmla="*/ 71426 h 788515"/>
              <a:gd name="connsiteX599" fmla="*/ 1480704 w 1522157"/>
              <a:gd name="connsiteY599" fmla="*/ 72469 h 788515"/>
              <a:gd name="connsiteX600" fmla="*/ 1478020 w 1522157"/>
              <a:gd name="connsiteY600" fmla="*/ 73513 h 788515"/>
              <a:gd name="connsiteX601" fmla="*/ 1473099 w 1522157"/>
              <a:gd name="connsiteY601" fmla="*/ 74706 h 788515"/>
              <a:gd name="connsiteX602" fmla="*/ 1468924 w 1522157"/>
              <a:gd name="connsiteY602" fmla="*/ 76496 h 788515"/>
              <a:gd name="connsiteX603" fmla="*/ 1467433 w 1522157"/>
              <a:gd name="connsiteY603" fmla="*/ 76496 h 788515"/>
              <a:gd name="connsiteX604" fmla="*/ 1466091 w 1522157"/>
              <a:gd name="connsiteY604" fmla="*/ 76197 h 788515"/>
              <a:gd name="connsiteX605" fmla="*/ 1464301 w 1522157"/>
              <a:gd name="connsiteY605" fmla="*/ 75303 h 788515"/>
              <a:gd name="connsiteX606" fmla="*/ 1463108 w 1522157"/>
              <a:gd name="connsiteY606" fmla="*/ 73961 h 788515"/>
              <a:gd name="connsiteX607" fmla="*/ 1462661 w 1522157"/>
              <a:gd name="connsiteY607" fmla="*/ 71724 h 788515"/>
              <a:gd name="connsiteX608" fmla="*/ 1462959 w 1522157"/>
              <a:gd name="connsiteY608" fmla="*/ 68592 h 788515"/>
              <a:gd name="connsiteX609" fmla="*/ 1460424 w 1522157"/>
              <a:gd name="connsiteY609" fmla="*/ 67996 h 788515"/>
              <a:gd name="connsiteX610" fmla="*/ 1457890 w 1522157"/>
              <a:gd name="connsiteY610" fmla="*/ 67400 h 788515"/>
              <a:gd name="connsiteX611" fmla="*/ 1456398 w 1522157"/>
              <a:gd name="connsiteY611" fmla="*/ 69487 h 788515"/>
              <a:gd name="connsiteX612" fmla="*/ 1454907 w 1522157"/>
              <a:gd name="connsiteY612" fmla="*/ 71277 h 788515"/>
              <a:gd name="connsiteX613" fmla="*/ 1451925 w 1522157"/>
              <a:gd name="connsiteY613" fmla="*/ 75154 h 788515"/>
              <a:gd name="connsiteX614" fmla="*/ 1447750 w 1522157"/>
              <a:gd name="connsiteY614" fmla="*/ 80671 h 788515"/>
              <a:gd name="connsiteX615" fmla="*/ 1445513 w 1522157"/>
              <a:gd name="connsiteY615" fmla="*/ 83653 h 788515"/>
              <a:gd name="connsiteX616" fmla="*/ 1441487 w 1522157"/>
              <a:gd name="connsiteY616" fmla="*/ 88872 h 788515"/>
              <a:gd name="connsiteX617" fmla="*/ 1437908 w 1522157"/>
              <a:gd name="connsiteY617" fmla="*/ 93495 h 788515"/>
              <a:gd name="connsiteX618" fmla="*/ 1437163 w 1522157"/>
              <a:gd name="connsiteY618" fmla="*/ 98266 h 788515"/>
              <a:gd name="connsiteX619" fmla="*/ 1436417 w 1522157"/>
              <a:gd name="connsiteY619" fmla="*/ 102740 h 788515"/>
              <a:gd name="connsiteX620" fmla="*/ 1433435 w 1522157"/>
              <a:gd name="connsiteY620" fmla="*/ 106169 h 788515"/>
              <a:gd name="connsiteX621" fmla="*/ 1431645 w 1522157"/>
              <a:gd name="connsiteY621" fmla="*/ 109301 h 788515"/>
              <a:gd name="connsiteX622" fmla="*/ 1430900 w 1522157"/>
              <a:gd name="connsiteY622" fmla="*/ 112730 h 788515"/>
              <a:gd name="connsiteX623" fmla="*/ 1430154 w 1522157"/>
              <a:gd name="connsiteY623" fmla="*/ 115862 h 788515"/>
              <a:gd name="connsiteX624" fmla="*/ 1430154 w 1522157"/>
              <a:gd name="connsiteY624" fmla="*/ 118546 h 788515"/>
              <a:gd name="connsiteX625" fmla="*/ 1430602 w 1522157"/>
              <a:gd name="connsiteY625" fmla="*/ 119888 h 788515"/>
              <a:gd name="connsiteX626" fmla="*/ 1430303 w 1522157"/>
              <a:gd name="connsiteY626" fmla="*/ 121081 h 788515"/>
              <a:gd name="connsiteX627" fmla="*/ 1429260 w 1522157"/>
              <a:gd name="connsiteY627" fmla="*/ 122423 h 788515"/>
              <a:gd name="connsiteX628" fmla="*/ 1427321 w 1522157"/>
              <a:gd name="connsiteY628" fmla="*/ 124659 h 788515"/>
              <a:gd name="connsiteX629" fmla="*/ 1427023 w 1522157"/>
              <a:gd name="connsiteY629" fmla="*/ 126896 h 788515"/>
              <a:gd name="connsiteX630" fmla="*/ 1425830 w 1522157"/>
              <a:gd name="connsiteY630" fmla="*/ 127940 h 788515"/>
              <a:gd name="connsiteX631" fmla="*/ 1422400 w 1522157"/>
              <a:gd name="connsiteY631" fmla="*/ 130028 h 788515"/>
              <a:gd name="connsiteX632" fmla="*/ 1419567 w 1522157"/>
              <a:gd name="connsiteY632" fmla="*/ 133159 h 788515"/>
              <a:gd name="connsiteX633" fmla="*/ 1419567 w 1522157"/>
              <a:gd name="connsiteY633" fmla="*/ 134948 h 788515"/>
              <a:gd name="connsiteX634" fmla="*/ 1419865 w 1522157"/>
              <a:gd name="connsiteY634" fmla="*/ 136439 h 788515"/>
              <a:gd name="connsiteX635" fmla="*/ 1419865 w 1522157"/>
              <a:gd name="connsiteY635" fmla="*/ 137334 h 788515"/>
              <a:gd name="connsiteX636" fmla="*/ 1419418 w 1522157"/>
              <a:gd name="connsiteY636" fmla="*/ 137931 h 788515"/>
              <a:gd name="connsiteX637" fmla="*/ 1418374 w 1522157"/>
              <a:gd name="connsiteY637" fmla="*/ 137931 h 788515"/>
              <a:gd name="connsiteX638" fmla="*/ 1417181 w 1522157"/>
              <a:gd name="connsiteY638" fmla="*/ 138080 h 788515"/>
              <a:gd name="connsiteX639" fmla="*/ 1416138 w 1522157"/>
              <a:gd name="connsiteY639" fmla="*/ 139422 h 788515"/>
              <a:gd name="connsiteX640" fmla="*/ 1416138 w 1522157"/>
              <a:gd name="connsiteY640" fmla="*/ 141360 h 788515"/>
              <a:gd name="connsiteX641" fmla="*/ 1415392 w 1522157"/>
              <a:gd name="connsiteY641" fmla="*/ 142702 h 788515"/>
              <a:gd name="connsiteX642" fmla="*/ 1414497 w 1522157"/>
              <a:gd name="connsiteY642" fmla="*/ 143000 h 788515"/>
              <a:gd name="connsiteX643" fmla="*/ 1413752 w 1522157"/>
              <a:gd name="connsiteY643" fmla="*/ 142106 h 788515"/>
              <a:gd name="connsiteX644" fmla="*/ 1412857 w 1522157"/>
              <a:gd name="connsiteY644" fmla="*/ 140615 h 788515"/>
              <a:gd name="connsiteX645" fmla="*/ 1411813 w 1522157"/>
              <a:gd name="connsiteY645" fmla="*/ 140615 h 788515"/>
              <a:gd name="connsiteX646" fmla="*/ 1410173 w 1522157"/>
              <a:gd name="connsiteY646" fmla="*/ 141360 h 788515"/>
              <a:gd name="connsiteX647" fmla="*/ 1408234 w 1522157"/>
              <a:gd name="connsiteY647" fmla="*/ 143000 h 788515"/>
              <a:gd name="connsiteX648" fmla="*/ 1406445 w 1522157"/>
              <a:gd name="connsiteY648" fmla="*/ 143000 h 788515"/>
              <a:gd name="connsiteX649" fmla="*/ 1403165 w 1522157"/>
              <a:gd name="connsiteY649" fmla="*/ 142106 h 788515"/>
              <a:gd name="connsiteX650" fmla="*/ 1400779 w 1522157"/>
              <a:gd name="connsiteY650" fmla="*/ 145088 h 788515"/>
              <a:gd name="connsiteX651" fmla="*/ 1398244 w 1522157"/>
              <a:gd name="connsiteY651" fmla="*/ 151649 h 788515"/>
              <a:gd name="connsiteX652" fmla="*/ 1387359 w 1522157"/>
              <a:gd name="connsiteY652" fmla="*/ 151649 h 788515"/>
              <a:gd name="connsiteX653" fmla="*/ 1376473 w 1522157"/>
              <a:gd name="connsiteY653" fmla="*/ 151649 h 788515"/>
              <a:gd name="connsiteX654" fmla="*/ 1365588 w 1522157"/>
              <a:gd name="connsiteY654" fmla="*/ 151649 h 788515"/>
              <a:gd name="connsiteX655" fmla="*/ 1354703 w 1522157"/>
              <a:gd name="connsiteY655" fmla="*/ 151649 h 788515"/>
              <a:gd name="connsiteX656" fmla="*/ 1343817 w 1522157"/>
              <a:gd name="connsiteY656" fmla="*/ 151649 h 788515"/>
              <a:gd name="connsiteX657" fmla="*/ 1332932 w 1522157"/>
              <a:gd name="connsiteY657" fmla="*/ 151649 h 788515"/>
              <a:gd name="connsiteX658" fmla="*/ 1322047 w 1522157"/>
              <a:gd name="connsiteY658" fmla="*/ 151649 h 788515"/>
              <a:gd name="connsiteX659" fmla="*/ 1315933 w 1522157"/>
              <a:gd name="connsiteY659" fmla="*/ 151649 h 788515"/>
              <a:gd name="connsiteX660" fmla="*/ 1314740 w 1522157"/>
              <a:gd name="connsiteY660" fmla="*/ 151649 h 788515"/>
              <a:gd name="connsiteX661" fmla="*/ 1313398 w 1522157"/>
              <a:gd name="connsiteY661" fmla="*/ 151798 h 788515"/>
              <a:gd name="connsiteX662" fmla="*/ 1310863 w 1522157"/>
              <a:gd name="connsiteY662" fmla="*/ 151798 h 788515"/>
              <a:gd name="connsiteX663" fmla="*/ 1307135 w 1522157"/>
              <a:gd name="connsiteY663" fmla="*/ 152842 h 788515"/>
              <a:gd name="connsiteX664" fmla="*/ 1302363 w 1522157"/>
              <a:gd name="connsiteY664" fmla="*/ 155228 h 788515"/>
              <a:gd name="connsiteX665" fmla="*/ 1296548 w 1522157"/>
              <a:gd name="connsiteY665" fmla="*/ 159552 h 788515"/>
              <a:gd name="connsiteX666" fmla="*/ 1286259 w 1522157"/>
              <a:gd name="connsiteY666" fmla="*/ 168797 h 788515"/>
              <a:gd name="connsiteX667" fmla="*/ 1286110 w 1522157"/>
              <a:gd name="connsiteY667" fmla="*/ 168797 h 788515"/>
              <a:gd name="connsiteX668" fmla="*/ 1286408 w 1522157"/>
              <a:gd name="connsiteY668" fmla="*/ 169245 h 788515"/>
              <a:gd name="connsiteX669" fmla="*/ 1286707 w 1522157"/>
              <a:gd name="connsiteY669" fmla="*/ 170139 h 788515"/>
              <a:gd name="connsiteX670" fmla="*/ 1286259 w 1522157"/>
              <a:gd name="connsiteY670" fmla="*/ 171183 h 788515"/>
              <a:gd name="connsiteX671" fmla="*/ 1285215 w 1522157"/>
              <a:gd name="connsiteY671" fmla="*/ 172227 h 788515"/>
              <a:gd name="connsiteX672" fmla="*/ 1274479 w 1522157"/>
              <a:gd name="connsiteY672" fmla="*/ 179384 h 788515"/>
              <a:gd name="connsiteX673" fmla="*/ 1271497 w 1522157"/>
              <a:gd name="connsiteY673" fmla="*/ 181919 h 788515"/>
              <a:gd name="connsiteX674" fmla="*/ 1272690 w 1522157"/>
              <a:gd name="connsiteY674" fmla="*/ 183410 h 788515"/>
              <a:gd name="connsiteX675" fmla="*/ 1272690 w 1522157"/>
              <a:gd name="connsiteY675" fmla="*/ 184007 h 788515"/>
              <a:gd name="connsiteX676" fmla="*/ 1273435 w 1522157"/>
              <a:gd name="connsiteY676" fmla="*/ 184007 h 788515"/>
              <a:gd name="connsiteX677" fmla="*/ 1275672 w 1522157"/>
              <a:gd name="connsiteY677" fmla="*/ 182814 h 788515"/>
              <a:gd name="connsiteX678" fmla="*/ 1276268 w 1522157"/>
              <a:gd name="connsiteY678" fmla="*/ 182814 h 788515"/>
              <a:gd name="connsiteX679" fmla="*/ 1276567 w 1522157"/>
              <a:gd name="connsiteY679" fmla="*/ 183261 h 788515"/>
              <a:gd name="connsiteX680" fmla="*/ 1276567 w 1522157"/>
              <a:gd name="connsiteY680" fmla="*/ 184007 h 788515"/>
              <a:gd name="connsiteX681" fmla="*/ 1275821 w 1522157"/>
              <a:gd name="connsiteY681" fmla="*/ 185349 h 788515"/>
              <a:gd name="connsiteX682" fmla="*/ 1276268 w 1522157"/>
              <a:gd name="connsiteY682" fmla="*/ 185647 h 788515"/>
              <a:gd name="connsiteX683" fmla="*/ 1278207 w 1522157"/>
              <a:gd name="connsiteY683" fmla="*/ 185349 h 788515"/>
              <a:gd name="connsiteX684" fmla="*/ 1279102 w 1522157"/>
              <a:gd name="connsiteY684" fmla="*/ 185349 h 788515"/>
              <a:gd name="connsiteX685" fmla="*/ 1278356 w 1522157"/>
              <a:gd name="connsiteY685" fmla="*/ 186542 h 788515"/>
              <a:gd name="connsiteX686" fmla="*/ 1277312 w 1522157"/>
              <a:gd name="connsiteY686" fmla="*/ 187287 h 788515"/>
              <a:gd name="connsiteX687" fmla="*/ 1277312 w 1522157"/>
              <a:gd name="connsiteY687" fmla="*/ 187884 h 788515"/>
              <a:gd name="connsiteX688" fmla="*/ 1275672 w 1522157"/>
              <a:gd name="connsiteY688" fmla="*/ 189673 h 788515"/>
              <a:gd name="connsiteX689" fmla="*/ 1275075 w 1522157"/>
              <a:gd name="connsiteY689" fmla="*/ 189971 h 788515"/>
              <a:gd name="connsiteX690" fmla="*/ 1274777 w 1522157"/>
              <a:gd name="connsiteY690" fmla="*/ 189673 h 788515"/>
              <a:gd name="connsiteX691" fmla="*/ 1274777 w 1522157"/>
              <a:gd name="connsiteY691" fmla="*/ 188928 h 788515"/>
              <a:gd name="connsiteX692" fmla="*/ 1273435 w 1522157"/>
              <a:gd name="connsiteY692" fmla="*/ 189822 h 788515"/>
              <a:gd name="connsiteX693" fmla="*/ 1273435 w 1522157"/>
              <a:gd name="connsiteY693" fmla="*/ 190568 h 788515"/>
              <a:gd name="connsiteX694" fmla="*/ 1274181 w 1522157"/>
              <a:gd name="connsiteY694" fmla="*/ 191164 h 788515"/>
              <a:gd name="connsiteX695" fmla="*/ 1274777 w 1522157"/>
              <a:gd name="connsiteY695" fmla="*/ 192208 h 788515"/>
              <a:gd name="connsiteX696" fmla="*/ 1275225 w 1522157"/>
              <a:gd name="connsiteY696" fmla="*/ 193550 h 788515"/>
              <a:gd name="connsiteX697" fmla="*/ 1275225 w 1522157"/>
              <a:gd name="connsiteY697" fmla="*/ 196532 h 788515"/>
              <a:gd name="connsiteX698" fmla="*/ 1275672 w 1522157"/>
              <a:gd name="connsiteY698" fmla="*/ 197129 h 788515"/>
              <a:gd name="connsiteX699" fmla="*/ 1275672 w 1522157"/>
              <a:gd name="connsiteY699" fmla="*/ 197427 h 788515"/>
              <a:gd name="connsiteX700" fmla="*/ 1275672 w 1522157"/>
              <a:gd name="connsiteY700" fmla="*/ 197725 h 788515"/>
              <a:gd name="connsiteX701" fmla="*/ 1275672 w 1522157"/>
              <a:gd name="connsiteY701" fmla="*/ 198471 h 788515"/>
              <a:gd name="connsiteX702" fmla="*/ 1275821 w 1522157"/>
              <a:gd name="connsiteY702" fmla="*/ 199067 h 788515"/>
              <a:gd name="connsiteX703" fmla="*/ 1275523 w 1522157"/>
              <a:gd name="connsiteY703" fmla="*/ 199813 h 788515"/>
              <a:gd name="connsiteX704" fmla="*/ 1274777 w 1522157"/>
              <a:gd name="connsiteY704" fmla="*/ 200559 h 788515"/>
              <a:gd name="connsiteX705" fmla="*/ 1273286 w 1522157"/>
              <a:gd name="connsiteY705" fmla="*/ 201006 h 788515"/>
              <a:gd name="connsiteX706" fmla="*/ 1271049 w 1522157"/>
              <a:gd name="connsiteY706" fmla="*/ 201006 h 788515"/>
              <a:gd name="connsiteX707" fmla="*/ 1268515 w 1522157"/>
              <a:gd name="connsiteY707" fmla="*/ 202050 h 788515"/>
              <a:gd name="connsiteX708" fmla="*/ 1265681 w 1522157"/>
              <a:gd name="connsiteY708" fmla="*/ 203839 h 788515"/>
              <a:gd name="connsiteX709" fmla="*/ 1263743 w 1522157"/>
              <a:gd name="connsiteY709" fmla="*/ 205479 h 788515"/>
              <a:gd name="connsiteX710" fmla="*/ 1262699 w 1522157"/>
              <a:gd name="connsiteY710" fmla="*/ 206970 h 788515"/>
              <a:gd name="connsiteX711" fmla="*/ 1261954 w 1522157"/>
              <a:gd name="connsiteY711" fmla="*/ 207567 h 788515"/>
              <a:gd name="connsiteX712" fmla="*/ 1261506 w 1522157"/>
              <a:gd name="connsiteY712" fmla="*/ 207269 h 788515"/>
              <a:gd name="connsiteX713" fmla="*/ 1257778 w 1522157"/>
              <a:gd name="connsiteY713" fmla="*/ 208462 h 788515"/>
              <a:gd name="connsiteX714" fmla="*/ 1256436 w 1522157"/>
              <a:gd name="connsiteY714" fmla="*/ 209207 h 788515"/>
              <a:gd name="connsiteX715" fmla="*/ 1256138 w 1522157"/>
              <a:gd name="connsiteY715" fmla="*/ 209953 h 788515"/>
              <a:gd name="connsiteX716" fmla="*/ 1255840 w 1522157"/>
              <a:gd name="connsiteY716" fmla="*/ 209953 h 788515"/>
              <a:gd name="connsiteX717" fmla="*/ 1255541 w 1522157"/>
              <a:gd name="connsiteY717" fmla="*/ 209654 h 788515"/>
              <a:gd name="connsiteX718" fmla="*/ 1252858 w 1522157"/>
              <a:gd name="connsiteY718" fmla="*/ 209356 h 788515"/>
              <a:gd name="connsiteX719" fmla="*/ 1247788 w 1522157"/>
              <a:gd name="connsiteY719" fmla="*/ 209058 h 788515"/>
              <a:gd name="connsiteX720" fmla="*/ 1243911 w 1522157"/>
              <a:gd name="connsiteY720" fmla="*/ 209356 h 788515"/>
              <a:gd name="connsiteX721" fmla="*/ 1241077 w 1522157"/>
              <a:gd name="connsiteY721" fmla="*/ 210102 h 788515"/>
              <a:gd name="connsiteX722" fmla="*/ 1238542 w 1522157"/>
              <a:gd name="connsiteY722" fmla="*/ 209654 h 788515"/>
              <a:gd name="connsiteX723" fmla="*/ 1236306 w 1522157"/>
              <a:gd name="connsiteY723" fmla="*/ 208163 h 788515"/>
              <a:gd name="connsiteX724" fmla="*/ 1232876 w 1522157"/>
              <a:gd name="connsiteY724" fmla="*/ 206970 h 788515"/>
              <a:gd name="connsiteX725" fmla="*/ 1224078 w 1522157"/>
              <a:gd name="connsiteY725" fmla="*/ 205777 h 788515"/>
              <a:gd name="connsiteX726" fmla="*/ 1216623 w 1522157"/>
              <a:gd name="connsiteY726" fmla="*/ 206076 h 788515"/>
              <a:gd name="connsiteX727" fmla="*/ 1210509 w 1522157"/>
              <a:gd name="connsiteY727" fmla="*/ 206970 h 788515"/>
              <a:gd name="connsiteX728" fmla="*/ 1200966 w 1522157"/>
              <a:gd name="connsiteY728" fmla="*/ 209505 h 788515"/>
              <a:gd name="connsiteX729" fmla="*/ 1200817 w 1522157"/>
              <a:gd name="connsiteY729" fmla="*/ 209505 h 788515"/>
              <a:gd name="connsiteX730" fmla="*/ 1200817 w 1522157"/>
              <a:gd name="connsiteY730" fmla="*/ 209804 h 788515"/>
              <a:gd name="connsiteX731" fmla="*/ 1200817 w 1522157"/>
              <a:gd name="connsiteY731" fmla="*/ 215470 h 788515"/>
              <a:gd name="connsiteX732" fmla="*/ 1204843 w 1522157"/>
              <a:gd name="connsiteY732" fmla="*/ 216663 h 788515"/>
              <a:gd name="connsiteX733" fmla="*/ 1205141 w 1522157"/>
              <a:gd name="connsiteY733" fmla="*/ 217110 h 788515"/>
              <a:gd name="connsiteX734" fmla="*/ 1205141 w 1522157"/>
              <a:gd name="connsiteY734" fmla="*/ 217856 h 788515"/>
              <a:gd name="connsiteX735" fmla="*/ 1204395 w 1522157"/>
              <a:gd name="connsiteY735" fmla="*/ 219049 h 788515"/>
              <a:gd name="connsiteX736" fmla="*/ 1204395 w 1522157"/>
              <a:gd name="connsiteY736" fmla="*/ 220689 h 788515"/>
              <a:gd name="connsiteX737" fmla="*/ 1205439 w 1522157"/>
              <a:gd name="connsiteY737" fmla="*/ 222776 h 788515"/>
              <a:gd name="connsiteX738" fmla="*/ 1205737 w 1522157"/>
              <a:gd name="connsiteY738" fmla="*/ 224417 h 788515"/>
              <a:gd name="connsiteX739" fmla="*/ 1205737 w 1522157"/>
              <a:gd name="connsiteY739" fmla="*/ 225610 h 788515"/>
              <a:gd name="connsiteX740" fmla="*/ 1204544 w 1522157"/>
              <a:gd name="connsiteY740" fmla="*/ 226803 h 788515"/>
              <a:gd name="connsiteX741" fmla="*/ 1202606 w 1522157"/>
              <a:gd name="connsiteY741" fmla="*/ 227846 h 788515"/>
              <a:gd name="connsiteX742" fmla="*/ 1200817 w 1522157"/>
              <a:gd name="connsiteY742" fmla="*/ 229487 h 788515"/>
              <a:gd name="connsiteX743" fmla="*/ 1199176 w 1522157"/>
              <a:gd name="connsiteY743" fmla="*/ 231723 h 788515"/>
              <a:gd name="connsiteX744" fmla="*/ 1196940 w 1522157"/>
              <a:gd name="connsiteY744" fmla="*/ 233513 h 788515"/>
              <a:gd name="connsiteX745" fmla="*/ 1194107 w 1522157"/>
              <a:gd name="connsiteY745" fmla="*/ 235004 h 788515"/>
              <a:gd name="connsiteX746" fmla="*/ 1191423 w 1522157"/>
              <a:gd name="connsiteY746" fmla="*/ 236793 h 788515"/>
              <a:gd name="connsiteX747" fmla="*/ 1188887 w 1522157"/>
              <a:gd name="connsiteY747" fmla="*/ 239030 h 788515"/>
              <a:gd name="connsiteX748" fmla="*/ 1183818 w 1522157"/>
              <a:gd name="connsiteY748" fmla="*/ 242012 h 788515"/>
              <a:gd name="connsiteX749" fmla="*/ 1173976 w 1522157"/>
              <a:gd name="connsiteY749" fmla="*/ 247082 h 788515"/>
              <a:gd name="connsiteX750" fmla="*/ 1172634 w 1522157"/>
              <a:gd name="connsiteY750" fmla="*/ 247679 h 788515"/>
              <a:gd name="connsiteX751" fmla="*/ 1171441 w 1522157"/>
              <a:gd name="connsiteY751" fmla="*/ 248275 h 788515"/>
              <a:gd name="connsiteX752" fmla="*/ 1169204 w 1522157"/>
              <a:gd name="connsiteY752" fmla="*/ 249319 h 788515"/>
              <a:gd name="connsiteX753" fmla="*/ 1166968 w 1522157"/>
              <a:gd name="connsiteY753" fmla="*/ 250512 h 788515"/>
              <a:gd name="connsiteX754" fmla="*/ 1152951 w 1522157"/>
              <a:gd name="connsiteY754" fmla="*/ 255433 h 788515"/>
              <a:gd name="connsiteX755" fmla="*/ 1143557 w 1522157"/>
              <a:gd name="connsiteY755" fmla="*/ 259459 h 788515"/>
              <a:gd name="connsiteX756" fmla="*/ 1137741 w 1522157"/>
              <a:gd name="connsiteY756" fmla="*/ 262739 h 788515"/>
              <a:gd name="connsiteX757" fmla="*/ 1132672 w 1522157"/>
              <a:gd name="connsiteY757" fmla="*/ 266765 h 788515"/>
              <a:gd name="connsiteX758" fmla="*/ 1130435 w 1522157"/>
              <a:gd name="connsiteY758" fmla="*/ 267958 h 788515"/>
              <a:gd name="connsiteX759" fmla="*/ 1127900 w 1522157"/>
              <a:gd name="connsiteY759" fmla="*/ 268256 h 788515"/>
              <a:gd name="connsiteX760" fmla="*/ 1124023 w 1522157"/>
              <a:gd name="connsiteY760" fmla="*/ 268256 h 788515"/>
              <a:gd name="connsiteX761" fmla="*/ 1119997 w 1522157"/>
              <a:gd name="connsiteY761" fmla="*/ 268555 h 788515"/>
              <a:gd name="connsiteX762" fmla="*/ 1115822 w 1522157"/>
              <a:gd name="connsiteY762" fmla="*/ 269747 h 788515"/>
              <a:gd name="connsiteX763" fmla="*/ 1113138 w 1522157"/>
              <a:gd name="connsiteY763" fmla="*/ 270642 h 788515"/>
              <a:gd name="connsiteX764" fmla="*/ 1111945 w 1522157"/>
              <a:gd name="connsiteY764" fmla="*/ 271388 h 788515"/>
              <a:gd name="connsiteX765" fmla="*/ 1110752 w 1522157"/>
              <a:gd name="connsiteY765" fmla="*/ 271686 h 788515"/>
              <a:gd name="connsiteX766" fmla="*/ 1109559 w 1522157"/>
              <a:gd name="connsiteY766" fmla="*/ 271388 h 788515"/>
              <a:gd name="connsiteX767" fmla="*/ 1106427 w 1522157"/>
              <a:gd name="connsiteY767" fmla="*/ 269449 h 788515"/>
              <a:gd name="connsiteX768" fmla="*/ 1106129 w 1522157"/>
              <a:gd name="connsiteY768" fmla="*/ 269449 h 788515"/>
              <a:gd name="connsiteX769" fmla="*/ 1105533 w 1522157"/>
              <a:gd name="connsiteY769" fmla="*/ 269897 h 788515"/>
              <a:gd name="connsiteX770" fmla="*/ 1103743 w 1522157"/>
              <a:gd name="connsiteY770" fmla="*/ 269598 h 788515"/>
              <a:gd name="connsiteX771" fmla="*/ 1101656 w 1522157"/>
              <a:gd name="connsiteY771" fmla="*/ 269598 h 788515"/>
              <a:gd name="connsiteX772" fmla="*/ 1099866 w 1522157"/>
              <a:gd name="connsiteY772" fmla="*/ 270344 h 788515"/>
              <a:gd name="connsiteX773" fmla="*/ 1098077 w 1522157"/>
              <a:gd name="connsiteY773" fmla="*/ 270344 h 788515"/>
              <a:gd name="connsiteX774" fmla="*/ 1096288 w 1522157"/>
              <a:gd name="connsiteY774" fmla="*/ 270046 h 788515"/>
              <a:gd name="connsiteX775" fmla="*/ 1097779 w 1522157"/>
              <a:gd name="connsiteY775" fmla="*/ 269300 h 788515"/>
              <a:gd name="connsiteX776" fmla="*/ 1104936 w 1522157"/>
              <a:gd name="connsiteY776" fmla="*/ 267809 h 788515"/>
              <a:gd name="connsiteX777" fmla="*/ 1104936 w 1522157"/>
              <a:gd name="connsiteY777" fmla="*/ 267511 h 788515"/>
              <a:gd name="connsiteX778" fmla="*/ 1102252 w 1522157"/>
              <a:gd name="connsiteY778" fmla="*/ 266616 h 788515"/>
              <a:gd name="connsiteX779" fmla="*/ 1101506 w 1522157"/>
              <a:gd name="connsiteY779" fmla="*/ 265871 h 788515"/>
              <a:gd name="connsiteX780" fmla="*/ 1100910 w 1522157"/>
              <a:gd name="connsiteY780" fmla="*/ 265871 h 788515"/>
              <a:gd name="connsiteX781" fmla="*/ 1100463 w 1522157"/>
              <a:gd name="connsiteY781" fmla="*/ 266765 h 788515"/>
              <a:gd name="connsiteX782" fmla="*/ 1099568 w 1522157"/>
              <a:gd name="connsiteY782" fmla="*/ 267213 h 788515"/>
              <a:gd name="connsiteX783" fmla="*/ 1098226 w 1522157"/>
              <a:gd name="connsiteY783" fmla="*/ 267213 h 788515"/>
              <a:gd name="connsiteX784" fmla="*/ 1096884 w 1522157"/>
              <a:gd name="connsiteY784" fmla="*/ 266467 h 788515"/>
              <a:gd name="connsiteX785" fmla="*/ 1095542 w 1522157"/>
              <a:gd name="connsiteY785" fmla="*/ 265274 h 788515"/>
              <a:gd name="connsiteX786" fmla="*/ 1090920 w 1522157"/>
              <a:gd name="connsiteY786" fmla="*/ 263336 h 788515"/>
              <a:gd name="connsiteX787" fmla="*/ 1089727 w 1522157"/>
              <a:gd name="connsiteY787" fmla="*/ 262292 h 788515"/>
              <a:gd name="connsiteX788" fmla="*/ 1088086 w 1522157"/>
              <a:gd name="connsiteY788" fmla="*/ 261546 h 788515"/>
              <a:gd name="connsiteX789" fmla="*/ 1085700 w 1522157"/>
              <a:gd name="connsiteY789" fmla="*/ 261248 h 788515"/>
              <a:gd name="connsiteX790" fmla="*/ 1085402 w 1522157"/>
              <a:gd name="connsiteY790" fmla="*/ 260652 h 788515"/>
              <a:gd name="connsiteX791" fmla="*/ 1085850 w 1522157"/>
              <a:gd name="connsiteY791" fmla="*/ 259906 h 788515"/>
              <a:gd name="connsiteX792" fmla="*/ 1087937 w 1522157"/>
              <a:gd name="connsiteY792" fmla="*/ 256178 h 788515"/>
              <a:gd name="connsiteX793" fmla="*/ 1089130 w 1522157"/>
              <a:gd name="connsiteY793" fmla="*/ 254687 h 788515"/>
              <a:gd name="connsiteX794" fmla="*/ 1089578 w 1522157"/>
              <a:gd name="connsiteY794" fmla="*/ 254240 h 788515"/>
              <a:gd name="connsiteX795" fmla="*/ 1090174 w 1522157"/>
              <a:gd name="connsiteY795" fmla="*/ 254240 h 788515"/>
              <a:gd name="connsiteX796" fmla="*/ 1090472 w 1522157"/>
              <a:gd name="connsiteY796" fmla="*/ 253792 h 788515"/>
              <a:gd name="connsiteX797" fmla="*/ 1090472 w 1522157"/>
              <a:gd name="connsiteY797" fmla="*/ 253047 h 788515"/>
              <a:gd name="connsiteX798" fmla="*/ 1090621 w 1522157"/>
              <a:gd name="connsiteY798" fmla="*/ 252599 h 788515"/>
              <a:gd name="connsiteX799" fmla="*/ 1091963 w 1522157"/>
              <a:gd name="connsiteY799" fmla="*/ 251257 h 788515"/>
              <a:gd name="connsiteX800" fmla="*/ 1092709 w 1522157"/>
              <a:gd name="connsiteY800" fmla="*/ 250512 h 788515"/>
              <a:gd name="connsiteX801" fmla="*/ 1092411 w 1522157"/>
              <a:gd name="connsiteY801" fmla="*/ 249319 h 788515"/>
              <a:gd name="connsiteX802" fmla="*/ 1092709 w 1522157"/>
              <a:gd name="connsiteY802" fmla="*/ 247231 h 788515"/>
              <a:gd name="connsiteX803" fmla="*/ 1093603 w 1522157"/>
              <a:gd name="connsiteY803" fmla="*/ 244547 h 788515"/>
              <a:gd name="connsiteX804" fmla="*/ 1094647 w 1522157"/>
              <a:gd name="connsiteY804" fmla="*/ 242609 h 788515"/>
              <a:gd name="connsiteX805" fmla="*/ 1095691 w 1522157"/>
              <a:gd name="connsiteY805" fmla="*/ 241416 h 788515"/>
              <a:gd name="connsiteX806" fmla="*/ 1096884 w 1522157"/>
              <a:gd name="connsiteY806" fmla="*/ 240670 h 788515"/>
              <a:gd name="connsiteX807" fmla="*/ 1099270 w 1522157"/>
              <a:gd name="connsiteY807" fmla="*/ 239776 h 788515"/>
              <a:gd name="connsiteX808" fmla="*/ 1099866 w 1522157"/>
              <a:gd name="connsiteY808" fmla="*/ 239179 h 788515"/>
              <a:gd name="connsiteX809" fmla="*/ 1100314 w 1522157"/>
              <a:gd name="connsiteY809" fmla="*/ 237539 h 788515"/>
              <a:gd name="connsiteX810" fmla="*/ 1100612 w 1522157"/>
              <a:gd name="connsiteY810" fmla="*/ 235004 h 788515"/>
              <a:gd name="connsiteX811" fmla="*/ 1101357 w 1522157"/>
              <a:gd name="connsiteY811" fmla="*/ 233364 h 788515"/>
              <a:gd name="connsiteX812" fmla="*/ 1102550 w 1522157"/>
              <a:gd name="connsiteY812" fmla="*/ 232618 h 788515"/>
              <a:gd name="connsiteX813" fmla="*/ 1102849 w 1522157"/>
              <a:gd name="connsiteY813" fmla="*/ 231872 h 788515"/>
              <a:gd name="connsiteX814" fmla="*/ 1102252 w 1522157"/>
              <a:gd name="connsiteY814" fmla="*/ 230978 h 788515"/>
              <a:gd name="connsiteX815" fmla="*/ 1102699 w 1522157"/>
              <a:gd name="connsiteY815" fmla="*/ 230083 h 788515"/>
              <a:gd name="connsiteX816" fmla="*/ 1104191 w 1522157"/>
              <a:gd name="connsiteY816" fmla="*/ 229188 h 788515"/>
              <a:gd name="connsiteX817" fmla="*/ 1105384 w 1522157"/>
              <a:gd name="connsiteY817" fmla="*/ 228890 h 788515"/>
              <a:gd name="connsiteX818" fmla="*/ 1106427 w 1522157"/>
              <a:gd name="connsiteY818" fmla="*/ 229188 h 788515"/>
              <a:gd name="connsiteX819" fmla="*/ 1106875 w 1522157"/>
              <a:gd name="connsiteY819" fmla="*/ 230083 h 788515"/>
              <a:gd name="connsiteX820" fmla="*/ 1106875 w 1522157"/>
              <a:gd name="connsiteY820" fmla="*/ 232320 h 788515"/>
              <a:gd name="connsiteX821" fmla="*/ 1106726 w 1522157"/>
              <a:gd name="connsiteY821" fmla="*/ 232916 h 788515"/>
              <a:gd name="connsiteX822" fmla="*/ 1106726 w 1522157"/>
              <a:gd name="connsiteY822" fmla="*/ 233513 h 788515"/>
              <a:gd name="connsiteX823" fmla="*/ 1109260 w 1522157"/>
              <a:gd name="connsiteY823" fmla="*/ 231276 h 788515"/>
              <a:gd name="connsiteX824" fmla="*/ 1110752 w 1522157"/>
              <a:gd name="connsiteY824" fmla="*/ 227548 h 788515"/>
              <a:gd name="connsiteX825" fmla="*/ 1112690 w 1522157"/>
              <a:gd name="connsiteY825" fmla="*/ 218303 h 788515"/>
              <a:gd name="connsiteX826" fmla="*/ 1112243 w 1522157"/>
              <a:gd name="connsiteY826" fmla="*/ 217558 h 788515"/>
              <a:gd name="connsiteX827" fmla="*/ 1111497 w 1522157"/>
              <a:gd name="connsiteY827" fmla="*/ 216216 h 788515"/>
              <a:gd name="connsiteX828" fmla="*/ 1110006 w 1522157"/>
              <a:gd name="connsiteY828" fmla="*/ 209654 h 788515"/>
              <a:gd name="connsiteX829" fmla="*/ 1107919 w 1522157"/>
              <a:gd name="connsiteY829" fmla="*/ 197874 h 788515"/>
              <a:gd name="connsiteX830" fmla="*/ 1106129 w 1522157"/>
              <a:gd name="connsiteY830" fmla="*/ 190568 h 788515"/>
              <a:gd name="connsiteX831" fmla="*/ 1104787 w 1522157"/>
              <a:gd name="connsiteY831" fmla="*/ 187735 h 788515"/>
              <a:gd name="connsiteX832" fmla="*/ 1102849 w 1522157"/>
              <a:gd name="connsiteY832" fmla="*/ 185498 h 788515"/>
              <a:gd name="connsiteX833" fmla="*/ 1100463 w 1522157"/>
              <a:gd name="connsiteY833" fmla="*/ 184007 h 788515"/>
              <a:gd name="connsiteX834" fmla="*/ 1098674 w 1522157"/>
              <a:gd name="connsiteY834" fmla="*/ 183410 h 788515"/>
              <a:gd name="connsiteX835" fmla="*/ 1097481 w 1522157"/>
              <a:gd name="connsiteY835" fmla="*/ 183410 h 788515"/>
              <a:gd name="connsiteX836" fmla="*/ 1095542 w 1522157"/>
              <a:gd name="connsiteY836" fmla="*/ 184752 h 788515"/>
              <a:gd name="connsiteX837" fmla="*/ 1091814 w 1522157"/>
              <a:gd name="connsiteY837" fmla="*/ 185796 h 788515"/>
              <a:gd name="connsiteX838" fmla="*/ 1090323 w 1522157"/>
              <a:gd name="connsiteY838" fmla="*/ 186542 h 788515"/>
              <a:gd name="connsiteX839" fmla="*/ 1089428 w 1522157"/>
              <a:gd name="connsiteY839" fmla="*/ 187437 h 788515"/>
              <a:gd name="connsiteX840" fmla="*/ 1088385 w 1522157"/>
              <a:gd name="connsiteY840" fmla="*/ 188033 h 788515"/>
              <a:gd name="connsiteX841" fmla="*/ 1087192 w 1522157"/>
              <a:gd name="connsiteY841" fmla="*/ 188033 h 788515"/>
              <a:gd name="connsiteX842" fmla="*/ 1087192 w 1522157"/>
              <a:gd name="connsiteY842" fmla="*/ 188480 h 788515"/>
              <a:gd name="connsiteX843" fmla="*/ 1088086 w 1522157"/>
              <a:gd name="connsiteY843" fmla="*/ 188778 h 788515"/>
              <a:gd name="connsiteX844" fmla="*/ 1088086 w 1522157"/>
              <a:gd name="connsiteY844" fmla="*/ 189673 h 788515"/>
              <a:gd name="connsiteX845" fmla="*/ 1085551 w 1522157"/>
              <a:gd name="connsiteY845" fmla="*/ 193699 h 788515"/>
              <a:gd name="connsiteX846" fmla="*/ 1084955 w 1522157"/>
              <a:gd name="connsiteY846" fmla="*/ 194594 h 788515"/>
              <a:gd name="connsiteX847" fmla="*/ 1083464 w 1522157"/>
              <a:gd name="connsiteY847" fmla="*/ 194892 h 788515"/>
              <a:gd name="connsiteX848" fmla="*/ 1082271 w 1522157"/>
              <a:gd name="connsiteY848" fmla="*/ 195638 h 788515"/>
              <a:gd name="connsiteX849" fmla="*/ 1080929 w 1522157"/>
              <a:gd name="connsiteY849" fmla="*/ 197725 h 788515"/>
              <a:gd name="connsiteX850" fmla="*/ 1079736 w 1522157"/>
              <a:gd name="connsiteY850" fmla="*/ 198173 h 788515"/>
              <a:gd name="connsiteX851" fmla="*/ 1077947 w 1522157"/>
              <a:gd name="connsiteY851" fmla="*/ 198173 h 788515"/>
              <a:gd name="connsiteX852" fmla="*/ 1074964 w 1522157"/>
              <a:gd name="connsiteY852" fmla="*/ 196682 h 788515"/>
              <a:gd name="connsiteX853" fmla="*/ 1073175 w 1522157"/>
              <a:gd name="connsiteY853" fmla="*/ 195489 h 788515"/>
              <a:gd name="connsiteX854" fmla="*/ 1072579 w 1522157"/>
              <a:gd name="connsiteY854" fmla="*/ 194296 h 788515"/>
              <a:gd name="connsiteX855" fmla="*/ 1072579 w 1522157"/>
              <a:gd name="connsiteY855" fmla="*/ 192805 h 788515"/>
              <a:gd name="connsiteX856" fmla="*/ 1073026 w 1522157"/>
              <a:gd name="connsiteY856" fmla="*/ 191015 h 788515"/>
              <a:gd name="connsiteX857" fmla="*/ 1073026 w 1522157"/>
              <a:gd name="connsiteY857" fmla="*/ 189673 h 788515"/>
              <a:gd name="connsiteX858" fmla="*/ 1074070 w 1522157"/>
              <a:gd name="connsiteY858" fmla="*/ 186691 h 788515"/>
              <a:gd name="connsiteX859" fmla="*/ 1075561 w 1522157"/>
              <a:gd name="connsiteY859" fmla="*/ 185647 h 788515"/>
              <a:gd name="connsiteX860" fmla="*/ 1077797 w 1522157"/>
              <a:gd name="connsiteY860" fmla="*/ 185349 h 788515"/>
              <a:gd name="connsiteX861" fmla="*/ 1078990 w 1522157"/>
              <a:gd name="connsiteY861" fmla="*/ 184902 h 788515"/>
              <a:gd name="connsiteX862" fmla="*/ 1079289 w 1522157"/>
              <a:gd name="connsiteY862" fmla="*/ 184156 h 788515"/>
              <a:gd name="connsiteX863" fmla="*/ 1080034 w 1522157"/>
              <a:gd name="connsiteY863" fmla="*/ 183709 h 788515"/>
              <a:gd name="connsiteX864" fmla="*/ 1081227 w 1522157"/>
              <a:gd name="connsiteY864" fmla="*/ 183410 h 788515"/>
              <a:gd name="connsiteX865" fmla="*/ 1082122 w 1522157"/>
              <a:gd name="connsiteY865" fmla="*/ 181621 h 788515"/>
              <a:gd name="connsiteX866" fmla="*/ 1082867 w 1522157"/>
              <a:gd name="connsiteY866" fmla="*/ 178191 h 788515"/>
              <a:gd name="connsiteX867" fmla="*/ 1083762 w 1522157"/>
              <a:gd name="connsiteY867" fmla="*/ 176253 h 788515"/>
              <a:gd name="connsiteX868" fmla="*/ 1084358 w 1522157"/>
              <a:gd name="connsiteY868" fmla="*/ 175955 h 788515"/>
              <a:gd name="connsiteX869" fmla="*/ 1084955 w 1522157"/>
              <a:gd name="connsiteY869" fmla="*/ 175955 h 788515"/>
              <a:gd name="connsiteX870" fmla="*/ 1084955 w 1522157"/>
              <a:gd name="connsiteY870" fmla="*/ 176551 h 788515"/>
              <a:gd name="connsiteX871" fmla="*/ 1087490 w 1522157"/>
              <a:gd name="connsiteY871" fmla="*/ 174314 h 788515"/>
              <a:gd name="connsiteX872" fmla="*/ 1088385 w 1522157"/>
              <a:gd name="connsiteY872" fmla="*/ 172823 h 788515"/>
              <a:gd name="connsiteX873" fmla="*/ 1088385 w 1522157"/>
              <a:gd name="connsiteY873" fmla="*/ 171332 h 788515"/>
              <a:gd name="connsiteX874" fmla="*/ 1088683 w 1522157"/>
              <a:gd name="connsiteY874" fmla="*/ 166710 h 788515"/>
              <a:gd name="connsiteX875" fmla="*/ 1088981 w 1522157"/>
              <a:gd name="connsiteY875" fmla="*/ 163727 h 788515"/>
              <a:gd name="connsiteX876" fmla="*/ 1089279 w 1522157"/>
              <a:gd name="connsiteY876" fmla="*/ 162385 h 788515"/>
              <a:gd name="connsiteX877" fmla="*/ 1089279 w 1522157"/>
              <a:gd name="connsiteY877" fmla="*/ 158956 h 788515"/>
              <a:gd name="connsiteX878" fmla="*/ 1088385 w 1522157"/>
              <a:gd name="connsiteY878" fmla="*/ 156123 h 788515"/>
              <a:gd name="connsiteX879" fmla="*/ 1085551 w 1522157"/>
              <a:gd name="connsiteY879" fmla="*/ 152991 h 788515"/>
              <a:gd name="connsiteX880" fmla="*/ 1085104 w 1522157"/>
              <a:gd name="connsiteY880" fmla="*/ 151947 h 788515"/>
              <a:gd name="connsiteX881" fmla="*/ 1085104 w 1522157"/>
              <a:gd name="connsiteY881" fmla="*/ 150903 h 788515"/>
              <a:gd name="connsiteX882" fmla="*/ 1085850 w 1522157"/>
              <a:gd name="connsiteY882" fmla="*/ 149711 h 788515"/>
              <a:gd name="connsiteX883" fmla="*/ 1087043 w 1522157"/>
              <a:gd name="connsiteY883" fmla="*/ 149412 h 788515"/>
              <a:gd name="connsiteX884" fmla="*/ 1089279 w 1522157"/>
              <a:gd name="connsiteY884" fmla="*/ 150307 h 788515"/>
              <a:gd name="connsiteX885" fmla="*/ 1089727 w 1522157"/>
              <a:gd name="connsiteY885" fmla="*/ 150307 h 788515"/>
              <a:gd name="connsiteX886" fmla="*/ 1089130 w 1522157"/>
              <a:gd name="connsiteY886" fmla="*/ 149561 h 788515"/>
              <a:gd name="connsiteX887" fmla="*/ 1088832 w 1522157"/>
              <a:gd name="connsiteY887" fmla="*/ 148518 h 788515"/>
              <a:gd name="connsiteX888" fmla="*/ 1088832 w 1522157"/>
              <a:gd name="connsiteY888" fmla="*/ 147027 h 788515"/>
              <a:gd name="connsiteX889" fmla="*/ 1088385 w 1522157"/>
              <a:gd name="connsiteY889" fmla="*/ 146132 h 788515"/>
              <a:gd name="connsiteX890" fmla="*/ 1087937 w 1522157"/>
              <a:gd name="connsiteY890" fmla="*/ 146132 h 788515"/>
              <a:gd name="connsiteX891" fmla="*/ 1086744 w 1522157"/>
              <a:gd name="connsiteY891" fmla="*/ 144193 h 788515"/>
              <a:gd name="connsiteX892" fmla="*/ 1086744 w 1522157"/>
              <a:gd name="connsiteY892" fmla="*/ 143299 h 788515"/>
              <a:gd name="connsiteX893" fmla="*/ 1086744 w 1522157"/>
              <a:gd name="connsiteY893" fmla="*/ 142404 h 788515"/>
              <a:gd name="connsiteX894" fmla="*/ 1086297 w 1522157"/>
              <a:gd name="connsiteY894" fmla="*/ 141509 h 788515"/>
              <a:gd name="connsiteX895" fmla="*/ 1084657 w 1522157"/>
              <a:gd name="connsiteY895" fmla="*/ 140167 h 788515"/>
              <a:gd name="connsiteX896" fmla="*/ 1081675 w 1522157"/>
              <a:gd name="connsiteY896" fmla="*/ 138825 h 788515"/>
              <a:gd name="connsiteX897" fmla="*/ 1074368 w 1522157"/>
              <a:gd name="connsiteY897" fmla="*/ 136141 h 788515"/>
              <a:gd name="connsiteX898" fmla="*/ 1073026 w 1522157"/>
              <a:gd name="connsiteY898" fmla="*/ 135097 h 788515"/>
              <a:gd name="connsiteX899" fmla="*/ 1071236 w 1522157"/>
              <a:gd name="connsiteY899" fmla="*/ 134501 h 788515"/>
              <a:gd name="connsiteX900" fmla="*/ 1069000 w 1522157"/>
              <a:gd name="connsiteY900" fmla="*/ 134501 h 788515"/>
              <a:gd name="connsiteX901" fmla="*/ 1067508 w 1522157"/>
              <a:gd name="connsiteY901" fmla="*/ 133457 h 788515"/>
              <a:gd name="connsiteX902" fmla="*/ 1066912 w 1522157"/>
              <a:gd name="connsiteY902" fmla="*/ 132115 h 788515"/>
              <a:gd name="connsiteX903" fmla="*/ 1065868 w 1522157"/>
              <a:gd name="connsiteY903" fmla="*/ 130773 h 788515"/>
              <a:gd name="connsiteX904" fmla="*/ 1064526 w 1522157"/>
              <a:gd name="connsiteY904" fmla="*/ 129580 h 788515"/>
              <a:gd name="connsiteX905" fmla="*/ 1062290 w 1522157"/>
              <a:gd name="connsiteY905" fmla="*/ 128835 h 788515"/>
              <a:gd name="connsiteX906" fmla="*/ 1059307 w 1522157"/>
              <a:gd name="connsiteY906" fmla="*/ 128536 h 788515"/>
              <a:gd name="connsiteX907" fmla="*/ 1056176 w 1522157"/>
              <a:gd name="connsiteY907" fmla="*/ 127344 h 788515"/>
              <a:gd name="connsiteX908" fmla="*/ 1052746 w 1522157"/>
              <a:gd name="connsiteY908" fmla="*/ 125256 h 788515"/>
              <a:gd name="connsiteX909" fmla="*/ 1050659 w 1522157"/>
              <a:gd name="connsiteY909" fmla="*/ 124510 h 788515"/>
              <a:gd name="connsiteX910" fmla="*/ 1049764 w 1522157"/>
              <a:gd name="connsiteY910" fmla="*/ 125256 h 788515"/>
              <a:gd name="connsiteX911" fmla="*/ 1048124 w 1522157"/>
              <a:gd name="connsiteY911" fmla="*/ 125256 h 788515"/>
              <a:gd name="connsiteX912" fmla="*/ 1045887 w 1522157"/>
              <a:gd name="connsiteY912" fmla="*/ 125256 h 788515"/>
              <a:gd name="connsiteX913" fmla="*/ 1045141 w 1522157"/>
              <a:gd name="connsiteY913" fmla="*/ 125554 h 788515"/>
              <a:gd name="connsiteX914" fmla="*/ 1045887 w 1522157"/>
              <a:gd name="connsiteY914" fmla="*/ 126300 h 788515"/>
              <a:gd name="connsiteX915" fmla="*/ 1045291 w 1522157"/>
              <a:gd name="connsiteY915" fmla="*/ 127493 h 788515"/>
              <a:gd name="connsiteX916" fmla="*/ 1043501 w 1522157"/>
              <a:gd name="connsiteY916" fmla="*/ 129133 h 788515"/>
              <a:gd name="connsiteX917" fmla="*/ 1042457 w 1522157"/>
              <a:gd name="connsiteY917" fmla="*/ 130922 h 788515"/>
              <a:gd name="connsiteX918" fmla="*/ 1042159 w 1522157"/>
              <a:gd name="connsiteY918" fmla="*/ 132712 h 788515"/>
              <a:gd name="connsiteX919" fmla="*/ 1042457 w 1522157"/>
              <a:gd name="connsiteY919" fmla="*/ 134352 h 788515"/>
              <a:gd name="connsiteX920" fmla="*/ 1043352 w 1522157"/>
              <a:gd name="connsiteY920" fmla="*/ 135694 h 788515"/>
              <a:gd name="connsiteX921" fmla="*/ 1044694 w 1522157"/>
              <a:gd name="connsiteY921" fmla="*/ 136589 h 788515"/>
              <a:gd name="connsiteX922" fmla="*/ 1046334 w 1522157"/>
              <a:gd name="connsiteY922" fmla="*/ 137036 h 788515"/>
              <a:gd name="connsiteX923" fmla="*/ 1046633 w 1522157"/>
              <a:gd name="connsiteY923" fmla="*/ 137632 h 788515"/>
              <a:gd name="connsiteX924" fmla="*/ 1045589 w 1522157"/>
              <a:gd name="connsiteY924" fmla="*/ 138378 h 788515"/>
              <a:gd name="connsiteX925" fmla="*/ 1043799 w 1522157"/>
              <a:gd name="connsiteY925" fmla="*/ 138825 h 788515"/>
              <a:gd name="connsiteX926" fmla="*/ 1041264 w 1522157"/>
              <a:gd name="connsiteY926" fmla="*/ 138825 h 788515"/>
              <a:gd name="connsiteX927" fmla="*/ 1038730 w 1522157"/>
              <a:gd name="connsiteY927" fmla="*/ 139720 h 788515"/>
              <a:gd name="connsiteX928" fmla="*/ 1036195 w 1522157"/>
              <a:gd name="connsiteY928" fmla="*/ 141211 h 788515"/>
              <a:gd name="connsiteX929" fmla="*/ 1034703 w 1522157"/>
              <a:gd name="connsiteY929" fmla="*/ 142553 h 788515"/>
              <a:gd name="connsiteX930" fmla="*/ 1034256 w 1522157"/>
              <a:gd name="connsiteY930" fmla="*/ 143746 h 788515"/>
              <a:gd name="connsiteX931" fmla="*/ 1034256 w 1522157"/>
              <a:gd name="connsiteY931" fmla="*/ 145386 h 788515"/>
              <a:gd name="connsiteX932" fmla="*/ 1034554 w 1522157"/>
              <a:gd name="connsiteY932" fmla="*/ 149412 h 788515"/>
              <a:gd name="connsiteX933" fmla="*/ 1034554 w 1522157"/>
              <a:gd name="connsiteY933" fmla="*/ 150903 h 788515"/>
              <a:gd name="connsiteX934" fmla="*/ 1033212 w 1522157"/>
              <a:gd name="connsiteY934" fmla="*/ 153737 h 788515"/>
              <a:gd name="connsiteX935" fmla="*/ 1031721 w 1522157"/>
              <a:gd name="connsiteY935" fmla="*/ 157465 h 788515"/>
              <a:gd name="connsiteX936" fmla="*/ 1030081 w 1522157"/>
              <a:gd name="connsiteY936" fmla="*/ 159850 h 788515"/>
              <a:gd name="connsiteX937" fmla="*/ 1029783 w 1522157"/>
              <a:gd name="connsiteY937" fmla="*/ 159552 h 788515"/>
              <a:gd name="connsiteX938" fmla="*/ 1030081 w 1522157"/>
              <a:gd name="connsiteY938" fmla="*/ 158359 h 788515"/>
              <a:gd name="connsiteX939" fmla="*/ 1031423 w 1522157"/>
              <a:gd name="connsiteY939" fmla="*/ 154631 h 788515"/>
              <a:gd name="connsiteX940" fmla="*/ 1031423 w 1522157"/>
              <a:gd name="connsiteY940" fmla="*/ 152991 h 788515"/>
              <a:gd name="connsiteX941" fmla="*/ 1031423 w 1522157"/>
              <a:gd name="connsiteY941" fmla="*/ 152096 h 788515"/>
              <a:gd name="connsiteX942" fmla="*/ 1030976 w 1522157"/>
              <a:gd name="connsiteY942" fmla="*/ 152096 h 788515"/>
              <a:gd name="connsiteX943" fmla="*/ 1030379 w 1522157"/>
              <a:gd name="connsiteY943" fmla="*/ 152693 h 788515"/>
              <a:gd name="connsiteX944" fmla="*/ 1029783 w 1522157"/>
              <a:gd name="connsiteY944" fmla="*/ 154184 h 788515"/>
              <a:gd name="connsiteX945" fmla="*/ 1029783 w 1522157"/>
              <a:gd name="connsiteY945" fmla="*/ 154930 h 788515"/>
              <a:gd name="connsiteX946" fmla="*/ 1030081 w 1522157"/>
              <a:gd name="connsiteY946" fmla="*/ 154930 h 788515"/>
              <a:gd name="connsiteX947" fmla="*/ 1029783 w 1522157"/>
              <a:gd name="connsiteY947" fmla="*/ 155973 h 788515"/>
              <a:gd name="connsiteX948" fmla="*/ 1028888 w 1522157"/>
              <a:gd name="connsiteY948" fmla="*/ 157912 h 788515"/>
              <a:gd name="connsiteX949" fmla="*/ 1028142 w 1522157"/>
              <a:gd name="connsiteY949" fmla="*/ 158359 h 788515"/>
              <a:gd name="connsiteX950" fmla="*/ 1027546 w 1522157"/>
              <a:gd name="connsiteY950" fmla="*/ 157166 h 788515"/>
              <a:gd name="connsiteX951" fmla="*/ 1027546 w 1522157"/>
              <a:gd name="connsiteY951" fmla="*/ 155675 h 788515"/>
              <a:gd name="connsiteX952" fmla="*/ 1028739 w 1522157"/>
              <a:gd name="connsiteY952" fmla="*/ 152693 h 788515"/>
              <a:gd name="connsiteX953" fmla="*/ 1028292 w 1522157"/>
              <a:gd name="connsiteY953" fmla="*/ 152096 h 788515"/>
              <a:gd name="connsiteX954" fmla="*/ 1028888 w 1522157"/>
              <a:gd name="connsiteY954" fmla="*/ 150307 h 788515"/>
              <a:gd name="connsiteX955" fmla="*/ 1029186 w 1522157"/>
              <a:gd name="connsiteY955" fmla="*/ 148965 h 788515"/>
              <a:gd name="connsiteX956" fmla="*/ 1028888 w 1522157"/>
              <a:gd name="connsiteY956" fmla="*/ 147623 h 788515"/>
              <a:gd name="connsiteX957" fmla="*/ 1029186 w 1522157"/>
              <a:gd name="connsiteY957" fmla="*/ 146281 h 788515"/>
              <a:gd name="connsiteX958" fmla="*/ 1030081 w 1522157"/>
              <a:gd name="connsiteY958" fmla="*/ 145088 h 788515"/>
              <a:gd name="connsiteX959" fmla="*/ 1029783 w 1522157"/>
              <a:gd name="connsiteY959" fmla="*/ 144790 h 788515"/>
              <a:gd name="connsiteX960" fmla="*/ 1028441 w 1522157"/>
              <a:gd name="connsiteY960" fmla="*/ 145237 h 788515"/>
              <a:gd name="connsiteX961" fmla="*/ 1026502 w 1522157"/>
              <a:gd name="connsiteY961" fmla="*/ 147474 h 788515"/>
              <a:gd name="connsiteX962" fmla="*/ 1023967 w 1522157"/>
              <a:gd name="connsiteY962" fmla="*/ 151351 h 788515"/>
              <a:gd name="connsiteX963" fmla="*/ 1022029 w 1522157"/>
              <a:gd name="connsiteY963" fmla="*/ 153140 h 788515"/>
              <a:gd name="connsiteX964" fmla="*/ 1020687 w 1522157"/>
              <a:gd name="connsiteY964" fmla="*/ 152693 h 788515"/>
              <a:gd name="connsiteX965" fmla="*/ 1019643 w 1522157"/>
              <a:gd name="connsiteY965" fmla="*/ 152991 h 788515"/>
              <a:gd name="connsiteX966" fmla="*/ 1018748 w 1522157"/>
              <a:gd name="connsiteY966" fmla="*/ 154184 h 788515"/>
              <a:gd name="connsiteX967" fmla="*/ 1017853 w 1522157"/>
              <a:gd name="connsiteY967" fmla="*/ 154780 h 788515"/>
              <a:gd name="connsiteX968" fmla="*/ 1016810 w 1522157"/>
              <a:gd name="connsiteY968" fmla="*/ 154780 h 788515"/>
              <a:gd name="connsiteX969" fmla="*/ 1016213 w 1522157"/>
              <a:gd name="connsiteY969" fmla="*/ 156123 h 788515"/>
              <a:gd name="connsiteX970" fmla="*/ 1016213 w 1522157"/>
              <a:gd name="connsiteY970" fmla="*/ 158956 h 788515"/>
              <a:gd name="connsiteX971" fmla="*/ 1015020 w 1522157"/>
              <a:gd name="connsiteY971" fmla="*/ 160596 h 788515"/>
              <a:gd name="connsiteX972" fmla="*/ 1012038 w 1522157"/>
              <a:gd name="connsiteY972" fmla="*/ 161491 h 788515"/>
              <a:gd name="connsiteX973" fmla="*/ 1011442 w 1522157"/>
              <a:gd name="connsiteY973" fmla="*/ 162236 h 788515"/>
              <a:gd name="connsiteX974" fmla="*/ 1011442 w 1522157"/>
              <a:gd name="connsiteY974" fmla="*/ 163280 h 788515"/>
              <a:gd name="connsiteX975" fmla="*/ 1011889 w 1522157"/>
              <a:gd name="connsiteY975" fmla="*/ 164622 h 788515"/>
              <a:gd name="connsiteX976" fmla="*/ 1011889 w 1522157"/>
              <a:gd name="connsiteY976" fmla="*/ 167306 h 788515"/>
              <a:gd name="connsiteX977" fmla="*/ 1011442 w 1522157"/>
              <a:gd name="connsiteY977" fmla="*/ 171332 h 788515"/>
              <a:gd name="connsiteX978" fmla="*/ 1010398 w 1522157"/>
              <a:gd name="connsiteY978" fmla="*/ 174762 h 788515"/>
              <a:gd name="connsiteX979" fmla="*/ 1008907 w 1522157"/>
              <a:gd name="connsiteY979" fmla="*/ 177744 h 788515"/>
              <a:gd name="connsiteX980" fmla="*/ 1007266 w 1522157"/>
              <a:gd name="connsiteY980" fmla="*/ 180130 h 788515"/>
              <a:gd name="connsiteX981" fmla="*/ 1004582 w 1522157"/>
              <a:gd name="connsiteY981" fmla="*/ 183410 h 788515"/>
              <a:gd name="connsiteX982" fmla="*/ 1004582 w 1522157"/>
              <a:gd name="connsiteY982" fmla="*/ 184007 h 788515"/>
              <a:gd name="connsiteX983" fmla="*/ 1005924 w 1522157"/>
              <a:gd name="connsiteY983" fmla="*/ 186542 h 788515"/>
              <a:gd name="connsiteX984" fmla="*/ 1006521 w 1522157"/>
              <a:gd name="connsiteY984" fmla="*/ 188480 h 788515"/>
              <a:gd name="connsiteX985" fmla="*/ 1006819 w 1522157"/>
              <a:gd name="connsiteY985" fmla="*/ 192208 h 788515"/>
              <a:gd name="connsiteX986" fmla="*/ 1006819 w 1522157"/>
              <a:gd name="connsiteY986" fmla="*/ 192805 h 788515"/>
              <a:gd name="connsiteX987" fmla="*/ 1004135 w 1522157"/>
              <a:gd name="connsiteY987" fmla="*/ 197427 h 788515"/>
              <a:gd name="connsiteX988" fmla="*/ 1004135 w 1522157"/>
              <a:gd name="connsiteY988" fmla="*/ 198024 h 788515"/>
              <a:gd name="connsiteX989" fmla="*/ 1006968 w 1522157"/>
              <a:gd name="connsiteY989" fmla="*/ 205777 h 788515"/>
              <a:gd name="connsiteX990" fmla="*/ 1009503 w 1522157"/>
              <a:gd name="connsiteY990" fmla="*/ 211295 h 788515"/>
              <a:gd name="connsiteX991" fmla="*/ 1009801 w 1522157"/>
              <a:gd name="connsiteY991" fmla="*/ 211891 h 788515"/>
              <a:gd name="connsiteX992" fmla="*/ 1010547 w 1522157"/>
              <a:gd name="connsiteY992" fmla="*/ 214128 h 788515"/>
              <a:gd name="connsiteX993" fmla="*/ 1011889 w 1522157"/>
              <a:gd name="connsiteY993" fmla="*/ 218452 h 788515"/>
              <a:gd name="connsiteX994" fmla="*/ 1012635 w 1522157"/>
              <a:gd name="connsiteY994" fmla="*/ 222776 h 788515"/>
              <a:gd name="connsiteX995" fmla="*/ 1012635 w 1522157"/>
              <a:gd name="connsiteY995" fmla="*/ 226952 h 788515"/>
              <a:gd name="connsiteX996" fmla="*/ 1012336 w 1522157"/>
              <a:gd name="connsiteY996" fmla="*/ 230978 h 788515"/>
              <a:gd name="connsiteX997" fmla="*/ 1011591 w 1522157"/>
              <a:gd name="connsiteY997" fmla="*/ 234855 h 788515"/>
              <a:gd name="connsiteX998" fmla="*/ 1010547 w 1522157"/>
              <a:gd name="connsiteY998" fmla="*/ 238583 h 788515"/>
              <a:gd name="connsiteX999" fmla="*/ 1009205 w 1522157"/>
              <a:gd name="connsiteY999" fmla="*/ 242161 h 788515"/>
              <a:gd name="connsiteX1000" fmla="*/ 1007714 w 1522157"/>
              <a:gd name="connsiteY1000" fmla="*/ 244995 h 788515"/>
              <a:gd name="connsiteX1001" fmla="*/ 1004732 w 1522157"/>
              <a:gd name="connsiteY1001" fmla="*/ 249617 h 788515"/>
              <a:gd name="connsiteX1002" fmla="*/ 1003240 w 1522157"/>
              <a:gd name="connsiteY1002" fmla="*/ 252748 h 788515"/>
              <a:gd name="connsiteX1003" fmla="*/ 1001749 w 1522157"/>
              <a:gd name="connsiteY1003" fmla="*/ 255283 h 788515"/>
              <a:gd name="connsiteX1004" fmla="*/ 1000258 w 1522157"/>
              <a:gd name="connsiteY1004" fmla="*/ 257222 h 788515"/>
              <a:gd name="connsiteX1005" fmla="*/ 997425 w 1522157"/>
              <a:gd name="connsiteY1005" fmla="*/ 259310 h 788515"/>
              <a:gd name="connsiteX1006" fmla="*/ 990267 w 1522157"/>
              <a:gd name="connsiteY1006" fmla="*/ 263186 h 788515"/>
              <a:gd name="connsiteX1007" fmla="*/ 988031 w 1522157"/>
              <a:gd name="connsiteY1007" fmla="*/ 263932 h 788515"/>
              <a:gd name="connsiteX1008" fmla="*/ 985496 w 1522157"/>
              <a:gd name="connsiteY1008" fmla="*/ 264230 h 788515"/>
              <a:gd name="connsiteX1009" fmla="*/ 982812 w 1522157"/>
              <a:gd name="connsiteY1009" fmla="*/ 264230 h 788515"/>
              <a:gd name="connsiteX1010" fmla="*/ 981320 w 1522157"/>
              <a:gd name="connsiteY1010" fmla="*/ 263634 h 788515"/>
              <a:gd name="connsiteX1011" fmla="*/ 981022 w 1522157"/>
              <a:gd name="connsiteY1011" fmla="*/ 262888 h 788515"/>
              <a:gd name="connsiteX1012" fmla="*/ 980426 w 1522157"/>
              <a:gd name="connsiteY1012" fmla="*/ 262888 h 788515"/>
              <a:gd name="connsiteX1013" fmla="*/ 979680 w 1522157"/>
              <a:gd name="connsiteY1013" fmla="*/ 262292 h 788515"/>
              <a:gd name="connsiteX1014" fmla="*/ 978637 w 1522157"/>
              <a:gd name="connsiteY1014" fmla="*/ 261397 h 788515"/>
              <a:gd name="connsiteX1015" fmla="*/ 977593 w 1522157"/>
              <a:gd name="connsiteY1015" fmla="*/ 259906 h 788515"/>
              <a:gd name="connsiteX1016" fmla="*/ 976400 w 1522157"/>
              <a:gd name="connsiteY1016" fmla="*/ 256775 h 788515"/>
              <a:gd name="connsiteX1017" fmla="*/ 975058 w 1522157"/>
              <a:gd name="connsiteY1017" fmla="*/ 252152 h 788515"/>
              <a:gd name="connsiteX1018" fmla="*/ 973865 w 1522157"/>
              <a:gd name="connsiteY1018" fmla="*/ 249319 h 788515"/>
              <a:gd name="connsiteX1019" fmla="*/ 972821 w 1522157"/>
              <a:gd name="connsiteY1019" fmla="*/ 248424 h 788515"/>
              <a:gd name="connsiteX1020" fmla="*/ 971926 w 1522157"/>
              <a:gd name="connsiteY1020" fmla="*/ 247082 h 788515"/>
              <a:gd name="connsiteX1021" fmla="*/ 971181 w 1522157"/>
              <a:gd name="connsiteY1021" fmla="*/ 245144 h 788515"/>
              <a:gd name="connsiteX1022" fmla="*/ 970733 w 1522157"/>
              <a:gd name="connsiteY1022" fmla="*/ 240819 h 788515"/>
              <a:gd name="connsiteX1023" fmla="*/ 970733 w 1522157"/>
              <a:gd name="connsiteY1023" fmla="*/ 234109 h 788515"/>
              <a:gd name="connsiteX1024" fmla="*/ 971032 w 1522157"/>
              <a:gd name="connsiteY1024" fmla="*/ 229636 h 788515"/>
              <a:gd name="connsiteX1025" fmla="*/ 971628 w 1522157"/>
              <a:gd name="connsiteY1025" fmla="*/ 227250 h 788515"/>
              <a:gd name="connsiteX1026" fmla="*/ 971628 w 1522157"/>
              <a:gd name="connsiteY1026" fmla="*/ 225461 h 788515"/>
              <a:gd name="connsiteX1027" fmla="*/ 970584 w 1522157"/>
              <a:gd name="connsiteY1027" fmla="*/ 224119 h 788515"/>
              <a:gd name="connsiteX1028" fmla="*/ 970137 w 1522157"/>
              <a:gd name="connsiteY1028" fmla="*/ 222478 h 788515"/>
              <a:gd name="connsiteX1029" fmla="*/ 970137 w 1522157"/>
              <a:gd name="connsiteY1029" fmla="*/ 220540 h 788515"/>
              <a:gd name="connsiteX1030" fmla="*/ 969541 w 1522157"/>
              <a:gd name="connsiteY1030" fmla="*/ 219198 h 788515"/>
              <a:gd name="connsiteX1031" fmla="*/ 968795 w 1522157"/>
              <a:gd name="connsiteY1031" fmla="*/ 218452 h 788515"/>
              <a:gd name="connsiteX1032" fmla="*/ 968795 w 1522157"/>
              <a:gd name="connsiteY1032" fmla="*/ 217558 h 788515"/>
              <a:gd name="connsiteX1033" fmla="*/ 969093 w 1522157"/>
              <a:gd name="connsiteY1033" fmla="*/ 216365 h 788515"/>
              <a:gd name="connsiteX1034" fmla="*/ 969093 w 1522157"/>
              <a:gd name="connsiteY1034" fmla="*/ 215470 h 788515"/>
              <a:gd name="connsiteX1035" fmla="*/ 968795 w 1522157"/>
              <a:gd name="connsiteY1035" fmla="*/ 215023 h 788515"/>
              <a:gd name="connsiteX1036" fmla="*/ 968795 w 1522157"/>
              <a:gd name="connsiteY1036" fmla="*/ 214277 h 788515"/>
              <a:gd name="connsiteX1037" fmla="*/ 968795 w 1522157"/>
              <a:gd name="connsiteY1037" fmla="*/ 213382 h 788515"/>
              <a:gd name="connsiteX1038" fmla="*/ 968497 w 1522157"/>
              <a:gd name="connsiteY1038" fmla="*/ 210698 h 788515"/>
              <a:gd name="connsiteX1039" fmla="*/ 968497 w 1522157"/>
              <a:gd name="connsiteY1039" fmla="*/ 209058 h 788515"/>
              <a:gd name="connsiteX1040" fmla="*/ 969093 w 1522157"/>
              <a:gd name="connsiteY1040" fmla="*/ 207269 h 788515"/>
              <a:gd name="connsiteX1041" fmla="*/ 970584 w 1522157"/>
              <a:gd name="connsiteY1041" fmla="*/ 204137 h 788515"/>
              <a:gd name="connsiteX1042" fmla="*/ 971032 w 1522157"/>
              <a:gd name="connsiteY1042" fmla="*/ 202497 h 788515"/>
              <a:gd name="connsiteX1043" fmla="*/ 971032 w 1522157"/>
              <a:gd name="connsiteY1043" fmla="*/ 200857 h 788515"/>
              <a:gd name="connsiteX1044" fmla="*/ 971926 w 1522157"/>
              <a:gd name="connsiteY1044" fmla="*/ 198769 h 788515"/>
              <a:gd name="connsiteX1045" fmla="*/ 973865 w 1522157"/>
              <a:gd name="connsiteY1045" fmla="*/ 194594 h 788515"/>
              <a:gd name="connsiteX1046" fmla="*/ 973865 w 1522157"/>
              <a:gd name="connsiteY1046" fmla="*/ 193699 h 788515"/>
              <a:gd name="connsiteX1047" fmla="*/ 973268 w 1522157"/>
              <a:gd name="connsiteY1047" fmla="*/ 191761 h 788515"/>
              <a:gd name="connsiteX1048" fmla="*/ 973268 w 1522157"/>
              <a:gd name="connsiteY1048" fmla="*/ 190419 h 788515"/>
              <a:gd name="connsiteX1049" fmla="*/ 973268 w 1522157"/>
              <a:gd name="connsiteY1049" fmla="*/ 188480 h 788515"/>
              <a:gd name="connsiteX1050" fmla="*/ 973865 w 1522157"/>
              <a:gd name="connsiteY1050" fmla="*/ 186094 h 788515"/>
              <a:gd name="connsiteX1051" fmla="*/ 974909 w 1522157"/>
              <a:gd name="connsiteY1051" fmla="*/ 183261 h 788515"/>
              <a:gd name="connsiteX1052" fmla="*/ 976400 w 1522157"/>
              <a:gd name="connsiteY1052" fmla="*/ 181025 h 788515"/>
              <a:gd name="connsiteX1053" fmla="*/ 978189 w 1522157"/>
              <a:gd name="connsiteY1053" fmla="*/ 179384 h 788515"/>
              <a:gd name="connsiteX1054" fmla="*/ 978786 w 1522157"/>
              <a:gd name="connsiteY1054" fmla="*/ 177446 h 788515"/>
              <a:gd name="connsiteX1055" fmla="*/ 978189 w 1522157"/>
              <a:gd name="connsiteY1055" fmla="*/ 175358 h 788515"/>
              <a:gd name="connsiteX1056" fmla="*/ 978487 w 1522157"/>
              <a:gd name="connsiteY1056" fmla="*/ 172227 h 788515"/>
              <a:gd name="connsiteX1057" fmla="*/ 979531 w 1522157"/>
              <a:gd name="connsiteY1057" fmla="*/ 168052 h 788515"/>
              <a:gd name="connsiteX1058" fmla="*/ 980724 w 1522157"/>
              <a:gd name="connsiteY1058" fmla="*/ 164920 h 788515"/>
              <a:gd name="connsiteX1059" fmla="*/ 982066 w 1522157"/>
              <a:gd name="connsiteY1059" fmla="*/ 162833 h 788515"/>
              <a:gd name="connsiteX1060" fmla="*/ 982961 w 1522157"/>
              <a:gd name="connsiteY1060" fmla="*/ 160894 h 788515"/>
              <a:gd name="connsiteX1061" fmla="*/ 983408 w 1522157"/>
              <a:gd name="connsiteY1061" fmla="*/ 158956 h 788515"/>
              <a:gd name="connsiteX1062" fmla="*/ 983408 w 1522157"/>
              <a:gd name="connsiteY1062" fmla="*/ 158061 h 788515"/>
              <a:gd name="connsiteX1063" fmla="*/ 982215 w 1522157"/>
              <a:gd name="connsiteY1063" fmla="*/ 157166 h 788515"/>
              <a:gd name="connsiteX1064" fmla="*/ 981320 w 1522157"/>
              <a:gd name="connsiteY1064" fmla="*/ 155824 h 788515"/>
              <a:gd name="connsiteX1065" fmla="*/ 979680 w 1522157"/>
              <a:gd name="connsiteY1065" fmla="*/ 155526 h 788515"/>
              <a:gd name="connsiteX1066" fmla="*/ 977742 w 1522157"/>
              <a:gd name="connsiteY1066" fmla="*/ 156421 h 788515"/>
              <a:gd name="connsiteX1067" fmla="*/ 977444 w 1522157"/>
              <a:gd name="connsiteY1067" fmla="*/ 156421 h 788515"/>
              <a:gd name="connsiteX1068" fmla="*/ 976400 w 1522157"/>
              <a:gd name="connsiteY1068" fmla="*/ 156421 h 788515"/>
              <a:gd name="connsiteX1069" fmla="*/ 974461 w 1522157"/>
              <a:gd name="connsiteY1069" fmla="*/ 158359 h 788515"/>
              <a:gd name="connsiteX1070" fmla="*/ 972821 w 1522157"/>
              <a:gd name="connsiteY1070" fmla="*/ 161640 h 788515"/>
              <a:gd name="connsiteX1071" fmla="*/ 971628 w 1522157"/>
              <a:gd name="connsiteY1071" fmla="*/ 162982 h 788515"/>
              <a:gd name="connsiteX1072" fmla="*/ 969988 w 1522157"/>
              <a:gd name="connsiteY1072" fmla="*/ 163876 h 788515"/>
              <a:gd name="connsiteX1073" fmla="*/ 968795 w 1522157"/>
              <a:gd name="connsiteY1073" fmla="*/ 164920 h 788515"/>
              <a:gd name="connsiteX1074" fmla="*/ 968049 w 1522157"/>
              <a:gd name="connsiteY1074" fmla="*/ 166113 h 788515"/>
              <a:gd name="connsiteX1075" fmla="*/ 967006 w 1522157"/>
              <a:gd name="connsiteY1075" fmla="*/ 166411 h 788515"/>
              <a:gd name="connsiteX1076" fmla="*/ 965663 w 1522157"/>
              <a:gd name="connsiteY1076" fmla="*/ 165815 h 788515"/>
              <a:gd name="connsiteX1077" fmla="*/ 965365 w 1522157"/>
              <a:gd name="connsiteY1077" fmla="*/ 164175 h 788515"/>
              <a:gd name="connsiteX1078" fmla="*/ 966111 w 1522157"/>
              <a:gd name="connsiteY1078" fmla="*/ 161640 h 788515"/>
              <a:gd name="connsiteX1079" fmla="*/ 967304 w 1522157"/>
              <a:gd name="connsiteY1079" fmla="*/ 159254 h 788515"/>
              <a:gd name="connsiteX1080" fmla="*/ 969839 w 1522157"/>
              <a:gd name="connsiteY1080" fmla="*/ 155377 h 788515"/>
              <a:gd name="connsiteX1081" fmla="*/ 969839 w 1522157"/>
              <a:gd name="connsiteY1081" fmla="*/ 154482 h 788515"/>
              <a:gd name="connsiteX1082" fmla="*/ 970584 w 1522157"/>
              <a:gd name="connsiteY1082" fmla="*/ 153289 h 788515"/>
              <a:gd name="connsiteX1083" fmla="*/ 974461 w 1522157"/>
              <a:gd name="connsiteY1083" fmla="*/ 151649 h 788515"/>
              <a:gd name="connsiteX1084" fmla="*/ 975952 w 1522157"/>
              <a:gd name="connsiteY1084" fmla="*/ 150307 h 788515"/>
              <a:gd name="connsiteX1085" fmla="*/ 976400 w 1522157"/>
              <a:gd name="connsiteY1085" fmla="*/ 148667 h 788515"/>
              <a:gd name="connsiteX1086" fmla="*/ 976400 w 1522157"/>
              <a:gd name="connsiteY1086" fmla="*/ 146132 h 788515"/>
              <a:gd name="connsiteX1087" fmla="*/ 976847 w 1522157"/>
              <a:gd name="connsiteY1087" fmla="*/ 145386 h 788515"/>
              <a:gd name="connsiteX1088" fmla="*/ 977444 w 1522157"/>
              <a:gd name="connsiteY1088" fmla="*/ 145088 h 788515"/>
              <a:gd name="connsiteX1089" fmla="*/ 979084 w 1522157"/>
              <a:gd name="connsiteY1089" fmla="*/ 143000 h 788515"/>
              <a:gd name="connsiteX1090" fmla="*/ 981917 w 1522157"/>
              <a:gd name="connsiteY1090" fmla="*/ 139124 h 788515"/>
              <a:gd name="connsiteX1091" fmla="*/ 984452 w 1522157"/>
              <a:gd name="connsiteY1091" fmla="*/ 135097 h 788515"/>
              <a:gd name="connsiteX1092" fmla="*/ 986689 w 1522157"/>
              <a:gd name="connsiteY1092" fmla="*/ 130922 h 788515"/>
              <a:gd name="connsiteX1093" fmla="*/ 988329 w 1522157"/>
              <a:gd name="connsiteY1093" fmla="*/ 128536 h 788515"/>
              <a:gd name="connsiteX1094" fmla="*/ 989373 w 1522157"/>
              <a:gd name="connsiteY1094" fmla="*/ 127940 h 788515"/>
              <a:gd name="connsiteX1095" fmla="*/ 990118 w 1522157"/>
              <a:gd name="connsiteY1095" fmla="*/ 126598 h 788515"/>
              <a:gd name="connsiteX1096" fmla="*/ 991311 w 1522157"/>
              <a:gd name="connsiteY1096" fmla="*/ 122721 h 788515"/>
              <a:gd name="connsiteX1097" fmla="*/ 992206 w 1522157"/>
              <a:gd name="connsiteY1097" fmla="*/ 120932 h 788515"/>
              <a:gd name="connsiteX1098" fmla="*/ 992802 w 1522157"/>
              <a:gd name="connsiteY1098" fmla="*/ 120186 h 788515"/>
              <a:gd name="connsiteX1099" fmla="*/ 993101 w 1522157"/>
              <a:gd name="connsiteY1099" fmla="*/ 120633 h 788515"/>
              <a:gd name="connsiteX1100" fmla="*/ 992504 w 1522157"/>
              <a:gd name="connsiteY1100" fmla="*/ 122721 h 788515"/>
              <a:gd name="connsiteX1101" fmla="*/ 992504 w 1522157"/>
              <a:gd name="connsiteY1101" fmla="*/ 124510 h 788515"/>
              <a:gd name="connsiteX1102" fmla="*/ 992951 w 1522157"/>
              <a:gd name="connsiteY1102" fmla="*/ 126747 h 788515"/>
              <a:gd name="connsiteX1103" fmla="*/ 993846 w 1522157"/>
              <a:gd name="connsiteY1103" fmla="*/ 127493 h 788515"/>
              <a:gd name="connsiteX1104" fmla="*/ 995337 w 1522157"/>
              <a:gd name="connsiteY1104" fmla="*/ 126747 h 788515"/>
              <a:gd name="connsiteX1105" fmla="*/ 996530 w 1522157"/>
              <a:gd name="connsiteY1105" fmla="*/ 125256 h 788515"/>
              <a:gd name="connsiteX1106" fmla="*/ 997574 w 1522157"/>
              <a:gd name="connsiteY1106" fmla="*/ 123019 h 788515"/>
              <a:gd name="connsiteX1107" fmla="*/ 998767 w 1522157"/>
              <a:gd name="connsiteY1107" fmla="*/ 122124 h 788515"/>
              <a:gd name="connsiteX1108" fmla="*/ 1000109 w 1522157"/>
              <a:gd name="connsiteY1108" fmla="*/ 122572 h 788515"/>
              <a:gd name="connsiteX1109" fmla="*/ 1001153 w 1522157"/>
              <a:gd name="connsiteY1109" fmla="*/ 122572 h 788515"/>
              <a:gd name="connsiteX1110" fmla="*/ 1002047 w 1522157"/>
              <a:gd name="connsiteY1110" fmla="*/ 121677 h 788515"/>
              <a:gd name="connsiteX1111" fmla="*/ 1003688 w 1522157"/>
              <a:gd name="connsiteY1111" fmla="*/ 121379 h 788515"/>
              <a:gd name="connsiteX1112" fmla="*/ 1003986 w 1522157"/>
              <a:gd name="connsiteY1112" fmla="*/ 122274 h 788515"/>
              <a:gd name="connsiteX1113" fmla="*/ 1003986 w 1522157"/>
              <a:gd name="connsiteY1113" fmla="*/ 124063 h 788515"/>
              <a:gd name="connsiteX1114" fmla="*/ 1003240 w 1522157"/>
              <a:gd name="connsiteY1114" fmla="*/ 124958 h 788515"/>
              <a:gd name="connsiteX1115" fmla="*/ 1002346 w 1522157"/>
              <a:gd name="connsiteY1115" fmla="*/ 124958 h 788515"/>
              <a:gd name="connsiteX1116" fmla="*/ 1001302 w 1522157"/>
              <a:gd name="connsiteY1116" fmla="*/ 125852 h 788515"/>
              <a:gd name="connsiteX1117" fmla="*/ 1000258 w 1522157"/>
              <a:gd name="connsiteY1117" fmla="*/ 127791 h 788515"/>
              <a:gd name="connsiteX1118" fmla="*/ 1000258 w 1522157"/>
              <a:gd name="connsiteY1118" fmla="*/ 129282 h 788515"/>
              <a:gd name="connsiteX1119" fmla="*/ 1001451 w 1522157"/>
              <a:gd name="connsiteY1119" fmla="*/ 130475 h 788515"/>
              <a:gd name="connsiteX1120" fmla="*/ 1002047 w 1522157"/>
              <a:gd name="connsiteY1120" fmla="*/ 130475 h 788515"/>
              <a:gd name="connsiteX1121" fmla="*/ 1002047 w 1522157"/>
              <a:gd name="connsiteY1121" fmla="*/ 129580 h 788515"/>
              <a:gd name="connsiteX1122" fmla="*/ 1002644 w 1522157"/>
              <a:gd name="connsiteY1122" fmla="*/ 128536 h 788515"/>
              <a:gd name="connsiteX1123" fmla="*/ 1004433 w 1522157"/>
              <a:gd name="connsiteY1123" fmla="*/ 126747 h 788515"/>
              <a:gd name="connsiteX1124" fmla="*/ 1004433 w 1522157"/>
              <a:gd name="connsiteY1124" fmla="*/ 126151 h 788515"/>
              <a:gd name="connsiteX1125" fmla="*/ 1008012 w 1522157"/>
              <a:gd name="connsiteY1125" fmla="*/ 124510 h 788515"/>
              <a:gd name="connsiteX1126" fmla="*/ 1009354 w 1522157"/>
              <a:gd name="connsiteY1126" fmla="*/ 123467 h 788515"/>
              <a:gd name="connsiteX1127" fmla="*/ 1009652 w 1522157"/>
              <a:gd name="connsiteY1127" fmla="*/ 122274 h 788515"/>
              <a:gd name="connsiteX1128" fmla="*/ 1011442 w 1522157"/>
              <a:gd name="connsiteY1128" fmla="*/ 119888 h 788515"/>
              <a:gd name="connsiteX1129" fmla="*/ 1013082 w 1522157"/>
              <a:gd name="connsiteY1129" fmla="*/ 119142 h 788515"/>
              <a:gd name="connsiteX1130" fmla="*/ 1015318 w 1522157"/>
              <a:gd name="connsiteY1130" fmla="*/ 118844 h 788515"/>
              <a:gd name="connsiteX1131" fmla="*/ 1017555 w 1522157"/>
              <a:gd name="connsiteY1131" fmla="*/ 118844 h 788515"/>
              <a:gd name="connsiteX1132" fmla="*/ 1019643 w 1522157"/>
              <a:gd name="connsiteY1132" fmla="*/ 119739 h 788515"/>
              <a:gd name="connsiteX1133" fmla="*/ 1020836 w 1522157"/>
              <a:gd name="connsiteY1133" fmla="*/ 119739 h 788515"/>
              <a:gd name="connsiteX1134" fmla="*/ 1021134 w 1522157"/>
              <a:gd name="connsiteY1134" fmla="*/ 118993 h 788515"/>
              <a:gd name="connsiteX1135" fmla="*/ 1022923 w 1522157"/>
              <a:gd name="connsiteY1135" fmla="*/ 118397 h 788515"/>
              <a:gd name="connsiteX1136" fmla="*/ 1026204 w 1522157"/>
              <a:gd name="connsiteY1136" fmla="*/ 118098 h 788515"/>
              <a:gd name="connsiteX1137" fmla="*/ 1028590 w 1522157"/>
              <a:gd name="connsiteY1137" fmla="*/ 116905 h 788515"/>
              <a:gd name="connsiteX1138" fmla="*/ 1030230 w 1522157"/>
              <a:gd name="connsiteY1138" fmla="*/ 114967 h 788515"/>
              <a:gd name="connsiteX1139" fmla="*/ 1032168 w 1522157"/>
              <a:gd name="connsiteY1139" fmla="*/ 113923 h 788515"/>
              <a:gd name="connsiteX1140" fmla="*/ 1034554 w 1522157"/>
              <a:gd name="connsiteY1140" fmla="*/ 113923 h 788515"/>
              <a:gd name="connsiteX1141" fmla="*/ 1037835 w 1522157"/>
              <a:gd name="connsiteY1141" fmla="*/ 114520 h 788515"/>
              <a:gd name="connsiteX1142" fmla="*/ 1042010 w 1522157"/>
              <a:gd name="connsiteY1142" fmla="*/ 116011 h 788515"/>
              <a:gd name="connsiteX1143" fmla="*/ 1045440 w 1522157"/>
              <a:gd name="connsiteY1143" fmla="*/ 117949 h 788515"/>
              <a:gd name="connsiteX1144" fmla="*/ 1049913 w 1522157"/>
              <a:gd name="connsiteY1144" fmla="*/ 121826 h 788515"/>
              <a:gd name="connsiteX1145" fmla="*/ 1051106 w 1522157"/>
              <a:gd name="connsiteY1145" fmla="*/ 122274 h 788515"/>
              <a:gd name="connsiteX1146" fmla="*/ 1051852 w 1522157"/>
              <a:gd name="connsiteY1146" fmla="*/ 122274 h 788515"/>
              <a:gd name="connsiteX1147" fmla="*/ 1052150 w 1522157"/>
              <a:gd name="connsiteY1147" fmla="*/ 121975 h 788515"/>
              <a:gd name="connsiteX1148" fmla="*/ 1052150 w 1522157"/>
              <a:gd name="connsiteY1148" fmla="*/ 121528 h 788515"/>
              <a:gd name="connsiteX1149" fmla="*/ 1051852 w 1522157"/>
              <a:gd name="connsiteY1149" fmla="*/ 121081 h 788515"/>
              <a:gd name="connsiteX1150" fmla="*/ 1051852 w 1522157"/>
              <a:gd name="connsiteY1150" fmla="*/ 119440 h 788515"/>
              <a:gd name="connsiteX1151" fmla="*/ 1051852 w 1522157"/>
              <a:gd name="connsiteY1151" fmla="*/ 118993 h 788515"/>
              <a:gd name="connsiteX1152" fmla="*/ 1053194 w 1522157"/>
              <a:gd name="connsiteY1152" fmla="*/ 116458 h 788515"/>
              <a:gd name="connsiteX1153" fmla="*/ 1054387 w 1522157"/>
              <a:gd name="connsiteY1153" fmla="*/ 115862 h 788515"/>
              <a:gd name="connsiteX1154" fmla="*/ 1055729 w 1522157"/>
              <a:gd name="connsiteY1154" fmla="*/ 116160 h 788515"/>
              <a:gd name="connsiteX1155" fmla="*/ 1056623 w 1522157"/>
              <a:gd name="connsiteY1155" fmla="*/ 116756 h 788515"/>
              <a:gd name="connsiteX1156" fmla="*/ 1056922 w 1522157"/>
              <a:gd name="connsiteY1156" fmla="*/ 117651 h 788515"/>
              <a:gd name="connsiteX1157" fmla="*/ 1057369 w 1522157"/>
              <a:gd name="connsiteY1157" fmla="*/ 117949 h 788515"/>
              <a:gd name="connsiteX1158" fmla="*/ 1058114 w 1522157"/>
              <a:gd name="connsiteY1158" fmla="*/ 117949 h 788515"/>
              <a:gd name="connsiteX1159" fmla="*/ 1058562 w 1522157"/>
              <a:gd name="connsiteY1159" fmla="*/ 118098 h 788515"/>
              <a:gd name="connsiteX1160" fmla="*/ 1058860 w 1522157"/>
              <a:gd name="connsiteY1160" fmla="*/ 118098 h 788515"/>
              <a:gd name="connsiteX1161" fmla="*/ 1059307 w 1522157"/>
              <a:gd name="connsiteY1161" fmla="*/ 117502 h 788515"/>
              <a:gd name="connsiteX1162" fmla="*/ 1062140 w 1522157"/>
              <a:gd name="connsiteY1162" fmla="*/ 117502 h 788515"/>
              <a:gd name="connsiteX1163" fmla="*/ 1071684 w 1522157"/>
              <a:gd name="connsiteY1163" fmla="*/ 118993 h 788515"/>
              <a:gd name="connsiteX1164" fmla="*/ 1073026 w 1522157"/>
              <a:gd name="connsiteY1164" fmla="*/ 118993 h 788515"/>
              <a:gd name="connsiteX1165" fmla="*/ 1073771 w 1522157"/>
              <a:gd name="connsiteY1165" fmla="*/ 118397 h 788515"/>
              <a:gd name="connsiteX1166" fmla="*/ 1073771 w 1522157"/>
              <a:gd name="connsiteY1166" fmla="*/ 117651 h 788515"/>
              <a:gd name="connsiteX1167" fmla="*/ 1073324 w 1522157"/>
              <a:gd name="connsiteY1167" fmla="*/ 117055 h 788515"/>
              <a:gd name="connsiteX1168" fmla="*/ 1070789 w 1522157"/>
              <a:gd name="connsiteY1168" fmla="*/ 115713 h 788515"/>
              <a:gd name="connsiteX1169" fmla="*/ 1070043 w 1522157"/>
              <a:gd name="connsiteY1169" fmla="*/ 114818 h 788515"/>
              <a:gd name="connsiteX1170" fmla="*/ 1070043 w 1522157"/>
              <a:gd name="connsiteY1170" fmla="*/ 113923 h 788515"/>
              <a:gd name="connsiteX1171" fmla="*/ 1070193 w 1522157"/>
              <a:gd name="connsiteY1171" fmla="*/ 113178 h 788515"/>
              <a:gd name="connsiteX1172" fmla="*/ 1069596 w 1522157"/>
              <a:gd name="connsiteY1172" fmla="*/ 112432 h 788515"/>
              <a:gd name="connsiteX1173" fmla="*/ 1068105 w 1522157"/>
              <a:gd name="connsiteY1173" fmla="*/ 111836 h 788515"/>
              <a:gd name="connsiteX1174" fmla="*/ 1064974 w 1522157"/>
              <a:gd name="connsiteY1174" fmla="*/ 111836 h 788515"/>
              <a:gd name="connsiteX1175" fmla="*/ 1064377 w 1522157"/>
              <a:gd name="connsiteY1175" fmla="*/ 110941 h 788515"/>
              <a:gd name="connsiteX1176" fmla="*/ 1064676 w 1522157"/>
              <a:gd name="connsiteY1176" fmla="*/ 110345 h 788515"/>
              <a:gd name="connsiteX1177" fmla="*/ 1065570 w 1522157"/>
              <a:gd name="connsiteY1177" fmla="*/ 109450 h 788515"/>
              <a:gd name="connsiteX1178" fmla="*/ 1065570 w 1522157"/>
              <a:gd name="connsiteY1178" fmla="*/ 108257 h 788515"/>
              <a:gd name="connsiteX1179" fmla="*/ 1065272 w 1522157"/>
              <a:gd name="connsiteY1179" fmla="*/ 107511 h 788515"/>
              <a:gd name="connsiteX1180" fmla="*/ 1064825 w 1522157"/>
              <a:gd name="connsiteY1180" fmla="*/ 105424 h 788515"/>
              <a:gd name="connsiteX1181" fmla="*/ 1064079 w 1522157"/>
              <a:gd name="connsiteY1181" fmla="*/ 103933 h 788515"/>
              <a:gd name="connsiteX1182" fmla="*/ 1062737 w 1522157"/>
              <a:gd name="connsiteY1182" fmla="*/ 101845 h 788515"/>
              <a:gd name="connsiteX1183" fmla="*/ 1062140 w 1522157"/>
              <a:gd name="connsiteY1183" fmla="*/ 101099 h 788515"/>
              <a:gd name="connsiteX1184" fmla="*/ 1061395 w 1522157"/>
              <a:gd name="connsiteY1184" fmla="*/ 100652 h 788515"/>
              <a:gd name="connsiteX1185" fmla="*/ 1060649 w 1522157"/>
              <a:gd name="connsiteY1185" fmla="*/ 100652 h 788515"/>
              <a:gd name="connsiteX1186" fmla="*/ 1059605 w 1522157"/>
              <a:gd name="connsiteY1186" fmla="*/ 101099 h 788515"/>
              <a:gd name="connsiteX1187" fmla="*/ 1058413 w 1522157"/>
              <a:gd name="connsiteY1187" fmla="*/ 101994 h 788515"/>
              <a:gd name="connsiteX1188" fmla="*/ 1056772 w 1522157"/>
              <a:gd name="connsiteY1188" fmla="*/ 102889 h 788515"/>
              <a:gd name="connsiteX1189" fmla="*/ 1055132 w 1522157"/>
              <a:gd name="connsiteY1189" fmla="*/ 102591 h 788515"/>
              <a:gd name="connsiteX1190" fmla="*/ 1053939 w 1522157"/>
              <a:gd name="connsiteY1190" fmla="*/ 101249 h 788515"/>
              <a:gd name="connsiteX1191" fmla="*/ 1052299 w 1522157"/>
              <a:gd name="connsiteY1191" fmla="*/ 100950 h 788515"/>
              <a:gd name="connsiteX1192" fmla="*/ 1050211 w 1522157"/>
              <a:gd name="connsiteY1192" fmla="*/ 101696 h 788515"/>
              <a:gd name="connsiteX1193" fmla="*/ 1048273 w 1522157"/>
              <a:gd name="connsiteY1193" fmla="*/ 101696 h 788515"/>
              <a:gd name="connsiteX1194" fmla="*/ 1046633 w 1522157"/>
              <a:gd name="connsiteY1194" fmla="*/ 100801 h 788515"/>
              <a:gd name="connsiteX1195" fmla="*/ 1043501 w 1522157"/>
              <a:gd name="connsiteY1195" fmla="*/ 100354 h 788515"/>
              <a:gd name="connsiteX1196" fmla="*/ 1043054 w 1522157"/>
              <a:gd name="connsiteY1196" fmla="*/ 99757 h 788515"/>
              <a:gd name="connsiteX1197" fmla="*/ 1043054 w 1522157"/>
              <a:gd name="connsiteY1197" fmla="*/ 99161 h 788515"/>
              <a:gd name="connsiteX1198" fmla="*/ 1043650 w 1522157"/>
              <a:gd name="connsiteY1198" fmla="*/ 98415 h 788515"/>
              <a:gd name="connsiteX1199" fmla="*/ 1043948 w 1522157"/>
              <a:gd name="connsiteY1199" fmla="*/ 96775 h 788515"/>
              <a:gd name="connsiteX1200" fmla="*/ 1043948 w 1522157"/>
              <a:gd name="connsiteY1200" fmla="*/ 94240 h 788515"/>
              <a:gd name="connsiteX1201" fmla="*/ 1044396 w 1522157"/>
              <a:gd name="connsiteY1201" fmla="*/ 92451 h 788515"/>
              <a:gd name="connsiteX1202" fmla="*/ 1045141 w 1522157"/>
              <a:gd name="connsiteY1202" fmla="*/ 91407 h 788515"/>
              <a:gd name="connsiteX1203" fmla="*/ 1043948 w 1522157"/>
              <a:gd name="connsiteY1203" fmla="*/ 90960 h 788515"/>
              <a:gd name="connsiteX1204" fmla="*/ 1040668 w 1522157"/>
              <a:gd name="connsiteY1204" fmla="*/ 90960 h 788515"/>
              <a:gd name="connsiteX1205" fmla="*/ 1036940 w 1522157"/>
              <a:gd name="connsiteY1205" fmla="*/ 92003 h 788515"/>
              <a:gd name="connsiteX1206" fmla="*/ 1032765 w 1522157"/>
              <a:gd name="connsiteY1206" fmla="*/ 93644 h 788515"/>
              <a:gd name="connsiteX1207" fmla="*/ 1028142 w 1522157"/>
              <a:gd name="connsiteY1207" fmla="*/ 94240 h 788515"/>
              <a:gd name="connsiteX1208" fmla="*/ 1023222 w 1522157"/>
              <a:gd name="connsiteY1208" fmla="*/ 93793 h 788515"/>
              <a:gd name="connsiteX1209" fmla="*/ 1019494 w 1522157"/>
              <a:gd name="connsiteY1209" fmla="*/ 93793 h 788515"/>
              <a:gd name="connsiteX1210" fmla="*/ 1015318 w 1522157"/>
              <a:gd name="connsiteY1210" fmla="*/ 94687 h 788515"/>
              <a:gd name="connsiteX1211" fmla="*/ 1014573 w 1522157"/>
              <a:gd name="connsiteY1211" fmla="*/ 94389 h 788515"/>
              <a:gd name="connsiteX1212" fmla="*/ 1011889 w 1522157"/>
              <a:gd name="connsiteY1212" fmla="*/ 95433 h 788515"/>
              <a:gd name="connsiteX1213" fmla="*/ 1007415 w 1522157"/>
              <a:gd name="connsiteY1213" fmla="*/ 97819 h 788515"/>
              <a:gd name="connsiteX1214" fmla="*/ 1003986 w 1522157"/>
              <a:gd name="connsiteY1214" fmla="*/ 100056 h 788515"/>
              <a:gd name="connsiteX1215" fmla="*/ 1001153 w 1522157"/>
              <a:gd name="connsiteY1215" fmla="*/ 102441 h 788515"/>
              <a:gd name="connsiteX1216" fmla="*/ 1000705 w 1522157"/>
              <a:gd name="connsiteY1216" fmla="*/ 102441 h 788515"/>
              <a:gd name="connsiteX1217" fmla="*/ 1000109 w 1522157"/>
              <a:gd name="connsiteY1217" fmla="*/ 101845 h 788515"/>
              <a:gd name="connsiteX1218" fmla="*/ 998618 w 1522157"/>
              <a:gd name="connsiteY1218" fmla="*/ 101099 h 788515"/>
              <a:gd name="connsiteX1219" fmla="*/ 997127 w 1522157"/>
              <a:gd name="connsiteY1219" fmla="*/ 101099 h 788515"/>
              <a:gd name="connsiteX1220" fmla="*/ 995486 w 1522157"/>
              <a:gd name="connsiteY1220" fmla="*/ 101845 h 788515"/>
              <a:gd name="connsiteX1221" fmla="*/ 993846 w 1522157"/>
              <a:gd name="connsiteY1221" fmla="*/ 101398 h 788515"/>
              <a:gd name="connsiteX1222" fmla="*/ 992206 w 1522157"/>
              <a:gd name="connsiteY1222" fmla="*/ 99757 h 788515"/>
              <a:gd name="connsiteX1223" fmla="*/ 990715 w 1522157"/>
              <a:gd name="connsiteY1223" fmla="*/ 99310 h 788515"/>
              <a:gd name="connsiteX1224" fmla="*/ 989373 w 1522157"/>
              <a:gd name="connsiteY1224" fmla="*/ 100056 h 788515"/>
              <a:gd name="connsiteX1225" fmla="*/ 987136 w 1522157"/>
              <a:gd name="connsiteY1225" fmla="*/ 100354 h 788515"/>
              <a:gd name="connsiteX1226" fmla="*/ 982215 w 1522157"/>
              <a:gd name="connsiteY1226" fmla="*/ 99906 h 788515"/>
              <a:gd name="connsiteX1227" fmla="*/ 981768 w 1522157"/>
              <a:gd name="connsiteY1227" fmla="*/ 99459 h 788515"/>
              <a:gd name="connsiteX1228" fmla="*/ 981320 w 1522157"/>
              <a:gd name="connsiteY1228" fmla="*/ 97670 h 788515"/>
              <a:gd name="connsiteX1229" fmla="*/ 980724 w 1522157"/>
              <a:gd name="connsiteY1229" fmla="*/ 96924 h 788515"/>
              <a:gd name="connsiteX1230" fmla="*/ 979829 w 1522157"/>
              <a:gd name="connsiteY1230" fmla="*/ 96328 h 788515"/>
              <a:gd name="connsiteX1231" fmla="*/ 978338 w 1522157"/>
              <a:gd name="connsiteY1231" fmla="*/ 94389 h 788515"/>
              <a:gd name="connsiteX1232" fmla="*/ 974909 w 1522157"/>
              <a:gd name="connsiteY1232" fmla="*/ 89469 h 788515"/>
              <a:gd name="connsiteX1233" fmla="*/ 974014 w 1522157"/>
              <a:gd name="connsiteY1233" fmla="*/ 88872 h 788515"/>
              <a:gd name="connsiteX1234" fmla="*/ 971330 w 1522157"/>
              <a:gd name="connsiteY1234" fmla="*/ 87381 h 788515"/>
              <a:gd name="connsiteX1235" fmla="*/ 968646 w 1522157"/>
              <a:gd name="connsiteY1235" fmla="*/ 86635 h 788515"/>
              <a:gd name="connsiteX1236" fmla="*/ 962085 w 1522157"/>
              <a:gd name="connsiteY1236" fmla="*/ 85741 h 788515"/>
              <a:gd name="connsiteX1237" fmla="*/ 960594 w 1522157"/>
              <a:gd name="connsiteY1237" fmla="*/ 84995 h 788515"/>
              <a:gd name="connsiteX1238" fmla="*/ 959699 w 1522157"/>
              <a:gd name="connsiteY1238" fmla="*/ 84995 h 788515"/>
              <a:gd name="connsiteX1239" fmla="*/ 955375 w 1522157"/>
              <a:gd name="connsiteY1239" fmla="*/ 87828 h 788515"/>
              <a:gd name="connsiteX1240" fmla="*/ 955375 w 1522157"/>
              <a:gd name="connsiteY1240" fmla="*/ 88425 h 788515"/>
              <a:gd name="connsiteX1241" fmla="*/ 954927 w 1522157"/>
              <a:gd name="connsiteY1241" fmla="*/ 89021 h 788515"/>
              <a:gd name="connsiteX1242" fmla="*/ 954182 w 1522157"/>
              <a:gd name="connsiteY1242" fmla="*/ 89916 h 788515"/>
              <a:gd name="connsiteX1243" fmla="*/ 953585 w 1522157"/>
              <a:gd name="connsiteY1243" fmla="*/ 90363 h 788515"/>
              <a:gd name="connsiteX1244" fmla="*/ 953287 w 1522157"/>
              <a:gd name="connsiteY1244" fmla="*/ 89916 h 788515"/>
              <a:gd name="connsiteX1245" fmla="*/ 952989 w 1522157"/>
              <a:gd name="connsiteY1245" fmla="*/ 89170 h 788515"/>
              <a:gd name="connsiteX1246" fmla="*/ 952989 w 1522157"/>
              <a:gd name="connsiteY1246" fmla="*/ 87530 h 788515"/>
              <a:gd name="connsiteX1247" fmla="*/ 953585 w 1522157"/>
              <a:gd name="connsiteY1247" fmla="*/ 84846 h 788515"/>
              <a:gd name="connsiteX1248" fmla="*/ 953287 w 1522157"/>
              <a:gd name="connsiteY1248" fmla="*/ 83057 h 788515"/>
              <a:gd name="connsiteX1249" fmla="*/ 952243 w 1522157"/>
              <a:gd name="connsiteY1249" fmla="*/ 82311 h 788515"/>
              <a:gd name="connsiteX1250" fmla="*/ 951796 w 1522157"/>
              <a:gd name="connsiteY1250" fmla="*/ 81416 h 788515"/>
              <a:gd name="connsiteX1251" fmla="*/ 951796 w 1522157"/>
              <a:gd name="connsiteY1251" fmla="*/ 80223 h 788515"/>
              <a:gd name="connsiteX1252" fmla="*/ 951200 w 1522157"/>
              <a:gd name="connsiteY1252" fmla="*/ 79329 h 788515"/>
              <a:gd name="connsiteX1253" fmla="*/ 949559 w 1522157"/>
              <a:gd name="connsiteY1253" fmla="*/ 78583 h 788515"/>
              <a:gd name="connsiteX1254" fmla="*/ 948814 w 1522157"/>
              <a:gd name="connsiteY1254" fmla="*/ 77688 h 788515"/>
              <a:gd name="connsiteX1255" fmla="*/ 948814 w 1522157"/>
              <a:gd name="connsiteY1255" fmla="*/ 76645 h 788515"/>
              <a:gd name="connsiteX1256" fmla="*/ 948814 w 1522157"/>
              <a:gd name="connsiteY1256" fmla="*/ 75899 h 788515"/>
              <a:gd name="connsiteX1257" fmla="*/ 948366 w 1522157"/>
              <a:gd name="connsiteY1257" fmla="*/ 75452 h 788515"/>
              <a:gd name="connsiteX1258" fmla="*/ 946577 w 1522157"/>
              <a:gd name="connsiteY1258" fmla="*/ 76346 h 788515"/>
              <a:gd name="connsiteX1259" fmla="*/ 943595 w 1522157"/>
              <a:gd name="connsiteY1259" fmla="*/ 78434 h 788515"/>
              <a:gd name="connsiteX1260" fmla="*/ 941507 w 1522157"/>
              <a:gd name="connsiteY1260" fmla="*/ 80373 h 788515"/>
              <a:gd name="connsiteX1261" fmla="*/ 940463 w 1522157"/>
              <a:gd name="connsiteY1261" fmla="*/ 82013 h 788515"/>
              <a:gd name="connsiteX1262" fmla="*/ 938823 w 1522157"/>
              <a:gd name="connsiteY1262" fmla="*/ 82907 h 788515"/>
              <a:gd name="connsiteX1263" fmla="*/ 936735 w 1522157"/>
              <a:gd name="connsiteY1263" fmla="*/ 82907 h 788515"/>
              <a:gd name="connsiteX1264" fmla="*/ 935095 w 1522157"/>
              <a:gd name="connsiteY1264" fmla="*/ 83802 h 788515"/>
              <a:gd name="connsiteX1265" fmla="*/ 932113 w 1522157"/>
              <a:gd name="connsiteY1265" fmla="*/ 86188 h 788515"/>
              <a:gd name="connsiteX1266" fmla="*/ 929876 w 1522157"/>
              <a:gd name="connsiteY1266" fmla="*/ 87381 h 788515"/>
              <a:gd name="connsiteX1267" fmla="*/ 926148 w 1522157"/>
              <a:gd name="connsiteY1267" fmla="*/ 88276 h 788515"/>
              <a:gd name="connsiteX1268" fmla="*/ 920929 w 1522157"/>
              <a:gd name="connsiteY1268" fmla="*/ 88872 h 788515"/>
              <a:gd name="connsiteX1269" fmla="*/ 916605 w 1522157"/>
              <a:gd name="connsiteY1269" fmla="*/ 90512 h 788515"/>
              <a:gd name="connsiteX1270" fmla="*/ 913175 w 1522157"/>
              <a:gd name="connsiteY1270" fmla="*/ 93047 h 788515"/>
              <a:gd name="connsiteX1271" fmla="*/ 909000 w 1522157"/>
              <a:gd name="connsiteY1271" fmla="*/ 95284 h 788515"/>
              <a:gd name="connsiteX1272" fmla="*/ 904079 w 1522157"/>
              <a:gd name="connsiteY1272" fmla="*/ 97073 h 788515"/>
              <a:gd name="connsiteX1273" fmla="*/ 900650 w 1522157"/>
              <a:gd name="connsiteY1273" fmla="*/ 97670 h 788515"/>
              <a:gd name="connsiteX1274" fmla="*/ 898860 w 1522157"/>
              <a:gd name="connsiteY1274" fmla="*/ 97073 h 788515"/>
              <a:gd name="connsiteX1275" fmla="*/ 896773 w 1522157"/>
              <a:gd name="connsiteY1275" fmla="*/ 96029 h 788515"/>
              <a:gd name="connsiteX1276" fmla="*/ 893641 w 1522157"/>
              <a:gd name="connsiteY1276" fmla="*/ 94091 h 788515"/>
              <a:gd name="connsiteX1277" fmla="*/ 893194 w 1522157"/>
              <a:gd name="connsiteY1277" fmla="*/ 94091 h 788515"/>
              <a:gd name="connsiteX1278" fmla="*/ 893492 w 1522157"/>
              <a:gd name="connsiteY1278" fmla="*/ 94687 h 788515"/>
              <a:gd name="connsiteX1279" fmla="*/ 893492 w 1522157"/>
              <a:gd name="connsiteY1279" fmla="*/ 94986 h 788515"/>
              <a:gd name="connsiteX1280" fmla="*/ 892896 w 1522157"/>
              <a:gd name="connsiteY1280" fmla="*/ 95582 h 788515"/>
              <a:gd name="connsiteX1281" fmla="*/ 888870 w 1522157"/>
              <a:gd name="connsiteY1281" fmla="*/ 97073 h 788515"/>
              <a:gd name="connsiteX1282" fmla="*/ 888273 w 1522157"/>
              <a:gd name="connsiteY1282" fmla="*/ 96477 h 788515"/>
              <a:gd name="connsiteX1283" fmla="*/ 889764 w 1522157"/>
              <a:gd name="connsiteY1283" fmla="*/ 94389 h 788515"/>
              <a:gd name="connsiteX1284" fmla="*/ 890361 w 1522157"/>
              <a:gd name="connsiteY1284" fmla="*/ 92898 h 788515"/>
              <a:gd name="connsiteX1285" fmla="*/ 890361 w 1522157"/>
              <a:gd name="connsiteY1285" fmla="*/ 91556 h 788515"/>
              <a:gd name="connsiteX1286" fmla="*/ 890957 w 1522157"/>
              <a:gd name="connsiteY1286" fmla="*/ 89916 h 788515"/>
              <a:gd name="connsiteX1287" fmla="*/ 892299 w 1522157"/>
              <a:gd name="connsiteY1287" fmla="*/ 87828 h 788515"/>
              <a:gd name="connsiteX1288" fmla="*/ 892747 w 1522157"/>
              <a:gd name="connsiteY1288" fmla="*/ 86486 h 788515"/>
              <a:gd name="connsiteX1289" fmla="*/ 892449 w 1522157"/>
              <a:gd name="connsiteY1289" fmla="*/ 85741 h 788515"/>
              <a:gd name="connsiteX1290" fmla="*/ 890957 w 1522157"/>
              <a:gd name="connsiteY1290" fmla="*/ 84548 h 788515"/>
              <a:gd name="connsiteX1291" fmla="*/ 889764 w 1522157"/>
              <a:gd name="connsiteY1291" fmla="*/ 84548 h 788515"/>
              <a:gd name="connsiteX1292" fmla="*/ 888273 w 1522157"/>
              <a:gd name="connsiteY1292" fmla="*/ 84846 h 788515"/>
              <a:gd name="connsiteX1293" fmla="*/ 883502 w 1522157"/>
              <a:gd name="connsiteY1293" fmla="*/ 87828 h 788515"/>
              <a:gd name="connsiteX1294" fmla="*/ 883054 w 1522157"/>
              <a:gd name="connsiteY1294" fmla="*/ 87530 h 788515"/>
              <a:gd name="connsiteX1295" fmla="*/ 881563 w 1522157"/>
              <a:gd name="connsiteY1295" fmla="*/ 87083 h 788515"/>
              <a:gd name="connsiteX1296" fmla="*/ 881116 w 1522157"/>
              <a:gd name="connsiteY1296" fmla="*/ 87083 h 788515"/>
              <a:gd name="connsiteX1297" fmla="*/ 877388 w 1522157"/>
              <a:gd name="connsiteY1297" fmla="*/ 89767 h 788515"/>
              <a:gd name="connsiteX1298" fmla="*/ 873660 w 1522157"/>
              <a:gd name="connsiteY1298" fmla="*/ 91258 h 788515"/>
              <a:gd name="connsiteX1299" fmla="*/ 864862 w 1522157"/>
              <a:gd name="connsiteY1299" fmla="*/ 93495 h 788515"/>
              <a:gd name="connsiteX1300" fmla="*/ 862626 w 1522157"/>
              <a:gd name="connsiteY1300" fmla="*/ 93793 h 788515"/>
              <a:gd name="connsiteX1301" fmla="*/ 860836 w 1522157"/>
              <a:gd name="connsiteY1301" fmla="*/ 93793 h 788515"/>
              <a:gd name="connsiteX1302" fmla="*/ 858600 w 1522157"/>
              <a:gd name="connsiteY1302" fmla="*/ 92302 h 788515"/>
              <a:gd name="connsiteX1303" fmla="*/ 857705 w 1522157"/>
              <a:gd name="connsiteY1303" fmla="*/ 91407 h 788515"/>
              <a:gd name="connsiteX1304" fmla="*/ 857705 w 1522157"/>
              <a:gd name="connsiteY1304" fmla="*/ 90512 h 788515"/>
              <a:gd name="connsiteX1305" fmla="*/ 858749 w 1522157"/>
              <a:gd name="connsiteY1305" fmla="*/ 89469 h 788515"/>
              <a:gd name="connsiteX1306" fmla="*/ 869783 w 1522157"/>
              <a:gd name="connsiteY1306" fmla="*/ 81416 h 788515"/>
              <a:gd name="connsiteX1307" fmla="*/ 876642 w 1522157"/>
              <a:gd name="connsiteY1307" fmla="*/ 75750 h 788515"/>
              <a:gd name="connsiteX1308" fmla="*/ 887975 w 1522157"/>
              <a:gd name="connsiteY1308" fmla="*/ 65014 h 788515"/>
              <a:gd name="connsiteX1309" fmla="*/ 890808 w 1522157"/>
              <a:gd name="connsiteY1309" fmla="*/ 62926 h 788515"/>
              <a:gd name="connsiteX1310" fmla="*/ 897369 w 1522157"/>
              <a:gd name="connsiteY1310" fmla="*/ 59347 h 788515"/>
              <a:gd name="connsiteX1311" fmla="*/ 907956 w 1522157"/>
              <a:gd name="connsiteY1311" fmla="*/ 55918 h 788515"/>
              <a:gd name="connsiteX1312" fmla="*/ 913175 w 1522157"/>
              <a:gd name="connsiteY1312" fmla="*/ 53979 h 788515"/>
              <a:gd name="connsiteX1313" fmla="*/ 917649 w 1522157"/>
              <a:gd name="connsiteY1313" fmla="*/ 51892 h 788515"/>
              <a:gd name="connsiteX1314" fmla="*/ 920482 w 1522157"/>
              <a:gd name="connsiteY1314" fmla="*/ 50251 h 788515"/>
              <a:gd name="connsiteX1315" fmla="*/ 921675 w 1522157"/>
              <a:gd name="connsiteY1315" fmla="*/ 49059 h 788515"/>
              <a:gd name="connsiteX1316" fmla="*/ 922719 w 1522157"/>
              <a:gd name="connsiteY1316" fmla="*/ 48462 h 788515"/>
              <a:gd name="connsiteX1317" fmla="*/ 923464 w 1522157"/>
              <a:gd name="connsiteY1317" fmla="*/ 48462 h 788515"/>
              <a:gd name="connsiteX1318" fmla="*/ 924210 w 1522157"/>
              <a:gd name="connsiteY1318" fmla="*/ 48164 h 788515"/>
              <a:gd name="connsiteX1319" fmla="*/ 918991 w 1522157"/>
              <a:gd name="connsiteY1319" fmla="*/ 47716 h 788515"/>
              <a:gd name="connsiteX1320" fmla="*/ 915710 w 1522157"/>
              <a:gd name="connsiteY1320" fmla="*/ 48462 h 788515"/>
              <a:gd name="connsiteX1321" fmla="*/ 913324 w 1522157"/>
              <a:gd name="connsiteY1321" fmla="*/ 47716 h 788515"/>
              <a:gd name="connsiteX1322" fmla="*/ 912131 w 1522157"/>
              <a:gd name="connsiteY1322" fmla="*/ 45480 h 788515"/>
              <a:gd name="connsiteX1323" fmla="*/ 910790 w 1522157"/>
              <a:gd name="connsiteY1323" fmla="*/ 44138 h 788515"/>
              <a:gd name="connsiteX1324" fmla="*/ 904825 w 1522157"/>
              <a:gd name="connsiteY1324" fmla="*/ 44734 h 788515"/>
              <a:gd name="connsiteX1325" fmla="*/ 897220 w 1522157"/>
              <a:gd name="connsiteY1325" fmla="*/ 44287 h 788515"/>
              <a:gd name="connsiteX1326" fmla="*/ 893641 w 1522157"/>
              <a:gd name="connsiteY1326" fmla="*/ 44585 h 788515"/>
              <a:gd name="connsiteX1327" fmla="*/ 892299 w 1522157"/>
              <a:gd name="connsiteY1327" fmla="*/ 43690 h 788515"/>
              <a:gd name="connsiteX1328" fmla="*/ 891106 w 1522157"/>
              <a:gd name="connsiteY1328" fmla="*/ 41305 h 788515"/>
              <a:gd name="connsiteX1329" fmla="*/ 889168 w 1522157"/>
              <a:gd name="connsiteY1329" fmla="*/ 41006 h 788515"/>
              <a:gd name="connsiteX1330" fmla="*/ 885887 w 1522157"/>
              <a:gd name="connsiteY1330" fmla="*/ 41603 h 788515"/>
              <a:gd name="connsiteX1331" fmla="*/ 881265 w 1522157"/>
              <a:gd name="connsiteY1331" fmla="*/ 44734 h 788515"/>
              <a:gd name="connsiteX1332" fmla="*/ 876941 w 1522157"/>
              <a:gd name="connsiteY1332" fmla="*/ 46375 h 788515"/>
              <a:gd name="connsiteX1333" fmla="*/ 873511 w 1522157"/>
              <a:gd name="connsiteY1333" fmla="*/ 46375 h 788515"/>
              <a:gd name="connsiteX1334" fmla="*/ 870081 w 1522157"/>
              <a:gd name="connsiteY1334" fmla="*/ 44734 h 788515"/>
              <a:gd name="connsiteX1335" fmla="*/ 864564 w 1522157"/>
              <a:gd name="connsiteY1335" fmla="*/ 41454 h 788515"/>
              <a:gd name="connsiteX1336" fmla="*/ 860687 w 1522157"/>
              <a:gd name="connsiteY1336" fmla="*/ 37726 h 788515"/>
              <a:gd name="connsiteX1337" fmla="*/ 856363 w 1522157"/>
              <a:gd name="connsiteY1337" fmla="*/ 36384 h 788515"/>
              <a:gd name="connsiteX1338" fmla="*/ 853082 w 1522157"/>
              <a:gd name="connsiteY1338" fmla="*/ 36682 h 788515"/>
              <a:gd name="connsiteX1339" fmla="*/ 851740 w 1522157"/>
              <a:gd name="connsiteY1339" fmla="*/ 38471 h 788515"/>
              <a:gd name="connsiteX1340" fmla="*/ 849951 w 1522157"/>
              <a:gd name="connsiteY1340" fmla="*/ 38471 h 788515"/>
              <a:gd name="connsiteX1341" fmla="*/ 848758 w 1522157"/>
              <a:gd name="connsiteY1341" fmla="*/ 35340 h 788515"/>
              <a:gd name="connsiteX1342" fmla="*/ 847714 w 1522157"/>
              <a:gd name="connsiteY1342" fmla="*/ 32954 h 788515"/>
              <a:gd name="connsiteX1343" fmla="*/ 845477 w 1522157"/>
              <a:gd name="connsiteY1343" fmla="*/ 31910 h 788515"/>
              <a:gd name="connsiteX1344" fmla="*/ 841601 w 1522157"/>
              <a:gd name="connsiteY1344" fmla="*/ 29525 h 788515"/>
              <a:gd name="connsiteX1345" fmla="*/ 838916 w 1522157"/>
              <a:gd name="connsiteY1345" fmla="*/ 28332 h 788515"/>
              <a:gd name="connsiteX1346" fmla="*/ 834741 w 1522157"/>
              <a:gd name="connsiteY1346" fmla="*/ 26840 h 788515"/>
              <a:gd name="connsiteX1347" fmla="*/ 833250 w 1522157"/>
              <a:gd name="connsiteY1347" fmla="*/ 26542 h 788515"/>
              <a:gd name="connsiteX1348" fmla="*/ 830566 w 1522157"/>
              <a:gd name="connsiteY1348" fmla="*/ 26542 h 788515"/>
              <a:gd name="connsiteX1349" fmla="*/ 827882 w 1522157"/>
              <a:gd name="connsiteY1349" fmla="*/ 26244 h 788515"/>
              <a:gd name="connsiteX1350" fmla="*/ 824751 w 1522157"/>
              <a:gd name="connsiteY1350" fmla="*/ 26691 h 788515"/>
              <a:gd name="connsiteX1351" fmla="*/ 822514 w 1522157"/>
              <a:gd name="connsiteY1351" fmla="*/ 28630 h 788515"/>
              <a:gd name="connsiteX1352" fmla="*/ 819830 w 1522157"/>
              <a:gd name="connsiteY1352" fmla="*/ 29525 h 788515"/>
              <a:gd name="connsiteX1353" fmla="*/ 816102 w 1522157"/>
              <a:gd name="connsiteY1353" fmla="*/ 29972 h 788515"/>
              <a:gd name="connsiteX1354" fmla="*/ 813567 w 1522157"/>
              <a:gd name="connsiteY1354" fmla="*/ 29077 h 788515"/>
              <a:gd name="connsiteX1355" fmla="*/ 812374 w 1522157"/>
              <a:gd name="connsiteY1355" fmla="*/ 26990 h 788515"/>
              <a:gd name="connsiteX1356" fmla="*/ 807006 w 1522157"/>
              <a:gd name="connsiteY1356" fmla="*/ 25200 h 788515"/>
              <a:gd name="connsiteX1357" fmla="*/ 797612 w 1522157"/>
              <a:gd name="connsiteY1357" fmla="*/ 23560 h 788515"/>
              <a:gd name="connsiteX1358" fmla="*/ 792244 w 1522157"/>
              <a:gd name="connsiteY1358" fmla="*/ 22218 h 788515"/>
              <a:gd name="connsiteX1359" fmla="*/ 790753 w 1522157"/>
              <a:gd name="connsiteY1359" fmla="*/ 21025 h 788515"/>
              <a:gd name="connsiteX1360" fmla="*/ 790007 w 1522157"/>
              <a:gd name="connsiteY1360" fmla="*/ 19832 h 788515"/>
              <a:gd name="connsiteX1361" fmla="*/ 790007 w 1522157"/>
              <a:gd name="connsiteY1361" fmla="*/ 17894 h 788515"/>
              <a:gd name="connsiteX1362" fmla="*/ 789858 w 1522157"/>
              <a:gd name="connsiteY1362" fmla="*/ 17894 h 788515"/>
              <a:gd name="connsiteX1363" fmla="*/ 787472 w 1522157"/>
              <a:gd name="connsiteY1363" fmla="*/ 12973 h 788515"/>
              <a:gd name="connsiteX1364" fmla="*/ 786428 w 1522157"/>
              <a:gd name="connsiteY1364" fmla="*/ 8798 h 788515"/>
              <a:gd name="connsiteX1365" fmla="*/ 785981 w 1522157"/>
              <a:gd name="connsiteY1365" fmla="*/ 3877 h 788515"/>
              <a:gd name="connsiteX1366" fmla="*/ 785981 w 1522157"/>
              <a:gd name="connsiteY1366" fmla="*/ 2237 h 788515"/>
              <a:gd name="connsiteX1367" fmla="*/ 785534 w 1522157"/>
              <a:gd name="connsiteY1367" fmla="*/ 1789 h 788515"/>
              <a:gd name="connsiteX1368" fmla="*/ 783893 w 1522157"/>
              <a:gd name="connsiteY1368" fmla="*/ 746 h 788515"/>
              <a:gd name="connsiteX1369" fmla="*/ 778227 w 1522157"/>
              <a:gd name="connsiteY1369" fmla="*/ 0 h 788515"/>
              <a:gd name="connsiteX1370" fmla="*/ 778227 w 1522157"/>
              <a:gd name="connsiteY1370" fmla="*/ 5965 h 788515"/>
              <a:gd name="connsiteX1371" fmla="*/ 778078 w 1522157"/>
              <a:gd name="connsiteY1371" fmla="*/ 13420 h 788515"/>
              <a:gd name="connsiteX1372" fmla="*/ 771815 w 1522157"/>
              <a:gd name="connsiteY1372" fmla="*/ 13420 h 788515"/>
              <a:gd name="connsiteX1373" fmla="*/ 760631 w 1522157"/>
              <a:gd name="connsiteY1373" fmla="*/ 13420 h 788515"/>
              <a:gd name="connsiteX1374" fmla="*/ 670865 w 1522157"/>
              <a:gd name="connsiteY1374" fmla="*/ 13420 h 788515"/>
              <a:gd name="connsiteX1375" fmla="*/ 659681 w 1522157"/>
              <a:gd name="connsiteY1375" fmla="*/ 13420 h 788515"/>
              <a:gd name="connsiteX1376" fmla="*/ 401565 w 1522157"/>
              <a:gd name="connsiteY1376" fmla="*/ 13420 h 788515"/>
              <a:gd name="connsiteX1377" fmla="*/ 390381 w 1522157"/>
              <a:gd name="connsiteY1377" fmla="*/ 13420 h 788515"/>
              <a:gd name="connsiteX1378" fmla="*/ 132264 w 1522157"/>
              <a:gd name="connsiteY1378" fmla="*/ 13420 h 788515"/>
              <a:gd name="connsiteX1379" fmla="*/ 121081 w 1522157"/>
              <a:gd name="connsiteY1379" fmla="*/ 13420 h 788515"/>
              <a:gd name="connsiteX1380" fmla="*/ 50997 w 1522157"/>
              <a:gd name="connsiteY1380" fmla="*/ 13420 h 788515"/>
              <a:gd name="connsiteX1381" fmla="*/ 52786 w 1522157"/>
              <a:gd name="connsiteY1381" fmla="*/ 18341 h 788515"/>
              <a:gd name="connsiteX1382" fmla="*/ 53681 w 1522157"/>
              <a:gd name="connsiteY1382" fmla="*/ 20429 h 788515"/>
              <a:gd name="connsiteX1383" fmla="*/ 54576 w 1522157"/>
              <a:gd name="connsiteY1383" fmla="*/ 21472 h 788515"/>
              <a:gd name="connsiteX1384" fmla="*/ 55918 w 1522157"/>
              <a:gd name="connsiteY1384" fmla="*/ 21472 h 788515"/>
              <a:gd name="connsiteX1385" fmla="*/ 56365 w 1522157"/>
              <a:gd name="connsiteY1385" fmla="*/ 20876 h 788515"/>
              <a:gd name="connsiteX1386" fmla="*/ 56813 w 1522157"/>
              <a:gd name="connsiteY1386" fmla="*/ 20876 h 788515"/>
              <a:gd name="connsiteX1387" fmla="*/ 57260 w 1522157"/>
              <a:gd name="connsiteY1387" fmla="*/ 21472 h 788515"/>
              <a:gd name="connsiteX1388" fmla="*/ 58155 w 1522157"/>
              <a:gd name="connsiteY1388" fmla="*/ 24753 h 788515"/>
              <a:gd name="connsiteX1389" fmla="*/ 58155 w 1522157"/>
              <a:gd name="connsiteY1389" fmla="*/ 28779 h 788515"/>
              <a:gd name="connsiteX1390" fmla="*/ 58453 w 1522157"/>
              <a:gd name="connsiteY1390" fmla="*/ 29376 h 788515"/>
              <a:gd name="connsiteX1391" fmla="*/ 58453 w 1522157"/>
              <a:gd name="connsiteY1391" fmla="*/ 30568 h 788515"/>
              <a:gd name="connsiteX1392" fmla="*/ 57409 w 1522157"/>
              <a:gd name="connsiteY1392" fmla="*/ 31165 h 788515"/>
              <a:gd name="connsiteX1393" fmla="*/ 55172 w 1522157"/>
              <a:gd name="connsiteY1393" fmla="*/ 30867 h 788515"/>
              <a:gd name="connsiteX1394" fmla="*/ 54427 w 1522157"/>
              <a:gd name="connsiteY1394" fmla="*/ 31165 h 788515"/>
              <a:gd name="connsiteX1395" fmla="*/ 54129 w 1522157"/>
              <a:gd name="connsiteY1395" fmla="*/ 32060 h 788515"/>
              <a:gd name="connsiteX1396" fmla="*/ 54129 w 1522157"/>
              <a:gd name="connsiteY1396" fmla="*/ 32656 h 788515"/>
              <a:gd name="connsiteX1397" fmla="*/ 55023 w 1522157"/>
              <a:gd name="connsiteY1397" fmla="*/ 33103 h 788515"/>
              <a:gd name="connsiteX1398" fmla="*/ 56514 w 1522157"/>
              <a:gd name="connsiteY1398" fmla="*/ 33103 h 788515"/>
              <a:gd name="connsiteX1399" fmla="*/ 57558 w 1522157"/>
              <a:gd name="connsiteY1399" fmla="*/ 33849 h 788515"/>
              <a:gd name="connsiteX1400" fmla="*/ 58900 w 1522157"/>
              <a:gd name="connsiteY1400" fmla="*/ 35191 h 788515"/>
              <a:gd name="connsiteX1401" fmla="*/ 60988 w 1522157"/>
              <a:gd name="connsiteY1401" fmla="*/ 38024 h 788515"/>
              <a:gd name="connsiteX1402" fmla="*/ 60988 w 1522157"/>
              <a:gd name="connsiteY1402" fmla="*/ 38919 h 788515"/>
              <a:gd name="connsiteX1403" fmla="*/ 59497 w 1522157"/>
              <a:gd name="connsiteY1403" fmla="*/ 39366 h 788515"/>
              <a:gd name="connsiteX1404" fmla="*/ 58155 w 1522157"/>
              <a:gd name="connsiteY1404" fmla="*/ 40410 h 788515"/>
              <a:gd name="connsiteX1405" fmla="*/ 57856 w 1522157"/>
              <a:gd name="connsiteY1405" fmla="*/ 41454 h 788515"/>
              <a:gd name="connsiteX1406" fmla="*/ 58155 w 1522157"/>
              <a:gd name="connsiteY1406" fmla="*/ 42796 h 788515"/>
              <a:gd name="connsiteX1407" fmla="*/ 58751 w 1522157"/>
              <a:gd name="connsiteY1407" fmla="*/ 43839 h 788515"/>
              <a:gd name="connsiteX1408" fmla="*/ 61435 w 1522157"/>
              <a:gd name="connsiteY1408" fmla="*/ 45480 h 788515"/>
              <a:gd name="connsiteX1409" fmla="*/ 61584 w 1522157"/>
              <a:gd name="connsiteY1409" fmla="*/ 45480 h 788515"/>
              <a:gd name="connsiteX1410" fmla="*/ 60540 w 1522157"/>
              <a:gd name="connsiteY1410" fmla="*/ 42199 h 788515"/>
              <a:gd name="connsiteX1411" fmla="*/ 60839 w 1522157"/>
              <a:gd name="connsiteY1411" fmla="*/ 41901 h 788515"/>
              <a:gd name="connsiteX1412" fmla="*/ 61584 w 1522157"/>
              <a:gd name="connsiteY1412" fmla="*/ 42498 h 788515"/>
              <a:gd name="connsiteX1413" fmla="*/ 62479 w 1522157"/>
              <a:gd name="connsiteY1413" fmla="*/ 44287 h 788515"/>
              <a:gd name="connsiteX1414" fmla="*/ 63374 w 1522157"/>
              <a:gd name="connsiteY1414" fmla="*/ 45480 h 788515"/>
              <a:gd name="connsiteX1415" fmla="*/ 64865 w 1522157"/>
              <a:gd name="connsiteY1415" fmla="*/ 46822 h 788515"/>
              <a:gd name="connsiteX1416" fmla="*/ 65312 w 1522157"/>
              <a:gd name="connsiteY1416" fmla="*/ 47866 h 788515"/>
              <a:gd name="connsiteX1417" fmla="*/ 63374 w 1522157"/>
              <a:gd name="connsiteY1417" fmla="*/ 50550 h 788515"/>
              <a:gd name="connsiteX1418" fmla="*/ 63075 w 1522157"/>
              <a:gd name="connsiteY1418" fmla="*/ 51743 h 788515"/>
              <a:gd name="connsiteX1419" fmla="*/ 61435 w 1522157"/>
              <a:gd name="connsiteY1419" fmla="*/ 54427 h 788515"/>
              <a:gd name="connsiteX1420" fmla="*/ 61137 w 1522157"/>
              <a:gd name="connsiteY1420" fmla="*/ 55769 h 788515"/>
              <a:gd name="connsiteX1421" fmla="*/ 61733 w 1522157"/>
              <a:gd name="connsiteY1421" fmla="*/ 56812 h 788515"/>
              <a:gd name="connsiteX1422" fmla="*/ 61733 w 1522157"/>
              <a:gd name="connsiteY1422" fmla="*/ 58005 h 788515"/>
              <a:gd name="connsiteX1423" fmla="*/ 61137 w 1522157"/>
              <a:gd name="connsiteY1423" fmla="*/ 59347 h 788515"/>
              <a:gd name="connsiteX1424" fmla="*/ 61137 w 1522157"/>
              <a:gd name="connsiteY1424" fmla="*/ 60242 h 788515"/>
              <a:gd name="connsiteX1425" fmla="*/ 61882 w 1522157"/>
              <a:gd name="connsiteY1425" fmla="*/ 61137 h 788515"/>
              <a:gd name="connsiteX1426" fmla="*/ 62181 w 1522157"/>
              <a:gd name="connsiteY1426" fmla="*/ 62031 h 788515"/>
              <a:gd name="connsiteX1427" fmla="*/ 62181 w 1522157"/>
              <a:gd name="connsiteY1427" fmla="*/ 64715 h 788515"/>
              <a:gd name="connsiteX1428" fmla="*/ 62628 w 1522157"/>
              <a:gd name="connsiteY1428" fmla="*/ 69338 h 788515"/>
              <a:gd name="connsiteX1429" fmla="*/ 62628 w 1522157"/>
              <a:gd name="connsiteY1429" fmla="*/ 70233 h 788515"/>
              <a:gd name="connsiteX1430" fmla="*/ 60839 w 1522157"/>
              <a:gd name="connsiteY1430" fmla="*/ 72320 h 788515"/>
              <a:gd name="connsiteX1431" fmla="*/ 59646 w 1522157"/>
              <a:gd name="connsiteY1431" fmla="*/ 72917 h 788515"/>
              <a:gd name="connsiteX1432" fmla="*/ 58453 w 1522157"/>
              <a:gd name="connsiteY1432" fmla="*/ 72917 h 788515"/>
              <a:gd name="connsiteX1433" fmla="*/ 57707 w 1522157"/>
              <a:gd name="connsiteY1433" fmla="*/ 73662 h 788515"/>
              <a:gd name="connsiteX1434" fmla="*/ 56067 w 1522157"/>
              <a:gd name="connsiteY1434" fmla="*/ 77390 h 788515"/>
              <a:gd name="connsiteX1435" fmla="*/ 55470 w 1522157"/>
              <a:gd name="connsiteY1435" fmla="*/ 78136 h 788515"/>
              <a:gd name="connsiteX1436" fmla="*/ 53532 w 1522157"/>
              <a:gd name="connsiteY1436" fmla="*/ 79329 h 788515"/>
              <a:gd name="connsiteX1437" fmla="*/ 52786 w 1522157"/>
              <a:gd name="connsiteY1437" fmla="*/ 79329 h 788515"/>
              <a:gd name="connsiteX1438" fmla="*/ 50699 w 1522157"/>
              <a:gd name="connsiteY1438" fmla="*/ 78136 h 788515"/>
              <a:gd name="connsiteX1439" fmla="*/ 48015 w 1522157"/>
              <a:gd name="connsiteY1439" fmla="*/ 78583 h 788515"/>
              <a:gd name="connsiteX1440" fmla="*/ 45033 w 1522157"/>
              <a:gd name="connsiteY1440" fmla="*/ 78285 h 788515"/>
              <a:gd name="connsiteX1441" fmla="*/ 46076 w 1522157"/>
              <a:gd name="connsiteY1441" fmla="*/ 77092 h 788515"/>
              <a:gd name="connsiteX1442" fmla="*/ 46971 w 1522157"/>
              <a:gd name="connsiteY1442" fmla="*/ 74557 h 788515"/>
              <a:gd name="connsiteX1443" fmla="*/ 47866 w 1522157"/>
              <a:gd name="connsiteY1443" fmla="*/ 73066 h 788515"/>
              <a:gd name="connsiteX1444" fmla="*/ 50252 w 1522157"/>
              <a:gd name="connsiteY1444" fmla="*/ 71426 h 788515"/>
              <a:gd name="connsiteX1445" fmla="*/ 50699 w 1522157"/>
              <a:gd name="connsiteY1445" fmla="*/ 71724 h 788515"/>
              <a:gd name="connsiteX1446" fmla="*/ 51444 w 1522157"/>
              <a:gd name="connsiteY1446" fmla="*/ 75303 h 788515"/>
              <a:gd name="connsiteX1447" fmla="*/ 51892 w 1522157"/>
              <a:gd name="connsiteY1447" fmla="*/ 75601 h 788515"/>
              <a:gd name="connsiteX1448" fmla="*/ 53085 w 1522157"/>
              <a:gd name="connsiteY1448" fmla="*/ 72619 h 788515"/>
              <a:gd name="connsiteX1449" fmla="*/ 53383 w 1522157"/>
              <a:gd name="connsiteY1449" fmla="*/ 72171 h 788515"/>
              <a:gd name="connsiteX1450" fmla="*/ 54874 w 1522157"/>
              <a:gd name="connsiteY1450" fmla="*/ 73364 h 788515"/>
              <a:gd name="connsiteX1451" fmla="*/ 56067 w 1522157"/>
              <a:gd name="connsiteY1451" fmla="*/ 73662 h 788515"/>
              <a:gd name="connsiteX1452" fmla="*/ 56813 w 1522157"/>
              <a:gd name="connsiteY1452" fmla="*/ 73066 h 788515"/>
              <a:gd name="connsiteX1453" fmla="*/ 57409 w 1522157"/>
              <a:gd name="connsiteY1453" fmla="*/ 69189 h 788515"/>
              <a:gd name="connsiteX1454" fmla="*/ 57409 w 1522157"/>
              <a:gd name="connsiteY1454" fmla="*/ 67101 h 788515"/>
              <a:gd name="connsiteX1455" fmla="*/ 56514 w 1522157"/>
              <a:gd name="connsiteY1455" fmla="*/ 64865 h 788515"/>
              <a:gd name="connsiteX1456" fmla="*/ 54129 w 1522157"/>
              <a:gd name="connsiteY1456" fmla="*/ 61882 h 788515"/>
              <a:gd name="connsiteX1457" fmla="*/ 54427 w 1522157"/>
              <a:gd name="connsiteY1457" fmla="*/ 61882 h 788515"/>
              <a:gd name="connsiteX1458" fmla="*/ 55321 w 1522157"/>
              <a:gd name="connsiteY1458" fmla="*/ 61882 h 788515"/>
              <a:gd name="connsiteX1459" fmla="*/ 55769 w 1522157"/>
              <a:gd name="connsiteY1459" fmla="*/ 61584 h 788515"/>
              <a:gd name="connsiteX1460" fmla="*/ 55321 w 1522157"/>
              <a:gd name="connsiteY1460" fmla="*/ 58900 h 788515"/>
              <a:gd name="connsiteX1461" fmla="*/ 55620 w 1522157"/>
              <a:gd name="connsiteY1461" fmla="*/ 58155 h 788515"/>
              <a:gd name="connsiteX1462" fmla="*/ 58155 w 1522157"/>
              <a:gd name="connsiteY1462" fmla="*/ 56216 h 788515"/>
              <a:gd name="connsiteX1463" fmla="*/ 58453 w 1522157"/>
              <a:gd name="connsiteY1463" fmla="*/ 54576 h 788515"/>
              <a:gd name="connsiteX1464" fmla="*/ 57856 w 1522157"/>
              <a:gd name="connsiteY1464" fmla="*/ 50997 h 788515"/>
              <a:gd name="connsiteX1465" fmla="*/ 56514 w 1522157"/>
              <a:gd name="connsiteY1465" fmla="*/ 50699 h 788515"/>
              <a:gd name="connsiteX1466" fmla="*/ 56514 w 1522157"/>
              <a:gd name="connsiteY1466" fmla="*/ 51146 h 788515"/>
              <a:gd name="connsiteX1467" fmla="*/ 56514 w 1522157"/>
              <a:gd name="connsiteY1467" fmla="*/ 53234 h 788515"/>
              <a:gd name="connsiteX1468" fmla="*/ 55918 w 1522157"/>
              <a:gd name="connsiteY1468" fmla="*/ 53979 h 788515"/>
              <a:gd name="connsiteX1469" fmla="*/ 53085 w 1522157"/>
              <a:gd name="connsiteY1469" fmla="*/ 56514 h 788515"/>
              <a:gd name="connsiteX1470" fmla="*/ 52041 w 1522157"/>
              <a:gd name="connsiteY1470" fmla="*/ 58602 h 788515"/>
              <a:gd name="connsiteX1471" fmla="*/ 50550 w 1522157"/>
              <a:gd name="connsiteY1471" fmla="*/ 60093 h 788515"/>
              <a:gd name="connsiteX1472" fmla="*/ 48015 w 1522157"/>
              <a:gd name="connsiteY1472" fmla="*/ 61882 h 788515"/>
              <a:gd name="connsiteX1473" fmla="*/ 46225 w 1522157"/>
              <a:gd name="connsiteY1473" fmla="*/ 63523 h 788515"/>
              <a:gd name="connsiteX1474" fmla="*/ 44436 w 1522157"/>
              <a:gd name="connsiteY1474" fmla="*/ 66356 h 788515"/>
              <a:gd name="connsiteX1475" fmla="*/ 44138 w 1522157"/>
              <a:gd name="connsiteY1475" fmla="*/ 67250 h 788515"/>
              <a:gd name="connsiteX1476" fmla="*/ 44138 w 1522157"/>
              <a:gd name="connsiteY1476" fmla="*/ 69189 h 788515"/>
              <a:gd name="connsiteX1477" fmla="*/ 45182 w 1522157"/>
              <a:gd name="connsiteY1477" fmla="*/ 69189 h 788515"/>
              <a:gd name="connsiteX1478" fmla="*/ 47866 w 1522157"/>
              <a:gd name="connsiteY1478" fmla="*/ 68592 h 788515"/>
              <a:gd name="connsiteX1479" fmla="*/ 47866 w 1522157"/>
              <a:gd name="connsiteY1479" fmla="*/ 68891 h 788515"/>
              <a:gd name="connsiteX1480" fmla="*/ 44883 w 1522157"/>
              <a:gd name="connsiteY1480" fmla="*/ 70531 h 788515"/>
              <a:gd name="connsiteX1481" fmla="*/ 42945 w 1522157"/>
              <a:gd name="connsiteY1481" fmla="*/ 70978 h 788515"/>
              <a:gd name="connsiteX1482" fmla="*/ 42050 w 1522157"/>
              <a:gd name="connsiteY1482" fmla="*/ 70680 h 788515"/>
              <a:gd name="connsiteX1483" fmla="*/ 42050 w 1522157"/>
              <a:gd name="connsiteY1483" fmla="*/ 69636 h 788515"/>
              <a:gd name="connsiteX1484" fmla="*/ 42050 w 1522157"/>
              <a:gd name="connsiteY1484" fmla="*/ 67847 h 788515"/>
              <a:gd name="connsiteX1485" fmla="*/ 44138 w 1522157"/>
              <a:gd name="connsiteY1485" fmla="*/ 63821 h 788515"/>
              <a:gd name="connsiteX1486" fmla="*/ 50102 w 1522157"/>
              <a:gd name="connsiteY1486" fmla="*/ 55470 h 788515"/>
              <a:gd name="connsiteX1487" fmla="*/ 50550 w 1522157"/>
              <a:gd name="connsiteY1487" fmla="*/ 55769 h 788515"/>
              <a:gd name="connsiteX1488" fmla="*/ 50550 w 1522157"/>
              <a:gd name="connsiteY1488" fmla="*/ 57409 h 788515"/>
              <a:gd name="connsiteX1489" fmla="*/ 51295 w 1522157"/>
              <a:gd name="connsiteY1489" fmla="*/ 57409 h 788515"/>
              <a:gd name="connsiteX1490" fmla="*/ 54427 w 1522157"/>
              <a:gd name="connsiteY1490" fmla="*/ 52488 h 788515"/>
              <a:gd name="connsiteX1491" fmla="*/ 53830 w 1522157"/>
              <a:gd name="connsiteY1491" fmla="*/ 50699 h 788515"/>
              <a:gd name="connsiteX1492" fmla="*/ 52190 w 1522157"/>
              <a:gd name="connsiteY1492" fmla="*/ 47866 h 788515"/>
              <a:gd name="connsiteX1493" fmla="*/ 51444 w 1522157"/>
              <a:gd name="connsiteY1493" fmla="*/ 45629 h 788515"/>
              <a:gd name="connsiteX1494" fmla="*/ 51444 w 1522157"/>
              <a:gd name="connsiteY1494" fmla="*/ 44138 h 788515"/>
              <a:gd name="connsiteX1495" fmla="*/ 51146 w 1522157"/>
              <a:gd name="connsiteY1495" fmla="*/ 43541 h 788515"/>
              <a:gd name="connsiteX1496" fmla="*/ 48909 w 1522157"/>
              <a:gd name="connsiteY1496" fmla="*/ 45182 h 788515"/>
              <a:gd name="connsiteX1497" fmla="*/ 47717 w 1522157"/>
              <a:gd name="connsiteY1497" fmla="*/ 45629 h 788515"/>
              <a:gd name="connsiteX1498" fmla="*/ 46076 w 1522157"/>
              <a:gd name="connsiteY1498" fmla="*/ 45629 h 788515"/>
              <a:gd name="connsiteX1499" fmla="*/ 44734 w 1522157"/>
              <a:gd name="connsiteY1499" fmla="*/ 45480 h 788515"/>
              <a:gd name="connsiteX1500" fmla="*/ 42050 w 1522157"/>
              <a:gd name="connsiteY1500" fmla="*/ 43094 h 788515"/>
              <a:gd name="connsiteX1501" fmla="*/ 41006 w 1522157"/>
              <a:gd name="connsiteY1501" fmla="*/ 43094 h 788515"/>
              <a:gd name="connsiteX1502" fmla="*/ 38621 w 1522157"/>
              <a:gd name="connsiteY1502" fmla="*/ 43989 h 788515"/>
              <a:gd name="connsiteX1503" fmla="*/ 37428 w 1522157"/>
              <a:gd name="connsiteY1503" fmla="*/ 43989 h 788515"/>
              <a:gd name="connsiteX1504" fmla="*/ 19534 w 1522157"/>
              <a:gd name="connsiteY1504" fmla="*/ 42498 h 788515"/>
              <a:gd name="connsiteX1505" fmla="*/ 16254 w 1522157"/>
              <a:gd name="connsiteY1505" fmla="*/ 41454 h 788515"/>
              <a:gd name="connsiteX1506" fmla="*/ 14166 w 1522157"/>
              <a:gd name="connsiteY1506" fmla="*/ 39963 h 788515"/>
              <a:gd name="connsiteX1507" fmla="*/ 7456 w 1522157"/>
              <a:gd name="connsiteY1507" fmla="*/ 37875 h 788515"/>
              <a:gd name="connsiteX1508" fmla="*/ 2088 w 1522157"/>
              <a:gd name="connsiteY1508" fmla="*/ 35340 h 788515"/>
              <a:gd name="connsiteX1509" fmla="*/ 0 w 1522157"/>
              <a:gd name="connsiteY1509" fmla="*/ 35340 h 788515"/>
              <a:gd name="connsiteX1510" fmla="*/ 746 w 1522157"/>
              <a:gd name="connsiteY1510" fmla="*/ 38471 h 788515"/>
              <a:gd name="connsiteX1511" fmla="*/ 149 w 1522157"/>
              <a:gd name="connsiteY1511" fmla="*/ 43243 h 788515"/>
              <a:gd name="connsiteX1512" fmla="*/ 1193 w 1522157"/>
              <a:gd name="connsiteY1512" fmla="*/ 49506 h 788515"/>
              <a:gd name="connsiteX1513" fmla="*/ 2237 w 1522157"/>
              <a:gd name="connsiteY1513" fmla="*/ 51892 h 788515"/>
              <a:gd name="connsiteX1514" fmla="*/ 6412 w 1522157"/>
              <a:gd name="connsiteY1514" fmla="*/ 56067 h 788515"/>
              <a:gd name="connsiteX1515" fmla="*/ 8649 w 1522157"/>
              <a:gd name="connsiteY1515" fmla="*/ 60391 h 788515"/>
              <a:gd name="connsiteX1516" fmla="*/ 10438 w 1522157"/>
              <a:gd name="connsiteY1516" fmla="*/ 69189 h 788515"/>
              <a:gd name="connsiteX1517" fmla="*/ 13271 w 1522157"/>
              <a:gd name="connsiteY1517" fmla="*/ 76048 h 788515"/>
              <a:gd name="connsiteX1518" fmla="*/ 14017 w 1522157"/>
              <a:gd name="connsiteY1518" fmla="*/ 80223 h 788515"/>
              <a:gd name="connsiteX1519" fmla="*/ 14017 w 1522157"/>
              <a:gd name="connsiteY1519" fmla="*/ 82758 h 788515"/>
              <a:gd name="connsiteX1520" fmla="*/ 14911 w 1522157"/>
              <a:gd name="connsiteY1520" fmla="*/ 84846 h 788515"/>
              <a:gd name="connsiteX1521" fmla="*/ 15508 w 1522157"/>
              <a:gd name="connsiteY1521" fmla="*/ 83206 h 788515"/>
              <a:gd name="connsiteX1522" fmla="*/ 15508 w 1522157"/>
              <a:gd name="connsiteY1522" fmla="*/ 82013 h 788515"/>
              <a:gd name="connsiteX1523" fmla="*/ 17446 w 1522157"/>
              <a:gd name="connsiteY1523" fmla="*/ 82162 h 788515"/>
              <a:gd name="connsiteX1524" fmla="*/ 18938 w 1522157"/>
              <a:gd name="connsiteY1524" fmla="*/ 83802 h 788515"/>
              <a:gd name="connsiteX1525" fmla="*/ 22665 w 1522157"/>
              <a:gd name="connsiteY1525" fmla="*/ 84548 h 788515"/>
              <a:gd name="connsiteX1526" fmla="*/ 15508 w 1522157"/>
              <a:gd name="connsiteY1526" fmla="*/ 87977 h 788515"/>
              <a:gd name="connsiteX1527" fmla="*/ 16552 w 1522157"/>
              <a:gd name="connsiteY1527" fmla="*/ 92003 h 788515"/>
              <a:gd name="connsiteX1528" fmla="*/ 19534 w 1522157"/>
              <a:gd name="connsiteY1528" fmla="*/ 93196 h 788515"/>
              <a:gd name="connsiteX1529" fmla="*/ 21323 w 1522157"/>
              <a:gd name="connsiteY1529" fmla="*/ 94837 h 788515"/>
              <a:gd name="connsiteX1530" fmla="*/ 20727 w 1522157"/>
              <a:gd name="connsiteY1530" fmla="*/ 99161 h 788515"/>
              <a:gd name="connsiteX1531" fmla="*/ 19832 w 1522157"/>
              <a:gd name="connsiteY1531" fmla="*/ 102591 h 788515"/>
              <a:gd name="connsiteX1532" fmla="*/ 18043 w 1522157"/>
              <a:gd name="connsiteY1532" fmla="*/ 99608 h 788515"/>
              <a:gd name="connsiteX1533" fmla="*/ 17297 w 1522157"/>
              <a:gd name="connsiteY1533" fmla="*/ 96775 h 788515"/>
              <a:gd name="connsiteX1534" fmla="*/ 17297 w 1522157"/>
              <a:gd name="connsiteY1534" fmla="*/ 100652 h 788515"/>
              <a:gd name="connsiteX1535" fmla="*/ 17297 w 1522157"/>
              <a:gd name="connsiteY1535" fmla="*/ 104678 h 788515"/>
              <a:gd name="connsiteX1536" fmla="*/ 16552 w 1522157"/>
              <a:gd name="connsiteY1536" fmla="*/ 107959 h 788515"/>
              <a:gd name="connsiteX1537" fmla="*/ 19534 w 1522157"/>
              <a:gd name="connsiteY1537" fmla="*/ 107213 h 788515"/>
              <a:gd name="connsiteX1538" fmla="*/ 21174 w 1522157"/>
              <a:gd name="connsiteY1538" fmla="*/ 108406 h 788515"/>
              <a:gd name="connsiteX1539" fmla="*/ 26691 w 1522157"/>
              <a:gd name="connsiteY1539" fmla="*/ 107362 h 788515"/>
              <a:gd name="connsiteX1540" fmla="*/ 27735 w 1522157"/>
              <a:gd name="connsiteY1540" fmla="*/ 108406 h 788515"/>
              <a:gd name="connsiteX1541" fmla="*/ 32656 w 1522157"/>
              <a:gd name="connsiteY1541" fmla="*/ 108406 h 788515"/>
              <a:gd name="connsiteX1542" fmla="*/ 34296 w 1522157"/>
              <a:gd name="connsiteY1542" fmla="*/ 110046 h 788515"/>
              <a:gd name="connsiteX1543" fmla="*/ 37130 w 1522157"/>
              <a:gd name="connsiteY1543" fmla="*/ 111836 h 788515"/>
              <a:gd name="connsiteX1544" fmla="*/ 38322 w 1522157"/>
              <a:gd name="connsiteY1544" fmla="*/ 111836 h 788515"/>
              <a:gd name="connsiteX1545" fmla="*/ 39068 w 1522157"/>
              <a:gd name="connsiteY1545" fmla="*/ 112432 h 788515"/>
              <a:gd name="connsiteX1546" fmla="*/ 36384 w 1522157"/>
              <a:gd name="connsiteY1546" fmla="*/ 112730 h 788515"/>
              <a:gd name="connsiteX1547" fmla="*/ 34296 w 1522157"/>
              <a:gd name="connsiteY1547" fmla="*/ 112283 h 788515"/>
              <a:gd name="connsiteX1548" fmla="*/ 32656 w 1522157"/>
              <a:gd name="connsiteY1548" fmla="*/ 110345 h 788515"/>
              <a:gd name="connsiteX1549" fmla="*/ 31165 w 1522157"/>
              <a:gd name="connsiteY1549" fmla="*/ 109897 h 788515"/>
              <a:gd name="connsiteX1550" fmla="*/ 27139 w 1522157"/>
              <a:gd name="connsiteY1550" fmla="*/ 111239 h 788515"/>
              <a:gd name="connsiteX1551" fmla="*/ 20876 w 1522157"/>
              <a:gd name="connsiteY1551" fmla="*/ 111239 h 788515"/>
              <a:gd name="connsiteX1552" fmla="*/ 19534 w 1522157"/>
              <a:gd name="connsiteY1552" fmla="*/ 109748 h 788515"/>
              <a:gd name="connsiteX1553" fmla="*/ 18788 w 1522157"/>
              <a:gd name="connsiteY1553" fmla="*/ 109748 h 788515"/>
              <a:gd name="connsiteX1554" fmla="*/ 19087 w 1522157"/>
              <a:gd name="connsiteY1554" fmla="*/ 111388 h 788515"/>
              <a:gd name="connsiteX1555" fmla="*/ 19832 w 1522157"/>
              <a:gd name="connsiteY1555" fmla="*/ 112730 h 788515"/>
              <a:gd name="connsiteX1556" fmla="*/ 19534 w 1522157"/>
              <a:gd name="connsiteY1556" fmla="*/ 122870 h 788515"/>
              <a:gd name="connsiteX1557" fmla="*/ 20429 w 1522157"/>
              <a:gd name="connsiteY1557" fmla="*/ 131966 h 788515"/>
              <a:gd name="connsiteX1558" fmla="*/ 19534 w 1522157"/>
              <a:gd name="connsiteY1558" fmla="*/ 135396 h 788515"/>
              <a:gd name="connsiteX1559" fmla="*/ 19981 w 1522157"/>
              <a:gd name="connsiteY1559" fmla="*/ 137931 h 788515"/>
              <a:gd name="connsiteX1560" fmla="*/ 16999 w 1522157"/>
              <a:gd name="connsiteY1560" fmla="*/ 159105 h 788515"/>
              <a:gd name="connsiteX1561" fmla="*/ 17446 w 1522157"/>
              <a:gd name="connsiteY1561" fmla="*/ 163429 h 788515"/>
              <a:gd name="connsiteX1562" fmla="*/ 16850 w 1522157"/>
              <a:gd name="connsiteY1562" fmla="*/ 167753 h 788515"/>
              <a:gd name="connsiteX1563" fmla="*/ 17297 w 1522157"/>
              <a:gd name="connsiteY1563" fmla="*/ 170885 h 788515"/>
              <a:gd name="connsiteX1564" fmla="*/ 15955 w 1522157"/>
              <a:gd name="connsiteY1564" fmla="*/ 174016 h 788515"/>
              <a:gd name="connsiteX1565" fmla="*/ 15061 w 1522157"/>
              <a:gd name="connsiteY1565" fmla="*/ 183410 h 788515"/>
              <a:gd name="connsiteX1566" fmla="*/ 14613 w 1522157"/>
              <a:gd name="connsiteY1566" fmla="*/ 195638 h 788515"/>
              <a:gd name="connsiteX1567" fmla="*/ 13718 w 1522157"/>
              <a:gd name="connsiteY1567" fmla="*/ 196980 h 788515"/>
              <a:gd name="connsiteX1568" fmla="*/ 12227 w 1522157"/>
              <a:gd name="connsiteY1568" fmla="*/ 200708 h 788515"/>
              <a:gd name="connsiteX1569" fmla="*/ 10885 w 1522157"/>
              <a:gd name="connsiteY1569" fmla="*/ 205032 h 788515"/>
              <a:gd name="connsiteX1570" fmla="*/ 12377 w 1522157"/>
              <a:gd name="connsiteY1570" fmla="*/ 204137 h 788515"/>
              <a:gd name="connsiteX1571" fmla="*/ 13271 w 1522157"/>
              <a:gd name="connsiteY1571" fmla="*/ 204585 h 788515"/>
              <a:gd name="connsiteX1572" fmla="*/ 11184 w 1522157"/>
              <a:gd name="connsiteY1572" fmla="*/ 206523 h 788515"/>
              <a:gd name="connsiteX1573" fmla="*/ 9991 w 1522157"/>
              <a:gd name="connsiteY1573" fmla="*/ 206523 h 788515"/>
              <a:gd name="connsiteX1574" fmla="*/ 9245 w 1522157"/>
              <a:gd name="connsiteY1574" fmla="*/ 207418 h 788515"/>
              <a:gd name="connsiteX1575" fmla="*/ 6412 w 1522157"/>
              <a:gd name="connsiteY1575" fmla="*/ 218303 h 788515"/>
              <a:gd name="connsiteX1576" fmla="*/ 5219 w 1522157"/>
              <a:gd name="connsiteY1576" fmla="*/ 220838 h 788515"/>
              <a:gd name="connsiteX1577" fmla="*/ 4175 w 1522157"/>
              <a:gd name="connsiteY1577" fmla="*/ 225013 h 788515"/>
              <a:gd name="connsiteX1578" fmla="*/ 6710 w 1522157"/>
              <a:gd name="connsiteY1578" fmla="*/ 229785 h 788515"/>
              <a:gd name="connsiteX1579" fmla="*/ 7754 w 1522157"/>
              <a:gd name="connsiteY1579" fmla="*/ 232618 h 788515"/>
              <a:gd name="connsiteX1580" fmla="*/ 7307 w 1522157"/>
              <a:gd name="connsiteY1580" fmla="*/ 239328 h 788515"/>
              <a:gd name="connsiteX1581" fmla="*/ 7605 w 1522157"/>
              <a:gd name="connsiteY1581" fmla="*/ 241863 h 788515"/>
              <a:gd name="connsiteX1582" fmla="*/ 9096 w 1522157"/>
              <a:gd name="connsiteY1582" fmla="*/ 247828 h 788515"/>
              <a:gd name="connsiteX1583" fmla="*/ 12824 w 1522157"/>
              <a:gd name="connsiteY1583" fmla="*/ 252450 h 788515"/>
              <a:gd name="connsiteX1584" fmla="*/ 12824 w 1522157"/>
              <a:gd name="connsiteY1584" fmla="*/ 255582 h 788515"/>
              <a:gd name="connsiteX1585" fmla="*/ 11929 w 1522157"/>
              <a:gd name="connsiteY1585" fmla="*/ 258862 h 788515"/>
              <a:gd name="connsiteX1586" fmla="*/ 14017 w 1522157"/>
              <a:gd name="connsiteY1586" fmla="*/ 261099 h 788515"/>
              <a:gd name="connsiteX1587" fmla="*/ 15210 w 1522157"/>
              <a:gd name="connsiteY1587" fmla="*/ 264230 h 788515"/>
              <a:gd name="connsiteX1588" fmla="*/ 16403 w 1522157"/>
              <a:gd name="connsiteY1588" fmla="*/ 269598 h 788515"/>
              <a:gd name="connsiteX1589" fmla="*/ 16403 w 1522157"/>
              <a:gd name="connsiteY1589" fmla="*/ 272133 h 788515"/>
              <a:gd name="connsiteX1590" fmla="*/ 14613 w 1522157"/>
              <a:gd name="connsiteY1590" fmla="*/ 279589 h 788515"/>
              <a:gd name="connsiteX1591" fmla="*/ 14613 w 1522157"/>
              <a:gd name="connsiteY1591" fmla="*/ 285703 h 788515"/>
              <a:gd name="connsiteX1592" fmla="*/ 12973 w 1522157"/>
              <a:gd name="connsiteY1592" fmla="*/ 290474 h 788515"/>
              <a:gd name="connsiteX1593" fmla="*/ 12526 w 1522157"/>
              <a:gd name="connsiteY1593" fmla="*/ 291518 h 788515"/>
              <a:gd name="connsiteX1594" fmla="*/ 12526 w 1522157"/>
              <a:gd name="connsiteY1594" fmla="*/ 291966 h 788515"/>
              <a:gd name="connsiteX1595" fmla="*/ 13271 w 1522157"/>
              <a:gd name="connsiteY1595" fmla="*/ 291966 h 788515"/>
              <a:gd name="connsiteX1596" fmla="*/ 12824 w 1522157"/>
              <a:gd name="connsiteY1596" fmla="*/ 292860 h 788515"/>
              <a:gd name="connsiteX1597" fmla="*/ 12526 w 1522157"/>
              <a:gd name="connsiteY1597" fmla="*/ 294500 h 788515"/>
              <a:gd name="connsiteX1598" fmla="*/ 11780 w 1522157"/>
              <a:gd name="connsiteY1598" fmla="*/ 294202 h 788515"/>
              <a:gd name="connsiteX1599" fmla="*/ 11780 w 1522157"/>
              <a:gd name="connsiteY1599" fmla="*/ 293457 h 788515"/>
              <a:gd name="connsiteX1600" fmla="*/ 11780 w 1522157"/>
              <a:gd name="connsiteY1600" fmla="*/ 293009 h 788515"/>
              <a:gd name="connsiteX1601" fmla="*/ 11035 w 1522157"/>
              <a:gd name="connsiteY1601" fmla="*/ 293904 h 788515"/>
              <a:gd name="connsiteX1602" fmla="*/ 9991 w 1522157"/>
              <a:gd name="connsiteY1602" fmla="*/ 297632 h 788515"/>
              <a:gd name="connsiteX1603" fmla="*/ 8798 w 1522157"/>
              <a:gd name="connsiteY1603" fmla="*/ 301062 h 788515"/>
              <a:gd name="connsiteX1604" fmla="*/ 9245 w 1522157"/>
              <a:gd name="connsiteY1604" fmla="*/ 304938 h 788515"/>
              <a:gd name="connsiteX1605" fmla="*/ 10140 w 1522157"/>
              <a:gd name="connsiteY1605" fmla="*/ 308815 h 788515"/>
              <a:gd name="connsiteX1606" fmla="*/ 15806 w 1522157"/>
              <a:gd name="connsiteY1606" fmla="*/ 313885 h 788515"/>
              <a:gd name="connsiteX1607" fmla="*/ 21771 w 1522157"/>
              <a:gd name="connsiteY1607" fmla="*/ 321490 h 788515"/>
              <a:gd name="connsiteX1608" fmla="*/ 23113 w 1522157"/>
              <a:gd name="connsiteY1608" fmla="*/ 324174 h 788515"/>
              <a:gd name="connsiteX1609" fmla="*/ 24455 w 1522157"/>
              <a:gd name="connsiteY1609" fmla="*/ 329244 h 788515"/>
              <a:gd name="connsiteX1610" fmla="*/ 24455 w 1522157"/>
              <a:gd name="connsiteY1610" fmla="*/ 332525 h 788515"/>
              <a:gd name="connsiteX1611" fmla="*/ 23560 w 1522157"/>
              <a:gd name="connsiteY1611" fmla="*/ 337296 h 788515"/>
              <a:gd name="connsiteX1612" fmla="*/ 26244 w 1522157"/>
              <a:gd name="connsiteY1612" fmla="*/ 345498 h 788515"/>
              <a:gd name="connsiteX1613" fmla="*/ 26691 w 1522157"/>
              <a:gd name="connsiteY1613" fmla="*/ 352059 h 788515"/>
              <a:gd name="connsiteX1614" fmla="*/ 33998 w 1522157"/>
              <a:gd name="connsiteY1614" fmla="*/ 359514 h 788515"/>
              <a:gd name="connsiteX1615" fmla="*/ 37577 w 1522157"/>
              <a:gd name="connsiteY1615" fmla="*/ 363988 h 788515"/>
              <a:gd name="connsiteX1616" fmla="*/ 42050 w 1522157"/>
              <a:gd name="connsiteY1616" fmla="*/ 366821 h 788515"/>
              <a:gd name="connsiteX1617" fmla="*/ 43989 w 1522157"/>
              <a:gd name="connsiteY1617" fmla="*/ 371443 h 788515"/>
              <a:gd name="connsiteX1618" fmla="*/ 45629 w 1522157"/>
              <a:gd name="connsiteY1618" fmla="*/ 372338 h 788515"/>
              <a:gd name="connsiteX1619" fmla="*/ 47717 w 1522157"/>
              <a:gd name="connsiteY1619" fmla="*/ 374873 h 788515"/>
              <a:gd name="connsiteX1620" fmla="*/ 48611 w 1522157"/>
              <a:gd name="connsiteY1620" fmla="*/ 377259 h 788515"/>
              <a:gd name="connsiteX1621" fmla="*/ 45927 w 1522157"/>
              <a:gd name="connsiteY1621" fmla="*/ 373978 h 788515"/>
              <a:gd name="connsiteX1622" fmla="*/ 46225 w 1522157"/>
              <a:gd name="connsiteY1622" fmla="*/ 378154 h 788515"/>
              <a:gd name="connsiteX1623" fmla="*/ 45331 w 1522157"/>
              <a:gd name="connsiteY1623" fmla="*/ 380688 h 788515"/>
              <a:gd name="connsiteX1624" fmla="*/ 45331 w 1522157"/>
              <a:gd name="connsiteY1624" fmla="*/ 381732 h 788515"/>
              <a:gd name="connsiteX1625" fmla="*/ 47120 w 1522157"/>
              <a:gd name="connsiteY1625" fmla="*/ 379645 h 788515"/>
              <a:gd name="connsiteX1626" fmla="*/ 48611 w 1522157"/>
              <a:gd name="connsiteY1626" fmla="*/ 380539 h 788515"/>
              <a:gd name="connsiteX1627" fmla="*/ 51593 w 1522157"/>
              <a:gd name="connsiteY1627" fmla="*/ 383074 h 788515"/>
              <a:gd name="connsiteX1628" fmla="*/ 53681 w 1522157"/>
              <a:gd name="connsiteY1628" fmla="*/ 384416 h 788515"/>
              <a:gd name="connsiteX1629" fmla="*/ 56216 w 1522157"/>
              <a:gd name="connsiteY1629" fmla="*/ 385311 h 788515"/>
              <a:gd name="connsiteX1630" fmla="*/ 57856 w 1522157"/>
              <a:gd name="connsiteY1630" fmla="*/ 386802 h 788515"/>
              <a:gd name="connsiteX1631" fmla="*/ 59347 w 1522157"/>
              <a:gd name="connsiteY1631" fmla="*/ 386504 h 788515"/>
              <a:gd name="connsiteX1632" fmla="*/ 58602 w 1522157"/>
              <a:gd name="connsiteY1632" fmla="*/ 382776 h 788515"/>
              <a:gd name="connsiteX1633" fmla="*/ 58900 w 1522157"/>
              <a:gd name="connsiteY1633" fmla="*/ 377855 h 788515"/>
              <a:gd name="connsiteX1634" fmla="*/ 61286 w 1522157"/>
              <a:gd name="connsiteY1634" fmla="*/ 376662 h 788515"/>
              <a:gd name="connsiteX1635" fmla="*/ 62777 w 1522157"/>
              <a:gd name="connsiteY1635" fmla="*/ 376961 h 788515"/>
              <a:gd name="connsiteX1636" fmla="*/ 66207 w 1522157"/>
              <a:gd name="connsiteY1636" fmla="*/ 378899 h 788515"/>
              <a:gd name="connsiteX1637" fmla="*/ 67698 w 1522157"/>
              <a:gd name="connsiteY1637" fmla="*/ 378899 h 788515"/>
              <a:gd name="connsiteX1638" fmla="*/ 70978 w 1522157"/>
              <a:gd name="connsiteY1638" fmla="*/ 377259 h 788515"/>
              <a:gd name="connsiteX1639" fmla="*/ 72022 w 1522157"/>
              <a:gd name="connsiteY1639" fmla="*/ 377259 h 788515"/>
              <a:gd name="connsiteX1640" fmla="*/ 73513 w 1522157"/>
              <a:gd name="connsiteY1640" fmla="*/ 378452 h 788515"/>
              <a:gd name="connsiteX1641" fmla="*/ 74855 w 1522157"/>
              <a:gd name="connsiteY1641" fmla="*/ 378899 h 788515"/>
              <a:gd name="connsiteX1642" fmla="*/ 78285 w 1522157"/>
              <a:gd name="connsiteY1642" fmla="*/ 378899 h 788515"/>
              <a:gd name="connsiteX1643" fmla="*/ 80074 w 1522157"/>
              <a:gd name="connsiteY1643" fmla="*/ 378899 h 788515"/>
              <a:gd name="connsiteX1644" fmla="*/ 81565 w 1522157"/>
              <a:gd name="connsiteY1644" fmla="*/ 378601 h 788515"/>
              <a:gd name="connsiteX1645" fmla="*/ 84250 w 1522157"/>
              <a:gd name="connsiteY1645" fmla="*/ 379496 h 788515"/>
              <a:gd name="connsiteX1646" fmla="*/ 83057 w 1522157"/>
              <a:gd name="connsiteY1646" fmla="*/ 379496 h 788515"/>
              <a:gd name="connsiteX1647" fmla="*/ 81416 w 1522157"/>
              <a:gd name="connsiteY1647" fmla="*/ 379346 h 788515"/>
              <a:gd name="connsiteX1648" fmla="*/ 79329 w 1522157"/>
              <a:gd name="connsiteY1648" fmla="*/ 380241 h 788515"/>
              <a:gd name="connsiteX1649" fmla="*/ 69636 w 1522157"/>
              <a:gd name="connsiteY1649" fmla="*/ 379794 h 788515"/>
              <a:gd name="connsiteX1650" fmla="*/ 66207 w 1522157"/>
              <a:gd name="connsiteY1650" fmla="*/ 380092 h 788515"/>
              <a:gd name="connsiteX1651" fmla="*/ 63672 w 1522157"/>
              <a:gd name="connsiteY1651" fmla="*/ 381136 h 788515"/>
              <a:gd name="connsiteX1652" fmla="*/ 61733 w 1522157"/>
              <a:gd name="connsiteY1652" fmla="*/ 382627 h 788515"/>
              <a:gd name="connsiteX1653" fmla="*/ 62330 w 1522157"/>
              <a:gd name="connsiteY1653" fmla="*/ 383820 h 788515"/>
              <a:gd name="connsiteX1654" fmla="*/ 63224 w 1522157"/>
              <a:gd name="connsiteY1654" fmla="*/ 384565 h 788515"/>
              <a:gd name="connsiteX1655" fmla="*/ 64268 w 1522157"/>
              <a:gd name="connsiteY1655" fmla="*/ 387995 h 788515"/>
              <a:gd name="connsiteX1656" fmla="*/ 66207 w 1522157"/>
              <a:gd name="connsiteY1656" fmla="*/ 389784 h 788515"/>
              <a:gd name="connsiteX1657" fmla="*/ 67847 w 1522157"/>
              <a:gd name="connsiteY1657" fmla="*/ 393065 h 788515"/>
              <a:gd name="connsiteX1658" fmla="*/ 68742 w 1522157"/>
              <a:gd name="connsiteY1658" fmla="*/ 395749 h 788515"/>
              <a:gd name="connsiteX1659" fmla="*/ 69487 w 1522157"/>
              <a:gd name="connsiteY1659" fmla="*/ 396495 h 788515"/>
              <a:gd name="connsiteX1660" fmla="*/ 70233 w 1522157"/>
              <a:gd name="connsiteY1660" fmla="*/ 397687 h 788515"/>
              <a:gd name="connsiteX1661" fmla="*/ 68891 w 1522157"/>
              <a:gd name="connsiteY1661" fmla="*/ 397687 h 788515"/>
              <a:gd name="connsiteX1662" fmla="*/ 67698 w 1522157"/>
              <a:gd name="connsiteY1662" fmla="*/ 396942 h 788515"/>
              <a:gd name="connsiteX1663" fmla="*/ 66058 w 1522157"/>
              <a:gd name="connsiteY1663" fmla="*/ 395004 h 788515"/>
              <a:gd name="connsiteX1664" fmla="*/ 64268 w 1522157"/>
              <a:gd name="connsiteY1664" fmla="*/ 394109 h 788515"/>
              <a:gd name="connsiteX1665" fmla="*/ 62330 w 1522157"/>
              <a:gd name="connsiteY1665" fmla="*/ 392021 h 788515"/>
              <a:gd name="connsiteX1666" fmla="*/ 61733 w 1522157"/>
              <a:gd name="connsiteY1666" fmla="*/ 389337 h 788515"/>
              <a:gd name="connsiteX1667" fmla="*/ 61733 w 1522157"/>
              <a:gd name="connsiteY1667" fmla="*/ 387846 h 788515"/>
              <a:gd name="connsiteX1668" fmla="*/ 60242 w 1522157"/>
              <a:gd name="connsiteY1668" fmla="*/ 387548 h 788515"/>
              <a:gd name="connsiteX1669" fmla="*/ 58453 w 1522157"/>
              <a:gd name="connsiteY1669" fmla="*/ 388442 h 788515"/>
              <a:gd name="connsiteX1670" fmla="*/ 58751 w 1522157"/>
              <a:gd name="connsiteY1670" fmla="*/ 392170 h 788515"/>
              <a:gd name="connsiteX1671" fmla="*/ 58751 w 1522157"/>
              <a:gd name="connsiteY1671" fmla="*/ 395600 h 788515"/>
              <a:gd name="connsiteX1672" fmla="*/ 61137 w 1522157"/>
              <a:gd name="connsiteY1672" fmla="*/ 400968 h 788515"/>
              <a:gd name="connsiteX1673" fmla="*/ 61435 w 1522157"/>
              <a:gd name="connsiteY1673" fmla="*/ 406187 h 788515"/>
              <a:gd name="connsiteX1674" fmla="*/ 67549 w 1522157"/>
              <a:gd name="connsiteY1674" fmla="*/ 413046 h 788515"/>
              <a:gd name="connsiteX1675" fmla="*/ 75004 w 1522157"/>
              <a:gd name="connsiteY1675" fmla="*/ 414686 h 788515"/>
              <a:gd name="connsiteX1676" fmla="*/ 76943 w 1522157"/>
              <a:gd name="connsiteY1676" fmla="*/ 417520 h 788515"/>
              <a:gd name="connsiteX1677" fmla="*/ 77241 w 1522157"/>
              <a:gd name="connsiteY1677" fmla="*/ 419160 h 788515"/>
              <a:gd name="connsiteX1678" fmla="*/ 77241 w 1522157"/>
              <a:gd name="connsiteY1678" fmla="*/ 421248 h 788515"/>
              <a:gd name="connsiteX1679" fmla="*/ 76197 w 1522157"/>
              <a:gd name="connsiteY1679" fmla="*/ 423633 h 788515"/>
              <a:gd name="connsiteX1680" fmla="*/ 73961 w 1522157"/>
              <a:gd name="connsiteY1680" fmla="*/ 426317 h 788515"/>
              <a:gd name="connsiteX1681" fmla="*/ 73961 w 1522157"/>
              <a:gd name="connsiteY1681" fmla="*/ 430642 h 788515"/>
              <a:gd name="connsiteX1682" fmla="*/ 75004 w 1522157"/>
              <a:gd name="connsiteY1682" fmla="*/ 433773 h 788515"/>
              <a:gd name="connsiteX1683" fmla="*/ 80671 w 1522157"/>
              <a:gd name="connsiteY1683" fmla="*/ 439290 h 788515"/>
              <a:gd name="connsiteX1684" fmla="*/ 85890 w 1522157"/>
              <a:gd name="connsiteY1684" fmla="*/ 446448 h 788515"/>
              <a:gd name="connsiteX1685" fmla="*/ 86784 w 1522157"/>
              <a:gd name="connsiteY1685" fmla="*/ 448386 h 788515"/>
              <a:gd name="connsiteX1686" fmla="*/ 89170 w 1522157"/>
              <a:gd name="connsiteY1686" fmla="*/ 450623 h 788515"/>
              <a:gd name="connsiteX1687" fmla="*/ 90811 w 1522157"/>
              <a:gd name="connsiteY1687" fmla="*/ 454202 h 788515"/>
              <a:gd name="connsiteX1688" fmla="*/ 94687 w 1522157"/>
              <a:gd name="connsiteY1688" fmla="*/ 456289 h 788515"/>
              <a:gd name="connsiteX1689" fmla="*/ 97670 w 1522157"/>
              <a:gd name="connsiteY1689" fmla="*/ 460166 h 788515"/>
              <a:gd name="connsiteX1690" fmla="*/ 100950 w 1522157"/>
              <a:gd name="connsiteY1690" fmla="*/ 461956 h 788515"/>
              <a:gd name="connsiteX1691" fmla="*/ 101994 w 1522157"/>
              <a:gd name="connsiteY1691" fmla="*/ 463745 h 788515"/>
              <a:gd name="connsiteX1692" fmla="*/ 101398 w 1522157"/>
              <a:gd name="connsiteY1692" fmla="*/ 466578 h 788515"/>
              <a:gd name="connsiteX1693" fmla="*/ 102143 w 1522157"/>
              <a:gd name="connsiteY1693" fmla="*/ 468666 h 788515"/>
              <a:gd name="connsiteX1694" fmla="*/ 106169 w 1522157"/>
              <a:gd name="connsiteY1694" fmla="*/ 470306 h 788515"/>
              <a:gd name="connsiteX1695" fmla="*/ 107362 w 1522157"/>
              <a:gd name="connsiteY1695" fmla="*/ 471350 h 788515"/>
              <a:gd name="connsiteX1696" fmla="*/ 107959 w 1522157"/>
              <a:gd name="connsiteY1696" fmla="*/ 472841 h 788515"/>
              <a:gd name="connsiteX1697" fmla="*/ 107213 w 1522157"/>
              <a:gd name="connsiteY1697" fmla="*/ 476718 h 788515"/>
              <a:gd name="connsiteX1698" fmla="*/ 108257 w 1522157"/>
              <a:gd name="connsiteY1698" fmla="*/ 481042 h 788515"/>
              <a:gd name="connsiteX1699" fmla="*/ 107959 w 1522157"/>
              <a:gd name="connsiteY1699" fmla="*/ 482981 h 788515"/>
              <a:gd name="connsiteX1700" fmla="*/ 108257 w 1522157"/>
              <a:gd name="connsiteY1700" fmla="*/ 485516 h 788515"/>
              <a:gd name="connsiteX1701" fmla="*/ 107810 w 1522157"/>
              <a:gd name="connsiteY1701" fmla="*/ 488200 h 788515"/>
              <a:gd name="connsiteX1702" fmla="*/ 110046 w 1522157"/>
              <a:gd name="connsiteY1702" fmla="*/ 489244 h 788515"/>
              <a:gd name="connsiteX1703" fmla="*/ 112134 w 1522157"/>
              <a:gd name="connsiteY1703" fmla="*/ 491480 h 788515"/>
              <a:gd name="connsiteX1704" fmla="*/ 114371 w 1522157"/>
              <a:gd name="connsiteY1704" fmla="*/ 491778 h 788515"/>
              <a:gd name="connsiteX1705" fmla="*/ 120335 w 1522157"/>
              <a:gd name="connsiteY1705" fmla="*/ 491331 h 788515"/>
              <a:gd name="connsiteX1706" fmla="*/ 123467 w 1522157"/>
              <a:gd name="connsiteY1706" fmla="*/ 491331 h 788515"/>
              <a:gd name="connsiteX1707" fmla="*/ 128686 w 1522157"/>
              <a:gd name="connsiteY1707" fmla="*/ 493270 h 788515"/>
              <a:gd name="connsiteX1708" fmla="*/ 132413 w 1522157"/>
              <a:gd name="connsiteY1708" fmla="*/ 493717 h 788515"/>
              <a:gd name="connsiteX1709" fmla="*/ 135247 w 1522157"/>
              <a:gd name="connsiteY1709" fmla="*/ 493120 h 788515"/>
              <a:gd name="connsiteX1710" fmla="*/ 140317 w 1522157"/>
              <a:gd name="connsiteY1710" fmla="*/ 495506 h 788515"/>
              <a:gd name="connsiteX1711" fmla="*/ 144193 w 1522157"/>
              <a:gd name="connsiteY1711" fmla="*/ 498041 h 788515"/>
              <a:gd name="connsiteX1712" fmla="*/ 145088 w 1522157"/>
              <a:gd name="connsiteY1712" fmla="*/ 500874 h 788515"/>
              <a:gd name="connsiteX1713" fmla="*/ 147474 w 1522157"/>
              <a:gd name="connsiteY1713" fmla="*/ 502515 h 788515"/>
              <a:gd name="connsiteX1714" fmla="*/ 155675 w 1522157"/>
              <a:gd name="connsiteY1714" fmla="*/ 505199 h 788515"/>
              <a:gd name="connsiteX1715" fmla="*/ 161789 w 1522157"/>
              <a:gd name="connsiteY1715" fmla="*/ 504901 h 788515"/>
              <a:gd name="connsiteX1716" fmla="*/ 164175 w 1522157"/>
              <a:gd name="connsiteY1716" fmla="*/ 505497 h 788515"/>
              <a:gd name="connsiteX1717" fmla="*/ 167157 w 1522157"/>
              <a:gd name="connsiteY1717" fmla="*/ 510418 h 788515"/>
              <a:gd name="connsiteX1718" fmla="*/ 166710 w 1522157"/>
              <a:gd name="connsiteY1718" fmla="*/ 513997 h 788515"/>
              <a:gd name="connsiteX1719" fmla="*/ 169841 w 1522157"/>
              <a:gd name="connsiteY1719" fmla="*/ 515040 h 788515"/>
              <a:gd name="connsiteX1720" fmla="*/ 170587 w 1522157"/>
              <a:gd name="connsiteY1720" fmla="*/ 513549 h 788515"/>
              <a:gd name="connsiteX1721" fmla="*/ 173271 w 1522157"/>
              <a:gd name="connsiteY1721" fmla="*/ 513847 h 788515"/>
              <a:gd name="connsiteX1722" fmla="*/ 175358 w 1522157"/>
              <a:gd name="connsiteY1722" fmla="*/ 514742 h 788515"/>
              <a:gd name="connsiteX1723" fmla="*/ 178788 w 1522157"/>
              <a:gd name="connsiteY1723" fmla="*/ 517873 h 788515"/>
              <a:gd name="connsiteX1724" fmla="*/ 183112 w 1522157"/>
              <a:gd name="connsiteY1724" fmla="*/ 520408 h 788515"/>
              <a:gd name="connsiteX1725" fmla="*/ 191612 w 1522157"/>
              <a:gd name="connsiteY1725" fmla="*/ 527864 h 788515"/>
              <a:gd name="connsiteX1726" fmla="*/ 195489 w 1522157"/>
              <a:gd name="connsiteY1726" fmla="*/ 533829 h 788515"/>
              <a:gd name="connsiteX1727" fmla="*/ 196980 w 1522157"/>
              <a:gd name="connsiteY1727" fmla="*/ 538750 h 788515"/>
              <a:gd name="connsiteX1728" fmla="*/ 196980 w 1522157"/>
              <a:gd name="connsiteY1728" fmla="*/ 540688 h 788515"/>
              <a:gd name="connsiteX1729" fmla="*/ 196831 w 1522157"/>
              <a:gd name="connsiteY1729" fmla="*/ 542776 h 788515"/>
              <a:gd name="connsiteX1730" fmla="*/ 197576 w 1522157"/>
              <a:gd name="connsiteY1730" fmla="*/ 547100 h 788515"/>
              <a:gd name="connsiteX1731" fmla="*/ 199217 w 1522157"/>
              <a:gd name="connsiteY1731" fmla="*/ 546354 h 788515"/>
              <a:gd name="connsiteX1732" fmla="*/ 200410 w 1522157"/>
              <a:gd name="connsiteY1732" fmla="*/ 547547 h 788515"/>
              <a:gd name="connsiteX1733" fmla="*/ 200410 w 1522157"/>
              <a:gd name="connsiteY1733" fmla="*/ 550828 h 788515"/>
              <a:gd name="connsiteX1734" fmla="*/ 200708 w 1522157"/>
              <a:gd name="connsiteY1734" fmla="*/ 550977 h 788515"/>
              <a:gd name="connsiteX1735" fmla="*/ 208313 w 1522157"/>
              <a:gd name="connsiteY1735" fmla="*/ 550380 h 788515"/>
              <a:gd name="connsiteX1736" fmla="*/ 215917 w 1522157"/>
              <a:gd name="connsiteY1736" fmla="*/ 549784 h 788515"/>
              <a:gd name="connsiteX1737" fmla="*/ 223522 w 1522157"/>
              <a:gd name="connsiteY1737" fmla="*/ 549188 h 788515"/>
              <a:gd name="connsiteX1738" fmla="*/ 231127 w 1522157"/>
              <a:gd name="connsiteY1738" fmla="*/ 548591 h 788515"/>
              <a:gd name="connsiteX1739" fmla="*/ 238732 w 1522157"/>
              <a:gd name="connsiteY1739" fmla="*/ 547995 h 788515"/>
              <a:gd name="connsiteX1740" fmla="*/ 246337 w 1522157"/>
              <a:gd name="connsiteY1740" fmla="*/ 547398 h 788515"/>
              <a:gd name="connsiteX1741" fmla="*/ 253941 w 1522157"/>
              <a:gd name="connsiteY1741" fmla="*/ 546802 h 788515"/>
              <a:gd name="connsiteX1742" fmla="*/ 261546 w 1522157"/>
              <a:gd name="connsiteY1742" fmla="*/ 546205 h 788515"/>
              <a:gd name="connsiteX1743" fmla="*/ 264529 w 1522157"/>
              <a:gd name="connsiteY1743" fmla="*/ 545907 h 788515"/>
              <a:gd name="connsiteX1744" fmla="*/ 262888 w 1522157"/>
              <a:gd name="connsiteY1744" fmla="*/ 550530 h 788515"/>
              <a:gd name="connsiteX1745" fmla="*/ 261695 w 1522157"/>
              <a:gd name="connsiteY1745" fmla="*/ 552319 h 788515"/>
              <a:gd name="connsiteX1746" fmla="*/ 274221 w 1522157"/>
              <a:gd name="connsiteY1746" fmla="*/ 556792 h 788515"/>
              <a:gd name="connsiteX1747" fmla="*/ 286747 w 1522157"/>
              <a:gd name="connsiteY1747" fmla="*/ 561266 h 788515"/>
              <a:gd name="connsiteX1748" fmla="*/ 299272 w 1522157"/>
              <a:gd name="connsiteY1748" fmla="*/ 565739 h 788515"/>
              <a:gd name="connsiteX1749" fmla="*/ 311798 w 1522157"/>
              <a:gd name="connsiteY1749" fmla="*/ 570213 h 788515"/>
              <a:gd name="connsiteX1750" fmla="*/ 324323 w 1522157"/>
              <a:gd name="connsiteY1750" fmla="*/ 574686 h 788515"/>
              <a:gd name="connsiteX1751" fmla="*/ 336849 w 1522157"/>
              <a:gd name="connsiteY1751" fmla="*/ 579159 h 788515"/>
              <a:gd name="connsiteX1752" fmla="*/ 349375 w 1522157"/>
              <a:gd name="connsiteY1752" fmla="*/ 583633 h 788515"/>
              <a:gd name="connsiteX1753" fmla="*/ 361900 w 1522157"/>
              <a:gd name="connsiteY1753" fmla="*/ 588106 h 788515"/>
              <a:gd name="connsiteX1754" fmla="*/ 371145 w 1522157"/>
              <a:gd name="connsiteY1754" fmla="*/ 588106 h 788515"/>
              <a:gd name="connsiteX1755" fmla="*/ 380390 w 1522157"/>
              <a:gd name="connsiteY1755" fmla="*/ 588106 h 788515"/>
              <a:gd name="connsiteX1756" fmla="*/ 389635 w 1522157"/>
              <a:gd name="connsiteY1756" fmla="*/ 588106 h 788515"/>
              <a:gd name="connsiteX1757" fmla="*/ 398880 w 1522157"/>
              <a:gd name="connsiteY1757" fmla="*/ 588106 h 788515"/>
              <a:gd name="connsiteX1758" fmla="*/ 408125 w 1522157"/>
              <a:gd name="connsiteY1758" fmla="*/ 588106 h 788515"/>
              <a:gd name="connsiteX1759" fmla="*/ 417371 w 1522157"/>
              <a:gd name="connsiteY1759" fmla="*/ 588106 h 788515"/>
              <a:gd name="connsiteX1760" fmla="*/ 426616 w 1522157"/>
              <a:gd name="connsiteY1760" fmla="*/ 588106 h 788515"/>
              <a:gd name="connsiteX1761" fmla="*/ 435861 w 1522157"/>
              <a:gd name="connsiteY1761" fmla="*/ 588106 h 788515"/>
              <a:gd name="connsiteX1762" fmla="*/ 435861 w 1522157"/>
              <a:gd name="connsiteY1762" fmla="*/ 584677 h 788515"/>
              <a:gd name="connsiteX1763" fmla="*/ 435861 w 1522157"/>
              <a:gd name="connsiteY1763" fmla="*/ 581247 h 788515"/>
              <a:gd name="connsiteX1764" fmla="*/ 435861 w 1522157"/>
              <a:gd name="connsiteY1764" fmla="*/ 577817 h 788515"/>
              <a:gd name="connsiteX1765" fmla="*/ 435861 w 1522157"/>
              <a:gd name="connsiteY1765" fmla="*/ 574388 h 788515"/>
              <a:gd name="connsiteX1766" fmla="*/ 441676 w 1522157"/>
              <a:gd name="connsiteY1766" fmla="*/ 574388 h 788515"/>
              <a:gd name="connsiteX1767" fmla="*/ 447492 w 1522157"/>
              <a:gd name="connsiteY1767" fmla="*/ 574388 h 788515"/>
              <a:gd name="connsiteX1768" fmla="*/ 453307 w 1522157"/>
              <a:gd name="connsiteY1768" fmla="*/ 574388 h 788515"/>
              <a:gd name="connsiteX1769" fmla="*/ 459123 w 1522157"/>
              <a:gd name="connsiteY1769" fmla="*/ 574388 h 788515"/>
              <a:gd name="connsiteX1770" fmla="*/ 464938 w 1522157"/>
              <a:gd name="connsiteY1770" fmla="*/ 574388 h 788515"/>
              <a:gd name="connsiteX1771" fmla="*/ 470754 w 1522157"/>
              <a:gd name="connsiteY1771" fmla="*/ 574388 h 788515"/>
              <a:gd name="connsiteX1772" fmla="*/ 476569 w 1522157"/>
              <a:gd name="connsiteY1772" fmla="*/ 574388 h 788515"/>
              <a:gd name="connsiteX1773" fmla="*/ 482385 w 1522157"/>
              <a:gd name="connsiteY1773" fmla="*/ 574388 h 788515"/>
              <a:gd name="connsiteX1774" fmla="*/ 482534 w 1522157"/>
              <a:gd name="connsiteY1774" fmla="*/ 574388 h 788515"/>
              <a:gd name="connsiteX1775" fmla="*/ 482832 w 1522157"/>
              <a:gd name="connsiteY1775" fmla="*/ 574537 h 788515"/>
              <a:gd name="connsiteX1776" fmla="*/ 485218 w 1522157"/>
              <a:gd name="connsiteY1776" fmla="*/ 577072 h 788515"/>
              <a:gd name="connsiteX1777" fmla="*/ 487603 w 1522157"/>
              <a:gd name="connsiteY1777" fmla="*/ 581098 h 788515"/>
              <a:gd name="connsiteX1778" fmla="*/ 490437 w 1522157"/>
              <a:gd name="connsiteY1778" fmla="*/ 583931 h 788515"/>
              <a:gd name="connsiteX1779" fmla="*/ 493717 w 1522157"/>
              <a:gd name="connsiteY1779" fmla="*/ 585571 h 788515"/>
              <a:gd name="connsiteX1780" fmla="*/ 499234 w 1522157"/>
              <a:gd name="connsiteY1780" fmla="*/ 590343 h 788515"/>
              <a:gd name="connsiteX1781" fmla="*/ 507137 w 1522157"/>
              <a:gd name="connsiteY1781" fmla="*/ 598246 h 788515"/>
              <a:gd name="connsiteX1782" fmla="*/ 513400 w 1522157"/>
              <a:gd name="connsiteY1782" fmla="*/ 603465 h 788515"/>
              <a:gd name="connsiteX1783" fmla="*/ 518023 w 1522157"/>
              <a:gd name="connsiteY1783" fmla="*/ 606000 h 788515"/>
              <a:gd name="connsiteX1784" fmla="*/ 521154 w 1522157"/>
              <a:gd name="connsiteY1784" fmla="*/ 608237 h 788515"/>
              <a:gd name="connsiteX1785" fmla="*/ 522794 w 1522157"/>
              <a:gd name="connsiteY1785" fmla="*/ 610175 h 788515"/>
              <a:gd name="connsiteX1786" fmla="*/ 524882 w 1522157"/>
              <a:gd name="connsiteY1786" fmla="*/ 614201 h 788515"/>
              <a:gd name="connsiteX1787" fmla="*/ 528908 w 1522157"/>
              <a:gd name="connsiteY1787" fmla="*/ 623595 h 788515"/>
              <a:gd name="connsiteX1788" fmla="*/ 528908 w 1522157"/>
              <a:gd name="connsiteY1788" fmla="*/ 627920 h 788515"/>
              <a:gd name="connsiteX1789" fmla="*/ 530399 w 1522157"/>
              <a:gd name="connsiteY1789" fmla="*/ 631946 h 788515"/>
              <a:gd name="connsiteX1790" fmla="*/ 533531 w 1522157"/>
              <a:gd name="connsiteY1790" fmla="*/ 637165 h 788515"/>
              <a:gd name="connsiteX1791" fmla="*/ 536215 w 1522157"/>
              <a:gd name="connsiteY1791" fmla="*/ 640296 h 788515"/>
              <a:gd name="connsiteX1792" fmla="*/ 538600 w 1522157"/>
              <a:gd name="connsiteY1792" fmla="*/ 641191 h 788515"/>
              <a:gd name="connsiteX1793" fmla="*/ 541136 w 1522157"/>
              <a:gd name="connsiteY1793" fmla="*/ 643130 h 788515"/>
              <a:gd name="connsiteX1794" fmla="*/ 543969 w 1522157"/>
              <a:gd name="connsiteY1794" fmla="*/ 645962 h 788515"/>
              <a:gd name="connsiteX1795" fmla="*/ 547100 w 1522157"/>
              <a:gd name="connsiteY1795" fmla="*/ 647901 h 788515"/>
              <a:gd name="connsiteX1796" fmla="*/ 550679 w 1522157"/>
              <a:gd name="connsiteY1796" fmla="*/ 648796 h 788515"/>
              <a:gd name="connsiteX1797" fmla="*/ 555599 w 1522157"/>
              <a:gd name="connsiteY1797" fmla="*/ 651331 h 788515"/>
              <a:gd name="connsiteX1798" fmla="*/ 562011 w 1522157"/>
              <a:gd name="connsiteY1798" fmla="*/ 655357 h 788515"/>
              <a:gd name="connsiteX1799" fmla="*/ 566336 w 1522157"/>
              <a:gd name="connsiteY1799" fmla="*/ 657444 h 788515"/>
              <a:gd name="connsiteX1800" fmla="*/ 568722 w 1522157"/>
              <a:gd name="connsiteY1800" fmla="*/ 657444 h 788515"/>
              <a:gd name="connsiteX1801" fmla="*/ 570809 w 1522157"/>
              <a:gd name="connsiteY1801" fmla="*/ 656251 h 788515"/>
              <a:gd name="connsiteX1802" fmla="*/ 572599 w 1522157"/>
              <a:gd name="connsiteY1802" fmla="*/ 653567 h 788515"/>
              <a:gd name="connsiteX1803" fmla="*/ 574388 w 1522157"/>
              <a:gd name="connsiteY1803" fmla="*/ 651778 h 788515"/>
              <a:gd name="connsiteX1804" fmla="*/ 576028 w 1522157"/>
              <a:gd name="connsiteY1804" fmla="*/ 651033 h 788515"/>
              <a:gd name="connsiteX1805" fmla="*/ 576774 w 1522157"/>
              <a:gd name="connsiteY1805" fmla="*/ 649840 h 788515"/>
              <a:gd name="connsiteX1806" fmla="*/ 576476 w 1522157"/>
              <a:gd name="connsiteY1806" fmla="*/ 648199 h 788515"/>
              <a:gd name="connsiteX1807" fmla="*/ 577668 w 1522157"/>
              <a:gd name="connsiteY1807" fmla="*/ 644322 h 788515"/>
              <a:gd name="connsiteX1808" fmla="*/ 580352 w 1522157"/>
              <a:gd name="connsiteY1808" fmla="*/ 638358 h 788515"/>
              <a:gd name="connsiteX1809" fmla="*/ 583484 w 1522157"/>
              <a:gd name="connsiteY1809" fmla="*/ 635077 h 788515"/>
              <a:gd name="connsiteX1810" fmla="*/ 587063 w 1522157"/>
              <a:gd name="connsiteY1810" fmla="*/ 634630 h 788515"/>
              <a:gd name="connsiteX1811" fmla="*/ 589448 w 1522157"/>
              <a:gd name="connsiteY1811" fmla="*/ 633437 h 788515"/>
              <a:gd name="connsiteX1812" fmla="*/ 590641 w 1522157"/>
              <a:gd name="connsiteY1812" fmla="*/ 631648 h 788515"/>
              <a:gd name="connsiteX1813" fmla="*/ 592580 w 1522157"/>
              <a:gd name="connsiteY1813" fmla="*/ 631648 h 788515"/>
              <a:gd name="connsiteX1814" fmla="*/ 595413 w 1522157"/>
              <a:gd name="connsiteY1814" fmla="*/ 632841 h 788515"/>
              <a:gd name="connsiteX1815" fmla="*/ 599886 w 1522157"/>
              <a:gd name="connsiteY1815" fmla="*/ 633735 h 788515"/>
              <a:gd name="connsiteX1816" fmla="*/ 606149 w 1522157"/>
              <a:gd name="connsiteY1816" fmla="*/ 634183 h 788515"/>
              <a:gd name="connsiteX1817" fmla="*/ 609877 w 1522157"/>
              <a:gd name="connsiteY1817" fmla="*/ 634183 h 788515"/>
              <a:gd name="connsiteX1818" fmla="*/ 611070 w 1522157"/>
              <a:gd name="connsiteY1818" fmla="*/ 633437 h 788515"/>
              <a:gd name="connsiteX1819" fmla="*/ 611666 w 1522157"/>
              <a:gd name="connsiteY1819" fmla="*/ 633437 h 788515"/>
              <a:gd name="connsiteX1820" fmla="*/ 611666 w 1522157"/>
              <a:gd name="connsiteY1820" fmla="*/ 634183 h 788515"/>
              <a:gd name="connsiteX1821" fmla="*/ 612561 w 1522157"/>
              <a:gd name="connsiteY1821" fmla="*/ 634481 h 788515"/>
              <a:gd name="connsiteX1822" fmla="*/ 614350 w 1522157"/>
              <a:gd name="connsiteY1822" fmla="*/ 634481 h 788515"/>
              <a:gd name="connsiteX1823" fmla="*/ 615991 w 1522157"/>
              <a:gd name="connsiteY1823" fmla="*/ 635376 h 788515"/>
              <a:gd name="connsiteX1824" fmla="*/ 618078 w 1522157"/>
              <a:gd name="connsiteY1824" fmla="*/ 638656 h 788515"/>
              <a:gd name="connsiteX1825" fmla="*/ 625087 w 1522157"/>
              <a:gd name="connsiteY1825" fmla="*/ 643875 h 788515"/>
              <a:gd name="connsiteX1826" fmla="*/ 625087 w 1522157"/>
              <a:gd name="connsiteY1826" fmla="*/ 643875 h 788515"/>
              <a:gd name="connsiteX1827" fmla="*/ 625683 w 1522157"/>
              <a:gd name="connsiteY1827" fmla="*/ 645664 h 788515"/>
              <a:gd name="connsiteX1828" fmla="*/ 628069 w 1522157"/>
              <a:gd name="connsiteY1828" fmla="*/ 648199 h 788515"/>
              <a:gd name="connsiteX1829" fmla="*/ 632542 w 1522157"/>
              <a:gd name="connsiteY1829" fmla="*/ 652076 h 788515"/>
              <a:gd name="connsiteX1830" fmla="*/ 635077 w 1522157"/>
              <a:gd name="connsiteY1830" fmla="*/ 655506 h 788515"/>
              <a:gd name="connsiteX1831" fmla="*/ 635674 w 1522157"/>
              <a:gd name="connsiteY1831" fmla="*/ 658339 h 788515"/>
              <a:gd name="connsiteX1832" fmla="*/ 637911 w 1522157"/>
              <a:gd name="connsiteY1832" fmla="*/ 662812 h 788515"/>
              <a:gd name="connsiteX1833" fmla="*/ 641937 w 1522157"/>
              <a:gd name="connsiteY1833" fmla="*/ 668926 h 788515"/>
              <a:gd name="connsiteX1834" fmla="*/ 643726 w 1522157"/>
              <a:gd name="connsiteY1834" fmla="*/ 672207 h 788515"/>
              <a:gd name="connsiteX1835" fmla="*/ 643279 w 1522157"/>
              <a:gd name="connsiteY1835" fmla="*/ 672654 h 788515"/>
              <a:gd name="connsiteX1836" fmla="*/ 643577 w 1522157"/>
              <a:gd name="connsiteY1836" fmla="*/ 674443 h 788515"/>
              <a:gd name="connsiteX1837" fmla="*/ 644621 w 1522157"/>
              <a:gd name="connsiteY1837" fmla="*/ 677426 h 788515"/>
              <a:gd name="connsiteX1838" fmla="*/ 646559 w 1522157"/>
              <a:gd name="connsiteY1838" fmla="*/ 679960 h 788515"/>
              <a:gd name="connsiteX1839" fmla="*/ 649392 w 1522157"/>
              <a:gd name="connsiteY1839" fmla="*/ 682048 h 788515"/>
              <a:gd name="connsiteX1840" fmla="*/ 652375 w 1522157"/>
              <a:gd name="connsiteY1840" fmla="*/ 685776 h 788515"/>
              <a:gd name="connsiteX1841" fmla="*/ 655357 w 1522157"/>
              <a:gd name="connsiteY1841" fmla="*/ 691144 h 788515"/>
              <a:gd name="connsiteX1842" fmla="*/ 658936 w 1522157"/>
              <a:gd name="connsiteY1842" fmla="*/ 695170 h 788515"/>
              <a:gd name="connsiteX1843" fmla="*/ 663111 w 1522157"/>
              <a:gd name="connsiteY1843" fmla="*/ 698003 h 788515"/>
              <a:gd name="connsiteX1844" fmla="*/ 665497 w 1522157"/>
              <a:gd name="connsiteY1844" fmla="*/ 700538 h 788515"/>
              <a:gd name="connsiteX1845" fmla="*/ 666093 w 1522157"/>
              <a:gd name="connsiteY1845" fmla="*/ 702924 h 788515"/>
              <a:gd name="connsiteX1846" fmla="*/ 666093 w 1522157"/>
              <a:gd name="connsiteY1846" fmla="*/ 705012 h 788515"/>
              <a:gd name="connsiteX1847" fmla="*/ 665347 w 1522157"/>
              <a:gd name="connsiteY1847" fmla="*/ 706652 h 788515"/>
              <a:gd name="connsiteX1848" fmla="*/ 665646 w 1522157"/>
              <a:gd name="connsiteY1848" fmla="*/ 708292 h 788515"/>
              <a:gd name="connsiteX1849" fmla="*/ 666839 w 1522157"/>
              <a:gd name="connsiteY1849" fmla="*/ 709783 h 788515"/>
              <a:gd name="connsiteX1850" fmla="*/ 667286 w 1522157"/>
              <a:gd name="connsiteY1850" fmla="*/ 711722 h 788515"/>
              <a:gd name="connsiteX1851" fmla="*/ 666839 w 1522157"/>
              <a:gd name="connsiteY1851" fmla="*/ 714257 h 788515"/>
              <a:gd name="connsiteX1852" fmla="*/ 666839 w 1522157"/>
              <a:gd name="connsiteY1852" fmla="*/ 715002 h 788515"/>
              <a:gd name="connsiteX1853" fmla="*/ 666839 w 1522157"/>
              <a:gd name="connsiteY1853" fmla="*/ 715002 h 788515"/>
              <a:gd name="connsiteX1854" fmla="*/ 667137 w 1522157"/>
              <a:gd name="connsiteY1854" fmla="*/ 715599 h 788515"/>
              <a:gd name="connsiteX1855" fmla="*/ 670865 w 1522157"/>
              <a:gd name="connsiteY1855" fmla="*/ 720072 h 788515"/>
              <a:gd name="connsiteX1856" fmla="*/ 672803 w 1522157"/>
              <a:gd name="connsiteY1856" fmla="*/ 723651 h 788515"/>
              <a:gd name="connsiteX1857" fmla="*/ 674294 w 1522157"/>
              <a:gd name="connsiteY1857" fmla="*/ 729467 h 788515"/>
              <a:gd name="connsiteX1858" fmla="*/ 674294 w 1522157"/>
              <a:gd name="connsiteY1858" fmla="*/ 729467 h 788515"/>
              <a:gd name="connsiteX1859" fmla="*/ 675935 w 1522157"/>
              <a:gd name="connsiteY1859" fmla="*/ 732896 h 788515"/>
              <a:gd name="connsiteX1860" fmla="*/ 678321 w 1522157"/>
              <a:gd name="connsiteY1860" fmla="*/ 734238 h 788515"/>
              <a:gd name="connsiteX1861" fmla="*/ 682048 w 1522157"/>
              <a:gd name="connsiteY1861" fmla="*/ 734686 h 788515"/>
              <a:gd name="connsiteX1862" fmla="*/ 684882 w 1522157"/>
              <a:gd name="connsiteY1862" fmla="*/ 735878 h 788515"/>
              <a:gd name="connsiteX1863" fmla="*/ 686820 w 1522157"/>
              <a:gd name="connsiteY1863" fmla="*/ 737817 h 788515"/>
              <a:gd name="connsiteX1864" fmla="*/ 689206 w 1522157"/>
              <a:gd name="connsiteY1864" fmla="*/ 739010 h 788515"/>
              <a:gd name="connsiteX1865" fmla="*/ 692188 w 1522157"/>
              <a:gd name="connsiteY1865" fmla="*/ 739457 h 788515"/>
              <a:gd name="connsiteX1866" fmla="*/ 695021 w 1522157"/>
              <a:gd name="connsiteY1866" fmla="*/ 740650 h 788515"/>
              <a:gd name="connsiteX1867" fmla="*/ 697705 w 1522157"/>
              <a:gd name="connsiteY1867" fmla="*/ 742738 h 788515"/>
              <a:gd name="connsiteX1868" fmla="*/ 702775 w 1522157"/>
              <a:gd name="connsiteY1868" fmla="*/ 744080 h 788515"/>
              <a:gd name="connsiteX1869" fmla="*/ 710231 w 1522157"/>
              <a:gd name="connsiteY1869" fmla="*/ 744676 h 788515"/>
              <a:gd name="connsiteX1870" fmla="*/ 715897 w 1522157"/>
              <a:gd name="connsiteY1870" fmla="*/ 746316 h 788515"/>
              <a:gd name="connsiteX1871" fmla="*/ 719774 w 1522157"/>
              <a:gd name="connsiteY1871" fmla="*/ 749000 h 788515"/>
              <a:gd name="connsiteX1872" fmla="*/ 721415 w 1522157"/>
              <a:gd name="connsiteY1872" fmla="*/ 749597 h 788515"/>
              <a:gd name="connsiteX1873" fmla="*/ 721862 w 1522157"/>
              <a:gd name="connsiteY1873" fmla="*/ 749597 h 788515"/>
              <a:gd name="connsiteX1874" fmla="*/ 722011 w 1522157"/>
              <a:gd name="connsiteY1874" fmla="*/ 749150 h 788515"/>
              <a:gd name="connsiteX1875" fmla="*/ 722309 w 1522157"/>
              <a:gd name="connsiteY1875" fmla="*/ 748404 h 788515"/>
              <a:gd name="connsiteX1876" fmla="*/ 723800 w 1522157"/>
              <a:gd name="connsiteY1876" fmla="*/ 747509 h 788515"/>
              <a:gd name="connsiteX1877" fmla="*/ 727379 w 1522157"/>
              <a:gd name="connsiteY1877" fmla="*/ 746913 h 788515"/>
              <a:gd name="connsiteX1878" fmla="*/ 727379 w 1522157"/>
              <a:gd name="connsiteY1878" fmla="*/ 744974 h 788515"/>
              <a:gd name="connsiteX1879" fmla="*/ 727379 w 1522157"/>
              <a:gd name="connsiteY1879" fmla="*/ 743931 h 788515"/>
              <a:gd name="connsiteX1880" fmla="*/ 725739 w 1522157"/>
              <a:gd name="connsiteY1880" fmla="*/ 743931 h 788515"/>
              <a:gd name="connsiteX1881" fmla="*/ 720818 w 1522157"/>
              <a:gd name="connsiteY1881" fmla="*/ 734238 h 788515"/>
              <a:gd name="connsiteX1882" fmla="*/ 719923 w 1522157"/>
              <a:gd name="connsiteY1882" fmla="*/ 731554 h 788515"/>
              <a:gd name="connsiteX1883" fmla="*/ 719178 w 1522157"/>
              <a:gd name="connsiteY1883" fmla="*/ 725440 h 788515"/>
              <a:gd name="connsiteX1884" fmla="*/ 718432 w 1522157"/>
              <a:gd name="connsiteY1884" fmla="*/ 723502 h 788515"/>
              <a:gd name="connsiteX1885" fmla="*/ 717537 w 1522157"/>
              <a:gd name="connsiteY1885" fmla="*/ 719178 h 788515"/>
              <a:gd name="connsiteX1886" fmla="*/ 716792 w 1522157"/>
              <a:gd name="connsiteY1886" fmla="*/ 717388 h 788515"/>
              <a:gd name="connsiteX1887" fmla="*/ 717836 w 1522157"/>
              <a:gd name="connsiteY1887" fmla="*/ 714853 h 788515"/>
              <a:gd name="connsiteX1888" fmla="*/ 718880 w 1522157"/>
              <a:gd name="connsiteY1888" fmla="*/ 712915 h 788515"/>
              <a:gd name="connsiteX1889" fmla="*/ 718880 w 1522157"/>
              <a:gd name="connsiteY1889" fmla="*/ 711275 h 788515"/>
              <a:gd name="connsiteX1890" fmla="*/ 718581 w 1522157"/>
              <a:gd name="connsiteY1890" fmla="*/ 709336 h 788515"/>
              <a:gd name="connsiteX1891" fmla="*/ 713064 w 1522157"/>
              <a:gd name="connsiteY1891" fmla="*/ 707845 h 788515"/>
              <a:gd name="connsiteX1892" fmla="*/ 711126 w 1522157"/>
              <a:gd name="connsiteY1892" fmla="*/ 702775 h 788515"/>
              <a:gd name="connsiteX1893" fmla="*/ 713362 w 1522157"/>
              <a:gd name="connsiteY1893" fmla="*/ 704564 h 788515"/>
              <a:gd name="connsiteX1894" fmla="*/ 717537 w 1522157"/>
              <a:gd name="connsiteY1894" fmla="*/ 706950 h 788515"/>
              <a:gd name="connsiteX1895" fmla="*/ 718730 w 1522157"/>
              <a:gd name="connsiteY1895" fmla="*/ 706950 h 788515"/>
              <a:gd name="connsiteX1896" fmla="*/ 719774 w 1522157"/>
              <a:gd name="connsiteY1896" fmla="*/ 706503 h 788515"/>
              <a:gd name="connsiteX1897" fmla="*/ 721265 w 1522157"/>
              <a:gd name="connsiteY1897" fmla="*/ 703819 h 788515"/>
              <a:gd name="connsiteX1898" fmla="*/ 723651 w 1522157"/>
              <a:gd name="connsiteY1898" fmla="*/ 696363 h 788515"/>
              <a:gd name="connsiteX1899" fmla="*/ 719923 w 1522157"/>
              <a:gd name="connsiteY1899" fmla="*/ 691442 h 788515"/>
              <a:gd name="connsiteX1900" fmla="*/ 720669 w 1522157"/>
              <a:gd name="connsiteY1900" fmla="*/ 690846 h 788515"/>
              <a:gd name="connsiteX1901" fmla="*/ 721415 w 1522157"/>
              <a:gd name="connsiteY1901" fmla="*/ 690548 h 788515"/>
              <a:gd name="connsiteX1902" fmla="*/ 724695 w 1522157"/>
              <a:gd name="connsiteY1902" fmla="*/ 690995 h 788515"/>
              <a:gd name="connsiteX1903" fmla="*/ 726783 w 1522157"/>
              <a:gd name="connsiteY1903" fmla="*/ 690249 h 788515"/>
              <a:gd name="connsiteX1904" fmla="*/ 729318 w 1522157"/>
              <a:gd name="connsiteY1904" fmla="*/ 687118 h 788515"/>
              <a:gd name="connsiteX1905" fmla="*/ 730361 w 1522157"/>
              <a:gd name="connsiteY1905" fmla="*/ 683987 h 788515"/>
              <a:gd name="connsiteX1906" fmla="*/ 727528 w 1522157"/>
              <a:gd name="connsiteY1906" fmla="*/ 685031 h 788515"/>
              <a:gd name="connsiteX1907" fmla="*/ 727230 w 1522157"/>
              <a:gd name="connsiteY1907" fmla="*/ 683838 h 788515"/>
              <a:gd name="connsiteX1908" fmla="*/ 727230 w 1522157"/>
              <a:gd name="connsiteY1908" fmla="*/ 682645 h 788515"/>
              <a:gd name="connsiteX1909" fmla="*/ 728721 w 1522157"/>
              <a:gd name="connsiteY1909" fmla="*/ 682197 h 788515"/>
              <a:gd name="connsiteX1910" fmla="*/ 730809 w 1522157"/>
              <a:gd name="connsiteY1910" fmla="*/ 682197 h 788515"/>
              <a:gd name="connsiteX1911" fmla="*/ 732151 w 1522157"/>
              <a:gd name="connsiteY1911" fmla="*/ 681303 h 788515"/>
              <a:gd name="connsiteX1912" fmla="*/ 733045 w 1522157"/>
              <a:gd name="connsiteY1912" fmla="*/ 680259 h 788515"/>
              <a:gd name="connsiteX1913" fmla="*/ 733344 w 1522157"/>
              <a:gd name="connsiteY1913" fmla="*/ 681452 h 788515"/>
              <a:gd name="connsiteX1914" fmla="*/ 734089 w 1522157"/>
              <a:gd name="connsiteY1914" fmla="*/ 682346 h 788515"/>
              <a:gd name="connsiteX1915" fmla="*/ 735431 w 1522157"/>
              <a:gd name="connsiteY1915" fmla="*/ 681303 h 788515"/>
              <a:gd name="connsiteX1916" fmla="*/ 736326 w 1522157"/>
              <a:gd name="connsiteY1916" fmla="*/ 680557 h 788515"/>
              <a:gd name="connsiteX1917" fmla="*/ 736624 w 1522157"/>
              <a:gd name="connsiteY1917" fmla="*/ 677575 h 788515"/>
              <a:gd name="connsiteX1918" fmla="*/ 737221 w 1522157"/>
              <a:gd name="connsiteY1918" fmla="*/ 674593 h 788515"/>
              <a:gd name="connsiteX1919" fmla="*/ 739756 w 1522157"/>
              <a:gd name="connsiteY1919" fmla="*/ 676978 h 788515"/>
              <a:gd name="connsiteX1920" fmla="*/ 742738 w 1522157"/>
              <a:gd name="connsiteY1920" fmla="*/ 676233 h 788515"/>
              <a:gd name="connsiteX1921" fmla="*/ 744676 w 1522157"/>
              <a:gd name="connsiteY1921" fmla="*/ 675040 h 788515"/>
              <a:gd name="connsiteX1922" fmla="*/ 746466 w 1522157"/>
              <a:gd name="connsiteY1922" fmla="*/ 673549 h 788515"/>
              <a:gd name="connsiteX1923" fmla="*/ 744975 w 1522157"/>
              <a:gd name="connsiteY1923" fmla="*/ 672952 h 788515"/>
              <a:gd name="connsiteX1924" fmla="*/ 743632 w 1522157"/>
              <a:gd name="connsiteY1924" fmla="*/ 672654 h 788515"/>
              <a:gd name="connsiteX1925" fmla="*/ 740650 w 1522157"/>
              <a:gd name="connsiteY1925" fmla="*/ 666093 h 788515"/>
              <a:gd name="connsiteX1926" fmla="*/ 741545 w 1522157"/>
              <a:gd name="connsiteY1926" fmla="*/ 665646 h 788515"/>
              <a:gd name="connsiteX1927" fmla="*/ 742440 w 1522157"/>
              <a:gd name="connsiteY1927" fmla="*/ 665944 h 788515"/>
              <a:gd name="connsiteX1928" fmla="*/ 742887 w 1522157"/>
              <a:gd name="connsiteY1928" fmla="*/ 666839 h 788515"/>
              <a:gd name="connsiteX1929" fmla="*/ 743782 w 1522157"/>
              <a:gd name="connsiteY1929" fmla="*/ 667882 h 788515"/>
              <a:gd name="connsiteX1930" fmla="*/ 745869 w 1522157"/>
              <a:gd name="connsiteY1930" fmla="*/ 669523 h 788515"/>
              <a:gd name="connsiteX1931" fmla="*/ 747808 w 1522157"/>
              <a:gd name="connsiteY1931" fmla="*/ 668479 h 788515"/>
              <a:gd name="connsiteX1932" fmla="*/ 747808 w 1522157"/>
              <a:gd name="connsiteY1932" fmla="*/ 667733 h 788515"/>
              <a:gd name="connsiteX1933" fmla="*/ 750343 w 1522157"/>
              <a:gd name="connsiteY1933" fmla="*/ 667733 h 788515"/>
              <a:gd name="connsiteX1934" fmla="*/ 754518 w 1522157"/>
              <a:gd name="connsiteY1934" fmla="*/ 668777 h 788515"/>
              <a:gd name="connsiteX1935" fmla="*/ 757202 w 1522157"/>
              <a:gd name="connsiteY1935" fmla="*/ 668479 h 788515"/>
              <a:gd name="connsiteX1936" fmla="*/ 754071 w 1522157"/>
              <a:gd name="connsiteY1936" fmla="*/ 670566 h 788515"/>
              <a:gd name="connsiteX1937" fmla="*/ 751386 w 1522157"/>
              <a:gd name="connsiteY1937" fmla="*/ 672654 h 788515"/>
              <a:gd name="connsiteX1938" fmla="*/ 752878 w 1522157"/>
              <a:gd name="connsiteY1938" fmla="*/ 672207 h 788515"/>
              <a:gd name="connsiteX1939" fmla="*/ 757053 w 1522157"/>
              <a:gd name="connsiteY1939" fmla="*/ 669672 h 788515"/>
              <a:gd name="connsiteX1940" fmla="*/ 761377 w 1522157"/>
              <a:gd name="connsiteY1940" fmla="*/ 668032 h 788515"/>
              <a:gd name="connsiteX1941" fmla="*/ 764509 w 1522157"/>
              <a:gd name="connsiteY1941" fmla="*/ 665944 h 788515"/>
              <a:gd name="connsiteX1942" fmla="*/ 766596 w 1522157"/>
              <a:gd name="connsiteY1942" fmla="*/ 664900 h 788515"/>
              <a:gd name="connsiteX1943" fmla="*/ 773605 w 1522157"/>
              <a:gd name="connsiteY1943" fmla="*/ 660278 h 788515"/>
              <a:gd name="connsiteX1944" fmla="*/ 776587 w 1522157"/>
              <a:gd name="connsiteY1944" fmla="*/ 658339 h 788515"/>
              <a:gd name="connsiteX1945" fmla="*/ 779718 w 1522157"/>
              <a:gd name="connsiteY1945" fmla="*/ 654909 h 788515"/>
              <a:gd name="connsiteX1946" fmla="*/ 780016 w 1522157"/>
              <a:gd name="connsiteY1946" fmla="*/ 652225 h 788515"/>
              <a:gd name="connsiteX1947" fmla="*/ 783148 w 1522157"/>
              <a:gd name="connsiteY1947" fmla="*/ 649541 h 788515"/>
              <a:gd name="connsiteX1948" fmla="*/ 786577 w 1522157"/>
              <a:gd name="connsiteY1948" fmla="*/ 646261 h 788515"/>
              <a:gd name="connsiteX1949" fmla="*/ 785384 w 1522157"/>
              <a:gd name="connsiteY1949" fmla="*/ 643577 h 788515"/>
              <a:gd name="connsiteX1950" fmla="*/ 783893 w 1522157"/>
              <a:gd name="connsiteY1950" fmla="*/ 641489 h 788515"/>
              <a:gd name="connsiteX1951" fmla="*/ 783148 w 1522157"/>
              <a:gd name="connsiteY1951" fmla="*/ 636419 h 788515"/>
              <a:gd name="connsiteX1952" fmla="*/ 784191 w 1522157"/>
              <a:gd name="connsiteY1952" fmla="*/ 636121 h 788515"/>
              <a:gd name="connsiteX1953" fmla="*/ 785534 w 1522157"/>
              <a:gd name="connsiteY1953" fmla="*/ 637016 h 788515"/>
              <a:gd name="connsiteX1954" fmla="*/ 786577 w 1522157"/>
              <a:gd name="connsiteY1954" fmla="*/ 637016 h 788515"/>
              <a:gd name="connsiteX1955" fmla="*/ 788069 w 1522157"/>
              <a:gd name="connsiteY1955" fmla="*/ 634779 h 788515"/>
              <a:gd name="connsiteX1956" fmla="*/ 790454 w 1522157"/>
              <a:gd name="connsiteY1956" fmla="*/ 634779 h 788515"/>
              <a:gd name="connsiteX1957" fmla="*/ 790902 w 1522157"/>
              <a:gd name="connsiteY1957" fmla="*/ 637761 h 788515"/>
              <a:gd name="connsiteX1958" fmla="*/ 789411 w 1522157"/>
              <a:gd name="connsiteY1958" fmla="*/ 641042 h 788515"/>
              <a:gd name="connsiteX1959" fmla="*/ 790604 w 1522157"/>
              <a:gd name="connsiteY1959" fmla="*/ 641340 h 788515"/>
              <a:gd name="connsiteX1960" fmla="*/ 793884 w 1522157"/>
              <a:gd name="connsiteY1960" fmla="*/ 640445 h 788515"/>
              <a:gd name="connsiteX1961" fmla="*/ 795972 w 1522157"/>
              <a:gd name="connsiteY1961" fmla="*/ 641042 h 788515"/>
              <a:gd name="connsiteX1962" fmla="*/ 790007 w 1522157"/>
              <a:gd name="connsiteY1962" fmla="*/ 644919 h 788515"/>
              <a:gd name="connsiteX1963" fmla="*/ 789709 w 1522157"/>
              <a:gd name="connsiteY1963" fmla="*/ 645962 h 788515"/>
              <a:gd name="connsiteX1964" fmla="*/ 794630 w 1522157"/>
              <a:gd name="connsiteY1964" fmla="*/ 642980 h 788515"/>
              <a:gd name="connsiteX1965" fmla="*/ 807155 w 1522157"/>
              <a:gd name="connsiteY1965" fmla="*/ 637463 h 788515"/>
              <a:gd name="connsiteX1966" fmla="*/ 812672 w 1522157"/>
              <a:gd name="connsiteY1966" fmla="*/ 636867 h 788515"/>
              <a:gd name="connsiteX1967" fmla="*/ 812672 w 1522157"/>
              <a:gd name="connsiteY1967" fmla="*/ 635823 h 788515"/>
              <a:gd name="connsiteX1968" fmla="*/ 811181 w 1522157"/>
              <a:gd name="connsiteY1968" fmla="*/ 632990 h 788515"/>
              <a:gd name="connsiteX1969" fmla="*/ 814014 w 1522157"/>
              <a:gd name="connsiteY1969" fmla="*/ 628069 h 788515"/>
              <a:gd name="connsiteX1970" fmla="*/ 815207 w 1522157"/>
              <a:gd name="connsiteY1970" fmla="*/ 628069 h 788515"/>
              <a:gd name="connsiteX1971" fmla="*/ 815804 w 1522157"/>
              <a:gd name="connsiteY1971" fmla="*/ 628963 h 788515"/>
              <a:gd name="connsiteX1972" fmla="*/ 815804 w 1522157"/>
              <a:gd name="connsiteY1972" fmla="*/ 630156 h 788515"/>
              <a:gd name="connsiteX1973" fmla="*/ 814760 w 1522157"/>
              <a:gd name="connsiteY1973" fmla="*/ 632095 h 788515"/>
              <a:gd name="connsiteX1974" fmla="*/ 813716 w 1522157"/>
              <a:gd name="connsiteY1974" fmla="*/ 632990 h 788515"/>
              <a:gd name="connsiteX1975" fmla="*/ 812821 w 1522157"/>
              <a:gd name="connsiteY1975" fmla="*/ 633288 h 788515"/>
              <a:gd name="connsiteX1976" fmla="*/ 813269 w 1522157"/>
              <a:gd name="connsiteY1976" fmla="*/ 634928 h 788515"/>
              <a:gd name="connsiteX1977" fmla="*/ 814313 w 1522157"/>
              <a:gd name="connsiteY1977" fmla="*/ 635823 h 788515"/>
              <a:gd name="connsiteX1978" fmla="*/ 815953 w 1522157"/>
              <a:gd name="connsiteY1978" fmla="*/ 634928 h 788515"/>
              <a:gd name="connsiteX1979" fmla="*/ 817891 w 1522157"/>
              <a:gd name="connsiteY1979" fmla="*/ 634481 h 788515"/>
              <a:gd name="connsiteX1980" fmla="*/ 825944 w 1522157"/>
              <a:gd name="connsiteY1980" fmla="*/ 634481 h 788515"/>
              <a:gd name="connsiteX1981" fmla="*/ 828777 w 1522157"/>
              <a:gd name="connsiteY1981" fmla="*/ 633884 h 788515"/>
              <a:gd name="connsiteX1982" fmla="*/ 831610 w 1522157"/>
              <a:gd name="connsiteY1982" fmla="*/ 634183 h 788515"/>
              <a:gd name="connsiteX1983" fmla="*/ 837425 w 1522157"/>
              <a:gd name="connsiteY1983" fmla="*/ 636121 h 788515"/>
              <a:gd name="connsiteX1984" fmla="*/ 841601 w 1522157"/>
              <a:gd name="connsiteY1984" fmla="*/ 638507 h 788515"/>
              <a:gd name="connsiteX1985" fmla="*/ 844732 w 1522157"/>
              <a:gd name="connsiteY1985" fmla="*/ 639700 h 788515"/>
              <a:gd name="connsiteX1986" fmla="*/ 855468 w 1522157"/>
              <a:gd name="connsiteY1986" fmla="*/ 640893 h 788515"/>
              <a:gd name="connsiteX1987" fmla="*/ 860091 w 1522157"/>
              <a:gd name="connsiteY1987" fmla="*/ 639849 h 788515"/>
              <a:gd name="connsiteX1988" fmla="*/ 860687 w 1522157"/>
              <a:gd name="connsiteY1988" fmla="*/ 639103 h 788515"/>
              <a:gd name="connsiteX1989" fmla="*/ 859196 w 1522157"/>
              <a:gd name="connsiteY1989" fmla="*/ 637612 h 788515"/>
              <a:gd name="connsiteX1990" fmla="*/ 858600 w 1522157"/>
              <a:gd name="connsiteY1990" fmla="*/ 636717 h 788515"/>
              <a:gd name="connsiteX1991" fmla="*/ 860091 w 1522157"/>
              <a:gd name="connsiteY1991" fmla="*/ 634928 h 788515"/>
              <a:gd name="connsiteX1992" fmla="*/ 861731 w 1522157"/>
              <a:gd name="connsiteY1992" fmla="*/ 633735 h 788515"/>
              <a:gd name="connsiteX1993" fmla="*/ 865011 w 1522157"/>
              <a:gd name="connsiteY1993" fmla="*/ 632691 h 788515"/>
              <a:gd name="connsiteX1994" fmla="*/ 866801 w 1522157"/>
              <a:gd name="connsiteY1994" fmla="*/ 635226 h 788515"/>
              <a:gd name="connsiteX1995" fmla="*/ 870827 w 1522157"/>
              <a:gd name="connsiteY1995" fmla="*/ 635226 h 788515"/>
              <a:gd name="connsiteX1996" fmla="*/ 873660 w 1522157"/>
              <a:gd name="connsiteY1996" fmla="*/ 639551 h 788515"/>
              <a:gd name="connsiteX1997" fmla="*/ 875002 w 1522157"/>
              <a:gd name="connsiteY1997" fmla="*/ 641042 h 788515"/>
              <a:gd name="connsiteX1998" fmla="*/ 879774 w 1522157"/>
              <a:gd name="connsiteY1998" fmla="*/ 642235 h 788515"/>
              <a:gd name="connsiteX1999" fmla="*/ 881116 w 1522157"/>
              <a:gd name="connsiteY1999" fmla="*/ 640744 h 788515"/>
              <a:gd name="connsiteX2000" fmla="*/ 881861 w 1522157"/>
              <a:gd name="connsiteY2000" fmla="*/ 640744 h 788515"/>
              <a:gd name="connsiteX2001" fmla="*/ 881563 w 1522157"/>
              <a:gd name="connsiteY2001" fmla="*/ 642384 h 788515"/>
              <a:gd name="connsiteX2002" fmla="*/ 882011 w 1522157"/>
              <a:gd name="connsiteY2002" fmla="*/ 643875 h 788515"/>
              <a:gd name="connsiteX2003" fmla="*/ 884396 w 1522157"/>
              <a:gd name="connsiteY2003" fmla="*/ 647006 h 788515"/>
              <a:gd name="connsiteX2004" fmla="*/ 884396 w 1522157"/>
              <a:gd name="connsiteY2004" fmla="*/ 648050 h 788515"/>
              <a:gd name="connsiteX2005" fmla="*/ 882309 w 1522157"/>
              <a:gd name="connsiteY2005" fmla="*/ 647603 h 788515"/>
              <a:gd name="connsiteX2006" fmla="*/ 881116 w 1522157"/>
              <a:gd name="connsiteY2006" fmla="*/ 647901 h 788515"/>
              <a:gd name="connsiteX2007" fmla="*/ 881116 w 1522157"/>
              <a:gd name="connsiteY2007" fmla="*/ 648796 h 788515"/>
              <a:gd name="connsiteX2008" fmla="*/ 888422 w 1522157"/>
              <a:gd name="connsiteY2008" fmla="*/ 651629 h 788515"/>
              <a:gd name="connsiteX2009" fmla="*/ 894983 w 1522157"/>
              <a:gd name="connsiteY2009" fmla="*/ 653567 h 788515"/>
              <a:gd name="connsiteX2010" fmla="*/ 896922 w 1522157"/>
              <a:gd name="connsiteY2010" fmla="*/ 652971 h 788515"/>
              <a:gd name="connsiteX2011" fmla="*/ 899308 w 1522157"/>
              <a:gd name="connsiteY2011" fmla="*/ 649392 h 788515"/>
              <a:gd name="connsiteX2012" fmla="*/ 901545 w 1522157"/>
              <a:gd name="connsiteY2012" fmla="*/ 648498 h 788515"/>
              <a:gd name="connsiteX2013" fmla="*/ 904825 w 1522157"/>
              <a:gd name="connsiteY2013" fmla="*/ 648498 h 788515"/>
              <a:gd name="connsiteX2014" fmla="*/ 906913 w 1522157"/>
              <a:gd name="connsiteY2014" fmla="*/ 649840 h 788515"/>
              <a:gd name="connsiteX2015" fmla="*/ 908404 w 1522157"/>
              <a:gd name="connsiteY2015" fmla="*/ 653567 h 788515"/>
              <a:gd name="connsiteX2016" fmla="*/ 909298 w 1522157"/>
              <a:gd name="connsiteY2016" fmla="*/ 654313 h 788515"/>
              <a:gd name="connsiteX2017" fmla="*/ 911386 w 1522157"/>
              <a:gd name="connsiteY2017" fmla="*/ 653418 h 788515"/>
              <a:gd name="connsiteX2018" fmla="*/ 912281 w 1522157"/>
              <a:gd name="connsiteY2018" fmla="*/ 652076 h 788515"/>
              <a:gd name="connsiteX2019" fmla="*/ 912728 w 1522157"/>
              <a:gd name="connsiteY2019" fmla="*/ 650287 h 788515"/>
              <a:gd name="connsiteX2020" fmla="*/ 913026 w 1522157"/>
              <a:gd name="connsiteY2020" fmla="*/ 648647 h 788515"/>
              <a:gd name="connsiteX2021" fmla="*/ 913623 w 1522157"/>
              <a:gd name="connsiteY2021" fmla="*/ 647454 h 788515"/>
              <a:gd name="connsiteX2022" fmla="*/ 913623 w 1522157"/>
              <a:gd name="connsiteY2022" fmla="*/ 644621 h 788515"/>
              <a:gd name="connsiteX2023" fmla="*/ 912430 w 1522157"/>
              <a:gd name="connsiteY2023" fmla="*/ 643726 h 788515"/>
              <a:gd name="connsiteX2024" fmla="*/ 911386 w 1522157"/>
              <a:gd name="connsiteY2024" fmla="*/ 643279 h 788515"/>
              <a:gd name="connsiteX2025" fmla="*/ 910939 w 1522157"/>
              <a:gd name="connsiteY2025" fmla="*/ 642533 h 788515"/>
              <a:gd name="connsiteX2026" fmla="*/ 910939 w 1522157"/>
              <a:gd name="connsiteY2026" fmla="*/ 641489 h 788515"/>
              <a:gd name="connsiteX2027" fmla="*/ 918394 w 1522157"/>
              <a:gd name="connsiteY2027" fmla="*/ 643875 h 788515"/>
              <a:gd name="connsiteX2028" fmla="*/ 919885 w 1522157"/>
              <a:gd name="connsiteY2028" fmla="*/ 645068 h 788515"/>
              <a:gd name="connsiteX2029" fmla="*/ 920482 w 1522157"/>
              <a:gd name="connsiteY2029" fmla="*/ 646112 h 788515"/>
              <a:gd name="connsiteX2030" fmla="*/ 920482 w 1522157"/>
              <a:gd name="connsiteY2030" fmla="*/ 647454 h 788515"/>
              <a:gd name="connsiteX2031" fmla="*/ 922569 w 1522157"/>
              <a:gd name="connsiteY2031" fmla="*/ 648050 h 788515"/>
              <a:gd name="connsiteX2032" fmla="*/ 923762 w 1522157"/>
              <a:gd name="connsiteY2032" fmla="*/ 648050 h 788515"/>
              <a:gd name="connsiteX2033" fmla="*/ 925105 w 1522157"/>
              <a:gd name="connsiteY2033" fmla="*/ 648348 h 788515"/>
              <a:gd name="connsiteX2034" fmla="*/ 926297 w 1522157"/>
              <a:gd name="connsiteY2034" fmla="*/ 649392 h 788515"/>
              <a:gd name="connsiteX2035" fmla="*/ 927789 w 1522157"/>
              <a:gd name="connsiteY2035" fmla="*/ 649989 h 788515"/>
              <a:gd name="connsiteX2036" fmla="*/ 929876 w 1522157"/>
              <a:gd name="connsiteY2036" fmla="*/ 651629 h 788515"/>
              <a:gd name="connsiteX2037" fmla="*/ 931367 w 1522157"/>
              <a:gd name="connsiteY2037" fmla="*/ 654313 h 788515"/>
              <a:gd name="connsiteX2038" fmla="*/ 932262 w 1522157"/>
              <a:gd name="connsiteY2038" fmla="*/ 655357 h 788515"/>
              <a:gd name="connsiteX2039" fmla="*/ 931665 w 1522157"/>
              <a:gd name="connsiteY2039" fmla="*/ 658041 h 788515"/>
              <a:gd name="connsiteX2040" fmla="*/ 932858 w 1522157"/>
              <a:gd name="connsiteY2040" fmla="*/ 657593 h 788515"/>
              <a:gd name="connsiteX2041" fmla="*/ 935393 w 1522157"/>
              <a:gd name="connsiteY2041" fmla="*/ 655208 h 788515"/>
              <a:gd name="connsiteX2042" fmla="*/ 936437 w 1522157"/>
              <a:gd name="connsiteY2042" fmla="*/ 655953 h 788515"/>
              <a:gd name="connsiteX2043" fmla="*/ 937481 w 1522157"/>
              <a:gd name="connsiteY2043" fmla="*/ 656997 h 788515"/>
              <a:gd name="connsiteX2044" fmla="*/ 938077 w 1522157"/>
              <a:gd name="connsiteY2044" fmla="*/ 656102 h 788515"/>
              <a:gd name="connsiteX2045" fmla="*/ 938674 w 1522157"/>
              <a:gd name="connsiteY2045" fmla="*/ 654611 h 788515"/>
              <a:gd name="connsiteX2046" fmla="*/ 941060 w 1522157"/>
              <a:gd name="connsiteY2046" fmla="*/ 653269 h 788515"/>
              <a:gd name="connsiteX2047" fmla="*/ 941060 w 1522157"/>
              <a:gd name="connsiteY2047" fmla="*/ 651480 h 788515"/>
              <a:gd name="connsiteX2048" fmla="*/ 939867 w 1522157"/>
              <a:gd name="connsiteY2048" fmla="*/ 651033 h 788515"/>
              <a:gd name="connsiteX2049" fmla="*/ 938525 w 1522157"/>
              <a:gd name="connsiteY2049" fmla="*/ 650138 h 788515"/>
              <a:gd name="connsiteX2050" fmla="*/ 936885 w 1522157"/>
              <a:gd name="connsiteY2050" fmla="*/ 647603 h 788515"/>
              <a:gd name="connsiteX2051" fmla="*/ 935244 w 1522157"/>
              <a:gd name="connsiteY2051" fmla="*/ 647603 h 788515"/>
              <a:gd name="connsiteX2052" fmla="*/ 928236 w 1522157"/>
              <a:gd name="connsiteY2052" fmla="*/ 645068 h 788515"/>
              <a:gd name="connsiteX2053" fmla="*/ 926447 w 1522157"/>
              <a:gd name="connsiteY2053" fmla="*/ 643130 h 788515"/>
              <a:gd name="connsiteX2054" fmla="*/ 923912 w 1522157"/>
              <a:gd name="connsiteY2054" fmla="*/ 641489 h 788515"/>
              <a:gd name="connsiteX2055" fmla="*/ 922719 w 1522157"/>
              <a:gd name="connsiteY2055" fmla="*/ 639103 h 788515"/>
              <a:gd name="connsiteX2056" fmla="*/ 923613 w 1522157"/>
              <a:gd name="connsiteY2056" fmla="*/ 638358 h 788515"/>
              <a:gd name="connsiteX2057" fmla="*/ 923613 w 1522157"/>
              <a:gd name="connsiteY2057" fmla="*/ 637463 h 788515"/>
              <a:gd name="connsiteX2058" fmla="*/ 924359 w 1522157"/>
              <a:gd name="connsiteY2058" fmla="*/ 637165 h 788515"/>
              <a:gd name="connsiteX2059" fmla="*/ 925403 w 1522157"/>
              <a:gd name="connsiteY2059" fmla="*/ 637463 h 788515"/>
              <a:gd name="connsiteX2060" fmla="*/ 927043 w 1522157"/>
              <a:gd name="connsiteY2060" fmla="*/ 636717 h 788515"/>
              <a:gd name="connsiteX2061" fmla="*/ 926148 w 1522157"/>
              <a:gd name="connsiteY2061" fmla="*/ 635972 h 788515"/>
              <a:gd name="connsiteX2062" fmla="*/ 927789 w 1522157"/>
              <a:gd name="connsiteY2062" fmla="*/ 634630 h 788515"/>
              <a:gd name="connsiteX2063" fmla="*/ 929727 w 1522157"/>
              <a:gd name="connsiteY2063" fmla="*/ 634332 h 788515"/>
              <a:gd name="connsiteX2064" fmla="*/ 932411 w 1522157"/>
              <a:gd name="connsiteY2064" fmla="*/ 633288 h 788515"/>
              <a:gd name="connsiteX2065" fmla="*/ 932411 w 1522157"/>
              <a:gd name="connsiteY2065" fmla="*/ 632691 h 788515"/>
              <a:gd name="connsiteX2066" fmla="*/ 932411 w 1522157"/>
              <a:gd name="connsiteY2066" fmla="*/ 630306 h 788515"/>
              <a:gd name="connsiteX2067" fmla="*/ 931218 w 1522157"/>
              <a:gd name="connsiteY2067" fmla="*/ 628665 h 788515"/>
              <a:gd name="connsiteX2068" fmla="*/ 930920 w 1522157"/>
              <a:gd name="connsiteY2068" fmla="*/ 627622 h 788515"/>
              <a:gd name="connsiteX2069" fmla="*/ 931218 w 1522157"/>
              <a:gd name="connsiteY2069" fmla="*/ 626578 h 788515"/>
              <a:gd name="connsiteX2070" fmla="*/ 928683 w 1522157"/>
              <a:gd name="connsiteY2070" fmla="*/ 626280 h 788515"/>
              <a:gd name="connsiteX2071" fmla="*/ 926894 w 1522157"/>
              <a:gd name="connsiteY2071" fmla="*/ 627920 h 788515"/>
              <a:gd name="connsiteX2072" fmla="*/ 926148 w 1522157"/>
              <a:gd name="connsiteY2072" fmla="*/ 630455 h 788515"/>
              <a:gd name="connsiteX2073" fmla="*/ 925105 w 1522157"/>
              <a:gd name="connsiteY2073" fmla="*/ 630753 h 788515"/>
              <a:gd name="connsiteX2074" fmla="*/ 922122 w 1522157"/>
              <a:gd name="connsiteY2074" fmla="*/ 630007 h 788515"/>
              <a:gd name="connsiteX2075" fmla="*/ 920184 w 1522157"/>
              <a:gd name="connsiteY2075" fmla="*/ 627622 h 788515"/>
              <a:gd name="connsiteX2076" fmla="*/ 921227 w 1522157"/>
              <a:gd name="connsiteY2076" fmla="*/ 626429 h 788515"/>
              <a:gd name="connsiteX2077" fmla="*/ 922868 w 1522157"/>
              <a:gd name="connsiteY2077" fmla="*/ 625385 h 788515"/>
              <a:gd name="connsiteX2078" fmla="*/ 924210 w 1522157"/>
              <a:gd name="connsiteY2078" fmla="*/ 624192 h 788515"/>
              <a:gd name="connsiteX2079" fmla="*/ 924210 w 1522157"/>
              <a:gd name="connsiteY2079" fmla="*/ 623297 h 788515"/>
              <a:gd name="connsiteX2080" fmla="*/ 922271 w 1522157"/>
              <a:gd name="connsiteY2080" fmla="*/ 622403 h 788515"/>
              <a:gd name="connsiteX2081" fmla="*/ 921377 w 1522157"/>
              <a:gd name="connsiteY2081" fmla="*/ 623446 h 788515"/>
              <a:gd name="connsiteX2082" fmla="*/ 920333 w 1522157"/>
              <a:gd name="connsiteY2082" fmla="*/ 623894 h 788515"/>
              <a:gd name="connsiteX2083" fmla="*/ 918245 w 1522157"/>
              <a:gd name="connsiteY2083" fmla="*/ 623894 h 788515"/>
              <a:gd name="connsiteX2084" fmla="*/ 915561 w 1522157"/>
              <a:gd name="connsiteY2084" fmla="*/ 625832 h 788515"/>
              <a:gd name="connsiteX2085" fmla="*/ 910790 w 1522157"/>
              <a:gd name="connsiteY2085" fmla="*/ 626727 h 788515"/>
              <a:gd name="connsiteX2086" fmla="*/ 907956 w 1522157"/>
              <a:gd name="connsiteY2086" fmla="*/ 625683 h 788515"/>
              <a:gd name="connsiteX2087" fmla="*/ 904527 w 1522157"/>
              <a:gd name="connsiteY2087" fmla="*/ 623446 h 788515"/>
              <a:gd name="connsiteX2088" fmla="*/ 906614 w 1522157"/>
              <a:gd name="connsiteY2088" fmla="*/ 619271 h 788515"/>
              <a:gd name="connsiteX2089" fmla="*/ 909448 w 1522157"/>
              <a:gd name="connsiteY2089" fmla="*/ 616289 h 788515"/>
              <a:gd name="connsiteX2090" fmla="*/ 912131 w 1522157"/>
              <a:gd name="connsiteY2090" fmla="*/ 616587 h 788515"/>
              <a:gd name="connsiteX2091" fmla="*/ 914219 w 1522157"/>
              <a:gd name="connsiteY2091" fmla="*/ 617184 h 788515"/>
              <a:gd name="connsiteX2092" fmla="*/ 916605 w 1522157"/>
              <a:gd name="connsiteY2092" fmla="*/ 619718 h 788515"/>
              <a:gd name="connsiteX2093" fmla="*/ 926297 w 1522157"/>
              <a:gd name="connsiteY2093" fmla="*/ 622850 h 788515"/>
              <a:gd name="connsiteX2094" fmla="*/ 930174 w 1522157"/>
              <a:gd name="connsiteY2094" fmla="*/ 621210 h 788515"/>
              <a:gd name="connsiteX2095" fmla="*/ 933455 w 1522157"/>
              <a:gd name="connsiteY2095" fmla="*/ 617482 h 788515"/>
              <a:gd name="connsiteX2096" fmla="*/ 934946 w 1522157"/>
              <a:gd name="connsiteY2096" fmla="*/ 617482 h 788515"/>
              <a:gd name="connsiteX2097" fmla="*/ 935990 w 1522157"/>
              <a:gd name="connsiteY2097" fmla="*/ 617929 h 788515"/>
              <a:gd name="connsiteX2098" fmla="*/ 940463 w 1522157"/>
              <a:gd name="connsiteY2098" fmla="*/ 616885 h 788515"/>
              <a:gd name="connsiteX2099" fmla="*/ 944340 w 1522157"/>
              <a:gd name="connsiteY2099" fmla="*/ 615543 h 788515"/>
              <a:gd name="connsiteX2100" fmla="*/ 945235 w 1522157"/>
              <a:gd name="connsiteY2100" fmla="*/ 615543 h 788515"/>
              <a:gd name="connsiteX2101" fmla="*/ 946577 w 1522157"/>
              <a:gd name="connsiteY2101" fmla="*/ 615842 h 788515"/>
              <a:gd name="connsiteX2102" fmla="*/ 950007 w 1522157"/>
              <a:gd name="connsiteY2102" fmla="*/ 617333 h 788515"/>
              <a:gd name="connsiteX2103" fmla="*/ 958953 w 1522157"/>
              <a:gd name="connsiteY2103" fmla="*/ 616736 h 788515"/>
              <a:gd name="connsiteX2104" fmla="*/ 961638 w 1522157"/>
              <a:gd name="connsiteY2104" fmla="*/ 617035 h 788515"/>
              <a:gd name="connsiteX2105" fmla="*/ 964620 w 1522157"/>
              <a:gd name="connsiteY2105" fmla="*/ 617035 h 788515"/>
              <a:gd name="connsiteX2106" fmla="*/ 965067 w 1522157"/>
              <a:gd name="connsiteY2106" fmla="*/ 615543 h 788515"/>
              <a:gd name="connsiteX2107" fmla="*/ 966111 w 1522157"/>
              <a:gd name="connsiteY2107" fmla="*/ 611070 h 788515"/>
              <a:gd name="connsiteX2108" fmla="*/ 967304 w 1522157"/>
              <a:gd name="connsiteY2108" fmla="*/ 607640 h 788515"/>
              <a:gd name="connsiteX2109" fmla="*/ 967900 w 1522157"/>
              <a:gd name="connsiteY2109" fmla="*/ 607193 h 788515"/>
              <a:gd name="connsiteX2110" fmla="*/ 969541 w 1522157"/>
              <a:gd name="connsiteY2110" fmla="*/ 609281 h 788515"/>
              <a:gd name="connsiteX2111" fmla="*/ 970286 w 1522157"/>
              <a:gd name="connsiteY2111" fmla="*/ 611219 h 788515"/>
              <a:gd name="connsiteX2112" fmla="*/ 970286 w 1522157"/>
              <a:gd name="connsiteY2112" fmla="*/ 614649 h 788515"/>
              <a:gd name="connsiteX2113" fmla="*/ 970883 w 1522157"/>
              <a:gd name="connsiteY2113" fmla="*/ 615692 h 788515"/>
              <a:gd name="connsiteX2114" fmla="*/ 971926 w 1522157"/>
              <a:gd name="connsiteY2114" fmla="*/ 615692 h 788515"/>
              <a:gd name="connsiteX2115" fmla="*/ 973119 w 1522157"/>
              <a:gd name="connsiteY2115" fmla="*/ 617780 h 788515"/>
              <a:gd name="connsiteX2116" fmla="*/ 973716 w 1522157"/>
              <a:gd name="connsiteY2116" fmla="*/ 619420 h 788515"/>
              <a:gd name="connsiteX2117" fmla="*/ 970733 w 1522157"/>
              <a:gd name="connsiteY2117" fmla="*/ 620464 h 788515"/>
              <a:gd name="connsiteX2118" fmla="*/ 968646 w 1522157"/>
              <a:gd name="connsiteY2118" fmla="*/ 620464 h 788515"/>
              <a:gd name="connsiteX2119" fmla="*/ 968049 w 1522157"/>
              <a:gd name="connsiteY2119" fmla="*/ 621359 h 788515"/>
              <a:gd name="connsiteX2120" fmla="*/ 978189 w 1522157"/>
              <a:gd name="connsiteY2120" fmla="*/ 620315 h 788515"/>
              <a:gd name="connsiteX2121" fmla="*/ 981022 w 1522157"/>
              <a:gd name="connsiteY2121" fmla="*/ 617184 h 788515"/>
              <a:gd name="connsiteX2122" fmla="*/ 982663 w 1522157"/>
              <a:gd name="connsiteY2122" fmla="*/ 616438 h 788515"/>
              <a:gd name="connsiteX2123" fmla="*/ 982663 w 1522157"/>
              <a:gd name="connsiteY2123" fmla="*/ 617333 h 788515"/>
              <a:gd name="connsiteX2124" fmla="*/ 981320 w 1522157"/>
              <a:gd name="connsiteY2124" fmla="*/ 618973 h 788515"/>
              <a:gd name="connsiteX2125" fmla="*/ 981917 w 1522157"/>
              <a:gd name="connsiteY2125" fmla="*/ 619420 h 788515"/>
              <a:gd name="connsiteX2126" fmla="*/ 986987 w 1522157"/>
              <a:gd name="connsiteY2126" fmla="*/ 618078 h 788515"/>
              <a:gd name="connsiteX2127" fmla="*/ 987732 w 1522157"/>
              <a:gd name="connsiteY2127" fmla="*/ 616289 h 788515"/>
              <a:gd name="connsiteX2128" fmla="*/ 989522 w 1522157"/>
              <a:gd name="connsiteY2128" fmla="*/ 614649 h 788515"/>
              <a:gd name="connsiteX2129" fmla="*/ 989820 w 1522157"/>
              <a:gd name="connsiteY2129" fmla="*/ 612114 h 788515"/>
              <a:gd name="connsiteX2130" fmla="*/ 991162 w 1522157"/>
              <a:gd name="connsiteY2130" fmla="*/ 612114 h 788515"/>
              <a:gd name="connsiteX2131" fmla="*/ 992355 w 1522157"/>
              <a:gd name="connsiteY2131" fmla="*/ 613307 h 788515"/>
              <a:gd name="connsiteX2132" fmla="*/ 993399 w 1522157"/>
              <a:gd name="connsiteY2132" fmla="*/ 611666 h 788515"/>
              <a:gd name="connsiteX2133" fmla="*/ 994294 w 1522157"/>
              <a:gd name="connsiteY2133" fmla="*/ 611219 h 788515"/>
              <a:gd name="connsiteX2134" fmla="*/ 995188 w 1522157"/>
              <a:gd name="connsiteY2134" fmla="*/ 613307 h 788515"/>
              <a:gd name="connsiteX2135" fmla="*/ 994592 w 1522157"/>
              <a:gd name="connsiteY2135" fmla="*/ 615394 h 788515"/>
              <a:gd name="connsiteX2136" fmla="*/ 991013 w 1522157"/>
              <a:gd name="connsiteY2136" fmla="*/ 616438 h 788515"/>
              <a:gd name="connsiteX2137" fmla="*/ 989969 w 1522157"/>
              <a:gd name="connsiteY2137" fmla="*/ 617184 h 788515"/>
              <a:gd name="connsiteX2138" fmla="*/ 988925 w 1522157"/>
              <a:gd name="connsiteY2138" fmla="*/ 618227 h 788515"/>
              <a:gd name="connsiteX2139" fmla="*/ 995039 w 1522157"/>
              <a:gd name="connsiteY2139" fmla="*/ 617184 h 788515"/>
              <a:gd name="connsiteX2140" fmla="*/ 1002644 w 1522157"/>
              <a:gd name="connsiteY2140" fmla="*/ 616289 h 788515"/>
              <a:gd name="connsiteX2141" fmla="*/ 1004582 w 1522157"/>
              <a:gd name="connsiteY2141" fmla="*/ 615692 h 788515"/>
              <a:gd name="connsiteX2142" fmla="*/ 1006819 w 1522157"/>
              <a:gd name="connsiteY2142" fmla="*/ 614350 h 788515"/>
              <a:gd name="connsiteX2143" fmla="*/ 1008758 w 1522157"/>
              <a:gd name="connsiteY2143" fmla="*/ 613456 h 788515"/>
              <a:gd name="connsiteX2144" fmla="*/ 1010696 w 1522157"/>
              <a:gd name="connsiteY2144" fmla="*/ 613903 h 788515"/>
              <a:gd name="connsiteX2145" fmla="*/ 1013827 w 1522157"/>
              <a:gd name="connsiteY2145" fmla="*/ 613605 h 788515"/>
              <a:gd name="connsiteX2146" fmla="*/ 1016213 w 1522157"/>
              <a:gd name="connsiteY2146" fmla="*/ 614499 h 788515"/>
              <a:gd name="connsiteX2147" fmla="*/ 1016959 w 1522157"/>
              <a:gd name="connsiteY2147" fmla="*/ 615245 h 788515"/>
              <a:gd name="connsiteX2148" fmla="*/ 1017257 w 1522157"/>
              <a:gd name="connsiteY2148" fmla="*/ 616289 h 788515"/>
              <a:gd name="connsiteX2149" fmla="*/ 1014126 w 1522157"/>
              <a:gd name="connsiteY2149" fmla="*/ 615543 h 788515"/>
              <a:gd name="connsiteX2150" fmla="*/ 1008459 w 1522157"/>
              <a:gd name="connsiteY2150" fmla="*/ 616438 h 788515"/>
              <a:gd name="connsiteX2151" fmla="*/ 1015766 w 1522157"/>
              <a:gd name="connsiteY2151" fmla="*/ 618376 h 788515"/>
              <a:gd name="connsiteX2152" fmla="*/ 1024116 w 1522157"/>
              <a:gd name="connsiteY2152" fmla="*/ 621955 h 788515"/>
              <a:gd name="connsiteX2153" fmla="*/ 1025757 w 1522157"/>
              <a:gd name="connsiteY2153" fmla="*/ 623297 h 788515"/>
              <a:gd name="connsiteX2154" fmla="*/ 1026651 w 1522157"/>
              <a:gd name="connsiteY2154" fmla="*/ 623297 h 788515"/>
              <a:gd name="connsiteX2155" fmla="*/ 1026949 w 1522157"/>
              <a:gd name="connsiteY2155" fmla="*/ 622403 h 788515"/>
              <a:gd name="connsiteX2156" fmla="*/ 1026949 w 1522157"/>
              <a:gd name="connsiteY2156" fmla="*/ 621060 h 788515"/>
              <a:gd name="connsiteX2157" fmla="*/ 1028739 w 1522157"/>
              <a:gd name="connsiteY2157" fmla="*/ 620017 h 788515"/>
              <a:gd name="connsiteX2158" fmla="*/ 1030677 w 1522157"/>
              <a:gd name="connsiteY2158" fmla="*/ 619718 h 788515"/>
              <a:gd name="connsiteX2159" fmla="*/ 1029634 w 1522157"/>
              <a:gd name="connsiteY2159" fmla="*/ 621210 h 788515"/>
              <a:gd name="connsiteX2160" fmla="*/ 1029037 w 1522157"/>
              <a:gd name="connsiteY2160" fmla="*/ 622701 h 788515"/>
              <a:gd name="connsiteX2161" fmla="*/ 1030379 w 1522157"/>
              <a:gd name="connsiteY2161" fmla="*/ 623894 h 788515"/>
              <a:gd name="connsiteX2162" fmla="*/ 1030081 w 1522157"/>
              <a:gd name="connsiteY2162" fmla="*/ 624788 h 788515"/>
              <a:gd name="connsiteX2163" fmla="*/ 1028739 w 1522157"/>
              <a:gd name="connsiteY2163" fmla="*/ 624788 h 788515"/>
              <a:gd name="connsiteX2164" fmla="*/ 1033212 w 1522157"/>
              <a:gd name="connsiteY2164" fmla="*/ 628963 h 788515"/>
              <a:gd name="connsiteX2165" fmla="*/ 1037238 w 1522157"/>
              <a:gd name="connsiteY2165" fmla="*/ 631946 h 788515"/>
              <a:gd name="connsiteX2166" fmla="*/ 1038431 w 1522157"/>
              <a:gd name="connsiteY2166" fmla="*/ 634332 h 788515"/>
              <a:gd name="connsiteX2167" fmla="*/ 1038431 w 1522157"/>
              <a:gd name="connsiteY2167" fmla="*/ 635525 h 788515"/>
              <a:gd name="connsiteX2168" fmla="*/ 1037686 w 1522157"/>
              <a:gd name="connsiteY2168" fmla="*/ 636121 h 788515"/>
              <a:gd name="connsiteX2169" fmla="*/ 1036493 w 1522157"/>
              <a:gd name="connsiteY2169" fmla="*/ 634779 h 788515"/>
              <a:gd name="connsiteX2170" fmla="*/ 1035747 w 1522157"/>
              <a:gd name="connsiteY2170" fmla="*/ 632990 h 788515"/>
              <a:gd name="connsiteX2171" fmla="*/ 1035747 w 1522157"/>
              <a:gd name="connsiteY2171" fmla="*/ 635226 h 788515"/>
              <a:gd name="connsiteX2172" fmla="*/ 1036791 w 1522157"/>
              <a:gd name="connsiteY2172" fmla="*/ 637463 h 788515"/>
              <a:gd name="connsiteX2173" fmla="*/ 1038282 w 1522157"/>
              <a:gd name="connsiteY2173" fmla="*/ 637910 h 788515"/>
              <a:gd name="connsiteX2174" fmla="*/ 1041712 w 1522157"/>
              <a:gd name="connsiteY2174" fmla="*/ 637016 h 788515"/>
              <a:gd name="connsiteX2175" fmla="*/ 1045887 w 1522157"/>
              <a:gd name="connsiteY2175" fmla="*/ 636568 h 788515"/>
              <a:gd name="connsiteX2176" fmla="*/ 1047527 w 1522157"/>
              <a:gd name="connsiteY2176" fmla="*/ 635823 h 788515"/>
              <a:gd name="connsiteX2177" fmla="*/ 1049615 w 1522157"/>
              <a:gd name="connsiteY2177" fmla="*/ 634928 h 788515"/>
              <a:gd name="connsiteX2178" fmla="*/ 1052001 w 1522157"/>
              <a:gd name="connsiteY2178" fmla="*/ 634928 h 788515"/>
              <a:gd name="connsiteX2179" fmla="*/ 1058562 w 1522157"/>
              <a:gd name="connsiteY2179" fmla="*/ 631349 h 788515"/>
              <a:gd name="connsiteX2180" fmla="*/ 1061097 w 1522157"/>
              <a:gd name="connsiteY2180" fmla="*/ 631051 h 788515"/>
              <a:gd name="connsiteX2181" fmla="*/ 1063035 w 1522157"/>
              <a:gd name="connsiteY2181" fmla="*/ 631051 h 788515"/>
              <a:gd name="connsiteX2182" fmla="*/ 1063632 w 1522157"/>
              <a:gd name="connsiteY2182" fmla="*/ 630455 h 788515"/>
              <a:gd name="connsiteX2183" fmla="*/ 1063184 w 1522157"/>
              <a:gd name="connsiteY2183" fmla="*/ 628814 h 788515"/>
              <a:gd name="connsiteX2184" fmla="*/ 1063632 w 1522157"/>
              <a:gd name="connsiteY2184" fmla="*/ 627472 h 788515"/>
              <a:gd name="connsiteX2185" fmla="*/ 1064825 w 1522157"/>
              <a:gd name="connsiteY2185" fmla="*/ 626429 h 788515"/>
              <a:gd name="connsiteX2186" fmla="*/ 1071833 w 1522157"/>
              <a:gd name="connsiteY2186" fmla="*/ 625236 h 788515"/>
              <a:gd name="connsiteX2187" fmla="*/ 1081078 w 1522157"/>
              <a:gd name="connsiteY2187" fmla="*/ 630604 h 788515"/>
              <a:gd name="connsiteX2188" fmla="*/ 1091665 w 1522157"/>
              <a:gd name="connsiteY2188" fmla="*/ 644770 h 788515"/>
              <a:gd name="connsiteX2189" fmla="*/ 1105384 w 1522157"/>
              <a:gd name="connsiteY2189" fmla="*/ 656699 h 788515"/>
              <a:gd name="connsiteX2190" fmla="*/ 1108515 w 1522157"/>
              <a:gd name="connsiteY2190" fmla="*/ 661620 h 788515"/>
              <a:gd name="connsiteX2191" fmla="*/ 1108515 w 1522157"/>
              <a:gd name="connsiteY2191" fmla="*/ 663856 h 788515"/>
              <a:gd name="connsiteX2192" fmla="*/ 1108515 w 1522157"/>
              <a:gd name="connsiteY2192" fmla="*/ 665049 h 788515"/>
              <a:gd name="connsiteX2193" fmla="*/ 1108217 w 1522157"/>
              <a:gd name="connsiteY2193" fmla="*/ 673549 h 788515"/>
              <a:gd name="connsiteX2194" fmla="*/ 1105831 w 1522157"/>
              <a:gd name="connsiteY2194" fmla="*/ 681004 h 788515"/>
              <a:gd name="connsiteX2195" fmla="*/ 1103296 w 1522157"/>
              <a:gd name="connsiteY2195" fmla="*/ 692635 h 788515"/>
              <a:gd name="connsiteX2196" fmla="*/ 1104191 w 1522157"/>
              <a:gd name="connsiteY2196" fmla="*/ 694723 h 788515"/>
              <a:gd name="connsiteX2197" fmla="*/ 1105085 w 1522157"/>
              <a:gd name="connsiteY2197" fmla="*/ 695916 h 788515"/>
              <a:gd name="connsiteX2198" fmla="*/ 1105980 w 1522157"/>
              <a:gd name="connsiteY2198" fmla="*/ 696661 h 788515"/>
              <a:gd name="connsiteX2199" fmla="*/ 1106726 w 1522157"/>
              <a:gd name="connsiteY2199" fmla="*/ 695916 h 788515"/>
              <a:gd name="connsiteX2200" fmla="*/ 1108217 w 1522157"/>
              <a:gd name="connsiteY2200" fmla="*/ 696363 h 788515"/>
              <a:gd name="connsiteX2201" fmla="*/ 1109111 w 1522157"/>
              <a:gd name="connsiteY2201" fmla="*/ 695618 h 788515"/>
              <a:gd name="connsiteX2202" fmla="*/ 1109559 w 1522157"/>
              <a:gd name="connsiteY2202" fmla="*/ 694723 h 788515"/>
              <a:gd name="connsiteX2203" fmla="*/ 1110006 w 1522157"/>
              <a:gd name="connsiteY2203" fmla="*/ 691890 h 788515"/>
              <a:gd name="connsiteX2204" fmla="*/ 1108962 w 1522157"/>
              <a:gd name="connsiteY2204" fmla="*/ 691144 h 788515"/>
              <a:gd name="connsiteX2205" fmla="*/ 1107919 w 1522157"/>
              <a:gd name="connsiteY2205" fmla="*/ 689206 h 788515"/>
              <a:gd name="connsiteX2206" fmla="*/ 1108962 w 1522157"/>
              <a:gd name="connsiteY2206" fmla="*/ 688758 h 788515"/>
              <a:gd name="connsiteX2207" fmla="*/ 1110453 w 1522157"/>
              <a:gd name="connsiteY2207" fmla="*/ 689504 h 788515"/>
              <a:gd name="connsiteX2208" fmla="*/ 1111945 w 1522157"/>
              <a:gd name="connsiteY2208" fmla="*/ 691890 h 788515"/>
              <a:gd name="connsiteX2209" fmla="*/ 1112541 w 1522157"/>
              <a:gd name="connsiteY2209" fmla="*/ 692188 h 788515"/>
              <a:gd name="connsiteX2210" fmla="*/ 1113883 w 1522157"/>
              <a:gd name="connsiteY2210" fmla="*/ 691144 h 788515"/>
              <a:gd name="connsiteX2211" fmla="*/ 1114927 w 1522157"/>
              <a:gd name="connsiteY2211" fmla="*/ 692337 h 788515"/>
              <a:gd name="connsiteX2212" fmla="*/ 1114927 w 1522157"/>
              <a:gd name="connsiteY2212" fmla="*/ 693083 h 788515"/>
              <a:gd name="connsiteX2213" fmla="*/ 1114330 w 1522157"/>
              <a:gd name="connsiteY2213" fmla="*/ 695021 h 788515"/>
              <a:gd name="connsiteX2214" fmla="*/ 1111945 w 1522157"/>
              <a:gd name="connsiteY2214" fmla="*/ 697705 h 788515"/>
              <a:gd name="connsiteX2215" fmla="*/ 1108962 w 1522157"/>
              <a:gd name="connsiteY2215" fmla="*/ 702179 h 788515"/>
              <a:gd name="connsiteX2216" fmla="*/ 1107620 w 1522157"/>
              <a:gd name="connsiteY2216" fmla="*/ 702477 h 788515"/>
              <a:gd name="connsiteX2217" fmla="*/ 1106875 w 1522157"/>
              <a:gd name="connsiteY2217" fmla="*/ 702924 h 788515"/>
              <a:gd name="connsiteX2218" fmla="*/ 1108366 w 1522157"/>
              <a:gd name="connsiteY2218" fmla="*/ 704415 h 788515"/>
              <a:gd name="connsiteX2219" fmla="*/ 1109260 w 1522157"/>
              <a:gd name="connsiteY2219" fmla="*/ 705906 h 788515"/>
              <a:gd name="connsiteX2220" fmla="*/ 1114032 w 1522157"/>
              <a:gd name="connsiteY2220" fmla="*/ 715897 h 788515"/>
              <a:gd name="connsiteX2221" fmla="*/ 1116269 w 1522157"/>
              <a:gd name="connsiteY2221" fmla="*/ 719476 h 788515"/>
              <a:gd name="connsiteX2222" fmla="*/ 1117909 w 1522157"/>
              <a:gd name="connsiteY2222" fmla="*/ 721414 h 788515"/>
              <a:gd name="connsiteX2223" fmla="*/ 1119102 w 1522157"/>
              <a:gd name="connsiteY2223" fmla="*/ 722011 h 788515"/>
              <a:gd name="connsiteX2224" fmla="*/ 1120742 w 1522157"/>
              <a:gd name="connsiteY2224" fmla="*/ 722309 h 788515"/>
              <a:gd name="connsiteX2225" fmla="*/ 1121041 w 1522157"/>
              <a:gd name="connsiteY2225" fmla="*/ 721265 h 788515"/>
              <a:gd name="connsiteX2226" fmla="*/ 1120742 w 1522157"/>
              <a:gd name="connsiteY2226" fmla="*/ 719476 h 788515"/>
              <a:gd name="connsiteX2227" fmla="*/ 1122979 w 1522157"/>
              <a:gd name="connsiteY2227" fmla="*/ 718730 h 788515"/>
              <a:gd name="connsiteX2228" fmla="*/ 1125216 w 1522157"/>
              <a:gd name="connsiteY2228" fmla="*/ 718730 h 788515"/>
              <a:gd name="connsiteX2229" fmla="*/ 1123874 w 1522157"/>
              <a:gd name="connsiteY2229" fmla="*/ 720818 h 788515"/>
              <a:gd name="connsiteX2230" fmla="*/ 1123576 w 1522157"/>
              <a:gd name="connsiteY2230" fmla="*/ 726335 h 788515"/>
              <a:gd name="connsiteX2231" fmla="*/ 1124619 w 1522157"/>
              <a:gd name="connsiteY2231" fmla="*/ 730808 h 788515"/>
              <a:gd name="connsiteX2232" fmla="*/ 1125514 w 1522157"/>
              <a:gd name="connsiteY2232" fmla="*/ 731107 h 788515"/>
              <a:gd name="connsiteX2233" fmla="*/ 1126409 w 1522157"/>
              <a:gd name="connsiteY2233" fmla="*/ 730808 h 788515"/>
              <a:gd name="connsiteX2234" fmla="*/ 1127751 w 1522157"/>
              <a:gd name="connsiteY2234" fmla="*/ 728423 h 788515"/>
              <a:gd name="connsiteX2235" fmla="*/ 1128794 w 1522157"/>
              <a:gd name="connsiteY2235" fmla="*/ 727379 h 788515"/>
              <a:gd name="connsiteX2236" fmla="*/ 1130137 w 1522157"/>
              <a:gd name="connsiteY2236" fmla="*/ 726783 h 788515"/>
              <a:gd name="connsiteX2237" fmla="*/ 1128347 w 1522157"/>
              <a:gd name="connsiteY2237" fmla="*/ 729467 h 788515"/>
              <a:gd name="connsiteX2238" fmla="*/ 1126707 w 1522157"/>
              <a:gd name="connsiteY2238" fmla="*/ 732598 h 788515"/>
              <a:gd name="connsiteX2239" fmla="*/ 1127452 w 1522157"/>
              <a:gd name="connsiteY2239" fmla="*/ 733194 h 788515"/>
              <a:gd name="connsiteX2240" fmla="*/ 1129093 w 1522157"/>
              <a:gd name="connsiteY2240" fmla="*/ 734089 h 788515"/>
              <a:gd name="connsiteX2241" fmla="*/ 1130584 w 1522157"/>
              <a:gd name="connsiteY2241" fmla="*/ 742589 h 788515"/>
              <a:gd name="connsiteX2242" fmla="*/ 1133119 w 1522157"/>
              <a:gd name="connsiteY2242" fmla="*/ 747360 h 788515"/>
              <a:gd name="connsiteX2243" fmla="*/ 1136996 w 1522157"/>
              <a:gd name="connsiteY2243" fmla="*/ 750044 h 788515"/>
              <a:gd name="connsiteX2244" fmla="*/ 1142364 w 1522157"/>
              <a:gd name="connsiteY2244" fmla="*/ 751834 h 788515"/>
              <a:gd name="connsiteX2245" fmla="*/ 1142960 w 1522157"/>
              <a:gd name="connsiteY2245" fmla="*/ 754667 h 788515"/>
              <a:gd name="connsiteX2246" fmla="*/ 1146092 w 1522157"/>
              <a:gd name="connsiteY2246" fmla="*/ 758991 h 788515"/>
              <a:gd name="connsiteX2247" fmla="*/ 1149074 w 1522157"/>
              <a:gd name="connsiteY2247" fmla="*/ 765254 h 788515"/>
              <a:gd name="connsiteX2248" fmla="*/ 1150565 w 1522157"/>
              <a:gd name="connsiteY2248" fmla="*/ 766149 h 788515"/>
              <a:gd name="connsiteX2249" fmla="*/ 1152504 w 1522157"/>
              <a:gd name="connsiteY2249" fmla="*/ 766894 h 788515"/>
              <a:gd name="connsiteX2250" fmla="*/ 1153547 w 1522157"/>
              <a:gd name="connsiteY2250" fmla="*/ 768236 h 788515"/>
              <a:gd name="connsiteX2251" fmla="*/ 1152951 w 1522157"/>
              <a:gd name="connsiteY2251" fmla="*/ 769429 h 788515"/>
              <a:gd name="connsiteX2252" fmla="*/ 1149521 w 1522157"/>
              <a:gd name="connsiteY2252" fmla="*/ 766596 h 788515"/>
              <a:gd name="connsiteX2253" fmla="*/ 1148478 w 1522157"/>
              <a:gd name="connsiteY2253" fmla="*/ 766894 h 788515"/>
              <a:gd name="connsiteX2254" fmla="*/ 1147881 w 1522157"/>
              <a:gd name="connsiteY2254" fmla="*/ 768087 h 788515"/>
              <a:gd name="connsiteX2255" fmla="*/ 1147583 w 1522157"/>
              <a:gd name="connsiteY2255" fmla="*/ 769280 h 788515"/>
              <a:gd name="connsiteX2256" fmla="*/ 1149074 w 1522157"/>
              <a:gd name="connsiteY2256" fmla="*/ 771964 h 788515"/>
              <a:gd name="connsiteX2257" fmla="*/ 1151609 w 1522157"/>
              <a:gd name="connsiteY2257" fmla="*/ 771964 h 788515"/>
              <a:gd name="connsiteX2258" fmla="*/ 1155486 w 1522157"/>
              <a:gd name="connsiteY2258" fmla="*/ 770920 h 788515"/>
              <a:gd name="connsiteX2259" fmla="*/ 1158767 w 1522157"/>
              <a:gd name="connsiteY2259" fmla="*/ 771517 h 788515"/>
              <a:gd name="connsiteX2260" fmla="*/ 1163538 w 1522157"/>
              <a:gd name="connsiteY2260" fmla="*/ 769280 h 788515"/>
              <a:gd name="connsiteX2261" fmla="*/ 1165477 w 1522157"/>
              <a:gd name="connsiteY2261" fmla="*/ 769280 h 788515"/>
              <a:gd name="connsiteX2262" fmla="*/ 1168608 w 1522157"/>
              <a:gd name="connsiteY2262" fmla="*/ 766447 h 788515"/>
              <a:gd name="connsiteX2263" fmla="*/ 1169652 w 1522157"/>
              <a:gd name="connsiteY2263" fmla="*/ 763614 h 788515"/>
              <a:gd name="connsiteX2264" fmla="*/ 1170397 w 1522157"/>
              <a:gd name="connsiteY2264" fmla="*/ 758096 h 788515"/>
              <a:gd name="connsiteX2265" fmla="*/ 1172485 w 1522157"/>
              <a:gd name="connsiteY2265" fmla="*/ 754518 h 788515"/>
              <a:gd name="connsiteX2266" fmla="*/ 1174125 w 1522157"/>
              <a:gd name="connsiteY2266" fmla="*/ 750492 h 788515"/>
              <a:gd name="connsiteX2267" fmla="*/ 1174573 w 1522157"/>
              <a:gd name="connsiteY2267" fmla="*/ 750492 h 788515"/>
              <a:gd name="connsiteX2268" fmla="*/ 1174722 w 1522157"/>
              <a:gd name="connsiteY2268" fmla="*/ 751535 h 788515"/>
              <a:gd name="connsiteX2269" fmla="*/ 1175020 w 1522157"/>
              <a:gd name="connsiteY2269" fmla="*/ 751834 h 788515"/>
              <a:gd name="connsiteX2270" fmla="*/ 1175467 w 1522157"/>
              <a:gd name="connsiteY2270" fmla="*/ 743185 h 788515"/>
              <a:gd name="connsiteX2271" fmla="*/ 1177257 w 1522157"/>
              <a:gd name="connsiteY2271" fmla="*/ 730361 h 788515"/>
              <a:gd name="connsiteX2272" fmla="*/ 1176958 w 1522157"/>
              <a:gd name="connsiteY2272" fmla="*/ 723353 h 788515"/>
              <a:gd name="connsiteX2273" fmla="*/ 1175915 w 1522157"/>
              <a:gd name="connsiteY2273" fmla="*/ 717836 h 788515"/>
              <a:gd name="connsiteX2274" fmla="*/ 1174871 w 1522157"/>
              <a:gd name="connsiteY2274" fmla="*/ 715151 h 788515"/>
              <a:gd name="connsiteX2275" fmla="*/ 1172187 w 1522157"/>
              <a:gd name="connsiteY2275" fmla="*/ 711573 h 788515"/>
              <a:gd name="connsiteX2276" fmla="*/ 1161003 w 1522157"/>
              <a:gd name="connsiteY2276" fmla="*/ 682794 h 788515"/>
              <a:gd name="connsiteX2277" fmla="*/ 1160108 w 1522157"/>
              <a:gd name="connsiteY2277" fmla="*/ 680110 h 788515"/>
              <a:gd name="connsiteX2278" fmla="*/ 1158468 w 1522157"/>
              <a:gd name="connsiteY2278" fmla="*/ 676829 h 788515"/>
              <a:gd name="connsiteX2279" fmla="*/ 1157424 w 1522157"/>
              <a:gd name="connsiteY2279" fmla="*/ 671461 h 788515"/>
              <a:gd name="connsiteX2280" fmla="*/ 1156530 w 1522157"/>
              <a:gd name="connsiteY2280" fmla="*/ 669224 h 788515"/>
              <a:gd name="connsiteX2281" fmla="*/ 1156082 w 1522157"/>
              <a:gd name="connsiteY2281" fmla="*/ 665646 h 788515"/>
              <a:gd name="connsiteX2282" fmla="*/ 1156828 w 1522157"/>
              <a:gd name="connsiteY2282" fmla="*/ 665646 h 788515"/>
              <a:gd name="connsiteX2283" fmla="*/ 1157872 w 1522157"/>
              <a:gd name="connsiteY2283" fmla="*/ 666391 h 788515"/>
              <a:gd name="connsiteX2284" fmla="*/ 1157574 w 1522157"/>
              <a:gd name="connsiteY2284" fmla="*/ 667882 h 788515"/>
              <a:gd name="connsiteX2285" fmla="*/ 1157872 w 1522157"/>
              <a:gd name="connsiteY2285" fmla="*/ 669374 h 788515"/>
              <a:gd name="connsiteX2286" fmla="*/ 1159661 w 1522157"/>
              <a:gd name="connsiteY2286" fmla="*/ 670268 h 788515"/>
              <a:gd name="connsiteX2287" fmla="*/ 1159959 w 1522157"/>
              <a:gd name="connsiteY2287" fmla="*/ 670865 h 788515"/>
              <a:gd name="connsiteX2288" fmla="*/ 1158916 w 1522157"/>
              <a:gd name="connsiteY2288" fmla="*/ 672654 h 788515"/>
              <a:gd name="connsiteX2289" fmla="*/ 1158916 w 1522157"/>
              <a:gd name="connsiteY2289" fmla="*/ 674294 h 788515"/>
              <a:gd name="connsiteX2290" fmla="*/ 1159810 w 1522157"/>
              <a:gd name="connsiteY2290" fmla="*/ 677724 h 788515"/>
              <a:gd name="connsiteX2291" fmla="*/ 1160556 w 1522157"/>
              <a:gd name="connsiteY2291" fmla="*/ 676829 h 788515"/>
              <a:gd name="connsiteX2292" fmla="*/ 1160854 w 1522157"/>
              <a:gd name="connsiteY2292" fmla="*/ 674593 h 788515"/>
              <a:gd name="connsiteX2293" fmla="*/ 1161450 w 1522157"/>
              <a:gd name="connsiteY2293" fmla="*/ 672654 h 788515"/>
              <a:gd name="connsiteX2294" fmla="*/ 1162196 w 1522157"/>
              <a:gd name="connsiteY2294" fmla="*/ 672654 h 788515"/>
              <a:gd name="connsiteX2295" fmla="*/ 1161749 w 1522157"/>
              <a:gd name="connsiteY2295" fmla="*/ 678469 h 788515"/>
              <a:gd name="connsiteX2296" fmla="*/ 1162047 w 1522157"/>
              <a:gd name="connsiteY2296" fmla="*/ 682645 h 788515"/>
              <a:gd name="connsiteX2297" fmla="*/ 1164880 w 1522157"/>
              <a:gd name="connsiteY2297" fmla="*/ 689802 h 788515"/>
              <a:gd name="connsiteX2298" fmla="*/ 1166073 w 1522157"/>
              <a:gd name="connsiteY2298" fmla="*/ 690846 h 788515"/>
              <a:gd name="connsiteX2299" fmla="*/ 1164135 w 1522157"/>
              <a:gd name="connsiteY2299" fmla="*/ 685776 h 788515"/>
              <a:gd name="connsiteX2300" fmla="*/ 1163091 w 1522157"/>
              <a:gd name="connsiteY2300" fmla="*/ 682496 h 788515"/>
              <a:gd name="connsiteX2301" fmla="*/ 1162792 w 1522157"/>
              <a:gd name="connsiteY2301" fmla="*/ 679811 h 788515"/>
              <a:gd name="connsiteX2302" fmla="*/ 1162792 w 1522157"/>
              <a:gd name="connsiteY2302" fmla="*/ 676978 h 788515"/>
              <a:gd name="connsiteX2303" fmla="*/ 1163240 w 1522157"/>
              <a:gd name="connsiteY2303" fmla="*/ 675189 h 788515"/>
              <a:gd name="connsiteX2304" fmla="*/ 1164433 w 1522157"/>
              <a:gd name="connsiteY2304" fmla="*/ 673400 h 788515"/>
              <a:gd name="connsiteX2305" fmla="*/ 1163389 w 1522157"/>
              <a:gd name="connsiteY2305" fmla="*/ 671312 h 788515"/>
              <a:gd name="connsiteX2306" fmla="*/ 1154591 w 1522157"/>
              <a:gd name="connsiteY2306" fmla="*/ 656699 h 788515"/>
              <a:gd name="connsiteX2307" fmla="*/ 1149223 w 1522157"/>
              <a:gd name="connsiteY2307" fmla="*/ 644621 h 788515"/>
              <a:gd name="connsiteX2308" fmla="*/ 1145346 w 1522157"/>
              <a:gd name="connsiteY2308" fmla="*/ 634630 h 788515"/>
              <a:gd name="connsiteX2309" fmla="*/ 1143109 w 1522157"/>
              <a:gd name="connsiteY2309" fmla="*/ 624192 h 788515"/>
              <a:gd name="connsiteX2310" fmla="*/ 1141768 w 1522157"/>
              <a:gd name="connsiteY2310" fmla="*/ 620315 h 788515"/>
              <a:gd name="connsiteX2311" fmla="*/ 1139829 w 1522157"/>
              <a:gd name="connsiteY2311" fmla="*/ 609131 h 788515"/>
              <a:gd name="connsiteX2312" fmla="*/ 1138636 w 1522157"/>
              <a:gd name="connsiteY2312" fmla="*/ 606447 h 788515"/>
              <a:gd name="connsiteX2313" fmla="*/ 1138338 w 1522157"/>
              <a:gd name="connsiteY2313" fmla="*/ 604360 h 788515"/>
              <a:gd name="connsiteX2314" fmla="*/ 1138338 w 1522157"/>
              <a:gd name="connsiteY2314" fmla="*/ 602123 h 788515"/>
              <a:gd name="connsiteX2315" fmla="*/ 1138785 w 1522157"/>
              <a:gd name="connsiteY2315" fmla="*/ 600930 h 788515"/>
              <a:gd name="connsiteX2316" fmla="*/ 1139531 w 1522157"/>
              <a:gd name="connsiteY2316" fmla="*/ 598097 h 788515"/>
              <a:gd name="connsiteX2317" fmla="*/ 1139978 w 1522157"/>
              <a:gd name="connsiteY2317" fmla="*/ 595711 h 788515"/>
              <a:gd name="connsiteX2318" fmla="*/ 1139978 w 1522157"/>
              <a:gd name="connsiteY2318" fmla="*/ 594518 h 788515"/>
              <a:gd name="connsiteX2319" fmla="*/ 1140276 w 1522157"/>
              <a:gd name="connsiteY2319" fmla="*/ 592282 h 788515"/>
              <a:gd name="connsiteX2320" fmla="*/ 1141022 w 1522157"/>
              <a:gd name="connsiteY2320" fmla="*/ 592878 h 788515"/>
              <a:gd name="connsiteX2321" fmla="*/ 1142215 w 1522157"/>
              <a:gd name="connsiteY2321" fmla="*/ 593176 h 788515"/>
              <a:gd name="connsiteX2322" fmla="*/ 1144153 w 1522157"/>
              <a:gd name="connsiteY2322" fmla="*/ 590343 h 788515"/>
              <a:gd name="connsiteX2323" fmla="*/ 1143109 w 1522157"/>
              <a:gd name="connsiteY2323" fmla="*/ 588852 h 788515"/>
              <a:gd name="connsiteX2324" fmla="*/ 1141768 w 1522157"/>
              <a:gd name="connsiteY2324" fmla="*/ 588255 h 788515"/>
              <a:gd name="connsiteX2325" fmla="*/ 1141768 w 1522157"/>
              <a:gd name="connsiteY2325" fmla="*/ 587659 h 788515"/>
              <a:gd name="connsiteX2326" fmla="*/ 1144004 w 1522157"/>
              <a:gd name="connsiteY2326" fmla="*/ 587062 h 788515"/>
              <a:gd name="connsiteX2327" fmla="*/ 1145048 w 1522157"/>
              <a:gd name="connsiteY2327" fmla="*/ 585124 h 788515"/>
              <a:gd name="connsiteX2328" fmla="*/ 1146092 w 1522157"/>
              <a:gd name="connsiteY2328" fmla="*/ 584080 h 788515"/>
              <a:gd name="connsiteX2329" fmla="*/ 1147285 w 1522157"/>
              <a:gd name="connsiteY2329" fmla="*/ 582291 h 788515"/>
              <a:gd name="connsiteX2330" fmla="*/ 1146688 w 1522157"/>
              <a:gd name="connsiteY2330" fmla="*/ 581993 h 788515"/>
              <a:gd name="connsiteX2331" fmla="*/ 1145943 w 1522157"/>
              <a:gd name="connsiteY2331" fmla="*/ 582291 h 788515"/>
              <a:gd name="connsiteX2332" fmla="*/ 1145048 w 1522157"/>
              <a:gd name="connsiteY2332" fmla="*/ 581993 h 788515"/>
              <a:gd name="connsiteX2333" fmla="*/ 1145495 w 1522157"/>
              <a:gd name="connsiteY2333" fmla="*/ 580949 h 788515"/>
              <a:gd name="connsiteX2334" fmla="*/ 1147434 w 1522157"/>
              <a:gd name="connsiteY2334" fmla="*/ 579905 h 788515"/>
              <a:gd name="connsiteX2335" fmla="*/ 1147434 w 1522157"/>
              <a:gd name="connsiteY2335" fmla="*/ 578861 h 788515"/>
              <a:gd name="connsiteX2336" fmla="*/ 1146986 w 1522157"/>
              <a:gd name="connsiteY2336" fmla="*/ 578265 h 788515"/>
              <a:gd name="connsiteX2337" fmla="*/ 1146688 w 1522157"/>
              <a:gd name="connsiteY2337" fmla="*/ 577072 h 788515"/>
              <a:gd name="connsiteX2338" fmla="*/ 1147583 w 1522157"/>
              <a:gd name="connsiteY2338" fmla="*/ 575879 h 788515"/>
              <a:gd name="connsiteX2339" fmla="*/ 1149223 w 1522157"/>
              <a:gd name="connsiteY2339" fmla="*/ 575581 h 788515"/>
              <a:gd name="connsiteX2340" fmla="*/ 1150118 w 1522157"/>
              <a:gd name="connsiteY2340" fmla="*/ 574537 h 788515"/>
              <a:gd name="connsiteX2341" fmla="*/ 1150118 w 1522157"/>
              <a:gd name="connsiteY2341" fmla="*/ 573791 h 788515"/>
              <a:gd name="connsiteX2342" fmla="*/ 1149372 w 1522157"/>
              <a:gd name="connsiteY2342" fmla="*/ 572897 h 788515"/>
              <a:gd name="connsiteX2343" fmla="*/ 1148925 w 1522157"/>
              <a:gd name="connsiteY2343" fmla="*/ 571704 h 788515"/>
              <a:gd name="connsiteX2344" fmla="*/ 1149671 w 1522157"/>
              <a:gd name="connsiteY2344" fmla="*/ 571256 h 788515"/>
              <a:gd name="connsiteX2345" fmla="*/ 1150714 w 1522157"/>
              <a:gd name="connsiteY2345" fmla="*/ 571256 h 788515"/>
              <a:gd name="connsiteX2346" fmla="*/ 1153995 w 1522157"/>
              <a:gd name="connsiteY2346" fmla="*/ 569765 h 788515"/>
              <a:gd name="connsiteX2347" fmla="*/ 1155337 w 1522157"/>
              <a:gd name="connsiteY2347" fmla="*/ 567230 h 788515"/>
              <a:gd name="connsiteX2348" fmla="*/ 1155039 w 1522157"/>
              <a:gd name="connsiteY2348" fmla="*/ 566037 h 788515"/>
              <a:gd name="connsiteX2349" fmla="*/ 1155933 w 1522157"/>
              <a:gd name="connsiteY2349" fmla="*/ 564695 h 788515"/>
              <a:gd name="connsiteX2350" fmla="*/ 1157424 w 1522157"/>
              <a:gd name="connsiteY2350" fmla="*/ 564397 h 788515"/>
              <a:gd name="connsiteX2351" fmla="*/ 1158319 w 1522157"/>
              <a:gd name="connsiteY2351" fmla="*/ 563950 h 788515"/>
              <a:gd name="connsiteX2352" fmla="*/ 1159959 w 1522157"/>
              <a:gd name="connsiteY2352" fmla="*/ 561713 h 788515"/>
              <a:gd name="connsiteX2353" fmla="*/ 1159959 w 1522157"/>
              <a:gd name="connsiteY2353" fmla="*/ 560818 h 788515"/>
              <a:gd name="connsiteX2354" fmla="*/ 1158916 w 1522157"/>
              <a:gd name="connsiteY2354" fmla="*/ 560222 h 788515"/>
              <a:gd name="connsiteX2355" fmla="*/ 1158021 w 1522157"/>
              <a:gd name="connsiteY2355" fmla="*/ 559178 h 788515"/>
              <a:gd name="connsiteX2356" fmla="*/ 1157126 w 1522157"/>
              <a:gd name="connsiteY2356" fmla="*/ 557240 h 788515"/>
              <a:gd name="connsiteX2357" fmla="*/ 1157126 w 1522157"/>
              <a:gd name="connsiteY2357" fmla="*/ 554705 h 788515"/>
              <a:gd name="connsiteX2358" fmla="*/ 1159512 w 1522157"/>
              <a:gd name="connsiteY2358" fmla="*/ 558134 h 788515"/>
              <a:gd name="connsiteX2359" fmla="*/ 1160258 w 1522157"/>
              <a:gd name="connsiteY2359" fmla="*/ 557836 h 788515"/>
              <a:gd name="connsiteX2360" fmla="*/ 1160258 w 1522157"/>
              <a:gd name="connsiteY2360" fmla="*/ 556792 h 788515"/>
              <a:gd name="connsiteX2361" fmla="*/ 1161152 w 1522157"/>
              <a:gd name="connsiteY2361" fmla="*/ 556345 h 788515"/>
              <a:gd name="connsiteX2362" fmla="*/ 1161749 w 1522157"/>
              <a:gd name="connsiteY2362" fmla="*/ 558433 h 788515"/>
              <a:gd name="connsiteX2363" fmla="*/ 1162196 w 1522157"/>
              <a:gd name="connsiteY2363" fmla="*/ 559476 h 788515"/>
              <a:gd name="connsiteX2364" fmla="*/ 1162942 w 1522157"/>
              <a:gd name="connsiteY2364" fmla="*/ 559476 h 788515"/>
              <a:gd name="connsiteX2365" fmla="*/ 1164731 w 1522157"/>
              <a:gd name="connsiteY2365" fmla="*/ 558582 h 788515"/>
              <a:gd name="connsiteX2366" fmla="*/ 1165477 w 1522157"/>
              <a:gd name="connsiteY2366" fmla="*/ 557687 h 788515"/>
              <a:gd name="connsiteX2367" fmla="*/ 1165775 w 1522157"/>
              <a:gd name="connsiteY2367" fmla="*/ 555599 h 788515"/>
              <a:gd name="connsiteX2368" fmla="*/ 1164284 w 1522157"/>
              <a:gd name="connsiteY2368" fmla="*/ 553959 h 788515"/>
              <a:gd name="connsiteX2369" fmla="*/ 1161600 w 1522157"/>
              <a:gd name="connsiteY2369" fmla="*/ 552915 h 788515"/>
              <a:gd name="connsiteX2370" fmla="*/ 1163240 w 1522157"/>
              <a:gd name="connsiteY2370" fmla="*/ 552319 h 788515"/>
              <a:gd name="connsiteX2371" fmla="*/ 1166222 w 1522157"/>
              <a:gd name="connsiteY2371" fmla="*/ 552766 h 788515"/>
              <a:gd name="connsiteX2372" fmla="*/ 1168757 w 1522157"/>
              <a:gd name="connsiteY2372" fmla="*/ 553363 h 788515"/>
              <a:gd name="connsiteX2373" fmla="*/ 1171292 w 1522157"/>
              <a:gd name="connsiteY2373" fmla="*/ 552319 h 788515"/>
              <a:gd name="connsiteX2374" fmla="*/ 1172336 w 1522157"/>
              <a:gd name="connsiteY2374" fmla="*/ 551126 h 788515"/>
              <a:gd name="connsiteX2375" fmla="*/ 1173678 w 1522157"/>
              <a:gd name="connsiteY2375" fmla="*/ 550679 h 788515"/>
              <a:gd name="connsiteX2376" fmla="*/ 1175169 w 1522157"/>
              <a:gd name="connsiteY2376" fmla="*/ 550679 h 788515"/>
              <a:gd name="connsiteX2377" fmla="*/ 1177853 w 1522157"/>
              <a:gd name="connsiteY2377" fmla="*/ 549784 h 788515"/>
              <a:gd name="connsiteX2378" fmla="*/ 1179941 w 1522157"/>
              <a:gd name="connsiteY2378" fmla="*/ 548293 h 788515"/>
              <a:gd name="connsiteX2379" fmla="*/ 1181134 w 1522157"/>
              <a:gd name="connsiteY2379" fmla="*/ 546354 h 788515"/>
              <a:gd name="connsiteX2380" fmla="*/ 1180090 w 1522157"/>
              <a:gd name="connsiteY2380" fmla="*/ 543819 h 788515"/>
              <a:gd name="connsiteX2381" fmla="*/ 1183519 w 1522157"/>
              <a:gd name="connsiteY2381" fmla="*/ 544565 h 788515"/>
              <a:gd name="connsiteX2382" fmla="*/ 1185309 w 1522157"/>
              <a:gd name="connsiteY2382" fmla="*/ 543372 h 788515"/>
              <a:gd name="connsiteX2383" fmla="*/ 1188440 w 1522157"/>
              <a:gd name="connsiteY2383" fmla="*/ 540837 h 788515"/>
              <a:gd name="connsiteX2384" fmla="*/ 1189186 w 1522157"/>
              <a:gd name="connsiteY2384" fmla="*/ 538004 h 788515"/>
              <a:gd name="connsiteX2385" fmla="*/ 1191572 w 1522157"/>
              <a:gd name="connsiteY2385" fmla="*/ 537258 h 788515"/>
              <a:gd name="connsiteX2386" fmla="*/ 1193659 w 1522157"/>
              <a:gd name="connsiteY2386" fmla="*/ 536811 h 788515"/>
              <a:gd name="connsiteX2387" fmla="*/ 1197387 w 1522157"/>
              <a:gd name="connsiteY2387" fmla="*/ 533978 h 788515"/>
              <a:gd name="connsiteX2388" fmla="*/ 1198580 w 1522157"/>
              <a:gd name="connsiteY2388" fmla="*/ 532487 h 788515"/>
              <a:gd name="connsiteX2389" fmla="*/ 1197238 w 1522157"/>
              <a:gd name="connsiteY2389" fmla="*/ 528461 h 788515"/>
              <a:gd name="connsiteX2390" fmla="*/ 1198729 w 1522157"/>
              <a:gd name="connsiteY2390" fmla="*/ 525777 h 788515"/>
              <a:gd name="connsiteX2391" fmla="*/ 1198729 w 1522157"/>
              <a:gd name="connsiteY2391" fmla="*/ 527118 h 788515"/>
              <a:gd name="connsiteX2392" fmla="*/ 1198431 w 1522157"/>
              <a:gd name="connsiteY2392" fmla="*/ 528610 h 788515"/>
              <a:gd name="connsiteX2393" fmla="*/ 1199624 w 1522157"/>
              <a:gd name="connsiteY2393" fmla="*/ 530697 h 788515"/>
              <a:gd name="connsiteX2394" fmla="*/ 1201115 w 1522157"/>
              <a:gd name="connsiteY2394" fmla="*/ 525777 h 788515"/>
              <a:gd name="connsiteX2395" fmla="*/ 1206781 w 1522157"/>
              <a:gd name="connsiteY2395" fmla="*/ 518023 h 788515"/>
              <a:gd name="connsiteX2396" fmla="*/ 1208869 w 1522157"/>
              <a:gd name="connsiteY2396" fmla="*/ 516084 h 788515"/>
              <a:gd name="connsiteX2397" fmla="*/ 1215877 w 1522157"/>
              <a:gd name="connsiteY2397" fmla="*/ 511462 h 788515"/>
              <a:gd name="connsiteX2398" fmla="*/ 1220351 w 1522157"/>
              <a:gd name="connsiteY2398" fmla="*/ 510119 h 788515"/>
              <a:gd name="connsiteX2399" fmla="*/ 1230639 w 1522157"/>
              <a:gd name="connsiteY2399" fmla="*/ 510119 h 788515"/>
              <a:gd name="connsiteX2400" fmla="*/ 1231832 w 1522157"/>
              <a:gd name="connsiteY2400" fmla="*/ 507734 h 788515"/>
              <a:gd name="connsiteX2401" fmla="*/ 1232280 w 1522157"/>
              <a:gd name="connsiteY2401" fmla="*/ 502366 h 788515"/>
              <a:gd name="connsiteX2402" fmla="*/ 1233025 w 1522157"/>
              <a:gd name="connsiteY2402" fmla="*/ 505348 h 788515"/>
              <a:gd name="connsiteX2403" fmla="*/ 1233025 w 1522157"/>
              <a:gd name="connsiteY2403" fmla="*/ 507883 h 788515"/>
              <a:gd name="connsiteX2404" fmla="*/ 1233025 w 1522157"/>
              <a:gd name="connsiteY2404" fmla="*/ 509374 h 788515"/>
              <a:gd name="connsiteX2405" fmla="*/ 1234069 w 1522157"/>
              <a:gd name="connsiteY2405" fmla="*/ 505944 h 788515"/>
              <a:gd name="connsiteX2406" fmla="*/ 1234815 w 1522157"/>
              <a:gd name="connsiteY2406" fmla="*/ 502962 h 788515"/>
              <a:gd name="connsiteX2407" fmla="*/ 1237648 w 1522157"/>
              <a:gd name="connsiteY2407" fmla="*/ 498787 h 788515"/>
              <a:gd name="connsiteX2408" fmla="*/ 1238990 w 1522157"/>
              <a:gd name="connsiteY2408" fmla="*/ 497296 h 788515"/>
              <a:gd name="connsiteX2409" fmla="*/ 1240183 w 1522157"/>
              <a:gd name="connsiteY2409" fmla="*/ 496550 h 788515"/>
              <a:gd name="connsiteX2410" fmla="*/ 1243613 w 1522157"/>
              <a:gd name="connsiteY2410" fmla="*/ 493717 h 788515"/>
              <a:gd name="connsiteX2411" fmla="*/ 1247191 w 1522157"/>
              <a:gd name="connsiteY2411" fmla="*/ 491331 h 788515"/>
              <a:gd name="connsiteX2412" fmla="*/ 1246595 w 1522157"/>
              <a:gd name="connsiteY2412" fmla="*/ 490437 h 788515"/>
              <a:gd name="connsiteX2413" fmla="*/ 1246296 w 1522157"/>
              <a:gd name="connsiteY2413" fmla="*/ 489244 h 788515"/>
              <a:gd name="connsiteX2414" fmla="*/ 1246296 w 1522157"/>
              <a:gd name="connsiteY2414" fmla="*/ 484919 h 788515"/>
              <a:gd name="connsiteX2415" fmla="*/ 1247042 w 1522157"/>
              <a:gd name="connsiteY2415" fmla="*/ 486112 h 788515"/>
              <a:gd name="connsiteX2416" fmla="*/ 1247788 w 1522157"/>
              <a:gd name="connsiteY2416" fmla="*/ 488349 h 788515"/>
              <a:gd name="connsiteX2417" fmla="*/ 1249428 w 1522157"/>
              <a:gd name="connsiteY2417" fmla="*/ 488945 h 788515"/>
              <a:gd name="connsiteX2418" fmla="*/ 1250621 w 1522157"/>
              <a:gd name="connsiteY2418" fmla="*/ 488498 h 788515"/>
              <a:gd name="connsiteX2419" fmla="*/ 1253752 w 1522157"/>
              <a:gd name="connsiteY2419" fmla="*/ 485665 h 788515"/>
              <a:gd name="connsiteX2420" fmla="*/ 1255989 w 1522157"/>
              <a:gd name="connsiteY2420" fmla="*/ 485963 h 788515"/>
              <a:gd name="connsiteX2421" fmla="*/ 1260015 w 1522157"/>
              <a:gd name="connsiteY2421" fmla="*/ 485963 h 788515"/>
              <a:gd name="connsiteX2422" fmla="*/ 1262699 w 1522157"/>
              <a:gd name="connsiteY2422" fmla="*/ 485814 h 788515"/>
              <a:gd name="connsiteX2423" fmla="*/ 1264339 w 1522157"/>
              <a:gd name="connsiteY2423" fmla="*/ 485814 h 788515"/>
              <a:gd name="connsiteX2424" fmla="*/ 1265085 w 1522157"/>
              <a:gd name="connsiteY2424" fmla="*/ 484323 h 788515"/>
              <a:gd name="connsiteX2425" fmla="*/ 1267471 w 1522157"/>
              <a:gd name="connsiteY2425" fmla="*/ 483726 h 788515"/>
              <a:gd name="connsiteX2426" fmla="*/ 1270155 w 1522157"/>
              <a:gd name="connsiteY2426" fmla="*/ 483428 h 788515"/>
              <a:gd name="connsiteX2427" fmla="*/ 1272242 w 1522157"/>
              <a:gd name="connsiteY2427" fmla="*/ 481341 h 788515"/>
              <a:gd name="connsiteX2428" fmla="*/ 1274330 w 1522157"/>
              <a:gd name="connsiteY2428" fmla="*/ 478507 h 788515"/>
              <a:gd name="connsiteX2429" fmla="*/ 1271795 w 1522157"/>
              <a:gd name="connsiteY2429" fmla="*/ 476867 h 788515"/>
              <a:gd name="connsiteX2430" fmla="*/ 1264190 w 1522157"/>
              <a:gd name="connsiteY2430" fmla="*/ 478358 h 788515"/>
              <a:gd name="connsiteX2431" fmla="*/ 1260164 w 1522157"/>
              <a:gd name="connsiteY2431" fmla="*/ 477464 h 788515"/>
              <a:gd name="connsiteX2432" fmla="*/ 1258226 w 1522157"/>
              <a:gd name="connsiteY2432" fmla="*/ 475823 h 788515"/>
              <a:gd name="connsiteX2433" fmla="*/ 1255691 w 1522157"/>
              <a:gd name="connsiteY2433" fmla="*/ 471797 h 788515"/>
              <a:gd name="connsiteX2434" fmla="*/ 1261208 w 1522157"/>
              <a:gd name="connsiteY2434" fmla="*/ 476420 h 788515"/>
              <a:gd name="connsiteX2435" fmla="*/ 1263295 w 1522157"/>
              <a:gd name="connsiteY2435" fmla="*/ 476867 h 788515"/>
              <a:gd name="connsiteX2436" fmla="*/ 1267322 w 1522157"/>
              <a:gd name="connsiteY2436" fmla="*/ 474332 h 788515"/>
              <a:gd name="connsiteX2437" fmla="*/ 1267769 w 1522157"/>
              <a:gd name="connsiteY2437" fmla="*/ 473437 h 788515"/>
              <a:gd name="connsiteX2438" fmla="*/ 1267769 w 1522157"/>
              <a:gd name="connsiteY2438" fmla="*/ 471946 h 788515"/>
              <a:gd name="connsiteX2439" fmla="*/ 1268962 w 1522157"/>
              <a:gd name="connsiteY2439" fmla="*/ 470008 h 788515"/>
              <a:gd name="connsiteX2440" fmla="*/ 1270304 w 1522157"/>
              <a:gd name="connsiteY2440" fmla="*/ 468218 h 788515"/>
              <a:gd name="connsiteX2441" fmla="*/ 1269260 w 1522157"/>
              <a:gd name="connsiteY2441" fmla="*/ 467175 h 788515"/>
              <a:gd name="connsiteX2442" fmla="*/ 1268067 w 1522157"/>
              <a:gd name="connsiteY2442" fmla="*/ 466429 h 788515"/>
              <a:gd name="connsiteX2443" fmla="*/ 1258076 w 1522157"/>
              <a:gd name="connsiteY2443" fmla="*/ 462403 h 788515"/>
              <a:gd name="connsiteX2444" fmla="*/ 1256287 w 1522157"/>
              <a:gd name="connsiteY2444" fmla="*/ 460315 h 788515"/>
              <a:gd name="connsiteX2445" fmla="*/ 1260313 w 1522157"/>
              <a:gd name="connsiteY2445" fmla="*/ 462254 h 788515"/>
              <a:gd name="connsiteX2446" fmla="*/ 1264190 w 1522157"/>
              <a:gd name="connsiteY2446" fmla="*/ 463298 h 788515"/>
              <a:gd name="connsiteX2447" fmla="*/ 1267023 w 1522157"/>
              <a:gd name="connsiteY2447" fmla="*/ 462552 h 788515"/>
              <a:gd name="connsiteX2448" fmla="*/ 1267620 w 1522157"/>
              <a:gd name="connsiteY2448" fmla="*/ 460166 h 788515"/>
              <a:gd name="connsiteX2449" fmla="*/ 1268515 w 1522157"/>
              <a:gd name="connsiteY2449" fmla="*/ 460166 h 788515"/>
              <a:gd name="connsiteX2450" fmla="*/ 1269708 w 1522157"/>
              <a:gd name="connsiteY2450" fmla="*/ 460763 h 788515"/>
              <a:gd name="connsiteX2451" fmla="*/ 1270155 w 1522157"/>
              <a:gd name="connsiteY2451" fmla="*/ 463000 h 788515"/>
              <a:gd name="connsiteX2452" fmla="*/ 1270900 w 1522157"/>
              <a:gd name="connsiteY2452" fmla="*/ 464192 h 788515"/>
              <a:gd name="connsiteX2453" fmla="*/ 1272093 w 1522157"/>
              <a:gd name="connsiteY2453" fmla="*/ 463894 h 788515"/>
              <a:gd name="connsiteX2454" fmla="*/ 1273584 w 1522157"/>
              <a:gd name="connsiteY2454" fmla="*/ 463894 h 788515"/>
              <a:gd name="connsiteX2455" fmla="*/ 1276567 w 1522157"/>
              <a:gd name="connsiteY2455" fmla="*/ 465087 h 788515"/>
              <a:gd name="connsiteX2456" fmla="*/ 1279251 w 1522157"/>
              <a:gd name="connsiteY2456" fmla="*/ 465534 h 788515"/>
              <a:gd name="connsiteX2457" fmla="*/ 1281040 w 1522157"/>
              <a:gd name="connsiteY2457" fmla="*/ 464789 h 788515"/>
              <a:gd name="connsiteX2458" fmla="*/ 1284619 w 1522157"/>
              <a:gd name="connsiteY2458" fmla="*/ 460763 h 788515"/>
              <a:gd name="connsiteX2459" fmla="*/ 1289689 w 1522157"/>
              <a:gd name="connsiteY2459" fmla="*/ 456438 h 788515"/>
              <a:gd name="connsiteX2460" fmla="*/ 1290434 w 1522157"/>
              <a:gd name="connsiteY2460" fmla="*/ 452711 h 788515"/>
              <a:gd name="connsiteX2461" fmla="*/ 1290136 w 1522157"/>
              <a:gd name="connsiteY2461" fmla="*/ 450325 h 788515"/>
              <a:gd name="connsiteX2462" fmla="*/ 1289838 w 1522157"/>
              <a:gd name="connsiteY2462" fmla="*/ 448535 h 788515"/>
              <a:gd name="connsiteX2463" fmla="*/ 1288794 w 1522157"/>
              <a:gd name="connsiteY2463" fmla="*/ 446746 h 788515"/>
              <a:gd name="connsiteX2464" fmla="*/ 1287750 w 1522157"/>
              <a:gd name="connsiteY2464" fmla="*/ 446746 h 788515"/>
              <a:gd name="connsiteX2465" fmla="*/ 1284470 w 1522157"/>
              <a:gd name="connsiteY2465" fmla="*/ 448684 h 788515"/>
              <a:gd name="connsiteX2466" fmla="*/ 1283873 w 1522157"/>
              <a:gd name="connsiteY2466" fmla="*/ 454053 h 788515"/>
              <a:gd name="connsiteX2467" fmla="*/ 1282680 w 1522157"/>
              <a:gd name="connsiteY2467" fmla="*/ 454947 h 788515"/>
              <a:gd name="connsiteX2468" fmla="*/ 1281636 w 1522157"/>
              <a:gd name="connsiteY2468" fmla="*/ 454947 h 788515"/>
              <a:gd name="connsiteX2469" fmla="*/ 1281786 w 1522157"/>
              <a:gd name="connsiteY2469" fmla="*/ 451965 h 788515"/>
              <a:gd name="connsiteX2470" fmla="*/ 1282233 w 1522157"/>
              <a:gd name="connsiteY2470" fmla="*/ 449132 h 788515"/>
              <a:gd name="connsiteX2471" fmla="*/ 1281935 w 1522157"/>
              <a:gd name="connsiteY2471" fmla="*/ 446299 h 788515"/>
              <a:gd name="connsiteX2472" fmla="*/ 1278356 w 1522157"/>
              <a:gd name="connsiteY2472" fmla="*/ 445702 h 788515"/>
              <a:gd name="connsiteX2473" fmla="*/ 1276865 w 1522157"/>
              <a:gd name="connsiteY2473" fmla="*/ 446448 h 788515"/>
              <a:gd name="connsiteX2474" fmla="*/ 1274330 w 1522157"/>
              <a:gd name="connsiteY2474" fmla="*/ 446895 h 788515"/>
              <a:gd name="connsiteX2475" fmla="*/ 1270453 w 1522157"/>
              <a:gd name="connsiteY2475" fmla="*/ 446895 h 788515"/>
              <a:gd name="connsiteX2476" fmla="*/ 1267620 w 1522157"/>
              <a:gd name="connsiteY2476" fmla="*/ 447193 h 788515"/>
              <a:gd name="connsiteX2477" fmla="*/ 1264637 w 1522157"/>
              <a:gd name="connsiteY2477" fmla="*/ 446746 h 788515"/>
              <a:gd name="connsiteX2478" fmla="*/ 1264637 w 1522157"/>
              <a:gd name="connsiteY2478" fmla="*/ 444360 h 788515"/>
              <a:gd name="connsiteX2479" fmla="*/ 1264339 w 1522157"/>
              <a:gd name="connsiteY2479" fmla="*/ 441229 h 788515"/>
              <a:gd name="connsiteX2480" fmla="*/ 1264339 w 1522157"/>
              <a:gd name="connsiteY2480" fmla="*/ 438247 h 788515"/>
              <a:gd name="connsiteX2481" fmla="*/ 1264936 w 1522157"/>
              <a:gd name="connsiteY2481" fmla="*/ 440781 h 788515"/>
              <a:gd name="connsiteX2482" fmla="*/ 1265980 w 1522157"/>
              <a:gd name="connsiteY2482" fmla="*/ 443018 h 788515"/>
              <a:gd name="connsiteX2483" fmla="*/ 1269111 w 1522157"/>
              <a:gd name="connsiteY2483" fmla="*/ 444957 h 788515"/>
              <a:gd name="connsiteX2484" fmla="*/ 1271199 w 1522157"/>
              <a:gd name="connsiteY2484" fmla="*/ 444509 h 788515"/>
              <a:gd name="connsiteX2485" fmla="*/ 1272690 w 1522157"/>
              <a:gd name="connsiteY2485" fmla="*/ 443316 h 788515"/>
              <a:gd name="connsiteX2486" fmla="*/ 1273733 w 1522157"/>
              <a:gd name="connsiteY2486" fmla="*/ 441229 h 788515"/>
              <a:gd name="connsiteX2487" fmla="*/ 1275374 w 1522157"/>
              <a:gd name="connsiteY2487" fmla="*/ 441229 h 788515"/>
              <a:gd name="connsiteX2488" fmla="*/ 1277909 w 1522157"/>
              <a:gd name="connsiteY2488" fmla="*/ 441825 h 788515"/>
              <a:gd name="connsiteX2489" fmla="*/ 1276716 w 1522157"/>
              <a:gd name="connsiteY2489" fmla="*/ 439589 h 788515"/>
              <a:gd name="connsiteX2490" fmla="*/ 1278058 w 1522157"/>
              <a:gd name="connsiteY2490" fmla="*/ 440334 h 788515"/>
              <a:gd name="connsiteX2491" fmla="*/ 1279996 w 1522157"/>
              <a:gd name="connsiteY2491" fmla="*/ 440930 h 788515"/>
              <a:gd name="connsiteX2492" fmla="*/ 1280294 w 1522157"/>
              <a:gd name="connsiteY2492" fmla="*/ 438694 h 788515"/>
              <a:gd name="connsiteX2493" fmla="*/ 1280294 w 1522157"/>
              <a:gd name="connsiteY2493" fmla="*/ 436755 h 788515"/>
              <a:gd name="connsiteX2494" fmla="*/ 1282531 w 1522157"/>
              <a:gd name="connsiteY2494" fmla="*/ 438098 h 788515"/>
              <a:gd name="connsiteX2495" fmla="*/ 1285215 w 1522157"/>
              <a:gd name="connsiteY2495" fmla="*/ 438843 h 788515"/>
              <a:gd name="connsiteX2496" fmla="*/ 1287005 w 1522157"/>
              <a:gd name="connsiteY2496" fmla="*/ 439887 h 788515"/>
              <a:gd name="connsiteX2497" fmla="*/ 1288645 w 1522157"/>
              <a:gd name="connsiteY2497" fmla="*/ 441825 h 788515"/>
              <a:gd name="connsiteX2498" fmla="*/ 1287452 w 1522157"/>
              <a:gd name="connsiteY2498" fmla="*/ 436905 h 788515"/>
              <a:gd name="connsiteX2499" fmla="*/ 1285961 w 1522157"/>
              <a:gd name="connsiteY2499" fmla="*/ 433326 h 788515"/>
              <a:gd name="connsiteX2500" fmla="*/ 1284619 w 1522157"/>
              <a:gd name="connsiteY2500" fmla="*/ 431835 h 788515"/>
              <a:gd name="connsiteX2501" fmla="*/ 1284171 w 1522157"/>
              <a:gd name="connsiteY2501" fmla="*/ 430493 h 788515"/>
              <a:gd name="connsiteX2502" fmla="*/ 1285066 w 1522157"/>
              <a:gd name="connsiteY2502" fmla="*/ 427510 h 788515"/>
              <a:gd name="connsiteX2503" fmla="*/ 1284768 w 1522157"/>
              <a:gd name="connsiteY2503" fmla="*/ 426616 h 788515"/>
              <a:gd name="connsiteX2504" fmla="*/ 1284768 w 1522157"/>
              <a:gd name="connsiteY2504" fmla="*/ 425423 h 788515"/>
              <a:gd name="connsiteX2505" fmla="*/ 1285514 w 1522157"/>
              <a:gd name="connsiteY2505" fmla="*/ 424677 h 788515"/>
              <a:gd name="connsiteX2506" fmla="*/ 1286259 w 1522157"/>
              <a:gd name="connsiteY2506" fmla="*/ 425572 h 788515"/>
              <a:gd name="connsiteX2507" fmla="*/ 1286856 w 1522157"/>
              <a:gd name="connsiteY2507" fmla="*/ 427659 h 788515"/>
              <a:gd name="connsiteX2508" fmla="*/ 1289092 w 1522157"/>
              <a:gd name="connsiteY2508" fmla="*/ 436905 h 788515"/>
              <a:gd name="connsiteX2509" fmla="*/ 1291180 w 1522157"/>
              <a:gd name="connsiteY2509" fmla="*/ 442123 h 788515"/>
              <a:gd name="connsiteX2510" fmla="*/ 1295057 w 1522157"/>
              <a:gd name="connsiteY2510" fmla="*/ 449430 h 788515"/>
              <a:gd name="connsiteX2511" fmla="*/ 1296250 w 1522157"/>
              <a:gd name="connsiteY2511" fmla="*/ 451070 h 788515"/>
              <a:gd name="connsiteX2512" fmla="*/ 1295653 w 1522157"/>
              <a:gd name="connsiteY2512" fmla="*/ 449132 h 788515"/>
              <a:gd name="connsiteX2513" fmla="*/ 1290434 w 1522157"/>
              <a:gd name="connsiteY2513" fmla="*/ 438247 h 788515"/>
              <a:gd name="connsiteX2514" fmla="*/ 1287005 w 1522157"/>
              <a:gd name="connsiteY2514" fmla="*/ 424826 h 788515"/>
              <a:gd name="connsiteX2515" fmla="*/ 1285663 w 1522157"/>
              <a:gd name="connsiteY2515" fmla="*/ 421397 h 788515"/>
              <a:gd name="connsiteX2516" fmla="*/ 1285066 w 1522157"/>
              <a:gd name="connsiteY2516" fmla="*/ 418414 h 788515"/>
              <a:gd name="connsiteX2517" fmla="*/ 1284171 w 1522157"/>
              <a:gd name="connsiteY2517" fmla="*/ 416774 h 788515"/>
              <a:gd name="connsiteX2518" fmla="*/ 1280294 w 1522157"/>
              <a:gd name="connsiteY2518" fmla="*/ 416178 h 788515"/>
              <a:gd name="connsiteX2519" fmla="*/ 1277611 w 1522157"/>
              <a:gd name="connsiteY2519" fmla="*/ 415432 h 788515"/>
              <a:gd name="connsiteX2520" fmla="*/ 1273584 w 1522157"/>
              <a:gd name="connsiteY2520" fmla="*/ 417371 h 788515"/>
              <a:gd name="connsiteX2521" fmla="*/ 1271199 w 1522157"/>
              <a:gd name="connsiteY2521" fmla="*/ 417072 h 788515"/>
              <a:gd name="connsiteX2522" fmla="*/ 1270751 w 1522157"/>
              <a:gd name="connsiteY2522" fmla="*/ 414985 h 788515"/>
              <a:gd name="connsiteX2523" fmla="*/ 1267322 w 1522157"/>
              <a:gd name="connsiteY2523" fmla="*/ 412301 h 788515"/>
              <a:gd name="connsiteX2524" fmla="*/ 1266278 w 1522157"/>
              <a:gd name="connsiteY2524" fmla="*/ 408275 h 788515"/>
              <a:gd name="connsiteX2525" fmla="*/ 1263743 w 1522157"/>
              <a:gd name="connsiteY2525" fmla="*/ 407976 h 788515"/>
              <a:gd name="connsiteX2526" fmla="*/ 1259568 w 1522157"/>
              <a:gd name="connsiteY2526" fmla="*/ 406634 h 788515"/>
              <a:gd name="connsiteX2527" fmla="*/ 1257480 w 1522157"/>
              <a:gd name="connsiteY2527" fmla="*/ 405143 h 788515"/>
              <a:gd name="connsiteX2528" fmla="*/ 1252410 w 1522157"/>
              <a:gd name="connsiteY2528" fmla="*/ 404398 h 788515"/>
              <a:gd name="connsiteX2529" fmla="*/ 1251665 w 1522157"/>
              <a:gd name="connsiteY2529" fmla="*/ 403950 h 788515"/>
              <a:gd name="connsiteX2530" fmla="*/ 1251068 w 1522157"/>
              <a:gd name="connsiteY2530" fmla="*/ 403354 h 788515"/>
              <a:gd name="connsiteX2531" fmla="*/ 1257480 w 1522157"/>
              <a:gd name="connsiteY2531" fmla="*/ 403652 h 788515"/>
              <a:gd name="connsiteX2532" fmla="*/ 1265532 w 1522157"/>
              <a:gd name="connsiteY2532" fmla="*/ 406783 h 788515"/>
              <a:gd name="connsiteX2533" fmla="*/ 1267471 w 1522157"/>
              <a:gd name="connsiteY2533" fmla="*/ 406783 h 788515"/>
              <a:gd name="connsiteX2534" fmla="*/ 1268216 w 1522157"/>
              <a:gd name="connsiteY2534" fmla="*/ 409169 h 788515"/>
              <a:gd name="connsiteX2535" fmla="*/ 1270751 w 1522157"/>
              <a:gd name="connsiteY2535" fmla="*/ 411406 h 788515"/>
              <a:gd name="connsiteX2536" fmla="*/ 1271944 w 1522157"/>
              <a:gd name="connsiteY2536" fmla="*/ 412748 h 788515"/>
              <a:gd name="connsiteX2537" fmla="*/ 1273584 w 1522157"/>
              <a:gd name="connsiteY2537" fmla="*/ 413941 h 788515"/>
              <a:gd name="connsiteX2538" fmla="*/ 1275225 w 1522157"/>
              <a:gd name="connsiteY2538" fmla="*/ 413195 h 788515"/>
              <a:gd name="connsiteX2539" fmla="*/ 1276716 w 1522157"/>
              <a:gd name="connsiteY2539" fmla="*/ 412003 h 788515"/>
              <a:gd name="connsiteX2540" fmla="*/ 1276268 w 1522157"/>
              <a:gd name="connsiteY2540" fmla="*/ 410213 h 788515"/>
              <a:gd name="connsiteX2541" fmla="*/ 1275523 w 1522157"/>
              <a:gd name="connsiteY2541" fmla="*/ 409020 h 788515"/>
              <a:gd name="connsiteX2542" fmla="*/ 1273584 w 1522157"/>
              <a:gd name="connsiteY2542" fmla="*/ 407082 h 788515"/>
              <a:gd name="connsiteX2543" fmla="*/ 1271049 w 1522157"/>
              <a:gd name="connsiteY2543" fmla="*/ 406038 h 788515"/>
              <a:gd name="connsiteX2544" fmla="*/ 1268067 w 1522157"/>
              <a:gd name="connsiteY2544" fmla="*/ 403652 h 788515"/>
              <a:gd name="connsiteX2545" fmla="*/ 1264787 w 1522157"/>
              <a:gd name="connsiteY2545" fmla="*/ 399626 h 788515"/>
              <a:gd name="connsiteX2546" fmla="*/ 1264339 w 1522157"/>
              <a:gd name="connsiteY2546" fmla="*/ 398731 h 788515"/>
              <a:gd name="connsiteX2547" fmla="*/ 1264339 w 1522157"/>
              <a:gd name="connsiteY2547" fmla="*/ 397837 h 788515"/>
              <a:gd name="connsiteX2548" fmla="*/ 1270006 w 1522157"/>
              <a:gd name="connsiteY2548" fmla="*/ 404099 h 788515"/>
              <a:gd name="connsiteX2549" fmla="*/ 1272242 w 1522157"/>
              <a:gd name="connsiteY2549" fmla="*/ 405292 h 788515"/>
              <a:gd name="connsiteX2550" fmla="*/ 1273883 w 1522157"/>
              <a:gd name="connsiteY2550" fmla="*/ 404398 h 788515"/>
              <a:gd name="connsiteX2551" fmla="*/ 1273584 w 1522157"/>
              <a:gd name="connsiteY2551" fmla="*/ 403354 h 788515"/>
              <a:gd name="connsiteX2552" fmla="*/ 1273584 w 1522157"/>
              <a:gd name="connsiteY2552" fmla="*/ 401714 h 788515"/>
              <a:gd name="connsiteX2553" fmla="*/ 1277312 w 1522157"/>
              <a:gd name="connsiteY2553" fmla="*/ 402608 h 788515"/>
              <a:gd name="connsiteX2554" fmla="*/ 1277611 w 1522157"/>
              <a:gd name="connsiteY2554" fmla="*/ 400222 h 788515"/>
              <a:gd name="connsiteX2555" fmla="*/ 1277163 w 1522157"/>
              <a:gd name="connsiteY2555" fmla="*/ 398135 h 788515"/>
              <a:gd name="connsiteX2556" fmla="*/ 1274628 w 1522157"/>
              <a:gd name="connsiteY2556" fmla="*/ 397091 h 788515"/>
              <a:gd name="connsiteX2557" fmla="*/ 1276268 w 1522157"/>
              <a:gd name="connsiteY2557" fmla="*/ 395749 h 788515"/>
              <a:gd name="connsiteX2558" fmla="*/ 1271497 w 1522157"/>
              <a:gd name="connsiteY2558" fmla="*/ 393960 h 788515"/>
              <a:gd name="connsiteX2559" fmla="*/ 1269708 w 1522157"/>
              <a:gd name="connsiteY2559" fmla="*/ 392618 h 788515"/>
              <a:gd name="connsiteX2560" fmla="*/ 1267918 w 1522157"/>
              <a:gd name="connsiteY2560" fmla="*/ 389933 h 788515"/>
              <a:gd name="connsiteX2561" fmla="*/ 1265383 w 1522157"/>
              <a:gd name="connsiteY2561" fmla="*/ 388144 h 788515"/>
              <a:gd name="connsiteX2562" fmla="*/ 1261804 w 1522157"/>
              <a:gd name="connsiteY2562" fmla="*/ 383969 h 788515"/>
              <a:gd name="connsiteX2563" fmla="*/ 1259866 w 1522157"/>
              <a:gd name="connsiteY2563" fmla="*/ 380987 h 788515"/>
              <a:gd name="connsiteX2564" fmla="*/ 1254945 w 1522157"/>
              <a:gd name="connsiteY2564" fmla="*/ 376812 h 788515"/>
              <a:gd name="connsiteX2565" fmla="*/ 1255989 w 1522157"/>
              <a:gd name="connsiteY2565" fmla="*/ 376812 h 788515"/>
              <a:gd name="connsiteX2566" fmla="*/ 1259419 w 1522157"/>
              <a:gd name="connsiteY2566" fmla="*/ 379048 h 788515"/>
              <a:gd name="connsiteX2567" fmla="*/ 1262401 w 1522157"/>
              <a:gd name="connsiteY2567" fmla="*/ 383372 h 788515"/>
              <a:gd name="connsiteX2568" fmla="*/ 1263295 w 1522157"/>
              <a:gd name="connsiteY2568" fmla="*/ 384118 h 788515"/>
              <a:gd name="connsiteX2569" fmla="*/ 1271199 w 1522157"/>
              <a:gd name="connsiteY2569" fmla="*/ 392170 h 788515"/>
              <a:gd name="connsiteX2570" fmla="*/ 1272690 w 1522157"/>
              <a:gd name="connsiteY2570" fmla="*/ 392618 h 788515"/>
              <a:gd name="connsiteX2571" fmla="*/ 1275075 w 1522157"/>
              <a:gd name="connsiteY2571" fmla="*/ 392618 h 788515"/>
              <a:gd name="connsiteX2572" fmla="*/ 1276119 w 1522157"/>
              <a:gd name="connsiteY2572" fmla="*/ 390977 h 788515"/>
              <a:gd name="connsiteX2573" fmla="*/ 1276418 w 1522157"/>
              <a:gd name="connsiteY2573" fmla="*/ 388741 h 788515"/>
              <a:gd name="connsiteX2574" fmla="*/ 1277312 w 1522157"/>
              <a:gd name="connsiteY2574" fmla="*/ 387100 h 788515"/>
              <a:gd name="connsiteX2575" fmla="*/ 1277312 w 1522157"/>
              <a:gd name="connsiteY2575" fmla="*/ 385609 h 788515"/>
              <a:gd name="connsiteX2576" fmla="*/ 1274926 w 1522157"/>
              <a:gd name="connsiteY2576" fmla="*/ 383372 h 788515"/>
              <a:gd name="connsiteX2577" fmla="*/ 1271795 w 1522157"/>
              <a:gd name="connsiteY2577" fmla="*/ 381881 h 788515"/>
              <a:gd name="connsiteX2578" fmla="*/ 1269708 w 1522157"/>
              <a:gd name="connsiteY2578" fmla="*/ 379197 h 788515"/>
              <a:gd name="connsiteX2579" fmla="*/ 1267172 w 1522157"/>
              <a:gd name="connsiteY2579" fmla="*/ 378004 h 788515"/>
              <a:gd name="connsiteX2580" fmla="*/ 1260313 w 1522157"/>
              <a:gd name="connsiteY2580" fmla="*/ 376066 h 788515"/>
              <a:gd name="connsiteX2581" fmla="*/ 1256585 w 1522157"/>
              <a:gd name="connsiteY2581" fmla="*/ 370996 h 788515"/>
              <a:gd name="connsiteX2582" fmla="*/ 1254945 w 1522157"/>
              <a:gd name="connsiteY2582" fmla="*/ 370549 h 788515"/>
              <a:gd name="connsiteX2583" fmla="*/ 1251665 w 1522157"/>
              <a:gd name="connsiteY2583" fmla="*/ 371443 h 788515"/>
              <a:gd name="connsiteX2584" fmla="*/ 1250621 w 1522157"/>
              <a:gd name="connsiteY2584" fmla="*/ 370996 h 788515"/>
              <a:gd name="connsiteX2585" fmla="*/ 1249577 w 1522157"/>
              <a:gd name="connsiteY2585" fmla="*/ 369505 h 788515"/>
              <a:gd name="connsiteX2586" fmla="*/ 1250323 w 1522157"/>
              <a:gd name="connsiteY2586" fmla="*/ 365330 h 788515"/>
              <a:gd name="connsiteX2587" fmla="*/ 1250919 w 1522157"/>
              <a:gd name="connsiteY2587" fmla="*/ 363093 h 788515"/>
              <a:gd name="connsiteX2588" fmla="*/ 1253454 w 1522157"/>
              <a:gd name="connsiteY2588" fmla="*/ 360707 h 788515"/>
              <a:gd name="connsiteX2589" fmla="*/ 1255392 w 1522157"/>
              <a:gd name="connsiteY2589" fmla="*/ 359365 h 788515"/>
              <a:gd name="connsiteX2590" fmla="*/ 1256585 w 1522157"/>
              <a:gd name="connsiteY2590" fmla="*/ 357576 h 788515"/>
              <a:gd name="connsiteX2591" fmla="*/ 1257033 w 1522157"/>
              <a:gd name="connsiteY2591" fmla="*/ 353997 h 788515"/>
              <a:gd name="connsiteX2592" fmla="*/ 1257331 w 1522157"/>
              <a:gd name="connsiteY2592" fmla="*/ 357576 h 788515"/>
              <a:gd name="connsiteX2593" fmla="*/ 1256436 w 1522157"/>
              <a:gd name="connsiteY2593" fmla="*/ 359813 h 788515"/>
              <a:gd name="connsiteX2594" fmla="*/ 1254349 w 1522157"/>
              <a:gd name="connsiteY2594" fmla="*/ 361602 h 788515"/>
              <a:gd name="connsiteX2595" fmla="*/ 1252112 w 1522157"/>
              <a:gd name="connsiteY2595" fmla="*/ 365031 h 788515"/>
              <a:gd name="connsiteX2596" fmla="*/ 1251516 w 1522157"/>
              <a:gd name="connsiteY2596" fmla="*/ 366523 h 788515"/>
              <a:gd name="connsiteX2597" fmla="*/ 1251814 w 1522157"/>
              <a:gd name="connsiteY2597" fmla="*/ 369356 h 788515"/>
              <a:gd name="connsiteX2598" fmla="*/ 1253901 w 1522157"/>
              <a:gd name="connsiteY2598" fmla="*/ 369654 h 788515"/>
              <a:gd name="connsiteX2599" fmla="*/ 1255989 w 1522157"/>
              <a:gd name="connsiteY2599" fmla="*/ 368163 h 788515"/>
              <a:gd name="connsiteX2600" fmla="*/ 1257927 w 1522157"/>
              <a:gd name="connsiteY2600" fmla="*/ 368163 h 788515"/>
              <a:gd name="connsiteX2601" fmla="*/ 1258226 w 1522157"/>
              <a:gd name="connsiteY2601" fmla="*/ 369654 h 788515"/>
              <a:gd name="connsiteX2602" fmla="*/ 1259269 w 1522157"/>
              <a:gd name="connsiteY2602" fmla="*/ 371145 h 788515"/>
              <a:gd name="connsiteX2603" fmla="*/ 1260910 w 1522157"/>
              <a:gd name="connsiteY2603" fmla="*/ 372934 h 788515"/>
              <a:gd name="connsiteX2604" fmla="*/ 1261506 w 1522157"/>
              <a:gd name="connsiteY2604" fmla="*/ 371443 h 788515"/>
              <a:gd name="connsiteX2605" fmla="*/ 1261506 w 1522157"/>
              <a:gd name="connsiteY2605" fmla="*/ 369803 h 788515"/>
              <a:gd name="connsiteX2606" fmla="*/ 1264041 w 1522157"/>
              <a:gd name="connsiteY2606" fmla="*/ 373829 h 788515"/>
              <a:gd name="connsiteX2607" fmla="*/ 1268664 w 1522157"/>
              <a:gd name="connsiteY2607" fmla="*/ 374873 h 788515"/>
              <a:gd name="connsiteX2608" fmla="*/ 1272391 w 1522157"/>
              <a:gd name="connsiteY2608" fmla="*/ 376662 h 788515"/>
              <a:gd name="connsiteX2609" fmla="*/ 1273733 w 1522157"/>
              <a:gd name="connsiteY2609" fmla="*/ 378154 h 788515"/>
              <a:gd name="connsiteX2610" fmla="*/ 1275374 w 1522157"/>
              <a:gd name="connsiteY2610" fmla="*/ 379346 h 788515"/>
              <a:gd name="connsiteX2611" fmla="*/ 1275374 w 1522157"/>
              <a:gd name="connsiteY2611" fmla="*/ 377706 h 788515"/>
              <a:gd name="connsiteX2612" fmla="*/ 1274777 w 1522157"/>
              <a:gd name="connsiteY2612" fmla="*/ 375917 h 788515"/>
              <a:gd name="connsiteX2613" fmla="*/ 1273584 w 1522157"/>
              <a:gd name="connsiteY2613" fmla="*/ 373680 h 788515"/>
              <a:gd name="connsiteX2614" fmla="*/ 1267471 w 1522157"/>
              <a:gd name="connsiteY2614" fmla="*/ 367716 h 788515"/>
              <a:gd name="connsiteX2615" fmla="*/ 1266725 w 1522157"/>
              <a:gd name="connsiteY2615" fmla="*/ 365031 h 788515"/>
              <a:gd name="connsiteX2616" fmla="*/ 1266427 w 1522157"/>
              <a:gd name="connsiteY2616" fmla="*/ 362646 h 788515"/>
              <a:gd name="connsiteX2617" fmla="*/ 1266874 w 1522157"/>
              <a:gd name="connsiteY2617" fmla="*/ 363689 h 788515"/>
              <a:gd name="connsiteX2618" fmla="*/ 1267172 w 1522157"/>
              <a:gd name="connsiteY2618" fmla="*/ 365031 h 788515"/>
              <a:gd name="connsiteX2619" fmla="*/ 1269111 w 1522157"/>
              <a:gd name="connsiteY2619" fmla="*/ 368312 h 788515"/>
              <a:gd name="connsiteX2620" fmla="*/ 1270751 w 1522157"/>
              <a:gd name="connsiteY2620" fmla="*/ 369356 h 788515"/>
              <a:gd name="connsiteX2621" fmla="*/ 1272690 w 1522157"/>
              <a:gd name="connsiteY2621" fmla="*/ 370698 h 788515"/>
              <a:gd name="connsiteX2622" fmla="*/ 1273883 w 1522157"/>
              <a:gd name="connsiteY2622" fmla="*/ 370400 h 788515"/>
              <a:gd name="connsiteX2623" fmla="*/ 1273286 w 1522157"/>
              <a:gd name="connsiteY2623" fmla="*/ 368759 h 788515"/>
              <a:gd name="connsiteX2624" fmla="*/ 1272242 w 1522157"/>
              <a:gd name="connsiteY2624" fmla="*/ 366970 h 788515"/>
              <a:gd name="connsiteX2625" fmla="*/ 1271049 w 1522157"/>
              <a:gd name="connsiteY2625" fmla="*/ 365181 h 788515"/>
              <a:gd name="connsiteX2626" fmla="*/ 1270155 w 1522157"/>
              <a:gd name="connsiteY2626" fmla="*/ 358470 h 788515"/>
              <a:gd name="connsiteX2627" fmla="*/ 1270602 w 1522157"/>
              <a:gd name="connsiteY2627" fmla="*/ 356979 h 788515"/>
              <a:gd name="connsiteX2628" fmla="*/ 1270602 w 1522157"/>
              <a:gd name="connsiteY2628" fmla="*/ 355339 h 788515"/>
              <a:gd name="connsiteX2629" fmla="*/ 1270602 w 1522157"/>
              <a:gd name="connsiteY2629" fmla="*/ 353550 h 788515"/>
              <a:gd name="connsiteX2630" fmla="*/ 1271348 w 1522157"/>
              <a:gd name="connsiteY2630" fmla="*/ 352059 h 788515"/>
              <a:gd name="connsiteX2631" fmla="*/ 1270751 w 1522157"/>
              <a:gd name="connsiteY2631" fmla="*/ 350269 h 788515"/>
              <a:gd name="connsiteX2632" fmla="*/ 1269708 w 1522157"/>
              <a:gd name="connsiteY2632" fmla="*/ 348181 h 788515"/>
              <a:gd name="connsiteX2633" fmla="*/ 1270006 w 1522157"/>
              <a:gd name="connsiteY2633" fmla="*/ 348181 h 788515"/>
              <a:gd name="connsiteX2634" fmla="*/ 1271944 w 1522157"/>
              <a:gd name="connsiteY2634" fmla="*/ 349225 h 788515"/>
              <a:gd name="connsiteX2635" fmla="*/ 1273286 w 1522157"/>
              <a:gd name="connsiteY2635" fmla="*/ 347883 h 788515"/>
              <a:gd name="connsiteX2636" fmla="*/ 1273286 w 1522157"/>
              <a:gd name="connsiteY2636" fmla="*/ 346243 h 788515"/>
              <a:gd name="connsiteX2637" fmla="*/ 1271497 w 1522157"/>
              <a:gd name="connsiteY2637" fmla="*/ 345199 h 788515"/>
              <a:gd name="connsiteX2638" fmla="*/ 1269260 w 1522157"/>
              <a:gd name="connsiteY2638" fmla="*/ 342068 h 788515"/>
              <a:gd name="connsiteX2639" fmla="*/ 1269260 w 1522157"/>
              <a:gd name="connsiteY2639" fmla="*/ 341621 h 788515"/>
              <a:gd name="connsiteX2640" fmla="*/ 1273286 w 1522157"/>
              <a:gd name="connsiteY2640" fmla="*/ 343112 h 788515"/>
              <a:gd name="connsiteX2641" fmla="*/ 1273733 w 1522157"/>
              <a:gd name="connsiteY2641" fmla="*/ 342217 h 788515"/>
              <a:gd name="connsiteX2642" fmla="*/ 1273733 w 1522157"/>
              <a:gd name="connsiteY2642" fmla="*/ 340577 h 788515"/>
              <a:gd name="connsiteX2643" fmla="*/ 1274926 w 1522157"/>
              <a:gd name="connsiteY2643" fmla="*/ 339980 h 788515"/>
              <a:gd name="connsiteX2644" fmla="*/ 1275225 w 1522157"/>
              <a:gd name="connsiteY2644" fmla="*/ 338638 h 788515"/>
              <a:gd name="connsiteX2645" fmla="*/ 1275225 w 1522157"/>
              <a:gd name="connsiteY2645" fmla="*/ 337893 h 788515"/>
              <a:gd name="connsiteX2646" fmla="*/ 1275672 w 1522157"/>
              <a:gd name="connsiteY2646" fmla="*/ 337296 h 788515"/>
              <a:gd name="connsiteX2647" fmla="*/ 1277163 w 1522157"/>
              <a:gd name="connsiteY2647" fmla="*/ 339831 h 788515"/>
              <a:gd name="connsiteX2648" fmla="*/ 1277611 w 1522157"/>
              <a:gd name="connsiteY2648" fmla="*/ 338936 h 788515"/>
              <a:gd name="connsiteX2649" fmla="*/ 1277909 w 1522157"/>
              <a:gd name="connsiteY2649" fmla="*/ 336103 h 788515"/>
              <a:gd name="connsiteX2650" fmla="*/ 1278505 w 1522157"/>
              <a:gd name="connsiteY2650" fmla="*/ 336700 h 788515"/>
              <a:gd name="connsiteX2651" fmla="*/ 1278505 w 1522157"/>
              <a:gd name="connsiteY2651" fmla="*/ 338042 h 788515"/>
              <a:gd name="connsiteX2652" fmla="*/ 1280593 w 1522157"/>
              <a:gd name="connsiteY2652" fmla="*/ 337296 h 788515"/>
              <a:gd name="connsiteX2653" fmla="*/ 1281786 w 1522157"/>
              <a:gd name="connsiteY2653" fmla="*/ 336402 h 788515"/>
              <a:gd name="connsiteX2654" fmla="*/ 1282233 w 1522157"/>
              <a:gd name="connsiteY2654" fmla="*/ 335209 h 788515"/>
              <a:gd name="connsiteX2655" fmla="*/ 1282233 w 1522157"/>
              <a:gd name="connsiteY2655" fmla="*/ 333419 h 788515"/>
              <a:gd name="connsiteX2656" fmla="*/ 1282680 w 1522157"/>
              <a:gd name="connsiteY2656" fmla="*/ 332375 h 788515"/>
              <a:gd name="connsiteX2657" fmla="*/ 1284171 w 1522157"/>
              <a:gd name="connsiteY2657" fmla="*/ 332077 h 788515"/>
              <a:gd name="connsiteX2658" fmla="*/ 1285364 w 1522157"/>
              <a:gd name="connsiteY2658" fmla="*/ 331481 h 788515"/>
              <a:gd name="connsiteX2659" fmla="*/ 1285066 w 1522157"/>
              <a:gd name="connsiteY2659" fmla="*/ 334016 h 788515"/>
              <a:gd name="connsiteX2660" fmla="*/ 1287601 w 1522157"/>
              <a:gd name="connsiteY2660" fmla="*/ 334016 h 788515"/>
              <a:gd name="connsiteX2661" fmla="*/ 1286557 w 1522157"/>
              <a:gd name="connsiteY2661" fmla="*/ 335209 h 788515"/>
              <a:gd name="connsiteX2662" fmla="*/ 1285514 w 1522157"/>
              <a:gd name="connsiteY2662" fmla="*/ 335507 h 788515"/>
              <a:gd name="connsiteX2663" fmla="*/ 1284171 w 1522157"/>
              <a:gd name="connsiteY2663" fmla="*/ 337147 h 788515"/>
              <a:gd name="connsiteX2664" fmla="*/ 1285812 w 1522157"/>
              <a:gd name="connsiteY2664" fmla="*/ 337594 h 788515"/>
              <a:gd name="connsiteX2665" fmla="*/ 1287452 w 1522157"/>
              <a:gd name="connsiteY2665" fmla="*/ 338340 h 788515"/>
              <a:gd name="connsiteX2666" fmla="*/ 1284768 w 1522157"/>
              <a:gd name="connsiteY2666" fmla="*/ 338638 h 788515"/>
              <a:gd name="connsiteX2667" fmla="*/ 1282233 w 1522157"/>
              <a:gd name="connsiteY2667" fmla="*/ 338638 h 788515"/>
              <a:gd name="connsiteX2668" fmla="*/ 1280145 w 1522157"/>
              <a:gd name="connsiteY2668" fmla="*/ 340278 h 788515"/>
              <a:gd name="connsiteX2669" fmla="*/ 1277909 w 1522157"/>
              <a:gd name="connsiteY2669" fmla="*/ 344305 h 788515"/>
              <a:gd name="connsiteX2670" fmla="*/ 1278356 w 1522157"/>
              <a:gd name="connsiteY2670" fmla="*/ 348480 h 788515"/>
              <a:gd name="connsiteX2671" fmla="*/ 1280593 w 1522157"/>
              <a:gd name="connsiteY2671" fmla="*/ 346541 h 788515"/>
              <a:gd name="connsiteX2672" fmla="*/ 1280593 w 1522157"/>
              <a:gd name="connsiteY2672" fmla="*/ 347883 h 788515"/>
              <a:gd name="connsiteX2673" fmla="*/ 1279251 w 1522157"/>
              <a:gd name="connsiteY2673" fmla="*/ 350866 h 788515"/>
              <a:gd name="connsiteX2674" fmla="*/ 1277760 w 1522157"/>
              <a:gd name="connsiteY2674" fmla="*/ 350269 h 788515"/>
              <a:gd name="connsiteX2675" fmla="*/ 1275970 w 1522157"/>
              <a:gd name="connsiteY2675" fmla="*/ 350269 h 788515"/>
              <a:gd name="connsiteX2676" fmla="*/ 1275523 w 1522157"/>
              <a:gd name="connsiteY2676" fmla="*/ 352059 h 788515"/>
              <a:gd name="connsiteX2677" fmla="*/ 1275523 w 1522157"/>
              <a:gd name="connsiteY2677" fmla="*/ 353401 h 788515"/>
              <a:gd name="connsiteX2678" fmla="*/ 1277909 w 1522157"/>
              <a:gd name="connsiteY2678" fmla="*/ 352357 h 788515"/>
              <a:gd name="connsiteX2679" fmla="*/ 1279251 w 1522157"/>
              <a:gd name="connsiteY2679" fmla="*/ 353252 h 788515"/>
              <a:gd name="connsiteX2680" fmla="*/ 1279847 w 1522157"/>
              <a:gd name="connsiteY2680" fmla="*/ 355190 h 788515"/>
              <a:gd name="connsiteX2681" fmla="*/ 1277760 w 1522157"/>
              <a:gd name="connsiteY2681" fmla="*/ 356085 h 788515"/>
              <a:gd name="connsiteX2682" fmla="*/ 1276418 w 1522157"/>
              <a:gd name="connsiteY2682" fmla="*/ 356085 h 788515"/>
              <a:gd name="connsiteX2683" fmla="*/ 1275374 w 1522157"/>
              <a:gd name="connsiteY2683" fmla="*/ 359663 h 788515"/>
              <a:gd name="connsiteX2684" fmla="*/ 1276268 w 1522157"/>
              <a:gd name="connsiteY2684" fmla="*/ 359216 h 788515"/>
              <a:gd name="connsiteX2685" fmla="*/ 1277014 w 1522157"/>
              <a:gd name="connsiteY2685" fmla="*/ 357576 h 788515"/>
              <a:gd name="connsiteX2686" fmla="*/ 1278803 w 1522157"/>
              <a:gd name="connsiteY2686" fmla="*/ 358023 h 788515"/>
              <a:gd name="connsiteX2687" fmla="*/ 1279847 w 1522157"/>
              <a:gd name="connsiteY2687" fmla="*/ 359663 h 788515"/>
              <a:gd name="connsiteX2688" fmla="*/ 1282979 w 1522157"/>
              <a:gd name="connsiteY2688" fmla="*/ 362347 h 788515"/>
              <a:gd name="connsiteX2689" fmla="*/ 1284022 w 1522157"/>
              <a:gd name="connsiteY2689" fmla="*/ 362347 h 788515"/>
              <a:gd name="connsiteX2690" fmla="*/ 1284470 w 1522157"/>
              <a:gd name="connsiteY2690" fmla="*/ 362944 h 788515"/>
              <a:gd name="connsiteX2691" fmla="*/ 1281487 w 1522157"/>
              <a:gd name="connsiteY2691" fmla="*/ 362944 h 788515"/>
              <a:gd name="connsiteX2692" fmla="*/ 1279251 w 1522157"/>
              <a:gd name="connsiteY2692" fmla="*/ 362347 h 788515"/>
              <a:gd name="connsiteX2693" fmla="*/ 1277461 w 1522157"/>
              <a:gd name="connsiteY2693" fmla="*/ 362944 h 788515"/>
              <a:gd name="connsiteX2694" fmla="*/ 1276716 w 1522157"/>
              <a:gd name="connsiteY2694" fmla="*/ 366373 h 788515"/>
              <a:gd name="connsiteX2695" fmla="*/ 1277461 w 1522157"/>
              <a:gd name="connsiteY2695" fmla="*/ 368163 h 788515"/>
              <a:gd name="connsiteX2696" fmla="*/ 1278803 w 1522157"/>
              <a:gd name="connsiteY2696" fmla="*/ 370549 h 788515"/>
              <a:gd name="connsiteX2697" fmla="*/ 1281338 w 1522157"/>
              <a:gd name="connsiteY2697" fmla="*/ 371891 h 788515"/>
              <a:gd name="connsiteX2698" fmla="*/ 1283128 w 1522157"/>
              <a:gd name="connsiteY2698" fmla="*/ 373084 h 788515"/>
              <a:gd name="connsiteX2699" fmla="*/ 1283873 w 1522157"/>
              <a:gd name="connsiteY2699" fmla="*/ 372636 h 788515"/>
              <a:gd name="connsiteX2700" fmla="*/ 1284171 w 1522157"/>
              <a:gd name="connsiteY2700" fmla="*/ 371742 h 788515"/>
              <a:gd name="connsiteX2701" fmla="*/ 1284768 w 1522157"/>
              <a:gd name="connsiteY2701" fmla="*/ 371443 h 788515"/>
              <a:gd name="connsiteX2702" fmla="*/ 1285215 w 1522157"/>
              <a:gd name="connsiteY2702" fmla="*/ 372785 h 788515"/>
              <a:gd name="connsiteX2703" fmla="*/ 1285961 w 1522157"/>
              <a:gd name="connsiteY2703" fmla="*/ 372189 h 788515"/>
              <a:gd name="connsiteX2704" fmla="*/ 1287303 w 1522157"/>
              <a:gd name="connsiteY2704" fmla="*/ 370698 h 788515"/>
              <a:gd name="connsiteX2705" fmla="*/ 1288048 w 1522157"/>
              <a:gd name="connsiteY2705" fmla="*/ 370698 h 788515"/>
              <a:gd name="connsiteX2706" fmla="*/ 1287601 w 1522157"/>
              <a:gd name="connsiteY2706" fmla="*/ 371891 h 788515"/>
              <a:gd name="connsiteX2707" fmla="*/ 1287899 w 1522157"/>
              <a:gd name="connsiteY2707" fmla="*/ 373680 h 788515"/>
              <a:gd name="connsiteX2708" fmla="*/ 1287303 w 1522157"/>
              <a:gd name="connsiteY2708" fmla="*/ 375171 h 788515"/>
              <a:gd name="connsiteX2709" fmla="*/ 1286110 w 1522157"/>
              <a:gd name="connsiteY2709" fmla="*/ 376662 h 788515"/>
              <a:gd name="connsiteX2710" fmla="*/ 1287005 w 1522157"/>
              <a:gd name="connsiteY2710" fmla="*/ 377408 h 788515"/>
              <a:gd name="connsiteX2711" fmla="*/ 1287899 w 1522157"/>
              <a:gd name="connsiteY2711" fmla="*/ 377408 h 788515"/>
              <a:gd name="connsiteX2712" fmla="*/ 1289539 w 1522157"/>
              <a:gd name="connsiteY2712" fmla="*/ 379346 h 788515"/>
              <a:gd name="connsiteX2713" fmla="*/ 1288645 w 1522157"/>
              <a:gd name="connsiteY2713" fmla="*/ 380987 h 788515"/>
              <a:gd name="connsiteX2714" fmla="*/ 1288048 w 1522157"/>
              <a:gd name="connsiteY2714" fmla="*/ 382925 h 788515"/>
              <a:gd name="connsiteX2715" fmla="*/ 1291031 w 1522157"/>
              <a:gd name="connsiteY2715" fmla="*/ 382925 h 788515"/>
              <a:gd name="connsiteX2716" fmla="*/ 1292969 w 1522157"/>
              <a:gd name="connsiteY2716" fmla="*/ 383522 h 788515"/>
              <a:gd name="connsiteX2717" fmla="*/ 1291329 w 1522157"/>
              <a:gd name="connsiteY2717" fmla="*/ 387697 h 788515"/>
              <a:gd name="connsiteX2718" fmla="*/ 1289390 w 1522157"/>
              <a:gd name="connsiteY2718" fmla="*/ 389784 h 788515"/>
              <a:gd name="connsiteX2719" fmla="*/ 1286856 w 1522157"/>
              <a:gd name="connsiteY2719" fmla="*/ 394109 h 788515"/>
              <a:gd name="connsiteX2720" fmla="*/ 1284619 w 1522157"/>
              <a:gd name="connsiteY2720" fmla="*/ 401117 h 788515"/>
              <a:gd name="connsiteX2721" fmla="*/ 1284022 w 1522157"/>
              <a:gd name="connsiteY2721" fmla="*/ 405441 h 788515"/>
              <a:gd name="connsiteX2722" fmla="*/ 1284321 w 1522157"/>
              <a:gd name="connsiteY2722" fmla="*/ 407082 h 788515"/>
              <a:gd name="connsiteX2723" fmla="*/ 1285663 w 1522157"/>
              <a:gd name="connsiteY2723" fmla="*/ 409020 h 788515"/>
              <a:gd name="connsiteX2724" fmla="*/ 1287750 w 1522157"/>
              <a:gd name="connsiteY2724" fmla="*/ 404398 h 788515"/>
              <a:gd name="connsiteX2725" fmla="*/ 1288794 w 1522157"/>
              <a:gd name="connsiteY2725" fmla="*/ 400371 h 788515"/>
              <a:gd name="connsiteX2726" fmla="*/ 1289987 w 1522157"/>
              <a:gd name="connsiteY2726" fmla="*/ 398880 h 788515"/>
              <a:gd name="connsiteX2727" fmla="*/ 1291776 w 1522157"/>
              <a:gd name="connsiteY2727" fmla="*/ 397538 h 788515"/>
              <a:gd name="connsiteX2728" fmla="*/ 1293566 w 1522157"/>
              <a:gd name="connsiteY2728" fmla="*/ 396942 h 788515"/>
              <a:gd name="connsiteX2729" fmla="*/ 1294759 w 1522157"/>
              <a:gd name="connsiteY2729" fmla="*/ 396196 h 788515"/>
              <a:gd name="connsiteX2730" fmla="*/ 1294460 w 1522157"/>
              <a:gd name="connsiteY2730" fmla="*/ 393960 h 788515"/>
              <a:gd name="connsiteX2731" fmla="*/ 1300872 w 1522157"/>
              <a:gd name="connsiteY2731" fmla="*/ 380241 h 788515"/>
              <a:gd name="connsiteX2732" fmla="*/ 1302513 w 1522157"/>
              <a:gd name="connsiteY2732" fmla="*/ 378154 h 788515"/>
              <a:gd name="connsiteX2733" fmla="*/ 1304302 w 1522157"/>
              <a:gd name="connsiteY2733" fmla="*/ 374575 h 788515"/>
              <a:gd name="connsiteX2734" fmla="*/ 1306091 w 1522157"/>
              <a:gd name="connsiteY2734" fmla="*/ 374127 h 788515"/>
              <a:gd name="connsiteX2735" fmla="*/ 1306539 w 1522157"/>
              <a:gd name="connsiteY2735" fmla="*/ 372785 h 788515"/>
              <a:gd name="connsiteX2736" fmla="*/ 1306539 w 1522157"/>
              <a:gd name="connsiteY2736" fmla="*/ 370101 h 788515"/>
              <a:gd name="connsiteX2737" fmla="*/ 1307135 w 1522157"/>
              <a:gd name="connsiteY2737" fmla="*/ 369356 h 788515"/>
              <a:gd name="connsiteX2738" fmla="*/ 1307881 w 1522157"/>
              <a:gd name="connsiteY2738" fmla="*/ 368759 h 788515"/>
              <a:gd name="connsiteX2739" fmla="*/ 1308328 w 1522157"/>
              <a:gd name="connsiteY2739" fmla="*/ 369207 h 788515"/>
              <a:gd name="connsiteX2740" fmla="*/ 1308328 w 1522157"/>
              <a:gd name="connsiteY2740" fmla="*/ 370549 h 788515"/>
              <a:gd name="connsiteX2741" fmla="*/ 1308924 w 1522157"/>
              <a:gd name="connsiteY2741" fmla="*/ 369952 h 788515"/>
              <a:gd name="connsiteX2742" fmla="*/ 1309223 w 1522157"/>
              <a:gd name="connsiteY2742" fmla="*/ 368610 h 788515"/>
              <a:gd name="connsiteX2743" fmla="*/ 1309223 w 1522157"/>
              <a:gd name="connsiteY2743" fmla="*/ 366224 h 788515"/>
              <a:gd name="connsiteX2744" fmla="*/ 1308328 w 1522157"/>
              <a:gd name="connsiteY2744" fmla="*/ 363838 h 788515"/>
              <a:gd name="connsiteX2745" fmla="*/ 1307284 w 1522157"/>
              <a:gd name="connsiteY2745" fmla="*/ 363242 h 788515"/>
              <a:gd name="connsiteX2746" fmla="*/ 1305346 w 1522157"/>
              <a:gd name="connsiteY2746" fmla="*/ 363540 h 788515"/>
              <a:gd name="connsiteX2747" fmla="*/ 1306837 w 1522157"/>
              <a:gd name="connsiteY2747" fmla="*/ 362198 h 788515"/>
              <a:gd name="connsiteX2748" fmla="*/ 1308030 w 1522157"/>
              <a:gd name="connsiteY2748" fmla="*/ 359365 h 788515"/>
              <a:gd name="connsiteX2749" fmla="*/ 1308030 w 1522157"/>
              <a:gd name="connsiteY2749" fmla="*/ 357576 h 788515"/>
              <a:gd name="connsiteX2750" fmla="*/ 1305346 w 1522157"/>
              <a:gd name="connsiteY2750" fmla="*/ 356234 h 788515"/>
              <a:gd name="connsiteX2751" fmla="*/ 1302065 w 1522157"/>
              <a:gd name="connsiteY2751" fmla="*/ 351462 h 788515"/>
              <a:gd name="connsiteX2752" fmla="*/ 1299978 w 1522157"/>
              <a:gd name="connsiteY2752" fmla="*/ 347436 h 788515"/>
              <a:gd name="connsiteX2753" fmla="*/ 1299381 w 1522157"/>
              <a:gd name="connsiteY2753" fmla="*/ 341322 h 788515"/>
              <a:gd name="connsiteX2754" fmla="*/ 1296548 w 1522157"/>
              <a:gd name="connsiteY2754" fmla="*/ 337445 h 788515"/>
              <a:gd name="connsiteX2755" fmla="*/ 1295057 w 1522157"/>
              <a:gd name="connsiteY2755" fmla="*/ 335060 h 788515"/>
              <a:gd name="connsiteX2756" fmla="*/ 1295057 w 1522157"/>
              <a:gd name="connsiteY2756" fmla="*/ 332674 h 788515"/>
              <a:gd name="connsiteX2757" fmla="*/ 1294908 w 1522157"/>
              <a:gd name="connsiteY2757" fmla="*/ 331481 h 788515"/>
              <a:gd name="connsiteX2758" fmla="*/ 1294908 w 1522157"/>
              <a:gd name="connsiteY2758" fmla="*/ 329840 h 788515"/>
              <a:gd name="connsiteX2759" fmla="*/ 1296995 w 1522157"/>
              <a:gd name="connsiteY2759" fmla="*/ 327306 h 788515"/>
              <a:gd name="connsiteX2760" fmla="*/ 1298039 w 1522157"/>
              <a:gd name="connsiteY2760" fmla="*/ 325218 h 788515"/>
              <a:gd name="connsiteX2761" fmla="*/ 1299679 w 1522157"/>
              <a:gd name="connsiteY2761" fmla="*/ 323578 h 788515"/>
              <a:gd name="connsiteX2762" fmla="*/ 1301767 w 1522157"/>
              <a:gd name="connsiteY2762" fmla="*/ 322534 h 788515"/>
              <a:gd name="connsiteX2763" fmla="*/ 1305644 w 1522157"/>
              <a:gd name="connsiteY2763" fmla="*/ 321490 h 788515"/>
              <a:gd name="connsiteX2764" fmla="*/ 1308179 w 1522157"/>
              <a:gd name="connsiteY2764" fmla="*/ 318657 h 788515"/>
              <a:gd name="connsiteX2765" fmla="*/ 1307433 w 1522157"/>
              <a:gd name="connsiteY2765" fmla="*/ 320297 h 788515"/>
              <a:gd name="connsiteX2766" fmla="*/ 1306091 w 1522157"/>
              <a:gd name="connsiteY2766" fmla="*/ 322236 h 788515"/>
              <a:gd name="connsiteX2767" fmla="*/ 1300872 w 1522157"/>
              <a:gd name="connsiteY2767" fmla="*/ 323578 h 788515"/>
              <a:gd name="connsiteX2768" fmla="*/ 1299083 w 1522157"/>
              <a:gd name="connsiteY2768" fmla="*/ 324920 h 788515"/>
              <a:gd name="connsiteX2769" fmla="*/ 1297741 w 1522157"/>
              <a:gd name="connsiteY2769" fmla="*/ 327455 h 788515"/>
              <a:gd name="connsiteX2770" fmla="*/ 1296399 w 1522157"/>
              <a:gd name="connsiteY2770" fmla="*/ 331033 h 788515"/>
              <a:gd name="connsiteX2771" fmla="*/ 1296399 w 1522157"/>
              <a:gd name="connsiteY2771" fmla="*/ 333270 h 788515"/>
              <a:gd name="connsiteX2772" fmla="*/ 1296399 w 1522157"/>
              <a:gd name="connsiteY2772" fmla="*/ 334612 h 788515"/>
              <a:gd name="connsiteX2773" fmla="*/ 1300872 w 1522157"/>
              <a:gd name="connsiteY2773" fmla="*/ 339384 h 788515"/>
              <a:gd name="connsiteX2774" fmla="*/ 1304153 w 1522157"/>
              <a:gd name="connsiteY2774" fmla="*/ 341173 h 788515"/>
              <a:gd name="connsiteX2775" fmla="*/ 1306688 w 1522157"/>
              <a:gd name="connsiteY2775" fmla="*/ 343559 h 788515"/>
              <a:gd name="connsiteX2776" fmla="*/ 1308924 w 1522157"/>
              <a:gd name="connsiteY2776" fmla="*/ 343559 h 788515"/>
              <a:gd name="connsiteX2777" fmla="*/ 1310863 w 1522157"/>
              <a:gd name="connsiteY2777" fmla="*/ 344156 h 788515"/>
              <a:gd name="connsiteX2778" fmla="*/ 1312951 w 1522157"/>
              <a:gd name="connsiteY2778" fmla="*/ 345498 h 788515"/>
              <a:gd name="connsiteX2779" fmla="*/ 1312354 w 1522157"/>
              <a:gd name="connsiteY2779" fmla="*/ 348629 h 788515"/>
              <a:gd name="connsiteX2780" fmla="*/ 1311459 w 1522157"/>
              <a:gd name="connsiteY2780" fmla="*/ 351760 h 788515"/>
              <a:gd name="connsiteX2781" fmla="*/ 1312205 w 1522157"/>
              <a:gd name="connsiteY2781" fmla="*/ 352059 h 788515"/>
              <a:gd name="connsiteX2782" fmla="*/ 1315634 w 1522157"/>
              <a:gd name="connsiteY2782" fmla="*/ 350120 h 788515"/>
              <a:gd name="connsiteX2783" fmla="*/ 1319512 w 1522157"/>
              <a:gd name="connsiteY2783" fmla="*/ 343559 h 788515"/>
              <a:gd name="connsiteX2784" fmla="*/ 1320555 w 1522157"/>
              <a:gd name="connsiteY2784" fmla="*/ 342217 h 788515"/>
              <a:gd name="connsiteX2785" fmla="*/ 1320555 w 1522157"/>
              <a:gd name="connsiteY2785" fmla="*/ 340726 h 788515"/>
              <a:gd name="connsiteX2786" fmla="*/ 1321301 w 1522157"/>
              <a:gd name="connsiteY2786" fmla="*/ 339980 h 788515"/>
              <a:gd name="connsiteX2787" fmla="*/ 1322941 w 1522157"/>
              <a:gd name="connsiteY2787" fmla="*/ 338936 h 788515"/>
              <a:gd name="connsiteX2788" fmla="*/ 1324134 w 1522157"/>
              <a:gd name="connsiteY2788" fmla="*/ 338936 h 788515"/>
              <a:gd name="connsiteX2789" fmla="*/ 1325327 w 1522157"/>
              <a:gd name="connsiteY2789" fmla="*/ 337594 h 788515"/>
              <a:gd name="connsiteX2790" fmla="*/ 1325774 w 1522157"/>
              <a:gd name="connsiteY2790" fmla="*/ 335358 h 788515"/>
              <a:gd name="connsiteX2791" fmla="*/ 1326371 w 1522157"/>
              <a:gd name="connsiteY2791" fmla="*/ 334314 h 788515"/>
              <a:gd name="connsiteX2792" fmla="*/ 1325923 w 1522157"/>
              <a:gd name="connsiteY2792" fmla="*/ 332375 h 788515"/>
              <a:gd name="connsiteX2793" fmla="*/ 1327862 w 1522157"/>
              <a:gd name="connsiteY2793" fmla="*/ 332823 h 788515"/>
              <a:gd name="connsiteX2794" fmla="*/ 1329801 w 1522157"/>
              <a:gd name="connsiteY2794" fmla="*/ 330288 h 788515"/>
              <a:gd name="connsiteX2795" fmla="*/ 1331888 w 1522157"/>
              <a:gd name="connsiteY2795" fmla="*/ 326709 h 788515"/>
              <a:gd name="connsiteX2796" fmla="*/ 1333379 w 1522157"/>
              <a:gd name="connsiteY2796" fmla="*/ 319850 h 788515"/>
              <a:gd name="connsiteX2797" fmla="*/ 1333976 w 1522157"/>
              <a:gd name="connsiteY2797" fmla="*/ 318657 h 788515"/>
              <a:gd name="connsiteX2798" fmla="*/ 1334870 w 1522157"/>
              <a:gd name="connsiteY2798" fmla="*/ 318061 h 788515"/>
              <a:gd name="connsiteX2799" fmla="*/ 1334423 w 1522157"/>
              <a:gd name="connsiteY2799" fmla="*/ 323429 h 788515"/>
              <a:gd name="connsiteX2800" fmla="*/ 1334423 w 1522157"/>
              <a:gd name="connsiteY2800" fmla="*/ 324771 h 788515"/>
              <a:gd name="connsiteX2801" fmla="*/ 1335318 w 1522157"/>
              <a:gd name="connsiteY2801" fmla="*/ 320446 h 788515"/>
              <a:gd name="connsiteX2802" fmla="*/ 1335914 w 1522157"/>
              <a:gd name="connsiteY2802" fmla="*/ 315675 h 788515"/>
              <a:gd name="connsiteX2803" fmla="*/ 1336511 w 1522157"/>
              <a:gd name="connsiteY2803" fmla="*/ 312543 h 788515"/>
              <a:gd name="connsiteX2804" fmla="*/ 1337405 w 1522157"/>
              <a:gd name="connsiteY2804" fmla="*/ 310008 h 788515"/>
              <a:gd name="connsiteX2805" fmla="*/ 1337853 w 1522157"/>
              <a:gd name="connsiteY2805" fmla="*/ 307473 h 788515"/>
              <a:gd name="connsiteX2806" fmla="*/ 1337405 w 1522157"/>
              <a:gd name="connsiteY2806" fmla="*/ 305087 h 788515"/>
              <a:gd name="connsiteX2807" fmla="*/ 1336660 w 1522157"/>
              <a:gd name="connsiteY2807" fmla="*/ 303447 h 788515"/>
              <a:gd name="connsiteX2808" fmla="*/ 1335318 w 1522157"/>
              <a:gd name="connsiteY2808" fmla="*/ 304193 h 788515"/>
              <a:gd name="connsiteX2809" fmla="*/ 1330248 w 1522157"/>
              <a:gd name="connsiteY2809" fmla="*/ 303298 h 788515"/>
              <a:gd name="connsiteX2810" fmla="*/ 1329651 w 1522157"/>
              <a:gd name="connsiteY2810" fmla="*/ 300912 h 788515"/>
              <a:gd name="connsiteX2811" fmla="*/ 1330695 w 1522157"/>
              <a:gd name="connsiteY2811" fmla="*/ 298377 h 788515"/>
              <a:gd name="connsiteX2812" fmla="*/ 1331739 w 1522157"/>
              <a:gd name="connsiteY2812" fmla="*/ 297035 h 788515"/>
              <a:gd name="connsiteX2813" fmla="*/ 1332633 w 1522157"/>
              <a:gd name="connsiteY2813" fmla="*/ 296290 h 788515"/>
              <a:gd name="connsiteX2814" fmla="*/ 1333677 w 1522157"/>
              <a:gd name="connsiteY2814" fmla="*/ 295842 h 788515"/>
              <a:gd name="connsiteX2815" fmla="*/ 1335019 w 1522157"/>
              <a:gd name="connsiteY2815" fmla="*/ 294799 h 788515"/>
              <a:gd name="connsiteX2816" fmla="*/ 1336063 w 1522157"/>
              <a:gd name="connsiteY2816" fmla="*/ 293606 h 788515"/>
              <a:gd name="connsiteX2817" fmla="*/ 1338598 w 1522157"/>
              <a:gd name="connsiteY2817" fmla="*/ 288536 h 788515"/>
              <a:gd name="connsiteX2818" fmla="*/ 1339046 w 1522157"/>
              <a:gd name="connsiteY2818" fmla="*/ 285852 h 788515"/>
              <a:gd name="connsiteX2819" fmla="*/ 1339046 w 1522157"/>
              <a:gd name="connsiteY2819" fmla="*/ 281229 h 788515"/>
              <a:gd name="connsiteX2820" fmla="*/ 1337405 w 1522157"/>
              <a:gd name="connsiteY2820" fmla="*/ 277501 h 788515"/>
              <a:gd name="connsiteX2821" fmla="*/ 1338598 w 1522157"/>
              <a:gd name="connsiteY2821" fmla="*/ 278545 h 788515"/>
              <a:gd name="connsiteX2822" fmla="*/ 1339791 w 1522157"/>
              <a:gd name="connsiteY2822" fmla="*/ 280036 h 788515"/>
              <a:gd name="connsiteX2823" fmla="*/ 1340089 w 1522157"/>
              <a:gd name="connsiteY2823" fmla="*/ 283764 h 788515"/>
              <a:gd name="connsiteX2824" fmla="*/ 1339195 w 1522157"/>
              <a:gd name="connsiteY2824" fmla="*/ 288387 h 788515"/>
              <a:gd name="connsiteX2825" fmla="*/ 1338151 w 1522157"/>
              <a:gd name="connsiteY2825" fmla="*/ 290773 h 788515"/>
              <a:gd name="connsiteX2826" fmla="*/ 1337107 w 1522157"/>
              <a:gd name="connsiteY2826" fmla="*/ 293606 h 788515"/>
              <a:gd name="connsiteX2827" fmla="*/ 1338151 w 1522157"/>
              <a:gd name="connsiteY2827" fmla="*/ 292711 h 788515"/>
              <a:gd name="connsiteX2828" fmla="*/ 1339046 w 1522157"/>
              <a:gd name="connsiteY2828" fmla="*/ 291369 h 788515"/>
              <a:gd name="connsiteX2829" fmla="*/ 1340537 w 1522157"/>
              <a:gd name="connsiteY2829" fmla="*/ 290922 h 788515"/>
              <a:gd name="connsiteX2830" fmla="*/ 1342475 w 1522157"/>
              <a:gd name="connsiteY2830" fmla="*/ 289431 h 788515"/>
              <a:gd name="connsiteX2831" fmla="*/ 1345308 w 1522157"/>
              <a:gd name="connsiteY2831" fmla="*/ 286597 h 788515"/>
              <a:gd name="connsiteX2832" fmla="*/ 1347694 w 1522157"/>
              <a:gd name="connsiteY2832" fmla="*/ 284808 h 788515"/>
              <a:gd name="connsiteX2833" fmla="*/ 1358281 w 1522157"/>
              <a:gd name="connsiteY2833" fmla="*/ 279738 h 788515"/>
              <a:gd name="connsiteX2834" fmla="*/ 1362456 w 1522157"/>
              <a:gd name="connsiteY2834" fmla="*/ 278396 h 788515"/>
              <a:gd name="connsiteX2835" fmla="*/ 1364991 w 1522157"/>
              <a:gd name="connsiteY2835" fmla="*/ 276160 h 788515"/>
              <a:gd name="connsiteX2836" fmla="*/ 1367079 w 1522157"/>
              <a:gd name="connsiteY2836" fmla="*/ 276756 h 788515"/>
              <a:gd name="connsiteX2837" fmla="*/ 1376771 w 1522157"/>
              <a:gd name="connsiteY2837" fmla="*/ 276458 h 788515"/>
              <a:gd name="connsiteX2838" fmla="*/ 1379605 w 1522157"/>
              <a:gd name="connsiteY2838" fmla="*/ 275265 h 788515"/>
              <a:gd name="connsiteX2839" fmla="*/ 1382438 w 1522157"/>
              <a:gd name="connsiteY2839" fmla="*/ 275861 h 788515"/>
              <a:gd name="connsiteX2840" fmla="*/ 1387508 w 1522157"/>
              <a:gd name="connsiteY2840" fmla="*/ 274668 h 788515"/>
              <a:gd name="connsiteX2841" fmla="*/ 1391235 w 1522157"/>
              <a:gd name="connsiteY2841" fmla="*/ 274221 h 788515"/>
              <a:gd name="connsiteX2842" fmla="*/ 1395411 w 1522157"/>
              <a:gd name="connsiteY2842" fmla="*/ 274519 h 788515"/>
              <a:gd name="connsiteX2843" fmla="*/ 1401822 w 1522157"/>
              <a:gd name="connsiteY2843" fmla="*/ 272879 h 788515"/>
              <a:gd name="connsiteX2844" fmla="*/ 1403910 w 1522157"/>
              <a:gd name="connsiteY2844" fmla="*/ 270493 h 788515"/>
              <a:gd name="connsiteX2845" fmla="*/ 1404358 w 1522157"/>
              <a:gd name="connsiteY2845" fmla="*/ 264678 h 788515"/>
              <a:gd name="connsiteX2846" fmla="*/ 1405998 w 1522157"/>
              <a:gd name="connsiteY2846" fmla="*/ 262441 h 788515"/>
              <a:gd name="connsiteX2847" fmla="*/ 1405252 w 1522157"/>
              <a:gd name="connsiteY2847" fmla="*/ 259459 h 788515"/>
              <a:gd name="connsiteX2848" fmla="*/ 1405998 w 1522157"/>
              <a:gd name="connsiteY2848" fmla="*/ 259757 h 788515"/>
              <a:gd name="connsiteX2849" fmla="*/ 1406743 w 1522157"/>
              <a:gd name="connsiteY2849" fmla="*/ 260502 h 788515"/>
              <a:gd name="connsiteX2850" fmla="*/ 1407340 w 1522157"/>
              <a:gd name="connsiteY2850" fmla="*/ 261844 h 788515"/>
              <a:gd name="connsiteX2851" fmla="*/ 1408384 w 1522157"/>
              <a:gd name="connsiteY2851" fmla="*/ 263186 h 788515"/>
              <a:gd name="connsiteX2852" fmla="*/ 1410769 w 1522157"/>
              <a:gd name="connsiteY2852" fmla="*/ 261099 h 788515"/>
              <a:gd name="connsiteX2853" fmla="*/ 1411515 w 1522157"/>
              <a:gd name="connsiteY2853" fmla="*/ 261099 h 788515"/>
              <a:gd name="connsiteX2854" fmla="*/ 1410024 w 1522157"/>
              <a:gd name="connsiteY2854" fmla="*/ 264529 h 788515"/>
              <a:gd name="connsiteX2855" fmla="*/ 1410471 w 1522157"/>
              <a:gd name="connsiteY2855" fmla="*/ 268555 h 788515"/>
              <a:gd name="connsiteX2856" fmla="*/ 1411068 w 1522157"/>
              <a:gd name="connsiteY2856" fmla="*/ 269449 h 788515"/>
              <a:gd name="connsiteX2857" fmla="*/ 1413454 w 1522157"/>
              <a:gd name="connsiteY2857" fmla="*/ 267809 h 788515"/>
              <a:gd name="connsiteX2858" fmla="*/ 1416287 w 1522157"/>
              <a:gd name="connsiteY2858" fmla="*/ 267511 h 788515"/>
              <a:gd name="connsiteX2859" fmla="*/ 1423444 w 1522157"/>
              <a:gd name="connsiteY2859" fmla="*/ 261993 h 788515"/>
              <a:gd name="connsiteX2860" fmla="*/ 1424339 w 1522157"/>
              <a:gd name="connsiteY2860" fmla="*/ 261993 h 788515"/>
              <a:gd name="connsiteX2861" fmla="*/ 1424637 w 1522157"/>
              <a:gd name="connsiteY2861" fmla="*/ 265423 h 788515"/>
              <a:gd name="connsiteX2862" fmla="*/ 1424339 w 1522157"/>
              <a:gd name="connsiteY2862" fmla="*/ 267064 h 788515"/>
              <a:gd name="connsiteX2863" fmla="*/ 1424637 w 1522157"/>
              <a:gd name="connsiteY2863" fmla="*/ 267809 h 788515"/>
              <a:gd name="connsiteX2864" fmla="*/ 1429260 w 1522157"/>
              <a:gd name="connsiteY2864" fmla="*/ 266169 h 788515"/>
              <a:gd name="connsiteX2865" fmla="*/ 1431347 w 1522157"/>
              <a:gd name="connsiteY2865" fmla="*/ 264678 h 788515"/>
              <a:gd name="connsiteX2866" fmla="*/ 1440443 w 1522157"/>
              <a:gd name="connsiteY2866" fmla="*/ 263037 h 788515"/>
              <a:gd name="connsiteX2867" fmla="*/ 1442382 w 1522157"/>
              <a:gd name="connsiteY2867" fmla="*/ 263037 h 788515"/>
              <a:gd name="connsiteX2868" fmla="*/ 1443425 w 1522157"/>
              <a:gd name="connsiteY2868" fmla="*/ 263037 h 788515"/>
              <a:gd name="connsiteX2869" fmla="*/ 1443873 w 1522157"/>
              <a:gd name="connsiteY2869" fmla="*/ 261993 h 788515"/>
              <a:gd name="connsiteX2870" fmla="*/ 1443873 w 1522157"/>
              <a:gd name="connsiteY2870" fmla="*/ 258862 h 788515"/>
              <a:gd name="connsiteX2871" fmla="*/ 1442680 w 1522157"/>
              <a:gd name="connsiteY2871" fmla="*/ 253792 h 788515"/>
              <a:gd name="connsiteX2872" fmla="*/ 1439250 w 1522157"/>
              <a:gd name="connsiteY2872" fmla="*/ 249915 h 788515"/>
              <a:gd name="connsiteX2873" fmla="*/ 1437908 w 1522157"/>
              <a:gd name="connsiteY2873" fmla="*/ 249319 h 788515"/>
              <a:gd name="connsiteX2874" fmla="*/ 1436715 w 1522157"/>
              <a:gd name="connsiteY2874" fmla="*/ 249319 h 788515"/>
              <a:gd name="connsiteX2875" fmla="*/ 1435671 w 1522157"/>
              <a:gd name="connsiteY2875" fmla="*/ 249468 h 788515"/>
              <a:gd name="connsiteX2876" fmla="*/ 1435671 w 1522157"/>
              <a:gd name="connsiteY2876" fmla="*/ 250064 h 788515"/>
              <a:gd name="connsiteX2877" fmla="*/ 1436864 w 1522157"/>
              <a:gd name="connsiteY2877" fmla="*/ 251257 h 788515"/>
              <a:gd name="connsiteX2878" fmla="*/ 1437461 w 1522157"/>
              <a:gd name="connsiteY2878" fmla="*/ 250363 h 788515"/>
              <a:gd name="connsiteX2879" fmla="*/ 1439101 w 1522157"/>
              <a:gd name="connsiteY2879" fmla="*/ 251407 h 788515"/>
              <a:gd name="connsiteX2880" fmla="*/ 1439698 w 1522157"/>
              <a:gd name="connsiteY2880" fmla="*/ 253047 h 788515"/>
              <a:gd name="connsiteX2881" fmla="*/ 1441934 w 1522157"/>
              <a:gd name="connsiteY2881" fmla="*/ 256625 h 788515"/>
              <a:gd name="connsiteX2882" fmla="*/ 1441934 w 1522157"/>
              <a:gd name="connsiteY2882" fmla="*/ 258117 h 788515"/>
              <a:gd name="connsiteX2883" fmla="*/ 1438505 w 1522157"/>
              <a:gd name="connsiteY2883" fmla="*/ 259906 h 788515"/>
              <a:gd name="connsiteX2884" fmla="*/ 1434329 w 1522157"/>
              <a:gd name="connsiteY2884" fmla="*/ 261248 h 788515"/>
              <a:gd name="connsiteX2885" fmla="*/ 1430900 w 1522157"/>
              <a:gd name="connsiteY2885" fmla="*/ 260353 h 788515"/>
              <a:gd name="connsiteX2886" fmla="*/ 1428514 w 1522157"/>
              <a:gd name="connsiteY2886" fmla="*/ 258862 h 788515"/>
              <a:gd name="connsiteX2887" fmla="*/ 1427619 w 1522157"/>
              <a:gd name="connsiteY2887" fmla="*/ 254389 h 788515"/>
              <a:gd name="connsiteX2888" fmla="*/ 1424786 w 1522157"/>
              <a:gd name="connsiteY2888" fmla="*/ 252748 h 788515"/>
              <a:gd name="connsiteX2889" fmla="*/ 1425084 w 1522157"/>
              <a:gd name="connsiteY2889" fmla="*/ 251556 h 788515"/>
              <a:gd name="connsiteX2890" fmla="*/ 1425830 w 1522157"/>
              <a:gd name="connsiteY2890" fmla="*/ 250959 h 788515"/>
              <a:gd name="connsiteX2891" fmla="*/ 1422699 w 1522157"/>
              <a:gd name="connsiteY2891" fmla="*/ 244696 h 788515"/>
              <a:gd name="connsiteX2892" fmla="*/ 1420611 w 1522157"/>
              <a:gd name="connsiteY2892" fmla="*/ 243503 h 788515"/>
              <a:gd name="connsiteX2893" fmla="*/ 1415839 w 1522157"/>
              <a:gd name="connsiteY2893" fmla="*/ 242311 h 788515"/>
              <a:gd name="connsiteX2894" fmla="*/ 1414497 w 1522157"/>
              <a:gd name="connsiteY2894" fmla="*/ 241267 h 788515"/>
              <a:gd name="connsiteX2895" fmla="*/ 1417479 w 1522157"/>
              <a:gd name="connsiteY2895" fmla="*/ 237986 h 788515"/>
              <a:gd name="connsiteX2896" fmla="*/ 1419120 w 1522157"/>
              <a:gd name="connsiteY2896" fmla="*/ 235899 h 788515"/>
              <a:gd name="connsiteX2897" fmla="*/ 1420164 w 1522157"/>
              <a:gd name="connsiteY2897" fmla="*/ 234109 h 788515"/>
              <a:gd name="connsiteX2898" fmla="*/ 1422251 w 1522157"/>
              <a:gd name="connsiteY2898" fmla="*/ 233513 h 788515"/>
              <a:gd name="connsiteX2899" fmla="*/ 1424637 w 1522157"/>
              <a:gd name="connsiteY2899" fmla="*/ 232022 h 788515"/>
              <a:gd name="connsiteX2900" fmla="*/ 1425979 w 1522157"/>
              <a:gd name="connsiteY2900" fmla="*/ 232022 h 788515"/>
              <a:gd name="connsiteX2901" fmla="*/ 1426277 w 1522157"/>
              <a:gd name="connsiteY2901" fmla="*/ 230978 h 788515"/>
              <a:gd name="connsiteX2902" fmla="*/ 1425830 w 1522157"/>
              <a:gd name="connsiteY2902" fmla="*/ 230232 h 788515"/>
              <a:gd name="connsiteX2903" fmla="*/ 1425084 w 1522157"/>
              <a:gd name="connsiteY2903" fmla="*/ 230232 h 788515"/>
              <a:gd name="connsiteX2904" fmla="*/ 1424041 w 1522157"/>
              <a:gd name="connsiteY2904" fmla="*/ 230530 h 788515"/>
              <a:gd name="connsiteX2905" fmla="*/ 1422997 w 1522157"/>
              <a:gd name="connsiteY2905" fmla="*/ 230530 h 788515"/>
              <a:gd name="connsiteX2906" fmla="*/ 1421804 w 1522157"/>
              <a:gd name="connsiteY2906" fmla="*/ 228592 h 788515"/>
              <a:gd name="connsiteX2907" fmla="*/ 1421357 w 1522157"/>
              <a:gd name="connsiteY2907" fmla="*/ 226803 h 788515"/>
              <a:gd name="connsiteX2908" fmla="*/ 1420611 w 1522157"/>
              <a:gd name="connsiteY2908" fmla="*/ 225162 h 788515"/>
              <a:gd name="connsiteX2909" fmla="*/ 1421953 w 1522157"/>
              <a:gd name="connsiteY2909" fmla="*/ 221285 h 788515"/>
              <a:gd name="connsiteX2910" fmla="*/ 1423146 w 1522157"/>
              <a:gd name="connsiteY2910" fmla="*/ 216961 h 788515"/>
              <a:gd name="connsiteX2911" fmla="*/ 1424190 w 1522157"/>
              <a:gd name="connsiteY2911" fmla="*/ 215619 h 788515"/>
              <a:gd name="connsiteX2912" fmla="*/ 1425532 w 1522157"/>
              <a:gd name="connsiteY2912" fmla="*/ 214724 h 788515"/>
              <a:gd name="connsiteX2913" fmla="*/ 1428663 w 1522157"/>
              <a:gd name="connsiteY2913" fmla="*/ 207567 h 788515"/>
              <a:gd name="connsiteX2914" fmla="*/ 1432838 w 1522157"/>
              <a:gd name="connsiteY2914" fmla="*/ 203243 h 788515"/>
              <a:gd name="connsiteX2915" fmla="*/ 1437013 w 1522157"/>
              <a:gd name="connsiteY2915" fmla="*/ 198322 h 788515"/>
              <a:gd name="connsiteX2916" fmla="*/ 1436119 w 1522157"/>
              <a:gd name="connsiteY2916" fmla="*/ 197278 h 788515"/>
              <a:gd name="connsiteX2917" fmla="*/ 1435224 w 1522157"/>
              <a:gd name="connsiteY2917" fmla="*/ 196682 h 788515"/>
              <a:gd name="connsiteX2918" fmla="*/ 1437610 w 1522157"/>
              <a:gd name="connsiteY2918" fmla="*/ 193550 h 788515"/>
              <a:gd name="connsiteX2919" fmla="*/ 1440741 w 1522157"/>
              <a:gd name="connsiteY2919" fmla="*/ 191314 h 788515"/>
              <a:gd name="connsiteX2920" fmla="*/ 1443276 w 1522157"/>
              <a:gd name="connsiteY2920" fmla="*/ 190568 h 788515"/>
              <a:gd name="connsiteX2921" fmla="*/ 1442978 w 1522157"/>
              <a:gd name="connsiteY2921" fmla="*/ 191761 h 788515"/>
              <a:gd name="connsiteX2922" fmla="*/ 1442978 w 1522157"/>
              <a:gd name="connsiteY2922" fmla="*/ 192805 h 788515"/>
              <a:gd name="connsiteX2923" fmla="*/ 1444320 w 1522157"/>
              <a:gd name="connsiteY2923" fmla="*/ 192506 h 788515"/>
              <a:gd name="connsiteX2924" fmla="*/ 1445662 w 1522157"/>
              <a:gd name="connsiteY2924" fmla="*/ 191761 h 788515"/>
              <a:gd name="connsiteX2925" fmla="*/ 1446557 w 1522157"/>
              <a:gd name="connsiteY2925" fmla="*/ 192805 h 788515"/>
              <a:gd name="connsiteX2926" fmla="*/ 1447452 w 1522157"/>
              <a:gd name="connsiteY2926" fmla="*/ 193401 h 788515"/>
              <a:gd name="connsiteX2927" fmla="*/ 1447899 w 1522157"/>
              <a:gd name="connsiteY2927" fmla="*/ 192357 h 788515"/>
              <a:gd name="connsiteX2928" fmla="*/ 1447601 w 1522157"/>
              <a:gd name="connsiteY2928" fmla="*/ 190270 h 788515"/>
              <a:gd name="connsiteX2929" fmla="*/ 1447601 w 1522157"/>
              <a:gd name="connsiteY2929" fmla="*/ 188778 h 788515"/>
              <a:gd name="connsiteX2930" fmla="*/ 1448346 w 1522157"/>
              <a:gd name="connsiteY2930" fmla="*/ 189226 h 788515"/>
              <a:gd name="connsiteX2931" fmla="*/ 1448645 w 1522157"/>
              <a:gd name="connsiteY2931" fmla="*/ 190568 h 788515"/>
              <a:gd name="connsiteX2932" fmla="*/ 1449539 w 1522157"/>
              <a:gd name="connsiteY2932" fmla="*/ 190866 h 788515"/>
              <a:gd name="connsiteX2933" fmla="*/ 1450285 w 1522157"/>
              <a:gd name="connsiteY2933" fmla="*/ 187437 h 788515"/>
              <a:gd name="connsiteX2934" fmla="*/ 1451478 w 1522157"/>
              <a:gd name="connsiteY2934" fmla="*/ 186094 h 788515"/>
              <a:gd name="connsiteX2935" fmla="*/ 1451925 w 1522157"/>
              <a:gd name="connsiteY2935" fmla="*/ 187586 h 788515"/>
              <a:gd name="connsiteX2936" fmla="*/ 1452223 w 1522157"/>
              <a:gd name="connsiteY2936" fmla="*/ 189822 h 788515"/>
              <a:gd name="connsiteX2937" fmla="*/ 1453118 w 1522157"/>
              <a:gd name="connsiteY2937" fmla="*/ 189822 h 788515"/>
              <a:gd name="connsiteX2938" fmla="*/ 1454012 w 1522157"/>
              <a:gd name="connsiteY2938" fmla="*/ 186393 h 788515"/>
              <a:gd name="connsiteX2939" fmla="*/ 1454460 w 1522157"/>
              <a:gd name="connsiteY2939" fmla="*/ 187138 h 788515"/>
              <a:gd name="connsiteX2940" fmla="*/ 1455056 w 1522157"/>
              <a:gd name="connsiteY2940" fmla="*/ 189375 h 788515"/>
              <a:gd name="connsiteX2941" fmla="*/ 1456100 w 1522157"/>
              <a:gd name="connsiteY2941" fmla="*/ 189077 h 788515"/>
              <a:gd name="connsiteX2942" fmla="*/ 1457293 w 1522157"/>
              <a:gd name="connsiteY2942" fmla="*/ 187287 h 788515"/>
              <a:gd name="connsiteX2943" fmla="*/ 1459679 w 1522157"/>
              <a:gd name="connsiteY2943" fmla="*/ 185796 h 788515"/>
              <a:gd name="connsiteX2944" fmla="*/ 1462810 w 1522157"/>
              <a:gd name="connsiteY2944" fmla="*/ 186244 h 788515"/>
              <a:gd name="connsiteX2945" fmla="*/ 1465196 w 1522157"/>
              <a:gd name="connsiteY2945" fmla="*/ 184454 h 788515"/>
              <a:gd name="connsiteX2946" fmla="*/ 1466986 w 1522157"/>
              <a:gd name="connsiteY2946" fmla="*/ 182516 h 788515"/>
              <a:gd name="connsiteX2947" fmla="*/ 1466986 w 1522157"/>
              <a:gd name="connsiteY2947" fmla="*/ 179981 h 788515"/>
              <a:gd name="connsiteX2948" fmla="*/ 1469968 w 1522157"/>
              <a:gd name="connsiteY2948" fmla="*/ 174016 h 788515"/>
              <a:gd name="connsiteX2949" fmla="*/ 1469968 w 1522157"/>
              <a:gd name="connsiteY2949" fmla="*/ 171183 h 788515"/>
              <a:gd name="connsiteX2950" fmla="*/ 1472801 w 1522157"/>
              <a:gd name="connsiteY2950" fmla="*/ 169394 h 788515"/>
              <a:gd name="connsiteX2951" fmla="*/ 1473994 w 1522157"/>
              <a:gd name="connsiteY2951" fmla="*/ 167157 h 788515"/>
              <a:gd name="connsiteX2952" fmla="*/ 1475038 w 1522157"/>
              <a:gd name="connsiteY2952" fmla="*/ 166411 h 788515"/>
              <a:gd name="connsiteX2953" fmla="*/ 1475038 w 1522157"/>
              <a:gd name="connsiteY2953" fmla="*/ 168499 h 788515"/>
              <a:gd name="connsiteX2954" fmla="*/ 1474143 w 1522157"/>
              <a:gd name="connsiteY2954" fmla="*/ 170288 h 788515"/>
              <a:gd name="connsiteX2955" fmla="*/ 1474590 w 1522157"/>
              <a:gd name="connsiteY2955" fmla="*/ 170587 h 788515"/>
              <a:gd name="connsiteX2956" fmla="*/ 1475634 w 1522157"/>
              <a:gd name="connsiteY2956" fmla="*/ 170288 h 788515"/>
              <a:gd name="connsiteX2957" fmla="*/ 1476380 w 1522157"/>
              <a:gd name="connsiteY2957" fmla="*/ 170736 h 788515"/>
              <a:gd name="connsiteX2958" fmla="*/ 1474143 w 1522157"/>
              <a:gd name="connsiteY2958" fmla="*/ 172823 h 788515"/>
              <a:gd name="connsiteX2959" fmla="*/ 1473696 w 1522157"/>
              <a:gd name="connsiteY2959" fmla="*/ 174314 h 788515"/>
              <a:gd name="connsiteX2960" fmla="*/ 1476081 w 1522157"/>
              <a:gd name="connsiteY2960" fmla="*/ 174314 h 788515"/>
              <a:gd name="connsiteX2961" fmla="*/ 1479064 w 1522157"/>
              <a:gd name="connsiteY2961" fmla="*/ 175358 h 788515"/>
              <a:gd name="connsiteX2962" fmla="*/ 1480107 w 1522157"/>
              <a:gd name="connsiteY2962" fmla="*/ 176700 h 788515"/>
              <a:gd name="connsiteX2963" fmla="*/ 1481151 w 1522157"/>
              <a:gd name="connsiteY2963" fmla="*/ 177148 h 788515"/>
              <a:gd name="connsiteX2964" fmla="*/ 1481599 w 1522157"/>
              <a:gd name="connsiteY2964" fmla="*/ 175656 h 788515"/>
              <a:gd name="connsiteX2965" fmla="*/ 1481599 w 1522157"/>
              <a:gd name="connsiteY2965" fmla="*/ 173122 h 788515"/>
              <a:gd name="connsiteX2966" fmla="*/ 1482493 w 1522157"/>
              <a:gd name="connsiteY2966" fmla="*/ 170885 h 788515"/>
              <a:gd name="connsiteX2967" fmla="*/ 1483239 w 1522157"/>
              <a:gd name="connsiteY2967" fmla="*/ 168797 h 788515"/>
              <a:gd name="connsiteX2968" fmla="*/ 1484134 w 1522157"/>
              <a:gd name="connsiteY2968" fmla="*/ 170139 h 788515"/>
              <a:gd name="connsiteX2969" fmla="*/ 1485326 w 1522157"/>
              <a:gd name="connsiteY2969" fmla="*/ 170885 h 788515"/>
              <a:gd name="connsiteX2970" fmla="*/ 1486818 w 1522157"/>
              <a:gd name="connsiteY2970" fmla="*/ 169990 h 788515"/>
              <a:gd name="connsiteX2971" fmla="*/ 1487861 w 1522157"/>
              <a:gd name="connsiteY2971" fmla="*/ 168797 h 788515"/>
              <a:gd name="connsiteX2972" fmla="*/ 1488756 w 1522157"/>
              <a:gd name="connsiteY2972" fmla="*/ 168499 h 788515"/>
              <a:gd name="connsiteX2973" fmla="*/ 1489949 w 1522157"/>
              <a:gd name="connsiteY2973" fmla="*/ 168499 h 788515"/>
              <a:gd name="connsiteX2974" fmla="*/ 1491142 w 1522157"/>
              <a:gd name="connsiteY2974" fmla="*/ 168946 h 788515"/>
              <a:gd name="connsiteX2975" fmla="*/ 1492037 w 1522157"/>
              <a:gd name="connsiteY2975" fmla="*/ 169394 h 788515"/>
              <a:gd name="connsiteX2976" fmla="*/ 1492633 w 1522157"/>
              <a:gd name="connsiteY2976" fmla="*/ 171183 h 788515"/>
              <a:gd name="connsiteX2977" fmla="*/ 1493677 w 1522157"/>
              <a:gd name="connsiteY2977" fmla="*/ 172972 h 788515"/>
              <a:gd name="connsiteX2978" fmla="*/ 1494870 w 1522157"/>
              <a:gd name="connsiteY2978" fmla="*/ 172376 h 788515"/>
              <a:gd name="connsiteX2979" fmla="*/ 1495615 w 1522157"/>
              <a:gd name="connsiteY2979" fmla="*/ 171779 h 788515"/>
              <a:gd name="connsiteX2980" fmla="*/ 1496212 w 1522157"/>
              <a:gd name="connsiteY2980" fmla="*/ 170288 h 788515"/>
              <a:gd name="connsiteX2981" fmla="*/ 1497703 w 1522157"/>
              <a:gd name="connsiteY2981" fmla="*/ 170587 h 788515"/>
              <a:gd name="connsiteX2982" fmla="*/ 1499492 w 1522157"/>
              <a:gd name="connsiteY2982" fmla="*/ 166411 h 788515"/>
              <a:gd name="connsiteX2983" fmla="*/ 1500835 w 1522157"/>
              <a:gd name="connsiteY2983" fmla="*/ 166113 h 788515"/>
              <a:gd name="connsiteX2984" fmla="*/ 1502475 w 1522157"/>
              <a:gd name="connsiteY2984" fmla="*/ 166710 h 788515"/>
              <a:gd name="connsiteX2985" fmla="*/ 1504413 w 1522157"/>
              <a:gd name="connsiteY2985" fmla="*/ 166710 h 788515"/>
              <a:gd name="connsiteX2986" fmla="*/ 1505904 w 1522157"/>
              <a:gd name="connsiteY2986" fmla="*/ 166411 h 788515"/>
              <a:gd name="connsiteX2987" fmla="*/ 1507097 w 1522157"/>
              <a:gd name="connsiteY2987" fmla="*/ 164175 h 788515"/>
              <a:gd name="connsiteX2988" fmla="*/ 1509632 w 1522157"/>
              <a:gd name="connsiteY2988" fmla="*/ 163727 h 788515"/>
              <a:gd name="connsiteX2989" fmla="*/ 1512167 w 1522157"/>
              <a:gd name="connsiteY2989" fmla="*/ 162385 h 788515"/>
              <a:gd name="connsiteX2990" fmla="*/ 1516790 w 1522157"/>
              <a:gd name="connsiteY2990" fmla="*/ 163131 h 788515"/>
              <a:gd name="connsiteX2991" fmla="*/ 1522158 w 1522157"/>
              <a:gd name="connsiteY2991" fmla="*/ 158061 h 788515"/>
              <a:gd name="connsiteX2992" fmla="*/ 1522158 w 1522157"/>
              <a:gd name="connsiteY2992" fmla="*/ 157315 h 788515"/>
              <a:gd name="connsiteX2993" fmla="*/ 1521412 w 1522157"/>
              <a:gd name="connsiteY2993" fmla="*/ 156719 h 788515"/>
              <a:gd name="connsiteX2994" fmla="*/ 1483835 w 1522157"/>
              <a:gd name="connsiteY2994" fmla="*/ 171034 h 788515"/>
              <a:gd name="connsiteX2995" fmla="*/ 1482195 w 1522157"/>
              <a:gd name="connsiteY2995" fmla="*/ 170438 h 788515"/>
              <a:gd name="connsiteX2996" fmla="*/ 1481002 w 1522157"/>
              <a:gd name="connsiteY2996" fmla="*/ 171332 h 788515"/>
              <a:gd name="connsiteX2997" fmla="*/ 1479362 w 1522157"/>
              <a:gd name="connsiteY2997" fmla="*/ 173569 h 788515"/>
              <a:gd name="connsiteX2998" fmla="*/ 1479362 w 1522157"/>
              <a:gd name="connsiteY2998" fmla="*/ 175955 h 788515"/>
              <a:gd name="connsiteX2999" fmla="*/ 1479958 w 1522157"/>
              <a:gd name="connsiteY2999" fmla="*/ 176551 h 788515"/>
              <a:gd name="connsiteX3000" fmla="*/ 1481748 w 1522157"/>
              <a:gd name="connsiteY3000" fmla="*/ 177446 h 788515"/>
              <a:gd name="connsiteX3001" fmla="*/ 1481748 w 1522157"/>
              <a:gd name="connsiteY3001" fmla="*/ 176849 h 788515"/>
              <a:gd name="connsiteX3002" fmla="*/ 1481897 w 1522157"/>
              <a:gd name="connsiteY3002" fmla="*/ 175060 h 788515"/>
              <a:gd name="connsiteX3003" fmla="*/ 1483537 w 1522157"/>
              <a:gd name="connsiteY3003" fmla="*/ 175358 h 788515"/>
              <a:gd name="connsiteX3004" fmla="*/ 1485028 w 1522157"/>
              <a:gd name="connsiteY3004" fmla="*/ 174762 h 788515"/>
              <a:gd name="connsiteX3005" fmla="*/ 1485028 w 1522157"/>
              <a:gd name="connsiteY3005" fmla="*/ 173718 h 788515"/>
              <a:gd name="connsiteX3006" fmla="*/ 1483686 w 1522157"/>
              <a:gd name="connsiteY3006" fmla="*/ 171183 h 788515"/>
              <a:gd name="connsiteX3007" fmla="*/ 54576 w 1522157"/>
              <a:gd name="connsiteY3007" fmla="*/ 38471 h 788515"/>
              <a:gd name="connsiteX3008" fmla="*/ 54576 w 1522157"/>
              <a:gd name="connsiteY3008" fmla="*/ 37577 h 788515"/>
              <a:gd name="connsiteX3009" fmla="*/ 53830 w 1522157"/>
              <a:gd name="connsiteY3009" fmla="*/ 36235 h 788515"/>
              <a:gd name="connsiteX3010" fmla="*/ 53085 w 1522157"/>
              <a:gd name="connsiteY3010" fmla="*/ 35489 h 788515"/>
              <a:gd name="connsiteX3011" fmla="*/ 52488 w 1522157"/>
              <a:gd name="connsiteY3011" fmla="*/ 35489 h 788515"/>
              <a:gd name="connsiteX3012" fmla="*/ 51444 w 1522157"/>
              <a:gd name="connsiteY3012" fmla="*/ 36533 h 788515"/>
              <a:gd name="connsiteX3013" fmla="*/ 49953 w 1522157"/>
              <a:gd name="connsiteY3013" fmla="*/ 39068 h 788515"/>
              <a:gd name="connsiteX3014" fmla="*/ 49357 w 1522157"/>
              <a:gd name="connsiteY3014" fmla="*/ 40559 h 788515"/>
              <a:gd name="connsiteX3015" fmla="*/ 49357 w 1522157"/>
              <a:gd name="connsiteY3015" fmla="*/ 41006 h 788515"/>
              <a:gd name="connsiteX3016" fmla="*/ 50848 w 1522157"/>
              <a:gd name="connsiteY3016" fmla="*/ 42796 h 788515"/>
              <a:gd name="connsiteX3017" fmla="*/ 51743 w 1522157"/>
              <a:gd name="connsiteY3017" fmla="*/ 43392 h 788515"/>
              <a:gd name="connsiteX3018" fmla="*/ 52637 w 1522157"/>
              <a:gd name="connsiteY3018" fmla="*/ 43392 h 788515"/>
              <a:gd name="connsiteX3019" fmla="*/ 53085 w 1522157"/>
              <a:gd name="connsiteY3019" fmla="*/ 44436 h 788515"/>
              <a:gd name="connsiteX3020" fmla="*/ 53085 w 1522157"/>
              <a:gd name="connsiteY3020" fmla="*/ 46971 h 788515"/>
              <a:gd name="connsiteX3021" fmla="*/ 53532 w 1522157"/>
              <a:gd name="connsiteY3021" fmla="*/ 47866 h 788515"/>
              <a:gd name="connsiteX3022" fmla="*/ 54427 w 1522157"/>
              <a:gd name="connsiteY3022" fmla="*/ 49208 h 788515"/>
              <a:gd name="connsiteX3023" fmla="*/ 56216 w 1522157"/>
              <a:gd name="connsiteY3023" fmla="*/ 49655 h 788515"/>
              <a:gd name="connsiteX3024" fmla="*/ 56962 w 1522157"/>
              <a:gd name="connsiteY3024" fmla="*/ 50251 h 788515"/>
              <a:gd name="connsiteX3025" fmla="*/ 57558 w 1522157"/>
              <a:gd name="connsiteY3025" fmla="*/ 51444 h 788515"/>
              <a:gd name="connsiteX3026" fmla="*/ 58304 w 1522157"/>
              <a:gd name="connsiteY3026" fmla="*/ 51892 h 788515"/>
              <a:gd name="connsiteX3027" fmla="*/ 59049 w 1522157"/>
              <a:gd name="connsiteY3027" fmla="*/ 51892 h 788515"/>
              <a:gd name="connsiteX3028" fmla="*/ 59497 w 1522157"/>
              <a:gd name="connsiteY3028" fmla="*/ 51146 h 788515"/>
              <a:gd name="connsiteX3029" fmla="*/ 59497 w 1522157"/>
              <a:gd name="connsiteY3029" fmla="*/ 49506 h 788515"/>
              <a:gd name="connsiteX3030" fmla="*/ 55918 w 1522157"/>
              <a:gd name="connsiteY3030" fmla="*/ 46225 h 788515"/>
              <a:gd name="connsiteX3031" fmla="*/ 55321 w 1522157"/>
              <a:gd name="connsiteY3031" fmla="*/ 48164 h 788515"/>
              <a:gd name="connsiteX3032" fmla="*/ 53979 w 1522157"/>
              <a:gd name="connsiteY3032" fmla="*/ 43541 h 788515"/>
              <a:gd name="connsiteX3033" fmla="*/ 53383 w 1522157"/>
              <a:gd name="connsiteY3033" fmla="*/ 42050 h 788515"/>
              <a:gd name="connsiteX3034" fmla="*/ 52637 w 1522157"/>
              <a:gd name="connsiteY3034" fmla="*/ 41603 h 788515"/>
              <a:gd name="connsiteX3035" fmla="*/ 50699 w 1522157"/>
              <a:gd name="connsiteY3035" fmla="*/ 41006 h 788515"/>
              <a:gd name="connsiteX3036" fmla="*/ 50699 w 1522157"/>
              <a:gd name="connsiteY3036" fmla="*/ 40559 h 788515"/>
              <a:gd name="connsiteX3037" fmla="*/ 54725 w 1522157"/>
              <a:gd name="connsiteY3037" fmla="*/ 38770 h 788515"/>
              <a:gd name="connsiteX3038" fmla="*/ 1327265 w 1522157"/>
              <a:gd name="connsiteY3038" fmla="*/ 297483 h 788515"/>
              <a:gd name="connsiteX3039" fmla="*/ 1326073 w 1522157"/>
              <a:gd name="connsiteY3039" fmla="*/ 300614 h 788515"/>
              <a:gd name="connsiteX3040" fmla="*/ 1327265 w 1522157"/>
              <a:gd name="connsiteY3040" fmla="*/ 300614 h 788515"/>
              <a:gd name="connsiteX3041" fmla="*/ 1328608 w 1522157"/>
              <a:gd name="connsiteY3041" fmla="*/ 299869 h 788515"/>
              <a:gd name="connsiteX3042" fmla="*/ 1330099 w 1522157"/>
              <a:gd name="connsiteY3042" fmla="*/ 298377 h 788515"/>
              <a:gd name="connsiteX3043" fmla="*/ 1330397 w 1522157"/>
              <a:gd name="connsiteY3043" fmla="*/ 297483 h 788515"/>
              <a:gd name="connsiteX3044" fmla="*/ 1330397 w 1522157"/>
              <a:gd name="connsiteY3044" fmla="*/ 296439 h 788515"/>
              <a:gd name="connsiteX3045" fmla="*/ 1329502 w 1522157"/>
              <a:gd name="connsiteY3045" fmla="*/ 296141 h 788515"/>
              <a:gd name="connsiteX3046" fmla="*/ 1327265 w 1522157"/>
              <a:gd name="connsiteY3046" fmla="*/ 297632 h 788515"/>
              <a:gd name="connsiteX3047" fmla="*/ 1135206 w 1522157"/>
              <a:gd name="connsiteY3047" fmla="*/ 600930 h 788515"/>
              <a:gd name="connsiteX3048" fmla="*/ 1135206 w 1522157"/>
              <a:gd name="connsiteY3048" fmla="*/ 603465 h 788515"/>
              <a:gd name="connsiteX3049" fmla="*/ 1135803 w 1522157"/>
              <a:gd name="connsiteY3049" fmla="*/ 606000 h 788515"/>
              <a:gd name="connsiteX3050" fmla="*/ 1136996 w 1522157"/>
              <a:gd name="connsiteY3050" fmla="*/ 598693 h 788515"/>
              <a:gd name="connsiteX3051" fmla="*/ 1136101 w 1522157"/>
              <a:gd name="connsiteY3051" fmla="*/ 599439 h 788515"/>
              <a:gd name="connsiteX3052" fmla="*/ 1135206 w 1522157"/>
              <a:gd name="connsiteY3052" fmla="*/ 600930 h 788515"/>
              <a:gd name="connsiteX3053" fmla="*/ 1164880 w 1522157"/>
              <a:gd name="connsiteY3053" fmla="*/ 696960 h 788515"/>
              <a:gd name="connsiteX3054" fmla="*/ 1163836 w 1522157"/>
              <a:gd name="connsiteY3054" fmla="*/ 693530 h 788515"/>
              <a:gd name="connsiteX3055" fmla="*/ 1162792 w 1522157"/>
              <a:gd name="connsiteY3055" fmla="*/ 691890 h 788515"/>
              <a:gd name="connsiteX3056" fmla="*/ 1164433 w 1522157"/>
              <a:gd name="connsiteY3056" fmla="*/ 698003 h 788515"/>
              <a:gd name="connsiteX3057" fmla="*/ 1167415 w 1522157"/>
              <a:gd name="connsiteY3057" fmla="*/ 705906 h 788515"/>
              <a:gd name="connsiteX3058" fmla="*/ 1169801 w 1522157"/>
              <a:gd name="connsiteY3058" fmla="*/ 710976 h 788515"/>
              <a:gd name="connsiteX3059" fmla="*/ 1169353 w 1522157"/>
              <a:gd name="connsiteY3059" fmla="*/ 708740 h 788515"/>
              <a:gd name="connsiteX3060" fmla="*/ 1164880 w 1522157"/>
              <a:gd name="connsiteY3060" fmla="*/ 696960 h 788515"/>
              <a:gd name="connsiteX3061" fmla="*/ 932560 w 1522157"/>
              <a:gd name="connsiteY3061" fmla="*/ 622850 h 788515"/>
              <a:gd name="connsiteX3062" fmla="*/ 930174 w 1522157"/>
              <a:gd name="connsiteY3062" fmla="*/ 624639 h 788515"/>
              <a:gd name="connsiteX3063" fmla="*/ 929876 w 1522157"/>
              <a:gd name="connsiteY3063" fmla="*/ 625087 h 788515"/>
              <a:gd name="connsiteX3064" fmla="*/ 929280 w 1522157"/>
              <a:gd name="connsiteY3064" fmla="*/ 625534 h 788515"/>
              <a:gd name="connsiteX3065" fmla="*/ 928385 w 1522157"/>
              <a:gd name="connsiteY3065" fmla="*/ 625981 h 788515"/>
              <a:gd name="connsiteX3066" fmla="*/ 930323 w 1522157"/>
              <a:gd name="connsiteY3066" fmla="*/ 625981 h 788515"/>
              <a:gd name="connsiteX3067" fmla="*/ 931665 w 1522157"/>
              <a:gd name="connsiteY3067" fmla="*/ 626727 h 788515"/>
              <a:gd name="connsiteX3068" fmla="*/ 931665 w 1522157"/>
              <a:gd name="connsiteY3068" fmla="*/ 625385 h 788515"/>
              <a:gd name="connsiteX3069" fmla="*/ 931964 w 1522157"/>
              <a:gd name="connsiteY3069" fmla="*/ 624192 h 788515"/>
              <a:gd name="connsiteX3070" fmla="*/ 932709 w 1522157"/>
              <a:gd name="connsiteY3070" fmla="*/ 622850 h 788515"/>
              <a:gd name="connsiteX3071" fmla="*/ 1436417 w 1522157"/>
              <a:gd name="connsiteY3071" fmla="*/ 271984 h 788515"/>
              <a:gd name="connsiteX3072" fmla="*/ 1436417 w 1522157"/>
              <a:gd name="connsiteY3072" fmla="*/ 272730 h 788515"/>
              <a:gd name="connsiteX3073" fmla="*/ 1435821 w 1522157"/>
              <a:gd name="connsiteY3073" fmla="*/ 274221 h 788515"/>
              <a:gd name="connsiteX3074" fmla="*/ 1435224 w 1522157"/>
              <a:gd name="connsiteY3074" fmla="*/ 274519 h 788515"/>
              <a:gd name="connsiteX3075" fmla="*/ 1431347 w 1522157"/>
              <a:gd name="connsiteY3075" fmla="*/ 275563 h 788515"/>
              <a:gd name="connsiteX3076" fmla="*/ 1435970 w 1522157"/>
              <a:gd name="connsiteY3076" fmla="*/ 276756 h 788515"/>
              <a:gd name="connsiteX3077" fmla="*/ 1438057 w 1522157"/>
              <a:gd name="connsiteY3077" fmla="*/ 276160 h 788515"/>
              <a:gd name="connsiteX3078" fmla="*/ 1438057 w 1522157"/>
              <a:gd name="connsiteY3078" fmla="*/ 275116 h 788515"/>
              <a:gd name="connsiteX3079" fmla="*/ 1436417 w 1522157"/>
              <a:gd name="connsiteY3079" fmla="*/ 271835 h 788515"/>
              <a:gd name="connsiteX3080" fmla="*/ 1289241 w 1522157"/>
              <a:gd name="connsiteY3080" fmla="*/ 448983 h 788515"/>
              <a:gd name="connsiteX3081" fmla="*/ 1289241 w 1522157"/>
              <a:gd name="connsiteY3081" fmla="*/ 448237 h 788515"/>
              <a:gd name="connsiteX3082" fmla="*/ 1288943 w 1522157"/>
              <a:gd name="connsiteY3082" fmla="*/ 447343 h 788515"/>
              <a:gd name="connsiteX3083" fmla="*/ 1287154 w 1522157"/>
              <a:gd name="connsiteY3083" fmla="*/ 446299 h 788515"/>
              <a:gd name="connsiteX3084" fmla="*/ 1288943 w 1522157"/>
              <a:gd name="connsiteY3084" fmla="*/ 449728 h 788515"/>
              <a:gd name="connsiteX3085" fmla="*/ 1289390 w 1522157"/>
              <a:gd name="connsiteY3085" fmla="*/ 449132 h 788515"/>
              <a:gd name="connsiteX3086" fmla="*/ 1299978 w 1522157"/>
              <a:gd name="connsiteY3086" fmla="*/ 379197 h 788515"/>
              <a:gd name="connsiteX3087" fmla="*/ 1295952 w 1522157"/>
              <a:gd name="connsiteY3087" fmla="*/ 385609 h 788515"/>
              <a:gd name="connsiteX3088" fmla="*/ 1297144 w 1522157"/>
              <a:gd name="connsiteY3088" fmla="*/ 385162 h 788515"/>
              <a:gd name="connsiteX3089" fmla="*/ 1300574 w 1522157"/>
              <a:gd name="connsiteY3089" fmla="*/ 379346 h 788515"/>
              <a:gd name="connsiteX3090" fmla="*/ 1302363 w 1522157"/>
              <a:gd name="connsiteY3090" fmla="*/ 375917 h 788515"/>
              <a:gd name="connsiteX3091" fmla="*/ 1303407 w 1522157"/>
              <a:gd name="connsiteY3091" fmla="*/ 372189 h 788515"/>
              <a:gd name="connsiteX3092" fmla="*/ 1302363 w 1522157"/>
              <a:gd name="connsiteY3092" fmla="*/ 373978 h 788515"/>
              <a:gd name="connsiteX3093" fmla="*/ 1299978 w 1522157"/>
              <a:gd name="connsiteY3093" fmla="*/ 379346 h 788515"/>
              <a:gd name="connsiteX3094" fmla="*/ 1279996 w 1522157"/>
              <a:gd name="connsiteY3094" fmla="*/ 471797 h 788515"/>
              <a:gd name="connsiteX3095" fmla="*/ 1280593 w 1522157"/>
              <a:gd name="connsiteY3095" fmla="*/ 471797 h 788515"/>
              <a:gd name="connsiteX3096" fmla="*/ 1285364 w 1522157"/>
              <a:gd name="connsiteY3096" fmla="*/ 469710 h 788515"/>
              <a:gd name="connsiteX3097" fmla="*/ 1283128 w 1522157"/>
              <a:gd name="connsiteY3097" fmla="*/ 470157 h 788515"/>
              <a:gd name="connsiteX3098" fmla="*/ 1279996 w 1522157"/>
              <a:gd name="connsiteY3098" fmla="*/ 471797 h 788515"/>
              <a:gd name="connsiteX3099" fmla="*/ 1325625 w 1522157"/>
              <a:gd name="connsiteY3099" fmla="*/ 332674 h 788515"/>
              <a:gd name="connsiteX3100" fmla="*/ 1328757 w 1522157"/>
              <a:gd name="connsiteY3100" fmla="*/ 327753 h 788515"/>
              <a:gd name="connsiteX3101" fmla="*/ 1329502 w 1522157"/>
              <a:gd name="connsiteY3101" fmla="*/ 325665 h 788515"/>
              <a:gd name="connsiteX3102" fmla="*/ 1325625 w 1522157"/>
              <a:gd name="connsiteY3102" fmla="*/ 331779 h 788515"/>
              <a:gd name="connsiteX3103" fmla="*/ 1325625 w 1522157"/>
              <a:gd name="connsiteY3103" fmla="*/ 332674 h 788515"/>
              <a:gd name="connsiteX3104" fmla="*/ 1292671 w 1522157"/>
              <a:gd name="connsiteY3104" fmla="*/ 451816 h 788515"/>
              <a:gd name="connsiteX3105" fmla="*/ 1292671 w 1522157"/>
              <a:gd name="connsiteY3105" fmla="*/ 452860 h 788515"/>
              <a:gd name="connsiteX3106" fmla="*/ 1293267 w 1522157"/>
              <a:gd name="connsiteY3106" fmla="*/ 457929 h 788515"/>
              <a:gd name="connsiteX3107" fmla="*/ 1293267 w 1522157"/>
              <a:gd name="connsiteY3107" fmla="*/ 460763 h 788515"/>
              <a:gd name="connsiteX3108" fmla="*/ 1291776 w 1522157"/>
              <a:gd name="connsiteY3108" fmla="*/ 467025 h 788515"/>
              <a:gd name="connsiteX3109" fmla="*/ 1287750 w 1522157"/>
              <a:gd name="connsiteY3109" fmla="*/ 468815 h 788515"/>
              <a:gd name="connsiteX3110" fmla="*/ 1288048 w 1522157"/>
              <a:gd name="connsiteY3110" fmla="*/ 469113 h 788515"/>
              <a:gd name="connsiteX3111" fmla="*/ 1291627 w 1522157"/>
              <a:gd name="connsiteY3111" fmla="*/ 468218 h 788515"/>
              <a:gd name="connsiteX3112" fmla="*/ 1292522 w 1522157"/>
              <a:gd name="connsiteY3112" fmla="*/ 467025 h 788515"/>
              <a:gd name="connsiteX3113" fmla="*/ 1293715 w 1522157"/>
              <a:gd name="connsiteY3113" fmla="*/ 461807 h 788515"/>
              <a:gd name="connsiteX3114" fmla="*/ 1293715 w 1522157"/>
              <a:gd name="connsiteY3114" fmla="*/ 458228 h 788515"/>
              <a:gd name="connsiteX3115" fmla="*/ 1293417 w 1522157"/>
              <a:gd name="connsiteY3115" fmla="*/ 453456 h 788515"/>
              <a:gd name="connsiteX3116" fmla="*/ 1292820 w 1522157"/>
              <a:gd name="connsiteY3116" fmla="*/ 451816 h 788515"/>
              <a:gd name="connsiteX3117" fmla="*/ 1382140 w 1522157"/>
              <a:gd name="connsiteY3117" fmla="*/ 284659 h 788515"/>
              <a:gd name="connsiteX3118" fmla="*/ 1380798 w 1522157"/>
              <a:gd name="connsiteY3118" fmla="*/ 283466 h 788515"/>
              <a:gd name="connsiteX3119" fmla="*/ 1379903 w 1522157"/>
              <a:gd name="connsiteY3119" fmla="*/ 283466 h 788515"/>
              <a:gd name="connsiteX3120" fmla="*/ 1377219 w 1522157"/>
              <a:gd name="connsiteY3120" fmla="*/ 284361 h 788515"/>
              <a:gd name="connsiteX3121" fmla="*/ 1374087 w 1522157"/>
              <a:gd name="connsiteY3121" fmla="*/ 286001 h 788515"/>
              <a:gd name="connsiteX3122" fmla="*/ 1372745 w 1522157"/>
              <a:gd name="connsiteY3122" fmla="*/ 287194 h 788515"/>
              <a:gd name="connsiteX3123" fmla="*/ 1371254 w 1522157"/>
              <a:gd name="connsiteY3123" fmla="*/ 287790 h 788515"/>
              <a:gd name="connsiteX3124" fmla="*/ 1369614 w 1522157"/>
              <a:gd name="connsiteY3124" fmla="*/ 287790 h 788515"/>
              <a:gd name="connsiteX3125" fmla="*/ 1371552 w 1522157"/>
              <a:gd name="connsiteY3125" fmla="*/ 285405 h 788515"/>
              <a:gd name="connsiteX3126" fmla="*/ 1373789 w 1522157"/>
              <a:gd name="connsiteY3126" fmla="*/ 283764 h 788515"/>
              <a:gd name="connsiteX3127" fmla="*/ 1377815 w 1522157"/>
              <a:gd name="connsiteY3127" fmla="*/ 280036 h 788515"/>
              <a:gd name="connsiteX3128" fmla="*/ 1375280 w 1522157"/>
              <a:gd name="connsiteY3128" fmla="*/ 280931 h 788515"/>
              <a:gd name="connsiteX3129" fmla="*/ 1370807 w 1522157"/>
              <a:gd name="connsiteY3129" fmla="*/ 284212 h 788515"/>
              <a:gd name="connsiteX3130" fmla="*/ 1368719 w 1522157"/>
              <a:gd name="connsiteY3130" fmla="*/ 285405 h 788515"/>
              <a:gd name="connsiteX3131" fmla="*/ 1363351 w 1522157"/>
              <a:gd name="connsiteY3131" fmla="*/ 286001 h 788515"/>
              <a:gd name="connsiteX3132" fmla="*/ 1357983 w 1522157"/>
              <a:gd name="connsiteY3132" fmla="*/ 286001 h 788515"/>
              <a:gd name="connsiteX3133" fmla="*/ 1355895 w 1522157"/>
              <a:gd name="connsiteY3133" fmla="*/ 286448 h 788515"/>
              <a:gd name="connsiteX3134" fmla="*/ 1353957 w 1522157"/>
              <a:gd name="connsiteY3134" fmla="*/ 287343 h 788515"/>
              <a:gd name="connsiteX3135" fmla="*/ 1351571 w 1522157"/>
              <a:gd name="connsiteY3135" fmla="*/ 287343 h 788515"/>
              <a:gd name="connsiteX3136" fmla="*/ 1349036 w 1522157"/>
              <a:gd name="connsiteY3136" fmla="*/ 286896 h 788515"/>
              <a:gd name="connsiteX3137" fmla="*/ 1348141 w 1522157"/>
              <a:gd name="connsiteY3137" fmla="*/ 286896 h 788515"/>
              <a:gd name="connsiteX3138" fmla="*/ 1347247 w 1522157"/>
              <a:gd name="connsiteY3138" fmla="*/ 287492 h 788515"/>
              <a:gd name="connsiteX3139" fmla="*/ 1346054 w 1522157"/>
              <a:gd name="connsiteY3139" fmla="*/ 287492 h 788515"/>
              <a:gd name="connsiteX3140" fmla="*/ 1343817 w 1522157"/>
              <a:gd name="connsiteY3140" fmla="*/ 287790 h 788515"/>
              <a:gd name="connsiteX3141" fmla="*/ 1342922 w 1522157"/>
              <a:gd name="connsiteY3141" fmla="*/ 288238 h 788515"/>
              <a:gd name="connsiteX3142" fmla="*/ 1342028 w 1522157"/>
              <a:gd name="connsiteY3142" fmla="*/ 288983 h 788515"/>
              <a:gd name="connsiteX3143" fmla="*/ 1341729 w 1522157"/>
              <a:gd name="connsiteY3143" fmla="*/ 290325 h 788515"/>
              <a:gd name="connsiteX3144" fmla="*/ 1340537 w 1522157"/>
              <a:gd name="connsiteY3144" fmla="*/ 289281 h 788515"/>
              <a:gd name="connsiteX3145" fmla="*/ 1338896 w 1522157"/>
              <a:gd name="connsiteY3145" fmla="*/ 290474 h 788515"/>
              <a:gd name="connsiteX3146" fmla="*/ 1335616 w 1522157"/>
              <a:gd name="connsiteY3146" fmla="*/ 291816 h 788515"/>
              <a:gd name="connsiteX3147" fmla="*/ 1333379 w 1522157"/>
              <a:gd name="connsiteY3147" fmla="*/ 293904 h 788515"/>
              <a:gd name="connsiteX3148" fmla="*/ 1332335 w 1522157"/>
              <a:gd name="connsiteY3148" fmla="*/ 295246 h 788515"/>
              <a:gd name="connsiteX3149" fmla="*/ 1331590 w 1522157"/>
              <a:gd name="connsiteY3149" fmla="*/ 296737 h 788515"/>
              <a:gd name="connsiteX3150" fmla="*/ 1332037 w 1522157"/>
              <a:gd name="connsiteY3150" fmla="*/ 298676 h 788515"/>
              <a:gd name="connsiteX3151" fmla="*/ 1334274 w 1522157"/>
              <a:gd name="connsiteY3151" fmla="*/ 298079 h 788515"/>
              <a:gd name="connsiteX3152" fmla="*/ 1335616 w 1522157"/>
              <a:gd name="connsiteY3152" fmla="*/ 296439 h 788515"/>
              <a:gd name="connsiteX3153" fmla="*/ 1336958 w 1522157"/>
              <a:gd name="connsiteY3153" fmla="*/ 296439 h 788515"/>
              <a:gd name="connsiteX3154" fmla="*/ 1337554 w 1522157"/>
              <a:gd name="connsiteY3154" fmla="*/ 296737 h 788515"/>
              <a:gd name="connsiteX3155" fmla="*/ 1337554 w 1522157"/>
              <a:gd name="connsiteY3155" fmla="*/ 297334 h 788515"/>
              <a:gd name="connsiteX3156" fmla="*/ 1334870 w 1522157"/>
              <a:gd name="connsiteY3156" fmla="*/ 298974 h 788515"/>
              <a:gd name="connsiteX3157" fmla="*/ 1338300 w 1522157"/>
              <a:gd name="connsiteY3157" fmla="*/ 298228 h 788515"/>
              <a:gd name="connsiteX3158" fmla="*/ 1342177 w 1522157"/>
              <a:gd name="connsiteY3158" fmla="*/ 297930 h 788515"/>
              <a:gd name="connsiteX3159" fmla="*/ 1351571 w 1522157"/>
              <a:gd name="connsiteY3159" fmla="*/ 295842 h 788515"/>
              <a:gd name="connsiteX3160" fmla="*/ 1352615 w 1522157"/>
              <a:gd name="connsiteY3160" fmla="*/ 296290 h 788515"/>
              <a:gd name="connsiteX3161" fmla="*/ 1353510 w 1522157"/>
              <a:gd name="connsiteY3161" fmla="*/ 296290 h 788515"/>
              <a:gd name="connsiteX3162" fmla="*/ 1364842 w 1522157"/>
              <a:gd name="connsiteY3162" fmla="*/ 292115 h 788515"/>
              <a:gd name="connsiteX3163" fmla="*/ 1367079 w 1522157"/>
              <a:gd name="connsiteY3163" fmla="*/ 291667 h 788515"/>
              <a:gd name="connsiteX3164" fmla="*/ 1370210 w 1522157"/>
              <a:gd name="connsiteY3164" fmla="*/ 290474 h 788515"/>
              <a:gd name="connsiteX3165" fmla="*/ 1373640 w 1522157"/>
              <a:gd name="connsiteY3165" fmla="*/ 288834 h 788515"/>
              <a:gd name="connsiteX3166" fmla="*/ 1376026 w 1522157"/>
              <a:gd name="connsiteY3166" fmla="*/ 288238 h 788515"/>
              <a:gd name="connsiteX3167" fmla="*/ 1387508 w 1522157"/>
              <a:gd name="connsiteY3167" fmla="*/ 282870 h 788515"/>
              <a:gd name="connsiteX3168" fmla="*/ 1384823 w 1522157"/>
              <a:gd name="connsiteY3168" fmla="*/ 283466 h 788515"/>
              <a:gd name="connsiteX3169" fmla="*/ 1382289 w 1522157"/>
              <a:gd name="connsiteY3169" fmla="*/ 284361 h 788515"/>
              <a:gd name="connsiteX3170" fmla="*/ 1421207 w 1522157"/>
              <a:gd name="connsiteY3170" fmla="*/ 270195 h 788515"/>
              <a:gd name="connsiteX3171" fmla="*/ 1419716 w 1522157"/>
              <a:gd name="connsiteY3171" fmla="*/ 270493 h 788515"/>
              <a:gd name="connsiteX3172" fmla="*/ 1417479 w 1522157"/>
              <a:gd name="connsiteY3172" fmla="*/ 272879 h 788515"/>
              <a:gd name="connsiteX3173" fmla="*/ 1415690 w 1522157"/>
              <a:gd name="connsiteY3173" fmla="*/ 273326 h 788515"/>
              <a:gd name="connsiteX3174" fmla="*/ 1416883 w 1522157"/>
              <a:gd name="connsiteY3174" fmla="*/ 274370 h 788515"/>
              <a:gd name="connsiteX3175" fmla="*/ 1424190 w 1522157"/>
              <a:gd name="connsiteY3175" fmla="*/ 272730 h 788515"/>
              <a:gd name="connsiteX3176" fmla="*/ 1423742 w 1522157"/>
              <a:gd name="connsiteY3176" fmla="*/ 271537 h 788515"/>
              <a:gd name="connsiteX3177" fmla="*/ 1421357 w 1522157"/>
              <a:gd name="connsiteY3177" fmla="*/ 270195 h 788515"/>
              <a:gd name="connsiteX3178" fmla="*/ 1403761 w 1522157"/>
              <a:gd name="connsiteY3178" fmla="*/ 264827 h 788515"/>
              <a:gd name="connsiteX3179" fmla="*/ 1403015 w 1522157"/>
              <a:gd name="connsiteY3179" fmla="*/ 266765 h 788515"/>
              <a:gd name="connsiteX3180" fmla="*/ 1402717 w 1522157"/>
              <a:gd name="connsiteY3180" fmla="*/ 268555 h 788515"/>
              <a:gd name="connsiteX3181" fmla="*/ 1401972 w 1522157"/>
              <a:gd name="connsiteY3181" fmla="*/ 269747 h 788515"/>
              <a:gd name="connsiteX3182" fmla="*/ 1403463 w 1522157"/>
              <a:gd name="connsiteY3182" fmla="*/ 269747 h 788515"/>
              <a:gd name="connsiteX3183" fmla="*/ 1404805 w 1522157"/>
              <a:gd name="connsiteY3183" fmla="*/ 269002 h 788515"/>
              <a:gd name="connsiteX3184" fmla="*/ 1405103 w 1522157"/>
              <a:gd name="connsiteY3184" fmla="*/ 263634 h 788515"/>
              <a:gd name="connsiteX3185" fmla="*/ 1404208 w 1522157"/>
              <a:gd name="connsiteY3185" fmla="*/ 264230 h 788515"/>
              <a:gd name="connsiteX3186" fmla="*/ 1403761 w 1522157"/>
              <a:gd name="connsiteY3186" fmla="*/ 264827 h 788515"/>
              <a:gd name="connsiteX3187" fmla="*/ 1401077 w 1522157"/>
              <a:gd name="connsiteY3187" fmla="*/ 266467 h 788515"/>
              <a:gd name="connsiteX3188" fmla="*/ 1400630 w 1522157"/>
              <a:gd name="connsiteY3188" fmla="*/ 268256 h 788515"/>
              <a:gd name="connsiteX3189" fmla="*/ 1400928 w 1522157"/>
              <a:gd name="connsiteY3189" fmla="*/ 269897 h 788515"/>
              <a:gd name="connsiteX3190" fmla="*/ 1401673 w 1522157"/>
              <a:gd name="connsiteY3190" fmla="*/ 269300 h 788515"/>
              <a:gd name="connsiteX3191" fmla="*/ 1401972 w 1522157"/>
              <a:gd name="connsiteY3191" fmla="*/ 267362 h 788515"/>
              <a:gd name="connsiteX3192" fmla="*/ 1401673 w 1522157"/>
              <a:gd name="connsiteY3192" fmla="*/ 266467 h 788515"/>
              <a:gd name="connsiteX3193" fmla="*/ 1401226 w 1522157"/>
              <a:gd name="connsiteY3193" fmla="*/ 266467 h 788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Lst>
            <a:rect l="l" t="t" r="r" b="b"/>
            <a:pathLst>
              <a:path w="1522157" h="788515">
                <a:moveTo>
                  <a:pt x="160745" y="538600"/>
                </a:moveTo>
                <a:lnTo>
                  <a:pt x="159403" y="536364"/>
                </a:lnTo>
                <a:lnTo>
                  <a:pt x="158508" y="536960"/>
                </a:lnTo>
                <a:lnTo>
                  <a:pt x="160149" y="539197"/>
                </a:lnTo>
                <a:lnTo>
                  <a:pt x="161640" y="542179"/>
                </a:lnTo>
                <a:lnTo>
                  <a:pt x="163280" y="542776"/>
                </a:lnTo>
                <a:lnTo>
                  <a:pt x="164771" y="542477"/>
                </a:lnTo>
                <a:lnTo>
                  <a:pt x="163877" y="541881"/>
                </a:lnTo>
                <a:lnTo>
                  <a:pt x="160596" y="538451"/>
                </a:lnTo>
                <a:close/>
                <a:moveTo>
                  <a:pt x="741247" y="677575"/>
                </a:moveTo>
                <a:lnTo>
                  <a:pt x="739457" y="677575"/>
                </a:lnTo>
                <a:cubicBezTo>
                  <a:pt x="739457" y="677575"/>
                  <a:pt x="735133" y="680855"/>
                  <a:pt x="735133" y="680855"/>
                </a:cubicBezTo>
                <a:lnTo>
                  <a:pt x="733194" y="681601"/>
                </a:lnTo>
                <a:lnTo>
                  <a:pt x="732002" y="683241"/>
                </a:lnTo>
                <a:lnTo>
                  <a:pt x="732896" y="683241"/>
                </a:lnTo>
                <a:cubicBezTo>
                  <a:pt x="732896" y="683241"/>
                  <a:pt x="738712" y="679513"/>
                  <a:pt x="738712" y="679513"/>
                </a:cubicBezTo>
                <a:lnTo>
                  <a:pt x="742141" y="677724"/>
                </a:lnTo>
                <a:lnTo>
                  <a:pt x="742440" y="676382"/>
                </a:lnTo>
                <a:lnTo>
                  <a:pt x="741992" y="676382"/>
                </a:lnTo>
                <a:cubicBezTo>
                  <a:pt x="741992" y="676382"/>
                  <a:pt x="741098" y="677575"/>
                  <a:pt x="741098" y="677575"/>
                </a:cubicBezTo>
                <a:close/>
                <a:moveTo>
                  <a:pt x="163877" y="524733"/>
                </a:moveTo>
                <a:lnTo>
                  <a:pt x="159552" y="522794"/>
                </a:lnTo>
                <a:lnTo>
                  <a:pt x="159105" y="523242"/>
                </a:lnTo>
                <a:lnTo>
                  <a:pt x="159105" y="524136"/>
                </a:lnTo>
                <a:cubicBezTo>
                  <a:pt x="159105" y="524136"/>
                  <a:pt x="159403" y="524285"/>
                  <a:pt x="159403" y="524285"/>
                </a:cubicBezTo>
                <a:lnTo>
                  <a:pt x="160745" y="524285"/>
                </a:lnTo>
                <a:cubicBezTo>
                  <a:pt x="160745" y="524285"/>
                  <a:pt x="161193" y="524882"/>
                  <a:pt x="161193" y="524882"/>
                </a:cubicBezTo>
                <a:lnTo>
                  <a:pt x="161789" y="526522"/>
                </a:lnTo>
                <a:lnTo>
                  <a:pt x="162385" y="527715"/>
                </a:lnTo>
                <a:lnTo>
                  <a:pt x="164324" y="527715"/>
                </a:lnTo>
                <a:cubicBezTo>
                  <a:pt x="164324" y="527715"/>
                  <a:pt x="166262" y="527864"/>
                  <a:pt x="166262" y="527864"/>
                </a:cubicBezTo>
                <a:lnTo>
                  <a:pt x="164920" y="525627"/>
                </a:lnTo>
                <a:lnTo>
                  <a:pt x="163727" y="524733"/>
                </a:lnTo>
                <a:close/>
                <a:moveTo>
                  <a:pt x="723502" y="694127"/>
                </a:moveTo>
                <a:lnTo>
                  <a:pt x="719178" y="701731"/>
                </a:lnTo>
                <a:lnTo>
                  <a:pt x="717090" y="707547"/>
                </a:lnTo>
                <a:lnTo>
                  <a:pt x="716792" y="710082"/>
                </a:lnTo>
                <a:lnTo>
                  <a:pt x="717687" y="708441"/>
                </a:lnTo>
                <a:lnTo>
                  <a:pt x="720371" y="701284"/>
                </a:lnTo>
                <a:lnTo>
                  <a:pt x="725441" y="692934"/>
                </a:lnTo>
                <a:lnTo>
                  <a:pt x="723651" y="694127"/>
                </a:lnTo>
                <a:close/>
                <a:moveTo>
                  <a:pt x="729616" y="684136"/>
                </a:moveTo>
                <a:lnTo>
                  <a:pt x="727528" y="687267"/>
                </a:lnTo>
                <a:lnTo>
                  <a:pt x="727230" y="688311"/>
                </a:lnTo>
                <a:lnTo>
                  <a:pt x="725888" y="690697"/>
                </a:lnTo>
                <a:lnTo>
                  <a:pt x="726484" y="690697"/>
                </a:lnTo>
                <a:cubicBezTo>
                  <a:pt x="726484" y="690697"/>
                  <a:pt x="728870" y="687267"/>
                  <a:pt x="728870" y="687267"/>
                </a:cubicBezTo>
                <a:lnTo>
                  <a:pt x="730958" y="685180"/>
                </a:lnTo>
                <a:lnTo>
                  <a:pt x="730511" y="683838"/>
                </a:lnTo>
                <a:lnTo>
                  <a:pt x="729467" y="684285"/>
                </a:lnTo>
                <a:close/>
                <a:moveTo>
                  <a:pt x="716792" y="711275"/>
                </a:moveTo>
                <a:lnTo>
                  <a:pt x="716195" y="714108"/>
                </a:lnTo>
                <a:lnTo>
                  <a:pt x="716195" y="722309"/>
                </a:lnTo>
                <a:cubicBezTo>
                  <a:pt x="716195" y="722309"/>
                  <a:pt x="719923" y="736773"/>
                  <a:pt x="719923" y="736773"/>
                </a:cubicBezTo>
                <a:lnTo>
                  <a:pt x="722160" y="743185"/>
                </a:lnTo>
                <a:lnTo>
                  <a:pt x="722458" y="741843"/>
                </a:lnTo>
                <a:lnTo>
                  <a:pt x="721564" y="737668"/>
                </a:lnTo>
                <a:lnTo>
                  <a:pt x="717687" y="722905"/>
                </a:lnTo>
                <a:lnTo>
                  <a:pt x="716792" y="711275"/>
                </a:lnTo>
                <a:close/>
                <a:moveTo>
                  <a:pt x="111985" y="504453"/>
                </a:moveTo>
                <a:lnTo>
                  <a:pt x="110792" y="505050"/>
                </a:lnTo>
                <a:lnTo>
                  <a:pt x="110046" y="505795"/>
                </a:lnTo>
                <a:lnTo>
                  <a:pt x="112134" y="506094"/>
                </a:lnTo>
                <a:lnTo>
                  <a:pt x="113476" y="506094"/>
                </a:lnTo>
                <a:cubicBezTo>
                  <a:pt x="113476" y="506094"/>
                  <a:pt x="112283" y="504901"/>
                  <a:pt x="112283" y="504901"/>
                </a:cubicBezTo>
                <a:lnTo>
                  <a:pt x="111836" y="504453"/>
                </a:lnTo>
                <a:close/>
                <a:moveTo>
                  <a:pt x="119739" y="505944"/>
                </a:moveTo>
                <a:lnTo>
                  <a:pt x="114967" y="506392"/>
                </a:lnTo>
                <a:lnTo>
                  <a:pt x="117204" y="509374"/>
                </a:lnTo>
                <a:lnTo>
                  <a:pt x="118546" y="509821"/>
                </a:lnTo>
                <a:lnTo>
                  <a:pt x="120335" y="509374"/>
                </a:lnTo>
                <a:lnTo>
                  <a:pt x="121975" y="507734"/>
                </a:lnTo>
                <a:lnTo>
                  <a:pt x="121677" y="507436"/>
                </a:lnTo>
                <a:lnTo>
                  <a:pt x="119590" y="506094"/>
                </a:lnTo>
                <a:close/>
                <a:moveTo>
                  <a:pt x="133457" y="505944"/>
                </a:moveTo>
                <a:lnTo>
                  <a:pt x="132861" y="505199"/>
                </a:lnTo>
                <a:lnTo>
                  <a:pt x="130028" y="505944"/>
                </a:lnTo>
                <a:lnTo>
                  <a:pt x="124659" y="504304"/>
                </a:lnTo>
                <a:lnTo>
                  <a:pt x="123765" y="504602"/>
                </a:lnTo>
                <a:lnTo>
                  <a:pt x="124510" y="505646"/>
                </a:lnTo>
                <a:lnTo>
                  <a:pt x="124510" y="506839"/>
                </a:lnTo>
                <a:cubicBezTo>
                  <a:pt x="124510" y="506839"/>
                  <a:pt x="126747" y="507734"/>
                  <a:pt x="126747" y="507734"/>
                </a:cubicBezTo>
                <a:lnTo>
                  <a:pt x="133308" y="506541"/>
                </a:lnTo>
                <a:lnTo>
                  <a:pt x="133606" y="505944"/>
                </a:lnTo>
                <a:close/>
                <a:moveTo>
                  <a:pt x="38919" y="31314"/>
                </a:moveTo>
                <a:lnTo>
                  <a:pt x="40112" y="31910"/>
                </a:lnTo>
                <a:lnTo>
                  <a:pt x="42945" y="32656"/>
                </a:lnTo>
                <a:lnTo>
                  <a:pt x="42199" y="31463"/>
                </a:lnTo>
                <a:lnTo>
                  <a:pt x="41901" y="30121"/>
                </a:lnTo>
                <a:lnTo>
                  <a:pt x="39515" y="27437"/>
                </a:lnTo>
                <a:lnTo>
                  <a:pt x="38322" y="27735"/>
                </a:lnTo>
                <a:lnTo>
                  <a:pt x="38322" y="28481"/>
                </a:lnTo>
                <a:cubicBezTo>
                  <a:pt x="38322" y="28481"/>
                  <a:pt x="38621" y="30568"/>
                  <a:pt x="38621" y="30568"/>
                </a:cubicBezTo>
                <a:lnTo>
                  <a:pt x="38919" y="31165"/>
                </a:lnTo>
                <a:close/>
                <a:moveTo>
                  <a:pt x="1073771" y="119888"/>
                </a:moveTo>
                <a:lnTo>
                  <a:pt x="1076157" y="120335"/>
                </a:lnTo>
                <a:lnTo>
                  <a:pt x="1079885" y="120335"/>
                </a:lnTo>
                <a:cubicBezTo>
                  <a:pt x="1079885" y="120335"/>
                  <a:pt x="1081675" y="119888"/>
                  <a:pt x="1081675" y="119888"/>
                </a:cubicBezTo>
                <a:lnTo>
                  <a:pt x="1082271" y="118695"/>
                </a:lnTo>
                <a:lnTo>
                  <a:pt x="1081973" y="117949"/>
                </a:lnTo>
                <a:lnTo>
                  <a:pt x="1081227" y="117651"/>
                </a:lnTo>
                <a:lnTo>
                  <a:pt x="1079885" y="115713"/>
                </a:lnTo>
                <a:lnTo>
                  <a:pt x="1079139" y="115116"/>
                </a:lnTo>
                <a:lnTo>
                  <a:pt x="1077201" y="114818"/>
                </a:lnTo>
                <a:lnTo>
                  <a:pt x="1076754" y="115116"/>
                </a:lnTo>
                <a:lnTo>
                  <a:pt x="1077201" y="116011"/>
                </a:lnTo>
                <a:lnTo>
                  <a:pt x="1077201" y="116458"/>
                </a:lnTo>
                <a:cubicBezTo>
                  <a:pt x="1077201" y="116458"/>
                  <a:pt x="1076306" y="117204"/>
                  <a:pt x="1076306" y="117204"/>
                </a:cubicBezTo>
                <a:lnTo>
                  <a:pt x="1074666" y="118098"/>
                </a:lnTo>
                <a:lnTo>
                  <a:pt x="1073473" y="118098"/>
                </a:lnTo>
                <a:cubicBezTo>
                  <a:pt x="1073473" y="118098"/>
                  <a:pt x="1072728" y="117800"/>
                  <a:pt x="1072728" y="117800"/>
                </a:cubicBezTo>
                <a:lnTo>
                  <a:pt x="1072131" y="117800"/>
                </a:lnTo>
                <a:cubicBezTo>
                  <a:pt x="1072131" y="117800"/>
                  <a:pt x="1072131" y="118695"/>
                  <a:pt x="1072131" y="118695"/>
                </a:cubicBezTo>
                <a:lnTo>
                  <a:pt x="1072429" y="119142"/>
                </a:lnTo>
                <a:lnTo>
                  <a:pt x="1073473" y="119888"/>
                </a:lnTo>
                <a:close/>
                <a:moveTo>
                  <a:pt x="1064676" y="107213"/>
                </a:moveTo>
                <a:lnTo>
                  <a:pt x="1064228" y="107213"/>
                </a:lnTo>
                <a:cubicBezTo>
                  <a:pt x="1064228" y="107213"/>
                  <a:pt x="1064079" y="107959"/>
                  <a:pt x="1064079" y="107959"/>
                </a:cubicBezTo>
                <a:lnTo>
                  <a:pt x="1064377" y="108853"/>
                </a:lnTo>
                <a:lnTo>
                  <a:pt x="1065719" y="110195"/>
                </a:lnTo>
                <a:lnTo>
                  <a:pt x="1066167" y="110195"/>
                </a:lnTo>
                <a:cubicBezTo>
                  <a:pt x="1066167" y="110195"/>
                  <a:pt x="1066167" y="109450"/>
                  <a:pt x="1066167" y="109450"/>
                </a:cubicBezTo>
                <a:lnTo>
                  <a:pt x="1066167" y="108555"/>
                </a:lnTo>
                <a:cubicBezTo>
                  <a:pt x="1066167" y="108555"/>
                  <a:pt x="1065570" y="107809"/>
                  <a:pt x="1065570" y="107809"/>
                </a:cubicBezTo>
                <a:lnTo>
                  <a:pt x="1064676" y="107213"/>
                </a:lnTo>
                <a:close/>
                <a:moveTo>
                  <a:pt x="1063632" y="105125"/>
                </a:moveTo>
                <a:lnTo>
                  <a:pt x="1064228" y="106020"/>
                </a:lnTo>
                <a:lnTo>
                  <a:pt x="1064974" y="106468"/>
                </a:lnTo>
                <a:lnTo>
                  <a:pt x="1065719" y="106468"/>
                </a:lnTo>
                <a:cubicBezTo>
                  <a:pt x="1065719" y="106468"/>
                  <a:pt x="1065719" y="105871"/>
                  <a:pt x="1065719" y="105871"/>
                </a:cubicBezTo>
                <a:lnTo>
                  <a:pt x="1064974" y="104231"/>
                </a:lnTo>
                <a:lnTo>
                  <a:pt x="1064974" y="102591"/>
                </a:lnTo>
                <a:cubicBezTo>
                  <a:pt x="1064974" y="102591"/>
                  <a:pt x="1065719" y="100950"/>
                  <a:pt x="1065719" y="100950"/>
                </a:cubicBezTo>
                <a:lnTo>
                  <a:pt x="1065719" y="99906"/>
                </a:lnTo>
                <a:cubicBezTo>
                  <a:pt x="1065719" y="99906"/>
                  <a:pt x="1064526" y="99459"/>
                  <a:pt x="1064526" y="99459"/>
                </a:cubicBezTo>
                <a:lnTo>
                  <a:pt x="1063632" y="99459"/>
                </a:lnTo>
                <a:cubicBezTo>
                  <a:pt x="1063632" y="99459"/>
                  <a:pt x="1062140" y="101398"/>
                  <a:pt x="1062140" y="101398"/>
                </a:cubicBezTo>
                <a:lnTo>
                  <a:pt x="1063184" y="102889"/>
                </a:lnTo>
                <a:lnTo>
                  <a:pt x="1063930" y="104976"/>
                </a:lnTo>
                <a:close/>
                <a:moveTo>
                  <a:pt x="1276716" y="176849"/>
                </a:moveTo>
                <a:lnTo>
                  <a:pt x="1277461" y="176253"/>
                </a:lnTo>
                <a:lnTo>
                  <a:pt x="1277461" y="175955"/>
                </a:lnTo>
                <a:cubicBezTo>
                  <a:pt x="1277461" y="175955"/>
                  <a:pt x="1276418" y="175955"/>
                  <a:pt x="1276418" y="175955"/>
                </a:cubicBezTo>
                <a:lnTo>
                  <a:pt x="1275672" y="176402"/>
                </a:lnTo>
                <a:lnTo>
                  <a:pt x="1275672" y="176700"/>
                </a:lnTo>
                <a:cubicBezTo>
                  <a:pt x="1275672" y="176700"/>
                  <a:pt x="1275672" y="177148"/>
                  <a:pt x="1275672" y="177148"/>
                </a:cubicBezTo>
                <a:lnTo>
                  <a:pt x="1276567" y="176849"/>
                </a:lnTo>
                <a:close/>
                <a:moveTo>
                  <a:pt x="45480" y="28183"/>
                </a:moveTo>
                <a:lnTo>
                  <a:pt x="45480" y="27586"/>
                </a:lnTo>
                <a:cubicBezTo>
                  <a:pt x="45480" y="27586"/>
                  <a:pt x="45182" y="25797"/>
                  <a:pt x="45182" y="25797"/>
                </a:cubicBezTo>
                <a:lnTo>
                  <a:pt x="45778" y="25797"/>
                </a:lnTo>
                <a:cubicBezTo>
                  <a:pt x="45778" y="25797"/>
                  <a:pt x="46971" y="27139"/>
                  <a:pt x="46971" y="27139"/>
                </a:cubicBezTo>
                <a:lnTo>
                  <a:pt x="47717" y="27139"/>
                </a:lnTo>
                <a:cubicBezTo>
                  <a:pt x="47717" y="27139"/>
                  <a:pt x="48760" y="26244"/>
                  <a:pt x="48760" y="26244"/>
                </a:cubicBezTo>
                <a:lnTo>
                  <a:pt x="48462" y="25499"/>
                </a:lnTo>
                <a:lnTo>
                  <a:pt x="45480" y="24156"/>
                </a:lnTo>
                <a:lnTo>
                  <a:pt x="44883" y="24156"/>
                </a:lnTo>
                <a:cubicBezTo>
                  <a:pt x="44883" y="24156"/>
                  <a:pt x="43392" y="25200"/>
                  <a:pt x="43392" y="25200"/>
                </a:cubicBezTo>
                <a:lnTo>
                  <a:pt x="42647" y="26095"/>
                </a:lnTo>
                <a:lnTo>
                  <a:pt x="43094" y="26990"/>
                </a:lnTo>
                <a:lnTo>
                  <a:pt x="45480" y="28183"/>
                </a:lnTo>
                <a:close/>
                <a:moveTo>
                  <a:pt x="947770" y="76346"/>
                </a:moveTo>
                <a:lnTo>
                  <a:pt x="947770" y="77838"/>
                </a:lnTo>
                <a:cubicBezTo>
                  <a:pt x="947770" y="77838"/>
                  <a:pt x="948664" y="78881"/>
                  <a:pt x="948664" y="78881"/>
                </a:cubicBezTo>
                <a:lnTo>
                  <a:pt x="952392" y="79627"/>
                </a:lnTo>
                <a:lnTo>
                  <a:pt x="952392" y="79180"/>
                </a:lnTo>
                <a:cubicBezTo>
                  <a:pt x="952392" y="79180"/>
                  <a:pt x="952392" y="78881"/>
                  <a:pt x="952392" y="78881"/>
                </a:cubicBezTo>
                <a:lnTo>
                  <a:pt x="951796" y="78583"/>
                </a:lnTo>
                <a:lnTo>
                  <a:pt x="952840" y="77241"/>
                </a:lnTo>
                <a:lnTo>
                  <a:pt x="953138" y="77838"/>
                </a:lnTo>
                <a:lnTo>
                  <a:pt x="953138" y="79329"/>
                </a:lnTo>
                <a:cubicBezTo>
                  <a:pt x="953138" y="79329"/>
                  <a:pt x="952243" y="80373"/>
                  <a:pt x="952243" y="80373"/>
                </a:cubicBezTo>
                <a:lnTo>
                  <a:pt x="951498" y="81118"/>
                </a:lnTo>
                <a:lnTo>
                  <a:pt x="951498" y="82162"/>
                </a:lnTo>
                <a:cubicBezTo>
                  <a:pt x="951498" y="82162"/>
                  <a:pt x="952243" y="83504"/>
                  <a:pt x="952243" y="83504"/>
                </a:cubicBezTo>
                <a:lnTo>
                  <a:pt x="953138" y="83206"/>
                </a:lnTo>
                <a:lnTo>
                  <a:pt x="954331" y="81267"/>
                </a:lnTo>
                <a:lnTo>
                  <a:pt x="957462" y="78285"/>
                </a:lnTo>
                <a:lnTo>
                  <a:pt x="957462" y="77539"/>
                </a:lnTo>
                <a:cubicBezTo>
                  <a:pt x="957462" y="77539"/>
                  <a:pt x="957910" y="76346"/>
                  <a:pt x="957910" y="76346"/>
                </a:cubicBezTo>
                <a:lnTo>
                  <a:pt x="963278" y="72469"/>
                </a:lnTo>
                <a:lnTo>
                  <a:pt x="964321" y="71277"/>
                </a:lnTo>
                <a:lnTo>
                  <a:pt x="964321" y="70829"/>
                </a:lnTo>
                <a:cubicBezTo>
                  <a:pt x="964321" y="70829"/>
                  <a:pt x="962979" y="70233"/>
                  <a:pt x="962979" y="70233"/>
                </a:cubicBezTo>
                <a:lnTo>
                  <a:pt x="963129" y="70233"/>
                </a:lnTo>
                <a:cubicBezTo>
                  <a:pt x="963129" y="70233"/>
                  <a:pt x="969242" y="69338"/>
                  <a:pt x="969242" y="69338"/>
                </a:cubicBezTo>
                <a:lnTo>
                  <a:pt x="970584" y="68592"/>
                </a:lnTo>
                <a:lnTo>
                  <a:pt x="969242" y="67400"/>
                </a:lnTo>
                <a:lnTo>
                  <a:pt x="967006" y="66803"/>
                </a:lnTo>
                <a:lnTo>
                  <a:pt x="963874" y="66803"/>
                </a:lnTo>
                <a:cubicBezTo>
                  <a:pt x="963874" y="66803"/>
                  <a:pt x="960892" y="67250"/>
                  <a:pt x="960892" y="67250"/>
                </a:cubicBezTo>
                <a:lnTo>
                  <a:pt x="955375" y="69040"/>
                </a:lnTo>
                <a:lnTo>
                  <a:pt x="953436" y="70233"/>
                </a:lnTo>
                <a:lnTo>
                  <a:pt x="948963" y="74259"/>
                </a:lnTo>
                <a:lnTo>
                  <a:pt x="947770" y="76197"/>
                </a:lnTo>
                <a:close/>
                <a:moveTo>
                  <a:pt x="933008" y="52488"/>
                </a:moveTo>
                <a:lnTo>
                  <a:pt x="932262" y="53532"/>
                </a:lnTo>
                <a:lnTo>
                  <a:pt x="932262" y="54278"/>
                </a:lnTo>
                <a:cubicBezTo>
                  <a:pt x="932262" y="54278"/>
                  <a:pt x="933306" y="54725"/>
                  <a:pt x="933306" y="54725"/>
                </a:cubicBezTo>
                <a:lnTo>
                  <a:pt x="935244" y="54427"/>
                </a:lnTo>
                <a:lnTo>
                  <a:pt x="938226" y="53383"/>
                </a:lnTo>
                <a:lnTo>
                  <a:pt x="939270" y="52786"/>
                </a:lnTo>
                <a:lnTo>
                  <a:pt x="939270" y="52488"/>
                </a:lnTo>
                <a:cubicBezTo>
                  <a:pt x="939270" y="52488"/>
                  <a:pt x="938525" y="52339"/>
                  <a:pt x="938525" y="52339"/>
                </a:cubicBezTo>
                <a:lnTo>
                  <a:pt x="938525" y="51743"/>
                </a:lnTo>
                <a:cubicBezTo>
                  <a:pt x="938525" y="51743"/>
                  <a:pt x="939867" y="51444"/>
                  <a:pt x="939867" y="51444"/>
                </a:cubicBezTo>
                <a:lnTo>
                  <a:pt x="947472" y="47716"/>
                </a:lnTo>
                <a:lnTo>
                  <a:pt x="948366" y="46673"/>
                </a:lnTo>
                <a:lnTo>
                  <a:pt x="948366" y="46076"/>
                </a:lnTo>
                <a:cubicBezTo>
                  <a:pt x="948366" y="46076"/>
                  <a:pt x="948664" y="45331"/>
                  <a:pt x="948664" y="45331"/>
                </a:cubicBezTo>
                <a:lnTo>
                  <a:pt x="951200" y="43392"/>
                </a:lnTo>
                <a:lnTo>
                  <a:pt x="950752" y="43094"/>
                </a:lnTo>
                <a:lnTo>
                  <a:pt x="948366" y="43690"/>
                </a:lnTo>
                <a:lnTo>
                  <a:pt x="943893" y="45629"/>
                </a:lnTo>
                <a:lnTo>
                  <a:pt x="933604" y="50848"/>
                </a:lnTo>
                <a:lnTo>
                  <a:pt x="932411" y="51743"/>
                </a:lnTo>
                <a:lnTo>
                  <a:pt x="932411" y="52190"/>
                </a:lnTo>
                <a:cubicBezTo>
                  <a:pt x="932411" y="52190"/>
                  <a:pt x="933008" y="52190"/>
                  <a:pt x="933008" y="52190"/>
                </a:cubicBezTo>
                <a:lnTo>
                  <a:pt x="933008" y="52786"/>
                </a:lnTo>
                <a:close/>
                <a:moveTo>
                  <a:pt x="46076" y="29823"/>
                </a:moveTo>
                <a:lnTo>
                  <a:pt x="45629" y="29823"/>
                </a:lnTo>
                <a:cubicBezTo>
                  <a:pt x="45629" y="29823"/>
                  <a:pt x="44883" y="30270"/>
                  <a:pt x="44883" y="30270"/>
                </a:cubicBezTo>
                <a:lnTo>
                  <a:pt x="44287" y="32209"/>
                </a:lnTo>
                <a:lnTo>
                  <a:pt x="44585" y="33252"/>
                </a:lnTo>
                <a:lnTo>
                  <a:pt x="45480" y="33998"/>
                </a:lnTo>
                <a:lnTo>
                  <a:pt x="46822" y="34445"/>
                </a:lnTo>
                <a:lnTo>
                  <a:pt x="47269" y="34147"/>
                </a:lnTo>
                <a:lnTo>
                  <a:pt x="47269" y="33402"/>
                </a:lnTo>
                <a:cubicBezTo>
                  <a:pt x="47269" y="33402"/>
                  <a:pt x="46225" y="31612"/>
                  <a:pt x="46225" y="31612"/>
                </a:cubicBezTo>
                <a:lnTo>
                  <a:pt x="46225" y="29972"/>
                </a:lnTo>
                <a:close/>
                <a:moveTo>
                  <a:pt x="135098" y="529057"/>
                </a:moveTo>
                <a:lnTo>
                  <a:pt x="133905" y="528759"/>
                </a:lnTo>
                <a:lnTo>
                  <a:pt x="132563" y="528759"/>
                </a:lnTo>
                <a:cubicBezTo>
                  <a:pt x="132563" y="528759"/>
                  <a:pt x="133457" y="530548"/>
                  <a:pt x="133457" y="530548"/>
                </a:cubicBezTo>
                <a:lnTo>
                  <a:pt x="135098" y="530846"/>
                </a:lnTo>
                <a:lnTo>
                  <a:pt x="136290" y="530846"/>
                </a:lnTo>
                <a:cubicBezTo>
                  <a:pt x="136290" y="530846"/>
                  <a:pt x="136290" y="530250"/>
                  <a:pt x="136290" y="530250"/>
                </a:cubicBezTo>
                <a:lnTo>
                  <a:pt x="135396" y="528908"/>
                </a:lnTo>
                <a:close/>
                <a:moveTo>
                  <a:pt x="1273435" y="185200"/>
                </a:moveTo>
                <a:lnTo>
                  <a:pt x="1272690" y="185200"/>
                </a:lnTo>
                <a:cubicBezTo>
                  <a:pt x="1272690" y="185200"/>
                  <a:pt x="1272242" y="185796"/>
                  <a:pt x="1272242" y="185796"/>
                </a:cubicBezTo>
                <a:lnTo>
                  <a:pt x="1272242" y="186542"/>
                </a:lnTo>
                <a:cubicBezTo>
                  <a:pt x="1272242" y="186542"/>
                  <a:pt x="1272540" y="186542"/>
                  <a:pt x="1272540" y="186542"/>
                </a:cubicBezTo>
                <a:lnTo>
                  <a:pt x="1273286" y="185647"/>
                </a:lnTo>
                <a:lnTo>
                  <a:pt x="1273286" y="185349"/>
                </a:lnTo>
                <a:close/>
                <a:moveTo>
                  <a:pt x="989671" y="144641"/>
                </a:moveTo>
                <a:lnTo>
                  <a:pt x="990118" y="144193"/>
                </a:lnTo>
                <a:lnTo>
                  <a:pt x="990118" y="143000"/>
                </a:lnTo>
                <a:cubicBezTo>
                  <a:pt x="990118" y="143000"/>
                  <a:pt x="989820" y="142255"/>
                  <a:pt x="989820" y="142255"/>
                </a:cubicBezTo>
                <a:lnTo>
                  <a:pt x="988627" y="141957"/>
                </a:lnTo>
                <a:lnTo>
                  <a:pt x="987583" y="142702"/>
                </a:lnTo>
                <a:lnTo>
                  <a:pt x="986689" y="144492"/>
                </a:lnTo>
                <a:lnTo>
                  <a:pt x="985496" y="145684"/>
                </a:lnTo>
                <a:lnTo>
                  <a:pt x="984005" y="146281"/>
                </a:lnTo>
                <a:lnTo>
                  <a:pt x="982961" y="147474"/>
                </a:lnTo>
                <a:lnTo>
                  <a:pt x="982364" y="149412"/>
                </a:lnTo>
                <a:lnTo>
                  <a:pt x="981470" y="151053"/>
                </a:lnTo>
                <a:lnTo>
                  <a:pt x="979382" y="153588"/>
                </a:lnTo>
                <a:lnTo>
                  <a:pt x="979382" y="154333"/>
                </a:lnTo>
                <a:cubicBezTo>
                  <a:pt x="979382" y="154333"/>
                  <a:pt x="979382" y="155377"/>
                  <a:pt x="979382" y="155377"/>
                </a:cubicBezTo>
                <a:lnTo>
                  <a:pt x="979829" y="156719"/>
                </a:lnTo>
                <a:lnTo>
                  <a:pt x="980575" y="157614"/>
                </a:lnTo>
                <a:lnTo>
                  <a:pt x="981619" y="158061"/>
                </a:lnTo>
                <a:lnTo>
                  <a:pt x="982513" y="157763"/>
                </a:lnTo>
                <a:lnTo>
                  <a:pt x="984899" y="154780"/>
                </a:lnTo>
                <a:lnTo>
                  <a:pt x="985198" y="154184"/>
                </a:lnTo>
                <a:lnTo>
                  <a:pt x="984899" y="153886"/>
                </a:lnTo>
                <a:lnTo>
                  <a:pt x="985198" y="152693"/>
                </a:lnTo>
                <a:lnTo>
                  <a:pt x="986241" y="150754"/>
                </a:lnTo>
                <a:lnTo>
                  <a:pt x="986987" y="149860"/>
                </a:lnTo>
                <a:lnTo>
                  <a:pt x="987434" y="149860"/>
                </a:lnTo>
                <a:cubicBezTo>
                  <a:pt x="987434" y="149860"/>
                  <a:pt x="987882" y="149561"/>
                  <a:pt x="987882" y="149561"/>
                </a:cubicBezTo>
                <a:lnTo>
                  <a:pt x="988329" y="148667"/>
                </a:lnTo>
                <a:lnTo>
                  <a:pt x="988329" y="147921"/>
                </a:lnTo>
                <a:cubicBezTo>
                  <a:pt x="988329" y="147921"/>
                  <a:pt x="987583" y="147176"/>
                  <a:pt x="987583" y="147176"/>
                </a:cubicBezTo>
                <a:lnTo>
                  <a:pt x="987583" y="146877"/>
                </a:lnTo>
                <a:cubicBezTo>
                  <a:pt x="987583" y="146877"/>
                  <a:pt x="988329" y="146877"/>
                  <a:pt x="988329" y="146877"/>
                </a:cubicBezTo>
                <a:lnTo>
                  <a:pt x="988627" y="146132"/>
                </a:lnTo>
                <a:lnTo>
                  <a:pt x="988627" y="144641"/>
                </a:lnTo>
                <a:cubicBezTo>
                  <a:pt x="988627" y="144641"/>
                  <a:pt x="988627" y="144044"/>
                  <a:pt x="988627" y="144044"/>
                </a:cubicBezTo>
                <a:lnTo>
                  <a:pt x="989373" y="144343"/>
                </a:lnTo>
                <a:close/>
                <a:moveTo>
                  <a:pt x="1201562" y="219943"/>
                </a:moveTo>
                <a:lnTo>
                  <a:pt x="1202308" y="218750"/>
                </a:lnTo>
                <a:lnTo>
                  <a:pt x="1202755" y="218154"/>
                </a:lnTo>
                <a:lnTo>
                  <a:pt x="1202755" y="217856"/>
                </a:lnTo>
                <a:cubicBezTo>
                  <a:pt x="1202755" y="217856"/>
                  <a:pt x="1200817" y="217558"/>
                  <a:pt x="1200817" y="217558"/>
                </a:cubicBezTo>
                <a:lnTo>
                  <a:pt x="1200071" y="218005"/>
                </a:lnTo>
                <a:lnTo>
                  <a:pt x="1200071" y="218900"/>
                </a:lnTo>
                <a:cubicBezTo>
                  <a:pt x="1200071" y="218900"/>
                  <a:pt x="1200071" y="219645"/>
                  <a:pt x="1200071" y="219645"/>
                </a:cubicBezTo>
                <a:lnTo>
                  <a:pt x="1200668" y="219943"/>
                </a:lnTo>
                <a:lnTo>
                  <a:pt x="1201413" y="219943"/>
                </a:lnTo>
                <a:close/>
                <a:moveTo>
                  <a:pt x="991908" y="138527"/>
                </a:moveTo>
                <a:lnTo>
                  <a:pt x="991609" y="138229"/>
                </a:lnTo>
                <a:lnTo>
                  <a:pt x="990864" y="140167"/>
                </a:lnTo>
                <a:lnTo>
                  <a:pt x="991460" y="140913"/>
                </a:lnTo>
                <a:lnTo>
                  <a:pt x="992951" y="140913"/>
                </a:lnTo>
                <a:cubicBezTo>
                  <a:pt x="992951" y="140913"/>
                  <a:pt x="993697" y="140764"/>
                  <a:pt x="993697" y="140764"/>
                </a:cubicBezTo>
                <a:lnTo>
                  <a:pt x="993697" y="139273"/>
                </a:lnTo>
                <a:cubicBezTo>
                  <a:pt x="993697" y="139273"/>
                  <a:pt x="993697" y="138825"/>
                  <a:pt x="993697" y="138825"/>
                </a:cubicBezTo>
                <a:lnTo>
                  <a:pt x="993250" y="138825"/>
                </a:lnTo>
                <a:cubicBezTo>
                  <a:pt x="993250" y="138825"/>
                  <a:pt x="992057" y="138676"/>
                  <a:pt x="992057" y="138676"/>
                </a:cubicBezTo>
                <a:close/>
                <a:moveTo>
                  <a:pt x="1014871" y="147325"/>
                </a:moveTo>
                <a:lnTo>
                  <a:pt x="1014871" y="147623"/>
                </a:lnTo>
                <a:cubicBezTo>
                  <a:pt x="1014871" y="147623"/>
                  <a:pt x="1015318" y="149114"/>
                  <a:pt x="1015318" y="149114"/>
                </a:cubicBezTo>
                <a:lnTo>
                  <a:pt x="1015915" y="149561"/>
                </a:lnTo>
                <a:lnTo>
                  <a:pt x="1016661" y="149561"/>
                </a:lnTo>
                <a:cubicBezTo>
                  <a:pt x="1016661" y="149561"/>
                  <a:pt x="1016959" y="149114"/>
                  <a:pt x="1016959" y="149114"/>
                </a:cubicBezTo>
                <a:lnTo>
                  <a:pt x="1016959" y="148070"/>
                </a:lnTo>
                <a:cubicBezTo>
                  <a:pt x="1016959" y="148070"/>
                  <a:pt x="1016362" y="147474"/>
                  <a:pt x="1016362" y="147474"/>
                </a:cubicBezTo>
                <a:lnTo>
                  <a:pt x="1014871" y="147474"/>
                </a:lnTo>
                <a:close/>
                <a:moveTo>
                  <a:pt x="44883" y="76048"/>
                </a:moveTo>
                <a:lnTo>
                  <a:pt x="45778" y="77390"/>
                </a:lnTo>
                <a:lnTo>
                  <a:pt x="46076" y="77390"/>
                </a:lnTo>
                <a:cubicBezTo>
                  <a:pt x="46076" y="77390"/>
                  <a:pt x="46375" y="76794"/>
                  <a:pt x="46375" y="76794"/>
                </a:cubicBezTo>
                <a:lnTo>
                  <a:pt x="46375" y="76346"/>
                </a:lnTo>
                <a:cubicBezTo>
                  <a:pt x="46375" y="76346"/>
                  <a:pt x="45480" y="74259"/>
                  <a:pt x="45480" y="74259"/>
                </a:cubicBezTo>
                <a:lnTo>
                  <a:pt x="44734" y="75004"/>
                </a:lnTo>
                <a:lnTo>
                  <a:pt x="44734" y="76048"/>
                </a:lnTo>
                <a:close/>
                <a:moveTo>
                  <a:pt x="898860" y="82162"/>
                </a:moveTo>
                <a:lnTo>
                  <a:pt x="898860" y="83206"/>
                </a:lnTo>
                <a:cubicBezTo>
                  <a:pt x="898860" y="83206"/>
                  <a:pt x="898860" y="83504"/>
                  <a:pt x="898860" y="83504"/>
                </a:cubicBezTo>
                <a:lnTo>
                  <a:pt x="899755" y="82907"/>
                </a:lnTo>
                <a:lnTo>
                  <a:pt x="900202" y="82311"/>
                </a:lnTo>
                <a:lnTo>
                  <a:pt x="900202" y="81565"/>
                </a:lnTo>
                <a:cubicBezTo>
                  <a:pt x="900202" y="81565"/>
                  <a:pt x="899904" y="81267"/>
                  <a:pt x="899904" y="81267"/>
                </a:cubicBezTo>
                <a:lnTo>
                  <a:pt x="899308" y="81267"/>
                </a:lnTo>
                <a:cubicBezTo>
                  <a:pt x="899308" y="81267"/>
                  <a:pt x="898860" y="82013"/>
                  <a:pt x="898860" y="82013"/>
                </a:cubicBezTo>
                <a:close/>
                <a:moveTo>
                  <a:pt x="55769" y="63224"/>
                </a:moveTo>
                <a:lnTo>
                  <a:pt x="55470" y="60093"/>
                </a:lnTo>
                <a:lnTo>
                  <a:pt x="55172" y="59795"/>
                </a:lnTo>
                <a:lnTo>
                  <a:pt x="54278" y="59347"/>
                </a:lnTo>
                <a:lnTo>
                  <a:pt x="53979" y="59347"/>
                </a:lnTo>
                <a:cubicBezTo>
                  <a:pt x="53979" y="59347"/>
                  <a:pt x="53681" y="60689"/>
                  <a:pt x="53681" y="60689"/>
                </a:cubicBezTo>
                <a:lnTo>
                  <a:pt x="53681" y="62330"/>
                </a:lnTo>
                <a:cubicBezTo>
                  <a:pt x="53681" y="62330"/>
                  <a:pt x="54129" y="63075"/>
                  <a:pt x="54129" y="63075"/>
                </a:cubicBezTo>
                <a:lnTo>
                  <a:pt x="55620" y="63821"/>
                </a:lnTo>
                <a:lnTo>
                  <a:pt x="55620" y="63224"/>
                </a:lnTo>
                <a:close/>
                <a:moveTo>
                  <a:pt x="1028590" y="126001"/>
                </a:moveTo>
                <a:lnTo>
                  <a:pt x="1027695" y="127344"/>
                </a:lnTo>
                <a:lnTo>
                  <a:pt x="1026800" y="130177"/>
                </a:lnTo>
                <a:lnTo>
                  <a:pt x="1026800" y="131817"/>
                </a:lnTo>
                <a:cubicBezTo>
                  <a:pt x="1026800" y="131817"/>
                  <a:pt x="1027397" y="132264"/>
                  <a:pt x="1027397" y="132264"/>
                </a:cubicBezTo>
                <a:lnTo>
                  <a:pt x="1028292" y="132264"/>
                </a:lnTo>
                <a:cubicBezTo>
                  <a:pt x="1028292" y="132264"/>
                  <a:pt x="1029485" y="131370"/>
                  <a:pt x="1029485" y="131370"/>
                </a:cubicBezTo>
                <a:lnTo>
                  <a:pt x="1029932" y="130028"/>
                </a:lnTo>
                <a:lnTo>
                  <a:pt x="1029634" y="127045"/>
                </a:lnTo>
                <a:lnTo>
                  <a:pt x="1029932" y="126747"/>
                </a:lnTo>
                <a:lnTo>
                  <a:pt x="1028739" y="126300"/>
                </a:lnTo>
                <a:close/>
                <a:moveTo>
                  <a:pt x="56813" y="70531"/>
                </a:moveTo>
                <a:lnTo>
                  <a:pt x="56813" y="71426"/>
                </a:lnTo>
                <a:cubicBezTo>
                  <a:pt x="56813" y="71426"/>
                  <a:pt x="57409" y="71575"/>
                  <a:pt x="57409" y="71575"/>
                </a:cubicBezTo>
                <a:lnTo>
                  <a:pt x="58453" y="70978"/>
                </a:lnTo>
                <a:lnTo>
                  <a:pt x="58453" y="70233"/>
                </a:lnTo>
                <a:cubicBezTo>
                  <a:pt x="58453" y="70233"/>
                  <a:pt x="57260" y="68443"/>
                  <a:pt x="57260" y="68443"/>
                </a:cubicBezTo>
                <a:lnTo>
                  <a:pt x="56514" y="66952"/>
                </a:lnTo>
                <a:lnTo>
                  <a:pt x="56067" y="66952"/>
                </a:lnTo>
                <a:cubicBezTo>
                  <a:pt x="56067" y="66952"/>
                  <a:pt x="55470" y="69338"/>
                  <a:pt x="55470" y="69338"/>
                </a:cubicBezTo>
                <a:lnTo>
                  <a:pt x="55470" y="71575"/>
                </a:lnTo>
                <a:cubicBezTo>
                  <a:pt x="55470" y="71575"/>
                  <a:pt x="56514" y="70382"/>
                  <a:pt x="56514" y="70382"/>
                </a:cubicBezTo>
                <a:lnTo>
                  <a:pt x="56813" y="70382"/>
                </a:lnTo>
                <a:close/>
                <a:moveTo>
                  <a:pt x="1057667" y="125107"/>
                </a:moveTo>
                <a:lnTo>
                  <a:pt x="1054237" y="124659"/>
                </a:lnTo>
                <a:lnTo>
                  <a:pt x="1054237" y="125256"/>
                </a:lnTo>
                <a:cubicBezTo>
                  <a:pt x="1054237" y="125256"/>
                  <a:pt x="1056027" y="127045"/>
                  <a:pt x="1056027" y="127045"/>
                </a:cubicBezTo>
                <a:lnTo>
                  <a:pt x="1057220" y="127642"/>
                </a:lnTo>
                <a:lnTo>
                  <a:pt x="1057965" y="127642"/>
                </a:lnTo>
                <a:cubicBezTo>
                  <a:pt x="1057965" y="127642"/>
                  <a:pt x="1058562" y="127194"/>
                  <a:pt x="1058562" y="127194"/>
                </a:cubicBezTo>
                <a:lnTo>
                  <a:pt x="1059009" y="126598"/>
                </a:lnTo>
                <a:lnTo>
                  <a:pt x="1059009" y="125852"/>
                </a:lnTo>
                <a:cubicBezTo>
                  <a:pt x="1059009" y="125852"/>
                  <a:pt x="1057965" y="124958"/>
                  <a:pt x="1057965" y="124958"/>
                </a:cubicBezTo>
                <a:lnTo>
                  <a:pt x="1057667" y="125256"/>
                </a:lnTo>
                <a:close/>
                <a:moveTo>
                  <a:pt x="896624" y="86784"/>
                </a:moveTo>
                <a:lnTo>
                  <a:pt x="896922" y="85592"/>
                </a:lnTo>
                <a:lnTo>
                  <a:pt x="896922" y="85293"/>
                </a:lnTo>
                <a:cubicBezTo>
                  <a:pt x="896922" y="85293"/>
                  <a:pt x="895878" y="85442"/>
                  <a:pt x="895878" y="85442"/>
                </a:cubicBezTo>
                <a:lnTo>
                  <a:pt x="893940" y="86188"/>
                </a:lnTo>
                <a:lnTo>
                  <a:pt x="893940" y="86635"/>
                </a:lnTo>
                <a:cubicBezTo>
                  <a:pt x="893940" y="86635"/>
                  <a:pt x="895729" y="86934"/>
                  <a:pt x="895729" y="86934"/>
                </a:cubicBezTo>
                <a:lnTo>
                  <a:pt x="896624" y="86934"/>
                </a:lnTo>
                <a:close/>
                <a:moveTo>
                  <a:pt x="782850" y="649243"/>
                </a:moveTo>
                <a:lnTo>
                  <a:pt x="777183" y="653866"/>
                </a:lnTo>
                <a:lnTo>
                  <a:pt x="778525" y="653567"/>
                </a:lnTo>
                <a:lnTo>
                  <a:pt x="783148" y="650436"/>
                </a:lnTo>
                <a:lnTo>
                  <a:pt x="785683" y="647901"/>
                </a:lnTo>
                <a:lnTo>
                  <a:pt x="784191" y="647901"/>
                </a:lnTo>
                <a:cubicBezTo>
                  <a:pt x="784191" y="647901"/>
                  <a:pt x="782999" y="649392"/>
                  <a:pt x="782999" y="649392"/>
                </a:cubicBezTo>
                <a:close/>
                <a:moveTo>
                  <a:pt x="890212" y="91556"/>
                </a:moveTo>
                <a:lnTo>
                  <a:pt x="890808" y="91556"/>
                </a:lnTo>
                <a:cubicBezTo>
                  <a:pt x="890808" y="91556"/>
                  <a:pt x="892299" y="91109"/>
                  <a:pt x="892299" y="91109"/>
                </a:cubicBezTo>
                <a:lnTo>
                  <a:pt x="893045" y="90661"/>
                </a:lnTo>
                <a:lnTo>
                  <a:pt x="893045" y="90065"/>
                </a:lnTo>
                <a:cubicBezTo>
                  <a:pt x="893045" y="90065"/>
                  <a:pt x="893791" y="89618"/>
                  <a:pt x="893791" y="89618"/>
                </a:cubicBezTo>
                <a:lnTo>
                  <a:pt x="895431" y="88723"/>
                </a:lnTo>
                <a:lnTo>
                  <a:pt x="895431" y="88276"/>
                </a:lnTo>
                <a:cubicBezTo>
                  <a:pt x="895431" y="88276"/>
                  <a:pt x="894685" y="88276"/>
                  <a:pt x="894685" y="88276"/>
                </a:cubicBezTo>
                <a:lnTo>
                  <a:pt x="891106" y="90214"/>
                </a:lnTo>
                <a:lnTo>
                  <a:pt x="890361" y="90960"/>
                </a:lnTo>
                <a:lnTo>
                  <a:pt x="890063" y="91556"/>
                </a:lnTo>
                <a:close/>
                <a:moveTo>
                  <a:pt x="892449" y="86188"/>
                </a:moveTo>
                <a:lnTo>
                  <a:pt x="892449" y="85741"/>
                </a:lnTo>
                <a:cubicBezTo>
                  <a:pt x="892449" y="85741"/>
                  <a:pt x="891703" y="84995"/>
                  <a:pt x="891703" y="84995"/>
                </a:cubicBezTo>
                <a:lnTo>
                  <a:pt x="891256" y="84995"/>
                </a:lnTo>
                <a:cubicBezTo>
                  <a:pt x="891256" y="84995"/>
                  <a:pt x="890957" y="85293"/>
                  <a:pt x="890957" y="85293"/>
                </a:cubicBezTo>
                <a:lnTo>
                  <a:pt x="890957" y="85741"/>
                </a:lnTo>
                <a:cubicBezTo>
                  <a:pt x="890957" y="85741"/>
                  <a:pt x="892150" y="86337"/>
                  <a:pt x="892150" y="86337"/>
                </a:cubicBezTo>
                <a:lnTo>
                  <a:pt x="892598" y="86039"/>
                </a:lnTo>
                <a:close/>
                <a:moveTo>
                  <a:pt x="1152205" y="780762"/>
                </a:moveTo>
                <a:lnTo>
                  <a:pt x="1151907" y="781209"/>
                </a:lnTo>
                <a:lnTo>
                  <a:pt x="1152354" y="781209"/>
                </a:lnTo>
                <a:lnTo>
                  <a:pt x="1153547" y="780762"/>
                </a:lnTo>
                <a:lnTo>
                  <a:pt x="1153547" y="780314"/>
                </a:lnTo>
                <a:cubicBezTo>
                  <a:pt x="1153547" y="780314"/>
                  <a:pt x="1153249" y="780016"/>
                  <a:pt x="1153249" y="780016"/>
                </a:cubicBezTo>
                <a:lnTo>
                  <a:pt x="1152205" y="780911"/>
                </a:lnTo>
                <a:close/>
                <a:moveTo>
                  <a:pt x="1144302" y="783893"/>
                </a:moveTo>
                <a:lnTo>
                  <a:pt x="1145495" y="784340"/>
                </a:lnTo>
                <a:lnTo>
                  <a:pt x="1146688" y="783595"/>
                </a:lnTo>
                <a:lnTo>
                  <a:pt x="1148179" y="783297"/>
                </a:lnTo>
                <a:lnTo>
                  <a:pt x="1149671" y="782402"/>
                </a:lnTo>
                <a:lnTo>
                  <a:pt x="1145644" y="783148"/>
                </a:lnTo>
                <a:lnTo>
                  <a:pt x="1144302" y="783893"/>
                </a:lnTo>
                <a:close/>
                <a:moveTo>
                  <a:pt x="1136847" y="782700"/>
                </a:moveTo>
                <a:lnTo>
                  <a:pt x="1136847" y="783148"/>
                </a:lnTo>
                <a:cubicBezTo>
                  <a:pt x="1136847" y="783148"/>
                  <a:pt x="1137890" y="785086"/>
                  <a:pt x="1137890" y="785086"/>
                </a:cubicBezTo>
                <a:lnTo>
                  <a:pt x="1137890" y="785981"/>
                </a:lnTo>
                <a:lnTo>
                  <a:pt x="1138338" y="785981"/>
                </a:lnTo>
                <a:cubicBezTo>
                  <a:pt x="1138338" y="785981"/>
                  <a:pt x="1139083" y="785533"/>
                  <a:pt x="1139083" y="785533"/>
                </a:cubicBezTo>
                <a:lnTo>
                  <a:pt x="1139531" y="785086"/>
                </a:lnTo>
                <a:lnTo>
                  <a:pt x="1139531" y="784639"/>
                </a:lnTo>
                <a:cubicBezTo>
                  <a:pt x="1139531" y="784639"/>
                  <a:pt x="1136847" y="782700"/>
                  <a:pt x="1136847" y="782700"/>
                </a:cubicBezTo>
                <a:close/>
                <a:moveTo>
                  <a:pt x="1268067" y="483279"/>
                </a:moveTo>
                <a:lnTo>
                  <a:pt x="1265681" y="487156"/>
                </a:lnTo>
                <a:lnTo>
                  <a:pt x="1266278" y="486858"/>
                </a:lnTo>
                <a:lnTo>
                  <a:pt x="1270155" y="481937"/>
                </a:lnTo>
                <a:lnTo>
                  <a:pt x="1274181" y="477762"/>
                </a:lnTo>
                <a:lnTo>
                  <a:pt x="1272839" y="478507"/>
                </a:lnTo>
                <a:lnTo>
                  <a:pt x="1268067" y="483428"/>
                </a:lnTo>
                <a:close/>
                <a:moveTo>
                  <a:pt x="1156828" y="778376"/>
                </a:moveTo>
                <a:lnTo>
                  <a:pt x="1157574" y="778376"/>
                </a:lnTo>
                <a:cubicBezTo>
                  <a:pt x="1157574" y="778376"/>
                  <a:pt x="1158170" y="777183"/>
                  <a:pt x="1158170" y="777183"/>
                </a:cubicBezTo>
                <a:lnTo>
                  <a:pt x="1157872" y="777183"/>
                </a:lnTo>
                <a:cubicBezTo>
                  <a:pt x="1157872" y="777183"/>
                  <a:pt x="1156828" y="778376"/>
                  <a:pt x="1156828" y="778376"/>
                </a:cubicBezTo>
                <a:close/>
                <a:moveTo>
                  <a:pt x="1261804" y="484919"/>
                </a:moveTo>
                <a:lnTo>
                  <a:pt x="1262103" y="485367"/>
                </a:lnTo>
                <a:lnTo>
                  <a:pt x="1263594" y="485963"/>
                </a:lnTo>
                <a:lnTo>
                  <a:pt x="1264637" y="486261"/>
                </a:lnTo>
                <a:lnTo>
                  <a:pt x="1265234" y="486261"/>
                </a:lnTo>
                <a:cubicBezTo>
                  <a:pt x="1265234" y="486261"/>
                  <a:pt x="1263295" y="484919"/>
                  <a:pt x="1263295" y="484919"/>
                </a:cubicBezTo>
                <a:lnTo>
                  <a:pt x="1261954" y="484919"/>
                </a:lnTo>
                <a:close/>
                <a:moveTo>
                  <a:pt x="1126558" y="788068"/>
                </a:moveTo>
                <a:lnTo>
                  <a:pt x="1126558" y="788516"/>
                </a:lnTo>
                <a:cubicBezTo>
                  <a:pt x="1126558" y="788516"/>
                  <a:pt x="1127303" y="788516"/>
                  <a:pt x="1127303" y="788516"/>
                </a:cubicBezTo>
                <a:lnTo>
                  <a:pt x="1128496" y="788218"/>
                </a:lnTo>
                <a:lnTo>
                  <a:pt x="1128496" y="787621"/>
                </a:lnTo>
                <a:cubicBezTo>
                  <a:pt x="1128496" y="787621"/>
                  <a:pt x="1127751" y="787621"/>
                  <a:pt x="1127751" y="787621"/>
                </a:cubicBezTo>
                <a:lnTo>
                  <a:pt x="1126558" y="788218"/>
                </a:lnTo>
                <a:close/>
                <a:moveTo>
                  <a:pt x="1165029" y="766596"/>
                </a:moveTo>
                <a:lnTo>
                  <a:pt x="1165029" y="768385"/>
                </a:lnTo>
                <a:cubicBezTo>
                  <a:pt x="1165029" y="768385"/>
                  <a:pt x="1163687" y="770026"/>
                  <a:pt x="1163687" y="770026"/>
                </a:cubicBezTo>
                <a:lnTo>
                  <a:pt x="1162345" y="770920"/>
                </a:lnTo>
                <a:lnTo>
                  <a:pt x="1161749" y="772262"/>
                </a:lnTo>
                <a:lnTo>
                  <a:pt x="1159661" y="775245"/>
                </a:lnTo>
                <a:lnTo>
                  <a:pt x="1159065" y="776587"/>
                </a:lnTo>
                <a:lnTo>
                  <a:pt x="1164284" y="771069"/>
                </a:lnTo>
                <a:lnTo>
                  <a:pt x="1167564" y="765105"/>
                </a:lnTo>
                <a:lnTo>
                  <a:pt x="1166968" y="765105"/>
                </a:lnTo>
                <a:cubicBezTo>
                  <a:pt x="1166968" y="765105"/>
                  <a:pt x="1165178" y="766596"/>
                  <a:pt x="1165178" y="766596"/>
                </a:cubicBezTo>
                <a:close/>
                <a:moveTo>
                  <a:pt x="1132672" y="785981"/>
                </a:moveTo>
                <a:lnTo>
                  <a:pt x="1131329" y="787174"/>
                </a:lnTo>
                <a:lnTo>
                  <a:pt x="1132970" y="786876"/>
                </a:lnTo>
                <a:lnTo>
                  <a:pt x="1133864" y="786428"/>
                </a:lnTo>
                <a:lnTo>
                  <a:pt x="1133864" y="785533"/>
                </a:lnTo>
                <a:cubicBezTo>
                  <a:pt x="1133864" y="785533"/>
                  <a:pt x="1133119" y="784191"/>
                  <a:pt x="1133119" y="784191"/>
                </a:cubicBezTo>
                <a:lnTo>
                  <a:pt x="1132672" y="785981"/>
                </a:lnTo>
                <a:close/>
                <a:moveTo>
                  <a:pt x="1119400" y="731554"/>
                </a:moveTo>
                <a:lnTo>
                  <a:pt x="1119400" y="729765"/>
                </a:lnTo>
                <a:cubicBezTo>
                  <a:pt x="1119400" y="729765"/>
                  <a:pt x="1118506" y="726484"/>
                  <a:pt x="1118506" y="726484"/>
                </a:cubicBezTo>
                <a:lnTo>
                  <a:pt x="1117313" y="725440"/>
                </a:lnTo>
                <a:lnTo>
                  <a:pt x="1118207" y="728572"/>
                </a:lnTo>
                <a:lnTo>
                  <a:pt x="1119549" y="731405"/>
                </a:lnTo>
                <a:close/>
                <a:moveTo>
                  <a:pt x="940911" y="625981"/>
                </a:moveTo>
                <a:lnTo>
                  <a:pt x="941954" y="629858"/>
                </a:lnTo>
                <a:lnTo>
                  <a:pt x="941209" y="634481"/>
                </a:lnTo>
                <a:lnTo>
                  <a:pt x="941954" y="633586"/>
                </a:lnTo>
                <a:lnTo>
                  <a:pt x="942402" y="629858"/>
                </a:lnTo>
                <a:lnTo>
                  <a:pt x="942104" y="627920"/>
                </a:lnTo>
                <a:lnTo>
                  <a:pt x="941060" y="626280"/>
                </a:lnTo>
                <a:close/>
                <a:moveTo>
                  <a:pt x="938972" y="637314"/>
                </a:moveTo>
                <a:lnTo>
                  <a:pt x="938972" y="637910"/>
                </a:lnTo>
                <a:cubicBezTo>
                  <a:pt x="938972" y="637910"/>
                  <a:pt x="940314" y="636419"/>
                  <a:pt x="940314" y="636419"/>
                </a:cubicBezTo>
                <a:lnTo>
                  <a:pt x="940761" y="635226"/>
                </a:lnTo>
                <a:lnTo>
                  <a:pt x="940016" y="635823"/>
                </a:lnTo>
                <a:lnTo>
                  <a:pt x="938972" y="637463"/>
                </a:lnTo>
                <a:close/>
                <a:moveTo>
                  <a:pt x="863819" y="639849"/>
                </a:moveTo>
                <a:lnTo>
                  <a:pt x="861731" y="638507"/>
                </a:lnTo>
                <a:lnTo>
                  <a:pt x="860389" y="638507"/>
                </a:lnTo>
                <a:cubicBezTo>
                  <a:pt x="860389" y="638507"/>
                  <a:pt x="858301" y="639402"/>
                  <a:pt x="858301" y="639402"/>
                </a:cubicBezTo>
                <a:lnTo>
                  <a:pt x="858600" y="640445"/>
                </a:lnTo>
                <a:lnTo>
                  <a:pt x="862924" y="642980"/>
                </a:lnTo>
                <a:lnTo>
                  <a:pt x="863968" y="642533"/>
                </a:lnTo>
                <a:lnTo>
                  <a:pt x="864862" y="641340"/>
                </a:lnTo>
                <a:lnTo>
                  <a:pt x="864862" y="640445"/>
                </a:lnTo>
                <a:cubicBezTo>
                  <a:pt x="864862" y="640445"/>
                  <a:pt x="864713" y="639849"/>
                  <a:pt x="864713" y="639849"/>
                </a:cubicBezTo>
                <a:lnTo>
                  <a:pt x="863968" y="639551"/>
                </a:lnTo>
                <a:close/>
                <a:moveTo>
                  <a:pt x="944788" y="619868"/>
                </a:moveTo>
                <a:lnTo>
                  <a:pt x="945086" y="620464"/>
                </a:lnTo>
                <a:lnTo>
                  <a:pt x="946577" y="621060"/>
                </a:lnTo>
                <a:lnTo>
                  <a:pt x="948963" y="621657"/>
                </a:lnTo>
                <a:lnTo>
                  <a:pt x="949261" y="621359"/>
                </a:lnTo>
                <a:lnTo>
                  <a:pt x="948814" y="620911"/>
                </a:lnTo>
                <a:lnTo>
                  <a:pt x="944937" y="619868"/>
                </a:lnTo>
                <a:close/>
                <a:moveTo>
                  <a:pt x="956866" y="620166"/>
                </a:moveTo>
                <a:lnTo>
                  <a:pt x="955524" y="620613"/>
                </a:lnTo>
                <a:lnTo>
                  <a:pt x="956269" y="620911"/>
                </a:lnTo>
                <a:lnTo>
                  <a:pt x="959699" y="620911"/>
                </a:lnTo>
                <a:cubicBezTo>
                  <a:pt x="959699" y="620911"/>
                  <a:pt x="962085" y="620315"/>
                  <a:pt x="962085" y="620315"/>
                </a:cubicBezTo>
                <a:lnTo>
                  <a:pt x="961041" y="619718"/>
                </a:lnTo>
                <a:lnTo>
                  <a:pt x="957015" y="620315"/>
                </a:lnTo>
                <a:close/>
                <a:moveTo>
                  <a:pt x="1118058" y="732150"/>
                </a:moveTo>
                <a:lnTo>
                  <a:pt x="1116418" y="730063"/>
                </a:lnTo>
                <a:lnTo>
                  <a:pt x="1116865" y="732001"/>
                </a:lnTo>
                <a:lnTo>
                  <a:pt x="1117909" y="733045"/>
                </a:lnTo>
                <a:lnTo>
                  <a:pt x="1119848" y="733642"/>
                </a:lnTo>
                <a:lnTo>
                  <a:pt x="1120742" y="732896"/>
                </a:lnTo>
                <a:lnTo>
                  <a:pt x="1118655" y="732896"/>
                </a:lnTo>
                <a:cubicBezTo>
                  <a:pt x="1118655" y="732896"/>
                  <a:pt x="1118058" y="732150"/>
                  <a:pt x="1118058" y="732150"/>
                </a:cubicBezTo>
                <a:close/>
                <a:moveTo>
                  <a:pt x="1046036" y="637463"/>
                </a:moveTo>
                <a:lnTo>
                  <a:pt x="1042756" y="638954"/>
                </a:lnTo>
                <a:lnTo>
                  <a:pt x="1041413" y="638656"/>
                </a:lnTo>
                <a:lnTo>
                  <a:pt x="1039624" y="638656"/>
                </a:lnTo>
                <a:cubicBezTo>
                  <a:pt x="1039624" y="638656"/>
                  <a:pt x="1042457" y="639551"/>
                  <a:pt x="1042457" y="639551"/>
                </a:cubicBezTo>
                <a:lnTo>
                  <a:pt x="1045141" y="638507"/>
                </a:lnTo>
                <a:lnTo>
                  <a:pt x="1049615" y="635823"/>
                </a:lnTo>
                <a:lnTo>
                  <a:pt x="1047676" y="636270"/>
                </a:lnTo>
                <a:lnTo>
                  <a:pt x="1046036" y="637463"/>
                </a:lnTo>
                <a:close/>
                <a:moveTo>
                  <a:pt x="1472354" y="177148"/>
                </a:moveTo>
                <a:lnTo>
                  <a:pt x="1472055" y="177446"/>
                </a:lnTo>
                <a:lnTo>
                  <a:pt x="1471757" y="178042"/>
                </a:lnTo>
                <a:lnTo>
                  <a:pt x="1471757" y="179683"/>
                </a:lnTo>
                <a:cubicBezTo>
                  <a:pt x="1471757" y="179683"/>
                  <a:pt x="1472801" y="179832"/>
                  <a:pt x="1472801" y="179832"/>
                </a:cubicBezTo>
                <a:lnTo>
                  <a:pt x="1473845" y="179235"/>
                </a:lnTo>
                <a:lnTo>
                  <a:pt x="1472950" y="177744"/>
                </a:lnTo>
                <a:lnTo>
                  <a:pt x="1472354" y="177297"/>
                </a:lnTo>
                <a:close/>
                <a:moveTo>
                  <a:pt x="1516044" y="156570"/>
                </a:moveTo>
                <a:lnTo>
                  <a:pt x="1513658" y="155973"/>
                </a:lnTo>
                <a:lnTo>
                  <a:pt x="1513658" y="154035"/>
                </a:lnTo>
                <a:cubicBezTo>
                  <a:pt x="1513658" y="154035"/>
                  <a:pt x="1514404" y="152544"/>
                  <a:pt x="1514404" y="152544"/>
                </a:cubicBezTo>
                <a:lnTo>
                  <a:pt x="1513807" y="149263"/>
                </a:lnTo>
                <a:lnTo>
                  <a:pt x="1513062" y="147474"/>
                </a:lnTo>
                <a:lnTo>
                  <a:pt x="1513062" y="146430"/>
                </a:lnTo>
                <a:cubicBezTo>
                  <a:pt x="1513062" y="146430"/>
                  <a:pt x="1512018" y="145983"/>
                  <a:pt x="1512018" y="145983"/>
                </a:cubicBezTo>
                <a:lnTo>
                  <a:pt x="1510974" y="145684"/>
                </a:lnTo>
                <a:lnTo>
                  <a:pt x="1510080" y="145386"/>
                </a:lnTo>
                <a:lnTo>
                  <a:pt x="1509483" y="145834"/>
                </a:lnTo>
                <a:lnTo>
                  <a:pt x="1508887" y="146430"/>
                </a:lnTo>
                <a:lnTo>
                  <a:pt x="1508290" y="146877"/>
                </a:lnTo>
                <a:lnTo>
                  <a:pt x="1506948" y="146132"/>
                </a:lnTo>
                <a:lnTo>
                  <a:pt x="1506053" y="144939"/>
                </a:lnTo>
                <a:lnTo>
                  <a:pt x="1504711" y="143597"/>
                </a:lnTo>
                <a:lnTo>
                  <a:pt x="1504115" y="142702"/>
                </a:lnTo>
                <a:lnTo>
                  <a:pt x="1504413" y="141658"/>
                </a:lnTo>
                <a:lnTo>
                  <a:pt x="1505010" y="140615"/>
                </a:lnTo>
                <a:lnTo>
                  <a:pt x="1505308" y="139273"/>
                </a:lnTo>
                <a:lnTo>
                  <a:pt x="1504562" y="137781"/>
                </a:lnTo>
                <a:lnTo>
                  <a:pt x="1503966" y="136887"/>
                </a:lnTo>
                <a:lnTo>
                  <a:pt x="1503518" y="135992"/>
                </a:lnTo>
                <a:lnTo>
                  <a:pt x="1503518" y="135097"/>
                </a:lnTo>
                <a:cubicBezTo>
                  <a:pt x="1503518" y="135097"/>
                  <a:pt x="1504562" y="134650"/>
                  <a:pt x="1504562" y="134650"/>
                </a:cubicBezTo>
                <a:lnTo>
                  <a:pt x="1505308" y="134054"/>
                </a:lnTo>
                <a:lnTo>
                  <a:pt x="1505606" y="132861"/>
                </a:lnTo>
                <a:lnTo>
                  <a:pt x="1505159" y="131519"/>
                </a:lnTo>
                <a:lnTo>
                  <a:pt x="1504711" y="131519"/>
                </a:lnTo>
                <a:cubicBezTo>
                  <a:pt x="1504711" y="131519"/>
                  <a:pt x="1504711" y="131519"/>
                  <a:pt x="1504711" y="131519"/>
                </a:cubicBezTo>
                <a:lnTo>
                  <a:pt x="1503071" y="132115"/>
                </a:lnTo>
                <a:lnTo>
                  <a:pt x="1500089" y="131668"/>
                </a:lnTo>
                <a:lnTo>
                  <a:pt x="1496063" y="129282"/>
                </a:lnTo>
                <a:lnTo>
                  <a:pt x="1493826" y="126896"/>
                </a:lnTo>
                <a:lnTo>
                  <a:pt x="1495466" y="126300"/>
                </a:lnTo>
                <a:lnTo>
                  <a:pt x="1495466" y="125852"/>
                </a:lnTo>
                <a:cubicBezTo>
                  <a:pt x="1495466" y="125852"/>
                  <a:pt x="1495764" y="124958"/>
                  <a:pt x="1495764" y="124958"/>
                </a:cubicBezTo>
                <a:lnTo>
                  <a:pt x="1496212" y="124212"/>
                </a:lnTo>
                <a:lnTo>
                  <a:pt x="1496212" y="123317"/>
                </a:lnTo>
                <a:cubicBezTo>
                  <a:pt x="1496212" y="123317"/>
                  <a:pt x="1496063" y="122721"/>
                  <a:pt x="1496063" y="122721"/>
                </a:cubicBezTo>
                <a:lnTo>
                  <a:pt x="1496063" y="122274"/>
                </a:lnTo>
                <a:cubicBezTo>
                  <a:pt x="1496063" y="122274"/>
                  <a:pt x="1496063" y="121677"/>
                  <a:pt x="1496063" y="121677"/>
                </a:cubicBezTo>
                <a:lnTo>
                  <a:pt x="1496361" y="120484"/>
                </a:lnTo>
                <a:lnTo>
                  <a:pt x="1495914" y="119590"/>
                </a:lnTo>
                <a:lnTo>
                  <a:pt x="1495914" y="116458"/>
                </a:lnTo>
                <a:cubicBezTo>
                  <a:pt x="1495914" y="116458"/>
                  <a:pt x="1495914" y="110792"/>
                  <a:pt x="1495914" y="110792"/>
                </a:cubicBezTo>
                <a:lnTo>
                  <a:pt x="1495914" y="106318"/>
                </a:lnTo>
                <a:cubicBezTo>
                  <a:pt x="1495914" y="106318"/>
                  <a:pt x="1495764" y="100801"/>
                  <a:pt x="1495764" y="100801"/>
                </a:cubicBezTo>
                <a:lnTo>
                  <a:pt x="1495764" y="96775"/>
                </a:lnTo>
                <a:cubicBezTo>
                  <a:pt x="1495764" y="96775"/>
                  <a:pt x="1495764" y="91109"/>
                  <a:pt x="1495764" y="91109"/>
                </a:cubicBezTo>
                <a:lnTo>
                  <a:pt x="1495764" y="85741"/>
                </a:lnTo>
                <a:cubicBezTo>
                  <a:pt x="1495764" y="85741"/>
                  <a:pt x="1495615" y="80671"/>
                  <a:pt x="1495615" y="80671"/>
                </a:cubicBezTo>
                <a:lnTo>
                  <a:pt x="1492186" y="77688"/>
                </a:lnTo>
                <a:lnTo>
                  <a:pt x="1487861" y="73961"/>
                </a:lnTo>
                <a:lnTo>
                  <a:pt x="1484283" y="71426"/>
                </a:lnTo>
                <a:lnTo>
                  <a:pt x="1482344" y="71127"/>
                </a:lnTo>
                <a:lnTo>
                  <a:pt x="1481151" y="71426"/>
                </a:lnTo>
                <a:lnTo>
                  <a:pt x="1480704" y="72469"/>
                </a:lnTo>
                <a:lnTo>
                  <a:pt x="1478020" y="73513"/>
                </a:lnTo>
                <a:lnTo>
                  <a:pt x="1473099" y="74706"/>
                </a:lnTo>
                <a:lnTo>
                  <a:pt x="1468924" y="76496"/>
                </a:lnTo>
                <a:lnTo>
                  <a:pt x="1467433" y="76496"/>
                </a:lnTo>
                <a:cubicBezTo>
                  <a:pt x="1467433" y="76496"/>
                  <a:pt x="1466091" y="76197"/>
                  <a:pt x="1466091" y="76197"/>
                </a:cubicBezTo>
                <a:lnTo>
                  <a:pt x="1464301" y="75303"/>
                </a:lnTo>
                <a:lnTo>
                  <a:pt x="1463108" y="73961"/>
                </a:lnTo>
                <a:lnTo>
                  <a:pt x="1462661" y="71724"/>
                </a:lnTo>
                <a:lnTo>
                  <a:pt x="1462959" y="68592"/>
                </a:lnTo>
                <a:lnTo>
                  <a:pt x="1460424" y="67996"/>
                </a:lnTo>
                <a:lnTo>
                  <a:pt x="1457890" y="67400"/>
                </a:lnTo>
                <a:lnTo>
                  <a:pt x="1456398" y="69487"/>
                </a:lnTo>
                <a:lnTo>
                  <a:pt x="1454907" y="71277"/>
                </a:lnTo>
                <a:lnTo>
                  <a:pt x="1451925" y="75154"/>
                </a:lnTo>
                <a:lnTo>
                  <a:pt x="1447750" y="80671"/>
                </a:lnTo>
                <a:lnTo>
                  <a:pt x="1445513" y="83653"/>
                </a:lnTo>
                <a:lnTo>
                  <a:pt x="1441487" y="88872"/>
                </a:lnTo>
                <a:lnTo>
                  <a:pt x="1437908" y="93495"/>
                </a:lnTo>
                <a:lnTo>
                  <a:pt x="1437163" y="98266"/>
                </a:lnTo>
                <a:lnTo>
                  <a:pt x="1436417" y="102740"/>
                </a:lnTo>
                <a:lnTo>
                  <a:pt x="1433435" y="106169"/>
                </a:lnTo>
                <a:lnTo>
                  <a:pt x="1431645" y="109301"/>
                </a:lnTo>
                <a:lnTo>
                  <a:pt x="1430900" y="112730"/>
                </a:lnTo>
                <a:lnTo>
                  <a:pt x="1430154" y="115862"/>
                </a:lnTo>
                <a:lnTo>
                  <a:pt x="1430154" y="118546"/>
                </a:lnTo>
                <a:cubicBezTo>
                  <a:pt x="1430154" y="118546"/>
                  <a:pt x="1430602" y="119888"/>
                  <a:pt x="1430602" y="119888"/>
                </a:cubicBezTo>
                <a:lnTo>
                  <a:pt x="1430303" y="121081"/>
                </a:lnTo>
                <a:lnTo>
                  <a:pt x="1429260" y="122423"/>
                </a:lnTo>
                <a:lnTo>
                  <a:pt x="1427321" y="124659"/>
                </a:lnTo>
                <a:lnTo>
                  <a:pt x="1427023" y="126896"/>
                </a:lnTo>
                <a:lnTo>
                  <a:pt x="1425830" y="127940"/>
                </a:lnTo>
                <a:lnTo>
                  <a:pt x="1422400" y="130028"/>
                </a:lnTo>
                <a:lnTo>
                  <a:pt x="1419567" y="133159"/>
                </a:lnTo>
                <a:lnTo>
                  <a:pt x="1419567" y="134948"/>
                </a:lnTo>
                <a:cubicBezTo>
                  <a:pt x="1419567" y="134948"/>
                  <a:pt x="1419865" y="136439"/>
                  <a:pt x="1419865" y="136439"/>
                </a:cubicBezTo>
                <a:lnTo>
                  <a:pt x="1419865" y="137334"/>
                </a:lnTo>
                <a:cubicBezTo>
                  <a:pt x="1419865" y="137334"/>
                  <a:pt x="1419418" y="137931"/>
                  <a:pt x="1419418" y="137931"/>
                </a:cubicBezTo>
                <a:lnTo>
                  <a:pt x="1418374" y="137931"/>
                </a:lnTo>
                <a:cubicBezTo>
                  <a:pt x="1418374" y="137931"/>
                  <a:pt x="1417181" y="138080"/>
                  <a:pt x="1417181" y="138080"/>
                </a:cubicBezTo>
                <a:lnTo>
                  <a:pt x="1416138" y="139422"/>
                </a:lnTo>
                <a:lnTo>
                  <a:pt x="1416138" y="141360"/>
                </a:lnTo>
                <a:cubicBezTo>
                  <a:pt x="1416138" y="141360"/>
                  <a:pt x="1415392" y="142702"/>
                  <a:pt x="1415392" y="142702"/>
                </a:cubicBezTo>
                <a:lnTo>
                  <a:pt x="1414497" y="143000"/>
                </a:lnTo>
                <a:lnTo>
                  <a:pt x="1413752" y="142106"/>
                </a:lnTo>
                <a:lnTo>
                  <a:pt x="1412857" y="140615"/>
                </a:lnTo>
                <a:lnTo>
                  <a:pt x="1411813" y="140615"/>
                </a:lnTo>
                <a:cubicBezTo>
                  <a:pt x="1411813" y="140615"/>
                  <a:pt x="1410173" y="141360"/>
                  <a:pt x="1410173" y="141360"/>
                </a:cubicBezTo>
                <a:lnTo>
                  <a:pt x="1408234" y="143000"/>
                </a:lnTo>
                <a:lnTo>
                  <a:pt x="1406445" y="143000"/>
                </a:lnTo>
                <a:cubicBezTo>
                  <a:pt x="1406445" y="143000"/>
                  <a:pt x="1403165" y="142106"/>
                  <a:pt x="1403165" y="142106"/>
                </a:cubicBezTo>
                <a:lnTo>
                  <a:pt x="1400779" y="145088"/>
                </a:lnTo>
                <a:lnTo>
                  <a:pt x="1398244" y="151649"/>
                </a:lnTo>
                <a:lnTo>
                  <a:pt x="1387359" y="151649"/>
                </a:lnTo>
                <a:cubicBezTo>
                  <a:pt x="1387359" y="151649"/>
                  <a:pt x="1376473" y="151649"/>
                  <a:pt x="1376473" y="151649"/>
                </a:cubicBezTo>
                <a:lnTo>
                  <a:pt x="1365588" y="151649"/>
                </a:lnTo>
                <a:cubicBezTo>
                  <a:pt x="1365588" y="151649"/>
                  <a:pt x="1354703" y="151649"/>
                  <a:pt x="1354703" y="151649"/>
                </a:cubicBezTo>
                <a:lnTo>
                  <a:pt x="1343817" y="151649"/>
                </a:lnTo>
                <a:cubicBezTo>
                  <a:pt x="1343817" y="151649"/>
                  <a:pt x="1332932" y="151649"/>
                  <a:pt x="1332932" y="151649"/>
                </a:cubicBezTo>
                <a:lnTo>
                  <a:pt x="1322047" y="151649"/>
                </a:lnTo>
                <a:cubicBezTo>
                  <a:pt x="1322047" y="151649"/>
                  <a:pt x="1315933" y="151649"/>
                  <a:pt x="1315933" y="151649"/>
                </a:cubicBezTo>
                <a:lnTo>
                  <a:pt x="1314740" y="151649"/>
                </a:lnTo>
                <a:cubicBezTo>
                  <a:pt x="1314740" y="151649"/>
                  <a:pt x="1313398" y="151798"/>
                  <a:pt x="1313398" y="151798"/>
                </a:cubicBezTo>
                <a:lnTo>
                  <a:pt x="1310863" y="151798"/>
                </a:lnTo>
                <a:cubicBezTo>
                  <a:pt x="1310863" y="151798"/>
                  <a:pt x="1307135" y="152842"/>
                  <a:pt x="1307135" y="152842"/>
                </a:cubicBezTo>
                <a:lnTo>
                  <a:pt x="1302363" y="155228"/>
                </a:lnTo>
                <a:lnTo>
                  <a:pt x="1296548" y="159552"/>
                </a:lnTo>
                <a:lnTo>
                  <a:pt x="1286259" y="168797"/>
                </a:lnTo>
                <a:lnTo>
                  <a:pt x="1286110" y="168797"/>
                </a:lnTo>
                <a:cubicBezTo>
                  <a:pt x="1286110" y="168797"/>
                  <a:pt x="1286408" y="169245"/>
                  <a:pt x="1286408" y="169245"/>
                </a:cubicBezTo>
                <a:lnTo>
                  <a:pt x="1286707" y="170139"/>
                </a:lnTo>
                <a:lnTo>
                  <a:pt x="1286259" y="171183"/>
                </a:lnTo>
                <a:lnTo>
                  <a:pt x="1285215" y="172227"/>
                </a:lnTo>
                <a:lnTo>
                  <a:pt x="1274479" y="179384"/>
                </a:lnTo>
                <a:lnTo>
                  <a:pt x="1271497" y="181919"/>
                </a:lnTo>
                <a:lnTo>
                  <a:pt x="1272690" y="183410"/>
                </a:lnTo>
                <a:lnTo>
                  <a:pt x="1272690" y="184007"/>
                </a:lnTo>
                <a:cubicBezTo>
                  <a:pt x="1272690" y="184007"/>
                  <a:pt x="1273435" y="184007"/>
                  <a:pt x="1273435" y="184007"/>
                </a:cubicBezTo>
                <a:lnTo>
                  <a:pt x="1275672" y="182814"/>
                </a:lnTo>
                <a:lnTo>
                  <a:pt x="1276268" y="182814"/>
                </a:lnTo>
                <a:cubicBezTo>
                  <a:pt x="1276268" y="182814"/>
                  <a:pt x="1276567" y="183261"/>
                  <a:pt x="1276567" y="183261"/>
                </a:cubicBezTo>
                <a:lnTo>
                  <a:pt x="1276567" y="184007"/>
                </a:lnTo>
                <a:cubicBezTo>
                  <a:pt x="1276567" y="184007"/>
                  <a:pt x="1275821" y="185349"/>
                  <a:pt x="1275821" y="185349"/>
                </a:cubicBezTo>
                <a:lnTo>
                  <a:pt x="1276268" y="185647"/>
                </a:lnTo>
                <a:lnTo>
                  <a:pt x="1278207" y="185349"/>
                </a:lnTo>
                <a:lnTo>
                  <a:pt x="1279102" y="185349"/>
                </a:lnTo>
                <a:cubicBezTo>
                  <a:pt x="1279102" y="185349"/>
                  <a:pt x="1278356" y="186542"/>
                  <a:pt x="1278356" y="186542"/>
                </a:cubicBezTo>
                <a:lnTo>
                  <a:pt x="1277312" y="187287"/>
                </a:lnTo>
                <a:lnTo>
                  <a:pt x="1277312" y="187884"/>
                </a:lnTo>
                <a:cubicBezTo>
                  <a:pt x="1277312" y="187884"/>
                  <a:pt x="1275672" y="189673"/>
                  <a:pt x="1275672" y="189673"/>
                </a:cubicBezTo>
                <a:lnTo>
                  <a:pt x="1275075" y="189971"/>
                </a:lnTo>
                <a:lnTo>
                  <a:pt x="1274777" y="189673"/>
                </a:lnTo>
                <a:lnTo>
                  <a:pt x="1274777" y="188928"/>
                </a:lnTo>
                <a:cubicBezTo>
                  <a:pt x="1274777" y="188928"/>
                  <a:pt x="1273435" y="189822"/>
                  <a:pt x="1273435" y="189822"/>
                </a:cubicBezTo>
                <a:lnTo>
                  <a:pt x="1273435" y="190568"/>
                </a:lnTo>
                <a:cubicBezTo>
                  <a:pt x="1273435" y="190568"/>
                  <a:pt x="1274181" y="191164"/>
                  <a:pt x="1274181" y="191164"/>
                </a:cubicBezTo>
                <a:lnTo>
                  <a:pt x="1274777" y="192208"/>
                </a:lnTo>
                <a:lnTo>
                  <a:pt x="1275225" y="193550"/>
                </a:lnTo>
                <a:lnTo>
                  <a:pt x="1275225" y="196532"/>
                </a:lnTo>
                <a:cubicBezTo>
                  <a:pt x="1275225" y="196532"/>
                  <a:pt x="1275672" y="197129"/>
                  <a:pt x="1275672" y="197129"/>
                </a:cubicBezTo>
                <a:lnTo>
                  <a:pt x="1275672" y="197427"/>
                </a:lnTo>
                <a:cubicBezTo>
                  <a:pt x="1275672" y="197427"/>
                  <a:pt x="1275672" y="197725"/>
                  <a:pt x="1275672" y="197725"/>
                </a:cubicBezTo>
                <a:lnTo>
                  <a:pt x="1275672" y="198471"/>
                </a:lnTo>
                <a:cubicBezTo>
                  <a:pt x="1275672" y="198471"/>
                  <a:pt x="1275821" y="199067"/>
                  <a:pt x="1275821" y="199067"/>
                </a:cubicBezTo>
                <a:lnTo>
                  <a:pt x="1275523" y="199813"/>
                </a:lnTo>
                <a:lnTo>
                  <a:pt x="1274777" y="200559"/>
                </a:lnTo>
                <a:lnTo>
                  <a:pt x="1273286" y="201006"/>
                </a:lnTo>
                <a:lnTo>
                  <a:pt x="1271049" y="201006"/>
                </a:lnTo>
                <a:cubicBezTo>
                  <a:pt x="1271049" y="201006"/>
                  <a:pt x="1268515" y="202050"/>
                  <a:pt x="1268515" y="202050"/>
                </a:cubicBezTo>
                <a:lnTo>
                  <a:pt x="1265681" y="203839"/>
                </a:lnTo>
                <a:lnTo>
                  <a:pt x="1263743" y="205479"/>
                </a:lnTo>
                <a:lnTo>
                  <a:pt x="1262699" y="206970"/>
                </a:lnTo>
                <a:lnTo>
                  <a:pt x="1261954" y="207567"/>
                </a:lnTo>
                <a:lnTo>
                  <a:pt x="1261506" y="207269"/>
                </a:lnTo>
                <a:lnTo>
                  <a:pt x="1257778" y="208462"/>
                </a:lnTo>
                <a:lnTo>
                  <a:pt x="1256436" y="209207"/>
                </a:lnTo>
                <a:lnTo>
                  <a:pt x="1256138" y="209953"/>
                </a:lnTo>
                <a:lnTo>
                  <a:pt x="1255840" y="209953"/>
                </a:lnTo>
                <a:cubicBezTo>
                  <a:pt x="1255840" y="209953"/>
                  <a:pt x="1255541" y="209654"/>
                  <a:pt x="1255541" y="209654"/>
                </a:cubicBezTo>
                <a:lnTo>
                  <a:pt x="1252858" y="209356"/>
                </a:lnTo>
                <a:lnTo>
                  <a:pt x="1247788" y="209058"/>
                </a:lnTo>
                <a:lnTo>
                  <a:pt x="1243911" y="209356"/>
                </a:lnTo>
                <a:lnTo>
                  <a:pt x="1241077" y="210102"/>
                </a:lnTo>
                <a:lnTo>
                  <a:pt x="1238542" y="209654"/>
                </a:lnTo>
                <a:lnTo>
                  <a:pt x="1236306" y="208163"/>
                </a:lnTo>
                <a:lnTo>
                  <a:pt x="1232876" y="206970"/>
                </a:lnTo>
                <a:lnTo>
                  <a:pt x="1224078" y="205777"/>
                </a:lnTo>
                <a:lnTo>
                  <a:pt x="1216623" y="206076"/>
                </a:lnTo>
                <a:lnTo>
                  <a:pt x="1210509" y="206970"/>
                </a:lnTo>
                <a:lnTo>
                  <a:pt x="1200966" y="209505"/>
                </a:lnTo>
                <a:lnTo>
                  <a:pt x="1200817" y="209505"/>
                </a:lnTo>
                <a:cubicBezTo>
                  <a:pt x="1200817" y="209505"/>
                  <a:pt x="1200817" y="209804"/>
                  <a:pt x="1200817" y="209804"/>
                </a:cubicBezTo>
                <a:lnTo>
                  <a:pt x="1200817" y="215470"/>
                </a:lnTo>
                <a:cubicBezTo>
                  <a:pt x="1200817" y="215470"/>
                  <a:pt x="1204843" y="216663"/>
                  <a:pt x="1204843" y="216663"/>
                </a:cubicBezTo>
                <a:lnTo>
                  <a:pt x="1205141" y="217110"/>
                </a:lnTo>
                <a:lnTo>
                  <a:pt x="1205141" y="217856"/>
                </a:lnTo>
                <a:cubicBezTo>
                  <a:pt x="1205141" y="217856"/>
                  <a:pt x="1204395" y="219049"/>
                  <a:pt x="1204395" y="219049"/>
                </a:cubicBezTo>
                <a:lnTo>
                  <a:pt x="1204395" y="220689"/>
                </a:lnTo>
                <a:cubicBezTo>
                  <a:pt x="1204395" y="220689"/>
                  <a:pt x="1205439" y="222776"/>
                  <a:pt x="1205439" y="222776"/>
                </a:cubicBezTo>
                <a:lnTo>
                  <a:pt x="1205737" y="224417"/>
                </a:lnTo>
                <a:lnTo>
                  <a:pt x="1205737" y="225610"/>
                </a:lnTo>
                <a:cubicBezTo>
                  <a:pt x="1205737" y="225610"/>
                  <a:pt x="1204544" y="226803"/>
                  <a:pt x="1204544" y="226803"/>
                </a:cubicBezTo>
                <a:lnTo>
                  <a:pt x="1202606" y="227846"/>
                </a:lnTo>
                <a:lnTo>
                  <a:pt x="1200817" y="229487"/>
                </a:lnTo>
                <a:lnTo>
                  <a:pt x="1199176" y="231723"/>
                </a:lnTo>
                <a:lnTo>
                  <a:pt x="1196940" y="233513"/>
                </a:lnTo>
                <a:lnTo>
                  <a:pt x="1194107" y="235004"/>
                </a:lnTo>
                <a:lnTo>
                  <a:pt x="1191423" y="236793"/>
                </a:lnTo>
                <a:lnTo>
                  <a:pt x="1188887" y="239030"/>
                </a:lnTo>
                <a:lnTo>
                  <a:pt x="1183818" y="242012"/>
                </a:lnTo>
                <a:lnTo>
                  <a:pt x="1173976" y="247082"/>
                </a:lnTo>
                <a:lnTo>
                  <a:pt x="1172634" y="247679"/>
                </a:lnTo>
                <a:lnTo>
                  <a:pt x="1171441" y="248275"/>
                </a:lnTo>
                <a:lnTo>
                  <a:pt x="1169204" y="249319"/>
                </a:lnTo>
                <a:lnTo>
                  <a:pt x="1166968" y="250512"/>
                </a:lnTo>
                <a:lnTo>
                  <a:pt x="1152951" y="255433"/>
                </a:lnTo>
                <a:lnTo>
                  <a:pt x="1143557" y="259459"/>
                </a:lnTo>
                <a:lnTo>
                  <a:pt x="1137741" y="262739"/>
                </a:lnTo>
                <a:lnTo>
                  <a:pt x="1132672" y="266765"/>
                </a:lnTo>
                <a:lnTo>
                  <a:pt x="1130435" y="267958"/>
                </a:lnTo>
                <a:lnTo>
                  <a:pt x="1127900" y="268256"/>
                </a:lnTo>
                <a:lnTo>
                  <a:pt x="1124023" y="268256"/>
                </a:lnTo>
                <a:cubicBezTo>
                  <a:pt x="1124023" y="268256"/>
                  <a:pt x="1119997" y="268555"/>
                  <a:pt x="1119997" y="268555"/>
                </a:cubicBezTo>
                <a:lnTo>
                  <a:pt x="1115822" y="269747"/>
                </a:lnTo>
                <a:lnTo>
                  <a:pt x="1113138" y="270642"/>
                </a:lnTo>
                <a:lnTo>
                  <a:pt x="1111945" y="271388"/>
                </a:lnTo>
                <a:lnTo>
                  <a:pt x="1110752" y="271686"/>
                </a:lnTo>
                <a:lnTo>
                  <a:pt x="1109559" y="271388"/>
                </a:lnTo>
                <a:lnTo>
                  <a:pt x="1106427" y="269449"/>
                </a:lnTo>
                <a:lnTo>
                  <a:pt x="1106129" y="269449"/>
                </a:lnTo>
                <a:cubicBezTo>
                  <a:pt x="1106129" y="269449"/>
                  <a:pt x="1105533" y="269897"/>
                  <a:pt x="1105533" y="269897"/>
                </a:cubicBezTo>
                <a:lnTo>
                  <a:pt x="1103743" y="269598"/>
                </a:lnTo>
                <a:lnTo>
                  <a:pt x="1101656" y="269598"/>
                </a:lnTo>
                <a:cubicBezTo>
                  <a:pt x="1101656" y="269598"/>
                  <a:pt x="1099866" y="270344"/>
                  <a:pt x="1099866" y="270344"/>
                </a:cubicBezTo>
                <a:lnTo>
                  <a:pt x="1098077" y="270344"/>
                </a:lnTo>
                <a:cubicBezTo>
                  <a:pt x="1098077" y="270344"/>
                  <a:pt x="1096288" y="270046"/>
                  <a:pt x="1096288" y="270046"/>
                </a:cubicBezTo>
                <a:lnTo>
                  <a:pt x="1097779" y="269300"/>
                </a:lnTo>
                <a:lnTo>
                  <a:pt x="1104936" y="267809"/>
                </a:lnTo>
                <a:lnTo>
                  <a:pt x="1104936" y="267511"/>
                </a:lnTo>
                <a:cubicBezTo>
                  <a:pt x="1104936" y="267511"/>
                  <a:pt x="1102252" y="266616"/>
                  <a:pt x="1102252" y="266616"/>
                </a:cubicBezTo>
                <a:lnTo>
                  <a:pt x="1101506" y="265871"/>
                </a:lnTo>
                <a:lnTo>
                  <a:pt x="1100910" y="265871"/>
                </a:lnTo>
                <a:cubicBezTo>
                  <a:pt x="1100910" y="265871"/>
                  <a:pt x="1100463" y="266765"/>
                  <a:pt x="1100463" y="266765"/>
                </a:cubicBezTo>
                <a:lnTo>
                  <a:pt x="1099568" y="267213"/>
                </a:lnTo>
                <a:lnTo>
                  <a:pt x="1098226" y="267213"/>
                </a:lnTo>
                <a:cubicBezTo>
                  <a:pt x="1098226" y="267213"/>
                  <a:pt x="1096884" y="266467"/>
                  <a:pt x="1096884" y="266467"/>
                </a:cubicBezTo>
                <a:lnTo>
                  <a:pt x="1095542" y="265274"/>
                </a:lnTo>
                <a:lnTo>
                  <a:pt x="1090920" y="263336"/>
                </a:lnTo>
                <a:lnTo>
                  <a:pt x="1089727" y="262292"/>
                </a:lnTo>
                <a:lnTo>
                  <a:pt x="1088086" y="261546"/>
                </a:lnTo>
                <a:lnTo>
                  <a:pt x="1085700" y="261248"/>
                </a:lnTo>
                <a:lnTo>
                  <a:pt x="1085402" y="260652"/>
                </a:lnTo>
                <a:lnTo>
                  <a:pt x="1085850" y="259906"/>
                </a:lnTo>
                <a:lnTo>
                  <a:pt x="1087937" y="256178"/>
                </a:lnTo>
                <a:lnTo>
                  <a:pt x="1089130" y="254687"/>
                </a:lnTo>
                <a:lnTo>
                  <a:pt x="1089578" y="254240"/>
                </a:lnTo>
                <a:lnTo>
                  <a:pt x="1090174" y="254240"/>
                </a:lnTo>
                <a:cubicBezTo>
                  <a:pt x="1090174" y="254240"/>
                  <a:pt x="1090472" y="253792"/>
                  <a:pt x="1090472" y="253792"/>
                </a:cubicBezTo>
                <a:lnTo>
                  <a:pt x="1090472" y="253047"/>
                </a:lnTo>
                <a:cubicBezTo>
                  <a:pt x="1090472" y="253047"/>
                  <a:pt x="1090621" y="252599"/>
                  <a:pt x="1090621" y="252599"/>
                </a:cubicBezTo>
                <a:lnTo>
                  <a:pt x="1091963" y="251257"/>
                </a:lnTo>
                <a:lnTo>
                  <a:pt x="1092709" y="250512"/>
                </a:lnTo>
                <a:lnTo>
                  <a:pt x="1092411" y="249319"/>
                </a:lnTo>
                <a:lnTo>
                  <a:pt x="1092709" y="247231"/>
                </a:lnTo>
                <a:lnTo>
                  <a:pt x="1093603" y="244547"/>
                </a:lnTo>
                <a:lnTo>
                  <a:pt x="1094647" y="242609"/>
                </a:lnTo>
                <a:lnTo>
                  <a:pt x="1095691" y="241416"/>
                </a:lnTo>
                <a:lnTo>
                  <a:pt x="1096884" y="240670"/>
                </a:lnTo>
                <a:lnTo>
                  <a:pt x="1099270" y="239776"/>
                </a:lnTo>
                <a:lnTo>
                  <a:pt x="1099866" y="239179"/>
                </a:lnTo>
                <a:lnTo>
                  <a:pt x="1100314" y="237539"/>
                </a:lnTo>
                <a:lnTo>
                  <a:pt x="1100612" y="235004"/>
                </a:lnTo>
                <a:lnTo>
                  <a:pt x="1101357" y="233364"/>
                </a:lnTo>
                <a:lnTo>
                  <a:pt x="1102550" y="232618"/>
                </a:lnTo>
                <a:lnTo>
                  <a:pt x="1102849" y="231872"/>
                </a:lnTo>
                <a:lnTo>
                  <a:pt x="1102252" y="230978"/>
                </a:lnTo>
                <a:lnTo>
                  <a:pt x="1102699" y="230083"/>
                </a:lnTo>
                <a:lnTo>
                  <a:pt x="1104191" y="229188"/>
                </a:lnTo>
                <a:lnTo>
                  <a:pt x="1105384" y="228890"/>
                </a:lnTo>
                <a:lnTo>
                  <a:pt x="1106427" y="229188"/>
                </a:lnTo>
                <a:lnTo>
                  <a:pt x="1106875" y="230083"/>
                </a:lnTo>
                <a:lnTo>
                  <a:pt x="1106875" y="232320"/>
                </a:lnTo>
                <a:cubicBezTo>
                  <a:pt x="1106875" y="232320"/>
                  <a:pt x="1106726" y="232916"/>
                  <a:pt x="1106726" y="232916"/>
                </a:cubicBezTo>
                <a:lnTo>
                  <a:pt x="1106726" y="233513"/>
                </a:lnTo>
                <a:cubicBezTo>
                  <a:pt x="1106726" y="233513"/>
                  <a:pt x="1109260" y="231276"/>
                  <a:pt x="1109260" y="231276"/>
                </a:cubicBezTo>
                <a:lnTo>
                  <a:pt x="1110752" y="227548"/>
                </a:lnTo>
                <a:lnTo>
                  <a:pt x="1112690" y="218303"/>
                </a:lnTo>
                <a:lnTo>
                  <a:pt x="1112243" y="217558"/>
                </a:lnTo>
                <a:lnTo>
                  <a:pt x="1111497" y="216216"/>
                </a:lnTo>
                <a:lnTo>
                  <a:pt x="1110006" y="209654"/>
                </a:lnTo>
                <a:lnTo>
                  <a:pt x="1107919" y="197874"/>
                </a:lnTo>
                <a:lnTo>
                  <a:pt x="1106129" y="190568"/>
                </a:lnTo>
                <a:lnTo>
                  <a:pt x="1104787" y="187735"/>
                </a:lnTo>
                <a:lnTo>
                  <a:pt x="1102849" y="185498"/>
                </a:lnTo>
                <a:lnTo>
                  <a:pt x="1100463" y="184007"/>
                </a:lnTo>
                <a:lnTo>
                  <a:pt x="1098674" y="183410"/>
                </a:lnTo>
                <a:lnTo>
                  <a:pt x="1097481" y="183410"/>
                </a:lnTo>
                <a:cubicBezTo>
                  <a:pt x="1097481" y="183410"/>
                  <a:pt x="1095542" y="184752"/>
                  <a:pt x="1095542" y="184752"/>
                </a:cubicBezTo>
                <a:lnTo>
                  <a:pt x="1091814" y="185796"/>
                </a:lnTo>
                <a:lnTo>
                  <a:pt x="1090323" y="186542"/>
                </a:lnTo>
                <a:lnTo>
                  <a:pt x="1089428" y="187437"/>
                </a:lnTo>
                <a:lnTo>
                  <a:pt x="1088385" y="188033"/>
                </a:lnTo>
                <a:lnTo>
                  <a:pt x="1087192" y="188033"/>
                </a:lnTo>
                <a:cubicBezTo>
                  <a:pt x="1087192" y="188033"/>
                  <a:pt x="1087192" y="188480"/>
                  <a:pt x="1087192" y="188480"/>
                </a:cubicBezTo>
                <a:lnTo>
                  <a:pt x="1088086" y="188778"/>
                </a:lnTo>
                <a:lnTo>
                  <a:pt x="1088086" y="189673"/>
                </a:lnTo>
                <a:cubicBezTo>
                  <a:pt x="1088086" y="189673"/>
                  <a:pt x="1085551" y="193699"/>
                  <a:pt x="1085551" y="193699"/>
                </a:cubicBezTo>
                <a:lnTo>
                  <a:pt x="1084955" y="194594"/>
                </a:lnTo>
                <a:lnTo>
                  <a:pt x="1083464" y="194892"/>
                </a:lnTo>
                <a:lnTo>
                  <a:pt x="1082271" y="195638"/>
                </a:lnTo>
                <a:lnTo>
                  <a:pt x="1080929" y="197725"/>
                </a:lnTo>
                <a:lnTo>
                  <a:pt x="1079736" y="198173"/>
                </a:lnTo>
                <a:lnTo>
                  <a:pt x="1077947" y="198173"/>
                </a:lnTo>
                <a:cubicBezTo>
                  <a:pt x="1077947" y="198173"/>
                  <a:pt x="1074964" y="196682"/>
                  <a:pt x="1074964" y="196682"/>
                </a:cubicBezTo>
                <a:lnTo>
                  <a:pt x="1073175" y="195489"/>
                </a:lnTo>
                <a:lnTo>
                  <a:pt x="1072579" y="194296"/>
                </a:lnTo>
                <a:lnTo>
                  <a:pt x="1072579" y="192805"/>
                </a:lnTo>
                <a:cubicBezTo>
                  <a:pt x="1072579" y="192805"/>
                  <a:pt x="1073026" y="191015"/>
                  <a:pt x="1073026" y="191015"/>
                </a:cubicBezTo>
                <a:lnTo>
                  <a:pt x="1073026" y="189673"/>
                </a:lnTo>
                <a:cubicBezTo>
                  <a:pt x="1073026" y="189673"/>
                  <a:pt x="1074070" y="186691"/>
                  <a:pt x="1074070" y="186691"/>
                </a:cubicBezTo>
                <a:lnTo>
                  <a:pt x="1075561" y="185647"/>
                </a:lnTo>
                <a:lnTo>
                  <a:pt x="1077797" y="185349"/>
                </a:lnTo>
                <a:lnTo>
                  <a:pt x="1078990" y="184902"/>
                </a:lnTo>
                <a:lnTo>
                  <a:pt x="1079289" y="184156"/>
                </a:lnTo>
                <a:lnTo>
                  <a:pt x="1080034" y="183709"/>
                </a:lnTo>
                <a:lnTo>
                  <a:pt x="1081227" y="183410"/>
                </a:lnTo>
                <a:lnTo>
                  <a:pt x="1082122" y="181621"/>
                </a:lnTo>
                <a:lnTo>
                  <a:pt x="1082867" y="178191"/>
                </a:lnTo>
                <a:lnTo>
                  <a:pt x="1083762" y="176253"/>
                </a:lnTo>
                <a:lnTo>
                  <a:pt x="1084358" y="175955"/>
                </a:lnTo>
                <a:lnTo>
                  <a:pt x="1084955" y="175955"/>
                </a:lnTo>
                <a:cubicBezTo>
                  <a:pt x="1084955" y="175955"/>
                  <a:pt x="1084955" y="176551"/>
                  <a:pt x="1084955" y="176551"/>
                </a:cubicBezTo>
                <a:lnTo>
                  <a:pt x="1087490" y="174314"/>
                </a:lnTo>
                <a:lnTo>
                  <a:pt x="1088385" y="172823"/>
                </a:lnTo>
                <a:lnTo>
                  <a:pt x="1088385" y="171332"/>
                </a:lnTo>
                <a:cubicBezTo>
                  <a:pt x="1088385" y="171332"/>
                  <a:pt x="1088683" y="166710"/>
                  <a:pt x="1088683" y="166710"/>
                </a:cubicBezTo>
                <a:lnTo>
                  <a:pt x="1088981" y="163727"/>
                </a:lnTo>
                <a:lnTo>
                  <a:pt x="1089279" y="162385"/>
                </a:lnTo>
                <a:lnTo>
                  <a:pt x="1089279" y="158956"/>
                </a:lnTo>
                <a:cubicBezTo>
                  <a:pt x="1089279" y="158956"/>
                  <a:pt x="1088385" y="156123"/>
                  <a:pt x="1088385" y="156123"/>
                </a:cubicBezTo>
                <a:lnTo>
                  <a:pt x="1085551" y="152991"/>
                </a:lnTo>
                <a:lnTo>
                  <a:pt x="1085104" y="151947"/>
                </a:lnTo>
                <a:lnTo>
                  <a:pt x="1085104" y="150903"/>
                </a:lnTo>
                <a:cubicBezTo>
                  <a:pt x="1085104" y="150903"/>
                  <a:pt x="1085850" y="149711"/>
                  <a:pt x="1085850" y="149711"/>
                </a:cubicBezTo>
                <a:lnTo>
                  <a:pt x="1087043" y="149412"/>
                </a:lnTo>
                <a:lnTo>
                  <a:pt x="1089279" y="150307"/>
                </a:lnTo>
                <a:lnTo>
                  <a:pt x="1089727" y="150307"/>
                </a:lnTo>
                <a:cubicBezTo>
                  <a:pt x="1089727" y="150307"/>
                  <a:pt x="1089130" y="149561"/>
                  <a:pt x="1089130" y="149561"/>
                </a:cubicBezTo>
                <a:lnTo>
                  <a:pt x="1088832" y="148518"/>
                </a:lnTo>
                <a:lnTo>
                  <a:pt x="1088832" y="147027"/>
                </a:lnTo>
                <a:cubicBezTo>
                  <a:pt x="1088832" y="147027"/>
                  <a:pt x="1088385" y="146132"/>
                  <a:pt x="1088385" y="146132"/>
                </a:cubicBezTo>
                <a:lnTo>
                  <a:pt x="1087937" y="146132"/>
                </a:lnTo>
                <a:cubicBezTo>
                  <a:pt x="1087937" y="146132"/>
                  <a:pt x="1086744" y="144193"/>
                  <a:pt x="1086744" y="144193"/>
                </a:cubicBezTo>
                <a:lnTo>
                  <a:pt x="1086744" y="143299"/>
                </a:lnTo>
                <a:cubicBezTo>
                  <a:pt x="1086744" y="143299"/>
                  <a:pt x="1086744" y="142404"/>
                  <a:pt x="1086744" y="142404"/>
                </a:cubicBezTo>
                <a:lnTo>
                  <a:pt x="1086297" y="141509"/>
                </a:lnTo>
                <a:lnTo>
                  <a:pt x="1084657" y="140167"/>
                </a:lnTo>
                <a:lnTo>
                  <a:pt x="1081675" y="138825"/>
                </a:lnTo>
                <a:lnTo>
                  <a:pt x="1074368" y="136141"/>
                </a:lnTo>
                <a:lnTo>
                  <a:pt x="1073026" y="135097"/>
                </a:lnTo>
                <a:lnTo>
                  <a:pt x="1071236" y="134501"/>
                </a:lnTo>
                <a:lnTo>
                  <a:pt x="1069000" y="134501"/>
                </a:lnTo>
                <a:cubicBezTo>
                  <a:pt x="1069000" y="134501"/>
                  <a:pt x="1067508" y="133457"/>
                  <a:pt x="1067508" y="133457"/>
                </a:cubicBezTo>
                <a:lnTo>
                  <a:pt x="1066912" y="132115"/>
                </a:lnTo>
                <a:lnTo>
                  <a:pt x="1065868" y="130773"/>
                </a:lnTo>
                <a:lnTo>
                  <a:pt x="1064526" y="129580"/>
                </a:lnTo>
                <a:lnTo>
                  <a:pt x="1062290" y="128835"/>
                </a:lnTo>
                <a:lnTo>
                  <a:pt x="1059307" y="128536"/>
                </a:lnTo>
                <a:lnTo>
                  <a:pt x="1056176" y="127344"/>
                </a:lnTo>
                <a:lnTo>
                  <a:pt x="1052746" y="125256"/>
                </a:lnTo>
                <a:lnTo>
                  <a:pt x="1050659" y="124510"/>
                </a:lnTo>
                <a:lnTo>
                  <a:pt x="1049764" y="125256"/>
                </a:lnTo>
                <a:lnTo>
                  <a:pt x="1048124" y="125256"/>
                </a:lnTo>
                <a:cubicBezTo>
                  <a:pt x="1048124" y="125256"/>
                  <a:pt x="1045887" y="125256"/>
                  <a:pt x="1045887" y="125256"/>
                </a:cubicBezTo>
                <a:lnTo>
                  <a:pt x="1045141" y="125554"/>
                </a:lnTo>
                <a:lnTo>
                  <a:pt x="1045887" y="126300"/>
                </a:lnTo>
                <a:lnTo>
                  <a:pt x="1045291" y="127493"/>
                </a:lnTo>
                <a:lnTo>
                  <a:pt x="1043501" y="129133"/>
                </a:lnTo>
                <a:lnTo>
                  <a:pt x="1042457" y="130922"/>
                </a:lnTo>
                <a:lnTo>
                  <a:pt x="1042159" y="132712"/>
                </a:lnTo>
                <a:lnTo>
                  <a:pt x="1042457" y="134352"/>
                </a:lnTo>
                <a:lnTo>
                  <a:pt x="1043352" y="135694"/>
                </a:lnTo>
                <a:lnTo>
                  <a:pt x="1044694" y="136589"/>
                </a:lnTo>
                <a:lnTo>
                  <a:pt x="1046334" y="137036"/>
                </a:lnTo>
                <a:lnTo>
                  <a:pt x="1046633" y="137632"/>
                </a:lnTo>
                <a:lnTo>
                  <a:pt x="1045589" y="138378"/>
                </a:lnTo>
                <a:lnTo>
                  <a:pt x="1043799" y="138825"/>
                </a:lnTo>
                <a:lnTo>
                  <a:pt x="1041264" y="138825"/>
                </a:lnTo>
                <a:cubicBezTo>
                  <a:pt x="1041264" y="138825"/>
                  <a:pt x="1038730" y="139720"/>
                  <a:pt x="1038730" y="139720"/>
                </a:cubicBezTo>
                <a:lnTo>
                  <a:pt x="1036195" y="141211"/>
                </a:lnTo>
                <a:lnTo>
                  <a:pt x="1034703" y="142553"/>
                </a:lnTo>
                <a:lnTo>
                  <a:pt x="1034256" y="143746"/>
                </a:lnTo>
                <a:lnTo>
                  <a:pt x="1034256" y="145386"/>
                </a:lnTo>
                <a:cubicBezTo>
                  <a:pt x="1034256" y="145386"/>
                  <a:pt x="1034554" y="149412"/>
                  <a:pt x="1034554" y="149412"/>
                </a:cubicBezTo>
                <a:lnTo>
                  <a:pt x="1034554" y="150903"/>
                </a:lnTo>
                <a:cubicBezTo>
                  <a:pt x="1034554" y="150903"/>
                  <a:pt x="1033212" y="153737"/>
                  <a:pt x="1033212" y="153737"/>
                </a:cubicBezTo>
                <a:lnTo>
                  <a:pt x="1031721" y="157465"/>
                </a:lnTo>
                <a:lnTo>
                  <a:pt x="1030081" y="159850"/>
                </a:lnTo>
                <a:lnTo>
                  <a:pt x="1029783" y="159552"/>
                </a:lnTo>
                <a:lnTo>
                  <a:pt x="1030081" y="158359"/>
                </a:lnTo>
                <a:lnTo>
                  <a:pt x="1031423" y="154631"/>
                </a:lnTo>
                <a:lnTo>
                  <a:pt x="1031423" y="152991"/>
                </a:lnTo>
                <a:cubicBezTo>
                  <a:pt x="1031423" y="152991"/>
                  <a:pt x="1031423" y="152096"/>
                  <a:pt x="1031423" y="152096"/>
                </a:cubicBezTo>
                <a:lnTo>
                  <a:pt x="1030976" y="152096"/>
                </a:lnTo>
                <a:cubicBezTo>
                  <a:pt x="1030976" y="152096"/>
                  <a:pt x="1030379" y="152693"/>
                  <a:pt x="1030379" y="152693"/>
                </a:cubicBezTo>
                <a:lnTo>
                  <a:pt x="1029783" y="154184"/>
                </a:lnTo>
                <a:lnTo>
                  <a:pt x="1029783" y="154930"/>
                </a:lnTo>
                <a:cubicBezTo>
                  <a:pt x="1029783" y="154930"/>
                  <a:pt x="1030081" y="154930"/>
                  <a:pt x="1030081" y="154930"/>
                </a:cubicBezTo>
                <a:lnTo>
                  <a:pt x="1029783" y="155973"/>
                </a:lnTo>
                <a:lnTo>
                  <a:pt x="1028888" y="157912"/>
                </a:lnTo>
                <a:lnTo>
                  <a:pt x="1028142" y="158359"/>
                </a:lnTo>
                <a:lnTo>
                  <a:pt x="1027546" y="157166"/>
                </a:lnTo>
                <a:lnTo>
                  <a:pt x="1027546" y="155675"/>
                </a:lnTo>
                <a:cubicBezTo>
                  <a:pt x="1027546" y="155675"/>
                  <a:pt x="1028739" y="152693"/>
                  <a:pt x="1028739" y="152693"/>
                </a:cubicBezTo>
                <a:lnTo>
                  <a:pt x="1028292" y="152096"/>
                </a:lnTo>
                <a:lnTo>
                  <a:pt x="1028888" y="150307"/>
                </a:lnTo>
                <a:lnTo>
                  <a:pt x="1029186" y="148965"/>
                </a:lnTo>
                <a:lnTo>
                  <a:pt x="1028888" y="147623"/>
                </a:lnTo>
                <a:lnTo>
                  <a:pt x="1029186" y="146281"/>
                </a:lnTo>
                <a:lnTo>
                  <a:pt x="1030081" y="145088"/>
                </a:lnTo>
                <a:lnTo>
                  <a:pt x="1029783" y="144790"/>
                </a:lnTo>
                <a:lnTo>
                  <a:pt x="1028441" y="145237"/>
                </a:lnTo>
                <a:lnTo>
                  <a:pt x="1026502" y="147474"/>
                </a:lnTo>
                <a:lnTo>
                  <a:pt x="1023967" y="151351"/>
                </a:lnTo>
                <a:lnTo>
                  <a:pt x="1022029" y="153140"/>
                </a:lnTo>
                <a:lnTo>
                  <a:pt x="1020687" y="152693"/>
                </a:lnTo>
                <a:lnTo>
                  <a:pt x="1019643" y="152991"/>
                </a:lnTo>
                <a:lnTo>
                  <a:pt x="1018748" y="154184"/>
                </a:lnTo>
                <a:lnTo>
                  <a:pt x="1017853" y="154780"/>
                </a:lnTo>
                <a:lnTo>
                  <a:pt x="1016810" y="154780"/>
                </a:lnTo>
                <a:cubicBezTo>
                  <a:pt x="1016810" y="154780"/>
                  <a:pt x="1016213" y="156123"/>
                  <a:pt x="1016213" y="156123"/>
                </a:cubicBezTo>
                <a:lnTo>
                  <a:pt x="1016213" y="158956"/>
                </a:lnTo>
                <a:cubicBezTo>
                  <a:pt x="1016213" y="158956"/>
                  <a:pt x="1015020" y="160596"/>
                  <a:pt x="1015020" y="160596"/>
                </a:cubicBezTo>
                <a:lnTo>
                  <a:pt x="1012038" y="161491"/>
                </a:lnTo>
                <a:lnTo>
                  <a:pt x="1011442" y="162236"/>
                </a:lnTo>
                <a:lnTo>
                  <a:pt x="1011442" y="163280"/>
                </a:lnTo>
                <a:cubicBezTo>
                  <a:pt x="1011442" y="163280"/>
                  <a:pt x="1011889" y="164622"/>
                  <a:pt x="1011889" y="164622"/>
                </a:cubicBezTo>
                <a:lnTo>
                  <a:pt x="1011889" y="167306"/>
                </a:lnTo>
                <a:cubicBezTo>
                  <a:pt x="1011889" y="167306"/>
                  <a:pt x="1011442" y="171332"/>
                  <a:pt x="1011442" y="171332"/>
                </a:cubicBezTo>
                <a:lnTo>
                  <a:pt x="1010398" y="174762"/>
                </a:lnTo>
                <a:lnTo>
                  <a:pt x="1008907" y="177744"/>
                </a:lnTo>
                <a:lnTo>
                  <a:pt x="1007266" y="180130"/>
                </a:lnTo>
                <a:lnTo>
                  <a:pt x="1004582" y="183410"/>
                </a:lnTo>
                <a:lnTo>
                  <a:pt x="1004582" y="184007"/>
                </a:lnTo>
                <a:cubicBezTo>
                  <a:pt x="1004582" y="184007"/>
                  <a:pt x="1005924" y="186542"/>
                  <a:pt x="1005924" y="186542"/>
                </a:cubicBezTo>
                <a:lnTo>
                  <a:pt x="1006521" y="188480"/>
                </a:lnTo>
                <a:lnTo>
                  <a:pt x="1006819" y="192208"/>
                </a:lnTo>
                <a:lnTo>
                  <a:pt x="1006819" y="192805"/>
                </a:lnTo>
                <a:cubicBezTo>
                  <a:pt x="1006819" y="192805"/>
                  <a:pt x="1004135" y="197427"/>
                  <a:pt x="1004135" y="197427"/>
                </a:cubicBezTo>
                <a:lnTo>
                  <a:pt x="1004135" y="198024"/>
                </a:lnTo>
                <a:cubicBezTo>
                  <a:pt x="1004135" y="198024"/>
                  <a:pt x="1006968" y="205777"/>
                  <a:pt x="1006968" y="205777"/>
                </a:cubicBezTo>
                <a:lnTo>
                  <a:pt x="1009503" y="211295"/>
                </a:lnTo>
                <a:lnTo>
                  <a:pt x="1009801" y="211891"/>
                </a:lnTo>
                <a:lnTo>
                  <a:pt x="1010547" y="214128"/>
                </a:lnTo>
                <a:lnTo>
                  <a:pt x="1011889" y="218452"/>
                </a:lnTo>
                <a:lnTo>
                  <a:pt x="1012635" y="222776"/>
                </a:lnTo>
                <a:lnTo>
                  <a:pt x="1012635" y="226952"/>
                </a:lnTo>
                <a:cubicBezTo>
                  <a:pt x="1012635" y="226952"/>
                  <a:pt x="1012336" y="230978"/>
                  <a:pt x="1012336" y="230978"/>
                </a:cubicBezTo>
                <a:lnTo>
                  <a:pt x="1011591" y="234855"/>
                </a:lnTo>
                <a:lnTo>
                  <a:pt x="1010547" y="238583"/>
                </a:lnTo>
                <a:lnTo>
                  <a:pt x="1009205" y="242161"/>
                </a:lnTo>
                <a:lnTo>
                  <a:pt x="1007714" y="244995"/>
                </a:lnTo>
                <a:lnTo>
                  <a:pt x="1004732" y="249617"/>
                </a:lnTo>
                <a:lnTo>
                  <a:pt x="1003240" y="252748"/>
                </a:lnTo>
                <a:lnTo>
                  <a:pt x="1001749" y="255283"/>
                </a:lnTo>
                <a:lnTo>
                  <a:pt x="1000258" y="257222"/>
                </a:lnTo>
                <a:lnTo>
                  <a:pt x="997425" y="259310"/>
                </a:lnTo>
                <a:lnTo>
                  <a:pt x="990267" y="263186"/>
                </a:lnTo>
                <a:lnTo>
                  <a:pt x="988031" y="263932"/>
                </a:lnTo>
                <a:lnTo>
                  <a:pt x="985496" y="264230"/>
                </a:lnTo>
                <a:lnTo>
                  <a:pt x="982812" y="264230"/>
                </a:lnTo>
                <a:cubicBezTo>
                  <a:pt x="982812" y="264230"/>
                  <a:pt x="981320" y="263634"/>
                  <a:pt x="981320" y="263634"/>
                </a:cubicBezTo>
                <a:lnTo>
                  <a:pt x="981022" y="262888"/>
                </a:lnTo>
                <a:lnTo>
                  <a:pt x="980426" y="262888"/>
                </a:lnTo>
                <a:cubicBezTo>
                  <a:pt x="980426" y="262888"/>
                  <a:pt x="979680" y="262292"/>
                  <a:pt x="979680" y="262292"/>
                </a:cubicBezTo>
                <a:lnTo>
                  <a:pt x="978637" y="261397"/>
                </a:lnTo>
                <a:lnTo>
                  <a:pt x="977593" y="259906"/>
                </a:lnTo>
                <a:lnTo>
                  <a:pt x="976400" y="256775"/>
                </a:lnTo>
                <a:lnTo>
                  <a:pt x="975058" y="252152"/>
                </a:lnTo>
                <a:lnTo>
                  <a:pt x="973865" y="249319"/>
                </a:lnTo>
                <a:lnTo>
                  <a:pt x="972821" y="248424"/>
                </a:lnTo>
                <a:lnTo>
                  <a:pt x="971926" y="247082"/>
                </a:lnTo>
                <a:lnTo>
                  <a:pt x="971181" y="245144"/>
                </a:lnTo>
                <a:lnTo>
                  <a:pt x="970733" y="240819"/>
                </a:lnTo>
                <a:lnTo>
                  <a:pt x="970733" y="234109"/>
                </a:lnTo>
                <a:cubicBezTo>
                  <a:pt x="970733" y="234109"/>
                  <a:pt x="971032" y="229636"/>
                  <a:pt x="971032" y="229636"/>
                </a:cubicBezTo>
                <a:lnTo>
                  <a:pt x="971628" y="227250"/>
                </a:lnTo>
                <a:lnTo>
                  <a:pt x="971628" y="225461"/>
                </a:lnTo>
                <a:cubicBezTo>
                  <a:pt x="971628" y="225461"/>
                  <a:pt x="970584" y="224119"/>
                  <a:pt x="970584" y="224119"/>
                </a:cubicBezTo>
                <a:lnTo>
                  <a:pt x="970137" y="222478"/>
                </a:lnTo>
                <a:lnTo>
                  <a:pt x="970137" y="220540"/>
                </a:lnTo>
                <a:cubicBezTo>
                  <a:pt x="970137" y="220540"/>
                  <a:pt x="969541" y="219198"/>
                  <a:pt x="969541" y="219198"/>
                </a:cubicBezTo>
                <a:lnTo>
                  <a:pt x="968795" y="218452"/>
                </a:lnTo>
                <a:lnTo>
                  <a:pt x="968795" y="217558"/>
                </a:lnTo>
                <a:cubicBezTo>
                  <a:pt x="968795" y="217558"/>
                  <a:pt x="969093" y="216365"/>
                  <a:pt x="969093" y="216365"/>
                </a:cubicBezTo>
                <a:lnTo>
                  <a:pt x="969093" y="215470"/>
                </a:lnTo>
                <a:cubicBezTo>
                  <a:pt x="969093" y="215470"/>
                  <a:pt x="968795" y="215023"/>
                  <a:pt x="968795" y="215023"/>
                </a:cubicBezTo>
                <a:lnTo>
                  <a:pt x="968795" y="214277"/>
                </a:lnTo>
                <a:cubicBezTo>
                  <a:pt x="968795" y="214277"/>
                  <a:pt x="968795" y="213382"/>
                  <a:pt x="968795" y="213382"/>
                </a:cubicBezTo>
                <a:lnTo>
                  <a:pt x="968497" y="210698"/>
                </a:lnTo>
                <a:lnTo>
                  <a:pt x="968497" y="209058"/>
                </a:lnTo>
                <a:cubicBezTo>
                  <a:pt x="968497" y="209058"/>
                  <a:pt x="969093" y="207269"/>
                  <a:pt x="969093" y="207269"/>
                </a:cubicBezTo>
                <a:lnTo>
                  <a:pt x="970584" y="204137"/>
                </a:lnTo>
                <a:lnTo>
                  <a:pt x="971032" y="202497"/>
                </a:lnTo>
                <a:lnTo>
                  <a:pt x="971032" y="200857"/>
                </a:lnTo>
                <a:cubicBezTo>
                  <a:pt x="971032" y="200857"/>
                  <a:pt x="971926" y="198769"/>
                  <a:pt x="971926" y="198769"/>
                </a:cubicBezTo>
                <a:lnTo>
                  <a:pt x="973865" y="194594"/>
                </a:lnTo>
                <a:lnTo>
                  <a:pt x="973865" y="193699"/>
                </a:lnTo>
                <a:cubicBezTo>
                  <a:pt x="973865" y="193699"/>
                  <a:pt x="973268" y="191761"/>
                  <a:pt x="973268" y="191761"/>
                </a:cubicBezTo>
                <a:lnTo>
                  <a:pt x="973268" y="190419"/>
                </a:lnTo>
                <a:cubicBezTo>
                  <a:pt x="973268" y="190419"/>
                  <a:pt x="973268" y="188480"/>
                  <a:pt x="973268" y="188480"/>
                </a:cubicBezTo>
                <a:lnTo>
                  <a:pt x="973865" y="186094"/>
                </a:lnTo>
                <a:lnTo>
                  <a:pt x="974909" y="183261"/>
                </a:lnTo>
                <a:lnTo>
                  <a:pt x="976400" y="181025"/>
                </a:lnTo>
                <a:lnTo>
                  <a:pt x="978189" y="179384"/>
                </a:lnTo>
                <a:lnTo>
                  <a:pt x="978786" y="177446"/>
                </a:lnTo>
                <a:lnTo>
                  <a:pt x="978189" y="175358"/>
                </a:lnTo>
                <a:lnTo>
                  <a:pt x="978487" y="172227"/>
                </a:lnTo>
                <a:lnTo>
                  <a:pt x="979531" y="168052"/>
                </a:lnTo>
                <a:lnTo>
                  <a:pt x="980724" y="164920"/>
                </a:lnTo>
                <a:lnTo>
                  <a:pt x="982066" y="162833"/>
                </a:lnTo>
                <a:lnTo>
                  <a:pt x="982961" y="160894"/>
                </a:lnTo>
                <a:lnTo>
                  <a:pt x="983408" y="158956"/>
                </a:lnTo>
                <a:lnTo>
                  <a:pt x="983408" y="158061"/>
                </a:lnTo>
                <a:cubicBezTo>
                  <a:pt x="983408" y="158061"/>
                  <a:pt x="982215" y="157166"/>
                  <a:pt x="982215" y="157166"/>
                </a:cubicBezTo>
                <a:lnTo>
                  <a:pt x="981320" y="155824"/>
                </a:lnTo>
                <a:lnTo>
                  <a:pt x="979680" y="155526"/>
                </a:lnTo>
                <a:lnTo>
                  <a:pt x="977742" y="156421"/>
                </a:lnTo>
                <a:lnTo>
                  <a:pt x="977444" y="156421"/>
                </a:lnTo>
                <a:cubicBezTo>
                  <a:pt x="977444" y="156421"/>
                  <a:pt x="976400" y="156421"/>
                  <a:pt x="976400" y="156421"/>
                </a:cubicBezTo>
                <a:lnTo>
                  <a:pt x="974461" y="158359"/>
                </a:lnTo>
                <a:lnTo>
                  <a:pt x="972821" y="161640"/>
                </a:lnTo>
                <a:lnTo>
                  <a:pt x="971628" y="162982"/>
                </a:lnTo>
                <a:lnTo>
                  <a:pt x="969988" y="163876"/>
                </a:lnTo>
                <a:lnTo>
                  <a:pt x="968795" y="164920"/>
                </a:lnTo>
                <a:lnTo>
                  <a:pt x="968049" y="166113"/>
                </a:lnTo>
                <a:lnTo>
                  <a:pt x="967006" y="166411"/>
                </a:lnTo>
                <a:lnTo>
                  <a:pt x="965663" y="165815"/>
                </a:lnTo>
                <a:lnTo>
                  <a:pt x="965365" y="164175"/>
                </a:lnTo>
                <a:lnTo>
                  <a:pt x="966111" y="161640"/>
                </a:lnTo>
                <a:lnTo>
                  <a:pt x="967304" y="159254"/>
                </a:lnTo>
                <a:lnTo>
                  <a:pt x="969839" y="155377"/>
                </a:lnTo>
                <a:lnTo>
                  <a:pt x="969839" y="154482"/>
                </a:lnTo>
                <a:cubicBezTo>
                  <a:pt x="969839" y="154482"/>
                  <a:pt x="970584" y="153289"/>
                  <a:pt x="970584" y="153289"/>
                </a:cubicBezTo>
                <a:lnTo>
                  <a:pt x="974461" y="151649"/>
                </a:lnTo>
                <a:lnTo>
                  <a:pt x="975952" y="150307"/>
                </a:lnTo>
                <a:lnTo>
                  <a:pt x="976400" y="148667"/>
                </a:lnTo>
                <a:lnTo>
                  <a:pt x="976400" y="146132"/>
                </a:lnTo>
                <a:cubicBezTo>
                  <a:pt x="976400" y="146132"/>
                  <a:pt x="976847" y="145386"/>
                  <a:pt x="976847" y="145386"/>
                </a:cubicBezTo>
                <a:lnTo>
                  <a:pt x="977444" y="145088"/>
                </a:lnTo>
                <a:lnTo>
                  <a:pt x="979084" y="143000"/>
                </a:lnTo>
                <a:lnTo>
                  <a:pt x="981917" y="139124"/>
                </a:lnTo>
                <a:lnTo>
                  <a:pt x="984452" y="135097"/>
                </a:lnTo>
                <a:lnTo>
                  <a:pt x="986689" y="130922"/>
                </a:lnTo>
                <a:lnTo>
                  <a:pt x="988329" y="128536"/>
                </a:lnTo>
                <a:lnTo>
                  <a:pt x="989373" y="127940"/>
                </a:lnTo>
                <a:lnTo>
                  <a:pt x="990118" y="126598"/>
                </a:lnTo>
                <a:lnTo>
                  <a:pt x="991311" y="122721"/>
                </a:lnTo>
                <a:lnTo>
                  <a:pt x="992206" y="120932"/>
                </a:lnTo>
                <a:lnTo>
                  <a:pt x="992802" y="120186"/>
                </a:lnTo>
                <a:lnTo>
                  <a:pt x="993101" y="120633"/>
                </a:lnTo>
                <a:lnTo>
                  <a:pt x="992504" y="122721"/>
                </a:lnTo>
                <a:lnTo>
                  <a:pt x="992504" y="124510"/>
                </a:lnTo>
                <a:cubicBezTo>
                  <a:pt x="992504" y="124510"/>
                  <a:pt x="992951" y="126747"/>
                  <a:pt x="992951" y="126747"/>
                </a:cubicBezTo>
                <a:lnTo>
                  <a:pt x="993846" y="127493"/>
                </a:lnTo>
                <a:lnTo>
                  <a:pt x="995337" y="126747"/>
                </a:lnTo>
                <a:lnTo>
                  <a:pt x="996530" y="125256"/>
                </a:lnTo>
                <a:lnTo>
                  <a:pt x="997574" y="123019"/>
                </a:lnTo>
                <a:lnTo>
                  <a:pt x="998767" y="122124"/>
                </a:lnTo>
                <a:lnTo>
                  <a:pt x="1000109" y="122572"/>
                </a:lnTo>
                <a:lnTo>
                  <a:pt x="1001153" y="122572"/>
                </a:lnTo>
                <a:cubicBezTo>
                  <a:pt x="1001153" y="122572"/>
                  <a:pt x="1002047" y="121677"/>
                  <a:pt x="1002047" y="121677"/>
                </a:cubicBezTo>
                <a:lnTo>
                  <a:pt x="1003688" y="121379"/>
                </a:lnTo>
                <a:lnTo>
                  <a:pt x="1003986" y="122274"/>
                </a:lnTo>
                <a:lnTo>
                  <a:pt x="1003986" y="124063"/>
                </a:lnTo>
                <a:cubicBezTo>
                  <a:pt x="1003986" y="124063"/>
                  <a:pt x="1003240" y="124958"/>
                  <a:pt x="1003240" y="124958"/>
                </a:cubicBezTo>
                <a:lnTo>
                  <a:pt x="1002346" y="124958"/>
                </a:lnTo>
                <a:cubicBezTo>
                  <a:pt x="1002346" y="124958"/>
                  <a:pt x="1001302" y="125852"/>
                  <a:pt x="1001302" y="125852"/>
                </a:cubicBezTo>
                <a:lnTo>
                  <a:pt x="1000258" y="127791"/>
                </a:lnTo>
                <a:lnTo>
                  <a:pt x="1000258" y="129282"/>
                </a:lnTo>
                <a:cubicBezTo>
                  <a:pt x="1000258" y="129282"/>
                  <a:pt x="1001451" y="130475"/>
                  <a:pt x="1001451" y="130475"/>
                </a:cubicBezTo>
                <a:lnTo>
                  <a:pt x="1002047" y="130475"/>
                </a:lnTo>
                <a:cubicBezTo>
                  <a:pt x="1002047" y="130475"/>
                  <a:pt x="1002047" y="129580"/>
                  <a:pt x="1002047" y="129580"/>
                </a:cubicBezTo>
                <a:lnTo>
                  <a:pt x="1002644" y="128536"/>
                </a:lnTo>
                <a:lnTo>
                  <a:pt x="1004433" y="126747"/>
                </a:lnTo>
                <a:lnTo>
                  <a:pt x="1004433" y="126151"/>
                </a:lnTo>
                <a:cubicBezTo>
                  <a:pt x="1004433" y="126151"/>
                  <a:pt x="1008012" y="124510"/>
                  <a:pt x="1008012" y="124510"/>
                </a:cubicBezTo>
                <a:lnTo>
                  <a:pt x="1009354" y="123467"/>
                </a:lnTo>
                <a:lnTo>
                  <a:pt x="1009652" y="122274"/>
                </a:lnTo>
                <a:lnTo>
                  <a:pt x="1011442" y="119888"/>
                </a:lnTo>
                <a:lnTo>
                  <a:pt x="1013082" y="119142"/>
                </a:lnTo>
                <a:lnTo>
                  <a:pt x="1015318" y="118844"/>
                </a:lnTo>
                <a:lnTo>
                  <a:pt x="1017555" y="118844"/>
                </a:lnTo>
                <a:cubicBezTo>
                  <a:pt x="1017555" y="118844"/>
                  <a:pt x="1019643" y="119739"/>
                  <a:pt x="1019643" y="119739"/>
                </a:cubicBezTo>
                <a:lnTo>
                  <a:pt x="1020836" y="119739"/>
                </a:lnTo>
                <a:cubicBezTo>
                  <a:pt x="1020836" y="119739"/>
                  <a:pt x="1021134" y="118993"/>
                  <a:pt x="1021134" y="118993"/>
                </a:cubicBezTo>
                <a:lnTo>
                  <a:pt x="1022923" y="118397"/>
                </a:lnTo>
                <a:lnTo>
                  <a:pt x="1026204" y="118098"/>
                </a:lnTo>
                <a:lnTo>
                  <a:pt x="1028590" y="116905"/>
                </a:lnTo>
                <a:lnTo>
                  <a:pt x="1030230" y="114967"/>
                </a:lnTo>
                <a:lnTo>
                  <a:pt x="1032168" y="113923"/>
                </a:lnTo>
                <a:lnTo>
                  <a:pt x="1034554" y="113923"/>
                </a:lnTo>
                <a:cubicBezTo>
                  <a:pt x="1034554" y="113923"/>
                  <a:pt x="1037835" y="114520"/>
                  <a:pt x="1037835" y="114520"/>
                </a:cubicBezTo>
                <a:lnTo>
                  <a:pt x="1042010" y="116011"/>
                </a:lnTo>
                <a:lnTo>
                  <a:pt x="1045440" y="117949"/>
                </a:lnTo>
                <a:lnTo>
                  <a:pt x="1049913" y="121826"/>
                </a:lnTo>
                <a:lnTo>
                  <a:pt x="1051106" y="122274"/>
                </a:lnTo>
                <a:lnTo>
                  <a:pt x="1051852" y="122274"/>
                </a:lnTo>
                <a:cubicBezTo>
                  <a:pt x="1051852" y="122274"/>
                  <a:pt x="1052150" y="121975"/>
                  <a:pt x="1052150" y="121975"/>
                </a:cubicBezTo>
                <a:lnTo>
                  <a:pt x="1052150" y="121528"/>
                </a:lnTo>
                <a:cubicBezTo>
                  <a:pt x="1052150" y="121528"/>
                  <a:pt x="1051852" y="121081"/>
                  <a:pt x="1051852" y="121081"/>
                </a:cubicBezTo>
                <a:lnTo>
                  <a:pt x="1051852" y="119440"/>
                </a:lnTo>
                <a:cubicBezTo>
                  <a:pt x="1051852" y="119440"/>
                  <a:pt x="1051852" y="118993"/>
                  <a:pt x="1051852" y="118993"/>
                </a:cubicBezTo>
                <a:lnTo>
                  <a:pt x="1053194" y="116458"/>
                </a:lnTo>
                <a:lnTo>
                  <a:pt x="1054387" y="115862"/>
                </a:lnTo>
                <a:lnTo>
                  <a:pt x="1055729" y="116160"/>
                </a:lnTo>
                <a:lnTo>
                  <a:pt x="1056623" y="116756"/>
                </a:lnTo>
                <a:lnTo>
                  <a:pt x="1056922" y="117651"/>
                </a:lnTo>
                <a:lnTo>
                  <a:pt x="1057369" y="117949"/>
                </a:lnTo>
                <a:lnTo>
                  <a:pt x="1058114" y="117949"/>
                </a:lnTo>
                <a:cubicBezTo>
                  <a:pt x="1058114" y="117949"/>
                  <a:pt x="1058562" y="118098"/>
                  <a:pt x="1058562" y="118098"/>
                </a:cubicBezTo>
                <a:lnTo>
                  <a:pt x="1058860" y="118098"/>
                </a:lnTo>
                <a:cubicBezTo>
                  <a:pt x="1058860" y="118098"/>
                  <a:pt x="1059307" y="117502"/>
                  <a:pt x="1059307" y="117502"/>
                </a:cubicBezTo>
                <a:lnTo>
                  <a:pt x="1062140" y="117502"/>
                </a:lnTo>
                <a:cubicBezTo>
                  <a:pt x="1062140" y="117502"/>
                  <a:pt x="1071684" y="118993"/>
                  <a:pt x="1071684" y="118993"/>
                </a:cubicBezTo>
                <a:lnTo>
                  <a:pt x="1073026" y="118993"/>
                </a:lnTo>
                <a:cubicBezTo>
                  <a:pt x="1073026" y="118993"/>
                  <a:pt x="1073771" y="118397"/>
                  <a:pt x="1073771" y="118397"/>
                </a:cubicBezTo>
                <a:lnTo>
                  <a:pt x="1073771" y="117651"/>
                </a:lnTo>
                <a:cubicBezTo>
                  <a:pt x="1073771" y="117651"/>
                  <a:pt x="1073324" y="117055"/>
                  <a:pt x="1073324" y="117055"/>
                </a:cubicBezTo>
                <a:lnTo>
                  <a:pt x="1070789" y="115713"/>
                </a:lnTo>
                <a:lnTo>
                  <a:pt x="1070043" y="114818"/>
                </a:lnTo>
                <a:lnTo>
                  <a:pt x="1070043" y="113923"/>
                </a:lnTo>
                <a:cubicBezTo>
                  <a:pt x="1070043" y="113923"/>
                  <a:pt x="1070193" y="113178"/>
                  <a:pt x="1070193" y="113178"/>
                </a:cubicBezTo>
                <a:lnTo>
                  <a:pt x="1069596" y="112432"/>
                </a:lnTo>
                <a:lnTo>
                  <a:pt x="1068105" y="111836"/>
                </a:lnTo>
                <a:lnTo>
                  <a:pt x="1064974" y="111836"/>
                </a:lnTo>
                <a:cubicBezTo>
                  <a:pt x="1064974" y="111836"/>
                  <a:pt x="1064377" y="110941"/>
                  <a:pt x="1064377" y="110941"/>
                </a:cubicBezTo>
                <a:lnTo>
                  <a:pt x="1064676" y="110345"/>
                </a:lnTo>
                <a:lnTo>
                  <a:pt x="1065570" y="109450"/>
                </a:lnTo>
                <a:lnTo>
                  <a:pt x="1065570" y="108257"/>
                </a:lnTo>
                <a:cubicBezTo>
                  <a:pt x="1065570" y="108257"/>
                  <a:pt x="1065272" y="107511"/>
                  <a:pt x="1065272" y="107511"/>
                </a:cubicBezTo>
                <a:lnTo>
                  <a:pt x="1064825" y="105424"/>
                </a:lnTo>
                <a:lnTo>
                  <a:pt x="1064079" y="103933"/>
                </a:lnTo>
                <a:lnTo>
                  <a:pt x="1062737" y="101845"/>
                </a:lnTo>
                <a:lnTo>
                  <a:pt x="1062140" y="101099"/>
                </a:lnTo>
                <a:lnTo>
                  <a:pt x="1061395" y="100652"/>
                </a:lnTo>
                <a:lnTo>
                  <a:pt x="1060649" y="100652"/>
                </a:lnTo>
                <a:cubicBezTo>
                  <a:pt x="1060649" y="100652"/>
                  <a:pt x="1059605" y="101099"/>
                  <a:pt x="1059605" y="101099"/>
                </a:cubicBezTo>
                <a:lnTo>
                  <a:pt x="1058413" y="101994"/>
                </a:lnTo>
                <a:lnTo>
                  <a:pt x="1056772" y="102889"/>
                </a:lnTo>
                <a:lnTo>
                  <a:pt x="1055132" y="102591"/>
                </a:lnTo>
                <a:lnTo>
                  <a:pt x="1053939" y="101249"/>
                </a:lnTo>
                <a:lnTo>
                  <a:pt x="1052299" y="100950"/>
                </a:lnTo>
                <a:lnTo>
                  <a:pt x="1050211" y="101696"/>
                </a:lnTo>
                <a:lnTo>
                  <a:pt x="1048273" y="101696"/>
                </a:lnTo>
                <a:cubicBezTo>
                  <a:pt x="1048273" y="101696"/>
                  <a:pt x="1046633" y="100801"/>
                  <a:pt x="1046633" y="100801"/>
                </a:cubicBezTo>
                <a:lnTo>
                  <a:pt x="1043501" y="100354"/>
                </a:lnTo>
                <a:lnTo>
                  <a:pt x="1043054" y="99757"/>
                </a:lnTo>
                <a:lnTo>
                  <a:pt x="1043054" y="99161"/>
                </a:lnTo>
                <a:cubicBezTo>
                  <a:pt x="1043054" y="99161"/>
                  <a:pt x="1043650" y="98415"/>
                  <a:pt x="1043650" y="98415"/>
                </a:cubicBezTo>
                <a:lnTo>
                  <a:pt x="1043948" y="96775"/>
                </a:lnTo>
                <a:lnTo>
                  <a:pt x="1043948" y="94240"/>
                </a:lnTo>
                <a:cubicBezTo>
                  <a:pt x="1043948" y="94240"/>
                  <a:pt x="1044396" y="92451"/>
                  <a:pt x="1044396" y="92451"/>
                </a:cubicBezTo>
                <a:lnTo>
                  <a:pt x="1045141" y="91407"/>
                </a:lnTo>
                <a:lnTo>
                  <a:pt x="1043948" y="90960"/>
                </a:lnTo>
                <a:lnTo>
                  <a:pt x="1040668" y="90960"/>
                </a:lnTo>
                <a:cubicBezTo>
                  <a:pt x="1040668" y="90960"/>
                  <a:pt x="1036940" y="92003"/>
                  <a:pt x="1036940" y="92003"/>
                </a:cubicBezTo>
                <a:lnTo>
                  <a:pt x="1032765" y="93644"/>
                </a:lnTo>
                <a:lnTo>
                  <a:pt x="1028142" y="94240"/>
                </a:lnTo>
                <a:lnTo>
                  <a:pt x="1023222" y="93793"/>
                </a:lnTo>
                <a:lnTo>
                  <a:pt x="1019494" y="93793"/>
                </a:lnTo>
                <a:cubicBezTo>
                  <a:pt x="1019494" y="93793"/>
                  <a:pt x="1015318" y="94687"/>
                  <a:pt x="1015318" y="94687"/>
                </a:cubicBezTo>
                <a:lnTo>
                  <a:pt x="1014573" y="94389"/>
                </a:lnTo>
                <a:lnTo>
                  <a:pt x="1011889" y="95433"/>
                </a:lnTo>
                <a:lnTo>
                  <a:pt x="1007415" y="97819"/>
                </a:lnTo>
                <a:lnTo>
                  <a:pt x="1003986" y="100056"/>
                </a:lnTo>
                <a:lnTo>
                  <a:pt x="1001153" y="102441"/>
                </a:lnTo>
                <a:lnTo>
                  <a:pt x="1000705" y="102441"/>
                </a:lnTo>
                <a:cubicBezTo>
                  <a:pt x="1000705" y="102441"/>
                  <a:pt x="1000109" y="101845"/>
                  <a:pt x="1000109" y="101845"/>
                </a:cubicBezTo>
                <a:lnTo>
                  <a:pt x="998618" y="101099"/>
                </a:lnTo>
                <a:lnTo>
                  <a:pt x="997127" y="101099"/>
                </a:lnTo>
                <a:cubicBezTo>
                  <a:pt x="997127" y="101099"/>
                  <a:pt x="995486" y="101845"/>
                  <a:pt x="995486" y="101845"/>
                </a:cubicBezTo>
                <a:lnTo>
                  <a:pt x="993846" y="101398"/>
                </a:lnTo>
                <a:lnTo>
                  <a:pt x="992206" y="99757"/>
                </a:lnTo>
                <a:lnTo>
                  <a:pt x="990715" y="99310"/>
                </a:lnTo>
                <a:lnTo>
                  <a:pt x="989373" y="100056"/>
                </a:lnTo>
                <a:lnTo>
                  <a:pt x="987136" y="100354"/>
                </a:lnTo>
                <a:lnTo>
                  <a:pt x="982215" y="99906"/>
                </a:lnTo>
                <a:lnTo>
                  <a:pt x="981768" y="99459"/>
                </a:lnTo>
                <a:lnTo>
                  <a:pt x="981320" y="97670"/>
                </a:lnTo>
                <a:lnTo>
                  <a:pt x="980724" y="96924"/>
                </a:lnTo>
                <a:lnTo>
                  <a:pt x="979829" y="96328"/>
                </a:lnTo>
                <a:lnTo>
                  <a:pt x="978338" y="94389"/>
                </a:lnTo>
                <a:lnTo>
                  <a:pt x="974909" y="89469"/>
                </a:lnTo>
                <a:lnTo>
                  <a:pt x="974014" y="88872"/>
                </a:lnTo>
                <a:lnTo>
                  <a:pt x="971330" y="87381"/>
                </a:lnTo>
                <a:lnTo>
                  <a:pt x="968646" y="86635"/>
                </a:lnTo>
                <a:lnTo>
                  <a:pt x="962085" y="85741"/>
                </a:lnTo>
                <a:lnTo>
                  <a:pt x="960594" y="84995"/>
                </a:lnTo>
                <a:lnTo>
                  <a:pt x="959699" y="84995"/>
                </a:lnTo>
                <a:cubicBezTo>
                  <a:pt x="959699" y="84995"/>
                  <a:pt x="955375" y="87828"/>
                  <a:pt x="955375" y="87828"/>
                </a:cubicBezTo>
                <a:lnTo>
                  <a:pt x="955375" y="88425"/>
                </a:lnTo>
                <a:cubicBezTo>
                  <a:pt x="955375" y="88425"/>
                  <a:pt x="954927" y="89021"/>
                  <a:pt x="954927" y="89021"/>
                </a:cubicBezTo>
                <a:lnTo>
                  <a:pt x="954182" y="89916"/>
                </a:lnTo>
                <a:lnTo>
                  <a:pt x="953585" y="90363"/>
                </a:lnTo>
                <a:lnTo>
                  <a:pt x="953287" y="89916"/>
                </a:lnTo>
                <a:lnTo>
                  <a:pt x="952989" y="89170"/>
                </a:lnTo>
                <a:lnTo>
                  <a:pt x="952989" y="87530"/>
                </a:lnTo>
                <a:cubicBezTo>
                  <a:pt x="952989" y="87530"/>
                  <a:pt x="953585" y="84846"/>
                  <a:pt x="953585" y="84846"/>
                </a:cubicBezTo>
                <a:lnTo>
                  <a:pt x="953287" y="83057"/>
                </a:lnTo>
                <a:lnTo>
                  <a:pt x="952243" y="82311"/>
                </a:lnTo>
                <a:lnTo>
                  <a:pt x="951796" y="81416"/>
                </a:lnTo>
                <a:lnTo>
                  <a:pt x="951796" y="80223"/>
                </a:lnTo>
                <a:cubicBezTo>
                  <a:pt x="951796" y="80223"/>
                  <a:pt x="951200" y="79329"/>
                  <a:pt x="951200" y="79329"/>
                </a:cubicBezTo>
                <a:lnTo>
                  <a:pt x="949559" y="78583"/>
                </a:lnTo>
                <a:lnTo>
                  <a:pt x="948814" y="77688"/>
                </a:lnTo>
                <a:lnTo>
                  <a:pt x="948814" y="76645"/>
                </a:lnTo>
                <a:cubicBezTo>
                  <a:pt x="948814" y="76645"/>
                  <a:pt x="948814" y="75899"/>
                  <a:pt x="948814" y="75899"/>
                </a:cubicBezTo>
                <a:lnTo>
                  <a:pt x="948366" y="75452"/>
                </a:lnTo>
                <a:lnTo>
                  <a:pt x="946577" y="76346"/>
                </a:lnTo>
                <a:lnTo>
                  <a:pt x="943595" y="78434"/>
                </a:lnTo>
                <a:lnTo>
                  <a:pt x="941507" y="80373"/>
                </a:lnTo>
                <a:lnTo>
                  <a:pt x="940463" y="82013"/>
                </a:lnTo>
                <a:lnTo>
                  <a:pt x="938823" y="82907"/>
                </a:lnTo>
                <a:lnTo>
                  <a:pt x="936735" y="82907"/>
                </a:lnTo>
                <a:cubicBezTo>
                  <a:pt x="936735" y="82907"/>
                  <a:pt x="935095" y="83802"/>
                  <a:pt x="935095" y="83802"/>
                </a:cubicBezTo>
                <a:lnTo>
                  <a:pt x="932113" y="86188"/>
                </a:lnTo>
                <a:lnTo>
                  <a:pt x="929876" y="87381"/>
                </a:lnTo>
                <a:lnTo>
                  <a:pt x="926148" y="88276"/>
                </a:lnTo>
                <a:lnTo>
                  <a:pt x="920929" y="88872"/>
                </a:lnTo>
                <a:lnTo>
                  <a:pt x="916605" y="90512"/>
                </a:lnTo>
                <a:lnTo>
                  <a:pt x="913175" y="93047"/>
                </a:lnTo>
                <a:lnTo>
                  <a:pt x="909000" y="95284"/>
                </a:lnTo>
                <a:lnTo>
                  <a:pt x="904079" y="97073"/>
                </a:lnTo>
                <a:lnTo>
                  <a:pt x="900650" y="97670"/>
                </a:lnTo>
                <a:lnTo>
                  <a:pt x="898860" y="97073"/>
                </a:lnTo>
                <a:lnTo>
                  <a:pt x="896773" y="96029"/>
                </a:lnTo>
                <a:lnTo>
                  <a:pt x="893641" y="94091"/>
                </a:lnTo>
                <a:lnTo>
                  <a:pt x="893194" y="94091"/>
                </a:lnTo>
                <a:cubicBezTo>
                  <a:pt x="893194" y="94091"/>
                  <a:pt x="893492" y="94687"/>
                  <a:pt x="893492" y="94687"/>
                </a:cubicBezTo>
                <a:lnTo>
                  <a:pt x="893492" y="94986"/>
                </a:lnTo>
                <a:cubicBezTo>
                  <a:pt x="893492" y="94986"/>
                  <a:pt x="892896" y="95582"/>
                  <a:pt x="892896" y="95582"/>
                </a:cubicBezTo>
                <a:lnTo>
                  <a:pt x="888870" y="97073"/>
                </a:lnTo>
                <a:lnTo>
                  <a:pt x="888273" y="96477"/>
                </a:lnTo>
                <a:lnTo>
                  <a:pt x="889764" y="94389"/>
                </a:lnTo>
                <a:lnTo>
                  <a:pt x="890361" y="92898"/>
                </a:lnTo>
                <a:lnTo>
                  <a:pt x="890361" y="91556"/>
                </a:lnTo>
                <a:cubicBezTo>
                  <a:pt x="890361" y="91556"/>
                  <a:pt x="890957" y="89916"/>
                  <a:pt x="890957" y="89916"/>
                </a:cubicBezTo>
                <a:lnTo>
                  <a:pt x="892299" y="87828"/>
                </a:lnTo>
                <a:lnTo>
                  <a:pt x="892747" y="86486"/>
                </a:lnTo>
                <a:lnTo>
                  <a:pt x="892449" y="85741"/>
                </a:lnTo>
                <a:lnTo>
                  <a:pt x="890957" y="84548"/>
                </a:lnTo>
                <a:lnTo>
                  <a:pt x="889764" y="84548"/>
                </a:lnTo>
                <a:cubicBezTo>
                  <a:pt x="889764" y="84548"/>
                  <a:pt x="888273" y="84846"/>
                  <a:pt x="888273" y="84846"/>
                </a:cubicBezTo>
                <a:lnTo>
                  <a:pt x="883502" y="87828"/>
                </a:lnTo>
                <a:lnTo>
                  <a:pt x="883054" y="87530"/>
                </a:lnTo>
                <a:lnTo>
                  <a:pt x="881563" y="87083"/>
                </a:lnTo>
                <a:lnTo>
                  <a:pt x="881116" y="87083"/>
                </a:lnTo>
                <a:cubicBezTo>
                  <a:pt x="881116" y="87083"/>
                  <a:pt x="877388" y="89767"/>
                  <a:pt x="877388" y="89767"/>
                </a:cubicBezTo>
                <a:lnTo>
                  <a:pt x="873660" y="91258"/>
                </a:lnTo>
                <a:lnTo>
                  <a:pt x="864862" y="93495"/>
                </a:lnTo>
                <a:lnTo>
                  <a:pt x="862626" y="93793"/>
                </a:lnTo>
                <a:lnTo>
                  <a:pt x="860836" y="93793"/>
                </a:lnTo>
                <a:cubicBezTo>
                  <a:pt x="860836" y="93793"/>
                  <a:pt x="858600" y="92302"/>
                  <a:pt x="858600" y="92302"/>
                </a:cubicBezTo>
                <a:lnTo>
                  <a:pt x="857705" y="91407"/>
                </a:lnTo>
                <a:lnTo>
                  <a:pt x="857705" y="90512"/>
                </a:lnTo>
                <a:cubicBezTo>
                  <a:pt x="857705" y="90512"/>
                  <a:pt x="858749" y="89469"/>
                  <a:pt x="858749" y="89469"/>
                </a:cubicBezTo>
                <a:lnTo>
                  <a:pt x="869783" y="81416"/>
                </a:lnTo>
                <a:lnTo>
                  <a:pt x="876642" y="75750"/>
                </a:lnTo>
                <a:lnTo>
                  <a:pt x="887975" y="65014"/>
                </a:lnTo>
                <a:lnTo>
                  <a:pt x="890808" y="62926"/>
                </a:lnTo>
                <a:lnTo>
                  <a:pt x="897369" y="59347"/>
                </a:lnTo>
                <a:lnTo>
                  <a:pt x="907956" y="55918"/>
                </a:lnTo>
                <a:lnTo>
                  <a:pt x="913175" y="53979"/>
                </a:lnTo>
                <a:lnTo>
                  <a:pt x="917649" y="51892"/>
                </a:lnTo>
                <a:lnTo>
                  <a:pt x="920482" y="50251"/>
                </a:lnTo>
                <a:lnTo>
                  <a:pt x="921675" y="49059"/>
                </a:lnTo>
                <a:lnTo>
                  <a:pt x="922719" y="48462"/>
                </a:lnTo>
                <a:lnTo>
                  <a:pt x="923464" y="48462"/>
                </a:lnTo>
                <a:cubicBezTo>
                  <a:pt x="923464" y="48462"/>
                  <a:pt x="924210" y="48164"/>
                  <a:pt x="924210" y="48164"/>
                </a:cubicBezTo>
                <a:lnTo>
                  <a:pt x="918991" y="47716"/>
                </a:lnTo>
                <a:lnTo>
                  <a:pt x="915710" y="48462"/>
                </a:lnTo>
                <a:lnTo>
                  <a:pt x="913324" y="47716"/>
                </a:lnTo>
                <a:lnTo>
                  <a:pt x="912131" y="45480"/>
                </a:lnTo>
                <a:lnTo>
                  <a:pt x="910790" y="44138"/>
                </a:lnTo>
                <a:lnTo>
                  <a:pt x="904825" y="44734"/>
                </a:lnTo>
                <a:lnTo>
                  <a:pt x="897220" y="44287"/>
                </a:lnTo>
                <a:lnTo>
                  <a:pt x="893641" y="44585"/>
                </a:lnTo>
                <a:lnTo>
                  <a:pt x="892299" y="43690"/>
                </a:lnTo>
                <a:lnTo>
                  <a:pt x="891106" y="41305"/>
                </a:lnTo>
                <a:lnTo>
                  <a:pt x="889168" y="41006"/>
                </a:lnTo>
                <a:lnTo>
                  <a:pt x="885887" y="41603"/>
                </a:lnTo>
                <a:lnTo>
                  <a:pt x="881265" y="44734"/>
                </a:lnTo>
                <a:lnTo>
                  <a:pt x="876941" y="46375"/>
                </a:lnTo>
                <a:lnTo>
                  <a:pt x="873511" y="46375"/>
                </a:lnTo>
                <a:cubicBezTo>
                  <a:pt x="873511" y="46375"/>
                  <a:pt x="870081" y="44734"/>
                  <a:pt x="870081" y="44734"/>
                </a:cubicBezTo>
                <a:lnTo>
                  <a:pt x="864564" y="41454"/>
                </a:lnTo>
                <a:lnTo>
                  <a:pt x="860687" y="37726"/>
                </a:lnTo>
                <a:lnTo>
                  <a:pt x="856363" y="36384"/>
                </a:lnTo>
                <a:lnTo>
                  <a:pt x="853082" y="36682"/>
                </a:lnTo>
                <a:lnTo>
                  <a:pt x="851740" y="38471"/>
                </a:lnTo>
                <a:lnTo>
                  <a:pt x="849951" y="38471"/>
                </a:lnTo>
                <a:lnTo>
                  <a:pt x="848758" y="35340"/>
                </a:lnTo>
                <a:lnTo>
                  <a:pt x="847714" y="32954"/>
                </a:lnTo>
                <a:lnTo>
                  <a:pt x="845477" y="31910"/>
                </a:lnTo>
                <a:lnTo>
                  <a:pt x="841601" y="29525"/>
                </a:lnTo>
                <a:lnTo>
                  <a:pt x="838916" y="28332"/>
                </a:lnTo>
                <a:lnTo>
                  <a:pt x="834741" y="26840"/>
                </a:lnTo>
                <a:lnTo>
                  <a:pt x="833250" y="26542"/>
                </a:lnTo>
                <a:lnTo>
                  <a:pt x="830566" y="26542"/>
                </a:lnTo>
                <a:cubicBezTo>
                  <a:pt x="830566" y="26542"/>
                  <a:pt x="827882" y="26244"/>
                  <a:pt x="827882" y="26244"/>
                </a:cubicBezTo>
                <a:lnTo>
                  <a:pt x="824751" y="26691"/>
                </a:lnTo>
                <a:lnTo>
                  <a:pt x="822514" y="28630"/>
                </a:lnTo>
                <a:lnTo>
                  <a:pt x="819830" y="29525"/>
                </a:lnTo>
                <a:lnTo>
                  <a:pt x="816102" y="29972"/>
                </a:lnTo>
                <a:lnTo>
                  <a:pt x="813567" y="29077"/>
                </a:lnTo>
                <a:lnTo>
                  <a:pt x="812374" y="26990"/>
                </a:lnTo>
                <a:lnTo>
                  <a:pt x="807006" y="25200"/>
                </a:lnTo>
                <a:lnTo>
                  <a:pt x="797612" y="23560"/>
                </a:lnTo>
                <a:lnTo>
                  <a:pt x="792244" y="22218"/>
                </a:lnTo>
                <a:lnTo>
                  <a:pt x="790753" y="21025"/>
                </a:lnTo>
                <a:lnTo>
                  <a:pt x="790007" y="19832"/>
                </a:lnTo>
                <a:lnTo>
                  <a:pt x="790007" y="17894"/>
                </a:lnTo>
                <a:cubicBezTo>
                  <a:pt x="790007" y="17894"/>
                  <a:pt x="789858" y="17894"/>
                  <a:pt x="789858" y="17894"/>
                </a:cubicBezTo>
                <a:lnTo>
                  <a:pt x="787472" y="12973"/>
                </a:lnTo>
                <a:lnTo>
                  <a:pt x="786428" y="8798"/>
                </a:lnTo>
                <a:lnTo>
                  <a:pt x="785981" y="3877"/>
                </a:lnTo>
                <a:lnTo>
                  <a:pt x="785981" y="2237"/>
                </a:lnTo>
                <a:cubicBezTo>
                  <a:pt x="785981" y="2237"/>
                  <a:pt x="785534" y="1789"/>
                  <a:pt x="785534" y="1789"/>
                </a:cubicBezTo>
                <a:lnTo>
                  <a:pt x="783893" y="746"/>
                </a:lnTo>
                <a:lnTo>
                  <a:pt x="778227" y="0"/>
                </a:lnTo>
                <a:lnTo>
                  <a:pt x="778227" y="5965"/>
                </a:lnTo>
                <a:cubicBezTo>
                  <a:pt x="778227" y="5965"/>
                  <a:pt x="778078" y="13420"/>
                  <a:pt x="778078" y="13420"/>
                </a:cubicBezTo>
                <a:lnTo>
                  <a:pt x="771815" y="13420"/>
                </a:lnTo>
                <a:cubicBezTo>
                  <a:pt x="771815" y="13420"/>
                  <a:pt x="760631" y="13420"/>
                  <a:pt x="760631" y="13420"/>
                </a:cubicBezTo>
                <a:lnTo>
                  <a:pt x="670865" y="13420"/>
                </a:lnTo>
                <a:cubicBezTo>
                  <a:pt x="670865" y="13420"/>
                  <a:pt x="659681" y="13420"/>
                  <a:pt x="659681" y="13420"/>
                </a:cubicBezTo>
                <a:lnTo>
                  <a:pt x="401565" y="13420"/>
                </a:lnTo>
                <a:cubicBezTo>
                  <a:pt x="401565" y="13420"/>
                  <a:pt x="390381" y="13420"/>
                  <a:pt x="390381" y="13420"/>
                </a:cubicBezTo>
                <a:lnTo>
                  <a:pt x="132264" y="13420"/>
                </a:lnTo>
                <a:cubicBezTo>
                  <a:pt x="132264" y="13420"/>
                  <a:pt x="121081" y="13420"/>
                  <a:pt x="121081" y="13420"/>
                </a:cubicBezTo>
                <a:lnTo>
                  <a:pt x="50997" y="13420"/>
                </a:lnTo>
                <a:lnTo>
                  <a:pt x="52786" y="18341"/>
                </a:lnTo>
                <a:lnTo>
                  <a:pt x="53681" y="20429"/>
                </a:lnTo>
                <a:lnTo>
                  <a:pt x="54576" y="21472"/>
                </a:lnTo>
                <a:lnTo>
                  <a:pt x="55918" y="21472"/>
                </a:lnTo>
                <a:cubicBezTo>
                  <a:pt x="55918" y="21472"/>
                  <a:pt x="56365" y="20876"/>
                  <a:pt x="56365" y="20876"/>
                </a:cubicBezTo>
                <a:lnTo>
                  <a:pt x="56813" y="20876"/>
                </a:lnTo>
                <a:cubicBezTo>
                  <a:pt x="56813" y="20876"/>
                  <a:pt x="57260" y="21472"/>
                  <a:pt x="57260" y="21472"/>
                </a:cubicBezTo>
                <a:lnTo>
                  <a:pt x="58155" y="24753"/>
                </a:lnTo>
                <a:lnTo>
                  <a:pt x="58155" y="28779"/>
                </a:lnTo>
                <a:cubicBezTo>
                  <a:pt x="58155" y="28779"/>
                  <a:pt x="58453" y="29376"/>
                  <a:pt x="58453" y="29376"/>
                </a:cubicBezTo>
                <a:lnTo>
                  <a:pt x="58453" y="30568"/>
                </a:lnTo>
                <a:cubicBezTo>
                  <a:pt x="58453" y="30568"/>
                  <a:pt x="57409" y="31165"/>
                  <a:pt x="57409" y="31165"/>
                </a:cubicBezTo>
                <a:lnTo>
                  <a:pt x="55172" y="30867"/>
                </a:lnTo>
                <a:lnTo>
                  <a:pt x="54427" y="31165"/>
                </a:lnTo>
                <a:lnTo>
                  <a:pt x="54129" y="32060"/>
                </a:lnTo>
                <a:lnTo>
                  <a:pt x="54129" y="32656"/>
                </a:lnTo>
                <a:cubicBezTo>
                  <a:pt x="54129" y="32656"/>
                  <a:pt x="55023" y="33103"/>
                  <a:pt x="55023" y="33103"/>
                </a:cubicBezTo>
                <a:lnTo>
                  <a:pt x="56514" y="33103"/>
                </a:lnTo>
                <a:cubicBezTo>
                  <a:pt x="56514" y="33103"/>
                  <a:pt x="57558" y="33849"/>
                  <a:pt x="57558" y="33849"/>
                </a:cubicBezTo>
                <a:lnTo>
                  <a:pt x="58900" y="35191"/>
                </a:lnTo>
                <a:lnTo>
                  <a:pt x="60988" y="38024"/>
                </a:lnTo>
                <a:lnTo>
                  <a:pt x="60988" y="38919"/>
                </a:lnTo>
                <a:cubicBezTo>
                  <a:pt x="60988" y="38919"/>
                  <a:pt x="59497" y="39366"/>
                  <a:pt x="59497" y="39366"/>
                </a:cubicBezTo>
                <a:lnTo>
                  <a:pt x="58155" y="40410"/>
                </a:lnTo>
                <a:lnTo>
                  <a:pt x="57856" y="41454"/>
                </a:lnTo>
                <a:lnTo>
                  <a:pt x="58155" y="42796"/>
                </a:lnTo>
                <a:lnTo>
                  <a:pt x="58751" y="43839"/>
                </a:lnTo>
                <a:lnTo>
                  <a:pt x="61435" y="45480"/>
                </a:lnTo>
                <a:lnTo>
                  <a:pt x="61584" y="45480"/>
                </a:lnTo>
                <a:cubicBezTo>
                  <a:pt x="61584" y="45480"/>
                  <a:pt x="60540" y="42199"/>
                  <a:pt x="60540" y="42199"/>
                </a:cubicBezTo>
                <a:lnTo>
                  <a:pt x="60839" y="41901"/>
                </a:lnTo>
                <a:lnTo>
                  <a:pt x="61584" y="42498"/>
                </a:lnTo>
                <a:lnTo>
                  <a:pt x="62479" y="44287"/>
                </a:lnTo>
                <a:lnTo>
                  <a:pt x="63374" y="45480"/>
                </a:lnTo>
                <a:lnTo>
                  <a:pt x="64865" y="46822"/>
                </a:lnTo>
                <a:lnTo>
                  <a:pt x="65312" y="47866"/>
                </a:lnTo>
                <a:lnTo>
                  <a:pt x="63374" y="50550"/>
                </a:lnTo>
                <a:lnTo>
                  <a:pt x="63075" y="51743"/>
                </a:lnTo>
                <a:lnTo>
                  <a:pt x="61435" y="54427"/>
                </a:lnTo>
                <a:lnTo>
                  <a:pt x="61137" y="55769"/>
                </a:lnTo>
                <a:lnTo>
                  <a:pt x="61733" y="56812"/>
                </a:lnTo>
                <a:lnTo>
                  <a:pt x="61733" y="58005"/>
                </a:lnTo>
                <a:cubicBezTo>
                  <a:pt x="61733" y="58005"/>
                  <a:pt x="61137" y="59347"/>
                  <a:pt x="61137" y="59347"/>
                </a:cubicBezTo>
                <a:lnTo>
                  <a:pt x="61137" y="60242"/>
                </a:lnTo>
                <a:cubicBezTo>
                  <a:pt x="61137" y="60242"/>
                  <a:pt x="61882" y="61137"/>
                  <a:pt x="61882" y="61137"/>
                </a:cubicBezTo>
                <a:lnTo>
                  <a:pt x="62181" y="62031"/>
                </a:lnTo>
                <a:lnTo>
                  <a:pt x="62181" y="64715"/>
                </a:lnTo>
                <a:cubicBezTo>
                  <a:pt x="62181" y="64715"/>
                  <a:pt x="62628" y="69338"/>
                  <a:pt x="62628" y="69338"/>
                </a:cubicBezTo>
                <a:lnTo>
                  <a:pt x="62628" y="70233"/>
                </a:lnTo>
                <a:cubicBezTo>
                  <a:pt x="62628" y="70233"/>
                  <a:pt x="60839" y="72320"/>
                  <a:pt x="60839" y="72320"/>
                </a:cubicBezTo>
                <a:lnTo>
                  <a:pt x="59646" y="72917"/>
                </a:lnTo>
                <a:lnTo>
                  <a:pt x="58453" y="72917"/>
                </a:lnTo>
                <a:cubicBezTo>
                  <a:pt x="58453" y="72917"/>
                  <a:pt x="57707" y="73662"/>
                  <a:pt x="57707" y="73662"/>
                </a:cubicBezTo>
                <a:lnTo>
                  <a:pt x="56067" y="77390"/>
                </a:lnTo>
                <a:lnTo>
                  <a:pt x="55470" y="78136"/>
                </a:lnTo>
                <a:lnTo>
                  <a:pt x="53532" y="79329"/>
                </a:lnTo>
                <a:lnTo>
                  <a:pt x="52786" y="79329"/>
                </a:lnTo>
                <a:cubicBezTo>
                  <a:pt x="52786" y="79329"/>
                  <a:pt x="50699" y="78136"/>
                  <a:pt x="50699" y="78136"/>
                </a:cubicBezTo>
                <a:lnTo>
                  <a:pt x="48015" y="78583"/>
                </a:lnTo>
                <a:lnTo>
                  <a:pt x="45033" y="78285"/>
                </a:lnTo>
                <a:lnTo>
                  <a:pt x="46076" y="77092"/>
                </a:lnTo>
                <a:lnTo>
                  <a:pt x="46971" y="74557"/>
                </a:lnTo>
                <a:lnTo>
                  <a:pt x="47866" y="73066"/>
                </a:lnTo>
                <a:lnTo>
                  <a:pt x="50252" y="71426"/>
                </a:lnTo>
                <a:lnTo>
                  <a:pt x="50699" y="71724"/>
                </a:lnTo>
                <a:lnTo>
                  <a:pt x="51444" y="75303"/>
                </a:lnTo>
                <a:lnTo>
                  <a:pt x="51892" y="75601"/>
                </a:lnTo>
                <a:lnTo>
                  <a:pt x="53085" y="72619"/>
                </a:lnTo>
                <a:lnTo>
                  <a:pt x="53383" y="72171"/>
                </a:lnTo>
                <a:lnTo>
                  <a:pt x="54874" y="73364"/>
                </a:lnTo>
                <a:lnTo>
                  <a:pt x="56067" y="73662"/>
                </a:lnTo>
                <a:lnTo>
                  <a:pt x="56813" y="73066"/>
                </a:lnTo>
                <a:lnTo>
                  <a:pt x="57409" y="69189"/>
                </a:lnTo>
                <a:lnTo>
                  <a:pt x="57409" y="67101"/>
                </a:lnTo>
                <a:cubicBezTo>
                  <a:pt x="57409" y="67101"/>
                  <a:pt x="56514" y="64865"/>
                  <a:pt x="56514" y="64865"/>
                </a:cubicBezTo>
                <a:lnTo>
                  <a:pt x="54129" y="61882"/>
                </a:lnTo>
                <a:lnTo>
                  <a:pt x="54427" y="61882"/>
                </a:lnTo>
                <a:cubicBezTo>
                  <a:pt x="54427" y="61882"/>
                  <a:pt x="55321" y="61882"/>
                  <a:pt x="55321" y="61882"/>
                </a:cubicBezTo>
                <a:lnTo>
                  <a:pt x="55769" y="61584"/>
                </a:lnTo>
                <a:lnTo>
                  <a:pt x="55321" y="58900"/>
                </a:lnTo>
                <a:lnTo>
                  <a:pt x="55620" y="58155"/>
                </a:lnTo>
                <a:lnTo>
                  <a:pt x="58155" y="56216"/>
                </a:lnTo>
                <a:lnTo>
                  <a:pt x="58453" y="54576"/>
                </a:lnTo>
                <a:lnTo>
                  <a:pt x="57856" y="50997"/>
                </a:lnTo>
                <a:lnTo>
                  <a:pt x="56514" y="50699"/>
                </a:lnTo>
                <a:lnTo>
                  <a:pt x="56514" y="51146"/>
                </a:lnTo>
                <a:cubicBezTo>
                  <a:pt x="56514" y="51146"/>
                  <a:pt x="56514" y="53234"/>
                  <a:pt x="56514" y="53234"/>
                </a:cubicBezTo>
                <a:lnTo>
                  <a:pt x="55918" y="53979"/>
                </a:lnTo>
                <a:lnTo>
                  <a:pt x="53085" y="56514"/>
                </a:lnTo>
                <a:lnTo>
                  <a:pt x="52041" y="58602"/>
                </a:lnTo>
                <a:lnTo>
                  <a:pt x="50550" y="60093"/>
                </a:lnTo>
                <a:lnTo>
                  <a:pt x="48015" y="61882"/>
                </a:lnTo>
                <a:lnTo>
                  <a:pt x="46225" y="63523"/>
                </a:lnTo>
                <a:lnTo>
                  <a:pt x="44436" y="66356"/>
                </a:lnTo>
                <a:lnTo>
                  <a:pt x="44138" y="67250"/>
                </a:lnTo>
                <a:lnTo>
                  <a:pt x="44138" y="69189"/>
                </a:lnTo>
                <a:cubicBezTo>
                  <a:pt x="44138" y="69189"/>
                  <a:pt x="45182" y="69189"/>
                  <a:pt x="45182" y="69189"/>
                </a:cubicBezTo>
                <a:lnTo>
                  <a:pt x="47866" y="68592"/>
                </a:lnTo>
                <a:lnTo>
                  <a:pt x="47866" y="68891"/>
                </a:lnTo>
                <a:cubicBezTo>
                  <a:pt x="47866" y="68891"/>
                  <a:pt x="44883" y="70531"/>
                  <a:pt x="44883" y="70531"/>
                </a:cubicBezTo>
                <a:lnTo>
                  <a:pt x="42945" y="70978"/>
                </a:lnTo>
                <a:lnTo>
                  <a:pt x="42050" y="70680"/>
                </a:lnTo>
                <a:lnTo>
                  <a:pt x="42050" y="69636"/>
                </a:lnTo>
                <a:cubicBezTo>
                  <a:pt x="42050" y="69636"/>
                  <a:pt x="42050" y="67847"/>
                  <a:pt x="42050" y="67847"/>
                </a:cubicBezTo>
                <a:lnTo>
                  <a:pt x="44138" y="63821"/>
                </a:lnTo>
                <a:lnTo>
                  <a:pt x="50102" y="55470"/>
                </a:lnTo>
                <a:lnTo>
                  <a:pt x="50550" y="55769"/>
                </a:lnTo>
                <a:lnTo>
                  <a:pt x="50550" y="57409"/>
                </a:lnTo>
                <a:cubicBezTo>
                  <a:pt x="50550" y="57409"/>
                  <a:pt x="51295" y="57409"/>
                  <a:pt x="51295" y="57409"/>
                </a:cubicBezTo>
                <a:lnTo>
                  <a:pt x="54427" y="52488"/>
                </a:lnTo>
                <a:lnTo>
                  <a:pt x="53830" y="50699"/>
                </a:lnTo>
                <a:lnTo>
                  <a:pt x="52190" y="47866"/>
                </a:lnTo>
                <a:lnTo>
                  <a:pt x="51444" y="45629"/>
                </a:lnTo>
                <a:lnTo>
                  <a:pt x="51444" y="44138"/>
                </a:lnTo>
                <a:cubicBezTo>
                  <a:pt x="51444" y="44138"/>
                  <a:pt x="51146" y="43541"/>
                  <a:pt x="51146" y="43541"/>
                </a:cubicBezTo>
                <a:lnTo>
                  <a:pt x="48909" y="45182"/>
                </a:lnTo>
                <a:lnTo>
                  <a:pt x="47717" y="45629"/>
                </a:lnTo>
                <a:lnTo>
                  <a:pt x="46076" y="45629"/>
                </a:lnTo>
                <a:cubicBezTo>
                  <a:pt x="46076" y="45629"/>
                  <a:pt x="44734" y="45480"/>
                  <a:pt x="44734" y="45480"/>
                </a:cubicBezTo>
                <a:lnTo>
                  <a:pt x="42050" y="43094"/>
                </a:lnTo>
                <a:lnTo>
                  <a:pt x="41006" y="43094"/>
                </a:lnTo>
                <a:cubicBezTo>
                  <a:pt x="41006" y="43094"/>
                  <a:pt x="38621" y="43989"/>
                  <a:pt x="38621" y="43989"/>
                </a:cubicBezTo>
                <a:lnTo>
                  <a:pt x="37428" y="43989"/>
                </a:lnTo>
                <a:cubicBezTo>
                  <a:pt x="37428" y="43989"/>
                  <a:pt x="19534" y="42498"/>
                  <a:pt x="19534" y="42498"/>
                </a:cubicBezTo>
                <a:lnTo>
                  <a:pt x="16254" y="41454"/>
                </a:lnTo>
                <a:lnTo>
                  <a:pt x="14166" y="39963"/>
                </a:lnTo>
                <a:lnTo>
                  <a:pt x="7456" y="37875"/>
                </a:lnTo>
                <a:lnTo>
                  <a:pt x="2088" y="35340"/>
                </a:lnTo>
                <a:lnTo>
                  <a:pt x="0" y="35340"/>
                </a:lnTo>
                <a:cubicBezTo>
                  <a:pt x="0" y="35340"/>
                  <a:pt x="746" y="38471"/>
                  <a:pt x="746" y="38471"/>
                </a:cubicBezTo>
                <a:lnTo>
                  <a:pt x="149" y="43243"/>
                </a:lnTo>
                <a:lnTo>
                  <a:pt x="1193" y="49506"/>
                </a:lnTo>
                <a:lnTo>
                  <a:pt x="2237" y="51892"/>
                </a:lnTo>
                <a:lnTo>
                  <a:pt x="6412" y="56067"/>
                </a:lnTo>
                <a:lnTo>
                  <a:pt x="8649" y="60391"/>
                </a:lnTo>
                <a:lnTo>
                  <a:pt x="10438" y="69189"/>
                </a:lnTo>
                <a:lnTo>
                  <a:pt x="13271" y="76048"/>
                </a:lnTo>
                <a:lnTo>
                  <a:pt x="14017" y="80223"/>
                </a:lnTo>
                <a:lnTo>
                  <a:pt x="14017" y="82758"/>
                </a:lnTo>
                <a:cubicBezTo>
                  <a:pt x="14017" y="82758"/>
                  <a:pt x="14911" y="84846"/>
                  <a:pt x="14911" y="84846"/>
                </a:cubicBezTo>
                <a:lnTo>
                  <a:pt x="15508" y="83206"/>
                </a:lnTo>
                <a:lnTo>
                  <a:pt x="15508" y="82013"/>
                </a:lnTo>
                <a:cubicBezTo>
                  <a:pt x="15508" y="82013"/>
                  <a:pt x="17446" y="82162"/>
                  <a:pt x="17446" y="82162"/>
                </a:cubicBezTo>
                <a:lnTo>
                  <a:pt x="18938" y="83802"/>
                </a:lnTo>
                <a:lnTo>
                  <a:pt x="22665" y="84548"/>
                </a:lnTo>
                <a:lnTo>
                  <a:pt x="15508" y="87977"/>
                </a:lnTo>
                <a:lnTo>
                  <a:pt x="16552" y="92003"/>
                </a:lnTo>
                <a:lnTo>
                  <a:pt x="19534" y="93196"/>
                </a:lnTo>
                <a:lnTo>
                  <a:pt x="21323" y="94837"/>
                </a:lnTo>
                <a:lnTo>
                  <a:pt x="20727" y="99161"/>
                </a:lnTo>
                <a:lnTo>
                  <a:pt x="19832" y="102591"/>
                </a:lnTo>
                <a:lnTo>
                  <a:pt x="18043" y="99608"/>
                </a:lnTo>
                <a:lnTo>
                  <a:pt x="17297" y="96775"/>
                </a:lnTo>
                <a:lnTo>
                  <a:pt x="17297" y="100652"/>
                </a:lnTo>
                <a:cubicBezTo>
                  <a:pt x="17297" y="100652"/>
                  <a:pt x="17297" y="104678"/>
                  <a:pt x="17297" y="104678"/>
                </a:cubicBezTo>
                <a:lnTo>
                  <a:pt x="16552" y="107959"/>
                </a:lnTo>
                <a:lnTo>
                  <a:pt x="19534" y="107213"/>
                </a:lnTo>
                <a:lnTo>
                  <a:pt x="21174" y="108406"/>
                </a:lnTo>
                <a:lnTo>
                  <a:pt x="26691" y="107362"/>
                </a:lnTo>
                <a:lnTo>
                  <a:pt x="27735" y="108406"/>
                </a:lnTo>
                <a:lnTo>
                  <a:pt x="32656" y="108406"/>
                </a:lnTo>
                <a:cubicBezTo>
                  <a:pt x="32656" y="108406"/>
                  <a:pt x="34296" y="110046"/>
                  <a:pt x="34296" y="110046"/>
                </a:cubicBezTo>
                <a:lnTo>
                  <a:pt x="37130" y="111836"/>
                </a:lnTo>
                <a:lnTo>
                  <a:pt x="38322" y="111836"/>
                </a:lnTo>
                <a:cubicBezTo>
                  <a:pt x="38322" y="111836"/>
                  <a:pt x="39068" y="112432"/>
                  <a:pt x="39068" y="112432"/>
                </a:cubicBezTo>
                <a:lnTo>
                  <a:pt x="36384" y="112730"/>
                </a:lnTo>
                <a:lnTo>
                  <a:pt x="34296" y="112283"/>
                </a:lnTo>
                <a:lnTo>
                  <a:pt x="32656" y="110345"/>
                </a:lnTo>
                <a:lnTo>
                  <a:pt x="31165" y="109897"/>
                </a:lnTo>
                <a:lnTo>
                  <a:pt x="27139" y="111239"/>
                </a:lnTo>
                <a:lnTo>
                  <a:pt x="20876" y="111239"/>
                </a:lnTo>
                <a:cubicBezTo>
                  <a:pt x="20876" y="111239"/>
                  <a:pt x="19534" y="109748"/>
                  <a:pt x="19534" y="109748"/>
                </a:cubicBezTo>
                <a:lnTo>
                  <a:pt x="18788" y="109748"/>
                </a:lnTo>
                <a:cubicBezTo>
                  <a:pt x="18788" y="109748"/>
                  <a:pt x="19087" y="111388"/>
                  <a:pt x="19087" y="111388"/>
                </a:cubicBezTo>
                <a:lnTo>
                  <a:pt x="19832" y="112730"/>
                </a:lnTo>
                <a:lnTo>
                  <a:pt x="19534" y="122870"/>
                </a:lnTo>
                <a:lnTo>
                  <a:pt x="20429" y="131966"/>
                </a:lnTo>
                <a:lnTo>
                  <a:pt x="19534" y="135396"/>
                </a:lnTo>
                <a:lnTo>
                  <a:pt x="19981" y="137931"/>
                </a:lnTo>
                <a:lnTo>
                  <a:pt x="16999" y="159105"/>
                </a:lnTo>
                <a:lnTo>
                  <a:pt x="17446" y="163429"/>
                </a:lnTo>
                <a:lnTo>
                  <a:pt x="16850" y="167753"/>
                </a:lnTo>
                <a:lnTo>
                  <a:pt x="17297" y="170885"/>
                </a:lnTo>
                <a:lnTo>
                  <a:pt x="15955" y="174016"/>
                </a:lnTo>
                <a:lnTo>
                  <a:pt x="15061" y="183410"/>
                </a:lnTo>
                <a:lnTo>
                  <a:pt x="14613" y="195638"/>
                </a:lnTo>
                <a:lnTo>
                  <a:pt x="13718" y="196980"/>
                </a:lnTo>
                <a:lnTo>
                  <a:pt x="12227" y="200708"/>
                </a:lnTo>
                <a:lnTo>
                  <a:pt x="10885" y="205032"/>
                </a:lnTo>
                <a:lnTo>
                  <a:pt x="12377" y="204137"/>
                </a:lnTo>
                <a:lnTo>
                  <a:pt x="13271" y="204585"/>
                </a:lnTo>
                <a:lnTo>
                  <a:pt x="11184" y="206523"/>
                </a:lnTo>
                <a:lnTo>
                  <a:pt x="9991" y="206523"/>
                </a:lnTo>
                <a:cubicBezTo>
                  <a:pt x="9991" y="206523"/>
                  <a:pt x="9245" y="207418"/>
                  <a:pt x="9245" y="207418"/>
                </a:cubicBezTo>
                <a:lnTo>
                  <a:pt x="6412" y="218303"/>
                </a:lnTo>
                <a:lnTo>
                  <a:pt x="5219" y="220838"/>
                </a:lnTo>
                <a:lnTo>
                  <a:pt x="4175" y="225013"/>
                </a:lnTo>
                <a:lnTo>
                  <a:pt x="6710" y="229785"/>
                </a:lnTo>
                <a:lnTo>
                  <a:pt x="7754" y="232618"/>
                </a:lnTo>
                <a:lnTo>
                  <a:pt x="7307" y="239328"/>
                </a:lnTo>
                <a:lnTo>
                  <a:pt x="7605" y="241863"/>
                </a:lnTo>
                <a:lnTo>
                  <a:pt x="9096" y="247828"/>
                </a:lnTo>
                <a:lnTo>
                  <a:pt x="12824" y="252450"/>
                </a:lnTo>
                <a:lnTo>
                  <a:pt x="12824" y="255582"/>
                </a:lnTo>
                <a:cubicBezTo>
                  <a:pt x="12824" y="255582"/>
                  <a:pt x="11929" y="258862"/>
                  <a:pt x="11929" y="258862"/>
                </a:cubicBezTo>
                <a:lnTo>
                  <a:pt x="14017" y="261099"/>
                </a:lnTo>
                <a:lnTo>
                  <a:pt x="15210" y="264230"/>
                </a:lnTo>
                <a:lnTo>
                  <a:pt x="16403" y="269598"/>
                </a:lnTo>
                <a:lnTo>
                  <a:pt x="16403" y="272133"/>
                </a:lnTo>
                <a:cubicBezTo>
                  <a:pt x="16403" y="272133"/>
                  <a:pt x="14613" y="279589"/>
                  <a:pt x="14613" y="279589"/>
                </a:cubicBezTo>
                <a:lnTo>
                  <a:pt x="14613" y="285703"/>
                </a:lnTo>
                <a:cubicBezTo>
                  <a:pt x="14613" y="285703"/>
                  <a:pt x="12973" y="290474"/>
                  <a:pt x="12973" y="290474"/>
                </a:cubicBezTo>
                <a:lnTo>
                  <a:pt x="12526" y="291518"/>
                </a:lnTo>
                <a:lnTo>
                  <a:pt x="12526" y="291966"/>
                </a:lnTo>
                <a:cubicBezTo>
                  <a:pt x="12526" y="291966"/>
                  <a:pt x="13271" y="291966"/>
                  <a:pt x="13271" y="291966"/>
                </a:cubicBezTo>
                <a:lnTo>
                  <a:pt x="12824" y="292860"/>
                </a:lnTo>
                <a:lnTo>
                  <a:pt x="12526" y="294500"/>
                </a:lnTo>
                <a:lnTo>
                  <a:pt x="11780" y="294202"/>
                </a:lnTo>
                <a:lnTo>
                  <a:pt x="11780" y="293457"/>
                </a:lnTo>
                <a:cubicBezTo>
                  <a:pt x="11780" y="293457"/>
                  <a:pt x="11780" y="293009"/>
                  <a:pt x="11780" y="293009"/>
                </a:cubicBezTo>
                <a:lnTo>
                  <a:pt x="11035" y="293904"/>
                </a:lnTo>
                <a:lnTo>
                  <a:pt x="9991" y="297632"/>
                </a:lnTo>
                <a:lnTo>
                  <a:pt x="8798" y="301062"/>
                </a:lnTo>
                <a:lnTo>
                  <a:pt x="9245" y="304938"/>
                </a:lnTo>
                <a:lnTo>
                  <a:pt x="10140" y="308815"/>
                </a:lnTo>
                <a:lnTo>
                  <a:pt x="15806" y="313885"/>
                </a:lnTo>
                <a:lnTo>
                  <a:pt x="21771" y="321490"/>
                </a:lnTo>
                <a:lnTo>
                  <a:pt x="23113" y="324174"/>
                </a:lnTo>
                <a:lnTo>
                  <a:pt x="24455" y="329244"/>
                </a:lnTo>
                <a:lnTo>
                  <a:pt x="24455" y="332525"/>
                </a:lnTo>
                <a:cubicBezTo>
                  <a:pt x="24455" y="332525"/>
                  <a:pt x="23560" y="337296"/>
                  <a:pt x="23560" y="337296"/>
                </a:cubicBezTo>
                <a:lnTo>
                  <a:pt x="26244" y="345498"/>
                </a:lnTo>
                <a:lnTo>
                  <a:pt x="26691" y="352059"/>
                </a:lnTo>
                <a:lnTo>
                  <a:pt x="33998" y="359514"/>
                </a:lnTo>
                <a:lnTo>
                  <a:pt x="37577" y="363988"/>
                </a:lnTo>
                <a:lnTo>
                  <a:pt x="42050" y="366821"/>
                </a:lnTo>
                <a:lnTo>
                  <a:pt x="43989" y="371443"/>
                </a:lnTo>
                <a:lnTo>
                  <a:pt x="45629" y="372338"/>
                </a:lnTo>
                <a:lnTo>
                  <a:pt x="47717" y="374873"/>
                </a:lnTo>
                <a:lnTo>
                  <a:pt x="48611" y="377259"/>
                </a:lnTo>
                <a:lnTo>
                  <a:pt x="45927" y="373978"/>
                </a:lnTo>
                <a:lnTo>
                  <a:pt x="46225" y="378154"/>
                </a:lnTo>
                <a:lnTo>
                  <a:pt x="45331" y="380688"/>
                </a:lnTo>
                <a:lnTo>
                  <a:pt x="45331" y="381732"/>
                </a:lnTo>
                <a:cubicBezTo>
                  <a:pt x="45331" y="381732"/>
                  <a:pt x="47120" y="379645"/>
                  <a:pt x="47120" y="379645"/>
                </a:cubicBezTo>
                <a:lnTo>
                  <a:pt x="48611" y="380539"/>
                </a:lnTo>
                <a:lnTo>
                  <a:pt x="51593" y="383074"/>
                </a:lnTo>
                <a:lnTo>
                  <a:pt x="53681" y="384416"/>
                </a:lnTo>
                <a:lnTo>
                  <a:pt x="56216" y="385311"/>
                </a:lnTo>
                <a:lnTo>
                  <a:pt x="57856" y="386802"/>
                </a:lnTo>
                <a:lnTo>
                  <a:pt x="59347" y="386504"/>
                </a:lnTo>
                <a:lnTo>
                  <a:pt x="58602" y="382776"/>
                </a:lnTo>
                <a:lnTo>
                  <a:pt x="58900" y="377855"/>
                </a:lnTo>
                <a:lnTo>
                  <a:pt x="61286" y="376662"/>
                </a:lnTo>
                <a:lnTo>
                  <a:pt x="62777" y="376961"/>
                </a:lnTo>
                <a:lnTo>
                  <a:pt x="66207" y="378899"/>
                </a:lnTo>
                <a:lnTo>
                  <a:pt x="67698" y="378899"/>
                </a:lnTo>
                <a:cubicBezTo>
                  <a:pt x="67698" y="378899"/>
                  <a:pt x="70978" y="377259"/>
                  <a:pt x="70978" y="377259"/>
                </a:cubicBezTo>
                <a:lnTo>
                  <a:pt x="72022" y="377259"/>
                </a:lnTo>
                <a:cubicBezTo>
                  <a:pt x="72022" y="377259"/>
                  <a:pt x="73513" y="378452"/>
                  <a:pt x="73513" y="378452"/>
                </a:cubicBezTo>
                <a:lnTo>
                  <a:pt x="74855" y="378899"/>
                </a:lnTo>
                <a:lnTo>
                  <a:pt x="78285" y="378899"/>
                </a:lnTo>
                <a:cubicBezTo>
                  <a:pt x="78285" y="378899"/>
                  <a:pt x="80074" y="378899"/>
                  <a:pt x="80074" y="378899"/>
                </a:cubicBezTo>
                <a:lnTo>
                  <a:pt x="81565" y="378601"/>
                </a:lnTo>
                <a:lnTo>
                  <a:pt x="84250" y="379496"/>
                </a:lnTo>
                <a:lnTo>
                  <a:pt x="83057" y="379496"/>
                </a:lnTo>
                <a:cubicBezTo>
                  <a:pt x="83057" y="379496"/>
                  <a:pt x="81416" y="379346"/>
                  <a:pt x="81416" y="379346"/>
                </a:cubicBezTo>
                <a:lnTo>
                  <a:pt x="79329" y="380241"/>
                </a:lnTo>
                <a:lnTo>
                  <a:pt x="69636" y="379794"/>
                </a:lnTo>
                <a:lnTo>
                  <a:pt x="66207" y="380092"/>
                </a:lnTo>
                <a:lnTo>
                  <a:pt x="63672" y="381136"/>
                </a:lnTo>
                <a:lnTo>
                  <a:pt x="61733" y="382627"/>
                </a:lnTo>
                <a:lnTo>
                  <a:pt x="62330" y="383820"/>
                </a:lnTo>
                <a:lnTo>
                  <a:pt x="63224" y="384565"/>
                </a:lnTo>
                <a:lnTo>
                  <a:pt x="64268" y="387995"/>
                </a:lnTo>
                <a:lnTo>
                  <a:pt x="66207" y="389784"/>
                </a:lnTo>
                <a:lnTo>
                  <a:pt x="67847" y="393065"/>
                </a:lnTo>
                <a:lnTo>
                  <a:pt x="68742" y="395749"/>
                </a:lnTo>
                <a:lnTo>
                  <a:pt x="69487" y="396495"/>
                </a:lnTo>
                <a:lnTo>
                  <a:pt x="70233" y="397687"/>
                </a:lnTo>
                <a:lnTo>
                  <a:pt x="68891" y="397687"/>
                </a:lnTo>
                <a:cubicBezTo>
                  <a:pt x="68891" y="397687"/>
                  <a:pt x="67698" y="396942"/>
                  <a:pt x="67698" y="396942"/>
                </a:cubicBezTo>
                <a:lnTo>
                  <a:pt x="66058" y="395004"/>
                </a:lnTo>
                <a:lnTo>
                  <a:pt x="64268" y="394109"/>
                </a:lnTo>
                <a:lnTo>
                  <a:pt x="62330" y="392021"/>
                </a:lnTo>
                <a:lnTo>
                  <a:pt x="61733" y="389337"/>
                </a:lnTo>
                <a:lnTo>
                  <a:pt x="61733" y="387846"/>
                </a:lnTo>
                <a:cubicBezTo>
                  <a:pt x="61733" y="387846"/>
                  <a:pt x="60242" y="387548"/>
                  <a:pt x="60242" y="387548"/>
                </a:cubicBezTo>
                <a:lnTo>
                  <a:pt x="58453" y="388442"/>
                </a:lnTo>
                <a:lnTo>
                  <a:pt x="58751" y="392170"/>
                </a:lnTo>
                <a:lnTo>
                  <a:pt x="58751" y="395600"/>
                </a:lnTo>
                <a:cubicBezTo>
                  <a:pt x="58751" y="395600"/>
                  <a:pt x="61137" y="400968"/>
                  <a:pt x="61137" y="400968"/>
                </a:cubicBezTo>
                <a:lnTo>
                  <a:pt x="61435" y="406187"/>
                </a:lnTo>
                <a:lnTo>
                  <a:pt x="67549" y="413046"/>
                </a:lnTo>
                <a:lnTo>
                  <a:pt x="75004" y="414686"/>
                </a:lnTo>
                <a:lnTo>
                  <a:pt x="76943" y="417520"/>
                </a:lnTo>
                <a:lnTo>
                  <a:pt x="77241" y="419160"/>
                </a:lnTo>
                <a:lnTo>
                  <a:pt x="77241" y="421248"/>
                </a:lnTo>
                <a:cubicBezTo>
                  <a:pt x="77241" y="421248"/>
                  <a:pt x="76197" y="423633"/>
                  <a:pt x="76197" y="423633"/>
                </a:cubicBezTo>
                <a:lnTo>
                  <a:pt x="73961" y="426317"/>
                </a:lnTo>
                <a:lnTo>
                  <a:pt x="73961" y="430642"/>
                </a:lnTo>
                <a:cubicBezTo>
                  <a:pt x="73961" y="430642"/>
                  <a:pt x="75004" y="433773"/>
                  <a:pt x="75004" y="433773"/>
                </a:cubicBezTo>
                <a:lnTo>
                  <a:pt x="80671" y="439290"/>
                </a:lnTo>
                <a:lnTo>
                  <a:pt x="85890" y="446448"/>
                </a:lnTo>
                <a:lnTo>
                  <a:pt x="86784" y="448386"/>
                </a:lnTo>
                <a:lnTo>
                  <a:pt x="89170" y="450623"/>
                </a:lnTo>
                <a:lnTo>
                  <a:pt x="90811" y="454202"/>
                </a:lnTo>
                <a:lnTo>
                  <a:pt x="94687" y="456289"/>
                </a:lnTo>
                <a:lnTo>
                  <a:pt x="97670" y="460166"/>
                </a:lnTo>
                <a:lnTo>
                  <a:pt x="100950" y="461956"/>
                </a:lnTo>
                <a:lnTo>
                  <a:pt x="101994" y="463745"/>
                </a:lnTo>
                <a:lnTo>
                  <a:pt x="101398" y="466578"/>
                </a:lnTo>
                <a:lnTo>
                  <a:pt x="102143" y="468666"/>
                </a:lnTo>
                <a:lnTo>
                  <a:pt x="106169" y="470306"/>
                </a:lnTo>
                <a:lnTo>
                  <a:pt x="107362" y="471350"/>
                </a:lnTo>
                <a:lnTo>
                  <a:pt x="107959" y="472841"/>
                </a:lnTo>
                <a:lnTo>
                  <a:pt x="107213" y="476718"/>
                </a:lnTo>
                <a:lnTo>
                  <a:pt x="108257" y="481042"/>
                </a:lnTo>
                <a:lnTo>
                  <a:pt x="107959" y="482981"/>
                </a:lnTo>
                <a:lnTo>
                  <a:pt x="108257" y="485516"/>
                </a:lnTo>
                <a:lnTo>
                  <a:pt x="107810" y="488200"/>
                </a:lnTo>
                <a:lnTo>
                  <a:pt x="110046" y="489244"/>
                </a:lnTo>
                <a:lnTo>
                  <a:pt x="112134" y="491480"/>
                </a:lnTo>
                <a:lnTo>
                  <a:pt x="114371" y="491778"/>
                </a:lnTo>
                <a:lnTo>
                  <a:pt x="120335" y="491331"/>
                </a:lnTo>
                <a:lnTo>
                  <a:pt x="123467" y="491331"/>
                </a:lnTo>
                <a:cubicBezTo>
                  <a:pt x="123467" y="491331"/>
                  <a:pt x="128686" y="493270"/>
                  <a:pt x="128686" y="493270"/>
                </a:cubicBezTo>
                <a:lnTo>
                  <a:pt x="132413" y="493717"/>
                </a:lnTo>
                <a:lnTo>
                  <a:pt x="135247" y="493120"/>
                </a:lnTo>
                <a:lnTo>
                  <a:pt x="140317" y="495506"/>
                </a:lnTo>
                <a:lnTo>
                  <a:pt x="144193" y="498041"/>
                </a:lnTo>
                <a:lnTo>
                  <a:pt x="145088" y="500874"/>
                </a:lnTo>
                <a:lnTo>
                  <a:pt x="147474" y="502515"/>
                </a:lnTo>
                <a:lnTo>
                  <a:pt x="155675" y="505199"/>
                </a:lnTo>
                <a:lnTo>
                  <a:pt x="161789" y="504901"/>
                </a:lnTo>
                <a:lnTo>
                  <a:pt x="164175" y="505497"/>
                </a:lnTo>
                <a:lnTo>
                  <a:pt x="167157" y="510418"/>
                </a:lnTo>
                <a:lnTo>
                  <a:pt x="166710" y="513997"/>
                </a:lnTo>
                <a:lnTo>
                  <a:pt x="169841" y="515040"/>
                </a:lnTo>
                <a:lnTo>
                  <a:pt x="170587" y="513549"/>
                </a:lnTo>
                <a:lnTo>
                  <a:pt x="173271" y="513847"/>
                </a:lnTo>
                <a:lnTo>
                  <a:pt x="175358" y="514742"/>
                </a:lnTo>
                <a:lnTo>
                  <a:pt x="178788" y="517873"/>
                </a:lnTo>
                <a:lnTo>
                  <a:pt x="183112" y="520408"/>
                </a:lnTo>
                <a:lnTo>
                  <a:pt x="191612" y="527864"/>
                </a:lnTo>
                <a:lnTo>
                  <a:pt x="195489" y="533829"/>
                </a:lnTo>
                <a:lnTo>
                  <a:pt x="196980" y="538750"/>
                </a:lnTo>
                <a:lnTo>
                  <a:pt x="196980" y="540688"/>
                </a:lnTo>
                <a:cubicBezTo>
                  <a:pt x="196980" y="540688"/>
                  <a:pt x="196831" y="542776"/>
                  <a:pt x="196831" y="542776"/>
                </a:cubicBezTo>
                <a:lnTo>
                  <a:pt x="197576" y="547100"/>
                </a:lnTo>
                <a:lnTo>
                  <a:pt x="199217" y="546354"/>
                </a:lnTo>
                <a:lnTo>
                  <a:pt x="200410" y="547547"/>
                </a:lnTo>
                <a:lnTo>
                  <a:pt x="200410" y="550828"/>
                </a:lnTo>
                <a:cubicBezTo>
                  <a:pt x="200410" y="550828"/>
                  <a:pt x="200708" y="550977"/>
                  <a:pt x="200708" y="550977"/>
                </a:cubicBezTo>
                <a:lnTo>
                  <a:pt x="208313" y="550380"/>
                </a:lnTo>
                <a:lnTo>
                  <a:pt x="215917" y="549784"/>
                </a:lnTo>
                <a:lnTo>
                  <a:pt x="223522" y="549188"/>
                </a:lnTo>
                <a:lnTo>
                  <a:pt x="231127" y="548591"/>
                </a:lnTo>
                <a:lnTo>
                  <a:pt x="238732" y="547995"/>
                </a:lnTo>
                <a:lnTo>
                  <a:pt x="246337" y="547398"/>
                </a:lnTo>
                <a:lnTo>
                  <a:pt x="253941" y="546802"/>
                </a:lnTo>
                <a:lnTo>
                  <a:pt x="261546" y="546205"/>
                </a:lnTo>
                <a:lnTo>
                  <a:pt x="264529" y="545907"/>
                </a:lnTo>
                <a:lnTo>
                  <a:pt x="262888" y="550530"/>
                </a:lnTo>
                <a:lnTo>
                  <a:pt x="261695" y="552319"/>
                </a:lnTo>
                <a:lnTo>
                  <a:pt x="274221" y="556792"/>
                </a:lnTo>
                <a:lnTo>
                  <a:pt x="286747" y="561266"/>
                </a:lnTo>
                <a:lnTo>
                  <a:pt x="299272" y="565739"/>
                </a:lnTo>
                <a:lnTo>
                  <a:pt x="311798" y="570213"/>
                </a:lnTo>
                <a:lnTo>
                  <a:pt x="324323" y="574686"/>
                </a:lnTo>
                <a:lnTo>
                  <a:pt x="336849" y="579159"/>
                </a:lnTo>
                <a:lnTo>
                  <a:pt x="349375" y="583633"/>
                </a:lnTo>
                <a:lnTo>
                  <a:pt x="361900" y="588106"/>
                </a:lnTo>
                <a:lnTo>
                  <a:pt x="371145" y="588106"/>
                </a:lnTo>
                <a:cubicBezTo>
                  <a:pt x="371145" y="588106"/>
                  <a:pt x="380390" y="588106"/>
                  <a:pt x="380390" y="588106"/>
                </a:cubicBezTo>
                <a:lnTo>
                  <a:pt x="389635" y="588106"/>
                </a:lnTo>
                <a:cubicBezTo>
                  <a:pt x="389635" y="588106"/>
                  <a:pt x="398880" y="588106"/>
                  <a:pt x="398880" y="588106"/>
                </a:cubicBezTo>
                <a:lnTo>
                  <a:pt x="408125" y="588106"/>
                </a:lnTo>
                <a:cubicBezTo>
                  <a:pt x="408125" y="588106"/>
                  <a:pt x="417371" y="588106"/>
                  <a:pt x="417371" y="588106"/>
                </a:cubicBezTo>
                <a:lnTo>
                  <a:pt x="426616" y="588106"/>
                </a:lnTo>
                <a:cubicBezTo>
                  <a:pt x="426616" y="588106"/>
                  <a:pt x="435861" y="588106"/>
                  <a:pt x="435861" y="588106"/>
                </a:cubicBezTo>
                <a:lnTo>
                  <a:pt x="435861" y="584677"/>
                </a:lnTo>
                <a:cubicBezTo>
                  <a:pt x="435861" y="584677"/>
                  <a:pt x="435861" y="581247"/>
                  <a:pt x="435861" y="581247"/>
                </a:cubicBezTo>
                <a:lnTo>
                  <a:pt x="435861" y="577817"/>
                </a:lnTo>
                <a:cubicBezTo>
                  <a:pt x="435861" y="577817"/>
                  <a:pt x="435861" y="574388"/>
                  <a:pt x="435861" y="574388"/>
                </a:cubicBezTo>
                <a:lnTo>
                  <a:pt x="441676" y="574388"/>
                </a:lnTo>
                <a:cubicBezTo>
                  <a:pt x="441676" y="574388"/>
                  <a:pt x="447492" y="574388"/>
                  <a:pt x="447492" y="574388"/>
                </a:cubicBezTo>
                <a:lnTo>
                  <a:pt x="453307" y="574388"/>
                </a:lnTo>
                <a:cubicBezTo>
                  <a:pt x="453307" y="574388"/>
                  <a:pt x="459123" y="574388"/>
                  <a:pt x="459123" y="574388"/>
                </a:cubicBezTo>
                <a:lnTo>
                  <a:pt x="464938" y="574388"/>
                </a:lnTo>
                <a:cubicBezTo>
                  <a:pt x="464938" y="574388"/>
                  <a:pt x="470754" y="574388"/>
                  <a:pt x="470754" y="574388"/>
                </a:cubicBezTo>
                <a:lnTo>
                  <a:pt x="476569" y="574388"/>
                </a:lnTo>
                <a:cubicBezTo>
                  <a:pt x="476569" y="574388"/>
                  <a:pt x="482385" y="574388"/>
                  <a:pt x="482385" y="574388"/>
                </a:cubicBezTo>
                <a:lnTo>
                  <a:pt x="482534" y="574388"/>
                </a:lnTo>
                <a:cubicBezTo>
                  <a:pt x="482534" y="574388"/>
                  <a:pt x="482832" y="574537"/>
                  <a:pt x="482832" y="574537"/>
                </a:cubicBezTo>
                <a:lnTo>
                  <a:pt x="485218" y="577072"/>
                </a:lnTo>
                <a:lnTo>
                  <a:pt x="487603" y="581098"/>
                </a:lnTo>
                <a:lnTo>
                  <a:pt x="490437" y="583931"/>
                </a:lnTo>
                <a:lnTo>
                  <a:pt x="493717" y="585571"/>
                </a:lnTo>
                <a:lnTo>
                  <a:pt x="499234" y="590343"/>
                </a:lnTo>
                <a:lnTo>
                  <a:pt x="507137" y="598246"/>
                </a:lnTo>
                <a:lnTo>
                  <a:pt x="513400" y="603465"/>
                </a:lnTo>
                <a:lnTo>
                  <a:pt x="518023" y="606000"/>
                </a:lnTo>
                <a:lnTo>
                  <a:pt x="521154" y="608237"/>
                </a:lnTo>
                <a:lnTo>
                  <a:pt x="522794" y="610175"/>
                </a:lnTo>
                <a:lnTo>
                  <a:pt x="524882" y="614201"/>
                </a:lnTo>
                <a:lnTo>
                  <a:pt x="528908" y="623595"/>
                </a:lnTo>
                <a:lnTo>
                  <a:pt x="528908" y="627920"/>
                </a:lnTo>
                <a:lnTo>
                  <a:pt x="530399" y="631946"/>
                </a:lnTo>
                <a:lnTo>
                  <a:pt x="533531" y="637165"/>
                </a:lnTo>
                <a:lnTo>
                  <a:pt x="536215" y="640296"/>
                </a:lnTo>
                <a:lnTo>
                  <a:pt x="538600" y="641191"/>
                </a:lnTo>
                <a:lnTo>
                  <a:pt x="541136" y="643130"/>
                </a:lnTo>
                <a:lnTo>
                  <a:pt x="543969" y="645962"/>
                </a:lnTo>
                <a:lnTo>
                  <a:pt x="547100" y="647901"/>
                </a:lnTo>
                <a:lnTo>
                  <a:pt x="550679" y="648796"/>
                </a:lnTo>
                <a:lnTo>
                  <a:pt x="555599" y="651331"/>
                </a:lnTo>
                <a:lnTo>
                  <a:pt x="562011" y="655357"/>
                </a:lnTo>
                <a:lnTo>
                  <a:pt x="566336" y="657444"/>
                </a:lnTo>
                <a:lnTo>
                  <a:pt x="568722" y="657444"/>
                </a:lnTo>
                <a:cubicBezTo>
                  <a:pt x="568722" y="657444"/>
                  <a:pt x="570809" y="656251"/>
                  <a:pt x="570809" y="656251"/>
                </a:cubicBezTo>
                <a:lnTo>
                  <a:pt x="572599" y="653567"/>
                </a:lnTo>
                <a:lnTo>
                  <a:pt x="574388" y="651778"/>
                </a:lnTo>
                <a:lnTo>
                  <a:pt x="576028" y="651033"/>
                </a:lnTo>
                <a:lnTo>
                  <a:pt x="576774" y="649840"/>
                </a:lnTo>
                <a:lnTo>
                  <a:pt x="576476" y="648199"/>
                </a:lnTo>
                <a:lnTo>
                  <a:pt x="577668" y="644322"/>
                </a:lnTo>
                <a:lnTo>
                  <a:pt x="580352" y="638358"/>
                </a:lnTo>
                <a:lnTo>
                  <a:pt x="583484" y="635077"/>
                </a:lnTo>
                <a:lnTo>
                  <a:pt x="587063" y="634630"/>
                </a:lnTo>
                <a:lnTo>
                  <a:pt x="589448" y="633437"/>
                </a:lnTo>
                <a:lnTo>
                  <a:pt x="590641" y="631648"/>
                </a:lnTo>
                <a:lnTo>
                  <a:pt x="592580" y="631648"/>
                </a:lnTo>
                <a:cubicBezTo>
                  <a:pt x="592580" y="631648"/>
                  <a:pt x="595413" y="632841"/>
                  <a:pt x="595413" y="632841"/>
                </a:cubicBezTo>
                <a:lnTo>
                  <a:pt x="599886" y="633735"/>
                </a:lnTo>
                <a:lnTo>
                  <a:pt x="606149" y="634183"/>
                </a:lnTo>
                <a:lnTo>
                  <a:pt x="609877" y="634183"/>
                </a:lnTo>
                <a:cubicBezTo>
                  <a:pt x="609877" y="634183"/>
                  <a:pt x="611070" y="633437"/>
                  <a:pt x="611070" y="633437"/>
                </a:cubicBezTo>
                <a:lnTo>
                  <a:pt x="611666" y="633437"/>
                </a:lnTo>
                <a:cubicBezTo>
                  <a:pt x="611666" y="633437"/>
                  <a:pt x="611666" y="634183"/>
                  <a:pt x="611666" y="634183"/>
                </a:cubicBezTo>
                <a:lnTo>
                  <a:pt x="612561" y="634481"/>
                </a:lnTo>
                <a:lnTo>
                  <a:pt x="614350" y="634481"/>
                </a:lnTo>
                <a:cubicBezTo>
                  <a:pt x="614350" y="634481"/>
                  <a:pt x="615991" y="635376"/>
                  <a:pt x="615991" y="635376"/>
                </a:cubicBezTo>
                <a:lnTo>
                  <a:pt x="618078" y="638656"/>
                </a:lnTo>
                <a:lnTo>
                  <a:pt x="625087" y="643875"/>
                </a:lnTo>
                <a:lnTo>
                  <a:pt x="625087" y="643875"/>
                </a:lnTo>
                <a:cubicBezTo>
                  <a:pt x="625087" y="643875"/>
                  <a:pt x="625683" y="645664"/>
                  <a:pt x="625683" y="645664"/>
                </a:cubicBezTo>
                <a:lnTo>
                  <a:pt x="628069" y="648199"/>
                </a:lnTo>
                <a:lnTo>
                  <a:pt x="632542" y="652076"/>
                </a:lnTo>
                <a:lnTo>
                  <a:pt x="635077" y="655506"/>
                </a:lnTo>
                <a:lnTo>
                  <a:pt x="635674" y="658339"/>
                </a:lnTo>
                <a:lnTo>
                  <a:pt x="637911" y="662812"/>
                </a:lnTo>
                <a:lnTo>
                  <a:pt x="641937" y="668926"/>
                </a:lnTo>
                <a:lnTo>
                  <a:pt x="643726" y="672207"/>
                </a:lnTo>
                <a:lnTo>
                  <a:pt x="643279" y="672654"/>
                </a:lnTo>
                <a:lnTo>
                  <a:pt x="643577" y="674443"/>
                </a:lnTo>
                <a:lnTo>
                  <a:pt x="644621" y="677426"/>
                </a:lnTo>
                <a:lnTo>
                  <a:pt x="646559" y="679960"/>
                </a:lnTo>
                <a:lnTo>
                  <a:pt x="649392" y="682048"/>
                </a:lnTo>
                <a:lnTo>
                  <a:pt x="652375" y="685776"/>
                </a:lnTo>
                <a:lnTo>
                  <a:pt x="655357" y="691144"/>
                </a:lnTo>
                <a:lnTo>
                  <a:pt x="658936" y="695170"/>
                </a:lnTo>
                <a:lnTo>
                  <a:pt x="663111" y="698003"/>
                </a:lnTo>
                <a:lnTo>
                  <a:pt x="665497" y="700538"/>
                </a:lnTo>
                <a:lnTo>
                  <a:pt x="666093" y="702924"/>
                </a:lnTo>
                <a:lnTo>
                  <a:pt x="666093" y="705012"/>
                </a:lnTo>
                <a:cubicBezTo>
                  <a:pt x="666093" y="705012"/>
                  <a:pt x="665347" y="706652"/>
                  <a:pt x="665347" y="706652"/>
                </a:cubicBezTo>
                <a:lnTo>
                  <a:pt x="665646" y="708292"/>
                </a:lnTo>
                <a:lnTo>
                  <a:pt x="666839" y="709783"/>
                </a:lnTo>
                <a:lnTo>
                  <a:pt x="667286" y="711722"/>
                </a:lnTo>
                <a:lnTo>
                  <a:pt x="666839" y="714257"/>
                </a:lnTo>
                <a:lnTo>
                  <a:pt x="666839" y="715002"/>
                </a:lnTo>
                <a:cubicBezTo>
                  <a:pt x="666839" y="715002"/>
                  <a:pt x="666839" y="715002"/>
                  <a:pt x="666839" y="715002"/>
                </a:cubicBezTo>
                <a:lnTo>
                  <a:pt x="667137" y="715599"/>
                </a:lnTo>
                <a:lnTo>
                  <a:pt x="670865" y="720072"/>
                </a:lnTo>
                <a:lnTo>
                  <a:pt x="672803" y="723651"/>
                </a:lnTo>
                <a:lnTo>
                  <a:pt x="674294" y="729467"/>
                </a:lnTo>
                <a:lnTo>
                  <a:pt x="674294" y="729467"/>
                </a:lnTo>
                <a:cubicBezTo>
                  <a:pt x="674294" y="729467"/>
                  <a:pt x="675935" y="732896"/>
                  <a:pt x="675935" y="732896"/>
                </a:cubicBezTo>
                <a:lnTo>
                  <a:pt x="678321" y="734238"/>
                </a:lnTo>
                <a:lnTo>
                  <a:pt x="682048" y="734686"/>
                </a:lnTo>
                <a:lnTo>
                  <a:pt x="684882" y="735878"/>
                </a:lnTo>
                <a:lnTo>
                  <a:pt x="686820" y="737817"/>
                </a:lnTo>
                <a:lnTo>
                  <a:pt x="689206" y="739010"/>
                </a:lnTo>
                <a:lnTo>
                  <a:pt x="692188" y="739457"/>
                </a:lnTo>
                <a:lnTo>
                  <a:pt x="695021" y="740650"/>
                </a:lnTo>
                <a:lnTo>
                  <a:pt x="697705" y="742738"/>
                </a:lnTo>
                <a:lnTo>
                  <a:pt x="702775" y="744080"/>
                </a:lnTo>
                <a:lnTo>
                  <a:pt x="710231" y="744676"/>
                </a:lnTo>
                <a:lnTo>
                  <a:pt x="715897" y="746316"/>
                </a:lnTo>
                <a:lnTo>
                  <a:pt x="719774" y="749000"/>
                </a:lnTo>
                <a:lnTo>
                  <a:pt x="721415" y="749597"/>
                </a:lnTo>
                <a:lnTo>
                  <a:pt x="721862" y="749597"/>
                </a:lnTo>
                <a:cubicBezTo>
                  <a:pt x="721862" y="749597"/>
                  <a:pt x="722011" y="749150"/>
                  <a:pt x="722011" y="749150"/>
                </a:cubicBezTo>
                <a:lnTo>
                  <a:pt x="722309" y="748404"/>
                </a:lnTo>
                <a:lnTo>
                  <a:pt x="723800" y="747509"/>
                </a:lnTo>
                <a:lnTo>
                  <a:pt x="727379" y="746913"/>
                </a:lnTo>
                <a:lnTo>
                  <a:pt x="727379" y="744974"/>
                </a:lnTo>
                <a:cubicBezTo>
                  <a:pt x="727379" y="744974"/>
                  <a:pt x="727379" y="743931"/>
                  <a:pt x="727379" y="743931"/>
                </a:cubicBezTo>
                <a:lnTo>
                  <a:pt x="725739" y="743931"/>
                </a:lnTo>
                <a:cubicBezTo>
                  <a:pt x="725739" y="743931"/>
                  <a:pt x="720818" y="734238"/>
                  <a:pt x="720818" y="734238"/>
                </a:cubicBezTo>
                <a:lnTo>
                  <a:pt x="719923" y="731554"/>
                </a:lnTo>
                <a:lnTo>
                  <a:pt x="719178" y="725440"/>
                </a:lnTo>
                <a:lnTo>
                  <a:pt x="718432" y="723502"/>
                </a:lnTo>
                <a:lnTo>
                  <a:pt x="717537" y="719178"/>
                </a:lnTo>
                <a:lnTo>
                  <a:pt x="716792" y="717388"/>
                </a:lnTo>
                <a:lnTo>
                  <a:pt x="717836" y="714853"/>
                </a:lnTo>
                <a:lnTo>
                  <a:pt x="718880" y="712915"/>
                </a:lnTo>
                <a:lnTo>
                  <a:pt x="718880" y="711275"/>
                </a:lnTo>
                <a:cubicBezTo>
                  <a:pt x="718880" y="711275"/>
                  <a:pt x="718581" y="709336"/>
                  <a:pt x="718581" y="709336"/>
                </a:cubicBezTo>
                <a:lnTo>
                  <a:pt x="713064" y="707845"/>
                </a:lnTo>
                <a:lnTo>
                  <a:pt x="711126" y="702775"/>
                </a:lnTo>
                <a:lnTo>
                  <a:pt x="713362" y="704564"/>
                </a:lnTo>
                <a:lnTo>
                  <a:pt x="717537" y="706950"/>
                </a:lnTo>
                <a:lnTo>
                  <a:pt x="718730" y="706950"/>
                </a:lnTo>
                <a:cubicBezTo>
                  <a:pt x="718730" y="706950"/>
                  <a:pt x="719774" y="706503"/>
                  <a:pt x="719774" y="706503"/>
                </a:cubicBezTo>
                <a:lnTo>
                  <a:pt x="721265" y="703819"/>
                </a:lnTo>
                <a:lnTo>
                  <a:pt x="723651" y="696363"/>
                </a:lnTo>
                <a:lnTo>
                  <a:pt x="719923" y="691442"/>
                </a:lnTo>
                <a:lnTo>
                  <a:pt x="720669" y="690846"/>
                </a:lnTo>
                <a:lnTo>
                  <a:pt x="721415" y="690548"/>
                </a:lnTo>
                <a:lnTo>
                  <a:pt x="724695" y="690995"/>
                </a:lnTo>
                <a:lnTo>
                  <a:pt x="726783" y="690249"/>
                </a:lnTo>
                <a:lnTo>
                  <a:pt x="729318" y="687118"/>
                </a:lnTo>
                <a:lnTo>
                  <a:pt x="730361" y="683987"/>
                </a:lnTo>
                <a:lnTo>
                  <a:pt x="727528" y="685031"/>
                </a:lnTo>
                <a:lnTo>
                  <a:pt x="727230" y="683838"/>
                </a:lnTo>
                <a:lnTo>
                  <a:pt x="727230" y="682645"/>
                </a:lnTo>
                <a:cubicBezTo>
                  <a:pt x="727230" y="682645"/>
                  <a:pt x="728721" y="682197"/>
                  <a:pt x="728721" y="682197"/>
                </a:cubicBezTo>
                <a:lnTo>
                  <a:pt x="730809" y="682197"/>
                </a:lnTo>
                <a:cubicBezTo>
                  <a:pt x="730809" y="682197"/>
                  <a:pt x="732151" y="681303"/>
                  <a:pt x="732151" y="681303"/>
                </a:cubicBezTo>
                <a:lnTo>
                  <a:pt x="733045" y="680259"/>
                </a:lnTo>
                <a:lnTo>
                  <a:pt x="733344" y="681452"/>
                </a:lnTo>
                <a:lnTo>
                  <a:pt x="734089" y="682346"/>
                </a:lnTo>
                <a:lnTo>
                  <a:pt x="735431" y="681303"/>
                </a:lnTo>
                <a:lnTo>
                  <a:pt x="736326" y="680557"/>
                </a:lnTo>
                <a:lnTo>
                  <a:pt x="736624" y="677575"/>
                </a:lnTo>
                <a:lnTo>
                  <a:pt x="737221" y="674593"/>
                </a:lnTo>
                <a:lnTo>
                  <a:pt x="739756" y="676978"/>
                </a:lnTo>
                <a:lnTo>
                  <a:pt x="742738" y="676233"/>
                </a:lnTo>
                <a:lnTo>
                  <a:pt x="744676" y="675040"/>
                </a:lnTo>
                <a:lnTo>
                  <a:pt x="746466" y="673549"/>
                </a:lnTo>
                <a:lnTo>
                  <a:pt x="744975" y="672952"/>
                </a:lnTo>
                <a:lnTo>
                  <a:pt x="743632" y="672654"/>
                </a:lnTo>
                <a:lnTo>
                  <a:pt x="740650" y="666093"/>
                </a:lnTo>
                <a:lnTo>
                  <a:pt x="741545" y="665646"/>
                </a:lnTo>
                <a:lnTo>
                  <a:pt x="742440" y="665944"/>
                </a:lnTo>
                <a:lnTo>
                  <a:pt x="742887" y="666839"/>
                </a:lnTo>
                <a:lnTo>
                  <a:pt x="743782" y="667882"/>
                </a:lnTo>
                <a:lnTo>
                  <a:pt x="745869" y="669523"/>
                </a:lnTo>
                <a:lnTo>
                  <a:pt x="747808" y="668479"/>
                </a:lnTo>
                <a:lnTo>
                  <a:pt x="747808" y="667733"/>
                </a:lnTo>
                <a:cubicBezTo>
                  <a:pt x="747808" y="667733"/>
                  <a:pt x="750343" y="667733"/>
                  <a:pt x="750343" y="667733"/>
                </a:cubicBezTo>
                <a:lnTo>
                  <a:pt x="754518" y="668777"/>
                </a:lnTo>
                <a:lnTo>
                  <a:pt x="757202" y="668479"/>
                </a:lnTo>
                <a:lnTo>
                  <a:pt x="754071" y="670566"/>
                </a:lnTo>
                <a:lnTo>
                  <a:pt x="751386" y="672654"/>
                </a:lnTo>
                <a:lnTo>
                  <a:pt x="752878" y="672207"/>
                </a:lnTo>
                <a:lnTo>
                  <a:pt x="757053" y="669672"/>
                </a:lnTo>
                <a:lnTo>
                  <a:pt x="761377" y="668032"/>
                </a:lnTo>
                <a:lnTo>
                  <a:pt x="764509" y="665944"/>
                </a:lnTo>
                <a:lnTo>
                  <a:pt x="766596" y="664900"/>
                </a:lnTo>
                <a:lnTo>
                  <a:pt x="773605" y="660278"/>
                </a:lnTo>
                <a:lnTo>
                  <a:pt x="776587" y="658339"/>
                </a:lnTo>
                <a:lnTo>
                  <a:pt x="779718" y="654909"/>
                </a:lnTo>
                <a:lnTo>
                  <a:pt x="780016" y="652225"/>
                </a:lnTo>
                <a:lnTo>
                  <a:pt x="783148" y="649541"/>
                </a:lnTo>
                <a:lnTo>
                  <a:pt x="786577" y="646261"/>
                </a:lnTo>
                <a:lnTo>
                  <a:pt x="785384" y="643577"/>
                </a:lnTo>
                <a:lnTo>
                  <a:pt x="783893" y="641489"/>
                </a:lnTo>
                <a:lnTo>
                  <a:pt x="783148" y="636419"/>
                </a:lnTo>
                <a:lnTo>
                  <a:pt x="784191" y="636121"/>
                </a:lnTo>
                <a:lnTo>
                  <a:pt x="785534" y="637016"/>
                </a:lnTo>
                <a:lnTo>
                  <a:pt x="786577" y="637016"/>
                </a:lnTo>
                <a:cubicBezTo>
                  <a:pt x="786577" y="637016"/>
                  <a:pt x="788069" y="634779"/>
                  <a:pt x="788069" y="634779"/>
                </a:cubicBezTo>
                <a:lnTo>
                  <a:pt x="790454" y="634779"/>
                </a:lnTo>
                <a:cubicBezTo>
                  <a:pt x="790454" y="634779"/>
                  <a:pt x="790902" y="637761"/>
                  <a:pt x="790902" y="637761"/>
                </a:cubicBezTo>
                <a:lnTo>
                  <a:pt x="789411" y="641042"/>
                </a:lnTo>
                <a:lnTo>
                  <a:pt x="790604" y="641340"/>
                </a:lnTo>
                <a:lnTo>
                  <a:pt x="793884" y="640445"/>
                </a:lnTo>
                <a:lnTo>
                  <a:pt x="795972" y="641042"/>
                </a:lnTo>
                <a:lnTo>
                  <a:pt x="790007" y="644919"/>
                </a:lnTo>
                <a:lnTo>
                  <a:pt x="789709" y="645962"/>
                </a:lnTo>
                <a:lnTo>
                  <a:pt x="794630" y="642980"/>
                </a:lnTo>
                <a:lnTo>
                  <a:pt x="807155" y="637463"/>
                </a:lnTo>
                <a:lnTo>
                  <a:pt x="812672" y="636867"/>
                </a:lnTo>
                <a:lnTo>
                  <a:pt x="812672" y="635823"/>
                </a:lnTo>
                <a:cubicBezTo>
                  <a:pt x="812672" y="635823"/>
                  <a:pt x="811181" y="632990"/>
                  <a:pt x="811181" y="632990"/>
                </a:cubicBezTo>
                <a:lnTo>
                  <a:pt x="814014" y="628069"/>
                </a:lnTo>
                <a:lnTo>
                  <a:pt x="815207" y="628069"/>
                </a:lnTo>
                <a:cubicBezTo>
                  <a:pt x="815207" y="628069"/>
                  <a:pt x="815804" y="628963"/>
                  <a:pt x="815804" y="628963"/>
                </a:cubicBezTo>
                <a:lnTo>
                  <a:pt x="815804" y="630156"/>
                </a:lnTo>
                <a:cubicBezTo>
                  <a:pt x="815804" y="630156"/>
                  <a:pt x="814760" y="632095"/>
                  <a:pt x="814760" y="632095"/>
                </a:cubicBezTo>
                <a:lnTo>
                  <a:pt x="813716" y="632990"/>
                </a:lnTo>
                <a:lnTo>
                  <a:pt x="812821" y="633288"/>
                </a:lnTo>
                <a:lnTo>
                  <a:pt x="813269" y="634928"/>
                </a:lnTo>
                <a:lnTo>
                  <a:pt x="814313" y="635823"/>
                </a:lnTo>
                <a:lnTo>
                  <a:pt x="815953" y="634928"/>
                </a:lnTo>
                <a:lnTo>
                  <a:pt x="817891" y="634481"/>
                </a:lnTo>
                <a:lnTo>
                  <a:pt x="825944" y="634481"/>
                </a:lnTo>
                <a:cubicBezTo>
                  <a:pt x="825944" y="634481"/>
                  <a:pt x="828777" y="633884"/>
                  <a:pt x="828777" y="633884"/>
                </a:cubicBezTo>
                <a:lnTo>
                  <a:pt x="831610" y="634183"/>
                </a:lnTo>
                <a:lnTo>
                  <a:pt x="837425" y="636121"/>
                </a:lnTo>
                <a:lnTo>
                  <a:pt x="841601" y="638507"/>
                </a:lnTo>
                <a:lnTo>
                  <a:pt x="844732" y="639700"/>
                </a:lnTo>
                <a:lnTo>
                  <a:pt x="855468" y="640893"/>
                </a:lnTo>
                <a:lnTo>
                  <a:pt x="860091" y="639849"/>
                </a:lnTo>
                <a:lnTo>
                  <a:pt x="860687" y="639103"/>
                </a:lnTo>
                <a:lnTo>
                  <a:pt x="859196" y="637612"/>
                </a:lnTo>
                <a:lnTo>
                  <a:pt x="858600" y="636717"/>
                </a:lnTo>
                <a:lnTo>
                  <a:pt x="860091" y="634928"/>
                </a:lnTo>
                <a:lnTo>
                  <a:pt x="861731" y="633735"/>
                </a:lnTo>
                <a:lnTo>
                  <a:pt x="865011" y="632691"/>
                </a:lnTo>
                <a:lnTo>
                  <a:pt x="866801" y="635226"/>
                </a:lnTo>
                <a:lnTo>
                  <a:pt x="870827" y="635226"/>
                </a:lnTo>
                <a:cubicBezTo>
                  <a:pt x="870827" y="635226"/>
                  <a:pt x="873660" y="639551"/>
                  <a:pt x="873660" y="639551"/>
                </a:cubicBezTo>
                <a:lnTo>
                  <a:pt x="875002" y="641042"/>
                </a:lnTo>
                <a:lnTo>
                  <a:pt x="879774" y="642235"/>
                </a:lnTo>
                <a:lnTo>
                  <a:pt x="881116" y="640744"/>
                </a:lnTo>
                <a:lnTo>
                  <a:pt x="881861" y="640744"/>
                </a:lnTo>
                <a:cubicBezTo>
                  <a:pt x="881861" y="640744"/>
                  <a:pt x="881563" y="642384"/>
                  <a:pt x="881563" y="642384"/>
                </a:cubicBezTo>
                <a:lnTo>
                  <a:pt x="882011" y="643875"/>
                </a:lnTo>
                <a:lnTo>
                  <a:pt x="884396" y="647006"/>
                </a:lnTo>
                <a:lnTo>
                  <a:pt x="884396" y="648050"/>
                </a:lnTo>
                <a:cubicBezTo>
                  <a:pt x="884396" y="648050"/>
                  <a:pt x="882309" y="647603"/>
                  <a:pt x="882309" y="647603"/>
                </a:cubicBezTo>
                <a:lnTo>
                  <a:pt x="881116" y="647901"/>
                </a:lnTo>
                <a:lnTo>
                  <a:pt x="881116" y="648796"/>
                </a:lnTo>
                <a:cubicBezTo>
                  <a:pt x="881116" y="648796"/>
                  <a:pt x="888422" y="651629"/>
                  <a:pt x="888422" y="651629"/>
                </a:cubicBezTo>
                <a:lnTo>
                  <a:pt x="894983" y="653567"/>
                </a:lnTo>
                <a:lnTo>
                  <a:pt x="896922" y="652971"/>
                </a:lnTo>
                <a:lnTo>
                  <a:pt x="899308" y="649392"/>
                </a:lnTo>
                <a:lnTo>
                  <a:pt x="901545" y="648498"/>
                </a:lnTo>
                <a:lnTo>
                  <a:pt x="904825" y="648498"/>
                </a:lnTo>
                <a:cubicBezTo>
                  <a:pt x="904825" y="648498"/>
                  <a:pt x="906913" y="649840"/>
                  <a:pt x="906913" y="649840"/>
                </a:cubicBezTo>
                <a:lnTo>
                  <a:pt x="908404" y="653567"/>
                </a:lnTo>
                <a:lnTo>
                  <a:pt x="909298" y="654313"/>
                </a:lnTo>
                <a:lnTo>
                  <a:pt x="911386" y="653418"/>
                </a:lnTo>
                <a:lnTo>
                  <a:pt x="912281" y="652076"/>
                </a:lnTo>
                <a:lnTo>
                  <a:pt x="912728" y="650287"/>
                </a:lnTo>
                <a:lnTo>
                  <a:pt x="913026" y="648647"/>
                </a:lnTo>
                <a:lnTo>
                  <a:pt x="913623" y="647454"/>
                </a:lnTo>
                <a:lnTo>
                  <a:pt x="913623" y="644621"/>
                </a:lnTo>
                <a:cubicBezTo>
                  <a:pt x="913623" y="644621"/>
                  <a:pt x="912430" y="643726"/>
                  <a:pt x="912430" y="643726"/>
                </a:cubicBezTo>
                <a:lnTo>
                  <a:pt x="911386" y="643279"/>
                </a:lnTo>
                <a:lnTo>
                  <a:pt x="910939" y="642533"/>
                </a:lnTo>
                <a:lnTo>
                  <a:pt x="910939" y="641489"/>
                </a:lnTo>
                <a:cubicBezTo>
                  <a:pt x="910939" y="641489"/>
                  <a:pt x="918394" y="643875"/>
                  <a:pt x="918394" y="643875"/>
                </a:cubicBezTo>
                <a:lnTo>
                  <a:pt x="919885" y="645068"/>
                </a:lnTo>
                <a:lnTo>
                  <a:pt x="920482" y="646112"/>
                </a:lnTo>
                <a:lnTo>
                  <a:pt x="920482" y="647454"/>
                </a:lnTo>
                <a:cubicBezTo>
                  <a:pt x="920482" y="647454"/>
                  <a:pt x="922569" y="648050"/>
                  <a:pt x="922569" y="648050"/>
                </a:cubicBezTo>
                <a:lnTo>
                  <a:pt x="923762" y="648050"/>
                </a:lnTo>
                <a:cubicBezTo>
                  <a:pt x="923762" y="648050"/>
                  <a:pt x="925105" y="648348"/>
                  <a:pt x="925105" y="648348"/>
                </a:cubicBezTo>
                <a:lnTo>
                  <a:pt x="926297" y="649392"/>
                </a:lnTo>
                <a:lnTo>
                  <a:pt x="927789" y="649989"/>
                </a:lnTo>
                <a:lnTo>
                  <a:pt x="929876" y="651629"/>
                </a:lnTo>
                <a:lnTo>
                  <a:pt x="931367" y="654313"/>
                </a:lnTo>
                <a:lnTo>
                  <a:pt x="932262" y="655357"/>
                </a:lnTo>
                <a:lnTo>
                  <a:pt x="931665" y="658041"/>
                </a:lnTo>
                <a:lnTo>
                  <a:pt x="932858" y="657593"/>
                </a:lnTo>
                <a:lnTo>
                  <a:pt x="935393" y="655208"/>
                </a:lnTo>
                <a:lnTo>
                  <a:pt x="936437" y="655953"/>
                </a:lnTo>
                <a:lnTo>
                  <a:pt x="937481" y="656997"/>
                </a:lnTo>
                <a:lnTo>
                  <a:pt x="938077" y="656102"/>
                </a:lnTo>
                <a:lnTo>
                  <a:pt x="938674" y="654611"/>
                </a:lnTo>
                <a:lnTo>
                  <a:pt x="941060" y="653269"/>
                </a:lnTo>
                <a:lnTo>
                  <a:pt x="941060" y="651480"/>
                </a:lnTo>
                <a:cubicBezTo>
                  <a:pt x="941060" y="651480"/>
                  <a:pt x="939867" y="651033"/>
                  <a:pt x="939867" y="651033"/>
                </a:cubicBezTo>
                <a:lnTo>
                  <a:pt x="938525" y="650138"/>
                </a:lnTo>
                <a:lnTo>
                  <a:pt x="936885" y="647603"/>
                </a:lnTo>
                <a:lnTo>
                  <a:pt x="935244" y="647603"/>
                </a:lnTo>
                <a:cubicBezTo>
                  <a:pt x="935244" y="647603"/>
                  <a:pt x="928236" y="645068"/>
                  <a:pt x="928236" y="645068"/>
                </a:cubicBezTo>
                <a:lnTo>
                  <a:pt x="926447" y="643130"/>
                </a:lnTo>
                <a:lnTo>
                  <a:pt x="923912" y="641489"/>
                </a:lnTo>
                <a:lnTo>
                  <a:pt x="922719" y="639103"/>
                </a:lnTo>
                <a:lnTo>
                  <a:pt x="923613" y="638358"/>
                </a:lnTo>
                <a:lnTo>
                  <a:pt x="923613" y="637463"/>
                </a:lnTo>
                <a:cubicBezTo>
                  <a:pt x="923613" y="637463"/>
                  <a:pt x="924359" y="637165"/>
                  <a:pt x="924359" y="637165"/>
                </a:cubicBezTo>
                <a:lnTo>
                  <a:pt x="925403" y="637463"/>
                </a:lnTo>
                <a:lnTo>
                  <a:pt x="927043" y="636717"/>
                </a:lnTo>
                <a:lnTo>
                  <a:pt x="926148" y="635972"/>
                </a:lnTo>
                <a:lnTo>
                  <a:pt x="927789" y="634630"/>
                </a:lnTo>
                <a:lnTo>
                  <a:pt x="929727" y="634332"/>
                </a:lnTo>
                <a:lnTo>
                  <a:pt x="932411" y="633288"/>
                </a:lnTo>
                <a:lnTo>
                  <a:pt x="932411" y="632691"/>
                </a:lnTo>
                <a:cubicBezTo>
                  <a:pt x="932411" y="632691"/>
                  <a:pt x="932411" y="630306"/>
                  <a:pt x="932411" y="630306"/>
                </a:cubicBezTo>
                <a:lnTo>
                  <a:pt x="931218" y="628665"/>
                </a:lnTo>
                <a:lnTo>
                  <a:pt x="930920" y="627622"/>
                </a:lnTo>
                <a:lnTo>
                  <a:pt x="931218" y="626578"/>
                </a:lnTo>
                <a:lnTo>
                  <a:pt x="928683" y="626280"/>
                </a:lnTo>
                <a:lnTo>
                  <a:pt x="926894" y="627920"/>
                </a:lnTo>
                <a:lnTo>
                  <a:pt x="926148" y="630455"/>
                </a:lnTo>
                <a:lnTo>
                  <a:pt x="925105" y="630753"/>
                </a:lnTo>
                <a:lnTo>
                  <a:pt x="922122" y="630007"/>
                </a:lnTo>
                <a:lnTo>
                  <a:pt x="920184" y="627622"/>
                </a:lnTo>
                <a:lnTo>
                  <a:pt x="921227" y="626429"/>
                </a:lnTo>
                <a:lnTo>
                  <a:pt x="922868" y="625385"/>
                </a:lnTo>
                <a:lnTo>
                  <a:pt x="924210" y="624192"/>
                </a:lnTo>
                <a:lnTo>
                  <a:pt x="924210" y="623297"/>
                </a:lnTo>
                <a:cubicBezTo>
                  <a:pt x="924210" y="623297"/>
                  <a:pt x="922271" y="622403"/>
                  <a:pt x="922271" y="622403"/>
                </a:cubicBezTo>
                <a:lnTo>
                  <a:pt x="921377" y="623446"/>
                </a:lnTo>
                <a:lnTo>
                  <a:pt x="920333" y="623894"/>
                </a:lnTo>
                <a:lnTo>
                  <a:pt x="918245" y="623894"/>
                </a:lnTo>
                <a:cubicBezTo>
                  <a:pt x="918245" y="623894"/>
                  <a:pt x="915561" y="625832"/>
                  <a:pt x="915561" y="625832"/>
                </a:cubicBezTo>
                <a:lnTo>
                  <a:pt x="910790" y="626727"/>
                </a:lnTo>
                <a:lnTo>
                  <a:pt x="907956" y="625683"/>
                </a:lnTo>
                <a:lnTo>
                  <a:pt x="904527" y="623446"/>
                </a:lnTo>
                <a:lnTo>
                  <a:pt x="906614" y="619271"/>
                </a:lnTo>
                <a:lnTo>
                  <a:pt x="909448" y="616289"/>
                </a:lnTo>
                <a:lnTo>
                  <a:pt x="912131" y="616587"/>
                </a:lnTo>
                <a:lnTo>
                  <a:pt x="914219" y="617184"/>
                </a:lnTo>
                <a:lnTo>
                  <a:pt x="916605" y="619718"/>
                </a:lnTo>
                <a:lnTo>
                  <a:pt x="926297" y="622850"/>
                </a:lnTo>
                <a:lnTo>
                  <a:pt x="930174" y="621210"/>
                </a:lnTo>
                <a:lnTo>
                  <a:pt x="933455" y="617482"/>
                </a:lnTo>
                <a:lnTo>
                  <a:pt x="934946" y="617482"/>
                </a:lnTo>
                <a:cubicBezTo>
                  <a:pt x="934946" y="617482"/>
                  <a:pt x="935990" y="617929"/>
                  <a:pt x="935990" y="617929"/>
                </a:cubicBezTo>
                <a:lnTo>
                  <a:pt x="940463" y="616885"/>
                </a:lnTo>
                <a:lnTo>
                  <a:pt x="944340" y="615543"/>
                </a:lnTo>
                <a:lnTo>
                  <a:pt x="945235" y="615543"/>
                </a:lnTo>
                <a:cubicBezTo>
                  <a:pt x="945235" y="615543"/>
                  <a:pt x="946577" y="615842"/>
                  <a:pt x="946577" y="615842"/>
                </a:cubicBezTo>
                <a:lnTo>
                  <a:pt x="950007" y="617333"/>
                </a:lnTo>
                <a:lnTo>
                  <a:pt x="958953" y="616736"/>
                </a:lnTo>
                <a:lnTo>
                  <a:pt x="961638" y="617035"/>
                </a:lnTo>
                <a:lnTo>
                  <a:pt x="964620" y="617035"/>
                </a:lnTo>
                <a:cubicBezTo>
                  <a:pt x="964620" y="617035"/>
                  <a:pt x="965067" y="615543"/>
                  <a:pt x="965067" y="615543"/>
                </a:cubicBezTo>
                <a:lnTo>
                  <a:pt x="966111" y="611070"/>
                </a:lnTo>
                <a:lnTo>
                  <a:pt x="967304" y="607640"/>
                </a:lnTo>
                <a:lnTo>
                  <a:pt x="967900" y="607193"/>
                </a:lnTo>
                <a:lnTo>
                  <a:pt x="969541" y="609281"/>
                </a:lnTo>
                <a:lnTo>
                  <a:pt x="970286" y="611219"/>
                </a:lnTo>
                <a:lnTo>
                  <a:pt x="970286" y="614649"/>
                </a:lnTo>
                <a:cubicBezTo>
                  <a:pt x="970286" y="614649"/>
                  <a:pt x="970883" y="615692"/>
                  <a:pt x="970883" y="615692"/>
                </a:cubicBezTo>
                <a:lnTo>
                  <a:pt x="971926" y="615692"/>
                </a:lnTo>
                <a:cubicBezTo>
                  <a:pt x="971926" y="615692"/>
                  <a:pt x="973119" y="617780"/>
                  <a:pt x="973119" y="617780"/>
                </a:cubicBezTo>
                <a:lnTo>
                  <a:pt x="973716" y="619420"/>
                </a:lnTo>
                <a:lnTo>
                  <a:pt x="970733" y="620464"/>
                </a:lnTo>
                <a:lnTo>
                  <a:pt x="968646" y="620464"/>
                </a:lnTo>
                <a:cubicBezTo>
                  <a:pt x="968646" y="620464"/>
                  <a:pt x="968049" y="621359"/>
                  <a:pt x="968049" y="621359"/>
                </a:cubicBezTo>
                <a:lnTo>
                  <a:pt x="978189" y="620315"/>
                </a:lnTo>
                <a:lnTo>
                  <a:pt x="981022" y="617184"/>
                </a:lnTo>
                <a:lnTo>
                  <a:pt x="982663" y="616438"/>
                </a:lnTo>
                <a:lnTo>
                  <a:pt x="982663" y="617333"/>
                </a:lnTo>
                <a:cubicBezTo>
                  <a:pt x="982663" y="617333"/>
                  <a:pt x="981320" y="618973"/>
                  <a:pt x="981320" y="618973"/>
                </a:cubicBezTo>
                <a:lnTo>
                  <a:pt x="981917" y="619420"/>
                </a:lnTo>
                <a:lnTo>
                  <a:pt x="986987" y="618078"/>
                </a:lnTo>
                <a:lnTo>
                  <a:pt x="987732" y="616289"/>
                </a:lnTo>
                <a:lnTo>
                  <a:pt x="989522" y="614649"/>
                </a:lnTo>
                <a:lnTo>
                  <a:pt x="989820" y="612114"/>
                </a:lnTo>
                <a:lnTo>
                  <a:pt x="991162" y="612114"/>
                </a:lnTo>
                <a:cubicBezTo>
                  <a:pt x="991162" y="612114"/>
                  <a:pt x="992355" y="613307"/>
                  <a:pt x="992355" y="613307"/>
                </a:cubicBezTo>
                <a:lnTo>
                  <a:pt x="993399" y="611666"/>
                </a:lnTo>
                <a:lnTo>
                  <a:pt x="994294" y="611219"/>
                </a:lnTo>
                <a:lnTo>
                  <a:pt x="995188" y="613307"/>
                </a:lnTo>
                <a:lnTo>
                  <a:pt x="994592" y="615394"/>
                </a:lnTo>
                <a:lnTo>
                  <a:pt x="991013" y="616438"/>
                </a:lnTo>
                <a:lnTo>
                  <a:pt x="989969" y="617184"/>
                </a:lnTo>
                <a:lnTo>
                  <a:pt x="988925" y="618227"/>
                </a:lnTo>
                <a:lnTo>
                  <a:pt x="995039" y="617184"/>
                </a:lnTo>
                <a:lnTo>
                  <a:pt x="1002644" y="616289"/>
                </a:lnTo>
                <a:lnTo>
                  <a:pt x="1004582" y="615692"/>
                </a:lnTo>
                <a:lnTo>
                  <a:pt x="1006819" y="614350"/>
                </a:lnTo>
                <a:lnTo>
                  <a:pt x="1008758" y="613456"/>
                </a:lnTo>
                <a:lnTo>
                  <a:pt x="1010696" y="613903"/>
                </a:lnTo>
                <a:lnTo>
                  <a:pt x="1013827" y="613605"/>
                </a:lnTo>
                <a:lnTo>
                  <a:pt x="1016213" y="614499"/>
                </a:lnTo>
                <a:lnTo>
                  <a:pt x="1016959" y="615245"/>
                </a:lnTo>
                <a:lnTo>
                  <a:pt x="1017257" y="616289"/>
                </a:lnTo>
                <a:lnTo>
                  <a:pt x="1014126" y="615543"/>
                </a:lnTo>
                <a:lnTo>
                  <a:pt x="1008459" y="616438"/>
                </a:lnTo>
                <a:lnTo>
                  <a:pt x="1015766" y="618376"/>
                </a:lnTo>
                <a:lnTo>
                  <a:pt x="1024116" y="621955"/>
                </a:lnTo>
                <a:lnTo>
                  <a:pt x="1025757" y="623297"/>
                </a:lnTo>
                <a:lnTo>
                  <a:pt x="1026651" y="623297"/>
                </a:lnTo>
                <a:cubicBezTo>
                  <a:pt x="1026651" y="623297"/>
                  <a:pt x="1026949" y="622403"/>
                  <a:pt x="1026949" y="622403"/>
                </a:cubicBezTo>
                <a:lnTo>
                  <a:pt x="1026949" y="621060"/>
                </a:lnTo>
                <a:cubicBezTo>
                  <a:pt x="1026949" y="621060"/>
                  <a:pt x="1028739" y="620017"/>
                  <a:pt x="1028739" y="620017"/>
                </a:cubicBezTo>
                <a:lnTo>
                  <a:pt x="1030677" y="619718"/>
                </a:lnTo>
                <a:lnTo>
                  <a:pt x="1029634" y="621210"/>
                </a:lnTo>
                <a:lnTo>
                  <a:pt x="1029037" y="622701"/>
                </a:lnTo>
                <a:lnTo>
                  <a:pt x="1030379" y="623894"/>
                </a:lnTo>
                <a:lnTo>
                  <a:pt x="1030081" y="624788"/>
                </a:lnTo>
                <a:lnTo>
                  <a:pt x="1028739" y="624788"/>
                </a:lnTo>
                <a:cubicBezTo>
                  <a:pt x="1028739" y="624788"/>
                  <a:pt x="1033212" y="628963"/>
                  <a:pt x="1033212" y="628963"/>
                </a:cubicBezTo>
                <a:lnTo>
                  <a:pt x="1037238" y="631946"/>
                </a:lnTo>
                <a:lnTo>
                  <a:pt x="1038431" y="634332"/>
                </a:lnTo>
                <a:lnTo>
                  <a:pt x="1038431" y="635525"/>
                </a:lnTo>
                <a:cubicBezTo>
                  <a:pt x="1038431" y="635525"/>
                  <a:pt x="1037686" y="636121"/>
                  <a:pt x="1037686" y="636121"/>
                </a:cubicBezTo>
                <a:lnTo>
                  <a:pt x="1036493" y="634779"/>
                </a:lnTo>
                <a:lnTo>
                  <a:pt x="1035747" y="632990"/>
                </a:lnTo>
                <a:lnTo>
                  <a:pt x="1035747" y="635226"/>
                </a:lnTo>
                <a:lnTo>
                  <a:pt x="1036791" y="637463"/>
                </a:lnTo>
                <a:lnTo>
                  <a:pt x="1038282" y="637910"/>
                </a:lnTo>
                <a:lnTo>
                  <a:pt x="1041712" y="637016"/>
                </a:lnTo>
                <a:lnTo>
                  <a:pt x="1045887" y="636568"/>
                </a:lnTo>
                <a:lnTo>
                  <a:pt x="1047527" y="635823"/>
                </a:lnTo>
                <a:lnTo>
                  <a:pt x="1049615" y="634928"/>
                </a:lnTo>
                <a:lnTo>
                  <a:pt x="1052001" y="634928"/>
                </a:lnTo>
                <a:cubicBezTo>
                  <a:pt x="1052001" y="634928"/>
                  <a:pt x="1058562" y="631349"/>
                  <a:pt x="1058562" y="631349"/>
                </a:cubicBezTo>
                <a:lnTo>
                  <a:pt x="1061097" y="631051"/>
                </a:lnTo>
                <a:lnTo>
                  <a:pt x="1063035" y="631051"/>
                </a:lnTo>
                <a:cubicBezTo>
                  <a:pt x="1063035" y="631051"/>
                  <a:pt x="1063632" y="630455"/>
                  <a:pt x="1063632" y="630455"/>
                </a:cubicBezTo>
                <a:lnTo>
                  <a:pt x="1063184" y="628814"/>
                </a:lnTo>
                <a:lnTo>
                  <a:pt x="1063632" y="627472"/>
                </a:lnTo>
                <a:lnTo>
                  <a:pt x="1064825" y="626429"/>
                </a:lnTo>
                <a:lnTo>
                  <a:pt x="1071833" y="625236"/>
                </a:lnTo>
                <a:lnTo>
                  <a:pt x="1081078" y="630604"/>
                </a:lnTo>
                <a:lnTo>
                  <a:pt x="1091665" y="644770"/>
                </a:lnTo>
                <a:lnTo>
                  <a:pt x="1105384" y="656699"/>
                </a:lnTo>
                <a:lnTo>
                  <a:pt x="1108515" y="661620"/>
                </a:lnTo>
                <a:lnTo>
                  <a:pt x="1108515" y="663856"/>
                </a:lnTo>
                <a:cubicBezTo>
                  <a:pt x="1108515" y="663856"/>
                  <a:pt x="1108515" y="665049"/>
                  <a:pt x="1108515" y="665049"/>
                </a:cubicBezTo>
                <a:lnTo>
                  <a:pt x="1108217" y="673549"/>
                </a:lnTo>
                <a:lnTo>
                  <a:pt x="1105831" y="681004"/>
                </a:lnTo>
                <a:lnTo>
                  <a:pt x="1103296" y="692635"/>
                </a:lnTo>
                <a:lnTo>
                  <a:pt x="1104191" y="694723"/>
                </a:lnTo>
                <a:lnTo>
                  <a:pt x="1105085" y="695916"/>
                </a:lnTo>
                <a:lnTo>
                  <a:pt x="1105980" y="696661"/>
                </a:lnTo>
                <a:lnTo>
                  <a:pt x="1106726" y="695916"/>
                </a:lnTo>
                <a:lnTo>
                  <a:pt x="1108217" y="696363"/>
                </a:lnTo>
                <a:lnTo>
                  <a:pt x="1109111" y="695618"/>
                </a:lnTo>
                <a:lnTo>
                  <a:pt x="1109559" y="694723"/>
                </a:lnTo>
                <a:lnTo>
                  <a:pt x="1110006" y="691890"/>
                </a:lnTo>
                <a:lnTo>
                  <a:pt x="1108962" y="691144"/>
                </a:lnTo>
                <a:lnTo>
                  <a:pt x="1107919" y="689206"/>
                </a:lnTo>
                <a:lnTo>
                  <a:pt x="1108962" y="688758"/>
                </a:lnTo>
                <a:lnTo>
                  <a:pt x="1110453" y="689504"/>
                </a:lnTo>
                <a:lnTo>
                  <a:pt x="1111945" y="691890"/>
                </a:lnTo>
                <a:lnTo>
                  <a:pt x="1112541" y="692188"/>
                </a:lnTo>
                <a:lnTo>
                  <a:pt x="1113883" y="691144"/>
                </a:lnTo>
                <a:lnTo>
                  <a:pt x="1114927" y="692337"/>
                </a:lnTo>
                <a:lnTo>
                  <a:pt x="1114927" y="693083"/>
                </a:lnTo>
                <a:cubicBezTo>
                  <a:pt x="1114927" y="693083"/>
                  <a:pt x="1114330" y="695021"/>
                  <a:pt x="1114330" y="695021"/>
                </a:cubicBezTo>
                <a:lnTo>
                  <a:pt x="1111945" y="697705"/>
                </a:lnTo>
                <a:lnTo>
                  <a:pt x="1108962" y="702179"/>
                </a:lnTo>
                <a:lnTo>
                  <a:pt x="1107620" y="702477"/>
                </a:lnTo>
                <a:lnTo>
                  <a:pt x="1106875" y="702924"/>
                </a:lnTo>
                <a:lnTo>
                  <a:pt x="1108366" y="704415"/>
                </a:lnTo>
                <a:lnTo>
                  <a:pt x="1109260" y="705906"/>
                </a:lnTo>
                <a:lnTo>
                  <a:pt x="1114032" y="715897"/>
                </a:lnTo>
                <a:lnTo>
                  <a:pt x="1116269" y="719476"/>
                </a:lnTo>
                <a:lnTo>
                  <a:pt x="1117909" y="721414"/>
                </a:lnTo>
                <a:lnTo>
                  <a:pt x="1119102" y="722011"/>
                </a:lnTo>
                <a:lnTo>
                  <a:pt x="1120742" y="722309"/>
                </a:lnTo>
                <a:lnTo>
                  <a:pt x="1121041" y="721265"/>
                </a:lnTo>
                <a:lnTo>
                  <a:pt x="1120742" y="719476"/>
                </a:lnTo>
                <a:lnTo>
                  <a:pt x="1122979" y="718730"/>
                </a:lnTo>
                <a:lnTo>
                  <a:pt x="1125216" y="718730"/>
                </a:lnTo>
                <a:cubicBezTo>
                  <a:pt x="1125216" y="718730"/>
                  <a:pt x="1123874" y="720818"/>
                  <a:pt x="1123874" y="720818"/>
                </a:cubicBezTo>
                <a:lnTo>
                  <a:pt x="1123576" y="726335"/>
                </a:lnTo>
                <a:lnTo>
                  <a:pt x="1124619" y="730808"/>
                </a:lnTo>
                <a:lnTo>
                  <a:pt x="1125514" y="731107"/>
                </a:lnTo>
                <a:lnTo>
                  <a:pt x="1126409" y="730808"/>
                </a:lnTo>
                <a:lnTo>
                  <a:pt x="1127751" y="728423"/>
                </a:lnTo>
                <a:lnTo>
                  <a:pt x="1128794" y="727379"/>
                </a:lnTo>
                <a:lnTo>
                  <a:pt x="1130137" y="726783"/>
                </a:lnTo>
                <a:lnTo>
                  <a:pt x="1128347" y="729467"/>
                </a:lnTo>
                <a:lnTo>
                  <a:pt x="1126707" y="732598"/>
                </a:lnTo>
                <a:lnTo>
                  <a:pt x="1127452" y="733194"/>
                </a:lnTo>
                <a:lnTo>
                  <a:pt x="1129093" y="734089"/>
                </a:lnTo>
                <a:lnTo>
                  <a:pt x="1130584" y="742589"/>
                </a:lnTo>
                <a:lnTo>
                  <a:pt x="1133119" y="747360"/>
                </a:lnTo>
                <a:lnTo>
                  <a:pt x="1136996" y="750044"/>
                </a:lnTo>
                <a:lnTo>
                  <a:pt x="1142364" y="751834"/>
                </a:lnTo>
                <a:lnTo>
                  <a:pt x="1142960" y="754667"/>
                </a:lnTo>
                <a:lnTo>
                  <a:pt x="1146092" y="758991"/>
                </a:lnTo>
                <a:lnTo>
                  <a:pt x="1149074" y="765254"/>
                </a:lnTo>
                <a:lnTo>
                  <a:pt x="1150565" y="766149"/>
                </a:lnTo>
                <a:lnTo>
                  <a:pt x="1152504" y="766894"/>
                </a:lnTo>
                <a:lnTo>
                  <a:pt x="1153547" y="768236"/>
                </a:lnTo>
                <a:lnTo>
                  <a:pt x="1152951" y="769429"/>
                </a:lnTo>
                <a:lnTo>
                  <a:pt x="1149521" y="766596"/>
                </a:lnTo>
                <a:lnTo>
                  <a:pt x="1148478" y="766894"/>
                </a:lnTo>
                <a:lnTo>
                  <a:pt x="1147881" y="768087"/>
                </a:lnTo>
                <a:lnTo>
                  <a:pt x="1147583" y="769280"/>
                </a:lnTo>
                <a:lnTo>
                  <a:pt x="1149074" y="771964"/>
                </a:lnTo>
                <a:lnTo>
                  <a:pt x="1151609" y="771964"/>
                </a:lnTo>
                <a:cubicBezTo>
                  <a:pt x="1151609" y="771964"/>
                  <a:pt x="1155486" y="770920"/>
                  <a:pt x="1155486" y="770920"/>
                </a:cubicBezTo>
                <a:lnTo>
                  <a:pt x="1158767" y="771517"/>
                </a:lnTo>
                <a:lnTo>
                  <a:pt x="1163538" y="769280"/>
                </a:lnTo>
                <a:lnTo>
                  <a:pt x="1165477" y="769280"/>
                </a:lnTo>
                <a:cubicBezTo>
                  <a:pt x="1165477" y="769280"/>
                  <a:pt x="1168608" y="766447"/>
                  <a:pt x="1168608" y="766447"/>
                </a:cubicBezTo>
                <a:lnTo>
                  <a:pt x="1169652" y="763614"/>
                </a:lnTo>
                <a:lnTo>
                  <a:pt x="1170397" y="758096"/>
                </a:lnTo>
                <a:lnTo>
                  <a:pt x="1172485" y="754518"/>
                </a:lnTo>
                <a:lnTo>
                  <a:pt x="1174125" y="750492"/>
                </a:lnTo>
                <a:lnTo>
                  <a:pt x="1174573" y="750492"/>
                </a:lnTo>
                <a:cubicBezTo>
                  <a:pt x="1174573" y="750492"/>
                  <a:pt x="1174722" y="751535"/>
                  <a:pt x="1174722" y="751535"/>
                </a:cubicBezTo>
                <a:lnTo>
                  <a:pt x="1175020" y="751834"/>
                </a:lnTo>
                <a:lnTo>
                  <a:pt x="1175467" y="743185"/>
                </a:lnTo>
                <a:lnTo>
                  <a:pt x="1177257" y="730361"/>
                </a:lnTo>
                <a:lnTo>
                  <a:pt x="1176958" y="723353"/>
                </a:lnTo>
                <a:lnTo>
                  <a:pt x="1175915" y="717836"/>
                </a:lnTo>
                <a:lnTo>
                  <a:pt x="1174871" y="715151"/>
                </a:lnTo>
                <a:lnTo>
                  <a:pt x="1172187" y="711573"/>
                </a:lnTo>
                <a:lnTo>
                  <a:pt x="1161003" y="682794"/>
                </a:lnTo>
                <a:lnTo>
                  <a:pt x="1160108" y="680110"/>
                </a:lnTo>
                <a:lnTo>
                  <a:pt x="1158468" y="676829"/>
                </a:lnTo>
                <a:lnTo>
                  <a:pt x="1157424" y="671461"/>
                </a:lnTo>
                <a:lnTo>
                  <a:pt x="1156530" y="669224"/>
                </a:lnTo>
                <a:lnTo>
                  <a:pt x="1156082" y="665646"/>
                </a:lnTo>
                <a:lnTo>
                  <a:pt x="1156828" y="665646"/>
                </a:lnTo>
                <a:cubicBezTo>
                  <a:pt x="1156828" y="665646"/>
                  <a:pt x="1157872" y="666391"/>
                  <a:pt x="1157872" y="666391"/>
                </a:cubicBezTo>
                <a:lnTo>
                  <a:pt x="1157574" y="667882"/>
                </a:lnTo>
                <a:lnTo>
                  <a:pt x="1157872" y="669374"/>
                </a:lnTo>
                <a:lnTo>
                  <a:pt x="1159661" y="670268"/>
                </a:lnTo>
                <a:lnTo>
                  <a:pt x="1159959" y="670865"/>
                </a:lnTo>
                <a:lnTo>
                  <a:pt x="1158916" y="672654"/>
                </a:lnTo>
                <a:lnTo>
                  <a:pt x="1158916" y="674294"/>
                </a:lnTo>
                <a:cubicBezTo>
                  <a:pt x="1158916" y="674294"/>
                  <a:pt x="1159810" y="677724"/>
                  <a:pt x="1159810" y="677724"/>
                </a:cubicBezTo>
                <a:lnTo>
                  <a:pt x="1160556" y="676829"/>
                </a:lnTo>
                <a:lnTo>
                  <a:pt x="1160854" y="674593"/>
                </a:lnTo>
                <a:lnTo>
                  <a:pt x="1161450" y="672654"/>
                </a:lnTo>
                <a:lnTo>
                  <a:pt x="1162196" y="672654"/>
                </a:lnTo>
                <a:cubicBezTo>
                  <a:pt x="1162196" y="672654"/>
                  <a:pt x="1161749" y="678469"/>
                  <a:pt x="1161749" y="678469"/>
                </a:cubicBezTo>
                <a:lnTo>
                  <a:pt x="1162047" y="682645"/>
                </a:lnTo>
                <a:lnTo>
                  <a:pt x="1164880" y="689802"/>
                </a:lnTo>
                <a:lnTo>
                  <a:pt x="1166073" y="690846"/>
                </a:lnTo>
                <a:lnTo>
                  <a:pt x="1164135" y="685776"/>
                </a:lnTo>
                <a:lnTo>
                  <a:pt x="1163091" y="682496"/>
                </a:lnTo>
                <a:lnTo>
                  <a:pt x="1162792" y="679811"/>
                </a:lnTo>
                <a:lnTo>
                  <a:pt x="1162792" y="676978"/>
                </a:lnTo>
                <a:cubicBezTo>
                  <a:pt x="1162792" y="676978"/>
                  <a:pt x="1163240" y="675189"/>
                  <a:pt x="1163240" y="675189"/>
                </a:cubicBezTo>
                <a:lnTo>
                  <a:pt x="1164433" y="673400"/>
                </a:lnTo>
                <a:lnTo>
                  <a:pt x="1163389" y="671312"/>
                </a:lnTo>
                <a:lnTo>
                  <a:pt x="1154591" y="656699"/>
                </a:lnTo>
                <a:lnTo>
                  <a:pt x="1149223" y="644621"/>
                </a:lnTo>
                <a:lnTo>
                  <a:pt x="1145346" y="634630"/>
                </a:lnTo>
                <a:lnTo>
                  <a:pt x="1143109" y="624192"/>
                </a:lnTo>
                <a:lnTo>
                  <a:pt x="1141768" y="620315"/>
                </a:lnTo>
                <a:lnTo>
                  <a:pt x="1139829" y="609131"/>
                </a:lnTo>
                <a:lnTo>
                  <a:pt x="1138636" y="606447"/>
                </a:lnTo>
                <a:lnTo>
                  <a:pt x="1138338" y="604360"/>
                </a:lnTo>
                <a:lnTo>
                  <a:pt x="1138338" y="602123"/>
                </a:lnTo>
                <a:cubicBezTo>
                  <a:pt x="1138338" y="602123"/>
                  <a:pt x="1138785" y="600930"/>
                  <a:pt x="1138785" y="600930"/>
                </a:cubicBezTo>
                <a:lnTo>
                  <a:pt x="1139531" y="598097"/>
                </a:lnTo>
                <a:lnTo>
                  <a:pt x="1139978" y="595711"/>
                </a:lnTo>
                <a:lnTo>
                  <a:pt x="1139978" y="594518"/>
                </a:lnTo>
                <a:cubicBezTo>
                  <a:pt x="1139978" y="594518"/>
                  <a:pt x="1140276" y="592282"/>
                  <a:pt x="1140276" y="592282"/>
                </a:cubicBezTo>
                <a:lnTo>
                  <a:pt x="1141022" y="592878"/>
                </a:lnTo>
                <a:lnTo>
                  <a:pt x="1142215" y="593176"/>
                </a:lnTo>
                <a:lnTo>
                  <a:pt x="1144153" y="590343"/>
                </a:lnTo>
                <a:lnTo>
                  <a:pt x="1143109" y="588852"/>
                </a:lnTo>
                <a:lnTo>
                  <a:pt x="1141768" y="588255"/>
                </a:lnTo>
                <a:lnTo>
                  <a:pt x="1141768" y="587659"/>
                </a:lnTo>
                <a:cubicBezTo>
                  <a:pt x="1141768" y="587659"/>
                  <a:pt x="1144004" y="587062"/>
                  <a:pt x="1144004" y="587062"/>
                </a:cubicBezTo>
                <a:lnTo>
                  <a:pt x="1145048" y="585124"/>
                </a:lnTo>
                <a:lnTo>
                  <a:pt x="1146092" y="584080"/>
                </a:lnTo>
                <a:lnTo>
                  <a:pt x="1147285" y="582291"/>
                </a:lnTo>
                <a:lnTo>
                  <a:pt x="1146688" y="581993"/>
                </a:lnTo>
                <a:lnTo>
                  <a:pt x="1145943" y="582291"/>
                </a:lnTo>
                <a:lnTo>
                  <a:pt x="1145048" y="581993"/>
                </a:lnTo>
                <a:lnTo>
                  <a:pt x="1145495" y="580949"/>
                </a:lnTo>
                <a:lnTo>
                  <a:pt x="1147434" y="579905"/>
                </a:lnTo>
                <a:lnTo>
                  <a:pt x="1147434" y="578861"/>
                </a:lnTo>
                <a:cubicBezTo>
                  <a:pt x="1147434" y="578861"/>
                  <a:pt x="1146986" y="578265"/>
                  <a:pt x="1146986" y="578265"/>
                </a:cubicBezTo>
                <a:lnTo>
                  <a:pt x="1146688" y="577072"/>
                </a:lnTo>
                <a:lnTo>
                  <a:pt x="1147583" y="575879"/>
                </a:lnTo>
                <a:lnTo>
                  <a:pt x="1149223" y="575581"/>
                </a:lnTo>
                <a:lnTo>
                  <a:pt x="1150118" y="574537"/>
                </a:lnTo>
                <a:lnTo>
                  <a:pt x="1150118" y="573791"/>
                </a:lnTo>
                <a:cubicBezTo>
                  <a:pt x="1150118" y="573791"/>
                  <a:pt x="1149372" y="572897"/>
                  <a:pt x="1149372" y="572897"/>
                </a:cubicBezTo>
                <a:lnTo>
                  <a:pt x="1148925" y="571704"/>
                </a:lnTo>
                <a:lnTo>
                  <a:pt x="1149671" y="571256"/>
                </a:lnTo>
                <a:lnTo>
                  <a:pt x="1150714" y="571256"/>
                </a:lnTo>
                <a:cubicBezTo>
                  <a:pt x="1150714" y="571256"/>
                  <a:pt x="1153995" y="569765"/>
                  <a:pt x="1153995" y="569765"/>
                </a:cubicBezTo>
                <a:lnTo>
                  <a:pt x="1155337" y="567230"/>
                </a:lnTo>
                <a:lnTo>
                  <a:pt x="1155039" y="566037"/>
                </a:lnTo>
                <a:lnTo>
                  <a:pt x="1155933" y="564695"/>
                </a:lnTo>
                <a:lnTo>
                  <a:pt x="1157424" y="564397"/>
                </a:lnTo>
                <a:lnTo>
                  <a:pt x="1158319" y="563950"/>
                </a:lnTo>
                <a:lnTo>
                  <a:pt x="1159959" y="561713"/>
                </a:lnTo>
                <a:lnTo>
                  <a:pt x="1159959" y="560818"/>
                </a:lnTo>
                <a:cubicBezTo>
                  <a:pt x="1159959" y="560818"/>
                  <a:pt x="1158916" y="560222"/>
                  <a:pt x="1158916" y="560222"/>
                </a:cubicBezTo>
                <a:lnTo>
                  <a:pt x="1158021" y="559178"/>
                </a:lnTo>
                <a:lnTo>
                  <a:pt x="1157126" y="557240"/>
                </a:lnTo>
                <a:lnTo>
                  <a:pt x="1157126" y="554705"/>
                </a:lnTo>
                <a:cubicBezTo>
                  <a:pt x="1157126" y="554705"/>
                  <a:pt x="1159512" y="558134"/>
                  <a:pt x="1159512" y="558134"/>
                </a:cubicBezTo>
                <a:lnTo>
                  <a:pt x="1160258" y="557836"/>
                </a:lnTo>
                <a:lnTo>
                  <a:pt x="1160258" y="556792"/>
                </a:lnTo>
                <a:cubicBezTo>
                  <a:pt x="1160258" y="556792"/>
                  <a:pt x="1161152" y="556345"/>
                  <a:pt x="1161152" y="556345"/>
                </a:cubicBezTo>
                <a:lnTo>
                  <a:pt x="1161749" y="558433"/>
                </a:lnTo>
                <a:lnTo>
                  <a:pt x="1162196" y="559476"/>
                </a:lnTo>
                <a:lnTo>
                  <a:pt x="1162942" y="559476"/>
                </a:lnTo>
                <a:cubicBezTo>
                  <a:pt x="1162942" y="559476"/>
                  <a:pt x="1164731" y="558582"/>
                  <a:pt x="1164731" y="558582"/>
                </a:cubicBezTo>
                <a:lnTo>
                  <a:pt x="1165477" y="557687"/>
                </a:lnTo>
                <a:lnTo>
                  <a:pt x="1165775" y="555599"/>
                </a:lnTo>
                <a:lnTo>
                  <a:pt x="1164284" y="553959"/>
                </a:lnTo>
                <a:lnTo>
                  <a:pt x="1161600" y="552915"/>
                </a:lnTo>
                <a:lnTo>
                  <a:pt x="1163240" y="552319"/>
                </a:lnTo>
                <a:lnTo>
                  <a:pt x="1166222" y="552766"/>
                </a:lnTo>
                <a:lnTo>
                  <a:pt x="1168757" y="553363"/>
                </a:lnTo>
                <a:lnTo>
                  <a:pt x="1171292" y="552319"/>
                </a:lnTo>
                <a:lnTo>
                  <a:pt x="1172336" y="551126"/>
                </a:lnTo>
                <a:lnTo>
                  <a:pt x="1173678" y="550679"/>
                </a:lnTo>
                <a:lnTo>
                  <a:pt x="1175169" y="550679"/>
                </a:lnTo>
                <a:cubicBezTo>
                  <a:pt x="1175169" y="550679"/>
                  <a:pt x="1177853" y="549784"/>
                  <a:pt x="1177853" y="549784"/>
                </a:cubicBezTo>
                <a:lnTo>
                  <a:pt x="1179941" y="548293"/>
                </a:lnTo>
                <a:lnTo>
                  <a:pt x="1181134" y="546354"/>
                </a:lnTo>
                <a:lnTo>
                  <a:pt x="1180090" y="543819"/>
                </a:lnTo>
                <a:lnTo>
                  <a:pt x="1183519" y="544565"/>
                </a:lnTo>
                <a:lnTo>
                  <a:pt x="1185309" y="543372"/>
                </a:lnTo>
                <a:lnTo>
                  <a:pt x="1188440" y="540837"/>
                </a:lnTo>
                <a:lnTo>
                  <a:pt x="1189186" y="538004"/>
                </a:lnTo>
                <a:lnTo>
                  <a:pt x="1191572" y="537258"/>
                </a:lnTo>
                <a:lnTo>
                  <a:pt x="1193659" y="536811"/>
                </a:lnTo>
                <a:lnTo>
                  <a:pt x="1197387" y="533978"/>
                </a:lnTo>
                <a:lnTo>
                  <a:pt x="1198580" y="532487"/>
                </a:lnTo>
                <a:lnTo>
                  <a:pt x="1197238" y="528461"/>
                </a:lnTo>
                <a:lnTo>
                  <a:pt x="1198729" y="525777"/>
                </a:lnTo>
                <a:lnTo>
                  <a:pt x="1198729" y="527118"/>
                </a:lnTo>
                <a:cubicBezTo>
                  <a:pt x="1198729" y="527118"/>
                  <a:pt x="1198431" y="528610"/>
                  <a:pt x="1198431" y="528610"/>
                </a:cubicBezTo>
                <a:lnTo>
                  <a:pt x="1199624" y="530697"/>
                </a:lnTo>
                <a:lnTo>
                  <a:pt x="1201115" y="525777"/>
                </a:lnTo>
                <a:lnTo>
                  <a:pt x="1206781" y="518023"/>
                </a:lnTo>
                <a:lnTo>
                  <a:pt x="1208869" y="516084"/>
                </a:lnTo>
                <a:lnTo>
                  <a:pt x="1215877" y="511462"/>
                </a:lnTo>
                <a:lnTo>
                  <a:pt x="1220351" y="510119"/>
                </a:lnTo>
                <a:lnTo>
                  <a:pt x="1230639" y="510119"/>
                </a:lnTo>
                <a:cubicBezTo>
                  <a:pt x="1230639" y="510119"/>
                  <a:pt x="1231832" y="507734"/>
                  <a:pt x="1231832" y="507734"/>
                </a:cubicBezTo>
                <a:lnTo>
                  <a:pt x="1232280" y="502366"/>
                </a:lnTo>
                <a:lnTo>
                  <a:pt x="1233025" y="505348"/>
                </a:lnTo>
                <a:lnTo>
                  <a:pt x="1233025" y="507883"/>
                </a:lnTo>
                <a:cubicBezTo>
                  <a:pt x="1233025" y="507883"/>
                  <a:pt x="1233025" y="509374"/>
                  <a:pt x="1233025" y="509374"/>
                </a:cubicBezTo>
                <a:lnTo>
                  <a:pt x="1234069" y="505944"/>
                </a:lnTo>
                <a:lnTo>
                  <a:pt x="1234815" y="502962"/>
                </a:lnTo>
                <a:lnTo>
                  <a:pt x="1237648" y="498787"/>
                </a:lnTo>
                <a:lnTo>
                  <a:pt x="1238990" y="497296"/>
                </a:lnTo>
                <a:lnTo>
                  <a:pt x="1240183" y="496550"/>
                </a:lnTo>
                <a:lnTo>
                  <a:pt x="1243613" y="493717"/>
                </a:lnTo>
                <a:lnTo>
                  <a:pt x="1247191" y="491331"/>
                </a:lnTo>
                <a:lnTo>
                  <a:pt x="1246595" y="490437"/>
                </a:lnTo>
                <a:lnTo>
                  <a:pt x="1246296" y="489244"/>
                </a:lnTo>
                <a:lnTo>
                  <a:pt x="1246296" y="484919"/>
                </a:lnTo>
                <a:cubicBezTo>
                  <a:pt x="1246296" y="484919"/>
                  <a:pt x="1247042" y="486112"/>
                  <a:pt x="1247042" y="486112"/>
                </a:cubicBezTo>
                <a:lnTo>
                  <a:pt x="1247788" y="488349"/>
                </a:lnTo>
                <a:lnTo>
                  <a:pt x="1249428" y="488945"/>
                </a:lnTo>
                <a:lnTo>
                  <a:pt x="1250621" y="488498"/>
                </a:lnTo>
                <a:lnTo>
                  <a:pt x="1253752" y="485665"/>
                </a:lnTo>
                <a:lnTo>
                  <a:pt x="1255989" y="485963"/>
                </a:lnTo>
                <a:lnTo>
                  <a:pt x="1260015" y="485963"/>
                </a:lnTo>
                <a:cubicBezTo>
                  <a:pt x="1260015" y="485963"/>
                  <a:pt x="1262699" y="485814"/>
                  <a:pt x="1262699" y="485814"/>
                </a:cubicBezTo>
                <a:lnTo>
                  <a:pt x="1264339" y="485814"/>
                </a:lnTo>
                <a:cubicBezTo>
                  <a:pt x="1264339" y="485814"/>
                  <a:pt x="1265085" y="484323"/>
                  <a:pt x="1265085" y="484323"/>
                </a:cubicBezTo>
                <a:lnTo>
                  <a:pt x="1267471" y="483726"/>
                </a:lnTo>
                <a:lnTo>
                  <a:pt x="1270155" y="483428"/>
                </a:lnTo>
                <a:lnTo>
                  <a:pt x="1272242" y="481341"/>
                </a:lnTo>
                <a:lnTo>
                  <a:pt x="1274330" y="478507"/>
                </a:lnTo>
                <a:lnTo>
                  <a:pt x="1271795" y="476867"/>
                </a:lnTo>
                <a:lnTo>
                  <a:pt x="1264190" y="478358"/>
                </a:lnTo>
                <a:lnTo>
                  <a:pt x="1260164" y="477464"/>
                </a:lnTo>
                <a:lnTo>
                  <a:pt x="1258226" y="475823"/>
                </a:lnTo>
                <a:lnTo>
                  <a:pt x="1255691" y="471797"/>
                </a:lnTo>
                <a:lnTo>
                  <a:pt x="1261208" y="476420"/>
                </a:lnTo>
                <a:lnTo>
                  <a:pt x="1263295" y="476867"/>
                </a:lnTo>
                <a:lnTo>
                  <a:pt x="1267322" y="474332"/>
                </a:lnTo>
                <a:lnTo>
                  <a:pt x="1267769" y="473437"/>
                </a:lnTo>
                <a:lnTo>
                  <a:pt x="1267769" y="471946"/>
                </a:lnTo>
                <a:cubicBezTo>
                  <a:pt x="1267769" y="471946"/>
                  <a:pt x="1268962" y="470008"/>
                  <a:pt x="1268962" y="470008"/>
                </a:cubicBezTo>
                <a:lnTo>
                  <a:pt x="1270304" y="468218"/>
                </a:lnTo>
                <a:lnTo>
                  <a:pt x="1269260" y="467175"/>
                </a:lnTo>
                <a:lnTo>
                  <a:pt x="1268067" y="466429"/>
                </a:lnTo>
                <a:lnTo>
                  <a:pt x="1258076" y="462403"/>
                </a:lnTo>
                <a:lnTo>
                  <a:pt x="1256287" y="460315"/>
                </a:lnTo>
                <a:lnTo>
                  <a:pt x="1260313" y="462254"/>
                </a:lnTo>
                <a:lnTo>
                  <a:pt x="1264190" y="463298"/>
                </a:lnTo>
                <a:lnTo>
                  <a:pt x="1267023" y="462552"/>
                </a:lnTo>
                <a:lnTo>
                  <a:pt x="1267620" y="460166"/>
                </a:lnTo>
                <a:lnTo>
                  <a:pt x="1268515" y="460166"/>
                </a:lnTo>
                <a:cubicBezTo>
                  <a:pt x="1268515" y="460166"/>
                  <a:pt x="1269708" y="460763"/>
                  <a:pt x="1269708" y="460763"/>
                </a:cubicBezTo>
                <a:lnTo>
                  <a:pt x="1270155" y="463000"/>
                </a:lnTo>
                <a:lnTo>
                  <a:pt x="1270900" y="464192"/>
                </a:lnTo>
                <a:lnTo>
                  <a:pt x="1272093" y="463894"/>
                </a:lnTo>
                <a:lnTo>
                  <a:pt x="1273584" y="463894"/>
                </a:lnTo>
                <a:cubicBezTo>
                  <a:pt x="1273584" y="463894"/>
                  <a:pt x="1276567" y="465087"/>
                  <a:pt x="1276567" y="465087"/>
                </a:cubicBezTo>
                <a:lnTo>
                  <a:pt x="1279251" y="465534"/>
                </a:lnTo>
                <a:lnTo>
                  <a:pt x="1281040" y="464789"/>
                </a:lnTo>
                <a:lnTo>
                  <a:pt x="1284619" y="460763"/>
                </a:lnTo>
                <a:lnTo>
                  <a:pt x="1289689" y="456438"/>
                </a:lnTo>
                <a:lnTo>
                  <a:pt x="1290434" y="452711"/>
                </a:lnTo>
                <a:lnTo>
                  <a:pt x="1290136" y="450325"/>
                </a:lnTo>
                <a:lnTo>
                  <a:pt x="1289838" y="448535"/>
                </a:lnTo>
                <a:lnTo>
                  <a:pt x="1288794" y="446746"/>
                </a:lnTo>
                <a:lnTo>
                  <a:pt x="1287750" y="446746"/>
                </a:lnTo>
                <a:cubicBezTo>
                  <a:pt x="1287750" y="446746"/>
                  <a:pt x="1284470" y="448684"/>
                  <a:pt x="1284470" y="448684"/>
                </a:cubicBezTo>
                <a:lnTo>
                  <a:pt x="1283873" y="454053"/>
                </a:lnTo>
                <a:lnTo>
                  <a:pt x="1282680" y="454947"/>
                </a:lnTo>
                <a:lnTo>
                  <a:pt x="1281636" y="454947"/>
                </a:lnTo>
                <a:cubicBezTo>
                  <a:pt x="1281636" y="454947"/>
                  <a:pt x="1281786" y="451965"/>
                  <a:pt x="1281786" y="451965"/>
                </a:cubicBezTo>
                <a:lnTo>
                  <a:pt x="1282233" y="449132"/>
                </a:lnTo>
                <a:lnTo>
                  <a:pt x="1281935" y="446299"/>
                </a:lnTo>
                <a:lnTo>
                  <a:pt x="1278356" y="445702"/>
                </a:lnTo>
                <a:lnTo>
                  <a:pt x="1276865" y="446448"/>
                </a:lnTo>
                <a:lnTo>
                  <a:pt x="1274330" y="446895"/>
                </a:lnTo>
                <a:lnTo>
                  <a:pt x="1270453" y="446895"/>
                </a:lnTo>
                <a:cubicBezTo>
                  <a:pt x="1270453" y="446895"/>
                  <a:pt x="1267620" y="447193"/>
                  <a:pt x="1267620" y="447193"/>
                </a:cubicBezTo>
                <a:lnTo>
                  <a:pt x="1264637" y="446746"/>
                </a:lnTo>
                <a:lnTo>
                  <a:pt x="1264637" y="444360"/>
                </a:lnTo>
                <a:cubicBezTo>
                  <a:pt x="1264637" y="444360"/>
                  <a:pt x="1264339" y="441229"/>
                  <a:pt x="1264339" y="441229"/>
                </a:cubicBezTo>
                <a:lnTo>
                  <a:pt x="1264339" y="438247"/>
                </a:lnTo>
                <a:cubicBezTo>
                  <a:pt x="1264339" y="438247"/>
                  <a:pt x="1264936" y="440781"/>
                  <a:pt x="1264936" y="440781"/>
                </a:cubicBezTo>
                <a:lnTo>
                  <a:pt x="1265980" y="443018"/>
                </a:lnTo>
                <a:lnTo>
                  <a:pt x="1269111" y="444957"/>
                </a:lnTo>
                <a:lnTo>
                  <a:pt x="1271199" y="444509"/>
                </a:lnTo>
                <a:lnTo>
                  <a:pt x="1272690" y="443316"/>
                </a:lnTo>
                <a:lnTo>
                  <a:pt x="1273733" y="441229"/>
                </a:lnTo>
                <a:lnTo>
                  <a:pt x="1275374" y="441229"/>
                </a:lnTo>
                <a:cubicBezTo>
                  <a:pt x="1275374" y="441229"/>
                  <a:pt x="1277909" y="441825"/>
                  <a:pt x="1277909" y="441825"/>
                </a:cubicBezTo>
                <a:lnTo>
                  <a:pt x="1276716" y="439589"/>
                </a:lnTo>
                <a:lnTo>
                  <a:pt x="1278058" y="440334"/>
                </a:lnTo>
                <a:lnTo>
                  <a:pt x="1279996" y="440930"/>
                </a:lnTo>
                <a:lnTo>
                  <a:pt x="1280294" y="438694"/>
                </a:lnTo>
                <a:lnTo>
                  <a:pt x="1280294" y="436755"/>
                </a:lnTo>
                <a:cubicBezTo>
                  <a:pt x="1280294" y="436755"/>
                  <a:pt x="1282531" y="438098"/>
                  <a:pt x="1282531" y="438098"/>
                </a:cubicBezTo>
                <a:lnTo>
                  <a:pt x="1285215" y="438843"/>
                </a:lnTo>
                <a:lnTo>
                  <a:pt x="1287005" y="439887"/>
                </a:lnTo>
                <a:lnTo>
                  <a:pt x="1288645" y="441825"/>
                </a:lnTo>
                <a:lnTo>
                  <a:pt x="1287452" y="436905"/>
                </a:lnTo>
                <a:lnTo>
                  <a:pt x="1285961" y="433326"/>
                </a:lnTo>
                <a:lnTo>
                  <a:pt x="1284619" y="431835"/>
                </a:lnTo>
                <a:lnTo>
                  <a:pt x="1284171" y="430493"/>
                </a:lnTo>
                <a:lnTo>
                  <a:pt x="1285066" y="427510"/>
                </a:lnTo>
                <a:lnTo>
                  <a:pt x="1284768" y="426616"/>
                </a:lnTo>
                <a:lnTo>
                  <a:pt x="1284768" y="425423"/>
                </a:lnTo>
                <a:cubicBezTo>
                  <a:pt x="1284768" y="425423"/>
                  <a:pt x="1285514" y="424677"/>
                  <a:pt x="1285514" y="424677"/>
                </a:cubicBezTo>
                <a:lnTo>
                  <a:pt x="1286259" y="425572"/>
                </a:lnTo>
                <a:lnTo>
                  <a:pt x="1286856" y="427659"/>
                </a:lnTo>
                <a:lnTo>
                  <a:pt x="1289092" y="436905"/>
                </a:lnTo>
                <a:lnTo>
                  <a:pt x="1291180" y="442123"/>
                </a:lnTo>
                <a:lnTo>
                  <a:pt x="1295057" y="449430"/>
                </a:lnTo>
                <a:lnTo>
                  <a:pt x="1296250" y="451070"/>
                </a:lnTo>
                <a:lnTo>
                  <a:pt x="1295653" y="449132"/>
                </a:lnTo>
                <a:lnTo>
                  <a:pt x="1290434" y="438247"/>
                </a:lnTo>
                <a:lnTo>
                  <a:pt x="1287005" y="424826"/>
                </a:lnTo>
                <a:lnTo>
                  <a:pt x="1285663" y="421397"/>
                </a:lnTo>
                <a:lnTo>
                  <a:pt x="1285066" y="418414"/>
                </a:lnTo>
                <a:lnTo>
                  <a:pt x="1284171" y="416774"/>
                </a:lnTo>
                <a:lnTo>
                  <a:pt x="1280294" y="416178"/>
                </a:lnTo>
                <a:lnTo>
                  <a:pt x="1277611" y="415432"/>
                </a:lnTo>
                <a:lnTo>
                  <a:pt x="1273584" y="417371"/>
                </a:lnTo>
                <a:lnTo>
                  <a:pt x="1271199" y="417072"/>
                </a:lnTo>
                <a:lnTo>
                  <a:pt x="1270751" y="414985"/>
                </a:lnTo>
                <a:lnTo>
                  <a:pt x="1267322" y="412301"/>
                </a:lnTo>
                <a:lnTo>
                  <a:pt x="1266278" y="408275"/>
                </a:lnTo>
                <a:lnTo>
                  <a:pt x="1263743" y="407976"/>
                </a:lnTo>
                <a:lnTo>
                  <a:pt x="1259568" y="406634"/>
                </a:lnTo>
                <a:lnTo>
                  <a:pt x="1257480" y="405143"/>
                </a:lnTo>
                <a:lnTo>
                  <a:pt x="1252410" y="404398"/>
                </a:lnTo>
                <a:lnTo>
                  <a:pt x="1251665" y="403950"/>
                </a:lnTo>
                <a:lnTo>
                  <a:pt x="1251068" y="403354"/>
                </a:lnTo>
                <a:lnTo>
                  <a:pt x="1257480" y="403652"/>
                </a:lnTo>
                <a:lnTo>
                  <a:pt x="1265532" y="406783"/>
                </a:lnTo>
                <a:lnTo>
                  <a:pt x="1267471" y="406783"/>
                </a:lnTo>
                <a:cubicBezTo>
                  <a:pt x="1267471" y="406783"/>
                  <a:pt x="1268216" y="409169"/>
                  <a:pt x="1268216" y="409169"/>
                </a:cubicBezTo>
                <a:lnTo>
                  <a:pt x="1270751" y="411406"/>
                </a:lnTo>
                <a:lnTo>
                  <a:pt x="1271944" y="412748"/>
                </a:lnTo>
                <a:lnTo>
                  <a:pt x="1273584" y="413941"/>
                </a:lnTo>
                <a:lnTo>
                  <a:pt x="1275225" y="413195"/>
                </a:lnTo>
                <a:lnTo>
                  <a:pt x="1276716" y="412003"/>
                </a:lnTo>
                <a:lnTo>
                  <a:pt x="1276268" y="410213"/>
                </a:lnTo>
                <a:lnTo>
                  <a:pt x="1275523" y="409020"/>
                </a:lnTo>
                <a:lnTo>
                  <a:pt x="1273584" y="407082"/>
                </a:lnTo>
                <a:lnTo>
                  <a:pt x="1271049" y="406038"/>
                </a:lnTo>
                <a:lnTo>
                  <a:pt x="1268067" y="403652"/>
                </a:lnTo>
                <a:lnTo>
                  <a:pt x="1264787" y="399626"/>
                </a:lnTo>
                <a:lnTo>
                  <a:pt x="1264339" y="398731"/>
                </a:lnTo>
                <a:lnTo>
                  <a:pt x="1264339" y="397837"/>
                </a:lnTo>
                <a:cubicBezTo>
                  <a:pt x="1264339" y="397837"/>
                  <a:pt x="1270006" y="404099"/>
                  <a:pt x="1270006" y="404099"/>
                </a:cubicBezTo>
                <a:lnTo>
                  <a:pt x="1272242" y="405292"/>
                </a:lnTo>
                <a:lnTo>
                  <a:pt x="1273883" y="404398"/>
                </a:lnTo>
                <a:lnTo>
                  <a:pt x="1273584" y="403354"/>
                </a:lnTo>
                <a:lnTo>
                  <a:pt x="1273584" y="401714"/>
                </a:lnTo>
                <a:cubicBezTo>
                  <a:pt x="1273584" y="401714"/>
                  <a:pt x="1277312" y="402608"/>
                  <a:pt x="1277312" y="402608"/>
                </a:cubicBezTo>
                <a:lnTo>
                  <a:pt x="1277611" y="400222"/>
                </a:lnTo>
                <a:lnTo>
                  <a:pt x="1277163" y="398135"/>
                </a:lnTo>
                <a:lnTo>
                  <a:pt x="1274628" y="397091"/>
                </a:lnTo>
                <a:lnTo>
                  <a:pt x="1276268" y="395749"/>
                </a:lnTo>
                <a:lnTo>
                  <a:pt x="1271497" y="393960"/>
                </a:lnTo>
                <a:lnTo>
                  <a:pt x="1269708" y="392618"/>
                </a:lnTo>
                <a:lnTo>
                  <a:pt x="1267918" y="389933"/>
                </a:lnTo>
                <a:lnTo>
                  <a:pt x="1265383" y="388144"/>
                </a:lnTo>
                <a:lnTo>
                  <a:pt x="1261804" y="383969"/>
                </a:lnTo>
                <a:lnTo>
                  <a:pt x="1259866" y="380987"/>
                </a:lnTo>
                <a:lnTo>
                  <a:pt x="1254945" y="376812"/>
                </a:lnTo>
                <a:lnTo>
                  <a:pt x="1255989" y="376812"/>
                </a:lnTo>
                <a:cubicBezTo>
                  <a:pt x="1255989" y="376812"/>
                  <a:pt x="1259419" y="379048"/>
                  <a:pt x="1259419" y="379048"/>
                </a:cubicBezTo>
                <a:lnTo>
                  <a:pt x="1262401" y="383372"/>
                </a:lnTo>
                <a:lnTo>
                  <a:pt x="1263295" y="384118"/>
                </a:lnTo>
                <a:lnTo>
                  <a:pt x="1271199" y="392170"/>
                </a:lnTo>
                <a:lnTo>
                  <a:pt x="1272690" y="392618"/>
                </a:lnTo>
                <a:lnTo>
                  <a:pt x="1275075" y="392618"/>
                </a:lnTo>
                <a:cubicBezTo>
                  <a:pt x="1275075" y="392618"/>
                  <a:pt x="1276119" y="390977"/>
                  <a:pt x="1276119" y="390977"/>
                </a:cubicBezTo>
                <a:lnTo>
                  <a:pt x="1276418" y="388741"/>
                </a:lnTo>
                <a:lnTo>
                  <a:pt x="1277312" y="387100"/>
                </a:lnTo>
                <a:lnTo>
                  <a:pt x="1277312" y="385609"/>
                </a:lnTo>
                <a:cubicBezTo>
                  <a:pt x="1277312" y="385609"/>
                  <a:pt x="1274926" y="383372"/>
                  <a:pt x="1274926" y="383372"/>
                </a:cubicBezTo>
                <a:lnTo>
                  <a:pt x="1271795" y="381881"/>
                </a:lnTo>
                <a:lnTo>
                  <a:pt x="1269708" y="379197"/>
                </a:lnTo>
                <a:lnTo>
                  <a:pt x="1267172" y="378004"/>
                </a:lnTo>
                <a:lnTo>
                  <a:pt x="1260313" y="376066"/>
                </a:lnTo>
                <a:lnTo>
                  <a:pt x="1256585" y="370996"/>
                </a:lnTo>
                <a:lnTo>
                  <a:pt x="1254945" y="370549"/>
                </a:lnTo>
                <a:lnTo>
                  <a:pt x="1251665" y="371443"/>
                </a:lnTo>
                <a:lnTo>
                  <a:pt x="1250621" y="370996"/>
                </a:lnTo>
                <a:lnTo>
                  <a:pt x="1249577" y="369505"/>
                </a:lnTo>
                <a:lnTo>
                  <a:pt x="1250323" y="365330"/>
                </a:lnTo>
                <a:lnTo>
                  <a:pt x="1250919" y="363093"/>
                </a:lnTo>
                <a:lnTo>
                  <a:pt x="1253454" y="360707"/>
                </a:lnTo>
                <a:lnTo>
                  <a:pt x="1255392" y="359365"/>
                </a:lnTo>
                <a:lnTo>
                  <a:pt x="1256585" y="357576"/>
                </a:lnTo>
                <a:lnTo>
                  <a:pt x="1257033" y="353997"/>
                </a:lnTo>
                <a:lnTo>
                  <a:pt x="1257331" y="357576"/>
                </a:lnTo>
                <a:lnTo>
                  <a:pt x="1256436" y="359813"/>
                </a:lnTo>
                <a:lnTo>
                  <a:pt x="1254349" y="361602"/>
                </a:lnTo>
                <a:lnTo>
                  <a:pt x="1252112" y="365031"/>
                </a:lnTo>
                <a:lnTo>
                  <a:pt x="1251516" y="366523"/>
                </a:lnTo>
                <a:lnTo>
                  <a:pt x="1251814" y="369356"/>
                </a:lnTo>
                <a:lnTo>
                  <a:pt x="1253901" y="369654"/>
                </a:lnTo>
                <a:lnTo>
                  <a:pt x="1255989" y="368163"/>
                </a:lnTo>
                <a:lnTo>
                  <a:pt x="1257927" y="368163"/>
                </a:lnTo>
                <a:cubicBezTo>
                  <a:pt x="1257927" y="368163"/>
                  <a:pt x="1258226" y="369654"/>
                  <a:pt x="1258226" y="369654"/>
                </a:cubicBezTo>
                <a:lnTo>
                  <a:pt x="1259269" y="371145"/>
                </a:lnTo>
                <a:lnTo>
                  <a:pt x="1260910" y="372934"/>
                </a:lnTo>
                <a:lnTo>
                  <a:pt x="1261506" y="371443"/>
                </a:lnTo>
                <a:lnTo>
                  <a:pt x="1261506" y="369803"/>
                </a:lnTo>
                <a:cubicBezTo>
                  <a:pt x="1261506" y="369803"/>
                  <a:pt x="1264041" y="373829"/>
                  <a:pt x="1264041" y="373829"/>
                </a:cubicBezTo>
                <a:lnTo>
                  <a:pt x="1268664" y="374873"/>
                </a:lnTo>
                <a:lnTo>
                  <a:pt x="1272391" y="376662"/>
                </a:lnTo>
                <a:lnTo>
                  <a:pt x="1273733" y="378154"/>
                </a:lnTo>
                <a:lnTo>
                  <a:pt x="1275374" y="379346"/>
                </a:lnTo>
                <a:lnTo>
                  <a:pt x="1275374" y="377706"/>
                </a:lnTo>
                <a:cubicBezTo>
                  <a:pt x="1275374" y="377706"/>
                  <a:pt x="1274777" y="375917"/>
                  <a:pt x="1274777" y="375917"/>
                </a:cubicBezTo>
                <a:lnTo>
                  <a:pt x="1273584" y="373680"/>
                </a:lnTo>
                <a:lnTo>
                  <a:pt x="1267471" y="367716"/>
                </a:lnTo>
                <a:lnTo>
                  <a:pt x="1266725" y="365031"/>
                </a:lnTo>
                <a:lnTo>
                  <a:pt x="1266427" y="362646"/>
                </a:lnTo>
                <a:lnTo>
                  <a:pt x="1266874" y="363689"/>
                </a:lnTo>
                <a:lnTo>
                  <a:pt x="1267172" y="365031"/>
                </a:lnTo>
                <a:lnTo>
                  <a:pt x="1269111" y="368312"/>
                </a:lnTo>
                <a:lnTo>
                  <a:pt x="1270751" y="369356"/>
                </a:lnTo>
                <a:lnTo>
                  <a:pt x="1272690" y="370698"/>
                </a:lnTo>
                <a:lnTo>
                  <a:pt x="1273883" y="370400"/>
                </a:lnTo>
                <a:lnTo>
                  <a:pt x="1273286" y="368759"/>
                </a:lnTo>
                <a:lnTo>
                  <a:pt x="1272242" y="366970"/>
                </a:lnTo>
                <a:lnTo>
                  <a:pt x="1271049" y="365181"/>
                </a:lnTo>
                <a:lnTo>
                  <a:pt x="1270155" y="358470"/>
                </a:lnTo>
                <a:lnTo>
                  <a:pt x="1270602" y="356979"/>
                </a:lnTo>
                <a:lnTo>
                  <a:pt x="1270602" y="355339"/>
                </a:lnTo>
                <a:cubicBezTo>
                  <a:pt x="1270602" y="355339"/>
                  <a:pt x="1270602" y="353550"/>
                  <a:pt x="1270602" y="353550"/>
                </a:cubicBezTo>
                <a:lnTo>
                  <a:pt x="1271348" y="352059"/>
                </a:lnTo>
                <a:lnTo>
                  <a:pt x="1270751" y="350269"/>
                </a:lnTo>
                <a:lnTo>
                  <a:pt x="1269708" y="348181"/>
                </a:lnTo>
                <a:lnTo>
                  <a:pt x="1270006" y="348181"/>
                </a:lnTo>
                <a:cubicBezTo>
                  <a:pt x="1270006" y="348181"/>
                  <a:pt x="1271944" y="349225"/>
                  <a:pt x="1271944" y="349225"/>
                </a:cubicBezTo>
                <a:lnTo>
                  <a:pt x="1273286" y="347883"/>
                </a:lnTo>
                <a:lnTo>
                  <a:pt x="1273286" y="346243"/>
                </a:lnTo>
                <a:cubicBezTo>
                  <a:pt x="1273286" y="346243"/>
                  <a:pt x="1271497" y="345199"/>
                  <a:pt x="1271497" y="345199"/>
                </a:cubicBezTo>
                <a:lnTo>
                  <a:pt x="1269260" y="342068"/>
                </a:lnTo>
                <a:lnTo>
                  <a:pt x="1269260" y="341621"/>
                </a:lnTo>
                <a:cubicBezTo>
                  <a:pt x="1269260" y="341621"/>
                  <a:pt x="1273286" y="343112"/>
                  <a:pt x="1273286" y="343112"/>
                </a:cubicBezTo>
                <a:lnTo>
                  <a:pt x="1273733" y="342217"/>
                </a:lnTo>
                <a:lnTo>
                  <a:pt x="1273733" y="340577"/>
                </a:lnTo>
                <a:cubicBezTo>
                  <a:pt x="1273733" y="340577"/>
                  <a:pt x="1274926" y="339980"/>
                  <a:pt x="1274926" y="339980"/>
                </a:cubicBezTo>
                <a:lnTo>
                  <a:pt x="1275225" y="338638"/>
                </a:lnTo>
                <a:lnTo>
                  <a:pt x="1275225" y="337893"/>
                </a:lnTo>
                <a:cubicBezTo>
                  <a:pt x="1275225" y="337893"/>
                  <a:pt x="1275672" y="337296"/>
                  <a:pt x="1275672" y="337296"/>
                </a:cubicBezTo>
                <a:lnTo>
                  <a:pt x="1277163" y="339831"/>
                </a:lnTo>
                <a:lnTo>
                  <a:pt x="1277611" y="338936"/>
                </a:lnTo>
                <a:lnTo>
                  <a:pt x="1277909" y="336103"/>
                </a:lnTo>
                <a:lnTo>
                  <a:pt x="1278505" y="336700"/>
                </a:lnTo>
                <a:lnTo>
                  <a:pt x="1278505" y="338042"/>
                </a:lnTo>
                <a:cubicBezTo>
                  <a:pt x="1278505" y="338042"/>
                  <a:pt x="1280593" y="337296"/>
                  <a:pt x="1280593" y="337296"/>
                </a:cubicBezTo>
                <a:lnTo>
                  <a:pt x="1281786" y="336402"/>
                </a:lnTo>
                <a:lnTo>
                  <a:pt x="1282233" y="335209"/>
                </a:lnTo>
                <a:lnTo>
                  <a:pt x="1282233" y="333419"/>
                </a:lnTo>
                <a:cubicBezTo>
                  <a:pt x="1282233" y="333419"/>
                  <a:pt x="1282680" y="332375"/>
                  <a:pt x="1282680" y="332375"/>
                </a:cubicBezTo>
                <a:lnTo>
                  <a:pt x="1284171" y="332077"/>
                </a:lnTo>
                <a:lnTo>
                  <a:pt x="1285364" y="331481"/>
                </a:lnTo>
                <a:lnTo>
                  <a:pt x="1285066" y="334016"/>
                </a:lnTo>
                <a:lnTo>
                  <a:pt x="1287601" y="334016"/>
                </a:lnTo>
                <a:cubicBezTo>
                  <a:pt x="1287601" y="334016"/>
                  <a:pt x="1286557" y="335209"/>
                  <a:pt x="1286557" y="335209"/>
                </a:cubicBezTo>
                <a:lnTo>
                  <a:pt x="1285514" y="335507"/>
                </a:lnTo>
                <a:lnTo>
                  <a:pt x="1284171" y="337147"/>
                </a:lnTo>
                <a:lnTo>
                  <a:pt x="1285812" y="337594"/>
                </a:lnTo>
                <a:lnTo>
                  <a:pt x="1287452" y="338340"/>
                </a:lnTo>
                <a:lnTo>
                  <a:pt x="1284768" y="338638"/>
                </a:lnTo>
                <a:lnTo>
                  <a:pt x="1282233" y="338638"/>
                </a:lnTo>
                <a:cubicBezTo>
                  <a:pt x="1282233" y="338638"/>
                  <a:pt x="1280145" y="340278"/>
                  <a:pt x="1280145" y="340278"/>
                </a:cubicBezTo>
                <a:lnTo>
                  <a:pt x="1277909" y="344305"/>
                </a:lnTo>
                <a:lnTo>
                  <a:pt x="1278356" y="348480"/>
                </a:lnTo>
                <a:lnTo>
                  <a:pt x="1280593" y="346541"/>
                </a:lnTo>
                <a:lnTo>
                  <a:pt x="1280593" y="347883"/>
                </a:lnTo>
                <a:cubicBezTo>
                  <a:pt x="1280593" y="347883"/>
                  <a:pt x="1279251" y="350866"/>
                  <a:pt x="1279251" y="350866"/>
                </a:cubicBezTo>
                <a:lnTo>
                  <a:pt x="1277760" y="350269"/>
                </a:lnTo>
                <a:lnTo>
                  <a:pt x="1275970" y="350269"/>
                </a:lnTo>
                <a:cubicBezTo>
                  <a:pt x="1275970" y="350269"/>
                  <a:pt x="1275523" y="352059"/>
                  <a:pt x="1275523" y="352059"/>
                </a:cubicBezTo>
                <a:lnTo>
                  <a:pt x="1275523" y="353401"/>
                </a:lnTo>
                <a:cubicBezTo>
                  <a:pt x="1275523" y="353401"/>
                  <a:pt x="1277909" y="352357"/>
                  <a:pt x="1277909" y="352357"/>
                </a:cubicBezTo>
                <a:lnTo>
                  <a:pt x="1279251" y="353252"/>
                </a:lnTo>
                <a:lnTo>
                  <a:pt x="1279847" y="355190"/>
                </a:lnTo>
                <a:lnTo>
                  <a:pt x="1277760" y="356085"/>
                </a:lnTo>
                <a:lnTo>
                  <a:pt x="1276418" y="356085"/>
                </a:lnTo>
                <a:cubicBezTo>
                  <a:pt x="1276418" y="356085"/>
                  <a:pt x="1275374" y="359663"/>
                  <a:pt x="1275374" y="359663"/>
                </a:cubicBezTo>
                <a:lnTo>
                  <a:pt x="1276268" y="359216"/>
                </a:lnTo>
                <a:lnTo>
                  <a:pt x="1277014" y="357576"/>
                </a:lnTo>
                <a:lnTo>
                  <a:pt x="1278803" y="358023"/>
                </a:lnTo>
                <a:lnTo>
                  <a:pt x="1279847" y="359663"/>
                </a:lnTo>
                <a:lnTo>
                  <a:pt x="1282979" y="362347"/>
                </a:lnTo>
                <a:lnTo>
                  <a:pt x="1284022" y="362347"/>
                </a:lnTo>
                <a:cubicBezTo>
                  <a:pt x="1284022" y="362347"/>
                  <a:pt x="1284470" y="362944"/>
                  <a:pt x="1284470" y="362944"/>
                </a:cubicBezTo>
                <a:lnTo>
                  <a:pt x="1281487" y="362944"/>
                </a:lnTo>
                <a:cubicBezTo>
                  <a:pt x="1281487" y="362944"/>
                  <a:pt x="1279251" y="362347"/>
                  <a:pt x="1279251" y="362347"/>
                </a:cubicBezTo>
                <a:lnTo>
                  <a:pt x="1277461" y="362944"/>
                </a:lnTo>
                <a:lnTo>
                  <a:pt x="1276716" y="366373"/>
                </a:lnTo>
                <a:lnTo>
                  <a:pt x="1277461" y="368163"/>
                </a:lnTo>
                <a:lnTo>
                  <a:pt x="1278803" y="370549"/>
                </a:lnTo>
                <a:lnTo>
                  <a:pt x="1281338" y="371891"/>
                </a:lnTo>
                <a:lnTo>
                  <a:pt x="1283128" y="373084"/>
                </a:lnTo>
                <a:lnTo>
                  <a:pt x="1283873" y="372636"/>
                </a:lnTo>
                <a:lnTo>
                  <a:pt x="1284171" y="371742"/>
                </a:lnTo>
                <a:lnTo>
                  <a:pt x="1284768" y="371443"/>
                </a:lnTo>
                <a:lnTo>
                  <a:pt x="1285215" y="372785"/>
                </a:lnTo>
                <a:lnTo>
                  <a:pt x="1285961" y="372189"/>
                </a:lnTo>
                <a:lnTo>
                  <a:pt x="1287303" y="370698"/>
                </a:lnTo>
                <a:lnTo>
                  <a:pt x="1288048" y="370698"/>
                </a:lnTo>
                <a:cubicBezTo>
                  <a:pt x="1288048" y="370698"/>
                  <a:pt x="1287601" y="371891"/>
                  <a:pt x="1287601" y="371891"/>
                </a:cubicBezTo>
                <a:lnTo>
                  <a:pt x="1287899" y="373680"/>
                </a:lnTo>
                <a:lnTo>
                  <a:pt x="1287303" y="375171"/>
                </a:lnTo>
                <a:lnTo>
                  <a:pt x="1286110" y="376662"/>
                </a:lnTo>
                <a:lnTo>
                  <a:pt x="1287005" y="377408"/>
                </a:lnTo>
                <a:lnTo>
                  <a:pt x="1287899" y="377408"/>
                </a:lnTo>
                <a:cubicBezTo>
                  <a:pt x="1287899" y="377408"/>
                  <a:pt x="1289539" y="379346"/>
                  <a:pt x="1289539" y="379346"/>
                </a:cubicBezTo>
                <a:lnTo>
                  <a:pt x="1288645" y="380987"/>
                </a:lnTo>
                <a:lnTo>
                  <a:pt x="1288048" y="382925"/>
                </a:lnTo>
                <a:lnTo>
                  <a:pt x="1291031" y="382925"/>
                </a:lnTo>
                <a:cubicBezTo>
                  <a:pt x="1291031" y="382925"/>
                  <a:pt x="1292969" y="383522"/>
                  <a:pt x="1292969" y="383522"/>
                </a:cubicBezTo>
                <a:lnTo>
                  <a:pt x="1291329" y="387697"/>
                </a:lnTo>
                <a:lnTo>
                  <a:pt x="1289390" y="389784"/>
                </a:lnTo>
                <a:lnTo>
                  <a:pt x="1286856" y="394109"/>
                </a:lnTo>
                <a:lnTo>
                  <a:pt x="1284619" y="401117"/>
                </a:lnTo>
                <a:lnTo>
                  <a:pt x="1284022" y="405441"/>
                </a:lnTo>
                <a:lnTo>
                  <a:pt x="1284321" y="407082"/>
                </a:lnTo>
                <a:lnTo>
                  <a:pt x="1285663" y="409020"/>
                </a:lnTo>
                <a:lnTo>
                  <a:pt x="1287750" y="404398"/>
                </a:lnTo>
                <a:lnTo>
                  <a:pt x="1288794" y="400371"/>
                </a:lnTo>
                <a:lnTo>
                  <a:pt x="1289987" y="398880"/>
                </a:lnTo>
                <a:lnTo>
                  <a:pt x="1291776" y="397538"/>
                </a:lnTo>
                <a:lnTo>
                  <a:pt x="1293566" y="396942"/>
                </a:lnTo>
                <a:lnTo>
                  <a:pt x="1294759" y="396196"/>
                </a:lnTo>
                <a:lnTo>
                  <a:pt x="1294460" y="393960"/>
                </a:lnTo>
                <a:lnTo>
                  <a:pt x="1300872" y="380241"/>
                </a:lnTo>
                <a:lnTo>
                  <a:pt x="1302513" y="378154"/>
                </a:lnTo>
                <a:lnTo>
                  <a:pt x="1304302" y="374575"/>
                </a:lnTo>
                <a:lnTo>
                  <a:pt x="1306091" y="374127"/>
                </a:lnTo>
                <a:lnTo>
                  <a:pt x="1306539" y="372785"/>
                </a:lnTo>
                <a:lnTo>
                  <a:pt x="1306539" y="370101"/>
                </a:lnTo>
                <a:cubicBezTo>
                  <a:pt x="1306539" y="370101"/>
                  <a:pt x="1307135" y="369356"/>
                  <a:pt x="1307135" y="369356"/>
                </a:cubicBezTo>
                <a:lnTo>
                  <a:pt x="1307881" y="368759"/>
                </a:lnTo>
                <a:lnTo>
                  <a:pt x="1308328" y="369207"/>
                </a:lnTo>
                <a:lnTo>
                  <a:pt x="1308328" y="370549"/>
                </a:lnTo>
                <a:cubicBezTo>
                  <a:pt x="1308328" y="370549"/>
                  <a:pt x="1308924" y="369952"/>
                  <a:pt x="1308924" y="369952"/>
                </a:cubicBezTo>
                <a:lnTo>
                  <a:pt x="1309223" y="368610"/>
                </a:lnTo>
                <a:lnTo>
                  <a:pt x="1309223" y="366224"/>
                </a:lnTo>
                <a:cubicBezTo>
                  <a:pt x="1309223" y="366224"/>
                  <a:pt x="1308328" y="363838"/>
                  <a:pt x="1308328" y="363838"/>
                </a:cubicBezTo>
                <a:lnTo>
                  <a:pt x="1307284" y="363242"/>
                </a:lnTo>
                <a:lnTo>
                  <a:pt x="1305346" y="363540"/>
                </a:lnTo>
                <a:lnTo>
                  <a:pt x="1306837" y="362198"/>
                </a:lnTo>
                <a:lnTo>
                  <a:pt x="1308030" y="359365"/>
                </a:lnTo>
                <a:lnTo>
                  <a:pt x="1308030" y="357576"/>
                </a:lnTo>
                <a:cubicBezTo>
                  <a:pt x="1308030" y="357576"/>
                  <a:pt x="1305346" y="356234"/>
                  <a:pt x="1305346" y="356234"/>
                </a:cubicBezTo>
                <a:lnTo>
                  <a:pt x="1302065" y="351462"/>
                </a:lnTo>
                <a:lnTo>
                  <a:pt x="1299978" y="347436"/>
                </a:lnTo>
                <a:lnTo>
                  <a:pt x="1299381" y="341322"/>
                </a:lnTo>
                <a:lnTo>
                  <a:pt x="1296548" y="337445"/>
                </a:lnTo>
                <a:lnTo>
                  <a:pt x="1295057" y="335060"/>
                </a:lnTo>
                <a:lnTo>
                  <a:pt x="1295057" y="332674"/>
                </a:lnTo>
                <a:cubicBezTo>
                  <a:pt x="1295057" y="332674"/>
                  <a:pt x="1294908" y="331481"/>
                  <a:pt x="1294908" y="331481"/>
                </a:cubicBezTo>
                <a:lnTo>
                  <a:pt x="1294908" y="329840"/>
                </a:lnTo>
                <a:cubicBezTo>
                  <a:pt x="1294908" y="329840"/>
                  <a:pt x="1296995" y="327306"/>
                  <a:pt x="1296995" y="327306"/>
                </a:cubicBezTo>
                <a:lnTo>
                  <a:pt x="1298039" y="325218"/>
                </a:lnTo>
                <a:lnTo>
                  <a:pt x="1299679" y="323578"/>
                </a:lnTo>
                <a:lnTo>
                  <a:pt x="1301767" y="322534"/>
                </a:lnTo>
                <a:lnTo>
                  <a:pt x="1305644" y="321490"/>
                </a:lnTo>
                <a:lnTo>
                  <a:pt x="1308179" y="318657"/>
                </a:lnTo>
                <a:lnTo>
                  <a:pt x="1307433" y="320297"/>
                </a:lnTo>
                <a:lnTo>
                  <a:pt x="1306091" y="322236"/>
                </a:lnTo>
                <a:lnTo>
                  <a:pt x="1300872" y="323578"/>
                </a:lnTo>
                <a:lnTo>
                  <a:pt x="1299083" y="324920"/>
                </a:lnTo>
                <a:lnTo>
                  <a:pt x="1297741" y="327455"/>
                </a:lnTo>
                <a:lnTo>
                  <a:pt x="1296399" y="331033"/>
                </a:lnTo>
                <a:lnTo>
                  <a:pt x="1296399" y="333270"/>
                </a:lnTo>
                <a:cubicBezTo>
                  <a:pt x="1296399" y="333270"/>
                  <a:pt x="1296399" y="334612"/>
                  <a:pt x="1296399" y="334612"/>
                </a:cubicBezTo>
                <a:lnTo>
                  <a:pt x="1300872" y="339384"/>
                </a:lnTo>
                <a:lnTo>
                  <a:pt x="1304153" y="341173"/>
                </a:lnTo>
                <a:lnTo>
                  <a:pt x="1306688" y="343559"/>
                </a:lnTo>
                <a:lnTo>
                  <a:pt x="1308924" y="343559"/>
                </a:lnTo>
                <a:cubicBezTo>
                  <a:pt x="1308924" y="343559"/>
                  <a:pt x="1310863" y="344156"/>
                  <a:pt x="1310863" y="344156"/>
                </a:cubicBezTo>
                <a:lnTo>
                  <a:pt x="1312951" y="345498"/>
                </a:lnTo>
                <a:lnTo>
                  <a:pt x="1312354" y="348629"/>
                </a:lnTo>
                <a:lnTo>
                  <a:pt x="1311459" y="351760"/>
                </a:lnTo>
                <a:lnTo>
                  <a:pt x="1312205" y="352059"/>
                </a:lnTo>
                <a:lnTo>
                  <a:pt x="1315634" y="350120"/>
                </a:lnTo>
                <a:lnTo>
                  <a:pt x="1319512" y="343559"/>
                </a:lnTo>
                <a:lnTo>
                  <a:pt x="1320555" y="342217"/>
                </a:lnTo>
                <a:lnTo>
                  <a:pt x="1320555" y="340726"/>
                </a:lnTo>
                <a:cubicBezTo>
                  <a:pt x="1320555" y="340726"/>
                  <a:pt x="1321301" y="339980"/>
                  <a:pt x="1321301" y="339980"/>
                </a:cubicBezTo>
                <a:lnTo>
                  <a:pt x="1322941" y="338936"/>
                </a:lnTo>
                <a:lnTo>
                  <a:pt x="1324134" y="338936"/>
                </a:lnTo>
                <a:cubicBezTo>
                  <a:pt x="1324134" y="338936"/>
                  <a:pt x="1325327" y="337594"/>
                  <a:pt x="1325327" y="337594"/>
                </a:cubicBezTo>
                <a:lnTo>
                  <a:pt x="1325774" y="335358"/>
                </a:lnTo>
                <a:lnTo>
                  <a:pt x="1326371" y="334314"/>
                </a:lnTo>
                <a:lnTo>
                  <a:pt x="1325923" y="332375"/>
                </a:lnTo>
                <a:lnTo>
                  <a:pt x="1327862" y="332823"/>
                </a:lnTo>
                <a:lnTo>
                  <a:pt x="1329801" y="330288"/>
                </a:lnTo>
                <a:lnTo>
                  <a:pt x="1331888" y="326709"/>
                </a:lnTo>
                <a:lnTo>
                  <a:pt x="1333379" y="319850"/>
                </a:lnTo>
                <a:lnTo>
                  <a:pt x="1333976" y="318657"/>
                </a:lnTo>
                <a:lnTo>
                  <a:pt x="1334870" y="318061"/>
                </a:lnTo>
                <a:lnTo>
                  <a:pt x="1334423" y="323429"/>
                </a:lnTo>
                <a:lnTo>
                  <a:pt x="1334423" y="324771"/>
                </a:lnTo>
                <a:cubicBezTo>
                  <a:pt x="1334423" y="324771"/>
                  <a:pt x="1335318" y="320446"/>
                  <a:pt x="1335318" y="320446"/>
                </a:cubicBezTo>
                <a:lnTo>
                  <a:pt x="1335914" y="315675"/>
                </a:lnTo>
                <a:lnTo>
                  <a:pt x="1336511" y="312543"/>
                </a:lnTo>
                <a:lnTo>
                  <a:pt x="1337405" y="310008"/>
                </a:lnTo>
                <a:lnTo>
                  <a:pt x="1337853" y="307473"/>
                </a:lnTo>
                <a:lnTo>
                  <a:pt x="1337405" y="305087"/>
                </a:lnTo>
                <a:lnTo>
                  <a:pt x="1336660" y="303447"/>
                </a:lnTo>
                <a:lnTo>
                  <a:pt x="1335318" y="304193"/>
                </a:lnTo>
                <a:lnTo>
                  <a:pt x="1330248" y="303298"/>
                </a:lnTo>
                <a:lnTo>
                  <a:pt x="1329651" y="300912"/>
                </a:lnTo>
                <a:lnTo>
                  <a:pt x="1330695" y="298377"/>
                </a:lnTo>
                <a:lnTo>
                  <a:pt x="1331739" y="297035"/>
                </a:lnTo>
                <a:lnTo>
                  <a:pt x="1332633" y="296290"/>
                </a:lnTo>
                <a:lnTo>
                  <a:pt x="1333677" y="295842"/>
                </a:lnTo>
                <a:lnTo>
                  <a:pt x="1335019" y="294799"/>
                </a:lnTo>
                <a:lnTo>
                  <a:pt x="1336063" y="293606"/>
                </a:lnTo>
                <a:lnTo>
                  <a:pt x="1338598" y="288536"/>
                </a:lnTo>
                <a:lnTo>
                  <a:pt x="1339046" y="285852"/>
                </a:lnTo>
                <a:lnTo>
                  <a:pt x="1339046" y="281229"/>
                </a:lnTo>
                <a:cubicBezTo>
                  <a:pt x="1339046" y="281229"/>
                  <a:pt x="1337405" y="277501"/>
                  <a:pt x="1337405" y="277501"/>
                </a:cubicBezTo>
                <a:lnTo>
                  <a:pt x="1338598" y="278545"/>
                </a:lnTo>
                <a:lnTo>
                  <a:pt x="1339791" y="280036"/>
                </a:lnTo>
                <a:lnTo>
                  <a:pt x="1340089" y="283764"/>
                </a:lnTo>
                <a:lnTo>
                  <a:pt x="1339195" y="288387"/>
                </a:lnTo>
                <a:lnTo>
                  <a:pt x="1338151" y="290773"/>
                </a:lnTo>
                <a:lnTo>
                  <a:pt x="1337107" y="293606"/>
                </a:lnTo>
                <a:lnTo>
                  <a:pt x="1338151" y="292711"/>
                </a:lnTo>
                <a:lnTo>
                  <a:pt x="1339046" y="291369"/>
                </a:lnTo>
                <a:lnTo>
                  <a:pt x="1340537" y="290922"/>
                </a:lnTo>
                <a:lnTo>
                  <a:pt x="1342475" y="289431"/>
                </a:lnTo>
                <a:lnTo>
                  <a:pt x="1345308" y="286597"/>
                </a:lnTo>
                <a:lnTo>
                  <a:pt x="1347694" y="284808"/>
                </a:lnTo>
                <a:lnTo>
                  <a:pt x="1358281" y="279738"/>
                </a:lnTo>
                <a:lnTo>
                  <a:pt x="1362456" y="278396"/>
                </a:lnTo>
                <a:lnTo>
                  <a:pt x="1364991" y="276160"/>
                </a:lnTo>
                <a:lnTo>
                  <a:pt x="1367079" y="276756"/>
                </a:lnTo>
                <a:lnTo>
                  <a:pt x="1376771" y="276458"/>
                </a:lnTo>
                <a:lnTo>
                  <a:pt x="1379605" y="275265"/>
                </a:lnTo>
                <a:lnTo>
                  <a:pt x="1382438" y="275861"/>
                </a:lnTo>
                <a:lnTo>
                  <a:pt x="1387508" y="274668"/>
                </a:lnTo>
                <a:lnTo>
                  <a:pt x="1391235" y="274221"/>
                </a:lnTo>
                <a:lnTo>
                  <a:pt x="1395411" y="274519"/>
                </a:lnTo>
                <a:lnTo>
                  <a:pt x="1401822" y="272879"/>
                </a:lnTo>
                <a:lnTo>
                  <a:pt x="1403910" y="270493"/>
                </a:lnTo>
                <a:lnTo>
                  <a:pt x="1404358" y="264678"/>
                </a:lnTo>
                <a:lnTo>
                  <a:pt x="1405998" y="262441"/>
                </a:lnTo>
                <a:lnTo>
                  <a:pt x="1405252" y="259459"/>
                </a:lnTo>
                <a:lnTo>
                  <a:pt x="1405998" y="259757"/>
                </a:lnTo>
                <a:lnTo>
                  <a:pt x="1406743" y="260502"/>
                </a:lnTo>
                <a:lnTo>
                  <a:pt x="1407340" y="261844"/>
                </a:lnTo>
                <a:lnTo>
                  <a:pt x="1408384" y="263186"/>
                </a:lnTo>
                <a:lnTo>
                  <a:pt x="1410769" y="261099"/>
                </a:lnTo>
                <a:lnTo>
                  <a:pt x="1411515" y="261099"/>
                </a:lnTo>
                <a:cubicBezTo>
                  <a:pt x="1411515" y="261099"/>
                  <a:pt x="1410024" y="264529"/>
                  <a:pt x="1410024" y="264529"/>
                </a:cubicBezTo>
                <a:lnTo>
                  <a:pt x="1410471" y="268555"/>
                </a:lnTo>
                <a:lnTo>
                  <a:pt x="1411068" y="269449"/>
                </a:lnTo>
                <a:lnTo>
                  <a:pt x="1413454" y="267809"/>
                </a:lnTo>
                <a:lnTo>
                  <a:pt x="1416287" y="267511"/>
                </a:lnTo>
                <a:lnTo>
                  <a:pt x="1423444" y="261993"/>
                </a:lnTo>
                <a:lnTo>
                  <a:pt x="1424339" y="261993"/>
                </a:lnTo>
                <a:cubicBezTo>
                  <a:pt x="1424339" y="261993"/>
                  <a:pt x="1424637" y="265423"/>
                  <a:pt x="1424637" y="265423"/>
                </a:cubicBezTo>
                <a:lnTo>
                  <a:pt x="1424339" y="267064"/>
                </a:lnTo>
                <a:lnTo>
                  <a:pt x="1424637" y="267809"/>
                </a:lnTo>
                <a:lnTo>
                  <a:pt x="1429260" y="266169"/>
                </a:lnTo>
                <a:lnTo>
                  <a:pt x="1431347" y="264678"/>
                </a:lnTo>
                <a:lnTo>
                  <a:pt x="1440443" y="263037"/>
                </a:lnTo>
                <a:lnTo>
                  <a:pt x="1442382" y="263037"/>
                </a:lnTo>
                <a:cubicBezTo>
                  <a:pt x="1442382" y="263037"/>
                  <a:pt x="1443425" y="263037"/>
                  <a:pt x="1443425" y="263037"/>
                </a:cubicBezTo>
                <a:lnTo>
                  <a:pt x="1443873" y="261993"/>
                </a:lnTo>
                <a:lnTo>
                  <a:pt x="1443873" y="258862"/>
                </a:lnTo>
                <a:cubicBezTo>
                  <a:pt x="1443873" y="258862"/>
                  <a:pt x="1442680" y="253792"/>
                  <a:pt x="1442680" y="253792"/>
                </a:cubicBezTo>
                <a:lnTo>
                  <a:pt x="1439250" y="249915"/>
                </a:lnTo>
                <a:lnTo>
                  <a:pt x="1437908" y="249319"/>
                </a:lnTo>
                <a:lnTo>
                  <a:pt x="1436715" y="249319"/>
                </a:lnTo>
                <a:cubicBezTo>
                  <a:pt x="1436715" y="249319"/>
                  <a:pt x="1435671" y="249468"/>
                  <a:pt x="1435671" y="249468"/>
                </a:cubicBezTo>
                <a:lnTo>
                  <a:pt x="1435671" y="250064"/>
                </a:lnTo>
                <a:cubicBezTo>
                  <a:pt x="1435671" y="250064"/>
                  <a:pt x="1436864" y="251257"/>
                  <a:pt x="1436864" y="251257"/>
                </a:cubicBezTo>
                <a:lnTo>
                  <a:pt x="1437461" y="250363"/>
                </a:lnTo>
                <a:lnTo>
                  <a:pt x="1439101" y="251407"/>
                </a:lnTo>
                <a:lnTo>
                  <a:pt x="1439698" y="253047"/>
                </a:lnTo>
                <a:lnTo>
                  <a:pt x="1441934" y="256625"/>
                </a:lnTo>
                <a:lnTo>
                  <a:pt x="1441934" y="258117"/>
                </a:lnTo>
                <a:cubicBezTo>
                  <a:pt x="1441934" y="258117"/>
                  <a:pt x="1438505" y="259906"/>
                  <a:pt x="1438505" y="259906"/>
                </a:cubicBezTo>
                <a:lnTo>
                  <a:pt x="1434329" y="261248"/>
                </a:lnTo>
                <a:lnTo>
                  <a:pt x="1430900" y="260353"/>
                </a:lnTo>
                <a:lnTo>
                  <a:pt x="1428514" y="258862"/>
                </a:lnTo>
                <a:lnTo>
                  <a:pt x="1427619" y="254389"/>
                </a:lnTo>
                <a:lnTo>
                  <a:pt x="1424786" y="252748"/>
                </a:lnTo>
                <a:lnTo>
                  <a:pt x="1425084" y="251556"/>
                </a:lnTo>
                <a:lnTo>
                  <a:pt x="1425830" y="250959"/>
                </a:lnTo>
                <a:lnTo>
                  <a:pt x="1422699" y="244696"/>
                </a:lnTo>
                <a:lnTo>
                  <a:pt x="1420611" y="243503"/>
                </a:lnTo>
                <a:lnTo>
                  <a:pt x="1415839" y="242311"/>
                </a:lnTo>
                <a:lnTo>
                  <a:pt x="1414497" y="241267"/>
                </a:lnTo>
                <a:lnTo>
                  <a:pt x="1417479" y="237986"/>
                </a:lnTo>
                <a:lnTo>
                  <a:pt x="1419120" y="235899"/>
                </a:lnTo>
                <a:lnTo>
                  <a:pt x="1420164" y="234109"/>
                </a:lnTo>
                <a:lnTo>
                  <a:pt x="1422251" y="233513"/>
                </a:lnTo>
                <a:lnTo>
                  <a:pt x="1424637" y="232022"/>
                </a:lnTo>
                <a:lnTo>
                  <a:pt x="1425979" y="232022"/>
                </a:lnTo>
                <a:cubicBezTo>
                  <a:pt x="1425979" y="232022"/>
                  <a:pt x="1426277" y="230978"/>
                  <a:pt x="1426277" y="230978"/>
                </a:cubicBezTo>
                <a:lnTo>
                  <a:pt x="1425830" y="230232"/>
                </a:lnTo>
                <a:lnTo>
                  <a:pt x="1425084" y="230232"/>
                </a:lnTo>
                <a:cubicBezTo>
                  <a:pt x="1425084" y="230232"/>
                  <a:pt x="1424041" y="230530"/>
                  <a:pt x="1424041" y="230530"/>
                </a:cubicBezTo>
                <a:lnTo>
                  <a:pt x="1422997" y="230530"/>
                </a:lnTo>
                <a:cubicBezTo>
                  <a:pt x="1422997" y="230530"/>
                  <a:pt x="1421804" y="228592"/>
                  <a:pt x="1421804" y="228592"/>
                </a:cubicBezTo>
                <a:lnTo>
                  <a:pt x="1421357" y="226803"/>
                </a:lnTo>
                <a:lnTo>
                  <a:pt x="1420611" y="225162"/>
                </a:lnTo>
                <a:lnTo>
                  <a:pt x="1421953" y="221285"/>
                </a:lnTo>
                <a:lnTo>
                  <a:pt x="1423146" y="216961"/>
                </a:lnTo>
                <a:lnTo>
                  <a:pt x="1424190" y="215619"/>
                </a:lnTo>
                <a:lnTo>
                  <a:pt x="1425532" y="214724"/>
                </a:lnTo>
                <a:lnTo>
                  <a:pt x="1428663" y="207567"/>
                </a:lnTo>
                <a:lnTo>
                  <a:pt x="1432838" y="203243"/>
                </a:lnTo>
                <a:lnTo>
                  <a:pt x="1437013" y="198322"/>
                </a:lnTo>
                <a:lnTo>
                  <a:pt x="1436119" y="197278"/>
                </a:lnTo>
                <a:lnTo>
                  <a:pt x="1435224" y="196682"/>
                </a:lnTo>
                <a:lnTo>
                  <a:pt x="1437610" y="193550"/>
                </a:lnTo>
                <a:lnTo>
                  <a:pt x="1440741" y="191314"/>
                </a:lnTo>
                <a:lnTo>
                  <a:pt x="1443276" y="190568"/>
                </a:lnTo>
                <a:lnTo>
                  <a:pt x="1442978" y="191761"/>
                </a:lnTo>
                <a:lnTo>
                  <a:pt x="1442978" y="192805"/>
                </a:lnTo>
                <a:cubicBezTo>
                  <a:pt x="1442978" y="192805"/>
                  <a:pt x="1444320" y="192506"/>
                  <a:pt x="1444320" y="192506"/>
                </a:cubicBezTo>
                <a:lnTo>
                  <a:pt x="1445662" y="191761"/>
                </a:lnTo>
                <a:lnTo>
                  <a:pt x="1446557" y="192805"/>
                </a:lnTo>
                <a:lnTo>
                  <a:pt x="1447452" y="193401"/>
                </a:lnTo>
                <a:lnTo>
                  <a:pt x="1447899" y="192357"/>
                </a:lnTo>
                <a:lnTo>
                  <a:pt x="1447601" y="190270"/>
                </a:lnTo>
                <a:lnTo>
                  <a:pt x="1447601" y="188778"/>
                </a:lnTo>
                <a:cubicBezTo>
                  <a:pt x="1447601" y="188778"/>
                  <a:pt x="1448346" y="189226"/>
                  <a:pt x="1448346" y="189226"/>
                </a:cubicBezTo>
                <a:lnTo>
                  <a:pt x="1448645" y="190568"/>
                </a:lnTo>
                <a:lnTo>
                  <a:pt x="1449539" y="190866"/>
                </a:lnTo>
                <a:lnTo>
                  <a:pt x="1450285" y="187437"/>
                </a:lnTo>
                <a:lnTo>
                  <a:pt x="1451478" y="186094"/>
                </a:lnTo>
                <a:lnTo>
                  <a:pt x="1451925" y="187586"/>
                </a:lnTo>
                <a:lnTo>
                  <a:pt x="1452223" y="189822"/>
                </a:lnTo>
                <a:lnTo>
                  <a:pt x="1453118" y="189822"/>
                </a:lnTo>
                <a:cubicBezTo>
                  <a:pt x="1453118" y="189822"/>
                  <a:pt x="1454012" y="186393"/>
                  <a:pt x="1454012" y="186393"/>
                </a:cubicBezTo>
                <a:lnTo>
                  <a:pt x="1454460" y="187138"/>
                </a:lnTo>
                <a:lnTo>
                  <a:pt x="1455056" y="189375"/>
                </a:lnTo>
                <a:lnTo>
                  <a:pt x="1456100" y="189077"/>
                </a:lnTo>
                <a:lnTo>
                  <a:pt x="1457293" y="187287"/>
                </a:lnTo>
                <a:lnTo>
                  <a:pt x="1459679" y="185796"/>
                </a:lnTo>
                <a:lnTo>
                  <a:pt x="1462810" y="186244"/>
                </a:lnTo>
                <a:lnTo>
                  <a:pt x="1465196" y="184454"/>
                </a:lnTo>
                <a:lnTo>
                  <a:pt x="1466986" y="182516"/>
                </a:lnTo>
                <a:lnTo>
                  <a:pt x="1466986" y="179981"/>
                </a:lnTo>
                <a:cubicBezTo>
                  <a:pt x="1466986" y="179981"/>
                  <a:pt x="1469968" y="174016"/>
                  <a:pt x="1469968" y="174016"/>
                </a:cubicBezTo>
                <a:lnTo>
                  <a:pt x="1469968" y="171183"/>
                </a:lnTo>
                <a:cubicBezTo>
                  <a:pt x="1469968" y="171183"/>
                  <a:pt x="1472801" y="169394"/>
                  <a:pt x="1472801" y="169394"/>
                </a:cubicBezTo>
                <a:lnTo>
                  <a:pt x="1473994" y="167157"/>
                </a:lnTo>
                <a:lnTo>
                  <a:pt x="1475038" y="166411"/>
                </a:lnTo>
                <a:lnTo>
                  <a:pt x="1475038" y="168499"/>
                </a:lnTo>
                <a:cubicBezTo>
                  <a:pt x="1475038" y="168499"/>
                  <a:pt x="1474143" y="170288"/>
                  <a:pt x="1474143" y="170288"/>
                </a:cubicBezTo>
                <a:lnTo>
                  <a:pt x="1474590" y="170587"/>
                </a:lnTo>
                <a:lnTo>
                  <a:pt x="1475634" y="170288"/>
                </a:lnTo>
                <a:lnTo>
                  <a:pt x="1476380" y="170736"/>
                </a:lnTo>
                <a:lnTo>
                  <a:pt x="1474143" y="172823"/>
                </a:lnTo>
                <a:lnTo>
                  <a:pt x="1473696" y="174314"/>
                </a:lnTo>
                <a:lnTo>
                  <a:pt x="1476081" y="174314"/>
                </a:lnTo>
                <a:cubicBezTo>
                  <a:pt x="1476081" y="174314"/>
                  <a:pt x="1479064" y="175358"/>
                  <a:pt x="1479064" y="175358"/>
                </a:cubicBezTo>
                <a:lnTo>
                  <a:pt x="1480107" y="176700"/>
                </a:lnTo>
                <a:lnTo>
                  <a:pt x="1481151" y="177148"/>
                </a:lnTo>
                <a:lnTo>
                  <a:pt x="1481599" y="175656"/>
                </a:lnTo>
                <a:lnTo>
                  <a:pt x="1481599" y="173122"/>
                </a:lnTo>
                <a:cubicBezTo>
                  <a:pt x="1481599" y="173122"/>
                  <a:pt x="1482493" y="170885"/>
                  <a:pt x="1482493" y="170885"/>
                </a:cubicBezTo>
                <a:lnTo>
                  <a:pt x="1483239" y="168797"/>
                </a:lnTo>
                <a:lnTo>
                  <a:pt x="1484134" y="170139"/>
                </a:lnTo>
                <a:lnTo>
                  <a:pt x="1485326" y="170885"/>
                </a:lnTo>
                <a:lnTo>
                  <a:pt x="1486818" y="169990"/>
                </a:lnTo>
                <a:lnTo>
                  <a:pt x="1487861" y="168797"/>
                </a:lnTo>
                <a:lnTo>
                  <a:pt x="1488756" y="168499"/>
                </a:lnTo>
                <a:lnTo>
                  <a:pt x="1489949" y="168499"/>
                </a:lnTo>
                <a:cubicBezTo>
                  <a:pt x="1489949" y="168499"/>
                  <a:pt x="1491142" y="168946"/>
                  <a:pt x="1491142" y="168946"/>
                </a:cubicBezTo>
                <a:lnTo>
                  <a:pt x="1492037" y="169394"/>
                </a:lnTo>
                <a:lnTo>
                  <a:pt x="1492633" y="171183"/>
                </a:lnTo>
                <a:lnTo>
                  <a:pt x="1493677" y="172972"/>
                </a:lnTo>
                <a:lnTo>
                  <a:pt x="1494870" y="172376"/>
                </a:lnTo>
                <a:lnTo>
                  <a:pt x="1495615" y="171779"/>
                </a:lnTo>
                <a:lnTo>
                  <a:pt x="1496212" y="170288"/>
                </a:lnTo>
                <a:lnTo>
                  <a:pt x="1497703" y="170587"/>
                </a:lnTo>
                <a:lnTo>
                  <a:pt x="1499492" y="166411"/>
                </a:lnTo>
                <a:lnTo>
                  <a:pt x="1500835" y="166113"/>
                </a:lnTo>
                <a:lnTo>
                  <a:pt x="1502475" y="166710"/>
                </a:lnTo>
                <a:lnTo>
                  <a:pt x="1504413" y="166710"/>
                </a:lnTo>
                <a:cubicBezTo>
                  <a:pt x="1504413" y="166710"/>
                  <a:pt x="1505904" y="166411"/>
                  <a:pt x="1505904" y="166411"/>
                </a:cubicBezTo>
                <a:lnTo>
                  <a:pt x="1507097" y="164175"/>
                </a:lnTo>
                <a:lnTo>
                  <a:pt x="1509632" y="163727"/>
                </a:lnTo>
                <a:lnTo>
                  <a:pt x="1512167" y="162385"/>
                </a:lnTo>
                <a:lnTo>
                  <a:pt x="1516790" y="163131"/>
                </a:lnTo>
                <a:lnTo>
                  <a:pt x="1522158" y="158061"/>
                </a:lnTo>
                <a:lnTo>
                  <a:pt x="1522158" y="157315"/>
                </a:lnTo>
                <a:cubicBezTo>
                  <a:pt x="1522158" y="157315"/>
                  <a:pt x="1521412" y="156719"/>
                  <a:pt x="1521412" y="156719"/>
                </a:cubicBezTo>
                <a:close/>
                <a:moveTo>
                  <a:pt x="1483835" y="171034"/>
                </a:moveTo>
                <a:lnTo>
                  <a:pt x="1482195" y="170438"/>
                </a:lnTo>
                <a:lnTo>
                  <a:pt x="1481002" y="171332"/>
                </a:lnTo>
                <a:lnTo>
                  <a:pt x="1479362" y="173569"/>
                </a:lnTo>
                <a:lnTo>
                  <a:pt x="1479362" y="175955"/>
                </a:lnTo>
                <a:cubicBezTo>
                  <a:pt x="1479362" y="175955"/>
                  <a:pt x="1479958" y="176551"/>
                  <a:pt x="1479958" y="176551"/>
                </a:cubicBezTo>
                <a:lnTo>
                  <a:pt x="1481748" y="177446"/>
                </a:lnTo>
                <a:lnTo>
                  <a:pt x="1481748" y="176849"/>
                </a:lnTo>
                <a:cubicBezTo>
                  <a:pt x="1481748" y="176849"/>
                  <a:pt x="1481897" y="175060"/>
                  <a:pt x="1481897" y="175060"/>
                </a:cubicBezTo>
                <a:lnTo>
                  <a:pt x="1483537" y="175358"/>
                </a:lnTo>
                <a:lnTo>
                  <a:pt x="1485028" y="174762"/>
                </a:lnTo>
                <a:lnTo>
                  <a:pt x="1485028" y="173718"/>
                </a:lnTo>
                <a:cubicBezTo>
                  <a:pt x="1485028" y="173718"/>
                  <a:pt x="1483686" y="171183"/>
                  <a:pt x="1483686" y="171183"/>
                </a:cubicBezTo>
                <a:close/>
                <a:moveTo>
                  <a:pt x="54576" y="38471"/>
                </a:moveTo>
                <a:lnTo>
                  <a:pt x="54576" y="37577"/>
                </a:lnTo>
                <a:cubicBezTo>
                  <a:pt x="54576" y="37577"/>
                  <a:pt x="53830" y="36235"/>
                  <a:pt x="53830" y="36235"/>
                </a:cubicBezTo>
                <a:lnTo>
                  <a:pt x="53085" y="35489"/>
                </a:lnTo>
                <a:lnTo>
                  <a:pt x="52488" y="35489"/>
                </a:lnTo>
                <a:cubicBezTo>
                  <a:pt x="52488" y="35489"/>
                  <a:pt x="51444" y="36533"/>
                  <a:pt x="51444" y="36533"/>
                </a:cubicBezTo>
                <a:lnTo>
                  <a:pt x="49953" y="39068"/>
                </a:lnTo>
                <a:lnTo>
                  <a:pt x="49357" y="40559"/>
                </a:lnTo>
                <a:lnTo>
                  <a:pt x="49357" y="41006"/>
                </a:lnTo>
                <a:cubicBezTo>
                  <a:pt x="49357" y="41006"/>
                  <a:pt x="50848" y="42796"/>
                  <a:pt x="50848" y="42796"/>
                </a:cubicBezTo>
                <a:lnTo>
                  <a:pt x="51743" y="43392"/>
                </a:lnTo>
                <a:lnTo>
                  <a:pt x="52637" y="43392"/>
                </a:lnTo>
                <a:cubicBezTo>
                  <a:pt x="52637" y="43392"/>
                  <a:pt x="53085" y="44436"/>
                  <a:pt x="53085" y="44436"/>
                </a:cubicBezTo>
                <a:lnTo>
                  <a:pt x="53085" y="46971"/>
                </a:lnTo>
                <a:cubicBezTo>
                  <a:pt x="53085" y="46971"/>
                  <a:pt x="53532" y="47866"/>
                  <a:pt x="53532" y="47866"/>
                </a:cubicBezTo>
                <a:lnTo>
                  <a:pt x="54427" y="49208"/>
                </a:lnTo>
                <a:lnTo>
                  <a:pt x="56216" y="49655"/>
                </a:lnTo>
                <a:lnTo>
                  <a:pt x="56962" y="50251"/>
                </a:lnTo>
                <a:lnTo>
                  <a:pt x="57558" y="51444"/>
                </a:lnTo>
                <a:lnTo>
                  <a:pt x="58304" y="51892"/>
                </a:lnTo>
                <a:lnTo>
                  <a:pt x="59049" y="51892"/>
                </a:lnTo>
                <a:cubicBezTo>
                  <a:pt x="59049" y="51892"/>
                  <a:pt x="59497" y="51146"/>
                  <a:pt x="59497" y="51146"/>
                </a:cubicBezTo>
                <a:lnTo>
                  <a:pt x="59497" y="49506"/>
                </a:lnTo>
                <a:cubicBezTo>
                  <a:pt x="59497" y="49506"/>
                  <a:pt x="55918" y="46225"/>
                  <a:pt x="55918" y="46225"/>
                </a:cubicBezTo>
                <a:lnTo>
                  <a:pt x="55321" y="48164"/>
                </a:lnTo>
                <a:lnTo>
                  <a:pt x="53979" y="43541"/>
                </a:lnTo>
                <a:lnTo>
                  <a:pt x="53383" y="42050"/>
                </a:lnTo>
                <a:lnTo>
                  <a:pt x="52637" y="41603"/>
                </a:lnTo>
                <a:lnTo>
                  <a:pt x="50699" y="41006"/>
                </a:lnTo>
                <a:lnTo>
                  <a:pt x="50699" y="40559"/>
                </a:lnTo>
                <a:cubicBezTo>
                  <a:pt x="50699" y="40559"/>
                  <a:pt x="54725" y="38770"/>
                  <a:pt x="54725" y="38770"/>
                </a:cubicBezTo>
                <a:close/>
                <a:moveTo>
                  <a:pt x="1327265" y="297483"/>
                </a:moveTo>
                <a:lnTo>
                  <a:pt x="1326073" y="300614"/>
                </a:lnTo>
                <a:lnTo>
                  <a:pt x="1327265" y="300614"/>
                </a:lnTo>
                <a:cubicBezTo>
                  <a:pt x="1327265" y="300614"/>
                  <a:pt x="1328608" y="299869"/>
                  <a:pt x="1328608" y="299869"/>
                </a:cubicBezTo>
                <a:lnTo>
                  <a:pt x="1330099" y="298377"/>
                </a:lnTo>
                <a:lnTo>
                  <a:pt x="1330397" y="297483"/>
                </a:lnTo>
                <a:lnTo>
                  <a:pt x="1330397" y="296439"/>
                </a:lnTo>
                <a:cubicBezTo>
                  <a:pt x="1330397" y="296439"/>
                  <a:pt x="1329502" y="296141"/>
                  <a:pt x="1329502" y="296141"/>
                </a:cubicBezTo>
                <a:lnTo>
                  <a:pt x="1327265" y="297632"/>
                </a:lnTo>
                <a:close/>
                <a:moveTo>
                  <a:pt x="1135206" y="600930"/>
                </a:moveTo>
                <a:lnTo>
                  <a:pt x="1135206" y="603465"/>
                </a:lnTo>
                <a:cubicBezTo>
                  <a:pt x="1135206" y="603465"/>
                  <a:pt x="1135803" y="606000"/>
                  <a:pt x="1135803" y="606000"/>
                </a:cubicBezTo>
                <a:lnTo>
                  <a:pt x="1136996" y="598693"/>
                </a:lnTo>
                <a:lnTo>
                  <a:pt x="1136101" y="599439"/>
                </a:lnTo>
                <a:lnTo>
                  <a:pt x="1135206" y="600930"/>
                </a:lnTo>
                <a:close/>
                <a:moveTo>
                  <a:pt x="1164880" y="696960"/>
                </a:moveTo>
                <a:lnTo>
                  <a:pt x="1163836" y="693530"/>
                </a:lnTo>
                <a:lnTo>
                  <a:pt x="1162792" y="691890"/>
                </a:lnTo>
                <a:lnTo>
                  <a:pt x="1164433" y="698003"/>
                </a:lnTo>
                <a:lnTo>
                  <a:pt x="1167415" y="705906"/>
                </a:lnTo>
                <a:lnTo>
                  <a:pt x="1169801" y="710976"/>
                </a:lnTo>
                <a:lnTo>
                  <a:pt x="1169353" y="708740"/>
                </a:lnTo>
                <a:lnTo>
                  <a:pt x="1164880" y="696960"/>
                </a:lnTo>
                <a:close/>
                <a:moveTo>
                  <a:pt x="932560" y="622850"/>
                </a:moveTo>
                <a:lnTo>
                  <a:pt x="930174" y="624639"/>
                </a:lnTo>
                <a:lnTo>
                  <a:pt x="929876" y="625087"/>
                </a:lnTo>
                <a:lnTo>
                  <a:pt x="929280" y="625534"/>
                </a:lnTo>
                <a:lnTo>
                  <a:pt x="928385" y="625981"/>
                </a:lnTo>
                <a:lnTo>
                  <a:pt x="930323" y="625981"/>
                </a:lnTo>
                <a:cubicBezTo>
                  <a:pt x="930323" y="625981"/>
                  <a:pt x="931665" y="626727"/>
                  <a:pt x="931665" y="626727"/>
                </a:cubicBezTo>
                <a:lnTo>
                  <a:pt x="931665" y="625385"/>
                </a:lnTo>
                <a:cubicBezTo>
                  <a:pt x="931665" y="625385"/>
                  <a:pt x="931964" y="624192"/>
                  <a:pt x="931964" y="624192"/>
                </a:cubicBezTo>
                <a:lnTo>
                  <a:pt x="932709" y="622850"/>
                </a:lnTo>
                <a:close/>
                <a:moveTo>
                  <a:pt x="1436417" y="271984"/>
                </a:moveTo>
                <a:lnTo>
                  <a:pt x="1436417" y="272730"/>
                </a:lnTo>
                <a:cubicBezTo>
                  <a:pt x="1436417" y="272730"/>
                  <a:pt x="1435821" y="274221"/>
                  <a:pt x="1435821" y="274221"/>
                </a:cubicBezTo>
                <a:lnTo>
                  <a:pt x="1435224" y="274519"/>
                </a:lnTo>
                <a:lnTo>
                  <a:pt x="1431347" y="275563"/>
                </a:lnTo>
                <a:lnTo>
                  <a:pt x="1435970" y="276756"/>
                </a:lnTo>
                <a:lnTo>
                  <a:pt x="1438057" y="276160"/>
                </a:lnTo>
                <a:lnTo>
                  <a:pt x="1438057" y="275116"/>
                </a:lnTo>
                <a:cubicBezTo>
                  <a:pt x="1438057" y="275116"/>
                  <a:pt x="1436417" y="271835"/>
                  <a:pt x="1436417" y="271835"/>
                </a:cubicBezTo>
                <a:close/>
                <a:moveTo>
                  <a:pt x="1289241" y="448983"/>
                </a:moveTo>
                <a:lnTo>
                  <a:pt x="1289241" y="448237"/>
                </a:lnTo>
                <a:cubicBezTo>
                  <a:pt x="1289241" y="448237"/>
                  <a:pt x="1288943" y="447343"/>
                  <a:pt x="1288943" y="447343"/>
                </a:cubicBezTo>
                <a:lnTo>
                  <a:pt x="1287154" y="446299"/>
                </a:lnTo>
                <a:lnTo>
                  <a:pt x="1288943" y="449728"/>
                </a:lnTo>
                <a:lnTo>
                  <a:pt x="1289390" y="449132"/>
                </a:lnTo>
                <a:close/>
                <a:moveTo>
                  <a:pt x="1299978" y="379197"/>
                </a:moveTo>
                <a:lnTo>
                  <a:pt x="1295952" y="385609"/>
                </a:lnTo>
                <a:lnTo>
                  <a:pt x="1297144" y="385162"/>
                </a:lnTo>
                <a:lnTo>
                  <a:pt x="1300574" y="379346"/>
                </a:lnTo>
                <a:lnTo>
                  <a:pt x="1302363" y="375917"/>
                </a:lnTo>
                <a:lnTo>
                  <a:pt x="1303407" y="372189"/>
                </a:lnTo>
                <a:lnTo>
                  <a:pt x="1302363" y="373978"/>
                </a:lnTo>
                <a:lnTo>
                  <a:pt x="1299978" y="379346"/>
                </a:lnTo>
                <a:close/>
                <a:moveTo>
                  <a:pt x="1279996" y="471797"/>
                </a:moveTo>
                <a:lnTo>
                  <a:pt x="1280593" y="471797"/>
                </a:lnTo>
                <a:cubicBezTo>
                  <a:pt x="1280593" y="471797"/>
                  <a:pt x="1285364" y="469710"/>
                  <a:pt x="1285364" y="469710"/>
                </a:cubicBezTo>
                <a:lnTo>
                  <a:pt x="1283128" y="470157"/>
                </a:lnTo>
                <a:lnTo>
                  <a:pt x="1279996" y="471797"/>
                </a:lnTo>
                <a:close/>
                <a:moveTo>
                  <a:pt x="1325625" y="332674"/>
                </a:moveTo>
                <a:lnTo>
                  <a:pt x="1328757" y="327753"/>
                </a:lnTo>
                <a:lnTo>
                  <a:pt x="1329502" y="325665"/>
                </a:lnTo>
                <a:lnTo>
                  <a:pt x="1325625" y="331779"/>
                </a:lnTo>
                <a:lnTo>
                  <a:pt x="1325625" y="332674"/>
                </a:lnTo>
                <a:close/>
                <a:moveTo>
                  <a:pt x="1292671" y="451816"/>
                </a:moveTo>
                <a:lnTo>
                  <a:pt x="1292671" y="452860"/>
                </a:lnTo>
                <a:cubicBezTo>
                  <a:pt x="1292671" y="452860"/>
                  <a:pt x="1293267" y="457929"/>
                  <a:pt x="1293267" y="457929"/>
                </a:cubicBezTo>
                <a:lnTo>
                  <a:pt x="1293267" y="460763"/>
                </a:lnTo>
                <a:cubicBezTo>
                  <a:pt x="1293267" y="460763"/>
                  <a:pt x="1291776" y="467025"/>
                  <a:pt x="1291776" y="467025"/>
                </a:cubicBezTo>
                <a:lnTo>
                  <a:pt x="1287750" y="468815"/>
                </a:lnTo>
                <a:lnTo>
                  <a:pt x="1288048" y="469113"/>
                </a:lnTo>
                <a:lnTo>
                  <a:pt x="1291627" y="468218"/>
                </a:lnTo>
                <a:lnTo>
                  <a:pt x="1292522" y="467025"/>
                </a:lnTo>
                <a:lnTo>
                  <a:pt x="1293715" y="461807"/>
                </a:lnTo>
                <a:lnTo>
                  <a:pt x="1293715" y="458228"/>
                </a:lnTo>
                <a:cubicBezTo>
                  <a:pt x="1293715" y="458228"/>
                  <a:pt x="1293417" y="453456"/>
                  <a:pt x="1293417" y="453456"/>
                </a:cubicBezTo>
                <a:lnTo>
                  <a:pt x="1292820" y="451816"/>
                </a:lnTo>
                <a:close/>
                <a:moveTo>
                  <a:pt x="1382140" y="284659"/>
                </a:moveTo>
                <a:lnTo>
                  <a:pt x="1380798" y="283466"/>
                </a:lnTo>
                <a:lnTo>
                  <a:pt x="1379903" y="283466"/>
                </a:lnTo>
                <a:cubicBezTo>
                  <a:pt x="1379903" y="283466"/>
                  <a:pt x="1377219" y="284361"/>
                  <a:pt x="1377219" y="284361"/>
                </a:cubicBezTo>
                <a:lnTo>
                  <a:pt x="1374087" y="286001"/>
                </a:lnTo>
                <a:lnTo>
                  <a:pt x="1372745" y="287194"/>
                </a:lnTo>
                <a:lnTo>
                  <a:pt x="1371254" y="287790"/>
                </a:lnTo>
                <a:lnTo>
                  <a:pt x="1369614" y="287790"/>
                </a:lnTo>
                <a:cubicBezTo>
                  <a:pt x="1369614" y="287790"/>
                  <a:pt x="1371552" y="285405"/>
                  <a:pt x="1371552" y="285405"/>
                </a:cubicBezTo>
                <a:lnTo>
                  <a:pt x="1373789" y="283764"/>
                </a:lnTo>
                <a:lnTo>
                  <a:pt x="1377815" y="280036"/>
                </a:lnTo>
                <a:lnTo>
                  <a:pt x="1375280" y="280931"/>
                </a:lnTo>
                <a:lnTo>
                  <a:pt x="1370807" y="284212"/>
                </a:lnTo>
                <a:lnTo>
                  <a:pt x="1368719" y="285405"/>
                </a:lnTo>
                <a:lnTo>
                  <a:pt x="1363351" y="286001"/>
                </a:lnTo>
                <a:lnTo>
                  <a:pt x="1357983" y="286001"/>
                </a:lnTo>
                <a:cubicBezTo>
                  <a:pt x="1357983" y="286001"/>
                  <a:pt x="1355895" y="286448"/>
                  <a:pt x="1355895" y="286448"/>
                </a:cubicBezTo>
                <a:lnTo>
                  <a:pt x="1353957" y="287343"/>
                </a:lnTo>
                <a:lnTo>
                  <a:pt x="1351571" y="287343"/>
                </a:lnTo>
                <a:cubicBezTo>
                  <a:pt x="1351571" y="287343"/>
                  <a:pt x="1349036" y="286896"/>
                  <a:pt x="1349036" y="286896"/>
                </a:cubicBezTo>
                <a:lnTo>
                  <a:pt x="1348141" y="286896"/>
                </a:lnTo>
                <a:cubicBezTo>
                  <a:pt x="1348141" y="286896"/>
                  <a:pt x="1347247" y="287492"/>
                  <a:pt x="1347247" y="287492"/>
                </a:cubicBezTo>
                <a:lnTo>
                  <a:pt x="1346054" y="287492"/>
                </a:lnTo>
                <a:cubicBezTo>
                  <a:pt x="1346054" y="287492"/>
                  <a:pt x="1343817" y="287790"/>
                  <a:pt x="1343817" y="287790"/>
                </a:cubicBezTo>
                <a:lnTo>
                  <a:pt x="1342922" y="288238"/>
                </a:lnTo>
                <a:lnTo>
                  <a:pt x="1342028" y="288983"/>
                </a:lnTo>
                <a:lnTo>
                  <a:pt x="1341729" y="290325"/>
                </a:lnTo>
                <a:lnTo>
                  <a:pt x="1340537" y="289281"/>
                </a:lnTo>
                <a:lnTo>
                  <a:pt x="1338896" y="290474"/>
                </a:lnTo>
                <a:lnTo>
                  <a:pt x="1335616" y="291816"/>
                </a:lnTo>
                <a:lnTo>
                  <a:pt x="1333379" y="293904"/>
                </a:lnTo>
                <a:lnTo>
                  <a:pt x="1332335" y="295246"/>
                </a:lnTo>
                <a:lnTo>
                  <a:pt x="1331590" y="296737"/>
                </a:lnTo>
                <a:lnTo>
                  <a:pt x="1332037" y="298676"/>
                </a:lnTo>
                <a:lnTo>
                  <a:pt x="1334274" y="298079"/>
                </a:lnTo>
                <a:lnTo>
                  <a:pt x="1335616" y="296439"/>
                </a:lnTo>
                <a:lnTo>
                  <a:pt x="1336958" y="296439"/>
                </a:lnTo>
                <a:cubicBezTo>
                  <a:pt x="1336958" y="296439"/>
                  <a:pt x="1337554" y="296737"/>
                  <a:pt x="1337554" y="296737"/>
                </a:cubicBezTo>
                <a:lnTo>
                  <a:pt x="1337554" y="297334"/>
                </a:lnTo>
                <a:cubicBezTo>
                  <a:pt x="1337554" y="297334"/>
                  <a:pt x="1334870" y="298974"/>
                  <a:pt x="1334870" y="298974"/>
                </a:cubicBezTo>
                <a:lnTo>
                  <a:pt x="1338300" y="298228"/>
                </a:lnTo>
                <a:lnTo>
                  <a:pt x="1342177" y="297930"/>
                </a:lnTo>
                <a:lnTo>
                  <a:pt x="1351571" y="295842"/>
                </a:lnTo>
                <a:lnTo>
                  <a:pt x="1352615" y="296290"/>
                </a:lnTo>
                <a:lnTo>
                  <a:pt x="1353510" y="296290"/>
                </a:lnTo>
                <a:cubicBezTo>
                  <a:pt x="1353510" y="296290"/>
                  <a:pt x="1364842" y="292115"/>
                  <a:pt x="1364842" y="292115"/>
                </a:cubicBezTo>
                <a:lnTo>
                  <a:pt x="1367079" y="291667"/>
                </a:lnTo>
                <a:lnTo>
                  <a:pt x="1370210" y="290474"/>
                </a:lnTo>
                <a:lnTo>
                  <a:pt x="1373640" y="288834"/>
                </a:lnTo>
                <a:lnTo>
                  <a:pt x="1376026" y="288238"/>
                </a:lnTo>
                <a:lnTo>
                  <a:pt x="1387508" y="282870"/>
                </a:lnTo>
                <a:lnTo>
                  <a:pt x="1384823" y="283466"/>
                </a:lnTo>
                <a:lnTo>
                  <a:pt x="1382289" y="284361"/>
                </a:lnTo>
                <a:close/>
                <a:moveTo>
                  <a:pt x="1421207" y="270195"/>
                </a:moveTo>
                <a:lnTo>
                  <a:pt x="1419716" y="270493"/>
                </a:lnTo>
                <a:lnTo>
                  <a:pt x="1417479" y="272879"/>
                </a:lnTo>
                <a:lnTo>
                  <a:pt x="1415690" y="273326"/>
                </a:lnTo>
                <a:lnTo>
                  <a:pt x="1416883" y="274370"/>
                </a:lnTo>
                <a:lnTo>
                  <a:pt x="1424190" y="272730"/>
                </a:lnTo>
                <a:lnTo>
                  <a:pt x="1423742" y="271537"/>
                </a:lnTo>
                <a:lnTo>
                  <a:pt x="1421357" y="270195"/>
                </a:lnTo>
                <a:close/>
                <a:moveTo>
                  <a:pt x="1403761" y="264827"/>
                </a:moveTo>
                <a:lnTo>
                  <a:pt x="1403015" y="266765"/>
                </a:lnTo>
                <a:lnTo>
                  <a:pt x="1402717" y="268555"/>
                </a:lnTo>
                <a:lnTo>
                  <a:pt x="1401972" y="269747"/>
                </a:lnTo>
                <a:lnTo>
                  <a:pt x="1403463" y="269747"/>
                </a:lnTo>
                <a:cubicBezTo>
                  <a:pt x="1403463" y="269747"/>
                  <a:pt x="1404805" y="269002"/>
                  <a:pt x="1404805" y="269002"/>
                </a:cubicBezTo>
                <a:lnTo>
                  <a:pt x="1405103" y="263634"/>
                </a:lnTo>
                <a:lnTo>
                  <a:pt x="1404208" y="264230"/>
                </a:lnTo>
                <a:lnTo>
                  <a:pt x="1403761" y="264827"/>
                </a:lnTo>
                <a:close/>
                <a:moveTo>
                  <a:pt x="1401077" y="266467"/>
                </a:moveTo>
                <a:lnTo>
                  <a:pt x="1400630" y="268256"/>
                </a:lnTo>
                <a:lnTo>
                  <a:pt x="1400928" y="269897"/>
                </a:lnTo>
                <a:lnTo>
                  <a:pt x="1401673" y="269300"/>
                </a:lnTo>
                <a:lnTo>
                  <a:pt x="1401972" y="267362"/>
                </a:lnTo>
                <a:lnTo>
                  <a:pt x="1401673" y="266467"/>
                </a:lnTo>
                <a:lnTo>
                  <a:pt x="1401226" y="26646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 name="United Kingdom__">
            <a:extLst>
              <a:ext uri="{FF2B5EF4-FFF2-40B4-BE49-F238E27FC236}">
                <a16:creationId xmlns:a16="http://schemas.microsoft.com/office/drawing/2014/main" id="{B4CCDFC0-468F-E1BA-9A29-B0092FCCEAAB}"/>
              </a:ext>
            </a:extLst>
          </p:cNvPr>
          <p:cNvSpPr/>
          <p:nvPr/>
        </p:nvSpPr>
        <p:spPr>
          <a:xfrm>
            <a:off x="5787334" y="2132246"/>
            <a:ext cx="260800" cy="479389"/>
          </a:xfrm>
          <a:custGeom>
            <a:avLst/>
            <a:gdLst>
              <a:gd name="connsiteX0" fmla="*/ 47567 w 260800"/>
              <a:gd name="connsiteY0" fmla="*/ 156570 h 446596"/>
              <a:gd name="connsiteX1" fmla="*/ 48611 w 260800"/>
              <a:gd name="connsiteY1" fmla="*/ 156570 h 446596"/>
              <a:gd name="connsiteX2" fmla="*/ 49357 w 260800"/>
              <a:gd name="connsiteY2" fmla="*/ 156123 h 446596"/>
              <a:gd name="connsiteX3" fmla="*/ 49804 w 260800"/>
              <a:gd name="connsiteY3" fmla="*/ 155377 h 446596"/>
              <a:gd name="connsiteX4" fmla="*/ 49804 w 260800"/>
              <a:gd name="connsiteY4" fmla="*/ 154482 h 446596"/>
              <a:gd name="connsiteX5" fmla="*/ 49357 w 260800"/>
              <a:gd name="connsiteY5" fmla="*/ 153588 h 446596"/>
              <a:gd name="connsiteX6" fmla="*/ 48164 w 260800"/>
              <a:gd name="connsiteY6" fmla="*/ 152842 h 446596"/>
              <a:gd name="connsiteX7" fmla="*/ 45330 w 260800"/>
              <a:gd name="connsiteY7" fmla="*/ 154184 h 446596"/>
              <a:gd name="connsiteX8" fmla="*/ 46672 w 260800"/>
              <a:gd name="connsiteY8" fmla="*/ 155973 h 446596"/>
              <a:gd name="connsiteX9" fmla="*/ 47716 w 260800"/>
              <a:gd name="connsiteY9" fmla="*/ 156570 h 446596"/>
              <a:gd name="connsiteX10" fmla="*/ 128238 w 260800"/>
              <a:gd name="connsiteY10" fmla="*/ 83802 h 446596"/>
              <a:gd name="connsiteX11" fmla="*/ 129729 w 260800"/>
              <a:gd name="connsiteY11" fmla="*/ 83802 h 446596"/>
              <a:gd name="connsiteX12" fmla="*/ 131220 w 260800"/>
              <a:gd name="connsiteY12" fmla="*/ 83355 h 446596"/>
              <a:gd name="connsiteX13" fmla="*/ 131220 w 260800"/>
              <a:gd name="connsiteY13" fmla="*/ 83057 h 446596"/>
              <a:gd name="connsiteX14" fmla="*/ 130028 w 260800"/>
              <a:gd name="connsiteY14" fmla="*/ 82609 h 446596"/>
              <a:gd name="connsiteX15" fmla="*/ 129729 w 260800"/>
              <a:gd name="connsiteY15" fmla="*/ 82162 h 446596"/>
              <a:gd name="connsiteX16" fmla="*/ 129729 w 260800"/>
              <a:gd name="connsiteY16" fmla="*/ 80969 h 446596"/>
              <a:gd name="connsiteX17" fmla="*/ 128387 w 260800"/>
              <a:gd name="connsiteY17" fmla="*/ 79030 h 446596"/>
              <a:gd name="connsiteX18" fmla="*/ 126150 w 260800"/>
              <a:gd name="connsiteY18" fmla="*/ 78434 h 446596"/>
              <a:gd name="connsiteX19" fmla="*/ 125107 w 260800"/>
              <a:gd name="connsiteY19" fmla="*/ 78881 h 446596"/>
              <a:gd name="connsiteX20" fmla="*/ 125107 w 260800"/>
              <a:gd name="connsiteY20" fmla="*/ 80074 h 446596"/>
              <a:gd name="connsiteX21" fmla="*/ 125852 w 260800"/>
              <a:gd name="connsiteY21" fmla="*/ 81715 h 446596"/>
              <a:gd name="connsiteX22" fmla="*/ 128238 w 260800"/>
              <a:gd name="connsiteY22" fmla="*/ 84100 h 446596"/>
              <a:gd name="connsiteX23" fmla="*/ 48611 w 260800"/>
              <a:gd name="connsiteY23" fmla="*/ 128238 h 446596"/>
              <a:gd name="connsiteX24" fmla="*/ 47269 w 260800"/>
              <a:gd name="connsiteY24" fmla="*/ 128238 h 446596"/>
              <a:gd name="connsiteX25" fmla="*/ 46672 w 260800"/>
              <a:gd name="connsiteY25" fmla="*/ 130922 h 446596"/>
              <a:gd name="connsiteX26" fmla="*/ 40410 w 260800"/>
              <a:gd name="connsiteY26" fmla="*/ 132562 h 446596"/>
              <a:gd name="connsiteX27" fmla="*/ 40410 w 260800"/>
              <a:gd name="connsiteY27" fmla="*/ 133010 h 446596"/>
              <a:gd name="connsiteX28" fmla="*/ 41304 w 260800"/>
              <a:gd name="connsiteY28" fmla="*/ 134352 h 446596"/>
              <a:gd name="connsiteX29" fmla="*/ 41304 w 260800"/>
              <a:gd name="connsiteY29" fmla="*/ 134948 h 446596"/>
              <a:gd name="connsiteX30" fmla="*/ 40708 w 260800"/>
              <a:gd name="connsiteY30" fmla="*/ 135545 h 446596"/>
              <a:gd name="connsiteX31" fmla="*/ 39664 w 260800"/>
              <a:gd name="connsiteY31" fmla="*/ 135843 h 446596"/>
              <a:gd name="connsiteX32" fmla="*/ 38024 w 260800"/>
              <a:gd name="connsiteY32" fmla="*/ 135396 h 446596"/>
              <a:gd name="connsiteX33" fmla="*/ 36682 w 260800"/>
              <a:gd name="connsiteY33" fmla="*/ 136887 h 446596"/>
              <a:gd name="connsiteX34" fmla="*/ 36682 w 260800"/>
              <a:gd name="connsiteY34" fmla="*/ 137483 h 446596"/>
              <a:gd name="connsiteX35" fmla="*/ 36980 w 260800"/>
              <a:gd name="connsiteY35" fmla="*/ 138676 h 446596"/>
              <a:gd name="connsiteX36" fmla="*/ 38769 w 260800"/>
              <a:gd name="connsiteY36" fmla="*/ 140615 h 446596"/>
              <a:gd name="connsiteX37" fmla="*/ 44883 w 260800"/>
              <a:gd name="connsiteY37" fmla="*/ 141957 h 446596"/>
              <a:gd name="connsiteX38" fmla="*/ 46971 w 260800"/>
              <a:gd name="connsiteY38" fmla="*/ 145535 h 446596"/>
              <a:gd name="connsiteX39" fmla="*/ 48015 w 260800"/>
              <a:gd name="connsiteY39" fmla="*/ 146877 h 446596"/>
              <a:gd name="connsiteX40" fmla="*/ 49506 w 260800"/>
              <a:gd name="connsiteY40" fmla="*/ 147623 h 446596"/>
              <a:gd name="connsiteX41" fmla="*/ 52190 w 260800"/>
              <a:gd name="connsiteY41" fmla="*/ 147623 h 446596"/>
              <a:gd name="connsiteX42" fmla="*/ 55619 w 260800"/>
              <a:gd name="connsiteY42" fmla="*/ 147027 h 446596"/>
              <a:gd name="connsiteX43" fmla="*/ 56067 w 260800"/>
              <a:gd name="connsiteY43" fmla="*/ 152842 h 446596"/>
              <a:gd name="connsiteX44" fmla="*/ 56812 w 260800"/>
              <a:gd name="connsiteY44" fmla="*/ 153140 h 446596"/>
              <a:gd name="connsiteX45" fmla="*/ 57856 w 260800"/>
              <a:gd name="connsiteY45" fmla="*/ 153140 h 446596"/>
              <a:gd name="connsiteX46" fmla="*/ 58751 w 260800"/>
              <a:gd name="connsiteY46" fmla="*/ 152395 h 446596"/>
              <a:gd name="connsiteX47" fmla="*/ 61882 w 260800"/>
              <a:gd name="connsiteY47" fmla="*/ 149114 h 446596"/>
              <a:gd name="connsiteX48" fmla="*/ 64566 w 260800"/>
              <a:gd name="connsiteY48" fmla="*/ 147027 h 446596"/>
              <a:gd name="connsiteX49" fmla="*/ 65312 w 260800"/>
              <a:gd name="connsiteY49" fmla="*/ 145834 h 446596"/>
              <a:gd name="connsiteX50" fmla="*/ 65312 w 260800"/>
              <a:gd name="connsiteY50" fmla="*/ 144790 h 446596"/>
              <a:gd name="connsiteX51" fmla="*/ 64268 w 260800"/>
              <a:gd name="connsiteY51" fmla="*/ 144193 h 446596"/>
              <a:gd name="connsiteX52" fmla="*/ 59646 w 260800"/>
              <a:gd name="connsiteY52" fmla="*/ 144492 h 446596"/>
              <a:gd name="connsiteX53" fmla="*/ 54725 w 260800"/>
              <a:gd name="connsiteY53" fmla="*/ 143746 h 446596"/>
              <a:gd name="connsiteX54" fmla="*/ 53979 w 260800"/>
              <a:gd name="connsiteY54" fmla="*/ 143000 h 446596"/>
              <a:gd name="connsiteX55" fmla="*/ 52935 w 260800"/>
              <a:gd name="connsiteY55" fmla="*/ 142553 h 446596"/>
              <a:gd name="connsiteX56" fmla="*/ 52935 w 260800"/>
              <a:gd name="connsiteY56" fmla="*/ 141062 h 446596"/>
              <a:gd name="connsiteX57" fmla="*/ 52190 w 260800"/>
              <a:gd name="connsiteY57" fmla="*/ 138825 h 446596"/>
              <a:gd name="connsiteX58" fmla="*/ 52637 w 260800"/>
              <a:gd name="connsiteY58" fmla="*/ 136738 h 446596"/>
              <a:gd name="connsiteX59" fmla="*/ 52637 w 260800"/>
              <a:gd name="connsiteY59" fmla="*/ 134948 h 446596"/>
              <a:gd name="connsiteX60" fmla="*/ 52041 w 260800"/>
              <a:gd name="connsiteY60" fmla="*/ 131817 h 446596"/>
              <a:gd name="connsiteX61" fmla="*/ 49953 w 260800"/>
              <a:gd name="connsiteY61" fmla="*/ 129133 h 446596"/>
              <a:gd name="connsiteX62" fmla="*/ 48462 w 260800"/>
              <a:gd name="connsiteY62" fmla="*/ 128238 h 446596"/>
              <a:gd name="connsiteX63" fmla="*/ 48611 w 260800"/>
              <a:gd name="connsiteY63" fmla="*/ 208909 h 446596"/>
              <a:gd name="connsiteX64" fmla="*/ 49953 w 260800"/>
              <a:gd name="connsiteY64" fmla="*/ 208909 h 446596"/>
              <a:gd name="connsiteX65" fmla="*/ 54277 w 260800"/>
              <a:gd name="connsiteY65" fmla="*/ 206970 h 446596"/>
              <a:gd name="connsiteX66" fmla="*/ 55172 w 260800"/>
              <a:gd name="connsiteY66" fmla="*/ 205479 h 446596"/>
              <a:gd name="connsiteX67" fmla="*/ 55172 w 260800"/>
              <a:gd name="connsiteY67" fmla="*/ 204436 h 446596"/>
              <a:gd name="connsiteX68" fmla="*/ 54128 w 260800"/>
              <a:gd name="connsiteY68" fmla="*/ 201304 h 446596"/>
              <a:gd name="connsiteX69" fmla="*/ 53233 w 260800"/>
              <a:gd name="connsiteY69" fmla="*/ 196383 h 446596"/>
              <a:gd name="connsiteX70" fmla="*/ 50997 w 260800"/>
              <a:gd name="connsiteY70" fmla="*/ 197427 h 446596"/>
              <a:gd name="connsiteX71" fmla="*/ 48462 w 260800"/>
              <a:gd name="connsiteY71" fmla="*/ 199217 h 446596"/>
              <a:gd name="connsiteX72" fmla="*/ 47567 w 260800"/>
              <a:gd name="connsiteY72" fmla="*/ 198620 h 446596"/>
              <a:gd name="connsiteX73" fmla="*/ 46822 w 260800"/>
              <a:gd name="connsiteY73" fmla="*/ 198620 h 446596"/>
              <a:gd name="connsiteX74" fmla="*/ 45778 w 260800"/>
              <a:gd name="connsiteY74" fmla="*/ 199366 h 446596"/>
              <a:gd name="connsiteX75" fmla="*/ 44883 w 260800"/>
              <a:gd name="connsiteY75" fmla="*/ 200260 h 446596"/>
              <a:gd name="connsiteX76" fmla="*/ 44436 w 260800"/>
              <a:gd name="connsiteY76" fmla="*/ 201155 h 446596"/>
              <a:gd name="connsiteX77" fmla="*/ 44436 w 260800"/>
              <a:gd name="connsiteY77" fmla="*/ 202646 h 446596"/>
              <a:gd name="connsiteX78" fmla="*/ 43541 w 260800"/>
              <a:gd name="connsiteY78" fmla="*/ 204883 h 446596"/>
              <a:gd name="connsiteX79" fmla="*/ 43541 w 260800"/>
              <a:gd name="connsiteY79" fmla="*/ 205479 h 446596"/>
              <a:gd name="connsiteX80" fmla="*/ 44734 w 260800"/>
              <a:gd name="connsiteY80" fmla="*/ 205181 h 446596"/>
              <a:gd name="connsiteX81" fmla="*/ 47866 w 260800"/>
              <a:gd name="connsiteY81" fmla="*/ 202497 h 446596"/>
              <a:gd name="connsiteX82" fmla="*/ 48760 w 260800"/>
              <a:gd name="connsiteY82" fmla="*/ 202199 h 446596"/>
              <a:gd name="connsiteX83" fmla="*/ 49208 w 260800"/>
              <a:gd name="connsiteY83" fmla="*/ 202497 h 446596"/>
              <a:gd name="connsiteX84" fmla="*/ 48760 w 260800"/>
              <a:gd name="connsiteY84" fmla="*/ 204137 h 446596"/>
              <a:gd name="connsiteX85" fmla="*/ 49655 w 260800"/>
              <a:gd name="connsiteY85" fmla="*/ 206374 h 446596"/>
              <a:gd name="connsiteX86" fmla="*/ 48611 w 260800"/>
              <a:gd name="connsiteY86" fmla="*/ 208313 h 446596"/>
              <a:gd name="connsiteX87" fmla="*/ 48611 w 260800"/>
              <a:gd name="connsiteY87" fmla="*/ 208760 h 446596"/>
              <a:gd name="connsiteX88" fmla="*/ 41752 w 260800"/>
              <a:gd name="connsiteY88" fmla="*/ 168052 h 446596"/>
              <a:gd name="connsiteX89" fmla="*/ 39217 w 260800"/>
              <a:gd name="connsiteY89" fmla="*/ 170736 h 446596"/>
              <a:gd name="connsiteX90" fmla="*/ 39217 w 260800"/>
              <a:gd name="connsiteY90" fmla="*/ 171332 h 446596"/>
              <a:gd name="connsiteX91" fmla="*/ 40857 w 260800"/>
              <a:gd name="connsiteY91" fmla="*/ 171183 h 446596"/>
              <a:gd name="connsiteX92" fmla="*/ 42945 w 260800"/>
              <a:gd name="connsiteY92" fmla="*/ 169543 h 446596"/>
              <a:gd name="connsiteX93" fmla="*/ 44138 w 260800"/>
              <a:gd name="connsiteY93" fmla="*/ 168052 h 446596"/>
              <a:gd name="connsiteX94" fmla="*/ 43541 w 260800"/>
              <a:gd name="connsiteY94" fmla="*/ 167753 h 446596"/>
              <a:gd name="connsiteX95" fmla="*/ 41901 w 260800"/>
              <a:gd name="connsiteY95" fmla="*/ 168201 h 446596"/>
              <a:gd name="connsiteX96" fmla="*/ 136290 w 260800"/>
              <a:gd name="connsiteY96" fmla="*/ 84846 h 446596"/>
              <a:gd name="connsiteX97" fmla="*/ 137185 w 260800"/>
              <a:gd name="connsiteY97" fmla="*/ 85592 h 446596"/>
              <a:gd name="connsiteX98" fmla="*/ 137483 w 260800"/>
              <a:gd name="connsiteY98" fmla="*/ 85592 h 446596"/>
              <a:gd name="connsiteX99" fmla="*/ 137931 w 260800"/>
              <a:gd name="connsiteY99" fmla="*/ 83206 h 446596"/>
              <a:gd name="connsiteX100" fmla="*/ 138378 w 260800"/>
              <a:gd name="connsiteY100" fmla="*/ 82013 h 446596"/>
              <a:gd name="connsiteX101" fmla="*/ 137185 w 260800"/>
              <a:gd name="connsiteY101" fmla="*/ 81715 h 446596"/>
              <a:gd name="connsiteX102" fmla="*/ 134650 w 260800"/>
              <a:gd name="connsiteY102" fmla="*/ 82311 h 446596"/>
              <a:gd name="connsiteX103" fmla="*/ 136290 w 260800"/>
              <a:gd name="connsiteY103" fmla="*/ 84995 h 446596"/>
              <a:gd name="connsiteX104" fmla="*/ 187138 w 260800"/>
              <a:gd name="connsiteY104" fmla="*/ 13122 h 446596"/>
              <a:gd name="connsiteX105" fmla="*/ 187138 w 260800"/>
              <a:gd name="connsiteY105" fmla="*/ 12377 h 446596"/>
              <a:gd name="connsiteX106" fmla="*/ 187287 w 260800"/>
              <a:gd name="connsiteY106" fmla="*/ 9841 h 446596"/>
              <a:gd name="connsiteX107" fmla="*/ 186989 w 260800"/>
              <a:gd name="connsiteY107" fmla="*/ 7605 h 446596"/>
              <a:gd name="connsiteX108" fmla="*/ 186989 w 260800"/>
              <a:gd name="connsiteY108" fmla="*/ 7307 h 446596"/>
              <a:gd name="connsiteX109" fmla="*/ 188331 w 260800"/>
              <a:gd name="connsiteY109" fmla="*/ 7307 h 446596"/>
              <a:gd name="connsiteX110" fmla="*/ 188629 w 260800"/>
              <a:gd name="connsiteY110" fmla="*/ 6114 h 446596"/>
              <a:gd name="connsiteX111" fmla="*/ 188331 w 260800"/>
              <a:gd name="connsiteY111" fmla="*/ 4921 h 446596"/>
              <a:gd name="connsiteX112" fmla="*/ 186094 w 260800"/>
              <a:gd name="connsiteY112" fmla="*/ 4921 h 446596"/>
              <a:gd name="connsiteX113" fmla="*/ 184156 w 260800"/>
              <a:gd name="connsiteY113" fmla="*/ 9543 h 446596"/>
              <a:gd name="connsiteX114" fmla="*/ 186691 w 260800"/>
              <a:gd name="connsiteY114" fmla="*/ 13718 h 446596"/>
              <a:gd name="connsiteX115" fmla="*/ 187287 w 260800"/>
              <a:gd name="connsiteY115" fmla="*/ 13271 h 446596"/>
              <a:gd name="connsiteX116" fmla="*/ 190717 w 260800"/>
              <a:gd name="connsiteY116" fmla="*/ 5965 h 446596"/>
              <a:gd name="connsiteX117" fmla="*/ 192954 w 260800"/>
              <a:gd name="connsiteY117" fmla="*/ 5965 h 446596"/>
              <a:gd name="connsiteX118" fmla="*/ 192954 w 260800"/>
              <a:gd name="connsiteY118" fmla="*/ 4772 h 446596"/>
              <a:gd name="connsiteX119" fmla="*/ 194296 w 260800"/>
              <a:gd name="connsiteY119" fmla="*/ 1193 h 446596"/>
              <a:gd name="connsiteX120" fmla="*/ 194296 w 260800"/>
              <a:gd name="connsiteY120" fmla="*/ 746 h 446596"/>
              <a:gd name="connsiteX121" fmla="*/ 193550 w 260800"/>
              <a:gd name="connsiteY121" fmla="*/ 0 h 446596"/>
              <a:gd name="connsiteX122" fmla="*/ 192954 w 260800"/>
              <a:gd name="connsiteY122" fmla="*/ 0 h 446596"/>
              <a:gd name="connsiteX123" fmla="*/ 191910 w 260800"/>
              <a:gd name="connsiteY123" fmla="*/ 1044 h 446596"/>
              <a:gd name="connsiteX124" fmla="*/ 191164 w 260800"/>
              <a:gd name="connsiteY124" fmla="*/ 596 h 446596"/>
              <a:gd name="connsiteX125" fmla="*/ 190568 w 260800"/>
              <a:gd name="connsiteY125" fmla="*/ 895 h 446596"/>
              <a:gd name="connsiteX126" fmla="*/ 190269 w 260800"/>
              <a:gd name="connsiteY126" fmla="*/ 1491 h 446596"/>
              <a:gd name="connsiteX127" fmla="*/ 189971 w 260800"/>
              <a:gd name="connsiteY127" fmla="*/ 3579 h 446596"/>
              <a:gd name="connsiteX128" fmla="*/ 190419 w 260800"/>
              <a:gd name="connsiteY128" fmla="*/ 5517 h 446596"/>
              <a:gd name="connsiteX129" fmla="*/ 190717 w 260800"/>
              <a:gd name="connsiteY129" fmla="*/ 5965 h 446596"/>
              <a:gd name="connsiteX130" fmla="*/ 136589 w 260800"/>
              <a:gd name="connsiteY130" fmla="*/ 63970 h 446596"/>
              <a:gd name="connsiteX131" fmla="*/ 139273 w 260800"/>
              <a:gd name="connsiteY131" fmla="*/ 65163 h 446596"/>
              <a:gd name="connsiteX132" fmla="*/ 139571 w 260800"/>
              <a:gd name="connsiteY132" fmla="*/ 67847 h 446596"/>
              <a:gd name="connsiteX133" fmla="*/ 140465 w 260800"/>
              <a:gd name="connsiteY133" fmla="*/ 68742 h 446596"/>
              <a:gd name="connsiteX134" fmla="*/ 142702 w 260800"/>
              <a:gd name="connsiteY134" fmla="*/ 67698 h 446596"/>
              <a:gd name="connsiteX135" fmla="*/ 143000 w 260800"/>
              <a:gd name="connsiteY135" fmla="*/ 66356 h 446596"/>
              <a:gd name="connsiteX136" fmla="*/ 142702 w 260800"/>
              <a:gd name="connsiteY136" fmla="*/ 66058 h 446596"/>
              <a:gd name="connsiteX137" fmla="*/ 140465 w 260800"/>
              <a:gd name="connsiteY137" fmla="*/ 65461 h 446596"/>
              <a:gd name="connsiteX138" fmla="*/ 139273 w 260800"/>
              <a:gd name="connsiteY138" fmla="*/ 63523 h 446596"/>
              <a:gd name="connsiteX139" fmla="*/ 136290 w 260800"/>
              <a:gd name="connsiteY139" fmla="*/ 61137 h 446596"/>
              <a:gd name="connsiteX140" fmla="*/ 134501 w 260800"/>
              <a:gd name="connsiteY140" fmla="*/ 61733 h 446596"/>
              <a:gd name="connsiteX141" fmla="*/ 134203 w 260800"/>
              <a:gd name="connsiteY141" fmla="*/ 62181 h 446596"/>
              <a:gd name="connsiteX142" fmla="*/ 135246 w 260800"/>
              <a:gd name="connsiteY142" fmla="*/ 63523 h 446596"/>
              <a:gd name="connsiteX143" fmla="*/ 136589 w 260800"/>
              <a:gd name="connsiteY143" fmla="*/ 64268 h 446596"/>
              <a:gd name="connsiteX144" fmla="*/ 126896 w 260800"/>
              <a:gd name="connsiteY144" fmla="*/ 76197 h 446596"/>
              <a:gd name="connsiteX145" fmla="*/ 127642 w 260800"/>
              <a:gd name="connsiteY145" fmla="*/ 76197 h 446596"/>
              <a:gd name="connsiteX146" fmla="*/ 129282 w 260800"/>
              <a:gd name="connsiteY146" fmla="*/ 75004 h 446596"/>
              <a:gd name="connsiteX147" fmla="*/ 129580 w 260800"/>
              <a:gd name="connsiteY147" fmla="*/ 75452 h 446596"/>
              <a:gd name="connsiteX148" fmla="*/ 129580 w 260800"/>
              <a:gd name="connsiteY148" fmla="*/ 76794 h 446596"/>
              <a:gd name="connsiteX149" fmla="*/ 129878 w 260800"/>
              <a:gd name="connsiteY149" fmla="*/ 77539 h 446596"/>
              <a:gd name="connsiteX150" fmla="*/ 130475 w 260800"/>
              <a:gd name="connsiteY150" fmla="*/ 78136 h 446596"/>
              <a:gd name="connsiteX151" fmla="*/ 131370 w 260800"/>
              <a:gd name="connsiteY151" fmla="*/ 78434 h 446596"/>
              <a:gd name="connsiteX152" fmla="*/ 135843 w 260800"/>
              <a:gd name="connsiteY152" fmla="*/ 77688 h 446596"/>
              <a:gd name="connsiteX153" fmla="*/ 139273 w 260800"/>
              <a:gd name="connsiteY153" fmla="*/ 79627 h 446596"/>
              <a:gd name="connsiteX154" fmla="*/ 140317 w 260800"/>
              <a:gd name="connsiteY154" fmla="*/ 79627 h 446596"/>
              <a:gd name="connsiteX155" fmla="*/ 141211 w 260800"/>
              <a:gd name="connsiteY155" fmla="*/ 79030 h 446596"/>
              <a:gd name="connsiteX156" fmla="*/ 141957 w 260800"/>
              <a:gd name="connsiteY156" fmla="*/ 77092 h 446596"/>
              <a:gd name="connsiteX157" fmla="*/ 140465 w 260800"/>
              <a:gd name="connsiteY157" fmla="*/ 76048 h 446596"/>
              <a:gd name="connsiteX158" fmla="*/ 138676 w 260800"/>
              <a:gd name="connsiteY158" fmla="*/ 76048 h 446596"/>
              <a:gd name="connsiteX159" fmla="*/ 135843 w 260800"/>
              <a:gd name="connsiteY159" fmla="*/ 75154 h 446596"/>
              <a:gd name="connsiteX160" fmla="*/ 133904 w 260800"/>
              <a:gd name="connsiteY160" fmla="*/ 75154 h 446596"/>
              <a:gd name="connsiteX161" fmla="*/ 134203 w 260800"/>
              <a:gd name="connsiteY161" fmla="*/ 74110 h 446596"/>
              <a:gd name="connsiteX162" fmla="*/ 135246 w 260800"/>
              <a:gd name="connsiteY162" fmla="*/ 72917 h 446596"/>
              <a:gd name="connsiteX163" fmla="*/ 135246 w 260800"/>
              <a:gd name="connsiteY163" fmla="*/ 72171 h 446596"/>
              <a:gd name="connsiteX164" fmla="*/ 134501 w 260800"/>
              <a:gd name="connsiteY164" fmla="*/ 71277 h 446596"/>
              <a:gd name="connsiteX165" fmla="*/ 131668 w 260800"/>
              <a:gd name="connsiteY165" fmla="*/ 69785 h 446596"/>
              <a:gd name="connsiteX166" fmla="*/ 129282 w 260800"/>
              <a:gd name="connsiteY166" fmla="*/ 69487 h 446596"/>
              <a:gd name="connsiteX167" fmla="*/ 127642 w 260800"/>
              <a:gd name="connsiteY167" fmla="*/ 70084 h 446596"/>
              <a:gd name="connsiteX168" fmla="*/ 126747 w 260800"/>
              <a:gd name="connsiteY168" fmla="*/ 72768 h 446596"/>
              <a:gd name="connsiteX169" fmla="*/ 126747 w 260800"/>
              <a:gd name="connsiteY169" fmla="*/ 74706 h 446596"/>
              <a:gd name="connsiteX170" fmla="*/ 126747 w 260800"/>
              <a:gd name="connsiteY170" fmla="*/ 76048 h 446596"/>
              <a:gd name="connsiteX171" fmla="*/ 127194 w 260800"/>
              <a:gd name="connsiteY171" fmla="*/ 76645 h 446596"/>
              <a:gd name="connsiteX172" fmla="*/ 150605 w 260800"/>
              <a:gd name="connsiteY172" fmla="*/ 64119 h 446596"/>
              <a:gd name="connsiteX173" fmla="*/ 151202 w 260800"/>
              <a:gd name="connsiteY173" fmla="*/ 63075 h 446596"/>
              <a:gd name="connsiteX174" fmla="*/ 147772 w 260800"/>
              <a:gd name="connsiteY174" fmla="*/ 62777 h 446596"/>
              <a:gd name="connsiteX175" fmla="*/ 145982 w 260800"/>
              <a:gd name="connsiteY175" fmla="*/ 63374 h 446596"/>
              <a:gd name="connsiteX176" fmla="*/ 144492 w 260800"/>
              <a:gd name="connsiteY176" fmla="*/ 65759 h 446596"/>
              <a:gd name="connsiteX177" fmla="*/ 147474 w 260800"/>
              <a:gd name="connsiteY177" fmla="*/ 65759 h 446596"/>
              <a:gd name="connsiteX178" fmla="*/ 150605 w 260800"/>
              <a:gd name="connsiteY178" fmla="*/ 64119 h 446596"/>
              <a:gd name="connsiteX179" fmla="*/ 171332 w 260800"/>
              <a:gd name="connsiteY179" fmla="*/ 24604 h 446596"/>
              <a:gd name="connsiteX180" fmla="*/ 172077 w 260800"/>
              <a:gd name="connsiteY180" fmla="*/ 24902 h 446596"/>
              <a:gd name="connsiteX181" fmla="*/ 174613 w 260800"/>
              <a:gd name="connsiteY181" fmla="*/ 24902 h 446596"/>
              <a:gd name="connsiteX182" fmla="*/ 175060 w 260800"/>
              <a:gd name="connsiteY182" fmla="*/ 25200 h 446596"/>
              <a:gd name="connsiteX183" fmla="*/ 175060 w 260800"/>
              <a:gd name="connsiteY183" fmla="*/ 26393 h 446596"/>
              <a:gd name="connsiteX184" fmla="*/ 175507 w 260800"/>
              <a:gd name="connsiteY184" fmla="*/ 27288 h 446596"/>
              <a:gd name="connsiteX185" fmla="*/ 177446 w 260800"/>
              <a:gd name="connsiteY185" fmla="*/ 26691 h 446596"/>
              <a:gd name="connsiteX186" fmla="*/ 179682 w 260800"/>
              <a:gd name="connsiteY186" fmla="*/ 26691 h 446596"/>
              <a:gd name="connsiteX187" fmla="*/ 180577 w 260800"/>
              <a:gd name="connsiteY187" fmla="*/ 28183 h 446596"/>
              <a:gd name="connsiteX188" fmla="*/ 181024 w 260800"/>
              <a:gd name="connsiteY188" fmla="*/ 29823 h 446596"/>
              <a:gd name="connsiteX189" fmla="*/ 180428 w 260800"/>
              <a:gd name="connsiteY189" fmla="*/ 32954 h 446596"/>
              <a:gd name="connsiteX190" fmla="*/ 178937 w 260800"/>
              <a:gd name="connsiteY190" fmla="*/ 38173 h 446596"/>
              <a:gd name="connsiteX191" fmla="*/ 180428 w 260800"/>
              <a:gd name="connsiteY191" fmla="*/ 39515 h 446596"/>
              <a:gd name="connsiteX192" fmla="*/ 180875 w 260800"/>
              <a:gd name="connsiteY192" fmla="*/ 39217 h 446596"/>
              <a:gd name="connsiteX193" fmla="*/ 181919 w 260800"/>
              <a:gd name="connsiteY193" fmla="*/ 35787 h 446596"/>
              <a:gd name="connsiteX194" fmla="*/ 183112 w 260800"/>
              <a:gd name="connsiteY194" fmla="*/ 34296 h 446596"/>
              <a:gd name="connsiteX195" fmla="*/ 183708 w 260800"/>
              <a:gd name="connsiteY195" fmla="*/ 29823 h 446596"/>
              <a:gd name="connsiteX196" fmla="*/ 184007 w 260800"/>
              <a:gd name="connsiteY196" fmla="*/ 29376 h 446596"/>
              <a:gd name="connsiteX197" fmla="*/ 184305 w 260800"/>
              <a:gd name="connsiteY197" fmla="*/ 27139 h 446596"/>
              <a:gd name="connsiteX198" fmla="*/ 184752 w 260800"/>
              <a:gd name="connsiteY198" fmla="*/ 25946 h 446596"/>
              <a:gd name="connsiteX199" fmla="*/ 186542 w 260800"/>
              <a:gd name="connsiteY199" fmla="*/ 18788 h 446596"/>
              <a:gd name="connsiteX200" fmla="*/ 186840 w 260800"/>
              <a:gd name="connsiteY200" fmla="*/ 16253 h 446596"/>
              <a:gd name="connsiteX201" fmla="*/ 185051 w 260800"/>
              <a:gd name="connsiteY201" fmla="*/ 17297 h 446596"/>
              <a:gd name="connsiteX202" fmla="*/ 184007 w 260800"/>
              <a:gd name="connsiteY202" fmla="*/ 17297 h 446596"/>
              <a:gd name="connsiteX203" fmla="*/ 181919 w 260800"/>
              <a:gd name="connsiteY203" fmla="*/ 14464 h 446596"/>
              <a:gd name="connsiteX204" fmla="*/ 180577 w 260800"/>
              <a:gd name="connsiteY204" fmla="*/ 15210 h 446596"/>
              <a:gd name="connsiteX205" fmla="*/ 179980 w 260800"/>
              <a:gd name="connsiteY205" fmla="*/ 12227 h 446596"/>
              <a:gd name="connsiteX206" fmla="*/ 179980 w 260800"/>
              <a:gd name="connsiteY206" fmla="*/ 9245 h 446596"/>
              <a:gd name="connsiteX207" fmla="*/ 178490 w 260800"/>
              <a:gd name="connsiteY207" fmla="*/ 9245 h 446596"/>
              <a:gd name="connsiteX208" fmla="*/ 177147 w 260800"/>
              <a:gd name="connsiteY208" fmla="*/ 9692 h 446596"/>
              <a:gd name="connsiteX209" fmla="*/ 174911 w 260800"/>
              <a:gd name="connsiteY209" fmla="*/ 12526 h 446596"/>
              <a:gd name="connsiteX210" fmla="*/ 173419 w 260800"/>
              <a:gd name="connsiteY210" fmla="*/ 12973 h 446596"/>
              <a:gd name="connsiteX211" fmla="*/ 172972 w 260800"/>
              <a:gd name="connsiteY211" fmla="*/ 13868 h 446596"/>
              <a:gd name="connsiteX212" fmla="*/ 173569 w 260800"/>
              <a:gd name="connsiteY212" fmla="*/ 14464 h 446596"/>
              <a:gd name="connsiteX213" fmla="*/ 176253 w 260800"/>
              <a:gd name="connsiteY213" fmla="*/ 15061 h 446596"/>
              <a:gd name="connsiteX214" fmla="*/ 178191 w 260800"/>
              <a:gd name="connsiteY214" fmla="*/ 20727 h 446596"/>
              <a:gd name="connsiteX215" fmla="*/ 175060 w 260800"/>
              <a:gd name="connsiteY215" fmla="*/ 22367 h 446596"/>
              <a:gd name="connsiteX216" fmla="*/ 172823 w 260800"/>
              <a:gd name="connsiteY216" fmla="*/ 22069 h 446596"/>
              <a:gd name="connsiteX217" fmla="*/ 170587 w 260800"/>
              <a:gd name="connsiteY217" fmla="*/ 22665 h 446596"/>
              <a:gd name="connsiteX218" fmla="*/ 170587 w 260800"/>
              <a:gd name="connsiteY218" fmla="*/ 23560 h 446596"/>
              <a:gd name="connsiteX219" fmla="*/ 171183 w 260800"/>
              <a:gd name="connsiteY219" fmla="*/ 24604 h 446596"/>
              <a:gd name="connsiteX220" fmla="*/ 260353 w 260800"/>
              <a:gd name="connsiteY220" fmla="*/ 323280 h 446596"/>
              <a:gd name="connsiteX221" fmla="*/ 259608 w 260800"/>
              <a:gd name="connsiteY221" fmla="*/ 319552 h 446596"/>
              <a:gd name="connsiteX222" fmla="*/ 258117 w 260800"/>
              <a:gd name="connsiteY222" fmla="*/ 316718 h 446596"/>
              <a:gd name="connsiteX223" fmla="*/ 250959 w 260800"/>
              <a:gd name="connsiteY223" fmla="*/ 311500 h 446596"/>
              <a:gd name="connsiteX224" fmla="*/ 247977 w 260800"/>
              <a:gd name="connsiteY224" fmla="*/ 310307 h 446596"/>
              <a:gd name="connsiteX225" fmla="*/ 242311 w 260800"/>
              <a:gd name="connsiteY225" fmla="*/ 308965 h 446596"/>
              <a:gd name="connsiteX226" fmla="*/ 239477 w 260800"/>
              <a:gd name="connsiteY226" fmla="*/ 308965 h 446596"/>
              <a:gd name="connsiteX227" fmla="*/ 236346 w 260800"/>
              <a:gd name="connsiteY227" fmla="*/ 308517 h 446596"/>
              <a:gd name="connsiteX228" fmla="*/ 233065 w 260800"/>
              <a:gd name="connsiteY228" fmla="*/ 308219 h 446596"/>
              <a:gd name="connsiteX229" fmla="*/ 229188 w 260800"/>
              <a:gd name="connsiteY229" fmla="*/ 308666 h 446596"/>
              <a:gd name="connsiteX230" fmla="*/ 227995 w 260800"/>
              <a:gd name="connsiteY230" fmla="*/ 309710 h 446596"/>
              <a:gd name="connsiteX231" fmla="*/ 225759 w 260800"/>
              <a:gd name="connsiteY231" fmla="*/ 312692 h 446596"/>
              <a:gd name="connsiteX232" fmla="*/ 224417 w 260800"/>
              <a:gd name="connsiteY232" fmla="*/ 313885 h 446596"/>
              <a:gd name="connsiteX233" fmla="*/ 223075 w 260800"/>
              <a:gd name="connsiteY233" fmla="*/ 314333 h 446596"/>
              <a:gd name="connsiteX234" fmla="*/ 221733 w 260800"/>
              <a:gd name="connsiteY234" fmla="*/ 314333 h 446596"/>
              <a:gd name="connsiteX235" fmla="*/ 215619 w 260800"/>
              <a:gd name="connsiteY235" fmla="*/ 310903 h 446596"/>
              <a:gd name="connsiteX236" fmla="*/ 217706 w 260800"/>
              <a:gd name="connsiteY236" fmla="*/ 308517 h 446596"/>
              <a:gd name="connsiteX237" fmla="*/ 219943 w 260800"/>
              <a:gd name="connsiteY237" fmla="*/ 306281 h 446596"/>
              <a:gd name="connsiteX238" fmla="*/ 222329 w 260800"/>
              <a:gd name="connsiteY238" fmla="*/ 304342 h 446596"/>
              <a:gd name="connsiteX239" fmla="*/ 223820 w 260800"/>
              <a:gd name="connsiteY239" fmla="*/ 301360 h 446596"/>
              <a:gd name="connsiteX240" fmla="*/ 221583 w 260800"/>
              <a:gd name="connsiteY240" fmla="*/ 294799 h 446596"/>
              <a:gd name="connsiteX241" fmla="*/ 217856 w 260800"/>
              <a:gd name="connsiteY241" fmla="*/ 289878 h 446596"/>
              <a:gd name="connsiteX242" fmla="*/ 206821 w 260800"/>
              <a:gd name="connsiteY242" fmla="*/ 281528 h 446596"/>
              <a:gd name="connsiteX243" fmla="*/ 201751 w 260800"/>
              <a:gd name="connsiteY243" fmla="*/ 281528 h 446596"/>
              <a:gd name="connsiteX244" fmla="*/ 197129 w 260800"/>
              <a:gd name="connsiteY244" fmla="*/ 280335 h 446596"/>
              <a:gd name="connsiteX245" fmla="*/ 199514 w 260800"/>
              <a:gd name="connsiteY245" fmla="*/ 280335 h 446596"/>
              <a:gd name="connsiteX246" fmla="*/ 202348 w 260800"/>
              <a:gd name="connsiteY246" fmla="*/ 280633 h 446596"/>
              <a:gd name="connsiteX247" fmla="*/ 207418 w 260800"/>
              <a:gd name="connsiteY247" fmla="*/ 279887 h 446596"/>
              <a:gd name="connsiteX248" fmla="*/ 209953 w 260800"/>
              <a:gd name="connsiteY248" fmla="*/ 281826 h 446596"/>
              <a:gd name="connsiteX249" fmla="*/ 212637 w 260800"/>
              <a:gd name="connsiteY249" fmla="*/ 283466 h 446596"/>
              <a:gd name="connsiteX250" fmla="*/ 214128 w 260800"/>
              <a:gd name="connsiteY250" fmla="*/ 283764 h 446596"/>
              <a:gd name="connsiteX251" fmla="*/ 215619 w 260800"/>
              <a:gd name="connsiteY251" fmla="*/ 283764 h 446596"/>
              <a:gd name="connsiteX252" fmla="*/ 216663 w 260800"/>
              <a:gd name="connsiteY252" fmla="*/ 284062 h 446596"/>
              <a:gd name="connsiteX253" fmla="*/ 217706 w 260800"/>
              <a:gd name="connsiteY253" fmla="*/ 284808 h 446596"/>
              <a:gd name="connsiteX254" fmla="*/ 215022 w 260800"/>
              <a:gd name="connsiteY254" fmla="*/ 279738 h 446596"/>
              <a:gd name="connsiteX255" fmla="*/ 211891 w 260800"/>
              <a:gd name="connsiteY255" fmla="*/ 275116 h 446596"/>
              <a:gd name="connsiteX256" fmla="*/ 210251 w 260800"/>
              <a:gd name="connsiteY256" fmla="*/ 272283 h 446596"/>
              <a:gd name="connsiteX257" fmla="*/ 209356 w 260800"/>
              <a:gd name="connsiteY257" fmla="*/ 269300 h 446596"/>
              <a:gd name="connsiteX258" fmla="*/ 210698 w 260800"/>
              <a:gd name="connsiteY258" fmla="*/ 267063 h 446596"/>
              <a:gd name="connsiteX259" fmla="*/ 212637 w 260800"/>
              <a:gd name="connsiteY259" fmla="*/ 265721 h 446596"/>
              <a:gd name="connsiteX260" fmla="*/ 208760 w 260800"/>
              <a:gd name="connsiteY260" fmla="*/ 263037 h 446596"/>
              <a:gd name="connsiteX261" fmla="*/ 205181 w 260800"/>
              <a:gd name="connsiteY261" fmla="*/ 259608 h 446596"/>
              <a:gd name="connsiteX262" fmla="*/ 201304 w 260800"/>
              <a:gd name="connsiteY262" fmla="*/ 255283 h 446596"/>
              <a:gd name="connsiteX263" fmla="*/ 197278 w 260800"/>
              <a:gd name="connsiteY263" fmla="*/ 251108 h 446596"/>
              <a:gd name="connsiteX264" fmla="*/ 194892 w 260800"/>
              <a:gd name="connsiteY264" fmla="*/ 249617 h 446596"/>
              <a:gd name="connsiteX265" fmla="*/ 184454 w 260800"/>
              <a:gd name="connsiteY265" fmla="*/ 245293 h 446596"/>
              <a:gd name="connsiteX266" fmla="*/ 182366 w 260800"/>
              <a:gd name="connsiteY266" fmla="*/ 243354 h 446596"/>
              <a:gd name="connsiteX267" fmla="*/ 180875 w 260800"/>
              <a:gd name="connsiteY267" fmla="*/ 240670 h 446596"/>
              <a:gd name="connsiteX268" fmla="*/ 177446 w 260800"/>
              <a:gd name="connsiteY268" fmla="*/ 230978 h 446596"/>
              <a:gd name="connsiteX269" fmla="*/ 174762 w 260800"/>
              <a:gd name="connsiteY269" fmla="*/ 222031 h 446596"/>
              <a:gd name="connsiteX270" fmla="*/ 172525 w 260800"/>
              <a:gd name="connsiteY270" fmla="*/ 212935 h 446596"/>
              <a:gd name="connsiteX271" fmla="*/ 171332 w 260800"/>
              <a:gd name="connsiteY271" fmla="*/ 210102 h 446596"/>
              <a:gd name="connsiteX272" fmla="*/ 169394 w 260800"/>
              <a:gd name="connsiteY272" fmla="*/ 208313 h 446596"/>
              <a:gd name="connsiteX273" fmla="*/ 166710 w 260800"/>
              <a:gd name="connsiteY273" fmla="*/ 206225 h 446596"/>
              <a:gd name="connsiteX274" fmla="*/ 161789 w 260800"/>
              <a:gd name="connsiteY274" fmla="*/ 201006 h 446596"/>
              <a:gd name="connsiteX275" fmla="*/ 158359 w 260800"/>
              <a:gd name="connsiteY275" fmla="*/ 197278 h 446596"/>
              <a:gd name="connsiteX276" fmla="*/ 146430 w 260800"/>
              <a:gd name="connsiteY276" fmla="*/ 192506 h 446596"/>
              <a:gd name="connsiteX277" fmla="*/ 140167 w 260800"/>
              <a:gd name="connsiteY277" fmla="*/ 192506 h 446596"/>
              <a:gd name="connsiteX278" fmla="*/ 135545 w 260800"/>
              <a:gd name="connsiteY278" fmla="*/ 195190 h 446596"/>
              <a:gd name="connsiteX279" fmla="*/ 134650 w 260800"/>
              <a:gd name="connsiteY279" fmla="*/ 195489 h 446596"/>
              <a:gd name="connsiteX280" fmla="*/ 119887 w 260800"/>
              <a:gd name="connsiteY280" fmla="*/ 192954 h 446596"/>
              <a:gd name="connsiteX281" fmla="*/ 117353 w 260800"/>
              <a:gd name="connsiteY281" fmla="*/ 191910 h 446596"/>
              <a:gd name="connsiteX282" fmla="*/ 115116 w 260800"/>
              <a:gd name="connsiteY282" fmla="*/ 189822 h 446596"/>
              <a:gd name="connsiteX283" fmla="*/ 117651 w 260800"/>
              <a:gd name="connsiteY283" fmla="*/ 191015 h 446596"/>
              <a:gd name="connsiteX284" fmla="*/ 123317 w 260800"/>
              <a:gd name="connsiteY284" fmla="*/ 192208 h 446596"/>
              <a:gd name="connsiteX285" fmla="*/ 126449 w 260800"/>
              <a:gd name="connsiteY285" fmla="*/ 192208 h 446596"/>
              <a:gd name="connsiteX286" fmla="*/ 128984 w 260800"/>
              <a:gd name="connsiteY286" fmla="*/ 191761 h 446596"/>
              <a:gd name="connsiteX287" fmla="*/ 131370 w 260800"/>
              <a:gd name="connsiteY287" fmla="*/ 190419 h 446596"/>
              <a:gd name="connsiteX288" fmla="*/ 136589 w 260800"/>
              <a:gd name="connsiteY288" fmla="*/ 185945 h 446596"/>
              <a:gd name="connsiteX289" fmla="*/ 142106 w 260800"/>
              <a:gd name="connsiteY289" fmla="*/ 185647 h 446596"/>
              <a:gd name="connsiteX290" fmla="*/ 144492 w 260800"/>
              <a:gd name="connsiteY290" fmla="*/ 183709 h 446596"/>
              <a:gd name="connsiteX291" fmla="*/ 145088 w 260800"/>
              <a:gd name="connsiteY291" fmla="*/ 181174 h 446596"/>
              <a:gd name="connsiteX292" fmla="*/ 138974 w 260800"/>
              <a:gd name="connsiteY292" fmla="*/ 178042 h 446596"/>
              <a:gd name="connsiteX293" fmla="*/ 133606 w 260800"/>
              <a:gd name="connsiteY293" fmla="*/ 178341 h 446596"/>
              <a:gd name="connsiteX294" fmla="*/ 130624 w 260800"/>
              <a:gd name="connsiteY294" fmla="*/ 179235 h 446596"/>
              <a:gd name="connsiteX295" fmla="*/ 127642 w 260800"/>
              <a:gd name="connsiteY295" fmla="*/ 179235 h 446596"/>
              <a:gd name="connsiteX296" fmla="*/ 130176 w 260800"/>
              <a:gd name="connsiteY296" fmla="*/ 178490 h 446596"/>
              <a:gd name="connsiteX297" fmla="*/ 132562 w 260800"/>
              <a:gd name="connsiteY297" fmla="*/ 176849 h 446596"/>
              <a:gd name="connsiteX298" fmla="*/ 134501 w 260800"/>
              <a:gd name="connsiteY298" fmla="*/ 175955 h 446596"/>
              <a:gd name="connsiteX299" fmla="*/ 141658 w 260800"/>
              <a:gd name="connsiteY299" fmla="*/ 174613 h 446596"/>
              <a:gd name="connsiteX300" fmla="*/ 144193 w 260800"/>
              <a:gd name="connsiteY300" fmla="*/ 173420 h 446596"/>
              <a:gd name="connsiteX301" fmla="*/ 146579 w 260800"/>
              <a:gd name="connsiteY301" fmla="*/ 171630 h 446596"/>
              <a:gd name="connsiteX302" fmla="*/ 148965 w 260800"/>
              <a:gd name="connsiteY302" fmla="*/ 168648 h 446596"/>
              <a:gd name="connsiteX303" fmla="*/ 150903 w 260800"/>
              <a:gd name="connsiteY303" fmla="*/ 164920 h 446596"/>
              <a:gd name="connsiteX304" fmla="*/ 155228 w 260800"/>
              <a:gd name="connsiteY304" fmla="*/ 159701 h 446596"/>
              <a:gd name="connsiteX305" fmla="*/ 159701 w 260800"/>
              <a:gd name="connsiteY305" fmla="*/ 150307 h 446596"/>
              <a:gd name="connsiteX306" fmla="*/ 160447 w 260800"/>
              <a:gd name="connsiteY306" fmla="*/ 148369 h 446596"/>
              <a:gd name="connsiteX307" fmla="*/ 160894 w 260800"/>
              <a:gd name="connsiteY307" fmla="*/ 146132 h 446596"/>
              <a:gd name="connsiteX308" fmla="*/ 161490 w 260800"/>
              <a:gd name="connsiteY308" fmla="*/ 144193 h 446596"/>
              <a:gd name="connsiteX309" fmla="*/ 163727 w 260800"/>
              <a:gd name="connsiteY309" fmla="*/ 140466 h 446596"/>
              <a:gd name="connsiteX310" fmla="*/ 166411 w 260800"/>
              <a:gd name="connsiteY310" fmla="*/ 137781 h 446596"/>
              <a:gd name="connsiteX311" fmla="*/ 167902 w 260800"/>
              <a:gd name="connsiteY311" fmla="*/ 135694 h 446596"/>
              <a:gd name="connsiteX312" fmla="*/ 167902 w 260800"/>
              <a:gd name="connsiteY312" fmla="*/ 134948 h 446596"/>
              <a:gd name="connsiteX313" fmla="*/ 165666 w 260800"/>
              <a:gd name="connsiteY313" fmla="*/ 130326 h 446596"/>
              <a:gd name="connsiteX314" fmla="*/ 163131 w 260800"/>
              <a:gd name="connsiteY314" fmla="*/ 127791 h 446596"/>
              <a:gd name="connsiteX315" fmla="*/ 160149 w 260800"/>
              <a:gd name="connsiteY315" fmla="*/ 126747 h 446596"/>
              <a:gd name="connsiteX316" fmla="*/ 155675 w 260800"/>
              <a:gd name="connsiteY316" fmla="*/ 127642 h 446596"/>
              <a:gd name="connsiteX317" fmla="*/ 139571 w 260800"/>
              <a:gd name="connsiteY317" fmla="*/ 127194 h 446596"/>
              <a:gd name="connsiteX318" fmla="*/ 137185 w 260800"/>
              <a:gd name="connsiteY318" fmla="*/ 127194 h 446596"/>
              <a:gd name="connsiteX319" fmla="*/ 134799 w 260800"/>
              <a:gd name="connsiteY319" fmla="*/ 127940 h 446596"/>
              <a:gd name="connsiteX320" fmla="*/ 133606 w 260800"/>
              <a:gd name="connsiteY320" fmla="*/ 127940 h 446596"/>
              <a:gd name="connsiteX321" fmla="*/ 128089 w 260800"/>
              <a:gd name="connsiteY321" fmla="*/ 126449 h 446596"/>
              <a:gd name="connsiteX322" fmla="*/ 125256 w 260800"/>
              <a:gd name="connsiteY322" fmla="*/ 126449 h 446596"/>
              <a:gd name="connsiteX323" fmla="*/ 119291 w 260800"/>
              <a:gd name="connsiteY323" fmla="*/ 128387 h 446596"/>
              <a:gd name="connsiteX324" fmla="*/ 113028 w 260800"/>
              <a:gd name="connsiteY324" fmla="*/ 130773 h 446596"/>
              <a:gd name="connsiteX325" fmla="*/ 109897 w 260800"/>
              <a:gd name="connsiteY325" fmla="*/ 131519 h 446596"/>
              <a:gd name="connsiteX326" fmla="*/ 106020 w 260800"/>
              <a:gd name="connsiteY326" fmla="*/ 131519 h 446596"/>
              <a:gd name="connsiteX327" fmla="*/ 107511 w 260800"/>
              <a:gd name="connsiteY327" fmla="*/ 127791 h 446596"/>
              <a:gd name="connsiteX328" fmla="*/ 112581 w 260800"/>
              <a:gd name="connsiteY328" fmla="*/ 123467 h 446596"/>
              <a:gd name="connsiteX329" fmla="*/ 113326 w 260800"/>
              <a:gd name="connsiteY329" fmla="*/ 122274 h 446596"/>
              <a:gd name="connsiteX330" fmla="*/ 111984 w 260800"/>
              <a:gd name="connsiteY330" fmla="*/ 121379 h 446596"/>
              <a:gd name="connsiteX331" fmla="*/ 108555 w 260800"/>
              <a:gd name="connsiteY331" fmla="*/ 120932 h 446596"/>
              <a:gd name="connsiteX332" fmla="*/ 109002 w 260800"/>
              <a:gd name="connsiteY332" fmla="*/ 118397 h 446596"/>
              <a:gd name="connsiteX333" fmla="*/ 109748 w 260800"/>
              <a:gd name="connsiteY333" fmla="*/ 116607 h 446596"/>
              <a:gd name="connsiteX334" fmla="*/ 115414 w 260800"/>
              <a:gd name="connsiteY334" fmla="*/ 112879 h 446596"/>
              <a:gd name="connsiteX335" fmla="*/ 124957 w 260800"/>
              <a:gd name="connsiteY335" fmla="*/ 105424 h 446596"/>
              <a:gd name="connsiteX336" fmla="*/ 130176 w 260800"/>
              <a:gd name="connsiteY336" fmla="*/ 102143 h 446596"/>
              <a:gd name="connsiteX337" fmla="*/ 132115 w 260800"/>
              <a:gd name="connsiteY337" fmla="*/ 99906 h 446596"/>
              <a:gd name="connsiteX338" fmla="*/ 132712 w 260800"/>
              <a:gd name="connsiteY338" fmla="*/ 98714 h 446596"/>
              <a:gd name="connsiteX339" fmla="*/ 133010 w 260800"/>
              <a:gd name="connsiteY339" fmla="*/ 97670 h 446596"/>
              <a:gd name="connsiteX340" fmla="*/ 132712 w 260800"/>
              <a:gd name="connsiteY340" fmla="*/ 94389 h 446596"/>
              <a:gd name="connsiteX341" fmla="*/ 134054 w 260800"/>
              <a:gd name="connsiteY341" fmla="*/ 91407 h 446596"/>
              <a:gd name="connsiteX342" fmla="*/ 134352 w 260800"/>
              <a:gd name="connsiteY342" fmla="*/ 90363 h 446596"/>
              <a:gd name="connsiteX343" fmla="*/ 134352 w 260800"/>
              <a:gd name="connsiteY343" fmla="*/ 89618 h 446596"/>
              <a:gd name="connsiteX344" fmla="*/ 128685 w 260800"/>
              <a:gd name="connsiteY344" fmla="*/ 89021 h 446596"/>
              <a:gd name="connsiteX345" fmla="*/ 123615 w 260800"/>
              <a:gd name="connsiteY345" fmla="*/ 90363 h 446596"/>
              <a:gd name="connsiteX346" fmla="*/ 118098 w 260800"/>
              <a:gd name="connsiteY346" fmla="*/ 90810 h 446596"/>
              <a:gd name="connsiteX347" fmla="*/ 112879 w 260800"/>
              <a:gd name="connsiteY347" fmla="*/ 92003 h 446596"/>
              <a:gd name="connsiteX348" fmla="*/ 104231 w 260800"/>
              <a:gd name="connsiteY348" fmla="*/ 92749 h 446596"/>
              <a:gd name="connsiteX349" fmla="*/ 97819 w 260800"/>
              <a:gd name="connsiteY349" fmla="*/ 94538 h 446596"/>
              <a:gd name="connsiteX350" fmla="*/ 96328 w 260800"/>
              <a:gd name="connsiteY350" fmla="*/ 92302 h 446596"/>
              <a:gd name="connsiteX351" fmla="*/ 95134 w 260800"/>
              <a:gd name="connsiteY351" fmla="*/ 92600 h 446596"/>
              <a:gd name="connsiteX352" fmla="*/ 91407 w 260800"/>
              <a:gd name="connsiteY352" fmla="*/ 94538 h 446596"/>
              <a:gd name="connsiteX353" fmla="*/ 90363 w 260800"/>
              <a:gd name="connsiteY353" fmla="*/ 94538 h 446596"/>
              <a:gd name="connsiteX354" fmla="*/ 89021 w 260800"/>
              <a:gd name="connsiteY354" fmla="*/ 92898 h 446596"/>
              <a:gd name="connsiteX355" fmla="*/ 87828 w 260800"/>
              <a:gd name="connsiteY355" fmla="*/ 92153 h 446596"/>
              <a:gd name="connsiteX356" fmla="*/ 84846 w 260800"/>
              <a:gd name="connsiteY356" fmla="*/ 91556 h 446596"/>
              <a:gd name="connsiteX357" fmla="*/ 83504 w 260800"/>
              <a:gd name="connsiteY357" fmla="*/ 91854 h 446596"/>
              <a:gd name="connsiteX358" fmla="*/ 82460 w 260800"/>
              <a:gd name="connsiteY358" fmla="*/ 92451 h 446596"/>
              <a:gd name="connsiteX359" fmla="*/ 81118 w 260800"/>
              <a:gd name="connsiteY359" fmla="*/ 94240 h 446596"/>
              <a:gd name="connsiteX360" fmla="*/ 80820 w 260800"/>
              <a:gd name="connsiteY360" fmla="*/ 95433 h 446596"/>
              <a:gd name="connsiteX361" fmla="*/ 80820 w 260800"/>
              <a:gd name="connsiteY361" fmla="*/ 98266 h 446596"/>
              <a:gd name="connsiteX362" fmla="*/ 80522 w 260800"/>
              <a:gd name="connsiteY362" fmla="*/ 99608 h 446596"/>
              <a:gd name="connsiteX363" fmla="*/ 80820 w 260800"/>
              <a:gd name="connsiteY363" fmla="*/ 101249 h 446596"/>
              <a:gd name="connsiteX364" fmla="*/ 82162 w 260800"/>
              <a:gd name="connsiteY364" fmla="*/ 103187 h 446596"/>
              <a:gd name="connsiteX365" fmla="*/ 82758 w 260800"/>
              <a:gd name="connsiteY365" fmla="*/ 104678 h 446596"/>
              <a:gd name="connsiteX366" fmla="*/ 81416 w 260800"/>
              <a:gd name="connsiteY366" fmla="*/ 105125 h 446596"/>
              <a:gd name="connsiteX367" fmla="*/ 75899 w 260800"/>
              <a:gd name="connsiteY367" fmla="*/ 105125 h 446596"/>
              <a:gd name="connsiteX368" fmla="*/ 74110 w 260800"/>
              <a:gd name="connsiteY368" fmla="*/ 105573 h 446596"/>
              <a:gd name="connsiteX369" fmla="*/ 73662 w 260800"/>
              <a:gd name="connsiteY369" fmla="*/ 106617 h 446596"/>
              <a:gd name="connsiteX370" fmla="*/ 73961 w 260800"/>
              <a:gd name="connsiteY370" fmla="*/ 107959 h 446596"/>
              <a:gd name="connsiteX371" fmla="*/ 73961 w 260800"/>
              <a:gd name="connsiteY371" fmla="*/ 109301 h 446596"/>
              <a:gd name="connsiteX372" fmla="*/ 72171 w 260800"/>
              <a:gd name="connsiteY372" fmla="*/ 112283 h 446596"/>
              <a:gd name="connsiteX373" fmla="*/ 72619 w 260800"/>
              <a:gd name="connsiteY373" fmla="*/ 113327 h 446596"/>
              <a:gd name="connsiteX374" fmla="*/ 78285 w 260800"/>
              <a:gd name="connsiteY374" fmla="*/ 118844 h 446596"/>
              <a:gd name="connsiteX375" fmla="*/ 78732 w 260800"/>
              <a:gd name="connsiteY375" fmla="*/ 119888 h 446596"/>
              <a:gd name="connsiteX376" fmla="*/ 75302 w 260800"/>
              <a:gd name="connsiteY376" fmla="*/ 118993 h 446596"/>
              <a:gd name="connsiteX377" fmla="*/ 74557 w 260800"/>
              <a:gd name="connsiteY377" fmla="*/ 118993 h 446596"/>
              <a:gd name="connsiteX378" fmla="*/ 73811 w 260800"/>
              <a:gd name="connsiteY378" fmla="*/ 120037 h 446596"/>
              <a:gd name="connsiteX379" fmla="*/ 66952 w 260800"/>
              <a:gd name="connsiteY379" fmla="*/ 120037 h 446596"/>
              <a:gd name="connsiteX380" fmla="*/ 65461 w 260800"/>
              <a:gd name="connsiteY380" fmla="*/ 122274 h 446596"/>
              <a:gd name="connsiteX381" fmla="*/ 64716 w 260800"/>
              <a:gd name="connsiteY381" fmla="*/ 124063 h 446596"/>
              <a:gd name="connsiteX382" fmla="*/ 63374 w 260800"/>
              <a:gd name="connsiteY382" fmla="*/ 128387 h 446596"/>
              <a:gd name="connsiteX383" fmla="*/ 63374 w 260800"/>
              <a:gd name="connsiteY383" fmla="*/ 129431 h 446596"/>
              <a:gd name="connsiteX384" fmla="*/ 64119 w 260800"/>
              <a:gd name="connsiteY384" fmla="*/ 131071 h 446596"/>
              <a:gd name="connsiteX385" fmla="*/ 65014 w 260800"/>
              <a:gd name="connsiteY385" fmla="*/ 132264 h 446596"/>
              <a:gd name="connsiteX386" fmla="*/ 67549 w 260800"/>
              <a:gd name="connsiteY386" fmla="*/ 133308 h 446596"/>
              <a:gd name="connsiteX387" fmla="*/ 64716 w 260800"/>
              <a:gd name="connsiteY387" fmla="*/ 134203 h 446596"/>
              <a:gd name="connsiteX388" fmla="*/ 62926 w 260800"/>
              <a:gd name="connsiteY388" fmla="*/ 135097 h 446596"/>
              <a:gd name="connsiteX389" fmla="*/ 61733 w 260800"/>
              <a:gd name="connsiteY389" fmla="*/ 136290 h 446596"/>
              <a:gd name="connsiteX390" fmla="*/ 61286 w 260800"/>
              <a:gd name="connsiteY390" fmla="*/ 137483 h 446596"/>
              <a:gd name="connsiteX391" fmla="*/ 61882 w 260800"/>
              <a:gd name="connsiteY391" fmla="*/ 139720 h 446596"/>
              <a:gd name="connsiteX392" fmla="*/ 65461 w 260800"/>
              <a:gd name="connsiteY392" fmla="*/ 141509 h 446596"/>
              <a:gd name="connsiteX393" fmla="*/ 66057 w 260800"/>
              <a:gd name="connsiteY393" fmla="*/ 143150 h 446596"/>
              <a:gd name="connsiteX394" fmla="*/ 67847 w 260800"/>
              <a:gd name="connsiteY394" fmla="*/ 145535 h 446596"/>
              <a:gd name="connsiteX395" fmla="*/ 67101 w 260800"/>
              <a:gd name="connsiteY395" fmla="*/ 150605 h 446596"/>
              <a:gd name="connsiteX396" fmla="*/ 63224 w 260800"/>
              <a:gd name="connsiteY396" fmla="*/ 156123 h 446596"/>
              <a:gd name="connsiteX397" fmla="*/ 60242 w 260800"/>
              <a:gd name="connsiteY397" fmla="*/ 157763 h 446596"/>
              <a:gd name="connsiteX398" fmla="*/ 59944 w 260800"/>
              <a:gd name="connsiteY398" fmla="*/ 158359 h 446596"/>
              <a:gd name="connsiteX399" fmla="*/ 63374 w 260800"/>
              <a:gd name="connsiteY399" fmla="*/ 160298 h 446596"/>
              <a:gd name="connsiteX400" fmla="*/ 59496 w 260800"/>
              <a:gd name="connsiteY400" fmla="*/ 163131 h 446596"/>
              <a:gd name="connsiteX401" fmla="*/ 55321 w 260800"/>
              <a:gd name="connsiteY401" fmla="*/ 163727 h 446596"/>
              <a:gd name="connsiteX402" fmla="*/ 52786 w 260800"/>
              <a:gd name="connsiteY402" fmla="*/ 165517 h 446596"/>
              <a:gd name="connsiteX403" fmla="*/ 52786 w 260800"/>
              <a:gd name="connsiteY403" fmla="*/ 165964 h 446596"/>
              <a:gd name="connsiteX404" fmla="*/ 54725 w 260800"/>
              <a:gd name="connsiteY404" fmla="*/ 166561 h 446596"/>
              <a:gd name="connsiteX405" fmla="*/ 57111 w 260800"/>
              <a:gd name="connsiteY405" fmla="*/ 166561 h 446596"/>
              <a:gd name="connsiteX406" fmla="*/ 58005 w 260800"/>
              <a:gd name="connsiteY406" fmla="*/ 169990 h 446596"/>
              <a:gd name="connsiteX407" fmla="*/ 59944 w 260800"/>
              <a:gd name="connsiteY407" fmla="*/ 171630 h 446596"/>
              <a:gd name="connsiteX408" fmla="*/ 62330 w 260800"/>
              <a:gd name="connsiteY408" fmla="*/ 172376 h 446596"/>
              <a:gd name="connsiteX409" fmla="*/ 65461 w 260800"/>
              <a:gd name="connsiteY409" fmla="*/ 172674 h 446596"/>
              <a:gd name="connsiteX410" fmla="*/ 67847 w 260800"/>
              <a:gd name="connsiteY410" fmla="*/ 171332 h 446596"/>
              <a:gd name="connsiteX411" fmla="*/ 76943 w 260800"/>
              <a:gd name="connsiteY411" fmla="*/ 164026 h 446596"/>
              <a:gd name="connsiteX412" fmla="*/ 77688 w 260800"/>
              <a:gd name="connsiteY412" fmla="*/ 163727 h 446596"/>
              <a:gd name="connsiteX413" fmla="*/ 76197 w 260800"/>
              <a:gd name="connsiteY413" fmla="*/ 166561 h 446596"/>
              <a:gd name="connsiteX414" fmla="*/ 74408 w 260800"/>
              <a:gd name="connsiteY414" fmla="*/ 169245 h 446596"/>
              <a:gd name="connsiteX415" fmla="*/ 73961 w 260800"/>
              <a:gd name="connsiteY415" fmla="*/ 171630 h 446596"/>
              <a:gd name="connsiteX416" fmla="*/ 72320 w 260800"/>
              <a:gd name="connsiteY416" fmla="*/ 173271 h 446596"/>
              <a:gd name="connsiteX417" fmla="*/ 71277 w 260800"/>
              <a:gd name="connsiteY417" fmla="*/ 176849 h 446596"/>
              <a:gd name="connsiteX418" fmla="*/ 69785 w 260800"/>
              <a:gd name="connsiteY418" fmla="*/ 179683 h 446596"/>
              <a:gd name="connsiteX419" fmla="*/ 68592 w 260800"/>
              <a:gd name="connsiteY419" fmla="*/ 183560 h 446596"/>
              <a:gd name="connsiteX420" fmla="*/ 67996 w 260800"/>
              <a:gd name="connsiteY420" fmla="*/ 188033 h 446596"/>
              <a:gd name="connsiteX421" fmla="*/ 66505 w 260800"/>
              <a:gd name="connsiteY421" fmla="*/ 191164 h 446596"/>
              <a:gd name="connsiteX422" fmla="*/ 66207 w 260800"/>
              <a:gd name="connsiteY422" fmla="*/ 200559 h 446596"/>
              <a:gd name="connsiteX423" fmla="*/ 66803 w 260800"/>
              <a:gd name="connsiteY423" fmla="*/ 201155 h 446596"/>
              <a:gd name="connsiteX424" fmla="*/ 67549 w 260800"/>
              <a:gd name="connsiteY424" fmla="*/ 201155 h 446596"/>
              <a:gd name="connsiteX425" fmla="*/ 69338 w 260800"/>
              <a:gd name="connsiteY425" fmla="*/ 200708 h 446596"/>
              <a:gd name="connsiteX426" fmla="*/ 69338 w 260800"/>
              <a:gd name="connsiteY426" fmla="*/ 200708 h 446596"/>
              <a:gd name="connsiteX427" fmla="*/ 66654 w 260800"/>
              <a:gd name="connsiteY427" fmla="*/ 204137 h 446596"/>
              <a:gd name="connsiteX428" fmla="*/ 65461 w 260800"/>
              <a:gd name="connsiteY428" fmla="*/ 205927 h 446596"/>
              <a:gd name="connsiteX429" fmla="*/ 64716 w 260800"/>
              <a:gd name="connsiteY429" fmla="*/ 207865 h 446596"/>
              <a:gd name="connsiteX430" fmla="*/ 62926 w 260800"/>
              <a:gd name="connsiteY430" fmla="*/ 214873 h 446596"/>
              <a:gd name="connsiteX431" fmla="*/ 62479 w 260800"/>
              <a:gd name="connsiteY431" fmla="*/ 216663 h 446596"/>
              <a:gd name="connsiteX432" fmla="*/ 62479 w 260800"/>
              <a:gd name="connsiteY432" fmla="*/ 217856 h 446596"/>
              <a:gd name="connsiteX433" fmla="*/ 63522 w 260800"/>
              <a:gd name="connsiteY433" fmla="*/ 218900 h 446596"/>
              <a:gd name="connsiteX434" fmla="*/ 65759 w 260800"/>
              <a:gd name="connsiteY434" fmla="*/ 219198 h 446596"/>
              <a:gd name="connsiteX435" fmla="*/ 66505 w 260800"/>
              <a:gd name="connsiteY435" fmla="*/ 219198 h 446596"/>
              <a:gd name="connsiteX436" fmla="*/ 67250 w 260800"/>
              <a:gd name="connsiteY436" fmla="*/ 218303 h 446596"/>
              <a:gd name="connsiteX437" fmla="*/ 68145 w 260800"/>
              <a:gd name="connsiteY437" fmla="*/ 216812 h 446596"/>
              <a:gd name="connsiteX438" fmla="*/ 72619 w 260800"/>
              <a:gd name="connsiteY438" fmla="*/ 202199 h 446596"/>
              <a:gd name="connsiteX439" fmla="*/ 72917 w 260800"/>
              <a:gd name="connsiteY439" fmla="*/ 199962 h 446596"/>
              <a:gd name="connsiteX440" fmla="*/ 71724 w 260800"/>
              <a:gd name="connsiteY440" fmla="*/ 195190 h 446596"/>
              <a:gd name="connsiteX441" fmla="*/ 71724 w 260800"/>
              <a:gd name="connsiteY441" fmla="*/ 194296 h 446596"/>
              <a:gd name="connsiteX442" fmla="*/ 71873 w 260800"/>
              <a:gd name="connsiteY442" fmla="*/ 193550 h 446596"/>
              <a:gd name="connsiteX443" fmla="*/ 72619 w 260800"/>
              <a:gd name="connsiteY443" fmla="*/ 192655 h 446596"/>
              <a:gd name="connsiteX444" fmla="*/ 75302 w 260800"/>
              <a:gd name="connsiteY444" fmla="*/ 189971 h 446596"/>
              <a:gd name="connsiteX445" fmla="*/ 80522 w 260800"/>
              <a:gd name="connsiteY445" fmla="*/ 185796 h 446596"/>
              <a:gd name="connsiteX446" fmla="*/ 82758 w 260800"/>
              <a:gd name="connsiteY446" fmla="*/ 184454 h 446596"/>
              <a:gd name="connsiteX447" fmla="*/ 77986 w 260800"/>
              <a:gd name="connsiteY447" fmla="*/ 188928 h 446596"/>
              <a:gd name="connsiteX448" fmla="*/ 76794 w 260800"/>
              <a:gd name="connsiteY448" fmla="*/ 190866 h 446596"/>
              <a:gd name="connsiteX449" fmla="*/ 76197 w 260800"/>
              <a:gd name="connsiteY449" fmla="*/ 193401 h 446596"/>
              <a:gd name="connsiteX450" fmla="*/ 76197 w 260800"/>
              <a:gd name="connsiteY450" fmla="*/ 196085 h 446596"/>
              <a:gd name="connsiteX451" fmla="*/ 76644 w 260800"/>
              <a:gd name="connsiteY451" fmla="*/ 197725 h 446596"/>
              <a:gd name="connsiteX452" fmla="*/ 76943 w 260800"/>
              <a:gd name="connsiteY452" fmla="*/ 197725 h 446596"/>
              <a:gd name="connsiteX453" fmla="*/ 77390 w 260800"/>
              <a:gd name="connsiteY453" fmla="*/ 196085 h 446596"/>
              <a:gd name="connsiteX454" fmla="*/ 79030 w 260800"/>
              <a:gd name="connsiteY454" fmla="*/ 196085 h 446596"/>
              <a:gd name="connsiteX455" fmla="*/ 79478 w 260800"/>
              <a:gd name="connsiteY455" fmla="*/ 195489 h 446596"/>
              <a:gd name="connsiteX456" fmla="*/ 80074 w 260800"/>
              <a:gd name="connsiteY456" fmla="*/ 193848 h 446596"/>
              <a:gd name="connsiteX457" fmla="*/ 83355 w 260800"/>
              <a:gd name="connsiteY457" fmla="*/ 193103 h 446596"/>
              <a:gd name="connsiteX458" fmla="*/ 84547 w 260800"/>
              <a:gd name="connsiteY458" fmla="*/ 192357 h 446596"/>
              <a:gd name="connsiteX459" fmla="*/ 86486 w 260800"/>
              <a:gd name="connsiteY459" fmla="*/ 188928 h 446596"/>
              <a:gd name="connsiteX460" fmla="*/ 87530 w 260800"/>
              <a:gd name="connsiteY460" fmla="*/ 187586 h 446596"/>
              <a:gd name="connsiteX461" fmla="*/ 87977 w 260800"/>
              <a:gd name="connsiteY461" fmla="*/ 187287 h 446596"/>
              <a:gd name="connsiteX462" fmla="*/ 86933 w 260800"/>
              <a:gd name="connsiteY462" fmla="*/ 190270 h 446596"/>
              <a:gd name="connsiteX463" fmla="*/ 86933 w 260800"/>
              <a:gd name="connsiteY463" fmla="*/ 191463 h 446596"/>
              <a:gd name="connsiteX464" fmla="*/ 91407 w 260800"/>
              <a:gd name="connsiteY464" fmla="*/ 194743 h 446596"/>
              <a:gd name="connsiteX465" fmla="*/ 93644 w 260800"/>
              <a:gd name="connsiteY465" fmla="*/ 195787 h 446596"/>
              <a:gd name="connsiteX466" fmla="*/ 87828 w 260800"/>
              <a:gd name="connsiteY466" fmla="*/ 195787 h 446596"/>
              <a:gd name="connsiteX467" fmla="*/ 87381 w 260800"/>
              <a:gd name="connsiteY467" fmla="*/ 196085 h 446596"/>
              <a:gd name="connsiteX468" fmla="*/ 86188 w 260800"/>
              <a:gd name="connsiteY468" fmla="*/ 198173 h 446596"/>
              <a:gd name="connsiteX469" fmla="*/ 85741 w 260800"/>
              <a:gd name="connsiteY469" fmla="*/ 201751 h 446596"/>
              <a:gd name="connsiteX470" fmla="*/ 85741 w 260800"/>
              <a:gd name="connsiteY470" fmla="*/ 204883 h 446596"/>
              <a:gd name="connsiteX471" fmla="*/ 90065 w 260800"/>
              <a:gd name="connsiteY471" fmla="*/ 208760 h 446596"/>
              <a:gd name="connsiteX472" fmla="*/ 91109 w 260800"/>
              <a:gd name="connsiteY472" fmla="*/ 210400 h 446596"/>
              <a:gd name="connsiteX473" fmla="*/ 91109 w 260800"/>
              <a:gd name="connsiteY473" fmla="*/ 212488 h 446596"/>
              <a:gd name="connsiteX474" fmla="*/ 90214 w 260800"/>
              <a:gd name="connsiteY474" fmla="*/ 215619 h 446596"/>
              <a:gd name="connsiteX475" fmla="*/ 88574 w 260800"/>
              <a:gd name="connsiteY475" fmla="*/ 218005 h 446596"/>
              <a:gd name="connsiteX476" fmla="*/ 83802 w 260800"/>
              <a:gd name="connsiteY476" fmla="*/ 226057 h 446596"/>
              <a:gd name="connsiteX477" fmla="*/ 81416 w 260800"/>
              <a:gd name="connsiteY477" fmla="*/ 232171 h 446596"/>
              <a:gd name="connsiteX478" fmla="*/ 79776 w 260800"/>
              <a:gd name="connsiteY478" fmla="*/ 231276 h 446596"/>
              <a:gd name="connsiteX479" fmla="*/ 78285 w 260800"/>
              <a:gd name="connsiteY479" fmla="*/ 232320 h 446596"/>
              <a:gd name="connsiteX480" fmla="*/ 78285 w 260800"/>
              <a:gd name="connsiteY480" fmla="*/ 234855 h 446596"/>
              <a:gd name="connsiteX481" fmla="*/ 79328 w 260800"/>
              <a:gd name="connsiteY481" fmla="*/ 237092 h 446596"/>
              <a:gd name="connsiteX482" fmla="*/ 82013 w 260800"/>
              <a:gd name="connsiteY482" fmla="*/ 240819 h 446596"/>
              <a:gd name="connsiteX483" fmla="*/ 85144 w 260800"/>
              <a:gd name="connsiteY483" fmla="*/ 243503 h 446596"/>
              <a:gd name="connsiteX484" fmla="*/ 85741 w 260800"/>
              <a:gd name="connsiteY484" fmla="*/ 240372 h 446596"/>
              <a:gd name="connsiteX485" fmla="*/ 86784 w 260800"/>
              <a:gd name="connsiteY485" fmla="*/ 238284 h 446596"/>
              <a:gd name="connsiteX486" fmla="*/ 87679 w 260800"/>
              <a:gd name="connsiteY486" fmla="*/ 237539 h 446596"/>
              <a:gd name="connsiteX487" fmla="*/ 92152 w 260800"/>
              <a:gd name="connsiteY487" fmla="*/ 239776 h 446596"/>
              <a:gd name="connsiteX488" fmla="*/ 95582 w 260800"/>
              <a:gd name="connsiteY488" fmla="*/ 240968 h 446596"/>
              <a:gd name="connsiteX489" fmla="*/ 98415 w 260800"/>
              <a:gd name="connsiteY489" fmla="*/ 239925 h 446596"/>
              <a:gd name="connsiteX490" fmla="*/ 101248 w 260800"/>
              <a:gd name="connsiteY490" fmla="*/ 238135 h 446596"/>
              <a:gd name="connsiteX491" fmla="*/ 102590 w 260800"/>
              <a:gd name="connsiteY491" fmla="*/ 237688 h 446596"/>
              <a:gd name="connsiteX492" fmla="*/ 103783 w 260800"/>
              <a:gd name="connsiteY492" fmla="*/ 237986 h 446596"/>
              <a:gd name="connsiteX493" fmla="*/ 104678 w 260800"/>
              <a:gd name="connsiteY493" fmla="*/ 239328 h 446596"/>
              <a:gd name="connsiteX494" fmla="*/ 105722 w 260800"/>
              <a:gd name="connsiteY494" fmla="*/ 240223 h 446596"/>
              <a:gd name="connsiteX495" fmla="*/ 107213 w 260800"/>
              <a:gd name="connsiteY495" fmla="*/ 239925 h 446596"/>
              <a:gd name="connsiteX496" fmla="*/ 110344 w 260800"/>
              <a:gd name="connsiteY496" fmla="*/ 240223 h 446596"/>
              <a:gd name="connsiteX497" fmla="*/ 111836 w 260800"/>
              <a:gd name="connsiteY497" fmla="*/ 239328 h 446596"/>
              <a:gd name="connsiteX498" fmla="*/ 113326 w 260800"/>
              <a:gd name="connsiteY498" fmla="*/ 237837 h 446596"/>
              <a:gd name="connsiteX499" fmla="*/ 114818 w 260800"/>
              <a:gd name="connsiteY499" fmla="*/ 236793 h 446596"/>
              <a:gd name="connsiteX500" fmla="*/ 116458 w 260800"/>
              <a:gd name="connsiteY500" fmla="*/ 236495 h 446596"/>
              <a:gd name="connsiteX501" fmla="*/ 118098 w 260800"/>
              <a:gd name="connsiteY501" fmla="*/ 235899 h 446596"/>
              <a:gd name="connsiteX502" fmla="*/ 120931 w 260800"/>
              <a:gd name="connsiteY502" fmla="*/ 233811 h 446596"/>
              <a:gd name="connsiteX503" fmla="*/ 124063 w 260800"/>
              <a:gd name="connsiteY503" fmla="*/ 233215 h 446596"/>
              <a:gd name="connsiteX504" fmla="*/ 133308 w 260800"/>
              <a:gd name="connsiteY504" fmla="*/ 233215 h 446596"/>
              <a:gd name="connsiteX505" fmla="*/ 134501 w 260800"/>
              <a:gd name="connsiteY505" fmla="*/ 233662 h 446596"/>
              <a:gd name="connsiteX506" fmla="*/ 128387 w 260800"/>
              <a:gd name="connsiteY506" fmla="*/ 235451 h 446596"/>
              <a:gd name="connsiteX507" fmla="*/ 123168 w 260800"/>
              <a:gd name="connsiteY507" fmla="*/ 240521 h 446596"/>
              <a:gd name="connsiteX508" fmla="*/ 119887 w 260800"/>
              <a:gd name="connsiteY508" fmla="*/ 248424 h 446596"/>
              <a:gd name="connsiteX509" fmla="*/ 120484 w 260800"/>
              <a:gd name="connsiteY509" fmla="*/ 252152 h 446596"/>
              <a:gd name="connsiteX510" fmla="*/ 124659 w 260800"/>
              <a:gd name="connsiteY510" fmla="*/ 258266 h 446596"/>
              <a:gd name="connsiteX511" fmla="*/ 127045 w 260800"/>
              <a:gd name="connsiteY511" fmla="*/ 261099 h 446596"/>
              <a:gd name="connsiteX512" fmla="*/ 131071 w 260800"/>
              <a:gd name="connsiteY512" fmla="*/ 264976 h 446596"/>
              <a:gd name="connsiteX513" fmla="*/ 132562 w 260800"/>
              <a:gd name="connsiteY513" fmla="*/ 264976 h 446596"/>
              <a:gd name="connsiteX514" fmla="*/ 134054 w 260800"/>
              <a:gd name="connsiteY514" fmla="*/ 264081 h 446596"/>
              <a:gd name="connsiteX515" fmla="*/ 135694 w 260800"/>
              <a:gd name="connsiteY515" fmla="*/ 263485 h 446596"/>
              <a:gd name="connsiteX516" fmla="*/ 138974 w 260800"/>
              <a:gd name="connsiteY516" fmla="*/ 263187 h 446596"/>
              <a:gd name="connsiteX517" fmla="*/ 139571 w 260800"/>
              <a:gd name="connsiteY517" fmla="*/ 264827 h 446596"/>
              <a:gd name="connsiteX518" fmla="*/ 139123 w 260800"/>
              <a:gd name="connsiteY518" fmla="*/ 268256 h 446596"/>
              <a:gd name="connsiteX519" fmla="*/ 138079 w 260800"/>
              <a:gd name="connsiteY519" fmla="*/ 271388 h 446596"/>
              <a:gd name="connsiteX520" fmla="*/ 134799 w 260800"/>
              <a:gd name="connsiteY520" fmla="*/ 273475 h 446596"/>
              <a:gd name="connsiteX521" fmla="*/ 134352 w 260800"/>
              <a:gd name="connsiteY521" fmla="*/ 275861 h 446596"/>
              <a:gd name="connsiteX522" fmla="*/ 134650 w 260800"/>
              <a:gd name="connsiteY522" fmla="*/ 278545 h 446596"/>
              <a:gd name="connsiteX523" fmla="*/ 135843 w 260800"/>
              <a:gd name="connsiteY523" fmla="*/ 279589 h 446596"/>
              <a:gd name="connsiteX524" fmla="*/ 137334 w 260800"/>
              <a:gd name="connsiteY524" fmla="*/ 280186 h 446596"/>
              <a:gd name="connsiteX525" fmla="*/ 135545 w 260800"/>
              <a:gd name="connsiteY525" fmla="*/ 282870 h 446596"/>
              <a:gd name="connsiteX526" fmla="*/ 133904 w 260800"/>
              <a:gd name="connsiteY526" fmla="*/ 285703 h 446596"/>
              <a:gd name="connsiteX527" fmla="*/ 133904 w 260800"/>
              <a:gd name="connsiteY527" fmla="*/ 288387 h 446596"/>
              <a:gd name="connsiteX528" fmla="*/ 136290 w 260800"/>
              <a:gd name="connsiteY528" fmla="*/ 293009 h 446596"/>
              <a:gd name="connsiteX529" fmla="*/ 137781 w 260800"/>
              <a:gd name="connsiteY529" fmla="*/ 294500 h 446596"/>
              <a:gd name="connsiteX530" fmla="*/ 139571 w 260800"/>
              <a:gd name="connsiteY530" fmla="*/ 295246 h 446596"/>
              <a:gd name="connsiteX531" fmla="*/ 140913 w 260800"/>
              <a:gd name="connsiteY531" fmla="*/ 295246 h 446596"/>
              <a:gd name="connsiteX532" fmla="*/ 142106 w 260800"/>
              <a:gd name="connsiteY532" fmla="*/ 295992 h 446596"/>
              <a:gd name="connsiteX533" fmla="*/ 139123 w 260800"/>
              <a:gd name="connsiteY533" fmla="*/ 296588 h 446596"/>
              <a:gd name="connsiteX534" fmla="*/ 137632 w 260800"/>
              <a:gd name="connsiteY534" fmla="*/ 296141 h 446596"/>
              <a:gd name="connsiteX535" fmla="*/ 133755 w 260800"/>
              <a:gd name="connsiteY535" fmla="*/ 291667 h 446596"/>
              <a:gd name="connsiteX536" fmla="*/ 131071 w 260800"/>
              <a:gd name="connsiteY536" fmla="*/ 292860 h 446596"/>
              <a:gd name="connsiteX537" fmla="*/ 132861 w 260800"/>
              <a:gd name="connsiteY537" fmla="*/ 297930 h 446596"/>
              <a:gd name="connsiteX538" fmla="*/ 126896 w 260800"/>
              <a:gd name="connsiteY538" fmla="*/ 294650 h 446596"/>
              <a:gd name="connsiteX539" fmla="*/ 124212 w 260800"/>
              <a:gd name="connsiteY539" fmla="*/ 294948 h 446596"/>
              <a:gd name="connsiteX540" fmla="*/ 121528 w 260800"/>
              <a:gd name="connsiteY540" fmla="*/ 296141 h 446596"/>
              <a:gd name="connsiteX541" fmla="*/ 118397 w 260800"/>
              <a:gd name="connsiteY541" fmla="*/ 296588 h 446596"/>
              <a:gd name="connsiteX542" fmla="*/ 115265 w 260800"/>
              <a:gd name="connsiteY542" fmla="*/ 296290 h 446596"/>
              <a:gd name="connsiteX543" fmla="*/ 114072 w 260800"/>
              <a:gd name="connsiteY543" fmla="*/ 296290 h 446596"/>
              <a:gd name="connsiteX544" fmla="*/ 106169 w 260800"/>
              <a:gd name="connsiteY544" fmla="*/ 299570 h 446596"/>
              <a:gd name="connsiteX545" fmla="*/ 101994 w 260800"/>
              <a:gd name="connsiteY545" fmla="*/ 302404 h 446596"/>
              <a:gd name="connsiteX546" fmla="*/ 100354 w 260800"/>
              <a:gd name="connsiteY546" fmla="*/ 303895 h 446596"/>
              <a:gd name="connsiteX547" fmla="*/ 99459 w 260800"/>
              <a:gd name="connsiteY547" fmla="*/ 305684 h 446596"/>
              <a:gd name="connsiteX548" fmla="*/ 98266 w 260800"/>
              <a:gd name="connsiteY548" fmla="*/ 307324 h 446596"/>
              <a:gd name="connsiteX549" fmla="*/ 95134 w 260800"/>
              <a:gd name="connsiteY549" fmla="*/ 309412 h 446596"/>
              <a:gd name="connsiteX550" fmla="*/ 92152 w 260800"/>
              <a:gd name="connsiteY550" fmla="*/ 311947 h 446596"/>
              <a:gd name="connsiteX551" fmla="*/ 90959 w 260800"/>
              <a:gd name="connsiteY551" fmla="*/ 313736 h 446596"/>
              <a:gd name="connsiteX552" fmla="*/ 90959 w 260800"/>
              <a:gd name="connsiteY552" fmla="*/ 315078 h 446596"/>
              <a:gd name="connsiteX553" fmla="*/ 93494 w 260800"/>
              <a:gd name="connsiteY553" fmla="*/ 314780 h 446596"/>
              <a:gd name="connsiteX554" fmla="*/ 96477 w 260800"/>
              <a:gd name="connsiteY554" fmla="*/ 312991 h 446596"/>
              <a:gd name="connsiteX555" fmla="*/ 99459 w 260800"/>
              <a:gd name="connsiteY555" fmla="*/ 311649 h 446596"/>
              <a:gd name="connsiteX556" fmla="*/ 102739 w 260800"/>
              <a:gd name="connsiteY556" fmla="*/ 311052 h 446596"/>
              <a:gd name="connsiteX557" fmla="*/ 106169 w 260800"/>
              <a:gd name="connsiteY557" fmla="*/ 311052 h 446596"/>
              <a:gd name="connsiteX558" fmla="*/ 105871 w 260800"/>
              <a:gd name="connsiteY558" fmla="*/ 312841 h 446596"/>
              <a:gd name="connsiteX559" fmla="*/ 105871 w 260800"/>
              <a:gd name="connsiteY559" fmla="*/ 314482 h 446596"/>
              <a:gd name="connsiteX560" fmla="*/ 107064 w 260800"/>
              <a:gd name="connsiteY560" fmla="*/ 316718 h 446596"/>
              <a:gd name="connsiteX561" fmla="*/ 107809 w 260800"/>
              <a:gd name="connsiteY561" fmla="*/ 318806 h 446596"/>
              <a:gd name="connsiteX562" fmla="*/ 106915 w 260800"/>
              <a:gd name="connsiteY562" fmla="*/ 320446 h 446596"/>
              <a:gd name="connsiteX563" fmla="*/ 106915 w 260800"/>
              <a:gd name="connsiteY563" fmla="*/ 322385 h 446596"/>
              <a:gd name="connsiteX564" fmla="*/ 107511 w 260800"/>
              <a:gd name="connsiteY564" fmla="*/ 324174 h 446596"/>
              <a:gd name="connsiteX565" fmla="*/ 109301 w 260800"/>
              <a:gd name="connsiteY565" fmla="*/ 324771 h 446596"/>
              <a:gd name="connsiteX566" fmla="*/ 107511 w 260800"/>
              <a:gd name="connsiteY566" fmla="*/ 327156 h 446596"/>
              <a:gd name="connsiteX567" fmla="*/ 106169 w 260800"/>
              <a:gd name="connsiteY567" fmla="*/ 330139 h 446596"/>
              <a:gd name="connsiteX568" fmla="*/ 104827 w 260800"/>
              <a:gd name="connsiteY568" fmla="*/ 332674 h 446596"/>
              <a:gd name="connsiteX569" fmla="*/ 103038 w 260800"/>
              <a:gd name="connsiteY569" fmla="*/ 334463 h 446596"/>
              <a:gd name="connsiteX570" fmla="*/ 98714 w 260800"/>
              <a:gd name="connsiteY570" fmla="*/ 337445 h 446596"/>
              <a:gd name="connsiteX571" fmla="*/ 94091 w 260800"/>
              <a:gd name="connsiteY571" fmla="*/ 339086 h 446596"/>
              <a:gd name="connsiteX572" fmla="*/ 85741 w 260800"/>
              <a:gd name="connsiteY572" fmla="*/ 343112 h 446596"/>
              <a:gd name="connsiteX573" fmla="*/ 80223 w 260800"/>
              <a:gd name="connsiteY573" fmla="*/ 344752 h 446596"/>
              <a:gd name="connsiteX574" fmla="*/ 77688 w 260800"/>
              <a:gd name="connsiteY574" fmla="*/ 346392 h 446596"/>
              <a:gd name="connsiteX575" fmla="*/ 75601 w 260800"/>
              <a:gd name="connsiteY575" fmla="*/ 348927 h 446596"/>
              <a:gd name="connsiteX576" fmla="*/ 77241 w 260800"/>
              <a:gd name="connsiteY576" fmla="*/ 349673 h 446596"/>
              <a:gd name="connsiteX577" fmla="*/ 78136 w 260800"/>
              <a:gd name="connsiteY577" fmla="*/ 351611 h 446596"/>
              <a:gd name="connsiteX578" fmla="*/ 78136 w 260800"/>
              <a:gd name="connsiteY578" fmla="*/ 354146 h 446596"/>
              <a:gd name="connsiteX579" fmla="*/ 79328 w 260800"/>
              <a:gd name="connsiteY579" fmla="*/ 355488 h 446596"/>
              <a:gd name="connsiteX580" fmla="*/ 85144 w 260800"/>
              <a:gd name="connsiteY580" fmla="*/ 358470 h 446596"/>
              <a:gd name="connsiteX581" fmla="*/ 90065 w 260800"/>
              <a:gd name="connsiteY581" fmla="*/ 356383 h 446596"/>
              <a:gd name="connsiteX582" fmla="*/ 93196 w 260800"/>
              <a:gd name="connsiteY582" fmla="*/ 354444 h 446596"/>
              <a:gd name="connsiteX583" fmla="*/ 94986 w 260800"/>
              <a:gd name="connsiteY583" fmla="*/ 353997 h 446596"/>
              <a:gd name="connsiteX584" fmla="*/ 98862 w 260800"/>
              <a:gd name="connsiteY584" fmla="*/ 354295 h 446596"/>
              <a:gd name="connsiteX585" fmla="*/ 100354 w 260800"/>
              <a:gd name="connsiteY585" fmla="*/ 355786 h 446596"/>
              <a:gd name="connsiteX586" fmla="*/ 101696 w 260800"/>
              <a:gd name="connsiteY586" fmla="*/ 356383 h 446596"/>
              <a:gd name="connsiteX587" fmla="*/ 106617 w 260800"/>
              <a:gd name="connsiteY587" fmla="*/ 357278 h 446596"/>
              <a:gd name="connsiteX588" fmla="*/ 104380 w 260800"/>
              <a:gd name="connsiteY588" fmla="*/ 358470 h 446596"/>
              <a:gd name="connsiteX589" fmla="*/ 102739 w 260800"/>
              <a:gd name="connsiteY589" fmla="*/ 360558 h 446596"/>
              <a:gd name="connsiteX590" fmla="*/ 105871 w 260800"/>
              <a:gd name="connsiteY590" fmla="*/ 360558 h 446596"/>
              <a:gd name="connsiteX591" fmla="*/ 109002 w 260800"/>
              <a:gd name="connsiteY591" fmla="*/ 360111 h 446596"/>
              <a:gd name="connsiteX592" fmla="*/ 110494 w 260800"/>
              <a:gd name="connsiteY592" fmla="*/ 359514 h 446596"/>
              <a:gd name="connsiteX593" fmla="*/ 111836 w 260800"/>
              <a:gd name="connsiteY593" fmla="*/ 359514 h 446596"/>
              <a:gd name="connsiteX594" fmla="*/ 115265 w 260800"/>
              <a:gd name="connsiteY594" fmla="*/ 361602 h 446596"/>
              <a:gd name="connsiteX595" fmla="*/ 120484 w 260800"/>
              <a:gd name="connsiteY595" fmla="*/ 366224 h 446596"/>
              <a:gd name="connsiteX596" fmla="*/ 127642 w 260800"/>
              <a:gd name="connsiteY596" fmla="*/ 367119 h 446596"/>
              <a:gd name="connsiteX597" fmla="*/ 128536 w 260800"/>
              <a:gd name="connsiteY597" fmla="*/ 366821 h 446596"/>
              <a:gd name="connsiteX598" fmla="*/ 133159 w 260800"/>
              <a:gd name="connsiteY598" fmla="*/ 363242 h 446596"/>
              <a:gd name="connsiteX599" fmla="*/ 135843 w 260800"/>
              <a:gd name="connsiteY599" fmla="*/ 361602 h 446596"/>
              <a:gd name="connsiteX600" fmla="*/ 142106 w 260800"/>
              <a:gd name="connsiteY600" fmla="*/ 360111 h 446596"/>
              <a:gd name="connsiteX601" fmla="*/ 144044 w 260800"/>
              <a:gd name="connsiteY601" fmla="*/ 358620 h 446596"/>
              <a:gd name="connsiteX602" fmla="*/ 147474 w 260800"/>
              <a:gd name="connsiteY602" fmla="*/ 355935 h 446596"/>
              <a:gd name="connsiteX603" fmla="*/ 150307 w 260800"/>
              <a:gd name="connsiteY603" fmla="*/ 354295 h 446596"/>
              <a:gd name="connsiteX604" fmla="*/ 146132 w 260800"/>
              <a:gd name="connsiteY604" fmla="*/ 359067 h 446596"/>
              <a:gd name="connsiteX605" fmla="*/ 143597 w 260800"/>
              <a:gd name="connsiteY605" fmla="*/ 361602 h 446596"/>
              <a:gd name="connsiteX606" fmla="*/ 140913 w 260800"/>
              <a:gd name="connsiteY606" fmla="*/ 363839 h 446596"/>
              <a:gd name="connsiteX607" fmla="*/ 138527 w 260800"/>
              <a:gd name="connsiteY607" fmla="*/ 366374 h 446596"/>
              <a:gd name="connsiteX608" fmla="*/ 134352 w 260800"/>
              <a:gd name="connsiteY608" fmla="*/ 372040 h 446596"/>
              <a:gd name="connsiteX609" fmla="*/ 131817 w 260800"/>
              <a:gd name="connsiteY609" fmla="*/ 373680 h 446596"/>
              <a:gd name="connsiteX610" fmla="*/ 128685 w 260800"/>
              <a:gd name="connsiteY610" fmla="*/ 374127 h 446596"/>
              <a:gd name="connsiteX611" fmla="*/ 125554 w 260800"/>
              <a:gd name="connsiteY611" fmla="*/ 374127 h 446596"/>
              <a:gd name="connsiteX612" fmla="*/ 119440 w 260800"/>
              <a:gd name="connsiteY612" fmla="*/ 372935 h 446596"/>
              <a:gd name="connsiteX613" fmla="*/ 113326 w 260800"/>
              <a:gd name="connsiteY613" fmla="*/ 372935 h 446596"/>
              <a:gd name="connsiteX614" fmla="*/ 104976 w 260800"/>
              <a:gd name="connsiteY614" fmla="*/ 373978 h 446596"/>
              <a:gd name="connsiteX615" fmla="*/ 104231 w 260800"/>
              <a:gd name="connsiteY615" fmla="*/ 374426 h 446596"/>
              <a:gd name="connsiteX616" fmla="*/ 101397 w 260800"/>
              <a:gd name="connsiteY616" fmla="*/ 380241 h 446596"/>
              <a:gd name="connsiteX617" fmla="*/ 95433 w 260800"/>
              <a:gd name="connsiteY617" fmla="*/ 382030 h 446596"/>
              <a:gd name="connsiteX618" fmla="*/ 94836 w 260800"/>
              <a:gd name="connsiteY618" fmla="*/ 384864 h 446596"/>
              <a:gd name="connsiteX619" fmla="*/ 94538 w 260800"/>
              <a:gd name="connsiteY619" fmla="*/ 387697 h 446596"/>
              <a:gd name="connsiteX620" fmla="*/ 93942 w 260800"/>
              <a:gd name="connsiteY620" fmla="*/ 389337 h 446596"/>
              <a:gd name="connsiteX621" fmla="*/ 86635 w 260800"/>
              <a:gd name="connsiteY621" fmla="*/ 396345 h 446596"/>
              <a:gd name="connsiteX622" fmla="*/ 85741 w 260800"/>
              <a:gd name="connsiteY622" fmla="*/ 398135 h 446596"/>
              <a:gd name="connsiteX623" fmla="*/ 84100 w 260800"/>
              <a:gd name="connsiteY623" fmla="*/ 398582 h 446596"/>
              <a:gd name="connsiteX624" fmla="*/ 82907 w 260800"/>
              <a:gd name="connsiteY624" fmla="*/ 399626 h 446596"/>
              <a:gd name="connsiteX625" fmla="*/ 81864 w 260800"/>
              <a:gd name="connsiteY625" fmla="*/ 401266 h 446596"/>
              <a:gd name="connsiteX626" fmla="*/ 79328 w 260800"/>
              <a:gd name="connsiteY626" fmla="*/ 404099 h 446596"/>
              <a:gd name="connsiteX627" fmla="*/ 74110 w 260800"/>
              <a:gd name="connsiteY627" fmla="*/ 408722 h 446596"/>
              <a:gd name="connsiteX628" fmla="*/ 68145 w 260800"/>
              <a:gd name="connsiteY628" fmla="*/ 410511 h 446596"/>
              <a:gd name="connsiteX629" fmla="*/ 65908 w 260800"/>
              <a:gd name="connsiteY629" fmla="*/ 412897 h 446596"/>
              <a:gd name="connsiteX630" fmla="*/ 65908 w 260800"/>
              <a:gd name="connsiteY630" fmla="*/ 414836 h 446596"/>
              <a:gd name="connsiteX631" fmla="*/ 66803 w 260800"/>
              <a:gd name="connsiteY631" fmla="*/ 415730 h 446596"/>
              <a:gd name="connsiteX632" fmla="*/ 68741 w 260800"/>
              <a:gd name="connsiteY632" fmla="*/ 414537 h 446596"/>
              <a:gd name="connsiteX633" fmla="*/ 71873 w 260800"/>
              <a:gd name="connsiteY633" fmla="*/ 413792 h 446596"/>
              <a:gd name="connsiteX634" fmla="*/ 74855 w 260800"/>
              <a:gd name="connsiteY634" fmla="*/ 414537 h 446596"/>
              <a:gd name="connsiteX635" fmla="*/ 77390 w 260800"/>
              <a:gd name="connsiteY635" fmla="*/ 416774 h 446596"/>
              <a:gd name="connsiteX636" fmla="*/ 80223 w 260800"/>
              <a:gd name="connsiteY636" fmla="*/ 416178 h 446596"/>
              <a:gd name="connsiteX637" fmla="*/ 82013 w 260800"/>
              <a:gd name="connsiteY637" fmla="*/ 412748 h 446596"/>
              <a:gd name="connsiteX638" fmla="*/ 83056 w 260800"/>
              <a:gd name="connsiteY638" fmla="*/ 411853 h 446596"/>
              <a:gd name="connsiteX639" fmla="*/ 88127 w 260800"/>
              <a:gd name="connsiteY639" fmla="*/ 408424 h 446596"/>
              <a:gd name="connsiteX640" fmla="*/ 90512 w 260800"/>
              <a:gd name="connsiteY640" fmla="*/ 407231 h 446596"/>
              <a:gd name="connsiteX641" fmla="*/ 96328 w 260800"/>
              <a:gd name="connsiteY641" fmla="*/ 405441 h 446596"/>
              <a:gd name="connsiteX642" fmla="*/ 99608 w 260800"/>
              <a:gd name="connsiteY642" fmla="*/ 404845 h 446596"/>
              <a:gd name="connsiteX643" fmla="*/ 101845 w 260800"/>
              <a:gd name="connsiteY643" fmla="*/ 404845 h 446596"/>
              <a:gd name="connsiteX644" fmla="*/ 103933 w 260800"/>
              <a:gd name="connsiteY644" fmla="*/ 404099 h 446596"/>
              <a:gd name="connsiteX645" fmla="*/ 104529 w 260800"/>
              <a:gd name="connsiteY645" fmla="*/ 403503 h 446596"/>
              <a:gd name="connsiteX646" fmla="*/ 105125 w 260800"/>
              <a:gd name="connsiteY646" fmla="*/ 403503 h 446596"/>
              <a:gd name="connsiteX647" fmla="*/ 106915 w 260800"/>
              <a:gd name="connsiteY647" fmla="*/ 405143 h 446596"/>
              <a:gd name="connsiteX648" fmla="*/ 112283 w 260800"/>
              <a:gd name="connsiteY648" fmla="*/ 407380 h 446596"/>
              <a:gd name="connsiteX649" fmla="*/ 115116 w 260800"/>
              <a:gd name="connsiteY649" fmla="*/ 409468 h 446596"/>
              <a:gd name="connsiteX650" fmla="*/ 118098 w 260800"/>
              <a:gd name="connsiteY650" fmla="*/ 409020 h 446596"/>
              <a:gd name="connsiteX651" fmla="*/ 120633 w 260800"/>
              <a:gd name="connsiteY651" fmla="*/ 406038 h 446596"/>
              <a:gd name="connsiteX652" fmla="*/ 122125 w 260800"/>
              <a:gd name="connsiteY652" fmla="*/ 402161 h 446596"/>
              <a:gd name="connsiteX653" fmla="*/ 123168 w 260800"/>
              <a:gd name="connsiteY653" fmla="*/ 397837 h 446596"/>
              <a:gd name="connsiteX654" fmla="*/ 125256 w 260800"/>
              <a:gd name="connsiteY654" fmla="*/ 394854 h 446596"/>
              <a:gd name="connsiteX655" fmla="*/ 135992 w 260800"/>
              <a:gd name="connsiteY655" fmla="*/ 391872 h 446596"/>
              <a:gd name="connsiteX656" fmla="*/ 138527 w 260800"/>
              <a:gd name="connsiteY656" fmla="*/ 391872 h 446596"/>
              <a:gd name="connsiteX657" fmla="*/ 141807 w 260800"/>
              <a:gd name="connsiteY657" fmla="*/ 392319 h 446596"/>
              <a:gd name="connsiteX658" fmla="*/ 144939 w 260800"/>
              <a:gd name="connsiteY658" fmla="*/ 393661 h 446596"/>
              <a:gd name="connsiteX659" fmla="*/ 147921 w 260800"/>
              <a:gd name="connsiteY659" fmla="*/ 395600 h 446596"/>
              <a:gd name="connsiteX660" fmla="*/ 150903 w 260800"/>
              <a:gd name="connsiteY660" fmla="*/ 396196 h 446596"/>
              <a:gd name="connsiteX661" fmla="*/ 151947 w 260800"/>
              <a:gd name="connsiteY661" fmla="*/ 395003 h 446596"/>
              <a:gd name="connsiteX662" fmla="*/ 153140 w 260800"/>
              <a:gd name="connsiteY662" fmla="*/ 394705 h 446596"/>
              <a:gd name="connsiteX663" fmla="*/ 161341 w 260800"/>
              <a:gd name="connsiteY663" fmla="*/ 395898 h 446596"/>
              <a:gd name="connsiteX664" fmla="*/ 162385 w 260800"/>
              <a:gd name="connsiteY664" fmla="*/ 395898 h 446596"/>
              <a:gd name="connsiteX665" fmla="*/ 163280 w 260800"/>
              <a:gd name="connsiteY665" fmla="*/ 395003 h 446596"/>
              <a:gd name="connsiteX666" fmla="*/ 162087 w 260800"/>
              <a:gd name="connsiteY666" fmla="*/ 393363 h 446596"/>
              <a:gd name="connsiteX667" fmla="*/ 161490 w 260800"/>
              <a:gd name="connsiteY667" fmla="*/ 391425 h 446596"/>
              <a:gd name="connsiteX668" fmla="*/ 165815 w 260800"/>
              <a:gd name="connsiteY668" fmla="*/ 391723 h 446596"/>
              <a:gd name="connsiteX669" fmla="*/ 170437 w 260800"/>
              <a:gd name="connsiteY669" fmla="*/ 390977 h 446596"/>
              <a:gd name="connsiteX670" fmla="*/ 172674 w 260800"/>
              <a:gd name="connsiteY670" fmla="*/ 390977 h 446596"/>
              <a:gd name="connsiteX671" fmla="*/ 174911 w 260800"/>
              <a:gd name="connsiteY671" fmla="*/ 390530 h 446596"/>
              <a:gd name="connsiteX672" fmla="*/ 179682 w 260800"/>
              <a:gd name="connsiteY672" fmla="*/ 387846 h 446596"/>
              <a:gd name="connsiteX673" fmla="*/ 177595 w 260800"/>
              <a:gd name="connsiteY673" fmla="*/ 385162 h 446596"/>
              <a:gd name="connsiteX674" fmla="*/ 181024 w 260800"/>
              <a:gd name="connsiteY674" fmla="*/ 386653 h 446596"/>
              <a:gd name="connsiteX675" fmla="*/ 185051 w 260800"/>
              <a:gd name="connsiteY675" fmla="*/ 387100 h 446596"/>
              <a:gd name="connsiteX676" fmla="*/ 188480 w 260800"/>
              <a:gd name="connsiteY676" fmla="*/ 388144 h 446596"/>
              <a:gd name="connsiteX677" fmla="*/ 191910 w 260800"/>
              <a:gd name="connsiteY677" fmla="*/ 389635 h 446596"/>
              <a:gd name="connsiteX678" fmla="*/ 194147 w 260800"/>
              <a:gd name="connsiteY678" fmla="*/ 389934 h 446596"/>
              <a:gd name="connsiteX679" fmla="*/ 202944 w 260800"/>
              <a:gd name="connsiteY679" fmla="*/ 388293 h 446596"/>
              <a:gd name="connsiteX680" fmla="*/ 209505 w 260800"/>
              <a:gd name="connsiteY680" fmla="*/ 388293 h 446596"/>
              <a:gd name="connsiteX681" fmla="*/ 220241 w 260800"/>
              <a:gd name="connsiteY681" fmla="*/ 389934 h 446596"/>
              <a:gd name="connsiteX682" fmla="*/ 222777 w 260800"/>
              <a:gd name="connsiteY682" fmla="*/ 389486 h 446596"/>
              <a:gd name="connsiteX683" fmla="*/ 225759 w 260800"/>
              <a:gd name="connsiteY683" fmla="*/ 387995 h 446596"/>
              <a:gd name="connsiteX684" fmla="*/ 228890 w 260800"/>
              <a:gd name="connsiteY684" fmla="*/ 386802 h 446596"/>
              <a:gd name="connsiteX685" fmla="*/ 232916 w 260800"/>
              <a:gd name="connsiteY685" fmla="*/ 385609 h 446596"/>
              <a:gd name="connsiteX686" fmla="*/ 235302 w 260800"/>
              <a:gd name="connsiteY686" fmla="*/ 383820 h 446596"/>
              <a:gd name="connsiteX687" fmla="*/ 240223 w 260800"/>
              <a:gd name="connsiteY687" fmla="*/ 384118 h 446596"/>
              <a:gd name="connsiteX688" fmla="*/ 240670 w 260800"/>
              <a:gd name="connsiteY688" fmla="*/ 382478 h 446596"/>
              <a:gd name="connsiteX689" fmla="*/ 242459 w 260800"/>
              <a:gd name="connsiteY689" fmla="*/ 379794 h 446596"/>
              <a:gd name="connsiteX690" fmla="*/ 250959 w 260800"/>
              <a:gd name="connsiteY690" fmla="*/ 375917 h 446596"/>
              <a:gd name="connsiteX691" fmla="*/ 251854 w 260800"/>
              <a:gd name="connsiteY691" fmla="*/ 375022 h 446596"/>
              <a:gd name="connsiteX692" fmla="*/ 252301 w 260800"/>
              <a:gd name="connsiteY692" fmla="*/ 370400 h 446596"/>
              <a:gd name="connsiteX693" fmla="*/ 252301 w 260800"/>
              <a:gd name="connsiteY693" fmla="*/ 368461 h 446596"/>
              <a:gd name="connsiteX694" fmla="*/ 251257 w 260800"/>
              <a:gd name="connsiteY694" fmla="*/ 368014 h 446596"/>
              <a:gd name="connsiteX695" fmla="*/ 248126 w 260800"/>
              <a:gd name="connsiteY695" fmla="*/ 368014 h 446596"/>
              <a:gd name="connsiteX696" fmla="*/ 241714 w 260800"/>
              <a:gd name="connsiteY696" fmla="*/ 368610 h 446596"/>
              <a:gd name="connsiteX697" fmla="*/ 238433 w 260800"/>
              <a:gd name="connsiteY697" fmla="*/ 368610 h 446596"/>
              <a:gd name="connsiteX698" fmla="*/ 233065 w 260800"/>
              <a:gd name="connsiteY698" fmla="*/ 367566 h 446596"/>
              <a:gd name="connsiteX699" fmla="*/ 232022 w 260800"/>
              <a:gd name="connsiteY699" fmla="*/ 366970 h 446596"/>
              <a:gd name="connsiteX700" fmla="*/ 230828 w 260800"/>
              <a:gd name="connsiteY700" fmla="*/ 364733 h 446596"/>
              <a:gd name="connsiteX701" fmla="*/ 228890 w 260800"/>
              <a:gd name="connsiteY701" fmla="*/ 364137 h 446596"/>
              <a:gd name="connsiteX702" fmla="*/ 226206 w 260800"/>
              <a:gd name="connsiteY702" fmla="*/ 364882 h 446596"/>
              <a:gd name="connsiteX703" fmla="*/ 228443 w 260800"/>
              <a:gd name="connsiteY703" fmla="*/ 363540 h 446596"/>
              <a:gd name="connsiteX704" fmla="*/ 230680 w 260800"/>
              <a:gd name="connsiteY704" fmla="*/ 362795 h 446596"/>
              <a:gd name="connsiteX705" fmla="*/ 233364 w 260800"/>
              <a:gd name="connsiteY705" fmla="*/ 362795 h 446596"/>
              <a:gd name="connsiteX706" fmla="*/ 236048 w 260800"/>
              <a:gd name="connsiteY706" fmla="*/ 362049 h 446596"/>
              <a:gd name="connsiteX707" fmla="*/ 238433 w 260800"/>
              <a:gd name="connsiteY707" fmla="*/ 360856 h 446596"/>
              <a:gd name="connsiteX708" fmla="*/ 239328 w 260800"/>
              <a:gd name="connsiteY708" fmla="*/ 358172 h 446596"/>
              <a:gd name="connsiteX709" fmla="*/ 238583 w 260800"/>
              <a:gd name="connsiteY709" fmla="*/ 356681 h 446596"/>
              <a:gd name="connsiteX710" fmla="*/ 234706 w 260800"/>
              <a:gd name="connsiteY710" fmla="*/ 355190 h 446596"/>
              <a:gd name="connsiteX711" fmla="*/ 240073 w 260800"/>
              <a:gd name="connsiteY711" fmla="*/ 352357 h 446596"/>
              <a:gd name="connsiteX712" fmla="*/ 243951 w 260800"/>
              <a:gd name="connsiteY712" fmla="*/ 353102 h 446596"/>
              <a:gd name="connsiteX713" fmla="*/ 246187 w 260800"/>
              <a:gd name="connsiteY713" fmla="*/ 352506 h 446596"/>
              <a:gd name="connsiteX714" fmla="*/ 248424 w 260800"/>
              <a:gd name="connsiteY714" fmla="*/ 351015 h 446596"/>
              <a:gd name="connsiteX715" fmla="*/ 248424 w 260800"/>
              <a:gd name="connsiteY715" fmla="*/ 348927 h 446596"/>
              <a:gd name="connsiteX716" fmla="*/ 247231 w 260800"/>
              <a:gd name="connsiteY716" fmla="*/ 347138 h 446596"/>
              <a:gd name="connsiteX717" fmla="*/ 247231 w 260800"/>
              <a:gd name="connsiteY717" fmla="*/ 346392 h 446596"/>
              <a:gd name="connsiteX718" fmla="*/ 248424 w 260800"/>
              <a:gd name="connsiteY718" fmla="*/ 346392 h 446596"/>
              <a:gd name="connsiteX719" fmla="*/ 249468 w 260800"/>
              <a:gd name="connsiteY719" fmla="*/ 346989 h 446596"/>
              <a:gd name="connsiteX720" fmla="*/ 252003 w 260800"/>
              <a:gd name="connsiteY720" fmla="*/ 345647 h 446596"/>
              <a:gd name="connsiteX721" fmla="*/ 255880 w 260800"/>
              <a:gd name="connsiteY721" fmla="*/ 342217 h 446596"/>
              <a:gd name="connsiteX722" fmla="*/ 256775 w 260800"/>
              <a:gd name="connsiteY722" fmla="*/ 341024 h 446596"/>
              <a:gd name="connsiteX723" fmla="*/ 257371 w 260800"/>
              <a:gd name="connsiteY723" fmla="*/ 339533 h 446596"/>
              <a:gd name="connsiteX724" fmla="*/ 258265 w 260800"/>
              <a:gd name="connsiteY724" fmla="*/ 335209 h 446596"/>
              <a:gd name="connsiteX725" fmla="*/ 259608 w 260800"/>
              <a:gd name="connsiteY725" fmla="*/ 331928 h 446596"/>
              <a:gd name="connsiteX726" fmla="*/ 260801 w 260800"/>
              <a:gd name="connsiteY726" fmla="*/ 328200 h 446596"/>
              <a:gd name="connsiteX727" fmla="*/ 260801 w 260800"/>
              <a:gd name="connsiteY727" fmla="*/ 324174 h 446596"/>
              <a:gd name="connsiteX728" fmla="*/ 68145 w 260800"/>
              <a:gd name="connsiteY728" fmla="*/ 256178 h 446596"/>
              <a:gd name="connsiteX729" fmla="*/ 66207 w 260800"/>
              <a:gd name="connsiteY729" fmla="*/ 256178 h 446596"/>
              <a:gd name="connsiteX730" fmla="*/ 65610 w 260800"/>
              <a:gd name="connsiteY730" fmla="*/ 255731 h 446596"/>
              <a:gd name="connsiteX731" fmla="*/ 65908 w 260800"/>
              <a:gd name="connsiteY731" fmla="*/ 252152 h 446596"/>
              <a:gd name="connsiteX732" fmla="*/ 65312 w 260800"/>
              <a:gd name="connsiteY732" fmla="*/ 249468 h 446596"/>
              <a:gd name="connsiteX733" fmla="*/ 66803 w 260800"/>
              <a:gd name="connsiteY733" fmla="*/ 249915 h 446596"/>
              <a:gd name="connsiteX734" fmla="*/ 67996 w 260800"/>
              <a:gd name="connsiteY734" fmla="*/ 250810 h 446596"/>
              <a:gd name="connsiteX735" fmla="*/ 69189 w 260800"/>
              <a:gd name="connsiteY735" fmla="*/ 252748 h 446596"/>
              <a:gd name="connsiteX736" fmla="*/ 70233 w 260800"/>
              <a:gd name="connsiteY736" fmla="*/ 253494 h 446596"/>
              <a:gd name="connsiteX737" fmla="*/ 70531 w 260800"/>
              <a:gd name="connsiteY737" fmla="*/ 251257 h 446596"/>
              <a:gd name="connsiteX738" fmla="*/ 70083 w 260800"/>
              <a:gd name="connsiteY738" fmla="*/ 249170 h 446596"/>
              <a:gd name="connsiteX739" fmla="*/ 69039 w 260800"/>
              <a:gd name="connsiteY739" fmla="*/ 246635 h 446596"/>
              <a:gd name="connsiteX740" fmla="*/ 67549 w 260800"/>
              <a:gd name="connsiteY740" fmla="*/ 244995 h 446596"/>
              <a:gd name="connsiteX741" fmla="*/ 63374 w 260800"/>
              <a:gd name="connsiteY741" fmla="*/ 244696 h 446596"/>
              <a:gd name="connsiteX742" fmla="*/ 61733 w 260800"/>
              <a:gd name="connsiteY742" fmla="*/ 245144 h 446596"/>
              <a:gd name="connsiteX743" fmla="*/ 59794 w 260800"/>
              <a:gd name="connsiteY743" fmla="*/ 246038 h 446596"/>
              <a:gd name="connsiteX744" fmla="*/ 59794 w 260800"/>
              <a:gd name="connsiteY744" fmla="*/ 244398 h 446596"/>
              <a:gd name="connsiteX745" fmla="*/ 62777 w 260800"/>
              <a:gd name="connsiteY745" fmla="*/ 242907 h 446596"/>
              <a:gd name="connsiteX746" fmla="*/ 64268 w 260800"/>
              <a:gd name="connsiteY746" fmla="*/ 241714 h 446596"/>
              <a:gd name="connsiteX747" fmla="*/ 64268 w 260800"/>
              <a:gd name="connsiteY747" fmla="*/ 239477 h 446596"/>
              <a:gd name="connsiteX748" fmla="*/ 60093 w 260800"/>
              <a:gd name="connsiteY748" fmla="*/ 235749 h 446596"/>
              <a:gd name="connsiteX749" fmla="*/ 56961 w 260800"/>
              <a:gd name="connsiteY749" fmla="*/ 231425 h 446596"/>
              <a:gd name="connsiteX750" fmla="*/ 55619 w 260800"/>
              <a:gd name="connsiteY750" fmla="*/ 227101 h 446596"/>
              <a:gd name="connsiteX751" fmla="*/ 53233 w 260800"/>
              <a:gd name="connsiteY751" fmla="*/ 224268 h 446596"/>
              <a:gd name="connsiteX752" fmla="*/ 50400 w 260800"/>
              <a:gd name="connsiteY752" fmla="*/ 224268 h 446596"/>
              <a:gd name="connsiteX753" fmla="*/ 46672 w 260800"/>
              <a:gd name="connsiteY753" fmla="*/ 223373 h 446596"/>
              <a:gd name="connsiteX754" fmla="*/ 43988 w 260800"/>
              <a:gd name="connsiteY754" fmla="*/ 223373 h 446596"/>
              <a:gd name="connsiteX755" fmla="*/ 38024 w 260800"/>
              <a:gd name="connsiteY755" fmla="*/ 225162 h 446596"/>
              <a:gd name="connsiteX756" fmla="*/ 34743 w 260800"/>
              <a:gd name="connsiteY756" fmla="*/ 225610 h 446596"/>
              <a:gd name="connsiteX757" fmla="*/ 33103 w 260800"/>
              <a:gd name="connsiteY757" fmla="*/ 225312 h 446596"/>
              <a:gd name="connsiteX758" fmla="*/ 31612 w 260800"/>
              <a:gd name="connsiteY758" fmla="*/ 225610 h 446596"/>
              <a:gd name="connsiteX759" fmla="*/ 29376 w 260800"/>
              <a:gd name="connsiteY759" fmla="*/ 229487 h 446596"/>
              <a:gd name="connsiteX760" fmla="*/ 27586 w 260800"/>
              <a:gd name="connsiteY760" fmla="*/ 230680 h 446596"/>
              <a:gd name="connsiteX761" fmla="*/ 25498 w 260800"/>
              <a:gd name="connsiteY761" fmla="*/ 230381 h 446596"/>
              <a:gd name="connsiteX762" fmla="*/ 24454 w 260800"/>
              <a:gd name="connsiteY762" fmla="*/ 229039 h 446596"/>
              <a:gd name="connsiteX763" fmla="*/ 20279 w 260800"/>
              <a:gd name="connsiteY763" fmla="*/ 231425 h 446596"/>
              <a:gd name="connsiteX764" fmla="*/ 19683 w 260800"/>
              <a:gd name="connsiteY764" fmla="*/ 232320 h 446596"/>
              <a:gd name="connsiteX765" fmla="*/ 18490 w 260800"/>
              <a:gd name="connsiteY765" fmla="*/ 236048 h 446596"/>
              <a:gd name="connsiteX766" fmla="*/ 18490 w 260800"/>
              <a:gd name="connsiteY766" fmla="*/ 237092 h 446596"/>
              <a:gd name="connsiteX767" fmla="*/ 16999 w 260800"/>
              <a:gd name="connsiteY767" fmla="*/ 239030 h 446596"/>
              <a:gd name="connsiteX768" fmla="*/ 15657 w 260800"/>
              <a:gd name="connsiteY768" fmla="*/ 241267 h 446596"/>
              <a:gd name="connsiteX769" fmla="*/ 14166 w 260800"/>
              <a:gd name="connsiteY769" fmla="*/ 242161 h 446596"/>
              <a:gd name="connsiteX770" fmla="*/ 11929 w 260800"/>
              <a:gd name="connsiteY770" fmla="*/ 242907 h 446596"/>
              <a:gd name="connsiteX771" fmla="*/ 10736 w 260800"/>
              <a:gd name="connsiteY771" fmla="*/ 243503 h 446596"/>
              <a:gd name="connsiteX772" fmla="*/ 9096 w 260800"/>
              <a:gd name="connsiteY772" fmla="*/ 243205 h 446596"/>
              <a:gd name="connsiteX773" fmla="*/ 7157 w 260800"/>
              <a:gd name="connsiteY773" fmla="*/ 243205 h 446596"/>
              <a:gd name="connsiteX774" fmla="*/ 6114 w 260800"/>
              <a:gd name="connsiteY774" fmla="*/ 243951 h 446596"/>
              <a:gd name="connsiteX775" fmla="*/ 6114 w 260800"/>
              <a:gd name="connsiteY775" fmla="*/ 244547 h 446596"/>
              <a:gd name="connsiteX776" fmla="*/ 6710 w 260800"/>
              <a:gd name="connsiteY776" fmla="*/ 245144 h 446596"/>
              <a:gd name="connsiteX777" fmla="*/ 8499 w 260800"/>
              <a:gd name="connsiteY777" fmla="*/ 246188 h 446596"/>
              <a:gd name="connsiteX778" fmla="*/ 10438 w 260800"/>
              <a:gd name="connsiteY778" fmla="*/ 247082 h 446596"/>
              <a:gd name="connsiteX779" fmla="*/ 10438 w 260800"/>
              <a:gd name="connsiteY779" fmla="*/ 247828 h 446596"/>
              <a:gd name="connsiteX780" fmla="*/ 9245 w 260800"/>
              <a:gd name="connsiteY780" fmla="*/ 248722 h 446596"/>
              <a:gd name="connsiteX781" fmla="*/ 2684 w 260800"/>
              <a:gd name="connsiteY781" fmla="*/ 250959 h 446596"/>
              <a:gd name="connsiteX782" fmla="*/ 745 w 260800"/>
              <a:gd name="connsiteY782" fmla="*/ 252301 h 446596"/>
              <a:gd name="connsiteX783" fmla="*/ 0 w 260800"/>
              <a:gd name="connsiteY783" fmla="*/ 253196 h 446596"/>
              <a:gd name="connsiteX784" fmla="*/ 745 w 260800"/>
              <a:gd name="connsiteY784" fmla="*/ 254687 h 446596"/>
              <a:gd name="connsiteX785" fmla="*/ 5964 w 260800"/>
              <a:gd name="connsiteY785" fmla="*/ 259160 h 446596"/>
              <a:gd name="connsiteX786" fmla="*/ 6859 w 260800"/>
              <a:gd name="connsiteY786" fmla="*/ 259608 h 446596"/>
              <a:gd name="connsiteX787" fmla="*/ 7605 w 260800"/>
              <a:gd name="connsiteY787" fmla="*/ 262143 h 446596"/>
              <a:gd name="connsiteX788" fmla="*/ 12227 w 260800"/>
              <a:gd name="connsiteY788" fmla="*/ 263187 h 446596"/>
              <a:gd name="connsiteX789" fmla="*/ 14166 w 260800"/>
              <a:gd name="connsiteY789" fmla="*/ 264827 h 446596"/>
              <a:gd name="connsiteX790" fmla="*/ 15806 w 260800"/>
              <a:gd name="connsiteY790" fmla="*/ 265274 h 446596"/>
              <a:gd name="connsiteX791" fmla="*/ 19385 w 260800"/>
              <a:gd name="connsiteY791" fmla="*/ 265274 h 446596"/>
              <a:gd name="connsiteX792" fmla="*/ 20876 w 260800"/>
              <a:gd name="connsiteY792" fmla="*/ 265721 h 446596"/>
              <a:gd name="connsiteX793" fmla="*/ 21621 w 260800"/>
              <a:gd name="connsiteY793" fmla="*/ 265274 h 446596"/>
              <a:gd name="connsiteX794" fmla="*/ 22069 w 260800"/>
              <a:gd name="connsiteY794" fmla="*/ 264379 h 446596"/>
              <a:gd name="connsiteX795" fmla="*/ 25051 w 260800"/>
              <a:gd name="connsiteY795" fmla="*/ 262143 h 446596"/>
              <a:gd name="connsiteX796" fmla="*/ 26095 w 260800"/>
              <a:gd name="connsiteY796" fmla="*/ 261248 h 446596"/>
              <a:gd name="connsiteX797" fmla="*/ 25498 w 260800"/>
              <a:gd name="connsiteY797" fmla="*/ 259906 h 446596"/>
              <a:gd name="connsiteX798" fmla="*/ 24902 w 260800"/>
              <a:gd name="connsiteY798" fmla="*/ 258862 h 446596"/>
              <a:gd name="connsiteX799" fmla="*/ 26691 w 260800"/>
              <a:gd name="connsiteY799" fmla="*/ 256775 h 446596"/>
              <a:gd name="connsiteX800" fmla="*/ 28928 w 260800"/>
              <a:gd name="connsiteY800" fmla="*/ 254836 h 446596"/>
              <a:gd name="connsiteX801" fmla="*/ 29972 w 260800"/>
              <a:gd name="connsiteY801" fmla="*/ 254836 h 446596"/>
              <a:gd name="connsiteX802" fmla="*/ 31910 w 260800"/>
              <a:gd name="connsiteY802" fmla="*/ 256178 h 446596"/>
              <a:gd name="connsiteX803" fmla="*/ 33401 w 260800"/>
              <a:gd name="connsiteY803" fmla="*/ 257818 h 446596"/>
              <a:gd name="connsiteX804" fmla="*/ 33401 w 260800"/>
              <a:gd name="connsiteY804" fmla="*/ 259160 h 446596"/>
              <a:gd name="connsiteX805" fmla="*/ 33849 w 260800"/>
              <a:gd name="connsiteY805" fmla="*/ 260055 h 446596"/>
              <a:gd name="connsiteX806" fmla="*/ 35340 w 260800"/>
              <a:gd name="connsiteY806" fmla="*/ 262143 h 446596"/>
              <a:gd name="connsiteX807" fmla="*/ 36235 w 260800"/>
              <a:gd name="connsiteY807" fmla="*/ 262888 h 446596"/>
              <a:gd name="connsiteX808" fmla="*/ 38769 w 260800"/>
              <a:gd name="connsiteY808" fmla="*/ 263336 h 446596"/>
              <a:gd name="connsiteX809" fmla="*/ 39366 w 260800"/>
              <a:gd name="connsiteY809" fmla="*/ 264081 h 446596"/>
              <a:gd name="connsiteX810" fmla="*/ 38919 w 260800"/>
              <a:gd name="connsiteY810" fmla="*/ 267063 h 446596"/>
              <a:gd name="connsiteX811" fmla="*/ 39366 w 260800"/>
              <a:gd name="connsiteY811" fmla="*/ 268107 h 446596"/>
              <a:gd name="connsiteX812" fmla="*/ 42050 w 260800"/>
              <a:gd name="connsiteY812" fmla="*/ 268107 h 446596"/>
              <a:gd name="connsiteX813" fmla="*/ 44883 w 260800"/>
              <a:gd name="connsiteY813" fmla="*/ 267958 h 446596"/>
              <a:gd name="connsiteX814" fmla="*/ 45927 w 260800"/>
              <a:gd name="connsiteY814" fmla="*/ 267958 h 446596"/>
              <a:gd name="connsiteX815" fmla="*/ 46971 w 260800"/>
              <a:gd name="connsiteY815" fmla="*/ 267511 h 446596"/>
              <a:gd name="connsiteX816" fmla="*/ 48611 w 260800"/>
              <a:gd name="connsiteY816" fmla="*/ 266914 h 446596"/>
              <a:gd name="connsiteX817" fmla="*/ 50848 w 260800"/>
              <a:gd name="connsiteY817" fmla="*/ 267213 h 446596"/>
              <a:gd name="connsiteX818" fmla="*/ 53383 w 260800"/>
              <a:gd name="connsiteY818" fmla="*/ 268406 h 446596"/>
              <a:gd name="connsiteX819" fmla="*/ 56067 w 260800"/>
              <a:gd name="connsiteY819" fmla="*/ 268704 h 446596"/>
              <a:gd name="connsiteX820" fmla="*/ 58154 w 260800"/>
              <a:gd name="connsiteY820" fmla="*/ 267213 h 446596"/>
              <a:gd name="connsiteX821" fmla="*/ 59794 w 260800"/>
              <a:gd name="connsiteY821" fmla="*/ 264678 h 446596"/>
              <a:gd name="connsiteX822" fmla="*/ 60391 w 260800"/>
              <a:gd name="connsiteY822" fmla="*/ 263037 h 446596"/>
              <a:gd name="connsiteX823" fmla="*/ 61136 w 260800"/>
              <a:gd name="connsiteY823" fmla="*/ 261695 h 446596"/>
              <a:gd name="connsiteX824" fmla="*/ 64268 w 260800"/>
              <a:gd name="connsiteY824" fmla="*/ 261248 h 446596"/>
              <a:gd name="connsiteX825" fmla="*/ 66952 w 260800"/>
              <a:gd name="connsiteY825" fmla="*/ 260204 h 446596"/>
              <a:gd name="connsiteX826" fmla="*/ 68294 w 260800"/>
              <a:gd name="connsiteY826" fmla="*/ 256476 h 446596"/>
              <a:gd name="connsiteX827" fmla="*/ 179832 w 260800"/>
              <a:gd name="connsiteY827" fmla="*/ 389188 h 446596"/>
              <a:gd name="connsiteX828" fmla="*/ 177893 w 260800"/>
              <a:gd name="connsiteY828" fmla="*/ 390679 h 446596"/>
              <a:gd name="connsiteX829" fmla="*/ 174463 w 260800"/>
              <a:gd name="connsiteY829" fmla="*/ 391723 h 446596"/>
              <a:gd name="connsiteX830" fmla="*/ 173271 w 260800"/>
              <a:gd name="connsiteY830" fmla="*/ 393065 h 446596"/>
              <a:gd name="connsiteX831" fmla="*/ 174463 w 260800"/>
              <a:gd name="connsiteY831" fmla="*/ 393065 h 446596"/>
              <a:gd name="connsiteX832" fmla="*/ 179980 w 260800"/>
              <a:gd name="connsiteY832" fmla="*/ 395898 h 446596"/>
              <a:gd name="connsiteX833" fmla="*/ 181472 w 260800"/>
              <a:gd name="connsiteY833" fmla="*/ 395898 h 446596"/>
              <a:gd name="connsiteX834" fmla="*/ 182963 w 260800"/>
              <a:gd name="connsiteY834" fmla="*/ 395451 h 446596"/>
              <a:gd name="connsiteX835" fmla="*/ 183560 w 260800"/>
              <a:gd name="connsiteY835" fmla="*/ 394854 h 446596"/>
              <a:gd name="connsiteX836" fmla="*/ 184305 w 260800"/>
              <a:gd name="connsiteY836" fmla="*/ 393363 h 446596"/>
              <a:gd name="connsiteX837" fmla="*/ 186542 w 260800"/>
              <a:gd name="connsiteY837" fmla="*/ 392170 h 446596"/>
              <a:gd name="connsiteX838" fmla="*/ 184454 w 260800"/>
              <a:gd name="connsiteY838" fmla="*/ 390530 h 446596"/>
              <a:gd name="connsiteX839" fmla="*/ 179980 w 260800"/>
              <a:gd name="connsiteY839" fmla="*/ 389188 h 446596"/>
              <a:gd name="connsiteX840" fmla="*/ 56663 w 260800"/>
              <a:gd name="connsiteY840" fmla="*/ 201304 h 446596"/>
              <a:gd name="connsiteX841" fmla="*/ 57260 w 260800"/>
              <a:gd name="connsiteY841" fmla="*/ 200857 h 446596"/>
              <a:gd name="connsiteX842" fmla="*/ 61882 w 260800"/>
              <a:gd name="connsiteY842" fmla="*/ 193401 h 446596"/>
              <a:gd name="connsiteX843" fmla="*/ 63821 w 260800"/>
              <a:gd name="connsiteY843" fmla="*/ 189077 h 446596"/>
              <a:gd name="connsiteX844" fmla="*/ 62777 w 260800"/>
              <a:gd name="connsiteY844" fmla="*/ 189077 h 446596"/>
              <a:gd name="connsiteX845" fmla="*/ 61733 w 260800"/>
              <a:gd name="connsiteY845" fmla="*/ 189524 h 446596"/>
              <a:gd name="connsiteX846" fmla="*/ 58005 w 260800"/>
              <a:gd name="connsiteY846" fmla="*/ 192059 h 446596"/>
              <a:gd name="connsiteX847" fmla="*/ 57111 w 260800"/>
              <a:gd name="connsiteY847" fmla="*/ 193699 h 446596"/>
              <a:gd name="connsiteX848" fmla="*/ 57111 w 260800"/>
              <a:gd name="connsiteY848" fmla="*/ 194147 h 446596"/>
              <a:gd name="connsiteX849" fmla="*/ 58751 w 260800"/>
              <a:gd name="connsiteY849" fmla="*/ 194892 h 446596"/>
              <a:gd name="connsiteX850" fmla="*/ 55321 w 260800"/>
              <a:gd name="connsiteY850" fmla="*/ 196831 h 446596"/>
              <a:gd name="connsiteX851" fmla="*/ 54576 w 260800"/>
              <a:gd name="connsiteY851" fmla="*/ 198024 h 446596"/>
              <a:gd name="connsiteX852" fmla="*/ 54576 w 260800"/>
              <a:gd name="connsiteY852" fmla="*/ 199813 h 446596"/>
              <a:gd name="connsiteX853" fmla="*/ 54874 w 260800"/>
              <a:gd name="connsiteY853" fmla="*/ 200708 h 446596"/>
              <a:gd name="connsiteX854" fmla="*/ 55321 w 260800"/>
              <a:gd name="connsiteY854" fmla="*/ 201304 h 446596"/>
              <a:gd name="connsiteX855" fmla="*/ 56663 w 260800"/>
              <a:gd name="connsiteY855" fmla="*/ 201304 h 446596"/>
              <a:gd name="connsiteX856" fmla="*/ 97968 w 260800"/>
              <a:gd name="connsiteY856" fmla="*/ 301061 h 446596"/>
              <a:gd name="connsiteX857" fmla="*/ 99161 w 260800"/>
              <a:gd name="connsiteY857" fmla="*/ 302702 h 446596"/>
              <a:gd name="connsiteX858" fmla="*/ 101696 w 260800"/>
              <a:gd name="connsiteY858" fmla="*/ 301211 h 446596"/>
              <a:gd name="connsiteX859" fmla="*/ 103783 w 260800"/>
              <a:gd name="connsiteY859" fmla="*/ 299570 h 446596"/>
              <a:gd name="connsiteX860" fmla="*/ 106766 w 260800"/>
              <a:gd name="connsiteY860" fmla="*/ 297781 h 446596"/>
              <a:gd name="connsiteX861" fmla="*/ 107660 w 260800"/>
              <a:gd name="connsiteY861" fmla="*/ 296290 h 446596"/>
              <a:gd name="connsiteX862" fmla="*/ 104827 w 260800"/>
              <a:gd name="connsiteY862" fmla="*/ 296290 h 446596"/>
              <a:gd name="connsiteX863" fmla="*/ 103783 w 260800"/>
              <a:gd name="connsiteY863" fmla="*/ 295693 h 446596"/>
              <a:gd name="connsiteX864" fmla="*/ 100652 w 260800"/>
              <a:gd name="connsiteY864" fmla="*/ 292115 h 446596"/>
              <a:gd name="connsiteX865" fmla="*/ 96775 w 260800"/>
              <a:gd name="connsiteY865" fmla="*/ 292115 h 446596"/>
              <a:gd name="connsiteX866" fmla="*/ 93942 w 260800"/>
              <a:gd name="connsiteY866" fmla="*/ 293308 h 446596"/>
              <a:gd name="connsiteX867" fmla="*/ 94389 w 260800"/>
              <a:gd name="connsiteY867" fmla="*/ 298079 h 446596"/>
              <a:gd name="connsiteX868" fmla="*/ 96477 w 260800"/>
              <a:gd name="connsiteY868" fmla="*/ 301211 h 446596"/>
              <a:gd name="connsiteX869" fmla="*/ 97819 w 260800"/>
              <a:gd name="connsiteY869" fmla="*/ 301211 h 446596"/>
              <a:gd name="connsiteX870" fmla="*/ 75452 w 260800"/>
              <a:gd name="connsiteY870" fmla="*/ 214724 h 446596"/>
              <a:gd name="connsiteX871" fmla="*/ 76644 w 260800"/>
              <a:gd name="connsiteY871" fmla="*/ 215023 h 446596"/>
              <a:gd name="connsiteX872" fmla="*/ 79925 w 260800"/>
              <a:gd name="connsiteY872" fmla="*/ 215023 h 446596"/>
              <a:gd name="connsiteX873" fmla="*/ 80223 w 260800"/>
              <a:gd name="connsiteY873" fmla="*/ 213233 h 446596"/>
              <a:gd name="connsiteX874" fmla="*/ 79925 w 260800"/>
              <a:gd name="connsiteY874" fmla="*/ 210102 h 446596"/>
              <a:gd name="connsiteX875" fmla="*/ 78434 w 260800"/>
              <a:gd name="connsiteY875" fmla="*/ 206523 h 446596"/>
              <a:gd name="connsiteX876" fmla="*/ 77838 w 260800"/>
              <a:gd name="connsiteY876" fmla="*/ 205628 h 446596"/>
              <a:gd name="connsiteX877" fmla="*/ 76048 w 260800"/>
              <a:gd name="connsiteY877" fmla="*/ 204585 h 446596"/>
              <a:gd name="connsiteX878" fmla="*/ 74259 w 260800"/>
              <a:gd name="connsiteY878" fmla="*/ 204883 h 446596"/>
              <a:gd name="connsiteX879" fmla="*/ 73513 w 260800"/>
              <a:gd name="connsiteY879" fmla="*/ 205628 h 446596"/>
              <a:gd name="connsiteX880" fmla="*/ 72917 w 260800"/>
              <a:gd name="connsiteY880" fmla="*/ 206523 h 446596"/>
              <a:gd name="connsiteX881" fmla="*/ 72320 w 260800"/>
              <a:gd name="connsiteY881" fmla="*/ 208462 h 446596"/>
              <a:gd name="connsiteX882" fmla="*/ 73961 w 260800"/>
              <a:gd name="connsiteY882" fmla="*/ 213681 h 446596"/>
              <a:gd name="connsiteX883" fmla="*/ 75452 w 260800"/>
              <a:gd name="connsiteY883" fmla="*/ 214575 h 446596"/>
              <a:gd name="connsiteX884" fmla="*/ 57856 w 260800"/>
              <a:gd name="connsiteY884" fmla="*/ 172972 h 446596"/>
              <a:gd name="connsiteX885" fmla="*/ 55619 w 260800"/>
              <a:gd name="connsiteY885" fmla="*/ 169990 h 446596"/>
              <a:gd name="connsiteX886" fmla="*/ 53681 w 260800"/>
              <a:gd name="connsiteY886" fmla="*/ 168648 h 446596"/>
              <a:gd name="connsiteX887" fmla="*/ 52786 w 260800"/>
              <a:gd name="connsiteY887" fmla="*/ 168648 h 446596"/>
              <a:gd name="connsiteX888" fmla="*/ 51593 w 260800"/>
              <a:gd name="connsiteY888" fmla="*/ 168648 h 446596"/>
              <a:gd name="connsiteX889" fmla="*/ 48909 w 260800"/>
              <a:gd name="connsiteY889" fmla="*/ 169841 h 446596"/>
              <a:gd name="connsiteX890" fmla="*/ 48313 w 260800"/>
              <a:gd name="connsiteY890" fmla="*/ 170288 h 446596"/>
              <a:gd name="connsiteX891" fmla="*/ 48015 w 260800"/>
              <a:gd name="connsiteY891" fmla="*/ 171481 h 446596"/>
              <a:gd name="connsiteX892" fmla="*/ 48313 w 260800"/>
              <a:gd name="connsiteY892" fmla="*/ 172227 h 446596"/>
              <a:gd name="connsiteX893" fmla="*/ 52786 w 260800"/>
              <a:gd name="connsiteY893" fmla="*/ 174613 h 446596"/>
              <a:gd name="connsiteX894" fmla="*/ 51593 w 260800"/>
              <a:gd name="connsiteY894" fmla="*/ 179832 h 446596"/>
              <a:gd name="connsiteX895" fmla="*/ 48611 w 260800"/>
              <a:gd name="connsiteY895" fmla="*/ 180577 h 446596"/>
              <a:gd name="connsiteX896" fmla="*/ 47866 w 260800"/>
              <a:gd name="connsiteY896" fmla="*/ 181323 h 446596"/>
              <a:gd name="connsiteX897" fmla="*/ 48164 w 260800"/>
              <a:gd name="connsiteY897" fmla="*/ 182367 h 446596"/>
              <a:gd name="connsiteX898" fmla="*/ 51743 w 260800"/>
              <a:gd name="connsiteY898" fmla="*/ 182367 h 446596"/>
              <a:gd name="connsiteX899" fmla="*/ 62180 w 260800"/>
              <a:gd name="connsiteY899" fmla="*/ 180428 h 446596"/>
              <a:gd name="connsiteX900" fmla="*/ 62628 w 260800"/>
              <a:gd name="connsiteY900" fmla="*/ 174762 h 446596"/>
              <a:gd name="connsiteX901" fmla="*/ 60689 w 260800"/>
              <a:gd name="connsiteY901" fmla="*/ 173569 h 446596"/>
              <a:gd name="connsiteX902" fmla="*/ 57707 w 260800"/>
              <a:gd name="connsiteY902" fmla="*/ 173122 h 446596"/>
              <a:gd name="connsiteX903" fmla="*/ 28182 w 260800"/>
              <a:gd name="connsiteY903" fmla="*/ 111985 h 446596"/>
              <a:gd name="connsiteX904" fmla="*/ 29226 w 260800"/>
              <a:gd name="connsiteY904" fmla="*/ 112283 h 446596"/>
              <a:gd name="connsiteX905" fmla="*/ 29823 w 260800"/>
              <a:gd name="connsiteY905" fmla="*/ 113029 h 446596"/>
              <a:gd name="connsiteX906" fmla="*/ 30717 w 260800"/>
              <a:gd name="connsiteY906" fmla="*/ 113029 h 446596"/>
              <a:gd name="connsiteX907" fmla="*/ 28928 w 260800"/>
              <a:gd name="connsiteY907" fmla="*/ 114520 h 446596"/>
              <a:gd name="connsiteX908" fmla="*/ 28928 w 260800"/>
              <a:gd name="connsiteY908" fmla="*/ 115116 h 446596"/>
              <a:gd name="connsiteX909" fmla="*/ 30270 w 260800"/>
              <a:gd name="connsiteY909" fmla="*/ 116309 h 446596"/>
              <a:gd name="connsiteX910" fmla="*/ 33849 w 260800"/>
              <a:gd name="connsiteY910" fmla="*/ 117949 h 446596"/>
              <a:gd name="connsiteX911" fmla="*/ 33849 w 260800"/>
              <a:gd name="connsiteY911" fmla="*/ 118248 h 446596"/>
              <a:gd name="connsiteX912" fmla="*/ 31761 w 260800"/>
              <a:gd name="connsiteY912" fmla="*/ 119440 h 446596"/>
              <a:gd name="connsiteX913" fmla="*/ 31463 w 260800"/>
              <a:gd name="connsiteY913" fmla="*/ 120633 h 446596"/>
              <a:gd name="connsiteX914" fmla="*/ 28033 w 260800"/>
              <a:gd name="connsiteY914" fmla="*/ 122721 h 446596"/>
              <a:gd name="connsiteX915" fmla="*/ 29823 w 260800"/>
              <a:gd name="connsiteY915" fmla="*/ 124808 h 446596"/>
              <a:gd name="connsiteX916" fmla="*/ 30568 w 260800"/>
              <a:gd name="connsiteY916" fmla="*/ 125256 h 446596"/>
              <a:gd name="connsiteX917" fmla="*/ 31314 w 260800"/>
              <a:gd name="connsiteY917" fmla="*/ 125256 h 446596"/>
              <a:gd name="connsiteX918" fmla="*/ 32507 w 260800"/>
              <a:gd name="connsiteY918" fmla="*/ 124361 h 446596"/>
              <a:gd name="connsiteX919" fmla="*/ 33998 w 260800"/>
              <a:gd name="connsiteY919" fmla="*/ 122274 h 446596"/>
              <a:gd name="connsiteX920" fmla="*/ 35489 w 260800"/>
              <a:gd name="connsiteY920" fmla="*/ 122274 h 446596"/>
              <a:gd name="connsiteX921" fmla="*/ 38471 w 260800"/>
              <a:gd name="connsiteY921" fmla="*/ 118844 h 446596"/>
              <a:gd name="connsiteX922" fmla="*/ 41304 w 260800"/>
              <a:gd name="connsiteY922" fmla="*/ 117651 h 446596"/>
              <a:gd name="connsiteX923" fmla="*/ 45330 w 260800"/>
              <a:gd name="connsiteY923" fmla="*/ 114520 h 446596"/>
              <a:gd name="connsiteX924" fmla="*/ 45927 w 260800"/>
              <a:gd name="connsiteY924" fmla="*/ 113774 h 446596"/>
              <a:gd name="connsiteX925" fmla="*/ 45927 w 260800"/>
              <a:gd name="connsiteY925" fmla="*/ 112432 h 446596"/>
              <a:gd name="connsiteX926" fmla="*/ 45032 w 260800"/>
              <a:gd name="connsiteY926" fmla="*/ 111836 h 446596"/>
              <a:gd name="connsiteX927" fmla="*/ 41901 w 260800"/>
              <a:gd name="connsiteY927" fmla="*/ 111836 h 446596"/>
              <a:gd name="connsiteX928" fmla="*/ 45480 w 260800"/>
              <a:gd name="connsiteY928" fmla="*/ 109897 h 446596"/>
              <a:gd name="connsiteX929" fmla="*/ 46672 w 260800"/>
              <a:gd name="connsiteY929" fmla="*/ 108108 h 446596"/>
              <a:gd name="connsiteX930" fmla="*/ 48015 w 260800"/>
              <a:gd name="connsiteY930" fmla="*/ 108108 h 446596"/>
              <a:gd name="connsiteX931" fmla="*/ 51295 w 260800"/>
              <a:gd name="connsiteY931" fmla="*/ 100950 h 446596"/>
              <a:gd name="connsiteX932" fmla="*/ 51295 w 260800"/>
              <a:gd name="connsiteY932" fmla="*/ 98117 h 446596"/>
              <a:gd name="connsiteX933" fmla="*/ 50699 w 260800"/>
              <a:gd name="connsiteY933" fmla="*/ 96029 h 446596"/>
              <a:gd name="connsiteX934" fmla="*/ 50251 w 260800"/>
              <a:gd name="connsiteY934" fmla="*/ 95433 h 446596"/>
              <a:gd name="connsiteX935" fmla="*/ 48611 w 260800"/>
              <a:gd name="connsiteY935" fmla="*/ 96029 h 446596"/>
              <a:gd name="connsiteX936" fmla="*/ 42050 w 260800"/>
              <a:gd name="connsiteY936" fmla="*/ 100205 h 446596"/>
              <a:gd name="connsiteX937" fmla="*/ 36831 w 260800"/>
              <a:gd name="connsiteY937" fmla="*/ 102740 h 446596"/>
              <a:gd name="connsiteX938" fmla="*/ 35937 w 260800"/>
              <a:gd name="connsiteY938" fmla="*/ 103485 h 446596"/>
              <a:gd name="connsiteX939" fmla="*/ 35638 w 260800"/>
              <a:gd name="connsiteY939" fmla="*/ 104231 h 446596"/>
              <a:gd name="connsiteX940" fmla="*/ 37279 w 260800"/>
              <a:gd name="connsiteY940" fmla="*/ 107660 h 446596"/>
              <a:gd name="connsiteX941" fmla="*/ 37279 w 260800"/>
              <a:gd name="connsiteY941" fmla="*/ 107959 h 446596"/>
              <a:gd name="connsiteX942" fmla="*/ 35041 w 260800"/>
              <a:gd name="connsiteY942" fmla="*/ 107660 h 446596"/>
              <a:gd name="connsiteX943" fmla="*/ 33103 w 260800"/>
              <a:gd name="connsiteY943" fmla="*/ 108257 h 446596"/>
              <a:gd name="connsiteX944" fmla="*/ 31463 w 260800"/>
              <a:gd name="connsiteY944" fmla="*/ 106915 h 446596"/>
              <a:gd name="connsiteX945" fmla="*/ 29823 w 260800"/>
              <a:gd name="connsiteY945" fmla="*/ 106468 h 446596"/>
              <a:gd name="connsiteX946" fmla="*/ 29376 w 260800"/>
              <a:gd name="connsiteY946" fmla="*/ 106766 h 446596"/>
              <a:gd name="connsiteX947" fmla="*/ 28928 w 260800"/>
              <a:gd name="connsiteY947" fmla="*/ 107660 h 446596"/>
              <a:gd name="connsiteX948" fmla="*/ 27884 w 260800"/>
              <a:gd name="connsiteY948" fmla="*/ 108406 h 446596"/>
              <a:gd name="connsiteX949" fmla="*/ 27586 w 260800"/>
              <a:gd name="connsiteY949" fmla="*/ 110195 h 446596"/>
              <a:gd name="connsiteX950" fmla="*/ 27586 w 260800"/>
              <a:gd name="connsiteY950" fmla="*/ 111836 h 446596"/>
              <a:gd name="connsiteX951" fmla="*/ 28033 w 260800"/>
              <a:gd name="connsiteY951" fmla="*/ 112432 h 446596"/>
              <a:gd name="connsiteX952" fmla="*/ 19235 w 260800"/>
              <a:gd name="connsiteY952" fmla="*/ 147176 h 446596"/>
              <a:gd name="connsiteX953" fmla="*/ 20130 w 260800"/>
              <a:gd name="connsiteY953" fmla="*/ 149561 h 446596"/>
              <a:gd name="connsiteX954" fmla="*/ 21025 w 260800"/>
              <a:gd name="connsiteY954" fmla="*/ 150158 h 446596"/>
              <a:gd name="connsiteX955" fmla="*/ 22516 w 260800"/>
              <a:gd name="connsiteY955" fmla="*/ 150158 h 446596"/>
              <a:gd name="connsiteX956" fmla="*/ 23560 w 260800"/>
              <a:gd name="connsiteY956" fmla="*/ 150158 h 446596"/>
              <a:gd name="connsiteX957" fmla="*/ 23560 w 260800"/>
              <a:gd name="connsiteY957" fmla="*/ 149711 h 446596"/>
              <a:gd name="connsiteX958" fmla="*/ 23113 w 260800"/>
              <a:gd name="connsiteY958" fmla="*/ 140018 h 446596"/>
              <a:gd name="connsiteX959" fmla="*/ 22367 w 260800"/>
              <a:gd name="connsiteY959" fmla="*/ 139571 h 446596"/>
              <a:gd name="connsiteX960" fmla="*/ 19385 w 260800"/>
              <a:gd name="connsiteY960" fmla="*/ 139571 h 446596"/>
              <a:gd name="connsiteX961" fmla="*/ 19385 w 260800"/>
              <a:gd name="connsiteY961" fmla="*/ 143000 h 446596"/>
              <a:gd name="connsiteX962" fmla="*/ 18937 w 260800"/>
              <a:gd name="connsiteY962" fmla="*/ 145684 h 446596"/>
              <a:gd name="connsiteX963" fmla="*/ 18937 w 260800"/>
              <a:gd name="connsiteY963" fmla="*/ 147176 h 446596"/>
              <a:gd name="connsiteX964" fmla="*/ 16999 w 260800"/>
              <a:gd name="connsiteY964" fmla="*/ 156570 h 446596"/>
              <a:gd name="connsiteX965" fmla="*/ 19385 w 260800"/>
              <a:gd name="connsiteY965" fmla="*/ 155973 h 446596"/>
              <a:gd name="connsiteX966" fmla="*/ 19832 w 260800"/>
              <a:gd name="connsiteY966" fmla="*/ 155228 h 446596"/>
              <a:gd name="connsiteX967" fmla="*/ 19832 w 260800"/>
              <a:gd name="connsiteY967" fmla="*/ 154631 h 446596"/>
              <a:gd name="connsiteX968" fmla="*/ 18341 w 260800"/>
              <a:gd name="connsiteY968" fmla="*/ 153886 h 446596"/>
              <a:gd name="connsiteX969" fmla="*/ 16551 w 260800"/>
              <a:gd name="connsiteY969" fmla="*/ 154333 h 446596"/>
              <a:gd name="connsiteX970" fmla="*/ 15955 w 260800"/>
              <a:gd name="connsiteY970" fmla="*/ 155675 h 446596"/>
              <a:gd name="connsiteX971" fmla="*/ 15955 w 260800"/>
              <a:gd name="connsiteY971" fmla="*/ 156123 h 446596"/>
              <a:gd name="connsiteX972" fmla="*/ 16999 w 260800"/>
              <a:gd name="connsiteY972" fmla="*/ 156421 h 446596"/>
              <a:gd name="connsiteX973" fmla="*/ 21920 w 260800"/>
              <a:gd name="connsiteY973" fmla="*/ 133606 h 446596"/>
              <a:gd name="connsiteX974" fmla="*/ 25498 w 260800"/>
              <a:gd name="connsiteY974" fmla="*/ 133606 h 446596"/>
              <a:gd name="connsiteX975" fmla="*/ 27884 w 260800"/>
              <a:gd name="connsiteY975" fmla="*/ 129878 h 446596"/>
              <a:gd name="connsiteX976" fmla="*/ 24902 w 260800"/>
              <a:gd name="connsiteY976" fmla="*/ 127642 h 446596"/>
              <a:gd name="connsiteX977" fmla="*/ 23113 w 260800"/>
              <a:gd name="connsiteY977" fmla="*/ 128685 h 446596"/>
              <a:gd name="connsiteX978" fmla="*/ 21771 w 260800"/>
              <a:gd name="connsiteY978" fmla="*/ 128387 h 446596"/>
              <a:gd name="connsiteX979" fmla="*/ 19981 w 260800"/>
              <a:gd name="connsiteY979" fmla="*/ 129133 h 446596"/>
              <a:gd name="connsiteX980" fmla="*/ 18788 w 260800"/>
              <a:gd name="connsiteY980" fmla="*/ 128685 h 446596"/>
              <a:gd name="connsiteX981" fmla="*/ 18043 w 260800"/>
              <a:gd name="connsiteY981" fmla="*/ 128685 h 446596"/>
              <a:gd name="connsiteX982" fmla="*/ 17297 w 260800"/>
              <a:gd name="connsiteY982" fmla="*/ 129431 h 446596"/>
              <a:gd name="connsiteX983" fmla="*/ 16850 w 260800"/>
              <a:gd name="connsiteY983" fmla="*/ 130177 h 446596"/>
              <a:gd name="connsiteX984" fmla="*/ 16850 w 260800"/>
              <a:gd name="connsiteY984" fmla="*/ 130773 h 446596"/>
              <a:gd name="connsiteX985" fmla="*/ 21920 w 260800"/>
              <a:gd name="connsiteY985" fmla="*/ 133457 h 446596"/>
              <a:gd name="connsiteX986" fmla="*/ 148518 w 260800"/>
              <a:gd name="connsiteY986" fmla="*/ 434966 h 446596"/>
              <a:gd name="connsiteX987" fmla="*/ 147623 w 260800"/>
              <a:gd name="connsiteY987" fmla="*/ 437352 h 446596"/>
              <a:gd name="connsiteX988" fmla="*/ 145237 w 260800"/>
              <a:gd name="connsiteY988" fmla="*/ 436606 h 446596"/>
              <a:gd name="connsiteX989" fmla="*/ 145237 w 260800"/>
              <a:gd name="connsiteY989" fmla="*/ 436010 h 446596"/>
              <a:gd name="connsiteX990" fmla="*/ 147772 w 260800"/>
              <a:gd name="connsiteY990" fmla="*/ 434668 h 446596"/>
              <a:gd name="connsiteX991" fmla="*/ 148368 w 260800"/>
              <a:gd name="connsiteY991" fmla="*/ 434668 h 446596"/>
              <a:gd name="connsiteX992" fmla="*/ 148667 w 260800"/>
              <a:gd name="connsiteY992" fmla="*/ 435115 h 446596"/>
              <a:gd name="connsiteX993" fmla="*/ 161490 w 260800"/>
              <a:gd name="connsiteY993" fmla="*/ 444360 h 446596"/>
              <a:gd name="connsiteX994" fmla="*/ 161789 w 260800"/>
              <a:gd name="connsiteY994" fmla="*/ 446150 h 446596"/>
              <a:gd name="connsiteX995" fmla="*/ 160596 w 260800"/>
              <a:gd name="connsiteY995" fmla="*/ 446597 h 446596"/>
              <a:gd name="connsiteX996" fmla="*/ 159552 w 260800"/>
              <a:gd name="connsiteY996" fmla="*/ 446000 h 446596"/>
              <a:gd name="connsiteX997" fmla="*/ 157613 w 260800"/>
              <a:gd name="connsiteY997" fmla="*/ 446000 h 446596"/>
              <a:gd name="connsiteX998" fmla="*/ 155824 w 260800"/>
              <a:gd name="connsiteY998" fmla="*/ 446448 h 446596"/>
              <a:gd name="connsiteX999" fmla="*/ 156271 w 260800"/>
              <a:gd name="connsiteY999" fmla="*/ 443316 h 446596"/>
              <a:gd name="connsiteX1000" fmla="*/ 159850 w 260800"/>
              <a:gd name="connsiteY1000" fmla="*/ 443764 h 446596"/>
              <a:gd name="connsiteX1001" fmla="*/ 161490 w 260800"/>
              <a:gd name="connsiteY1001" fmla="*/ 444658 h 44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Lst>
            <a:rect l="l" t="t" r="r" b="b"/>
            <a:pathLst>
              <a:path w="260800" h="446596">
                <a:moveTo>
                  <a:pt x="47567" y="156570"/>
                </a:moveTo>
                <a:lnTo>
                  <a:pt x="48611" y="156570"/>
                </a:lnTo>
                <a:cubicBezTo>
                  <a:pt x="48611" y="156570"/>
                  <a:pt x="49357" y="156123"/>
                  <a:pt x="49357" y="156123"/>
                </a:cubicBezTo>
                <a:lnTo>
                  <a:pt x="49804" y="155377"/>
                </a:lnTo>
                <a:lnTo>
                  <a:pt x="49804" y="154482"/>
                </a:lnTo>
                <a:cubicBezTo>
                  <a:pt x="49804" y="154482"/>
                  <a:pt x="49357" y="153588"/>
                  <a:pt x="49357" y="153588"/>
                </a:cubicBezTo>
                <a:lnTo>
                  <a:pt x="48164" y="152842"/>
                </a:lnTo>
                <a:lnTo>
                  <a:pt x="45330" y="154184"/>
                </a:lnTo>
                <a:lnTo>
                  <a:pt x="46672" y="155973"/>
                </a:lnTo>
                <a:lnTo>
                  <a:pt x="47716" y="156570"/>
                </a:lnTo>
                <a:close/>
                <a:moveTo>
                  <a:pt x="128238" y="83802"/>
                </a:moveTo>
                <a:lnTo>
                  <a:pt x="129729" y="83802"/>
                </a:lnTo>
                <a:cubicBezTo>
                  <a:pt x="129729" y="83802"/>
                  <a:pt x="131220" y="83355"/>
                  <a:pt x="131220" y="83355"/>
                </a:cubicBezTo>
                <a:lnTo>
                  <a:pt x="131220" y="83057"/>
                </a:lnTo>
                <a:cubicBezTo>
                  <a:pt x="131220" y="83057"/>
                  <a:pt x="130028" y="82609"/>
                  <a:pt x="130028" y="82609"/>
                </a:cubicBezTo>
                <a:lnTo>
                  <a:pt x="129729" y="82162"/>
                </a:lnTo>
                <a:lnTo>
                  <a:pt x="129729" y="80969"/>
                </a:lnTo>
                <a:cubicBezTo>
                  <a:pt x="129729" y="80969"/>
                  <a:pt x="128387" y="79030"/>
                  <a:pt x="128387" y="79030"/>
                </a:cubicBezTo>
                <a:lnTo>
                  <a:pt x="126150" y="78434"/>
                </a:lnTo>
                <a:lnTo>
                  <a:pt x="125107" y="78881"/>
                </a:lnTo>
                <a:lnTo>
                  <a:pt x="125107" y="80074"/>
                </a:lnTo>
                <a:cubicBezTo>
                  <a:pt x="125107" y="80074"/>
                  <a:pt x="125852" y="81715"/>
                  <a:pt x="125852" y="81715"/>
                </a:cubicBezTo>
                <a:lnTo>
                  <a:pt x="128238" y="84100"/>
                </a:lnTo>
                <a:close/>
                <a:moveTo>
                  <a:pt x="48611" y="128238"/>
                </a:moveTo>
                <a:lnTo>
                  <a:pt x="47269" y="128238"/>
                </a:lnTo>
                <a:cubicBezTo>
                  <a:pt x="47269" y="128238"/>
                  <a:pt x="46672" y="130922"/>
                  <a:pt x="46672" y="130922"/>
                </a:cubicBezTo>
                <a:lnTo>
                  <a:pt x="40410" y="132562"/>
                </a:lnTo>
                <a:lnTo>
                  <a:pt x="40410" y="133010"/>
                </a:lnTo>
                <a:cubicBezTo>
                  <a:pt x="40410" y="133010"/>
                  <a:pt x="41304" y="134352"/>
                  <a:pt x="41304" y="134352"/>
                </a:cubicBezTo>
                <a:lnTo>
                  <a:pt x="41304" y="134948"/>
                </a:lnTo>
                <a:cubicBezTo>
                  <a:pt x="41304" y="134948"/>
                  <a:pt x="40708" y="135545"/>
                  <a:pt x="40708" y="135545"/>
                </a:cubicBezTo>
                <a:lnTo>
                  <a:pt x="39664" y="135843"/>
                </a:lnTo>
                <a:lnTo>
                  <a:pt x="38024" y="135396"/>
                </a:lnTo>
                <a:lnTo>
                  <a:pt x="36682" y="136887"/>
                </a:lnTo>
                <a:lnTo>
                  <a:pt x="36682" y="137483"/>
                </a:lnTo>
                <a:cubicBezTo>
                  <a:pt x="36682" y="137483"/>
                  <a:pt x="36980" y="138676"/>
                  <a:pt x="36980" y="138676"/>
                </a:cubicBezTo>
                <a:lnTo>
                  <a:pt x="38769" y="140615"/>
                </a:lnTo>
                <a:lnTo>
                  <a:pt x="44883" y="141957"/>
                </a:lnTo>
                <a:lnTo>
                  <a:pt x="46971" y="145535"/>
                </a:lnTo>
                <a:lnTo>
                  <a:pt x="48015" y="146877"/>
                </a:lnTo>
                <a:lnTo>
                  <a:pt x="49506" y="147623"/>
                </a:lnTo>
                <a:lnTo>
                  <a:pt x="52190" y="147623"/>
                </a:lnTo>
                <a:cubicBezTo>
                  <a:pt x="52190" y="147623"/>
                  <a:pt x="55619" y="147027"/>
                  <a:pt x="55619" y="147027"/>
                </a:cubicBezTo>
                <a:lnTo>
                  <a:pt x="56067" y="152842"/>
                </a:lnTo>
                <a:lnTo>
                  <a:pt x="56812" y="153140"/>
                </a:lnTo>
                <a:lnTo>
                  <a:pt x="57856" y="153140"/>
                </a:lnTo>
                <a:cubicBezTo>
                  <a:pt x="57856" y="153140"/>
                  <a:pt x="58751" y="152395"/>
                  <a:pt x="58751" y="152395"/>
                </a:cubicBezTo>
                <a:lnTo>
                  <a:pt x="61882" y="149114"/>
                </a:lnTo>
                <a:lnTo>
                  <a:pt x="64566" y="147027"/>
                </a:lnTo>
                <a:lnTo>
                  <a:pt x="65312" y="145834"/>
                </a:lnTo>
                <a:lnTo>
                  <a:pt x="65312" y="144790"/>
                </a:lnTo>
                <a:cubicBezTo>
                  <a:pt x="65312" y="144790"/>
                  <a:pt x="64268" y="144193"/>
                  <a:pt x="64268" y="144193"/>
                </a:cubicBezTo>
                <a:lnTo>
                  <a:pt x="59646" y="144492"/>
                </a:lnTo>
                <a:lnTo>
                  <a:pt x="54725" y="143746"/>
                </a:lnTo>
                <a:lnTo>
                  <a:pt x="53979" y="143000"/>
                </a:lnTo>
                <a:lnTo>
                  <a:pt x="52935" y="142553"/>
                </a:lnTo>
                <a:lnTo>
                  <a:pt x="52935" y="141062"/>
                </a:lnTo>
                <a:cubicBezTo>
                  <a:pt x="52935" y="141062"/>
                  <a:pt x="52190" y="138825"/>
                  <a:pt x="52190" y="138825"/>
                </a:cubicBezTo>
                <a:lnTo>
                  <a:pt x="52637" y="136738"/>
                </a:lnTo>
                <a:lnTo>
                  <a:pt x="52637" y="134948"/>
                </a:lnTo>
                <a:cubicBezTo>
                  <a:pt x="52637" y="134948"/>
                  <a:pt x="52041" y="131817"/>
                  <a:pt x="52041" y="131817"/>
                </a:cubicBezTo>
                <a:lnTo>
                  <a:pt x="49953" y="129133"/>
                </a:lnTo>
                <a:lnTo>
                  <a:pt x="48462" y="128238"/>
                </a:lnTo>
                <a:close/>
                <a:moveTo>
                  <a:pt x="48611" y="208909"/>
                </a:moveTo>
                <a:lnTo>
                  <a:pt x="49953" y="208909"/>
                </a:lnTo>
                <a:cubicBezTo>
                  <a:pt x="49953" y="208909"/>
                  <a:pt x="54277" y="206970"/>
                  <a:pt x="54277" y="206970"/>
                </a:cubicBezTo>
                <a:lnTo>
                  <a:pt x="55172" y="205479"/>
                </a:lnTo>
                <a:lnTo>
                  <a:pt x="55172" y="204436"/>
                </a:lnTo>
                <a:cubicBezTo>
                  <a:pt x="55172" y="204436"/>
                  <a:pt x="54128" y="201304"/>
                  <a:pt x="54128" y="201304"/>
                </a:cubicBezTo>
                <a:lnTo>
                  <a:pt x="53233" y="196383"/>
                </a:lnTo>
                <a:lnTo>
                  <a:pt x="50997" y="197427"/>
                </a:lnTo>
                <a:lnTo>
                  <a:pt x="48462" y="199217"/>
                </a:lnTo>
                <a:lnTo>
                  <a:pt x="47567" y="198620"/>
                </a:lnTo>
                <a:lnTo>
                  <a:pt x="46822" y="198620"/>
                </a:lnTo>
                <a:cubicBezTo>
                  <a:pt x="46822" y="198620"/>
                  <a:pt x="45778" y="199366"/>
                  <a:pt x="45778" y="199366"/>
                </a:cubicBezTo>
                <a:lnTo>
                  <a:pt x="44883" y="200260"/>
                </a:lnTo>
                <a:lnTo>
                  <a:pt x="44436" y="201155"/>
                </a:lnTo>
                <a:lnTo>
                  <a:pt x="44436" y="202646"/>
                </a:lnTo>
                <a:cubicBezTo>
                  <a:pt x="44436" y="202646"/>
                  <a:pt x="43541" y="204883"/>
                  <a:pt x="43541" y="204883"/>
                </a:cubicBezTo>
                <a:lnTo>
                  <a:pt x="43541" y="205479"/>
                </a:lnTo>
                <a:cubicBezTo>
                  <a:pt x="43541" y="205479"/>
                  <a:pt x="44734" y="205181"/>
                  <a:pt x="44734" y="205181"/>
                </a:cubicBezTo>
                <a:lnTo>
                  <a:pt x="47866" y="202497"/>
                </a:lnTo>
                <a:lnTo>
                  <a:pt x="48760" y="202199"/>
                </a:lnTo>
                <a:lnTo>
                  <a:pt x="49208" y="202497"/>
                </a:lnTo>
                <a:lnTo>
                  <a:pt x="48760" y="204137"/>
                </a:lnTo>
                <a:lnTo>
                  <a:pt x="49655" y="206374"/>
                </a:lnTo>
                <a:lnTo>
                  <a:pt x="48611" y="208313"/>
                </a:lnTo>
                <a:lnTo>
                  <a:pt x="48611" y="208760"/>
                </a:lnTo>
                <a:close/>
                <a:moveTo>
                  <a:pt x="41752" y="168052"/>
                </a:moveTo>
                <a:lnTo>
                  <a:pt x="39217" y="170736"/>
                </a:lnTo>
                <a:lnTo>
                  <a:pt x="39217" y="171332"/>
                </a:lnTo>
                <a:cubicBezTo>
                  <a:pt x="39217" y="171332"/>
                  <a:pt x="40857" y="171183"/>
                  <a:pt x="40857" y="171183"/>
                </a:cubicBezTo>
                <a:lnTo>
                  <a:pt x="42945" y="169543"/>
                </a:lnTo>
                <a:lnTo>
                  <a:pt x="44138" y="168052"/>
                </a:lnTo>
                <a:lnTo>
                  <a:pt x="43541" y="167753"/>
                </a:lnTo>
                <a:lnTo>
                  <a:pt x="41901" y="168201"/>
                </a:lnTo>
                <a:close/>
                <a:moveTo>
                  <a:pt x="136290" y="84846"/>
                </a:moveTo>
                <a:lnTo>
                  <a:pt x="137185" y="85592"/>
                </a:lnTo>
                <a:lnTo>
                  <a:pt x="137483" y="85592"/>
                </a:lnTo>
                <a:cubicBezTo>
                  <a:pt x="137483" y="85592"/>
                  <a:pt x="137931" y="83206"/>
                  <a:pt x="137931" y="83206"/>
                </a:cubicBezTo>
                <a:lnTo>
                  <a:pt x="138378" y="82013"/>
                </a:lnTo>
                <a:lnTo>
                  <a:pt x="137185" y="81715"/>
                </a:lnTo>
                <a:lnTo>
                  <a:pt x="134650" y="82311"/>
                </a:lnTo>
                <a:lnTo>
                  <a:pt x="136290" y="84995"/>
                </a:lnTo>
                <a:close/>
                <a:moveTo>
                  <a:pt x="187138" y="13122"/>
                </a:moveTo>
                <a:lnTo>
                  <a:pt x="187138" y="12377"/>
                </a:lnTo>
                <a:cubicBezTo>
                  <a:pt x="187138" y="12377"/>
                  <a:pt x="187287" y="9841"/>
                  <a:pt x="187287" y="9841"/>
                </a:cubicBezTo>
                <a:lnTo>
                  <a:pt x="186989" y="7605"/>
                </a:lnTo>
                <a:lnTo>
                  <a:pt x="186989" y="7307"/>
                </a:lnTo>
                <a:cubicBezTo>
                  <a:pt x="186989" y="7307"/>
                  <a:pt x="188331" y="7307"/>
                  <a:pt x="188331" y="7307"/>
                </a:cubicBezTo>
                <a:lnTo>
                  <a:pt x="188629" y="6114"/>
                </a:lnTo>
                <a:lnTo>
                  <a:pt x="188331" y="4921"/>
                </a:lnTo>
                <a:lnTo>
                  <a:pt x="186094" y="4921"/>
                </a:lnTo>
                <a:cubicBezTo>
                  <a:pt x="186094" y="4921"/>
                  <a:pt x="184156" y="9543"/>
                  <a:pt x="184156" y="9543"/>
                </a:cubicBezTo>
                <a:lnTo>
                  <a:pt x="186691" y="13718"/>
                </a:lnTo>
                <a:lnTo>
                  <a:pt x="187287" y="13271"/>
                </a:lnTo>
                <a:close/>
                <a:moveTo>
                  <a:pt x="190717" y="5965"/>
                </a:moveTo>
                <a:lnTo>
                  <a:pt x="192954" y="5965"/>
                </a:lnTo>
                <a:cubicBezTo>
                  <a:pt x="192954" y="5965"/>
                  <a:pt x="192954" y="4772"/>
                  <a:pt x="192954" y="4772"/>
                </a:cubicBezTo>
                <a:lnTo>
                  <a:pt x="194296" y="1193"/>
                </a:lnTo>
                <a:lnTo>
                  <a:pt x="194296" y="746"/>
                </a:lnTo>
                <a:cubicBezTo>
                  <a:pt x="194296" y="746"/>
                  <a:pt x="193550" y="0"/>
                  <a:pt x="193550" y="0"/>
                </a:cubicBezTo>
                <a:lnTo>
                  <a:pt x="192954" y="0"/>
                </a:lnTo>
                <a:cubicBezTo>
                  <a:pt x="192954" y="0"/>
                  <a:pt x="191910" y="1044"/>
                  <a:pt x="191910" y="1044"/>
                </a:cubicBezTo>
                <a:lnTo>
                  <a:pt x="191164" y="596"/>
                </a:lnTo>
                <a:lnTo>
                  <a:pt x="190568" y="895"/>
                </a:lnTo>
                <a:lnTo>
                  <a:pt x="190269" y="1491"/>
                </a:lnTo>
                <a:lnTo>
                  <a:pt x="189971" y="3579"/>
                </a:lnTo>
                <a:lnTo>
                  <a:pt x="190419" y="5517"/>
                </a:lnTo>
                <a:lnTo>
                  <a:pt x="190717" y="5965"/>
                </a:lnTo>
                <a:close/>
                <a:moveTo>
                  <a:pt x="136589" y="63970"/>
                </a:moveTo>
                <a:lnTo>
                  <a:pt x="139273" y="65163"/>
                </a:lnTo>
                <a:lnTo>
                  <a:pt x="139571" y="67847"/>
                </a:lnTo>
                <a:lnTo>
                  <a:pt x="140465" y="68742"/>
                </a:lnTo>
                <a:lnTo>
                  <a:pt x="142702" y="67698"/>
                </a:lnTo>
                <a:lnTo>
                  <a:pt x="143000" y="66356"/>
                </a:lnTo>
                <a:lnTo>
                  <a:pt x="142702" y="66058"/>
                </a:lnTo>
                <a:lnTo>
                  <a:pt x="140465" y="65461"/>
                </a:lnTo>
                <a:lnTo>
                  <a:pt x="139273" y="63523"/>
                </a:lnTo>
                <a:lnTo>
                  <a:pt x="136290" y="61137"/>
                </a:lnTo>
                <a:lnTo>
                  <a:pt x="134501" y="61733"/>
                </a:lnTo>
                <a:lnTo>
                  <a:pt x="134203" y="62181"/>
                </a:lnTo>
                <a:lnTo>
                  <a:pt x="135246" y="63523"/>
                </a:lnTo>
                <a:lnTo>
                  <a:pt x="136589" y="64268"/>
                </a:lnTo>
                <a:close/>
                <a:moveTo>
                  <a:pt x="126896" y="76197"/>
                </a:moveTo>
                <a:lnTo>
                  <a:pt x="127642" y="76197"/>
                </a:lnTo>
                <a:cubicBezTo>
                  <a:pt x="127642" y="76197"/>
                  <a:pt x="129282" y="75004"/>
                  <a:pt x="129282" y="75004"/>
                </a:cubicBezTo>
                <a:lnTo>
                  <a:pt x="129580" y="75452"/>
                </a:lnTo>
                <a:lnTo>
                  <a:pt x="129580" y="76794"/>
                </a:lnTo>
                <a:cubicBezTo>
                  <a:pt x="129580" y="76794"/>
                  <a:pt x="129878" y="77539"/>
                  <a:pt x="129878" y="77539"/>
                </a:cubicBezTo>
                <a:lnTo>
                  <a:pt x="130475" y="78136"/>
                </a:lnTo>
                <a:lnTo>
                  <a:pt x="131370" y="78434"/>
                </a:lnTo>
                <a:lnTo>
                  <a:pt x="135843" y="77688"/>
                </a:lnTo>
                <a:lnTo>
                  <a:pt x="139273" y="79627"/>
                </a:lnTo>
                <a:lnTo>
                  <a:pt x="140317" y="79627"/>
                </a:lnTo>
                <a:cubicBezTo>
                  <a:pt x="140317" y="79627"/>
                  <a:pt x="141211" y="79030"/>
                  <a:pt x="141211" y="79030"/>
                </a:cubicBezTo>
                <a:lnTo>
                  <a:pt x="141957" y="77092"/>
                </a:lnTo>
                <a:lnTo>
                  <a:pt x="140465" y="76048"/>
                </a:lnTo>
                <a:lnTo>
                  <a:pt x="138676" y="76048"/>
                </a:lnTo>
                <a:cubicBezTo>
                  <a:pt x="138676" y="76048"/>
                  <a:pt x="135843" y="75154"/>
                  <a:pt x="135843" y="75154"/>
                </a:cubicBezTo>
                <a:lnTo>
                  <a:pt x="133904" y="75154"/>
                </a:lnTo>
                <a:cubicBezTo>
                  <a:pt x="133904" y="75154"/>
                  <a:pt x="134203" y="74110"/>
                  <a:pt x="134203" y="74110"/>
                </a:cubicBezTo>
                <a:lnTo>
                  <a:pt x="135246" y="72917"/>
                </a:lnTo>
                <a:lnTo>
                  <a:pt x="135246" y="72171"/>
                </a:lnTo>
                <a:cubicBezTo>
                  <a:pt x="135246" y="72171"/>
                  <a:pt x="134501" y="71277"/>
                  <a:pt x="134501" y="71277"/>
                </a:cubicBezTo>
                <a:lnTo>
                  <a:pt x="131668" y="69785"/>
                </a:lnTo>
                <a:lnTo>
                  <a:pt x="129282" y="69487"/>
                </a:lnTo>
                <a:lnTo>
                  <a:pt x="127642" y="70084"/>
                </a:lnTo>
                <a:lnTo>
                  <a:pt x="126747" y="72768"/>
                </a:lnTo>
                <a:lnTo>
                  <a:pt x="126747" y="74706"/>
                </a:lnTo>
                <a:cubicBezTo>
                  <a:pt x="126747" y="74706"/>
                  <a:pt x="126747" y="76048"/>
                  <a:pt x="126747" y="76048"/>
                </a:cubicBezTo>
                <a:lnTo>
                  <a:pt x="127194" y="76645"/>
                </a:lnTo>
                <a:close/>
                <a:moveTo>
                  <a:pt x="150605" y="64119"/>
                </a:moveTo>
                <a:lnTo>
                  <a:pt x="151202" y="63075"/>
                </a:lnTo>
                <a:lnTo>
                  <a:pt x="147772" y="62777"/>
                </a:lnTo>
                <a:lnTo>
                  <a:pt x="145982" y="63374"/>
                </a:lnTo>
                <a:lnTo>
                  <a:pt x="144492" y="65759"/>
                </a:lnTo>
                <a:lnTo>
                  <a:pt x="147474" y="65759"/>
                </a:lnTo>
                <a:cubicBezTo>
                  <a:pt x="147474" y="65759"/>
                  <a:pt x="150605" y="64119"/>
                  <a:pt x="150605" y="64119"/>
                </a:cubicBezTo>
                <a:close/>
                <a:moveTo>
                  <a:pt x="171332" y="24604"/>
                </a:moveTo>
                <a:lnTo>
                  <a:pt x="172077" y="24902"/>
                </a:lnTo>
                <a:lnTo>
                  <a:pt x="174613" y="24902"/>
                </a:lnTo>
                <a:cubicBezTo>
                  <a:pt x="174613" y="24902"/>
                  <a:pt x="175060" y="25200"/>
                  <a:pt x="175060" y="25200"/>
                </a:cubicBezTo>
                <a:lnTo>
                  <a:pt x="175060" y="26393"/>
                </a:lnTo>
                <a:cubicBezTo>
                  <a:pt x="175060" y="26393"/>
                  <a:pt x="175507" y="27288"/>
                  <a:pt x="175507" y="27288"/>
                </a:cubicBezTo>
                <a:lnTo>
                  <a:pt x="177446" y="26691"/>
                </a:lnTo>
                <a:lnTo>
                  <a:pt x="179682" y="26691"/>
                </a:lnTo>
                <a:cubicBezTo>
                  <a:pt x="179682" y="26691"/>
                  <a:pt x="180577" y="28183"/>
                  <a:pt x="180577" y="28183"/>
                </a:cubicBezTo>
                <a:lnTo>
                  <a:pt x="181024" y="29823"/>
                </a:lnTo>
                <a:lnTo>
                  <a:pt x="180428" y="32954"/>
                </a:lnTo>
                <a:lnTo>
                  <a:pt x="178937" y="38173"/>
                </a:lnTo>
                <a:lnTo>
                  <a:pt x="180428" y="39515"/>
                </a:lnTo>
                <a:lnTo>
                  <a:pt x="180875" y="39217"/>
                </a:lnTo>
                <a:lnTo>
                  <a:pt x="181919" y="35787"/>
                </a:lnTo>
                <a:lnTo>
                  <a:pt x="183112" y="34296"/>
                </a:lnTo>
                <a:lnTo>
                  <a:pt x="183708" y="29823"/>
                </a:lnTo>
                <a:lnTo>
                  <a:pt x="184007" y="29376"/>
                </a:lnTo>
                <a:lnTo>
                  <a:pt x="184305" y="27139"/>
                </a:lnTo>
                <a:lnTo>
                  <a:pt x="184752" y="25946"/>
                </a:lnTo>
                <a:lnTo>
                  <a:pt x="186542" y="18788"/>
                </a:lnTo>
                <a:lnTo>
                  <a:pt x="186840" y="16253"/>
                </a:lnTo>
                <a:lnTo>
                  <a:pt x="185051" y="17297"/>
                </a:lnTo>
                <a:lnTo>
                  <a:pt x="184007" y="17297"/>
                </a:lnTo>
                <a:cubicBezTo>
                  <a:pt x="184007" y="17297"/>
                  <a:pt x="181919" y="14464"/>
                  <a:pt x="181919" y="14464"/>
                </a:cubicBezTo>
                <a:lnTo>
                  <a:pt x="180577" y="15210"/>
                </a:lnTo>
                <a:lnTo>
                  <a:pt x="179980" y="12227"/>
                </a:lnTo>
                <a:lnTo>
                  <a:pt x="179980" y="9245"/>
                </a:lnTo>
                <a:cubicBezTo>
                  <a:pt x="179980" y="9245"/>
                  <a:pt x="178490" y="9245"/>
                  <a:pt x="178490" y="9245"/>
                </a:cubicBezTo>
                <a:lnTo>
                  <a:pt x="177147" y="9692"/>
                </a:lnTo>
                <a:lnTo>
                  <a:pt x="174911" y="12526"/>
                </a:lnTo>
                <a:lnTo>
                  <a:pt x="173419" y="12973"/>
                </a:lnTo>
                <a:lnTo>
                  <a:pt x="172972" y="13868"/>
                </a:lnTo>
                <a:lnTo>
                  <a:pt x="173569" y="14464"/>
                </a:lnTo>
                <a:lnTo>
                  <a:pt x="176253" y="15061"/>
                </a:lnTo>
                <a:lnTo>
                  <a:pt x="178191" y="20727"/>
                </a:lnTo>
                <a:lnTo>
                  <a:pt x="175060" y="22367"/>
                </a:lnTo>
                <a:lnTo>
                  <a:pt x="172823" y="22069"/>
                </a:lnTo>
                <a:lnTo>
                  <a:pt x="170587" y="22665"/>
                </a:lnTo>
                <a:lnTo>
                  <a:pt x="170587" y="23560"/>
                </a:lnTo>
                <a:cubicBezTo>
                  <a:pt x="170587" y="23560"/>
                  <a:pt x="171183" y="24604"/>
                  <a:pt x="171183" y="24604"/>
                </a:cubicBezTo>
                <a:close/>
                <a:moveTo>
                  <a:pt x="260353" y="323280"/>
                </a:moveTo>
                <a:lnTo>
                  <a:pt x="259608" y="319552"/>
                </a:lnTo>
                <a:lnTo>
                  <a:pt x="258117" y="316718"/>
                </a:lnTo>
                <a:lnTo>
                  <a:pt x="250959" y="311500"/>
                </a:lnTo>
                <a:lnTo>
                  <a:pt x="247977" y="310307"/>
                </a:lnTo>
                <a:lnTo>
                  <a:pt x="242311" y="308965"/>
                </a:lnTo>
                <a:lnTo>
                  <a:pt x="239477" y="308965"/>
                </a:lnTo>
                <a:cubicBezTo>
                  <a:pt x="239477" y="308965"/>
                  <a:pt x="236346" y="308517"/>
                  <a:pt x="236346" y="308517"/>
                </a:cubicBezTo>
                <a:lnTo>
                  <a:pt x="233065" y="308219"/>
                </a:lnTo>
                <a:lnTo>
                  <a:pt x="229188" y="308666"/>
                </a:lnTo>
                <a:lnTo>
                  <a:pt x="227995" y="309710"/>
                </a:lnTo>
                <a:lnTo>
                  <a:pt x="225759" y="312692"/>
                </a:lnTo>
                <a:lnTo>
                  <a:pt x="224417" y="313885"/>
                </a:lnTo>
                <a:lnTo>
                  <a:pt x="223075" y="314333"/>
                </a:lnTo>
                <a:lnTo>
                  <a:pt x="221733" y="314333"/>
                </a:lnTo>
                <a:cubicBezTo>
                  <a:pt x="221733" y="314333"/>
                  <a:pt x="215619" y="310903"/>
                  <a:pt x="215619" y="310903"/>
                </a:cubicBezTo>
                <a:lnTo>
                  <a:pt x="217706" y="308517"/>
                </a:lnTo>
                <a:lnTo>
                  <a:pt x="219943" y="306281"/>
                </a:lnTo>
                <a:lnTo>
                  <a:pt x="222329" y="304342"/>
                </a:lnTo>
                <a:lnTo>
                  <a:pt x="223820" y="301360"/>
                </a:lnTo>
                <a:lnTo>
                  <a:pt x="221583" y="294799"/>
                </a:lnTo>
                <a:lnTo>
                  <a:pt x="217856" y="289878"/>
                </a:lnTo>
                <a:lnTo>
                  <a:pt x="206821" y="281528"/>
                </a:lnTo>
                <a:lnTo>
                  <a:pt x="201751" y="281528"/>
                </a:lnTo>
                <a:cubicBezTo>
                  <a:pt x="201751" y="281528"/>
                  <a:pt x="197129" y="280335"/>
                  <a:pt x="197129" y="280335"/>
                </a:cubicBezTo>
                <a:lnTo>
                  <a:pt x="199514" y="280335"/>
                </a:lnTo>
                <a:cubicBezTo>
                  <a:pt x="199514" y="280335"/>
                  <a:pt x="202348" y="280633"/>
                  <a:pt x="202348" y="280633"/>
                </a:cubicBezTo>
                <a:lnTo>
                  <a:pt x="207418" y="279887"/>
                </a:lnTo>
                <a:lnTo>
                  <a:pt x="209953" y="281826"/>
                </a:lnTo>
                <a:lnTo>
                  <a:pt x="212637" y="283466"/>
                </a:lnTo>
                <a:lnTo>
                  <a:pt x="214128" y="283764"/>
                </a:lnTo>
                <a:lnTo>
                  <a:pt x="215619" y="283764"/>
                </a:lnTo>
                <a:cubicBezTo>
                  <a:pt x="215619" y="283764"/>
                  <a:pt x="216663" y="284062"/>
                  <a:pt x="216663" y="284062"/>
                </a:cubicBezTo>
                <a:lnTo>
                  <a:pt x="217706" y="284808"/>
                </a:lnTo>
                <a:lnTo>
                  <a:pt x="215022" y="279738"/>
                </a:lnTo>
                <a:lnTo>
                  <a:pt x="211891" y="275116"/>
                </a:lnTo>
                <a:lnTo>
                  <a:pt x="210251" y="272283"/>
                </a:lnTo>
                <a:lnTo>
                  <a:pt x="209356" y="269300"/>
                </a:lnTo>
                <a:lnTo>
                  <a:pt x="210698" y="267063"/>
                </a:lnTo>
                <a:lnTo>
                  <a:pt x="212637" y="265721"/>
                </a:lnTo>
                <a:lnTo>
                  <a:pt x="208760" y="263037"/>
                </a:lnTo>
                <a:lnTo>
                  <a:pt x="205181" y="259608"/>
                </a:lnTo>
                <a:lnTo>
                  <a:pt x="201304" y="255283"/>
                </a:lnTo>
                <a:lnTo>
                  <a:pt x="197278" y="251108"/>
                </a:lnTo>
                <a:lnTo>
                  <a:pt x="194892" y="249617"/>
                </a:lnTo>
                <a:lnTo>
                  <a:pt x="184454" y="245293"/>
                </a:lnTo>
                <a:lnTo>
                  <a:pt x="182366" y="243354"/>
                </a:lnTo>
                <a:lnTo>
                  <a:pt x="180875" y="240670"/>
                </a:lnTo>
                <a:lnTo>
                  <a:pt x="177446" y="230978"/>
                </a:lnTo>
                <a:lnTo>
                  <a:pt x="174762" y="222031"/>
                </a:lnTo>
                <a:lnTo>
                  <a:pt x="172525" y="212935"/>
                </a:lnTo>
                <a:lnTo>
                  <a:pt x="171332" y="210102"/>
                </a:lnTo>
                <a:lnTo>
                  <a:pt x="169394" y="208313"/>
                </a:lnTo>
                <a:lnTo>
                  <a:pt x="166710" y="206225"/>
                </a:lnTo>
                <a:lnTo>
                  <a:pt x="161789" y="201006"/>
                </a:lnTo>
                <a:lnTo>
                  <a:pt x="158359" y="197278"/>
                </a:lnTo>
                <a:lnTo>
                  <a:pt x="146430" y="192506"/>
                </a:lnTo>
                <a:lnTo>
                  <a:pt x="140167" y="192506"/>
                </a:lnTo>
                <a:cubicBezTo>
                  <a:pt x="140167" y="192506"/>
                  <a:pt x="135545" y="195190"/>
                  <a:pt x="135545" y="195190"/>
                </a:cubicBezTo>
                <a:lnTo>
                  <a:pt x="134650" y="195489"/>
                </a:lnTo>
                <a:lnTo>
                  <a:pt x="119887" y="192954"/>
                </a:lnTo>
                <a:lnTo>
                  <a:pt x="117353" y="191910"/>
                </a:lnTo>
                <a:lnTo>
                  <a:pt x="115116" y="189822"/>
                </a:lnTo>
                <a:lnTo>
                  <a:pt x="117651" y="191015"/>
                </a:lnTo>
                <a:lnTo>
                  <a:pt x="123317" y="192208"/>
                </a:lnTo>
                <a:lnTo>
                  <a:pt x="126449" y="192208"/>
                </a:lnTo>
                <a:cubicBezTo>
                  <a:pt x="126449" y="192208"/>
                  <a:pt x="128984" y="191761"/>
                  <a:pt x="128984" y="191761"/>
                </a:cubicBezTo>
                <a:lnTo>
                  <a:pt x="131370" y="190419"/>
                </a:lnTo>
                <a:lnTo>
                  <a:pt x="136589" y="185945"/>
                </a:lnTo>
                <a:lnTo>
                  <a:pt x="142106" y="185647"/>
                </a:lnTo>
                <a:lnTo>
                  <a:pt x="144492" y="183709"/>
                </a:lnTo>
                <a:lnTo>
                  <a:pt x="145088" y="181174"/>
                </a:lnTo>
                <a:lnTo>
                  <a:pt x="138974" y="178042"/>
                </a:lnTo>
                <a:lnTo>
                  <a:pt x="133606" y="178341"/>
                </a:lnTo>
                <a:lnTo>
                  <a:pt x="130624" y="179235"/>
                </a:lnTo>
                <a:lnTo>
                  <a:pt x="127642" y="179235"/>
                </a:lnTo>
                <a:cubicBezTo>
                  <a:pt x="127642" y="179235"/>
                  <a:pt x="130176" y="178490"/>
                  <a:pt x="130176" y="178490"/>
                </a:cubicBezTo>
                <a:lnTo>
                  <a:pt x="132562" y="176849"/>
                </a:lnTo>
                <a:lnTo>
                  <a:pt x="134501" y="175955"/>
                </a:lnTo>
                <a:lnTo>
                  <a:pt x="141658" y="174613"/>
                </a:lnTo>
                <a:lnTo>
                  <a:pt x="144193" y="173420"/>
                </a:lnTo>
                <a:lnTo>
                  <a:pt x="146579" y="171630"/>
                </a:lnTo>
                <a:lnTo>
                  <a:pt x="148965" y="168648"/>
                </a:lnTo>
                <a:lnTo>
                  <a:pt x="150903" y="164920"/>
                </a:lnTo>
                <a:lnTo>
                  <a:pt x="155228" y="159701"/>
                </a:lnTo>
                <a:lnTo>
                  <a:pt x="159701" y="150307"/>
                </a:lnTo>
                <a:lnTo>
                  <a:pt x="160447" y="148369"/>
                </a:lnTo>
                <a:lnTo>
                  <a:pt x="160894" y="146132"/>
                </a:lnTo>
                <a:lnTo>
                  <a:pt x="161490" y="144193"/>
                </a:lnTo>
                <a:lnTo>
                  <a:pt x="163727" y="140466"/>
                </a:lnTo>
                <a:lnTo>
                  <a:pt x="166411" y="137781"/>
                </a:lnTo>
                <a:lnTo>
                  <a:pt x="167902" y="135694"/>
                </a:lnTo>
                <a:lnTo>
                  <a:pt x="167902" y="134948"/>
                </a:lnTo>
                <a:cubicBezTo>
                  <a:pt x="167902" y="134948"/>
                  <a:pt x="165666" y="130326"/>
                  <a:pt x="165666" y="130326"/>
                </a:cubicBezTo>
                <a:lnTo>
                  <a:pt x="163131" y="127791"/>
                </a:lnTo>
                <a:lnTo>
                  <a:pt x="160149" y="126747"/>
                </a:lnTo>
                <a:lnTo>
                  <a:pt x="155675" y="127642"/>
                </a:lnTo>
                <a:lnTo>
                  <a:pt x="139571" y="127194"/>
                </a:lnTo>
                <a:lnTo>
                  <a:pt x="137185" y="127194"/>
                </a:lnTo>
                <a:cubicBezTo>
                  <a:pt x="137185" y="127194"/>
                  <a:pt x="134799" y="127940"/>
                  <a:pt x="134799" y="127940"/>
                </a:cubicBezTo>
                <a:lnTo>
                  <a:pt x="133606" y="127940"/>
                </a:lnTo>
                <a:cubicBezTo>
                  <a:pt x="133606" y="127940"/>
                  <a:pt x="128089" y="126449"/>
                  <a:pt x="128089" y="126449"/>
                </a:cubicBezTo>
                <a:lnTo>
                  <a:pt x="125256" y="126449"/>
                </a:lnTo>
                <a:cubicBezTo>
                  <a:pt x="125256" y="126449"/>
                  <a:pt x="119291" y="128387"/>
                  <a:pt x="119291" y="128387"/>
                </a:cubicBezTo>
                <a:lnTo>
                  <a:pt x="113028" y="130773"/>
                </a:lnTo>
                <a:lnTo>
                  <a:pt x="109897" y="131519"/>
                </a:lnTo>
                <a:lnTo>
                  <a:pt x="106020" y="131519"/>
                </a:lnTo>
                <a:cubicBezTo>
                  <a:pt x="106020" y="131519"/>
                  <a:pt x="107511" y="127791"/>
                  <a:pt x="107511" y="127791"/>
                </a:cubicBezTo>
                <a:lnTo>
                  <a:pt x="112581" y="123467"/>
                </a:lnTo>
                <a:lnTo>
                  <a:pt x="113326" y="122274"/>
                </a:lnTo>
                <a:lnTo>
                  <a:pt x="111984" y="121379"/>
                </a:lnTo>
                <a:lnTo>
                  <a:pt x="108555" y="120932"/>
                </a:lnTo>
                <a:lnTo>
                  <a:pt x="109002" y="118397"/>
                </a:lnTo>
                <a:lnTo>
                  <a:pt x="109748" y="116607"/>
                </a:lnTo>
                <a:lnTo>
                  <a:pt x="115414" y="112879"/>
                </a:lnTo>
                <a:lnTo>
                  <a:pt x="124957" y="105424"/>
                </a:lnTo>
                <a:lnTo>
                  <a:pt x="130176" y="102143"/>
                </a:lnTo>
                <a:lnTo>
                  <a:pt x="132115" y="99906"/>
                </a:lnTo>
                <a:lnTo>
                  <a:pt x="132712" y="98714"/>
                </a:lnTo>
                <a:lnTo>
                  <a:pt x="133010" y="97670"/>
                </a:lnTo>
                <a:lnTo>
                  <a:pt x="132712" y="94389"/>
                </a:lnTo>
                <a:lnTo>
                  <a:pt x="134054" y="91407"/>
                </a:lnTo>
                <a:lnTo>
                  <a:pt x="134352" y="90363"/>
                </a:lnTo>
                <a:lnTo>
                  <a:pt x="134352" y="89618"/>
                </a:lnTo>
                <a:cubicBezTo>
                  <a:pt x="134352" y="89618"/>
                  <a:pt x="128685" y="89021"/>
                  <a:pt x="128685" y="89021"/>
                </a:cubicBezTo>
                <a:lnTo>
                  <a:pt x="123615" y="90363"/>
                </a:lnTo>
                <a:lnTo>
                  <a:pt x="118098" y="90810"/>
                </a:lnTo>
                <a:lnTo>
                  <a:pt x="112879" y="92003"/>
                </a:lnTo>
                <a:lnTo>
                  <a:pt x="104231" y="92749"/>
                </a:lnTo>
                <a:lnTo>
                  <a:pt x="97819" y="94538"/>
                </a:lnTo>
                <a:lnTo>
                  <a:pt x="96328" y="92302"/>
                </a:lnTo>
                <a:lnTo>
                  <a:pt x="95134" y="92600"/>
                </a:lnTo>
                <a:lnTo>
                  <a:pt x="91407" y="94538"/>
                </a:lnTo>
                <a:lnTo>
                  <a:pt x="90363" y="94538"/>
                </a:lnTo>
                <a:cubicBezTo>
                  <a:pt x="90363" y="94538"/>
                  <a:pt x="89021" y="92898"/>
                  <a:pt x="89021" y="92898"/>
                </a:cubicBezTo>
                <a:lnTo>
                  <a:pt x="87828" y="92153"/>
                </a:lnTo>
                <a:lnTo>
                  <a:pt x="84846" y="91556"/>
                </a:lnTo>
                <a:lnTo>
                  <a:pt x="83504" y="91854"/>
                </a:lnTo>
                <a:lnTo>
                  <a:pt x="82460" y="92451"/>
                </a:lnTo>
                <a:lnTo>
                  <a:pt x="81118" y="94240"/>
                </a:lnTo>
                <a:lnTo>
                  <a:pt x="80820" y="95433"/>
                </a:lnTo>
                <a:lnTo>
                  <a:pt x="80820" y="98266"/>
                </a:lnTo>
                <a:cubicBezTo>
                  <a:pt x="80820" y="98266"/>
                  <a:pt x="80522" y="99608"/>
                  <a:pt x="80522" y="99608"/>
                </a:cubicBezTo>
                <a:lnTo>
                  <a:pt x="80820" y="101249"/>
                </a:lnTo>
                <a:lnTo>
                  <a:pt x="82162" y="103187"/>
                </a:lnTo>
                <a:lnTo>
                  <a:pt x="82758" y="104678"/>
                </a:lnTo>
                <a:lnTo>
                  <a:pt x="81416" y="105125"/>
                </a:lnTo>
                <a:lnTo>
                  <a:pt x="75899" y="105125"/>
                </a:lnTo>
                <a:cubicBezTo>
                  <a:pt x="75899" y="105125"/>
                  <a:pt x="74110" y="105573"/>
                  <a:pt x="74110" y="105573"/>
                </a:cubicBezTo>
                <a:lnTo>
                  <a:pt x="73662" y="106617"/>
                </a:lnTo>
                <a:lnTo>
                  <a:pt x="73961" y="107959"/>
                </a:lnTo>
                <a:lnTo>
                  <a:pt x="73961" y="109301"/>
                </a:lnTo>
                <a:cubicBezTo>
                  <a:pt x="73961" y="109301"/>
                  <a:pt x="72171" y="112283"/>
                  <a:pt x="72171" y="112283"/>
                </a:cubicBezTo>
                <a:lnTo>
                  <a:pt x="72619" y="113327"/>
                </a:lnTo>
                <a:lnTo>
                  <a:pt x="78285" y="118844"/>
                </a:lnTo>
                <a:lnTo>
                  <a:pt x="78732" y="119888"/>
                </a:lnTo>
                <a:lnTo>
                  <a:pt x="75302" y="118993"/>
                </a:lnTo>
                <a:lnTo>
                  <a:pt x="74557" y="118993"/>
                </a:lnTo>
                <a:cubicBezTo>
                  <a:pt x="74557" y="118993"/>
                  <a:pt x="73811" y="120037"/>
                  <a:pt x="73811" y="120037"/>
                </a:cubicBezTo>
                <a:lnTo>
                  <a:pt x="66952" y="120037"/>
                </a:lnTo>
                <a:cubicBezTo>
                  <a:pt x="66952" y="120037"/>
                  <a:pt x="65461" y="122274"/>
                  <a:pt x="65461" y="122274"/>
                </a:cubicBezTo>
                <a:lnTo>
                  <a:pt x="64716" y="124063"/>
                </a:lnTo>
                <a:lnTo>
                  <a:pt x="63374" y="128387"/>
                </a:lnTo>
                <a:lnTo>
                  <a:pt x="63374" y="129431"/>
                </a:lnTo>
                <a:cubicBezTo>
                  <a:pt x="63374" y="129431"/>
                  <a:pt x="64119" y="131071"/>
                  <a:pt x="64119" y="131071"/>
                </a:cubicBezTo>
                <a:lnTo>
                  <a:pt x="65014" y="132264"/>
                </a:lnTo>
                <a:lnTo>
                  <a:pt x="67549" y="133308"/>
                </a:lnTo>
                <a:lnTo>
                  <a:pt x="64716" y="134203"/>
                </a:lnTo>
                <a:lnTo>
                  <a:pt x="62926" y="135097"/>
                </a:lnTo>
                <a:lnTo>
                  <a:pt x="61733" y="136290"/>
                </a:lnTo>
                <a:lnTo>
                  <a:pt x="61286" y="137483"/>
                </a:lnTo>
                <a:lnTo>
                  <a:pt x="61882" y="139720"/>
                </a:lnTo>
                <a:lnTo>
                  <a:pt x="65461" y="141509"/>
                </a:lnTo>
                <a:lnTo>
                  <a:pt x="66057" y="143150"/>
                </a:lnTo>
                <a:lnTo>
                  <a:pt x="67847" y="145535"/>
                </a:lnTo>
                <a:lnTo>
                  <a:pt x="67101" y="150605"/>
                </a:lnTo>
                <a:lnTo>
                  <a:pt x="63224" y="156123"/>
                </a:lnTo>
                <a:lnTo>
                  <a:pt x="60242" y="157763"/>
                </a:lnTo>
                <a:lnTo>
                  <a:pt x="59944" y="158359"/>
                </a:lnTo>
                <a:lnTo>
                  <a:pt x="63374" y="160298"/>
                </a:lnTo>
                <a:lnTo>
                  <a:pt x="59496" y="163131"/>
                </a:lnTo>
                <a:lnTo>
                  <a:pt x="55321" y="163727"/>
                </a:lnTo>
                <a:lnTo>
                  <a:pt x="52786" y="165517"/>
                </a:lnTo>
                <a:lnTo>
                  <a:pt x="52786" y="165964"/>
                </a:lnTo>
                <a:cubicBezTo>
                  <a:pt x="52786" y="165964"/>
                  <a:pt x="54725" y="166561"/>
                  <a:pt x="54725" y="166561"/>
                </a:cubicBezTo>
                <a:lnTo>
                  <a:pt x="57111" y="166561"/>
                </a:lnTo>
                <a:cubicBezTo>
                  <a:pt x="57111" y="166561"/>
                  <a:pt x="58005" y="169990"/>
                  <a:pt x="58005" y="169990"/>
                </a:cubicBezTo>
                <a:lnTo>
                  <a:pt x="59944" y="171630"/>
                </a:lnTo>
                <a:lnTo>
                  <a:pt x="62330" y="172376"/>
                </a:lnTo>
                <a:lnTo>
                  <a:pt x="65461" y="172674"/>
                </a:lnTo>
                <a:lnTo>
                  <a:pt x="67847" y="171332"/>
                </a:lnTo>
                <a:lnTo>
                  <a:pt x="76943" y="164026"/>
                </a:lnTo>
                <a:lnTo>
                  <a:pt x="77688" y="163727"/>
                </a:lnTo>
                <a:lnTo>
                  <a:pt x="76197" y="166561"/>
                </a:lnTo>
                <a:lnTo>
                  <a:pt x="74408" y="169245"/>
                </a:lnTo>
                <a:lnTo>
                  <a:pt x="73961" y="171630"/>
                </a:lnTo>
                <a:lnTo>
                  <a:pt x="72320" y="173271"/>
                </a:lnTo>
                <a:lnTo>
                  <a:pt x="71277" y="176849"/>
                </a:lnTo>
                <a:lnTo>
                  <a:pt x="69785" y="179683"/>
                </a:lnTo>
                <a:lnTo>
                  <a:pt x="68592" y="183560"/>
                </a:lnTo>
                <a:lnTo>
                  <a:pt x="67996" y="188033"/>
                </a:lnTo>
                <a:lnTo>
                  <a:pt x="66505" y="191164"/>
                </a:lnTo>
                <a:lnTo>
                  <a:pt x="66207" y="200559"/>
                </a:lnTo>
                <a:lnTo>
                  <a:pt x="66803" y="201155"/>
                </a:lnTo>
                <a:lnTo>
                  <a:pt x="67549" y="201155"/>
                </a:lnTo>
                <a:cubicBezTo>
                  <a:pt x="67549" y="201155"/>
                  <a:pt x="69338" y="200708"/>
                  <a:pt x="69338" y="200708"/>
                </a:cubicBezTo>
                <a:lnTo>
                  <a:pt x="69338" y="200708"/>
                </a:lnTo>
                <a:cubicBezTo>
                  <a:pt x="69338" y="200708"/>
                  <a:pt x="66654" y="204137"/>
                  <a:pt x="66654" y="204137"/>
                </a:cubicBezTo>
                <a:lnTo>
                  <a:pt x="65461" y="205927"/>
                </a:lnTo>
                <a:lnTo>
                  <a:pt x="64716" y="207865"/>
                </a:lnTo>
                <a:lnTo>
                  <a:pt x="62926" y="214873"/>
                </a:lnTo>
                <a:lnTo>
                  <a:pt x="62479" y="216663"/>
                </a:lnTo>
                <a:lnTo>
                  <a:pt x="62479" y="217856"/>
                </a:lnTo>
                <a:cubicBezTo>
                  <a:pt x="62479" y="217856"/>
                  <a:pt x="63522" y="218900"/>
                  <a:pt x="63522" y="218900"/>
                </a:cubicBezTo>
                <a:lnTo>
                  <a:pt x="65759" y="219198"/>
                </a:lnTo>
                <a:lnTo>
                  <a:pt x="66505" y="219198"/>
                </a:lnTo>
                <a:cubicBezTo>
                  <a:pt x="66505" y="219198"/>
                  <a:pt x="67250" y="218303"/>
                  <a:pt x="67250" y="218303"/>
                </a:cubicBezTo>
                <a:lnTo>
                  <a:pt x="68145" y="216812"/>
                </a:lnTo>
                <a:lnTo>
                  <a:pt x="72619" y="202199"/>
                </a:lnTo>
                <a:lnTo>
                  <a:pt x="72917" y="199962"/>
                </a:lnTo>
                <a:lnTo>
                  <a:pt x="71724" y="195190"/>
                </a:lnTo>
                <a:lnTo>
                  <a:pt x="71724" y="194296"/>
                </a:lnTo>
                <a:cubicBezTo>
                  <a:pt x="71724" y="194296"/>
                  <a:pt x="71873" y="193550"/>
                  <a:pt x="71873" y="193550"/>
                </a:cubicBezTo>
                <a:lnTo>
                  <a:pt x="72619" y="192655"/>
                </a:lnTo>
                <a:lnTo>
                  <a:pt x="75302" y="189971"/>
                </a:lnTo>
                <a:lnTo>
                  <a:pt x="80522" y="185796"/>
                </a:lnTo>
                <a:lnTo>
                  <a:pt x="82758" y="184454"/>
                </a:lnTo>
                <a:lnTo>
                  <a:pt x="77986" y="188928"/>
                </a:lnTo>
                <a:lnTo>
                  <a:pt x="76794" y="190866"/>
                </a:lnTo>
                <a:lnTo>
                  <a:pt x="76197" y="193401"/>
                </a:lnTo>
                <a:lnTo>
                  <a:pt x="76197" y="196085"/>
                </a:lnTo>
                <a:cubicBezTo>
                  <a:pt x="76197" y="196085"/>
                  <a:pt x="76644" y="197725"/>
                  <a:pt x="76644" y="197725"/>
                </a:cubicBezTo>
                <a:lnTo>
                  <a:pt x="76943" y="197725"/>
                </a:lnTo>
                <a:cubicBezTo>
                  <a:pt x="76943" y="197725"/>
                  <a:pt x="77390" y="196085"/>
                  <a:pt x="77390" y="196085"/>
                </a:cubicBezTo>
                <a:lnTo>
                  <a:pt x="79030" y="196085"/>
                </a:lnTo>
                <a:cubicBezTo>
                  <a:pt x="79030" y="196085"/>
                  <a:pt x="79478" y="195489"/>
                  <a:pt x="79478" y="195489"/>
                </a:cubicBezTo>
                <a:lnTo>
                  <a:pt x="80074" y="193848"/>
                </a:lnTo>
                <a:lnTo>
                  <a:pt x="83355" y="193103"/>
                </a:lnTo>
                <a:lnTo>
                  <a:pt x="84547" y="192357"/>
                </a:lnTo>
                <a:lnTo>
                  <a:pt x="86486" y="188928"/>
                </a:lnTo>
                <a:lnTo>
                  <a:pt x="87530" y="187586"/>
                </a:lnTo>
                <a:lnTo>
                  <a:pt x="87977" y="187287"/>
                </a:lnTo>
                <a:lnTo>
                  <a:pt x="86933" y="190270"/>
                </a:lnTo>
                <a:lnTo>
                  <a:pt x="86933" y="191463"/>
                </a:lnTo>
                <a:cubicBezTo>
                  <a:pt x="86933" y="191463"/>
                  <a:pt x="91407" y="194743"/>
                  <a:pt x="91407" y="194743"/>
                </a:cubicBezTo>
                <a:lnTo>
                  <a:pt x="93644" y="195787"/>
                </a:lnTo>
                <a:lnTo>
                  <a:pt x="87828" y="195787"/>
                </a:lnTo>
                <a:cubicBezTo>
                  <a:pt x="87828" y="195787"/>
                  <a:pt x="87381" y="196085"/>
                  <a:pt x="87381" y="196085"/>
                </a:cubicBezTo>
                <a:lnTo>
                  <a:pt x="86188" y="198173"/>
                </a:lnTo>
                <a:lnTo>
                  <a:pt x="85741" y="201751"/>
                </a:lnTo>
                <a:lnTo>
                  <a:pt x="85741" y="204883"/>
                </a:lnTo>
                <a:cubicBezTo>
                  <a:pt x="85741" y="204883"/>
                  <a:pt x="90065" y="208760"/>
                  <a:pt x="90065" y="208760"/>
                </a:cubicBezTo>
                <a:lnTo>
                  <a:pt x="91109" y="210400"/>
                </a:lnTo>
                <a:lnTo>
                  <a:pt x="91109" y="212488"/>
                </a:lnTo>
                <a:cubicBezTo>
                  <a:pt x="91109" y="212488"/>
                  <a:pt x="90214" y="215619"/>
                  <a:pt x="90214" y="215619"/>
                </a:cubicBezTo>
                <a:lnTo>
                  <a:pt x="88574" y="218005"/>
                </a:lnTo>
                <a:lnTo>
                  <a:pt x="83802" y="226057"/>
                </a:lnTo>
                <a:lnTo>
                  <a:pt x="81416" y="232171"/>
                </a:lnTo>
                <a:lnTo>
                  <a:pt x="79776" y="231276"/>
                </a:lnTo>
                <a:lnTo>
                  <a:pt x="78285" y="232320"/>
                </a:lnTo>
                <a:lnTo>
                  <a:pt x="78285" y="234855"/>
                </a:lnTo>
                <a:cubicBezTo>
                  <a:pt x="78285" y="234855"/>
                  <a:pt x="79328" y="237092"/>
                  <a:pt x="79328" y="237092"/>
                </a:cubicBezTo>
                <a:lnTo>
                  <a:pt x="82013" y="240819"/>
                </a:lnTo>
                <a:lnTo>
                  <a:pt x="85144" y="243503"/>
                </a:lnTo>
                <a:lnTo>
                  <a:pt x="85741" y="240372"/>
                </a:lnTo>
                <a:lnTo>
                  <a:pt x="86784" y="238284"/>
                </a:lnTo>
                <a:lnTo>
                  <a:pt x="87679" y="237539"/>
                </a:lnTo>
                <a:lnTo>
                  <a:pt x="92152" y="239776"/>
                </a:lnTo>
                <a:lnTo>
                  <a:pt x="95582" y="240968"/>
                </a:lnTo>
                <a:lnTo>
                  <a:pt x="98415" y="239925"/>
                </a:lnTo>
                <a:lnTo>
                  <a:pt x="101248" y="238135"/>
                </a:lnTo>
                <a:lnTo>
                  <a:pt x="102590" y="237688"/>
                </a:lnTo>
                <a:lnTo>
                  <a:pt x="103783" y="237986"/>
                </a:lnTo>
                <a:lnTo>
                  <a:pt x="104678" y="239328"/>
                </a:lnTo>
                <a:lnTo>
                  <a:pt x="105722" y="240223"/>
                </a:lnTo>
                <a:lnTo>
                  <a:pt x="107213" y="239925"/>
                </a:lnTo>
                <a:lnTo>
                  <a:pt x="110344" y="240223"/>
                </a:lnTo>
                <a:lnTo>
                  <a:pt x="111836" y="239328"/>
                </a:lnTo>
                <a:lnTo>
                  <a:pt x="113326" y="237837"/>
                </a:lnTo>
                <a:lnTo>
                  <a:pt x="114818" y="236793"/>
                </a:lnTo>
                <a:lnTo>
                  <a:pt x="116458" y="236495"/>
                </a:lnTo>
                <a:lnTo>
                  <a:pt x="118098" y="235899"/>
                </a:lnTo>
                <a:lnTo>
                  <a:pt x="120931" y="233811"/>
                </a:lnTo>
                <a:lnTo>
                  <a:pt x="124063" y="233215"/>
                </a:lnTo>
                <a:lnTo>
                  <a:pt x="133308" y="233215"/>
                </a:lnTo>
                <a:cubicBezTo>
                  <a:pt x="133308" y="233215"/>
                  <a:pt x="134501" y="233662"/>
                  <a:pt x="134501" y="233662"/>
                </a:cubicBezTo>
                <a:lnTo>
                  <a:pt x="128387" y="235451"/>
                </a:lnTo>
                <a:lnTo>
                  <a:pt x="123168" y="240521"/>
                </a:lnTo>
                <a:lnTo>
                  <a:pt x="119887" y="248424"/>
                </a:lnTo>
                <a:lnTo>
                  <a:pt x="120484" y="252152"/>
                </a:lnTo>
                <a:lnTo>
                  <a:pt x="124659" y="258266"/>
                </a:lnTo>
                <a:lnTo>
                  <a:pt x="127045" y="261099"/>
                </a:lnTo>
                <a:lnTo>
                  <a:pt x="131071" y="264976"/>
                </a:lnTo>
                <a:lnTo>
                  <a:pt x="132562" y="264976"/>
                </a:lnTo>
                <a:cubicBezTo>
                  <a:pt x="132562" y="264976"/>
                  <a:pt x="134054" y="264081"/>
                  <a:pt x="134054" y="264081"/>
                </a:cubicBezTo>
                <a:lnTo>
                  <a:pt x="135694" y="263485"/>
                </a:lnTo>
                <a:lnTo>
                  <a:pt x="138974" y="263187"/>
                </a:lnTo>
                <a:lnTo>
                  <a:pt x="139571" y="264827"/>
                </a:lnTo>
                <a:lnTo>
                  <a:pt x="139123" y="268256"/>
                </a:lnTo>
                <a:lnTo>
                  <a:pt x="138079" y="271388"/>
                </a:lnTo>
                <a:lnTo>
                  <a:pt x="134799" y="273475"/>
                </a:lnTo>
                <a:lnTo>
                  <a:pt x="134352" y="275861"/>
                </a:lnTo>
                <a:lnTo>
                  <a:pt x="134650" y="278545"/>
                </a:lnTo>
                <a:lnTo>
                  <a:pt x="135843" y="279589"/>
                </a:lnTo>
                <a:lnTo>
                  <a:pt x="137334" y="280186"/>
                </a:lnTo>
                <a:lnTo>
                  <a:pt x="135545" y="282870"/>
                </a:lnTo>
                <a:lnTo>
                  <a:pt x="133904" y="285703"/>
                </a:lnTo>
                <a:lnTo>
                  <a:pt x="133904" y="288387"/>
                </a:lnTo>
                <a:cubicBezTo>
                  <a:pt x="133904" y="288387"/>
                  <a:pt x="136290" y="293009"/>
                  <a:pt x="136290" y="293009"/>
                </a:cubicBezTo>
                <a:lnTo>
                  <a:pt x="137781" y="294500"/>
                </a:lnTo>
                <a:lnTo>
                  <a:pt x="139571" y="295246"/>
                </a:lnTo>
                <a:lnTo>
                  <a:pt x="140913" y="295246"/>
                </a:lnTo>
                <a:cubicBezTo>
                  <a:pt x="140913" y="295246"/>
                  <a:pt x="142106" y="295992"/>
                  <a:pt x="142106" y="295992"/>
                </a:cubicBezTo>
                <a:lnTo>
                  <a:pt x="139123" y="296588"/>
                </a:lnTo>
                <a:lnTo>
                  <a:pt x="137632" y="296141"/>
                </a:lnTo>
                <a:lnTo>
                  <a:pt x="133755" y="291667"/>
                </a:lnTo>
                <a:lnTo>
                  <a:pt x="131071" y="292860"/>
                </a:lnTo>
                <a:lnTo>
                  <a:pt x="132861" y="297930"/>
                </a:lnTo>
                <a:lnTo>
                  <a:pt x="126896" y="294650"/>
                </a:lnTo>
                <a:lnTo>
                  <a:pt x="124212" y="294948"/>
                </a:lnTo>
                <a:lnTo>
                  <a:pt x="121528" y="296141"/>
                </a:lnTo>
                <a:lnTo>
                  <a:pt x="118397" y="296588"/>
                </a:lnTo>
                <a:lnTo>
                  <a:pt x="115265" y="296290"/>
                </a:lnTo>
                <a:lnTo>
                  <a:pt x="114072" y="296290"/>
                </a:lnTo>
                <a:cubicBezTo>
                  <a:pt x="114072" y="296290"/>
                  <a:pt x="106169" y="299570"/>
                  <a:pt x="106169" y="299570"/>
                </a:cubicBezTo>
                <a:lnTo>
                  <a:pt x="101994" y="302404"/>
                </a:lnTo>
                <a:lnTo>
                  <a:pt x="100354" y="303895"/>
                </a:lnTo>
                <a:lnTo>
                  <a:pt x="99459" y="305684"/>
                </a:lnTo>
                <a:lnTo>
                  <a:pt x="98266" y="307324"/>
                </a:lnTo>
                <a:lnTo>
                  <a:pt x="95134" y="309412"/>
                </a:lnTo>
                <a:lnTo>
                  <a:pt x="92152" y="311947"/>
                </a:lnTo>
                <a:lnTo>
                  <a:pt x="90959" y="313736"/>
                </a:lnTo>
                <a:lnTo>
                  <a:pt x="90959" y="315078"/>
                </a:lnTo>
                <a:cubicBezTo>
                  <a:pt x="90959" y="315078"/>
                  <a:pt x="93494" y="314780"/>
                  <a:pt x="93494" y="314780"/>
                </a:cubicBezTo>
                <a:lnTo>
                  <a:pt x="96477" y="312991"/>
                </a:lnTo>
                <a:lnTo>
                  <a:pt x="99459" y="311649"/>
                </a:lnTo>
                <a:lnTo>
                  <a:pt x="102739" y="311052"/>
                </a:lnTo>
                <a:lnTo>
                  <a:pt x="106169" y="311052"/>
                </a:lnTo>
                <a:cubicBezTo>
                  <a:pt x="106169" y="311052"/>
                  <a:pt x="105871" y="312841"/>
                  <a:pt x="105871" y="312841"/>
                </a:cubicBezTo>
                <a:lnTo>
                  <a:pt x="105871" y="314482"/>
                </a:lnTo>
                <a:cubicBezTo>
                  <a:pt x="105871" y="314482"/>
                  <a:pt x="107064" y="316718"/>
                  <a:pt x="107064" y="316718"/>
                </a:cubicBezTo>
                <a:lnTo>
                  <a:pt x="107809" y="318806"/>
                </a:lnTo>
                <a:lnTo>
                  <a:pt x="106915" y="320446"/>
                </a:lnTo>
                <a:lnTo>
                  <a:pt x="106915" y="322385"/>
                </a:lnTo>
                <a:cubicBezTo>
                  <a:pt x="106915" y="322385"/>
                  <a:pt x="107511" y="324174"/>
                  <a:pt x="107511" y="324174"/>
                </a:cubicBezTo>
                <a:lnTo>
                  <a:pt x="109301" y="324771"/>
                </a:lnTo>
                <a:lnTo>
                  <a:pt x="107511" y="327156"/>
                </a:lnTo>
                <a:lnTo>
                  <a:pt x="106169" y="330139"/>
                </a:lnTo>
                <a:lnTo>
                  <a:pt x="104827" y="332674"/>
                </a:lnTo>
                <a:lnTo>
                  <a:pt x="103038" y="334463"/>
                </a:lnTo>
                <a:lnTo>
                  <a:pt x="98714" y="337445"/>
                </a:lnTo>
                <a:lnTo>
                  <a:pt x="94091" y="339086"/>
                </a:lnTo>
                <a:lnTo>
                  <a:pt x="85741" y="343112"/>
                </a:lnTo>
                <a:lnTo>
                  <a:pt x="80223" y="344752"/>
                </a:lnTo>
                <a:lnTo>
                  <a:pt x="77688" y="346392"/>
                </a:lnTo>
                <a:lnTo>
                  <a:pt x="75601" y="348927"/>
                </a:lnTo>
                <a:lnTo>
                  <a:pt x="77241" y="349673"/>
                </a:lnTo>
                <a:lnTo>
                  <a:pt x="78136" y="351611"/>
                </a:lnTo>
                <a:lnTo>
                  <a:pt x="78136" y="354146"/>
                </a:lnTo>
                <a:cubicBezTo>
                  <a:pt x="78136" y="354146"/>
                  <a:pt x="79328" y="355488"/>
                  <a:pt x="79328" y="355488"/>
                </a:cubicBezTo>
                <a:lnTo>
                  <a:pt x="85144" y="358470"/>
                </a:lnTo>
                <a:lnTo>
                  <a:pt x="90065" y="356383"/>
                </a:lnTo>
                <a:lnTo>
                  <a:pt x="93196" y="354444"/>
                </a:lnTo>
                <a:lnTo>
                  <a:pt x="94986" y="353997"/>
                </a:lnTo>
                <a:lnTo>
                  <a:pt x="98862" y="354295"/>
                </a:lnTo>
                <a:lnTo>
                  <a:pt x="100354" y="355786"/>
                </a:lnTo>
                <a:lnTo>
                  <a:pt x="101696" y="356383"/>
                </a:lnTo>
                <a:lnTo>
                  <a:pt x="106617" y="357278"/>
                </a:lnTo>
                <a:lnTo>
                  <a:pt x="104380" y="358470"/>
                </a:lnTo>
                <a:lnTo>
                  <a:pt x="102739" y="360558"/>
                </a:lnTo>
                <a:lnTo>
                  <a:pt x="105871" y="360558"/>
                </a:lnTo>
                <a:cubicBezTo>
                  <a:pt x="105871" y="360558"/>
                  <a:pt x="109002" y="360111"/>
                  <a:pt x="109002" y="360111"/>
                </a:cubicBezTo>
                <a:lnTo>
                  <a:pt x="110494" y="359514"/>
                </a:lnTo>
                <a:lnTo>
                  <a:pt x="111836" y="359514"/>
                </a:lnTo>
                <a:cubicBezTo>
                  <a:pt x="111836" y="359514"/>
                  <a:pt x="115265" y="361602"/>
                  <a:pt x="115265" y="361602"/>
                </a:cubicBezTo>
                <a:lnTo>
                  <a:pt x="120484" y="366224"/>
                </a:lnTo>
                <a:lnTo>
                  <a:pt x="127642" y="367119"/>
                </a:lnTo>
                <a:lnTo>
                  <a:pt x="128536" y="366821"/>
                </a:lnTo>
                <a:lnTo>
                  <a:pt x="133159" y="363242"/>
                </a:lnTo>
                <a:lnTo>
                  <a:pt x="135843" y="361602"/>
                </a:lnTo>
                <a:lnTo>
                  <a:pt x="142106" y="360111"/>
                </a:lnTo>
                <a:lnTo>
                  <a:pt x="144044" y="358620"/>
                </a:lnTo>
                <a:lnTo>
                  <a:pt x="147474" y="355935"/>
                </a:lnTo>
                <a:lnTo>
                  <a:pt x="150307" y="354295"/>
                </a:lnTo>
                <a:lnTo>
                  <a:pt x="146132" y="359067"/>
                </a:lnTo>
                <a:lnTo>
                  <a:pt x="143597" y="361602"/>
                </a:lnTo>
                <a:lnTo>
                  <a:pt x="140913" y="363839"/>
                </a:lnTo>
                <a:lnTo>
                  <a:pt x="138527" y="366374"/>
                </a:lnTo>
                <a:lnTo>
                  <a:pt x="134352" y="372040"/>
                </a:lnTo>
                <a:lnTo>
                  <a:pt x="131817" y="373680"/>
                </a:lnTo>
                <a:lnTo>
                  <a:pt x="128685" y="374127"/>
                </a:lnTo>
                <a:lnTo>
                  <a:pt x="125554" y="374127"/>
                </a:lnTo>
                <a:cubicBezTo>
                  <a:pt x="125554" y="374127"/>
                  <a:pt x="119440" y="372935"/>
                  <a:pt x="119440" y="372935"/>
                </a:cubicBezTo>
                <a:lnTo>
                  <a:pt x="113326" y="372935"/>
                </a:lnTo>
                <a:cubicBezTo>
                  <a:pt x="113326" y="372935"/>
                  <a:pt x="104976" y="373978"/>
                  <a:pt x="104976" y="373978"/>
                </a:cubicBezTo>
                <a:lnTo>
                  <a:pt x="104231" y="374426"/>
                </a:lnTo>
                <a:lnTo>
                  <a:pt x="101397" y="380241"/>
                </a:lnTo>
                <a:lnTo>
                  <a:pt x="95433" y="382030"/>
                </a:lnTo>
                <a:lnTo>
                  <a:pt x="94836" y="384864"/>
                </a:lnTo>
                <a:lnTo>
                  <a:pt x="94538" y="387697"/>
                </a:lnTo>
                <a:lnTo>
                  <a:pt x="93942" y="389337"/>
                </a:lnTo>
                <a:lnTo>
                  <a:pt x="86635" y="396345"/>
                </a:lnTo>
                <a:lnTo>
                  <a:pt x="85741" y="398135"/>
                </a:lnTo>
                <a:lnTo>
                  <a:pt x="84100" y="398582"/>
                </a:lnTo>
                <a:lnTo>
                  <a:pt x="82907" y="399626"/>
                </a:lnTo>
                <a:lnTo>
                  <a:pt x="81864" y="401266"/>
                </a:lnTo>
                <a:lnTo>
                  <a:pt x="79328" y="404099"/>
                </a:lnTo>
                <a:lnTo>
                  <a:pt x="74110" y="408722"/>
                </a:lnTo>
                <a:lnTo>
                  <a:pt x="68145" y="410511"/>
                </a:lnTo>
                <a:lnTo>
                  <a:pt x="65908" y="412897"/>
                </a:lnTo>
                <a:lnTo>
                  <a:pt x="65908" y="414836"/>
                </a:lnTo>
                <a:cubicBezTo>
                  <a:pt x="65908" y="414836"/>
                  <a:pt x="66803" y="415730"/>
                  <a:pt x="66803" y="415730"/>
                </a:cubicBezTo>
                <a:lnTo>
                  <a:pt x="68741" y="414537"/>
                </a:lnTo>
                <a:lnTo>
                  <a:pt x="71873" y="413792"/>
                </a:lnTo>
                <a:lnTo>
                  <a:pt x="74855" y="414537"/>
                </a:lnTo>
                <a:lnTo>
                  <a:pt x="77390" y="416774"/>
                </a:lnTo>
                <a:lnTo>
                  <a:pt x="80223" y="416178"/>
                </a:lnTo>
                <a:lnTo>
                  <a:pt x="82013" y="412748"/>
                </a:lnTo>
                <a:lnTo>
                  <a:pt x="83056" y="411853"/>
                </a:lnTo>
                <a:lnTo>
                  <a:pt x="88127" y="408424"/>
                </a:lnTo>
                <a:lnTo>
                  <a:pt x="90512" y="407231"/>
                </a:lnTo>
                <a:lnTo>
                  <a:pt x="96328" y="405441"/>
                </a:lnTo>
                <a:lnTo>
                  <a:pt x="99608" y="404845"/>
                </a:lnTo>
                <a:lnTo>
                  <a:pt x="101845" y="404845"/>
                </a:lnTo>
                <a:cubicBezTo>
                  <a:pt x="101845" y="404845"/>
                  <a:pt x="103933" y="404099"/>
                  <a:pt x="103933" y="404099"/>
                </a:cubicBezTo>
                <a:lnTo>
                  <a:pt x="104529" y="403503"/>
                </a:lnTo>
                <a:lnTo>
                  <a:pt x="105125" y="403503"/>
                </a:lnTo>
                <a:cubicBezTo>
                  <a:pt x="105125" y="403503"/>
                  <a:pt x="106915" y="405143"/>
                  <a:pt x="106915" y="405143"/>
                </a:cubicBezTo>
                <a:lnTo>
                  <a:pt x="112283" y="407380"/>
                </a:lnTo>
                <a:lnTo>
                  <a:pt x="115116" y="409468"/>
                </a:lnTo>
                <a:lnTo>
                  <a:pt x="118098" y="409020"/>
                </a:lnTo>
                <a:lnTo>
                  <a:pt x="120633" y="406038"/>
                </a:lnTo>
                <a:lnTo>
                  <a:pt x="122125" y="402161"/>
                </a:lnTo>
                <a:lnTo>
                  <a:pt x="123168" y="397837"/>
                </a:lnTo>
                <a:lnTo>
                  <a:pt x="125256" y="394854"/>
                </a:lnTo>
                <a:lnTo>
                  <a:pt x="135992" y="391872"/>
                </a:lnTo>
                <a:lnTo>
                  <a:pt x="138527" y="391872"/>
                </a:lnTo>
                <a:cubicBezTo>
                  <a:pt x="138527" y="391872"/>
                  <a:pt x="141807" y="392319"/>
                  <a:pt x="141807" y="392319"/>
                </a:cubicBezTo>
                <a:lnTo>
                  <a:pt x="144939" y="393661"/>
                </a:lnTo>
                <a:lnTo>
                  <a:pt x="147921" y="395600"/>
                </a:lnTo>
                <a:lnTo>
                  <a:pt x="150903" y="396196"/>
                </a:lnTo>
                <a:lnTo>
                  <a:pt x="151947" y="395003"/>
                </a:lnTo>
                <a:lnTo>
                  <a:pt x="153140" y="394705"/>
                </a:lnTo>
                <a:lnTo>
                  <a:pt x="161341" y="395898"/>
                </a:lnTo>
                <a:lnTo>
                  <a:pt x="162385" y="395898"/>
                </a:lnTo>
                <a:cubicBezTo>
                  <a:pt x="162385" y="395898"/>
                  <a:pt x="163280" y="395003"/>
                  <a:pt x="163280" y="395003"/>
                </a:cubicBezTo>
                <a:lnTo>
                  <a:pt x="162087" y="393363"/>
                </a:lnTo>
                <a:lnTo>
                  <a:pt x="161490" y="391425"/>
                </a:lnTo>
                <a:lnTo>
                  <a:pt x="165815" y="391723"/>
                </a:lnTo>
                <a:lnTo>
                  <a:pt x="170437" y="390977"/>
                </a:lnTo>
                <a:lnTo>
                  <a:pt x="172674" y="390977"/>
                </a:lnTo>
                <a:cubicBezTo>
                  <a:pt x="172674" y="390977"/>
                  <a:pt x="174911" y="390530"/>
                  <a:pt x="174911" y="390530"/>
                </a:cubicBezTo>
                <a:lnTo>
                  <a:pt x="179682" y="387846"/>
                </a:lnTo>
                <a:lnTo>
                  <a:pt x="177595" y="385162"/>
                </a:lnTo>
                <a:lnTo>
                  <a:pt x="181024" y="386653"/>
                </a:lnTo>
                <a:lnTo>
                  <a:pt x="185051" y="387100"/>
                </a:lnTo>
                <a:lnTo>
                  <a:pt x="188480" y="388144"/>
                </a:lnTo>
                <a:lnTo>
                  <a:pt x="191910" y="389635"/>
                </a:lnTo>
                <a:lnTo>
                  <a:pt x="194147" y="389934"/>
                </a:lnTo>
                <a:lnTo>
                  <a:pt x="202944" y="388293"/>
                </a:lnTo>
                <a:lnTo>
                  <a:pt x="209505" y="388293"/>
                </a:lnTo>
                <a:cubicBezTo>
                  <a:pt x="209505" y="388293"/>
                  <a:pt x="220241" y="389934"/>
                  <a:pt x="220241" y="389934"/>
                </a:cubicBezTo>
                <a:lnTo>
                  <a:pt x="222777" y="389486"/>
                </a:lnTo>
                <a:lnTo>
                  <a:pt x="225759" y="387995"/>
                </a:lnTo>
                <a:lnTo>
                  <a:pt x="228890" y="386802"/>
                </a:lnTo>
                <a:lnTo>
                  <a:pt x="232916" y="385609"/>
                </a:lnTo>
                <a:lnTo>
                  <a:pt x="235302" y="383820"/>
                </a:lnTo>
                <a:lnTo>
                  <a:pt x="240223" y="384118"/>
                </a:lnTo>
                <a:lnTo>
                  <a:pt x="240670" y="382478"/>
                </a:lnTo>
                <a:lnTo>
                  <a:pt x="242459" y="379794"/>
                </a:lnTo>
                <a:lnTo>
                  <a:pt x="250959" y="375917"/>
                </a:lnTo>
                <a:lnTo>
                  <a:pt x="251854" y="375022"/>
                </a:lnTo>
                <a:lnTo>
                  <a:pt x="252301" y="370400"/>
                </a:lnTo>
                <a:lnTo>
                  <a:pt x="252301" y="368461"/>
                </a:lnTo>
                <a:cubicBezTo>
                  <a:pt x="252301" y="368461"/>
                  <a:pt x="251257" y="368014"/>
                  <a:pt x="251257" y="368014"/>
                </a:cubicBezTo>
                <a:lnTo>
                  <a:pt x="248126" y="368014"/>
                </a:lnTo>
                <a:cubicBezTo>
                  <a:pt x="248126" y="368014"/>
                  <a:pt x="241714" y="368610"/>
                  <a:pt x="241714" y="368610"/>
                </a:cubicBezTo>
                <a:lnTo>
                  <a:pt x="238433" y="368610"/>
                </a:lnTo>
                <a:cubicBezTo>
                  <a:pt x="238433" y="368610"/>
                  <a:pt x="233065" y="367566"/>
                  <a:pt x="233065" y="367566"/>
                </a:cubicBezTo>
                <a:lnTo>
                  <a:pt x="232022" y="366970"/>
                </a:lnTo>
                <a:lnTo>
                  <a:pt x="230828" y="364733"/>
                </a:lnTo>
                <a:lnTo>
                  <a:pt x="228890" y="364137"/>
                </a:lnTo>
                <a:lnTo>
                  <a:pt x="226206" y="364882"/>
                </a:lnTo>
                <a:lnTo>
                  <a:pt x="228443" y="363540"/>
                </a:lnTo>
                <a:lnTo>
                  <a:pt x="230680" y="362795"/>
                </a:lnTo>
                <a:lnTo>
                  <a:pt x="233364" y="362795"/>
                </a:lnTo>
                <a:cubicBezTo>
                  <a:pt x="233364" y="362795"/>
                  <a:pt x="236048" y="362049"/>
                  <a:pt x="236048" y="362049"/>
                </a:cubicBezTo>
                <a:lnTo>
                  <a:pt x="238433" y="360856"/>
                </a:lnTo>
                <a:lnTo>
                  <a:pt x="239328" y="358172"/>
                </a:lnTo>
                <a:lnTo>
                  <a:pt x="238583" y="356681"/>
                </a:lnTo>
                <a:lnTo>
                  <a:pt x="234706" y="355190"/>
                </a:lnTo>
                <a:lnTo>
                  <a:pt x="240073" y="352357"/>
                </a:lnTo>
                <a:lnTo>
                  <a:pt x="243951" y="353102"/>
                </a:lnTo>
                <a:lnTo>
                  <a:pt x="246187" y="352506"/>
                </a:lnTo>
                <a:lnTo>
                  <a:pt x="248424" y="351015"/>
                </a:lnTo>
                <a:lnTo>
                  <a:pt x="248424" y="348927"/>
                </a:lnTo>
                <a:cubicBezTo>
                  <a:pt x="248424" y="348927"/>
                  <a:pt x="247231" y="347138"/>
                  <a:pt x="247231" y="347138"/>
                </a:cubicBezTo>
                <a:lnTo>
                  <a:pt x="247231" y="346392"/>
                </a:lnTo>
                <a:cubicBezTo>
                  <a:pt x="247231" y="346392"/>
                  <a:pt x="248424" y="346392"/>
                  <a:pt x="248424" y="346392"/>
                </a:cubicBezTo>
                <a:lnTo>
                  <a:pt x="249468" y="346989"/>
                </a:lnTo>
                <a:lnTo>
                  <a:pt x="252003" y="345647"/>
                </a:lnTo>
                <a:lnTo>
                  <a:pt x="255880" y="342217"/>
                </a:lnTo>
                <a:lnTo>
                  <a:pt x="256775" y="341024"/>
                </a:lnTo>
                <a:lnTo>
                  <a:pt x="257371" y="339533"/>
                </a:lnTo>
                <a:lnTo>
                  <a:pt x="258265" y="335209"/>
                </a:lnTo>
                <a:lnTo>
                  <a:pt x="259608" y="331928"/>
                </a:lnTo>
                <a:lnTo>
                  <a:pt x="260801" y="328200"/>
                </a:lnTo>
                <a:lnTo>
                  <a:pt x="260801" y="324174"/>
                </a:lnTo>
                <a:close/>
                <a:moveTo>
                  <a:pt x="68145" y="256178"/>
                </a:moveTo>
                <a:lnTo>
                  <a:pt x="66207" y="256178"/>
                </a:lnTo>
                <a:cubicBezTo>
                  <a:pt x="66207" y="256178"/>
                  <a:pt x="65610" y="255731"/>
                  <a:pt x="65610" y="255731"/>
                </a:cubicBezTo>
                <a:lnTo>
                  <a:pt x="65908" y="252152"/>
                </a:lnTo>
                <a:lnTo>
                  <a:pt x="65312" y="249468"/>
                </a:lnTo>
                <a:lnTo>
                  <a:pt x="66803" y="249915"/>
                </a:lnTo>
                <a:lnTo>
                  <a:pt x="67996" y="250810"/>
                </a:lnTo>
                <a:lnTo>
                  <a:pt x="69189" y="252748"/>
                </a:lnTo>
                <a:lnTo>
                  <a:pt x="70233" y="253494"/>
                </a:lnTo>
                <a:lnTo>
                  <a:pt x="70531" y="251257"/>
                </a:lnTo>
                <a:lnTo>
                  <a:pt x="70083" y="249170"/>
                </a:lnTo>
                <a:lnTo>
                  <a:pt x="69039" y="246635"/>
                </a:lnTo>
                <a:lnTo>
                  <a:pt x="67549" y="244995"/>
                </a:lnTo>
                <a:lnTo>
                  <a:pt x="63374" y="244696"/>
                </a:lnTo>
                <a:lnTo>
                  <a:pt x="61733" y="245144"/>
                </a:lnTo>
                <a:lnTo>
                  <a:pt x="59794" y="246038"/>
                </a:lnTo>
                <a:lnTo>
                  <a:pt x="59794" y="244398"/>
                </a:lnTo>
                <a:cubicBezTo>
                  <a:pt x="59794" y="244398"/>
                  <a:pt x="62777" y="242907"/>
                  <a:pt x="62777" y="242907"/>
                </a:cubicBezTo>
                <a:lnTo>
                  <a:pt x="64268" y="241714"/>
                </a:lnTo>
                <a:lnTo>
                  <a:pt x="64268" y="239477"/>
                </a:lnTo>
                <a:cubicBezTo>
                  <a:pt x="64268" y="239477"/>
                  <a:pt x="60093" y="235749"/>
                  <a:pt x="60093" y="235749"/>
                </a:cubicBezTo>
                <a:lnTo>
                  <a:pt x="56961" y="231425"/>
                </a:lnTo>
                <a:lnTo>
                  <a:pt x="55619" y="227101"/>
                </a:lnTo>
                <a:lnTo>
                  <a:pt x="53233" y="224268"/>
                </a:lnTo>
                <a:lnTo>
                  <a:pt x="50400" y="224268"/>
                </a:lnTo>
                <a:cubicBezTo>
                  <a:pt x="50400" y="224268"/>
                  <a:pt x="46672" y="223373"/>
                  <a:pt x="46672" y="223373"/>
                </a:cubicBezTo>
                <a:lnTo>
                  <a:pt x="43988" y="223373"/>
                </a:lnTo>
                <a:cubicBezTo>
                  <a:pt x="43988" y="223373"/>
                  <a:pt x="38024" y="225162"/>
                  <a:pt x="38024" y="225162"/>
                </a:cubicBezTo>
                <a:lnTo>
                  <a:pt x="34743" y="225610"/>
                </a:lnTo>
                <a:lnTo>
                  <a:pt x="33103" y="225312"/>
                </a:lnTo>
                <a:lnTo>
                  <a:pt x="31612" y="225610"/>
                </a:lnTo>
                <a:lnTo>
                  <a:pt x="29376" y="229487"/>
                </a:lnTo>
                <a:lnTo>
                  <a:pt x="27586" y="230680"/>
                </a:lnTo>
                <a:lnTo>
                  <a:pt x="25498" y="230381"/>
                </a:lnTo>
                <a:lnTo>
                  <a:pt x="24454" y="229039"/>
                </a:lnTo>
                <a:lnTo>
                  <a:pt x="20279" y="231425"/>
                </a:lnTo>
                <a:lnTo>
                  <a:pt x="19683" y="232320"/>
                </a:lnTo>
                <a:lnTo>
                  <a:pt x="18490" y="236048"/>
                </a:lnTo>
                <a:lnTo>
                  <a:pt x="18490" y="237092"/>
                </a:lnTo>
                <a:cubicBezTo>
                  <a:pt x="18490" y="237092"/>
                  <a:pt x="16999" y="239030"/>
                  <a:pt x="16999" y="239030"/>
                </a:cubicBezTo>
                <a:lnTo>
                  <a:pt x="15657" y="241267"/>
                </a:lnTo>
                <a:lnTo>
                  <a:pt x="14166" y="242161"/>
                </a:lnTo>
                <a:lnTo>
                  <a:pt x="11929" y="242907"/>
                </a:lnTo>
                <a:lnTo>
                  <a:pt x="10736" y="243503"/>
                </a:lnTo>
                <a:lnTo>
                  <a:pt x="9096" y="243205"/>
                </a:lnTo>
                <a:lnTo>
                  <a:pt x="7157" y="243205"/>
                </a:lnTo>
                <a:cubicBezTo>
                  <a:pt x="7157" y="243205"/>
                  <a:pt x="6114" y="243951"/>
                  <a:pt x="6114" y="243951"/>
                </a:cubicBezTo>
                <a:lnTo>
                  <a:pt x="6114" y="244547"/>
                </a:lnTo>
                <a:cubicBezTo>
                  <a:pt x="6114" y="244547"/>
                  <a:pt x="6710" y="245144"/>
                  <a:pt x="6710" y="245144"/>
                </a:cubicBezTo>
                <a:lnTo>
                  <a:pt x="8499" y="246188"/>
                </a:lnTo>
                <a:lnTo>
                  <a:pt x="10438" y="247082"/>
                </a:lnTo>
                <a:lnTo>
                  <a:pt x="10438" y="247828"/>
                </a:lnTo>
                <a:cubicBezTo>
                  <a:pt x="10438" y="247828"/>
                  <a:pt x="9245" y="248722"/>
                  <a:pt x="9245" y="248722"/>
                </a:cubicBezTo>
                <a:lnTo>
                  <a:pt x="2684" y="250959"/>
                </a:lnTo>
                <a:lnTo>
                  <a:pt x="745" y="252301"/>
                </a:lnTo>
                <a:lnTo>
                  <a:pt x="0" y="253196"/>
                </a:lnTo>
                <a:lnTo>
                  <a:pt x="745" y="254687"/>
                </a:lnTo>
                <a:lnTo>
                  <a:pt x="5964" y="259160"/>
                </a:lnTo>
                <a:lnTo>
                  <a:pt x="6859" y="259608"/>
                </a:lnTo>
                <a:lnTo>
                  <a:pt x="7605" y="262143"/>
                </a:lnTo>
                <a:lnTo>
                  <a:pt x="12227" y="263187"/>
                </a:lnTo>
                <a:lnTo>
                  <a:pt x="14166" y="264827"/>
                </a:lnTo>
                <a:lnTo>
                  <a:pt x="15806" y="265274"/>
                </a:lnTo>
                <a:lnTo>
                  <a:pt x="19385" y="265274"/>
                </a:lnTo>
                <a:cubicBezTo>
                  <a:pt x="19385" y="265274"/>
                  <a:pt x="20876" y="265721"/>
                  <a:pt x="20876" y="265721"/>
                </a:cubicBezTo>
                <a:lnTo>
                  <a:pt x="21621" y="265274"/>
                </a:lnTo>
                <a:lnTo>
                  <a:pt x="22069" y="264379"/>
                </a:lnTo>
                <a:lnTo>
                  <a:pt x="25051" y="262143"/>
                </a:lnTo>
                <a:lnTo>
                  <a:pt x="26095" y="261248"/>
                </a:lnTo>
                <a:lnTo>
                  <a:pt x="25498" y="259906"/>
                </a:lnTo>
                <a:lnTo>
                  <a:pt x="24902" y="258862"/>
                </a:lnTo>
                <a:lnTo>
                  <a:pt x="26691" y="256775"/>
                </a:lnTo>
                <a:lnTo>
                  <a:pt x="28928" y="254836"/>
                </a:lnTo>
                <a:lnTo>
                  <a:pt x="29972" y="254836"/>
                </a:lnTo>
                <a:cubicBezTo>
                  <a:pt x="29972" y="254836"/>
                  <a:pt x="31910" y="256178"/>
                  <a:pt x="31910" y="256178"/>
                </a:cubicBezTo>
                <a:lnTo>
                  <a:pt x="33401" y="257818"/>
                </a:lnTo>
                <a:lnTo>
                  <a:pt x="33401" y="259160"/>
                </a:lnTo>
                <a:cubicBezTo>
                  <a:pt x="33401" y="259160"/>
                  <a:pt x="33849" y="260055"/>
                  <a:pt x="33849" y="260055"/>
                </a:cubicBezTo>
                <a:lnTo>
                  <a:pt x="35340" y="262143"/>
                </a:lnTo>
                <a:lnTo>
                  <a:pt x="36235" y="262888"/>
                </a:lnTo>
                <a:lnTo>
                  <a:pt x="38769" y="263336"/>
                </a:lnTo>
                <a:lnTo>
                  <a:pt x="39366" y="264081"/>
                </a:lnTo>
                <a:lnTo>
                  <a:pt x="38919" y="267063"/>
                </a:lnTo>
                <a:lnTo>
                  <a:pt x="39366" y="268107"/>
                </a:lnTo>
                <a:lnTo>
                  <a:pt x="42050" y="268107"/>
                </a:lnTo>
                <a:cubicBezTo>
                  <a:pt x="42050" y="268107"/>
                  <a:pt x="44883" y="267958"/>
                  <a:pt x="44883" y="267958"/>
                </a:cubicBezTo>
                <a:lnTo>
                  <a:pt x="45927" y="267958"/>
                </a:lnTo>
                <a:cubicBezTo>
                  <a:pt x="45927" y="267958"/>
                  <a:pt x="46971" y="267511"/>
                  <a:pt x="46971" y="267511"/>
                </a:cubicBezTo>
                <a:lnTo>
                  <a:pt x="48611" y="266914"/>
                </a:lnTo>
                <a:lnTo>
                  <a:pt x="50848" y="267213"/>
                </a:lnTo>
                <a:lnTo>
                  <a:pt x="53383" y="268406"/>
                </a:lnTo>
                <a:lnTo>
                  <a:pt x="56067" y="268704"/>
                </a:lnTo>
                <a:lnTo>
                  <a:pt x="58154" y="267213"/>
                </a:lnTo>
                <a:lnTo>
                  <a:pt x="59794" y="264678"/>
                </a:lnTo>
                <a:lnTo>
                  <a:pt x="60391" y="263037"/>
                </a:lnTo>
                <a:lnTo>
                  <a:pt x="61136" y="261695"/>
                </a:lnTo>
                <a:lnTo>
                  <a:pt x="64268" y="261248"/>
                </a:lnTo>
                <a:lnTo>
                  <a:pt x="66952" y="260204"/>
                </a:lnTo>
                <a:lnTo>
                  <a:pt x="68294" y="256476"/>
                </a:lnTo>
                <a:close/>
                <a:moveTo>
                  <a:pt x="179832" y="389188"/>
                </a:moveTo>
                <a:lnTo>
                  <a:pt x="177893" y="390679"/>
                </a:lnTo>
                <a:lnTo>
                  <a:pt x="174463" y="391723"/>
                </a:lnTo>
                <a:lnTo>
                  <a:pt x="173271" y="393065"/>
                </a:lnTo>
                <a:lnTo>
                  <a:pt x="174463" y="393065"/>
                </a:lnTo>
                <a:cubicBezTo>
                  <a:pt x="174463" y="393065"/>
                  <a:pt x="179980" y="395898"/>
                  <a:pt x="179980" y="395898"/>
                </a:cubicBezTo>
                <a:lnTo>
                  <a:pt x="181472" y="395898"/>
                </a:lnTo>
                <a:cubicBezTo>
                  <a:pt x="181472" y="395898"/>
                  <a:pt x="182963" y="395451"/>
                  <a:pt x="182963" y="395451"/>
                </a:cubicBezTo>
                <a:lnTo>
                  <a:pt x="183560" y="394854"/>
                </a:lnTo>
                <a:lnTo>
                  <a:pt x="184305" y="393363"/>
                </a:lnTo>
                <a:lnTo>
                  <a:pt x="186542" y="392170"/>
                </a:lnTo>
                <a:lnTo>
                  <a:pt x="184454" y="390530"/>
                </a:lnTo>
                <a:lnTo>
                  <a:pt x="179980" y="389188"/>
                </a:lnTo>
                <a:close/>
                <a:moveTo>
                  <a:pt x="56663" y="201304"/>
                </a:moveTo>
                <a:lnTo>
                  <a:pt x="57260" y="200857"/>
                </a:lnTo>
                <a:lnTo>
                  <a:pt x="61882" y="193401"/>
                </a:lnTo>
                <a:lnTo>
                  <a:pt x="63821" y="189077"/>
                </a:lnTo>
                <a:lnTo>
                  <a:pt x="62777" y="189077"/>
                </a:lnTo>
                <a:cubicBezTo>
                  <a:pt x="62777" y="189077"/>
                  <a:pt x="61733" y="189524"/>
                  <a:pt x="61733" y="189524"/>
                </a:cubicBezTo>
                <a:lnTo>
                  <a:pt x="58005" y="192059"/>
                </a:lnTo>
                <a:lnTo>
                  <a:pt x="57111" y="193699"/>
                </a:lnTo>
                <a:lnTo>
                  <a:pt x="57111" y="194147"/>
                </a:lnTo>
                <a:cubicBezTo>
                  <a:pt x="57111" y="194147"/>
                  <a:pt x="58751" y="194892"/>
                  <a:pt x="58751" y="194892"/>
                </a:cubicBezTo>
                <a:lnTo>
                  <a:pt x="55321" y="196831"/>
                </a:lnTo>
                <a:lnTo>
                  <a:pt x="54576" y="198024"/>
                </a:lnTo>
                <a:lnTo>
                  <a:pt x="54576" y="199813"/>
                </a:lnTo>
                <a:cubicBezTo>
                  <a:pt x="54576" y="199813"/>
                  <a:pt x="54874" y="200708"/>
                  <a:pt x="54874" y="200708"/>
                </a:cubicBezTo>
                <a:lnTo>
                  <a:pt x="55321" y="201304"/>
                </a:lnTo>
                <a:lnTo>
                  <a:pt x="56663" y="201304"/>
                </a:lnTo>
                <a:close/>
                <a:moveTo>
                  <a:pt x="97968" y="301061"/>
                </a:moveTo>
                <a:lnTo>
                  <a:pt x="99161" y="302702"/>
                </a:lnTo>
                <a:lnTo>
                  <a:pt x="101696" y="301211"/>
                </a:lnTo>
                <a:lnTo>
                  <a:pt x="103783" y="299570"/>
                </a:lnTo>
                <a:lnTo>
                  <a:pt x="106766" y="297781"/>
                </a:lnTo>
                <a:lnTo>
                  <a:pt x="107660" y="296290"/>
                </a:lnTo>
                <a:lnTo>
                  <a:pt x="104827" y="296290"/>
                </a:lnTo>
                <a:cubicBezTo>
                  <a:pt x="104827" y="296290"/>
                  <a:pt x="103783" y="295693"/>
                  <a:pt x="103783" y="295693"/>
                </a:cubicBezTo>
                <a:lnTo>
                  <a:pt x="100652" y="292115"/>
                </a:lnTo>
                <a:lnTo>
                  <a:pt x="96775" y="292115"/>
                </a:lnTo>
                <a:cubicBezTo>
                  <a:pt x="96775" y="292115"/>
                  <a:pt x="93942" y="293308"/>
                  <a:pt x="93942" y="293308"/>
                </a:cubicBezTo>
                <a:lnTo>
                  <a:pt x="94389" y="298079"/>
                </a:lnTo>
                <a:lnTo>
                  <a:pt x="96477" y="301211"/>
                </a:lnTo>
                <a:lnTo>
                  <a:pt x="97819" y="301211"/>
                </a:lnTo>
                <a:close/>
                <a:moveTo>
                  <a:pt x="75452" y="214724"/>
                </a:moveTo>
                <a:lnTo>
                  <a:pt x="76644" y="215023"/>
                </a:lnTo>
                <a:lnTo>
                  <a:pt x="79925" y="215023"/>
                </a:lnTo>
                <a:cubicBezTo>
                  <a:pt x="79925" y="215023"/>
                  <a:pt x="80223" y="213233"/>
                  <a:pt x="80223" y="213233"/>
                </a:cubicBezTo>
                <a:lnTo>
                  <a:pt x="79925" y="210102"/>
                </a:lnTo>
                <a:lnTo>
                  <a:pt x="78434" y="206523"/>
                </a:lnTo>
                <a:lnTo>
                  <a:pt x="77838" y="205628"/>
                </a:lnTo>
                <a:lnTo>
                  <a:pt x="76048" y="204585"/>
                </a:lnTo>
                <a:lnTo>
                  <a:pt x="74259" y="204883"/>
                </a:lnTo>
                <a:lnTo>
                  <a:pt x="73513" y="205628"/>
                </a:lnTo>
                <a:lnTo>
                  <a:pt x="72917" y="206523"/>
                </a:lnTo>
                <a:lnTo>
                  <a:pt x="72320" y="208462"/>
                </a:lnTo>
                <a:lnTo>
                  <a:pt x="73961" y="213681"/>
                </a:lnTo>
                <a:lnTo>
                  <a:pt x="75452" y="214575"/>
                </a:lnTo>
                <a:close/>
                <a:moveTo>
                  <a:pt x="57856" y="172972"/>
                </a:moveTo>
                <a:lnTo>
                  <a:pt x="55619" y="169990"/>
                </a:lnTo>
                <a:lnTo>
                  <a:pt x="53681" y="168648"/>
                </a:lnTo>
                <a:lnTo>
                  <a:pt x="52786" y="168648"/>
                </a:lnTo>
                <a:cubicBezTo>
                  <a:pt x="52786" y="168648"/>
                  <a:pt x="51593" y="168648"/>
                  <a:pt x="51593" y="168648"/>
                </a:cubicBezTo>
                <a:lnTo>
                  <a:pt x="48909" y="169841"/>
                </a:lnTo>
                <a:lnTo>
                  <a:pt x="48313" y="170288"/>
                </a:lnTo>
                <a:lnTo>
                  <a:pt x="48015" y="171481"/>
                </a:lnTo>
                <a:lnTo>
                  <a:pt x="48313" y="172227"/>
                </a:lnTo>
                <a:lnTo>
                  <a:pt x="52786" y="174613"/>
                </a:lnTo>
                <a:lnTo>
                  <a:pt x="51593" y="179832"/>
                </a:lnTo>
                <a:lnTo>
                  <a:pt x="48611" y="180577"/>
                </a:lnTo>
                <a:lnTo>
                  <a:pt x="47866" y="181323"/>
                </a:lnTo>
                <a:lnTo>
                  <a:pt x="48164" y="182367"/>
                </a:lnTo>
                <a:lnTo>
                  <a:pt x="51743" y="182367"/>
                </a:lnTo>
                <a:cubicBezTo>
                  <a:pt x="51743" y="182367"/>
                  <a:pt x="62180" y="180428"/>
                  <a:pt x="62180" y="180428"/>
                </a:cubicBezTo>
                <a:lnTo>
                  <a:pt x="62628" y="174762"/>
                </a:lnTo>
                <a:lnTo>
                  <a:pt x="60689" y="173569"/>
                </a:lnTo>
                <a:lnTo>
                  <a:pt x="57707" y="173122"/>
                </a:lnTo>
                <a:close/>
                <a:moveTo>
                  <a:pt x="28182" y="111985"/>
                </a:moveTo>
                <a:lnTo>
                  <a:pt x="29226" y="112283"/>
                </a:lnTo>
                <a:lnTo>
                  <a:pt x="29823" y="113029"/>
                </a:lnTo>
                <a:lnTo>
                  <a:pt x="30717" y="113029"/>
                </a:lnTo>
                <a:cubicBezTo>
                  <a:pt x="30717" y="113029"/>
                  <a:pt x="28928" y="114520"/>
                  <a:pt x="28928" y="114520"/>
                </a:cubicBezTo>
                <a:lnTo>
                  <a:pt x="28928" y="115116"/>
                </a:lnTo>
                <a:cubicBezTo>
                  <a:pt x="28928" y="115116"/>
                  <a:pt x="30270" y="116309"/>
                  <a:pt x="30270" y="116309"/>
                </a:cubicBezTo>
                <a:lnTo>
                  <a:pt x="33849" y="117949"/>
                </a:lnTo>
                <a:lnTo>
                  <a:pt x="33849" y="118248"/>
                </a:lnTo>
                <a:cubicBezTo>
                  <a:pt x="33849" y="118248"/>
                  <a:pt x="31761" y="119440"/>
                  <a:pt x="31761" y="119440"/>
                </a:cubicBezTo>
                <a:lnTo>
                  <a:pt x="31463" y="120633"/>
                </a:lnTo>
                <a:lnTo>
                  <a:pt x="28033" y="122721"/>
                </a:lnTo>
                <a:lnTo>
                  <a:pt x="29823" y="124808"/>
                </a:lnTo>
                <a:lnTo>
                  <a:pt x="30568" y="125256"/>
                </a:lnTo>
                <a:lnTo>
                  <a:pt x="31314" y="125256"/>
                </a:lnTo>
                <a:cubicBezTo>
                  <a:pt x="31314" y="125256"/>
                  <a:pt x="32507" y="124361"/>
                  <a:pt x="32507" y="124361"/>
                </a:cubicBezTo>
                <a:lnTo>
                  <a:pt x="33998" y="122274"/>
                </a:lnTo>
                <a:lnTo>
                  <a:pt x="35489" y="122274"/>
                </a:lnTo>
                <a:cubicBezTo>
                  <a:pt x="35489" y="122274"/>
                  <a:pt x="38471" y="118844"/>
                  <a:pt x="38471" y="118844"/>
                </a:cubicBezTo>
                <a:lnTo>
                  <a:pt x="41304" y="117651"/>
                </a:lnTo>
                <a:lnTo>
                  <a:pt x="45330" y="114520"/>
                </a:lnTo>
                <a:lnTo>
                  <a:pt x="45927" y="113774"/>
                </a:lnTo>
                <a:lnTo>
                  <a:pt x="45927" y="112432"/>
                </a:lnTo>
                <a:cubicBezTo>
                  <a:pt x="45927" y="112432"/>
                  <a:pt x="45032" y="111836"/>
                  <a:pt x="45032" y="111836"/>
                </a:cubicBezTo>
                <a:lnTo>
                  <a:pt x="41901" y="111836"/>
                </a:lnTo>
                <a:cubicBezTo>
                  <a:pt x="41901" y="111836"/>
                  <a:pt x="45480" y="109897"/>
                  <a:pt x="45480" y="109897"/>
                </a:cubicBezTo>
                <a:lnTo>
                  <a:pt x="46672" y="108108"/>
                </a:lnTo>
                <a:lnTo>
                  <a:pt x="48015" y="108108"/>
                </a:lnTo>
                <a:cubicBezTo>
                  <a:pt x="48015" y="108108"/>
                  <a:pt x="51295" y="100950"/>
                  <a:pt x="51295" y="100950"/>
                </a:cubicBezTo>
                <a:lnTo>
                  <a:pt x="51295" y="98117"/>
                </a:lnTo>
                <a:cubicBezTo>
                  <a:pt x="51295" y="98117"/>
                  <a:pt x="50699" y="96029"/>
                  <a:pt x="50699" y="96029"/>
                </a:cubicBezTo>
                <a:lnTo>
                  <a:pt x="50251" y="95433"/>
                </a:lnTo>
                <a:lnTo>
                  <a:pt x="48611" y="96029"/>
                </a:lnTo>
                <a:lnTo>
                  <a:pt x="42050" y="100205"/>
                </a:lnTo>
                <a:lnTo>
                  <a:pt x="36831" y="102740"/>
                </a:lnTo>
                <a:lnTo>
                  <a:pt x="35937" y="103485"/>
                </a:lnTo>
                <a:lnTo>
                  <a:pt x="35638" y="104231"/>
                </a:lnTo>
                <a:lnTo>
                  <a:pt x="37279" y="107660"/>
                </a:lnTo>
                <a:lnTo>
                  <a:pt x="37279" y="107959"/>
                </a:lnTo>
                <a:cubicBezTo>
                  <a:pt x="37279" y="107959"/>
                  <a:pt x="35041" y="107660"/>
                  <a:pt x="35041" y="107660"/>
                </a:cubicBezTo>
                <a:lnTo>
                  <a:pt x="33103" y="108257"/>
                </a:lnTo>
                <a:lnTo>
                  <a:pt x="31463" y="106915"/>
                </a:lnTo>
                <a:lnTo>
                  <a:pt x="29823" y="106468"/>
                </a:lnTo>
                <a:lnTo>
                  <a:pt x="29376" y="106766"/>
                </a:lnTo>
                <a:lnTo>
                  <a:pt x="28928" y="107660"/>
                </a:lnTo>
                <a:lnTo>
                  <a:pt x="27884" y="108406"/>
                </a:lnTo>
                <a:lnTo>
                  <a:pt x="27586" y="110195"/>
                </a:lnTo>
                <a:lnTo>
                  <a:pt x="27586" y="111836"/>
                </a:lnTo>
                <a:cubicBezTo>
                  <a:pt x="27586" y="111836"/>
                  <a:pt x="28033" y="112432"/>
                  <a:pt x="28033" y="112432"/>
                </a:cubicBezTo>
                <a:close/>
                <a:moveTo>
                  <a:pt x="19235" y="147176"/>
                </a:moveTo>
                <a:lnTo>
                  <a:pt x="20130" y="149561"/>
                </a:lnTo>
                <a:lnTo>
                  <a:pt x="21025" y="150158"/>
                </a:lnTo>
                <a:lnTo>
                  <a:pt x="22516" y="150158"/>
                </a:lnTo>
                <a:cubicBezTo>
                  <a:pt x="22516" y="150158"/>
                  <a:pt x="23560" y="150158"/>
                  <a:pt x="23560" y="150158"/>
                </a:cubicBezTo>
                <a:lnTo>
                  <a:pt x="23560" y="149711"/>
                </a:lnTo>
                <a:cubicBezTo>
                  <a:pt x="23560" y="149711"/>
                  <a:pt x="23113" y="140018"/>
                  <a:pt x="23113" y="140018"/>
                </a:cubicBezTo>
                <a:lnTo>
                  <a:pt x="22367" y="139571"/>
                </a:lnTo>
                <a:lnTo>
                  <a:pt x="19385" y="139571"/>
                </a:lnTo>
                <a:cubicBezTo>
                  <a:pt x="19385" y="139571"/>
                  <a:pt x="19385" y="143000"/>
                  <a:pt x="19385" y="143000"/>
                </a:cubicBezTo>
                <a:lnTo>
                  <a:pt x="18937" y="145684"/>
                </a:lnTo>
                <a:lnTo>
                  <a:pt x="18937" y="147176"/>
                </a:lnTo>
                <a:close/>
                <a:moveTo>
                  <a:pt x="16999" y="156570"/>
                </a:moveTo>
                <a:lnTo>
                  <a:pt x="19385" y="155973"/>
                </a:lnTo>
                <a:lnTo>
                  <a:pt x="19832" y="155228"/>
                </a:lnTo>
                <a:lnTo>
                  <a:pt x="19832" y="154631"/>
                </a:lnTo>
                <a:cubicBezTo>
                  <a:pt x="19832" y="154631"/>
                  <a:pt x="18341" y="153886"/>
                  <a:pt x="18341" y="153886"/>
                </a:cubicBezTo>
                <a:lnTo>
                  <a:pt x="16551" y="154333"/>
                </a:lnTo>
                <a:lnTo>
                  <a:pt x="15955" y="155675"/>
                </a:lnTo>
                <a:lnTo>
                  <a:pt x="15955" y="156123"/>
                </a:lnTo>
                <a:cubicBezTo>
                  <a:pt x="15955" y="156123"/>
                  <a:pt x="16999" y="156421"/>
                  <a:pt x="16999" y="156421"/>
                </a:cubicBezTo>
                <a:close/>
                <a:moveTo>
                  <a:pt x="21920" y="133606"/>
                </a:moveTo>
                <a:lnTo>
                  <a:pt x="25498" y="133606"/>
                </a:lnTo>
                <a:cubicBezTo>
                  <a:pt x="25498" y="133606"/>
                  <a:pt x="27884" y="129878"/>
                  <a:pt x="27884" y="129878"/>
                </a:cubicBezTo>
                <a:lnTo>
                  <a:pt x="24902" y="127642"/>
                </a:lnTo>
                <a:lnTo>
                  <a:pt x="23113" y="128685"/>
                </a:lnTo>
                <a:lnTo>
                  <a:pt x="21771" y="128387"/>
                </a:lnTo>
                <a:lnTo>
                  <a:pt x="19981" y="129133"/>
                </a:lnTo>
                <a:lnTo>
                  <a:pt x="18788" y="128685"/>
                </a:lnTo>
                <a:lnTo>
                  <a:pt x="18043" y="128685"/>
                </a:lnTo>
                <a:cubicBezTo>
                  <a:pt x="18043" y="128685"/>
                  <a:pt x="17297" y="129431"/>
                  <a:pt x="17297" y="129431"/>
                </a:cubicBezTo>
                <a:lnTo>
                  <a:pt x="16850" y="130177"/>
                </a:lnTo>
                <a:lnTo>
                  <a:pt x="16850" y="130773"/>
                </a:lnTo>
                <a:cubicBezTo>
                  <a:pt x="16850" y="130773"/>
                  <a:pt x="21920" y="133457"/>
                  <a:pt x="21920" y="133457"/>
                </a:cubicBezTo>
                <a:close/>
                <a:moveTo>
                  <a:pt x="148518" y="434966"/>
                </a:moveTo>
                <a:lnTo>
                  <a:pt x="147623" y="437352"/>
                </a:lnTo>
                <a:lnTo>
                  <a:pt x="145237" y="436606"/>
                </a:lnTo>
                <a:lnTo>
                  <a:pt x="145237" y="436010"/>
                </a:lnTo>
                <a:cubicBezTo>
                  <a:pt x="145237" y="436010"/>
                  <a:pt x="147772" y="434668"/>
                  <a:pt x="147772" y="434668"/>
                </a:cubicBezTo>
                <a:lnTo>
                  <a:pt x="148368" y="434668"/>
                </a:lnTo>
                <a:cubicBezTo>
                  <a:pt x="148368" y="434668"/>
                  <a:pt x="148667" y="435115"/>
                  <a:pt x="148667" y="435115"/>
                </a:cubicBezTo>
                <a:close/>
                <a:moveTo>
                  <a:pt x="161490" y="444360"/>
                </a:moveTo>
                <a:lnTo>
                  <a:pt x="161789" y="446150"/>
                </a:lnTo>
                <a:lnTo>
                  <a:pt x="160596" y="446597"/>
                </a:lnTo>
                <a:lnTo>
                  <a:pt x="159552" y="446000"/>
                </a:lnTo>
                <a:lnTo>
                  <a:pt x="157613" y="446000"/>
                </a:lnTo>
                <a:lnTo>
                  <a:pt x="155824" y="446448"/>
                </a:lnTo>
                <a:lnTo>
                  <a:pt x="156271" y="443316"/>
                </a:lnTo>
                <a:lnTo>
                  <a:pt x="159850" y="443764"/>
                </a:lnTo>
                <a:lnTo>
                  <a:pt x="161490" y="44465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1" name="United Arab Emirates__">
            <a:extLst>
              <a:ext uri="{FF2B5EF4-FFF2-40B4-BE49-F238E27FC236}">
                <a16:creationId xmlns:a16="http://schemas.microsoft.com/office/drawing/2014/main" id="{2121DA1D-FAD7-572E-9BE1-7F84B3FE2350}"/>
              </a:ext>
            </a:extLst>
          </p:cNvPr>
          <p:cNvSpPr/>
          <p:nvPr/>
        </p:nvSpPr>
        <p:spPr>
          <a:xfrm>
            <a:off x="7359147" y="3402191"/>
            <a:ext cx="127790" cy="108203"/>
          </a:xfrm>
          <a:custGeom>
            <a:avLst/>
            <a:gdLst>
              <a:gd name="connsiteX0" fmla="*/ 58751 w 127790"/>
              <a:gd name="connsiteY0" fmla="*/ 56514 h 100801"/>
              <a:gd name="connsiteX1" fmla="*/ 59496 w 127790"/>
              <a:gd name="connsiteY1" fmla="*/ 56067 h 100801"/>
              <a:gd name="connsiteX2" fmla="*/ 62180 w 127790"/>
              <a:gd name="connsiteY2" fmla="*/ 56365 h 100801"/>
              <a:gd name="connsiteX3" fmla="*/ 62180 w 127790"/>
              <a:gd name="connsiteY3" fmla="*/ 55321 h 100801"/>
              <a:gd name="connsiteX4" fmla="*/ 61286 w 127790"/>
              <a:gd name="connsiteY4" fmla="*/ 54278 h 100801"/>
              <a:gd name="connsiteX5" fmla="*/ 59646 w 127790"/>
              <a:gd name="connsiteY5" fmla="*/ 52935 h 100801"/>
              <a:gd name="connsiteX6" fmla="*/ 55918 w 127790"/>
              <a:gd name="connsiteY6" fmla="*/ 54278 h 100801"/>
              <a:gd name="connsiteX7" fmla="*/ 54427 w 127790"/>
              <a:gd name="connsiteY7" fmla="*/ 55470 h 100801"/>
              <a:gd name="connsiteX8" fmla="*/ 56514 w 127790"/>
              <a:gd name="connsiteY8" fmla="*/ 56216 h 100801"/>
              <a:gd name="connsiteX9" fmla="*/ 58751 w 127790"/>
              <a:gd name="connsiteY9" fmla="*/ 56514 h 100801"/>
              <a:gd name="connsiteX10" fmla="*/ 46524 w 127790"/>
              <a:gd name="connsiteY10" fmla="*/ 52935 h 100801"/>
              <a:gd name="connsiteX11" fmla="*/ 47866 w 127790"/>
              <a:gd name="connsiteY11" fmla="*/ 52339 h 100801"/>
              <a:gd name="connsiteX12" fmla="*/ 48611 w 127790"/>
              <a:gd name="connsiteY12" fmla="*/ 51593 h 100801"/>
              <a:gd name="connsiteX13" fmla="*/ 49506 w 127790"/>
              <a:gd name="connsiteY13" fmla="*/ 49804 h 100801"/>
              <a:gd name="connsiteX14" fmla="*/ 48611 w 127790"/>
              <a:gd name="connsiteY14" fmla="*/ 48611 h 100801"/>
              <a:gd name="connsiteX15" fmla="*/ 47567 w 127790"/>
              <a:gd name="connsiteY15" fmla="*/ 49953 h 100801"/>
              <a:gd name="connsiteX16" fmla="*/ 46524 w 127790"/>
              <a:gd name="connsiteY16" fmla="*/ 50550 h 100801"/>
              <a:gd name="connsiteX17" fmla="*/ 42796 w 127790"/>
              <a:gd name="connsiteY17" fmla="*/ 52041 h 100801"/>
              <a:gd name="connsiteX18" fmla="*/ 44585 w 127790"/>
              <a:gd name="connsiteY18" fmla="*/ 53085 h 100801"/>
              <a:gd name="connsiteX19" fmla="*/ 46524 w 127790"/>
              <a:gd name="connsiteY19" fmla="*/ 53085 h 100801"/>
              <a:gd name="connsiteX20" fmla="*/ 75302 w 127790"/>
              <a:gd name="connsiteY20" fmla="*/ 48015 h 100801"/>
              <a:gd name="connsiteX21" fmla="*/ 76048 w 127790"/>
              <a:gd name="connsiteY21" fmla="*/ 48015 h 100801"/>
              <a:gd name="connsiteX22" fmla="*/ 76346 w 127790"/>
              <a:gd name="connsiteY22" fmla="*/ 47567 h 100801"/>
              <a:gd name="connsiteX23" fmla="*/ 75302 w 127790"/>
              <a:gd name="connsiteY23" fmla="*/ 46673 h 100801"/>
              <a:gd name="connsiteX24" fmla="*/ 74557 w 127790"/>
              <a:gd name="connsiteY24" fmla="*/ 45629 h 100801"/>
              <a:gd name="connsiteX25" fmla="*/ 74109 w 127790"/>
              <a:gd name="connsiteY25" fmla="*/ 45629 h 100801"/>
              <a:gd name="connsiteX26" fmla="*/ 72917 w 127790"/>
              <a:gd name="connsiteY26" fmla="*/ 46673 h 100801"/>
              <a:gd name="connsiteX27" fmla="*/ 73513 w 127790"/>
              <a:gd name="connsiteY27" fmla="*/ 47567 h 100801"/>
              <a:gd name="connsiteX28" fmla="*/ 75302 w 127790"/>
              <a:gd name="connsiteY28" fmla="*/ 48015 h 100801"/>
              <a:gd name="connsiteX29" fmla="*/ 126449 w 127790"/>
              <a:gd name="connsiteY29" fmla="*/ 30717 h 100801"/>
              <a:gd name="connsiteX30" fmla="*/ 126150 w 127790"/>
              <a:gd name="connsiteY30" fmla="*/ 14613 h 100801"/>
              <a:gd name="connsiteX31" fmla="*/ 124361 w 127790"/>
              <a:gd name="connsiteY31" fmla="*/ 12227 h 100801"/>
              <a:gd name="connsiteX32" fmla="*/ 123914 w 127790"/>
              <a:gd name="connsiteY32" fmla="*/ 12824 h 100801"/>
              <a:gd name="connsiteX33" fmla="*/ 123168 w 127790"/>
              <a:gd name="connsiteY33" fmla="*/ 12824 h 100801"/>
              <a:gd name="connsiteX34" fmla="*/ 121379 w 127790"/>
              <a:gd name="connsiteY34" fmla="*/ 12377 h 100801"/>
              <a:gd name="connsiteX35" fmla="*/ 120335 w 127790"/>
              <a:gd name="connsiteY35" fmla="*/ 11034 h 100801"/>
              <a:gd name="connsiteX36" fmla="*/ 120335 w 127790"/>
              <a:gd name="connsiteY36" fmla="*/ 9394 h 100801"/>
              <a:gd name="connsiteX37" fmla="*/ 120633 w 127790"/>
              <a:gd name="connsiteY37" fmla="*/ 6412 h 100801"/>
              <a:gd name="connsiteX38" fmla="*/ 121081 w 127790"/>
              <a:gd name="connsiteY38" fmla="*/ 3579 h 100801"/>
              <a:gd name="connsiteX39" fmla="*/ 121081 w 127790"/>
              <a:gd name="connsiteY39" fmla="*/ 596 h 100801"/>
              <a:gd name="connsiteX40" fmla="*/ 119589 w 127790"/>
              <a:gd name="connsiteY40" fmla="*/ 0 h 100801"/>
              <a:gd name="connsiteX41" fmla="*/ 118695 w 127790"/>
              <a:gd name="connsiteY41" fmla="*/ 0 h 100801"/>
              <a:gd name="connsiteX42" fmla="*/ 118546 w 127790"/>
              <a:gd name="connsiteY42" fmla="*/ 447 h 100801"/>
              <a:gd name="connsiteX43" fmla="*/ 117204 w 127790"/>
              <a:gd name="connsiteY43" fmla="*/ 4473 h 100801"/>
              <a:gd name="connsiteX44" fmla="*/ 114967 w 127790"/>
              <a:gd name="connsiteY44" fmla="*/ 8052 h 100801"/>
              <a:gd name="connsiteX45" fmla="*/ 103932 w 127790"/>
              <a:gd name="connsiteY45" fmla="*/ 16701 h 100801"/>
              <a:gd name="connsiteX46" fmla="*/ 101547 w 127790"/>
              <a:gd name="connsiteY46" fmla="*/ 19683 h 100801"/>
              <a:gd name="connsiteX47" fmla="*/ 98564 w 127790"/>
              <a:gd name="connsiteY47" fmla="*/ 22516 h 100801"/>
              <a:gd name="connsiteX48" fmla="*/ 98117 w 127790"/>
              <a:gd name="connsiteY48" fmla="*/ 24305 h 100801"/>
              <a:gd name="connsiteX49" fmla="*/ 92749 w 127790"/>
              <a:gd name="connsiteY49" fmla="*/ 29972 h 100801"/>
              <a:gd name="connsiteX50" fmla="*/ 83504 w 127790"/>
              <a:gd name="connsiteY50" fmla="*/ 36682 h 100801"/>
              <a:gd name="connsiteX51" fmla="*/ 81267 w 127790"/>
              <a:gd name="connsiteY51" fmla="*/ 39515 h 100801"/>
              <a:gd name="connsiteX52" fmla="*/ 80372 w 127790"/>
              <a:gd name="connsiteY52" fmla="*/ 42199 h 100801"/>
              <a:gd name="connsiteX53" fmla="*/ 79180 w 127790"/>
              <a:gd name="connsiteY53" fmla="*/ 43839 h 100801"/>
              <a:gd name="connsiteX54" fmla="*/ 77986 w 127790"/>
              <a:gd name="connsiteY54" fmla="*/ 44734 h 100801"/>
              <a:gd name="connsiteX55" fmla="*/ 77092 w 127790"/>
              <a:gd name="connsiteY55" fmla="*/ 46673 h 100801"/>
              <a:gd name="connsiteX56" fmla="*/ 76048 w 127790"/>
              <a:gd name="connsiteY56" fmla="*/ 49655 h 100801"/>
              <a:gd name="connsiteX57" fmla="*/ 74408 w 127790"/>
              <a:gd name="connsiteY57" fmla="*/ 52041 h 100801"/>
              <a:gd name="connsiteX58" fmla="*/ 72022 w 127790"/>
              <a:gd name="connsiteY58" fmla="*/ 52786 h 100801"/>
              <a:gd name="connsiteX59" fmla="*/ 67847 w 127790"/>
              <a:gd name="connsiteY59" fmla="*/ 55172 h 100801"/>
              <a:gd name="connsiteX60" fmla="*/ 61136 w 127790"/>
              <a:gd name="connsiteY60" fmla="*/ 57856 h 100801"/>
              <a:gd name="connsiteX61" fmla="*/ 58751 w 127790"/>
              <a:gd name="connsiteY61" fmla="*/ 57856 h 100801"/>
              <a:gd name="connsiteX62" fmla="*/ 46374 w 127790"/>
              <a:gd name="connsiteY62" fmla="*/ 57260 h 100801"/>
              <a:gd name="connsiteX63" fmla="*/ 38322 w 127790"/>
              <a:gd name="connsiteY63" fmla="*/ 55918 h 100801"/>
              <a:gd name="connsiteX64" fmla="*/ 28332 w 127790"/>
              <a:gd name="connsiteY64" fmla="*/ 55918 h 100801"/>
              <a:gd name="connsiteX65" fmla="*/ 24753 w 127790"/>
              <a:gd name="connsiteY65" fmla="*/ 56961 h 100801"/>
              <a:gd name="connsiteX66" fmla="*/ 17893 w 127790"/>
              <a:gd name="connsiteY66" fmla="*/ 60391 h 100801"/>
              <a:gd name="connsiteX67" fmla="*/ 14464 w 127790"/>
              <a:gd name="connsiteY67" fmla="*/ 61137 h 100801"/>
              <a:gd name="connsiteX68" fmla="*/ 8798 w 127790"/>
              <a:gd name="connsiteY68" fmla="*/ 60689 h 100801"/>
              <a:gd name="connsiteX69" fmla="*/ 7157 w 127790"/>
              <a:gd name="connsiteY69" fmla="*/ 59944 h 100801"/>
              <a:gd name="connsiteX70" fmla="*/ 5815 w 127790"/>
              <a:gd name="connsiteY70" fmla="*/ 58154 h 100801"/>
              <a:gd name="connsiteX71" fmla="*/ 5219 w 127790"/>
              <a:gd name="connsiteY71" fmla="*/ 52935 h 100801"/>
              <a:gd name="connsiteX72" fmla="*/ 4324 w 127790"/>
              <a:gd name="connsiteY72" fmla="*/ 52637 h 100801"/>
              <a:gd name="connsiteX73" fmla="*/ 2535 w 127790"/>
              <a:gd name="connsiteY73" fmla="*/ 52935 h 100801"/>
              <a:gd name="connsiteX74" fmla="*/ 1491 w 127790"/>
              <a:gd name="connsiteY74" fmla="*/ 51444 h 100801"/>
              <a:gd name="connsiteX75" fmla="*/ 1043 w 127790"/>
              <a:gd name="connsiteY75" fmla="*/ 50400 h 100801"/>
              <a:gd name="connsiteX76" fmla="*/ 0 w 127790"/>
              <a:gd name="connsiteY76" fmla="*/ 51892 h 100801"/>
              <a:gd name="connsiteX77" fmla="*/ 0 w 127790"/>
              <a:gd name="connsiteY77" fmla="*/ 56514 h 100801"/>
              <a:gd name="connsiteX78" fmla="*/ 596 w 127790"/>
              <a:gd name="connsiteY78" fmla="*/ 58005 h 100801"/>
              <a:gd name="connsiteX79" fmla="*/ 1491 w 127790"/>
              <a:gd name="connsiteY79" fmla="*/ 59347 h 100801"/>
              <a:gd name="connsiteX80" fmla="*/ 2982 w 127790"/>
              <a:gd name="connsiteY80" fmla="*/ 61286 h 100801"/>
              <a:gd name="connsiteX81" fmla="*/ 4473 w 127790"/>
              <a:gd name="connsiteY81" fmla="*/ 63224 h 100801"/>
              <a:gd name="connsiteX82" fmla="*/ 5964 w 127790"/>
              <a:gd name="connsiteY82" fmla="*/ 65163 h 100801"/>
              <a:gd name="connsiteX83" fmla="*/ 7456 w 127790"/>
              <a:gd name="connsiteY83" fmla="*/ 67101 h 100801"/>
              <a:gd name="connsiteX84" fmla="*/ 8946 w 127790"/>
              <a:gd name="connsiteY84" fmla="*/ 69040 h 100801"/>
              <a:gd name="connsiteX85" fmla="*/ 10438 w 127790"/>
              <a:gd name="connsiteY85" fmla="*/ 70978 h 100801"/>
              <a:gd name="connsiteX86" fmla="*/ 11929 w 127790"/>
              <a:gd name="connsiteY86" fmla="*/ 72917 h 100801"/>
              <a:gd name="connsiteX87" fmla="*/ 13420 w 127790"/>
              <a:gd name="connsiteY87" fmla="*/ 74855 h 100801"/>
              <a:gd name="connsiteX88" fmla="*/ 14911 w 127790"/>
              <a:gd name="connsiteY88" fmla="*/ 76794 h 100801"/>
              <a:gd name="connsiteX89" fmla="*/ 16402 w 127790"/>
              <a:gd name="connsiteY89" fmla="*/ 78732 h 100801"/>
              <a:gd name="connsiteX90" fmla="*/ 17893 w 127790"/>
              <a:gd name="connsiteY90" fmla="*/ 80671 h 100801"/>
              <a:gd name="connsiteX91" fmla="*/ 19385 w 127790"/>
              <a:gd name="connsiteY91" fmla="*/ 82609 h 100801"/>
              <a:gd name="connsiteX92" fmla="*/ 20876 w 127790"/>
              <a:gd name="connsiteY92" fmla="*/ 84548 h 100801"/>
              <a:gd name="connsiteX93" fmla="*/ 22367 w 127790"/>
              <a:gd name="connsiteY93" fmla="*/ 86486 h 100801"/>
              <a:gd name="connsiteX94" fmla="*/ 23858 w 127790"/>
              <a:gd name="connsiteY94" fmla="*/ 88425 h 100801"/>
              <a:gd name="connsiteX95" fmla="*/ 25349 w 127790"/>
              <a:gd name="connsiteY95" fmla="*/ 90363 h 100801"/>
              <a:gd name="connsiteX96" fmla="*/ 26542 w 127790"/>
              <a:gd name="connsiteY96" fmla="*/ 91854 h 100801"/>
              <a:gd name="connsiteX97" fmla="*/ 28779 w 127790"/>
              <a:gd name="connsiteY97" fmla="*/ 92152 h 100801"/>
              <a:gd name="connsiteX98" fmla="*/ 29524 w 127790"/>
              <a:gd name="connsiteY98" fmla="*/ 92152 h 100801"/>
              <a:gd name="connsiteX99" fmla="*/ 31463 w 127790"/>
              <a:gd name="connsiteY99" fmla="*/ 92451 h 100801"/>
              <a:gd name="connsiteX100" fmla="*/ 34594 w 127790"/>
              <a:gd name="connsiteY100" fmla="*/ 92898 h 100801"/>
              <a:gd name="connsiteX101" fmla="*/ 38621 w 127790"/>
              <a:gd name="connsiteY101" fmla="*/ 93494 h 100801"/>
              <a:gd name="connsiteX102" fmla="*/ 43392 w 127790"/>
              <a:gd name="connsiteY102" fmla="*/ 94091 h 100801"/>
              <a:gd name="connsiteX103" fmla="*/ 48760 w 127790"/>
              <a:gd name="connsiteY103" fmla="*/ 94837 h 100801"/>
              <a:gd name="connsiteX104" fmla="*/ 54427 w 127790"/>
              <a:gd name="connsiteY104" fmla="*/ 95582 h 100801"/>
              <a:gd name="connsiteX105" fmla="*/ 60242 w 127790"/>
              <a:gd name="connsiteY105" fmla="*/ 96328 h 100801"/>
              <a:gd name="connsiteX106" fmla="*/ 66057 w 127790"/>
              <a:gd name="connsiteY106" fmla="*/ 97073 h 100801"/>
              <a:gd name="connsiteX107" fmla="*/ 71724 w 127790"/>
              <a:gd name="connsiteY107" fmla="*/ 97819 h 100801"/>
              <a:gd name="connsiteX108" fmla="*/ 77092 w 127790"/>
              <a:gd name="connsiteY108" fmla="*/ 98564 h 100801"/>
              <a:gd name="connsiteX109" fmla="*/ 81864 w 127790"/>
              <a:gd name="connsiteY109" fmla="*/ 99161 h 100801"/>
              <a:gd name="connsiteX110" fmla="*/ 85889 w 127790"/>
              <a:gd name="connsiteY110" fmla="*/ 99757 h 100801"/>
              <a:gd name="connsiteX111" fmla="*/ 89021 w 127790"/>
              <a:gd name="connsiteY111" fmla="*/ 100205 h 100801"/>
              <a:gd name="connsiteX112" fmla="*/ 90959 w 127790"/>
              <a:gd name="connsiteY112" fmla="*/ 100503 h 100801"/>
              <a:gd name="connsiteX113" fmla="*/ 91705 w 127790"/>
              <a:gd name="connsiteY113" fmla="*/ 100503 h 100801"/>
              <a:gd name="connsiteX114" fmla="*/ 93793 w 127790"/>
              <a:gd name="connsiteY114" fmla="*/ 100801 h 100801"/>
              <a:gd name="connsiteX115" fmla="*/ 94240 w 127790"/>
              <a:gd name="connsiteY115" fmla="*/ 100801 h 100801"/>
              <a:gd name="connsiteX116" fmla="*/ 96029 w 127790"/>
              <a:gd name="connsiteY116" fmla="*/ 98415 h 100801"/>
              <a:gd name="connsiteX117" fmla="*/ 96029 w 127790"/>
              <a:gd name="connsiteY117" fmla="*/ 94240 h 100801"/>
              <a:gd name="connsiteX118" fmla="*/ 96178 w 127790"/>
              <a:gd name="connsiteY118" fmla="*/ 92152 h 100801"/>
              <a:gd name="connsiteX119" fmla="*/ 96178 w 127790"/>
              <a:gd name="connsiteY119" fmla="*/ 88872 h 100801"/>
              <a:gd name="connsiteX120" fmla="*/ 98266 w 127790"/>
              <a:gd name="connsiteY120" fmla="*/ 84398 h 100801"/>
              <a:gd name="connsiteX121" fmla="*/ 100503 w 127790"/>
              <a:gd name="connsiteY121" fmla="*/ 78732 h 100801"/>
              <a:gd name="connsiteX122" fmla="*/ 102143 w 127790"/>
              <a:gd name="connsiteY122" fmla="*/ 75004 h 100801"/>
              <a:gd name="connsiteX123" fmla="*/ 103485 w 127790"/>
              <a:gd name="connsiteY123" fmla="*/ 71724 h 100801"/>
              <a:gd name="connsiteX124" fmla="*/ 104529 w 127790"/>
              <a:gd name="connsiteY124" fmla="*/ 69040 h 100801"/>
              <a:gd name="connsiteX125" fmla="*/ 105125 w 127790"/>
              <a:gd name="connsiteY125" fmla="*/ 66356 h 100801"/>
              <a:gd name="connsiteX126" fmla="*/ 104827 w 127790"/>
              <a:gd name="connsiteY126" fmla="*/ 64417 h 100801"/>
              <a:gd name="connsiteX127" fmla="*/ 104081 w 127790"/>
              <a:gd name="connsiteY127" fmla="*/ 63672 h 100801"/>
              <a:gd name="connsiteX128" fmla="*/ 103485 w 127790"/>
              <a:gd name="connsiteY128" fmla="*/ 62777 h 100801"/>
              <a:gd name="connsiteX129" fmla="*/ 105573 w 127790"/>
              <a:gd name="connsiteY129" fmla="*/ 61286 h 100801"/>
              <a:gd name="connsiteX130" fmla="*/ 109450 w 127790"/>
              <a:gd name="connsiteY130" fmla="*/ 60391 h 100801"/>
              <a:gd name="connsiteX131" fmla="*/ 111686 w 127790"/>
              <a:gd name="connsiteY131" fmla="*/ 60391 h 100801"/>
              <a:gd name="connsiteX132" fmla="*/ 114668 w 127790"/>
              <a:gd name="connsiteY132" fmla="*/ 59944 h 100801"/>
              <a:gd name="connsiteX133" fmla="*/ 117054 w 127790"/>
              <a:gd name="connsiteY133" fmla="*/ 59347 h 100801"/>
              <a:gd name="connsiteX134" fmla="*/ 117054 w 127790"/>
              <a:gd name="connsiteY134" fmla="*/ 58453 h 100801"/>
              <a:gd name="connsiteX135" fmla="*/ 116607 w 127790"/>
              <a:gd name="connsiteY135" fmla="*/ 56961 h 100801"/>
              <a:gd name="connsiteX136" fmla="*/ 115563 w 127790"/>
              <a:gd name="connsiteY136" fmla="*/ 54874 h 100801"/>
              <a:gd name="connsiteX137" fmla="*/ 112134 w 127790"/>
              <a:gd name="connsiteY137" fmla="*/ 54874 h 100801"/>
              <a:gd name="connsiteX138" fmla="*/ 111090 w 127790"/>
              <a:gd name="connsiteY138" fmla="*/ 54128 h 100801"/>
              <a:gd name="connsiteX139" fmla="*/ 112283 w 127790"/>
              <a:gd name="connsiteY139" fmla="*/ 50997 h 100801"/>
              <a:gd name="connsiteX140" fmla="*/ 112283 w 127790"/>
              <a:gd name="connsiteY140" fmla="*/ 49953 h 100801"/>
              <a:gd name="connsiteX141" fmla="*/ 111836 w 127790"/>
              <a:gd name="connsiteY141" fmla="*/ 48760 h 100801"/>
              <a:gd name="connsiteX142" fmla="*/ 111388 w 127790"/>
              <a:gd name="connsiteY142" fmla="*/ 46822 h 100801"/>
              <a:gd name="connsiteX143" fmla="*/ 111686 w 127790"/>
              <a:gd name="connsiteY143" fmla="*/ 44287 h 100801"/>
              <a:gd name="connsiteX144" fmla="*/ 112432 w 127790"/>
              <a:gd name="connsiteY144" fmla="*/ 42647 h 100801"/>
              <a:gd name="connsiteX145" fmla="*/ 112432 w 127790"/>
              <a:gd name="connsiteY145" fmla="*/ 41304 h 100801"/>
              <a:gd name="connsiteX146" fmla="*/ 112134 w 127790"/>
              <a:gd name="connsiteY146" fmla="*/ 38471 h 100801"/>
              <a:gd name="connsiteX147" fmla="*/ 112134 w 127790"/>
              <a:gd name="connsiteY147" fmla="*/ 35936 h 100801"/>
              <a:gd name="connsiteX148" fmla="*/ 113028 w 127790"/>
              <a:gd name="connsiteY148" fmla="*/ 34744 h 100801"/>
              <a:gd name="connsiteX149" fmla="*/ 114221 w 127790"/>
              <a:gd name="connsiteY149" fmla="*/ 33551 h 100801"/>
              <a:gd name="connsiteX150" fmla="*/ 115414 w 127790"/>
              <a:gd name="connsiteY150" fmla="*/ 32954 h 100801"/>
              <a:gd name="connsiteX151" fmla="*/ 116607 w 127790"/>
              <a:gd name="connsiteY151" fmla="*/ 32954 h 100801"/>
              <a:gd name="connsiteX152" fmla="*/ 117651 w 127790"/>
              <a:gd name="connsiteY152" fmla="*/ 33551 h 100801"/>
              <a:gd name="connsiteX153" fmla="*/ 118098 w 127790"/>
              <a:gd name="connsiteY153" fmla="*/ 34893 h 100801"/>
              <a:gd name="connsiteX154" fmla="*/ 117800 w 127790"/>
              <a:gd name="connsiteY154" fmla="*/ 35787 h 100801"/>
              <a:gd name="connsiteX155" fmla="*/ 117054 w 127790"/>
              <a:gd name="connsiteY155" fmla="*/ 35787 h 100801"/>
              <a:gd name="connsiteX156" fmla="*/ 116756 w 127790"/>
              <a:gd name="connsiteY156" fmla="*/ 36235 h 100801"/>
              <a:gd name="connsiteX157" fmla="*/ 117800 w 127790"/>
              <a:gd name="connsiteY157" fmla="*/ 38024 h 100801"/>
              <a:gd name="connsiteX158" fmla="*/ 119291 w 127790"/>
              <a:gd name="connsiteY158" fmla="*/ 39813 h 100801"/>
              <a:gd name="connsiteX159" fmla="*/ 120484 w 127790"/>
              <a:gd name="connsiteY159" fmla="*/ 39515 h 100801"/>
              <a:gd name="connsiteX160" fmla="*/ 121677 w 127790"/>
              <a:gd name="connsiteY160" fmla="*/ 38173 h 100801"/>
              <a:gd name="connsiteX161" fmla="*/ 123019 w 127790"/>
              <a:gd name="connsiteY161" fmla="*/ 37129 h 100801"/>
              <a:gd name="connsiteX162" fmla="*/ 124659 w 127790"/>
              <a:gd name="connsiteY162" fmla="*/ 36086 h 100801"/>
              <a:gd name="connsiteX163" fmla="*/ 125852 w 127790"/>
              <a:gd name="connsiteY163" fmla="*/ 34147 h 100801"/>
              <a:gd name="connsiteX164" fmla="*/ 126896 w 127790"/>
              <a:gd name="connsiteY164" fmla="*/ 32954 h 100801"/>
              <a:gd name="connsiteX165" fmla="*/ 127791 w 127790"/>
              <a:gd name="connsiteY165" fmla="*/ 32954 h 100801"/>
              <a:gd name="connsiteX166" fmla="*/ 127343 w 127790"/>
              <a:gd name="connsiteY166" fmla="*/ 31612 h 100801"/>
              <a:gd name="connsiteX167" fmla="*/ 124063 w 127790"/>
              <a:gd name="connsiteY167" fmla="*/ 24455 h 100801"/>
              <a:gd name="connsiteX168" fmla="*/ 123019 w 127790"/>
              <a:gd name="connsiteY168" fmla="*/ 25200 h 100801"/>
              <a:gd name="connsiteX169" fmla="*/ 122273 w 127790"/>
              <a:gd name="connsiteY169" fmla="*/ 25200 h 100801"/>
              <a:gd name="connsiteX170" fmla="*/ 122423 w 127790"/>
              <a:gd name="connsiteY170" fmla="*/ 23560 h 100801"/>
              <a:gd name="connsiteX171" fmla="*/ 122870 w 127790"/>
              <a:gd name="connsiteY171" fmla="*/ 22516 h 100801"/>
              <a:gd name="connsiteX172" fmla="*/ 124063 w 127790"/>
              <a:gd name="connsiteY172" fmla="*/ 22516 h 100801"/>
              <a:gd name="connsiteX173" fmla="*/ 124361 w 127790"/>
              <a:gd name="connsiteY173" fmla="*/ 23262 h 100801"/>
              <a:gd name="connsiteX174" fmla="*/ 124361 w 127790"/>
              <a:gd name="connsiteY174" fmla="*/ 24455 h 100801"/>
              <a:gd name="connsiteX175" fmla="*/ 27437 w 127790"/>
              <a:gd name="connsiteY175" fmla="*/ 52041 h 100801"/>
              <a:gd name="connsiteX176" fmla="*/ 28480 w 127790"/>
              <a:gd name="connsiteY176" fmla="*/ 50699 h 100801"/>
              <a:gd name="connsiteX177" fmla="*/ 27735 w 127790"/>
              <a:gd name="connsiteY177" fmla="*/ 49357 h 100801"/>
              <a:gd name="connsiteX178" fmla="*/ 26542 w 127790"/>
              <a:gd name="connsiteY178" fmla="*/ 50102 h 100801"/>
              <a:gd name="connsiteX179" fmla="*/ 26542 w 127790"/>
              <a:gd name="connsiteY179" fmla="*/ 50550 h 100801"/>
              <a:gd name="connsiteX180" fmla="*/ 26990 w 127790"/>
              <a:gd name="connsiteY180" fmla="*/ 52041 h 100801"/>
              <a:gd name="connsiteX181" fmla="*/ 27437 w 127790"/>
              <a:gd name="connsiteY181" fmla="*/ 52041 h 10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127790" h="100801">
                <a:moveTo>
                  <a:pt x="58751" y="56514"/>
                </a:moveTo>
                <a:lnTo>
                  <a:pt x="59496" y="56067"/>
                </a:lnTo>
                <a:lnTo>
                  <a:pt x="62180" y="56365"/>
                </a:lnTo>
                <a:lnTo>
                  <a:pt x="62180" y="55321"/>
                </a:lnTo>
                <a:cubicBezTo>
                  <a:pt x="62180" y="55321"/>
                  <a:pt x="61286" y="54278"/>
                  <a:pt x="61286" y="54278"/>
                </a:cubicBezTo>
                <a:lnTo>
                  <a:pt x="59646" y="52935"/>
                </a:lnTo>
                <a:lnTo>
                  <a:pt x="55918" y="54278"/>
                </a:lnTo>
                <a:lnTo>
                  <a:pt x="54427" y="55470"/>
                </a:lnTo>
                <a:lnTo>
                  <a:pt x="56514" y="56216"/>
                </a:lnTo>
                <a:lnTo>
                  <a:pt x="58751" y="56514"/>
                </a:lnTo>
                <a:close/>
                <a:moveTo>
                  <a:pt x="46524" y="52935"/>
                </a:moveTo>
                <a:lnTo>
                  <a:pt x="47866" y="52339"/>
                </a:lnTo>
                <a:lnTo>
                  <a:pt x="48611" y="51593"/>
                </a:lnTo>
                <a:lnTo>
                  <a:pt x="49506" y="49804"/>
                </a:lnTo>
                <a:lnTo>
                  <a:pt x="48611" y="48611"/>
                </a:lnTo>
                <a:lnTo>
                  <a:pt x="47567" y="49953"/>
                </a:lnTo>
                <a:lnTo>
                  <a:pt x="46524" y="50550"/>
                </a:lnTo>
                <a:lnTo>
                  <a:pt x="42796" y="52041"/>
                </a:lnTo>
                <a:lnTo>
                  <a:pt x="44585" y="53085"/>
                </a:lnTo>
                <a:lnTo>
                  <a:pt x="46524" y="53085"/>
                </a:lnTo>
                <a:close/>
                <a:moveTo>
                  <a:pt x="75302" y="48015"/>
                </a:moveTo>
                <a:lnTo>
                  <a:pt x="76048" y="48015"/>
                </a:lnTo>
                <a:cubicBezTo>
                  <a:pt x="76048" y="48015"/>
                  <a:pt x="76346" y="47567"/>
                  <a:pt x="76346" y="47567"/>
                </a:cubicBezTo>
                <a:lnTo>
                  <a:pt x="75302" y="46673"/>
                </a:lnTo>
                <a:lnTo>
                  <a:pt x="74557" y="45629"/>
                </a:lnTo>
                <a:lnTo>
                  <a:pt x="74109" y="45629"/>
                </a:lnTo>
                <a:cubicBezTo>
                  <a:pt x="74109" y="45629"/>
                  <a:pt x="72917" y="46673"/>
                  <a:pt x="72917" y="46673"/>
                </a:cubicBezTo>
                <a:lnTo>
                  <a:pt x="73513" y="47567"/>
                </a:lnTo>
                <a:lnTo>
                  <a:pt x="75302" y="48015"/>
                </a:lnTo>
                <a:close/>
                <a:moveTo>
                  <a:pt x="126449" y="30717"/>
                </a:moveTo>
                <a:lnTo>
                  <a:pt x="126150" y="14613"/>
                </a:lnTo>
                <a:lnTo>
                  <a:pt x="124361" y="12227"/>
                </a:lnTo>
                <a:lnTo>
                  <a:pt x="123914" y="12824"/>
                </a:lnTo>
                <a:lnTo>
                  <a:pt x="123168" y="12824"/>
                </a:lnTo>
                <a:cubicBezTo>
                  <a:pt x="123168" y="12824"/>
                  <a:pt x="121379" y="12377"/>
                  <a:pt x="121379" y="12377"/>
                </a:cubicBezTo>
                <a:lnTo>
                  <a:pt x="120335" y="11034"/>
                </a:lnTo>
                <a:lnTo>
                  <a:pt x="120335" y="9394"/>
                </a:lnTo>
                <a:cubicBezTo>
                  <a:pt x="120335" y="9394"/>
                  <a:pt x="120633" y="6412"/>
                  <a:pt x="120633" y="6412"/>
                </a:cubicBezTo>
                <a:lnTo>
                  <a:pt x="121081" y="3579"/>
                </a:lnTo>
                <a:lnTo>
                  <a:pt x="121081" y="596"/>
                </a:lnTo>
                <a:cubicBezTo>
                  <a:pt x="121081" y="596"/>
                  <a:pt x="119589" y="0"/>
                  <a:pt x="119589" y="0"/>
                </a:cubicBezTo>
                <a:lnTo>
                  <a:pt x="118695" y="0"/>
                </a:lnTo>
                <a:cubicBezTo>
                  <a:pt x="118695" y="0"/>
                  <a:pt x="118546" y="447"/>
                  <a:pt x="118546" y="447"/>
                </a:cubicBezTo>
                <a:lnTo>
                  <a:pt x="117204" y="4473"/>
                </a:lnTo>
                <a:lnTo>
                  <a:pt x="114967" y="8052"/>
                </a:lnTo>
                <a:lnTo>
                  <a:pt x="103932" y="16701"/>
                </a:lnTo>
                <a:lnTo>
                  <a:pt x="101547" y="19683"/>
                </a:lnTo>
                <a:lnTo>
                  <a:pt x="98564" y="22516"/>
                </a:lnTo>
                <a:lnTo>
                  <a:pt x="98117" y="24305"/>
                </a:lnTo>
                <a:lnTo>
                  <a:pt x="92749" y="29972"/>
                </a:lnTo>
                <a:lnTo>
                  <a:pt x="83504" y="36682"/>
                </a:lnTo>
                <a:lnTo>
                  <a:pt x="81267" y="39515"/>
                </a:lnTo>
                <a:lnTo>
                  <a:pt x="80372" y="42199"/>
                </a:lnTo>
                <a:lnTo>
                  <a:pt x="79180" y="43839"/>
                </a:lnTo>
                <a:lnTo>
                  <a:pt x="77986" y="44734"/>
                </a:lnTo>
                <a:lnTo>
                  <a:pt x="77092" y="46673"/>
                </a:lnTo>
                <a:lnTo>
                  <a:pt x="76048" y="49655"/>
                </a:lnTo>
                <a:lnTo>
                  <a:pt x="74408" y="52041"/>
                </a:lnTo>
                <a:lnTo>
                  <a:pt x="72022" y="52786"/>
                </a:lnTo>
                <a:lnTo>
                  <a:pt x="67847" y="55172"/>
                </a:lnTo>
                <a:lnTo>
                  <a:pt x="61136" y="57856"/>
                </a:lnTo>
                <a:lnTo>
                  <a:pt x="58751" y="57856"/>
                </a:lnTo>
                <a:cubicBezTo>
                  <a:pt x="58751" y="57856"/>
                  <a:pt x="46374" y="57260"/>
                  <a:pt x="46374" y="57260"/>
                </a:cubicBezTo>
                <a:lnTo>
                  <a:pt x="38322" y="55918"/>
                </a:lnTo>
                <a:lnTo>
                  <a:pt x="28332" y="55918"/>
                </a:lnTo>
                <a:cubicBezTo>
                  <a:pt x="28332" y="55918"/>
                  <a:pt x="24753" y="56961"/>
                  <a:pt x="24753" y="56961"/>
                </a:cubicBezTo>
                <a:lnTo>
                  <a:pt x="17893" y="60391"/>
                </a:lnTo>
                <a:lnTo>
                  <a:pt x="14464" y="61137"/>
                </a:lnTo>
                <a:lnTo>
                  <a:pt x="8798" y="60689"/>
                </a:lnTo>
                <a:lnTo>
                  <a:pt x="7157" y="59944"/>
                </a:lnTo>
                <a:lnTo>
                  <a:pt x="5815" y="58154"/>
                </a:lnTo>
                <a:lnTo>
                  <a:pt x="5219" y="52935"/>
                </a:lnTo>
                <a:lnTo>
                  <a:pt x="4324" y="52637"/>
                </a:lnTo>
                <a:lnTo>
                  <a:pt x="2535" y="52935"/>
                </a:lnTo>
                <a:lnTo>
                  <a:pt x="1491" y="51444"/>
                </a:lnTo>
                <a:lnTo>
                  <a:pt x="1043" y="50400"/>
                </a:lnTo>
                <a:lnTo>
                  <a:pt x="0" y="51892"/>
                </a:lnTo>
                <a:lnTo>
                  <a:pt x="0" y="56514"/>
                </a:lnTo>
                <a:cubicBezTo>
                  <a:pt x="0" y="56514"/>
                  <a:pt x="596" y="58005"/>
                  <a:pt x="596" y="58005"/>
                </a:cubicBezTo>
                <a:lnTo>
                  <a:pt x="1491" y="59347"/>
                </a:lnTo>
                <a:lnTo>
                  <a:pt x="2982" y="61286"/>
                </a:lnTo>
                <a:lnTo>
                  <a:pt x="4473" y="63224"/>
                </a:lnTo>
                <a:lnTo>
                  <a:pt x="5964" y="65163"/>
                </a:lnTo>
                <a:lnTo>
                  <a:pt x="7456" y="67101"/>
                </a:lnTo>
                <a:lnTo>
                  <a:pt x="8946" y="69040"/>
                </a:lnTo>
                <a:lnTo>
                  <a:pt x="10438" y="70978"/>
                </a:lnTo>
                <a:lnTo>
                  <a:pt x="11929" y="72917"/>
                </a:lnTo>
                <a:lnTo>
                  <a:pt x="13420" y="74855"/>
                </a:lnTo>
                <a:lnTo>
                  <a:pt x="14911" y="76794"/>
                </a:lnTo>
                <a:lnTo>
                  <a:pt x="16402" y="78732"/>
                </a:lnTo>
                <a:lnTo>
                  <a:pt x="17893" y="80671"/>
                </a:lnTo>
                <a:lnTo>
                  <a:pt x="19385" y="82609"/>
                </a:lnTo>
                <a:lnTo>
                  <a:pt x="20876" y="84548"/>
                </a:lnTo>
                <a:lnTo>
                  <a:pt x="22367" y="86486"/>
                </a:lnTo>
                <a:lnTo>
                  <a:pt x="23858" y="88425"/>
                </a:lnTo>
                <a:lnTo>
                  <a:pt x="25349" y="90363"/>
                </a:lnTo>
                <a:lnTo>
                  <a:pt x="26542" y="91854"/>
                </a:lnTo>
                <a:lnTo>
                  <a:pt x="28779" y="92152"/>
                </a:lnTo>
                <a:lnTo>
                  <a:pt x="29524" y="92152"/>
                </a:lnTo>
                <a:cubicBezTo>
                  <a:pt x="29524" y="92152"/>
                  <a:pt x="31463" y="92451"/>
                  <a:pt x="31463" y="92451"/>
                </a:cubicBezTo>
                <a:lnTo>
                  <a:pt x="34594" y="92898"/>
                </a:lnTo>
                <a:lnTo>
                  <a:pt x="38621" y="93494"/>
                </a:lnTo>
                <a:lnTo>
                  <a:pt x="43392" y="94091"/>
                </a:lnTo>
                <a:lnTo>
                  <a:pt x="48760" y="94837"/>
                </a:lnTo>
                <a:lnTo>
                  <a:pt x="54427" y="95582"/>
                </a:lnTo>
                <a:lnTo>
                  <a:pt x="60242" y="96328"/>
                </a:lnTo>
                <a:lnTo>
                  <a:pt x="66057" y="97073"/>
                </a:lnTo>
                <a:lnTo>
                  <a:pt x="71724" y="97819"/>
                </a:lnTo>
                <a:lnTo>
                  <a:pt x="77092" y="98564"/>
                </a:lnTo>
                <a:lnTo>
                  <a:pt x="81864" y="99161"/>
                </a:lnTo>
                <a:lnTo>
                  <a:pt x="85889" y="99757"/>
                </a:lnTo>
                <a:lnTo>
                  <a:pt x="89021" y="100205"/>
                </a:lnTo>
                <a:lnTo>
                  <a:pt x="90959" y="100503"/>
                </a:lnTo>
                <a:lnTo>
                  <a:pt x="91705" y="100503"/>
                </a:lnTo>
                <a:cubicBezTo>
                  <a:pt x="91705" y="100503"/>
                  <a:pt x="93793" y="100801"/>
                  <a:pt x="93793" y="100801"/>
                </a:cubicBezTo>
                <a:lnTo>
                  <a:pt x="94240" y="100801"/>
                </a:lnTo>
                <a:cubicBezTo>
                  <a:pt x="94240" y="100801"/>
                  <a:pt x="96029" y="98415"/>
                  <a:pt x="96029" y="98415"/>
                </a:cubicBezTo>
                <a:lnTo>
                  <a:pt x="96029" y="94240"/>
                </a:lnTo>
                <a:cubicBezTo>
                  <a:pt x="96029" y="94240"/>
                  <a:pt x="96178" y="92152"/>
                  <a:pt x="96178" y="92152"/>
                </a:cubicBezTo>
                <a:lnTo>
                  <a:pt x="96178" y="88872"/>
                </a:lnTo>
                <a:cubicBezTo>
                  <a:pt x="96178" y="88872"/>
                  <a:pt x="98266" y="84398"/>
                  <a:pt x="98266" y="84398"/>
                </a:cubicBezTo>
                <a:lnTo>
                  <a:pt x="100503" y="78732"/>
                </a:lnTo>
                <a:lnTo>
                  <a:pt x="102143" y="75004"/>
                </a:lnTo>
                <a:lnTo>
                  <a:pt x="103485" y="71724"/>
                </a:lnTo>
                <a:lnTo>
                  <a:pt x="104529" y="69040"/>
                </a:lnTo>
                <a:lnTo>
                  <a:pt x="105125" y="66356"/>
                </a:lnTo>
                <a:lnTo>
                  <a:pt x="104827" y="64417"/>
                </a:lnTo>
                <a:lnTo>
                  <a:pt x="104081" y="63672"/>
                </a:lnTo>
                <a:lnTo>
                  <a:pt x="103485" y="62777"/>
                </a:lnTo>
                <a:lnTo>
                  <a:pt x="105573" y="61286"/>
                </a:lnTo>
                <a:lnTo>
                  <a:pt x="109450" y="60391"/>
                </a:lnTo>
                <a:lnTo>
                  <a:pt x="111686" y="60391"/>
                </a:lnTo>
                <a:cubicBezTo>
                  <a:pt x="111686" y="60391"/>
                  <a:pt x="114668" y="59944"/>
                  <a:pt x="114668" y="59944"/>
                </a:cubicBezTo>
                <a:lnTo>
                  <a:pt x="117054" y="59347"/>
                </a:lnTo>
                <a:lnTo>
                  <a:pt x="117054" y="58453"/>
                </a:lnTo>
                <a:cubicBezTo>
                  <a:pt x="117054" y="58453"/>
                  <a:pt x="116607" y="56961"/>
                  <a:pt x="116607" y="56961"/>
                </a:cubicBezTo>
                <a:lnTo>
                  <a:pt x="115563" y="54874"/>
                </a:lnTo>
                <a:lnTo>
                  <a:pt x="112134" y="54874"/>
                </a:lnTo>
                <a:cubicBezTo>
                  <a:pt x="112134" y="54874"/>
                  <a:pt x="111090" y="54128"/>
                  <a:pt x="111090" y="54128"/>
                </a:cubicBezTo>
                <a:lnTo>
                  <a:pt x="112283" y="50997"/>
                </a:lnTo>
                <a:lnTo>
                  <a:pt x="112283" y="49953"/>
                </a:lnTo>
                <a:cubicBezTo>
                  <a:pt x="112283" y="49953"/>
                  <a:pt x="111836" y="48760"/>
                  <a:pt x="111836" y="48760"/>
                </a:cubicBezTo>
                <a:lnTo>
                  <a:pt x="111388" y="46822"/>
                </a:lnTo>
                <a:lnTo>
                  <a:pt x="111686" y="44287"/>
                </a:lnTo>
                <a:lnTo>
                  <a:pt x="112432" y="42647"/>
                </a:lnTo>
                <a:lnTo>
                  <a:pt x="112432" y="41304"/>
                </a:lnTo>
                <a:cubicBezTo>
                  <a:pt x="112432" y="41304"/>
                  <a:pt x="112134" y="38471"/>
                  <a:pt x="112134" y="38471"/>
                </a:cubicBezTo>
                <a:lnTo>
                  <a:pt x="112134" y="35936"/>
                </a:lnTo>
                <a:cubicBezTo>
                  <a:pt x="112134" y="35936"/>
                  <a:pt x="113028" y="34744"/>
                  <a:pt x="113028" y="34744"/>
                </a:cubicBezTo>
                <a:lnTo>
                  <a:pt x="114221" y="33551"/>
                </a:lnTo>
                <a:lnTo>
                  <a:pt x="115414" y="32954"/>
                </a:lnTo>
                <a:lnTo>
                  <a:pt x="116607" y="32954"/>
                </a:lnTo>
                <a:cubicBezTo>
                  <a:pt x="116607" y="32954"/>
                  <a:pt x="117651" y="33551"/>
                  <a:pt x="117651" y="33551"/>
                </a:cubicBezTo>
                <a:lnTo>
                  <a:pt x="118098" y="34893"/>
                </a:lnTo>
                <a:lnTo>
                  <a:pt x="117800" y="35787"/>
                </a:lnTo>
                <a:lnTo>
                  <a:pt x="117054" y="35787"/>
                </a:lnTo>
                <a:cubicBezTo>
                  <a:pt x="117054" y="35787"/>
                  <a:pt x="116756" y="36235"/>
                  <a:pt x="116756" y="36235"/>
                </a:cubicBezTo>
                <a:lnTo>
                  <a:pt x="117800" y="38024"/>
                </a:lnTo>
                <a:lnTo>
                  <a:pt x="119291" y="39813"/>
                </a:lnTo>
                <a:lnTo>
                  <a:pt x="120484" y="39515"/>
                </a:lnTo>
                <a:lnTo>
                  <a:pt x="121677" y="38173"/>
                </a:lnTo>
                <a:lnTo>
                  <a:pt x="123019" y="37129"/>
                </a:lnTo>
                <a:lnTo>
                  <a:pt x="124659" y="36086"/>
                </a:lnTo>
                <a:lnTo>
                  <a:pt x="125852" y="34147"/>
                </a:lnTo>
                <a:lnTo>
                  <a:pt x="126896" y="32954"/>
                </a:lnTo>
                <a:lnTo>
                  <a:pt x="127791" y="32954"/>
                </a:lnTo>
                <a:cubicBezTo>
                  <a:pt x="127791" y="32954"/>
                  <a:pt x="127343" y="31612"/>
                  <a:pt x="127343" y="31612"/>
                </a:cubicBezTo>
                <a:close/>
                <a:moveTo>
                  <a:pt x="124063" y="24455"/>
                </a:moveTo>
                <a:lnTo>
                  <a:pt x="123019" y="25200"/>
                </a:lnTo>
                <a:lnTo>
                  <a:pt x="122273" y="25200"/>
                </a:lnTo>
                <a:cubicBezTo>
                  <a:pt x="122273" y="25200"/>
                  <a:pt x="122423" y="23560"/>
                  <a:pt x="122423" y="23560"/>
                </a:cubicBezTo>
                <a:lnTo>
                  <a:pt x="122870" y="22516"/>
                </a:lnTo>
                <a:lnTo>
                  <a:pt x="124063" y="22516"/>
                </a:lnTo>
                <a:cubicBezTo>
                  <a:pt x="124063" y="22516"/>
                  <a:pt x="124361" y="23262"/>
                  <a:pt x="124361" y="23262"/>
                </a:cubicBezTo>
                <a:lnTo>
                  <a:pt x="124361" y="24455"/>
                </a:lnTo>
                <a:close/>
                <a:moveTo>
                  <a:pt x="27437" y="52041"/>
                </a:moveTo>
                <a:lnTo>
                  <a:pt x="28480" y="50699"/>
                </a:lnTo>
                <a:lnTo>
                  <a:pt x="27735" y="49357"/>
                </a:lnTo>
                <a:lnTo>
                  <a:pt x="26542" y="50102"/>
                </a:lnTo>
                <a:lnTo>
                  <a:pt x="26542" y="50550"/>
                </a:lnTo>
                <a:cubicBezTo>
                  <a:pt x="26542" y="50550"/>
                  <a:pt x="26990" y="52041"/>
                  <a:pt x="26990" y="52041"/>
                </a:cubicBezTo>
                <a:lnTo>
                  <a:pt x="27437" y="5204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2" name="Ukraine__">
            <a:extLst>
              <a:ext uri="{FF2B5EF4-FFF2-40B4-BE49-F238E27FC236}">
                <a16:creationId xmlns:a16="http://schemas.microsoft.com/office/drawing/2014/main" id="{47611F2D-8C95-1D2E-5457-63EA954F4EF9}"/>
              </a:ext>
            </a:extLst>
          </p:cNvPr>
          <p:cNvSpPr/>
          <p:nvPr/>
        </p:nvSpPr>
        <p:spPr>
          <a:xfrm>
            <a:off x="6584647" y="2487587"/>
            <a:ext cx="474630" cy="300599"/>
          </a:xfrm>
          <a:custGeom>
            <a:avLst/>
            <a:gdLst>
              <a:gd name="connsiteX0" fmla="*/ 249915 w 474630"/>
              <a:gd name="connsiteY0" fmla="*/ 216812 h 280036"/>
              <a:gd name="connsiteX1" fmla="*/ 248573 w 474630"/>
              <a:gd name="connsiteY1" fmla="*/ 215768 h 280036"/>
              <a:gd name="connsiteX2" fmla="*/ 246635 w 474630"/>
              <a:gd name="connsiteY2" fmla="*/ 213382 h 280036"/>
              <a:gd name="connsiteX3" fmla="*/ 247231 w 474630"/>
              <a:gd name="connsiteY3" fmla="*/ 215619 h 280036"/>
              <a:gd name="connsiteX4" fmla="*/ 248126 w 474630"/>
              <a:gd name="connsiteY4" fmla="*/ 217259 h 280036"/>
              <a:gd name="connsiteX5" fmla="*/ 251704 w 474630"/>
              <a:gd name="connsiteY5" fmla="*/ 218750 h 280036"/>
              <a:gd name="connsiteX6" fmla="*/ 259906 w 474630"/>
              <a:gd name="connsiteY6" fmla="*/ 220391 h 280036"/>
              <a:gd name="connsiteX7" fmla="*/ 263634 w 474630"/>
              <a:gd name="connsiteY7" fmla="*/ 220838 h 280036"/>
              <a:gd name="connsiteX8" fmla="*/ 260055 w 474630"/>
              <a:gd name="connsiteY8" fmla="*/ 219198 h 280036"/>
              <a:gd name="connsiteX9" fmla="*/ 250214 w 474630"/>
              <a:gd name="connsiteY9" fmla="*/ 216812 h 280036"/>
              <a:gd name="connsiteX10" fmla="*/ 473288 w 474630"/>
              <a:gd name="connsiteY10" fmla="*/ 108555 h 280036"/>
              <a:gd name="connsiteX11" fmla="*/ 471499 w 474630"/>
              <a:gd name="connsiteY11" fmla="*/ 106318 h 280036"/>
              <a:gd name="connsiteX12" fmla="*/ 471499 w 474630"/>
              <a:gd name="connsiteY12" fmla="*/ 103933 h 280036"/>
              <a:gd name="connsiteX13" fmla="*/ 472543 w 474630"/>
              <a:gd name="connsiteY13" fmla="*/ 102292 h 280036"/>
              <a:gd name="connsiteX14" fmla="*/ 472095 w 474630"/>
              <a:gd name="connsiteY14" fmla="*/ 101099 h 280036"/>
              <a:gd name="connsiteX15" fmla="*/ 470753 w 474630"/>
              <a:gd name="connsiteY15" fmla="*/ 100354 h 280036"/>
              <a:gd name="connsiteX16" fmla="*/ 468815 w 474630"/>
              <a:gd name="connsiteY16" fmla="*/ 100354 h 280036"/>
              <a:gd name="connsiteX17" fmla="*/ 466727 w 474630"/>
              <a:gd name="connsiteY17" fmla="*/ 101398 h 280036"/>
              <a:gd name="connsiteX18" fmla="*/ 464192 w 474630"/>
              <a:gd name="connsiteY18" fmla="*/ 101398 h 280036"/>
              <a:gd name="connsiteX19" fmla="*/ 460166 w 474630"/>
              <a:gd name="connsiteY19" fmla="*/ 98415 h 280036"/>
              <a:gd name="connsiteX20" fmla="*/ 455842 w 474630"/>
              <a:gd name="connsiteY20" fmla="*/ 95582 h 280036"/>
              <a:gd name="connsiteX21" fmla="*/ 453307 w 474630"/>
              <a:gd name="connsiteY21" fmla="*/ 95582 h 280036"/>
              <a:gd name="connsiteX22" fmla="*/ 451518 w 474630"/>
              <a:gd name="connsiteY22" fmla="*/ 95135 h 280036"/>
              <a:gd name="connsiteX23" fmla="*/ 450027 w 474630"/>
              <a:gd name="connsiteY23" fmla="*/ 93644 h 280036"/>
              <a:gd name="connsiteX24" fmla="*/ 449132 w 474630"/>
              <a:gd name="connsiteY24" fmla="*/ 91854 h 280036"/>
              <a:gd name="connsiteX25" fmla="*/ 448088 w 474630"/>
              <a:gd name="connsiteY25" fmla="*/ 91109 h 280036"/>
              <a:gd name="connsiteX26" fmla="*/ 446448 w 474630"/>
              <a:gd name="connsiteY26" fmla="*/ 91556 h 280036"/>
              <a:gd name="connsiteX27" fmla="*/ 444211 w 474630"/>
              <a:gd name="connsiteY27" fmla="*/ 92451 h 280036"/>
              <a:gd name="connsiteX28" fmla="*/ 441378 w 474630"/>
              <a:gd name="connsiteY28" fmla="*/ 92153 h 280036"/>
              <a:gd name="connsiteX29" fmla="*/ 437650 w 474630"/>
              <a:gd name="connsiteY29" fmla="*/ 90065 h 280036"/>
              <a:gd name="connsiteX30" fmla="*/ 434220 w 474630"/>
              <a:gd name="connsiteY30" fmla="*/ 87679 h 280036"/>
              <a:gd name="connsiteX31" fmla="*/ 431685 w 474630"/>
              <a:gd name="connsiteY31" fmla="*/ 87679 h 280036"/>
              <a:gd name="connsiteX32" fmla="*/ 429001 w 474630"/>
              <a:gd name="connsiteY32" fmla="*/ 87232 h 280036"/>
              <a:gd name="connsiteX33" fmla="*/ 423932 w 474630"/>
              <a:gd name="connsiteY33" fmla="*/ 84100 h 280036"/>
              <a:gd name="connsiteX34" fmla="*/ 422590 w 474630"/>
              <a:gd name="connsiteY34" fmla="*/ 84100 h 280036"/>
              <a:gd name="connsiteX35" fmla="*/ 421695 w 474630"/>
              <a:gd name="connsiteY35" fmla="*/ 84995 h 280036"/>
              <a:gd name="connsiteX36" fmla="*/ 421248 w 474630"/>
              <a:gd name="connsiteY36" fmla="*/ 87530 h 280036"/>
              <a:gd name="connsiteX37" fmla="*/ 420800 w 474630"/>
              <a:gd name="connsiteY37" fmla="*/ 88127 h 280036"/>
              <a:gd name="connsiteX38" fmla="*/ 419905 w 474630"/>
              <a:gd name="connsiteY38" fmla="*/ 88574 h 280036"/>
              <a:gd name="connsiteX39" fmla="*/ 418116 w 474630"/>
              <a:gd name="connsiteY39" fmla="*/ 88872 h 280036"/>
              <a:gd name="connsiteX40" fmla="*/ 415581 w 474630"/>
              <a:gd name="connsiteY40" fmla="*/ 87232 h 280036"/>
              <a:gd name="connsiteX41" fmla="*/ 409169 w 474630"/>
              <a:gd name="connsiteY41" fmla="*/ 82013 h 280036"/>
              <a:gd name="connsiteX42" fmla="*/ 406634 w 474630"/>
              <a:gd name="connsiteY42" fmla="*/ 78285 h 280036"/>
              <a:gd name="connsiteX43" fmla="*/ 406038 w 474630"/>
              <a:gd name="connsiteY43" fmla="*/ 75452 h 280036"/>
              <a:gd name="connsiteX44" fmla="*/ 403950 w 474630"/>
              <a:gd name="connsiteY44" fmla="*/ 73662 h 280036"/>
              <a:gd name="connsiteX45" fmla="*/ 401862 w 474630"/>
              <a:gd name="connsiteY45" fmla="*/ 71128 h 280036"/>
              <a:gd name="connsiteX46" fmla="*/ 399775 w 474630"/>
              <a:gd name="connsiteY46" fmla="*/ 71128 h 280036"/>
              <a:gd name="connsiteX47" fmla="*/ 397389 w 474630"/>
              <a:gd name="connsiteY47" fmla="*/ 71724 h 280036"/>
              <a:gd name="connsiteX48" fmla="*/ 395153 w 474630"/>
              <a:gd name="connsiteY48" fmla="*/ 72917 h 280036"/>
              <a:gd name="connsiteX49" fmla="*/ 394109 w 474630"/>
              <a:gd name="connsiteY49" fmla="*/ 73215 h 280036"/>
              <a:gd name="connsiteX50" fmla="*/ 390381 w 474630"/>
              <a:gd name="connsiteY50" fmla="*/ 73662 h 280036"/>
              <a:gd name="connsiteX51" fmla="*/ 384416 w 474630"/>
              <a:gd name="connsiteY51" fmla="*/ 75452 h 280036"/>
              <a:gd name="connsiteX52" fmla="*/ 382776 w 474630"/>
              <a:gd name="connsiteY52" fmla="*/ 77092 h 280036"/>
              <a:gd name="connsiteX53" fmla="*/ 380689 w 474630"/>
              <a:gd name="connsiteY53" fmla="*/ 78434 h 280036"/>
              <a:gd name="connsiteX54" fmla="*/ 379048 w 474630"/>
              <a:gd name="connsiteY54" fmla="*/ 77539 h 280036"/>
              <a:gd name="connsiteX55" fmla="*/ 377408 w 474630"/>
              <a:gd name="connsiteY55" fmla="*/ 75899 h 280036"/>
              <a:gd name="connsiteX56" fmla="*/ 373978 w 474630"/>
              <a:gd name="connsiteY56" fmla="*/ 75303 h 280036"/>
              <a:gd name="connsiteX57" fmla="*/ 372338 w 474630"/>
              <a:gd name="connsiteY57" fmla="*/ 75899 h 280036"/>
              <a:gd name="connsiteX58" fmla="*/ 370698 w 474630"/>
              <a:gd name="connsiteY58" fmla="*/ 74706 h 280036"/>
              <a:gd name="connsiteX59" fmla="*/ 369206 w 474630"/>
              <a:gd name="connsiteY59" fmla="*/ 72619 h 280036"/>
              <a:gd name="connsiteX60" fmla="*/ 367268 w 474630"/>
              <a:gd name="connsiteY60" fmla="*/ 71128 h 280036"/>
              <a:gd name="connsiteX61" fmla="*/ 364435 w 474630"/>
              <a:gd name="connsiteY61" fmla="*/ 70680 h 280036"/>
              <a:gd name="connsiteX62" fmla="*/ 361303 w 474630"/>
              <a:gd name="connsiteY62" fmla="*/ 70084 h 280036"/>
              <a:gd name="connsiteX63" fmla="*/ 358769 w 474630"/>
              <a:gd name="connsiteY63" fmla="*/ 71277 h 280036"/>
              <a:gd name="connsiteX64" fmla="*/ 355488 w 474630"/>
              <a:gd name="connsiteY64" fmla="*/ 73364 h 280036"/>
              <a:gd name="connsiteX65" fmla="*/ 353252 w 474630"/>
              <a:gd name="connsiteY65" fmla="*/ 72619 h 280036"/>
              <a:gd name="connsiteX66" fmla="*/ 352058 w 474630"/>
              <a:gd name="connsiteY66" fmla="*/ 70084 h 280036"/>
              <a:gd name="connsiteX67" fmla="*/ 350567 w 474630"/>
              <a:gd name="connsiteY67" fmla="*/ 69338 h 280036"/>
              <a:gd name="connsiteX68" fmla="*/ 348480 w 474630"/>
              <a:gd name="connsiteY68" fmla="*/ 66505 h 280036"/>
              <a:gd name="connsiteX69" fmla="*/ 347883 w 474630"/>
              <a:gd name="connsiteY69" fmla="*/ 63970 h 280036"/>
              <a:gd name="connsiteX70" fmla="*/ 348480 w 474630"/>
              <a:gd name="connsiteY70" fmla="*/ 62777 h 280036"/>
              <a:gd name="connsiteX71" fmla="*/ 349225 w 474630"/>
              <a:gd name="connsiteY71" fmla="*/ 61286 h 280036"/>
              <a:gd name="connsiteX72" fmla="*/ 349225 w 474630"/>
              <a:gd name="connsiteY72" fmla="*/ 59646 h 280036"/>
              <a:gd name="connsiteX73" fmla="*/ 348629 w 474630"/>
              <a:gd name="connsiteY73" fmla="*/ 58155 h 280036"/>
              <a:gd name="connsiteX74" fmla="*/ 347734 w 474630"/>
              <a:gd name="connsiteY74" fmla="*/ 56962 h 280036"/>
              <a:gd name="connsiteX75" fmla="*/ 346691 w 474630"/>
              <a:gd name="connsiteY75" fmla="*/ 53085 h 280036"/>
              <a:gd name="connsiteX76" fmla="*/ 345796 w 474630"/>
              <a:gd name="connsiteY76" fmla="*/ 51444 h 280036"/>
              <a:gd name="connsiteX77" fmla="*/ 345796 w 474630"/>
              <a:gd name="connsiteY77" fmla="*/ 50102 h 280036"/>
              <a:gd name="connsiteX78" fmla="*/ 346392 w 474630"/>
              <a:gd name="connsiteY78" fmla="*/ 48909 h 280036"/>
              <a:gd name="connsiteX79" fmla="*/ 345796 w 474630"/>
              <a:gd name="connsiteY79" fmla="*/ 48015 h 280036"/>
              <a:gd name="connsiteX80" fmla="*/ 344603 w 474630"/>
              <a:gd name="connsiteY80" fmla="*/ 48015 h 280036"/>
              <a:gd name="connsiteX81" fmla="*/ 342664 w 474630"/>
              <a:gd name="connsiteY81" fmla="*/ 48015 h 280036"/>
              <a:gd name="connsiteX82" fmla="*/ 341620 w 474630"/>
              <a:gd name="connsiteY82" fmla="*/ 47418 h 280036"/>
              <a:gd name="connsiteX83" fmla="*/ 340428 w 474630"/>
              <a:gd name="connsiteY83" fmla="*/ 45182 h 280036"/>
              <a:gd name="connsiteX84" fmla="*/ 339831 w 474630"/>
              <a:gd name="connsiteY84" fmla="*/ 42945 h 280036"/>
              <a:gd name="connsiteX85" fmla="*/ 339086 w 474630"/>
              <a:gd name="connsiteY85" fmla="*/ 42050 h 280036"/>
              <a:gd name="connsiteX86" fmla="*/ 337147 w 474630"/>
              <a:gd name="connsiteY86" fmla="*/ 42050 h 280036"/>
              <a:gd name="connsiteX87" fmla="*/ 334016 w 474630"/>
              <a:gd name="connsiteY87" fmla="*/ 42498 h 280036"/>
              <a:gd name="connsiteX88" fmla="*/ 331183 w 474630"/>
              <a:gd name="connsiteY88" fmla="*/ 43243 h 280036"/>
              <a:gd name="connsiteX89" fmla="*/ 329989 w 474630"/>
              <a:gd name="connsiteY89" fmla="*/ 43243 h 280036"/>
              <a:gd name="connsiteX90" fmla="*/ 327455 w 474630"/>
              <a:gd name="connsiteY90" fmla="*/ 42050 h 280036"/>
              <a:gd name="connsiteX91" fmla="*/ 324174 w 474630"/>
              <a:gd name="connsiteY91" fmla="*/ 40857 h 280036"/>
              <a:gd name="connsiteX92" fmla="*/ 317464 w 474630"/>
              <a:gd name="connsiteY92" fmla="*/ 40559 h 280036"/>
              <a:gd name="connsiteX93" fmla="*/ 316868 w 474630"/>
              <a:gd name="connsiteY93" fmla="*/ 40112 h 280036"/>
              <a:gd name="connsiteX94" fmla="*/ 317315 w 474630"/>
              <a:gd name="connsiteY94" fmla="*/ 39366 h 280036"/>
              <a:gd name="connsiteX95" fmla="*/ 318657 w 474630"/>
              <a:gd name="connsiteY95" fmla="*/ 38173 h 280036"/>
              <a:gd name="connsiteX96" fmla="*/ 318657 w 474630"/>
              <a:gd name="connsiteY96" fmla="*/ 37129 h 280036"/>
              <a:gd name="connsiteX97" fmla="*/ 317315 w 474630"/>
              <a:gd name="connsiteY97" fmla="*/ 36235 h 280036"/>
              <a:gd name="connsiteX98" fmla="*/ 316718 w 474630"/>
              <a:gd name="connsiteY98" fmla="*/ 34147 h 280036"/>
              <a:gd name="connsiteX99" fmla="*/ 316718 w 474630"/>
              <a:gd name="connsiteY99" fmla="*/ 31761 h 280036"/>
              <a:gd name="connsiteX100" fmla="*/ 316718 w 474630"/>
              <a:gd name="connsiteY100" fmla="*/ 29226 h 280036"/>
              <a:gd name="connsiteX101" fmla="*/ 315227 w 474630"/>
              <a:gd name="connsiteY101" fmla="*/ 27288 h 280036"/>
              <a:gd name="connsiteX102" fmla="*/ 314333 w 474630"/>
              <a:gd name="connsiteY102" fmla="*/ 25946 h 280036"/>
              <a:gd name="connsiteX103" fmla="*/ 314333 w 474630"/>
              <a:gd name="connsiteY103" fmla="*/ 24753 h 280036"/>
              <a:gd name="connsiteX104" fmla="*/ 317613 w 474630"/>
              <a:gd name="connsiteY104" fmla="*/ 24306 h 280036"/>
              <a:gd name="connsiteX105" fmla="*/ 321341 w 474630"/>
              <a:gd name="connsiteY105" fmla="*/ 23411 h 280036"/>
              <a:gd name="connsiteX106" fmla="*/ 321937 w 474630"/>
              <a:gd name="connsiteY106" fmla="*/ 22516 h 280036"/>
              <a:gd name="connsiteX107" fmla="*/ 321937 w 474630"/>
              <a:gd name="connsiteY107" fmla="*/ 21025 h 280036"/>
              <a:gd name="connsiteX108" fmla="*/ 314333 w 474630"/>
              <a:gd name="connsiteY108" fmla="*/ 13718 h 280036"/>
              <a:gd name="connsiteX109" fmla="*/ 311797 w 474630"/>
              <a:gd name="connsiteY109" fmla="*/ 7307 h 280036"/>
              <a:gd name="connsiteX110" fmla="*/ 309412 w 474630"/>
              <a:gd name="connsiteY110" fmla="*/ 3728 h 280036"/>
              <a:gd name="connsiteX111" fmla="*/ 306728 w 474630"/>
              <a:gd name="connsiteY111" fmla="*/ 1342 h 280036"/>
              <a:gd name="connsiteX112" fmla="*/ 304491 w 474630"/>
              <a:gd name="connsiteY112" fmla="*/ 298 h 280036"/>
              <a:gd name="connsiteX113" fmla="*/ 301210 w 474630"/>
              <a:gd name="connsiteY113" fmla="*/ 746 h 280036"/>
              <a:gd name="connsiteX114" fmla="*/ 296886 w 474630"/>
              <a:gd name="connsiteY114" fmla="*/ 746 h 280036"/>
              <a:gd name="connsiteX115" fmla="*/ 292562 w 474630"/>
              <a:gd name="connsiteY115" fmla="*/ 0 h 280036"/>
              <a:gd name="connsiteX116" fmla="*/ 288983 w 474630"/>
              <a:gd name="connsiteY116" fmla="*/ 447 h 280036"/>
              <a:gd name="connsiteX117" fmla="*/ 282422 w 474630"/>
              <a:gd name="connsiteY117" fmla="*/ 3579 h 280036"/>
              <a:gd name="connsiteX118" fmla="*/ 280036 w 474630"/>
              <a:gd name="connsiteY118" fmla="*/ 3579 h 280036"/>
              <a:gd name="connsiteX119" fmla="*/ 275861 w 474630"/>
              <a:gd name="connsiteY119" fmla="*/ 2684 h 280036"/>
              <a:gd name="connsiteX120" fmla="*/ 272282 w 474630"/>
              <a:gd name="connsiteY120" fmla="*/ 1640 h 280036"/>
              <a:gd name="connsiteX121" fmla="*/ 270344 w 474630"/>
              <a:gd name="connsiteY121" fmla="*/ 1640 h 280036"/>
              <a:gd name="connsiteX122" fmla="*/ 269151 w 474630"/>
              <a:gd name="connsiteY122" fmla="*/ 2088 h 280036"/>
              <a:gd name="connsiteX123" fmla="*/ 268406 w 474630"/>
              <a:gd name="connsiteY123" fmla="*/ 2982 h 280036"/>
              <a:gd name="connsiteX124" fmla="*/ 266318 w 474630"/>
              <a:gd name="connsiteY124" fmla="*/ 8798 h 280036"/>
              <a:gd name="connsiteX125" fmla="*/ 264528 w 474630"/>
              <a:gd name="connsiteY125" fmla="*/ 9991 h 280036"/>
              <a:gd name="connsiteX126" fmla="*/ 261993 w 474630"/>
              <a:gd name="connsiteY126" fmla="*/ 11184 h 280036"/>
              <a:gd name="connsiteX127" fmla="*/ 259906 w 474630"/>
              <a:gd name="connsiteY127" fmla="*/ 11184 h 280036"/>
              <a:gd name="connsiteX128" fmla="*/ 258117 w 474630"/>
              <a:gd name="connsiteY128" fmla="*/ 11184 h 280036"/>
              <a:gd name="connsiteX129" fmla="*/ 255581 w 474630"/>
              <a:gd name="connsiteY129" fmla="*/ 10289 h 280036"/>
              <a:gd name="connsiteX130" fmla="*/ 253196 w 474630"/>
              <a:gd name="connsiteY130" fmla="*/ 9245 h 280036"/>
              <a:gd name="connsiteX131" fmla="*/ 252748 w 474630"/>
              <a:gd name="connsiteY131" fmla="*/ 9245 h 280036"/>
              <a:gd name="connsiteX132" fmla="*/ 247828 w 474630"/>
              <a:gd name="connsiteY132" fmla="*/ 8947 h 280036"/>
              <a:gd name="connsiteX133" fmla="*/ 241863 w 474630"/>
              <a:gd name="connsiteY133" fmla="*/ 8947 h 280036"/>
              <a:gd name="connsiteX134" fmla="*/ 238433 w 474630"/>
              <a:gd name="connsiteY134" fmla="*/ 11034 h 280036"/>
              <a:gd name="connsiteX135" fmla="*/ 237091 w 474630"/>
              <a:gd name="connsiteY135" fmla="*/ 10587 h 280036"/>
              <a:gd name="connsiteX136" fmla="*/ 234706 w 474630"/>
              <a:gd name="connsiteY136" fmla="*/ 10140 h 280036"/>
              <a:gd name="connsiteX137" fmla="*/ 232170 w 474630"/>
              <a:gd name="connsiteY137" fmla="*/ 11333 h 280036"/>
              <a:gd name="connsiteX138" fmla="*/ 228592 w 474630"/>
              <a:gd name="connsiteY138" fmla="*/ 14762 h 280036"/>
              <a:gd name="connsiteX139" fmla="*/ 226206 w 474630"/>
              <a:gd name="connsiteY139" fmla="*/ 16850 h 280036"/>
              <a:gd name="connsiteX140" fmla="*/ 223820 w 474630"/>
              <a:gd name="connsiteY140" fmla="*/ 19832 h 280036"/>
              <a:gd name="connsiteX141" fmla="*/ 223075 w 474630"/>
              <a:gd name="connsiteY141" fmla="*/ 21472 h 280036"/>
              <a:gd name="connsiteX142" fmla="*/ 221583 w 474630"/>
              <a:gd name="connsiteY142" fmla="*/ 24455 h 280036"/>
              <a:gd name="connsiteX143" fmla="*/ 220241 w 474630"/>
              <a:gd name="connsiteY143" fmla="*/ 27884 h 280036"/>
              <a:gd name="connsiteX144" fmla="*/ 220987 w 474630"/>
              <a:gd name="connsiteY144" fmla="*/ 30270 h 280036"/>
              <a:gd name="connsiteX145" fmla="*/ 222031 w 474630"/>
              <a:gd name="connsiteY145" fmla="*/ 32507 h 280036"/>
              <a:gd name="connsiteX146" fmla="*/ 222329 w 474630"/>
              <a:gd name="connsiteY146" fmla="*/ 34893 h 280036"/>
              <a:gd name="connsiteX147" fmla="*/ 222925 w 474630"/>
              <a:gd name="connsiteY147" fmla="*/ 36682 h 280036"/>
              <a:gd name="connsiteX148" fmla="*/ 221434 w 474630"/>
              <a:gd name="connsiteY148" fmla="*/ 38024 h 280036"/>
              <a:gd name="connsiteX149" fmla="*/ 220540 w 474630"/>
              <a:gd name="connsiteY149" fmla="*/ 39963 h 280036"/>
              <a:gd name="connsiteX150" fmla="*/ 218005 w 474630"/>
              <a:gd name="connsiteY150" fmla="*/ 39664 h 280036"/>
              <a:gd name="connsiteX151" fmla="*/ 215022 w 474630"/>
              <a:gd name="connsiteY151" fmla="*/ 37726 h 280036"/>
              <a:gd name="connsiteX152" fmla="*/ 214426 w 474630"/>
              <a:gd name="connsiteY152" fmla="*/ 35042 h 280036"/>
              <a:gd name="connsiteX153" fmla="*/ 212040 w 474630"/>
              <a:gd name="connsiteY153" fmla="*/ 33103 h 280036"/>
              <a:gd name="connsiteX154" fmla="*/ 210549 w 474630"/>
              <a:gd name="connsiteY154" fmla="*/ 32060 h 280036"/>
              <a:gd name="connsiteX155" fmla="*/ 208014 w 474630"/>
              <a:gd name="connsiteY155" fmla="*/ 32060 h 280036"/>
              <a:gd name="connsiteX156" fmla="*/ 203988 w 474630"/>
              <a:gd name="connsiteY156" fmla="*/ 32805 h 280036"/>
              <a:gd name="connsiteX157" fmla="*/ 198620 w 474630"/>
              <a:gd name="connsiteY157" fmla="*/ 33551 h 280036"/>
              <a:gd name="connsiteX158" fmla="*/ 194594 w 474630"/>
              <a:gd name="connsiteY158" fmla="*/ 33551 h 280036"/>
              <a:gd name="connsiteX159" fmla="*/ 192357 w 474630"/>
              <a:gd name="connsiteY159" fmla="*/ 34744 h 280036"/>
              <a:gd name="connsiteX160" fmla="*/ 189077 w 474630"/>
              <a:gd name="connsiteY160" fmla="*/ 35638 h 280036"/>
              <a:gd name="connsiteX161" fmla="*/ 187884 w 474630"/>
              <a:gd name="connsiteY161" fmla="*/ 34594 h 280036"/>
              <a:gd name="connsiteX162" fmla="*/ 186094 w 474630"/>
              <a:gd name="connsiteY162" fmla="*/ 31463 h 280036"/>
              <a:gd name="connsiteX163" fmla="*/ 184603 w 474630"/>
              <a:gd name="connsiteY163" fmla="*/ 28481 h 280036"/>
              <a:gd name="connsiteX164" fmla="*/ 183560 w 474630"/>
              <a:gd name="connsiteY164" fmla="*/ 27139 h 280036"/>
              <a:gd name="connsiteX165" fmla="*/ 182665 w 474630"/>
              <a:gd name="connsiteY165" fmla="*/ 26691 h 280036"/>
              <a:gd name="connsiteX166" fmla="*/ 181621 w 474630"/>
              <a:gd name="connsiteY166" fmla="*/ 26691 h 280036"/>
              <a:gd name="connsiteX167" fmla="*/ 180428 w 474630"/>
              <a:gd name="connsiteY167" fmla="*/ 27735 h 280036"/>
              <a:gd name="connsiteX168" fmla="*/ 179533 w 474630"/>
              <a:gd name="connsiteY168" fmla="*/ 28779 h 280036"/>
              <a:gd name="connsiteX169" fmla="*/ 178191 w 474630"/>
              <a:gd name="connsiteY169" fmla="*/ 29077 h 280036"/>
              <a:gd name="connsiteX170" fmla="*/ 176104 w 474630"/>
              <a:gd name="connsiteY170" fmla="*/ 29823 h 280036"/>
              <a:gd name="connsiteX171" fmla="*/ 174613 w 474630"/>
              <a:gd name="connsiteY171" fmla="*/ 30867 h 280036"/>
              <a:gd name="connsiteX172" fmla="*/ 172972 w 474630"/>
              <a:gd name="connsiteY172" fmla="*/ 33700 h 280036"/>
              <a:gd name="connsiteX173" fmla="*/ 171929 w 474630"/>
              <a:gd name="connsiteY173" fmla="*/ 33700 h 280036"/>
              <a:gd name="connsiteX174" fmla="*/ 170885 w 474630"/>
              <a:gd name="connsiteY174" fmla="*/ 32805 h 280036"/>
              <a:gd name="connsiteX175" fmla="*/ 169543 w 474630"/>
              <a:gd name="connsiteY175" fmla="*/ 29674 h 280036"/>
              <a:gd name="connsiteX176" fmla="*/ 167753 w 474630"/>
              <a:gd name="connsiteY176" fmla="*/ 28928 h 280036"/>
              <a:gd name="connsiteX177" fmla="*/ 164920 w 474630"/>
              <a:gd name="connsiteY177" fmla="*/ 28928 h 280036"/>
              <a:gd name="connsiteX178" fmla="*/ 161490 w 474630"/>
              <a:gd name="connsiteY178" fmla="*/ 28183 h 280036"/>
              <a:gd name="connsiteX179" fmla="*/ 158657 w 474630"/>
              <a:gd name="connsiteY179" fmla="*/ 27288 h 280036"/>
              <a:gd name="connsiteX180" fmla="*/ 157613 w 474630"/>
              <a:gd name="connsiteY180" fmla="*/ 27586 h 280036"/>
              <a:gd name="connsiteX181" fmla="*/ 155973 w 474630"/>
              <a:gd name="connsiteY181" fmla="*/ 28928 h 280036"/>
              <a:gd name="connsiteX182" fmla="*/ 154184 w 474630"/>
              <a:gd name="connsiteY182" fmla="*/ 28928 h 280036"/>
              <a:gd name="connsiteX183" fmla="*/ 150158 w 474630"/>
              <a:gd name="connsiteY183" fmla="*/ 27884 h 280036"/>
              <a:gd name="connsiteX184" fmla="*/ 149412 w 474630"/>
              <a:gd name="connsiteY184" fmla="*/ 28481 h 280036"/>
              <a:gd name="connsiteX185" fmla="*/ 148368 w 474630"/>
              <a:gd name="connsiteY185" fmla="*/ 30270 h 280036"/>
              <a:gd name="connsiteX186" fmla="*/ 147176 w 474630"/>
              <a:gd name="connsiteY186" fmla="*/ 31910 h 280036"/>
              <a:gd name="connsiteX187" fmla="*/ 146132 w 474630"/>
              <a:gd name="connsiteY187" fmla="*/ 31910 h 280036"/>
              <a:gd name="connsiteX188" fmla="*/ 145535 w 474630"/>
              <a:gd name="connsiteY188" fmla="*/ 31612 h 280036"/>
              <a:gd name="connsiteX189" fmla="*/ 145834 w 474630"/>
              <a:gd name="connsiteY189" fmla="*/ 28630 h 280036"/>
              <a:gd name="connsiteX190" fmla="*/ 143448 w 474630"/>
              <a:gd name="connsiteY190" fmla="*/ 27586 h 280036"/>
              <a:gd name="connsiteX191" fmla="*/ 139571 w 474630"/>
              <a:gd name="connsiteY191" fmla="*/ 27586 h 280036"/>
              <a:gd name="connsiteX192" fmla="*/ 136887 w 474630"/>
              <a:gd name="connsiteY192" fmla="*/ 27884 h 280036"/>
              <a:gd name="connsiteX193" fmla="*/ 135545 w 474630"/>
              <a:gd name="connsiteY193" fmla="*/ 27884 h 280036"/>
              <a:gd name="connsiteX194" fmla="*/ 134799 w 474630"/>
              <a:gd name="connsiteY194" fmla="*/ 27139 h 280036"/>
              <a:gd name="connsiteX195" fmla="*/ 131370 w 474630"/>
              <a:gd name="connsiteY195" fmla="*/ 22069 h 280036"/>
              <a:gd name="connsiteX196" fmla="*/ 129580 w 474630"/>
              <a:gd name="connsiteY196" fmla="*/ 21771 h 280036"/>
              <a:gd name="connsiteX197" fmla="*/ 126449 w 474630"/>
              <a:gd name="connsiteY197" fmla="*/ 22069 h 280036"/>
              <a:gd name="connsiteX198" fmla="*/ 121677 w 474630"/>
              <a:gd name="connsiteY198" fmla="*/ 21472 h 280036"/>
              <a:gd name="connsiteX199" fmla="*/ 116309 w 474630"/>
              <a:gd name="connsiteY199" fmla="*/ 20280 h 280036"/>
              <a:gd name="connsiteX200" fmla="*/ 113326 w 474630"/>
              <a:gd name="connsiteY200" fmla="*/ 19832 h 280036"/>
              <a:gd name="connsiteX201" fmla="*/ 111836 w 474630"/>
              <a:gd name="connsiteY201" fmla="*/ 18639 h 280036"/>
              <a:gd name="connsiteX202" fmla="*/ 108555 w 474630"/>
              <a:gd name="connsiteY202" fmla="*/ 18192 h 280036"/>
              <a:gd name="connsiteX203" fmla="*/ 99608 w 474630"/>
              <a:gd name="connsiteY203" fmla="*/ 16104 h 280036"/>
              <a:gd name="connsiteX204" fmla="*/ 95880 w 474630"/>
              <a:gd name="connsiteY204" fmla="*/ 15657 h 280036"/>
              <a:gd name="connsiteX205" fmla="*/ 90512 w 474630"/>
              <a:gd name="connsiteY205" fmla="*/ 15657 h 280036"/>
              <a:gd name="connsiteX206" fmla="*/ 82311 w 474630"/>
              <a:gd name="connsiteY206" fmla="*/ 15210 h 280036"/>
              <a:gd name="connsiteX207" fmla="*/ 77092 w 474630"/>
              <a:gd name="connsiteY207" fmla="*/ 15508 h 280036"/>
              <a:gd name="connsiteX208" fmla="*/ 74706 w 474630"/>
              <a:gd name="connsiteY208" fmla="*/ 16254 h 280036"/>
              <a:gd name="connsiteX209" fmla="*/ 71873 w 474630"/>
              <a:gd name="connsiteY209" fmla="*/ 16701 h 280036"/>
              <a:gd name="connsiteX210" fmla="*/ 67101 w 474630"/>
              <a:gd name="connsiteY210" fmla="*/ 17148 h 280036"/>
              <a:gd name="connsiteX211" fmla="*/ 65163 w 474630"/>
              <a:gd name="connsiteY211" fmla="*/ 17148 h 280036"/>
              <a:gd name="connsiteX212" fmla="*/ 62180 w 474630"/>
              <a:gd name="connsiteY212" fmla="*/ 17297 h 280036"/>
              <a:gd name="connsiteX213" fmla="*/ 58602 w 474630"/>
              <a:gd name="connsiteY213" fmla="*/ 17894 h 280036"/>
              <a:gd name="connsiteX214" fmla="*/ 57558 w 474630"/>
              <a:gd name="connsiteY214" fmla="*/ 18938 h 280036"/>
              <a:gd name="connsiteX215" fmla="*/ 56365 w 474630"/>
              <a:gd name="connsiteY215" fmla="*/ 21323 h 280036"/>
              <a:gd name="connsiteX216" fmla="*/ 52339 w 474630"/>
              <a:gd name="connsiteY216" fmla="*/ 25349 h 280036"/>
              <a:gd name="connsiteX217" fmla="*/ 48462 w 474630"/>
              <a:gd name="connsiteY217" fmla="*/ 28034 h 280036"/>
              <a:gd name="connsiteX218" fmla="*/ 47716 w 474630"/>
              <a:gd name="connsiteY218" fmla="*/ 28332 h 280036"/>
              <a:gd name="connsiteX219" fmla="*/ 45480 w 474630"/>
              <a:gd name="connsiteY219" fmla="*/ 26841 h 280036"/>
              <a:gd name="connsiteX220" fmla="*/ 43541 w 474630"/>
              <a:gd name="connsiteY220" fmla="*/ 26393 h 280036"/>
              <a:gd name="connsiteX221" fmla="*/ 41304 w 474630"/>
              <a:gd name="connsiteY221" fmla="*/ 26393 h 280036"/>
              <a:gd name="connsiteX222" fmla="*/ 39664 w 474630"/>
              <a:gd name="connsiteY222" fmla="*/ 26691 h 280036"/>
              <a:gd name="connsiteX223" fmla="*/ 38621 w 474630"/>
              <a:gd name="connsiteY223" fmla="*/ 27288 h 280036"/>
              <a:gd name="connsiteX224" fmla="*/ 38621 w 474630"/>
              <a:gd name="connsiteY224" fmla="*/ 30419 h 280036"/>
              <a:gd name="connsiteX225" fmla="*/ 38621 w 474630"/>
              <a:gd name="connsiteY225" fmla="*/ 30718 h 280036"/>
              <a:gd name="connsiteX226" fmla="*/ 39962 w 474630"/>
              <a:gd name="connsiteY226" fmla="*/ 33253 h 280036"/>
              <a:gd name="connsiteX227" fmla="*/ 40559 w 474630"/>
              <a:gd name="connsiteY227" fmla="*/ 35191 h 280036"/>
              <a:gd name="connsiteX228" fmla="*/ 39962 w 474630"/>
              <a:gd name="connsiteY228" fmla="*/ 36682 h 280036"/>
              <a:gd name="connsiteX229" fmla="*/ 39962 w 474630"/>
              <a:gd name="connsiteY229" fmla="*/ 38173 h 280036"/>
              <a:gd name="connsiteX230" fmla="*/ 41454 w 474630"/>
              <a:gd name="connsiteY230" fmla="*/ 39813 h 280036"/>
              <a:gd name="connsiteX231" fmla="*/ 45480 w 474630"/>
              <a:gd name="connsiteY231" fmla="*/ 44883 h 280036"/>
              <a:gd name="connsiteX232" fmla="*/ 47418 w 474630"/>
              <a:gd name="connsiteY232" fmla="*/ 49804 h 280036"/>
              <a:gd name="connsiteX233" fmla="*/ 48611 w 474630"/>
              <a:gd name="connsiteY233" fmla="*/ 51743 h 280036"/>
              <a:gd name="connsiteX234" fmla="*/ 51444 w 474630"/>
              <a:gd name="connsiteY234" fmla="*/ 54129 h 280036"/>
              <a:gd name="connsiteX235" fmla="*/ 51743 w 474630"/>
              <a:gd name="connsiteY235" fmla="*/ 55172 h 280036"/>
              <a:gd name="connsiteX236" fmla="*/ 50549 w 474630"/>
              <a:gd name="connsiteY236" fmla="*/ 56067 h 280036"/>
              <a:gd name="connsiteX237" fmla="*/ 49655 w 474630"/>
              <a:gd name="connsiteY237" fmla="*/ 56067 h 280036"/>
              <a:gd name="connsiteX238" fmla="*/ 48909 w 474630"/>
              <a:gd name="connsiteY238" fmla="*/ 56365 h 280036"/>
              <a:gd name="connsiteX239" fmla="*/ 48462 w 474630"/>
              <a:gd name="connsiteY239" fmla="*/ 57260 h 280036"/>
              <a:gd name="connsiteX240" fmla="*/ 49208 w 474630"/>
              <a:gd name="connsiteY240" fmla="*/ 58155 h 280036"/>
              <a:gd name="connsiteX241" fmla="*/ 50251 w 474630"/>
              <a:gd name="connsiteY241" fmla="*/ 59497 h 280036"/>
              <a:gd name="connsiteX242" fmla="*/ 51593 w 474630"/>
              <a:gd name="connsiteY242" fmla="*/ 63374 h 280036"/>
              <a:gd name="connsiteX243" fmla="*/ 51593 w 474630"/>
              <a:gd name="connsiteY243" fmla="*/ 66505 h 280036"/>
              <a:gd name="connsiteX244" fmla="*/ 50549 w 474630"/>
              <a:gd name="connsiteY244" fmla="*/ 67251 h 280036"/>
              <a:gd name="connsiteX245" fmla="*/ 49357 w 474630"/>
              <a:gd name="connsiteY245" fmla="*/ 69040 h 280036"/>
              <a:gd name="connsiteX246" fmla="*/ 48462 w 474630"/>
              <a:gd name="connsiteY246" fmla="*/ 70680 h 280036"/>
              <a:gd name="connsiteX247" fmla="*/ 41603 w 474630"/>
              <a:gd name="connsiteY247" fmla="*/ 71873 h 280036"/>
              <a:gd name="connsiteX248" fmla="*/ 39962 w 474630"/>
              <a:gd name="connsiteY248" fmla="*/ 73662 h 280036"/>
              <a:gd name="connsiteX249" fmla="*/ 36235 w 474630"/>
              <a:gd name="connsiteY249" fmla="*/ 77092 h 280036"/>
              <a:gd name="connsiteX250" fmla="*/ 33699 w 474630"/>
              <a:gd name="connsiteY250" fmla="*/ 79031 h 280036"/>
              <a:gd name="connsiteX251" fmla="*/ 29972 w 474630"/>
              <a:gd name="connsiteY251" fmla="*/ 82609 h 280036"/>
              <a:gd name="connsiteX252" fmla="*/ 24007 w 474630"/>
              <a:gd name="connsiteY252" fmla="*/ 88872 h 280036"/>
              <a:gd name="connsiteX253" fmla="*/ 21771 w 474630"/>
              <a:gd name="connsiteY253" fmla="*/ 91407 h 280036"/>
              <a:gd name="connsiteX254" fmla="*/ 20130 w 474630"/>
              <a:gd name="connsiteY254" fmla="*/ 93495 h 280036"/>
              <a:gd name="connsiteX255" fmla="*/ 15209 w 474630"/>
              <a:gd name="connsiteY255" fmla="*/ 99161 h 280036"/>
              <a:gd name="connsiteX256" fmla="*/ 13718 w 474630"/>
              <a:gd name="connsiteY256" fmla="*/ 101547 h 280036"/>
              <a:gd name="connsiteX257" fmla="*/ 14017 w 474630"/>
              <a:gd name="connsiteY257" fmla="*/ 103485 h 280036"/>
              <a:gd name="connsiteX258" fmla="*/ 15508 w 474630"/>
              <a:gd name="connsiteY258" fmla="*/ 108108 h 280036"/>
              <a:gd name="connsiteX259" fmla="*/ 15806 w 474630"/>
              <a:gd name="connsiteY259" fmla="*/ 110195 h 280036"/>
              <a:gd name="connsiteX260" fmla="*/ 15508 w 474630"/>
              <a:gd name="connsiteY260" fmla="*/ 112134 h 280036"/>
              <a:gd name="connsiteX261" fmla="*/ 15060 w 474630"/>
              <a:gd name="connsiteY261" fmla="*/ 113774 h 280036"/>
              <a:gd name="connsiteX262" fmla="*/ 15060 w 474630"/>
              <a:gd name="connsiteY262" fmla="*/ 114520 h 280036"/>
              <a:gd name="connsiteX263" fmla="*/ 16551 w 474630"/>
              <a:gd name="connsiteY263" fmla="*/ 115713 h 280036"/>
              <a:gd name="connsiteX264" fmla="*/ 18788 w 474630"/>
              <a:gd name="connsiteY264" fmla="*/ 117651 h 280036"/>
              <a:gd name="connsiteX265" fmla="*/ 18788 w 474630"/>
              <a:gd name="connsiteY265" fmla="*/ 118248 h 280036"/>
              <a:gd name="connsiteX266" fmla="*/ 18639 w 474630"/>
              <a:gd name="connsiteY266" fmla="*/ 119142 h 280036"/>
              <a:gd name="connsiteX267" fmla="*/ 17893 w 474630"/>
              <a:gd name="connsiteY267" fmla="*/ 119739 h 280036"/>
              <a:gd name="connsiteX268" fmla="*/ 15060 w 474630"/>
              <a:gd name="connsiteY268" fmla="*/ 118993 h 280036"/>
              <a:gd name="connsiteX269" fmla="*/ 11929 w 474630"/>
              <a:gd name="connsiteY269" fmla="*/ 117651 h 280036"/>
              <a:gd name="connsiteX270" fmla="*/ 10885 w 474630"/>
              <a:gd name="connsiteY270" fmla="*/ 117651 h 280036"/>
              <a:gd name="connsiteX271" fmla="*/ 10438 w 474630"/>
              <a:gd name="connsiteY271" fmla="*/ 119291 h 280036"/>
              <a:gd name="connsiteX272" fmla="*/ 9394 w 474630"/>
              <a:gd name="connsiteY272" fmla="*/ 120932 h 280036"/>
              <a:gd name="connsiteX273" fmla="*/ 8052 w 474630"/>
              <a:gd name="connsiteY273" fmla="*/ 122721 h 280036"/>
              <a:gd name="connsiteX274" fmla="*/ 6859 w 474630"/>
              <a:gd name="connsiteY274" fmla="*/ 124809 h 280036"/>
              <a:gd name="connsiteX275" fmla="*/ 5368 w 474630"/>
              <a:gd name="connsiteY275" fmla="*/ 129282 h 280036"/>
              <a:gd name="connsiteX276" fmla="*/ 4324 w 474630"/>
              <a:gd name="connsiteY276" fmla="*/ 131370 h 280036"/>
              <a:gd name="connsiteX277" fmla="*/ 298 w 474630"/>
              <a:gd name="connsiteY277" fmla="*/ 135545 h 280036"/>
              <a:gd name="connsiteX278" fmla="*/ 0 w 474630"/>
              <a:gd name="connsiteY278" fmla="*/ 141360 h 280036"/>
              <a:gd name="connsiteX279" fmla="*/ 2535 w 474630"/>
              <a:gd name="connsiteY279" fmla="*/ 141062 h 280036"/>
              <a:gd name="connsiteX280" fmla="*/ 2535 w 474630"/>
              <a:gd name="connsiteY280" fmla="*/ 141062 h 280036"/>
              <a:gd name="connsiteX281" fmla="*/ 3131 w 474630"/>
              <a:gd name="connsiteY281" fmla="*/ 141211 h 280036"/>
              <a:gd name="connsiteX282" fmla="*/ 3579 w 474630"/>
              <a:gd name="connsiteY282" fmla="*/ 142851 h 280036"/>
              <a:gd name="connsiteX283" fmla="*/ 3579 w 474630"/>
              <a:gd name="connsiteY283" fmla="*/ 142851 h 280036"/>
              <a:gd name="connsiteX284" fmla="*/ 4175 w 474630"/>
              <a:gd name="connsiteY284" fmla="*/ 144044 h 280036"/>
              <a:gd name="connsiteX285" fmla="*/ 4771 w 474630"/>
              <a:gd name="connsiteY285" fmla="*/ 145535 h 280036"/>
              <a:gd name="connsiteX286" fmla="*/ 5666 w 474630"/>
              <a:gd name="connsiteY286" fmla="*/ 146579 h 280036"/>
              <a:gd name="connsiteX287" fmla="*/ 7605 w 474630"/>
              <a:gd name="connsiteY287" fmla="*/ 147027 h 280036"/>
              <a:gd name="connsiteX288" fmla="*/ 10140 w 474630"/>
              <a:gd name="connsiteY288" fmla="*/ 148369 h 280036"/>
              <a:gd name="connsiteX289" fmla="*/ 11780 w 474630"/>
              <a:gd name="connsiteY289" fmla="*/ 150904 h 280036"/>
              <a:gd name="connsiteX290" fmla="*/ 14315 w 474630"/>
              <a:gd name="connsiteY290" fmla="*/ 151947 h 280036"/>
              <a:gd name="connsiteX291" fmla="*/ 14464 w 474630"/>
              <a:gd name="connsiteY291" fmla="*/ 151947 h 280036"/>
              <a:gd name="connsiteX292" fmla="*/ 14911 w 474630"/>
              <a:gd name="connsiteY292" fmla="*/ 151947 h 280036"/>
              <a:gd name="connsiteX293" fmla="*/ 16701 w 474630"/>
              <a:gd name="connsiteY293" fmla="*/ 151947 h 280036"/>
              <a:gd name="connsiteX294" fmla="*/ 16999 w 474630"/>
              <a:gd name="connsiteY294" fmla="*/ 152395 h 280036"/>
              <a:gd name="connsiteX295" fmla="*/ 18490 w 474630"/>
              <a:gd name="connsiteY295" fmla="*/ 153588 h 280036"/>
              <a:gd name="connsiteX296" fmla="*/ 19087 w 474630"/>
              <a:gd name="connsiteY296" fmla="*/ 154631 h 280036"/>
              <a:gd name="connsiteX297" fmla="*/ 18788 w 474630"/>
              <a:gd name="connsiteY297" fmla="*/ 155824 h 280036"/>
              <a:gd name="connsiteX298" fmla="*/ 19087 w 474630"/>
              <a:gd name="connsiteY298" fmla="*/ 157166 h 280036"/>
              <a:gd name="connsiteX299" fmla="*/ 19683 w 474630"/>
              <a:gd name="connsiteY299" fmla="*/ 157614 h 280036"/>
              <a:gd name="connsiteX300" fmla="*/ 20577 w 474630"/>
              <a:gd name="connsiteY300" fmla="*/ 157017 h 280036"/>
              <a:gd name="connsiteX301" fmla="*/ 24305 w 474630"/>
              <a:gd name="connsiteY301" fmla="*/ 155526 h 280036"/>
              <a:gd name="connsiteX302" fmla="*/ 25200 w 474630"/>
              <a:gd name="connsiteY302" fmla="*/ 154035 h 280036"/>
              <a:gd name="connsiteX303" fmla="*/ 26542 w 474630"/>
              <a:gd name="connsiteY303" fmla="*/ 152693 h 280036"/>
              <a:gd name="connsiteX304" fmla="*/ 28182 w 474630"/>
              <a:gd name="connsiteY304" fmla="*/ 152693 h 280036"/>
              <a:gd name="connsiteX305" fmla="*/ 33551 w 474630"/>
              <a:gd name="connsiteY305" fmla="*/ 156123 h 280036"/>
              <a:gd name="connsiteX306" fmla="*/ 39366 w 474630"/>
              <a:gd name="connsiteY306" fmla="*/ 156123 h 280036"/>
              <a:gd name="connsiteX307" fmla="*/ 40410 w 474630"/>
              <a:gd name="connsiteY307" fmla="*/ 156123 h 280036"/>
              <a:gd name="connsiteX308" fmla="*/ 40708 w 474630"/>
              <a:gd name="connsiteY308" fmla="*/ 156123 h 280036"/>
              <a:gd name="connsiteX309" fmla="*/ 41454 w 474630"/>
              <a:gd name="connsiteY309" fmla="*/ 156421 h 280036"/>
              <a:gd name="connsiteX310" fmla="*/ 49208 w 474630"/>
              <a:gd name="connsiteY310" fmla="*/ 158061 h 280036"/>
              <a:gd name="connsiteX311" fmla="*/ 50400 w 474630"/>
              <a:gd name="connsiteY311" fmla="*/ 158061 h 280036"/>
              <a:gd name="connsiteX312" fmla="*/ 50699 w 474630"/>
              <a:gd name="connsiteY312" fmla="*/ 157763 h 280036"/>
              <a:gd name="connsiteX313" fmla="*/ 53830 w 474630"/>
              <a:gd name="connsiteY313" fmla="*/ 159105 h 280036"/>
              <a:gd name="connsiteX314" fmla="*/ 56514 w 474630"/>
              <a:gd name="connsiteY314" fmla="*/ 159105 h 280036"/>
              <a:gd name="connsiteX315" fmla="*/ 59049 w 474630"/>
              <a:gd name="connsiteY315" fmla="*/ 158061 h 280036"/>
              <a:gd name="connsiteX316" fmla="*/ 61733 w 474630"/>
              <a:gd name="connsiteY316" fmla="*/ 157763 h 280036"/>
              <a:gd name="connsiteX317" fmla="*/ 64268 w 474630"/>
              <a:gd name="connsiteY317" fmla="*/ 158359 h 280036"/>
              <a:gd name="connsiteX318" fmla="*/ 66207 w 474630"/>
              <a:gd name="connsiteY318" fmla="*/ 160298 h 280036"/>
              <a:gd name="connsiteX319" fmla="*/ 71127 w 474630"/>
              <a:gd name="connsiteY319" fmla="*/ 164324 h 280036"/>
              <a:gd name="connsiteX320" fmla="*/ 72619 w 474630"/>
              <a:gd name="connsiteY320" fmla="*/ 165815 h 280036"/>
              <a:gd name="connsiteX321" fmla="*/ 74855 w 474630"/>
              <a:gd name="connsiteY321" fmla="*/ 165815 h 280036"/>
              <a:gd name="connsiteX322" fmla="*/ 77390 w 474630"/>
              <a:gd name="connsiteY322" fmla="*/ 164771 h 280036"/>
              <a:gd name="connsiteX323" fmla="*/ 79925 w 474630"/>
              <a:gd name="connsiteY323" fmla="*/ 162087 h 280036"/>
              <a:gd name="connsiteX324" fmla="*/ 87679 w 474630"/>
              <a:gd name="connsiteY324" fmla="*/ 158956 h 280036"/>
              <a:gd name="connsiteX325" fmla="*/ 93644 w 474630"/>
              <a:gd name="connsiteY325" fmla="*/ 158210 h 280036"/>
              <a:gd name="connsiteX326" fmla="*/ 99459 w 474630"/>
              <a:gd name="connsiteY326" fmla="*/ 157017 h 280036"/>
              <a:gd name="connsiteX327" fmla="*/ 106169 w 474630"/>
              <a:gd name="connsiteY327" fmla="*/ 156123 h 280036"/>
              <a:gd name="connsiteX328" fmla="*/ 108108 w 474630"/>
              <a:gd name="connsiteY328" fmla="*/ 153588 h 280036"/>
              <a:gd name="connsiteX329" fmla="*/ 109151 w 474630"/>
              <a:gd name="connsiteY329" fmla="*/ 151947 h 280036"/>
              <a:gd name="connsiteX330" fmla="*/ 109897 w 474630"/>
              <a:gd name="connsiteY330" fmla="*/ 148816 h 280036"/>
              <a:gd name="connsiteX331" fmla="*/ 113476 w 474630"/>
              <a:gd name="connsiteY331" fmla="*/ 147921 h 280036"/>
              <a:gd name="connsiteX332" fmla="*/ 116905 w 474630"/>
              <a:gd name="connsiteY332" fmla="*/ 147325 h 280036"/>
              <a:gd name="connsiteX333" fmla="*/ 118098 w 474630"/>
              <a:gd name="connsiteY333" fmla="*/ 146877 h 280036"/>
              <a:gd name="connsiteX334" fmla="*/ 118695 w 474630"/>
              <a:gd name="connsiteY334" fmla="*/ 145685 h 280036"/>
              <a:gd name="connsiteX335" fmla="*/ 124063 w 474630"/>
              <a:gd name="connsiteY335" fmla="*/ 142404 h 280036"/>
              <a:gd name="connsiteX336" fmla="*/ 125405 w 474630"/>
              <a:gd name="connsiteY336" fmla="*/ 143001 h 280036"/>
              <a:gd name="connsiteX337" fmla="*/ 128238 w 474630"/>
              <a:gd name="connsiteY337" fmla="*/ 143001 h 280036"/>
              <a:gd name="connsiteX338" fmla="*/ 134054 w 474630"/>
              <a:gd name="connsiteY338" fmla="*/ 143001 h 280036"/>
              <a:gd name="connsiteX339" fmla="*/ 136887 w 474630"/>
              <a:gd name="connsiteY339" fmla="*/ 140913 h 280036"/>
              <a:gd name="connsiteX340" fmla="*/ 138676 w 474630"/>
              <a:gd name="connsiteY340" fmla="*/ 141509 h 280036"/>
              <a:gd name="connsiteX341" fmla="*/ 140167 w 474630"/>
              <a:gd name="connsiteY341" fmla="*/ 140615 h 280036"/>
              <a:gd name="connsiteX342" fmla="*/ 142553 w 474630"/>
              <a:gd name="connsiteY342" fmla="*/ 139422 h 280036"/>
              <a:gd name="connsiteX343" fmla="*/ 142851 w 474630"/>
              <a:gd name="connsiteY343" fmla="*/ 139720 h 280036"/>
              <a:gd name="connsiteX344" fmla="*/ 143149 w 474630"/>
              <a:gd name="connsiteY344" fmla="*/ 139720 h 280036"/>
              <a:gd name="connsiteX345" fmla="*/ 146877 w 474630"/>
              <a:gd name="connsiteY345" fmla="*/ 140466 h 280036"/>
              <a:gd name="connsiteX346" fmla="*/ 149710 w 474630"/>
              <a:gd name="connsiteY346" fmla="*/ 141658 h 280036"/>
              <a:gd name="connsiteX347" fmla="*/ 151500 w 474630"/>
              <a:gd name="connsiteY347" fmla="*/ 143448 h 280036"/>
              <a:gd name="connsiteX348" fmla="*/ 153438 w 474630"/>
              <a:gd name="connsiteY348" fmla="*/ 144492 h 280036"/>
              <a:gd name="connsiteX349" fmla="*/ 155377 w 474630"/>
              <a:gd name="connsiteY349" fmla="*/ 144939 h 280036"/>
              <a:gd name="connsiteX350" fmla="*/ 156421 w 474630"/>
              <a:gd name="connsiteY350" fmla="*/ 145834 h 280036"/>
              <a:gd name="connsiteX351" fmla="*/ 156421 w 474630"/>
              <a:gd name="connsiteY351" fmla="*/ 147176 h 280036"/>
              <a:gd name="connsiteX352" fmla="*/ 158508 w 474630"/>
              <a:gd name="connsiteY352" fmla="*/ 147772 h 280036"/>
              <a:gd name="connsiteX353" fmla="*/ 161938 w 474630"/>
              <a:gd name="connsiteY353" fmla="*/ 147772 h 280036"/>
              <a:gd name="connsiteX354" fmla="*/ 163429 w 474630"/>
              <a:gd name="connsiteY354" fmla="*/ 148667 h 280036"/>
              <a:gd name="connsiteX355" fmla="*/ 162832 w 474630"/>
              <a:gd name="connsiteY355" fmla="*/ 150456 h 280036"/>
              <a:gd name="connsiteX356" fmla="*/ 163131 w 474630"/>
              <a:gd name="connsiteY356" fmla="*/ 151053 h 280036"/>
              <a:gd name="connsiteX357" fmla="*/ 164324 w 474630"/>
              <a:gd name="connsiteY357" fmla="*/ 150456 h 280036"/>
              <a:gd name="connsiteX358" fmla="*/ 165218 w 474630"/>
              <a:gd name="connsiteY358" fmla="*/ 151053 h 280036"/>
              <a:gd name="connsiteX359" fmla="*/ 165666 w 474630"/>
              <a:gd name="connsiteY359" fmla="*/ 152395 h 280036"/>
              <a:gd name="connsiteX360" fmla="*/ 166262 w 474630"/>
              <a:gd name="connsiteY360" fmla="*/ 152991 h 280036"/>
              <a:gd name="connsiteX361" fmla="*/ 168052 w 474630"/>
              <a:gd name="connsiteY361" fmla="*/ 150904 h 280036"/>
              <a:gd name="connsiteX362" fmla="*/ 169990 w 474630"/>
              <a:gd name="connsiteY362" fmla="*/ 150904 h 280036"/>
              <a:gd name="connsiteX363" fmla="*/ 174463 w 474630"/>
              <a:gd name="connsiteY363" fmla="*/ 151947 h 280036"/>
              <a:gd name="connsiteX364" fmla="*/ 176849 w 474630"/>
              <a:gd name="connsiteY364" fmla="*/ 156272 h 280036"/>
              <a:gd name="connsiteX365" fmla="*/ 178340 w 474630"/>
              <a:gd name="connsiteY365" fmla="*/ 157763 h 280036"/>
              <a:gd name="connsiteX366" fmla="*/ 179682 w 474630"/>
              <a:gd name="connsiteY366" fmla="*/ 158359 h 280036"/>
              <a:gd name="connsiteX367" fmla="*/ 181322 w 474630"/>
              <a:gd name="connsiteY367" fmla="*/ 157614 h 280036"/>
              <a:gd name="connsiteX368" fmla="*/ 182814 w 474630"/>
              <a:gd name="connsiteY368" fmla="*/ 156868 h 280036"/>
              <a:gd name="connsiteX369" fmla="*/ 183708 w 474630"/>
              <a:gd name="connsiteY369" fmla="*/ 157315 h 280036"/>
              <a:gd name="connsiteX370" fmla="*/ 185498 w 474630"/>
              <a:gd name="connsiteY370" fmla="*/ 160149 h 280036"/>
              <a:gd name="connsiteX371" fmla="*/ 185945 w 474630"/>
              <a:gd name="connsiteY371" fmla="*/ 163876 h 280036"/>
              <a:gd name="connsiteX372" fmla="*/ 185945 w 474630"/>
              <a:gd name="connsiteY372" fmla="*/ 165368 h 280036"/>
              <a:gd name="connsiteX373" fmla="*/ 185349 w 474630"/>
              <a:gd name="connsiteY373" fmla="*/ 167903 h 280036"/>
              <a:gd name="connsiteX374" fmla="*/ 184454 w 474630"/>
              <a:gd name="connsiteY374" fmla="*/ 170587 h 280036"/>
              <a:gd name="connsiteX375" fmla="*/ 183708 w 474630"/>
              <a:gd name="connsiteY375" fmla="*/ 172376 h 280036"/>
              <a:gd name="connsiteX376" fmla="*/ 184007 w 474630"/>
              <a:gd name="connsiteY376" fmla="*/ 173867 h 280036"/>
              <a:gd name="connsiteX377" fmla="*/ 184603 w 474630"/>
              <a:gd name="connsiteY377" fmla="*/ 175060 h 280036"/>
              <a:gd name="connsiteX378" fmla="*/ 185647 w 474630"/>
              <a:gd name="connsiteY378" fmla="*/ 175507 h 280036"/>
              <a:gd name="connsiteX379" fmla="*/ 189226 w 474630"/>
              <a:gd name="connsiteY379" fmla="*/ 177893 h 280036"/>
              <a:gd name="connsiteX380" fmla="*/ 190568 w 474630"/>
              <a:gd name="connsiteY380" fmla="*/ 179533 h 280036"/>
              <a:gd name="connsiteX381" fmla="*/ 192506 w 474630"/>
              <a:gd name="connsiteY381" fmla="*/ 180726 h 280036"/>
              <a:gd name="connsiteX382" fmla="*/ 193997 w 474630"/>
              <a:gd name="connsiteY382" fmla="*/ 180726 h 280036"/>
              <a:gd name="connsiteX383" fmla="*/ 194743 w 474630"/>
              <a:gd name="connsiteY383" fmla="*/ 181472 h 280036"/>
              <a:gd name="connsiteX384" fmla="*/ 195041 w 474630"/>
              <a:gd name="connsiteY384" fmla="*/ 182367 h 280036"/>
              <a:gd name="connsiteX385" fmla="*/ 195041 w 474630"/>
              <a:gd name="connsiteY385" fmla="*/ 184454 h 280036"/>
              <a:gd name="connsiteX386" fmla="*/ 193997 w 474630"/>
              <a:gd name="connsiteY386" fmla="*/ 186393 h 280036"/>
              <a:gd name="connsiteX387" fmla="*/ 193997 w 474630"/>
              <a:gd name="connsiteY387" fmla="*/ 187735 h 280036"/>
              <a:gd name="connsiteX388" fmla="*/ 195339 w 474630"/>
              <a:gd name="connsiteY388" fmla="*/ 189226 h 280036"/>
              <a:gd name="connsiteX389" fmla="*/ 195339 w 474630"/>
              <a:gd name="connsiteY389" fmla="*/ 191015 h 280036"/>
              <a:gd name="connsiteX390" fmla="*/ 195638 w 474630"/>
              <a:gd name="connsiteY390" fmla="*/ 192208 h 280036"/>
              <a:gd name="connsiteX391" fmla="*/ 196383 w 474630"/>
              <a:gd name="connsiteY391" fmla="*/ 193103 h 280036"/>
              <a:gd name="connsiteX392" fmla="*/ 199664 w 474630"/>
              <a:gd name="connsiteY392" fmla="*/ 195041 h 280036"/>
              <a:gd name="connsiteX393" fmla="*/ 203839 w 474630"/>
              <a:gd name="connsiteY393" fmla="*/ 196980 h 280036"/>
              <a:gd name="connsiteX394" fmla="*/ 204883 w 474630"/>
              <a:gd name="connsiteY394" fmla="*/ 198620 h 280036"/>
              <a:gd name="connsiteX395" fmla="*/ 205479 w 474630"/>
              <a:gd name="connsiteY395" fmla="*/ 200708 h 280036"/>
              <a:gd name="connsiteX396" fmla="*/ 205479 w 474630"/>
              <a:gd name="connsiteY396" fmla="*/ 204137 h 280036"/>
              <a:gd name="connsiteX397" fmla="*/ 205032 w 474630"/>
              <a:gd name="connsiteY397" fmla="*/ 207120 h 280036"/>
              <a:gd name="connsiteX398" fmla="*/ 210400 w 474630"/>
              <a:gd name="connsiteY398" fmla="*/ 211146 h 280036"/>
              <a:gd name="connsiteX399" fmla="*/ 209803 w 474630"/>
              <a:gd name="connsiteY399" fmla="*/ 211891 h 280036"/>
              <a:gd name="connsiteX400" fmla="*/ 208909 w 474630"/>
              <a:gd name="connsiteY400" fmla="*/ 212637 h 280036"/>
              <a:gd name="connsiteX401" fmla="*/ 203690 w 474630"/>
              <a:gd name="connsiteY401" fmla="*/ 213233 h 280036"/>
              <a:gd name="connsiteX402" fmla="*/ 202646 w 474630"/>
              <a:gd name="connsiteY402" fmla="*/ 213531 h 280036"/>
              <a:gd name="connsiteX403" fmla="*/ 200410 w 474630"/>
              <a:gd name="connsiteY403" fmla="*/ 210549 h 280036"/>
              <a:gd name="connsiteX404" fmla="*/ 199216 w 474630"/>
              <a:gd name="connsiteY404" fmla="*/ 210102 h 280036"/>
              <a:gd name="connsiteX405" fmla="*/ 198172 w 474630"/>
              <a:gd name="connsiteY405" fmla="*/ 211146 h 280036"/>
              <a:gd name="connsiteX406" fmla="*/ 196830 w 474630"/>
              <a:gd name="connsiteY406" fmla="*/ 211742 h 280036"/>
              <a:gd name="connsiteX407" fmla="*/ 195190 w 474630"/>
              <a:gd name="connsiteY407" fmla="*/ 211444 h 280036"/>
              <a:gd name="connsiteX408" fmla="*/ 193550 w 474630"/>
              <a:gd name="connsiteY408" fmla="*/ 210549 h 280036"/>
              <a:gd name="connsiteX409" fmla="*/ 192655 w 474630"/>
              <a:gd name="connsiteY409" fmla="*/ 209953 h 280036"/>
              <a:gd name="connsiteX410" fmla="*/ 191910 w 474630"/>
              <a:gd name="connsiteY410" fmla="*/ 209953 h 280036"/>
              <a:gd name="connsiteX411" fmla="*/ 190866 w 474630"/>
              <a:gd name="connsiteY411" fmla="*/ 210549 h 280036"/>
              <a:gd name="connsiteX412" fmla="*/ 189524 w 474630"/>
              <a:gd name="connsiteY412" fmla="*/ 210251 h 280036"/>
              <a:gd name="connsiteX413" fmla="*/ 188629 w 474630"/>
              <a:gd name="connsiteY413" fmla="*/ 209505 h 280036"/>
              <a:gd name="connsiteX414" fmla="*/ 187287 w 474630"/>
              <a:gd name="connsiteY414" fmla="*/ 212040 h 280036"/>
              <a:gd name="connsiteX415" fmla="*/ 186542 w 474630"/>
              <a:gd name="connsiteY415" fmla="*/ 212637 h 280036"/>
              <a:gd name="connsiteX416" fmla="*/ 186094 w 474630"/>
              <a:gd name="connsiteY416" fmla="*/ 212637 h 280036"/>
              <a:gd name="connsiteX417" fmla="*/ 186094 w 474630"/>
              <a:gd name="connsiteY417" fmla="*/ 208163 h 280036"/>
              <a:gd name="connsiteX418" fmla="*/ 185647 w 474630"/>
              <a:gd name="connsiteY418" fmla="*/ 207567 h 280036"/>
              <a:gd name="connsiteX419" fmla="*/ 184603 w 474630"/>
              <a:gd name="connsiteY419" fmla="*/ 207567 h 280036"/>
              <a:gd name="connsiteX420" fmla="*/ 182068 w 474630"/>
              <a:gd name="connsiteY420" fmla="*/ 208462 h 280036"/>
              <a:gd name="connsiteX421" fmla="*/ 179682 w 474630"/>
              <a:gd name="connsiteY421" fmla="*/ 209804 h 280036"/>
              <a:gd name="connsiteX422" fmla="*/ 178937 w 474630"/>
              <a:gd name="connsiteY422" fmla="*/ 210997 h 280036"/>
              <a:gd name="connsiteX423" fmla="*/ 178937 w 474630"/>
              <a:gd name="connsiteY423" fmla="*/ 213084 h 280036"/>
              <a:gd name="connsiteX424" fmla="*/ 179384 w 474630"/>
              <a:gd name="connsiteY424" fmla="*/ 215619 h 280036"/>
              <a:gd name="connsiteX425" fmla="*/ 181024 w 474630"/>
              <a:gd name="connsiteY425" fmla="*/ 219496 h 280036"/>
              <a:gd name="connsiteX426" fmla="*/ 180130 w 474630"/>
              <a:gd name="connsiteY426" fmla="*/ 221136 h 280036"/>
              <a:gd name="connsiteX427" fmla="*/ 179533 w 474630"/>
              <a:gd name="connsiteY427" fmla="*/ 223820 h 280036"/>
              <a:gd name="connsiteX428" fmla="*/ 176998 w 474630"/>
              <a:gd name="connsiteY428" fmla="*/ 226206 h 280036"/>
              <a:gd name="connsiteX429" fmla="*/ 174016 w 474630"/>
              <a:gd name="connsiteY429" fmla="*/ 227697 h 280036"/>
              <a:gd name="connsiteX430" fmla="*/ 173718 w 474630"/>
              <a:gd name="connsiteY430" fmla="*/ 230680 h 280036"/>
              <a:gd name="connsiteX431" fmla="*/ 172077 w 474630"/>
              <a:gd name="connsiteY431" fmla="*/ 232618 h 280036"/>
              <a:gd name="connsiteX432" fmla="*/ 169244 w 474630"/>
              <a:gd name="connsiteY432" fmla="*/ 234557 h 280036"/>
              <a:gd name="connsiteX433" fmla="*/ 167455 w 474630"/>
              <a:gd name="connsiteY433" fmla="*/ 236942 h 280036"/>
              <a:gd name="connsiteX434" fmla="*/ 167902 w 474630"/>
              <a:gd name="connsiteY434" fmla="*/ 238583 h 280036"/>
              <a:gd name="connsiteX435" fmla="*/ 167902 w 474630"/>
              <a:gd name="connsiteY435" fmla="*/ 240074 h 280036"/>
              <a:gd name="connsiteX436" fmla="*/ 167753 w 474630"/>
              <a:gd name="connsiteY436" fmla="*/ 241118 h 280036"/>
              <a:gd name="connsiteX437" fmla="*/ 167753 w 474630"/>
              <a:gd name="connsiteY437" fmla="*/ 241863 h 280036"/>
              <a:gd name="connsiteX438" fmla="*/ 167008 w 474630"/>
              <a:gd name="connsiteY438" fmla="*/ 242161 h 280036"/>
              <a:gd name="connsiteX439" fmla="*/ 162832 w 474630"/>
              <a:gd name="connsiteY439" fmla="*/ 242460 h 280036"/>
              <a:gd name="connsiteX440" fmla="*/ 161640 w 474630"/>
              <a:gd name="connsiteY440" fmla="*/ 242907 h 280036"/>
              <a:gd name="connsiteX441" fmla="*/ 160298 w 474630"/>
              <a:gd name="connsiteY441" fmla="*/ 244100 h 280036"/>
              <a:gd name="connsiteX442" fmla="*/ 163131 w 474630"/>
              <a:gd name="connsiteY442" fmla="*/ 247679 h 280036"/>
              <a:gd name="connsiteX443" fmla="*/ 166710 w 474630"/>
              <a:gd name="connsiteY443" fmla="*/ 249617 h 280036"/>
              <a:gd name="connsiteX444" fmla="*/ 174911 w 474630"/>
              <a:gd name="connsiteY444" fmla="*/ 251556 h 280036"/>
              <a:gd name="connsiteX445" fmla="*/ 175657 w 474630"/>
              <a:gd name="connsiteY445" fmla="*/ 251257 h 280036"/>
              <a:gd name="connsiteX446" fmla="*/ 175657 w 474630"/>
              <a:gd name="connsiteY446" fmla="*/ 250959 h 280036"/>
              <a:gd name="connsiteX447" fmla="*/ 175209 w 474630"/>
              <a:gd name="connsiteY447" fmla="*/ 250512 h 280036"/>
              <a:gd name="connsiteX448" fmla="*/ 175209 w 474630"/>
              <a:gd name="connsiteY448" fmla="*/ 249915 h 280036"/>
              <a:gd name="connsiteX449" fmla="*/ 175507 w 474630"/>
              <a:gd name="connsiteY449" fmla="*/ 249170 h 280036"/>
              <a:gd name="connsiteX450" fmla="*/ 176700 w 474630"/>
              <a:gd name="connsiteY450" fmla="*/ 249170 h 280036"/>
              <a:gd name="connsiteX451" fmla="*/ 178490 w 474630"/>
              <a:gd name="connsiteY451" fmla="*/ 249915 h 280036"/>
              <a:gd name="connsiteX452" fmla="*/ 181919 w 474630"/>
              <a:gd name="connsiteY452" fmla="*/ 248872 h 280036"/>
              <a:gd name="connsiteX453" fmla="*/ 187138 w 474630"/>
              <a:gd name="connsiteY453" fmla="*/ 246038 h 280036"/>
              <a:gd name="connsiteX454" fmla="*/ 191910 w 474630"/>
              <a:gd name="connsiteY454" fmla="*/ 245442 h 280036"/>
              <a:gd name="connsiteX455" fmla="*/ 196234 w 474630"/>
              <a:gd name="connsiteY455" fmla="*/ 247082 h 280036"/>
              <a:gd name="connsiteX456" fmla="*/ 198471 w 474630"/>
              <a:gd name="connsiteY456" fmla="*/ 249021 h 280036"/>
              <a:gd name="connsiteX457" fmla="*/ 199962 w 474630"/>
              <a:gd name="connsiteY457" fmla="*/ 250810 h 280036"/>
              <a:gd name="connsiteX458" fmla="*/ 200558 w 474630"/>
              <a:gd name="connsiteY458" fmla="*/ 247977 h 280036"/>
              <a:gd name="connsiteX459" fmla="*/ 199067 w 474630"/>
              <a:gd name="connsiteY459" fmla="*/ 241267 h 280036"/>
              <a:gd name="connsiteX460" fmla="*/ 197278 w 474630"/>
              <a:gd name="connsiteY460" fmla="*/ 239179 h 280036"/>
              <a:gd name="connsiteX461" fmla="*/ 197278 w 474630"/>
              <a:gd name="connsiteY461" fmla="*/ 236346 h 280036"/>
              <a:gd name="connsiteX462" fmla="*/ 198024 w 474630"/>
              <a:gd name="connsiteY462" fmla="*/ 235004 h 280036"/>
              <a:gd name="connsiteX463" fmla="*/ 199514 w 474630"/>
              <a:gd name="connsiteY463" fmla="*/ 233960 h 280036"/>
              <a:gd name="connsiteX464" fmla="*/ 203093 w 474630"/>
              <a:gd name="connsiteY464" fmla="*/ 234706 h 280036"/>
              <a:gd name="connsiteX465" fmla="*/ 205181 w 474630"/>
              <a:gd name="connsiteY465" fmla="*/ 233960 h 280036"/>
              <a:gd name="connsiteX466" fmla="*/ 208014 w 474630"/>
              <a:gd name="connsiteY466" fmla="*/ 232469 h 280036"/>
              <a:gd name="connsiteX467" fmla="*/ 212637 w 474630"/>
              <a:gd name="connsiteY467" fmla="*/ 230680 h 280036"/>
              <a:gd name="connsiteX468" fmla="*/ 213531 w 474630"/>
              <a:gd name="connsiteY468" fmla="*/ 230083 h 280036"/>
              <a:gd name="connsiteX469" fmla="*/ 220689 w 474630"/>
              <a:gd name="connsiteY469" fmla="*/ 222478 h 280036"/>
              <a:gd name="connsiteX470" fmla="*/ 221136 w 474630"/>
              <a:gd name="connsiteY470" fmla="*/ 221882 h 280036"/>
              <a:gd name="connsiteX471" fmla="*/ 225013 w 474630"/>
              <a:gd name="connsiteY471" fmla="*/ 216365 h 280036"/>
              <a:gd name="connsiteX472" fmla="*/ 225461 w 474630"/>
              <a:gd name="connsiteY472" fmla="*/ 215023 h 280036"/>
              <a:gd name="connsiteX473" fmla="*/ 226803 w 474630"/>
              <a:gd name="connsiteY473" fmla="*/ 212935 h 280036"/>
              <a:gd name="connsiteX474" fmla="*/ 228145 w 474630"/>
              <a:gd name="connsiteY474" fmla="*/ 209207 h 280036"/>
              <a:gd name="connsiteX475" fmla="*/ 228741 w 474630"/>
              <a:gd name="connsiteY475" fmla="*/ 206523 h 280036"/>
              <a:gd name="connsiteX476" fmla="*/ 237688 w 474630"/>
              <a:gd name="connsiteY476" fmla="*/ 203988 h 280036"/>
              <a:gd name="connsiteX477" fmla="*/ 242459 w 474630"/>
              <a:gd name="connsiteY477" fmla="*/ 204436 h 280036"/>
              <a:gd name="connsiteX478" fmla="*/ 244696 w 474630"/>
              <a:gd name="connsiteY478" fmla="*/ 203839 h 280036"/>
              <a:gd name="connsiteX479" fmla="*/ 247231 w 474630"/>
              <a:gd name="connsiteY479" fmla="*/ 200111 h 280036"/>
              <a:gd name="connsiteX480" fmla="*/ 249020 w 474630"/>
              <a:gd name="connsiteY480" fmla="*/ 198769 h 280036"/>
              <a:gd name="connsiteX481" fmla="*/ 248126 w 474630"/>
              <a:gd name="connsiteY481" fmla="*/ 202646 h 280036"/>
              <a:gd name="connsiteX482" fmla="*/ 251406 w 474630"/>
              <a:gd name="connsiteY482" fmla="*/ 203392 h 280036"/>
              <a:gd name="connsiteX483" fmla="*/ 254687 w 474630"/>
              <a:gd name="connsiteY483" fmla="*/ 203690 h 280036"/>
              <a:gd name="connsiteX484" fmla="*/ 257073 w 474630"/>
              <a:gd name="connsiteY484" fmla="*/ 203094 h 280036"/>
              <a:gd name="connsiteX485" fmla="*/ 257818 w 474630"/>
              <a:gd name="connsiteY485" fmla="*/ 200559 h 280036"/>
              <a:gd name="connsiteX486" fmla="*/ 258117 w 474630"/>
              <a:gd name="connsiteY486" fmla="*/ 193550 h 280036"/>
              <a:gd name="connsiteX487" fmla="*/ 256923 w 474630"/>
              <a:gd name="connsiteY487" fmla="*/ 190866 h 280036"/>
              <a:gd name="connsiteX488" fmla="*/ 256178 w 474630"/>
              <a:gd name="connsiteY488" fmla="*/ 188033 h 280036"/>
              <a:gd name="connsiteX489" fmla="*/ 254090 w 474630"/>
              <a:gd name="connsiteY489" fmla="*/ 183709 h 280036"/>
              <a:gd name="connsiteX490" fmla="*/ 256178 w 474630"/>
              <a:gd name="connsiteY490" fmla="*/ 185647 h 280036"/>
              <a:gd name="connsiteX491" fmla="*/ 256923 w 474630"/>
              <a:gd name="connsiteY491" fmla="*/ 187735 h 280036"/>
              <a:gd name="connsiteX492" fmla="*/ 258862 w 474630"/>
              <a:gd name="connsiteY492" fmla="*/ 191612 h 280036"/>
              <a:gd name="connsiteX493" fmla="*/ 259459 w 474630"/>
              <a:gd name="connsiteY493" fmla="*/ 195936 h 280036"/>
              <a:gd name="connsiteX494" fmla="*/ 259011 w 474630"/>
              <a:gd name="connsiteY494" fmla="*/ 198322 h 280036"/>
              <a:gd name="connsiteX495" fmla="*/ 259757 w 474630"/>
              <a:gd name="connsiteY495" fmla="*/ 200857 h 280036"/>
              <a:gd name="connsiteX496" fmla="*/ 261546 w 474630"/>
              <a:gd name="connsiteY496" fmla="*/ 203094 h 280036"/>
              <a:gd name="connsiteX497" fmla="*/ 263783 w 474630"/>
              <a:gd name="connsiteY497" fmla="*/ 204585 h 280036"/>
              <a:gd name="connsiteX498" fmla="*/ 269748 w 474630"/>
              <a:gd name="connsiteY498" fmla="*/ 205628 h 280036"/>
              <a:gd name="connsiteX499" fmla="*/ 275712 w 474630"/>
              <a:gd name="connsiteY499" fmla="*/ 203839 h 280036"/>
              <a:gd name="connsiteX500" fmla="*/ 275115 w 474630"/>
              <a:gd name="connsiteY500" fmla="*/ 204585 h 280036"/>
              <a:gd name="connsiteX501" fmla="*/ 271537 w 474630"/>
              <a:gd name="connsiteY501" fmla="*/ 207120 h 280036"/>
              <a:gd name="connsiteX502" fmla="*/ 270046 w 474630"/>
              <a:gd name="connsiteY502" fmla="*/ 208611 h 280036"/>
              <a:gd name="connsiteX503" fmla="*/ 263932 w 474630"/>
              <a:gd name="connsiteY503" fmla="*/ 207418 h 280036"/>
              <a:gd name="connsiteX504" fmla="*/ 257222 w 474630"/>
              <a:gd name="connsiteY504" fmla="*/ 206971 h 280036"/>
              <a:gd name="connsiteX505" fmla="*/ 252898 w 474630"/>
              <a:gd name="connsiteY505" fmla="*/ 205778 h 280036"/>
              <a:gd name="connsiteX506" fmla="*/ 248722 w 474630"/>
              <a:gd name="connsiteY506" fmla="*/ 205778 h 280036"/>
              <a:gd name="connsiteX507" fmla="*/ 250512 w 474630"/>
              <a:gd name="connsiteY507" fmla="*/ 207269 h 280036"/>
              <a:gd name="connsiteX508" fmla="*/ 252898 w 474630"/>
              <a:gd name="connsiteY508" fmla="*/ 208611 h 280036"/>
              <a:gd name="connsiteX509" fmla="*/ 256625 w 474630"/>
              <a:gd name="connsiteY509" fmla="*/ 208909 h 280036"/>
              <a:gd name="connsiteX510" fmla="*/ 260651 w 474630"/>
              <a:gd name="connsiteY510" fmla="*/ 209953 h 280036"/>
              <a:gd name="connsiteX511" fmla="*/ 260651 w 474630"/>
              <a:gd name="connsiteY511" fmla="*/ 211444 h 280036"/>
              <a:gd name="connsiteX512" fmla="*/ 260204 w 474630"/>
              <a:gd name="connsiteY512" fmla="*/ 212190 h 280036"/>
              <a:gd name="connsiteX513" fmla="*/ 258265 w 474630"/>
              <a:gd name="connsiteY513" fmla="*/ 212786 h 280036"/>
              <a:gd name="connsiteX514" fmla="*/ 256327 w 474630"/>
              <a:gd name="connsiteY514" fmla="*/ 212786 h 280036"/>
              <a:gd name="connsiteX515" fmla="*/ 254687 w 474630"/>
              <a:gd name="connsiteY515" fmla="*/ 213681 h 280036"/>
              <a:gd name="connsiteX516" fmla="*/ 256029 w 474630"/>
              <a:gd name="connsiteY516" fmla="*/ 215172 h 280036"/>
              <a:gd name="connsiteX517" fmla="*/ 258564 w 474630"/>
              <a:gd name="connsiteY517" fmla="*/ 215172 h 280036"/>
              <a:gd name="connsiteX518" fmla="*/ 261546 w 474630"/>
              <a:gd name="connsiteY518" fmla="*/ 215917 h 280036"/>
              <a:gd name="connsiteX519" fmla="*/ 269300 w 474630"/>
              <a:gd name="connsiteY519" fmla="*/ 220391 h 280036"/>
              <a:gd name="connsiteX520" fmla="*/ 273177 w 474630"/>
              <a:gd name="connsiteY520" fmla="*/ 222031 h 280036"/>
              <a:gd name="connsiteX521" fmla="*/ 281527 w 474630"/>
              <a:gd name="connsiteY521" fmla="*/ 220391 h 280036"/>
              <a:gd name="connsiteX522" fmla="*/ 285404 w 474630"/>
              <a:gd name="connsiteY522" fmla="*/ 220689 h 280036"/>
              <a:gd name="connsiteX523" fmla="*/ 292263 w 474630"/>
              <a:gd name="connsiteY523" fmla="*/ 218900 h 280036"/>
              <a:gd name="connsiteX524" fmla="*/ 293904 w 474630"/>
              <a:gd name="connsiteY524" fmla="*/ 220689 h 280036"/>
              <a:gd name="connsiteX525" fmla="*/ 298228 w 474630"/>
              <a:gd name="connsiteY525" fmla="*/ 223075 h 280036"/>
              <a:gd name="connsiteX526" fmla="*/ 300018 w 474630"/>
              <a:gd name="connsiteY526" fmla="*/ 222329 h 280036"/>
              <a:gd name="connsiteX527" fmla="*/ 302552 w 474630"/>
              <a:gd name="connsiteY527" fmla="*/ 221733 h 280036"/>
              <a:gd name="connsiteX528" fmla="*/ 303746 w 474630"/>
              <a:gd name="connsiteY528" fmla="*/ 223970 h 280036"/>
              <a:gd name="connsiteX529" fmla="*/ 304491 w 474630"/>
              <a:gd name="connsiteY529" fmla="*/ 226952 h 280036"/>
              <a:gd name="connsiteX530" fmla="*/ 299272 w 474630"/>
              <a:gd name="connsiteY530" fmla="*/ 230680 h 280036"/>
              <a:gd name="connsiteX531" fmla="*/ 294351 w 474630"/>
              <a:gd name="connsiteY531" fmla="*/ 233215 h 280036"/>
              <a:gd name="connsiteX532" fmla="*/ 290773 w 474630"/>
              <a:gd name="connsiteY532" fmla="*/ 233811 h 280036"/>
              <a:gd name="connsiteX533" fmla="*/ 282571 w 474630"/>
              <a:gd name="connsiteY533" fmla="*/ 239179 h 280036"/>
              <a:gd name="connsiteX534" fmla="*/ 274221 w 474630"/>
              <a:gd name="connsiteY534" fmla="*/ 245591 h 280036"/>
              <a:gd name="connsiteX535" fmla="*/ 275414 w 474630"/>
              <a:gd name="connsiteY535" fmla="*/ 247380 h 280036"/>
              <a:gd name="connsiteX536" fmla="*/ 277054 w 474630"/>
              <a:gd name="connsiteY536" fmla="*/ 248126 h 280036"/>
              <a:gd name="connsiteX537" fmla="*/ 281229 w 474630"/>
              <a:gd name="connsiteY537" fmla="*/ 247082 h 280036"/>
              <a:gd name="connsiteX538" fmla="*/ 285106 w 474630"/>
              <a:gd name="connsiteY538" fmla="*/ 247380 h 280036"/>
              <a:gd name="connsiteX539" fmla="*/ 292115 w 474630"/>
              <a:gd name="connsiteY539" fmla="*/ 252599 h 280036"/>
              <a:gd name="connsiteX540" fmla="*/ 294053 w 474630"/>
              <a:gd name="connsiteY540" fmla="*/ 253345 h 280036"/>
              <a:gd name="connsiteX541" fmla="*/ 297483 w 474630"/>
              <a:gd name="connsiteY541" fmla="*/ 252749 h 280036"/>
              <a:gd name="connsiteX542" fmla="*/ 301807 w 474630"/>
              <a:gd name="connsiteY542" fmla="*/ 255880 h 280036"/>
              <a:gd name="connsiteX543" fmla="*/ 303000 w 474630"/>
              <a:gd name="connsiteY543" fmla="*/ 259757 h 280036"/>
              <a:gd name="connsiteX544" fmla="*/ 303298 w 474630"/>
              <a:gd name="connsiteY544" fmla="*/ 262292 h 280036"/>
              <a:gd name="connsiteX545" fmla="*/ 301210 w 474630"/>
              <a:gd name="connsiteY545" fmla="*/ 270046 h 280036"/>
              <a:gd name="connsiteX546" fmla="*/ 300166 w 474630"/>
              <a:gd name="connsiteY546" fmla="*/ 272133 h 280036"/>
              <a:gd name="connsiteX547" fmla="*/ 299421 w 474630"/>
              <a:gd name="connsiteY547" fmla="*/ 272879 h 280036"/>
              <a:gd name="connsiteX548" fmla="*/ 299123 w 474630"/>
              <a:gd name="connsiteY548" fmla="*/ 274370 h 280036"/>
              <a:gd name="connsiteX549" fmla="*/ 304491 w 474630"/>
              <a:gd name="connsiteY549" fmla="*/ 278396 h 280036"/>
              <a:gd name="connsiteX550" fmla="*/ 307175 w 474630"/>
              <a:gd name="connsiteY550" fmla="*/ 279589 h 280036"/>
              <a:gd name="connsiteX551" fmla="*/ 311201 w 474630"/>
              <a:gd name="connsiteY551" fmla="*/ 280036 h 280036"/>
              <a:gd name="connsiteX552" fmla="*/ 315525 w 474630"/>
              <a:gd name="connsiteY552" fmla="*/ 278844 h 280036"/>
              <a:gd name="connsiteX553" fmla="*/ 321043 w 474630"/>
              <a:gd name="connsiteY553" fmla="*/ 274967 h 280036"/>
              <a:gd name="connsiteX554" fmla="*/ 325963 w 474630"/>
              <a:gd name="connsiteY554" fmla="*/ 268853 h 280036"/>
              <a:gd name="connsiteX555" fmla="*/ 332524 w 474630"/>
              <a:gd name="connsiteY555" fmla="*/ 266020 h 280036"/>
              <a:gd name="connsiteX556" fmla="*/ 336998 w 474630"/>
              <a:gd name="connsiteY556" fmla="*/ 265423 h 280036"/>
              <a:gd name="connsiteX557" fmla="*/ 342217 w 474630"/>
              <a:gd name="connsiteY557" fmla="*/ 266169 h 280036"/>
              <a:gd name="connsiteX558" fmla="*/ 344006 w 474630"/>
              <a:gd name="connsiteY558" fmla="*/ 263037 h 280036"/>
              <a:gd name="connsiteX559" fmla="*/ 349374 w 474630"/>
              <a:gd name="connsiteY559" fmla="*/ 260204 h 280036"/>
              <a:gd name="connsiteX560" fmla="*/ 352356 w 474630"/>
              <a:gd name="connsiteY560" fmla="*/ 256178 h 280036"/>
              <a:gd name="connsiteX561" fmla="*/ 354892 w 474630"/>
              <a:gd name="connsiteY561" fmla="*/ 255433 h 280036"/>
              <a:gd name="connsiteX562" fmla="*/ 357725 w 474630"/>
              <a:gd name="connsiteY562" fmla="*/ 256029 h 280036"/>
              <a:gd name="connsiteX563" fmla="*/ 359812 w 474630"/>
              <a:gd name="connsiteY563" fmla="*/ 257073 h 280036"/>
              <a:gd name="connsiteX564" fmla="*/ 361005 w 474630"/>
              <a:gd name="connsiteY564" fmla="*/ 258117 h 280036"/>
              <a:gd name="connsiteX565" fmla="*/ 362795 w 474630"/>
              <a:gd name="connsiteY565" fmla="*/ 259310 h 280036"/>
              <a:gd name="connsiteX566" fmla="*/ 367715 w 474630"/>
              <a:gd name="connsiteY566" fmla="*/ 258415 h 280036"/>
              <a:gd name="connsiteX567" fmla="*/ 372338 w 474630"/>
              <a:gd name="connsiteY567" fmla="*/ 258415 h 280036"/>
              <a:gd name="connsiteX568" fmla="*/ 376662 w 474630"/>
              <a:gd name="connsiteY568" fmla="*/ 257222 h 280036"/>
              <a:gd name="connsiteX569" fmla="*/ 377557 w 474630"/>
              <a:gd name="connsiteY569" fmla="*/ 254240 h 280036"/>
              <a:gd name="connsiteX570" fmla="*/ 378153 w 474630"/>
              <a:gd name="connsiteY570" fmla="*/ 251556 h 280036"/>
              <a:gd name="connsiteX571" fmla="*/ 379794 w 474630"/>
              <a:gd name="connsiteY571" fmla="*/ 249170 h 280036"/>
              <a:gd name="connsiteX572" fmla="*/ 381434 w 474630"/>
              <a:gd name="connsiteY572" fmla="*/ 246188 h 280036"/>
              <a:gd name="connsiteX573" fmla="*/ 377557 w 474630"/>
              <a:gd name="connsiteY573" fmla="*/ 244845 h 280036"/>
              <a:gd name="connsiteX574" fmla="*/ 373978 w 474630"/>
              <a:gd name="connsiteY574" fmla="*/ 244100 h 280036"/>
              <a:gd name="connsiteX575" fmla="*/ 370847 w 474630"/>
              <a:gd name="connsiteY575" fmla="*/ 244100 h 280036"/>
              <a:gd name="connsiteX576" fmla="*/ 368461 w 474630"/>
              <a:gd name="connsiteY576" fmla="*/ 245144 h 280036"/>
              <a:gd name="connsiteX577" fmla="*/ 366821 w 474630"/>
              <a:gd name="connsiteY577" fmla="*/ 246933 h 280036"/>
              <a:gd name="connsiteX578" fmla="*/ 362049 w 474630"/>
              <a:gd name="connsiteY578" fmla="*/ 245889 h 280036"/>
              <a:gd name="connsiteX579" fmla="*/ 359812 w 474630"/>
              <a:gd name="connsiteY579" fmla="*/ 246337 h 280036"/>
              <a:gd name="connsiteX580" fmla="*/ 354742 w 474630"/>
              <a:gd name="connsiteY580" fmla="*/ 249021 h 280036"/>
              <a:gd name="connsiteX581" fmla="*/ 352058 w 474630"/>
              <a:gd name="connsiteY581" fmla="*/ 249021 h 280036"/>
              <a:gd name="connsiteX582" fmla="*/ 349822 w 474630"/>
              <a:gd name="connsiteY582" fmla="*/ 247530 h 280036"/>
              <a:gd name="connsiteX583" fmla="*/ 346839 w 474630"/>
              <a:gd name="connsiteY583" fmla="*/ 244398 h 280036"/>
              <a:gd name="connsiteX584" fmla="*/ 340577 w 474630"/>
              <a:gd name="connsiteY584" fmla="*/ 235750 h 280036"/>
              <a:gd name="connsiteX585" fmla="*/ 337445 w 474630"/>
              <a:gd name="connsiteY585" fmla="*/ 229636 h 280036"/>
              <a:gd name="connsiteX586" fmla="*/ 336103 w 474630"/>
              <a:gd name="connsiteY586" fmla="*/ 225908 h 280036"/>
              <a:gd name="connsiteX587" fmla="*/ 335805 w 474630"/>
              <a:gd name="connsiteY587" fmla="*/ 222926 h 280036"/>
              <a:gd name="connsiteX588" fmla="*/ 335805 w 474630"/>
              <a:gd name="connsiteY588" fmla="*/ 218900 h 280036"/>
              <a:gd name="connsiteX589" fmla="*/ 339086 w 474630"/>
              <a:gd name="connsiteY589" fmla="*/ 217110 h 280036"/>
              <a:gd name="connsiteX590" fmla="*/ 341620 w 474630"/>
              <a:gd name="connsiteY590" fmla="*/ 216216 h 280036"/>
              <a:gd name="connsiteX591" fmla="*/ 345945 w 474630"/>
              <a:gd name="connsiteY591" fmla="*/ 210251 h 280036"/>
              <a:gd name="connsiteX592" fmla="*/ 347585 w 474630"/>
              <a:gd name="connsiteY592" fmla="*/ 212637 h 280036"/>
              <a:gd name="connsiteX593" fmla="*/ 347585 w 474630"/>
              <a:gd name="connsiteY593" fmla="*/ 214575 h 280036"/>
              <a:gd name="connsiteX594" fmla="*/ 347287 w 474630"/>
              <a:gd name="connsiteY594" fmla="*/ 215768 h 280036"/>
              <a:gd name="connsiteX595" fmla="*/ 345647 w 474630"/>
              <a:gd name="connsiteY595" fmla="*/ 217408 h 280036"/>
              <a:gd name="connsiteX596" fmla="*/ 340278 w 474630"/>
              <a:gd name="connsiteY596" fmla="*/ 221733 h 280036"/>
              <a:gd name="connsiteX597" fmla="*/ 341322 w 474630"/>
              <a:gd name="connsiteY597" fmla="*/ 221733 h 280036"/>
              <a:gd name="connsiteX598" fmla="*/ 343410 w 474630"/>
              <a:gd name="connsiteY598" fmla="*/ 220987 h 280036"/>
              <a:gd name="connsiteX599" fmla="*/ 345348 w 474630"/>
              <a:gd name="connsiteY599" fmla="*/ 219496 h 280036"/>
              <a:gd name="connsiteX600" fmla="*/ 346691 w 474630"/>
              <a:gd name="connsiteY600" fmla="*/ 218303 h 280036"/>
              <a:gd name="connsiteX601" fmla="*/ 350418 w 474630"/>
              <a:gd name="connsiteY601" fmla="*/ 212190 h 280036"/>
              <a:gd name="connsiteX602" fmla="*/ 361602 w 474630"/>
              <a:gd name="connsiteY602" fmla="*/ 203839 h 280036"/>
              <a:gd name="connsiteX603" fmla="*/ 366821 w 474630"/>
              <a:gd name="connsiteY603" fmla="*/ 202348 h 280036"/>
              <a:gd name="connsiteX604" fmla="*/ 371294 w 474630"/>
              <a:gd name="connsiteY604" fmla="*/ 203094 h 280036"/>
              <a:gd name="connsiteX605" fmla="*/ 373531 w 474630"/>
              <a:gd name="connsiteY605" fmla="*/ 202646 h 280036"/>
              <a:gd name="connsiteX606" fmla="*/ 377557 w 474630"/>
              <a:gd name="connsiteY606" fmla="*/ 200111 h 280036"/>
              <a:gd name="connsiteX607" fmla="*/ 380837 w 474630"/>
              <a:gd name="connsiteY607" fmla="*/ 199067 h 280036"/>
              <a:gd name="connsiteX608" fmla="*/ 384267 w 474630"/>
              <a:gd name="connsiteY608" fmla="*/ 199067 h 280036"/>
              <a:gd name="connsiteX609" fmla="*/ 387100 w 474630"/>
              <a:gd name="connsiteY609" fmla="*/ 200708 h 280036"/>
              <a:gd name="connsiteX610" fmla="*/ 390679 w 474630"/>
              <a:gd name="connsiteY610" fmla="*/ 196831 h 280036"/>
              <a:gd name="connsiteX611" fmla="*/ 393661 w 474630"/>
              <a:gd name="connsiteY611" fmla="*/ 195041 h 280036"/>
              <a:gd name="connsiteX612" fmla="*/ 398135 w 474630"/>
              <a:gd name="connsiteY612" fmla="*/ 193550 h 280036"/>
              <a:gd name="connsiteX613" fmla="*/ 401266 w 474630"/>
              <a:gd name="connsiteY613" fmla="*/ 193550 h 280036"/>
              <a:gd name="connsiteX614" fmla="*/ 406634 w 474630"/>
              <a:gd name="connsiteY614" fmla="*/ 188182 h 280036"/>
              <a:gd name="connsiteX615" fmla="*/ 414090 w 474630"/>
              <a:gd name="connsiteY615" fmla="*/ 187437 h 280036"/>
              <a:gd name="connsiteX616" fmla="*/ 423335 w 474630"/>
              <a:gd name="connsiteY616" fmla="*/ 188033 h 280036"/>
              <a:gd name="connsiteX617" fmla="*/ 424230 w 474630"/>
              <a:gd name="connsiteY617" fmla="*/ 187586 h 280036"/>
              <a:gd name="connsiteX618" fmla="*/ 423932 w 474630"/>
              <a:gd name="connsiteY618" fmla="*/ 186095 h 280036"/>
              <a:gd name="connsiteX619" fmla="*/ 423932 w 474630"/>
              <a:gd name="connsiteY619" fmla="*/ 184752 h 280036"/>
              <a:gd name="connsiteX620" fmla="*/ 424379 w 474630"/>
              <a:gd name="connsiteY620" fmla="*/ 183410 h 280036"/>
              <a:gd name="connsiteX621" fmla="*/ 425572 w 474630"/>
              <a:gd name="connsiteY621" fmla="*/ 182516 h 280036"/>
              <a:gd name="connsiteX622" fmla="*/ 426019 w 474630"/>
              <a:gd name="connsiteY622" fmla="*/ 181770 h 280036"/>
              <a:gd name="connsiteX623" fmla="*/ 426019 w 474630"/>
              <a:gd name="connsiteY623" fmla="*/ 181174 h 280036"/>
              <a:gd name="connsiteX624" fmla="*/ 424975 w 474630"/>
              <a:gd name="connsiteY624" fmla="*/ 180726 h 280036"/>
              <a:gd name="connsiteX625" fmla="*/ 424081 w 474630"/>
              <a:gd name="connsiteY625" fmla="*/ 180428 h 280036"/>
              <a:gd name="connsiteX626" fmla="*/ 424081 w 474630"/>
              <a:gd name="connsiteY626" fmla="*/ 179533 h 280036"/>
              <a:gd name="connsiteX627" fmla="*/ 424081 w 474630"/>
              <a:gd name="connsiteY627" fmla="*/ 178788 h 280036"/>
              <a:gd name="connsiteX628" fmla="*/ 424826 w 474630"/>
              <a:gd name="connsiteY628" fmla="*/ 177744 h 280036"/>
              <a:gd name="connsiteX629" fmla="*/ 425124 w 474630"/>
              <a:gd name="connsiteY629" fmla="*/ 176551 h 280036"/>
              <a:gd name="connsiteX630" fmla="*/ 425124 w 474630"/>
              <a:gd name="connsiteY630" fmla="*/ 174165 h 280036"/>
              <a:gd name="connsiteX631" fmla="*/ 425870 w 474630"/>
              <a:gd name="connsiteY631" fmla="*/ 171332 h 280036"/>
              <a:gd name="connsiteX632" fmla="*/ 427957 w 474630"/>
              <a:gd name="connsiteY632" fmla="*/ 169543 h 280036"/>
              <a:gd name="connsiteX633" fmla="*/ 431685 w 474630"/>
              <a:gd name="connsiteY633" fmla="*/ 169096 h 280036"/>
              <a:gd name="connsiteX634" fmla="*/ 435115 w 474630"/>
              <a:gd name="connsiteY634" fmla="*/ 167604 h 280036"/>
              <a:gd name="connsiteX635" fmla="*/ 437202 w 474630"/>
              <a:gd name="connsiteY635" fmla="*/ 165964 h 280036"/>
              <a:gd name="connsiteX636" fmla="*/ 439887 w 474630"/>
              <a:gd name="connsiteY636" fmla="*/ 161640 h 280036"/>
              <a:gd name="connsiteX637" fmla="*/ 441974 w 474630"/>
              <a:gd name="connsiteY637" fmla="*/ 161043 h 280036"/>
              <a:gd name="connsiteX638" fmla="*/ 446149 w 474630"/>
              <a:gd name="connsiteY638" fmla="*/ 161342 h 280036"/>
              <a:gd name="connsiteX639" fmla="*/ 448833 w 474630"/>
              <a:gd name="connsiteY639" fmla="*/ 161789 h 280036"/>
              <a:gd name="connsiteX640" fmla="*/ 454947 w 474630"/>
              <a:gd name="connsiteY640" fmla="*/ 161789 h 280036"/>
              <a:gd name="connsiteX641" fmla="*/ 461955 w 474630"/>
              <a:gd name="connsiteY641" fmla="*/ 161789 h 280036"/>
              <a:gd name="connsiteX642" fmla="*/ 464043 w 474630"/>
              <a:gd name="connsiteY642" fmla="*/ 161789 h 280036"/>
              <a:gd name="connsiteX643" fmla="*/ 465236 w 474630"/>
              <a:gd name="connsiteY643" fmla="*/ 160149 h 280036"/>
              <a:gd name="connsiteX644" fmla="*/ 465236 w 474630"/>
              <a:gd name="connsiteY644" fmla="*/ 157465 h 280036"/>
              <a:gd name="connsiteX645" fmla="*/ 466131 w 474630"/>
              <a:gd name="connsiteY645" fmla="*/ 154930 h 280036"/>
              <a:gd name="connsiteX646" fmla="*/ 468069 w 474630"/>
              <a:gd name="connsiteY646" fmla="*/ 150307 h 280036"/>
              <a:gd name="connsiteX647" fmla="*/ 470008 w 474630"/>
              <a:gd name="connsiteY647" fmla="*/ 147921 h 280036"/>
              <a:gd name="connsiteX648" fmla="*/ 470008 w 474630"/>
              <a:gd name="connsiteY648" fmla="*/ 146877 h 280036"/>
              <a:gd name="connsiteX649" fmla="*/ 468815 w 474630"/>
              <a:gd name="connsiteY649" fmla="*/ 146430 h 280036"/>
              <a:gd name="connsiteX650" fmla="*/ 467473 w 474630"/>
              <a:gd name="connsiteY650" fmla="*/ 146132 h 280036"/>
              <a:gd name="connsiteX651" fmla="*/ 467025 w 474630"/>
              <a:gd name="connsiteY651" fmla="*/ 145685 h 280036"/>
              <a:gd name="connsiteX652" fmla="*/ 467025 w 474630"/>
              <a:gd name="connsiteY652" fmla="*/ 144641 h 280036"/>
              <a:gd name="connsiteX653" fmla="*/ 468069 w 474630"/>
              <a:gd name="connsiteY653" fmla="*/ 143597 h 280036"/>
              <a:gd name="connsiteX654" fmla="*/ 468069 w 474630"/>
              <a:gd name="connsiteY654" fmla="*/ 141509 h 280036"/>
              <a:gd name="connsiteX655" fmla="*/ 467175 w 474630"/>
              <a:gd name="connsiteY655" fmla="*/ 139273 h 280036"/>
              <a:gd name="connsiteX656" fmla="*/ 466578 w 474630"/>
              <a:gd name="connsiteY656" fmla="*/ 137185 h 280036"/>
              <a:gd name="connsiteX657" fmla="*/ 464789 w 474630"/>
              <a:gd name="connsiteY657" fmla="*/ 136141 h 280036"/>
              <a:gd name="connsiteX658" fmla="*/ 461657 w 474630"/>
              <a:gd name="connsiteY658" fmla="*/ 135396 h 280036"/>
              <a:gd name="connsiteX659" fmla="*/ 462403 w 474630"/>
              <a:gd name="connsiteY659" fmla="*/ 132861 h 280036"/>
              <a:gd name="connsiteX660" fmla="*/ 463297 w 474630"/>
              <a:gd name="connsiteY660" fmla="*/ 130177 h 280036"/>
              <a:gd name="connsiteX661" fmla="*/ 464639 w 474630"/>
              <a:gd name="connsiteY661" fmla="*/ 128686 h 280036"/>
              <a:gd name="connsiteX662" fmla="*/ 465683 w 474630"/>
              <a:gd name="connsiteY662" fmla="*/ 127791 h 280036"/>
              <a:gd name="connsiteX663" fmla="*/ 468666 w 474630"/>
              <a:gd name="connsiteY663" fmla="*/ 128238 h 280036"/>
              <a:gd name="connsiteX664" fmla="*/ 470753 w 474630"/>
              <a:gd name="connsiteY664" fmla="*/ 127791 h 280036"/>
              <a:gd name="connsiteX665" fmla="*/ 471200 w 474630"/>
              <a:gd name="connsiteY665" fmla="*/ 127344 h 280036"/>
              <a:gd name="connsiteX666" fmla="*/ 470753 w 474630"/>
              <a:gd name="connsiteY666" fmla="*/ 126300 h 280036"/>
              <a:gd name="connsiteX667" fmla="*/ 467473 w 474630"/>
              <a:gd name="connsiteY667" fmla="*/ 125405 h 280036"/>
              <a:gd name="connsiteX668" fmla="*/ 464639 w 474630"/>
              <a:gd name="connsiteY668" fmla="*/ 124063 h 280036"/>
              <a:gd name="connsiteX669" fmla="*/ 463447 w 474630"/>
              <a:gd name="connsiteY669" fmla="*/ 122423 h 280036"/>
              <a:gd name="connsiteX670" fmla="*/ 462999 w 474630"/>
              <a:gd name="connsiteY670" fmla="*/ 120782 h 280036"/>
              <a:gd name="connsiteX671" fmla="*/ 464938 w 474630"/>
              <a:gd name="connsiteY671" fmla="*/ 119739 h 280036"/>
              <a:gd name="connsiteX672" fmla="*/ 468367 w 474630"/>
              <a:gd name="connsiteY672" fmla="*/ 118695 h 280036"/>
              <a:gd name="connsiteX673" fmla="*/ 470604 w 474630"/>
              <a:gd name="connsiteY673" fmla="*/ 116309 h 280036"/>
              <a:gd name="connsiteX674" fmla="*/ 473139 w 474630"/>
              <a:gd name="connsiteY674" fmla="*/ 113774 h 280036"/>
              <a:gd name="connsiteX675" fmla="*/ 474183 w 474630"/>
              <a:gd name="connsiteY675" fmla="*/ 111985 h 280036"/>
              <a:gd name="connsiteX676" fmla="*/ 474630 w 474630"/>
              <a:gd name="connsiteY676" fmla="*/ 110046 h 280036"/>
              <a:gd name="connsiteX677" fmla="*/ 474630 w 474630"/>
              <a:gd name="connsiteY677" fmla="*/ 107810 h 28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Lst>
            <a:rect l="l" t="t" r="r" b="b"/>
            <a:pathLst>
              <a:path w="474630" h="280036">
                <a:moveTo>
                  <a:pt x="249915" y="216812"/>
                </a:moveTo>
                <a:lnTo>
                  <a:pt x="248573" y="215768"/>
                </a:lnTo>
                <a:lnTo>
                  <a:pt x="246635" y="213382"/>
                </a:lnTo>
                <a:lnTo>
                  <a:pt x="247231" y="215619"/>
                </a:lnTo>
                <a:lnTo>
                  <a:pt x="248126" y="217259"/>
                </a:lnTo>
                <a:lnTo>
                  <a:pt x="251704" y="218750"/>
                </a:lnTo>
                <a:lnTo>
                  <a:pt x="259906" y="220391"/>
                </a:lnTo>
                <a:lnTo>
                  <a:pt x="263634" y="220838"/>
                </a:lnTo>
                <a:lnTo>
                  <a:pt x="260055" y="219198"/>
                </a:lnTo>
                <a:lnTo>
                  <a:pt x="250214" y="216812"/>
                </a:lnTo>
                <a:close/>
                <a:moveTo>
                  <a:pt x="473288" y="108555"/>
                </a:moveTo>
                <a:lnTo>
                  <a:pt x="471499" y="106318"/>
                </a:lnTo>
                <a:lnTo>
                  <a:pt x="471499" y="103933"/>
                </a:lnTo>
                <a:lnTo>
                  <a:pt x="472543" y="102292"/>
                </a:lnTo>
                <a:lnTo>
                  <a:pt x="472095" y="101099"/>
                </a:lnTo>
                <a:lnTo>
                  <a:pt x="470753" y="100354"/>
                </a:lnTo>
                <a:lnTo>
                  <a:pt x="468815" y="100354"/>
                </a:lnTo>
                <a:cubicBezTo>
                  <a:pt x="468815" y="100354"/>
                  <a:pt x="466727" y="101398"/>
                  <a:pt x="466727" y="101398"/>
                </a:cubicBezTo>
                <a:lnTo>
                  <a:pt x="464192" y="101398"/>
                </a:lnTo>
                <a:cubicBezTo>
                  <a:pt x="464192" y="101398"/>
                  <a:pt x="460166" y="98415"/>
                  <a:pt x="460166" y="98415"/>
                </a:cubicBezTo>
                <a:lnTo>
                  <a:pt x="455842" y="95582"/>
                </a:lnTo>
                <a:lnTo>
                  <a:pt x="453307" y="95582"/>
                </a:lnTo>
                <a:cubicBezTo>
                  <a:pt x="453307" y="95582"/>
                  <a:pt x="451518" y="95135"/>
                  <a:pt x="451518" y="95135"/>
                </a:cubicBezTo>
                <a:lnTo>
                  <a:pt x="450027" y="93644"/>
                </a:lnTo>
                <a:lnTo>
                  <a:pt x="449132" y="91854"/>
                </a:lnTo>
                <a:lnTo>
                  <a:pt x="448088" y="91109"/>
                </a:lnTo>
                <a:lnTo>
                  <a:pt x="446448" y="91556"/>
                </a:lnTo>
                <a:lnTo>
                  <a:pt x="444211" y="92451"/>
                </a:lnTo>
                <a:lnTo>
                  <a:pt x="441378" y="92153"/>
                </a:lnTo>
                <a:lnTo>
                  <a:pt x="437650" y="90065"/>
                </a:lnTo>
                <a:lnTo>
                  <a:pt x="434220" y="87679"/>
                </a:lnTo>
                <a:lnTo>
                  <a:pt x="431685" y="87679"/>
                </a:lnTo>
                <a:cubicBezTo>
                  <a:pt x="431685" y="87679"/>
                  <a:pt x="429001" y="87232"/>
                  <a:pt x="429001" y="87232"/>
                </a:cubicBezTo>
                <a:lnTo>
                  <a:pt x="423932" y="84100"/>
                </a:lnTo>
                <a:lnTo>
                  <a:pt x="422590" y="84100"/>
                </a:lnTo>
                <a:cubicBezTo>
                  <a:pt x="422590" y="84100"/>
                  <a:pt x="421695" y="84995"/>
                  <a:pt x="421695" y="84995"/>
                </a:cubicBezTo>
                <a:lnTo>
                  <a:pt x="421248" y="87530"/>
                </a:lnTo>
                <a:lnTo>
                  <a:pt x="420800" y="88127"/>
                </a:lnTo>
                <a:lnTo>
                  <a:pt x="419905" y="88574"/>
                </a:lnTo>
                <a:lnTo>
                  <a:pt x="418116" y="88872"/>
                </a:lnTo>
                <a:lnTo>
                  <a:pt x="415581" y="87232"/>
                </a:lnTo>
                <a:lnTo>
                  <a:pt x="409169" y="82013"/>
                </a:lnTo>
                <a:lnTo>
                  <a:pt x="406634" y="78285"/>
                </a:lnTo>
                <a:lnTo>
                  <a:pt x="406038" y="75452"/>
                </a:lnTo>
                <a:lnTo>
                  <a:pt x="403950" y="73662"/>
                </a:lnTo>
                <a:lnTo>
                  <a:pt x="401862" y="71128"/>
                </a:lnTo>
                <a:lnTo>
                  <a:pt x="399775" y="71128"/>
                </a:lnTo>
                <a:cubicBezTo>
                  <a:pt x="399775" y="71128"/>
                  <a:pt x="397389" y="71724"/>
                  <a:pt x="397389" y="71724"/>
                </a:cubicBezTo>
                <a:lnTo>
                  <a:pt x="395153" y="72917"/>
                </a:lnTo>
                <a:lnTo>
                  <a:pt x="394109" y="73215"/>
                </a:lnTo>
                <a:lnTo>
                  <a:pt x="390381" y="73662"/>
                </a:lnTo>
                <a:lnTo>
                  <a:pt x="384416" y="75452"/>
                </a:lnTo>
                <a:lnTo>
                  <a:pt x="382776" y="77092"/>
                </a:lnTo>
                <a:lnTo>
                  <a:pt x="380689" y="78434"/>
                </a:lnTo>
                <a:lnTo>
                  <a:pt x="379048" y="77539"/>
                </a:lnTo>
                <a:lnTo>
                  <a:pt x="377408" y="75899"/>
                </a:lnTo>
                <a:lnTo>
                  <a:pt x="373978" y="75303"/>
                </a:lnTo>
                <a:lnTo>
                  <a:pt x="372338" y="75899"/>
                </a:lnTo>
                <a:lnTo>
                  <a:pt x="370698" y="74706"/>
                </a:lnTo>
                <a:lnTo>
                  <a:pt x="369206" y="72619"/>
                </a:lnTo>
                <a:lnTo>
                  <a:pt x="367268" y="71128"/>
                </a:lnTo>
                <a:lnTo>
                  <a:pt x="364435" y="70680"/>
                </a:lnTo>
                <a:lnTo>
                  <a:pt x="361303" y="70084"/>
                </a:lnTo>
                <a:lnTo>
                  <a:pt x="358769" y="71277"/>
                </a:lnTo>
                <a:lnTo>
                  <a:pt x="355488" y="73364"/>
                </a:lnTo>
                <a:lnTo>
                  <a:pt x="353252" y="72619"/>
                </a:lnTo>
                <a:lnTo>
                  <a:pt x="352058" y="70084"/>
                </a:lnTo>
                <a:lnTo>
                  <a:pt x="350567" y="69338"/>
                </a:lnTo>
                <a:lnTo>
                  <a:pt x="348480" y="66505"/>
                </a:lnTo>
                <a:lnTo>
                  <a:pt x="347883" y="63970"/>
                </a:lnTo>
                <a:lnTo>
                  <a:pt x="348480" y="62777"/>
                </a:lnTo>
                <a:lnTo>
                  <a:pt x="349225" y="61286"/>
                </a:lnTo>
                <a:lnTo>
                  <a:pt x="349225" y="59646"/>
                </a:lnTo>
                <a:lnTo>
                  <a:pt x="348629" y="58155"/>
                </a:lnTo>
                <a:lnTo>
                  <a:pt x="347734" y="56962"/>
                </a:lnTo>
                <a:lnTo>
                  <a:pt x="346691" y="53085"/>
                </a:lnTo>
                <a:lnTo>
                  <a:pt x="345796" y="51444"/>
                </a:lnTo>
                <a:lnTo>
                  <a:pt x="345796" y="50102"/>
                </a:lnTo>
                <a:cubicBezTo>
                  <a:pt x="345796" y="50102"/>
                  <a:pt x="346392" y="48909"/>
                  <a:pt x="346392" y="48909"/>
                </a:cubicBezTo>
                <a:lnTo>
                  <a:pt x="345796" y="48015"/>
                </a:lnTo>
                <a:lnTo>
                  <a:pt x="344603" y="48015"/>
                </a:lnTo>
                <a:cubicBezTo>
                  <a:pt x="344603" y="48015"/>
                  <a:pt x="342664" y="48015"/>
                  <a:pt x="342664" y="48015"/>
                </a:cubicBezTo>
                <a:lnTo>
                  <a:pt x="341620" y="47418"/>
                </a:lnTo>
                <a:lnTo>
                  <a:pt x="340428" y="45182"/>
                </a:lnTo>
                <a:lnTo>
                  <a:pt x="339831" y="42945"/>
                </a:lnTo>
                <a:lnTo>
                  <a:pt x="339086" y="42050"/>
                </a:lnTo>
                <a:lnTo>
                  <a:pt x="337147" y="42050"/>
                </a:lnTo>
                <a:cubicBezTo>
                  <a:pt x="337147" y="42050"/>
                  <a:pt x="334016" y="42498"/>
                  <a:pt x="334016" y="42498"/>
                </a:cubicBezTo>
                <a:lnTo>
                  <a:pt x="331183" y="43243"/>
                </a:lnTo>
                <a:lnTo>
                  <a:pt x="329989" y="43243"/>
                </a:lnTo>
                <a:cubicBezTo>
                  <a:pt x="329989" y="43243"/>
                  <a:pt x="327455" y="42050"/>
                  <a:pt x="327455" y="42050"/>
                </a:cubicBezTo>
                <a:lnTo>
                  <a:pt x="324174" y="40857"/>
                </a:lnTo>
                <a:lnTo>
                  <a:pt x="317464" y="40559"/>
                </a:lnTo>
                <a:lnTo>
                  <a:pt x="316868" y="40112"/>
                </a:lnTo>
                <a:lnTo>
                  <a:pt x="317315" y="39366"/>
                </a:lnTo>
                <a:lnTo>
                  <a:pt x="318657" y="38173"/>
                </a:lnTo>
                <a:lnTo>
                  <a:pt x="318657" y="37129"/>
                </a:lnTo>
                <a:cubicBezTo>
                  <a:pt x="318657" y="37129"/>
                  <a:pt x="317315" y="36235"/>
                  <a:pt x="317315" y="36235"/>
                </a:cubicBezTo>
                <a:lnTo>
                  <a:pt x="316718" y="34147"/>
                </a:lnTo>
                <a:lnTo>
                  <a:pt x="316718" y="31761"/>
                </a:lnTo>
                <a:cubicBezTo>
                  <a:pt x="316718" y="31761"/>
                  <a:pt x="316718" y="29226"/>
                  <a:pt x="316718" y="29226"/>
                </a:cubicBezTo>
                <a:lnTo>
                  <a:pt x="315227" y="27288"/>
                </a:lnTo>
                <a:lnTo>
                  <a:pt x="314333" y="25946"/>
                </a:lnTo>
                <a:lnTo>
                  <a:pt x="314333" y="24753"/>
                </a:lnTo>
                <a:cubicBezTo>
                  <a:pt x="314333" y="24753"/>
                  <a:pt x="317613" y="24306"/>
                  <a:pt x="317613" y="24306"/>
                </a:cubicBezTo>
                <a:lnTo>
                  <a:pt x="321341" y="23411"/>
                </a:lnTo>
                <a:lnTo>
                  <a:pt x="321937" y="22516"/>
                </a:lnTo>
                <a:lnTo>
                  <a:pt x="321937" y="21025"/>
                </a:lnTo>
                <a:cubicBezTo>
                  <a:pt x="321937" y="21025"/>
                  <a:pt x="314333" y="13718"/>
                  <a:pt x="314333" y="13718"/>
                </a:cubicBezTo>
                <a:lnTo>
                  <a:pt x="311797" y="7307"/>
                </a:lnTo>
                <a:lnTo>
                  <a:pt x="309412" y="3728"/>
                </a:lnTo>
                <a:lnTo>
                  <a:pt x="306728" y="1342"/>
                </a:lnTo>
                <a:lnTo>
                  <a:pt x="304491" y="298"/>
                </a:lnTo>
                <a:lnTo>
                  <a:pt x="301210" y="746"/>
                </a:lnTo>
                <a:lnTo>
                  <a:pt x="296886" y="746"/>
                </a:lnTo>
                <a:cubicBezTo>
                  <a:pt x="296886" y="746"/>
                  <a:pt x="292562" y="0"/>
                  <a:pt x="292562" y="0"/>
                </a:cubicBezTo>
                <a:lnTo>
                  <a:pt x="288983" y="447"/>
                </a:lnTo>
                <a:lnTo>
                  <a:pt x="282422" y="3579"/>
                </a:lnTo>
                <a:lnTo>
                  <a:pt x="280036" y="3579"/>
                </a:lnTo>
                <a:cubicBezTo>
                  <a:pt x="280036" y="3579"/>
                  <a:pt x="275861" y="2684"/>
                  <a:pt x="275861" y="2684"/>
                </a:cubicBezTo>
                <a:lnTo>
                  <a:pt x="272282" y="1640"/>
                </a:lnTo>
                <a:lnTo>
                  <a:pt x="270344" y="1640"/>
                </a:lnTo>
                <a:cubicBezTo>
                  <a:pt x="270344" y="1640"/>
                  <a:pt x="269151" y="2088"/>
                  <a:pt x="269151" y="2088"/>
                </a:cubicBezTo>
                <a:lnTo>
                  <a:pt x="268406" y="2982"/>
                </a:lnTo>
                <a:lnTo>
                  <a:pt x="266318" y="8798"/>
                </a:lnTo>
                <a:lnTo>
                  <a:pt x="264528" y="9991"/>
                </a:lnTo>
                <a:lnTo>
                  <a:pt x="261993" y="11184"/>
                </a:lnTo>
                <a:lnTo>
                  <a:pt x="259906" y="11184"/>
                </a:lnTo>
                <a:cubicBezTo>
                  <a:pt x="259906" y="11184"/>
                  <a:pt x="258117" y="11184"/>
                  <a:pt x="258117" y="11184"/>
                </a:cubicBezTo>
                <a:lnTo>
                  <a:pt x="255581" y="10289"/>
                </a:lnTo>
                <a:lnTo>
                  <a:pt x="253196" y="9245"/>
                </a:lnTo>
                <a:lnTo>
                  <a:pt x="252748" y="9245"/>
                </a:lnTo>
                <a:cubicBezTo>
                  <a:pt x="252748" y="9245"/>
                  <a:pt x="247828" y="8947"/>
                  <a:pt x="247828" y="8947"/>
                </a:cubicBezTo>
                <a:lnTo>
                  <a:pt x="241863" y="8947"/>
                </a:lnTo>
                <a:cubicBezTo>
                  <a:pt x="241863" y="8947"/>
                  <a:pt x="238433" y="11034"/>
                  <a:pt x="238433" y="11034"/>
                </a:cubicBezTo>
                <a:lnTo>
                  <a:pt x="237091" y="10587"/>
                </a:lnTo>
                <a:lnTo>
                  <a:pt x="234706" y="10140"/>
                </a:lnTo>
                <a:lnTo>
                  <a:pt x="232170" y="11333"/>
                </a:lnTo>
                <a:lnTo>
                  <a:pt x="228592" y="14762"/>
                </a:lnTo>
                <a:lnTo>
                  <a:pt x="226206" y="16850"/>
                </a:lnTo>
                <a:lnTo>
                  <a:pt x="223820" y="19832"/>
                </a:lnTo>
                <a:lnTo>
                  <a:pt x="223075" y="21472"/>
                </a:lnTo>
                <a:lnTo>
                  <a:pt x="221583" y="24455"/>
                </a:lnTo>
                <a:lnTo>
                  <a:pt x="220241" y="27884"/>
                </a:lnTo>
                <a:lnTo>
                  <a:pt x="220987" y="30270"/>
                </a:lnTo>
                <a:lnTo>
                  <a:pt x="222031" y="32507"/>
                </a:lnTo>
                <a:lnTo>
                  <a:pt x="222329" y="34893"/>
                </a:lnTo>
                <a:lnTo>
                  <a:pt x="222925" y="36682"/>
                </a:lnTo>
                <a:lnTo>
                  <a:pt x="221434" y="38024"/>
                </a:lnTo>
                <a:lnTo>
                  <a:pt x="220540" y="39963"/>
                </a:lnTo>
                <a:lnTo>
                  <a:pt x="218005" y="39664"/>
                </a:lnTo>
                <a:lnTo>
                  <a:pt x="215022" y="37726"/>
                </a:lnTo>
                <a:lnTo>
                  <a:pt x="214426" y="35042"/>
                </a:lnTo>
                <a:lnTo>
                  <a:pt x="212040" y="33103"/>
                </a:lnTo>
                <a:lnTo>
                  <a:pt x="210549" y="32060"/>
                </a:lnTo>
                <a:lnTo>
                  <a:pt x="208014" y="32060"/>
                </a:lnTo>
                <a:cubicBezTo>
                  <a:pt x="208014" y="32060"/>
                  <a:pt x="203988" y="32805"/>
                  <a:pt x="203988" y="32805"/>
                </a:cubicBezTo>
                <a:lnTo>
                  <a:pt x="198620" y="33551"/>
                </a:lnTo>
                <a:lnTo>
                  <a:pt x="194594" y="33551"/>
                </a:lnTo>
                <a:cubicBezTo>
                  <a:pt x="194594" y="33551"/>
                  <a:pt x="192357" y="34744"/>
                  <a:pt x="192357" y="34744"/>
                </a:cubicBezTo>
                <a:lnTo>
                  <a:pt x="189077" y="35638"/>
                </a:lnTo>
                <a:lnTo>
                  <a:pt x="187884" y="34594"/>
                </a:lnTo>
                <a:lnTo>
                  <a:pt x="186094" y="31463"/>
                </a:lnTo>
                <a:lnTo>
                  <a:pt x="184603" y="28481"/>
                </a:lnTo>
                <a:lnTo>
                  <a:pt x="183560" y="27139"/>
                </a:lnTo>
                <a:lnTo>
                  <a:pt x="182665" y="26691"/>
                </a:lnTo>
                <a:lnTo>
                  <a:pt x="181621" y="26691"/>
                </a:lnTo>
                <a:cubicBezTo>
                  <a:pt x="181621" y="26691"/>
                  <a:pt x="180428" y="27735"/>
                  <a:pt x="180428" y="27735"/>
                </a:cubicBezTo>
                <a:lnTo>
                  <a:pt x="179533" y="28779"/>
                </a:lnTo>
                <a:lnTo>
                  <a:pt x="178191" y="29077"/>
                </a:lnTo>
                <a:lnTo>
                  <a:pt x="176104" y="29823"/>
                </a:lnTo>
                <a:lnTo>
                  <a:pt x="174613" y="30867"/>
                </a:lnTo>
                <a:lnTo>
                  <a:pt x="172972" y="33700"/>
                </a:lnTo>
                <a:lnTo>
                  <a:pt x="171929" y="33700"/>
                </a:lnTo>
                <a:cubicBezTo>
                  <a:pt x="171929" y="33700"/>
                  <a:pt x="170885" y="32805"/>
                  <a:pt x="170885" y="32805"/>
                </a:cubicBezTo>
                <a:lnTo>
                  <a:pt x="169543" y="29674"/>
                </a:lnTo>
                <a:lnTo>
                  <a:pt x="167753" y="28928"/>
                </a:lnTo>
                <a:lnTo>
                  <a:pt x="164920" y="28928"/>
                </a:lnTo>
                <a:cubicBezTo>
                  <a:pt x="164920" y="28928"/>
                  <a:pt x="161490" y="28183"/>
                  <a:pt x="161490" y="28183"/>
                </a:cubicBezTo>
                <a:lnTo>
                  <a:pt x="158657" y="27288"/>
                </a:lnTo>
                <a:lnTo>
                  <a:pt x="157613" y="27586"/>
                </a:lnTo>
                <a:lnTo>
                  <a:pt x="155973" y="28928"/>
                </a:lnTo>
                <a:lnTo>
                  <a:pt x="154184" y="28928"/>
                </a:lnTo>
                <a:cubicBezTo>
                  <a:pt x="154184" y="28928"/>
                  <a:pt x="150158" y="27884"/>
                  <a:pt x="150158" y="27884"/>
                </a:cubicBezTo>
                <a:lnTo>
                  <a:pt x="149412" y="28481"/>
                </a:lnTo>
                <a:lnTo>
                  <a:pt x="148368" y="30270"/>
                </a:lnTo>
                <a:lnTo>
                  <a:pt x="147176" y="31910"/>
                </a:lnTo>
                <a:lnTo>
                  <a:pt x="146132" y="31910"/>
                </a:lnTo>
                <a:cubicBezTo>
                  <a:pt x="146132" y="31910"/>
                  <a:pt x="145535" y="31612"/>
                  <a:pt x="145535" y="31612"/>
                </a:cubicBezTo>
                <a:lnTo>
                  <a:pt x="145834" y="28630"/>
                </a:lnTo>
                <a:lnTo>
                  <a:pt x="143448" y="27586"/>
                </a:lnTo>
                <a:lnTo>
                  <a:pt x="139571" y="27586"/>
                </a:lnTo>
                <a:cubicBezTo>
                  <a:pt x="139571" y="27586"/>
                  <a:pt x="136887" y="27884"/>
                  <a:pt x="136887" y="27884"/>
                </a:cubicBezTo>
                <a:lnTo>
                  <a:pt x="135545" y="27884"/>
                </a:lnTo>
                <a:cubicBezTo>
                  <a:pt x="135545" y="27884"/>
                  <a:pt x="134799" y="27139"/>
                  <a:pt x="134799" y="27139"/>
                </a:cubicBezTo>
                <a:lnTo>
                  <a:pt x="131370" y="22069"/>
                </a:lnTo>
                <a:lnTo>
                  <a:pt x="129580" y="21771"/>
                </a:lnTo>
                <a:lnTo>
                  <a:pt x="126449" y="22069"/>
                </a:lnTo>
                <a:lnTo>
                  <a:pt x="121677" y="21472"/>
                </a:lnTo>
                <a:lnTo>
                  <a:pt x="116309" y="20280"/>
                </a:lnTo>
                <a:lnTo>
                  <a:pt x="113326" y="19832"/>
                </a:lnTo>
                <a:lnTo>
                  <a:pt x="111836" y="18639"/>
                </a:lnTo>
                <a:lnTo>
                  <a:pt x="108555" y="18192"/>
                </a:lnTo>
                <a:lnTo>
                  <a:pt x="99608" y="16104"/>
                </a:lnTo>
                <a:lnTo>
                  <a:pt x="95880" y="15657"/>
                </a:lnTo>
                <a:lnTo>
                  <a:pt x="90512" y="15657"/>
                </a:lnTo>
                <a:cubicBezTo>
                  <a:pt x="90512" y="15657"/>
                  <a:pt x="82311" y="15210"/>
                  <a:pt x="82311" y="15210"/>
                </a:cubicBezTo>
                <a:lnTo>
                  <a:pt x="77092" y="15508"/>
                </a:lnTo>
                <a:lnTo>
                  <a:pt x="74706" y="16254"/>
                </a:lnTo>
                <a:lnTo>
                  <a:pt x="71873" y="16701"/>
                </a:lnTo>
                <a:lnTo>
                  <a:pt x="67101" y="17148"/>
                </a:lnTo>
                <a:lnTo>
                  <a:pt x="65163" y="17148"/>
                </a:lnTo>
                <a:cubicBezTo>
                  <a:pt x="65163" y="17148"/>
                  <a:pt x="62180" y="17297"/>
                  <a:pt x="62180" y="17297"/>
                </a:cubicBezTo>
                <a:lnTo>
                  <a:pt x="58602" y="17894"/>
                </a:lnTo>
                <a:lnTo>
                  <a:pt x="57558" y="18938"/>
                </a:lnTo>
                <a:lnTo>
                  <a:pt x="56365" y="21323"/>
                </a:lnTo>
                <a:lnTo>
                  <a:pt x="52339" y="25349"/>
                </a:lnTo>
                <a:lnTo>
                  <a:pt x="48462" y="28034"/>
                </a:lnTo>
                <a:lnTo>
                  <a:pt x="47716" y="28332"/>
                </a:lnTo>
                <a:lnTo>
                  <a:pt x="45480" y="26841"/>
                </a:lnTo>
                <a:lnTo>
                  <a:pt x="43541" y="26393"/>
                </a:lnTo>
                <a:lnTo>
                  <a:pt x="41304" y="26393"/>
                </a:lnTo>
                <a:cubicBezTo>
                  <a:pt x="41304" y="26393"/>
                  <a:pt x="39664" y="26691"/>
                  <a:pt x="39664" y="26691"/>
                </a:cubicBezTo>
                <a:lnTo>
                  <a:pt x="38621" y="27288"/>
                </a:lnTo>
                <a:lnTo>
                  <a:pt x="38621" y="30419"/>
                </a:lnTo>
                <a:cubicBezTo>
                  <a:pt x="38621" y="30419"/>
                  <a:pt x="38621" y="30718"/>
                  <a:pt x="38621" y="30718"/>
                </a:cubicBezTo>
                <a:lnTo>
                  <a:pt x="39962" y="33253"/>
                </a:lnTo>
                <a:lnTo>
                  <a:pt x="40559" y="35191"/>
                </a:lnTo>
                <a:lnTo>
                  <a:pt x="39962" y="36682"/>
                </a:lnTo>
                <a:lnTo>
                  <a:pt x="39962" y="38173"/>
                </a:lnTo>
                <a:cubicBezTo>
                  <a:pt x="39962" y="38173"/>
                  <a:pt x="41454" y="39813"/>
                  <a:pt x="41454" y="39813"/>
                </a:cubicBezTo>
                <a:lnTo>
                  <a:pt x="45480" y="44883"/>
                </a:lnTo>
                <a:lnTo>
                  <a:pt x="47418" y="49804"/>
                </a:lnTo>
                <a:lnTo>
                  <a:pt x="48611" y="51743"/>
                </a:lnTo>
                <a:lnTo>
                  <a:pt x="51444" y="54129"/>
                </a:lnTo>
                <a:lnTo>
                  <a:pt x="51743" y="55172"/>
                </a:lnTo>
                <a:lnTo>
                  <a:pt x="50549" y="56067"/>
                </a:lnTo>
                <a:lnTo>
                  <a:pt x="49655" y="56067"/>
                </a:lnTo>
                <a:cubicBezTo>
                  <a:pt x="49655" y="56067"/>
                  <a:pt x="48909" y="56365"/>
                  <a:pt x="48909" y="56365"/>
                </a:cubicBezTo>
                <a:lnTo>
                  <a:pt x="48462" y="57260"/>
                </a:lnTo>
                <a:lnTo>
                  <a:pt x="49208" y="58155"/>
                </a:lnTo>
                <a:lnTo>
                  <a:pt x="50251" y="59497"/>
                </a:lnTo>
                <a:lnTo>
                  <a:pt x="51593" y="63374"/>
                </a:lnTo>
                <a:lnTo>
                  <a:pt x="51593" y="66505"/>
                </a:lnTo>
                <a:cubicBezTo>
                  <a:pt x="51593" y="66505"/>
                  <a:pt x="50549" y="67251"/>
                  <a:pt x="50549" y="67251"/>
                </a:cubicBezTo>
                <a:lnTo>
                  <a:pt x="49357" y="69040"/>
                </a:lnTo>
                <a:lnTo>
                  <a:pt x="48462" y="70680"/>
                </a:lnTo>
                <a:lnTo>
                  <a:pt x="41603" y="71873"/>
                </a:lnTo>
                <a:lnTo>
                  <a:pt x="39962" y="73662"/>
                </a:lnTo>
                <a:lnTo>
                  <a:pt x="36235" y="77092"/>
                </a:lnTo>
                <a:lnTo>
                  <a:pt x="33699" y="79031"/>
                </a:lnTo>
                <a:lnTo>
                  <a:pt x="29972" y="82609"/>
                </a:lnTo>
                <a:lnTo>
                  <a:pt x="24007" y="88872"/>
                </a:lnTo>
                <a:lnTo>
                  <a:pt x="21771" y="91407"/>
                </a:lnTo>
                <a:lnTo>
                  <a:pt x="20130" y="93495"/>
                </a:lnTo>
                <a:lnTo>
                  <a:pt x="15209" y="99161"/>
                </a:lnTo>
                <a:lnTo>
                  <a:pt x="13718" y="101547"/>
                </a:lnTo>
                <a:lnTo>
                  <a:pt x="14017" y="103485"/>
                </a:lnTo>
                <a:lnTo>
                  <a:pt x="15508" y="108108"/>
                </a:lnTo>
                <a:lnTo>
                  <a:pt x="15806" y="110195"/>
                </a:lnTo>
                <a:lnTo>
                  <a:pt x="15508" y="112134"/>
                </a:lnTo>
                <a:lnTo>
                  <a:pt x="15060" y="113774"/>
                </a:lnTo>
                <a:lnTo>
                  <a:pt x="15060" y="114520"/>
                </a:lnTo>
                <a:cubicBezTo>
                  <a:pt x="15060" y="114520"/>
                  <a:pt x="16551" y="115713"/>
                  <a:pt x="16551" y="115713"/>
                </a:cubicBezTo>
                <a:lnTo>
                  <a:pt x="18788" y="117651"/>
                </a:lnTo>
                <a:lnTo>
                  <a:pt x="18788" y="118248"/>
                </a:lnTo>
                <a:cubicBezTo>
                  <a:pt x="18788" y="118248"/>
                  <a:pt x="18639" y="119142"/>
                  <a:pt x="18639" y="119142"/>
                </a:cubicBezTo>
                <a:lnTo>
                  <a:pt x="17893" y="119739"/>
                </a:lnTo>
                <a:lnTo>
                  <a:pt x="15060" y="118993"/>
                </a:lnTo>
                <a:lnTo>
                  <a:pt x="11929" y="117651"/>
                </a:lnTo>
                <a:lnTo>
                  <a:pt x="10885" y="117651"/>
                </a:lnTo>
                <a:cubicBezTo>
                  <a:pt x="10885" y="117651"/>
                  <a:pt x="10438" y="119291"/>
                  <a:pt x="10438" y="119291"/>
                </a:cubicBezTo>
                <a:lnTo>
                  <a:pt x="9394" y="120932"/>
                </a:lnTo>
                <a:lnTo>
                  <a:pt x="8052" y="122721"/>
                </a:lnTo>
                <a:lnTo>
                  <a:pt x="6859" y="124809"/>
                </a:lnTo>
                <a:lnTo>
                  <a:pt x="5368" y="129282"/>
                </a:lnTo>
                <a:lnTo>
                  <a:pt x="4324" y="131370"/>
                </a:lnTo>
                <a:lnTo>
                  <a:pt x="298" y="135545"/>
                </a:lnTo>
                <a:lnTo>
                  <a:pt x="0" y="141360"/>
                </a:lnTo>
                <a:lnTo>
                  <a:pt x="2535" y="141062"/>
                </a:lnTo>
                <a:lnTo>
                  <a:pt x="2535" y="141062"/>
                </a:lnTo>
                <a:cubicBezTo>
                  <a:pt x="2535" y="141062"/>
                  <a:pt x="3131" y="141211"/>
                  <a:pt x="3131" y="141211"/>
                </a:cubicBezTo>
                <a:lnTo>
                  <a:pt x="3579" y="142851"/>
                </a:lnTo>
                <a:lnTo>
                  <a:pt x="3579" y="142851"/>
                </a:lnTo>
                <a:cubicBezTo>
                  <a:pt x="3579" y="142851"/>
                  <a:pt x="4175" y="144044"/>
                  <a:pt x="4175" y="144044"/>
                </a:cubicBezTo>
                <a:lnTo>
                  <a:pt x="4771" y="145535"/>
                </a:lnTo>
                <a:lnTo>
                  <a:pt x="5666" y="146579"/>
                </a:lnTo>
                <a:lnTo>
                  <a:pt x="7605" y="147027"/>
                </a:lnTo>
                <a:lnTo>
                  <a:pt x="10140" y="148369"/>
                </a:lnTo>
                <a:lnTo>
                  <a:pt x="11780" y="150904"/>
                </a:lnTo>
                <a:lnTo>
                  <a:pt x="14315" y="151947"/>
                </a:lnTo>
                <a:lnTo>
                  <a:pt x="14464" y="151947"/>
                </a:lnTo>
                <a:cubicBezTo>
                  <a:pt x="14464" y="151947"/>
                  <a:pt x="14911" y="151947"/>
                  <a:pt x="14911" y="151947"/>
                </a:cubicBezTo>
                <a:lnTo>
                  <a:pt x="16701" y="151947"/>
                </a:lnTo>
                <a:cubicBezTo>
                  <a:pt x="16701" y="151947"/>
                  <a:pt x="16999" y="152395"/>
                  <a:pt x="16999" y="152395"/>
                </a:cubicBezTo>
                <a:lnTo>
                  <a:pt x="18490" y="153588"/>
                </a:lnTo>
                <a:lnTo>
                  <a:pt x="19087" y="154631"/>
                </a:lnTo>
                <a:lnTo>
                  <a:pt x="18788" y="155824"/>
                </a:lnTo>
                <a:lnTo>
                  <a:pt x="19087" y="157166"/>
                </a:lnTo>
                <a:lnTo>
                  <a:pt x="19683" y="157614"/>
                </a:lnTo>
                <a:lnTo>
                  <a:pt x="20577" y="157017"/>
                </a:lnTo>
                <a:lnTo>
                  <a:pt x="24305" y="155526"/>
                </a:lnTo>
                <a:lnTo>
                  <a:pt x="25200" y="154035"/>
                </a:lnTo>
                <a:lnTo>
                  <a:pt x="26542" y="152693"/>
                </a:lnTo>
                <a:lnTo>
                  <a:pt x="28182" y="152693"/>
                </a:lnTo>
                <a:cubicBezTo>
                  <a:pt x="28182" y="152693"/>
                  <a:pt x="33551" y="156123"/>
                  <a:pt x="33551" y="156123"/>
                </a:cubicBezTo>
                <a:lnTo>
                  <a:pt x="39366" y="156123"/>
                </a:lnTo>
                <a:cubicBezTo>
                  <a:pt x="39366" y="156123"/>
                  <a:pt x="40410" y="156123"/>
                  <a:pt x="40410" y="156123"/>
                </a:cubicBezTo>
                <a:lnTo>
                  <a:pt x="40708" y="156123"/>
                </a:lnTo>
                <a:cubicBezTo>
                  <a:pt x="40708" y="156123"/>
                  <a:pt x="41454" y="156421"/>
                  <a:pt x="41454" y="156421"/>
                </a:cubicBezTo>
                <a:lnTo>
                  <a:pt x="49208" y="158061"/>
                </a:lnTo>
                <a:lnTo>
                  <a:pt x="50400" y="158061"/>
                </a:lnTo>
                <a:cubicBezTo>
                  <a:pt x="50400" y="158061"/>
                  <a:pt x="50699" y="157763"/>
                  <a:pt x="50699" y="157763"/>
                </a:cubicBezTo>
                <a:lnTo>
                  <a:pt x="53830" y="159105"/>
                </a:lnTo>
                <a:lnTo>
                  <a:pt x="56514" y="159105"/>
                </a:lnTo>
                <a:cubicBezTo>
                  <a:pt x="56514" y="159105"/>
                  <a:pt x="59049" y="158061"/>
                  <a:pt x="59049" y="158061"/>
                </a:cubicBezTo>
                <a:lnTo>
                  <a:pt x="61733" y="157763"/>
                </a:lnTo>
                <a:lnTo>
                  <a:pt x="64268" y="158359"/>
                </a:lnTo>
                <a:lnTo>
                  <a:pt x="66207" y="160298"/>
                </a:lnTo>
                <a:lnTo>
                  <a:pt x="71127" y="164324"/>
                </a:lnTo>
                <a:lnTo>
                  <a:pt x="72619" y="165815"/>
                </a:lnTo>
                <a:lnTo>
                  <a:pt x="74855" y="165815"/>
                </a:lnTo>
                <a:cubicBezTo>
                  <a:pt x="74855" y="165815"/>
                  <a:pt x="77390" y="164771"/>
                  <a:pt x="77390" y="164771"/>
                </a:cubicBezTo>
                <a:lnTo>
                  <a:pt x="79925" y="162087"/>
                </a:lnTo>
                <a:lnTo>
                  <a:pt x="87679" y="158956"/>
                </a:lnTo>
                <a:lnTo>
                  <a:pt x="93644" y="158210"/>
                </a:lnTo>
                <a:lnTo>
                  <a:pt x="99459" y="157017"/>
                </a:lnTo>
                <a:lnTo>
                  <a:pt x="106169" y="156123"/>
                </a:lnTo>
                <a:lnTo>
                  <a:pt x="108108" y="153588"/>
                </a:lnTo>
                <a:lnTo>
                  <a:pt x="109151" y="151947"/>
                </a:lnTo>
                <a:lnTo>
                  <a:pt x="109897" y="148816"/>
                </a:lnTo>
                <a:lnTo>
                  <a:pt x="113476" y="147921"/>
                </a:lnTo>
                <a:lnTo>
                  <a:pt x="116905" y="147325"/>
                </a:lnTo>
                <a:lnTo>
                  <a:pt x="118098" y="146877"/>
                </a:lnTo>
                <a:lnTo>
                  <a:pt x="118695" y="145685"/>
                </a:lnTo>
                <a:lnTo>
                  <a:pt x="124063" y="142404"/>
                </a:lnTo>
                <a:lnTo>
                  <a:pt x="125405" y="143001"/>
                </a:lnTo>
                <a:lnTo>
                  <a:pt x="128238" y="143001"/>
                </a:lnTo>
                <a:cubicBezTo>
                  <a:pt x="128238" y="143001"/>
                  <a:pt x="134054" y="143001"/>
                  <a:pt x="134054" y="143001"/>
                </a:cubicBezTo>
                <a:lnTo>
                  <a:pt x="136887" y="140913"/>
                </a:lnTo>
                <a:lnTo>
                  <a:pt x="138676" y="141509"/>
                </a:lnTo>
                <a:lnTo>
                  <a:pt x="140167" y="140615"/>
                </a:lnTo>
                <a:lnTo>
                  <a:pt x="142553" y="139422"/>
                </a:lnTo>
                <a:lnTo>
                  <a:pt x="142851" y="139720"/>
                </a:lnTo>
                <a:lnTo>
                  <a:pt x="143149" y="139720"/>
                </a:lnTo>
                <a:cubicBezTo>
                  <a:pt x="143149" y="139720"/>
                  <a:pt x="146877" y="140466"/>
                  <a:pt x="146877" y="140466"/>
                </a:cubicBezTo>
                <a:lnTo>
                  <a:pt x="149710" y="141658"/>
                </a:lnTo>
                <a:lnTo>
                  <a:pt x="151500" y="143448"/>
                </a:lnTo>
                <a:lnTo>
                  <a:pt x="153438" y="144492"/>
                </a:lnTo>
                <a:lnTo>
                  <a:pt x="155377" y="144939"/>
                </a:lnTo>
                <a:lnTo>
                  <a:pt x="156421" y="145834"/>
                </a:lnTo>
                <a:lnTo>
                  <a:pt x="156421" y="147176"/>
                </a:lnTo>
                <a:cubicBezTo>
                  <a:pt x="156421" y="147176"/>
                  <a:pt x="158508" y="147772"/>
                  <a:pt x="158508" y="147772"/>
                </a:cubicBezTo>
                <a:lnTo>
                  <a:pt x="161938" y="147772"/>
                </a:lnTo>
                <a:cubicBezTo>
                  <a:pt x="161938" y="147772"/>
                  <a:pt x="163429" y="148667"/>
                  <a:pt x="163429" y="148667"/>
                </a:cubicBezTo>
                <a:lnTo>
                  <a:pt x="162832" y="150456"/>
                </a:lnTo>
                <a:lnTo>
                  <a:pt x="163131" y="151053"/>
                </a:lnTo>
                <a:lnTo>
                  <a:pt x="164324" y="150456"/>
                </a:lnTo>
                <a:lnTo>
                  <a:pt x="165218" y="151053"/>
                </a:lnTo>
                <a:lnTo>
                  <a:pt x="165666" y="152395"/>
                </a:lnTo>
                <a:lnTo>
                  <a:pt x="166262" y="152991"/>
                </a:lnTo>
                <a:lnTo>
                  <a:pt x="168052" y="150904"/>
                </a:lnTo>
                <a:lnTo>
                  <a:pt x="169990" y="150904"/>
                </a:lnTo>
                <a:cubicBezTo>
                  <a:pt x="169990" y="150904"/>
                  <a:pt x="174463" y="151947"/>
                  <a:pt x="174463" y="151947"/>
                </a:cubicBezTo>
                <a:lnTo>
                  <a:pt x="176849" y="156272"/>
                </a:lnTo>
                <a:lnTo>
                  <a:pt x="178340" y="157763"/>
                </a:lnTo>
                <a:lnTo>
                  <a:pt x="179682" y="158359"/>
                </a:lnTo>
                <a:lnTo>
                  <a:pt x="181322" y="157614"/>
                </a:lnTo>
                <a:lnTo>
                  <a:pt x="182814" y="156868"/>
                </a:lnTo>
                <a:lnTo>
                  <a:pt x="183708" y="157315"/>
                </a:lnTo>
                <a:lnTo>
                  <a:pt x="185498" y="160149"/>
                </a:lnTo>
                <a:lnTo>
                  <a:pt x="185945" y="163876"/>
                </a:lnTo>
                <a:lnTo>
                  <a:pt x="185945" y="165368"/>
                </a:lnTo>
                <a:cubicBezTo>
                  <a:pt x="185945" y="165368"/>
                  <a:pt x="185349" y="167903"/>
                  <a:pt x="185349" y="167903"/>
                </a:cubicBezTo>
                <a:lnTo>
                  <a:pt x="184454" y="170587"/>
                </a:lnTo>
                <a:lnTo>
                  <a:pt x="183708" y="172376"/>
                </a:lnTo>
                <a:lnTo>
                  <a:pt x="184007" y="173867"/>
                </a:lnTo>
                <a:lnTo>
                  <a:pt x="184603" y="175060"/>
                </a:lnTo>
                <a:lnTo>
                  <a:pt x="185647" y="175507"/>
                </a:lnTo>
                <a:lnTo>
                  <a:pt x="189226" y="177893"/>
                </a:lnTo>
                <a:lnTo>
                  <a:pt x="190568" y="179533"/>
                </a:lnTo>
                <a:lnTo>
                  <a:pt x="192506" y="180726"/>
                </a:lnTo>
                <a:lnTo>
                  <a:pt x="193997" y="180726"/>
                </a:lnTo>
                <a:cubicBezTo>
                  <a:pt x="193997" y="180726"/>
                  <a:pt x="194743" y="181472"/>
                  <a:pt x="194743" y="181472"/>
                </a:cubicBezTo>
                <a:lnTo>
                  <a:pt x="195041" y="182367"/>
                </a:lnTo>
                <a:lnTo>
                  <a:pt x="195041" y="184454"/>
                </a:lnTo>
                <a:cubicBezTo>
                  <a:pt x="195041" y="184454"/>
                  <a:pt x="193997" y="186393"/>
                  <a:pt x="193997" y="186393"/>
                </a:cubicBezTo>
                <a:lnTo>
                  <a:pt x="193997" y="187735"/>
                </a:lnTo>
                <a:cubicBezTo>
                  <a:pt x="193997" y="187735"/>
                  <a:pt x="195339" y="189226"/>
                  <a:pt x="195339" y="189226"/>
                </a:cubicBezTo>
                <a:lnTo>
                  <a:pt x="195339" y="191015"/>
                </a:lnTo>
                <a:cubicBezTo>
                  <a:pt x="195339" y="191015"/>
                  <a:pt x="195638" y="192208"/>
                  <a:pt x="195638" y="192208"/>
                </a:cubicBezTo>
                <a:lnTo>
                  <a:pt x="196383" y="193103"/>
                </a:lnTo>
                <a:lnTo>
                  <a:pt x="199664" y="195041"/>
                </a:lnTo>
                <a:lnTo>
                  <a:pt x="203839" y="196980"/>
                </a:lnTo>
                <a:lnTo>
                  <a:pt x="204883" y="198620"/>
                </a:lnTo>
                <a:lnTo>
                  <a:pt x="205479" y="200708"/>
                </a:lnTo>
                <a:lnTo>
                  <a:pt x="205479" y="204137"/>
                </a:lnTo>
                <a:cubicBezTo>
                  <a:pt x="205479" y="204137"/>
                  <a:pt x="205032" y="207120"/>
                  <a:pt x="205032" y="207120"/>
                </a:cubicBezTo>
                <a:lnTo>
                  <a:pt x="210400" y="211146"/>
                </a:lnTo>
                <a:lnTo>
                  <a:pt x="209803" y="211891"/>
                </a:lnTo>
                <a:lnTo>
                  <a:pt x="208909" y="212637"/>
                </a:lnTo>
                <a:lnTo>
                  <a:pt x="203690" y="213233"/>
                </a:lnTo>
                <a:lnTo>
                  <a:pt x="202646" y="213531"/>
                </a:lnTo>
                <a:lnTo>
                  <a:pt x="200410" y="210549"/>
                </a:lnTo>
                <a:lnTo>
                  <a:pt x="199216" y="210102"/>
                </a:lnTo>
                <a:lnTo>
                  <a:pt x="198172" y="211146"/>
                </a:lnTo>
                <a:lnTo>
                  <a:pt x="196830" y="211742"/>
                </a:lnTo>
                <a:lnTo>
                  <a:pt x="195190" y="211444"/>
                </a:lnTo>
                <a:lnTo>
                  <a:pt x="193550" y="210549"/>
                </a:lnTo>
                <a:lnTo>
                  <a:pt x="192655" y="209953"/>
                </a:lnTo>
                <a:lnTo>
                  <a:pt x="191910" y="209953"/>
                </a:lnTo>
                <a:cubicBezTo>
                  <a:pt x="191910" y="209953"/>
                  <a:pt x="190866" y="210549"/>
                  <a:pt x="190866" y="210549"/>
                </a:cubicBezTo>
                <a:lnTo>
                  <a:pt x="189524" y="210251"/>
                </a:lnTo>
                <a:lnTo>
                  <a:pt x="188629" y="209505"/>
                </a:lnTo>
                <a:lnTo>
                  <a:pt x="187287" y="212040"/>
                </a:lnTo>
                <a:lnTo>
                  <a:pt x="186542" y="212637"/>
                </a:lnTo>
                <a:lnTo>
                  <a:pt x="186094" y="212637"/>
                </a:lnTo>
                <a:cubicBezTo>
                  <a:pt x="186094" y="212637"/>
                  <a:pt x="186094" y="208163"/>
                  <a:pt x="186094" y="208163"/>
                </a:cubicBezTo>
                <a:lnTo>
                  <a:pt x="185647" y="207567"/>
                </a:lnTo>
                <a:lnTo>
                  <a:pt x="184603" y="207567"/>
                </a:lnTo>
                <a:cubicBezTo>
                  <a:pt x="184603" y="207567"/>
                  <a:pt x="182068" y="208462"/>
                  <a:pt x="182068" y="208462"/>
                </a:cubicBezTo>
                <a:lnTo>
                  <a:pt x="179682" y="209804"/>
                </a:lnTo>
                <a:lnTo>
                  <a:pt x="178937" y="210997"/>
                </a:lnTo>
                <a:lnTo>
                  <a:pt x="178937" y="213084"/>
                </a:lnTo>
                <a:cubicBezTo>
                  <a:pt x="178937" y="213084"/>
                  <a:pt x="179384" y="215619"/>
                  <a:pt x="179384" y="215619"/>
                </a:cubicBezTo>
                <a:lnTo>
                  <a:pt x="181024" y="219496"/>
                </a:lnTo>
                <a:lnTo>
                  <a:pt x="180130" y="221136"/>
                </a:lnTo>
                <a:lnTo>
                  <a:pt x="179533" y="223820"/>
                </a:lnTo>
                <a:lnTo>
                  <a:pt x="176998" y="226206"/>
                </a:lnTo>
                <a:lnTo>
                  <a:pt x="174016" y="227697"/>
                </a:lnTo>
                <a:lnTo>
                  <a:pt x="173718" y="230680"/>
                </a:lnTo>
                <a:lnTo>
                  <a:pt x="172077" y="232618"/>
                </a:lnTo>
                <a:lnTo>
                  <a:pt x="169244" y="234557"/>
                </a:lnTo>
                <a:lnTo>
                  <a:pt x="167455" y="236942"/>
                </a:lnTo>
                <a:lnTo>
                  <a:pt x="167902" y="238583"/>
                </a:lnTo>
                <a:lnTo>
                  <a:pt x="167902" y="240074"/>
                </a:lnTo>
                <a:cubicBezTo>
                  <a:pt x="167902" y="240074"/>
                  <a:pt x="167753" y="241118"/>
                  <a:pt x="167753" y="241118"/>
                </a:cubicBezTo>
                <a:lnTo>
                  <a:pt x="167753" y="241863"/>
                </a:lnTo>
                <a:cubicBezTo>
                  <a:pt x="167753" y="241863"/>
                  <a:pt x="167008" y="242161"/>
                  <a:pt x="167008" y="242161"/>
                </a:cubicBezTo>
                <a:lnTo>
                  <a:pt x="162832" y="242460"/>
                </a:lnTo>
                <a:lnTo>
                  <a:pt x="161640" y="242907"/>
                </a:lnTo>
                <a:lnTo>
                  <a:pt x="160298" y="244100"/>
                </a:lnTo>
                <a:lnTo>
                  <a:pt x="163131" y="247679"/>
                </a:lnTo>
                <a:lnTo>
                  <a:pt x="166710" y="249617"/>
                </a:lnTo>
                <a:lnTo>
                  <a:pt x="174911" y="251556"/>
                </a:lnTo>
                <a:lnTo>
                  <a:pt x="175657" y="251257"/>
                </a:lnTo>
                <a:lnTo>
                  <a:pt x="175657" y="250959"/>
                </a:lnTo>
                <a:cubicBezTo>
                  <a:pt x="175657" y="250959"/>
                  <a:pt x="175209" y="250512"/>
                  <a:pt x="175209" y="250512"/>
                </a:cubicBezTo>
                <a:lnTo>
                  <a:pt x="175209" y="249915"/>
                </a:lnTo>
                <a:cubicBezTo>
                  <a:pt x="175209" y="249915"/>
                  <a:pt x="175507" y="249170"/>
                  <a:pt x="175507" y="249170"/>
                </a:cubicBezTo>
                <a:lnTo>
                  <a:pt x="176700" y="249170"/>
                </a:lnTo>
                <a:cubicBezTo>
                  <a:pt x="176700" y="249170"/>
                  <a:pt x="178490" y="249915"/>
                  <a:pt x="178490" y="249915"/>
                </a:cubicBezTo>
                <a:lnTo>
                  <a:pt x="181919" y="248872"/>
                </a:lnTo>
                <a:lnTo>
                  <a:pt x="187138" y="246038"/>
                </a:lnTo>
                <a:lnTo>
                  <a:pt x="191910" y="245442"/>
                </a:lnTo>
                <a:lnTo>
                  <a:pt x="196234" y="247082"/>
                </a:lnTo>
                <a:lnTo>
                  <a:pt x="198471" y="249021"/>
                </a:lnTo>
                <a:lnTo>
                  <a:pt x="199962" y="250810"/>
                </a:lnTo>
                <a:lnTo>
                  <a:pt x="200558" y="247977"/>
                </a:lnTo>
                <a:lnTo>
                  <a:pt x="199067" y="241267"/>
                </a:lnTo>
                <a:lnTo>
                  <a:pt x="197278" y="239179"/>
                </a:lnTo>
                <a:lnTo>
                  <a:pt x="197278" y="236346"/>
                </a:lnTo>
                <a:cubicBezTo>
                  <a:pt x="197278" y="236346"/>
                  <a:pt x="198024" y="235004"/>
                  <a:pt x="198024" y="235004"/>
                </a:cubicBezTo>
                <a:lnTo>
                  <a:pt x="199514" y="233960"/>
                </a:lnTo>
                <a:lnTo>
                  <a:pt x="203093" y="234706"/>
                </a:lnTo>
                <a:lnTo>
                  <a:pt x="205181" y="233960"/>
                </a:lnTo>
                <a:lnTo>
                  <a:pt x="208014" y="232469"/>
                </a:lnTo>
                <a:lnTo>
                  <a:pt x="212637" y="230680"/>
                </a:lnTo>
                <a:lnTo>
                  <a:pt x="213531" y="230083"/>
                </a:lnTo>
                <a:lnTo>
                  <a:pt x="220689" y="222478"/>
                </a:lnTo>
                <a:lnTo>
                  <a:pt x="221136" y="221882"/>
                </a:lnTo>
                <a:lnTo>
                  <a:pt x="225013" y="216365"/>
                </a:lnTo>
                <a:lnTo>
                  <a:pt x="225461" y="215023"/>
                </a:lnTo>
                <a:lnTo>
                  <a:pt x="226803" y="212935"/>
                </a:lnTo>
                <a:lnTo>
                  <a:pt x="228145" y="209207"/>
                </a:lnTo>
                <a:lnTo>
                  <a:pt x="228741" y="206523"/>
                </a:lnTo>
                <a:lnTo>
                  <a:pt x="237688" y="203988"/>
                </a:lnTo>
                <a:lnTo>
                  <a:pt x="242459" y="204436"/>
                </a:lnTo>
                <a:lnTo>
                  <a:pt x="244696" y="203839"/>
                </a:lnTo>
                <a:lnTo>
                  <a:pt x="247231" y="200111"/>
                </a:lnTo>
                <a:lnTo>
                  <a:pt x="249020" y="198769"/>
                </a:lnTo>
                <a:lnTo>
                  <a:pt x="248126" y="202646"/>
                </a:lnTo>
                <a:lnTo>
                  <a:pt x="251406" y="203392"/>
                </a:lnTo>
                <a:lnTo>
                  <a:pt x="254687" y="203690"/>
                </a:lnTo>
                <a:lnTo>
                  <a:pt x="257073" y="203094"/>
                </a:lnTo>
                <a:lnTo>
                  <a:pt x="257818" y="200559"/>
                </a:lnTo>
                <a:lnTo>
                  <a:pt x="258117" y="193550"/>
                </a:lnTo>
                <a:lnTo>
                  <a:pt x="256923" y="190866"/>
                </a:lnTo>
                <a:lnTo>
                  <a:pt x="256178" y="188033"/>
                </a:lnTo>
                <a:lnTo>
                  <a:pt x="254090" y="183709"/>
                </a:lnTo>
                <a:lnTo>
                  <a:pt x="256178" y="185647"/>
                </a:lnTo>
                <a:lnTo>
                  <a:pt x="256923" y="187735"/>
                </a:lnTo>
                <a:lnTo>
                  <a:pt x="258862" y="191612"/>
                </a:lnTo>
                <a:lnTo>
                  <a:pt x="259459" y="195936"/>
                </a:lnTo>
                <a:lnTo>
                  <a:pt x="259011" y="198322"/>
                </a:lnTo>
                <a:lnTo>
                  <a:pt x="259757" y="200857"/>
                </a:lnTo>
                <a:lnTo>
                  <a:pt x="261546" y="203094"/>
                </a:lnTo>
                <a:lnTo>
                  <a:pt x="263783" y="204585"/>
                </a:lnTo>
                <a:lnTo>
                  <a:pt x="269748" y="205628"/>
                </a:lnTo>
                <a:lnTo>
                  <a:pt x="275712" y="203839"/>
                </a:lnTo>
                <a:lnTo>
                  <a:pt x="275115" y="204585"/>
                </a:lnTo>
                <a:lnTo>
                  <a:pt x="271537" y="207120"/>
                </a:lnTo>
                <a:lnTo>
                  <a:pt x="270046" y="208611"/>
                </a:lnTo>
                <a:lnTo>
                  <a:pt x="263932" y="207418"/>
                </a:lnTo>
                <a:lnTo>
                  <a:pt x="257222" y="206971"/>
                </a:lnTo>
                <a:lnTo>
                  <a:pt x="252898" y="205778"/>
                </a:lnTo>
                <a:lnTo>
                  <a:pt x="248722" y="205778"/>
                </a:lnTo>
                <a:cubicBezTo>
                  <a:pt x="248722" y="205778"/>
                  <a:pt x="250512" y="207269"/>
                  <a:pt x="250512" y="207269"/>
                </a:cubicBezTo>
                <a:lnTo>
                  <a:pt x="252898" y="208611"/>
                </a:lnTo>
                <a:lnTo>
                  <a:pt x="256625" y="208909"/>
                </a:lnTo>
                <a:lnTo>
                  <a:pt x="260651" y="209953"/>
                </a:lnTo>
                <a:lnTo>
                  <a:pt x="260651" y="211444"/>
                </a:lnTo>
                <a:cubicBezTo>
                  <a:pt x="260651" y="211444"/>
                  <a:pt x="260204" y="212190"/>
                  <a:pt x="260204" y="212190"/>
                </a:cubicBezTo>
                <a:lnTo>
                  <a:pt x="258265" y="212786"/>
                </a:lnTo>
                <a:lnTo>
                  <a:pt x="256327" y="212786"/>
                </a:lnTo>
                <a:cubicBezTo>
                  <a:pt x="256327" y="212786"/>
                  <a:pt x="254687" y="213681"/>
                  <a:pt x="254687" y="213681"/>
                </a:cubicBezTo>
                <a:lnTo>
                  <a:pt x="256029" y="215172"/>
                </a:lnTo>
                <a:lnTo>
                  <a:pt x="258564" y="215172"/>
                </a:lnTo>
                <a:cubicBezTo>
                  <a:pt x="258564" y="215172"/>
                  <a:pt x="261546" y="215917"/>
                  <a:pt x="261546" y="215917"/>
                </a:cubicBezTo>
                <a:lnTo>
                  <a:pt x="269300" y="220391"/>
                </a:lnTo>
                <a:lnTo>
                  <a:pt x="273177" y="222031"/>
                </a:lnTo>
                <a:lnTo>
                  <a:pt x="281527" y="220391"/>
                </a:lnTo>
                <a:lnTo>
                  <a:pt x="285404" y="220689"/>
                </a:lnTo>
                <a:lnTo>
                  <a:pt x="292263" y="218900"/>
                </a:lnTo>
                <a:lnTo>
                  <a:pt x="293904" y="220689"/>
                </a:lnTo>
                <a:lnTo>
                  <a:pt x="298228" y="223075"/>
                </a:lnTo>
                <a:lnTo>
                  <a:pt x="300018" y="222329"/>
                </a:lnTo>
                <a:lnTo>
                  <a:pt x="302552" y="221733"/>
                </a:lnTo>
                <a:lnTo>
                  <a:pt x="303746" y="223970"/>
                </a:lnTo>
                <a:lnTo>
                  <a:pt x="304491" y="226952"/>
                </a:lnTo>
                <a:lnTo>
                  <a:pt x="299272" y="230680"/>
                </a:lnTo>
                <a:lnTo>
                  <a:pt x="294351" y="233215"/>
                </a:lnTo>
                <a:lnTo>
                  <a:pt x="290773" y="233811"/>
                </a:lnTo>
                <a:lnTo>
                  <a:pt x="282571" y="239179"/>
                </a:lnTo>
                <a:lnTo>
                  <a:pt x="274221" y="245591"/>
                </a:lnTo>
                <a:lnTo>
                  <a:pt x="275414" y="247380"/>
                </a:lnTo>
                <a:lnTo>
                  <a:pt x="277054" y="248126"/>
                </a:lnTo>
                <a:lnTo>
                  <a:pt x="281229" y="247082"/>
                </a:lnTo>
                <a:lnTo>
                  <a:pt x="285106" y="247380"/>
                </a:lnTo>
                <a:lnTo>
                  <a:pt x="292115" y="252599"/>
                </a:lnTo>
                <a:lnTo>
                  <a:pt x="294053" y="253345"/>
                </a:lnTo>
                <a:lnTo>
                  <a:pt x="297483" y="252749"/>
                </a:lnTo>
                <a:lnTo>
                  <a:pt x="301807" y="255880"/>
                </a:lnTo>
                <a:lnTo>
                  <a:pt x="303000" y="259757"/>
                </a:lnTo>
                <a:lnTo>
                  <a:pt x="303298" y="262292"/>
                </a:lnTo>
                <a:lnTo>
                  <a:pt x="301210" y="270046"/>
                </a:lnTo>
                <a:lnTo>
                  <a:pt x="300166" y="272133"/>
                </a:lnTo>
                <a:lnTo>
                  <a:pt x="299421" y="272879"/>
                </a:lnTo>
                <a:lnTo>
                  <a:pt x="299123" y="274370"/>
                </a:lnTo>
                <a:lnTo>
                  <a:pt x="304491" y="278396"/>
                </a:lnTo>
                <a:lnTo>
                  <a:pt x="307175" y="279589"/>
                </a:lnTo>
                <a:lnTo>
                  <a:pt x="311201" y="280036"/>
                </a:lnTo>
                <a:lnTo>
                  <a:pt x="315525" y="278844"/>
                </a:lnTo>
                <a:lnTo>
                  <a:pt x="321043" y="274967"/>
                </a:lnTo>
                <a:lnTo>
                  <a:pt x="325963" y="268853"/>
                </a:lnTo>
                <a:lnTo>
                  <a:pt x="332524" y="266020"/>
                </a:lnTo>
                <a:lnTo>
                  <a:pt x="336998" y="265423"/>
                </a:lnTo>
                <a:lnTo>
                  <a:pt x="342217" y="266169"/>
                </a:lnTo>
                <a:lnTo>
                  <a:pt x="344006" y="263037"/>
                </a:lnTo>
                <a:lnTo>
                  <a:pt x="349374" y="260204"/>
                </a:lnTo>
                <a:lnTo>
                  <a:pt x="352356" y="256178"/>
                </a:lnTo>
                <a:lnTo>
                  <a:pt x="354892" y="255433"/>
                </a:lnTo>
                <a:lnTo>
                  <a:pt x="357725" y="256029"/>
                </a:lnTo>
                <a:lnTo>
                  <a:pt x="359812" y="257073"/>
                </a:lnTo>
                <a:lnTo>
                  <a:pt x="361005" y="258117"/>
                </a:lnTo>
                <a:lnTo>
                  <a:pt x="362795" y="259310"/>
                </a:lnTo>
                <a:lnTo>
                  <a:pt x="367715" y="258415"/>
                </a:lnTo>
                <a:lnTo>
                  <a:pt x="372338" y="258415"/>
                </a:lnTo>
                <a:cubicBezTo>
                  <a:pt x="372338" y="258415"/>
                  <a:pt x="376662" y="257222"/>
                  <a:pt x="376662" y="257222"/>
                </a:cubicBezTo>
                <a:lnTo>
                  <a:pt x="377557" y="254240"/>
                </a:lnTo>
                <a:lnTo>
                  <a:pt x="378153" y="251556"/>
                </a:lnTo>
                <a:lnTo>
                  <a:pt x="379794" y="249170"/>
                </a:lnTo>
                <a:lnTo>
                  <a:pt x="381434" y="246188"/>
                </a:lnTo>
                <a:lnTo>
                  <a:pt x="377557" y="244845"/>
                </a:lnTo>
                <a:lnTo>
                  <a:pt x="373978" y="244100"/>
                </a:lnTo>
                <a:lnTo>
                  <a:pt x="370847" y="244100"/>
                </a:lnTo>
                <a:cubicBezTo>
                  <a:pt x="370847" y="244100"/>
                  <a:pt x="368461" y="245144"/>
                  <a:pt x="368461" y="245144"/>
                </a:cubicBezTo>
                <a:lnTo>
                  <a:pt x="366821" y="246933"/>
                </a:lnTo>
                <a:lnTo>
                  <a:pt x="362049" y="245889"/>
                </a:lnTo>
                <a:lnTo>
                  <a:pt x="359812" y="246337"/>
                </a:lnTo>
                <a:lnTo>
                  <a:pt x="354742" y="249021"/>
                </a:lnTo>
                <a:lnTo>
                  <a:pt x="352058" y="249021"/>
                </a:lnTo>
                <a:cubicBezTo>
                  <a:pt x="352058" y="249021"/>
                  <a:pt x="349822" y="247530"/>
                  <a:pt x="349822" y="247530"/>
                </a:cubicBezTo>
                <a:lnTo>
                  <a:pt x="346839" y="244398"/>
                </a:lnTo>
                <a:lnTo>
                  <a:pt x="340577" y="235750"/>
                </a:lnTo>
                <a:lnTo>
                  <a:pt x="337445" y="229636"/>
                </a:lnTo>
                <a:lnTo>
                  <a:pt x="336103" y="225908"/>
                </a:lnTo>
                <a:lnTo>
                  <a:pt x="335805" y="222926"/>
                </a:lnTo>
                <a:lnTo>
                  <a:pt x="335805" y="218900"/>
                </a:lnTo>
                <a:cubicBezTo>
                  <a:pt x="335805" y="218900"/>
                  <a:pt x="339086" y="217110"/>
                  <a:pt x="339086" y="217110"/>
                </a:cubicBezTo>
                <a:lnTo>
                  <a:pt x="341620" y="216216"/>
                </a:lnTo>
                <a:lnTo>
                  <a:pt x="345945" y="210251"/>
                </a:lnTo>
                <a:lnTo>
                  <a:pt x="347585" y="212637"/>
                </a:lnTo>
                <a:lnTo>
                  <a:pt x="347585" y="214575"/>
                </a:lnTo>
                <a:cubicBezTo>
                  <a:pt x="347585" y="214575"/>
                  <a:pt x="347287" y="215768"/>
                  <a:pt x="347287" y="215768"/>
                </a:cubicBezTo>
                <a:lnTo>
                  <a:pt x="345647" y="217408"/>
                </a:lnTo>
                <a:lnTo>
                  <a:pt x="340278" y="221733"/>
                </a:lnTo>
                <a:lnTo>
                  <a:pt x="341322" y="221733"/>
                </a:lnTo>
                <a:cubicBezTo>
                  <a:pt x="341322" y="221733"/>
                  <a:pt x="343410" y="220987"/>
                  <a:pt x="343410" y="220987"/>
                </a:cubicBezTo>
                <a:lnTo>
                  <a:pt x="345348" y="219496"/>
                </a:lnTo>
                <a:lnTo>
                  <a:pt x="346691" y="218303"/>
                </a:lnTo>
                <a:lnTo>
                  <a:pt x="350418" y="212190"/>
                </a:lnTo>
                <a:lnTo>
                  <a:pt x="361602" y="203839"/>
                </a:lnTo>
                <a:lnTo>
                  <a:pt x="366821" y="202348"/>
                </a:lnTo>
                <a:lnTo>
                  <a:pt x="371294" y="203094"/>
                </a:lnTo>
                <a:lnTo>
                  <a:pt x="373531" y="202646"/>
                </a:lnTo>
                <a:lnTo>
                  <a:pt x="377557" y="200111"/>
                </a:lnTo>
                <a:lnTo>
                  <a:pt x="380837" y="199067"/>
                </a:lnTo>
                <a:lnTo>
                  <a:pt x="384267" y="199067"/>
                </a:lnTo>
                <a:cubicBezTo>
                  <a:pt x="384267" y="199067"/>
                  <a:pt x="387100" y="200708"/>
                  <a:pt x="387100" y="200708"/>
                </a:cubicBezTo>
                <a:lnTo>
                  <a:pt x="390679" y="196831"/>
                </a:lnTo>
                <a:lnTo>
                  <a:pt x="393661" y="195041"/>
                </a:lnTo>
                <a:lnTo>
                  <a:pt x="398135" y="193550"/>
                </a:lnTo>
                <a:lnTo>
                  <a:pt x="401266" y="193550"/>
                </a:lnTo>
                <a:cubicBezTo>
                  <a:pt x="401266" y="193550"/>
                  <a:pt x="406634" y="188182"/>
                  <a:pt x="406634" y="188182"/>
                </a:cubicBezTo>
                <a:lnTo>
                  <a:pt x="414090" y="187437"/>
                </a:lnTo>
                <a:lnTo>
                  <a:pt x="423335" y="188033"/>
                </a:lnTo>
                <a:lnTo>
                  <a:pt x="424230" y="187586"/>
                </a:lnTo>
                <a:lnTo>
                  <a:pt x="423932" y="186095"/>
                </a:lnTo>
                <a:lnTo>
                  <a:pt x="423932" y="184752"/>
                </a:lnTo>
                <a:cubicBezTo>
                  <a:pt x="423932" y="184752"/>
                  <a:pt x="424379" y="183410"/>
                  <a:pt x="424379" y="183410"/>
                </a:cubicBezTo>
                <a:lnTo>
                  <a:pt x="425572" y="182516"/>
                </a:lnTo>
                <a:lnTo>
                  <a:pt x="426019" y="181770"/>
                </a:lnTo>
                <a:lnTo>
                  <a:pt x="426019" y="181174"/>
                </a:lnTo>
                <a:lnTo>
                  <a:pt x="424975" y="180726"/>
                </a:lnTo>
                <a:lnTo>
                  <a:pt x="424081" y="180428"/>
                </a:lnTo>
                <a:lnTo>
                  <a:pt x="424081" y="179533"/>
                </a:lnTo>
                <a:cubicBezTo>
                  <a:pt x="424081" y="179533"/>
                  <a:pt x="424081" y="178788"/>
                  <a:pt x="424081" y="178788"/>
                </a:cubicBezTo>
                <a:lnTo>
                  <a:pt x="424826" y="177744"/>
                </a:lnTo>
                <a:lnTo>
                  <a:pt x="425124" y="176551"/>
                </a:lnTo>
                <a:lnTo>
                  <a:pt x="425124" y="174165"/>
                </a:lnTo>
                <a:cubicBezTo>
                  <a:pt x="425124" y="174165"/>
                  <a:pt x="425870" y="171332"/>
                  <a:pt x="425870" y="171332"/>
                </a:cubicBezTo>
                <a:lnTo>
                  <a:pt x="427957" y="169543"/>
                </a:lnTo>
                <a:lnTo>
                  <a:pt x="431685" y="169096"/>
                </a:lnTo>
                <a:lnTo>
                  <a:pt x="435115" y="167604"/>
                </a:lnTo>
                <a:lnTo>
                  <a:pt x="437202" y="165964"/>
                </a:lnTo>
                <a:lnTo>
                  <a:pt x="439887" y="161640"/>
                </a:lnTo>
                <a:lnTo>
                  <a:pt x="441974" y="161043"/>
                </a:lnTo>
                <a:lnTo>
                  <a:pt x="446149" y="161342"/>
                </a:lnTo>
                <a:lnTo>
                  <a:pt x="448833" y="161789"/>
                </a:lnTo>
                <a:lnTo>
                  <a:pt x="454947" y="161789"/>
                </a:lnTo>
                <a:cubicBezTo>
                  <a:pt x="454947" y="161789"/>
                  <a:pt x="461955" y="161789"/>
                  <a:pt x="461955" y="161789"/>
                </a:cubicBezTo>
                <a:lnTo>
                  <a:pt x="464043" y="161789"/>
                </a:lnTo>
                <a:cubicBezTo>
                  <a:pt x="464043" y="161789"/>
                  <a:pt x="465236" y="160149"/>
                  <a:pt x="465236" y="160149"/>
                </a:cubicBezTo>
                <a:lnTo>
                  <a:pt x="465236" y="157465"/>
                </a:lnTo>
                <a:cubicBezTo>
                  <a:pt x="465236" y="157465"/>
                  <a:pt x="466131" y="154930"/>
                  <a:pt x="466131" y="154930"/>
                </a:cubicBezTo>
                <a:lnTo>
                  <a:pt x="468069" y="150307"/>
                </a:lnTo>
                <a:lnTo>
                  <a:pt x="470008" y="147921"/>
                </a:lnTo>
                <a:lnTo>
                  <a:pt x="470008" y="146877"/>
                </a:lnTo>
                <a:cubicBezTo>
                  <a:pt x="470008" y="146877"/>
                  <a:pt x="468815" y="146430"/>
                  <a:pt x="468815" y="146430"/>
                </a:cubicBezTo>
                <a:lnTo>
                  <a:pt x="467473" y="146132"/>
                </a:lnTo>
                <a:lnTo>
                  <a:pt x="467025" y="145685"/>
                </a:lnTo>
                <a:lnTo>
                  <a:pt x="467025" y="144641"/>
                </a:lnTo>
                <a:cubicBezTo>
                  <a:pt x="467025" y="144641"/>
                  <a:pt x="468069" y="143597"/>
                  <a:pt x="468069" y="143597"/>
                </a:cubicBezTo>
                <a:lnTo>
                  <a:pt x="468069" y="141509"/>
                </a:lnTo>
                <a:cubicBezTo>
                  <a:pt x="468069" y="141509"/>
                  <a:pt x="467175" y="139273"/>
                  <a:pt x="467175" y="139273"/>
                </a:cubicBezTo>
                <a:lnTo>
                  <a:pt x="466578" y="137185"/>
                </a:lnTo>
                <a:lnTo>
                  <a:pt x="464789" y="136141"/>
                </a:lnTo>
                <a:lnTo>
                  <a:pt x="461657" y="135396"/>
                </a:lnTo>
                <a:lnTo>
                  <a:pt x="462403" y="132861"/>
                </a:lnTo>
                <a:lnTo>
                  <a:pt x="463297" y="130177"/>
                </a:lnTo>
                <a:lnTo>
                  <a:pt x="464639" y="128686"/>
                </a:lnTo>
                <a:lnTo>
                  <a:pt x="465683" y="127791"/>
                </a:lnTo>
                <a:lnTo>
                  <a:pt x="468666" y="128238"/>
                </a:lnTo>
                <a:lnTo>
                  <a:pt x="470753" y="127791"/>
                </a:lnTo>
                <a:lnTo>
                  <a:pt x="471200" y="127344"/>
                </a:lnTo>
                <a:lnTo>
                  <a:pt x="470753" y="126300"/>
                </a:lnTo>
                <a:lnTo>
                  <a:pt x="467473" y="125405"/>
                </a:lnTo>
                <a:lnTo>
                  <a:pt x="464639" y="124063"/>
                </a:lnTo>
                <a:lnTo>
                  <a:pt x="463447" y="122423"/>
                </a:lnTo>
                <a:lnTo>
                  <a:pt x="462999" y="120782"/>
                </a:lnTo>
                <a:lnTo>
                  <a:pt x="464938" y="119739"/>
                </a:lnTo>
                <a:lnTo>
                  <a:pt x="468367" y="118695"/>
                </a:lnTo>
                <a:lnTo>
                  <a:pt x="470604" y="116309"/>
                </a:lnTo>
                <a:lnTo>
                  <a:pt x="473139" y="113774"/>
                </a:lnTo>
                <a:lnTo>
                  <a:pt x="474183" y="111985"/>
                </a:lnTo>
                <a:lnTo>
                  <a:pt x="474630" y="110046"/>
                </a:lnTo>
                <a:lnTo>
                  <a:pt x="474630" y="10781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3" name="Uganda__">
            <a:extLst>
              <a:ext uri="{FF2B5EF4-FFF2-40B4-BE49-F238E27FC236}">
                <a16:creationId xmlns:a16="http://schemas.microsoft.com/office/drawing/2014/main" id="{BF7C6172-7F87-A05A-AA3A-C449E53CDDAB}"/>
              </a:ext>
            </a:extLst>
          </p:cNvPr>
          <p:cNvSpPr/>
          <p:nvPr/>
        </p:nvSpPr>
        <p:spPr>
          <a:xfrm>
            <a:off x="6780732" y="4060371"/>
            <a:ext cx="143298" cy="166465"/>
          </a:xfrm>
          <a:custGeom>
            <a:avLst/>
            <a:gdLst>
              <a:gd name="connsiteX0" fmla="*/ 141658 w 143298"/>
              <a:gd name="connsiteY0" fmla="*/ 64417 h 155078"/>
              <a:gd name="connsiteX1" fmla="*/ 141360 w 143298"/>
              <a:gd name="connsiteY1" fmla="*/ 58900 h 155078"/>
              <a:gd name="connsiteX2" fmla="*/ 140018 w 143298"/>
              <a:gd name="connsiteY2" fmla="*/ 54278 h 155078"/>
              <a:gd name="connsiteX3" fmla="*/ 139273 w 143298"/>
              <a:gd name="connsiteY3" fmla="*/ 49208 h 155078"/>
              <a:gd name="connsiteX4" fmla="*/ 139869 w 143298"/>
              <a:gd name="connsiteY4" fmla="*/ 47567 h 155078"/>
              <a:gd name="connsiteX5" fmla="*/ 138825 w 143298"/>
              <a:gd name="connsiteY5" fmla="*/ 44585 h 155078"/>
              <a:gd name="connsiteX6" fmla="*/ 138378 w 143298"/>
              <a:gd name="connsiteY6" fmla="*/ 44585 h 155078"/>
              <a:gd name="connsiteX7" fmla="*/ 137483 w 143298"/>
              <a:gd name="connsiteY7" fmla="*/ 43690 h 155078"/>
              <a:gd name="connsiteX8" fmla="*/ 136439 w 143298"/>
              <a:gd name="connsiteY8" fmla="*/ 40857 h 155078"/>
              <a:gd name="connsiteX9" fmla="*/ 135694 w 143298"/>
              <a:gd name="connsiteY9" fmla="*/ 38322 h 155078"/>
              <a:gd name="connsiteX10" fmla="*/ 135247 w 143298"/>
              <a:gd name="connsiteY10" fmla="*/ 37726 h 155078"/>
              <a:gd name="connsiteX11" fmla="*/ 131668 w 143298"/>
              <a:gd name="connsiteY11" fmla="*/ 35489 h 155078"/>
              <a:gd name="connsiteX12" fmla="*/ 129878 w 143298"/>
              <a:gd name="connsiteY12" fmla="*/ 30121 h 155078"/>
              <a:gd name="connsiteX13" fmla="*/ 127940 w 143298"/>
              <a:gd name="connsiteY13" fmla="*/ 28928 h 155078"/>
              <a:gd name="connsiteX14" fmla="*/ 126896 w 143298"/>
              <a:gd name="connsiteY14" fmla="*/ 23560 h 155078"/>
              <a:gd name="connsiteX15" fmla="*/ 126896 w 143298"/>
              <a:gd name="connsiteY15" fmla="*/ 22069 h 155078"/>
              <a:gd name="connsiteX16" fmla="*/ 127791 w 143298"/>
              <a:gd name="connsiteY16" fmla="*/ 16850 h 155078"/>
              <a:gd name="connsiteX17" fmla="*/ 127791 w 143298"/>
              <a:gd name="connsiteY17" fmla="*/ 15657 h 155078"/>
              <a:gd name="connsiteX18" fmla="*/ 126449 w 143298"/>
              <a:gd name="connsiteY18" fmla="*/ 14613 h 155078"/>
              <a:gd name="connsiteX19" fmla="*/ 123168 w 143298"/>
              <a:gd name="connsiteY19" fmla="*/ 13420 h 155078"/>
              <a:gd name="connsiteX20" fmla="*/ 120484 w 143298"/>
              <a:gd name="connsiteY20" fmla="*/ 11184 h 155078"/>
              <a:gd name="connsiteX21" fmla="*/ 120783 w 143298"/>
              <a:gd name="connsiteY21" fmla="*/ 10438 h 155078"/>
              <a:gd name="connsiteX22" fmla="*/ 120783 w 143298"/>
              <a:gd name="connsiteY22" fmla="*/ 9692 h 155078"/>
              <a:gd name="connsiteX23" fmla="*/ 119589 w 143298"/>
              <a:gd name="connsiteY23" fmla="*/ 9096 h 155078"/>
              <a:gd name="connsiteX24" fmla="*/ 115414 w 143298"/>
              <a:gd name="connsiteY24" fmla="*/ 0 h 155078"/>
              <a:gd name="connsiteX25" fmla="*/ 109301 w 143298"/>
              <a:gd name="connsiteY25" fmla="*/ 6412 h 155078"/>
              <a:gd name="connsiteX26" fmla="*/ 104678 w 143298"/>
              <a:gd name="connsiteY26" fmla="*/ 11184 h 155078"/>
              <a:gd name="connsiteX27" fmla="*/ 103933 w 143298"/>
              <a:gd name="connsiteY27" fmla="*/ 11929 h 155078"/>
              <a:gd name="connsiteX28" fmla="*/ 102591 w 143298"/>
              <a:gd name="connsiteY28" fmla="*/ 12824 h 155078"/>
              <a:gd name="connsiteX29" fmla="*/ 98266 w 143298"/>
              <a:gd name="connsiteY29" fmla="*/ 12824 h 155078"/>
              <a:gd name="connsiteX30" fmla="*/ 93793 w 143298"/>
              <a:gd name="connsiteY30" fmla="*/ 12227 h 155078"/>
              <a:gd name="connsiteX31" fmla="*/ 89617 w 143298"/>
              <a:gd name="connsiteY31" fmla="*/ 9394 h 155078"/>
              <a:gd name="connsiteX32" fmla="*/ 85442 w 143298"/>
              <a:gd name="connsiteY32" fmla="*/ 11631 h 155078"/>
              <a:gd name="connsiteX33" fmla="*/ 82758 w 143298"/>
              <a:gd name="connsiteY33" fmla="*/ 12377 h 155078"/>
              <a:gd name="connsiteX34" fmla="*/ 81118 w 143298"/>
              <a:gd name="connsiteY34" fmla="*/ 12675 h 155078"/>
              <a:gd name="connsiteX35" fmla="*/ 77390 w 143298"/>
              <a:gd name="connsiteY35" fmla="*/ 12973 h 155078"/>
              <a:gd name="connsiteX36" fmla="*/ 72171 w 143298"/>
              <a:gd name="connsiteY36" fmla="*/ 14166 h 155078"/>
              <a:gd name="connsiteX37" fmla="*/ 69785 w 143298"/>
              <a:gd name="connsiteY37" fmla="*/ 15657 h 155078"/>
              <a:gd name="connsiteX38" fmla="*/ 68443 w 143298"/>
              <a:gd name="connsiteY38" fmla="*/ 16850 h 155078"/>
              <a:gd name="connsiteX39" fmla="*/ 67399 w 143298"/>
              <a:gd name="connsiteY39" fmla="*/ 19087 h 155078"/>
              <a:gd name="connsiteX40" fmla="*/ 66803 w 143298"/>
              <a:gd name="connsiteY40" fmla="*/ 19385 h 155078"/>
              <a:gd name="connsiteX41" fmla="*/ 65908 w 143298"/>
              <a:gd name="connsiteY41" fmla="*/ 19087 h 155078"/>
              <a:gd name="connsiteX42" fmla="*/ 64566 w 143298"/>
              <a:gd name="connsiteY42" fmla="*/ 18192 h 155078"/>
              <a:gd name="connsiteX43" fmla="*/ 61733 w 143298"/>
              <a:gd name="connsiteY43" fmla="*/ 16850 h 155078"/>
              <a:gd name="connsiteX44" fmla="*/ 60391 w 143298"/>
              <a:gd name="connsiteY44" fmla="*/ 14017 h 155078"/>
              <a:gd name="connsiteX45" fmla="*/ 59049 w 143298"/>
              <a:gd name="connsiteY45" fmla="*/ 12377 h 155078"/>
              <a:gd name="connsiteX46" fmla="*/ 58005 w 143298"/>
              <a:gd name="connsiteY46" fmla="*/ 11482 h 155078"/>
              <a:gd name="connsiteX47" fmla="*/ 53532 w 143298"/>
              <a:gd name="connsiteY47" fmla="*/ 14315 h 155078"/>
              <a:gd name="connsiteX48" fmla="*/ 51444 w 143298"/>
              <a:gd name="connsiteY48" fmla="*/ 14911 h 155078"/>
              <a:gd name="connsiteX49" fmla="*/ 49655 w 143298"/>
              <a:gd name="connsiteY49" fmla="*/ 14911 h 155078"/>
              <a:gd name="connsiteX50" fmla="*/ 46374 w 143298"/>
              <a:gd name="connsiteY50" fmla="*/ 13271 h 155078"/>
              <a:gd name="connsiteX51" fmla="*/ 42796 w 143298"/>
              <a:gd name="connsiteY51" fmla="*/ 11929 h 155078"/>
              <a:gd name="connsiteX52" fmla="*/ 41006 w 143298"/>
              <a:gd name="connsiteY52" fmla="*/ 11929 h 155078"/>
              <a:gd name="connsiteX53" fmla="*/ 38322 w 143298"/>
              <a:gd name="connsiteY53" fmla="*/ 13569 h 155078"/>
              <a:gd name="connsiteX54" fmla="*/ 35191 w 143298"/>
              <a:gd name="connsiteY54" fmla="*/ 16104 h 155078"/>
              <a:gd name="connsiteX55" fmla="*/ 33551 w 143298"/>
              <a:gd name="connsiteY55" fmla="*/ 18490 h 155078"/>
              <a:gd name="connsiteX56" fmla="*/ 32805 w 143298"/>
              <a:gd name="connsiteY56" fmla="*/ 19981 h 155078"/>
              <a:gd name="connsiteX57" fmla="*/ 34296 w 143298"/>
              <a:gd name="connsiteY57" fmla="*/ 20727 h 155078"/>
              <a:gd name="connsiteX58" fmla="*/ 34595 w 143298"/>
              <a:gd name="connsiteY58" fmla="*/ 22218 h 155078"/>
              <a:gd name="connsiteX59" fmla="*/ 33551 w 143298"/>
              <a:gd name="connsiteY59" fmla="*/ 24007 h 155078"/>
              <a:gd name="connsiteX60" fmla="*/ 32507 w 143298"/>
              <a:gd name="connsiteY60" fmla="*/ 25648 h 155078"/>
              <a:gd name="connsiteX61" fmla="*/ 31165 w 143298"/>
              <a:gd name="connsiteY61" fmla="*/ 28928 h 155078"/>
              <a:gd name="connsiteX62" fmla="*/ 30568 w 143298"/>
              <a:gd name="connsiteY62" fmla="*/ 32209 h 155078"/>
              <a:gd name="connsiteX63" fmla="*/ 31463 w 143298"/>
              <a:gd name="connsiteY63" fmla="*/ 33252 h 155078"/>
              <a:gd name="connsiteX64" fmla="*/ 32358 w 143298"/>
              <a:gd name="connsiteY64" fmla="*/ 34147 h 155078"/>
              <a:gd name="connsiteX65" fmla="*/ 32805 w 143298"/>
              <a:gd name="connsiteY65" fmla="*/ 35042 h 155078"/>
              <a:gd name="connsiteX66" fmla="*/ 33103 w 143298"/>
              <a:gd name="connsiteY66" fmla="*/ 36086 h 155078"/>
              <a:gd name="connsiteX67" fmla="*/ 33103 w 143298"/>
              <a:gd name="connsiteY67" fmla="*/ 37428 h 155078"/>
              <a:gd name="connsiteX68" fmla="*/ 31016 w 143298"/>
              <a:gd name="connsiteY68" fmla="*/ 42050 h 155078"/>
              <a:gd name="connsiteX69" fmla="*/ 29972 w 143298"/>
              <a:gd name="connsiteY69" fmla="*/ 46076 h 155078"/>
              <a:gd name="connsiteX70" fmla="*/ 29972 w 143298"/>
              <a:gd name="connsiteY70" fmla="*/ 48164 h 155078"/>
              <a:gd name="connsiteX71" fmla="*/ 32656 w 143298"/>
              <a:gd name="connsiteY71" fmla="*/ 49655 h 155078"/>
              <a:gd name="connsiteX72" fmla="*/ 36085 w 143298"/>
              <a:gd name="connsiteY72" fmla="*/ 49655 h 155078"/>
              <a:gd name="connsiteX73" fmla="*/ 37129 w 143298"/>
              <a:gd name="connsiteY73" fmla="*/ 50550 h 155078"/>
              <a:gd name="connsiteX74" fmla="*/ 38173 w 143298"/>
              <a:gd name="connsiteY74" fmla="*/ 52041 h 155078"/>
              <a:gd name="connsiteX75" fmla="*/ 39217 w 143298"/>
              <a:gd name="connsiteY75" fmla="*/ 52786 h 155078"/>
              <a:gd name="connsiteX76" fmla="*/ 40708 w 143298"/>
              <a:gd name="connsiteY76" fmla="*/ 52786 h 155078"/>
              <a:gd name="connsiteX77" fmla="*/ 41752 w 143298"/>
              <a:gd name="connsiteY77" fmla="*/ 53234 h 155078"/>
              <a:gd name="connsiteX78" fmla="*/ 42199 w 143298"/>
              <a:gd name="connsiteY78" fmla="*/ 54278 h 155078"/>
              <a:gd name="connsiteX79" fmla="*/ 43392 w 143298"/>
              <a:gd name="connsiteY79" fmla="*/ 55321 h 155078"/>
              <a:gd name="connsiteX80" fmla="*/ 44138 w 143298"/>
              <a:gd name="connsiteY80" fmla="*/ 56216 h 155078"/>
              <a:gd name="connsiteX81" fmla="*/ 45182 w 143298"/>
              <a:gd name="connsiteY81" fmla="*/ 54427 h 155078"/>
              <a:gd name="connsiteX82" fmla="*/ 46225 w 143298"/>
              <a:gd name="connsiteY82" fmla="*/ 52637 h 155078"/>
              <a:gd name="connsiteX83" fmla="*/ 48462 w 143298"/>
              <a:gd name="connsiteY83" fmla="*/ 49953 h 155078"/>
              <a:gd name="connsiteX84" fmla="*/ 49655 w 143298"/>
              <a:gd name="connsiteY84" fmla="*/ 49655 h 155078"/>
              <a:gd name="connsiteX85" fmla="*/ 49655 w 143298"/>
              <a:gd name="connsiteY85" fmla="*/ 50102 h 155078"/>
              <a:gd name="connsiteX86" fmla="*/ 47567 w 143298"/>
              <a:gd name="connsiteY86" fmla="*/ 52936 h 155078"/>
              <a:gd name="connsiteX87" fmla="*/ 47269 w 143298"/>
              <a:gd name="connsiteY87" fmla="*/ 53532 h 155078"/>
              <a:gd name="connsiteX88" fmla="*/ 47269 w 143298"/>
              <a:gd name="connsiteY88" fmla="*/ 55172 h 155078"/>
              <a:gd name="connsiteX89" fmla="*/ 47716 w 143298"/>
              <a:gd name="connsiteY89" fmla="*/ 63523 h 155078"/>
              <a:gd name="connsiteX90" fmla="*/ 47418 w 143298"/>
              <a:gd name="connsiteY90" fmla="*/ 64566 h 155078"/>
              <a:gd name="connsiteX91" fmla="*/ 46971 w 143298"/>
              <a:gd name="connsiteY91" fmla="*/ 65163 h 155078"/>
              <a:gd name="connsiteX92" fmla="*/ 46374 w 143298"/>
              <a:gd name="connsiteY92" fmla="*/ 65163 h 155078"/>
              <a:gd name="connsiteX93" fmla="*/ 45778 w 143298"/>
              <a:gd name="connsiteY93" fmla="*/ 66057 h 155078"/>
              <a:gd name="connsiteX94" fmla="*/ 45331 w 143298"/>
              <a:gd name="connsiteY94" fmla="*/ 67698 h 155078"/>
              <a:gd name="connsiteX95" fmla="*/ 44436 w 143298"/>
              <a:gd name="connsiteY95" fmla="*/ 69189 h 155078"/>
              <a:gd name="connsiteX96" fmla="*/ 41752 w 143298"/>
              <a:gd name="connsiteY96" fmla="*/ 71426 h 155078"/>
              <a:gd name="connsiteX97" fmla="*/ 40857 w 143298"/>
              <a:gd name="connsiteY97" fmla="*/ 71873 h 155078"/>
              <a:gd name="connsiteX98" fmla="*/ 38471 w 143298"/>
              <a:gd name="connsiteY98" fmla="*/ 72469 h 155078"/>
              <a:gd name="connsiteX99" fmla="*/ 37726 w 143298"/>
              <a:gd name="connsiteY99" fmla="*/ 72917 h 155078"/>
              <a:gd name="connsiteX100" fmla="*/ 36533 w 143298"/>
              <a:gd name="connsiteY100" fmla="*/ 73513 h 155078"/>
              <a:gd name="connsiteX101" fmla="*/ 34595 w 143298"/>
              <a:gd name="connsiteY101" fmla="*/ 75601 h 155078"/>
              <a:gd name="connsiteX102" fmla="*/ 31761 w 143298"/>
              <a:gd name="connsiteY102" fmla="*/ 79329 h 155078"/>
              <a:gd name="connsiteX103" fmla="*/ 30270 w 143298"/>
              <a:gd name="connsiteY103" fmla="*/ 81715 h 155078"/>
              <a:gd name="connsiteX104" fmla="*/ 30270 w 143298"/>
              <a:gd name="connsiteY104" fmla="*/ 82609 h 155078"/>
              <a:gd name="connsiteX105" fmla="*/ 26840 w 143298"/>
              <a:gd name="connsiteY105" fmla="*/ 86635 h 155078"/>
              <a:gd name="connsiteX106" fmla="*/ 26244 w 143298"/>
              <a:gd name="connsiteY106" fmla="*/ 86934 h 155078"/>
              <a:gd name="connsiteX107" fmla="*/ 25498 w 143298"/>
              <a:gd name="connsiteY107" fmla="*/ 86934 h 155078"/>
              <a:gd name="connsiteX108" fmla="*/ 24604 w 143298"/>
              <a:gd name="connsiteY108" fmla="*/ 86635 h 155078"/>
              <a:gd name="connsiteX109" fmla="*/ 24604 w 143298"/>
              <a:gd name="connsiteY109" fmla="*/ 86337 h 155078"/>
              <a:gd name="connsiteX110" fmla="*/ 24604 w 143298"/>
              <a:gd name="connsiteY110" fmla="*/ 84399 h 155078"/>
              <a:gd name="connsiteX111" fmla="*/ 24306 w 143298"/>
              <a:gd name="connsiteY111" fmla="*/ 82907 h 155078"/>
              <a:gd name="connsiteX112" fmla="*/ 24306 w 143298"/>
              <a:gd name="connsiteY112" fmla="*/ 82013 h 155078"/>
              <a:gd name="connsiteX113" fmla="*/ 24604 w 143298"/>
              <a:gd name="connsiteY113" fmla="*/ 81715 h 155078"/>
              <a:gd name="connsiteX114" fmla="*/ 24604 w 143298"/>
              <a:gd name="connsiteY114" fmla="*/ 81267 h 155078"/>
              <a:gd name="connsiteX115" fmla="*/ 24007 w 143298"/>
              <a:gd name="connsiteY115" fmla="*/ 80969 h 155078"/>
              <a:gd name="connsiteX116" fmla="*/ 19832 w 143298"/>
              <a:gd name="connsiteY116" fmla="*/ 82460 h 155078"/>
              <a:gd name="connsiteX117" fmla="*/ 17745 w 143298"/>
              <a:gd name="connsiteY117" fmla="*/ 84697 h 155078"/>
              <a:gd name="connsiteX118" fmla="*/ 16253 w 143298"/>
              <a:gd name="connsiteY118" fmla="*/ 88276 h 155078"/>
              <a:gd name="connsiteX119" fmla="*/ 12675 w 143298"/>
              <a:gd name="connsiteY119" fmla="*/ 91258 h 155078"/>
              <a:gd name="connsiteX120" fmla="*/ 9990 w 143298"/>
              <a:gd name="connsiteY120" fmla="*/ 92451 h 155078"/>
              <a:gd name="connsiteX121" fmla="*/ 9692 w 143298"/>
              <a:gd name="connsiteY121" fmla="*/ 93196 h 155078"/>
              <a:gd name="connsiteX122" fmla="*/ 9692 w 143298"/>
              <a:gd name="connsiteY122" fmla="*/ 96477 h 155078"/>
              <a:gd name="connsiteX123" fmla="*/ 9692 w 143298"/>
              <a:gd name="connsiteY123" fmla="*/ 101248 h 155078"/>
              <a:gd name="connsiteX124" fmla="*/ 8350 w 143298"/>
              <a:gd name="connsiteY124" fmla="*/ 103485 h 155078"/>
              <a:gd name="connsiteX125" fmla="*/ 6561 w 143298"/>
              <a:gd name="connsiteY125" fmla="*/ 107660 h 155078"/>
              <a:gd name="connsiteX126" fmla="*/ 5666 w 143298"/>
              <a:gd name="connsiteY126" fmla="*/ 110344 h 155078"/>
              <a:gd name="connsiteX127" fmla="*/ 4921 w 143298"/>
              <a:gd name="connsiteY127" fmla="*/ 110941 h 155078"/>
              <a:gd name="connsiteX128" fmla="*/ 4026 w 143298"/>
              <a:gd name="connsiteY128" fmla="*/ 112283 h 155078"/>
              <a:gd name="connsiteX129" fmla="*/ 3429 w 143298"/>
              <a:gd name="connsiteY129" fmla="*/ 116607 h 155078"/>
              <a:gd name="connsiteX130" fmla="*/ 3131 w 143298"/>
              <a:gd name="connsiteY130" fmla="*/ 118098 h 155078"/>
              <a:gd name="connsiteX131" fmla="*/ 3131 w 143298"/>
              <a:gd name="connsiteY131" fmla="*/ 118098 h 155078"/>
              <a:gd name="connsiteX132" fmla="*/ 5815 w 143298"/>
              <a:gd name="connsiteY132" fmla="*/ 118247 h 155078"/>
              <a:gd name="connsiteX133" fmla="*/ 8500 w 143298"/>
              <a:gd name="connsiteY133" fmla="*/ 119590 h 155078"/>
              <a:gd name="connsiteX134" fmla="*/ 8052 w 143298"/>
              <a:gd name="connsiteY134" fmla="*/ 123168 h 155078"/>
              <a:gd name="connsiteX135" fmla="*/ 2087 w 143298"/>
              <a:gd name="connsiteY135" fmla="*/ 128686 h 155078"/>
              <a:gd name="connsiteX136" fmla="*/ 2087 w 143298"/>
              <a:gd name="connsiteY136" fmla="*/ 129431 h 155078"/>
              <a:gd name="connsiteX137" fmla="*/ 1193 w 143298"/>
              <a:gd name="connsiteY137" fmla="*/ 133755 h 155078"/>
              <a:gd name="connsiteX138" fmla="*/ 1193 w 143298"/>
              <a:gd name="connsiteY138" fmla="*/ 136290 h 155078"/>
              <a:gd name="connsiteX139" fmla="*/ 745 w 143298"/>
              <a:gd name="connsiteY139" fmla="*/ 139124 h 155078"/>
              <a:gd name="connsiteX140" fmla="*/ 0 w 143298"/>
              <a:gd name="connsiteY140" fmla="*/ 141658 h 155078"/>
              <a:gd name="connsiteX141" fmla="*/ 0 w 143298"/>
              <a:gd name="connsiteY141" fmla="*/ 145535 h 155078"/>
              <a:gd name="connsiteX142" fmla="*/ 447 w 143298"/>
              <a:gd name="connsiteY142" fmla="*/ 151947 h 155078"/>
              <a:gd name="connsiteX143" fmla="*/ 447 w 143298"/>
              <a:gd name="connsiteY143" fmla="*/ 152842 h 155078"/>
              <a:gd name="connsiteX144" fmla="*/ 1193 w 143298"/>
              <a:gd name="connsiteY144" fmla="*/ 152842 h 155078"/>
              <a:gd name="connsiteX145" fmla="*/ 6859 w 143298"/>
              <a:gd name="connsiteY145" fmla="*/ 151500 h 155078"/>
              <a:gd name="connsiteX146" fmla="*/ 7456 w 143298"/>
              <a:gd name="connsiteY146" fmla="*/ 151947 h 155078"/>
              <a:gd name="connsiteX147" fmla="*/ 8350 w 143298"/>
              <a:gd name="connsiteY147" fmla="*/ 154631 h 155078"/>
              <a:gd name="connsiteX148" fmla="*/ 8798 w 143298"/>
              <a:gd name="connsiteY148" fmla="*/ 155079 h 155078"/>
              <a:gd name="connsiteX149" fmla="*/ 9543 w 143298"/>
              <a:gd name="connsiteY149" fmla="*/ 155079 h 155078"/>
              <a:gd name="connsiteX150" fmla="*/ 11184 w 143298"/>
              <a:gd name="connsiteY150" fmla="*/ 154482 h 155078"/>
              <a:gd name="connsiteX151" fmla="*/ 14166 w 143298"/>
              <a:gd name="connsiteY151" fmla="*/ 152395 h 155078"/>
              <a:gd name="connsiteX152" fmla="*/ 15508 w 143298"/>
              <a:gd name="connsiteY152" fmla="*/ 151053 h 155078"/>
              <a:gd name="connsiteX153" fmla="*/ 16999 w 143298"/>
              <a:gd name="connsiteY153" fmla="*/ 149263 h 155078"/>
              <a:gd name="connsiteX154" fmla="*/ 18937 w 143298"/>
              <a:gd name="connsiteY154" fmla="*/ 147176 h 155078"/>
              <a:gd name="connsiteX155" fmla="*/ 19981 w 143298"/>
              <a:gd name="connsiteY155" fmla="*/ 145386 h 155078"/>
              <a:gd name="connsiteX156" fmla="*/ 21025 w 143298"/>
              <a:gd name="connsiteY156" fmla="*/ 144342 h 155078"/>
              <a:gd name="connsiteX157" fmla="*/ 22367 w 143298"/>
              <a:gd name="connsiteY157" fmla="*/ 144044 h 155078"/>
              <a:gd name="connsiteX158" fmla="*/ 23858 w 143298"/>
              <a:gd name="connsiteY158" fmla="*/ 144044 h 155078"/>
              <a:gd name="connsiteX159" fmla="*/ 24902 w 143298"/>
              <a:gd name="connsiteY159" fmla="*/ 144044 h 155078"/>
              <a:gd name="connsiteX160" fmla="*/ 25200 w 143298"/>
              <a:gd name="connsiteY160" fmla="*/ 144044 h 155078"/>
              <a:gd name="connsiteX161" fmla="*/ 27288 w 143298"/>
              <a:gd name="connsiteY161" fmla="*/ 144044 h 155078"/>
              <a:gd name="connsiteX162" fmla="*/ 29226 w 143298"/>
              <a:gd name="connsiteY162" fmla="*/ 143597 h 155078"/>
              <a:gd name="connsiteX163" fmla="*/ 31016 w 143298"/>
              <a:gd name="connsiteY163" fmla="*/ 142404 h 155078"/>
              <a:gd name="connsiteX164" fmla="*/ 32805 w 143298"/>
              <a:gd name="connsiteY164" fmla="*/ 142106 h 155078"/>
              <a:gd name="connsiteX165" fmla="*/ 33252 w 143298"/>
              <a:gd name="connsiteY165" fmla="*/ 142106 h 155078"/>
              <a:gd name="connsiteX166" fmla="*/ 33849 w 143298"/>
              <a:gd name="connsiteY166" fmla="*/ 142255 h 155078"/>
              <a:gd name="connsiteX167" fmla="*/ 58453 w 143298"/>
              <a:gd name="connsiteY167" fmla="*/ 142255 h 155078"/>
              <a:gd name="connsiteX168" fmla="*/ 58154 w 143298"/>
              <a:gd name="connsiteY168" fmla="*/ 140466 h 155078"/>
              <a:gd name="connsiteX169" fmla="*/ 57856 w 143298"/>
              <a:gd name="connsiteY169" fmla="*/ 139124 h 155078"/>
              <a:gd name="connsiteX170" fmla="*/ 57260 w 143298"/>
              <a:gd name="connsiteY170" fmla="*/ 137782 h 155078"/>
              <a:gd name="connsiteX171" fmla="*/ 56962 w 143298"/>
              <a:gd name="connsiteY171" fmla="*/ 136439 h 155078"/>
              <a:gd name="connsiteX172" fmla="*/ 59496 w 143298"/>
              <a:gd name="connsiteY172" fmla="*/ 130326 h 155078"/>
              <a:gd name="connsiteX173" fmla="*/ 60838 w 143298"/>
              <a:gd name="connsiteY173" fmla="*/ 127940 h 155078"/>
              <a:gd name="connsiteX174" fmla="*/ 64119 w 143298"/>
              <a:gd name="connsiteY174" fmla="*/ 123616 h 155078"/>
              <a:gd name="connsiteX175" fmla="*/ 64119 w 143298"/>
              <a:gd name="connsiteY175" fmla="*/ 121826 h 155078"/>
              <a:gd name="connsiteX176" fmla="*/ 63672 w 143298"/>
              <a:gd name="connsiteY176" fmla="*/ 120633 h 155078"/>
              <a:gd name="connsiteX177" fmla="*/ 62777 w 143298"/>
              <a:gd name="connsiteY177" fmla="*/ 119739 h 155078"/>
              <a:gd name="connsiteX178" fmla="*/ 62777 w 143298"/>
              <a:gd name="connsiteY178" fmla="*/ 119142 h 155078"/>
              <a:gd name="connsiteX179" fmla="*/ 63075 w 143298"/>
              <a:gd name="connsiteY179" fmla="*/ 118397 h 155078"/>
              <a:gd name="connsiteX180" fmla="*/ 65312 w 143298"/>
              <a:gd name="connsiteY180" fmla="*/ 117204 h 155078"/>
              <a:gd name="connsiteX181" fmla="*/ 65908 w 143298"/>
              <a:gd name="connsiteY181" fmla="*/ 116309 h 155078"/>
              <a:gd name="connsiteX182" fmla="*/ 68593 w 143298"/>
              <a:gd name="connsiteY182" fmla="*/ 115862 h 155078"/>
              <a:gd name="connsiteX183" fmla="*/ 69935 w 143298"/>
              <a:gd name="connsiteY183" fmla="*/ 114520 h 155078"/>
              <a:gd name="connsiteX184" fmla="*/ 71277 w 143298"/>
              <a:gd name="connsiteY184" fmla="*/ 114967 h 155078"/>
              <a:gd name="connsiteX185" fmla="*/ 72022 w 143298"/>
              <a:gd name="connsiteY185" fmla="*/ 114222 h 155078"/>
              <a:gd name="connsiteX186" fmla="*/ 73662 w 143298"/>
              <a:gd name="connsiteY186" fmla="*/ 114222 h 155078"/>
              <a:gd name="connsiteX187" fmla="*/ 74557 w 143298"/>
              <a:gd name="connsiteY187" fmla="*/ 113029 h 155078"/>
              <a:gd name="connsiteX188" fmla="*/ 75302 w 143298"/>
              <a:gd name="connsiteY188" fmla="*/ 112432 h 155078"/>
              <a:gd name="connsiteX189" fmla="*/ 75899 w 143298"/>
              <a:gd name="connsiteY189" fmla="*/ 112432 h 155078"/>
              <a:gd name="connsiteX190" fmla="*/ 76197 w 143298"/>
              <a:gd name="connsiteY190" fmla="*/ 113327 h 155078"/>
              <a:gd name="connsiteX191" fmla="*/ 77241 w 143298"/>
              <a:gd name="connsiteY191" fmla="*/ 113327 h 155078"/>
              <a:gd name="connsiteX192" fmla="*/ 78434 w 143298"/>
              <a:gd name="connsiteY192" fmla="*/ 112879 h 155078"/>
              <a:gd name="connsiteX193" fmla="*/ 79329 w 143298"/>
              <a:gd name="connsiteY193" fmla="*/ 112134 h 155078"/>
              <a:gd name="connsiteX194" fmla="*/ 79925 w 143298"/>
              <a:gd name="connsiteY194" fmla="*/ 109599 h 155078"/>
              <a:gd name="connsiteX195" fmla="*/ 80671 w 143298"/>
              <a:gd name="connsiteY195" fmla="*/ 108406 h 155078"/>
              <a:gd name="connsiteX196" fmla="*/ 81565 w 143298"/>
              <a:gd name="connsiteY196" fmla="*/ 107959 h 155078"/>
              <a:gd name="connsiteX197" fmla="*/ 82460 w 143298"/>
              <a:gd name="connsiteY197" fmla="*/ 109748 h 155078"/>
              <a:gd name="connsiteX198" fmla="*/ 83206 w 143298"/>
              <a:gd name="connsiteY198" fmla="*/ 110046 h 155078"/>
              <a:gd name="connsiteX199" fmla="*/ 82311 w 143298"/>
              <a:gd name="connsiteY199" fmla="*/ 111239 h 155078"/>
              <a:gd name="connsiteX200" fmla="*/ 82311 w 143298"/>
              <a:gd name="connsiteY200" fmla="*/ 111836 h 155078"/>
              <a:gd name="connsiteX201" fmla="*/ 82758 w 143298"/>
              <a:gd name="connsiteY201" fmla="*/ 112134 h 155078"/>
              <a:gd name="connsiteX202" fmla="*/ 83951 w 143298"/>
              <a:gd name="connsiteY202" fmla="*/ 112134 h 155078"/>
              <a:gd name="connsiteX203" fmla="*/ 85144 w 143298"/>
              <a:gd name="connsiteY203" fmla="*/ 111836 h 155078"/>
              <a:gd name="connsiteX204" fmla="*/ 87083 w 143298"/>
              <a:gd name="connsiteY204" fmla="*/ 110494 h 155078"/>
              <a:gd name="connsiteX205" fmla="*/ 87828 w 143298"/>
              <a:gd name="connsiteY205" fmla="*/ 110494 h 155078"/>
              <a:gd name="connsiteX206" fmla="*/ 88275 w 143298"/>
              <a:gd name="connsiteY206" fmla="*/ 111985 h 155078"/>
              <a:gd name="connsiteX207" fmla="*/ 88723 w 143298"/>
              <a:gd name="connsiteY207" fmla="*/ 112432 h 155078"/>
              <a:gd name="connsiteX208" fmla="*/ 89916 w 143298"/>
              <a:gd name="connsiteY208" fmla="*/ 112134 h 155078"/>
              <a:gd name="connsiteX209" fmla="*/ 91556 w 143298"/>
              <a:gd name="connsiteY209" fmla="*/ 111090 h 155078"/>
              <a:gd name="connsiteX210" fmla="*/ 92898 w 143298"/>
              <a:gd name="connsiteY210" fmla="*/ 109748 h 155078"/>
              <a:gd name="connsiteX211" fmla="*/ 92898 w 143298"/>
              <a:gd name="connsiteY211" fmla="*/ 108555 h 155078"/>
              <a:gd name="connsiteX212" fmla="*/ 94688 w 143298"/>
              <a:gd name="connsiteY212" fmla="*/ 108257 h 155078"/>
              <a:gd name="connsiteX213" fmla="*/ 96328 w 143298"/>
              <a:gd name="connsiteY213" fmla="*/ 104529 h 155078"/>
              <a:gd name="connsiteX214" fmla="*/ 96030 w 143298"/>
              <a:gd name="connsiteY214" fmla="*/ 103485 h 155078"/>
              <a:gd name="connsiteX215" fmla="*/ 97521 w 143298"/>
              <a:gd name="connsiteY215" fmla="*/ 102889 h 155078"/>
              <a:gd name="connsiteX216" fmla="*/ 98266 w 143298"/>
              <a:gd name="connsiteY216" fmla="*/ 102591 h 155078"/>
              <a:gd name="connsiteX217" fmla="*/ 99310 w 143298"/>
              <a:gd name="connsiteY217" fmla="*/ 102889 h 155078"/>
              <a:gd name="connsiteX218" fmla="*/ 100652 w 143298"/>
              <a:gd name="connsiteY218" fmla="*/ 102292 h 155078"/>
              <a:gd name="connsiteX219" fmla="*/ 100652 w 143298"/>
              <a:gd name="connsiteY219" fmla="*/ 102889 h 155078"/>
              <a:gd name="connsiteX220" fmla="*/ 99757 w 143298"/>
              <a:gd name="connsiteY220" fmla="*/ 105126 h 155078"/>
              <a:gd name="connsiteX221" fmla="*/ 100354 w 143298"/>
              <a:gd name="connsiteY221" fmla="*/ 105722 h 155078"/>
              <a:gd name="connsiteX222" fmla="*/ 103187 w 143298"/>
              <a:gd name="connsiteY222" fmla="*/ 106169 h 155078"/>
              <a:gd name="connsiteX223" fmla="*/ 103783 w 143298"/>
              <a:gd name="connsiteY223" fmla="*/ 106617 h 155078"/>
              <a:gd name="connsiteX224" fmla="*/ 103783 w 143298"/>
              <a:gd name="connsiteY224" fmla="*/ 107213 h 155078"/>
              <a:gd name="connsiteX225" fmla="*/ 102591 w 143298"/>
              <a:gd name="connsiteY225" fmla="*/ 107809 h 155078"/>
              <a:gd name="connsiteX226" fmla="*/ 102591 w 143298"/>
              <a:gd name="connsiteY226" fmla="*/ 108555 h 155078"/>
              <a:gd name="connsiteX227" fmla="*/ 103634 w 143298"/>
              <a:gd name="connsiteY227" fmla="*/ 109301 h 155078"/>
              <a:gd name="connsiteX228" fmla="*/ 104977 w 143298"/>
              <a:gd name="connsiteY228" fmla="*/ 109599 h 155078"/>
              <a:gd name="connsiteX229" fmla="*/ 106169 w 143298"/>
              <a:gd name="connsiteY229" fmla="*/ 109151 h 155078"/>
              <a:gd name="connsiteX230" fmla="*/ 107809 w 143298"/>
              <a:gd name="connsiteY230" fmla="*/ 107064 h 155078"/>
              <a:gd name="connsiteX231" fmla="*/ 108853 w 143298"/>
              <a:gd name="connsiteY231" fmla="*/ 106617 h 155078"/>
              <a:gd name="connsiteX232" fmla="*/ 109748 w 143298"/>
              <a:gd name="connsiteY232" fmla="*/ 106617 h 155078"/>
              <a:gd name="connsiteX233" fmla="*/ 110195 w 143298"/>
              <a:gd name="connsiteY233" fmla="*/ 109002 h 155078"/>
              <a:gd name="connsiteX234" fmla="*/ 110642 w 143298"/>
              <a:gd name="connsiteY234" fmla="*/ 109599 h 155078"/>
              <a:gd name="connsiteX235" fmla="*/ 113774 w 143298"/>
              <a:gd name="connsiteY235" fmla="*/ 110195 h 155078"/>
              <a:gd name="connsiteX236" fmla="*/ 116011 w 143298"/>
              <a:gd name="connsiteY236" fmla="*/ 109301 h 155078"/>
              <a:gd name="connsiteX237" fmla="*/ 116756 w 143298"/>
              <a:gd name="connsiteY237" fmla="*/ 109301 h 155078"/>
              <a:gd name="connsiteX238" fmla="*/ 118397 w 143298"/>
              <a:gd name="connsiteY238" fmla="*/ 107213 h 155078"/>
              <a:gd name="connsiteX239" fmla="*/ 119589 w 143298"/>
              <a:gd name="connsiteY239" fmla="*/ 104827 h 155078"/>
              <a:gd name="connsiteX240" fmla="*/ 120335 w 143298"/>
              <a:gd name="connsiteY240" fmla="*/ 101547 h 155078"/>
              <a:gd name="connsiteX241" fmla="*/ 121677 w 143298"/>
              <a:gd name="connsiteY241" fmla="*/ 98863 h 155078"/>
              <a:gd name="connsiteX242" fmla="*/ 124659 w 143298"/>
              <a:gd name="connsiteY242" fmla="*/ 96626 h 155078"/>
              <a:gd name="connsiteX243" fmla="*/ 125256 w 143298"/>
              <a:gd name="connsiteY243" fmla="*/ 95433 h 155078"/>
              <a:gd name="connsiteX244" fmla="*/ 128387 w 143298"/>
              <a:gd name="connsiteY244" fmla="*/ 91705 h 155078"/>
              <a:gd name="connsiteX245" fmla="*/ 130326 w 143298"/>
              <a:gd name="connsiteY245" fmla="*/ 86934 h 155078"/>
              <a:gd name="connsiteX246" fmla="*/ 131668 w 143298"/>
              <a:gd name="connsiteY246" fmla="*/ 85293 h 155078"/>
              <a:gd name="connsiteX247" fmla="*/ 133457 w 143298"/>
              <a:gd name="connsiteY247" fmla="*/ 83802 h 155078"/>
              <a:gd name="connsiteX248" fmla="*/ 134650 w 143298"/>
              <a:gd name="connsiteY248" fmla="*/ 83056 h 155078"/>
              <a:gd name="connsiteX249" fmla="*/ 136737 w 143298"/>
              <a:gd name="connsiteY249" fmla="*/ 82311 h 155078"/>
              <a:gd name="connsiteX250" fmla="*/ 138378 w 143298"/>
              <a:gd name="connsiteY250" fmla="*/ 81864 h 155078"/>
              <a:gd name="connsiteX251" fmla="*/ 138676 w 143298"/>
              <a:gd name="connsiteY251" fmla="*/ 81416 h 155078"/>
              <a:gd name="connsiteX252" fmla="*/ 138676 w 143298"/>
              <a:gd name="connsiteY252" fmla="*/ 80671 h 155078"/>
              <a:gd name="connsiteX253" fmla="*/ 138229 w 143298"/>
              <a:gd name="connsiteY253" fmla="*/ 77689 h 155078"/>
              <a:gd name="connsiteX254" fmla="*/ 138975 w 143298"/>
              <a:gd name="connsiteY254" fmla="*/ 76645 h 155078"/>
              <a:gd name="connsiteX255" fmla="*/ 140018 w 143298"/>
              <a:gd name="connsiteY255" fmla="*/ 74706 h 155078"/>
              <a:gd name="connsiteX256" fmla="*/ 141211 w 143298"/>
              <a:gd name="connsiteY256" fmla="*/ 72917 h 155078"/>
              <a:gd name="connsiteX257" fmla="*/ 142404 w 143298"/>
              <a:gd name="connsiteY257" fmla="*/ 71724 h 155078"/>
              <a:gd name="connsiteX258" fmla="*/ 143000 w 143298"/>
              <a:gd name="connsiteY258" fmla="*/ 70531 h 155078"/>
              <a:gd name="connsiteX259" fmla="*/ 143299 w 143298"/>
              <a:gd name="connsiteY259" fmla="*/ 68443 h 155078"/>
              <a:gd name="connsiteX260" fmla="*/ 143299 w 143298"/>
              <a:gd name="connsiteY260" fmla="*/ 66952 h 155078"/>
              <a:gd name="connsiteX261" fmla="*/ 143299 w 143298"/>
              <a:gd name="connsiteY261" fmla="*/ 64566 h 155078"/>
              <a:gd name="connsiteX262" fmla="*/ 68443 w 143298"/>
              <a:gd name="connsiteY262" fmla="*/ 124361 h 155078"/>
              <a:gd name="connsiteX263" fmla="*/ 67996 w 143298"/>
              <a:gd name="connsiteY263" fmla="*/ 123765 h 155078"/>
              <a:gd name="connsiteX264" fmla="*/ 67996 w 143298"/>
              <a:gd name="connsiteY264" fmla="*/ 121677 h 155078"/>
              <a:gd name="connsiteX265" fmla="*/ 67101 w 143298"/>
              <a:gd name="connsiteY265" fmla="*/ 121677 h 155078"/>
              <a:gd name="connsiteX266" fmla="*/ 65461 w 143298"/>
              <a:gd name="connsiteY266" fmla="*/ 121677 h 155078"/>
              <a:gd name="connsiteX267" fmla="*/ 64865 w 143298"/>
              <a:gd name="connsiteY267" fmla="*/ 122274 h 155078"/>
              <a:gd name="connsiteX268" fmla="*/ 65312 w 143298"/>
              <a:gd name="connsiteY268" fmla="*/ 123317 h 155078"/>
              <a:gd name="connsiteX269" fmla="*/ 65908 w 143298"/>
              <a:gd name="connsiteY269" fmla="*/ 124212 h 155078"/>
              <a:gd name="connsiteX270" fmla="*/ 66654 w 143298"/>
              <a:gd name="connsiteY270" fmla="*/ 124659 h 155078"/>
              <a:gd name="connsiteX271" fmla="*/ 68741 w 143298"/>
              <a:gd name="connsiteY271" fmla="*/ 125405 h 155078"/>
              <a:gd name="connsiteX272" fmla="*/ 68741 w 143298"/>
              <a:gd name="connsiteY272" fmla="*/ 126300 h 155078"/>
              <a:gd name="connsiteX273" fmla="*/ 67698 w 143298"/>
              <a:gd name="connsiteY273" fmla="*/ 127493 h 155078"/>
              <a:gd name="connsiteX274" fmla="*/ 67101 w 143298"/>
              <a:gd name="connsiteY274" fmla="*/ 128686 h 155078"/>
              <a:gd name="connsiteX275" fmla="*/ 66803 w 143298"/>
              <a:gd name="connsiteY275" fmla="*/ 129729 h 155078"/>
              <a:gd name="connsiteX276" fmla="*/ 70531 w 143298"/>
              <a:gd name="connsiteY276" fmla="*/ 128238 h 155078"/>
              <a:gd name="connsiteX277" fmla="*/ 71277 w 143298"/>
              <a:gd name="connsiteY277" fmla="*/ 126001 h 155078"/>
              <a:gd name="connsiteX278" fmla="*/ 71873 w 143298"/>
              <a:gd name="connsiteY278" fmla="*/ 124510 h 155078"/>
              <a:gd name="connsiteX279" fmla="*/ 70531 w 143298"/>
              <a:gd name="connsiteY279" fmla="*/ 123168 h 155078"/>
              <a:gd name="connsiteX280" fmla="*/ 68593 w 143298"/>
              <a:gd name="connsiteY280" fmla="*/ 124361 h 155078"/>
              <a:gd name="connsiteX281" fmla="*/ 95582 w 143298"/>
              <a:gd name="connsiteY281" fmla="*/ 107809 h 155078"/>
              <a:gd name="connsiteX282" fmla="*/ 95582 w 143298"/>
              <a:gd name="connsiteY282" fmla="*/ 109002 h 155078"/>
              <a:gd name="connsiteX283" fmla="*/ 95433 w 143298"/>
              <a:gd name="connsiteY283" fmla="*/ 110195 h 155078"/>
              <a:gd name="connsiteX284" fmla="*/ 94389 w 143298"/>
              <a:gd name="connsiteY284" fmla="*/ 110643 h 155078"/>
              <a:gd name="connsiteX285" fmla="*/ 94389 w 143298"/>
              <a:gd name="connsiteY285" fmla="*/ 111388 h 155078"/>
              <a:gd name="connsiteX286" fmla="*/ 96626 w 143298"/>
              <a:gd name="connsiteY286" fmla="*/ 111537 h 155078"/>
              <a:gd name="connsiteX287" fmla="*/ 96924 w 143298"/>
              <a:gd name="connsiteY287" fmla="*/ 112134 h 155078"/>
              <a:gd name="connsiteX288" fmla="*/ 98714 w 143298"/>
              <a:gd name="connsiteY288" fmla="*/ 113178 h 155078"/>
              <a:gd name="connsiteX289" fmla="*/ 98266 w 143298"/>
              <a:gd name="connsiteY289" fmla="*/ 111537 h 155078"/>
              <a:gd name="connsiteX290" fmla="*/ 98266 w 143298"/>
              <a:gd name="connsiteY290" fmla="*/ 110344 h 155078"/>
              <a:gd name="connsiteX291" fmla="*/ 99459 w 143298"/>
              <a:gd name="connsiteY291" fmla="*/ 109450 h 155078"/>
              <a:gd name="connsiteX292" fmla="*/ 99906 w 143298"/>
              <a:gd name="connsiteY292" fmla="*/ 107959 h 155078"/>
              <a:gd name="connsiteX293" fmla="*/ 98117 w 143298"/>
              <a:gd name="connsiteY293" fmla="*/ 107213 h 155078"/>
              <a:gd name="connsiteX294" fmla="*/ 95582 w 143298"/>
              <a:gd name="connsiteY294" fmla="*/ 107809 h 15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Lst>
            <a:rect l="l" t="t" r="r" b="b"/>
            <a:pathLst>
              <a:path w="143298" h="155078">
                <a:moveTo>
                  <a:pt x="141658" y="64417"/>
                </a:moveTo>
                <a:lnTo>
                  <a:pt x="141360" y="58900"/>
                </a:lnTo>
                <a:lnTo>
                  <a:pt x="140018" y="54278"/>
                </a:lnTo>
                <a:lnTo>
                  <a:pt x="139273" y="49208"/>
                </a:lnTo>
                <a:lnTo>
                  <a:pt x="139869" y="47567"/>
                </a:lnTo>
                <a:lnTo>
                  <a:pt x="138825" y="44585"/>
                </a:lnTo>
                <a:lnTo>
                  <a:pt x="138378" y="44585"/>
                </a:lnTo>
                <a:cubicBezTo>
                  <a:pt x="138378" y="44585"/>
                  <a:pt x="137483" y="43690"/>
                  <a:pt x="137483" y="43690"/>
                </a:cubicBezTo>
                <a:lnTo>
                  <a:pt x="136439" y="40857"/>
                </a:lnTo>
                <a:lnTo>
                  <a:pt x="135694" y="38322"/>
                </a:lnTo>
                <a:lnTo>
                  <a:pt x="135247" y="37726"/>
                </a:lnTo>
                <a:lnTo>
                  <a:pt x="131668" y="35489"/>
                </a:lnTo>
                <a:lnTo>
                  <a:pt x="129878" y="30121"/>
                </a:lnTo>
                <a:lnTo>
                  <a:pt x="127940" y="28928"/>
                </a:lnTo>
                <a:lnTo>
                  <a:pt x="126896" y="23560"/>
                </a:lnTo>
                <a:lnTo>
                  <a:pt x="126896" y="22069"/>
                </a:lnTo>
                <a:cubicBezTo>
                  <a:pt x="126896" y="22069"/>
                  <a:pt x="127791" y="16850"/>
                  <a:pt x="127791" y="16850"/>
                </a:cubicBezTo>
                <a:lnTo>
                  <a:pt x="127791" y="15657"/>
                </a:lnTo>
                <a:cubicBezTo>
                  <a:pt x="127791" y="15657"/>
                  <a:pt x="126449" y="14613"/>
                  <a:pt x="126449" y="14613"/>
                </a:cubicBezTo>
                <a:lnTo>
                  <a:pt x="123168" y="13420"/>
                </a:lnTo>
                <a:lnTo>
                  <a:pt x="120484" y="11184"/>
                </a:lnTo>
                <a:lnTo>
                  <a:pt x="120783" y="10438"/>
                </a:lnTo>
                <a:lnTo>
                  <a:pt x="120783" y="9692"/>
                </a:lnTo>
                <a:cubicBezTo>
                  <a:pt x="120783" y="9692"/>
                  <a:pt x="119589" y="9096"/>
                  <a:pt x="119589" y="9096"/>
                </a:cubicBezTo>
                <a:lnTo>
                  <a:pt x="115414" y="0"/>
                </a:lnTo>
                <a:lnTo>
                  <a:pt x="109301" y="6412"/>
                </a:lnTo>
                <a:lnTo>
                  <a:pt x="104678" y="11184"/>
                </a:lnTo>
                <a:lnTo>
                  <a:pt x="103933" y="11929"/>
                </a:lnTo>
                <a:lnTo>
                  <a:pt x="102591" y="12824"/>
                </a:lnTo>
                <a:lnTo>
                  <a:pt x="98266" y="12824"/>
                </a:lnTo>
                <a:cubicBezTo>
                  <a:pt x="98266" y="12824"/>
                  <a:pt x="93793" y="12227"/>
                  <a:pt x="93793" y="12227"/>
                </a:cubicBezTo>
                <a:lnTo>
                  <a:pt x="89617" y="9394"/>
                </a:lnTo>
                <a:lnTo>
                  <a:pt x="85442" y="11631"/>
                </a:lnTo>
                <a:lnTo>
                  <a:pt x="82758" y="12377"/>
                </a:lnTo>
                <a:lnTo>
                  <a:pt x="81118" y="12675"/>
                </a:lnTo>
                <a:lnTo>
                  <a:pt x="77390" y="12973"/>
                </a:lnTo>
                <a:lnTo>
                  <a:pt x="72171" y="14166"/>
                </a:lnTo>
                <a:lnTo>
                  <a:pt x="69785" y="15657"/>
                </a:lnTo>
                <a:lnTo>
                  <a:pt x="68443" y="16850"/>
                </a:lnTo>
                <a:lnTo>
                  <a:pt x="67399" y="19087"/>
                </a:lnTo>
                <a:lnTo>
                  <a:pt x="66803" y="19385"/>
                </a:lnTo>
                <a:lnTo>
                  <a:pt x="65908" y="19087"/>
                </a:lnTo>
                <a:lnTo>
                  <a:pt x="64566" y="18192"/>
                </a:lnTo>
                <a:lnTo>
                  <a:pt x="61733" y="16850"/>
                </a:lnTo>
                <a:lnTo>
                  <a:pt x="60391" y="14017"/>
                </a:lnTo>
                <a:lnTo>
                  <a:pt x="59049" y="12377"/>
                </a:lnTo>
                <a:lnTo>
                  <a:pt x="58005" y="11482"/>
                </a:lnTo>
                <a:lnTo>
                  <a:pt x="53532" y="14315"/>
                </a:lnTo>
                <a:lnTo>
                  <a:pt x="51444" y="14911"/>
                </a:lnTo>
                <a:lnTo>
                  <a:pt x="49655" y="14911"/>
                </a:lnTo>
                <a:cubicBezTo>
                  <a:pt x="49655" y="14911"/>
                  <a:pt x="46374" y="13271"/>
                  <a:pt x="46374" y="13271"/>
                </a:cubicBezTo>
                <a:lnTo>
                  <a:pt x="42796" y="11929"/>
                </a:lnTo>
                <a:lnTo>
                  <a:pt x="41006" y="11929"/>
                </a:lnTo>
                <a:cubicBezTo>
                  <a:pt x="41006" y="11929"/>
                  <a:pt x="38322" y="13569"/>
                  <a:pt x="38322" y="13569"/>
                </a:cubicBezTo>
                <a:lnTo>
                  <a:pt x="35191" y="16104"/>
                </a:lnTo>
                <a:lnTo>
                  <a:pt x="33551" y="18490"/>
                </a:lnTo>
                <a:lnTo>
                  <a:pt x="32805" y="19981"/>
                </a:lnTo>
                <a:lnTo>
                  <a:pt x="34296" y="20727"/>
                </a:lnTo>
                <a:lnTo>
                  <a:pt x="34595" y="22218"/>
                </a:lnTo>
                <a:lnTo>
                  <a:pt x="33551" y="24007"/>
                </a:lnTo>
                <a:lnTo>
                  <a:pt x="32507" y="25648"/>
                </a:lnTo>
                <a:lnTo>
                  <a:pt x="31165" y="28928"/>
                </a:lnTo>
                <a:lnTo>
                  <a:pt x="30568" y="32209"/>
                </a:lnTo>
                <a:lnTo>
                  <a:pt x="31463" y="33252"/>
                </a:lnTo>
                <a:lnTo>
                  <a:pt x="32358" y="34147"/>
                </a:lnTo>
                <a:lnTo>
                  <a:pt x="32805" y="35042"/>
                </a:lnTo>
                <a:lnTo>
                  <a:pt x="33103" y="36086"/>
                </a:lnTo>
                <a:lnTo>
                  <a:pt x="33103" y="37428"/>
                </a:lnTo>
                <a:cubicBezTo>
                  <a:pt x="33103" y="37428"/>
                  <a:pt x="31016" y="42050"/>
                  <a:pt x="31016" y="42050"/>
                </a:cubicBezTo>
                <a:lnTo>
                  <a:pt x="29972" y="46076"/>
                </a:lnTo>
                <a:lnTo>
                  <a:pt x="29972" y="48164"/>
                </a:lnTo>
                <a:cubicBezTo>
                  <a:pt x="29972" y="48164"/>
                  <a:pt x="32656" y="49655"/>
                  <a:pt x="32656" y="49655"/>
                </a:cubicBezTo>
                <a:lnTo>
                  <a:pt x="36085" y="49655"/>
                </a:lnTo>
                <a:cubicBezTo>
                  <a:pt x="36085" y="49655"/>
                  <a:pt x="37129" y="50550"/>
                  <a:pt x="37129" y="50550"/>
                </a:cubicBezTo>
                <a:lnTo>
                  <a:pt x="38173" y="52041"/>
                </a:lnTo>
                <a:lnTo>
                  <a:pt x="39217" y="52786"/>
                </a:lnTo>
                <a:lnTo>
                  <a:pt x="40708" y="52786"/>
                </a:lnTo>
                <a:cubicBezTo>
                  <a:pt x="40708" y="52786"/>
                  <a:pt x="41752" y="53234"/>
                  <a:pt x="41752" y="53234"/>
                </a:cubicBezTo>
                <a:lnTo>
                  <a:pt x="42199" y="54278"/>
                </a:lnTo>
                <a:lnTo>
                  <a:pt x="43392" y="55321"/>
                </a:lnTo>
                <a:lnTo>
                  <a:pt x="44138" y="56216"/>
                </a:lnTo>
                <a:lnTo>
                  <a:pt x="45182" y="54427"/>
                </a:lnTo>
                <a:lnTo>
                  <a:pt x="46225" y="52637"/>
                </a:lnTo>
                <a:lnTo>
                  <a:pt x="48462" y="49953"/>
                </a:lnTo>
                <a:lnTo>
                  <a:pt x="49655" y="49655"/>
                </a:lnTo>
                <a:lnTo>
                  <a:pt x="49655" y="50102"/>
                </a:lnTo>
                <a:cubicBezTo>
                  <a:pt x="49655" y="50102"/>
                  <a:pt x="47567" y="52936"/>
                  <a:pt x="47567" y="52936"/>
                </a:cubicBezTo>
                <a:lnTo>
                  <a:pt x="47269" y="53532"/>
                </a:lnTo>
                <a:lnTo>
                  <a:pt x="47269" y="55172"/>
                </a:lnTo>
                <a:cubicBezTo>
                  <a:pt x="47269" y="55172"/>
                  <a:pt x="47716" y="63523"/>
                  <a:pt x="47716" y="63523"/>
                </a:cubicBezTo>
                <a:lnTo>
                  <a:pt x="47418" y="64566"/>
                </a:lnTo>
                <a:lnTo>
                  <a:pt x="46971" y="65163"/>
                </a:lnTo>
                <a:lnTo>
                  <a:pt x="46374" y="65163"/>
                </a:lnTo>
                <a:cubicBezTo>
                  <a:pt x="46374" y="65163"/>
                  <a:pt x="45778" y="66057"/>
                  <a:pt x="45778" y="66057"/>
                </a:cubicBezTo>
                <a:lnTo>
                  <a:pt x="45331" y="67698"/>
                </a:lnTo>
                <a:lnTo>
                  <a:pt x="44436" y="69189"/>
                </a:lnTo>
                <a:lnTo>
                  <a:pt x="41752" y="71426"/>
                </a:lnTo>
                <a:lnTo>
                  <a:pt x="40857" y="71873"/>
                </a:lnTo>
                <a:lnTo>
                  <a:pt x="38471" y="72469"/>
                </a:lnTo>
                <a:lnTo>
                  <a:pt x="37726" y="72917"/>
                </a:lnTo>
                <a:lnTo>
                  <a:pt x="36533" y="73513"/>
                </a:lnTo>
                <a:lnTo>
                  <a:pt x="34595" y="75601"/>
                </a:lnTo>
                <a:lnTo>
                  <a:pt x="31761" y="79329"/>
                </a:lnTo>
                <a:lnTo>
                  <a:pt x="30270" y="81715"/>
                </a:lnTo>
                <a:lnTo>
                  <a:pt x="30270" y="82609"/>
                </a:lnTo>
                <a:cubicBezTo>
                  <a:pt x="30270" y="82609"/>
                  <a:pt x="26840" y="86635"/>
                  <a:pt x="26840" y="86635"/>
                </a:cubicBezTo>
                <a:lnTo>
                  <a:pt x="26244" y="86934"/>
                </a:lnTo>
                <a:lnTo>
                  <a:pt x="25498" y="86934"/>
                </a:lnTo>
                <a:cubicBezTo>
                  <a:pt x="25498" y="86934"/>
                  <a:pt x="24604" y="86635"/>
                  <a:pt x="24604" y="86635"/>
                </a:cubicBezTo>
                <a:lnTo>
                  <a:pt x="24604" y="86337"/>
                </a:lnTo>
                <a:cubicBezTo>
                  <a:pt x="24604" y="86337"/>
                  <a:pt x="24604" y="84399"/>
                  <a:pt x="24604" y="84399"/>
                </a:cubicBezTo>
                <a:lnTo>
                  <a:pt x="24306" y="82907"/>
                </a:lnTo>
                <a:lnTo>
                  <a:pt x="24306" y="82013"/>
                </a:lnTo>
                <a:cubicBezTo>
                  <a:pt x="24306" y="82013"/>
                  <a:pt x="24604" y="81715"/>
                  <a:pt x="24604" y="81715"/>
                </a:cubicBezTo>
                <a:lnTo>
                  <a:pt x="24604" y="81267"/>
                </a:lnTo>
                <a:cubicBezTo>
                  <a:pt x="24604" y="81267"/>
                  <a:pt x="24007" y="80969"/>
                  <a:pt x="24007" y="80969"/>
                </a:cubicBezTo>
                <a:lnTo>
                  <a:pt x="19832" y="82460"/>
                </a:lnTo>
                <a:lnTo>
                  <a:pt x="17745" y="84697"/>
                </a:lnTo>
                <a:lnTo>
                  <a:pt x="16253" y="88276"/>
                </a:lnTo>
                <a:lnTo>
                  <a:pt x="12675" y="91258"/>
                </a:lnTo>
                <a:lnTo>
                  <a:pt x="9990" y="92451"/>
                </a:lnTo>
                <a:lnTo>
                  <a:pt x="9692" y="93196"/>
                </a:lnTo>
                <a:lnTo>
                  <a:pt x="9692" y="96477"/>
                </a:lnTo>
                <a:cubicBezTo>
                  <a:pt x="9692" y="96477"/>
                  <a:pt x="9692" y="101248"/>
                  <a:pt x="9692" y="101248"/>
                </a:cubicBezTo>
                <a:lnTo>
                  <a:pt x="8350" y="103485"/>
                </a:lnTo>
                <a:lnTo>
                  <a:pt x="6561" y="107660"/>
                </a:lnTo>
                <a:lnTo>
                  <a:pt x="5666" y="110344"/>
                </a:lnTo>
                <a:lnTo>
                  <a:pt x="4921" y="110941"/>
                </a:lnTo>
                <a:lnTo>
                  <a:pt x="4026" y="112283"/>
                </a:lnTo>
                <a:lnTo>
                  <a:pt x="3429" y="116607"/>
                </a:lnTo>
                <a:lnTo>
                  <a:pt x="3131" y="118098"/>
                </a:lnTo>
                <a:lnTo>
                  <a:pt x="3131" y="118098"/>
                </a:lnTo>
                <a:cubicBezTo>
                  <a:pt x="3131" y="118098"/>
                  <a:pt x="5815" y="118247"/>
                  <a:pt x="5815" y="118247"/>
                </a:cubicBezTo>
                <a:lnTo>
                  <a:pt x="8500" y="119590"/>
                </a:lnTo>
                <a:lnTo>
                  <a:pt x="8052" y="123168"/>
                </a:lnTo>
                <a:lnTo>
                  <a:pt x="2087" y="128686"/>
                </a:lnTo>
                <a:lnTo>
                  <a:pt x="2087" y="129431"/>
                </a:lnTo>
                <a:cubicBezTo>
                  <a:pt x="2087" y="129431"/>
                  <a:pt x="1193" y="133755"/>
                  <a:pt x="1193" y="133755"/>
                </a:cubicBezTo>
                <a:lnTo>
                  <a:pt x="1193" y="136290"/>
                </a:lnTo>
                <a:cubicBezTo>
                  <a:pt x="1193" y="136290"/>
                  <a:pt x="745" y="139124"/>
                  <a:pt x="745" y="139124"/>
                </a:cubicBezTo>
                <a:lnTo>
                  <a:pt x="0" y="141658"/>
                </a:lnTo>
                <a:lnTo>
                  <a:pt x="0" y="145535"/>
                </a:lnTo>
                <a:cubicBezTo>
                  <a:pt x="0" y="145535"/>
                  <a:pt x="447" y="151947"/>
                  <a:pt x="447" y="151947"/>
                </a:cubicBezTo>
                <a:lnTo>
                  <a:pt x="447" y="152842"/>
                </a:lnTo>
                <a:cubicBezTo>
                  <a:pt x="447" y="152842"/>
                  <a:pt x="1193" y="152842"/>
                  <a:pt x="1193" y="152842"/>
                </a:cubicBezTo>
                <a:lnTo>
                  <a:pt x="6859" y="151500"/>
                </a:lnTo>
                <a:lnTo>
                  <a:pt x="7456" y="151947"/>
                </a:lnTo>
                <a:lnTo>
                  <a:pt x="8350" y="154631"/>
                </a:lnTo>
                <a:lnTo>
                  <a:pt x="8798" y="155079"/>
                </a:lnTo>
                <a:lnTo>
                  <a:pt x="9543" y="155079"/>
                </a:lnTo>
                <a:cubicBezTo>
                  <a:pt x="9543" y="155079"/>
                  <a:pt x="11184" y="154482"/>
                  <a:pt x="11184" y="154482"/>
                </a:cubicBezTo>
                <a:lnTo>
                  <a:pt x="14166" y="152395"/>
                </a:lnTo>
                <a:lnTo>
                  <a:pt x="15508" y="151053"/>
                </a:lnTo>
                <a:lnTo>
                  <a:pt x="16999" y="149263"/>
                </a:lnTo>
                <a:lnTo>
                  <a:pt x="18937" y="147176"/>
                </a:lnTo>
                <a:lnTo>
                  <a:pt x="19981" y="145386"/>
                </a:lnTo>
                <a:lnTo>
                  <a:pt x="21025" y="144342"/>
                </a:lnTo>
                <a:lnTo>
                  <a:pt x="22367" y="144044"/>
                </a:lnTo>
                <a:lnTo>
                  <a:pt x="23858" y="144044"/>
                </a:lnTo>
                <a:cubicBezTo>
                  <a:pt x="23858" y="144044"/>
                  <a:pt x="24902" y="144044"/>
                  <a:pt x="24902" y="144044"/>
                </a:cubicBezTo>
                <a:lnTo>
                  <a:pt x="25200" y="144044"/>
                </a:lnTo>
                <a:cubicBezTo>
                  <a:pt x="25200" y="144044"/>
                  <a:pt x="27288" y="144044"/>
                  <a:pt x="27288" y="144044"/>
                </a:cubicBezTo>
                <a:lnTo>
                  <a:pt x="29226" y="143597"/>
                </a:lnTo>
                <a:lnTo>
                  <a:pt x="31016" y="142404"/>
                </a:lnTo>
                <a:lnTo>
                  <a:pt x="32805" y="142106"/>
                </a:lnTo>
                <a:lnTo>
                  <a:pt x="33252" y="142106"/>
                </a:lnTo>
                <a:cubicBezTo>
                  <a:pt x="33252" y="142106"/>
                  <a:pt x="33849" y="142255"/>
                  <a:pt x="33849" y="142255"/>
                </a:cubicBezTo>
                <a:lnTo>
                  <a:pt x="58453" y="142255"/>
                </a:lnTo>
                <a:lnTo>
                  <a:pt x="58154" y="140466"/>
                </a:lnTo>
                <a:lnTo>
                  <a:pt x="57856" y="139124"/>
                </a:lnTo>
                <a:lnTo>
                  <a:pt x="57260" y="137782"/>
                </a:lnTo>
                <a:lnTo>
                  <a:pt x="56962" y="136439"/>
                </a:lnTo>
                <a:lnTo>
                  <a:pt x="59496" y="130326"/>
                </a:lnTo>
                <a:lnTo>
                  <a:pt x="60838" y="127940"/>
                </a:lnTo>
                <a:lnTo>
                  <a:pt x="64119" y="123616"/>
                </a:lnTo>
                <a:lnTo>
                  <a:pt x="64119" y="121826"/>
                </a:lnTo>
                <a:cubicBezTo>
                  <a:pt x="64119" y="121826"/>
                  <a:pt x="63672" y="120633"/>
                  <a:pt x="63672" y="120633"/>
                </a:cubicBezTo>
                <a:lnTo>
                  <a:pt x="62777" y="119739"/>
                </a:lnTo>
                <a:lnTo>
                  <a:pt x="62777" y="119142"/>
                </a:lnTo>
                <a:cubicBezTo>
                  <a:pt x="62777" y="119142"/>
                  <a:pt x="63075" y="118397"/>
                  <a:pt x="63075" y="118397"/>
                </a:cubicBezTo>
                <a:lnTo>
                  <a:pt x="65312" y="117204"/>
                </a:lnTo>
                <a:lnTo>
                  <a:pt x="65908" y="116309"/>
                </a:lnTo>
                <a:lnTo>
                  <a:pt x="68593" y="115862"/>
                </a:lnTo>
                <a:lnTo>
                  <a:pt x="69935" y="114520"/>
                </a:lnTo>
                <a:lnTo>
                  <a:pt x="71277" y="114967"/>
                </a:lnTo>
                <a:lnTo>
                  <a:pt x="72022" y="114222"/>
                </a:lnTo>
                <a:lnTo>
                  <a:pt x="73662" y="114222"/>
                </a:lnTo>
                <a:cubicBezTo>
                  <a:pt x="73662" y="114222"/>
                  <a:pt x="74557" y="113029"/>
                  <a:pt x="74557" y="113029"/>
                </a:cubicBezTo>
                <a:lnTo>
                  <a:pt x="75302" y="112432"/>
                </a:lnTo>
                <a:lnTo>
                  <a:pt x="75899" y="112432"/>
                </a:lnTo>
                <a:cubicBezTo>
                  <a:pt x="75899" y="112432"/>
                  <a:pt x="76197" y="113327"/>
                  <a:pt x="76197" y="113327"/>
                </a:cubicBezTo>
                <a:lnTo>
                  <a:pt x="77241" y="113327"/>
                </a:lnTo>
                <a:cubicBezTo>
                  <a:pt x="77241" y="113327"/>
                  <a:pt x="78434" y="112879"/>
                  <a:pt x="78434" y="112879"/>
                </a:cubicBezTo>
                <a:lnTo>
                  <a:pt x="79329" y="112134"/>
                </a:lnTo>
                <a:lnTo>
                  <a:pt x="79925" y="109599"/>
                </a:lnTo>
                <a:lnTo>
                  <a:pt x="80671" y="108406"/>
                </a:lnTo>
                <a:lnTo>
                  <a:pt x="81565" y="107959"/>
                </a:lnTo>
                <a:lnTo>
                  <a:pt x="82460" y="109748"/>
                </a:lnTo>
                <a:lnTo>
                  <a:pt x="83206" y="110046"/>
                </a:lnTo>
                <a:lnTo>
                  <a:pt x="82311" y="111239"/>
                </a:lnTo>
                <a:lnTo>
                  <a:pt x="82311" y="111836"/>
                </a:lnTo>
                <a:cubicBezTo>
                  <a:pt x="82311" y="111836"/>
                  <a:pt x="82758" y="112134"/>
                  <a:pt x="82758" y="112134"/>
                </a:cubicBezTo>
                <a:lnTo>
                  <a:pt x="83951" y="112134"/>
                </a:lnTo>
                <a:cubicBezTo>
                  <a:pt x="83951" y="112134"/>
                  <a:pt x="85144" y="111836"/>
                  <a:pt x="85144" y="111836"/>
                </a:cubicBezTo>
                <a:lnTo>
                  <a:pt x="87083" y="110494"/>
                </a:lnTo>
                <a:lnTo>
                  <a:pt x="87828" y="110494"/>
                </a:lnTo>
                <a:cubicBezTo>
                  <a:pt x="87828" y="110494"/>
                  <a:pt x="88275" y="111985"/>
                  <a:pt x="88275" y="111985"/>
                </a:cubicBezTo>
                <a:lnTo>
                  <a:pt x="88723" y="112432"/>
                </a:lnTo>
                <a:lnTo>
                  <a:pt x="89916" y="112134"/>
                </a:lnTo>
                <a:lnTo>
                  <a:pt x="91556" y="111090"/>
                </a:lnTo>
                <a:lnTo>
                  <a:pt x="92898" y="109748"/>
                </a:lnTo>
                <a:lnTo>
                  <a:pt x="92898" y="108555"/>
                </a:lnTo>
                <a:cubicBezTo>
                  <a:pt x="92898" y="108555"/>
                  <a:pt x="94688" y="108257"/>
                  <a:pt x="94688" y="108257"/>
                </a:cubicBezTo>
                <a:lnTo>
                  <a:pt x="96328" y="104529"/>
                </a:lnTo>
                <a:lnTo>
                  <a:pt x="96030" y="103485"/>
                </a:lnTo>
                <a:lnTo>
                  <a:pt x="97521" y="102889"/>
                </a:lnTo>
                <a:lnTo>
                  <a:pt x="98266" y="102591"/>
                </a:lnTo>
                <a:lnTo>
                  <a:pt x="99310" y="102889"/>
                </a:lnTo>
                <a:lnTo>
                  <a:pt x="100652" y="102292"/>
                </a:lnTo>
                <a:lnTo>
                  <a:pt x="100652" y="102889"/>
                </a:lnTo>
                <a:cubicBezTo>
                  <a:pt x="100652" y="102889"/>
                  <a:pt x="99757" y="105126"/>
                  <a:pt x="99757" y="105126"/>
                </a:cubicBezTo>
                <a:lnTo>
                  <a:pt x="100354" y="105722"/>
                </a:lnTo>
                <a:lnTo>
                  <a:pt x="103187" y="106169"/>
                </a:lnTo>
                <a:lnTo>
                  <a:pt x="103783" y="106617"/>
                </a:lnTo>
                <a:lnTo>
                  <a:pt x="103783" y="107213"/>
                </a:lnTo>
                <a:cubicBezTo>
                  <a:pt x="103783" y="107213"/>
                  <a:pt x="102591" y="107809"/>
                  <a:pt x="102591" y="107809"/>
                </a:cubicBezTo>
                <a:lnTo>
                  <a:pt x="102591" y="108555"/>
                </a:lnTo>
                <a:cubicBezTo>
                  <a:pt x="102591" y="108555"/>
                  <a:pt x="103634" y="109301"/>
                  <a:pt x="103634" y="109301"/>
                </a:cubicBezTo>
                <a:lnTo>
                  <a:pt x="104977" y="109599"/>
                </a:lnTo>
                <a:lnTo>
                  <a:pt x="106169" y="109151"/>
                </a:lnTo>
                <a:lnTo>
                  <a:pt x="107809" y="107064"/>
                </a:lnTo>
                <a:lnTo>
                  <a:pt x="108853" y="106617"/>
                </a:lnTo>
                <a:lnTo>
                  <a:pt x="109748" y="106617"/>
                </a:lnTo>
                <a:cubicBezTo>
                  <a:pt x="109748" y="106617"/>
                  <a:pt x="110195" y="109002"/>
                  <a:pt x="110195" y="109002"/>
                </a:cubicBezTo>
                <a:lnTo>
                  <a:pt x="110642" y="109599"/>
                </a:lnTo>
                <a:lnTo>
                  <a:pt x="113774" y="110195"/>
                </a:lnTo>
                <a:lnTo>
                  <a:pt x="116011" y="109301"/>
                </a:lnTo>
                <a:lnTo>
                  <a:pt x="116756" y="109301"/>
                </a:lnTo>
                <a:cubicBezTo>
                  <a:pt x="116756" y="109301"/>
                  <a:pt x="118397" y="107213"/>
                  <a:pt x="118397" y="107213"/>
                </a:cubicBezTo>
                <a:lnTo>
                  <a:pt x="119589" y="104827"/>
                </a:lnTo>
                <a:lnTo>
                  <a:pt x="120335" y="101547"/>
                </a:lnTo>
                <a:lnTo>
                  <a:pt x="121677" y="98863"/>
                </a:lnTo>
                <a:lnTo>
                  <a:pt x="124659" y="96626"/>
                </a:lnTo>
                <a:lnTo>
                  <a:pt x="125256" y="95433"/>
                </a:lnTo>
                <a:lnTo>
                  <a:pt x="128387" y="91705"/>
                </a:lnTo>
                <a:lnTo>
                  <a:pt x="130326" y="86934"/>
                </a:lnTo>
                <a:lnTo>
                  <a:pt x="131668" y="85293"/>
                </a:lnTo>
                <a:lnTo>
                  <a:pt x="133457" y="83802"/>
                </a:lnTo>
                <a:lnTo>
                  <a:pt x="134650" y="83056"/>
                </a:lnTo>
                <a:lnTo>
                  <a:pt x="136737" y="82311"/>
                </a:lnTo>
                <a:lnTo>
                  <a:pt x="138378" y="81864"/>
                </a:lnTo>
                <a:lnTo>
                  <a:pt x="138676" y="81416"/>
                </a:lnTo>
                <a:lnTo>
                  <a:pt x="138676" y="80671"/>
                </a:lnTo>
                <a:cubicBezTo>
                  <a:pt x="138676" y="80671"/>
                  <a:pt x="138229" y="77689"/>
                  <a:pt x="138229" y="77689"/>
                </a:cubicBezTo>
                <a:lnTo>
                  <a:pt x="138975" y="76645"/>
                </a:lnTo>
                <a:lnTo>
                  <a:pt x="140018" y="74706"/>
                </a:lnTo>
                <a:lnTo>
                  <a:pt x="141211" y="72917"/>
                </a:lnTo>
                <a:lnTo>
                  <a:pt x="142404" y="71724"/>
                </a:lnTo>
                <a:lnTo>
                  <a:pt x="143000" y="70531"/>
                </a:lnTo>
                <a:lnTo>
                  <a:pt x="143299" y="68443"/>
                </a:lnTo>
                <a:lnTo>
                  <a:pt x="143299" y="66952"/>
                </a:lnTo>
                <a:cubicBezTo>
                  <a:pt x="143299" y="66952"/>
                  <a:pt x="143299" y="64566"/>
                  <a:pt x="143299" y="64566"/>
                </a:cubicBezTo>
                <a:close/>
                <a:moveTo>
                  <a:pt x="68443" y="124361"/>
                </a:moveTo>
                <a:lnTo>
                  <a:pt x="67996" y="123765"/>
                </a:lnTo>
                <a:lnTo>
                  <a:pt x="67996" y="121677"/>
                </a:lnTo>
                <a:cubicBezTo>
                  <a:pt x="67996" y="121677"/>
                  <a:pt x="67101" y="121677"/>
                  <a:pt x="67101" y="121677"/>
                </a:cubicBezTo>
                <a:lnTo>
                  <a:pt x="65461" y="121677"/>
                </a:lnTo>
                <a:cubicBezTo>
                  <a:pt x="65461" y="121677"/>
                  <a:pt x="64865" y="122274"/>
                  <a:pt x="64865" y="122274"/>
                </a:cubicBezTo>
                <a:lnTo>
                  <a:pt x="65312" y="123317"/>
                </a:lnTo>
                <a:lnTo>
                  <a:pt x="65908" y="124212"/>
                </a:lnTo>
                <a:lnTo>
                  <a:pt x="66654" y="124659"/>
                </a:lnTo>
                <a:lnTo>
                  <a:pt x="68741" y="125405"/>
                </a:lnTo>
                <a:lnTo>
                  <a:pt x="68741" y="126300"/>
                </a:lnTo>
                <a:cubicBezTo>
                  <a:pt x="68741" y="126300"/>
                  <a:pt x="67698" y="127493"/>
                  <a:pt x="67698" y="127493"/>
                </a:cubicBezTo>
                <a:lnTo>
                  <a:pt x="67101" y="128686"/>
                </a:lnTo>
                <a:lnTo>
                  <a:pt x="66803" y="129729"/>
                </a:lnTo>
                <a:lnTo>
                  <a:pt x="70531" y="128238"/>
                </a:lnTo>
                <a:lnTo>
                  <a:pt x="71277" y="126001"/>
                </a:lnTo>
                <a:lnTo>
                  <a:pt x="71873" y="124510"/>
                </a:lnTo>
                <a:lnTo>
                  <a:pt x="70531" y="123168"/>
                </a:lnTo>
                <a:lnTo>
                  <a:pt x="68593" y="124361"/>
                </a:lnTo>
                <a:close/>
                <a:moveTo>
                  <a:pt x="95582" y="107809"/>
                </a:moveTo>
                <a:lnTo>
                  <a:pt x="95582" y="109002"/>
                </a:lnTo>
                <a:cubicBezTo>
                  <a:pt x="95582" y="109002"/>
                  <a:pt x="95433" y="110195"/>
                  <a:pt x="95433" y="110195"/>
                </a:cubicBezTo>
                <a:lnTo>
                  <a:pt x="94389" y="110643"/>
                </a:lnTo>
                <a:lnTo>
                  <a:pt x="94389" y="111388"/>
                </a:lnTo>
                <a:cubicBezTo>
                  <a:pt x="94389" y="111388"/>
                  <a:pt x="96626" y="111537"/>
                  <a:pt x="96626" y="111537"/>
                </a:cubicBezTo>
                <a:lnTo>
                  <a:pt x="96924" y="112134"/>
                </a:lnTo>
                <a:lnTo>
                  <a:pt x="98714" y="113178"/>
                </a:lnTo>
                <a:lnTo>
                  <a:pt x="98266" y="111537"/>
                </a:lnTo>
                <a:lnTo>
                  <a:pt x="98266" y="110344"/>
                </a:lnTo>
                <a:cubicBezTo>
                  <a:pt x="98266" y="110344"/>
                  <a:pt x="99459" y="109450"/>
                  <a:pt x="99459" y="109450"/>
                </a:cubicBezTo>
                <a:lnTo>
                  <a:pt x="99906" y="107959"/>
                </a:lnTo>
                <a:lnTo>
                  <a:pt x="98117" y="107213"/>
                </a:lnTo>
                <a:lnTo>
                  <a:pt x="95582" y="10780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4" name="Turks and Caicos Islands__">
            <a:extLst>
              <a:ext uri="{FF2B5EF4-FFF2-40B4-BE49-F238E27FC236}">
                <a16:creationId xmlns:a16="http://schemas.microsoft.com/office/drawing/2014/main" id="{A151AE0A-9E40-E207-23F5-7E6C556DED4B}"/>
              </a:ext>
            </a:extLst>
          </p:cNvPr>
          <p:cNvSpPr/>
          <p:nvPr/>
        </p:nvSpPr>
        <p:spPr>
          <a:xfrm>
            <a:off x="4097871" y="3530400"/>
            <a:ext cx="18639" cy="6082"/>
          </a:xfrm>
          <a:custGeom>
            <a:avLst/>
            <a:gdLst>
              <a:gd name="connsiteX0" fmla="*/ 3281 w 18639"/>
              <a:gd name="connsiteY0" fmla="*/ 4473 h 5666"/>
              <a:gd name="connsiteX1" fmla="*/ 298 w 18639"/>
              <a:gd name="connsiteY1" fmla="*/ 2833 h 5666"/>
              <a:gd name="connsiteX2" fmla="*/ 0 w 18639"/>
              <a:gd name="connsiteY2" fmla="*/ 4473 h 5666"/>
              <a:gd name="connsiteX3" fmla="*/ 0 w 18639"/>
              <a:gd name="connsiteY3" fmla="*/ 5517 h 5666"/>
              <a:gd name="connsiteX4" fmla="*/ 1044 w 18639"/>
              <a:gd name="connsiteY4" fmla="*/ 5517 h 5666"/>
              <a:gd name="connsiteX5" fmla="*/ 3877 w 18639"/>
              <a:gd name="connsiteY5" fmla="*/ 5070 h 5666"/>
              <a:gd name="connsiteX6" fmla="*/ 4175 w 18639"/>
              <a:gd name="connsiteY6" fmla="*/ 4772 h 5666"/>
              <a:gd name="connsiteX7" fmla="*/ 5219 w 18639"/>
              <a:gd name="connsiteY7" fmla="*/ 4473 h 5666"/>
              <a:gd name="connsiteX8" fmla="*/ 5219 w 18639"/>
              <a:gd name="connsiteY8" fmla="*/ 4175 h 5666"/>
              <a:gd name="connsiteX9" fmla="*/ 3281 w 18639"/>
              <a:gd name="connsiteY9" fmla="*/ 4473 h 5666"/>
              <a:gd name="connsiteX10" fmla="*/ 17745 w 18639"/>
              <a:gd name="connsiteY10" fmla="*/ 3430 h 5666"/>
              <a:gd name="connsiteX11" fmla="*/ 14166 w 18639"/>
              <a:gd name="connsiteY11" fmla="*/ 2833 h 5666"/>
              <a:gd name="connsiteX12" fmla="*/ 13122 w 18639"/>
              <a:gd name="connsiteY12" fmla="*/ 3131 h 5666"/>
              <a:gd name="connsiteX13" fmla="*/ 13569 w 18639"/>
              <a:gd name="connsiteY13" fmla="*/ 4623 h 5666"/>
              <a:gd name="connsiteX14" fmla="*/ 16403 w 18639"/>
              <a:gd name="connsiteY14" fmla="*/ 4623 h 5666"/>
              <a:gd name="connsiteX15" fmla="*/ 17894 w 18639"/>
              <a:gd name="connsiteY15" fmla="*/ 5666 h 5666"/>
              <a:gd name="connsiteX16" fmla="*/ 17894 w 18639"/>
              <a:gd name="connsiteY16" fmla="*/ 5219 h 5666"/>
              <a:gd name="connsiteX17" fmla="*/ 18639 w 18639"/>
              <a:gd name="connsiteY17" fmla="*/ 4623 h 5666"/>
              <a:gd name="connsiteX18" fmla="*/ 17745 w 18639"/>
              <a:gd name="connsiteY18" fmla="*/ 3281 h 5666"/>
              <a:gd name="connsiteX19" fmla="*/ 10886 w 18639"/>
              <a:gd name="connsiteY19" fmla="*/ 0 h 5666"/>
              <a:gd name="connsiteX20" fmla="*/ 8798 w 18639"/>
              <a:gd name="connsiteY20" fmla="*/ 0 h 5666"/>
              <a:gd name="connsiteX21" fmla="*/ 8649 w 18639"/>
              <a:gd name="connsiteY21" fmla="*/ 895 h 5666"/>
              <a:gd name="connsiteX22" fmla="*/ 9544 w 18639"/>
              <a:gd name="connsiteY22" fmla="*/ 1640 h 5666"/>
              <a:gd name="connsiteX23" fmla="*/ 10140 w 18639"/>
              <a:gd name="connsiteY23" fmla="*/ 1640 h 5666"/>
              <a:gd name="connsiteX24" fmla="*/ 10289 w 18639"/>
              <a:gd name="connsiteY24" fmla="*/ 2535 h 5666"/>
              <a:gd name="connsiteX25" fmla="*/ 11780 w 18639"/>
              <a:gd name="connsiteY25" fmla="*/ 3579 h 5666"/>
              <a:gd name="connsiteX26" fmla="*/ 12227 w 18639"/>
              <a:gd name="connsiteY26" fmla="*/ 3281 h 5666"/>
              <a:gd name="connsiteX27" fmla="*/ 11780 w 18639"/>
              <a:gd name="connsiteY27" fmla="*/ 2684 h 5666"/>
              <a:gd name="connsiteX28" fmla="*/ 10886 w 18639"/>
              <a:gd name="connsiteY28" fmla="*/ 149 h 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639" h="5666">
                <a:moveTo>
                  <a:pt x="3281" y="4473"/>
                </a:moveTo>
                <a:lnTo>
                  <a:pt x="298" y="2833"/>
                </a:lnTo>
                <a:lnTo>
                  <a:pt x="0" y="4473"/>
                </a:lnTo>
                <a:lnTo>
                  <a:pt x="0" y="5517"/>
                </a:lnTo>
                <a:cubicBezTo>
                  <a:pt x="0" y="5517"/>
                  <a:pt x="1044" y="5517"/>
                  <a:pt x="1044" y="5517"/>
                </a:cubicBezTo>
                <a:lnTo>
                  <a:pt x="3877" y="5070"/>
                </a:lnTo>
                <a:lnTo>
                  <a:pt x="4175" y="4772"/>
                </a:lnTo>
                <a:lnTo>
                  <a:pt x="5219" y="4473"/>
                </a:lnTo>
                <a:lnTo>
                  <a:pt x="5219" y="4175"/>
                </a:lnTo>
                <a:cubicBezTo>
                  <a:pt x="5219" y="4175"/>
                  <a:pt x="3281" y="4473"/>
                  <a:pt x="3281" y="4473"/>
                </a:cubicBezTo>
                <a:close/>
                <a:moveTo>
                  <a:pt x="17745" y="3430"/>
                </a:moveTo>
                <a:lnTo>
                  <a:pt x="14166" y="2833"/>
                </a:lnTo>
                <a:lnTo>
                  <a:pt x="13122" y="3131"/>
                </a:lnTo>
                <a:lnTo>
                  <a:pt x="13569" y="4623"/>
                </a:lnTo>
                <a:lnTo>
                  <a:pt x="16403" y="4623"/>
                </a:lnTo>
                <a:cubicBezTo>
                  <a:pt x="16403" y="4623"/>
                  <a:pt x="17894" y="5666"/>
                  <a:pt x="17894" y="5666"/>
                </a:cubicBezTo>
                <a:lnTo>
                  <a:pt x="17894" y="5219"/>
                </a:lnTo>
                <a:cubicBezTo>
                  <a:pt x="17894" y="5219"/>
                  <a:pt x="18639" y="4623"/>
                  <a:pt x="18639" y="4623"/>
                </a:cubicBezTo>
                <a:lnTo>
                  <a:pt x="17745" y="3281"/>
                </a:lnTo>
                <a:close/>
                <a:moveTo>
                  <a:pt x="10886" y="0"/>
                </a:moveTo>
                <a:lnTo>
                  <a:pt x="8798" y="0"/>
                </a:lnTo>
                <a:cubicBezTo>
                  <a:pt x="8798" y="0"/>
                  <a:pt x="8649" y="895"/>
                  <a:pt x="8649" y="895"/>
                </a:cubicBezTo>
                <a:lnTo>
                  <a:pt x="9544" y="1640"/>
                </a:lnTo>
                <a:lnTo>
                  <a:pt x="10140" y="1640"/>
                </a:lnTo>
                <a:cubicBezTo>
                  <a:pt x="10140" y="1640"/>
                  <a:pt x="10289" y="2535"/>
                  <a:pt x="10289" y="2535"/>
                </a:cubicBezTo>
                <a:lnTo>
                  <a:pt x="11780" y="3579"/>
                </a:lnTo>
                <a:lnTo>
                  <a:pt x="12227" y="3281"/>
                </a:lnTo>
                <a:lnTo>
                  <a:pt x="11780" y="2684"/>
                </a:lnTo>
                <a:lnTo>
                  <a:pt x="10886" y="1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5" name="Turkey__">
            <a:extLst>
              <a:ext uri="{FF2B5EF4-FFF2-40B4-BE49-F238E27FC236}">
                <a16:creationId xmlns:a16="http://schemas.microsoft.com/office/drawing/2014/main" id="{075D1733-D498-BBF4-4497-B3A20C69EF28}"/>
              </a:ext>
            </a:extLst>
          </p:cNvPr>
          <p:cNvSpPr/>
          <p:nvPr/>
        </p:nvSpPr>
        <p:spPr>
          <a:xfrm>
            <a:off x="6677248" y="2871258"/>
            <a:ext cx="504155" cy="216566"/>
          </a:xfrm>
          <a:custGeom>
            <a:avLst/>
            <a:gdLst>
              <a:gd name="connsiteX0" fmla="*/ 14762 w 504155"/>
              <a:gd name="connsiteY0" fmla="*/ 48015 h 201751"/>
              <a:gd name="connsiteX1" fmla="*/ 18341 w 504155"/>
              <a:gd name="connsiteY1" fmla="*/ 48462 h 201751"/>
              <a:gd name="connsiteX2" fmla="*/ 24007 w 504155"/>
              <a:gd name="connsiteY2" fmla="*/ 47866 h 201751"/>
              <a:gd name="connsiteX3" fmla="*/ 29674 w 504155"/>
              <a:gd name="connsiteY3" fmla="*/ 47866 h 201751"/>
              <a:gd name="connsiteX4" fmla="*/ 27735 w 504155"/>
              <a:gd name="connsiteY4" fmla="*/ 50550 h 201751"/>
              <a:gd name="connsiteX5" fmla="*/ 20578 w 504155"/>
              <a:gd name="connsiteY5" fmla="*/ 53830 h 201751"/>
              <a:gd name="connsiteX6" fmla="*/ 18192 w 504155"/>
              <a:gd name="connsiteY6" fmla="*/ 55620 h 201751"/>
              <a:gd name="connsiteX7" fmla="*/ 15508 w 504155"/>
              <a:gd name="connsiteY7" fmla="*/ 58006 h 201751"/>
              <a:gd name="connsiteX8" fmla="*/ 15508 w 504155"/>
              <a:gd name="connsiteY8" fmla="*/ 60093 h 201751"/>
              <a:gd name="connsiteX9" fmla="*/ 15657 w 504155"/>
              <a:gd name="connsiteY9" fmla="*/ 61584 h 201751"/>
              <a:gd name="connsiteX10" fmla="*/ 14762 w 504155"/>
              <a:gd name="connsiteY10" fmla="*/ 63523 h 201751"/>
              <a:gd name="connsiteX11" fmla="*/ 14166 w 504155"/>
              <a:gd name="connsiteY11" fmla="*/ 65610 h 201751"/>
              <a:gd name="connsiteX12" fmla="*/ 15955 w 504155"/>
              <a:gd name="connsiteY12" fmla="*/ 64865 h 201751"/>
              <a:gd name="connsiteX13" fmla="*/ 17446 w 504155"/>
              <a:gd name="connsiteY13" fmla="*/ 63970 h 201751"/>
              <a:gd name="connsiteX14" fmla="*/ 21025 w 504155"/>
              <a:gd name="connsiteY14" fmla="*/ 59497 h 201751"/>
              <a:gd name="connsiteX15" fmla="*/ 29077 w 504155"/>
              <a:gd name="connsiteY15" fmla="*/ 51892 h 201751"/>
              <a:gd name="connsiteX16" fmla="*/ 34445 w 504155"/>
              <a:gd name="connsiteY16" fmla="*/ 49804 h 201751"/>
              <a:gd name="connsiteX17" fmla="*/ 41901 w 504155"/>
              <a:gd name="connsiteY17" fmla="*/ 45778 h 201751"/>
              <a:gd name="connsiteX18" fmla="*/ 46374 w 504155"/>
              <a:gd name="connsiteY18" fmla="*/ 40857 h 201751"/>
              <a:gd name="connsiteX19" fmla="*/ 48164 w 504155"/>
              <a:gd name="connsiteY19" fmla="*/ 36533 h 201751"/>
              <a:gd name="connsiteX20" fmla="*/ 54725 w 504155"/>
              <a:gd name="connsiteY20" fmla="*/ 35191 h 201751"/>
              <a:gd name="connsiteX21" fmla="*/ 59348 w 504155"/>
              <a:gd name="connsiteY21" fmla="*/ 35936 h 201751"/>
              <a:gd name="connsiteX22" fmla="*/ 63523 w 504155"/>
              <a:gd name="connsiteY22" fmla="*/ 33700 h 201751"/>
              <a:gd name="connsiteX23" fmla="*/ 65759 w 504155"/>
              <a:gd name="connsiteY23" fmla="*/ 33103 h 201751"/>
              <a:gd name="connsiteX24" fmla="*/ 69040 w 504155"/>
              <a:gd name="connsiteY24" fmla="*/ 33402 h 201751"/>
              <a:gd name="connsiteX25" fmla="*/ 81864 w 504155"/>
              <a:gd name="connsiteY25" fmla="*/ 36533 h 201751"/>
              <a:gd name="connsiteX26" fmla="*/ 86486 w 504155"/>
              <a:gd name="connsiteY26" fmla="*/ 35489 h 201751"/>
              <a:gd name="connsiteX27" fmla="*/ 87530 w 504155"/>
              <a:gd name="connsiteY27" fmla="*/ 33700 h 201751"/>
              <a:gd name="connsiteX28" fmla="*/ 88425 w 504155"/>
              <a:gd name="connsiteY28" fmla="*/ 31165 h 201751"/>
              <a:gd name="connsiteX29" fmla="*/ 89021 w 504155"/>
              <a:gd name="connsiteY29" fmla="*/ 28183 h 201751"/>
              <a:gd name="connsiteX30" fmla="*/ 86188 w 504155"/>
              <a:gd name="connsiteY30" fmla="*/ 27586 h 201751"/>
              <a:gd name="connsiteX31" fmla="*/ 70382 w 504155"/>
              <a:gd name="connsiteY31" fmla="*/ 20429 h 201751"/>
              <a:gd name="connsiteX32" fmla="*/ 66505 w 504155"/>
              <a:gd name="connsiteY32" fmla="*/ 17595 h 201751"/>
              <a:gd name="connsiteX33" fmla="*/ 62628 w 504155"/>
              <a:gd name="connsiteY33" fmla="*/ 11929 h 201751"/>
              <a:gd name="connsiteX34" fmla="*/ 60988 w 504155"/>
              <a:gd name="connsiteY34" fmla="*/ 7754 h 201751"/>
              <a:gd name="connsiteX35" fmla="*/ 61733 w 504155"/>
              <a:gd name="connsiteY35" fmla="*/ 4026 h 201751"/>
              <a:gd name="connsiteX36" fmla="*/ 58154 w 504155"/>
              <a:gd name="connsiteY36" fmla="*/ 3430 h 201751"/>
              <a:gd name="connsiteX37" fmla="*/ 56962 w 504155"/>
              <a:gd name="connsiteY37" fmla="*/ 3430 h 201751"/>
              <a:gd name="connsiteX38" fmla="*/ 56216 w 504155"/>
              <a:gd name="connsiteY38" fmla="*/ 4473 h 201751"/>
              <a:gd name="connsiteX39" fmla="*/ 54576 w 504155"/>
              <a:gd name="connsiteY39" fmla="*/ 4473 h 201751"/>
              <a:gd name="connsiteX40" fmla="*/ 52488 w 504155"/>
              <a:gd name="connsiteY40" fmla="*/ 4324 h 201751"/>
              <a:gd name="connsiteX41" fmla="*/ 50401 w 504155"/>
              <a:gd name="connsiteY41" fmla="*/ 5219 h 201751"/>
              <a:gd name="connsiteX42" fmla="*/ 49208 w 504155"/>
              <a:gd name="connsiteY42" fmla="*/ 5666 h 201751"/>
              <a:gd name="connsiteX43" fmla="*/ 47567 w 504155"/>
              <a:gd name="connsiteY43" fmla="*/ 4772 h 201751"/>
              <a:gd name="connsiteX44" fmla="*/ 44585 w 504155"/>
              <a:gd name="connsiteY44" fmla="*/ 2237 h 201751"/>
              <a:gd name="connsiteX45" fmla="*/ 42796 w 504155"/>
              <a:gd name="connsiteY45" fmla="*/ 447 h 201751"/>
              <a:gd name="connsiteX46" fmla="*/ 41454 w 504155"/>
              <a:gd name="connsiteY46" fmla="*/ 0 h 201751"/>
              <a:gd name="connsiteX47" fmla="*/ 40112 w 504155"/>
              <a:gd name="connsiteY47" fmla="*/ 596 h 201751"/>
              <a:gd name="connsiteX48" fmla="*/ 35340 w 504155"/>
              <a:gd name="connsiteY48" fmla="*/ 1193 h 201751"/>
              <a:gd name="connsiteX49" fmla="*/ 34147 w 504155"/>
              <a:gd name="connsiteY49" fmla="*/ 2237 h 201751"/>
              <a:gd name="connsiteX50" fmla="*/ 31910 w 504155"/>
              <a:gd name="connsiteY50" fmla="*/ 3430 h 201751"/>
              <a:gd name="connsiteX51" fmla="*/ 29674 w 504155"/>
              <a:gd name="connsiteY51" fmla="*/ 4026 h 201751"/>
              <a:gd name="connsiteX52" fmla="*/ 26542 w 504155"/>
              <a:gd name="connsiteY52" fmla="*/ 4473 h 201751"/>
              <a:gd name="connsiteX53" fmla="*/ 24902 w 504155"/>
              <a:gd name="connsiteY53" fmla="*/ 4473 h 201751"/>
              <a:gd name="connsiteX54" fmla="*/ 24007 w 504155"/>
              <a:gd name="connsiteY54" fmla="*/ 4921 h 201751"/>
              <a:gd name="connsiteX55" fmla="*/ 23262 w 504155"/>
              <a:gd name="connsiteY55" fmla="*/ 6561 h 201751"/>
              <a:gd name="connsiteX56" fmla="*/ 22665 w 504155"/>
              <a:gd name="connsiteY56" fmla="*/ 8201 h 201751"/>
              <a:gd name="connsiteX57" fmla="*/ 22218 w 504155"/>
              <a:gd name="connsiteY57" fmla="*/ 8798 h 201751"/>
              <a:gd name="connsiteX58" fmla="*/ 18192 w 504155"/>
              <a:gd name="connsiteY58" fmla="*/ 9543 h 201751"/>
              <a:gd name="connsiteX59" fmla="*/ 17297 w 504155"/>
              <a:gd name="connsiteY59" fmla="*/ 10438 h 201751"/>
              <a:gd name="connsiteX60" fmla="*/ 16999 w 504155"/>
              <a:gd name="connsiteY60" fmla="*/ 11333 h 201751"/>
              <a:gd name="connsiteX61" fmla="*/ 16999 w 504155"/>
              <a:gd name="connsiteY61" fmla="*/ 12227 h 201751"/>
              <a:gd name="connsiteX62" fmla="*/ 19385 w 504155"/>
              <a:gd name="connsiteY62" fmla="*/ 12824 h 201751"/>
              <a:gd name="connsiteX63" fmla="*/ 20727 w 504155"/>
              <a:gd name="connsiteY63" fmla="*/ 13868 h 201751"/>
              <a:gd name="connsiteX64" fmla="*/ 21621 w 504155"/>
              <a:gd name="connsiteY64" fmla="*/ 14912 h 201751"/>
              <a:gd name="connsiteX65" fmla="*/ 22964 w 504155"/>
              <a:gd name="connsiteY65" fmla="*/ 15806 h 201751"/>
              <a:gd name="connsiteX66" fmla="*/ 23858 w 504155"/>
              <a:gd name="connsiteY66" fmla="*/ 15806 h 201751"/>
              <a:gd name="connsiteX67" fmla="*/ 24604 w 504155"/>
              <a:gd name="connsiteY67" fmla="*/ 18937 h 201751"/>
              <a:gd name="connsiteX68" fmla="*/ 25051 w 504155"/>
              <a:gd name="connsiteY68" fmla="*/ 22516 h 201751"/>
              <a:gd name="connsiteX69" fmla="*/ 24454 w 504155"/>
              <a:gd name="connsiteY69" fmla="*/ 24007 h 201751"/>
              <a:gd name="connsiteX70" fmla="*/ 22665 w 504155"/>
              <a:gd name="connsiteY70" fmla="*/ 24306 h 201751"/>
              <a:gd name="connsiteX71" fmla="*/ 17297 w 504155"/>
              <a:gd name="connsiteY71" fmla="*/ 27735 h 201751"/>
              <a:gd name="connsiteX72" fmla="*/ 17297 w 504155"/>
              <a:gd name="connsiteY72" fmla="*/ 30867 h 201751"/>
              <a:gd name="connsiteX73" fmla="*/ 17297 w 504155"/>
              <a:gd name="connsiteY73" fmla="*/ 32358 h 201751"/>
              <a:gd name="connsiteX74" fmla="*/ 17297 w 504155"/>
              <a:gd name="connsiteY74" fmla="*/ 33402 h 201751"/>
              <a:gd name="connsiteX75" fmla="*/ 18043 w 504155"/>
              <a:gd name="connsiteY75" fmla="*/ 34296 h 201751"/>
              <a:gd name="connsiteX76" fmla="*/ 18043 w 504155"/>
              <a:gd name="connsiteY76" fmla="*/ 35638 h 201751"/>
              <a:gd name="connsiteX77" fmla="*/ 17446 w 504155"/>
              <a:gd name="connsiteY77" fmla="*/ 36980 h 201751"/>
              <a:gd name="connsiteX78" fmla="*/ 15061 w 504155"/>
              <a:gd name="connsiteY78" fmla="*/ 39366 h 201751"/>
              <a:gd name="connsiteX79" fmla="*/ 13420 w 504155"/>
              <a:gd name="connsiteY79" fmla="*/ 41156 h 201751"/>
              <a:gd name="connsiteX80" fmla="*/ 11631 w 504155"/>
              <a:gd name="connsiteY80" fmla="*/ 43690 h 201751"/>
              <a:gd name="connsiteX81" fmla="*/ 10587 w 504155"/>
              <a:gd name="connsiteY81" fmla="*/ 43989 h 201751"/>
              <a:gd name="connsiteX82" fmla="*/ 9842 w 504155"/>
              <a:gd name="connsiteY82" fmla="*/ 44436 h 201751"/>
              <a:gd name="connsiteX83" fmla="*/ 10587 w 504155"/>
              <a:gd name="connsiteY83" fmla="*/ 45778 h 201751"/>
              <a:gd name="connsiteX84" fmla="*/ 11631 w 504155"/>
              <a:gd name="connsiteY84" fmla="*/ 48164 h 201751"/>
              <a:gd name="connsiteX85" fmla="*/ 14762 w 504155"/>
              <a:gd name="connsiteY85" fmla="*/ 48164 h 201751"/>
              <a:gd name="connsiteX86" fmla="*/ 5517 w 504155"/>
              <a:gd name="connsiteY86" fmla="*/ 60242 h 201751"/>
              <a:gd name="connsiteX87" fmla="*/ 1939 w 504155"/>
              <a:gd name="connsiteY87" fmla="*/ 61435 h 201751"/>
              <a:gd name="connsiteX88" fmla="*/ 0 w 504155"/>
              <a:gd name="connsiteY88" fmla="*/ 63374 h 201751"/>
              <a:gd name="connsiteX89" fmla="*/ 1939 w 504155"/>
              <a:gd name="connsiteY89" fmla="*/ 64417 h 201751"/>
              <a:gd name="connsiteX90" fmla="*/ 8052 w 504155"/>
              <a:gd name="connsiteY90" fmla="*/ 63374 h 201751"/>
              <a:gd name="connsiteX91" fmla="*/ 8052 w 504155"/>
              <a:gd name="connsiteY91" fmla="*/ 62031 h 201751"/>
              <a:gd name="connsiteX92" fmla="*/ 6710 w 504155"/>
              <a:gd name="connsiteY92" fmla="*/ 60093 h 201751"/>
              <a:gd name="connsiteX93" fmla="*/ 5517 w 504155"/>
              <a:gd name="connsiteY93" fmla="*/ 60093 h 201751"/>
              <a:gd name="connsiteX94" fmla="*/ 503410 w 504155"/>
              <a:gd name="connsiteY94" fmla="*/ 154482 h 201751"/>
              <a:gd name="connsiteX95" fmla="*/ 501322 w 504155"/>
              <a:gd name="connsiteY95" fmla="*/ 152395 h 201751"/>
              <a:gd name="connsiteX96" fmla="*/ 498339 w 504155"/>
              <a:gd name="connsiteY96" fmla="*/ 150307 h 201751"/>
              <a:gd name="connsiteX97" fmla="*/ 497594 w 504155"/>
              <a:gd name="connsiteY97" fmla="*/ 150009 h 201751"/>
              <a:gd name="connsiteX98" fmla="*/ 497594 w 504155"/>
              <a:gd name="connsiteY98" fmla="*/ 147772 h 201751"/>
              <a:gd name="connsiteX99" fmla="*/ 497594 w 504155"/>
              <a:gd name="connsiteY99" fmla="*/ 146132 h 201751"/>
              <a:gd name="connsiteX100" fmla="*/ 497296 w 504155"/>
              <a:gd name="connsiteY100" fmla="*/ 144641 h 201751"/>
              <a:gd name="connsiteX101" fmla="*/ 496699 w 504155"/>
              <a:gd name="connsiteY101" fmla="*/ 143746 h 201751"/>
              <a:gd name="connsiteX102" fmla="*/ 496699 w 504155"/>
              <a:gd name="connsiteY102" fmla="*/ 143001 h 201751"/>
              <a:gd name="connsiteX103" fmla="*/ 497892 w 504155"/>
              <a:gd name="connsiteY103" fmla="*/ 141360 h 201751"/>
              <a:gd name="connsiteX104" fmla="*/ 497147 w 504155"/>
              <a:gd name="connsiteY104" fmla="*/ 140316 h 201751"/>
              <a:gd name="connsiteX105" fmla="*/ 492822 w 504155"/>
              <a:gd name="connsiteY105" fmla="*/ 137632 h 201751"/>
              <a:gd name="connsiteX106" fmla="*/ 491182 w 504155"/>
              <a:gd name="connsiteY106" fmla="*/ 136290 h 201751"/>
              <a:gd name="connsiteX107" fmla="*/ 488200 w 504155"/>
              <a:gd name="connsiteY107" fmla="*/ 135992 h 201751"/>
              <a:gd name="connsiteX108" fmla="*/ 487902 w 504155"/>
              <a:gd name="connsiteY108" fmla="*/ 135098 h 201751"/>
              <a:gd name="connsiteX109" fmla="*/ 488349 w 504155"/>
              <a:gd name="connsiteY109" fmla="*/ 133159 h 201751"/>
              <a:gd name="connsiteX110" fmla="*/ 489393 w 504155"/>
              <a:gd name="connsiteY110" fmla="*/ 130922 h 201751"/>
              <a:gd name="connsiteX111" fmla="*/ 491033 w 504155"/>
              <a:gd name="connsiteY111" fmla="*/ 128685 h 201751"/>
              <a:gd name="connsiteX112" fmla="*/ 491480 w 504155"/>
              <a:gd name="connsiteY112" fmla="*/ 127493 h 201751"/>
              <a:gd name="connsiteX113" fmla="*/ 492077 w 504155"/>
              <a:gd name="connsiteY113" fmla="*/ 125554 h 201751"/>
              <a:gd name="connsiteX114" fmla="*/ 492077 w 504155"/>
              <a:gd name="connsiteY114" fmla="*/ 124063 h 201751"/>
              <a:gd name="connsiteX115" fmla="*/ 494164 w 504155"/>
              <a:gd name="connsiteY115" fmla="*/ 122124 h 201751"/>
              <a:gd name="connsiteX116" fmla="*/ 494164 w 504155"/>
              <a:gd name="connsiteY116" fmla="*/ 121528 h 201751"/>
              <a:gd name="connsiteX117" fmla="*/ 493717 w 504155"/>
              <a:gd name="connsiteY117" fmla="*/ 120782 h 201751"/>
              <a:gd name="connsiteX118" fmla="*/ 492226 w 504155"/>
              <a:gd name="connsiteY118" fmla="*/ 120335 h 201751"/>
              <a:gd name="connsiteX119" fmla="*/ 490735 w 504155"/>
              <a:gd name="connsiteY119" fmla="*/ 120335 h 201751"/>
              <a:gd name="connsiteX120" fmla="*/ 490138 w 504155"/>
              <a:gd name="connsiteY120" fmla="*/ 119739 h 201751"/>
              <a:gd name="connsiteX121" fmla="*/ 490138 w 504155"/>
              <a:gd name="connsiteY121" fmla="*/ 118695 h 201751"/>
              <a:gd name="connsiteX122" fmla="*/ 490138 w 504155"/>
              <a:gd name="connsiteY122" fmla="*/ 114371 h 201751"/>
              <a:gd name="connsiteX123" fmla="*/ 489691 w 504155"/>
              <a:gd name="connsiteY123" fmla="*/ 111686 h 201751"/>
              <a:gd name="connsiteX124" fmla="*/ 489094 w 504155"/>
              <a:gd name="connsiteY124" fmla="*/ 109748 h 201751"/>
              <a:gd name="connsiteX125" fmla="*/ 489542 w 504155"/>
              <a:gd name="connsiteY125" fmla="*/ 105424 h 201751"/>
              <a:gd name="connsiteX126" fmla="*/ 488498 w 504155"/>
              <a:gd name="connsiteY126" fmla="*/ 104529 h 201751"/>
              <a:gd name="connsiteX127" fmla="*/ 486858 w 504155"/>
              <a:gd name="connsiteY127" fmla="*/ 102292 h 201751"/>
              <a:gd name="connsiteX128" fmla="*/ 486112 w 504155"/>
              <a:gd name="connsiteY128" fmla="*/ 100354 h 201751"/>
              <a:gd name="connsiteX129" fmla="*/ 486560 w 504155"/>
              <a:gd name="connsiteY129" fmla="*/ 99608 h 201751"/>
              <a:gd name="connsiteX130" fmla="*/ 486858 w 504155"/>
              <a:gd name="connsiteY130" fmla="*/ 98415 h 201751"/>
              <a:gd name="connsiteX131" fmla="*/ 487156 w 504155"/>
              <a:gd name="connsiteY131" fmla="*/ 96775 h 201751"/>
              <a:gd name="connsiteX132" fmla="*/ 487156 w 504155"/>
              <a:gd name="connsiteY132" fmla="*/ 95582 h 201751"/>
              <a:gd name="connsiteX133" fmla="*/ 485665 w 504155"/>
              <a:gd name="connsiteY133" fmla="*/ 94389 h 201751"/>
              <a:gd name="connsiteX134" fmla="*/ 484621 w 504155"/>
              <a:gd name="connsiteY134" fmla="*/ 93196 h 201751"/>
              <a:gd name="connsiteX135" fmla="*/ 484621 w 504155"/>
              <a:gd name="connsiteY135" fmla="*/ 91854 h 201751"/>
              <a:gd name="connsiteX136" fmla="*/ 484025 w 504155"/>
              <a:gd name="connsiteY136" fmla="*/ 90214 h 201751"/>
              <a:gd name="connsiteX137" fmla="*/ 483428 w 504155"/>
              <a:gd name="connsiteY137" fmla="*/ 88872 h 201751"/>
              <a:gd name="connsiteX138" fmla="*/ 483130 w 504155"/>
              <a:gd name="connsiteY138" fmla="*/ 87977 h 201751"/>
              <a:gd name="connsiteX139" fmla="*/ 483726 w 504155"/>
              <a:gd name="connsiteY139" fmla="*/ 87530 h 201751"/>
              <a:gd name="connsiteX140" fmla="*/ 485814 w 504155"/>
              <a:gd name="connsiteY140" fmla="*/ 87083 h 201751"/>
              <a:gd name="connsiteX141" fmla="*/ 488946 w 504155"/>
              <a:gd name="connsiteY141" fmla="*/ 87381 h 201751"/>
              <a:gd name="connsiteX142" fmla="*/ 491480 w 504155"/>
              <a:gd name="connsiteY142" fmla="*/ 87381 h 201751"/>
              <a:gd name="connsiteX143" fmla="*/ 492971 w 504155"/>
              <a:gd name="connsiteY143" fmla="*/ 86635 h 201751"/>
              <a:gd name="connsiteX144" fmla="*/ 494761 w 504155"/>
              <a:gd name="connsiteY144" fmla="*/ 78732 h 201751"/>
              <a:gd name="connsiteX145" fmla="*/ 496401 w 504155"/>
              <a:gd name="connsiteY145" fmla="*/ 76645 h 201751"/>
              <a:gd name="connsiteX146" fmla="*/ 498191 w 504155"/>
              <a:gd name="connsiteY146" fmla="*/ 75452 h 201751"/>
              <a:gd name="connsiteX147" fmla="*/ 501769 w 504155"/>
              <a:gd name="connsiteY147" fmla="*/ 78285 h 201751"/>
              <a:gd name="connsiteX148" fmla="*/ 503260 w 504155"/>
              <a:gd name="connsiteY148" fmla="*/ 79329 h 201751"/>
              <a:gd name="connsiteX149" fmla="*/ 504155 w 504155"/>
              <a:gd name="connsiteY149" fmla="*/ 79329 h 201751"/>
              <a:gd name="connsiteX150" fmla="*/ 503260 w 504155"/>
              <a:gd name="connsiteY150" fmla="*/ 78285 h 201751"/>
              <a:gd name="connsiteX151" fmla="*/ 502813 w 504155"/>
              <a:gd name="connsiteY151" fmla="*/ 77688 h 201751"/>
              <a:gd name="connsiteX152" fmla="*/ 501918 w 504155"/>
              <a:gd name="connsiteY152" fmla="*/ 76346 h 201751"/>
              <a:gd name="connsiteX153" fmla="*/ 497296 w 504155"/>
              <a:gd name="connsiteY153" fmla="*/ 71724 h 201751"/>
              <a:gd name="connsiteX154" fmla="*/ 493121 w 504155"/>
              <a:gd name="connsiteY154" fmla="*/ 68294 h 201751"/>
              <a:gd name="connsiteX155" fmla="*/ 490288 w 504155"/>
              <a:gd name="connsiteY155" fmla="*/ 66803 h 201751"/>
              <a:gd name="connsiteX156" fmla="*/ 487305 w 504155"/>
              <a:gd name="connsiteY156" fmla="*/ 66803 h 201751"/>
              <a:gd name="connsiteX157" fmla="*/ 482832 w 504155"/>
              <a:gd name="connsiteY157" fmla="*/ 67698 h 201751"/>
              <a:gd name="connsiteX158" fmla="*/ 481191 w 504155"/>
              <a:gd name="connsiteY158" fmla="*/ 67400 h 201751"/>
              <a:gd name="connsiteX159" fmla="*/ 477165 w 504155"/>
              <a:gd name="connsiteY159" fmla="*/ 65909 h 201751"/>
              <a:gd name="connsiteX160" fmla="*/ 473885 w 504155"/>
              <a:gd name="connsiteY160" fmla="*/ 64119 h 201751"/>
              <a:gd name="connsiteX161" fmla="*/ 474332 w 504155"/>
              <a:gd name="connsiteY161" fmla="*/ 63374 h 201751"/>
              <a:gd name="connsiteX162" fmla="*/ 475078 w 504155"/>
              <a:gd name="connsiteY162" fmla="*/ 62777 h 201751"/>
              <a:gd name="connsiteX163" fmla="*/ 474183 w 504155"/>
              <a:gd name="connsiteY163" fmla="*/ 60391 h 201751"/>
              <a:gd name="connsiteX164" fmla="*/ 472394 w 504155"/>
              <a:gd name="connsiteY164" fmla="*/ 56663 h 201751"/>
              <a:gd name="connsiteX165" fmla="*/ 472394 w 504155"/>
              <a:gd name="connsiteY165" fmla="*/ 55470 h 201751"/>
              <a:gd name="connsiteX166" fmla="*/ 471946 w 504155"/>
              <a:gd name="connsiteY166" fmla="*/ 53830 h 201751"/>
              <a:gd name="connsiteX167" fmla="*/ 471350 w 504155"/>
              <a:gd name="connsiteY167" fmla="*/ 52637 h 201751"/>
              <a:gd name="connsiteX168" fmla="*/ 473885 w 504155"/>
              <a:gd name="connsiteY168" fmla="*/ 49655 h 201751"/>
              <a:gd name="connsiteX169" fmla="*/ 475078 w 504155"/>
              <a:gd name="connsiteY169" fmla="*/ 47269 h 201751"/>
              <a:gd name="connsiteX170" fmla="*/ 475376 w 504155"/>
              <a:gd name="connsiteY170" fmla="*/ 44883 h 201751"/>
              <a:gd name="connsiteX171" fmla="*/ 474630 w 504155"/>
              <a:gd name="connsiteY171" fmla="*/ 42498 h 201751"/>
              <a:gd name="connsiteX172" fmla="*/ 472990 w 504155"/>
              <a:gd name="connsiteY172" fmla="*/ 38173 h 201751"/>
              <a:gd name="connsiteX173" fmla="*/ 471946 w 504155"/>
              <a:gd name="connsiteY173" fmla="*/ 36831 h 201751"/>
              <a:gd name="connsiteX174" fmla="*/ 470008 w 504155"/>
              <a:gd name="connsiteY174" fmla="*/ 35638 h 201751"/>
              <a:gd name="connsiteX175" fmla="*/ 468368 w 504155"/>
              <a:gd name="connsiteY175" fmla="*/ 33700 h 201751"/>
              <a:gd name="connsiteX176" fmla="*/ 467920 w 504155"/>
              <a:gd name="connsiteY176" fmla="*/ 32358 h 201751"/>
              <a:gd name="connsiteX177" fmla="*/ 467920 w 504155"/>
              <a:gd name="connsiteY177" fmla="*/ 31761 h 201751"/>
              <a:gd name="connsiteX178" fmla="*/ 467771 w 504155"/>
              <a:gd name="connsiteY178" fmla="*/ 30867 h 201751"/>
              <a:gd name="connsiteX179" fmla="*/ 467026 w 504155"/>
              <a:gd name="connsiteY179" fmla="*/ 30121 h 201751"/>
              <a:gd name="connsiteX180" fmla="*/ 465833 w 504155"/>
              <a:gd name="connsiteY180" fmla="*/ 29674 h 201751"/>
              <a:gd name="connsiteX181" fmla="*/ 463745 w 504155"/>
              <a:gd name="connsiteY181" fmla="*/ 29674 h 201751"/>
              <a:gd name="connsiteX182" fmla="*/ 461807 w 504155"/>
              <a:gd name="connsiteY182" fmla="*/ 29375 h 201751"/>
              <a:gd name="connsiteX183" fmla="*/ 460465 w 504155"/>
              <a:gd name="connsiteY183" fmla="*/ 28183 h 201751"/>
              <a:gd name="connsiteX184" fmla="*/ 460166 w 504155"/>
              <a:gd name="connsiteY184" fmla="*/ 27288 h 201751"/>
              <a:gd name="connsiteX185" fmla="*/ 460912 w 504155"/>
              <a:gd name="connsiteY185" fmla="*/ 26542 h 201751"/>
              <a:gd name="connsiteX186" fmla="*/ 460315 w 504155"/>
              <a:gd name="connsiteY186" fmla="*/ 25946 h 201751"/>
              <a:gd name="connsiteX187" fmla="*/ 457930 w 504155"/>
              <a:gd name="connsiteY187" fmla="*/ 24455 h 201751"/>
              <a:gd name="connsiteX188" fmla="*/ 453904 w 504155"/>
              <a:gd name="connsiteY188" fmla="*/ 20727 h 201751"/>
              <a:gd name="connsiteX189" fmla="*/ 451667 w 504155"/>
              <a:gd name="connsiteY189" fmla="*/ 19832 h 201751"/>
              <a:gd name="connsiteX190" fmla="*/ 450772 w 504155"/>
              <a:gd name="connsiteY190" fmla="*/ 17446 h 201751"/>
              <a:gd name="connsiteX191" fmla="*/ 449877 w 504155"/>
              <a:gd name="connsiteY191" fmla="*/ 16999 h 201751"/>
              <a:gd name="connsiteX192" fmla="*/ 447939 w 504155"/>
              <a:gd name="connsiteY192" fmla="*/ 16701 h 201751"/>
              <a:gd name="connsiteX193" fmla="*/ 446001 w 504155"/>
              <a:gd name="connsiteY193" fmla="*/ 16999 h 201751"/>
              <a:gd name="connsiteX194" fmla="*/ 445553 w 504155"/>
              <a:gd name="connsiteY194" fmla="*/ 17297 h 201751"/>
              <a:gd name="connsiteX195" fmla="*/ 444957 w 504155"/>
              <a:gd name="connsiteY195" fmla="*/ 17745 h 201751"/>
              <a:gd name="connsiteX196" fmla="*/ 443317 w 504155"/>
              <a:gd name="connsiteY196" fmla="*/ 20727 h 201751"/>
              <a:gd name="connsiteX197" fmla="*/ 442273 w 504155"/>
              <a:gd name="connsiteY197" fmla="*/ 21771 h 201751"/>
              <a:gd name="connsiteX198" fmla="*/ 439589 w 504155"/>
              <a:gd name="connsiteY198" fmla="*/ 21323 h 201751"/>
              <a:gd name="connsiteX199" fmla="*/ 437352 w 504155"/>
              <a:gd name="connsiteY199" fmla="*/ 20578 h 201751"/>
              <a:gd name="connsiteX200" fmla="*/ 435562 w 504155"/>
              <a:gd name="connsiteY200" fmla="*/ 20130 h 201751"/>
              <a:gd name="connsiteX201" fmla="*/ 431984 w 504155"/>
              <a:gd name="connsiteY201" fmla="*/ 19832 h 201751"/>
              <a:gd name="connsiteX202" fmla="*/ 427957 w 504155"/>
              <a:gd name="connsiteY202" fmla="*/ 19832 h 201751"/>
              <a:gd name="connsiteX203" fmla="*/ 425274 w 504155"/>
              <a:gd name="connsiteY203" fmla="*/ 21920 h 201751"/>
              <a:gd name="connsiteX204" fmla="*/ 424081 w 504155"/>
              <a:gd name="connsiteY204" fmla="*/ 21622 h 201751"/>
              <a:gd name="connsiteX205" fmla="*/ 421993 w 504155"/>
              <a:gd name="connsiteY205" fmla="*/ 20578 h 201751"/>
              <a:gd name="connsiteX206" fmla="*/ 418712 w 504155"/>
              <a:gd name="connsiteY206" fmla="*/ 19683 h 201751"/>
              <a:gd name="connsiteX207" fmla="*/ 416923 w 504155"/>
              <a:gd name="connsiteY207" fmla="*/ 19087 h 201751"/>
              <a:gd name="connsiteX208" fmla="*/ 414388 w 504155"/>
              <a:gd name="connsiteY208" fmla="*/ 22218 h 201751"/>
              <a:gd name="connsiteX209" fmla="*/ 405740 w 504155"/>
              <a:gd name="connsiteY209" fmla="*/ 27586 h 201751"/>
              <a:gd name="connsiteX210" fmla="*/ 402459 w 504155"/>
              <a:gd name="connsiteY210" fmla="*/ 29226 h 201751"/>
              <a:gd name="connsiteX211" fmla="*/ 398731 w 504155"/>
              <a:gd name="connsiteY211" fmla="*/ 29972 h 201751"/>
              <a:gd name="connsiteX212" fmla="*/ 395302 w 504155"/>
              <a:gd name="connsiteY212" fmla="*/ 32656 h 201751"/>
              <a:gd name="connsiteX213" fmla="*/ 384118 w 504155"/>
              <a:gd name="connsiteY213" fmla="*/ 37428 h 201751"/>
              <a:gd name="connsiteX214" fmla="*/ 380539 w 504155"/>
              <a:gd name="connsiteY214" fmla="*/ 38024 h 201751"/>
              <a:gd name="connsiteX215" fmla="*/ 377110 w 504155"/>
              <a:gd name="connsiteY215" fmla="*/ 36980 h 201751"/>
              <a:gd name="connsiteX216" fmla="*/ 374724 w 504155"/>
              <a:gd name="connsiteY216" fmla="*/ 37279 h 201751"/>
              <a:gd name="connsiteX217" fmla="*/ 372040 w 504155"/>
              <a:gd name="connsiteY217" fmla="*/ 36682 h 201751"/>
              <a:gd name="connsiteX218" fmla="*/ 362049 w 504155"/>
              <a:gd name="connsiteY218" fmla="*/ 32656 h 201751"/>
              <a:gd name="connsiteX219" fmla="*/ 346989 w 504155"/>
              <a:gd name="connsiteY219" fmla="*/ 35489 h 201751"/>
              <a:gd name="connsiteX220" fmla="*/ 339235 w 504155"/>
              <a:gd name="connsiteY220" fmla="*/ 38173 h 201751"/>
              <a:gd name="connsiteX221" fmla="*/ 334612 w 504155"/>
              <a:gd name="connsiteY221" fmla="*/ 38621 h 201751"/>
              <a:gd name="connsiteX222" fmla="*/ 322236 w 504155"/>
              <a:gd name="connsiteY222" fmla="*/ 36086 h 201751"/>
              <a:gd name="connsiteX223" fmla="*/ 318508 w 504155"/>
              <a:gd name="connsiteY223" fmla="*/ 33551 h 201751"/>
              <a:gd name="connsiteX224" fmla="*/ 309710 w 504155"/>
              <a:gd name="connsiteY224" fmla="*/ 32358 h 201751"/>
              <a:gd name="connsiteX225" fmla="*/ 300167 w 504155"/>
              <a:gd name="connsiteY225" fmla="*/ 30121 h 201751"/>
              <a:gd name="connsiteX226" fmla="*/ 298228 w 504155"/>
              <a:gd name="connsiteY226" fmla="*/ 27139 h 201751"/>
              <a:gd name="connsiteX227" fmla="*/ 292562 w 504155"/>
              <a:gd name="connsiteY227" fmla="*/ 24306 h 201751"/>
              <a:gd name="connsiteX228" fmla="*/ 289132 w 504155"/>
              <a:gd name="connsiteY228" fmla="*/ 24604 h 201751"/>
              <a:gd name="connsiteX229" fmla="*/ 287492 w 504155"/>
              <a:gd name="connsiteY229" fmla="*/ 25499 h 201751"/>
              <a:gd name="connsiteX230" fmla="*/ 285404 w 504155"/>
              <a:gd name="connsiteY230" fmla="*/ 27586 h 201751"/>
              <a:gd name="connsiteX231" fmla="*/ 282720 w 504155"/>
              <a:gd name="connsiteY231" fmla="*/ 27139 h 201751"/>
              <a:gd name="connsiteX232" fmla="*/ 279440 w 504155"/>
              <a:gd name="connsiteY232" fmla="*/ 25200 h 201751"/>
              <a:gd name="connsiteX233" fmla="*/ 276756 w 504155"/>
              <a:gd name="connsiteY233" fmla="*/ 22218 h 201751"/>
              <a:gd name="connsiteX234" fmla="*/ 273475 w 504155"/>
              <a:gd name="connsiteY234" fmla="*/ 13868 h 201751"/>
              <a:gd name="connsiteX235" fmla="*/ 271537 w 504155"/>
              <a:gd name="connsiteY235" fmla="*/ 13122 h 201751"/>
              <a:gd name="connsiteX236" fmla="*/ 270046 w 504155"/>
              <a:gd name="connsiteY236" fmla="*/ 12824 h 201751"/>
              <a:gd name="connsiteX237" fmla="*/ 260503 w 504155"/>
              <a:gd name="connsiteY237" fmla="*/ 15508 h 201751"/>
              <a:gd name="connsiteX238" fmla="*/ 253643 w 504155"/>
              <a:gd name="connsiteY238" fmla="*/ 12376 h 201751"/>
              <a:gd name="connsiteX239" fmla="*/ 251258 w 504155"/>
              <a:gd name="connsiteY239" fmla="*/ 10140 h 201751"/>
              <a:gd name="connsiteX240" fmla="*/ 249020 w 504155"/>
              <a:gd name="connsiteY240" fmla="*/ 7008 h 201751"/>
              <a:gd name="connsiteX241" fmla="*/ 249020 w 504155"/>
              <a:gd name="connsiteY241" fmla="*/ 4772 h 201751"/>
              <a:gd name="connsiteX242" fmla="*/ 249468 w 504155"/>
              <a:gd name="connsiteY242" fmla="*/ 3728 h 201751"/>
              <a:gd name="connsiteX243" fmla="*/ 249766 w 504155"/>
              <a:gd name="connsiteY243" fmla="*/ 2535 h 201751"/>
              <a:gd name="connsiteX244" fmla="*/ 245889 w 504155"/>
              <a:gd name="connsiteY244" fmla="*/ 1342 h 201751"/>
              <a:gd name="connsiteX245" fmla="*/ 239179 w 504155"/>
              <a:gd name="connsiteY245" fmla="*/ 4772 h 201751"/>
              <a:gd name="connsiteX246" fmla="*/ 224566 w 504155"/>
              <a:gd name="connsiteY246" fmla="*/ 4473 h 201751"/>
              <a:gd name="connsiteX247" fmla="*/ 203243 w 504155"/>
              <a:gd name="connsiteY247" fmla="*/ 2684 h 201751"/>
              <a:gd name="connsiteX248" fmla="*/ 200708 w 504155"/>
              <a:gd name="connsiteY248" fmla="*/ 3131 h 201751"/>
              <a:gd name="connsiteX249" fmla="*/ 191761 w 504155"/>
              <a:gd name="connsiteY249" fmla="*/ 6859 h 201751"/>
              <a:gd name="connsiteX250" fmla="*/ 181174 w 504155"/>
              <a:gd name="connsiteY250" fmla="*/ 9692 h 201751"/>
              <a:gd name="connsiteX251" fmla="*/ 174911 w 504155"/>
              <a:gd name="connsiteY251" fmla="*/ 12227 h 201751"/>
              <a:gd name="connsiteX252" fmla="*/ 169095 w 504155"/>
              <a:gd name="connsiteY252" fmla="*/ 16850 h 201751"/>
              <a:gd name="connsiteX253" fmla="*/ 152544 w 504155"/>
              <a:gd name="connsiteY253" fmla="*/ 25648 h 201751"/>
              <a:gd name="connsiteX254" fmla="*/ 149562 w 504155"/>
              <a:gd name="connsiteY254" fmla="*/ 31016 h 201751"/>
              <a:gd name="connsiteX255" fmla="*/ 147176 w 504155"/>
              <a:gd name="connsiteY255" fmla="*/ 32656 h 201751"/>
              <a:gd name="connsiteX256" fmla="*/ 135395 w 504155"/>
              <a:gd name="connsiteY256" fmla="*/ 33402 h 201751"/>
              <a:gd name="connsiteX257" fmla="*/ 123168 w 504155"/>
              <a:gd name="connsiteY257" fmla="*/ 29674 h 201751"/>
              <a:gd name="connsiteX258" fmla="*/ 111985 w 504155"/>
              <a:gd name="connsiteY258" fmla="*/ 31165 h 201751"/>
              <a:gd name="connsiteX259" fmla="*/ 96328 w 504155"/>
              <a:gd name="connsiteY259" fmla="*/ 28630 h 201751"/>
              <a:gd name="connsiteX260" fmla="*/ 91705 w 504155"/>
              <a:gd name="connsiteY260" fmla="*/ 28630 h 201751"/>
              <a:gd name="connsiteX261" fmla="*/ 90363 w 504155"/>
              <a:gd name="connsiteY261" fmla="*/ 30270 h 201751"/>
              <a:gd name="connsiteX262" fmla="*/ 89618 w 504155"/>
              <a:gd name="connsiteY262" fmla="*/ 32805 h 201751"/>
              <a:gd name="connsiteX263" fmla="*/ 89021 w 504155"/>
              <a:gd name="connsiteY263" fmla="*/ 35936 h 201751"/>
              <a:gd name="connsiteX264" fmla="*/ 89916 w 504155"/>
              <a:gd name="connsiteY264" fmla="*/ 37428 h 201751"/>
              <a:gd name="connsiteX265" fmla="*/ 90810 w 504155"/>
              <a:gd name="connsiteY265" fmla="*/ 38322 h 201751"/>
              <a:gd name="connsiteX266" fmla="*/ 94688 w 504155"/>
              <a:gd name="connsiteY266" fmla="*/ 41305 h 201751"/>
              <a:gd name="connsiteX267" fmla="*/ 97521 w 504155"/>
              <a:gd name="connsiteY267" fmla="*/ 42498 h 201751"/>
              <a:gd name="connsiteX268" fmla="*/ 109002 w 504155"/>
              <a:gd name="connsiteY268" fmla="*/ 44138 h 201751"/>
              <a:gd name="connsiteX269" fmla="*/ 110344 w 504155"/>
              <a:gd name="connsiteY269" fmla="*/ 44138 h 201751"/>
              <a:gd name="connsiteX270" fmla="*/ 110344 w 504155"/>
              <a:gd name="connsiteY270" fmla="*/ 44883 h 201751"/>
              <a:gd name="connsiteX271" fmla="*/ 101397 w 504155"/>
              <a:gd name="connsiteY271" fmla="*/ 45778 h 201751"/>
              <a:gd name="connsiteX272" fmla="*/ 89469 w 504155"/>
              <a:gd name="connsiteY272" fmla="*/ 47717 h 201751"/>
              <a:gd name="connsiteX273" fmla="*/ 86933 w 504155"/>
              <a:gd name="connsiteY273" fmla="*/ 48313 h 201751"/>
              <a:gd name="connsiteX274" fmla="*/ 82460 w 504155"/>
              <a:gd name="connsiteY274" fmla="*/ 51444 h 201751"/>
              <a:gd name="connsiteX275" fmla="*/ 83802 w 504155"/>
              <a:gd name="connsiteY275" fmla="*/ 52488 h 201751"/>
              <a:gd name="connsiteX276" fmla="*/ 85144 w 504155"/>
              <a:gd name="connsiteY276" fmla="*/ 53234 h 201751"/>
              <a:gd name="connsiteX277" fmla="*/ 87232 w 504155"/>
              <a:gd name="connsiteY277" fmla="*/ 53681 h 201751"/>
              <a:gd name="connsiteX278" fmla="*/ 89319 w 504155"/>
              <a:gd name="connsiteY278" fmla="*/ 55023 h 201751"/>
              <a:gd name="connsiteX279" fmla="*/ 88127 w 504155"/>
              <a:gd name="connsiteY279" fmla="*/ 56067 h 201751"/>
              <a:gd name="connsiteX280" fmla="*/ 81118 w 504155"/>
              <a:gd name="connsiteY280" fmla="*/ 56067 h 201751"/>
              <a:gd name="connsiteX281" fmla="*/ 78285 w 504155"/>
              <a:gd name="connsiteY281" fmla="*/ 56514 h 201751"/>
              <a:gd name="connsiteX282" fmla="*/ 69338 w 504155"/>
              <a:gd name="connsiteY282" fmla="*/ 55620 h 201751"/>
              <a:gd name="connsiteX283" fmla="*/ 60690 w 504155"/>
              <a:gd name="connsiteY283" fmla="*/ 56663 h 201751"/>
              <a:gd name="connsiteX284" fmla="*/ 59795 w 504155"/>
              <a:gd name="connsiteY284" fmla="*/ 56365 h 201751"/>
              <a:gd name="connsiteX285" fmla="*/ 60690 w 504155"/>
              <a:gd name="connsiteY285" fmla="*/ 54576 h 201751"/>
              <a:gd name="connsiteX286" fmla="*/ 61435 w 504155"/>
              <a:gd name="connsiteY286" fmla="*/ 53532 h 201751"/>
              <a:gd name="connsiteX287" fmla="*/ 61435 w 504155"/>
              <a:gd name="connsiteY287" fmla="*/ 52786 h 201751"/>
              <a:gd name="connsiteX288" fmla="*/ 58304 w 504155"/>
              <a:gd name="connsiteY288" fmla="*/ 52041 h 201751"/>
              <a:gd name="connsiteX289" fmla="*/ 55470 w 504155"/>
              <a:gd name="connsiteY289" fmla="*/ 52041 h 201751"/>
              <a:gd name="connsiteX290" fmla="*/ 54427 w 504155"/>
              <a:gd name="connsiteY290" fmla="*/ 53085 h 201751"/>
              <a:gd name="connsiteX291" fmla="*/ 57558 w 504155"/>
              <a:gd name="connsiteY291" fmla="*/ 56365 h 201751"/>
              <a:gd name="connsiteX292" fmla="*/ 56067 w 504155"/>
              <a:gd name="connsiteY292" fmla="*/ 57409 h 201751"/>
              <a:gd name="connsiteX293" fmla="*/ 54427 w 504155"/>
              <a:gd name="connsiteY293" fmla="*/ 58155 h 201751"/>
              <a:gd name="connsiteX294" fmla="*/ 47716 w 504155"/>
              <a:gd name="connsiteY294" fmla="*/ 58453 h 201751"/>
              <a:gd name="connsiteX295" fmla="*/ 43988 w 504155"/>
              <a:gd name="connsiteY295" fmla="*/ 56663 h 201751"/>
              <a:gd name="connsiteX296" fmla="*/ 43541 w 504155"/>
              <a:gd name="connsiteY296" fmla="*/ 55470 h 201751"/>
              <a:gd name="connsiteX297" fmla="*/ 42796 w 504155"/>
              <a:gd name="connsiteY297" fmla="*/ 54128 h 201751"/>
              <a:gd name="connsiteX298" fmla="*/ 38471 w 504155"/>
              <a:gd name="connsiteY298" fmla="*/ 54128 h 201751"/>
              <a:gd name="connsiteX299" fmla="*/ 35638 w 504155"/>
              <a:gd name="connsiteY299" fmla="*/ 56067 h 201751"/>
              <a:gd name="connsiteX300" fmla="*/ 28481 w 504155"/>
              <a:gd name="connsiteY300" fmla="*/ 56067 h 201751"/>
              <a:gd name="connsiteX301" fmla="*/ 21621 w 504155"/>
              <a:gd name="connsiteY301" fmla="*/ 62479 h 201751"/>
              <a:gd name="connsiteX302" fmla="*/ 17297 w 504155"/>
              <a:gd name="connsiteY302" fmla="*/ 67996 h 201751"/>
              <a:gd name="connsiteX303" fmla="*/ 13868 w 504155"/>
              <a:gd name="connsiteY303" fmla="*/ 69189 h 201751"/>
              <a:gd name="connsiteX304" fmla="*/ 12973 w 504155"/>
              <a:gd name="connsiteY304" fmla="*/ 72917 h 201751"/>
              <a:gd name="connsiteX305" fmla="*/ 12973 w 504155"/>
              <a:gd name="connsiteY305" fmla="*/ 79925 h 201751"/>
              <a:gd name="connsiteX306" fmla="*/ 11631 w 504155"/>
              <a:gd name="connsiteY306" fmla="*/ 82758 h 201751"/>
              <a:gd name="connsiteX307" fmla="*/ 11631 w 504155"/>
              <a:gd name="connsiteY307" fmla="*/ 84250 h 201751"/>
              <a:gd name="connsiteX308" fmla="*/ 11929 w 504155"/>
              <a:gd name="connsiteY308" fmla="*/ 86039 h 201751"/>
              <a:gd name="connsiteX309" fmla="*/ 18192 w 504155"/>
              <a:gd name="connsiteY309" fmla="*/ 85442 h 201751"/>
              <a:gd name="connsiteX310" fmla="*/ 21771 w 504155"/>
              <a:gd name="connsiteY310" fmla="*/ 84250 h 201751"/>
              <a:gd name="connsiteX311" fmla="*/ 30867 w 504155"/>
              <a:gd name="connsiteY311" fmla="*/ 82908 h 201751"/>
              <a:gd name="connsiteX312" fmla="*/ 32805 w 504155"/>
              <a:gd name="connsiteY312" fmla="*/ 83355 h 201751"/>
              <a:gd name="connsiteX313" fmla="*/ 33103 w 504155"/>
              <a:gd name="connsiteY313" fmla="*/ 84399 h 201751"/>
              <a:gd name="connsiteX314" fmla="*/ 30568 w 504155"/>
              <a:gd name="connsiteY314" fmla="*/ 87530 h 201751"/>
              <a:gd name="connsiteX315" fmla="*/ 27884 w 504155"/>
              <a:gd name="connsiteY315" fmla="*/ 90065 h 201751"/>
              <a:gd name="connsiteX316" fmla="*/ 27139 w 504155"/>
              <a:gd name="connsiteY316" fmla="*/ 91556 h 201751"/>
              <a:gd name="connsiteX317" fmla="*/ 28182 w 504155"/>
              <a:gd name="connsiteY317" fmla="*/ 92600 h 201751"/>
              <a:gd name="connsiteX318" fmla="*/ 31761 w 504155"/>
              <a:gd name="connsiteY318" fmla="*/ 97222 h 201751"/>
              <a:gd name="connsiteX319" fmla="*/ 31761 w 504155"/>
              <a:gd name="connsiteY319" fmla="*/ 99161 h 201751"/>
              <a:gd name="connsiteX320" fmla="*/ 30568 w 504155"/>
              <a:gd name="connsiteY320" fmla="*/ 100503 h 201751"/>
              <a:gd name="connsiteX321" fmla="*/ 30568 w 504155"/>
              <a:gd name="connsiteY321" fmla="*/ 102143 h 201751"/>
              <a:gd name="connsiteX322" fmla="*/ 32059 w 504155"/>
              <a:gd name="connsiteY322" fmla="*/ 103336 h 201751"/>
              <a:gd name="connsiteX323" fmla="*/ 33551 w 504155"/>
              <a:gd name="connsiteY323" fmla="*/ 103038 h 201751"/>
              <a:gd name="connsiteX324" fmla="*/ 34893 w 504155"/>
              <a:gd name="connsiteY324" fmla="*/ 103485 h 201751"/>
              <a:gd name="connsiteX325" fmla="*/ 36085 w 504155"/>
              <a:gd name="connsiteY325" fmla="*/ 104529 h 201751"/>
              <a:gd name="connsiteX326" fmla="*/ 33401 w 504155"/>
              <a:gd name="connsiteY326" fmla="*/ 108108 h 201751"/>
              <a:gd name="connsiteX327" fmla="*/ 30270 w 504155"/>
              <a:gd name="connsiteY327" fmla="*/ 109450 h 201751"/>
              <a:gd name="connsiteX328" fmla="*/ 29525 w 504155"/>
              <a:gd name="connsiteY328" fmla="*/ 110345 h 201751"/>
              <a:gd name="connsiteX329" fmla="*/ 30121 w 504155"/>
              <a:gd name="connsiteY329" fmla="*/ 111985 h 201751"/>
              <a:gd name="connsiteX330" fmla="*/ 30121 w 504155"/>
              <a:gd name="connsiteY330" fmla="*/ 113028 h 201751"/>
              <a:gd name="connsiteX331" fmla="*/ 31463 w 504155"/>
              <a:gd name="connsiteY331" fmla="*/ 115265 h 201751"/>
              <a:gd name="connsiteX332" fmla="*/ 33253 w 504155"/>
              <a:gd name="connsiteY332" fmla="*/ 117651 h 201751"/>
              <a:gd name="connsiteX333" fmla="*/ 34893 w 504155"/>
              <a:gd name="connsiteY333" fmla="*/ 118695 h 201751"/>
              <a:gd name="connsiteX334" fmla="*/ 39515 w 504155"/>
              <a:gd name="connsiteY334" fmla="*/ 118695 h 201751"/>
              <a:gd name="connsiteX335" fmla="*/ 38322 w 504155"/>
              <a:gd name="connsiteY335" fmla="*/ 119739 h 201751"/>
              <a:gd name="connsiteX336" fmla="*/ 32059 w 504155"/>
              <a:gd name="connsiteY336" fmla="*/ 121081 h 201751"/>
              <a:gd name="connsiteX337" fmla="*/ 29674 w 504155"/>
              <a:gd name="connsiteY337" fmla="*/ 120633 h 201751"/>
              <a:gd name="connsiteX338" fmla="*/ 28481 w 504155"/>
              <a:gd name="connsiteY338" fmla="*/ 119739 h 201751"/>
              <a:gd name="connsiteX339" fmla="*/ 27735 w 504155"/>
              <a:gd name="connsiteY339" fmla="*/ 120186 h 201751"/>
              <a:gd name="connsiteX340" fmla="*/ 27139 w 504155"/>
              <a:gd name="connsiteY340" fmla="*/ 122423 h 201751"/>
              <a:gd name="connsiteX341" fmla="*/ 26244 w 504155"/>
              <a:gd name="connsiteY341" fmla="*/ 121826 h 201751"/>
              <a:gd name="connsiteX342" fmla="*/ 25051 w 504155"/>
              <a:gd name="connsiteY342" fmla="*/ 119739 h 201751"/>
              <a:gd name="connsiteX343" fmla="*/ 25498 w 504155"/>
              <a:gd name="connsiteY343" fmla="*/ 117502 h 201751"/>
              <a:gd name="connsiteX344" fmla="*/ 24902 w 504155"/>
              <a:gd name="connsiteY344" fmla="*/ 115265 h 201751"/>
              <a:gd name="connsiteX345" fmla="*/ 22964 w 504155"/>
              <a:gd name="connsiteY345" fmla="*/ 112879 h 201751"/>
              <a:gd name="connsiteX346" fmla="*/ 21025 w 504155"/>
              <a:gd name="connsiteY346" fmla="*/ 112432 h 201751"/>
              <a:gd name="connsiteX347" fmla="*/ 19385 w 504155"/>
              <a:gd name="connsiteY347" fmla="*/ 113028 h 201751"/>
              <a:gd name="connsiteX348" fmla="*/ 19385 w 504155"/>
              <a:gd name="connsiteY348" fmla="*/ 114967 h 201751"/>
              <a:gd name="connsiteX349" fmla="*/ 20727 w 504155"/>
              <a:gd name="connsiteY349" fmla="*/ 118844 h 201751"/>
              <a:gd name="connsiteX350" fmla="*/ 20429 w 504155"/>
              <a:gd name="connsiteY350" fmla="*/ 121230 h 201751"/>
              <a:gd name="connsiteX351" fmla="*/ 18490 w 504155"/>
              <a:gd name="connsiteY351" fmla="*/ 121230 h 201751"/>
              <a:gd name="connsiteX352" fmla="*/ 17148 w 504155"/>
              <a:gd name="connsiteY352" fmla="*/ 124063 h 201751"/>
              <a:gd name="connsiteX353" fmla="*/ 18192 w 504155"/>
              <a:gd name="connsiteY353" fmla="*/ 125107 h 201751"/>
              <a:gd name="connsiteX354" fmla="*/ 20727 w 504155"/>
              <a:gd name="connsiteY354" fmla="*/ 126002 h 201751"/>
              <a:gd name="connsiteX355" fmla="*/ 23262 w 504155"/>
              <a:gd name="connsiteY355" fmla="*/ 127642 h 201751"/>
              <a:gd name="connsiteX356" fmla="*/ 24753 w 504155"/>
              <a:gd name="connsiteY356" fmla="*/ 128089 h 201751"/>
              <a:gd name="connsiteX357" fmla="*/ 25797 w 504155"/>
              <a:gd name="connsiteY357" fmla="*/ 127194 h 201751"/>
              <a:gd name="connsiteX358" fmla="*/ 27437 w 504155"/>
              <a:gd name="connsiteY358" fmla="*/ 126449 h 201751"/>
              <a:gd name="connsiteX359" fmla="*/ 30717 w 504155"/>
              <a:gd name="connsiteY359" fmla="*/ 128387 h 201751"/>
              <a:gd name="connsiteX360" fmla="*/ 32656 w 504155"/>
              <a:gd name="connsiteY360" fmla="*/ 131071 h 201751"/>
              <a:gd name="connsiteX361" fmla="*/ 34445 w 504155"/>
              <a:gd name="connsiteY361" fmla="*/ 130773 h 201751"/>
              <a:gd name="connsiteX362" fmla="*/ 40112 w 504155"/>
              <a:gd name="connsiteY362" fmla="*/ 133159 h 201751"/>
              <a:gd name="connsiteX363" fmla="*/ 42050 w 504155"/>
              <a:gd name="connsiteY363" fmla="*/ 133457 h 201751"/>
              <a:gd name="connsiteX364" fmla="*/ 42646 w 504155"/>
              <a:gd name="connsiteY364" fmla="*/ 136589 h 201751"/>
              <a:gd name="connsiteX365" fmla="*/ 41901 w 504155"/>
              <a:gd name="connsiteY365" fmla="*/ 141509 h 201751"/>
              <a:gd name="connsiteX366" fmla="*/ 38024 w 504155"/>
              <a:gd name="connsiteY366" fmla="*/ 142702 h 201751"/>
              <a:gd name="connsiteX367" fmla="*/ 37726 w 504155"/>
              <a:gd name="connsiteY367" fmla="*/ 143597 h 201751"/>
              <a:gd name="connsiteX368" fmla="*/ 39813 w 504155"/>
              <a:gd name="connsiteY368" fmla="*/ 145386 h 201751"/>
              <a:gd name="connsiteX369" fmla="*/ 41304 w 504155"/>
              <a:gd name="connsiteY369" fmla="*/ 148965 h 201751"/>
              <a:gd name="connsiteX370" fmla="*/ 41752 w 504155"/>
              <a:gd name="connsiteY370" fmla="*/ 152246 h 201751"/>
              <a:gd name="connsiteX371" fmla="*/ 43541 w 504155"/>
              <a:gd name="connsiteY371" fmla="*/ 153588 h 201751"/>
              <a:gd name="connsiteX372" fmla="*/ 45778 w 504155"/>
              <a:gd name="connsiteY372" fmla="*/ 153886 h 201751"/>
              <a:gd name="connsiteX373" fmla="*/ 46374 w 504155"/>
              <a:gd name="connsiteY373" fmla="*/ 154930 h 201751"/>
              <a:gd name="connsiteX374" fmla="*/ 49506 w 504155"/>
              <a:gd name="connsiteY374" fmla="*/ 156719 h 201751"/>
              <a:gd name="connsiteX375" fmla="*/ 49953 w 504155"/>
              <a:gd name="connsiteY375" fmla="*/ 159403 h 201751"/>
              <a:gd name="connsiteX376" fmla="*/ 45629 w 504155"/>
              <a:gd name="connsiteY376" fmla="*/ 160745 h 201751"/>
              <a:gd name="connsiteX377" fmla="*/ 43840 w 504155"/>
              <a:gd name="connsiteY377" fmla="*/ 160745 h 201751"/>
              <a:gd name="connsiteX378" fmla="*/ 42498 w 504155"/>
              <a:gd name="connsiteY378" fmla="*/ 162087 h 201751"/>
              <a:gd name="connsiteX379" fmla="*/ 42796 w 504155"/>
              <a:gd name="connsiteY379" fmla="*/ 165368 h 201751"/>
              <a:gd name="connsiteX380" fmla="*/ 43988 w 504155"/>
              <a:gd name="connsiteY380" fmla="*/ 165368 h 201751"/>
              <a:gd name="connsiteX381" fmla="*/ 45032 w 504155"/>
              <a:gd name="connsiteY381" fmla="*/ 164026 h 201751"/>
              <a:gd name="connsiteX382" fmla="*/ 53383 w 504155"/>
              <a:gd name="connsiteY382" fmla="*/ 164473 h 201751"/>
              <a:gd name="connsiteX383" fmla="*/ 65610 w 504155"/>
              <a:gd name="connsiteY383" fmla="*/ 163727 h 201751"/>
              <a:gd name="connsiteX384" fmla="*/ 68443 w 504155"/>
              <a:gd name="connsiteY384" fmla="*/ 163727 h 201751"/>
              <a:gd name="connsiteX385" fmla="*/ 67996 w 504155"/>
              <a:gd name="connsiteY385" fmla="*/ 164771 h 201751"/>
              <a:gd name="connsiteX386" fmla="*/ 64268 w 504155"/>
              <a:gd name="connsiteY386" fmla="*/ 167157 h 201751"/>
              <a:gd name="connsiteX387" fmla="*/ 62180 w 504155"/>
              <a:gd name="connsiteY387" fmla="*/ 169990 h 201751"/>
              <a:gd name="connsiteX388" fmla="*/ 60242 w 504155"/>
              <a:gd name="connsiteY388" fmla="*/ 170736 h 201751"/>
              <a:gd name="connsiteX389" fmla="*/ 52190 w 504155"/>
              <a:gd name="connsiteY389" fmla="*/ 171481 h 201751"/>
              <a:gd name="connsiteX390" fmla="*/ 50251 w 504155"/>
              <a:gd name="connsiteY390" fmla="*/ 172376 h 201751"/>
              <a:gd name="connsiteX391" fmla="*/ 48015 w 504155"/>
              <a:gd name="connsiteY391" fmla="*/ 172823 h 201751"/>
              <a:gd name="connsiteX392" fmla="*/ 47716 w 504155"/>
              <a:gd name="connsiteY392" fmla="*/ 173867 h 201751"/>
              <a:gd name="connsiteX393" fmla="*/ 49953 w 504155"/>
              <a:gd name="connsiteY393" fmla="*/ 174762 h 201751"/>
              <a:gd name="connsiteX394" fmla="*/ 52935 w 504155"/>
              <a:gd name="connsiteY394" fmla="*/ 175060 h 201751"/>
              <a:gd name="connsiteX395" fmla="*/ 56812 w 504155"/>
              <a:gd name="connsiteY395" fmla="*/ 173121 h 201751"/>
              <a:gd name="connsiteX396" fmla="*/ 64119 w 504155"/>
              <a:gd name="connsiteY396" fmla="*/ 172674 h 201751"/>
              <a:gd name="connsiteX397" fmla="*/ 62330 w 504155"/>
              <a:gd name="connsiteY397" fmla="*/ 175209 h 201751"/>
              <a:gd name="connsiteX398" fmla="*/ 62330 w 504155"/>
              <a:gd name="connsiteY398" fmla="*/ 176402 h 201751"/>
              <a:gd name="connsiteX399" fmla="*/ 64865 w 504155"/>
              <a:gd name="connsiteY399" fmla="*/ 175955 h 201751"/>
              <a:gd name="connsiteX400" fmla="*/ 67101 w 504155"/>
              <a:gd name="connsiteY400" fmla="*/ 174762 h 201751"/>
              <a:gd name="connsiteX401" fmla="*/ 69935 w 504155"/>
              <a:gd name="connsiteY401" fmla="*/ 170885 h 201751"/>
              <a:gd name="connsiteX402" fmla="*/ 74706 w 504155"/>
              <a:gd name="connsiteY402" fmla="*/ 171183 h 201751"/>
              <a:gd name="connsiteX403" fmla="*/ 80820 w 504155"/>
              <a:gd name="connsiteY403" fmla="*/ 174464 h 201751"/>
              <a:gd name="connsiteX404" fmla="*/ 83504 w 504155"/>
              <a:gd name="connsiteY404" fmla="*/ 175209 h 201751"/>
              <a:gd name="connsiteX405" fmla="*/ 85591 w 504155"/>
              <a:gd name="connsiteY405" fmla="*/ 175209 h 201751"/>
              <a:gd name="connsiteX406" fmla="*/ 87530 w 504155"/>
              <a:gd name="connsiteY406" fmla="*/ 174016 h 201751"/>
              <a:gd name="connsiteX407" fmla="*/ 89319 w 504155"/>
              <a:gd name="connsiteY407" fmla="*/ 174762 h 201751"/>
              <a:gd name="connsiteX408" fmla="*/ 89767 w 504155"/>
              <a:gd name="connsiteY408" fmla="*/ 176551 h 201751"/>
              <a:gd name="connsiteX409" fmla="*/ 89767 w 504155"/>
              <a:gd name="connsiteY409" fmla="*/ 178042 h 201751"/>
              <a:gd name="connsiteX410" fmla="*/ 91258 w 504155"/>
              <a:gd name="connsiteY410" fmla="*/ 180279 h 201751"/>
              <a:gd name="connsiteX411" fmla="*/ 92003 w 504155"/>
              <a:gd name="connsiteY411" fmla="*/ 184156 h 201751"/>
              <a:gd name="connsiteX412" fmla="*/ 94091 w 504155"/>
              <a:gd name="connsiteY412" fmla="*/ 186393 h 201751"/>
              <a:gd name="connsiteX413" fmla="*/ 97372 w 504155"/>
              <a:gd name="connsiteY413" fmla="*/ 188480 h 201751"/>
              <a:gd name="connsiteX414" fmla="*/ 106318 w 504155"/>
              <a:gd name="connsiteY414" fmla="*/ 191612 h 201751"/>
              <a:gd name="connsiteX415" fmla="*/ 109002 w 504155"/>
              <a:gd name="connsiteY415" fmla="*/ 191313 h 201751"/>
              <a:gd name="connsiteX416" fmla="*/ 116756 w 504155"/>
              <a:gd name="connsiteY416" fmla="*/ 188778 h 201751"/>
              <a:gd name="connsiteX417" fmla="*/ 120633 w 504155"/>
              <a:gd name="connsiteY417" fmla="*/ 186989 h 201751"/>
              <a:gd name="connsiteX418" fmla="*/ 122273 w 504155"/>
              <a:gd name="connsiteY418" fmla="*/ 187586 h 201751"/>
              <a:gd name="connsiteX419" fmla="*/ 124659 w 504155"/>
              <a:gd name="connsiteY419" fmla="*/ 188928 h 201751"/>
              <a:gd name="connsiteX420" fmla="*/ 126150 w 504155"/>
              <a:gd name="connsiteY420" fmla="*/ 188033 h 201751"/>
              <a:gd name="connsiteX421" fmla="*/ 127194 w 504155"/>
              <a:gd name="connsiteY421" fmla="*/ 186691 h 201751"/>
              <a:gd name="connsiteX422" fmla="*/ 127791 w 504155"/>
              <a:gd name="connsiteY422" fmla="*/ 182217 h 201751"/>
              <a:gd name="connsiteX423" fmla="*/ 129133 w 504155"/>
              <a:gd name="connsiteY423" fmla="*/ 179832 h 201751"/>
              <a:gd name="connsiteX424" fmla="*/ 129729 w 504155"/>
              <a:gd name="connsiteY424" fmla="*/ 171332 h 201751"/>
              <a:gd name="connsiteX425" fmla="*/ 131370 w 504155"/>
              <a:gd name="connsiteY425" fmla="*/ 169245 h 201751"/>
              <a:gd name="connsiteX426" fmla="*/ 139422 w 504155"/>
              <a:gd name="connsiteY426" fmla="*/ 169841 h 201751"/>
              <a:gd name="connsiteX427" fmla="*/ 147026 w 504155"/>
              <a:gd name="connsiteY427" fmla="*/ 170736 h 201751"/>
              <a:gd name="connsiteX428" fmla="*/ 150009 w 504155"/>
              <a:gd name="connsiteY428" fmla="*/ 171332 h 201751"/>
              <a:gd name="connsiteX429" fmla="*/ 161192 w 504155"/>
              <a:gd name="connsiteY429" fmla="*/ 177297 h 201751"/>
              <a:gd name="connsiteX430" fmla="*/ 167604 w 504155"/>
              <a:gd name="connsiteY430" fmla="*/ 179683 h 201751"/>
              <a:gd name="connsiteX431" fmla="*/ 170437 w 504155"/>
              <a:gd name="connsiteY431" fmla="*/ 182367 h 201751"/>
              <a:gd name="connsiteX432" fmla="*/ 174463 w 504155"/>
              <a:gd name="connsiteY432" fmla="*/ 188033 h 201751"/>
              <a:gd name="connsiteX433" fmla="*/ 176998 w 504155"/>
              <a:gd name="connsiteY433" fmla="*/ 190717 h 201751"/>
              <a:gd name="connsiteX434" fmla="*/ 181174 w 504155"/>
              <a:gd name="connsiteY434" fmla="*/ 193252 h 201751"/>
              <a:gd name="connsiteX435" fmla="*/ 188033 w 504155"/>
              <a:gd name="connsiteY435" fmla="*/ 195340 h 201751"/>
              <a:gd name="connsiteX436" fmla="*/ 191612 w 504155"/>
              <a:gd name="connsiteY436" fmla="*/ 193401 h 201751"/>
              <a:gd name="connsiteX437" fmla="*/ 196085 w 504155"/>
              <a:gd name="connsiteY437" fmla="*/ 193103 h 201751"/>
              <a:gd name="connsiteX438" fmla="*/ 205032 w 504155"/>
              <a:gd name="connsiteY438" fmla="*/ 191612 h 201751"/>
              <a:gd name="connsiteX439" fmla="*/ 207119 w 504155"/>
              <a:gd name="connsiteY439" fmla="*/ 191910 h 201751"/>
              <a:gd name="connsiteX440" fmla="*/ 211593 w 504155"/>
              <a:gd name="connsiteY440" fmla="*/ 190717 h 201751"/>
              <a:gd name="connsiteX441" fmla="*/ 218452 w 504155"/>
              <a:gd name="connsiteY441" fmla="*/ 187138 h 201751"/>
              <a:gd name="connsiteX442" fmla="*/ 220241 w 504155"/>
              <a:gd name="connsiteY442" fmla="*/ 185647 h 201751"/>
              <a:gd name="connsiteX443" fmla="*/ 227548 w 504155"/>
              <a:gd name="connsiteY443" fmla="*/ 177446 h 201751"/>
              <a:gd name="connsiteX444" fmla="*/ 235451 w 504155"/>
              <a:gd name="connsiteY444" fmla="*/ 171779 h 201751"/>
              <a:gd name="connsiteX445" fmla="*/ 238135 w 504155"/>
              <a:gd name="connsiteY445" fmla="*/ 170736 h 201751"/>
              <a:gd name="connsiteX446" fmla="*/ 240969 w 504155"/>
              <a:gd name="connsiteY446" fmla="*/ 171332 h 201751"/>
              <a:gd name="connsiteX447" fmla="*/ 244398 w 504155"/>
              <a:gd name="connsiteY447" fmla="*/ 173718 h 201751"/>
              <a:gd name="connsiteX448" fmla="*/ 250512 w 504155"/>
              <a:gd name="connsiteY448" fmla="*/ 176551 h 201751"/>
              <a:gd name="connsiteX449" fmla="*/ 256178 w 504155"/>
              <a:gd name="connsiteY449" fmla="*/ 178490 h 201751"/>
              <a:gd name="connsiteX450" fmla="*/ 259906 w 504155"/>
              <a:gd name="connsiteY450" fmla="*/ 177744 h 201751"/>
              <a:gd name="connsiteX451" fmla="*/ 262292 w 504155"/>
              <a:gd name="connsiteY451" fmla="*/ 175955 h 201751"/>
              <a:gd name="connsiteX452" fmla="*/ 263186 w 504155"/>
              <a:gd name="connsiteY452" fmla="*/ 173718 h 201751"/>
              <a:gd name="connsiteX453" fmla="*/ 265125 w 504155"/>
              <a:gd name="connsiteY453" fmla="*/ 172525 h 201751"/>
              <a:gd name="connsiteX454" fmla="*/ 266914 w 504155"/>
              <a:gd name="connsiteY454" fmla="*/ 172078 h 201751"/>
              <a:gd name="connsiteX455" fmla="*/ 269598 w 504155"/>
              <a:gd name="connsiteY455" fmla="*/ 169841 h 201751"/>
              <a:gd name="connsiteX456" fmla="*/ 273326 w 504155"/>
              <a:gd name="connsiteY456" fmla="*/ 167903 h 201751"/>
              <a:gd name="connsiteX457" fmla="*/ 275563 w 504155"/>
              <a:gd name="connsiteY457" fmla="*/ 169692 h 201751"/>
              <a:gd name="connsiteX458" fmla="*/ 276756 w 504155"/>
              <a:gd name="connsiteY458" fmla="*/ 171034 h 201751"/>
              <a:gd name="connsiteX459" fmla="*/ 276756 w 504155"/>
              <a:gd name="connsiteY459" fmla="*/ 173121 h 201751"/>
              <a:gd name="connsiteX460" fmla="*/ 276905 w 504155"/>
              <a:gd name="connsiteY460" fmla="*/ 175806 h 201751"/>
              <a:gd name="connsiteX461" fmla="*/ 272730 w 504155"/>
              <a:gd name="connsiteY461" fmla="*/ 180130 h 201751"/>
              <a:gd name="connsiteX462" fmla="*/ 268853 w 504155"/>
              <a:gd name="connsiteY462" fmla="*/ 183709 h 201751"/>
              <a:gd name="connsiteX463" fmla="*/ 266914 w 504155"/>
              <a:gd name="connsiteY463" fmla="*/ 186691 h 201751"/>
              <a:gd name="connsiteX464" fmla="*/ 268853 w 504155"/>
              <a:gd name="connsiteY464" fmla="*/ 191463 h 201751"/>
              <a:gd name="connsiteX465" fmla="*/ 270642 w 504155"/>
              <a:gd name="connsiteY465" fmla="*/ 196532 h 201751"/>
              <a:gd name="connsiteX466" fmla="*/ 269002 w 504155"/>
              <a:gd name="connsiteY466" fmla="*/ 199067 h 201751"/>
              <a:gd name="connsiteX467" fmla="*/ 270940 w 504155"/>
              <a:gd name="connsiteY467" fmla="*/ 199067 h 201751"/>
              <a:gd name="connsiteX468" fmla="*/ 275115 w 504155"/>
              <a:gd name="connsiteY468" fmla="*/ 201752 h 201751"/>
              <a:gd name="connsiteX469" fmla="*/ 275861 w 504155"/>
              <a:gd name="connsiteY469" fmla="*/ 201752 h 201751"/>
              <a:gd name="connsiteX470" fmla="*/ 277203 w 504155"/>
              <a:gd name="connsiteY470" fmla="*/ 198471 h 201751"/>
              <a:gd name="connsiteX471" fmla="*/ 278396 w 504155"/>
              <a:gd name="connsiteY471" fmla="*/ 197427 h 201751"/>
              <a:gd name="connsiteX472" fmla="*/ 280931 w 504155"/>
              <a:gd name="connsiteY472" fmla="*/ 196532 h 201751"/>
              <a:gd name="connsiteX473" fmla="*/ 281676 w 504155"/>
              <a:gd name="connsiteY473" fmla="*/ 191313 h 201751"/>
              <a:gd name="connsiteX474" fmla="*/ 282870 w 504155"/>
              <a:gd name="connsiteY474" fmla="*/ 190270 h 201751"/>
              <a:gd name="connsiteX475" fmla="*/ 284361 w 504155"/>
              <a:gd name="connsiteY475" fmla="*/ 189673 h 201751"/>
              <a:gd name="connsiteX476" fmla="*/ 286598 w 504155"/>
              <a:gd name="connsiteY476" fmla="*/ 189673 h 201751"/>
              <a:gd name="connsiteX477" fmla="*/ 288536 w 504155"/>
              <a:gd name="connsiteY477" fmla="*/ 189226 h 201751"/>
              <a:gd name="connsiteX478" fmla="*/ 288536 w 504155"/>
              <a:gd name="connsiteY478" fmla="*/ 188331 h 201751"/>
              <a:gd name="connsiteX479" fmla="*/ 285852 w 504155"/>
              <a:gd name="connsiteY479" fmla="*/ 182217 h 201751"/>
              <a:gd name="connsiteX480" fmla="*/ 286150 w 504155"/>
              <a:gd name="connsiteY480" fmla="*/ 180726 h 201751"/>
              <a:gd name="connsiteX481" fmla="*/ 287492 w 504155"/>
              <a:gd name="connsiteY481" fmla="*/ 174613 h 201751"/>
              <a:gd name="connsiteX482" fmla="*/ 288387 w 504155"/>
              <a:gd name="connsiteY482" fmla="*/ 172227 h 201751"/>
              <a:gd name="connsiteX483" fmla="*/ 289132 w 504155"/>
              <a:gd name="connsiteY483" fmla="*/ 171481 h 201751"/>
              <a:gd name="connsiteX484" fmla="*/ 292264 w 504155"/>
              <a:gd name="connsiteY484" fmla="*/ 171779 h 201751"/>
              <a:gd name="connsiteX485" fmla="*/ 296588 w 504155"/>
              <a:gd name="connsiteY485" fmla="*/ 172823 h 201751"/>
              <a:gd name="connsiteX486" fmla="*/ 297781 w 504155"/>
              <a:gd name="connsiteY486" fmla="*/ 174613 h 201751"/>
              <a:gd name="connsiteX487" fmla="*/ 299868 w 504155"/>
              <a:gd name="connsiteY487" fmla="*/ 176104 h 201751"/>
              <a:gd name="connsiteX488" fmla="*/ 303000 w 504155"/>
              <a:gd name="connsiteY488" fmla="*/ 176104 h 201751"/>
              <a:gd name="connsiteX489" fmla="*/ 306728 w 504155"/>
              <a:gd name="connsiteY489" fmla="*/ 176253 h 201751"/>
              <a:gd name="connsiteX490" fmla="*/ 309561 w 504155"/>
              <a:gd name="connsiteY490" fmla="*/ 176253 h 201751"/>
              <a:gd name="connsiteX491" fmla="*/ 311798 w 504155"/>
              <a:gd name="connsiteY491" fmla="*/ 175209 h 201751"/>
              <a:gd name="connsiteX492" fmla="*/ 317017 w 504155"/>
              <a:gd name="connsiteY492" fmla="*/ 173121 h 201751"/>
              <a:gd name="connsiteX493" fmla="*/ 319552 w 504155"/>
              <a:gd name="connsiteY493" fmla="*/ 172376 h 201751"/>
              <a:gd name="connsiteX494" fmla="*/ 321937 w 504155"/>
              <a:gd name="connsiteY494" fmla="*/ 171481 h 201751"/>
              <a:gd name="connsiteX495" fmla="*/ 329393 w 504155"/>
              <a:gd name="connsiteY495" fmla="*/ 168052 h 201751"/>
              <a:gd name="connsiteX496" fmla="*/ 332376 w 504155"/>
              <a:gd name="connsiteY496" fmla="*/ 168350 h 201751"/>
              <a:gd name="connsiteX497" fmla="*/ 334463 w 504155"/>
              <a:gd name="connsiteY497" fmla="*/ 168797 h 201751"/>
              <a:gd name="connsiteX498" fmla="*/ 336104 w 504155"/>
              <a:gd name="connsiteY498" fmla="*/ 169394 h 201751"/>
              <a:gd name="connsiteX499" fmla="*/ 339682 w 504155"/>
              <a:gd name="connsiteY499" fmla="*/ 171630 h 201751"/>
              <a:gd name="connsiteX500" fmla="*/ 342665 w 504155"/>
              <a:gd name="connsiteY500" fmla="*/ 174016 h 201751"/>
              <a:gd name="connsiteX501" fmla="*/ 344752 w 504155"/>
              <a:gd name="connsiteY501" fmla="*/ 174762 h 201751"/>
              <a:gd name="connsiteX502" fmla="*/ 348480 w 504155"/>
              <a:gd name="connsiteY502" fmla="*/ 174762 h 201751"/>
              <a:gd name="connsiteX503" fmla="*/ 353848 w 504155"/>
              <a:gd name="connsiteY503" fmla="*/ 175209 h 201751"/>
              <a:gd name="connsiteX504" fmla="*/ 360409 w 504155"/>
              <a:gd name="connsiteY504" fmla="*/ 175209 h 201751"/>
              <a:gd name="connsiteX505" fmla="*/ 364286 w 504155"/>
              <a:gd name="connsiteY505" fmla="*/ 174464 h 201751"/>
              <a:gd name="connsiteX506" fmla="*/ 369207 w 504155"/>
              <a:gd name="connsiteY506" fmla="*/ 173271 h 201751"/>
              <a:gd name="connsiteX507" fmla="*/ 377855 w 504155"/>
              <a:gd name="connsiteY507" fmla="*/ 170587 h 201751"/>
              <a:gd name="connsiteX508" fmla="*/ 389337 w 504155"/>
              <a:gd name="connsiteY508" fmla="*/ 164771 h 201751"/>
              <a:gd name="connsiteX509" fmla="*/ 396047 w 504155"/>
              <a:gd name="connsiteY509" fmla="*/ 161938 h 201751"/>
              <a:gd name="connsiteX510" fmla="*/ 398880 w 504155"/>
              <a:gd name="connsiteY510" fmla="*/ 161640 h 201751"/>
              <a:gd name="connsiteX511" fmla="*/ 402608 w 504155"/>
              <a:gd name="connsiteY511" fmla="*/ 161640 h 201751"/>
              <a:gd name="connsiteX512" fmla="*/ 406336 w 504155"/>
              <a:gd name="connsiteY512" fmla="*/ 162385 h 201751"/>
              <a:gd name="connsiteX513" fmla="*/ 410661 w 504155"/>
              <a:gd name="connsiteY513" fmla="*/ 162833 h 201751"/>
              <a:gd name="connsiteX514" fmla="*/ 412599 w 504155"/>
              <a:gd name="connsiteY514" fmla="*/ 162833 h 201751"/>
              <a:gd name="connsiteX515" fmla="*/ 417222 w 504155"/>
              <a:gd name="connsiteY515" fmla="*/ 162236 h 201751"/>
              <a:gd name="connsiteX516" fmla="*/ 423186 w 504155"/>
              <a:gd name="connsiteY516" fmla="*/ 161043 h 201751"/>
              <a:gd name="connsiteX517" fmla="*/ 426914 w 504155"/>
              <a:gd name="connsiteY517" fmla="*/ 160149 h 201751"/>
              <a:gd name="connsiteX518" fmla="*/ 431537 w 504155"/>
              <a:gd name="connsiteY518" fmla="*/ 158658 h 201751"/>
              <a:gd name="connsiteX519" fmla="*/ 434370 w 504155"/>
              <a:gd name="connsiteY519" fmla="*/ 156122 h 201751"/>
              <a:gd name="connsiteX520" fmla="*/ 435264 w 504155"/>
              <a:gd name="connsiteY520" fmla="*/ 155824 h 201751"/>
              <a:gd name="connsiteX521" fmla="*/ 436457 w 504155"/>
              <a:gd name="connsiteY521" fmla="*/ 156272 h 201751"/>
              <a:gd name="connsiteX522" fmla="*/ 437054 w 504155"/>
              <a:gd name="connsiteY522" fmla="*/ 156272 h 201751"/>
              <a:gd name="connsiteX523" fmla="*/ 438246 w 504155"/>
              <a:gd name="connsiteY523" fmla="*/ 157912 h 201751"/>
              <a:gd name="connsiteX524" fmla="*/ 439440 w 504155"/>
              <a:gd name="connsiteY524" fmla="*/ 161789 h 201751"/>
              <a:gd name="connsiteX525" fmla="*/ 441974 w 504155"/>
              <a:gd name="connsiteY525" fmla="*/ 161192 h 201751"/>
              <a:gd name="connsiteX526" fmla="*/ 446746 w 504155"/>
              <a:gd name="connsiteY526" fmla="*/ 157315 h 201751"/>
              <a:gd name="connsiteX527" fmla="*/ 449579 w 504155"/>
              <a:gd name="connsiteY527" fmla="*/ 153737 h 201751"/>
              <a:gd name="connsiteX528" fmla="*/ 450474 w 504155"/>
              <a:gd name="connsiteY528" fmla="*/ 153438 h 201751"/>
              <a:gd name="connsiteX529" fmla="*/ 453009 w 504155"/>
              <a:gd name="connsiteY529" fmla="*/ 154631 h 201751"/>
              <a:gd name="connsiteX530" fmla="*/ 454798 w 504155"/>
              <a:gd name="connsiteY530" fmla="*/ 154930 h 201751"/>
              <a:gd name="connsiteX531" fmla="*/ 458973 w 504155"/>
              <a:gd name="connsiteY531" fmla="*/ 153588 h 201751"/>
              <a:gd name="connsiteX532" fmla="*/ 461359 w 504155"/>
              <a:gd name="connsiteY532" fmla="*/ 154333 h 201751"/>
              <a:gd name="connsiteX533" fmla="*/ 463447 w 504155"/>
              <a:gd name="connsiteY533" fmla="*/ 155228 h 201751"/>
              <a:gd name="connsiteX534" fmla="*/ 464640 w 504155"/>
              <a:gd name="connsiteY534" fmla="*/ 155228 h 201751"/>
              <a:gd name="connsiteX535" fmla="*/ 470157 w 504155"/>
              <a:gd name="connsiteY535" fmla="*/ 157465 h 201751"/>
              <a:gd name="connsiteX536" fmla="*/ 471499 w 504155"/>
              <a:gd name="connsiteY536" fmla="*/ 157763 h 201751"/>
              <a:gd name="connsiteX537" fmla="*/ 474332 w 504155"/>
              <a:gd name="connsiteY537" fmla="*/ 158061 h 201751"/>
              <a:gd name="connsiteX538" fmla="*/ 478507 w 504155"/>
              <a:gd name="connsiteY538" fmla="*/ 158061 h 201751"/>
              <a:gd name="connsiteX539" fmla="*/ 481191 w 504155"/>
              <a:gd name="connsiteY539" fmla="*/ 156719 h 201751"/>
              <a:gd name="connsiteX540" fmla="*/ 483130 w 504155"/>
              <a:gd name="connsiteY540" fmla="*/ 155377 h 201751"/>
              <a:gd name="connsiteX541" fmla="*/ 484472 w 504155"/>
              <a:gd name="connsiteY541" fmla="*/ 155377 h 201751"/>
              <a:gd name="connsiteX542" fmla="*/ 485814 w 504155"/>
              <a:gd name="connsiteY542" fmla="*/ 155675 h 201751"/>
              <a:gd name="connsiteX543" fmla="*/ 486858 w 504155"/>
              <a:gd name="connsiteY543" fmla="*/ 156272 h 201751"/>
              <a:gd name="connsiteX544" fmla="*/ 487752 w 504155"/>
              <a:gd name="connsiteY544" fmla="*/ 157315 h 201751"/>
              <a:gd name="connsiteX545" fmla="*/ 488200 w 504155"/>
              <a:gd name="connsiteY545" fmla="*/ 158807 h 201751"/>
              <a:gd name="connsiteX546" fmla="*/ 488200 w 504155"/>
              <a:gd name="connsiteY546" fmla="*/ 163578 h 201751"/>
              <a:gd name="connsiteX547" fmla="*/ 488498 w 504155"/>
              <a:gd name="connsiteY547" fmla="*/ 164771 h 201751"/>
              <a:gd name="connsiteX548" fmla="*/ 489244 w 504155"/>
              <a:gd name="connsiteY548" fmla="*/ 165666 h 201751"/>
              <a:gd name="connsiteX549" fmla="*/ 490138 w 504155"/>
              <a:gd name="connsiteY549" fmla="*/ 165666 h 201751"/>
              <a:gd name="connsiteX550" fmla="*/ 491331 w 504155"/>
              <a:gd name="connsiteY550" fmla="*/ 164771 h 201751"/>
              <a:gd name="connsiteX551" fmla="*/ 493270 w 504155"/>
              <a:gd name="connsiteY551" fmla="*/ 163280 h 201751"/>
              <a:gd name="connsiteX552" fmla="*/ 495805 w 504155"/>
              <a:gd name="connsiteY552" fmla="*/ 161640 h 201751"/>
              <a:gd name="connsiteX553" fmla="*/ 497594 w 504155"/>
              <a:gd name="connsiteY553" fmla="*/ 160149 h 201751"/>
              <a:gd name="connsiteX554" fmla="*/ 498638 w 504155"/>
              <a:gd name="connsiteY554" fmla="*/ 159552 h 201751"/>
              <a:gd name="connsiteX555" fmla="*/ 500278 w 504155"/>
              <a:gd name="connsiteY555" fmla="*/ 159552 h 201751"/>
              <a:gd name="connsiteX556" fmla="*/ 501918 w 504155"/>
              <a:gd name="connsiteY556" fmla="*/ 159850 h 201751"/>
              <a:gd name="connsiteX557" fmla="*/ 502813 w 504155"/>
              <a:gd name="connsiteY557" fmla="*/ 160596 h 201751"/>
              <a:gd name="connsiteX558" fmla="*/ 502813 w 504155"/>
              <a:gd name="connsiteY558" fmla="*/ 160149 h 201751"/>
              <a:gd name="connsiteX559" fmla="*/ 502664 w 504155"/>
              <a:gd name="connsiteY559" fmla="*/ 158210 h 201751"/>
              <a:gd name="connsiteX560" fmla="*/ 503708 w 504155"/>
              <a:gd name="connsiteY560" fmla="*/ 156570 h 201751"/>
              <a:gd name="connsiteX561" fmla="*/ 503708 w 504155"/>
              <a:gd name="connsiteY561" fmla="*/ 155973 h 201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Lst>
            <a:rect l="l" t="t" r="r" b="b"/>
            <a:pathLst>
              <a:path w="504155" h="201751">
                <a:moveTo>
                  <a:pt x="14762" y="48015"/>
                </a:moveTo>
                <a:lnTo>
                  <a:pt x="18341" y="48462"/>
                </a:lnTo>
                <a:lnTo>
                  <a:pt x="24007" y="47866"/>
                </a:lnTo>
                <a:lnTo>
                  <a:pt x="29674" y="47866"/>
                </a:lnTo>
                <a:cubicBezTo>
                  <a:pt x="29674" y="47866"/>
                  <a:pt x="27735" y="50550"/>
                  <a:pt x="27735" y="50550"/>
                </a:cubicBezTo>
                <a:lnTo>
                  <a:pt x="20578" y="53830"/>
                </a:lnTo>
                <a:lnTo>
                  <a:pt x="18192" y="55620"/>
                </a:lnTo>
                <a:lnTo>
                  <a:pt x="15508" y="58006"/>
                </a:lnTo>
                <a:lnTo>
                  <a:pt x="15508" y="60093"/>
                </a:lnTo>
                <a:cubicBezTo>
                  <a:pt x="15508" y="60093"/>
                  <a:pt x="15657" y="61584"/>
                  <a:pt x="15657" y="61584"/>
                </a:cubicBezTo>
                <a:lnTo>
                  <a:pt x="14762" y="63523"/>
                </a:lnTo>
                <a:lnTo>
                  <a:pt x="14166" y="65610"/>
                </a:lnTo>
                <a:lnTo>
                  <a:pt x="15955" y="64865"/>
                </a:lnTo>
                <a:lnTo>
                  <a:pt x="17446" y="63970"/>
                </a:lnTo>
                <a:lnTo>
                  <a:pt x="21025" y="59497"/>
                </a:lnTo>
                <a:lnTo>
                  <a:pt x="29077" y="51892"/>
                </a:lnTo>
                <a:lnTo>
                  <a:pt x="34445" y="49804"/>
                </a:lnTo>
                <a:lnTo>
                  <a:pt x="41901" y="45778"/>
                </a:lnTo>
                <a:lnTo>
                  <a:pt x="46374" y="40857"/>
                </a:lnTo>
                <a:lnTo>
                  <a:pt x="48164" y="36533"/>
                </a:lnTo>
                <a:lnTo>
                  <a:pt x="54725" y="35191"/>
                </a:lnTo>
                <a:lnTo>
                  <a:pt x="59348" y="35936"/>
                </a:lnTo>
                <a:lnTo>
                  <a:pt x="63523" y="33700"/>
                </a:lnTo>
                <a:lnTo>
                  <a:pt x="65759" y="33103"/>
                </a:lnTo>
                <a:lnTo>
                  <a:pt x="69040" y="33402"/>
                </a:lnTo>
                <a:lnTo>
                  <a:pt x="81864" y="36533"/>
                </a:lnTo>
                <a:lnTo>
                  <a:pt x="86486" y="35489"/>
                </a:lnTo>
                <a:lnTo>
                  <a:pt x="87530" y="33700"/>
                </a:lnTo>
                <a:lnTo>
                  <a:pt x="88425" y="31165"/>
                </a:lnTo>
                <a:lnTo>
                  <a:pt x="89021" y="28183"/>
                </a:lnTo>
                <a:lnTo>
                  <a:pt x="86188" y="27586"/>
                </a:lnTo>
                <a:lnTo>
                  <a:pt x="70382" y="20429"/>
                </a:lnTo>
                <a:lnTo>
                  <a:pt x="66505" y="17595"/>
                </a:lnTo>
                <a:lnTo>
                  <a:pt x="62628" y="11929"/>
                </a:lnTo>
                <a:lnTo>
                  <a:pt x="60988" y="7754"/>
                </a:lnTo>
                <a:lnTo>
                  <a:pt x="61733" y="4026"/>
                </a:lnTo>
                <a:lnTo>
                  <a:pt x="58154" y="3430"/>
                </a:lnTo>
                <a:lnTo>
                  <a:pt x="56962" y="3430"/>
                </a:lnTo>
                <a:cubicBezTo>
                  <a:pt x="56962" y="3430"/>
                  <a:pt x="56216" y="4473"/>
                  <a:pt x="56216" y="4473"/>
                </a:cubicBezTo>
                <a:lnTo>
                  <a:pt x="54576" y="4473"/>
                </a:lnTo>
                <a:cubicBezTo>
                  <a:pt x="54576" y="4473"/>
                  <a:pt x="52488" y="4324"/>
                  <a:pt x="52488" y="4324"/>
                </a:cubicBezTo>
                <a:lnTo>
                  <a:pt x="50401" y="5219"/>
                </a:lnTo>
                <a:lnTo>
                  <a:pt x="49208" y="5666"/>
                </a:lnTo>
                <a:lnTo>
                  <a:pt x="47567" y="4772"/>
                </a:lnTo>
                <a:lnTo>
                  <a:pt x="44585" y="2237"/>
                </a:lnTo>
                <a:lnTo>
                  <a:pt x="42796" y="447"/>
                </a:lnTo>
                <a:lnTo>
                  <a:pt x="41454" y="0"/>
                </a:lnTo>
                <a:lnTo>
                  <a:pt x="40112" y="596"/>
                </a:lnTo>
                <a:lnTo>
                  <a:pt x="35340" y="1193"/>
                </a:lnTo>
                <a:lnTo>
                  <a:pt x="34147" y="2237"/>
                </a:lnTo>
                <a:lnTo>
                  <a:pt x="31910" y="3430"/>
                </a:lnTo>
                <a:lnTo>
                  <a:pt x="29674" y="4026"/>
                </a:lnTo>
                <a:lnTo>
                  <a:pt x="26542" y="4473"/>
                </a:lnTo>
                <a:lnTo>
                  <a:pt x="24902" y="4473"/>
                </a:lnTo>
                <a:cubicBezTo>
                  <a:pt x="24902" y="4473"/>
                  <a:pt x="24007" y="4921"/>
                  <a:pt x="24007" y="4921"/>
                </a:cubicBezTo>
                <a:lnTo>
                  <a:pt x="23262" y="6561"/>
                </a:lnTo>
                <a:lnTo>
                  <a:pt x="22665" y="8201"/>
                </a:lnTo>
                <a:lnTo>
                  <a:pt x="22218" y="8798"/>
                </a:lnTo>
                <a:lnTo>
                  <a:pt x="18192" y="9543"/>
                </a:lnTo>
                <a:lnTo>
                  <a:pt x="17297" y="10438"/>
                </a:lnTo>
                <a:lnTo>
                  <a:pt x="16999" y="11333"/>
                </a:lnTo>
                <a:lnTo>
                  <a:pt x="16999" y="12227"/>
                </a:lnTo>
                <a:cubicBezTo>
                  <a:pt x="16999" y="12227"/>
                  <a:pt x="19385" y="12824"/>
                  <a:pt x="19385" y="12824"/>
                </a:cubicBezTo>
                <a:lnTo>
                  <a:pt x="20727" y="13868"/>
                </a:lnTo>
                <a:lnTo>
                  <a:pt x="21621" y="14912"/>
                </a:lnTo>
                <a:lnTo>
                  <a:pt x="22964" y="15806"/>
                </a:lnTo>
                <a:lnTo>
                  <a:pt x="23858" y="15806"/>
                </a:lnTo>
                <a:cubicBezTo>
                  <a:pt x="23858" y="15806"/>
                  <a:pt x="24604" y="18937"/>
                  <a:pt x="24604" y="18937"/>
                </a:cubicBezTo>
                <a:lnTo>
                  <a:pt x="25051" y="22516"/>
                </a:lnTo>
                <a:lnTo>
                  <a:pt x="24454" y="24007"/>
                </a:lnTo>
                <a:lnTo>
                  <a:pt x="22665" y="24306"/>
                </a:lnTo>
                <a:lnTo>
                  <a:pt x="17297" y="27735"/>
                </a:lnTo>
                <a:lnTo>
                  <a:pt x="17297" y="30867"/>
                </a:lnTo>
                <a:cubicBezTo>
                  <a:pt x="17297" y="30867"/>
                  <a:pt x="17297" y="32358"/>
                  <a:pt x="17297" y="32358"/>
                </a:cubicBezTo>
                <a:lnTo>
                  <a:pt x="17297" y="33402"/>
                </a:lnTo>
                <a:cubicBezTo>
                  <a:pt x="17297" y="33402"/>
                  <a:pt x="18043" y="34296"/>
                  <a:pt x="18043" y="34296"/>
                </a:cubicBezTo>
                <a:lnTo>
                  <a:pt x="18043" y="35638"/>
                </a:lnTo>
                <a:lnTo>
                  <a:pt x="17446" y="36980"/>
                </a:lnTo>
                <a:lnTo>
                  <a:pt x="15061" y="39366"/>
                </a:lnTo>
                <a:lnTo>
                  <a:pt x="13420" y="41156"/>
                </a:lnTo>
                <a:lnTo>
                  <a:pt x="11631" y="43690"/>
                </a:lnTo>
                <a:lnTo>
                  <a:pt x="10587" y="43989"/>
                </a:lnTo>
                <a:lnTo>
                  <a:pt x="9842" y="44436"/>
                </a:lnTo>
                <a:lnTo>
                  <a:pt x="10587" y="45778"/>
                </a:lnTo>
                <a:lnTo>
                  <a:pt x="11631" y="48164"/>
                </a:lnTo>
                <a:lnTo>
                  <a:pt x="14762" y="48164"/>
                </a:lnTo>
                <a:close/>
                <a:moveTo>
                  <a:pt x="5517" y="60242"/>
                </a:moveTo>
                <a:lnTo>
                  <a:pt x="1939" y="61435"/>
                </a:lnTo>
                <a:lnTo>
                  <a:pt x="0" y="63374"/>
                </a:lnTo>
                <a:lnTo>
                  <a:pt x="1939" y="64417"/>
                </a:lnTo>
                <a:lnTo>
                  <a:pt x="8052" y="63374"/>
                </a:lnTo>
                <a:lnTo>
                  <a:pt x="8052" y="62031"/>
                </a:lnTo>
                <a:cubicBezTo>
                  <a:pt x="8052" y="62031"/>
                  <a:pt x="6710" y="60093"/>
                  <a:pt x="6710" y="60093"/>
                </a:cubicBezTo>
                <a:lnTo>
                  <a:pt x="5517" y="60093"/>
                </a:lnTo>
                <a:close/>
                <a:moveTo>
                  <a:pt x="503410" y="154482"/>
                </a:moveTo>
                <a:lnTo>
                  <a:pt x="501322" y="152395"/>
                </a:lnTo>
                <a:lnTo>
                  <a:pt x="498339" y="150307"/>
                </a:lnTo>
                <a:lnTo>
                  <a:pt x="497594" y="150009"/>
                </a:lnTo>
                <a:lnTo>
                  <a:pt x="497594" y="147772"/>
                </a:lnTo>
                <a:cubicBezTo>
                  <a:pt x="497594" y="147772"/>
                  <a:pt x="497594" y="146132"/>
                  <a:pt x="497594" y="146132"/>
                </a:cubicBezTo>
                <a:lnTo>
                  <a:pt x="497296" y="144641"/>
                </a:lnTo>
                <a:lnTo>
                  <a:pt x="496699" y="143746"/>
                </a:lnTo>
                <a:lnTo>
                  <a:pt x="496699" y="143001"/>
                </a:lnTo>
                <a:cubicBezTo>
                  <a:pt x="496699" y="143001"/>
                  <a:pt x="497892" y="141360"/>
                  <a:pt x="497892" y="141360"/>
                </a:cubicBezTo>
                <a:lnTo>
                  <a:pt x="497147" y="140316"/>
                </a:lnTo>
                <a:lnTo>
                  <a:pt x="492822" y="137632"/>
                </a:lnTo>
                <a:lnTo>
                  <a:pt x="491182" y="136290"/>
                </a:lnTo>
                <a:lnTo>
                  <a:pt x="488200" y="135992"/>
                </a:lnTo>
                <a:lnTo>
                  <a:pt x="487902" y="135098"/>
                </a:lnTo>
                <a:lnTo>
                  <a:pt x="488349" y="133159"/>
                </a:lnTo>
                <a:lnTo>
                  <a:pt x="489393" y="130922"/>
                </a:lnTo>
                <a:lnTo>
                  <a:pt x="491033" y="128685"/>
                </a:lnTo>
                <a:lnTo>
                  <a:pt x="491480" y="127493"/>
                </a:lnTo>
                <a:lnTo>
                  <a:pt x="492077" y="125554"/>
                </a:lnTo>
                <a:lnTo>
                  <a:pt x="492077" y="124063"/>
                </a:lnTo>
                <a:cubicBezTo>
                  <a:pt x="492077" y="124063"/>
                  <a:pt x="494164" y="122124"/>
                  <a:pt x="494164" y="122124"/>
                </a:cubicBezTo>
                <a:lnTo>
                  <a:pt x="494164" y="121528"/>
                </a:lnTo>
                <a:cubicBezTo>
                  <a:pt x="494164" y="121528"/>
                  <a:pt x="493717" y="120782"/>
                  <a:pt x="493717" y="120782"/>
                </a:cubicBezTo>
                <a:lnTo>
                  <a:pt x="492226" y="120335"/>
                </a:lnTo>
                <a:lnTo>
                  <a:pt x="490735" y="120335"/>
                </a:lnTo>
                <a:cubicBezTo>
                  <a:pt x="490735" y="120335"/>
                  <a:pt x="490138" y="119739"/>
                  <a:pt x="490138" y="119739"/>
                </a:cubicBezTo>
                <a:lnTo>
                  <a:pt x="490138" y="118695"/>
                </a:lnTo>
                <a:cubicBezTo>
                  <a:pt x="490138" y="118695"/>
                  <a:pt x="490138" y="114371"/>
                  <a:pt x="490138" y="114371"/>
                </a:cubicBezTo>
                <a:lnTo>
                  <a:pt x="489691" y="111686"/>
                </a:lnTo>
                <a:lnTo>
                  <a:pt x="489094" y="109748"/>
                </a:lnTo>
                <a:lnTo>
                  <a:pt x="489542" y="105424"/>
                </a:lnTo>
                <a:lnTo>
                  <a:pt x="488498" y="104529"/>
                </a:lnTo>
                <a:lnTo>
                  <a:pt x="486858" y="102292"/>
                </a:lnTo>
                <a:lnTo>
                  <a:pt x="486112" y="100354"/>
                </a:lnTo>
                <a:lnTo>
                  <a:pt x="486560" y="99608"/>
                </a:lnTo>
                <a:lnTo>
                  <a:pt x="486858" y="98415"/>
                </a:lnTo>
                <a:lnTo>
                  <a:pt x="487156" y="96775"/>
                </a:lnTo>
                <a:lnTo>
                  <a:pt x="487156" y="95582"/>
                </a:lnTo>
                <a:cubicBezTo>
                  <a:pt x="487156" y="95582"/>
                  <a:pt x="485665" y="94389"/>
                  <a:pt x="485665" y="94389"/>
                </a:cubicBezTo>
                <a:lnTo>
                  <a:pt x="484621" y="93196"/>
                </a:lnTo>
                <a:lnTo>
                  <a:pt x="484621" y="91854"/>
                </a:lnTo>
                <a:cubicBezTo>
                  <a:pt x="484621" y="91854"/>
                  <a:pt x="484025" y="90214"/>
                  <a:pt x="484025" y="90214"/>
                </a:cubicBezTo>
                <a:lnTo>
                  <a:pt x="483428" y="88872"/>
                </a:lnTo>
                <a:lnTo>
                  <a:pt x="483130" y="87977"/>
                </a:lnTo>
                <a:lnTo>
                  <a:pt x="483726" y="87530"/>
                </a:lnTo>
                <a:lnTo>
                  <a:pt x="485814" y="87083"/>
                </a:lnTo>
                <a:lnTo>
                  <a:pt x="488946" y="87381"/>
                </a:lnTo>
                <a:lnTo>
                  <a:pt x="491480" y="87381"/>
                </a:lnTo>
                <a:cubicBezTo>
                  <a:pt x="491480" y="87381"/>
                  <a:pt x="492971" y="86635"/>
                  <a:pt x="492971" y="86635"/>
                </a:cubicBezTo>
                <a:lnTo>
                  <a:pt x="494761" y="78732"/>
                </a:lnTo>
                <a:lnTo>
                  <a:pt x="496401" y="76645"/>
                </a:lnTo>
                <a:lnTo>
                  <a:pt x="498191" y="75452"/>
                </a:lnTo>
                <a:lnTo>
                  <a:pt x="501769" y="78285"/>
                </a:lnTo>
                <a:lnTo>
                  <a:pt x="503260" y="79329"/>
                </a:lnTo>
                <a:lnTo>
                  <a:pt x="504155" y="79329"/>
                </a:lnTo>
                <a:cubicBezTo>
                  <a:pt x="504155" y="79329"/>
                  <a:pt x="503260" y="78285"/>
                  <a:pt x="503260" y="78285"/>
                </a:cubicBezTo>
                <a:lnTo>
                  <a:pt x="502813" y="77688"/>
                </a:lnTo>
                <a:lnTo>
                  <a:pt x="501918" y="76346"/>
                </a:lnTo>
                <a:lnTo>
                  <a:pt x="497296" y="71724"/>
                </a:lnTo>
                <a:lnTo>
                  <a:pt x="493121" y="68294"/>
                </a:lnTo>
                <a:lnTo>
                  <a:pt x="490288" y="66803"/>
                </a:lnTo>
                <a:lnTo>
                  <a:pt x="487305" y="66803"/>
                </a:lnTo>
                <a:cubicBezTo>
                  <a:pt x="487305" y="66803"/>
                  <a:pt x="482832" y="67698"/>
                  <a:pt x="482832" y="67698"/>
                </a:cubicBezTo>
                <a:lnTo>
                  <a:pt x="481191" y="67400"/>
                </a:lnTo>
                <a:lnTo>
                  <a:pt x="477165" y="65909"/>
                </a:lnTo>
                <a:lnTo>
                  <a:pt x="473885" y="64119"/>
                </a:lnTo>
                <a:lnTo>
                  <a:pt x="474332" y="63374"/>
                </a:lnTo>
                <a:lnTo>
                  <a:pt x="475078" y="62777"/>
                </a:lnTo>
                <a:lnTo>
                  <a:pt x="474183" y="60391"/>
                </a:lnTo>
                <a:lnTo>
                  <a:pt x="472394" y="56663"/>
                </a:lnTo>
                <a:lnTo>
                  <a:pt x="472394" y="55470"/>
                </a:lnTo>
                <a:cubicBezTo>
                  <a:pt x="472394" y="55470"/>
                  <a:pt x="471946" y="53830"/>
                  <a:pt x="471946" y="53830"/>
                </a:cubicBezTo>
                <a:lnTo>
                  <a:pt x="471350" y="52637"/>
                </a:lnTo>
                <a:lnTo>
                  <a:pt x="473885" y="49655"/>
                </a:lnTo>
                <a:lnTo>
                  <a:pt x="475078" y="47269"/>
                </a:lnTo>
                <a:lnTo>
                  <a:pt x="475376" y="44883"/>
                </a:lnTo>
                <a:lnTo>
                  <a:pt x="474630" y="42498"/>
                </a:lnTo>
                <a:lnTo>
                  <a:pt x="472990" y="38173"/>
                </a:lnTo>
                <a:lnTo>
                  <a:pt x="471946" y="36831"/>
                </a:lnTo>
                <a:lnTo>
                  <a:pt x="470008" y="35638"/>
                </a:lnTo>
                <a:lnTo>
                  <a:pt x="468368" y="33700"/>
                </a:lnTo>
                <a:lnTo>
                  <a:pt x="467920" y="32358"/>
                </a:lnTo>
                <a:lnTo>
                  <a:pt x="467920" y="31761"/>
                </a:lnTo>
                <a:cubicBezTo>
                  <a:pt x="467920" y="31761"/>
                  <a:pt x="467771" y="30867"/>
                  <a:pt x="467771" y="30867"/>
                </a:cubicBezTo>
                <a:lnTo>
                  <a:pt x="467026" y="30121"/>
                </a:lnTo>
                <a:lnTo>
                  <a:pt x="465833" y="29674"/>
                </a:lnTo>
                <a:lnTo>
                  <a:pt x="463745" y="29674"/>
                </a:lnTo>
                <a:cubicBezTo>
                  <a:pt x="463745" y="29674"/>
                  <a:pt x="461807" y="29375"/>
                  <a:pt x="461807" y="29375"/>
                </a:cubicBezTo>
                <a:lnTo>
                  <a:pt x="460465" y="28183"/>
                </a:lnTo>
                <a:lnTo>
                  <a:pt x="460166" y="27288"/>
                </a:lnTo>
                <a:lnTo>
                  <a:pt x="460912" y="26542"/>
                </a:lnTo>
                <a:lnTo>
                  <a:pt x="460315" y="25946"/>
                </a:lnTo>
                <a:lnTo>
                  <a:pt x="457930" y="24455"/>
                </a:lnTo>
                <a:lnTo>
                  <a:pt x="453904" y="20727"/>
                </a:lnTo>
                <a:lnTo>
                  <a:pt x="451667" y="19832"/>
                </a:lnTo>
                <a:lnTo>
                  <a:pt x="450772" y="17446"/>
                </a:lnTo>
                <a:lnTo>
                  <a:pt x="449877" y="16999"/>
                </a:lnTo>
                <a:lnTo>
                  <a:pt x="447939" y="16701"/>
                </a:lnTo>
                <a:lnTo>
                  <a:pt x="446001" y="16999"/>
                </a:lnTo>
                <a:lnTo>
                  <a:pt x="445553" y="17297"/>
                </a:lnTo>
                <a:lnTo>
                  <a:pt x="444957" y="17745"/>
                </a:lnTo>
                <a:lnTo>
                  <a:pt x="443317" y="20727"/>
                </a:lnTo>
                <a:lnTo>
                  <a:pt x="442273" y="21771"/>
                </a:lnTo>
                <a:lnTo>
                  <a:pt x="439589" y="21323"/>
                </a:lnTo>
                <a:lnTo>
                  <a:pt x="437352" y="20578"/>
                </a:lnTo>
                <a:lnTo>
                  <a:pt x="435562" y="20130"/>
                </a:lnTo>
                <a:lnTo>
                  <a:pt x="431984" y="19832"/>
                </a:lnTo>
                <a:lnTo>
                  <a:pt x="427957" y="19832"/>
                </a:lnTo>
                <a:cubicBezTo>
                  <a:pt x="427957" y="19832"/>
                  <a:pt x="425274" y="21920"/>
                  <a:pt x="425274" y="21920"/>
                </a:cubicBezTo>
                <a:lnTo>
                  <a:pt x="424081" y="21622"/>
                </a:lnTo>
                <a:lnTo>
                  <a:pt x="421993" y="20578"/>
                </a:lnTo>
                <a:lnTo>
                  <a:pt x="418712" y="19683"/>
                </a:lnTo>
                <a:lnTo>
                  <a:pt x="416923" y="19087"/>
                </a:lnTo>
                <a:lnTo>
                  <a:pt x="414388" y="22218"/>
                </a:lnTo>
                <a:lnTo>
                  <a:pt x="405740" y="27586"/>
                </a:lnTo>
                <a:lnTo>
                  <a:pt x="402459" y="29226"/>
                </a:lnTo>
                <a:lnTo>
                  <a:pt x="398731" y="29972"/>
                </a:lnTo>
                <a:lnTo>
                  <a:pt x="395302" y="32656"/>
                </a:lnTo>
                <a:lnTo>
                  <a:pt x="384118" y="37428"/>
                </a:lnTo>
                <a:lnTo>
                  <a:pt x="380539" y="38024"/>
                </a:lnTo>
                <a:lnTo>
                  <a:pt x="377110" y="36980"/>
                </a:lnTo>
                <a:lnTo>
                  <a:pt x="374724" y="37279"/>
                </a:lnTo>
                <a:lnTo>
                  <a:pt x="372040" y="36682"/>
                </a:lnTo>
                <a:lnTo>
                  <a:pt x="362049" y="32656"/>
                </a:lnTo>
                <a:lnTo>
                  <a:pt x="346989" y="35489"/>
                </a:lnTo>
                <a:lnTo>
                  <a:pt x="339235" y="38173"/>
                </a:lnTo>
                <a:lnTo>
                  <a:pt x="334612" y="38621"/>
                </a:lnTo>
                <a:lnTo>
                  <a:pt x="322236" y="36086"/>
                </a:lnTo>
                <a:lnTo>
                  <a:pt x="318508" y="33551"/>
                </a:lnTo>
                <a:lnTo>
                  <a:pt x="309710" y="32358"/>
                </a:lnTo>
                <a:lnTo>
                  <a:pt x="300167" y="30121"/>
                </a:lnTo>
                <a:lnTo>
                  <a:pt x="298228" y="27139"/>
                </a:lnTo>
                <a:lnTo>
                  <a:pt x="292562" y="24306"/>
                </a:lnTo>
                <a:lnTo>
                  <a:pt x="289132" y="24604"/>
                </a:lnTo>
                <a:lnTo>
                  <a:pt x="287492" y="25499"/>
                </a:lnTo>
                <a:lnTo>
                  <a:pt x="285404" y="27586"/>
                </a:lnTo>
                <a:lnTo>
                  <a:pt x="282720" y="27139"/>
                </a:lnTo>
                <a:lnTo>
                  <a:pt x="279440" y="25200"/>
                </a:lnTo>
                <a:lnTo>
                  <a:pt x="276756" y="22218"/>
                </a:lnTo>
                <a:lnTo>
                  <a:pt x="273475" y="13868"/>
                </a:lnTo>
                <a:lnTo>
                  <a:pt x="271537" y="13122"/>
                </a:lnTo>
                <a:lnTo>
                  <a:pt x="270046" y="12824"/>
                </a:lnTo>
                <a:lnTo>
                  <a:pt x="260503" y="15508"/>
                </a:lnTo>
                <a:lnTo>
                  <a:pt x="253643" y="12376"/>
                </a:lnTo>
                <a:lnTo>
                  <a:pt x="251258" y="10140"/>
                </a:lnTo>
                <a:lnTo>
                  <a:pt x="249020" y="7008"/>
                </a:lnTo>
                <a:lnTo>
                  <a:pt x="249020" y="4772"/>
                </a:lnTo>
                <a:cubicBezTo>
                  <a:pt x="249020" y="4772"/>
                  <a:pt x="249468" y="3728"/>
                  <a:pt x="249468" y="3728"/>
                </a:cubicBezTo>
                <a:lnTo>
                  <a:pt x="249766" y="2535"/>
                </a:lnTo>
                <a:lnTo>
                  <a:pt x="245889" y="1342"/>
                </a:lnTo>
                <a:lnTo>
                  <a:pt x="239179" y="4772"/>
                </a:lnTo>
                <a:lnTo>
                  <a:pt x="224566" y="4473"/>
                </a:lnTo>
                <a:lnTo>
                  <a:pt x="203243" y="2684"/>
                </a:lnTo>
                <a:lnTo>
                  <a:pt x="200708" y="3131"/>
                </a:lnTo>
                <a:lnTo>
                  <a:pt x="191761" y="6859"/>
                </a:lnTo>
                <a:lnTo>
                  <a:pt x="181174" y="9692"/>
                </a:lnTo>
                <a:lnTo>
                  <a:pt x="174911" y="12227"/>
                </a:lnTo>
                <a:lnTo>
                  <a:pt x="169095" y="16850"/>
                </a:lnTo>
                <a:lnTo>
                  <a:pt x="152544" y="25648"/>
                </a:lnTo>
                <a:lnTo>
                  <a:pt x="149562" y="31016"/>
                </a:lnTo>
                <a:lnTo>
                  <a:pt x="147176" y="32656"/>
                </a:lnTo>
                <a:lnTo>
                  <a:pt x="135395" y="33402"/>
                </a:lnTo>
                <a:lnTo>
                  <a:pt x="123168" y="29674"/>
                </a:lnTo>
                <a:lnTo>
                  <a:pt x="111985" y="31165"/>
                </a:lnTo>
                <a:lnTo>
                  <a:pt x="96328" y="28630"/>
                </a:lnTo>
                <a:lnTo>
                  <a:pt x="91705" y="28630"/>
                </a:lnTo>
                <a:cubicBezTo>
                  <a:pt x="91705" y="28630"/>
                  <a:pt x="90363" y="30270"/>
                  <a:pt x="90363" y="30270"/>
                </a:cubicBezTo>
                <a:lnTo>
                  <a:pt x="89618" y="32805"/>
                </a:lnTo>
                <a:lnTo>
                  <a:pt x="89021" y="35936"/>
                </a:lnTo>
                <a:lnTo>
                  <a:pt x="89916" y="37428"/>
                </a:lnTo>
                <a:lnTo>
                  <a:pt x="90810" y="38322"/>
                </a:lnTo>
                <a:lnTo>
                  <a:pt x="94688" y="41305"/>
                </a:lnTo>
                <a:lnTo>
                  <a:pt x="97521" y="42498"/>
                </a:lnTo>
                <a:lnTo>
                  <a:pt x="109002" y="44138"/>
                </a:lnTo>
                <a:lnTo>
                  <a:pt x="110344" y="44138"/>
                </a:lnTo>
                <a:cubicBezTo>
                  <a:pt x="110344" y="44138"/>
                  <a:pt x="110344" y="44883"/>
                  <a:pt x="110344" y="44883"/>
                </a:cubicBezTo>
                <a:lnTo>
                  <a:pt x="101397" y="45778"/>
                </a:lnTo>
                <a:lnTo>
                  <a:pt x="89469" y="47717"/>
                </a:lnTo>
                <a:lnTo>
                  <a:pt x="86933" y="48313"/>
                </a:lnTo>
                <a:lnTo>
                  <a:pt x="82460" y="51444"/>
                </a:lnTo>
                <a:lnTo>
                  <a:pt x="83802" y="52488"/>
                </a:lnTo>
                <a:lnTo>
                  <a:pt x="85144" y="53234"/>
                </a:lnTo>
                <a:lnTo>
                  <a:pt x="87232" y="53681"/>
                </a:lnTo>
                <a:lnTo>
                  <a:pt x="89319" y="55023"/>
                </a:lnTo>
                <a:lnTo>
                  <a:pt x="88127" y="56067"/>
                </a:lnTo>
                <a:lnTo>
                  <a:pt x="81118" y="56067"/>
                </a:lnTo>
                <a:cubicBezTo>
                  <a:pt x="81118" y="56067"/>
                  <a:pt x="78285" y="56514"/>
                  <a:pt x="78285" y="56514"/>
                </a:cubicBezTo>
                <a:lnTo>
                  <a:pt x="69338" y="55620"/>
                </a:lnTo>
                <a:lnTo>
                  <a:pt x="60690" y="56663"/>
                </a:lnTo>
                <a:lnTo>
                  <a:pt x="59795" y="56365"/>
                </a:lnTo>
                <a:lnTo>
                  <a:pt x="60690" y="54576"/>
                </a:lnTo>
                <a:lnTo>
                  <a:pt x="61435" y="53532"/>
                </a:lnTo>
                <a:lnTo>
                  <a:pt x="61435" y="52786"/>
                </a:lnTo>
                <a:cubicBezTo>
                  <a:pt x="61435" y="52786"/>
                  <a:pt x="58304" y="52041"/>
                  <a:pt x="58304" y="52041"/>
                </a:cubicBezTo>
                <a:lnTo>
                  <a:pt x="55470" y="52041"/>
                </a:lnTo>
                <a:cubicBezTo>
                  <a:pt x="55470" y="52041"/>
                  <a:pt x="54427" y="53085"/>
                  <a:pt x="54427" y="53085"/>
                </a:cubicBezTo>
                <a:lnTo>
                  <a:pt x="57558" y="56365"/>
                </a:lnTo>
                <a:lnTo>
                  <a:pt x="56067" y="57409"/>
                </a:lnTo>
                <a:lnTo>
                  <a:pt x="54427" y="58155"/>
                </a:lnTo>
                <a:lnTo>
                  <a:pt x="47716" y="58453"/>
                </a:lnTo>
                <a:lnTo>
                  <a:pt x="43988" y="56663"/>
                </a:lnTo>
                <a:lnTo>
                  <a:pt x="43541" y="55470"/>
                </a:lnTo>
                <a:lnTo>
                  <a:pt x="42796" y="54128"/>
                </a:lnTo>
                <a:lnTo>
                  <a:pt x="38471" y="54128"/>
                </a:lnTo>
                <a:cubicBezTo>
                  <a:pt x="38471" y="54128"/>
                  <a:pt x="35638" y="56067"/>
                  <a:pt x="35638" y="56067"/>
                </a:cubicBezTo>
                <a:lnTo>
                  <a:pt x="28481" y="56067"/>
                </a:lnTo>
                <a:cubicBezTo>
                  <a:pt x="28481" y="56067"/>
                  <a:pt x="21621" y="62479"/>
                  <a:pt x="21621" y="62479"/>
                </a:cubicBezTo>
                <a:lnTo>
                  <a:pt x="17297" y="67996"/>
                </a:lnTo>
                <a:lnTo>
                  <a:pt x="13868" y="69189"/>
                </a:lnTo>
                <a:lnTo>
                  <a:pt x="12973" y="72917"/>
                </a:lnTo>
                <a:lnTo>
                  <a:pt x="12973" y="79925"/>
                </a:lnTo>
                <a:cubicBezTo>
                  <a:pt x="12973" y="79925"/>
                  <a:pt x="11631" y="82758"/>
                  <a:pt x="11631" y="82758"/>
                </a:cubicBezTo>
                <a:lnTo>
                  <a:pt x="11631" y="84250"/>
                </a:lnTo>
                <a:cubicBezTo>
                  <a:pt x="11631" y="84250"/>
                  <a:pt x="11929" y="86039"/>
                  <a:pt x="11929" y="86039"/>
                </a:cubicBezTo>
                <a:lnTo>
                  <a:pt x="18192" y="85442"/>
                </a:lnTo>
                <a:lnTo>
                  <a:pt x="21771" y="84250"/>
                </a:lnTo>
                <a:lnTo>
                  <a:pt x="30867" y="82908"/>
                </a:lnTo>
                <a:lnTo>
                  <a:pt x="32805" y="83355"/>
                </a:lnTo>
                <a:lnTo>
                  <a:pt x="33103" y="84399"/>
                </a:lnTo>
                <a:lnTo>
                  <a:pt x="30568" y="87530"/>
                </a:lnTo>
                <a:lnTo>
                  <a:pt x="27884" y="90065"/>
                </a:lnTo>
                <a:lnTo>
                  <a:pt x="27139" y="91556"/>
                </a:lnTo>
                <a:lnTo>
                  <a:pt x="28182" y="92600"/>
                </a:lnTo>
                <a:lnTo>
                  <a:pt x="31761" y="97222"/>
                </a:lnTo>
                <a:lnTo>
                  <a:pt x="31761" y="99161"/>
                </a:lnTo>
                <a:cubicBezTo>
                  <a:pt x="31761" y="99161"/>
                  <a:pt x="30568" y="100503"/>
                  <a:pt x="30568" y="100503"/>
                </a:cubicBezTo>
                <a:lnTo>
                  <a:pt x="30568" y="102143"/>
                </a:lnTo>
                <a:cubicBezTo>
                  <a:pt x="30568" y="102143"/>
                  <a:pt x="32059" y="103336"/>
                  <a:pt x="32059" y="103336"/>
                </a:cubicBezTo>
                <a:lnTo>
                  <a:pt x="33551" y="103038"/>
                </a:lnTo>
                <a:lnTo>
                  <a:pt x="34893" y="103485"/>
                </a:lnTo>
                <a:lnTo>
                  <a:pt x="36085" y="104529"/>
                </a:lnTo>
                <a:lnTo>
                  <a:pt x="33401" y="108108"/>
                </a:lnTo>
                <a:lnTo>
                  <a:pt x="30270" y="109450"/>
                </a:lnTo>
                <a:lnTo>
                  <a:pt x="29525" y="110345"/>
                </a:lnTo>
                <a:lnTo>
                  <a:pt x="30121" y="111985"/>
                </a:lnTo>
                <a:lnTo>
                  <a:pt x="30121" y="113028"/>
                </a:lnTo>
                <a:cubicBezTo>
                  <a:pt x="30121" y="113028"/>
                  <a:pt x="31463" y="115265"/>
                  <a:pt x="31463" y="115265"/>
                </a:cubicBezTo>
                <a:lnTo>
                  <a:pt x="33253" y="117651"/>
                </a:lnTo>
                <a:lnTo>
                  <a:pt x="34893" y="118695"/>
                </a:lnTo>
                <a:lnTo>
                  <a:pt x="39515" y="118695"/>
                </a:lnTo>
                <a:cubicBezTo>
                  <a:pt x="39515" y="118695"/>
                  <a:pt x="38322" y="119739"/>
                  <a:pt x="38322" y="119739"/>
                </a:cubicBezTo>
                <a:lnTo>
                  <a:pt x="32059" y="121081"/>
                </a:lnTo>
                <a:lnTo>
                  <a:pt x="29674" y="120633"/>
                </a:lnTo>
                <a:lnTo>
                  <a:pt x="28481" y="119739"/>
                </a:lnTo>
                <a:lnTo>
                  <a:pt x="27735" y="120186"/>
                </a:lnTo>
                <a:lnTo>
                  <a:pt x="27139" y="122423"/>
                </a:lnTo>
                <a:lnTo>
                  <a:pt x="26244" y="121826"/>
                </a:lnTo>
                <a:lnTo>
                  <a:pt x="25051" y="119739"/>
                </a:lnTo>
                <a:lnTo>
                  <a:pt x="25498" y="117502"/>
                </a:lnTo>
                <a:lnTo>
                  <a:pt x="24902" y="115265"/>
                </a:lnTo>
                <a:lnTo>
                  <a:pt x="22964" y="112879"/>
                </a:lnTo>
                <a:lnTo>
                  <a:pt x="21025" y="112432"/>
                </a:lnTo>
                <a:lnTo>
                  <a:pt x="19385" y="113028"/>
                </a:lnTo>
                <a:lnTo>
                  <a:pt x="19385" y="114967"/>
                </a:lnTo>
                <a:cubicBezTo>
                  <a:pt x="19385" y="114967"/>
                  <a:pt x="20727" y="118844"/>
                  <a:pt x="20727" y="118844"/>
                </a:cubicBezTo>
                <a:lnTo>
                  <a:pt x="20429" y="121230"/>
                </a:lnTo>
                <a:lnTo>
                  <a:pt x="18490" y="121230"/>
                </a:lnTo>
                <a:cubicBezTo>
                  <a:pt x="18490" y="121230"/>
                  <a:pt x="17148" y="124063"/>
                  <a:pt x="17148" y="124063"/>
                </a:cubicBezTo>
                <a:lnTo>
                  <a:pt x="18192" y="125107"/>
                </a:lnTo>
                <a:lnTo>
                  <a:pt x="20727" y="126002"/>
                </a:lnTo>
                <a:lnTo>
                  <a:pt x="23262" y="127642"/>
                </a:lnTo>
                <a:lnTo>
                  <a:pt x="24753" y="128089"/>
                </a:lnTo>
                <a:lnTo>
                  <a:pt x="25797" y="127194"/>
                </a:lnTo>
                <a:lnTo>
                  <a:pt x="27437" y="126449"/>
                </a:lnTo>
                <a:lnTo>
                  <a:pt x="30717" y="128387"/>
                </a:lnTo>
                <a:lnTo>
                  <a:pt x="32656" y="131071"/>
                </a:lnTo>
                <a:lnTo>
                  <a:pt x="34445" y="130773"/>
                </a:lnTo>
                <a:lnTo>
                  <a:pt x="40112" y="133159"/>
                </a:lnTo>
                <a:lnTo>
                  <a:pt x="42050" y="133457"/>
                </a:lnTo>
                <a:lnTo>
                  <a:pt x="42646" y="136589"/>
                </a:lnTo>
                <a:lnTo>
                  <a:pt x="41901" y="141509"/>
                </a:lnTo>
                <a:lnTo>
                  <a:pt x="38024" y="142702"/>
                </a:lnTo>
                <a:lnTo>
                  <a:pt x="37726" y="143597"/>
                </a:lnTo>
                <a:lnTo>
                  <a:pt x="39813" y="145386"/>
                </a:lnTo>
                <a:lnTo>
                  <a:pt x="41304" y="148965"/>
                </a:lnTo>
                <a:lnTo>
                  <a:pt x="41752" y="152246"/>
                </a:lnTo>
                <a:lnTo>
                  <a:pt x="43541" y="153588"/>
                </a:lnTo>
                <a:lnTo>
                  <a:pt x="45778" y="153886"/>
                </a:lnTo>
                <a:lnTo>
                  <a:pt x="46374" y="154930"/>
                </a:lnTo>
                <a:lnTo>
                  <a:pt x="49506" y="156719"/>
                </a:lnTo>
                <a:lnTo>
                  <a:pt x="49953" y="159403"/>
                </a:lnTo>
                <a:lnTo>
                  <a:pt x="45629" y="160745"/>
                </a:lnTo>
                <a:lnTo>
                  <a:pt x="43840" y="160745"/>
                </a:lnTo>
                <a:cubicBezTo>
                  <a:pt x="43840" y="160745"/>
                  <a:pt x="42498" y="162087"/>
                  <a:pt x="42498" y="162087"/>
                </a:cubicBezTo>
                <a:lnTo>
                  <a:pt x="42796" y="165368"/>
                </a:lnTo>
                <a:lnTo>
                  <a:pt x="43988" y="165368"/>
                </a:lnTo>
                <a:cubicBezTo>
                  <a:pt x="43988" y="165368"/>
                  <a:pt x="45032" y="164026"/>
                  <a:pt x="45032" y="164026"/>
                </a:cubicBezTo>
                <a:lnTo>
                  <a:pt x="53383" y="164473"/>
                </a:lnTo>
                <a:lnTo>
                  <a:pt x="65610" y="163727"/>
                </a:lnTo>
                <a:lnTo>
                  <a:pt x="68443" y="163727"/>
                </a:lnTo>
                <a:cubicBezTo>
                  <a:pt x="68443" y="163727"/>
                  <a:pt x="67996" y="164771"/>
                  <a:pt x="67996" y="164771"/>
                </a:cubicBezTo>
                <a:lnTo>
                  <a:pt x="64268" y="167157"/>
                </a:lnTo>
                <a:lnTo>
                  <a:pt x="62180" y="169990"/>
                </a:lnTo>
                <a:lnTo>
                  <a:pt x="60242" y="170736"/>
                </a:lnTo>
                <a:lnTo>
                  <a:pt x="52190" y="171481"/>
                </a:lnTo>
                <a:lnTo>
                  <a:pt x="50251" y="172376"/>
                </a:lnTo>
                <a:lnTo>
                  <a:pt x="48015" y="172823"/>
                </a:lnTo>
                <a:lnTo>
                  <a:pt x="47716" y="173867"/>
                </a:lnTo>
                <a:lnTo>
                  <a:pt x="49953" y="174762"/>
                </a:lnTo>
                <a:lnTo>
                  <a:pt x="52935" y="175060"/>
                </a:lnTo>
                <a:lnTo>
                  <a:pt x="56812" y="173121"/>
                </a:lnTo>
                <a:lnTo>
                  <a:pt x="64119" y="172674"/>
                </a:lnTo>
                <a:lnTo>
                  <a:pt x="62330" y="175209"/>
                </a:lnTo>
                <a:lnTo>
                  <a:pt x="62330" y="176402"/>
                </a:lnTo>
                <a:cubicBezTo>
                  <a:pt x="62330" y="176402"/>
                  <a:pt x="64865" y="175955"/>
                  <a:pt x="64865" y="175955"/>
                </a:cubicBezTo>
                <a:lnTo>
                  <a:pt x="67101" y="174762"/>
                </a:lnTo>
                <a:lnTo>
                  <a:pt x="69935" y="170885"/>
                </a:lnTo>
                <a:lnTo>
                  <a:pt x="74706" y="171183"/>
                </a:lnTo>
                <a:lnTo>
                  <a:pt x="80820" y="174464"/>
                </a:lnTo>
                <a:lnTo>
                  <a:pt x="83504" y="175209"/>
                </a:lnTo>
                <a:lnTo>
                  <a:pt x="85591" y="175209"/>
                </a:lnTo>
                <a:cubicBezTo>
                  <a:pt x="85591" y="175209"/>
                  <a:pt x="87530" y="174016"/>
                  <a:pt x="87530" y="174016"/>
                </a:cubicBezTo>
                <a:lnTo>
                  <a:pt x="89319" y="174762"/>
                </a:lnTo>
                <a:lnTo>
                  <a:pt x="89767" y="176551"/>
                </a:lnTo>
                <a:lnTo>
                  <a:pt x="89767" y="178042"/>
                </a:lnTo>
                <a:cubicBezTo>
                  <a:pt x="89767" y="178042"/>
                  <a:pt x="91258" y="180279"/>
                  <a:pt x="91258" y="180279"/>
                </a:cubicBezTo>
                <a:lnTo>
                  <a:pt x="92003" y="184156"/>
                </a:lnTo>
                <a:lnTo>
                  <a:pt x="94091" y="186393"/>
                </a:lnTo>
                <a:lnTo>
                  <a:pt x="97372" y="188480"/>
                </a:lnTo>
                <a:lnTo>
                  <a:pt x="106318" y="191612"/>
                </a:lnTo>
                <a:lnTo>
                  <a:pt x="109002" y="191313"/>
                </a:lnTo>
                <a:lnTo>
                  <a:pt x="116756" y="188778"/>
                </a:lnTo>
                <a:lnTo>
                  <a:pt x="120633" y="186989"/>
                </a:lnTo>
                <a:lnTo>
                  <a:pt x="122273" y="187586"/>
                </a:lnTo>
                <a:lnTo>
                  <a:pt x="124659" y="188928"/>
                </a:lnTo>
                <a:lnTo>
                  <a:pt x="126150" y="188033"/>
                </a:lnTo>
                <a:lnTo>
                  <a:pt x="127194" y="186691"/>
                </a:lnTo>
                <a:lnTo>
                  <a:pt x="127791" y="182217"/>
                </a:lnTo>
                <a:lnTo>
                  <a:pt x="129133" y="179832"/>
                </a:lnTo>
                <a:lnTo>
                  <a:pt x="129729" y="171332"/>
                </a:lnTo>
                <a:lnTo>
                  <a:pt x="131370" y="169245"/>
                </a:lnTo>
                <a:lnTo>
                  <a:pt x="139422" y="169841"/>
                </a:lnTo>
                <a:lnTo>
                  <a:pt x="147026" y="170736"/>
                </a:lnTo>
                <a:lnTo>
                  <a:pt x="150009" y="171332"/>
                </a:lnTo>
                <a:lnTo>
                  <a:pt x="161192" y="177297"/>
                </a:lnTo>
                <a:lnTo>
                  <a:pt x="167604" y="179683"/>
                </a:lnTo>
                <a:lnTo>
                  <a:pt x="170437" y="182367"/>
                </a:lnTo>
                <a:lnTo>
                  <a:pt x="174463" y="188033"/>
                </a:lnTo>
                <a:lnTo>
                  <a:pt x="176998" y="190717"/>
                </a:lnTo>
                <a:lnTo>
                  <a:pt x="181174" y="193252"/>
                </a:lnTo>
                <a:lnTo>
                  <a:pt x="188033" y="195340"/>
                </a:lnTo>
                <a:lnTo>
                  <a:pt x="191612" y="193401"/>
                </a:lnTo>
                <a:lnTo>
                  <a:pt x="196085" y="193103"/>
                </a:lnTo>
                <a:lnTo>
                  <a:pt x="205032" y="191612"/>
                </a:lnTo>
                <a:lnTo>
                  <a:pt x="207119" y="191910"/>
                </a:lnTo>
                <a:lnTo>
                  <a:pt x="211593" y="190717"/>
                </a:lnTo>
                <a:lnTo>
                  <a:pt x="218452" y="187138"/>
                </a:lnTo>
                <a:lnTo>
                  <a:pt x="220241" y="185647"/>
                </a:lnTo>
                <a:lnTo>
                  <a:pt x="227548" y="177446"/>
                </a:lnTo>
                <a:lnTo>
                  <a:pt x="235451" y="171779"/>
                </a:lnTo>
                <a:lnTo>
                  <a:pt x="238135" y="170736"/>
                </a:lnTo>
                <a:lnTo>
                  <a:pt x="240969" y="171332"/>
                </a:lnTo>
                <a:lnTo>
                  <a:pt x="244398" y="173718"/>
                </a:lnTo>
                <a:lnTo>
                  <a:pt x="250512" y="176551"/>
                </a:lnTo>
                <a:lnTo>
                  <a:pt x="256178" y="178490"/>
                </a:lnTo>
                <a:lnTo>
                  <a:pt x="259906" y="177744"/>
                </a:lnTo>
                <a:lnTo>
                  <a:pt x="262292" y="175955"/>
                </a:lnTo>
                <a:lnTo>
                  <a:pt x="263186" y="173718"/>
                </a:lnTo>
                <a:lnTo>
                  <a:pt x="265125" y="172525"/>
                </a:lnTo>
                <a:lnTo>
                  <a:pt x="266914" y="172078"/>
                </a:lnTo>
                <a:lnTo>
                  <a:pt x="269598" y="169841"/>
                </a:lnTo>
                <a:lnTo>
                  <a:pt x="273326" y="167903"/>
                </a:lnTo>
                <a:lnTo>
                  <a:pt x="275563" y="169692"/>
                </a:lnTo>
                <a:lnTo>
                  <a:pt x="276756" y="171034"/>
                </a:lnTo>
                <a:lnTo>
                  <a:pt x="276756" y="173121"/>
                </a:lnTo>
                <a:cubicBezTo>
                  <a:pt x="276756" y="173121"/>
                  <a:pt x="276905" y="175806"/>
                  <a:pt x="276905" y="175806"/>
                </a:cubicBezTo>
                <a:lnTo>
                  <a:pt x="272730" y="180130"/>
                </a:lnTo>
                <a:lnTo>
                  <a:pt x="268853" y="183709"/>
                </a:lnTo>
                <a:lnTo>
                  <a:pt x="266914" y="186691"/>
                </a:lnTo>
                <a:lnTo>
                  <a:pt x="268853" y="191463"/>
                </a:lnTo>
                <a:lnTo>
                  <a:pt x="270642" y="196532"/>
                </a:lnTo>
                <a:lnTo>
                  <a:pt x="269002" y="199067"/>
                </a:lnTo>
                <a:lnTo>
                  <a:pt x="270940" y="199067"/>
                </a:lnTo>
                <a:cubicBezTo>
                  <a:pt x="270940" y="199067"/>
                  <a:pt x="275115" y="201752"/>
                  <a:pt x="275115" y="201752"/>
                </a:cubicBezTo>
                <a:lnTo>
                  <a:pt x="275861" y="201752"/>
                </a:lnTo>
                <a:cubicBezTo>
                  <a:pt x="275861" y="201752"/>
                  <a:pt x="277203" y="198471"/>
                  <a:pt x="277203" y="198471"/>
                </a:cubicBezTo>
                <a:lnTo>
                  <a:pt x="278396" y="197427"/>
                </a:lnTo>
                <a:lnTo>
                  <a:pt x="280931" y="196532"/>
                </a:lnTo>
                <a:lnTo>
                  <a:pt x="281676" y="191313"/>
                </a:lnTo>
                <a:lnTo>
                  <a:pt x="282870" y="190270"/>
                </a:lnTo>
                <a:lnTo>
                  <a:pt x="284361" y="189673"/>
                </a:lnTo>
                <a:lnTo>
                  <a:pt x="286598" y="189673"/>
                </a:lnTo>
                <a:cubicBezTo>
                  <a:pt x="286598" y="189673"/>
                  <a:pt x="288536" y="189226"/>
                  <a:pt x="288536" y="189226"/>
                </a:cubicBezTo>
                <a:lnTo>
                  <a:pt x="288536" y="188331"/>
                </a:lnTo>
                <a:cubicBezTo>
                  <a:pt x="288536" y="188331"/>
                  <a:pt x="285852" y="182217"/>
                  <a:pt x="285852" y="182217"/>
                </a:cubicBezTo>
                <a:lnTo>
                  <a:pt x="286150" y="180726"/>
                </a:lnTo>
                <a:lnTo>
                  <a:pt x="287492" y="174613"/>
                </a:lnTo>
                <a:lnTo>
                  <a:pt x="288387" y="172227"/>
                </a:lnTo>
                <a:lnTo>
                  <a:pt x="289132" y="171481"/>
                </a:lnTo>
                <a:lnTo>
                  <a:pt x="292264" y="171779"/>
                </a:lnTo>
                <a:lnTo>
                  <a:pt x="296588" y="172823"/>
                </a:lnTo>
                <a:lnTo>
                  <a:pt x="297781" y="174613"/>
                </a:lnTo>
                <a:lnTo>
                  <a:pt x="299868" y="176104"/>
                </a:lnTo>
                <a:lnTo>
                  <a:pt x="303000" y="176104"/>
                </a:lnTo>
                <a:cubicBezTo>
                  <a:pt x="303000" y="176104"/>
                  <a:pt x="306728" y="176253"/>
                  <a:pt x="306728" y="176253"/>
                </a:cubicBezTo>
                <a:lnTo>
                  <a:pt x="309561" y="176253"/>
                </a:lnTo>
                <a:cubicBezTo>
                  <a:pt x="309561" y="176253"/>
                  <a:pt x="311798" y="175209"/>
                  <a:pt x="311798" y="175209"/>
                </a:cubicBezTo>
                <a:lnTo>
                  <a:pt x="317017" y="173121"/>
                </a:lnTo>
                <a:lnTo>
                  <a:pt x="319552" y="172376"/>
                </a:lnTo>
                <a:lnTo>
                  <a:pt x="321937" y="171481"/>
                </a:lnTo>
                <a:lnTo>
                  <a:pt x="329393" y="168052"/>
                </a:lnTo>
                <a:lnTo>
                  <a:pt x="332376" y="168350"/>
                </a:lnTo>
                <a:lnTo>
                  <a:pt x="334463" y="168797"/>
                </a:lnTo>
                <a:lnTo>
                  <a:pt x="336104" y="169394"/>
                </a:lnTo>
                <a:lnTo>
                  <a:pt x="339682" y="171630"/>
                </a:lnTo>
                <a:lnTo>
                  <a:pt x="342665" y="174016"/>
                </a:lnTo>
                <a:lnTo>
                  <a:pt x="344752" y="174762"/>
                </a:lnTo>
                <a:lnTo>
                  <a:pt x="348480" y="174762"/>
                </a:lnTo>
                <a:cubicBezTo>
                  <a:pt x="348480" y="174762"/>
                  <a:pt x="353848" y="175209"/>
                  <a:pt x="353848" y="175209"/>
                </a:cubicBezTo>
                <a:lnTo>
                  <a:pt x="360409" y="175209"/>
                </a:lnTo>
                <a:cubicBezTo>
                  <a:pt x="360409" y="175209"/>
                  <a:pt x="364286" y="174464"/>
                  <a:pt x="364286" y="174464"/>
                </a:cubicBezTo>
                <a:lnTo>
                  <a:pt x="369207" y="173271"/>
                </a:lnTo>
                <a:lnTo>
                  <a:pt x="377855" y="170587"/>
                </a:lnTo>
                <a:lnTo>
                  <a:pt x="389337" y="164771"/>
                </a:lnTo>
                <a:lnTo>
                  <a:pt x="396047" y="161938"/>
                </a:lnTo>
                <a:lnTo>
                  <a:pt x="398880" y="161640"/>
                </a:lnTo>
                <a:lnTo>
                  <a:pt x="402608" y="161640"/>
                </a:lnTo>
                <a:cubicBezTo>
                  <a:pt x="402608" y="161640"/>
                  <a:pt x="406336" y="162385"/>
                  <a:pt x="406336" y="162385"/>
                </a:cubicBezTo>
                <a:lnTo>
                  <a:pt x="410661" y="162833"/>
                </a:lnTo>
                <a:lnTo>
                  <a:pt x="412599" y="162833"/>
                </a:lnTo>
                <a:cubicBezTo>
                  <a:pt x="412599" y="162833"/>
                  <a:pt x="417222" y="162236"/>
                  <a:pt x="417222" y="162236"/>
                </a:cubicBezTo>
                <a:lnTo>
                  <a:pt x="423186" y="161043"/>
                </a:lnTo>
                <a:lnTo>
                  <a:pt x="426914" y="160149"/>
                </a:lnTo>
                <a:lnTo>
                  <a:pt x="431537" y="158658"/>
                </a:lnTo>
                <a:lnTo>
                  <a:pt x="434370" y="156122"/>
                </a:lnTo>
                <a:lnTo>
                  <a:pt x="435264" y="155824"/>
                </a:lnTo>
                <a:lnTo>
                  <a:pt x="436457" y="156272"/>
                </a:lnTo>
                <a:lnTo>
                  <a:pt x="437054" y="156272"/>
                </a:lnTo>
                <a:cubicBezTo>
                  <a:pt x="437054" y="156272"/>
                  <a:pt x="438246" y="157912"/>
                  <a:pt x="438246" y="157912"/>
                </a:cubicBezTo>
                <a:lnTo>
                  <a:pt x="439440" y="161789"/>
                </a:lnTo>
                <a:lnTo>
                  <a:pt x="441974" y="161192"/>
                </a:lnTo>
                <a:lnTo>
                  <a:pt x="446746" y="157315"/>
                </a:lnTo>
                <a:lnTo>
                  <a:pt x="449579" y="153737"/>
                </a:lnTo>
                <a:lnTo>
                  <a:pt x="450474" y="153438"/>
                </a:lnTo>
                <a:lnTo>
                  <a:pt x="453009" y="154631"/>
                </a:lnTo>
                <a:lnTo>
                  <a:pt x="454798" y="154930"/>
                </a:lnTo>
                <a:lnTo>
                  <a:pt x="458973" y="153588"/>
                </a:lnTo>
                <a:lnTo>
                  <a:pt x="461359" y="154333"/>
                </a:lnTo>
                <a:lnTo>
                  <a:pt x="463447" y="155228"/>
                </a:lnTo>
                <a:lnTo>
                  <a:pt x="464640" y="155228"/>
                </a:lnTo>
                <a:cubicBezTo>
                  <a:pt x="464640" y="155228"/>
                  <a:pt x="470157" y="157465"/>
                  <a:pt x="470157" y="157465"/>
                </a:cubicBezTo>
                <a:lnTo>
                  <a:pt x="471499" y="157763"/>
                </a:lnTo>
                <a:lnTo>
                  <a:pt x="474332" y="158061"/>
                </a:lnTo>
                <a:lnTo>
                  <a:pt x="478507" y="158061"/>
                </a:lnTo>
                <a:cubicBezTo>
                  <a:pt x="478507" y="158061"/>
                  <a:pt x="481191" y="156719"/>
                  <a:pt x="481191" y="156719"/>
                </a:cubicBezTo>
                <a:lnTo>
                  <a:pt x="483130" y="155377"/>
                </a:lnTo>
                <a:lnTo>
                  <a:pt x="484472" y="155377"/>
                </a:lnTo>
                <a:cubicBezTo>
                  <a:pt x="484472" y="155377"/>
                  <a:pt x="485814" y="155675"/>
                  <a:pt x="485814" y="155675"/>
                </a:cubicBezTo>
                <a:lnTo>
                  <a:pt x="486858" y="156272"/>
                </a:lnTo>
                <a:lnTo>
                  <a:pt x="487752" y="157315"/>
                </a:lnTo>
                <a:lnTo>
                  <a:pt x="488200" y="158807"/>
                </a:lnTo>
                <a:lnTo>
                  <a:pt x="488200" y="163578"/>
                </a:lnTo>
                <a:cubicBezTo>
                  <a:pt x="488200" y="163578"/>
                  <a:pt x="488498" y="164771"/>
                  <a:pt x="488498" y="164771"/>
                </a:cubicBezTo>
                <a:lnTo>
                  <a:pt x="489244" y="165666"/>
                </a:lnTo>
                <a:lnTo>
                  <a:pt x="490138" y="165666"/>
                </a:lnTo>
                <a:cubicBezTo>
                  <a:pt x="490138" y="165666"/>
                  <a:pt x="491331" y="164771"/>
                  <a:pt x="491331" y="164771"/>
                </a:cubicBezTo>
                <a:lnTo>
                  <a:pt x="493270" y="163280"/>
                </a:lnTo>
                <a:lnTo>
                  <a:pt x="495805" y="161640"/>
                </a:lnTo>
                <a:lnTo>
                  <a:pt x="497594" y="160149"/>
                </a:lnTo>
                <a:lnTo>
                  <a:pt x="498638" y="159552"/>
                </a:lnTo>
                <a:lnTo>
                  <a:pt x="500278" y="159552"/>
                </a:lnTo>
                <a:cubicBezTo>
                  <a:pt x="500278" y="159552"/>
                  <a:pt x="501918" y="159850"/>
                  <a:pt x="501918" y="159850"/>
                </a:cubicBezTo>
                <a:lnTo>
                  <a:pt x="502813" y="160596"/>
                </a:lnTo>
                <a:lnTo>
                  <a:pt x="502813" y="160149"/>
                </a:lnTo>
                <a:cubicBezTo>
                  <a:pt x="502813" y="160149"/>
                  <a:pt x="502664" y="158210"/>
                  <a:pt x="502664" y="158210"/>
                </a:cubicBezTo>
                <a:lnTo>
                  <a:pt x="503708" y="156570"/>
                </a:lnTo>
                <a:lnTo>
                  <a:pt x="503708" y="15597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 name="Turkmenistan__">
            <a:extLst>
              <a:ext uri="{FF2B5EF4-FFF2-40B4-BE49-F238E27FC236}">
                <a16:creationId xmlns:a16="http://schemas.microsoft.com/office/drawing/2014/main" id="{38B33FFD-4FE8-C43A-CA18-0A2728A11842}"/>
              </a:ext>
            </a:extLst>
          </p:cNvPr>
          <p:cNvSpPr/>
          <p:nvPr/>
        </p:nvSpPr>
        <p:spPr>
          <a:xfrm>
            <a:off x="7383751" y="2846449"/>
            <a:ext cx="371741" cy="261063"/>
          </a:xfrm>
          <a:custGeom>
            <a:avLst/>
            <a:gdLst>
              <a:gd name="connsiteX0" fmla="*/ 15508 w 371741"/>
              <a:gd name="connsiteY0" fmla="*/ 120335 h 243205"/>
              <a:gd name="connsiteX1" fmla="*/ 14464 w 371741"/>
              <a:gd name="connsiteY1" fmla="*/ 120335 h 243205"/>
              <a:gd name="connsiteX2" fmla="*/ 13569 w 371741"/>
              <a:gd name="connsiteY2" fmla="*/ 121677 h 243205"/>
              <a:gd name="connsiteX3" fmla="*/ 14315 w 371741"/>
              <a:gd name="connsiteY3" fmla="*/ 126598 h 243205"/>
              <a:gd name="connsiteX4" fmla="*/ 15806 w 371741"/>
              <a:gd name="connsiteY4" fmla="*/ 131071 h 243205"/>
              <a:gd name="connsiteX5" fmla="*/ 16104 w 371741"/>
              <a:gd name="connsiteY5" fmla="*/ 129580 h 243205"/>
              <a:gd name="connsiteX6" fmla="*/ 14613 w 371741"/>
              <a:gd name="connsiteY6" fmla="*/ 122125 h 243205"/>
              <a:gd name="connsiteX7" fmla="*/ 15657 w 371741"/>
              <a:gd name="connsiteY7" fmla="*/ 120335 h 243205"/>
              <a:gd name="connsiteX8" fmla="*/ 369058 w 371741"/>
              <a:gd name="connsiteY8" fmla="*/ 162087 h 243205"/>
              <a:gd name="connsiteX9" fmla="*/ 371742 w 371741"/>
              <a:gd name="connsiteY9" fmla="*/ 157465 h 243205"/>
              <a:gd name="connsiteX10" fmla="*/ 371742 w 371741"/>
              <a:gd name="connsiteY10" fmla="*/ 156570 h 243205"/>
              <a:gd name="connsiteX11" fmla="*/ 371145 w 371741"/>
              <a:gd name="connsiteY11" fmla="*/ 155675 h 243205"/>
              <a:gd name="connsiteX12" fmla="*/ 370250 w 371741"/>
              <a:gd name="connsiteY12" fmla="*/ 154930 h 243205"/>
              <a:gd name="connsiteX13" fmla="*/ 365330 w 371741"/>
              <a:gd name="connsiteY13" fmla="*/ 153588 h 243205"/>
              <a:gd name="connsiteX14" fmla="*/ 363839 w 371741"/>
              <a:gd name="connsiteY14" fmla="*/ 152842 h 243205"/>
              <a:gd name="connsiteX15" fmla="*/ 361900 w 371741"/>
              <a:gd name="connsiteY15" fmla="*/ 151351 h 243205"/>
              <a:gd name="connsiteX16" fmla="*/ 359514 w 371741"/>
              <a:gd name="connsiteY16" fmla="*/ 149860 h 243205"/>
              <a:gd name="connsiteX17" fmla="*/ 357427 w 371741"/>
              <a:gd name="connsiteY17" fmla="*/ 148816 h 243205"/>
              <a:gd name="connsiteX18" fmla="*/ 354146 w 371741"/>
              <a:gd name="connsiteY18" fmla="*/ 147474 h 243205"/>
              <a:gd name="connsiteX19" fmla="*/ 351164 w 371741"/>
              <a:gd name="connsiteY19" fmla="*/ 146728 h 243205"/>
              <a:gd name="connsiteX20" fmla="*/ 349374 w 371741"/>
              <a:gd name="connsiteY20" fmla="*/ 147325 h 243205"/>
              <a:gd name="connsiteX21" fmla="*/ 347734 w 371741"/>
              <a:gd name="connsiteY21" fmla="*/ 148070 h 243205"/>
              <a:gd name="connsiteX22" fmla="*/ 346243 w 371741"/>
              <a:gd name="connsiteY22" fmla="*/ 148070 h 243205"/>
              <a:gd name="connsiteX23" fmla="*/ 344752 w 371741"/>
              <a:gd name="connsiteY23" fmla="*/ 147623 h 243205"/>
              <a:gd name="connsiteX24" fmla="*/ 339086 w 371741"/>
              <a:gd name="connsiteY24" fmla="*/ 144044 h 243205"/>
              <a:gd name="connsiteX25" fmla="*/ 330586 w 371741"/>
              <a:gd name="connsiteY25" fmla="*/ 137931 h 243205"/>
              <a:gd name="connsiteX26" fmla="*/ 323876 w 371741"/>
              <a:gd name="connsiteY26" fmla="*/ 133756 h 243205"/>
              <a:gd name="connsiteX27" fmla="*/ 319701 w 371741"/>
              <a:gd name="connsiteY27" fmla="*/ 131668 h 243205"/>
              <a:gd name="connsiteX28" fmla="*/ 318657 w 371741"/>
              <a:gd name="connsiteY28" fmla="*/ 131071 h 243205"/>
              <a:gd name="connsiteX29" fmla="*/ 316271 w 371741"/>
              <a:gd name="connsiteY29" fmla="*/ 129133 h 243205"/>
              <a:gd name="connsiteX30" fmla="*/ 310455 w 371741"/>
              <a:gd name="connsiteY30" fmla="*/ 123914 h 243205"/>
              <a:gd name="connsiteX31" fmla="*/ 306579 w 371741"/>
              <a:gd name="connsiteY31" fmla="*/ 124660 h 243205"/>
              <a:gd name="connsiteX32" fmla="*/ 301062 w 371741"/>
              <a:gd name="connsiteY32" fmla="*/ 121379 h 243205"/>
              <a:gd name="connsiteX33" fmla="*/ 296141 w 371741"/>
              <a:gd name="connsiteY33" fmla="*/ 118099 h 243205"/>
              <a:gd name="connsiteX34" fmla="*/ 294948 w 371741"/>
              <a:gd name="connsiteY34" fmla="*/ 117204 h 243205"/>
              <a:gd name="connsiteX35" fmla="*/ 289281 w 371741"/>
              <a:gd name="connsiteY35" fmla="*/ 111090 h 243205"/>
              <a:gd name="connsiteX36" fmla="*/ 283615 w 371741"/>
              <a:gd name="connsiteY36" fmla="*/ 107213 h 243205"/>
              <a:gd name="connsiteX37" fmla="*/ 277501 w 371741"/>
              <a:gd name="connsiteY37" fmla="*/ 102889 h 243205"/>
              <a:gd name="connsiteX38" fmla="*/ 273475 w 371741"/>
              <a:gd name="connsiteY38" fmla="*/ 100205 h 243205"/>
              <a:gd name="connsiteX39" fmla="*/ 266765 w 371741"/>
              <a:gd name="connsiteY39" fmla="*/ 95582 h 243205"/>
              <a:gd name="connsiteX40" fmla="*/ 263485 w 371741"/>
              <a:gd name="connsiteY40" fmla="*/ 92749 h 243205"/>
              <a:gd name="connsiteX41" fmla="*/ 262441 w 371741"/>
              <a:gd name="connsiteY41" fmla="*/ 91705 h 243205"/>
              <a:gd name="connsiteX42" fmla="*/ 261397 w 371741"/>
              <a:gd name="connsiteY42" fmla="*/ 89767 h 243205"/>
              <a:gd name="connsiteX43" fmla="*/ 259608 w 371741"/>
              <a:gd name="connsiteY43" fmla="*/ 80223 h 243205"/>
              <a:gd name="connsiteX44" fmla="*/ 257520 w 371741"/>
              <a:gd name="connsiteY44" fmla="*/ 75899 h 243205"/>
              <a:gd name="connsiteX45" fmla="*/ 254687 w 371741"/>
              <a:gd name="connsiteY45" fmla="*/ 73513 h 243205"/>
              <a:gd name="connsiteX46" fmla="*/ 252301 w 371741"/>
              <a:gd name="connsiteY46" fmla="*/ 68891 h 243205"/>
              <a:gd name="connsiteX47" fmla="*/ 250214 w 371741"/>
              <a:gd name="connsiteY47" fmla="*/ 62031 h 243205"/>
              <a:gd name="connsiteX48" fmla="*/ 248573 w 371741"/>
              <a:gd name="connsiteY48" fmla="*/ 57558 h 243205"/>
              <a:gd name="connsiteX49" fmla="*/ 247231 w 371741"/>
              <a:gd name="connsiteY49" fmla="*/ 55471 h 243205"/>
              <a:gd name="connsiteX50" fmla="*/ 244547 w 371741"/>
              <a:gd name="connsiteY50" fmla="*/ 53234 h 243205"/>
              <a:gd name="connsiteX51" fmla="*/ 240521 w 371741"/>
              <a:gd name="connsiteY51" fmla="*/ 50699 h 243205"/>
              <a:gd name="connsiteX52" fmla="*/ 236644 w 371741"/>
              <a:gd name="connsiteY52" fmla="*/ 49506 h 243205"/>
              <a:gd name="connsiteX53" fmla="*/ 235302 w 371741"/>
              <a:gd name="connsiteY53" fmla="*/ 49506 h 243205"/>
              <a:gd name="connsiteX54" fmla="*/ 234556 w 371741"/>
              <a:gd name="connsiteY54" fmla="*/ 49804 h 243205"/>
              <a:gd name="connsiteX55" fmla="*/ 233811 w 371741"/>
              <a:gd name="connsiteY55" fmla="*/ 50252 h 243205"/>
              <a:gd name="connsiteX56" fmla="*/ 232320 w 371741"/>
              <a:gd name="connsiteY56" fmla="*/ 52041 h 243205"/>
              <a:gd name="connsiteX57" fmla="*/ 230083 w 371741"/>
              <a:gd name="connsiteY57" fmla="*/ 52041 h 243205"/>
              <a:gd name="connsiteX58" fmla="*/ 228443 w 371741"/>
              <a:gd name="connsiteY58" fmla="*/ 52041 h 243205"/>
              <a:gd name="connsiteX59" fmla="*/ 226952 w 371741"/>
              <a:gd name="connsiteY59" fmla="*/ 51444 h 243205"/>
              <a:gd name="connsiteX60" fmla="*/ 222031 w 371741"/>
              <a:gd name="connsiteY60" fmla="*/ 50848 h 243205"/>
              <a:gd name="connsiteX61" fmla="*/ 220241 w 371741"/>
              <a:gd name="connsiteY61" fmla="*/ 50252 h 243205"/>
              <a:gd name="connsiteX62" fmla="*/ 217259 w 371741"/>
              <a:gd name="connsiteY62" fmla="*/ 50252 h 243205"/>
              <a:gd name="connsiteX63" fmla="*/ 210847 w 371741"/>
              <a:gd name="connsiteY63" fmla="*/ 51295 h 243205"/>
              <a:gd name="connsiteX64" fmla="*/ 209356 w 371741"/>
              <a:gd name="connsiteY64" fmla="*/ 51295 h 243205"/>
              <a:gd name="connsiteX65" fmla="*/ 202646 w 371741"/>
              <a:gd name="connsiteY65" fmla="*/ 46971 h 243205"/>
              <a:gd name="connsiteX66" fmla="*/ 199813 w 371741"/>
              <a:gd name="connsiteY66" fmla="*/ 45331 h 243205"/>
              <a:gd name="connsiteX67" fmla="*/ 199216 w 371741"/>
              <a:gd name="connsiteY67" fmla="*/ 44436 h 243205"/>
              <a:gd name="connsiteX68" fmla="*/ 199216 w 371741"/>
              <a:gd name="connsiteY68" fmla="*/ 42796 h 243205"/>
              <a:gd name="connsiteX69" fmla="*/ 200260 w 371741"/>
              <a:gd name="connsiteY69" fmla="*/ 40559 h 243205"/>
              <a:gd name="connsiteX70" fmla="*/ 201155 w 371741"/>
              <a:gd name="connsiteY70" fmla="*/ 38919 h 243205"/>
              <a:gd name="connsiteX71" fmla="*/ 200857 w 371741"/>
              <a:gd name="connsiteY71" fmla="*/ 37279 h 243205"/>
              <a:gd name="connsiteX72" fmla="*/ 199515 w 371741"/>
              <a:gd name="connsiteY72" fmla="*/ 35489 h 243205"/>
              <a:gd name="connsiteX73" fmla="*/ 199515 w 371741"/>
              <a:gd name="connsiteY73" fmla="*/ 33551 h 243205"/>
              <a:gd name="connsiteX74" fmla="*/ 200410 w 371741"/>
              <a:gd name="connsiteY74" fmla="*/ 32507 h 243205"/>
              <a:gd name="connsiteX75" fmla="*/ 202199 w 371741"/>
              <a:gd name="connsiteY75" fmla="*/ 32805 h 243205"/>
              <a:gd name="connsiteX76" fmla="*/ 202795 w 371741"/>
              <a:gd name="connsiteY76" fmla="*/ 32060 h 243205"/>
              <a:gd name="connsiteX77" fmla="*/ 202497 w 371741"/>
              <a:gd name="connsiteY77" fmla="*/ 31016 h 243205"/>
              <a:gd name="connsiteX78" fmla="*/ 201602 w 371741"/>
              <a:gd name="connsiteY78" fmla="*/ 30270 h 243205"/>
              <a:gd name="connsiteX79" fmla="*/ 200260 w 371741"/>
              <a:gd name="connsiteY79" fmla="*/ 28630 h 243205"/>
              <a:gd name="connsiteX80" fmla="*/ 196532 w 371741"/>
              <a:gd name="connsiteY80" fmla="*/ 27139 h 243205"/>
              <a:gd name="connsiteX81" fmla="*/ 195936 w 371741"/>
              <a:gd name="connsiteY81" fmla="*/ 26542 h 243205"/>
              <a:gd name="connsiteX82" fmla="*/ 195936 w 371741"/>
              <a:gd name="connsiteY82" fmla="*/ 25797 h 243205"/>
              <a:gd name="connsiteX83" fmla="*/ 196830 w 371741"/>
              <a:gd name="connsiteY83" fmla="*/ 25051 h 243205"/>
              <a:gd name="connsiteX84" fmla="*/ 196830 w 371741"/>
              <a:gd name="connsiteY84" fmla="*/ 23411 h 243205"/>
              <a:gd name="connsiteX85" fmla="*/ 196980 w 371741"/>
              <a:gd name="connsiteY85" fmla="*/ 21323 h 243205"/>
              <a:gd name="connsiteX86" fmla="*/ 197427 w 371741"/>
              <a:gd name="connsiteY86" fmla="*/ 20280 h 243205"/>
              <a:gd name="connsiteX87" fmla="*/ 197427 w 371741"/>
              <a:gd name="connsiteY87" fmla="*/ 19385 h 243205"/>
              <a:gd name="connsiteX88" fmla="*/ 196980 w 371741"/>
              <a:gd name="connsiteY88" fmla="*/ 18639 h 243205"/>
              <a:gd name="connsiteX89" fmla="*/ 195638 w 371741"/>
              <a:gd name="connsiteY89" fmla="*/ 17894 h 243205"/>
              <a:gd name="connsiteX90" fmla="*/ 193550 w 371741"/>
              <a:gd name="connsiteY90" fmla="*/ 15955 h 243205"/>
              <a:gd name="connsiteX91" fmla="*/ 191015 w 371741"/>
              <a:gd name="connsiteY91" fmla="*/ 15955 h 243205"/>
              <a:gd name="connsiteX92" fmla="*/ 182814 w 371741"/>
              <a:gd name="connsiteY92" fmla="*/ 15955 h 243205"/>
              <a:gd name="connsiteX93" fmla="*/ 180279 w 371741"/>
              <a:gd name="connsiteY93" fmla="*/ 15210 h 243205"/>
              <a:gd name="connsiteX94" fmla="*/ 178191 w 371741"/>
              <a:gd name="connsiteY94" fmla="*/ 14166 h 243205"/>
              <a:gd name="connsiteX95" fmla="*/ 176104 w 371741"/>
              <a:gd name="connsiteY95" fmla="*/ 9991 h 243205"/>
              <a:gd name="connsiteX96" fmla="*/ 175060 w 371741"/>
              <a:gd name="connsiteY96" fmla="*/ 8947 h 243205"/>
              <a:gd name="connsiteX97" fmla="*/ 174165 w 371741"/>
              <a:gd name="connsiteY97" fmla="*/ 8500 h 243205"/>
              <a:gd name="connsiteX98" fmla="*/ 171929 w 371741"/>
              <a:gd name="connsiteY98" fmla="*/ 8500 h 243205"/>
              <a:gd name="connsiteX99" fmla="*/ 169095 w 371741"/>
              <a:gd name="connsiteY99" fmla="*/ 7903 h 243205"/>
              <a:gd name="connsiteX100" fmla="*/ 167604 w 371741"/>
              <a:gd name="connsiteY100" fmla="*/ 7158 h 243205"/>
              <a:gd name="connsiteX101" fmla="*/ 163727 w 371741"/>
              <a:gd name="connsiteY101" fmla="*/ 3430 h 243205"/>
              <a:gd name="connsiteX102" fmla="*/ 159999 w 371741"/>
              <a:gd name="connsiteY102" fmla="*/ 0 h 243205"/>
              <a:gd name="connsiteX103" fmla="*/ 158508 w 371741"/>
              <a:gd name="connsiteY103" fmla="*/ 3131 h 243205"/>
              <a:gd name="connsiteX104" fmla="*/ 157017 w 371741"/>
              <a:gd name="connsiteY104" fmla="*/ 3728 h 243205"/>
              <a:gd name="connsiteX105" fmla="*/ 153737 w 371741"/>
              <a:gd name="connsiteY105" fmla="*/ 3430 h 243205"/>
              <a:gd name="connsiteX106" fmla="*/ 151351 w 371741"/>
              <a:gd name="connsiteY106" fmla="*/ 2833 h 243205"/>
              <a:gd name="connsiteX107" fmla="*/ 150009 w 371741"/>
              <a:gd name="connsiteY107" fmla="*/ 3579 h 243205"/>
              <a:gd name="connsiteX108" fmla="*/ 148518 w 371741"/>
              <a:gd name="connsiteY108" fmla="*/ 4772 h 243205"/>
              <a:gd name="connsiteX109" fmla="*/ 148816 w 371741"/>
              <a:gd name="connsiteY109" fmla="*/ 5666 h 243205"/>
              <a:gd name="connsiteX110" fmla="*/ 149860 w 371741"/>
              <a:gd name="connsiteY110" fmla="*/ 6561 h 243205"/>
              <a:gd name="connsiteX111" fmla="*/ 152096 w 371741"/>
              <a:gd name="connsiteY111" fmla="*/ 8201 h 243205"/>
              <a:gd name="connsiteX112" fmla="*/ 155526 w 371741"/>
              <a:gd name="connsiteY112" fmla="*/ 12227 h 243205"/>
              <a:gd name="connsiteX113" fmla="*/ 157017 w 371741"/>
              <a:gd name="connsiteY113" fmla="*/ 14464 h 243205"/>
              <a:gd name="connsiteX114" fmla="*/ 157315 w 371741"/>
              <a:gd name="connsiteY114" fmla="*/ 15210 h 243205"/>
              <a:gd name="connsiteX115" fmla="*/ 157017 w 371741"/>
              <a:gd name="connsiteY115" fmla="*/ 15806 h 243205"/>
              <a:gd name="connsiteX116" fmla="*/ 156570 w 371741"/>
              <a:gd name="connsiteY116" fmla="*/ 16104 h 243205"/>
              <a:gd name="connsiteX117" fmla="*/ 155824 w 371741"/>
              <a:gd name="connsiteY117" fmla="*/ 16104 h 243205"/>
              <a:gd name="connsiteX118" fmla="*/ 154929 w 371741"/>
              <a:gd name="connsiteY118" fmla="*/ 16104 h 243205"/>
              <a:gd name="connsiteX119" fmla="*/ 154333 w 371741"/>
              <a:gd name="connsiteY119" fmla="*/ 15508 h 243205"/>
              <a:gd name="connsiteX120" fmla="*/ 154333 w 371741"/>
              <a:gd name="connsiteY120" fmla="*/ 14315 h 243205"/>
              <a:gd name="connsiteX121" fmla="*/ 152991 w 371741"/>
              <a:gd name="connsiteY121" fmla="*/ 12526 h 243205"/>
              <a:gd name="connsiteX122" fmla="*/ 151798 w 371741"/>
              <a:gd name="connsiteY122" fmla="*/ 11482 h 243205"/>
              <a:gd name="connsiteX123" fmla="*/ 150456 w 371741"/>
              <a:gd name="connsiteY123" fmla="*/ 10885 h 243205"/>
              <a:gd name="connsiteX124" fmla="*/ 148667 w 371741"/>
              <a:gd name="connsiteY124" fmla="*/ 10438 h 243205"/>
              <a:gd name="connsiteX125" fmla="*/ 146281 w 371741"/>
              <a:gd name="connsiteY125" fmla="*/ 9543 h 243205"/>
              <a:gd name="connsiteX126" fmla="*/ 145088 w 371741"/>
              <a:gd name="connsiteY126" fmla="*/ 9543 h 243205"/>
              <a:gd name="connsiteX127" fmla="*/ 143895 w 371741"/>
              <a:gd name="connsiteY127" fmla="*/ 10438 h 243205"/>
              <a:gd name="connsiteX128" fmla="*/ 142851 w 371741"/>
              <a:gd name="connsiteY128" fmla="*/ 11780 h 243205"/>
              <a:gd name="connsiteX129" fmla="*/ 142255 w 371741"/>
              <a:gd name="connsiteY129" fmla="*/ 14613 h 243205"/>
              <a:gd name="connsiteX130" fmla="*/ 140465 w 371741"/>
              <a:gd name="connsiteY130" fmla="*/ 18043 h 243205"/>
              <a:gd name="connsiteX131" fmla="*/ 139422 w 371741"/>
              <a:gd name="connsiteY131" fmla="*/ 19385 h 243205"/>
              <a:gd name="connsiteX132" fmla="*/ 135992 w 371741"/>
              <a:gd name="connsiteY132" fmla="*/ 20280 h 243205"/>
              <a:gd name="connsiteX133" fmla="*/ 134203 w 371741"/>
              <a:gd name="connsiteY133" fmla="*/ 20280 h 243205"/>
              <a:gd name="connsiteX134" fmla="*/ 134501 w 371741"/>
              <a:gd name="connsiteY134" fmla="*/ 20727 h 243205"/>
              <a:gd name="connsiteX135" fmla="*/ 134203 w 371741"/>
              <a:gd name="connsiteY135" fmla="*/ 22218 h 243205"/>
              <a:gd name="connsiteX136" fmla="*/ 134650 w 371741"/>
              <a:gd name="connsiteY136" fmla="*/ 23560 h 243205"/>
              <a:gd name="connsiteX137" fmla="*/ 135992 w 371741"/>
              <a:gd name="connsiteY137" fmla="*/ 25349 h 243205"/>
              <a:gd name="connsiteX138" fmla="*/ 136439 w 371741"/>
              <a:gd name="connsiteY138" fmla="*/ 28630 h 243205"/>
              <a:gd name="connsiteX139" fmla="*/ 140317 w 371741"/>
              <a:gd name="connsiteY139" fmla="*/ 31016 h 243205"/>
              <a:gd name="connsiteX140" fmla="*/ 140913 w 371741"/>
              <a:gd name="connsiteY140" fmla="*/ 33103 h 243205"/>
              <a:gd name="connsiteX141" fmla="*/ 139720 w 371741"/>
              <a:gd name="connsiteY141" fmla="*/ 35489 h 243205"/>
              <a:gd name="connsiteX142" fmla="*/ 136290 w 371741"/>
              <a:gd name="connsiteY142" fmla="*/ 37577 h 243205"/>
              <a:gd name="connsiteX143" fmla="*/ 132115 w 371741"/>
              <a:gd name="connsiteY143" fmla="*/ 38919 h 243205"/>
              <a:gd name="connsiteX144" fmla="*/ 129580 w 371741"/>
              <a:gd name="connsiteY144" fmla="*/ 39366 h 243205"/>
              <a:gd name="connsiteX145" fmla="*/ 127343 w 371741"/>
              <a:gd name="connsiteY145" fmla="*/ 39366 h 243205"/>
              <a:gd name="connsiteX146" fmla="*/ 124809 w 371741"/>
              <a:gd name="connsiteY146" fmla="*/ 36980 h 243205"/>
              <a:gd name="connsiteX147" fmla="*/ 122870 w 371741"/>
              <a:gd name="connsiteY147" fmla="*/ 34296 h 243205"/>
              <a:gd name="connsiteX148" fmla="*/ 121379 w 371741"/>
              <a:gd name="connsiteY148" fmla="*/ 34296 h 243205"/>
              <a:gd name="connsiteX149" fmla="*/ 119887 w 371741"/>
              <a:gd name="connsiteY149" fmla="*/ 34594 h 243205"/>
              <a:gd name="connsiteX150" fmla="*/ 119887 w 371741"/>
              <a:gd name="connsiteY150" fmla="*/ 32954 h 243205"/>
              <a:gd name="connsiteX151" fmla="*/ 120633 w 371741"/>
              <a:gd name="connsiteY151" fmla="*/ 27288 h 243205"/>
              <a:gd name="connsiteX152" fmla="*/ 119142 w 371741"/>
              <a:gd name="connsiteY152" fmla="*/ 28183 h 243205"/>
              <a:gd name="connsiteX153" fmla="*/ 117353 w 371741"/>
              <a:gd name="connsiteY153" fmla="*/ 30121 h 243205"/>
              <a:gd name="connsiteX154" fmla="*/ 117949 w 371741"/>
              <a:gd name="connsiteY154" fmla="*/ 36235 h 243205"/>
              <a:gd name="connsiteX155" fmla="*/ 118844 w 371741"/>
              <a:gd name="connsiteY155" fmla="*/ 43392 h 243205"/>
              <a:gd name="connsiteX156" fmla="*/ 120335 w 371741"/>
              <a:gd name="connsiteY156" fmla="*/ 45331 h 243205"/>
              <a:gd name="connsiteX157" fmla="*/ 121379 w 371741"/>
              <a:gd name="connsiteY157" fmla="*/ 45927 h 243205"/>
              <a:gd name="connsiteX158" fmla="*/ 121379 w 371741"/>
              <a:gd name="connsiteY158" fmla="*/ 46673 h 243205"/>
              <a:gd name="connsiteX159" fmla="*/ 120931 w 371741"/>
              <a:gd name="connsiteY159" fmla="*/ 47269 h 243205"/>
              <a:gd name="connsiteX160" fmla="*/ 120186 w 371741"/>
              <a:gd name="connsiteY160" fmla="*/ 48015 h 243205"/>
              <a:gd name="connsiteX161" fmla="*/ 118993 w 371741"/>
              <a:gd name="connsiteY161" fmla="*/ 49506 h 243205"/>
              <a:gd name="connsiteX162" fmla="*/ 117651 w 371741"/>
              <a:gd name="connsiteY162" fmla="*/ 49506 h 243205"/>
              <a:gd name="connsiteX163" fmla="*/ 114818 w 371741"/>
              <a:gd name="connsiteY163" fmla="*/ 49059 h 243205"/>
              <a:gd name="connsiteX164" fmla="*/ 112581 w 371741"/>
              <a:gd name="connsiteY164" fmla="*/ 48611 h 243205"/>
              <a:gd name="connsiteX165" fmla="*/ 104827 w 371741"/>
              <a:gd name="connsiteY165" fmla="*/ 48164 h 243205"/>
              <a:gd name="connsiteX166" fmla="*/ 98564 w 371741"/>
              <a:gd name="connsiteY166" fmla="*/ 47866 h 243205"/>
              <a:gd name="connsiteX167" fmla="*/ 91556 w 371741"/>
              <a:gd name="connsiteY167" fmla="*/ 47568 h 243205"/>
              <a:gd name="connsiteX168" fmla="*/ 90512 w 371741"/>
              <a:gd name="connsiteY168" fmla="*/ 47568 h 243205"/>
              <a:gd name="connsiteX169" fmla="*/ 87977 w 371741"/>
              <a:gd name="connsiteY169" fmla="*/ 48015 h 243205"/>
              <a:gd name="connsiteX170" fmla="*/ 83802 w 371741"/>
              <a:gd name="connsiteY170" fmla="*/ 49059 h 243205"/>
              <a:gd name="connsiteX171" fmla="*/ 80224 w 371741"/>
              <a:gd name="connsiteY171" fmla="*/ 49655 h 243205"/>
              <a:gd name="connsiteX172" fmla="*/ 78732 w 371741"/>
              <a:gd name="connsiteY172" fmla="*/ 49357 h 243205"/>
              <a:gd name="connsiteX173" fmla="*/ 77390 w 371741"/>
              <a:gd name="connsiteY173" fmla="*/ 48611 h 243205"/>
              <a:gd name="connsiteX174" fmla="*/ 76197 w 371741"/>
              <a:gd name="connsiteY174" fmla="*/ 46971 h 243205"/>
              <a:gd name="connsiteX175" fmla="*/ 74408 w 371741"/>
              <a:gd name="connsiteY175" fmla="*/ 45032 h 243205"/>
              <a:gd name="connsiteX176" fmla="*/ 72619 w 371741"/>
              <a:gd name="connsiteY176" fmla="*/ 43392 h 243205"/>
              <a:gd name="connsiteX177" fmla="*/ 70382 w 371741"/>
              <a:gd name="connsiteY177" fmla="*/ 40112 h 243205"/>
              <a:gd name="connsiteX178" fmla="*/ 68741 w 371741"/>
              <a:gd name="connsiteY178" fmla="*/ 37577 h 243205"/>
              <a:gd name="connsiteX179" fmla="*/ 64865 w 371741"/>
              <a:gd name="connsiteY179" fmla="*/ 31911 h 243205"/>
              <a:gd name="connsiteX180" fmla="*/ 64268 w 371741"/>
              <a:gd name="connsiteY180" fmla="*/ 30121 h 243205"/>
              <a:gd name="connsiteX181" fmla="*/ 63522 w 371741"/>
              <a:gd name="connsiteY181" fmla="*/ 28332 h 243205"/>
              <a:gd name="connsiteX182" fmla="*/ 62180 w 371741"/>
              <a:gd name="connsiteY182" fmla="*/ 26841 h 243205"/>
              <a:gd name="connsiteX183" fmla="*/ 57558 w 371741"/>
              <a:gd name="connsiteY183" fmla="*/ 23113 h 243205"/>
              <a:gd name="connsiteX184" fmla="*/ 52190 w 371741"/>
              <a:gd name="connsiteY184" fmla="*/ 19683 h 243205"/>
              <a:gd name="connsiteX185" fmla="*/ 46971 w 371741"/>
              <a:gd name="connsiteY185" fmla="*/ 16403 h 243205"/>
              <a:gd name="connsiteX186" fmla="*/ 45480 w 371741"/>
              <a:gd name="connsiteY186" fmla="*/ 15657 h 243205"/>
              <a:gd name="connsiteX187" fmla="*/ 42945 w 371741"/>
              <a:gd name="connsiteY187" fmla="*/ 14613 h 243205"/>
              <a:gd name="connsiteX188" fmla="*/ 39962 w 371741"/>
              <a:gd name="connsiteY188" fmla="*/ 14613 h 243205"/>
              <a:gd name="connsiteX189" fmla="*/ 37875 w 371741"/>
              <a:gd name="connsiteY189" fmla="*/ 14762 h 243205"/>
              <a:gd name="connsiteX190" fmla="*/ 31463 w 371741"/>
              <a:gd name="connsiteY190" fmla="*/ 15806 h 243205"/>
              <a:gd name="connsiteX191" fmla="*/ 26542 w 371741"/>
              <a:gd name="connsiteY191" fmla="*/ 17148 h 243205"/>
              <a:gd name="connsiteX192" fmla="*/ 19981 w 371741"/>
              <a:gd name="connsiteY192" fmla="*/ 18938 h 243205"/>
              <a:gd name="connsiteX193" fmla="*/ 14911 w 371741"/>
              <a:gd name="connsiteY193" fmla="*/ 20876 h 243205"/>
              <a:gd name="connsiteX194" fmla="*/ 13718 w 371741"/>
              <a:gd name="connsiteY194" fmla="*/ 21472 h 243205"/>
              <a:gd name="connsiteX195" fmla="*/ 9990 w 371741"/>
              <a:gd name="connsiteY195" fmla="*/ 23709 h 243205"/>
              <a:gd name="connsiteX196" fmla="*/ 5368 w 371741"/>
              <a:gd name="connsiteY196" fmla="*/ 27586 h 243205"/>
              <a:gd name="connsiteX197" fmla="*/ 0 w 371741"/>
              <a:gd name="connsiteY197" fmla="*/ 32954 h 243205"/>
              <a:gd name="connsiteX198" fmla="*/ 2982 w 371741"/>
              <a:gd name="connsiteY198" fmla="*/ 41156 h 243205"/>
              <a:gd name="connsiteX199" fmla="*/ 6561 w 371741"/>
              <a:gd name="connsiteY199" fmla="*/ 46524 h 243205"/>
              <a:gd name="connsiteX200" fmla="*/ 8648 w 371741"/>
              <a:gd name="connsiteY200" fmla="*/ 50848 h 243205"/>
              <a:gd name="connsiteX201" fmla="*/ 9245 w 371741"/>
              <a:gd name="connsiteY201" fmla="*/ 51892 h 243205"/>
              <a:gd name="connsiteX202" fmla="*/ 9543 w 371741"/>
              <a:gd name="connsiteY202" fmla="*/ 51593 h 243205"/>
              <a:gd name="connsiteX203" fmla="*/ 8648 w 371741"/>
              <a:gd name="connsiteY203" fmla="*/ 47269 h 243205"/>
              <a:gd name="connsiteX204" fmla="*/ 9990 w 371741"/>
              <a:gd name="connsiteY204" fmla="*/ 38322 h 243205"/>
              <a:gd name="connsiteX205" fmla="*/ 9990 w 371741"/>
              <a:gd name="connsiteY205" fmla="*/ 36980 h 243205"/>
              <a:gd name="connsiteX206" fmla="*/ 8201 w 371741"/>
              <a:gd name="connsiteY206" fmla="*/ 35042 h 243205"/>
              <a:gd name="connsiteX207" fmla="*/ 10587 w 371741"/>
              <a:gd name="connsiteY207" fmla="*/ 28928 h 243205"/>
              <a:gd name="connsiteX208" fmla="*/ 12227 w 371741"/>
              <a:gd name="connsiteY208" fmla="*/ 26244 h 243205"/>
              <a:gd name="connsiteX209" fmla="*/ 15806 w 371741"/>
              <a:gd name="connsiteY209" fmla="*/ 23113 h 243205"/>
              <a:gd name="connsiteX210" fmla="*/ 17297 w 371741"/>
              <a:gd name="connsiteY210" fmla="*/ 22367 h 243205"/>
              <a:gd name="connsiteX211" fmla="*/ 20429 w 371741"/>
              <a:gd name="connsiteY211" fmla="*/ 22815 h 243205"/>
              <a:gd name="connsiteX212" fmla="*/ 25946 w 371741"/>
              <a:gd name="connsiteY212" fmla="*/ 21622 h 243205"/>
              <a:gd name="connsiteX213" fmla="*/ 29376 w 371741"/>
              <a:gd name="connsiteY213" fmla="*/ 21025 h 243205"/>
              <a:gd name="connsiteX214" fmla="*/ 32656 w 371741"/>
              <a:gd name="connsiteY214" fmla="*/ 21323 h 243205"/>
              <a:gd name="connsiteX215" fmla="*/ 33998 w 371741"/>
              <a:gd name="connsiteY215" fmla="*/ 21771 h 243205"/>
              <a:gd name="connsiteX216" fmla="*/ 35042 w 371741"/>
              <a:gd name="connsiteY216" fmla="*/ 22665 h 243205"/>
              <a:gd name="connsiteX217" fmla="*/ 37875 w 371741"/>
              <a:gd name="connsiteY217" fmla="*/ 29972 h 243205"/>
              <a:gd name="connsiteX218" fmla="*/ 38919 w 371741"/>
              <a:gd name="connsiteY218" fmla="*/ 33103 h 243205"/>
              <a:gd name="connsiteX219" fmla="*/ 40112 w 371741"/>
              <a:gd name="connsiteY219" fmla="*/ 37279 h 243205"/>
              <a:gd name="connsiteX220" fmla="*/ 41603 w 371741"/>
              <a:gd name="connsiteY220" fmla="*/ 41305 h 243205"/>
              <a:gd name="connsiteX221" fmla="*/ 43840 w 371741"/>
              <a:gd name="connsiteY221" fmla="*/ 44138 h 243205"/>
              <a:gd name="connsiteX222" fmla="*/ 46524 w 371741"/>
              <a:gd name="connsiteY222" fmla="*/ 46375 h 243205"/>
              <a:gd name="connsiteX223" fmla="*/ 54576 w 371741"/>
              <a:gd name="connsiteY223" fmla="*/ 51892 h 243205"/>
              <a:gd name="connsiteX224" fmla="*/ 56663 w 371741"/>
              <a:gd name="connsiteY224" fmla="*/ 54278 h 243205"/>
              <a:gd name="connsiteX225" fmla="*/ 57558 w 371741"/>
              <a:gd name="connsiteY225" fmla="*/ 55918 h 243205"/>
              <a:gd name="connsiteX226" fmla="*/ 58005 w 371741"/>
              <a:gd name="connsiteY226" fmla="*/ 57856 h 243205"/>
              <a:gd name="connsiteX227" fmla="*/ 58005 w 371741"/>
              <a:gd name="connsiteY227" fmla="*/ 59795 h 243205"/>
              <a:gd name="connsiteX228" fmla="*/ 57856 w 371741"/>
              <a:gd name="connsiteY228" fmla="*/ 61733 h 243205"/>
              <a:gd name="connsiteX229" fmla="*/ 57260 w 371741"/>
              <a:gd name="connsiteY229" fmla="*/ 62330 h 243205"/>
              <a:gd name="connsiteX230" fmla="*/ 56514 w 371741"/>
              <a:gd name="connsiteY230" fmla="*/ 62777 h 243205"/>
              <a:gd name="connsiteX231" fmla="*/ 53681 w 371741"/>
              <a:gd name="connsiteY231" fmla="*/ 63672 h 243205"/>
              <a:gd name="connsiteX232" fmla="*/ 49208 w 371741"/>
              <a:gd name="connsiteY232" fmla="*/ 62330 h 243205"/>
              <a:gd name="connsiteX233" fmla="*/ 47716 w 371741"/>
              <a:gd name="connsiteY233" fmla="*/ 63523 h 243205"/>
              <a:gd name="connsiteX234" fmla="*/ 48164 w 371741"/>
              <a:gd name="connsiteY234" fmla="*/ 65759 h 243205"/>
              <a:gd name="connsiteX235" fmla="*/ 49208 w 371741"/>
              <a:gd name="connsiteY235" fmla="*/ 68145 h 243205"/>
              <a:gd name="connsiteX236" fmla="*/ 48015 w 371741"/>
              <a:gd name="connsiteY236" fmla="*/ 68145 h 243205"/>
              <a:gd name="connsiteX237" fmla="*/ 46822 w 371741"/>
              <a:gd name="connsiteY237" fmla="*/ 68145 h 243205"/>
              <a:gd name="connsiteX238" fmla="*/ 44436 w 371741"/>
              <a:gd name="connsiteY238" fmla="*/ 67251 h 243205"/>
              <a:gd name="connsiteX239" fmla="*/ 41752 w 371741"/>
              <a:gd name="connsiteY239" fmla="*/ 67698 h 243205"/>
              <a:gd name="connsiteX240" fmla="*/ 35937 w 371741"/>
              <a:gd name="connsiteY240" fmla="*/ 69636 h 243205"/>
              <a:gd name="connsiteX241" fmla="*/ 33103 w 371741"/>
              <a:gd name="connsiteY241" fmla="*/ 69040 h 243205"/>
              <a:gd name="connsiteX242" fmla="*/ 31314 w 371741"/>
              <a:gd name="connsiteY242" fmla="*/ 66356 h 243205"/>
              <a:gd name="connsiteX243" fmla="*/ 29226 w 371741"/>
              <a:gd name="connsiteY243" fmla="*/ 63970 h 243205"/>
              <a:gd name="connsiteX244" fmla="*/ 26691 w 371741"/>
              <a:gd name="connsiteY244" fmla="*/ 63523 h 243205"/>
              <a:gd name="connsiteX245" fmla="*/ 24156 w 371741"/>
              <a:gd name="connsiteY245" fmla="*/ 64716 h 243205"/>
              <a:gd name="connsiteX246" fmla="*/ 21771 w 371741"/>
              <a:gd name="connsiteY246" fmla="*/ 65014 h 243205"/>
              <a:gd name="connsiteX247" fmla="*/ 18043 w 371741"/>
              <a:gd name="connsiteY247" fmla="*/ 64119 h 243205"/>
              <a:gd name="connsiteX248" fmla="*/ 16850 w 371741"/>
              <a:gd name="connsiteY248" fmla="*/ 63672 h 243205"/>
              <a:gd name="connsiteX249" fmla="*/ 14613 w 371741"/>
              <a:gd name="connsiteY249" fmla="*/ 61584 h 243205"/>
              <a:gd name="connsiteX250" fmla="*/ 12973 w 371741"/>
              <a:gd name="connsiteY250" fmla="*/ 59347 h 243205"/>
              <a:gd name="connsiteX251" fmla="*/ 11482 w 371741"/>
              <a:gd name="connsiteY251" fmla="*/ 56813 h 243205"/>
              <a:gd name="connsiteX252" fmla="*/ 9990 w 371741"/>
              <a:gd name="connsiteY252" fmla="*/ 62479 h 243205"/>
              <a:gd name="connsiteX253" fmla="*/ 8947 w 371741"/>
              <a:gd name="connsiteY253" fmla="*/ 68294 h 243205"/>
              <a:gd name="connsiteX254" fmla="*/ 7306 w 371741"/>
              <a:gd name="connsiteY254" fmla="*/ 72768 h 243205"/>
              <a:gd name="connsiteX255" fmla="*/ 5964 w 371741"/>
              <a:gd name="connsiteY255" fmla="*/ 77539 h 243205"/>
              <a:gd name="connsiteX256" fmla="*/ 6263 w 371741"/>
              <a:gd name="connsiteY256" fmla="*/ 83355 h 243205"/>
              <a:gd name="connsiteX257" fmla="*/ 7903 w 371741"/>
              <a:gd name="connsiteY257" fmla="*/ 88723 h 243205"/>
              <a:gd name="connsiteX258" fmla="*/ 10438 w 371741"/>
              <a:gd name="connsiteY258" fmla="*/ 93346 h 243205"/>
              <a:gd name="connsiteX259" fmla="*/ 12227 w 371741"/>
              <a:gd name="connsiteY259" fmla="*/ 95880 h 243205"/>
              <a:gd name="connsiteX260" fmla="*/ 14017 w 371741"/>
              <a:gd name="connsiteY260" fmla="*/ 97819 h 243205"/>
              <a:gd name="connsiteX261" fmla="*/ 11780 w 371741"/>
              <a:gd name="connsiteY261" fmla="*/ 93942 h 243205"/>
              <a:gd name="connsiteX262" fmla="*/ 12675 w 371741"/>
              <a:gd name="connsiteY262" fmla="*/ 90960 h 243205"/>
              <a:gd name="connsiteX263" fmla="*/ 16701 w 371741"/>
              <a:gd name="connsiteY263" fmla="*/ 91258 h 243205"/>
              <a:gd name="connsiteX264" fmla="*/ 20578 w 371741"/>
              <a:gd name="connsiteY264" fmla="*/ 91854 h 243205"/>
              <a:gd name="connsiteX265" fmla="*/ 23560 w 371741"/>
              <a:gd name="connsiteY265" fmla="*/ 91854 h 243205"/>
              <a:gd name="connsiteX266" fmla="*/ 24902 w 371741"/>
              <a:gd name="connsiteY266" fmla="*/ 92451 h 243205"/>
              <a:gd name="connsiteX267" fmla="*/ 25796 w 371741"/>
              <a:gd name="connsiteY267" fmla="*/ 93495 h 243205"/>
              <a:gd name="connsiteX268" fmla="*/ 25051 w 371741"/>
              <a:gd name="connsiteY268" fmla="*/ 96030 h 243205"/>
              <a:gd name="connsiteX269" fmla="*/ 25051 w 371741"/>
              <a:gd name="connsiteY269" fmla="*/ 98714 h 243205"/>
              <a:gd name="connsiteX270" fmla="*/ 25349 w 371741"/>
              <a:gd name="connsiteY270" fmla="*/ 101249 h 243205"/>
              <a:gd name="connsiteX271" fmla="*/ 26990 w 371741"/>
              <a:gd name="connsiteY271" fmla="*/ 102143 h 243205"/>
              <a:gd name="connsiteX272" fmla="*/ 28332 w 371741"/>
              <a:gd name="connsiteY272" fmla="*/ 103187 h 243205"/>
              <a:gd name="connsiteX273" fmla="*/ 28928 w 371741"/>
              <a:gd name="connsiteY273" fmla="*/ 105126 h 243205"/>
              <a:gd name="connsiteX274" fmla="*/ 26095 w 371741"/>
              <a:gd name="connsiteY274" fmla="*/ 105573 h 243205"/>
              <a:gd name="connsiteX275" fmla="*/ 23262 w 371741"/>
              <a:gd name="connsiteY275" fmla="*/ 105573 h 243205"/>
              <a:gd name="connsiteX276" fmla="*/ 21025 w 371741"/>
              <a:gd name="connsiteY276" fmla="*/ 104827 h 243205"/>
              <a:gd name="connsiteX277" fmla="*/ 19235 w 371741"/>
              <a:gd name="connsiteY277" fmla="*/ 103187 h 243205"/>
              <a:gd name="connsiteX278" fmla="*/ 16253 w 371741"/>
              <a:gd name="connsiteY278" fmla="*/ 108854 h 243205"/>
              <a:gd name="connsiteX279" fmla="*/ 16253 w 371741"/>
              <a:gd name="connsiteY279" fmla="*/ 111537 h 243205"/>
              <a:gd name="connsiteX280" fmla="*/ 17148 w 371741"/>
              <a:gd name="connsiteY280" fmla="*/ 114221 h 243205"/>
              <a:gd name="connsiteX281" fmla="*/ 18341 w 371741"/>
              <a:gd name="connsiteY281" fmla="*/ 112581 h 243205"/>
              <a:gd name="connsiteX282" fmla="*/ 19981 w 371741"/>
              <a:gd name="connsiteY282" fmla="*/ 111686 h 243205"/>
              <a:gd name="connsiteX283" fmla="*/ 21771 w 371741"/>
              <a:gd name="connsiteY283" fmla="*/ 111686 h 243205"/>
              <a:gd name="connsiteX284" fmla="*/ 25349 w 371741"/>
              <a:gd name="connsiteY284" fmla="*/ 112879 h 243205"/>
              <a:gd name="connsiteX285" fmla="*/ 26990 w 371741"/>
              <a:gd name="connsiteY285" fmla="*/ 113923 h 243205"/>
              <a:gd name="connsiteX286" fmla="*/ 29077 w 371741"/>
              <a:gd name="connsiteY286" fmla="*/ 115862 h 243205"/>
              <a:gd name="connsiteX287" fmla="*/ 31314 w 371741"/>
              <a:gd name="connsiteY287" fmla="*/ 115862 h 243205"/>
              <a:gd name="connsiteX288" fmla="*/ 31314 w 371741"/>
              <a:gd name="connsiteY288" fmla="*/ 117800 h 243205"/>
              <a:gd name="connsiteX289" fmla="*/ 31761 w 371741"/>
              <a:gd name="connsiteY289" fmla="*/ 119440 h 243205"/>
              <a:gd name="connsiteX290" fmla="*/ 34147 w 371741"/>
              <a:gd name="connsiteY290" fmla="*/ 122125 h 243205"/>
              <a:gd name="connsiteX291" fmla="*/ 35489 w 371741"/>
              <a:gd name="connsiteY291" fmla="*/ 124361 h 243205"/>
              <a:gd name="connsiteX292" fmla="*/ 35937 w 371741"/>
              <a:gd name="connsiteY292" fmla="*/ 127045 h 243205"/>
              <a:gd name="connsiteX293" fmla="*/ 35638 w 371741"/>
              <a:gd name="connsiteY293" fmla="*/ 130922 h 243205"/>
              <a:gd name="connsiteX294" fmla="*/ 35042 w 371741"/>
              <a:gd name="connsiteY294" fmla="*/ 134799 h 243205"/>
              <a:gd name="connsiteX295" fmla="*/ 34743 w 371741"/>
              <a:gd name="connsiteY295" fmla="*/ 138229 h 243205"/>
              <a:gd name="connsiteX296" fmla="*/ 35042 w 371741"/>
              <a:gd name="connsiteY296" fmla="*/ 141659 h 243205"/>
              <a:gd name="connsiteX297" fmla="*/ 35042 w 371741"/>
              <a:gd name="connsiteY297" fmla="*/ 145535 h 243205"/>
              <a:gd name="connsiteX298" fmla="*/ 34296 w 371741"/>
              <a:gd name="connsiteY298" fmla="*/ 153140 h 243205"/>
              <a:gd name="connsiteX299" fmla="*/ 34296 w 371741"/>
              <a:gd name="connsiteY299" fmla="*/ 156868 h 243205"/>
              <a:gd name="connsiteX300" fmla="*/ 34893 w 371741"/>
              <a:gd name="connsiteY300" fmla="*/ 165069 h 243205"/>
              <a:gd name="connsiteX301" fmla="*/ 36235 w 371741"/>
              <a:gd name="connsiteY301" fmla="*/ 173122 h 243205"/>
              <a:gd name="connsiteX302" fmla="*/ 36682 w 371741"/>
              <a:gd name="connsiteY302" fmla="*/ 175358 h 243205"/>
              <a:gd name="connsiteX303" fmla="*/ 43988 w 371741"/>
              <a:gd name="connsiteY303" fmla="*/ 175657 h 243205"/>
              <a:gd name="connsiteX304" fmla="*/ 46822 w 371741"/>
              <a:gd name="connsiteY304" fmla="*/ 175060 h 243205"/>
              <a:gd name="connsiteX305" fmla="*/ 50997 w 371741"/>
              <a:gd name="connsiteY305" fmla="*/ 173420 h 243205"/>
              <a:gd name="connsiteX306" fmla="*/ 54129 w 371741"/>
              <a:gd name="connsiteY306" fmla="*/ 172376 h 243205"/>
              <a:gd name="connsiteX307" fmla="*/ 55769 w 371741"/>
              <a:gd name="connsiteY307" fmla="*/ 172376 h 243205"/>
              <a:gd name="connsiteX308" fmla="*/ 57409 w 371741"/>
              <a:gd name="connsiteY308" fmla="*/ 171481 h 243205"/>
              <a:gd name="connsiteX309" fmla="*/ 58602 w 371741"/>
              <a:gd name="connsiteY309" fmla="*/ 170438 h 243205"/>
              <a:gd name="connsiteX310" fmla="*/ 61286 w 371741"/>
              <a:gd name="connsiteY310" fmla="*/ 163429 h 243205"/>
              <a:gd name="connsiteX311" fmla="*/ 62628 w 371741"/>
              <a:gd name="connsiteY311" fmla="*/ 161640 h 243205"/>
              <a:gd name="connsiteX312" fmla="*/ 67250 w 371741"/>
              <a:gd name="connsiteY312" fmla="*/ 157763 h 243205"/>
              <a:gd name="connsiteX313" fmla="*/ 71127 w 371741"/>
              <a:gd name="connsiteY313" fmla="*/ 155228 h 243205"/>
              <a:gd name="connsiteX314" fmla="*/ 75302 w 371741"/>
              <a:gd name="connsiteY314" fmla="*/ 152991 h 243205"/>
              <a:gd name="connsiteX315" fmla="*/ 80522 w 371741"/>
              <a:gd name="connsiteY315" fmla="*/ 151500 h 243205"/>
              <a:gd name="connsiteX316" fmla="*/ 87381 w 371741"/>
              <a:gd name="connsiteY316" fmla="*/ 151500 h 243205"/>
              <a:gd name="connsiteX317" fmla="*/ 92898 w 371741"/>
              <a:gd name="connsiteY317" fmla="*/ 152246 h 243205"/>
              <a:gd name="connsiteX318" fmla="*/ 96030 w 371741"/>
              <a:gd name="connsiteY318" fmla="*/ 152246 h 243205"/>
              <a:gd name="connsiteX319" fmla="*/ 97520 w 371741"/>
              <a:gd name="connsiteY319" fmla="*/ 152246 h 243205"/>
              <a:gd name="connsiteX320" fmla="*/ 98714 w 371741"/>
              <a:gd name="connsiteY320" fmla="*/ 151947 h 243205"/>
              <a:gd name="connsiteX321" fmla="*/ 99310 w 371741"/>
              <a:gd name="connsiteY321" fmla="*/ 151500 h 243205"/>
              <a:gd name="connsiteX322" fmla="*/ 100055 w 371741"/>
              <a:gd name="connsiteY322" fmla="*/ 148369 h 243205"/>
              <a:gd name="connsiteX323" fmla="*/ 101248 w 371741"/>
              <a:gd name="connsiteY323" fmla="*/ 147325 h 243205"/>
              <a:gd name="connsiteX324" fmla="*/ 103187 w 371741"/>
              <a:gd name="connsiteY324" fmla="*/ 146430 h 243205"/>
              <a:gd name="connsiteX325" fmla="*/ 105871 w 371741"/>
              <a:gd name="connsiteY325" fmla="*/ 146430 h 243205"/>
              <a:gd name="connsiteX326" fmla="*/ 109151 w 371741"/>
              <a:gd name="connsiteY326" fmla="*/ 146132 h 243205"/>
              <a:gd name="connsiteX327" fmla="*/ 111836 w 371741"/>
              <a:gd name="connsiteY327" fmla="*/ 146132 h 243205"/>
              <a:gd name="connsiteX328" fmla="*/ 115265 w 371741"/>
              <a:gd name="connsiteY328" fmla="*/ 147474 h 243205"/>
              <a:gd name="connsiteX329" fmla="*/ 119739 w 371741"/>
              <a:gd name="connsiteY329" fmla="*/ 147474 h 243205"/>
              <a:gd name="connsiteX330" fmla="*/ 122721 w 371741"/>
              <a:gd name="connsiteY330" fmla="*/ 147474 h 243205"/>
              <a:gd name="connsiteX331" fmla="*/ 124510 w 371741"/>
              <a:gd name="connsiteY331" fmla="*/ 148667 h 243205"/>
              <a:gd name="connsiteX332" fmla="*/ 125703 w 371741"/>
              <a:gd name="connsiteY332" fmla="*/ 150158 h 243205"/>
              <a:gd name="connsiteX333" fmla="*/ 126300 w 371741"/>
              <a:gd name="connsiteY333" fmla="*/ 151500 h 243205"/>
              <a:gd name="connsiteX334" fmla="*/ 126300 w 371741"/>
              <a:gd name="connsiteY334" fmla="*/ 153289 h 243205"/>
              <a:gd name="connsiteX335" fmla="*/ 126300 w 371741"/>
              <a:gd name="connsiteY335" fmla="*/ 154631 h 243205"/>
              <a:gd name="connsiteX336" fmla="*/ 126747 w 371741"/>
              <a:gd name="connsiteY336" fmla="*/ 155228 h 243205"/>
              <a:gd name="connsiteX337" fmla="*/ 128536 w 371741"/>
              <a:gd name="connsiteY337" fmla="*/ 155973 h 243205"/>
              <a:gd name="connsiteX338" fmla="*/ 131071 w 371741"/>
              <a:gd name="connsiteY338" fmla="*/ 156570 h 243205"/>
              <a:gd name="connsiteX339" fmla="*/ 135992 w 371741"/>
              <a:gd name="connsiteY339" fmla="*/ 157316 h 243205"/>
              <a:gd name="connsiteX340" fmla="*/ 140615 w 371741"/>
              <a:gd name="connsiteY340" fmla="*/ 158658 h 243205"/>
              <a:gd name="connsiteX341" fmla="*/ 143000 w 371741"/>
              <a:gd name="connsiteY341" fmla="*/ 159552 h 243205"/>
              <a:gd name="connsiteX342" fmla="*/ 146430 w 371741"/>
              <a:gd name="connsiteY342" fmla="*/ 161043 h 243205"/>
              <a:gd name="connsiteX343" fmla="*/ 150456 w 371741"/>
              <a:gd name="connsiteY343" fmla="*/ 164771 h 243205"/>
              <a:gd name="connsiteX344" fmla="*/ 151947 w 371741"/>
              <a:gd name="connsiteY344" fmla="*/ 165368 h 243205"/>
              <a:gd name="connsiteX345" fmla="*/ 153737 w 371741"/>
              <a:gd name="connsiteY345" fmla="*/ 165815 h 243205"/>
              <a:gd name="connsiteX346" fmla="*/ 155079 w 371741"/>
              <a:gd name="connsiteY346" fmla="*/ 165815 h 243205"/>
              <a:gd name="connsiteX347" fmla="*/ 158061 w 371741"/>
              <a:gd name="connsiteY347" fmla="*/ 164175 h 243205"/>
              <a:gd name="connsiteX348" fmla="*/ 160745 w 371741"/>
              <a:gd name="connsiteY348" fmla="*/ 165368 h 243205"/>
              <a:gd name="connsiteX349" fmla="*/ 162087 w 371741"/>
              <a:gd name="connsiteY349" fmla="*/ 165368 h 243205"/>
              <a:gd name="connsiteX350" fmla="*/ 165069 w 371741"/>
              <a:gd name="connsiteY350" fmla="*/ 164324 h 243205"/>
              <a:gd name="connsiteX351" fmla="*/ 168350 w 371741"/>
              <a:gd name="connsiteY351" fmla="*/ 165368 h 243205"/>
              <a:gd name="connsiteX352" fmla="*/ 176402 w 371741"/>
              <a:gd name="connsiteY352" fmla="*/ 169394 h 243205"/>
              <a:gd name="connsiteX353" fmla="*/ 177297 w 371741"/>
              <a:gd name="connsiteY353" fmla="*/ 169394 h 243205"/>
              <a:gd name="connsiteX354" fmla="*/ 178042 w 371741"/>
              <a:gd name="connsiteY354" fmla="*/ 169692 h 243205"/>
              <a:gd name="connsiteX355" fmla="*/ 178639 w 371741"/>
              <a:gd name="connsiteY355" fmla="*/ 170587 h 243205"/>
              <a:gd name="connsiteX356" fmla="*/ 179086 w 371741"/>
              <a:gd name="connsiteY356" fmla="*/ 171779 h 243205"/>
              <a:gd name="connsiteX357" fmla="*/ 179682 w 371741"/>
              <a:gd name="connsiteY357" fmla="*/ 175358 h 243205"/>
              <a:gd name="connsiteX358" fmla="*/ 181919 w 371741"/>
              <a:gd name="connsiteY358" fmla="*/ 177893 h 243205"/>
              <a:gd name="connsiteX359" fmla="*/ 184752 w 371741"/>
              <a:gd name="connsiteY359" fmla="*/ 180279 h 243205"/>
              <a:gd name="connsiteX360" fmla="*/ 188033 w 371741"/>
              <a:gd name="connsiteY360" fmla="*/ 181621 h 243205"/>
              <a:gd name="connsiteX361" fmla="*/ 194892 w 371741"/>
              <a:gd name="connsiteY361" fmla="*/ 184603 h 243205"/>
              <a:gd name="connsiteX362" fmla="*/ 197874 w 371741"/>
              <a:gd name="connsiteY362" fmla="*/ 187138 h 243205"/>
              <a:gd name="connsiteX363" fmla="*/ 200857 w 371741"/>
              <a:gd name="connsiteY363" fmla="*/ 191314 h 243205"/>
              <a:gd name="connsiteX364" fmla="*/ 204585 w 371741"/>
              <a:gd name="connsiteY364" fmla="*/ 196831 h 243205"/>
              <a:gd name="connsiteX365" fmla="*/ 205181 w 371741"/>
              <a:gd name="connsiteY365" fmla="*/ 197278 h 243205"/>
              <a:gd name="connsiteX366" fmla="*/ 214874 w 371741"/>
              <a:gd name="connsiteY366" fmla="*/ 197278 h 243205"/>
              <a:gd name="connsiteX367" fmla="*/ 225759 w 371741"/>
              <a:gd name="connsiteY367" fmla="*/ 197129 h 243205"/>
              <a:gd name="connsiteX368" fmla="*/ 227101 w 371741"/>
              <a:gd name="connsiteY368" fmla="*/ 199366 h 243205"/>
              <a:gd name="connsiteX369" fmla="*/ 226803 w 371741"/>
              <a:gd name="connsiteY369" fmla="*/ 203690 h 243205"/>
              <a:gd name="connsiteX370" fmla="*/ 227250 w 371741"/>
              <a:gd name="connsiteY370" fmla="*/ 208163 h 243205"/>
              <a:gd name="connsiteX371" fmla="*/ 228294 w 371741"/>
              <a:gd name="connsiteY371" fmla="*/ 211295 h 243205"/>
              <a:gd name="connsiteX372" fmla="*/ 228294 w 371741"/>
              <a:gd name="connsiteY372" fmla="*/ 214128 h 243205"/>
              <a:gd name="connsiteX373" fmla="*/ 227548 w 371741"/>
              <a:gd name="connsiteY373" fmla="*/ 215619 h 243205"/>
              <a:gd name="connsiteX374" fmla="*/ 226952 w 371741"/>
              <a:gd name="connsiteY374" fmla="*/ 217259 h 243205"/>
              <a:gd name="connsiteX375" fmla="*/ 226952 w 371741"/>
              <a:gd name="connsiteY375" fmla="*/ 218005 h 243205"/>
              <a:gd name="connsiteX376" fmla="*/ 228145 w 371741"/>
              <a:gd name="connsiteY376" fmla="*/ 219049 h 243205"/>
              <a:gd name="connsiteX377" fmla="*/ 229338 w 371741"/>
              <a:gd name="connsiteY377" fmla="*/ 221435 h 243205"/>
              <a:gd name="connsiteX378" fmla="*/ 229338 w 371741"/>
              <a:gd name="connsiteY378" fmla="*/ 224715 h 243205"/>
              <a:gd name="connsiteX379" fmla="*/ 228890 w 371741"/>
              <a:gd name="connsiteY379" fmla="*/ 226505 h 243205"/>
              <a:gd name="connsiteX380" fmla="*/ 228890 w 371741"/>
              <a:gd name="connsiteY380" fmla="*/ 227996 h 243205"/>
              <a:gd name="connsiteX381" fmla="*/ 229636 w 371741"/>
              <a:gd name="connsiteY381" fmla="*/ 229189 h 243205"/>
              <a:gd name="connsiteX382" fmla="*/ 231872 w 371741"/>
              <a:gd name="connsiteY382" fmla="*/ 228890 h 243205"/>
              <a:gd name="connsiteX383" fmla="*/ 232767 w 371741"/>
              <a:gd name="connsiteY383" fmla="*/ 230083 h 243205"/>
              <a:gd name="connsiteX384" fmla="*/ 233960 w 371741"/>
              <a:gd name="connsiteY384" fmla="*/ 231574 h 243205"/>
              <a:gd name="connsiteX385" fmla="*/ 237091 w 371741"/>
              <a:gd name="connsiteY385" fmla="*/ 234258 h 243205"/>
              <a:gd name="connsiteX386" fmla="*/ 239179 w 371741"/>
              <a:gd name="connsiteY386" fmla="*/ 235004 h 243205"/>
              <a:gd name="connsiteX387" fmla="*/ 241714 w 371741"/>
              <a:gd name="connsiteY387" fmla="*/ 235451 h 243205"/>
              <a:gd name="connsiteX388" fmla="*/ 244845 w 371741"/>
              <a:gd name="connsiteY388" fmla="*/ 235004 h 243205"/>
              <a:gd name="connsiteX389" fmla="*/ 247380 w 371741"/>
              <a:gd name="connsiteY389" fmla="*/ 234557 h 243205"/>
              <a:gd name="connsiteX390" fmla="*/ 248573 w 371741"/>
              <a:gd name="connsiteY390" fmla="*/ 234557 h 243205"/>
              <a:gd name="connsiteX391" fmla="*/ 251406 w 371741"/>
              <a:gd name="connsiteY391" fmla="*/ 236644 h 243205"/>
              <a:gd name="connsiteX392" fmla="*/ 254687 w 371741"/>
              <a:gd name="connsiteY392" fmla="*/ 239477 h 243205"/>
              <a:gd name="connsiteX393" fmla="*/ 255731 w 371741"/>
              <a:gd name="connsiteY393" fmla="*/ 240670 h 243205"/>
              <a:gd name="connsiteX394" fmla="*/ 256178 w 371741"/>
              <a:gd name="connsiteY394" fmla="*/ 242609 h 243205"/>
              <a:gd name="connsiteX395" fmla="*/ 257073 w 371741"/>
              <a:gd name="connsiteY395" fmla="*/ 243205 h 243205"/>
              <a:gd name="connsiteX396" fmla="*/ 259161 w 371741"/>
              <a:gd name="connsiteY396" fmla="*/ 241267 h 243205"/>
              <a:gd name="connsiteX397" fmla="*/ 261099 w 371741"/>
              <a:gd name="connsiteY397" fmla="*/ 240670 h 243205"/>
              <a:gd name="connsiteX398" fmla="*/ 262888 w 371741"/>
              <a:gd name="connsiteY398" fmla="*/ 240968 h 243205"/>
              <a:gd name="connsiteX399" fmla="*/ 264976 w 371741"/>
              <a:gd name="connsiteY399" fmla="*/ 240968 h 243205"/>
              <a:gd name="connsiteX400" fmla="*/ 267064 w 371741"/>
              <a:gd name="connsiteY400" fmla="*/ 240521 h 243205"/>
              <a:gd name="connsiteX401" fmla="*/ 267958 w 371741"/>
              <a:gd name="connsiteY401" fmla="*/ 240074 h 243205"/>
              <a:gd name="connsiteX402" fmla="*/ 271537 w 371741"/>
              <a:gd name="connsiteY402" fmla="*/ 237688 h 243205"/>
              <a:gd name="connsiteX403" fmla="*/ 274817 w 371741"/>
              <a:gd name="connsiteY403" fmla="*/ 235899 h 243205"/>
              <a:gd name="connsiteX404" fmla="*/ 276756 w 371741"/>
              <a:gd name="connsiteY404" fmla="*/ 234706 h 243205"/>
              <a:gd name="connsiteX405" fmla="*/ 277501 w 371741"/>
              <a:gd name="connsiteY405" fmla="*/ 230829 h 243205"/>
              <a:gd name="connsiteX406" fmla="*/ 278396 w 371741"/>
              <a:gd name="connsiteY406" fmla="*/ 228592 h 243205"/>
              <a:gd name="connsiteX407" fmla="*/ 279738 w 371741"/>
              <a:gd name="connsiteY407" fmla="*/ 227399 h 243205"/>
              <a:gd name="connsiteX408" fmla="*/ 279291 w 371741"/>
              <a:gd name="connsiteY408" fmla="*/ 225908 h 243205"/>
              <a:gd name="connsiteX409" fmla="*/ 278694 w 371741"/>
              <a:gd name="connsiteY409" fmla="*/ 224715 h 243205"/>
              <a:gd name="connsiteX410" fmla="*/ 278098 w 371741"/>
              <a:gd name="connsiteY410" fmla="*/ 223075 h 243205"/>
              <a:gd name="connsiteX411" fmla="*/ 278694 w 371741"/>
              <a:gd name="connsiteY411" fmla="*/ 222180 h 243205"/>
              <a:gd name="connsiteX412" fmla="*/ 280036 w 371741"/>
              <a:gd name="connsiteY412" fmla="*/ 221733 h 243205"/>
              <a:gd name="connsiteX413" fmla="*/ 283317 w 371741"/>
              <a:gd name="connsiteY413" fmla="*/ 221733 h 243205"/>
              <a:gd name="connsiteX414" fmla="*/ 288983 w 371741"/>
              <a:gd name="connsiteY414" fmla="*/ 220093 h 243205"/>
              <a:gd name="connsiteX415" fmla="*/ 293755 w 371741"/>
              <a:gd name="connsiteY415" fmla="*/ 218452 h 243205"/>
              <a:gd name="connsiteX416" fmla="*/ 298079 w 371741"/>
              <a:gd name="connsiteY416" fmla="*/ 217110 h 243205"/>
              <a:gd name="connsiteX417" fmla="*/ 300018 w 371741"/>
              <a:gd name="connsiteY417" fmla="*/ 216812 h 243205"/>
              <a:gd name="connsiteX418" fmla="*/ 301956 w 371741"/>
              <a:gd name="connsiteY418" fmla="*/ 217110 h 243205"/>
              <a:gd name="connsiteX419" fmla="*/ 302851 w 371741"/>
              <a:gd name="connsiteY419" fmla="*/ 216663 h 243205"/>
              <a:gd name="connsiteX420" fmla="*/ 303149 w 371741"/>
              <a:gd name="connsiteY420" fmla="*/ 215321 h 243205"/>
              <a:gd name="connsiteX421" fmla="*/ 304193 w 371741"/>
              <a:gd name="connsiteY421" fmla="*/ 213979 h 243205"/>
              <a:gd name="connsiteX422" fmla="*/ 306579 w 371741"/>
              <a:gd name="connsiteY422" fmla="*/ 212786 h 243205"/>
              <a:gd name="connsiteX423" fmla="*/ 311201 w 371741"/>
              <a:gd name="connsiteY423" fmla="*/ 210400 h 243205"/>
              <a:gd name="connsiteX424" fmla="*/ 315227 w 371741"/>
              <a:gd name="connsiteY424" fmla="*/ 206821 h 243205"/>
              <a:gd name="connsiteX425" fmla="*/ 316718 w 371741"/>
              <a:gd name="connsiteY425" fmla="*/ 204137 h 243205"/>
              <a:gd name="connsiteX426" fmla="*/ 317613 w 371741"/>
              <a:gd name="connsiteY426" fmla="*/ 200111 h 243205"/>
              <a:gd name="connsiteX427" fmla="*/ 319552 w 371741"/>
              <a:gd name="connsiteY427" fmla="*/ 193998 h 243205"/>
              <a:gd name="connsiteX428" fmla="*/ 321639 w 371741"/>
              <a:gd name="connsiteY428" fmla="*/ 187287 h 243205"/>
              <a:gd name="connsiteX429" fmla="*/ 322385 w 371741"/>
              <a:gd name="connsiteY429" fmla="*/ 184305 h 243205"/>
              <a:gd name="connsiteX430" fmla="*/ 323279 w 371741"/>
              <a:gd name="connsiteY430" fmla="*/ 182068 h 243205"/>
              <a:gd name="connsiteX431" fmla="*/ 326858 w 371741"/>
              <a:gd name="connsiteY431" fmla="*/ 180130 h 243205"/>
              <a:gd name="connsiteX432" fmla="*/ 330437 w 371741"/>
              <a:gd name="connsiteY432" fmla="*/ 178788 h 243205"/>
              <a:gd name="connsiteX433" fmla="*/ 336103 w 371741"/>
              <a:gd name="connsiteY433" fmla="*/ 178490 h 243205"/>
              <a:gd name="connsiteX434" fmla="*/ 342664 w 371741"/>
              <a:gd name="connsiteY434" fmla="*/ 178490 h 243205"/>
              <a:gd name="connsiteX435" fmla="*/ 344006 w 371741"/>
              <a:gd name="connsiteY435" fmla="*/ 174613 h 243205"/>
              <a:gd name="connsiteX436" fmla="*/ 344901 w 371741"/>
              <a:gd name="connsiteY436" fmla="*/ 171481 h 243205"/>
              <a:gd name="connsiteX437" fmla="*/ 345945 w 371741"/>
              <a:gd name="connsiteY437" fmla="*/ 169841 h 243205"/>
              <a:gd name="connsiteX438" fmla="*/ 347585 w 371741"/>
              <a:gd name="connsiteY438" fmla="*/ 168499 h 243205"/>
              <a:gd name="connsiteX439" fmla="*/ 348182 w 371741"/>
              <a:gd name="connsiteY439" fmla="*/ 168201 h 243205"/>
              <a:gd name="connsiteX440" fmla="*/ 351760 w 371741"/>
              <a:gd name="connsiteY440" fmla="*/ 170139 h 243205"/>
              <a:gd name="connsiteX441" fmla="*/ 357277 w 371741"/>
              <a:gd name="connsiteY441" fmla="*/ 173122 h 243205"/>
              <a:gd name="connsiteX442" fmla="*/ 363689 w 371741"/>
              <a:gd name="connsiteY442" fmla="*/ 174613 h 243205"/>
              <a:gd name="connsiteX443" fmla="*/ 366821 w 371741"/>
              <a:gd name="connsiteY443" fmla="*/ 175358 h 243205"/>
              <a:gd name="connsiteX444" fmla="*/ 368163 w 371741"/>
              <a:gd name="connsiteY444" fmla="*/ 175358 h 243205"/>
              <a:gd name="connsiteX445" fmla="*/ 367864 w 371741"/>
              <a:gd name="connsiteY445" fmla="*/ 171779 h 243205"/>
              <a:gd name="connsiteX446" fmla="*/ 367864 w 371741"/>
              <a:gd name="connsiteY446" fmla="*/ 167306 h 243205"/>
              <a:gd name="connsiteX447" fmla="*/ 368312 w 371741"/>
              <a:gd name="connsiteY447" fmla="*/ 161342 h 24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371741" h="243205">
                <a:moveTo>
                  <a:pt x="15508" y="120335"/>
                </a:moveTo>
                <a:lnTo>
                  <a:pt x="14464" y="120335"/>
                </a:lnTo>
                <a:cubicBezTo>
                  <a:pt x="14464" y="120335"/>
                  <a:pt x="13569" y="121677"/>
                  <a:pt x="13569" y="121677"/>
                </a:cubicBezTo>
                <a:lnTo>
                  <a:pt x="14315" y="126598"/>
                </a:lnTo>
                <a:lnTo>
                  <a:pt x="15806" y="131071"/>
                </a:lnTo>
                <a:lnTo>
                  <a:pt x="16104" y="129580"/>
                </a:lnTo>
                <a:lnTo>
                  <a:pt x="14613" y="122125"/>
                </a:lnTo>
                <a:lnTo>
                  <a:pt x="15657" y="120335"/>
                </a:lnTo>
                <a:close/>
                <a:moveTo>
                  <a:pt x="369058" y="162087"/>
                </a:moveTo>
                <a:lnTo>
                  <a:pt x="371742" y="157465"/>
                </a:lnTo>
                <a:lnTo>
                  <a:pt x="371742" y="156570"/>
                </a:lnTo>
                <a:cubicBezTo>
                  <a:pt x="371742" y="156570"/>
                  <a:pt x="371145" y="155675"/>
                  <a:pt x="371145" y="155675"/>
                </a:cubicBezTo>
                <a:lnTo>
                  <a:pt x="370250" y="154930"/>
                </a:lnTo>
                <a:lnTo>
                  <a:pt x="365330" y="153588"/>
                </a:lnTo>
                <a:lnTo>
                  <a:pt x="363839" y="152842"/>
                </a:lnTo>
                <a:lnTo>
                  <a:pt x="361900" y="151351"/>
                </a:lnTo>
                <a:lnTo>
                  <a:pt x="359514" y="149860"/>
                </a:lnTo>
                <a:lnTo>
                  <a:pt x="357427" y="148816"/>
                </a:lnTo>
                <a:lnTo>
                  <a:pt x="354146" y="147474"/>
                </a:lnTo>
                <a:lnTo>
                  <a:pt x="351164" y="146728"/>
                </a:lnTo>
                <a:lnTo>
                  <a:pt x="349374" y="147325"/>
                </a:lnTo>
                <a:lnTo>
                  <a:pt x="347734" y="148070"/>
                </a:lnTo>
                <a:lnTo>
                  <a:pt x="346243" y="148070"/>
                </a:lnTo>
                <a:cubicBezTo>
                  <a:pt x="346243" y="148070"/>
                  <a:pt x="344752" y="147623"/>
                  <a:pt x="344752" y="147623"/>
                </a:cubicBezTo>
                <a:lnTo>
                  <a:pt x="339086" y="144044"/>
                </a:lnTo>
                <a:lnTo>
                  <a:pt x="330586" y="137931"/>
                </a:lnTo>
                <a:lnTo>
                  <a:pt x="323876" y="133756"/>
                </a:lnTo>
                <a:lnTo>
                  <a:pt x="319701" y="131668"/>
                </a:lnTo>
                <a:lnTo>
                  <a:pt x="318657" y="131071"/>
                </a:lnTo>
                <a:lnTo>
                  <a:pt x="316271" y="129133"/>
                </a:lnTo>
                <a:lnTo>
                  <a:pt x="310455" y="123914"/>
                </a:lnTo>
                <a:lnTo>
                  <a:pt x="306579" y="124660"/>
                </a:lnTo>
                <a:lnTo>
                  <a:pt x="301062" y="121379"/>
                </a:lnTo>
                <a:lnTo>
                  <a:pt x="296141" y="118099"/>
                </a:lnTo>
                <a:lnTo>
                  <a:pt x="294948" y="117204"/>
                </a:lnTo>
                <a:lnTo>
                  <a:pt x="289281" y="111090"/>
                </a:lnTo>
                <a:lnTo>
                  <a:pt x="283615" y="107213"/>
                </a:lnTo>
                <a:lnTo>
                  <a:pt x="277501" y="102889"/>
                </a:lnTo>
                <a:lnTo>
                  <a:pt x="273475" y="100205"/>
                </a:lnTo>
                <a:lnTo>
                  <a:pt x="266765" y="95582"/>
                </a:lnTo>
                <a:lnTo>
                  <a:pt x="263485" y="92749"/>
                </a:lnTo>
                <a:lnTo>
                  <a:pt x="262441" y="91705"/>
                </a:lnTo>
                <a:lnTo>
                  <a:pt x="261397" y="89767"/>
                </a:lnTo>
                <a:lnTo>
                  <a:pt x="259608" y="80223"/>
                </a:lnTo>
                <a:lnTo>
                  <a:pt x="257520" y="75899"/>
                </a:lnTo>
                <a:lnTo>
                  <a:pt x="254687" y="73513"/>
                </a:lnTo>
                <a:lnTo>
                  <a:pt x="252301" y="68891"/>
                </a:lnTo>
                <a:lnTo>
                  <a:pt x="250214" y="62031"/>
                </a:lnTo>
                <a:lnTo>
                  <a:pt x="248573" y="57558"/>
                </a:lnTo>
                <a:lnTo>
                  <a:pt x="247231" y="55471"/>
                </a:lnTo>
                <a:lnTo>
                  <a:pt x="244547" y="53234"/>
                </a:lnTo>
                <a:lnTo>
                  <a:pt x="240521" y="50699"/>
                </a:lnTo>
                <a:lnTo>
                  <a:pt x="236644" y="49506"/>
                </a:lnTo>
                <a:lnTo>
                  <a:pt x="235302" y="49506"/>
                </a:lnTo>
                <a:cubicBezTo>
                  <a:pt x="235302" y="49506"/>
                  <a:pt x="234556" y="49804"/>
                  <a:pt x="234556" y="49804"/>
                </a:cubicBezTo>
                <a:lnTo>
                  <a:pt x="233811" y="50252"/>
                </a:lnTo>
                <a:lnTo>
                  <a:pt x="232320" y="52041"/>
                </a:lnTo>
                <a:lnTo>
                  <a:pt x="230083" y="52041"/>
                </a:lnTo>
                <a:cubicBezTo>
                  <a:pt x="230083" y="52041"/>
                  <a:pt x="228443" y="52041"/>
                  <a:pt x="228443" y="52041"/>
                </a:cubicBezTo>
                <a:lnTo>
                  <a:pt x="226952" y="51444"/>
                </a:lnTo>
                <a:lnTo>
                  <a:pt x="222031" y="50848"/>
                </a:lnTo>
                <a:lnTo>
                  <a:pt x="220241" y="50252"/>
                </a:lnTo>
                <a:lnTo>
                  <a:pt x="217259" y="50252"/>
                </a:lnTo>
                <a:cubicBezTo>
                  <a:pt x="217259" y="50252"/>
                  <a:pt x="210847" y="51295"/>
                  <a:pt x="210847" y="51295"/>
                </a:cubicBezTo>
                <a:lnTo>
                  <a:pt x="209356" y="51295"/>
                </a:lnTo>
                <a:cubicBezTo>
                  <a:pt x="209356" y="51295"/>
                  <a:pt x="202646" y="46971"/>
                  <a:pt x="202646" y="46971"/>
                </a:cubicBezTo>
                <a:lnTo>
                  <a:pt x="199813" y="45331"/>
                </a:lnTo>
                <a:lnTo>
                  <a:pt x="199216" y="44436"/>
                </a:lnTo>
                <a:lnTo>
                  <a:pt x="199216" y="42796"/>
                </a:lnTo>
                <a:cubicBezTo>
                  <a:pt x="199216" y="42796"/>
                  <a:pt x="200260" y="40559"/>
                  <a:pt x="200260" y="40559"/>
                </a:cubicBezTo>
                <a:lnTo>
                  <a:pt x="201155" y="38919"/>
                </a:lnTo>
                <a:lnTo>
                  <a:pt x="200857" y="37279"/>
                </a:lnTo>
                <a:lnTo>
                  <a:pt x="199515" y="35489"/>
                </a:lnTo>
                <a:lnTo>
                  <a:pt x="199515" y="33551"/>
                </a:lnTo>
                <a:lnTo>
                  <a:pt x="200410" y="32507"/>
                </a:lnTo>
                <a:lnTo>
                  <a:pt x="202199" y="32805"/>
                </a:lnTo>
                <a:lnTo>
                  <a:pt x="202795" y="32060"/>
                </a:lnTo>
                <a:lnTo>
                  <a:pt x="202497" y="31016"/>
                </a:lnTo>
                <a:lnTo>
                  <a:pt x="201602" y="30270"/>
                </a:lnTo>
                <a:lnTo>
                  <a:pt x="200260" y="28630"/>
                </a:lnTo>
                <a:lnTo>
                  <a:pt x="196532" y="27139"/>
                </a:lnTo>
                <a:lnTo>
                  <a:pt x="195936" y="26542"/>
                </a:lnTo>
                <a:lnTo>
                  <a:pt x="195936" y="25797"/>
                </a:lnTo>
                <a:cubicBezTo>
                  <a:pt x="195936" y="25797"/>
                  <a:pt x="196830" y="25051"/>
                  <a:pt x="196830" y="25051"/>
                </a:cubicBezTo>
                <a:lnTo>
                  <a:pt x="196830" y="23411"/>
                </a:lnTo>
                <a:cubicBezTo>
                  <a:pt x="196830" y="23411"/>
                  <a:pt x="196980" y="21323"/>
                  <a:pt x="196980" y="21323"/>
                </a:cubicBezTo>
                <a:lnTo>
                  <a:pt x="197427" y="20280"/>
                </a:lnTo>
                <a:lnTo>
                  <a:pt x="197427" y="19385"/>
                </a:lnTo>
                <a:cubicBezTo>
                  <a:pt x="197427" y="19385"/>
                  <a:pt x="196980" y="18639"/>
                  <a:pt x="196980" y="18639"/>
                </a:cubicBezTo>
                <a:lnTo>
                  <a:pt x="195638" y="17894"/>
                </a:lnTo>
                <a:lnTo>
                  <a:pt x="193550" y="15955"/>
                </a:lnTo>
                <a:lnTo>
                  <a:pt x="191015" y="15955"/>
                </a:lnTo>
                <a:cubicBezTo>
                  <a:pt x="191015" y="15955"/>
                  <a:pt x="182814" y="15955"/>
                  <a:pt x="182814" y="15955"/>
                </a:cubicBezTo>
                <a:lnTo>
                  <a:pt x="180279" y="15210"/>
                </a:lnTo>
                <a:lnTo>
                  <a:pt x="178191" y="14166"/>
                </a:lnTo>
                <a:lnTo>
                  <a:pt x="176104" y="9991"/>
                </a:lnTo>
                <a:lnTo>
                  <a:pt x="175060" y="8947"/>
                </a:lnTo>
                <a:lnTo>
                  <a:pt x="174165" y="8500"/>
                </a:lnTo>
                <a:lnTo>
                  <a:pt x="171929" y="8500"/>
                </a:lnTo>
                <a:cubicBezTo>
                  <a:pt x="171929" y="8500"/>
                  <a:pt x="169095" y="7903"/>
                  <a:pt x="169095" y="7903"/>
                </a:cubicBezTo>
                <a:lnTo>
                  <a:pt x="167604" y="7158"/>
                </a:lnTo>
                <a:lnTo>
                  <a:pt x="163727" y="3430"/>
                </a:lnTo>
                <a:lnTo>
                  <a:pt x="159999" y="0"/>
                </a:lnTo>
                <a:lnTo>
                  <a:pt x="158508" y="3131"/>
                </a:lnTo>
                <a:lnTo>
                  <a:pt x="157017" y="3728"/>
                </a:lnTo>
                <a:lnTo>
                  <a:pt x="153737" y="3430"/>
                </a:lnTo>
                <a:lnTo>
                  <a:pt x="151351" y="2833"/>
                </a:lnTo>
                <a:lnTo>
                  <a:pt x="150009" y="3579"/>
                </a:lnTo>
                <a:lnTo>
                  <a:pt x="148518" y="4772"/>
                </a:lnTo>
                <a:lnTo>
                  <a:pt x="148816" y="5666"/>
                </a:lnTo>
                <a:lnTo>
                  <a:pt x="149860" y="6561"/>
                </a:lnTo>
                <a:lnTo>
                  <a:pt x="152096" y="8201"/>
                </a:lnTo>
                <a:lnTo>
                  <a:pt x="155526" y="12227"/>
                </a:lnTo>
                <a:lnTo>
                  <a:pt x="157017" y="14464"/>
                </a:lnTo>
                <a:lnTo>
                  <a:pt x="157315" y="15210"/>
                </a:lnTo>
                <a:lnTo>
                  <a:pt x="157017" y="15806"/>
                </a:lnTo>
                <a:lnTo>
                  <a:pt x="156570" y="16104"/>
                </a:lnTo>
                <a:lnTo>
                  <a:pt x="155824" y="16104"/>
                </a:lnTo>
                <a:cubicBezTo>
                  <a:pt x="155824" y="16104"/>
                  <a:pt x="154929" y="16104"/>
                  <a:pt x="154929" y="16104"/>
                </a:cubicBezTo>
                <a:lnTo>
                  <a:pt x="154333" y="15508"/>
                </a:lnTo>
                <a:lnTo>
                  <a:pt x="154333" y="14315"/>
                </a:lnTo>
                <a:cubicBezTo>
                  <a:pt x="154333" y="14315"/>
                  <a:pt x="152991" y="12526"/>
                  <a:pt x="152991" y="12526"/>
                </a:cubicBezTo>
                <a:lnTo>
                  <a:pt x="151798" y="11482"/>
                </a:lnTo>
                <a:lnTo>
                  <a:pt x="150456" y="10885"/>
                </a:lnTo>
                <a:lnTo>
                  <a:pt x="148667" y="10438"/>
                </a:lnTo>
                <a:lnTo>
                  <a:pt x="146281" y="9543"/>
                </a:lnTo>
                <a:lnTo>
                  <a:pt x="145088" y="9543"/>
                </a:lnTo>
                <a:cubicBezTo>
                  <a:pt x="145088" y="9543"/>
                  <a:pt x="143895" y="10438"/>
                  <a:pt x="143895" y="10438"/>
                </a:cubicBezTo>
                <a:lnTo>
                  <a:pt x="142851" y="11780"/>
                </a:lnTo>
                <a:lnTo>
                  <a:pt x="142255" y="14613"/>
                </a:lnTo>
                <a:lnTo>
                  <a:pt x="140465" y="18043"/>
                </a:lnTo>
                <a:lnTo>
                  <a:pt x="139422" y="19385"/>
                </a:lnTo>
                <a:lnTo>
                  <a:pt x="135992" y="20280"/>
                </a:lnTo>
                <a:lnTo>
                  <a:pt x="134203" y="20280"/>
                </a:lnTo>
                <a:cubicBezTo>
                  <a:pt x="134203" y="20280"/>
                  <a:pt x="134501" y="20727"/>
                  <a:pt x="134501" y="20727"/>
                </a:cubicBezTo>
                <a:lnTo>
                  <a:pt x="134203" y="22218"/>
                </a:lnTo>
                <a:lnTo>
                  <a:pt x="134650" y="23560"/>
                </a:lnTo>
                <a:lnTo>
                  <a:pt x="135992" y="25349"/>
                </a:lnTo>
                <a:lnTo>
                  <a:pt x="136439" y="28630"/>
                </a:lnTo>
                <a:lnTo>
                  <a:pt x="140317" y="31016"/>
                </a:lnTo>
                <a:lnTo>
                  <a:pt x="140913" y="33103"/>
                </a:lnTo>
                <a:lnTo>
                  <a:pt x="139720" y="35489"/>
                </a:lnTo>
                <a:lnTo>
                  <a:pt x="136290" y="37577"/>
                </a:lnTo>
                <a:lnTo>
                  <a:pt x="132115" y="38919"/>
                </a:lnTo>
                <a:lnTo>
                  <a:pt x="129580" y="39366"/>
                </a:lnTo>
                <a:lnTo>
                  <a:pt x="127343" y="39366"/>
                </a:lnTo>
                <a:cubicBezTo>
                  <a:pt x="127343" y="39366"/>
                  <a:pt x="124809" y="36980"/>
                  <a:pt x="124809" y="36980"/>
                </a:cubicBezTo>
                <a:lnTo>
                  <a:pt x="122870" y="34296"/>
                </a:lnTo>
                <a:lnTo>
                  <a:pt x="121379" y="34296"/>
                </a:lnTo>
                <a:cubicBezTo>
                  <a:pt x="121379" y="34296"/>
                  <a:pt x="119887" y="34594"/>
                  <a:pt x="119887" y="34594"/>
                </a:cubicBezTo>
                <a:lnTo>
                  <a:pt x="119887" y="32954"/>
                </a:lnTo>
                <a:cubicBezTo>
                  <a:pt x="119887" y="32954"/>
                  <a:pt x="120633" y="27288"/>
                  <a:pt x="120633" y="27288"/>
                </a:cubicBezTo>
                <a:lnTo>
                  <a:pt x="119142" y="28183"/>
                </a:lnTo>
                <a:lnTo>
                  <a:pt x="117353" y="30121"/>
                </a:lnTo>
                <a:lnTo>
                  <a:pt x="117949" y="36235"/>
                </a:lnTo>
                <a:lnTo>
                  <a:pt x="118844" y="43392"/>
                </a:lnTo>
                <a:lnTo>
                  <a:pt x="120335" y="45331"/>
                </a:lnTo>
                <a:lnTo>
                  <a:pt x="121379" y="45927"/>
                </a:lnTo>
                <a:lnTo>
                  <a:pt x="121379" y="46673"/>
                </a:lnTo>
                <a:cubicBezTo>
                  <a:pt x="121379" y="46673"/>
                  <a:pt x="120931" y="47269"/>
                  <a:pt x="120931" y="47269"/>
                </a:cubicBezTo>
                <a:lnTo>
                  <a:pt x="120186" y="48015"/>
                </a:lnTo>
                <a:lnTo>
                  <a:pt x="118993" y="49506"/>
                </a:lnTo>
                <a:lnTo>
                  <a:pt x="117651" y="49506"/>
                </a:lnTo>
                <a:cubicBezTo>
                  <a:pt x="117651" y="49506"/>
                  <a:pt x="114818" y="49059"/>
                  <a:pt x="114818" y="49059"/>
                </a:cubicBezTo>
                <a:lnTo>
                  <a:pt x="112581" y="48611"/>
                </a:lnTo>
                <a:lnTo>
                  <a:pt x="104827" y="48164"/>
                </a:lnTo>
                <a:lnTo>
                  <a:pt x="98564" y="47866"/>
                </a:lnTo>
                <a:lnTo>
                  <a:pt x="91556" y="47568"/>
                </a:lnTo>
                <a:lnTo>
                  <a:pt x="90512" y="47568"/>
                </a:lnTo>
                <a:cubicBezTo>
                  <a:pt x="90512" y="47568"/>
                  <a:pt x="87977" y="48015"/>
                  <a:pt x="87977" y="48015"/>
                </a:cubicBezTo>
                <a:lnTo>
                  <a:pt x="83802" y="49059"/>
                </a:lnTo>
                <a:lnTo>
                  <a:pt x="80224" y="49655"/>
                </a:lnTo>
                <a:lnTo>
                  <a:pt x="78732" y="49357"/>
                </a:lnTo>
                <a:lnTo>
                  <a:pt x="77390" y="48611"/>
                </a:lnTo>
                <a:lnTo>
                  <a:pt x="76197" y="46971"/>
                </a:lnTo>
                <a:lnTo>
                  <a:pt x="74408" y="45032"/>
                </a:lnTo>
                <a:lnTo>
                  <a:pt x="72619" y="43392"/>
                </a:lnTo>
                <a:lnTo>
                  <a:pt x="70382" y="40112"/>
                </a:lnTo>
                <a:lnTo>
                  <a:pt x="68741" y="37577"/>
                </a:lnTo>
                <a:lnTo>
                  <a:pt x="64865" y="31911"/>
                </a:lnTo>
                <a:lnTo>
                  <a:pt x="64268" y="30121"/>
                </a:lnTo>
                <a:lnTo>
                  <a:pt x="63522" y="28332"/>
                </a:lnTo>
                <a:lnTo>
                  <a:pt x="62180" y="26841"/>
                </a:lnTo>
                <a:lnTo>
                  <a:pt x="57558" y="23113"/>
                </a:lnTo>
                <a:lnTo>
                  <a:pt x="52190" y="19683"/>
                </a:lnTo>
                <a:lnTo>
                  <a:pt x="46971" y="16403"/>
                </a:lnTo>
                <a:lnTo>
                  <a:pt x="45480" y="15657"/>
                </a:lnTo>
                <a:lnTo>
                  <a:pt x="42945" y="14613"/>
                </a:lnTo>
                <a:lnTo>
                  <a:pt x="39962" y="14613"/>
                </a:lnTo>
                <a:cubicBezTo>
                  <a:pt x="39962" y="14613"/>
                  <a:pt x="37875" y="14762"/>
                  <a:pt x="37875" y="14762"/>
                </a:cubicBezTo>
                <a:lnTo>
                  <a:pt x="31463" y="15806"/>
                </a:lnTo>
                <a:lnTo>
                  <a:pt x="26542" y="17148"/>
                </a:lnTo>
                <a:lnTo>
                  <a:pt x="19981" y="18938"/>
                </a:lnTo>
                <a:lnTo>
                  <a:pt x="14911" y="20876"/>
                </a:lnTo>
                <a:lnTo>
                  <a:pt x="13718" y="21472"/>
                </a:lnTo>
                <a:lnTo>
                  <a:pt x="9990" y="23709"/>
                </a:lnTo>
                <a:lnTo>
                  <a:pt x="5368" y="27586"/>
                </a:lnTo>
                <a:lnTo>
                  <a:pt x="0" y="32954"/>
                </a:lnTo>
                <a:lnTo>
                  <a:pt x="2982" y="41156"/>
                </a:lnTo>
                <a:lnTo>
                  <a:pt x="6561" y="46524"/>
                </a:lnTo>
                <a:lnTo>
                  <a:pt x="8648" y="50848"/>
                </a:lnTo>
                <a:lnTo>
                  <a:pt x="9245" y="51892"/>
                </a:lnTo>
                <a:lnTo>
                  <a:pt x="9543" y="51593"/>
                </a:lnTo>
                <a:lnTo>
                  <a:pt x="8648" y="47269"/>
                </a:lnTo>
                <a:lnTo>
                  <a:pt x="9990" y="38322"/>
                </a:lnTo>
                <a:lnTo>
                  <a:pt x="9990" y="36980"/>
                </a:lnTo>
                <a:cubicBezTo>
                  <a:pt x="9990" y="36980"/>
                  <a:pt x="8201" y="35042"/>
                  <a:pt x="8201" y="35042"/>
                </a:cubicBezTo>
                <a:lnTo>
                  <a:pt x="10587" y="28928"/>
                </a:lnTo>
                <a:lnTo>
                  <a:pt x="12227" y="26244"/>
                </a:lnTo>
                <a:lnTo>
                  <a:pt x="15806" y="23113"/>
                </a:lnTo>
                <a:lnTo>
                  <a:pt x="17297" y="22367"/>
                </a:lnTo>
                <a:lnTo>
                  <a:pt x="20429" y="22815"/>
                </a:lnTo>
                <a:lnTo>
                  <a:pt x="25946" y="21622"/>
                </a:lnTo>
                <a:lnTo>
                  <a:pt x="29376" y="21025"/>
                </a:lnTo>
                <a:lnTo>
                  <a:pt x="32656" y="21323"/>
                </a:lnTo>
                <a:lnTo>
                  <a:pt x="33998" y="21771"/>
                </a:lnTo>
                <a:lnTo>
                  <a:pt x="35042" y="22665"/>
                </a:lnTo>
                <a:lnTo>
                  <a:pt x="37875" y="29972"/>
                </a:lnTo>
                <a:lnTo>
                  <a:pt x="38919" y="33103"/>
                </a:lnTo>
                <a:lnTo>
                  <a:pt x="40112" y="37279"/>
                </a:lnTo>
                <a:lnTo>
                  <a:pt x="41603" y="41305"/>
                </a:lnTo>
                <a:lnTo>
                  <a:pt x="43840" y="44138"/>
                </a:lnTo>
                <a:lnTo>
                  <a:pt x="46524" y="46375"/>
                </a:lnTo>
                <a:lnTo>
                  <a:pt x="54576" y="51892"/>
                </a:lnTo>
                <a:lnTo>
                  <a:pt x="56663" y="54278"/>
                </a:lnTo>
                <a:lnTo>
                  <a:pt x="57558" y="55918"/>
                </a:lnTo>
                <a:lnTo>
                  <a:pt x="58005" y="57856"/>
                </a:lnTo>
                <a:lnTo>
                  <a:pt x="58005" y="59795"/>
                </a:lnTo>
                <a:cubicBezTo>
                  <a:pt x="58005" y="59795"/>
                  <a:pt x="57856" y="61733"/>
                  <a:pt x="57856" y="61733"/>
                </a:cubicBezTo>
                <a:lnTo>
                  <a:pt x="57260" y="62330"/>
                </a:lnTo>
                <a:lnTo>
                  <a:pt x="56514" y="62777"/>
                </a:lnTo>
                <a:lnTo>
                  <a:pt x="53681" y="63672"/>
                </a:lnTo>
                <a:lnTo>
                  <a:pt x="49208" y="62330"/>
                </a:lnTo>
                <a:lnTo>
                  <a:pt x="47716" y="63523"/>
                </a:lnTo>
                <a:lnTo>
                  <a:pt x="48164" y="65759"/>
                </a:lnTo>
                <a:lnTo>
                  <a:pt x="49208" y="68145"/>
                </a:lnTo>
                <a:lnTo>
                  <a:pt x="48015" y="68145"/>
                </a:lnTo>
                <a:cubicBezTo>
                  <a:pt x="48015" y="68145"/>
                  <a:pt x="46822" y="68145"/>
                  <a:pt x="46822" y="68145"/>
                </a:cubicBezTo>
                <a:lnTo>
                  <a:pt x="44436" y="67251"/>
                </a:lnTo>
                <a:lnTo>
                  <a:pt x="41752" y="67698"/>
                </a:lnTo>
                <a:lnTo>
                  <a:pt x="35937" y="69636"/>
                </a:lnTo>
                <a:lnTo>
                  <a:pt x="33103" y="69040"/>
                </a:lnTo>
                <a:lnTo>
                  <a:pt x="31314" y="66356"/>
                </a:lnTo>
                <a:lnTo>
                  <a:pt x="29226" y="63970"/>
                </a:lnTo>
                <a:lnTo>
                  <a:pt x="26691" y="63523"/>
                </a:lnTo>
                <a:lnTo>
                  <a:pt x="24156" y="64716"/>
                </a:lnTo>
                <a:lnTo>
                  <a:pt x="21771" y="65014"/>
                </a:lnTo>
                <a:lnTo>
                  <a:pt x="18043" y="64119"/>
                </a:lnTo>
                <a:lnTo>
                  <a:pt x="16850" y="63672"/>
                </a:lnTo>
                <a:lnTo>
                  <a:pt x="14613" y="61584"/>
                </a:lnTo>
                <a:lnTo>
                  <a:pt x="12973" y="59347"/>
                </a:lnTo>
                <a:lnTo>
                  <a:pt x="11482" y="56813"/>
                </a:lnTo>
                <a:lnTo>
                  <a:pt x="9990" y="62479"/>
                </a:lnTo>
                <a:lnTo>
                  <a:pt x="8947" y="68294"/>
                </a:lnTo>
                <a:lnTo>
                  <a:pt x="7306" y="72768"/>
                </a:lnTo>
                <a:lnTo>
                  <a:pt x="5964" y="77539"/>
                </a:lnTo>
                <a:lnTo>
                  <a:pt x="6263" y="83355"/>
                </a:lnTo>
                <a:lnTo>
                  <a:pt x="7903" y="88723"/>
                </a:lnTo>
                <a:lnTo>
                  <a:pt x="10438" y="93346"/>
                </a:lnTo>
                <a:lnTo>
                  <a:pt x="12227" y="95880"/>
                </a:lnTo>
                <a:lnTo>
                  <a:pt x="14017" y="97819"/>
                </a:lnTo>
                <a:lnTo>
                  <a:pt x="11780" y="93942"/>
                </a:lnTo>
                <a:lnTo>
                  <a:pt x="12675" y="90960"/>
                </a:lnTo>
                <a:lnTo>
                  <a:pt x="16701" y="91258"/>
                </a:lnTo>
                <a:lnTo>
                  <a:pt x="20578" y="91854"/>
                </a:lnTo>
                <a:lnTo>
                  <a:pt x="23560" y="91854"/>
                </a:lnTo>
                <a:cubicBezTo>
                  <a:pt x="23560" y="91854"/>
                  <a:pt x="24902" y="92451"/>
                  <a:pt x="24902" y="92451"/>
                </a:cubicBezTo>
                <a:lnTo>
                  <a:pt x="25796" y="93495"/>
                </a:lnTo>
                <a:lnTo>
                  <a:pt x="25051" y="96030"/>
                </a:lnTo>
                <a:lnTo>
                  <a:pt x="25051" y="98714"/>
                </a:lnTo>
                <a:cubicBezTo>
                  <a:pt x="25051" y="98714"/>
                  <a:pt x="25349" y="101249"/>
                  <a:pt x="25349" y="101249"/>
                </a:cubicBezTo>
                <a:lnTo>
                  <a:pt x="26990" y="102143"/>
                </a:lnTo>
                <a:lnTo>
                  <a:pt x="28332" y="103187"/>
                </a:lnTo>
                <a:lnTo>
                  <a:pt x="28928" y="105126"/>
                </a:lnTo>
                <a:lnTo>
                  <a:pt x="26095" y="105573"/>
                </a:lnTo>
                <a:lnTo>
                  <a:pt x="23262" y="105573"/>
                </a:lnTo>
                <a:cubicBezTo>
                  <a:pt x="23262" y="105573"/>
                  <a:pt x="21025" y="104827"/>
                  <a:pt x="21025" y="104827"/>
                </a:cubicBezTo>
                <a:lnTo>
                  <a:pt x="19235" y="103187"/>
                </a:lnTo>
                <a:lnTo>
                  <a:pt x="16253" y="108854"/>
                </a:lnTo>
                <a:lnTo>
                  <a:pt x="16253" y="111537"/>
                </a:lnTo>
                <a:cubicBezTo>
                  <a:pt x="16253" y="111537"/>
                  <a:pt x="17148" y="114221"/>
                  <a:pt x="17148" y="114221"/>
                </a:cubicBezTo>
                <a:lnTo>
                  <a:pt x="18341" y="112581"/>
                </a:lnTo>
                <a:lnTo>
                  <a:pt x="19981" y="111686"/>
                </a:lnTo>
                <a:lnTo>
                  <a:pt x="21771" y="111686"/>
                </a:lnTo>
                <a:cubicBezTo>
                  <a:pt x="21771" y="111686"/>
                  <a:pt x="25349" y="112879"/>
                  <a:pt x="25349" y="112879"/>
                </a:cubicBezTo>
                <a:lnTo>
                  <a:pt x="26990" y="113923"/>
                </a:lnTo>
                <a:lnTo>
                  <a:pt x="29077" y="115862"/>
                </a:lnTo>
                <a:lnTo>
                  <a:pt x="31314" y="115862"/>
                </a:lnTo>
                <a:cubicBezTo>
                  <a:pt x="31314" y="115862"/>
                  <a:pt x="31314" y="117800"/>
                  <a:pt x="31314" y="117800"/>
                </a:cubicBezTo>
                <a:lnTo>
                  <a:pt x="31761" y="119440"/>
                </a:lnTo>
                <a:lnTo>
                  <a:pt x="34147" y="122125"/>
                </a:lnTo>
                <a:lnTo>
                  <a:pt x="35489" y="124361"/>
                </a:lnTo>
                <a:lnTo>
                  <a:pt x="35937" y="127045"/>
                </a:lnTo>
                <a:lnTo>
                  <a:pt x="35638" y="130922"/>
                </a:lnTo>
                <a:lnTo>
                  <a:pt x="35042" y="134799"/>
                </a:lnTo>
                <a:lnTo>
                  <a:pt x="34743" y="138229"/>
                </a:lnTo>
                <a:lnTo>
                  <a:pt x="35042" y="141659"/>
                </a:lnTo>
                <a:lnTo>
                  <a:pt x="35042" y="145535"/>
                </a:lnTo>
                <a:cubicBezTo>
                  <a:pt x="35042" y="145535"/>
                  <a:pt x="34296" y="153140"/>
                  <a:pt x="34296" y="153140"/>
                </a:cubicBezTo>
                <a:lnTo>
                  <a:pt x="34296" y="156868"/>
                </a:lnTo>
                <a:cubicBezTo>
                  <a:pt x="34296" y="156868"/>
                  <a:pt x="34893" y="165069"/>
                  <a:pt x="34893" y="165069"/>
                </a:cubicBezTo>
                <a:lnTo>
                  <a:pt x="36235" y="173122"/>
                </a:lnTo>
                <a:lnTo>
                  <a:pt x="36682" y="175358"/>
                </a:lnTo>
                <a:lnTo>
                  <a:pt x="43988" y="175657"/>
                </a:lnTo>
                <a:lnTo>
                  <a:pt x="46822" y="175060"/>
                </a:lnTo>
                <a:lnTo>
                  <a:pt x="50997" y="173420"/>
                </a:lnTo>
                <a:lnTo>
                  <a:pt x="54129" y="172376"/>
                </a:lnTo>
                <a:lnTo>
                  <a:pt x="55769" y="172376"/>
                </a:lnTo>
                <a:cubicBezTo>
                  <a:pt x="55769" y="172376"/>
                  <a:pt x="57409" y="171481"/>
                  <a:pt x="57409" y="171481"/>
                </a:cubicBezTo>
                <a:lnTo>
                  <a:pt x="58602" y="170438"/>
                </a:lnTo>
                <a:lnTo>
                  <a:pt x="61286" y="163429"/>
                </a:lnTo>
                <a:lnTo>
                  <a:pt x="62628" y="161640"/>
                </a:lnTo>
                <a:lnTo>
                  <a:pt x="67250" y="157763"/>
                </a:lnTo>
                <a:lnTo>
                  <a:pt x="71127" y="155228"/>
                </a:lnTo>
                <a:lnTo>
                  <a:pt x="75302" y="152991"/>
                </a:lnTo>
                <a:lnTo>
                  <a:pt x="80522" y="151500"/>
                </a:lnTo>
                <a:lnTo>
                  <a:pt x="87381" y="151500"/>
                </a:lnTo>
                <a:cubicBezTo>
                  <a:pt x="87381" y="151500"/>
                  <a:pt x="92898" y="152246"/>
                  <a:pt x="92898" y="152246"/>
                </a:cubicBezTo>
                <a:lnTo>
                  <a:pt x="96030" y="152246"/>
                </a:lnTo>
                <a:cubicBezTo>
                  <a:pt x="96030" y="152246"/>
                  <a:pt x="97520" y="152246"/>
                  <a:pt x="97520" y="152246"/>
                </a:cubicBezTo>
                <a:lnTo>
                  <a:pt x="98714" y="151947"/>
                </a:lnTo>
                <a:lnTo>
                  <a:pt x="99310" y="151500"/>
                </a:lnTo>
                <a:lnTo>
                  <a:pt x="100055" y="148369"/>
                </a:lnTo>
                <a:lnTo>
                  <a:pt x="101248" y="147325"/>
                </a:lnTo>
                <a:lnTo>
                  <a:pt x="103187" y="146430"/>
                </a:lnTo>
                <a:lnTo>
                  <a:pt x="105871" y="146430"/>
                </a:lnTo>
                <a:cubicBezTo>
                  <a:pt x="105871" y="146430"/>
                  <a:pt x="109151" y="146132"/>
                  <a:pt x="109151" y="146132"/>
                </a:cubicBezTo>
                <a:lnTo>
                  <a:pt x="111836" y="146132"/>
                </a:lnTo>
                <a:cubicBezTo>
                  <a:pt x="111836" y="146132"/>
                  <a:pt x="115265" y="147474"/>
                  <a:pt x="115265" y="147474"/>
                </a:cubicBezTo>
                <a:lnTo>
                  <a:pt x="119739" y="147474"/>
                </a:lnTo>
                <a:cubicBezTo>
                  <a:pt x="119739" y="147474"/>
                  <a:pt x="122721" y="147474"/>
                  <a:pt x="122721" y="147474"/>
                </a:cubicBezTo>
                <a:lnTo>
                  <a:pt x="124510" y="148667"/>
                </a:lnTo>
                <a:lnTo>
                  <a:pt x="125703" y="150158"/>
                </a:lnTo>
                <a:lnTo>
                  <a:pt x="126300" y="151500"/>
                </a:lnTo>
                <a:lnTo>
                  <a:pt x="126300" y="153289"/>
                </a:lnTo>
                <a:cubicBezTo>
                  <a:pt x="126300" y="153289"/>
                  <a:pt x="126300" y="154631"/>
                  <a:pt x="126300" y="154631"/>
                </a:cubicBezTo>
                <a:lnTo>
                  <a:pt x="126747" y="155228"/>
                </a:lnTo>
                <a:lnTo>
                  <a:pt x="128536" y="155973"/>
                </a:lnTo>
                <a:lnTo>
                  <a:pt x="131071" y="156570"/>
                </a:lnTo>
                <a:lnTo>
                  <a:pt x="135992" y="157316"/>
                </a:lnTo>
                <a:lnTo>
                  <a:pt x="140615" y="158658"/>
                </a:lnTo>
                <a:lnTo>
                  <a:pt x="143000" y="159552"/>
                </a:lnTo>
                <a:lnTo>
                  <a:pt x="146430" y="161043"/>
                </a:lnTo>
                <a:lnTo>
                  <a:pt x="150456" y="164771"/>
                </a:lnTo>
                <a:lnTo>
                  <a:pt x="151947" y="165368"/>
                </a:lnTo>
                <a:lnTo>
                  <a:pt x="153737" y="165815"/>
                </a:lnTo>
                <a:lnTo>
                  <a:pt x="155079" y="165815"/>
                </a:lnTo>
                <a:cubicBezTo>
                  <a:pt x="155079" y="165815"/>
                  <a:pt x="158061" y="164175"/>
                  <a:pt x="158061" y="164175"/>
                </a:cubicBezTo>
                <a:lnTo>
                  <a:pt x="160745" y="165368"/>
                </a:lnTo>
                <a:lnTo>
                  <a:pt x="162087" y="165368"/>
                </a:lnTo>
                <a:cubicBezTo>
                  <a:pt x="162087" y="165368"/>
                  <a:pt x="165069" y="164324"/>
                  <a:pt x="165069" y="164324"/>
                </a:cubicBezTo>
                <a:lnTo>
                  <a:pt x="168350" y="165368"/>
                </a:lnTo>
                <a:lnTo>
                  <a:pt x="176402" y="169394"/>
                </a:lnTo>
                <a:lnTo>
                  <a:pt x="177297" y="169394"/>
                </a:lnTo>
                <a:cubicBezTo>
                  <a:pt x="177297" y="169394"/>
                  <a:pt x="178042" y="169692"/>
                  <a:pt x="178042" y="169692"/>
                </a:cubicBezTo>
                <a:lnTo>
                  <a:pt x="178639" y="170587"/>
                </a:lnTo>
                <a:lnTo>
                  <a:pt x="179086" y="171779"/>
                </a:lnTo>
                <a:lnTo>
                  <a:pt x="179682" y="175358"/>
                </a:lnTo>
                <a:lnTo>
                  <a:pt x="181919" y="177893"/>
                </a:lnTo>
                <a:lnTo>
                  <a:pt x="184752" y="180279"/>
                </a:lnTo>
                <a:lnTo>
                  <a:pt x="188033" y="181621"/>
                </a:lnTo>
                <a:lnTo>
                  <a:pt x="194892" y="184603"/>
                </a:lnTo>
                <a:lnTo>
                  <a:pt x="197874" y="187138"/>
                </a:lnTo>
                <a:lnTo>
                  <a:pt x="200857" y="191314"/>
                </a:lnTo>
                <a:lnTo>
                  <a:pt x="204585" y="196831"/>
                </a:lnTo>
                <a:lnTo>
                  <a:pt x="205181" y="197278"/>
                </a:lnTo>
                <a:lnTo>
                  <a:pt x="214874" y="197278"/>
                </a:lnTo>
                <a:cubicBezTo>
                  <a:pt x="214874" y="197278"/>
                  <a:pt x="225759" y="197129"/>
                  <a:pt x="225759" y="197129"/>
                </a:cubicBezTo>
                <a:lnTo>
                  <a:pt x="227101" y="199366"/>
                </a:lnTo>
                <a:lnTo>
                  <a:pt x="226803" y="203690"/>
                </a:lnTo>
                <a:lnTo>
                  <a:pt x="227250" y="208163"/>
                </a:lnTo>
                <a:lnTo>
                  <a:pt x="228294" y="211295"/>
                </a:lnTo>
                <a:lnTo>
                  <a:pt x="228294" y="214128"/>
                </a:lnTo>
                <a:cubicBezTo>
                  <a:pt x="228294" y="214128"/>
                  <a:pt x="227548" y="215619"/>
                  <a:pt x="227548" y="215619"/>
                </a:cubicBezTo>
                <a:lnTo>
                  <a:pt x="226952" y="217259"/>
                </a:lnTo>
                <a:lnTo>
                  <a:pt x="226952" y="218005"/>
                </a:lnTo>
                <a:cubicBezTo>
                  <a:pt x="226952" y="218005"/>
                  <a:pt x="228145" y="219049"/>
                  <a:pt x="228145" y="219049"/>
                </a:cubicBezTo>
                <a:lnTo>
                  <a:pt x="229338" y="221435"/>
                </a:lnTo>
                <a:lnTo>
                  <a:pt x="229338" y="224715"/>
                </a:lnTo>
                <a:cubicBezTo>
                  <a:pt x="229338" y="224715"/>
                  <a:pt x="228890" y="226505"/>
                  <a:pt x="228890" y="226505"/>
                </a:cubicBezTo>
                <a:lnTo>
                  <a:pt x="228890" y="227996"/>
                </a:lnTo>
                <a:cubicBezTo>
                  <a:pt x="228890" y="227996"/>
                  <a:pt x="229636" y="229189"/>
                  <a:pt x="229636" y="229189"/>
                </a:cubicBezTo>
                <a:lnTo>
                  <a:pt x="231872" y="228890"/>
                </a:lnTo>
                <a:lnTo>
                  <a:pt x="232767" y="230083"/>
                </a:lnTo>
                <a:lnTo>
                  <a:pt x="233960" y="231574"/>
                </a:lnTo>
                <a:lnTo>
                  <a:pt x="237091" y="234258"/>
                </a:lnTo>
                <a:lnTo>
                  <a:pt x="239179" y="235004"/>
                </a:lnTo>
                <a:lnTo>
                  <a:pt x="241714" y="235451"/>
                </a:lnTo>
                <a:lnTo>
                  <a:pt x="244845" y="235004"/>
                </a:lnTo>
                <a:lnTo>
                  <a:pt x="247380" y="234557"/>
                </a:lnTo>
                <a:lnTo>
                  <a:pt x="248573" y="234557"/>
                </a:lnTo>
                <a:cubicBezTo>
                  <a:pt x="248573" y="234557"/>
                  <a:pt x="251406" y="236644"/>
                  <a:pt x="251406" y="236644"/>
                </a:cubicBezTo>
                <a:lnTo>
                  <a:pt x="254687" y="239477"/>
                </a:lnTo>
                <a:lnTo>
                  <a:pt x="255731" y="240670"/>
                </a:lnTo>
                <a:lnTo>
                  <a:pt x="256178" y="242609"/>
                </a:lnTo>
                <a:lnTo>
                  <a:pt x="257073" y="243205"/>
                </a:lnTo>
                <a:lnTo>
                  <a:pt x="259161" y="241267"/>
                </a:lnTo>
                <a:lnTo>
                  <a:pt x="261099" y="240670"/>
                </a:lnTo>
                <a:lnTo>
                  <a:pt x="262888" y="240968"/>
                </a:lnTo>
                <a:lnTo>
                  <a:pt x="264976" y="240968"/>
                </a:lnTo>
                <a:cubicBezTo>
                  <a:pt x="264976" y="240968"/>
                  <a:pt x="267064" y="240521"/>
                  <a:pt x="267064" y="240521"/>
                </a:cubicBezTo>
                <a:lnTo>
                  <a:pt x="267958" y="240074"/>
                </a:lnTo>
                <a:lnTo>
                  <a:pt x="271537" y="237688"/>
                </a:lnTo>
                <a:lnTo>
                  <a:pt x="274817" y="235899"/>
                </a:lnTo>
                <a:lnTo>
                  <a:pt x="276756" y="234706"/>
                </a:lnTo>
                <a:lnTo>
                  <a:pt x="277501" y="230829"/>
                </a:lnTo>
                <a:lnTo>
                  <a:pt x="278396" y="228592"/>
                </a:lnTo>
                <a:lnTo>
                  <a:pt x="279738" y="227399"/>
                </a:lnTo>
                <a:lnTo>
                  <a:pt x="279291" y="225908"/>
                </a:lnTo>
                <a:lnTo>
                  <a:pt x="278694" y="224715"/>
                </a:lnTo>
                <a:lnTo>
                  <a:pt x="278098" y="223075"/>
                </a:lnTo>
                <a:lnTo>
                  <a:pt x="278694" y="222180"/>
                </a:lnTo>
                <a:lnTo>
                  <a:pt x="280036" y="221733"/>
                </a:lnTo>
                <a:lnTo>
                  <a:pt x="283317" y="221733"/>
                </a:lnTo>
                <a:cubicBezTo>
                  <a:pt x="283317" y="221733"/>
                  <a:pt x="288983" y="220093"/>
                  <a:pt x="288983" y="220093"/>
                </a:cubicBezTo>
                <a:lnTo>
                  <a:pt x="293755" y="218452"/>
                </a:lnTo>
                <a:lnTo>
                  <a:pt x="298079" y="217110"/>
                </a:lnTo>
                <a:lnTo>
                  <a:pt x="300018" y="216812"/>
                </a:lnTo>
                <a:lnTo>
                  <a:pt x="301956" y="217110"/>
                </a:lnTo>
                <a:lnTo>
                  <a:pt x="302851" y="216663"/>
                </a:lnTo>
                <a:lnTo>
                  <a:pt x="303149" y="215321"/>
                </a:lnTo>
                <a:lnTo>
                  <a:pt x="304193" y="213979"/>
                </a:lnTo>
                <a:lnTo>
                  <a:pt x="306579" y="212786"/>
                </a:lnTo>
                <a:lnTo>
                  <a:pt x="311201" y="210400"/>
                </a:lnTo>
                <a:lnTo>
                  <a:pt x="315227" y="206821"/>
                </a:lnTo>
                <a:lnTo>
                  <a:pt x="316718" y="204137"/>
                </a:lnTo>
                <a:lnTo>
                  <a:pt x="317613" y="200111"/>
                </a:lnTo>
                <a:lnTo>
                  <a:pt x="319552" y="193998"/>
                </a:lnTo>
                <a:lnTo>
                  <a:pt x="321639" y="187287"/>
                </a:lnTo>
                <a:lnTo>
                  <a:pt x="322385" y="184305"/>
                </a:lnTo>
                <a:lnTo>
                  <a:pt x="323279" y="182068"/>
                </a:lnTo>
                <a:lnTo>
                  <a:pt x="326858" y="180130"/>
                </a:lnTo>
                <a:lnTo>
                  <a:pt x="330437" y="178788"/>
                </a:lnTo>
                <a:lnTo>
                  <a:pt x="336103" y="178490"/>
                </a:lnTo>
                <a:lnTo>
                  <a:pt x="342664" y="178490"/>
                </a:lnTo>
                <a:cubicBezTo>
                  <a:pt x="342664" y="178490"/>
                  <a:pt x="344006" y="174613"/>
                  <a:pt x="344006" y="174613"/>
                </a:cubicBezTo>
                <a:lnTo>
                  <a:pt x="344901" y="171481"/>
                </a:lnTo>
                <a:lnTo>
                  <a:pt x="345945" y="169841"/>
                </a:lnTo>
                <a:lnTo>
                  <a:pt x="347585" y="168499"/>
                </a:lnTo>
                <a:lnTo>
                  <a:pt x="348182" y="168201"/>
                </a:lnTo>
                <a:lnTo>
                  <a:pt x="351760" y="170139"/>
                </a:lnTo>
                <a:lnTo>
                  <a:pt x="357277" y="173122"/>
                </a:lnTo>
                <a:lnTo>
                  <a:pt x="363689" y="174613"/>
                </a:lnTo>
                <a:lnTo>
                  <a:pt x="366821" y="175358"/>
                </a:lnTo>
                <a:lnTo>
                  <a:pt x="368163" y="175358"/>
                </a:lnTo>
                <a:cubicBezTo>
                  <a:pt x="368163" y="175358"/>
                  <a:pt x="367864" y="171779"/>
                  <a:pt x="367864" y="171779"/>
                </a:cubicBezTo>
                <a:lnTo>
                  <a:pt x="367864" y="167306"/>
                </a:lnTo>
                <a:cubicBezTo>
                  <a:pt x="367864" y="167306"/>
                  <a:pt x="368312" y="161342"/>
                  <a:pt x="368312" y="161342"/>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 name="Tunisia__">
            <a:extLst>
              <a:ext uri="{FF2B5EF4-FFF2-40B4-BE49-F238E27FC236}">
                <a16:creationId xmlns:a16="http://schemas.microsoft.com/office/drawing/2014/main" id="{CF3279E5-26A9-C990-3041-EB9FDCE3FD2B}"/>
              </a:ext>
            </a:extLst>
          </p:cNvPr>
          <p:cNvSpPr/>
          <p:nvPr/>
        </p:nvSpPr>
        <p:spPr>
          <a:xfrm>
            <a:off x="6199188" y="3035484"/>
            <a:ext cx="106169" cy="234813"/>
          </a:xfrm>
          <a:custGeom>
            <a:avLst/>
            <a:gdLst>
              <a:gd name="connsiteX0" fmla="*/ 99459 w 106169"/>
              <a:gd name="connsiteY0" fmla="*/ 80820 h 218750"/>
              <a:gd name="connsiteX1" fmla="*/ 99459 w 106169"/>
              <a:gd name="connsiteY1" fmla="*/ 79329 h 218750"/>
              <a:gd name="connsiteX2" fmla="*/ 98863 w 106169"/>
              <a:gd name="connsiteY2" fmla="*/ 78732 h 218750"/>
              <a:gd name="connsiteX3" fmla="*/ 96178 w 106169"/>
              <a:gd name="connsiteY3" fmla="*/ 81118 h 218750"/>
              <a:gd name="connsiteX4" fmla="*/ 95433 w 106169"/>
              <a:gd name="connsiteY4" fmla="*/ 83056 h 218750"/>
              <a:gd name="connsiteX5" fmla="*/ 99459 w 106169"/>
              <a:gd name="connsiteY5" fmla="*/ 80820 h 218750"/>
              <a:gd name="connsiteX6" fmla="*/ 106169 w 106169"/>
              <a:gd name="connsiteY6" fmla="*/ 149263 h 218750"/>
              <a:gd name="connsiteX7" fmla="*/ 104081 w 106169"/>
              <a:gd name="connsiteY7" fmla="*/ 145685 h 218750"/>
              <a:gd name="connsiteX8" fmla="*/ 104081 w 106169"/>
              <a:gd name="connsiteY8" fmla="*/ 137931 h 218750"/>
              <a:gd name="connsiteX9" fmla="*/ 104380 w 106169"/>
              <a:gd name="connsiteY9" fmla="*/ 135843 h 218750"/>
              <a:gd name="connsiteX10" fmla="*/ 105275 w 106169"/>
              <a:gd name="connsiteY10" fmla="*/ 130028 h 218750"/>
              <a:gd name="connsiteX11" fmla="*/ 105275 w 106169"/>
              <a:gd name="connsiteY11" fmla="*/ 129282 h 218750"/>
              <a:gd name="connsiteX12" fmla="*/ 102591 w 106169"/>
              <a:gd name="connsiteY12" fmla="*/ 127940 h 218750"/>
              <a:gd name="connsiteX13" fmla="*/ 100950 w 106169"/>
              <a:gd name="connsiteY13" fmla="*/ 128387 h 218750"/>
              <a:gd name="connsiteX14" fmla="*/ 98266 w 106169"/>
              <a:gd name="connsiteY14" fmla="*/ 127642 h 218750"/>
              <a:gd name="connsiteX15" fmla="*/ 97372 w 106169"/>
              <a:gd name="connsiteY15" fmla="*/ 127194 h 218750"/>
              <a:gd name="connsiteX16" fmla="*/ 98117 w 106169"/>
              <a:gd name="connsiteY16" fmla="*/ 126449 h 218750"/>
              <a:gd name="connsiteX17" fmla="*/ 99161 w 106169"/>
              <a:gd name="connsiteY17" fmla="*/ 126001 h 218750"/>
              <a:gd name="connsiteX18" fmla="*/ 98863 w 106169"/>
              <a:gd name="connsiteY18" fmla="*/ 125256 h 218750"/>
              <a:gd name="connsiteX19" fmla="*/ 96030 w 106169"/>
              <a:gd name="connsiteY19" fmla="*/ 123467 h 218750"/>
              <a:gd name="connsiteX20" fmla="*/ 94240 w 106169"/>
              <a:gd name="connsiteY20" fmla="*/ 117502 h 218750"/>
              <a:gd name="connsiteX21" fmla="*/ 90960 w 106169"/>
              <a:gd name="connsiteY21" fmla="*/ 115563 h 218750"/>
              <a:gd name="connsiteX22" fmla="*/ 89319 w 106169"/>
              <a:gd name="connsiteY22" fmla="*/ 118397 h 218750"/>
              <a:gd name="connsiteX23" fmla="*/ 87530 w 106169"/>
              <a:gd name="connsiteY23" fmla="*/ 118844 h 218750"/>
              <a:gd name="connsiteX24" fmla="*/ 84697 w 106169"/>
              <a:gd name="connsiteY24" fmla="*/ 118844 h 218750"/>
              <a:gd name="connsiteX25" fmla="*/ 84249 w 106169"/>
              <a:gd name="connsiteY25" fmla="*/ 116011 h 218750"/>
              <a:gd name="connsiteX26" fmla="*/ 84547 w 106169"/>
              <a:gd name="connsiteY26" fmla="*/ 113625 h 218750"/>
              <a:gd name="connsiteX27" fmla="*/ 77688 w 106169"/>
              <a:gd name="connsiteY27" fmla="*/ 114371 h 218750"/>
              <a:gd name="connsiteX28" fmla="*/ 73811 w 106169"/>
              <a:gd name="connsiteY28" fmla="*/ 112283 h 218750"/>
              <a:gd name="connsiteX29" fmla="*/ 69935 w 106169"/>
              <a:gd name="connsiteY29" fmla="*/ 108555 h 218750"/>
              <a:gd name="connsiteX30" fmla="*/ 67101 w 106169"/>
              <a:gd name="connsiteY30" fmla="*/ 102143 h 218750"/>
              <a:gd name="connsiteX31" fmla="*/ 66803 w 106169"/>
              <a:gd name="connsiteY31" fmla="*/ 99608 h 218750"/>
              <a:gd name="connsiteX32" fmla="*/ 67399 w 106169"/>
              <a:gd name="connsiteY32" fmla="*/ 97372 h 218750"/>
              <a:gd name="connsiteX33" fmla="*/ 68741 w 106169"/>
              <a:gd name="connsiteY33" fmla="*/ 95284 h 218750"/>
              <a:gd name="connsiteX34" fmla="*/ 70829 w 106169"/>
              <a:gd name="connsiteY34" fmla="*/ 93196 h 218750"/>
              <a:gd name="connsiteX35" fmla="*/ 79627 w 106169"/>
              <a:gd name="connsiteY35" fmla="*/ 87083 h 218750"/>
              <a:gd name="connsiteX36" fmla="*/ 83802 w 106169"/>
              <a:gd name="connsiteY36" fmla="*/ 82907 h 218750"/>
              <a:gd name="connsiteX37" fmla="*/ 88425 w 106169"/>
              <a:gd name="connsiteY37" fmla="*/ 76496 h 218750"/>
              <a:gd name="connsiteX38" fmla="*/ 90810 w 106169"/>
              <a:gd name="connsiteY38" fmla="*/ 71873 h 218750"/>
              <a:gd name="connsiteX39" fmla="*/ 95135 w 106169"/>
              <a:gd name="connsiteY39" fmla="*/ 65461 h 218750"/>
              <a:gd name="connsiteX40" fmla="*/ 93047 w 106169"/>
              <a:gd name="connsiteY40" fmla="*/ 62479 h 218750"/>
              <a:gd name="connsiteX41" fmla="*/ 92749 w 106169"/>
              <a:gd name="connsiteY41" fmla="*/ 58751 h 218750"/>
              <a:gd name="connsiteX42" fmla="*/ 92003 w 106169"/>
              <a:gd name="connsiteY42" fmla="*/ 55769 h 218750"/>
              <a:gd name="connsiteX43" fmla="*/ 92003 w 106169"/>
              <a:gd name="connsiteY43" fmla="*/ 53234 h 218750"/>
              <a:gd name="connsiteX44" fmla="*/ 86337 w 106169"/>
              <a:gd name="connsiteY44" fmla="*/ 48909 h 218750"/>
              <a:gd name="connsiteX45" fmla="*/ 83802 w 106169"/>
              <a:gd name="connsiteY45" fmla="*/ 48015 h 218750"/>
              <a:gd name="connsiteX46" fmla="*/ 81267 w 106169"/>
              <a:gd name="connsiteY46" fmla="*/ 45331 h 218750"/>
              <a:gd name="connsiteX47" fmla="*/ 79030 w 106169"/>
              <a:gd name="connsiteY47" fmla="*/ 40857 h 218750"/>
              <a:gd name="connsiteX48" fmla="*/ 78285 w 106169"/>
              <a:gd name="connsiteY48" fmla="*/ 36384 h 218750"/>
              <a:gd name="connsiteX49" fmla="*/ 78583 w 106169"/>
              <a:gd name="connsiteY49" fmla="*/ 33849 h 218750"/>
              <a:gd name="connsiteX50" fmla="*/ 79627 w 106169"/>
              <a:gd name="connsiteY50" fmla="*/ 31761 h 218750"/>
              <a:gd name="connsiteX51" fmla="*/ 82758 w 106169"/>
              <a:gd name="connsiteY51" fmla="*/ 28779 h 218750"/>
              <a:gd name="connsiteX52" fmla="*/ 86785 w 106169"/>
              <a:gd name="connsiteY52" fmla="*/ 26542 h 218750"/>
              <a:gd name="connsiteX53" fmla="*/ 91258 w 106169"/>
              <a:gd name="connsiteY53" fmla="*/ 18639 h 218750"/>
              <a:gd name="connsiteX54" fmla="*/ 93644 w 106169"/>
              <a:gd name="connsiteY54" fmla="*/ 15508 h 218750"/>
              <a:gd name="connsiteX55" fmla="*/ 95433 w 106169"/>
              <a:gd name="connsiteY55" fmla="*/ 14464 h 218750"/>
              <a:gd name="connsiteX56" fmla="*/ 94091 w 106169"/>
              <a:gd name="connsiteY56" fmla="*/ 11482 h 218750"/>
              <a:gd name="connsiteX57" fmla="*/ 93494 w 106169"/>
              <a:gd name="connsiteY57" fmla="*/ 8201 h 218750"/>
              <a:gd name="connsiteX58" fmla="*/ 90810 w 106169"/>
              <a:gd name="connsiteY58" fmla="*/ 8649 h 218750"/>
              <a:gd name="connsiteX59" fmla="*/ 85889 w 106169"/>
              <a:gd name="connsiteY59" fmla="*/ 12675 h 218750"/>
              <a:gd name="connsiteX60" fmla="*/ 80820 w 106169"/>
              <a:gd name="connsiteY60" fmla="*/ 14315 h 218750"/>
              <a:gd name="connsiteX61" fmla="*/ 79478 w 106169"/>
              <a:gd name="connsiteY61" fmla="*/ 17148 h 218750"/>
              <a:gd name="connsiteX62" fmla="*/ 76644 w 106169"/>
              <a:gd name="connsiteY62" fmla="*/ 19087 h 218750"/>
              <a:gd name="connsiteX63" fmla="*/ 73513 w 106169"/>
              <a:gd name="connsiteY63" fmla="*/ 17595 h 218750"/>
              <a:gd name="connsiteX64" fmla="*/ 74557 w 106169"/>
              <a:gd name="connsiteY64" fmla="*/ 14911 h 218750"/>
              <a:gd name="connsiteX65" fmla="*/ 70680 w 106169"/>
              <a:gd name="connsiteY65" fmla="*/ 9543 h 218750"/>
              <a:gd name="connsiteX66" fmla="*/ 70680 w 106169"/>
              <a:gd name="connsiteY66" fmla="*/ 4175 h 218750"/>
              <a:gd name="connsiteX67" fmla="*/ 67996 w 106169"/>
              <a:gd name="connsiteY67" fmla="*/ 2684 h 218750"/>
              <a:gd name="connsiteX68" fmla="*/ 65312 w 106169"/>
              <a:gd name="connsiteY68" fmla="*/ 2684 h 218750"/>
              <a:gd name="connsiteX69" fmla="*/ 62330 w 106169"/>
              <a:gd name="connsiteY69" fmla="*/ 2684 h 218750"/>
              <a:gd name="connsiteX70" fmla="*/ 62330 w 106169"/>
              <a:gd name="connsiteY70" fmla="*/ 4026 h 218750"/>
              <a:gd name="connsiteX71" fmla="*/ 62926 w 106169"/>
              <a:gd name="connsiteY71" fmla="*/ 5070 h 218750"/>
              <a:gd name="connsiteX72" fmla="*/ 61137 w 106169"/>
              <a:gd name="connsiteY72" fmla="*/ 6561 h 218750"/>
              <a:gd name="connsiteX73" fmla="*/ 59944 w 106169"/>
              <a:gd name="connsiteY73" fmla="*/ 4175 h 218750"/>
              <a:gd name="connsiteX74" fmla="*/ 60838 w 106169"/>
              <a:gd name="connsiteY74" fmla="*/ 2833 h 218750"/>
              <a:gd name="connsiteX75" fmla="*/ 61435 w 106169"/>
              <a:gd name="connsiteY75" fmla="*/ 1044 h 218750"/>
              <a:gd name="connsiteX76" fmla="*/ 59347 w 106169"/>
              <a:gd name="connsiteY76" fmla="*/ 298 h 218750"/>
              <a:gd name="connsiteX77" fmla="*/ 57409 w 106169"/>
              <a:gd name="connsiteY77" fmla="*/ 0 h 218750"/>
              <a:gd name="connsiteX78" fmla="*/ 43094 w 106169"/>
              <a:gd name="connsiteY78" fmla="*/ 4623 h 218750"/>
              <a:gd name="connsiteX79" fmla="*/ 40857 w 106169"/>
              <a:gd name="connsiteY79" fmla="*/ 5815 h 218750"/>
              <a:gd name="connsiteX80" fmla="*/ 34595 w 106169"/>
              <a:gd name="connsiteY80" fmla="*/ 10736 h 218750"/>
              <a:gd name="connsiteX81" fmla="*/ 28034 w 106169"/>
              <a:gd name="connsiteY81" fmla="*/ 12675 h 218750"/>
              <a:gd name="connsiteX82" fmla="*/ 28630 w 106169"/>
              <a:gd name="connsiteY82" fmla="*/ 14315 h 218750"/>
              <a:gd name="connsiteX83" fmla="*/ 28630 w 106169"/>
              <a:gd name="connsiteY83" fmla="*/ 15955 h 218750"/>
              <a:gd name="connsiteX84" fmla="*/ 26244 w 106169"/>
              <a:gd name="connsiteY84" fmla="*/ 17446 h 218750"/>
              <a:gd name="connsiteX85" fmla="*/ 24604 w 106169"/>
              <a:gd name="connsiteY85" fmla="*/ 18341 h 218750"/>
              <a:gd name="connsiteX86" fmla="*/ 22665 w 106169"/>
              <a:gd name="connsiteY86" fmla="*/ 22367 h 218750"/>
              <a:gd name="connsiteX87" fmla="*/ 18937 w 106169"/>
              <a:gd name="connsiteY87" fmla="*/ 25051 h 218750"/>
              <a:gd name="connsiteX88" fmla="*/ 18341 w 106169"/>
              <a:gd name="connsiteY88" fmla="*/ 25946 h 218750"/>
              <a:gd name="connsiteX89" fmla="*/ 18341 w 106169"/>
              <a:gd name="connsiteY89" fmla="*/ 26691 h 218750"/>
              <a:gd name="connsiteX90" fmla="*/ 20876 w 106169"/>
              <a:gd name="connsiteY90" fmla="*/ 27884 h 218750"/>
              <a:gd name="connsiteX91" fmla="*/ 21771 w 106169"/>
              <a:gd name="connsiteY91" fmla="*/ 29077 h 218750"/>
              <a:gd name="connsiteX92" fmla="*/ 22218 w 106169"/>
              <a:gd name="connsiteY92" fmla="*/ 30717 h 218750"/>
              <a:gd name="connsiteX93" fmla="*/ 21174 w 106169"/>
              <a:gd name="connsiteY93" fmla="*/ 36384 h 218750"/>
              <a:gd name="connsiteX94" fmla="*/ 20429 w 106169"/>
              <a:gd name="connsiteY94" fmla="*/ 40708 h 218750"/>
              <a:gd name="connsiteX95" fmla="*/ 19534 w 106169"/>
              <a:gd name="connsiteY95" fmla="*/ 46375 h 218750"/>
              <a:gd name="connsiteX96" fmla="*/ 19534 w 106169"/>
              <a:gd name="connsiteY96" fmla="*/ 48462 h 218750"/>
              <a:gd name="connsiteX97" fmla="*/ 20578 w 106169"/>
              <a:gd name="connsiteY97" fmla="*/ 50997 h 218750"/>
              <a:gd name="connsiteX98" fmla="*/ 21472 w 106169"/>
              <a:gd name="connsiteY98" fmla="*/ 52936 h 218750"/>
              <a:gd name="connsiteX99" fmla="*/ 21771 w 106169"/>
              <a:gd name="connsiteY99" fmla="*/ 55172 h 218750"/>
              <a:gd name="connsiteX100" fmla="*/ 21472 w 106169"/>
              <a:gd name="connsiteY100" fmla="*/ 60689 h 218750"/>
              <a:gd name="connsiteX101" fmla="*/ 22665 w 106169"/>
              <a:gd name="connsiteY101" fmla="*/ 63970 h 218750"/>
              <a:gd name="connsiteX102" fmla="*/ 23560 w 106169"/>
              <a:gd name="connsiteY102" fmla="*/ 66952 h 218750"/>
              <a:gd name="connsiteX103" fmla="*/ 21472 w 106169"/>
              <a:gd name="connsiteY103" fmla="*/ 70680 h 218750"/>
              <a:gd name="connsiteX104" fmla="*/ 20578 w 106169"/>
              <a:gd name="connsiteY104" fmla="*/ 73961 h 218750"/>
              <a:gd name="connsiteX105" fmla="*/ 19981 w 106169"/>
              <a:gd name="connsiteY105" fmla="*/ 78583 h 218750"/>
              <a:gd name="connsiteX106" fmla="*/ 19683 w 106169"/>
              <a:gd name="connsiteY106" fmla="*/ 81565 h 218750"/>
              <a:gd name="connsiteX107" fmla="*/ 18341 w 106169"/>
              <a:gd name="connsiteY107" fmla="*/ 84249 h 218750"/>
              <a:gd name="connsiteX108" fmla="*/ 16551 w 106169"/>
              <a:gd name="connsiteY108" fmla="*/ 86784 h 218750"/>
              <a:gd name="connsiteX109" fmla="*/ 14464 w 106169"/>
              <a:gd name="connsiteY109" fmla="*/ 88425 h 218750"/>
              <a:gd name="connsiteX110" fmla="*/ 11929 w 106169"/>
              <a:gd name="connsiteY110" fmla="*/ 89767 h 218750"/>
              <a:gd name="connsiteX111" fmla="*/ 8947 w 106169"/>
              <a:gd name="connsiteY111" fmla="*/ 91556 h 218750"/>
              <a:gd name="connsiteX112" fmla="*/ 6561 w 106169"/>
              <a:gd name="connsiteY112" fmla="*/ 96328 h 218750"/>
              <a:gd name="connsiteX113" fmla="*/ 1491 w 106169"/>
              <a:gd name="connsiteY113" fmla="*/ 100354 h 218750"/>
              <a:gd name="connsiteX114" fmla="*/ 447 w 106169"/>
              <a:gd name="connsiteY114" fmla="*/ 101696 h 218750"/>
              <a:gd name="connsiteX115" fmla="*/ 0 w 106169"/>
              <a:gd name="connsiteY115" fmla="*/ 104827 h 218750"/>
              <a:gd name="connsiteX116" fmla="*/ 0 w 106169"/>
              <a:gd name="connsiteY116" fmla="*/ 109301 h 218750"/>
              <a:gd name="connsiteX117" fmla="*/ 1044 w 106169"/>
              <a:gd name="connsiteY117" fmla="*/ 112879 h 218750"/>
              <a:gd name="connsiteX118" fmla="*/ 3429 w 106169"/>
              <a:gd name="connsiteY118" fmla="*/ 118098 h 218750"/>
              <a:gd name="connsiteX119" fmla="*/ 5517 w 106169"/>
              <a:gd name="connsiteY119" fmla="*/ 123765 h 218750"/>
              <a:gd name="connsiteX120" fmla="*/ 6114 w 106169"/>
              <a:gd name="connsiteY120" fmla="*/ 126598 h 218750"/>
              <a:gd name="connsiteX121" fmla="*/ 7008 w 106169"/>
              <a:gd name="connsiteY121" fmla="*/ 127642 h 218750"/>
              <a:gd name="connsiteX122" fmla="*/ 9990 w 106169"/>
              <a:gd name="connsiteY122" fmla="*/ 129580 h 218750"/>
              <a:gd name="connsiteX123" fmla="*/ 15209 w 106169"/>
              <a:gd name="connsiteY123" fmla="*/ 132115 h 218750"/>
              <a:gd name="connsiteX124" fmla="*/ 16253 w 106169"/>
              <a:gd name="connsiteY124" fmla="*/ 133159 h 218750"/>
              <a:gd name="connsiteX125" fmla="*/ 18788 w 106169"/>
              <a:gd name="connsiteY125" fmla="*/ 137036 h 218750"/>
              <a:gd name="connsiteX126" fmla="*/ 21174 w 106169"/>
              <a:gd name="connsiteY126" fmla="*/ 144044 h 218750"/>
              <a:gd name="connsiteX127" fmla="*/ 21920 w 106169"/>
              <a:gd name="connsiteY127" fmla="*/ 148667 h 218750"/>
              <a:gd name="connsiteX128" fmla="*/ 26692 w 106169"/>
              <a:gd name="connsiteY128" fmla="*/ 152395 h 218750"/>
              <a:gd name="connsiteX129" fmla="*/ 31165 w 106169"/>
              <a:gd name="connsiteY129" fmla="*/ 155824 h 218750"/>
              <a:gd name="connsiteX130" fmla="*/ 35340 w 106169"/>
              <a:gd name="connsiteY130" fmla="*/ 158807 h 218750"/>
              <a:gd name="connsiteX131" fmla="*/ 39962 w 106169"/>
              <a:gd name="connsiteY131" fmla="*/ 162087 h 218750"/>
              <a:gd name="connsiteX132" fmla="*/ 40559 w 106169"/>
              <a:gd name="connsiteY132" fmla="*/ 163131 h 218750"/>
              <a:gd name="connsiteX133" fmla="*/ 42050 w 106169"/>
              <a:gd name="connsiteY133" fmla="*/ 169990 h 218750"/>
              <a:gd name="connsiteX134" fmla="*/ 43541 w 106169"/>
              <a:gd name="connsiteY134" fmla="*/ 176849 h 218750"/>
              <a:gd name="connsiteX135" fmla="*/ 45182 w 106169"/>
              <a:gd name="connsiteY135" fmla="*/ 184305 h 218750"/>
              <a:gd name="connsiteX136" fmla="*/ 46822 w 106169"/>
              <a:gd name="connsiteY136" fmla="*/ 191761 h 218750"/>
              <a:gd name="connsiteX137" fmla="*/ 48760 w 106169"/>
              <a:gd name="connsiteY137" fmla="*/ 200559 h 218750"/>
              <a:gd name="connsiteX138" fmla="*/ 49953 w 106169"/>
              <a:gd name="connsiteY138" fmla="*/ 205628 h 218750"/>
              <a:gd name="connsiteX139" fmla="*/ 51295 w 106169"/>
              <a:gd name="connsiteY139" fmla="*/ 211742 h 218750"/>
              <a:gd name="connsiteX140" fmla="*/ 52935 w 106169"/>
              <a:gd name="connsiteY140" fmla="*/ 218750 h 218750"/>
              <a:gd name="connsiteX141" fmla="*/ 56067 w 106169"/>
              <a:gd name="connsiteY141" fmla="*/ 217110 h 218750"/>
              <a:gd name="connsiteX142" fmla="*/ 60540 w 106169"/>
              <a:gd name="connsiteY142" fmla="*/ 215321 h 218750"/>
              <a:gd name="connsiteX143" fmla="*/ 62777 w 106169"/>
              <a:gd name="connsiteY143" fmla="*/ 213979 h 218750"/>
              <a:gd name="connsiteX144" fmla="*/ 63821 w 106169"/>
              <a:gd name="connsiteY144" fmla="*/ 212786 h 218750"/>
              <a:gd name="connsiteX145" fmla="*/ 67101 w 106169"/>
              <a:gd name="connsiteY145" fmla="*/ 208163 h 218750"/>
              <a:gd name="connsiteX146" fmla="*/ 68891 w 106169"/>
              <a:gd name="connsiteY146" fmla="*/ 205628 h 218750"/>
              <a:gd name="connsiteX147" fmla="*/ 71277 w 106169"/>
              <a:gd name="connsiteY147" fmla="*/ 202050 h 218750"/>
              <a:gd name="connsiteX148" fmla="*/ 72320 w 106169"/>
              <a:gd name="connsiteY148" fmla="*/ 199515 h 218750"/>
              <a:gd name="connsiteX149" fmla="*/ 72320 w 106169"/>
              <a:gd name="connsiteY149" fmla="*/ 197278 h 218750"/>
              <a:gd name="connsiteX150" fmla="*/ 72022 w 106169"/>
              <a:gd name="connsiteY150" fmla="*/ 194594 h 218750"/>
              <a:gd name="connsiteX151" fmla="*/ 70233 w 106169"/>
              <a:gd name="connsiteY151" fmla="*/ 188033 h 218750"/>
              <a:gd name="connsiteX152" fmla="*/ 68741 w 106169"/>
              <a:gd name="connsiteY152" fmla="*/ 181621 h 218750"/>
              <a:gd name="connsiteX153" fmla="*/ 69935 w 106169"/>
              <a:gd name="connsiteY153" fmla="*/ 179086 h 218750"/>
              <a:gd name="connsiteX154" fmla="*/ 70829 w 106169"/>
              <a:gd name="connsiteY154" fmla="*/ 177893 h 218750"/>
              <a:gd name="connsiteX155" fmla="*/ 72917 w 106169"/>
              <a:gd name="connsiteY155" fmla="*/ 174911 h 218750"/>
              <a:gd name="connsiteX156" fmla="*/ 73811 w 106169"/>
              <a:gd name="connsiteY156" fmla="*/ 174315 h 218750"/>
              <a:gd name="connsiteX157" fmla="*/ 78285 w 106169"/>
              <a:gd name="connsiteY157" fmla="*/ 173420 h 218750"/>
              <a:gd name="connsiteX158" fmla="*/ 80074 w 106169"/>
              <a:gd name="connsiteY158" fmla="*/ 171332 h 218750"/>
              <a:gd name="connsiteX159" fmla="*/ 81416 w 106169"/>
              <a:gd name="connsiteY159" fmla="*/ 168797 h 218750"/>
              <a:gd name="connsiteX160" fmla="*/ 81714 w 106169"/>
              <a:gd name="connsiteY160" fmla="*/ 167455 h 218750"/>
              <a:gd name="connsiteX161" fmla="*/ 83653 w 106169"/>
              <a:gd name="connsiteY161" fmla="*/ 166113 h 218750"/>
              <a:gd name="connsiteX162" fmla="*/ 86039 w 106169"/>
              <a:gd name="connsiteY162" fmla="*/ 164771 h 218750"/>
              <a:gd name="connsiteX163" fmla="*/ 87530 w 106169"/>
              <a:gd name="connsiteY163" fmla="*/ 162982 h 218750"/>
              <a:gd name="connsiteX164" fmla="*/ 92302 w 106169"/>
              <a:gd name="connsiteY164" fmla="*/ 160149 h 218750"/>
              <a:gd name="connsiteX165" fmla="*/ 96626 w 106169"/>
              <a:gd name="connsiteY165" fmla="*/ 157614 h 218750"/>
              <a:gd name="connsiteX166" fmla="*/ 101547 w 106169"/>
              <a:gd name="connsiteY166" fmla="*/ 154930 h 218750"/>
              <a:gd name="connsiteX167" fmla="*/ 105424 w 106169"/>
              <a:gd name="connsiteY167" fmla="*/ 152842 h 218750"/>
              <a:gd name="connsiteX168" fmla="*/ 106169 w 106169"/>
              <a:gd name="connsiteY168" fmla="*/ 151053 h 218750"/>
              <a:gd name="connsiteX169" fmla="*/ 106169 w 106169"/>
              <a:gd name="connsiteY169" fmla="*/ 149412 h 218750"/>
              <a:gd name="connsiteX170" fmla="*/ 90065 w 106169"/>
              <a:gd name="connsiteY170" fmla="*/ 107362 h 218750"/>
              <a:gd name="connsiteX171" fmla="*/ 85442 w 106169"/>
              <a:gd name="connsiteY171" fmla="*/ 107362 h 218750"/>
              <a:gd name="connsiteX172" fmla="*/ 85144 w 106169"/>
              <a:gd name="connsiteY172" fmla="*/ 108555 h 218750"/>
              <a:gd name="connsiteX173" fmla="*/ 84846 w 106169"/>
              <a:gd name="connsiteY173" fmla="*/ 112134 h 218750"/>
              <a:gd name="connsiteX174" fmla="*/ 85741 w 106169"/>
              <a:gd name="connsiteY174" fmla="*/ 112730 h 218750"/>
              <a:gd name="connsiteX175" fmla="*/ 86486 w 106169"/>
              <a:gd name="connsiteY175" fmla="*/ 112730 h 218750"/>
              <a:gd name="connsiteX176" fmla="*/ 88425 w 106169"/>
              <a:gd name="connsiteY176" fmla="*/ 113625 h 218750"/>
              <a:gd name="connsiteX177" fmla="*/ 89170 w 106169"/>
              <a:gd name="connsiteY177" fmla="*/ 113625 h 218750"/>
              <a:gd name="connsiteX178" fmla="*/ 90512 w 106169"/>
              <a:gd name="connsiteY178" fmla="*/ 112730 h 218750"/>
              <a:gd name="connsiteX179" fmla="*/ 91258 w 106169"/>
              <a:gd name="connsiteY179" fmla="*/ 112730 h 218750"/>
              <a:gd name="connsiteX180" fmla="*/ 92152 w 106169"/>
              <a:gd name="connsiteY180" fmla="*/ 111836 h 218750"/>
              <a:gd name="connsiteX181" fmla="*/ 93345 w 106169"/>
              <a:gd name="connsiteY181" fmla="*/ 110643 h 218750"/>
              <a:gd name="connsiteX182" fmla="*/ 93345 w 106169"/>
              <a:gd name="connsiteY182" fmla="*/ 110046 h 218750"/>
              <a:gd name="connsiteX183" fmla="*/ 92898 w 106169"/>
              <a:gd name="connsiteY183" fmla="*/ 109450 h 218750"/>
              <a:gd name="connsiteX184" fmla="*/ 90363 w 106169"/>
              <a:gd name="connsiteY184" fmla="*/ 107362 h 21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06169" h="218750">
                <a:moveTo>
                  <a:pt x="99459" y="80820"/>
                </a:moveTo>
                <a:lnTo>
                  <a:pt x="99459" y="79329"/>
                </a:lnTo>
                <a:cubicBezTo>
                  <a:pt x="99459" y="79329"/>
                  <a:pt x="98863" y="78732"/>
                  <a:pt x="98863" y="78732"/>
                </a:cubicBezTo>
                <a:lnTo>
                  <a:pt x="96178" y="81118"/>
                </a:lnTo>
                <a:lnTo>
                  <a:pt x="95433" y="83056"/>
                </a:lnTo>
                <a:lnTo>
                  <a:pt x="99459" y="80820"/>
                </a:lnTo>
                <a:close/>
                <a:moveTo>
                  <a:pt x="106169" y="149263"/>
                </a:moveTo>
                <a:lnTo>
                  <a:pt x="104081" y="145685"/>
                </a:lnTo>
                <a:lnTo>
                  <a:pt x="104081" y="137931"/>
                </a:lnTo>
                <a:cubicBezTo>
                  <a:pt x="104081" y="137931"/>
                  <a:pt x="104380" y="135843"/>
                  <a:pt x="104380" y="135843"/>
                </a:cubicBezTo>
                <a:lnTo>
                  <a:pt x="105275" y="130028"/>
                </a:lnTo>
                <a:lnTo>
                  <a:pt x="105275" y="129282"/>
                </a:lnTo>
                <a:cubicBezTo>
                  <a:pt x="105275" y="129282"/>
                  <a:pt x="102591" y="127940"/>
                  <a:pt x="102591" y="127940"/>
                </a:cubicBezTo>
                <a:lnTo>
                  <a:pt x="100950" y="128387"/>
                </a:lnTo>
                <a:lnTo>
                  <a:pt x="98266" y="127642"/>
                </a:lnTo>
                <a:lnTo>
                  <a:pt x="97372" y="127194"/>
                </a:lnTo>
                <a:lnTo>
                  <a:pt x="98117" y="126449"/>
                </a:lnTo>
                <a:lnTo>
                  <a:pt x="99161" y="126001"/>
                </a:lnTo>
                <a:lnTo>
                  <a:pt x="98863" y="125256"/>
                </a:lnTo>
                <a:lnTo>
                  <a:pt x="96030" y="123467"/>
                </a:lnTo>
                <a:lnTo>
                  <a:pt x="94240" y="117502"/>
                </a:lnTo>
                <a:lnTo>
                  <a:pt x="90960" y="115563"/>
                </a:lnTo>
                <a:lnTo>
                  <a:pt x="89319" y="118397"/>
                </a:lnTo>
                <a:lnTo>
                  <a:pt x="87530" y="118844"/>
                </a:lnTo>
                <a:lnTo>
                  <a:pt x="84697" y="118844"/>
                </a:lnTo>
                <a:cubicBezTo>
                  <a:pt x="84697" y="118844"/>
                  <a:pt x="84249" y="116011"/>
                  <a:pt x="84249" y="116011"/>
                </a:cubicBezTo>
                <a:lnTo>
                  <a:pt x="84547" y="113625"/>
                </a:lnTo>
                <a:lnTo>
                  <a:pt x="77688" y="114371"/>
                </a:lnTo>
                <a:lnTo>
                  <a:pt x="73811" y="112283"/>
                </a:lnTo>
                <a:lnTo>
                  <a:pt x="69935" y="108555"/>
                </a:lnTo>
                <a:lnTo>
                  <a:pt x="67101" y="102143"/>
                </a:lnTo>
                <a:lnTo>
                  <a:pt x="66803" y="99608"/>
                </a:lnTo>
                <a:lnTo>
                  <a:pt x="67399" y="97372"/>
                </a:lnTo>
                <a:lnTo>
                  <a:pt x="68741" y="95284"/>
                </a:lnTo>
                <a:lnTo>
                  <a:pt x="70829" y="93196"/>
                </a:lnTo>
                <a:lnTo>
                  <a:pt x="79627" y="87083"/>
                </a:lnTo>
                <a:lnTo>
                  <a:pt x="83802" y="82907"/>
                </a:lnTo>
                <a:lnTo>
                  <a:pt x="88425" y="76496"/>
                </a:lnTo>
                <a:lnTo>
                  <a:pt x="90810" y="71873"/>
                </a:lnTo>
                <a:lnTo>
                  <a:pt x="95135" y="65461"/>
                </a:lnTo>
                <a:lnTo>
                  <a:pt x="93047" y="62479"/>
                </a:lnTo>
                <a:lnTo>
                  <a:pt x="92749" y="58751"/>
                </a:lnTo>
                <a:lnTo>
                  <a:pt x="92003" y="55769"/>
                </a:lnTo>
                <a:lnTo>
                  <a:pt x="92003" y="53234"/>
                </a:lnTo>
                <a:cubicBezTo>
                  <a:pt x="92003" y="53234"/>
                  <a:pt x="86337" y="48909"/>
                  <a:pt x="86337" y="48909"/>
                </a:cubicBezTo>
                <a:lnTo>
                  <a:pt x="83802" y="48015"/>
                </a:lnTo>
                <a:lnTo>
                  <a:pt x="81267" y="45331"/>
                </a:lnTo>
                <a:lnTo>
                  <a:pt x="79030" y="40857"/>
                </a:lnTo>
                <a:lnTo>
                  <a:pt x="78285" y="36384"/>
                </a:lnTo>
                <a:lnTo>
                  <a:pt x="78583" y="33849"/>
                </a:lnTo>
                <a:lnTo>
                  <a:pt x="79627" y="31761"/>
                </a:lnTo>
                <a:lnTo>
                  <a:pt x="82758" y="28779"/>
                </a:lnTo>
                <a:lnTo>
                  <a:pt x="86785" y="26542"/>
                </a:lnTo>
                <a:lnTo>
                  <a:pt x="91258" y="18639"/>
                </a:lnTo>
                <a:lnTo>
                  <a:pt x="93644" y="15508"/>
                </a:lnTo>
                <a:lnTo>
                  <a:pt x="95433" y="14464"/>
                </a:lnTo>
                <a:lnTo>
                  <a:pt x="94091" y="11482"/>
                </a:lnTo>
                <a:lnTo>
                  <a:pt x="93494" y="8201"/>
                </a:lnTo>
                <a:lnTo>
                  <a:pt x="90810" y="8649"/>
                </a:lnTo>
                <a:lnTo>
                  <a:pt x="85889" y="12675"/>
                </a:lnTo>
                <a:lnTo>
                  <a:pt x="80820" y="14315"/>
                </a:lnTo>
                <a:lnTo>
                  <a:pt x="79478" y="17148"/>
                </a:lnTo>
                <a:lnTo>
                  <a:pt x="76644" y="19087"/>
                </a:lnTo>
                <a:lnTo>
                  <a:pt x="73513" y="17595"/>
                </a:lnTo>
                <a:lnTo>
                  <a:pt x="74557" y="14911"/>
                </a:lnTo>
                <a:lnTo>
                  <a:pt x="70680" y="9543"/>
                </a:lnTo>
                <a:lnTo>
                  <a:pt x="70680" y="4175"/>
                </a:lnTo>
                <a:cubicBezTo>
                  <a:pt x="70680" y="4175"/>
                  <a:pt x="67996" y="2684"/>
                  <a:pt x="67996" y="2684"/>
                </a:cubicBezTo>
                <a:lnTo>
                  <a:pt x="65312" y="2684"/>
                </a:lnTo>
                <a:cubicBezTo>
                  <a:pt x="65312" y="2684"/>
                  <a:pt x="62330" y="2684"/>
                  <a:pt x="62330" y="2684"/>
                </a:cubicBezTo>
                <a:lnTo>
                  <a:pt x="62330" y="4026"/>
                </a:lnTo>
                <a:cubicBezTo>
                  <a:pt x="62330" y="4026"/>
                  <a:pt x="62926" y="5070"/>
                  <a:pt x="62926" y="5070"/>
                </a:cubicBezTo>
                <a:lnTo>
                  <a:pt x="61137" y="6561"/>
                </a:lnTo>
                <a:lnTo>
                  <a:pt x="59944" y="4175"/>
                </a:lnTo>
                <a:lnTo>
                  <a:pt x="60838" y="2833"/>
                </a:lnTo>
                <a:lnTo>
                  <a:pt x="61435" y="1044"/>
                </a:lnTo>
                <a:lnTo>
                  <a:pt x="59347" y="298"/>
                </a:lnTo>
                <a:lnTo>
                  <a:pt x="57409" y="0"/>
                </a:lnTo>
                <a:lnTo>
                  <a:pt x="43094" y="4623"/>
                </a:lnTo>
                <a:lnTo>
                  <a:pt x="40857" y="5815"/>
                </a:lnTo>
                <a:lnTo>
                  <a:pt x="34595" y="10736"/>
                </a:lnTo>
                <a:lnTo>
                  <a:pt x="28034" y="12675"/>
                </a:lnTo>
                <a:lnTo>
                  <a:pt x="28630" y="14315"/>
                </a:lnTo>
                <a:lnTo>
                  <a:pt x="28630" y="15955"/>
                </a:lnTo>
                <a:cubicBezTo>
                  <a:pt x="28630" y="15955"/>
                  <a:pt x="26244" y="17446"/>
                  <a:pt x="26244" y="17446"/>
                </a:cubicBezTo>
                <a:lnTo>
                  <a:pt x="24604" y="18341"/>
                </a:lnTo>
                <a:lnTo>
                  <a:pt x="22665" y="22367"/>
                </a:lnTo>
                <a:lnTo>
                  <a:pt x="18937" y="25051"/>
                </a:lnTo>
                <a:lnTo>
                  <a:pt x="18341" y="25946"/>
                </a:lnTo>
                <a:lnTo>
                  <a:pt x="18341" y="26691"/>
                </a:lnTo>
                <a:cubicBezTo>
                  <a:pt x="18341" y="26691"/>
                  <a:pt x="20876" y="27884"/>
                  <a:pt x="20876" y="27884"/>
                </a:cubicBezTo>
                <a:lnTo>
                  <a:pt x="21771" y="29077"/>
                </a:lnTo>
                <a:lnTo>
                  <a:pt x="22218" y="30717"/>
                </a:lnTo>
                <a:lnTo>
                  <a:pt x="21174" y="36384"/>
                </a:lnTo>
                <a:lnTo>
                  <a:pt x="20429" y="40708"/>
                </a:lnTo>
                <a:lnTo>
                  <a:pt x="19534" y="46375"/>
                </a:lnTo>
                <a:lnTo>
                  <a:pt x="19534" y="48462"/>
                </a:lnTo>
                <a:cubicBezTo>
                  <a:pt x="19534" y="48462"/>
                  <a:pt x="20578" y="50997"/>
                  <a:pt x="20578" y="50997"/>
                </a:cubicBezTo>
                <a:lnTo>
                  <a:pt x="21472" y="52936"/>
                </a:lnTo>
                <a:lnTo>
                  <a:pt x="21771" y="55172"/>
                </a:lnTo>
                <a:lnTo>
                  <a:pt x="21472" y="60689"/>
                </a:lnTo>
                <a:lnTo>
                  <a:pt x="22665" y="63970"/>
                </a:lnTo>
                <a:lnTo>
                  <a:pt x="23560" y="66952"/>
                </a:lnTo>
                <a:lnTo>
                  <a:pt x="21472" y="70680"/>
                </a:lnTo>
                <a:lnTo>
                  <a:pt x="20578" y="73961"/>
                </a:lnTo>
                <a:lnTo>
                  <a:pt x="19981" y="78583"/>
                </a:lnTo>
                <a:lnTo>
                  <a:pt x="19683" y="81565"/>
                </a:lnTo>
                <a:lnTo>
                  <a:pt x="18341" y="84249"/>
                </a:lnTo>
                <a:lnTo>
                  <a:pt x="16551" y="86784"/>
                </a:lnTo>
                <a:lnTo>
                  <a:pt x="14464" y="88425"/>
                </a:lnTo>
                <a:lnTo>
                  <a:pt x="11929" y="89767"/>
                </a:lnTo>
                <a:lnTo>
                  <a:pt x="8947" y="91556"/>
                </a:lnTo>
                <a:lnTo>
                  <a:pt x="6561" y="96328"/>
                </a:lnTo>
                <a:lnTo>
                  <a:pt x="1491" y="100354"/>
                </a:lnTo>
                <a:lnTo>
                  <a:pt x="447" y="101696"/>
                </a:lnTo>
                <a:lnTo>
                  <a:pt x="0" y="104827"/>
                </a:lnTo>
                <a:lnTo>
                  <a:pt x="0" y="109301"/>
                </a:lnTo>
                <a:cubicBezTo>
                  <a:pt x="0" y="109301"/>
                  <a:pt x="1044" y="112879"/>
                  <a:pt x="1044" y="112879"/>
                </a:cubicBezTo>
                <a:lnTo>
                  <a:pt x="3429" y="118098"/>
                </a:lnTo>
                <a:lnTo>
                  <a:pt x="5517" y="123765"/>
                </a:lnTo>
                <a:lnTo>
                  <a:pt x="6114" y="126598"/>
                </a:lnTo>
                <a:lnTo>
                  <a:pt x="7008" y="127642"/>
                </a:lnTo>
                <a:lnTo>
                  <a:pt x="9990" y="129580"/>
                </a:lnTo>
                <a:lnTo>
                  <a:pt x="15209" y="132115"/>
                </a:lnTo>
                <a:lnTo>
                  <a:pt x="16253" y="133159"/>
                </a:lnTo>
                <a:lnTo>
                  <a:pt x="18788" y="137036"/>
                </a:lnTo>
                <a:lnTo>
                  <a:pt x="21174" y="144044"/>
                </a:lnTo>
                <a:lnTo>
                  <a:pt x="21920" y="148667"/>
                </a:lnTo>
                <a:lnTo>
                  <a:pt x="26692" y="152395"/>
                </a:lnTo>
                <a:lnTo>
                  <a:pt x="31165" y="155824"/>
                </a:lnTo>
                <a:lnTo>
                  <a:pt x="35340" y="158807"/>
                </a:lnTo>
                <a:lnTo>
                  <a:pt x="39962" y="162087"/>
                </a:lnTo>
                <a:lnTo>
                  <a:pt x="40559" y="163131"/>
                </a:lnTo>
                <a:lnTo>
                  <a:pt x="42050" y="169990"/>
                </a:lnTo>
                <a:lnTo>
                  <a:pt x="43541" y="176849"/>
                </a:lnTo>
                <a:lnTo>
                  <a:pt x="45182" y="184305"/>
                </a:lnTo>
                <a:lnTo>
                  <a:pt x="46822" y="191761"/>
                </a:lnTo>
                <a:lnTo>
                  <a:pt x="48760" y="200559"/>
                </a:lnTo>
                <a:lnTo>
                  <a:pt x="49953" y="205628"/>
                </a:lnTo>
                <a:lnTo>
                  <a:pt x="51295" y="211742"/>
                </a:lnTo>
                <a:lnTo>
                  <a:pt x="52935" y="218750"/>
                </a:lnTo>
                <a:lnTo>
                  <a:pt x="56067" y="217110"/>
                </a:lnTo>
                <a:lnTo>
                  <a:pt x="60540" y="215321"/>
                </a:lnTo>
                <a:lnTo>
                  <a:pt x="62777" y="213979"/>
                </a:lnTo>
                <a:lnTo>
                  <a:pt x="63821" y="212786"/>
                </a:lnTo>
                <a:lnTo>
                  <a:pt x="67101" y="208163"/>
                </a:lnTo>
                <a:lnTo>
                  <a:pt x="68891" y="205628"/>
                </a:lnTo>
                <a:lnTo>
                  <a:pt x="71277" y="202050"/>
                </a:lnTo>
                <a:lnTo>
                  <a:pt x="72320" y="199515"/>
                </a:lnTo>
                <a:lnTo>
                  <a:pt x="72320" y="197278"/>
                </a:lnTo>
                <a:cubicBezTo>
                  <a:pt x="72320" y="197278"/>
                  <a:pt x="72022" y="194594"/>
                  <a:pt x="72022" y="194594"/>
                </a:cubicBezTo>
                <a:lnTo>
                  <a:pt x="70233" y="188033"/>
                </a:lnTo>
                <a:lnTo>
                  <a:pt x="68741" y="181621"/>
                </a:lnTo>
                <a:lnTo>
                  <a:pt x="69935" y="179086"/>
                </a:lnTo>
                <a:lnTo>
                  <a:pt x="70829" y="177893"/>
                </a:lnTo>
                <a:lnTo>
                  <a:pt x="72917" y="174911"/>
                </a:lnTo>
                <a:lnTo>
                  <a:pt x="73811" y="174315"/>
                </a:lnTo>
                <a:lnTo>
                  <a:pt x="78285" y="173420"/>
                </a:lnTo>
                <a:lnTo>
                  <a:pt x="80074" y="171332"/>
                </a:lnTo>
                <a:lnTo>
                  <a:pt x="81416" y="168797"/>
                </a:lnTo>
                <a:lnTo>
                  <a:pt x="81714" y="167455"/>
                </a:lnTo>
                <a:lnTo>
                  <a:pt x="83653" y="166113"/>
                </a:lnTo>
                <a:lnTo>
                  <a:pt x="86039" y="164771"/>
                </a:lnTo>
                <a:lnTo>
                  <a:pt x="87530" y="162982"/>
                </a:lnTo>
                <a:lnTo>
                  <a:pt x="92302" y="160149"/>
                </a:lnTo>
                <a:lnTo>
                  <a:pt x="96626" y="157614"/>
                </a:lnTo>
                <a:lnTo>
                  <a:pt x="101547" y="154930"/>
                </a:lnTo>
                <a:lnTo>
                  <a:pt x="105424" y="152842"/>
                </a:lnTo>
                <a:lnTo>
                  <a:pt x="106169" y="151053"/>
                </a:lnTo>
                <a:lnTo>
                  <a:pt x="106169" y="149412"/>
                </a:lnTo>
                <a:close/>
                <a:moveTo>
                  <a:pt x="90065" y="107362"/>
                </a:moveTo>
                <a:lnTo>
                  <a:pt x="85442" y="107362"/>
                </a:lnTo>
                <a:cubicBezTo>
                  <a:pt x="85442" y="107362"/>
                  <a:pt x="85144" y="108555"/>
                  <a:pt x="85144" y="108555"/>
                </a:cubicBezTo>
                <a:lnTo>
                  <a:pt x="84846" y="112134"/>
                </a:lnTo>
                <a:lnTo>
                  <a:pt x="85741" y="112730"/>
                </a:lnTo>
                <a:lnTo>
                  <a:pt x="86486" y="112730"/>
                </a:lnTo>
                <a:cubicBezTo>
                  <a:pt x="86486" y="112730"/>
                  <a:pt x="88425" y="113625"/>
                  <a:pt x="88425" y="113625"/>
                </a:cubicBezTo>
                <a:lnTo>
                  <a:pt x="89170" y="113625"/>
                </a:lnTo>
                <a:cubicBezTo>
                  <a:pt x="89170" y="113625"/>
                  <a:pt x="90512" y="112730"/>
                  <a:pt x="90512" y="112730"/>
                </a:cubicBezTo>
                <a:lnTo>
                  <a:pt x="91258" y="112730"/>
                </a:lnTo>
                <a:cubicBezTo>
                  <a:pt x="91258" y="112730"/>
                  <a:pt x="92152" y="111836"/>
                  <a:pt x="92152" y="111836"/>
                </a:cubicBezTo>
                <a:lnTo>
                  <a:pt x="93345" y="110643"/>
                </a:lnTo>
                <a:lnTo>
                  <a:pt x="93345" y="110046"/>
                </a:lnTo>
                <a:cubicBezTo>
                  <a:pt x="93345" y="110046"/>
                  <a:pt x="92898" y="109450"/>
                  <a:pt x="92898" y="109450"/>
                </a:cubicBezTo>
                <a:lnTo>
                  <a:pt x="90363" y="10736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 name="Trinidad and Tobago__">
            <a:extLst>
              <a:ext uri="{FF2B5EF4-FFF2-40B4-BE49-F238E27FC236}">
                <a16:creationId xmlns:a16="http://schemas.microsoft.com/office/drawing/2014/main" id="{52FB82DB-C4CA-B323-92FD-3AB693421377}"/>
              </a:ext>
            </a:extLst>
          </p:cNvPr>
          <p:cNvSpPr/>
          <p:nvPr/>
        </p:nvSpPr>
        <p:spPr>
          <a:xfrm>
            <a:off x="4401467" y="3849728"/>
            <a:ext cx="9543" cy="7043"/>
          </a:xfrm>
          <a:custGeom>
            <a:avLst/>
            <a:gdLst>
              <a:gd name="connsiteX0" fmla="*/ 2237 w 9543"/>
              <a:gd name="connsiteY0" fmla="*/ 6561 h 6561"/>
              <a:gd name="connsiteX1" fmla="*/ 3281 w 9543"/>
              <a:gd name="connsiteY1" fmla="*/ 5368 h 6561"/>
              <a:gd name="connsiteX2" fmla="*/ 6263 w 9543"/>
              <a:gd name="connsiteY2" fmla="*/ 4921 h 6561"/>
              <a:gd name="connsiteX3" fmla="*/ 7456 w 9543"/>
              <a:gd name="connsiteY3" fmla="*/ 3281 h 6561"/>
              <a:gd name="connsiteX4" fmla="*/ 9543 w 9543"/>
              <a:gd name="connsiteY4" fmla="*/ 1342 h 6561"/>
              <a:gd name="connsiteX5" fmla="*/ 8947 w 9543"/>
              <a:gd name="connsiteY5" fmla="*/ 0 h 6561"/>
              <a:gd name="connsiteX6" fmla="*/ 7754 w 9543"/>
              <a:gd name="connsiteY6" fmla="*/ 746 h 6561"/>
              <a:gd name="connsiteX7" fmla="*/ 4623 w 9543"/>
              <a:gd name="connsiteY7" fmla="*/ 1640 h 6561"/>
              <a:gd name="connsiteX8" fmla="*/ 1939 w 9543"/>
              <a:gd name="connsiteY8" fmla="*/ 4026 h 6561"/>
              <a:gd name="connsiteX9" fmla="*/ 0 w 9543"/>
              <a:gd name="connsiteY9" fmla="*/ 5219 h 6561"/>
              <a:gd name="connsiteX10" fmla="*/ 2386 w 9543"/>
              <a:gd name="connsiteY10" fmla="*/ 6412 h 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43" h="6561">
                <a:moveTo>
                  <a:pt x="2237" y="6561"/>
                </a:moveTo>
                <a:cubicBezTo>
                  <a:pt x="2237" y="6561"/>
                  <a:pt x="2386" y="5815"/>
                  <a:pt x="3281" y="5368"/>
                </a:cubicBezTo>
                <a:cubicBezTo>
                  <a:pt x="4175" y="4921"/>
                  <a:pt x="5815" y="5815"/>
                  <a:pt x="6263" y="4921"/>
                </a:cubicBezTo>
                <a:cubicBezTo>
                  <a:pt x="6710" y="4026"/>
                  <a:pt x="6412" y="4026"/>
                  <a:pt x="7456" y="3281"/>
                </a:cubicBezTo>
                <a:cubicBezTo>
                  <a:pt x="8351" y="2535"/>
                  <a:pt x="9543" y="2088"/>
                  <a:pt x="9543" y="1342"/>
                </a:cubicBezTo>
                <a:cubicBezTo>
                  <a:pt x="9543" y="597"/>
                  <a:pt x="8947" y="0"/>
                  <a:pt x="8947" y="0"/>
                </a:cubicBezTo>
                <a:cubicBezTo>
                  <a:pt x="8947" y="0"/>
                  <a:pt x="8500" y="597"/>
                  <a:pt x="7754" y="746"/>
                </a:cubicBezTo>
                <a:cubicBezTo>
                  <a:pt x="6859" y="746"/>
                  <a:pt x="6114" y="447"/>
                  <a:pt x="4623" y="1640"/>
                </a:cubicBezTo>
                <a:cubicBezTo>
                  <a:pt x="3131" y="2833"/>
                  <a:pt x="2684" y="3281"/>
                  <a:pt x="1939" y="4026"/>
                </a:cubicBezTo>
                <a:cubicBezTo>
                  <a:pt x="1193" y="4772"/>
                  <a:pt x="0" y="4623"/>
                  <a:pt x="0" y="5219"/>
                </a:cubicBezTo>
                <a:cubicBezTo>
                  <a:pt x="0" y="5815"/>
                  <a:pt x="1790" y="6859"/>
                  <a:pt x="2386" y="6412"/>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 name="Tonga__">
            <a:extLst>
              <a:ext uri="{FF2B5EF4-FFF2-40B4-BE49-F238E27FC236}">
                <a16:creationId xmlns:a16="http://schemas.microsoft.com/office/drawing/2014/main" id="{7CE793E2-87E0-205A-3536-E8B2EDF5B10A}"/>
              </a:ext>
            </a:extLst>
          </p:cNvPr>
          <p:cNvSpPr/>
          <p:nvPr/>
        </p:nvSpPr>
        <p:spPr>
          <a:xfrm>
            <a:off x="10861242" y="4810268"/>
            <a:ext cx="11928" cy="11844"/>
          </a:xfrm>
          <a:custGeom>
            <a:avLst/>
            <a:gdLst>
              <a:gd name="connsiteX0" fmla="*/ 10438 w 11928"/>
              <a:gd name="connsiteY0" fmla="*/ 8201 h 11034"/>
              <a:gd name="connsiteX1" fmla="*/ 10438 w 11928"/>
              <a:gd name="connsiteY1" fmla="*/ 9096 h 11034"/>
              <a:gd name="connsiteX2" fmla="*/ 11929 w 11928"/>
              <a:gd name="connsiteY2" fmla="*/ 11034 h 11034"/>
              <a:gd name="connsiteX3" fmla="*/ 11929 w 11928"/>
              <a:gd name="connsiteY3" fmla="*/ 6710 h 11034"/>
              <a:gd name="connsiteX4" fmla="*/ 11929 w 11928"/>
              <a:gd name="connsiteY4" fmla="*/ 6710 h 11034"/>
              <a:gd name="connsiteX5" fmla="*/ 10587 w 11928"/>
              <a:gd name="connsiteY5" fmla="*/ 8052 h 11034"/>
              <a:gd name="connsiteX6" fmla="*/ 5816 w 11928"/>
              <a:gd name="connsiteY6" fmla="*/ 2982 h 11034"/>
              <a:gd name="connsiteX7" fmla="*/ 5368 w 11928"/>
              <a:gd name="connsiteY7" fmla="*/ 2982 h 11034"/>
              <a:gd name="connsiteX8" fmla="*/ 4324 w 11928"/>
              <a:gd name="connsiteY8" fmla="*/ 2535 h 11034"/>
              <a:gd name="connsiteX9" fmla="*/ 5368 w 11928"/>
              <a:gd name="connsiteY9" fmla="*/ 2237 h 11034"/>
              <a:gd name="connsiteX10" fmla="*/ 3579 w 11928"/>
              <a:gd name="connsiteY10" fmla="*/ 1491 h 11034"/>
              <a:gd name="connsiteX11" fmla="*/ 1640 w 11928"/>
              <a:gd name="connsiteY11" fmla="*/ 1491 h 11034"/>
              <a:gd name="connsiteX12" fmla="*/ 1044 w 11928"/>
              <a:gd name="connsiteY12" fmla="*/ 895 h 11034"/>
              <a:gd name="connsiteX13" fmla="*/ 1044 w 11928"/>
              <a:gd name="connsiteY13" fmla="*/ 0 h 11034"/>
              <a:gd name="connsiteX14" fmla="*/ 0 w 11928"/>
              <a:gd name="connsiteY14" fmla="*/ 1044 h 11034"/>
              <a:gd name="connsiteX15" fmla="*/ 745 w 11928"/>
              <a:gd name="connsiteY15" fmla="*/ 2535 h 11034"/>
              <a:gd name="connsiteX16" fmla="*/ 4176 w 11928"/>
              <a:gd name="connsiteY16" fmla="*/ 4473 h 11034"/>
              <a:gd name="connsiteX17" fmla="*/ 5368 w 11928"/>
              <a:gd name="connsiteY17" fmla="*/ 5666 h 11034"/>
              <a:gd name="connsiteX18" fmla="*/ 7306 w 11928"/>
              <a:gd name="connsiteY18" fmla="*/ 2684 h 11034"/>
              <a:gd name="connsiteX19" fmla="*/ 7306 w 11928"/>
              <a:gd name="connsiteY19" fmla="*/ 1789 h 11034"/>
              <a:gd name="connsiteX20" fmla="*/ 6113 w 11928"/>
              <a:gd name="connsiteY20" fmla="*/ 2088 h 11034"/>
              <a:gd name="connsiteX21" fmla="*/ 5666 w 11928"/>
              <a:gd name="connsiteY21" fmla="*/ 2982 h 1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928" h="11034">
                <a:moveTo>
                  <a:pt x="10438" y="8201"/>
                </a:moveTo>
                <a:lnTo>
                  <a:pt x="10438" y="9096"/>
                </a:lnTo>
                <a:cubicBezTo>
                  <a:pt x="10438" y="9096"/>
                  <a:pt x="11929" y="11034"/>
                  <a:pt x="11929" y="11034"/>
                </a:cubicBezTo>
                <a:lnTo>
                  <a:pt x="11929" y="6710"/>
                </a:lnTo>
                <a:cubicBezTo>
                  <a:pt x="11929" y="6710"/>
                  <a:pt x="11929" y="6710"/>
                  <a:pt x="11929" y="6710"/>
                </a:cubicBezTo>
                <a:lnTo>
                  <a:pt x="10587" y="8052"/>
                </a:lnTo>
                <a:close/>
                <a:moveTo>
                  <a:pt x="5816" y="2982"/>
                </a:moveTo>
                <a:lnTo>
                  <a:pt x="5368" y="2982"/>
                </a:lnTo>
                <a:cubicBezTo>
                  <a:pt x="5368" y="2982"/>
                  <a:pt x="4324" y="2535"/>
                  <a:pt x="4324" y="2535"/>
                </a:cubicBezTo>
                <a:lnTo>
                  <a:pt x="5368" y="2237"/>
                </a:lnTo>
                <a:lnTo>
                  <a:pt x="3579" y="1491"/>
                </a:lnTo>
                <a:lnTo>
                  <a:pt x="1640" y="1491"/>
                </a:lnTo>
                <a:cubicBezTo>
                  <a:pt x="1640" y="1491"/>
                  <a:pt x="1044" y="895"/>
                  <a:pt x="1044" y="895"/>
                </a:cubicBezTo>
                <a:lnTo>
                  <a:pt x="1044" y="0"/>
                </a:lnTo>
                <a:cubicBezTo>
                  <a:pt x="1044" y="0"/>
                  <a:pt x="0" y="1044"/>
                  <a:pt x="0" y="1044"/>
                </a:cubicBezTo>
                <a:lnTo>
                  <a:pt x="745" y="2535"/>
                </a:lnTo>
                <a:lnTo>
                  <a:pt x="4176" y="4473"/>
                </a:lnTo>
                <a:lnTo>
                  <a:pt x="5368" y="5666"/>
                </a:lnTo>
                <a:lnTo>
                  <a:pt x="7306" y="2684"/>
                </a:lnTo>
                <a:lnTo>
                  <a:pt x="7306" y="1789"/>
                </a:lnTo>
                <a:cubicBezTo>
                  <a:pt x="7306" y="1789"/>
                  <a:pt x="6113" y="2088"/>
                  <a:pt x="6113" y="2088"/>
                </a:cubicBezTo>
                <a:lnTo>
                  <a:pt x="5666" y="298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 name="Togo__">
            <a:extLst>
              <a:ext uri="{FF2B5EF4-FFF2-40B4-BE49-F238E27FC236}">
                <a16:creationId xmlns:a16="http://schemas.microsoft.com/office/drawing/2014/main" id="{998803B2-5A83-95B4-8752-1540664082FA}"/>
              </a:ext>
            </a:extLst>
          </p:cNvPr>
          <p:cNvSpPr/>
          <p:nvPr/>
        </p:nvSpPr>
        <p:spPr>
          <a:xfrm>
            <a:off x="5999524" y="3857090"/>
            <a:ext cx="49207" cy="148378"/>
          </a:xfrm>
          <a:custGeom>
            <a:avLst/>
            <a:gdLst>
              <a:gd name="connsiteX0" fmla="*/ 49208 w 49207"/>
              <a:gd name="connsiteY0" fmla="*/ 132562 h 138228"/>
              <a:gd name="connsiteX1" fmla="*/ 48164 w 49207"/>
              <a:gd name="connsiteY1" fmla="*/ 128984 h 138228"/>
              <a:gd name="connsiteX2" fmla="*/ 45480 w 49207"/>
              <a:gd name="connsiteY2" fmla="*/ 124659 h 138228"/>
              <a:gd name="connsiteX3" fmla="*/ 44436 w 49207"/>
              <a:gd name="connsiteY3" fmla="*/ 123914 h 138228"/>
              <a:gd name="connsiteX4" fmla="*/ 43840 w 49207"/>
              <a:gd name="connsiteY4" fmla="*/ 121826 h 138228"/>
              <a:gd name="connsiteX5" fmla="*/ 44585 w 49207"/>
              <a:gd name="connsiteY5" fmla="*/ 120335 h 138228"/>
              <a:gd name="connsiteX6" fmla="*/ 44287 w 49207"/>
              <a:gd name="connsiteY6" fmla="*/ 119440 h 138228"/>
              <a:gd name="connsiteX7" fmla="*/ 43989 w 49207"/>
              <a:gd name="connsiteY7" fmla="*/ 116607 h 138228"/>
              <a:gd name="connsiteX8" fmla="*/ 42647 w 49207"/>
              <a:gd name="connsiteY8" fmla="*/ 113476 h 138228"/>
              <a:gd name="connsiteX9" fmla="*/ 45182 w 49207"/>
              <a:gd name="connsiteY9" fmla="*/ 113327 h 138228"/>
              <a:gd name="connsiteX10" fmla="*/ 45182 w 49207"/>
              <a:gd name="connsiteY10" fmla="*/ 103038 h 138228"/>
              <a:gd name="connsiteX11" fmla="*/ 45182 w 49207"/>
              <a:gd name="connsiteY11" fmla="*/ 93345 h 138228"/>
              <a:gd name="connsiteX12" fmla="*/ 45182 w 49207"/>
              <a:gd name="connsiteY12" fmla="*/ 84995 h 138228"/>
              <a:gd name="connsiteX13" fmla="*/ 45182 w 49207"/>
              <a:gd name="connsiteY13" fmla="*/ 78285 h 138228"/>
              <a:gd name="connsiteX14" fmla="*/ 44585 w 49207"/>
              <a:gd name="connsiteY14" fmla="*/ 70382 h 138228"/>
              <a:gd name="connsiteX15" fmla="*/ 44585 w 49207"/>
              <a:gd name="connsiteY15" fmla="*/ 64566 h 138228"/>
              <a:gd name="connsiteX16" fmla="*/ 44436 w 49207"/>
              <a:gd name="connsiteY16" fmla="*/ 56961 h 138228"/>
              <a:gd name="connsiteX17" fmla="*/ 43542 w 49207"/>
              <a:gd name="connsiteY17" fmla="*/ 54427 h 138228"/>
              <a:gd name="connsiteX18" fmla="*/ 39814 w 49207"/>
              <a:gd name="connsiteY18" fmla="*/ 50400 h 138228"/>
              <a:gd name="connsiteX19" fmla="*/ 38770 w 49207"/>
              <a:gd name="connsiteY19" fmla="*/ 48313 h 138228"/>
              <a:gd name="connsiteX20" fmla="*/ 38621 w 49207"/>
              <a:gd name="connsiteY20" fmla="*/ 45480 h 138228"/>
              <a:gd name="connsiteX21" fmla="*/ 37875 w 49207"/>
              <a:gd name="connsiteY21" fmla="*/ 42647 h 138228"/>
              <a:gd name="connsiteX22" fmla="*/ 37726 w 49207"/>
              <a:gd name="connsiteY22" fmla="*/ 37577 h 138228"/>
              <a:gd name="connsiteX23" fmla="*/ 37726 w 49207"/>
              <a:gd name="connsiteY23" fmla="*/ 31761 h 138228"/>
              <a:gd name="connsiteX24" fmla="*/ 37428 w 49207"/>
              <a:gd name="connsiteY24" fmla="*/ 30867 h 138228"/>
              <a:gd name="connsiteX25" fmla="*/ 33253 w 49207"/>
              <a:gd name="connsiteY25" fmla="*/ 28033 h 138228"/>
              <a:gd name="connsiteX26" fmla="*/ 27586 w 49207"/>
              <a:gd name="connsiteY26" fmla="*/ 24007 h 138228"/>
              <a:gd name="connsiteX27" fmla="*/ 23262 w 49207"/>
              <a:gd name="connsiteY27" fmla="*/ 21025 h 138228"/>
              <a:gd name="connsiteX28" fmla="*/ 22814 w 49207"/>
              <a:gd name="connsiteY28" fmla="*/ 20876 h 138228"/>
              <a:gd name="connsiteX29" fmla="*/ 22516 w 49207"/>
              <a:gd name="connsiteY29" fmla="*/ 20130 h 138228"/>
              <a:gd name="connsiteX30" fmla="*/ 23113 w 49207"/>
              <a:gd name="connsiteY30" fmla="*/ 11184 h 138228"/>
              <a:gd name="connsiteX31" fmla="*/ 24008 w 49207"/>
              <a:gd name="connsiteY31" fmla="*/ 9991 h 138228"/>
              <a:gd name="connsiteX32" fmla="*/ 25350 w 49207"/>
              <a:gd name="connsiteY32" fmla="*/ 6263 h 138228"/>
              <a:gd name="connsiteX33" fmla="*/ 26095 w 49207"/>
              <a:gd name="connsiteY33" fmla="*/ 3281 h 138228"/>
              <a:gd name="connsiteX34" fmla="*/ 19236 w 49207"/>
              <a:gd name="connsiteY34" fmla="*/ 3579 h 138228"/>
              <a:gd name="connsiteX35" fmla="*/ 16850 w 49207"/>
              <a:gd name="connsiteY35" fmla="*/ 4324 h 138228"/>
              <a:gd name="connsiteX36" fmla="*/ 15359 w 49207"/>
              <a:gd name="connsiteY36" fmla="*/ 4324 h 138228"/>
              <a:gd name="connsiteX37" fmla="*/ 15210 w 49207"/>
              <a:gd name="connsiteY37" fmla="*/ 3728 h 138228"/>
              <a:gd name="connsiteX38" fmla="*/ 15061 w 49207"/>
              <a:gd name="connsiteY38" fmla="*/ 3430 h 138228"/>
              <a:gd name="connsiteX39" fmla="*/ 6561 w 49207"/>
              <a:gd name="connsiteY39" fmla="*/ 1193 h 138228"/>
              <a:gd name="connsiteX40" fmla="*/ 597 w 49207"/>
              <a:gd name="connsiteY40" fmla="*/ 0 h 138228"/>
              <a:gd name="connsiteX41" fmla="*/ 2237 w 49207"/>
              <a:gd name="connsiteY41" fmla="*/ 1640 h 138228"/>
              <a:gd name="connsiteX42" fmla="*/ 2535 w 49207"/>
              <a:gd name="connsiteY42" fmla="*/ 2535 h 138228"/>
              <a:gd name="connsiteX43" fmla="*/ 1939 w 49207"/>
              <a:gd name="connsiteY43" fmla="*/ 6114 h 138228"/>
              <a:gd name="connsiteX44" fmla="*/ 746 w 49207"/>
              <a:gd name="connsiteY44" fmla="*/ 8649 h 138228"/>
              <a:gd name="connsiteX45" fmla="*/ 0 w 49207"/>
              <a:gd name="connsiteY45" fmla="*/ 11034 h 138228"/>
              <a:gd name="connsiteX46" fmla="*/ 149 w 49207"/>
              <a:gd name="connsiteY46" fmla="*/ 12227 h 138228"/>
              <a:gd name="connsiteX47" fmla="*/ 895 w 49207"/>
              <a:gd name="connsiteY47" fmla="*/ 13271 h 138228"/>
              <a:gd name="connsiteX48" fmla="*/ 3430 w 49207"/>
              <a:gd name="connsiteY48" fmla="*/ 15209 h 138228"/>
              <a:gd name="connsiteX49" fmla="*/ 4772 w 49207"/>
              <a:gd name="connsiteY49" fmla="*/ 16402 h 138228"/>
              <a:gd name="connsiteX50" fmla="*/ 6263 w 49207"/>
              <a:gd name="connsiteY50" fmla="*/ 18192 h 138228"/>
              <a:gd name="connsiteX51" fmla="*/ 8052 w 49207"/>
              <a:gd name="connsiteY51" fmla="*/ 19981 h 138228"/>
              <a:gd name="connsiteX52" fmla="*/ 11035 w 49207"/>
              <a:gd name="connsiteY52" fmla="*/ 22218 h 138228"/>
              <a:gd name="connsiteX53" fmla="*/ 12377 w 49207"/>
              <a:gd name="connsiteY53" fmla="*/ 22665 h 138228"/>
              <a:gd name="connsiteX54" fmla="*/ 12377 w 49207"/>
              <a:gd name="connsiteY54" fmla="*/ 23262 h 138228"/>
              <a:gd name="connsiteX55" fmla="*/ 11929 w 49207"/>
              <a:gd name="connsiteY55" fmla="*/ 24156 h 138228"/>
              <a:gd name="connsiteX56" fmla="*/ 11631 w 49207"/>
              <a:gd name="connsiteY56" fmla="*/ 32805 h 138228"/>
              <a:gd name="connsiteX57" fmla="*/ 11333 w 49207"/>
              <a:gd name="connsiteY57" fmla="*/ 35042 h 138228"/>
              <a:gd name="connsiteX58" fmla="*/ 11184 w 49207"/>
              <a:gd name="connsiteY58" fmla="*/ 36086 h 138228"/>
              <a:gd name="connsiteX59" fmla="*/ 10886 w 49207"/>
              <a:gd name="connsiteY59" fmla="*/ 39366 h 138228"/>
              <a:gd name="connsiteX60" fmla="*/ 10587 w 49207"/>
              <a:gd name="connsiteY60" fmla="*/ 39813 h 138228"/>
              <a:gd name="connsiteX61" fmla="*/ 9991 w 49207"/>
              <a:gd name="connsiteY61" fmla="*/ 39813 h 138228"/>
              <a:gd name="connsiteX62" fmla="*/ 9394 w 49207"/>
              <a:gd name="connsiteY62" fmla="*/ 39813 h 138228"/>
              <a:gd name="connsiteX63" fmla="*/ 9245 w 49207"/>
              <a:gd name="connsiteY63" fmla="*/ 40559 h 138228"/>
              <a:gd name="connsiteX64" fmla="*/ 9544 w 49207"/>
              <a:gd name="connsiteY64" fmla="*/ 41155 h 138228"/>
              <a:gd name="connsiteX65" fmla="*/ 11333 w 49207"/>
              <a:gd name="connsiteY65" fmla="*/ 41603 h 138228"/>
              <a:gd name="connsiteX66" fmla="*/ 11035 w 49207"/>
              <a:gd name="connsiteY66" fmla="*/ 42050 h 138228"/>
              <a:gd name="connsiteX67" fmla="*/ 9544 w 49207"/>
              <a:gd name="connsiteY67" fmla="*/ 42497 h 138228"/>
              <a:gd name="connsiteX68" fmla="*/ 8947 w 49207"/>
              <a:gd name="connsiteY68" fmla="*/ 43541 h 138228"/>
              <a:gd name="connsiteX69" fmla="*/ 9245 w 49207"/>
              <a:gd name="connsiteY69" fmla="*/ 44585 h 138228"/>
              <a:gd name="connsiteX70" fmla="*/ 8500 w 49207"/>
              <a:gd name="connsiteY70" fmla="*/ 45480 h 138228"/>
              <a:gd name="connsiteX71" fmla="*/ 8649 w 49207"/>
              <a:gd name="connsiteY71" fmla="*/ 46076 h 138228"/>
              <a:gd name="connsiteX72" fmla="*/ 9245 w 49207"/>
              <a:gd name="connsiteY72" fmla="*/ 46524 h 138228"/>
              <a:gd name="connsiteX73" fmla="*/ 9991 w 49207"/>
              <a:gd name="connsiteY73" fmla="*/ 46375 h 138228"/>
              <a:gd name="connsiteX74" fmla="*/ 12078 w 49207"/>
              <a:gd name="connsiteY74" fmla="*/ 44883 h 138228"/>
              <a:gd name="connsiteX75" fmla="*/ 12973 w 49207"/>
              <a:gd name="connsiteY75" fmla="*/ 44734 h 138228"/>
              <a:gd name="connsiteX76" fmla="*/ 14166 w 49207"/>
              <a:gd name="connsiteY76" fmla="*/ 45032 h 138228"/>
              <a:gd name="connsiteX77" fmla="*/ 16253 w 49207"/>
              <a:gd name="connsiteY77" fmla="*/ 47269 h 138228"/>
              <a:gd name="connsiteX78" fmla="*/ 16253 w 49207"/>
              <a:gd name="connsiteY78" fmla="*/ 48462 h 138228"/>
              <a:gd name="connsiteX79" fmla="*/ 15508 w 49207"/>
              <a:gd name="connsiteY79" fmla="*/ 52190 h 138228"/>
              <a:gd name="connsiteX80" fmla="*/ 14613 w 49207"/>
              <a:gd name="connsiteY80" fmla="*/ 55023 h 138228"/>
              <a:gd name="connsiteX81" fmla="*/ 14464 w 49207"/>
              <a:gd name="connsiteY81" fmla="*/ 59049 h 138228"/>
              <a:gd name="connsiteX82" fmla="*/ 15359 w 49207"/>
              <a:gd name="connsiteY82" fmla="*/ 61137 h 138228"/>
              <a:gd name="connsiteX83" fmla="*/ 15210 w 49207"/>
              <a:gd name="connsiteY83" fmla="*/ 62330 h 138228"/>
              <a:gd name="connsiteX84" fmla="*/ 14315 w 49207"/>
              <a:gd name="connsiteY84" fmla="*/ 63374 h 138228"/>
              <a:gd name="connsiteX85" fmla="*/ 12227 w 49207"/>
              <a:gd name="connsiteY85" fmla="*/ 64865 h 138228"/>
              <a:gd name="connsiteX86" fmla="*/ 12377 w 49207"/>
              <a:gd name="connsiteY86" fmla="*/ 65908 h 138228"/>
              <a:gd name="connsiteX87" fmla="*/ 13271 w 49207"/>
              <a:gd name="connsiteY87" fmla="*/ 67847 h 138228"/>
              <a:gd name="connsiteX88" fmla="*/ 15061 w 49207"/>
              <a:gd name="connsiteY88" fmla="*/ 69935 h 138228"/>
              <a:gd name="connsiteX89" fmla="*/ 18639 w 49207"/>
              <a:gd name="connsiteY89" fmla="*/ 72619 h 138228"/>
              <a:gd name="connsiteX90" fmla="*/ 20429 w 49207"/>
              <a:gd name="connsiteY90" fmla="*/ 76048 h 138228"/>
              <a:gd name="connsiteX91" fmla="*/ 20429 w 49207"/>
              <a:gd name="connsiteY91" fmla="*/ 77390 h 138228"/>
              <a:gd name="connsiteX92" fmla="*/ 19385 w 49207"/>
              <a:gd name="connsiteY92" fmla="*/ 78732 h 138228"/>
              <a:gd name="connsiteX93" fmla="*/ 18192 w 49207"/>
              <a:gd name="connsiteY93" fmla="*/ 80074 h 138228"/>
              <a:gd name="connsiteX94" fmla="*/ 17745 w 49207"/>
              <a:gd name="connsiteY94" fmla="*/ 81715 h 138228"/>
              <a:gd name="connsiteX95" fmla="*/ 18341 w 49207"/>
              <a:gd name="connsiteY95" fmla="*/ 93196 h 138228"/>
              <a:gd name="connsiteX96" fmla="*/ 15508 w 49207"/>
              <a:gd name="connsiteY96" fmla="*/ 98266 h 138228"/>
              <a:gd name="connsiteX97" fmla="*/ 15508 w 49207"/>
              <a:gd name="connsiteY97" fmla="*/ 99608 h 138228"/>
              <a:gd name="connsiteX98" fmla="*/ 15806 w 49207"/>
              <a:gd name="connsiteY98" fmla="*/ 101248 h 138228"/>
              <a:gd name="connsiteX99" fmla="*/ 16552 w 49207"/>
              <a:gd name="connsiteY99" fmla="*/ 102292 h 138228"/>
              <a:gd name="connsiteX100" fmla="*/ 17894 w 49207"/>
              <a:gd name="connsiteY100" fmla="*/ 102590 h 138228"/>
              <a:gd name="connsiteX101" fmla="*/ 19087 w 49207"/>
              <a:gd name="connsiteY101" fmla="*/ 103485 h 138228"/>
              <a:gd name="connsiteX102" fmla="*/ 18639 w 49207"/>
              <a:gd name="connsiteY102" fmla="*/ 107064 h 138228"/>
              <a:gd name="connsiteX103" fmla="*/ 18043 w 49207"/>
              <a:gd name="connsiteY103" fmla="*/ 110494 h 138228"/>
              <a:gd name="connsiteX104" fmla="*/ 17894 w 49207"/>
              <a:gd name="connsiteY104" fmla="*/ 112283 h 138228"/>
              <a:gd name="connsiteX105" fmla="*/ 17596 w 49207"/>
              <a:gd name="connsiteY105" fmla="*/ 113029 h 138228"/>
              <a:gd name="connsiteX106" fmla="*/ 16552 w 49207"/>
              <a:gd name="connsiteY106" fmla="*/ 113774 h 138228"/>
              <a:gd name="connsiteX107" fmla="*/ 16105 w 49207"/>
              <a:gd name="connsiteY107" fmla="*/ 114818 h 138228"/>
              <a:gd name="connsiteX108" fmla="*/ 16403 w 49207"/>
              <a:gd name="connsiteY108" fmla="*/ 116309 h 138228"/>
              <a:gd name="connsiteX109" fmla="*/ 16253 w 49207"/>
              <a:gd name="connsiteY109" fmla="*/ 117353 h 138228"/>
              <a:gd name="connsiteX110" fmla="*/ 16850 w 49207"/>
              <a:gd name="connsiteY110" fmla="*/ 118546 h 138228"/>
              <a:gd name="connsiteX111" fmla="*/ 18043 w 49207"/>
              <a:gd name="connsiteY111" fmla="*/ 120335 h 138228"/>
              <a:gd name="connsiteX112" fmla="*/ 20131 w 49207"/>
              <a:gd name="connsiteY112" fmla="*/ 124361 h 138228"/>
              <a:gd name="connsiteX113" fmla="*/ 20876 w 49207"/>
              <a:gd name="connsiteY113" fmla="*/ 124659 h 138228"/>
              <a:gd name="connsiteX114" fmla="*/ 21174 w 49207"/>
              <a:gd name="connsiteY114" fmla="*/ 125554 h 138228"/>
              <a:gd name="connsiteX115" fmla="*/ 21025 w 49207"/>
              <a:gd name="connsiteY115" fmla="*/ 126449 h 138228"/>
              <a:gd name="connsiteX116" fmla="*/ 21771 w 49207"/>
              <a:gd name="connsiteY116" fmla="*/ 128238 h 138228"/>
              <a:gd name="connsiteX117" fmla="*/ 24008 w 49207"/>
              <a:gd name="connsiteY117" fmla="*/ 130028 h 138228"/>
              <a:gd name="connsiteX118" fmla="*/ 26394 w 49207"/>
              <a:gd name="connsiteY118" fmla="*/ 131668 h 138228"/>
              <a:gd name="connsiteX119" fmla="*/ 28332 w 49207"/>
              <a:gd name="connsiteY119" fmla="*/ 131817 h 138228"/>
              <a:gd name="connsiteX120" fmla="*/ 28779 w 49207"/>
              <a:gd name="connsiteY120" fmla="*/ 133308 h 138228"/>
              <a:gd name="connsiteX121" fmla="*/ 29972 w 49207"/>
              <a:gd name="connsiteY121" fmla="*/ 135097 h 138228"/>
              <a:gd name="connsiteX122" fmla="*/ 30867 w 49207"/>
              <a:gd name="connsiteY122" fmla="*/ 135843 h 138228"/>
              <a:gd name="connsiteX123" fmla="*/ 32358 w 49207"/>
              <a:gd name="connsiteY123" fmla="*/ 136290 h 138228"/>
              <a:gd name="connsiteX124" fmla="*/ 33551 w 49207"/>
              <a:gd name="connsiteY124" fmla="*/ 136589 h 138228"/>
              <a:gd name="connsiteX125" fmla="*/ 33551 w 49207"/>
              <a:gd name="connsiteY125" fmla="*/ 138229 h 138228"/>
              <a:gd name="connsiteX126" fmla="*/ 36831 w 49207"/>
              <a:gd name="connsiteY126" fmla="*/ 136589 h 138228"/>
              <a:gd name="connsiteX127" fmla="*/ 45033 w 49207"/>
              <a:gd name="connsiteY127" fmla="*/ 134650 h 138228"/>
              <a:gd name="connsiteX128" fmla="*/ 44734 w 49207"/>
              <a:gd name="connsiteY128" fmla="*/ 133755 h 138228"/>
              <a:gd name="connsiteX129" fmla="*/ 49208 w 49207"/>
              <a:gd name="connsiteY129" fmla="*/ 132562 h 13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9207" h="138228">
                <a:moveTo>
                  <a:pt x="49208" y="132562"/>
                </a:moveTo>
                <a:lnTo>
                  <a:pt x="48164" y="128984"/>
                </a:lnTo>
                <a:lnTo>
                  <a:pt x="45480" y="124659"/>
                </a:lnTo>
                <a:lnTo>
                  <a:pt x="44436" y="123914"/>
                </a:lnTo>
                <a:lnTo>
                  <a:pt x="43840" y="121826"/>
                </a:lnTo>
                <a:lnTo>
                  <a:pt x="44585" y="120335"/>
                </a:lnTo>
                <a:lnTo>
                  <a:pt x="44287" y="119440"/>
                </a:lnTo>
                <a:lnTo>
                  <a:pt x="43989" y="116607"/>
                </a:lnTo>
                <a:lnTo>
                  <a:pt x="42647" y="113476"/>
                </a:lnTo>
                <a:lnTo>
                  <a:pt x="45182" y="113327"/>
                </a:lnTo>
                <a:lnTo>
                  <a:pt x="45182" y="103038"/>
                </a:lnTo>
                <a:lnTo>
                  <a:pt x="45182" y="93345"/>
                </a:lnTo>
                <a:lnTo>
                  <a:pt x="45182" y="84995"/>
                </a:lnTo>
                <a:lnTo>
                  <a:pt x="45182" y="78285"/>
                </a:lnTo>
                <a:lnTo>
                  <a:pt x="44585" y="70382"/>
                </a:lnTo>
                <a:lnTo>
                  <a:pt x="44585" y="64566"/>
                </a:lnTo>
                <a:lnTo>
                  <a:pt x="44436" y="56961"/>
                </a:lnTo>
                <a:lnTo>
                  <a:pt x="43542" y="54427"/>
                </a:lnTo>
                <a:lnTo>
                  <a:pt x="39814" y="50400"/>
                </a:lnTo>
                <a:lnTo>
                  <a:pt x="38770" y="48313"/>
                </a:lnTo>
                <a:lnTo>
                  <a:pt x="38621" y="45480"/>
                </a:lnTo>
                <a:lnTo>
                  <a:pt x="37875" y="42647"/>
                </a:lnTo>
                <a:lnTo>
                  <a:pt x="37726" y="37577"/>
                </a:lnTo>
                <a:lnTo>
                  <a:pt x="37726" y="31761"/>
                </a:lnTo>
                <a:lnTo>
                  <a:pt x="37428" y="30867"/>
                </a:lnTo>
                <a:lnTo>
                  <a:pt x="33253" y="28033"/>
                </a:lnTo>
                <a:lnTo>
                  <a:pt x="27586" y="24007"/>
                </a:lnTo>
                <a:lnTo>
                  <a:pt x="23262" y="21025"/>
                </a:lnTo>
                <a:lnTo>
                  <a:pt x="22814" y="20876"/>
                </a:lnTo>
                <a:lnTo>
                  <a:pt x="22516" y="20130"/>
                </a:lnTo>
                <a:lnTo>
                  <a:pt x="23113" y="11184"/>
                </a:lnTo>
                <a:lnTo>
                  <a:pt x="24008" y="9991"/>
                </a:lnTo>
                <a:lnTo>
                  <a:pt x="25350" y="6263"/>
                </a:lnTo>
                <a:lnTo>
                  <a:pt x="26095" y="3281"/>
                </a:lnTo>
                <a:lnTo>
                  <a:pt x="19236" y="3579"/>
                </a:lnTo>
                <a:lnTo>
                  <a:pt x="16850" y="4324"/>
                </a:lnTo>
                <a:lnTo>
                  <a:pt x="15359" y="4324"/>
                </a:lnTo>
                <a:lnTo>
                  <a:pt x="15210" y="3728"/>
                </a:lnTo>
                <a:lnTo>
                  <a:pt x="15061" y="3430"/>
                </a:lnTo>
                <a:lnTo>
                  <a:pt x="6561" y="1193"/>
                </a:lnTo>
                <a:lnTo>
                  <a:pt x="597" y="0"/>
                </a:lnTo>
                <a:lnTo>
                  <a:pt x="2237" y="1640"/>
                </a:lnTo>
                <a:lnTo>
                  <a:pt x="2535" y="2535"/>
                </a:lnTo>
                <a:lnTo>
                  <a:pt x="1939" y="6114"/>
                </a:lnTo>
                <a:lnTo>
                  <a:pt x="746" y="8649"/>
                </a:lnTo>
                <a:lnTo>
                  <a:pt x="0" y="11034"/>
                </a:lnTo>
                <a:lnTo>
                  <a:pt x="149" y="12227"/>
                </a:lnTo>
                <a:lnTo>
                  <a:pt x="895" y="13271"/>
                </a:lnTo>
                <a:lnTo>
                  <a:pt x="3430" y="15209"/>
                </a:lnTo>
                <a:lnTo>
                  <a:pt x="4772" y="16402"/>
                </a:lnTo>
                <a:lnTo>
                  <a:pt x="6263" y="18192"/>
                </a:lnTo>
                <a:lnTo>
                  <a:pt x="8052" y="19981"/>
                </a:lnTo>
                <a:lnTo>
                  <a:pt x="11035" y="22218"/>
                </a:lnTo>
                <a:lnTo>
                  <a:pt x="12377" y="22665"/>
                </a:lnTo>
                <a:lnTo>
                  <a:pt x="12377" y="23262"/>
                </a:lnTo>
                <a:lnTo>
                  <a:pt x="11929" y="24156"/>
                </a:lnTo>
                <a:lnTo>
                  <a:pt x="11631" y="32805"/>
                </a:lnTo>
                <a:lnTo>
                  <a:pt x="11333" y="35042"/>
                </a:lnTo>
                <a:lnTo>
                  <a:pt x="11184" y="36086"/>
                </a:lnTo>
                <a:lnTo>
                  <a:pt x="10886" y="39366"/>
                </a:lnTo>
                <a:lnTo>
                  <a:pt x="10587" y="39813"/>
                </a:lnTo>
                <a:lnTo>
                  <a:pt x="9991" y="39813"/>
                </a:lnTo>
                <a:lnTo>
                  <a:pt x="9394" y="39813"/>
                </a:lnTo>
                <a:lnTo>
                  <a:pt x="9245" y="40559"/>
                </a:lnTo>
                <a:lnTo>
                  <a:pt x="9544" y="41155"/>
                </a:lnTo>
                <a:lnTo>
                  <a:pt x="11333" y="41603"/>
                </a:lnTo>
                <a:lnTo>
                  <a:pt x="11035" y="42050"/>
                </a:lnTo>
                <a:lnTo>
                  <a:pt x="9544" y="42497"/>
                </a:lnTo>
                <a:lnTo>
                  <a:pt x="8947" y="43541"/>
                </a:lnTo>
                <a:lnTo>
                  <a:pt x="9245" y="44585"/>
                </a:lnTo>
                <a:lnTo>
                  <a:pt x="8500" y="45480"/>
                </a:lnTo>
                <a:lnTo>
                  <a:pt x="8649" y="46076"/>
                </a:lnTo>
                <a:lnTo>
                  <a:pt x="9245" y="46524"/>
                </a:lnTo>
                <a:lnTo>
                  <a:pt x="9991" y="46375"/>
                </a:lnTo>
                <a:lnTo>
                  <a:pt x="12078" y="44883"/>
                </a:lnTo>
                <a:lnTo>
                  <a:pt x="12973" y="44734"/>
                </a:lnTo>
                <a:lnTo>
                  <a:pt x="14166" y="45032"/>
                </a:lnTo>
                <a:lnTo>
                  <a:pt x="16253" y="47269"/>
                </a:lnTo>
                <a:lnTo>
                  <a:pt x="16253" y="48462"/>
                </a:lnTo>
                <a:lnTo>
                  <a:pt x="15508" y="52190"/>
                </a:lnTo>
                <a:lnTo>
                  <a:pt x="14613" y="55023"/>
                </a:lnTo>
                <a:lnTo>
                  <a:pt x="14464" y="59049"/>
                </a:lnTo>
                <a:lnTo>
                  <a:pt x="15359" y="61137"/>
                </a:lnTo>
                <a:lnTo>
                  <a:pt x="15210" y="62330"/>
                </a:lnTo>
                <a:lnTo>
                  <a:pt x="14315" y="63374"/>
                </a:lnTo>
                <a:lnTo>
                  <a:pt x="12227" y="64865"/>
                </a:lnTo>
                <a:lnTo>
                  <a:pt x="12377" y="65908"/>
                </a:lnTo>
                <a:lnTo>
                  <a:pt x="13271" y="67847"/>
                </a:lnTo>
                <a:lnTo>
                  <a:pt x="15061" y="69935"/>
                </a:lnTo>
                <a:lnTo>
                  <a:pt x="18639" y="72619"/>
                </a:lnTo>
                <a:lnTo>
                  <a:pt x="20429" y="76048"/>
                </a:lnTo>
                <a:lnTo>
                  <a:pt x="20429" y="77390"/>
                </a:lnTo>
                <a:lnTo>
                  <a:pt x="19385" y="78732"/>
                </a:lnTo>
                <a:lnTo>
                  <a:pt x="18192" y="80074"/>
                </a:lnTo>
                <a:lnTo>
                  <a:pt x="17745" y="81715"/>
                </a:lnTo>
                <a:lnTo>
                  <a:pt x="18341" y="93196"/>
                </a:lnTo>
                <a:lnTo>
                  <a:pt x="15508" y="98266"/>
                </a:lnTo>
                <a:lnTo>
                  <a:pt x="15508" y="99608"/>
                </a:lnTo>
                <a:lnTo>
                  <a:pt x="15806" y="101248"/>
                </a:lnTo>
                <a:lnTo>
                  <a:pt x="16552" y="102292"/>
                </a:lnTo>
                <a:lnTo>
                  <a:pt x="17894" y="102590"/>
                </a:lnTo>
                <a:lnTo>
                  <a:pt x="19087" y="103485"/>
                </a:lnTo>
                <a:lnTo>
                  <a:pt x="18639" y="107064"/>
                </a:lnTo>
                <a:lnTo>
                  <a:pt x="18043" y="110494"/>
                </a:lnTo>
                <a:lnTo>
                  <a:pt x="17894" y="112283"/>
                </a:lnTo>
                <a:lnTo>
                  <a:pt x="17596" y="113029"/>
                </a:lnTo>
                <a:lnTo>
                  <a:pt x="16552" y="113774"/>
                </a:lnTo>
                <a:lnTo>
                  <a:pt x="16105" y="114818"/>
                </a:lnTo>
                <a:lnTo>
                  <a:pt x="16403" y="116309"/>
                </a:lnTo>
                <a:lnTo>
                  <a:pt x="16253" y="117353"/>
                </a:lnTo>
                <a:lnTo>
                  <a:pt x="16850" y="118546"/>
                </a:lnTo>
                <a:lnTo>
                  <a:pt x="18043" y="120335"/>
                </a:lnTo>
                <a:lnTo>
                  <a:pt x="20131" y="124361"/>
                </a:lnTo>
                <a:lnTo>
                  <a:pt x="20876" y="124659"/>
                </a:lnTo>
                <a:lnTo>
                  <a:pt x="21174" y="125554"/>
                </a:lnTo>
                <a:lnTo>
                  <a:pt x="21025" y="126449"/>
                </a:lnTo>
                <a:lnTo>
                  <a:pt x="21771" y="128238"/>
                </a:lnTo>
                <a:lnTo>
                  <a:pt x="24008" y="130028"/>
                </a:lnTo>
                <a:lnTo>
                  <a:pt x="26394" y="131668"/>
                </a:lnTo>
                <a:lnTo>
                  <a:pt x="28332" y="131817"/>
                </a:lnTo>
                <a:lnTo>
                  <a:pt x="28779" y="133308"/>
                </a:lnTo>
                <a:lnTo>
                  <a:pt x="29972" y="135097"/>
                </a:lnTo>
                <a:lnTo>
                  <a:pt x="30867" y="135843"/>
                </a:lnTo>
                <a:lnTo>
                  <a:pt x="32358" y="136290"/>
                </a:lnTo>
                <a:lnTo>
                  <a:pt x="33551" y="136589"/>
                </a:lnTo>
                <a:lnTo>
                  <a:pt x="33551" y="138229"/>
                </a:lnTo>
                <a:lnTo>
                  <a:pt x="36831" y="136589"/>
                </a:lnTo>
                <a:lnTo>
                  <a:pt x="45033" y="134650"/>
                </a:lnTo>
                <a:lnTo>
                  <a:pt x="44734" y="133755"/>
                </a:lnTo>
                <a:lnTo>
                  <a:pt x="49208" y="13256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 name="Timor-Leste__">
            <a:extLst>
              <a:ext uri="{FF2B5EF4-FFF2-40B4-BE49-F238E27FC236}">
                <a16:creationId xmlns:a16="http://schemas.microsoft.com/office/drawing/2014/main" id="{A79E8263-FF05-022F-7EFE-E0F02D24F0E1}"/>
              </a:ext>
            </a:extLst>
          </p:cNvPr>
          <p:cNvSpPr/>
          <p:nvPr/>
        </p:nvSpPr>
        <p:spPr>
          <a:xfrm>
            <a:off x="9266467" y="4422916"/>
            <a:ext cx="85293" cy="40015"/>
          </a:xfrm>
          <a:custGeom>
            <a:avLst/>
            <a:gdLst>
              <a:gd name="connsiteX0" fmla="*/ 42349 w 85293"/>
              <a:gd name="connsiteY0" fmla="*/ 0 h 37278"/>
              <a:gd name="connsiteX1" fmla="*/ 41752 w 85293"/>
              <a:gd name="connsiteY1" fmla="*/ 298 h 37278"/>
              <a:gd name="connsiteX2" fmla="*/ 40709 w 85293"/>
              <a:gd name="connsiteY2" fmla="*/ 1044 h 37278"/>
              <a:gd name="connsiteX3" fmla="*/ 38621 w 85293"/>
              <a:gd name="connsiteY3" fmla="*/ 3728 h 37278"/>
              <a:gd name="connsiteX4" fmla="*/ 40560 w 85293"/>
              <a:gd name="connsiteY4" fmla="*/ 4772 h 37278"/>
              <a:gd name="connsiteX5" fmla="*/ 42349 w 85293"/>
              <a:gd name="connsiteY5" fmla="*/ 0 h 37278"/>
              <a:gd name="connsiteX6" fmla="*/ 84697 w 85293"/>
              <a:gd name="connsiteY6" fmla="*/ 7008 h 37278"/>
              <a:gd name="connsiteX7" fmla="*/ 83653 w 85293"/>
              <a:gd name="connsiteY7" fmla="*/ 6412 h 37278"/>
              <a:gd name="connsiteX8" fmla="*/ 79478 w 85293"/>
              <a:gd name="connsiteY8" fmla="*/ 5666 h 37278"/>
              <a:gd name="connsiteX9" fmla="*/ 77092 w 85293"/>
              <a:gd name="connsiteY9" fmla="*/ 4772 h 37278"/>
              <a:gd name="connsiteX10" fmla="*/ 75452 w 85293"/>
              <a:gd name="connsiteY10" fmla="*/ 5517 h 37278"/>
              <a:gd name="connsiteX11" fmla="*/ 73961 w 85293"/>
              <a:gd name="connsiteY11" fmla="*/ 6561 h 37278"/>
              <a:gd name="connsiteX12" fmla="*/ 70979 w 85293"/>
              <a:gd name="connsiteY12" fmla="*/ 7754 h 37278"/>
              <a:gd name="connsiteX13" fmla="*/ 67996 w 85293"/>
              <a:gd name="connsiteY13" fmla="*/ 8798 h 37278"/>
              <a:gd name="connsiteX14" fmla="*/ 65611 w 85293"/>
              <a:gd name="connsiteY14" fmla="*/ 9096 h 37278"/>
              <a:gd name="connsiteX15" fmla="*/ 56216 w 85293"/>
              <a:gd name="connsiteY15" fmla="*/ 9543 h 37278"/>
              <a:gd name="connsiteX16" fmla="*/ 49208 w 85293"/>
              <a:gd name="connsiteY16" fmla="*/ 9543 h 37278"/>
              <a:gd name="connsiteX17" fmla="*/ 46524 w 85293"/>
              <a:gd name="connsiteY17" fmla="*/ 9543 h 37278"/>
              <a:gd name="connsiteX18" fmla="*/ 35340 w 85293"/>
              <a:gd name="connsiteY18" fmla="*/ 11780 h 37278"/>
              <a:gd name="connsiteX19" fmla="*/ 33849 w 85293"/>
              <a:gd name="connsiteY19" fmla="*/ 12227 h 37278"/>
              <a:gd name="connsiteX20" fmla="*/ 29972 w 85293"/>
              <a:gd name="connsiteY20" fmla="*/ 13718 h 37278"/>
              <a:gd name="connsiteX21" fmla="*/ 28332 w 85293"/>
              <a:gd name="connsiteY21" fmla="*/ 15359 h 37278"/>
              <a:gd name="connsiteX22" fmla="*/ 25946 w 85293"/>
              <a:gd name="connsiteY22" fmla="*/ 19534 h 37278"/>
              <a:gd name="connsiteX23" fmla="*/ 23262 w 85293"/>
              <a:gd name="connsiteY23" fmla="*/ 21771 h 37278"/>
              <a:gd name="connsiteX24" fmla="*/ 23262 w 85293"/>
              <a:gd name="connsiteY24" fmla="*/ 24157 h 37278"/>
              <a:gd name="connsiteX25" fmla="*/ 23710 w 85293"/>
              <a:gd name="connsiteY25" fmla="*/ 24753 h 37278"/>
              <a:gd name="connsiteX26" fmla="*/ 24604 w 85293"/>
              <a:gd name="connsiteY26" fmla="*/ 25051 h 37278"/>
              <a:gd name="connsiteX27" fmla="*/ 27884 w 85293"/>
              <a:gd name="connsiteY27" fmla="*/ 23411 h 37278"/>
              <a:gd name="connsiteX28" fmla="*/ 28481 w 85293"/>
              <a:gd name="connsiteY28" fmla="*/ 23709 h 37278"/>
              <a:gd name="connsiteX29" fmla="*/ 29077 w 85293"/>
              <a:gd name="connsiteY29" fmla="*/ 24455 h 37278"/>
              <a:gd name="connsiteX30" fmla="*/ 29077 w 85293"/>
              <a:gd name="connsiteY30" fmla="*/ 26692 h 37278"/>
              <a:gd name="connsiteX31" fmla="*/ 27735 w 85293"/>
              <a:gd name="connsiteY31" fmla="*/ 28481 h 37278"/>
              <a:gd name="connsiteX32" fmla="*/ 24455 w 85293"/>
              <a:gd name="connsiteY32" fmla="*/ 28481 h 37278"/>
              <a:gd name="connsiteX33" fmla="*/ 24007 w 85293"/>
              <a:gd name="connsiteY33" fmla="*/ 29077 h 37278"/>
              <a:gd name="connsiteX34" fmla="*/ 24007 w 85293"/>
              <a:gd name="connsiteY34" fmla="*/ 30270 h 37278"/>
              <a:gd name="connsiteX35" fmla="*/ 24156 w 85293"/>
              <a:gd name="connsiteY35" fmla="*/ 31314 h 37278"/>
              <a:gd name="connsiteX36" fmla="*/ 24902 w 85293"/>
              <a:gd name="connsiteY36" fmla="*/ 32209 h 37278"/>
              <a:gd name="connsiteX37" fmla="*/ 25797 w 85293"/>
              <a:gd name="connsiteY37" fmla="*/ 33700 h 37278"/>
              <a:gd name="connsiteX38" fmla="*/ 26692 w 85293"/>
              <a:gd name="connsiteY38" fmla="*/ 37279 h 37278"/>
              <a:gd name="connsiteX39" fmla="*/ 30420 w 85293"/>
              <a:gd name="connsiteY39" fmla="*/ 34296 h 37278"/>
              <a:gd name="connsiteX40" fmla="*/ 35639 w 85293"/>
              <a:gd name="connsiteY40" fmla="*/ 30718 h 37278"/>
              <a:gd name="connsiteX41" fmla="*/ 44287 w 85293"/>
              <a:gd name="connsiteY41" fmla="*/ 27586 h 37278"/>
              <a:gd name="connsiteX42" fmla="*/ 47121 w 85293"/>
              <a:gd name="connsiteY42" fmla="*/ 26692 h 37278"/>
              <a:gd name="connsiteX43" fmla="*/ 48611 w 85293"/>
              <a:gd name="connsiteY43" fmla="*/ 26692 h 37278"/>
              <a:gd name="connsiteX44" fmla="*/ 49954 w 85293"/>
              <a:gd name="connsiteY44" fmla="*/ 26542 h 37278"/>
              <a:gd name="connsiteX45" fmla="*/ 53234 w 85293"/>
              <a:gd name="connsiteY45" fmla="*/ 24306 h 37278"/>
              <a:gd name="connsiteX46" fmla="*/ 55620 w 85293"/>
              <a:gd name="connsiteY46" fmla="*/ 22964 h 37278"/>
              <a:gd name="connsiteX47" fmla="*/ 58304 w 85293"/>
              <a:gd name="connsiteY47" fmla="*/ 22367 h 37278"/>
              <a:gd name="connsiteX48" fmla="*/ 61435 w 85293"/>
              <a:gd name="connsiteY48" fmla="*/ 21920 h 37278"/>
              <a:gd name="connsiteX49" fmla="*/ 64119 w 85293"/>
              <a:gd name="connsiteY49" fmla="*/ 20727 h 37278"/>
              <a:gd name="connsiteX50" fmla="*/ 66207 w 85293"/>
              <a:gd name="connsiteY50" fmla="*/ 18490 h 37278"/>
              <a:gd name="connsiteX51" fmla="*/ 68741 w 85293"/>
              <a:gd name="connsiteY51" fmla="*/ 17148 h 37278"/>
              <a:gd name="connsiteX52" fmla="*/ 72022 w 85293"/>
              <a:gd name="connsiteY52" fmla="*/ 16403 h 37278"/>
              <a:gd name="connsiteX53" fmla="*/ 75302 w 85293"/>
              <a:gd name="connsiteY53" fmla="*/ 15359 h 37278"/>
              <a:gd name="connsiteX54" fmla="*/ 80522 w 85293"/>
              <a:gd name="connsiteY54" fmla="*/ 11780 h 37278"/>
              <a:gd name="connsiteX55" fmla="*/ 85294 w 85293"/>
              <a:gd name="connsiteY55" fmla="*/ 7456 h 37278"/>
              <a:gd name="connsiteX56" fmla="*/ 84250 w 85293"/>
              <a:gd name="connsiteY56" fmla="*/ 6561 h 37278"/>
              <a:gd name="connsiteX57" fmla="*/ 0 w 85293"/>
              <a:gd name="connsiteY57" fmla="*/ 33103 h 37278"/>
              <a:gd name="connsiteX58" fmla="*/ 448 w 85293"/>
              <a:gd name="connsiteY58" fmla="*/ 33998 h 37278"/>
              <a:gd name="connsiteX59" fmla="*/ 1492 w 85293"/>
              <a:gd name="connsiteY59" fmla="*/ 35191 h 37278"/>
              <a:gd name="connsiteX60" fmla="*/ 2088 w 85293"/>
              <a:gd name="connsiteY60" fmla="*/ 35191 h 37278"/>
              <a:gd name="connsiteX61" fmla="*/ 2535 w 85293"/>
              <a:gd name="connsiteY61" fmla="*/ 35191 h 37278"/>
              <a:gd name="connsiteX62" fmla="*/ 6412 w 85293"/>
              <a:gd name="connsiteY62" fmla="*/ 35638 h 37278"/>
              <a:gd name="connsiteX63" fmla="*/ 7456 w 85293"/>
              <a:gd name="connsiteY63" fmla="*/ 35191 h 37278"/>
              <a:gd name="connsiteX64" fmla="*/ 8947 w 85293"/>
              <a:gd name="connsiteY64" fmla="*/ 33402 h 37278"/>
              <a:gd name="connsiteX65" fmla="*/ 9990 w 85293"/>
              <a:gd name="connsiteY65" fmla="*/ 32358 h 37278"/>
              <a:gd name="connsiteX66" fmla="*/ 10587 w 85293"/>
              <a:gd name="connsiteY66" fmla="*/ 30270 h 37278"/>
              <a:gd name="connsiteX67" fmla="*/ 10587 w 85293"/>
              <a:gd name="connsiteY67" fmla="*/ 28928 h 37278"/>
              <a:gd name="connsiteX68" fmla="*/ 4325 w 85293"/>
              <a:gd name="connsiteY68" fmla="*/ 30718 h 37278"/>
              <a:gd name="connsiteX69" fmla="*/ 0 w 85293"/>
              <a:gd name="connsiteY69" fmla="*/ 33103 h 3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85293" h="37278">
                <a:moveTo>
                  <a:pt x="42349" y="0"/>
                </a:moveTo>
                <a:lnTo>
                  <a:pt x="41752" y="298"/>
                </a:lnTo>
                <a:lnTo>
                  <a:pt x="40709" y="1044"/>
                </a:lnTo>
                <a:lnTo>
                  <a:pt x="38621" y="3728"/>
                </a:lnTo>
                <a:lnTo>
                  <a:pt x="40560" y="4772"/>
                </a:lnTo>
                <a:lnTo>
                  <a:pt x="42349" y="0"/>
                </a:lnTo>
                <a:close/>
                <a:moveTo>
                  <a:pt x="84697" y="7008"/>
                </a:moveTo>
                <a:lnTo>
                  <a:pt x="83653" y="6412"/>
                </a:lnTo>
                <a:lnTo>
                  <a:pt x="79478" y="5666"/>
                </a:lnTo>
                <a:lnTo>
                  <a:pt x="77092" y="4772"/>
                </a:lnTo>
                <a:lnTo>
                  <a:pt x="75452" y="5517"/>
                </a:lnTo>
                <a:lnTo>
                  <a:pt x="73961" y="6561"/>
                </a:lnTo>
                <a:lnTo>
                  <a:pt x="70979" y="7754"/>
                </a:lnTo>
                <a:lnTo>
                  <a:pt x="67996" y="8798"/>
                </a:lnTo>
                <a:lnTo>
                  <a:pt x="65611" y="9096"/>
                </a:lnTo>
                <a:lnTo>
                  <a:pt x="56216" y="9543"/>
                </a:lnTo>
                <a:lnTo>
                  <a:pt x="49208" y="9543"/>
                </a:lnTo>
                <a:cubicBezTo>
                  <a:pt x="49208" y="9543"/>
                  <a:pt x="46524" y="9543"/>
                  <a:pt x="46524" y="9543"/>
                </a:cubicBezTo>
                <a:lnTo>
                  <a:pt x="35340" y="11780"/>
                </a:lnTo>
                <a:lnTo>
                  <a:pt x="33849" y="12227"/>
                </a:lnTo>
                <a:lnTo>
                  <a:pt x="29972" y="13718"/>
                </a:lnTo>
                <a:lnTo>
                  <a:pt x="28332" y="15359"/>
                </a:lnTo>
                <a:lnTo>
                  <a:pt x="25946" y="19534"/>
                </a:lnTo>
                <a:lnTo>
                  <a:pt x="23262" y="21771"/>
                </a:lnTo>
                <a:lnTo>
                  <a:pt x="23262" y="24157"/>
                </a:lnTo>
                <a:cubicBezTo>
                  <a:pt x="23262" y="24157"/>
                  <a:pt x="23710" y="24753"/>
                  <a:pt x="23710" y="24753"/>
                </a:cubicBezTo>
                <a:lnTo>
                  <a:pt x="24604" y="25051"/>
                </a:lnTo>
                <a:lnTo>
                  <a:pt x="27884" y="23411"/>
                </a:lnTo>
                <a:lnTo>
                  <a:pt x="28481" y="23709"/>
                </a:lnTo>
                <a:lnTo>
                  <a:pt x="29077" y="24455"/>
                </a:lnTo>
                <a:lnTo>
                  <a:pt x="29077" y="26692"/>
                </a:lnTo>
                <a:cubicBezTo>
                  <a:pt x="29077" y="26692"/>
                  <a:pt x="27735" y="28481"/>
                  <a:pt x="27735" y="28481"/>
                </a:cubicBezTo>
                <a:lnTo>
                  <a:pt x="24455" y="28481"/>
                </a:lnTo>
                <a:cubicBezTo>
                  <a:pt x="24455" y="28481"/>
                  <a:pt x="24007" y="29077"/>
                  <a:pt x="24007" y="29077"/>
                </a:cubicBezTo>
                <a:lnTo>
                  <a:pt x="24007" y="30270"/>
                </a:lnTo>
                <a:cubicBezTo>
                  <a:pt x="24007" y="30270"/>
                  <a:pt x="24156" y="31314"/>
                  <a:pt x="24156" y="31314"/>
                </a:cubicBezTo>
                <a:lnTo>
                  <a:pt x="24902" y="32209"/>
                </a:lnTo>
                <a:lnTo>
                  <a:pt x="25797" y="33700"/>
                </a:lnTo>
                <a:lnTo>
                  <a:pt x="26692" y="37279"/>
                </a:lnTo>
                <a:lnTo>
                  <a:pt x="30420" y="34296"/>
                </a:lnTo>
                <a:lnTo>
                  <a:pt x="35639" y="30718"/>
                </a:lnTo>
                <a:lnTo>
                  <a:pt x="44287" y="27586"/>
                </a:lnTo>
                <a:lnTo>
                  <a:pt x="47121" y="26692"/>
                </a:lnTo>
                <a:lnTo>
                  <a:pt x="48611" y="26692"/>
                </a:lnTo>
                <a:cubicBezTo>
                  <a:pt x="48611" y="26692"/>
                  <a:pt x="49954" y="26542"/>
                  <a:pt x="49954" y="26542"/>
                </a:cubicBezTo>
                <a:lnTo>
                  <a:pt x="53234" y="24306"/>
                </a:lnTo>
                <a:lnTo>
                  <a:pt x="55620" y="22964"/>
                </a:lnTo>
                <a:lnTo>
                  <a:pt x="58304" y="22367"/>
                </a:lnTo>
                <a:lnTo>
                  <a:pt x="61435" y="21920"/>
                </a:lnTo>
                <a:lnTo>
                  <a:pt x="64119" y="20727"/>
                </a:lnTo>
                <a:lnTo>
                  <a:pt x="66207" y="18490"/>
                </a:lnTo>
                <a:lnTo>
                  <a:pt x="68741" y="17148"/>
                </a:lnTo>
                <a:lnTo>
                  <a:pt x="72022" y="16403"/>
                </a:lnTo>
                <a:lnTo>
                  <a:pt x="75302" y="15359"/>
                </a:lnTo>
                <a:lnTo>
                  <a:pt x="80522" y="11780"/>
                </a:lnTo>
                <a:lnTo>
                  <a:pt x="85294" y="7456"/>
                </a:lnTo>
                <a:lnTo>
                  <a:pt x="84250" y="6561"/>
                </a:lnTo>
                <a:close/>
                <a:moveTo>
                  <a:pt x="0" y="33103"/>
                </a:moveTo>
                <a:lnTo>
                  <a:pt x="448" y="33998"/>
                </a:lnTo>
                <a:lnTo>
                  <a:pt x="1492" y="35191"/>
                </a:lnTo>
                <a:lnTo>
                  <a:pt x="2088" y="35191"/>
                </a:lnTo>
                <a:cubicBezTo>
                  <a:pt x="2088" y="35191"/>
                  <a:pt x="2535" y="35191"/>
                  <a:pt x="2535" y="35191"/>
                </a:cubicBezTo>
                <a:lnTo>
                  <a:pt x="6412" y="35638"/>
                </a:lnTo>
                <a:lnTo>
                  <a:pt x="7456" y="35191"/>
                </a:lnTo>
                <a:lnTo>
                  <a:pt x="8947" y="33402"/>
                </a:lnTo>
                <a:lnTo>
                  <a:pt x="9990" y="32358"/>
                </a:lnTo>
                <a:lnTo>
                  <a:pt x="10587" y="30270"/>
                </a:lnTo>
                <a:lnTo>
                  <a:pt x="10587" y="28928"/>
                </a:lnTo>
                <a:cubicBezTo>
                  <a:pt x="10587" y="28928"/>
                  <a:pt x="4325" y="30718"/>
                  <a:pt x="4325" y="30718"/>
                </a:cubicBezTo>
                <a:lnTo>
                  <a:pt x="0" y="3310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 name="Thailand__">
            <a:extLst>
              <a:ext uri="{FF2B5EF4-FFF2-40B4-BE49-F238E27FC236}">
                <a16:creationId xmlns:a16="http://schemas.microsoft.com/office/drawing/2014/main" id="{F522FF0D-1BDB-BD84-EC3F-7303914C2AED}"/>
              </a:ext>
            </a:extLst>
          </p:cNvPr>
          <p:cNvSpPr/>
          <p:nvPr/>
        </p:nvSpPr>
        <p:spPr>
          <a:xfrm>
            <a:off x="8564288" y="3577940"/>
            <a:ext cx="217557" cy="440975"/>
          </a:xfrm>
          <a:custGeom>
            <a:avLst/>
            <a:gdLst>
              <a:gd name="connsiteX0" fmla="*/ 59198 w 217557"/>
              <a:gd name="connsiteY0" fmla="*/ 384267 h 410809"/>
              <a:gd name="connsiteX1" fmla="*/ 60242 w 217557"/>
              <a:gd name="connsiteY1" fmla="*/ 386504 h 410809"/>
              <a:gd name="connsiteX2" fmla="*/ 60690 w 217557"/>
              <a:gd name="connsiteY2" fmla="*/ 386504 h 410809"/>
              <a:gd name="connsiteX3" fmla="*/ 61733 w 217557"/>
              <a:gd name="connsiteY3" fmla="*/ 385013 h 410809"/>
              <a:gd name="connsiteX4" fmla="*/ 60540 w 217557"/>
              <a:gd name="connsiteY4" fmla="*/ 381136 h 410809"/>
              <a:gd name="connsiteX5" fmla="*/ 59348 w 217557"/>
              <a:gd name="connsiteY5" fmla="*/ 384416 h 410809"/>
              <a:gd name="connsiteX6" fmla="*/ 44436 w 217557"/>
              <a:gd name="connsiteY6" fmla="*/ 355786 h 410809"/>
              <a:gd name="connsiteX7" fmla="*/ 44436 w 217557"/>
              <a:gd name="connsiteY7" fmla="*/ 356085 h 410809"/>
              <a:gd name="connsiteX8" fmla="*/ 44287 w 217557"/>
              <a:gd name="connsiteY8" fmla="*/ 358172 h 410809"/>
              <a:gd name="connsiteX9" fmla="*/ 45033 w 217557"/>
              <a:gd name="connsiteY9" fmla="*/ 359663 h 410809"/>
              <a:gd name="connsiteX10" fmla="*/ 45927 w 217557"/>
              <a:gd name="connsiteY10" fmla="*/ 360409 h 410809"/>
              <a:gd name="connsiteX11" fmla="*/ 45182 w 217557"/>
              <a:gd name="connsiteY11" fmla="*/ 357128 h 410809"/>
              <a:gd name="connsiteX12" fmla="*/ 44287 w 217557"/>
              <a:gd name="connsiteY12" fmla="*/ 355935 h 410809"/>
              <a:gd name="connsiteX13" fmla="*/ 26095 w 217557"/>
              <a:gd name="connsiteY13" fmla="*/ 342814 h 410809"/>
              <a:gd name="connsiteX14" fmla="*/ 25350 w 217557"/>
              <a:gd name="connsiteY14" fmla="*/ 341322 h 410809"/>
              <a:gd name="connsiteX15" fmla="*/ 24753 w 217557"/>
              <a:gd name="connsiteY15" fmla="*/ 342217 h 410809"/>
              <a:gd name="connsiteX16" fmla="*/ 23709 w 217557"/>
              <a:gd name="connsiteY16" fmla="*/ 348032 h 410809"/>
              <a:gd name="connsiteX17" fmla="*/ 24604 w 217557"/>
              <a:gd name="connsiteY17" fmla="*/ 352208 h 410809"/>
              <a:gd name="connsiteX18" fmla="*/ 25052 w 217557"/>
              <a:gd name="connsiteY18" fmla="*/ 352208 h 410809"/>
              <a:gd name="connsiteX19" fmla="*/ 26095 w 217557"/>
              <a:gd name="connsiteY19" fmla="*/ 350717 h 410809"/>
              <a:gd name="connsiteX20" fmla="*/ 27139 w 217557"/>
              <a:gd name="connsiteY20" fmla="*/ 350717 h 410809"/>
              <a:gd name="connsiteX21" fmla="*/ 27437 w 217557"/>
              <a:gd name="connsiteY21" fmla="*/ 348778 h 410809"/>
              <a:gd name="connsiteX22" fmla="*/ 27139 w 217557"/>
              <a:gd name="connsiteY22" fmla="*/ 346989 h 410809"/>
              <a:gd name="connsiteX23" fmla="*/ 28034 w 217557"/>
              <a:gd name="connsiteY23" fmla="*/ 343708 h 410809"/>
              <a:gd name="connsiteX24" fmla="*/ 25797 w 217557"/>
              <a:gd name="connsiteY24" fmla="*/ 342963 h 410809"/>
              <a:gd name="connsiteX25" fmla="*/ 32059 w 217557"/>
              <a:gd name="connsiteY25" fmla="*/ 348182 h 410809"/>
              <a:gd name="connsiteX26" fmla="*/ 32358 w 217557"/>
              <a:gd name="connsiteY26" fmla="*/ 347734 h 410809"/>
              <a:gd name="connsiteX27" fmla="*/ 32656 w 217557"/>
              <a:gd name="connsiteY27" fmla="*/ 344305 h 410809"/>
              <a:gd name="connsiteX28" fmla="*/ 30717 w 217557"/>
              <a:gd name="connsiteY28" fmla="*/ 342963 h 410809"/>
              <a:gd name="connsiteX29" fmla="*/ 32059 w 217557"/>
              <a:gd name="connsiteY29" fmla="*/ 348182 h 410809"/>
              <a:gd name="connsiteX30" fmla="*/ 132861 w 217557"/>
              <a:gd name="connsiteY30" fmla="*/ 235004 h 410809"/>
              <a:gd name="connsiteX31" fmla="*/ 132115 w 217557"/>
              <a:gd name="connsiteY31" fmla="*/ 233662 h 410809"/>
              <a:gd name="connsiteX32" fmla="*/ 130624 w 217557"/>
              <a:gd name="connsiteY32" fmla="*/ 231723 h 410809"/>
              <a:gd name="connsiteX33" fmla="*/ 129580 w 217557"/>
              <a:gd name="connsiteY33" fmla="*/ 231425 h 410809"/>
              <a:gd name="connsiteX34" fmla="*/ 129580 w 217557"/>
              <a:gd name="connsiteY34" fmla="*/ 232320 h 410809"/>
              <a:gd name="connsiteX35" fmla="*/ 130177 w 217557"/>
              <a:gd name="connsiteY35" fmla="*/ 236197 h 410809"/>
              <a:gd name="connsiteX36" fmla="*/ 131668 w 217557"/>
              <a:gd name="connsiteY36" fmla="*/ 236197 h 410809"/>
              <a:gd name="connsiteX37" fmla="*/ 132115 w 217557"/>
              <a:gd name="connsiteY37" fmla="*/ 236197 h 410809"/>
              <a:gd name="connsiteX38" fmla="*/ 133457 w 217557"/>
              <a:gd name="connsiteY38" fmla="*/ 236644 h 410809"/>
              <a:gd name="connsiteX39" fmla="*/ 133457 w 217557"/>
              <a:gd name="connsiteY39" fmla="*/ 236048 h 410809"/>
              <a:gd name="connsiteX40" fmla="*/ 132861 w 217557"/>
              <a:gd name="connsiteY40" fmla="*/ 235004 h 410809"/>
              <a:gd name="connsiteX41" fmla="*/ 71128 w 217557"/>
              <a:gd name="connsiteY41" fmla="*/ 299720 h 410809"/>
              <a:gd name="connsiteX42" fmla="*/ 71426 w 217557"/>
              <a:gd name="connsiteY42" fmla="*/ 299272 h 410809"/>
              <a:gd name="connsiteX43" fmla="*/ 71426 w 217557"/>
              <a:gd name="connsiteY43" fmla="*/ 297781 h 410809"/>
              <a:gd name="connsiteX44" fmla="*/ 70680 w 217557"/>
              <a:gd name="connsiteY44" fmla="*/ 296588 h 410809"/>
              <a:gd name="connsiteX45" fmla="*/ 69040 w 217557"/>
              <a:gd name="connsiteY45" fmla="*/ 296588 h 410809"/>
              <a:gd name="connsiteX46" fmla="*/ 69487 w 217557"/>
              <a:gd name="connsiteY46" fmla="*/ 297781 h 410809"/>
              <a:gd name="connsiteX47" fmla="*/ 70233 w 217557"/>
              <a:gd name="connsiteY47" fmla="*/ 298825 h 410809"/>
              <a:gd name="connsiteX48" fmla="*/ 71277 w 217557"/>
              <a:gd name="connsiteY48" fmla="*/ 299720 h 410809"/>
              <a:gd name="connsiteX49" fmla="*/ 136439 w 217557"/>
              <a:gd name="connsiteY49" fmla="*/ 244845 h 410809"/>
              <a:gd name="connsiteX50" fmla="*/ 136141 w 217557"/>
              <a:gd name="connsiteY50" fmla="*/ 246337 h 410809"/>
              <a:gd name="connsiteX51" fmla="*/ 137633 w 217557"/>
              <a:gd name="connsiteY51" fmla="*/ 247530 h 410809"/>
              <a:gd name="connsiteX52" fmla="*/ 138080 w 217557"/>
              <a:gd name="connsiteY52" fmla="*/ 244696 h 410809"/>
              <a:gd name="connsiteX53" fmla="*/ 137036 w 217557"/>
              <a:gd name="connsiteY53" fmla="*/ 244249 h 410809"/>
              <a:gd name="connsiteX54" fmla="*/ 136439 w 217557"/>
              <a:gd name="connsiteY54" fmla="*/ 244845 h 410809"/>
              <a:gd name="connsiteX55" fmla="*/ 24753 w 217557"/>
              <a:gd name="connsiteY55" fmla="*/ 314631 h 410809"/>
              <a:gd name="connsiteX56" fmla="*/ 24008 w 217557"/>
              <a:gd name="connsiteY56" fmla="*/ 314929 h 410809"/>
              <a:gd name="connsiteX57" fmla="*/ 23560 w 217557"/>
              <a:gd name="connsiteY57" fmla="*/ 315824 h 410809"/>
              <a:gd name="connsiteX58" fmla="*/ 23560 w 217557"/>
              <a:gd name="connsiteY58" fmla="*/ 317315 h 410809"/>
              <a:gd name="connsiteX59" fmla="*/ 24902 w 217557"/>
              <a:gd name="connsiteY59" fmla="*/ 317017 h 410809"/>
              <a:gd name="connsiteX60" fmla="*/ 24902 w 217557"/>
              <a:gd name="connsiteY60" fmla="*/ 316271 h 410809"/>
              <a:gd name="connsiteX61" fmla="*/ 24753 w 217557"/>
              <a:gd name="connsiteY61" fmla="*/ 314631 h 410809"/>
              <a:gd name="connsiteX62" fmla="*/ 67847 w 217557"/>
              <a:gd name="connsiteY62" fmla="*/ 303000 h 410809"/>
              <a:gd name="connsiteX63" fmla="*/ 67847 w 217557"/>
              <a:gd name="connsiteY63" fmla="*/ 305237 h 410809"/>
              <a:gd name="connsiteX64" fmla="*/ 68443 w 217557"/>
              <a:gd name="connsiteY64" fmla="*/ 306728 h 410809"/>
              <a:gd name="connsiteX65" fmla="*/ 70829 w 217557"/>
              <a:gd name="connsiteY65" fmla="*/ 305684 h 410809"/>
              <a:gd name="connsiteX66" fmla="*/ 71426 w 217557"/>
              <a:gd name="connsiteY66" fmla="*/ 303746 h 410809"/>
              <a:gd name="connsiteX67" fmla="*/ 71426 w 217557"/>
              <a:gd name="connsiteY67" fmla="*/ 302254 h 410809"/>
              <a:gd name="connsiteX68" fmla="*/ 70531 w 217557"/>
              <a:gd name="connsiteY68" fmla="*/ 302553 h 410809"/>
              <a:gd name="connsiteX69" fmla="*/ 68145 w 217557"/>
              <a:gd name="connsiteY69" fmla="*/ 302553 h 410809"/>
              <a:gd name="connsiteX70" fmla="*/ 67847 w 217557"/>
              <a:gd name="connsiteY70" fmla="*/ 303000 h 410809"/>
              <a:gd name="connsiteX71" fmla="*/ 217409 w 217557"/>
              <a:gd name="connsiteY71" fmla="*/ 132712 h 410809"/>
              <a:gd name="connsiteX72" fmla="*/ 215768 w 217557"/>
              <a:gd name="connsiteY72" fmla="*/ 131519 h 410809"/>
              <a:gd name="connsiteX73" fmla="*/ 213084 w 217557"/>
              <a:gd name="connsiteY73" fmla="*/ 130475 h 410809"/>
              <a:gd name="connsiteX74" fmla="*/ 211444 w 217557"/>
              <a:gd name="connsiteY74" fmla="*/ 129133 h 410809"/>
              <a:gd name="connsiteX75" fmla="*/ 210698 w 217557"/>
              <a:gd name="connsiteY75" fmla="*/ 127493 h 410809"/>
              <a:gd name="connsiteX76" fmla="*/ 210698 w 217557"/>
              <a:gd name="connsiteY76" fmla="*/ 126001 h 410809"/>
              <a:gd name="connsiteX77" fmla="*/ 211593 w 217557"/>
              <a:gd name="connsiteY77" fmla="*/ 124659 h 410809"/>
              <a:gd name="connsiteX78" fmla="*/ 209655 w 217557"/>
              <a:gd name="connsiteY78" fmla="*/ 123317 h 410809"/>
              <a:gd name="connsiteX79" fmla="*/ 204883 w 217557"/>
              <a:gd name="connsiteY79" fmla="*/ 121826 h 410809"/>
              <a:gd name="connsiteX80" fmla="*/ 202199 w 217557"/>
              <a:gd name="connsiteY80" fmla="*/ 119888 h 410809"/>
              <a:gd name="connsiteX81" fmla="*/ 201603 w 217557"/>
              <a:gd name="connsiteY81" fmla="*/ 117651 h 410809"/>
              <a:gd name="connsiteX82" fmla="*/ 199664 w 217557"/>
              <a:gd name="connsiteY82" fmla="*/ 114818 h 410809"/>
              <a:gd name="connsiteX83" fmla="*/ 196234 w 217557"/>
              <a:gd name="connsiteY83" fmla="*/ 111239 h 410809"/>
              <a:gd name="connsiteX84" fmla="*/ 194445 w 217557"/>
              <a:gd name="connsiteY84" fmla="*/ 106169 h 410809"/>
              <a:gd name="connsiteX85" fmla="*/ 194445 w 217557"/>
              <a:gd name="connsiteY85" fmla="*/ 99459 h 410809"/>
              <a:gd name="connsiteX86" fmla="*/ 194594 w 217557"/>
              <a:gd name="connsiteY86" fmla="*/ 94091 h 410809"/>
              <a:gd name="connsiteX87" fmla="*/ 196085 w 217557"/>
              <a:gd name="connsiteY87" fmla="*/ 87828 h 410809"/>
              <a:gd name="connsiteX88" fmla="*/ 194147 w 217557"/>
              <a:gd name="connsiteY88" fmla="*/ 83355 h 410809"/>
              <a:gd name="connsiteX89" fmla="*/ 191910 w 217557"/>
              <a:gd name="connsiteY89" fmla="*/ 80969 h 410809"/>
              <a:gd name="connsiteX90" fmla="*/ 188779 w 217557"/>
              <a:gd name="connsiteY90" fmla="*/ 79180 h 410809"/>
              <a:gd name="connsiteX91" fmla="*/ 185797 w 217557"/>
              <a:gd name="connsiteY91" fmla="*/ 76645 h 410809"/>
              <a:gd name="connsiteX92" fmla="*/ 182963 w 217557"/>
              <a:gd name="connsiteY92" fmla="*/ 73364 h 410809"/>
              <a:gd name="connsiteX93" fmla="*/ 179683 w 217557"/>
              <a:gd name="connsiteY93" fmla="*/ 68443 h 410809"/>
              <a:gd name="connsiteX94" fmla="*/ 175806 w 217557"/>
              <a:gd name="connsiteY94" fmla="*/ 62032 h 410809"/>
              <a:gd name="connsiteX95" fmla="*/ 173271 w 217557"/>
              <a:gd name="connsiteY95" fmla="*/ 59198 h 410809"/>
              <a:gd name="connsiteX96" fmla="*/ 171929 w 217557"/>
              <a:gd name="connsiteY96" fmla="*/ 59795 h 410809"/>
              <a:gd name="connsiteX97" fmla="*/ 169095 w 217557"/>
              <a:gd name="connsiteY97" fmla="*/ 59198 h 410809"/>
              <a:gd name="connsiteX98" fmla="*/ 164771 w 217557"/>
              <a:gd name="connsiteY98" fmla="*/ 57260 h 410809"/>
              <a:gd name="connsiteX99" fmla="*/ 161044 w 217557"/>
              <a:gd name="connsiteY99" fmla="*/ 56216 h 410809"/>
              <a:gd name="connsiteX100" fmla="*/ 157912 w 217557"/>
              <a:gd name="connsiteY100" fmla="*/ 56216 h 410809"/>
              <a:gd name="connsiteX101" fmla="*/ 155825 w 217557"/>
              <a:gd name="connsiteY101" fmla="*/ 56514 h 410809"/>
              <a:gd name="connsiteX102" fmla="*/ 154930 w 217557"/>
              <a:gd name="connsiteY102" fmla="*/ 57558 h 410809"/>
              <a:gd name="connsiteX103" fmla="*/ 154930 w 217557"/>
              <a:gd name="connsiteY103" fmla="*/ 58602 h 410809"/>
              <a:gd name="connsiteX104" fmla="*/ 155675 w 217557"/>
              <a:gd name="connsiteY104" fmla="*/ 59497 h 410809"/>
              <a:gd name="connsiteX105" fmla="*/ 155228 w 217557"/>
              <a:gd name="connsiteY105" fmla="*/ 60242 h 410809"/>
              <a:gd name="connsiteX106" fmla="*/ 153588 w 217557"/>
              <a:gd name="connsiteY106" fmla="*/ 60839 h 410809"/>
              <a:gd name="connsiteX107" fmla="*/ 152246 w 217557"/>
              <a:gd name="connsiteY107" fmla="*/ 61882 h 410809"/>
              <a:gd name="connsiteX108" fmla="*/ 150755 w 217557"/>
              <a:gd name="connsiteY108" fmla="*/ 64268 h 410809"/>
              <a:gd name="connsiteX109" fmla="*/ 149711 w 217557"/>
              <a:gd name="connsiteY109" fmla="*/ 67400 h 410809"/>
              <a:gd name="connsiteX110" fmla="*/ 148071 w 217557"/>
              <a:gd name="connsiteY110" fmla="*/ 68593 h 410809"/>
              <a:gd name="connsiteX111" fmla="*/ 145685 w 217557"/>
              <a:gd name="connsiteY111" fmla="*/ 68891 h 410809"/>
              <a:gd name="connsiteX112" fmla="*/ 143299 w 217557"/>
              <a:gd name="connsiteY112" fmla="*/ 69785 h 410809"/>
              <a:gd name="connsiteX113" fmla="*/ 140913 w 217557"/>
              <a:gd name="connsiteY113" fmla="*/ 71277 h 410809"/>
              <a:gd name="connsiteX114" fmla="*/ 139869 w 217557"/>
              <a:gd name="connsiteY114" fmla="*/ 72469 h 410809"/>
              <a:gd name="connsiteX115" fmla="*/ 139869 w 217557"/>
              <a:gd name="connsiteY115" fmla="*/ 73215 h 410809"/>
              <a:gd name="connsiteX116" fmla="*/ 139422 w 217557"/>
              <a:gd name="connsiteY116" fmla="*/ 73364 h 410809"/>
              <a:gd name="connsiteX117" fmla="*/ 138229 w 217557"/>
              <a:gd name="connsiteY117" fmla="*/ 72917 h 410809"/>
              <a:gd name="connsiteX118" fmla="*/ 137633 w 217557"/>
              <a:gd name="connsiteY118" fmla="*/ 71873 h 410809"/>
              <a:gd name="connsiteX119" fmla="*/ 137633 w 217557"/>
              <a:gd name="connsiteY119" fmla="*/ 70233 h 410809"/>
              <a:gd name="connsiteX120" fmla="*/ 136439 w 217557"/>
              <a:gd name="connsiteY120" fmla="*/ 69189 h 410809"/>
              <a:gd name="connsiteX121" fmla="*/ 133905 w 217557"/>
              <a:gd name="connsiteY121" fmla="*/ 68593 h 410809"/>
              <a:gd name="connsiteX122" fmla="*/ 131072 w 217557"/>
              <a:gd name="connsiteY122" fmla="*/ 66803 h 410809"/>
              <a:gd name="connsiteX123" fmla="*/ 127940 w 217557"/>
              <a:gd name="connsiteY123" fmla="*/ 63970 h 410809"/>
              <a:gd name="connsiteX124" fmla="*/ 125704 w 217557"/>
              <a:gd name="connsiteY124" fmla="*/ 62479 h 410809"/>
              <a:gd name="connsiteX125" fmla="*/ 124510 w 217557"/>
              <a:gd name="connsiteY125" fmla="*/ 62479 h 410809"/>
              <a:gd name="connsiteX126" fmla="*/ 122721 w 217557"/>
              <a:gd name="connsiteY126" fmla="*/ 63374 h 410809"/>
              <a:gd name="connsiteX127" fmla="*/ 120485 w 217557"/>
              <a:gd name="connsiteY127" fmla="*/ 65908 h 410809"/>
              <a:gd name="connsiteX128" fmla="*/ 118546 w 217557"/>
              <a:gd name="connsiteY128" fmla="*/ 66952 h 410809"/>
              <a:gd name="connsiteX129" fmla="*/ 117055 w 217557"/>
              <a:gd name="connsiteY129" fmla="*/ 66505 h 410809"/>
              <a:gd name="connsiteX130" fmla="*/ 115862 w 217557"/>
              <a:gd name="connsiteY130" fmla="*/ 67400 h 410809"/>
              <a:gd name="connsiteX131" fmla="*/ 115116 w 217557"/>
              <a:gd name="connsiteY131" fmla="*/ 69636 h 410809"/>
              <a:gd name="connsiteX132" fmla="*/ 113625 w 217557"/>
              <a:gd name="connsiteY132" fmla="*/ 71426 h 410809"/>
              <a:gd name="connsiteX133" fmla="*/ 110344 w 217557"/>
              <a:gd name="connsiteY133" fmla="*/ 73364 h 410809"/>
              <a:gd name="connsiteX134" fmla="*/ 110046 w 217557"/>
              <a:gd name="connsiteY134" fmla="*/ 73662 h 410809"/>
              <a:gd name="connsiteX135" fmla="*/ 106318 w 217557"/>
              <a:gd name="connsiteY135" fmla="*/ 76346 h 410809"/>
              <a:gd name="connsiteX136" fmla="*/ 103336 w 217557"/>
              <a:gd name="connsiteY136" fmla="*/ 79031 h 410809"/>
              <a:gd name="connsiteX137" fmla="*/ 99907 w 217557"/>
              <a:gd name="connsiteY137" fmla="*/ 82609 h 410809"/>
              <a:gd name="connsiteX138" fmla="*/ 98266 w 217557"/>
              <a:gd name="connsiteY138" fmla="*/ 83206 h 410809"/>
              <a:gd name="connsiteX139" fmla="*/ 96775 w 217557"/>
              <a:gd name="connsiteY139" fmla="*/ 82311 h 410809"/>
              <a:gd name="connsiteX140" fmla="*/ 94390 w 217557"/>
              <a:gd name="connsiteY140" fmla="*/ 81416 h 410809"/>
              <a:gd name="connsiteX141" fmla="*/ 93196 w 217557"/>
              <a:gd name="connsiteY141" fmla="*/ 80223 h 410809"/>
              <a:gd name="connsiteX142" fmla="*/ 95582 w 217557"/>
              <a:gd name="connsiteY142" fmla="*/ 74259 h 410809"/>
              <a:gd name="connsiteX143" fmla="*/ 98565 w 217557"/>
              <a:gd name="connsiteY143" fmla="*/ 67549 h 410809"/>
              <a:gd name="connsiteX144" fmla="*/ 99310 w 217557"/>
              <a:gd name="connsiteY144" fmla="*/ 64417 h 410809"/>
              <a:gd name="connsiteX145" fmla="*/ 99310 w 217557"/>
              <a:gd name="connsiteY145" fmla="*/ 62181 h 410809"/>
              <a:gd name="connsiteX146" fmla="*/ 99161 w 217557"/>
              <a:gd name="connsiteY146" fmla="*/ 60391 h 410809"/>
              <a:gd name="connsiteX147" fmla="*/ 97968 w 217557"/>
              <a:gd name="connsiteY147" fmla="*/ 58453 h 410809"/>
              <a:gd name="connsiteX148" fmla="*/ 96924 w 217557"/>
              <a:gd name="connsiteY148" fmla="*/ 56961 h 410809"/>
              <a:gd name="connsiteX149" fmla="*/ 96924 w 217557"/>
              <a:gd name="connsiteY149" fmla="*/ 55918 h 410809"/>
              <a:gd name="connsiteX150" fmla="*/ 97223 w 217557"/>
              <a:gd name="connsiteY150" fmla="*/ 54874 h 410809"/>
              <a:gd name="connsiteX151" fmla="*/ 98415 w 217557"/>
              <a:gd name="connsiteY151" fmla="*/ 53383 h 410809"/>
              <a:gd name="connsiteX152" fmla="*/ 99907 w 217557"/>
              <a:gd name="connsiteY152" fmla="*/ 50997 h 410809"/>
              <a:gd name="connsiteX153" fmla="*/ 101398 w 217557"/>
              <a:gd name="connsiteY153" fmla="*/ 46076 h 410809"/>
              <a:gd name="connsiteX154" fmla="*/ 103187 w 217557"/>
              <a:gd name="connsiteY154" fmla="*/ 40857 h 410809"/>
              <a:gd name="connsiteX155" fmla="*/ 103187 w 217557"/>
              <a:gd name="connsiteY155" fmla="*/ 37726 h 410809"/>
              <a:gd name="connsiteX156" fmla="*/ 101547 w 217557"/>
              <a:gd name="connsiteY156" fmla="*/ 34296 h 410809"/>
              <a:gd name="connsiteX157" fmla="*/ 100801 w 217557"/>
              <a:gd name="connsiteY157" fmla="*/ 31016 h 410809"/>
              <a:gd name="connsiteX158" fmla="*/ 101398 w 217557"/>
              <a:gd name="connsiteY158" fmla="*/ 26542 h 410809"/>
              <a:gd name="connsiteX159" fmla="*/ 101099 w 217557"/>
              <a:gd name="connsiteY159" fmla="*/ 24753 h 410809"/>
              <a:gd name="connsiteX160" fmla="*/ 99609 w 217557"/>
              <a:gd name="connsiteY160" fmla="*/ 23858 h 410809"/>
              <a:gd name="connsiteX161" fmla="*/ 94688 w 217557"/>
              <a:gd name="connsiteY161" fmla="*/ 22963 h 410809"/>
              <a:gd name="connsiteX162" fmla="*/ 93048 w 217557"/>
              <a:gd name="connsiteY162" fmla="*/ 22963 h 410809"/>
              <a:gd name="connsiteX163" fmla="*/ 91854 w 217557"/>
              <a:gd name="connsiteY163" fmla="*/ 23709 h 410809"/>
              <a:gd name="connsiteX164" fmla="*/ 90512 w 217557"/>
              <a:gd name="connsiteY164" fmla="*/ 24902 h 410809"/>
              <a:gd name="connsiteX165" fmla="*/ 88872 w 217557"/>
              <a:gd name="connsiteY165" fmla="*/ 25648 h 410809"/>
              <a:gd name="connsiteX166" fmla="*/ 85741 w 217557"/>
              <a:gd name="connsiteY166" fmla="*/ 26095 h 410809"/>
              <a:gd name="connsiteX167" fmla="*/ 82759 w 217557"/>
              <a:gd name="connsiteY167" fmla="*/ 24604 h 410809"/>
              <a:gd name="connsiteX168" fmla="*/ 80224 w 217557"/>
              <a:gd name="connsiteY168" fmla="*/ 22069 h 410809"/>
              <a:gd name="connsiteX169" fmla="*/ 79627 w 217557"/>
              <a:gd name="connsiteY169" fmla="*/ 18938 h 410809"/>
              <a:gd name="connsiteX170" fmla="*/ 81417 w 217557"/>
              <a:gd name="connsiteY170" fmla="*/ 15210 h 410809"/>
              <a:gd name="connsiteX171" fmla="*/ 82759 w 217557"/>
              <a:gd name="connsiteY171" fmla="*/ 12227 h 410809"/>
              <a:gd name="connsiteX172" fmla="*/ 83504 w 217557"/>
              <a:gd name="connsiteY172" fmla="*/ 9543 h 410809"/>
              <a:gd name="connsiteX173" fmla="*/ 83504 w 217557"/>
              <a:gd name="connsiteY173" fmla="*/ 8350 h 410809"/>
              <a:gd name="connsiteX174" fmla="*/ 82907 w 217557"/>
              <a:gd name="connsiteY174" fmla="*/ 7008 h 410809"/>
              <a:gd name="connsiteX175" fmla="*/ 82162 w 217557"/>
              <a:gd name="connsiteY175" fmla="*/ 7008 h 410809"/>
              <a:gd name="connsiteX176" fmla="*/ 80522 w 217557"/>
              <a:gd name="connsiteY176" fmla="*/ 5219 h 410809"/>
              <a:gd name="connsiteX177" fmla="*/ 79031 w 217557"/>
              <a:gd name="connsiteY177" fmla="*/ 2386 h 410809"/>
              <a:gd name="connsiteX178" fmla="*/ 77540 w 217557"/>
              <a:gd name="connsiteY178" fmla="*/ 1044 h 410809"/>
              <a:gd name="connsiteX179" fmla="*/ 76198 w 217557"/>
              <a:gd name="connsiteY179" fmla="*/ 1342 h 410809"/>
              <a:gd name="connsiteX180" fmla="*/ 75004 w 217557"/>
              <a:gd name="connsiteY180" fmla="*/ 2386 h 410809"/>
              <a:gd name="connsiteX181" fmla="*/ 73812 w 217557"/>
              <a:gd name="connsiteY181" fmla="*/ 4324 h 410809"/>
              <a:gd name="connsiteX182" fmla="*/ 72917 w 217557"/>
              <a:gd name="connsiteY182" fmla="*/ 5070 h 410809"/>
              <a:gd name="connsiteX183" fmla="*/ 72320 w 217557"/>
              <a:gd name="connsiteY183" fmla="*/ 4772 h 410809"/>
              <a:gd name="connsiteX184" fmla="*/ 72320 w 217557"/>
              <a:gd name="connsiteY184" fmla="*/ 3131 h 410809"/>
              <a:gd name="connsiteX185" fmla="*/ 69338 w 217557"/>
              <a:gd name="connsiteY185" fmla="*/ 1342 h 410809"/>
              <a:gd name="connsiteX186" fmla="*/ 67996 w 217557"/>
              <a:gd name="connsiteY186" fmla="*/ 298 h 410809"/>
              <a:gd name="connsiteX187" fmla="*/ 66356 w 217557"/>
              <a:gd name="connsiteY187" fmla="*/ 0 h 410809"/>
              <a:gd name="connsiteX188" fmla="*/ 64716 w 217557"/>
              <a:gd name="connsiteY188" fmla="*/ 1193 h 410809"/>
              <a:gd name="connsiteX189" fmla="*/ 63374 w 217557"/>
              <a:gd name="connsiteY189" fmla="*/ 2386 h 410809"/>
              <a:gd name="connsiteX190" fmla="*/ 62032 w 217557"/>
              <a:gd name="connsiteY190" fmla="*/ 2833 h 410809"/>
              <a:gd name="connsiteX191" fmla="*/ 59944 w 217557"/>
              <a:gd name="connsiteY191" fmla="*/ 2833 h 410809"/>
              <a:gd name="connsiteX192" fmla="*/ 57111 w 217557"/>
              <a:gd name="connsiteY192" fmla="*/ 2386 h 410809"/>
              <a:gd name="connsiteX193" fmla="*/ 55172 w 217557"/>
              <a:gd name="connsiteY193" fmla="*/ 1789 h 410809"/>
              <a:gd name="connsiteX194" fmla="*/ 54874 w 217557"/>
              <a:gd name="connsiteY194" fmla="*/ 2088 h 410809"/>
              <a:gd name="connsiteX195" fmla="*/ 55918 w 217557"/>
              <a:gd name="connsiteY195" fmla="*/ 4623 h 410809"/>
              <a:gd name="connsiteX196" fmla="*/ 56216 w 217557"/>
              <a:gd name="connsiteY196" fmla="*/ 6710 h 410809"/>
              <a:gd name="connsiteX197" fmla="*/ 55769 w 217557"/>
              <a:gd name="connsiteY197" fmla="*/ 7754 h 410809"/>
              <a:gd name="connsiteX198" fmla="*/ 54874 w 217557"/>
              <a:gd name="connsiteY198" fmla="*/ 8649 h 410809"/>
              <a:gd name="connsiteX199" fmla="*/ 53532 w 217557"/>
              <a:gd name="connsiteY199" fmla="*/ 9394 h 410809"/>
              <a:gd name="connsiteX200" fmla="*/ 51892 w 217557"/>
              <a:gd name="connsiteY200" fmla="*/ 9842 h 410809"/>
              <a:gd name="connsiteX201" fmla="*/ 50401 w 217557"/>
              <a:gd name="connsiteY201" fmla="*/ 9842 h 410809"/>
              <a:gd name="connsiteX202" fmla="*/ 48164 w 217557"/>
              <a:gd name="connsiteY202" fmla="*/ 8798 h 410809"/>
              <a:gd name="connsiteX203" fmla="*/ 46375 w 217557"/>
              <a:gd name="connsiteY203" fmla="*/ 8798 h 410809"/>
              <a:gd name="connsiteX204" fmla="*/ 44884 w 217557"/>
              <a:gd name="connsiteY204" fmla="*/ 9245 h 410809"/>
              <a:gd name="connsiteX205" fmla="*/ 43989 w 217557"/>
              <a:gd name="connsiteY205" fmla="*/ 9991 h 410809"/>
              <a:gd name="connsiteX206" fmla="*/ 43542 w 217557"/>
              <a:gd name="connsiteY206" fmla="*/ 10885 h 410809"/>
              <a:gd name="connsiteX207" fmla="*/ 42647 w 217557"/>
              <a:gd name="connsiteY207" fmla="*/ 15955 h 410809"/>
              <a:gd name="connsiteX208" fmla="*/ 41901 w 217557"/>
              <a:gd name="connsiteY208" fmla="*/ 17595 h 410809"/>
              <a:gd name="connsiteX209" fmla="*/ 40858 w 217557"/>
              <a:gd name="connsiteY209" fmla="*/ 18490 h 410809"/>
              <a:gd name="connsiteX210" fmla="*/ 39814 w 217557"/>
              <a:gd name="connsiteY210" fmla="*/ 18490 h 410809"/>
              <a:gd name="connsiteX211" fmla="*/ 38322 w 217557"/>
              <a:gd name="connsiteY211" fmla="*/ 18341 h 410809"/>
              <a:gd name="connsiteX212" fmla="*/ 36831 w 217557"/>
              <a:gd name="connsiteY212" fmla="*/ 18341 h 410809"/>
              <a:gd name="connsiteX213" fmla="*/ 29823 w 217557"/>
              <a:gd name="connsiteY213" fmla="*/ 20578 h 410809"/>
              <a:gd name="connsiteX214" fmla="*/ 28779 w 217557"/>
              <a:gd name="connsiteY214" fmla="*/ 20578 h 410809"/>
              <a:gd name="connsiteX215" fmla="*/ 26542 w 217557"/>
              <a:gd name="connsiteY215" fmla="*/ 20876 h 410809"/>
              <a:gd name="connsiteX216" fmla="*/ 24455 w 217557"/>
              <a:gd name="connsiteY216" fmla="*/ 20876 h 410809"/>
              <a:gd name="connsiteX217" fmla="*/ 22964 w 217557"/>
              <a:gd name="connsiteY217" fmla="*/ 20876 h 410809"/>
              <a:gd name="connsiteX218" fmla="*/ 19534 w 217557"/>
              <a:gd name="connsiteY218" fmla="*/ 18788 h 410809"/>
              <a:gd name="connsiteX219" fmla="*/ 17894 w 217557"/>
              <a:gd name="connsiteY219" fmla="*/ 18788 h 410809"/>
              <a:gd name="connsiteX220" fmla="*/ 16999 w 217557"/>
              <a:gd name="connsiteY220" fmla="*/ 19087 h 410809"/>
              <a:gd name="connsiteX221" fmla="*/ 16403 w 217557"/>
              <a:gd name="connsiteY221" fmla="*/ 21771 h 410809"/>
              <a:gd name="connsiteX222" fmla="*/ 14464 w 217557"/>
              <a:gd name="connsiteY222" fmla="*/ 23560 h 410809"/>
              <a:gd name="connsiteX223" fmla="*/ 11780 w 217557"/>
              <a:gd name="connsiteY223" fmla="*/ 27288 h 410809"/>
              <a:gd name="connsiteX224" fmla="*/ 11184 w 217557"/>
              <a:gd name="connsiteY224" fmla="*/ 32805 h 410809"/>
              <a:gd name="connsiteX225" fmla="*/ 11482 w 217557"/>
              <a:gd name="connsiteY225" fmla="*/ 36682 h 410809"/>
              <a:gd name="connsiteX226" fmla="*/ 9096 w 217557"/>
              <a:gd name="connsiteY226" fmla="*/ 40410 h 410809"/>
              <a:gd name="connsiteX227" fmla="*/ 9096 w 217557"/>
              <a:gd name="connsiteY227" fmla="*/ 42199 h 410809"/>
              <a:gd name="connsiteX228" fmla="*/ 10140 w 217557"/>
              <a:gd name="connsiteY228" fmla="*/ 50997 h 410809"/>
              <a:gd name="connsiteX229" fmla="*/ 10140 w 217557"/>
              <a:gd name="connsiteY229" fmla="*/ 51892 h 410809"/>
              <a:gd name="connsiteX230" fmla="*/ 9394 w 217557"/>
              <a:gd name="connsiteY230" fmla="*/ 52339 h 410809"/>
              <a:gd name="connsiteX231" fmla="*/ 7903 w 217557"/>
              <a:gd name="connsiteY231" fmla="*/ 52637 h 410809"/>
              <a:gd name="connsiteX232" fmla="*/ 5368 w 217557"/>
              <a:gd name="connsiteY232" fmla="*/ 53532 h 410809"/>
              <a:gd name="connsiteX233" fmla="*/ 3728 w 217557"/>
              <a:gd name="connsiteY233" fmla="*/ 54427 h 410809"/>
              <a:gd name="connsiteX234" fmla="*/ 2982 w 217557"/>
              <a:gd name="connsiteY234" fmla="*/ 54427 h 410809"/>
              <a:gd name="connsiteX235" fmla="*/ 597 w 217557"/>
              <a:gd name="connsiteY235" fmla="*/ 53830 h 410809"/>
              <a:gd name="connsiteX236" fmla="*/ 0 w 217557"/>
              <a:gd name="connsiteY236" fmla="*/ 53830 h 410809"/>
              <a:gd name="connsiteX237" fmla="*/ 149 w 217557"/>
              <a:gd name="connsiteY237" fmla="*/ 54427 h 410809"/>
              <a:gd name="connsiteX238" fmla="*/ 1939 w 217557"/>
              <a:gd name="connsiteY238" fmla="*/ 58304 h 410809"/>
              <a:gd name="connsiteX239" fmla="*/ 3877 w 217557"/>
              <a:gd name="connsiteY239" fmla="*/ 60093 h 410809"/>
              <a:gd name="connsiteX240" fmla="*/ 5816 w 217557"/>
              <a:gd name="connsiteY240" fmla="*/ 60093 h 410809"/>
              <a:gd name="connsiteX241" fmla="*/ 6710 w 217557"/>
              <a:gd name="connsiteY241" fmla="*/ 60242 h 410809"/>
              <a:gd name="connsiteX242" fmla="*/ 6412 w 217557"/>
              <a:gd name="connsiteY242" fmla="*/ 61137 h 410809"/>
              <a:gd name="connsiteX243" fmla="*/ 7158 w 217557"/>
              <a:gd name="connsiteY243" fmla="*/ 63523 h 410809"/>
              <a:gd name="connsiteX244" fmla="*/ 8947 w 217557"/>
              <a:gd name="connsiteY244" fmla="*/ 67400 h 410809"/>
              <a:gd name="connsiteX245" fmla="*/ 9544 w 217557"/>
              <a:gd name="connsiteY245" fmla="*/ 70233 h 410809"/>
              <a:gd name="connsiteX246" fmla="*/ 8500 w 217557"/>
              <a:gd name="connsiteY246" fmla="*/ 73066 h 410809"/>
              <a:gd name="connsiteX247" fmla="*/ 8500 w 217557"/>
              <a:gd name="connsiteY247" fmla="*/ 74110 h 410809"/>
              <a:gd name="connsiteX248" fmla="*/ 9245 w 217557"/>
              <a:gd name="connsiteY248" fmla="*/ 74706 h 410809"/>
              <a:gd name="connsiteX249" fmla="*/ 10886 w 217557"/>
              <a:gd name="connsiteY249" fmla="*/ 77390 h 410809"/>
              <a:gd name="connsiteX250" fmla="*/ 14464 w 217557"/>
              <a:gd name="connsiteY250" fmla="*/ 81565 h 410809"/>
              <a:gd name="connsiteX251" fmla="*/ 18043 w 217557"/>
              <a:gd name="connsiteY251" fmla="*/ 86039 h 410809"/>
              <a:gd name="connsiteX252" fmla="*/ 21025 w 217557"/>
              <a:gd name="connsiteY252" fmla="*/ 89767 h 410809"/>
              <a:gd name="connsiteX253" fmla="*/ 23113 w 217557"/>
              <a:gd name="connsiteY253" fmla="*/ 92302 h 410809"/>
              <a:gd name="connsiteX254" fmla="*/ 27884 w 217557"/>
              <a:gd name="connsiteY254" fmla="*/ 97073 h 410809"/>
              <a:gd name="connsiteX255" fmla="*/ 28779 w 217557"/>
              <a:gd name="connsiteY255" fmla="*/ 99310 h 410809"/>
              <a:gd name="connsiteX256" fmla="*/ 28779 w 217557"/>
              <a:gd name="connsiteY256" fmla="*/ 103933 h 410809"/>
              <a:gd name="connsiteX257" fmla="*/ 30121 w 217557"/>
              <a:gd name="connsiteY257" fmla="*/ 106617 h 410809"/>
              <a:gd name="connsiteX258" fmla="*/ 31165 w 217557"/>
              <a:gd name="connsiteY258" fmla="*/ 108555 h 410809"/>
              <a:gd name="connsiteX259" fmla="*/ 31911 w 217557"/>
              <a:gd name="connsiteY259" fmla="*/ 110195 h 410809"/>
              <a:gd name="connsiteX260" fmla="*/ 33700 w 217557"/>
              <a:gd name="connsiteY260" fmla="*/ 115414 h 410809"/>
              <a:gd name="connsiteX261" fmla="*/ 34445 w 217557"/>
              <a:gd name="connsiteY261" fmla="*/ 116160 h 410809"/>
              <a:gd name="connsiteX262" fmla="*/ 38322 w 217557"/>
              <a:gd name="connsiteY262" fmla="*/ 113029 h 410809"/>
              <a:gd name="connsiteX263" fmla="*/ 39217 w 217557"/>
              <a:gd name="connsiteY263" fmla="*/ 113625 h 410809"/>
              <a:gd name="connsiteX264" fmla="*/ 39664 w 217557"/>
              <a:gd name="connsiteY264" fmla="*/ 114818 h 410809"/>
              <a:gd name="connsiteX265" fmla="*/ 39664 w 217557"/>
              <a:gd name="connsiteY265" fmla="*/ 116309 h 410809"/>
              <a:gd name="connsiteX266" fmla="*/ 39068 w 217557"/>
              <a:gd name="connsiteY266" fmla="*/ 117949 h 410809"/>
              <a:gd name="connsiteX267" fmla="*/ 37875 w 217557"/>
              <a:gd name="connsiteY267" fmla="*/ 119590 h 410809"/>
              <a:gd name="connsiteX268" fmla="*/ 31911 w 217557"/>
              <a:gd name="connsiteY268" fmla="*/ 123168 h 410809"/>
              <a:gd name="connsiteX269" fmla="*/ 31463 w 217557"/>
              <a:gd name="connsiteY269" fmla="*/ 126300 h 410809"/>
              <a:gd name="connsiteX270" fmla="*/ 31016 w 217557"/>
              <a:gd name="connsiteY270" fmla="*/ 131071 h 410809"/>
              <a:gd name="connsiteX271" fmla="*/ 31016 w 217557"/>
              <a:gd name="connsiteY271" fmla="*/ 136887 h 410809"/>
              <a:gd name="connsiteX272" fmla="*/ 31165 w 217557"/>
              <a:gd name="connsiteY272" fmla="*/ 141211 h 410809"/>
              <a:gd name="connsiteX273" fmla="*/ 31165 w 217557"/>
              <a:gd name="connsiteY273" fmla="*/ 142255 h 410809"/>
              <a:gd name="connsiteX274" fmla="*/ 30419 w 217557"/>
              <a:gd name="connsiteY274" fmla="*/ 142702 h 410809"/>
              <a:gd name="connsiteX275" fmla="*/ 28183 w 217557"/>
              <a:gd name="connsiteY275" fmla="*/ 142702 h 410809"/>
              <a:gd name="connsiteX276" fmla="*/ 24902 w 217557"/>
              <a:gd name="connsiteY276" fmla="*/ 144790 h 410809"/>
              <a:gd name="connsiteX277" fmla="*/ 23709 w 217557"/>
              <a:gd name="connsiteY277" fmla="*/ 144790 h 410809"/>
              <a:gd name="connsiteX278" fmla="*/ 22218 w 217557"/>
              <a:gd name="connsiteY278" fmla="*/ 145834 h 410809"/>
              <a:gd name="connsiteX279" fmla="*/ 21174 w 217557"/>
              <a:gd name="connsiteY279" fmla="*/ 146878 h 410809"/>
              <a:gd name="connsiteX280" fmla="*/ 20876 w 217557"/>
              <a:gd name="connsiteY280" fmla="*/ 148518 h 410809"/>
              <a:gd name="connsiteX281" fmla="*/ 21472 w 217557"/>
              <a:gd name="connsiteY281" fmla="*/ 153289 h 410809"/>
              <a:gd name="connsiteX282" fmla="*/ 22666 w 217557"/>
              <a:gd name="connsiteY282" fmla="*/ 157763 h 410809"/>
              <a:gd name="connsiteX283" fmla="*/ 24902 w 217557"/>
              <a:gd name="connsiteY283" fmla="*/ 161043 h 410809"/>
              <a:gd name="connsiteX284" fmla="*/ 26692 w 217557"/>
              <a:gd name="connsiteY284" fmla="*/ 163578 h 410809"/>
              <a:gd name="connsiteX285" fmla="*/ 29227 w 217557"/>
              <a:gd name="connsiteY285" fmla="*/ 167157 h 410809"/>
              <a:gd name="connsiteX286" fmla="*/ 31165 w 217557"/>
              <a:gd name="connsiteY286" fmla="*/ 170288 h 410809"/>
              <a:gd name="connsiteX287" fmla="*/ 35191 w 217557"/>
              <a:gd name="connsiteY287" fmla="*/ 173718 h 410809"/>
              <a:gd name="connsiteX288" fmla="*/ 40708 w 217557"/>
              <a:gd name="connsiteY288" fmla="*/ 178937 h 410809"/>
              <a:gd name="connsiteX289" fmla="*/ 42796 w 217557"/>
              <a:gd name="connsiteY289" fmla="*/ 181770 h 410809"/>
              <a:gd name="connsiteX290" fmla="*/ 44734 w 217557"/>
              <a:gd name="connsiteY290" fmla="*/ 185200 h 410809"/>
              <a:gd name="connsiteX291" fmla="*/ 46076 w 217557"/>
              <a:gd name="connsiteY291" fmla="*/ 188182 h 410809"/>
              <a:gd name="connsiteX292" fmla="*/ 46524 w 217557"/>
              <a:gd name="connsiteY292" fmla="*/ 192059 h 410809"/>
              <a:gd name="connsiteX293" fmla="*/ 46971 w 217557"/>
              <a:gd name="connsiteY293" fmla="*/ 194296 h 410809"/>
              <a:gd name="connsiteX294" fmla="*/ 46971 w 217557"/>
              <a:gd name="connsiteY294" fmla="*/ 201602 h 410809"/>
              <a:gd name="connsiteX295" fmla="*/ 46076 w 217557"/>
              <a:gd name="connsiteY295" fmla="*/ 203243 h 410809"/>
              <a:gd name="connsiteX296" fmla="*/ 45331 w 217557"/>
              <a:gd name="connsiteY296" fmla="*/ 205181 h 410809"/>
              <a:gd name="connsiteX297" fmla="*/ 45778 w 217557"/>
              <a:gd name="connsiteY297" fmla="*/ 207269 h 410809"/>
              <a:gd name="connsiteX298" fmla="*/ 47120 w 217557"/>
              <a:gd name="connsiteY298" fmla="*/ 209207 h 410809"/>
              <a:gd name="connsiteX299" fmla="*/ 47120 w 217557"/>
              <a:gd name="connsiteY299" fmla="*/ 211444 h 410809"/>
              <a:gd name="connsiteX300" fmla="*/ 48313 w 217557"/>
              <a:gd name="connsiteY300" fmla="*/ 215321 h 410809"/>
              <a:gd name="connsiteX301" fmla="*/ 50401 w 217557"/>
              <a:gd name="connsiteY301" fmla="*/ 217707 h 410809"/>
              <a:gd name="connsiteX302" fmla="*/ 52339 w 217557"/>
              <a:gd name="connsiteY302" fmla="*/ 219347 h 410809"/>
              <a:gd name="connsiteX303" fmla="*/ 53234 w 217557"/>
              <a:gd name="connsiteY303" fmla="*/ 220689 h 410809"/>
              <a:gd name="connsiteX304" fmla="*/ 52936 w 217557"/>
              <a:gd name="connsiteY304" fmla="*/ 222777 h 410809"/>
              <a:gd name="connsiteX305" fmla="*/ 53532 w 217557"/>
              <a:gd name="connsiteY305" fmla="*/ 225013 h 410809"/>
              <a:gd name="connsiteX306" fmla="*/ 53979 w 217557"/>
              <a:gd name="connsiteY306" fmla="*/ 227399 h 410809"/>
              <a:gd name="connsiteX307" fmla="*/ 54725 w 217557"/>
              <a:gd name="connsiteY307" fmla="*/ 230680 h 410809"/>
              <a:gd name="connsiteX308" fmla="*/ 56365 w 217557"/>
              <a:gd name="connsiteY308" fmla="*/ 233513 h 410809"/>
              <a:gd name="connsiteX309" fmla="*/ 58751 w 217557"/>
              <a:gd name="connsiteY309" fmla="*/ 242012 h 410809"/>
              <a:gd name="connsiteX310" fmla="*/ 58751 w 217557"/>
              <a:gd name="connsiteY310" fmla="*/ 242907 h 410809"/>
              <a:gd name="connsiteX311" fmla="*/ 57707 w 217557"/>
              <a:gd name="connsiteY311" fmla="*/ 244696 h 410809"/>
              <a:gd name="connsiteX312" fmla="*/ 56216 w 217557"/>
              <a:gd name="connsiteY312" fmla="*/ 246187 h 410809"/>
              <a:gd name="connsiteX313" fmla="*/ 55172 w 217557"/>
              <a:gd name="connsiteY313" fmla="*/ 246635 h 410809"/>
              <a:gd name="connsiteX314" fmla="*/ 54278 w 217557"/>
              <a:gd name="connsiteY314" fmla="*/ 248275 h 410809"/>
              <a:gd name="connsiteX315" fmla="*/ 52041 w 217557"/>
              <a:gd name="connsiteY315" fmla="*/ 252898 h 410809"/>
              <a:gd name="connsiteX316" fmla="*/ 47567 w 217557"/>
              <a:gd name="connsiteY316" fmla="*/ 260801 h 410809"/>
              <a:gd name="connsiteX317" fmla="*/ 43243 w 217557"/>
              <a:gd name="connsiteY317" fmla="*/ 265871 h 410809"/>
              <a:gd name="connsiteX318" fmla="*/ 39664 w 217557"/>
              <a:gd name="connsiteY318" fmla="*/ 269449 h 410809"/>
              <a:gd name="connsiteX319" fmla="*/ 36980 w 217557"/>
              <a:gd name="connsiteY319" fmla="*/ 271686 h 410809"/>
              <a:gd name="connsiteX320" fmla="*/ 36235 w 217557"/>
              <a:gd name="connsiteY320" fmla="*/ 273028 h 410809"/>
              <a:gd name="connsiteX321" fmla="*/ 36235 w 217557"/>
              <a:gd name="connsiteY321" fmla="*/ 274072 h 410809"/>
              <a:gd name="connsiteX322" fmla="*/ 36682 w 217557"/>
              <a:gd name="connsiteY322" fmla="*/ 275861 h 410809"/>
              <a:gd name="connsiteX323" fmla="*/ 36682 w 217557"/>
              <a:gd name="connsiteY323" fmla="*/ 279291 h 410809"/>
              <a:gd name="connsiteX324" fmla="*/ 35937 w 217557"/>
              <a:gd name="connsiteY324" fmla="*/ 281528 h 410809"/>
              <a:gd name="connsiteX325" fmla="*/ 35191 w 217557"/>
              <a:gd name="connsiteY325" fmla="*/ 283913 h 410809"/>
              <a:gd name="connsiteX326" fmla="*/ 34744 w 217557"/>
              <a:gd name="connsiteY326" fmla="*/ 286001 h 410809"/>
              <a:gd name="connsiteX327" fmla="*/ 31016 w 217557"/>
              <a:gd name="connsiteY327" fmla="*/ 295693 h 410809"/>
              <a:gd name="connsiteX328" fmla="*/ 29227 w 217557"/>
              <a:gd name="connsiteY328" fmla="*/ 303298 h 410809"/>
              <a:gd name="connsiteX329" fmla="*/ 27884 w 217557"/>
              <a:gd name="connsiteY329" fmla="*/ 305237 h 410809"/>
              <a:gd name="connsiteX330" fmla="*/ 25946 w 217557"/>
              <a:gd name="connsiteY330" fmla="*/ 310754 h 410809"/>
              <a:gd name="connsiteX331" fmla="*/ 24753 w 217557"/>
              <a:gd name="connsiteY331" fmla="*/ 319552 h 410809"/>
              <a:gd name="connsiteX332" fmla="*/ 22516 w 217557"/>
              <a:gd name="connsiteY332" fmla="*/ 325069 h 410809"/>
              <a:gd name="connsiteX333" fmla="*/ 22069 w 217557"/>
              <a:gd name="connsiteY333" fmla="*/ 331182 h 410809"/>
              <a:gd name="connsiteX334" fmla="*/ 22367 w 217557"/>
              <a:gd name="connsiteY334" fmla="*/ 334463 h 410809"/>
              <a:gd name="connsiteX335" fmla="*/ 24156 w 217557"/>
              <a:gd name="connsiteY335" fmla="*/ 339831 h 410809"/>
              <a:gd name="connsiteX336" fmla="*/ 25648 w 217557"/>
              <a:gd name="connsiteY336" fmla="*/ 340875 h 410809"/>
              <a:gd name="connsiteX337" fmla="*/ 27288 w 217557"/>
              <a:gd name="connsiteY337" fmla="*/ 341173 h 410809"/>
              <a:gd name="connsiteX338" fmla="*/ 28630 w 217557"/>
              <a:gd name="connsiteY338" fmla="*/ 339235 h 410809"/>
              <a:gd name="connsiteX339" fmla="*/ 29376 w 217557"/>
              <a:gd name="connsiteY339" fmla="*/ 337296 h 410809"/>
              <a:gd name="connsiteX340" fmla="*/ 31463 w 217557"/>
              <a:gd name="connsiteY340" fmla="*/ 336551 h 410809"/>
              <a:gd name="connsiteX341" fmla="*/ 32955 w 217557"/>
              <a:gd name="connsiteY341" fmla="*/ 337594 h 410809"/>
              <a:gd name="connsiteX342" fmla="*/ 34744 w 217557"/>
              <a:gd name="connsiteY342" fmla="*/ 338936 h 410809"/>
              <a:gd name="connsiteX343" fmla="*/ 36980 w 217557"/>
              <a:gd name="connsiteY343" fmla="*/ 344305 h 410809"/>
              <a:gd name="connsiteX344" fmla="*/ 39217 w 217557"/>
              <a:gd name="connsiteY344" fmla="*/ 345348 h 410809"/>
              <a:gd name="connsiteX345" fmla="*/ 41901 w 217557"/>
              <a:gd name="connsiteY345" fmla="*/ 346989 h 410809"/>
              <a:gd name="connsiteX346" fmla="*/ 43989 w 217557"/>
              <a:gd name="connsiteY346" fmla="*/ 349076 h 410809"/>
              <a:gd name="connsiteX347" fmla="*/ 43989 w 217557"/>
              <a:gd name="connsiteY347" fmla="*/ 352506 h 410809"/>
              <a:gd name="connsiteX348" fmla="*/ 44734 w 217557"/>
              <a:gd name="connsiteY348" fmla="*/ 353848 h 410809"/>
              <a:gd name="connsiteX349" fmla="*/ 47567 w 217557"/>
              <a:gd name="connsiteY349" fmla="*/ 353848 h 410809"/>
              <a:gd name="connsiteX350" fmla="*/ 49655 w 217557"/>
              <a:gd name="connsiteY350" fmla="*/ 356532 h 410809"/>
              <a:gd name="connsiteX351" fmla="*/ 50550 w 217557"/>
              <a:gd name="connsiteY351" fmla="*/ 358172 h 410809"/>
              <a:gd name="connsiteX352" fmla="*/ 52041 w 217557"/>
              <a:gd name="connsiteY352" fmla="*/ 363391 h 410809"/>
              <a:gd name="connsiteX353" fmla="*/ 54129 w 217557"/>
              <a:gd name="connsiteY353" fmla="*/ 364435 h 410809"/>
              <a:gd name="connsiteX354" fmla="*/ 56664 w 217557"/>
              <a:gd name="connsiteY354" fmla="*/ 364435 h 410809"/>
              <a:gd name="connsiteX355" fmla="*/ 58453 w 217557"/>
              <a:gd name="connsiteY355" fmla="*/ 363838 h 410809"/>
              <a:gd name="connsiteX356" fmla="*/ 57260 w 217557"/>
              <a:gd name="connsiteY356" fmla="*/ 367566 h 410809"/>
              <a:gd name="connsiteX357" fmla="*/ 58602 w 217557"/>
              <a:gd name="connsiteY357" fmla="*/ 369356 h 410809"/>
              <a:gd name="connsiteX358" fmla="*/ 60392 w 217557"/>
              <a:gd name="connsiteY358" fmla="*/ 369356 h 410809"/>
              <a:gd name="connsiteX359" fmla="*/ 61733 w 217557"/>
              <a:gd name="connsiteY359" fmla="*/ 370698 h 410809"/>
              <a:gd name="connsiteX360" fmla="*/ 61137 w 217557"/>
              <a:gd name="connsiteY360" fmla="*/ 376961 h 410809"/>
              <a:gd name="connsiteX361" fmla="*/ 65610 w 217557"/>
              <a:gd name="connsiteY361" fmla="*/ 380390 h 410809"/>
              <a:gd name="connsiteX362" fmla="*/ 72171 w 217557"/>
              <a:gd name="connsiteY362" fmla="*/ 388890 h 410809"/>
              <a:gd name="connsiteX363" fmla="*/ 72619 w 217557"/>
              <a:gd name="connsiteY363" fmla="*/ 387548 h 410809"/>
              <a:gd name="connsiteX364" fmla="*/ 73215 w 217557"/>
              <a:gd name="connsiteY364" fmla="*/ 383372 h 410809"/>
              <a:gd name="connsiteX365" fmla="*/ 73662 w 217557"/>
              <a:gd name="connsiteY365" fmla="*/ 382478 h 410809"/>
              <a:gd name="connsiteX366" fmla="*/ 74706 w 217557"/>
              <a:gd name="connsiteY366" fmla="*/ 382030 h 410809"/>
              <a:gd name="connsiteX367" fmla="*/ 75899 w 217557"/>
              <a:gd name="connsiteY367" fmla="*/ 382030 h 410809"/>
              <a:gd name="connsiteX368" fmla="*/ 78136 w 217557"/>
              <a:gd name="connsiteY368" fmla="*/ 385758 h 410809"/>
              <a:gd name="connsiteX369" fmla="*/ 83951 w 217557"/>
              <a:gd name="connsiteY369" fmla="*/ 387995 h 410809"/>
              <a:gd name="connsiteX370" fmla="*/ 85741 w 217557"/>
              <a:gd name="connsiteY370" fmla="*/ 388591 h 410809"/>
              <a:gd name="connsiteX371" fmla="*/ 87977 w 217557"/>
              <a:gd name="connsiteY371" fmla="*/ 387697 h 410809"/>
              <a:gd name="connsiteX372" fmla="*/ 89021 w 217557"/>
              <a:gd name="connsiteY372" fmla="*/ 388293 h 410809"/>
              <a:gd name="connsiteX373" fmla="*/ 90065 w 217557"/>
              <a:gd name="connsiteY373" fmla="*/ 389188 h 410809"/>
              <a:gd name="connsiteX374" fmla="*/ 90662 w 217557"/>
              <a:gd name="connsiteY374" fmla="*/ 391723 h 410809"/>
              <a:gd name="connsiteX375" fmla="*/ 92153 w 217557"/>
              <a:gd name="connsiteY375" fmla="*/ 394109 h 410809"/>
              <a:gd name="connsiteX376" fmla="*/ 95135 w 217557"/>
              <a:gd name="connsiteY376" fmla="*/ 393811 h 410809"/>
              <a:gd name="connsiteX377" fmla="*/ 96179 w 217557"/>
              <a:gd name="connsiteY377" fmla="*/ 394109 h 410809"/>
              <a:gd name="connsiteX378" fmla="*/ 96775 w 217557"/>
              <a:gd name="connsiteY378" fmla="*/ 394109 h 410809"/>
              <a:gd name="connsiteX379" fmla="*/ 97372 w 217557"/>
              <a:gd name="connsiteY379" fmla="*/ 396345 h 410809"/>
              <a:gd name="connsiteX380" fmla="*/ 97670 w 217557"/>
              <a:gd name="connsiteY380" fmla="*/ 399924 h 410809"/>
              <a:gd name="connsiteX381" fmla="*/ 97372 w 217557"/>
              <a:gd name="connsiteY381" fmla="*/ 402012 h 410809"/>
              <a:gd name="connsiteX382" fmla="*/ 95135 w 217557"/>
              <a:gd name="connsiteY382" fmla="*/ 404994 h 410809"/>
              <a:gd name="connsiteX383" fmla="*/ 94837 w 217557"/>
              <a:gd name="connsiteY383" fmla="*/ 407082 h 410809"/>
              <a:gd name="connsiteX384" fmla="*/ 96030 w 217557"/>
              <a:gd name="connsiteY384" fmla="*/ 408424 h 410809"/>
              <a:gd name="connsiteX385" fmla="*/ 97521 w 217557"/>
              <a:gd name="connsiteY385" fmla="*/ 409766 h 410809"/>
              <a:gd name="connsiteX386" fmla="*/ 98415 w 217557"/>
              <a:gd name="connsiteY386" fmla="*/ 410810 h 410809"/>
              <a:gd name="connsiteX387" fmla="*/ 99310 w 217557"/>
              <a:gd name="connsiteY387" fmla="*/ 410810 h 410809"/>
              <a:gd name="connsiteX388" fmla="*/ 100503 w 217557"/>
              <a:gd name="connsiteY388" fmla="*/ 409915 h 410809"/>
              <a:gd name="connsiteX389" fmla="*/ 101547 w 217557"/>
              <a:gd name="connsiteY389" fmla="*/ 408125 h 410809"/>
              <a:gd name="connsiteX390" fmla="*/ 102293 w 217557"/>
              <a:gd name="connsiteY390" fmla="*/ 406634 h 410809"/>
              <a:gd name="connsiteX391" fmla="*/ 106169 w 217557"/>
              <a:gd name="connsiteY391" fmla="*/ 404994 h 410809"/>
              <a:gd name="connsiteX392" fmla="*/ 110196 w 217557"/>
              <a:gd name="connsiteY392" fmla="*/ 403503 h 410809"/>
              <a:gd name="connsiteX393" fmla="*/ 110792 w 217557"/>
              <a:gd name="connsiteY393" fmla="*/ 403503 h 410809"/>
              <a:gd name="connsiteX394" fmla="*/ 111388 w 217557"/>
              <a:gd name="connsiteY394" fmla="*/ 404398 h 410809"/>
              <a:gd name="connsiteX395" fmla="*/ 112730 w 217557"/>
              <a:gd name="connsiteY395" fmla="*/ 406634 h 410809"/>
              <a:gd name="connsiteX396" fmla="*/ 113476 w 217557"/>
              <a:gd name="connsiteY396" fmla="*/ 407082 h 410809"/>
              <a:gd name="connsiteX397" fmla="*/ 114520 w 217557"/>
              <a:gd name="connsiteY397" fmla="*/ 407380 h 410809"/>
              <a:gd name="connsiteX398" fmla="*/ 116458 w 217557"/>
              <a:gd name="connsiteY398" fmla="*/ 407082 h 410809"/>
              <a:gd name="connsiteX399" fmla="*/ 118695 w 217557"/>
              <a:gd name="connsiteY399" fmla="*/ 405889 h 410809"/>
              <a:gd name="connsiteX400" fmla="*/ 119888 w 217557"/>
              <a:gd name="connsiteY400" fmla="*/ 403503 h 410809"/>
              <a:gd name="connsiteX401" fmla="*/ 120335 w 217557"/>
              <a:gd name="connsiteY401" fmla="*/ 401714 h 410809"/>
              <a:gd name="connsiteX402" fmla="*/ 123467 w 217557"/>
              <a:gd name="connsiteY402" fmla="*/ 398433 h 410809"/>
              <a:gd name="connsiteX403" fmla="*/ 123765 w 217557"/>
              <a:gd name="connsiteY403" fmla="*/ 396047 h 410809"/>
              <a:gd name="connsiteX404" fmla="*/ 124660 w 217557"/>
              <a:gd name="connsiteY404" fmla="*/ 394407 h 410809"/>
              <a:gd name="connsiteX405" fmla="*/ 116757 w 217557"/>
              <a:gd name="connsiteY405" fmla="*/ 387995 h 410809"/>
              <a:gd name="connsiteX406" fmla="*/ 111836 w 217557"/>
              <a:gd name="connsiteY406" fmla="*/ 380390 h 410809"/>
              <a:gd name="connsiteX407" fmla="*/ 108704 w 217557"/>
              <a:gd name="connsiteY407" fmla="*/ 377408 h 410809"/>
              <a:gd name="connsiteX408" fmla="*/ 106169 w 217557"/>
              <a:gd name="connsiteY408" fmla="*/ 376513 h 410809"/>
              <a:gd name="connsiteX409" fmla="*/ 103635 w 217557"/>
              <a:gd name="connsiteY409" fmla="*/ 376215 h 410809"/>
              <a:gd name="connsiteX410" fmla="*/ 99757 w 217557"/>
              <a:gd name="connsiteY410" fmla="*/ 377110 h 410809"/>
              <a:gd name="connsiteX411" fmla="*/ 96179 w 217557"/>
              <a:gd name="connsiteY411" fmla="*/ 377557 h 410809"/>
              <a:gd name="connsiteX412" fmla="*/ 90214 w 217557"/>
              <a:gd name="connsiteY412" fmla="*/ 373829 h 410809"/>
              <a:gd name="connsiteX413" fmla="*/ 87828 w 217557"/>
              <a:gd name="connsiteY413" fmla="*/ 371443 h 410809"/>
              <a:gd name="connsiteX414" fmla="*/ 84846 w 217557"/>
              <a:gd name="connsiteY414" fmla="*/ 368909 h 410809"/>
              <a:gd name="connsiteX415" fmla="*/ 82311 w 217557"/>
              <a:gd name="connsiteY415" fmla="*/ 369356 h 410809"/>
              <a:gd name="connsiteX416" fmla="*/ 80522 w 217557"/>
              <a:gd name="connsiteY416" fmla="*/ 368610 h 410809"/>
              <a:gd name="connsiteX417" fmla="*/ 79180 w 217557"/>
              <a:gd name="connsiteY417" fmla="*/ 366075 h 410809"/>
              <a:gd name="connsiteX418" fmla="*/ 74856 w 217557"/>
              <a:gd name="connsiteY418" fmla="*/ 359962 h 410809"/>
              <a:gd name="connsiteX419" fmla="*/ 73662 w 217557"/>
              <a:gd name="connsiteY419" fmla="*/ 357277 h 410809"/>
              <a:gd name="connsiteX420" fmla="*/ 73662 w 217557"/>
              <a:gd name="connsiteY420" fmla="*/ 353699 h 410809"/>
              <a:gd name="connsiteX421" fmla="*/ 76198 w 217557"/>
              <a:gd name="connsiteY421" fmla="*/ 352357 h 410809"/>
              <a:gd name="connsiteX422" fmla="*/ 77838 w 217557"/>
              <a:gd name="connsiteY422" fmla="*/ 353997 h 410809"/>
              <a:gd name="connsiteX423" fmla="*/ 77838 w 217557"/>
              <a:gd name="connsiteY423" fmla="*/ 355935 h 410809"/>
              <a:gd name="connsiteX424" fmla="*/ 76794 w 217557"/>
              <a:gd name="connsiteY424" fmla="*/ 357576 h 410809"/>
              <a:gd name="connsiteX425" fmla="*/ 76794 w 217557"/>
              <a:gd name="connsiteY425" fmla="*/ 358470 h 410809"/>
              <a:gd name="connsiteX426" fmla="*/ 78434 w 217557"/>
              <a:gd name="connsiteY426" fmla="*/ 358470 h 410809"/>
              <a:gd name="connsiteX427" fmla="*/ 79478 w 217557"/>
              <a:gd name="connsiteY427" fmla="*/ 358769 h 410809"/>
              <a:gd name="connsiteX428" fmla="*/ 80224 w 217557"/>
              <a:gd name="connsiteY428" fmla="*/ 360856 h 410809"/>
              <a:gd name="connsiteX429" fmla="*/ 80969 w 217557"/>
              <a:gd name="connsiteY429" fmla="*/ 365926 h 410809"/>
              <a:gd name="connsiteX430" fmla="*/ 83802 w 217557"/>
              <a:gd name="connsiteY430" fmla="*/ 367417 h 410809"/>
              <a:gd name="connsiteX431" fmla="*/ 82759 w 217557"/>
              <a:gd name="connsiteY431" fmla="*/ 364435 h 410809"/>
              <a:gd name="connsiteX432" fmla="*/ 81417 w 217557"/>
              <a:gd name="connsiteY432" fmla="*/ 361602 h 410809"/>
              <a:gd name="connsiteX433" fmla="*/ 76794 w 217557"/>
              <a:gd name="connsiteY433" fmla="*/ 338936 h 410809"/>
              <a:gd name="connsiteX434" fmla="*/ 75452 w 217557"/>
              <a:gd name="connsiteY434" fmla="*/ 334612 h 410809"/>
              <a:gd name="connsiteX435" fmla="*/ 73662 w 217557"/>
              <a:gd name="connsiteY435" fmla="*/ 332375 h 410809"/>
              <a:gd name="connsiteX436" fmla="*/ 73662 w 217557"/>
              <a:gd name="connsiteY436" fmla="*/ 333270 h 410809"/>
              <a:gd name="connsiteX437" fmla="*/ 73364 w 217557"/>
              <a:gd name="connsiteY437" fmla="*/ 334165 h 410809"/>
              <a:gd name="connsiteX438" fmla="*/ 72768 w 217557"/>
              <a:gd name="connsiteY438" fmla="*/ 334612 h 410809"/>
              <a:gd name="connsiteX439" fmla="*/ 70829 w 217557"/>
              <a:gd name="connsiteY439" fmla="*/ 332375 h 410809"/>
              <a:gd name="connsiteX440" fmla="*/ 69040 w 217557"/>
              <a:gd name="connsiteY440" fmla="*/ 330288 h 410809"/>
              <a:gd name="connsiteX441" fmla="*/ 68295 w 217557"/>
              <a:gd name="connsiteY441" fmla="*/ 328051 h 410809"/>
              <a:gd name="connsiteX442" fmla="*/ 66803 w 217557"/>
              <a:gd name="connsiteY442" fmla="*/ 315973 h 410809"/>
              <a:gd name="connsiteX443" fmla="*/ 66058 w 217557"/>
              <a:gd name="connsiteY443" fmla="*/ 313736 h 410809"/>
              <a:gd name="connsiteX444" fmla="*/ 65014 w 217557"/>
              <a:gd name="connsiteY444" fmla="*/ 311201 h 410809"/>
              <a:gd name="connsiteX445" fmla="*/ 62032 w 217557"/>
              <a:gd name="connsiteY445" fmla="*/ 310456 h 410809"/>
              <a:gd name="connsiteX446" fmla="*/ 53383 w 217557"/>
              <a:gd name="connsiteY446" fmla="*/ 313289 h 410809"/>
              <a:gd name="connsiteX447" fmla="*/ 51892 w 217557"/>
              <a:gd name="connsiteY447" fmla="*/ 312991 h 410809"/>
              <a:gd name="connsiteX448" fmla="*/ 49804 w 217557"/>
              <a:gd name="connsiteY448" fmla="*/ 311947 h 410809"/>
              <a:gd name="connsiteX449" fmla="*/ 50103 w 217557"/>
              <a:gd name="connsiteY449" fmla="*/ 309561 h 410809"/>
              <a:gd name="connsiteX450" fmla="*/ 50699 w 217557"/>
              <a:gd name="connsiteY450" fmla="*/ 307921 h 410809"/>
              <a:gd name="connsiteX451" fmla="*/ 48164 w 217557"/>
              <a:gd name="connsiteY451" fmla="*/ 302105 h 410809"/>
              <a:gd name="connsiteX452" fmla="*/ 47419 w 217557"/>
              <a:gd name="connsiteY452" fmla="*/ 299123 h 410809"/>
              <a:gd name="connsiteX453" fmla="*/ 47717 w 217557"/>
              <a:gd name="connsiteY453" fmla="*/ 293606 h 410809"/>
              <a:gd name="connsiteX454" fmla="*/ 48313 w 217557"/>
              <a:gd name="connsiteY454" fmla="*/ 286896 h 410809"/>
              <a:gd name="connsiteX455" fmla="*/ 48313 w 217557"/>
              <a:gd name="connsiteY455" fmla="*/ 284361 h 410809"/>
              <a:gd name="connsiteX456" fmla="*/ 47567 w 217557"/>
              <a:gd name="connsiteY456" fmla="*/ 282870 h 410809"/>
              <a:gd name="connsiteX457" fmla="*/ 49506 w 217557"/>
              <a:gd name="connsiteY457" fmla="*/ 280931 h 410809"/>
              <a:gd name="connsiteX458" fmla="*/ 50699 w 217557"/>
              <a:gd name="connsiteY458" fmla="*/ 276010 h 410809"/>
              <a:gd name="connsiteX459" fmla="*/ 56067 w 217557"/>
              <a:gd name="connsiteY459" fmla="*/ 267213 h 410809"/>
              <a:gd name="connsiteX460" fmla="*/ 56812 w 217557"/>
              <a:gd name="connsiteY460" fmla="*/ 261397 h 410809"/>
              <a:gd name="connsiteX461" fmla="*/ 58006 w 217557"/>
              <a:gd name="connsiteY461" fmla="*/ 258266 h 410809"/>
              <a:gd name="connsiteX462" fmla="*/ 59795 w 217557"/>
              <a:gd name="connsiteY462" fmla="*/ 251407 h 410809"/>
              <a:gd name="connsiteX463" fmla="*/ 62330 w 217557"/>
              <a:gd name="connsiteY463" fmla="*/ 245889 h 410809"/>
              <a:gd name="connsiteX464" fmla="*/ 64268 w 217557"/>
              <a:gd name="connsiteY464" fmla="*/ 243503 h 410809"/>
              <a:gd name="connsiteX465" fmla="*/ 65312 w 217557"/>
              <a:gd name="connsiteY465" fmla="*/ 238284 h 410809"/>
              <a:gd name="connsiteX466" fmla="*/ 67698 w 217557"/>
              <a:gd name="connsiteY466" fmla="*/ 235153 h 410809"/>
              <a:gd name="connsiteX467" fmla="*/ 69189 w 217557"/>
              <a:gd name="connsiteY467" fmla="*/ 231723 h 410809"/>
              <a:gd name="connsiteX468" fmla="*/ 69637 w 217557"/>
              <a:gd name="connsiteY468" fmla="*/ 226653 h 410809"/>
              <a:gd name="connsiteX469" fmla="*/ 68593 w 217557"/>
              <a:gd name="connsiteY469" fmla="*/ 217408 h 410809"/>
              <a:gd name="connsiteX470" fmla="*/ 69040 w 217557"/>
              <a:gd name="connsiteY470" fmla="*/ 215172 h 410809"/>
              <a:gd name="connsiteX471" fmla="*/ 71873 w 217557"/>
              <a:gd name="connsiteY471" fmla="*/ 207567 h 410809"/>
              <a:gd name="connsiteX472" fmla="*/ 70829 w 217557"/>
              <a:gd name="connsiteY472" fmla="*/ 204137 h 410809"/>
              <a:gd name="connsiteX473" fmla="*/ 69189 w 217557"/>
              <a:gd name="connsiteY473" fmla="*/ 202199 h 410809"/>
              <a:gd name="connsiteX474" fmla="*/ 69935 w 217557"/>
              <a:gd name="connsiteY474" fmla="*/ 199217 h 410809"/>
              <a:gd name="connsiteX475" fmla="*/ 72768 w 217557"/>
              <a:gd name="connsiteY475" fmla="*/ 196831 h 410809"/>
              <a:gd name="connsiteX476" fmla="*/ 75750 w 217557"/>
              <a:gd name="connsiteY476" fmla="*/ 195638 h 410809"/>
              <a:gd name="connsiteX477" fmla="*/ 83653 w 217557"/>
              <a:gd name="connsiteY477" fmla="*/ 194743 h 410809"/>
              <a:gd name="connsiteX478" fmla="*/ 85443 w 217557"/>
              <a:gd name="connsiteY478" fmla="*/ 193252 h 410809"/>
              <a:gd name="connsiteX479" fmla="*/ 86785 w 217557"/>
              <a:gd name="connsiteY479" fmla="*/ 194594 h 410809"/>
              <a:gd name="connsiteX480" fmla="*/ 93346 w 217557"/>
              <a:gd name="connsiteY480" fmla="*/ 196234 h 410809"/>
              <a:gd name="connsiteX481" fmla="*/ 94837 w 217557"/>
              <a:gd name="connsiteY481" fmla="*/ 197129 h 410809"/>
              <a:gd name="connsiteX482" fmla="*/ 94390 w 217557"/>
              <a:gd name="connsiteY482" fmla="*/ 199217 h 410809"/>
              <a:gd name="connsiteX483" fmla="*/ 93793 w 217557"/>
              <a:gd name="connsiteY483" fmla="*/ 200708 h 410809"/>
              <a:gd name="connsiteX484" fmla="*/ 94240 w 217557"/>
              <a:gd name="connsiteY484" fmla="*/ 203988 h 410809"/>
              <a:gd name="connsiteX485" fmla="*/ 93196 w 217557"/>
              <a:gd name="connsiteY485" fmla="*/ 208163 h 410809"/>
              <a:gd name="connsiteX486" fmla="*/ 93196 w 217557"/>
              <a:gd name="connsiteY486" fmla="*/ 214128 h 410809"/>
              <a:gd name="connsiteX487" fmla="*/ 92153 w 217557"/>
              <a:gd name="connsiteY487" fmla="*/ 216961 h 410809"/>
              <a:gd name="connsiteX488" fmla="*/ 93048 w 217557"/>
              <a:gd name="connsiteY488" fmla="*/ 218601 h 410809"/>
              <a:gd name="connsiteX489" fmla="*/ 94538 w 217557"/>
              <a:gd name="connsiteY489" fmla="*/ 219496 h 410809"/>
              <a:gd name="connsiteX490" fmla="*/ 98117 w 217557"/>
              <a:gd name="connsiteY490" fmla="*/ 218005 h 410809"/>
              <a:gd name="connsiteX491" fmla="*/ 107512 w 217557"/>
              <a:gd name="connsiteY491" fmla="*/ 219496 h 410809"/>
              <a:gd name="connsiteX492" fmla="*/ 114818 w 217557"/>
              <a:gd name="connsiteY492" fmla="*/ 217558 h 410809"/>
              <a:gd name="connsiteX493" fmla="*/ 117800 w 217557"/>
              <a:gd name="connsiteY493" fmla="*/ 218899 h 410809"/>
              <a:gd name="connsiteX494" fmla="*/ 119143 w 217557"/>
              <a:gd name="connsiteY494" fmla="*/ 220242 h 410809"/>
              <a:gd name="connsiteX495" fmla="*/ 120633 w 217557"/>
              <a:gd name="connsiteY495" fmla="*/ 221136 h 410809"/>
              <a:gd name="connsiteX496" fmla="*/ 123019 w 217557"/>
              <a:gd name="connsiteY496" fmla="*/ 222031 h 410809"/>
              <a:gd name="connsiteX497" fmla="*/ 125704 w 217557"/>
              <a:gd name="connsiteY497" fmla="*/ 224566 h 410809"/>
              <a:gd name="connsiteX498" fmla="*/ 128238 w 217557"/>
              <a:gd name="connsiteY498" fmla="*/ 227697 h 410809"/>
              <a:gd name="connsiteX499" fmla="*/ 128686 w 217557"/>
              <a:gd name="connsiteY499" fmla="*/ 226803 h 410809"/>
              <a:gd name="connsiteX500" fmla="*/ 128984 w 217557"/>
              <a:gd name="connsiteY500" fmla="*/ 225908 h 410809"/>
              <a:gd name="connsiteX501" fmla="*/ 131221 w 217557"/>
              <a:gd name="connsiteY501" fmla="*/ 229785 h 410809"/>
              <a:gd name="connsiteX502" fmla="*/ 133607 w 217557"/>
              <a:gd name="connsiteY502" fmla="*/ 231873 h 410809"/>
              <a:gd name="connsiteX503" fmla="*/ 136439 w 217557"/>
              <a:gd name="connsiteY503" fmla="*/ 233811 h 410809"/>
              <a:gd name="connsiteX504" fmla="*/ 137335 w 217557"/>
              <a:gd name="connsiteY504" fmla="*/ 232469 h 410809"/>
              <a:gd name="connsiteX505" fmla="*/ 137782 w 217557"/>
              <a:gd name="connsiteY505" fmla="*/ 231276 h 410809"/>
              <a:gd name="connsiteX506" fmla="*/ 139422 w 217557"/>
              <a:gd name="connsiteY506" fmla="*/ 232767 h 410809"/>
              <a:gd name="connsiteX507" fmla="*/ 142255 w 217557"/>
              <a:gd name="connsiteY507" fmla="*/ 236495 h 410809"/>
              <a:gd name="connsiteX508" fmla="*/ 143000 w 217557"/>
              <a:gd name="connsiteY508" fmla="*/ 239925 h 410809"/>
              <a:gd name="connsiteX509" fmla="*/ 145386 w 217557"/>
              <a:gd name="connsiteY509" fmla="*/ 243205 h 410809"/>
              <a:gd name="connsiteX510" fmla="*/ 146132 w 217557"/>
              <a:gd name="connsiteY510" fmla="*/ 245144 h 410809"/>
              <a:gd name="connsiteX511" fmla="*/ 146728 w 217557"/>
              <a:gd name="connsiteY511" fmla="*/ 245144 h 410809"/>
              <a:gd name="connsiteX512" fmla="*/ 146281 w 217557"/>
              <a:gd name="connsiteY512" fmla="*/ 244398 h 410809"/>
              <a:gd name="connsiteX513" fmla="*/ 141510 w 217557"/>
              <a:gd name="connsiteY513" fmla="*/ 234557 h 410809"/>
              <a:gd name="connsiteX514" fmla="*/ 140764 w 217557"/>
              <a:gd name="connsiteY514" fmla="*/ 229934 h 410809"/>
              <a:gd name="connsiteX515" fmla="*/ 141510 w 217557"/>
              <a:gd name="connsiteY515" fmla="*/ 226355 h 410809"/>
              <a:gd name="connsiteX516" fmla="*/ 141957 w 217557"/>
              <a:gd name="connsiteY516" fmla="*/ 225162 h 410809"/>
              <a:gd name="connsiteX517" fmla="*/ 140615 w 217557"/>
              <a:gd name="connsiteY517" fmla="*/ 223373 h 410809"/>
              <a:gd name="connsiteX518" fmla="*/ 138676 w 217557"/>
              <a:gd name="connsiteY518" fmla="*/ 221285 h 410809"/>
              <a:gd name="connsiteX519" fmla="*/ 135247 w 217557"/>
              <a:gd name="connsiteY519" fmla="*/ 218452 h 410809"/>
              <a:gd name="connsiteX520" fmla="*/ 134949 w 217557"/>
              <a:gd name="connsiteY520" fmla="*/ 214128 h 410809"/>
              <a:gd name="connsiteX521" fmla="*/ 134203 w 217557"/>
              <a:gd name="connsiteY521" fmla="*/ 208909 h 410809"/>
              <a:gd name="connsiteX522" fmla="*/ 133159 w 217557"/>
              <a:gd name="connsiteY522" fmla="*/ 207120 h 410809"/>
              <a:gd name="connsiteX523" fmla="*/ 131519 w 217557"/>
              <a:gd name="connsiteY523" fmla="*/ 203988 h 410809"/>
              <a:gd name="connsiteX524" fmla="*/ 130624 w 217557"/>
              <a:gd name="connsiteY524" fmla="*/ 201304 h 410809"/>
              <a:gd name="connsiteX525" fmla="*/ 130326 w 217557"/>
              <a:gd name="connsiteY525" fmla="*/ 194296 h 410809"/>
              <a:gd name="connsiteX526" fmla="*/ 130773 w 217557"/>
              <a:gd name="connsiteY526" fmla="*/ 193699 h 410809"/>
              <a:gd name="connsiteX527" fmla="*/ 133159 w 217557"/>
              <a:gd name="connsiteY527" fmla="*/ 193699 h 410809"/>
              <a:gd name="connsiteX528" fmla="*/ 136291 w 217557"/>
              <a:gd name="connsiteY528" fmla="*/ 192954 h 410809"/>
              <a:gd name="connsiteX529" fmla="*/ 136738 w 217557"/>
              <a:gd name="connsiteY529" fmla="*/ 191761 h 410809"/>
              <a:gd name="connsiteX530" fmla="*/ 136141 w 217557"/>
              <a:gd name="connsiteY530" fmla="*/ 190866 h 410809"/>
              <a:gd name="connsiteX531" fmla="*/ 138080 w 217557"/>
              <a:gd name="connsiteY531" fmla="*/ 189226 h 410809"/>
              <a:gd name="connsiteX532" fmla="*/ 140913 w 217557"/>
              <a:gd name="connsiteY532" fmla="*/ 185796 h 410809"/>
              <a:gd name="connsiteX533" fmla="*/ 143150 w 217557"/>
              <a:gd name="connsiteY533" fmla="*/ 182218 h 410809"/>
              <a:gd name="connsiteX534" fmla="*/ 144790 w 217557"/>
              <a:gd name="connsiteY534" fmla="*/ 179981 h 410809"/>
              <a:gd name="connsiteX535" fmla="*/ 145685 w 217557"/>
              <a:gd name="connsiteY535" fmla="*/ 177744 h 410809"/>
              <a:gd name="connsiteX536" fmla="*/ 148965 w 217557"/>
              <a:gd name="connsiteY536" fmla="*/ 174464 h 410809"/>
              <a:gd name="connsiteX537" fmla="*/ 153439 w 217557"/>
              <a:gd name="connsiteY537" fmla="*/ 172227 h 410809"/>
              <a:gd name="connsiteX538" fmla="*/ 156421 w 217557"/>
              <a:gd name="connsiteY538" fmla="*/ 171780 h 410809"/>
              <a:gd name="connsiteX539" fmla="*/ 159552 w 217557"/>
              <a:gd name="connsiteY539" fmla="*/ 171034 h 410809"/>
              <a:gd name="connsiteX540" fmla="*/ 162534 w 217557"/>
              <a:gd name="connsiteY540" fmla="*/ 169990 h 410809"/>
              <a:gd name="connsiteX541" fmla="*/ 164026 w 217557"/>
              <a:gd name="connsiteY541" fmla="*/ 169990 h 410809"/>
              <a:gd name="connsiteX542" fmla="*/ 167753 w 217557"/>
              <a:gd name="connsiteY542" fmla="*/ 171183 h 410809"/>
              <a:gd name="connsiteX543" fmla="*/ 169692 w 217557"/>
              <a:gd name="connsiteY543" fmla="*/ 171481 h 410809"/>
              <a:gd name="connsiteX544" fmla="*/ 171780 w 217557"/>
              <a:gd name="connsiteY544" fmla="*/ 171481 h 410809"/>
              <a:gd name="connsiteX545" fmla="*/ 174016 w 217557"/>
              <a:gd name="connsiteY545" fmla="*/ 171481 h 410809"/>
              <a:gd name="connsiteX546" fmla="*/ 175955 w 217557"/>
              <a:gd name="connsiteY546" fmla="*/ 171481 h 410809"/>
              <a:gd name="connsiteX547" fmla="*/ 180578 w 217557"/>
              <a:gd name="connsiteY547" fmla="*/ 170437 h 410809"/>
              <a:gd name="connsiteX548" fmla="*/ 185349 w 217557"/>
              <a:gd name="connsiteY548" fmla="*/ 171183 h 410809"/>
              <a:gd name="connsiteX549" fmla="*/ 189673 w 217557"/>
              <a:gd name="connsiteY549" fmla="*/ 170587 h 410809"/>
              <a:gd name="connsiteX550" fmla="*/ 195042 w 217557"/>
              <a:gd name="connsiteY550" fmla="*/ 169543 h 410809"/>
              <a:gd name="connsiteX551" fmla="*/ 197726 w 217557"/>
              <a:gd name="connsiteY551" fmla="*/ 170139 h 410809"/>
              <a:gd name="connsiteX552" fmla="*/ 200111 w 217557"/>
              <a:gd name="connsiteY552" fmla="*/ 171183 h 410809"/>
              <a:gd name="connsiteX553" fmla="*/ 200410 w 217557"/>
              <a:gd name="connsiteY553" fmla="*/ 173271 h 410809"/>
              <a:gd name="connsiteX554" fmla="*/ 201006 w 217557"/>
              <a:gd name="connsiteY554" fmla="*/ 174315 h 410809"/>
              <a:gd name="connsiteX555" fmla="*/ 201751 w 217557"/>
              <a:gd name="connsiteY555" fmla="*/ 175060 h 410809"/>
              <a:gd name="connsiteX556" fmla="*/ 202795 w 217557"/>
              <a:gd name="connsiteY556" fmla="*/ 175060 h 410809"/>
              <a:gd name="connsiteX557" fmla="*/ 204137 w 217557"/>
              <a:gd name="connsiteY557" fmla="*/ 173569 h 410809"/>
              <a:gd name="connsiteX558" fmla="*/ 205331 w 217557"/>
              <a:gd name="connsiteY558" fmla="*/ 172078 h 410809"/>
              <a:gd name="connsiteX559" fmla="*/ 205629 w 217557"/>
              <a:gd name="connsiteY559" fmla="*/ 171780 h 410809"/>
              <a:gd name="connsiteX560" fmla="*/ 207269 w 217557"/>
              <a:gd name="connsiteY560" fmla="*/ 171183 h 410809"/>
              <a:gd name="connsiteX561" fmla="*/ 209804 w 217557"/>
              <a:gd name="connsiteY561" fmla="*/ 169841 h 410809"/>
              <a:gd name="connsiteX562" fmla="*/ 211892 w 217557"/>
              <a:gd name="connsiteY562" fmla="*/ 168350 h 410809"/>
              <a:gd name="connsiteX563" fmla="*/ 213234 w 217557"/>
              <a:gd name="connsiteY563" fmla="*/ 166710 h 410809"/>
              <a:gd name="connsiteX564" fmla="*/ 213830 w 217557"/>
              <a:gd name="connsiteY564" fmla="*/ 165069 h 410809"/>
              <a:gd name="connsiteX565" fmla="*/ 213830 w 217557"/>
              <a:gd name="connsiteY565" fmla="*/ 163131 h 410809"/>
              <a:gd name="connsiteX566" fmla="*/ 214576 w 217557"/>
              <a:gd name="connsiteY566" fmla="*/ 158061 h 410809"/>
              <a:gd name="connsiteX567" fmla="*/ 215172 w 217557"/>
              <a:gd name="connsiteY567" fmla="*/ 155526 h 410809"/>
              <a:gd name="connsiteX568" fmla="*/ 214874 w 217557"/>
              <a:gd name="connsiteY568" fmla="*/ 152544 h 410809"/>
              <a:gd name="connsiteX569" fmla="*/ 213681 w 217557"/>
              <a:gd name="connsiteY569" fmla="*/ 150158 h 410809"/>
              <a:gd name="connsiteX570" fmla="*/ 213681 w 217557"/>
              <a:gd name="connsiteY570" fmla="*/ 146579 h 410809"/>
              <a:gd name="connsiteX571" fmla="*/ 214128 w 217557"/>
              <a:gd name="connsiteY571" fmla="*/ 144790 h 410809"/>
              <a:gd name="connsiteX572" fmla="*/ 214128 w 217557"/>
              <a:gd name="connsiteY572" fmla="*/ 143597 h 410809"/>
              <a:gd name="connsiteX573" fmla="*/ 215918 w 217557"/>
              <a:gd name="connsiteY573" fmla="*/ 142106 h 410809"/>
              <a:gd name="connsiteX574" fmla="*/ 216961 w 217557"/>
              <a:gd name="connsiteY574" fmla="*/ 140018 h 410809"/>
              <a:gd name="connsiteX575" fmla="*/ 217558 w 217557"/>
              <a:gd name="connsiteY575" fmla="*/ 137334 h 410809"/>
              <a:gd name="connsiteX576" fmla="*/ 217558 w 217557"/>
              <a:gd name="connsiteY576" fmla="*/ 135396 h 410809"/>
              <a:gd name="connsiteX577" fmla="*/ 217110 w 217557"/>
              <a:gd name="connsiteY577" fmla="*/ 134203 h 41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Lst>
            <a:rect l="l" t="t" r="r" b="b"/>
            <a:pathLst>
              <a:path w="217557" h="410809">
                <a:moveTo>
                  <a:pt x="59198" y="384267"/>
                </a:moveTo>
                <a:lnTo>
                  <a:pt x="60242" y="386504"/>
                </a:lnTo>
                <a:lnTo>
                  <a:pt x="60690" y="386504"/>
                </a:lnTo>
                <a:cubicBezTo>
                  <a:pt x="60690" y="386504"/>
                  <a:pt x="61733" y="385013"/>
                  <a:pt x="61733" y="385013"/>
                </a:cubicBezTo>
                <a:lnTo>
                  <a:pt x="60540" y="381136"/>
                </a:lnTo>
                <a:lnTo>
                  <a:pt x="59348" y="384416"/>
                </a:lnTo>
                <a:close/>
                <a:moveTo>
                  <a:pt x="44436" y="355786"/>
                </a:moveTo>
                <a:lnTo>
                  <a:pt x="44436" y="356085"/>
                </a:lnTo>
                <a:cubicBezTo>
                  <a:pt x="44436" y="356085"/>
                  <a:pt x="44287" y="358172"/>
                  <a:pt x="44287" y="358172"/>
                </a:cubicBezTo>
                <a:lnTo>
                  <a:pt x="45033" y="359663"/>
                </a:lnTo>
                <a:lnTo>
                  <a:pt x="45927" y="360409"/>
                </a:lnTo>
                <a:lnTo>
                  <a:pt x="45182" y="357128"/>
                </a:lnTo>
                <a:lnTo>
                  <a:pt x="44287" y="355935"/>
                </a:lnTo>
                <a:close/>
                <a:moveTo>
                  <a:pt x="26095" y="342814"/>
                </a:moveTo>
                <a:lnTo>
                  <a:pt x="25350" y="341322"/>
                </a:lnTo>
                <a:lnTo>
                  <a:pt x="24753" y="342217"/>
                </a:lnTo>
                <a:lnTo>
                  <a:pt x="23709" y="348032"/>
                </a:lnTo>
                <a:lnTo>
                  <a:pt x="24604" y="352208"/>
                </a:lnTo>
                <a:lnTo>
                  <a:pt x="25052" y="352208"/>
                </a:lnTo>
                <a:cubicBezTo>
                  <a:pt x="25052" y="352208"/>
                  <a:pt x="26095" y="350717"/>
                  <a:pt x="26095" y="350717"/>
                </a:cubicBezTo>
                <a:lnTo>
                  <a:pt x="27139" y="350717"/>
                </a:lnTo>
                <a:cubicBezTo>
                  <a:pt x="27139" y="350717"/>
                  <a:pt x="27437" y="348778"/>
                  <a:pt x="27437" y="348778"/>
                </a:cubicBezTo>
                <a:lnTo>
                  <a:pt x="27139" y="346989"/>
                </a:lnTo>
                <a:lnTo>
                  <a:pt x="28034" y="343708"/>
                </a:lnTo>
                <a:lnTo>
                  <a:pt x="25797" y="342963"/>
                </a:lnTo>
                <a:close/>
                <a:moveTo>
                  <a:pt x="32059" y="348182"/>
                </a:moveTo>
                <a:lnTo>
                  <a:pt x="32358" y="347734"/>
                </a:lnTo>
                <a:lnTo>
                  <a:pt x="32656" y="344305"/>
                </a:lnTo>
                <a:lnTo>
                  <a:pt x="30717" y="342963"/>
                </a:lnTo>
                <a:lnTo>
                  <a:pt x="32059" y="348182"/>
                </a:lnTo>
                <a:close/>
                <a:moveTo>
                  <a:pt x="132861" y="235004"/>
                </a:moveTo>
                <a:lnTo>
                  <a:pt x="132115" y="233662"/>
                </a:lnTo>
                <a:lnTo>
                  <a:pt x="130624" y="231723"/>
                </a:lnTo>
                <a:lnTo>
                  <a:pt x="129580" y="231425"/>
                </a:lnTo>
                <a:lnTo>
                  <a:pt x="129580" y="232320"/>
                </a:lnTo>
                <a:cubicBezTo>
                  <a:pt x="129580" y="232320"/>
                  <a:pt x="130177" y="236197"/>
                  <a:pt x="130177" y="236197"/>
                </a:cubicBezTo>
                <a:lnTo>
                  <a:pt x="131668" y="236197"/>
                </a:lnTo>
                <a:cubicBezTo>
                  <a:pt x="131668" y="236197"/>
                  <a:pt x="132115" y="236197"/>
                  <a:pt x="132115" y="236197"/>
                </a:cubicBezTo>
                <a:lnTo>
                  <a:pt x="133457" y="236644"/>
                </a:lnTo>
                <a:lnTo>
                  <a:pt x="133457" y="236048"/>
                </a:lnTo>
                <a:cubicBezTo>
                  <a:pt x="133457" y="236048"/>
                  <a:pt x="132861" y="235004"/>
                  <a:pt x="132861" y="235004"/>
                </a:cubicBezTo>
                <a:close/>
                <a:moveTo>
                  <a:pt x="71128" y="299720"/>
                </a:moveTo>
                <a:lnTo>
                  <a:pt x="71426" y="299272"/>
                </a:lnTo>
                <a:lnTo>
                  <a:pt x="71426" y="297781"/>
                </a:lnTo>
                <a:cubicBezTo>
                  <a:pt x="71426" y="297781"/>
                  <a:pt x="70680" y="296588"/>
                  <a:pt x="70680" y="296588"/>
                </a:cubicBezTo>
                <a:lnTo>
                  <a:pt x="69040" y="296588"/>
                </a:lnTo>
                <a:cubicBezTo>
                  <a:pt x="69040" y="296588"/>
                  <a:pt x="69487" y="297781"/>
                  <a:pt x="69487" y="297781"/>
                </a:cubicBezTo>
                <a:lnTo>
                  <a:pt x="70233" y="298825"/>
                </a:lnTo>
                <a:lnTo>
                  <a:pt x="71277" y="299720"/>
                </a:lnTo>
                <a:close/>
                <a:moveTo>
                  <a:pt x="136439" y="244845"/>
                </a:moveTo>
                <a:lnTo>
                  <a:pt x="136141" y="246337"/>
                </a:lnTo>
                <a:lnTo>
                  <a:pt x="137633" y="247530"/>
                </a:lnTo>
                <a:lnTo>
                  <a:pt x="138080" y="244696"/>
                </a:lnTo>
                <a:lnTo>
                  <a:pt x="137036" y="244249"/>
                </a:lnTo>
                <a:lnTo>
                  <a:pt x="136439" y="244845"/>
                </a:lnTo>
                <a:close/>
                <a:moveTo>
                  <a:pt x="24753" y="314631"/>
                </a:moveTo>
                <a:lnTo>
                  <a:pt x="24008" y="314929"/>
                </a:lnTo>
                <a:lnTo>
                  <a:pt x="23560" y="315824"/>
                </a:lnTo>
                <a:lnTo>
                  <a:pt x="23560" y="317315"/>
                </a:lnTo>
                <a:cubicBezTo>
                  <a:pt x="23560" y="317315"/>
                  <a:pt x="24902" y="317017"/>
                  <a:pt x="24902" y="317017"/>
                </a:cubicBezTo>
                <a:lnTo>
                  <a:pt x="24902" y="316271"/>
                </a:lnTo>
                <a:cubicBezTo>
                  <a:pt x="24902" y="316271"/>
                  <a:pt x="24753" y="314631"/>
                  <a:pt x="24753" y="314631"/>
                </a:cubicBezTo>
                <a:close/>
                <a:moveTo>
                  <a:pt x="67847" y="303000"/>
                </a:moveTo>
                <a:lnTo>
                  <a:pt x="67847" y="305237"/>
                </a:lnTo>
                <a:cubicBezTo>
                  <a:pt x="67847" y="305237"/>
                  <a:pt x="68443" y="306728"/>
                  <a:pt x="68443" y="306728"/>
                </a:cubicBezTo>
                <a:lnTo>
                  <a:pt x="70829" y="305684"/>
                </a:lnTo>
                <a:lnTo>
                  <a:pt x="71426" y="303746"/>
                </a:lnTo>
                <a:lnTo>
                  <a:pt x="71426" y="302254"/>
                </a:lnTo>
                <a:cubicBezTo>
                  <a:pt x="71426" y="302254"/>
                  <a:pt x="70531" y="302553"/>
                  <a:pt x="70531" y="302553"/>
                </a:cubicBezTo>
                <a:lnTo>
                  <a:pt x="68145" y="302553"/>
                </a:lnTo>
                <a:cubicBezTo>
                  <a:pt x="68145" y="302553"/>
                  <a:pt x="67847" y="303000"/>
                  <a:pt x="67847" y="303000"/>
                </a:cubicBezTo>
                <a:close/>
                <a:moveTo>
                  <a:pt x="217409" y="132712"/>
                </a:moveTo>
                <a:lnTo>
                  <a:pt x="215768" y="131519"/>
                </a:lnTo>
                <a:lnTo>
                  <a:pt x="213084" y="130475"/>
                </a:lnTo>
                <a:lnTo>
                  <a:pt x="211444" y="129133"/>
                </a:lnTo>
                <a:lnTo>
                  <a:pt x="210698" y="127493"/>
                </a:lnTo>
                <a:lnTo>
                  <a:pt x="210698" y="126001"/>
                </a:lnTo>
                <a:cubicBezTo>
                  <a:pt x="210698" y="126001"/>
                  <a:pt x="211593" y="124659"/>
                  <a:pt x="211593" y="124659"/>
                </a:cubicBezTo>
                <a:lnTo>
                  <a:pt x="209655" y="123317"/>
                </a:lnTo>
                <a:lnTo>
                  <a:pt x="204883" y="121826"/>
                </a:lnTo>
                <a:lnTo>
                  <a:pt x="202199" y="119888"/>
                </a:lnTo>
                <a:lnTo>
                  <a:pt x="201603" y="117651"/>
                </a:lnTo>
                <a:lnTo>
                  <a:pt x="199664" y="114818"/>
                </a:lnTo>
                <a:lnTo>
                  <a:pt x="196234" y="111239"/>
                </a:lnTo>
                <a:lnTo>
                  <a:pt x="194445" y="106169"/>
                </a:lnTo>
                <a:lnTo>
                  <a:pt x="194445" y="99459"/>
                </a:lnTo>
                <a:cubicBezTo>
                  <a:pt x="194445" y="99459"/>
                  <a:pt x="194594" y="94091"/>
                  <a:pt x="194594" y="94091"/>
                </a:cubicBezTo>
                <a:lnTo>
                  <a:pt x="196085" y="87828"/>
                </a:lnTo>
                <a:lnTo>
                  <a:pt x="194147" y="83355"/>
                </a:lnTo>
                <a:lnTo>
                  <a:pt x="191910" y="80969"/>
                </a:lnTo>
                <a:lnTo>
                  <a:pt x="188779" y="79180"/>
                </a:lnTo>
                <a:lnTo>
                  <a:pt x="185797" y="76645"/>
                </a:lnTo>
                <a:lnTo>
                  <a:pt x="182963" y="73364"/>
                </a:lnTo>
                <a:lnTo>
                  <a:pt x="179683" y="68443"/>
                </a:lnTo>
                <a:lnTo>
                  <a:pt x="175806" y="62032"/>
                </a:lnTo>
                <a:lnTo>
                  <a:pt x="173271" y="59198"/>
                </a:lnTo>
                <a:lnTo>
                  <a:pt x="171929" y="59795"/>
                </a:lnTo>
                <a:lnTo>
                  <a:pt x="169095" y="59198"/>
                </a:lnTo>
                <a:lnTo>
                  <a:pt x="164771" y="57260"/>
                </a:lnTo>
                <a:lnTo>
                  <a:pt x="161044" y="56216"/>
                </a:lnTo>
                <a:lnTo>
                  <a:pt x="157912" y="56216"/>
                </a:lnTo>
                <a:cubicBezTo>
                  <a:pt x="157912" y="56216"/>
                  <a:pt x="155825" y="56514"/>
                  <a:pt x="155825" y="56514"/>
                </a:cubicBezTo>
                <a:lnTo>
                  <a:pt x="154930" y="57558"/>
                </a:lnTo>
                <a:lnTo>
                  <a:pt x="154930" y="58602"/>
                </a:lnTo>
                <a:cubicBezTo>
                  <a:pt x="154930" y="58602"/>
                  <a:pt x="155675" y="59497"/>
                  <a:pt x="155675" y="59497"/>
                </a:cubicBezTo>
                <a:lnTo>
                  <a:pt x="155228" y="60242"/>
                </a:lnTo>
                <a:lnTo>
                  <a:pt x="153588" y="60839"/>
                </a:lnTo>
                <a:lnTo>
                  <a:pt x="152246" y="61882"/>
                </a:lnTo>
                <a:lnTo>
                  <a:pt x="150755" y="64268"/>
                </a:lnTo>
                <a:lnTo>
                  <a:pt x="149711" y="67400"/>
                </a:lnTo>
                <a:lnTo>
                  <a:pt x="148071" y="68593"/>
                </a:lnTo>
                <a:lnTo>
                  <a:pt x="145685" y="68891"/>
                </a:lnTo>
                <a:lnTo>
                  <a:pt x="143299" y="69785"/>
                </a:lnTo>
                <a:lnTo>
                  <a:pt x="140913" y="71277"/>
                </a:lnTo>
                <a:lnTo>
                  <a:pt x="139869" y="72469"/>
                </a:lnTo>
                <a:lnTo>
                  <a:pt x="139869" y="73215"/>
                </a:lnTo>
                <a:cubicBezTo>
                  <a:pt x="139869" y="73215"/>
                  <a:pt x="139422" y="73364"/>
                  <a:pt x="139422" y="73364"/>
                </a:cubicBezTo>
                <a:lnTo>
                  <a:pt x="138229" y="72917"/>
                </a:lnTo>
                <a:lnTo>
                  <a:pt x="137633" y="71873"/>
                </a:lnTo>
                <a:lnTo>
                  <a:pt x="137633" y="70233"/>
                </a:lnTo>
                <a:cubicBezTo>
                  <a:pt x="137633" y="70233"/>
                  <a:pt x="136439" y="69189"/>
                  <a:pt x="136439" y="69189"/>
                </a:cubicBezTo>
                <a:lnTo>
                  <a:pt x="133905" y="68593"/>
                </a:lnTo>
                <a:lnTo>
                  <a:pt x="131072" y="66803"/>
                </a:lnTo>
                <a:lnTo>
                  <a:pt x="127940" y="63970"/>
                </a:lnTo>
                <a:lnTo>
                  <a:pt x="125704" y="62479"/>
                </a:lnTo>
                <a:lnTo>
                  <a:pt x="124510" y="62479"/>
                </a:lnTo>
                <a:cubicBezTo>
                  <a:pt x="124510" y="62479"/>
                  <a:pt x="122721" y="63374"/>
                  <a:pt x="122721" y="63374"/>
                </a:cubicBezTo>
                <a:lnTo>
                  <a:pt x="120485" y="65908"/>
                </a:lnTo>
                <a:lnTo>
                  <a:pt x="118546" y="66952"/>
                </a:lnTo>
                <a:lnTo>
                  <a:pt x="117055" y="66505"/>
                </a:lnTo>
                <a:lnTo>
                  <a:pt x="115862" y="67400"/>
                </a:lnTo>
                <a:lnTo>
                  <a:pt x="115116" y="69636"/>
                </a:lnTo>
                <a:lnTo>
                  <a:pt x="113625" y="71426"/>
                </a:lnTo>
                <a:lnTo>
                  <a:pt x="110344" y="73364"/>
                </a:lnTo>
                <a:lnTo>
                  <a:pt x="110046" y="73662"/>
                </a:lnTo>
                <a:lnTo>
                  <a:pt x="106318" y="76346"/>
                </a:lnTo>
                <a:lnTo>
                  <a:pt x="103336" y="79031"/>
                </a:lnTo>
                <a:lnTo>
                  <a:pt x="99907" y="82609"/>
                </a:lnTo>
                <a:lnTo>
                  <a:pt x="98266" y="83206"/>
                </a:lnTo>
                <a:lnTo>
                  <a:pt x="96775" y="82311"/>
                </a:lnTo>
                <a:lnTo>
                  <a:pt x="94390" y="81416"/>
                </a:lnTo>
                <a:lnTo>
                  <a:pt x="93196" y="80223"/>
                </a:lnTo>
                <a:lnTo>
                  <a:pt x="95582" y="74259"/>
                </a:lnTo>
                <a:lnTo>
                  <a:pt x="98565" y="67549"/>
                </a:lnTo>
                <a:lnTo>
                  <a:pt x="99310" y="64417"/>
                </a:lnTo>
                <a:lnTo>
                  <a:pt x="99310" y="62181"/>
                </a:lnTo>
                <a:cubicBezTo>
                  <a:pt x="99310" y="62181"/>
                  <a:pt x="99161" y="60391"/>
                  <a:pt x="99161" y="60391"/>
                </a:cubicBezTo>
                <a:lnTo>
                  <a:pt x="97968" y="58453"/>
                </a:lnTo>
                <a:lnTo>
                  <a:pt x="96924" y="56961"/>
                </a:lnTo>
                <a:lnTo>
                  <a:pt x="96924" y="55918"/>
                </a:lnTo>
                <a:cubicBezTo>
                  <a:pt x="96924" y="55918"/>
                  <a:pt x="97223" y="54874"/>
                  <a:pt x="97223" y="54874"/>
                </a:cubicBezTo>
                <a:lnTo>
                  <a:pt x="98415" y="53383"/>
                </a:lnTo>
                <a:lnTo>
                  <a:pt x="99907" y="50997"/>
                </a:lnTo>
                <a:lnTo>
                  <a:pt x="101398" y="46076"/>
                </a:lnTo>
                <a:lnTo>
                  <a:pt x="103187" y="40857"/>
                </a:lnTo>
                <a:lnTo>
                  <a:pt x="103187" y="37726"/>
                </a:lnTo>
                <a:cubicBezTo>
                  <a:pt x="103187" y="37726"/>
                  <a:pt x="101547" y="34296"/>
                  <a:pt x="101547" y="34296"/>
                </a:cubicBezTo>
                <a:lnTo>
                  <a:pt x="100801" y="31016"/>
                </a:lnTo>
                <a:lnTo>
                  <a:pt x="101398" y="26542"/>
                </a:lnTo>
                <a:lnTo>
                  <a:pt x="101099" y="24753"/>
                </a:lnTo>
                <a:lnTo>
                  <a:pt x="99609" y="23858"/>
                </a:lnTo>
                <a:lnTo>
                  <a:pt x="94688" y="22963"/>
                </a:lnTo>
                <a:lnTo>
                  <a:pt x="93048" y="22963"/>
                </a:lnTo>
                <a:cubicBezTo>
                  <a:pt x="93048" y="22963"/>
                  <a:pt x="91854" y="23709"/>
                  <a:pt x="91854" y="23709"/>
                </a:cubicBezTo>
                <a:lnTo>
                  <a:pt x="90512" y="24902"/>
                </a:lnTo>
                <a:lnTo>
                  <a:pt x="88872" y="25648"/>
                </a:lnTo>
                <a:lnTo>
                  <a:pt x="85741" y="26095"/>
                </a:lnTo>
                <a:lnTo>
                  <a:pt x="82759" y="24604"/>
                </a:lnTo>
                <a:lnTo>
                  <a:pt x="80224" y="22069"/>
                </a:lnTo>
                <a:lnTo>
                  <a:pt x="79627" y="18938"/>
                </a:lnTo>
                <a:lnTo>
                  <a:pt x="81417" y="15210"/>
                </a:lnTo>
                <a:lnTo>
                  <a:pt x="82759" y="12227"/>
                </a:lnTo>
                <a:lnTo>
                  <a:pt x="83504" y="9543"/>
                </a:lnTo>
                <a:lnTo>
                  <a:pt x="83504" y="8350"/>
                </a:lnTo>
                <a:cubicBezTo>
                  <a:pt x="83504" y="8350"/>
                  <a:pt x="82907" y="7008"/>
                  <a:pt x="82907" y="7008"/>
                </a:cubicBezTo>
                <a:lnTo>
                  <a:pt x="82162" y="7008"/>
                </a:lnTo>
                <a:cubicBezTo>
                  <a:pt x="82162" y="7008"/>
                  <a:pt x="80522" y="5219"/>
                  <a:pt x="80522" y="5219"/>
                </a:cubicBezTo>
                <a:lnTo>
                  <a:pt x="79031" y="2386"/>
                </a:lnTo>
                <a:lnTo>
                  <a:pt x="77540" y="1044"/>
                </a:lnTo>
                <a:lnTo>
                  <a:pt x="76198" y="1342"/>
                </a:lnTo>
                <a:lnTo>
                  <a:pt x="75004" y="2386"/>
                </a:lnTo>
                <a:lnTo>
                  <a:pt x="73812" y="4324"/>
                </a:lnTo>
                <a:lnTo>
                  <a:pt x="72917" y="5070"/>
                </a:lnTo>
                <a:lnTo>
                  <a:pt x="72320" y="4772"/>
                </a:lnTo>
                <a:lnTo>
                  <a:pt x="72320" y="3131"/>
                </a:lnTo>
                <a:cubicBezTo>
                  <a:pt x="72320" y="3131"/>
                  <a:pt x="69338" y="1342"/>
                  <a:pt x="69338" y="1342"/>
                </a:cubicBezTo>
                <a:lnTo>
                  <a:pt x="67996" y="298"/>
                </a:lnTo>
                <a:lnTo>
                  <a:pt x="66356" y="0"/>
                </a:lnTo>
                <a:lnTo>
                  <a:pt x="64716" y="1193"/>
                </a:lnTo>
                <a:lnTo>
                  <a:pt x="63374" y="2386"/>
                </a:lnTo>
                <a:lnTo>
                  <a:pt x="62032" y="2833"/>
                </a:lnTo>
                <a:lnTo>
                  <a:pt x="59944" y="2833"/>
                </a:lnTo>
                <a:cubicBezTo>
                  <a:pt x="59944" y="2833"/>
                  <a:pt x="57111" y="2386"/>
                  <a:pt x="57111" y="2386"/>
                </a:cubicBezTo>
                <a:lnTo>
                  <a:pt x="55172" y="1789"/>
                </a:lnTo>
                <a:lnTo>
                  <a:pt x="54874" y="2088"/>
                </a:lnTo>
                <a:lnTo>
                  <a:pt x="55918" y="4623"/>
                </a:lnTo>
                <a:lnTo>
                  <a:pt x="56216" y="6710"/>
                </a:lnTo>
                <a:lnTo>
                  <a:pt x="55769" y="7754"/>
                </a:lnTo>
                <a:lnTo>
                  <a:pt x="54874" y="8649"/>
                </a:lnTo>
                <a:lnTo>
                  <a:pt x="53532" y="9394"/>
                </a:lnTo>
                <a:lnTo>
                  <a:pt x="51892" y="9842"/>
                </a:lnTo>
                <a:lnTo>
                  <a:pt x="50401" y="9842"/>
                </a:lnTo>
                <a:cubicBezTo>
                  <a:pt x="50401" y="9842"/>
                  <a:pt x="48164" y="8798"/>
                  <a:pt x="48164" y="8798"/>
                </a:cubicBezTo>
                <a:lnTo>
                  <a:pt x="46375" y="8798"/>
                </a:lnTo>
                <a:cubicBezTo>
                  <a:pt x="46375" y="8798"/>
                  <a:pt x="44884" y="9245"/>
                  <a:pt x="44884" y="9245"/>
                </a:cubicBezTo>
                <a:lnTo>
                  <a:pt x="43989" y="9991"/>
                </a:lnTo>
                <a:lnTo>
                  <a:pt x="43542" y="10885"/>
                </a:lnTo>
                <a:lnTo>
                  <a:pt x="42647" y="15955"/>
                </a:lnTo>
                <a:lnTo>
                  <a:pt x="41901" y="17595"/>
                </a:lnTo>
                <a:lnTo>
                  <a:pt x="40858" y="18490"/>
                </a:lnTo>
                <a:lnTo>
                  <a:pt x="39814" y="18490"/>
                </a:lnTo>
                <a:cubicBezTo>
                  <a:pt x="39814" y="18490"/>
                  <a:pt x="38322" y="18341"/>
                  <a:pt x="38322" y="18341"/>
                </a:cubicBezTo>
                <a:lnTo>
                  <a:pt x="36831" y="18341"/>
                </a:lnTo>
                <a:cubicBezTo>
                  <a:pt x="36831" y="18341"/>
                  <a:pt x="29823" y="20578"/>
                  <a:pt x="29823" y="20578"/>
                </a:cubicBezTo>
                <a:lnTo>
                  <a:pt x="28779" y="20578"/>
                </a:lnTo>
                <a:cubicBezTo>
                  <a:pt x="28779" y="20578"/>
                  <a:pt x="26542" y="20876"/>
                  <a:pt x="26542" y="20876"/>
                </a:cubicBezTo>
                <a:lnTo>
                  <a:pt x="24455" y="20876"/>
                </a:lnTo>
                <a:cubicBezTo>
                  <a:pt x="24455" y="20876"/>
                  <a:pt x="22964" y="20876"/>
                  <a:pt x="22964" y="20876"/>
                </a:cubicBezTo>
                <a:lnTo>
                  <a:pt x="19534" y="18788"/>
                </a:lnTo>
                <a:lnTo>
                  <a:pt x="17894" y="18788"/>
                </a:lnTo>
                <a:cubicBezTo>
                  <a:pt x="17894" y="18788"/>
                  <a:pt x="16999" y="19087"/>
                  <a:pt x="16999" y="19087"/>
                </a:cubicBezTo>
                <a:lnTo>
                  <a:pt x="16403" y="21771"/>
                </a:lnTo>
                <a:lnTo>
                  <a:pt x="14464" y="23560"/>
                </a:lnTo>
                <a:lnTo>
                  <a:pt x="11780" y="27288"/>
                </a:lnTo>
                <a:lnTo>
                  <a:pt x="11184" y="32805"/>
                </a:lnTo>
                <a:lnTo>
                  <a:pt x="11482" y="36682"/>
                </a:lnTo>
                <a:lnTo>
                  <a:pt x="9096" y="40410"/>
                </a:lnTo>
                <a:lnTo>
                  <a:pt x="9096" y="42199"/>
                </a:lnTo>
                <a:cubicBezTo>
                  <a:pt x="9096" y="42199"/>
                  <a:pt x="10140" y="50997"/>
                  <a:pt x="10140" y="50997"/>
                </a:cubicBezTo>
                <a:lnTo>
                  <a:pt x="10140" y="51892"/>
                </a:lnTo>
                <a:cubicBezTo>
                  <a:pt x="10140" y="51892"/>
                  <a:pt x="9394" y="52339"/>
                  <a:pt x="9394" y="52339"/>
                </a:cubicBezTo>
                <a:lnTo>
                  <a:pt x="7903" y="52637"/>
                </a:lnTo>
                <a:lnTo>
                  <a:pt x="5368" y="53532"/>
                </a:lnTo>
                <a:lnTo>
                  <a:pt x="3728" y="54427"/>
                </a:lnTo>
                <a:lnTo>
                  <a:pt x="2982" y="54427"/>
                </a:lnTo>
                <a:cubicBezTo>
                  <a:pt x="2982" y="54427"/>
                  <a:pt x="597" y="53830"/>
                  <a:pt x="597" y="53830"/>
                </a:cubicBezTo>
                <a:lnTo>
                  <a:pt x="0" y="53830"/>
                </a:lnTo>
                <a:cubicBezTo>
                  <a:pt x="0" y="53830"/>
                  <a:pt x="149" y="54427"/>
                  <a:pt x="149" y="54427"/>
                </a:cubicBezTo>
                <a:lnTo>
                  <a:pt x="1939" y="58304"/>
                </a:lnTo>
                <a:lnTo>
                  <a:pt x="3877" y="60093"/>
                </a:lnTo>
                <a:lnTo>
                  <a:pt x="5816" y="60093"/>
                </a:lnTo>
                <a:cubicBezTo>
                  <a:pt x="5816" y="60093"/>
                  <a:pt x="6710" y="60242"/>
                  <a:pt x="6710" y="60242"/>
                </a:cubicBezTo>
                <a:lnTo>
                  <a:pt x="6412" y="61137"/>
                </a:lnTo>
                <a:lnTo>
                  <a:pt x="7158" y="63523"/>
                </a:lnTo>
                <a:lnTo>
                  <a:pt x="8947" y="67400"/>
                </a:lnTo>
                <a:lnTo>
                  <a:pt x="9544" y="70233"/>
                </a:lnTo>
                <a:lnTo>
                  <a:pt x="8500" y="73066"/>
                </a:lnTo>
                <a:lnTo>
                  <a:pt x="8500" y="74110"/>
                </a:lnTo>
                <a:cubicBezTo>
                  <a:pt x="8500" y="74110"/>
                  <a:pt x="9245" y="74706"/>
                  <a:pt x="9245" y="74706"/>
                </a:cubicBezTo>
                <a:lnTo>
                  <a:pt x="10886" y="77390"/>
                </a:lnTo>
                <a:lnTo>
                  <a:pt x="14464" y="81565"/>
                </a:lnTo>
                <a:lnTo>
                  <a:pt x="18043" y="86039"/>
                </a:lnTo>
                <a:lnTo>
                  <a:pt x="21025" y="89767"/>
                </a:lnTo>
                <a:lnTo>
                  <a:pt x="23113" y="92302"/>
                </a:lnTo>
                <a:lnTo>
                  <a:pt x="27884" y="97073"/>
                </a:lnTo>
                <a:lnTo>
                  <a:pt x="28779" y="99310"/>
                </a:lnTo>
                <a:lnTo>
                  <a:pt x="28779" y="103933"/>
                </a:lnTo>
                <a:cubicBezTo>
                  <a:pt x="28779" y="103933"/>
                  <a:pt x="30121" y="106617"/>
                  <a:pt x="30121" y="106617"/>
                </a:cubicBezTo>
                <a:lnTo>
                  <a:pt x="31165" y="108555"/>
                </a:lnTo>
                <a:lnTo>
                  <a:pt x="31911" y="110195"/>
                </a:lnTo>
                <a:lnTo>
                  <a:pt x="33700" y="115414"/>
                </a:lnTo>
                <a:lnTo>
                  <a:pt x="34445" y="116160"/>
                </a:lnTo>
                <a:lnTo>
                  <a:pt x="38322" y="113029"/>
                </a:lnTo>
                <a:lnTo>
                  <a:pt x="39217" y="113625"/>
                </a:lnTo>
                <a:lnTo>
                  <a:pt x="39664" y="114818"/>
                </a:lnTo>
                <a:lnTo>
                  <a:pt x="39664" y="116309"/>
                </a:lnTo>
                <a:cubicBezTo>
                  <a:pt x="39664" y="116309"/>
                  <a:pt x="39068" y="117949"/>
                  <a:pt x="39068" y="117949"/>
                </a:cubicBezTo>
                <a:lnTo>
                  <a:pt x="37875" y="119590"/>
                </a:lnTo>
                <a:lnTo>
                  <a:pt x="31911" y="123168"/>
                </a:lnTo>
                <a:lnTo>
                  <a:pt x="31463" y="126300"/>
                </a:lnTo>
                <a:lnTo>
                  <a:pt x="31016" y="131071"/>
                </a:lnTo>
                <a:lnTo>
                  <a:pt x="31016" y="136887"/>
                </a:lnTo>
                <a:cubicBezTo>
                  <a:pt x="31016" y="136887"/>
                  <a:pt x="31165" y="141211"/>
                  <a:pt x="31165" y="141211"/>
                </a:cubicBezTo>
                <a:lnTo>
                  <a:pt x="31165" y="142255"/>
                </a:lnTo>
                <a:cubicBezTo>
                  <a:pt x="31165" y="142255"/>
                  <a:pt x="30419" y="142702"/>
                  <a:pt x="30419" y="142702"/>
                </a:cubicBezTo>
                <a:lnTo>
                  <a:pt x="28183" y="142702"/>
                </a:lnTo>
                <a:cubicBezTo>
                  <a:pt x="28183" y="142702"/>
                  <a:pt x="24902" y="144790"/>
                  <a:pt x="24902" y="144790"/>
                </a:cubicBezTo>
                <a:lnTo>
                  <a:pt x="23709" y="144790"/>
                </a:lnTo>
                <a:cubicBezTo>
                  <a:pt x="23709" y="144790"/>
                  <a:pt x="22218" y="145834"/>
                  <a:pt x="22218" y="145834"/>
                </a:cubicBezTo>
                <a:lnTo>
                  <a:pt x="21174" y="146878"/>
                </a:lnTo>
                <a:lnTo>
                  <a:pt x="20876" y="148518"/>
                </a:lnTo>
                <a:lnTo>
                  <a:pt x="21472" y="153289"/>
                </a:lnTo>
                <a:lnTo>
                  <a:pt x="22666" y="157763"/>
                </a:lnTo>
                <a:lnTo>
                  <a:pt x="24902" y="161043"/>
                </a:lnTo>
                <a:lnTo>
                  <a:pt x="26692" y="163578"/>
                </a:lnTo>
                <a:lnTo>
                  <a:pt x="29227" y="167157"/>
                </a:lnTo>
                <a:lnTo>
                  <a:pt x="31165" y="170288"/>
                </a:lnTo>
                <a:lnTo>
                  <a:pt x="35191" y="173718"/>
                </a:lnTo>
                <a:lnTo>
                  <a:pt x="40708" y="178937"/>
                </a:lnTo>
                <a:lnTo>
                  <a:pt x="42796" y="181770"/>
                </a:lnTo>
                <a:lnTo>
                  <a:pt x="44734" y="185200"/>
                </a:lnTo>
                <a:lnTo>
                  <a:pt x="46076" y="188182"/>
                </a:lnTo>
                <a:lnTo>
                  <a:pt x="46524" y="192059"/>
                </a:lnTo>
                <a:lnTo>
                  <a:pt x="46971" y="194296"/>
                </a:lnTo>
                <a:lnTo>
                  <a:pt x="46971" y="201602"/>
                </a:lnTo>
                <a:cubicBezTo>
                  <a:pt x="46971" y="201602"/>
                  <a:pt x="46076" y="203243"/>
                  <a:pt x="46076" y="203243"/>
                </a:cubicBezTo>
                <a:lnTo>
                  <a:pt x="45331" y="205181"/>
                </a:lnTo>
                <a:lnTo>
                  <a:pt x="45778" y="207269"/>
                </a:lnTo>
                <a:lnTo>
                  <a:pt x="47120" y="209207"/>
                </a:lnTo>
                <a:lnTo>
                  <a:pt x="47120" y="211444"/>
                </a:lnTo>
                <a:lnTo>
                  <a:pt x="48313" y="215321"/>
                </a:lnTo>
                <a:lnTo>
                  <a:pt x="50401" y="217707"/>
                </a:lnTo>
                <a:lnTo>
                  <a:pt x="52339" y="219347"/>
                </a:lnTo>
                <a:lnTo>
                  <a:pt x="53234" y="220689"/>
                </a:lnTo>
                <a:lnTo>
                  <a:pt x="52936" y="222777"/>
                </a:lnTo>
                <a:lnTo>
                  <a:pt x="53532" y="225013"/>
                </a:lnTo>
                <a:lnTo>
                  <a:pt x="53979" y="227399"/>
                </a:lnTo>
                <a:lnTo>
                  <a:pt x="54725" y="230680"/>
                </a:lnTo>
                <a:lnTo>
                  <a:pt x="56365" y="233513"/>
                </a:lnTo>
                <a:lnTo>
                  <a:pt x="58751" y="242012"/>
                </a:lnTo>
                <a:lnTo>
                  <a:pt x="58751" y="242907"/>
                </a:lnTo>
                <a:cubicBezTo>
                  <a:pt x="58751" y="242907"/>
                  <a:pt x="57707" y="244696"/>
                  <a:pt x="57707" y="244696"/>
                </a:cubicBezTo>
                <a:lnTo>
                  <a:pt x="56216" y="246187"/>
                </a:lnTo>
                <a:lnTo>
                  <a:pt x="55172" y="246635"/>
                </a:lnTo>
                <a:lnTo>
                  <a:pt x="54278" y="248275"/>
                </a:lnTo>
                <a:lnTo>
                  <a:pt x="52041" y="252898"/>
                </a:lnTo>
                <a:lnTo>
                  <a:pt x="47567" y="260801"/>
                </a:lnTo>
                <a:lnTo>
                  <a:pt x="43243" y="265871"/>
                </a:lnTo>
                <a:lnTo>
                  <a:pt x="39664" y="269449"/>
                </a:lnTo>
                <a:lnTo>
                  <a:pt x="36980" y="271686"/>
                </a:lnTo>
                <a:lnTo>
                  <a:pt x="36235" y="273028"/>
                </a:lnTo>
                <a:lnTo>
                  <a:pt x="36235" y="274072"/>
                </a:lnTo>
                <a:lnTo>
                  <a:pt x="36682" y="275861"/>
                </a:lnTo>
                <a:lnTo>
                  <a:pt x="36682" y="279291"/>
                </a:lnTo>
                <a:cubicBezTo>
                  <a:pt x="36682" y="279291"/>
                  <a:pt x="35937" y="281528"/>
                  <a:pt x="35937" y="281528"/>
                </a:cubicBezTo>
                <a:lnTo>
                  <a:pt x="35191" y="283913"/>
                </a:lnTo>
                <a:lnTo>
                  <a:pt x="34744" y="286001"/>
                </a:lnTo>
                <a:lnTo>
                  <a:pt x="31016" y="295693"/>
                </a:lnTo>
                <a:lnTo>
                  <a:pt x="29227" y="303298"/>
                </a:lnTo>
                <a:lnTo>
                  <a:pt x="27884" y="305237"/>
                </a:lnTo>
                <a:lnTo>
                  <a:pt x="25946" y="310754"/>
                </a:lnTo>
                <a:lnTo>
                  <a:pt x="24753" y="319552"/>
                </a:lnTo>
                <a:lnTo>
                  <a:pt x="22516" y="325069"/>
                </a:lnTo>
                <a:lnTo>
                  <a:pt x="22069" y="331182"/>
                </a:lnTo>
                <a:lnTo>
                  <a:pt x="22367" y="334463"/>
                </a:lnTo>
                <a:lnTo>
                  <a:pt x="24156" y="339831"/>
                </a:lnTo>
                <a:lnTo>
                  <a:pt x="25648" y="340875"/>
                </a:lnTo>
                <a:lnTo>
                  <a:pt x="27288" y="341173"/>
                </a:lnTo>
                <a:lnTo>
                  <a:pt x="28630" y="339235"/>
                </a:lnTo>
                <a:lnTo>
                  <a:pt x="29376" y="337296"/>
                </a:lnTo>
                <a:lnTo>
                  <a:pt x="31463" y="336551"/>
                </a:lnTo>
                <a:lnTo>
                  <a:pt x="32955" y="337594"/>
                </a:lnTo>
                <a:lnTo>
                  <a:pt x="34744" y="338936"/>
                </a:lnTo>
                <a:lnTo>
                  <a:pt x="36980" y="344305"/>
                </a:lnTo>
                <a:lnTo>
                  <a:pt x="39217" y="345348"/>
                </a:lnTo>
                <a:lnTo>
                  <a:pt x="41901" y="346989"/>
                </a:lnTo>
                <a:lnTo>
                  <a:pt x="43989" y="349076"/>
                </a:lnTo>
                <a:lnTo>
                  <a:pt x="43989" y="352506"/>
                </a:lnTo>
                <a:cubicBezTo>
                  <a:pt x="43989" y="352506"/>
                  <a:pt x="44734" y="353848"/>
                  <a:pt x="44734" y="353848"/>
                </a:cubicBezTo>
                <a:lnTo>
                  <a:pt x="47567" y="353848"/>
                </a:lnTo>
                <a:lnTo>
                  <a:pt x="49655" y="356532"/>
                </a:lnTo>
                <a:lnTo>
                  <a:pt x="50550" y="358172"/>
                </a:lnTo>
                <a:lnTo>
                  <a:pt x="52041" y="363391"/>
                </a:lnTo>
                <a:lnTo>
                  <a:pt x="54129" y="364435"/>
                </a:lnTo>
                <a:lnTo>
                  <a:pt x="56664" y="364435"/>
                </a:lnTo>
                <a:cubicBezTo>
                  <a:pt x="56664" y="364435"/>
                  <a:pt x="58453" y="363838"/>
                  <a:pt x="58453" y="363838"/>
                </a:cubicBezTo>
                <a:lnTo>
                  <a:pt x="57260" y="367566"/>
                </a:lnTo>
                <a:lnTo>
                  <a:pt x="58602" y="369356"/>
                </a:lnTo>
                <a:lnTo>
                  <a:pt x="60392" y="369356"/>
                </a:lnTo>
                <a:cubicBezTo>
                  <a:pt x="60392" y="369356"/>
                  <a:pt x="61733" y="370698"/>
                  <a:pt x="61733" y="370698"/>
                </a:cubicBezTo>
                <a:lnTo>
                  <a:pt x="61137" y="376961"/>
                </a:lnTo>
                <a:lnTo>
                  <a:pt x="65610" y="380390"/>
                </a:lnTo>
                <a:lnTo>
                  <a:pt x="72171" y="388890"/>
                </a:lnTo>
                <a:lnTo>
                  <a:pt x="72619" y="387548"/>
                </a:lnTo>
                <a:lnTo>
                  <a:pt x="73215" y="383372"/>
                </a:lnTo>
                <a:lnTo>
                  <a:pt x="73662" y="382478"/>
                </a:lnTo>
                <a:lnTo>
                  <a:pt x="74706" y="382030"/>
                </a:lnTo>
                <a:lnTo>
                  <a:pt x="75899" y="382030"/>
                </a:lnTo>
                <a:cubicBezTo>
                  <a:pt x="75899" y="382030"/>
                  <a:pt x="78136" y="385758"/>
                  <a:pt x="78136" y="385758"/>
                </a:cubicBezTo>
                <a:lnTo>
                  <a:pt x="83951" y="387995"/>
                </a:lnTo>
                <a:lnTo>
                  <a:pt x="85741" y="388591"/>
                </a:lnTo>
                <a:lnTo>
                  <a:pt x="87977" y="387697"/>
                </a:lnTo>
                <a:lnTo>
                  <a:pt x="89021" y="388293"/>
                </a:lnTo>
                <a:lnTo>
                  <a:pt x="90065" y="389188"/>
                </a:lnTo>
                <a:lnTo>
                  <a:pt x="90662" y="391723"/>
                </a:lnTo>
                <a:lnTo>
                  <a:pt x="92153" y="394109"/>
                </a:lnTo>
                <a:lnTo>
                  <a:pt x="95135" y="393811"/>
                </a:lnTo>
                <a:lnTo>
                  <a:pt x="96179" y="394109"/>
                </a:lnTo>
                <a:lnTo>
                  <a:pt x="96775" y="394109"/>
                </a:lnTo>
                <a:cubicBezTo>
                  <a:pt x="96775" y="394109"/>
                  <a:pt x="97372" y="396345"/>
                  <a:pt x="97372" y="396345"/>
                </a:cubicBezTo>
                <a:lnTo>
                  <a:pt x="97670" y="399924"/>
                </a:lnTo>
                <a:lnTo>
                  <a:pt x="97372" y="402012"/>
                </a:lnTo>
                <a:lnTo>
                  <a:pt x="95135" y="404994"/>
                </a:lnTo>
                <a:lnTo>
                  <a:pt x="94837" y="407082"/>
                </a:lnTo>
                <a:lnTo>
                  <a:pt x="96030" y="408424"/>
                </a:lnTo>
                <a:lnTo>
                  <a:pt x="97521" y="409766"/>
                </a:lnTo>
                <a:lnTo>
                  <a:pt x="98415" y="410810"/>
                </a:lnTo>
                <a:lnTo>
                  <a:pt x="99310" y="410810"/>
                </a:lnTo>
                <a:cubicBezTo>
                  <a:pt x="99310" y="410810"/>
                  <a:pt x="100503" y="409915"/>
                  <a:pt x="100503" y="409915"/>
                </a:cubicBezTo>
                <a:lnTo>
                  <a:pt x="101547" y="408125"/>
                </a:lnTo>
                <a:lnTo>
                  <a:pt x="102293" y="406634"/>
                </a:lnTo>
                <a:lnTo>
                  <a:pt x="106169" y="404994"/>
                </a:lnTo>
                <a:lnTo>
                  <a:pt x="110196" y="403503"/>
                </a:lnTo>
                <a:lnTo>
                  <a:pt x="110792" y="403503"/>
                </a:lnTo>
                <a:cubicBezTo>
                  <a:pt x="110792" y="403503"/>
                  <a:pt x="111388" y="404398"/>
                  <a:pt x="111388" y="404398"/>
                </a:cubicBezTo>
                <a:lnTo>
                  <a:pt x="112730" y="406634"/>
                </a:lnTo>
                <a:lnTo>
                  <a:pt x="113476" y="407082"/>
                </a:lnTo>
                <a:lnTo>
                  <a:pt x="114520" y="407380"/>
                </a:lnTo>
                <a:lnTo>
                  <a:pt x="116458" y="407082"/>
                </a:lnTo>
                <a:lnTo>
                  <a:pt x="118695" y="405889"/>
                </a:lnTo>
                <a:lnTo>
                  <a:pt x="119888" y="403503"/>
                </a:lnTo>
                <a:lnTo>
                  <a:pt x="120335" y="401714"/>
                </a:lnTo>
                <a:lnTo>
                  <a:pt x="123467" y="398433"/>
                </a:lnTo>
                <a:lnTo>
                  <a:pt x="123765" y="396047"/>
                </a:lnTo>
                <a:lnTo>
                  <a:pt x="124660" y="394407"/>
                </a:lnTo>
                <a:lnTo>
                  <a:pt x="116757" y="387995"/>
                </a:lnTo>
                <a:lnTo>
                  <a:pt x="111836" y="380390"/>
                </a:lnTo>
                <a:lnTo>
                  <a:pt x="108704" y="377408"/>
                </a:lnTo>
                <a:lnTo>
                  <a:pt x="106169" y="376513"/>
                </a:lnTo>
                <a:lnTo>
                  <a:pt x="103635" y="376215"/>
                </a:lnTo>
                <a:lnTo>
                  <a:pt x="99757" y="377110"/>
                </a:lnTo>
                <a:lnTo>
                  <a:pt x="96179" y="377557"/>
                </a:lnTo>
                <a:lnTo>
                  <a:pt x="90214" y="373829"/>
                </a:lnTo>
                <a:lnTo>
                  <a:pt x="87828" y="371443"/>
                </a:lnTo>
                <a:lnTo>
                  <a:pt x="84846" y="368909"/>
                </a:lnTo>
                <a:lnTo>
                  <a:pt x="82311" y="369356"/>
                </a:lnTo>
                <a:lnTo>
                  <a:pt x="80522" y="368610"/>
                </a:lnTo>
                <a:lnTo>
                  <a:pt x="79180" y="366075"/>
                </a:lnTo>
                <a:lnTo>
                  <a:pt x="74856" y="359962"/>
                </a:lnTo>
                <a:lnTo>
                  <a:pt x="73662" y="357277"/>
                </a:lnTo>
                <a:lnTo>
                  <a:pt x="73662" y="353699"/>
                </a:lnTo>
                <a:cubicBezTo>
                  <a:pt x="73662" y="353699"/>
                  <a:pt x="76198" y="352357"/>
                  <a:pt x="76198" y="352357"/>
                </a:cubicBezTo>
                <a:lnTo>
                  <a:pt x="77838" y="353997"/>
                </a:lnTo>
                <a:lnTo>
                  <a:pt x="77838" y="355935"/>
                </a:lnTo>
                <a:cubicBezTo>
                  <a:pt x="77838" y="355935"/>
                  <a:pt x="76794" y="357576"/>
                  <a:pt x="76794" y="357576"/>
                </a:cubicBezTo>
                <a:lnTo>
                  <a:pt x="76794" y="358470"/>
                </a:lnTo>
                <a:cubicBezTo>
                  <a:pt x="76794" y="358470"/>
                  <a:pt x="78434" y="358470"/>
                  <a:pt x="78434" y="358470"/>
                </a:cubicBezTo>
                <a:lnTo>
                  <a:pt x="79478" y="358769"/>
                </a:lnTo>
                <a:lnTo>
                  <a:pt x="80224" y="360856"/>
                </a:lnTo>
                <a:lnTo>
                  <a:pt x="80969" y="365926"/>
                </a:lnTo>
                <a:lnTo>
                  <a:pt x="83802" y="367417"/>
                </a:lnTo>
                <a:lnTo>
                  <a:pt x="82759" y="364435"/>
                </a:lnTo>
                <a:lnTo>
                  <a:pt x="81417" y="361602"/>
                </a:lnTo>
                <a:lnTo>
                  <a:pt x="76794" y="338936"/>
                </a:lnTo>
                <a:lnTo>
                  <a:pt x="75452" y="334612"/>
                </a:lnTo>
                <a:lnTo>
                  <a:pt x="73662" y="332375"/>
                </a:lnTo>
                <a:lnTo>
                  <a:pt x="73662" y="333270"/>
                </a:lnTo>
                <a:cubicBezTo>
                  <a:pt x="73662" y="333270"/>
                  <a:pt x="73364" y="334165"/>
                  <a:pt x="73364" y="334165"/>
                </a:cubicBezTo>
                <a:lnTo>
                  <a:pt x="72768" y="334612"/>
                </a:lnTo>
                <a:lnTo>
                  <a:pt x="70829" y="332375"/>
                </a:lnTo>
                <a:lnTo>
                  <a:pt x="69040" y="330288"/>
                </a:lnTo>
                <a:lnTo>
                  <a:pt x="68295" y="328051"/>
                </a:lnTo>
                <a:lnTo>
                  <a:pt x="66803" y="315973"/>
                </a:lnTo>
                <a:lnTo>
                  <a:pt x="66058" y="313736"/>
                </a:lnTo>
                <a:lnTo>
                  <a:pt x="65014" y="311201"/>
                </a:lnTo>
                <a:lnTo>
                  <a:pt x="62032" y="310456"/>
                </a:lnTo>
                <a:lnTo>
                  <a:pt x="53383" y="313289"/>
                </a:lnTo>
                <a:lnTo>
                  <a:pt x="51892" y="312991"/>
                </a:lnTo>
                <a:lnTo>
                  <a:pt x="49804" y="311947"/>
                </a:lnTo>
                <a:lnTo>
                  <a:pt x="50103" y="309561"/>
                </a:lnTo>
                <a:lnTo>
                  <a:pt x="50699" y="307921"/>
                </a:lnTo>
                <a:lnTo>
                  <a:pt x="48164" y="302105"/>
                </a:lnTo>
                <a:lnTo>
                  <a:pt x="47419" y="299123"/>
                </a:lnTo>
                <a:lnTo>
                  <a:pt x="47717" y="293606"/>
                </a:lnTo>
                <a:lnTo>
                  <a:pt x="48313" y="286896"/>
                </a:lnTo>
                <a:lnTo>
                  <a:pt x="48313" y="284361"/>
                </a:lnTo>
                <a:cubicBezTo>
                  <a:pt x="48313" y="284361"/>
                  <a:pt x="47567" y="282870"/>
                  <a:pt x="47567" y="282870"/>
                </a:cubicBezTo>
                <a:lnTo>
                  <a:pt x="49506" y="280931"/>
                </a:lnTo>
                <a:lnTo>
                  <a:pt x="50699" y="276010"/>
                </a:lnTo>
                <a:lnTo>
                  <a:pt x="56067" y="267213"/>
                </a:lnTo>
                <a:lnTo>
                  <a:pt x="56812" y="261397"/>
                </a:lnTo>
                <a:lnTo>
                  <a:pt x="58006" y="258266"/>
                </a:lnTo>
                <a:lnTo>
                  <a:pt x="59795" y="251407"/>
                </a:lnTo>
                <a:lnTo>
                  <a:pt x="62330" y="245889"/>
                </a:lnTo>
                <a:lnTo>
                  <a:pt x="64268" y="243503"/>
                </a:lnTo>
                <a:lnTo>
                  <a:pt x="65312" y="238284"/>
                </a:lnTo>
                <a:lnTo>
                  <a:pt x="67698" y="235153"/>
                </a:lnTo>
                <a:lnTo>
                  <a:pt x="69189" y="231723"/>
                </a:lnTo>
                <a:lnTo>
                  <a:pt x="69637" y="226653"/>
                </a:lnTo>
                <a:lnTo>
                  <a:pt x="68593" y="217408"/>
                </a:lnTo>
                <a:lnTo>
                  <a:pt x="69040" y="215172"/>
                </a:lnTo>
                <a:lnTo>
                  <a:pt x="71873" y="207567"/>
                </a:lnTo>
                <a:lnTo>
                  <a:pt x="70829" y="204137"/>
                </a:lnTo>
                <a:lnTo>
                  <a:pt x="69189" y="202199"/>
                </a:lnTo>
                <a:lnTo>
                  <a:pt x="69935" y="199217"/>
                </a:lnTo>
                <a:lnTo>
                  <a:pt x="72768" y="196831"/>
                </a:lnTo>
                <a:lnTo>
                  <a:pt x="75750" y="195638"/>
                </a:lnTo>
                <a:lnTo>
                  <a:pt x="83653" y="194743"/>
                </a:lnTo>
                <a:lnTo>
                  <a:pt x="85443" y="193252"/>
                </a:lnTo>
                <a:lnTo>
                  <a:pt x="86785" y="194594"/>
                </a:lnTo>
                <a:lnTo>
                  <a:pt x="93346" y="196234"/>
                </a:lnTo>
                <a:lnTo>
                  <a:pt x="94837" y="197129"/>
                </a:lnTo>
                <a:lnTo>
                  <a:pt x="94390" y="199217"/>
                </a:lnTo>
                <a:lnTo>
                  <a:pt x="93793" y="200708"/>
                </a:lnTo>
                <a:lnTo>
                  <a:pt x="94240" y="203988"/>
                </a:lnTo>
                <a:lnTo>
                  <a:pt x="93196" y="208163"/>
                </a:lnTo>
                <a:lnTo>
                  <a:pt x="93196" y="214128"/>
                </a:lnTo>
                <a:cubicBezTo>
                  <a:pt x="93196" y="214128"/>
                  <a:pt x="92153" y="216961"/>
                  <a:pt x="92153" y="216961"/>
                </a:cubicBezTo>
                <a:lnTo>
                  <a:pt x="93048" y="218601"/>
                </a:lnTo>
                <a:lnTo>
                  <a:pt x="94538" y="219496"/>
                </a:lnTo>
                <a:lnTo>
                  <a:pt x="98117" y="218005"/>
                </a:lnTo>
                <a:lnTo>
                  <a:pt x="107512" y="219496"/>
                </a:lnTo>
                <a:lnTo>
                  <a:pt x="114818" y="217558"/>
                </a:lnTo>
                <a:lnTo>
                  <a:pt x="117800" y="218899"/>
                </a:lnTo>
                <a:lnTo>
                  <a:pt x="119143" y="220242"/>
                </a:lnTo>
                <a:lnTo>
                  <a:pt x="120633" y="221136"/>
                </a:lnTo>
                <a:lnTo>
                  <a:pt x="123019" y="222031"/>
                </a:lnTo>
                <a:lnTo>
                  <a:pt x="125704" y="224566"/>
                </a:lnTo>
                <a:lnTo>
                  <a:pt x="128238" y="227697"/>
                </a:lnTo>
                <a:lnTo>
                  <a:pt x="128686" y="226803"/>
                </a:lnTo>
                <a:lnTo>
                  <a:pt x="128984" y="225908"/>
                </a:lnTo>
                <a:lnTo>
                  <a:pt x="131221" y="229785"/>
                </a:lnTo>
                <a:lnTo>
                  <a:pt x="133607" y="231873"/>
                </a:lnTo>
                <a:lnTo>
                  <a:pt x="136439" y="233811"/>
                </a:lnTo>
                <a:lnTo>
                  <a:pt x="137335" y="232469"/>
                </a:lnTo>
                <a:lnTo>
                  <a:pt x="137782" y="231276"/>
                </a:lnTo>
                <a:lnTo>
                  <a:pt x="139422" y="232767"/>
                </a:lnTo>
                <a:lnTo>
                  <a:pt x="142255" y="236495"/>
                </a:lnTo>
                <a:lnTo>
                  <a:pt x="143000" y="239925"/>
                </a:lnTo>
                <a:lnTo>
                  <a:pt x="145386" y="243205"/>
                </a:lnTo>
                <a:lnTo>
                  <a:pt x="146132" y="245144"/>
                </a:lnTo>
                <a:lnTo>
                  <a:pt x="146728" y="245144"/>
                </a:lnTo>
                <a:cubicBezTo>
                  <a:pt x="146728" y="245144"/>
                  <a:pt x="146281" y="244398"/>
                  <a:pt x="146281" y="244398"/>
                </a:cubicBezTo>
                <a:lnTo>
                  <a:pt x="141510" y="234557"/>
                </a:lnTo>
                <a:lnTo>
                  <a:pt x="140764" y="229934"/>
                </a:lnTo>
                <a:lnTo>
                  <a:pt x="141510" y="226355"/>
                </a:lnTo>
                <a:lnTo>
                  <a:pt x="141957" y="225162"/>
                </a:lnTo>
                <a:lnTo>
                  <a:pt x="140615" y="223373"/>
                </a:lnTo>
                <a:lnTo>
                  <a:pt x="138676" y="221285"/>
                </a:lnTo>
                <a:lnTo>
                  <a:pt x="135247" y="218452"/>
                </a:lnTo>
                <a:lnTo>
                  <a:pt x="134949" y="214128"/>
                </a:lnTo>
                <a:lnTo>
                  <a:pt x="134203" y="208909"/>
                </a:lnTo>
                <a:lnTo>
                  <a:pt x="133159" y="207120"/>
                </a:lnTo>
                <a:lnTo>
                  <a:pt x="131519" y="203988"/>
                </a:lnTo>
                <a:lnTo>
                  <a:pt x="130624" y="201304"/>
                </a:lnTo>
                <a:lnTo>
                  <a:pt x="130326" y="194296"/>
                </a:lnTo>
                <a:lnTo>
                  <a:pt x="130773" y="193699"/>
                </a:lnTo>
                <a:lnTo>
                  <a:pt x="133159" y="193699"/>
                </a:lnTo>
                <a:cubicBezTo>
                  <a:pt x="133159" y="193699"/>
                  <a:pt x="136291" y="192954"/>
                  <a:pt x="136291" y="192954"/>
                </a:cubicBezTo>
                <a:lnTo>
                  <a:pt x="136738" y="191761"/>
                </a:lnTo>
                <a:lnTo>
                  <a:pt x="136141" y="190866"/>
                </a:lnTo>
                <a:lnTo>
                  <a:pt x="138080" y="189226"/>
                </a:lnTo>
                <a:lnTo>
                  <a:pt x="140913" y="185796"/>
                </a:lnTo>
                <a:lnTo>
                  <a:pt x="143150" y="182218"/>
                </a:lnTo>
                <a:lnTo>
                  <a:pt x="144790" y="179981"/>
                </a:lnTo>
                <a:lnTo>
                  <a:pt x="145685" y="177744"/>
                </a:lnTo>
                <a:lnTo>
                  <a:pt x="148965" y="174464"/>
                </a:lnTo>
                <a:lnTo>
                  <a:pt x="153439" y="172227"/>
                </a:lnTo>
                <a:lnTo>
                  <a:pt x="156421" y="171780"/>
                </a:lnTo>
                <a:lnTo>
                  <a:pt x="159552" y="171034"/>
                </a:lnTo>
                <a:lnTo>
                  <a:pt x="162534" y="169990"/>
                </a:lnTo>
                <a:lnTo>
                  <a:pt x="164026" y="169990"/>
                </a:lnTo>
                <a:cubicBezTo>
                  <a:pt x="164026" y="169990"/>
                  <a:pt x="167753" y="171183"/>
                  <a:pt x="167753" y="171183"/>
                </a:cubicBezTo>
                <a:lnTo>
                  <a:pt x="169692" y="171481"/>
                </a:lnTo>
                <a:lnTo>
                  <a:pt x="171780" y="171481"/>
                </a:lnTo>
                <a:cubicBezTo>
                  <a:pt x="171780" y="171481"/>
                  <a:pt x="174016" y="171481"/>
                  <a:pt x="174016" y="171481"/>
                </a:cubicBezTo>
                <a:lnTo>
                  <a:pt x="175955" y="171481"/>
                </a:lnTo>
                <a:cubicBezTo>
                  <a:pt x="175955" y="171481"/>
                  <a:pt x="180578" y="170437"/>
                  <a:pt x="180578" y="170437"/>
                </a:cubicBezTo>
                <a:lnTo>
                  <a:pt x="185349" y="171183"/>
                </a:lnTo>
                <a:lnTo>
                  <a:pt x="189673" y="170587"/>
                </a:lnTo>
                <a:lnTo>
                  <a:pt x="195042" y="169543"/>
                </a:lnTo>
                <a:lnTo>
                  <a:pt x="197726" y="170139"/>
                </a:lnTo>
                <a:lnTo>
                  <a:pt x="200111" y="171183"/>
                </a:lnTo>
                <a:lnTo>
                  <a:pt x="200410" y="173271"/>
                </a:lnTo>
                <a:lnTo>
                  <a:pt x="201006" y="174315"/>
                </a:lnTo>
                <a:lnTo>
                  <a:pt x="201751" y="175060"/>
                </a:lnTo>
                <a:lnTo>
                  <a:pt x="202795" y="175060"/>
                </a:lnTo>
                <a:cubicBezTo>
                  <a:pt x="202795" y="175060"/>
                  <a:pt x="204137" y="173569"/>
                  <a:pt x="204137" y="173569"/>
                </a:cubicBezTo>
                <a:lnTo>
                  <a:pt x="205331" y="172078"/>
                </a:lnTo>
                <a:lnTo>
                  <a:pt x="205629" y="171780"/>
                </a:lnTo>
                <a:lnTo>
                  <a:pt x="207269" y="171183"/>
                </a:lnTo>
                <a:lnTo>
                  <a:pt x="209804" y="169841"/>
                </a:lnTo>
                <a:lnTo>
                  <a:pt x="211892" y="168350"/>
                </a:lnTo>
                <a:lnTo>
                  <a:pt x="213234" y="166710"/>
                </a:lnTo>
                <a:lnTo>
                  <a:pt x="213830" y="165069"/>
                </a:lnTo>
                <a:lnTo>
                  <a:pt x="213830" y="163131"/>
                </a:lnTo>
                <a:cubicBezTo>
                  <a:pt x="213830" y="163131"/>
                  <a:pt x="214576" y="158061"/>
                  <a:pt x="214576" y="158061"/>
                </a:cubicBezTo>
                <a:lnTo>
                  <a:pt x="215172" y="155526"/>
                </a:lnTo>
                <a:lnTo>
                  <a:pt x="214874" y="152544"/>
                </a:lnTo>
                <a:lnTo>
                  <a:pt x="213681" y="150158"/>
                </a:lnTo>
                <a:lnTo>
                  <a:pt x="213681" y="146579"/>
                </a:lnTo>
                <a:lnTo>
                  <a:pt x="214128" y="144790"/>
                </a:lnTo>
                <a:lnTo>
                  <a:pt x="214128" y="143597"/>
                </a:lnTo>
                <a:cubicBezTo>
                  <a:pt x="214128" y="143597"/>
                  <a:pt x="215918" y="142106"/>
                  <a:pt x="215918" y="142106"/>
                </a:cubicBezTo>
                <a:lnTo>
                  <a:pt x="216961" y="140018"/>
                </a:lnTo>
                <a:lnTo>
                  <a:pt x="217558" y="137334"/>
                </a:lnTo>
                <a:lnTo>
                  <a:pt x="217558" y="135396"/>
                </a:lnTo>
                <a:cubicBezTo>
                  <a:pt x="217558" y="135396"/>
                  <a:pt x="217110" y="134203"/>
                  <a:pt x="217110" y="134203"/>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 name="Tanzania__">
            <a:extLst>
              <a:ext uri="{FF2B5EF4-FFF2-40B4-BE49-F238E27FC236}">
                <a16:creationId xmlns:a16="http://schemas.microsoft.com/office/drawing/2014/main" id="{9C39599B-2D4B-64E6-073D-3D91202F10B9}"/>
              </a:ext>
            </a:extLst>
          </p:cNvPr>
          <p:cNvSpPr/>
          <p:nvPr/>
        </p:nvSpPr>
        <p:spPr>
          <a:xfrm>
            <a:off x="6781479" y="4212272"/>
            <a:ext cx="285553" cy="314525"/>
          </a:xfrm>
          <a:custGeom>
            <a:avLst/>
            <a:gdLst>
              <a:gd name="connsiteX0" fmla="*/ 264081 w 285553"/>
              <a:gd name="connsiteY0" fmla="*/ 192208 h 293009"/>
              <a:gd name="connsiteX1" fmla="*/ 265572 w 285553"/>
              <a:gd name="connsiteY1" fmla="*/ 191910 h 293009"/>
              <a:gd name="connsiteX2" fmla="*/ 266914 w 285553"/>
              <a:gd name="connsiteY2" fmla="*/ 190121 h 293009"/>
              <a:gd name="connsiteX3" fmla="*/ 268555 w 285553"/>
              <a:gd name="connsiteY3" fmla="*/ 189822 h 293009"/>
              <a:gd name="connsiteX4" fmla="*/ 270493 w 285553"/>
              <a:gd name="connsiteY4" fmla="*/ 185051 h 293009"/>
              <a:gd name="connsiteX5" fmla="*/ 270791 w 285553"/>
              <a:gd name="connsiteY5" fmla="*/ 182814 h 293009"/>
              <a:gd name="connsiteX6" fmla="*/ 270344 w 285553"/>
              <a:gd name="connsiteY6" fmla="*/ 183261 h 293009"/>
              <a:gd name="connsiteX7" fmla="*/ 269151 w 285553"/>
              <a:gd name="connsiteY7" fmla="*/ 185051 h 293009"/>
              <a:gd name="connsiteX8" fmla="*/ 265722 w 285553"/>
              <a:gd name="connsiteY8" fmla="*/ 187884 h 293009"/>
              <a:gd name="connsiteX9" fmla="*/ 264230 w 285553"/>
              <a:gd name="connsiteY9" fmla="*/ 189822 h 293009"/>
              <a:gd name="connsiteX10" fmla="*/ 262739 w 285553"/>
              <a:gd name="connsiteY10" fmla="*/ 190866 h 293009"/>
              <a:gd name="connsiteX11" fmla="*/ 263634 w 285553"/>
              <a:gd name="connsiteY11" fmla="*/ 192059 h 293009"/>
              <a:gd name="connsiteX12" fmla="*/ 264230 w 285553"/>
              <a:gd name="connsiteY12" fmla="*/ 192357 h 293009"/>
              <a:gd name="connsiteX13" fmla="*/ 264529 w 285553"/>
              <a:gd name="connsiteY13" fmla="*/ 121379 h 293009"/>
              <a:gd name="connsiteX14" fmla="*/ 265424 w 285553"/>
              <a:gd name="connsiteY14" fmla="*/ 121975 h 293009"/>
              <a:gd name="connsiteX15" fmla="*/ 266467 w 285553"/>
              <a:gd name="connsiteY15" fmla="*/ 122423 h 293009"/>
              <a:gd name="connsiteX16" fmla="*/ 267660 w 285553"/>
              <a:gd name="connsiteY16" fmla="*/ 121081 h 293009"/>
              <a:gd name="connsiteX17" fmla="*/ 269151 w 285553"/>
              <a:gd name="connsiteY17" fmla="*/ 117204 h 293009"/>
              <a:gd name="connsiteX18" fmla="*/ 269151 w 285553"/>
              <a:gd name="connsiteY18" fmla="*/ 114520 h 293009"/>
              <a:gd name="connsiteX19" fmla="*/ 269151 w 285553"/>
              <a:gd name="connsiteY19" fmla="*/ 110344 h 293009"/>
              <a:gd name="connsiteX20" fmla="*/ 269599 w 285553"/>
              <a:gd name="connsiteY20" fmla="*/ 109002 h 293009"/>
              <a:gd name="connsiteX21" fmla="*/ 269599 w 285553"/>
              <a:gd name="connsiteY21" fmla="*/ 107660 h 293009"/>
              <a:gd name="connsiteX22" fmla="*/ 267213 w 285553"/>
              <a:gd name="connsiteY22" fmla="*/ 108704 h 293009"/>
              <a:gd name="connsiteX23" fmla="*/ 264380 w 285553"/>
              <a:gd name="connsiteY23" fmla="*/ 108257 h 293009"/>
              <a:gd name="connsiteX24" fmla="*/ 265125 w 285553"/>
              <a:gd name="connsiteY24" fmla="*/ 113327 h 293009"/>
              <a:gd name="connsiteX25" fmla="*/ 263634 w 285553"/>
              <a:gd name="connsiteY25" fmla="*/ 120335 h 293009"/>
              <a:gd name="connsiteX26" fmla="*/ 264380 w 285553"/>
              <a:gd name="connsiteY26" fmla="*/ 121379 h 293009"/>
              <a:gd name="connsiteX27" fmla="*/ 252301 w 285553"/>
              <a:gd name="connsiteY27" fmla="*/ 139869 h 293009"/>
              <a:gd name="connsiteX28" fmla="*/ 251705 w 285553"/>
              <a:gd name="connsiteY28" fmla="*/ 142255 h 293009"/>
              <a:gd name="connsiteX29" fmla="*/ 253345 w 285553"/>
              <a:gd name="connsiteY29" fmla="*/ 145088 h 293009"/>
              <a:gd name="connsiteX30" fmla="*/ 255135 w 285553"/>
              <a:gd name="connsiteY30" fmla="*/ 145088 h 293009"/>
              <a:gd name="connsiteX31" fmla="*/ 256924 w 285553"/>
              <a:gd name="connsiteY31" fmla="*/ 147623 h 293009"/>
              <a:gd name="connsiteX32" fmla="*/ 257968 w 285553"/>
              <a:gd name="connsiteY32" fmla="*/ 147176 h 293009"/>
              <a:gd name="connsiteX33" fmla="*/ 258564 w 285553"/>
              <a:gd name="connsiteY33" fmla="*/ 149114 h 293009"/>
              <a:gd name="connsiteX34" fmla="*/ 259459 w 285553"/>
              <a:gd name="connsiteY34" fmla="*/ 150009 h 293009"/>
              <a:gd name="connsiteX35" fmla="*/ 260204 w 285553"/>
              <a:gd name="connsiteY35" fmla="*/ 150009 h 293009"/>
              <a:gd name="connsiteX36" fmla="*/ 261696 w 285553"/>
              <a:gd name="connsiteY36" fmla="*/ 149263 h 293009"/>
              <a:gd name="connsiteX37" fmla="*/ 261994 w 285553"/>
              <a:gd name="connsiteY37" fmla="*/ 148219 h 293009"/>
              <a:gd name="connsiteX38" fmla="*/ 259906 w 285553"/>
              <a:gd name="connsiteY38" fmla="*/ 142404 h 293009"/>
              <a:gd name="connsiteX39" fmla="*/ 259608 w 285553"/>
              <a:gd name="connsiteY39" fmla="*/ 142106 h 293009"/>
              <a:gd name="connsiteX40" fmla="*/ 258117 w 285553"/>
              <a:gd name="connsiteY40" fmla="*/ 140764 h 293009"/>
              <a:gd name="connsiteX41" fmla="*/ 256477 w 285553"/>
              <a:gd name="connsiteY41" fmla="*/ 136290 h 293009"/>
              <a:gd name="connsiteX42" fmla="*/ 256178 w 285553"/>
              <a:gd name="connsiteY42" fmla="*/ 132413 h 293009"/>
              <a:gd name="connsiteX43" fmla="*/ 254836 w 285553"/>
              <a:gd name="connsiteY43" fmla="*/ 130028 h 293009"/>
              <a:gd name="connsiteX44" fmla="*/ 253793 w 285553"/>
              <a:gd name="connsiteY44" fmla="*/ 133606 h 293009"/>
              <a:gd name="connsiteX45" fmla="*/ 251854 w 285553"/>
              <a:gd name="connsiteY45" fmla="*/ 135694 h 293009"/>
              <a:gd name="connsiteX46" fmla="*/ 252152 w 285553"/>
              <a:gd name="connsiteY46" fmla="*/ 139869 h 293009"/>
              <a:gd name="connsiteX47" fmla="*/ 57856 w 285553"/>
              <a:gd name="connsiteY47" fmla="*/ 33401 h 293009"/>
              <a:gd name="connsiteX48" fmla="*/ 57111 w 285553"/>
              <a:gd name="connsiteY48" fmla="*/ 34594 h 293009"/>
              <a:gd name="connsiteX49" fmla="*/ 57111 w 285553"/>
              <a:gd name="connsiteY49" fmla="*/ 36980 h 293009"/>
              <a:gd name="connsiteX50" fmla="*/ 58453 w 285553"/>
              <a:gd name="connsiteY50" fmla="*/ 38621 h 293009"/>
              <a:gd name="connsiteX51" fmla="*/ 58453 w 285553"/>
              <a:gd name="connsiteY51" fmla="*/ 40559 h 293009"/>
              <a:gd name="connsiteX52" fmla="*/ 59944 w 285553"/>
              <a:gd name="connsiteY52" fmla="*/ 40261 h 293009"/>
              <a:gd name="connsiteX53" fmla="*/ 60392 w 285553"/>
              <a:gd name="connsiteY53" fmla="*/ 38322 h 293009"/>
              <a:gd name="connsiteX54" fmla="*/ 61733 w 285553"/>
              <a:gd name="connsiteY54" fmla="*/ 38322 h 293009"/>
              <a:gd name="connsiteX55" fmla="*/ 63672 w 285553"/>
              <a:gd name="connsiteY55" fmla="*/ 37726 h 293009"/>
              <a:gd name="connsiteX56" fmla="*/ 64119 w 285553"/>
              <a:gd name="connsiteY56" fmla="*/ 37129 h 293009"/>
              <a:gd name="connsiteX57" fmla="*/ 64119 w 285553"/>
              <a:gd name="connsiteY57" fmla="*/ 35340 h 293009"/>
              <a:gd name="connsiteX58" fmla="*/ 63821 w 285553"/>
              <a:gd name="connsiteY58" fmla="*/ 34743 h 293009"/>
              <a:gd name="connsiteX59" fmla="*/ 62032 w 285553"/>
              <a:gd name="connsiteY59" fmla="*/ 35340 h 293009"/>
              <a:gd name="connsiteX60" fmla="*/ 60093 w 285553"/>
              <a:gd name="connsiteY60" fmla="*/ 35787 h 293009"/>
              <a:gd name="connsiteX61" fmla="*/ 59497 w 285553"/>
              <a:gd name="connsiteY61" fmla="*/ 35191 h 293009"/>
              <a:gd name="connsiteX62" fmla="*/ 58602 w 285553"/>
              <a:gd name="connsiteY62" fmla="*/ 33849 h 293009"/>
              <a:gd name="connsiteX63" fmla="*/ 58006 w 285553"/>
              <a:gd name="connsiteY63" fmla="*/ 33252 h 293009"/>
              <a:gd name="connsiteX64" fmla="*/ 285106 w 285553"/>
              <a:gd name="connsiteY64" fmla="*/ 259608 h 293009"/>
              <a:gd name="connsiteX65" fmla="*/ 284659 w 285553"/>
              <a:gd name="connsiteY65" fmla="*/ 258713 h 293009"/>
              <a:gd name="connsiteX66" fmla="*/ 283466 w 285553"/>
              <a:gd name="connsiteY66" fmla="*/ 257222 h 293009"/>
              <a:gd name="connsiteX67" fmla="*/ 278993 w 285553"/>
              <a:gd name="connsiteY67" fmla="*/ 254090 h 293009"/>
              <a:gd name="connsiteX68" fmla="*/ 276905 w 285553"/>
              <a:gd name="connsiteY68" fmla="*/ 253047 h 293009"/>
              <a:gd name="connsiteX69" fmla="*/ 275414 w 285553"/>
              <a:gd name="connsiteY69" fmla="*/ 251705 h 293009"/>
              <a:gd name="connsiteX70" fmla="*/ 272730 w 285553"/>
              <a:gd name="connsiteY70" fmla="*/ 251705 h 293009"/>
              <a:gd name="connsiteX71" fmla="*/ 271686 w 285553"/>
              <a:gd name="connsiteY71" fmla="*/ 249915 h 293009"/>
              <a:gd name="connsiteX72" fmla="*/ 269599 w 285553"/>
              <a:gd name="connsiteY72" fmla="*/ 247977 h 293009"/>
              <a:gd name="connsiteX73" fmla="*/ 266020 w 285553"/>
              <a:gd name="connsiteY73" fmla="*/ 247380 h 293009"/>
              <a:gd name="connsiteX74" fmla="*/ 267511 w 285553"/>
              <a:gd name="connsiteY74" fmla="*/ 244994 h 293009"/>
              <a:gd name="connsiteX75" fmla="*/ 267213 w 285553"/>
              <a:gd name="connsiteY75" fmla="*/ 242907 h 293009"/>
              <a:gd name="connsiteX76" fmla="*/ 266020 w 285553"/>
              <a:gd name="connsiteY76" fmla="*/ 239775 h 293009"/>
              <a:gd name="connsiteX77" fmla="*/ 265125 w 285553"/>
              <a:gd name="connsiteY77" fmla="*/ 235749 h 293009"/>
              <a:gd name="connsiteX78" fmla="*/ 263186 w 285553"/>
              <a:gd name="connsiteY78" fmla="*/ 231127 h 293009"/>
              <a:gd name="connsiteX79" fmla="*/ 263634 w 285553"/>
              <a:gd name="connsiteY79" fmla="*/ 225162 h 293009"/>
              <a:gd name="connsiteX80" fmla="*/ 258564 w 285553"/>
              <a:gd name="connsiteY80" fmla="*/ 218303 h 293009"/>
              <a:gd name="connsiteX81" fmla="*/ 259310 w 285553"/>
              <a:gd name="connsiteY81" fmla="*/ 217259 h 293009"/>
              <a:gd name="connsiteX82" fmla="*/ 259310 w 285553"/>
              <a:gd name="connsiteY82" fmla="*/ 216066 h 293009"/>
              <a:gd name="connsiteX83" fmla="*/ 256625 w 285553"/>
              <a:gd name="connsiteY83" fmla="*/ 212189 h 293009"/>
              <a:gd name="connsiteX84" fmla="*/ 254687 w 285553"/>
              <a:gd name="connsiteY84" fmla="*/ 204585 h 293009"/>
              <a:gd name="connsiteX85" fmla="*/ 254687 w 285553"/>
              <a:gd name="connsiteY85" fmla="*/ 202050 h 293009"/>
              <a:gd name="connsiteX86" fmla="*/ 255582 w 285553"/>
              <a:gd name="connsiteY86" fmla="*/ 199067 h 293009"/>
              <a:gd name="connsiteX87" fmla="*/ 258266 w 285553"/>
              <a:gd name="connsiteY87" fmla="*/ 192655 h 293009"/>
              <a:gd name="connsiteX88" fmla="*/ 257968 w 285553"/>
              <a:gd name="connsiteY88" fmla="*/ 187138 h 293009"/>
              <a:gd name="connsiteX89" fmla="*/ 255433 w 285553"/>
              <a:gd name="connsiteY89" fmla="*/ 185349 h 293009"/>
              <a:gd name="connsiteX90" fmla="*/ 254240 w 285553"/>
              <a:gd name="connsiteY90" fmla="*/ 186542 h 293009"/>
              <a:gd name="connsiteX91" fmla="*/ 254240 w 285553"/>
              <a:gd name="connsiteY91" fmla="*/ 179086 h 293009"/>
              <a:gd name="connsiteX92" fmla="*/ 256029 w 285553"/>
              <a:gd name="connsiteY92" fmla="*/ 174314 h 293009"/>
              <a:gd name="connsiteX93" fmla="*/ 258117 w 285553"/>
              <a:gd name="connsiteY93" fmla="*/ 170586 h 293009"/>
              <a:gd name="connsiteX94" fmla="*/ 260353 w 285553"/>
              <a:gd name="connsiteY94" fmla="*/ 168350 h 293009"/>
              <a:gd name="connsiteX95" fmla="*/ 261099 w 285553"/>
              <a:gd name="connsiteY95" fmla="*/ 165666 h 293009"/>
              <a:gd name="connsiteX96" fmla="*/ 259161 w 285553"/>
              <a:gd name="connsiteY96" fmla="*/ 161640 h 293009"/>
              <a:gd name="connsiteX97" fmla="*/ 254240 w 285553"/>
              <a:gd name="connsiteY97" fmla="*/ 159850 h 293009"/>
              <a:gd name="connsiteX98" fmla="*/ 252749 w 285553"/>
              <a:gd name="connsiteY98" fmla="*/ 156272 h 293009"/>
              <a:gd name="connsiteX99" fmla="*/ 250065 w 285553"/>
              <a:gd name="connsiteY99" fmla="*/ 152693 h 293009"/>
              <a:gd name="connsiteX100" fmla="*/ 248574 w 285553"/>
              <a:gd name="connsiteY100" fmla="*/ 151202 h 293009"/>
              <a:gd name="connsiteX101" fmla="*/ 246337 w 285553"/>
              <a:gd name="connsiteY101" fmla="*/ 150009 h 293009"/>
              <a:gd name="connsiteX102" fmla="*/ 243504 w 285553"/>
              <a:gd name="connsiteY102" fmla="*/ 146579 h 293009"/>
              <a:gd name="connsiteX103" fmla="*/ 243056 w 285553"/>
              <a:gd name="connsiteY103" fmla="*/ 143149 h 293009"/>
              <a:gd name="connsiteX104" fmla="*/ 241714 w 285553"/>
              <a:gd name="connsiteY104" fmla="*/ 139422 h 293009"/>
              <a:gd name="connsiteX105" fmla="*/ 242162 w 285553"/>
              <a:gd name="connsiteY105" fmla="*/ 134203 h 293009"/>
              <a:gd name="connsiteX106" fmla="*/ 244547 w 285553"/>
              <a:gd name="connsiteY106" fmla="*/ 127343 h 293009"/>
              <a:gd name="connsiteX107" fmla="*/ 246337 w 285553"/>
              <a:gd name="connsiteY107" fmla="*/ 124361 h 293009"/>
              <a:gd name="connsiteX108" fmla="*/ 248424 w 285553"/>
              <a:gd name="connsiteY108" fmla="*/ 116458 h 293009"/>
              <a:gd name="connsiteX109" fmla="*/ 249170 w 285553"/>
              <a:gd name="connsiteY109" fmla="*/ 114669 h 293009"/>
              <a:gd name="connsiteX110" fmla="*/ 249916 w 285553"/>
              <a:gd name="connsiteY110" fmla="*/ 111985 h 293009"/>
              <a:gd name="connsiteX111" fmla="*/ 249916 w 285553"/>
              <a:gd name="connsiteY111" fmla="*/ 109599 h 293009"/>
              <a:gd name="connsiteX112" fmla="*/ 252152 w 285553"/>
              <a:gd name="connsiteY112" fmla="*/ 104082 h 293009"/>
              <a:gd name="connsiteX113" fmla="*/ 252749 w 285553"/>
              <a:gd name="connsiteY113" fmla="*/ 101845 h 293009"/>
              <a:gd name="connsiteX114" fmla="*/ 251854 w 285553"/>
              <a:gd name="connsiteY114" fmla="*/ 101397 h 293009"/>
              <a:gd name="connsiteX115" fmla="*/ 249916 w 285553"/>
              <a:gd name="connsiteY115" fmla="*/ 99906 h 293009"/>
              <a:gd name="connsiteX116" fmla="*/ 245890 w 285553"/>
              <a:gd name="connsiteY116" fmla="*/ 96924 h 293009"/>
              <a:gd name="connsiteX117" fmla="*/ 241863 w 285553"/>
              <a:gd name="connsiteY117" fmla="*/ 93942 h 293009"/>
              <a:gd name="connsiteX118" fmla="*/ 237837 w 285553"/>
              <a:gd name="connsiteY118" fmla="*/ 90960 h 293009"/>
              <a:gd name="connsiteX119" fmla="*/ 233811 w 285553"/>
              <a:gd name="connsiteY119" fmla="*/ 87977 h 293009"/>
              <a:gd name="connsiteX120" fmla="*/ 229785 w 285553"/>
              <a:gd name="connsiteY120" fmla="*/ 84995 h 293009"/>
              <a:gd name="connsiteX121" fmla="*/ 225759 w 285553"/>
              <a:gd name="connsiteY121" fmla="*/ 82013 h 293009"/>
              <a:gd name="connsiteX122" fmla="*/ 221733 w 285553"/>
              <a:gd name="connsiteY122" fmla="*/ 79030 h 293009"/>
              <a:gd name="connsiteX123" fmla="*/ 217707 w 285553"/>
              <a:gd name="connsiteY123" fmla="*/ 76048 h 293009"/>
              <a:gd name="connsiteX124" fmla="*/ 215321 w 285553"/>
              <a:gd name="connsiteY124" fmla="*/ 74259 h 293009"/>
              <a:gd name="connsiteX125" fmla="*/ 214277 w 285553"/>
              <a:gd name="connsiteY125" fmla="*/ 73215 h 293009"/>
              <a:gd name="connsiteX126" fmla="*/ 213382 w 285553"/>
              <a:gd name="connsiteY126" fmla="*/ 71127 h 293009"/>
              <a:gd name="connsiteX127" fmla="*/ 212935 w 285553"/>
              <a:gd name="connsiteY127" fmla="*/ 70680 h 293009"/>
              <a:gd name="connsiteX128" fmla="*/ 211891 w 285553"/>
              <a:gd name="connsiteY128" fmla="*/ 70084 h 293009"/>
              <a:gd name="connsiteX129" fmla="*/ 210698 w 285553"/>
              <a:gd name="connsiteY129" fmla="*/ 70084 h 293009"/>
              <a:gd name="connsiteX130" fmla="*/ 210400 w 285553"/>
              <a:gd name="connsiteY130" fmla="*/ 69487 h 293009"/>
              <a:gd name="connsiteX131" fmla="*/ 210400 w 285553"/>
              <a:gd name="connsiteY131" fmla="*/ 68443 h 293009"/>
              <a:gd name="connsiteX132" fmla="*/ 210848 w 285553"/>
              <a:gd name="connsiteY132" fmla="*/ 66952 h 293009"/>
              <a:gd name="connsiteX133" fmla="*/ 212339 w 285553"/>
              <a:gd name="connsiteY133" fmla="*/ 64119 h 293009"/>
              <a:gd name="connsiteX134" fmla="*/ 212339 w 285553"/>
              <a:gd name="connsiteY134" fmla="*/ 62479 h 293009"/>
              <a:gd name="connsiteX135" fmla="*/ 212339 w 285553"/>
              <a:gd name="connsiteY135" fmla="*/ 60689 h 293009"/>
              <a:gd name="connsiteX136" fmla="*/ 211891 w 285553"/>
              <a:gd name="connsiteY136" fmla="*/ 57707 h 293009"/>
              <a:gd name="connsiteX137" fmla="*/ 211444 w 285553"/>
              <a:gd name="connsiteY137" fmla="*/ 56961 h 293009"/>
              <a:gd name="connsiteX138" fmla="*/ 208760 w 285553"/>
              <a:gd name="connsiteY138" fmla="*/ 55470 h 293009"/>
              <a:gd name="connsiteX139" fmla="*/ 203093 w 285553"/>
              <a:gd name="connsiteY139" fmla="*/ 52190 h 293009"/>
              <a:gd name="connsiteX140" fmla="*/ 197428 w 285553"/>
              <a:gd name="connsiteY140" fmla="*/ 48909 h 293009"/>
              <a:gd name="connsiteX141" fmla="*/ 191761 w 285553"/>
              <a:gd name="connsiteY141" fmla="*/ 45629 h 293009"/>
              <a:gd name="connsiteX142" fmla="*/ 186095 w 285553"/>
              <a:gd name="connsiteY142" fmla="*/ 42348 h 293009"/>
              <a:gd name="connsiteX143" fmla="*/ 180428 w 285553"/>
              <a:gd name="connsiteY143" fmla="*/ 39068 h 293009"/>
              <a:gd name="connsiteX144" fmla="*/ 174762 w 285553"/>
              <a:gd name="connsiteY144" fmla="*/ 35787 h 293009"/>
              <a:gd name="connsiteX145" fmla="*/ 169095 w 285553"/>
              <a:gd name="connsiteY145" fmla="*/ 32507 h 293009"/>
              <a:gd name="connsiteX146" fmla="*/ 163429 w 285553"/>
              <a:gd name="connsiteY146" fmla="*/ 29226 h 293009"/>
              <a:gd name="connsiteX147" fmla="*/ 157763 w 285553"/>
              <a:gd name="connsiteY147" fmla="*/ 25946 h 293009"/>
              <a:gd name="connsiteX148" fmla="*/ 152097 w 285553"/>
              <a:gd name="connsiteY148" fmla="*/ 22665 h 293009"/>
              <a:gd name="connsiteX149" fmla="*/ 146430 w 285553"/>
              <a:gd name="connsiteY149" fmla="*/ 19385 h 293009"/>
              <a:gd name="connsiteX150" fmla="*/ 140764 w 285553"/>
              <a:gd name="connsiteY150" fmla="*/ 16104 h 293009"/>
              <a:gd name="connsiteX151" fmla="*/ 135097 w 285553"/>
              <a:gd name="connsiteY151" fmla="*/ 12824 h 293009"/>
              <a:gd name="connsiteX152" fmla="*/ 129431 w 285553"/>
              <a:gd name="connsiteY152" fmla="*/ 9543 h 293009"/>
              <a:gd name="connsiteX153" fmla="*/ 123765 w 285553"/>
              <a:gd name="connsiteY153" fmla="*/ 6263 h 293009"/>
              <a:gd name="connsiteX154" fmla="*/ 118099 w 285553"/>
              <a:gd name="connsiteY154" fmla="*/ 2982 h 293009"/>
              <a:gd name="connsiteX155" fmla="*/ 116160 w 285553"/>
              <a:gd name="connsiteY155" fmla="*/ 1789 h 293009"/>
              <a:gd name="connsiteX156" fmla="*/ 112880 w 285553"/>
              <a:gd name="connsiteY156" fmla="*/ 5815 h 293009"/>
              <a:gd name="connsiteX157" fmla="*/ 112134 w 285553"/>
              <a:gd name="connsiteY157" fmla="*/ 7456 h 293009"/>
              <a:gd name="connsiteX158" fmla="*/ 112134 w 285553"/>
              <a:gd name="connsiteY158" fmla="*/ 8350 h 293009"/>
              <a:gd name="connsiteX159" fmla="*/ 113476 w 285553"/>
              <a:gd name="connsiteY159" fmla="*/ 9543 h 293009"/>
              <a:gd name="connsiteX160" fmla="*/ 113178 w 285553"/>
              <a:gd name="connsiteY160" fmla="*/ 9991 h 293009"/>
              <a:gd name="connsiteX161" fmla="*/ 110643 w 285553"/>
              <a:gd name="connsiteY161" fmla="*/ 9991 h 293009"/>
              <a:gd name="connsiteX162" fmla="*/ 110196 w 285553"/>
              <a:gd name="connsiteY162" fmla="*/ 10587 h 293009"/>
              <a:gd name="connsiteX163" fmla="*/ 110196 w 285553"/>
              <a:gd name="connsiteY163" fmla="*/ 11333 h 293009"/>
              <a:gd name="connsiteX164" fmla="*/ 109897 w 285553"/>
              <a:gd name="connsiteY164" fmla="*/ 11780 h 293009"/>
              <a:gd name="connsiteX165" fmla="*/ 109897 w 285553"/>
              <a:gd name="connsiteY165" fmla="*/ 12227 h 293009"/>
              <a:gd name="connsiteX166" fmla="*/ 112581 w 285553"/>
              <a:gd name="connsiteY166" fmla="*/ 14166 h 293009"/>
              <a:gd name="connsiteX167" fmla="*/ 112581 w 285553"/>
              <a:gd name="connsiteY167" fmla="*/ 14613 h 293009"/>
              <a:gd name="connsiteX168" fmla="*/ 111836 w 285553"/>
              <a:gd name="connsiteY168" fmla="*/ 14613 h 293009"/>
              <a:gd name="connsiteX169" fmla="*/ 109301 w 285553"/>
              <a:gd name="connsiteY169" fmla="*/ 13868 h 293009"/>
              <a:gd name="connsiteX170" fmla="*/ 107660 w 285553"/>
              <a:gd name="connsiteY170" fmla="*/ 13868 h 293009"/>
              <a:gd name="connsiteX171" fmla="*/ 106468 w 285553"/>
              <a:gd name="connsiteY171" fmla="*/ 13868 h 293009"/>
              <a:gd name="connsiteX172" fmla="*/ 106020 w 285553"/>
              <a:gd name="connsiteY172" fmla="*/ 14315 h 293009"/>
              <a:gd name="connsiteX173" fmla="*/ 105424 w 285553"/>
              <a:gd name="connsiteY173" fmla="*/ 16104 h 293009"/>
              <a:gd name="connsiteX174" fmla="*/ 106020 w 285553"/>
              <a:gd name="connsiteY174" fmla="*/ 16999 h 293009"/>
              <a:gd name="connsiteX175" fmla="*/ 106020 w 285553"/>
              <a:gd name="connsiteY175" fmla="*/ 17894 h 293009"/>
              <a:gd name="connsiteX176" fmla="*/ 104231 w 285553"/>
              <a:gd name="connsiteY176" fmla="*/ 19385 h 293009"/>
              <a:gd name="connsiteX177" fmla="*/ 103933 w 285553"/>
              <a:gd name="connsiteY177" fmla="*/ 21323 h 293009"/>
              <a:gd name="connsiteX178" fmla="*/ 102740 w 285553"/>
              <a:gd name="connsiteY178" fmla="*/ 22367 h 293009"/>
              <a:gd name="connsiteX179" fmla="*/ 101249 w 285553"/>
              <a:gd name="connsiteY179" fmla="*/ 22963 h 293009"/>
              <a:gd name="connsiteX180" fmla="*/ 99012 w 285553"/>
              <a:gd name="connsiteY180" fmla="*/ 22665 h 293009"/>
              <a:gd name="connsiteX181" fmla="*/ 98117 w 285553"/>
              <a:gd name="connsiteY181" fmla="*/ 23113 h 293009"/>
              <a:gd name="connsiteX182" fmla="*/ 97223 w 285553"/>
              <a:gd name="connsiteY182" fmla="*/ 24007 h 293009"/>
              <a:gd name="connsiteX183" fmla="*/ 96328 w 285553"/>
              <a:gd name="connsiteY183" fmla="*/ 25648 h 293009"/>
              <a:gd name="connsiteX184" fmla="*/ 100354 w 285553"/>
              <a:gd name="connsiteY184" fmla="*/ 25648 h 293009"/>
              <a:gd name="connsiteX185" fmla="*/ 101099 w 285553"/>
              <a:gd name="connsiteY185" fmla="*/ 25797 h 293009"/>
              <a:gd name="connsiteX186" fmla="*/ 101398 w 285553"/>
              <a:gd name="connsiteY186" fmla="*/ 26542 h 293009"/>
              <a:gd name="connsiteX187" fmla="*/ 102143 w 285553"/>
              <a:gd name="connsiteY187" fmla="*/ 27288 h 293009"/>
              <a:gd name="connsiteX188" fmla="*/ 102143 w 285553"/>
              <a:gd name="connsiteY188" fmla="*/ 27735 h 293009"/>
              <a:gd name="connsiteX189" fmla="*/ 99310 w 285553"/>
              <a:gd name="connsiteY189" fmla="*/ 27735 h 293009"/>
              <a:gd name="connsiteX190" fmla="*/ 98266 w 285553"/>
              <a:gd name="connsiteY190" fmla="*/ 28630 h 293009"/>
              <a:gd name="connsiteX191" fmla="*/ 96328 w 285553"/>
              <a:gd name="connsiteY191" fmla="*/ 28332 h 293009"/>
              <a:gd name="connsiteX192" fmla="*/ 94538 w 285553"/>
              <a:gd name="connsiteY192" fmla="*/ 29674 h 293009"/>
              <a:gd name="connsiteX193" fmla="*/ 94538 w 285553"/>
              <a:gd name="connsiteY193" fmla="*/ 30270 h 293009"/>
              <a:gd name="connsiteX194" fmla="*/ 95732 w 285553"/>
              <a:gd name="connsiteY194" fmla="*/ 31016 h 293009"/>
              <a:gd name="connsiteX195" fmla="*/ 102143 w 285553"/>
              <a:gd name="connsiteY195" fmla="*/ 32059 h 293009"/>
              <a:gd name="connsiteX196" fmla="*/ 103933 w 285553"/>
              <a:gd name="connsiteY196" fmla="*/ 32059 h 293009"/>
              <a:gd name="connsiteX197" fmla="*/ 108406 w 285553"/>
              <a:gd name="connsiteY197" fmla="*/ 30717 h 293009"/>
              <a:gd name="connsiteX198" fmla="*/ 109450 w 285553"/>
              <a:gd name="connsiteY198" fmla="*/ 31016 h 293009"/>
              <a:gd name="connsiteX199" fmla="*/ 109897 w 285553"/>
              <a:gd name="connsiteY199" fmla="*/ 31910 h 293009"/>
              <a:gd name="connsiteX200" fmla="*/ 109897 w 285553"/>
              <a:gd name="connsiteY200" fmla="*/ 32805 h 293009"/>
              <a:gd name="connsiteX201" fmla="*/ 108854 w 285553"/>
              <a:gd name="connsiteY201" fmla="*/ 33998 h 293009"/>
              <a:gd name="connsiteX202" fmla="*/ 104231 w 285553"/>
              <a:gd name="connsiteY202" fmla="*/ 37279 h 293009"/>
              <a:gd name="connsiteX203" fmla="*/ 101994 w 285553"/>
              <a:gd name="connsiteY203" fmla="*/ 39217 h 293009"/>
              <a:gd name="connsiteX204" fmla="*/ 99907 w 285553"/>
              <a:gd name="connsiteY204" fmla="*/ 39962 h 293009"/>
              <a:gd name="connsiteX205" fmla="*/ 100205 w 285553"/>
              <a:gd name="connsiteY205" fmla="*/ 41155 h 293009"/>
              <a:gd name="connsiteX206" fmla="*/ 100205 w 285553"/>
              <a:gd name="connsiteY206" fmla="*/ 41752 h 293009"/>
              <a:gd name="connsiteX207" fmla="*/ 99459 w 285553"/>
              <a:gd name="connsiteY207" fmla="*/ 42050 h 293009"/>
              <a:gd name="connsiteX208" fmla="*/ 94091 w 285553"/>
              <a:gd name="connsiteY208" fmla="*/ 40857 h 293009"/>
              <a:gd name="connsiteX209" fmla="*/ 90363 w 285553"/>
              <a:gd name="connsiteY209" fmla="*/ 38770 h 293009"/>
              <a:gd name="connsiteX210" fmla="*/ 88574 w 285553"/>
              <a:gd name="connsiteY210" fmla="*/ 38471 h 293009"/>
              <a:gd name="connsiteX211" fmla="*/ 87083 w 285553"/>
              <a:gd name="connsiteY211" fmla="*/ 38919 h 293009"/>
              <a:gd name="connsiteX212" fmla="*/ 86039 w 285553"/>
              <a:gd name="connsiteY212" fmla="*/ 39664 h 293009"/>
              <a:gd name="connsiteX213" fmla="*/ 85592 w 285553"/>
              <a:gd name="connsiteY213" fmla="*/ 40559 h 293009"/>
              <a:gd name="connsiteX214" fmla="*/ 85592 w 285553"/>
              <a:gd name="connsiteY214" fmla="*/ 45480 h 293009"/>
              <a:gd name="connsiteX215" fmla="*/ 87083 w 285553"/>
              <a:gd name="connsiteY215" fmla="*/ 49655 h 293009"/>
              <a:gd name="connsiteX216" fmla="*/ 87530 w 285553"/>
              <a:gd name="connsiteY216" fmla="*/ 50550 h 293009"/>
              <a:gd name="connsiteX217" fmla="*/ 85741 w 285553"/>
              <a:gd name="connsiteY217" fmla="*/ 50848 h 293009"/>
              <a:gd name="connsiteX218" fmla="*/ 82759 w 285553"/>
              <a:gd name="connsiteY218" fmla="*/ 53830 h 293009"/>
              <a:gd name="connsiteX219" fmla="*/ 82311 w 285553"/>
              <a:gd name="connsiteY219" fmla="*/ 54128 h 293009"/>
              <a:gd name="connsiteX220" fmla="*/ 82609 w 285553"/>
              <a:gd name="connsiteY220" fmla="*/ 52041 h 293009"/>
              <a:gd name="connsiteX221" fmla="*/ 82311 w 285553"/>
              <a:gd name="connsiteY221" fmla="*/ 50848 h 293009"/>
              <a:gd name="connsiteX222" fmla="*/ 84548 w 285553"/>
              <a:gd name="connsiteY222" fmla="*/ 48909 h 293009"/>
              <a:gd name="connsiteX223" fmla="*/ 84995 w 285553"/>
              <a:gd name="connsiteY223" fmla="*/ 47866 h 293009"/>
              <a:gd name="connsiteX224" fmla="*/ 83802 w 285553"/>
              <a:gd name="connsiteY224" fmla="*/ 44883 h 293009"/>
              <a:gd name="connsiteX225" fmla="*/ 84101 w 285553"/>
              <a:gd name="connsiteY225" fmla="*/ 42050 h 293009"/>
              <a:gd name="connsiteX226" fmla="*/ 83802 w 285553"/>
              <a:gd name="connsiteY226" fmla="*/ 41304 h 293009"/>
              <a:gd name="connsiteX227" fmla="*/ 82311 w 285553"/>
              <a:gd name="connsiteY227" fmla="*/ 41304 h 293009"/>
              <a:gd name="connsiteX228" fmla="*/ 80969 w 285553"/>
              <a:gd name="connsiteY228" fmla="*/ 41006 h 293009"/>
              <a:gd name="connsiteX229" fmla="*/ 80522 w 285553"/>
              <a:gd name="connsiteY229" fmla="*/ 40708 h 293009"/>
              <a:gd name="connsiteX230" fmla="*/ 80224 w 285553"/>
              <a:gd name="connsiteY230" fmla="*/ 39813 h 293009"/>
              <a:gd name="connsiteX231" fmla="*/ 79478 w 285553"/>
              <a:gd name="connsiteY231" fmla="*/ 39366 h 293009"/>
              <a:gd name="connsiteX232" fmla="*/ 76943 w 285553"/>
              <a:gd name="connsiteY232" fmla="*/ 41304 h 293009"/>
              <a:gd name="connsiteX233" fmla="*/ 76645 w 285553"/>
              <a:gd name="connsiteY233" fmla="*/ 40857 h 293009"/>
              <a:gd name="connsiteX234" fmla="*/ 76645 w 285553"/>
              <a:gd name="connsiteY234" fmla="*/ 39962 h 293009"/>
              <a:gd name="connsiteX235" fmla="*/ 76346 w 285553"/>
              <a:gd name="connsiteY235" fmla="*/ 39664 h 293009"/>
              <a:gd name="connsiteX236" fmla="*/ 74259 w 285553"/>
              <a:gd name="connsiteY236" fmla="*/ 39366 h 293009"/>
              <a:gd name="connsiteX237" fmla="*/ 72917 w 285553"/>
              <a:gd name="connsiteY237" fmla="*/ 38770 h 293009"/>
              <a:gd name="connsiteX238" fmla="*/ 72022 w 285553"/>
              <a:gd name="connsiteY238" fmla="*/ 38024 h 293009"/>
              <a:gd name="connsiteX239" fmla="*/ 70979 w 285553"/>
              <a:gd name="connsiteY239" fmla="*/ 35638 h 293009"/>
              <a:gd name="connsiteX240" fmla="*/ 70084 w 285553"/>
              <a:gd name="connsiteY240" fmla="*/ 35042 h 293009"/>
              <a:gd name="connsiteX241" fmla="*/ 68891 w 285553"/>
              <a:gd name="connsiteY241" fmla="*/ 35042 h 293009"/>
              <a:gd name="connsiteX242" fmla="*/ 68145 w 285553"/>
              <a:gd name="connsiteY242" fmla="*/ 35787 h 293009"/>
              <a:gd name="connsiteX243" fmla="*/ 67101 w 285553"/>
              <a:gd name="connsiteY243" fmla="*/ 37279 h 293009"/>
              <a:gd name="connsiteX244" fmla="*/ 65610 w 285553"/>
              <a:gd name="connsiteY244" fmla="*/ 37577 h 293009"/>
              <a:gd name="connsiteX245" fmla="*/ 65163 w 285553"/>
              <a:gd name="connsiteY245" fmla="*/ 38024 h 293009"/>
              <a:gd name="connsiteX246" fmla="*/ 66356 w 285553"/>
              <a:gd name="connsiteY246" fmla="*/ 40559 h 293009"/>
              <a:gd name="connsiteX247" fmla="*/ 66654 w 285553"/>
              <a:gd name="connsiteY247" fmla="*/ 41603 h 293009"/>
              <a:gd name="connsiteX248" fmla="*/ 66057 w 285553"/>
              <a:gd name="connsiteY248" fmla="*/ 41901 h 293009"/>
              <a:gd name="connsiteX249" fmla="*/ 63374 w 285553"/>
              <a:gd name="connsiteY249" fmla="*/ 41304 h 293009"/>
              <a:gd name="connsiteX250" fmla="*/ 62181 w 285553"/>
              <a:gd name="connsiteY250" fmla="*/ 42199 h 293009"/>
              <a:gd name="connsiteX251" fmla="*/ 61733 w 285553"/>
              <a:gd name="connsiteY251" fmla="*/ 43839 h 293009"/>
              <a:gd name="connsiteX252" fmla="*/ 62032 w 285553"/>
              <a:gd name="connsiteY252" fmla="*/ 45778 h 293009"/>
              <a:gd name="connsiteX253" fmla="*/ 62628 w 285553"/>
              <a:gd name="connsiteY253" fmla="*/ 48015 h 293009"/>
              <a:gd name="connsiteX254" fmla="*/ 61733 w 285553"/>
              <a:gd name="connsiteY254" fmla="*/ 48015 h 293009"/>
              <a:gd name="connsiteX255" fmla="*/ 60392 w 285553"/>
              <a:gd name="connsiteY255" fmla="*/ 45778 h 293009"/>
              <a:gd name="connsiteX256" fmla="*/ 59944 w 285553"/>
              <a:gd name="connsiteY256" fmla="*/ 45778 h 293009"/>
              <a:gd name="connsiteX257" fmla="*/ 59646 w 285553"/>
              <a:gd name="connsiteY257" fmla="*/ 46524 h 293009"/>
              <a:gd name="connsiteX258" fmla="*/ 58751 w 285553"/>
              <a:gd name="connsiteY258" fmla="*/ 46524 h 293009"/>
              <a:gd name="connsiteX259" fmla="*/ 58006 w 285553"/>
              <a:gd name="connsiteY259" fmla="*/ 49207 h 293009"/>
              <a:gd name="connsiteX260" fmla="*/ 57558 w 285553"/>
              <a:gd name="connsiteY260" fmla="*/ 49207 h 293009"/>
              <a:gd name="connsiteX261" fmla="*/ 57111 w 285553"/>
              <a:gd name="connsiteY261" fmla="*/ 47866 h 293009"/>
              <a:gd name="connsiteX262" fmla="*/ 57111 w 285553"/>
              <a:gd name="connsiteY262" fmla="*/ 46375 h 293009"/>
              <a:gd name="connsiteX263" fmla="*/ 57856 w 285553"/>
              <a:gd name="connsiteY263" fmla="*/ 44436 h 293009"/>
              <a:gd name="connsiteX264" fmla="*/ 56664 w 285553"/>
              <a:gd name="connsiteY264" fmla="*/ 43839 h 293009"/>
              <a:gd name="connsiteX265" fmla="*/ 55918 w 285553"/>
              <a:gd name="connsiteY265" fmla="*/ 42945 h 293009"/>
              <a:gd name="connsiteX266" fmla="*/ 55918 w 285553"/>
              <a:gd name="connsiteY266" fmla="*/ 41901 h 293009"/>
              <a:gd name="connsiteX267" fmla="*/ 57111 w 285553"/>
              <a:gd name="connsiteY267" fmla="*/ 40112 h 293009"/>
              <a:gd name="connsiteX268" fmla="*/ 57111 w 285553"/>
              <a:gd name="connsiteY268" fmla="*/ 39366 h 293009"/>
              <a:gd name="connsiteX269" fmla="*/ 56664 w 285553"/>
              <a:gd name="connsiteY269" fmla="*/ 38322 h 293009"/>
              <a:gd name="connsiteX270" fmla="*/ 55918 w 285553"/>
              <a:gd name="connsiteY270" fmla="*/ 37129 h 293009"/>
              <a:gd name="connsiteX271" fmla="*/ 54874 w 285553"/>
              <a:gd name="connsiteY271" fmla="*/ 36384 h 293009"/>
              <a:gd name="connsiteX272" fmla="*/ 54129 w 285553"/>
              <a:gd name="connsiteY272" fmla="*/ 35042 h 293009"/>
              <a:gd name="connsiteX273" fmla="*/ 54129 w 285553"/>
              <a:gd name="connsiteY273" fmla="*/ 29674 h 293009"/>
              <a:gd name="connsiteX274" fmla="*/ 53830 w 285553"/>
              <a:gd name="connsiteY274" fmla="*/ 27884 h 293009"/>
              <a:gd name="connsiteX275" fmla="*/ 53830 w 285553"/>
              <a:gd name="connsiteY275" fmla="*/ 25648 h 293009"/>
              <a:gd name="connsiteX276" fmla="*/ 56514 w 285553"/>
              <a:gd name="connsiteY276" fmla="*/ 13569 h 293009"/>
              <a:gd name="connsiteX277" fmla="*/ 57707 w 285553"/>
              <a:gd name="connsiteY277" fmla="*/ 11631 h 293009"/>
              <a:gd name="connsiteX278" fmla="*/ 58154 w 285553"/>
              <a:gd name="connsiteY278" fmla="*/ 9991 h 293009"/>
              <a:gd name="connsiteX279" fmla="*/ 59198 w 285553"/>
              <a:gd name="connsiteY279" fmla="*/ 2684 h 293009"/>
              <a:gd name="connsiteX280" fmla="*/ 59198 w 285553"/>
              <a:gd name="connsiteY280" fmla="*/ 1342 h 293009"/>
              <a:gd name="connsiteX281" fmla="*/ 58751 w 285553"/>
              <a:gd name="connsiteY281" fmla="*/ 596 h 293009"/>
              <a:gd name="connsiteX282" fmla="*/ 58154 w 285553"/>
              <a:gd name="connsiteY282" fmla="*/ 596 h 293009"/>
              <a:gd name="connsiteX283" fmla="*/ 57558 w 285553"/>
              <a:gd name="connsiteY283" fmla="*/ 596 h 293009"/>
              <a:gd name="connsiteX284" fmla="*/ 56962 w 285553"/>
              <a:gd name="connsiteY284" fmla="*/ 298 h 293009"/>
              <a:gd name="connsiteX285" fmla="*/ 56962 w 285553"/>
              <a:gd name="connsiteY285" fmla="*/ 298 h 293009"/>
              <a:gd name="connsiteX286" fmla="*/ 53830 w 285553"/>
              <a:gd name="connsiteY286" fmla="*/ 149 h 293009"/>
              <a:gd name="connsiteX287" fmla="*/ 31761 w 285553"/>
              <a:gd name="connsiteY287" fmla="*/ 149 h 293009"/>
              <a:gd name="connsiteX288" fmla="*/ 31314 w 285553"/>
              <a:gd name="connsiteY288" fmla="*/ 0 h 293009"/>
              <a:gd name="connsiteX289" fmla="*/ 29525 w 285553"/>
              <a:gd name="connsiteY289" fmla="*/ 298 h 293009"/>
              <a:gd name="connsiteX290" fmla="*/ 27735 w 285553"/>
              <a:gd name="connsiteY290" fmla="*/ 1491 h 293009"/>
              <a:gd name="connsiteX291" fmla="*/ 25797 w 285553"/>
              <a:gd name="connsiteY291" fmla="*/ 1938 h 293009"/>
              <a:gd name="connsiteX292" fmla="*/ 23709 w 285553"/>
              <a:gd name="connsiteY292" fmla="*/ 1938 h 293009"/>
              <a:gd name="connsiteX293" fmla="*/ 23411 w 285553"/>
              <a:gd name="connsiteY293" fmla="*/ 1938 h 293009"/>
              <a:gd name="connsiteX294" fmla="*/ 22516 w 285553"/>
              <a:gd name="connsiteY294" fmla="*/ 2386 h 293009"/>
              <a:gd name="connsiteX295" fmla="*/ 22516 w 285553"/>
              <a:gd name="connsiteY295" fmla="*/ 3728 h 293009"/>
              <a:gd name="connsiteX296" fmla="*/ 23262 w 285553"/>
              <a:gd name="connsiteY296" fmla="*/ 5815 h 293009"/>
              <a:gd name="connsiteX297" fmla="*/ 26542 w 285553"/>
              <a:gd name="connsiteY297" fmla="*/ 10140 h 293009"/>
              <a:gd name="connsiteX298" fmla="*/ 28630 w 285553"/>
              <a:gd name="connsiteY298" fmla="*/ 10885 h 293009"/>
              <a:gd name="connsiteX299" fmla="*/ 29972 w 285553"/>
              <a:gd name="connsiteY299" fmla="*/ 12526 h 293009"/>
              <a:gd name="connsiteX300" fmla="*/ 31314 w 285553"/>
              <a:gd name="connsiteY300" fmla="*/ 15359 h 293009"/>
              <a:gd name="connsiteX301" fmla="*/ 31761 w 285553"/>
              <a:gd name="connsiteY301" fmla="*/ 18937 h 293009"/>
              <a:gd name="connsiteX302" fmla="*/ 31165 w 285553"/>
              <a:gd name="connsiteY302" fmla="*/ 23262 h 293009"/>
              <a:gd name="connsiteX303" fmla="*/ 31463 w 285553"/>
              <a:gd name="connsiteY303" fmla="*/ 26393 h 293009"/>
              <a:gd name="connsiteX304" fmla="*/ 32656 w 285553"/>
              <a:gd name="connsiteY304" fmla="*/ 28481 h 293009"/>
              <a:gd name="connsiteX305" fmla="*/ 32954 w 285553"/>
              <a:gd name="connsiteY305" fmla="*/ 31165 h 293009"/>
              <a:gd name="connsiteX306" fmla="*/ 32358 w 285553"/>
              <a:gd name="connsiteY306" fmla="*/ 34445 h 293009"/>
              <a:gd name="connsiteX307" fmla="*/ 31612 w 285553"/>
              <a:gd name="connsiteY307" fmla="*/ 36384 h 293009"/>
              <a:gd name="connsiteX308" fmla="*/ 30867 w 285553"/>
              <a:gd name="connsiteY308" fmla="*/ 36980 h 293009"/>
              <a:gd name="connsiteX309" fmla="*/ 29972 w 285553"/>
              <a:gd name="connsiteY309" fmla="*/ 37279 h 293009"/>
              <a:gd name="connsiteX310" fmla="*/ 28779 w 285553"/>
              <a:gd name="connsiteY310" fmla="*/ 36980 h 293009"/>
              <a:gd name="connsiteX311" fmla="*/ 27288 w 285553"/>
              <a:gd name="connsiteY311" fmla="*/ 37279 h 293009"/>
              <a:gd name="connsiteX312" fmla="*/ 25648 w 285553"/>
              <a:gd name="connsiteY312" fmla="*/ 37875 h 293009"/>
              <a:gd name="connsiteX313" fmla="*/ 24604 w 285553"/>
              <a:gd name="connsiteY313" fmla="*/ 37875 h 293009"/>
              <a:gd name="connsiteX314" fmla="*/ 24008 w 285553"/>
              <a:gd name="connsiteY314" fmla="*/ 38621 h 293009"/>
              <a:gd name="connsiteX315" fmla="*/ 21622 w 285553"/>
              <a:gd name="connsiteY315" fmla="*/ 43690 h 293009"/>
              <a:gd name="connsiteX316" fmla="*/ 21174 w 285553"/>
              <a:gd name="connsiteY316" fmla="*/ 44436 h 293009"/>
              <a:gd name="connsiteX317" fmla="*/ 21472 w 285553"/>
              <a:gd name="connsiteY317" fmla="*/ 44883 h 293009"/>
              <a:gd name="connsiteX318" fmla="*/ 22516 w 285553"/>
              <a:gd name="connsiteY318" fmla="*/ 45778 h 293009"/>
              <a:gd name="connsiteX319" fmla="*/ 21920 w 285553"/>
              <a:gd name="connsiteY319" fmla="*/ 47418 h 293009"/>
              <a:gd name="connsiteX320" fmla="*/ 21622 w 285553"/>
              <a:gd name="connsiteY320" fmla="*/ 47866 h 293009"/>
              <a:gd name="connsiteX321" fmla="*/ 21174 w 285553"/>
              <a:gd name="connsiteY321" fmla="*/ 49357 h 293009"/>
              <a:gd name="connsiteX322" fmla="*/ 21472 w 285553"/>
              <a:gd name="connsiteY322" fmla="*/ 50699 h 293009"/>
              <a:gd name="connsiteX323" fmla="*/ 22069 w 285553"/>
              <a:gd name="connsiteY323" fmla="*/ 51146 h 293009"/>
              <a:gd name="connsiteX324" fmla="*/ 23709 w 285553"/>
              <a:gd name="connsiteY324" fmla="*/ 51743 h 293009"/>
              <a:gd name="connsiteX325" fmla="*/ 26095 w 285553"/>
              <a:gd name="connsiteY325" fmla="*/ 52190 h 293009"/>
              <a:gd name="connsiteX326" fmla="*/ 28928 w 285553"/>
              <a:gd name="connsiteY326" fmla="*/ 53383 h 293009"/>
              <a:gd name="connsiteX327" fmla="*/ 30717 w 285553"/>
              <a:gd name="connsiteY327" fmla="*/ 53383 h 293009"/>
              <a:gd name="connsiteX328" fmla="*/ 31165 w 285553"/>
              <a:gd name="connsiteY328" fmla="*/ 54427 h 293009"/>
              <a:gd name="connsiteX329" fmla="*/ 31165 w 285553"/>
              <a:gd name="connsiteY329" fmla="*/ 55918 h 293009"/>
              <a:gd name="connsiteX330" fmla="*/ 31612 w 285553"/>
              <a:gd name="connsiteY330" fmla="*/ 57260 h 293009"/>
              <a:gd name="connsiteX331" fmla="*/ 31612 w 285553"/>
              <a:gd name="connsiteY331" fmla="*/ 59496 h 293009"/>
              <a:gd name="connsiteX332" fmla="*/ 31016 w 285553"/>
              <a:gd name="connsiteY332" fmla="*/ 61584 h 293009"/>
              <a:gd name="connsiteX333" fmla="*/ 28183 w 285553"/>
              <a:gd name="connsiteY333" fmla="*/ 62479 h 293009"/>
              <a:gd name="connsiteX334" fmla="*/ 26692 w 285553"/>
              <a:gd name="connsiteY334" fmla="*/ 63523 h 293009"/>
              <a:gd name="connsiteX335" fmla="*/ 26244 w 285553"/>
              <a:gd name="connsiteY335" fmla="*/ 63970 h 293009"/>
              <a:gd name="connsiteX336" fmla="*/ 26542 w 285553"/>
              <a:gd name="connsiteY336" fmla="*/ 64566 h 293009"/>
              <a:gd name="connsiteX337" fmla="*/ 26542 w 285553"/>
              <a:gd name="connsiteY337" fmla="*/ 65312 h 293009"/>
              <a:gd name="connsiteX338" fmla="*/ 24008 w 285553"/>
              <a:gd name="connsiteY338" fmla="*/ 67399 h 293009"/>
              <a:gd name="connsiteX339" fmla="*/ 21174 w 285553"/>
              <a:gd name="connsiteY339" fmla="*/ 70084 h 293009"/>
              <a:gd name="connsiteX340" fmla="*/ 20578 w 285553"/>
              <a:gd name="connsiteY340" fmla="*/ 71873 h 293009"/>
              <a:gd name="connsiteX341" fmla="*/ 19981 w 285553"/>
              <a:gd name="connsiteY341" fmla="*/ 73961 h 293009"/>
              <a:gd name="connsiteX342" fmla="*/ 19236 w 285553"/>
              <a:gd name="connsiteY342" fmla="*/ 75302 h 293009"/>
              <a:gd name="connsiteX343" fmla="*/ 17148 w 285553"/>
              <a:gd name="connsiteY343" fmla="*/ 77241 h 293009"/>
              <a:gd name="connsiteX344" fmla="*/ 15061 w 285553"/>
              <a:gd name="connsiteY344" fmla="*/ 81118 h 293009"/>
              <a:gd name="connsiteX345" fmla="*/ 14017 w 285553"/>
              <a:gd name="connsiteY345" fmla="*/ 83653 h 293009"/>
              <a:gd name="connsiteX346" fmla="*/ 8798 w 285553"/>
              <a:gd name="connsiteY346" fmla="*/ 89767 h 293009"/>
              <a:gd name="connsiteX347" fmla="*/ 4175 w 285553"/>
              <a:gd name="connsiteY347" fmla="*/ 92749 h 293009"/>
              <a:gd name="connsiteX348" fmla="*/ 2833 w 285553"/>
              <a:gd name="connsiteY348" fmla="*/ 93793 h 293009"/>
              <a:gd name="connsiteX349" fmla="*/ 1044 w 285553"/>
              <a:gd name="connsiteY349" fmla="*/ 93793 h 293009"/>
              <a:gd name="connsiteX350" fmla="*/ 1044 w 285553"/>
              <a:gd name="connsiteY350" fmla="*/ 94687 h 293009"/>
              <a:gd name="connsiteX351" fmla="*/ 149 w 285553"/>
              <a:gd name="connsiteY351" fmla="*/ 102889 h 293009"/>
              <a:gd name="connsiteX352" fmla="*/ 149 w 285553"/>
              <a:gd name="connsiteY352" fmla="*/ 105424 h 293009"/>
              <a:gd name="connsiteX353" fmla="*/ 0 w 285553"/>
              <a:gd name="connsiteY353" fmla="*/ 105871 h 293009"/>
              <a:gd name="connsiteX354" fmla="*/ 0 w 285553"/>
              <a:gd name="connsiteY354" fmla="*/ 106169 h 293009"/>
              <a:gd name="connsiteX355" fmla="*/ 1044 w 285553"/>
              <a:gd name="connsiteY355" fmla="*/ 106318 h 293009"/>
              <a:gd name="connsiteX356" fmla="*/ 2237 w 285553"/>
              <a:gd name="connsiteY356" fmla="*/ 107064 h 293009"/>
              <a:gd name="connsiteX357" fmla="*/ 3877 w 285553"/>
              <a:gd name="connsiteY357" fmla="*/ 108257 h 293009"/>
              <a:gd name="connsiteX358" fmla="*/ 5070 w 285553"/>
              <a:gd name="connsiteY358" fmla="*/ 109748 h 293009"/>
              <a:gd name="connsiteX359" fmla="*/ 5666 w 285553"/>
              <a:gd name="connsiteY359" fmla="*/ 111686 h 293009"/>
              <a:gd name="connsiteX360" fmla="*/ 5666 w 285553"/>
              <a:gd name="connsiteY360" fmla="*/ 112879 h 293009"/>
              <a:gd name="connsiteX361" fmla="*/ 5368 w 285553"/>
              <a:gd name="connsiteY361" fmla="*/ 113327 h 293009"/>
              <a:gd name="connsiteX362" fmla="*/ 5368 w 285553"/>
              <a:gd name="connsiteY362" fmla="*/ 115713 h 293009"/>
              <a:gd name="connsiteX363" fmla="*/ 4921 w 285553"/>
              <a:gd name="connsiteY363" fmla="*/ 115862 h 293009"/>
              <a:gd name="connsiteX364" fmla="*/ 4474 w 285553"/>
              <a:gd name="connsiteY364" fmla="*/ 118396 h 293009"/>
              <a:gd name="connsiteX365" fmla="*/ 3877 w 285553"/>
              <a:gd name="connsiteY365" fmla="*/ 119739 h 293009"/>
              <a:gd name="connsiteX366" fmla="*/ 3877 w 285553"/>
              <a:gd name="connsiteY366" fmla="*/ 121379 h 293009"/>
              <a:gd name="connsiteX367" fmla="*/ 5517 w 285553"/>
              <a:gd name="connsiteY367" fmla="*/ 123019 h 293009"/>
              <a:gd name="connsiteX368" fmla="*/ 6859 w 285553"/>
              <a:gd name="connsiteY368" fmla="*/ 125852 h 293009"/>
              <a:gd name="connsiteX369" fmla="*/ 8350 w 285553"/>
              <a:gd name="connsiteY369" fmla="*/ 129729 h 293009"/>
              <a:gd name="connsiteX370" fmla="*/ 9096 w 285553"/>
              <a:gd name="connsiteY370" fmla="*/ 132115 h 293009"/>
              <a:gd name="connsiteX371" fmla="*/ 9096 w 285553"/>
              <a:gd name="connsiteY371" fmla="*/ 133159 h 293009"/>
              <a:gd name="connsiteX372" fmla="*/ 8202 w 285553"/>
              <a:gd name="connsiteY372" fmla="*/ 134203 h 293009"/>
              <a:gd name="connsiteX373" fmla="*/ 6561 w 285553"/>
              <a:gd name="connsiteY373" fmla="*/ 135395 h 293009"/>
              <a:gd name="connsiteX374" fmla="*/ 5517 w 285553"/>
              <a:gd name="connsiteY374" fmla="*/ 135843 h 293009"/>
              <a:gd name="connsiteX375" fmla="*/ 5070 w 285553"/>
              <a:gd name="connsiteY375" fmla="*/ 135843 h 293009"/>
              <a:gd name="connsiteX376" fmla="*/ 4474 w 285553"/>
              <a:gd name="connsiteY376" fmla="*/ 135843 h 293009"/>
              <a:gd name="connsiteX377" fmla="*/ 3728 w 285553"/>
              <a:gd name="connsiteY377" fmla="*/ 136588 h 293009"/>
              <a:gd name="connsiteX378" fmla="*/ 3281 w 285553"/>
              <a:gd name="connsiteY378" fmla="*/ 138378 h 293009"/>
              <a:gd name="connsiteX379" fmla="*/ 2982 w 285553"/>
              <a:gd name="connsiteY379" fmla="*/ 141211 h 293009"/>
              <a:gd name="connsiteX380" fmla="*/ 2982 w 285553"/>
              <a:gd name="connsiteY380" fmla="*/ 142553 h 293009"/>
              <a:gd name="connsiteX381" fmla="*/ 3728 w 285553"/>
              <a:gd name="connsiteY381" fmla="*/ 143746 h 293009"/>
              <a:gd name="connsiteX382" fmla="*/ 5666 w 285553"/>
              <a:gd name="connsiteY382" fmla="*/ 145983 h 293009"/>
              <a:gd name="connsiteX383" fmla="*/ 8947 w 285553"/>
              <a:gd name="connsiteY383" fmla="*/ 148965 h 293009"/>
              <a:gd name="connsiteX384" fmla="*/ 8947 w 285553"/>
              <a:gd name="connsiteY384" fmla="*/ 149412 h 293009"/>
              <a:gd name="connsiteX385" fmla="*/ 9544 w 285553"/>
              <a:gd name="connsiteY385" fmla="*/ 149412 h 293009"/>
              <a:gd name="connsiteX386" fmla="*/ 11035 w 285553"/>
              <a:gd name="connsiteY386" fmla="*/ 148518 h 293009"/>
              <a:gd name="connsiteX387" fmla="*/ 12824 w 285553"/>
              <a:gd name="connsiteY387" fmla="*/ 148219 h 293009"/>
              <a:gd name="connsiteX388" fmla="*/ 14017 w 285553"/>
              <a:gd name="connsiteY388" fmla="*/ 148219 h 293009"/>
              <a:gd name="connsiteX389" fmla="*/ 14763 w 285553"/>
              <a:gd name="connsiteY389" fmla="*/ 148965 h 293009"/>
              <a:gd name="connsiteX390" fmla="*/ 15210 w 285553"/>
              <a:gd name="connsiteY390" fmla="*/ 149711 h 293009"/>
              <a:gd name="connsiteX391" fmla="*/ 18341 w 285553"/>
              <a:gd name="connsiteY391" fmla="*/ 152544 h 293009"/>
              <a:gd name="connsiteX392" fmla="*/ 19832 w 285553"/>
              <a:gd name="connsiteY392" fmla="*/ 154631 h 293009"/>
              <a:gd name="connsiteX393" fmla="*/ 20876 w 285553"/>
              <a:gd name="connsiteY393" fmla="*/ 157017 h 293009"/>
              <a:gd name="connsiteX394" fmla="*/ 22367 w 285553"/>
              <a:gd name="connsiteY394" fmla="*/ 159105 h 293009"/>
              <a:gd name="connsiteX395" fmla="*/ 24306 w 285553"/>
              <a:gd name="connsiteY395" fmla="*/ 160894 h 293009"/>
              <a:gd name="connsiteX396" fmla="*/ 25200 w 285553"/>
              <a:gd name="connsiteY396" fmla="*/ 162833 h 293009"/>
              <a:gd name="connsiteX397" fmla="*/ 25200 w 285553"/>
              <a:gd name="connsiteY397" fmla="*/ 164771 h 293009"/>
              <a:gd name="connsiteX398" fmla="*/ 24604 w 285553"/>
              <a:gd name="connsiteY398" fmla="*/ 165815 h 293009"/>
              <a:gd name="connsiteX399" fmla="*/ 24008 w 285553"/>
              <a:gd name="connsiteY399" fmla="*/ 165815 h 293009"/>
              <a:gd name="connsiteX400" fmla="*/ 23858 w 285553"/>
              <a:gd name="connsiteY400" fmla="*/ 166113 h 293009"/>
              <a:gd name="connsiteX401" fmla="*/ 24156 w 285553"/>
              <a:gd name="connsiteY401" fmla="*/ 167455 h 293009"/>
              <a:gd name="connsiteX402" fmla="*/ 25648 w 285553"/>
              <a:gd name="connsiteY402" fmla="*/ 170437 h 293009"/>
              <a:gd name="connsiteX403" fmla="*/ 26244 w 285553"/>
              <a:gd name="connsiteY403" fmla="*/ 173122 h 293009"/>
              <a:gd name="connsiteX404" fmla="*/ 25946 w 285553"/>
              <a:gd name="connsiteY404" fmla="*/ 175507 h 293009"/>
              <a:gd name="connsiteX405" fmla="*/ 26394 w 285553"/>
              <a:gd name="connsiteY405" fmla="*/ 177595 h 293009"/>
              <a:gd name="connsiteX406" fmla="*/ 27437 w 285553"/>
              <a:gd name="connsiteY406" fmla="*/ 179533 h 293009"/>
              <a:gd name="connsiteX407" fmla="*/ 29525 w 285553"/>
              <a:gd name="connsiteY407" fmla="*/ 182068 h 293009"/>
              <a:gd name="connsiteX408" fmla="*/ 32209 w 285553"/>
              <a:gd name="connsiteY408" fmla="*/ 187884 h 293009"/>
              <a:gd name="connsiteX409" fmla="*/ 34297 w 285553"/>
              <a:gd name="connsiteY409" fmla="*/ 191313 h 293009"/>
              <a:gd name="connsiteX410" fmla="*/ 34297 w 285553"/>
              <a:gd name="connsiteY410" fmla="*/ 192357 h 293009"/>
              <a:gd name="connsiteX411" fmla="*/ 34744 w 285553"/>
              <a:gd name="connsiteY411" fmla="*/ 192954 h 293009"/>
              <a:gd name="connsiteX412" fmla="*/ 35639 w 285553"/>
              <a:gd name="connsiteY412" fmla="*/ 193550 h 293009"/>
              <a:gd name="connsiteX413" fmla="*/ 35639 w 285553"/>
              <a:gd name="connsiteY413" fmla="*/ 193997 h 293009"/>
              <a:gd name="connsiteX414" fmla="*/ 35340 w 285553"/>
              <a:gd name="connsiteY414" fmla="*/ 194594 h 293009"/>
              <a:gd name="connsiteX415" fmla="*/ 35340 w 285553"/>
              <a:gd name="connsiteY415" fmla="*/ 195339 h 293009"/>
              <a:gd name="connsiteX416" fmla="*/ 35787 w 285553"/>
              <a:gd name="connsiteY416" fmla="*/ 196681 h 293009"/>
              <a:gd name="connsiteX417" fmla="*/ 37130 w 285553"/>
              <a:gd name="connsiteY417" fmla="*/ 198471 h 293009"/>
              <a:gd name="connsiteX418" fmla="*/ 39366 w 285553"/>
              <a:gd name="connsiteY418" fmla="*/ 200708 h 293009"/>
              <a:gd name="connsiteX419" fmla="*/ 40410 w 285553"/>
              <a:gd name="connsiteY419" fmla="*/ 202497 h 293009"/>
              <a:gd name="connsiteX420" fmla="*/ 40410 w 285553"/>
              <a:gd name="connsiteY420" fmla="*/ 203839 h 293009"/>
              <a:gd name="connsiteX421" fmla="*/ 40708 w 285553"/>
              <a:gd name="connsiteY421" fmla="*/ 205181 h 293009"/>
              <a:gd name="connsiteX422" fmla="*/ 41603 w 285553"/>
              <a:gd name="connsiteY422" fmla="*/ 206523 h 293009"/>
              <a:gd name="connsiteX423" fmla="*/ 41603 w 285553"/>
              <a:gd name="connsiteY423" fmla="*/ 206523 h 293009"/>
              <a:gd name="connsiteX424" fmla="*/ 45927 w 285553"/>
              <a:gd name="connsiteY424" fmla="*/ 206523 h 293009"/>
              <a:gd name="connsiteX425" fmla="*/ 48462 w 285553"/>
              <a:gd name="connsiteY425" fmla="*/ 207865 h 293009"/>
              <a:gd name="connsiteX426" fmla="*/ 50699 w 285553"/>
              <a:gd name="connsiteY426" fmla="*/ 209505 h 293009"/>
              <a:gd name="connsiteX427" fmla="*/ 51295 w 285553"/>
              <a:gd name="connsiteY427" fmla="*/ 212040 h 293009"/>
              <a:gd name="connsiteX428" fmla="*/ 52787 w 285553"/>
              <a:gd name="connsiteY428" fmla="*/ 213680 h 293009"/>
              <a:gd name="connsiteX429" fmla="*/ 54427 w 285553"/>
              <a:gd name="connsiteY429" fmla="*/ 214873 h 293009"/>
              <a:gd name="connsiteX430" fmla="*/ 55172 w 285553"/>
              <a:gd name="connsiteY430" fmla="*/ 214873 h 293009"/>
              <a:gd name="connsiteX431" fmla="*/ 56365 w 285553"/>
              <a:gd name="connsiteY431" fmla="*/ 214724 h 293009"/>
              <a:gd name="connsiteX432" fmla="*/ 58304 w 285553"/>
              <a:gd name="connsiteY432" fmla="*/ 214724 h 293009"/>
              <a:gd name="connsiteX433" fmla="*/ 60093 w 285553"/>
              <a:gd name="connsiteY433" fmla="*/ 215172 h 293009"/>
              <a:gd name="connsiteX434" fmla="*/ 60988 w 285553"/>
              <a:gd name="connsiteY434" fmla="*/ 215768 h 293009"/>
              <a:gd name="connsiteX435" fmla="*/ 60988 w 285553"/>
              <a:gd name="connsiteY435" fmla="*/ 217856 h 293009"/>
              <a:gd name="connsiteX436" fmla="*/ 61584 w 285553"/>
              <a:gd name="connsiteY436" fmla="*/ 218750 h 293009"/>
              <a:gd name="connsiteX437" fmla="*/ 63970 w 285553"/>
              <a:gd name="connsiteY437" fmla="*/ 219049 h 293009"/>
              <a:gd name="connsiteX438" fmla="*/ 66505 w 285553"/>
              <a:gd name="connsiteY438" fmla="*/ 219049 h 293009"/>
              <a:gd name="connsiteX439" fmla="*/ 68891 w 285553"/>
              <a:gd name="connsiteY439" fmla="*/ 220689 h 293009"/>
              <a:gd name="connsiteX440" fmla="*/ 71426 w 285553"/>
              <a:gd name="connsiteY440" fmla="*/ 220987 h 293009"/>
              <a:gd name="connsiteX441" fmla="*/ 74408 w 285553"/>
              <a:gd name="connsiteY441" fmla="*/ 221584 h 293009"/>
              <a:gd name="connsiteX442" fmla="*/ 75899 w 285553"/>
              <a:gd name="connsiteY442" fmla="*/ 223075 h 293009"/>
              <a:gd name="connsiteX443" fmla="*/ 79031 w 285553"/>
              <a:gd name="connsiteY443" fmla="*/ 224715 h 293009"/>
              <a:gd name="connsiteX444" fmla="*/ 82907 w 285553"/>
              <a:gd name="connsiteY444" fmla="*/ 226206 h 293009"/>
              <a:gd name="connsiteX445" fmla="*/ 85741 w 285553"/>
              <a:gd name="connsiteY445" fmla="*/ 227846 h 293009"/>
              <a:gd name="connsiteX446" fmla="*/ 87232 w 285553"/>
              <a:gd name="connsiteY446" fmla="*/ 228592 h 293009"/>
              <a:gd name="connsiteX447" fmla="*/ 87679 w 285553"/>
              <a:gd name="connsiteY447" fmla="*/ 228592 h 293009"/>
              <a:gd name="connsiteX448" fmla="*/ 88574 w 285553"/>
              <a:gd name="connsiteY448" fmla="*/ 228294 h 293009"/>
              <a:gd name="connsiteX449" fmla="*/ 92749 w 285553"/>
              <a:gd name="connsiteY449" fmla="*/ 231127 h 293009"/>
              <a:gd name="connsiteX450" fmla="*/ 95284 w 285553"/>
              <a:gd name="connsiteY450" fmla="*/ 231127 h 293009"/>
              <a:gd name="connsiteX451" fmla="*/ 98117 w 285553"/>
              <a:gd name="connsiteY451" fmla="*/ 231723 h 293009"/>
              <a:gd name="connsiteX452" fmla="*/ 100503 w 285553"/>
              <a:gd name="connsiteY452" fmla="*/ 234109 h 293009"/>
              <a:gd name="connsiteX453" fmla="*/ 101696 w 285553"/>
              <a:gd name="connsiteY453" fmla="*/ 234407 h 293009"/>
              <a:gd name="connsiteX454" fmla="*/ 103336 w 285553"/>
              <a:gd name="connsiteY454" fmla="*/ 234109 h 293009"/>
              <a:gd name="connsiteX455" fmla="*/ 107810 w 285553"/>
              <a:gd name="connsiteY455" fmla="*/ 233811 h 293009"/>
              <a:gd name="connsiteX456" fmla="*/ 109599 w 285553"/>
              <a:gd name="connsiteY456" fmla="*/ 234109 h 293009"/>
              <a:gd name="connsiteX457" fmla="*/ 111985 w 285553"/>
              <a:gd name="connsiteY457" fmla="*/ 235600 h 293009"/>
              <a:gd name="connsiteX458" fmla="*/ 112880 w 285553"/>
              <a:gd name="connsiteY458" fmla="*/ 235600 h 293009"/>
              <a:gd name="connsiteX459" fmla="*/ 114371 w 285553"/>
              <a:gd name="connsiteY459" fmla="*/ 235899 h 293009"/>
              <a:gd name="connsiteX460" fmla="*/ 114669 w 285553"/>
              <a:gd name="connsiteY460" fmla="*/ 235451 h 293009"/>
              <a:gd name="connsiteX461" fmla="*/ 114669 w 285553"/>
              <a:gd name="connsiteY461" fmla="*/ 234557 h 293009"/>
              <a:gd name="connsiteX462" fmla="*/ 114669 w 285553"/>
              <a:gd name="connsiteY462" fmla="*/ 232916 h 293009"/>
              <a:gd name="connsiteX463" fmla="*/ 114967 w 285553"/>
              <a:gd name="connsiteY463" fmla="*/ 232022 h 293009"/>
              <a:gd name="connsiteX464" fmla="*/ 115862 w 285553"/>
              <a:gd name="connsiteY464" fmla="*/ 230978 h 293009"/>
              <a:gd name="connsiteX465" fmla="*/ 118247 w 285553"/>
              <a:gd name="connsiteY465" fmla="*/ 232171 h 293009"/>
              <a:gd name="connsiteX466" fmla="*/ 124361 w 285553"/>
              <a:gd name="connsiteY466" fmla="*/ 237539 h 293009"/>
              <a:gd name="connsiteX467" fmla="*/ 124361 w 285553"/>
              <a:gd name="connsiteY467" fmla="*/ 238284 h 293009"/>
              <a:gd name="connsiteX468" fmla="*/ 128388 w 285553"/>
              <a:gd name="connsiteY468" fmla="*/ 243653 h 293009"/>
              <a:gd name="connsiteX469" fmla="*/ 129730 w 285553"/>
              <a:gd name="connsiteY469" fmla="*/ 245889 h 293009"/>
              <a:gd name="connsiteX470" fmla="*/ 129730 w 285553"/>
              <a:gd name="connsiteY470" fmla="*/ 247082 h 293009"/>
              <a:gd name="connsiteX471" fmla="*/ 130922 w 285553"/>
              <a:gd name="connsiteY471" fmla="*/ 251705 h 293009"/>
              <a:gd name="connsiteX472" fmla="*/ 131221 w 285553"/>
              <a:gd name="connsiteY472" fmla="*/ 253941 h 293009"/>
              <a:gd name="connsiteX473" fmla="*/ 130922 w 285553"/>
              <a:gd name="connsiteY473" fmla="*/ 255582 h 293009"/>
              <a:gd name="connsiteX474" fmla="*/ 130922 w 285553"/>
              <a:gd name="connsiteY474" fmla="*/ 256924 h 293009"/>
              <a:gd name="connsiteX475" fmla="*/ 131370 w 285553"/>
              <a:gd name="connsiteY475" fmla="*/ 258862 h 293009"/>
              <a:gd name="connsiteX476" fmla="*/ 131370 w 285553"/>
              <a:gd name="connsiteY476" fmla="*/ 259608 h 293009"/>
              <a:gd name="connsiteX477" fmla="*/ 132563 w 285553"/>
              <a:gd name="connsiteY477" fmla="*/ 262441 h 293009"/>
              <a:gd name="connsiteX478" fmla="*/ 133159 w 285553"/>
              <a:gd name="connsiteY478" fmla="*/ 264827 h 293009"/>
              <a:gd name="connsiteX479" fmla="*/ 133159 w 285553"/>
              <a:gd name="connsiteY479" fmla="*/ 267063 h 293009"/>
              <a:gd name="connsiteX480" fmla="*/ 132861 w 285553"/>
              <a:gd name="connsiteY480" fmla="*/ 269300 h 293009"/>
              <a:gd name="connsiteX481" fmla="*/ 131668 w 285553"/>
              <a:gd name="connsiteY481" fmla="*/ 272581 h 293009"/>
              <a:gd name="connsiteX482" fmla="*/ 131668 w 285553"/>
              <a:gd name="connsiteY482" fmla="*/ 273923 h 293009"/>
              <a:gd name="connsiteX483" fmla="*/ 131668 w 285553"/>
              <a:gd name="connsiteY483" fmla="*/ 275116 h 293009"/>
              <a:gd name="connsiteX484" fmla="*/ 132413 w 285553"/>
              <a:gd name="connsiteY484" fmla="*/ 276458 h 293009"/>
              <a:gd name="connsiteX485" fmla="*/ 133755 w 285553"/>
              <a:gd name="connsiteY485" fmla="*/ 277800 h 293009"/>
              <a:gd name="connsiteX486" fmla="*/ 134799 w 285553"/>
              <a:gd name="connsiteY486" fmla="*/ 279440 h 293009"/>
              <a:gd name="connsiteX487" fmla="*/ 135545 w 285553"/>
              <a:gd name="connsiteY487" fmla="*/ 281378 h 293009"/>
              <a:gd name="connsiteX488" fmla="*/ 136141 w 285553"/>
              <a:gd name="connsiteY488" fmla="*/ 282273 h 293009"/>
              <a:gd name="connsiteX489" fmla="*/ 136887 w 285553"/>
              <a:gd name="connsiteY489" fmla="*/ 282273 h 293009"/>
              <a:gd name="connsiteX490" fmla="*/ 138229 w 285553"/>
              <a:gd name="connsiteY490" fmla="*/ 282571 h 293009"/>
              <a:gd name="connsiteX491" fmla="*/ 139273 w 285553"/>
              <a:gd name="connsiteY491" fmla="*/ 283764 h 293009"/>
              <a:gd name="connsiteX492" fmla="*/ 140466 w 285553"/>
              <a:gd name="connsiteY492" fmla="*/ 285703 h 293009"/>
              <a:gd name="connsiteX493" fmla="*/ 140913 w 285553"/>
              <a:gd name="connsiteY493" fmla="*/ 288088 h 293009"/>
              <a:gd name="connsiteX494" fmla="*/ 140913 w 285553"/>
              <a:gd name="connsiteY494" fmla="*/ 288983 h 293009"/>
              <a:gd name="connsiteX495" fmla="*/ 146878 w 285553"/>
              <a:gd name="connsiteY495" fmla="*/ 288983 h 293009"/>
              <a:gd name="connsiteX496" fmla="*/ 153141 w 285553"/>
              <a:gd name="connsiteY496" fmla="*/ 289281 h 293009"/>
              <a:gd name="connsiteX497" fmla="*/ 154035 w 285553"/>
              <a:gd name="connsiteY497" fmla="*/ 289281 h 293009"/>
              <a:gd name="connsiteX498" fmla="*/ 155377 w 285553"/>
              <a:gd name="connsiteY498" fmla="*/ 289878 h 293009"/>
              <a:gd name="connsiteX499" fmla="*/ 157017 w 285553"/>
              <a:gd name="connsiteY499" fmla="*/ 289878 h 293009"/>
              <a:gd name="connsiteX500" fmla="*/ 158807 w 285553"/>
              <a:gd name="connsiteY500" fmla="*/ 289281 h 293009"/>
              <a:gd name="connsiteX501" fmla="*/ 160745 w 285553"/>
              <a:gd name="connsiteY501" fmla="*/ 287939 h 293009"/>
              <a:gd name="connsiteX502" fmla="*/ 162833 w 285553"/>
              <a:gd name="connsiteY502" fmla="*/ 285703 h 293009"/>
              <a:gd name="connsiteX503" fmla="*/ 166113 w 285553"/>
              <a:gd name="connsiteY503" fmla="*/ 285703 h 293009"/>
              <a:gd name="connsiteX504" fmla="*/ 170587 w 285553"/>
              <a:gd name="connsiteY504" fmla="*/ 288088 h 293009"/>
              <a:gd name="connsiteX505" fmla="*/ 172973 w 285553"/>
              <a:gd name="connsiteY505" fmla="*/ 290027 h 293009"/>
              <a:gd name="connsiteX506" fmla="*/ 173420 w 285553"/>
              <a:gd name="connsiteY506" fmla="*/ 291667 h 293009"/>
              <a:gd name="connsiteX507" fmla="*/ 176402 w 285553"/>
              <a:gd name="connsiteY507" fmla="*/ 292711 h 293009"/>
              <a:gd name="connsiteX508" fmla="*/ 182068 w 285553"/>
              <a:gd name="connsiteY508" fmla="*/ 293009 h 293009"/>
              <a:gd name="connsiteX509" fmla="*/ 186095 w 285553"/>
              <a:gd name="connsiteY509" fmla="*/ 292115 h 293009"/>
              <a:gd name="connsiteX510" fmla="*/ 188629 w 285553"/>
              <a:gd name="connsiteY510" fmla="*/ 290027 h 293009"/>
              <a:gd name="connsiteX511" fmla="*/ 191314 w 285553"/>
              <a:gd name="connsiteY511" fmla="*/ 288983 h 293009"/>
              <a:gd name="connsiteX512" fmla="*/ 194147 w 285553"/>
              <a:gd name="connsiteY512" fmla="*/ 288983 h 293009"/>
              <a:gd name="connsiteX513" fmla="*/ 196234 w 285553"/>
              <a:gd name="connsiteY513" fmla="*/ 289580 h 293009"/>
              <a:gd name="connsiteX514" fmla="*/ 197726 w 285553"/>
              <a:gd name="connsiteY514" fmla="*/ 291071 h 293009"/>
              <a:gd name="connsiteX515" fmla="*/ 200410 w 285553"/>
              <a:gd name="connsiteY515" fmla="*/ 292115 h 293009"/>
              <a:gd name="connsiteX516" fmla="*/ 204435 w 285553"/>
              <a:gd name="connsiteY516" fmla="*/ 292711 h 293009"/>
              <a:gd name="connsiteX517" fmla="*/ 208909 w 285553"/>
              <a:gd name="connsiteY517" fmla="*/ 291667 h 293009"/>
              <a:gd name="connsiteX518" fmla="*/ 213681 w 285553"/>
              <a:gd name="connsiteY518" fmla="*/ 288983 h 293009"/>
              <a:gd name="connsiteX519" fmla="*/ 216365 w 285553"/>
              <a:gd name="connsiteY519" fmla="*/ 286299 h 293009"/>
              <a:gd name="connsiteX520" fmla="*/ 217110 w 285553"/>
              <a:gd name="connsiteY520" fmla="*/ 283466 h 293009"/>
              <a:gd name="connsiteX521" fmla="*/ 217856 w 285553"/>
              <a:gd name="connsiteY521" fmla="*/ 281677 h 293009"/>
              <a:gd name="connsiteX522" fmla="*/ 218751 w 285553"/>
              <a:gd name="connsiteY522" fmla="*/ 281080 h 293009"/>
              <a:gd name="connsiteX523" fmla="*/ 221285 w 285553"/>
              <a:gd name="connsiteY523" fmla="*/ 280782 h 293009"/>
              <a:gd name="connsiteX524" fmla="*/ 225461 w 285553"/>
              <a:gd name="connsiteY524" fmla="*/ 280782 h 293009"/>
              <a:gd name="connsiteX525" fmla="*/ 229040 w 285553"/>
              <a:gd name="connsiteY525" fmla="*/ 281527 h 293009"/>
              <a:gd name="connsiteX526" fmla="*/ 233662 w 285553"/>
              <a:gd name="connsiteY526" fmla="*/ 284361 h 293009"/>
              <a:gd name="connsiteX527" fmla="*/ 236644 w 285553"/>
              <a:gd name="connsiteY527" fmla="*/ 282422 h 293009"/>
              <a:gd name="connsiteX528" fmla="*/ 241714 w 285553"/>
              <a:gd name="connsiteY528" fmla="*/ 279142 h 293009"/>
              <a:gd name="connsiteX529" fmla="*/ 246784 w 285553"/>
              <a:gd name="connsiteY529" fmla="*/ 277501 h 293009"/>
              <a:gd name="connsiteX530" fmla="*/ 251556 w 285553"/>
              <a:gd name="connsiteY530" fmla="*/ 277501 h 293009"/>
              <a:gd name="connsiteX531" fmla="*/ 255582 w 285553"/>
              <a:gd name="connsiteY531" fmla="*/ 276309 h 293009"/>
              <a:gd name="connsiteX532" fmla="*/ 258713 w 285553"/>
              <a:gd name="connsiteY532" fmla="*/ 273923 h 293009"/>
              <a:gd name="connsiteX533" fmla="*/ 261994 w 285553"/>
              <a:gd name="connsiteY533" fmla="*/ 272431 h 293009"/>
              <a:gd name="connsiteX534" fmla="*/ 265424 w 285553"/>
              <a:gd name="connsiteY534" fmla="*/ 271835 h 293009"/>
              <a:gd name="connsiteX535" fmla="*/ 268704 w 285553"/>
              <a:gd name="connsiteY535" fmla="*/ 270642 h 293009"/>
              <a:gd name="connsiteX536" fmla="*/ 273177 w 285553"/>
              <a:gd name="connsiteY536" fmla="*/ 268107 h 293009"/>
              <a:gd name="connsiteX537" fmla="*/ 277800 w 285553"/>
              <a:gd name="connsiteY537" fmla="*/ 264379 h 293009"/>
              <a:gd name="connsiteX538" fmla="*/ 282572 w 285553"/>
              <a:gd name="connsiteY538" fmla="*/ 260652 h 293009"/>
              <a:gd name="connsiteX539" fmla="*/ 285554 w 285553"/>
              <a:gd name="connsiteY539" fmla="*/ 258266 h 293009"/>
              <a:gd name="connsiteX540" fmla="*/ 285256 w 285553"/>
              <a:gd name="connsiteY540" fmla="*/ 257669 h 293009"/>
              <a:gd name="connsiteX541" fmla="*/ 84995 w 285553"/>
              <a:gd name="connsiteY541" fmla="*/ 29823 h 293009"/>
              <a:gd name="connsiteX542" fmla="*/ 86188 w 285553"/>
              <a:gd name="connsiteY542" fmla="*/ 30419 h 293009"/>
              <a:gd name="connsiteX543" fmla="*/ 88574 w 285553"/>
              <a:gd name="connsiteY543" fmla="*/ 31016 h 293009"/>
              <a:gd name="connsiteX544" fmla="*/ 90363 w 285553"/>
              <a:gd name="connsiteY544" fmla="*/ 31761 h 293009"/>
              <a:gd name="connsiteX545" fmla="*/ 92152 w 285553"/>
              <a:gd name="connsiteY545" fmla="*/ 32358 h 293009"/>
              <a:gd name="connsiteX546" fmla="*/ 93495 w 285553"/>
              <a:gd name="connsiteY546" fmla="*/ 32358 h 293009"/>
              <a:gd name="connsiteX547" fmla="*/ 93644 w 285553"/>
              <a:gd name="connsiteY547" fmla="*/ 31165 h 293009"/>
              <a:gd name="connsiteX548" fmla="*/ 92600 w 285553"/>
              <a:gd name="connsiteY548" fmla="*/ 29823 h 293009"/>
              <a:gd name="connsiteX549" fmla="*/ 92004 w 285553"/>
              <a:gd name="connsiteY549" fmla="*/ 28183 h 293009"/>
              <a:gd name="connsiteX550" fmla="*/ 91407 w 285553"/>
              <a:gd name="connsiteY550" fmla="*/ 26990 h 293009"/>
              <a:gd name="connsiteX551" fmla="*/ 89618 w 285553"/>
              <a:gd name="connsiteY551" fmla="*/ 26990 h 293009"/>
              <a:gd name="connsiteX552" fmla="*/ 88127 w 285553"/>
              <a:gd name="connsiteY552" fmla="*/ 27139 h 293009"/>
              <a:gd name="connsiteX553" fmla="*/ 87530 w 285553"/>
              <a:gd name="connsiteY553" fmla="*/ 25200 h 293009"/>
              <a:gd name="connsiteX554" fmla="*/ 85890 w 285553"/>
              <a:gd name="connsiteY554" fmla="*/ 25200 h 293009"/>
              <a:gd name="connsiteX555" fmla="*/ 84399 w 285553"/>
              <a:gd name="connsiteY555" fmla="*/ 26244 h 293009"/>
              <a:gd name="connsiteX556" fmla="*/ 84846 w 285553"/>
              <a:gd name="connsiteY556" fmla="*/ 27437 h 293009"/>
              <a:gd name="connsiteX557" fmla="*/ 84846 w 285553"/>
              <a:gd name="connsiteY557" fmla="*/ 29674 h 293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Lst>
            <a:rect l="l" t="t" r="r" b="b"/>
            <a:pathLst>
              <a:path w="285553" h="293009">
                <a:moveTo>
                  <a:pt x="264081" y="192208"/>
                </a:moveTo>
                <a:lnTo>
                  <a:pt x="265572" y="191910"/>
                </a:lnTo>
                <a:lnTo>
                  <a:pt x="266914" y="190121"/>
                </a:lnTo>
                <a:lnTo>
                  <a:pt x="268555" y="189822"/>
                </a:lnTo>
                <a:lnTo>
                  <a:pt x="270493" y="185051"/>
                </a:lnTo>
                <a:lnTo>
                  <a:pt x="270791" y="182814"/>
                </a:lnTo>
                <a:lnTo>
                  <a:pt x="270344" y="183261"/>
                </a:lnTo>
                <a:lnTo>
                  <a:pt x="269151" y="185051"/>
                </a:lnTo>
                <a:lnTo>
                  <a:pt x="265722" y="187884"/>
                </a:lnTo>
                <a:lnTo>
                  <a:pt x="264230" y="189822"/>
                </a:lnTo>
                <a:lnTo>
                  <a:pt x="262739" y="190866"/>
                </a:lnTo>
                <a:lnTo>
                  <a:pt x="263634" y="192059"/>
                </a:lnTo>
                <a:lnTo>
                  <a:pt x="264230" y="192357"/>
                </a:lnTo>
                <a:close/>
                <a:moveTo>
                  <a:pt x="264529" y="121379"/>
                </a:moveTo>
                <a:lnTo>
                  <a:pt x="265424" y="121975"/>
                </a:lnTo>
                <a:lnTo>
                  <a:pt x="266467" y="122423"/>
                </a:lnTo>
                <a:lnTo>
                  <a:pt x="267660" y="121081"/>
                </a:lnTo>
                <a:lnTo>
                  <a:pt x="269151" y="117204"/>
                </a:lnTo>
                <a:lnTo>
                  <a:pt x="269151" y="114520"/>
                </a:lnTo>
                <a:cubicBezTo>
                  <a:pt x="269151" y="114520"/>
                  <a:pt x="269151" y="110344"/>
                  <a:pt x="269151" y="110344"/>
                </a:cubicBezTo>
                <a:lnTo>
                  <a:pt x="269599" y="109002"/>
                </a:lnTo>
                <a:lnTo>
                  <a:pt x="269599" y="107660"/>
                </a:lnTo>
                <a:cubicBezTo>
                  <a:pt x="269599" y="107660"/>
                  <a:pt x="267213" y="108704"/>
                  <a:pt x="267213" y="108704"/>
                </a:cubicBezTo>
                <a:lnTo>
                  <a:pt x="264380" y="108257"/>
                </a:lnTo>
                <a:lnTo>
                  <a:pt x="265125" y="113327"/>
                </a:lnTo>
                <a:lnTo>
                  <a:pt x="263634" y="120335"/>
                </a:lnTo>
                <a:lnTo>
                  <a:pt x="264380" y="121379"/>
                </a:lnTo>
                <a:close/>
                <a:moveTo>
                  <a:pt x="252301" y="139869"/>
                </a:moveTo>
                <a:lnTo>
                  <a:pt x="251705" y="142255"/>
                </a:lnTo>
                <a:lnTo>
                  <a:pt x="253345" y="145088"/>
                </a:lnTo>
                <a:lnTo>
                  <a:pt x="255135" y="145088"/>
                </a:lnTo>
                <a:cubicBezTo>
                  <a:pt x="255135" y="145088"/>
                  <a:pt x="256924" y="147623"/>
                  <a:pt x="256924" y="147623"/>
                </a:cubicBezTo>
                <a:lnTo>
                  <a:pt x="257968" y="147176"/>
                </a:lnTo>
                <a:lnTo>
                  <a:pt x="258564" y="149114"/>
                </a:lnTo>
                <a:lnTo>
                  <a:pt x="259459" y="150009"/>
                </a:lnTo>
                <a:lnTo>
                  <a:pt x="260204" y="150009"/>
                </a:lnTo>
                <a:cubicBezTo>
                  <a:pt x="260204" y="150009"/>
                  <a:pt x="261696" y="149263"/>
                  <a:pt x="261696" y="149263"/>
                </a:cubicBezTo>
                <a:lnTo>
                  <a:pt x="261994" y="148219"/>
                </a:lnTo>
                <a:lnTo>
                  <a:pt x="259906" y="142404"/>
                </a:lnTo>
                <a:lnTo>
                  <a:pt x="259608" y="142106"/>
                </a:lnTo>
                <a:lnTo>
                  <a:pt x="258117" y="140764"/>
                </a:lnTo>
                <a:lnTo>
                  <a:pt x="256477" y="136290"/>
                </a:lnTo>
                <a:lnTo>
                  <a:pt x="256178" y="132413"/>
                </a:lnTo>
                <a:lnTo>
                  <a:pt x="254836" y="130028"/>
                </a:lnTo>
                <a:lnTo>
                  <a:pt x="253793" y="133606"/>
                </a:lnTo>
                <a:lnTo>
                  <a:pt x="251854" y="135694"/>
                </a:lnTo>
                <a:lnTo>
                  <a:pt x="252152" y="139869"/>
                </a:lnTo>
                <a:close/>
                <a:moveTo>
                  <a:pt x="57856" y="33401"/>
                </a:moveTo>
                <a:lnTo>
                  <a:pt x="57111" y="34594"/>
                </a:lnTo>
                <a:lnTo>
                  <a:pt x="57111" y="36980"/>
                </a:lnTo>
                <a:cubicBezTo>
                  <a:pt x="57111" y="36980"/>
                  <a:pt x="58453" y="38621"/>
                  <a:pt x="58453" y="38621"/>
                </a:cubicBezTo>
                <a:lnTo>
                  <a:pt x="58453" y="40559"/>
                </a:lnTo>
                <a:cubicBezTo>
                  <a:pt x="58453" y="40559"/>
                  <a:pt x="59944" y="40261"/>
                  <a:pt x="59944" y="40261"/>
                </a:cubicBezTo>
                <a:lnTo>
                  <a:pt x="60392" y="38322"/>
                </a:lnTo>
                <a:lnTo>
                  <a:pt x="61733" y="38322"/>
                </a:lnTo>
                <a:cubicBezTo>
                  <a:pt x="61733" y="38322"/>
                  <a:pt x="63672" y="37726"/>
                  <a:pt x="63672" y="37726"/>
                </a:cubicBezTo>
                <a:lnTo>
                  <a:pt x="64119" y="37129"/>
                </a:lnTo>
                <a:lnTo>
                  <a:pt x="64119" y="35340"/>
                </a:lnTo>
                <a:cubicBezTo>
                  <a:pt x="64119" y="35340"/>
                  <a:pt x="63821" y="34743"/>
                  <a:pt x="63821" y="34743"/>
                </a:cubicBezTo>
                <a:lnTo>
                  <a:pt x="62032" y="35340"/>
                </a:lnTo>
                <a:lnTo>
                  <a:pt x="60093" y="35787"/>
                </a:lnTo>
                <a:lnTo>
                  <a:pt x="59497" y="35191"/>
                </a:lnTo>
                <a:lnTo>
                  <a:pt x="58602" y="33849"/>
                </a:lnTo>
                <a:lnTo>
                  <a:pt x="58006" y="33252"/>
                </a:lnTo>
                <a:close/>
                <a:moveTo>
                  <a:pt x="285106" y="259608"/>
                </a:moveTo>
                <a:lnTo>
                  <a:pt x="284659" y="258713"/>
                </a:lnTo>
                <a:lnTo>
                  <a:pt x="283466" y="257222"/>
                </a:lnTo>
                <a:lnTo>
                  <a:pt x="278993" y="254090"/>
                </a:lnTo>
                <a:lnTo>
                  <a:pt x="276905" y="253047"/>
                </a:lnTo>
                <a:lnTo>
                  <a:pt x="275414" y="251705"/>
                </a:lnTo>
                <a:lnTo>
                  <a:pt x="272730" y="251705"/>
                </a:lnTo>
                <a:cubicBezTo>
                  <a:pt x="272730" y="251705"/>
                  <a:pt x="271686" y="249915"/>
                  <a:pt x="271686" y="249915"/>
                </a:cubicBezTo>
                <a:lnTo>
                  <a:pt x="269599" y="247977"/>
                </a:lnTo>
                <a:lnTo>
                  <a:pt x="266020" y="247380"/>
                </a:lnTo>
                <a:lnTo>
                  <a:pt x="267511" y="244994"/>
                </a:lnTo>
                <a:lnTo>
                  <a:pt x="267213" y="242907"/>
                </a:lnTo>
                <a:lnTo>
                  <a:pt x="266020" y="239775"/>
                </a:lnTo>
                <a:lnTo>
                  <a:pt x="265125" y="235749"/>
                </a:lnTo>
                <a:lnTo>
                  <a:pt x="263186" y="231127"/>
                </a:lnTo>
                <a:lnTo>
                  <a:pt x="263634" y="225162"/>
                </a:lnTo>
                <a:lnTo>
                  <a:pt x="258564" y="218303"/>
                </a:lnTo>
                <a:lnTo>
                  <a:pt x="259310" y="217259"/>
                </a:lnTo>
                <a:lnTo>
                  <a:pt x="259310" y="216066"/>
                </a:lnTo>
                <a:cubicBezTo>
                  <a:pt x="259310" y="216066"/>
                  <a:pt x="256625" y="212189"/>
                  <a:pt x="256625" y="212189"/>
                </a:cubicBezTo>
                <a:lnTo>
                  <a:pt x="254687" y="204585"/>
                </a:lnTo>
                <a:lnTo>
                  <a:pt x="254687" y="202050"/>
                </a:lnTo>
                <a:cubicBezTo>
                  <a:pt x="254687" y="202050"/>
                  <a:pt x="255582" y="199067"/>
                  <a:pt x="255582" y="199067"/>
                </a:cubicBezTo>
                <a:lnTo>
                  <a:pt x="258266" y="192655"/>
                </a:lnTo>
                <a:lnTo>
                  <a:pt x="257968" y="187138"/>
                </a:lnTo>
                <a:lnTo>
                  <a:pt x="255433" y="185349"/>
                </a:lnTo>
                <a:lnTo>
                  <a:pt x="254240" y="186542"/>
                </a:lnTo>
                <a:lnTo>
                  <a:pt x="254240" y="179086"/>
                </a:lnTo>
                <a:cubicBezTo>
                  <a:pt x="254240" y="179086"/>
                  <a:pt x="256029" y="174314"/>
                  <a:pt x="256029" y="174314"/>
                </a:cubicBezTo>
                <a:lnTo>
                  <a:pt x="258117" y="170586"/>
                </a:lnTo>
                <a:lnTo>
                  <a:pt x="260353" y="168350"/>
                </a:lnTo>
                <a:lnTo>
                  <a:pt x="261099" y="165666"/>
                </a:lnTo>
                <a:lnTo>
                  <a:pt x="259161" y="161640"/>
                </a:lnTo>
                <a:lnTo>
                  <a:pt x="254240" y="159850"/>
                </a:lnTo>
                <a:lnTo>
                  <a:pt x="252749" y="156272"/>
                </a:lnTo>
                <a:lnTo>
                  <a:pt x="250065" y="152693"/>
                </a:lnTo>
                <a:lnTo>
                  <a:pt x="248574" y="151202"/>
                </a:lnTo>
                <a:lnTo>
                  <a:pt x="246337" y="150009"/>
                </a:lnTo>
                <a:lnTo>
                  <a:pt x="243504" y="146579"/>
                </a:lnTo>
                <a:lnTo>
                  <a:pt x="243056" y="143149"/>
                </a:lnTo>
                <a:lnTo>
                  <a:pt x="241714" y="139422"/>
                </a:lnTo>
                <a:lnTo>
                  <a:pt x="242162" y="134203"/>
                </a:lnTo>
                <a:lnTo>
                  <a:pt x="244547" y="127343"/>
                </a:lnTo>
                <a:lnTo>
                  <a:pt x="246337" y="124361"/>
                </a:lnTo>
                <a:lnTo>
                  <a:pt x="248424" y="116458"/>
                </a:lnTo>
                <a:lnTo>
                  <a:pt x="249170" y="114669"/>
                </a:lnTo>
                <a:lnTo>
                  <a:pt x="249916" y="111985"/>
                </a:lnTo>
                <a:lnTo>
                  <a:pt x="249916" y="109599"/>
                </a:lnTo>
                <a:cubicBezTo>
                  <a:pt x="249916" y="109599"/>
                  <a:pt x="252152" y="104082"/>
                  <a:pt x="252152" y="104082"/>
                </a:cubicBezTo>
                <a:lnTo>
                  <a:pt x="252749" y="101845"/>
                </a:lnTo>
                <a:lnTo>
                  <a:pt x="251854" y="101397"/>
                </a:lnTo>
                <a:lnTo>
                  <a:pt x="249916" y="99906"/>
                </a:lnTo>
                <a:lnTo>
                  <a:pt x="245890" y="96924"/>
                </a:lnTo>
                <a:lnTo>
                  <a:pt x="241863" y="93942"/>
                </a:lnTo>
                <a:lnTo>
                  <a:pt x="237837" y="90960"/>
                </a:lnTo>
                <a:lnTo>
                  <a:pt x="233811" y="87977"/>
                </a:lnTo>
                <a:lnTo>
                  <a:pt x="229785" y="84995"/>
                </a:lnTo>
                <a:lnTo>
                  <a:pt x="225759" y="82013"/>
                </a:lnTo>
                <a:lnTo>
                  <a:pt x="221733" y="79030"/>
                </a:lnTo>
                <a:lnTo>
                  <a:pt x="217707" y="76048"/>
                </a:lnTo>
                <a:lnTo>
                  <a:pt x="215321" y="74259"/>
                </a:lnTo>
                <a:lnTo>
                  <a:pt x="214277" y="73215"/>
                </a:lnTo>
                <a:lnTo>
                  <a:pt x="213382" y="71127"/>
                </a:lnTo>
                <a:lnTo>
                  <a:pt x="212935" y="70680"/>
                </a:lnTo>
                <a:lnTo>
                  <a:pt x="211891" y="70084"/>
                </a:lnTo>
                <a:lnTo>
                  <a:pt x="210698" y="70084"/>
                </a:lnTo>
                <a:cubicBezTo>
                  <a:pt x="210698" y="70084"/>
                  <a:pt x="210400" y="69487"/>
                  <a:pt x="210400" y="69487"/>
                </a:cubicBezTo>
                <a:lnTo>
                  <a:pt x="210400" y="68443"/>
                </a:lnTo>
                <a:cubicBezTo>
                  <a:pt x="210400" y="68443"/>
                  <a:pt x="210848" y="66952"/>
                  <a:pt x="210848" y="66952"/>
                </a:cubicBezTo>
                <a:lnTo>
                  <a:pt x="212339" y="64119"/>
                </a:lnTo>
                <a:lnTo>
                  <a:pt x="212339" y="62479"/>
                </a:lnTo>
                <a:cubicBezTo>
                  <a:pt x="212339" y="62479"/>
                  <a:pt x="212339" y="60689"/>
                  <a:pt x="212339" y="60689"/>
                </a:cubicBezTo>
                <a:lnTo>
                  <a:pt x="211891" y="57707"/>
                </a:lnTo>
                <a:lnTo>
                  <a:pt x="211444" y="56961"/>
                </a:lnTo>
                <a:lnTo>
                  <a:pt x="208760" y="55470"/>
                </a:lnTo>
                <a:lnTo>
                  <a:pt x="203093" y="52190"/>
                </a:lnTo>
                <a:lnTo>
                  <a:pt x="197428" y="48909"/>
                </a:lnTo>
                <a:lnTo>
                  <a:pt x="191761" y="45629"/>
                </a:lnTo>
                <a:lnTo>
                  <a:pt x="186095" y="42348"/>
                </a:lnTo>
                <a:lnTo>
                  <a:pt x="180428" y="39068"/>
                </a:lnTo>
                <a:lnTo>
                  <a:pt x="174762" y="35787"/>
                </a:lnTo>
                <a:lnTo>
                  <a:pt x="169095" y="32507"/>
                </a:lnTo>
                <a:lnTo>
                  <a:pt x="163429" y="29226"/>
                </a:lnTo>
                <a:lnTo>
                  <a:pt x="157763" y="25946"/>
                </a:lnTo>
                <a:lnTo>
                  <a:pt x="152097" y="22665"/>
                </a:lnTo>
                <a:lnTo>
                  <a:pt x="146430" y="19385"/>
                </a:lnTo>
                <a:lnTo>
                  <a:pt x="140764" y="16104"/>
                </a:lnTo>
                <a:lnTo>
                  <a:pt x="135097" y="12824"/>
                </a:lnTo>
                <a:lnTo>
                  <a:pt x="129431" y="9543"/>
                </a:lnTo>
                <a:lnTo>
                  <a:pt x="123765" y="6263"/>
                </a:lnTo>
                <a:lnTo>
                  <a:pt x="118099" y="2982"/>
                </a:lnTo>
                <a:lnTo>
                  <a:pt x="116160" y="1789"/>
                </a:lnTo>
                <a:lnTo>
                  <a:pt x="112880" y="5815"/>
                </a:lnTo>
                <a:lnTo>
                  <a:pt x="112134" y="7456"/>
                </a:lnTo>
                <a:lnTo>
                  <a:pt x="112134" y="8350"/>
                </a:lnTo>
                <a:cubicBezTo>
                  <a:pt x="112134" y="8350"/>
                  <a:pt x="113476" y="9543"/>
                  <a:pt x="113476" y="9543"/>
                </a:cubicBezTo>
                <a:lnTo>
                  <a:pt x="113178" y="9991"/>
                </a:lnTo>
                <a:lnTo>
                  <a:pt x="110643" y="9991"/>
                </a:lnTo>
                <a:cubicBezTo>
                  <a:pt x="110643" y="9991"/>
                  <a:pt x="110196" y="10587"/>
                  <a:pt x="110196" y="10587"/>
                </a:cubicBezTo>
                <a:lnTo>
                  <a:pt x="110196" y="11333"/>
                </a:lnTo>
                <a:cubicBezTo>
                  <a:pt x="110196" y="11333"/>
                  <a:pt x="109897" y="11780"/>
                  <a:pt x="109897" y="11780"/>
                </a:cubicBezTo>
                <a:lnTo>
                  <a:pt x="109897" y="12227"/>
                </a:lnTo>
                <a:cubicBezTo>
                  <a:pt x="109897" y="12227"/>
                  <a:pt x="112581" y="14166"/>
                  <a:pt x="112581" y="14166"/>
                </a:cubicBezTo>
                <a:lnTo>
                  <a:pt x="112581" y="14613"/>
                </a:lnTo>
                <a:cubicBezTo>
                  <a:pt x="112581" y="14613"/>
                  <a:pt x="111836" y="14613"/>
                  <a:pt x="111836" y="14613"/>
                </a:cubicBezTo>
                <a:lnTo>
                  <a:pt x="109301" y="13868"/>
                </a:lnTo>
                <a:lnTo>
                  <a:pt x="107660" y="13868"/>
                </a:lnTo>
                <a:cubicBezTo>
                  <a:pt x="107660" y="13868"/>
                  <a:pt x="106468" y="13868"/>
                  <a:pt x="106468" y="13868"/>
                </a:cubicBezTo>
                <a:lnTo>
                  <a:pt x="106020" y="14315"/>
                </a:lnTo>
                <a:lnTo>
                  <a:pt x="105424" y="16104"/>
                </a:lnTo>
                <a:lnTo>
                  <a:pt x="106020" y="16999"/>
                </a:lnTo>
                <a:lnTo>
                  <a:pt x="106020" y="17894"/>
                </a:lnTo>
                <a:cubicBezTo>
                  <a:pt x="106020" y="17894"/>
                  <a:pt x="104231" y="19385"/>
                  <a:pt x="104231" y="19385"/>
                </a:cubicBezTo>
                <a:lnTo>
                  <a:pt x="103933" y="21323"/>
                </a:lnTo>
                <a:lnTo>
                  <a:pt x="102740" y="22367"/>
                </a:lnTo>
                <a:lnTo>
                  <a:pt x="101249" y="22963"/>
                </a:lnTo>
                <a:lnTo>
                  <a:pt x="99012" y="22665"/>
                </a:lnTo>
                <a:lnTo>
                  <a:pt x="98117" y="23113"/>
                </a:lnTo>
                <a:lnTo>
                  <a:pt x="97223" y="24007"/>
                </a:lnTo>
                <a:lnTo>
                  <a:pt x="96328" y="25648"/>
                </a:lnTo>
                <a:lnTo>
                  <a:pt x="100354" y="25648"/>
                </a:lnTo>
                <a:cubicBezTo>
                  <a:pt x="100354" y="25648"/>
                  <a:pt x="101099" y="25797"/>
                  <a:pt x="101099" y="25797"/>
                </a:cubicBezTo>
                <a:lnTo>
                  <a:pt x="101398" y="26542"/>
                </a:lnTo>
                <a:lnTo>
                  <a:pt x="102143" y="27288"/>
                </a:lnTo>
                <a:lnTo>
                  <a:pt x="102143" y="27735"/>
                </a:lnTo>
                <a:cubicBezTo>
                  <a:pt x="102143" y="27735"/>
                  <a:pt x="99310" y="27735"/>
                  <a:pt x="99310" y="27735"/>
                </a:cubicBezTo>
                <a:lnTo>
                  <a:pt x="98266" y="28630"/>
                </a:lnTo>
                <a:lnTo>
                  <a:pt x="96328" y="28332"/>
                </a:lnTo>
                <a:lnTo>
                  <a:pt x="94538" y="29674"/>
                </a:lnTo>
                <a:lnTo>
                  <a:pt x="94538" y="30270"/>
                </a:lnTo>
                <a:cubicBezTo>
                  <a:pt x="94538" y="30270"/>
                  <a:pt x="95732" y="31016"/>
                  <a:pt x="95732" y="31016"/>
                </a:cubicBezTo>
                <a:lnTo>
                  <a:pt x="102143" y="32059"/>
                </a:lnTo>
                <a:lnTo>
                  <a:pt x="103933" y="32059"/>
                </a:lnTo>
                <a:cubicBezTo>
                  <a:pt x="103933" y="32059"/>
                  <a:pt x="108406" y="30717"/>
                  <a:pt x="108406" y="30717"/>
                </a:cubicBezTo>
                <a:lnTo>
                  <a:pt x="109450" y="31016"/>
                </a:lnTo>
                <a:lnTo>
                  <a:pt x="109897" y="31910"/>
                </a:lnTo>
                <a:lnTo>
                  <a:pt x="109897" y="32805"/>
                </a:lnTo>
                <a:cubicBezTo>
                  <a:pt x="109897" y="32805"/>
                  <a:pt x="108854" y="33998"/>
                  <a:pt x="108854" y="33998"/>
                </a:cubicBezTo>
                <a:lnTo>
                  <a:pt x="104231" y="37279"/>
                </a:lnTo>
                <a:lnTo>
                  <a:pt x="101994" y="39217"/>
                </a:lnTo>
                <a:lnTo>
                  <a:pt x="99907" y="39962"/>
                </a:lnTo>
                <a:lnTo>
                  <a:pt x="100205" y="41155"/>
                </a:lnTo>
                <a:lnTo>
                  <a:pt x="100205" y="41752"/>
                </a:lnTo>
                <a:cubicBezTo>
                  <a:pt x="100205" y="41752"/>
                  <a:pt x="99459" y="42050"/>
                  <a:pt x="99459" y="42050"/>
                </a:cubicBezTo>
                <a:lnTo>
                  <a:pt x="94091" y="40857"/>
                </a:lnTo>
                <a:lnTo>
                  <a:pt x="90363" y="38770"/>
                </a:lnTo>
                <a:lnTo>
                  <a:pt x="88574" y="38471"/>
                </a:lnTo>
                <a:lnTo>
                  <a:pt x="87083" y="38919"/>
                </a:lnTo>
                <a:lnTo>
                  <a:pt x="86039" y="39664"/>
                </a:lnTo>
                <a:lnTo>
                  <a:pt x="85592" y="40559"/>
                </a:lnTo>
                <a:lnTo>
                  <a:pt x="85592" y="45480"/>
                </a:lnTo>
                <a:cubicBezTo>
                  <a:pt x="85592" y="45480"/>
                  <a:pt x="87083" y="49655"/>
                  <a:pt x="87083" y="49655"/>
                </a:cubicBezTo>
                <a:lnTo>
                  <a:pt x="87530" y="50550"/>
                </a:lnTo>
                <a:lnTo>
                  <a:pt x="85741" y="50848"/>
                </a:lnTo>
                <a:lnTo>
                  <a:pt x="82759" y="53830"/>
                </a:lnTo>
                <a:lnTo>
                  <a:pt x="82311" y="54128"/>
                </a:lnTo>
                <a:lnTo>
                  <a:pt x="82609" y="52041"/>
                </a:lnTo>
                <a:lnTo>
                  <a:pt x="82311" y="50848"/>
                </a:lnTo>
                <a:lnTo>
                  <a:pt x="84548" y="48909"/>
                </a:lnTo>
                <a:lnTo>
                  <a:pt x="84995" y="47866"/>
                </a:lnTo>
                <a:lnTo>
                  <a:pt x="83802" y="44883"/>
                </a:lnTo>
                <a:lnTo>
                  <a:pt x="84101" y="42050"/>
                </a:lnTo>
                <a:lnTo>
                  <a:pt x="83802" y="41304"/>
                </a:lnTo>
                <a:lnTo>
                  <a:pt x="82311" y="41304"/>
                </a:lnTo>
                <a:cubicBezTo>
                  <a:pt x="82311" y="41304"/>
                  <a:pt x="80969" y="41006"/>
                  <a:pt x="80969" y="41006"/>
                </a:cubicBezTo>
                <a:lnTo>
                  <a:pt x="80522" y="40708"/>
                </a:lnTo>
                <a:lnTo>
                  <a:pt x="80224" y="39813"/>
                </a:lnTo>
                <a:lnTo>
                  <a:pt x="79478" y="39366"/>
                </a:lnTo>
                <a:lnTo>
                  <a:pt x="76943" y="41304"/>
                </a:lnTo>
                <a:lnTo>
                  <a:pt x="76645" y="40857"/>
                </a:lnTo>
                <a:lnTo>
                  <a:pt x="76645" y="39962"/>
                </a:lnTo>
                <a:lnTo>
                  <a:pt x="76346" y="39664"/>
                </a:lnTo>
                <a:lnTo>
                  <a:pt x="74259" y="39366"/>
                </a:lnTo>
                <a:lnTo>
                  <a:pt x="72917" y="38770"/>
                </a:lnTo>
                <a:lnTo>
                  <a:pt x="72022" y="38024"/>
                </a:lnTo>
                <a:lnTo>
                  <a:pt x="70979" y="35638"/>
                </a:lnTo>
                <a:lnTo>
                  <a:pt x="70084" y="35042"/>
                </a:lnTo>
                <a:lnTo>
                  <a:pt x="68891" y="35042"/>
                </a:lnTo>
                <a:cubicBezTo>
                  <a:pt x="68891" y="35042"/>
                  <a:pt x="68145" y="35787"/>
                  <a:pt x="68145" y="35787"/>
                </a:cubicBezTo>
                <a:lnTo>
                  <a:pt x="67101" y="37279"/>
                </a:lnTo>
                <a:lnTo>
                  <a:pt x="65610" y="37577"/>
                </a:lnTo>
                <a:lnTo>
                  <a:pt x="65163" y="38024"/>
                </a:lnTo>
                <a:lnTo>
                  <a:pt x="66356" y="40559"/>
                </a:lnTo>
                <a:lnTo>
                  <a:pt x="66654" y="41603"/>
                </a:lnTo>
                <a:lnTo>
                  <a:pt x="66057" y="41901"/>
                </a:lnTo>
                <a:lnTo>
                  <a:pt x="63374" y="41304"/>
                </a:lnTo>
                <a:lnTo>
                  <a:pt x="62181" y="42199"/>
                </a:lnTo>
                <a:lnTo>
                  <a:pt x="61733" y="43839"/>
                </a:lnTo>
                <a:lnTo>
                  <a:pt x="62032" y="45778"/>
                </a:lnTo>
                <a:lnTo>
                  <a:pt x="62628" y="48015"/>
                </a:lnTo>
                <a:lnTo>
                  <a:pt x="61733" y="48015"/>
                </a:lnTo>
                <a:cubicBezTo>
                  <a:pt x="61733" y="48015"/>
                  <a:pt x="60392" y="45778"/>
                  <a:pt x="60392" y="45778"/>
                </a:cubicBezTo>
                <a:lnTo>
                  <a:pt x="59944" y="45778"/>
                </a:lnTo>
                <a:cubicBezTo>
                  <a:pt x="59944" y="45778"/>
                  <a:pt x="59646" y="46524"/>
                  <a:pt x="59646" y="46524"/>
                </a:cubicBezTo>
                <a:lnTo>
                  <a:pt x="58751" y="46524"/>
                </a:lnTo>
                <a:cubicBezTo>
                  <a:pt x="58751" y="46524"/>
                  <a:pt x="58006" y="49207"/>
                  <a:pt x="58006" y="49207"/>
                </a:cubicBezTo>
                <a:lnTo>
                  <a:pt x="57558" y="49207"/>
                </a:lnTo>
                <a:cubicBezTo>
                  <a:pt x="57558" y="49207"/>
                  <a:pt x="57111" y="47866"/>
                  <a:pt x="57111" y="47866"/>
                </a:cubicBezTo>
                <a:lnTo>
                  <a:pt x="57111" y="46375"/>
                </a:lnTo>
                <a:cubicBezTo>
                  <a:pt x="57111" y="46375"/>
                  <a:pt x="57856" y="44436"/>
                  <a:pt x="57856" y="44436"/>
                </a:cubicBezTo>
                <a:lnTo>
                  <a:pt x="56664" y="43839"/>
                </a:lnTo>
                <a:lnTo>
                  <a:pt x="55918" y="42945"/>
                </a:lnTo>
                <a:lnTo>
                  <a:pt x="55918" y="41901"/>
                </a:lnTo>
                <a:cubicBezTo>
                  <a:pt x="55918" y="41901"/>
                  <a:pt x="57111" y="40112"/>
                  <a:pt x="57111" y="40112"/>
                </a:cubicBezTo>
                <a:lnTo>
                  <a:pt x="57111" y="39366"/>
                </a:lnTo>
                <a:cubicBezTo>
                  <a:pt x="57111" y="39366"/>
                  <a:pt x="56664" y="38322"/>
                  <a:pt x="56664" y="38322"/>
                </a:cubicBezTo>
                <a:lnTo>
                  <a:pt x="55918" y="37129"/>
                </a:lnTo>
                <a:lnTo>
                  <a:pt x="54874" y="36384"/>
                </a:lnTo>
                <a:lnTo>
                  <a:pt x="54129" y="35042"/>
                </a:lnTo>
                <a:lnTo>
                  <a:pt x="54129" y="29674"/>
                </a:lnTo>
                <a:cubicBezTo>
                  <a:pt x="54129" y="29674"/>
                  <a:pt x="53830" y="27884"/>
                  <a:pt x="53830" y="27884"/>
                </a:cubicBezTo>
                <a:lnTo>
                  <a:pt x="53830" y="25648"/>
                </a:lnTo>
                <a:cubicBezTo>
                  <a:pt x="53830" y="25648"/>
                  <a:pt x="56514" y="13569"/>
                  <a:pt x="56514" y="13569"/>
                </a:cubicBezTo>
                <a:lnTo>
                  <a:pt x="57707" y="11631"/>
                </a:lnTo>
                <a:lnTo>
                  <a:pt x="58154" y="9991"/>
                </a:lnTo>
                <a:lnTo>
                  <a:pt x="59198" y="2684"/>
                </a:lnTo>
                <a:lnTo>
                  <a:pt x="59198" y="1342"/>
                </a:lnTo>
                <a:cubicBezTo>
                  <a:pt x="59198" y="1342"/>
                  <a:pt x="58751" y="596"/>
                  <a:pt x="58751" y="596"/>
                </a:cubicBezTo>
                <a:lnTo>
                  <a:pt x="58154" y="596"/>
                </a:lnTo>
                <a:cubicBezTo>
                  <a:pt x="58154" y="596"/>
                  <a:pt x="57558" y="596"/>
                  <a:pt x="57558" y="596"/>
                </a:cubicBezTo>
                <a:lnTo>
                  <a:pt x="56962" y="298"/>
                </a:lnTo>
                <a:lnTo>
                  <a:pt x="56962" y="298"/>
                </a:lnTo>
                <a:cubicBezTo>
                  <a:pt x="56962" y="298"/>
                  <a:pt x="53830" y="149"/>
                  <a:pt x="53830" y="149"/>
                </a:cubicBezTo>
                <a:lnTo>
                  <a:pt x="31761" y="149"/>
                </a:lnTo>
                <a:cubicBezTo>
                  <a:pt x="31761" y="149"/>
                  <a:pt x="31314" y="0"/>
                  <a:pt x="31314" y="0"/>
                </a:cubicBezTo>
                <a:lnTo>
                  <a:pt x="29525" y="298"/>
                </a:lnTo>
                <a:lnTo>
                  <a:pt x="27735" y="1491"/>
                </a:lnTo>
                <a:lnTo>
                  <a:pt x="25797" y="1938"/>
                </a:lnTo>
                <a:lnTo>
                  <a:pt x="23709" y="1938"/>
                </a:lnTo>
                <a:cubicBezTo>
                  <a:pt x="23709" y="1938"/>
                  <a:pt x="23411" y="1938"/>
                  <a:pt x="23411" y="1938"/>
                </a:cubicBezTo>
                <a:lnTo>
                  <a:pt x="22516" y="2386"/>
                </a:lnTo>
                <a:lnTo>
                  <a:pt x="22516" y="3728"/>
                </a:lnTo>
                <a:cubicBezTo>
                  <a:pt x="22516" y="3728"/>
                  <a:pt x="23262" y="5815"/>
                  <a:pt x="23262" y="5815"/>
                </a:cubicBezTo>
                <a:lnTo>
                  <a:pt x="26542" y="10140"/>
                </a:lnTo>
                <a:lnTo>
                  <a:pt x="28630" y="10885"/>
                </a:lnTo>
                <a:lnTo>
                  <a:pt x="29972" y="12526"/>
                </a:lnTo>
                <a:lnTo>
                  <a:pt x="31314" y="15359"/>
                </a:lnTo>
                <a:lnTo>
                  <a:pt x="31761" y="18937"/>
                </a:lnTo>
                <a:lnTo>
                  <a:pt x="31165" y="23262"/>
                </a:lnTo>
                <a:lnTo>
                  <a:pt x="31463" y="26393"/>
                </a:lnTo>
                <a:lnTo>
                  <a:pt x="32656" y="28481"/>
                </a:lnTo>
                <a:lnTo>
                  <a:pt x="32954" y="31165"/>
                </a:lnTo>
                <a:lnTo>
                  <a:pt x="32358" y="34445"/>
                </a:lnTo>
                <a:lnTo>
                  <a:pt x="31612" y="36384"/>
                </a:lnTo>
                <a:lnTo>
                  <a:pt x="30867" y="36980"/>
                </a:lnTo>
                <a:lnTo>
                  <a:pt x="29972" y="37279"/>
                </a:lnTo>
                <a:lnTo>
                  <a:pt x="28779" y="36980"/>
                </a:lnTo>
                <a:lnTo>
                  <a:pt x="27288" y="37279"/>
                </a:lnTo>
                <a:lnTo>
                  <a:pt x="25648" y="37875"/>
                </a:lnTo>
                <a:lnTo>
                  <a:pt x="24604" y="37875"/>
                </a:lnTo>
                <a:cubicBezTo>
                  <a:pt x="24604" y="37875"/>
                  <a:pt x="24008" y="38621"/>
                  <a:pt x="24008" y="38621"/>
                </a:cubicBezTo>
                <a:lnTo>
                  <a:pt x="21622" y="43690"/>
                </a:lnTo>
                <a:lnTo>
                  <a:pt x="21174" y="44436"/>
                </a:lnTo>
                <a:lnTo>
                  <a:pt x="21472" y="44883"/>
                </a:lnTo>
                <a:lnTo>
                  <a:pt x="22516" y="45778"/>
                </a:lnTo>
                <a:lnTo>
                  <a:pt x="21920" y="47418"/>
                </a:lnTo>
                <a:lnTo>
                  <a:pt x="21622" y="47866"/>
                </a:lnTo>
                <a:lnTo>
                  <a:pt x="21174" y="49357"/>
                </a:lnTo>
                <a:lnTo>
                  <a:pt x="21472" y="50699"/>
                </a:lnTo>
                <a:lnTo>
                  <a:pt x="22069" y="51146"/>
                </a:lnTo>
                <a:lnTo>
                  <a:pt x="23709" y="51743"/>
                </a:lnTo>
                <a:lnTo>
                  <a:pt x="26095" y="52190"/>
                </a:lnTo>
                <a:lnTo>
                  <a:pt x="28928" y="53383"/>
                </a:lnTo>
                <a:lnTo>
                  <a:pt x="30717" y="53383"/>
                </a:lnTo>
                <a:cubicBezTo>
                  <a:pt x="30717" y="53383"/>
                  <a:pt x="31165" y="54427"/>
                  <a:pt x="31165" y="54427"/>
                </a:cubicBezTo>
                <a:lnTo>
                  <a:pt x="31165" y="55918"/>
                </a:lnTo>
                <a:cubicBezTo>
                  <a:pt x="31165" y="55918"/>
                  <a:pt x="31612" y="57260"/>
                  <a:pt x="31612" y="57260"/>
                </a:cubicBezTo>
                <a:lnTo>
                  <a:pt x="31612" y="59496"/>
                </a:lnTo>
                <a:cubicBezTo>
                  <a:pt x="31612" y="59496"/>
                  <a:pt x="31016" y="61584"/>
                  <a:pt x="31016" y="61584"/>
                </a:cubicBezTo>
                <a:lnTo>
                  <a:pt x="28183" y="62479"/>
                </a:lnTo>
                <a:lnTo>
                  <a:pt x="26692" y="63523"/>
                </a:lnTo>
                <a:lnTo>
                  <a:pt x="26244" y="63970"/>
                </a:lnTo>
                <a:lnTo>
                  <a:pt x="26542" y="64566"/>
                </a:lnTo>
                <a:lnTo>
                  <a:pt x="26542" y="65312"/>
                </a:lnTo>
                <a:cubicBezTo>
                  <a:pt x="26542" y="65312"/>
                  <a:pt x="24008" y="67399"/>
                  <a:pt x="24008" y="67399"/>
                </a:cubicBezTo>
                <a:lnTo>
                  <a:pt x="21174" y="70084"/>
                </a:lnTo>
                <a:lnTo>
                  <a:pt x="20578" y="71873"/>
                </a:lnTo>
                <a:lnTo>
                  <a:pt x="19981" y="73961"/>
                </a:lnTo>
                <a:lnTo>
                  <a:pt x="19236" y="75302"/>
                </a:lnTo>
                <a:lnTo>
                  <a:pt x="17148" y="77241"/>
                </a:lnTo>
                <a:lnTo>
                  <a:pt x="15061" y="81118"/>
                </a:lnTo>
                <a:lnTo>
                  <a:pt x="14017" y="83653"/>
                </a:lnTo>
                <a:lnTo>
                  <a:pt x="8798" y="89767"/>
                </a:lnTo>
                <a:lnTo>
                  <a:pt x="4175" y="92749"/>
                </a:lnTo>
                <a:lnTo>
                  <a:pt x="2833" y="93793"/>
                </a:lnTo>
                <a:lnTo>
                  <a:pt x="1044" y="93793"/>
                </a:lnTo>
                <a:cubicBezTo>
                  <a:pt x="1044" y="93793"/>
                  <a:pt x="1044" y="94687"/>
                  <a:pt x="1044" y="94687"/>
                </a:cubicBezTo>
                <a:lnTo>
                  <a:pt x="149" y="102889"/>
                </a:lnTo>
                <a:lnTo>
                  <a:pt x="149" y="105424"/>
                </a:lnTo>
                <a:cubicBezTo>
                  <a:pt x="149" y="105424"/>
                  <a:pt x="0" y="105871"/>
                  <a:pt x="0" y="105871"/>
                </a:cubicBezTo>
                <a:lnTo>
                  <a:pt x="0" y="106169"/>
                </a:lnTo>
                <a:cubicBezTo>
                  <a:pt x="0" y="106169"/>
                  <a:pt x="1044" y="106318"/>
                  <a:pt x="1044" y="106318"/>
                </a:cubicBezTo>
                <a:lnTo>
                  <a:pt x="2237" y="107064"/>
                </a:lnTo>
                <a:lnTo>
                  <a:pt x="3877" y="108257"/>
                </a:lnTo>
                <a:lnTo>
                  <a:pt x="5070" y="109748"/>
                </a:lnTo>
                <a:lnTo>
                  <a:pt x="5666" y="111686"/>
                </a:lnTo>
                <a:lnTo>
                  <a:pt x="5666" y="112879"/>
                </a:lnTo>
                <a:cubicBezTo>
                  <a:pt x="5666" y="112879"/>
                  <a:pt x="5368" y="113327"/>
                  <a:pt x="5368" y="113327"/>
                </a:cubicBezTo>
                <a:lnTo>
                  <a:pt x="5368" y="115713"/>
                </a:lnTo>
                <a:cubicBezTo>
                  <a:pt x="5368" y="115713"/>
                  <a:pt x="4921" y="115862"/>
                  <a:pt x="4921" y="115862"/>
                </a:cubicBezTo>
                <a:lnTo>
                  <a:pt x="4474" y="118396"/>
                </a:lnTo>
                <a:lnTo>
                  <a:pt x="3877" y="119739"/>
                </a:lnTo>
                <a:lnTo>
                  <a:pt x="3877" y="121379"/>
                </a:lnTo>
                <a:cubicBezTo>
                  <a:pt x="3877" y="121379"/>
                  <a:pt x="5517" y="123019"/>
                  <a:pt x="5517" y="123019"/>
                </a:cubicBezTo>
                <a:lnTo>
                  <a:pt x="6859" y="125852"/>
                </a:lnTo>
                <a:lnTo>
                  <a:pt x="8350" y="129729"/>
                </a:lnTo>
                <a:lnTo>
                  <a:pt x="9096" y="132115"/>
                </a:lnTo>
                <a:lnTo>
                  <a:pt x="9096" y="133159"/>
                </a:lnTo>
                <a:cubicBezTo>
                  <a:pt x="9096" y="133159"/>
                  <a:pt x="8202" y="134203"/>
                  <a:pt x="8202" y="134203"/>
                </a:cubicBezTo>
                <a:lnTo>
                  <a:pt x="6561" y="135395"/>
                </a:lnTo>
                <a:lnTo>
                  <a:pt x="5517" y="135843"/>
                </a:lnTo>
                <a:lnTo>
                  <a:pt x="5070" y="135843"/>
                </a:lnTo>
                <a:cubicBezTo>
                  <a:pt x="5070" y="135843"/>
                  <a:pt x="4474" y="135843"/>
                  <a:pt x="4474" y="135843"/>
                </a:cubicBezTo>
                <a:lnTo>
                  <a:pt x="3728" y="136588"/>
                </a:lnTo>
                <a:lnTo>
                  <a:pt x="3281" y="138378"/>
                </a:lnTo>
                <a:lnTo>
                  <a:pt x="2982" y="141211"/>
                </a:lnTo>
                <a:lnTo>
                  <a:pt x="2982" y="142553"/>
                </a:lnTo>
                <a:cubicBezTo>
                  <a:pt x="2982" y="142553"/>
                  <a:pt x="3728" y="143746"/>
                  <a:pt x="3728" y="143746"/>
                </a:cubicBezTo>
                <a:lnTo>
                  <a:pt x="5666" y="145983"/>
                </a:lnTo>
                <a:lnTo>
                  <a:pt x="8947" y="148965"/>
                </a:lnTo>
                <a:lnTo>
                  <a:pt x="8947" y="149412"/>
                </a:lnTo>
                <a:cubicBezTo>
                  <a:pt x="8947" y="149412"/>
                  <a:pt x="9544" y="149412"/>
                  <a:pt x="9544" y="149412"/>
                </a:cubicBezTo>
                <a:lnTo>
                  <a:pt x="11035" y="148518"/>
                </a:lnTo>
                <a:lnTo>
                  <a:pt x="12824" y="148219"/>
                </a:lnTo>
                <a:lnTo>
                  <a:pt x="14017" y="148219"/>
                </a:lnTo>
                <a:cubicBezTo>
                  <a:pt x="14017" y="148219"/>
                  <a:pt x="14763" y="148965"/>
                  <a:pt x="14763" y="148965"/>
                </a:cubicBezTo>
                <a:lnTo>
                  <a:pt x="15210" y="149711"/>
                </a:lnTo>
                <a:lnTo>
                  <a:pt x="18341" y="152544"/>
                </a:lnTo>
                <a:lnTo>
                  <a:pt x="19832" y="154631"/>
                </a:lnTo>
                <a:lnTo>
                  <a:pt x="20876" y="157017"/>
                </a:lnTo>
                <a:lnTo>
                  <a:pt x="22367" y="159105"/>
                </a:lnTo>
                <a:lnTo>
                  <a:pt x="24306" y="160894"/>
                </a:lnTo>
                <a:lnTo>
                  <a:pt x="25200" y="162833"/>
                </a:lnTo>
                <a:lnTo>
                  <a:pt x="25200" y="164771"/>
                </a:lnTo>
                <a:cubicBezTo>
                  <a:pt x="25200" y="164771"/>
                  <a:pt x="24604" y="165815"/>
                  <a:pt x="24604" y="165815"/>
                </a:cubicBezTo>
                <a:lnTo>
                  <a:pt x="24008" y="165815"/>
                </a:lnTo>
                <a:cubicBezTo>
                  <a:pt x="24008" y="165815"/>
                  <a:pt x="23858" y="166113"/>
                  <a:pt x="23858" y="166113"/>
                </a:cubicBezTo>
                <a:lnTo>
                  <a:pt x="24156" y="167455"/>
                </a:lnTo>
                <a:lnTo>
                  <a:pt x="25648" y="170437"/>
                </a:lnTo>
                <a:lnTo>
                  <a:pt x="26244" y="173122"/>
                </a:lnTo>
                <a:lnTo>
                  <a:pt x="25946" y="175507"/>
                </a:lnTo>
                <a:lnTo>
                  <a:pt x="26394" y="177595"/>
                </a:lnTo>
                <a:lnTo>
                  <a:pt x="27437" y="179533"/>
                </a:lnTo>
                <a:lnTo>
                  <a:pt x="29525" y="182068"/>
                </a:lnTo>
                <a:lnTo>
                  <a:pt x="32209" y="187884"/>
                </a:lnTo>
                <a:lnTo>
                  <a:pt x="34297" y="191313"/>
                </a:lnTo>
                <a:lnTo>
                  <a:pt x="34297" y="192357"/>
                </a:lnTo>
                <a:cubicBezTo>
                  <a:pt x="34297" y="192357"/>
                  <a:pt x="34744" y="192954"/>
                  <a:pt x="34744" y="192954"/>
                </a:cubicBezTo>
                <a:lnTo>
                  <a:pt x="35639" y="193550"/>
                </a:lnTo>
                <a:lnTo>
                  <a:pt x="35639" y="193997"/>
                </a:lnTo>
                <a:cubicBezTo>
                  <a:pt x="35639" y="193997"/>
                  <a:pt x="35340" y="194594"/>
                  <a:pt x="35340" y="194594"/>
                </a:cubicBezTo>
                <a:lnTo>
                  <a:pt x="35340" y="195339"/>
                </a:lnTo>
                <a:cubicBezTo>
                  <a:pt x="35340" y="195339"/>
                  <a:pt x="35787" y="196681"/>
                  <a:pt x="35787" y="196681"/>
                </a:cubicBezTo>
                <a:lnTo>
                  <a:pt x="37130" y="198471"/>
                </a:lnTo>
                <a:lnTo>
                  <a:pt x="39366" y="200708"/>
                </a:lnTo>
                <a:lnTo>
                  <a:pt x="40410" y="202497"/>
                </a:lnTo>
                <a:lnTo>
                  <a:pt x="40410" y="203839"/>
                </a:lnTo>
                <a:cubicBezTo>
                  <a:pt x="40410" y="203839"/>
                  <a:pt x="40708" y="205181"/>
                  <a:pt x="40708" y="205181"/>
                </a:cubicBezTo>
                <a:lnTo>
                  <a:pt x="41603" y="206523"/>
                </a:lnTo>
                <a:lnTo>
                  <a:pt x="41603" y="206523"/>
                </a:lnTo>
                <a:cubicBezTo>
                  <a:pt x="41603" y="206523"/>
                  <a:pt x="45927" y="206523"/>
                  <a:pt x="45927" y="206523"/>
                </a:cubicBezTo>
                <a:lnTo>
                  <a:pt x="48462" y="207865"/>
                </a:lnTo>
                <a:lnTo>
                  <a:pt x="50699" y="209505"/>
                </a:lnTo>
                <a:lnTo>
                  <a:pt x="51295" y="212040"/>
                </a:lnTo>
                <a:lnTo>
                  <a:pt x="52787" y="213680"/>
                </a:lnTo>
                <a:lnTo>
                  <a:pt x="54427" y="214873"/>
                </a:lnTo>
                <a:lnTo>
                  <a:pt x="55172" y="214873"/>
                </a:lnTo>
                <a:cubicBezTo>
                  <a:pt x="55172" y="214873"/>
                  <a:pt x="56365" y="214724"/>
                  <a:pt x="56365" y="214724"/>
                </a:cubicBezTo>
                <a:lnTo>
                  <a:pt x="58304" y="214724"/>
                </a:lnTo>
                <a:cubicBezTo>
                  <a:pt x="58304" y="214724"/>
                  <a:pt x="60093" y="215172"/>
                  <a:pt x="60093" y="215172"/>
                </a:cubicBezTo>
                <a:lnTo>
                  <a:pt x="60988" y="215768"/>
                </a:lnTo>
                <a:lnTo>
                  <a:pt x="60988" y="217856"/>
                </a:lnTo>
                <a:cubicBezTo>
                  <a:pt x="60988" y="217856"/>
                  <a:pt x="61584" y="218750"/>
                  <a:pt x="61584" y="218750"/>
                </a:cubicBezTo>
                <a:lnTo>
                  <a:pt x="63970" y="219049"/>
                </a:lnTo>
                <a:lnTo>
                  <a:pt x="66505" y="219049"/>
                </a:lnTo>
                <a:cubicBezTo>
                  <a:pt x="66505" y="219049"/>
                  <a:pt x="68891" y="220689"/>
                  <a:pt x="68891" y="220689"/>
                </a:cubicBezTo>
                <a:lnTo>
                  <a:pt x="71426" y="220987"/>
                </a:lnTo>
                <a:lnTo>
                  <a:pt x="74408" y="221584"/>
                </a:lnTo>
                <a:lnTo>
                  <a:pt x="75899" y="223075"/>
                </a:lnTo>
                <a:lnTo>
                  <a:pt x="79031" y="224715"/>
                </a:lnTo>
                <a:lnTo>
                  <a:pt x="82907" y="226206"/>
                </a:lnTo>
                <a:lnTo>
                  <a:pt x="85741" y="227846"/>
                </a:lnTo>
                <a:lnTo>
                  <a:pt x="87232" y="228592"/>
                </a:lnTo>
                <a:lnTo>
                  <a:pt x="87679" y="228592"/>
                </a:lnTo>
                <a:cubicBezTo>
                  <a:pt x="87679" y="228592"/>
                  <a:pt x="88574" y="228294"/>
                  <a:pt x="88574" y="228294"/>
                </a:cubicBezTo>
                <a:lnTo>
                  <a:pt x="92749" y="231127"/>
                </a:lnTo>
                <a:lnTo>
                  <a:pt x="95284" y="231127"/>
                </a:lnTo>
                <a:cubicBezTo>
                  <a:pt x="95284" y="231127"/>
                  <a:pt x="98117" y="231723"/>
                  <a:pt x="98117" y="231723"/>
                </a:cubicBezTo>
                <a:lnTo>
                  <a:pt x="100503" y="234109"/>
                </a:lnTo>
                <a:lnTo>
                  <a:pt x="101696" y="234407"/>
                </a:lnTo>
                <a:lnTo>
                  <a:pt x="103336" y="234109"/>
                </a:lnTo>
                <a:lnTo>
                  <a:pt x="107810" y="233811"/>
                </a:lnTo>
                <a:lnTo>
                  <a:pt x="109599" y="234109"/>
                </a:lnTo>
                <a:lnTo>
                  <a:pt x="111985" y="235600"/>
                </a:lnTo>
                <a:lnTo>
                  <a:pt x="112880" y="235600"/>
                </a:lnTo>
                <a:cubicBezTo>
                  <a:pt x="112880" y="235600"/>
                  <a:pt x="114371" y="235899"/>
                  <a:pt x="114371" y="235899"/>
                </a:cubicBezTo>
                <a:lnTo>
                  <a:pt x="114669" y="235451"/>
                </a:lnTo>
                <a:lnTo>
                  <a:pt x="114669" y="234557"/>
                </a:lnTo>
                <a:cubicBezTo>
                  <a:pt x="114669" y="234557"/>
                  <a:pt x="114669" y="232916"/>
                  <a:pt x="114669" y="232916"/>
                </a:cubicBezTo>
                <a:lnTo>
                  <a:pt x="114967" y="232022"/>
                </a:lnTo>
                <a:lnTo>
                  <a:pt x="115862" y="230978"/>
                </a:lnTo>
                <a:lnTo>
                  <a:pt x="118247" y="232171"/>
                </a:lnTo>
                <a:lnTo>
                  <a:pt x="124361" y="237539"/>
                </a:lnTo>
                <a:lnTo>
                  <a:pt x="124361" y="238284"/>
                </a:lnTo>
                <a:cubicBezTo>
                  <a:pt x="124361" y="238284"/>
                  <a:pt x="128388" y="243653"/>
                  <a:pt x="128388" y="243653"/>
                </a:cubicBezTo>
                <a:lnTo>
                  <a:pt x="129730" y="245889"/>
                </a:lnTo>
                <a:lnTo>
                  <a:pt x="129730" y="247082"/>
                </a:lnTo>
                <a:lnTo>
                  <a:pt x="130922" y="251705"/>
                </a:lnTo>
                <a:lnTo>
                  <a:pt x="131221" y="253941"/>
                </a:lnTo>
                <a:lnTo>
                  <a:pt x="130922" y="255582"/>
                </a:lnTo>
                <a:lnTo>
                  <a:pt x="130922" y="256924"/>
                </a:lnTo>
                <a:cubicBezTo>
                  <a:pt x="130922" y="256924"/>
                  <a:pt x="131370" y="258862"/>
                  <a:pt x="131370" y="258862"/>
                </a:cubicBezTo>
                <a:lnTo>
                  <a:pt x="131370" y="259608"/>
                </a:lnTo>
                <a:cubicBezTo>
                  <a:pt x="131370" y="259608"/>
                  <a:pt x="132563" y="262441"/>
                  <a:pt x="132563" y="262441"/>
                </a:cubicBezTo>
                <a:lnTo>
                  <a:pt x="133159" y="264827"/>
                </a:lnTo>
                <a:lnTo>
                  <a:pt x="133159" y="267063"/>
                </a:lnTo>
                <a:cubicBezTo>
                  <a:pt x="133159" y="267063"/>
                  <a:pt x="132861" y="269300"/>
                  <a:pt x="132861" y="269300"/>
                </a:cubicBezTo>
                <a:lnTo>
                  <a:pt x="131668" y="272581"/>
                </a:lnTo>
                <a:lnTo>
                  <a:pt x="131668" y="273923"/>
                </a:lnTo>
                <a:cubicBezTo>
                  <a:pt x="131668" y="273923"/>
                  <a:pt x="131668" y="275116"/>
                  <a:pt x="131668" y="275116"/>
                </a:cubicBezTo>
                <a:lnTo>
                  <a:pt x="132413" y="276458"/>
                </a:lnTo>
                <a:lnTo>
                  <a:pt x="133755" y="277800"/>
                </a:lnTo>
                <a:lnTo>
                  <a:pt x="134799" y="279440"/>
                </a:lnTo>
                <a:lnTo>
                  <a:pt x="135545" y="281378"/>
                </a:lnTo>
                <a:lnTo>
                  <a:pt x="136141" y="282273"/>
                </a:lnTo>
                <a:lnTo>
                  <a:pt x="136887" y="282273"/>
                </a:lnTo>
                <a:cubicBezTo>
                  <a:pt x="136887" y="282273"/>
                  <a:pt x="138229" y="282571"/>
                  <a:pt x="138229" y="282571"/>
                </a:cubicBezTo>
                <a:lnTo>
                  <a:pt x="139273" y="283764"/>
                </a:lnTo>
                <a:lnTo>
                  <a:pt x="140466" y="285703"/>
                </a:lnTo>
                <a:lnTo>
                  <a:pt x="140913" y="288088"/>
                </a:lnTo>
                <a:lnTo>
                  <a:pt x="140913" y="288983"/>
                </a:lnTo>
                <a:cubicBezTo>
                  <a:pt x="140913" y="288983"/>
                  <a:pt x="146878" y="288983"/>
                  <a:pt x="146878" y="288983"/>
                </a:cubicBezTo>
                <a:lnTo>
                  <a:pt x="153141" y="289281"/>
                </a:lnTo>
                <a:lnTo>
                  <a:pt x="154035" y="289281"/>
                </a:lnTo>
                <a:cubicBezTo>
                  <a:pt x="154035" y="289281"/>
                  <a:pt x="155377" y="289878"/>
                  <a:pt x="155377" y="289878"/>
                </a:cubicBezTo>
                <a:lnTo>
                  <a:pt x="157017" y="289878"/>
                </a:lnTo>
                <a:cubicBezTo>
                  <a:pt x="157017" y="289878"/>
                  <a:pt x="158807" y="289281"/>
                  <a:pt x="158807" y="289281"/>
                </a:cubicBezTo>
                <a:lnTo>
                  <a:pt x="160745" y="287939"/>
                </a:lnTo>
                <a:lnTo>
                  <a:pt x="162833" y="285703"/>
                </a:lnTo>
                <a:lnTo>
                  <a:pt x="166113" y="285703"/>
                </a:lnTo>
                <a:cubicBezTo>
                  <a:pt x="166113" y="285703"/>
                  <a:pt x="170587" y="288088"/>
                  <a:pt x="170587" y="288088"/>
                </a:cubicBezTo>
                <a:lnTo>
                  <a:pt x="172973" y="290027"/>
                </a:lnTo>
                <a:lnTo>
                  <a:pt x="173420" y="291667"/>
                </a:lnTo>
                <a:lnTo>
                  <a:pt x="176402" y="292711"/>
                </a:lnTo>
                <a:lnTo>
                  <a:pt x="182068" y="293009"/>
                </a:lnTo>
                <a:lnTo>
                  <a:pt x="186095" y="292115"/>
                </a:lnTo>
                <a:lnTo>
                  <a:pt x="188629" y="290027"/>
                </a:lnTo>
                <a:lnTo>
                  <a:pt x="191314" y="288983"/>
                </a:lnTo>
                <a:lnTo>
                  <a:pt x="194147" y="288983"/>
                </a:lnTo>
                <a:cubicBezTo>
                  <a:pt x="194147" y="288983"/>
                  <a:pt x="196234" y="289580"/>
                  <a:pt x="196234" y="289580"/>
                </a:cubicBezTo>
                <a:lnTo>
                  <a:pt x="197726" y="291071"/>
                </a:lnTo>
                <a:lnTo>
                  <a:pt x="200410" y="292115"/>
                </a:lnTo>
                <a:lnTo>
                  <a:pt x="204435" y="292711"/>
                </a:lnTo>
                <a:lnTo>
                  <a:pt x="208909" y="291667"/>
                </a:lnTo>
                <a:lnTo>
                  <a:pt x="213681" y="288983"/>
                </a:lnTo>
                <a:lnTo>
                  <a:pt x="216365" y="286299"/>
                </a:lnTo>
                <a:lnTo>
                  <a:pt x="217110" y="283466"/>
                </a:lnTo>
                <a:lnTo>
                  <a:pt x="217856" y="281677"/>
                </a:lnTo>
                <a:lnTo>
                  <a:pt x="218751" y="281080"/>
                </a:lnTo>
                <a:lnTo>
                  <a:pt x="221285" y="280782"/>
                </a:lnTo>
                <a:lnTo>
                  <a:pt x="225461" y="280782"/>
                </a:lnTo>
                <a:cubicBezTo>
                  <a:pt x="225461" y="280782"/>
                  <a:pt x="229040" y="281527"/>
                  <a:pt x="229040" y="281527"/>
                </a:cubicBezTo>
                <a:lnTo>
                  <a:pt x="233662" y="284361"/>
                </a:lnTo>
                <a:lnTo>
                  <a:pt x="236644" y="282422"/>
                </a:lnTo>
                <a:lnTo>
                  <a:pt x="241714" y="279142"/>
                </a:lnTo>
                <a:lnTo>
                  <a:pt x="246784" y="277501"/>
                </a:lnTo>
                <a:lnTo>
                  <a:pt x="251556" y="277501"/>
                </a:lnTo>
                <a:cubicBezTo>
                  <a:pt x="251556" y="277501"/>
                  <a:pt x="255582" y="276309"/>
                  <a:pt x="255582" y="276309"/>
                </a:cubicBezTo>
                <a:lnTo>
                  <a:pt x="258713" y="273923"/>
                </a:lnTo>
                <a:lnTo>
                  <a:pt x="261994" y="272431"/>
                </a:lnTo>
                <a:lnTo>
                  <a:pt x="265424" y="271835"/>
                </a:lnTo>
                <a:lnTo>
                  <a:pt x="268704" y="270642"/>
                </a:lnTo>
                <a:lnTo>
                  <a:pt x="273177" y="268107"/>
                </a:lnTo>
                <a:lnTo>
                  <a:pt x="277800" y="264379"/>
                </a:lnTo>
                <a:lnTo>
                  <a:pt x="282572" y="260652"/>
                </a:lnTo>
                <a:lnTo>
                  <a:pt x="285554" y="258266"/>
                </a:lnTo>
                <a:lnTo>
                  <a:pt x="285256" y="257669"/>
                </a:lnTo>
                <a:close/>
                <a:moveTo>
                  <a:pt x="84995" y="29823"/>
                </a:moveTo>
                <a:lnTo>
                  <a:pt x="86188" y="30419"/>
                </a:lnTo>
                <a:lnTo>
                  <a:pt x="88574" y="31016"/>
                </a:lnTo>
                <a:lnTo>
                  <a:pt x="90363" y="31761"/>
                </a:lnTo>
                <a:lnTo>
                  <a:pt x="92152" y="32358"/>
                </a:lnTo>
                <a:lnTo>
                  <a:pt x="93495" y="32358"/>
                </a:lnTo>
                <a:cubicBezTo>
                  <a:pt x="93495" y="32358"/>
                  <a:pt x="93644" y="31165"/>
                  <a:pt x="93644" y="31165"/>
                </a:cubicBezTo>
                <a:lnTo>
                  <a:pt x="92600" y="29823"/>
                </a:lnTo>
                <a:lnTo>
                  <a:pt x="92004" y="28183"/>
                </a:lnTo>
                <a:lnTo>
                  <a:pt x="91407" y="26990"/>
                </a:lnTo>
                <a:lnTo>
                  <a:pt x="89618" y="26990"/>
                </a:lnTo>
                <a:cubicBezTo>
                  <a:pt x="89618" y="26990"/>
                  <a:pt x="88127" y="27139"/>
                  <a:pt x="88127" y="27139"/>
                </a:cubicBezTo>
                <a:lnTo>
                  <a:pt x="87530" y="25200"/>
                </a:lnTo>
                <a:lnTo>
                  <a:pt x="85890" y="25200"/>
                </a:lnTo>
                <a:cubicBezTo>
                  <a:pt x="85890" y="25200"/>
                  <a:pt x="84399" y="26244"/>
                  <a:pt x="84399" y="26244"/>
                </a:cubicBezTo>
                <a:lnTo>
                  <a:pt x="84846" y="27437"/>
                </a:lnTo>
                <a:lnTo>
                  <a:pt x="84846" y="2967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 name="Tajikistan__">
            <a:extLst>
              <a:ext uri="{FF2B5EF4-FFF2-40B4-BE49-F238E27FC236}">
                <a16:creationId xmlns:a16="http://schemas.microsoft.com/office/drawing/2014/main" id="{E9F3A722-2354-A4C2-EFB5-628E9B84AA0F}"/>
              </a:ext>
            </a:extLst>
          </p:cNvPr>
          <p:cNvSpPr/>
          <p:nvPr/>
        </p:nvSpPr>
        <p:spPr>
          <a:xfrm>
            <a:off x="7772939" y="2907754"/>
            <a:ext cx="205479" cy="150299"/>
          </a:xfrm>
          <a:custGeom>
            <a:avLst/>
            <a:gdLst>
              <a:gd name="connsiteX0" fmla="*/ 87679 w 205479"/>
              <a:gd name="connsiteY0" fmla="*/ 3728 h 140018"/>
              <a:gd name="connsiteX1" fmla="*/ 88425 w 205479"/>
              <a:gd name="connsiteY1" fmla="*/ 3728 h 140018"/>
              <a:gd name="connsiteX2" fmla="*/ 88425 w 205479"/>
              <a:gd name="connsiteY2" fmla="*/ 2833 h 140018"/>
              <a:gd name="connsiteX3" fmla="*/ 87679 w 205479"/>
              <a:gd name="connsiteY3" fmla="*/ 1491 h 140018"/>
              <a:gd name="connsiteX4" fmla="*/ 86486 w 205479"/>
              <a:gd name="connsiteY4" fmla="*/ 745 h 140018"/>
              <a:gd name="connsiteX5" fmla="*/ 85889 w 205479"/>
              <a:gd name="connsiteY5" fmla="*/ 1044 h 140018"/>
              <a:gd name="connsiteX6" fmla="*/ 86337 w 205479"/>
              <a:gd name="connsiteY6" fmla="*/ 2088 h 140018"/>
              <a:gd name="connsiteX7" fmla="*/ 87828 w 205479"/>
              <a:gd name="connsiteY7" fmla="*/ 3579 h 140018"/>
              <a:gd name="connsiteX8" fmla="*/ 86188 w 205479"/>
              <a:gd name="connsiteY8" fmla="*/ 38322 h 140018"/>
              <a:gd name="connsiteX9" fmla="*/ 84398 w 205479"/>
              <a:gd name="connsiteY9" fmla="*/ 37875 h 140018"/>
              <a:gd name="connsiteX10" fmla="*/ 83951 w 205479"/>
              <a:gd name="connsiteY10" fmla="*/ 37875 h 140018"/>
              <a:gd name="connsiteX11" fmla="*/ 84100 w 205479"/>
              <a:gd name="connsiteY11" fmla="*/ 38471 h 140018"/>
              <a:gd name="connsiteX12" fmla="*/ 84846 w 205479"/>
              <a:gd name="connsiteY12" fmla="*/ 39664 h 140018"/>
              <a:gd name="connsiteX13" fmla="*/ 85889 w 205479"/>
              <a:gd name="connsiteY13" fmla="*/ 40857 h 140018"/>
              <a:gd name="connsiteX14" fmla="*/ 87231 w 205479"/>
              <a:gd name="connsiteY14" fmla="*/ 40857 h 140018"/>
              <a:gd name="connsiteX15" fmla="*/ 89617 w 205479"/>
              <a:gd name="connsiteY15" fmla="*/ 39813 h 140018"/>
              <a:gd name="connsiteX16" fmla="*/ 89617 w 205479"/>
              <a:gd name="connsiteY16" fmla="*/ 39217 h 140018"/>
              <a:gd name="connsiteX17" fmla="*/ 88573 w 205479"/>
              <a:gd name="connsiteY17" fmla="*/ 38919 h 140018"/>
              <a:gd name="connsiteX18" fmla="*/ 86039 w 205479"/>
              <a:gd name="connsiteY18" fmla="*/ 38621 h 140018"/>
              <a:gd name="connsiteX19" fmla="*/ 205479 w 205479"/>
              <a:gd name="connsiteY19" fmla="*/ 115414 h 140018"/>
              <a:gd name="connsiteX20" fmla="*/ 202497 w 205479"/>
              <a:gd name="connsiteY20" fmla="*/ 112879 h 140018"/>
              <a:gd name="connsiteX21" fmla="*/ 200708 w 205479"/>
              <a:gd name="connsiteY21" fmla="*/ 111537 h 140018"/>
              <a:gd name="connsiteX22" fmla="*/ 200111 w 205479"/>
              <a:gd name="connsiteY22" fmla="*/ 110643 h 140018"/>
              <a:gd name="connsiteX23" fmla="*/ 200558 w 205479"/>
              <a:gd name="connsiteY23" fmla="*/ 107959 h 140018"/>
              <a:gd name="connsiteX24" fmla="*/ 201304 w 205479"/>
              <a:gd name="connsiteY24" fmla="*/ 105275 h 140018"/>
              <a:gd name="connsiteX25" fmla="*/ 200856 w 205479"/>
              <a:gd name="connsiteY25" fmla="*/ 104231 h 140018"/>
              <a:gd name="connsiteX26" fmla="*/ 200260 w 205479"/>
              <a:gd name="connsiteY26" fmla="*/ 103336 h 140018"/>
              <a:gd name="connsiteX27" fmla="*/ 199962 w 205479"/>
              <a:gd name="connsiteY27" fmla="*/ 100354 h 140018"/>
              <a:gd name="connsiteX28" fmla="*/ 198620 w 205479"/>
              <a:gd name="connsiteY28" fmla="*/ 96775 h 140018"/>
              <a:gd name="connsiteX29" fmla="*/ 197278 w 205479"/>
              <a:gd name="connsiteY29" fmla="*/ 94687 h 140018"/>
              <a:gd name="connsiteX30" fmla="*/ 196830 w 205479"/>
              <a:gd name="connsiteY30" fmla="*/ 91854 h 140018"/>
              <a:gd name="connsiteX31" fmla="*/ 196830 w 205479"/>
              <a:gd name="connsiteY31" fmla="*/ 89170 h 140018"/>
              <a:gd name="connsiteX32" fmla="*/ 198471 w 205479"/>
              <a:gd name="connsiteY32" fmla="*/ 84995 h 140018"/>
              <a:gd name="connsiteX33" fmla="*/ 197874 w 205479"/>
              <a:gd name="connsiteY33" fmla="*/ 83206 h 140018"/>
              <a:gd name="connsiteX34" fmla="*/ 196085 w 205479"/>
              <a:gd name="connsiteY34" fmla="*/ 81565 h 140018"/>
              <a:gd name="connsiteX35" fmla="*/ 189971 w 205479"/>
              <a:gd name="connsiteY35" fmla="*/ 78732 h 140018"/>
              <a:gd name="connsiteX36" fmla="*/ 183708 w 205479"/>
              <a:gd name="connsiteY36" fmla="*/ 76794 h 140018"/>
              <a:gd name="connsiteX37" fmla="*/ 181322 w 205479"/>
              <a:gd name="connsiteY37" fmla="*/ 76794 h 140018"/>
              <a:gd name="connsiteX38" fmla="*/ 179832 w 205479"/>
              <a:gd name="connsiteY38" fmla="*/ 76794 h 140018"/>
              <a:gd name="connsiteX39" fmla="*/ 178042 w 205479"/>
              <a:gd name="connsiteY39" fmla="*/ 78434 h 140018"/>
              <a:gd name="connsiteX40" fmla="*/ 176998 w 205479"/>
              <a:gd name="connsiteY40" fmla="*/ 80671 h 140018"/>
              <a:gd name="connsiteX41" fmla="*/ 175507 w 205479"/>
              <a:gd name="connsiteY41" fmla="*/ 80671 h 140018"/>
              <a:gd name="connsiteX42" fmla="*/ 172823 w 205479"/>
              <a:gd name="connsiteY42" fmla="*/ 79925 h 140018"/>
              <a:gd name="connsiteX43" fmla="*/ 171034 w 205479"/>
              <a:gd name="connsiteY43" fmla="*/ 78583 h 140018"/>
              <a:gd name="connsiteX44" fmla="*/ 169841 w 205479"/>
              <a:gd name="connsiteY44" fmla="*/ 75601 h 140018"/>
              <a:gd name="connsiteX45" fmla="*/ 168797 w 205479"/>
              <a:gd name="connsiteY45" fmla="*/ 71873 h 140018"/>
              <a:gd name="connsiteX46" fmla="*/ 168201 w 205479"/>
              <a:gd name="connsiteY46" fmla="*/ 70680 h 140018"/>
              <a:gd name="connsiteX47" fmla="*/ 168499 w 205479"/>
              <a:gd name="connsiteY47" fmla="*/ 69636 h 140018"/>
              <a:gd name="connsiteX48" fmla="*/ 169095 w 205479"/>
              <a:gd name="connsiteY48" fmla="*/ 68742 h 140018"/>
              <a:gd name="connsiteX49" fmla="*/ 170735 w 205479"/>
              <a:gd name="connsiteY49" fmla="*/ 67847 h 140018"/>
              <a:gd name="connsiteX50" fmla="*/ 171034 w 205479"/>
              <a:gd name="connsiteY50" fmla="*/ 66952 h 140018"/>
              <a:gd name="connsiteX51" fmla="*/ 170735 w 205479"/>
              <a:gd name="connsiteY51" fmla="*/ 65908 h 140018"/>
              <a:gd name="connsiteX52" fmla="*/ 169394 w 205479"/>
              <a:gd name="connsiteY52" fmla="*/ 64566 h 140018"/>
              <a:gd name="connsiteX53" fmla="*/ 168052 w 205479"/>
              <a:gd name="connsiteY53" fmla="*/ 62628 h 140018"/>
              <a:gd name="connsiteX54" fmla="*/ 165815 w 205479"/>
              <a:gd name="connsiteY54" fmla="*/ 58602 h 140018"/>
              <a:gd name="connsiteX55" fmla="*/ 166262 w 205479"/>
              <a:gd name="connsiteY55" fmla="*/ 56365 h 140018"/>
              <a:gd name="connsiteX56" fmla="*/ 166560 w 205479"/>
              <a:gd name="connsiteY56" fmla="*/ 53234 h 140018"/>
              <a:gd name="connsiteX57" fmla="*/ 166560 w 205479"/>
              <a:gd name="connsiteY57" fmla="*/ 51593 h 140018"/>
              <a:gd name="connsiteX58" fmla="*/ 164920 w 205479"/>
              <a:gd name="connsiteY58" fmla="*/ 51295 h 140018"/>
              <a:gd name="connsiteX59" fmla="*/ 162087 w 205479"/>
              <a:gd name="connsiteY59" fmla="*/ 51295 h 140018"/>
              <a:gd name="connsiteX60" fmla="*/ 159850 w 205479"/>
              <a:gd name="connsiteY60" fmla="*/ 51743 h 140018"/>
              <a:gd name="connsiteX61" fmla="*/ 158508 w 205479"/>
              <a:gd name="connsiteY61" fmla="*/ 52786 h 140018"/>
              <a:gd name="connsiteX62" fmla="*/ 155824 w 205479"/>
              <a:gd name="connsiteY62" fmla="*/ 53979 h 140018"/>
              <a:gd name="connsiteX63" fmla="*/ 152544 w 205479"/>
              <a:gd name="connsiteY63" fmla="*/ 54427 h 140018"/>
              <a:gd name="connsiteX64" fmla="*/ 148368 w 205479"/>
              <a:gd name="connsiteY64" fmla="*/ 54427 h 140018"/>
              <a:gd name="connsiteX65" fmla="*/ 146281 w 205479"/>
              <a:gd name="connsiteY65" fmla="*/ 54427 h 140018"/>
              <a:gd name="connsiteX66" fmla="*/ 140167 w 205479"/>
              <a:gd name="connsiteY66" fmla="*/ 53532 h 140018"/>
              <a:gd name="connsiteX67" fmla="*/ 138079 w 205479"/>
              <a:gd name="connsiteY67" fmla="*/ 53830 h 140018"/>
              <a:gd name="connsiteX68" fmla="*/ 136141 w 205479"/>
              <a:gd name="connsiteY68" fmla="*/ 54427 h 140018"/>
              <a:gd name="connsiteX69" fmla="*/ 132712 w 205479"/>
              <a:gd name="connsiteY69" fmla="*/ 55023 h 140018"/>
              <a:gd name="connsiteX70" fmla="*/ 130922 w 205479"/>
              <a:gd name="connsiteY70" fmla="*/ 57111 h 140018"/>
              <a:gd name="connsiteX71" fmla="*/ 129878 w 205479"/>
              <a:gd name="connsiteY71" fmla="*/ 58900 h 140018"/>
              <a:gd name="connsiteX72" fmla="*/ 129282 w 205479"/>
              <a:gd name="connsiteY72" fmla="*/ 59198 h 140018"/>
              <a:gd name="connsiteX73" fmla="*/ 127045 w 205479"/>
              <a:gd name="connsiteY73" fmla="*/ 57558 h 140018"/>
              <a:gd name="connsiteX74" fmla="*/ 125405 w 205479"/>
              <a:gd name="connsiteY74" fmla="*/ 55918 h 140018"/>
              <a:gd name="connsiteX75" fmla="*/ 124361 w 205479"/>
              <a:gd name="connsiteY75" fmla="*/ 54576 h 140018"/>
              <a:gd name="connsiteX76" fmla="*/ 123019 w 205479"/>
              <a:gd name="connsiteY76" fmla="*/ 54576 h 140018"/>
              <a:gd name="connsiteX77" fmla="*/ 118098 w 205479"/>
              <a:gd name="connsiteY77" fmla="*/ 56961 h 140018"/>
              <a:gd name="connsiteX78" fmla="*/ 117353 w 205479"/>
              <a:gd name="connsiteY78" fmla="*/ 56961 h 140018"/>
              <a:gd name="connsiteX79" fmla="*/ 116011 w 205479"/>
              <a:gd name="connsiteY79" fmla="*/ 55918 h 140018"/>
              <a:gd name="connsiteX80" fmla="*/ 116309 w 205479"/>
              <a:gd name="connsiteY80" fmla="*/ 53681 h 140018"/>
              <a:gd name="connsiteX81" fmla="*/ 116309 w 205479"/>
              <a:gd name="connsiteY81" fmla="*/ 52190 h 140018"/>
              <a:gd name="connsiteX82" fmla="*/ 114668 w 205479"/>
              <a:gd name="connsiteY82" fmla="*/ 51444 h 140018"/>
              <a:gd name="connsiteX83" fmla="*/ 111388 w 205479"/>
              <a:gd name="connsiteY83" fmla="*/ 51444 h 140018"/>
              <a:gd name="connsiteX84" fmla="*/ 110195 w 205479"/>
              <a:gd name="connsiteY84" fmla="*/ 50400 h 140018"/>
              <a:gd name="connsiteX85" fmla="*/ 110195 w 205479"/>
              <a:gd name="connsiteY85" fmla="*/ 49207 h 140018"/>
              <a:gd name="connsiteX86" fmla="*/ 110493 w 205479"/>
              <a:gd name="connsiteY86" fmla="*/ 48015 h 140018"/>
              <a:gd name="connsiteX87" fmla="*/ 110046 w 205479"/>
              <a:gd name="connsiteY87" fmla="*/ 47120 h 140018"/>
              <a:gd name="connsiteX88" fmla="*/ 109151 w 205479"/>
              <a:gd name="connsiteY88" fmla="*/ 46375 h 140018"/>
              <a:gd name="connsiteX89" fmla="*/ 107362 w 205479"/>
              <a:gd name="connsiteY89" fmla="*/ 46375 h 140018"/>
              <a:gd name="connsiteX90" fmla="*/ 105423 w 205479"/>
              <a:gd name="connsiteY90" fmla="*/ 47567 h 140018"/>
              <a:gd name="connsiteX91" fmla="*/ 103932 w 205479"/>
              <a:gd name="connsiteY91" fmla="*/ 48611 h 140018"/>
              <a:gd name="connsiteX92" fmla="*/ 102143 w 205479"/>
              <a:gd name="connsiteY92" fmla="*/ 49058 h 140018"/>
              <a:gd name="connsiteX93" fmla="*/ 99906 w 205479"/>
              <a:gd name="connsiteY93" fmla="*/ 49058 h 140018"/>
              <a:gd name="connsiteX94" fmla="*/ 98564 w 205479"/>
              <a:gd name="connsiteY94" fmla="*/ 49953 h 140018"/>
              <a:gd name="connsiteX95" fmla="*/ 96924 w 205479"/>
              <a:gd name="connsiteY95" fmla="*/ 52637 h 140018"/>
              <a:gd name="connsiteX96" fmla="*/ 91556 w 205479"/>
              <a:gd name="connsiteY96" fmla="*/ 53234 h 140018"/>
              <a:gd name="connsiteX97" fmla="*/ 89767 w 205479"/>
              <a:gd name="connsiteY97" fmla="*/ 52637 h 140018"/>
              <a:gd name="connsiteX98" fmla="*/ 88275 w 205479"/>
              <a:gd name="connsiteY98" fmla="*/ 50699 h 140018"/>
              <a:gd name="connsiteX99" fmla="*/ 86337 w 205479"/>
              <a:gd name="connsiteY99" fmla="*/ 47716 h 140018"/>
              <a:gd name="connsiteX100" fmla="*/ 85293 w 205479"/>
              <a:gd name="connsiteY100" fmla="*/ 47418 h 140018"/>
              <a:gd name="connsiteX101" fmla="*/ 83504 w 205479"/>
              <a:gd name="connsiteY101" fmla="*/ 47120 h 140018"/>
              <a:gd name="connsiteX102" fmla="*/ 80670 w 205479"/>
              <a:gd name="connsiteY102" fmla="*/ 47120 h 140018"/>
              <a:gd name="connsiteX103" fmla="*/ 76794 w 205479"/>
              <a:gd name="connsiteY103" fmla="*/ 48611 h 140018"/>
              <a:gd name="connsiteX104" fmla="*/ 75899 w 205479"/>
              <a:gd name="connsiteY104" fmla="*/ 47567 h 140018"/>
              <a:gd name="connsiteX105" fmla="*/ 74855 w 205479"/>
              <a:gd name="connsiteY105" fmla="*/ 47269 h 140018"/>
              <a:gd name="connsiteX106" fmla="*/ 73961 w 205479"/>
              <a:gd name="connsiteY106" fmla="*/ 48164 h 140018"/>
              <a:gd name="connsiteX107" fmla="*/ 73066 w 205479"/>
              <a:gd name="connsiteY107" fmla="*/ 48164 h 140018"/>
              <a:gd name="connsiteX108" fmla="*/ 69189 w 205479"/>
              <a:gd name="connsiteY108" fmla="*/ 48164 h 140018"/>
              <a:gd name="connsiteX109" fmla="*/ 64417 w 205479"/>
              <a:gd name="connsiteY109" fmla="*/ 48164 h 140018"/>
              <a:gd name="connsiteX110" fmla="*/ 61584 w 205479"/>
              <a:gd name="connsiteY110" fmla="*/ 47418 h 140018"/>
              <a:gd name="connsiteX111" fmla="*/ 59794 w 205479"/>
              <a:gd name="connsiteY111" fmla="*/ 47418 h 140018"/>
              <a:gd name="connsiteX112" fmla="*/ 56216 w 205479"/>
              <a:gd name="connsiteY112" fmla="*/ 48760 h 140018"/>
              <a:gd name="connsiteX113" fmla="*/ 54277 w 205479"/>
              <a:gd name="connsiteY113" fmla="*/ 48760 h 140018"/>
              <a:gd name="connsiteX114" fmla="*/ 51742 w 205479"/>
              <a:gd name="connsiteY114" fmla="*/ 49058 h 140018"/>
              <a:gd name="connsiteX115" fmla="*/ 51295 w 205479"/>
              <a:gd name="connsiteY115" fmla="*/ 44585 h 140018"/>
              <a:gd name="connsiteX116" fmla="*/ 49953 w 205479"/>
              <a:gd name="connsiteY116" fmla="*/ 41454 h 140018"/>
              <a:gd name="connsiteX117" fmla="*/ 50400 w 205479"/>
              <a:gd name="connsiteY117" fmla="*/ 39366 h 140018"/>
              <a:gd name="connsiteX118" fmla="*/ 51295 w 205479"/>
              <a:gd name="connsiteY118" fmla="*/ 36384 h 140018"/>
              <a:gd name="connsiteX119" fmla="*/ 52041 w 205479"/>
              <a:gd name="connsiteY119" fmla="*/ 34743 h 140018"/>
              <a:gd name="connsiteX120" fmla="*/ 53532 w 205479"/>
              <a:gd name="connsiteY120" fmla="*/ 35489 h 140018"/>
              <a:gd name="connsiteX121" fmla="*/ 55321 w 205479"/>
              <a:gd name="connsiteY121" fmla="*/ 36682 h 140018"/>
              <a:gd name="connsiteX122" fmla="*/ 56514 w 205479"/>
              <a:gd name="connsiteY122" fmla="*/ 36384 h 140018"/>
              <a:gd name="connsiteX123" fmla="*/ 56812 w 205479"/>
              <a:gd name="connsiteY123" fmla="*/ 35340 h 140018"/>
              <a:gd name="connsiteX124" fmla="*/ 56365 w 205479"/>
              <a:gd name="connsiteY124" fmla="*/ 33998 h 140018"/>
              <a:gd name="connsiteX125" fmla="*/ 56365 w 205479"/>
              <a:gd name="connsiteY125" fmla="*/ 32954 h 140018"/>
              <a:gd name="connsiteX126" fmla="*/ 56961 w 205479"/>
              <a:gd name="connsiteY126" fmla="*/ 31612 h 140018"/>
              <a:gd name="connsiteX127" fmla="*/ 57856 w 205479"/>
              <a:gd name="connsiteY127" fmla="*/ 30419 h 140018"/>
              <a:gd name="connsiteX128" fmla="*/ 63970 w 205479"/>
              <a:gd name="connsiteY128" fmla="*/ 28481 h 140018"/>
              <a:gd name="connsiteX129" fmla="*/ 69338 w 205479"/>
              <a:gd name="connsiteY129" fmla="*/ 26990 h 140018"/>
              <a:gd name="connsiteX130" fmla="*/ 72022 w 205479"/>
              <a:gd name="connsiteY130" fmla="*/ 27884 h 140018"/>
              <a:gd name="connsiteX131" fmla="*/ 77390 w 205479"/>
              <a:gd name="connsiteY131" fmla="*/ 30121 h 140018"/>
              <a:gd name="connsiteX132" fmla="*/ 80074 w 205479"/>
              <a:gd name="connsiteY132" fmla="*/ 31314 h 140018"/>
              <a:gd name="connsiteX133" fmla="*/ 82013 w 205479"/>
              <a:gd name="connsiteY133" fmla="*/ 31910 h 140018"/>
              <a:gd name="connsiteX134" fmla="*/ 83653 w 205479"/>
              <a:gd name="connsiteY134" fmla="*/ 35191 h 140018"/>
              <a:gd name="connsiteX135" fmla="*/ 84697 w 205479"/>
              <a:gd name="connsiteY135" fmla="*/ 35191 h 140018"/>
              <a:gd name="connsiteX136" fmla="*/ 85741 w 205479"/>
              <a:gd name="connsiteY136" fmla="*/ 34445 h 140018"/>
              <a:gd name="connsiteX137" fmla="*/ 86337 w 205479"/>
              <a:gd name="connsiteY137" fmla="*/ 33700 h 140018"/>
              <a:gd name="connsiteX138" fmla="*/ 86933 w 205479"/>
              <a:gd name="connsiteY138" fmla="*/ 31016 h 140018"/>
              <a:gd name="connsiteX139" fmla="*/ 89469 w 205479"/>
              <a:gd name="connsiteY139" fmla="*/ 29525 h 140018"/>
              <a:gd name="connsiteX140" fmla="*/ 94986 w 205479"/>
              <a:gd name="connsiteY140" fmla="*/ 27735 h 140018"/>
              <a:gd name="connsiteX141" fmla="*/ 95433 w 205479"/>
              <a:gd name="connsiteY141" fmla="*/ 26691 h 140018"/>
              <a:gd name="connsiteX142" fmla="*/ 95433 w 205479"/>
              <a:gd name="connsiteY142" fmla="*/ 26095 h 140018"/>
              <a:gd name="connsiteX143" fmla="*/ 93793 w 205479"/>
              <a:gd name="connsiteY143" fmla="*/ 26095 h 140018"/>
              <a:gd name="connsiteX144" fmla="*/ 87381 w 205479"/>
              <a:gd name="connsiteY144" fmla="*/ 27139 h 140018"/>
              <a:gd name="connsiteX145" fmla="*/ 86039 w 205479"/>
              <a:gd name="connsiteY145" fmla="*/ 26691 h 140018"/>
              <a:gd name="connsiteX146" fmla="*/ 84995 w 205479"/>
              <a:gd name="connsiteY146" fmla="*/ 24902 h 140018"/>
              <a:gd name="connsiteX147" fmla="*/ 84100 w 205479"/>
              <a:gd name="connsiteY147" fmla="*/ 23113 h 140018"/>
              <a:gd name="connsiteX148" fmla="*/ 82460 w 205479"/>
              <a:gd name="connsiteY148" fmla="*/ 22367 h 140018"/>
              <a:gd name="connsiteX149" fmla="*/ 80522 w 205479"/>
              <a:gd name="connsiteY149" fmla="*/ 21920 h 140018"/>
              <a:gd name="connsiteX150" fmla="*/ 79776 w 205479"/>
              <a:gd name="connsiteY150" fmla="*/ 21174 h 140018"/>
              <a:gd name="connsiteX151" fmla="*/ 79776 w 205479"/>
              <a:gd name="connsiteY151" fmla="*/ 20280 h 140018"/>
              <a:gd name="connsiteX152" fmla="*/ 79776 w 205479"/>
              <a:gd name="connsiteY152" fmla="*/ 19385 h 140018"/>
              <a:gd name="connsiteX153" fmla="*/ 79776 w 205479"/>
              <a:gd name="connsiteY153" fmla="*/ 18937 h 140018"/>
              <a:gd name="connsiteX154" fmla="*/ 84249 w 205479"/>
              <a:gd name="connsiteY154" fmla="*/ 15359 h 140018"/>
              <a:gd name="connsiteX155" fmla="*/ 88126 w 205479"/>
              <a:gd name="connsiteY155" fmla="*/ 12227 h 140018"/>
              <a:gd name="connsiteX156" fmla="*/ 88425 w 205479"/>
              <a:gd name="connsiteY156" fmla="*/ 11929 h 140018"/>
              <a:gd name="connsiteX157" fmla="*/ 88723 w 205479"/>
              <a:gd name="connsiteY157" fmla="*/ 11333 h 140018"/>
              <a:gd name="connsiteX158" fmla="*/ 89469 w 205479"/>
              <a:gd name="connsiteY158" fmla="*/ 10289 h 140018"/>
              <a:gd name="connsiteX159" fmla="*/ 89469 w 205479"/>
              <a:gd name="connsiteY159" fmla="*/ 9692 h 140018"/>
              <a:gd name="connsiteX160" fmla="*/ 86486 w 205479"/>
              <a:gd name="connsiteY160" fmla="*/ 8350 h 140018"/>
              <a:gd name="connsiteX161" fmla="*/ 86486 w 205479"/>
              <a:gd name="connsiteY161" fmla="*/ 7754 h 140018"/>
              <a:gd name="connsiteX162" fmla="*/ 86933 w 205479"/>
              <a:gd name="connsiteY162" fmla="*/ 7157 h 140018"/>
              <a:gd name="connsiteX163" fmla="*/ 86933 w 205479"/>
              <a:gd name="connsiteY163" fmla="*/ 6412 h 140018"/>
              <a:gd name="connsiteX164" fmla="*/ 84846 w 205479"/>
              <a:gd name="connsiteY164" fmla="*/ 4026 h 140018"/>
              <a:gd name="connsiteX165" fmla="*/ 81267 w 205479"/>
              <a:gd name="connsiteY165" fmla="*/ 447 h 140018"/>
              <a:gd name="connsiteX166" fmla="*/ 80223 w 205479"/>
              <a:gd name="connsiteY166" fmla="*/ 0 h 140018"/>
              <a:gd name="connsiteX167" fmla="*/ 79478 w 205479"/>
              <a:gd name="connsiteY167" fmla="*/ 298 h 140018"/>
              <a:gd name="connsiteX168" fmla="*/ 78136 w 205479"/>
              <a:gd name="connsiteY168" fmla="*/ 3877 h 140018"/>
              <a:gd name="connsiteX169" fmla="*/ 77390 w 205479"/>
              <a:gd name="connsiteY169" fmla="*/ 4772 h 140018"/>
              <a:gd name="connsiteX170" fmla="*/ 73215 w 205479"/>
              <a:gd name="connsiteY170" fmla="*/ 7157 h 140018"/>
              <a:gd name="connsiteX171" fmla="*/ 69785 w 205479"/>
              <a:gd name="connsiteY171" fmla="*/ 8798 h 140018"/>
              <a:gd name="connsiteX172" fmla="*/ 63672 w 205479"/>
              <a:gd name="connsiteY172" fmla="*/ 11631 h 140018"/>
              <a:gd name="connsiteX173" fmla="*/ 62031 w 205479"/>
              <a:gd name="connsiteY173" fmla="*/ 12526 h 140018"/>
              <a:gd name="connsiteX174" fmla="*/ 60988 w 205479"/>
              <a:gd name="connsiteY174" fmla="*/ 12526 h 140018"/>
              <a:gd name="connsiteX175" fmla="*/ 59944 w 205479"/>
              <a:gd name="connsiteY175" fmla="*/ 11780 h 140018"/>
              <a:gd name="connsiteX176" fmla="*/ 56514 w 205479"/>
              <a:gd name="connsiteY176" fmla="*/ 8947 h 140018"/>
              <a:gd name="connsiteX177" fmla="*/ 54277 w 205479"/>
              <a:gd name="connsiteY177" fmla="*/ 7903 h 140018"/>
              <a:gd name="connsiteX178" fmla="*/ 52786 w 205479"/>
              <a:gd name="connsiteY178" fmla="*/ 8798 h 140018"/>
              <a:gd name="connsiteX179" fmla="*/ 51593 w 205479"/>
              <a:gd name="connsiteY179" fmla="*/ 10140 h 140018"/>
              <a:gd name="connsiteX180" fmla="*/ 51593 w 205479"/>
              <a:gd name="connsiteY180" fmla="*/ 12973 h 140018"/>
              <a:gd name="connsiteX181" fmla="*/ 50251 w 205479"/>
              <a:gd name="connsiteY181" fmla="*/ 14464 h 140018"/>
              <a:gd name="connsiteX182" fmla="*/ 48909 w 205479"/>
              <a:gd name="connsiteY182" fmla="*/ 15209 h 140018"/>
              <a:gd name="connsiteX183" fmla="*/ 51444 w 205479"/>
              <a:gd name="connsiteY183" fmla="*/ 22963 h 140018"/>
              <a:gd name="connsiteX184" fmla="*/ 51146 w 205479"/>
              <a:gd name="connsiteY184" fmla="*/ 24007 h 140018"/>
              <a:gd name="connsiteX185" fmla="*/ 49208 w 205479"/>
              <a:gd name="connsiteY185" fmla="*/ 24305 h 140018"/>
              <a:gd name="connsiteX186" fmla="*/ 50699 w 205479"/>
              <a:gd name="connsiteY186" fmla="*/ 27288 h 140018"/>
              <a:gd name="connsiteX187" fmla="*/ 49506 w 205479"/>
              <a:gd name="connsiteY187" fmla="*/ 27586 h 140018"/>
              <a:gd name="connsiteX188" fmla="*/ 46374 w 205479"/>
              <a:gd name="connsiteY188" fmla="*/ 26840 h 140018"/>
              <a:gd name="connsiteX189" fmla="*/ 42199 w 205479"/>
              <a:gd name="connsiteY189" fmla="*/ 26393 h 140018"/>
              <a:gd name="connsiteX190" fmla="*/ 34296 w 205479"/>
              <a:gd name="connsiteY190" fmla="*/ 27735 h 140018"/>
              <a:gd name="connsiteX191" fmla="*/ 33699 w 205479"/>
              <a:gd name="connsiteY191" fmla="*/ 28183 h 140018"/>
              <a:gd name="connsiteX192" fmla="*/ 33699 w 205479"/>
              <a:gd name="connsiteY192" fmla="*/ 28779 h 140018"/>
              <a:gd name="connsiteX193" fmla="*/ 33998 w 205479"/>
              <a:gd name="connsiteY193" fmla="*/ 29376 h 140018"/>
              <a:gd name="connsiteX194" fmla="*/ 37875 w 205479"/>
              <a:gd name="connsiteY194" fmla="*/ 29376 h 140018"/>
              <a:gd name="connsiteX195" fmla="*/ 41603 w 205479"/>
              <a:gd name="connsiteY195" fmla="*/ 29077 h 140018"/>
              <a:gd name="connsiteX196" fmla="*/ 42646 w 205479"/>
              <a:gd name="connsiteY196" fmla="*/ 29674 h 140018"/>
              <a:gd name="connsiteX197" fmla="*/ 42646 w 205479"/>
              <a:gd name="connsiteY197" fmla="*/ 30568 h 140018"/>
              <a:gd name="connsiteX198" fmla="*/ 42348 w 205479"/>
              <a:gd name="connsiteY198" fmla="*/ 31165 h 140018"/>
              <a:gd name="connsiteX199" fmla="*/ 41155 w 205479"/>
              <a:gd name="connsiteY199" fmla="*/ 31165 h 140018"/>
              <a:gd name="connsiteX200" fmla="*/ 38471 w 205479"/>
              <a:gd name="connsiteY200" fmla="*/ 31910 h 140018"/>
              <a:gd name="connsiteX201" fmla="*/ 38173 w 205479"/>
              <a:gd name="connsiteY201" fmla="*/ 32507 h 140018"/>
              <a:gd name="connsiteX202" fmla="*/ 38173 w 205479"/>
              <a:gd name="connsiteY202" fmla="*/ 33103 h 140018"/>
              <a:gd name="connsiteX203" fmla="*/ 39068 w 205479"/>
              <a:gd name="connsiteY203" fmla="*/ 34743 h 140018"/>
              <a:gd name="connsiteX204" fmla="*/ 40111 w 205479"/>
              <a:gd name="connsiteY204" fmla="*/ 35787 h 140018"/>
              <a:gd name="connsiteX205" fmla="*/ 40111 w 205479"/>
              <a:gd name="connsiteY205" fmla="*/ 36384 h 140018"/>
              <a:gd name="connsiteX206" fmla="*/ 39813 w 205479"/>
              <a:gd name="connsiteY206" fmla="*/ 36980 h 140018"/>
              <a:gd name="connsiteX207" fmla="*/ 39217 w 205479"/>
              <a:gd name="connsiteY207" fmla="*/ 36980 h 140018"/>
              <a:gd name="connsiteX208" fmla="*/ 38322 w 205479"/>
              <a:gd name="connsiteY208" fmla="*/ 36384 h 140018"/>
              <a:gd name="connsiteX209" fmla="*/ 37726 w 205479"/>
              <a:gd name="connsiteY209" fmla="*/ 36384 h 140018"/>
              <a:gd name="connsiteX210" fmla="*/ 37427 w 205479"/>
              <a:gd name="connsiteY210" fmla="*/ 37279 h 140018"/>
              <a:gd name="connsiteX211" fmla="*/ 37129 w 205479"/>
              <a:gd name="connsiteY211" fmla="*/ 38173 h 140018"/>
              <a:gd name="connsiteX212" fmla="*/ 36533 w 205479"/>
              <a:gd name="connsiteY212" fmla="*/ 38770 h 140018"/>
              <a:gd name="connsiteX213" fmla="*/ 35191 w 205479"/>
              <a:gd name="connsiteY213" fmla="*/ 38471 h 140018"/>
              <a:gd name="connsiteX214" fmla="*/ 33998 w 205479"/>
              <a:gd name="connsiteY214" fmla="*/ 38770 h 140018"/>
              <a:gd name="connsiteX215" fmla="*/ 33252 w 205479"/>
              <a:gd name="connsiteY215" fmla="*/ 41901 h 140018"/>
              <a:gd name="connsiteX216" fmla="*/ 32656 w 205479"/>
              <a:gd name="connsiteY216" fmla="*/ 45331 h 140018"/>
              <a:gd name="connsiteX217" fmla="*/ 30568 w 205479"/>
              <a:gd name="connsiteY217" fmla="*/ 47716 h 140018"/>
              <a:gd name="connsiteX218" fmla="*/ 29375 w 205479"/>
              <a:gd name="connsiteY218" fmla="*/ 48611 h 140018"/>
              <a:gd name="connsiteX219" fmla="*/ 27735 w 205479"/>
              <a:gd name="connsiteY219" fmla="*/ 48909 h 140018"/>
              <a:gd name="connsiteX220" fmla="*/ 25200 w 205479"/>
              <a:gd name="connsiteY220" fmla="*/ 48611 h 140018"/>
              <a:gd name="connsiteX221" fmla="*/ 23709 w 205479"/>
              <a:gd name="connsiteY221" fmla="*/ 48313 h 140018"/>
              <a:gd name="connsiteX222" fmla="*/ 19235 w 205479"/>
              <a:gd name="connsiteY222" fmla="*/ 47866 h 140018"/>
              <a:gd name="connsiteX223" fmla="*/ 14762 w 205479"/>
              <a:gd name="connsiteY223" fmla="*/ 46971 h 140018"/>
              <a:gd name="connsiteX224" fmla="*/ 9841 w 205479"/>
              <a:gd name="connsiteY224" fmla="*/ 46076 h 140018"/>
              <a:gd name="connsiteX225" fmla="*/ 5219 w 205479"/>
              <a:gd name="connsiteY225" fmla="*/ 48164 h 140018"/>
              <a:gd name="connsiteX226" fmla="*/ 3877 w 205479"/>
              <a:gd name="connsiteY226" fmla="*/ 49357 h 140018"/>
              <a:gd name="connsiteX227" fmla="*/ 2982 w 205479"/>
              <a:gd name="connsiteY227" fmla="*/ 50550 h 140018"/>
              <a:gd name="connsiteX228" fmla="*/ 2087 w 205479"/>
              <a:gd name="connsiteY228" fmla="*/ 51146 h 140018"/>
              <a:gd name="connsiteX229" fmla="*/ 0 w 205479"/>
              <a:gd name="connsiteY229" fmla="*/ 58303 h 140018"/>
              <a:gd name="connsiteX230" fmla="*/ 0 w 205479"/>
              <a:gd name="connsiteY230" fmla="*/ 59049 h 140018"/>
              <a:gd name="connsiteX231" fmla="*/ 1342 w 205479"/>
              <a:gd name="connsiteY231" fmla="*/ 59646 h 140018"/>
              <a:gd name="connsiteX232" fmla="*/ 7008 w 205479"/>
              <a:gd name="connsiteY232" fmla="*/ 61137 h 140018"/>
              <a:gd name="connsiteX233" fmla="*/ 7903 w 205479"/>
              <a:gd name="connsiteY233" fmla="*/ 61733 h 140018"/>
              <a:gd name="connsiteX234" fmla="*/ 8350 w 205479"/>
              <a:gd name="connsiteY234" fmla="*/ 62479 h 140018"/>
              <a:gd name="connsiteX235" fmla="*/ 8648 w 205479"/>
              <a:gd name="connsiteY235" fmla="*/ 65759 h 140018"/>
              <a:gd name="connsiteX236" fmla="*/ 9096 w 205479"/>
              <a:gd name="connsiteY236" fmla="*/ 66207 h 140018"/>
              <a:gd name="connsiteX237" fmla="*/ 11034 w 205479"/>
              <a:gd name="connsiteY237" fmla="*/ 66654 h 140018"/>
              <a:gd name="connsiteX238" fmla="*/ 13868 w 205479"/>
              <a:gd name="connsiteY238" fmla="*/ 66654 h 140018"/>
              <a:gd name="connsiteX239" fmla="*/ 16104 w 205479"/>
              <a:gd name="connsiteY239" fmla="*/ 66356 h 140018"/>
              <a:gd name="connsiteX240" fmla="*/ 18341 w 205479"/>
              <a:gd name="connsiteY240" fmla="*/ 66654 h 140018"/>
              <a:gd name="connsiteX241" fmla="*/ 19832 w 205479"/>
              <a:gd name="connsiteY241" fmla="*/ 67399 h 140018"/>
              <a:gd name="connsiteX242" fmla="*/ 20577 w 205479"/>
              <a:gd name="connsiteY242" fmla="*/ 68443 h 140018"/>
              <a:gd name="connsiteX243" fmla="*/ 21025 w 205479"/>
              <a:gd name="connsiteY243" fmla="*/ 69636 h 140018"/>
              <a:gd name="connsiteX244" fmla="*/ 18341 w 205479"/>
              <a:gd name="connsiteY244" fmla="*/ 76645 h 140018"/>
              <a:gd name="connsiteX245" fmla="*/ 18341 w 205479"/>
              <a:gd name="connsiteY245" fmla="*/ 79180 h 140018"/>
              <a:gd name="connsiteX246" fmla="*/ 19385 w 205479"/>
              <a:gd name="connsiteY246" fmla="*/ 82907 h 140018"/>
              <a:gd name="connsiteX247" fmla="*/ 20876 w 205479"/>
              <a:gd name="connsiteY247" fmla="*/ 85741 h 140018"/>
              <a:gd name="connsiteX248" fmla="*/ 23709 w 205479"/>
              <a:gd name="connsiteY248" fmla="*/ 88574 h 140018"/>
              <a:gd name="connsiteX249" fmla="*/ 25796 w 205479"/>
              <a:gd name="connsiteY249" fmla="*/ 90363 h 140018"/>
              <a:gd name="connsiteX250" fmla="*/ 26244 w 205479"/>
              <a:gd name="connsiteY250" fmla="*/ 91258 h 140018"/>
              <a:gd name="connsiteX251" fmla="*/ 26244 w 205479"/>
              <a:gd name="connsiteY251" fmla="*/ 92600 h 140018"/>
              <a:gd name="connsiteX252" fmla="*/ 25946 w 205479"/>
              <a:gd name="connsiteY252" fmla="*/ 94240 h 140018"/>
              <a:gd name="connsiteX253" fmla="*/ 24753 w 205479"/>
              <a:gd name="connsiteY253" fmla="*/ 96924 h 140018"/>
              <a:gd name="connsiteX254" fmla="*/ 23262 w 205479"/>
              <a:gd name="connsiteY254" fmla="*/ 99310 h 140018"/>
              <a:gd name="connsiteX255" fmla="*/ 21621 w 205479"/>
              <a:gd name="connsiteY255" fmla="*/ 100354 h 140018"/>
              <a:gd name="connsiteX256" fmla="*/ 19385 w 205479"/>
              <a:gd name="connsiteY256" fmla="*/ 103336 h 140018"/>
              <a:gd name="connsiteX257" fmla="*/ 17297 w 205479"/>
              <a:gd name="connsiteY257" fmla="*/ 106915 h 140018"/>
              <a:gd name="connsiteX258" fmla="*/ 13420 w 205479"/>
              <a:gd name="connsiteY258" fmla="*/ 111686 h 140018"/>
              <a:gd name="connsiteX259" fmla="*/ 12078 w 205479"/>
              <a:gd name="connsiteY259" fmla="*/ 114371 h 140018"/>
              <a:gd name="connsiteX260" fmla="*/ 11631 w 205479"/>
              <a:gd name="connsiteY260" fmla="*/ 121975 h 140018"/>
              <a:gd name="connsiteX261" fmla="*/ 10587 w 205479"/>
              <a:gd name="connsiteY261" fmla="*/ 124212 h 140018"/>
              <a:gd name="connsiteX262" fmla="*/ 10587 w 205479"/>
              <a:gd name="connsiteY262" fmla="*/ 125256 h 140018"/>
              <a:gd name="connsiteX263" fmla="*/ 12526 w 205479"/>
              <a:gd name="connsiteY263" fmla="*/ 127642 h 140018"/>
              <a:gd name="connsiteX264" fmla="*/ 15806 w 205479"/>
              <a:gd name="connsiteY264" fmla="*/ 130475 h 140018"/>
              <a:gd name="connsiteX265" fmla="*/ 18639 w 205479"/>
              <a:gd name="connsiteY265" fmla="*/ 131220 h 140018"/>
              <a:gd name="connsiteX266" fmla="*/ 22367 w 205479"/>
              <a:gd name="connsiteY266" fmla="*/ 128984 h 140018"/>
              <a:gd name="connsiteX267" fmla="*/ 23709 w 205479"/>
              <a:gd name="connsiteY267" fmla="*/ 129282 h 140018"/>
              <a:gd name="connsiteX268" fmla="*/ 24305 w 205479"/>
              <a:gd name="connsiteY268" fmla="*/ 128536 h 140018"/>
              <a:gd name="connsiteX269" fmla="*/ 24753 w 205479"/>
              <a:gd name="connsiteY269" fmla="*/ 126896 h 140018"/>
              <a:gd name="connsiteX270" fmla="*/ 26990 w 205479"/>
              <a:gd name="connsiteY270" fmla="*/ 125405 h 140018"/>
              <a:gd name="connsiteX271" fmla="*/ 31165 w 205479"/>
              <a:gd name="connsiteY271" fmla="*/ 123914 h 140018"/>
              <a:gd name="connsiteX272" fmla="*/ 33551 w 205479"/>
              <a:gd name="connsiteY272" fmla="*/ 122572 h 140018"/>
              <a:gd name="connsiteX273" fmla="*/ 34445 w 205479"/>
              <a:gd name="connsiteY273" fmla="*/ 121528 h 140018"/>
              <a:gd name="connsiteX274" fmla="*/ 35936 w 205479"/>
              <a:gd name="connsiteY274" fmla="*/ 121230 h 140018"/>
              <a:gd name="connsiteX275" fmla="*/ 37427 w 205479"/>
              <a:gd name="connsiteY275" fmla="*/ 121528 h 140018"/>
              <a:gd name="connsiteX276" fmla="*/ 38471 w 205479"/>
              <a:gd name="connsiteY276" fmla="*/ 121081 h 140018"/>
              <a:gd name="connsiteX277" fmla="*/ 38919 w 205479"/>
              <a:gd name="connsiteY277" fmla="*/ 120037 h 140018"/>
              <a:gd name="connsiteX278" fmla="*/ 39366 w 205479"/>
              <a:gd name="connsiteY278" fmla="*/ 119589 h 140018"/>
              <a:gd name="connsiteX279" fmla="*/ 40111 w 205479"/>
              <a:gd name="connsiteY279" fmla="*/ 119291 h 140018"/>
              <a:gd name="connsiteX280" fmla="*/ 40857 w 205479"/>
              <a:gd name="connsiteY280" fmla="*/ 119291 h 140018"/>
              <a:gd name="connsiteX281" fmla="*/ 42199 w 205479"/>
              <a:gd name="connsiteY281" fmla="*/ 119291 h 140018"/>
              <a:gd name="connsiteX282" fmla="*/ 44585 w 205479"/>
              <a:gd name="connsiteY282" fmla="*/ 121081 h 140018"/>
              <a:gd name="connsiteX283" fmla="*/ 48014 w 205479"/>
              <a:gd name="connsiteY283" fmla="*/ 124510 h 140018"/>
              <a:gd name="connsiteX284" fmla="*/ 50251 w 205479"/>
              <a:gd name="connsiteY284" fmla="*/ 126150 h 140018"/>
              <a:gd name="connsiteX285" fmla="*/ 51295 w 205479"/>
              <a:gd name="connsiteY285" fmla="*/ 125852 h 140018"/>
              <a:gd name="connsiteX286" fmla="*/ 52637 w 205479"/>
              <a:gd name="connsiteY286" fmla="*/ 124808 h 140018"/>
              <a:gd name="connsiteX287" fmla="*/ 54277 w 205479"/>
              <a:gd name="connsiteY287" fmla="*/ 123019 h 140018"/>
              <a:gd name="connsiteX288" fmla="*/ 54725 w 205479"/>
              <a:gd name="connsiteY288" fmla="*/ 120335 h 140018"/>
              <a:gd name="connsiteX289" fmla="*/ 53979 w 205479"/>
              <a:gd name="connsiteY289" fmla="*/ 116905 h 140018"/>
              <a:gd name="connsiteX290" fmla="*/ 54575 w 205479"/>
              <a:gd name="connsiteY290" fmla="*/ 114072 h 140018"/>
              <a:gd name="connsiteX291" fmla="*/ 56514 w 205479"/>
              <a:gd name="connsiteY291" fmla="*/ 111985 h 140018"/>
              <a:gd name="connsiteX292" fmla="*/ 60093 w 205479"/>
              <a:gd name="connsiteY292" fmla="*/ 110643 h 140018"/>
              <a:gd name="connsiteX293" fmla="*/ 65163 w 205479"/>
              <a:gd name="connsiteY293" fmla="*/ 110195 h 140018"/>
              <a:gd name="connsiteX294" fmla="*/ 68294 w 205479"/>
              <a:gd name="connsiteY294" fmla="*/ 110493 h 140018"/>
              <a:gd name="connsiteX295" fmla="*/ 69487 w 205479"/>
              <a:gd name="connsiteY295" fmla="*/ 111537 h 140018"/>
              <a:gd name="connsiteX296" fmla="*/ 71127 w 205479"/>
              <a:gd name="connsiteY296" fmla="*/ 112134 h 140018"/>
              <a:gd name="connsiteX297" fmla="*/ 73066 w 205479"/>
              <a:gd name="connsiteY297" fmla="*/ 112134 h 140018"/>
              <a:gd name="connsiteX298" fmla="*/ 74855 w 205479"/>
              <a:gd name="connsiteY298" fmla="*/ 111090 h 140018"/>
              <a:gd name="connsiteX299" fmla="*/ 76495 w 205479"/>
              <a:gd name="connsiteY299" fmla="*/ 108555 h 140018"/>
              <a:gd name="connsiteX300" fmla="*/ 76495 w 205479"/>
              <a:gd name="connsiteY300" fmla="*/ 105275 h 140018"/>
              <a:gd name="connsiteX301" fmla="*/ 75153 w 205479"/>
              <a:gd name="connsiteY301" fmla="*/ 101397 h 140018"/>
              <a:gd name="connsiteX302" fmla="*/ 75601 w 205479"/>
              <a:gd name="connsiteY302" fmla="*/ 100205 h 140018"/>
              <a:gd name="connsiteX303" fmla="*/ 76197 w 205479"/>
              <a:gd name="connsiteY303" fmla="*/ 99608 h 140018"/>
              <a:gd name="connsiteX304" fmla="*/ 78136 w 205479"/>
              <a:gd name="connsiteY304" fmla="*/ 98266 h 140018"/>
              <a:gd name="connsiteX305" fmla="*/ 80820 w 205479"/>
              <a:gd name="connsiteY305" fmla="*/ 95433 h 140018"/>
              <a:gd name="connsiteX306" fmla="*/ 83504 w 205479"/>
              <a:gd name="connsiteY306" fmla="*/ 91705 h 140018"/>
              <a:gd name="connsiteX307" fmla="*/ 86039 w 205479"/>
              <a:gd name="connsiteY307" fmla="*/ 87232 h 140018"/>
              <a:gd name="connsiteX308" fmla="*/ 89170 w 205479"/>
              <a:gd name="connsiteY308" fmla="*/ 84398 h 140018"/>
              <a:gd name="connsiteX309" fmla="*/ 92898 w 205479"/>
              <a:gd name="connsiteY309" fmla="*/ 83355 h 140018"/>
              <a:gd name="connsiteX310" fmla="*/ 97520 w 205479"/>
              <a:gd name="connsiteY310" fmla="*/ 84548 h 140018"/>
              <a:gd name="connsiteX311" fmla="*/ 102889 w 205479"/>
              <a:gd name="connsiteY311" fmla="*/ 88126 h 140018"/>
              <a:gd name="connsiteX312" fmla="*/ 104976 w 205479"/>
              <a:gd name="connsiteY312" fmla="*/ 92451 h 140018"/>
              <a:gd name="connsiteX313" fmla="*/ 103634 w 205479"/>
              <a:gd name="connsiteY313" fmla="*/ 97670 h 140018"/>
              <a:gd name="connsiteX314" fmla="*/ 103634 w 205479"/>
              <a:gd name="connsiteY314" fmla="*/ 100503 h 140018"/>
              <a:gd name="connsiteX315" fmla="*/ 104678 w 205479"/>
              <a:gd name="connsiteY315" fmla="*/ 101099 h 140018"/>
              <a:gd name="connsiteX316" fmla="*/ 106467 w 205479"/>
              <a:gd name="connsiteY316" fmla="*/ 101099 h 140018"/>
              <a:gd name="connsiteX317" fmla="*/ 109002 w 205479"/>
              <a:gd name="connsiteY317" fmla="*/ 100205 h 140018"/>
              <a:gd name="connsiteX318" fmla="*/ 110642 w 205479"/>
              <a:gd name="connsiteY318" fmla="*/ 100205 h 140018"/>
              <a:gd name="connsiteX319" fmla="*/ 111388 w 205479"/>
              <a:gd name="connsiteY319" fmla="*/ 100950 h 140018"/>
              <a:gd name="connsiteX320" fmla="*/ 111388 w 205479"/>
              <a:gd name="connsiteY320" fmla="*/ 102441 h 140018"/>
              <a:gd name="connsiteX321" fmla="*/ 110493 w 205479"/>
              <a:gd name="connsiteY321" fmla="*/ 104678 h 140018"/>
              <a:gd name="connsiteX322" fmla="*/ 109450 w 205479"/>
              <a:gd name="connsiteY322" fmla="*/ 110792 h 140018"/>
              <a:gd name="connsiteX323" fmla="*/ 108853 w 205479"/>
              <a:gd name="connsiteY323" fmla="*/ 116011 h 140018"/>
              <a:gd name="connsiteX324" fmla="*/ 108257 w 205479"/>
              <a:gd name="connsiteY324" fmla="*/ 121230 h 140018"/>
              <a:gd name="connsiteX325" fmla="*/ 107660 w 205479"/>
              <a:gd name="connsiteY325" fmla="*/ 125852 h 140018"/>
              <a:gd name="connsiteX326" fmla="*/ 108704 w 205479"/>
              <a:gd name="connsiteY326" fmla="*/ 129431 h 140018"/>
              <a:gd name="connsiteX327" fmla="*/ 110195 w 205479"/>
              <a:gd name="connsiteY327" fmla="*/ 134799 h 140018"/>
              <a:gd name="connsiteX328" fmla="*/ 111984 w 205479"/>
              <a:gd name="connsiteY328" fmla="*/ 138378 h 140018"/>
              <a:gd name="connsiteX329" fmla="*/ 113774 w 205479"/>
              <a:gd name="connsiteY329" fmla="*/ 139571 h 140018"/>
              <a:gd name="connsiteX330" fmla="*/ 115563 w 205479"/>
              <a:gd name="connsiteY330" fmla="*/ 140018 h 140018"/>
              <a:gd name="connsiteX331" fmla="*/ 117353 w 205479"/>
              <a:gd name="connsiteY331" fmla="*/ 139720 h 140018"/>
              <a:gd name="connsiteX332" fmla="*/ 121081 w 205479"/>
              <a:gd name="connsiteY332" fmla="*/ 137483 h 140018"/>
              <a:gd name="connsiteX333" fmla="*/ 126598 w 205479"/>
              <a:gd name="connsiteY333" fmla="*/ 133308 h 140018"/>
              <a:gd name="connsiteX334" fmla="*/ 131966 w 205479"/>
              <a:gd name="connsiteY334" fmla="*/ 130773 h 140018"/>
              <a:gd name="connsiteX335" fmla="*/ 139869 w 205479"/>
              <a:gd name="connsiteY335" fmla="*/ 129282 h 140018"/>
              <a:gd name="connsiteX336" fmla="*/ 142553 w 205479"/>
              <a:gd name="connsiteY336" fmla="*/ 124808 h 140018"/>
              <a:gd name="connsiteX337" fmla="*/ 146132 w 205479"/>
              <a:gd name="connsiteY337" fmla="*/ 121826 h 140018"/>
              <a:gd name="connsiteX338" fmla="*/ 154482 w 205479"/>
              <a:gd name="connsiteY338" fmla="*/ 117353 h 140018"/>
              <a:gd name="connsiteX339" fmla="*/ 158955 w 205479"/>
              <a:gd name="connsiteY339" fmla="*/ 115713 h 140018"/>
              <a:gd name="connsiteX340" fmla="*/ 161490 w 205479"/>
              <a:gd name="connsiteY340" fmla="*/ 115414 h 140018"/>
              <a:gd name="connsiteX341" fmla="*/ 164771 w 205479"/>
              <a:gd name="connsiteY341" fmla="*/ 116160 h 140018"/>
              <a:gd name="connsiteX342" fmla="*/ 165516 w 205479"/>
              <a:gd name="connsiteY342" fmla="*/ 116458 h 140018"/>
              <a:gd name="connsiteX343" fmla="*/ 166113 w 205479"/>
              <a:gd name="connsiteY343" fmla="*/ 116458 h 140018"/>
              <a:gd name="connsiteX344" fmla="*/ 167753 w 205479"/>
              <a:gd name="connsiteY344" fmla="*/ 117054 h 140018"/>
              <a:gd name="connsiteX345" fmla="*/ 168052 w 205479"/>
              <a:gd name="connsiteY345" fmla="*/ 118396 h 140018"/>
              <a:gd name="connsiteX346" fmla="*/ 167604 w 205479"/>
              <a:gd name="connsiteY346" fmla="*/ 119888 h 140018"/>
              <a:gd name="connsiteX347" fmla="*/ 165815 w 205479"/>
              <a:gd name="connsiteY347" fmla="*/ 121081 h 140018"/>
              <a:gd name="connsiteX348" fmla="*/ 165218 w 205479"/>
              <a:gd name="connsiteY348" fmla="*/ 121975 h 140018"/>
              <a:gd name="connsiteX349" fmla="*/ 165964 w 205479"/>
              <a:gd name="connsiteY349" fmla="*/ 122721 h 140018"/>
              <a:gd name="connsiteX350" fmla="*/ 168499 w 205479"/>
              <a:gd name="connsiteY350" fmla="*/ 123019 h 140018"/>
              <a:gd name="connsiteX351" fmla="*/ 173718 w 205479"/>
              <a:gd name="connsiteY351" fmla="*/ 121379 h 140018"/>
              <a:gd name="connsiteX352" fmla="*/ 177147 w 205479"/>
              <a:gd name="connsiteY352" fmla="*/ 120335 h 140018"/>
              <a:gd name="connsiteX353" fmla="*/ 179533 w 205479"/>
              <a:gd name="connsiteY353" fmla="*/ 119888 h 140018"/>
              <a:gd name="connsiteX354" fmla="*/ 180428 w 205479"/>
              <a:gd name="connsiteY354" fmla="*/ 118546 h 140018"/>
              <a:gd name="connsiteX355" fmla="*/ 181919 w 205479"/>
              <a:gd name="connsiteY355" fmla="*/ 117204 h 140018"/>
              <a:gd name="connsiteX356" fmla="*/ 184305 w 205479"/>
              <a:gd name="connsiteY356" fmla="*/ 117204 h 140018"/>
              <a:gd name="connsiteX357" fmla="*/ 186840 w 205479"/>
              <a:gd name="connsiteY357" fmla="*/ 117800 h 140018"/>
              <a:gd name="connsiteX358" fmla="*/ 188927 w 205479"/>
              <a:gd name="connsiteY358" fmla="*/ 118247 h 140018"/>
              <a:gd name="connsiteX359" fmla="*/ 192506 w 205479"/>
              <a:gd name="connsiteY359" fmla="*/ 117800 h 140018"/>
              <a:gd name="connsiteX360" fmla="*/ 194445 w 205479"/>
              <a:gd name="connsiteY360" fmla="*/ 118993 h 140018"/>
              <a:gd name="connsiteX361" fmla="*/ 197129 w 205479"/>
              <a:gd name="connsiteY361" fmla="*/ 121230 h 140018"/>
              <a:gd name="connsiteX362" fmla="*/ 198322 w 205479"/>
              <a:gd name="connsiteY362" fmla="*/ 122572 h 140018"/>
              <a:gd name="connsiteX363" fmla="*/ 198769 w 205479"/>
              <a:gd name="connsiteY363" fmla="*/ 122870 h 140018"/>
              <a:gd name="connsiteX364" fmla="*/ 199514 w 205479"/>
              <a:gd name="connsiteY364" fmla="*/ 122274 h 140018"/>
              <a:gd name="connsiteX365" fmla="*/ 201900 w 205479"/>
              <a:gd name="connsiteY365" fmla="*/ 120932 h 140018"/>
              <a:gd name="connsiteX366" fmla="*/ 203690 w 205479"/>
              <a:gd name="connsiteY366" fmla="*/ 119291 h 140018"/>
              <a:gd name="connsiteX367" fmla="*/ 204733 w 205479"/>
              <a:gd name="connsiteY367" fmla="*/ 117949 h 140018"/>
              <a:gd name="connsiteX368" fmla="*/ 204137 w 205479"/>
              <a:gd name="connsiteY368" fmla="*/ 115862 h 140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Lst>
            <a:rect l="l" t="t" r="r" b="b"/>
            <a:pathLst>
              <a:path w="205479" h="140018">
                <a:moveTo>
                  <a:pt x="87679" y="3728"/>
                </a:moveTo>
                <a:lnTo>
                  <a:pt x="88425" y="3728"/>
                </a:lnTo>
                <a:cubicBezTo>
                  <a:pt x="88425" y="3728"/>
                  <a:pt x="88425" y="2833"/>
                  <a:pt x="88425" y="2833"/>
                </a:cubicBezTo>
                <a:lnTo>
                  <a:pt x="87679" y="1491"/>
                </a:lnTo>
                <a:lnTo>
                  <a:pt x="86486" y="745"/>
                </a:lnTo>
                <a:lnTo>
                  <a:pt x="85889" y="1044"/>
                </a:lnTo>
                <a:lnTo>
                  <a:pt x="86337" y="2088"/>
                </a:lnTo>
                <a:lnTo>
                  <a:pt x="87828" y="3579"/>
                </a:lnTo>
                <a:close/>
                <a:moveTo>
                  <a:pt x="86188" y="38322"/>
                </a:moveTo>
                <a:lnTo>
                  <a:pt x="84398" y="37875"/>
                </a:lnTo>
                <a:lnTo>
                  <a:pt x="83951" y="37875"/>
                </a:lnTo>
                <a:cubicBezTo>
                  <a:pt x="83951" y="37875"/>
                  <a:pt x="84100" y="38471"/>
                  <a:pt x="84100" y="38471"/>
                </a:cubicBezTo>
                <a:lnTo>
                  <a:pt x="84846" y="39664"/>
                </a:lnTo>
                <a:lnTo>
                  <a:pt x="85889" y="40857"/>
                </a:lnTo>
                <a:lnTo>
                  <a:pt x="87231" y="40857"/>
                </a:lnTo>
                <a:cubicBezTo>
                  <a:pt x="87231" y="40857"/>
                  <a:pt x="89617" y="39813"/>
                  <a:pt x="89617" y="39813"/>
                </a:cubicBezTo>
                <a:lnTo>
                  <a:pt x="89617" y="39217"/>
                </a:lnTo>
                <a:cubicBezTo>
                  <a:pt x="89617" y="39217"/>
                  <a:pt x="88573" y="38919"/>
                  <a:pt x="88573" y="38919"/>
                </a:cubicBezTo>
                <a:lnTo>
                  <a:pt x="86039" y="38621"/>
                </a:lnTo>
                <a:close/>
                <a:moveTo>
                  <a:pt x="205479" y="115414"/>
                </a:moveTo>
                <a:lnTo>
                  <a:pt x="202497" y="112879"/>
                </a:lnTo>
                <a:lnTo>
                  <a:pt x="200708" y="111537"/>
                </a:lnTo>
                <a:lnTo>
                  <a:pt x="200111" y="110643"/>
                </a:lnTo>
                <a:lnTo>
                  <a:pt x="200558" y="107959"/>
                </a:lnTo>
                <a:lnTo>
                  <a:pt x="201304" y="105275"/>
                </a:lnTo>
                <a:lnTo>
                  <a:pt x="200856" y="104231"/>
                </a:lnTo>
                <a:lnTo>
                  <a:pt x="200260" y="103336"/>
                </a:lnTo>
                <a:lnTo>
                  <a:pt x="199962" y="100354"/>
                </a:lnTo>
                <a:lnTo>
                  <a:pt x="198620" y="96775"/>
                </a:lnTo>
                <a:lnTo>
                  <a:pt x="197278" y="94687"/>
                </a:lnTo>
                <a:lnTo>
                  <a:pt x="196830" y="91854"/>
                </a:lnTo>
                <a:lnTo>
                  <a:pt x="196830" y="89170"/>
                </a:lnTo>
                <a:cubicBezTo>
                  <a:pt x="196830" y="89170"/>
                  <a:pt x="198471" y="84995"/>
                  <a:pt x="198471" y="84995"/>
                </a:cubicBezTo>
                <a:lnTo>
                  <a:pt x="197874" y="83206"/>
                </a:lnTo>
                <a:lnTo>
                  <a:pt x="196085" y="81565"/>
                </a:lnTo>
                <a:lnTo>
                  <a:pt x="189971" y="78732"/>
                </a:lnTo>
                <a:lnTo>
                  <a:pt x="183708" y="76794"/>
                </a:lnTo>
                <a:lnTo>
                  <a:pt x="181322" y="76794"/>
                </a:lnTo>
                <a:cubicBezTo>
                  <a:pt x="181322" y="76794"/>
                  <a:pt x="179832" y="76794"/>
                  <a:pt x="179832" y="76794"/>
                </a:cubicBezTo>
                <a:lnTo>
                  <a:pt x="178042" y="78434"/>
                </a:lnTo>
                <a:lnTo>
                  <a:pt x="176998" y="80671"/>
                </a:lnTo>
                <a:lnTo>
                  <a:pt x="175507" y="80671"/>
                </a:lnTo>
                <a:cubicBezTo>
                  <a:pt x="175507" y="80671"/>
                  <a:pt x="172823" y="79925"/>
                  <a:pt x="172823" y="79925"/>
                </a:cubicBezTo>
                <a:lnTo>
                  <a:pt x="171034" y="78583"/>
                </a:lnTo>
                <a:lnTo>
                  <a:pt x="169841" y="75601"/>
                </a:lnTo>
                <a:lnTo>
                  <a:pt x="168797" y="71873"/>
                </a:lnTo>
                <a:lnTo>
                  <a:pt x="168201" y="70680"/>
                </a:lnTo>
                <a:lnTo>
                  <a:pt x="168499" y="69636"/>
                </a:lnTo>
                <a:lnTo>
                  <a:pt x="169095" y="68742"/>
                </a:lnTo>
                <a:lnTo>
                  <a:pt x="170735" y="67847"/>
                </a:lnTo>
                <a:lnTo>
                  <a:pt x="171034" y="66952"/>
                </a:lnTo>
                <a:lnTo>
                  <a:pt x="170735" y="65908"/>
                </a:lnTo>
                <a:lnTo>
                  <a:pt x="169394" y="64566"/>
                </a:lnTo>
                <a:lnTo>
                  <a:pt x="168052" y="62628"/>
                </a:lnTo>
                <a:lnTo>
                  <a:pt x="165815" y="58602"/>
                </a:lnTo>
                <a:lnTo>
                  <a:pt x="166262" y="56365"/>
                </a:lnTo>
                <a:lnTo>
                  <a:pt x="166560" y="53234"/>
                </a:lnTo>
                <a:lnTo>
                  <a:pt x="166560" y="51593"/>
                </a:lnTo>
                <a:cubicBezTo>
                  <a:pt x="166560" y="51593"/>
                  <a:pt x="164920" y="51295"/>
                  <a:pt x="164920" y="51295"/>
                </a:cubicBezTo>
                <a:lnTo>
                  <a:pt x="162087" y="51295"/>
                </a:lnTo>
                <a:cubicBezTo>
                  <a:pt x="162087" y="51295"/>
                  <a:pt x="159850" y="51743"/>
                  <a:pt x="159850" y="51743"/>
                </a:cubicBezTo>
                <a:lnTo>
                  <a:pt x="158508" y="52786"/>
                </a:lnTo>
                <a:lnTo>
                  <a:pt x="155824" y="53979"/>
                </a:lnTo>
                <a:lnTo>
                  <a:pt x="152544" y="54427"/>
                </a:lnTo>
                <a:lnTo>
                  <a:pt x="148368" y="54427"/>
                </a:lnTo>
                <a:cubicBezTo>
                  <a:pt x="148368" y="54427"/>
                  <a:pt x="146281" y="54427"/>
                  <a:pt x="146281" y="54427"/>
                </a:cubicBezTo>
                <a:lnTo>
                  <a:pt x="140167" y="53532"/>
                </a:lnTo>
                <a:lnTo>
                  <a:pt x="138079" y="53830"/>
                </a:lnTo>
                <a:lnTo>
                  <a:pt x="136141" y="54427"/>
                </a:lnTo>
                <a:lnTo>
                  <a:pt x="132712" y="55023"/>
                </a:lnTo>
                <a:lnTo>
                  <a:pt x="130922" y="57111"/>
                </a:lnTo>
                <a:lnTo>
                  <a:pt x="129878" y="58900"/>
                </a:lnTo>
                <a:lnTo>
                  <a:pt x="129282" y="59198"/>
                </a:lnTo>
                <a:lnTo>
                  <a:pt x="127045" y="57558"/>
                </a:lnTo>
                <a:lnTo>
                  <a:pt x="125405" y="55918"/>
                </a:lnTo>
                <a:lnTo>
                  <a:pt x="124361" y="54576"/>
                </a:lnTo>
                <a:lnTo>
                  <a:pt x="123019" y="54576"/>
                </a:lnTo>
                <a:cubicBezTo>
                  <a:pt x="123019" y="54576"/>
                  <a:pt x="118098" y="56961"/>
                  <a:pt x="118098" y="56961"/>
                </a:cubicBezTo>
                <a:lnTo>
                  <a:pt x="117353" y="56961"/>
                </a:lnTo>
                <a:cubicBezTo>
                  <a:pt x="117353" y="56961"/>
                  <a:pt x="116011" y="55918"/>
                  <a:pt x="116011" y="55918"/>
                </a:cubicBezTo>
                <a:lnTo>
                  <a:pt x="116309" y="53681"/>
                </a:lnTo>
                <a:lnTo>
                  <a:pt x="116309" y="52190"/>
                </a:lnTo>
                <a:cubicBezTo>
                  <a:pt x="116309" y="52190"/>
                  <a:pt x="114668" y="51444"/>
                  <a:pt x="114668" y="51444"/>
                </a:cubicBezTo>
                <a:lnTo>
                  <a:pt x="111388" y="51444"/>
                </a:lnTo>
                <a:cubicBezTo>
                  <a:pt x="111388" y="51444"/>
                  <a:pt x="110195" y="50400"/>
                  <a:pt x="110195" y="50400"/>
                </a:cubicBezTo>
                <a:lnTo>
                  <a:pt x="110195" y="49207"/>
                </a:lnTo>
                <a:cubicBezTo>
                  <a:pt x="110195" y="49207"/>
                  <a:pt x="110493" y="48015"/>
                  <a:pt x="110493" y="48015"/>
                </a:cubicBezTo>
                <a:lnTo>
                  <a:pt x="110046" y="47120"/>
                </a:lnTo>
                <a:lnTo>
                  <a:pt x="109151" y="46375"/>
                </a:lnTo>
                <a:lnTo>
                  <a:pt x="107362" y="46375"/>
                </a:lnTo>
                <a:cubicBezTo>
                  <a:pt x="107362" y="46375"/>
                  <a:pt x="105423" y="47567"/>
                  <a:pt x="105423" y="47567"/>
                </a:cubicBezTo>
                <a:lnTo>
                  <a:pt x="103932" y="48611"/>
                </a:lnTo>
                <a:lnTo>
                  <a:pt x="102143" y="49058"/>
                </a:lnTo>
                <a:lnTo>
                  <a:pt x="99906" y="49058"/>
                </a:lnTo>
                <a:cubicBezTo>
                  <a:pt x="99906" y="49058"/>
                  <a:pt x="98564" y="49953"/>
                  <a:pt x="98564" y="49953"/>
                </a:cubicBezTo>
                <a:lnTo>
                  <a:pt x="96924" y="52637"/>
                </a:lnTo>
                <a:lnTo>
                  <a:pt x="91556" y="53234"/>
                </a:lnTo>
                <a:lnTo>
                  <a:pt x="89767" y="52637"/>
                </a:lnTo>
                <a:lnTo>
                  <a:pt x="88275" y="50699"/>
                </a:lnTo>
                <a:lnTo>
                  <a:pt x="86337" y="47716"/>
                </a:lnTo>
                <a:lnTo>
                  <a:pt x="85293" y="47418"/>
                </a:lnTo>
                <a:lnTo>
                  <a:pt x="83504" y="47120"/>
                </a:lnTo>
                <a:lnTo>
                  <a:pt x="80670" y="47120"/>
                </a:lnTo>
                <a:cubicBezTo>
                  <a:pt x="80670" y="47120"/>
                  <a:pt x="76794" y="48611"/>
                  <a:pt x="76794" y="48611"/>
                </a:cubicBezTo>
                <a:lnTo>
                  <a:pt x="75899" y="47567"/>
                </a:lnTo>
                <a:lnTo>
                  <a:pt x="74855" y="47269"/>
                </a:lnTo>
                <a:lnTo>
                  <a:pt x="73961" y="48164"/>
                </a:lnTo>
                <a:lnTo>
                  <a:pt x="73066" y="48164"/>
                </a:lnTo>
                <a:cubicBezTo>
                  <a:pt x="73066" y="48164"/>
                  <a:pt x="69189" y="48164"/>
                  <a:pt x="69189" y="48164"/>
                </a:cubicBezTo>
                <a:lnTo>
                  <a:pt x="64417" y="48164"/>
                </a:lnTo>
                <a:cubicBezTo>
                  <a:pt x="64417" y="48164"/>
                  <a:pt x="61584" y="47418"/>
                  <a:pt x="61584" y="47418"/>
                </a:cubicBezTo>
                <a:lnTo>
                  <a:pt x="59794" y="47418"/>
                </a:lnTo>
                <a:cubicBezTo>
                  <a:pt x="59794" y="47418"/>
                  <a:pt x="56216" y="48760"/>
                  <a:pt x="56216" y="48760"/>
                </a:cubicBezTo>
                <a:lnTo>
                  <a:pt x="54277" y="48760"/>
                </a:lnTo>
                <a:cubicBezTo>
                  <a:pt x="54277" y="48760"/>
                  <a:pt x="51742" y="49058"/>
                  <a:pt x="51742" y="49058"/>
                </a:cubicBezTo>
                <a:lnTo>
                  <a:pt x="51295" y="44585"/>
                </a:lnTo>
                <a:lnTo>
                  <a:pt x="49953" y="41454"/>
                </a:lnTo>
                <a:lnTo>
                  <a:pt x="50400" y="39366"/>
                </a:lnTo>
                <a:lnTo>
                  <a:pt x="51295" y="36384"/>
                </a:lnTo>
                <a:lnTo>
                  <a:pt x="52041" y="34743"/>
                </a:lnTo>
                <a:lnTo>
                  <a:pt x="53532" y="35489"/>
                </a:lnTo>
                <a:lnTo>
                  <a:pt x="55321" y="36682"/>
                </a:lnTo>
                <a:lnTo>
                  <a:pt x="56514" y="36384"/>
                </a:lnTo>
                <a:lnTo>
                  <a:pt x="56812" y="35340"/>
                </a:lnTo>
                <a:lnTo>
                  <a:pt x="56365" y="33998"/>
                </a:lnTo>
                <a:lnTo>
                  <a:pt x="56365" y="32954"/>
                </a:lnTo>
                <a:cubicBezTo>
                  <a:pt x="56365" y="32954"/>
                  <a:pt x="56961" y="31612"/>
                  <a:pt x="56961" y="31612"/>
                </a:cubicBezTo>
                <a:lnTo>
                  <a:pt x="57856" y="30419"/>
                </a:lnTo>
                <a:lnTo>
                  <a:pt x="63970" y="28481"/>
                </a:lnTo>
                <a:lnTo>
                  <a:pt x="69338" y="26990"/>
                </a:lnTo>
                <a:lnTo>
                  <a:pt x="72022" y="27884"/>
                </a:lnTo>
                <a:lnTo>
                  <a:pt x="77390" y="30121"/>
                </a:lnTo>
                <a:lnTo>
                  <a:pt x="80074" y="31314"/>
                </a:lnTo>
                <a:lnTo>
                  <a:pt x="82013" y="31910"/>
                </a:lnTo>
                <a:lnTo>
                  <a:pt x="83653" y="35191"/>
                </a:lnTo>
                <a:lnTo>
                  <a:pt x="84697" y="35191"/>
                </a:lnTo>
                <a:cubicBezTo>
                  <a:pt x="84697" y="35191"/>
                  <a:pt x="85741" y="34445"/>
                  <a:pt x="85741" y="34445"/>
                </a:cubicBezTo>
                <a:lnTo>
                  <a:pt x="86337" y="33700"/>
                </a:lnTo>
                <a:lnTo>
                  <a:pt x="86933" y="31016"/>
                </a:lnTo>
                <a:lnTo>
                  <a:pt x="89469" y="29525"/>
                </a:lnTo>
                <a:lnTo>
                  <a:pt x="94986" y="27735"/>
                </a:lnTo>
                <a:lnTo>
                  <a:pt x="95433" y="26691"/>
                </a:lnTo>
                <a:lnTo>
                  <a:pt x="95433" y="26095"/>
                </a:lnTo>
                <a:cubicBezTo>
                  <a:pt x="95433" y="26095"/>
                  <a:pt x="93793" y="26095"/>
                  <a:pt x="93793" y="26095"/>
                </a:cubicBezTo>
                <a:lnTo>
                  <a:pt x="87381" y="27139"/>
                </a:lnTo>
                <a:lnTo>
                  <a:pt x="86039" y="26691"/>
                </a:lnTo>
                <a:lnTo>
                  <a:pt x="84995" y="24902"/>
                </a:lnTo>
                <a:lnTo>
                  <a:pt x="84100" y="23113"/>
                </a:lnTo>
                <a:lnTo>
                  <a:pt x="82460" y="22367"/>
                </a:lnTo>
                <a:lnTo>
                  <a:pt x="80522" y="21920"/>
                </a:lnTo>
                <a:lnTo>
                  <a:pt x="79776" y="21174"/>
                </a:lnTo>
                <a:lnTo>
                  <a:pt x="79776" y="20280"/>
                </a:lnTo>
                <a:cubicBezTo>
                  <a:pt x="79776" y="20280"/>
                  <a:pt x="79776" y="19385"/>
                  <a:pt x="79776" y="19385"/>
                </a:cubicBezTo>
                <a:lnTo>
                  <a:pt x="79776" y="18937"/>
                </a:lnTo>
                <a:cubicBezTo>
                  <a:pt x="79776" y="18937"/>
                  <a:pt x="84249" y="15359"/>
                  <a:pt x="84249" y="15359"/>
                </a:cubicBezTo>
                <a:lnTo>
                  <a:pt x="88126" y="12227"/>
                </a:lnTo>
                <a:lnTo>
                  <a:pt x="88425" y="11929"/>
                </a:lnTo>
                <a:lnTo>
                  <a:pt x="88723" y="11333"/>
                </a:lnTo>
                <a:lnTo>
                  <a:pt x="89469" y="10289"/>
                </a:lnTo>
                <a:lnTo>
                  <a:pt x="89469" y="9692"/>
                </a:lnTo>
                <a:cubicBezTo>
                  <a:pt x="89469" y="9692"/>
                  <a:pt x="86486" y="8350"/>
                  <a:pt x="86486" y="8350"/>
                </a:cubicBezTo>
                <a:lnTo>
                  <a:pt x="86486" y="7754"/>
                </a:lnTo>
                <a:cubicBezTo>
                  <a:pt x="86486" y="7754"/>
                  <a:pt x="86933" y="7157"/>
                  <a:pt x="86933" y="7157"/>
                </a:cubicBezTo>
                <a:lnTo>
                  <a:pt x="86933" y="6412"/>
                </a:lnTo>
                <a:lnTo>
                  <a:pt x="84846" y="4026"/>
                </a:lnTo>
                <a:lnTo>
                  <a:pt x="81267" y="447"/>
                </a:lnTo>
                <a:lnTo>
                  <a:pt x="80223" y="0"/>
                </a:lnTo>
                <a:lnTo>
                  <a:pt x="79478" y="298"/>
                </a:lnTo>
                <a:lnTo>
                  <a:pt x="78136" y="3877"/>
                </a:lnTo>
                <a:lnTo>
                  <a:pt x="77390" y="4772"/>
                </a:lnTo>
                <a:lnTo>
                  <a:pt x="73215" y="7157"/>
                </a:lnTo>
                <a:lnTo>
                  <a:pt x="69785" y="8798"/>
                </a:lnTo>
                <a:lnTo>
                  <a:pt x="63672" y="11631"/>
                </a:lnTo>
                <a:lnTo>
                  <a:pt x="62031" y="12526"/>
                </a:lnTo>
                <a:lnTo>
                  <a:pt x="60988" y="12526"/>
                </a:lnTo>
                <a:cubicBezTo>
                  <a:pt x="60988" y="12526"/>
                  <a:pt x="59944" y="11780"/>
                  <a:pt x="59944" y="11780"/>
                </a:cubicBezTo>
                <a:lnTo>
                  <a:pt x="56514" y="8947"/>
                </a:lnTo>
                <a:lnTo>
                  <a:pt x="54277" y="7903"/>
                </a:lnTo>
                <a:lnTo>
                  <a:pt x="52786" y="8798"/>
                </a:lnTo>
                <a:lnTo>
                  <a:pt x="51593" y="10140"/>
                </a:lnTo>
                <a:lnTo>
                  <a:pt x="51593" y="12973"/>
                </a:lnTo>
                <a:cubicBezTo>
                  <a:pt x="51593" y="12973"/>
                  <a:pt x="50251" y="14464"/>
                  <a:pt x="50251" y="14464"/>
                </a:cubicBezTo>
                <a:lnTo>
                  <a:pt x="48909" y="15209"/>
                </a:lnTo>
                <a:lnTo>
                  <a:pt x="51444" y="22963"/>
                </a:lnTo>
                <a:lnTo>
                  <a:pt x="51146" y="24007"/>
                </a:lnTo>
                <a:lnTo>
                  <a:pt x="49208" y="24305"/>
                </a:lnTo>
                <a:lnTo>
                  <a:pt x="50699" y="27288"/>
                </a:lnTo>
                <a:lnTo>
                  <a:pt x="49506" y="27586"/>
                </a:lnTo>
                <a:lnTo>
                  <a:pt x="46374" y="26840"/>
                </a:lnTo>
                <a:lnTo>
                  <a:pt x="42199" y="26393"/>
                </a:lnTo>
                <a:lnTo>
                  <a:pt x="34296" y="27735"/>
                </a:lnTo>
                <a:lnTo>
                  <a:pt x="33699" y="28183"/>
                </a:lnTo>
                <a:lnTo>
                  <a:pt x="33699" y="28779"/>
                </a:lnTo>
                <a:cubicBezTo>
                  <a:pt x="33699" y="28779"/>
                  <a:pt x="33998" y="29376"/>
                  <a:pt x="33998" y="29376"/>
                </a:cubicBezTo>
                <a:lnTo>
                  <a:pt x="37875" y="29376"/>
                </a:lnTo>
                <a:cubicBezTo>
                  <a:pt x="37875" y="29376"/>
                  <a:pt x="41603" y="29077"/>
                  <a:pt x="41603" y="29077"/>
                </a:cubicBezTo>
                <a:lnTo>
                  <a:pt x="42646" y="29674"/>
                </a:lnTo>
                <a:lnTo>
                  <a:pt x="42646" y="30568"/>
                </a:lnTo>
                <a:cubicBezTo>
                  <a:pt x="42646" y="30568"/>
                  <a:pt x="42348" y="31165"/>
                  <a:pt x="42348" y="31165"/>
                </a:cubicBezTo>
                <a:lnTo>
                  <a:pt x="41155" y="31165"/>
                </a:lnTo>
                <a:cubicBezTo>
                  <a:pt x="41155" y="31165"/>
                  <a:pt x="38471" y="31910"/>
                  <a:pt x="38471" y="31910"/>
                </a:cubicBezTo>
                <a:lnTo>
                  <a:pt x="38173" y="32507"/>
                </a:lnTo>
                <a:lnTo>
                  <a:pt x="38173" y="33103"/>
                </a:lnTo>
                <a:cubicBezTo>
                  <a:pt x="38173" y="33103"/>
                  <a:pt x="39068" y="34743"/>
                  <a:pt x="39068" y="34743"/>
                </a:cubicBezTo>
                <a:lnTo>
                  <a:pt x="40111" y="35787"/>
                </a:lnTo>
                <a:lnTo>
                  <a:pt x="40111" y="36384"/>
                </a:lnTo>
                <a:cubicBezTo>
                  <a:pt x="40111" y="36384"/>
                  <a:pt x="39813" y="36980"/>
                  <a:pt x="39813" y="36980"/>
                </a:cubicBezTo>
                <a:lnTo>
                  <a:pt x="39217" y="36980"/>
                </a:lnTo>
                <a:cubicBezTo>
                  <a:pt x="39217" y="36980"/>
                  <a:pt x="38322" y="36384"/>
                  <a:pt x="38322" y="36384"/>
                </a:cubicBezTo>
                <a:lnTo>
                  <a:pt x="37726" y="36384"/>
                </a:lnTo>
                <a:cubicBezTo>
                  <a:pt x="37726" y="36384"/>
                  <a:pt x="37427" y="37279"/>
                  <a:pt x="37427" y="37279"/>
                </a:cubicBezTo>
                <a:lnTo>
                  <a:pt x="37129" y="38173"/>
                </a:lnTo>
                <a:lnTo>
                  <a:pt x="36533" y="38770"/>
                </a:lnTo>
                <a:lnTo>
                  <a:pt x="35191" y="38471"/>
                </a:lnTo>
                <a:lnTo>
                  <a:pt x="33998" y="38770"/>
                </a:lnTo>
                <a:lnTo>
                  <a:pt x="33252" y="41901"/>
                </a:lnTo>
                <a:lnTo>
                  <a:pt x="32656" y="45331"/>
                </a:lnTo>
                <a:lnTo>
                  <a:pt x="30568" y="47716"/>
                </a:lnTo>
                <a:lnTo>
                  <a:pt x="29375" y="48611"/>
                </a:lnTo>
                <a:lnTo>
                  <a:pt x="27735" y="48909"/>
                </a:lnTo>
                <a:lnTo>
                  <a:pt x="25200" y="48611"/>
                </a:lnTo>
                <a:lnTo>
                  <a:pt x="23709" y="48313"/>
                </a:lnTo>
                <a:lnTo>
                  <a:pt x="19235" y="47866"/>
                </a:lnTo>
                <a:lnTo>
                  <a:pt x="14762" y="46971"/>
                </a:lnTo>
                <a:lnTo>
                  <a:pt x="9841" y="46076"/>
                </a:lnTo>
                <a:lnTo>
                  <a:pt x="5219" y="48164"/>
                </a:lnTo>
                <a:lnTo>
                  <a:pt x="3877" y="49357"/>
                </a:lnTo>
                <a:lnTo>
                  <a:pt x="2982" y="50550"/>
                </a:lnTo>
                <a:lnTo>
                  <a:pt x="2087" y="51146"/>
                </a:lnTo>
                <a:lnTo>
                  <a:pt x="0" y="58303"/>
                </a:lnTo>
                <a:lnTo>
                  <a:pt x="0" y="59049"/>
                </a:lnTo>
                <a:cubicBezTo>
                  <a:pt x="0" y="59049"/>
                  <a:pt x="1342" y="59646"/>
                  <a:pt x="1342" y="59646"/>
                </a:cubicBezTo>
                <a:lnTo>
                  <a:pt x="7008" y="61137"/>
                </a:lnTo>
                <a:lnTo>
                  <a:pt x="7903" y="61733"/>
                </a:lnTo>
                <a:lnTo>
                  <a:pt x="8350" y="62479"/>
                </a:lnTo>
                <a:lnTo>
                  <a:pt x="8648" y="65759"/>
                </a:lnTo>
                <a:lnTo>
                  <a:pt x="9096" y="66207"/>
                </a:lnTo>
                <a:lnTo>
                  <a:pt x="11034" y="66654"/>
                </a:lnTo>
                <a:lnTo>
                  <a:pt x="13868" y="66654"/>
                </a:lnTo>
                <a:cubicBezTo>
                  <a:pt x="13868" y="66654"/>
                  <a:pt x="16104" y="66356"/>
                  <a:pt x="16104" y="66356"/>
                </a:cubicBezTo>
                <a:lnTo>
                  <a:pt x="18341" y="66654"/>
                </a:lnTo>
                <a:lnTo>
                  <a:pt x="19832" y="67399"/>
                </a:lnTo>
                <a:lnTo>
                  <a:pt x="20577" y="68443"/>
                </a:lnTo>
                <a:lnTo>
                  <a:pt x="21025" y="69636"/>
                </a:lnTo>
                <a:lnTo>
                  <a:pt x="18341" y="76645"/>
                </a:lnTo>
                <a:lnTo>
                  <a:pt x="18341" y="79180"/>
                </a:lnTo>
                <a:cubicBezTo>
                  <a:pt x="18341" y="79180"/>
                  <a:pt x="19385" y="82907"/>
                  <a:pt x="19385" y="82907"/>
                </a:cubicBezTo>
                <a:lnTo>
                  <a:pt x="20876" y="85741"/>
                </a:lnTo>
                <a:lnTo>
                  <a:pt x="23709" y="88574"/>
                </a:lnTo>
                <a:lnTo>
                  <a:pt x="25796" y="90363"/>
                </a:lnTo>
                <a:lnTo>
                  <a:pt x="26244" y="91258"/>
                </a:lnTo>
                <a:lnTo>
                  <a:pt x="26244" y="92600"/>
                </a:lnTo>
                <a:cubicBezTo>
                  <a:pt x="26244" y="92600"/>
                  <a:pt x="25946" y="94240"/>
                  <a:pt x="25946" y="94240"/>
                </a:cubicBezTo>
                <a:lnTo>
                  <a:pt x="24753" y="96924"/>
                </a:lnTo>
                <a:lnTo>
                  <a:pt x="23262" y="99310"/>
                </a:lnTo>
                <a:lnTo>
                  <a:pt x="21621" y="100354"/>
                </a:lnTo>
                <a:lnTo>
                  <a:pt x="19385" y="103336"/>
                </a:lnTo>
                <a:lnTo>
                  <a:pt x="17297" y="106915"/>
                </a:lnTo>
                <a:lnTo>
                  <a:pt x="13420" y="111686"/>
                </a:lnTo>
                <a:lnTo>
                  <a:pt x="12078" y="114371"/>
                </a:lnTo>
                <a:lnTo>
                  <a:pt x="11631" y="121975"/>
                </a:lnTo>
                <a:lnTo>
                  <a:pt x="10587" y="124212"/>
                </a:lnTo>
                <a:lnTo>
                  <a:pt x="10587" y="125256"/>
                </a:lnTo>
                <a:cubicBezTo>
                  <a:pt x="10587" y="125256"/>
                  <a:pt x="12526" y="127642"/>
                  <a:pt x="12526" y="127642"/>
                </a:cubicBezTo>
                <a:lnTo>
                  <a:pt x="15806" y="130475"/>
                </a:lnTo>
                <a:lnTo>
                  <a:pt x="18639" y="131220"/>
                </a:lnTo>
                <a:lnTo>
                  <a:pt x="22367" y="128984"/>
                </a:lnTo>
                <a:lnTo>
                  <a:pt x="23709" y="129282"/>
                </a:lnTo>
                <a:lnTo>
                  <a:pt x="24305" y="128536"/>
                </a:lnTo>
                <a:lnTo>
                  <a:pt x="24753" y="126896"/>
                </a:lnTo>
                <a:lnTo>
                  <a:pt x="26990" y="125405"/>
                </a:lnTo>
                <a:lnTo>
                  <a:pt x="31165" y="123914"/>
                </a:lnTo>
                <a:lnTo>
                  <a:pt x="33551" y="122572"/>
                </a:lnTo>
                <a:lnTo>
                  <a:pt x="34445" y="121528"/>
                </a:lnTo>
                <a:lnTo>
                  <a:pt x="35936" y="121230"/>
                </a:lnTo>
                <a:lnTo>
                  <a:pt x="37427" y="121528"/>
                </a:lnTo>
                <a:lnTo>
                  <a:pt x="38471" y="121081"/>
                </a:lnTo>
                <a:lnTo>
                  <a:pt x="38919" y="120037"/>
                </a:lnTo>
                <a:lnTo>
                  <a:pt x="39366" y="119589"/>
                </a:lnTo>
                <a:lnTo>
                  <a:pt x="40111" y="119291"/>
                </a:lnTo>
                <a:lnTo>
                  <a:pt x="40857" y="119291"/>
                </a:lnTo>
                <a:cubicBezTo>
                  <a:pt x="40857" y="119291"/>
                  <a:pt x="42199" y="119291"/>
                  <a:pt x="42199" y="119291"/>
                </a:cubicBezTo>
                <a:lnTo>
                  <a:pt x="44585" y="121081"/>
                </a:lnTo>
                <a:lnTo>
                  <a:pt x="48014" y="124510"/>
                </a:lnTo>
                <a:lnTo>
                  <a:pt x="50251" y="126150"/>
                </a:lnTo>
                <a:lnTo>
                  <a:pt x="51295" y="125852"/>
                </a:lnTo>
                <a:lnTo>
                  <a:pt x="52637" y="124808"/>
                </a:lnTo>
                <a:lnTo>
                  <a:pt x="54277" y="123019"/>
                </a:lnTo>
                <a:lnTo>
                  <a:pt x="54725" y="120335"/>
                </a:lnTo>
                <a:lnTo>
                  <a:pt x="53979" y="116905"/>
                </a:lnTo>
                <a:lnTo>
                  <a:pt x="54575" y="114072"/>
                </a:lnTo>
                <a:lnTo>
                  <a:pt x="56514" y="111985"/>
                </a:lnTo>
                <a:lnTo>
                  <a:pt x="60093" y="110643"/>
                </a:lnTo>
                <a:lnTo>
                  <a:pt x="65163" y="110195"/>
                </a:lnTo>
                <a:lnTo>
                  <a:pt x="68294" y="110493"/>
                </a:lnTo>
                <a:lnTo>
                  <a:pt x="69487" y="111537"/>
                </a:lnTo>
                <a:lnTo>
                  <a:pt x="71127" y="112134"/>
                </a:lnTo>
                <a:lnTo>
                  <a:pt x="73066" y="112134"/>
                </a:lnTo>
                <a:cubicBezTo>
                  <a:pt x="73066" y="112134"/>
                  <a:pt x="74855" y="111090"/>
                  <a:pt x="74855" y="111090"/>
                </a:cubicBezTo>
                <a:lnTo>
                  <a:pt x="76495" y="108555"/>
                </a:lnTo>
                <a:lnTo>
                  <a:pt x="76495" y="105275"/>
                </a:lnTo>
                <a:cubicBezTo>
                  <a:pt x="76495" y="105275"/>
                  <a:pt x="75153" y="101397"/>
                  <a:pt x="75153" y="101397"/>
                </a:cubicBezTo>
                <a:lnTo>
                  <a:pt x="75601" y="100205"/>
                </a:lnTo>
                <a:lnTo>
                  <a:pt x="76197" y="99608"/>
                </a:lnTo>
                <a:lnTo>
                  <a:pt x="78136" y="98266"/>
                </a:lnTo>
                <a:lnTo>
                  <a:pt x="80820" y="95433"/>
                </a:lnTo>
                <a:lnTo>
                  <a:pt x="83504" y="91705"/>
                </a:lnTo>
                <a:lnTo>
                  <a:pt x="86039" y="87232"/>
                </a:lnTo>
                <a:lnTo>
                  <a:pt x="89170" y="84398"/>
                </a:lnTo>
                <a:lnTo>
                  <a:pt x="92898" y="83355"/>
                </a:lnTo>
                <a:lnTo>
                  <a:pt x="97520" y="84548"/>
                </a:lnTo>
                <a:lnTo>
                  <a:pt x="102889" y="88126"/>
                </a:lnTo>
                <a:lnTo>
                  <a:pt x="104976" y="92451"/>
                </a:lnTo>
                <a:lnTo>
                  <a:pt x="103634" y="97670"/>
                </a:lnTo>
                <a:lnTo>
                  <a:pt x="103634" y="100503"/>
                </a:lnTo>
                <a:cubicBezTo>
                  <a:pt x="103634" y="100503"/>
                  <a:pt x="104678" y="101099"/>
                  <a:pt x="104678" y="101099"/>
                </a:cubicBezTo>
                <a:lnTo>
                  <a:pt x="106467" y="101099"/>
                </a:lnTo>
                <a:cubicBezTo>
                  <a:pt x="106467" y="101099"/>
                  <a:pt x="109002" y="100205"/>
                  <a:pt x="109002" y="100205"/>
                </a:cubicBezTo>
                <a:lnTo>
                  <a:pt x="110642" y="100205"/>
                </a:lnTo>
                <a:cubicBezTo>
                  <a:pt x="110642" y="100205"/>
                  <a:pt x="111388" y="100950"/>
                  <a:pt x="111388" y="100950"/>
                </a:cubicBezTo>
                <a:lnTo>
                  <a:pt x="111388" y="102441"/>
                </a:lnTo>
                <a:cubicBezTo>
                  <a:pt x="111388" y="102441"/>
                  <a:pt x="110493" y="104678"/>
                  <a:pt x="110493" y="104678"/>
                </a:cubicBezTo>
                <a:lnTo>
                  <a:pt x="109450" y="110792"/>
                </a:lnTo>
                <a:lnTo>
                  <a:pt x="108853" y="116011"/>
                </a:lnTo>
                <a:lnTo>
                  <a:pt x="108257" y="121230"/>
                </a:lnTo>
                <a:lnTo>
                  <a:pt x="107660" y="125852"/>
                </a:lnTo>
                <a:lnTo>
                  <a:pt x="108704" y="129431"/>
                </a:lnTo>
                <a:lnTo>
                  <a:pt x="110195" y="134799"/>
                </a:lnTo>
                <a:lnTo>
                  <a:pt x="111984" y="138378"/>
                </a:lnTo>
                <a:lnTo>
                  <a:pt x="113774" y="139571"/>
                </a:lnTo>
                <a:lnTo>
                  <a:pt x="115563" y="140018"/>
                </a:lnTo>
                <a:lnTo>
                  <a:pt x="117353" y="139720"/>
                </a:lnTo>
                <a:lnTo>
                  <a:pt x="121081" y="137483"/>
                </a:lnTo>
                <a:lnTo>
                  <a:pt x="126598" y="133308"/>
                </a:lnTo>
                <a:lnTo>
                  <a:pt x="131966" y="130773"/>
                </a:lnTo>
                <a:lnTo>
                  <a:pt x="139869" y="129282"/>
                </a:lnTo>
                <a:lnTo>
                  <a:pt x="142553" y="124808"/>
                </a:lnTo>
                <a:lnTo>
                  <a:pt x="146132" y="121826"/>
                </a:lnTo>
                <a:lnTo>
                  <a:pt x="154482" y="117353"/>
                </a:lnTo>
                <a:lnTo>
                  <a:pt x="158955" y="115713"/>
                </a:lnTo>
                <a:lnTo>
                  <a:pt x="161490" y="115414"/>
                </a:lnTo>
                <a:lnTo>
                  <a:pt x="164771" y="116160"/>
                </a:lnTo>
                <a:lnTo>
                  <a:pt x="165516" y="116458"/>
                </a:lnTo>
                <a:lnTo>
                  <a:pt x="166113" y="116458"/>
                </a:lnTo>
                <a:cubicBezTo>
                  <a:pt x="166113" y="116458"/>
                  <a:pt x="167753" y="117054"/>
                  <a:pt x="167753" y="117054"/>
                </a:cubicBezTo>
                <a:lnTo>
                  <a:pt x="168052" y="118396"/>
                </a:lnTo>
                <a:lnTo>
                  <a:pt x="167604" y="119888"/>
                </a:lnTo>
                <a:lnTo>
                  <a:pt x="165815" y="121081"/>
                </a:lnTo>
                <a:lnTo>
                  <a:pt x="165218" y="121975"/>
                </a:lnTo>
                <a:lnTo>
                  <a:pt x="165964" y="122721"/>
                </a:lnTo>
                <a:lnTo>
                  <a:pt x="168499" y="123019"/>
                </a:lnTo>
                <a:lnTo>
                  <a:pt x="173718" y="121379"/>
                </a:lnTo>
                <a:lnTo>
                  <a:pt x="177147" y="120335"/>
                </a:lnTo>
                <a:lnTo>
                  <a:pt x="179533" y="119888"/>
                </a:lnTo>
                <a:lnTo>
                  <a:pt x="180428" y="118546"/>
                </a:lnTo>
                <a:lnTo>
                  <a:pt x="181919" y="117204"/>
                </a:lnTo>
                <a:lnTo>
                  <a:pt x="184305" y="117204"/>
                </a:lnTo>
                <a:cubicBezTo>
                  <a:pt x="184305" y="117204"/>
                  <a:pt x="186840" y="117800"/>
                  <a:pt x="186840" y="117800"/>
                </a:cubicBezTo>
                <a:lnTo>
                  <a:pt x="188927" y="118247"/>
                </a:lnTo>
                <a:lnTo>
                  <a:pt x="192506" y="117800"/>
                </a:lnTo>
                <a:lnTo>
                  <a:pt x="194445" y="118993"/>
                </a:lnTo>
                <a:lnTo>
                  <a:pt x="197129" y="121230"/>
                </a:lnTo>
                <a:lnTo>
                  <a:pt x="198322" y="122572"/>
                </a:lnTo>
                <a:lnTo>
                  <a:pt x="198769" y="122870"/>
                </a:lnTo>
                <a:lnTo>
                  <a:pt x="199514" y="122274"/>
                </a:lnTo>
                <a:lnTo>
                  <a:pt x="201900" y="120932"/>
                </a:lnTo>
                <a:lnTo>
                  <a:pt x="203690" y="119291"/>
                </a:lnTo>
                <a:lnTo>
                  <a:pt x="204733" y="117949"/>
                </a:lnTo>
                <a:lnTo>
                  <a:pt x="204137" y="11586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5" name="Taiwan__">
            <a:extLst>
              <a:ext uri="{FF2B5EF4-FFF2-40B4-BE49-F238E27FC236}">
                <a16:creationId xmlns:a16="http://schemas.microsoft.com/office/drawing/2014/main" id="{53F42E88-D0CC-B899-A8B2-31C7B700212B}"/>
              </a:ext>
            </a:extLst>
          </p:cNvPr>
          <p:cNvSpPr/>
          <p:nvPr/>
        </p:nvSpPr>
        <p:spPr>
          <a:xfrm>
            <a:off x="8861025" y="3219076"/>
            <a:ext cx="362347" cy="425448"/>
          </a:xfrm>
          <a:custGeom>
            <a:avLst/>
            <a:gdLst>
              <a:gd name="connsiteX0" fmla="*/ 331630 w 362347"/>
              <a:gd name="connsiteY0" fmla="*/ 108704 h 396345"/>
              <a:gd name="connsiteX1" fmla="*/ 330884 w 362347"/>
              <a:gd name="connsiteY1" fmla="*/ 107959 h 396345"/>
              <a:gd name="connsiteX2" fmla="*/ 328946 w 362347"/>
              <a:gd name="connsiteY2" fmla="*/ 110046 h 396345"/>
              <a:gd name="connsiteX3" fmla="*/ 328946 w 362347"/>
              <a:gd name="connsiteY3" fmla="*/ 112134 h 396345"/>
              <a:gd name="connsiteX4" fmla="*/ 329691 w 362347"/>
              <a:gd name="connsiteY4" fmla="*/ 112134 h 396345"/>
              <a:gd name="connsiteX5" fmla="*/ 331928 w 362347"/>
              <a:gd name="connsiteY5" fmla="*/ 111388 h 396345"/>
              <a:gd name="connsiteX6" fmla="*/ 331928 w 362347"/>
              <a:gd name="connsiteY6" fmla="*/ 109599 h 396345"/>
              <a:gd name="connsiteX7" fmla="*/ 331481 w 362347"/>
              <a:gd name="connsiteY7" fmla="*/ 108555 h 396345"/>
              <a:gd name="connsiteX8" fmla="*/ 109152 w 362347"/>
              <a:gd name="connsiteY8" fmla="*/ 295246 h 396345"/>
              <a:gd name="connsiteX9" fmla="*/ 108556 w 362347"/>
              <a:gd name="connsiteY9" fmla="*/ 296290 h 396345"/>
              <a:gd name="connsiteX10" fmla="*/ 107362 w 362347"/>
              <a:gd name="connsiteY10" fmla="*/ 297334 h 396345"/>
              <a:gd name="connsiteX11" fmla="*/ 107959 w 362347"/>
              <a:gd name="connsiteY11" fmla="*/ 298079 h 396345"/>
              <a:gd name="connsiteX12" fmla="*/ 107959 w 362347"/>
              <a:gd name="connsiteY12" fmla="*/ 299570 h 396345"/>
              <a:gd name="connsiteX13" fmla="*/ 109002 w 362347"/>
              <a:gd name="connsiteY13" fmla="*/ 300614 h 396345"/>
              <a:gd name="connsiteX14" fmla="*/ 109450 w 362347"/>
              <a:gd name="connsiteY14" fmla="*/ 300018 h 396345"/>
              <a:gd name="connsiteX15" fmla="*/ 109748 w 362347"/>
              <a:gd name="connsiteY15" fmla="*/ 297334 h 396345"/>
              <a:gd name="connsiteX16" fmla="*/ 110046 w 362347"/>
              <a:gd name="connsiteY16" fmla="*/ 296886 h 396345"/>
              <a:gd name="connsiteX17" fmla="*/ 111389 w 362347"/>
              <a:gd name="connsiteY17" fmla="*/ 295693 h 396345"/>
              <a:gd name="connsiteX18" fmla="*/ 110792 w 362347"/>
              <a:gd name="connsiteY18" fmla="*/ 295395 h 396345"/>
              <a:gd name="connsiteX19" fmla="*/ 109301 w 362347"/>
              <a:gd name="connsiteY19" fmla="*/ 295395 h 396345"/>
              <a:gd name="connsiteX20" fmla="*/ 294799 w 362347"/>
              <a:gd name="connsiteY20" fmla="*/ 184603 h 396345"/>
              <a:gd name="connsiteX21" fmla="*/ 294501 w 362347"/>
              <a:gd name="connsiteY21" fmla="*/ 184156 h 396345"/>
              <a:gd name="connsiteX22" fmla="*/ 293606 w 362347"/>
              <a:gd name="connsiteY22" fmla="*/ 183709 h 396345"/>
              <a:gd name="connsiteX23" fmla="*/ 293159 w 362347"/>
              <a:gd name="connsiteY23" fmla="*/ 182814 h 396345"/>
              <a:gd name="connsiteX24" fmla="*/ 291667 w 362347"/>
              <a:gd name="connsiteY24" fmla="*/ 183261 h 396345"/>
              <a:gd name="connsiteX25" fmla="*/ 290922 w 362347"/>
              <a:gd name="connsiteY25" fmla="*/ 184603 h 396345"/>
              <a:gd name="connsiteX26" fmla="*/ 291667 w 362347"/>
              <a:gd name="connsiteY26" fmla="*/ 185796 h 396345"/>
              <a:gd name="connsiteX27" fmla="*/ 291071 w 362347"/>
              <a:gd name="connsiteY27" fmla="*/ 187436 h 396345"/>
              <a:gd name="connsiteX28" fmla="*/ 291071 w 362347"/>
              <a:gd name="connsiteY28" fmla="*/ 189226 h 396345"/>
              <a:gd name="connsiteX29" fmla="*/ 292264 w 362347"/>
              <a:gd name="connsiteY29" fmla="*/ 189822 h 396345"/>
              <a:gd name="connsiteX30" fmla="*/ 294203 w 362347"/>
              <a:gd name="connsiteY30" fmla="*/ 188480 h 396345"/>
              <a:gd name="connsiteX31" fmla="*/ 294501 w 362347"/>
              <a:gd name="connsiteY31" fmla="*/ 187884 h 396345"/>
              <a:gd name="connsiteX32" fmla="*/ 293904 w 362347"/>
              <a:gd name="connsiteY32" fmla="*/ 186989 h 396345"/>
              <a:gd name="connsiteX33" fmla="*/ 294650 w 362347"/>
              <a:gd name="connsiteY33" fmla="*/ 185498 h 396345"/>
              <a:gd name="connsiteX34" fmla="*/ 294650 w 362347"/>
              <a:gd name="connsiteY34" fmla="*/ 184603 h 396345"/>
              <a:gd name="connsiteX35" fmla="*/ 249170 w 362347"/>
              <a:gd name="connsiteY35" fmla="*/ 214874 h 396345"/>
              <a:gd name="connsiteX36" fmla="*/ 248872 w 362347"/>
              <a:gd name="connsiteY36" fmla="*/ 215172 h 396345"/>
              <a:gd name="connsiteX37" fmla="*/ 248425 w 362347"/>
              <a:gd name="connsiteY37" fmla="*/ 216365 h 396345"/>
              <a:gd name="connsiteX38" fmla="*/ 248722 w 362347"/>
              <a:gd name="connsiteY38" fmla="*/ 216663 h 396345"/>
              <a:gd name="connsiteX39" fmla="*/ 248722 w 362347"/>
              <a:gd name="connsiteY39" fmla="*/ 217856 h 396345"/>
              <a:gd name="connsiteX40" fmla="*/ 250363 w 362347"/>
              <a:gd name="connsiteY40" fmla="*/ 218154 h 396345"/>
              <a:gd name="connsiteX41" fmla="*/ 251258 w 362347"/>
              <a:gd name="connsiteY41" fmla="*/ 216365 h 396345"/>
              <a:gd name="connsiteX42" fmla="*/ 250959 w 362347"/>
              <a:gd name="connsiteY42" fmla="*/ 215768 h 396345"/>
              <a:gd name="connsiteX43" fmla="*/ 249170 w 362347"/>
              <a:gd name="connsiteY43" fmla="*/ 214724 h 396345"/>
              <a:gd name="connsiteX44" fmla="*/ 46971 w 362347"/>
              <a:gd name="connsiteY44" fmla="*/ 315376 h 396345"/>
              <a:gd name="connsiteX45" fmla="*/ 45927 w 362347"/>
              <a:gd name="connsiteY45" fmla="*/ 314333 h 396345"/>
              <a:gd name="connsiteX46" fmla="*/ 43989 w 362347"/>
              <a:gd name="connsiteY46" fmla="*/ 314929 h 396345"/>
              <a:gd name="connsiteX47" fmla="*/ 42796 w 362347"/>
              <a:gd name="connsiteY47" fmla="*/ 316271 h 396345"/>
              <a:gd name="connsiteX48" fmla="*/ 43243 w 362347"/>
              <a:gd name="connsiteY48" fmla="*/ 317017 h 396345"/>
              <a:gd name="connsiteX49" fmla="*/ 44734 w 362347"/>
              <a:gd name="connsiteY49" fmla="*/ 317017 h 396345"/>
              <a:gd name="connsiteX50" fmla="*/ 46822 w 362347"/>
              <a:gd name="connsiteY50" fmla="*/ 316868 h 396345"/>
              <a:gd name="connsiteX51" fmla="*/ 48910 w 362347"/>
              <a:gd name="connsiteY51" fmla="*/ 317911 h 396345"/>
              <a:gd name="connsiteX52" fmla="*/ 49805 w 362347"/>
              <a:gd name="connsiteY52" fmla="*/ 316420 h 396345"/>
              <a:gd name="connsiteX53" fmla="*/ 49805 w 362347"/>
              <a:gd name="connsiteY53" fmla="*/ 315824 h 396345"/>
              <a:gd name="connsiteX54" fmla="*/ 49357 w 362347"/>
              <a:gd name="connsiteY54" fmla="*/ 314631 h 396345"/>
              <a:gd name="connsiteX55" fmla="*/ 46673 w 362347"/>
              <a:gd name="connsiteY55" fmla="*/ 315376 h 396345"/>
              <a:gd name="connsiteX56" fmla="*/ 102292 w 362347"/>
              <a:gd name="connsiteY56" fmla="*/ 299272 h 396345"/>
              <a:gd name="connsiteX57" fmla="*/ 102889 w 362347"/>
              <a:gd name="connsiteY57" fmla="*/ 299272 h 396345"/>
              <a:gd name="connsiteX58" fmla="*/ 105424 w 362347"/>
              <a:gd name="connsiteY58" fmla="*/ 298825 h 396345"/>
              <a:gd name="connsiteX59" fmla="*/ 105424 w 362347"/>
              <a:gd name="connsiteY59" fmla="*/ 296737 h 396345"/>
              <a:gd name="connsiteX60" fmla="*/ 103188 w 362347"/>
              <a:gd name="connsiteY60" fmla="*/ 297781 h 396345"/>
              <a:gd name="connsiteX61" fmla="*/ 102292 w 362347"/>
              <a:gd name="connsiteY61" fmla="*/ 299272 h 396345"/>
              <a:gd name="connsiteX62" fmla="*/ 61435 w 362347"/>
              <a:gd name="connsiteY62" fmla="*/ 348927 h 396345"/>
              <a:gd name="connsiteX63" fmla="*/ 60540 w 362347"/>
              <a:gd name="connsiteY63" fmla="*/ 347138 h 396345"/>
              <a:gd name="connsiteX64" fmla="*/ 59199 w 362347"/>
              <a:gd name="connsiteY64" fmla="*/ 345945 h 396345"/>
              <a:gd name="connsiteX65" fmla="*/ 57111 w 362347"/>
              <a:gd name="connsiteY65" fmla="*/ 345348 h 396345"/>
              <a:gd name="connsiteX66" fmla="*/ 55471 w 362347"/>
              <a:gd name="connsiteY66" fmla="*/ 344006 h 396345"/>
              <a:gd name="connsiteX67" fmla="*/ 53682 w 362347"/>
              <a:gd name="connsiteY67" fmla="*/ 341770 h 396345"/>
              <a:gd name="connsiteX68" fmla="*/ 52935 w 362347"/>
              <a:gd name="connsiteY68" fmla="*/ 341770 h 396345"/>
              <a:gd name="connsiteX69" fmla="*/ 51594 w 362347"/>
              <a:gd name="connsiteY69" fmla="*/ 342963 h 396345"/>
              <a:gd name="connsiteX70" fmla="*/ 51295 w 362347"/>
              <a:gd name="connsiteY70" fmla="*/ 343708 h 396345"/>
              <a:gd name="connsiteX71" fmla="*/ 51295 w 362347"/>
              <a:gd name="connsiteY71" fmla="*/ 346392 h 396345"/>
              <a:gd name="connsiteX72" fmla="*/ 46822 w 362347"/>
              <a:gd name="connsiteY72" fmla="*/ 344156 h 396345"/>
              <a:gd name="connsiteX73" fmla="*/ 46226 w 362347"/>
              <a:gd name="connsiteY73" fmla="*/ 344156 h 396345"/>
              <a:gd name="connsiteX74" fmla="*/ 46226 w 362347"/>
              <a:gd name="connsiteY74" fmla="*/ 345199 h 396345"/>
              <a:gd name="connsiteX75" fmla="*/ 46226 w 362347"/>
              <a:gd name="connsiteY75" fmla="*/ 346392 h 396345"/>
              <a:gd name="connsiteX76" fmla="*/ 45033 w 362347"/>
              <a:gd name="connsiteY76" fmla="*/ 344603 h 396345"/>
              <a:gd name="connsiteX77" fmla="*/ 41603 w 362347"/>
              <a:gd name="connsiteY77" fmla="*/ 344156 h 396345"/>
              <a:gd name="connsiteX78" fmla="*/ 40560 w 362347"/>
              <a:gd name="connsiteY78" fmla="*/ 344156 h 396345"/>
              <a:gd name="connsiteX79" fmla="*/ 38173 w 362347"/>
              <a:gd name="connsiteY79" fmla="*/ 345945 h 396345"/>
              <a:gd name="connsiteX80" fmla="*/ 33551 w 362347"/>
              <a:gd name="connsiteY80" fmla="*/ 346839 h 396345"/>
              <a:gd name="connsiteX81" fmla="*/ 26840 w 362347"/>
              <a:gd name="connsiteY81" fmla="*/ 346243 h 396345"/>
              <a:gd name="connsiteX82" fmla="*/ 25051 w 362347"/>
              <a:gd name="connsiteY82" fmla="*/ 346690 h 396345"/>
              <a:gd name="connsiteX83" fmla="*/ 23262 w 362347"/>
              <a:gd name="connsiteY83" fmla="*/ 348629 h 396345"/>
              <a:gd name="connsiteX84" fmla="*/ 20727 w 362347"/>
              <a:gd name="connsiteY84" fmla="*/ 349076 h 396345"/>
              <a:gd name="connsiteX85" fmla="*/ 18043 w 362347"/>
              <a:gd name="connsiteY85" fmla="*/ 348629 h 396345"/>
              <a:gd name="connsiteX86" fmla="*/ 16701 w 362347"/>
              <a:gd name="connsiteY86" fmla="*/ 349225 h 396345"/>
              <a:gd name="connsiteX87" fmla="*/ 15508 w 362347"/>
              <a:gd name="connsiteY87" fmla="*/ 350418 h 396345"/>
              <a:gd name="connsiteX88" fmla="*/ 14465 w 362347"/>
              <a:gd name="connsiteY88" fmla="*/ 352506 h 396345"/>
              <a:gd name="connsiteX89" fmla="*/ 15508 w 362347"/>
              <a:gd name="connsiteY89" fmla="*/ 352804 h 396345"/>
              <a:gd name="connsiteX90" fmla="*/ 16999 w 362347"/>
              <a:gd name="connsiteY90" fmla="*/ 352804 h 396345"/>
              <a:gd name="connsiteX91" fmla="*/ 14465 w 362347"/>
              <a:gd name="connsiteY91" fmla="*/ 355190 h 396345"/>
              <a:gd name="connsiteX92" fmla="*/ 11333 w 362347"/>
              <a:gd name="connsiteY92" fmla="*/ 356979 h 396345"/>
              <a:gd name="connsiteX93" fmla="*/ 7158 w 362347"/>
              <a:gd name="connsiteY93" fmla="*/ 360707 h 396345"/>
              <a:gd name="connsiteX94" fmla="*/ 4176 w 362347"/>
              <a:gd name="connsiteY94" fmla="*/ 362497 h 396345"/>
              <a:gd name="connsiteX95" fmla="*/ 1640 w 362347"/>
              <a:gd name="connsiteY95" fmla="*/ 364733 h 396345"/>
              <a:gd name="connsiteX96" fmla="*/ 895 w 362347"/>
              <a:gd name="connsiteY96" fmla="*/ 365628 h 396345"/>
              <a:gd name="connsiteX97" fmla="*/ 448 w 362347"/>
              <a:gd name="connsiteY97" fmla="*/ 366672 h 396345"/>
              <a:gd name="connsiteX98" fmla="*/ 0 w 362347"/>
              <a:gd name="connsiteY98" fmla="*/ 376812 h 396345"/>
              <a:gd name="connsiteX99" fmla="*/ 0 w 362347"/>
              <a:gd name="connsiteY99" fmla="*/ 378004 h 396345"/>
              <a:gd name="connsiteX100" fmla="*/ 1044 w 362347"/>
              <a:gd name="connsiteY100" fmla="*/ 381285 h 396345"/>
              <a:gd name="connsiteX101" fmla="*/ 1640 w 362347"/>
              <a:gd name="connsiteY101" fmla="*/ 387399 h 396345"/>
              <a:gd name="connsiteX102" fmla="*/ 7456 w 362347"/>
              <a:gd name="connsiteY102" fmla="*/ 390828 h 396345"/>
              <a:gd name="connsiteX103" fmla="*/ 10289 w 362347"/>
              <a:gd name="connsiteY103" fmla="*/ 392170 h 396345"/>
              <a:gd name="connsiteX104" fmla="*/ 14315 w 362347"/>
              <a:gd name="connsiteY104" fmla="*/ 393363 h 396345"/>
              <a:gd name="connsiteX105" fmla="*/ 18490 w 362347"/>
              <a:gd name="connsiteY105" fmla="*/ 394109 h 396345"/>
              <a:gd name="connsiteX106" fmla="*/ 19982 w 362347"/>
              <a:gd name="connsiteY106" fmla="*/ 394556 h 396345"/>
              <a:gd name="connsiteX107" fmla="*/ 23113 w 362347"/>
              <a:gd name="connsiteY107" fmla="*/ 396345 h 396345"/>
              <a:gd name="connsiteX108" fmla="*/ 24903 w 362347"/>
              <a:gd name="connsiteY108" fmla="*/ 396047 h 396345"/>
              <a:gd name="connsiteX109" fmla="*/ 27288 w 362347"/>
              <a:gd name="connsiteY109" fmla="*/ 395451 h 396345"/>
              <a:gd name="connsiteX110" fmla="*/ 27884 w 362347"/>
              <a:gd name="connsiteY110" fmla="*/ 395153 h 396345"/>
              <a:gd name="connsiteX111" fmla="*/ 29376 w 362347"/>
              <a:gd name="connsiteY111" fmla="*/ 392618 h 396345"/>
              <a:gd name="connsiteX112" fmla="*/ 30867 w 362347"/>
              <a:gd name="connsiteY112" fmla="*/ 391275 h 396345"/>
              <a:gd name="connsiteX113" fmla="*/ 34893 w 362347"/>
              <a:gd name="connsiteY113" fmla="*/ 390530 h 396345"/>
              <a:gd name="connsiteX114" fmla="*/ 36235 w 362347"/>
              <a:gd name="connsiteY114" fmla="*/ 390530 h 396345"/>
              <a:gd name="connsiteX115" fmla="*/ 37428 w 362347"/>
              <a:gd name="connsiteY115" fmla="*/ 389784 h 396345"/>
              <a:gd name="connsiteX116" fmla="*/ 37428 w 362347"/>
              <a:gd name="connsiteY116" fmla="*/ 389039 h 396345"/>
              <a:gd name="connsiteX117" fmla="*/ 36981 w 362347"/>
              <a:gd name="connsiteY117" fmla="*/ 388144 h 396345"/>
              <a:gd name="connsiteX118" fmla="*/ 39814 w 362347"/>
              <a:gd name="connsiteY118" fmla="*/ 386355 h 396345"/>
              <a:gd name="connsiteX119" fmla="*/ 42349 w 362347"/>
              <a:gd name="connsiteY119" fmla="*/ 383969 h 396345"/>
              <a:gd name="connsiteX120" fmla="*/ 43393 w 362347"/>
              <a:gd name="connsiteY120" fmla="*/ 383522 h 396345"/>
              <a:gd name="connsiteX121" fmla="*/ 44585 w 362347"/>
              <a:gd name="connsiteY121" fmla="*/ 383522 h 396345"/>
              <a:gd name="connsiteX122" fmla="*/ 46374 w 362347"/>
              <a:gd name="connsiteY122" fmla="*/ 382776 h 396345"/>
              <a:gd name="connsiteX123" fmla="*/ 47717 w 362347"/>
              <a:gd name="connsiteY123" fmla="*/ 381434 h 396345"/>
              <a:gd name="connsiteX124" fmla="*/ 48462 w 362347"/>
              <a:gd name="connsiteY124" fmla="*/ 379645 h 396345"/>
              <a:gd name="connsiteX125" fmla="*/ 49506 w 362347"/>
              <a:gd name="connsiteY125" fmla="*/ 375171 h 396345"/>
              <a:gd name="connsiteX126" fmla="*/ 50699 w 362347"/>
              <a:gd name="connsiteY126" fmla="*/ 371592 h 396345"/>
              <a:gd name="connsiteX127" fmla="*/ 50699 w 362347"/>
              <a:gd name="connsiteY127" fmla="*/ 370549 h 396345"/>
              <a:gd name="connsiteX128" fmla="*/ 50848 w 362347"/>
              <a:gd name="connsiteY128" fmla="*/ 369505 h 396345"/>
              <a:gd name="connsiteX129" fmla="*/ 51594 w 362347"/>
              <a:gd name="connsiteY129" fmla="*/ 368461 h 396345"/>
              <a:gd name="connsiteX130" fmla="*/ 52638 w 362347"/>
              <a:gd name="connsiteY130" fmla="*/ 366075 h 396345"/>
              <a:gd name="connsiteX131" fmla="*/ 57410 w 362347"/>
              <a:gd name="connsiteY131" fmla="*/ 358470 h 396345"/>
              <a:gd name="connsiteX132" fmla="*/ 59795 w 362347"/>
              <a:gd name="connsiteY132" fmla="*/ 357725 h 396345"/>
              <a:gd name="connsiteX133" fmla="*/ 62479 w 362347"/>
              <a:gd name="connsiteY133" fmla="*/ 355786 h 396345"/>
              <a:gd name="connsiteX134" fmla="*/ 62032 w 362347"/>
              <a:gd name="connsiteY134" fmla="*/ 352655 h 396345"/>
              <a:gd name="connsiteX135" fmla="*/ 61286 w 362347"/>
              <a:gd name="connsiteY135" fmla="*/ 349225 h 396345"/>
              <a:gd name="connsiteX136" fmla="*/ 340577 w 362347"/>
              <a:gd name="connsiteY136" fmla="*/ 5070 h 396345"/>
              <a:gd name="connsiteX137" fmla="*/ 339683 w 362347"/>
              <a:gd name="connsiteY137" fmla="*/ 4026 h 396345"/>
              <a:gd name="connsiteX138" fmla="*/ 338340 w 362347"/>
              <a:gd name="connsiteY138" fmla="*/ 3430 h 396345"/>
              <a:gd name="connsiteX139" fmla="*/ 337595 w 362347"/>
              <a:gd name="connsiteY139" fmla="*/ 1491 h 396345"/>
              <a:gd name="connsiteX140" fmla="*/ 334315 w 362347"/>
              <a:gd name="connsiteY140" fmla="*/ 298 h 396345"/>
              <a:gd name="connsiteX141" fmla="*/ 330884 w 362347"/>
              <a:gd name="connsiteY141" fmla="*/ 0 h 396345"/>
              <a:gd name="connsiteX142" fmla="*/ 331332 w 362347"/>
              <a:gd name="connsiteY142" fmla="*/ 1491 h 396345"/>
              <a:gd name="connsiteX143" fmla="*/ 334165 w 362347"/>
              <a:gd name="connsiteY143" fmla="*/ 4921 h 396345"/>
              <a:gd name="connsiteX144" fmla="*/ 338937 w 362347"/>
              <a:gd name="connsiteY144" fmla="*/ 7754 h 396345"/>
              <a:gd name="connsiteX145" fmla="*/ 345796 w 362347"/>
              <a:gd name="connsiteY145" fmla="*/ 10289 h 396345"/>
              <a:gd name="connsiteX146" fmla="*/ 348033 w 362347"/>
              <a:gd name="connsiteY146" fmla="*/ 9394 h 396345"/>
              <a:gd name="connsiteX147" fmla="*/ 347585 w 362347"/>
              <a:gd name="connsiteY147" fmla="*/ 8350 h 396345"/>
              <a:gd name="connsiteX148" fmla="*/ 346691 w 362347"/>
              <a:gd name="connsiteY148" fmla="*/ 7605 h 396345"/>
              <a:gd name="connsiteX149" fmla="*/ 340577 w 362347"/>
              <a:gd name="connsiteY149" fmla="*/ 5070 h 396345"/>
              <a:gd name="connsiteX150" fmla="*/ 127046 w 362347"/>
              <a:gd name="connsiteY150" fmla="*/ 262441 h 396345"/>
              <a:gd name="connsiteX151" fmla="*/ 125406 w 362347"/>
              <a:gd name="connsiteY151" fmla="*/ 262441 h 396345"/>
              <a:gd name="connsiteX152" fmla="*/ 126002 w 362347"/>
              <a:gd name="connsiteY152" fmla="*/ 263783 h 396345"/>
              <a:gd name="connsiteX153" fmla="*/ 127046 w 362347"/>
              <a:gd name="connsiteY153" fmla="*/ 264528 h 396345"/>
              <a:gd name="connsiteX154" fmla="*/ 127642 w 362347"/>
              <a:gd name="connsiteY154" fmla="*/ 264528 h 396345"/>
              <a:gd name="connsiteX155" fmla="*/ 129730 w 362347"/>
              <a:gd name="connsiteY155" fmla="*/ 266616 h 396345"/>
              <a:gd name="connsiteX156" fmla="*/ 129730 w 362347"/>
              <a:gd name="connsiteY156" fmla="*/ 265274 h 396345"/>
              <a:gd name="connsiteX157" fmla="*/ 128536 w 362347"/>
              <a:gd name="connsiteY157" fmla="*/ 263932 h 396345"/>
              <a:gd name="connsiteX158" fmla="*/ 127046 w 362347"/>
              <a:gd name="connsiteY158" fmla="*/ 262441 h 396345"/>
              <a:gd name="connsiteX159" fmla="*/ 255283 w 362347"/>
              <a:gd name="connsiteY159" fmla="*/ 217259 h 396345"/>
              <a:gd name="connsiteX160" fmla="*/ 253942 w 362347"/>
              <a:gd name="connsiteY160" fmla="*/ 217259 h 396345"/>
              <a:gd name="connsiteX161" fmla="*/ 254091 w 362347"/>
              <a:gd name="connsiteY161" fmla="*/ 218154 h 396345"/>
              <a:gd name="connsiteX162" fmla="*/ 257670 w 362347"/>
              <a:gd name="connsiteY162" fmla="*/ 218750 h 396345"/>
              <a:gd name="connsiteX163" fmla="*/ 258117 w 362347"/>
              <a:gd name="connsiteY163" fmla="*/ 217558 h 396345"/>
              <a:gd name="connsiteX164" fmla="*/ 256924 w 362347"/>
              <a:gd name="connsiteY164" fmla="*/ 215619 h 396345"/>
              <a:gd name="connsiteX165" fmla="*/ 255134 w 362347"/>
              <a:gd name="connsiteY165" fmla="*/ 217110 h 396345"/>
              <a:gd name="connsiteX166" fmla="*/ 347884 w 362347"/>
              <a:gd name="connsiteY166" fmla="*/ 204883 h 396345"/>
              <a:gd name="connsiteX167" fmla="*/ 349822 w 362347"/>
              <a:gd name="connsiteY167" fmla="*/ 202646 h 396345"/>
              <a:gd name="connsiteX168" fmla="*/ 349226 w 362347"/>
              <a:gd name="connsiteY168" fmla="*/ 200260 h 396345"/>
              <a:gd name="connsiteX169" fmla="*/ 347884 w 362347"/>
              <a:gd name="connsiteY169" fmla="*/ 198918 h 396345"/>
              <a:gd name="connsiteX170" fmla="*/ 344752 w 362347"/>
              <a:gd name="connsiteY170" fmla="*/ 197427 h 396345"/>
              <a:gd name="connsiteX171" fmla="*/ 343560 w 362347"/>
              <a:gd name="connsiteY171" fmla="*/ 196682 h 396345"/>
              <a:gd name="connsiteX172" fmla="*/ 342367 w 362347"/>
              <a:gd name="connsiteY172" fmla="*/ 195190 h 396345"/>
              <a:gd name="connsiteX173" fmla="*/ 341024 w 362347"/>
              <a:gd name="connsiteY173" fmla="*/ 193997 h 396345"/>
              <a:gd name="connsiteX174" fmla="*/ 338937 w 362347"/>
              <a:gd name="connsiteY174" fmla="*/ 193997 h 396345"/>
              <a:gd name="connsiteX175" fmla="*/ 337147 w 362347"/>
              <a:gd name="connsiteY175" fmla="*/ 194743 h 396345"/>
              <a:gd name="connsiteX176" fmla="*/ 334911 w 362347"/>
              <a:gd name="connsiteY176" fmla="*/ 197427 h 396345"/>
              <a:gd name="connsiteX177" fmla="*/ 327754 w 362347"/>
              <a:gd name="connsiteY177" fmla="*/ 200111 h 396345"/>
              <a:gd name="connsiteX178" fmla="*/ 326262 w 362347"/>
              <a:gd name="connsiteY178" fmla="*/ 201006 h 396345"/>
              <a:gd name="connsiteX179" fmla="*/ 324174 w 362347"/>
              <a:gd name="connsiteY179" fmla="*/ 203988 h 396345"/>
              <a:gd name="connsiteX180" fmla="*/ 322534 w 362347"/>
              <a:gd name="connsiteY180" fmla="*/ 207269 h 396345"/>
              <a:gd name="connsiteX181" fmla="*/ 320745 w 362347"/>
              <a:gd name="connsiteY181" fmla="*/ 209953 h 396345"/>
              <a:gd name="connsiteX182" fmla="*/ 318657 w 362347"/>
              <a:gd name="connsiteY182" fmla="*/ 212338 h 396345"/>
              <a:gd name="connsiteX183" fmla="*/ 315228 w 362347"/>
              <a:gd name="connsiteY183" fmla="*/ 217110 h 396345"/>
              <a:gd name="connsiteX184" fmla="*/ 302851 w 362347"/>
              <a:gd name="connsiteY184" fmla="*/ 239328 h 396345"/>
              <a:gd name="connsiteX185" fmla="*/ 302106 w 362347"/>
              <a:gd name="connsiteY185" fmla="*/ 240969 h 396345"/>
              <a:gd name="connsiteX186" fmla="*/ 302106 w 362347"/>
              <a:gd name="connsiteY186" fmla="*/ 244547 h 396345"/>
              <a:gd name="connsiteX187" fmla="*/ 302404 w 362347"/>
              <a:gd name="connsiteY187" fmla="*/ 248275 h 396345"/>
              <a:gd name="connsiteX188" fmla="*/ 301807 w 362347"/>
              <a:gd name="connsiteY188" fmla="*/ 250959 h 396345"/>
              <a:gd name="connsiteX189" fmla="*/ 300912 w 362347"/>
              <a:gd name="connsiteY189" fmla="*/ 253643 h 396345"/>
              <a:gd name="connsiteX190" fmla="*/ 300615 w 362347"/>
              <a:gd name="connsiteY190" fmla="*/ 255432 h 396345"/>
              <a:gd name="connsiteX191" fmla="*/ 300912 w 362347"/>
              <a:gd name="connsiteY191" fmla="*/ 257073 h 396345"/>
              <a:gd name="connsiteX192" fmla="*/ 301956 w 362347"/>
              <a:gd name="connsiteY192" fmla="*/ 258713 h 396345"/>
              <a:gd name="connsiteX193" fmla="*/ 302702 w 362347"/>
              <a:gd name="connsiteY193" fmla="*/ 260502 h 396345"/>
              <a:gd name="connsiteX194" fmla="*/ 304939 w 362347"/>
              <a:gd name="connsiteY194" fmla="*/ 267958 h 396345"/>
              <a:gd name="connsiteX195" fmla="*/ 305983 w 362347"/>
              <a:gd name="connsiteY195" fmla="*/ 270493 h 396345"/>
              <a:gd name="connsiteX196" fmla="*/ 307324 w 362347"/>
              <a:gd name="connsiteY196" fmla="*/ 272879 h 396345"/>
              <a:gd name="connsiteX197" fmla="*/ 307027 w 362347"/>
              <a:gd name="connsiteY197" fmla="*/ 272879 h 396345"/>
              <a:gd name="connsiteX198" fmla="*/ 308965 w 362347"/>
              <a:gd name="connsiteY198" fmla="*/ 274519 h 396345"/>
              <a:gd name="connsiteX199" fmla="*/ 311351 w 362347"/>
              <a:gd name="connsiteY199" fmla="*/ 275712 h 396345"/>
              <a:gd name="connsiteX200" fmla="*/ 314034 w 362347"/>
              <a:gd name="connsiteY200" fmla="*/ 278098 h 396345"/>
              <a:gd name="connsiteX201" fmla="*/ 314780 w 362347"/>
              <a:gd name="connsiteY201" fmla="*/ 279291 h 396345"/>
              <a:gd name="connsiteX202" fmla="*/ 316570 w 362347"/>
              <a:gd name="connsiteY202" fmla="*/ 283615 h 396345"/>
              <a:gd name="connsiteX203" fmla="*/ 316868 w 362347"/>
              <a:gd name="connsiteY203" fmla="*/ 287194 h 396345"/>
              <a:gd name="connsiteX204" fmla="*/ 318210 w 362347"/>
              <a:gd name="connsiteY204" fmla="*/ 289431 h 396345"/>
              <a:gd name="connsiteX205" fmla="*/ 320745 w 362347"/>
              <a:gd name="connsiteY205" fmla="*/ 290325 h 396345"/>
              <a:gd name="connsiteX206" fmla="*/ 321341 w 362347"/>
              <a:gd name="connsiteY206" fmla="*/ 287194 h 396345"/>
              <a:gd name="connsiteX207" fmla="*/ 321639 w 362347"/>
              <a:gd name="connsiteY207" fmla="*/ 284063 h 396345"/>
              <a:gd name="connsiteX208" fmla="*/ 321639 w 362347"/>
              <a:gd name="connsiteY208" fmla="*/ 280633 h 396345"/>
              <a:gd name="connsiteX209" fmla="*/ 322087 w 362347"/>
              <a:gd name="connsiteY209" fmla="*/ 277203 h 396345"/>
              <a:gd name="connsiteX210" fmla="*/ 323429 w 362347"/>
              <a:gd name="connsiteY210" fmla="*/ 273624 h 396345"/>
              <a:gd name="connsiteX211" fmla="*/ 325069 w 362347"/>
              <a:gd name="connsiteY211" fmla="*/ 270195 h 396345"/>
              <a:gd name="connsiteX212" fmla="*/ 329095 w 362347"/>
              <a:gd name="connsiteY212" fmla="*/ 265721 h 396345"/>
              <a:gd name="connsiteX213" fmla="*/ 332674 w 362347"/>
              <a:gd name="connsiteY213" fmla="*/ 260204 h 396345"/>
              <a:gd name="connsiteX214" fmla="*/ 334165 w 362347"/>
              <a:gd name="connsiteY214" fmla="*/ 257371 h 396345"/>
              <a:gd name="connsiteX215" fmla="*/ 335358 w 362347"/>
              <a:gd name="connsiteY215" fmla="*/ 254389 h 396345"/>
              <a:gd name="connsiteX216" fmla="*/ 337445 w 362347"/>
              <a:gd name="connsiteY216" fmla="*/ 247082 h 396345"/>
              <a:gd name="connsiteX217" fmla="*/ 338788 w 362347"/>
              <a:gd name="connsiteY217" fmla="*/ 240074 h 396345"/>
              <a:gd name="connsiteX218" fmla="*/ 340279 w 362347"/>
              <a:gd name="connsiteY218" fmla="*/ 234557 h 396345"/>
              <a:gd name="connsiteX219" fmla="*/ 341024 w 362347"/>
              <a:gd name="connsiteY219" fmla="*/ 229039 h 396345"/>
              <a:gd name="connsiteX220" fmla="*/ 341770 w 362347"/>
              <a:gd name="connsiteY220" fmla="*/ 226803 h 396345"/>
              <a:gd name="connsiteX221" fmla="*/ 344305 w 362347"/>
              <a:gd name="connsiteY221" fmla="*/ 222329 h 396345"/>
              <a:gd name="connsiteX222" fmla="*/ 346691 w 362347"/>
              <a:gd name="connsiteY222" fmla="*/ 215172 h 396345"/>
              <a:gd name="connsiteX223" fmla="*/ 346691 w 362347"/>
              <a:gd name="connsiteY223" fmla="*/ 212040 h 396345"/>
              <a:gd name="connsiteX224" fmla="*/ 346244 w 362347"/>
              <a:gd name="connsiteY224" fmla="*/ 208909 h 396345"/>
              <a:gd name="connsiteX225" fmla="*/ 346244 w 362347"/>
              <a:gd name="connsiteY225" fmla="*/ 206672 h 396345"/>
              <a:gd name="connsiteX226" fmla="*/ 347436 w 362347"/>
              <a:gd name="connsiteY226" fmla="*/ 204585 h 396345"/>
              <a:gd name="connsiteX227" fmla="*/ 354743 w 362347"/>
              <a:gd name="connsiteY227" fmla="*/ 60839 h 396345"/>
              <a:gd name="connsiteX228" fmla="*/ 353252 w 362347"/>
              <a:gd name="connsiteY228" fmla="*/ 61137 h 396345"/>
              <a:gd name="connsiteX229" fmla="*/ 352805 w 362347"/>
              <a:gd name="connsiteY229" fmla="*/ 62181 h 396345"/>
              <a:gd name="connsiteX230" fmla="*/ 353849 w 362347"/>
              <a:gd name="connsiteY230" fmla="*/ 62479 h 396345"/>
              <a:gd name="connsiteX231" fmla="*/ 356085 w 362347"/>
              <a:gd name="connsiteY231" fmla="*/ 64417 h 396345"/>
              <a:gd name="connsiteX232" fmla="*/ 356085 w 362347"/>
              <a:gd name="connsiteY232" fmla="*/ 63821 h 396345"/>
              <a:gd name="connsiteX233" fmla="*/ 356085 w 362347"/>
              <a:gd name="connsiteY233" fmla="*/ 63224 h 396345"/>
              <a:gd name="connsiteX234" fmla="*/ 354892 w 362347"/>
              <a:gd name="connsiteY234" fmla="*/ 60839 h 396345"/>
              <a:gd name="connsiteX235" fmla="*/ 360857 w 362347"/>
              <a:gd name="connsiteY235" fmla="*/ 55620 h 396345"/>
              <a:gd name="connsiteX236" fmla="*/ 360410 w 362347"/>
              <a:gd name="connsiteY236" fmla="*/ 56216 h 396345"/>
              <a:gd name="connsiteX237" fmla="*/ 361304 w 362347"/>
              <a:gd name="connsiteY237" fmla="*/ 58751 h 396345"/>
              <a:gd name="connsiteX238" fmla="*/ 362050 w 362347"/>
              <a:gd name="connsiteY238" fmla="*/ 58751 h 396345"/>
              <a:gd name="connsiteX239" fmla="*/ 362347 w 362347"/>
              <a:gd name="connsiteY239" fmla="*/ 57558 h 396345"/>
              <a:gd name="connsiteX240" fmla="*/ 362347 w 362347"/>
              <a:gd name="connsiteY240" fmla="*/ 55769 h 396345"/>
              <a:gd name="connsiteX241" fmla="*/ 361006 w 362347"/>
              <a:gd name="connsiteY241" fmla="*/ 55620 h 396345"/>
              <a:gd name="connsiteX242" fmla="*/ 354594 w 362347"/>
              <a:gd name="connsiteY242" fmla="*/ 50102 h 396345"/>
              <a:gd name="connsiteX243" fmla="*/ 350866 w 362347"/>
              <a:gd name="connsiteY243" fmla="*/ 50102 h 396345"/>
              <a:gd name="connsiteX244" fmla="*/ 351015 w 362347"/>
              <a:gd name="connsiteY244" fmla="*/ 52339 h 396345"/>
              <a:gd name="connsiteX245" fmla="*/ 352208 w 362347"/>
              <a:gd name="connsiteY245" fmla="*/ 53830 h 396345"/>
              <a:gd name="connsiteX246" fmla="*/ 355786 w 362347"/>
              <a:gd name="connsiteY246" fmla="*/ 54128 h 396345"/>
              <a:gd name="connsiteX247" fmla="*/ 359067 w 362347"/>
              <a:gd name="connsiteY247" fmla="*/ 55918 h 396345"/>
              <a:gd name="connsiteX248" fmla="*/ 359514 w 362347"/>
              <a:gd name="connsiteY248" fmla="*/ 55321 h 396345"/>
              <a:gd name="connsiteX249" fmla="*/ 360260 w 362347"/>
              <a:gd name="connsiteY249" fmla="*/ 53234 h 396345"/>
              <a:gd name="connsiteX250" fmla="*/ 359216 w 362347"/>
              <a:gd name="connsiteY250" fmla="*/ 52190 h 396345"/>
              <a:gd name="connsiteX251" fmla="*/ 354594 w 362347"/>
              <a:gd name="connsiteY251" fmla="*/ 50102 h 396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362347" h="396345">
                <a:moveTo>
                  <a:pt x="331630" y="108704"/>
                </a:moveTo>
                <a:lnTo>
                  <a:pt x="330884" y="107959"/>
                </a:lnTo>
                <a:lnTo>
                  <a:pt x="328946" y="110046"/>
                </a:lnTo>
                <a:lnTo>
                  <a:pt x="328946" y="112134"/>
                </a:lnTo>
                <a:cubicBezTo>
                  <a:pt x="328946" y="112134"/>
                  <a:pt x="329691" y="112134"/>
                  <a:pt x="329691" y="112134"/>
                </a:cubicBezTo>
                <a:lnTo>
                  <a:pt x="331928" y="111388"/>
                </a:lnTo>
                <a:lnTo>
                  <a:pt x="331928" y="109599"/>
                </a:lnTo>
                <a:cubicBezTo>
                  <a:pt x="331928" y="109599"/>
                  <a:pt x="331481" y="108555"/>
                  <a:pt x="331481" y="108555"/>
                </a:cubicBezTo>
                <a:close/>
                <a:moveTo>
                  <a:pt x="109152" y="295246"/>
                </a:moveTo>
                <a:lnTo>
                  <a:pt x="108556" y="296290"/>
                </a:lnTo>
                <a:lnTo>
                  <a:pt x="107362" y="297334"/>
                </a:lnTo>
                <a:lnTo>
                  <a:pt x="107959" y="298079"/>
                </a:lnTo>
                <a:lnTo>
                  <a:pt x="107959" y="299570"/>
                </a:lnTo>
                <a:cubicBezTo>
                  <a:pt x="107959" y="299570"/>
                  <a:pt x="109002" y="300614"/>
                  <a:pt x="109002" y="300614"/>
                </a:cubicBezTo>
                <a:lnTo>
                  <a:pt x="109450" y="300018"/>
                </a:lnTo>
                <a:lnTo>
                  <a:pt x="109748" y="297334"/>
                </a:lnTo>
                <a:lnTo>
                  <a:pt x="110046" y="296886"/>
                </a:lnTo>
                <a:lnTo>
                  <a:pt x="111389" y="295693"/>
                </a:lnTo>
                <a:lnTo>
                  <a:pt x="110792" y="295395"/>
                </a:lnTo>
                <a:lnTo>
                  <a:pt x="109301" y="295395"/>
                </a:lnTo>
                <a:close/>
                <a:moveTo>
                  <a:pt x="294799" y="184603"/>
                </a:moveTo>
                <a:lnTo>
                  <a:pt x="294501" y="184156"/>
                </a:lnTo>
                <a:lnTo>
                  <a:pt x="293606" y="183709"/>
                </a:lnTo>
                <a:lnTo>
                  <a:pt x="293159" y="182814"/>
                </a:lnTo>
                <a:lnTo>
                  <a:pt x="291667" y="183261"/>
                </a:lnTo>
                <a:lnTo>
                  <a:pt x="290922" y="184603"/>
                </a:lnTo>
                <a:lnTo>
                  <a:pt x="291667" y="185796"/>
                </a:lnTo>
                <a:lnTo>
                  <a:pt x="291071" y="187436"/>
                </a:lnTo>
                <a:lnTo>
                  <a:pt x="291071" y="189226"/>
                </a:lnTo>
                <a:cubicBezTo>
                  <a:pt x="291071" y="189226"/>
                  <a:pt x="292264" y="189822"/>
                  <a:pt x="292264" y="189822"/>
                </a:cubicBezTo>
                <a:lnTo>
                  <a:pt x="294203" y="188480"/>
                </a:lnTo>
                <a:lnTo>
                  <a:pt x="294501" y="187884"/>
                </a:lnTo>
                <a:lnTo>
                  <a:pt x="293904" y="186989"/>
                </a:lnTo>
                <a:lnTo>
                  <a:pt x="294650" y="185498"/>
                </a:lnTo>
                <a:lnTo>
                  <a:pt x="294650" y="184603"/>
                </a:lnTo>
                <a:close/>
                <a:moveTo>
                  <a:pt x="249170" y="214874"/>
                </a:moveTo>
                <a:lnTo>
                  <a:pt x="248872" y="215172"/>
                </a:lnTo>
                <a:lnTo>
                  <a:pt x="248425" y="216365"/>
                </a:lnTo>
                <a:lnTo>
                  <a:pt x="248722" y="216663"/>
                </a:lnTo>
                <a:lnTo>
                  <a:pt x="248722" y="217856"/>
                </a:lnTo>
                <a:cubicBezTo>
                  <a:pt x="248722" y="217856"/>
                  <a:pt x="250363" y="218154"/>
                  <a:pt x="250363" y="218154"/>
                </a:cubicBezTo>
                <a:lnTo>
                  <a:pt x="251258" y="216365"/>
                </a:lnTo>
                <a:lnTo>
                  <a:pt x="250959" y="215768"/>
                </a:lnTo>
                <a:lnTo>
                  <a:pt x="249170" y="214724"/>
                </a:lnTo>
                <a:close/>
                <a:moveTo>
                  <a:pt x="46971" y="315376"/>
                </a:moveTo>
                <a:lnTo>
                  <a:pt x="45927" y="314333"/>
                </a:lnTo>
                <a:lnTo>
                  <a:pt x="43989" y="314929"/>
                </a:lnTo>
                <a:lnTo>
                  <a:pt x="42796" y="316271"/>
                </a:lnTo>
                <a:lnTo>
                  <a:pt x="43243" y="317017"/>
                </a:lnTo>
                <a:lnTo>
                  <a:pt x="44734" y="317017"/>
                </a:lnTo>
                <a:cubicBezTo>
                  <a:pt x="44734" y="317017"/>
                  <a:pt x="46822" y="316868"/>
                  <a:pt x="46822" y="316868"/>
                </a:cubicBezTo>
                <a:lnTo>
                  <a:pt x="48910" y="317911"/>
                </a:lnTo>
                <a:lnTo>
                  <a:pt x="49805" y="316420"/>
                </a:lnTo>
                <a:lnTo>
                  <a:pt x="49805" y="315824"/>
                </a:lnTo>
                <a:cubicBezTo>
                  <a:pt x="49805" y="315824"/>
                  <a:pt x="49357" y="314631"/>
                  <a:pt x="49357" y="314631"/>
                </a:cubicBezTo>
                <a:lnTo>
                  <a:pt x="46673" y="315376"/>
                </a:lnTo>
                <a:close/>
                <a:moveTo>
                  <a:pt x="102292" y="299272"/>
                </a:moveTo>
                <a:lnTo>
                  <a:pt x="102889" y="299272"/>
                </a:lnTo>
                <a:cubicBezTo>
                  <a:pt x="102889" y="299272"/>
                  <a:pt x="105424" y="298825"/>
                  <a:pt x="105424" y="298825"/>
                </a:cubicBezTo>
                <a:lnTo>
                  <a:pt x="105424" y="296737"/>
                </a:lnTo>
                <a:cubicBezTo>
                  <a:pt x="105424" y="296737"/>
                  <a:pt x="103188" y="297781"/>
                  <a:pt x="103188" y="297781"/>
                </a:cubicBezTo>
                <a:lnTo>
                  <a:pt x="102292" y="299272"/>
                </a:lnTo>
                <a:close/>
                <a:moveTo>
                  <a:pt x="61435" y="348927"/>
                </a:moveTo>
                <a:lnTo>
                  <a:pt x="60540" y="347138"/>
                </a:lnTo>
                <a:lnTo>
                  <a:pt x="59199" y="345945"/>
                </a:lnTo>
                <a:lnTo>
                  <a:pt x="57111" y="345348"/>
                </a:lnTo>
                <a:lnTo>
                  <a:pt x="55471" y="344006"/>
                </a:lnTo>
                <a:lnTo>
                  <a:pt x="53682" y="341770"/>
                </a:lnTo>
                <a:lnTo>
                  <a:pt x="52935" y="341770"/>
                </a:lnTo>
                <a:cubicBezTo>
                  <a:pt x="52935" y="341770"/>
                  <a:pt x="51594" y="342963"/>
                  <a:pt x="51594" y="342963"/>
                </a:cubicBezTo>
                <a:lnTo>
                  <a:pt x="51295" y="343708"/>
                </a:lnTo>
                <a:lnTo>
                  <a:pt x="51295" y="346392"/>
                </a:lnTo>
                <a:cubicBezTo>
                  <a:pt x="51295" y="346392"/>
                  <a:pt x="46822" y="344156"/>
                  <a:pt x="46822" y="344156"/>
                </a:cubicBezTo>
                <a:lnTo>
                  <a:pt x="46226" y="344156"/>
                </a:lnTo>
                <a:cubicBezTo>
                  <a:pt x="46226" y="344156"/>
                  <a:pt x="46226" y="345199"/>
                  <a:pt x="46226" y="345199"/>
                </a:cubicBezTo>
                <a:lnTo>
                  <a:pt x="46226" y="346392"/>
                </a:lnTo>
                <a:cubicBezTo>
                  <a:pt x="46226" y="346392"/>
                  <a:pt x="45033" y="344603"/>
                  <a:pt x="45033" y="344603"/>
                </a:cubicBezTo>
                <a:lnTo>
                  <a:pt x="41603" y="344156"/>
                </a:lnTo>
                <a:lnTo>
                  <a:pt x="40560" y="344156"/>
                </a:lnTo>
                <a:cubicBezTo>
                  <a:pt x="40560" y="344156"/>
                  <a:pt x="38173" y="345945"/>
                  <a:pt x="38173" y="345945"/>
                </a:cubicBezTo>
                <a:lnTo>
                  <a:pt x="33551" y="346839"/>
                </a:lnTo>
                <a:lnTo>
                  <a:pt x="26840" y="346243"/>
                </a:lnTo>
                <a:lnTo>
                  <a:pt x="25051" y="346690"/>
                </a:lnTo>
                <a:lnTo>
                  <a:pt x="23262" y="348629"/>
                </a:lnTo>
                <a:lnTo>
                  <a:pt x="20727" y="349076"/>
                </a:lnTo>
                <a:lnTo>
                  <a:pt x="18043" y="348629"/>
                </a:lnTo>
                <a:lnTo>
                  <a:pt x="16701" y="349225"/>
                </a:lnTo>
                <a:lnTo>
                  <a:pt x="15508" y="350418"/>
                </a:lnTo>
                <a:lnTo>
                  <a:pt x="14465" y="352506"/>
                </a:lnTo>
                <a:lnTo>
                  <a:pt x="15508" y="352804"/>
                </a:lnTo>
                <a:lnTo>
                  <a:pt x="16999" y="352804"/>
                </a:lnTo>
                <a:cubicBezTo>
                  <a:pt x="16999" y="352804"/>
                  <a:pt x="14465" y="355190"/>
                  <a:pt x="14465" y="355190"/>
                </a:cubicBezTo>
                <a:lnTo>
                  <a:pt x="11333" y="356979"/>
                </a:lnTo>
                <a:lnTo>
                  <a:pt x="7158" y="360707"/>
                </a:lnTo>
                <a:lnTo>
                  <a:pt x="4176" y="362497"/>
                </a:lnTo>
                <a:lnTo>
                  <a:pt x="1640" y="364733"/>
                </a:lnTo>
                <a:lnTo>
                  <a:pt x="895" y="365628"/>
                </a:lnTo>
                <a:lnTo>
                  <a:pt x="448" y="366672"/>
                </a:lnTo>
                <a:lnTo>
                  <a:pt x="0" y="376812"/>
                </a:lnTo>
                <a:lnTo>
                  <a:pt x="0" y="378004"/>
                </a:lnTo>
                <a:cubicBezTo>
                  <a:pt x="0" y="378004"/>
                  <a:pt x="1044" y="381285"/>
                  <a:pt x="1044" y="381285"/>
                </a:cubicBezTo>
                <a:lnTo>
                  <a:pt x="1640" y="387399"/>
                </a:lnTo>
                <a:lnTo>
                  <a:pt x="7456" y="390828"/>
                </a:lnTo>
                <a:lnTo>
                  <a:pt x="10289" y="392170"/>
                </a:lnTo>
                <a:lnTo>
                  <a:pt x="14315" y="393363"/>
                </a:lnTo>
                <a:lnTo>
                  <a:pt x="18490" y="394109"/>
                </a:lnTo>
                <a:lnTo>
                  <a:pt x="19982" y="394556"/>
                </a:lnTo>
                <a:lnTo>
                  <a:pt x="23113" y="396345"/>
                </a:lnTo>
                <a:lnTo>
                  <a:pt x="24903" y="396047"/>
                </a:lnTo>
                <a:lnTo>
                  <a:pt x="27288" y="395451"/>
                </a:lnTo>
                <a:lnTo>
                  <a:pt x="27884" y="395153"/>
                </a:lnTo>
                <a:lnTo>
                  <a:pt x="29376" y="392618"/>
                </a:lnTo>
                <a:lnTo>
                  <a:pt x="30867" y="391275"/>
                </a:lnTo>
                <a:lnTo>
                  <a:pt x="34893" y="390530"/>
                </a:lnTo>
                <a:lnTo>
                  <a:pt x="36235" y="390530"/>
                </a:lnTo>
                <a:cubicBezTo>
                  <a:pt x="36235" y="390530"/>
                  <a:pt x="37428" y="389784"/>
                  <a:pt x="37428" y="389784"/>
                </a:cubicBezTo>
                <a:lnTo>
                  <a:pt x="37428" y="389039"/>
                </a:lnTo>
                <a:cubicBezTo>
                  <a:pt x="37428" y="389039"/>
                  <a:pt x="36981" y="388144"/>
                  <a:pt x="36981" y="388144"/>
                </a:cubicBezTo>
                <a:lnTo>
                  <a:pt x="39814" y="386355"/>
                </a:lnTo>
                <a:lnTo>
                  <a:pt x="42349" y="383969"/>
                </a:lnTo>
                <a:lnTo>
                  <a:pt x="43393" y="383522"/>
                </a:lnTo>
                <a:lnTo>
                  <a:pt x="44585" y="383522"/>
                </a:lnTo>
                <a:cubicBezTo>
                  <a:pt x="44585" y="383522"/>
                  <a:pt x="46374" y="382776"/>
                  <a:pt x="46374" y="382776"/>
                </a:cubicBezTo>
                <a:lnTo>
                  <a:pt x="47717" y="381434"/>
                </a:lnTo>
                <a:lnTo>
                  <a:pt x="48462" y="379645"/>
                </a:lnTo>
                <a:lnTo>
                  <a:pt x="49506" y="375171"/>
                </a:lnTo>
                <a:lnTo>
                  <a:pt x="50699" y="371592"/>
                </a:lnTo>
                <a:lnTo>
                  <a:pt x="50699" y="370549"/>
                </a:lnTo>
                <a:cubicBezTo>
                  <a:pt x="50699" y="370549"/>
                  <a:pt x="50848" y="369505"/>
                  <a:pt x="50848" y="369505"/>
                </a:cubicBezTo>
                <a:lnTo>
                  <a:pt x="51594" y="368461"/>
                </a:lnTo>
                <a:lnTo>
                  <a:pt x="52638" y="366075"/>
                </a:lnTo>
                <a:lnTo>
                  <a:pt x="57410" y="358470"/>
                </a:lnTo>
                <a:lnTo>
                  <a:pt x="59795" y="357725"/>
                </a:lnTo>
                <a:lnTo>
                  <a:pt x="62479" y="355786"/>
                </a:lnTo>
                <a:lnTo>
                  <a:pt x="62032" y="352655"/>
                </a:lnTo>
                <a:lnTo>
                  <a:pt x="61286" y="349225"/>
                </a:lnTo>
                <a:close/>
                <a:moveTo>
                  <a:pt x="340577" y="5070"/>
                </a:moveTo>
                <a:lnTo>
                  <a:pt x="339683" y="4026"/>
                </a:lnTo>
                <a:lnTo>
                  <a:pt x="338340" y="3430"/>
                </a:lnTo>
                <a:lnTo>
                  <a:pt x="337595" y="1491"/>
                </a:lnTo>
                <a:lnTo>
                  <a:pt x="334315" y="298"/>
                </a:lnTo>
                <a:lnTo>
                  <a:pt x="330884" y="0"/>
                </a:lnTo>
                <a:lnTo>
                  <a:pt x="331332" y="1491"/>
                </a:lnTo>
                <a:lnTo>
                  <a:pt x="334165" y="4921"/>
                </a:lnTo>
                <a:lnTo>
                  <a:pt x="338937" y="7754"/>
                </a:lnTo>
                <a:lnTo>
                  <a:pt x="345796" y="10289"/>
                </a:lnTo>
                <a:lnTo>
                  <a:pt x="348033" y="9394"/>
                </a:lnTo>
                <a:lnTo>
                  <a:pt x="347585" y="8350"/>
                </a:lnTo>
                <a:lnTo>
                  <a:pt x="346691" y="7605"/>
                </a:lnTo>
                <a:lnTo>
                  <a:pt x="340577" y="5070"/>
                </a:lnTo>
                <a:close/>
                <a:moveTo>
                  <a:pt x="127046" y="262441"/>
                </a:moveTo>
                <a:lnTo>
                  <a:pt x="125406" y="262441"/>
                </a:lnTo>
                <a:cubicBezTo>
                  <a:pt x="125406" y="262441"/>
                  <a:pt x="126002" y="263783"/>
                  <a:pt x="126002" y="263783"/>
                </a:cubicBezTo>
                <a:lnTo>
                  <a:pt x="127046" y="264528"/>
                </a:lnTo>
                <a:lnTo>
                  <a:pt x="127642" y="264528"/>
                </a:lnTo>
                <a:cubicBezTo>
                  <a:pt x="127642" y="264528"/>
                  <a:pt x="129730" y="266616"/>
                  <a:pt x="129730" y="266616"/>
                </a:cubicBezTo>
                <a:lnTo>
                  <a:pt x="129730" y="265274"/>
                </a:lnTo>
                <a:cubicBezTo>
                  <a:pt x="129730" y="265274"/>
                  <a:pt x="128536" y="263932"/>
                  <a:pt x="128536" y="263932"/>
                </a:cubicBezTo>
                <a:lnTo>
                  <a:pt x="127046" y="262441"/>
                </a:lnTo>
                <a:close/>
                <a:moveTo>
                  <a:pt x="255283" y="217259"/>
                </a:moveTo>
                <a:lnTo>
                  <a:pt x="253942" y="217259"/>
                </a:lnTo>
                <a:cubicBezTo>
                  <a:pt x="253942" y="217259"/>
                  <a:pt x="254091" y="218154"/>
                  <a:pt x="254091" y="218154"/>
                </a:cubicBezTo>
                <a:lnTo>
                  <a:pt x="257670" y="218750"/>
                </a:lnTo>
                <a:lnTo>
                  <a:pt x="258117" y="217558"/>
                </a:lnTo>
                <a:lnTo>
                  <a:pt x="256924" y="215619"/>
                </a:lnTo>
                <a:lnTo>
                  <a:pt x="255134" y="217110"/>
                </a:lnTo>
                <a:close/>
                <a:moveTo>
                  <a:pt x="347884" y="204883"/>
                </a:moveTo>
                <a:lnTo>
                  <a:pt x="349822" y="202646"/>
                </a:lnTo>
                <a:lnTo>
                  <a:pt x="349226" y="200260"/>
                </a:lnTo>
                <a:lnTo>
                  <a:pt x="347884" y="198918"/>
                </a:lnTo>
                <a:lnTo>
                  <a:pt x="344752" y="197427"/>
                </a:lnTo>
                <a:lnTo>
                  <a:pt x="343560" y="196682"/>
                </a:lnTo>
                <a:lnTo>
                  <a:pt x="342367" y="195190"/>
                </a:lnTo>
                <a:lnTo>
                  <a:pt x="341024" y="193997"/>
                </a:lnTo>
                <a:lnTo>
                  <a:pt x="338937" y="193997"/>
                </a:lnTo>
                <a:cubicBezTo>
                  <a:pt x="338937" y="193997"/>
                  <a:pt x="337147" y="194743"/>
                  <a:pt x="337147" y="194743"/>
                </a:cubicBezTo>
                <a:lnTo>
                  <a:pt x="334911" y="197427"/>
                </a:lnTo>
                <a:lnTo>
                  <a:pt x="327754" y="200111"/>
                </a:lnTo>
                <a:lnTo>
                  <a:pt x="326262" y="201006"/>
                </a:lnTo>
                <a:lnTo>
                  <a:pt x="324174" y="203988"/>
                </a:lnTo>
                <a:lnTo>
                  <a:pt x="322534" y="207269"/>
                </a:lnTo>
                <a:lnTo>
                  <a:pt x="320745" y="209953"/>
                </a:lnTo>
                <a:lnTo>
                  <a:pt x="318657" y="212338"/>
                </a:lnTo>
                <a:lnTo>
                  <a:pt x="315228" y="217110"/>
                </a:lnTo>
                <a:lnTo>
                  <a:pt x="302851" y="239328"/>
                </a:lnTo>
                <a:lnTo>
                  <a:pt x="302106" y="240969"/>
                </a:lnTo>
                <a:lnTo>
                  <a:pt x="302106" y="244547"/>
                </a:lnTo>
                <a:cubicBezTo>
                  <a:pt x="302106" y="244547"/>
                  <a:pt x="302404" y="248275"/>
                  <a:pt x="302404" y="248275"/>
                </a:cubicBezTo>
                <a:lnTo>
                  <a:pt x="301807" y="250959"/>
                </a:lnTo>
                <a:lnTo>
                  <a:pt x="300912" y="253643"/>
                </a:lnTo>
                <a:lnTo>
                  <a:pt x="300615" y="255432"/>
                </a:lnTo>
                <a:lnTo>
                  <a:pt x="300912" y="257073"/>
                </a:lnTo>
                <a:lnTo>
                  <a:pt x="301956" y="258713"/>
                </a:lnTo>
                <a:lnTo>
                  <a:pt x="302702" y="260502"/>
                </a:lnTo>
                <a:lnTo>
                  <a:pt x="304939" y="267958"/>
                </a:lnTo>
                <a:lnTo>
                  <a:pt x="305983" y="270493"/>
                </a:lnTo>
                <a:lnTo>
                  <a:pt x="307324" y="272879"/>
                </a:lnTo>
                <a:lnTo>
                  <a:pt x="307027" y="272879"/>
                </a:lnTo>
                <a:cubicBezTo>
                  <a:pt x="307027" y="272879"/>
                  <a:pt x="308965" y="274519"/>
                  <a:pt x="308965" y="274519"/>
                </a:cubicBezTo>
                <a:lnTo>
                  <a:pt x="311351" y="275712"/>
                </a:lnTo>
                <a:lnTo>
                  <a:pt x="314034" y="278098"/>
                </a:lnTo>
                <a:lnTo>
                  <a:pt x="314780" y="279291"/>
                </a:lnTo>
                <a:lnTo>
                  <a:pt x="316570" y="283615"/>
                </a:lnTo>
                <a:lnTo>
                  <a:pt x="316868" y="287194"/>
                </a:lnTo>
                <a:lnTo>
                  <a:pt x="318210" y="289431"/>
                </a:lnTo>
                <a:lnTo>
                  <a:pt x="320745" y="290325"/>
                </a:lnTo>
                <a:lnTo>
                  <a:pt x="321341" y="287194"/>
                </a:lnTo>
                <a:lnTo>
                  <a:pt x="321639" y="284063"/>
                </a:lnTo>
                <a:lnTo>
                  <a:pt x="321639" y="280633"/>
                </a:lnTo>
                <a:cubicBezTo>
                  <a:pt x="321639" y="280633"/>
                  <a:pt x="322087" y="277203"/>
                  <a:pt x="322087" y="277203"/>
                </a:cubicBezTo>
                <a:lnTo>
                  <a:pt x="323429" y="273624"/>
                </a:lnTo>
                <a:lnTo>
                  <a:pt x="325069" y="270195"/>
                </a:lnTo>
                <a:lnTo>
                  <a:pt x="329095" y="265721"/>
                </a:lnTo>
                <a:lnTo>
                  <a:pt x="332674" y="260204"/>
                </a:lnTo>
                <a:lnTo>
                  <a:pt x="334165" y="257371"/>
                </a:lnTo>
                <a:lnTo>
                  <a:pt x="335358" y="254389"/>
                </a:lnTo>
                <a:lnTo>
                  <a:pt x="337445" y="247082"/>
                </a:lnTo>
                <a:lnTo>
                  <a:pt x="338788" y="240074"/>
                </a:lnTo>
                <a:lnTo>
                  <a:pt x="340279" y="234557"/>
                </a:lnTo>
                <a:lnTo>
                  <a:pt x="341024" y="229039"/>
                </a:lnTo>
                <a:lnTo>
                  <a:pt x="341770" y="226803"/>
                </a:lnTo>
                <a:lnTo>
                  <a:pt x="344305" y="222329"/>
                </a:lnTo>
                <a:lnTo>
                  <a:pt x="346691" y="215172"/>
                </a:lnTo>
                <a:lnTo>
                  <a:pt x="346691" y="212040"/>
                </a:lnTo>
                <a:cubicBezTo>
                  <a:pt x="346691" y="212040"/>
                  <a:pt x="346244" y="208909"/>
                  <a:pt x="346244" y="208909"/>
                </a:cubicBezTo>
                <a:lnTo>
                  <a:pt x="346244" y="206672"/>
                </a:lnTo>
                <a:cubicBezTo>
                  <a:pt x="346244" y="206672"/>
                  <a:pt x="347436" y="204585"/>
                  <a:pt x="347436" y="204585"/>
                </a:cubicBezTo>
                <a:close/>
                <a:moveTo>
                  <a:pt x="354743" y="60839"/>
                </a:moveTo>
                <a:lnTo>
                  <a:pt x="353252" y="61137"/>
                </a:lnTo>
                <a:lnTo>
                  <a:pt x="352805" y="62181"/>
                </a:lnTo>
                <a:lnTo>
                  <a:pt x="353849" y="62479"/>
                </a:lnTo>
                <a:lnTo>
                  <a:pt x="356085" y="64417"/>
                </a:lnTo>
                <a:lnTo>
                  <a:pt x="356085" y="63821"/>
                </a:lnTo>
                <a:cubicBezTo>
                  <a:pt x="356085" y="63821"/>
                  <a:pt x="356085" y="63224"/>
                  <a:pt x="356085" y="63224"/>
                </a:cubicBezTo>
                <a:lnTo>
                  <a:pt x="354892" y="60839"/>
                </a:lnTo>
                <a:close/>
                <a:moveTo>
                  <a:pt x="360857" y="55620"/>
                </a:moveTo>
                <a:lnTo>
                  <a:pt x="360410" y="56216"/>
                </a:lnTo>
                <a:lnTo>
                  <a:pt x="361304" y="58751"/>
                </a:lnTo>
                <a:lnTo>
                  <a:pt x="362050" y="58751"/>
                </a:lnTo>
                <a:cubicBezTo>
                  <a:pt x="362050" y="58751"/>
                  <a:pt x="362347" y="57558"/>
                  <a:pt x="362347" y="57558"/>
                </a:cubicBezTo>
                <a:lnTo>
                  <a:pt x="362347" y="55769"/>
                </a:lnTo>
                <a:cubicBezTo>
                  <a:pt x="362347" y="55769"/>
                  <a:pt x="361006" y="55620"/>
                  <a:pt x="361006" y="55620"/>
                </a:cubicBezTo>
                <a:close/>
                <a:moveTo>
                  <a:pt x="354594" y="50102"/>
                </a:moveTo>
                <a:lnTo>
                  <a:pt x="350866" y="50102"/>
                </a:lnTo>
                <a:cubicBezTo>
                  <a:pt x="350866" y="50102"/>
                  <a:pt x="351015" y="52339"/>
                  <a:pt x="351015" y="52339"/>
                </a:cubicBezTo>
                <a:lnTo>
                  <a:pt x="352208" y="53830"/>
                </a:lnTo>
                <a:lnTo>
                  <a:pt x="355786" y="54128"/>
                </a:lnTo>
                <a:lnTo>
                  <a:pt x="359067" y="55918"/>
                </a:lnTo>
                <a:lnTo>
                  <a:pt x="359514" y="55321"/>
                </a:lnTo>
                <a:lnTo>
                  <a:pt x="360260" y="53234"/>
                </a:lnTo>
                <a:lnTo>
                  <a:pt x="359216" y="52190"/>
                </a:lnTo>
                <a:lnTo>
                  <a:pt x="354594" y="5010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 name="Suriname__">
            <a:extLst>
              <a:ext uri="{FF2B5EF4-FFF2-40B4-BE49-F238E27FC236}">
                <a16:creationId xmlns:a16="http://schemas.microsoft.com/office/drawing/2014/main" id="{D1C2EEFA-2A3E-DA10-1BFD-C8B96C877869}"/>
              </a:ext>
            </a:extLst>
          </p:cNvPr>
          <p:cNvSpPr/>
          <p:nvPr/>
        </p:nvSpPr>
        <p:spPr>
          <a:xfrm>
            <a:off x="4473937" y="4008191"/>
            <a:ext cx="106915" cy="121807"/>
          </a:xfrm>
          <a:custGeom>
            <a:avLst/>
            <a:gdLst>
              <a:gd name="connsiteX0" fmla="*/ 106468 w 106915"/>
              <a:gd name="connsiteY0" fmla="*/ 64865 h 113475"/>
              <a:gd name="connsiteX1" fmla="*/ 105722 w 106915"/>
              <a:gd name="connsiteY1" fmla="*/ 64715 h 113475"/>
              <a:gd name="connsiteX2" fmla="*/ 104529 w 106915"/>
              <a:gd name="connsiteY2" fmla="*/ 62628 h 113475"/>
              <a:gd name="connsiteX3" fmla="*/ 103784 w 106915"/>
              <a:gd name="connsiteY3" fmla="*/ 60838 h 113475"/>
              <a:gd name="connsiteX4" fmla="*/ 101547 w 106915"/>
              <a:gd name="connsiteY4" fmla="*/ 59049 h 113475"/>
              <a:gd name="connsiteX5" fmla="*/ 99907 w 106915"/>
              <a:gd name="connsiteY5" fmla="*/ 57260 h 113475"/>
              <a:gd name="connsiteX6" fmla="*/ 97521 w 106915"/>
              <a:gd name="connsiteY6" fmla="*/ 53085 h 113475"/>
              <a:gd name="connsiteX7" fmla="*/ 97670 w 106915"/>
              <a:gd name="connsiteY7" fmla="*/ 50699 h 113475"/>
              <a:gd name="connsiteX8" fmla="*/ 96924 w 106915"/>
              <a:gd name="connsiteY8" fmla="*/ 49953 h 113475"/>
              <a:gd name="connsiteX9" fmla="*/ 96179 w 106915"/>
              <a:gd name="connsiteY9" fmla="*/ 49058 h 113475"/>
              <a:gd name="connsiteX10" fmla="*/ 96328 w 106915"/>
              <a:gd name="connsiteY10" fmla="*/ 48015 h 113475"/>
              <a:gd name="connsiteX11" fmla="*/ 95732 w 106915"/>
              <a:gd name="connsiteY11" fmla="*/ 45331 h 113475"/>
              <a:gd name="connsiteX12" fmla="*/ 95135 w 106915"/>
              <a:gd name="connsiteY12" fmla="*/ 42796 h 113475"/>
              <a:gd name="connsiteX13" fmla="*/ 94837 w 106915"/>
              <a:gd name="connsiteY13" fmla="*/ 41304 h 113475"/>
              <a:gd name="connsiteX14" fmla="*/ 95433 w 106915"/>
              <a:gd name="connsiteY14" fmla="*/ 38621 h 113475"/>
              <a:gd name="connsiteX15" fmla="*/ 95135 w 106915"/>
              <a:gd name="connsiteY15" fmla="*/ 35638 h 113475"/>
              <a:gd name="connsiteX16" fmla="*/ 94240 w 106915"/>
              <a:gd name="connsiteY16" fmla="*/ 34147 h 113475"/>
              <a:gd name="connsiteX17" fmla="*/ 94091 w 106915"/>
              <a:gd name="connsiteY17" fmla="*/ 31761 h 113475"/>
              <a:gd name="connsiteX18" fmla="*/ 94240 w 106915"/>
              <a:gd name="connsiteY18" fmla="*/ 29525 h 113475"/>
              <a:gd name="connsiteX19" fmla="*/ 94986 w 106915"/>
              <a:gd name="connsiteY19" fmla="*/ 28332 h 113475"/>
              <a:gd name="connsiteX20" fmla="*/ 94837 w 106915"/>
              <a:gd name="connsiteY20" fmla="*/ 26840 h 113475"/>
              <a:gd name="connsiteX21" fmla="*/ 97968 w 106915"/>
              <a:gd name="connsiteY21" fmla="*/ 22069 h 113475"/>
              <a:gd name="connsiteX22" fmla="*/ 100354 w 106915"/>
              <a:gd name="connsiteY22" fmla="*/ 19385 h 113475"/>
              <a:gd name="connsiteX23" fmla="*/ 102591 w 106915"/>
              <a:gd name="connsiteY23" fmla="*/ 17446 h 113475"/>
              <a:gd name="connsiteX24" fmla="*/ 104529 w 106915"/>
              <a:gd name="connsiteY24" fmla="*/ 13420 h 113475"/>
              <a:gd name="connsiteX25" fmla="*/ 105424 w 106915"/>
              <a:gd name="connsiteY25" fmla="*/ 10587 h 113475"/>
              <a:gd name="connsiteX26" fmla="*/ 105722 w 106915"/>
              <a:gd name="connsiteY26" fmla="*/ 7456 h 113475"/>
              <a:gd name="connsiteX27" fmla="*/ 105275 w 106915"/>
              <a:gd name="connsiteY27" fmla="*/ 5070 h 113475"/>
              <a:gd name="connsiteX28" fmla="*/ 102889 w 106915"/>
              <a:gd name="connsiteY28" fmla="*/ 3728 h 113475"/>
              <a:gd name="connsiteX29" fmla="*/ 97372 w 106915"/>
              <a:gd name="connsiteY29" fmla="*/ 2386 h 113475"/>
              <a:gd name="connsiteX30" fmla="*/ 84697 w 106915"/>
              <a:gd name="connsiteY30" fmla="*/ 149 h 113475"/>
              <a:gd name="connsiteX31" fmla="*/ 76496 w 106915"/>
              <a:gd name="connsiteY31" fmla="*/ 0 h 113475"/>
              <a:gd name="connsiteX32" fmla="*/ 70382 w 106915"/>
              <a:gd name="connsiteY32" fmla="*/ 1193 h 113475"/>
              <a:gd name="connsiteX33" fmla="*/ 63374 w 106915"/>
              <a:gd name="connsiteY33" fmla="*/ 298 h 113475"/>
              <a:gd name="connsiteX34" fmla="*/ 58602 w 106915"/>
              <a:gd name="connsiteY34" fmla="*/ 895 h 113475"/>
              <a:gd name="connsiteX35" fmla="*/ 56365 w 106915"/>
              <a:gd name="connsiteY35" fmla="*/ 2833 h 113475"/>
              <a:gd name="connsiteX36" fmla="*/ 56813 w 106915"/>
              <a:gd name="connsiteY36" fmla="*/ 5517 h 113475"/>
              <a:gd name="connsiteX37" fmla="*/ 56813 w 106915"/>
              <a:gd name="connsiteY37" fmla="*/ 8052 h 113475"/>
              <a:gd name="connsiteX38" fmla="*/ 55620 w 106915"/>
              <a:gd name="connsiteY38" fmla="*/ 5517 h 113475"/>
              <a:gd name="connsiteX39" fmla="*/ 47866 w 106915"/>
              <a:gd name="connsiteY39" fmla="*/ 2982 h 113475"/>
              <a:gd name="connsiteX40" fmla="*/ 41752 w 106915"/>
              <a:gd name="connsiteY40" fmla="*/ 1491 h 113475"/>
              <a:gd name="connsiteX41" fmla="*/ 28481 w 106915"/>
              <a:gd name="connsiteY41" fmla="*/ 0 h 113475"/>
              <a:gd name="connsiteX42" fmla="*/ 26244 w 106915"/>
              <a:gd name="connsiteY42" fmla="*/ 1491 h 113475"/>
              <a:gd name="connsiteX43" fmla="*/ 25051 w 106915"/>
              <a:gd name="connsiteY43" fmla="*/ 4473 h 113475"/>
              <a:gd name="connsiteX44" fmla="*/ 24157 w 106915"/>
              <a:gd name="connsiteY44" fmla="*/ 7008 h 113475"/>
              <a:gd name="connsiteX45" fmla="*/ 24007 w 106915"/>
              <a:gd name="connsiteY45" fmla="*/ 9543 h 113475"/>
              <a:gd name="connsiteX46" fmla="*/ 22964 w 106915"/>
              <a:gd name="connsiteY46" fmla="*/ 12675 h 113475"/>
              <a:gd name="connsiteX47" fmla="*/ 22665 w 106915"/>
              <a:gd name="connsiteY47" fmla="*/ 12227 h 113475"/>
              <a:gd name="connsiteX48" fmla="*/ 21174 w 106915"/>
              <a:gd name="connsiteY48" fmla="*/ 13868 h 113475"/>
              <a:gd name="connsiteX49" fmla="*/ 21025 w 106915"/>
              <a:gd name="connsiteY49" fmla="*/ 15060 h 113475"/>
              <a:gd name="connsiteX50" fmla="*/ 19981 w 106915"/>
              <a:gd name="connsiteY50" fmla="*/ 16999 h 113475"/>
              <a:gd name="connsiteX51" fmla="*/ 19385 w 106915"/>
              <a:gd name="connsiteY51" fmla="*/ 18043 h 113475"/>
              <a:gd name="connsiteX52" fmla="*/ 20429 w 106915"/>
              <a:gd name="connsiteY52" fmla="*/ 20429 h 113475"/>
              <a:gd name="connsiteX53" fmla="*/ 21472 w 106915"/>
              <a:gd name="connsiteY53" fmla="*/ 20578 h 113475"/>
              <a:gd name="connsiteX54" fmla="*/ 21920 w 106915"/>
              <a:gd name="connsiteY54" fmla="*/ 20876 h 113475"/>
              <a:gd name="connsiteX55" fmla="*/ 22218 w 106915"/>
              <a:gd name="connsiteY55" fmla="*/ 21323 h 113475"/>
              <a:gd name="connsiteX56" fmla="*/ 22218 w 106915"/>
              <a:gd name="connsiteY56" fmla="*/ 21920 h 113475"/>
              <a:gd name="connsiteX57" fmla="*/ 21771 w 106915"/>
              <a:gd name="connsiteY57" fmla="*/ 22367 h 113475"/>
              <a:gd name="connsiteX58" fmla="*/ 20578 w 106915"/>
              <a:gd name="connsiteY58" fmla="*/ 22963 h 113475"/>
              <a:gd name="connsiteX59" fmla="*/ 19534 w 106915"/>
              <a:gd name="connsiteY59" fmla="*/ 24305 h 113475"/>
              <a:gd name="connsiteX60" fmla="*/ 19683 w 106915"/>
              <a:gd name="connsiteY60" fmla="*/ 25797 h 113475"/>
              <a:gd name="connsiteX61" fmla="*/ 19087 w 106915"/>
              <a:gd name="connsiteY61" fmla="*/ 26691 h 113475"/>
              <a:gd name="connsiteX62" fmla="*/ 16850 w 106915"/>
              <a:gd name="connsiteY62" fmla="*/ 27139 h 113475"/>
              <a:gd name="connsiteX63" fmla="*/ 12675 w 106915"/>
              <a:gd name="connsiteY63" fmla="*/ 27139 h 113475"/>
              <a:gd name="connsiteX64" fmla="*/ 10587 w 106915"/>
              <a:gd name="connsiteY64" fmla="*/ 27139 h 113475"/>
              <a:gd name="connsiteX65" fmla="*/ 8947 w 106915"/>
              <a:gd name="connsiteY65" fmla="*/ 27437 h 113475"/>
              <a:gd name="connsiteX66" fmla="*/ 7903 w 106915"/>
              <a:gd name="connsiteY66" fmla="*/ 28481 h 113475"/>
              <a:gd name="connsiteX67" fmla="*/ 6561 w 106915"/>
              <a:gd name="connsiteY67" fmla="*/ 29226 h 113475"/>
              <a:gd name="connsiteX68" fmla="*/ 5517 w 106915"/>
              <a:gd name="connsiteY68" fmla="*/ 29376 h 113475"/>
              <a:gd name="connsiteX69" fmla="*/ 4473 w 106915"/>
              <a:gd name="connsiteY69" fmla="*/ 30419 h 113475"/>
              <a:gd name="connsiteX70" fmla="*/ 3579 w 106915"/>
              <a:gd name="connsiteY70" fmla="*/ 32059 h 113475"/>
              <a:gd name="connsiteX71" fmla="*/ 3877 w 106915"/>
              <a:gd name="connsiteY71" fmla="*/ 33252 h 113475"/>
              <a:gd name="connsiteX72" fmla="*/ 4921 w 106915"/>
              <a:gd name="connsiteY72" fmla="*/ 34743 h 113475"/>
              <a:gd name="connsiteX73" fmla="*/ 5517 w 106915"/>
              <a:gd name="connsiteY73" fmla="*/ 36235 h 113475"/>
              <a:gd name="connsiteX74" fmla="*/ 4772 w 106915"/>
              <a:gd name="connsiteY74" fmla="*/ 38770 h 113475"/>
              <a:gd name="connsiteX75" fmla="*/ 3877 w 106915"/>
              <a:gd name="connsiteY75" fmla="*/ 40708 h 113475"/>
              <a:gd name="connsiteX76" fmla="*/ 3430 w 106915"/>
              <a:gd name="connsiteY76" fmla="*/ 42199 h 113475"/>
              <a:gd name="connsiteX77" fmla="*/ 2684 w 106915"/>
              <a:gd name="connsiteY77" fmla="*/ 45032 h 113475"/>
              <a:gd name="connsiteX78" fmla="*/ 1193 w 106915"/>
              <a:gd name="connsiteY78" fmla="*/ 48164 h 113475"/>
              <a:gd name="connsiteX79" fmla="*/ 0 w 106915"/>
              <a:gd name="connsiteY79" fmla="*/ 49804 h 113475"/>
              <a:gd name="connsiteX80" fmla="*/ 0 w 106915"/>
              <a:gd name="connsiteY80" fmla="*/ 51743 h 113475"/>
              <a:gd name="connsiteX81" fmla="*/ 597 w 106915"/>
              <a:gd name="connsiteY81" fmla="*/ 54576 h 113475"/>
              <a:gd name="connsiteX82" fmla="*/ 3877 w 106915"/>
              <a:gd name="connsiteY82" fmla="*/ 58453 h 113475"/>
              <a:gd name="connsiteX83" fmla="*/ 4921 w 106915"/>
              <a:gd name="connsiteY83" fmla="*/ 60391 h 113475"/>
              <a:gd name="connsiteX84" fmla="*/ 5815 w 106915"/>
              <a:gd name="connsiteY84" fmla="*/ 63374 h 113475"/>
              <a:gd name="connsiteX85" fmla="*/ 8798 w 106915"/>
              <a:gd name="connsiteY85" fmla="*/ 65759 h 113475"/>
              <a:gd name="connsiteX86" fmla="*/ 10587 w 106915"/>
              <a:gd name="connsiteY86" fmla="*/ 67698 h 113475"/>
              <a:gd name="connsiteX87" fmla="*/ 10438 w 106915"/>
              <a:gd name="connsiteY87" fmla="*/ 70382 h 113475"/>
              <a:gd name="connsiteX88" fmla="*/ 10736 w 106915"/>
              <a:gd name="connsiteY88" fmla="*/ 71127 h 113475"/>
              <a:gd name="connsiteX89" fmla="*/ 11929 w 106915"/>
              <a:gd name="connsiteY89" fmla="*/ 71724 h 113475"/>
              <a:gd name="connsiteX90" fmla="*/ 13271 w 106915"/>
              <a:gd name="connsiteY90" fmla="*/ 72320 h 113475"/>
              <a:gd name="connsiteX91" fmla="*/ 14762 w 106915"/>
              <a:gd name="connsiteY91" fmla="*/ 72171 h 113475"/>
              <a:gd name="connsiteX92" fmla="*/ 16254 w 106915"/>
              <a:gd name="connsiteY92" fmla="*/ 72022 h 113475"/>
              <a:gd name="connsiteX93" fmla="*/ 16552 w 106915"/>
              <a:gd name="connsiteY93" fmla="*/ 71575 h 113475"/>
              <a:gd name="connsiteX94" fmla="*/ 19683 w 106915"/>
              <a:gd name="connsiteY94" fmla="*/ 71575 h 113475"/>
              <a:gd name="connsiteX95" fmla="*/ 20131 w 106915"/>
              <a:gd name="connsiteY95" fmla="*/ 72171 h 113475"/>
              <a:gd name="connsiteX96" fmla="*/ 20280 w 106915"/>
              <a:gd name="connsiteY96" fmla="*/ 75899 h 113475"/>
              <a:gd name="connsiteX97" fmla="*/ 20429 w 106915"/>
              <a:gd name="connsiteY97" fmla="*/ 77390 h 113475"/>
              <a:gd name="connsiteX98" fmla="*/ 21174 w 106915"/>
              <a:gd name="connsiteY98" fmla="*/ 77987 h 113475"/>
              <a:gd name="connsiteX99" fmla="*/ 21622 w 106915"/>
              <a:gd name="connsiteY99" fmla="*/ 78881 h 113475"/>
              <a:gd name="connsiteX100" fmla="*/ 21622 w 106915"/>
              <a:gd name="connsiteY100" fmla="*/ 79776 h 113475"/>
              <a:gd name="connsiteX101" fmla="*/ 21771 w 106915"/>
              <a:gd name="connsiteY101" fmla="*/ 81864 h 113475"/>
              <a:gd name="connsiteX102" fmla="*/ 22218 w 106915"/>
              <a:gd name="connsiteY102" fmla="*/ 82907 h 113475"/>
              <a:gd name="connsiteX103" fmla="*/ 22218 w 106915"/>
              <a:gd name="connsiteY103" fmla="*/ 85144 h 113475"/>
              <a:gd name="connsiteX104" fmla="*/ 22516 w 106915"/>
              <a:gd name="connsiteY104" fmla="*/ 85890 h 113475"/>
              <a:gd name="connsiteX105" fmla="*/ 23411 w 106915"/>
              <a:gd name="connsiteY105" fmla="*/ 86486 h 113475"/>
              <a:gd name="connsiteX106" fmla="*/ 24604 w 106915"/>
              <a:gd name="connsiteY106" fmla="*/ 87977 h 113475"/>
              <a:gd name="connsiteX107" fmla="*/ 24902 w 106915"/>
              <a:gd name="connsiteY107" fmla="*/ 88276 h 113475"/>
              <a:gd name="connsiteX108" fmla="*/ 25200 w 106915"/>
              <a:gd name="connsiteY108" fmla="*/ 88723 h 113475"/>
              <a:gd name="connsiteX109" fmla="*/ 26095 w 106915"/>
              <a:gd name="connsiteY109" fmla="*/ 90960 h 113475"/>
              <a:gd name="connsiteX110" fmla="*/ 26692 w 106915"/>
              <a:gd name="connsiteY110" fmla="*/ 91705 h 113475"/>
              <a:gd name="connsiteX111" fmla="*/ 26990 w 106915"/>
              <a:gd name="connsiteY111" fmla="*/ 91854 h 113475"/>
              <a:gd name="connsiteX112" fmla="*/ 27139 w 106915"/>
              <a:gd name="connsiteY112" fmla="*/ 92600 h 113475"/>
              <a:gd name="connsiteX113" fmla="*/ 27885 w 106915"/>
              <a:gd name="connsiteY113" fmla="*/ 94687 h 113475"/>
              <a:gd name="connsiteX114" fmla="*/ 28332 w 106915"/>
              <a:gd name="connsiteY114" fmla="*/ 95135 h 113475"/>
              <a:gd name="connsiteX115" fmla="*/ 29226 w 106915"/>
              <a:gd name="connsiteY115" fmla="*/ 96775 h 113475"/>
              <a:gd name="connsiteX116" fmla="*/ 29525 w 106915"/>
              <a:gd name="connsiteY116" fmla="*/ 98415 h 113475"/>
              <a:gd name="connsiteX117" fmla="*/ 30718 w 106915"/>
              <a:gd name="connsiteY117" fmla="*/ 100354 h 113475"/>
              <a:gd name="connsiteX118" fmla="*/ 31910 w 106915"/>
              <a:gd name="connsiteY118" fmla="*/ 101696 h 113475"/>
              <a:gd name="connsiteX119" fmla="*/ 32507 w 106915"/>
              <a:gd name="connsiteY119" fmla="*/ 103038 h 113475"/>
              <a:gd name="connsiteX120" fmla="*/ 33998 w 106915"/>
              <a:gd name="connsiteY120" fmla="*/ 106020 h 113475"/>
              <a:gd name="connsiteX121" fmla="*/ 35489 w 106915"/>
              <a:gd name="connsiteY121" fmla="*/ 108257 h 113475"/>
              <a:gd name="connsiteX122" fmla="*/ 37577 w 106915"/>
              <a:gd name="connsiteY122" fmla="*/ 108704 h 113475"/>
              <a:gd name="connsiteX123" fmla="*/ 39217 w 106915"/>
              <a:gd name="connsiteY123" fmla="*/ 109002 h 113475"/>
              <a:gd name="connsiteX124" fmla="*/ 40261 w 106915"/>
              <a:gd name="connsiteY124" fmla="*/ 109897 h 113475"/>
              <a:gd name="connsiteX125" fmla="*/ 41305 w 106915"/>
              <a:gd name="connsiteY125" fmla="*/ 110792 h 113475"/>
              <a:gd name="connsiteX126" fmla="*/ 42199 w 106915"/>
              <a:gd name="connsiteY126" fmla="*/ 111090 h 113475"/>
              <a:gd name="connsiteX127" fmla="*/ 43840 w 106915"/>
              <a:gd name="connsiteY127" fmla="*/ 111239 h 113475"/>
              <a:gd name="connsiteX128" fmla="*/ 48015 w 106915"/>
              <a:gd name="connsiteY128" fmla="*/ 112283 h 113475"/>
              <a:gd name="connsiteX129" fmla="*/ 53532 w 106915"/>
              <a:gd name="connsiteY129" fmla="*/ 113476 h 113475"/>
              <a:gd name="connsiteX130" fmla="*/ 55023 w 106915"/>
              <a:gd name="connsiteY130" fmla="*/ 113028 h 113475"/>
              <a:gd name="connsiteX131" fmla="*/ 55918 w 106915"/>
              <a:gd name="connsiteY131" fmla="*/ 112283 h 113475"/>
              <a:gd name="connsiteX132" fmla="*/ 56067 w 106915"/>
              <a:gd name="connsiteY132" fmla="*/ 109897 h 113475"/>
              <a:gd name="connsiteX133" fmla="*/ 56216 w 106915"/>
              <a:gd name="connsiteY133" fmla="*/ 108108 h 113475"/>
              <a:gd name="connsiteX134" fmla="*/ 55023 w 106915"/>
              <a:gd name="connsiteY134" fmla="*/ 106617 h 113475"/>
              <a:gd name="connsiteX135" fmla="*/ 53532 w 106915"/>
              <a:gd name="connsiteY135" fmla="*/ 104827 h 113475"/>
              <a:gd name="connsiteX136" fmla="*/ 52190 w 106915"/>
              <a:gd name="connsiteY136" fmla="*/ 102740 h 113475"/>
              <a:gd name="connsiteX137" fmla="*/ 50401 w 106915"/>
              <a:gd name="connsiteY137" fmla="*/ 102143 h 113475"/>
              <a:gd name="connsiteX138" fmla="*/ 50699 w 106915"/>
              <a:gd name="connsiteY138" fmla="*/ 100950 h 113475"/>
              <a:gd name="connsiteX139" fmla="*/ 51743 w 106915"/>
              <a:gd name="connsiteY139" fmla="*/ 99906 h 113475"/>
              <a:gd name="connsiteX140" fmla="*/ 52936 w 106915"/>
              <a:gd name="connsiteY140" fmla="*/ 99310 h 113475"/>
              <a:gd name="connsiteX141" fmla="*/ 53532 w 106915"/>
              <a:gd name="connsiteY141" fmla="*/ 98415 h 113475"/>
              <a:gd name="connsiteX142" fmla="*/ 54278 w 106915"/>
              <a:gd name="connsiteY142" fmla="*/ 95582 h 113475"/>
              <a:gd name="connsiteX143" fmla="*/ 54725 w 106915"/>
              <a:gd name="connsiteY143" fmla="*/ 95135 h 113475"/>
              <a:gd name="connsiteX144" fmla="*/ 55172 w 106915"/>
              <a:gd name="connsiteY144" fmla="*/ 94986 h 113475"/>
              <a:gd name="connsiteX145" fmla="*/ 55769 w 106915"/>
              <a:gd name="connsiteY145" fmla="*/ 95135 h 113475"/>
              <a:gd name="connsiteX146" fmla="*/ 56813 w 106915"/>
              <a:gd name="connsiteY146" fmla="*/ 95880 h 113475"/>
              <a:gd name="connsiteX147" fmla="*/ 61137 w 106915"/>
              <a:gd name="connsiteY147" fmla="*/ 98117 h 113475"/>
              <a:gd name="connsiteX148" fmla="*/ 63075 w 106915"/>
              <a:gd name="connsiteY148" fmla="*/ 97819 h 113475"/>
              <a:gd name="connsiteX149" fmla="*/ 70233 w 106915"/>
              <a:gd name="connsiteY149" fmla="*/ 97222 h 113475"/>
              <a:gd name="connsiteX150" fmla="*/ 71277 w 106915"/>
              <a:gd name="connsiteY150" fmla="*/ 95880 h 113475"/>
              <a:gd name="connsiteX151" fmla="*/ 72917 w 106915"/>
              <a:gd name="connsiteY151" fmla="*/ 95582 h 113475"/>
              <a:gd name="connsiteX152" fmla="*/ 75452 w 106915"/>
              <a:gd name="connsiteY152" fmla="*/ 94240 h 113475"/>
              <a:gd name="connsiteX153" fmla="*/ 76496 w 106915"/>
              <a:gd name="connsiteY153" fmla="*/ 94091 h 113475"/>
              <a:gd name="connsiteX154" fmla="*/ 77390 w 106915"/>
              <a:gd name="connsiteY154" fmla="*/ 94538 h 113475"/>
              <a:gd name="connsiteX155" fmla="*/ 78583 w 106915"/>
              <a:gd name="connsiteY155" fmla="*/ 94240 h 113475"/>
              <a:gd name="connsiteX156" fmla="*/ 80224 w 106915"/>
              <a:gd name="connsiteY156" fmla="*/ 93047 h 113475"/>
              <a:gd name="connsiteX157" fmla="*/ 80969 w 106915"/>
              <a:gd name="connsiteY157" fmla="*/ 92898 h 113475"/>
              <a:gd name="connsiteX158" fmla="*/ 81267 w 106915"/>
              <a:gd name="connsiteY158" fmla="*/ 94240 h 113475"/>
              <a:gd name="connsiteX159" fmla="*/ 82311 w 106915"/>
              <a:gd name="connsiteY159" fmla="*/ 95582 h 113475"/>
              <a:gd name="connsiteX160" fmla="*/ 83653 w 106915"/>
              <a:gd name="connsiteY160" fmla="*/ 96924 h 113475"/>
              <a:gd name="connsiteX161" fmla="*/ 84250 w 106915"/>
              <a:gd name="connsiteY161" fmla="*/ 97222 h 113475"/>
              <a:gd name="connsiteX162" fmla="*/ 86486 w 106915"/>
              <a:gd name="connsiteY162" fmla="*/ 96775 h 113475"/>
              <a:gd name="connsiteX163" fmla="*/ 87679 w 106915"/>
              <a:gd name="connsiteY163" fmla="*/ 97073 h 113475"/>
              <a:gd name="connsiteX164" fmla="*/ 88127 w 106915"/>
              <a:gd name="connsiteY164" fmla="*/ 98266 h 113475"/>
              <a:gd name="connsiteX165" fmla="*/ 88276 w 106915"/>
              <a:gd name="connsiteY165" fmla="*/ 99310 h 113475"/>
              <a:gd name="connsiteX166" fmla="*/ 89319 w 106915"/>
              <a:gd name="connsiteY166" fmla="*/ 100205 h 113475"/>
              <a:gd name="connsiteX167" fmla="*/ 90512 w 106915"/>
              <a:gd name="connsiteY167" fmla="*/ 100205 h 113475"/>
              <a:gd name="connsiteX168" fmla="*/ 90811 w 106915"/>
              <a:gd name="connsiteY168" fmla="*/ 100055 h 113475"/>
              <a:gd name="connsiteX169" fmla="*/ 91705 w 106915"/>
              <a:gd name="connsiteY169" fmla="*/ 99906 h 113475"/>
              <a:gd name="connsiteX170" fmla="*/ 92600 w 106915"/>
              <a:gd name="connsiteY170" fmla="*/ 99757 h 113475"/>
              <a:gd name="connsiteX171" fmla="*/ 93942 w 106915"/>
              <a:gd name="connsiteY171" fmla="*/ 97819 h 113475"/>
              <a:gd name="connsiteX172" fmla="*/ 96179 w 106915"/>
              <a:gd name="connsiteY172" fmla="*/ 96626 h 113475"/>
              <a:gd name="connsiteX173" fmla="*/ 99907 w 106915"/>
              <a:gd name="connsiteY173" fmla="*/ 89767 h 113475"/>
              <a:gd name="connsiteX174" fmla="*/ 101547 w 106915"/>
              <a:gd name="connsiteY174" fmla="*/ 86933 h 113475"/>
              <a:gd name="connsiteX175" fmla="*/ 101696 w 106915"/>
              <a:gd name="connsiteY175" fmla="*/ 85293 h 113475"/>
              <a:gd name="connsiteX176" fmla="*/ 102143 w 106915"/>
              <a:gd name="connsiteY176" fmla="*/ 82013 h 113475"/>
              <a:gd name="connsiteX177" fmla="*/ 101398 w 106915"/>
              <a:gd name="connsiteY177" fmla="*/ 78136 h 113475"/>
              <a:gd name="connsiteX178" fmla="*/ 101696 w 106915"/>
              <a:gd name="connsiteY178" fmla="*/ 76943 h 113475"/>
              <a:gd name="connsiteX179" fmla="*/ 104977 w 106915"/>
              <a:gd name="connsiteY179" fmla="*/ 72171 h 113475"/>
              <a:gd name="connsiteX180" fmla="*/ 106468 w 106915"/>
              <a:gd name="connsiteY180" fmla="*/ 69636 h 113475"/>
              <a:gd name="connsiteX181" fmla="*/ 106468 w 106915"/>
              <a:gd name="connsiteY181" fmla="*/ 67399 h 113475"/>
              <a:gd name="connsiteX182" fmla="*/ 106915 w 106915"/>
              <a:gd name="connsiteY182" fmla="*/ 65759 h 113475"/>
              <a:gd name="connsiteX183" fmla="*/ 106468 w 106915"/>
              <a:gd name="connsiteY183" fmla="*/ 64865 h 11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06915" h="113475">
                <a:moveTo>
                  <a:pt x="106468" y="64865"/>
                </a:moveTo>
                <a:lnTo>
                  <a:pt x="105722" y="64715"/>
                </a:lnTo>
                <a:lnTo>
                  <a:pt x="104529" y="62628"/>
                </a:lnTo>
                <a:lnTo>
                  <a:pt x="103784" y="60838"/>
                </a:lnTo>
                <a:lnTo>
                  <a:pt x="101547" y="59049"/>
                </a:lnTo>
                <a:lnTo>
                  <a:pt x="99907" y="57260"/>
                </a:lnTo>
                <a:lnTo>
                  <a:pt x="97521" y="53085"/>
                </a:lnTo>
                <a:lnTo>
                  <a:pt x="97670" y="50699"/>
                </a:lnTo>
                <a:lnTo>
                  <a:pt x="96924" y="49953"/>
                </a:lnTo>
                <a:lnTo>
                  <a:pt x="96179" y="49058"/>
                </a:lnTo>
                <a:lnTo>
                  <a:pt x="96328" y="48015"/>
                </a:lnTo>
                <a:lnTo>
                  <a:pt x="95732" y="45331"/>
                </a:lnTo>
                <a:lnTo>
                  <a:pt x="95135" y="42796"/>
                </a:lnTo>
                <a:lnTo>
                  <a:pt x="94837" y="41304"/>
                </a:lnTo>
                <a:lnTo>
                  <a:pt x="95433" y="38621"/>
                </a:lnTo>
                <a:lnTo>
                  <a:pt x="95135" y="35638"/>
                </a:lnTo>
                <a:lnTo>
                  <a:pt x="94240" y="34147"/>
                </a:lnTo>
                <a:lnTo>
                  <a:pt x="94091" y="31761"/>
                </a:lnTo>
                <a:lnTo>
                  <a:pt x="94240" y="29525"/>
                </a:lnTo>
                <a:lnTo>
                  <a:pt x="94986" y="28332"/>
                </a:lnTo>
                <a:lnTo>
                  <a:pt x="94837" y="26840"/>
                </a:lnTo>
                <a:lnTo>
                  <a:pt x="97968" y="22069"/>
                </a:lnTo>
                <a:lnTo>
                  <a:pt x="100354" y="19385"/>
                </a:lnTo>
                <a:lnTo>
                  <a:pt x="102591" y="17446"/>
                </a:lnTo>
                <a:lnTo>
                  <a:pt x="104529" y="13420"/>
                </a:lnTo>
                <a:lnTo>
                  <a:pt x="105424" y="10587"/>
                </a:lnTo>
                <a:lnTo>
                  <a:pt x="105722" y="7456"/>
                </a:lnTo>
                <a:lnTo>
                  <a:pt x="105275" y="5070"/>
                </a:lnTo>
                <a:lnTo>
                  <a:pt x="102889" y="3728"/>
                </a:lnTo>
                <a:lnTo>
                  <a:pt x="97372" y="2386"/>
                </a:lnTo>
                <a:lnTo>
                  <a:pt x="84697" y="149"/>
                </a:lnTo>
                <a:lnTo>
                  <a:pt x="76496" y="0"/>
                </a:lnTo>
                <a:lnTo>
                  <a:pt x="70382" y="1193"/>
                </a:lnTo>
                <a:lnTo>
                  <a:pt x="63374" y="298"/>
                </a:lnTo>
                <a:lnTo>
                  <a:pt x="58602" y="895"/>
                </a:lnTo>
                <a:lnTo>
                  <a:pt x="56365" y="2833"/>
                </a:lnTo>
                <a:lnTo>
                  <a:pt x="56813" y="5517"/>
                </a:lnTo>
                <a:lnTo>
                  <a:pt x="56813" y="8052"/>
                </a:lnTo>
                <a:lnTo>
                  <a:pt x="55620" y="5517"/>
                </a:lnTo>
                <a:lnTo>
                  <a:pt x="47866" y="2982"/>
                </a:lnTo>
                <a:lnTo>
                  <a:pt x="41752" y="1491"/>
                </a:lnTo>
                <a:lnTo>
                  <a:pt x="28481" y="0"/>
                </a:lnTo>
                <a:lnTo>
                  <a:pt x="26244" y="1491"/>
                </a:lnTo>
                <a:lnTo>
                  <a:pt x="25051" y="4473"/>
                </a:lnTo>
                <a:lnTo>
                  <a:pt x="24157" y="7008"/>
                </a:lnTo>
                <a:lnTo>
                  <a:pt x="24007" y="9543"/>
                </a:lnTo>
                <a:lnTo>
                  <a:pt x="22964" y="12675"/>
                </a:lnTo>
                <a:lnTo>
                  <a:pt x="22665" y="12227"/>
                </a:lnTo>
                <a:lnTo>
                  <a:pt x="21174" y="13868"/>
                </a:lnTo>
                <a:lnTo>
                  <a:pt x="21025" y="15060"/>
                </a:lnTo>
                <a:lnTo>
                  <a:pt x="19981" y="16999"/>
                </a:lnTo>
                <a:lnTo>
                  <a:pt x="19385" y="18043"/>
                </a:lnTo>
                <a:lnTo>
                  <a:pt x="20429" y="20429"/>
                </a:lnTo>
                <a:lnTo>
                  <a:pt x="21472" y="20578"/>
                </a:lnTo>
                <a:lnTo>
                  <a:pt x="21920" y="20876"/>
                </a:lnTo>
                <a:lnTo>
                  <a:pt x="22218" y="21323"/>
                </a:lnTo>
                <a:lnTo>
                  <a:pt x="22218" y="21920"/>
                </a:lnTo>
                <a:lnTo>
                  <a:pt x="21771" y="22367"/>
                </a:lnTo>
                <a:lnTo>
                  <a:pt x="20578" y="22963"/>
                </a:lnTo>
                <a:lnTo>
                  <a:pt x="19534" y="24305"/>
                </a:lnTo>
                <a:lnTo>
                  <a:pt x="19683" y="25797"/>
                </a:lnTo>
                <a:lnTo>
                  <a:pt x="19087" y="26691"/>
                </a:lnTo>
                <a:lnTo>
                  <a:pt x="16850" y="27139"/>
                </a:lnTo>
                <a:lnTo>
                  <a:pt x="12675" y="27139"/>
                </a:lnTo>
                <a:lnTo>
                  <a:pt x="10587" y="27139"/>
                </a:lnTo>
                <a:lnTo>
                  <a:pt x="8947" y="27437"/>
                </a:lnTo>
                <a:lnTo>
                  <a:pt x="7903" y="28481"/>
                </a:lnTo>
                <a:lnTo>
                  <a:pt x="6561" y="29226"/>
                </a:lnTo>
                <a:lnTo>
                  <a:pt x="5517" y="29376"/>
                </a:lnTo>
                <a:lnTo>
                  <a:pt x="4473" y="30419"/>
                </a:lnTo>
                <a:lnTo>
                  <a:pt x="3579" y="32059"/>
                </a:lnTo>
                <a:lnTo>
                  <a:pt x="3877" y="33252"/>
                </a:lnTo>
                <a:lnTo>
                  <a:pt x="4921" y="34743"/>
                </a:lnTo>
                <a:lnTo>
                  <a:pt x="5517" y="36235"/>
                </a:lnTo>
                <a:lnTo>
                  <a:pt x="4772" y="38770"/>
                </a:lnTo>
                <a:lnTo>
                  <a:pt x="3877" y="40708"/>
                </a:lnTo>
                <a:lnTo>
                  <a:pt x="3430" y="42199"/>
                </a:lnTo>
                <a:lnTo>
                  <a:pt x="2684" y="45032"/>
                </a:lnTo>
                <a:lnTo>
                  <a:pt x="1193" y="48164"/>
                </a:lnTo>
                <a:lnTo>
                  <a:pt x="0" y="49804"/>
                </a:lnTo>
                <a:lnTo>
                  <a:pt x="0" y="51743"/>
                </a:lnTo>
                <a:lnTo>
                  <a:pt x="597" y="54576"/>
                </a:lnTo>
                <a:lnTo>
                  <a:pt x="3877" y="58453"/>
                </a:lnTo>
                <a:lnTo>
                  <a:pt x="4921" y="60391"/>
                </a:lnTo>
                <a:lnTo>
                  <a:pt x="5815" y="63374"/>
                </a:lnTo>
                <a:lnTo>
                  <a:pt x="8798" y="65759"/>
                </a:lnTo>
                <a:lnTo>
                  <a:pt x="10587" y="67698"/>
                </a:lnTo>
                <a:lnTo>
                  <a:pt x="10438" y="70382"/>
                </a:lnTo>
                <a:lnTo>
                  <a:pt x="10736" y="71127"/>
                </a:lnTo>
                <a:lnTo>
                  <a:pt x="11929" y="71724"/>
                </a:lnTo>
                <a:lnTo>
                  <a:pt x="13271" y="72320"/>
                </a:lnTo>
                <a:lnTo>
                  <a:pt x="14762" y="72171"/>
                </a:lnTo>
                <a:lnTo>
                  <a:pt x="16254" y="72022"/>
                </a:lnTo>
                <a:lnTo>
                  <a:pt x="16552" y="71575"/>
                </a:lnTo>
                <a:lnTo>
                  <a:pt x="19683" y="71575"/>
                </a:lnTo>
                <a:lnTo>
                  <a:pt x="20131" y="72171"/>
                </a:lnTo>
                <a:lnTo>
                  <a:pt x="20280" y="75899"/>
                </a:lnTo>
                <a:lnTo>
                  <a:pt x="20429" y="77390"/>
                </a:lnTo>
                <a:lnTo>
                  <a:pt x="21174" y="77987"/>
                </a:lnTo>
                <a:lnTo>
                  <a:pt x="21622" y="78881"/>
                </a:lnTo>
                <a:lnTo>
                  <a:pt x="21622" y="79776"/>
                </a:lnTo>
                <a:lnTo>
                  <a:pt x="21771" y="81864"/>
                </a:lnTo>
                <a:lnTo>
                  <a:pt x="22218" y="82907"/>
                </a:lnTo>
                <a:lnTo>
                  <a:pt x="22218" y="85144"/>
                </a:lnTo>
                <a:lnTo>
                  <a:pt x="22516" y="85890"/>
                </a:lnTo>
                <a:lnTo>
                  <a:pt x="23411" y="86486"/>
                </a:lnTo>
                <a:lnTo>
                  <a:pt x="24604" y="87977"/>
                </a:lnTo>
                <a:lnTo>
                  <a:pt x="24902" y="88276"/>
                </a:lnTo>
                <a:lnTo>
                  <a:pt x="25200" y="88723"/>
                </a:lnTo>
                <a:lnTo>
                  <a:pt x="26095" y="90960"/>
                </a:lnTo>
                <a:lnTo>
                  <a:pt x="26692" y="91705"/>
                </a:lnTo>
                <a:lnTo>
                  <a:pt x="26990" y="91854"/>
                </a:lnTo>
                <a:lnTo>
                  <a:pt x="27139" y="92600"/>
                </a:lnTo>
                <a:lnTo>
                  <a:pt x="27885" y="94687"/>
                </a:lnTo>
                <a:lnTo>
                  <a:pt x="28332" y="95135"/>
                </a:lnTo>
                <a:lnTo>
                  <a:pt x="29226" y="96775"/>
                </a:lnTo>
                <a:lnTo>
                  <a:pt x="29525" y="98415"/>
                </a:lnTo>
                <a:lnTo>
                  <a:pt x="30718" y="100354"/>
                </a:lnTo>
                <a:lnTo>
                  <a:pt x="31910" y="101696"/>
                </a:lnTo>
                <a:lnTo>
                  <a:pt x="32507" y="103038"/>
                </a:lnTo>
                <a:lnTo>
                  <a:pt x="33998" y="106020"/>
                </a:lnTo>
                <a:lnTo>
                  <a:pt x="35489" y="108257"/>
                </a:lnTo>
                <a:lnTo>
                  <a:pt x="37577" y="108704"/>
                </a:lnTo>
                <a:lnTo>
                  <a:pt x="39217" y="109002"/>
                </a:lnTo>
                <a:lnTo>
                  <a:pt x="40261" y="109897"/>
                </a:lnTo>
                <a:lnTo>
                  <a:pt x="41305" y="110792"/>
                </a:lnTo>
                <a:lnTo>
                  <a:pt x="42199" y="111090"/>
                </a:lnTo>
                <a:lnTo>
                  <a:pt x="43840" y="111239"/>
                </a:lnTo>
                <a:lnTo>
                  <a:pt x="48015" y="112283"/>
                </a:lnTo>
                <a:lnTo>
                  <a:pt x="53532" y="113476"/>
                </a:lnTo>
                <a:lnTo>
                  <a:pt x="55023" y="113028"/>
                </a:lnTo>
                <a:lnTo>
                  <a:pt x="55918" y="112283"/>
                </a:lnTo>
                <a:lnTo>
                  <a:pt x="56067" y="109897"/>
                </a:lnTo>
                <a:lnTo>
                  <a:pt x="56216" y="108108"/>
                </a:lnTo>
                <a:lnTo>
                  <a:pt x="55023" y="106617"/>
                </a:lnTo>
                <a:lnTo>
                  <a:pt x="53532" y="104827"/>
                </a:lnTo>
                <a:lnTo>
                  <a:pt x="52190" y="102740"/>
                </a:lnTo>
                <a:lnTo>
                  <a:pt x="50401" y="102143"/>
                </a:lnTo>
                <a:lnTo>
                  <a:pt x="50699" y="100950"/>
                </a:lnTo>
                <a:lnTo>
                  <a:pt x="51743" y="99906"/>
                </a:lnTo>
                <a:lnTo>
                  <a:pt x="52936" y="99310"/>
                </a:lnTo>
                <a:lnTo>
                  <a:pt x="53532" y="98415"/>
                </a:lnTo>
                <a:lnTo>
                  <a:pt x="54278" y="95582"/>
                </a:lnTo>
                <a:lnTo>
                  <a:pt x="54725" y="95135"/>
                </a:lnTo>
                <a:lnTo>
                  <a:pt x="55172" y="94986"/>
                </a:lnTo>
                <a:lnTo>
                  <a:pt x="55769" y="95135"/>
                </a:lnTo>
                <a:lnTo>
                  <a:pt x="56813" y="95880"/>
                </a:lnTo>
                <a:lnTo>
                  <a:pt x="61137" y="98117"/>
                </a:lnTo>
                <a:lnTo>
                  <a:pt x="63075" y="97819"/>
                </a:lnTo>
                <a:lnTo>
                  <a:pt x="70233" y="97222"/>
                </a:lnTo>
                <a:lnTo>
                  <a:pt x="71277" y="95880"/>
                </a:lnTo>
                <a:lnTo>
                  <a:pt x="72917" y="95582"/>
                </a:lnTo>
                <a:lnTo>
                  <a:pt x="75452" y="94240"/>
                </a:lnTo>
                <a:lnTo>
                  <a:pt x="76496" y="94091"/>
                </a:lnTo>
                <a:lnTo>
                  <a:pt x="77390" y="94538"/>
                </a:lnTo>
                <a:lnTo>
                  <a:pt x="78583" y="94240"/>
                </a:lnTo>
                <a:lnTo>
                  <a:pt x="80224" y="93047"/>
                </a:lnTo>
                <a:lnTo>
                  <a:pt x="80969" y="92898"/>
                </a:lnTo>
                <a:lnTo>
                  <a:pt x="81267" y="94240"/>
                </a:lnTo>
                <a:lnTo>
                  <a:pt x="82311" y="95582"/>
                </a:lnTo>
                <a:lnTo>
                  <a:pt x="83653" y="96924"/>
                </a:lnTo>
                <a:lnTo>
                  <a:pt x="84250" y="97222"/>
                </a:lnTo>
                <a:lnTo>
                  <a:pt x="86486" y="96775"/>
                </a:lnTo>
                <a:lnTo>
                  <a:pt x="87679" y="97073"/>
                </a:lnTo>
                <a:lnTo>
                  <a:pt x="88127" y="98266"/>
                </a:lnTo>
                <a:lnTo>
                  <a:pt x="88276" y="99310"/>
                </a:lnTo>
                <a:lnTo>
                  <a:pt x="89319" y="100205"/>
                </a:lnTo>
                <a:lnTo>
                  <a:pt x="90512" y="100205"/>
                </a:lnTo>
                <a:lnTo>
                  <a:pt x="90811" y="100055"/>
                </a:lnTo>
                <a:lnTo>
                  <a:pt x="91705" y="99906"/>
                </a:lnTo>
                <a:lnTo>
                  <a:pt x="92600" y="99757"/>
                </a:lnTo>
                <a:lnTo>
                  <a:pt x="93942" y="97819"/>
                </a:lnTo>
                <a:lnTo>
                  <a:pt x="96179" y="96626"/>
                </a:lnTo>
                <a:lnTo>
                  <a:pt x="99907" y="89767"/>
                </a:lnTo>
                <a:lnTo>
                  <a:pt x="101547" y="86933"/>
                </a:lnTo>
                <a:lnTo>
                  <a:pt x="101696" y="85293"/>
                </a:lnTo>
                <a:lnTo>
                  <a:pt x="102143" y="82013"/>
                </a:lnTo>
                <a:lnTo>
                  <a:pt x="101398" y="78136"/>
                </a:lnTo>
                <a:lnTo>
                  <a:pt x="101696" y="76943"/>
                </a:lnTo>
                <a:lnTo>
                  <a:pt x="104977" y="72171"/>
                </a:lnTo>
                <a:lnTo>
                  <a:pt x="106468" y="69636"/>
                </a:lnTo>
                <a:lnTo>
                  <a:pt x="106468" y="67399"/>
                </a:lnTo>
                <a:lnTo>
                  <a:pt x="106915" y="65759"/>
                </a:lnTo>
                <a:lnTo>
                  <a:pt x="106468" y="6486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7" name="Syria__">
            <a:extLst>
              <a:ext uri="{FF2B5EF4-FFF2-40B4-BE49-F238E27FC236}">
                <a16:creationId xmlns:a16="http://schemas.microsoft.com/office/drawing/2014/main" id="{00AF626B-4C4B-B91A-B874-0232DB2D2E8D}"/>
              </a:ext>
            </a:extLst>
          </p:cNvPr>
          <p:cNvSpPr/>
          <p:nvPr/>
        </p:nvSpPr>
        <p:spPr>
          <a:xfrm>
            <a:off x="6943119" y="3036924"/>
            <a:ext cx="173569" cy="165666"/>
          </a:xfrm>
          <a:custGeom>
            <a:avLst/>
            <a:gdLst>
              <a:gd name="connsiteX0" fmla="*/ 173569 w 173569"/>
              <a:gd name="connsiteY0" fmla="*/ 5965 h 154333"/>
              <a:gd name="connsiteX1" fmla="*/ 172376 w 173569"/>
              <a:gd name="connsiteY1" fmla="*/ 2237 h 154333"/>
              <a:gd name="connsiteX2" fmla="*/ 171183 w 173569"/>
              <a:gd name="connsiteY2" fmla="*/ 746 h 154333"/>
              <a:gd name="connsiteX3" fmla="*/ 170736 w 173569"/>
              <a:gd name="connsiteY3" fmla="*/ 597 h 154333"/>
              <a:gd name="connsiteX4" fmla="*/ 169543 w 173569"/>
              <a:gd name="connsiteY4" fmla="*/ 0 h 154333"/>
              <a:gd name="connsiteX5" fmla="*/ 168648 w 173569"/>
              <a:gd name="connsiteY5" fmla="*/ 298 h 154333"/>
              <a:gd name="connsiteX6" fmla="*/ 165815 w 173569"/>
              <a:gd name="connsiteY6" fmla="*/ 2982 h 154333"/>
              <a:gd name="connsiteX7" fmla="*/ 161192 w 173569"/>
              <a:gd name="connsiteY7" fmla="*/ 4473 h 154333"/>
              <a:gd name="connsiteX8" fmla="*/ 157465 w 173569"/>
              <a:gd name="connsiteY8" fmla="*/ 5517 h 154333"/>
              <a:gd name="connsiteX9" fmla="*/ 151351 w 173569"/>
              <a:gd name="connsiteY9" fmla="*/ 6561 h 154333"/>
              <a:gd name="connsiteX10" fmla="*/ 146728 w 173569"/>
              <a:gd name="connsiteY10" fmla="*/ 7157 h 154333"/>
              <a:gd name="connsiteX11" fmla="*/ 144790 w 173569"/>
              <a:gd name="connsiteY11" fmla="*/ 7307 h 154333"/>
              <a:gd name="connsiteX12" fmla="*/ 140615 w 173569"/>
              <a:gd name="connsiteY12" fmla="*/ 6710 h 154333"/>
              <a:gd name="connsiteX13" fmla="*/ 136738 w 173569"/>
              <a:gd name="connsiteY13" fmla="*/ 5965 h 154333"/>
              <a:gd name="connsiteX14" fmla="*/ 133010 w 173569"/>
              <a:gd name="connsiteY14" fmla="*/ 5965 h 154333"/>
              <a:gd name="connsiteX15" fmla="*/ 130177 w 173569"/>
              <a:gd name="connsiteY15" fmla="*/ 6412 h 154333"/>
              <a:gd name="connsiteX16" fmla="*/ 123318 w 173569"/>
              <a:gd name="connsiteY16" fmla="*/ 9096 h 154333"/>
              <a:gd name="connsiteX17" fmla="*/ 111985 w 173569"/>
              <a:gd name="connsiteY17" fmla="*/ 14911 h 154333"/>
              <a:gd name="connsiteX18" fmla="*/ 103336 w 173569"/>
              <a:gd name="connsiteY18" fmla="*/ 17596 h 154333"/>
              <a:gd name="connsiteX19" fmla="*/ 98415 w 173569"/>
              <a:gd name="connsiteY19" fmla="*/ 18788 h 154333"/>
              <a:gd name="connsiteX20" fmla="*/ 94538 w 173569"/>
              <a:gd name="connsiteY20" fmla="*/ 19385 h 154333"/>
              <a:gd name="connsiteX21" fmla="*/ 88127 w 173569"/>
              <a:gd name="connsiteY21" fmla="*/ 19534 h 154333"/>
              <a:gd name="connsiteX22" fmla="*/ 82759 w 173569"/>
              <a:gd name="connsiteY22" fmla="*/ 19087 h 154333"/>
              <a:gd name="connsiteX23" fmla="*/ 79031 w 173569"/>
              <a:gd name="connsiteY23" fmla="*/ 19087 h 154333"/>
              <a:gd name="connsiteX24" fmla="*/ 77092 w 173569"/>
              <a:gd name="connsiteY24" fmla="*/ 18341 h 154333"/>
              <a:gd name="connsiteX25" fmla="*/ 74110 w 173569"/>
              <a:gd name="connsiteY25" fmla="*/ 16104 h 154333"/>
              <a:gd name="connsiteX26" fmla="*/ 70531 w 173569"/>
              <a:gd name="connsiteY26" fmla="*/ 13718 h 154333"/>
              <a:gd name="connsiteX27" fmla="*/ 69040 w 173569"/>
              <a:gd name="connsiteY27" fmla="*/ 13271 h 154333"/>
              <a:gd name="connsiteX28" fmla="*/ 66953 w 173569"/>
              <a:gd name="connsiteY28" fmla="*/ 12824 h 154333"/>
              <a:gd name="connsiteX29" fmla="*/ 63970 w 173569"/>
              <a:gd name="connsiteY29" fmla="*/ 12526 h 154333"/>
              <a:gd name="connsiteX30" fmla="*/ 56365 w 173569"/>
              <a:gd name="connsiteY30" fmla="*/ 15955 h 154333"/>
              <a:gd name="connsiteX31" fmla="*/ 54129 w 173569"/>
              <a:gd name="connsiteY31" fmla="*/ 16850 h 154333"/>
              <a:gd name="connsiteX32" fmla="*/ 51594 w 173569"/>
              <a:gd name="connsiteY32" fmla="*/ 17446 h 154333"/>
              <a:gd name="connsiteX33" fmla="*/ 46375 w 173569"/>
              <a:gd name="connsiteY33" fmla="*/ 19534 h 154333"/>
              <a:gd name="connsiteX34" fmla="*/ 43989 w 173569"/>
              <a:gd name="connsiteY34" fmla="*/ 20578 h 154333"/>
              <a:gd name="connsiteX35" fmla="*/ 41156 w 173569"/>
              <a:gd name="connsiteY35" fmla="*/ 20578 h 154333"/>
              <a:gd name="connsiteX36" fmla="*/ 37577 w 173569"/>
              <a:gd name="connsiteY36" fmla="*/ 20280 h 154333"/>
              <a:gd name="connsiteX37" fmla="*/ 34297 w 173569"/>
              <a:gd name="connsiteY37" fmla="*/ 20280 h 154333"/>
              <a:gd name="connsiteX38" fmla="*/ 32209 w 173569"/>
              <a:gd name="connsiteY38" fmla="*/ 18788 h 154333"/>
              <a:gd name="connsiteX39" fmla="*/ 31016 w 173569"/>
              <a:gd name="connsiteY39" fmla="*/ 16999 h 154333"/>
              <a:gd name="connsiteX40" fmla="*/ 26692 w 173569"/>
              <a:gd name="connsiteY40" fmla="*/ 15955 h 154333"/>
              <a:gd name="connsiteX41" fmla="*/ 23560 w 173569"/>
              <a:gd name="connsiteY41" fmla="*/ 15657 h 154333"/>
              <a:gd name="connsiteX42" fmla="*/ 22814 w 173569"/>
              <a:gd name="connsiteY42" fmla="*/ 16403 h 154333"/>
              <a:gd name="connsiteX43" fmla="*/ 21920 w 173569"/>
              <a:gd name="connsiteY43" fmla="*/ 18788 h 154333"/>
              <a:gd name="connsiteX44" fmla="*/ 20578 w 173569"/>
              <a:gd name="connsiteY44" fmla="*/ 24902 h 154333"/>
              <a:gd name="connsiteX45" fmla="*/ 20429 w 173569"/>
              <a:gd name="connsiteY45" fmla="*/ 26542 h 154333"/>
              <a:gd name="connsiteX46" fmla="*/ 23113 w 173569"/>
              <a:gd name="connsiteY46" fmla="*/ 32507 h 154333"/>
              <a:gd name="connsiteX47" fmla="*/ 22964 w 173569"/>
              <a:gd name="connsiteY47" fmla="*/ 33551 h 154333"/>
              <a:gd name="connsiteX48" fmla="*/ 21025 w 173569"/>
              <a:gd name="connsiteY48" fmla="*/ 33849 h 154333"/>
              <a:gd name="connsiteX49" fmla="*/ 18789 w 173569"/>
              <a:gd name="connsiteY49" fmla="*/ 33849 h 154333"/>
              <a:gd name="connsiteX50" fmla="*/ 17297 w 173569"/>
              <a:gd name="connsiteY50" fmla="*/ 34445 h 154333"/>
              <a:gd name="connsiteX51" fmla="*/ 16105 w 173569"/>
              <a:gd name="connsiteY51" fmla="*/ 35489 h 154333"/>
              <a:gd name="connsiteX52" fmla="*/ 15359 w 173569"/>
              <a:gd name="connsiteY52" fmla="*/ 40708 h 154333"/>
              <a:gd name="connsiteX53" fmla="*/ 12824 w 173569"/>
              <a:gd name="connsiteY53" fmla="*/ 41603 h 154333"/>
              <a:gd name="connsiteX54" fmla="*/ 11631 w 173569"/>
              <a:gd name="connsiteY54" fmla="*/ 42796 h 154333"/>
              <a:gd name="connsiteX55" fmla="*/ 10289 w 173569"/>
              <a:gd name="connsiteY55" fmla="*/ 45927 h 154333"/>
              <a:gd name="connsiteX56" fmla="*/ 9544 w 173569"/>
              <a:gd name="connsiteY56" fmla="*/ 46076 h 154333"/>
              <a:gd name="connsiteX57" fmla="*/ 5368 w 173569"/>
              <a:gd name="connsiteY57" fmla="*/ 43541 h 154333"/>
              <a:gd name="connsiteX58" fmla="*/ 3430 w 173569"/>
              <a:gd name="connsiteY58" fmla="*/ 43392 h 154333"/>
              <a:gd name="connsiteX59" fmla="*/ 2088 w 173569"/>
              <a:gd name="connsiteY59" fmla="*/ 45480 h 154333"/>
              <a:gd name="connsiteX60" fmla="*/ 0 w 173569"/>
              <a:gd name="connsiteY60" fmla="*/ 54129 h 154333"/>
              <a:gd name="connsiteX61" fmla="*/ 3728 w 173569"/>
              <a:gd name="connsiteY61" fmla="*/ 58900 h 154333"/>
              <a:gd name="connsiteX62" fmla="*/ 4026 w 173569"/>
              <a:gd name="connsiteY62" fmla="*/ 60988 h 154333"/>
              <a:gd name="connsiteX63" fmla="*/ 4026 w 173569"/>
              <a:gd name="connsiteY63" fmla="*/ 62628 h 154333"/>
              <a:gd name="connsiteX64" fmla="*/ 4772 w 173569"/>
              <a:gd name="connsiteY64" fmla="*/ 65014 h 154333"/>
              <a:gd name="connsiteX65" fmla="*/ 3430 w 173569"/>
              <a:gd name="connsiteY65" fmla="*/ 70084 h 154333"/>
              <a:gd name="connsiteX66" fmla="*/ 3281 w 173569"/>
              <a:gd name="connsiteY66" fmla="*/ 73513 h 154333"/>
              <a:gd name="connsiteX67" fmla="*/ 3579 w 173569"/>
              <a:gd name="connsiteY67" fmla="*/ 76496 h 154333"/>
              <a:gd name="connsiteX68" fmla="*/ 5666 w 173569"/>
              <a:gd name="connsiteY68" fmla="*/ 83355 h 154333"/>
              <a:gd name="connsiteX69" fmla="*/ 10289 w 173569"/>
              <a:gd name="connsiteY69" fmla="*/ 83355 h 154333"/>
              <a:gd name="connsiteX70" fmla="*/ 13122 w 173569"/>
              <a:gd name="connsiteY70" fmla="*/ 83355 h 154333"/>
              <a:gd name="connsiteX71" fmla="*/ 14017 w 173569"/>
              <a:gd name="connsiteY71" fmla="*/ 81864 h 154333"/>
              <a:gd name="connsiteX72" fmla="*/ 16403 w 173569"/>
              <a:gd name="connsiteY72" fmla="*/ 82460 h 154333"/>
              <a:gd name="connsiteX73" fmla="*/ 17596 w 173569"/>
              <a:gd name="connsiteY73" fmla="*/ 83951 h 154333"/>
              <a:gd name="connsiteX74" fmla="*/ 16552 w 173569"/>
              <a:gd name="connsiteY74" fmla="*/ 85293 h 154333"/>
              <a:gd name="connsiteX75" fmla="*/ 14911 w 173569"/>
              <a:gd name="connsiteY75" fmla="*/ 86934 h 154333"/>
              <a:gd name="connsiteX76" fmla="*/ 14911 w 173569"/>
              <a:gd name="connsiteY76" fmla="*/ 87381 h 154333"/>
              <a:gd name="connsiteX77" fmla="*/ 16105 w 173569"/>
              <a:gd name="connsiteY77" fmla="*/ 87530 h 154333"/>
              <a:gd name="connsiteX78" fmla="*/ 18192 w 173569"/>
              <a:gd name="connsiteY78" fmla="*/ 88425 h 154333"/>
              <a:gd name="connsiteX79" fmla="*/ 19534 w 173569"/>
              <a:gd name="connsiteY79" fmla="*/ 89469 h 154333"/>
              <a:gd name="connsiteX80" fmla="*/ 21622 w 173569"/>
              <a:gd name="connsiteY80" fmla="*/ 96030 h 154333"/>
              <a:gd name="connsiteX81" fmla="*/ 20280 w 173569"/>
              <a:gd name="connsiteY81" fmla="*/ 98714 h 154333"/>
              <a:gd name="connsiteX82" fmla="*/ 18341 w 173569"/>
              <a:gd name="connsiteY82" fmla="*/ 101099 h 154333"/>
              <a:gd name="connsiteX83" fmla="*/ 17447 w 173569"/>
              <a:gd name="connsiteY83" fmla="*/ 101249 h 154333"/>
              <a:gd name="connsiteX84" fmla="*/ 15657 w 173569"/>
              <a:gd name="connsiteY84" fmla="*/ 102441 h 154333"/>
              <a:gd name="connsiteX85" fmla="*/ 14166 w 173569"/>
              <a:gd name="connsiteY85" fmla="*/ 104082 h 154333"/>
              <a:gd name="connsiteX86" fmla="*/ 13569 w 173569"/>
              <a:gd name="connsiteY86" fmla="*/ 105126 h 154333"/>
              <a:gd name="connsiteX87" fmla="*/ 13719 w 173569"/>
              <a:gd name="connsiteY87" fmla="*/ 106020 h 154333"/>
              <a:gd name="connsiteX88" fmla="*/ 15806 w 173569"/>
              <a:gd name="connsiteY88" fmla="*/ 107213 h 154333"/>
              <a:gd name="connsiteX89" fmla="*/ 15806 w 173569"/>
              <a:gd name="connsiteY89" fmla="*/ 107809 h 154333"/>
              <a:gd name="connsiteX90" fmla="*/ 15359 w 173569"/>
              <a:gd name="connsiteY90" fmla="*/ 108108 h 154333"/>
              <a:gd name="connsiteX91" fmla="*/ 13719 w 173569"/>
              <a:gd name="connsiteY91" fmla="*/ 107809 h 154333"/>
              <a:gd name="connsiteX92" fmla="*/ 11482 w 173569"/>
              <a:gd name="connsiteY92" fmla="*/ 107809 h 154333"/>
              <a:gd name="connsiteX93" fmla="*/ 10140 w 173569"/>
              <a:gd name="connsiteY93" fmla="*/ 107809 h 154333"/>
              <a:gd name="connsiteX94" fmla="*/ 8649 w 173569"/>
              <a:gd name="connsiteY94" fmla="*/ 107959 h 154333"/>
              <a:gd name="connsiteX95" fmla="*/ 6710 w 173569"/>
              <a:gd name="connsiteY95" fmla="*/ 109450 h 154333"/>
              <a:gd name="connsiteX96" fmla="*/ 5965 w 173569"/>
              <a:gd name="connsiteY96" fmla="*/ 110345 h 154333"/>
              <a:gd name="connsiteX97" fmla="*/ 5368 w 173569"/>
              <a:gd name="connsiteY97" fmla="*/ 111090 h 154333"/>
              <a:gd name="connsiteX98" fmla="*/ 4772 w 173569"/>
              <a:gd name="connsiteY98" fmla="*/ 113029 h 154333"/>
              <a:gd name="connsiteX99" fmla="*/ 5517 w 173569"/>
              <a:gd name="connsiteY99" fmla="*/ 114371 h 154333"/>
              <a:gd name="connsiteX100" fmla="*/ 7008 w 173569"/>
              <a:gd name="connsiteY100" fmla="*/ 115116 h 154333"/>
              <a:gd name="connsiteX101" fmla="*/ 7158 w 173569"/>
              <a:gd name="connsiteY101" fmla="*/ 115563 h 154333"/>
              <a:gd name="connsiteX102" fmla="*/ 6860 w 173569"/>
              <a:gd name="connsiteY102" fmla="*/ 116309 h 154333"/>
              <a:gd name="connsiteX103" fmla="*/ 5368 w 173569"/>
              <a:gd name="connsiteY103" fmla="*/ 117055 h 154333"/>
              <a:gd name="connsiteX104" fmla="*/ 4324 w 173569"/>
              <a:gd name="connsiteY104" fmla="*/ 118098 h 154333"/>
              <a:gd name="connsiteX105" fmla="*/ 4026 w 173569"/>
              <a:gd name="connsiteY105" fmla="*/ 119291 h 154333"/>
              <a:gd name="connsiteX106" fmla="*/ 2833 w 173569"/>
              <a:gd name="connsiteY106" fmla="*/ 120186 h 154333"/>
              <a:gd name="connsiteX107" fmla="*/ 2386 w 173569"/>
              <a:gd name="connsiteY107" fmla="*/ 122125 h 154333"/>
              <a:gd name="connsiteX108" fmla="*/ 1939 w 173569"/>
              <a:gd name="connsiteY108" fmla="*/ 123317 h 154333"/>
              <a:gd name="connsiteX109" fmla="*/ 1939 w 173569"/>
              <a:gd name="connsiteY109" fmla="*/ 124958 h 154333"/>
              <a:gd name="connsiteX110" fmla="*/ 2535 w 173569"/>
              <a:gd name="connsiteY110" fmla="*/ 125852 h 154333"/>
              <a:gd name="connsiteX111" fmla="*/ 3281 w 173569"/>
              <a:gd name="connsiteY111" fmla="*/ 127642 h 154333"/>
              <a:gd name="connsiteX112" fmla="*/ 3728 w 173569"/>
              <a:gd name="connsiteY112" fmla="*/ 129282 h 154333"/>
              <a:gd name="connsiteX113" fmla="*/ 2833 w 173569"/>
              <a:gd name="connsiteY113" fmla="*/ 130773 h 154333"/>
              <a:gd name="connsiteX114" fmla="*/ 2833 w 173569"/>
              <a:gd name="connsiteY114" fmla="*/ 132264 h 154333"/>
              <a:gd name="connsiteX115" fmla="*/ 3132 w 173569"/>
              <a:gd name="connsiteY115" fmla="*/ 133457 h 154333"/>
              <a:gd name="connsiteX116" fmla="*/ 4026 w 173569"/>
              <a:gd name="connsiteY116" fmla="*/ 134948 h 154333"/>
              <a:gd name="connsiteX117" fmla="*/ 2535 w 173569"/>
              <a:gd name="connsiteY117" fmla="*/ 137632 h 154333"/>
              <a:gd name="connsiteX118" fmla="*/ 1044 w 173569"/>
              <a:gd name="connsiteY118" fmla="*/ 140167 h 154333"/>
              <a:gd name="connsiteX119" fmla="*/ 597 w 173569"/>
              <a:gd name="connsiteY119" fmla="*/ 141509 h 154333"/>
              <a:gd name="connsiteX120" fmla="*/ 3430 w 173569"/>
              <a:gd name="connsiteY120" fmla="*/ 142255 h 154333"/>
              <a:gd name="connsiteX121" fmla="*/ 5070 w 173569"/>
              <a:gd name="connsiteY121" fmla="*/ 143597 h 154333"/>
              <a:gd name="connsiteX122" fmla="*/ 7754 w 173569"/>
              <a:gd name="connsiteY122" fmla="*/ 147623 h 154333"/>
              <a:gd name="connsiteX123" fmla="*/ 12078 w 173569"/>
              <a:gd name="connsiteY123" fmla="*/ 148816 h 154333"/>
              <a:gd name="connsiteX124" fmla="*/ 13719 w 173569"/>
              <a:gd name="connsiteY124" fmla="*/ 150009 h 154333"/>
              <a:gd name="connsiteX125" fmla="*/ 16105 w 173569"/>
              <a:gd name="connsiteY125" fmla="*/ 152096 h 154333"/>
              <a:gd name="connsiteX126" fmla="*/ 18938 w 173569"/>
              <a:gd name="connsiteY126" fmla="*/ 152991 h 154333"/>
              <a:gd name="connsiteX127" fmla="*/ 27735 w 173569"/>
              <a:gd name="connsiteY127" fmla="*/ 154333 h 154333"/>
              <a:gd name="connsiteX128" fmla="*/ 34893 w 173569"/>
              <a:gd name="connsiteY128" fmla="*/ 149711 h 154333"/>
              <a:gd name="connsiteX129" fmla="*/ 41006 w 173569"/>
              <a:gd name="connsiteY129" fmla="*/ 145983 h 154333"/>
              <a:gd name="connsiteX130" fmla="*/ 47717 w 173569"/>
              <a:gd name="connsiteY130" fmla="*/ 141658 h 154333"/>
              <a:gd name="connsiteX131" fmla="*/ 52488 w 173569"/>
              <a:gd name="connsiteY131" fmla="*/ 138676 h 154333"/>
              <a:gd name="connsiteX132" fmla="*/ 60392 w 173569"/>
              <a:gd name="connsiteY132" fmla="*/ 133606 h 154333"/>
              <a:gd name="connsiteX133" fmla="*/ 65611 w 173569"/>
              <a:gd name="connsiteY133" fmla="*/ 130475 h 154333"/>
              <a:gd name="connsiteX134" fmla="*/ 72470 w 173569"/>
              <a:gd name="connsiteY134" fmla="*/ 126300 h 154333"/>
              <a:gd name="connsiteX135" fmla="*/ 79180 w 173569"/>
              <a:gd name="connsiteY135" fmla="*/ 122125 h 154333"/>
              <a:gd name="connsiteX136" fmla="*/ 86635 w 173569"/>
              <a:gd name="connsiteY136" fmla="*/ 117800 h 154333"/>
              <a:gd name="connsiteX137" fmla="*/ 92302 w 173569"/>
              <a:gd name="connsiteY137" fmla="*/ 114520 h 154333"/>
              <a:gd name="connsiteX138" fmla="*/ 100056 w 173569"/>
              <a:gd name="connsiteY138" fmla="*/ 109897 h 154333"/>
              <a:gd name="connsiteX139" fmla="*/ 107512 w 173569"/>
              <a:gd name="connsiteY139" fmla="*/ 105573 h 154333"/>
              <a:gd name="connsiteX140" fmla="*/ 114818 w 173569"/>
              <a:gd name="connsiteY140" fmla="*/ 101398 h 154333"/>
              <a:gd name="connsiteX141" fmla="*/ 122572 w 173569"/>
              <a:gd name="connsiteY141" fmla="*/ 96775 h 154333"/>
              <a:gd name="connsiteX142" fmla="*/ 129730 w 173569"/>
              <a:gd name="connsiteY142" fmla="*/ 92600 h 154333"/>
              <a:gd name="connsiteX143" fmla="*/ 136141 w 173569"/>
              <a:gd name="connsiteY143" fmla="*/ 90960 h 154333"/>
              <a:gd name="connsiteX144" fmla="*/ 137483 w 173569"/>
              <a:gd name="connsiteY144" fmla="*/ 89618 h 154333"/>
              <a:gd name="connsiteX145" fmla="*/ 140466 w 173569"/>
              <a:gd name="connsiteY145" fmla="*/ 83951 h 154333"/>
              <a:gd name="connsiteX146" fmla="*/ 143000 w 173569"/>
              <a:gd name="connsiteY146" fmla="*/ 79031 h 154333"/>
              <a:gd name="connsiteX147" fmla="*/ 143150 w 173569"/>
              <a:gd name="connsiteY147" fmla="*/ 77987 h 154333"/>
              <a:gd name="connsiteX148" fmla="*/ 143150 w 173569"/>
              <a:gd name="connsiteY148" fmla="*/ 71128 h 154333"/>
              <a:gd name="connsiteX149" fmla="*/ 143597 w 173569"/>
              <a:gd name="connsiteY149" fmla="*/ 62926 h 154333"/>
              <a:gd name="connsiteX150" fmla="*/ 144343 w 173569"/>
              <a:gd name="connsiteY150" fmla="*/ 58602 h 154333"/>
              <a:gd name="connsiteX151" fmla="*/ 145834 w 173569"/>
              <a:gd name="connsiteY151" fmla="*/ 54874 h 154333"/>
              <a:gd name="connsiteX152" fmla="*/ 147176 w 173569"/>
              <a:gd name="connsiteY152" fmla="*/ 52041 h 154333"/>
              <a:gd name="connsiteX153" fmla="*/ 147325 w 173569"/>
              <a:gd name="connsiteY153" fmla="*/ 49357 h 154333"/>
              <a:gd name="connsiteX154" fmla="*/ 147176 w 173569"/>
              <a:gd name="connsiteY154" fmla="*/ 46673 h 154333"/>
              <a:gd name="connsiteX155" fmla="*/ 145685 w 173569"/>
              <a:gd name="connsiteY155" fmla="*/ 42647 h 154333"/>
              <a:gd name="connsiteX156" fmla="*/ 144343 w 173569"/>
              <a:gd name="connsiteY156" fmla="*/ 38471 h 154333"/>
              <a:gd name="connsiteX157" fmla="*/ 144492 w 173569"/>
              <a:gd name="connsiteY157" fmla="*/ 34445 h 154333"/>
              <a:gd name="connsiteX158" fmla="*/ 144790 w 173569"/>
              <a:gd name="connsiteY158" fmla="*/ 32209 h 154333"/>
              <a:gd name="connsiteX159" fmla="*/ 145685 w 173569"/>
              <a:gd name="connsiteY159" fmla="*/ 28779 h 154333"/>
              <a:gd name="connsiteX160" fmla="*/ 147176 w 173569"/>
              <a:gd name="connsiteY160" fmla="*/ 26244 h 154333"/>
              <a:gd name="connsiteX161" fmla="*/ 148816 w 173569"/>
              <a:gd name="connsiteY161" fmla="*/ 24753 h 154333"/>
              <a:gd name="connsiteX162" fmla="*/ 154930 w 173569"/>
              <a:gd name="connsiteY162" fmla="*/ 23113 h 154333"/>
              <a:gd name="connsiteX163" fmla="*/ 158658 w 173569"/>
              <a:gd name="connsiteY163" fmla="*/ 22069 h 154333"/>
              <a:gd name="connsiteX164" fmla="*/ 163429 w 173569"/>
              <a:gd name="connsiteY164" fmla="*/ 17596 h 154333"/>
              <a:gd name="connsiteX165" fmla="*/ 166411 w 173569"/>
              <a:gd name="connsiteY165" fmla="*/ 14911 h 154333"/>
              <a:gd name="connsiteX166" fmla="*/ 170438 w 173569"/>
              <a:gd name="connsiteY166" fmla="*/ 10587 h 154333"/>
              <a:gd name="connsiteX167" fmla="*/ 173420 w 173569"/>
              <a:gd name="connsiteY167" fmla="*/ 7456 h 154333"/>
              <a:gd name="connsiteX168" fmla="*/ 173569 w 173569"/>
              <a:gd name="connsiteY168" fmla="*/ 6412 h 154333"/>
              <a:gd name="connsiteX169" fmla="*/ 173569 w 173569"/>
              <a:gd name="connsiteY169" fmla="*/ 5965 h 15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73569" h="154333">
                <a:moveTo>
                  <a:pt x="173569" y="5965"/>
                </a:moveTo>
                <a:lnTo>
                  <a:pt x="172376" y="2237"/>
                </a:lnTo>
                <a:lnTo>
                  <a:pt x="171183" y="746"/>
                </a:lnTo>
                <a:lnTo>
                  <a:pt x="170736" y="597"/>
                </a:lnTo>
                <a:lnTo>
                  <a:pt x="169543" y="0"/>
                </a:lnTo>
                <a:lnTo>
                  <a:pt x="168648" y="298"/>
                </a:lnTo>
                <a:lnTo>
                  <a:pt x="165815" y="2982"/>
                </a:lnTo>
                <a:lnTo>
                  <a:pt x="161192" y="4473"/>
                </a:lnTo>
                <a:lnTo>
                  <a:pt x="157465" y="5517"/>
                </a:lnTo>
                <a:lnTo>
                  <a:pt x="151351" y="6561"/>
                </a:lnTo>
                <a:lnTo>
                  <a:pt x="146728" y="7157"/>
                </a:lnTo>
                <a:lnTo>
                  <a:pt x="144790" y="7307"/>
                </a:lnTo>
                <a:lnTo>
                  <a:pt x="140615" y="6710"/>
                </a:lnTo>
                <a:lnTo>
                  <a:pt x="136738" y="5965"/>
                </a:lnTo>
                <a:lnTo>
                  <a:pt x="133010" y="5965"/>
                </a:lnTo>
                <a:lnTo>
                  <a:pt x="130177" y="6412"/>
                </a:lnTo>
                <a:lnTo>
                  <a:pt x="123318" y="9096"/>
                </a:lnTo>
                <a:lnTo>
                  <a:pt x="111985" y="14911"/>
                </a:lnTo>
                <a:lnTo>
                  <a:pt x="103336" y="17596"/>
                </a:lnTo>
                <a:lnTo>
                  <a:pt x="98415" y="18788"/>
                </a:lnTo>
                <a:lnTo>
                  <a:pt x="94538" y="19385"/>
                </a:lnTo>
                <a:lnTo>
                  <a:pt x="88127" y="19534"/>
                </a:lnTo>
                <a:lnTo>
                  <a:pt x="82759" y="19087"/>
                </a:lnTo>
                <a:lnTo>
                  <a:pt x="79031" y="19087"/>
                </a:lnTo>
                <a:lnTo>
                  <a:pt x="77092" y="18341"/>
                </a:lnTo>
                <a:lnTo>
                  <a:pt x="74110" y="16104"/>
                </a:lnTo>
                <a:lnTo>
                  <a:pt x="70531" y="13718"/>
                </a:lnTo>
                <a:lnTo>
                  <a:pt x="69040" y="13271"/>
                </a:lnTo>
                <a:lnTo>
                  <a:pt x="66953" y="12824"/>
                </a:lnTo>
                <a:lnTo>
                  <a:pt x="63970" y="12526"/>
                </a:lnTo>
                <a:lnTo>
                  <a:pt x="56365" y="15955"/>
                </a:lnTo>
                <a:lnTo>
                  <a:pt x="54129" y="16850"/>
                </a:lnTo>
                <a:lnTo>
                  <a:pt x="51594" y="17446"/>
                </a:lnTo>
                <a:lnTo>
                  <a:pt x="46375" y="19534"/>
                </a:lnTo>
                <a:lnTo>
                  <a:pt x="43989" y="20578"/>
                </a:lnTo>
                <a:lnTo>
                  <a:pt x="41156" y="20578"/>
                </a:lnTo>
                <a:lnTo>
                  <a:pt x="37577" y="20280"/>
                </a:lnTo>
                <a:lnTo>
                  <a:pt x="34297" y="20280"/>
                </a:lnTo>
                <a:lnTo>
                  <a:pt x="32209" y="18788"/>
                </a:lnTo>
                <a:lnTo>
                  <a:pt x="31016" y="16999"/>
                </a:lnTo>
                <a:lnTo>
                  <a:pt x="26692" y="15955"/>
                </a:lnTo>
                <a:lnTo>
                  <a:pt x="23560" y="15657"/>
                </a:lnTo>
                <a:lnTo>
                  <a:pt x="22814" y="16403"/>
                </a:lnTo>
                <a:lnTo>
                  <a:pt x="21920" y="18788"/>
                </a:lnTo>
                <a:lnTo>
                  <a:pt x="20578" y="24902"/>
                </a:lnTo>
                <a:lnTo>
                  <a:pt x="20429" y="26542"/>
                </a:lnTo>
                <a:lnTo>
                  <a:pt x="23113" y="32507"/>
                </a:lnTo>
                <a:lnTo>
                  <a:pt x="22964" y="33551"/>
                </a:lnTo>
                <a:lnTo>
                  <a:pt x="21025" y="33849"/>
                </a:lnTo>
                <a:lnTo>
                  <a:pt x="18789" y="33849"/>
                </a:lnTo>
                <a:lnTo>
                  <a:pt x="17297" y="34445"/>
                </a:lnTo>
                <a:lnTo>
                  <a:pt x="16105" y="35489"/>
                </a:lnTo>
                <a:lnTo>
                  <a:pt x="15359" y="40708"/>
                </a:lnTo>
                <a:lnTo>
                  <a:pt x="12824" y="41603"/>
                </a:lnTo>
                <a:lnTo>
                  <a:pt x="11631" y="42796"/>
                </a:lnTo>
                <a:lnTo>
                  <a:pt x="10289" y="45927"/>
                </a:lnTo>
                <a:lnTo>
                  <a:pt x="9544" y="46076"/>
                </a:lnTo>
                <a:lnTo>
                  <a:pt x="5368" y="43541"/>
                </a:lnTo>
                <a:lnTo>
                  <a:pt x="3430" y="43392"/>
                </a:lnTo>
                <a:lnTo>
                  <a:pt x="2088" y="45480"/>
                </a:lnTo>
                <a:lnTo>
                  <a:pt x="0" y="54129"/>
                </a:lnTo>
                <a:lnTo>
                  <a:pt x="3728" y="58900"/>
                </a:lnTo>
                <a:lnTo>
                  <a:pt x="4026" y="60988"/>
                </a:lnTo>
                <a:lnTo>
                  <a:pt x="4026" y="62628"/>
                </a:lnTo>
                <a:lnTo>
                  <a:pt x="4772" y="65014"/>
                </a:lnTo>
                <a:lnTo>
                  <a:pt x="3430" y="70084"/>
                </a:lnTo>
                <a:lnTo>
                  <a:pt x="3281" y="73513"/>
                </a:lnTo>
                <a:lnTo>
                  <a:pt x="3579" y="76496"/>
                </a:lnTo>
                <a:lnTo>
                  <a:pt x="5666" y="83355"/>
                </a:lnTo>
                <a:lnTo>
                  <a:pt x="10289" y="83355"/>
                </a:lnTo>
                <a:lnTo>
                  <a:pt x="13122" y="83355"/>
                </a:lnTo>
                <a:lnTo>
                  <a:pt x="14017" y="81864"/>
                </a:lnTo>
                <a:lnTo>
                  <a:pt x="16403" y="82460"/>
                </a:lnTo>
                <a:lnTo>
                  <a:pt x="17596" y="83951"/>
                </a:lnTo>
                <a:lnTo>
                  <a:pt x="16552" y="85293"/>
                </a:lnTo>
                <a:lnTo>
                  <a:pt x="14911" y="86934"/>
                </a:lnTo>
                <a:lnTo>
                  <a:pt x="14911" y="87381"/>
                </a:lnTo>
                <a:lnTo>
                  <a:pt x="16105" y="87530"/>
                </a:lnTo>
                <a:lnTo>
                  <a:pt x="18192" y="88425"/>
                </a:lnTo>
                <a:lnTo>
                  <a:pt x="19534" y="89469"/>
                </a:lnTo>
                <a:lnTo>
                  <a:pt x="21622" y="96030"/>
                </a:lnTo>
                <a:lnTo>
                  <a:pt x="20280" y="98714"/>
                </a:lnTo>
                <a:lnTo>
                  <a:pt x="18341" y="101099"/>
                </a:lnTo>
                <a:lnTo>
                  <a:pt x="17447" y="101249"/>
                </a:lnTo>
                <a:lnTo>
                  <a:pt x="15657" y="102441"/>
                </a:lnTo>
                <a:lnTo>
                  <a:pt x="14166" y="104082"/>
                </a:lnTo>
                <a:lnTo>
                  <a:pt x="13569" y="105126"/>
                </a:lnTo>
                <a:lnTo>
                  <a:pt x="13719" y="106020"/>
                </a:lnTo>
                <a:lnTo>
                  <a:pt x="15806" y="107213"/>
                </a:lnTo>
                <a:lnTo>
                  <a:pt x="15806" y="107809"/>
                </a:lnTo>
                <a:lnTo>
                  <a:pt x="15359" y="108108"/>
                </a:lnTo>
                <a:lnTo>
                  <a:pt x="13719" y="107809"/>
                </a:lnTo>
                <a:lnTo>
                  <a:pt x="11482" y="107809"/>
                </a:lnTo>
                <a:lnTo>
                  <a:pt x="10140" y="107809"/>
                </a:lnTo>
                <a:lnTo>
                  <a:pt x="8649" y="107959"/>
                </a:lnTo>
                <a:lnTo>
                  <a:pt x="6710" y="109450"/>
                </a:lnTo>
                <a:lnTo>
                  <a:pt x="5965" y="110345"/>
                </a:lnTo>
                <a:lnTo>
                  <a:pt x="5368" y="111090"/>
                </a:lnTo>
                <a:lnTo>
                  <a:pt x="4772" y="113029"/>
                </a:lnTo>
                <a:lnTo>
                  <a:pt x="5517" y="114371"/>
                </a:lnTo>
                <a:lnTo>
                  <a:pt x="7008" y="115116"/>
                </a:lnTo>
                <a:lnTo>
                  <a:pt x="7158" y="115563"/>
                </a:lnTo>
                <a:lnTo>
                  <a:pt x="6860" y="116309"/>
                </a:lnTo>
                <a:lnTo>
                  <a:pt x="5368" y="117055"/>
                </a:lnTo>
                <a:lnTo>
                  <a:pt x="4324" y="118098"/>
                </a:lnTo>
                <a:lnTo>
                  <a:pt x="4026" y="119291"/>
                </a:lnTo>
                <a:lnTo>
                  <a:pt x="2833" y="120186"/>
                </a:lnTo>
                <a:lnTo>
                  <a:pt x="2386" y="122125"/>
                </a:lnTo>
                <a:lnTo>
                  <a:pt x="1939" y="123317"/>
                </a:lnTo>
                <a:lnTo>
                  <a:pt x="1939" y="124958"/>
                </a:lnTo>
                <a:lnTo>
                  <a:pt x="2535" y="125852"/>
                </a:lnTo>
                <a:lnTo>
                  <a:pt x="3281" y="127642"/>
                </a:lnTo>
                <a:lnTo>
                  <a:pt x="3728" y="129282"/>
                </a:lnTo>
                <a:lnTo>
                  <a:pt x="2833" y="130773"/>
                </a:lnTo>
                <a:lnTo>
                  <a:pt x="2833" y="132264"/>
                </a:lnTo>
                <a:lnTo>
                  <a:pt x="3132" y="133457"/>
                </a:lnTo>
                <a:lnTo>
                  <a:pt x="4026" y="134948"/>
                </a:lnTo>
                <a:lnTo>
                  <a:pt x="2535" y="137632"/>
                </a:lnTo>
                <a:lnTo>
                  <a:pt x="1044" y="140167"/>
                </a:lnTo>
                <a:lnTo>
                  <a:pt x="597" y="141509"/>
                </a:lnTo>
                <a:lnTo>
                  <a:pt x="3430" y="142255"/>
                </a:lnTo>
                <a:lnTo>
                  <a:pt x="5070" y="143597"/>
                </a:lnTo>
                <a:lnTo>
                  <a:pt x="7754" y="147623"/>
                </a:lnTo>
                <a:lnTo>
                  <a:pt x="12078" y="148816"/>
                </a:lnTo>
                <a:lnTo>
                  <a:pt x="13719" y="150009"/>
                </a:lnTo>
                <a:lnTo>
                  <a:pt x="16105" y="152096"/>
                </a:lnTo>
                <a:lnTo>
                  <a:pt x="18938" y="152991"/>
                </a:lnTo>
                <a:lnTo>
                  <a:pt x="27735" y="154333"/>
                </a:lnTo>
                <a:lnTo>
                  <a:pt x="34893" y="149711"/>
                </a:lnTo>
                <a:lnTo>
                  <a:pt x="41006" y="145983"/>
                </a:lnTo>
                <a:lnTo>
                  <a:pt x="47717" y="141658"/>
                </a:lnTo>
                <a:lnTo>
                  <a:pt x="52488" y="138676"/>
                </a:lnTo>
                <a:lnTo>
                  <a:pt x="60392" y="133606"/>
                </a:lnTo>
                <a:lnTo>
                  <a:pt x="65611" y="130475"/>
                </a:lnTo>
                <a:lnTo>
                  <a:pt x="72470" y="126300"/>
                </a:lnTo>
                <a:lnTo>
                  <a:pt x="79180" y="122125"/>
                </a:lnTo>
                <a:lnTo>
                  <a:pt x="86635" y="117800"/>
                </a:lnTo>
                <a:lnTo>
                  <a:pt x="92302" y="114520"/>
                </a:lnTo>
                <a:lnTo>
                  <a:pt x="100056" y="109897"/>
                </a:lnTo>
                <a:lnTo>
                  <a:pt x="107512" y="105573"/>
                </a:lnTo>
                <a:lnTo>
                  <a:pt x="114818" y="101398"/>
                </a:lnTo>
                <a:lnTo>
                  <a:pt x="122572" y="96775"/>
                </a:lnTo>
                <a:lnTo>
                  <a:pt x="129730" y="92600"/>
                </a:lnTo>
                <a:lnTo>
                  <a:pt x="136141" y="90960"/>
                </a:lnTo>
                <a:lnTo>
                  <a:pt x="137483" y="89618"/>
                </a:lnTo>
                <a:lnTo>
                  <a:pt x="140466" y="83951"/>
                </a:lnTo>
                <a:lnTo>
                  <a:pt x="143000" y="79031"/>
                </a:lnTo>
                <a:lnTo>
                  <a:pt x="143150" y="77987"/>
                </a:lnTo>
                <a:lnTo>
                  <a:pt x="143150" y="71128"/>
                </a:lnTo>
                <a:lnTo>
                  <a:pt x="143597" y="62926"/>
                </a:lnTo>
                <a:lnTo>
                  <a:pt x="144343" y="58602"/>
                </a:lnTo>
                <a:lnTo>
                  <a:pt x="145834" y="54874"/>
                </a:lnTo>
                <a:lnTo>
                  <a:pt x="147176" y="52041"/>
                </a:lnTo>
                <a:lnTo>
                  <a:pt x="147325" y="49357"/>
                </a:lnTo>
                <a:lnTo>
                  <a:pt x="147176" y="46673"/>
                </a:lnTo>
                <a:lnTo>
                  <a:pt x="145685" y="42647"/>
                </a:lnTo>
                <a:lnTo>
                  <a:pt x="144343" y="38471"/>
                </a:lnTo>
                <a:lnTo>
                  <a:pt x="144492" y="34445"/>
                </a:lnTo>
                <a:lnTo>
                  <a:pt x="144790" y="32209"/>
                </a:lnTo>
                <a:lnTo>
                  <a:pt x="145685" y="28779"/>
                </a:lnTo>
                <a:lnTo>
                  <a:pt x="147176" y="26244"/>
                </a:lnTo>
                <a:lnTo>
                  <a:pt x="148816" y="24753"/>
                </a:lnTo>
                <a:lnTo>
                  <a:pt x="154930" y="23113"/>
                </a:lnTo>
                <a:lnTo>
                  <a:pt x="158658" y="22069"/>
                </a:lnTo>
                <a:lnTo>
                  <a:pt x="163429" y="17596"/>
                </a:lnTo>
                <a:lnTo>
                  <a:pt x="166411" y="14911"/>
                </a:lnTo>
                <a:lnTo>
                  <a:pt x="170438" y="10587"/>
                </a:lnTo>
                <a:lnTo>
                  <a:pt x="173420" y="7456"/>
                </a:lnTo>
                <a:lnTo>
                  <a:pt x="173569" y="6412"/>
                </a:lnTo>
                <a:lnTo>
                  <a:pt x="173569" y="596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8" name="Switzerland__">
            <a:extLst>
              <a:ext uri="{FF2B5EF4-FFF2-40B4-BE49-F238E27FC236}">
                <a16:creationId xmlns:a16="http://schemas.microsoft.com/office/drawing/2014/main" id="{831E4FE2-C489-BE9F-0FAB-701A339CDBF6}"/>
              </a:ext>
            </a:extLst>
          </p:cNvPr>
          <p:cNvSpPr/>
          <p:nvPr/>
        </p:nvSpPr>
        <p:spPr>
          <a:xfrm>
            <a:off x="6159076" y="2664296"/>
            <a:ext cx="117949" cy="72188"/>
          </a:xfrm>
          <a:custGeom>
            <a:avLst/>
            <a:gdLst>
              <a:gd name="connsiteX0" fmla="*/ 117949 w 117949"/>
              <a:gd name="connsiteY0" fmla="*/ 31761 h 67250"/>
              <a:gd name="connsiteX1" fmla="*/ 117949 w 117949"/>
              <a:gd name="connsiteY1" fmla="*/ 30568 h 67250"/>
              <a:gd name="connsiteX2" fmla="*/ 116905 w 117949"/>
              <a:gd name="connsiteY2" fmla="*/ 28332 h 67250"/>
              <a:gd name="connsiteX3" fmla="*/ 115116 w 117949"/>
              <a:gd name="connsiteY3" fmla="*/ 27586 h 67250"/>
              <a:gd name="connsiteX4" fmla="*/ 110792 w 117949"/>
              <a:gd name="connsiteY4" fmla="*/ 31761 h 67250"/>
              <a:gd name="connsiteX5" fmla="*/ 109450 w 117949"/>
              <a:gd name="connsiteY5" fmla="*/ 32209 h 67250"/>
              <a:gd name="connsiteX6" fmla="*/ 105871 w 117949"/>
              <a:gd name="connsiteY6" fmla="*/ 31016 h 67250"/>
              <a:gd name="connsiteX7" fmla="*/ 102739 w 117949"/>
              <a:gd name="connsiteY7" fmla="*/ 29226 h 67250"/>
              <a:gd name="connsiteX8" fmla="*/ 102441 w 117949"/>
              <a:gd name="connsiteY8" fmla="*/ 27884 h 67250"/>
              <a:gd name="connsiteX9" fmla="*/ 101994 w 117949"/>
              <a:gd name="connsiteY9" fmla="*/ 26841 h 67250"/>
              <a:gd name="connsiteX10" fmla="*/ 99310 w 117949"/>
              <a:gd name="connsiteY10" fmla="*/ 25797 h 67250"/>
              <a:gd name="connsiteX11" fmla="*/ 96030 w 117949"/>
              <a:gd name="connsiteY11" fmla="*/ 25051 h 67250"/>
              <a:gd name="connsiteX12" fmla="*/ 94986 w 117949"/>
              <a:gd name="connsiteY12" fmla="*/ 25051 h 67250"/>
              <a:gd name="connsiteX13" fmla="*/ 92898 w 117949"/>
              <a:gd name="connsiteY13" fmla="*/ 24902 h 67250"/>
              <a:gd name="connsiteX14" fmla="*/ 92451 w 117949"/>
              <a:gd name="connsiteY14" fmla="*/ 24902 h 67250"/>
              <a:gd name="connsiteX15" fmla="*/ 92302 w 117949"/>
              <a:gd name="connsiteY15" fmla="*/ 23709 h 67250"/>
              <a:gd name="connsiteX16" fmla="*/ 92451 w 117949"/>
              <a:gd name="connsiteY16" fmla="*/ 21025 h 67250"/>
              <a:gd name="connsiteX17" fmla="*/ 93494 w 117949"/>
              <a:gd name="connsiteY17" fmla="*/ 17595 h 67250"/>
              <a:gd name="connsiteX18" fmla="*/ 95731 w 117949"/>
              <a:gd name="connsiteY18" fmla="*/ 13420 h 67250"/>
              <a:gd name="connsiteX19" fmla="*/ 96178 w 117949"/>
              <a:gd name="connsiteY19" fmla="*/ 10885 h 67250"/>
              <a:gd name="connsiteX20" fmla="*/ 94240 w 117949"/>
              <a:gd name="connsiteY20" fmla="*/ 9245 h 67250"/>
              <a:gd name="connsiteX21" fmla="*/ 91556 w 117949"/>
              <a:gd name="connsiteY21" fmla="*/ 9245 h 67250"/>
              <a:gd name="connsiteX22" fmla="*/ 86188 w 117949"/>
              <a:gd name="connsiteY22" fmla="*/ 6263 h 67250"/>
              <a:gd name="connsiteX23" fmla="*/ 84547 w 117949"/>
              <a:gd name="connsiteY23" fmla="*/ 3728 h 67250"/>
              <a:gd name="connsiteX24" fmla="*/ 83057 w 117949"/>
              <a:gd name="connsiteY24" fmla="*/ 3728 h 67250"/>
              <a:gd name="connsiteX25" fmla="*/ 76496 w 117949"/>
              <a:gd name="connsiteY25" fmla="*/ 4175 h 67250"/>
              <a:gd name="connsiteX26" fmla="*/ 76346 w 117949"/>
              <a:gd name="connsiteY26" fmla="*/ 4026 h 67250"/>
              <a:gd name="connsiteX27" fmla="*/ 75302 w 117949"/>
              <a:gd name="connsiteY27" fmla="*/ 2535 h 67250"/>
              <a:gd name="connsiteX28" fmla="*/ 74259 w 117949"/>
              <a:gd name="connsiteY28" fmla="*/ 2088 h 67250"/>
              <a:gd name="connsiteX29" fmla="*/ 73662 w 117949"/>
              <a:gd name="connsiteY29" fmla="*/ 2386 h 67250"/>
              <a:gd name="connsiteX30" fmla="*/ 73215 w 117949"/>
              <a:gd name="connsiteY30" fmla="*/ 2833 h 67250"/>
              <a:gd name="connsiteX31" fmla="*/ 72469 w 117949"/>
              <a:gd name="connsiteY31" fmla="*/ 2684 h 67250"/>
              <a:gd name="connsiteX32" fmla="*/ 69636 w 117949"/>
              <a:gd name="connsiteY32" fmla="*/ 447 h 67250"/>
              <a:gd name="connsiteX33" fmla="*/ 68443 w 117949"/>
              <a:gd name="connsiteY33" fmla="*/ 0 h 67250"/>
              <a:gd name="connsiteX34" fmla="*/ 66803 w 117949"/>
              <a:gd name="connsiteY34" fmla="*/ 298 h 67250"/>
              <a:gd name="connsiteX35" fmla="*/ 64865 w 117949"/>
              <a:gd name="connsiteY35" fmla="*/ 1640 h 67250"/>
              <a:gd name="connsiteX36" fmla="*/ 63970 w 117949"/>
              <a:gd name="connsiteY36" fmla="*/ 3131 h 67250"/>
              <a:gd name="connsiteX37" fmla="*/ 64268 w 117949"/>
              <a:gd name="connsiteY37" fmla="*/ 4026 h 67250"/>
              <a:gd name="connsiteX38" fmla="*/ 65312 w 117949"/>
              <a:gd name="connsiteY38" fmla="*/ 4324 h 67250"/>
              <a:gd name="connsiteX39" fmla="*/ 67847 w 117949"/>
              <a:gd name="connsiteY39" fmla="*/ 4175 h 67250"/>
              <a:gd name="connsiteX40" fmla="*/ 68294 w 117949"/>
              <a:gd name="connsiteY40" fmla="*/ 4324 h 67250"/>
              <a:gd name="connsiteX41" fmla="*/ 68443 w 117949"/>
              <a:gd name="connsiteY41" fmla="*/ 4921 h 67250"/>
              <a:gd name="connsiteX42" fmla="*/ 68145 w 117949"/>
              <a:gd name="connsiteY42" fmla="*/ 5368 h 67250"/>
              <a:gd name="connsiteX43" fmla="*/ 65908 w 117949"/>
              <a:gd name="connsiteY43" fmla="*/ 5815 h 67250"/>
              <a:gd name="connsiteX44" fmla="*/ 65312 w 117949"/>
              <a:gd name="connsiteY44" fmla="*/ 6263 h 67250"/>
              <a:gd name="connsiteX45" fmla="*/ 64716 w 117949"/>
              <a:gd name="connsiteY45" fmla="*/ 6412 h 67250"/>
              <a:gd name="connsiteX46" fmla="*/ 64268 w 117949"/>
              <a:gd name="connsiteY46" fmla="*/ 6561 h 67250"/>
              <a:gd name="connsiteX47" fmla="*/ 62032 w 117949"/>
              <a:gd name="connsiteY47" fmla="*/ 5965 h 67250"/>
              <a:gd name="connsiteX48" fmla="*/ 58602 w 117949"/>
              <a:gd name="connsiteY48" fmla="*/ 5965 h 67250"/>
              <a:gd name="connsiteX49" fmla="*/ 55769 w 117949"/>
              <a:gd name="connsiteY49" fmla="*/ 7008 h 67250"/>
              <a:gd name="connsiteX50" fmla="*/ 51444 w 117949"/>
              <a:gd name="connsiteY50" fmla="*/ 7456 h 67250"/>
              <a:gd name="connsiteX51" fmla="*/ 45480 w 117949"/>
              <a:gd name="connsiteY51" fmla="*/ 7307 h 67250"/>
              <a:gd name="connsiteX52" fmla="*/ 43243 w 117949"/>
              <a:gd name="connsiteY52" fmla="*/ 6412 h 67250"/>
              <a:gd name="connsiteX53" fmla="*/ 40112 w 117949"/>
              <a:gd name="connsiteY53" fmla="*/ 8052 h 67250"/>
              <a:gd name="connsiteX54" fmla="*/ 39366 w 117949"/>
              <a:gd name="connsiteY54" fmla="*/ 9394 h 67250"/>
              <a:gd name="connsiteX55" fmla="*/ 38024 w 117949"/>
              <a:gd name="connsiteY55" fmla="*/ 11184 h 67250"/>
              <a:gd name="connsiteX56" fmla="*/ 36085 w 117949"/>
              <a:gd name="connsiteY56" fmla="*/ 11929 h 67250"/>
              <a:gd name="connsiteX57" fmla="*/ 33998 w 117949"/>
              <a:gd name="connsiteY57" fmla="*/ 12227 h 67250"/>
              <a:gd name="connsiteX58" fmla="*/ 32358 w 117949"/>
              <a:gd name="connsiteY58" fmla="*/ 12078 h 67250"/>
              <a:gd name="connsiteX59" fmla="*/ 31463 w 117949"/>
              <a:gd name="connsiteY59" fmla="*/ 11333 h 67250"/>
              <a:gd name="connsiteX60" fmla="*/ 31463 w 117949"/>
              <a:gd name="connsiteY60" fmla="*/ 10587 h 67250"/>
              <a:gd name="connsiteX61" fmla="*/ 30568 w 117949"/>
              <a:gd name="connsiteY61" fmla="*/ 9991 h 67250"/>
              <a:gd name="connsiteX62" fmla="*/ 28481 w 117949"/>
              <a:gd name="connsiteY62" fmla="*/ 9991 h 67250"/>
              <a:gd name="connsiteX63" fmla="*/ 26244 w 117949"/>
              <a:gd name="connsiteY63" fmla="*/ 11333 h 67250"/>
              <a:gd name="connsiteX64" fmla="*/ 24454 w 117949"/>
              <a:gd name="connsiteY64" fmla="*/ 13420 h 67250"/>
              <a:gd name="connsiteX65" fmla="*/ 24902 w 117949"/>
              <a:gd name="connsiteY65" fmla="*/ 14464 h 67250"/>
              <a:gd name="connsiteX66" fmla="*/ 26692 w 117949"/>
              <a:gd name="connsiteY66" fmla="*/ 14762 h 67250"/>
              <a:gd name="connsiteX67" fmla="*/ 26990 w 117949"/>
              <a:gd name="connsiteY67" fmla="*/ 15210 h 67250"/>
              <a:gd name="connsiteX68" fmla="*/ 26990 w 117949"/>
              <a:gd name="connsiteY68" fmla="*/ 15806 h 67250"/>
              <a:gd name="connsiteX69" fmla="*/ 26542 w 117949"/>
              <a:gd name="connsiteY69" fmla="*/ 16552 h 67250"/>
              <a:gd name="connsiteX70" fmla="*/ 25797 w 117949"/>
              <a:gd name="connsiteY70" fmla="*/ 17745 h 67250"/>
              <a:gd name="connsiteX71" fmla="*/ 22367 w 117949"/>
              <a:gd name="connsiteY71" fmla="*/ 21323 h 67250"/>
              <a:gd name="connsiteX72" fmla="*/ 18789 w 117949"/>
              <a:gd name="connsiteY72" fmla="*/ 25051 h 67250"/>
              <a:gd name="connsiteX73" fmla="*/ 18341 w 117949"/>
              <a:gd name="connsiteY73" fmla="*/ 26095 h 67250"/>
              <a:gd name="connsiteX74" fmla="*/ 17148 w 117949"/>
              <a:gd name="connsiteY74" fmla="*/ 26841 h 67250"/>
              <a:gd name="connsiteX75" fmla="*/ 12675 w 117949"/>
              <a:gd name="connsiteY75" fmla="*/ 28779 h 67250"/>
              <a:gd name="connsiteX76" fmla="*/ 12227 w 117949"/>
              <a:gd name="connsiteY76" fmla="*/ 29525 h 67250"/>
              <a:gd name="connsiteX77" fmla="*/ 12078 w 117949"/>
              <a:gd name="connsiteY77" fmla="*/ 32805 h 67250"/>
              <a:gd name="connsiteX78" fmla="*/ 11482 w 117949"/>
              <a:gd name="connsiteY78" fmla="*/ 35489 h 67250"/>
              <a:gd name="connsiteX79" fmla="*/ 8201 w 117949"/>
              <a:gd name="connsiteY79" fmla="*/ 38024 h 67250"/>
              <a:gd name="connsiteX80" fmla="*/ 4921 w 117949"/>
              <a:gd name="connsiteY80" fmla="*/ 40410 h 67250"/>
              <a:gd name="connsiteX81" fmla="*/ 4175 w 117949"/>
              <a:gd name="connsiteY81" fmla="*/ 42050 h 67250"/>
              <a:gd name="connsiteX82" fmla="*/ 3579 w 117949"/>
              <a:gd name="connsiteY82" fmla="*/ 43690 h 67250"/>
              <a:gd name="connsiteX83" fmla="*/ 2535 w 117949"/>
              <a:gd name="connsiteY83" fmla="*/ 45778 h 67250"/>
              <a:gd name="connsiteX84" fmla="*/ 2237 w 117949"/>
              <a:gd name="connsiteY84" fmla="*/ 46822 h 67250"/>
              <a:gd name="connsiteX85" fmla="*/ 4026 w 117949"/>
              <a:gd name="connsiteY85" fmla="*/ 48462 h 67250"/>
              <a:gd name="connsiteX86" fmla="*/ 3728 w 117949"/>
              <a:gd name="connsiteY86" fmla="*/ 49953 h 67250"/>
              <a:gd name="connsiteX87" fmla="*/ 3281 w 117949"/>
              <a:gd name="connsiteY87" fmla="*/ 51892 h 67250"/>
              <a:gd name="connsiteX88" fmla="*/ 1640 w 117949"/>
              <a:gd name="connsiteY88" fmla="*/ 53234 h 67250"/>
              <a:gd name="connsiteX89" fmla="*/ 0 w 117949"/>
              <a:gd name="connsiteY89" fmla="*/ 54128 h 67250"/>
              <a:gd name="connsiteX90" fmla="*/ 0 w 117949"/>
              <a:gd name="connsiteY90" fmla="*/ 56216 h 67250"/>
              <a:gd name="connsiteX91" fmla="*/ 895 w 117949"/>
              <a:gd name="connsiteY91" fmla="*/ 56514 h 67250"/>
              <a:gd name="connsiteX92" fmla="*/ 2982 w 117949"/>
              <a:gd name="connsiteY92" fmla="*/ 56365 h 67250"/>
              <a:gd name="connsiteX93" fmla="*/ 5964 w 117949"/>
              <a:gd name="connsiteY93" fmla="*/ 54874 h 67250"/>
              <a:gd name="connsiteX94" fmla="*/ 7903 w 117949"/>
              <a:gd name="connsiteY94" fmla="*/ 52786 h 67250"/>
              <a:gd name="connsiteX95" fmla="*/ 6710 w 117949"/>
              <a:gd name="connsiteY95" fmla="*/ 50848 h 67250"/>
              <a:gd name="connsiteX96" fmla="*/ 6561 w 117949"/>
              <a:gd name="connsiteY96" fmla="*/ 50550 h 67250"/>
              <a:gd name="connsiteX97" fmla="*/ 6859 w 117949"/>
              <a:gd name="connsiteY97" fmla="*/ 50102 h 67250"/>
              <a:gd name="connsiteX98" fmla="*/ 9245 w 117949"/>
              <a:gd name="connsiteY98" fmla="*/ 48015 h 67250"/>
              <a:gd name="connsiteX99" fmla="*/ 12078 w 117949"/>
              <a:gd name="connsiteY99" fmla="*/ 46673 h 67250"/>
              <a:gd name="connsiteX100" fmla="*/ 15955 w 117949"/>
              <a:gd name="connsiteY100" fmla="*/ 46524 h 67250"/>
              <a:gd name="connsiteX101" fmla="*/ 20727 w 117949"/>
              <a:gd name="connsiteY101" fmla="*/ 47120 h 67250"/>
              <a:gd name="connsiteX102" fmla="*/ 21174 w 117949"/>
              <a:gd name="connsiteY102" fmla="*/ 47567 h 67250"/>
              <a:gd name="connsiteX103" fmla="*/ 20876 w 117949"/>
              <a:gd name="connsiteY103" fmla="*/ 48760 h 67250"/>
              <a:gd name="connsiteX104" fmla="*/ 21323 w 117949"/>
              <a:gd name="connsiteY104" fmla="*/ 50699 h 67250"/>
              <a:gd name="connsiteX105" fmla="*/ 22218 w 117949"/>
              <a:gd name="connsiteY105" fmla="*/ 52041 h 67250"/>
              <a:gd name="connsiteX106" fmla="*/ 21025 w 117949"/>
              <a:gd name="connsiteY106" fmla="*/ 55769 h 67250"/>
              <a:gd name="connsiteX107" fmla="*/ 21920 w 117949"/>
              <a:gd name="connsiteY107" fmla="*/ 56962 h 67250"/>
              <a:gd name="connsiteX108" fmla="*/ 23262 w 117949"/>
              <a:gd name="connsiteY108" fmla="*/ 58453 h 67250"/>
              <a:gd name="connsiteX109" fmla="*/ 24306 w 117949"/>
              <a:gd name="connsiteY109" fmla="*/ 59646 h 67250"/>
              <a:gd name="connsiteX110" fmla="*/ 25797 w 117949"/>
              <a:gd name="connsiteY110" fmla="*/ 60839 h 67250"/>
              <a:gd name="connsiteX111" fmla="*/ 27139 w 117949"/>
              <a:gd name="connsiteY111" fmla="*/ 62926 h 67250"/>
              <a:gd name="connsiteX112" fmla="*/ 27586 w 117949"/>
              <a:gd name="connsiteY112" fmla="*/ 63970 h 67250"/>
              <a:gd name="connsiteX113" fmla="*/ 28481 w 117949"/>
              <a:gd name="connsiteY113" fmla="*/ 64716 h 67250"/>
              <a:gd name="connsiteX114" fmla="*/ 30419 w 117949"/>
              <a:gd name="connsiteY114" fmla="*/ 65610 h 67250"/>
              <a:gd name="connsiteX115" fmla="*/ 35638 w 117949"/>
              <a:gd name="connsiteY115" fmla="*/ 64417 h 67250"/>
              <a:gd name="connsiteX116" fmla="*/ 38919 w 117949"/>
              <a:gd name="connsiteY116" fmla="*/ 63374 h 67250"/>
              <a:gd name="connsiteX117" fmla="*/ 41156 w 117949"/>
              <a:gd name="connsiteY117" fmla="*/ 62181 h 67250"/>
              <a:gd name="connsiteX118" fmla="*/ 42646 w 117949"/>
              <a:gd name="connsiteY118" fmla="*/ 62479 h 67250"/>
              <a:gd name="connsiteX119" fmla="*/ 47716 w 117949"/>
              <a:gd name="connsiteY119" fmla="*/ 64119 h 67250"/>
              <a:gd name="connsiteX120" fmla="*/ 49506 w 117949"/>
              <a:gd name="connsiteY120" fmla="*/ 63224 h 67250"/>
              <a:gd name="connsiteX121" fmla="*/ 53234 w 117949"/>
              <a:gd name="connsiteY121" fmla="*/ 60988 h 67250"/>
              <a:gd name="connsiteX122" fmla="*/ 53681 w 117949"/>
              <a:gd name="connsiteY122" fmla="*/ 59646 h 67250"/>
              <a:gd name="connsiteX123" fmla="*/ 56663 w 117949"/>
              <a:gd name="connsiteY123" fmla="*/ 55918 h 67250"/>
              <a:gd name="connsiteX124" fmla="*/ 56663 w 117949"/>
              <a:gd name="connsiteY124" fmla="*/ 55023 h 67250"/>
              <a:gd name="connsiteX125" fmla="*/ 55470 w 117949"/>
              <a:gd name="connsiteY125" fmla="*/ 52637 h 67250"/>
              <a:gd name="connsiteX126" fmla="*/ 55918 w 117949"/>
              <a:gd name="connsiteY126" fmla="*/ 52190 h 67250"/>
              <a:gd name="connsiteX127" fmla="*/ 59496 w 117949"/>
              <a:gd name="connsiteY127" fmla="*/ 49804 h 67250"/>
              <a:gd name="connsiteX128" fmla="*/ 61286 w 117949"/>
              <a:gd name="connsiteY128" fmla="*/ 47567 h 67250"/>
              <a:gd name="connsiteX129" fmla="*/ 63075 w 117949"/>
              <a:gd name="connsiteY129" fmla="*/ 46225 h 67250"/>
              <a:gd name="connsiteX130" fmla="*/ 64417 w 117949"/>
              <a:gd name="connsiteY130" fmla="*/ 46225 h 67250"/>
              <a:gd name="connsiteX131" fmla="*/ 64865 w 117949"/>
              <a:gd name="connsiteY131" fmla="*/ 46673 h 67250"/>
              <a:gd name="connsiteX132" fmla="*/ 65014 w 117949"/>
              <a:gd name="connsiteY132" fmla="*/ 47567 h 67250"/>
              <a:gd name="connsiteX133" fmla="*/ 64865 w 117949"/>
              <a:gd name="connsiteY133" fmla="*/ 51743 h 67250"/>
              <a:gd name="connsiteX134" fmla="*/ 65461 w 117949"/>
              <a:gd name="connsiteY134" fmla="*/ 53085 h 67250"/>
              <a:gd name="connsiteX135" fmla="*/ 68294 w 117949"/>
              <a:gd name="connsiteY135" fmla="*/ 55918 h 67250"/>
              <a:gd name="connsiteX136" fmla="*/ 70233 w 117949"/>
              <a:gd name="connsiteY136" fmla="*/ 57707 h 67250"/>
              <a:gd name="connsiteX137" fmla="*/ 74855 w 117949"/>
              <a:gd name="connsiteY137" fmla="*/ 58751 h 67250"/>
              <a:gd name="connsiteX138" fmla="*/ 75154 w 117949"/>
              <a:gd name="connsiteY138" fmla="*/ 59347 h 67250"/>
              <a:gd name="connsiteX139" fmla="*/ 73811 w 117949"/>
              <a:gd name="connsiteY139" fmla="*/ 61584 h 67250"/>
              <a:gd name="connsiteX140" fmla="*/ 76644 w 117949"/>
              <a:gd name="connsiteY140" fmla="*/ 64268 h 67250"/>
              <a:gd name="connsiteX141" fmla="*/ 77092 w 117949"/>
              <a:gd name="connsiteY141" fmla="*/ 66207 h 67250"/>
              <a:gd name="connsiteX142" fmla="*/ 78434 w 117949"/>
              <a:gd name="connsiteY142" fmla="*/ 67251 h 67250"/>
              <a:gd name="connsiteX143" fmla="*/ 80372 w 117949"/>
              <a:gd name="connsiteY143" fmla="*/ 66803 h 67250"/>
              <a:gd name="connsiteX144" fmla="*/ 80969 w 117949"/>
              <a:gd name="connsiteY144" fmla="*/ 65759 h 67250"/>
              <a:gd name="connsiteX145" fmla="*/ 80224 w 117949"/>
              <a:gd name="connsiteY145" fmla="*/ 63970 h 67250"/>
              <a:gd name="connsiteX146" fmla="*/ 79627 w 117949"/>
              <a:gd name="connsiteY146" fmla="*/ 62032 h 67250"/>
              <a:gd name="connsiteX147" fmla="*/ 79776 w 117949"/>
              <a:gd name="connsiteY147" fmla="*/ 60988 h 67250"/>
              <a:gd name="connsiteX148" fmla="*/ 80224 w 117949"/>
              <a:gd name="connsiteY148" fmla="*/ 59646 h 67250"/>
              <a:gd name="connsiteX149" fmla="*/ 81565 w 117949"/>
              <a:gd name="connsiteY149" fmla="*/ 58005 h 67250"/>
              <a:gd name="connsiteX150" fmla="*/ 84995 w 117949"/>
              <a:gd name="connsiteY150" fmla="*/ 53979 h 67250"/>
              <a:gd name="connsiteX151" fmla="*/ 86337 w 117949"/>
              <a:gd name="connsiteY151" fmla="*/ 51593 h 67250"/>
              <a:gd name="connsiteX152" fmla="*/ 86486 w 117949"/>
              <a:gd name="connsiteY152" fmla="*/ 48015 h 67250"/>
              <a:gd name="connsiteX153" fmla="*/ 86486 w 117949"/>
              <a:gd name="connsiteY153" fmla="*/ 45182 h 67250"/>
              <a:gd name="connsiteX154" fmla="*/ 87679 w 117949"/>
              <a:gd name="connsiteY154" fmla="*/ 44436 h 67250"/>
              <a:gd name="connsiteX155" fmla="*/ 90214 w 117949"/>
              <a:gd name="connsiteY155" fmla="*/ 45033 h 67250"/>
              <a:gd name="connsiteX156" fmla="*/ 90960 w 117949"/>
              <a:gd name="connsiteY156" fmla="*/ 44883 h 67250"/>
              <a:gd name="connsiteX157" fmla="*/ 91258 w 117949"/>
              <a:gd name="connsiteY157" fmla="*/ 46673 h 67250"/>
              <a:gd name="connsiteX158" fmla="*/ 92302 w 117949"/>
              <a:gd name="connsiteY158" fmla="*/ 49506 h 67250"/>
              <a:gd name="connsiteX159" fmla="*/ 93644 w 117949"/>
              <a:gd name="connsiteY159" fmla="*/ 50997 h 67250"/>
              <a:gd name="connsiteX160" fmla="*/ 94986 w 117949"/>
              <a:gd name="connsiteY160" fmla="*/ 51295 h 67250"/>
              <a:gd name="connsiteX161" fmla="*/ 96477 w 117949"/>
              <a:gd name="connsiteY161" fmla="*/ 51295 h 67250"/>
              <a:gd name="connsiteX162" fmla="*/ 100354 w 117949"/>
              <a:gd name="connsiteY162" fmla="*/ 49655 h 67250"/>
              <a:gd name="connsiteX163" fmla="*/ 102889 w 117949"/>
              <a:gd name="connsiteY163" fmla="*/ 48909 h 67250"/>
              <a:gd name="connsiteX164" fmla="*/ 104380 w 117949"/>
              <a:gd name="connsiteY164" fmla="*/ 49059 h 67250"/>
              <a:gd name="connsiteX165" fmla="*/ 105275 w 117949"/>
              <a:gd name="connsiteY165" fmla="*/ 50252 h 67250"/>
              <a:gd name="connsiteX166" fmla="*/ 107064 w 117949"/>
              <a:gd name="connsiteY166" fmla="*/ 53234 h 67250"/>
              <a:gd name="connsiteX167" fmla="*/ 108108 w 117949"/>
              <a:gd name="connsiteY167" fmla="*/ 53681 h 67250"/>
              <a:gd name="connsiteX168" fmla="*/ 109301 w 117949"/>
              <a:gd name="connsiteY168" fmla="*/ 53234 h 67250"/>
              <a:gd name="connsiteX169" fmla="*/ 109748 w 117949"/>
              <a:gd name="connsiteY169" fmla="*/ 52786 h 67250"/>
              <a:gd name="connsiteX170" fmla="*/ 109450 w 117949"/>
              <a:gd name="connsiteY170" fmla="*/ 51593 h 67250"/>
              <a:gd name="connsiteX171" fmla="*/ 108853 w 117949"/>
              <a:gd name="connsiteY171" fmla="*/ 49059 h 67250"/>
              <a:gd name="connsiteX172" fmla="*/ 108108 w 117949"/>
              <a:gd name="connsiteY172" fmla="*/ 46971 h 67250"/>
              <a:gd name="connsiteX173" fmla="*/ 107213 w 117949"/>
              <a:gd name="connsiteY173" fmla="*/ 46076 h 67250"/>
              <a:gd name="connsiteX174" fmla="*/ 107064 w 117949"/>
              <a:gd name="connsiteY174" fmla="*/ 44883 h 67250"/>
              <a:gd name="connsiteX175" fmla="*/ 107660 w 117949"/>
              <a:gd name="connsiteY175" fmla="*/ 42647 h 67250"/>
              <a:gd name="connsiteX176" fmla="*/ 108257 w 117949"/>
              <a:gd name="connsiteY176" fmla="*/ 40857 h 67250"/>
              <a:gd name="connsiteX177" fmla="*/ 109599 w 117949"/>
              <a:gd name="connsiteY177" fmla="*/ 40410 h 67250"/>
              <a:gd name="connsiteX178" fmla="*/ 111090 w 117949"/>
              <a:gd name="connsiteY178" fmla="*/ 40112 h 67250"/>
              <a:gd name="connsiteX179" fmla="*/ 113178 w 117949"/>
              <a:gd name="connsiteY179" fmla="*/ 42050 h 67250"/>
              <a:gd name="connsiteX180" fmla="*/ 115563 w 117949"/>
              <a:gd name="connsiteY180" fmla="*/ 42647 h 67250"/>
              <a:gd name="connsiteX181" fmla="*/ 117353 w 117949"/>
              <a:gd name="connsiteY181" fmla="*/ 42498 h 67250"/>
              <a:gd name="connsiteX182" fmla="*/ 117651 w 117949"/>
              <a:gd name="connsiteY182" fmla="*/ 41454 h 67250"/>
              <a:gd name="connsiteX183" fmla="*/ 117502 w 117949"/>
              <a:gd name="connsiteY183" fmla="*/ 40261 h 67250"/>
              <a:gd name="connsiteX184" fmla="*/ 116458 w 117949"/>
              <a:gd name="connsiteY184" fmla="*/ 38621 h 67250"/>
              <a:gd name="connsiteX185" fmla="*/ 116607 w 117949"/>
              <a:gd name="connsiteY185" fmla="*/ 36235 h 67250"/>
              <a:gd name="connsiteX186" fmla="*/ 117949 w 117949"/>
              <a:gd name="connsiteY186" fmla="*/ 31761 h 6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17949" h="67250">
                <a:moveTo>
                  <a:pt x="117949" y="31761"/>
                </a:moveTo>
                <a:lnTo>
                  <a:pt x="117949" y="30568"/>
                </a:lnTo>
                <a:lnTo>
                  <a:pt x="116905" y="28332"/>
                </a:lnTo>
                <a:lnTo>
                  <a:pt x="115116" y="27586"/>
                </a:lnTo>
                <a:lnTo>
                  <a:pt x="110792" y="31761"/>
                </a:lnTo>
                <a:lnTo>
                  <a:pt x="109450" y="32209"/>
                </a:lnTo>
                <a:lnTo>
                  <a:pt x="105871" y="31016"/>
                </a:lnTo>
                <a:lnTo>
                  <a:pt x="102739" y="29226"/>
                </a:lnTo>
                <a:lnTo>
                  <a:pt x="102441" y="27884"/>
                </a:lnTo>
                <a:lnTo>
                  <a:pt x="101994" y="26841"/>
                </a:lnTo>
                <a:lnTo>
                  <a:pt x="99310" y="25797"/>
                </a:lnTo>
                <a:lnTo>
                  <a:pt x="96030" y="25051"/>
                </a:lnTo>
                <a:lnTo>
                  <a:pt x="94986" y="25051"/>
                </a:lnTo>
                <a:lnTo>
                  <a:pt x="92898" y="24902"/>
                </a:lnTo>
                <a:lnTo>
                  <a:pt x="92451" y="24902"/>
                </a:lnTo>
                <a:lnTo>
                  <a:pt x="92302" y="23709"/>
                </a:lnTo>
                <a:lnTo>
                  <a:pt x="92451" y="21025"/>
                </a:lnTo>
                <a:lnTo>
                  <a:pt x="93494" y="17595"/>
                </a:lnTo>
                <a:lnTo>
                  <a:pt x="95731" y="13420"/>
                </a:lnTo>
                <a:lnTo>
                  <a:pt x="96178" y="10885"/>
                </a:lnTo>
                <a:lnTo>
                  <a:pt x="94240" y="9245"/>
                </a:lnTo>
                <a:lnTo>
                  <a:pt x="91556" y="9245"/>
                </a:lnTo>
                <a:lnTo>
                  <a:pt x="86188" y="6263"/>
                </a:lnTo>
                <a:lnTo>
                  <a:pt x="84547" y="3728"/>
                </a:lnTo>
                <a:lnTo>
                  <a:pt x="83057" y="3728"/>
                </a:lnTo>
                <a:lnTo>
                  <a:pt x="76496" y="4175"/>
                </a:lnTo>
                <a:lnTo>
                  <a:pt x="76346" y="4026"/>
                </a:lnTo>
                <a:lnTo>
                  <a:pt x="75302" y="2535"/>
                </a:lnTo>
                <a:lnTo>
                  <a:pt x="74259" y="2088"/>
                </a:lnTo>
                <a:lnTo>
                  <a:pt x="73662" y="2386"/>
                </a:lnTo>
                <a:lnTo>
                  <a:pt x="73215" y="2833"/>
                </a:lnTo>
                <a:lnTo>
                  <a:pt x="72469" y="2684"/>
                </a:lnTo>
                <a:lnTo>
                  <a:pt x="69636" y="447"/>
                </a:lnTo>
                <a:lnTo>
                  <a:pt x="68443" y="0"/>
                </a:lnTo>
                <a:lnTo>
                  <a:pt x="66803" y="298"/>
                </a:lnTo>
                <a:lnTo>
                  <a:pt x="64865" y="1640"/>
                </a:lnTo>
                <a:lnTo>
                  <a:pt x="63970" y="3131"/>
                </a:lnTo>
                <a:lnTo>
                  <a:pt x="64268" y="4026"/>
                </a:lnTo>
                <a:lnTo>
                  <a:pt x="65312" y="4324"/>
                </a:lnTo>
                <a:lnTo>
                  <a:pt x="67847" y="4175"/>
                </a:lnTo>
                <a:lnTo>
                  <a:pt x="68294" y="4324"/>
                </a:lnTo>
                <a:lnTo>
                  <a:pt x="68443" y="4921"/>
                </a:lnTo>
                <a:lnTo>
                  <a:pt x="68145" y="5368"/>
                </a:lnTo>
                <a:lnTo>
                  <a:pt x="65908" y="5815"/>
                </a:lnTo>
                <a:lnTo>
                  <a:pt x="65312" y="6263"/>
                </a:lnTo>
                <a:lnTo>
                  <a:pt x="64716" y="6412"/>
                </a:lnTo>
                <a:lnTo>
                  <a:pt x="64268" y="6561"/>
                </a:lnTo>
                <a:lnTo>
                  <a:pt x="62032" y="5965"/>
                </a:lnTo>
                <a:lnTo>
                  <a:pt x="58602" y="5965"/>
                </a:lnTo>
                <a:lnTo>
                  <a:pt x="55769" y="7008"/>
                </a:lnTo>
                <a:lnTo>
                  <a:pt x="51444" y="7456"/>
                </a:lnTo>
                <a:lnTo>
                  <a:pt x="45480" y="7307"/>
                </a:lnTo>
                <a:lnTo>
                  <a:pt x="43243" y="6412"/>
                </a:lnTo>
                <a:lnTo>
                  <a:pt x="40112" y="8052"/>
                </a:lnTo>
                <a:lnTo>
                  <a:pt x="39366" y="9394"/>
                </a:lnTo>
                <a:lnTo>
                  <a:pt x="38024" y="11184"/>
                </a:lnTo>
                <a:lnTo>
                  <a:pt x="36085" y="11929"/>
                </a:lnTo>
                <a:lnTo>
                  <a:pt x="33998" y="12227"/>
                </a:lnTo>
                <a:lnTo>
                  <a:pt x="32358" y="12078"/>
                </a:lnTo>
                <a:lnTo>
                  <a:pt x="31463" y="11333"/>
                </a:lnTo>
                <a:lnTo>
                  <a:pt x="31463" y="10587"/>
                </a:lnTo>
                <a:lnTo>
                  <a:pt x="30568" y="9991"/>
                </a:lnTo>
                <a:lnTo>
                  <a:pt x="28481" y="9991"/>
                </a:lnTo>
                <a:lnTo>
                  <a:pt x="26244" y="11333"/>
                </a:lnTo>
                <a:lnTo>
                  <a:pt x="24454" y="13420"/>
                </a:lnTo>
                <a:lnTo>
                  <a:pt x="24902" y="14464"/>
                </a:lnTo>
                <a:lnTo>
                  <a:pt x="26692" y="14762"/>
                </a:lnTo>
                <a:lnTo>
                  <a:pt x="26990" y="15210"/>
                </a:lnTo>
                <a:lnTo>
                  <a:pt x="26990" y="15806"/>
                </a:lnTo>
                <a:lnTo>
                  <a:pt x="26542" y="16552"/>
                </a:lnTo>
                <a:lnTo>
                  <a:pt x="25797" y="17745"/>
                </a:lnTo>
                <a:lnTo>
                  <a:pt x="22367" y="21323"/>
                </a:lnTo>
                <a:lnTo>
                  <a:pt x="18789" y="25051"/>
                </a:lnTo>
                <a:lnTo>
                  <a:pt x="18341" y="26095"/>
                </a:lnTo>
                <a:lnTo>
                  <a:pt x="17148" y="26841"/>
                </a:lnTo>
                <a:lnTo>
                  <a:pt x="12675" y="28779"/>
                </a:lnTo>
                <a:lnTo>
                  <a:pt x="12227" y="29525"/>
                </a:lnTo>
                <a:lnTo>
                  <a:pt x="12078" y="32805"/>
                </a:lnTo>
                <a:lnTo>
                  <a:pt x="11482" y="35489"/>
                </a:lnTo>
                <a:lnTo>
                  <a:pt x="8201" y="38024"/>
                </a:lnTo>
                <a:lnTo>
                  <a:pt x="4921" y="40410"/>
                </a:lnTo>
                <a:lnTo>
                  <a:pt x="4175" y="42050"/>
                </a:lnTo>
                <a:lnTo>
                  <a:pt x="3579" y="43690"/>
                </a:lnTo>
                <a:lnTo>
                  <a:pt x="2535" y="45778"/>
                </a:lnTo>
                <a:lnTo>
                  <a:pt x="2237" y="46822"/>
                </a:lnTo>
                <a:lnTo>
                  <a:pt x="4026" y="48462"/>
                </a:lnTo>
                <a:lnTo>
                  <a:pt x="3728" y="49953"/>
                </a:lnTo>
                <a:lnTo>
                  <a:pt x="3281" y="51892"/>
                </a:lnTo>
                <a:lnTo>
                  <a:pt x="1640" y="53234"/>
                </a:lnTo>
                <a:lnTo>
                  <a:pt x="0" y="54128"/>
                </a:lnTo>
                <a:lnTo>
                  <a:pt x="0" y="56216"/>
                </a:lnTo>
                <a:lnTo>
                  <a:pt x="895" y="56514"/>
                </a:lnTo>
                <a:lnTo>
                  <a:pt x="2982" y="56365"/>
                </a:lnTo>
                <a:lnTo>
                  <a:pt x="5964" y="54874"/>
                </a:lnTo>
                <a:lnTo>
                  <a:pt x="7903" y="52786"/>
                </a:lnTo>
                <a:lnTo>
                  <a:pt x="6710" y="50848"/>
                </a:lnTo>
                <a:lnTo>
                  <a:pt x="6561" y="50550"/>
                </a:lnTo>
                <a:lnTo>
                  <a:pt x="6859" y="50102"/>
                </a:lnTo>
                <a:lnTo>
                  <a:pt x="9245" y="48015"/>
                </a:lnTo>
                <a:lnTo>
                  <a:pt x="12078" y="46673"/>
                </a:lnTo>
                <a:lnTo>
                  <a:pt x="15955" y="46524"/>
                </a:lnTo>
                <a:lnTo>
                  <a:pt x="20727" y="47120"/>
                </a:lnTo>
                <a:lnTo>
                  <a:pt x="21174" y="47567"/>
                </a:lnTo>
                <a:lnTo>
                  <a:pt x="20876" y="48760"/>
                </a:lnTo>
                <a:lnTo>
                  <a:pt x="21323" y="50699"/>
                </a:lnTo>
                <a:lnTo>
                  <a:pt x="22218" y="52041"/>
                </a:lnTo>
                <a:lnTo>
                  <a:pt x="21025" y="55769"/>
                </a:lnTo>
                <a:lnTo>
                  <a:pt x="21920" y="56962"/>
                </a:lnTo>
                <a:lnTo>
                  <a:pt x="23262" y="58453"/>
                </a:lnTo>
                <a:lnTo>
                  <a:pt x="24306" y="59646"/>
                </a:lnTo>
                <a:lnTo>
                  <a:pt x="25797" y="60839"/>
                </a:lnTo>
                <a:lnTo>
                  <a:pt x="27139" y="62926"/>
                </a:lnTo>
                <a:lnTo>
                  <a:pt x="27586" y="63970"/>
                </a:lnTo>
                <a:lnTo>
                  <a:pt x="28481" y="64716"/>
                </a:lnTo>
                <a:lnTo>
                  <a:pt x="30419" y="65610"/>
                </a:lnTo>
                <a:lnTo>
                  <a:pt x="35638" y="64417"/>
                </a:lnTo>
                <a:lnTo>
                  <a:pt x="38919" y="63374"/>
                </a:lnTo>
                <a:lnTo>
                  <a:pt x="41156" y="62181"/>
                </a:lnTo>
                <a:lnTo>
                  <a:pt x="42646" y="62479"/>
                </a:lnTo>
                <a:lnTo>
                  <a:pt x="47716" y="64119"/>
                </a:lnTo>
                <a:lnTo>
                  <a:pt x="49506" y="63224"/>
                </a:lnTo>
                <a:lnTo>
                  <a:pt x="53234" y="60988"/>
                </a:lnTo>
                <a:lnTo>
                  <a:pt x="53681" y="59646"/>
                </a:lnTo>
                <a:lnTo>
                  <a:pt x="56663" y="55918"/>
                </a:lnTo>
                <a:lnTo>
                  <a:pt x="56663" y="55023"/>
                </a:lnTo>
                <a:lnTo>
                  <a:pt x="55470" y="52637"/>
                </a:lnTo>
                <a:lnTo>
                  <a:pt x="55918" y="52190"/>
                </a:lnTo>
                <a:lnTo>
                  <a:pt x="59496" y="49804"/>
                </a:lnTo>
                <a:lnTo>
                  <a:pt x="61286" y="47567"/>
                </a:lnTo>
                <a:lnTo>
                  <a:pt x="63075" y="46225"/>
                </a:lnTo>
                <a:lnTo>
                  <a:pt x="64417" y="46225"/>
                </a:lnTo>
                <a:lnTo>
                  <a:pt x="64865" y="46673"/>
                </a:lnTo>
                <a:lnTo>
                  <a:pt x="65014" y="47567"/>
                </a:lnTo>
                <a:lnTo>
                  <a:pt x="64865" y="51743"/>
                </a:lnTo>
                <a:lnTo>
                  <a:pt x="65461" y="53085"/>
                </a:lnTo>
                <a:lnTo>
                  <a:pt x="68294" y="55918"/>
                </a:lnTo>
                <a:lnTo>
                  <a:pt x="70233" y="57707"/>
                </a:lnTo>
                <a:lnTo>
                  <a:pt x="74855" y="58751"/>
                </a:lnTo>
                <a:lnTo>
                  <a:pt x="75154" y="59347"/>
                </a:lnTo>
                <a:lnTo>
                  <a:pt x="73811" y="61584"/>
                </a:lnTo>
                <a:lnTo>
                  <a:pt x="76644" y="64268"/>
                </a:lnTo>
                <a:lnTo>
                  <a:pt x="77092" y="66207"/>
                </a:lnTo>
                <a:lnTo>
                  <a:pt x="78434" y="67251"/>
                </a:lnTo>
                <a:lnTo>
                  <a:pt x="80372" y="66803"/>
                </a:lnTo>
                <a:lnTo>
                  <a:pt x="80969" y="65759"/>
                </a:lnTo>
                <a:lnTo>
                  <a:pt x="80224" y="63970"/>
                </a:lnTo>
                <a:lnTo>
                  <a:pt x="79627" y="62032"/>
                </a:lnTo>
                <a:lnTo>
                  <a:pt x="79776" y="60988"/>
                </a:lnTo>
                <a:lnTo>
                  <a:pt x="80224" y="59646"/>
                </a:lnTo>
                <a:lnTo>
                  <a:pt x="81565" y="58005"/>
                </a:lnTo>
                <a:lnTo>
                  <a:pt x="84995" y="53979"/>
                </a:lnTo>
                <a:lnTo>
                  <a:pt x="86337" y="51593"/>
                </a:lnTo>
                <a:lnTo>
                  <a:pt x="86486" y="48015"/>
                </a:lnTo>
                <a:lnTo>
                  <a:pt x="86486" y="45182"/>
                </a:lnTo>
                <a:lnTo>
                  <a:pt x="87679" y="44436"/>
                </a:lnTo>
                <a:lnTo>
                  <a:pt x="90214" y="45033"/>
                </a:lnTo>
                <a:lnTo>
                  <a:pt x="90960" y="44883"/>
                </a:lnTo>
                <a:lnTo>
                  <a:pt x="91258" y="46673"/>
                </a:lnTo>
                <a:lnTo>
                  <a:pt x="92302" y="49506"/>
                </a:lnTo>
                <a:lnTo>
                  <a:pt x="93644" y="50997"/>
                </a:lnTo>
                <a:lnTo>
                  <a:pt x="94986" y="51295"/>
                </a:lnTo>
                <a:lnTo>
                  <a:pt x="96477" y="51295"/>
                </a:lnTo>
                <a:lnTo>
                  <a:pt x="100354" y="49655"/>
                </a:lnTo>
                <a:lnTo>
                  <a:pt x="102889" y="48909"/>
                </a:lnTo>
                <a:lnTo>
                  <a:pt x="104380" y="49059"/>
                </a:lnTo>
                <a:lnTo>
                  <a:pt x="105275" y="50252"/>
                </a:lnTo>
                <a:lnTo>
                  <a:pt x="107064" y="53234"/>
                </a:lnTo>
                <a:lnTo>
                  <a:pt x="108108" y="53681"/>
                </a:lnTo>
                <a:lnTo>
                  <a:pt x="109301" y="53234"/>
                </a:lnTo>
                <a:lnTo>
                  <a:pt x="109748" y="52786"/>
                </a:lnTo>
                <a:lnTo>
                  <a:pt x="109450" y="51593"/>
                </a:lnTo>
                <a:lnTo>
                  <a:pt x="108853" y="49059"/>
                </a:lnTo>
                <a:lnTo>
                  <a:pt x="108108" y="46971"/>
                </a:lnTo>
                <a:lnTo>
                  <a:pt x="107213" y="46076"/>
                </a:lnTo>
                <a:lnTo>
                  <a:pt x="107064" y="44883"/>
                </a:lnTo>
                <a:lnTo>
                  <a:pt x="107660" y="42647"/>
                </a:lnTo>
                <a:lnTo>
                  <a:pt x="108257" y="40857"/>
                </a:lnTo>
                <a:lnTo>
                  <a:pt x="109599" y="40410"/>
                </a:lnTo>
                <a:lnTo>
                  <a:pt x="111090" y="40112"/>
                </a:lnTo>
                <a:lnTo>
                  <a:pt x="113178" y="42050"/>
                </a:lnTo>
                <a:lnTo>
                  <a:pt x="115563" y="42647"/>
                </a:lnTo>
                <a:lnTo>
                  <a:pt x="117353" y="42498"/>
                </a:lnTo>
                <a:lnTo>
                  <a:pt x="117651" y="41454"/>
                </a:lnTo>
                <a:lnTo>
                  <a:pt x="117502" y="40261"/>
                </a:lnTo>
                <a:lnTo>
                  <a:pt x="116458" y="38621"/>
                </a:lnTo>
                <a:lnTo>
                  <a:pt x="116607" y="36235"/>
                </a:lnTo>
                <a:lnTo>
                  <a:pt x="117949" y="3176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9" name="Sweden__">
            <a:extLst>
              <a:ext uri="{FF2B5EF4-FFF2-40B4-BE49-F238E27FC236}">
                <a16:creationId xmlns:a16="http://schemas.microsoft.com/office/drawing/2014/main" id="{2B4C0918-C9D7-4DFC-3DEA-7EFB9B9FB07E}"/>
              </a:ext>
            </a:extLst>
          </p:cNvPr>
          <p:cNvSpPr/>
          <p:nvPr/>
        </p:nvSpPr>
        <p:spPr>
          <a:xfrm>
            <a:off x="6295814" y="1738010"/>
            <a:ext cx="342067" cy="628569"/>
          </a:xfrm>
          <a:custGeom>
            <a:avLst/>
            <a:gdLst>
              <a:gd name="connsiteX0" fmla="*/ 203541 w 342067"/>
              <a:gd name="connsiteY0" fmla="*/ 485814 h 585571"/>
              <a:gd name="connsiteX1" fmla="*/ 202050 w 342067"/>
              <a:gd name="connsiteY1" fmla="*/ 486410 h 585571"/>
              <a:gd name="connsiteX2" fmla="*/ 201155 w 342067"/>
              <a:gd name="connsiteY2" fmla="*/ 489094 h 585571"/>
              <a:gd name="connsiteX3" fmla="*/ 198919 w 342067"/>
              <a:gd name="connsiteY3" fmla="*/ 487902 h 585571"/>
              <a:gd name="connsiteX4" fmla="*/ 193998 w 342067"/>
              <a:gd name="connsiteY4" fmla="*/ 489244 h 585571"/>
              <a:gd name="connsiteX5" fmla="*/ 190568 w 342067"/>
              <a:gd name="connsiteY5" fmla="*/ 492226 h 585571"/>
              <a:gd name="connsiteX6" fmla="*/ 187288 w 342067"/>
              <a:gd name="connsiteY6" fmla="*/ 496252 h 585571"/>
              <a:gd name="connsiteX7" fmla="*/ 185200 w 342067"/>
              <a:gd name="connsiteY7" fmla="*/ 498041 h 585571"/>
              <a:gd name="connsiteX8" fmla="*/ 183411 w 342067"/>
              <a:gd name="connsiteY8" fmla="*/ 500129 h 585571"/>
              <a:gd name="connsiteX9" fmla="*/ 183411 w 342067"/>
              <a:gd name="connsiteY9" fmla="*/ 504453 h 585571"/>
              <a:gd name="connsiteX10" fmla="*/ 183858 w 342067"/>
              <a:gd name="connsiteY10" fmla="*/ 508778 h 585571"/>
              <a:gd name="connsiteX11" fmla="*/ 182665 w 342067"/>
              <a:gd name="connsiteY11" fmla="*/ 511462 h 585571"/>
              <a:gd name="connsiteX12" fmla="*/ 184156 w 342067"/>
              <a:gd name="connsiteY12" fmla="*/ 513847 h 585571"/>
              <a:gd name="connsiteX13" fmla="*/ 185349 w 342067"/>
              <a:gd name="connsiteY13" fmla="*/ 516979 h 585571"/>
              <a:gd name="connsiteX14" fmla="*/ 187288 w 342067"/>
              <a:gd name="connsiteY14" fmla="*/ 518917 h 585571"/>
              <a:gd name="connsiteX15" fmla="*/ 185200 w 342067"/>
              <a:gd name="connsiteY15" fmla="*/ 521751 h 585571"/>
              <a:gd name="connsiteX16" fmla="*/ 183560 w 342067"/>
              <a:gd name="connsiteY16" fmla="*/ 525329 h 585571"/>
              <a:gd name="connsiteX17" fmla="*/ 186244 w 342067"/>
              <a:gd name="connsiteY17" fmla="*/ 524882 h 585571"/>
              <a:gd name="connsiteX18" fmla="*/ 188630 w 342067"/>
              <a:gd name="connsiteY18" fmla="*/ 523092 h 585571"/>
              <a:gd name="connsiteX19" fmla="*/ 189823 w 342067"/>
              <a:gd name="connsiteY19" fmla="*/ 518768 h 585571"/>
              <a:gd name="connsiteX20" fmla="*/ 192208 w 342067"/>
              <a:gd name="connsiteY20" fmla="*/ 515786 h 585571"/>
              <a:gd name="connsiteX21" fmla="*/ 193848 w 342067"/>
              <a:gd name="connsiteY21" fmla="*/ 514444 h 585571"/>
              <a:gd name="connsiteX22" fmla="*/ 198024 w 342067"/>
              <a:gd name="connsiteY22" fmla="*/ 512655 h 585571"/>
              <a:gd name="connsiteX23" fmla="*/ 199217 w 342067"/>
              <a:gd name="connsiteY23" fmla="*/ 509523 h 585571"/>
              <a:gd name="connsiteX24" fmla="*/ 200261 w 342067"/>
              <a:gd name="connsiteY24" fmla="*/ 508032 h 585571"/>
              <a:gd name="connsiteX25" fmla="*/ 201751 w 342067"/>
              <a:gd name="connsiteY25" fmla="*/ 506988 h 585571"/>
              <a:gd name="connsiteX26" fmla="*/ 203392 w 342067"/>
              <a:gd name="connsiteY26" fmla="*/ 506541 h 585571"/>
              <a:gd name="connsiteX27" fmla="*/ 200261 w 342067"/>
              <a:gd name="connsiteY27" fmla="*/ 503260 h 585571"/>
              <a:gd name="connsiteX28" fmla="*/ 200857 w 342067"/>
              <a:gd name="connsiteY28" fmla="*/ 494463 h 585571"/>
              <a:gd name="connsiteX29" fmla="*/ 202497 w 342067"/>
              <a:gd name="connsiteY29" fmla="*/ 493568 h 585571"/>
              <a:gd name="connsiteX30" fmla="*/ 204287 w 342067"/>
              <a:gd name="connsiteY30" fmla="*/ 493121 h 585571"/>
              <a:gd name="connsiteX31" fmla="*/ 205629 w 342067"/>
              <a:gd name="connsiteY31" fmla="*/ 490287 h 585571"/>
              <a:gd name="connsiteX32" fmla="*/ 207865 w 342067"/>
              <a:gd name="connsiteY32" fmla="*/ 489393 h 585571"/>
              <a:gd name="connsiteX33" fmla="*/ 204734 w 342067"/>
              <a:gd name="connsiteY33" fmla="*/ 486858 h 585571"/>
              <a:gd name="connsiteX34" fmla="*/ 203243 w 342067"/>
              <a:gd name="connsiteY34" fmla="*/ 486261 h 585571"/>
              <a:gd name="connsiteX35" fmla="*/ 155825 w 342067"/>
              <a:gd name="connsiteY35" fmla="*/ 508927 h 585571"/>
              <a:gd name="connsiteX36" fmla="*/ 154184 w 342067"/>
              <a:gd name="connsiteY36" fmla="*/ 508479 h 585571"/>
              <a:gd name="connsiteX37" fmla="*/ 153439 w 342067"/>
              <a:gd name="connsiteY37" fmla="*/ 509523 h 585571"/>
              <a:gd name="connsiteX38" fmla="*/ 152544 w 342067"/>
              <a:gd name="connsiteY38" fmla="*/ 512207 h 585571"/>
              <a:gd name="connsiteX39" fmla="*/ 151053 w 342067"/>
              <a:gd name="connsiteY39" fmla="*/ 515189 h 585571"/>
              <a:gd name="connsiteX40" fmla="*/ 150009 w 342067"/>
              <a:gd name="connsiteY40" fmla="*/ 518470 h 585571"/>
              <a:gd name="connsiteX41" fmla="*/ 146430 w 342067"/>
              <a:gd name="connsiteY41" fmla="*/ 525926 h 585571"/>
              <a:gd name="connsiteX42" fmla="*/ 143896 w 342067"/>
              <a:gd name="connsiteY42" fmla="*/ 526969 h 585571"/>
              <a:gd name="connsiteX43" fmla="*/ 138229 w 342067"/>
              <a:gd name="connsiteY43" fmla="*/ 539048 h 585571"/>
              <a:gd name="connsiteX44" fmla="*/ 137782 w 342067"/>
              <a:gd name="connsiteY44" fmla="*/ 542328 h 585571"/>
              <a:gd name="connsiteX45" fmla="*/ 137782 w 342067"/>
              <a:gd name="connsiteY45" fmla="*/ 549038 h 585571"/>
              <a:gd name="connsiteX46" fmla="*/ 138826 w 342067"/>
              <a:gd name="connsiteY46" fmla="*/ 551573 h 585571"/>
              <a:gd name="connsiteX47" fmla="*/ 140018 w 342067"/>
              <a:gd name="connsiteY47" fmla="*/ 551573 h 585571"/>
              <a:gd name="connsiteX48" fmla="*/ 141360 w 342067"/>
              <a:gd name="connsiteY48" fmla="*/ 549784 h 585571"/>
              <a:gd name="connsiteX49" fmla="*/ 147921 w 342067"/>
              <a:gd name="connsiteY49" fmla="*/ 529654 h 585571"/>
              <a:gd name="connsiteX50" fmla="*/ 149562 w 342067"/>
              <a:gd name="connsiteY50" fmla="*/ 528311 h 585571"/>
              <a:gd name="connsiteX51" fmla="*/ 150755 w 342067"/>
              <a:gd name="connsiteY51" fmla="*/ 522645 h 585571"/>
              <a:gd name="connsiteX52" fmla="*/ 155228 w 342067"/>
              <a:gd name="connsiteY52" fmla="*/ 513847 h 585571"/>
              <a:gd name="connsiteX53" fmla="*/ 155228 w 342067"/>
              <a:gd name="connsiteY53" fmla="*/ 512953 h 585571"/>
              <a:gd name="connsiteX54" fmla="*/ 155228 w 342067"/>
              <a:gd name="connsiteY54" fmla="*/ 510865 h 585571"/>
              <a:gd name="connsiteX55" fmla="*/ 157017 w 342067"/>
              <a:gd name="connsiteY55" fmla="*/ 509374 h 585571"/>
              <a:gd name="connsiteX56" fmla="*/ 156272 w 342067"/>
              <a:gd name="connsiteY56" fmla="*/ 508927 h 585571"/>
              <a:gd name="connsiteX57" fmla="*/ 192506 w 342067"/>
              <a:gd name="connsiteY57" fmla="*/ 438097 h 585571"/>
              <a:gd name="connsiteX58" fmla="*/ 191910 w 342067"/>
              <a:gd name="connsiteY58" fmla="*/ 438097 h 585571"/>
              <a:gd name="connsiteX59" fmla="*/ 190121 w 342067"/>
              <a:gd name="connsiteY59" fmla="*/ 438694 h 585571"/>
              <a:gd name="connsiteX60" fmla="*/ 189524 w 342067"/>
              <a:gd name="connsiteY60" fmla="*/ 439439 h 585571"/>
              <a:gd name="connsiteX61" fmla="*/ 188779 w 342067"/>
              <a:gd name="connsiteY61" fmla="*/ 441378 h 585571"/>
              <a:gd name="connsiteX62" fmla="*/ 189375 w 342067"/>
              <a:gd name="connsiteY62" fmla="*/ 441378 h 585571"/>
              <a:gd name="connsiteX63" fmla="*/ 190568 w 342067"/>
              <a:gd name="connsiteY63" fmla="*/ 441080 h 585571"/>
              <a:gd name="connsiteX64" fmla="*/ 192358 w 342067"/>
              <a:gd name="connsiteY64" fmla="*/ 437948 h 585571"/>
              <a:gd name="connsiteX65" fmla="*/ 338937 w 342067"/>
              <a:gd name="connsiteY65" fmla="*/ 142851 h 585571"/>
              <a:gd name="connsiteX66" fmla="*/ 337445 w 342067"/>
              <a:gd name="connsiteY66" fmla="*/ 139571 h 585571"/>
              <a:gd name="connsiteX67" fmla="*/ 335209 w 342067"/>
              <a:gd name="connsiteY67" fmla="*/ 135545 h 585571"/>
              <a:gd name="connsiteX68" fmla="*/ 331034 w 342067"/>
              <a:gd name="connsiteY68" fmla="*/ 133606 h 585571"/>
              <a:gd name="connsiteX69" fmla="*/ 330288 w 342067"/>
              <a:gd name="connsiteY69" fmla="*/ 132563 h 585571"/>
              <a:gd name="connsiteX70" fmla="*/ 329692 w 342067"/>
              <a:gd name="connsiteY70" fmla="*/ 130922 h 585571"/>
              <a:gd name="connsiteX71" fmla="*/ 329692 w 342067"/>
              <a:gd name="connsiteY71" fmla="*/ 128536 h 585571"/>
              <a:gd name="connsiteX72" fmla="*/ 328946 w 342067"/>
              <a:gd name="connsiteY72" fmla="*/ 125107 h 585571"/>
              <a:gd name="connsiteX73" fmla="*/ 328946 w 342067"/>
              <a:gd name="connsiteY73" fmla="*/ 122274 h 585571"/>
              <a:gd name="connsiteX74" fmla="*/ 329692 w 342067"/>
              <a:gd name="connsiteY74" fmla="*/ 120484 h 585571"/>
              <a:gd name="connsiteX75" fmla="*/ 331481 w 342067"/>
              <a:gd name="connsiteY75" fmla="*/ 119291 h 585571"/>
              <a:gd name="connsiteX76" fmla="*/ 334016 w 342067"/>
              <a:gd name="connsiteY76" fmla="*/ 116011 h 585571"/>
              <a:gd name="connsiteX77" fmla="*/ 334612 w 342067"/>
              <a:gd name="connsiteY77" fmla="*/ 113625 h 585571"/>
              <a:gd name="connsiteX78" fmla="*/ 334612 w 342067"/>
              <a:gd name="connsiteY78" fmla="*/ 110046 h 585571"/>
              <a:gd name="connsiteX79" fmla="*/ 335954 w 342067"/>
              <a:gd name="connsiteY79" fmla="*/ 106915 h 585571"/>
              <a:gd name="connsiteX80" fmla="*/ 337297 w 342067"/>
              <a:gd name="connsiteY80" fmla="*/ 105275 h 585571"/>
              <a:gd name="connsiteX81" fmla="*/ 336998 w 342067"/>
              <a:gd name="connsiteY81" fmla="*/ 103933 h 585571"/>
              <a:gd name="connsiteX82" fmla="*/ 336104 w 342067"/>
              <a:gd name="connsiteY82" fmla="*/ 102143 h 585571"/>
              <a:gd name="connsiteX83" fmla="*/ 334165 w 342067"/>
              <a:gd name="connsiteY83" fmla="*/ 99608 h 585571"/>
              <a:gd name="connsiteX84" fmla="*/ 331332 w 342067"/>
              <a:gd name="connsiteY84" fmla="*/ 96477 h 585571"/>
              <a:gd name="connsiteX85" fmla="*/ 329244 w 342067"/>
              <a:gd name="connsiteY85" fmla="*/ 93495 h 585571"/>
              <a:gd name="connsiteX86" fmla="*/ 328350 w 342067"/>
              <a:gd name="connsiteY86" fmla="*/ 90661 h 585571"/>
              <a:gd name="connsiteX87" fmla="*/ 327902 w 342067"/>
              <a:gd name="connsiteY87" fmla="*/ 88126 h 585571"/>
              <a:gd name="connsiteX88" fmla="*/ 327902 w 342067"/>
              <a:gd name="connsiteY88" fmla="*/ 85741 h 585571"/>
              <a:gd name="connsiteX89" fmla="*/ 328797 w 342067"/>
              <a:gd name="connsiteY89" fmla="*/ 84100 h 585571"/>
              <a:gd name="connsiteX90" fmla="*/ 331481 w 342067"/>
              <a:gd name="connsiteY90" fmla="*/ 82162 h 585571"/>
              <a:gd name="connsiteX91" fmla="*/ 331779 w 342067"/>
              <a:gd name="connsiteY91" fmla="*/ 81267 h 585571"/>
              <a:gd name="connsiteX92" fmla="*/ 330736 w 342067"/>
              <a:gd name="connsiteY92" fmla="*/ 76794 h 585571"/>
              <a:gd name="connsiteX93" fmla="*/ 328797 w 342067"/>
              <a:gd name="connsiteY93" fmla="*/ 76048 h 585571"/>
              <a:gd name="connsiteX94" fmla="*/ 325517 w 342067"/>
              <a:gd name="connsiteY94" fmla="*/ 75601 h 585571"/>
              <a:gd name="connsiteX95" fmla="*/ 323727 w 342067"/>
              <a:gd name="connsiteY95" fmla="*/ 75601 h 585571"/>
              <a:gd name="connsiteX96" fmla="*/ 323429 w 342067"/>
              <a:gd name="connsiteY96" fmla="*/ 75154 h 585571"/>
              <a:gd name="connsiteX97" fmla="*/ 323429 w 342067"/>
              <a:gd name="connsiteY97" fmla="*/ 74259 h 585571"/>
              <a:gd name="connsiteX98" fmla="*/ 323727 w 342067"/>
              <a:gd name="connsiteY98" fmla="*/ 72469 h 585571"/>
              <a:gd name="connsiteX99" fmla="*/ 324771 w 342067"/>
              <a:gd name="connsiteY99" fmla="*/ 70382 h 585571"/>
              <a:gd name="connsiteX100" fmla="*/ 325666 w 342067"/>
              <a:gd name="connsiteY100" fmla="*/ 69040 h 585571"/>
              <a:gd name="connsiteX101" fmla="*/ 325666 w 342067"/>
              <a:gd name="connsiteY101" fmla="*/ 67847 h 585571"/>
              <a:gd name="connsiteX102" fmla="*/ 324771 w 342067"/>
              <a:gd name="connsiteY102" fmla="*/ 63970 h 585571"/>
              <a:gd name="connsiteX103" fmla="*/ 324473 w 342067"/>
              <a:gd name="connsiteY103" fmla="*/ 59198 h 585571"/>
              <a:gd name="connsiteX104" fmla="*/ 324771 w 342067"/>
              <a:gd name="connsiteY104" fmla="*/ 55470 h 585571"/>
              <a:gd name="connsiteX105" fmla="*/ 328200 w 342067"/>
              <a:gd name="connsiteY105" fmla="*/ 52786 h 585571"/>
              <a:gd name="connsiteX106" fmla="*/ 328200 w 342067"/>
              <a:gd name="connsiteY106" fmla="*/ 51743 h 585571"/>
              <a:gd name="connsiteX107" fmla="*/ 324025 w 342067"/>
              <a:gd name="connsiteY107" fmla="*/ 48760 h 585571"/>
              <a:gd name="connsiteX108" fmla="*/ 320894 w 342067"/>
              <a:gd name="connsiteY108" fmla="*/ 45331 h 585571"/>
              <a:gd name="connsiteX109" fmla="*/ 319850 w 342067"/>
              <a:gd name="connsiteY109" fmla="*/ 43392 h 585571"/>
              <a:gd name="connsiteX110" fmla="*/ 316272 w 342067"/>
              <a:gd name="connsiteY110" fmla="*/ 43094 h 585571"/>
              <a:gd name="connsiteX111" fmla="*/ 314035 w 342067"/>
              <a:gd name="connsiteY111" fmla="*/ 37279 h 585571"/>
              <a:gd name="connsiteX112" fmla="*/ 310754 w 342067"/>
              <a:gd name="connsiteY112" fmla="*/ 34445 h 585571"/>
              <a:gd name="connsiteX113" fmla="*/ 307623 w 342067"/>
              <a:gd name="connsiteY113" fmla="*/ 32060 h 585571"/>
              <a:gd name="connsiteX114" fmla="*/ 305684 w 342067"/>
              <a:gd name="connsiteY114" fmla="*/ 30867 h 585571"/>
              <a:gd name="connsiteX115" fmla="*/ 294650 w 342067"/>
              <a:gd name="connsiteY115" fmla="*/ 27437 h 585571"/>
              <a:gd name="connsiteX116" fmla="*/ 290325 w 342067"/>
              <a:gd name="connsiteY116" fmla="*/ 26841 h 585571"/>
              <a:gd name="connsiteX117" fmla="*/ 285107 w 342067"/>
              <a:gd name="connsiteY117" fmla="*/ 24753 h 585571"/>
              <a:gd name="connsiteX118" fmla="*/ 281230 w 342067"/>
              <a:gd name="connsiteY118" fmla="*/ 22218 h 585571"/>
              <a:gd name="connsiteX119" fmla="*/ 277949 w 342067"/>
              <a:gd name="connsiteY119" fmla="*/ 20578 h 585571"/>
              <a:gd name="connsiteX120" fmla="*/ 275116 w 342067"/>
              <a:gd name="connsiteY120" fmla="*/ 18490 h 585571"/>
              <a:gd name="connsiteX121" fmla="*/ 271090 w 342067"/>
              <a:gd name="connsiteY121" fmla="*/ 16552 h 585571"/>
              <a:gd name="connsiteX122" fmla="*/ 269897 w 342067"/>
              <a:gd name="connsiteY122" fmla="*/ 14911 h 585571"/>
              <a:gd name="connsiteX123" fmla="*/ 265573 w 342067"/>
              <a:gd name="connsiteY123" fmla="*/ 11929 h 585571"/>
              <a:gd name="connsiteX124" fmla="*/ 263634 w 342067"/>
              <a:gd name="connsiteY124" fmla="*/ 9991 h 585571"/>
              <a:gd name="connsiteX125" fmla="*/ 256626 w 342067"/>
              <a:gd name="connsiteY125" fmla="*/ 6263 h 585571"/>
              <a:gd name="connsiteX126" fmla="*/ 256327 w 342067"/>
              <a:gd name="connsiteY126" fmla="*/ 4772 h 585571"/>
              <a:gd name="connsiteX127" fmla="*/ 256327 w 342067"/>
              <a:gd name="connsiteY127" fmla="*/ 3281 h 585571"/>
              <a:gd name="connsiteX128" fmla="*/ 256029 w 342067"/>
              <a:gd name="connsiteY128" fmla="*/ 2684 h 585571"/>
              <a:gd name="connsiteX129" fmla="*/ 248872 w 342067"/>
              <a:gd name="connsiteY129" fmla="*/ 0 h 585571"/>
              <a:gd name="connsiteX130" fmla="*/ 245442 w 342067"/>
              <a:gd name="connsiteY130" fmla="*/ 0 h 585571"/>
              <a:gd name="connsiteX131" fmla="*/ 235601 w 342067"/>
              <a:gd name="connsiteY131" fmla="*/ 746 h 585571"/>
              <a:gd name="connsiteX132" fmla="*/ 239925 w 342067"/>
              <a:gd name="connsiteY132" fmla="*/ 4921 h 585571"/>
              <a:gd name="connsiteX133" fmla="*/ 241416 w 342067"/>
              <a:gd name="connsiteY133" fmla="*/ 6561 h 585571"/>
              <a:gd name="connsiteX134" fmla="*/ 241714 w 342067"/>
              <a:gd name="connsiteY134" fmla="*/ 8947 h 585571"/>
              <a:gd name="connsiteX135" fmla="*/ 240969 w 342067"/>
              <a:gd name="connsiteY135" fmla="*/ 13569 h 585571"/>
              <a:gd name="connsiteX136" fmla="*/ 238881 w 342067"/>
              <a:gd name="connsiteY136" fmla="*/ 17446 h 585571"/>
              <a:gd name="connsiteX137" fmla="*/ 236495 w 342067"/>
              <a:gd name="connsiteY137" fmla="*/ 20578 h 585571"/>
              <a:gd name="connsiteX138" fmla="*/ 231724 w 342067"/>
              <a:gd name="connsiteY138" fmla="*/ 23709 h 585571"/>
              <a:gd name="connsiteX139" fmla="*/ 238881 w 342067"/>
              <a:gd name="connsiteY139" fmla="*/ 26841 h 585571"/>
              <a:gd name="connsiteX140" fmla="*/ 234109 w 342067"/>
              <a:gd name="connsiteY140" fmla="*/ 31016 h 585571"/>
              <a:gd name="connsiteX141" fmla="*/ 231873 w 342067"/>
              <a:gd name="connsiteY141" fmla="*/ 32656 h 585571"/>
              <a:gd name="connsiteX142" fmla="*/ 229189 w 342067"/>
              <a:gd name="connsiteY142" fmla="*/ 32358 h 585571"/>
              <a:gd name="connsiteX143" fmla="*/ 224417 w 342067"/>
              <a:gd name="connsiteY143" fmla="*/ 30867 h 585571"/>
              <a:gd name="connsiteX144" fmla="*/ 213084 w 342067"/>
              <a:gd name="connsiteY144" fmla="*/ 27437 h 585571"/>
              <a:gd name="connsiteX145" fmla="*/ 207716 w 342067"/>
              <a:gd name="connsiteY145" fmla="*/ 26095 h 585571"/>
              <a:gd name="connsiteX146" fmla="*/ 202795 w 342067"/>
              <a:gd name="connsiteY146" fmla="*/ 25648 h 585571"/>
              <a:gd name="connsiteX147" fmla="*/ 200261 w 342067"/>
              <a:gd name="connsiteY147" fmla="*/ 25648 h 585571"/>
              <a:gd name="connsiteX148" fmla="*/ 189972 w 342067"/>
              <a:gd name="connsiteY148" fmla="*/ 22665 h 585571"/>
              <a:gd name="connsiteX149" fmla="*/ 188033 w 342067"/>
              <a:gd name="connsiteY149" fmla="*/ 22964 h 585571"/>
              <a:gd name="connsiteX150" fmla="*/ 184305 w 342067"/>
              <a:gd name="connsiteY150" fmla="*/ 24306 h 585571"/>
              <a:gd name="connsiteX151" fmla="*/ 183858 w 342067"/>
              <a:gd name="connsiteY151" fmla="*/ 27139 h 585571"/>
              <a:gd name="connsiteX152" fmla="*/ 184156 w 342067"/>
              <a:gd name="connsiteY152" fmla="*/ 34296 h 585571"/>
              <a:gd name="connsiteX153" fmla="*/ 184753 w 342067"/>
              <a:gd name="connsiteY153" fmla="*/ 39813 h 585571"/>
              <a:gd name="connsiteX154" fmla="*/ 183411 w 342067"/>
              <a:gd name="connsiteY154" fmla="*/ 42945 h 585571"/>
              <a:gd name="connsiteX155" fmla="*/ 182069 w 342067"/>
              <a:gd name="connsiteY155" fmla="*/ 45032 h 585571"/>
              <a:gd name="connsiteX156" fmla="*/ 177894 w 342067"/>
              <a:gd name="connsiteY156" fmla="*/ 50848 h 585571"/>
              <a:gd name="connsiteX157" fmla="*/ 168649 w 342067"/>
              <a:gd name="connsiteY157" fmla="*/ 46822 h 585571"/>
              <a:gd name="connsiteX158" fmla="*/ 162386 w 342067"/>
              <a:gd name="connsiteY158" fmla="*/ 44138 h 585571"/>
              <a:gd name="connsiteX159" fmla="*/ 158360 w 342067"/>
              <a:gd name="connsiteY159" fmla="*/ 47567 h 585571"/>
              <a:gd name="connsiteX160" fmla="*/ 148220 w 342067"/>
              <a:gd name="connsiteY160" fmla="*/ 53979 h 585571"/>
              <a:gd name="connsiteX161" fmla="*/ 143001 w 342067"/>
              <a:gd name="connsiteY161" fmla="*/ 66505 h 585571"/>
              <a:gd name="connsiteX162" fmla="*/ 142702 w 342067"/>
              <a:gd name="connsiteY162" fmla="*/ 66952 h 585571"/>
              <a:gd name="connsiteX163" fmla="*/ 139571 w 342067"/>
              <a:gd name="connsiteY163" fmla="*/ 70084 h 585571"/>
              <a:gd name="connsiteX164" fmla="*/ 135694 w 342067"/>
              <a:gd name="connsiteY164" fmla="*/ 71575 h 585571"/>
              <a:gd name="connsiteX165" fmla="*/ 132712 w 342067"/>
              <a:gd name="connsiteY165" fmla="*/ 72320 h 585571"/>
              <a:gd name="connsiteX166" fmla="*/ 130922 w 342067"/>
              <a:gd name="connsiteY166" fmla="*/ 76048 h 585571"/>
              <a:gd name="connsiteX167" fmla="*/ 134949 w 342067"/>
              <a:gd name="connsiteY167" fmla="*/ 81416 h 585571"/>
              <a:gd name="connsiteX168" fmla="*/ 137036 w 342067"/>
              <a:gd name="connsiteY168" fmla="*/ 84249 h 585571"/>
              <a:gd name="connsiteX169" fmla="*/ 138975 w 342067"/>
              <a:gd name="connsiteY169" fmla="*/ 88723 h 585571"/>
              <a:gd name="connsiteX170" fmla="*/ 138676 w 342067"/>
              <a:gd name="connsiteY170" fmla="*/ 91556 h 585571"/>
              <a:gd name="connsiteX171" fmla="*/ 138229 w 342067"/>
              <a:gd name="connsiteY171" fmla="*/ 93345 h 585571"/>
              <a:gd name="connsiteX172" fmla="*/ 133905 w 342067"/>
              <a:gd name="connsiteY172" fmla="*/ 96924 h 585571"/>
              <a:gd name="connsiteX173" fmla="*/ 124660 w 342067"/>
              <a:gd name="connsiteY173" fmla="*/ 106468 h 585571"/>
              <a:gd name="connsiteX174" fmla="*/ 116011 w 342067"/>
              <a:gd name="connsiteY174" fmla="*/ 116458 h 585571"/>
              <a:gd name="connsiteX175" fmla="*/ 112432 w 342067"/>
              <a:gd name="connsiteY175" fmla="*/ 119291 h 585571"/>
              <a:gd name="connsiteX176" fmla="*/ 114073 w 342067"/>
              <a:gd name="connsiteY176" fmla="*/ 127791 h 585571"/>
              <a:gd name="connsiteX177" fmla="*/ 111240 w 342067"/>
              <a:gd name="connsiteY177" fmla="*/ 130326 h 585571"/>
              <a:gd name="connsiteX178" fmla="*/ 105424 w 342067"/>
              <a:gd name="connsiteY178" fmla="*/ 133159 h 585571"/>
              <a:gd name="connsiteX179" fmla="*/ 102442 w 342067"/>
              <a:gd name="connsiteY179" fmla="*/ 134203 h 585571"/>
              <a:gd name="connsiteX180" fmla="*/ 99161 w 342067"/>
              <a:gd name="connsiteY180" fmla="*/ 134799 h 585571"/>
              <a:gd name="connsiteX181" fmla="*/ 89320 w 342067"/>
              <a:gd name="connsiteY181" fmla="*/ 135843 h 585571"/>
              <a:gd name="connsiteX182" fmla="*/ 91109 w 342067"/>
              <a:gd name="connsiteY182" fmla="*/ 144790 h 585571"/>
              <a:gd name="connsiteX183" fmla="*/ 91706 w 342067"/>
              <a:gd name="connsiteY183" fmla="*/ 148816 h 585571"/>
              <a:gd name="connsiteX184" fmla="*/ 91706 w 342067"/>
              <a:gd name="connsiteY184" fmla="*/ 151202 h 585571"/>
              <a:gd name="connsiteX185" fmla="*/ 90662 w 342067"/>
              <a:gd name="connsiteY185" fmla="*/ 153438 h 585571"/>
              <a:gd name="connsiteX186" fmla="*/ 89469 w 342067"/>
              <a:gd name="connsiteY186" fmla="*/ 157763 h 585571"/>
              <a:gd name="connsiteX187" fmla="*/ 87679 w 342067"/>
              <a:gd name="connsiteY187" fmla="*/ 173271 h 585571"/>
              <a:gd name="connsiteX188" fmla="*/ 86337 w 342067"/>
              <a:gd name="connsiteY188" fmla="*/ 174911 h 585571"/>
              <a:gd name="connsiteX189" fmla="*/ 84399 w 342067"/>
              <a:gd name="connsiteY189" fmla="*/ 179086 h 585571"/>
              <a:gd name="connsiteX190" fmla="*/ 78136 w 342067"/>
              <a:gd name="connsiteY190" fmla="*/ 189077 h 585571"/>
              <a:gd name="connsiteX191" fmla="*/ 73066 w 342067"/>
              <a:gd name="connsiteY191" fmla="*/ 195787 h 585571"/>
              <a:gd name="connsiteX192" fmla="*/ 65909 w 342067"/>
              <a:gd name="connsiteY192" fmla="*/ 205330 h 585571"/>
              <a:gd name="connsiteX193" fmla="*/ 71724 w 342067"/>
              <a:gd name="connsiteY193" fmla="*/ 208312 h 585571"/>
              <a:gd name="connsiteX194" fmla="*/ 77092 w 342067"/>
              <a:gd name="connsiteY194" fmla="*/ 210549 h 585571"/>
              <a:gd name="connsiteX195" fmla="*/ 78136 w 342067"/>
              <a:gd name="connsiteY195" fmla="*/ 213979 h 585571"/>
              <a:gd name="connsiteX196" fmla="*/ 78882 w 342067"/>
              <a:gd name="connsiteY196" fmla="*/ 219645 h 585571"/>
              <a:gd name="connsiteX197" fmla="*/ 78882 w 342067"/>
              <a:gd name="connsiteY197" fmla="*/ 223522 h 585571"/>
              <a:gd name="connsiteX198" fmla="*/ 76645 w 342067"/>
              <a:gd name="connsiteY198" fmla="*/ 226952 h 585571"/>
              <a:gd name="connsiteX199" fmla="*/ 75004 w 342067"/>
              <a:gd name="connsiteY199" fmla="*/ 229338 h 585571"/>
              <a:gd name="connsiteX200" fmla="*/ 73961 w 342067"/>
              <a:gd name="connsiteY200" fmla="*/ 230531 h 585571"/>
              <a:gd name="connsiteX201" fmla="*/ 66356 w 342067"/>
              <a:gd name="connsiteY201" fmla="*/ 229338 h 585571"/>
              <a:gd name="connsiteX202" fmla="*/ 56664 w 342067"/>
              <a:gd name="connsiteY202" fmla="*/ 227846 h 585571"/>
              <a:gd name="connsiteX203" fmla="*/ 54129 w 342067"/>
              <a:gd name="connsiteY203" fmla="*/ 227846 h 585571"/>
              <a:gd name="connsiteX204" fmla="*/ 48462 w 342067"/>
              <a:gd name="connsiteY204" fmla="*/ 228890 h 585571"/>
              <a:gd name="connsiteX205" fmla="*/ 43392 w 342067"/>
              <a:gd name="connsiteY205" fmla="*/ 231127 h 585571"/>
              <a:gd name="connsiteX206" fmla="*/ 40708 w 342067"/>
              <a:gd name="connsiteY206" fmla="*/ 233065 h 585571"/>
              <a:gd name="connsiteX207" fmla="*/ 39963 w 342067"/>
              <a:gd name="connsiteY207" fmla="*/ 233811 h 585571"/>
              <a:gd name="connsiteX208" fmla="*/ 36533 w 342067"/>
              <a:gd name="connsiteY208" fmla="*/ 237986 h 585571"/>
              <a:gd name="connsiteX209" fmla="*/ 30419 w 342067"/>
              <a:gd name="connsiteY209" fmla="*/ 245591 h 585571"/>
              <a:gd name="connsiteX210" fmla="*/ 27139 w 342067"/>
              <a:gd name="connsiteY210" fmla="*/ 248872 h 585571"/>
              <a:gd name="connsiteX211" fmla="*/ 28183 w 342067"/>
              <a:gd name="connsiteY211" fmla="*/ 253345 h 585571"/>
              <a:gd name="connsiteX212" fmla="*/ 22666 w 342067"/>
              <a:gd name="connsiteY212" fmla="*/ 261994 h 585571"/>
              <a:gd name="connsiteX213" fmla="*/ 26244 w 342067"/>
              <a:gd name="connsiteY213" fmla="*/ 270791 h 585571"/>
              <a:gd name="connsiteX214" fmla="*/ 26244 w 342067"/>
              <a:gd name="connsiteY214" fmla="*/ 271090 h 585571"/>
              <a:gd name="connsiteX215" fmla="*/ 28332 w 342067"/>
              <a:gd name="connsiteY215" fmla="*/ 274668 h 585571"/>
              <a:gd name="connsiteX216" fmla="*/ 26244 w 342067"/>
              <a:gd name="connsiteY216" fmla="*/ 276905 h 585571"/>
              <a:gd name="connsiteX217" fmla="*/ 25350 w 342067"/>
              <a:gd name="connsiteY217" fmla="*/ 278098 h 585571"/>
              <a:gd name="connsiteX218" fmla="*/ 25648 w 342067"/>
              <a:gd name="connsiteY218" fmla="*/ 282124 h 585571"/>
              <a:gd name="connsiteX219" fmla="*/ 26244 w 342067"/>
              <a:gd name="connsiteY219" fmla="*/ 286597 h 585571"/>
              <a:gd name="connsiteX220" fmla="*/ 25797 w 342067"/>
              <a:gd name="connsiteY220" fmla="*/ 289281 h 585571"/>
              <a:gd name="connsiteX221" fmla="*/ 25797 w 342067"/>
              <a:gd name="connsiteY221" fmla="*/ 292264 h 585571"/>
              <a:gd name="connsiteX222" fmla="*/ 30569 w 342067"/>
              <a:gd name="connsiteY222" fmla="*/ 305386 h 585571"/>
              <a:gd name="connsiteX223" fmla="*/ 30569 w 342067"/>
              <a:gd name="connsiteY223" fmla="*/ 308517 h 585571"/>
              <a:gd name="connsiteX224" fmla="*/ 30270 w 342067"/>
              <a:gd name="connsiteY224" fmla="*/ 310456 h 585571"/>
              <a:gd name="connsiteX225" fmla="*/ 28779 w 342067"/>
              <a:gd name="connsiteY225" fmla="*/ 318508 h 585571"/>
              <a:gd name="connsiteX226" fmla="*/ 26692 w 342067"/>
              <a:gd name="connsiteY226" fmla="*/ 329393 h 585571"/>
              <a:gd name="connsiteX227" fmla="*/ 30270 w 342067"/>
              <a:gd name="connsiteY227" fmla="*/ 332226 h 585571"/>
              <a:gd name="connsiteX228" fmla="*/ 35340 w 342067"/>
              <a:gd name="connsiteY228" fmla="*/ 335656 h 585571"/>
              <a:gd name="connsiteX229" fmla="*/ 38174 w 342067"/>
              <a:gd name="connsiteY229" fmla="*/ 336998 h 585571"/>
              <a:gd name="connsiteX230" fmla="*/ 42349 w 342067"/>
              <a:gd name="connsiteY230" fmla="*/ 341024 h 585571"/>
              <a:gd name="connsiteX231" fmla="*/ 45629 w 342067"/>
              <a:gd name="connsiteY231" fmla="*/ 344901 h 585571"/>
              <a:gd name="connsiteX232" fmla="*/ 45182 w 342067"/>
              <a:gd name="connsiteY232" fmla="*/ 347436 h 585571"/>
              <a:gd name="connsiteX233" fmla="*/ 44287 w 342067"/>
              <a:gd name="connsiteY233" fmla="*/ 350269 h 585571"/>
              <a:gd name="connsiteX234" fmla="*/ 42945 w 342067"/>
              <a:gd name="connsiteY234" fmla="*/ 352208 h 585571"/>
              <a:gd name="connsiteX235" fmla="*/ 41603 w 342067"/>
              <a:gd name="connsiteY235" fmla="*/ 354892 h 585571"/>
              <a:gd name="connsiteX236" fmla="*/ 41006 w 342067"/>
              <a:gd name="connsiteY236" fmla="*/ 356979 h 585571"/>
              <a:gd name="connsiteX237" fmla="*/ 40410 w 342067"/>
              <a:gd name="connsiteY237" fmla="*/ 357576 h 585571"/>
              <a:gd name="connsiteX238" fmla="*/ 34744 w 342067"/>
              <a:gd name="connsiteY238" fmla="*/ 357576 h 585571"/>
              <a:gd name="connsiteX239" fmla="*/ 31761 w 342067"/>
              <a:gd name="connsiteY239" fmla="*/ 358620 h 585571"/>
              <a:gd name="connsiteX240" fmla="*/ 30121 w 342067"/>
              <a:gd name="connsiteY240" fmla="*/ 359514 h 585571"/>
              <a:gd name="connsiteX241" fmla="*/ 30718 w 342067"/>
              <a:gd name="connsiteY241" fmla="*/ 364137 h 585571"/>
              <a:gd name="connsiteX242" fmla="*/ 34147 w 342067"/>
              <a:gd name="connsiteY242" fmla="*/ 372636 h 585571"/>
              <a:gd name="connsiteX243" fmla="*/ 36980 w 342067"/>
              <a:gd name="connsiteY243" fmla="*/ 378601 h 585571"/>
              <a:gd name="connsiteX244" fmla="*/ 37875 w 342067"/>
              <a:gd name="connsiteY244" fmla="*/ 382478 h 585571"/>
              <a:gd name="connsiteX245" fmla="*/ 36980 w 342067"/>
              <a:gd name="connsiteY245" fmla="*/ 386504 h 585571"/>
              <a:gd name="connsiteX246" fmla="*/ 35937 w 342067"/>
              <a:gd name="connsiteY246" fmla="*/ 388592 h 585571"/>
              <a:gd name="connsiteX247" fmla="*/ 35937 w 342067"/>
              <a:gd name="connsiteY247" fmla="*/ 391276 h 585571"/>
              <a:gd name="connsiteX248" fmla="*/ 35191 w 342067"/>
              <a:gd name="connsiteY248" fmla="*/ 396644 h 585571"/>
              <a:gd name="connsiteX249" fmla="*/ 32955 w 342067"/>
              <a:gd name="connsiteY249" fmla="*/ 399328 h 585571"/>
              <a:gd name="connsiteX250" fmla="*/ 30121 w 342067"/>
              <a:gd name="connsiteY250" fmla="*/ 402310 h 585571"/>
              <a:gd name="connsiteX251" fmla="*/ 26841 w 342067"/>
              <a:gd name="connsiteY251" fmla="*/ 404547 h 585571"/>
              <a:gd name="connsiteX252" fmla="*/ 24306 w 342067"/>
              <a:gd name="connsiteY252" fmla="*/ 405143 h 585571"/>
              <a:gd name="connsiteX253" fmla="*/ 22069 w 342067"/>
              <a:gd name="connsiteY253" fmla="*/ 405441 h 585571"/>
              <a:gd name="connsiteX254" fmla="*/ 20578 w 342067"/>
              <a:gd name="connsiteY254" fmla="*/ 406634 h 585571"/>
              <a:gd name="connsiteX255" fmla="*/ 19236 w 342067"/>
              <a:gd name="connsiteY255" fmla="*/ 409915 h 585571"/>
              <a:gd name="connsiteX256" fmla="*/ 18043 w 342067"/>
              <a:gd name="connsiteY256" fmla="*/ 413344 h 585571"/>
              <a:gd name="connsiteX257" fmla="*/ 14017 w 342067"/>
              <a:gd name="connsiteY257" fmla="*/ 417669 h 585571"/>
              <a:gd name="connsiteX258" fmla="*/ 14017 w 342067"/>
              <a:gd name="connsiteY258" fmla="*/ 419160 h 585571"/>
              <a:gd name="connsiteX259" fmla="*/ 15657 w 342067"/>
              <a:gd name="connsiteY259" fmla="*/ 424230 h 585571"/>
              <a:gd name="connsiteX260" fmla="*/ 17148 w 342067"/>
              <a:gd name="connsiteY260" fmla="*/ 430045 h 585571"/>
              <a:gd name="connsiteX261" fmla="*/ 15955 w 342067"/>
              <a:gd name="connsiteY261" fmla="*/ 435413 h 585571"/>
              <a:gd name="connsiteX262" fmla="*/ 14911 w 342067"/>
              <a:gd name="connsiteY262" fmla="*/ 441080 h 585571"/>
              <a:gd name="connsiteX263" fmla="*/ 13122 w 342067"/>
              <a:gd name="connsiteY263" fmla="*/ 444808 h 585571"/>
              <a:gd name="connsiteX264" fmla="*/ 10438 w 342067"/>
              <a:gd name="connsiteY264" fmla="*/ 446150 h 585571"/>
              <a:gd name="connsiteX265" fmla="*/ 8500 w 342067"/>
              <a:gd name="connsiteY265" fmla="*/ 445553 h 585571"/>
              <a:gd name="connsiteX266" fmla="*/ 6263 w 342067"/>
              <a:gd name="connsiteY266" fmla="*/ 440483 h 585571"/>
              <a:gd name="connsiteX267" fmla="*/ 3877 w 342067"/>
              <a:gd name="connsiteY267" fmla="*/ 438396 h 585571"/>
              <a:gd name="connsiteX268" fmla="*/ 1193 w 342067"/>
              <a:gd name="connsiteY268" fmla="*/ 438694 h 585571"/>
              <a:gd name="connsiteX269" fmla="*/ 447 w 342067"/>
              <a:gd name="connsiteY269" fmla="*/ 440036 h 585571"/>
              <a:gd name="connsiteX270" fmla="*/ 0 w 342067"/>
              <a:gd name="connsiteY270" fmla="*/ 442273 h 585571"/>
              <a:gd name="connsiteX271" fmla="*/ 597 w 342067"/>
              <a:gd name="connsiteY271" fmla="*/ 444957 h 585571"/>
              <a:gd name="connsiteX272" fmla="*/ 1640 w 342067"/>
              <a:gd name="connsiteY272" fmla="*/ 447193 h 585571"/>
              <a:gd name="connsiteX273" fmla="*/ 2088 w 342067"/>
              <a:gd name="connsiteY273" fmla="*/ 454649 h 585571"/>
              <a:gd name="connsiteX274" fmla="*/ 3281 w 342067"/>
              <a:gd name="connsiteY274" fmla="*/ 462850 h 585571"/>
              <a:gd name="connsiteX275" fmla="*/ 2833 w 342067"/>
              <a:gd name="connsiteY275" fmla="*/ 464938 h 585571"/>
              <a:gd name="connsiteX276" fmla="*/ 2833 w 342067"/>
              <a:gd name="connsiteY276" fmla="*/ 467175 h 585571"/>
              <a:gd name="connsiteX277" fmla="*/ 4921 w 342067"/>
              <a:gd name="connsiteY277" fmla="*/ 466727 h 585571"/>
              <a:gd name="connsiteX278" fmla="*/ 7605 w 342067"/>
              <a:gd name="connsiteY278" fmla="*/ 468368 h 585571"/>
              <a:gd name="connsiteX279" fmla="*/ 8052 w 342067"/>
              <a:gd name="connsiteY279" fmla="*/ 477165 h 585571"/>
              <a:gd name="connsiteX280" fmla="*/ 10736 w 342067"/>
              <a:gd name="connsiteY280" fmla="*/ 481788 h 585571"/>
              <a:gd name="connsiteX281" fmla="*/ 14763 w 342067"/>
              <a:gd name="connsiteY281" fmla="*/ 482832 h 585571"/>
              <a:gd name="connsiteX282" fmla="*/ 15508 w 342067"/>
              <a:gd name="connsiteY282" fmla="*/ 491182 h 585571"/>
              <a:gd name="connsiteX283" fmla="*/ 15508 w 342067"/>
              <a:gd name="connsiteY283" fmla="*/ 492971 h 585571"/>
              <a:gd name="connsiteX284" fmla="*/ 19385 w 342067"/>
              <a:gd name="connsiteY284" fmla="*/ 494463 h 585571"/>
              <a:gd name="connsiteX285" fmla="*/ 19385 w 342067"/>
              <a:gd name="connsiteY285" fmla="*/ 497147 h 585571"/>
              <a:gd name="connsiteX286" fmla="*/ 20429 w 342067"/>
              <a:gd name="connsiteY286" fmla="*/ 500725 h 585571"/>
              <a:gd name="connsiteX287" fmla="*/ 21622 w 342067"/>
              <a:gd name="connsiteY287" fmla="*/ 504453 h 585571"/>
              <a:gd name="connsiteX288" fmla="*/ 24008 w 342067"/>
              <a:gd name="connsiteY288" fmla="*/ 503559 h 585571"/>
              <a:gd name="connsiteX289" fmla="*/ 26542 w 342067"/>
              <a:gd name="connsiteY289" fmla="*/ 512207 h 585571"/>
              <a:gd name="connsiteX290" fmla="*/ 33700 w 342067"/>
              <a:gd name="connsiteY290" fmla="*/ 524882 h 585571"/>
              <a:gd name="connsiteX291" fmla="*/ 37726 w 342067"/>
              <a:gd name="connsiteY291" fmla="*/ 528162 h 585571"/>
              <a:gd name="connsiteX292" fmla="*/ 41603 w 342067"/>
              <a:gd name="connsiteY292" fmla="*/ 534425 h 585571"/>
              <a:gd name="connsiteX293" fmla="*/ 43542 w 342067"/>
              <a:gd name="connsiteY293" fmla="*/ 535022 h 585571"/>
              <a:gd name="connsiteX294" fmla="*/ 45927 w 342067"/>
              <a:gd name="connsiteY294" fmla="*/ 536215 h 585571"/>
              <a:gd name="connsiteX295" fmla="*/ 46822 w 342067"/>
              <a:gd name="connsiteY295" fmla="*/ 540241 h 585571"/>
              <a:gd name="connsiteX296" fmla="*/ 45182 w 342067"/>
              <a:gd name="connsiteY296" fmla="*/ 542776 h 585571"/>
              <a:gd name="connsiteX297" fmla="*/ 42945 w 342067"/>
              <a:gd name="connsiteY297" fmla="*/ 542776 h 585571"/>
              <a:gd name="connsiteX298" fmla="*/ 39814 w 342067"/>
              <a:gd name="connsiteY298" fmla="*/ 543223 h 585571"/>
              <a:gd name="connsiteX299" fmla="*/ 40708 w 342067"/>
              <a:gd name="connsiteY299" fmla="*/ 545460 h 585571"/>
              <a:gd name="connsiteX300" fmla="*/ 42050 w 342067"/>
              <a:gd name="connsiteY300" fmla="*/ 546951 h 585571"/>
              <a:gd name="connsiteX301" fmla="*/ 43542 w 342067"/>
              <a:gd name="connsiteY301" fmla="*/ 550231 h 585571"/>
              <a:gd name="connsiteX302" fmla="*/ 42200 w 342067"/>
              <a:gd name="connsiteY302" fmla="*/ 551126 h 585571"/>
              <a:gd name="connsiteX303" fmla="*/ 41006 w 342067"/>
              <a:gd name="connsiteY303" fmla="*/ 551424 h 585571"/>
              <a:gd name="connsiteX304" fmla="*/ 35788 w 342067"/>
              <a:gd name="connsiteY304" fmla="*/ 549187 h 585571"/>
              <a:gd name="connsiteX305" fmla="*/ 34893 w 342067"/>
              <a:gd name="connsiteY305" fmla="*/ 549187 h 585571"/>
              <a:gd name="connsiteX306" fmla="*/ 36235 w 342067"/>
              <a:gd name="connsiteY306" fmla="*/ 550977 h 585571"/>
              <a:gd name="connsiteX307" fmla="*/ 38174 w 342067"/>
              <a:gd name="connsiteY307" fmla="*/ 555152 h 585571"/>
              <a:gd name="connsiteX308" fmla="*/ 44585 w 342067"/>
              <a:gd name="connsiteY308" fmla="*/ 564994 h 585571"/>
              <a:gd name="connsiteX309" fmla="*/ 47419 w 342067"/>
              <a:gd name="connsiteY309" fmla="*/ 567976 h 585571"/>
              <a:gd name="connsiteX310" fmla="*/ 48313 w 342067"/>
              <a:gd name="connsiteY310" fmla="*/ 570213 h 585571"/>
              <a:gd name="connsiteX311" fmla="*/ 48313 w 342067"/>
              <a:gd name="connsiteY311" fmla="*/ 572300 h 585571"/>
              <a:gd name="connsiteX312" fmla="*/ 48015 w 342067"/>
              <a:gd name="connsiteY312" fmla="*/ 575432 h 585571"/>
              <a:gd name="connsiteX313" fmla="*/ 47419 w 342067"/>
              <a:gd name="connsiteY313" fmla="*/ 578414 h 585571"/>
              <a:gd name="connsiteX314" fmla="*/ 47419 w 342067"/>
              <a:gd name="connsiteY314" fmla="*/ 580352 h 585571"/>
              <a:gd name="connsiteX315" fmla="*/ 46077 w 342067"/>
              <a:gd name="connsiteY315" fmla="*/ 583036 h 585571"/>
              <a:gd name="connsiteX316" fmla="*/ 57558 w 342067"/>
              <a:gd name="connsiteY316" fmla="*/ 585571 h 585571"/>
              <a:gd name="connsiteX317" fmla="*/ 70382 w 342067"/>
              <a:gd name="connsiteY317" fmla="*/ 582440 h 585571"/>
              <a:gd name="connsiteX318" fmla="*/ 77540 w 342067"/>
              <a:gd name="connsiteY318" fmla="*/ 583782 h 585571"/>
              <a:gd name="connsiteX319" fmla="*/ 80075 w 342067"/>
              <a:gd name="connsiteY319" fmla="*/ 583782 h 585571"/>
              <a:gd name="connsiteX320" fmla="*/ 84548 w 342067"/>
              <a:gd name="connsiteY320" fmla="*/ 578563 h 585571"/>
              <a:gd name="connsiteX321" fmla="*/ 82759 w 342067"/>
              <a:gd name="connsiteY321" fmla="*/ 574388 h 585571"/>
              <a:gd name="connsiteX322" fmla="*/ 80820 w 342067"/>
              <a:gd name="connsiteY322" fmla="*/ 570809 h 585571"/>
              <a:gd name="connsiteX323" fmla="*/ 81118 w 342067"/>
              <a:gd name="connsiteY323" fmla="*/ 566783 h 585571"/>
              <a:gd name="connsiteX324" fmla="*/ 82311 w 342067"/>
              <a:gd name="connsiteY324" fmla="*/ 564695 h 585571"/>
              <a:gd name="connsiteX325" fmla="*/ 86039 w 342067"/>
              <a:gd name="connsiteY325" fmla="*/ 561266 h 585571"/>
              <a:gd name="connsiteX326" fmla="*/ 87978 w 342067"/>
              <a:gd name="connsiteY326" fmla="*/ 559775 h 585571"/>
              <a:gd name="connsiteX327" fmla="*/ 90214 w 342067"/>
              <a:gd name="connsiteY327" fmla="*/ 558433 h 585571"/>
              <a:gd name="connsiteX328" fmla="*/ 92749 w 342067"/>
              <a:gd name="connsiteY328" fmla="*/ 559476 h 585571"/>
              <a:gd name="connsiteX329" fmla="*/ 95433 w 342067"/>
              <a:gd name="connsiteY329" fmla="*/ 559029 h 585571"/>
              <a:gd name="connsiteX330" fmla="*/ 94390 w 342067"/>
              <a:gd name="connsiteY330" fmla="*/ 555152 h 585571"/>
              <a:gd name="connsiteX331" fmla="*/ 96179 w 342067"/>
              <a:gd name="connsiteY331" fmla="*/ 554108 h 585571"/>
              <a:gd name="connsiteX332" fmla="*/ 103336 w 342067"/>
              <a:gd name="connsiteY332" fmla="*/ 553661 h 585571"/>
              <a:gd name="connsiteX333" fmla="*/ 110643 w 342067"/>
              <a:gd name="connsiteY333" fmla="*/ 554556 h 585571"/>
              <a:gd name="connsiteX334" fmla="*/ 115415 w 342067"/>
              <a:gd name="connsiteY334" fmla="*/ 553363 h 585571"/>
              <a:gd name="connsiteX335" fmla="*/ 118546 w 342067"/>
              <a:gd name="connsiteY335" fmla="*/ 553363 h 585571"/>
              <a:gd name="connsiteX336" fmla="*/ 121081 w 342067"/>
              <a:gd name="connsiteY336" fmla="*/ 554108 h 585571"/>
              <a:gd name="connsiteX337" fmla="*/ 123765 w 342067"/>
              <a:gd name="connsiteY337" fmla="*/ 555599 h 585571"/>
              <a:gd name="connsiteX338" fmla="*/ 126300 w 342067"/>
              <a:gd name="connsiteY338" fmla="*/ 553959 h 585571"/>
              <a:gd name="connsiteX339" fmla="*/ 128238 w 342067"/>
              <a:gd name="connsiteY339" fmla="*/ 551872 h 585571"/>
              <a:gd name="connsiteX340" fmla="*/ 132265 w 342067"/>
              <a:gd name="connsiteY340" fmla="*/ 540986 h 585571"/>
              <a:gd name="connsiteX341" fmla="*/ 134054 w 342067"/>
              <a:gd name="connsiteY341" fmla="*/ 537557 h 585571"/>
              <a:gd name="connsiteX342" fmla="*/ 137483 w 342067"/>
              <a:gd name="connsiteY342" fmla="*/ 532934 h 585571"/>
              <a:gd name="connsiteX343" fmla="*/ 138975 w 342067"/>
              <a:gd name="connsiteY343" fmla="*/ 529057 h 585571"/>
              <a:gd name="connsiteX344" fmla="*/ 140317 w 342067"/>
              <a:gd name="connsiteY344" fmla="*/ 524435 h 585571"/>
              <a:gd name="connsiteX345" fmla="*/ 142106 w 342067"/>
              <a:gd name="connsiteY345" fmla="*/ 518917 h 585571"/>
              <a:gd name="connsiteX346" fmla="*/ 141510 w 342067"/>
              <a:gd name="connsiteY346" fmla="*/ 516084 h 585571"/>
              <a:gd name="connsiteX347" fmla="*/ 140764 w 342067"/>
              <a:gd name="connsiteY347" fmla="*/ 514295 h 585571"/>
              <a:gd name="connsiteX348" fmla="*/ 140764 w 342067"/>
              <a:gd name="connsiteY348" fmla="*/ 511312 h 585571"/>
              <a:gd name="connsiteX349" fmla="*/ 144790 w 342067"/>
              <a:gd name="connsiteY349" fmla="*/ 504752 h 585571"/>
              <a:gd name="connsiteX350" fmla="*/ 145386 w 342067"/>
              <a:gd name="connsiteY350" fmla="*/ 501918 h 585571"/>
              <a:gd name="connsiteX351" fmla="*/ 144194 w 342067"/>
              <a:gd name="connsiteY351" fmla="*/ 499234 h 585571"/>
              <a:gd name="connsiteX352" fmla="*/ 143597 w 342067"/>
              <a:gd name="connsiteY352" fmla="*/ 496252 h 585571"/>
              <a:gd name="connsiteX353" fmla="*/ 143597 w 342067"/>
              <a:gd name="connsiteY353" fmla="*/ 491480 h 585571"/>
              <a:gd name="connsiteX354" fmla="*/ 142852 w 342067"/>
              <a:gd name="connsiteY354" fmla="*/ 489393 h 585571"/>
              <a:gd name="connsiteX355" fmla="*/ 143896 w 342067"/>
              <a:gd name="connsiteY355" fmla="*/ 485367 h 585571"/>
              <a:gd name="connsiteX356" fmla="*/ 146430 w 342067"/>
              <a:gd name="connsiteY356" fmla="*/ 485367 h 585571"/>
              <a:gd name="connsiteX357" fmla="*/ 146430 w 342067"/>
              <a:gd name="connsiteY357" fmla="*/ 475525 h 585571"/>
              <a:gd name="connsiteX358" fmla="*/ 148220 w 342067"/>
              <a:gd name="connsiteY358" fmla="*/ 473437 h 585571"/>
              <a:gd name="connsiteX359" fmla="*/ 146878 w 342067"/>
              <a:gd name="connsiteY359" fmla="*/ 469859 h 585571"/>
              <a:gd name="connsiteX360" fmla="*/ 145238 w 342067"/>
              <a:gd name="connsiteY360" fmla="*/ 464640 h 585571"/>
              <a:gd name="connsiteX361" fmla="*/ 149711 w 342067"/>
              <a:gd name="connsiteY361" fmla="*/ 463596 h 585571"/>
              <a:gd name="connsiteX362" fmla="*/ 152395 w 342067"/>
              <a:gd name="connsiteY362" fmla="*/ 462254 h 585571"/>
              <a:gd name="connsiteX363" fmla="*/ 148816 w 342067"/>
              <a:gd name="connsiteY363" fmla="*/ 458526 h 585571"/>
              <a:gd name="connsiteX364" fmla="*/ 145983 w 342067"/>
              <a:gd name="connsiteY364" fmla="*/ 457930 h 585571"/>
              <a:gd name="connsiteX365" fmla="*/ 140615 w 342067"/>
              <a:gd name="connsiteY365" fmla="*/ 457333 h 585571"/>
              <a:gd name="connsiteX366" fmla="*/ 138378 w 342067"/>
              <a:gd name="connsiteY366" fmla="*/ 457781 h 585571"/>
              <a:gd name="connsiteX367" fmla="*/ 136440 w 342067"/>
              <a:gd name="connsiteY367" fmla="*/ 456737 h 585571"/>
              <a:gd name="connsiteX368" fmla="*/ 133755 w 342067"/>
              <a:gd name="connsiteY368" fmla="*/ 456438 h 585571"/>
              <a:gd name="connsiteX369" fmla="*/ 136440 w 342067"/>
              <a:gd name="connsiteY369" fmla="*/ 455395 h 585571"/>
              <a:gd name="connsiteX370" fmla="*/ 144939 w 342067"/>
              <a:gd name="connsiteY370" fmla="*/ 455842 h 585571"/>
              <a:gd name="connsiteX371" fmla="*/ 153886 w 342067"/>
              <a:gd name="connsiteY371" fmla="*/ 455842 h 585571"/>
              <a:gd name="connsiteX372" fmla="*/ 157166 w 342067"/>
              <a:gd name="connsiteY372" fmla="*/ 453456 h 585571"/>
              <a:gd name="connsiteX373" fmla="*/ 163578 w 342067"/>
              <a:gd name="connsiteY373" fmla="*/ 450623 h 585571"/>
              <a:gd name="connsiteX374" fmla="*/ 166411 w 342067"/>
              <a:gd name="connsiteY374" fmla="*/ 447492 h 585571"/>
              <a:gd name="connsiteX375" fmla="*/ 172078 w 342067"/>
              <a:gd name="connsiteY375" fmla="*/ 445106 h 585571"/>
              <a:gd name="connsiteX376" fmla="*/ 174613 w 342067"/>
              <a:gd name="connsiteY376" fmla="*/ 443167 h 585571"/>
              <a:gd name="connsiteX377" fmla="*/ 176253 w 342067"/>
              <a:gd name="connsiteY377" fmla="*/ 443615 h 585571"/>
              <a:gd name="connsiteX378" fmla="*/ 180130 w 342067"/>
              <a:gd name="connsiteY378" fmla="*/ 441676 h 585571"/>
              <a:gd name="connsiteX379" fmla="*/ 183411 w 342067"/>
              <a:gd name="connsiteY379" fmla="*/ 439290 h 585571"/>
              <a:gd name="connsiteX380" fmla="*/ 188331 w 342067"/>
              <a:gd name="connsiteY380" fmla="*/ 437352 h 585571"/>
              <a:gd name="connsiteX381" fmla="*/ 189226 w 342067"/>
              <a:gd name="connsiteY381" fmla="*/ 436457 h 585571"/>
              <a:gd name="connsiteX382" fmla="*/ 190568 w 342067"/>
              <a:gd name="connsiteY382" fmla="*/ 434519 h 585571"/>
              <a:gd name="connsiteX383" fmla="*/ 191612 w 342067"/>
              <a:gd name="connsiteY383" fmla="*/ 430045 h 585571"/>
              <a:gd name="connsiteX384" fmla="*/ 193848 w 342067"/>
              <a:gd name="connsiteY384" fmla="*/ 430045 h 585571"/>
              <a:gd name="connsiteX385" fmla="*/ 196980 w 342067"/>
              <a:gd name="connsiteY385" fmla="*/ 428554 h 585571"/>
              <a:gd name="connsiteX386" fmla="*/ 195489 w 342067"/>
              <a:gd name="connsiteY386" fmla="*/ 425870 h 585571"/>
              <a:gd name="connsiteX387" fmla="*/ 194147 w 342067"/>
              <a:gd name="connsiteY387" fmla="*/ 425274 h 585571"/>
              <a:gd name="connsiteX388" fmla="*/ 192805 w 342067"/>
              <a:gd name="connsiteY388" fmla="*/ 425721 h 585571"/>
              <a:gd name="connsiteX389" fmla="*/ 191165 w 342067"/>
              <a:gd name="connsiteY389" fmla="*/ 426914 h 585571"/>
              <a:gd name="connsiteX390" fmla="*/ 189524 w 342067"/>
              <a:gd name="connsiteY390" fmla="*/ 426616 h 585571"/>
              <a:gd name="connsiteX391" fmla="*/ 187735 w 342067"/>
              <a:gd name="connsiteY391" fmla="*/ 426914 h 585571"/>
              <a:gd name="connsiteX392" fmla="*/ 186095 w 342067"/>
              <a:gd name="connsiteY392" fmla="*/ 428405 h 585571"/>
              <a:gd name="connsiteX393" fmla="*/ 184007 w 342067"/>
              <a:gd name="connsiteY393" fmla="*/ 429001 h 585571"/>
              <a:gd name="connsiteX394" fmla="*/ 179981 w 342067"/>
              <a:gd name="connsiteY394" fmla="*/ 428405 h 585571"/>
              <a:gd name="connsiteX395" fmla="*/ 179534 w 342067"/>
              <a:gd name="connsiteY395" fmla="*/ 427212 h 585571"/>
              <a:gd name="connsiteX396" fmla="*/ 184753 w 342067"/>
              <a:gd name="connsiteY396" fmla="*/ 424379 h 585571"/>
              <a:gd name="connsiteX397" fmla="*/ 186095 w 342067"/>
              <a:gd name="connsiteY397" fmla="*/ 424826 h 585571"/>
              <a:gd name="connsiteX398" fmla="*/ 187735 w 342067"/>
              <a:gd name="connsiteY398" fmla="*/ 424081 h 585571"/>
              <a:gd name="connsiteX399" fmla="*/ 189375 w 342067"/>
              <a:gd name="connsiteY399" fmla="*/ 422440 h 585571"/>
              <a:gd name="connsiteX400" fmla="*/ 191016 w 342067"/>
              <a:gd name="connsiteY400" fmla="*/ 421844 h 585571"/>
              <a:gd name="connsiteX401" fmla="*/ 195638 w 342067"/>
              <a:gd name="connsiteY401" fmla="*/ 418713 h 585571"/>
              <a:gd name="connsiteX402" fmla="*/ 197278 w 342067"/>
              <a:gd name="connsiteY402" fmla="*/ 417221 h 585571"/>
              <a:gd name="connsiteX403" fmla="*/ 199366 w 342067"/>
              <a:gd name="connsiteY403" fmla="*/ 414985 h 585571"/>
              <a:gd name="connsiteX404" fmla="*/ 203989 w 342067"/>
              <a:gd name="connsiteY404" fmla="*/ 411853 h 585571"/>
              <a:gd name="connsiteX405" fmla="*/ 205927 w 342067"/>
              <a:gd name="connsiteY405" fmla="*/ 410810 h 585571"/>
              <a:gd name="connsiteX406" fmla="*/ 206523 w 342067"/>
              <a:gd name="connsiteY406" fmla="*/ 407976 h 585571"/>
              <a:gd name="connsiteX407" fmla="*/ 205032 w 342067"/>
              <a:gd name="connsiteY407" fmla="*/ 403354 h 585571"/>
              <a:gd name="connsiteX408" fmla="*/ 203690 w 342067"/>
              <a:gd name="connsiteY408" fmla="*/ 401863 h 585571"/>
              <a:gd name="connsiteX409" fmla="*/ 202795 w 342067"/>
              <a:gd name="connsiteY409" fmla="*/ 399924 h 585571"/>
              <a:gd name="connsiteX410" fmla="*/ 201006 w 342067"/>
              <a:gd name="connsiteY410" fmla="*/ 397688 h 585571"/>
              <a:gd name="connsiteX411" fmla="*/ 196086 w 342067"/>
              <a:gd name="connsiteY411" fmla="*/ 396047 h 585571"/>
              <a:gd name="connsiteX412" fmla="*/ 194296 w 342067"/>
              <a:gd name="connsiteY412" fmla="*/ 394705 h 585571"/>
              <a:gd name="connsiteX413" fmla="*/ 194892 w 342067"/>
              <a:gd name="connsiteY413" fmla="*/ 390530 h 585571"/>
              <a:gd name="connsiteX414" fmla="*/ 190717 w 342067"/>
              <a:gd name="connsiteY414" fmla="*/ 387100 h 585571"/>
              <a:gd name="connsiteX415" fmla="*/ 186840 w 342067"/>
              <a:gd name="connsiteY415" fmla="*/ 386057 h 585571"/>
              <a:gd name="connsiteX416" fmla="*/ 184455 w 342067"/>
              <a:gd name="connsiteY416" fmla="*/ 384118 h 585571"/>
              <a:gd name="connsiteX417" fmla="*/ 180428 w 342067"/>
              <a:gd name="connsiteY417" fmla="*/ 379794 h 585571"/>
              <a:gd name="connsiteX418" fmla="*/ 178937 w 342067"/>
              <a:gd name="connsiteY418" fmla="*/ 376513 h 585571"/>
              <a:gd name="connsiteX419" fmla="*/ 176700 w 342067"/>
              <a:gd name="connsiteY419" fmla="*/ 376961 h 585571"/>
              <a:gd name="connsiteX420" fmla="*/ 173271 w 342067"/>
              <a:gd name="connsiteY420" fmla="*/ 378601 h 585571"/>
              <a:gd name="connsiteX421" fmla="*/ 171183 w 342067"/>
              <a:gd name="connsiteY421" fmla="*/ 378601 h 585571"/>
              <a:gd name="connsiteX422" fmla="*/ 170438 w 342067"/>
              <a:gd name="connsiteY422" fmla="*/ 376662 h 585571"/>
              <a:gd name="connsiteX423" fmla="*/ 169394 w 342067"/>
              <a:gd name="connsiteY423" fmla="*/ 374873 h 585571"/>
              <a:gd name="connsiteX424" fmla="*/ 168350 w 342067"/>
              <a:gd name="connsiteY424" fmla="*/ 374277 h 585571"/>
              <a:gd name="connsiteX425" fmla="*/ 165815 w 342067"/>
              <a:gd name="connsiteY425" fmla="*/ 374277 h 585571"/>
              <a:gd name="connsiteX426" fmla="*/ 163280 w 342067"/>
              <a:gd name="connsiteY426" fmla="*/ 374277 h 585571"/>
              <a:gd name="connsiteX427" fmla="*/ 160447 w 342067"/>
              <a:gd name="connsiteY427" fmla="*/ 371742 h 585571"/>
              <a:gd name="connsiteX428" fmla="*/ 160745 w 342067"/>
              <a:gd name="connsiteY428" fmla="*/ 369207 h 585571"/>
              <a:gd name="connsiteX429" fmla="*/ 161193 w 342067"/>
              <a:gd name="connsiteY429" fmla="*/ 367119 h 585571"/>
              <a:gd name="connsiteX430" fmla="*/ 159254 w 342067"/>
              <a:gd name="connsiteY430" fmla="*/ 361304 h 585571"/>
              <a:gd name="connsiteX431" fmla="*/ 159552 w 342067"/>
              <a:gd name="connsiteY431" fmla="*/ 359813 h 585571"/>
              <a:gd name="connsiteX432" fmla="*/ 158807 w 342067"/>
              <a:gd name="connsiteY432" fmla="*/ 353102 h 585571"/>
              <a:gd name="connsiteX433" fmla="*/ 158807 w 342067"/>
              <a:gd name="connsiteY433" fmla="*/ 348778 h 585571"/>
              <a:gd name="connsiteX434" fmla="*/ 158210 w 342067"/>
              <a:gd name="connsiteY434" fmla="*/ 347585 h 585571"/>
              <a:gd name="connsiteX435" fmla="*/ 159105 w 342067"/>
              <a:gd name="connsiteY435" fmla="*/ 346243 h 585571"/>
              <a:gd name="connsiteX436" fmla="*/ 158508 w 342067"/>
              <a:gd name="connsiteY436" fmla="*/ 344305 h 585571"/>
              <a:gd name="connsiteX437" fmla="*/ 157465 w 342067"/>
              <a:gd name="connsiteY437" fmla="*/ 343261 h 585571"/>
              <a:gd name="connsiteX438" fmla="*/ 158210 w 342067"/>
              <a:gd name="connsiteY438" fmla="*/ 339980 h 585571"/>
              <a:gd name="connsiteX439" fmla="*/ 157763 w 342067"/>
              <a:gd name="connsiteY439" fmla="*/ 338042 h 585571"/>
              <a:gd name="connsiteX440" fmla="*/ 157316 w 342067"/>
              <a:gd name="connsiteY440" fmla="*/ 335060 h 585571"/>
              <a:gd name="connsiteX441" fmla="*/ 159552 w 342067"/>
              <a:gd name="connsiteY441" fmla="*/ 331630 h 585571"/>
              <a:gd name="connsiteX442" fmla="*/ 159105 w 342067"/>
              <a:gd name="connsiteY442" fmla="*/ 328797 h 585571"/>
              <a:gd name="connsiteX443" fmla="*/ 162684 w 342067"/>
              <a:gd name="connsiteY443" fmla="*/ 330139 h 585571"/>
              <a:gd name="connsiteX444" fmla="*/ 166113 w 342067"/>
              <a:gd name="connsiteY444" fmla="*/ 330437 h 585571"/>
              <a:gd name="connsiteX445" fmla="*/ 164921 w 342067"/>
              <a:gd name="connsiteY445" fmla="*/ 328051 h 585571"/>
              <a:gd name="connsiteX446" fmla="*/ 164473 w 342067"/>
              <a:gd name="connsiteY446" fmla="*/ 326262 h 585571"/>
              <a:gd name="connsiteX447" fmla="*/ 163877 w 342067"/>
              <a:gd name="connsiteY447" fmla="*/ 322683 h 585571"/>
              <a:gd name="connsiteX448" fmla="*/ 164921 w 342067"/>
              <a:gd name="connsiteY448" fmla="*/ 318508 h 585571"/>
              <a:gd name="connsiteX449" fmla="*/ 165815 w 342067"/>
              <a:gd name="connsiteY449" fmla="*/ 316122 h 585571"/>
              <a:gd name="connsiteX450" fmla="*/ 167455 w 342067"/>
              <a:gd name="connsiteY450" fmla="*/ 310008 h 585571"/>
              <a:gd name="connsiteX451" fmla="*/ 168797 w 342067"/>
              <a:gd name="connsiteY451" fmla="*/ 308070 h 585571"/>
              <a:gd name="connsiteX452" fmla="*/ 170587 w 342067"/>
              <a:gd name="connsiteY452" fmla="*/ 307175 h 585571"/>
              <a:gd name="connsiteX453" fmla="*/ 168052 w 342067"/>
              <a:gd name="connsiteY453" fmla="*/ 305833 h 585571"/>
              <a:gd name="connsiteX454" fmla="*/ 165219 w 342067"/>
              <a:gd name="connsiteY454" fmla="*/ 302851 h 585571"/>
              <a:gd name="connsiteX455" fmla="*/ 163728 w 342067"/>
              <a:gd name="connsiteY455" fmla="*/ 298974 h 585571"/>
              <a:gd name="connsiteX456" fmla="*/ 163728 w 342067"/>
              <a:gd name="connsiteY456" fmla="*/ 297483 h 585571"/>
              <a:gd name="connsiteX457" fmla="*/ 164771 w 342067"/>
              <a:gd name="connsiteY457" fmla="*/ 295544 h 585571"/>
              <a:gd name="connsiteX458" fmla="*/ 167306 w 342067"/>
              <a:gd name="connsiteY458" fmla="*/ 296588 h 585571"/>
              <a:gd name="connsiteX459" fmla="*/ 168947 w 342067"/>
              <a:gd name="connsiteY459" fmla="*/ 297930 h 585571"/>
              <a:gd name="connsiteX460" fmla="*/ 170885 w 342067"/>
              <a:gd name="connsiteY460" fmla="*/ 297930 h 585571"/>
              <a:gd name="connsiteX461" fmla="*/ 172824 w 342067"/>
              <a:gd name="connsiteY461" fmla="*/ 295843 h 585571"/>
              <a:gd name="connsiteX462" fmla="*/ 175955 w 342067"/>
              <a:gd name="connsiteY462" fmla="*/ 295843 h 585571"/>
              <a:gd name="connsiteX463" fmla="*/ 178937 w 342067"/>
              <a:gd name="connsiteY463" fmla="*/ 292562 h 585571"/>
              <a:gd name="connsiteX464" fmla="*/ 181323 w 342067"/>
              <a:gd name="connsiteY464" fmla="*/ 291667 h 585571"/>
              <a:gd name="connsiteX465" fmla="*/ 180578 w 342067"/>
              <a:gd name="connsiteY465" fmla="*/ 290624 h 585571"/>
              <a:gd name="connsiteX466" fmla="*/ 178639 w 342067"/>
              <a:gd name="connsiteY466" fmla="*/ 290027 h 585571"/>
              <a:gd name="connsiteX467" fmla="*/ 177894 w 342067"/>
              <a:gd name="connsiteY467" fmla="*/ 289281 h 585571"/>
              <a:gd name="connsiteX468" fmla="*/ 178937 w 342067"/>
              <a:gd name="connsiteY468" fmla="*/ 288387 h 585571"/>
              <a:gd name="connsiteX469" fmla="*/ 179832 w 342067"/>
              <a:gd name="connsiteY469" fmla="*/ 286597 h 585571"/>
              <a:gd name="connsiteX470" fmla="*/ 178788 w 342067"/>
              <a:gd name="connsiteY470" fmla="*/ 283764 h 585571"/>
              <a:gd name="connsiteX471" fmla="*/ 177744 w 342067"/>
              <a:gd name="connsiteY471" fmla="*/ 281826 h 585571"/>
              <a:gd name="connsiteX472" fmla="*/ 177297 w 342067"/>
              <a:gd name="connsiteY472" fmla="*/ 280036 h 585571"/>
              <a:gd name="connsiteX473" fmla="*/ 178042 w 342067"/>
              <a:gd name="connsiteY473" fmla="*/ 279440 h 585571"/>
              <a:gd name="connsiteX474" fmla="*/ 179236 w 342067"/>
              <a:gd name="connsiteY474" fmla="*/ 281677 h 585571"/>
              <a:gd name="connsiteX475" fmla="*/ 182963 w 342067"/>
              <a:gd name="connsiteY475" fmla="*/ 281677 h 585571"/>
              <a:gd name="connsiteX476" fmla="*/ 182516 w 342067"/>
              <a:gd name="connsiteY476" fmla="*/ 282571 h 585571"/>
              <a:gd name="connsiteX477" fmla="*/ 182516 w 342067"/>
              <a:gd name="connsiteY477" fmla="*/ 283466 h 585571"/>
              <a:gd name="connsiteX478" fmla="*/ 184902 w 342067"/>
              <a:gd name="connsiteY478" fmla="*/ 283466 h 585571"/>
              <a:gd name="connsiteX479" fmla="*/ 186095 w 342067"/>
              <a:gd name="connsiteY479" fmla="*/ 282422 h 585571"/>
              <a:gd name="connsiteX480" fmla="*/ 186989 w 342067"/>
              <a:gd name="connsiteY480" fmla="*/ 280782 h 585571"/>
              <a:gd name="connsiteX481" fmla="*/ 192656 w 342067"/>
              <a:gd name="connsiteY481" fmla="*/ 278694 h 585571"/>
              <a:gd name="connsiteX482" fmla="*/ 193103 w 342067"/>
              <a:gd name="connsiteY482" fmla="*/ 277352 h 585571"/>
              <a:gd name="connsiteX483" fmla="*/ 193103 w 342067"/>
              <a:gd name="connsiteY483" fmla="*/ 276010 h 585571"/>
              <a:gd name="connsiteX484" fmla="*/ 193550 w 342067"/>
              <a:gd name="connsiteY484" fmla="*/ 274668 h 585571"/>
              <a:gd name="connsiteX485" fmla="*/ 188630 w 342067"/>
              <a:gd name="connsiteY485" fmla="*/ 274370 h 585571"/>
              <a:gd name="connsiteX486" fmla="*/ 189524 w 342067"/>
              <a:gd name="connsiteY486" fmla="*/ 272879 h 585571"/>
              <a:gd name="connsiteX487" fmla="*/ 191165 w 342067"/>
              <a:gd name="connsiteY487" fmla="*/ 272581 h 585571"/>
              <a:gd name="connsiteX488" fmla="*/ 194445 w 342067"/>
              <a:gd name="connsiteY488" fmla="*/ 271388 h 585571"/>
              <a:gd name="connsiteX489" fmla="*/ 195638 w 342067"/>
              <a:gd name="connsiteY489" fmla="*/ 268704 h 585571"/>
              <a:gd name="connsiteX490" fmla="*/ 196384 w 342067"/>
              <a:gd name="connsiteY490" fmla="*/ 266467 h 585571"/>
              <a:gd name="connsiteX491" fmla="*/ 198024 w 342067"/>
              <a:gd name="connsiteY491" fmla="*/ 266467 h 585571"/>
              <a:gd name="connsiteX492" fmla="*/ 200410 w 342067"/>
              <a:gd name="connsiteY492" fmla="*/ 265572 h 585571"/>
              <a:gd name="connsiteX493" fmla="*/ 202050 w 342067"/>
              <a:gd name="connsiteY493" fmla="*/ 265572 h 585571"/>
              <a:gd name="connsiteX494" fmla="*/ 203094 w 342067"/>
              <a:gd name="connsiteY494" fmla="*/ 265274 h 585571"/>
              <a:gd name="connsiteX495" fmla="*/ 202795 w 342067"/>
              <a:gd name="connsiteY495" fmla="*/ 264529 h 585571"/>
              <a:gd name="connsiteX496" fmla="*/ 201304 w 342067"/>
              <a:gd name="connsiteY496" fmla="*/ 263932 h 585571"/>
              <a:gd name="connsiteX497" fmla="*/ 201901 w 342067"/>
              <a:gd name="connsiteY497" fmla="*/ 263037 h 585571"/>
              <a:gd name="connsiteX498" fmla="*/ 207567 w 342067"/>
              <a:gd name="connsiteY498" fmla="*/ 263932 h 585571"/>
              <a:gd name="connsiteX499" fmla="*/ 212935 w 342067"/>
              <a:gd name="connsiteY499" fmla="*/ 259160 h 585571"/>
              <a:gd name="connsiteX500" fmla="*/ 214277 w 342067"/>
              <a:gd name="connsiteY500" fmla="*/ 255582 h 585571"/>
              <a:gd name="connsiteX501" fmla="*/ 216067 w 342067"/>
              <a:gd name="connsiteY501" fmla="*/ 253494 h 585571"/>
              <a:gd name="connsiteX502" fmla="*/ 219795 w 342067"/>
              <a:gd name="connsiteY502" fmla="*/ 255731 h 585571"/>
              <a:gd name="connsiteX503" fmla="*/ 219795 w 342067"/>
              <a:gd name="connsiteY503" fmla="*/ 254240 h 585571"/>
              <a:gd name="connsiteX504" fmla="*/ 219943 w 342067"/>
              <a:gd name="connsiteY504" fmla="*/ 252152 h 585571"/>
              <a:gd name="connsiteX505" fmla="*/ 222181 w 342067"/>
              <a:gd name="connsiteY505" fmla="*/ 253047 h 585571"/>
              <a:gd name="connsiteX506" fmla="*/ 223970 w 342067"/>
              <a:gd name="connsiteY506" fmla="*/ 254389 h 585571"/>
              <a:gd name="connsiteX507" fmla="*/ 225759 w 342067"/>
              <a:gd name="connsiteY507" fmla="*/ 254091 h 585571"/>
              <a:gd name="connsiteX508" fmla="*/ 227399 w 342067"/>
              <a:gd name="connsiteY508" fmla="*/ 250810 h 585571"/>
              <a:gd name="connsiteX509" fmla="*/ 230829 w 342067"/>
              <a:gd name="connsiteY509" fmla="*/ 247679 h 585571"/>
              <a:gd name="connsiteX510" fmla="*/ 238434 w 342067"/>
              <a:gd name="connsiteY510" fmla="*/ 245442 h 585571"/>
              <a:gd name="connsiteX511" fmla="*/ 242758 w 342067"/>
              <a:gd name="connsiteY511" fmla="*/ 242758 h 585571"/>
              <a:gd name="connsiteX512" fmla="*/ 244995 w 342067"/>
              <a:gd name="connsiteY512" fmla="*/ 240521 h 585571"/>
              <a:gd name="connsiteX513" fmla="*/ 250959 w 342067"/>
              <a:gd name="connsiteY513" fmla="*/ 238284 h 585571"/>
              <a:gd name="connsiteX514" fmla="*/ 253196 w 342067"/>
              <a:gd name="connsiteY514" fmla="*/ 236495 h 585571"/>
              <a:gd name="connsiteX515" fmla="*/ 259906 w 342067"/>
              <a:gd name="connsiteY515" fmla="*/ 222926 h 585571"/>
              <a:gd name="connsiteX516" fmla="*/ 266169 w 342067"/>
              <a:gd name="connsiteY516" fmla="*/ 217558 h 585571"/>
              <a:gd name="connsiteX517" fmla="*/ 271686 w 342067"/>
              <a:gd name="connsiteY517" fmla="*/ 213979 h 585571"/>
              <a:gd name="connsiteX518" fmla="*/ 272432 w 342067"/>
              <a:gd name="connsiteY518" fmla="*/ 212339 h 585571"/>
              <a:gd name="connsiteX519" fmla="*/ 273029 w 342067"/>
              <a:gd name="connsiteY519" fmla="*/ 210251 h 585571"/>
              <a:gd name="connsiteX520" fmla="*/ 269748 w 342067"/>
              <a:gd name="connsiteY520" fmla="*/ 206672 h 585571"/>
              <a:gd name="connsiteX521" fmla="*/ 268107 w 342067"/>
              <a:gd name="connsiteY521" fmla="*/ 202944 h 585571"/>
              <a:gd name="connsiteX522" fmla="*/ 266766 w 342067"/>
              <a:gd name="connsiteY522" fmla="*/ 198769 h 585571"/>
              <a:gd name="connsiteX523" fmla="*/ 264827 w 342067"/>
              <a:gd name="connsiteY523" fmla="*/ 196532 h 585571"/>
              <a:gd name="connsiteX524" fmla="*/ 263038 w 342067"/>
              <a:gd name="connsiteY524" fmla="*/ 195041 h 585571"/>
              <a:gd name="connsiteX525" fmla="*/ 264529 w 342067"/>
              <a:gd name="connsiteY525" fmla="*/ 192059 h 585571"/>
              <a:gd name="connsiteX526" fmla="*/ 267064 w 342067"/>
              <a:gd name="connsiteY526" fmla="*/ 189226 h 585571"/>
              <a:gd name="connsiteX527" fmla="*/ 270493 w 342067"/>
              <a:gd name="connsiteY527" fmla="*/ 186094 h 585571"/>
              <a:gd name="connsiteX528" fmla="*/ 274370 w 342067"/>
              <a:gd name="connsiteY528" fmla="*/ 181025 h 585571"/>
              <a:gd name="connsiteX529" fmla="*/ 274370 w 342067"/>
              <a:gd name="connsiteY529" fmla="*/ 179384 h 585571"/>
              <a:gd name="connsiteX530" fmla="*/ 273625 w 342067"/>
              <a:gd name="connsiteY530" fmla="*/ 177297 h 585571"/>
              <a:gd name="connsiteX531" fmla="*/ 272581 w 342067"/>
              <a:gd name="connsiteY531" fmla="*/ 175507 h 585571"/>
              <a:gd name="connsiteX532" fmla="*/ 270791 w 342067"/>
              <a:gd name="connsiteY532" fmla="*/ 173867 h 585571"/>
              <a:gd name="connsiteX533" fmla="*/ 270046 w 342067"/>
              <a:gd name="connsiteY533" fmla="*/ 172376 h 585571"/>
              <a:gd name="connsiteX534" fmla="*/ 270941 w 342067"/>
              <a:gd name="connsiteY534" fmla="*/ 172376 h 585571"/>
              <a:gd name="connsiteX535" fmla="*/ 274072 w 342067"/>
              <a:gd name="connsiteY535" fmla="*/ 175209 h 585571"/>
              <a:gd name="connsiteX536" fmla="*/ 275116 w 342067"/>
              <a:gd name="connsiteY536" fmla="*/ 174911 h 585571"/>
              <a:gd name="connsiteX537" fmla="*/ 275116 w 342067"/>
              <a:gd name="connsiteY537" fmla="*/ 173271 h 585571"/>
              <a:gd name="connsiteX538" fmla="*/ 274818 w 342067"/>
              <a:gd name="connsiteY538" fmla="*/ 172525 h 585571"/>
              <a:gd name="connsiteX539" fmla="*/ 273476 w 342067"/>
              <a:gd name="connsiteY539" fmla="*/ 171929 h 585571"/>
              <a:gd name="connsiteX540" fmla="*/ 272879 w 342067"/>
              <a:gd name="connsiteY540" fmla="*/ 170736 h 585571"/>
              <a:gd name="connsiteX541" fmla="*/ 273177 w 342067"/>
              <a:gd name="connsiteY541" fmla="*/ 169543 h 585571"/>
              <a:gd name="connsiteX542" fmla="*/ 274072 w 342067"/>
              <a:gd name="connsiteY542" fmla="*/ 168499 h 585571"/>
              <a:gd name="connsiteX543" fmla="*/ 277054 w 342067"/>
              <a:gd name="connsiteY543" fmla="*/ 168499 h 585571"/>
              <a:gd name="connsiteX544" fmla="*/ 282274 w 342067"/>
              <a:gd name="connsiteY544" fmla="*/ 167753 h 585571"/>
              <a:gd name="connsiteX545" fmla="*/ 283168 w 342067"/>
              <a:gd name="connsiteY545" fmla="*/ 167157 h 585571"/>
              <a:gd name="connsiteX546" fmla="*/ 284063 w 342067"/>
              <a:gd name="connsiteY546" fmla="*/ 165666 h 585571"/>
              <a:gd name="connsiteX547" fmla="*/ 282870 w 342067"/>
              <a:gd name="connsiteY547" fmla="*/ 164026 h 585571"/>
              <a:gd name="connsiteX548" fmla="*/ 283317 w 342067"/>
              <a:gd name="connsiteY548" fmla="*/ 162982 h 585571"/>
              <a:gd name="connsiteX549" fmla="*/ 287641 w 342067"/>
              <a:gd name="connsiteY549" fmla="*/ 162982 h 585571"/>
              <a:gd name="connsiteX550" fmla="*/ 289282 w 342067"/>
              <a:gd name="connsiteY550" fmla="*/ 162087 h 585571"/>
              <a:gd name="connsiteX551" fmla="*/ 288835 w 342067"/>
              <a:gd name="connsiteY551" fmla="*/ 161341 h 585571"/>
              <a:gd name="connsiteX552" fmla="*/ 287940 w 342067"/>
              <a:gd name="connsiteY552" fmla="*/ 160745 h 585571"/>
              <a:gd name="connsiteX553" fmla="*/ 287641 w 342067"/>
              <a:gd name="connsiteY553" fmla="*/ 159552 h 585571"/>
              <a:gd name="connsiteX554" fmla="*/ 292115 w 342067"/>
              <a:gd name="connsiteY554" fmla="*/ 160149 h 585571"/>
              <a:gd name="connsiteX555" fmla="*/ 292413 w 342067"/>
              <a:gd name="connsiteY555" fmla="*/ 159105 h 585571"/>
              <a:gd name="connsiteX556" fmla="*/ 292413 w 342067"/>
              <a:gd name="connsiteY556" fmla="*/ 154482 h 585571"/>
              <a:gd name="connsiteX557" fmla="*/ 293010 w 342067"/>
              <a:gd name="connsiteY557" fmla="*/ 153289 h 585571"/>
              <a:gd name="connsiteX558" fmla="*/ 294352 w 342067"/>
              <a:gd name="connsiteY558" fmla="*/ 151500 h 585571"/>
              <a:gd name="connsiteX559" fmla="*/ 295097 w 342067"/>
              <a:gd name="connsiteY559" fmla="*/ 149114 h 585571"/>
              <a:gd name="connsiteX560" fmla="*/ 295992 w 342067"/>
              <a:gd name="connsiteY560" fmla="*/ 148219 h 585571"/>
              <a:gd name="connsiteX561" fmla="*/ 297632 w 342067"/>
              <a:gd name="connsiteY561" fmla="*/ 148667 h 585571"/>
              <a:gd name="connsiteX562" fmla="*/ 299571 w 342067"/>
              <a:gd name="connsiteY562" fmla="*/ 151351 h 585571"/>
              <a:gd name="connsiteX563" fmla="*/ 301658 w 342067"/>
              <a:gd name="connsiteY563" fmla="*/ 150754 h 585571"/>
              <a:gd name="connsiteX564" fmla="*/ 304939 w 342067"/>
              <a:gd name="connsiteY564" fmla="*/ 147772 h 585571"/>
              <a:gd name="connsiteX565" fmla="*/ 309412 w 342067"/>
              <a:gd name="connsiteY565" fmla="*/ 151649 h 585571"/>
              <a:gd name="connsiteX566" fmla="*/ 314184 w 342067"/>
              <a:gd name="connsiteY566" fmla="*/ 154035 h 585571"/>
              <a:gd name="connsiteX567" fmla="*/ 315526 w 342067"/>
              <a:gd name="connsiteY567" fmla="*/ 153438 h 585571"/>
              <a:gd name="connsiteX568" fmla="*/ 317315 w 342067"/>
              <a:gd name="connsiteY568" fmla="*/ 151798 h 585571"/>
              <a:gd name="connsiteX569" fmla="*/ 322534 w 342067"/>
              <a:gd name="connsiteY569" fmla="*/ 150904 h 585571"/>
              <a:gd name="connsiteX570" fmla="*/ 327157 w 342067"/>
              <a:gd name="connsiteY570" fmla="*/ 150904 h 585571"/>
              <a:gd name="connsiteX571" fmla="*/ 329841 w 342067"/>
              <a:gd name="connsiteY571" fmla="*/ 149860 h 585571"/>
              <a:gd name="connsiteX572" fmla="*/ 335060 w 342067"/>
              <a:gd name="connsiteY572" fmla="*/ 151947 h 585571"/>
              <a:gd name="connsiteX573" fmla="*/ 342068 w 342067"/>
              <a:gd name="connsiteY573" fmla="*/ 150904 h 585571"/>
              <a:gd name="connsiteX574" fmla="*/ 339235 w 342067"/>
              <a:gd name="connsiteY574" fmla="*/ 142553 h 585571"/>
              <a:gd name="connsiteX575" fmla="*/ 196086 w 342067"/>
              <a:gd name="connsiteY575" fmla="*/ 420204 h 585571"/>
              <a:gd name="connsiteX576" fmla="*/ 194744 w 342067"/>
              <a:gd name="connsiteY576" fmla="*/ 421098 h 585571"/>
              <a:gd name="connsiteX577" fmla="*/ 194296 w 342067"/>
              <a:gd name="connsiteY577" fmla="*/ 422739 h 585571"/>
              <a:gd name="connsiteX578" fmla="*/ 193998 w 342067"/>
              <a:gd name="connsiteY578" fmla="*/ 423037 h 585571"/>
              <a:gd name="connsiteX579" fmla="*/ 194594 w 342067"/>
              <a:gd name="connsiteY579" fmla="*/ 424677 h 585571"/>
              <a:gd name="connsiteX580" fmla="*/ 195191 w 342067"/>
              <a:gd name="connsiteY580" fmla="*/ 423335 h 585571"/>
              <a:gd name="connsiteX581" fmla="*/ 195936 w 342067"/>
              <a:gd name="connsiteY581" fmla="*/ 422440 h 585571"/>
              <a:gd name="connsiteX582" fmla="*/ 197875 w 342067"/>
              <a:gd name="connsiteY582" fmla="*/ 421098 h 585571"/>
              <a:gd name="connsiteX583" fmla="*/ 197875 w 342067"/>
              <a:gd name="connsiteY583" fmla="*/ 420651 h 585571"/>
              <a:gd name="connsiteX584" fmla="*/ 195787 w 342067"/>
              <a:gd name="connsiteY584" fmla="*/ 420055 h 585571"/>
              <a:gd name="connsiteX585" fmla="*/ 209655 w 342067"/>
              <a:gd name="connsiteY585" fmla="*/ 483428 h 585571"/>
              <a:gd name="connsiteX586" fmla="*/ 207120 w 342067"/>
              <a:gd name="connsiteY586" fmla="*/ 486261 h 585571"/>
              <a:gd name="connsiteX587" fmla="*/ 208313 w 342067"/>
              <a:gd name="connsiteY587" fmla="*/ 488051 h 585571"/>
              <a:gd name="connsiteX588" fmla="*/ 209655 w 342067"/>
              <a:gd name="connsiteY588" fmla="*/ 488051 h 585571"/>
              <a:gd name="connsiteX589" fmla="*/ 210102 w 342067"/>
              <a:gd name="connsiteY589" fmla="*/ 485814 h 585571"/>
              <a:gd name="connsiteX590" fmla="*/ 214725 w 342067"/>
              <a:gd name="connsiteY590" fmla="*/ 484174 h 585571"/>
              <a:gd name="connsiteX591" fmla="*/ 213383 w 342067"/>
              <a:gd name="connsiteY591" fmla="*/ 483577 h 585571"/>
              <a:gd name="connsiteX592" fmla="*/ 209506 w 342067"/>
              <a:gd name="connsiteY592" fmla="*/ 483577 h 58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Lst>
            <a:rect l="l" t="t" r="r" b="b"/>
            <a:pathLst>
              <a:path w="342067" h="585571">
                <a:moveTo>
                  <a:pt x="203541" y="485814"/>
                </a:moveTo>
                <a:lnTo>
                  <a:pt x="202050" y="486410"/>
                </a:lnTo>
                <a:lnTo>
                  <a:pt x="201155" y="489094"/>
                </a:lnTo>
                <a:lnTo>
                  <a:pt x="198919" y="487902"/>
                </a:lnTo>
                <a:lnTo>
                  <a:pt x="193998" y="489244"/>
                </a:lnTo>
                <a:lnTo>
                  <a:pt x="190568" y="492226"/>
                </a:lnTo>
                <a:lnTo>
                  <a:pt x="187288" y="496252"/>
                </a:lnTo>
                <a:lnTo>
                  <a:pt x="185200" y="498041"/>
                </a:lnTo>
                <a:lnTo>
                  <a:pt x="183411" y="500129"/>
                </a:lnTo>
                <a:lnTo>
                  <a:pt x="183411" y="504453"/>
                </a:lnTo>
                <a:cubicBezTo>
                  <a:pt x="183411" y="504453"/>
                  <a:pt x="183858" y="508778"/>
                  <a:pt x="183858" y="508778"/>
                </a:cubicBezTo>
                <a:lnTo>
                  <a:pt x="182665" y="511462"/>
                </a:lnTo>
                <a:lnTo>
                  <a:pt x="184156" y="513847"/>
                </a:lnTo>
                <a:lnTo>
                  <a:pt x="185349" y="516979"/>
                </a:lnTo>
                <a:lnTo>
                  <a:pt x="187288" y="518917"/>
                </a:lnTo>
                <a:lnTo>
                  <a:pt x="185200" y="521751"/>
                </a:lnTo>
                <a:lnTo>
                  <a:pt x="183560" y="525329"/>
                </a:lnTo>
                <a:lnTo>
                  <a:pt x="186244" y="524882"/>
                </a:lnTo>
                <a:lnTo>
                  <a:pt x="188630" y="523092"/>
                </a:lnTo>
                <a:lnTo>
                  <a:pt x="189823" y="518768"/>
                </a:lnTo>
                <a:lnTo>
                  <a:pt x="192208" y="515786"/>
                </a:lnTo>
                <a:lnTo>
                  <a:pt x="193848" y="514444"/>
                </a:lnTo>
                <a:lnTo>
                  <a:pt x="198024" y="512655"/>
                </a:lnTo>
                <a:lnTo>
                  <a:pt x="199217" y="509523"/>
                </a:lnTo>
                <a:lnTo>
                  <a:pt x="200261" y="508032"/>
                </a:lnTo>
                <a:lnTo>
                  <a:pt x="201751" y="506988"/>
                </a:lnTo>
                <a:lnTo>
                  <a:pt x="203392" y="506541"/>
                </a:lnTo>
                <a:lnTo>
                  <a:pt x="200261" y="503260"/>
                </a:lnTo>
                <a:lnTo>
                  <a:pt x="200857" y="494463"/>
                </a:lnTo>
                <a:lnTo>
                  <a:pt x="202497" y="493568"/>
                </a:lnTo>
                <a:lnTo>
                  <a:pt x="204287" y="493121"/>
                </a:lnTo>
                <a:lnTo>
                  <a:pt x="205629" y="490287"/>
                </a:lnTo>
                <a:lnTo>
                  <a:pt x="207865" y="489393"/>
                </a:lnTo>
                <a:lnTo>
                  <a:pt x="204734" y="486858"/>
                </a:lnTo>
                <a:lnTo>
                  <a:pt x="203243" y="486261"/>
                </a:lnTo>
                <a:close/>
                <a:moveTo>
                  <a:pt x="155825" y="508927"/>
                </a:moveTo>
                <a:lnTo>
                  <a:pt x="154184" y="508479"/>
                </a:lnTo>
                <a:lnTo>
                  <a:pt x="153439" y="509523"/>
                </a:lnTo>
                <a:lnTo>
                  <a:pt x="152544" y="512207"/>
                </a:lnTo>
                <a:lnTo>
                  <a:pt x="151053" y="515189"/>
                </a:lnTo>
                <a:lnTo>
                  <a:pt x="150009" y="518470"/>
                </a:lnTo>
                <a:lnTo>
                  <a:pt x="146430" y="525926"/>
                </a:lnTo>
                <a:lnTo>
                  <a:pt x="143896" y="526969"/>
                </a:lnTo>
                <a:lnTo>
                  <a:pt x="138229" y="539048"/>
                </a:lnTo>
                <a:lnTo>
                  <a:pt x="137782" y="542328"/>
                </a:lnTo>
                <a:lnTo>
                  <a:pt x="137782" y="549038"/>
                </a:lnTo>
                <a:cubicBezTo>
                  <a:pt x="137782" y="549038"/>
                  <a:pt x="138826" y="551573"/>
                  <a:pt x="138826" y="551573"/>
                </a:cubicBezTo>
                <a:lnTo>
                  <a:pt x="140018" y="551573"/>
                </a:lnTo>
                <a:cubicBezTo>
                  <a:pt x="140018" y="551573"/>
                  <a:pt x="141360" y="549784"/>
                  <a:pt x="141360" y="549784"/>
                </a:cubicBezTo>
                <a:lnTo>
                  <a:pt x="147921" y="529654"/>
                </a:lnTo>
                <a:lnTo>
                  <a:pt x="149562" y="528311"/>
                </a:lnTo>
                <a:lnTo>
                  <a:pt x="150755" y="522645"/>
                </a:lnTo>
                <a:lnTo>
                  <a:pt x="155228" y="513847"/>
                </a:lnTo>
                <a:lnTo>
                  <a:pt x="155228" y="512953"/>
                </a:lnTo>
                <a:cubicBezTo>
                  <a:pt x="155228" y="512953"/>
                  <a:pt x="155228" y="510865"/>
                  <a:pt x="155228" y="510865"/>
                </a:cubicBezTo>
                <a:lnTo>
                  <a:pt x="157017" y="509374"/>
                </a:lnTo>
                <a:lnTo>
                  <a:pt x="156272" y="508927"/>
                </a:lnTo>
                <a:close/>
                <a:moveTo>
                  <a:pt x="192506" y="438097"/>
                </a:moveTo>
                <a:lnTo>
                  <a:pt x="191910" y="438097"/>
                </a:lnTo>
                <a:cubicBezTo>
                  <a:pt x="191910" y="438097"/>
                  <a:pt x="190121" y="438694"/>
                  <a:pt x="190121" y="438694"/>
                </a:cubicBezTo>
                <a:lnTo>
                  <a:pt x="189524" y="439439"/>
                </a:lnTo>
                <a:lnTo>
                  <a:pt x="188779" y="441378"/>
                </a:lnTo>
                <a:lnTo>
                  <a:pt x="189375" y="441378"/>
                </a:lnTo>
                <a:cubicBezTo>
                  <a:pt x="189375" y="441378"/>
                  <a:pt x="190568" y="441080"/>
                  <a:pt x="190568" y="441080"/>
                </a:cubicBezTo>
                <a:lnTo>
                  <a:pt x="192358" y="437948"/>
                </a:lnTo>
                <a:close/>
                <a:moveTo>
                  <a:pt x="338937" y="142851"/>
                </a:moveTo>
                <a:lnTo>
                  <a:pt x="337445" y="139571"/>
                </a:lnTo>
                <a:lnTo>
                  <a:pt x="335209" y="135545"/>
                </a:lnTo>
                <a:lnTo>
                  <a:pt x="331034" y="133606"/>
                </a:lnTo>
                <a:lnTo>
                  <a:pt x="330288" y="132563"/>
                </a:lnTo>
                <a:lnTo>
                  <a:pt x="329692" y="130922"/>
                </a:lnTo>
                <a:lnTo>
                  <a:pt x="329692" y="128536"/>
                </a:lnTo>
                <a:cubicBezTo>
                  <a:pt x="329692" y="128536"/>
                  <a:pt x="328946" y="125107"/>
                  <a:pt x="328946" y="125107"/>
                </a:cubicBezTo>
                <a:lnTo>
                  <a:pt x="328946" y="122274"/>
                </a:lnTo>
                <a:cubicBezTo>
                  <a:pt x="328946" y="122274"/>
                  <a:pt x="329692" y="120484"/>
                  <a:pt x="329692" y="120484"/>
                </a:cubicBezTo>
                <a:lnTo>
                  <a:pt x="331481" y="119291"/>
                </a:lnTo>
                <a:lnTo>
                  <a:pt x="334016" y="116011"/>
                </a:lnTo>
                <a:lnTo>
                  <a:pt x="334612" y="113625"/>
                </a:lnTo>
                <a:lnTo>
                  <a:pt x="334612" y="110046"/>
                </a:lnTo>
                <a:cubicBezTo>
                  <a:pt x="334612" y="110046"/>
                  <a:pt x="335954" y="106915"/>
                  <a:pt x="335954" y="106915"/>
                </a:cubicBezTo>
                <a:lnTo>
                  <a:pt x="337297" y="105275"/>
                </a:lnTo>
                <a:lnTo>
                  <a:pt x="336998" y="103933"/>
                </a:lnTo>
                <a:lnTo>
                  <a:pt x="336104" y="102143"/>
                </a:lnTo>
                <a:lnTo>
                  <a:pt x="334165" y="99608"/>
                </a:lnTo>
                <a:lnTo>
                  <a:pt x="331332" y="96477"/>
                </a:lnTo>
                <a:lnTo>
                  <a:pt x="329244" y="93495"/>
                </a:lnTo>
                <a:lnTo>
                  <a:pt x="328350" y="90661"/>
                </a:lnTo>
                <a:lnTo>
                  <a:pt x="327902" y="88126"/>
                </a:lnTo>
                <a:lnTo>
                  <a:pt x="327902" y="85741"/>
                </a:lnTo>
                <a:cubicBezTo>
                  <a:pt x="327902" y="85741"/>
                  <a:pt x="328797" y="84100"/>
                  <a:pt x="328797" y="84100"/>
                </a:cubicBezTo>
                <a:lnTo>
                  <a:pt x="331481" y="82162"/>
                </a:lnTo>
                <a:lnTo>
                  <a:pt x="331779" y="81267"/>
                </a:lnTo>
                <a:lnTo>
                  <a:pt x="330736" y="76794"/>
                </a:lnTo>
                <a:lnTo>
                  <a:pt x="328797" y="76048"/>
                </a:lnTo>
                <a:lnTo>
                  <a:pt x="325517" y="75601"/>
                </a:lnTo>
                <a:lnTo>
                  <a:pt x="323727" y="75601"/>
                </a:lnTo>
                <a:cubicBezTo>
                  <a:pt x="323727" y="75601"/>
                  <a:pt x="323429" y="75154"/>
                  <a:pt x="323429" y="75154"/>
                </a:cubicBezTo>
                <a:lnTo>
                  <a:pt x="323429" y="74259"/>
                </a:lnTo>
                <a:cubicBezTo>
                  <a:pt x="323429" y="74259"/>
                  <a:pt x="323727" y="72469"/>
                  <a:pt x="323727" y="72469"/>
                </a:cubicBezTo>
                <a:lnTo>
                  <a:pt x="324771" y="70382"/>
                </a:lnTo>
                <a:lnTo>
                  <a:pt x="325666" y="69040"/>
                </a:lnTo>
                <a:lnTo>
                  <a:pt x="325666" y="67847"/>
                </a:lnTo>
                <a:cubicBezTo>
                  <a:pt x="325666" y="67847"/>
                  <a:pt x="324771" y="63970"/>
                  <a:pt x="324771" y="63970"/>
                </a:cubicBezTo>
                <a:lnTo>
                  <a:pt x="324473" y="59198"/>
                </a:lnTo>
                <a:lnTo>
                  <a:pt x="324771" y="55470"/>
                </a:lnTo>
                <a:lnTo>
                  <a:pt x="328200" y="52786"/>
                </a:lnTo>
                <a:lnTo>
                  <a:pt x="328200" y="51743"/>
                </a:lnTo>
                <a:cubicBezTo>
                  <a:pt x="328200" y="51743"/>
                  <a:pt x="324025" y="48760"/>
                  <a:pt x="324025" y="48760"/>
                </a:cubicBezTo>
                <a:lnTo>
                  <a:pt x="320894" y="45331"/>
                </a:lnTo>
                <a:lnTo>
                  <a:pt x="319850" y="43392"/>
                </a:lnTo>
                <a:lnTo>
                  <a:pt x="316272" y="43094"/>
                </a:lnTo>
                <a:lnTo>
                  <a:pt x="314035" y="37279"/>
                </a:lnTo>
                <a:lnTo>
                  <a:pt x="310754" y="34445"/>
                </a:lnTo>
                <a:lnTo>
                  <a:pt x="307623" y="32060"/>
                </a:lnTo>
                <a:lnTo>
                  <a:pt x="305684" y="30867"/>
                </a:lnTo>
                <a:lnTo>
                  <a:pt x="294650" y="27437"/>
                </a:lnTo>
                <a:lnTo>
                  <a:pt x="290325" y="26841"/>
                </a:lnTo>
                <a:lnTo>
                  <a:pt x="285107" y="24753"/>
                </a:lnTo>
                <a:lnTo>
                  <a:pt x="281230" y="22218"/>
                </a:lnTo>
                <a:lnTo>
                  <a:pt x="277949" y="20578"/>
                </a:lnTo>
                <a:lnTo>
                  <a:pt x="275116" y="18490"/>
                </a:lnTo>
                <a:lnTo>
                  <a:pt x="271090" y="16552"/>
                </a:lnTo>
                <a:lnTo>
                  <a:pt x="269897" y="14911"/>
                </a:lnTo>
                <a:lnTo>
                  <a:pt x="265573" y="11929"/>
                </a:lnTo>
                <a:lnTo>
                  <a:pt x="263634" y="9991"/>
                </a:lnTo>
                <a:lnTo>
                  <a:pt x="256626" y="6263"/>
                </a:lnTo>
                <a:lnTo>
                  <a:pt x="256327" y="4772"/>
                </a:lnTo>
                <a:lnTo>
                  <a:pt x="256327" y="3281"/>
                </a:lnTo>
                <a:cubicBezTo>
                  <a:pt x="256327" y="3281"/>
                  <a:pt x="256029" y="2684"/>
                  <a:pt x="256029" y="2684"/>
                </a:cubicBezTo>
                <a:lnTo>
                  <a:pt x="248872" y="0"/>
                </a:lnTo>
                <a:lnTo>
                  <a:pt x="245442" y="0"/>
                </a:lnTo>
                <a:cubicBezTo>
                  <a:pt x="245442" y="0"/>
                  <a:pt x="235601" y="746"/>
                  <a:pt x="235601" y="746"/>
                </a:cubicBezTo>
                <a:lnTo>
                  <a:pt x="239925" y="4921"/>
                </a:lnTo>
                <a:lnTo>
                  <a:pt x="241416" y="6561"/>
                </a:lnTo>
                <a:lnTo>
                  <a:pt x="241714" y="8947"/>
                </a:lnTo>
                <a:lnTo>
                  <a:pt x="240969" y="13569"/>
                </a:lnTo>
                <a:lnTo>
                  <a:pt x="238881" y="17446"/>
                </a:lnTo>
                <a:lnTo>
                  <a:pt x="236495" y="20578"/>
                </a:lnTo>
                <a:lnTo>
                  <a:pt x="231724" y="23709"/>
                </a:lnTo>
                <a:lnTo>
                  <a:pt x="238881" y="26841"/>
                </a:lnTo>
                <a:lnTo>
                  <a:pt x="234109" y="31016"/>
                </a:lnTo>
                <a:lnTo>
                  <a:pt x="231873" y="32656"/>
                </a:lnTo>
                <a:lnTo>
                  <a:pt x="229189" y="32358"/>
                </a:lnTo>
                <a:lnTo>
                  <a:pt x="224417" y="30867"/>
                </a:lnTo>
                <a:lnTo>
                  <a:pt x="213084" y="27437"/>
                </a:lnTo>
                <a:lnTo>
                  <a:pt x="207716" y="26095"/>
                </a:lnTo>
                <a:lnTo>
                  <a:pt x="202795" y="25648"/>
                </a:lnTo>
                <a:lnTo>
                  <a:pt x="200261" y="25648"/>
                </a:lnTo>
                <a:cubicBezTo>
                  <a:pt x="200261" y="25648"/>
                  <a:pt x="189972" y="22665"/>
                  <a:pt x="189972" y="22665"/>
                </a:cubicBezTo>
                <a:lnTo>
                  <a:pt x="188033" y="22964"/>
                </a:lnTo>
                <a:lnTo>
                  <a:pt x="184305" y="24306"/>
                </a:lnTo>
                <a:lnTo>
                  <a:pt x="183858" y="27139"/>
                </a:lnTo>
                <a:lnTo>
                  <a:pt x="184156" y="34296"/>
                </a:lnTo>
                <a:lnTo>
                  <a:pt x="184753" y="39813"/>
                </a:lnTo>
                <a:lnTo>
                  <a:pt x="183411" y="42945"/>
                </a:lnTo>
                <a:lnTo>
                  <a:pt x="182069" y="45032"/>
                </a:lnTo>
                <a:lnTo>
                  <a:pt x="177894" y="50848"/>
                </a:lnTo>
                <a:lnTo>
                  <a:pt x="168649" y="46822"/>
                </a:lnTo>
                <a:lnTo>
                  <a:pt x="162386" y="44138"/>
                </a:lnTo>
                <a:lnTo>
                  <a:pt x="158360" y="47567"/>
                </a:lnTo>
                <a:lnTo>
                  <a:pt x="148220" y="53979"/>
                </a:lnTo>
                <a:lnTo>
                  <a:pt x="143001" y="66505"/>
                </a:lnTo>
                <a:lnTo>
                  <a:pt x="142702" y="66952"/>
                </a:lnTo>
                <a:lnTo>
                  <a:pt x="139571" y="70084"/>
                </a:lnTo>
                <a:lnTo>
                  <a:pt x="135694" y="71575"/>
                </a:lnTo>
                <a:lnTo>
                  <a:pt x="132712" y="72320"/>
                </a:lnTo>
                <a:lnTo>
                  <a:pt x="130922" y="76048"/>
                </a:lnTo>
                <a:lnTo>
                  <a:pt x="134949" y="81416"/>
                </a:lnTo>
                <a:lnTo>
                  <a:pt x="137036" y="84249"/>
                </a:lnTo>
                <a:lnTo>
                  <a:pt x="138975" y="88723"/>
                </a:lnTo>
                <a:lnTo>
                  <a:pt x="138676" y="91556"/>
                </a:lnTo>
                <a:lnTo>
                  <a:pt x="138229" y="93345"/>
                </a:lnTo>
                <a:lnTo>
                  <a:pt x="133905" y="96924"/>
                </a:lnTo>
                <a:lnTo>
                  <a:pt x="124660" y="106468"/>
                </a:lnTo>
                <a:lnTo>
                  <a:pt x="116011" y="116458"/>
                </a:lnTo>
                <a:lnTo>
                  <a:pt x="112432" y="119291"/>
                </a:lnTo>
                <a:lnTo>
                  <a:pt x="114073" y="127791"/>
                </a:lnTo>
                <a:lnTo>
                  <a:pt x="111240" y="130326"/>
                </a:lnTo>
                <a:lnTo>
                  <a:pt x="105424" y="133159"/>
                </a:lnTo>
                <a:lnTo>
                  <a:pt x="102442" y="134203"/>
                </a:lnTo>
                <a:lnTo>
                  <a:pt x="99161" y="134799"/>
                </a:lnTo>
                <a:lnTo>
                  <a:pt x="89320" y="135843"/>
                </a:lnTo>
                <a:lnTo>
                  <a:pt x="91109" y="144790"/>
                </a:lnTo>
                <a:lnTo>
                  <a:pt x="91706" y="148816"/>
                </a:lnTo>
                <a:lnTo>
                  <a:pt x="91706" y="151202"/>
                </a:lnTo>
                <a:cubicBezTo>
                  <a:pt x="91706" y="151202"/>
                  <a:pt x="90662" y="153438"/>
                  <a:pt x="90662" y="153438"/>
                </a:cubicBezTo>
                <a:lnTo>
                  <a:pt x="89469" y="157763"/>
                </a:lnTo>
                <a:lnTo>
                  <a:pt x="87679" y="173271"/>
                </a:lnTo>
                <a:lnTo>
                  <a:pt x="86337" y="174911"/>
                </a:lnTo>
                <a:lnTo>
                  <a:pt x="84399" y="179086"/>
                </a:lnTo>
                <a:lnTo>
                  <a:pt x="78136" y="189077"/>
                </a:lnTo>
                <a:lnTo>
                  <a:pt x="73066" y="195787"/>
                </a:lnTo>
                <a:lnTo>
                  <a:pt x="65909" y="205330"/>
                </a:lnTo>
                <a:lnTo>
                  <a:pt x="71724" y="208312"/>
                </a:lnTo>
                <a:lnTo>
                  <a:pt x="77092" y="210549"/>
                </a:lnTo>
                <a:lnTo>
                  <a:pt x="78136" y="213979"/>
                </a:lnTo>
                <a:lnTo>
                  <a:pt x="78882" y="219645"/>
                </a:lnTo>
                <a:lnTo>
                  <a:pt x="78882" y="223522"/>
                </a:lnTo>
                <a:cubicBezTo>
                  <a:pt x="78882" y="223522"/>
                  <a:pt x="76645" y="226952"/>
                  <a:pt x="76645" y="226952"/>
                </a:cubicBezTo>
                <a:lnTo>
                  <a:pt x="75004" y="229338"/>
                </a:lnTo>
                <a:lnTo>
                  <a:pt x="73961" y="230531"/>
                </a:lnTo>
                <a:lnTo>
                  <a:pt x="66356" y="229338"/>
                </a:lnTo>
                <a:lnTo>
                  <a:pt x="56664" y="227846"/>
                </a:lnTo>
                <a:lnTo>
                  <a:pt x="54129" y="227846"/>
                </a:lnTo>
                <a:cubicBezTo>
                  <a:pt x="54129" y="227846"/>
                  <a:pt x="48462" y="228890"/>
                  <a:pt x="48462" y="228890"/>
                </a:cubicBezTo>
                <a:lnTo>
                  <a:pt x="43392" y="231127"/>
                </a:lnTo>
                <a:lnTo>
                  <a:pt x="40708" y="233065"/>
                </a:lnTo>
                <a:lnTo>
                  <a:pt x="39963" y="233811"/>
                </a:lnTo>
                <a:lnTo>
                  <a:pt x="36533" y="237986"/>
                </a:lnTo>
                <a:lnTo>
                  <a:pt x="30419" y="245591"/>
                </a:lnTo>
                <a:lnTo>
                  <a:pt x="27139" y="248872"/>
                </a:lnTo>
                <a:lnTo>
                  <a:pt x="28183" y="253345"/>
                </a:lnTo>
                <a:lnTo>
                  <a:pt x="22666" y="261994"/>
                </a:lnTo>
                <a:lnTo>
                  <a:pt x="26244" y="270791"/>
                </a:lnTo>
                <a:lnTo>
                  <a:pt x="26244" y="271090"/>
                </a:lnTo>
                <a:cubicBezTo>
                  <a:pt x="26244" y="271090"/>
                  <a:pt x="28332" y="274668"/>
                  <a:pt x="28332" y="274668"/>
                </a:cubicBezTo>
                <a:lnTo>
                  <a:pt x="26244" y="276905"/>
                </a:lnTo>
                <a:lnTo>
                  <a:pt x="25350" y="278098"/>
                </a:lnTo>
                <a:lnTo>
                  <a:pt x="25648" y="282124"/>
                </a:lnTo>
                <a:lnTo>
                  <a:pt x="26244" y="286597"/>
                </a:lnTo>
                <a:lnTo>
                  <a:pt x="25797" y="289281"/>
                </a:lnTo>
                <a:lnTo>
                  <a:pt x="25797" y="292264"/>
                </a:lnTo>
                <a:cubicBezTo>
                  <a:pt x="25797" y="292264"/>
                  <a:pt x="30569" y="305386"/>
                  <a:pt x="30569" y="305386"/>
                </a:cubicBezTo>
                <a:lnTo>
                  <a:pt x="30569" y="308517"/>
                </a:lnTo>
                <a:cubicBezTo>
                  <a:pt x="30569" y="308517"/>
                  <a:pt x="30270" y="310456"/>
                  <a:pt x="30270" y="310456"/>
                </a:cubicBezTo>
                <a:lnTo>
                  <a:pt x="28779" y="318508"/>
                </a:lnTo>
                <a:lnTo>
                  <a:pt x="26692" y="329393"/>
                </a:lnTo>
                <a:lnTo>
                  <a:pt x="30270" y="332226"/>
                </a:lnTo>
                <a:lnTo>
                  <a:pt x="35340" y="335656"/>
                </a:lnTo>
                <a:lnTo>
                  <a:pt x="38174" y="336998"/>
                </a:lnTo>
                <a:lnTo>
                  <a:pt x="42349" y="341024"/>
                </a:lnTo>
                <a:lnTo>
                  <a:pt x="45629" y="344901"/>
                </a:lnTo>
                <a:lnTo>
                  <a:pt x="45182" y="347436"/>
                </a:lnTo>
                <a:lnTo>
                  <a:pt x="44287" y="350269"/>
                </a:lnTo>
                <a:lnTo>
                  <a:pt x="42945" y="352208"/>
                </a:lnTo>
                <a:lnTo>
                  <a:pt x="41603" y="354892"/>
                </a:lnTo>
                <a:lnTo>
                  <a:pt x="41006" y="356979"/>
                </a:lnTo>
                <a:lnTo>
                  <a:pt x="40410" y="357576"/>
                </a:lnTo>
                <a:lnTo>
                  <a:pt x="34744" y="357576"/>
                </a:lnTo>
                <a:cubicBezTo>
                  <a:pt x="34744" y="357576"/>
                  <a:pt x="31761" y="358620"/>
                  <a:pt x="31761" y="358620"/>
                </a:cubicBezTo>
                <a:lnTo>
                  <a:pt x="30121" y="359514"/>
                </a:lnTo>
                <a:lnTo>
                  <a:pt x="30718" y="364137"/>
                </a:lnTo>
                <a:lnTo>
                  <a:pt x="34147" y="372636"/>
                </a:lnTo>
                <a:lnTo>
                  <a:pt x="36980" y="378601"/>
                </a:lnTo>
                <a:lnTo>
                  <a:pt x="37875" y="382478"/>
                </a:lnTo>
                <a:lnTo>
                  <a:pt x="36980" y="386504"/>
                </a:lnTo>
                <a:lnTo>
                  <a:pt x="35937" y="388592"/>
                </a:lnTo>
                <a:lnTo>
                  <a:pt x="35937" y="391276"/>
                </a:lnTo>
                <a:cubicBezTo>
                  <a:pt x="35937" y="391276"/>
                  <a:pt x="35191" y="396644"/>
                  <a:pt x="35191" y="396644"/>
                </a:cubicBezTo>
                <a:lnTo>
                  <a:pt x="32955" y="399328"/>
                </a:lnTo>
                <a:lnTo>
                  <a:pt x="30121" y="402310"/>
                </a:lnTo>
                <a:lnTo>
                  <a:pt x="26841" y="404547"/>
                </a:lnTo>
                <a:lnTo>
                  <a:pt x="24306" y="405143"/>
                </a:lnTo>
                <a:lnTo>
                  <a:pt x="22069" y="405441"/>
                </a:lnTo>
                <a:lnTo>
                  <a:pt x="20578" y="406634"/>
                </a:lnTo>
                <a:lnTo>
                  <a:pt x="19236" y="409915"/>
                </a:lnTo>
                <a:lnTo>
                  <a:pt x="18043" y="413344"/>
                </a:lnTo>
                <a:lnTo>
                  <a:pt x="14017" y="417669"/>
                </a:lnTo>
                <a:lnTo>
                  <a:pt x="14017" y="419160"/>
                </a:lnTo>
                <a:cubicBezTo>
                  <a:pt x="14017" y="419160"/>
                  <a:pt x="15657" y="424230"/>
                  <a:pt x="15657" y="424230"/>
                </a:cubicBezTo>
                <a:lnTo>
                  <a:pt x="17148" y="430045"/>
                </a:lnTo>
                <a:lnTo>
                  <a:pt x="15955" y="435413"/>
                </a:lnTo>
                <a:lnTo>
                  <a:pt x="14911" y="441080"/>
                </a:lnTo>
                <a:lnTo>
                  <a:pt x="13122" y="444808"/>
                </a:lnTo>
                <a:lnTo>
                  <a:pt x="10438" y="446150"/>
                </a:lnTo>
                <a:lnTo>
                  <a:pt x="8500" y="445553"/>
                </a:lnTo>
                <a:lnTo>
                  <a:pt x="6263" y="440483"/>
                </a:lnTo>
                <a:lnTo>
                  <a:pt x="3877" y="438396"/>
                </a:lnTo>
                <a:lnTo>
                  <a:pt x="1193" y="438694"/>
                </a:lnTo>
                <a:lnTo>
                  <a:pt x="447" y="440036"/>
                </a:lnTo>
                <a:lnTo>
                  <a:pt x="0" y="442273"/>
                </a:lnTo>
                <a:lnTo>
                  <a:pt x="597" y="444957"/>
                </a:lnTo>
                <a:lnTo>
                  <a:pt x="1640" y="447193"/>
                </a:lnTo>
                <a:lnTo>
                  <a:pt x="2088" y="454649"/>
                </a:lnTo>
                <a:lnTo>
                  <a:pt x="3281" y="462850"/>
                </a:lnTo>
                <a:lnTo>
                  <a:pt x="2833" y="464938"/>
                </a:lnTo>
                <a:lnTo>
                  <a:pt x="2833" y="467175"/>
                </a:lnTo>
                <a:cubicBezTo>
                  <a:pt x="2833" y="467175"/>
                  <a:pt x="4921" y="466727"/>
                  <a:pt x="4921" y="466727"/>
                </a:cubicBezTo>
                <a:lnTo>
                  <a:pt x="7605" y="468368"/>
                </a:lnTo>
                <a:lnTo>
                  <a:pt x="8052" y="477165"/>
                </a:lnTo>
                <a:lnTo>
                  <a:pt x="10736" y="481788"/>
                </a:lnTo>
                <a:lnTo>
                  <a:pt x="14763" y="482832"/>
                </a:lnTo>
                <a:lnTo>
                  <a:pt x="15508" y="491182"/>
                </a:lnTo>
                <a:lnTo>
                  <a:pt x="15508" y="492971"/>
                </a:lnTo>
                <a:cubicBezTo>
                  <a:pt x="15508" y="492971"/>
                  <a:pt x="19385" y="494463"/>
                  <a:pt x="19385" y="494463"/>
                </a:cubicBezTo>
                <a:lnTo>
                  <a:pt x="19385" y="497147"/>
                </a:lnTo>
                <a:cubicBezTo>
                  <a:pt x="19385" y="497147"/>
                  <a:pt x="20429" y="500725"/>
                  <a:pt x="20429" y="500725"/>
                </a:cubicBezTo>
                <a:lnTo>
                  <a:pt x="21622" y="504453"/>
                </a:lnTo>
                <a:lnTo>
                  <a:pt x="24008" y="503559"/>
                </a:lnTo>
                <a:lnTo>
                  <a:pt x="26542" y="512207"/>
                </a:lnTo>
                <a:lnTo>
                  <a:pt x="33700" y="524882"/>
                </a:lnTo>
                <a:lnTo>
                  <a:pt x="37726" y="528162"/>
                </a:lnTo>
                <a:lnTo>
                  <a:pt x="41603" y="534425"/>
                </a:lnTo>
                <a:lnTo>
                  <a:pt x="43542" y="535022"/>
                </a:lnTo>
                <a:lnTo>
                  <a:pt x="45927" y="536215"/>
                </a:lnTo>
                <a:lnTo>
                  <a:pt x="46822" y="540241"/>
                </a:lnTo>
                <a:lnTo>
                  <a:pt x="45182" y="542776"/>
                </a:lnTo>
                <a:lnTo>
                  <a:pt x="42945" y="542776"/>
                </a:lnTo>
                <a:cubicBezTo>
                  <a:pt x="42945" y="542776"/>
                  <a:pt x="39814" y="543223"/>
                  <a:pt x="39814" y="543223"/>
                </a:cubicBezTo>
                <a:lnTo>
                  <a:pt x="40708" y="545460"/>
                </a:lnTo>
                <a:lnTo>
                  <a:pt x="42050" y="546951"/>
                </a:lnTo>
                <a:lnTo>
                  <a:pt x="43542" y="550231"/>
                </a:lnTo>
                <a:lnTo>
                  <a:pt x="42200" y="551126"/>
                </a:lnTo>
                <a:lnTo>
                  <a:pt x="41006" y="551424"/>
                </a:lnTo>
                <a:lnTo>
                  <a:pt x="35788" y="549187"/>
                </a:lnTo>
                <a:lnTo>
                  <a:pt x="34893" y="549187"/>
                </a:lnTo>
                <a:cubicBezTo>
                  <a:pt x="34893" y="549187"/>
                  <a:pt x="36235" y="550977"/>
                  <a:pt x="36235" y="550977"/>
                </a:cubicBezTo>
                <a:lnTo>
                  <a:pt x="38174" y="555152"/>
                </a:lnTo>
                <a:lnTo>
                  <a:pt x="44585" y="564994"/>
                </a:lnTo>
                <a:lnTo>
                  <a:pt x="47419" y="567976"/>
                </a:lnTo>
                <a:lnTo>
                  <a:pt x="48313" y="570213"/>
                </a:lnTo>
                <a:lnTo>
                  <a:pt x="48313" y="572300"/>
                </a:lnTo>
                <a:cubicBezTo>
                  <a:pt x="48313" y="572300"/>
                  <a:pt x="48015" y="575432"/>
                  <a:pt x="48015" y="575432"/>
                </a:cubicBezTo>
                <a:lnTo>
                  <a:pt x="47419" y="578414"/>
                </a:lnTo>
                <a:lnTo>
                  <a:pt x="47419" y="580352"/>
                </a:lnTo>
                <a:cubicBezTo>
                  <a:pt x="47419" y="580352"/>
                  <a:pt x="46077" y="583036"/>
                  <a:pt x="46077" y="583036"/>
                </a:cubicBezTo>
                <a:lnTo>
                  <a:pt x="57558" y="585571"/>
                </a:lnTo>
                <a:lnTo>
                  <a:pt x="70382" y="582440"/>
                </a:lnTo>
                <a:lnTo>
                  <a:pt x="77540" y="583782"/>
                </a:lnTo>
                <a:lnTo>
                  <a:pt x="80075" y="583782"/>
                </a:lnTo>
                <a:cubicBezTo>
                  <a:pt x="80075" y="583782"/>
                  <a:pt x="84548" y="578563"/>
                  <a:pt x="84548" y="578563"/>
                </a:cubicBezTo>
                <a:lnTo>
                  <a:pt x="82759" y="574388"/>
                </a:lnTo>
                <a:lnTo>
                  <a:pt x="80820" y="570809"/>
                </a:lnTo>
                <a:lnTo>
                  <a:pt x="81118" y="566783"/>
                </a:lnTo>
                <a:lnTo>
                  <a:pt x="82311" y="564695"/>
                </a:lnTo>
                <a:lnTo>
                  <a:pt x="86039" y="561266"/>
                </a:lnTo>
                <a:lnTo>
                  <a:pt x="87978" y="559775"/>
                </a:lnTo>
                <a:lnTo>
                  <a:pt x="90214" y="558433"/>
                </a:lnTo>
                <a:lnTo>
                  <a:pt x="92749" y="559476"/>
                </a:lnTo>
                <a:lnTo>
                  <a:pt x="95433" y="559029"/>
                </a:lnTo>
                <a:lnTo>
                  <a:pt x="94390" y="555152"/>
                </a:lnTo>
                <a:lnTo>
                  <a:pt x="96179" y="554108"/>
                </a:lnTo>
                <a:lnTo>
                  <a:pt x="103336" y="553661"/>
                </a:lnTo>
                <a:lnTo>
                  <a:pt x="110643" y="554556"/>
                </a:lnTo>
                <a:lnTo>
                  <a:pt x="115415" y="553363"/>
                </a:lnTo>
                <a:lnTo>
                  <a:pt x="118546" y="553363"/>
                </a:lnTo>
                <a:cubicBezTo>
                  <a:pt x="118546" y="553363"/>
                  <a:pt x="121081" y="554108"/>
                  <a:pt x="121081" y="554108"/>
                </a:cubicBezTo>
                <a:lnTo>
                  <a:pt x="123765" y="555599"/>
                </a:lnTo>
                <a:lnTo>
                  <a:pt x="126300" y="553959"/>
                </a:lnTo>
                <a:lnTo>
                  <a:pt x="128238" y="551872"/>
                </a:lnTo>
                <a:lnTo>
                  <a:pt x="132265" y="540986"/>
                </a:lnTo>
                <a:lnTo>
                  <a:pt x="134054" y="537557"/>
                </a:lnTo>
                <a:lnTo>
                  <a:pt x="137483" y="532934"/>
                </a:lnTo>
                <a:lnTo>
                  <a:pt x="138975" y="529057"/>
                </a:lnTo>
                <a:lnTo>
                  <a:pt x="140317" y="524435"/>
                </a:lnTo>
                <a:lnTo>
                  <a:pt x="142106" y="518917"/>
                </a:lnTo>
                <a:lnTo>
                  <a:pt x="141510" y="516084"/>
                </a:lnTo>
                <a:lnTo>
                  <a:pt x="140764" y="514295"/>
                </a:lnTo>
                <a:lnTo>
                  <a:pt x="140764" y="511312"/>
                </a:lnTo>
                <a:cubicBezTo>
                  <a:pt x="140764" y="511312"/>
                  <a:pt x="144790" y="504752"/>
                  <a:pt x="144790" y="504752"/>
                </a:cubicBezTo>
                <a:lnTo>
                  <a:pt x="145386" y="501918"/>
                </a:lnTo>
                <a:lnTo>
                  <a:pt x="144194" y="499234"/>
                </a:lnTo>
                <a:lnTo>
                  <a:pt x="143597" y="496252"/>
                </a:lnTo>
                <a:lnTo>
                  <a:pt x="143597" y="491480"/>
                </a:lnTo>
                <a:cubicBezTo>
                  <a:pt x="143597" y="491480"/>
                  <a:pt x="142852" y="489393"/>
                  <a:pt x="142852" y="489393"/>
                </a:cubicBezTo>
                <a:lnTo>
                  <a:pt x="143896" y="485367"/>
                </a:lnTo>
                <a:lnTo>
                  <a:pt x="146430" y="485367"/>
                </a:lnTo>
                <a:cubicBezTo>
                  <a:pt x="146430" y="485367"/>
                  <a:pt x="146430" y="475525"/>
                  <a:pt x="146430" y="475525"/>
                </a:cubicBezTo>
                <a:lnTo>
                  <a:pt x="148220" y="473437"/>
                </a:lnTo>
                <a:lnTo>
                  <a:pt x="146878" y="469859"/>
                </a:lnTo>
                <a:lnTo>
                  <a:pt x="145238" y="464640"/>
                </a:lnTo>
                <a:lnTo>
                  <a:pt x="149711" y="463596"/>
                </a:lnTo>
                <a:lnTo>
                  <a:pt x="152395" y="462254"/>
                </a:lnTo>
                <a:lnTo>
                  <a:pt x="148816" y="458526"/>
                </a:lnTo>
                <a:lnTo>
                  <a:pt x="145983" y="457930"/>
                </a:lnTo>
                <a:lnTo>
                  <a:pt x="140615" y="457333"/>
                </a:lnTo>
                <a:lnTo>
                  <a:pt x="138378" y="457781"/>
                </a:lnTo>
                <a:lnTo>
                  <a:pt x="136440" y="456737"/>
                </a:lnTo>
                <a:lnTo>
                  <a:pt x="133755" y="456438"/>
                </a:lnTo>
                <a:lnTo>
                  <a:pt x="136440" y="455395"/>
                </a:lnTo>
                <a:lnTo>
                  <a:pt x="144939" y="455842"/>
                </a:lnTo>
                <a:lnTo>
                  <a:pt x="153886" y="455842"/>
                </a:lnTo>
                <a:cubicBezTo>
                  <a:pt x="153886" y="455842"/>
                  <a:pt x="157166" y="453456"/>
                  <a:pt x="157166" y="453456"/>
                </a:cubicBezTo>
                <a:lnTo>
                  <a:pt x="163578" y="450623"/>
                </a:lnTo>
                <a:lnTo>
                  <a:pt x="166411" y="447492"/>
                </a:lnTo>
                <a:lnTo>
                  <a:pt x="172078" y="445106"/>
                </a:lnTo>
                <a:lnTo>
                  <a:pt x="174613" y="443167"/>
                </a:lnTo>
                <a:lnTo>
                  <a:pt x="176253" y="443615"/>
                </a:lnTo>
                <a:lnTo>
                  <a:pt x="180130" y="441676"/>
                </a:lnTo>
                <a:lnTo>
                  <a:pt x="183411" y="439290"/>
                </a:lnTo>
                <a:lnTo>
                  <a:pt x="188331" y="437352"/>
                </a:lnTo>
                <a:lnTo>
                  <a:pt x="189226" y="436457"/>
                </a:lnTo>
                <a:lnTo>
                  <a:pt x="190568" y="434519"/>
                </a:lnTo>
                <a:lnTo>
                  <a:pt x="191612" y="430045"/>
                </a:lnTo>
                <a:lnTo>
                  <a:pt x="193848" y="430045"/>
                </a:lnTo>
                <a:cubicBezTo>
                  <a:pt x="193848" y="430045"/>
                  <a:pt x="196980" y="428554"/>
                  <a:pt x="196980" y="428554"/>
                </a:cubicBezTo>
                <a:lnTo>
                  <a:pt x="195489" y="425870"/>
                </a:lnTo>
                <a:lnTo>
                  <a:pt x="194147" y="425274"/>
                </a:lnTo>
                <a:lnTo>
                  <a:pt x="192805" y="425721"/>
                </a:lnTo>
                <a:lnTo>
                  <a:pt x="191165" y="426914"/>
                </a:lnTo>
                <a:lnTo>
                  <a:pt x="189524" y="426616"/>
                </a:lnTo>
                <a:lnTo>
                  <a:pt x="187735" y="426914"/>
                </a:lnTo>
                <a:lnTo>
                  <a:pt x="186095" y="428405"/>
                </a:lnTo>
                <a:lnTo>
                  <a:pt x="184007" y="429001"/>
                </a:lnTo>
                <a:lnTo>
                  <a:pt x="179981" y="428405"/>
                </a:lnTo>
                <a:lnTo>
                  <a:pt x="179534" y="427212"/>
                </a:lnTo>
                <a:lnTo>
                  <a:pt x="184753" y="424379"/>
                </a:lnTo>
                <a:lnTo>
                  <a:pt x="186095" y="424826"/>
                </a:lnTo>
                <a:lnTo>
                  <a:pt x="187735" y="424081"/>
                </a:lnTo>
                <a:lnTo>
                  <a:pt x="189375" y="422440"/>
                </a:lnTo>
                <a:lnTo>
                  <a:pt x="191016" y="421844"/>
                </a:lnTo>
                <a:lnTo>
                  <a:pt x="195638" y="418713"/>
                </a:lnTo>
                <a:lnTo>
                  <a:pt x="197278" y="417221"/>
                </a:lnTo>
                <a:lnTo>
                  <a:pt x="199366" y="414985"/>
                </a:lnTo>
                <a:lnTo>
                  <a:pt x="203989" y="411853"/>
                </a:lnTo>
                <a:lnTo>
                  <a:pt x="205927" y="410810"/>
                </a:lnTo>
                <a:lnTo>
                  <a:pt x="206523" y="407976"/>
                </a:lnTo>
                <a:lnTo>
                  <a:pt x="205032" y="403354"/>
                </a:lnTo>
                <a:lnTo>
                  <a:pt x="203690" y="401863"/>
                </a:lnTo>
                <a:lnTo>
                  <a:pt x="202795" y="399924"/>
                </a:lnTo>
                <a:lnTo>
                  <a:pt x="201006" y="397688"/>
                </a:lnTo>
                <a:lnTo>
                  <a:pt x="196086" y="396047"/>
                </a:lnTo>
                <a:lnTo>
                  <a:pt x="194296" y="394705"/>
                </a:lnTo>
                <a:lnTo>
                  <a:pt x="194892" y="390530"/>
                </a:lnTo>
                <a:lnTo>
                  <a:pt x="190717" y="387100"/>
                </a:lnTo>
                <a:lnTo>
                  <a:pt x="186840" y="386057"/>
                </a:lnTo>
                <a:lnTo>
                  <a:pt x="184455" y="384118"/>
                </a:lnTo>
                <a:lnTo>
                  <a:pt x="180428" y="379794"/>
                </a:lnTo>
                <a:lnTo>
                  <a:pt x="178937" y="376513"/>
                </a:lnTo>
                <a:lnTo>
                  <a:pt x="176700" y="376961"/>
                </a:lnTo>
                <a:lnTo>
                  <a:pt x="173271" y="378601"/>
                </a:lnTo>
                <a:lnTo>
                  <a:pt x="171183" y="378601"/>
                </a:lnTo>
                <a:cubicBezTo>
                  <a:pt x="171183" y="378601"/>
                  <a:pt x="170438" y="376662"/>
                  <a:pt x="170438" y="376662"/>
                </a:cubicBezTo>
                <a:lnTo>
                  <a:pt x="169394" y="374873"/>
                </a:lnTo>
                <a:lnTo>
                  <a:pt x="168350" y="374277"/>
                </a:lnTo>
                <a:lnTo>
                  <a:pt x="165815" y="374277"/>
                </a:lnTo>
                <a:cubicBezTo>
                  <a:pt x="165815" y="374277"/>
                  <a:pt x="163280" y="374277"/>
                  <a:pt x="163280" y="374277"/>
                </a:cubicBezTo>
                <a:lnTo>
                  <a:pt x="160447" y="371742"/>
                </a:lnTo>
                <a:lnTo>
                  <a:pt x="160745" y="369207"/>
                </a:lnTo>
                <a:lnTo>
                  <a:pt x="161193" y="367119"/>
                </a:lnTo>
                <a:lnTo>
                  <a:pt x="159254" y="361304"/>
                </a:lnTo>
                <a:lnTo>
                  <a:pt x="159552" y="359813"/>
                </a:lnTo>
                <a:lnTo>
                  <a:pt x="158807" y="353102"/>
                </a:lnTo>
                <a:lnTo>
                  <a:pt x="158807" y="348778"/>
                </a:lnTo>
                <a:cubicBezTo>
                  <a:pt x="158807" y="348778"/>
                  <a:pt x="158210" y="347585"/>
                  <a:pt x="158210" y="347585"/>
                </a:cubicBezTo>
                <a:lnTo>
                  <a:pt x="159105" y="346243"/>
                </a:lnTo>
                <a:lnTo>
                  <a:pt x="158508" y="344305"/>
                </a:lnTo>
                <a:lnTo>
                  <a:pt x="157465" y="343261"/>
                </a:lnTo>
                <a:lnTo>
                  <a:pt x="158210" y="339980"/>
                </a:lnTo>
                <a:lnTo>
                  <a:pt x="157763" y="338042"/>
                </a:lnTo>
                <a:lnTo>
                  <a:pt x="157316" y="335060"/>
                </a:lnTo>
                <a:lnTo>
                  <a:pt x="159552" y="331630"/>
                </a:lnTo>
                <a:lnTo>
                  <a:pt x="159105" y="328797"/>
                </a:lnTo>
                <a:lnTo>
                  <a:pt x="162684" y="330139"/>
                </a:lnTo>
                <a:lnTo>
                  <a:pt x="166113" y="330437"/>
                </a:lnTo>
                <a:lnTo>
                  <a:pt x="164921" y="328051"/>
                </a:lnTo>
                <a:lnTo>
                  <a:pt x="164473" y="326262"/>
                </a:lnTo>
                <a:lnTo>
                  <a:pt x="163877" y="322683"/>
                </a:lnTo>
                <a:lnTo>
                  <a:pt x="164921" y="318508"/>
                </a:lnTo>
                <a:lnTo>
                  <a:pt x="165815" y="316122"/>
                </a:lnTo>
                <a:lnTo>
                  <a:pt x="167455" y="310008"/>
                </a:lnTo>
                <a:lnTo>
                  <a:pt x="168797" y="308070"/>
                </a:lnTo>
                <a:lnTo>
                  <a:pt x="170587" y="307175"/>
                </a:lnTo>
                <a:lnTo>
                  <a:pt x="168052" y="305833"/>
                </a:lnTo>
                <a:lnTo>
                  <a:pt x="165219" y="302851"/>
                </a:lnTo>
                <a:lnTo>
                  <a:pt x="163728" y="298974"/>
                </a:lnTo>
                <a:lnTo>
                  <a:pt x="163728" y="297483"/>
                </a:lnTo>
                <a:cubicBezTo>
                  <a:pt x="163728" y="297483"/>
                  <a:pt x="164771" y="295544"/>
                  <a:pt x="164771" y="295544"/>
                </a:cubicBezTo>
                <a:lnTo>
                  <a:pt x="167306" y="296588"/>
                </a:lnTo>
                <a:lnTo>
                  <a:pt x="168947" y="297930"/>
                </a:lnTo>
                <a:lnTo>
                  <a:pt x="170885" y="297930"/>
                </a:lnTo>
                <a:cubicBezTo>
                  <a:pt x="170885" y="297930"/>
                  <a:pt x="172824" y="295843"/>
                  <a:pt x="172824" y="295843"/>
                </a:cubicBezTo>
                <a:lnTo>
                  <a:pt x="175955" y="295843"/>
                </a:lnTo>
                <a:cubicBezTo>
                  <a:pt x="175955" y="295843"/>
                  <a:pt x="178937" y="292562"/>
                  <a:pt x="178937" y="292562"/>
                </a:cubicBezTo>
                <a:lnTo>
                  <a:pt x="181323" y="291667"/>
                </a:lnTo>
                <a:lnTo>
                  <a:pt x="180578" y="290624"/>
                </a:lnTo>
                <a:lnTo>
                  <a:pt x="178639" y="290027"/>
                </a:lnTo>
                <a:lnTo>
                  <a:pt x="177894" y="289281"/>
                </a:lnTo>
                <a:lnTo>
                  <a:pt x="178937" y="288387"/>
                </a:lnTo>
                <a:lnTo>
                  <a:pt x="179832" y="286597"/>
                </a:lnTo>
                <a:lnTo>
                  <a:pt x="178788" y="283764"/>
                </a:lnTo>
                <a:lnTo>
                  <a:pt x="177744" y="281826"/>
                </a:lnTo>
                <a:lnTo>
                  <a:pt x="177297" y="280036"/>
                </a:lnTo>
                <a:lnTo>
                  <a:pt x="178042" y="279440"/>
                </a:lnTo>
                <a:lnTo>
                  <a:pt x="179236" y="281677"/>
                </a:lnTo>
                <a:lnTo>
                  <a:pt x="182963" y="281677"/>
                </a:lnTo>
                <a:cubicBezTo>
                  <a:pt x="182963" y="281677"/>
                  <a:pt x="182516" y="282571"/>
                  <a:pt x="182516" y="282571"/>
                </a:cubicBezTo>
                <a:lnTo>
                  <a:pt x="182516" y="283466"/>
                </a:lnTo>
                <a:cubicBezTo>
                  <a:pt x="182516" y="283466"/>
                  <a:pt x="184902" y="283466"/>
                  <a:pt x="184902" y="283466"/>
                </a:cubicBezTo>
                <a:lnTo>
                  <a:pt x="186095" y="282422"/>
                </a:lnTo>
                <a:lnTo>
                  <a:pt x="186989" y="280782"/>
                </a:lnTo>
                <a:lnTo>
                  <a:pt x="192656" y="278694"/>
                </a:lnTo>
                <a:lnTo>
                  <a:pt x="193103" y="277352"/>
                </a:lnTo>
                <a:lnTo>
                  <a:pt x="193103" y="276010"/>
                </a:lnTo>
                <a:cubicBezTo>
                  <a:pt x="193103" y="276010"/>
                  <a:pt x="193550" y="274668"/>
                  <a:pt x="193550" y="274668"/>
                </a:cubicBezTo>
                <a:lnTo>
                  <a:pt x="188630" y="274370"/>
                </a:lnTo>
                <a:lnTo>
                  <a:pt x="189524" y="272879"/>
                </a:lnTo>
                <a:lnTo>
                  <a:pt x="191165" y="272581"/>
                </a:lnTo>
                <a:lnTo>
                  <a:pt x="194445" y="271388"/>
                </a:lnTo>
                <a:lnTo>
                  <a:pt x="195638" y="268704"/>
                </a:lnTo>
                <a:lnTo>
                  <a:pt x="196384" y="266467"/>
                </a:lnTo>
                <a:lnTo>
                  <a:pt x="198024" y="266467"/>
                </a:lnTo>
                <a:cubicBezTo>
                  <a:pt x="198024" y="266467"/>
                  <a:pt x="200410" y="265572"/>
                  <a:pt x="200410" y="265572"/>
                </a:cubicBezTo>
                <a:lnTo>
                  <a:pt x="202050" y="265572"/>
                </a:lnTo>
                <a:cubicBezTo>
                  <a:pt x="202050" y="265572"/>
                  <a:pt x="203094" y="265274"/>
                  <a:pt x="203094" y="265274"/>
                </a:cubicBezTo>
                <a:lnTo>
                  <a:pt x="202795" y="264529"/>
                </a:lnTo>
                <a:lnTo>
                  <a:pt x="201304" y="263932"/>
                </a:lnTo>
                <a:lnTo>
                  <a:pt x="201901" y="263037"/>
                </a:lnTo>
                <a:lnTo>
                  <a:pt x="207567" y="263932"/>
                </a:lnTo>
                <a:lnTo>
                  <a:pt x="212935" y="259160"/>
                </a:lnTo>
                <a:lnTo>
                  <a:pt x="214277" y="255582"/>
                </a:lnTo>
                <a:lnTo>
                  <a:pt x="216067" y="253494"/>
                </a:lnTo>
                <a:lnTo>
                  <a:pt x="219795" y="255731"/>
                </a:lnTo>
                <a:lnTo>
                  <a:pt x="219795" y="254240"/>
                </a:lnTo>
                <a:cubicBezTo>
                  <a:pt x="219795" y="254240"/>
                  <a:pt x="219943" y="252152"/>
                  <a:pt x="219943" y="252152"/>
                </a:cubicBezTo>
                <a:lnTo>
                  <a:pt x="222181" y="253047"/>
                </a:lnTo>
                <a:lnTo>
                  <a:pt x="223970" y="254389"/>
                </a:lnTo>
                <a:lnTo>
                  <a:pt x="225759" y="254091"/>
                </a:lnTo>
                <a:lnTo>
                  <a:pt x="227399" y="250810"/>
                </a:lnTo>
                <a:lnTo>
                  <a:pt x="230829" y="247679"/>
                </a:lnTo>
                <a:lnTo>
                  <a:pt x="238434" y="245442"/>
                </a:lnTo>
                <a:lnTo>
                  <a:pt x="242758" y="242758"/>
                </a:lnTo>
                <a:lnTo>
                  <a:pt x="244995" y="240521"/>
                </a:lnTo>
                <a:lnTo>
                  <a:pt x="250959" y="238284"/>
                </a:lnTo>
                <a:lnTo>
                  <a:pt x="253196" y="236495"/>
                </a:lnTo>
                <a:lnTo>
                  <a:pt x="259906" y="222926"/>
                </a:lnTo>
                <a:lnTo>
                  <a:pt x="266169" y="217558"/>
                </a:lnTo>
                <a:lnTo>
                  <a:pt x="271686" y="213979"/>
                </a:lnTo>
                <a:lnTo>
                  <a:pt x="272432" y="212339"/>
                </a:lnTo>
                <a:lnTo>
                  <a:pt x="273029" y="210251"/>
                </a:lnTo>
                <a:lnTo>
                  <a:pt x="269748" y="206672"/>
                </a:lnTo>
                <a:lnTo>
                  <a:pt x="268107" y="202944"/>
                </a:lnTo>
                <a:lnTo>
                  <a:pt x="266766" y="198769"/>
                </a:lnTo>
                <a:lnTo>
                  <a:pt x="264827" y="196532"/>
                </a:lnTo>
                <a:lnTo>
                  <a:pt x="263038" y="195041"/>
                </a:lnTo>
                <a:lnTo>
                  <a:pt x="264529" y="192059"/>
                </a:lnTo>
                <a:lnTo>
                  <a:pt x="267064" y="189226"/>
                </a:lnTo>
                <a:lnTo>
                  <a:pt x="270493" y="186094"/>
                </a:lnTo>
                <a:lnTo>
                  <a:pt x="274370" y="181025"/>
                </a:lnTo>
                <a:lnTo>
                  <a:pt x="274370" y="179384"/>
                </a:lnTo>
                <a:cubicBezTo>
                  <a:pt x="274370" y="179384"/>
                  <a:pt x="273625" y="177297"/>
                  <a:pt x="273625" y="177297"/>
                </a:cubicBezTo>
                <a:lnTo>
                  <a:pt x="272581" y="175507"/>
                </a:lnTo>
                <a:lnTo>
                  <a:pt x="270791" y="173867"/>
                </a:lnTo>
                <a:lnTo>
                  <a:pt x="270046" y="172376"/>
                </a:lnTo>
                <a:lnTo>
                  <a:pt x="270941" y="172376"/>
                </a:lnTo>
                <a:cubicBezTo>
                  <a:pt x="270941" y="172376"/>
                  <a:pt x="274072" y="175209"/>
                  <a:pt x="274072" y="175209"/>
                </a:cubicBezTo>
                <a:lnTo>
                  <a:pt x="275116" y="174911"/>
                </a:lnTo>
                <a:lnTo>
                  <a:pt x="275116" y="173271"/>
                </a:lnTo>
                <a:cubicBezTo>
                  <a:pt x="275116" y="173271"/>
                  <a:pt x="274818" y="172525"/>
                  <a:pt x="274818" y="172525"/>
                </a:cubicBezTo>
                <a:lnTo>
                  <a:pt x="273476" y="171929"/>
                </a:lnTo>
                <a:lnTo>
                  <a:pt x="272879" y="170736"/>
                </a:lnTo>
                <a:lnTo>
                  <a:pt x="273177" y="169543"/>
                </a:lnTo>
                <a:lnTo>
                  <a:pt x="274072" y="168499"/>
                </a:lnTo>
                <a:lnTo>
                  <a:pt x="277054" y="168499"/>
                </a:lnTo>
                <a:cubicBezTo>
                  <a:pt x="277054" y="168499"/>
                  <a:pt x="282274" y="167753"/>
                  <a:pt x="282274" y="167753"/>
                </a:cubicBezTo>
                <a:lnTo>
                  <a:pt x="283168" y="167157"/>
                </a:lnTo>
                <a:lnTo>
                  <a:pt x="284063" y="165666"/>
                </a:lnTo>
                <a:lnTo>
                  <a:pt x="282870" y="164026"/>
                </a:lnTo>
                <a:lnTo>
                  <a:pt x="283317" y="162982"/>
                </a:lnTo>
                <a:lnTo>
                  <a:pt x="287641" y="162982"/>
                </a:lnTo>
                <a:cubicBezTo>
                  <a:pt x="287641" y="162982"/>
                  <a:pt x="289282" y="162087"/>
                  <a:pt x="289282" y="162087"/>
                </a:cubicBezTo>
                <a:lnTo>
                  <a:pt x="288835" y="161341"/>
                </a:lnTo>
                <a:lnTo>
                  <a:pt x="287940" y="160745"/>
                </a:lnTo>
                <a:lnTo>
                  <a:pt x="287641" y="159552"/>
                </a:lnTo>
                <a:lnTo>
                  <a:pt x="292115" y="160149"/>
                </a:lnTo>
                <a:lnTo>
                  <a:pt x="292413" y="159105"/>
                </a:lnTo>
                <a:lnTo>
                  <a:pt x="292413" y="154482"/>
                </a:lnTo>
                <a:cubicBezTo>
                  <a:pt x="292413" y="154482"/>
                  <a:pt x="293010" y="153289"/>
                  <a:pt x="293010" y="153289"/>
                </a:cubicBezTo>
                <a:lnTo>
                  <a:pt x="294352" y="151500"/>
                </a:lnTo>
                <a:lnTo>
                  <a:pt x="295097" y="149114"/>
                </a:lnTo>
                <a:lnTo>
                  <a:pt x="295992" y="148219"/>
                </a:lnTo>
                <a:lnTo>
                  <a:pt x="297632" y="148667"/>
                </a:lnTo>
                <a:lnTo>
                  <a:pt x="299571" y="151351"/>
                </a:lnTo>
                <a:lnTo>
                  <a:pt x="301658" y="150754"/>
                </a:lnTo>
                <a:lnTo>
                  <a:pt x="304939" y="147772"/>
                </a:lnTo>
                <a:lnTo>
                  <a:pt x="309412" y="151649"/>
                </a:lnTo>
                <a:lnTo>
                  <a:pt x="314184" y="154035"/>
                </a:lnTo>
                <a:lnTo>
                  <a:pt x="315526" y="153438"/>
                </a:lnTo>
                <a:lnTo>
                  <a:pt x="317315" y="151798"/>
                </a:lnTo>
                <a:lnTo>
                  <a:pt x="322534" y="150904"/>
                </a:lnTo>
                <a:lnTo>
                  <a:pt x="327157" y="150904"/>
                </a:lnTo>
                <a:cubicBezTo>
                  <a:pt x="327157" y="150904"/>
                  <a:pt x="329841" y="149860"/>
                  <a:pt x="329841" y="149860"/>
                </a:cubicBezTo>
                <a:lnTo>
                  <a:pt x="335060" y="151947"/>
                </a:lnTo>
                <a:lnTo>
                  <a:pt x="342068" y="150904"/>
                </a:lnTo>
                <a:lnTo>
                  <a:pt x="339235" y="142553"/>
                </a:lnTo>
                <a:close/>
                <a:moveTo>
                  <a:pt x="196086" y="420204"/>
                </a:moveTo>
                <a:lnTo>
                  <a:pt x="194744" y="421098"/>
                </a:lnTo>
                <a:lnTo>
                  <a:pt x="194296" y="422739"/>
                </a:lnTo>
                <a:lnTo>
                  <a:pt x="193998" y="423037"/>
                </a:lnTo>
                <a:lnTo>
                  <a:pt x="194594" y="424677"/>
                </a:lnTo>
                <a:lnTo>
                  <a:pt x="195191" y="423335"/>
                </a:lnTo>
                <a:lnTo>
                  <a:pt x="195936" y="422440"/>
                </a:lnTo>
                <a:lnTo>
                  <a:pt x="197875" y="421098"/>
                </a:lnTo>
                <a:lnTo>
                  <a:pt x="197875" y="420651"/>
                </a:lnTo>
                <a:cubicBezTo>
                  <a:pt x="197875" y="420651"/>
                  <a:pt x="195787" y="420055"/>
                  <a:pt x="195787" y="420055"/>
                </a:cubicBezTo>
                <a:close/>
                <a:moveTo>
                  <a:pt x="209655" y="483428"/>
                </a:moveTo>
                <a:lnTo>
                  <a:pt x="207120" y="486261"/>
                </a:lnTo>
                <a:lnTo>
                  <a:pt x="208313" y="488051"/>
                </a:lnTo>
                <a:lnTo>
                  <a:pt x="209655" y="488051"/>
                </a:lnTo>
                <a:cubicBezTo>
                  <a:pt x="209655" y="488051"/>
                  <a:pt x="210102" y="485814"/>
                  <a:pt x="210102" y="485814"/>
                </a:cubicBezTo>
                <a:lnTo>
                  <a:pt x="214725" y="484174"/>
                </a:lnTo>
                <a:lnTo>
                  <a:pt x="213383" y="483577"/>
                </a:lnTo>
                <a:lnTo>
                  <a:pt x="209506" y="483577"/>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0" name="Sudan__">
            <a:extLst>
              <a:ext uri="{FF2B5EF4-FFF2-40B4-BE49-F238E27FC236}">
                <a16:creationId xmlns:a16="http://schemas.microsoft.com/office/drawing/2014/main" id="{AF6ED5A1-48BB-914C-4C72-0EFFAAF0FFC6}"/>
              </a:ext>
            </a:extLst>
          </p:cNvPr>
          <p:cNvSpPr/>
          <p:nvPr/>
        </p:nvSpPr>
        <p:spPr>
          <a:xfrm>
            <a:off x="6576297" y="3522717"/>
            <a:ext cx="441824" cy="406720"/>
          </a:xfrm>
          <a:custGeom>
            <a:avLst/>
            <a:gdLst>
              <a:gd name="connsiteX0" fmla="*/ 440782 w 441824"/>
              <a:gd name="connsiteY0" fmla="*/ 117353 h 378898"/>
              <a:gd name="connsiteX1" fmla="*/ 434519 w 441824"/>
              <a:gd name="connsiteY1" fmla="*/ 113178 h 378898"/>
              <a:gd name="connsiteX2" fmla="*/ 433177 w 441824"/>
              <a:gd name="connsiteY2" fmla="*/ 111388 h 378898"/>
              <a:gd name="connsiteX3" fmla="*/ 432282 w 441824"/>
              <a:gd name="connsiteY3" fmla="*/ 111985 h 378898"/>
              <a:gd name="connsiteX4" fmla="*/ 431089 w 441824"/>
              <a:gd name="connsiteY4" fmla="*/ 112432 h 378898"/>
              <a:gd name="connsiteX5" fmla="*/ 429151 w 441824"/>
              <a:gd name="connsiteY5" fmla="*/ 110046 h 378898"/>
              <a:gd name="connsiteX6" fmla="*/ 427659 w 441824"/>
              <a:gd name="connsiteY6" fmla="*/ 107809 h 378898"/>
              <a:gd name="connsiteX7" fmla="*/ 423633 w 441824"/>
              <a:gd name="connsiteY7" fmla="*/ 103783 h 378898"/>
              <a:gd name="connsiteX8" fmla="*/ 418563 w 441824"/>
              <a:gd name="connsiteY8" fmla="*/ 99757 h 378898"/>
              <a:gd name="connsiteX9" fmla="*/ 415134 w 441824"/>
              <a:gd name="connsiteY9" fmla="*/ 99161 h 378898"/>
              <a:gd name="connsiteX10" fmla="*/ 413344 w 441824"/>
              <a:gd name="connsiteY10" fmla="*/ 98117 h 378898"/>
              <a:gd name="connsiteX11" fmla="*/ 411853 w 441824"/>
              <a:gd name="connsiteY11" fmla="*/ 96328 h 378898"/>
              <a:gd name="connsiteX12" fmla="*/ 408871 w 441824"/>
              <a:gd name="connsiteY12" fmla="*/ 88574 h 378898"/>
              <a:gd name="connsiteX13" fmla="*/ 405888 w 441824"/>
              <a:gd name="connsiteY13" fmla="*/ 74706 h 378898"/>
              <a:gd name="connsiteX14" fmla="*/ 406336 w 441824"/>
              <a:gd name="connsiteY14" fmla="*/ 68742 h 378898"/>
              <a:gd name="connsiteX15" fmla="*/ 404546 w 441824"/>
              <a:gd name="connsiteY15" fmla="*/ 59347 h 378898"/>
              <a:gd name="connsiteX16" fmla="*/ 404398 w 441824"/>
              <a:gd name="connsiteY16" fmla="*/ 51593 h 378898"/>
              <a:gd name="connsiteX17" fmla="*/ 405441 w 441824"/>
              <a:gd name="connsiteY17" fmla="*/ 46971 h 378898"/>
              <a:gd name="connsiteX18" fmla="*/ 403950 w 441824"/>
              <a:gd name="connsiteY18" fmla="*/ 42050 h 378898"/>
              <a:gd name="connsiteX19" fmla="*/ 403503 w 441824"/>
              <a:gd name="connsiteY19" fmla="*/ 37279 h 378898"/>
              <a:gd name="connsiteX20" fmla="*/ 403056 w 441824"/>
              <a:gd name="connsiteY20" fmla="*/ 34893 h 378898"/>
              <a:gd name="connsiteX21" fmla="*/ 403354 w 441824"/>
              <a:gd name="connsiteY21" fmla="*/ 31314 h 378898"/>
              <a:gd name="connsiteX22" fmla="*/ 405143 w 441824"/>
              <a:gd name="connsiteY22" fmla="*/ 32059 h 378898"/>
              <a:gd name="connsiteX23" fmla="*/ 406187 w 441824"/>
              <a:gd name="connsiteY23" fmla="*/ 33252 h 378898"/>
              <a:gd name="connsiteX24" fmla="*/ 406336 w 441824"/>
              <a:gd name="connsiteY24" fmla="*/ 32208 h 378898"/>
              <a:gd name="connsiteX25" fmla="*/ 406187 w 441824"/>
              <a:gd name="connsiteY25" fmla="*/ 31165 h 378898"/>
              <a:gd name="connsiteX26" fmla="*/ 404994 w 441824"/>
              <a:gd name="connsiteY26" fmla="*/ 29077 h 378898"/>
              <a:gd name="connsiteX27" fmla="*/ 401564 w 441824"/>
              <a:gd name="connsiteY27" fmla="*/ 25051 h 378898"/>
              <a:gd name="connsiteX28" fmla="*/ 397538 w 441824"/>
              <a:gd name="connsiteY28" fmla="*/ 17595 h 378898"/>
              <a:gd name="connsiteX29" fmla="*/ 396345 w 441824"/>
              <a:gd name="connsiteY29" fmla="*/ 12377 h 378898"/>
              <a:gd name="connsiteX30" fmla="*/ 396047 w 441824"/>
              <a:gd name="connsiteY30" fmla="*/ 5815 h 378898"/>
              <a:gd name="connsiteX31" fmla="*/ 387398 w 441824"/>
              <a:gd name="connsiteY31" fmla="*/ 5815 h 378898"/>
              <a:gd name="connsiteX32" fmla="*/ 378750 w 441824"/>
              <a:gd name="connsiteY32" fmla="*/ 5815 h 378898"/>
              <a:gd name="connsiteX33" fmla="*/ 370101 w 441824"/>
              <a:gd name="connsiteY33" fmla="*/ 5815 h 378898"/>
              <a:gd name="connsiteX34" fmla="*/ 361453 w 441824"/>
              <a:gd name="connsiteY34" fmla="*/ 5815 h 378898"/>
              <a:gd name="connsiteX35" fmla="*/ 352804 w 441824"/>
              <a:gd name="connsiteY35" fmla="*/ 5815 h 378898"/>
              <a:gd name="connsiteX36" fmla="*/ 344155 w 441824"/>
              <a:gd name="connsiteY36" fmla="*/ 5815 h 378898"/>
              <a:gd name="connsiteX37" fmla="*/ 335507 w 441824"/>
              <a:gd name="connsiteY37" fmla="*/ 5815 h 378898"/>
              <a:gd name="connsiteX38" fmla="*/ 326858 w 441824"/>
              <a:gd name="connsiteY38" fmla="*/ 5815 h 378898"/>
              <a:gd name="connsiteX39" fmla="*/ 318358 w 441824"/>
              <a:gd name="connsiteY39" fmla="*/ 5815 h 378898"/>
              <a:gd name="connsiteX40" fmla="*/ 309710 w 441824"/>
              <a:gd name="connsiteY40" fmla="*/ 5815 h 378898"/>
              <a:gd name="connsiteX41" fmla="*/ 301061 w 441824"/>
              <a:gd name="connsiteY41" fmla="*/ 5815 h 378898"/>
              <a:gd name="connsiteX42" fmla="*/ 292413 w 441824"/>
              <a:gd name="connsiteY42" fmla="*/ 5815 h 378898"/>
              <a:gd name="connsiteX43" fmla="*/ 283764 w 441824"/>
              <a:gd name="connsiteY43" fmla="*/ 5815 h 378898"/>
              <a:gd name="connsiteX44" fmla="*/ 275115 w 441824"/>
              <a:gd name="connsiteY44" fmla="*/ 5815 h 378898"/>
              <a:gd name="connsiteX45" fmla="*/ 266467 w 441824"/>
              <a:gd name="connsiteY45" fmla="*/ 5815 h 378898"/>
              <a:gd name="connsiteX46" fmla="*/ 257818 w 441824"/>
              <a:gd name="connsiteY46" fmla="*/ 5815 h 378898"/>
              <a:gd name="connsiteX47" fmla="*/ 252898 w 441824"/>
              <a:gd name="connsiteY47" fmla="*/ 5815 h 378898"/>
              <a:gd name="connsiteX48" fmla="*/ 253792 w 441824"/>
              <a:gd name="connsiteY48" fmla="*/ 3281 h 378898"/>
              <a:gd name="connsiteX49" fmla="*/ 254240 w 441824"/>
              <a:gd name="connsiteY49" fmla="*/ 1491 h 378898"/>
              <a:gd name="connsiteX50" fmla="*/ 253643 w 441824"/>
              <a:gd name="connsiteY50" fmla="*/ 298 h 378898"/>
              <a:gd name="connsiteX51" fmla="*/ 252003 w 441824"/>
              <a:gd name="connsiteY51" fmla="*/ 0 h 378898"/>
              <a:gd name="connsiteX52" fmla="*/ 250959 w 441824"/>
              <a:gd name="connsiteY52" fmla="*/ 298 h 378898"/>
              <a:gd name="connsiteX53" fmla="*/ 248275 w 441824"/>
              <a:gd name="connsiteY53" fmla="*/ 5666 h 378898"/>
              <a:gd name="connsiteX54" fmla="*/ 246933 w 441824"/>
              <a:gd name="connsiteY54" fmla="*/ 5815 h 378898"/>
              <a:gd name="connsiteX55" fmla="*/ 243951 w 441824"/>
              <a:gd name="connsiteY55" fmla="*/ 5815 h 378898"/>
              <a:gd name="connsiteX56" fmla="*/ 233811 w 441824"/>
              <a:gd name="connsiteY56" fmla="*/ 5815 h 378898"/>
              <a:gd name="connsiteX57" fmla="*/ 223820 w 441824"/>
              <a:gd name="connsiteY57" fmla="*/ 5815 h 378898"/>
              <a:gd name="connsiteX58" fmla="*/ 213830 w 441824"/>
              <a:gd name="connsiteY58" fmla="*/ 5815 h 378898"/>
              <a:gd name="connsiteX59" fmla="*/ 203690 w 441824"/>
              <a:gd name="connsiteY59" fmla="*/ 5815 h 378898"/>
              <a:gd name="connsiteX60" fmla="*/ 193699 w 441824"/>
              <a:gd name="connsiteY60" fmla="*/ 5815 h 378898"/>
              <a:gd name="connsiteX61" fmla="*/ 183560 w 441824"/>
              <a:gd name="connsiteY61" fmla="*/ 5815 h 378898"/>
              <a:gd name="connsiteX62" fmla="*/ 173569 w 441824"/>
              <a:gd name="connsiteY62" fmla="*/ 5815 h 378898"/>
              <a:gd name="connsiteX63" fmla="*/ 163429 w 441824"/>
              <a:gd name="connsiteY63" fmla="*/ 5815 h 378898"/>
              <a:gd name="connsiteX64" fmla="*/ 153438 w 441824"/>
              <a:gd name="connsiteY64" fmla="*/ 5815 h 378898"/>
              <a:gd name="connsiteX65" fmla="*/ 143299 w 441824"/>
              <a:gd name="connsiteY65" fmla="*/ 5815 h 378898"/>
              <a:gd name="connsiteX66" fmla="*/ 133308 w 441824"/>
              <a:gd name="connsiteY66" fmla="*/ 5815 h 378898"/>
              <a:gd name="connsiteX67" fmla="*/ 123317 w 441824"/>
              <a:gd name="connsiteY67" fmla="*/ 5815 h 378898"/>
              <a:gd name="connsiteX68" fmla="*/ 113178 w 441824"/>
              <a:gd name="connsiteY68" fmla="*/ 5815 h 378898"/>
              <a:gd name="connsiteX69" fmla="*/ 103187 w 441824"/>
              <a:gd name="connsiteY69" fmla="*/ 5815 h 378898"/>
              <a:gd name="connsiteX70" fmla="*/ 93047 w 441824"/>
              <a:gd name="connsiteY70" fmla="*/ 5815 h 378898"/>
              <a:gd name="connsiteX71" fmla="*/ 83056 w 441824"/>
              <a:gd name="connsiteY71" fmla="*/ 5815 h 378898"/>
              <a:gd name="connsiteX72" fmla="*/ 83056 w 441824"/>
              <a:gd name="connsiteY72" fmla="*/ 20130 h 378898"/>
              <a:gd name="connsiteX73" fmla="*/ 83056 w 441824"/>
              <a:gd name="connsiteY73" fmla="*/ 34296 h 378898"/>
              <a:gd name="connsiteX74" fmla="*/ 83056 w 441824"/>
              <a:gd name="connsiteY74" fmla="*/ 48611 h 378898"/>
              <a:gd name="connsiteX75" fmla="*/ 83056 w 441824"/>
              <a:gd name="connsiteY75" fmla="*/ 62777 h 378898"/>
              <a:gd name="connsiteX76" fmla="*/ 82907 w 441824"/>
              <a:gd name="connsiteY76" fmla="*/ 62777 h 378898"/>
              <a:gd name="connsiteX77" fmla="*/ 82907 w 441824"/>
              <a:gd name="connsiteY77" fmla="*/ 62777 h 378898"/>
              <a:gd name="connsiteX78" fmla="*/ 82758 w 441824"/>
              <a:gd name="connsiteY78" fmla="*/ 62926 h 378898"/>
              <a:gd name="connsiteX79" fmla="*/ 82758 w 441824"/>
              <a:gd name="connsiteY79" fmla="*/ 62926 h 378898"/>
              <a:gd name="connsiteX80" fmla="*/ 76197 w 441824"/>
              <a:gd name="connsiteY80" fmla="*/ 62926 h 378898"/>
              <a:gd name="connsiteX81" fmla="*/ 69636 w 441824"/>
              <a:gd name="connsiteY81" fmla="*/ 62926 h 378898"/>
              <a:gd name="connsiteX82" fmla="*/ 63224 w 441824"/>
              <a:gd name="connsiteY82" fmla="*/ 62926 h 378898"/>
              <a:gd name="connsiteX83" fmla="*/ 56663 w 441824"/>
              <a:gd name="connsiteY83" fmla="*/ 62926 h 378898"/>
              <a:gd name="connsiteX84" fmla="*/ 56663 w 441824"/>
              <a:gd name="connsiteY84" fmla="*/ 66505 h 378898"/>
              <a:gd name="connsiteX85" fmla="*/ 56663 w 441824"/>
              <a:gd name="connsiteY85" fmla="*/ 70084 h 378898"/>
              <a:gd name="connsiteX86" fmla="*/ 56663 w 441824"/>
              <a:gd name="connsiteY86" fmla="*/ 73513 h 378898"/>
              <a:gd name="connsiteX87" fmla="*/ 56663 w 441824"/>
              <a:gd name="connsiteY87" fmla="*/ 77092 h 378898"/>
              <a:gd name="connsiteX88" fmla="*/ 56663 w 441824"/>
              <a:gd name="connsiteY88" fmla="*/ 89767 h 378898"/>
              <a:gd name="connsiteX89" fmla="*/ 56812 w 441824"/>
              <a:gd name="connsiteY89" fmla="*/ 102292 h 378898"/>
              <a:gd name="connsiteX90" fmla="*/ 56812 w 441824"/>
              <a:gd name="connsiteY90" fmla="*/ 114967 h 378898"/>
              <a:gd name="connsiteX91" fmla="*/ 56812 w 441824"/>
              <a:gd name="connsiteY91" fmla="*/ 127493 h 378898"/>
              <a:gd name="connsiteX92" fmla="*/ 56812 w 441824"/>
              <a:gd name="connsiteY92" fmla="*/ 140018 h 378898"/>
              <a:gd name="connsiteX93" fmla="*/ 56812 w 441824"/>
              <a:gd name="connsiteY93" fmla="*/ 152693 h 378898"/>
              <a:gd name="connsiteX94" fmla="*/ 56812 w 441824"/>
              <a:gd name="connsiteY94" fmla="*/ 165069 h 378898"/>
              <a:gd name="connsiteX95" fmla="*/ 56812 w 441824"/>
              <a:gd name="connsiteY95" fmla="*/ 177595 h 378898"/>
              <a:gd name="connsiteX96" fmla="*/ 56812 w 441824"/>
              <a:gd name="connsiteY96" fmla="*/ 181770 h 378898"/>
              <a:gd name="connsiteX97" fmla="*/ 56514 w 441824"/>
              <a:gd name="connsiteY97" fmla="*/ 183410 h 378898"/>
              <a:gd name="connsiteX98" fmla="*/ 56365 w 441824"/>
              <a:gd name="connsiteY98" fmla="*/ 183709 h 378898"/>
              <a:gd name="connsiteX99" fmla="*/ 55769 w 441824"/>
              <a:gd name="connsiteY99" fmla="*/ 183858 h 378898"/>
              <a:gd name="connsiteX100" fmla="*/ 49506 w 441824"/>
              <a:gd name="connsiteY100" fmla="*/ 182814 h 378898"/>
              <a:gd name="connsiteX101" fmla="*/ 46822 w 441824"/>
              <a:gd name="connsiteY101" fmla="*/ 182665 h 378898"/>
              <a:gd name="connsiteX102" fmla="*/ 42945 w 441824"/>
              <a:gd name="connsiteY102" fmla="*/ 183709 h 378898"/>
              <a:gd name="connsiteX103" fmla="*/ 37279 w 441824"/>
              <a:gd name="connsiteY103" fmla="*/ 184156 h 378898"/>
              <a:gd name="connsiteX104" fmla="*/ 33699 w 441824"/>
              <a:gd name="connsiteY104" fmla="*/ 184007 h 378898"/>
              <a:gd name="connsiteX105" fmla="*/ 31165 w 441824"/>
              <a:gd name="connsiteY105" fmla="*/ 186094 h 378898"/>
              <a:gd name="connsiteX106" fmla="*/ 29226 w 441824"/>
              <a:gd name="connsiteY106" fmla="*/ 188629 h 378898"/>
              <a:gd name="connsiteX107" fmla="*/ 30121 w 441824"/>
              <a:gd name="connsiteY107" fmla="*/ 194892 h 378898"/>
              <a:gd name="connsiteX108" fmla="*/ 29972 w 441824"/>
              <a:gd name="connsiteY108" fmla="*/ 196980 h 378898"/>
              <a:gd name="connsiteX109" fmla="*/ 29077 w 441824"/>
              <a:gd name="connsiteY109" fmla="*/ 199067 h 378898"/>
              <a:gd name="connsiteX110" fmla="*/ 27437 w 441824"/>
              <a:gd name="connsiteY110" fmla="*/ 200857 h 378898"/>
              <a:gd name="connsiteX111" fmla="*/ 25647 w 441824"/>
              <a:gd name="connsiteY111" fmla="*/ 202348 h 378898"/>
              <a:gd name="connsiteX112" fmla="*/ 24753 w 441824"/>
              <a:gd name="connsiteY112" fmla="*/ 203690 h 378898"/>
              <a:gd name="connsiteX113" fmla="*/ 23411 w 441824"/>
              <a:gd name="connsiteY113" fmla="*/ 206374 h 378898"/>
              <a:gd name="connsiteX114" fmla="*/ 22516 w 441824"/>
              <a:gd name="connsiteY114" fmla="*/ 207716 h 378898"/>
              <a:gd name="connsiteX115" fmla="*/ 22516 w 441824"/>
              <a:gd name="connsiteY115" fmla="*/ 209505 h 378898"/>
              <a:gd name="connsiteX116" fmla="*/ 22218 w 441824"/>
              <a:gd name="connsiteY116" fmla="*/ 211295 h 378898"/>
              <a:gd name="connsiteX117" fmla="*/ 21174 w 441824"/>
              <a:gd name="connsiteY117" fmla="*/ 212338 h 378898"/>
              <a:gd name="connsiteX118" fmla="*/ 18639 w 441824"/>
              <a:gd name="connsiteY118" fmla="*/ 212935 h 378898"/>
              <a:gd name="connsiteX119" fmla="*/ 16850 w 441824"/>
              <a:gd name="connsiteY119" fmla="*/ 213830 h 378898"/>
              <a:gd name="connsiteX120" fmla="*/ 15508 w 441824"/>
              <a:gd name="connsiteY120" fmla="*/ 215172 h 378898"/>
              <a:gd name="connsiteX121" fmla="*/ 14613 w 441824"/>
              <a:gd name="connsiteY121" fmla="*/ 216066 h 378898"/>
              <a:gd name="connsiteX122" fmla="*/ 15060 w 441824"/>
              <a:gd name="connsiteY122" fmla="*/ 217408 h 378898"/>
              <a:gd name="connsiteX123" fmla="*/ 15806 w 441824"/>
              <a:gd name="connsiteY123" fmla="*/ 219198 h 378898"/>
              <a:gd name="connsiteX124" fmla="*/ 16104 w 441824"/>
              <a:gd name="connsiteY124" fmla="*/ 221882 h 378898"/>
              <a:gd name="connsiteX125" fmla="*/ 16402 w 441824"/>
              <a:gd name="connsiteY125" fmla="*/ 223522 h 378898"/>
              <a:gd name="connsiteX126" fmla="*/ 17744 w 441824"/>
              <a:gd name="connsiteY126" fmla="*/ 224864 h 378898"/>
              <a:gd name="connsiteX127" fmla="*/ 18490 w 441824"/>
              <a:gd name="connsiteY127" fmla="*/ 225759 h 378898"/>
              <a:gd name="connsiteX128" fmla="*/ 18788 w 441824"/>
              <a:gd name="connsiteY128" fmla="*/ 226952 h 378898"/>
              <a:gd name="connsiteX129" fmla="*/ 18043 w 441824"/>
              <a:gd name="connsiteY129" fmla="*/ 227846 h 378898"/>
              <a:gd name="connsiteX130" fmla="*/ 14762 w 441824"/>
              <a:gd name="connsiteY130" fmla="*/ 229934 h 378898"/>
              <a:gd name="connsiteX131" fmla="*/ 13569 w 441824"/>
              <a:gd name="connsiteY131" fmla="*/ 230680 h 378898"/>
              <a:gd name="connsiteX132" fmla="*/ 12078 w 441824"/>
              <a:gd name="connsiteY132" fmla="*/ 231723 h 378898"/>
              <a:gd name="connsiteX133" fmla="*/ 11482 w 441824"/>
              <a:gd name="connsiteY133" fmla="*/ 232022 h 378898"/>
              <a:gd name="connsiteX134" fmla="*/ 9096 w 441824"/>
              <a:gd name="connsiteY134" fmla="*/ 233960 h 378898"/>
              <a:gd name="connsiteX135" fmla="*/ 8052 w 441824"/>
              <a:gd name="connsiteY135" fmla="*/ 235600 h 378898"/>
              <a:gd name="connsiteX136" fmla="*/ 7456 w 441824"/>
              <a:gd name="connsiteY136" fmla="*/ 237091 h 378898"/>
              <a:gd name="connsiteX137" fmla="*/ 7456 w 441824"/>
              <a:gd name="connsiteY137" fmla="*/ 239030 h 378898"/>
              <a:gd name="connsiteX138" fmla="*/ 8648 w 441824"/>
              <a:gd name="connsiteY138" fmla="*/ 241863 h 378898"/>
              <a:gd name="connsiteX139" fmla="*/ 9990 w 441824"/>
              <a:gd name="connsiteY139" fmla="*/ 244249 h 378898"/>
              <a:gd name="connsiteX140" fmla="*/ 10438 w 441824"/>
              <a:gd name="connsiteY140" fmla="*/ 246187 h 378898"/>
              <a:gd name="connsiteX141" fmla="*/ 10736 w 441824"/>
              <a:gd name="connsiteY141" fmla="*/ 248126 h 378898"/>
              <a:gd name="connsiteX142" fmla="*/ 10587 w 441824"/>
              <a:gd name="connsiteY142" fmla="*/ 250064 h 378898"/>
              <a:gd name="connsiteX143" fmla="*/ 9990 w 441824"/>
              <a:gd name="connsiteY143" fmla="*/ 251854 h 378898"/>
              <a:gd name="connsiteX144" fmla="*/ 8798 w 441824"/>
              <a:gd name="connsiteY144" fmla="*/ 253345 h 378898"/>
              <a:gd name="connsiteX145" fmla="*/ 4324 w 441824"/>
              <a:gd name="connsiteY145" fmla="*/ 256178 h 378898"/>
              <a:gd name="connsiteX146" fmla="*/ 2237 w 441824"/>
              <a:gd name="connsiteY146" fmla="*/ 259160 h 378898"/>
              <a:gd name="connsiteX147" fmla="*/ 447 w 441824"/>
              <a:gd name="connsiteY147" fmla="*/ 263037 h 378898"/>
              <a:gd name="connsiteX148" fmla="*/ 0 w 441824"/>
              <a:gd name="connsiteY148" fmla="*/ 265125 h 378898"/>
              <a:gd name="connsiteX149" fmla="*/ 447 w 441824"/>
              <a:gd name="connsiteY149" fmla="*/ 266467 h 378898"/>
              <a:gd name="connsiteX150" fmla="*/ 1342 w 441824"/>
              <a:gd name="connsiteY150" fmla="*/ 267660 h 378898"/>
              <a:gd name="connsiteX151" fmla="*/ 2684 w 441824"/>
              <a:gd name="connsiteY151" fmla="*/ 268256 h 378898"/>
              <a:gd name="connsiteX152" fmla="*/ 4623 w 441824"/>
              <a:gd name="connsiteY152" fmla="*/ 268406 h 378898"/>
              <a:gd name="connsiteX153" fmla="*/ 7754 w 441824"/>
              <a:gd name="connsiteY153" fmla="*/ 267660 h 378898"/>
              <a:gd name="connsiteX154" fmla="*/ 10736 w 441824"/>
              <a:gd name="connsiteY154" fmla="*/ 267362 h 378898"/>
              <a:gd name="connsiteX155" fmla="*/ 13868 w 441824"/>
              <a:gd name="connsiteY155" fmla="*/ 268704 h 378898"/>
              <a:gd name="connsiteX156" fmla="*/ 15508 w 441824"/>
              <a:gd name="connsiteY156" fmla="*/ 271835 h 378898"/>
              <a:gd name="connsiteX157" fmla="*/ 14911 w 441824"/>
              <a:gd name="connsiteY157" fmla="*/ 274221 h 378898"/>
              <a:gd name="connsiteX158" fmla="*/ 16104 w 441824"/>
              <a:gd name="connsiteY158" fmla="*/ 278396 h 378898"/>
              <a:gd name="connsiteX159" fmla="*/ 17148 w 441824"/>
              <a:gd name="connsiteY159" fmla="*/ 283466 h 378898"/>
              <a:gd name="connsiteX160" fmla="*/ 16999 w 441824"/>
              <a:gd name="connsiteY160" fmla="*/ 285106 h 378898"/>
              <a:gd name="connsiteX161" fmla="*/ 17446 w 441824"/>
              <a:gd name="connsiteY161" fmla="*/ 285703 h 378898"/>
              <a:gd name="connsiteX162" fmla="*/ 19385 w 441824"/>
              <a:gd name="connsiteY162" fmla="*/ 286001 h 378898"/>
              <a:gd name="connsiteX163" fmla="*/ 19832 w 441824"/>
              <a:gd name="connsiteY163" fmla="*/ 287194 h 378898"/>
              <a:gd name="connsiteX164" fmla="*/ 19235 w 441824"/>
              <a:gd name="connsiteY164" fmla="*/ 296141 h 378898"/>
              <a:gd name="connsiteX165" fmla="*/ 20130 w 441824"/>
              <a:gd name="connsiteY165" fmla="*/ 298676 h 378898"/>
              <a:gd name="connsiteX166" fmla="*/ 21472 w 441824"/>
              <a:gd name="connsiteY166" fmla="*/ 300316 h 378898"/>
              <a:gd name="connsiteX167" fmla="*/ 22963 w 441824"/>
              <a:gd name="connsiteY167" fmla="*/ 301360 h 378898"/>
              <a:gd name="connsiteX168" fmla="*/ 24454 w 441824"/>
              <a:gd name="connsiteY168" fmla="*/ 302553 h 378898"/>
              <a:gd name="connsiteX169" fmla="*/ 25200 w 441824"/>
              <a:gd name="connsiteY169" fmla="*/ 303298 h 378898"/>
              <a:gd name="connsiteX170" fmla="*/ 26990 w 441824"/>
              <a:gd name="connsiteY170" fmla="*/ 303447 h 378898"/>
              <a:gd name="connsiteX171" fmla="*/ 28928 w 441824"/>
              <a:gd name="connsiteY171" fmla="*/ 305087 h 378898"/>
              <a:gd name="connsiteX172" fmla="*/ 29375 w 441824"/>
              <a:gd name="connsiteY172" fmla="*/ 307324 h 378898"/>
              <a:gd name="connsiteX173" fmla="*/ 29226 w 441824"/>
              <a:gd name="connsiteY173" fmla="*/ 309263 h 378898"/>
              <a:gd name="connsiteX174" fmla="*/ 28182 w 441824"/>
              <a:gd name="connsiteY174" fmla="*/ 313885 h 378898"/>
              <a:gd name="connsiteX175" fmla="*/ 27288 w 441824"/>
              <a:gd name="connsiteY175" fmla="*/ 316868 h 378898"/>
              <a:gd name="connsiteX176" fmla="*/ 29077 w 441824"/>
              <a:gd name="connsiteY176" fmla="*/ 320297 h 378898"/>
              <a:gd name="connsiteX177" fmla="*/ 29972 w 441824"/>
              <a:gd name="connsiteY177" fmla="*/ 321490 h 378898"/>
              <a:gd name="connsiteX178" fmla="*/ 37726 w 441824"/>
              <a:gd name="connsiteY178" fmla="*/ 329542 h 378898"/>
              <a:gd name="connsiteX179" fmla="*/ 39217 w 441824"/>
              <a:gd name="connsiteY179" fmla="*/ 331481 h 378898"/>
              <a:gd name="connsiteX180" fmla="*/ 42945 w 441824"/>
              <a:gd name="connsiteY180" fmla="*/ 337445 h 378898"/>
              <a:gd name="connsiteX181" fmla="*/ 45330 w 441824"/>
              <a:gd name="connsiteY181" fmla="*/ 341471 h 378898"/>
              <a:gd name="connsiteX182" fmla="*/ 47866 w 441824"/>
              <a:gd name="connsiteY182" fmla="*/ 347138 h 378898"/>
              <a:gd name="connsiteX183" fmla="*/ 48164 w 441824"/>
              <a:gd name="connsiteY183" fmla="*/ 350269 h 378898"/>
              <a:gd name="connsiteX184" fmla="*/ 47866 w 441824"/>
              <a:gd name="connsiteY184" fmla="*/ 352804 h 378898"/>
              <a:gd name="connsiteX185" fmla="*/ 47269 w 441824"/>
              <a:gd name="connsiteY185" fmla="*/ 360409 h 378898"/>
              <a:gd name="connsiteX186" fmla="*/ 46672 w 441824"/>
              <a:gd name="connsiteY186" fmla="*/ 362497 h 378898"/>
              <a:gd name="connsiteX187" fmla="*/ 43243 w 441824"/>
              <a:gd name="connsiteY187" fmla="*/ 366672 h 378898"/>
              <a:gd name="connsiteX188" fmla="*/ 43094 w 441824"/>
              <a:gd name="connsiteY188" fmla="*/ 368461 h 378898"/>
              <a:gd name="connsiteX189" fmla="*/ 43839 w 441824"/>
              <a:gd name="connsiteY189" fmla="*/ 369952 h 378898"/>
              <a:gd name="connsiteX190" fmla="*/ 44883 w 441824"/>
              <a:gd name="connsiteY190" fmla="*/ 370549 h 378898"/>
              <a:gd name="connsiteX191" fmla="*/ 45480 w 441824"/>
              <a:gd name="connsiteY191" fmla="*/ 371294 h 378898"/>
              <a:gd name="connsiteX192" fmla="*/ 45032 w 441824"/>
              <a:gd name="connsiteY192" fmla="*/ 374873 h 378898"/>
              <a:gd name="connsiteX193" fmla="*/ 46225 w 441824"/>
              <a:gd name="connsiteY193" fmla="*/ 376215 h 378898"/>
              <a:gd name="connsiteX194" fmla="*/ 48760 w 441824"/>
              <a:gd name="connsiteY194" fmla="*/ 377110 h 378898"/>
              <a:gd name="connsiteX195" fmla="*/ 55172 w 441824"/>
              <a:gd name="connsiteY195" fmla="*/ 377706 h 378898"/>
              <a:gd name="connsiteX196" fmla="*/ 58453 w 441824"/>
              <a:gd name="connsiteY196" fmla="*/ 378303 h 378898"/>
              <a:gd name="connsiteX197" fmla="*/ 61136 w 441824"/>
              <a:gd name="connsiteY197" fmla="*/ 378899 h 378898"/>
              <a:gd name="connsiteX198" fmla="*/ 61435 w 441824"/>
              <a:gd name="connsiteY198" fmla="*/ 378154 h 378898"/>
              <a:gd name="connsiteX199" fmla="*/ 62926 w 441824"/>
              <a:gd name="connsiteY199" fmla="*/ 376215 h 378898"/>
              <a:gd name="connsiteX200" fmla="*/ 65163 w 441824"/>
              <a:gd name="connsiteY200" fmla="*/ 374873 h 378898"/>
              <a:gd name="connsiteX201" fmla="*/ 71277 w 441824"/>
              <a:gd name="connsiteY201" fmla="*/ 372934 h 378898"/>
              <a:gd name="connsiteX202" fmla="*/ 71575 w 441824"/>
              <a:gd name="connsiteY202" fmla="*/ 372040 h 378898"/>
              <a:gd name="connsiteX203" fmla="*/ 71724 w 441824"/>
              <a:gd name="connsiteY203" fmla="*/ 369654 h 378898"/>
              <a:gd name="connsiteX204" fmla="*/ 72171 w 441824"/>
              <a:gd name="connsiteY204" fmla="*/ 368312 h 378898"/>
              <a:gd name="connsiteX205" fmla="*/ 74259 w 441824"/>
              <a:gd name="connsiteY205" fmla="*/ 364882 h 378898"/>
              <a:gd name="connsiteX206" fmla="*/ 74557 w 441824"/>
              <a:gd name="connsiteY206" fmla="*/ 363391 h 378898"/>
              <a:gd name="connsiteX207" fmla="*/ 74706 w 441824"/>
              <a:gd name="connsiteY207" fmla="*/ 360409 h 378898"/>
              <a:gd name="connsiteX208" fmla="*/ 75004 w 441824"/>
              <a:gd name="connsiteY208" fmla="*/ 359067 h 378898"/>
              <a:gd name="connsiteX209" fmla="*/ 75601 w 441824"/>
              <a:gd name="connsiteY209" fmla="*/ 358023 h 378898"/>
              <a:gd name="connsiteX210" fmla="*/ 77241 w 441824"/>
              <a:gd name="connsiteY210" fmla="*/ 356383 h 378898"/>
              <a:gd name="connsiteX211" fmla="*/ 77837 w 441824"/>
              <a:gd name="connsiteY211" fmla="*/ 355190 h 378898"/>
              <a:gd name="connsiteX212" fmla="*/ 78136 w 441824"/>
              <a:gd name="connsiteY212" fmla="*/ 352953 h 378898"/>
              <a:gd name="connsiteX213" fmla="*/ 77837 w 441824"/>
              <a:gd name="connsiteY213" fmla="*/ 348480 h 378898"/>
              <a:gd name="connsiteX214" fmla="*/ 78732 w 441824"/>
              <a:gd name="connsiteY214" fmla="*/ 346690 h 378898"/>
              <a:gd name="connsiteX215" fmla="*/ 82609 w 441824"/>
              <a:gd name="connsiteY215" fmla="*/ 342515 h 378898"/>
              <a:gd name="connsiteX216" fmla="*/ 83653 w 441824"/>
              <a:gd name="connsiteY216" fmla="*/ 340726 h 378898"/>
              <a:gd name="connsiteX217" fmla="*/ 83951 w 441824"/>
              <a:gd name="connsiteY217" fmla="*/ 339085 h 378898"/>
              <a:gd name="connsiteX218" fmla="*/ 83951 w 441824"/>
              <a:gd name="connsiteY218" fmla="*/ 337445 h 378898"/>
              <a:gd name="connsiteX219" fmla="*/ 84249 w 441824"/>
              <a:gd name="connsiteY219" fmla="*/ 335805 h 378898"/>
              <a:gd name="connsiteX220" fmla="*/ 85293 w 441824"/>
              <a:gd name="connsiteY220" fmla="*/ 334165 h 378898"/>
              <a:gd name="connsiteX221" fmla="*/ 86337 w 441824"/>
              <a:gd name="connsiteY221" fmla="*/ 333568 h 378898"/>
              <a:gd name="connsiteX222" fmla="*/ 89170 w 441824"/>
              <a:gd name="connsiteY222" fmla="*/ 333121 h 378898"/>
              <a:gd name="connsiteX223" fmla="*/ 91109 w 441824"/>
              <a:gd name="connsiteY223" fmla="*/ 333419 h 378898"/>
              <a:gd name="connsiteX224" fmla="*/ 104529 w 441824"/>
              <a:gd name="connsiteY224" fmla="*/ 330586 h 378898"/>
              <a:gd name="connsiteX225" fmla="*/ 106169 w 441824"/>
              <a:gd name="connsiteY225" fmla="*/ 331033 h 378898"/>
              <a:gd name="connsiteX226" fmla="*/ 106915 w 441824"/>
              <a:gd name="connsiteY226" fmla="*/ 332674 h 378898"/>
              <a:gd name="connsiteX227" fmla="*/ 106765 w 441824"/>
              <a:gd name="connsiteY227" fmla="*/ 335358 h 378898"/>
              <a:gd name="connsiteX228" fmla="*/ 107064 w 441824"/>
              <a:gd name="connsiteY228" fmla="*/ 336700 h 378898"/>
              <a:gd name="connsiteX229" fmla="*/ 107809 w 441824"/>
              <a:gd name="connsiteY229" fmla="*/ 337594 h 378898"/>
              <a:gd name="connsiteX230" fmla="*/ 109897 w 441824"/>
              <a:gd name="connsiteY230" fmla="*/ 338787 h 378898"/>
              <a:gd name="connsiteX231" fmla="*/ 111388 w 441824"/>
              <a:gd name="connsiteY231" fmla="*/ 340875 h 378898"/>
              <a:gd name="connsiteX232" fmla="*/ 112134 w 441824"/>
              <a:gd name="connsiteY232" fmla="*/ 341770 h 378898"/>
              <a:gd name="connsiteX233" fmla="*/ 114370 w 441824"/>
              <a:gd name="connsiteY233" fmla="*/ 343112 h 378898"/>
              <a:gd name="connsiteX234" fmla="*/ 124361 w 441824"/>
              <a:gd name="connsiteY234" fmla="*/ 355339 h 378898"/>
              <a:gd name="connsiteX235" fmla="*/ 127194 w 441824"/>
              <a:gd name="connsiteY235" fmla="*/ 356383 h 378898"/>
              <a:gd name="connsiteX236" fmla="*/ 130027 w 441824"/>
              <a:gd name="connsiteY236" fmla="*/ 356084 h 378898"/>
              <a:gd name="connsiteX237" fmla="*/ 135395 w 441824"/>
              <a:gd name="connsiteY237" fmla="*/ 353550 h 378898"/>
              <a:gd name="connsiteX238" fmla="*/ 138229 w 441824"/>
              <a:gd name="connsiteY238" fmla="*/ 352804 h 378898"/>
              <a:gd name="connsiteX239" fmla="*/ 157315 w 441824"/>
              <a:gd name="connsiteY239" fmla="*/ 353550 h 378898"/>
              <a:gd name="connsiteX240" fmla="*/ 159403 w 441824"/>
              <a:gd name="connsiteY240" fmla="*/ 353252 h 378898"/>
              <a:gd name="connsiteX241" fmla="*/ 159552 w 441824"/>
              <a:gd name="connsiteY241" fmla="*/ 353252 h 378898"/>
              <a:gd name="connsiteX242" fmla="*/ 162385 w 441824"/>
              <a:gd name="connsiteY242" fmla="*/ 359365 h 378898"/>
              <a:gd name="connsiteX243" fmla="*/ 163876 w 441824"/>
              <a:gd name="connsiteY243" fmla="*/ 360707 h 378898"/>
              <a:gd name="connsiteX244" fmla="*/ 184752 w 441824"/>
              <a:gd name="connsiteY244" fmla="*/ 360856 h 378898"/>
              <a:gd name="connsiteX245" fmla="*/ 184305 w 441824"/>
              <a:gd name="connsiteY245" fmla="*/ 359067 h 378898"/>
              <a:gd name="connsiteX246" fmla="*/ 184603 w 441824"/>
              <a:gd name="connsiteY246" fmla="*/ 357128 h 378898"/>
              <a:gd name="connsiteX247" fmla="*/ 186989 w 441824"/>
              <a:gd name="connsiteY247" fmla="*/ 354593 h 378898"/>
              <a:gd name="connsiteX248" fmla="*/ 188331 w 441824"/>
              <a:gd name="connsiteY248" fmla="*/ 353401 h 378898"/>
              <a:gd name="connsiteX249" fmla="*/ 188331 w 441824"/>
              <a:gd name="connsiteY249" fmla="*/ 353401 h 378898"/>
              <a:gd name="connsiteX250" fmla="*/ 188778 w 441824"/>
              <a:gd name="connsiteY250" fmla="*/ 352953 h 378898"/>
              <a:gd name="connsiteX251" fmla="*/ 192059 w 441824"/>
              <a:gd name="connsiteY251" fmla="*/ 351164 h 378898"/>
              <a:gd name="connsiteX252" fmla="*/ 195190 w 441824"/>
              <a:gd name="connsiteY252" fmla="*/ 349971 h 378898"/>
              <a:gd name="connsiteX253" fmla="*/ 201304 w 441824"/>
              <a:gd name="connsiteY253" fmla="*/ 348629 h 378898"/>
              <a:gd name="connsiteX254" fmla="*/ 203541 w 441824"/>
              <a:gd name="connsiteY254" fmla="*/ 346392 h 378898"/>
              <a:gd name="connsiteX255" fmla="*/ 204733 w 441824"/>
              <a:gd name="connsiteY255" fmla="*/ 344454 h 378898"/>
              <a:gd name="connsiteX256" fmla="*/ 204733 w 441824"/>
              <a:gd name="connsiteY256" fmla="*/ 340428 h 378898"/>
              <a:gd name="connsiteX257" fmla="*/ 205628 w 441824"/>
              <a:gd name="connsiteY257" fmla="*/ 339831 h 378898"/>
              <a:gd name="connsiteX258" fmla="*/ 206970 w 441824"/>
              <a:gd name="connsiteY258" fmla="*/ 338936 h 378898"/>
              <a:gd name="connsiteX259" fmla="*/ 213979 w 441824"/>
              <a:gd name="connsiteY259" fmla="*/ 335358 h 378898"/>
              <a:gd name="connsiteX260" fmla="*/ 215172 w 441824"/>
              <a:gd name="connsiteY260" fmla="*/ 334612 h 378898"/>
              <a:gd name="connsiteX261" fmla="*/ 227697 w 441824"/>
              <a:gd name="connsiteY261" fmla="*/ 342813 h 378898"/>
              <a:gd name="connsiteX262" fmla="*/ 234556 w 441824"/>
              <a:gd name="connsiteY262" fmla="*/ 349374 h 378898"/>
              <a:gd name="connsiteX263" fmla="*/ 235004 w 441824"/>
              <a:gd name="connsiteY263" fmla="*/ 349673 h 378898"/>
              <a:gd name="connsiteX264" fmla="*/ 235451 w 441824"/>
              <a:gd name="connsiteY264" fmla="*/ 349822 h 378898"/>
              <a:gd name="connsiteX265" fmla="*/ 235750 w 441824"/>
              <a:gd name="connsiteY265" fmla="*/ 349524 h 378898"/>
              <a:gd name="connsiteX266" fmla="*/ 236048 w 441824"/>
              <a:gd name="connsiteY266" fmla="*/ 349225 h 378898"/>
              <a:gd name="connsiteX267" fmla="*/ 236644 w 441824"/>
              <a:gd name="connsiteY267" fmla="*/ 349076 h 378898"/>
              <a:gd name="connsiteX268" fmla="*/ 236942 w 441824"/>
              <a:gd name="connsiteY268" fmla="*/ 348927 h 378898"/>
              <a:gd name="connsiteX269" fmla="*/ 239925 w 441824"/>
              <a:gd name="connsiteY269" fmla="*/ 348927 h 378898"/>
              <a:gd name="connsiteX270" fmla="*/ 245591 w 441824"/>
              <a:gd name="connsiteY270" fmla="*/ 348480 h 378898"/>
              <a:gd name="connsiteX271" fmla="*/ 247380 w 441824"/>
              <a:gd name="connsiteY271" fmla="*/ 347734 h 378898"/>
              <a:gd name="connsiteX272" fmla="*/ 258713 w 441824"/>
              <a:gd name="connsiteY272" fmla="*/ 336103 h 378898"/>
              <a:gd name="connsiteX273" fmla="*/ 261546 w 441824"/>
              <a:gd name="connsiteY273" fmla="*/ 332375 h 378898"/>
              <a:gd name="connsiteX274" fmla="*/ 262292 w 441824"/>
              <a:gd name="connsiteY274" fmla="*/ 331630 h 378898"/>
              <a:gd name="connsiteX275" fmla="*/ 263932 w 441824"/>
              <a:gd name="connsiteY275" fmla="*/ 328946 h 378898"/>
              <a:gd name="connsiteX276" fmla="*/ 265721 w 441824"/>
              <a:gd name="connsiteY276" fmla="*/ 324472 h 378898"/>
              <a:gd name="connsiteX277" fmla="*/ 266020 w 441824"/>
              <a:gd name="connsiteY277" fmla="*/ 324025 h 378898"/>
              <a:gd name="connsiteX278" fmla="*/ 278396 w 441824"/>
              <a:gd name="connsiteY278" fmla="*/ 312991 h 378898"/>
              <a:gd name="connsiteX279" fmla="*/ 278843 w 441824"/>
              <a:gd name="connsiteY279" fmla="*/ 312245 h 378898"/>
              <a:gd name="connsiteX280" fmla="*/ 278993 w 441824"/>
              <a:gd name="connsiteY280" fmla="*/ 311500 h 378898"/>
              <a:gd name="connsiteX281" fmla="*/ 277054 w 441824"/>
              <a:gd name="connsiteY281" fmla="*/ 307772 h 378898"/>
              <a:gd name="connsiteX282" fmla="*/ 276756 w 441824"/>
              <a:gd name="connsiteY282" fmla="*/ 305982 h 378898"/>
              <a:gd name="connsiteX283" fmla="*/ 276607 w 441824"/>
              <a:gd name="connsiteY283" fmla="*/ 303000 h 378898"/>
              <a:gd name="connsiteX284" fmla="*/ 277054 w 441824"/>
              <a:gd name="connsiteY284" fmla="*/ 298526 h 378898"/>
              <a:gd name="connsiteX285" fmla="*/ 276905 w 441824"/>
              <a:gd name="connsiteY285" fmla="*/ 295693 h 378898"/>
              <a:gd name="connsiteX286" fmla="*/ 276756 w 441824"/>
              <a:gd name="connsiteY286" fmla="*/ 295395 h 378898"/>
              <a:gd name="connsiteX287" fmla="*/ 276756 w 441824"/>
              <a:gd name="connsiteY287" fmla="*/ 294948 h 378898"/>
              <a:gd name="connsiteX288" fmla="*/ 276607 w 441824"/>
              <a:gd name="connsiteY288" fmla="*/ 294799 h 378898"/>
              <a:gd name="connsiteX289" fmla="*/ 269748 w 441824"/>
              <a:gd name="connsiteY289" fmla="*/ 286746 h 378898"/>
              <a:gd name="connsiteX290" fmla="*/ 287194 w 441824"/>
              <a:gd name="connsiteY290" fmla="*/ 286746 h 378898"/>
              <a:gd name="connsiteX291" fmla="*/ 287194 w 441824"/>
              <a:gd name="connsiteY291" fmla="*/ 286001 h 378898"/>
              <a:gd name="connsiteX292" fmla="*/ 287194 w 441824"/>
              <a:gd name="connsiteY292" fmla="*/ 285703 h 378898"/>
              <a:gd name="connsiteX293" fmla="*/ 287194 w 441824"/>
              <a:gd name="connsiteY293" fmla="*/ 285405 h 378898"/>
              <a:gd name="connsiteX294" fmla="*/ 286896 w 441824"/>
              <a:gd name="connsiteY294" fmla="*/ 284361 h 378898"/>
              <a:gd name="connsiteX295" fmla="*/ 286597 w 441824"/>
              <a:gd name="connsiteY295" fmla="*/ 283168 h 378898"/>
              <a:gd name="connsiteX296" fmla="*/ 286597 w 441824"/>
              <a:gd name="connsiteY296" fmla="*/ 282720 h 378898"/>
              <a:gd name="connsiteX297" fmla="*/ 286597 w 441824"/>
              <a:gd name="connsiteY297" fmla="*/ 282422 h 378898"/>
              <a:gd name="connsiteX298" fmla="*/ 286746 w 441824"/>
              <a:gd name="connsiteY298" fmla="*/ 281826 h 378898"/>
              <a:gd name="connsiteX299" fmla="*/ 286746 w 441824"/>
              <a:gd name="connsiteY299" fmla="*/ 281378 h 378898"/>
              <a:gd name="connsiteX300" fmla="*/ 286746 w 441824"/>
              <a:gd name="connsiteY300" fmla="*/ 281229 h 378898"/>
              <a:gd name="connsiteX301" fmla="*/ 286746 w 441824"/>
              <a:gd name="connsiteY301" fmla="*/ 281080 h 378898"/>
              <a:gd name="connsiteX302" fmla="*/ 286746 w 441824"/>
              <a:gd name="connsiteY302" fmla="*/ 280931 h 378898"/>
              <a:gd name="connsiteX303" fmla="*/ 286746 w 441824"/>
              <a:gd name="connsiteY303" fmla="*/ 280782 h 378898"/>
              <a:gd name="connsiteX304" fmla="*/ 299421 w 441824"/>
              <a:gd name="connsiteY304" fmla="*/ 280931 h 378898"/>
              <a:gd name="connsiteX305" fmla="*/ 299272 w 441824"/>
              <a:gd name="connsiteY305" fmla="*/ 283317 h 378898"/>
              <a:gd name="connsiteX306" fmla="*/ 297632 w 441824"/>
              <a:gd name="connsiteY306" fmla="*/ 288536 h 378898"/>
              <a:gd name="connsiteX307" fmla="*/ 297632 w 441824"/>
              <a:gd name="connsiteY307" fmla="*/ 291816 h 378898"/>
              <a:gd name="connsiteX308" fmla="*/ 297333 w 441824"/>
              <a:gd name="connsiteY308" fmla="*/ 295544 h 378898"/>
              <a:gd name="connsiteX309" fmla="*/ 297184 w 441824"/>
              <a:gd name="connsiteY309" fmla="*/ 295842 h 378898"/>
              <a:gd name="connsiteX310" fmla="*/ 296886 w 441824"/>
              <a:gd name="connsiteY310" fmla="*/ 296588 h 378898"/>
              <a:gd name="connsiteX311" fmla="*/ 296588 w 441824"/>
              <a:gd name="connsiteY311" fmla="*/ 297035 h 378898"/>
              <a:gd name="connsiteX312" fmla="*/ 296290 w 441824"/>
              <a:gd name="connsiteY312" fmla="*/ 297483 h 378898"/>
              <a:gd name="connsiteX313" fmla="*/ 296141 w 441824"/>
              <a:gd name="connsiteY313" fmla="*/ 297632 h 378898"/>
              <a:gd name="connsiteX314" fmla="*/ 295991 w 441824"/>
              <a:gd name="connsiteY314" fmla="*/ 297930 h 378898"/>
              <a:gd name="connsiteX315" fmla="*/ 295991 w 441824"/>
              <a:gd name="connsiteY315" fmla="*/ 298228 h 378898"/>
              <a:gd name="connsiteX316" fmla="*/ 298676 w 441824"/>
              <a:gd name="connsiteY316" fmla="*/ 318806 h 378898"/>
              <a:gd name="connsiteX317" fmla="*/ 298526 w 441824"/>
              <a:gd name="connsiteY317" fmla="*/ 319253 h 378898"/>
              <a:gd name="connsiteX318" fmla="*/ 298526 w 441824"/>
              <a:gd name="connsiteY318" fmla="*/ 319701 h 378898"/>
              <a:gd name="connsiteX319" fmla="*/ 297781 w 441824"/>
              <a:gd name="connsiteY319" fmla="*/ 320894 h 378898"/>
              <a:gd name="connsiteX320" fmla="*/ 297632 w 441824"/>
              <a:gd name="connsiteY320" fmla="*/ 321341 h 378898"/>
              <a:gd name="connsiteX321" fmla="*/ 297483 w 441824"/>
              <a:gd name="connsiteY321" fmla="*/ 321639 h 378898"/>
              <a:gd name="connsiteX322" fmla="*/ 297781 w 441824"/>
              <a:gd name="connsiteY322" fmla="*/ 321937 h 378898"/>
              <a:gd name="connsiteX323" fmla="*/ 303596 w 441824"/>
              <a:gd name="connsiteY323" fmla="*/ 324025 h 378898"/>
              <a:gd name="connsiteX324" fmla="*/ 303894 w 441824"/>
              <a:gd name="connsiteY324" fmla="*/ 324174 h 378898"/>
              <a:gd name="connsiteX325" fmla="*/ 304044 w 441824"/>
              <a:gd name="connsiteY325" fmla="*/ 324472 h 378898"/>
              <a:gd name="connsiteX326" fmla="*/ 306131 w 441824"/>
              <a:gd name="connsiteY326" fmla="*/ 327007 h 378898"/>
              <a:gd name="connsiteX327" fmla="*/ 317613 w 441824"/>
              <a:gd name="connsiteY327" fmla="*/ 336700 h 378898"/>
              <a:gd name="connsiteX328" fmla="*/ 318060 w 441824"/>
              <a:gd name="connsiteY328" fmla="*/ 337296 h 378898"/>
              <a:gd name="connsiteX329" fmla="*/ 319104 w 441824"/>
              <a:gd name="connsiteY329" fmla="*/ 340278 h 378898"/>
              <a:gd name="connsiteX330" fmla="*/ 319253 w 441824"/>
              <a:gd name="connsiteY330" fmla="*/ 340726 h 378898"/>
              <a:gd name="connsiteX331" fmla="*/ 319402 w 441824"/>
              <a:gd name="connsiteY331" fmla="*/ 341471 h 378898"/>
              <a:gd name="connsiteX332" fmla="*/ 319253 w 441824"/>
              <a:gd name="connsiteY332" fmla="*/ 342068 h 378898"/>
              <a:gd name="connsiteX333" fmla="*/ 318955 w 441824"/>
              <a:gd name="connsiteY333" fmla="*/ 343857 h 378898"/>
              <a:gd name="connsiteX334" fmla="*/ 319104 w 441824"/>
              <a:gd name="connsiteY334" fmla="*/ 344752 h 378898"/>
              <a:gd name="connsiteX335" fmla="*/ 319253 w 441824"/>
              <a:gd name="connsiteY335" fmla="*/ 345199 h 378898"/>
              <a:gd name="connsiteX336" fmla="*/ 319402 w 441824"/>
              <a:gd name="connsiteY336" fmla="*/ 345796 h 378898"/>
              <a:gd name="connsiteX337" fmla="*/ 319402 w 441824"/>
              <a:gd name="connsiteY337" fmla="*/ 346094 h 378898"/>
              <a:gd name="connsiteX338" fmla="*/ 319402 w 441824"/>
              <a:gd name="connsiteY338" fmla="*/ 346243 h 378898"/>
              <a:gd name="connsiteX339" fmla="*/ 319402 w 441824"/>
              <a:gd name="connsiteY339" fmla="*/ 346541 h 378898"/>
              <a:gd name="connsiteX340" fmla="*/ 317613 w 441824"/>
              <a:gd name="connsiteY340" fmla="*/ 349971 h 378898"/>
              <a:gd name="connsiteX341" fmla="*/ 317166 w 441824"/>
              <a:gd name="connsiteY341" fmla="*/ 352506 h 378898"/>
              <a:gd name="connsiteX342" fmla="*/ 317016 w 441824"/>
              <a:gd name="connsiteY342" fmla="*/ 354593 h 378898"/>
              <a:gd name="connsiteX343" fmla="*/ 317016 w 441824"/>
              <a:gd name="connsiteY343" fmla="*/ 355786 h 378898"/>
              <a:gd name="connsiteX344" fmla="*/ 317315 w 441824"/>
              <a:gd name="connsiteY344" fmla="*/ 356681 h 378898"/>
              <a:gd name="connsiteX345" fmla="*/ 317315 w 441824"/>
              <a:gd name="connsiteY345" fmla="*/ 356830 h 378898"/>
              <a:gd name="connsiteX346" fmla="*/ 317464 w 441824"/>
              <a:gd name="connsiteY346" fmla="*/ 356979 h 378898"/>
              <a:gd name="connsiteX347" fmla="*/ 317464 w 441824"/>
              <a:gd name="connsiteY347" fmla="*/ 356979 h 378898"/>
              <a:gd name="connsiteX348" fmla="*/ 317613 w 441824"/>
              <a:gd name="connsiteY348" fmla="*/ 356979 h 378898"/>
              <a:gd name="connsiteX349" fmla="*/ 322385 w 441824"/>
              <a:gd name="connsiteY349" fmla="*/ 357128 h 378898"/>
              <a:gd name="connsiteX350" fmla="*/ 322534 w 441824"/>
              <a:gd name="connsiteY350" fmla="*/ 357128 h 378898"/>
              <a:gd name="connsiteX351" fmla="*/ 322534 w 441824"/>
              <a:gd name="connsiteY351" fmla="*/ 355637 h 378898"/>
              <a:gd name="connsiteX352" fmla="*/ 323578 w 441824"/>
              <a:gd name="connsiteY352" fmla="*/ 349673 h 378898"/>
              <a:gd name="connsiteX353" fmla="*/ 324621 w 441824"/>
              <a:gd name="connsiteY353" fmla="*/ 346243 h 378898"/>
              <a:gd name="connsiteX354" fmla="*/ 325367 w 441824"/>
              <a:gd name="connsiteY354" fmla="*/ 344454 h 378898"/>
              <a:gd name="connsiteX355" fmla="*/ 328051 w 441824"/>
              <a:gd name="connsiteY355" fmla="*/ 338787 h 378898"/>
              <a:gd name="connsiteX356" fmla="*/ 328647 w 441824"/>
              <a:gd name="connsiteY356" fmla="*/ 336998 h 378898"/>
              <a:gd name="connsiteX357" fmla="*/ 328797 w 441824"/>
              <a:gd name="connsiteY357" fmla="*/ 335358 h 378898"/>
              <a:gd name="connsiteX358" fmla="*/ 327753 w 441824"/>
              <a:gd name="connsiteY358" fmla="*/ 327604 h 378898"/>
              <a:gd name="connsiteX359" fmla="*/ 329542 w 441824"/>
              <a:gd name="connsiteY359" fmla="*/ 324025 h 378898"/>
              <a:gd name="connsiteX360" fmla="*/ 331779 w 441824"/>
              <a:gd name="connsiteY360" fmla="*/ 320446 h 378898"/>
              <a:gd name="connsiteX361" fmla="*/ 333866 w 441824"/>
              <a:gd name="connsiteY361" fmla="*/ 318955 h 378898"/>
              <a:gd name="connsiteX362" fmla="*/ 335507 w 441824"/>
              <a:gd name="connsiteY362" fmla="*/ 317911 h 378898"/>
              <a:gd name="connsiteX363" fmla="*/ 336252 w 441824"/>
              <a:gd name="connsiteY363" fmla="*/ 318359 h 378898"/>
              <a:gd name="connsiteX364" fmla="*/ 338191 w 441824"/>
              <a:gd name="connsiteY364" fmla="*/ 319999 h 378898"/>
              <a:gd name="connsiteX365" fmla="*/ 340726 w 441824"/>
              <a:gd name="connsiteY365" fmla="*/ 321639 h 378898"/>
              <a:gd name="connsiteX366" fmla="*/ 341919 w 441824"/>
              <a:gd name="connsiteY366" fmla="*/ 321341 h 378898"/>
              <a:gd name="connsiteX367" fmla="*/ 343708 w 441824"/>
              <a:gd name="connsiteY367" fmla="*/ 319850 h 378898"/>
              <a:gd name="connsiteX368" fmla="*/ 344901 w 441824"/>
              <a:gd name="connsiteY368" fmla="*/ 318359 h 378898"/>
              <a:gd name="connsiteX369" fmla="*/ 344752 w 441824"/>
              <a:gd name="connsiteY369" fmla="*/ 315675 h 378898"/>
              <a:gd name="connsiteX370" fmla="*/ 345945 w 441824"/>
              <a:gd name="connsiteY370" fmla="*/ 310158 h 378898"/>
              <a:gd name="connsiteX371" fmla="*/ 345795 w 441824"/>
              <a:gd name="connsiteY371" fmla="*/ 307026 h 378898"/>
              <a:gd name="connsiteX372" fmla="*/ 346989 w 441824"/>
              <a:gd name="connsiteY372" fmla="*/ 303000 h 378898"/>
              <a:gd name="connsiteX373" fmla="*/ 348331 w 441824"/>
              <a:gd name="connsiteY373" fmla="*/ 297483 h 378898"/>
              <a:gd name="connsiteX374" fmla="*/ 348927 w 441824"/>
              <a:gd name="connsiteY374" fmla="*/ 293904 h 378898"/>
              <a:gd name="connsiteX375" fmla="*/ 349673 w 441824"/>
              <a:gd name="connsiteY375" fmla="*/ 292115 h 378898"/>
              <a:gd name="connsiteX376" fmla="*/ 353400 w 441824"/>
              <a:gd name="connsiteY376" fmla="*/ 288238 h 378898"/>
              <a:gd name="connsiteX377" fmla="*/ 356532 w 441824"/>
              <a:gd name="connsiteY377" fmla="*/ 282720 h 378898"/>
              <a:gd name="connsiteX378" fmla="*/ 358619 w 441824"/>
              <a:gd name="connsiteY378" fmla="*/ 278694 h 378898"/>
              <a:gd name="connsiteX379" fmla="*/ 362497 w 441824"/>
              <a:gd name="connsiteY379" fmla="*/ 272133 h 378898"/>
              <a:gd name="connsiteX380" fmla="*/ 364435 w 441824"/>
              <a:gd name="connsiteY380" fmla="*/ 269747 h 378898"/>
              <a:gd name="connsiteX381" fmla="*/ 365926 w 441824"/>
              <a:gd name="connsiteY381" fmla="*/ 268704 h 378898"/>
              <a:gd name="connsiteX382" fmla="*/ 368312 w 441824"/>
              <a:gd name="connsiteY382" fmla="*/ 267958 h 378898"/>
              <a:gd name="connsiteX383" fmla="*/ 372785 w 441824"/>
              <a:gd name="connsiteY383" fmla="*/ 267362 h 378898"/>
              <a:gd name="connsiteX384" fmla="*/ 375917 w 441824"/>
              <a:gd name="connsiteY384" fmla="*/ 266914 h 378898"/>
              <a:gd name="connsiteX385" fmla="*/ 376364 w 441824"/>
              <a:gd name="connsiteY385" fmla="*/ 266020 h 378898"/>
              <a:gd name="connsiteX386" fmla="*/ 376662 w 441824"/>
              <a:gd name="connsiteY386" fmla="*/ 264678 h 378898"/>
              <a:gd name="connsiteX387" fmla="*/ 376662 w 441824"/>
              <a:gd name="connsiteY387" fmla="*/ 261695 h 378898"/>
              <a:gd name="connsiteX388" fmla="*/ 377259 w 441824"/>
              <a:gd name="connsiteY388" fmla="*/ 256625 h 378898"/>
              <a:gd name="connsiteX389" fmla="*/ 378601 w 441824"/>
              <a:gd name="connsiteY389" fmla="*/ 251705 h 378898"/>
              <a:gd name="connsiteX390" fmla="*/ 380241 w 441824"/>
              <a:gd name="connsiteY390" fmla="*/ 247977 h 378898"/>
              <a:gd name="connsiteX391" fmla="*/ 381136 w 441824"/>
              <a:gd name="connsiteY391" fmla="*/ 246336 h 378898"/>
              <a:gd name="connsiteX392" fmla="*/ 382179 w 441824"/>
              <a:gd name="connsiteY392" fmla="*/ 244696 h 378898"/>
              <a:gd name="connsiteX393" fmla="*/ 383372 w 441824"/>
              <a:gd name="connsiteY393" fmla="*/ 241863 h 378898"/>
              <a:gd name="connsiteX394" fmla="*/ 384864 w 441824"/>
              <a:gd name="connsiteY394" fmla="*/ 235899 h 378898"/>
              <a:gd name="connsiteX395" fmla="*/ 384714 w 441824"/>
              <a:gd name="connsiteY395" fmla="*/ 231723 h 378898"/>
              <a:gd name="connsiteX396" fmla="*/ 386802 w 441824"/>
              <a:gd name="connsiteY396" fmla="*/ 224268 h 378898"/>
              <a:gd name="connsiteX397" fmla="*/ 386056 w 441824"/>
              <a:gd name="connsiteY397" fmla="*/ 216365 h 378898"/>
              <a:gd name="connsiteX398" fmla="*/ 385460 w 441824"/>
              <a:gd name="connsiteY398" fmla="*/ 210996 h 378898"/>
              <a:gd name="connsiteX399" fmla="*/ 384864 w 441824"/>
              <a:gd name="connsiteY399" fmla="*/ 205330 h 378898"/>
              <a:gd name="connsiteX400" fmla="*/ 384267 w 441824"/>
              <a:gd name="connsiteY400" fmla="*/ 199962 h 378898"/>
              <a:gd name="connsiteX401" fmla="*/ 386802 w 441824"/>
              <a:gd name="connsiteY401" fmla="*/ 196532 h 378898"/>
              <a:gd name="connsiteX402" fmla="*/ 387995 w 441824"/>
              <a:gd name="connsiteY402" fmla="*/ 193401 h 378898"/>
              <a:gd name="connsiteX403" fmla="*/ 390977 w 441824"/>
              <a:gd name="connsiteY403" fmla="*/ 183261 h 378898"/>
              <a:gd name="connsiteX404" fmla="*/ 392170 w 441824"/>
              <a:gd name="connsiteY404" fmla="*/ 181323 h 378898"/>
              <a:gd name="connsiteX405" fmla="*/ 394556 w 441824"/>
              <a:gd name="connsiteY405" fmla="*/ 175806 h 378898"/>
              <a:gd name="connsiteX406" fmla="*/ 394854 w 441824"/>
              <a:gd name="connsiteY406" fmla="*/ 174165 h 378898"/>
              <a:gd name="connsiteX407" fmla="*/ 397091 w 441824"/>
              <a:gd name="connsiteY407" fmla="*/ 167306 h 378898"/>
              <a:gd name="connsiteX408" fmla="*/ 396942 w 441824"/>
              <a:gd name="connsiteY408" fmla="*/ 162683 h 378898"/>
              <a:gd name="connsiteX409" fmla="*/ 396495 w 441824"/>
              <a:gd name="connsiteY409" fmla="*/ 158061 h 378898"/>
              <a:gd name="connsiteX410" fmla="*/ 397687 w 441824"/>
              <a:gd name="connsiteY410" fmla="*/ 155377 h 378898"/>
              <a:gd name="connsiteX411" fmla="*/ 398880 w 441824"/>
              <a:gd name="connsiteY411" fmla="*/ 153140 h 378898"/>
              <a:gd name="connsiteX412" fmla="*/ 398731 w 441824"/>
              <a:gd name="connsiteY412" fmla="*/ 151351 h 378898"/>
              <a:gd name="connsiteX413" fmla="*/ 399328 w 441824"/>
              <a:gd name="connsiteY413" fmla="*/ 147027 h 378898"/>
              <a:gd name="connsiteX414" fmla="*/ 399626 w 441824"/>
              <a:gd name="connsiteY414" fmla="*/ 145983 h 378898"/>
              <a:gd name="connsiteX415" fmla="*/ 400968 w 441824"/>
              <a:gd name="connsiteY415" fmla="*/ 145834 h 378898"/>
              <a:gd name="connsiteX416" fmla="*/ 403801 w 441824"/>
              <a:gd name="connsiteY416" fmla="*/ 146430 h 378898"/>
              <a:gd name="connsiteX417" fmla="*/ 405888 w 441824"/>
              <a:gd name="connsiteY417" fmla="*/ 145983 h 378898"/>
              <a:gd name="connsiteX418" fmla="*/ 408424 w 441824"/>
              <a:gd name="connsiteY418" fmla="*/ 145983 h 378898"/>
              <a:gd name="connsiteX419" fmla="*/ 410213 w 441824"/>
              <a:gd name="connsiteY419" fmla="*/ 145834 h 378898"/>
              <a:gd name="connsiteX420" fmla="*/ 411257 w 441824"/>
              <a:gd name="connsiteY420" fmla="*/ 144492 h 378898"/>
              <a:gd name="connsiteX421" fmla="*/ 412897 w 441824"/>
              <a:gd name="connsiteY421" fmla="*/ 139422 h 378898"/>
              <a:gd name="connsiteX422" fmla="*/ 413792 w 441824"/>
              <a:gd name="connsiteY422" fmla="*/ 138527 h 378898"/>
              <a:gd name="connsiteX423" fmla="*/ 414537 w 441824"/>
              <a:gd name="connsiteY423" fmla="*/ 138229 h 378898"/>
              <a:gd name="connsiteX424" fmla="*/ 416625 w 441824"/>
              <a:gd name="connsiteY424" fmla="*/ 137185 h 378898"/>
              <a:gd name="connsiteX425" fmla="*/ 418563 w 441824"/>
              <a:gd name="connsiteY425" fmla="*/ 135694 h 378898"/>
              <a:gd name="connsiteX426" fmla="*/ 420054 w 441824"/>
              <a:gd name="connsiteY426" fmla="*/ 134650 h 378898"/>
              <a:gd name="connsiteX427" fmla="*/ 420502 w 441824"/>
              <a:gd name="connsiteY427" fmla="*/ 134501 h 378898"/>
              <a:gd name="connsiteX428" fmla="*/ 422142 w 441824"/>
              <a:gd name="connsiteY428" fmla="*/ 134352 h 378898"/>
              <a:gd name="connsiteX429" fmla="*/ 423633 w 441824"/>
              <a:gd name="connsiteY429" fmla="*/ 133755 h 378898"/>
              <a:gd name="connsiteX430" fmla="*/ 424379 w 441824"/>
              <a:gd name="connsiteY430" fmla="*/ 133010 h 378898"/>
              <a:gd name="connsiteX431" fmla="*/ 426317 w 441824"/>
              <a:gd name="connsiteY431" fmla="*/ 132413 h 378898"/>
              <a:gd name="connsiteX432" fmla="*/ 428256 w 441824"/>
              <a:gd name="connsiteY432" fmla="*/ 132712 h 378898"/>
              <a:gd name="connsiteX433" fmla="*/ 429598 w 441824"/>
              <a:gd name="connsiteY433" fmla="*/ 132115 h 378898"/>
              <a:gd name="connsiteX434" fmla="*/ 430493 w 441824"/>
              <a:gd name="connsiteY434" fmla="*/ 131817 h 378898"/>
              <a:gd name="connsiteX435" fmla="*/ 431536 w 441824"/>
              <a:gd name="connsiteY435" fmla="*/ 131668 h 378898"/>
              <a:gd name="connsiteX436" fmla="*/ 432431 w 441824"/>
              <a:gd name="connsiteY436" fmla="*/ 131071 h 378898"/>
              <a:gd name="connsiteX437" fmla="*/ 432729 w 441824"/>
              <a:gd name="connsiteY437" fmla="*/ 130177 h 378898"/>
              <a:gd name="connsiteX438" fmla="*/ 433326 w 441824"/>
              <a:gd name="connsiteY438" fmla="*/ 129729 h 378898"/>
              <a:gd name="connsiteX439" fmla="*/ 434817 w 441824"/>
              <a:gd name="connsiteY439" fmla="*/ 128387 h 378898"/>
              <a:gd name="connsiteX440" fmla="*/ 435562 w 441824"/>
              <a:gd name="connsiteY440" fmla="*/ 127343 h 378898"/>
              <a:gd name="connsiteX441" fmla="*/ 435860 w 441824"/>
              <a:gd name="connsiteY441" fmla="*/ 126449 h 378898"/>
              <a:gd name="connsiteX442" fmla="*/ 436159 w 441824"/>
              <a:gd name="connsiteY442" fmla="*/ 125703 h 378898"/>
              <a:gd name="connsiteX443" fmla="*/ 436904 w 441824"/>
              <a:gd name="connsiteY443" fmla="*/ 124361 h 378898"/>
              <a:gd name="connsiteX444" fmla="*/ 439439 w 441824"/>
              <a:gd name="connsiteY444" fmla="*/ 121230 h 378898"/>
              <a:gd name="connsiteX445" fmla="*/ 441825 w 441824"/>
              <a:gd name="connsiteY445" fmla="*/ 119291 h 378898"/>
              <a:gd name="connsiteX446" fmla="*/ 440782 w 441824"/>
              <a:gd name="connsiteY446" fmla="*/ 117353 h 37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Lst>
            <a:rect l="l" t="t" r="r" b="b"/>
            <a:pathLst>
              <a:path w="441824" h="378898">
                <a:moveTo>
                  <a:pt x="440782" y="117353"/>
                </a:moveTo>
                <a:lnTo>
                  <a:pt x="434519" y="113178"/>
                </a:lnTo>
                <a:lnTo>
                  <a:pt x="433177" y="111388"/>
                </a:lnTo>
                <a:lnTo>
                  <a:pt x="432282" y="111985"/>
                </a:lnTo>
                <a:lnTo>
                  <a:pt x="431089" y="112432"/>
                </a:lnTo>
                <a:lnTo>
                  <a:pt x="429151" y="110046"/>
                </a:lnTo>
                <a:lnTo>
                  <a:pt x="427659" y="107809"/>
                </a:lnTo>
                <a:lnTo>
                  <a:pt x="423633" y="103783"/>
                </a:lnTo>
                <a:lnTo>
                  <a:pt x="418563" y="99757"/>
                </a:lnTo>
                <a:lnTo>
                  <a:pt x="415134" y="99161"/>
                </a:lnTo>
                <a:lnTo>
                  <a:pt x="413344" y="98117"/>
                </a:lnTo>
                <a:lnTo>
                  <a:pt x="411853" y="96328"/>
                </a:lnTo>
                <a:lnTo>
                  <a:pt x="408871" y="88574"/>
                </a:lnTo>
                <a:lnTo>
                  <a:pt x="405888" y="74706"/>
                </a:lnTo>
                <a:lnTo>
                  <a:pt x="406336" y="68742"/>
                </a:lnTo>
                <a:lnTo>
                  <a:pt x="404546" y="59347"/>
                </a:lnTo>
                <a:lnTo>
                  <a:pt x="404398" y="51593"/>
                </a:lnTo>
                <a:lnTo>
                  <a:pt x="405441" y="46971"/>
                </a:lnTo>
                <a:lnTo>
                  <a:pt x="403950" y="42050"/>
                </a:lnTo>
                <a:lnTo>
                  <a:pt x="403503" y="37279"/>
                </a:lnTo>
                <a:lnTo>
                  <a:pt x="403056" y="34893"/>
                </a:lnTo>
                <a:lnTo>
                  <a:pt x="403354" y="31314"/>
                </a:lnTo>
                <a:lnTo>
                  <a:pt x="405143" y="32059"/>
                </a:lnTo>
                <a:lnTo>
                  <a:pt x="406187" y="33252"/>
                </a:lnTo>
                <a:lnTo>
                  <a:pt x="406336" y="32208"/>
                </a:lnTo>
                <a:lnTo>
                  <a:pt x="406187" y="31165"/>
                </a:lnTo>
                <a:lnTo>
                  <a:pt x="404994" y="29077"/>
                </a:lnTo>
                <a:lnTo>
                  <a:pt x="401564" y="25051"/>
                </a:lnTo>
                <a:lnTo>
                  <a:pt x="397538" y="17595"/>
                </a:lnTo>
                <a:lnTo>
                  <a:pt x="396345" y="12377"/>
                </a:lnTo>
                <a:lnTo>
                  <a:pt x="396047" y="5815"/>
                </a:lnTo>
                <a:lnTo>
                  <a:pt x="387398" y="5815"/>
                </a:lnTo>
                <a:lnTo>
                  <a:pt x="378750" y="5815"/>
                </a:lnTo>
                <a:lnTo>
                  <a:pt x="370101" y="5815"/>
                </a:lnTo>
                <a:lnTo>
                  <a:pt x="361453" y="5815"/>
                </a:lnTo>
                <a:lnTo>
                  <a:pt x="352804" y="5815"/>
                </a:lnTo>
                <a:lnTo>
                  <a:pt x="344155" y="5815"/>
                </a:lnTo>
                <a:lnTo>
                  <a:pt x="335507" y="5815"/>
                </a:lnTo>
                <a:lnTo>
                  <a:pt x="326858" y="5815"/>
                </a:lnTo>
                <a:lnTo>
                  <a:pt x="318358" y="5815"/>
                </a:lnTo>
                <a:lnTo>
                  <a:pt x="309710" y="5815"/>
                </a:lnTo>
                <a:lnTo>
                  <a:pt x="301061" y="5815"/>
                </a:lnTo>
                <a:lnTo>
                  <a:pt x="292413" y="5815"/>
                </a:lnTo>
                <a:lnTo>
                  <a:pt x="283764" y="5815"/>
                </a:lnTo>
                <a:lnTo>
                  <a:pt x="275115" y="5815"/>
                </a:lnTo>
                <a:lnTo>
                  <a:pt x="266467" y="5815"/>
                </a:lnTo>
                <a:lnTo>
                  <a:pt x="257818" y="5815"/>
                </a:lnTo>
                <a:lnTo>
                  <a:pt x="252898" y="5815"/>
                </a:lnTo>
                <a:lnTo>
                  <a:pt x="253792" y="3281"/>
                </a:lnTo>
                <a:lnTo>
                  <a:pt x="254240" y="1491"/>
                </a:lnTo>
                <a:lnTo>
                  <a:pt x="253643" y="298"/>
                </a:lnTo>
                <a:lnTo>
                  <a:pt x="252003" y="0"/>
                </a:lnTo>
                <a:lnTo>
                  <a:pt x="250959" y="298"/>
                </a:lnTo>
                <a:lnTo>
                  <a:pt x="248275" y="5666"/>
                </a:lnTo>
                <a:lnTo>
                  <a:pt x="246933" y="5815"/>
                </a:lnTo>
                <a:lnTo>
                  <a:pt x="243951" y="5815"/>
                </a:lnTo>
                <a:lnTo>
                  <a:pt x="233811" y="5815"/>
                </a:lnTo>
                <a:lnTo>
                  <a:pt x="223820" y="5815"/>
                </a:lnTo>
                <a:lnTo>
                  <a:pt x="213830" y="5815"/>
                </a:lnTo>
                <a:lnTo>
                  <a:pt x="203690" y="5815"/>
                </a:lnTo>
                <a:lnTo>
                  <a:pt x="193699" y="5815"/>
                </a:lnTo>
                <a:lnTo>
                  <a:pt x="183560" y="5815"/>
                </a:lnTo>
                <a:lnTo>
                  <a:pt x="173569" y="5815"/>
                </a:lnTo>
                <a:lnTo>
                  <a:pt x="163429" y="5815"/>
                </a:lnTo>
                <a:lnTo>
                  <a:pt x="153438" y="5815"/>
                </a:lnTo>
                <a:lnTo>
                  <a:pt x="143299" y="5815"/>
                </a:lnTo>
                <a:lnTo>
                  <a:pt x="133308" y="5815"/>
                </a:lnTo>
                <a:lnTo>
                  <a:pt x="123317" y="5815"/>
                </a:lnTo>
                <a:lnTo>
                  <a:pt x="113178" y="5815"/>
                </a:lnTo>
                <a:lnTo>
                  <a:pt x="103187" y="5815"/>
                </a:lnTo>
                <a:lnTo>
                  <a:pt x="93047" y="5815"/>
                </a:lnTo>
                <a:lnTo>
                  <a:pt x="83056" y="5815"/>
                </a:lnTo>
                <a:lnTo>
                  <a:pt x="83056" y="20130"/>
                </a:lnTo>
                <a:lnTo>
                  <a:pt x="83056" y="34296"/>
                </a:lnTo>
                <a:lnTo>
                  <a:pt x="83056" y="48611"/>
                </a:lnTo>
                <a:lnTo>
                  <a:pt x="83056" y="62777"/>
                </a:lnTo>
                <a:lnTo>
                  <a:pt x="82907" y="62777"/>
                </a:lnTo>
                <a:lnTo>
                  <a:pt x="82907" y="62777"/>
                </a:lnTo>
                <a:lnTo>
                  <a:pt x="82758" y="62926"/>
                </a:lnTo>
                <a:lnTo>
                  <a:pt x="82758" y="62926"/>
                </a:lnTo>
                <a:lnTo>
                  <a:pt x="76197" y="62926"/>
                </a:lnTo>
                <a:lnTo>
                  <a:pt x="69636" y="62926"/>
                </a:lnTo>
                <a:lnTo>
                  <a:pt x="63224" y="62926"/>
                </a:lnTo>
                <a:lnTo>
                  <a:pt x="56663" y="62926"/>
                </a:lnTo>
                <a:lnTo>
                  <a:pt x="56663" y="66505"/>
                </a:lnTo>
                <a:lnTo>
                  <a:pt x="56663" y="70084"/>
                </a:lnTo>
                <a:lnTo>
                  <a:pt x="56663" y="73513"/>
                </a:lnTo>
                <a:lnTo>
                  <a:pt x="56663" y="77092"/>
                </a:lnTo>
                <a:lnTo>
                  <a:pt x="56663" y="89767"/>
                </a:lnTo>
                <a:lnTo>
                  <a:pt x="56812" y="102292"/>
                </a:lnTo>
                <a:lnTo>
                  <a:pt x="56812" y="114967"/>
                </a:lnTo>
                <a:lnTo>
                  <a:pt x="56812" y="127493"/>
                </a:lnTo>
                <a:lnTo>
                  <a:pt x="56812" y="140018"/>
                </a:lnTo>
                <a:lnTo>
                  <a:pt x="56812" y="152693"/>
                </a:lnTo>
                <a:lnTo>
                  <a:pt x="56812" y="165069"/>
                </a:lnTo>
                <a:lnTo>
                  <a:pt x="56812" y="177595"/>
                </a:lnTo>
                <a:lnTo>
                  <a:pt x="56812" y="181770"/>
                </a:lnTo>
                <a:lnTo>
                  <a:pt x="56514" y="183410"/>
                </a:lnTo>
                <a:lnTo>
                  <a:pt x="56365" y="183709"/>
                </a:lnTo>
                <a:lnTo>
                  <a:pt x="55769" y="183858"/>
                </a:lnTo>
                <a:lnTo>
                  <a:pt x="49506" y="182814"/>
                </a:lnTo>
                <a:lnTo>
                  <a:pt x="46822" y="182665"/>
                </a:lnTo>
                <a:lnTo>
                  <a:pt x="42945" y="183709"/>
                </a:lnTo>
                <a:lnTo>
                  <a:pt x="37279" y="184156"/>
                </a:lnTo>
                <a:lnTo>
                  <a:pt x="33699" y="184007"/>
                </a:lnTo>
                <a:lnTo>
                  <a:pt x="31165" y="186094"/>
                </a:lnTo>
                <a:lnTo>
                  <a:pt x="29226" y="188629"/>
                </a:lnTo>
                <a:lnTo>
                  <a:pt x="30121" y="194892"/>
                </a:lnTo>
                <a:lnTo>
                  <a:pt x="29972" y="196980"/>
                </a:lnTo>
                <a:lnTo>
                  <a:pt x="29077" y="199067"/>
                </a:lnTo>
                <a:lnTo>
                  <a:pt x="27437" y="200857"/>
                </a:lnTo>
                <a:lnTo>
                  <a:pt x="25647" y="202348"/>
                </a:lnTo>
                <a:lnTo>
                  <a:pt x="24753" y="203690"/>
                </a:lnTo>
                <a:lnTo>
                  <a:pt x="23411" y="206374"/>
                </a:lnTo>
                <a:lnTo>
                  <a:pt x="22516" y="207716"/>
                </a:lnTo>
                <a:lnTo>
                  <a:pt x="22516" y="209505"/>
                </a:lnTo>
                <a:lnTo>
                  <a:pt x="22218" y="211295"/>
                </a:lnTo>
                <a:lnTo>
                  <a:pt x="21174" y="212338"/>
                </a:lnTo>
                <a:lnTo>
                  <a:pt x="18639" y="212935"/>
                </a:lnTo>
                <a:lnTo>
                  <a:pt x="16850" y="213830"/>
                </a:lnTo>
                <a:lnTo>
                  <a:pt x="15508" y="215172"/>
                </a:lnTo>
                <a:lnTo>
                  <a:pt x="14613" y="216066"/>
                </a:lnTo>
                <a:lnTo>
                  <a:pt x="15060" y="217408"/>
                </a:lnTo>
                <a:lnTo>
                  <a:pt x="15806" y="219198"/>
                </a:lnTo>
                <a:lnTo>
                  <a:pt x="16104" y="221882"/>
                </a:lnTo>
                <a:lnTo>
                  <a:pt x="16402" y="223522"/>
                </a:lnTo>
                <a:lnTo>
                  <a:pt x="17744" y="224864"/>
                </a:lnTo>
                <a:lnTo>
                  <a:pt x="18490" y="225759"/>
                </a:lnTo>
                <a:lnTo>
                  <a:pt x="18788" y="226952"/>
                </a:lnTo>
                <a:lnTo>
                  <a:pt x="18043" y="227846"/>
                </a:lnTo>
                <a:lnTo>
                  <a:pt x="14762" y="229934"/>
                </a:lnTo>
                <a:lnTo>
                  <a:pt x="13569" y="230680"/>
                </a:lnTo>
                <a:lnTo>
                  <a:pt x="12078" y="231723"/>
                </a:lnTo>
                <a:lnTo>
                  <a:pt x="11482" y="232022"/>
                </a:lnTo>
                <a:lnTo>
                  <a:pt x="9096" y="233960"/>
                </a:lnTo>
                <a:lnTo>
                  <a:pt x="8052" y="235600"/>
                </a:lnTo>
                <a:lnTo>
                  <a:pt x="7456" y="237091"/>
                </a:lnTo>
                <a:lnTo>
                  <a:pt x="7456" y="239030"/>
                </a:lnTo>
                <a:lnTo>
                  <a:pt x="8648" y="241863"/>
                </a:lnTo>
                <a:lnTo>
                  <a:pt x="9990" y="244249"/>
                </a:lnTo>
                <a:lnTo>
                  <a:pt x="10438" y="246187"/>
                </a:lnTo>
                <a:lnTo>
                  <a:pt x="10736" y="248126"/>
                </a:lnTo>
                <a:lnTo>
                  <a:pt x="10587" y="250064"/>
                </a:lnTo>
                <a:lnTo>
                  <a:pt x="9990" y="251854"/>
                </a:lnTo>
                <a:lnTo>
                  <a:pt x="8798" y="253345"/>
                </a:lnTo>
                <a:lnTo>
                  <a:pt x="4324" y="256178"/>
                </a:lnTo>
                <a:lnTo>
                  <a:pt x="2237" y="259160"/>
                </a:lnTo>
                <a:lnTo>
                  <a:pt x="447" y="263037"/>
                </a:lnTo>
                <a:lnTo>
                  <a:pt x="0" y="265125"/>
                </a:lnTo>
                <a:lnTo>
                  <a:pt x="447" y="266467"/>
                </a:lnTo>
                <a:lnTo>
                  <a:pt x="1342" y="267660"/>
                </a:lnTo>
                <a:lnTo>
                  <a:pt x="2684" y="268256"/>
                </a:lnTo>
                <a:lnTo>
                  <a:pt x="4623" y="268406"/>
                </a:lnTo>
                <a:lnTo>
                  <a:pt x="7754" y="267660"/>
                </a:lnTo>
                <a:lnTo>
                  <a:pt x="10736" y="267362"/>
                </a:lnTo>
                <a:lnTo>
                  <a:pt x="13868" y="268704"/>
                </a:lnTo>
                <a:lnTo>
                  <a:pt x="15508" y="271835"/>
                </a:lnTo>
                <a:lnTo>
                  <a:pt x="14911" y="274221"/>
                </a:lnTo>
                <a:lnTo>
                  <a:pt x="16104" y="278396"/>
                </a:lnTo>
                <a:lnTo>
                  <a:pt x="17148" y="283466"/>
                </a:lnTo>
                <a:lnTo>
                  <a:pt x="16999" y="285106"/>
                </a:lnTo>
                <a:lnTo>
                  <a:pt x="17446" y="285703"/>
                </a:lnTo>
                <a:lnTo>
                  <a:pt x="19385" y="286001"/>
                </a:lnTo>
                <a:lnTo>
                  <a:pt x="19832" y="287194"/>
                </a:lnTo>
                <a:lnTo>
                  <a:pt x="19235" y="296141"/>
                </a:lnTo>
                <a:lnTo>
                  <a:pt x="20130" y="298676"/>
                </a:lnTo>
                <a:lnTo>
                  <a:pt x="21472" y="300316"/>
                </a:lnTo>
                <a:lnTo>
                  <a:pt x="22963" y="301360"/>
                </a:lnTo>
                <a:lnTo>
                  <a:pt x="24454" y="302553"/>
                </a:lnTo>
                <a:lnTo>
                  <a:pt x="25200" y="303298"/>
                </a:lnTo>
                <a:lnTo>
                  <a:pt x="26990" y="303447"/>
                </a:lnTo>
                <a:lnTo>
                  <a:pt x="28928" y="305087"/>
                </a:lnTo>
                <a:lnTo>
                  <a:pt x="29375" y="307324"/>
                </a:lnTo>
                <a:lnTo>
                  <a:pt x="29226" y="309263"/>
                </a:lnTo>
                <a:lnTo>
                  <a:pt x="28182" y="313885"/>
                </a:lnTo>
                <a:lnTo>
                  <a:pt x="27288" y="316868"/>
                </a:lnTo>
                <a:lnTo>
                  <a:pt x="29077" y="320297"/>
                </a:lnTo>
                <a:lnTo>
                  <a:pt x="29972" y="321490"/>
                </a:lnTo>
                <a:lnTo>
                  <a:pt x="37726" y="329542"/>
                </a:lnTo>
                <a:lnTo>
                  <a:pt x="39217" y="331481"/>
                </a:lnTo>
                <a:lnTo>
                  <a:pt x="42945" y="337445"/>
                </a:lnTo>
                <a:lnTo>
                  <a:pt x="45330" y="341471"/>
                </a:lnTo>
                <a:lnTo>
                  <a:pt x="47866" y="347138"/>
                </a:lnTo>
                <a:lnTo>
                  <a:pt x="48164" y="350269"/>
                </a:lnTo>
                <a:lnTo>
                  <a:pt x="47866" y="352804"/>
                </a:lnTo>
                <a:lnTo>
                  <a:pt x="47269" y="360409"/>
                </a:lnTo>
                <a:lnTo>
                  <a:pt x="46672" y="362497"/>
                </a:lnTo>
                <a:lnTo>
                  <a:pt x="43243" y="366672"/>
                </a:lnTo>
                <a:lnTo>
                  <a:pt x="43094" y="368461"/>
                </a:lnTo>
                <a:lnTo>
                  <a:pt x="43839" y="369952"/>
                </a:lnTo>
                <a:lnTo>
                  <a:pt x="44883" y="370549"/>
                </a:lnTo>
                <a:lnTo>
                  <a:pt x="45480" y="371294"/>
                </a:lnTo>
                <a:lnTo>
                  <a:pt x="45032" y="374873"/>
                </a:lnTo>
                <a:lnTo>
                  <a:pt x="46225" y="376215"/>
                </a:lnTo>
                <a:lnTo>
                  <a:pt x="48760" y="377110"/>
                </a:lnTo>
                <a:lnTo>
                  <a:pt x="55172" y="377706"/>
                </a:lnTo>
                <a:lnTo>
                  <a:pt x="58453" y="378303"/>
                </a:lnTo>
                <a:lnTo>
                  <a:pt x="61136" y="378899"/>
                </a:lnTo>
                <a:lnTo>
                  <a:pt x="61435" y="378154"/>
                </a:lnTo>
                <a:lnTo>
                  <a:pt x="62926" y="376215"/>
                </a:lnTo>
                <a:lnTo>
                  <a:pt x="65163" y="374873"/>
                </a:lnTo>
                <a:lnTo>
                  <a:pt x="71277" y="372934"/>
                </a:lnTo>
                <a:lnTo>
                  <a:pt x="71575" y="372040"/>
                </a:lnTo>
                <a:lnTo>
                  <a:pt x="71724" y="369654"/>
                </a:lnTo>
                <a:lnTo>
                  <a:pt x="72171" y="368312"/>
                </a:lnTo>
                <a:lnTo>
                  <a:pt x="74259" y="364882"/>
                </a:lnTo>
                <a:lnTo>
                  <a:pt x="74557" y="363391"/>
                </a:lnTo>
                <a:lnTo>
                  <a:pt x="74706" y="360409"/>
                </a:lnTo>
                <a:lnTo>
                  <a:pt x="75004" y="359067"/>
                </a:lnTo>
                <a:lnTo>
                  <a:pt x="75601" y="358023"/>
                </a:lnTo>
                <a:lnTo>
                  <a:pt x="77241" y="356383"/>
                </a:lnTo>
                <a:lnTo>
                  <a:pt x="77837" y="355190"/>
                </a:lnTo>
                <a:lnTo>
                  <a:pt x="78136" y="352953"/>
                </a:lnTo>
                <a:lnTo>
                  <a:pt x="77837" y="348480"/>
                </a:lnTo>
                <a:lnTo>
                  <a:pt x="78732" y="346690"/>
                </a:lnTo>
                <a:lnTo>
                  <a:pt x="82609" y="342515"/>
                </a:lnTo>
                <a:lnTo>
                  <a:pt x="83653" y="340726"/>
                </a:lnTo>
                <a:lnTo>
                  <a:pt x="83951" y="339085"/>
                </a:lnTo>
                <a:lnTo>
                  <a:pt x="83951" y="337445"/>
                </a:lnTo>
                <a:lnTo>
                  <a:pt x="84249" y="335805"/>
                </a:lnTo>
                <a:lnTo>
                  <a:pt x="85293" y="334165"/>
                </a:lnTo>
                <a:lnTo>
                  <a:pt x="86337" y="333568"/>
                </a:lnTo>
                <a:lnTo>
                  <a:pt x="89170" y="333121"/>
                </a:lnTo>
                <a:lnTo>
                  <a:pt x="91109" y="333419"/>
                </a:lnTo>
                <a:lnTo>
                  <a:pt x="104529" y="330586"/>
                </a:lnTo>
                <a:lnTo>
                  <a:pt x="106169" y="331033"/>
                </a:lnTo>
                <a:lnTo>
                  <a:pt x="106915" y="332674"/>
                </a:lnTo>
                <a:lnTo>
                  <a:pt x="106765" y="335358"/>
                </a:lnTo>
                <a:lnTo>
                  <a:pt x="107064" y="336700"/>
                </a:lnTo>
                <a:lnTo>
                  <a:pt x="107809" y="337594"/>
                </a:lnTo>
                <a:lnTo>
                  <a:pt x="109897" y="338787"/>
                </a:lnTo>
                <a:lnTo>
                  <a:pt x="111388" y="340875"/>
                </a:lnTo>
                <a:lnTo>
                  <a:pt x="112134" y="341770"/>
                </a:lnTo>
                <a:lnTo>
                  <a:pt x="114370" y="343112"/>
                </a:lnTo>
                <a:lnTo>
                  <a:pt x="124361" y="355339"/>
                </a:lnTo>
                <a:lnTo>
                  <a:pt x="127194" y="356383"/>
                </a:lnTo>
                <a:lnTo>
                  <a:pt x="130027" y="356084"/>
                </a:lnTo>
                <a:lnTo>
                  <a:pt x="135395" y="353550"/>
                </a:lnTo>
                <a:lnTo>
                  <a:pt x="138229" y="352804"/>
                </a:lnTo>
                <a:lnTo>
                  <a:pt x="157315" y="353550"/>
                </a:lnTo>
                <a:lnTo>
                  <a:pt x="159403" y="353252"/>
                </a:lnTo>
                <a:lnTo>
                  <a:pt x="159552" y="353252"/>
                </a:lnTo>
                <a:lnTo>
                  <a:pt x="162385" y="359365"/>
                </a:lnTo>
                <a:lnTo>
                  <a:pt x="163876" y="360707"/>
                </a:lnTo>
                <a:lnTo>
                  <a:pt x="184752" y="360856"/>
                </a:lnTo>
                <a:lnTo>
                  <a:pt x="184305" y="359067"/>
                </a:lnTo>
                <a:lnTo>
                  <a:pt x="184603" y="357128"/>
                </a:lnTo>
                <a:lnTo>
                  <a:pt x="186989" y="354593"/>
                </a:lnTo>
                <a:lnTo>
                  <a:pt x="188331" y="353401"/>
                </a:lnTo>
                <a:lnTo>
                  <a:pt x="188331" y="353401"/>
                </a:lnTo>
                <a:lnTo>
                  <a:pt x="188778" y="352953"/>
                </a:lnTo>
                <a:lnTo>
                  <a:pt x="192059" y="351164"/>
                </a:lnTo>
                <a:lnTo>
                  <a:pt x="195190" y="349971"/>
                </a:lnTo>
                <a:lnTo>
                  <a:pt x="201304" y="348629"/>
                </a:lnTo>
                <a:lnTo>
                  <a:pt x="203541" y="346392"/>
                </a:lnTo>
                <a:lnTo>
                  <a:pt x="204733" y="344454"/>
                </a:lnTo>
                <a:lnTo>
                  <a:pt x="204733" y="340428"/>
                </a:lnTo>
                <a:lnTo>
                  <a:pt x="205628" y="339831"/>
                </a:lnTo>
                <a:lnTo>
                  <a:pt x="206970" y="338936"/>
                </a:lnTo>
                <a:lnTo>
                  <a:pt x="213979" y="335358"/>
                </a:lnTo>
                <a:lnTo>
                  <a:pt x="215172" y="334612"/>
                </a:lnTo>
                <a:lnTo>
                  <a:pt x="227697" y="342813"/>
                </a:lnTo>
                <a:lnTo>
                  <a:pt x="234556" y="349374"/>
                </a:lnTo>
                <a:lnTo>
                  <a:pt x="235004" y="349673"/>
                </a:lnTo>
                <a:lnTo>
                  <a:pt x="235451" y="349822"/>
                </a:lnTo>
                <a:lnTo>
                  <a:pt x="235750" y="349524"/>
                </a:lnTo>
                <a:lnTo>
                  <a:pt x="236048" y="349225"/>
                </a:lnTo>
                <a:lnTo>
                  <a:pt x="236644" y="349076"/>
                </a:lnTo>
                <a:lnTo>
                  <a:pt x="236942" y="348927"/>
                </a:lnTo>
                <a:lnTo>
                  <a:pt x="239925" y="348927"/>
                </a:lnTo>
                <a:lnTo>
                  <a:pt x="245591" y="348480"/>
                </a:lnTo>
                <a:lnTo>
                  <a:pt x="247380" y="347734"/>
                </a:lnTo>
                <a:lnTo>
                  <a:pt x="258713" y="336103"/>
                </a:lnTo>
                <a:lnTo>
                  <a:pt x="261546" y="332375"/>
                </a:lnTo>
                <a:lnTo>
                  <a:pt x="262292" y="331630"/>
                </a:lnTo>
                <a:lnTo>
                  <a:pt x="263932" y="328946"/>
                </a:lnTo>
                <a:lnTo>
                  <a:pt x="265721" y="324472"/>
                </a:lnTo>
                <a:lnTo>
                  <a:pt x="266020" y="324025"/>
                </a:lnTo>
                <a:lnTo>
                  <a:pt x="278396" y="312991"/>
                </a:lnTo>
                <a:lnTo>
                  <a:pt x="278843" y="312245"/>
                </a:lnTo>
                <a:lnTo>
                  <a:pt x="278993" y="311500"/>
                </a:lnTo>
                <a:lnTo>
                  <a:pt x="277054" y="307772"/>
                </a:lnTo>
                <a:lnTo>
                  <a:pt x="276756" y="305982"/>
                </a:lnTo>
                <a:lnTo>
                  <a:pt x="276607" y="303000"/>
                </a:lnTo>
                <a:lnTo>
                  <a:pt x="277054" y="298526"/>
                </a:lnTo>
                <a:lnTo>
                  <a:pt x="276905" y="295693"/>
                </a:lnTo>
                <a:lnTo>
                  <a:pt x="276756" y="295395"/>
                </a:lnTo>
                <a:lnTo>
                  <a:pt x="276756" y="294948"/>
                </a:lnTo>
                <a:lnTo>
                  <a:pt x="276607" y="294799"/>
                </a:lnTo>
                <a:lnTo>
                  <a:pt x="269748" y="286746"/>
                </a:lnTo>
                <a:lnTo>
                  <a:pt x="287194" y="286746"/>
                </a:lnTo>
                <a:lnTo>
                  <a:pt x="287194" y="286001"/>
                </a:lnTo>
                <a:lnTo>
                  <a:pt x="287194" y="285703"/>
                </a:lnTo>
                <a:lnTo>
                  <a:pt x="287194" y="285405"/>
                </a:lnTo>
                <a:lnTo>
                  <a:pt x="286896" y="284361"/>
                </a:lnTo>
                <a:lnTo>
                  <a:pt x="286597" y="283168"/>
                </a:lnTo>
                <a:lnTo>
                  <a:pt x="286597" y="282720"/>
                </a:lnTo>
                <a:lnTo>
                  <a:pt x="286597" y="282422"/>
                </a:lnTo>
                <a:lnTo>
                  <a:pt x="286746" y="281826"/>
                </a:lnTo>
                <a:lnTo>
                  <a:pt x="286746" y="281378"/>
                </a:lnTo>
                <a:lnTo>
                  <a:pt x="286746" y="281229"/>
                </a:lnTo>
                <a:lnTo>
                  <a:pt x="286746" y="281080"/>
                </a:lnTo>
                <a:lnTo>
                  <a:pt x="286746" y="280931"/>
                </a:lnTo>
                <a:lnTo>
                  <a:pt x="286746" y="280782"/>
                </a:lnTo>
                <a:lnTo>
                  <a:pt x="299421" y="280931"/>
                </a:lnTo>
                <a:lnTo>
                  <a:pt x="299272" y="283317"/>
                </a:lnTo>
                <a:lnTo>
                  <a:pt x="297632" y="288536"/>
                </a:lnTo>
                <a:lnTo>
                  <a:pt x="297632" y="291816"/>
                </a:lnTo>
                <a:lnTo>
                  <a:pt x="297333" y="295544"/>
                </a:lnTo>
                <a:lnTo>
                  <a:pt x="297184" y="295842"/>
                </a:lnTo>
                <a:lnTo>
                  <a:pt x="296886" y="296588"/>
                </a:lnTo>
                <a:lnTo>
                  <a:pt x="296588" y="297035"/>
                </a:lnTo>
                <a:lnTo>
                  <a:pt x="296290" y="297483"/>
                </a:lnTo>
                <a:lnTo>
                  <a:pt x="296141" y="297632"/>
                </a:lnTo>
                <a:lnTo>
                  <a:pt x="295991" y="297930"/>
                </a:lnTo>
                <a:lnTo>
                  <a:pt x="295991" y="298228"/>
                </a:lnTo>
                <a:lnTo>
                  <a:pt x="298676" y="318806"/>
                </a:lnTo>
                <a:lnTo>
                  <a:pt x="298526" y="319253"/>
                </a:lnTo>
                <a:lnTo>
                  <a:pt x="298526" y="319701"/>
                </a:lnTo>
                <a:lnTo>
                  <a:pt x="297781" y="320894"/>
                </a:lnTo>
                <a:lnTo>
                  <a:pt x="297632" y="321341"/>
                </a:lnTo>
                <a:lnTo>
                  <a:pt x="297483" y="321639"/>
                </a:lnTo>
                <a:lnTo>
                  <a:pt x="297781" y="321937"/>
                </a:lnTo>
                <a:lnTo>
                  <a:pt x="303596" y="324025"/>
                </a:lnTo>
                <a:lnTo>
                  <a:pt x="303894" y="324174"/>
                </a:lnTo>
                <a:lnTo>
                  <a:pt x="304044" y="324472"/>
                </a:lnTo>
                <a:lnTo>
                  <a:pt x="306131" y="327007"/>
                </a:lnTo>
                <a:lnTo>
                  <a:pt x="317613" y="336700"/>
                </a:lnTo>
                <a:lnTo>
                  <a:pt x="318060" y="337296"/>
                </a:lnTo>
                <a:lnTo>
                  <a:pt x="319104" y="340278"/>
                </a:lnTo>
                <a:lnTo>
                  <a:pt x="319253" y="340726"/>
                </a:lnTo>
                <a:lnTo>
                  <a:pt x="319402" y="341471"/>
                </a:lnTo>
                <a:lnTo>
                  <a:pt x="319253" y="342068"/>
                </a:lnTo>
                <a:lnTo>
                  <a:pt x="318955" y="343857"/>
                </a:lnTo>
                <a:lnTo>
                  <a:pt x="319104" y="344752"/>
                </a:lnTo>
                <a:lnTo>
                  <a:pt x="319253" y="345199"/>
                </a:lnTo>
                <a:lnTo>
                  <a:pt x="319402" y="345796"/>
                </a:lnTo>
                <a:lnTo>
                  <a:pt x="319402" y="346094"/>
                </a:lnTo>
                <a:lnTo>
                  <a:pt x="319402" y="346243"/>
                </a:lnTo>
                <a:lnTo>
                  <a:pt x="319402" y="346541"/>
                </a:lnTo>
                <a:lnTo>
                  <a:pt x="317613" y="349971"/>
                </a:lnTo>
                <a:lnTo>
                  <a:pt x="317166" y="352506"/>
                </a:lnTo>
                <a:lnTo>
                  <a:pt x="317016" y="354593"/>
                </a:lnTo>
                <a:lnTo>
                  <a:pt x="317016" y="355786"/>
                </a:lnTo>
                <a:lnTo>
                  <a:pt x="317315" y="356681"/>
                </a:lnTo>
                <a:lnTo>
                  <a:pt x="317315" y="356830"/>
                </a:lnTo>
                <a:lnTo>
                  <a:pt x="317464" y="356979"/>
                </a:lnTo>
                <a:lnTo>
                  <a:pt x="317464" y="356979"/>
                </a:lnTo>
                <a:lnTo>
                  <a:pt x="317613" y="356979"/>
                </a:lnTo>
                <a:lnTo>
                  <a:pt x="322385" y="357128"/>
                </a:lnTo>
                <a:lnTo>
                  <a:pt x="322534" y="357128"/>
                </a:lnTo>
                <a:lnTo>
                  <a:pt x="322534" y="355637"/>
                </a:lnTo>
                <a:lnTo>
                  <a:pt x="323578" y="349673"/>
                </a:lnTo>
                <a:lnTo>
                  <a:pt x="324621" y="346243"/>
                </a:lnTo>
                <a:lnTo>
                  <a:pt x="325367" y="344454"/>
                </a:lnTo>
                <a:lnTo>
                  <a:pt x="328051" y="338787"/>
                </a:lnTo>
                <a:lnTo>
                  <a:pt x="328647" y="336998"/>
                </a:lnTo>
                <a:lnTo>
                  <a:pt x="328797" y="335358"/>
                </a:lnTo>
                <a:lnTo>
                  <a:pt x="327753" y="327604"/>
                </a:lnTo>
                <a:lnTo>
                  <a:pt x="329542" y="324025"/>
                </a:lnTo>
                <a:lnTo>
                  <a:pt x="331779" y="320446"/>
                </a:lnTo>
                <a:lnTo>
                  <a:pt x="333866" y="318955"/>
                </a:lnTo>
                <a:lnTo>
                  <a:pt x="335507" y="317911"/>
                </a:lnTo>
                <a:lnTo>
                  <a:pt x="336252" y="318359"/>
                </a:lnTo>
                <a:lnTo>
                  <a:pt x="338191" y="319999"/>
                </a:lnTo>
                <a:lnTo>
                  <a:pt x="340726" y="321639"/>
                </a:lnTo>
                <a:lnTo>
                  <a:pt x="341919" y="321341"/>
                </a:lnTo>
                <a:lnTo>
                  <a:pt x="343708" y="319850"/>
                </a:lnTo>
                <a:lnTo>
                  <a:pt x="344901" y="318359"/>
                </a:lnTo>
                <a:lnTo>
                  <a:pt x="344752" y="315675"/>
                </a:lnTo>
                <a:lnTo>
                  <a:pt x="345945" y="310158"/>
                </a:lnTo>
                <a:lnTo>
                  <a:pt x="345795" y="307026"/>
                </a:lnTo>
                <a:lnTo>
                  <a:pt x="346989" y="303000"/>
                </a:lnTo>
                <a:lnTo>
                  <a:pt x="348331" y="297483"/>
                </a:lnTo>
                <a:lnTo>
                  <a:pt x="348927" y="293904"/>
                </a:lnTo>
                <a:lnTo>
                  <a:pt x="349673" y="292115"/>
                </a:lnTo>
                <a:lnTo>
                  <a:pt x="353400" y="288238"/>
                </a:lnTo>
                <a:lnTo>
                  <a:pt x="356532" y="282720"/>
                </a:lnTo>
                <a:lnTo>
                  <a:pt x="358619" y="278694"/>
                </a:lnTo>
                <a:lnTo>
                  <a:pt x="362497" y="272133"/>
                </a:lnTo>
                <a:lnTo>
                  <a:pt x="364435" y="269747"/>
                </a:lnTo>
                <a:lnTo>
                  <a:pt x="365926" y="268704"/>
                </a:lnTo>
                <a:lnTo>
                  <a:pt x="368312" y="267958"/>
                </a:lnTo>
                <a:lnTo>
                  <a:pt x="372785" y="267362"/>
                </a:lnTo>
                <a:lnTo>
                  <a:pt x="375917" y="266914"/>
                </a:lnTo>
                <a:lnTo>
                  <a:pt x="376364" y="266020"/>
                </a:lnTo>
                <a:lnTo>
                  <a:pt x="376662" y="264678"/>
                </a:lnTo>
                <a:lnTo>
                  <a:pt x="376662" y="261695"/>
                </a:lnTo>
                <a:lnTo>
                  <a:pt x="377259" y="256625"/>
                </a:lnTo>
                <a:lnTo>
                  <a:pt x="378601" y="251705"/>
                </a:lnTo>
                <a:lnTo>
                  <a:pt x="380241" y="247977"/>
                </a:lnTo>
                <a:lnTo>
                  <a:pt x="381136" y="246336"/>
                </a:lnTo>
                <a:lnTo>
                  <a:pt x="382179" y="244696"/>
                </a:lnTo>
                <a:lnTo>
                  <a:pt x="383372" y="241863"/>
                </a:lnTo>
                <a:lnTo>
                  <a:pt x="384864" y="235899"/>
                </a:lnTo>
                <a:lnTo>
                  <a:pt x="384714" y="231723"/>
                </a:lnTo>
                <a:lnTo>
                  <a:pt x="386802" y="224268"/>
                </a:lnTo>
                <a:lnTo>
                  <a:pt x="386056" y="216365"/>
                </a:lnTo>
                <a:lnTo>
                  <a:pt x="385460" y="210996"/>
                </a:lnTo>
                <a:lnTo>
                  <a:pt x="384864" y="205330"/>
                </a:lnTo>
                <a:lnTo>
                  <a:pt x="384267" y="199962"/>
                </a:lnTo>
                <a:lnTo>
                  <a:pt x="386802" y="196532"/>
                </a:lnTo>
                <a:lnTo>
                  <a:pt x="387995" y="193401"/>
                </a:lnTo>
                <a:lnTo>
                  <a:pt x="390977" y="183261"/>
                </a:lnTo>
                <a:lnTo>
                  <a:pt x="392170" y="181323"/>
                </a:lnTo>
                <a:lnTo>
                  <a:pt x="394556" y="175806"/>
                </a:lnTo>
                <a:lnTo>
                  <a:pt x="394854" y="174165"/>
                </a:lnTo>
                <a:lnTo>
                  <a:pt x="397091" y="167306"/>
                </a:lnTo>
                <a:lnTo>
                  <a:pt x="396942" y="162683"/>
                </a:lnTo>
                <a:lnTo>
                  <a:pt x="396495" y="158061"/>
                </a:lnTo>
                <a:lnTo>
                  <a:pt x="397687" y="155377"/>
                </a:lnTo>
                <a:lnTo>
                  <a:pt x="398880" y="153140"/>
                </a:lnTo>
                <a:lnTo>
                  <a:pt x="398731" y="151351"/>
                </a:lnTo>
                <a:lnTo>
                  <a:pt x="399328" y="147027"/>
                </a:lnTo>
                <a:lnTo>
                  <a:pt x="399626" y="145983"/>
                </a:lnTo>
                <a:lnTo>
                  <a:pt x="400968" y="145834"/>
                </a:lnTo>
                <a:lnTo>
                  <a:pt x="403801" y="146430"/>
                </a:lnTo>
                <a:lnTo>
                  <a:pt x="405888" y="145983"/>
                </a:lnTo>
                <a:lnTo>
                  <a:pt x="408424" y="145983"/>
                </a:lnTo>
                <a:lnTo>
                  <a:pt x="410213" y="145834"/>
                </a:lnTo>
                <a:lnTo>
                  <a:pt x="411257" y="144492"/>
                </a:lnTo>
                <a:lnTo>
                  <a:pt x="412897" y="139422"/>
                </a:lnTo>
                <a:lnTo>
                  <a:pt x="413792" y="138527"/>
                </a:lnTo>
                <a:lnTo>
                  <a:pt x="414537" y="138229"/>
                </a:lnTo>
                <a:lnTo>
                  <a:pt x="416625" y="137185"/>
                </a:lnTo>
                <a:lnTo>
                  <a:pt x="418563" y="135694"/>
                </a:lnTo>
                <a:lnTo>
                  <a:pt x="420054" y="134650"/>
                </a:lnTo>
                <a:lnTo>
                  <a:pt x="420502" y="134501"/>
                </a:lnTo>
                <a:lnTo>
                  <a:pt x="422142" y="134352"/>
                </a:lnTo>
                <a:lnTo>
                  <a:pt x="423633" y="133755"/>
                </a:lnTo>
                <a:lnTo>
                  <a:pt x="424379" y="133010"/>
                </a:lnTo>
                <a:lnTo>
                  <a:pt x="426317" y="132413"/>
                </a:lnTo>
                <a:lnTo>
                  <a:pt x="428256" y="132712"/>
                </a:lnTo>
                <a:lnTo>
                  <a:pt x="429598" y="132115"/>
                </a:lnTo>
                <a:lnTo>
                  <a:pt x="430493" y="131817"/>
                </a:lnTo>
                <a:lnTo>
                  <a:pt x="431536" y="131668"/>
                </a:lnTo>
                <a:lnTo>
                  <a:pt x="432431" y="131071"/>
                </a:lnTo>
                <a:lnTo>
                  <a:pt x="432729" y="130177"/>
                </a:lnTo>
                <a:lnTo>
                  <a:pt x="433326" y="129729"/>
                </a:lnTo>
                <a:lnTo>
                  <a:pt x="434817" y="128387"/>
                </a:lnTo>
                <a:lnTo>
                  <a:pt x="435562" y="127343"/>
                </a:lnTo>
                <a:lnTo>
                  <a:pt x="435860" y="126449"/>
                </a:lnTo>
                <a:lnTo>
                  <a:pt x="436159" y="125703"/>
                </a:lnTo>
                <a:lnTo>
                  <a:pt x="436904" y="124361"/>
                </a:lnTo>
                <a:lnTo>
                  <a:pt x="439439" y="121230"/>
                </a:lnTo>
                <a:lnTo>
                  <a:pt x="441825" y="119291"/>
                </a:lnTo>
                <a:lnTo>
                  <a:pt x="440782" y="11735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41" name="St. Vincent and the Grenadines__">
            <a:extLst>
              <a:ext uri="{FF2B5EF4-FFF2-40B4-BE49-F238E27FC236}">
                <a16:creationId xmlns:a16="http://schemas.microsoft.com/office/drawing/2014/main" id="{7C66C362-EF94-0D87-6C98-3E7BDBE77FFD}"/>
              </a:ext>
            </a:extLst>
          </p:cNvPr>
          <p:cNvGrpSpPr/>
          <p:nvPr/>
        </p:nvGrpSpPr>
        <p:grpSpPr>
          <a:xfrm>
            <a:off x="4384337" y="3790984"/>
            <a:ext cx="11189" cy="29110"/>
            <a:chOff x="4384336" y="4137858"/>
            <a:chExt cx="11189" cy="27119"/>
          </a:xfrm>
        </p:grpSpPr>
        <p:sp>
          <p:nvSpPr>
            <p:cNvPr id="355" name="imgSt. Vincent and the Grenadines1">
              <a:extLst>
                <a:ext uri="{FF2B5EF4-FFF2-40B4-BE49-F238E27FC236}">
                  <a16:creationId xmlns:a16="http://schemas.microsoft.com/office/drawing/2014/main" id="{CBF2533B-AD8A-0805-F706-876AB8BA7B95}"/>
                </a:ext>
              </a:extLst>
            </p:cNvPr>
            <p:cNvSpPr/>
            <p:nvPr/>
          </p:nvSpPr>
          <p:spPr>
            <a:xfrm>
              <a:off x="4388680" y="4155006"/>
              <a:ext cx="1581" cy="1789"/>
            </a:xfrm>
            <a:custGeom>
              <a:avLst/>
              <a:gdLst>
                <a:gd name="connsiteX0" fmla="*/ 708 w 1581"/>
                <a:gd name="connsiteY0" fmla="*/ 0 h 1789"/>
                <a:gd name="connsiteX1" fmla="*/ 857 w 1581"/>
                <a:gd name="connsiteY1" fmla="*/ 1790 h 1789"/>
                <a:gd name="connsiteX2" fmla="*/ 708 w 1581"/>
                <a:gd name="connsiteY2" fmla="*/ 0 h 1789"/>
              </a:gdLst>
              <a:ahLst/>
              <a:cxnLst>
                <a:cxn ang="0">
                  <a:pos x="connsiteX0" y="connsiteY0"/>
                </a:cxn>
                <a:cxn ang="0">
                  <a:pos x="connsiteX1" y="connsiteY1"/>
                </a:cxn>
                <a:cxn ang="0">
                  <a:pos x="connsiteX2" y="connsiteY2"/>
                </a:cxn>
              </a:cxnLst>
              <a:rect l="l" t="t" r="r" b="b"/>
              <a:pathLst>
                <a:path w="1581" h="1789">
                  <a:moveTo>
                    <a:pt x="708" y="0"/>
                  </a:moveTo>
                  <a:cubicBezTo>
                    <a:pt x="-186" y="0"/>
                    <a:pt x="-335" y="1640"/>
                    <a:pt x="857" y="1790"/>
                  </a:cubicBezTo>
                  <a:cubicBezTo>
                    <a:pt x="2050" y="1790"/>
                    <a:pt x="1603" y="149"/>
                    <a:pt x="708" y="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56" name="imgSt. Vincent and the Grenadines2">
              <a:extLst>
                <a:ext uri="{FF2B5EF4-FFF2-40B4-BE49-F238E27FC236}">
                  <a16:creationId xmlns:a16="http://schemas.microsoft.com/office/drawing/2014/main" id="{3EBDA978-003E-0151-644D-0421A7C5EEE4}"/>
                </a:ext>
              </a:extLst>
            </p:cNvPr>
            <p:cNvSpPr/>
            <p:nvPr/>
          </p:nvSpPr>
          <p:spPr>
            <a:xfrm>
              <a:off x="4390151" y="4147212"/>
              <a:ext cx="2803" cy="2797"/>
            </a:xfrm>
            <a:custGeom>
              <a:avLst/>
              <a:gdLst>
                <a:gd name="connsiteX0" fmla="*/ 1921 w 2803"/>
                <a:gd name="connsiteY0" fmla="*/ 2426 h 2797"/>
                <a:gd name="connsiteX1" fmla="*/ 2517 w 2803"/>
                <a:gd name="connsiteY1" fmla="*/ 189 h 2797"/>
                <a:gd name="connsiteX2" fmla="*/ 1324 w 2803"/>
                <a:gd name="connsiteY2" fmla="*/ 488 h 2797"/>
                <a:gd name="connsiteX3" fmla="*/ 281 w 2803"/>
                <a:gd name="connsiteY3" fmla="*/ 1680 h 2797"/>
                <a:gd name="connsiteX4" fmla="*/ 1921 w 2803"/>
                <a:gd name="connsiteY4" fmla="*/ 2277 h 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3" h="2797">
                  <a:moveTo>
                    <a:pt x="1921" y="2426"/>
                  </a:moveTo>
                  <a:cubicBezTo>
                    <a:pt x="2368" y="1531"/>
                    <a:pt x="3263" y="786"/>
                    <a:pt x="2517" y="189"/>
                  </a:cubicBezTo>
                  <a:cubicBezTo>
                    <a:pt x="1772" y="-258"/>
                    <a:pt x="1772" y="189"/>
                    <a:pt x="1324" y="488"/>
                  </a:cubicBezTo>
                  <a:cubicBezTo>
                    <a:pt x="877" y="935"/>
                    <a:pt x="-614" y="637"/>
                    <a:pt x="281" y="1680"/>
                  </a:cubicBezTo>
                  <a:cubicBezTo>
                    <a:pt x="1175" y="2873"/>
                    <a:pt x="1474" y="3171"/>
                    <a:pt x="1921" y="2277"/>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57" name="imgSt. Vincent and the Grenadines3">
              <a:extLst>
                <a:ext uri="{FF2B5EF4-FFF2-40B4-BE49-F238E27FC236}">
                  <a16:creationId xmlns:a16="http://schemas.microsoft.com/office/drawing/2014/main" id="{3860644D-F309-27AE-4640-7AA5F624BF9C}"/>
                </a:ext>
              </a:extLst>
            </p:cNvPr>
            <p:cNvSpPr/>
            <p:nvPr/>
          </p:nvSpPr>
          <p:spPr>
            <a:xfrm>
              <a:off x="4384336" y="4160822"/>
              <a:ext cx="4660" cy="4155"/>
            </a:xfrm>
            <a:custGeom>
              <a:avLst/>
              <a:gdLst>
                <a:gd name="connsiteX0" fmla="*/ 1026 w 4660"/>
                <a:gd name="connsiteY0" fmla="*/ 4026 h 4155"/>
                <a:gd name="connsiteX1" fmla="*/ 2815 w 4660"/>
                <a:gd name="connsiteY1" fmla="*/ 2684 h 4155"/>
                <a:gd name="connsiteX2" fmla="*/ 4306 w 4660"/>
                <a:gd name="connsiteY2" fmla="*/ 1193 h 4155"/>
                <a:gd name="connsiteX3" fmla="*/ 3114 w 4660"/>
                <a:gd name="connsiteY3" fmla="*/ 0 h 4155"/>
                <a:gd name="connsiteX4" fmla="*/ 877 w 4660"/>
                <a:gd name="connsiteY4" fmla="*/ 1044 h 4155"/>
                <a:gd name="connsiteX5" fmla="*/ 1026 w 4660"/>
                <a:gd name="connsiteY5" fmla="*/ 4026 h 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0" h="4155">
                  <a:moveTo>
                    <a:pt x="1026" y="4026"/>
                  </a:moveTo>
                  <a:cubicBezTo>
                    <a:pt x="2666" y="4623"/>
                    <a:pt x="1921" y="2982"/>
                    <a:pt x="2815" y="2684"/>
                  </a:cubicBezTo>
                  <a:cubicBezTo>
                    <a:pt x="3710" y="2386"/>
                    <a:pt x="3561" y="1342"/>
                    <a:pt x="4306" y="1193"/>
                  </a:cubicBezTo>
                  <a:cubicBezTo>
                    <a:pt x="5052" y="1193"/>
                    <a:pt x="4605" y="0"/>
                    <a:pt x="3114" y="0"/>
                  </a:cubicBezTo>
                  <a:cubicBezTo>
                    <a:pt x="2219" y="0"/>
                    <a:pt x="1921" y="1044"/>
                    <a:pt x="877" y="1044"/>
                  </a:cubicBezTo>
                  <a:cubicBezTo>
                    <a:pt x="-167" y="1044"/>
                    <a:pt x="-465" y="3430"/>
                    <a:pt x="1026" y="4026"/>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58" name="imgSt. Vincent and the Grenadines4">
              <a:extLst>
                <a:ext uri="{FF2B5EF4-FFF2-40B4-BE49-F238E27FC236}">
                  <a16:creationId xmlns:a16="http://schemas.microsoft.com/office/drawing/2014/main" id="{08D4F9E1-C837-04C7-7BA4-D0706C7FD093}"/>
                </a:ext>
              </a:extLst>
            </p:cNvPr>
            <p:cNvSpPr/>
            <p:nvPr/>
          </p:nvSpPr>
          <p:spPr>
            <a:xfrm>
              <a:off x="4387558" y="4157541"/>
              <a:ext cx="1573" cy="1707"/>
            </a:xfrm>
            <a:custGeom>
              <a:avLst/>
              <a:gdLst>
                <a:gd name="connsiteX0" fmla="*/ 787 w 1573"/>
                <a:gd name="connsiteY0" fmla="*/ 0 h 1707"/>
                <a:gd name="connsiteX1" fmla="*/ 787 w 1573"/>
                <a:gd name="connsiteY1" fmla="*/ 1640 h 1707"/>
                <a:gd name="connsiteX2" fmla="*/ 787 w 1573"/>
                <a:gd name="connsiteY2" fmla="*/ 0 h 1707"/>
              </a:gdLst>
              <a:ahLst/>
              <a:cxnLst>
                <a:cxn ang="0">
                  <a:pos x="connsiteX0" y="connsiteY0"/>
                </a:cxn>
                <a:cxn ang="0">
                  <a:pos x="connsiteX1" y="connsiteY1"/>
                </a:cxn>
                <a:cxn ang="0">
                  <a:pos x="connsiteX2" y="connsiteY2"/>
                </a:cxn>
              </a:cxnLst>
              <a:rect l="l" t="t" r="r" b="b"/>
              <a:pathLst>
                <a:path w="1573" h="1707">
                  <a:moveTo>
                    <a:pt x="787" y="0"/>
                  </a:moveTo>
                  <a:cubicBezTo>
                    <a:pt x="-108" y="0"/>
                    <a:pt x="-406" y="1193"/>
                    <a:pt x="787" y="1640"/>
                  </a:cubicBezTo>
                  <a:cubicBezTo>
                    <a:pt x="1980" y="2088"/>
                    <a:pt x="1681" y="149"/>
                    <a:pt x="787" y="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59" name="imgSt. Vincent and the Grenadines5">
              <a:extLst>
                <a:ext uri="{FF2B5EF4-FFF2-40B4-BE49-F238E27FC236}">
                  <a16:creationId xmlns:a16="http://schemas.microsoft.com/office/drawing/2014/main" id="{751FBCD1-6717-3A01-3A59-7B9BA263D2A2}"/>
                </a:ext>
              </a:extLst>
            </p:cNvPr>
            <p:cNvSpPr/>
            <p:nvPr/>
          </p:nvSpPr>
          <p:spPr>
            <a:xfrm>
              <a:off x="4392085" y="4151129"/>
              <a:ext cx="1721" cy="3155"/>
            </a:xfrm>
            <a:custGeom>
              <a:avLst/>
              <a:gdLst>
                <a:gd name="connsiteX0" fmla="*/ 733 w 1721"/>
                <a:gd name="connsiteY0" fmla="*/ 2982 h 3155"/>
                <a:gd name="connsiteX1" fmla="*/ 1031 w 1721"/>
                <a:gd name="connsiteY1" fmla="*/ 0 h 3155"/>
                <a:gd name="connsiteX2" fmla="*/ 733 w 1721"/>
                <a:gd name="connsiteY2" fmla="*/ 2982 h 3155"/>
              </a:gdLst>
              <a:ahLst/>
              <a:cxnLst>
                <a:cxn ang="0">
                  <a:pos x="connsiteX0" y="connsiteY0"/>
                </a:cxn>
                <a:cxn ang="0">
                  <a:pos x="connsiteX1" y="connsiteY1"/>
                </a:cxn>
                <a:cxn ang="0">
                  <a:pos x="connsiteX2" y="connsiteY2"/>
                </a:cxn>
              </a:cxnLst>
              <a:rect l="l" t="t" r="r" b="b"/>
              <a:pathLst>
                <a:path w="1721" h="3155">
                  <a:moveTo>
                    <a:pt x="733" y="2982"/>
                  </a:moveTo>
                  <a:cubicBezTo>
                    <a:pt x="2075" y="1939"/>
                    <a:pt x="1925" y="0"/>
                    <a:pt x="1031" y="0"/>
                  </a:cubicBezTo>
                  <a:cubicBezTo>
                    <a:pt x="136" y="0"/>
                    <a:pt x="-609" y="4026"/>
                    <a:pt x="733" y="2982"/>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0" name="imgSt. Vincent and the Grenadines6">
              <a:extLst>
                <a:ext uri="{FF2B5EF4-FFF2-40B4-BE49-F238E27FC236}">
                  <a16:creationId xmlns:a16="http://schemas.microsoft.com/office/drawing/2014/main" id="{3585E1F5-5386-9326-2AA2-1C4E7285E1C7}"/>
                </a:ext>
              </a:extLst>
            </p:cNvPr>
            <p:cNvSpPr/>
            <p:nvPr/>
          </p:nvSpPr>
          <p:spPr>
            <a:xfrm>
              <a:off x="4390283" y="4137858"/>
              <a:ext cx="5242" cy="7914"/>
            </a:xfrm>
            <a:custGeom>
              <a:avLst/>
              <a:gdLst>
                <a:gd name="connsiteX0" fmla="*/ 5070 w 5242"/>
                <a:gd name="connsiteY0" fmla="*/ 1640 h 7914"/>
                <a:gd name="connsiteX1" fmla="*/ 3728 w 5242"/>
                <a:gd name="connsiteY1" fmla="*/ 0 h 7914"/>
                <a:gd name="connsiteX2" fmla="*/ 1939 w 5242"/>
                <a:gd name="connsiteY2" fmla="*/ 2088 h 7914"/>
                <a:gd name="connsiteX3" fmla="*/ 0 w 5242"/>
                <a:gd name="connsiteY3" fmla="*/ 3877 h 7914"/>
                <a:gd name="connsiteX4" fmla="*/ 1193 w 5242"/>
                <a:gd name="connsiteY4" fmla="*/ 6710 h 7914"/>
                <a:gd name="connsiteX5" fmla="*/ 2684 w 5242"/>
                <a:gd name="connsiteY5" fmla="*/ 7903 h 7914"/>
                <a:gd name="connsiteX6" fmla="*/ 5070 w 5242"/>
                <a:gd name="connsiteY6" fmla="*/ 5517 h 7914"/>
                <a:gd name="connsiteX7" fmla="*/ 5070 w 5242"/>
                <a:gd name="connsiteY7" fmla="*/ 1640 h 7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42" h="7914">
                  <a:moveTo>
                    <a:pt x="5070" y="1640"/>
                  </a:moveTo>
                  <a:cubicBezTo>
                    <a:pt x="4921" y="746"/>
                    <a:pt x="4473" y="0"/>
                    <a:pt x="3728" y="0"/>
                  </a:cubicBezTo>
                  <a:cubicBezTo>
                    <a:pt x="2982" y="0"/>
                    <a:pt x="2684" y="1342"/>
                    <a:pt x="1939" y="2088"/>
                  </a:cubicBezTo>
                  <a:cubicBezTo>
                    <a:pt x="1193" y="2833"/>
                    <a:pt x="149" y="2684"/>
                    <a:pt x="0" y="3877"/>
                  </a:cubicBezTo>
                  <a:cubicBezTo>
                    <a:pt x="0" y="5070"/>
                    <a:pt x="895" y="6263"/>
                    <a:pt x="1193" y="6710"/>
                  </a:cubicBezTo>
                  <a:cubicBezTo>
                    <a:pt x="1640" y="7157"/>
                    <a:pt x="895" y="7754"/>
                    <a:pt x="2684" y="7903"/>
                  </a:cubicBezTo>
                  <a:cubicBezTo>
                    <a:pt x="4473" y="8052"/>
                    <a:pt x="4772" y="6710"/>
                    <a:pt x="5070" y="5517"/>
                  </a:cubicBezTo>
                  <a:cubicBezTo>
                    <a:pt x="5368" y="4324"/>
                    <a:pt x="5219" y="2535"/>
                    <a:pt x="5070" y="164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1" name="imgSt. Vincent and the Grenadines8">
              <a:extLst>
                <a:ext uri="{FF2B5EF4-FFF2-40B4-BE49-F238E27FC236}">
                  <a16:creationId xmlns:a16="http://schemas.microsoft.com/office/drawing/2014/main" id="{7B839041-E66E-88A1-5FEE-CFDDF3ADE3ED}"/>
                </a:ext>
              </a:extLst>
            </p:cNvPr>
            <p:cNvSpPr/>
            <p:nvPr/>
          </p:nvSpPr>
          <p:spPr>
            <a:xfrm>
              <a:off x="4385157" y="4158542"/>
              <a:ext cx="2031" cy="1427"/>
            </a:xfrm>
            <a:custGeom>
              <a:avLst/>
              <a:gdLst>
                <a:gd name="connsiteX0" fmla="*/ 1398 w 2031"/>
                <a:gd name="connsiteY0" fmla="*/ 1385 h 1427"/>
                <a:gd name="connsiteX1" fmla="*/ 503 w 2031"/>
                <a:gd name="connsiteY1" fmla="*/ 43 h 1427"/>
                <a:gd name="connsiteX2" fmla="*/ 1398 w 2031"/>
                <a:gd name="connsiteY2" fmla="*/ 1385 h 1427"/>
              </a:gdLst>
              <a:ahLst/>
              <a:cxnLst>
                <a:cxn ang="0">
                  <a:pos x="connsiteX0" y="connsiteY0"/>
                </a:cxn>
                <a:cxn ang="0">
                  <a:pos x="connsiteX1" y="connsiteY1"/>
                </a:cxn>
                <a:cxn ang="0">
                  <a:pos x="connsiteX2" y="connsiteY2"/>
                </a:cxn>
              </a:cxnLst>
              <a:rect l="l" t="t" r="r" b="b"/>
              <a:pathLst>
                <a:path w="2031" h="1427">
                  <a:moveTo>
                    <a:pt x="1398" y="1385"/>
                  </a:moveTo>
                  <a:cubicBezTo>
                    <a:pt x="2889" y="1087"/>
                    <a:pt x="1398" y="-255"/>
                    <a:pt x="503" y="43"/>
                  </a:cubicBezTo>
                  <a:cubicBezTo>
                    <a:pt x="-391" y="341"/>
                    <a:pt x="-93" y="1683"/>
                    <a:pt x="1398" y="1385"/>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62" name="imgSt. Vincent and the Grenadines7">
              <a:extLst>
                <a:ext uri="{FF2B5EF4-FFF2-40B4-BE49-F238E27FC236}">
                  <a16:creationId xmlns:a16="http://schemas.microsoft.com/office/drawing/2014/main" id="{83752636-87AE-97D9-8477-55F9981D5446}"/>
                </a:ext>
              </a:extLst>
            </p:cNvPr>
            <p:cNvSpPr/>
            <p:nvPr/>
          </p:nvSpPr>
          <p:spPr>
            <a:xfrm>
              <a:off x="4394130" y="4148893"/>
              <a:ext cx="1314" cy="1640"/>
            </a:xfrm>
            <a:custGeom>
              <a:avLst/>
              <a:gdLst>
                <a:gd name="connsiteX0" fmla="*/ 626 w 1314"/>
                <a:gd name="connsiteY0" fmla="*/ 1640 h 1640"/>
                <a:gd name="connsiteX1" fmla="*/ 626 w 1314"/>
                <a:gd name="connsiteY1" fmla="*/ 0 h 1640"/>
                <a:gd name="connsiteX2" fmla="*/ 626 w 1314"/>
                <a:gd name="connsiteY2" fmla="*/ 1640 h 1640"/>
              </a:gdLst>
              <a:ahLst/>
              <a:cxnLst>
                <a:cxn ang="0">
                  <a:pos x="connsiteX0" y="connsiteY0"/>
                </a:cxn>
                <a:cxn ang="0">
                  <a:pos x="connsiteX1" y="connsiteY1"/>
                </a:cxn>
                <a:cxn ang="0">
                  <a:pos x="connsiteX2" y="connsiteY2"/>
                </a:cxn>
              </a:cxnLst>
              <a:rect l="l" t="t" r="r" b="b"/>
              <a:pathLst>
                <a:path w="1314" h="1640">
                  <a:moveTo>
                    <a:pt x="626" y="1640"/>
                  </a:moveTo>
                  <a:cubicBezTo>
                    <a:pt x="1819" y="1640"/>
                    <a:pt x="1223" y="0"/>
                    <a:pt x="626" y="0"/>
                  </a:cubicBezTo>
                  <a:cubicBezTo>
                    <a:pt x="30" y="0"/>
                    <a:pt x="-418" y="1640"/>
                    <a:pt x="626" y="164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42" name="St. Pierre and Miquelone__">
            <a:extLst>
              <a:ext uri="{FF2B5EF4-FFF2-40B4-BE49-F238E27FC236}">
                <a16:creationId xmlns:a16="http://schemas.microsoft.com/office/drawing/2014/main" id="{8FE12F43-0FF2-ED4B-849E-0C831499A4D5}"/>
              </a:ext>
            </a:extLst>
          </p:cNvPr>
          <p:cNvSpPr/>
          <p:nvPr/>
        </p:nvSpPr>
        <p:spPr>
          <a:xfrm>
            <a:off x="4517627" y="2689588"/>
            <a:ext cx="6859" cy="12805"/>
          </a:xfrm>
          <a:custGeom>
            <a:avLst/>
            <a:gdLst>
              <a:gd name="connsiteX0" fmla="*/ 6412 w 6859"/>
              <a:gd name="connsiteY0" fmla="*/ 9991 h 11929"/>
              <a:gd name="connsiteX1" fmla="*/ 5517 w 6859"/>
              <a:gd name="connsiteY1" fmla="*/ 9991 h 11929"/>
              <a:gd name="connsiteX2" fmla="*/ 4921 w 6859"/>
              <a:gd name="connsiteY2" fmla="*/ 10438 h 11929"/>
              <a:gd name="connsiteX3" fmla="*/ 4026 w 6859"/>
              <a:gd name="connsiteY3" fmla="*/ 11482 h 11929"/>
              <a:gd name="connsiteX4" fmla="*/ 5964 w 6859"/>
              <a:gd name="connsiteY4" fmla="*/ 11929 h 11929"/>
              <a:gd name="connsiteX5" fmla="*/ 6561 w 6859"/>
              <a:gd name="connsiteY5" fmla="*/ 11631 h 11929"/>
              <a:gd name="connsiteX6" fmla="*/ 6859 w 6859"/>
              <a:gd name="connsiteY6" fmla="*/ 11034 h 11929"/>
              <a:gd name="connsiteX7" fmla="*/ 6859 w 6859"/>
              <a:gd name="connsiteY7" fmla="*/ 10289 h 11929"/>
              <a:gd name="connsiteX8" fmla="*/ 6561 w 6859"/>
              <a:gd name="connsiteY8" fmla="*/ 9991 h 11929"/>
              <a:gd name="connsiteX9" fmla="*/ 2088 w 6859"/>
              <a:gd name="connsiteY9" fmla="*/ 5070 h 11929"/>
              <a:gd name="connsiteX10" fmla="*/ 2982 w 6859"/>
              <a:gd name="connsiteY10" fmla="*/ 2237 h 11929"/>
              <a:gd name="connsiteX11" fmla="*/ 2684 w 6859"/>
              <a:gd name="connsiteY11" fmla="*/ 1044 h 11929"/>
              <a:gd name="connsiteX12" fmla="*/ 596 w 6859"/>
              <a:gd name="connsiteY12" fmla="*/ 0 h 11929"/>
              <a:gd name="connsiteX13" fmla="*/ 298 w 6859"/>
              <a:gd name="connsiteY13" fmla="*/ 298 h 11929"/>
              <a:gd name="connsiteX14" fmla="*/ 0 w 6859"/>
              <a:gd name="connsiteY14" fmla="*/ 1044 h 11929"/>
              <a:gd name="connsiteX15" fmla="*/ 1342 w 6859"/>
              <a:gd name="connsiteY15" fmla="*/ 5666 h 11929"/>
              <a:gd name="connsiteX16" fmla="*/ 1342 w 6859"/>
              <a:gd name="connsiteY16" fmla="*/ 6412 h 11929"/>
              <a:gd name="connsiteX17" fmla="*/ 149 w 6859"/>
              <a:gd name="connsiteY17" fmla="*/ 8798 h 11929"/>
              <a:gd name="connsiteX18" fmla="*/ 149 w 6859"/>
              <a:gd name="connsiteY18" fmla="*/ 9841 h 11929"/>
              <a:gd name="connsiteX19" fmla="*/ 746 w 6859"/>
              <a:gd name="connsiteY19" fmla="*/ 10736 h 11929"/>
              <a:gd name="connsiteX20" fmla="*/ 2982 w 6859"/>
              <a:gd name="connsiteY20" fmla="*/ 9245 h 11929"/>
              <a:gd name="connsiteX21" fmla="*/ 3281 w 6859"/>
              <a:gd name="connsiteY21" fmla="*/ 8500 h 11929"/>
              <a:gd name="connsiteX22" fmla="*/ 2386 w 6859"/>
              <a:gd name="connsiteY22" fmla="*/ 7157 h 11929"/>
              <a:gd name="connsiteX23" fmla="*/ 1789 w 6859"/>
              <a:gd name="connsiteY23" fmla="*/ 5219 h 1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859" h="11929">
                <a:moveTo>
                  <a:pt x="6412" y="9991"/>
                </a:moveTo>
                <a:lnTo>
                  <a:pt x="5517" y="9991"/>
                </a:lnTo>
                <a:cubicBezTo>
                  <a:pt x="5517" y="9991"/>
                  <a:pt x="4921" y="10438"/>
                  <a:pt x="4921" y="10438"/>
                </a:cubicBezTo>
                <a:lnTo>
                  <a:pt x="4026" y="11482"/>
                </a:lnTo>
                <a:lnTo>
                  <a:pt x="5964" y="11929"/>
                </a:lnTo>
                <a:lnTo>
                  <a:pt x="6561" y="11631"/>
                </a:lnTo>
                <a:lnTo>
                  <a:pt x="6859" y="11034"/>
                </a:lnTo>
                <a:lnTo>
                  <a:pt x="6859" y="10289"/>
                </a:lnTo>
                <a:cubicBezTo>
                  <a:pt x="6859" y="10289"/>
                  <a:pt x="6561" y="9991"/>
                  <a:pt x="6561" y="9991"/>
                </a:cubicBezTo>
                <a:close/>
                <a:moveTo>
                  <a:pt x="2088" y="5070"/>
                </a:moveTo>
                <a:lnTo>
                  <a:pt x="2982" y="2237"/>
                </a:lnTo>
                <a:lnTo>
                  <a:pt x="2684" y="1044"/>
                </a:lnTo>
                <a:lnTo>
                  <a:pt x="596" y="0"/>
                </a:lnTo>
                <a:lnTo>
                  <a:pt x="298" y="298"/>
                </a:lnTo>
                <a:lnTo>
                  <a:pt x="0" y="1044"/>
                </a:lnTo>
                <a:lnTo>
                  <a:pt x="1342" y="5666"/>
                </a:lnTo>
                <a:lnTo>
                  <a:pt x="1342" y="6412"/>
                </a:lnTo>
                <a:cubicBezTo>
                  <a:pt x="1342" y="6412"/>
                  <a:pt x="149" y="8798"/>
                  <a:pt x="149" y="8798"/>
                </a:cubicBezTo>
                <a:lnTo>
                  <a:pt x="149" y="9841"/>
                </a:lnTo>
                <a:cubicBezTo>
                  <a:pt x="149" y="9841"/>
                  <a:pt x="746" y="10736"/>
                  <a:pt x="746" y="10736"/>
                </a:cubicBezTo>
                <a:lnTo>
                  <a:pt x="2982" y="9245"/>
                </a:lnTo>
                <a:lnTo>
                  <a:pt x="3281" y="8500"/>
                </a:lnTo>
                <a:lnTo>
                  <a:pt x="2386" y="7157"/>
                </a:lnTo>
                <a:lnTo>
                  <a:pt x="1789" y="521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3" name="St. Martin - Sint Maarten__">
            <a:extLst>
              <a:ext uri="{FF2B5EF4-FFF2-40B4-BE49-F238E27FC236}">
                <a16:creationId xmlns:a16="http://schemas.microsoft.com/office/drawing/2014/main" id="{A5D5EB46-5302-809A-0BA6-D5462DA0F2BA}"/>
              </a:ext>
            </a:extLst>
          </p:cNvPr>
          <p:cNvSpPr/>
          <p:nvPr/>
        </p:nvSpPr>
        <p:spPr>
          <a:xfrm>
            <a:off x="4340926" y="3646784"/>
            <a:ext cx="5560" cy="4231"/>
          </a:xfrm>
          <a:custGeom>
            <a:avLst/>
            <a:gdLst>
              <a:gd name="connsiteX0" fmla="*/ 3728 w 5560"/>
              <a:gd name="connsiteY0" fmla="*/ 3414 h 3942"/>
              <a:gd name="connsiteX1" fmla="*/ 4473 w 5560"/>
              <a:gd name="connsiteY1" fmla="*/ 2072 h 3942"/>
              <a:gd name="connsiteX2" fmla="*/ 5517 w 5560"/>
              <a:gd name="connsiteY2" fmla="*/ 431 h 3942"/>
              <a:gd name="connsiteX3" fmla="*/ 4175 w 5560"/>
              <a:gd name="connsiteY3" fmla="*/ 133 h 3942"/>
              <a:gd name="connsiteX4" fmla="*/ 3131 w 5560"/>
              <a:gd name="connsiteY4" fmla="*/ 431 h 3942"/>
              <a:gd name="connsiteX5" fmla="*/ 1790 w 5560"/>
              <a:gd name="connsiteY5" fmla="*/ 1624 h 3942"/>
              <a:gd name="connsiteX6" fmla="*/ 0 w 5560"/>
              <a:gd name="connsiteY6" fmla="*/ 1624 h 3942"/>
              <a:gd name="connsiteX7" fmla="*/ 1939 w 5560"/>
              <a:gd name="connsiteY7" fmla="*/ 3563 h 3942"/>
              <a:gd name="connsiteX8" fmla="*/ 3877 w 5560"/>
              <a:gd name="connsiteY8" fmla="*/ 3414 h 3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60" h="3942">
                <a:moveTo>
                  <a:pt x="3728" y="3414"/>
                </a:moveTo>
                <a:cubicBezTo>
                  <a:pt x="3728" y="3414"/>
                  <a:pt x="4324" y="2370"/>
                  <a:pt x="4473" y="2072"/>
                </a:cubicBezTo>
                <a:cubicBezTo>
                  <a:pt x="4473" y="1624"/>
                  <a:pt x="5815" y="879"/>
                  <a:pt x="5517" y="431"/>
                </a:cubicBezTo>
                <a:cubicBezTo>
                  <a:pt x="5219" y="-16"/>
                  <a:pt x="4175" y="133"/>
                  <a:pt x="4175" y="133"/>
                </a:cubicBezTo>
                <a:cubicBezTo>
                  <a:pt x="4175" y="133"/>
                  <a:pt x="4175" y="-314"/>
                  <a:pt x="3131" y="431"/>
                </a:cubicBezTo>
                <a:cubicBezTo>
                  <a:pt x="2237" y="1177"/>
                  <a:pt x="2237" y="2072"/>
                  <a:pt x="1790" y="1624"/>
                </a:cubicBezTo>
                <a:cubicBezTo>
                  <a:pt x="1342" y="1326"/>
                  <a:pt x="149" y="1177"/>
                  <a:pt x="0" y="1624"/>
                </a:cubicBezTo>
                <a:cubicBezTo>
                  <a:pt x="0" y="2072"/>
                  <a:pt x="597" y="2966"/>
                  <a:pt x="1939" y="3563"/>
                </a:cubicBezTo>
                <a:cubicBezTo>
                  <a:pt x="3131" y="4159"/>
                  <a:pt x="3579" y="4010"/>
                  <a:pt x="3877" y="3414"/>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4" name="St. Lucia__">
            <a:extLst>
              <a:ext uri="{FF2B5EF4-FFF2-40B4-BE49-F238E27FC236}">
                <a16:creationId xmlns:a16="http://schemas.microsoft.com/office/drawing/2014/main" id="{6AF2AE50-CB28-8000-3049-B9A80F665DD3}"/>
              </a:ext>
            </a:extLst>
          </p:cNvPr>
          <p:cNvSpPr/>
          <p:nvPr/>
        </p:nvSpPr>
        <p:spPr>
          <a:xfrm>
            <a:off x="4395566" y="3769701"/>
            <a:ext cx="5997" cy="12961"/>
          </a:xfrm>
          <a:custGeom>
            <a:avLst/>
            <a:gdLst>
              <a:gd name="connsiteX0" fmla="*/ 4858 w 5997"/>
              <a:gd name="connsiteY0" fmla="*/ 891 h 12074"/>
              <a:gd name="connsiteX1" fmla="*/ 2770 w 5997"/>
              <a:gd name="connsiteY1" fmla="*/ 1040 h 12074"/>
              <a:gd name="connsiteX2" fmla="*/ 86 w 5997"/>
              <a:gd name="connsiteY2" fmla="*/ 8048 h 12074"/>
              <a:gd name="connsiteX3" fmla="*/ 4112 w 5997"/>
              <a:gd name="connsiteY3" fmla="*/ 12074 h 12074"/>
              <a:gd name="connsiteX4" fmla="*/ 5901 w 5997"/>
              <a:gd name="connsiteY4" fmla="*/ 4917 h 12074"/>
              <a:gd name="connsiteX5" fmla="*/ 4858 w 5997"/>
              <a:gd name="connsiteY5" fmla="*/ 742 h 12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7" h="12074">
                <a:moveTo>
                  <a:pt x="4858" y="891"/>
                </a:moveTo>
                <a:cubicBezTo>
                  <a:pt x="3516" y="-1197"/>
                  <a:pt x="3814" y="1040"/>
                  <a:pt x="2770" y="1040"/>
                </a:cubicBezTo>
                <a:cubicBezTo>
                  <a:pt x="2173" y="3873"/>
                  <a:pt x="-510" y="5066"/>
                  <a:pt x="86" y="8048"/>
                </a:cubicBezTo>
                <a:cubicBezTo>
                  <a:pt x="86" y="8794"/>
                  <a:pt x="3366" y="12074"/>
                  <a:pt x="4112" y="12074"/>
                </a:cubicBezTo>
                <a:cubicBezTo>
                  <a:pt x="4112" y="9241"/>
                  <a:pt x="6498" y="8048"/>
                  <a:pt x="5901" y="4917"/>
                </a:cubicBezTo>
                <a:cubicBezTo>
                  <a:pt x="5603" y="3575"/>
                  <a:pt x="5603" y="1935"/>
                  <a:pt x="4858" y="742"/>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5" name="St. Kittis and Nevis__">
            <a:extLst>
              <a:ext uri="{FF2B5EF4-FFF2-40B4-BE49-F238E27FC236}">
                <a16:creationId xmlns:a16="http://schemas.microsoft.com/office/drawing/2014/main" id="{12C26A9A-9570-7583-8B1E-516EBE44EC29}"/>
              </a:ext>
            </a:extLst>
          </p:cNvPr>
          <p:cNvSpPr/>
          <p:nvPr/>
        </p:nvSpPr>
        <p:spPr>
          <a:xfrm>
            <a:off x="4348087" y="3668195"/>
            <a:ext cx="9343" cy="10904"/>
          </a:xfrm>
          <a:custGeom>
            <a:avLst/>
            <a:gdLst>
              <a:gd name="connsiteX0" fmla="*/ 7752 w 9343"/>
              <a:gd name="connsiteY0" fmla="*/ 10158 h 10158"/>
              <a:gd name="connsiteX1" fmla="*/ 8796 w 9343"/>
              <a:gd name="connsiteY1" fmla="*/ 9413 h 10158"/>
              <a:gd name="connsiteX2" fmla="*/ 8945 w 9343"/>
              <a:gd name="connsiteY2" fmla="*/ 6431 h 10158"/>
              <a:gd name="connsiteX3" fmla="*/ 7454 w 9343"/>
              <a:gd name="connsiteY3" fmla="*/ 5685 h 10158"/>
              <a:gd name="connsiteX4" fmla="*/ 7454 w 9343"/>
              <a:gd name="connsiteY4" fmla="*/ 5089 h 10158"/>
              <a:gd name="connsiteX5" fmla="*/ 5963 w 9343"/>
              <a:gd name="connsiteY5" fmla="*/ 4045 h 10158"/>
              <a:gd name="connsiteX6" fmla="*/ 4770 w 9343"/>
              <a:gd name="connsiteY6" fmla="*/ 1957 h 10158"/>
              <a:gd name="connsiteX7" fmla="*/ 1936 w 9343"/>
              <a:gd name="connsiteY7" fmla="*/ 19 h 10158"/>
              <a:gd name="connsiteX8" fmla="*/ 147 w 9343"/>
              <a:gd name="connsiteY8" fmla="*/ 1212 h 10158"/>
              <a:gd name="connsiteX9" fmla="*/ 2831 w 9343"/>
              <a:gd name="connsiteY9" fmla="*/ 3598 h 10158"/>
              <a:gd name="connsiteX10" fmla="*/ 4919 w 9343"/>
              <a:gd name="connsiteY10" fmla="*/ 3896 h 10158"/>
              <a:gd name="connsiteX11" fmla="*/ 5366 w 9343"/>
              <a:gd name="connsiteY11" fmla="*/ 4940 h 10158"/>
              <a:gd name="connsiteX12" fmla="*/ 5963 w 9343"/>
              <a:gd name="connsiteY12" fmla="*/ 5387 h 10158"/>
              <a:gd name="connsiteX13" fmla="*/ 6708 w 9343"/>
              <a:gd name="connsiteY13" fmla="*/ 5983 h 10158"/>
              <a:gd name="connsiteX14" fmla="*/ 6857 w 9343"/>
              <a:gd name="connsiteY14" fmla="*/ 7922 h 10158"/>
              <a:gd name="connsiteX15" fmla="*/ 7603 w 9343"/>
              <a:gd name="connsiteY15" fmla="*/ 10158 h 10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43" h="10158">
                <a:moveTo>
                  <a:pt x="7752" y="10158"/>
                </a:moveTo>
                <a:cubicBezTo>
                  <a:pt x="8796" y="10158"/>
                  <a:pt x="8348" y="10009"/>
                  <a:pt x="8796" y="9413"/>
                </a:cubicBezTo>
                <a:cubicBezTo>
                  <a:pt x="9243" y="8816"/>
                  <a:pt x="9690" y="7176"/>
                  <a:pt x="8945" y="6431"/>
                </a:cubicBezTo>
                <a:cubicBezTo>
                  <a:pt x="8199" y="5685"/>
                  <a:pt x="7454" y="5685"/>
                  <a:pt x="7454" y="5685"/>
                </a:cubicBezTo>
                <a:cubicBezTo>
                  <a:pt x="7454" y="5685"/>
                  <a:pt x="7752" y="5387"/>
                  <a:pt x="7454" y="5089"/>
                </a:cubicBezTo>
                <a:cubicBezTo>
                  <a:pt x="7156" y="4790"/>
                  <a:pt x="5963" y="4045"/>
                  <a:pt x="5963" y="4045"/>
                </a:cubicBezTo>
                <a:cubicBezTo>
                  <a:pt x="5963" y="4045"/>
                  <a:pt x="6112" y="3299"/>
                  <a:pt x="4770" y="1957"/>
                </a:cubicBezTo>
                <a:cubicBezTo>
                  <a:pt x="3428" y="615"/>
                  <a:pt x="2980" y="-130"/>
                  <a:pt x="1936" y="19"/>
                </a:cubicBezTo>
                <a:cubicBezTo>
                  <a:pt x="893" y="19"/>
                  <a:pt x="-449" y="168"/>
                  <a:pt x="147" y="1212"/>
                </a:cubicBezTo>
                <a:cubicBezTo>
                  <a:pt x="594" y="2106"/>
                  <a:pt x="1787" y="3150"/>
                  <a:pt x="2831" y="3598"/>
                </a:cubicBezTo>
                <a:cubicBezTo>
                  <a:pt x="3875" y="4045"/>
                  <a:pt x="4919" y="3896"/>
                  <a:pt x="4919" y="3896"/>
                </a:cubicBezTo>
                <a:cubicBezTo>
                  <a:pt x="4919" y="3896"/>
                  <a:pt x="4919" y="5089"/>
                  <a:pt x="5366" y="4940"/>
                </a:cubicBezTo>
                <a:cubicBezTo>
                  <a:pt x="5814" y="4790"/>
                  <a:pt x="5664" y="5089"/>
                  <a:pt x="5963" y="5387"/>
                </a:cubicBezTo>
                <a:cubicBezTo>
                  <a:pt x="6261" y="5685"/>
                  <a:pt x="6708" y="5983"/>
                  <a:pt x="6708" y="5983"/>
                </a:cubicBezTo>
                <a:cubicBezTo>
                  <a:pt x="6708" y="5983"/>
                  <a:pt x="7156" y="6878"/>
                  <a:pt x="6857" y="7922"/>
                </a:cubicBezTo>
                <a:cubicBezTo>
                  <a:pt x="6559" y="8966"/>
                  <a:pt x="6559" y="10158"/>
                  <a:pt x="7603" y="10158"/>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46" name="Eustatius__">
            <a:extLst>
              <a:ext uri="{FF2B5EF4-FFF2-40B4-BE49-F238E27FC236}">
                <a16:creationId xmlns:a16="http://schemas.microsoft.com/office/drawing/2014/main" id="{B804B1B8-59AA-9092-BC34-5F5A14895406}"/>
              </a:ext>
            </a:extLst>
          </p:cNvPr>
          <p:cNvGrpSpPr/>
          <p:nvPr/>
        </p:nvGrpSpPr>
        <p:grpSpPr>
          <a:xfrm>
            <a:off x="4338131" y="3660836"/>
            <a:ext cx="8610" cy="6479"/>
            <a:chOff x="4338131" y="4016612"/>
            <a:chExt cx="8610" cy="6036"/>
          </a:xfrm>
        </p:grpSpPr>
        <p:sp>
          <p:nvSpPr>
            <p:cNvPr id="353" name="imgSt. Eustatius1">
              <a:extLst>
                <a:ext uri="{FF2B5EF4-FFF2-40B4-BE49-F238E27FC236}">
                  <a16:creationId xmlns:a16="http://schemas.microsoft.com/office/drawing/2014/main" id="{F72A7ECD-1D31-3822-96D8-02C4BAB2B1FC}"/>
                </a:ext>
              </a:extLst>
            </p:cNvPr>
            <p:cNvSpPr/>
            <p:nvPr/>
          </p:nvSpPr>
          <p:spPr>
            <a:xfrm>
              <a:off x="4345029" y="4020317"/>
              <a:ext cx="1712" cy="2331"/>
            </a:xfrm>
            <a:custGeom>
              <a:avLst/>
              <a:gdLst>
                <a:gd name="connsiteX0" fmla="*/ 1712 w 1712"/>
                <a:gd name="connsiteY0" fmla="*/ 1977 h 2331"/>
                <a:gd name="connsiteX1" fmla="*/ 1265 w 1712"/>
                <a:gd name="connsiteY1" fmla="*/ 635 h 2331"/>
                <a:gd name="connsiteX2" fmla="*/ 221 w 1712"/>
                <a:gd name="connsiteY2" fmla="*/ 39 h 2331"/>
                <a:gd name="connsiteX3" fmla="*/ 519 w 1712"/>
                <a:gd name="connsiteY3" fmla="*/ 1679 h 2331"/>
                <a:gd name="connsiteX4" fmla="*/ 1563 w 1712"/>
                <a:gd name="connsiteY4" fmla="*/ 1977 h 2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2" h="2331">
                  <a:moveTo>
                    <a:pt x="1712" y="1977"/>
                  </a:moveTo>
                  <a:cubicBezTo>
                    <a:pt x="1712" y="1977"/>
                    <a:pt x="1712" y="934"/>
                    <a:pt x="1265" y="635"/>
                  </a:cubicBezTo>
                  <a:cubicBezTo>
                    <a:pt x="967" y="188"/>
                    <a:pt x="669" y="-110"/>
                    <a:pt x="221" y="39"/>
                  </a:cubicBezTo>
                  <a:cubicBezTo>
                    <a:pt x="-226" y="188"/>
                    <a:pt x="72" y="1232"/>
                    <a:pt x="519" y="1679"/>
                  </a:cubicBezTo>
                  <a:cubicBezTo>
                    <a:pt x="1116" y="2126"/>
                    <a:pt x="1414" y="2723"/>
                    <a:pt x="1563" y="1977"/>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54" name="imgSt. Eustatius2">
              <a:extLst>
                <a:ext uri="{FF2B5EF4-FFF2-40B4-BE49-F238E27FC236}">
                  <a16:creationId xmlns:a16="http://schemas.microsoft.com/office/drawing/2014/main" id="{14828DED-AF92-EBBA-596B-F8B0B4F5E4CE}"/>
                </a:ext>
              </a:extLst>
            </p:cNvPr>
            <p:cNvSpPr/>
            <p:nvPr/>
          </p:nvSpPr>
          <p:spPr>
            <a:xfrm>
              <a:off x="4338131" y="4016612"/>
              <a:ext cx="2161" cy="1472"/>
            </a:xfrm>
            <a:custGeom>
              <a:avLst/>
              <a:gdLst>
                <a:gd name="connsiteX0" fmla="*/ 1453 w 2161"/>
                <a:gd name="connsiteY0" fmla="*/ 1359 h 1472"/>
                <a:gd name="connsiteX1" fmla="*/ 708 w 2161"/>
                <a:gd name="connsiteY1" fmla="*/ 16 h 1472"/>
                <a:gd name="connsiteX2" fmla="*/ 1453 w 2161"/>
                <a:gd name="connsiteY2" fmla="*/ 1359 h 1472"/>
              </a:gdLst>
              <a:ahLst/>
              <a:cxnLst>
                <a:cxn ang="0">
                  <a:pos x="connsiteX0" y="connsiteY0"/>
                </a:cxn>
                <a:cxn ang="0">
                  <a:pos x="connsiteX1" y="connsiteY1"/>
                </a:cxn>
                <a:cxn ang="0">
                  <a:pos x="connsiteX2" y="connsiteY2"/>
                </a:cxn>
              </a:cxnLst>
              <a:rect l="l" t="t" r="r" b="b"/>
              <a:pathLst>
                <a:path w="2161" h="1472">
                  <a:moveTo>
                    <a:pt x="1453" y="1359"/>
                  </a:moveTo>
                  <a:cubicBezTo>
                    <a:pt x="2795" y="762"/>
                    <a:pt x="2050" y="-133"/>
                    <a:pt x="708" y="16"/>
                  </a:cubicBezTo>
                  <a:cubicBezTo>
                    <a:pt x="-634" y="16"/>
                    <a:pt x="111" y="1955"/>
                    <a:pt x="1453" y="1359"/>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47" name="St. Barthélemy__">
            <a:extLst>
              <a:ext uri="{FF2B5EF4-FFF2-40B4-BE49-F238E27FC236}">
                <a16:creationId xmlns:a16="http://schemas.microsoft.com/office/drawing/2014/main" id="{0A6D28C4-7E78-76EA-A076-E42CC41F7BD6}"/>
              </a:ext>
            </a:extLst>
          </p:cNvPr>
          <p:cNvSpPr/>
          <p:nvPr/>
        </p:nvSpPr>
        <p:spPr>
          <a:xfrm>
            <a:off x="4348829" y="3653186"/>
            <a:ext cx="2480" cy="1320"/>
          </a:xfrm>
          <a:custGeom>
            <a:avLst/>
            <a:gdLst>
              <a:gd name="connsiteX0" fmla="*/ 2237 w 2480"/>
              <a:gd name="connsiteY0" fmla="*/ 580 h 1230"/>
              <a:gd name="connsiteX1" fmla="*/ 1491 w 2480"/>
              <a:gd name="connsiteY1" fmla="*/ 132 h 1230"/>
              <a:gd name="connsiteX2" fmla="*/ 0 w 2480"/>
              <a:gd name="connsiteY2" fmla="*/ 132 h 1230"/>
              <a:gd name="connsiteX3" fmla="*/ 1342 w 2480"/>
              <a:gd name="connsiteY3" fmla="*/ 1176 h 1230"/>
              <a:gd name="connsiteX4" fmla="*/ 2386 w 2480"/>
              <a:gd name="connsiteY4" fmla="*/ 580 h 1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0" h="1230">
                <a:moveTo>
                  <a:pt x="2237" y="580"/>
                </a:moveTo>
                <a:cubicBezTo>
                  <a:pt x="2237" y="580"/>
                  <a:pt x="2237" y="132"/>
                  <a:pt x="1491" y="132"/>
                </a:cubicBezTo>
                <a:cubicBezTo>
                  <a:pt x="746" y="132"/>
                  <a:pt x="149" y="-166"/>
                  <a:pt x="0" y="132"/>
                </a:cubicBezTo>
                <a:cubicBezTo>
                  <a:pt x="0" y="580"/>
                  <a:pt x="0" y="1027"/>
                  <a:pt x="1342" y="1176"/>
                </a:cubicBezTo>
                <a:cubicBezTo>
                  <a:pt x="2684" y="1325"/>
                  <a:pt x="2535" y="1176"/>
                  <a:pt x="2386" y="58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8" name="Sri Lanka__">
            <a:extLst>
              <a:ext uri="{FF2B5EF4-FFF2-40B4-BE49-F238E27FC236}">
                <a16:creationId xmlns:a16="http://schemas.microsoft.com/office/drawing/2014/main" id="{E21C5996-DAF6-04C9-C167-4D58B6A63842}"/>
              </a:ext>
            </a:extLst>
          </p:cNvPr>
          <p:cNvSpPr/>
          <p:nvPr/>
        </p:nvSpPr>
        <p:spPr>
          <a:xfrm>
            <a:off x="8100692" y="3895826"/>
            <a:ext cx="56961" cy="114125"/>
          </a:xfrm>
          <a:custGeom>
            <a:avLst/>
            <a:gdLst>
              <a:gd name="connsiteX0" fmla="*/ 2088 w 56961"/>
              <a:gd name="connsiteY0" fmla="*/ 21472 h 106318"/>
              <a:gd name="connsiteX1" fmla="*/ 4324 w 56961"/>
              <a:gd name="connsiteY1" fmla="*/ 22963 h 106318"/>
              <a:gd name="connsiteX2" fmla="*/ 3579 w 56961"/>
              <a:gd name="connsiteY2" fmla="*/ 20876 h 106318"/>
              <a:gd name="connsiteX3" fmla="*/ 3131 w 56961"/>
              <a:gd name="connsiteY3" fmla="*/ 20429 h 106318"/>
              <a:gd name="connsiteX4" fmla="*/ 149 w 56961"/>
              <a:gd name="connsiteY4" fmla="*/ 19385 h 106318"/>
              <a:gd name="connsiteX5" fmla="*/ 597 w 56961"/>
              <a:gd name="connsiteY5" fmla="*/ 20280 h 106318"/>
              <a:gd name="connsiteX6" fmla="*/ 2088 w 56961"/>
              <a:gd name="connsiteY6" fmla="*/ 21472 h 106318"/>
              <a:gd name="connsiteX7" fmla="*/ 4324 w 56961"/>
              <a:gd name="connsiteY7" fmla="*/ 5219 h 106318"/>
              <a:gd name="connsiteX8" fmla="*/ 5964 w 56961"/>
              <a:gd name="connsiteY8" fmla="*/ 4921 h 106318"/>
              <a:gd name="connsiteX9" fmla="*/ 4474 w 56961"/>
              <a:gd name="connsiteY9" fmla="*/ 3579 h 106318"/>
              <a:gd name="connsiteX10" fmla="*/ 3877 w 56961"/>
              <a:gd name="connsiteY10" fmla="*/ 1939 h 106318"/>
              <a:gd name="connsiteX11" fmla="*/ 3430 w 56961"/>
              <a:gd name="connsiteY11" fmla="*/ 1939 h 106318"/>
              <a:gd name="connsiteX12" fmla="*/ 3131 w 56961"/>
              <a:gd name="connsiteY12" fmla="*/ 2088 h 106318"/>
              <a:gd name="connsiteX13" fmla="*/ 2833 w 56961"/>
              <a:gd name="connsiteY13" fmla="*/ 2684 h 106318"/>
              <a:gd name="connsiteX14" fmla="*/ 3131 w 56961"/>
              <a:gd name="connsiteY14" fmla="*/ 3430 h 106318"/>
              <a:gd name="connsiteX15" fmla="*/ 4474 w 56961"/>
              <a:gd name="connsiteY15" fmla="*/ 5219 h 106318"/>
              <a:gd name="connsiteX16" fmla="*/ 56067 w 56961"/>
              <a:gd name="connsiteY16" fmla="*/ 69338 h 106318"/>
              <a:gd name="connsiteX17" fmla="*/ 55023 w 56961"/>
              <a:gd name="connsiteY17" fmla="*/ 65461 h 106318"/>
              <a:gd name="connsiteX18" fmla="*/ 54129 w 56961"/>
              <a:gd name="connsiteY18" fmla="*/ 64417 h 106318"/>
              <a:gd name="connsiteX19" fmla="*/ 52339 w 56961"/>
              <a:gd name="connsiteY19" fmla="*/ 60093 h 106318"/>
              <a:gd name="connsiteX20" fmla="*/ 51146 w 56961"/>
              <a:gd name="connsiteY20" fmla="*/ 58453 h 106318"/>
              <a:gd name="connsiteX21" fmla="*/ 51146 w 56961"/>
              <a:gd name="connsiteY21" fmla="*/ 57707 h 106318"/>
              <a:gd name="connsiteX22" fmla="*/ 51146 w 56961"/>
              <a:gd name="connsiteY22" fmla="*/ 56812 h 106318"/>
              <a:gd name="connsiteX23" fmla="*/ 50848 w 56961"/>
              <a:gd name="connsiteY23" fmla="*/ 55620 h 106318"/>
              <a:gd name="connsiteX24" fmla="*/ 44734 w 56961"/>
              <a:gd name="connsiteY24" fmla="*/ 46375 h 106318"/>
              <a:gd name="connsiteX25" fmla="*/ 44436 w 56961"/>
              <a:gd name="connsiteY25" fmla="*/ 45629 h 106318"/>
              <a:gd name="connsiteX26" fmla="*/ 44436 w 56961"/>
              <a:gd name="connsiteY26" fmla="*/ 43840 h 106318"/>
              <a:gd name="connsiteX27" fmla="*/ 43094 w 56961"/>
              <a:gd name="connsiteY27" fmla="*/ 37875 h 106318"/>
              <a:gd name="connsiteX28" fmla="*/ 42050 w 56961"/>
              <a:gd name="connsiteY28" fmla="*/ 36831 h 106318"/>
              <a:gd name="connsiteX29" fmla="*/ 40559 w 56961"/>
              <a:gd name="connsiteY29" fmla="*/ 36533 h 106318"/>
              <a:gd name="connsiteX30" fmla="*/ 39366 w 56961"/>
              <a:gd name="connsiteY30" fmla="*/ 35937 h 106318"/>
              <a:gd name="connsiteX31" fmla="*/ 39068 w 56961"/>
              <a:gd name="connsiteY31" fmla="*/ 34744 h 106318"/>
              <a:gd name="connsiteX32" fmla="*/ 39068 w 56961"/>
              <a:gd name="connsiteY32" fmla="*/ 33103 h 106318"/>
              <a:gd name="connsiteX33" fmla="*/ 38621 w 56961"/>
              <a:gd name="connsiteY33" fmla="*/ 31612 h 106318"/>
              <a:gd name="connsiteX34" fmla="*/ 33849 w 56961"/>
              <a:gd name="connsiteY34" fmla="*/ 24156 h 106318"/>
              <a:gd name="connsiteX35" fmla="*/ 32954 w 56961"/>
              <a:gd name="connsiteY35" fmla="*/ 23560 h 106318"/>
              <a:gd name="connsiteX36" fmla="*/ 31761 w 56961"/>
              <a:gd name="connsiteY36" fmla="*/ 23113 h 106318"/>
              <a:gd name="connsiteX37" fmla="*/ 31165 w 56961"/>
              <a:gd name="connsiteY37" fmla="*/ 21622 h 106318"/>
              <a:gd name="connsiteX38" fmla="*/ 30717 w 56961"/>
              <a:gd name="connsiteY38" fmla="*/ 19981 h 106318"/>
              <a:gd name="connsiteX39" fmla="*/ 25946 w 56961"/>
              <a:gd name="connsiteY39" fmla="*/ 12227 h 106318"/>
              <a:gd name="connsiteX40" fmla="*/ 17148 w 56961"/>
              <a:gd name="connsiteY40" fmla="*/ 4623 h 106318"/>
              <a:gd name="connsiteX41" fmla="*/ 13868 w 56961"/>
              <a:gd name="connsiteY41" fmla="*/ 447 h 106318"/>
              <a:gd name="connsiteX42" fmla="*/ 11929 w 56961"/>
              <a:gd name="connsiteY42" fmla="*/ 0 h 106318"/>
              <a:gd name="connsiteX43" fmla="*/ 9245 w 56961"/>
              <a:gd name="connsiteY43" fmla="*/ 0 h 106318"/>
              <a:gd name="connsiteX44" fmla="*/ 6710 w 56961"/>
              <a:gd name="connsiteY44" fmla="*/ 0 h 106318"/>
              <a:gd name="connsiteX45" fmla="*/ 6263 w 56961"/>
              <a:gd name="connsiteY45" fmla="*/ 596 h 106318"/>
              <a:gd name="connsiteX46" fmla="*/ 5964 w 56961"/>
              <a:gd name="connsiteY46" fmla="*/ 1939 h 106318"/>
              <a:gd name="connsiteX47" fmla="*/ 6710 w 56961"/>
              <a:gd name="connsiteY47" fmla="*/ 3131 h 106318"/>
              <a:gd name="connsiteX48" fmla="*/ 8500 w 56961"/>
              <a:gd name="connsiteY48" fmla="*/ 4473 h 106318"/>
              <a:gd name="connsiteX49" fmla="*/ 14017 w 56961"/>
              <a:gd name="connsiteY49" fmla="*/ 5517 h 106318"/>
              <a:gd name="connsiteX50" fmla="*/ 17447 w 56961"/>
              <a:gd name="connsiteY50" fmla="*/ 7307 h 106318"/>
              <a:gd name="connsiteX51" fmla="*/ 18639 w 56961"/>
              <a:gd name="connsiteY51" fmla="*/ 9245 h 106318"/>
              <a:gd name="connsiteX52" fmla="*/ 16999 w 56961"/>
              <a:gd name="connsiteY52" fmla="*/ 9245 h 106318"/>
              <a:gd name="connsiteX53" fmla="*/ 15657 w 56961"/>
              <a:gd name="connsiteY53" fmla="*/ 9692 h 106318"/>
              <a:gd name="connsiteX54" fmla="*/ 14017 w 56961"/>
              <a:gd name="connsiteY54" fmla="*/ 8947 h 106318"/>
              <a:gd name="connsiteX55" fmla="*/ 12377 w 56961"/>
              <a:gd name="connsiteY55" fmla="*/ 7754 h 106318"/>
              <a:gd name="connsiteX56" fmla="*/ 9544 w 56961"/>
              <a:gd name="connsiteY56" fmla="*/ 6710 h 106318"/>
              <a:gd name="connsiteX57" fmla="*/ 10140 w 56961"/>
              <a:gd name="connsiteY57" fmla="*/ 10140 h 106318"/>
              <a:gd name="connsiteX58" fmla="*/ 10140 w 56961"/>
              <a:gd name="connsiteY58" fmla="*/ 13569 h 106318"/>
              <a:gd name="connsiteX59" fmla="*/ 9842 w 56961"/>
              <a:gd name="connsiteY59" fmla="*/ 16850 h 106318"/>
              <a:gd name="connsiteX60" fmla="*/ 8947 w 56961"/>
              <a:gd name="connsiteY60" fmla="*/ 19981 h 106318"/>
              <a:gd name="connsiteX61" fmla="*/ 5368 w 56961"/>
              <a:gd name="connsiteY61" fmla="*/ 25349 h 106318"/>
              <a:gd name="connsiteX62" fmla="*/ 5368 w 56961"/>
              <a:gd name="connsiteY62" fmla="*/ 26841 h 106318"/>
              <a:gd name="connsiteX63" fmla="*/ 5816 w 56961"/>
              <a:gd name="connsiteY63" fmla="*/ 29674 h 106318"/>
              <a:gd name="connsiteX64" fmla="*/ 5816 w 56961"/>
              <a:gd name="connsiteY64" fmla="*/ 31016 h 106318"/>
              <a:gd name="connsiteX65" fmla="*/ 3430 w 56961"/>
              <a:gd name="connsiteY65" fmla="*/ 38770 h 106318"/>
              <a:gd name="connsiteX66" fmla="*/ 2982 w 56961"/>
              <a:gd name="connsiteY66" fmla="*/ 41752 h 106318"/>
              <a:gd name="connsiteX67" fmla="*/ 2386 w 56961"/>
              <a:gd name="connsiteY67" fmla="*/ 48760 h 106318"/>
              <a:gd name="connsiteX68" fmla="*/ 1789 w 56961"/>
              <a:gd name="connsiteY68" fmla="*/ 49655 h 106318"/>
              <a:gd name="connsiteX69" fmla="*/ 895 w 56961"/>
              <a:gd name="connsiteY69" fmla="*/ 48760 h 106318"/>
              <a:gd name="connsiteX70" fmla="*/ 895 w 56961"/>
              <a:gd name="connsiteY70" fmla="*/ 42050 h 106318"/>
              <a:gd name="connsiteX71" fmla="*/ 0 w 56961"/>
              <a:gd name="connsiteY71" fmla="*/ 45182 h 106318"/>
              <a:gd name="connsiteX72" fmla="*/ 0 w 56961"/>
              <a:gd name="connsiteY72" fmla="*/ 48313 h 106318"/>
              <a:gd name="connsiteX73" fmla="*/ 1193 w 56961"/>
              <a:gd name="connsiteY73" fmla="*/ 55769 h 106318"/>
              <a:gd name="connsiteX74" fmla="*/ 2088 w 56961"/>
              <a:gd name="connsiteY74" fmla="*/ 61584 h 106318"/>
              <a:gd name="connsiteX75" fmla="*/ 3877 w 56961"/>
              <a:gd name="connsiteY75" fmla="*/ 82311 h 106318"/>
              <a:gd name="connsiteX76" fmla="*/ 6114 w 56961"/>
              <a:gd name="connsiteY76" fmla="*/ 89021 h 106318"/>
              <a:gd name="connsiteX77" fmla="*/ 7754 w 56961"/>
              <a:gd name="connsiteY77" fmla="*/ 94986 h 106318"/>
              <a:gd name="connsiteX78" fmla="*/ 10140 w 56961"/>
              <a:gd name="connsiteY78" fmla="*/ 100801 h 106318"/>
              <a:gd name="connsiteX79" fmla="*/ 14613 w 56961"/>
              <a:gd name="connsiteY79" fmla="*/ 104678 h 106318"/>
              <a:gd name="connsiteX80" fmla="*/ 20578 w 56961"/>
              <a:gd name="connsiteY80" fmla="*/ 106318 h 106318"/>
              <a:gd name="connsiteX81" fmla="*/ 26542 w 56961"/>
              <a:gd name="connsiteY81" fmla="*/ 105573 h 106318"/>
              <a:gd name="connsiteX82" fmla="*/ 33103 w 56961"/>
              <a:gd name="connsiteY82" fmla="*/ 102591 h 106318"/>
              <a:gd name="connsiteX83" fmla="*/ 41901 w 56961"/>
              <a:gd name="connsiteY83" fmla="*/ 99459 h 106318"/>
              <a:gd name="connsiteX84" fmla="*/ 43840 w 56961"/>
              <a:gd name="connsiteY84" fmla="*/ 98415 h 106318"/>
              <a:gd name="connsiteX85" fmla="*/ 50550 w 56961"/>
              <a:gd name="connsiteY85" fmla="*/ 93345 h 106318"/>
              <a:gd name="connsiteX86" fmla="*/ 52488 w 56961"/>
              <a:gd name="connsiteY86" fmla="*/ 90960 h 106318"/>
              <a:gd name="connsiteX87" fmla="*/ 53979 w 56961"/>
              <a:gd name="connsiteY87" fmla="*/ 88127 h 106318"/>
              <a:gd name="connsiteX88" fmla="*/ 55321 w 56961"/>
              <a:gd name="connsiteY88" fmla="*/ 84249 h 106318"/>
              <a:gd name="connsiteX89" fmla="*/ 56514 w 56961"/>
              <a:gd name="connsiteY89" fmla="*/ 80223 h 106318"/>
              <a:gd name="connsiteX90" fmla="*/ 56962 w 56961"/>
              <a:gd name="connsiteY90" fmla="*/ 76943 h 106318"/>
              <a:gd name="connsiteX91" fmla="*/ 56962 w 56961"/>
              <a:gd name="connsiteY91" fmla="*/ 69636 h 106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56961" h="106318">
                <a:moveTo>
                  <a:pt x="2088" y="21472"/>
                </a:moveTo>
                <a:lnTo>
                  <a:pt x="4324" y="22963"/>
                </a:lnTo>
                <a:lnTo>
                  <a:pt x="3579" y="20876"/>
                </a:lnTo>
                <a:lnTo>
                  <a:pt x="3131" y="20429"/>
                </a:lnTo>
                <a:lnTo>
                  <a:pt x="149" y="19385"/>
                </a:lnTo>
                <a:lnTo>
                  <a:pt x="597" y="20280"/>
                </a:lnTo>
                <a:lnTo>
                  <a:pt x="2088" y="21472"/>
                </a:lnTo>
                <a:close/>
                <a:moveTo>
                  <a:pt x="4324" y="5219"/>
                </a:moveTo>
                <a:lnTo>
                  <a:pt x="5964" y="4921"/>
                </a:lnTo>
                <a:lnTo>
                  <a:pt x="4474" y="3579"/>
                </a:lnTo>
                <a:lnTo>
                  <a:pt x="3877" y="1939"/>
                </a:lnTo>
                <a:lnTo>
                  <a:pt x="3430" y="1939"/>
                </a:lnTo>
                <a:cubicBezTo>
                  <a:pt x="3430" y="1939"/>
                  <a:pt x="3131" y="2088"/>
                  <a:pt x="3131" y="2088"/>
                </a:cubicBezTo>
                <a:lnTo>
                  <a:pt x="2833" y="2684"/>
                </a:lnTo>
                <a:lnTo>
                  <a:pt x="3131" y="3430"/>
                </a:lnTo>
                <a:lnTo>
                  <a:pt x="4474" y="5219"/>
                </a:lnTo>
                <a:close/>
                <a:moveTo>
                  <a:pt x="56067" y="69338"/>
                </a:moveTo>
                <a:lnTo>
                  <a:pt x="55023" y="65461"/>
                </a:lnTo>
                <a:lnTo>
                  <a:pt x="54129" y="64417"/>
                </a:lnTo>
                <a:lnTo>
                  <a:pt x="52339" y="60093"/>
                </a:lnTo>
                <a:lnTo>
                  <a:pt x="51146" y="58453"/>
                </a:lnTo>
                <a:lnTo>
                  <a:pt x="51146" y="57707"/>
                </a:lnTo>
                <a:cubicBezTo>
                  <a:pt x="51146" y="57707"/>
                  <a:pt x="51146" y="56812"/>
                  <a:pt x="51146" y="56812"/>
                </a:cubicBezTo>
                <a:lnTo>
                  <a:pt x="50848" y="55620"/>
                </a:lnTo>
                <a:lnTo>
                  <a:pt x="44734" y="46375"/>
                </a:lnTo>
                <a:lnTo>
                  <a:pt x="44436" y="45629"/>
                </a:lnTo>
                <a:lnTo>
                  <a:pt x="44436" y="43840"/>
                </a:lnTo>
                <a:lnTo>
                  <a:pt x="43094" y="37875"/>
                </a:lnTo>
                <a:lnTo>
                  <a:pt x="42050" y="36831"/>
                </a:lnTo>
                <a:lnTo>
                  <a:pt x="40559" y="36533"/>
                </a:lnTo>
                <a:lnTo>
                  <a:pt x="39366" y="35937"/>
                </a:lnTo>
                <a:lnTo>
                  <a:pt x="39068" y="34744"/>
                </a:lnTo>
                <a:lnTo>
                  <a:pt x="39068" y="33103"/>
                </a:lnTo>
                <a:cubicBezTo>
                  <a:pt x="39068" y="33103"/>
                  <a:pt x="38621" y="31612"/>
                  <a:pt x="38621" y="31612"/>
                </a:cubicBezTo>
                <a:lnTo>
                  <a:pt x="33849" y="24156"/>
                </a:lnTo>
                <a:lnTo>
                  <a:pt x="32954" y="23560"/>
                </a:lnTo>
                <a:lnTo>
                  <a:pt x="31761" y="23113"/>
                </a:lnTo>
                <a:lnTo>
                  <a:pt x="31165" y="21622"/>
                </a:lnTo>
                <a:lnTo>
                  <a:pt x="30717" y="19981"/>
                </a:lnTo>
                <a:lnTo>
                  <a:pt x="25946" y="12227"/>
                </a:lnTo>
                <a:lnTo>
                  <a:pt x="17148" y="4623"/>
                </a:lnTo>
                <a:lnTo>
                  <a:pt x="13868" y="447"/>
                </a:lnTo>
                <a:lnTo>
                  <a:pt x="11929" y="0"/>
                </a:lnTo>
                <a:lnTo>
                  <a:pt x="9245" y="0"/>
                </a:lnTo>
                <a:cubicBezTo>
                  <a:pt x="9245" y="0"/>
                  <a:pt x="6710" y="0"/>
                  <a:pt x="6710" y="0"/>
                </a:cubicBezTo>
                <a:lnTo>
                  <a:pt x="6263" y="596"/>
                </a:lnTo>
                <a:lnTo>
                  <a:pt x="5964" y="1939"/>
                </a:lnTo>
                <a:lnTo>
                  <a:pt x="6710" y="3131"/>
                </a:lnTo>
                <a:lnTo>
                  <a:pt x="8500" y="4473"/>
                </a:lnTo>
                <a:lnTo>
                  <a:pt x="14017" y="5517"/>
                </a:lnTo>
                <a:lnTo>
                  <a:pt x="17447" y="7307"/>
                </a:lnTo>
                <a:lnTo>
                  <a:pt x="18639" y="9245"/>
                </a:lnTo>
                <a:lnTo>
                  <a:pt x="16999" y="9245"/>
                </a:lnTo>
                <a:cubicBezTo>
                  <a:pt x="16999" y="9245"/>
                  <a:pt x="15657" y="9692"/>
                  <a:pt x="15657" y="9692"/>
                </a:cubicBezTo>
                <a:lnTo>
                  <a:pt x="14017" y="8947"/>
                </a:lnTo>
                <a:lnTo>
                  <a:pt x="12377" y="7754"/>
                </a:lnTo>
                <a:lnTo>
                  <a:pt x="9544" y="6710"/>
                </a:lnTo>
                <a:lnTo>
                  <a:pt x="10140" y="10140"/>
                </a:lnTo>
                <a:lnTo>
                  <a:pt x="10140" y="13569"/>
                </a:lnTo>
                <a:cubicBezTo>
                  <a:pt x="10140" y="13569"/>
                  <a:pt x="9842" y="16850"/>
                  <a:pt x="9842" y="16850"/>
                </a:cubicBezTo>
                <a:lnTo>
                  <a:pt x="8947" y="19981"/>
                </a:lnTo>
                <a:lnTo>
                  <a:pt x="5368" y="25349"/>
                </a:lnTo>
                <a:lnTo>
                  <a:pt x="5368" y="26841"/>
                </a:lnTo>
                <a:cubicBezTo>
                  <a:pt x="5368" y="26841"/>
                  <a:pt x="5816" y="29674"/>
                  <a:pt x="5816" y="29674"/>
                </a:cubicBezTo>
                <a:lnTo>
                  <a:pt x="5816" y="31016"/>
                </a:lnTo>
                <a:cubicBezTo>
                  <a:pt x="5816" y="31016"/>
                  <a:pt x="3430" y="38770"/>
                  <a:pt x="3430" y="38770"/>
                </a:cubicBezTo>
                <a:lnTo>
                  <a:pt x="2982" y="41752"/>
                </a:lnTo>
                <a:lnTo>
                  <a:pt x="2386" y="48760"/>
                </a:lnTo>
                <a:lnTo>
                  <a:pt x="1789" y="49655"/>
                </a:lnTo>
                <a:lnTo>
                  <a:pt x="895" y="48760"/>
                </a:lnTo>
                <a:lnTo>
                  <a:pt x="895" y="42050"/>
                </a:lnTo>
                <a:cubicBezTo>
                  <a:pt x="895" y="42050"/>
                  <a:pt x="0" y="45182"/>
                  <a:pt x="0" y="45182"/>
                </a:cubicBezTo>
                <a:lnTo>
                  <a:pt x="0" y="48313"/>
                </a:lnTo>
                <a:cubicBezTo>
                  <a:pt x="0" y="48313"/>
                  <a:pt x="1193" y="55769"/>
                  <a:pt x="1193" y="55769"/>
                </a:cubicBezTo>
                <a:lnTo>
                  <a:pt x="2088" y="61584"/>
                </a:lnTo>
                <a:lnTo>
                  <a:pt x="3877" y="82311"/>
                </a:lnTo>
                <a:lnTo>
                  <a:pt x="6114" y="89021"/>
                </a:lnTo>
                <a:lnTo>
                  <a:pt x="7754" y="94986"/>
                </a:lnTo>
                <a:lnTo>
                  <a:pt x="10140" y="100801"/>
                </a:lnTo>
                <a:lnTo>
                  <a:pt x="14613" y="104678"/>
                </a:lnTo>
                <a:lnTo>
                  <a:pt x="20578" y="106318"/>
                </a:lnTo>
                <a:lnTo>
                  <a:pt x="26542" y="105573"/>
                </a:lnTo>
                <a:lnTo>
                  <a:pt x="33103" y="102591"/>
                </a:lnTo>
                <a:lnTo>
                  <a:pt x="41901" y="99459"/>
                </a:lnTo>
                <a:lnTo>
                  <a:pt x="43840" y="98415"/>
                </a:lnTo>
                <a:lnTo>
                  <a:pt x="50550" y="93345"/>
                </a:lnTo>
                <a:lnTo>
                  <a:pt x="52488" y="90960"/>
                </a:lnTo>
                <a:lnTo>
                  <a:pt x="53979" y="88127"/>
                </a:lnTo>
                <a:lnTo>
                  <a:pt x="55321" y="84249"/>
                </a:lnTo>
                <a:lnTo>
                  <a:pt x="56514" y="80223"/>
                </a:lnTo>
                <a:lnTo>
                  <a:pt x="56962" y="76943"/>
                </a:lnTo>
                <a:lnTo>
                  <a:pt x="56962" y="6963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9" name="Spain__">
            <a:extLst>
              <a:ext uri="{FF2B5EF4-FFF2-40B4-BE49-F238E27FC236}">
                <a16:creationId xmlns:a16="http://schemas.microsoft.com/office/drawing/2014/main" id="{D4571411-4656-30A1-0BE9-76C11FEF6DFF}"/>
              </a:ext>
            </a:extLst>
          </p:cNvPr>
          <p:cNvSpPr/>
          <p:nvPr/>
        </p:nvSpPr>
        <p:spPr>
          <a:xfrm>
            <a:off x="5758704" y="2811554"/>
            <a:ext cx="356830" cy="268106"/>
          </a:xfrm>
          <a:custGeom>
            <a:avLst/>
            <a:gdLst>
              <a:gd name="connsiteX0" fmla="*/ 356681 w 356830"/>
              <a:gd name="connsiteY0" fmla="*/ 126449 h 249766"/>
              <a:gd name="connsiteX1" fmla="*/ 354295 w 356830"/>
              <a:gd name="connsiteY1" fmla="*/ 122721 h 249766"/>
              <a:gd name="connsiteX2" fmla="*/ 349971 w 356830"/>
              <a:gd name="connsiteY2" fmla="*/ 121379 h 249766"/>
              <a:gd name="connsiteX3" fmla="*/ 344603 w 356830"/>
              <a:gd name="connsiteY3" fmla="*/ 121826 h 249766"/>
              <a:gd name="connsiteX4" fmla="*/ 344603 w 356830"/>
              <a:gd name="connsiteY4" fmla="*/ 122721 h 249766"/>
              <a:gd name="connsiteX5" fmla="*/ 344305 w 356830"/>
              <a:gd name="connsiteY5" fmla="*/ 124659 h 249766"/>
              <a:gd name="connsiteX6" fmla="*/ 344901 w 356830"/>
              <a:gd name="connsiteY6" fmla="*/ 125256 h 249766"/>
              <a:gd name="connsiteX7" fmla="*/ 347585 w 356830"/>
              <a:gd name="connsiteY7" fmla="*/ 125703 h 249766"/>
              <a:gd name="connsiteX8" fmla="*/ 355637 w 356830"/>
              <a:gd name="connsiteY8" fmla="*/ 129431 h 249766"/>
              <a:gd name="connsiteX9" fmla="*/ 356085 w 356830"/>
              <a:gd name="connsiteY9" fmla="*/ 128984 h 249766"/>
              <a:gd name="connsiteX10" fmla="*/ 356830 w 356830"/>
              <a:gd name="connsiteY10" fmla="*/ 127194 h 249766"/>
              <a:gd name="connsiteX11" fmla="*/ 356830 w 356830"/>
              <a:gd name="connsiteY11" fmla="*/ 126598 h 249766"/>
              <a:gd name="connsiteX12" fmla="*/ 325815 w 356830"/>
              <a:gd name="connsiteY12" fmla="*/ 63075 h 249766"/>
              <a:gd name="connsiteX13" fmla="*/ 328499 w 356830"/>
              <a:gd name="connsiteY13" fmla="*/ 60391 h 249766"/>
              <a:gd name="connsiteX14" fmla="*/ 328200 w 356830"/>
              <a:gd name="connsiteY14" fmla="*/ 55918 h 249766"/>
              <a:gd name="connsiteX15" fmla="*/ 327902 w 356830"/>
              <a:gd name="connsiteY15" fmla="*/ 55023 h 249766"/>
              <a:gd name="connsiteX16" fmla="*/ 326560 w 356830"/>
              <a:gd name="connsiteY16" fmla="*/ 54278 h 249766"/>
              <a:gd name="connsiteX17" fmla="*/ 325964 w 356830"/>
              <a:gd name="connsiteY17" fmla="*/ 53383 h 249766"/>
              <a:gd name="connsiteX18" fmla="*/ 326411 w 356830"/>
              <a:gd name="connsiteY18" fmla="*/ 50252 h 249766"/>
              <a:gd name="connsiteX19" fmla="*/ 327753 w 356830"/>
              <a:gd name="connsiteY19" fmla="*/ 50252 h 249766"/>
              <a:gd name="connsiteX20" fmla="*/ 330139 w 356830"/>
              <a:gd name="connsiteY20" fmla="*/ 49208 h 249766"/>
              <a:gd name="connsiteX21" fmla="*/ 329692 w 356830"/>
              <a:gd name="connsiteY21" fmla="*/ 47418 h 249766"/>
              <a:gd name="connsiteX22" fmla="*/ 328499 w 356830"/>
              <a:gd name="connsiteY22" fmla="*/ 46673 h 249766"/>
              <a:gd name="connsiteX23" fmla="*/ 327753 w 356830"/>
              <a:gd name="connsiteY23" fmla="*/ 44585 h 249766"/>
              <a:gd name="connsiteX24" fmla="*/ 326262 w 356830"/>
              <a:gd name="connsiteY24" fmla="*/ 44585 h 249766"/>
              <a:gd name="connsiteX25" fmla="*/ 323578 w 356830"/>
              <a:gd name="connsiteY25" fmla="*/ 43989 h 249766"/>
              <a:gd name="connsiteX26" fmla="*/ 321341 w 356830"/>
              <a:gd name="connsiteY26" fmla="*/ 43392 h 249766"/>
              <a:gd name="connsiteX27" fmla="*/ 319254 w 356830"/>
              <a:gd name="connsiteY27" fmla="*/ 43690 h 249766"/>
              <a:gd name="connsiteX28" fmla="*/ 317315 w 356830"/>
              <a:gd name="connsiteY28" fmla="*/ 44585 h 249766"/>
              <a:gd name="connsiteX29" fmla="*/ 315526 w 356830"/>
              <a:gd name="connsiteY29" fmla="*/ 45182 h 249766"/>
              <a:gd name="connsiteX30" fmla="*/ 314333 w 356830"/>
              <a:gd name="connsiteY30" fmla="*/ 45182 h 249766"/>
              <a:gd name="connsiteX31" fmla="*/ 313438 w 356830"/>
              <a:gd name="connsiteY31" fmla="*/ 45778 h 249766"/>
              <a:gd name="connsiteX32" fmla="*/ 312991 w 356830"/>
              <a:gd name="connsiteY32" fmla="*/ 46822 h 249766"/>
              <a:gd name="connsiteX33" fmla="*/ 312991 w 356830"/>
              <a:gd name="connsiteY33" fmla="*/ 47567 h 249766"/>
              <a:gd name="connsiteX34" fmla="*/ 310754 w 356830"/>
              <a:gd name="connsiteY34" fmla="*/ 47418 h 249766"/>
              <a:gd name="connsiteX35" fmla="*/ 305684 w 356830"/>
              <a:gd name="connsiteY35" fmla="*/ 45927 h 249766"/>
              <a:gd name="connsiteX36" fmla="*/ 301062 w 356830"/>
              <a:gd name="connsiteY36" fmla="*/ 44883 h 249766"/>
              <a:gd name="connsiteX37" fmla="*/ 298378 w 356830"/>
              <a:gd name="connsiteY37" fmla="*/ 46076 h 249766"/>
              <a:gd name="connsiteX38" fmla="*/ 296588 w 356830"/>
              <a:gd name="connsiteY38" fmla="*/ 47120 h 249766"/>
              <a:gd name="connsiteX39" fmla="*/ 295395 w 356830"/>
              <a:gd name="connsiteY39" fmla="*/ 47120 h 249766"/>
              <a:gd name="connsiteX40" fmla="*/ 294501 w 356830"/>
              <a:gd name="connsiteY40" fmla="*/ 45778 h 249766"/>
              <a:gd name="connsiteX41" fmla="*/ 293904 w 356830"/>
              <a:gd name="connsiteY41" fmla="*/ 44734 h 249766"/>
              <a:gd name="connsiteX42" fmla="*/ 292115 w 356830"/>
              <a:gd name="connsiteY42" fmla="*/ 43690 h 249766"/>
              <a:gd name="connsiteX43" fmla="*/ 288089 w 356830"/>
              <a:gd name="connsiteY43" fmla="*/ 42199 h 249766"/>
              <a:gd name="connsiteX44" fmla="*/ 287343 w 356830"/>
              <a:gd name="connsiteY44" fmla="*/ 42199 h 249766"/>
              <a:gd name="connsiteX45" fmla="*/ 284957 w 356830"/>
              <a:gd name="connsiteY45" fmla="*/ 43840 h 249766"/>
              <a:gd name="connsiteX46" fmla="*/ 283615 w 356830"/>
              <a:gd name="connsiteY46" fmla="*/ 44287 h 249766"/>
              <a:gd name="connsiteX47" fmla="*/ 282422 w 356830"/>
              <a:gd name="connsiteY47" fmla="*/ 44585 h 249766"/>
              <a:gd name="connsiteX48" fmla="*/ 281378 w 356830"/>
              <a:gd name="connsiteY48" fmla="*/ 44585 h 249766"/>
              <a:gd name="connsiteX49" fmla="*/ 280782 w 356830"/>
              <a:gd name="connsiteY49" fmla="*/ 43690 h 249766"/>
              <a:gd name="connsiteX50" fmla="*/ 280782 w 356830"/>
              <a:gd name="connsiteY50" fmla="*/ 42498 h 249766"/>
              <a:gd name="connsiteX51" fmla="*/ 280633 w 356830"/>
              <a:gd name="connsiteY51" fmla="*/ 41454 h 249766"/>
              <a:gd name="connsiteX52" fmla="*/ 280633 w 356830"/>
              <a:gd name="connsiteY52" fmla="*/ 40857 h 249766"/>
              <a:gd name="connsiteX53" fmla="*/ 280782 w 356830"/>
              <a:gd name="connsiteY53" fmla="*/ 39217 h 249766"/>
              <a:gd name="connsiteX54" fmla="*/ 278694 w 356830"/>
              <a:gd name="connsiteY54" fmla="*/ 36086 h 249766"/>
              <a:gd name="connsiteX55" fmla="*/ 277203 w 356830"/>
              <a:gd name="connsiteY55" fmla="*/ 35489 h 249766"/>
              <a:gd name="connsiteX56" fmla="*/ 274967 w 356830"/>
              <a:gd name="connsiteY56" fmla="*/ 35489 h 249766"/>
              <a:gd name="connsiteX57" fmla="*/ 272431 w 356830"/>
              <a:gd name="connsiteY57" fmla="*/ 34445 h 249766"/>
              <a:gd name="connsiteX58" fmla="*/ 269748 w 356830"/>
              <a:gd name="connsiteY58" fmla="*/ 33253 h 249766"/>
              <a:gd name="connsiteX59" fmla="*/ 263336 w 356830"/>
              <a:gd name="connsiteY59" fmla="*/ 31314 h 249766"/>
              <a:gd name="connsiteX60" fmla="*/ 261546 w 356830"/>
              <a:gd name="connsiteY60" fmla="*/ 31016 h 249766"/>
              <a:gd name="connsiteX61" fmla="*/ 260801 w 356830"/>
              <a:gd name="connsiteY61" fmla="*/ 31314 h 249766"/>
              <a:gd name="connsiteX62" fmla="*/ 260353 w 356830"/>
              <a:gd name="connsiteY62" fmla="*/ 32507 h 249766"/>
              <a:gd name="connsiteX63" fmla="*/ 260055 w 356830"/>
              <a:gd name="connsiteY63" fmla="*/ 35787 h 249766"/>
              <a:gd name="connsiteX64" fmla="*/ 259757 w 356830"/>
              <a:gd name="connsiteY64" fmla="*/ 36086 h 249766"/>
              <a:gd name="connsiteX65" fmla="*/ 256775 w 356830"/>
              <a:gd name="connsiteY65" fmla="*/ 36086 h 249766"/>
              <a:gd name="connsiteX66" fmla="*/ 253047 w 356830"/>
              <a:gd name="connsiteY66" fmla="*/ 35787 h 249766"/>
              <a:gd name="connsiteX67" fmla="*/ 251407 w 356830"/>
              <a:gd name="connsiteY67" fmla="*/ 36086 h 249766"/>
              <a:gd name="connsiteX68" fmla="*/ 249916 w 356830"/>
              <a:gd name="connsiteY68" fmla="*/ 36086 h 249766"/>
              <a:gd name="connsiteX69" fmla="*/ 248424 w 356830"/>
              <a:gd name="connsiteY69" fmla="*/ 35191 h 249766"/>
              <a:gd name="connsiteX70" fmla="*/ 242012 w 356830"/>
              <a:gd name="connsiteY70" fmla="*/ 36235 h 249766"/>
              <a:gd name="connsiteX71" fmla="*/ 240969 w 356830"/>
              <a:gd name="connsiteY71" fmla="*/ 35787 h 249766"/>
              <a:gd name="connsiteX72" fmla="*/ 239477 w 356830"/>
              <a:gd name="connsiteY72" fmla="*/ 34296 h 249766"/>
              <a:gd name="connsiteX73" fmla="*/ 237688 w 356830"/>
              <a:gd name="connsiteY73" fmla="*/ 33103 h 249766"/>
              <a:gd name="connsiteX74" fmla="*/ 236346 w 356830"/>
              <a:gd name="connsiteY74" fmla="*/ 32507 h 249766"/>
              <a:gd name="connsiteX75" fmla="*/ 235153 w 356830"/>
              <a:gd name="connsiteY75" fmla="*/ 31761 h 249766"/>
              <a:gd name="connsiteX76" fmla="*/ 234109 w 356830"/>
              <a:gd name="connsiteY76" fmla="*/ 31761 h 249766"/>
              <a:gd name="connsiteX77" fmla="*/ 232469 w 356830"/>
              <a:gd name="connsiteY77" fmla="*/ 32358 h 249766"/>
              <a:gd name="connsiteX78" fmla="*/ 230232 w 356830"/>
              <a:gd name="connsiteY78" fmla="*/ 32656 h 249766"/>
              <a:gd name="connsiteX79" fmla="*/ 228443 w 356830"/>
              <a:gd name="connsiteY79" fmla="*/ 32656 h 249766"/>
              <a:gd name="connsiteX80" fmla="*/ 227548 w 356830"/>
              <a:gd name="connsiteY80" fmla="*/ 32656 h 249766"/>
              <a:gd name="connsiteX81" fmla="*/ 223522 w 356830"/>
              <a:gd name="connsiteY81" fmla="*/ 28928 h 249766"/>
              <a:gd name="connsiteX82" fmla="*/ 222926 w 356830"/>
              <a:gd name="connsiteY82" fmla="*/ 27884 h 249766"/>
              <a:gd name="connsiteX83" fmla="*/ 220838 w 356830"/>
              <a:gd name="connsiteY83" fmla="*/ 27586 h 249766"/>
              <a:gd name="connsiteX84" fmla="*/ 218303 w 356830"/>
              <a:gd name="connsiteY84" fmla="*/ 27586 h 249766"/>
              <a:gd name="connsiteX85" fmla="*/ 211891 w 356830"/>
              <a:gd name="connsiteY85" fmla="*/ 25200 h 249766"/>
              <a:gd name="connsiteX86" fmla="*/ 209058 w 356830"/>
              <a:gd name="connsiteY86" fmla="*/ 23858 h 249766"/>
              <a:gd name="connsiteX87" fmla="*/ 208611 w 356830"/>
              <a:gd name="connsiteY87" fmla="*/ 23113 h 249766"/>
              <a:gd name="connsiteX88" fmla="*/ 208611 w 356830"/>
              <a:gd name="connsiteY88" fmla="*/ 22516 h 249766"/>
              <a:gd name="connsiteX89" fmla="*/ 208163 w 356830"/>
              <a:gd name="connsiteY89" fmla="*/ 22516 h 249766"/>
              <a:gd name="connsiteX90" fmla="*/ 207269 w 356830"/>
              <a:gd name="connsiteY90" fmla="*/ 23560 h 249766"/>
              <a:gd name="connsiteX91" fmla="*/ 206821 w 356830"/>
              <a:gd name="connsiteY91" fmla="*/ 24455 h 249766"/>
              <a:gd name="connsiteX92" fmla="*/ 206225 w 356830"/>
              <a:gd name="connsiteY92" fmla="*/ 24455 h 249766"/>
              <a:gd name="connsiteX93" fmla="*/ 205330 w 356830"/>
              <a:gd name="connsiteY93" fmla="*/ 24455 h 249766"/>
              <a:gd name="connsiteX94" fmla="*/ 204435 w 356830"/>
              <a:gd name="connsiteY94" fmla="*/ 24007 h 249766"/>
              <a:gd name="connsiteX95" fmla="*/ 203988 w 356830"/>
              <a:gd name="connsiteY95" fmla="*/ 23411 h 249766"/>
              <a:gd name="connsiteX96" fmla="*/ 204585 w 356830"/>
              <a:gd name="connsiteY96" fmla="*/ 22218 h 249766"/>
              <a:gd name="connsiteX97" fmla="*/ 205479 w 356830"/>
              <a:gd name="connsiteY97" fmla="*/ 20727 h 249766"/>
              <a:gd name="connsiteX98" fmla="*/ 205927 w 356830"/>
              <a:gd name="connsiteY98" fmla="*/ 19087 h 249766"/>
              <a:gd name="connsiteX99" fmla="*/ 205927 w 356830"/>
              <a:gd name="connsiteY99" fmla="*/ 17595 h 249766"/>
              <a:gd name="connsiteX100" fmla="*/ 204287 w 356830"/>
              <a:gd name="connsiteY100" fmla="*/ 16701 h 249766"/>
              <a:gd name="connsiteX101" fmla="*/ 201901 w 356830"/>
              <a:gd name="connsiteY101" fmla="*/ 16254 h 249766"/>
              <a:gd name="connsiteX102" fmla="*/ 200111 w 356830"/>
              <a:gd name="connsiteY102" fmla="*/ 16254 h 249766"/>
              <a:gd name="connsiteX103" fmla="*/ 197874 w 356830"/>
              <a:gd name="connsiteY103" fmla="*/ 15359 h 249766"/>
              <a:gd name="connsiteX104" fmla="*/ 196831 w 356830"/>
              <a:gd name="connsiteY104" fmla="*/ 14762 h 249766"/>
              <a:gd name="connsiteX105" fmla="*/ 195787 w 356830"/>
              <a:gd name="connsiteY105" fmla="*/ 13122 h 249766"/>
              <a:gd name="connsiteX106" fmla="*/ 195787 w 356830"/>
              <a:gd name="connsiteY106" fmla="*/ 11929 h 249766"/>
              <a:gd name="connsiteX107" fmla="*/ 194892 w 356830"/>
              <a:gd name="connsiteY107" fmla="*/ 12078 h 249766"/>
              <a:gd name="connsiteX108" fmla="*/ 190568 w 356830"/>
              <a:gd name="connsiteY108" fmla="*/ 13868 h 249766"/>
              <a:gd name="connsiteX109" fmla="*/ 185200 w 356830"/>
              <a:gd name="connsiteY109" fmla="*/ 14613 h 249766"/>
              <a:gd name="connsiteX110" fmla="*/ 181472 w 356830"/>
              <a:gd name="connsiteY110" fmla="*/ 14613 h 249766"/>
              <a:gd name="connsiteX111" fmla="*/ 174315 w 356830"/>
              <a:gd name="connsiteY111" fmla="*/ 11631 h 249766"/>
              <a:gd name="connsiteX112" fmla="*/ 167306 w 356830"/>
              <a:gd name="connsiteY112" fmla="*/ 10289 h 249766"/>
              <a:gd name="connsiteX113" fmla="*/ 165368 w 356830"/>
              <a:gd name="connsiteY113" fmla="*/ 10736 h 249766"/>
              <a:gd name="connsiteX114" fmla="*/ 162833 w 356830"/>
              <a:gd name="connsiteY114" fmla="*/ 12973 h 249766"/>
              <a:gd name="connsiteX115" fmla="*/ 152991 w 356830"/>
              <a:gd name="connsiteY115" fmla="*/ 10289 h 249766"/>
              <a:gd name="connsiteX116" fmla="*/ 150158 w 356830"/>
              <a:gd name="connsiteY116" fmla="*/ 8350 h 249766"/>
              <a:gd name="connsiteX117" fmla="*/ 148070 w 356830"/>
              <a:gd name="connsiteY117" fmla="*/ 8052 h 249766"/>
              <a:gd name="connsiteX118" fmla="*/ 143597 w 356830"/>
              <a:gd name="connsiteY118" fmla="*/ 9394 h 249766"/>
              <a:gd name="connsiteX119" fmla="*/ 140615 w 356830"/>
              <a:gd name="connsiteY119" fmla="*/ 8649 h 249766"/>
              <a:gd name="connsiteX120" fmla="*/ 137334 w 356830"/>
              <a:gd name="connsiteY120" fmla="*/ 9842 h 249766"/>
              <a:gd name="connsiteX121" fmla="*/ 129431 w 356830"/>
              <a:gd name="connsiteY121" fmla="*/ 11482 h 249766"/>
              <a:gd name="connsiteX122" fmla="*/ 123914 w 356830"/>
              <a:gd name="connsiteY122" fmla="*/ 11482 h 249766"/>
              <a:gd name="connsiteX123" fmla="*/ 108555 w 356830"/>
              <a:gd name="connsiteY123" fmla="*/ 8649 h 249766"/>
              <a:gd name="connsiteX124" fmla="*/ 103038 w 356830"/>
              <a:gd name="connsiteY124" fmla="*/ 7008 h 249766"/>
              <a:gd name="connsiteX125" fmla="*/ 93793 w 356830"/>
              <a:gd name="connsiteY125" fmla="*/ 5965 h 249766"/>
              <a:gd name="connsiteX126" fmla="*/ 89021 w 356830"/>
              <a:gd name="connsiteY126" fmla="*/ 3877 h 249766"/>
              <a:gd name="connsiteX127" fmla="*/ 82907 w 356830"/>
              <a:gd name="connsiteY127" fmla="*/ 5517 h 249766"/>
              <a:gd name="connsiteX128" fmla="*/ 79180 w 356830"/>
              <a:gd name="connsiteY128" fmla="*/ 5219 h 249766"/>
              <a:gd name="connsiteX129" fmla="*/ 72619 w 356830"/>
              <a:gd name="connsiteY129" fmla="*/ 6114 h 249766"/>
              <a:gd name="connsiteX130" fmla="*/ 68891 w 356830"/>
              <a:gd name="connsiteY130" fmla="*/ 5666 h 249766"/>
              <a:gd name="connsiteX131" fmla="*/ 61435 w 356830"/>
              <a:gd name="connsiteY131" fmla="*/ 5965 h 249766"/>
              <a:gd name="connsiteX132" fmla="*/ 57260 w 356830"/>
              <a:gd name="connsiteY132" fmla="*/ 7008 h 249766"/>
              <a:gd name="connsiteX133" fmla="*/ 52041 w 356830"/>
              <a:gd name="connsiteY133" fmla="*/ 5666 h 249766"/>
              <a:gd name="connsiteX134" fmla="*/ 48462 w 356830"/>
              <a:gd name="connsiteY134" fmla="*/ 2237 h 249766"/>
              <a:gd name="connsiteX135" fmla="*/ 45778 w 356830"/>
              <a:gd name="connsiteY135" fmla="*/ 746 h 249766"/>
              <a:gd name="connsiteX136" fmla="*/ 43392 w 356830"/>
              <a:gd name="connsiteY136" fmla="*/ 1193 h 249766"/>
              <a:gd name="connsiteX137" fmla="*/ 40708 w 356830"/>
              <a:gd name="connsiteY137" fmla="*/ 0 h 249766"/>
              <a:gd name="connsiteX138" fmla="*/ 36682 w 356830"/>
              <a:gd name="connsiteY138" fmla="*/ 1939 h 249766"/>
              <a:gd name="connsiteX139" fmla="*/ 32656 w 356830"/>
              <a:gd name="connsiteY139" fmla="*/ 2386 h 249766"/>
              <a:gd name="connsiteX140" fmla="*/ 29226 w 356830"/>
              <a:gd name="connsiteY140" fmla="*/ 4623 h 249766"/>
              <a:gd name="connsiteX141" fmla="*/ 26095 w 356830"/>
              <a:gd name="connsiteY141" fmla="*/ 6263 h 249766"/>
              <a:gd name="connsiteX142" fmla="*/ 25200 w 356830"/>
              <a:gd name="connsiteY142" fmla="*/ 7605 h 249766"/>
              <a:gd name="connsiteX143" fmla="*/ 26095 w 356830"/>
              <a:gd name="connsiteY143" fmla="*/ 9096 h 249766"/>
              <a:gd name="connsiteX144" fmla="*/ 26095 w 356830"/>
              <a:gd name="connsiteY144" fmla="*/ 11035 h 249766"/>
              <a:gd name="connsiteX145" fmla="*/ 23411 w 356830"/>
              <a:gd name="connsiteY145" fmla="*/ 12526 h 249766"/>
              <a:gd name="connsiteX146" fmla="*/ 21622 w 356830"/>
              <a:gd name="connsiteY146" fmla="*/ 12824 h 249766"/>
              <a:gd name="connsiteX147" fmla="*/ 18639 w 356830"/>
              <a:gd name="connsiteY147" fmla="*/ 14464 h 249766"/>
              <a:gd name="connsiteX148" fmla="*/ 15209 w 356830"/>
              <a:gd name="connsiteY148" fmla="*/ 15210 h 249766"/>
              <a:gd name="connsiteX149" fmla="*/ 9692 w 356830"/>
              <a:gd name="connsiteY149" fmla="*/ 14613 h 249766"/>
              <a:gd name="connsiteX150" fmla="*/ 5666 w 356830"/>
              <a:gd name="connsiteY150" fmla="*/ 17745 h 249766"/>
              <a:gd name="connsiteX151" fmla="*/ 3728 w 356830"/>
              <a:gd name="connsiteY151" fmla="*/ 18639 h 249766"/>
              <a:gd name="connsiteX152" fmla="*/ 1491 w 356830"/>
              <a:gd name="connsiteY152" fmla="*/ 19981 h 249766"/>
              <a:gd name="connsiteX153" fmla="*/ 0 w 356830"/>
              <a:gd name="connsiteY153" fmla="*/ 24604 h 249766"/>
              <a:gd name="connsiteX154" fmla="*/ 0 w 356830"/>
              <a:gd name="connsiteY154" fmla="*/ 26542 h 249766"/>
              <a:gd name="connsiteX155" fmla="*/ 1491 w 356830"/>
              <a:gd name="connsiteY155" fmla="*/ 28779 h 249766"/>
              <a:gd name="connsiteX156" fmla="*/ 2833 w 356830"/>
              <a:gd name="connsiteY156" fmla="*/ 30270 h 249766"/>
              <a:gd name="connsiteX157" fmla="*/ 5070 w 356830"/>
              <a:gd name="connsiteY157" fmla="*/ 31911 h 249766"/>
              <a:gd name="connsiteX158" fmla="*/ 8052 w 356830"/>
              <a:gd name="connsiteY158" fmla="*/ 32358 h 249766"/>
              <a:gd name="connsiteX159" fmla="*/ 7754 w 356830"/>
              <a:gd name="connsiteY159" fmla="*/ 33402 h 249766"/>
              <a:gd name="connsiteX160" fmla="*/ 5219 w 356830"/>
              <a:gd name="connsiteY160" fmla="*/ 36831 h 249766"/>
              <a:gd name="connsiteX161" fmla="*/ 5219 w 356830"/>
              <a:gd name="connsiteY161" fmla="*/ 39068 h 249766"/>
              <a:gd name="connsiteX162" fmla="*/ 6412 w 356830"/>
              <a:gd name="connsiteY162" fmla="*/ 39366 h 249766"/>
              <a:gd name="connsiteX163" fmla="*/ 11034 w 356830"/>
              <a:gd name="connsiteY163" fmla="*/ 37577 h 249766"/>
              <a:gd name="connsiteX164" fmla="*/ 11333 w 356830"/>
              <a:gd name="connsiteY164" fmla="*/ 38919 h 249766"/>
              <a:gd name="connsiteX165" fmla="*/ 11034 w 356830"/>
              <a:gd name="connsiteY165" fmla="*/ 40112 h 249766"/>
              <a:gd name="connsiteX166" fmla="*/ 11034 w 356830"/>
              <a:gd name="connsiteY166" fmla="*/ 43094 h 249766"/>
              <a:gd name="connsiteX167" fmla="*/ 11929 w 356830"/>
              <a:gd name="connsiteY167" fmla="*/ 44287 h 249766"/>
              <a:gd name="connsiteX168" fmla="*/ 13122 w 356830"/>
              <a:gd name="connsiteY168" fmla="*/ 45033 h 249766"/>
              <a:gd name="connsiteX169" fmla="*/ 12078 w 356830"/>
              <a:gd name="connsiteY169" fmla="*/ 46822 h 249766"/>
              <a:gd name="connsiteX170" fmla="*/ 11034 w 356830"/>
              <a:gd name="connsiteY170" fmla="*/ 47567 h 249766"/>
              <a:gd name="connsiteX171" fmla="*/ 11034 w 356830"/>
              <a:gd name="connsiteY171" fmla="*/ 49208 h 249766"/>
              <a:gd name="connsiteX172" fmla="*/ 13122 w 356830"/>
              <a:gd name="connsiteY172" fmla="*/ 49208 h 249766"/>
              <a:gd name="connsiteX173" fmla="*/ 14166 w 356830"/>
              <a:gd name="connsiteY173" fmla="*/ 49655 h 249766"/>
              <a:gd name="connsiteX174" fmla="*/ 12078 w 356830"/>
              <a:gd name="connsiteY174" fmla="*/ 51743 h 249766"/>
              <a:gd name="connsiteX175" fmla="*/ 9096 w 356830"/>
              <a:gd name="connsiteY175" fmla="*/ 55172 h 249766"/>
              <a:gd name="connsiteX176" fmla="*/ 9394 w 356830"/>
              <a:gd name="connsiteY176" fmla="*/ 60391 h 249766"/>
              <a:gd name="connsiteX177" fmla="*/ 10140 w 356830"/>
              <a:gd name="connsiteY177" fmla="*/ 60988 h 249766"/>
              <a:gd name="connsiteX178" fmla="*/ 12078 w 356830"/>
              <a:gd name="connsiteY178" fmla="*/ 60540 h 249766"/>
              <a:gd name="connsiteX179" fmla="*/ 14613 w 356830"/>
              <a:gd name="connsiteY179" fmla="*/ 58304 h 249766"/>
              <a:gd name="connsiteX180" fmla="*/ 16999 w 356830"/>
              <a:gd name="connsiteY180" fmla="*/ 56813 h 249766"/>
              <a:gd name="connsiteX181" fmla="*/ 18341 w 356830"/>
              <a:gd name="connsiteY181" fmla="*/ 56216 h 249766"/>
              <a:gd name="connsiteX182" fmla="*/ 24008 w 356830"/>
              <a:gd name="connsiteY182" fmla="*/ 54725 h 249766"/>
              <a:gd name="connsiteX183" fmla="*/ 25498 w 356830"/>
              <a:gd name="connsiteY183" fmla="*/ 53979 h 249766"/>
              <a:gd name="connsiteX184" fmla="*/ 26840 w 356830"/>
              <a:gd name="connsiteY184" fmla="*/ 53979 h 249766"/>
              <a:gd name="connsiteX185" fmla="*/ 27139 w 356830"/>
              <a:gd name="connsiteY185" fmla="*/ 54874 h 249766"/>
              <a:gd name="connsiteX186" fmla="*/ 27884 w 356830"/>
              <a:gd name="connsiteY186" fmla="*/ 56216 h 249766"/>
              <a:gd name="connsiteX187" fmla="*/ 28779 w 356830"/>
              <a:gd name="connsiteY187" fmla="*/ 57111 h 249766"/>
              <a:gd name="connsiteX188" fmla="*/ 29077 w 356830"/>
              <a:gd name="connsiteY188" fmla="*/ 57856 h 249766"/>
              <a:gd name="connsiteX189" fmla="*/ 26840 w 356830"/>
              <a:gd name="connsiteY189" fmla="*/ 60839 h 249766"/>
              <a:gd name="connsiteX190" fmla="*/ 26542 w 356830"/>
              <a:gd name="connsiteY190" fmla="*/ 61882 h 249766"/>
              <a:gd name="connsiteX191" fmla="*/ 27735 w 356830"/>
              <a:gd name="connsiteY191" fmla="*/ 63821 h 249766"/>
              <a:gd name="connsiteX192" fmla="*/ 27735 w 356830"/>
              <a:gd name="connsiteY192" fmla="*/ 64417 h 249766"/>
              <a:gd name="connsiteX193" fmla="*/ 28481 w 356830"/>
              <a:gd name="connsiteY193" fmla="*/ 64716 h 249766"/>
              <a:gd name="connsiteX194" fmla="*/ 29972 w 356830"/>
              <a:gd name="connsiteY194" fmla="*/ 64716 h 249766"/>
              <a:gd name="connsiteX195" fmla="*/ 32656 w 356830"/>
              <a:gd name="connsiteY195" fmla="*/ 63374 h 249766"/>
              <a:gd name="connsiteX196" fmla="*/ 34445 w 356830"/>
              <a:gd name="connsiteY196" fmla="*/ 62330 h 249766"/>
              <a:gd name="connsiteX197" fmla="*/ 35042 w 356830"/>
              <a:gd name="connsiteY197" fmla="*/ 62777 h 249766"/>
              <a:gd name="connsiteX198" fmla="*/ 40410 w 356830"/>
              <a:gd name="connsiteY198" fmla="*/ 62181 h 249766"/>
              <a:gd name="connsiteX199" fmla="*/ 41752 w 356830"/>
              <a:gd name="connsiteY199" fmla="*/ 62628 h 249766"/>
              <a:gd name="connsiteX200" fmla="*/ 42647 w 356830"/>
              <a:gd name="connsiteY200" fmla="*/ 63224 h 249766"/>
              <a:gd name="connsiteX201" fmla="*/ 45331 w 356830"/>
              <a:gd name="connsiteY201" fmla="*/ 63970 h 249766"/>
              <a:gd name="connsiteX202" fmla="*/ 48164 w 356830"/>
              <a:gd name="connsiteY202" fmla="*/ 63970 h 249766"/>
              <a:gd name="connsiteX203" fmla="*/ 51743 w 356830"/>
              <a:gd name="connsiteY203" fmla="*/ 63075 h 249766"/>
              <a:gd name="connsiteX204" fmla="*/ 53234 w 356830"/>
              <a:gd name="connsiteY204" fmla="*/ 62032 h 249766"/>
              <a:gd name="connsiteX205" fmla="*/ 53532 w 356830"/>
              <a:gd name="connsiteY205" fmla="*/ 60839 h 249766"/>
              <a:gd name="connsiteX206" fmla="*/ 53532 w 356830"/>
              <a:gd name="connsiteY206" fmla="*/ 59944 h 249766"/>
              <a:gd name="connsiteX207" fmla="*/ 54129 w 356830"/>
              <a:gd name="connsiteY207" fmla="*/ 59347 h 249766"/>
              <a:gd name="connsiteX208" fmla="*/ 54874 w 356830"/>
              <a:gd name="connsiteY208" fmla="*/ 59049 h 249766"/>
              <a:gd name="connsiteX209" fmla="*/ 56067 w 356830"/>
              <a:gd name="connsiteY209" fmla="*/ 59646 h 249766"/>
              <a:gd name="connsiteX210" fmla="*/ 57856 w 356830"/>
              <a:gd name="connsiteY210" fmla="*/ 60093 h 249766"/>
              <a:gd name="connsiteX211" fmla="*/ 62181 w 356830"/>
              <a:gd name="connsiteY211" fmla="*/ 60093 h 249766"/>
              <a:gd name="connsiteX212" fmla="*/ 63075 w 356830"/>
              <a:gd name="connsiteY212" fmla="*/ 59646 h 249766"/>
              <a:gd name="connsiteX213" fmla="*/ 64567 w 356830"/>
              <a:gd name="connsiteY213" fmla="*/ 59646 h 249766"/>
              <a:gd name="connsiteX214" fmla="*/ 66505 w 356830"/>
              <a:gd name="connsiteY214" fmla="*/ 60690 h 249766"/>
              <a:gd name="connsiteX215" fmla="*/ 68742 w 356830"/>
              <a:gd name="connsiteY215" fmla="*/ 60391 h 249766"/>
              <a:gd name="connsiteX216" fmla="*/ 69935 w 356830"/>
              <a:gd name="connsiteY216" fmla="*/ 61286 h 249766"/>
              <a:gd name="connsiteX217" fmla="*/ 70382 w 356830"/>
              <a:gd name="connsiteY217" fmla="*/ 62628 h 249766"/>
              <a:gd name="connsiteX218" fmla="*/ 70382 w 356830"/>
              <a:gd name="connsiteY218" fmla="*/ 65461 h 249766"/>
              <a:gd name="connsiteX219" fmla="*/ 70382 w 356830"/>
              <a:gd name="connsiteY219" fmla="*/ 68294 h 249766"/>
              <a:gd name="connsiteX220" fmla="*/ 70829 w 356830"/>
              <a:gd name="connsiteY220" fmla="*/ 69338 h 249766"/>
              <a:gd name="connsiteX221" fmla="*/ 72320 w 356830"/>
              <a:gd name="connsiteY221" fmla="*/ 69636 h 249766"/>
              <a:gd name="connsiteX222" fmla="*/ 74706 w 356830"/>
              <a:gd name="connsiteY222" fmla="*/ 69636 h 249766"/>
              <a:gd name="connsiteX223" fmla="*/ 76943 w 356830"/>
              <a:gd name="connsiteY223" fmla="*/ 70382 h 249766"/>
              <a:gd name="connsiteX224" fmla="*/ 78583 w 356830"/>
              <a:gd name="connsiteY224" fmla="*/ 71724 h 249766"/>
              <a:gd name="connsiteX225" fmla="*/ 79180 w 356830"/>
              <a:gd name="connsiteY225" fmla="*/ 73066 h 249766"/>
              <a:gd name="connsiteX226" fmla="*/ 79478 w 356830"/>
              <a:gd name="connsiteY226" fmla="*/ 73961 h 249766"/>
              <a:gd name="connsiteX227" fmla="*/ 78583 w 356830"/>
              <a:gd name="connsiteY227" fmla="*/ 74557 h 249766"/>
              <a:gd name="connsiteX228" fmla="*/ 77390 w 356830"/>
              <a:gd name="connsiteY228" fmla="*/ 76496 h 249766"/>
              <a:gd name="connsiteX229" fmla="*/ 74408 w 356830"/>
              <a:gd name="connsiteY229" fmla="*/ 79031 h 249766"/>
              <a:gd name="connsiteX230" fmla="*/ 70084 w 356830"/>
              <a:gd name="connsiteY230" fmla="*/ 81416 h 249766"/>
              <a:gd name="connsiteX231" fmla="*/ 66803 w 356830"/>
              <a:gd name="connsiteY231" fmla="*/ 84399 h 249766"/>
              <a:gd name="connsiteX232" fmla="*/ 64567 w 356830"/>
              <a:gd name="connsiteY232" fmla="*/ 87828 h 249766"/>
              <a:gd name="connsiteX233" fmla="*/ 61733 w 356830"/>
              <a:gd name="connsiteY233" fmla="*/ 89319 h 249766"/>
              <a:gd name="connsiteX234" fmla="*/ 60839 w 356830"/>
              <a:gd name="connsiteY234" fmla="*/ 90065 h 249766"/>
              <a:gd name="connsiteX235" fmla="*/ 60540 w 356830"/>
              <a:gd name="connsiteY235" fmla="*/ 90960 h 249766"/>
              <a:gd name="connsiteX236" fmla="*/ 62330 w 356830"/>
              <a:gd name="connsiteY236" fmla="*/ 95284 h 249766"/>
              <a:gd name="connsiteX237" fmla="*/ 62926 w 356830"/>
              <a:gd name="connsiteY237" fmla="*/ 98564 h 249766"/>
              <a:gd name="connsiteX238" fmla="*/ 63374 w 356830"/>
              <a:gd name="connsiteY238" fmla="*/ 102591 h 249766"/>
              <a:gd name="connsiteX239" fmla="*/ 63075 w 356830"/>
              <a:gd name="connsiteY239" fmla="*/ 103784 h 249766"/>
              <a:gd name="connsiteX240" fmla="*/ 63075 w 356830"/>
              <a:gd name="connsiteY240" fmla="*/ 108257 h 249766"/>
              <a:gd name="connsiteX241" fmla="*/ 62479 w 356830"/>
              <a:gd name="connsiteY241" fmla="*/ 109599 h 249766"/>
              <a:gd name="connsiteX242" fmla="*/ 62479 w 356830"/>
              <a:gd name="connsiteY242" fmla="*/ 110643 h 249766"/>
              <a:gd name="connsiteX243" fmla="*/ 63224 w 356830"/>
              <a:gd name="connsiteY243" fmla="*/ 111836 h 249766"/>
              <a:gd name="connsiteX244" fmla="*/ 63523 w 356830"/>
              <a:gd name="connsiteY244" fmla="*/ 112880 h 249766"/>
              <a:gd name="connsiteX245" fmla="*/ 62181 w 356830"/>
              <a:gd name="connsiteY245" fmla="*/ 114222 h 249766"/>
              <a:gd name="connsiteX246" fmla="*/ 59795 w 356830"/>
              <a:gd name="connsiteY246" fmla="*/ 115862 h 249766"/>
              <a:gd name="connsiteX247" fmla="*/ 58006 w 356830"/>
              <a:gd name="connsiteY247" fmla="*/ 117204 h 249766"/>
              <a:gd name="connsiteX248" fmla="*/ 57558 w 356830"/>
              <a:gd name="connsiteY248" fmla="*/ 118546 h 249766"/>
              <a:gd name="connsiteX249" fmla="*/ 57558 w 356830"/>
              <a:gd name="connsiteY249" fmla="*/ 119291 h 249766"/>
              <a:gd name="connsiteX250" fmla="*/ 60690 w 356830"/>
              <a:gd name="connsiteY250" fmla="*/ 122125 h 249766"/>
              <a:gd name="connsiteX251" fmla="*/ 61286 w 356830"/>
              <a:gd name="connsiteY251" fmla="*/ 123317 h 249766"/>
              <a:gd name="connsiteX252" fmla="*/ 60839 w 356830"/>
              <a:gd name="connsiteY252" fmla="*/ 126001 h 249766"/>
              <a:gd name="connsiteX253" fmla="*/ 59198 w 356830"/>
              <a:gd name="connsiteY253" fmla="*/ 130475 h 249766"/>
              <a:gd name="connsiteX254" fmla="*/ 57558 w 356830"/>
              <a:gd name="connsiteY254" fmla="*/ 133159 h 249766"/>
              <a:gd name="connsiteX255" fmla="*/ 57260 w 356830"/>
              <a:gd name="connsiteY255" fmla="*/ 133457 h 249766"/>
              <a:gd name="connsiteX256" fmla="*/ 55470 w 356830"/>
              <a:gd name="connsiteY256" fmla="*/ 134203 h 249766"/>
              <a:gd name="connsiteX257" fmla="*/ 46673 w 356830"/>
              <a:gd name="connsiteY257" fmla="*/ 134203 h 249766"/>
              <a:gd name="connsiteX258" fmla="*/ 44585 w 356830"/>
              <a:gd name="connsiteY258" fmla="*/ 134799 h 249766"/>
              <a:gd name="connsiteX259" fmla="*/ 44884 w 356830"/>
              <a:gd name="connsiteY259" fmla="*/ 135396 h 249766"/>
              <a:gd name="connsiteX260" fmla="*/ 46971 w 356830"/>
              <a:gd name="connsiteY260" fmla="*/ 138825 h 249766"/>
              <a:gd name="connsiteX261" fmla="*/ 49208 w 356830"/>
              <a:gd name="connsiteY261" fmla="*/ 140615 h 249766"/>
              <a:gd name="connsiteX262" fmla="*/ 49953 w 356830"/>
              <a:gd name="connsiteY262" fmla="*/ 141062 h 249766"/>
              <a:gd name="connsiteX263" fmla="*/ 50699 w 356830"/>
              <a:gd name="connsiteY263" fmla="*/ 145088 h 249766"/>
              <a:gd name="connsiteX264" fmla="*/ 54278 w 356830"/>
              <a:gd name="connsiteY264" fmla="*/ 151649 h 249766"/>
              <a:gd name="connsiteX265" fmla="*/ 57707 w 356830"/>
              <a:gd name="connsiteY265" fmla="*/ 152544 h 249766"/>
              <a:gd name="connsiteX266" fmla="*/ 58900 w 356830"/>
              <a:gd name="connsiteY266" fmla="*/ 154184 h 249766"/>
              <a:gd name="connsiteX267" fmla="*/ 58900 w 356830"/>
              <a:gd name="connsiteY267" fmla="*/ 156421 h 249766"/>
              <a:gd name="connsiteX268" fmla="*/ 57707 w 356830"/>
              <a:gd name="connsiteY268" fmla="*/ 158956 h 249766"/>
              <a:gd name="connsiteX269" fmla="*/ 55620 w 356830"/>
              <a:gd name="connsiteY269" fmla="*/ 161491 h 249766"/>
              <a:gd name="connsiteX270" fmla="*/ 53085 w 356830"/>
              <a:gd name="connsiteY270" fmla="*/ 163280 h 249766"/>
              <a:gd name="connsiteX271" fmla="*/ 51445 w 356830"/>
              <a:gd name="connsiteY271" fmla="*/ 165069 h 249766"/>
              <a:gd name="connsiteX272" fmla="*/ 51445 w 356830"/>
              <a:gd name="connsiteY272" fmla="*/ 167157 h 249766"/>
              <a:gd name="connsiteX273" fmla="*/ 50848 w 356830"/>
              <a:gd name="connsiteY273" fmla="*/ 169841 h 249766"/>
              <a:gd name="connsiteX274" fmla="*/ 50103 w 356830"/>
              <a:gd name="connsiteY274" fmla="*/ 171929 h 249766"/>
              <a:gd name="connsiteX275" fmla="*/ 50103 w 356830"/>
              <a:gd name="connsiteY275" fmla="*/ 173271 h 249766"/>
              <a:gd name="connsiteX276" fmla="*/ 56067 w 356830"/>
              <a:gd name="connsiteY276" fmla="*/ 182069 h 249766"/>
              <a:gd name="connsiteX277" fmla="*/ 59496 w 356830"/>
              <a:gd name="connsiteY277" fmla="*/ 181621 h 249766"/>
              <a:gd name="connsiteX278" fmla="*/ 59944 w 356830"/>
              <a:gd name="connsiteY278" fmla="*/ 181621 h 249766"/>
              <a:gd name="connsiteX279" fmla="*/ 59348 w 356830"/>
              <a:gd name="connsiteY279" fmla="*/ 183858 h 249766"/>
              <a:gd name="connsiteX280" fmla="*/ 58304 w 356830"/>
              <a:gd name="connsiteY280" fmla="*/ 186244 h 249766"/>
              <a:gd name="connsiteX281" fmla="*/ 56962 w 356830"/>
              <a:gd name="connsiteY281" fmla="*/ 186691 h 249766"/>
              <a:gd name="connsiteX282" fmla="*/ 53979 w 356830"/>
              <a:gd name="connsiteY282" fmla="*/ 187437 h 249766"/>
              <a:gd name="connsiteX283" fmla="*/ 51146 w 356830"/>
              <a:gd name="connsiteY283" fmla="*/ 190568 h 249766"/>
              <a:gd name="connsiteX284" fmla="*/ 48909 w 356830"/>
              <a:gd name="connsiteY284" fmla="*/ 194445 h 249766"/>
              <a:gd name="connsiteX285" fmla="*/ 47269 w 356830"/>
              <a:gd name="connsiteY285" fmla="*/ 196234 h 249766"/>
              <a:gd name="connsiteX286" fmla="*/ 45629 w 356830"/>
              <a:gd name="connsiteY286" fmla="*/ 200708 h 249766"/>
              <a:gd name="connsiteX287" fmla="*/ 45629 w 356830"/>
              <a:gd name="connsiteY287" fmla="*/ 202646 h 249766"/>
              <a:gd name="connsiteX288" fmla="*/ 46524 w 356830"/>
              <a:gd name="connsiteY288" fmla="*/ 205629 h 249766"/>
              <a:gd name="connsiteX289" fmla="*/ 48164 w 356830"/>
              <a:gd name="connsiteY289" fmla="*/ 213532 h 249766"/>
              <a:gd name="connsiteX290" fmla="*/ 54278 w 356830"/>
              <a:gd name="connsiteY290" fmla="*/ 212637 h 249766"/>
              <a:gd name="connsiteX291" fmla="*/ 59496 w 356830"/>
              <a:gd name="connsiteY291" fmla="*/ 212935 h 249766"/>
              <a:gd name="connsiteX292" fmla="*/ 60690 w 356830"/>
              <a:gd name="connsiteY292" fmla="*/ 212488 h 249766"/>
              <a:gd name="connsiteX293" fmla="*/ 62479 w 356830"/>
              <a:gd name="connsiteY293" fmla="*/ 210400 h 249766"/>
              <a:gd name="connsiteX294" fmla="*/ 62479 w 356830"/>
              <a:gd name="connsiteY294" fmla="*/ 211295 h 249766"/>
              <a:gd name="connsiteX295" fmla="*/ 61882 w 356830"/>
              <a:gd name="connsiteY295" fmla="*/ 213084 h 249766"/>
              <a:gd name="connsiteX296" fmla="*/ 72171 w 356830"/>
              <a:gd name="connsiteY296" fmla="*/ 220689 h 249766"/>
              <a:gd name="connsiteX297" fmla="*/ 74706 w 356830"/>
              <a:gd name="connsiteY297" fmla="*/ 224566 h 249766"/>
              <a:gd name="connsiteX298" fmla="*/ 76645 w 356830"/>
              <a:gd name="connsiteY298" fmla="*/ 222180 h 249766"/>
              <a:gd name="connsiteX299" fmla="*/ 79329 w 356830"/>
              <a:gd name="connsiteY299" fmla="*/ 222180 h 249766"/>
              <a:gd name="connsiteX300" fmla="*/ 78136 w 356830"/>
              <a:gd name="connsiteY300" fmla="*/ 222478 h 249766"/>
              <a:gd name="connsiteX301" fmla="*/ 76346 w 356830"/>
              <a:gd name="connsiteY301" fmla="*/ 224119 h 249766"/>
              <a:gd name="connsiteX302" fmla="*/ 74110 w 356830"/>
              <a:gd name="connsiteY302" fmla="*/ 227846 h 249766"/>
              <a:gd name="connsiteX303" fmla="*/ 74855 w 356830"/>
              <a:gd name="connsiteY303" fmla="*/ 230680 h 249766"/>
              <a:gd name="connsiteX304" fmla="*/ 77838 w 356830"/>
              <a:gd name="connsiteY304" fmla="*/ 231873 h 249766"/>
              <a:gd name="connsiteX305" fmla="*/ 78136 w 356830"/>
              <a:gd name="connsiteY305" fmla="*/ 232916 h 249766"/>
              <a:gd name="connsiteX306" fmla="*/ 78136 w 356830"/>
              <a:gd name="connsiteY306" fmla="*/ 234109 h 249766"/>
              <a:gd name="connsiteX307" fmla="*/ 79030 w 356830"/>
              <a:gd name="connsiteY307" fmla="*/ 237241 h 249766"/>
              <a:gd name="connsiteX308" fmla="*/ 80522 w 356830"/>
              <a:gd name="connsiteY308" fmla="*/ 240074 h 249766"/>
              <a:gd name="connsiteX309" fmla="*/ 83951 w 356830"/>
              <a:gd name="connsiteY309" fmla="*/ 244696 h 249766"/>
              <a:gd name="connsiteX310" fmla="*/ 86039 w 356830"/>
              <a:gd name="connsiteY310" fmla="*/ 244696 h 249766"/>
              <a:gd name="connsiteX311" fmla="*/ 90065 w 356830"/>
              <a:gd name="connsiteY311" fmla="*/ 247828 h 249766"/>
              <a:gd name="connsiteX312" fmla="*/ 94837 w 356830"/>
              <a:gd name="connsiteY312" fmla="*/ 249766 h 249766"/>
              <a:gd name="connsiteX313" fmla="*/ 96775 w 356830"/>
              <a:gd name="connsiteY313" fmla="*/ 249319 h 249766"/>
              <a:gd name="connsiteX314" fmla="*/ 99161 w 356830"/>
              <a:gd name="connsiteY314" fmla="*/ 248275 h 249766"/>
              <a:gd name="connsiteX315" fmla="*/ 99608 w 356830"/>
              <a:gd name="connsiteY315" fmla="*/ 245889 h 249766"/>
              <a:gd name="connsiteX316" fmla="*/ 100503 w 356830"/>
              <a:gd name="connsiteY316" fmla="*/ 245591 h 249766"/>
              <a:gd name="connsiteX317" fmla="*/ 101249 w 356830"/>
              <a:gd name="connsiteY317" fmla="*/ 246337 h 249766"/>
              <a:gd name="connsiteX318" fmla="*/ 101845 w 356830"/>
              <a:gd name="connsiteY318" fmla="*/ 246337 h 249766"/>
              <a:gd name="connsiteX319" fmla="*/ 102740 w 356830"/>
              <a:gd name="connsiteY319" fmla="*/ 243205 h 249766"/>
              <a:gd name="connsiteX320" fmla="*/ 105424 w 356830"/>
              <a:gd name="connsiteY320" fmla="*/ 238881 h 249766"/>
              <a:gd name="connsiteX321" fmla="*/ 106915 w 356830"/>
              <a:gd name="connsiteY321" fmla="*/ 237241 h 249766"/>
              <a:gd name="connsiteX322" fmla="*/ 113178 w 356830"/>
              <a:gd name="connsiteY322" fmla="*/ 234855 h 249766"/>
              <a:gd name="connsiteX323" fmla="*/ 120037 w 356830"/>
              <a:gd name="connsiteY323" fmla="*/ 234855 h 249766"/>
              <a:gd name="connsiteX324" fmla="*/ 124510 w 356830"/>
              <a:gd name="connsiteY324" fmla="*/ 230829 h 249766"/>
              <a:gd name="connsiteX325" fmla="*/ 126300 w 356830"/>
              <a:gd name="connsiteY325" fmla="*/ 228592 h 249766"/>
              <a:gd name="connsiteX326" fmla="*/ 128089 w 356830"/>
              <a:gd name="connsiteY326" fmla="*/ 227996 h 249766"/>
              <a:gd name="connsiteX327" fmla="*/ 142255 w 356830"/>
              <a:gd name="connsiteY327" fmla="*/ 226803 h 249766"/>
              <a:gd name="connsiteX328" fmla="*/ 148816 w 356830"/>
              <a:gd name="connsiteY328" fmla="*/ 227250 h 249766"/>
              <a:gd name="connsiteX329" fmla="*/ 152693 w 356830"/>
              <a:gd name="connsiteY329" fmla="*/ 228294 h 249766"/>
              <a:gd name="connsiteX330" fmla="*/ 157166 w 356830"/>
              <a:gd name="connsiteY330" fmla="*/ 226803 h 249766"/>
              <a:gd name="connsiteX331" fmla="*/ 160000 w 356830"/>
              <a:gd name="connsiteY331" fmla="*/ 226803 h 249766"/>
              <a:gd name="connsiteX332" fmla="*/ 166561 w 356830"/>
              <a:gd name="connsiteY332" fmla="*/ 227250 h 249766"/>
              <a:gd name="connsiteX333" fmla="*/ 169543 w 356830"/>
              <a:gd name="connsiteY333" fmla="*/ 228145 h 249766"/>
              <a:gd name="connsiteX334" fmla="*/ 172674 w 356830"/>
              <a:gd name="connsiteY334" fmla="*/ 227101 h 249766"/>
              <a:gd name="connsiteX335" fmla="*/ 174613 w 356830"/>
              <a:gd name="connsiteY335" fmla="*/ 225312 h 249766"/>
              <a:gd name="connsiteX336" fmla="*/ 178340 w 356830"/>
              <a:gd name="connsiteY336" fmla="*/ 224566 h 249766"/>
              <a:gd name="connsiteX337" fmla="*/ 182218 w 356830"/>
              <a:gd name="connsiteY337" fmla="*/ 224864 h 249766"/>
              <a:gd name="connsiteX338" fmla="*/ 185349 w 356830"/>
              <a:gd name="connsiteY338" fmla="*/ 227250 h 249766"/>
              <a:gd name="connsiteX339" fmla="*/ 187287 w 356830"/>
              <a:gd name="connsiteY339" fmla="*/ 226206 h 249766"/>
              <a:gd name="connsiteX340" fmla="*/ 191761 w 356830"/>
              <a:gd name="connsiteY340" fmla="*/ 220838 h 249766"/>
              <a:gd name="connsiteX341" fmla="*/ 195489 w 356830"/>
              <a:gd name="connsiteY341" fmla="*/ 211742 h 249766"/>
              <a:gd name="connsiteX342" fmla="*/ 199664 w 356830"/>
              <a:gd name="connsiteY342" fmla="*/ 206822 h 249766"/>
              <a:gd name="connsiteX343" fmla="*/ 207865 w 356830"/>
              <a:gd name="connsiteY343" fmla="*/ 201304 h 249766"/>
              <a:gd name="connsiteX344" fmla="*/ 218154 w 356830"/>
              <a:gd name="connsiteY344" fmla="*/ 201006 h 249766"/>
              <a:gd name="connsiteX345" fmla="*/ 221137 w 356830"/>
              <a:gd name="connsiteY345" fmla="*/ 200708 h 249766"/>
              <a:gd name="connsiteX346" fmla="*/ 222479 w 356830"/>
              <a:gd name="connsiteY346" fmla="*/ 200260 h 249766"/>
              <a:gd name="connsiteX347" fmla="*/ 223821 w 356830"/>
              <a:gd name="connsiteY347" fmla="*/ 199217 h 249766"/>
              <a:gd name="connsiteX348" fmla="*/ 221137 w 356830"/>
              <a:gd name="connsiteY348" fmla="*/ 196682 h 249766"/>
              <a:gd name="connsiteX349" fmla="*/ 221137 w 356830"/>
              <a:gd name="connsiteY349" fmla="*/ 194892 h 249766"/>
              <a:gd name="connsiteX350" fmla="*/ 222926 w 356830"/>
              <a:gd name="connsiteY350" fmla="*/ 192357 h 249766"/>
              <a:gd name="connsiteX351" fmla="*/ 223224 w 356830"/>
              <a:gd name="connsiteY351" fmla="*/ 191164 h 249766"/>
              <a:gd name="connsiteX352" fmla="*/ 224715 w 356830"/>
              <a:gd name="connsiteY352" fmla="*/ 187735 h 249766"/>
              <a:gd name="connsiteX353" fmla="*/ 225610 w 356830"/>
              <a:gd name="connsiteY353" fmla="*/ 182665 h 249766"/>
              <a:gd name="connsiteX354" fmla="*/ 228145 w 356830"/>
              <a:gd name="connsiteY354" fmla="*/ 181025 h 249766"/>
              <a:gd name="connsiteX355" fmla="*/ 228890 w 356830"/>
              <a:gd name="connsiteY355" fmla="*/ 177446 h 249766"/>
              <a:gd name="connsiteX356" fmla="*/ 232618 w 356830"/>
              <a:gd name="connsiteY356" fmla="*/ 173718 h 249766"/>
              <a:gd name="connsiteX357" fmla="*/ 241267 w 356830"/>
              <a:gd name="connsiteY357" fmla="*/ 168946 h 249766"/>
              <a:gd name="connsiteX358" fmla="*/ 246188 w 356830"/>
              <a:gd name="connsiteY358" fmla="*/ 165368 h 249766"/>
              <a:gd name="connsiteX359" fmla="*/ 247977 w 356830"/>
              <a:gd name="connsiteY359" fmla="*/ 163429 h 249766"/>
              <a:gd name="connsiteX360" fmla="*/ 246784 w 356830"/>
              <a:gd name="connsiteY360" fmla="*/ 161342 h 249766"/>
              <a:gd name="connsiteX361" fmla="*/ 241863 w 356830"/>
              <a:gd name="connsiteY361" fmla="*/ 159254 h 249766"/>
              <a:gd name="connsiteX362" fmla="*/ 239179 w 356830"/>
              <a:gd name="connsiteY362" fmla="*/ 156719 h 249766"/>
              <a:gd name="connsiteX363" fmla="*/ 237241 w 356830"/>
              <a:gd name="connsiteY363" fmla="*/ 153737 h 249766"/>
              <a:gd name="connsiteX364" fmla="*/ 233960 w 356830"/>
              <a:gd name="connsiteY364" fmla="*/ 142404 h 249766"/>
              <a:gd name="connsiteX365" fmla="*/ 233960 w 356830"/>
              <a:gd name="connsiteY365" fmla="*/ 139124 h 249766"/>
              <a:gd name="connsiteX366" fmla="*/ 240671 w 356830"/>
              <a:gd name="connsiteY366" fmla="*/ 127642 h 249766"/>
              <a:gd name="connsiteX367" fmla="*/ 243802 w 356830"/>
              <a:gd name="connsiteY367" fmla="*/ 123168 h 249766"/>
              <a:gd name="connsiteX368" fmla="*/ 246784 w 356830"/>
              <a:gd name="connsiteY368" fmla="*/ 120186 h 249766"/>
              <a:gd name="connsiteX369" fmla="*/ 252152 w 356830"/>
              <a:gd name="connsiteY369" fmla="*/ 113327 h 249766"/>
              <a:gd name="connsiteX370" fmla="*/ 258266 w 356830"/>
              <a:gd name="connsiteY370" fmla="*/ 103784 h 249766"/>
              <a:gd name="connsiteX371" fmla="*/ 259011 w 356830"/>
              <a:gd name="connsiteY371" fmla="*/ 103485 h 249766"/>
              <a:gd name="connsiteX372" fmla="*/ 259906 w 356830"/>
              <a:gd name="connsiteY372" fmla="*/ 103784 h 249766"/>
              <a:gd name="connsiteX373" fmla="*/ 261546 w 356830"/>
              <a:gd name="connsiteY373" fmla="*/ 103187 h 249766"/>
              <a:gd name="connsiteX374" fmla="*/ 265125 w 356830"/>
              <a:gd name="connsiteY374" fmla="*/ 101398 h 249766"/>
              <a:gd name="connsiteX375" fmla="*/ 266020 w 356830"/>
              <a:gd name="connsiteY375" fmla="*/ 100205 h 249766"/>
              <a:gd name="connsiteX376" fmla="*/ 263485 w 356830"/>
              <a:gd name="connsiteY376" fmla="*/ 97521 h 249766"/>
              <a:gd name="connsiteX377" fmla="*/ 261397 w 356830"/>
              <a:gd name="connsiteY377" fmla="*/ 96924 h 249766"/>
              <a:gd name="connsiteX378" fmla="*/ 264081 w 356830"/>
              <a:gd name="connsiteY378" fmla="*/ 94688 h 249766"/>
              <a:gd name="connsiteX379" fmla="*/ 269748 w 356830"/>
              <a:gd name="connsiteY379" fmla="*/ 89170 h 249766"/>
              <a:gd name="connsiteX380" fmla="*/ 274370 w 356830"/>
              <a:gd name="connsiteY380" fmla="*/ 87977 h 249766"/>
              <a:gd name="connsiteX381" fmla="*/ 283914 w 356830"/>
              <a:gd name="connsiteY381" fmla="*/ 84846 h 249766"/>
              <a:gd name="connsiteX382" fmla="*/ 297483 w 356830"/>
              <a:gd name="connsiteY382" fmla="*/ 81864 h 249766"/>
              <a:gd name="connsiteX383" fmla="*/ 299123 w 356830"/>
              <a:gd name="connsiteY383" fmla="*/ 80820 h 249766"/>
              <a:gd name="connsiteX384" fmla="*/ 303447 w 356830"/>
              <a:gd name="connsiteY384" fmla="*/ 76048 h 249766"/>
              <a:gd name="connsiteX385" fmla="*/ 321639 w 356830"/>
              <a:gd name="connsiteY385" fmla="*/ 66207 h 249766"/>
              <a:gd name="connsiteX386" fmla="*/ 325367 w 356830"/>
              <a:gd name="connsiteY386" fmla="*/ 63075 h 249766"/>
              <a:gd name="connsiteX387" fmla="*/ 332376 w 356830"/>
              <a:gd name="connsiteY387" fmla="*/ 130922 h 249766"/>
              <a:gd name="connsiteX388" fmla="*/ 331034 w 356830"/>
              <a:gd name="connsiteY388" fmla="*/ 130624 h 249766"/>
              <a:gd name="connsiteX389" fmla="*/ 328349 w 356830"/>
              <a:gd name="connsiteY389" fmla="*/ 131519 h 249766"/>
              <a:gd name="connsiteX390" fmla="*/ 325815 w 356830"/>
              <a:gd name="connsiteY390" fmla="*/ 130475 h 249766"/>
              <a:gd name="connsiteX391" fmla="*/ 326113 w 356830"/>
              <a:gd name="connsiteY391" fmla="*/ 128984 h 249766"/>
              <a:gd name="connsiteX392" fmla="*/ 327007 w 356830"/>
              <a:gd name="connsiteY392" fmla="*/ 128238 h 249766"/>
              <a:gd name="connsiteX393" fmla="*/ 327007 w 356830"/>
              <a:gd name="connsiteY393" fmla="*/ 127344 h 249766"/>
              <a:gd name="connsiteX394" fmla="*/ 326411 w 356830"/>
              <a:gd name="connsiteY394" fmla="*/ 126747 h 249766"/>
              <a:gd name="connsiteX395" fmla="*/ 326411 w 356830"/>
              <a:gd name="connsiteY395" fmla="*/ 126151 h 249766"/>
              <a:gd name="connsiteX396" fmla="*/ 327157 w 356830"/>
              <a:gd name="connsiteY396" fmla="*/ 124958 h 249766"/>
              <a:gd name="connsiteX397" fmla="*/ 326113 w 356830"/>
              <a:gd name="connsiteY397" fmla="*/ 124659 h 249766"/>
              <a:gd name="connsiteX398" fmla="*/ 319403 w 356830"/>
              <a:gd name="connsiteY398" fmla="*/ 126598 h 249766"/>
              <a:gd name="connsiteX399" fmla="*/ 316271 w 356830"/>
              <a:gd name="connsiteY399" fmla="*/ 128387 h 249766"/>
              <a:gd name="connsiteX400" fmla="*/ 305386 w 356830"/>
              <a:gd name="connsiteY400" fmla="*/ 136141 h 249766"/>
              <a:gd name="connsiteX401" fmla="*/ 305386 w 356830"/>
              <a:gd name="connsiteY401" fmla="*/ 137483 h 249766"/>
              <a:gd name="connsiteX402" fmla="*/ 305982 w 356830"/>
              <a:gd name="connsiteY402" fmla="*/ 138527 h 249766"/>
              <a:gd name="connsiteX403" fmla="*/ 307623 w 356830"/>
              <a:gd name="connsiteY403" fmla="*/ 138825 h 249766"/>
              <a:gd name="connsiteX404" fmla="*/ 308667 w 356830"/>
              <a:gd name="connsiteY404" fmla="*/ 140466 h 249766"/>
              <a:gd name="connsiteX405" fmla="*/ 310605 w 356830"/>
              <a:gd name="connsiteY405" fmla="*/ 138825 h 249766"/>
              <a:gd name="connsiteX406" fmla="*/ 312096 w 356830"/>
              <a:gd name="connsiteY406" fmla="*/ 137931 h 249766"/>
              <a:gd name="connsiteX407" fmla="*/ 313885 w 356830"/>
              <a:gd name="connsiteY407" fmla="*/ 138378 h 249766"/>
              <a:gd name="connsiteX408" fmla="*/ 315078 w 356830"/>
              <a:gd name="connsiteY408" fmla="*/ 139422 h 249766"/>
              <a:gd name="connsiteX409" fmla="*/ 315675 w 356830"/>
              <a:gd name="connsiteY409" fmla="*/ 142702 h 249766"/>
              <a:gd name="connsiteX410" fmla="*/ 316420 w 356830"/>
              <a:gd name="connsiteY410" fmla="*/ 143448 h 249766"/>
              <a:gd name="connsiteX411" fmla="*/ 319104 w 356830"/>
              <a:gd name="connsiteY411" fmla="*/ 144044 h 249766"/>
              <a:gd name="connsiteX412" fmla="*/ 323578 w 356830"/>
              <a:gd name="connsiteY412" fmla="*/ 146132 h 249766"/>
              <a:gd name="connsiteX413" fmla="*/ 325665 w 356830"/>
              <a:gd name="connsiteY413" fmla="*/ 145088 h 249766"/>
              <a:gd name="connsiteX414" fmla="*/ 328051 w 356830"/>
              <a:gd name="connsiteY414" fmla="*/ 143448 h 249766"/>
              <a:gd name="connsiteX415" fmla="*/ 329393 w 356830"/>
              <a:gd name="connsiteY415" fmla="*/ 140615 h 249766"/>
              <a:gd name="connsiteX416" fmla="*/ 330884 w 356830"/>
              <a:gd name="connsiteY416" fmla="*/ 138080 h 249766"/>
              <a:gd name="connsiteX417" fmla="*/ 332674 w 356830"/>
              <a:gd name="connsiteY417" fmla="*/ 135843 h 249766"/>
              <a:gd name="connsiteX418" fmla="*/ 333867 w 356830"/>
              <a:gd name="connsiteY418" fmla="*/ 133606 h 249766"/>
              <a:gd name="connsiteX419" fmla="*/ 333568 w 356830"/>
              <a:gd name="connsiteY419" fmla="*/ 131519 h 249766"/>
              <a:gd name="connsiteX420" fmla="*/ 332226 w 356830"/>
              <a:gd name="connsiteY420" fmla="*/ 131071 h 249766"/>
              <a:gd name="connsiteX421" fmla="*/ 282422 w 356830"/>
              <a:gd name="connsiteY421" fmla="*/ 165069 h 249766"/>
              <a:gd name="connsiteX422" fmla="*/ 280782 w 356830"/>
              <a:gd name="connsiteY422" fmla="*/ 163280 h 249766"/>
              <a:gd name="connsiteX423" fmla="*/ 280335 w 356830"/>
              <a:gd name="connsiteY423" fmla="*/ 164175 h 249766"/>
              <a:gd name="connsiteX424" fmla="*/ 279887 w 356830"/>
              <a:gd name="connsiteY424" fmla="*/ 165069 h 249766"/>
              <a:gd name="connsiteX425" fmla="*/ 279887 w 356830"/>
              <a:gd name="connsiteY425" fmla="*/ 166411 h 249766"/>
              <a:gd name="connsiteX426" fmla="*/ 282572 w 356830"/>
              <a:gd name="connsiteY426" fmla="*/ 166411 h 249766"/>
              <a:gd name="connsiteX427" fmla="*/ 284361 w 356830"/>
              <a:gd name="connsiteY427" fmla="*/ 166859 h 249766"/>
              <a:gd name="connsiteX428" fmla="*/ 284957 w 356830"/>
              <a:gd name="connsiteY428" fmla="*/ 166411 h 249766"/>
              <a:gd name="connsiteX429" fmla="*/ 284957 w 356830"/>
              <a:gd name="connsiteY429" fmla="*/ 165517 h 249766"/>
              <a:gd name="connsiteX430" fmla="*/ 282422 w 356830"/>
              <a:gd name="connsiteY430" fmla="*/ 165219 h 249766"/>
              <a:gd name="connsiteX431" fmla="*/ 284212 w 356830"/>
              <a:gd name="connsiteY431" fmla="*/ 151947 h 249766"/>
              <a:gd name="connsiteX432" fmla="*/ 278545 w 356830"/>
              <a:gd name="connsiteY432" fmla="*/ 153289 h 249766"/>
              <a:gd name="connsiteX433" fmla="*/ 277352 w 356830"/>
              <a:gd name="connsiteY433" fmla="*/ 154930 h 249766"/>
              <a:gd name="connsiteX434" fmla="*/ 277352 w 356830"/>
              <a:gd name="connsiteY434" fmla="*/ 156570 h 249766"/>
              <a:gd name="connsiteX435" fmla="*/ 276159 w 356830"/>
              <a:gd name="connsiteY435" fmla="*/ 156868 h 249766"/>
              <a:gd name="connsiteX436" fmla="*/ 275265 w 356830"/>
              <a:gd name="connsiteY436" fmla="*/ 159105 h 249766"/>
              <a:gd name="connsiteX437" fmla="*/ 276159 w 356830"/>
              <a:gd name="connsiteY437" fmla="*/ 159850 h 249766"/>
              <a:gd name="connsiteX438" fmla="*/ 280186 w 356830"/>
              <a:gd name="connsiteY438" fmla="*/ 160596 h 249766"/>
              <a:gd name="connsiteX439" fmla="*/ 281080 w 356830"/>
              <a:gd name="connsiteY439" fmla="*/ 158657 h 249766"/>
              <a:gd name="connsiteX440" fmla="*/ 282422 w 356830"/>
              <a:gd name="connsiteY440" fmla="*/ 158210 h 249766"/>
              <a:gd name="connsiteX441" fmla="*/ 285852 w 356830"/>
              <a:gd name="connsiteY441" fmla="*/ 154781 h 249766"/>
              <a:gd name="connsiteX442" fmla="*/ 285554 w 356830"/>
              <a:gd name="connsiteY442" fmla="*/ 153289 h 249766"/>
              <a:gd name="connsiteX443" fmla="*/ 284212 w 356830"/>
              <a:gd name="connsiteY443" fmla="*/ 152246 h 249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Lst>
            <a:rect l="l" t="t" r="r" b="b"/>
            <a:pathLst>
              <a:path w="356830" h="249766">
                <a:moveTo>
                  <a:pt x="356681" y="126449"/>
                </a:moveTo>
                <a:lnTo>
                  <a:pt x="354295" y="122721"/>
                </a:lnTo>
                <a:lnTo>
                  <a:pt x="349971" y="121379"/>
                </a:lnTo>
                <a:lnTo>
                  <a:pt x="344603" y="121826"/>
                </a:lnTo>
                <a:lnTo>
                  <a:pt x="344603" y="122721"/>
                </a:lnTo>
                <a:cubicBezTo>
                  <a:pt x="344603" y="122721"/>
                  <a:pt x="344305" y="124659"/>
                  <a:pt x="344305" y="124659"/>
                </a:cubicBezTo>
                <a:lnTo>
                  <a:pt x="344901" y="125256"/>
                </a:lnTo>
                <a:lnTo>
                  <a:pt x="347585" y="125703"/>
                </a:lnTo>
                <a:lnTo>
                  <a:pt x="355637" y="129431"/>
                </a:lnTo>
                <a:lnTo>
                  <a:pt x="356085" y="128984"/>
                </a:lnTo>
                <a:lnTo>
                  <a:pt x="356830" y="127194"/>
                </a:lnTo>
                <a:lnTo>
                  <a:pt x="356830" y="126598"/>
                </a:lnTo>
                <a:close/>
                <a:moveTo>
                  <a:pt x="325815" y="63075"/>
                </a:moveTo>
                <a:lnTo>
                  <a:pt x="328499" y="60391"/>
                </a:lnTo>
                <a:lnTo>
                  <a:pt x="328200" y="55918"/>
                </a:lnTo>
                <a:lnTo>
                  <a:pt x="327902" y="55023"/>
                </a:lnTo>
                <a:lnTo>
                  <a:pt x="326560" y="54278"/>
                </a:lnTo>
                <a:lnTo>
                  <a:pt x="325964" y="53383"/>
                </a:lnTo>
                <a:lnTo>
                  <a:pt x="326411" y="50252"/>
                </a:lnTo>
                <a:lnTo>
                  <a:pt x="327753" y="50252"/>
                </a:lnTo>
                <a:cubicBezTo>
                  <a:pt x="327753" y="50252"/>
                  <a:pt x="330139" y="49208"/>
                  <a:pt x="330139" y="49208"/>
                </a:cubicBezTo>
                <a:lnTo>
                  <a:pt x="329692" y="47418"/>
                </a:lnTo>
                <a:lnTo>
                  <a:pt x="328499" y="46673"/>
                </a:lnTo>
                <a:lnTo>
                  <a:pt x="327753" y="44585"/>
                </a:lnTo>
                <a:lnTo>
                  <a:pt x="326262" y="44585"/>
                </a:lnTo>
                <a:cubicBezTo>
                  <a:pt x="326262" y="44585"/>
                  <a:pt x="323578" y="43989"/>
                  <a:pt x="323578" y="43989"/>
                </a:cubicBezTo>
                <a:lnTo>
                  <a:pt x="321341" y="43392"/>
                </a:lnTo>
                <a:lnTo>
                  <a:pt x="319254" y="43690"/>
                </a:lnTo>
                <a:lnTo>
                  <a:pt x="317315" y="44585"/>
                </a:lnTo>
                <a:lnTo>
                  <a:pt x="315526" y="45182"/>
                </a:lnTo>
                <a:lnTo>
                  <a:pt x="314333" y="45182"/>
                </a:lnTo>
                <a:cubicBezTo>
                  <a:pt x="314333" y="45182"/>
                  <a:pt x="313438" y="45778"/>
                  <a:pt x="313438" y="45778"/>
                </a:cubicBezTo>
                <a:lnTo>
                  <a:pt x="312991" y="46822"/>
                </a:lnTo>
                <a:lnTo>
                  <a:pt x="312991" y="47567"/>
                </a:lnTo>
                <a:cubicBezTo>
                  <a:pt x="312991" y="47567"/>
                  <a:pt x="310754" y="47418"/>
                  <a:pt x="310754" y="47418"/>
                </a:cubicBezTo>
                <a:lnTo>
                  <a:pt x="305684" y="45927"/>
                </a:lnTo>
                <a:lnTo>
                  <a:pt x="301062" y="44883"/>
                </a:lnTo>
                <a:lnTo>
                  <a:pt x="298378" y="46076"/>
                </a:lnTo>
                <a:lnTo>
                  <a:pt x="296588" y="47120"/>
                </a:lnTo>
                <a:lnTo>
                  <a:pt x="295395" y="47120"/>
                </a:lnTo>
                <a:cubicBezTo>
                  <a:pt x="295395" y="47120"/>
                  <a:pt x="294501" y="45778"/>
                  <a:pt x="294501" y="45778"/>
                </a:cubicBezTo>
                <a:lnTo>
                  <a:pt x="293904" y="44734"/>
                </a:lnTo>
                <a:lnTo>
                  <a:pt x="292115" y="43690"/>
                </a:lnTo>
                <a:lnTo>
                  <a:pt x="288089" y="42199"/>
                </a:lnTo>
                <a:lnTo>
                  <a:pt x="287343" y="42199"/>
                </a:lnTo>
                <a:cubicBezTo>
                  <a:pt x="287343" y="42199"/>
                  <a:pt x="284957" y="43840"/>
                  <a:pt x="284957" y="43840"/>
                </a:cubicBezTo>
                <a:lnTo>
                  <a:pt x="283615" y="44287"/>
                </a:lnTo>
                <a:lnTo>
                  <a:pt x="282422" y="44585"/>
                </a:lnTo>
                <a:lnTo>
                  <a:pt x="281378" y="44585"/>
                </a:lnTo>
                <a:cubicBezTo>
                  <a:pt x="281378" y="44585"/>
                  <a:pt x="280782" y="43690"/>
                  <a:pt x="280782" y="43690"/>
                </a:cubicBezTo>
                <a:lnTo>
                  <a:pt x="280782" y="42498"/>
                </a:lnTo>
                <a:cubicBezTo>
                  <a:pt x="280782" y="42498"/>
                  <a:pt x="280633" y="41454"/>
                  <a:pt x="280633" y="41454"/>
                </a:cubicBezTo>
                <a:lnTo>
                  <a:pt x="280633" y="40857"/>
                </a:lnTo>
                <a:cubicBezTo>
                  <a:pt x="280633" y="40857"/>
                  <a:pt x="280782" y="39217"/>
                  <a:pt x="280782" y="39217"/>
                </a:cubicBezTo>
                <a:lnTo>
                  <a:pt x="278694" y="36086"/>
                </a:lnTo>
                <a:lnTo>
                  <a:pt x="277203" y="35489"/>
                </a:lnTo>
                <a:lnTo>
                  <a:pt x="274967" y="35489"/>
                </a:lnTo>
                <a:cubicBezTo>
                  <a:pt x="274967" y="35489"/>
                  <a:pt x="272431" y="34445"/>
                  <a:pt x="272431" y="34445"/>
                </a:cubicBezTo>
                <a:lnTo>
                  <a:pt x="269748" y="33253"/>
                </a:lnTo>
                <a:lnTo>
                  <a:pt x="263336" y="31314"/>
                </a:lnTo>
                <a:lnTo>
                  <a:pt x="261546" y="31016"/>
                </a:lnTo>
                <a:lnTo>
                  <a:pt x="260801" y="31314"/>
                </a:lnTo>
                <a:lnTo>
                  <a:pt x="260353" y="32507"/>
                </a:lnTo>
                <a:lnTo>
                  <a:pt x="260055" y="35787"/>
                </a:lnTo>
                <a:lnTo>
                  <a:pt x="259757" y="36086"/>
                </a:lnTo>
                <a:lnTo>
                  <a:pt x="256775" y="36086"/>
                </a:lnTo>
                <a:cubicBezTo>
                  <a:pt x="256775" y="36086"/>
                  <a:pt x="253047" y="35787"/>
                  <a:pt x="253047" y="35787"/>
                </a:cubicBezTo>
                <a:lnTo>
                  <a:pt x="251407" y="36086"/>
                </a:lnTo>
                <a:lnTo>
                  <a:pt x="249916" y="36086"/>
                </a:lnTo>
                <a:cubicBezTo>
                  <a:pt x="249916" y="36086"/>
                  <a:pt x="248424" y="35191"/>
                  <a:pt x="248424" y="35191"/>
                </a:cubicBezTo>
                <a:lnTo>
                  <a:pt x="242012" y="36235"/>
                </a:lnTo>
                <a:lnTo>
                  <a:pt x="240969" y="35787"/>
                </a:lnTo>
                <a:lnTo>
                  <a:pt x="239477" y="34296"/>
                </a:lnTo>
                <a:lnTo>
                  <a:pt x="237688" y="33103"/>
                </a:lnTo>
                <a:lnTo>
                  <a:pt x="236346" y="32507"/>
                </a:lnTo>
                <a:lnTo>
                  <a:pt x="235153" y="31761"/>
                </a:lnTo>
                <a:lnTo>
                  <a:pt x="234109" y="31761"/>
                </a:lnTo>
                <a:cubicBezTo>
                  <a:pt x="234109" y="31761"/>
                  <a:pt x="232469" y="32358"/>
                  <a:pt x="232469" y="32358"/>
                </a:cubicBezTo>
                <a:lnTo>
                  <a:pt x="230232" y="32656"/>
                </a:lnTo>
                <a:lnTo>
                  <a:pt x="228443" y="32656"/>
                </a:lnTo>
                <a:cubicBezTo>
                  <a:pt x="228443" y="32656"/>
                  <a:pt x="227548" y="32656"/>
                  <a:pt x="227548" y="32656"/>
                </a:cubicBezTo>
                <a:lnTo>
                  <a:pt x="223522" y="28928"/>
                </a:lnTo>
                <a:lnTo>
                  <a:pt x="222926" y="27884"/>
                </a:lnTo>
                <a:lnTo>
                  <a:pt x="220838" y="27586"/>
                </a:lnTo>
                <a:lnTo>
                  <a:pt x="218303" y="27586"/>
                </a:lnTo>
                <a:cubicBezTo>
                  <a:pt x="218303" y="27586"/>
                  <a:pt x="211891" y="25200"/>
                  <a:pt x="211891" y="25200"/>
                </a:cubicBezTo>
                <a:lnTo>
                  <a:pt x="209058" y="23858"/>
                </a:lnTo>
                <a:lnTo>
                  <a:pt x="208611" y="23113"/>
                </a:lnTo>
                <a:lnTo>
                  <a:pt x="208611" y="22516"/>
                </a:lnTo>
                <a:cubicBezTo>
                  <a:pt x="208611" y="22516"/>
                  <a:pt x="208163" y="22516"/>
                  <a:pt x="208163" y="22516"/>
                </a:cubicBezTo>
                <a:lnTo>
                  <a:pt x="207269" y="23560"/>
                </a:lnTo>
                <a:lnTo>
                  <a:pt x="206821" y="24455"/>
                </a:lnTo>
                <a:lnTo>
                  <a:pt x="206225" y="24455"/>
                </a:lnTo>
                <a:cubicBezTo>
                  <a:pt x="206225" y="24455"/>
                  <a:pt x="205330" y="24455"/>
                  <a:pt x="205330" y="24455"/>
                </a:cubicBezTo>
                <a:lnTo>
                  <a:pt x="204435" y="24007"/>
                </a:lnTo>
                <a:lnTo>
                  <a:pt x="203988" y="23411"/>
                </a:lnTo>
                <a:lnTo>
                  <a:pt x="204585" y="22218"/>
                </a:lnTo>
                <a:lnTo>
                  <a:pt x="205479" y="20727"/>
                </a:lnTo>
                <a:lnTo>
                  <a:pt x="205927" y="19087"/>
                </a:lnTo>
                <a:lnTo>
                  <a:pt x="205927" y="17595"/>
                </a:lnTo>
                <a:cubicBezTo>
                  <a:pt x="205927" y="17595"/>
                  <a:pt x="204287" y="16701"/>
                  <a:pt x="204287" y="16701"/>
                </a:cubicBezTo>
                <a:lnTo>
                  <a:pt x="201901" y="16254"/>
                </a:lnTo>
                <a:lnTo>
                  <a:pt x="200111" y="16254"/>
                </a:lnTo>
                <a:cubicBezTo>
                  <a:pt x="200111" y="16254"/>
                  <a:pt x="197874" y="15359"/>
                  <a:pt x="197874" y="15359"/>
                </a:cubicBezTo>
                <a:lnTo>
                  <a:pt x="196831" y="14762"/>
                </a:lnTo>
                <a:lnTo>
                  <a:pt x="195787" y="13122"/>
                </a:lnTo>
                <a:lnTo>
                  <a:pt x="195787" y="11929"/>
                </a:lnTo>
                <a:cubicBezTo>
                  <a:pt x="195787" y="11929"/>
                  <a:pt x="194892" y="12078"/>
                  <a:pt x="194892" y="12078"/>
                </a:cubicBezTo>
                <a:lnTo>
                  <a:pt x="190568" y="13868"/>
                </a:lnTo>
                <a:lnTo>
                  <a:pt x="185200" y="14613"/>
                </a:lnTo>
                <a:lnTo>
                  <a:pt x="181472" y="14613"/>
                </a:lnTo>
                <a:cubicBezTo>
                  <a:pt x="181472" y="14613"/>
                  <a:pt x="174315" y="11631"/>
                  <a:pt x="174315" y="11631"/>
                </a:cubicBezTo>
                <a:lnTo>
                  <a:pt x="167306" y="10289"/>
                </a:lnTo>
                <a:lnTo>
                  <a:pt x="165368" y="10736"/>
                </a:lnTo>
                <a:lnTo>
                  <a:pt x="162833" y="12973"/>
                </a:lnTo>
                <a:lnTo>
                  <a:pt x="152991" y="10289"/>
                </a:lnTo>
                <a:lnTo>
                  <a:pt x="150158" y="8350"/>
                </a:lnTo>
                <a:lnTo>
                  <a:pt x="148070" y="8052"/>
                </a:lnTo>
                <a:lnTo>
                  <a:pt x="143597" y="9394"/>
                </a:lnTo>
                <a:lnTo>
                  <a:pt x="140615" y="8649"/>
                </a:lnTo>
                <a:lnTo>
                  <a:pt x="137334" y="9842"/>
                </a:lnTo>
                <a:lnTo>
                  <a:pt x="129431" y="11482"/>
                </a:lnTo>
                <a:lnTo>
                  <a:pt x="123914" y="11482"/>
                </a:lnTo>
                <a:cubicBezTo>
                  <a:pt x="123914" y="11482"/>
                  <a:pt x="108555" y="8649"/>
                  <a:pt x="108555" y="8649"/>
                </a:cubicBezTo>
                <a:lnTo>
                  <a:pt x="103038" y="7008"/>
                </a:lnTo>
                <a:lnTo>
                  <a:pt x="93793" y="5965"/>
                </a:lnTo>
                <a:lnTo>
                  <a:pt x="89021" y="3877"/>
                </a:lnTo>
                <a:lnTo>
                  <a:pt x="82907" y="5517"/>
                </a:lnTo>
                <a:lnTo>
                  <a:pt x="79180" y="5219"/>
                </a:lnTo>
                <a:lnTo>
                  <a:pt x="72619" y="6114"/>
                </a:lnTo>
                <a:lnTo>
                  <a:pt x="68891" y="5666"/>
                </a:lnTo>
                <a:lnTo>
                  <a:pt x="61435" y="5965"/>
                </a:lnTo>
                <a:lnTo>
                  <a:pt x="57260" y="7008"/>
                </a:lnTo>
                <a:lnTo>
                  <a:pt x="52041" y="5666"/>
                </a:lnTo>
                <a:lnTo>
                  <a:pt x="48462" y="2237"/>
                </a:lnTo>
                <a:lnTo>
                  <a:pt x="45778" y="746"/>
                </a:lnTo>
                <a:lnTo>
                  <a:pt x="43392" y="1193"/>
                </a:lnTo>
                <a:lnTo>
                  <a:pt x="40708" y="0"/>
                </a:lnTo>
                <a:lnTo>
                  <a:pt x="36682" y="1939"/>
                </a:lnTo>
                <a:lnTo>
                  <a:pt x="32656" y="2386"/>
                </a:lnTo>
                <a:lnTo>
                  <a:pt x="29226" y="4623"/>
                </a:lnTo>
                <a:lnTo>
                  <a:pt x="26095" y="6263"/>
                </a:lnTo>
                <a:lnTo>
                  <a:pt x="25200" y="7605"/>
                </a:lnTo>
                <a:lnTo>
                  <a:pt x="26095" y="9096"/>
                </a:lnTo>
                <a:lnTo>
                  <a:pt x="26095" y="11035"/>
                </a:lnTo>
                <a:cubicBezTo>
                  <a:pt x="26095" y="11035"/>
                  <a:pt x="23411" y="12526"/>
                  <a:pt x="23411" y="12526"/>
                </a:cubicBezTo>
                <a:lnTo>
                  <a:pt x="21622" y="12824"/>
                </a:lnTo>
                <a:lnTo>
                  <a:pt x="18639" y="14464"/>
                </a:lnTo>
                <a:lnTo>
                  <a:pt x="15209" y="15210"/>
                </a:lnTo>
                <a:lnTo>
                  <a:pt x="9692" y="14613"/>
                </a:lnTo>
                <a:lnTo>
                  <a:pt x="5666" y="17745"/>
                </a:lnTo>
                <a:lnTo>
                  <a:pt x="3728" y="18639"/>
                </a:lnTo>
                <a:lnTo>
                  <a:pt x="1491" y="19981"/>
                </a:lnTo>
                <a:lnTo>
                  <a:pt x="0" y="24604"/>
                </a:lnTo>
                <a:lnTo>
                  <a:pt x="0" y="26542"/>
                </a:lnTo>
                <a:cubicBezTo>
                  <a:pt x="0" y="26542"/>
                  <a:pt x="1491" y="28779"/>
                  <a:pt x="1491" y="28779"/>
                </a:cubicBezTo>
                <a:lnTo>
                  <a:pt x="2833" y="30270"/>
                </a:lnTo>
                <a:lnTo>
                  <a:pt x="5070" y="31911"/>
                </a:lnTo>
                <a:lnTo>
                  <a:pt x="8052" y="32358"/>
                </a:lnTo>
                <a:lnTo>
                  <a:pt x="7754" y="33402"/>
                </a:lnTo>
                <a:lnTo>
                  <a:pt x="5219" y="36831"/>
                </a:lnTo>
                <a:lnTo>
                  <a:pt x="5219" y="39068"/>
                </a:lnTo>
                <a:cubicBezTo>
                  <a:pt x="5219" y="39068"/>
                  <a:pt x="6412" y="39366"/>
                  <a:pt x="6412" y="39366"/>
                </a:cubicBezTo>
                <a:lnTo>
                  <a:pt x="11034" y="37577"/>
                </a:lnTo>
                <a:lnTo>
                  <a:pt x="11333" y="38919"/>
                </a:lnTo>
                <a:lnTo>
                  <a:pt x="11034" y="40112"/>
                </a:lnTo>
                <a:lnTo>
                  <a:pt x="11034" y="43094"/>
                </a:lnTo>
                <a:cubicBezTo>
                  <a:pt x="11034" y="43094"/>
                  <a:pt x="11929" y="44287"/>
                  <a:pt x="11929" y="44287"/>
                </a:cubicBezTo>
                <a:lnTo>
                  <a:pt x="13122" y="45033"/>
                </a:lnTo>
                <a:lnTo>
                  <a:pt x="12078" y="46822"/>
                </a:lnTo>
                <a:lnTo>
                  <a:pt x="11034" y="47567"/>
                </a:lnTo>
                <a:lnTo>
                  <a:pt x="11034" y="49208"/>
                </a:lnTo>
                <a:cubicBezTo>
                  <a:pt x="11034" y="49208"/>
                  <a:pt x="13122" y="49208"/>
                  <a:pt x="13122" y="49208"/>
                </a:cubicBezTo>
                <a:lnTo>
                  <a:pt x="14166" y="49655"/>
                </a:lnTo>
                <a:lnTo>
                  <a:pt x="12078" y="51743"/>
                </a:lnTo>
                <a:lnTo>
                  <a:pt x="9096" y="55172"/>
                </a:lnTo>
                <a:lnTo>
                  <a:pt x="9394" y="60391"/>
                </a:lnTo>
                <a:lnTo>
                  <a:pt x="10140" y="60988"/>
                </a:lnTo>
                <a:lnTo>
                  <a:pt x="12078" y="60540"/>
                </a:lnTo>
                <a:lnTo>
                  <a:pt x="14613" y="58304"/>
                </a:lnTo>
                <a:lnTo>
                  <a:pt x="16999" y="56813"/>
                </a:lnTo>
                <a:lnTo>
                  <a:pt x="18341" y="56216"/>
                </a:lnTo>
                <a:lnTo>
                  <a:pt x="24008" y="54725"/>
                </a:lnTo>
                <a:lnTo>
                  <a:pt x="25498" y="53979"/>
                </a:lnTo>
                <a:lnTo>
                  <a:pt x="26840" y="53979"/>
                </a:lnTo>
                <a:cubicBezTo>
                  <a:pt x="26840" y="53979"/>
                  <a:pt x="27139" y="54874"/>
                  <a:pt x="27139" y="54874"/>
                </a:cubicBezTo>
                <a:lnTo>
                  <a:pt x="27884" y="56216"/>
                </a:lnTo>
                <a:lnTo>
                  <a:pt x="28779" y="57111"/>
                </a:lnTo>
                <a:lnTo>
                  <a:pt x="29077" y="57856"/>
                </a:lnTo>
                <a:lnTo>
                  <a:pt x="26840" y="60839"/>
                </a:lnTo>
                <a:lnTo>
                  <a:pt x="26542" y="61882"/>
                </a:lnTo>
                <a:lnTo>
                  <a:pt x="27735" y="63821"/>
                </a:lnTo>
                <a:lnTo>
                  <a:pt x="27735" y="64417"/>
                </a:lnTo>
                <a:cubicBezTo>
                  <a:pt x="27735" y="64417"/>
                  <a:pt x="28481" y="64716"/>
                  <a:pt x="28481" y="64716"/>
                </a:cubicBezTo>
                <a:lnTo>
                  <a:pt x="29972" y="64716"/>
                </a:lnTo>
                <a:cubicBezTo>
                  <a:pt x="29972" y="64716"/>
                  <a:pt x="32656" y="63374"/>
                  <a:pt x="32656" y="63374"/>
                </a:cubicBezTo>
                <a:lnTo>
                  <a:pt x="34445" y="62330"/>
                </a:lnTo>
                <a:lnTo>
                  <a:pt x="35042" y="62777"/>
                </a:lnTo>
                <a:lnTo>
                  <a:pt x="40410" y="62181"/>
                </a:lnTo>
                <a:lnTo>
                  <a:pt x="41752" y="62628"/>
                </a:lnTo>
                <a:lnTo>
                  <a:pt x="42647" y="63224"/>
                </a:lnTo>
                <a:lnTo>
                  <a:pt x="45331" y="63970"/>
                </a:lnTo>
                <a:lnTo>
                  <a:pt x="48164" y="63970"/>
                </a:lnTo>
                <a:cubicBezTo>
                  <a:pt x="48164" y="63970"/>
                  <a:pt x="51743" y="63075"/>
                  <a:pt x="51743" y="63075"/>
                </a:cubicBezTo>
                <a:lnTo>
                  <a:pt x="53234" y="62032"/>
                </a:lnTo>
                <a:lnTo>
                  <a:pt x="53532" y="60839"/>
                </a:lnTo>
                <a:lnTo>
                  <a:pt x="53532" y="59944"/>
                </a:lnTo>
                <a:cubicBezTo>
                  <a:pt x="53532" y="59944"/>
                  <a:pt x="54129" y="59347"/>
                  <a:pt x="54129" y="59347"/>
                </a:cubicBezTo>
                <a:lnTo>
                  <a:pt x="54874" y="59049"/>
                </a:lnTo>
                <a:lnTo>
                  <a:pt x="56067" y="59646"/>
                </a:lnTo>
                <a:lnTo>
                  <a:pt x="57856" y="60093"/>
                </a:lnTo>
                <a:lnTo>
                  <a:pt x="62181" y="60093"/>
                </a:lnTo>
                <a:cubicBezTo>
                  <a:pt x="62181" y="60093"/>
                  <a:pt x="63075" y="59646"/>
                  <a:pt x="63075" y="59646"/>
                </a:cubicBezTo>
                <a:lnTo>
                  <a:pt x="64567" y="59646"/>
                </a:lnTo>
                <a:cubicBezTo>
                  <a:pt x="64567" y="59646"/>
                  <a:pt x="66505" y="60690"/>
                  <a:pt x="66505" y="60690"/>
                </a:cubicBezTo>
                <a:lnTo>
                  <a:pt x="68742" y="60391"/>
                </a:lnTo>
                <a:lnTo>
                  <a:pt x="69935" y="61286"/>
                </a:lnTo>
                <a:lnTo>
                  <a:pt x="70382" y="62628"/>
                </a:lnTo>
                <a:lnTo>
                  <a:pt x="70382" y="65461"/>
                </a:lnTo>
                <a:cubicBezTo>
                  <a:pt x="70382" y="65461"/>
                  <a:pt x="70382" y="68294"/>
                  <a:pt x="70382" y="68294"/>
                </a:cubicBezTo>
                <a:lnTo>
                  <a:pt x="70829" y="69338"/>
                </a:lnTo>
                <a:lnTo>
                  <a:pt x="72320" y="69636"/>
                </a:lnTo>
                <a:lnTo>
                  <a:pt x="74706" y="69636"/>
                </a:lnTo>
                <a:cubicBezTo>
                  <a:pt x="74706" y="69636"/>
                  <a:pt x="76943" y="70382"/>
                  <a:pt x="76943" y="70382"/>
                </a:cubicBezTo>
                <a:lnTo>
                  <a:pt x="78583" y="71724"/>
                </a:lnTo>
                <a:lnTo>
                  <a:pt x="79180" y="73066"/>
                </a:lnTo>
                <a:lnTo>
                  <a:pt x="79478" y="73961"/>
                </a:lnTo>
                <a:lnTo>
                  <a:pt x="78583" y="74557"/>
                </a:lnTo>
                <a:lnTo>
                  <a:pt x="77390" y="76496"/>
                </a:lnTo>
                <a:lnTo>
                  <a:pt x="74408" y="79031"/>
                </a:lnTo>
                <a:lnTo>
                  <a:pt x="70084" y="81416"/>
                </a:lnTo>
                <a:lnTo>
                  <a:pt x="66803" y="84399"/>
                </a:lnTo>
                <a:lnTo>
                  <a:pt x="64567" y="87828"/>
                </a:lnTo>
                <a:lnTo>
                  <a:pt x="61733" y="89319"/>
                </a:lnTo>
                <a:lnTo>
                  <a:pt x="60839" y="90065"/>
                </a:lnTo>
                <a:lnTo>
                  <a:pt x="60540" y="90960"/>
                </a:lnTo>
                <a:lnTo>
                  <a:pt x="62330" y="95284"/>
                </a:lnTo>
                <a:lnTo>
                  <a:pt x="62926" y="98564"/>
                </a:lnTo>
                <a:lnTo>
                  <a:pt x="63374" y="102591"/>
                </a:lnTo>
                <a:lnTo>
                  <a:pt x="63075" y="103784"/>
                </a:lnTo>
                <a:lnTo>
                  <a:pt x="63075" y="108257"/>
                </a:lnTo>
                <a:cubicBezTo>
                  <a:pt x="63075" y="108257"/>
                  <a:pt x="62479" y="109599"/>
                  <a:pt x="62479" y="109599"/>
                </a:cubicBezTo>
                <a:lnTo>
                  <a:pt x="62479" y="110643"/>
                </a:lnTo>
                <a:cubicBezTo>
                  <a:pt x="62479" y="110643"/>
                  <a:pt x="63224" y="111836"/>
                  <a:pt x="63224" y="111836"/>
                </a:cubicBezTo>
                <a:lnTo>
                  <a:pt x="63523" y="112880"/>
                </a:lnTo>
                <a:lnTo>
                  <a:pt x="62181" y="114222"/>
                </a:lnTo>
                <a:lnTo>
                  <a:pt x="59795" y="115862"/>
                </a:lnTo>
                <a:lnTo>
                  <a:pt x="58006" y="117204"/>
                </a:lnTo>
                <a:lnTo>
                  <a:pt x="57558" y="118546"/>
                </a:lnTo>
                <a:lnTo>
                  <a:pt x="57558" y="119291"/>
                </a:lnTo>
                <a:cubicBezTo>
                  <a:pt x="57558" y="119291"/>
                  <a:pt x="60690" y="122125"/>
                  <a:pt x="60690" y="122125"/>
                </a:cubicBezTo>
                <a:lnTo>
                  <a:pt x="61286" y="123317"/>
                </a:lnTo>
                <a:lnTo>
                  <a:pt x="60839" y="126001"/>
                </a:lnTo>
                <a:lnTo>
                  <a:pt x="59198" y="130475"/>
                </a:lnTo>
                <a:lnTo>
                  <a:pt x="57558" y="133159"/>
                </a:lnTo>
                <a:lnTo>
                  <a:pt x="57260" y="133457"/>
                </a:lnTo>
                <a:lnTo>
                  <a:pt x="55470" y="134203"/>
                </a:lnTo>
                <a:lnTo>
                  <a:pt x="46673" y="134203"/>
                </a:lnTo>
                <a:cubicBezTo>
                  <a:pt x="46673" y="134203"/>
                  <a:pt x="44585" y="134799"/>
                  <a:pt x="44585" y="134799"/>
                </a:cubicBezTo>
                <a:lnTo>
                  <a:pt x="44884" y="135396"/>
                </a:lnTo>
                <a:lnTo>
                  <a:pt x="46971" y="138825"/>
                </a:lnTo>
                <a:lnTo>
                  <a:pt x="49208" y="140615"/>
                </a:lnTo>
                <a:lnTo>
                  <a:pt x="49953" y="141062"/>
                </a:lnTo>
                <a:lnTo>
                  <a:pt x="50699" y="145088"/>
                </a:lnTo>
                <a:lnTo>
                  <a:pt x="54278" y="151649"/>
                </a:lnTo>
                <a:lnTo>
                  <a:pt x="57707" y="152544"/>
                </a:lnTo>
                <a:lnTo>
                  <a:pt x="58900" y="154184"/>
                </a:lnTo>
                <a:lnTo>
                  <a:pt x="58900" y="156421"/>
                </a:lnTo>
                <a:cubicBezTo>
                  <a:pt x="58900" y="156421"/>
                  <a:pt x="57707" y="158956"/>
                  <a:pt x="57707" y="158956"/>
                </a:cubicBezTo>
                <a:lnTo>
                  <a:pt x="55620" y="161491"/>
                </a:lnTo>
                <a:lnTo>
                  <a:pt x="53085" y="163280"/>
                </a:lnTo>
                <a:lnTo>
                  <a:pt x="51445" y="165069"/>
                </a:lnTo>
                <a:lnTo>
                  <a:pt x="51445" y="167157"/>
                </a:lnTo>
                <a:cubicBezTo>
                  <a:pt x="51445" y="167157"/>
                  <a:pt x="50848" y="169841"/>
                  <a:pt x="50848" y="169841"/>
                </a:cubicBezTo>
                <a:lnTo>
                  <a:pt x="50103" y="171929"/>
                </a:lnTo>
                <a:lnTo>
                  <a:pt x="50103" y="173271"/>
                </a:lnTo>
                <a:cubicBezTo>
                  <a:pt x="50103" y="173271"/>
                  <a:pt x="56067" y="182069"/>
                  <a:pt x="56067" y="182069"/>
                </a:cubicBezTo>
                <a:lnTo>
                  <a:pt x="59496" y="181621"/>
                </a:lnTo>
                <a:lnTo>
                  <a:pt x="59944" y="181621"/>
                </a:lnTo>
                <a:cubicBezTo>
                  <a:pt x="59944" y="181621"/>
                  <a:pt x="59348" y="183858"/>
                  <a:pt x="59348" y="183858"/>
                </a:cubicBezTo>
                <a:lnTo>
                  <a:pt x="58304" y="186244"/>
                </a:lnTo>
                <a:lnTo>
                  <a:pt x="56962" y="186691"/>
                </a:lnTo>
                <a:lnTo>
                  <a:pt x="53979" y="187437"/>
                </a:lnTo>
                <a:lnTo>
                  <a:pt x="51146" y="190568"/>
                </a:lnTo>
                <a:lnTo>
                  <a:pt x="48909" y="194445"/>
                </a:lnTo>
                <a:lnTo>
                  <a:pt x="47269" y="196234"/>
                </a:lnTo>
                <a:lnTo>
                  <a:pt x="45629" y="200708"/>
                </a:lnTo>
                <a:lnTo>
                  <a:pt x="45629" y="202646"/>
                </a:lnTo>
                <a:cubicBezTo>
                  <a:pt x="45629" y="202646"/>
                  <a:pt x="46524" y="205629"/>
                  <a:pt x="46524" y="205629"/>
                </a:cubicBezTo>
                <a:lnTo>
                  <a:pt x="48164" y="213532"/>
                </a:lnTo>
                <a:lnTo>
                  <a:pt x="54278" y="212637"/>
                </a:lnTo>
                <a:lnTo>
                  <a:pt x="59496" y="212935"/>
                </a:lnTo>
                <a:lnTo>
                  <a:pt x="60690" y="212488"/>
                </a:lnTo>
                <a:lnTo>
                  <a:pt x="62479" y="210400"/>
                </a:lnTo>
                <a:lnTo>
                  <a:pt x="62479" y="211295"/>
                </a:lnTo>
                <a:cubicBezTo>
                  <a:pt x="62479" y="211295"/>
                  <a:pt x="61882" y="213084"/>
                  <a:pt x="61882" y="213084"/>
                </a:cubicBezTo>
                <a:lnTo>
                  <a:pt x="72171" y="220689"/>
                </a:lnTo>
                <a:lnTo>
                  <a:pt x="74706" y="224566"/>
                </a:lnTo>
                <a:lnTo>
                  <a:pt x="76645" y="222180"/>
                </a:lnTo>
                <a:lnTo>
                  <a:pt x="79329" y="222180"/>
                </a:lnTo>
                <a:cubicBezTo>
                  <a:pt x="79329" y="222180"/>
                  <a:pt x="78136" y="222478"/>
                  <a:pt x="78136" y="222478"/>
                </a:cubicBezTo>
                <a:lnTo>
                  <a:pt x="76346" y="224119"/>
                </a:lnTo>
                <a:lnTo>
                  <a:pt x="74110" y="227846"/>
                </a:lnTo>
                <a:lnTo>
                  <a:pt x="74855" y="230680"/>
                </a:lnTo>
                <a:lnTo>
                  <a:pt x="77838" y="231873"/>
                </a:lnTo>
                <a:lnTo>
                  <a:pt x="78136" y="232916"/>
                </a:lnTo>
                <a:lnTo>
                  <a:pt x="78136" y="234109"/>
                </a:lnTo>
                <a:cubicBezTo>
                  <a:pt x="78136" y="234109"/>
                  <a:pt x="79030" y="237241"/>
                  <a:pt x="79030" y="237241"/>
                </a:cubicBezTo>
                <a:lnTo>
                  <a:pt x="80522" y="240074"/>
                </a:lnTo>
                <a:lnTo>
                  <a:pt x="83951" y="244696"/>
                </a:lnTo>
                <a:lnTo>
                  <a:pt x="86039" y="244696"/>
                </a:lnTo>
                <a:cubicBezTo>
                  <a:pt x="86039" y="244696"/>
                  <a:pt x="90065" y="247828"/>
                  <a:pt x="90065" y="247828"/>
                </a:cubicBezTo>
                <a:lnTo>
                  <a:pt x="94837" y="249766"/>
                </a:lnTo>
                <a:lnTo>
                  <a:pt x="96775" y="249319"/>
                </a:lnTo>
                <a:lnTo>
                  <a:pt x="99161" y="248275"/>
                </a:lnTo>
                <a:lnTo>
                  <a:pt x="99608" y="245889"/>
                </a:lnTo>
                <a:lnTo>
                  <a:pt x="100503" y="245591"/>
                </a:lnTo>
                <a:lnTo>
                  <a:pt x="101249" y="246337"/>
                </a:lnTo>
                <a:lnTo>
                  <a:pt x="101845" y="246337"/>
                </a:lnTo>
                <a:cubicBezTo>
                  <a:pt x="101845" y="246337"/>
                  <a:pt x="102740" y="243205"/>
                  <a:pt x="102740" y="243205"/>
                </a:cubicBezTo>
                <a:lnTo>
                  <a:pt x="105424" y="238881"/>
                </a:lnTo>
                <a:lnTo>
                  <a:pt x="106915" y="237241"/>
                </a:lnTo>
                <a:lnTo>
                  <a:pt x="113178" y="234855"/>
                </a:lnTo>
                <a:lnTo>
                  <a:pt x="120037" y="234855"/>
                </a:lnTo>
                <a:cubicBezTo>
                  <a:pt x="120037" y="234855"/>
                  <a:pt x="124510" y="230829"/>
                  <a:pt x="124510" y="230829"/>
                </a:cubicBezTo>
                <a:lnTo>
                  <a:pt x="126300" y="228592"/>
                </a:lnTo>
                <a:lnTo>
                  <a:pt x="128089" y="227996"/>
                </a:lnTo>
                <a:lnTo>
                  <a:pt x="142255" y="226803"/>
                </a:lnTo>
                <a:lnTo>
                  <a:pt x="148816" y="227250"/>
                </a:lnTo>
                <a:lnTo>
                  <a:pt x="152693" y="228294"/>
                </a:lnTo>
                <a:lnTo>
                  <a:pt x="157166" y="226803"/>
                </a:lnTo>
                <a:lnTo>
                  <a:pt x="160000" y="226803"/>
                </a:lnTo>
                <a:cubicBezTo>
                  <a:pt x="160000" y="226803"/>
                  <a:pt x="166561" y="227250"/>
                  <a:pt x="166561" y="227250"/>
                </a:cubicBezTo>
                <a:lnTo>
                  <a:pt x="169543" y="228145"/>
                </a:lnTo>
                <a:lnTo>
                  <a:pt x="172674" y="227101"/>
                </a:lnTo>
                <a:lnTo>
                  <a:pt x="174613" y="225312"/>
                </a:lnTo>
                <a:lnTo>
                  <a:pt x="178340" y="224566"/>
                </a:lnTo>
                <a:lnTo>
                  <a:pt x="182218" y="224864"/>
                </a:lnTo>
                <a:lnTo>
                  <a:pt x="185349" y="227250"/>
                </a:lnTo>
                <a:lnTo>
                  <a:pt x="187287" y="226206"/>
                </a:lnTo>
                <a:lnTo>
                  <a:pt x="191761" y="220838"/>
                </a:lnTo>
                <a:lnTo>
                  <a:pt x="195489" y="211742"/>
                </a:lnTo>
                <a:lnTo>
                  <a:pt x="199664" y="206822"/>
                </a:lnTo>
                <a:lnTo>
                  <a:pt x="207865" y="201304"/>
                </a:lnTo>
                <a:lnTo>
                  <a:pt x="218154" y="201006"/>
                </a:lnTo>
                <a:lnTo>
                  <a:pt x="221137" y="200708"/>
                </a:lnTo>
                <a:lnTo>
                  <a:pt x="222479" y="200260"/>
                </a:lnTo>
                <a:lnTo>
                  <a:pt x="223821" y="199217"/>
                </a:lnTo>
                <a:lnTo>
                  <a:pt x="221137" y="196682"/>
                </a:lnTo>
                <a:lnTo>
                  <a:pt x="221137" y="194892"/>
                </a:lnTo>
                <a:cubicBezTo>
                  <a:pt x="221137" y="194892"/>
                  <a:pt x="222926" y="192357"/>
                  <a:pt x="222926" y="192357"/>
                </a:cubicBezTo>
                <a:lnTo>
                  <a:pt x="223224" y="191164"/>
                </a:lnTo>
                <a:lnTo>
                  <a:pt x="224715" y="187735"/>
                </a:lnTo>
                <a:lnTo>
                  <a:pt x="225610" y="182665"/>
                </a:lnTo>
                <a:lnTo>
                  <a:pt x="228145" y="181025"/>
                </a:lnTo>
                <a:lnTo>
                  <a:pt x="228890" y="177446"/>
                </a:lnTo>
                <a:lnTo>
                  <a:pt x="232618" y="173718"/>
                </a:lnTo>
                <a:lnTo>
                  <a:pt x="241267" y="168946"/>
                </a:lnTo>
                <a:lnTo>
                  <a:pt x="246188" y="165368"/>
                </a:lnTo>
                <a:lnTo>
                  <a:pt x="247977" y="163429"/>
                </a:lnTo>
                <a:lnTo>
                  <a:pt x="246784" y="161342"/>
                </a:lnTo>
                <a:lnTo>
                  <a:pt x="241863" y="159254"/>
                </a:lnTo>
                <a:lnTo>
                  <a:pt x="239179" y="156719"/>
                </a:lnTo>
                <a:lnTo>
                  <a:pt x="237241" y="153737"/>
                </a:lnTo>
                <a:lnTo>
                  <a:pt x="233960" y="142404"/>
                </a:lnTo>
                <a:lnTo>
                  <a:pt x="233960" y="139124"/>
                </a:lnTo>
                <a:cubicBezTo>
                  <a:pt x="233960" y="139124"/>
                  <a:pt x="240671" y="127642"/>
                  <a:pt x="240671" y="127642"/>
                </a:cubicBezTo>
                <a:lnTo>
                  <a:pt x="243802" y="123168"/>
                </a:lnTo>
                <a:lnTo>
                  <a:pt x="246784" y="120186"/>
                </a:lnTo>
                <a:lnTo>
                  <a:pt x="252152" y="113327"/>
                </a:lnTo>
                <a:lnTo>
                  <a:pt x="258266" y="103784"/>
                </a:lnTo>
                <a:lnTo>
                  <a:pt x="259011" y="103485"/>
                </a:lnTo>
                <a:lnTo>
                  <a:pt x="259906" y="103784"/>
                </a:lnTo>
                <a:lnTo>
                  <a:pt x="261546" y="103187"/>
                </a:lnTo>
                <a:lnTo>
                  <a:pt x="265125" y="101398"/>
                </a:lnTo>
                <a:lnTo>
                  <a:pt x="266020" y="100205"/>
                </a:lnTo>
                <a:lnTo>
                  <a:pt x="263485" y="97521"/>
                </a:lnTo>
                <a:lnTo>
                  <a:pt x="261397" y="96924"/>
                </a:lnTo>
                <a:lnTo>
                  <a:pt x="264081" y="94688"/>
                </a:lnTo>
                <a:lnTo>
                  <a:pt x="269748" y="89170"/>
                </a:lnTo>
                <a:lnTo>
                  <a:pt x="274370" y="87977"/>
                </a:lnTo>
                <a:lnTo>
                  <a:pt x="283914" y="84846"/>
                </a:lnTo>
                <a:lnTo>
                  <a:pt x="297483" y="81864"/>
                </a:lnTo>
                <a:lnTo>
                  <a:pt x="299123" y="80820"/>
                </a:lnTo>
                <a:lnTo>
                  <a:pt x="303447" y="76048"/>
                </a:lnTo>
                <a:lnTo>
                  <a:pt x="321639" y="66207"/>
                </a:lnTo>
                <a:lnTo>
                  <a:pt x="325367" y="63075"/>
                </a:lnTo>
                <a:close/>
                <a:moveTo>
                  <a:pt x="332376" y="130922"/>
                </a:moveTo>
                <a:lnTo>
                  <a:pt x="331034" y="130624"/>
                </a:lnTo>
                <a:lnTo>
                  <a:pt x="328349" y="131519"/>
                </a:lnTo>
                <a:lnTo>
                  <a:pt x="325815" y="130475"/>
                </a:lnTo>
                <a:lnTo>
                  <a:pt x="326113" y="128984"/>
                </a:lnTo>
                <a:lnTo>
                  <a:pt x="327007" y="128238"/>
                </a:lnTo>
                <a:lnTo>
                  <a:pt x="327007" y="127344"/>
                </a:lnTo>
                <a:cubicBezTo>
                  <a:pt x="327007" y="127344"/>
                  <a:pt x="326411" y="126747"/>
                  <a:pt x="326411" y="126747"/>
                </a:cubicBezTo>
                <a:lnTo>
                  <a:pt x="326411" y="126151"/>
                </a:lnTo>
                <a:cubicBezTo>
                  <a:pt x="326411" y="126151"/>
                  <a:pt x="327157" y="124958"/>
                  <a:pt x="327157" y="124958"/>
                </a:cubicBezTo>
                <a:lnTo>
                  <a:pt x="326113" y="124659"/>
                </a:lnTo>
                <a:lnTo>
                  <a:pt x="319403" y="126598"/>
                </a:lnTo>
                <a:lnTo>
                  <a:pt x="316271" y="128387"/>
                </a:lnTo>
                <a:lnTo>
                  <a:pt x="305386" y="136141"/>
                </a:lnTo>
                <a:lnTo>
                  <a:pt x="305386" y="137483"/>
                </a:lnTo>
                <a:cubicBezTo>
                  <a:pt x="305386" y="137483"/>
                  <a:pt x="305982" y="138527"/>
                  <a:pt x="305982" y="138527"/>
                </a:cubicBezTo>
                <a:lnTo>
                  <a:pt x="307623" y="138825"/>
                </a:lnTo>
                <a:lnTo>
                  <a:pt x="308667" y="140466"/>
                </a:lnTo>
                <a:lnTo>
                  <a:pt x="310605" y="138825"/>
                </a:lnTo>
                <a:lnTo>
                  <a:pt x="312096" y="137931"/>
                </a:lnTo>
                <a:lnTo>
                  <a:pt x="313885" y="138378"/>
                </a:lnTo>
                <a:lnTo>
                  <a:pt x="315078" y="139422"/>
                </a:lnTo>
                <a:lnTo>
                  <a:pt x="315675" y="142702"/>
                </a:lnTo>
                <a:lnTo>
                  <a:pt x="316420" y="143448"/>
                </a:lnTo>
                <a:lnTo>
                  <a:pt x="319104" y="144044"/>
                </a:lnTo>
                <a:lnTo>
                  <a:pt x="323578" y="146132"/>
                </a:lnTo>
                <a:lnTo>
                  <a:pt x="325665" y="145088"/>
                </a:lnTo>
                <a:lnTo>
                  <a:pt x="328051" y="143448"/>
                </a:lnTo>
                <a:lnTo>
                  <a:pt x="329393" y="140615"/>
                </a:lnTo>
                <a:lnTo>
                  <a:pt x="330884" y="138080"/>
                </a:lnTo>
                <a:lnTo>
                  <a:pt x="332674" y="135843"/>
                </a:lnTo>
                <a:lnTo>
                  <a:pt x="333867" y="133606"/>
                </a:lnTo>
                <a:lnTo>
                  <a:pt x="333568" y="131519"/>
                </a:lnTo>
                <a:lnTo>
                  <a:pt x="332226" y="131071"/>
                </a:lnTo>
                <a:close/>
                <a:moveTo>
                  <a:pt x="282422" y="165069"/>
                </a:moveTo>
                <a:lnTo>
                  <a:pt x="280782" y="163280"/>
                </a:lnTo>
                <a:lnTo>
                  <a:pt x="280335" y="164175"/>
                </a:lnTo>
                <a:lnTo>
                  <a:pt x="279887" y="165069"/>
                </a:lnTo>
                <a:lnTo>
                  <a:pt x="279887" y="166411"/>
                </a:lnTo>
                <a:lnTo>
                  <a:pt x="282572" y="166411"/>
                </a:lnTo>
                <a:lnTo>
                  <a:pt x="284361" y="166859"/>
                </a:lnTo>
                <a:lnTo>
                  <a:pt x="284957" y="166411"/>
                </a:lnTo>
                <a:lnTo>
                  <a:pt x="284957" y="165517"/>
                </a:lnTo>
                <a:cubicBezTo>
                  <a:pt x="284957" y="165517"/>
                  <a:pt x="282422" y="165219"/>
                  <a:pt x="282422" y="165219"/>
                </a:cubicBezTo>
                <a:close/>
                <a:moveTo>
                  <a:pt x="284212" y="151947"/>
                </a:moveTo>
                <a:lnTo>
                  <a:pt x="278545" y="153289"/>
                </a:lnTo>
                <a:lnTo>
                  <a:pt x="277352" y="154930"/>
                </a:lnTo>
                <a:lnTo>
                  <a:pt x="277352" y="156570"/>
                </a:lnTo>
                <a:cubicBezTo>
                  <a:pt x="277352" y="156570"/>
                  <a:pt x="276159" y="156868"/>
                  <a:pt x="276159" y="156868"/>
                </a:cubicBezTo>
                <a:lnTo>
                  <a:pt x="275265" y="159105"/>
                </a:lnTo>
                <a:lnTo>
                  <a:pt x="276159" y="159850"/>
                </a:lnTo>
                <a:lnTo>
                  <a:pt x="280186" y="160596"/>
                </a:lnTo>
                <a:lnTo>
                  <a:pt x="281080" y="158657"/>
                </a:lnTo>
                <a:lnTo>
                  <a:pt x="282422" y="158210"/>
                </a:lnTo>
                <a:lnTo>
                  <a:pt x="285852" y="154781"/>
                </a:lnTo>
                <a:lnTo>
                  <a:pt x="285554" y="153289"/>
                </a:lnTo>
                <a:lnTo>
                  <a:pt x="284212" y="152246"/>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0" name="South Sudan__">
            <a:extLst>
              <a:ext uri="{FF2B5EF4-FFF2-40B4-BE49-F238E27FC236}">
                <a16:creationId xmlns:a16="http://schemas.microsoft.com/office/drawing/2014/main" id="{4D1CECE7-4A78-4095-23A7-79074E4E7657}"/>
              </a:ext>
            </a:extLst>
          </p:cNvPr>
          <p:cNvSpPr/>
          <p:nvPr/>
        </p:nvSpPr>
        <p:spPr>
          <a:xfrm>
            <a:off x="6637435" y="3824117"/>
            <a:ext cx="292711" cy="257542"/>
          </a:xfrm>
          <a:custGeom>
            <a:avLst/>
            <a:gdLst>
              <a:gd name="connsiteX0" fmla="*/ 292264 w 292711"/>
              <a:gd name="connsiteY0" fmla="*/ 184752 h 239924"/>
              <a:gd name="connsiteX1" fmla="*/ 289878 w 292711"/>
              <a:gd name="connsiteY1" fmla="*/ 182814 h 239924"/>
              <a:gd name="connsiteX2" fmla="*/ 287791 w 292711"/>
              <a:gd name="connsiteY2" fmla="*/ 180279 h 239924"/>
              <a:gd name="connsiteX3" fmla="*/ 286449 w 292711"/>
              <a:gd name="connsiteY3" fmla="*/ 177446 h 239924"/>
              <a:gd name="connsiteX4" fmla="*/ 285256 w 292711"/>
              <a:gd name="connsiteY4" fmla="*/ 175209 h 239924"/>
              <a:gd name="connsiteX5" fmla="*/ 284510 w 292711"/>
              <a:gd name="connsiteY5" fmla="*/ 170139 h 239924"/>
              <a:gd name="connsiteX6" fmla="*/ 282870 w 292711"/>
              <a:gd name="connsiteY6" fmla="*/ 167008 h 239924"/>
              <a:gd name="connsiteX7" fmla="*/ 281378 w 292711"/>
              <a:gd name="connsiteY7" fmla="*/ 163131 h 239924"/>
              <a:gd name="connsiteX8" fmla="*/ 278993 w 292711"/>
              <a:gd name="connsiteY8" fmla="*/ 155824 h 239924"/>
              <a:gd name="connsiteX9" fmla="*/ 277949 w 292711"/>
              <a:gd name="connsiteY9" fmla="*/ 153289 h 239924"/>
              <a:gd name="connsiteX10" fmla="*/ 276160 w 292711"/>
              <a:gd name="connsiteY10" fmla="*/ 151500 h 239924"/>
              <a:gd name="connsiteX11" fmla="*/ 274072 w 292711"/>
              <a:gd name="connsiteY11" fmla="*/ 150009 h 239924"/>
              <a:gd name="connsiteX12" fmla="*/ 271985 w 292711"/>
              <a:gd name="connsiteY12" fmla="*/ 146728 h 239924"/>
              <a:gd name="connsiteX13" fmla="*/ 266616 w 292711"/>
              <a:gd name="connsiteY13" fmla="*/ 143895 h 239924"/>
              <a:gd name="connsiteX14" fmla="*/ 264529 w 292711"/>
              <a:gd name="connsiteY14" fmla="*/ 141658 h 239924"/>
              <a:gd name="connsiteX15" fmla="*/ 260950 w 292711"/>
              <a:gd name="connsiteY15" fmla="*/ 137781 h 239924"/>
              <a:gd name="connsiteX16" fmla="*/ 260055 w 292711"/>
              <a:gd name="connsiteY16" fmla="*/ 135843 h 239924"/>
              <a:gd name="connsiteX17" fmla="*/ 259906 w 292711"/>
              <a:gd name="connsiteY17" fmla="*/ 133755 h 239924"/>
              <a:gd name="connsiteX18" fmla="*/ 258713 w 292711"/>
              <a:gd name="connsiteY18" fmla="*/ 131966 h 239924"/>
              <a:gd name="connsiteX19" fmla="*/ 256775 w 292711"/>
              <a:gd name="connsiteY19" fmla="*/ 129878 h 239924"/>
              <a:gd name="connsiteX20" fmla="*/ 250512 w 292711"/>
              <a:gd name="connsiteY20" fmla="*/ 125554 h 239924"/>
              <a:gd name="connsiteX21" fmla="*/ 248872 w 292711"/>
              <a:gd name="connsiteY21" fmla="*/ 124958 h 239924"/>
              <a:gd name="connsiteX22" fmla="*/ 246635 w 292711"/>
              <a:gd name="connsiteY22" fmla="*/ 124510 h 239924"/>
              <a:gd name="connsiteX23" fmla="*/ 243354 w 292711"/>
              <a:gd name="connsiteY23" fmla="*/ 124063 h 239924"/>
              <a:gd name="connsiteX24" fmla="*/ 238881 w 292711"/>
              <a:gd name="connsiteY24" fmla="*/ 123019 h 239924"/>
              <a:gd name="connsiteX25" fmla="*/ 235153 w 292711"/>
              <a:gd name="connsiteY25" fmla="*/ 121379 h 239924"/>
              <a:gd name="connsiteX26" fmla="*/ 233364 w 292711"/>
              <a:gd name="connsiteY26" fmla="*/ 120037 h 239924"/>
              <a:gd name="connsiteX27" fmla="*/ 232916 w 292711"/>
              <a:gd name="connsiteY27" fmla="*/ 119291 h 239924"/>
              <a:gd name="connsiteX28" fmla="*/ 233364 w 292711"/>
              <a:gd name="connsiteY28" fmla="*/ 117800 h 239924"/>
              <a:gd name="connsiteX29" fmla="*/ 234706 w 292711"/>
              <a:gd name="connsiteY29" fmla="*/ 115414 h 239924"/>
              <a:gd name="connsiteX30" fmla="*/ 237390 w 292711"/>
              <a:gd name="connsiteY30" fmla="*/ 109599 h 239924"/>
              <a:gd name="connsiteX31" fmla="*/ 239179 w 292711"/>
              <a:gd name="connsiteY31" fmla="*/ 105573 h 239924"/>
              <a:gd name="connsiteX32" fmla="*/ 240372 w 292711"/>
              <a:gd name="connsiteY32" fmla="*/ 104529 h 239924"/>
              <a:gd name="connsiteX33" fmla="*/ 243802 w 292711"/>
              <a:gd name="connsiteY33" fmla="*/ 104231 h 239924"/>
              <a:gd name="connsiteX34" fmla="*/ 247380 w 292711"/>
              <a:gd name="connsiteY34" fmla="*/ 104231 h 239924"/>
              <a:gd name="connsiteX35" fmla="*/ 249916 w 292711"/>
              <a:gd name="connsiteY35" fmla="*/ 104529 h 239924"/>
              <a:gd name="connsiteX36" fmla="*/ 253643 w 292711"/>
              <a:gd name="connsiteY36" fmla="*/ 104678 h 239924"/>
              <a:gd name="connsiteX37" fmla="*/ 258117 w 292711"/>
              <a:gd name="connsiteY37" fmla="*/ 104231 h 239924"/>
              <a:gd name="connsiteX38" fmla="*/ 259757 w 292711"/>
              <a:gd name="connsiteY38" fmla="*/ 102889 h 239924"/>
              <a:gd name="connsiteX39" fmla="*/ 261248 w 292711"/>
              <a:gd name="connsiteY39" fmla="*/ 101547 h 239924"/>
              <a:gd name="connsiteX40" fmla="*/ 261844 w 292711"/>
              <a:gd name="connsiteY40" fmla="*/ 100503 h 239924"/>
              <a:gd name="connsiteX41" fmla="*/ 261994 w 292711"/>
              <a:gd name="connsiteY41" fmla="*/ 97819 h 239924"/>
              <a:gd name="connsiteX42" fmla="*/ 261994 w 292711"/>
              <a:gd name="connsiteY42" fmla="*/ 95880 h 239924"/>
              <a:gd name="connsiteX43" fmla="*/ 261696 w 292711"/>
              <a:gd name="connsiteY43" fmla="*/ 87828 h 239924"/>
              <a:gd name="connsiteX44" fmla="*/ 261546 w 292711"/>
              <a:gd name="connsiteY44" fmla="*/ 82907 h 239924"/>
              <a:gd name="connsiteX45" fmla="*/ 261397 w 292711"/>
              <a:gd name="connsiteY45" fmla="*/ 77390 h 239924"/>
              <a:gd name="connsiteX46" fmla="*/ 261397 w 292711"/>
              <a:gd name="connsiteY46" fmla="*/ 76346 h 239924"/>
              <a:gd name="connsiteX47" fmla="*/ 261248 w 292711"/>
              <a:gd name="connsiteY47" fmla="*/ 76346 h 239924"/>
              <a:gd name="connsiteX48" fmla="*/ 256477 w 292711"/>
              <a:gd name="connsiteY48" fmla="*/ 76197 h 239924"/>
              <a:gd name="connsiteX49" fmla="*/ 256327 w 292711"/>
              <a:gd name="connsiteY49" fmla="*/ 76197 h 239924"/>
              <a:gd name="connsiteX50" fmla="*/ 256327 w 292711"/>
              <a:gd name="connsiteY50" fmla="*/ 76197 h 239924"/>
              <a:gd name="connsiteX51" fmla="*/ 256179 w 292711"/>
              <a:gd name="connsiteY51" fmla="*/ 76048 h 239924"/>
              <a:gd name="connsiteX52" fmla="*/ 256179 w 292711"/>
              <a:gd name="connsiteY52" fmla="*/ 75899 h 239924"/>
              <a:gd name="connsiteX53" fmla="*/ 255880 w 292711"/>
              <a:gd name="connsiteY53" fmla="*/ 75004 h 239924"/>
              <a:gd name="connsiteX54" fmla="*/ 255880 w 292711"/>
              <a:gd name="connsiteY54" fmla="*/ 73811 h 239924"/>
              <a:gd name="connsiteX55" fmla="*/ 256029 w 292711"/>
              <a:gd name="connsiteY55" fmla="*/ 71724 h 239924"/>
              <a:gd name="connsiteX56" fmla="*/ 256477 w 292711"/>
              <a:gd name="connsiteY56" fmla="*/ 69189 h 239924"/>
              <a:gd name="connsiteX57" fmla="*/ 258266 w 292711"/>
              <a:gd name="connsiteY57" fmla="*/ 65759 h 239924"/>
              <a:gd name="connsiteX58" fmla="*/ 258266 w 292711"/>
              <a:gd name="connsiteY58" fmla="*/ 65461 h 239924"/>
              <a:gd name="connsiteX59" fmla="*/ 258266 w 292711"/>
              <a:gd name="connsiteY59" fmla="*/ 65312 h 239924"/>
              <a:gd name="connsiteX60" fmla="*/ 258266 w 292711"/>
              <a:gd name="connsiteY60" fmla="*/ 65014 h 239924"/>
              <a:gd name="connsiteX61" fmla="*/ 258117 w 292711"/>
              <a:gd name="connsiteY61" fmla="*/ 64417 h 239924"/>
              <a:gd name="connsiteX62" fmla="*/ 257968 w 292711"/>
              <a:gd name="connsiteY62" fmla="*/ 63970 h 239924"/>
              <a:gd name="connsiteX63" fmla="*/ 257819 w 292711"/>
              <a:gd name="connsiteY63" fmla="*/ 63075 h 239924"/>
              <a:gd name="connsiteX64" fmla="*/ 258117 w 292711"/>
              <a:gd name="connsiteY64" fmla="*/ 61286 h 239924"/>
              <a:gd name="connsiteX65" fmla="*/ 258266 w 292711"/>
              <a:gd name="connsiteY65" fmla="*/ 60689 h 239924"/>
              <a:gd name="connsiteX66" fmla="*/ 258117 w 292711"/>
              <a:gd name="connsiteY66" fmla="*/ 59944 h 239924"/>
              <a:gd name="connsiteX67" fmla="*/ 257968 w 292711"/>
              <a:gd name="connsiteY67" fmla="*/ 59496 h 239924"/>
              <a:gd name="connsiteX68" fmla="*/ 256924 w 292711"/>
              <a:gd name="connsiteY68" fmla="*/ 56514 h 239924"/>
              <a:gd name="connsiteX69" fmla="*/ 256477 w 292711"/>
              <a:gd name="connsiteY69" fmla="*/ 55918 h 239924"/>
              <a:gd name="connsiteX70" fmla="*/ 244995 w 292711"/>
              <a:gd name="connsiteY70" fmla="*/ 46225 h 239924"/>
              <a:gd name="connsiteX71" fmla="*/ 242907 w 292711"/>
              <a:gd name="connsiteY71" fmla="*/ 43690 h 239924"/>
              <a:gd name="connsiteX72" fmla="*/ 242758 w 292711"/>
              <a:gd name="connsiteY72" fmla="*/ 43392 h 239924"/>
              <a:gd name="connsiteX73" fmla="*/ 242460 w 292711"/>
              <a:gd name="connsiteY73" fmla="*/ 43243 h 239924"/>
              <a:gd name="connsiteX74" fmla="*/ 236644 w 292711"/>
              <a:gd name="connsiteY74" fmla="*/ 41155 h 239924"/>
              <a:gd name="connsiteX75" fmla="*/ 236346 w 292711"/>
              <a:gd name="connsiteY75" fmla="*/ 40857 h 239924"/>
              <a:gd name="connsiteX76" fmla="*/ 236495 w 292711"/>
              <a:gd name="connsiteY76" fmla="*/ 40559 h 239924"/>
              <a:gd name="connsiteX77" fmla="*/ 236644 w 292711"/>
              <a:gd name="connsiteY77" fmla="*/ 40112 h 239924"/>
              <a:gd name="connsiteX78" fmla="*/ 237390 w 292711"/>
              <a:gd name="connsiteY78" fmla="*/ 38919 h 239924"/>
              <a:gd name="connsiteX79" fmla="*/ 237390 w 292711"/>
              <a:gd name="connsiteY79" fmla="*/ 38471 h 239924"/>
              <a:gd name="connsiteX80" fmla="*/ 237539 w 292711"/>
              <a:gd name="connsiteY80" fmla="*/ 38024 h 239924"/>
              <a:gd name="connsiteX81" fmla="*/ 234855 w 292711"/>
              <a:gd name="connsiteY81" fmla="*/ 17446 h 239924"/>
              <a:gd name="connsiteX82" fmla="*/ 234855 w 292711"/>
              <a:gd name="connsiteY82" fmla="*/ 17148 h 239924"/>
              <a:gd name="connsiteX83" fmla="*/ 235004 w 292711"/>
              <a:gd name="connsiteY83" fmla="*/ 16850 h 239924"/>
              <a:gd name="connsiteX84" fmla="*/ 235153 w 292711"/>
              <a:gd name="connsiteY84" fmla="*/ 16701 h 239924"/>
              <a:gd name="connsiteX85" fmla="*/ 235451 w 292711"/>
              <a:gd name="connsiteY85" fmla="*/ 16253 h 239924"/>
              <a:gd name="connsiteX86" fmla="*/ 235750 w 292711"/>
              <a:gd name="connsiteY86" fmla="*/ 15806 h 239924"/>
              <a:gd name="connsiteX87" fmla="*/ 236048 w 292711"/>
              <a:gd name="connsiteY87" fmla="*/ 15060 h 239924"/>
              <a:gd name="connsiteX88" fmla="*/ 236197 w 292711"/>
              <a:gd name="connsiteY88" fmla="*/ 14762 h 239924"/>
              <a:gd name="connsiteX89" fmla="*/ 236495 w 292711"/>
              <a:gd name="connsiteY89" fmla="*/ 11034 h 239924"/>
              <a:gd name="connsiteX90" fmla="*/ 236495 w 292711"/>
              <a:gd name="connsiteY90" fmla="*/ 7754 h 239924"/>
              <a:gd name="connsiteX91" fmla="*/ 238135 w 292711"/>
              <a:gd name="connsiteY91" fmla="*/ 2535 h 239924"/>
              <a:gd name="connsiteX92" fmla="*/ 238285 w 292711"/>
              <a:gd name="connsiteY92" fmla="*/ 149 h 239924"/>
              <a:gd name="connsiteX93" fmla="*/ 225610 w 292711"/>
              <a:gd name="connsiteY93" fmla="*/ 0 h 239924"/>
              <a:gd name="connsiteX94" fmla="*/ 225610 w 292711"/>
              <a:gd name="connsiteY94" fmla="*/ 149 h 239924"/>
              <a:gd name="connsiteX95" fmla="*/ 225610 w 292711"/>
              <a:gd name="connsiteY95" fmla="*/ 298 h 239924"/>
              <a:gd name="connsiteX96" fmla="*/ 225610 w 292711"/>
              <a:gd name="connsiteY96" fmla="*/ 447 h 239924"/>
              <a:gd name="connsiteX97" fmla="*/ 225610 w 292711"/>
              <a:gd name="connsiteY97" fmla="*/ 596 h 239924"/>
              <a:gd name="connsiteX98" fmla="*/ 225610 w 292711"/>
              <a:gd name="connsiteY98" fmla="*/ 1044 h 239924"/>
              <a:gd name="connsiteX99" fmla="*/ 225461 w 292711"/>
              <a:gd name="connsiteY99" fmla="*/ 1640 h 239924"/>
              <a:gd name="connsiteX100" fmla="*/ 225461 w 292711"/>
              <a:gd name="connsiteY100" fmla="*/ 1938 h 239924"/>
              <a:gd name="connsiteX101" fmla="*/ 225461 w 292711"/>
              <a:gd name="connsiteY101" fmla="*/ 2386 h 239924"/>
              <a:gd name="connsiteX102" fmla="*/ 225759 w 292711"/>
              <a:gd name="connsiteY102" fmla="*/ 3579 h 239924"/>
              <a:gd name="connsiteX103" fmla="*/ 226057 w 292711"/>
              <a:gd name="connsiteY103" fmla="*/ 4623 h 239924"/>
              <a:gd name="connsiteX104" fmla="*/ 226057 w 292711"/>
              <a:gd name="connsiteY104" fmla="*/ 4921 h 239924"/>
              <a:gd name="connsiteX105" fmla="*/ 226057 w 292711"/>
              <a:gd name="connsiteY105" fmla="*/ 5219 h 239924"/>
              <a:gd name="connsiteX106" fmla="*/ 226057 w 292711"/>
              <a:gd name="connsiteY106" fmla="*/ 5964 h 239924"/>
              <a:gd name="connsiteX107" fmla="*/ 208611 w 292711"/>
              <a:gd name="connsiteY107" fmla="*/ 5964 h 239924"/>
              <a:gd name="connsiteX108" fmla="*/ 215470 w 292711"/>
              <a:gd name="connsiteY108" fmla="*/ 14017 h 239924"/>
              <a:gd name="connsiteX109" fmla="*/ 215619 w 292711"/>
              <a:gd name="connsiteY109" fmla="*/ 14166 h 239924"/>
              <a:gd name="connsiteX110" fmla="*/ 215619 w 292711"/>
              <a:gd name="connsiteY110" fmla="*/ 14613 h 239924"/>
              <a:gd name="connsiteX111" fmla="*/ 215768 w 292711"/>
              <a:gd name="connsiteY111" fmla="*/ 14911 h 239924"/>
              <a:gd name="connsiteX112" fmla="*/ 215918 w 292711"/>
              <a:gd name="connsiteY112" fmla="*/ 17744 h 239924"/>
              <a:gd name="connsiteX113" fmla="*/ 215470 w 292711"/>
              <a:gd name="connsiteY113" fmla="*/ 22218 h 239924"/>
              <a:gd name="connsiteX114" fmla="*/ 215619 w 292711"/>
              <a:gd name="connsiteY114" fmla="*/ 25200 h 239924"/>
              <a:gd name="connsiteX115" fmla="*/ 215918 w 292711"/>
              <a:gd name="connsiteY115" fmla="*/ 26990 h 239924"/>
              <a:gd name="connsiteX116" fmla="*/ 217856 w 292711"/>
              <a:gd name="connsiteY116" fmla="*/ 30717 h 239924"/>
              <a:gd name="connsiteX117" fmla="*/ 217707 w 292711"/>
              <a:gd name="connsiteY117" fmla="*/ 31463 h 239924"/>
              <a:gd name="connsiteX118" fmla="*/ 217259 w 292711"/>
              <a:gd name="connsiteY118" fmla="*/ 32208 h 239924"/>
              <a:gd name="connsiteX119" fmla="*/ 204883 w 292711"/>
              <a:gd name="connsiteY119" fmla="*/ 43243 h 239924"/>
              <a:gd name="connsiteX120" fmla="*/ 204585 w 292711"/>
              <a:gd name="connsiteY120" fmla="*/ 43690 h 239924"/>
              <a:gd name="connsiteX121" fmla="*/ 202795 w 292711"/>
              <a:gd name="connsiteY121" fmla="*/ 48164 h 239924"/>
              <a:gd name="connsiteX122" fmla="*/ 201155 w 292711"/>
              <a:gd name="connsiteY122" fmla="*/ 50848 h 239924"/>
              <a:gd name="connsiteX123" fmla="*/ 200410 w 292711"/>
              <a:gd name="connsiteY123" fmla="*/ 51593 h 239924"/>
              <a:gd name="connsiteX124" fmla="*/ 197576 w 292711"/>
              <a:gd name="connsiteY124" fmla="*/ 55321 h 239924"/>
              <a:gd name="connsiteX125" fmla="*/ 186244 w 292711"/>
              <a:gd name="connsiteY125" fmla="*/ 66952 h 239924"/>
              <a:gd name="connsiteX126" fmla="*/ 184454 w 292711"/>
              <a:gd name="connsiteY126" fmla="*/ 67698 h 239924"/>
              <a:gd name="connsiteX127" fmla="*/ 178788 w 292711"/>
              <a:gd name="connsiteY127" fmla="*/ 68145 h 239924"/>
              <a:gd name="connsiteX128" fmla="*/ 175806 w 292711"/>
              <a:gd name="connsiteY128" fmla="*/ 68145 h 239924"/>
              <a:gd name="connsiteX129" fmla="*/ 175508 w 292711"/>
              <a:gd name="connsiteY129" fmla="*/ 68294 h 239924"/>
              <a:gd name="connsiteX130" fmla="*/ 174911 w 292711"/>
              <a:gd name="connsiteY130" fmla="*/ 68443 h 239924"/>
              <a:gd name="connsiteX131" fmla="*/ 174613 w 292711"/>
              <a:gd name="connsiteY131" fmla="*/ 68742 h 239924"/>
              <a:gd name="connsiteX132" fmla="*/ 174315 w 292711"/>
              <a:gd name="connsiteY132" fmla="*/ 69040 h 239924"/>
              <a:gd name="connsiteX133" fmla="*/ 173867 w 292711"/>
              <a:gd name="connsiteY133" fmla="*/ 68891 h 239924"/>
              <a:gd name="connsiteX134" fmla="*/ 173420 w 292711"/>
              <a:gd name="connsiteY134" fmla="*/ 68592 h 239924"/>
              <a:gd name="connsiteX135" fmla="*/ 166561 w 292711"/>
              <a:gd name="connsiteY135" fmla="*/ 62031 h 239924"/>
              <a:gd name="connsiteX136" fmla="*/ 154035 w 292711"/>
              <a:gd name="connsiteY136" fmla="*/ 53830 h 239924"/>
              <a:gd name="connsiteX137" fmla="*/ 152842 w 292711"/>
              <a:gd name="connsiteY137" fmla="*/ 54576 h 239924"/>
              <a:gd name="connsiteX138" fmla="*/ 145834 w 292711"/>
              <a:gd name="connsiteY138" fmla="*/ 58154 h 239924"/>
              <a:gd name="connsiteX139" fmla="*/ 144492 w 292711"/>
              <a:gd name="connsiteY139" fmla="*/ 59049 h 239924"/>
              <a:gd name="connsiteX140" fmla="*/ 143597 w 292711"/>
              <a:gd name="connsiteY140" fmla="*/ 59646 h 239924"/>
              <a:gd name="connsiteX141" fmla="*/ 143597 w 292711"/>
              <a:gd name="connsiteY141" fmla="*/ 63672 h 239924"/>
              <a:gd name="connsiteX142" fmla="*/ 142404 w 292711"/>
              <a:gd name="connsiteY142" fmla="*/ 65610 h 239924"/>
              <a:gd name="connsiteX143" fmla="*/ 140168 w 292711"/>
              <a:gd name="connsiteY143" fmla="*/ 67847 h 239924"/>
              <a:gd name="connsiteX144" fmla="*/ 134054 w 292711"/>
              <a:gd name="connsiteY144" fmla="*/ 69189 h 239924"/>
              <a:gd name="connsiteX145" fmla="*/ 130922 w 292711"/>
              <a:gd name="connsiteY145" fmla="*/ 70382 h 239924"/>
              <a:gd name="connsiteX146" fmla="*/ 127642 w 292711"/>
              <a:gd name="connsiteY146" fmla="*/ 72171 h 239924"/>
              <a:gd name="connsiteX147" fmla="*/ 127194 w 292711"/>
              <a:gd name="connsiteY147" fmla="*/ 72619 h 239924"/>
              <a:gd name="connsiteX148" fmla="*/ 127194 w 292711"/>
              <a:gd name="connsiteY148" fmla="*/ 72619 h 239924"/>
              <a:gd name="connsiteX149" fmla="*/ 125852 w 292711"/>
              <a:gd name="connsiteY149" fmla="*/ 73811 h 239924"/>
              <a:gd name="connsiteX150" fmla="*/ 123467 w 292711"/>
              <a:gd name="connsiteY150" fmla="*/ 76346 h 239924"/>
              <a:gd name="connsiteX151" fmla="*/ 123168 w 292711"/>
              <a:gd name="connsiteY151" fmla="*/ 78285 h 239924"/>
              <a:gd name="connsiteX152" fmla="*/ 123616 w 292711"/>
              <a:gd name="connsiteY152" fmla="*/ 80074 h 239924"/>
              <a:gd name="connsiteX153" fmla="*/ 102740 w 292711"/>
              <a:gd name="connsiteY153" fmla="*/ 79925 h 239924"/>
              <a:gd name="connsiteX154" fmla="*/ 101249 w 292711"/>
              <a:gd name="connsiteY154" fmla="*/ 78583 h 239924"/>
              <a:gd name="connsiteX155" fmla="*/ 98415 w 292711"/>
              <a:gd name="connsiteY155" fmla="*/ 72469 h 239924"/>
              <a:gd name="connsiteX156" fmla="*/ 98266 w 292711"/>
              <a:gd name="connsiteY156" fmla="*/ 72469 h 239924"/>
              <a:gd name="connsiteX157" fmla="*/ 96179 w 292711"/>
              <a:gd name="connsiteY157" fmla="*/ 72768 h 239924"/>
              <a:gd name="connsiteX158" fmla="*/ 77092 w 292711"/>
              <a:gd name="connsiteY158" fmla="*/ 72022 h 239924"/>
              <a:gd name="connsiteX159" fmla="*/ 74259 w 292711"/>
              <a:gd name="connsiteY159" fmla="*/ 72768 h 239924"/>
              <a:gd name="connsiteX160" fmla="*/ 68891 w 292711"/>
              <a:gd name="connsiteY160" fmla="*/ 75302 h 239924"/>
              <a:gd name="connsiteX161" fmla="*/ 66058 w 292711"/>
              <a:gd name="connsiteY161" fmla="*/ 75601 h 239924"/>
              <a:gd name="connsiteX162" fmla="*/ 63225 w 292711"/>
              <a:gd name="connsiteY162" fmla="*/ 74557 h 239924"/>
              <a:gd name="connsiteX163" fmla="*/ 53234 w 292711"/>
              <a:gd name="connsiteY163" fmla="*/ 62330 h 239924"/>
              <a:gd name="connsiteX164" fmla="*/ 50997 w 292711"/>
              <a:gd name="connsiteY164" fmla="*/ 60988 h 239924"/>
              <a:gd name="connsiteX165" fmla="*/ 50251 w 292711"/>
              <a:gd name="connsiteY165" fmla="*/ 60093 h 239924"/>
              <a:gd name="connsiteX166" fmla="*/ 48761 w 292711"/>
              <a:gd name="connsiteY166" fmla="*/ 58005 h 239924"/>
              <a:gd name="connsiteX167" fmla="*/ 46673 w 292711"/>
              <a:gd name="connsiteY167" fmla="*/ 56812 h 239924"/>
              <a:gd name="connsiteX168" fmla="*/ 45927 w 292711"/>
              <a:gd name="connsiteY168" fmla="*/ 55918 h 239924"/>
              <a:gd name="connsiteX169" fmla="*/ 45629 w 292711"/>
              <a:gd name="connsiteY169" fmla="*/ 54576 h 239924"/>
              <a:gd name="connsiteX170" fmla="*/ 45778 w 292711"/>
              <a:gd name="connsiteY170" fmla="*/ 51892 h 239924"/>
              <a:gd name="connsiteX171" fmla="*/ 45033 w 292711"/>
              <a:gd name="connsiteY171" fmla="*/ 50251 h 239924"/>
              <a:gd name="connsiteX172" fmla="*/ 43392 w 292711"/>
              <a:gd name="connsiteY172" fmla="*/ 49804 h 239924"/>
              <a:gd name="connsiteX173" fmla="*/ 29972 w 292711"/>
              <a:gd name="connsiteY173" fmla="*/ 52637 h 239924"/>
              <a:gd name="connsiteX174" fmla="*/ 28034 w 292711"/>
              <a:gd name="connsiteY174" fmla="*/ 52339 h 239924"/>
              <a:gd name="connsiteX175" fmla="*/ 25200 w 292711"/>
              <a:gd name="connsiteY175" fmla="*/ 52786 h 239924"/>
              <a:gd name="connsiteX176" fmla="*/ 24156 w 292711"/>
              <a:gd name="connsiteY176" fmla="*/ 53383 h 239924"/>
              <a:gd name="connsiteX177" fmla="*/ 23113 w 292711"/>
              <a:gd name="connsiteY177" fmla="*/ 55023 h 239924"/>
              <a:gd name="connsiteX178" fmla="*/ 22814 w 292711"/>
              <a:gd name="connsiteY178" fmla="*/ 56663 h 239924"/>
              <a:gd name="connsiteX179" fmla="*/ 22814 w 292711"/>
              <a:gd name="connsiteY179" fmla="*/ 58303 h 239924"/>
              <a:gd name="connsiteX180" fmla="*/ 22516 w 292711"/>
              <a:gd name="connsiteY180" fmla="*/ 59944 h 239924"/>
              <a:gd name="connsiteX181" fmla="*/ 21472 w 292711"/>
              <a:gd name="connsiteY181" fmla="*/ 61733 h 239924"/>
              <a:gd name="connsiteX182" fmla="*/ 17596 w 292711"/>
              <a:gd name="connsiteY182" fmla="*/ 65908 h 239924"/>
              <a:gd name="connsiteX183" fmla="*/ 16701 w 292711"/>
              <a:gd name="connsiteY183" fmla="*/ 67698 h 239924"/>
              <a:gd name="connsiteX184" fmla="*/ 16999 w 292711"/>
              <a:gd name="connsiteY184" fmla="*/ 72171 h 239924"/>
              <a:gd name="connsiteX185" fmla="*/ 16701 w 292711"/>
              <a:gd name="connsiteY185" fmla="*/ 74408 h 239924"/>
              <a:gd name="connsiteX186" fmla="*/ 16105 w 292711"/>
              <a:gd name="connsiteY186" fmla="*/ 75601 h 239924"/>
              <a:gd name="connsiteX187" fmla="*/ 14464 w 292711"/>
              <a:gd name="connsiteY187" fmla="*/ 77241 h 239924"/>
              <a:gd name="connsiteX188" fmla="*/ 13868 w 292711"/>
              <a:gd name="connsiteY188" fmla="*/ 78285 h 239924"/>
              <a:gd name="connsiteX189" fmla="*/ 13569 w 292711"/>
              <a:gd name="connsiteY189" fmla="*/ 79627 h 239924"/>
              <a:gd name="connsiteX190" fmla="*/ 13421 w 292711"/>
              <a:gd name="connsiteY190" fmla="*/ 82609 h 239924"/>
              <a:gd name="connsiteX191" fmla="*/ 13122 w 292711"/>
              <a:gd name="connsiteY191" fmla="*/ 84100 h 239924"/>
              <a:gd name="connsiteX192" fmla="*/ 11035 w 292711"/>
              <a:gd name="connsiteY192" fmla="*/ 87530 h 239924"/>
              <a:gd name="connsiteX193" fmla="*/ 10587 w 292711"/>
              <a:gd name="connsiteY193" fmla="*/ 88872 h 239924"/>
              <a:gd name="connsiteX194" fmla="*/ 10438 w 292711"/>
              <a:gd name="connsiteY194" fmla="*/ 91258 h 239924"/>
              <a:gd name="connsiteX195" fmla="*/ 10140 w 292711"/>
              <a:gd name="connsiteY195" fmla="*/ 92152 h 239924"/>
              <a:gd name="connsiteX196" fmla="*/ 4026 w 292711"/>
              <a:gd name="connsiteY196" fmla="*/ 94091 h 239924"/>
              <a:gd name="connsiteX197" fmla="*/ 1789 w 292711"/>
              <a:gd name="connsiteY197" fmla="*/ 95433 h 239924"/>
              <a:gd name="connsiteX198" fmla="*/ 299 w 292711"/>
              <a:gd name="connsiteY198" fmla="*/ 97372 h 239924"/>
              <a:gd name="connsiteX199" fmla="*/ 0 w 292711"/>
              <a:gd name="connsiteY199" fmla="*/ 98117 h 239924"/>
              <a:gd name="connsiteX200" fmla="*/ 1193 w 292711"/>
              <a:gd name="connsiteY200" fmla="*/ 98564 h 239924"/>
              <a:gd name="connsiteX201" fmla="*/ 1939 w 292711"/>
              <a:gd name="connsiteY201" fmla="*/ 99757 h 239924"/>
              <a:gd name="connsiteX202" fmla="*/ 895 w 292711"/>
              <a:gd name="connsiteY202" fmla="*/ 103783 h 239924"/>
              <a:gd name="connsiteX203" fmla="*/ 1640 w 292711"/>
              <a:gd name="connsiteY203" fmla="*/ 106318 h 239924"/>
              <a:gd name="connsiteX204" fmla="*/ 3728 w 292711"/>
              <a:gd name="connsiteY204" fmla="*/ 108406 h 239924"/>
              <a:gd name="connsiteX205" fmla="*/ 5965 w 292711"/>
              <a:gd name="connsiteY205" fmla="*/ 109450 h 239924"/>
              <a:gd name="connsiteX206" fmla="*/ 8052 w 292711"/>
              <a:gd name="connsiteY206" fmla="*/ 109897 h 239924"/>
              <a:gd name="connsiteX207" fmla="*/ 15508 w 292711"/>
              <a:gd name="connsiteY207" fmla="*/ 111239 h 239924"/>
              <a:gd name="connsiteX208" fmla="*/ 18639 w 292711"/>
              <a:gd name="connsiteY208" fmla="*/ 112730 h 239924"/>
              <a:gd name="connsiteX209" fmla="*/ 22666 w 292711"/>
              <a:gd name="connsiteY209" fmla="*/ 117502 h 239924"/>
              <a:gd name="connsiteX210" fmla="*/ 27735 w 292711"/>
              <a:gd name="connsiteY210" fmla="*/ 121826 h 239924"/>
              <a:gd name="connsiteX211" fmla="*/ 28928 w 292711"/>
              <a:gd name="connsiteY211" fmla="*/ 124063 h 239924"/>
              <a:gd name="connsiteX212" fmla="*/ 28779 w 292711"/>
              <a:gd name="connsiteY212" fmla="*/ 126150 h 239924"/>
              <a:gd name="connsiteX213" fmla="*/ 27139 w 292711"/>
              <a:gd name="connsiteY213" fmla="*/ 128685 h 239924"/>
              <a:gd name="connsiteX214" fmla="*/ 27437 w 292711"/>
              <a:gd name="connsiteY214" fmla="*/ 129729 h 239924"/>
              <a:gd name="connsiteX215" fmla="*/ 29823 w 292711"/>
              <a:gd name="connsiteY215" fmla="*/ 132264 h 239924"/>
              <a:gd name="connsiteX216" fmla="*/ 32507 w 292711"/>
              <a:gd name="connsiteY216" fmla="*/ 134799 h 239924"/>
              <a:gd name="connsiteX217" fmla="*/ 37279 w 292711"/>
              <a:gd name="connsiteY217" fmla="*/ 137632 h 239924"/>
              <a:gd name="connsiteX218" fmla="*/ 45778 w 292711"/>
              <a:gd name="connsiteY218" fmla="*/ 142106 h 239924"/>
              <a:gd name="connsiteX219" fmla="*/ 49655 w 292711"/>
              <a:gd name="connsiteY219" fmla="*/ 145088 h 239924"/>
              <a:gd name="connsiteX220" fmla="*/ 50997 w 292711"/>
              <a:gd name="connsiteY220" fmla="*/ 147474 h 239924"/>
              <a:gd name="connsiteX221" fmla="*/ 53234 w 292711"/>
              <a:gd name="connsiteY221" fmla="*/ 149860 h 239924"/>
              <a:gd name="connsiteX222" fmla="*/ 56216 w 292711"/>
              <a:gd name="connsiteY222" fmla="*/ 152245 h 239924"/>
              <a:gd name="connsiteX223" fmla="*/ 58304 w 292711"/>
              <a:gd name="connsiteY223" fmla="*/ 153886 h 239924"/>
              <a:gd name="connsiteX224" fmla="*/ 56812 w 292711"/>
              <a:gd name="connsiteY224" fmla="*/ 158807 h 239924"/>
              <a:gd name="connsiteX225" fmla="*/ 57260 w 292711"/>
              <a:gd name="connsiteY225" fmla="*/ 160447 h 239924"/>
              <a:gd name="connsiteX226" fmla="*/ 58006 w 292711"/>
              <a:gd name="connsiteY226" fmla="*/ 161938 h 239924"/>
              <a:gd name="connsiteX227" fmla="*/ 59795 w 292711"/>
              <a:gd name="connsiteY227" fmla="*/ 163876 h 239924"/>
              <a:gd name="connsiteX228" fmla="*/ 60540 w 292711"/>
              <a:gd name="connsiteY228" fmla="*/ 166262 h 239924"/>
              <a:gd name="connsiteX229" fmla="*/ 62330 w 292711"/>
              <a:gd name="connsiteY229" fmla="*/ 169394 h 239924"/>
              <a:gd name="connsiteX230" fmla="*/ 64417 w 292711"/>
              <a:gd name="connsiteY230" fmla="*/ 170885 h 239924"/>
              <a:gd name="connsiteX231" fmla="*/ 67847 w 292711"/>
              <a:gd name="connsiteY231" fmla="*/ 171332 h 239924"/>
              <a:gd name="connsiteX232" fmla="*/ 69637 w 292711"/>
              <a:gd name="connsiteY232" fmla="*/ 172823 h 239924"/>
              <a:gd name="connsiteX233" fmla="*/ 73514 w 292711"/>
              <a:gd name="connsiteY233" fmla="*/ 175358 h 239924"/>
              <a:gd name="connsiteX234" fmla="*/ 77241 w 292711"/>
              <a:gd name="connsiteY234" fmla="*/ 177446 h 239924"/>
              <a:gd name="connsiteX235" fmla="*/ 78882 w 292711"/>
              <a:gd name="connsiteY235" fmla="*/ 178937 h 239924"/>
              <a:gd name="connsiteX236" fmla="*/ 79776 w 292711"/>
              <a:gd name="connsiteY236" fmla="*/ 180279 h 239924"/>
              <a:gd name="connsiteX237" fmla="*/ 80671 w 292711"/>
              <a:gd name="connsiteY237" fmla="*/ 181770 h 239924"/>
              <a:gd name="connsiteX238" fmla="*/ 81118 w 292711"/>
              <a:gd name="connsiteY238" fmla="*/ 183261 h 239924"/>
              <a:gd name="connsiteX239" fmla="*/ 81118 w 292711"/>
              <a:gd name="connsiteY239" fmla="*/ 186691 h 239924"/>
              <a:gd name="connsiteX240" fmla="*/ 81864 w 292711"/>
              <a:gd name="connsiteY240" fmla="*/ 190717 h 239924"/>
              <a:gd name="connsiteX241" fmla="*/ 83802 w 292711"/>
              <a:gd name="connsiteY241" fmla="*/ 193550 h 239924"/>
              <a:gd name="connsiteX242" fmla="*/ 85741 w 292711"/>
              <a:gd name="connsiteY242" fmla="*/ 195787 h 239924"/>
              <a:gd name="connsiteX243" fmla="*/ 86635 w 292711"/>
              <a:gd name="connsiteY243" fmla="*/ 197576 h 239924"/>
              <a:gd name="connsiteX244" fmla="*/ 87978 w 292711"/>
              <a:gd name="connsiteY244" fmla="*/ 199515 h 239924"/>
              <a:gd name="connsiteX245" fmla="*/ 92600 w 292711"/>
              <a:gd name="connsiteY245" fmla="*/ 202944 h 239924"/>
              <a:gd name="connsiteX246" fmla="*/ 93942 w 292711"/>
              <a:gd name="connsiteY246" fmla="*/ 204734 h 239924"/>
              <a:gd name="connsiteX247" fmla="*/ 95135 w 292711"/>
              <a:gd name="connsiteY247" fmla="*/ 206821 h 239924"/>
              <a:gd name="connsiteX248" fmla="*/ 95881 w 292711"/>
              <a:gd name="connsiteY248" fmla="*/ 208462 h 239924"/>
              <a:gd name="connsiteX249" fmla="*/ 97223 w 292711"/>
              <a:gd name="connsiteY249" fmla="*/ 209654 h 239924"/>
              <a:gd name="connsiteX250" fmla="*/ 99161 w 292711"/>
              <a:gd name="connsiteY250" fmla="*/ 210549 h 239924"/>
              <a:gd name="connsiteX251" fmla="*/ 100801 w 292711"/>
              <a:gd name="connsiteY251" fmla="*/ 211444 h 239924"/>
              <a:gd name="connsiteX252" fmla="*/ 101845 w 292711"/>
              <a:gd name="connsiteY252" fmla="*/ 212935 h 239924"/>
              <a:gd name="connsiteX253" fmla="*/ 103485 w 292711"/>
              <a:gd name="connsiteY253" fmla="*/ 214426 h 239924"/>
              <a:gd name="connsiteX254" fmla="*/ 106468 w 292711"/>
              <a:gd name="connsiteY254" fmla="*/ 216514 h 239924"/>
              <a:gd name="connsiteX255" fmla="*/ 107959 w 292711"/>
              <a:gd name="connsiteY255" fmla="*/ 216514 h 239924"/>
              <a:gd name="connsiteX256" fmla="*/ 109599 w 292711"/>
              <a:gd name="connsiteY256" fmla="*/ 216812 h 239924"/>
              <a:gd name="connsiteX257" fmla="*/ 111090 w 292711"/>
              <a:gd name="connsiteY257" fmla="*/ 217408 h 239924"/>
              <a:gd name="connsiteX258" fmla="*/ 112581 w 292711"/>
              <a:gd name="connsiteY258" fmla="*/ 217110 h 239924"/>
              <a:gd name="connsiteX259" fmla="*/ 115265 w 292711"/>
              <a:gd name="connsiteY259" fmla="*/ 215917 h 239924"/>
              <a:gd name="connsiteX260" fmla="*/ 118248 w 292711"/>
              <a:gd name="connsiteY260" fmla="*/ 213680 h 239924"/>
              <a:gd name="connsiteX261" fmla="*/ 120485 w 292711"/>
              <a:gd name="connsiteY261" fmla="*/ 212189 h 239924"/>
              <a:gd name="connsiteX262" fmla="*/ 126151 w 292711"/>
              <a:gd name="connsiteY262" fmla="*/ 212786 h 239924"/>
              <a:gd name="connsiteX263" fmla="*/ 129282 w 292711"/>
              <a:gd name="connsiteY263" fmla="*/ 213830 h 239924"/>
              <a:gd name="connsiteX264" fmla="*/ 131668 w 292711"/>
              <a:gd name="connsiteY264" fmla="*/ 215470 h 239924"/>
              <a:gd name="connsiteX265" fmla="*/ 133607 w 292711"/>
              <a:gd name="connsiteY265" fmla="*/ 215321 h 239924"/>
              <a:gd name="connsiteX266" fmla="*/ 137782 w 292711"/>
              <a:gd name="connsiteY266" fmla="*/ 212488 h 239924"/>
              <a:gd name="connsiteX267" fmla="*/ 140018 w 292711"/>
              <a:gd name="connsiteY267" fmla="*/ 209356 h 239924"/>
              <a:gd name="connsiteX268" fmla="*/ 142255 w 292711"/>
              <a:gd name="connsiteY268" fmla="*/ 208611 h 239924"/>
              <a:gd name="connsiteX269" fmla="*/ 145536 w 292711"/>
              <a:gd name="connsiteY269" fmla="*/ 209953 h 239924"/>
              <a:gd name="connsiteX270" fmla="*/ 148220 w 292711"/>
              <a:gd name="connsiteY270" fmla="*/ 212935 h 239924"/>
              <a:gd name="connsiteX271" fmla="*/ 150605 w 292711"/>
              <a:gd name="connsiteY271" fmla="*/ 217110 h 239924"/>
              <a:gd name="connsiteX272" fmla="*/ 152246 w 292711"/>
              <a:gd name="connsiteY272" fmla="*/ 218750 h 239924"/>
              <a:gd name="connsiteX273" fmla="*/ 154631 w 292711"/>
              <a:gd name="connsiteY273" fmla="*/ 221136 h 239924"/>
              <a:gd name="connsiteX274" fmla="*/ 159105 w 292711"/>
              <a:gd name="connsiteY274" fmla="*/ 226504 h 239924"/>
              <a:gd name="connsiteX275" fmla="*/ 165070 w 292711"/>
              <a:gd name="connsiteY275" fmla="*/ 229188 h 239924"/>
              <a:gd name="connsiteX276" fmla="*/ 167455 w 292711"/>
              <a:gd name="connsiteY276" fmla="*/ 230530 h 239924"/>
              <a:gd name="connsiteX277" fmla="*/ 168201 w 292711"/>
              <a:gd name="connsiteY277" fmla="*/ 231872 h 239924"/>
              <a:gd name="connsiteX278" fmla="*/ 168648 w 292711"/>
              <a:gd name="connsiteY278" fmla="*/ 233662 h 239924"/>
              <a:gd name="connsiteX279" fmla="*/ 168797 w 292711"/>
              <a:gd name="connsiteY279" fmla="*/ 235600 h 239924"/>
              <a:gd name="connsiteX280" fmla="*/ 169394 w 292711"/>
              <a:gd name="connsiteY280" fmla="*/ 236346 h 239924"/>
              <a:gd name="connsiteX281" fmla="*/ 171034 w 292711"/>
              <a:gd name="connsiteY281" fmla="*/ 236048 h 239924"/>
              <a:gd name="connsiteX282" fmla="*/ 172376 w 292711"/>
              <a:gd name="connsiteY282" fmla="*/ 235749 h 239924"/>
              <a:gd name="connsiteX283" fmla="*/ 174016 w 292711"/>
              <a:gd name="connsiteY283" fmla="*/ 236346 h 239924"/>
              <a:gd name="connsiteX284" fmla="*/ 175060 w 292711"/>
              <a:gd name="connsiteY284" fmla="*/ 237688 h 239924"/>
              <a:gd name="connsiteX285" fmla="*/ 175508 w 292711"/>
              <a:gd name="connsiteY285" fmla="*/ 238732 h 239924"/>
              <a:gd name="connsiteX286" fmla="*/ 176104 w 292711"/>
              <a:gd name="connsiteY286" fmla="*/ 239925 h 239924"/>
              <a:gd name="connsiteX287" fmla="*/ 176850 w 292711"/>
              <a:gd name="connsiteY287" fmla="*/ 238433 h 239924"/>
              <a:gd name="connsiteX288" fmla="*/ 178490 w 292711"/>
              <a:gd name="connsiteY288" fmla="*/ 236048 h 239924"/>
              <a:gd name="connsiteX289" fmla="*/ 181621 w 292711"/>
              <a:gd name="connsiteY289" fmla="*/ 233513 h 239924"/>
              <a:gd name="connsiteX290" fmla="*/ 184305 w 292711"/>
              <a:gd name="connsiteY290" fmla="*/ 231872 h 239924"/>
              <a:gd name="connsiteX291" fmla="*/ 186244 w 292711"/>
              <a:gd name="connsiteY291" fmla="*/ 231872 h 239924"/>
              <a:gd name="connsiteX292" fmla="*/ 189823 w 292711"/>
              <a:gd name="connsiteY292" fmla="*/ 233215 h 239924"/>
              <a:gd name="connsiteX293" fmla="*/ 192954 w 292711"/>
              <a:gd name="connsiteY293" fmla="*/ 234706 h 239924"/>
              <a:gd name="connsiteX294" fmla="*/ 194743 w 292711"/>
              <a:gd name="connsiteY294" fmla="*/ 234855 h 239924"/>
              <a:gd name="connsiteX295" fmla="*/ 196831 w 292711"/>
              <a:gd name="connsiteY295" fmla="*/ 234258 h 239924"/>
              <a:gd name="connsiteX296" fmla="*/ 201304 w 292711"/>
              <a:gd name="connsiteY296" fmla="*/ 231425 h 239924"/>
              <a:gd name="connsiteX297" fmla="*/ 202348 w 292711"/>
              <a:gd name="connsiteY297" fmla="*/ 232320 h 239924"/>
              <a:gd name="connsiteX298" fmla="*/ 203690 w 292711"/>
              <a:gd name="connsiteY298" fmla="*/ 233960 h 239924"/>
              <a:gd name="connsiteX299" fmla="*/ 205181 w 292711"/>
              <a:gd name="connsiteY299" fmla="*/ 236793 h 239924"/>
              <a:gd name="connsiteX300" fmla="*/ 207865 w 292711"/>
              <a:gd name="connsiteY300" fmla="*/ 237986 h 239924"/>
              <a:gd name="connsiteX301" fmla="*/ 209207 w 292711"/>
              <a:gd name="connsiteY301" fmla="*/ 238881 h 239924"/>
              <a:gd name="connsiteX302" fmla="*/ 210251 w 292711"/>
              <a:gd name="connsiteY302" fmla="*/ 239179 h 239924"/>
              <a:gd name="connsiteX303" fmla="*/ 210848 w 292711"/>
              <a:gd name="connsiteY303" fmla="*/ 238881 h 239924"/>
              <a:gd name="connsiteX304" fmla="*/ 211892 w 292711"/>
              <a:gd name="connsiteY304" fmla="*/ 236793 h 239924"/>
              <a:gd name="connsiteX305" fmla="*/ 213084 w 292711"/>
              <a:gd name="connsiteY305" fmla="*/ 235600 h 239924"/>
              <a:gd name="connsiteX306" fmla="*/ 215470 w 292711"/>
              <a:gd name="connsiteY306" fmla="*/ 234109 h 239924"/>
              <a:gd name="connsiteX307" fmla="*/ 220689 w 292711"/>
              <a:gd name="connsiteY307" fmla="*/ 232916 h 239924"/>
              <a:gd name="connsiteX308" fmla="*/ 224417 w 292711"/>
              <a:gd name="connsiteY308" fmla="*/ 232469 h 239924"/>
              <a:gd name="connsiteX309" fmla="*/ 226057 w 292711"/>
              <a:gd name="connsiteY309" fmla="*/ 232320 h 239924"/>
              <a:gd name="connsiteX310" fmla="*/ 228741 w 292711"/>
              <a:gd name="connsiteY310" fmla="*/ 231574 h 239924"/>
              <a:gd name="connsiteX311" fmla="*/ 232916 w 292711"/>
              <a:gd name="connsiteY311" fmla="*/ 229337 h 239924"/>
              <a:gd name="connsiteX312" fmla="*/ 237092 w 292711"/>
              <a:gd name="connsiteY312" fmla="*/ 232171 h 239924"/>
              <a:gd name="connsiteX313" fmla="*/ 241565 w 292711"/>
              <a:gd name="connsiteY313" fmla="*/ 232767 h 239924"/>
              <a:gd name="connsiteX314" fmla="*/ 245890 w 292711"/>
              <a:gd name="connsiteY314" fmla="*/ 232767 h 239924"/>
              <a:gd name="connsiteX315" fmla="*/ 247232 w 292711"/>
              <a:gd name="connsiteY315" fmla="*/ 231872 h 239924"/>
              <a:gd name="connsiteX316" fmla="*/ 247977 w 292711"/>
              <a:gd name="connsiteY316" fmla="*/ 231127 h 239924"/>
              <a:gd name="connsiteX317" fmla="*/ 252451 w 292711"/>
              <a:gd name="connsiteY317" fmla="*/ 226504 h 239924"/>
              <a:gd name="connsiteX318" fmla="*/ 258713 w 292711"/>
              <a:gd name="connsiteY318" fmla="*/ 220092 h 239924"/>
              <a:gd name="connsiteX319" fmla="*/ 263932 w 292711"/>
              <a:gd name="connsiteY319" fmla="*/ 214575 h 239924"/>
              <a:gd name="connsiteX320" fmla="*/ 269300 w 292711"/>
              <a:gd name="connsiteY320" fmla="*/ 209058 h 239924"/>
              <a:gd name="connsiteX321" fmla="*/ 276160 w 292711"/>
              <a:gd name="connsiteY321" fmla="*/ 202050 h 239924"/>
              <a:gd name="connsiteX322" fmla="*/ 282422 w 292711"/>
              <a:gd name="connsiteY322" fmla="*/ 195638 h 239924"/>
              <a:gd name="connsiteX323" fmla="*/ 287791 w 292711"/>
              <a:gd name="connsiteY323" fmla="*/ 190121 h 239924"/>
              <a:gd name="connsiteX324" fmla="*/ 292711 w 292711"/>
              <a:gd name="connsiteY324" fmla="*/ 185200 h 239924"/>
              <a:gd name="connsiteX325" fmla="*/ 292264 w 292711"/>
              <a:gd name="connsiteY325" fmla="*/ 184752 h 23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Lst>
            <a:rect l="l" t="t" r="r" b="b"/>
            <a:pathLst>
              <a:path w="292711" h="239924">
                <a:moveTo>
                  <a:pt x="292264" y="184752"/>
                </a:moveTo>
                <a:lnTo>
                  <a:pt x="289878" y="182814"/>
                </a:lnTo>
                <a:lnTo>
                  <a:pt x="287791" y="180279"/>
                </a:lnTo>
                <a:lnTo>
                  <a:pt x="286449" y="177446"/>
                </a:lnTo>
                <a:lnTo>
                  <a:pt x="285256" y="175209"/>
                </a:lnTo>
                <a:lnTo>
                  <a:pt x="284510" y="170139"/>
                </a:lnTo>
                <a:lnTo>
                  <a:pt x="282870" y="167008"/>
                </a:lnTo>
                <a:lnTo>
                  <a:pt x="281378" y="163131"/>
                </a:lnTo>
                <a:lnTo>
                  <a:pt x="278993" y="155824"/>
                </a:lnTo>
                <a:lnTo>
                  <a:pt x="277949" y="153289"/>
                </a:lnTo>
                <a:lnTo>
                  <a:pt x="276160" y="151500"/>
                </a:lnTo>
                <a:lnTo>
                  <a:pt x="274072" y="150009"/>
                </a:lnTo>
                <a:lnTo>
                  <a:pt x="271985" y="146728"/>
                </a:lnTo>
                <a:lnTo>
                  <a:pt x="266616" y="143895"/>
                </a:lnTo>
                <a:lnTo>
                  <a:pt x="264529" y="141658"/>
                </a:lnTo>
                <a:lnTo>
                  <a:pt x="260950" y="137781"/>
                </a:lnTo>
                <a:lnTo>
                  <a:pt x="260055" y="135843"/>
                </a:lnTo>
                <a:lnTo>
                  <a:pt x="259906" y="133755"/>
                </a:lnTo>
                <a:lnTo>
                  <a:pt x="258713" y="131966"/>
                </a:lnTo>
                <a:lnTo>
                  <a:pt x="256775" y="129878"/>
                </a:lnTo>
                <a:lnTo>
                  <a:pt x="250512" y="125554"/>
                </a:lnTo>
                <a:lnTo>
                  <a:pt x="248872" y="124958"/>
                </a:lnTo>
                <a:lnTo>
                  <a:pt x="246635" y="124510"/>
                </a:lnTo>
                <a:lnTo>
                  <a:pt x="243354" y="124063"/>
                </a:lnTo>
                <a:lnTo>
                  <a:pt x="238881" y="123019"/>
                </a:lnTo>
                <a:lnTo>
                  <a:pt x="235153" y="121379"/>
                </a:lnTo>
                <a:lnTo>
                  <a:pt x="233364" y="120037"/>
                </a:lnTo>
                <a:lnTo>
                  <a:pt x="232916" y="119291"/>
                </a:lnTo>
                <a:lnTo>
                  <a:pt x="233364" y="117800"/>
                </a:lnTo>
                <a:lnTo>
                  <a:pt x="234706" y="115414"/>
                </a:lnTo>
                <a:lnTo>
                  <a:pt x="237390" y="109599"/>
                </a:lnTo>
                <a:lnTo>
                  <a:pt x="239179" y="105573"/>
                </a:lnTo>
                <a:lnTo>
                  <a:pt x="240372" y="104529"/>
                </a:lnTo>
                <a:lnTo>
                  <a:pt x="243802" y="104231"/>
                </a:lnTo>
                <a:lnTo>
                  <a:pt x="247380" y="104231"/>
                </a:lnTo>
                <a:lnTo>
                  <a:pt x="249916" y="104529"/>
                </a:lnTo>
                <a:lnTo>
                  <a:pt x="253643" y="104678"/>
                </a:lnTo>
                <a:lnTo>
                  <a:pt x="258117" y="104231"/>
                </a:lnTo>
                <a:lnTo>
                  <a:pt x="259757" y="102889"/>
                </a:lnTo>
                <a:lnTo>
                  <a:pt x="261248" y="101547"/>
                </a:lnTo>
                <a:lnTo>
                  <a:pt x="261844" y="100503"/>
                </a:lnTo>
                <a:lnTo>
                  <a:pt x="261994" y="97819"/>
                </a:lnTo>
                <a:lnTo>
                  <a:pt x="261994" y="95880"/>
                </a:lnTo>
                <a:lnTo>
                  <a:pt x="261696" y="87828"/>
                </a:lnTo>
                <a:lnTo>
                  <a:pt x="261546" y="82907"/>
                </a:lnTo>
                <a:lnTo>
                  <a:pt x="261397" y="77390"/>
                </a:lnTo>
                <a:lnTo>
                  <a:pt x="261397" y="76346"/>
                </a:lnTo>
                <a:lnTo>
                  <a:pt x="261248" y="76346"/>
                </a:lnTo>
                <a:lnTo>
                  <a:pt x="256477" y="76197"/>
                </a:lnTo>
                <a:lnTo>
                  <a:pt x="256327" y="76197"/>
                </a:lnTo>
                <a:lnTo>
                  <a:pt x="256327" y="76197"/>
                </a:lnTo>
                <a:lnTo>
                  <a:pt x="256179" y="76048"/>
                </a:lnTo>
                <a:lnTo>
                  <a:pt x="256179" y="75899"/>
                </a:lnTo>
                <a:lnTo>
                  <a:pt x="255880" y="75004"/>
                </a:lnTo>
                <a:lnTo>
                  <a:pt x="255880" y="73811"/>
                </a:lnTo>
                <a:lnTo>
                  <a:pt x="256029" y="71724"/>
                </a:lnTo>
                <a:lnTo>
                  <a:pt x="256477" y="69189"/>
                </a:lnTo>
                <a:lnTo>
                  <a:pt x="258266" y="65759"/>
                </a:lnTo>
                <a:lnTo>
                  <a:pt x="258266" y="65461"/>
                </a:lnTo>
                <a:lnTo>
                  <a:pt x="258266" y="65312"/>
                </a:lnTo>
                <a:lnTo>
                  <a:pt x="258266" y="65014"/>
                </a:lnTo>
                <a:lnTo>
                  <a:pt x="258117" y="64417"/>
                </a:lnTo>
                <a:lnTo>
                  <a:pt x="257968" y="63970"/>
                </a:lnTo>
                <a:lnTo>
                  <a:pt x="257819" y="63075"/>
                </a:lnTo>
                <a:lnTo>
                  <a:pt x="258117" y="61286"/>
                </a:lnTo>
                <a:lnTo>
                  <a:pt x="258266" y="60689"/>
                </a:lnTo>
                <a:lnTo>
                  <a:pt x="258117" y="59944"/>
                </a:lnTo>
                <a:lnTo>
                  <a:pt x="257968" y="59496"/>
                </a:lnTo>
                <a:lnTo>
                  <a:pt x="256924" y="56514"/>
                </a:lnTo>
                <a:lnTo>
                  <a:pt x="256477" y="55918"/>
                </a:lnTo>
                <a:lnTo>
                  <a:pt x="244995" y="46225"/>
                </a:lnTo>
                <a:lnTo>
                  <a:pt x="242907" y="43690"/>
                </a:lnTo>
                <a:lnTo>
                  <a:pt x="242758" y="43392"/>
                </a:lnTo>
                <a:lnTo>
                  <a:pt x="242460" y="43243"/>
                </a:lnTo>
                <a:lnTo>
                  <a:pt x="236644" y="41155"/>
                </a:lnTo>
                <a:lnTo>
                  <a:pt x="236346" y="40857"/>
                </a:lnTo>
                <a:lnTo>
                  <a:pt x="236495" y="40559"/>
                </a:lnTo>
                <a:lnTo>
                  <a:pt x="236644" y="40112"/>
                </a:lnTo>
                <a:lnTo>
                  <a:pt x="237390" y="38919"/>
                </a:lnTo>
                <a:lnTo>
                  <a:pt x="237390" y="38471"/>
                </a:lnTo>
                <a:lnTo>
                  <a:pt x="237539" y="38024"/>
                </a:lnTo>
                <a:lnTo>
                  <a:pt x="234855" y="17446"/>
                </a:lnTo>
                <a:lnTo>
                  <a:pt x="234855" y="17148"/>
                </a:lnTo>
                <a:lnTo>
                  <a:pt x="235004" y="16850"/>
                </a:lnTo>
                <a:lnTo>
                  <a:pt x="235153" y="16701"/>
                </a:lnTo>
                <a:lnTo>
                  <a:pt x="235451" y="16253"/>
                </a:lnTo>
                <a:lnTo>
                  <a:pt x="235750" y="15806"/>
                </a:lnTo>
                <a:lnTo>
                  <a:pt x="236048" y="15060"/>
                </a:lnTo>
                <a:lnTo>
                  <a:pt x="236197" y="14762"/>
                </a:lnTo>
                <a:lnTo>
                  <a:pt x="236495" y="11034"/>
                </a:lnTo>
                <a:lnTo>
                  <a:pt x="236495" y="7754"/>
                </a:lnTo>
                <a:lnTo>
                  <a:pt x="238135" y="2535"/>
                </a:lnTo>
                <a:lnTo>
                  <a:pt x="238285" y="149"/>
                </a:lnTo>
                <a:lnTo>
                  <a:pt x="225610" y="0"/>
                </a:lnTo>
                <a:lnTo>
                  <a:pt x="225610" y="149"/>
                </a:lnTo>
                <a:lnTo>
                  <a:pt x="225610" y="298"/>
                </a:lnTo>
                <a:lnTo>
                  <a:pt x="225610" y="447"/>
                </a:lnTo>
                <a:lnTo>
                  <a:pt x="225610" y="596"/>
                </a:lnTo>
                <a:lnTo>
                  <a:pt x="225610" y="1044"/>
                </a:lnTo>
                <a:lnTo>
                  <a:pt x="225461" y="1640"/>
                </a:lnTo>
                <a:lnTo>
                  <a:pt x="225461" y="1938"/>
                </a:lnTo>
                <a:lnTo>
                  <a:pt x="225461" y="2386"/>
                </a:lnTo>
                <a:lnTo>
                  <a:pt x="225759" y="3579"/>
                </a:lnTo>
                <a:lnTo>
                  <a:pt x="226057" y="4623"/>
                </a:lnTo>
                <a:lnTo>
                  <a:pt x="226057" y="4921"/>
                </a:lnTo>
                <a:lnTo>
                  <a:pt x="226057" y="5219"/>
                </a:lnTo>
                <a:lnTo>
                  <a:pt x="226057" y="5964"/>
                </a:lnTo>
                <a:lnTo>
                  <a:pt x="208611" y="5964"/>
                </a:lnTo>
                <a:lnTo>
                  <a:pt x="215470" y="14017"/>
                </a:lnTo>
                <a:lnTo>
                  <a:pt x="215619" y="14166"/>
                </a:lnTo>
                <a:lnTo>
                  <a:pt x="215619" y="14613"/>
                </a:lnTo>
                <a:lnTo>
                  <a:pt x="215768" y="14911"/>
                </a:lnTo>
                <a:lnTo>
                  <a:pt x="215918" y="17744"/>
                </a:lnTo>
                <a:lnTo>
                  <a:pt x="215470" y="22218"/>
                </a:lnTo>
                <a:lnTo>
                  <a:pt x="215619" y="25200"/>
                </a:lnTo>
                <a:lnTo>
                  <a:pt x="215918" y="26990"/>
                </a:lnTo>
                <a:lnTo>
                  <a:pt x="217856" y="30717"/>
                </a:lnTo>
                <a:lnTo>
                  <a:pt x="217707" y="31463"/>
                </a:lnTo>
                <a:lnTo>
                  <a:pt x="217259" y="32208"/>
                </a:lnTo>
                <a:lnTo>
                  <a:pt x="204883" y="43243"/>
                </a:lnTo>
                <a:lnTo>
                  <a:pt x="204585" y="43690"/>
                </a:lnTo>
                <a:lnTo>
                  <a:pt x="202795" y="48164"/>
                </a:lnTo>
                <a:lnTo>
                  <a:pt x="201155" y="50848"/>
                </a:lnTo>
                <a:lnTo>
                  <a:pt x="200410" y="51593"/>
                </a:lnTo>
                <a:lnTo>
                  <a:pt x="197576" y="55321"/>
                </a:lnTo>
                <a:lnTo>
                  <a:pt x="186244" y="66952"/>
                </a:lnTo>
                <a:lnTo>
                  <a:pt x="184454" y="67698"/>
                </a:lnTo>
                <a:lnTo>
                  <a:pt x="178788" y="68145"/>
                </a:lnTo>
                <a:lnTo>
                  <a:pt x="175806" y="68145"/>
                </a:lnTo>
                <a:lnTo>
                  <a:pt x="175508" y="68294"/>
                </a:lnTo>
                <a:lnTo>
                  <a:pt x="174911" y="68443"/>
                </a:lnTo>
                <a:lnTo>
                  <a:pt x="174613" y="68742"/>
                </a:lnTo>
                <a:lnTo>
                  <a:pt x="174315" y="69040"/>
                </a:lnTo>
                <a:lnTo>
                  <a:pt x="173867" y="68891"/>
                </a:lnTo>
                <a:lnTo>
                  <a:pt x="173420" y="68592"/>
                </a:lnTo>
                <a:lnTo>
                  <a:pt x="166561" y="62031"/>
                </a:lnTo>
                <a:lnTo>
                  <a:pt x="154035" y="53830"/>
                </a:lnTo>
                <a:lnTo>
                  <a:pt x="152842" y="54576"/>
                </a:lnTo>
                <a:lnTo>
                  <a:pt x="145834" y="58154"/>
                </a:lnTo>
                <a:lnTo>
                  <a:pt x="144492" y="59049"/>
                </a:lnTo>
                <a:lnTo>
                  <a:pt x="143597" y="59646"/>
                </a:lnTo>
                <a:lnTo>
                  <a:pt x="143597" y="63672"/>
                </a:lnTo>
                <a:lnTo>
                  <a:pt x="142404" y="65610"/>
                </a:lnTo>
                <a:lnTo>
                  <a:pt x="140168" y="67847"/>
                </a:lnTo>
                <a:lnTo>
                  <a:pt x="134054" y="69189"/>
                </a:lnTo>
                <a:lnTo>
                  <a:pt x="130922" y="70382"/>
                </a:lnTo>
                <a:lnTo>
                  <a:pt x="127642" y="72171"/>
                </a:lnTo>
                <a:lnTo>
                  <a:pt x="127194" y="72619"/>
                </a:lnTo>
                <a:lnTo>
                  <a:pt x="127194" y="72619"/>
                </a:lnTo>
                <a:lnTo>
                  <a:pt x="125852" y="73811"/>
                </a:lnTo>
                <a:lnTo>
                  <a:pt x="123467" y="76346"/>
                </a:lnTo>
                <a:lnTo>
                  <a:pt x="123168" y="78285"/>
                </a:lnTo>
                <a:lnTo>
                  <a:pt x="123616" y="80074"/>
                </a:lnTo>
                <a:lnTo>
                  <a:pt x="102740" y="79925"/>
                </a:lnTo>
                <a:lnTo>
                  <a:pt x="101249" y="78583"/>
                </a:lnTo>
                <a:lnTo>
                  <a:pt x="98415" y="72469"/>
                </a:lnTo>
                <a:lnTo>
                  <a:pt x="98266" y="72469"/>
                </a:lnTo>
                <a:lnTo>
                  <a:pt x="96179" y="72768"/>
                </a:lnTo>
                <a:lnTo>
                  <a:pt x="77092" y="72022"/>
                </a:lnTo>
                <a:lnTo>
                  <a:pt x="74259" y="72768"/>
                </a:lnTo>
                <a:lnTo>
                  <a:pt x="68891" y="75302"/>
                </a:lnTo>
                <a:lnTo>
                  <a:pt x="66058" y="75601"/>
                </a:lnTo>
                <a:lnTo>
                  <a:pt x="63225" y="74557"/>
                </a:lnTo>
                <a:lnTo>
                  <a:pt x="53234" y="62330"/>
                </a:lnTo>
                <a:lnTo>
                  <a:pt x="50997" y="60988"/>
                </a:lnTo>
                <a:lnTo>
                  <a:pt x="50251" y="60093"/>
                </a:lnTo>
                <a:lnTo>
                  <a:pt x="48761" y="58005"/>
                </a:lnTo>
                <a:lnTo>
                  <a:pt x="46673" y="56812"/>
                </a:lnTo>
                <a:lnTo>
                  <a:pt x="45927" y="55918"/>
                </a:lnTo>
                <a:lnTo>
                  <a:pt x="45629" y="54576"/>
                </a:lnTo>
                <a:lnTo>
                  <a:pt x="45778" y="51892"/>
                </a:lnTo>
                <a:lnTo>
                  <a:pt x="45033" y="50251"/>
                </a:lnTo>
                <a:lnTo>
                  <a:pt x="43392" y="49804"/>
                </a:lnTo>
                <a:lnTo>
                  <a:pt x="29972" y="52637"/>
                </a:lnTo>
                <a:lnTo>
                  <a:pt x="28034" y="52339"/>
                </a:lnTo>
                <a:lnTo>
                  <a:pt x="25200" y="52786"/>
                </a:lnTo>
                <a:lnTo>
                  <a:pt x="24156" y="53383"/>
                </a:lnTo>
                <a:lnTo>
                  <a:pt x="23113" y="55023"/>
                </a:lnTo>
                <a:lnTo>
                  <a:pt x="22814" y="56663"/>
                </a:lnTo>
                <a:lnTo>
                  <a:pt x="22814" y="58303"/>
                </a:lnTo>
                <a:lnTo>
                  <a:pt x="22516" y="59944"/>
                </a:lnTo>
                <a:lnTo>
                  <a:pt x="21472" y="61733"/>
                </a:lnTo>
                <a:lnTo>
                  <a:pt x="17596" y="65908"/>
                </a:lnTo>
                <a:lnTo>
                  <a:pt x="16701" y="67698"/>
                </a:lnTo>
                <a:lnTo>
                  <a:pt x="16999" y="72171"/>
                </a:lnTo>
                <a:lnTo>
                  <a:pt x="16701" y="74408"/>
                </a:lnTo>
                <a:lnTo>
                  <a:pt x="16105" y="75601"/>
                </a:lnTo>
                <a:lnTo>
                  <a:pt x="14464" y="77241"/>
                </a:lnTo>
                <a:lnTo>
                  <a:pt x="13868" y="78285"/>
                </a:lnTo>
                <a:lnTo>
                  <a:pt x="13569" y="79627"/>
                </a:lnTo>
                <a:lnTo>
                  <a:pt x="13421" y="82609"/>
                </a:lnTo>
                <a:lnTo>
                  <a:pt x="13122" y="84100"/>
                </a:lnTo>
                <a:lnTo>
                  <a:pt x="11035" y="87530"/>
                </a:lnTo>
                <a:lnTo>
                  <a:pt x="10587" y="88872"/>
                </a:lnTo>
                <a:lnTo>
                  <a:pt x="10438" y="91258"/>
                </a:lnTo>
                <a:lnTo>
                  <a:pt x="10140" y="92152"/>
                </a:lnTo>
                <a:lnTo>
                  <a:pt x="4026" y="94091"/>
                </a:lnTo>
                <a:lnTo>
                  <a:pt x="1789" y="95433"/>
                </a:lnTo>
                <a:lnTo>
                  <a:pt x="299" y="97372"/>
                </a:lnTo>
                <a:lnTo>
                  <a:pt x="0" y="98117"/>
                </a:lnTo>
                <a:lnTo>
                  <a:pt x="1193" y="98564"/>
                </a:lnTo>
                <a:lnTo>
                  <a:pt x="1939" y="99757"/>
                </a:lnTo>
                <a:lnTo>
                  <a:pt x="895" y="103783"/>
                </a:lnTo>
                <a:lnTo>
                  <a:pt x="1640" y="106318"/>
                </a:lnTo>
                <a:lnTo>
                  <a:pt x="3728" y="108406"/>
                </a:lnTo>
                <a:lnTo>
                  <a:pt x="5965" y="109450"/>
                </a:lnTo>
                <a:lnTo>
                  <a:pt x="8052" y="109897"/>
                </a:lnTo>
                <a:lnTo>
                  <a:pt x="15508" y="111239"/>
                </a:lnTo>
                <a:lnTo>
                  <a:pt x="18639" y="112730"/>
                </a:lnTo>
                <a:lnTo>
                  <a:pt x="22666" y="117502"/>
                </a:lnTo>
                <a:lnTo>
                  <a:pt x="27735" y="121826"/>
                </a:lnTo>
                <a:lnTo>
                  <a:pt x="28928" y="124063"/>
                </a:lnTo>
                <a:lnTo>
                  <a:pt x="28779" y="126150"/>
                </a:lnTo>
                <a:lnTo>
                  <a:pt x="27139" y="128685"/>
                </a:lnTo>
                <a:lnTo>
                  <a:pt x="27437" y="129729"/>
                </a:lnTo>
                <a:lnTo>
                  <a:pt x="29823" y="132264"/>
                </a:lnTo>
                <a:lnTo>
                  <a:pt x="32507" y="134799"/>
                </a:lnTo>
                <a:lnTo>
                  <a:pt x="37279" y="137632"/>
                </a:lnTo>
                <a:lnTo>
                  <a:pt x="45778" y="142106"/>
                </a:lnTo>
                <a:lnTo>
                  <a:pt x="49655" y="145088"/>
                </a:lnTo>
                <a:lnTo>
                  <a:pt x="50997" y="147474"/>
                </a:lnTo>
                <a:lnTo>
                  <a:pt x="53234" y="149860"/>
                </a:lnTo>
                <a:lnTo>
                  <a:pt x="56216" y="152245"/>
                </a:lnTo>
                <a:lnTo>
                  <a:pt x="58304" y="153886"/>
                </a:lnTo>
                <a:lnTo>
                  <a:pt x="56812" y="158807"/>
                </a:lnTo>
                <a:lnTo>
                  <a:pt x="57260" y="160447"/>
                </a:lnTo>
                <a:lnTo>
                  <a:pt x="58006" y="161938"/>
                </a:lnTo>
                <a:lnTo>
                  <a:pt x="59795" y="163876"/>
                </a:lnTo>
                <a:lnTo>
                  <a:pt x="60540" y="166262"/>
                </a:lnTo>
                <a:lnTo>
                  <a:pt x="62330" y="169394"/>
                </a:lnTo>
                <a:lnTo>
                  <a:pt x="64417" y="170885"/>
                </a:lnTo>
                <a:lnTo>
                  <a:pt x="67847" y="171332"/>
                </a:lnTo>
                <a:lnTo>
                  <a:pt x="69637" y="172823"/>
                </a:lnTo>
                <a:lnTo>
                  <a:pt x="73514" y="175358"/>
                </a:lnTo>
                <a:lnTo>
                  <a:pt x="77241" y="177446"/>
                </a:lnTo>
                <a:lnTo>
                  <a:pt x="78882" y="178937"/>
                </a:lnTo>
                <a:lnTo>
                  <a:pt x="79776" y="180279"/>
                </a:lnTo>
                <a:lnTo>
                  <a:pt x="80671" y="181770"/>
                </a:lnTo>
                <a:lnTo>
                  <a:pt x="81118" y="183261"/>
                </a:lnTo>
                <a:lnTo>
                  <a:pt x="81118" y="186691"/>
                </a:lnTo>
                <a:lnTo>
                  <a:pt x="81864" y="190717"/>
                </a:lnTo>
                <a:lnTo>
                  <a:pt x="83802" y="193550"/>
                </a:lnTo>
                <a:lnTo>
                  <a:pt x="85741" y="195787"/>
                </a:lnTo>
                <a:lnTo>
                  <a:pt x="86635" y="197576"/>
                </a:lnTo>
                <a:lnTo>
                  <a:pt x="87978" y="199515"/>
                </a:lnTo>
                <a:lnTo>
                  <a:pt x="92600" y="202944"/>
                </a:lnTo>
                <a:lnTo>
                  <a:pt x="93942" y="204734"/>
                </a:lnTo>
                <a:lnTo>
                  <a:pt x="95135" y="206821"/>
                </a:lnTo>
                <a:lnTo>
                  <a:pt x="95881" y="208462"/>
                </a:lnTo>
                <a:lnTo>
                  <a:pt x="97223" y="209654"/>
                </a:lnTo>
                <a:lnTo>
                  <a:pt x="99161" y="210549"/>
                </a:lnTo>
                <a:lnTo>
                  <a:pt x="100801" y="211444"/>
                </a:lnTo>
                <a:lnTo>
                  <a:pt x="101845" y="212935"/>
                </a:lnTo>
                <a:lnTo>
                  <a:pt x="103485" y="214426"/>
                </a:lnTo>
                <a:lnTo>
                  <a:pt x="106468" y="216514"/>
                </a:lnTo>
                <a:lnTo>
                  <a:pt x="107959" y="216514"/>
                </a:lnTo>
                <a:lnTo>
                  <a:pt x="109599" y="216812"/>
                </a:lnTo>
                <a:lnTo>
                  <a:pt x="111090" y="217408"/>
                </a:lnTo>
                <a:lnTo>
                  <a:pt x="112581" y="217110"/>
                </a:lnTo>
                <a:lnTo>
                  <a:pt x="115265" y="215917"/>
                </a:lnTo>
                <a:lnTo>
                  <a:pt x="118248" y="213680"/>
                </a:lnTo>
                <a:lnTo>
                  <a:pt x="120485" y="212189"/>
                </a:lnTo>
                <a:lnTo>
                  <a:pt x="126151" y="212786"/>
                </a:lnTo>
                <a:lnTo>
                  <a:pt x="129282" y="213830"/>
                </a:lnTo>
                <a:lnTo>
                  <a:pt x="131668" y="215470"/>
                </a:lnTo>
                <a:lnTo>
                  <a:pt x="133607" y="215321"/>
                </a:lnTo>
                <a:lnTo>
                  <a:pt x="137782" y="212488"/>
                </a:lnTo>
                <a:lnTo>
                  <a:pt x="140018" y="209356"/>
                </a:lnTo>
                <a:lnTo>
                  <a:pt x="142255" y="208611"/>
                </a:lnTo>
                <a:lnTo>
                  <a:pt x="145536" y="209953"/>
                </a:lnTo>
                <a:lnTo>
                  <a:pt x="148220" y="212935"/>
                </a:lnTo>
                <a:lnTo>
                  <a:pt x="150605" y="217110"/>
                </a:lnTo>
                <a:lnTo>
                  <a:pt x="152246" y="218750"/>
                </a:lnTo>
                <a:lnTo>
                  <a:pt x="154631" y="221136"/>
                </a:lnTo>
                <a:lnTo>
                  <a:pt x="159105" y="226504"/>
                </a:lnTo>
                <a:lnTo>
                  <a:pt x="165070" y="229188"/>
                </a:lnTo>
                <a:lnTo>
                  <a:pt x="167455" y="230530"/>
                </a:lnTo>
                <a:lnTo>
                  <a:pt x="168201" y="231872"/>
                </a:lnTo>
                <a:lnTo>
                  <a:pt x="168648" y="233662"/>
                </a:lnTo>
                <a:lnTo>
                  <a:pt x="168797" y="235600"/>
                </a:lnTo>
                <a:lnTo>
                  <a:pt x="169394" y="236346"/>
                </a:lnTo>
                <a:lnTo>
                  <a:pt x="171034" y="236048"/>
                </a:lnTo>
                <a:lnTo>
                  <a:pt x="172376" y="235749"/>
                </a:lnTo>
                <a:lnTo>
                  <a:pt x="174016" y="236346"/>
                </a:lnTo>
                <a:lnTo>
                  <a:pt x="175060" y="237688"/>
                </a:lnTo>
                <a:lnTo>
                  <a:pt x="175508" y="238732"/>
                </a:lnTo>
                <a:lnTo>
                  <a:pt x="176104" y="239925"/>
                </a:lnTo>
                <a:lnTo>
                  <a:pt x="176850" y="238433"/>
                </a:lnTo>
                <a:lnTo>
                  <a:pt x="178490" y="236048"/>
                </a:lnTo>
                <a:lnTo>
                  <a:pt x="181621" y="233513"/>
                </a:lnTo>
                <a:lnTo>
                  <a:pt x="184305" y="231872"/>
                </a:lnTo>
                <a:lnTo>
                  <a:pt x="186244" y="231872"/>
                </a:lnTo>
                <a:lnTo>
                  <a:pt x="189823" y="233215"/>
                </a:lnTo>
                <a:lnTo>
                  <a:pt x="192954" y="234706"/>
                </a:lnTo>
                <a:lnTo>
                  <a:pt x="194743" y="234855"/>
                </a:lnTo>
                <a:lnTo>
                  <a:pt x="196831" y="234258"/>
                </a:lnTo>
                <a:lnTo>
                  <a:pt x="201304" y="231425"/>
                </a:lnTo>
                <a:lnTo>
                  <a:pt x="202348" y="232320"/>
                </a:lnTo>
                <a:lnTo>
                  <a:pt x="203690" y="233960"/>
                </a:lnTo>
                <a:lnTo>
                  <a:pt x="205181" y="236793"/>
                </a:lnTo>
                <a:lnTo>
                  <a:pt x="207865" y="237986"/>
                </a:lnTo>
                <a:lnTo>
                  <a:pt x="209207" y="238881"/>
                </a:lnTo>
                <a:lnTo>
                  <a:pt x="210251" y="239179"/>
                </a:lnTo>
                <a:lnTo>
                  <a:pt x="210848" y="238881"/>
                </a:lnTo>
                <a:lnTo>
                  <a:pt x="211892" y="236793"/>
                </a:lnTo>
                <a:lnTo>
                  <a:pt x="213084" y="235600"/>
                </a:lnTo>
                <a:lnTo>
                  <a:pt x="215470" y="234109"/>
                </a:lnTo>
                <a:lnTo>
                  <a:pt x="220689" y="232916"/>
                </a:lnTo>
                <a:lnTo>
                  <a:pt x="224417" y="232469"/>
                </a:lnTo>
                <a:lnTo>
                  <a:pt x="226057" y="232320"/>
                </a:lnTo>
                <a:lnTo>
                  <a:pt x="228741" y="231574"/>
                </a:lnTo>
                <a:lnTo>
                  <a:pt x="232916" y="229337"/>
                </a:lnTo>
                <a:lnTo>
                  <a:pt x="237092" y="232171"/>
                </a:lnTo>
                <a:lnTo>
                  <a:pt x="241565" y="232767"/>
                </a:lnTo>
                <a:lnTo>
                  <a:pt x="245890" y="232767"/>
                </a:lnTo>
                <a:lnTo>
                  <a:pt x="247232" y="231872"/>
                </a:lnTo>
                <a:lnTo>
                  <a:pt x="247977" y="231127"/>
                </a:lnTo>
                <a:lnTo>
                  <a:pt x="252451" y="226504"/>
                </a:lnTo>
                <a:lnTo>
                  <a:pt x="258713" y="220092"/>
                </a:lnTo>
                <a:lnTo>
                  <a:pt x="263932" y="214575"/>
                </a:lnTo>
                <a:lnTo>
                  <a:pt x="269300" y="209058"/>
                </a:lnTo>
                <a:lnTo>
                  <a:pt x="276160" y="202050"/>
                </a:lnTo>
                <a:lnTo>
                  <a:pt x="282422" y="195638"/>
                </a:lnTo>
                <a:lnTo>
                  <a:pt x="287791" y="190121"/>
                </a:lnTo>
                <a:lnTo>
                  <a:pt x="292711" y="185200"/>
                </a:lnTo>
                <a:lnTo>
                  <a:pt x="292264" y="18475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1" name="South Africa__">
            <a:extLst>
              <a:ext uri="{FF2B5EF4-FFF2-40B4-BE49-F238E27FC236}">
                <a16:creationId xmlns:a16="http://schemas.microsoft.com/office/drawing/2014/main" id="{D2BA5434-09D7-F1FC-2191-37FE2A6BD425}"/>
              </a:ext>
            </a:extLst>
          </p:cNvPr>
          <p:cNvSpPr/>
          <p:nvPr/>
        </p:nvSpPr>
        <p:spPr>
          <a:xfrm>
            <a:off x="6435087" y="4843243"/>
            <a:ext cx="433325" cy="403679"/>
          </a:xfrm>
          <a:custGeom>
            <a:avLst/>
            <a:gdLst>
              <a:gd name="connsiteX0" fmla="*/ 424528 w 433325"/>
              <a:gd name="connsiteY0" fmla="*/ 137036 h 376065"/>
              <a:gd name="connsiteX1" fmla="*/ 421546 w 433325"/>
              <a:gd name="connsiteY1" fmla="*/ 137036 h 376065"/>
              <a:gd name="connsiteX2" fmla="*/ 418265 w 433325"/>
              <a:gd name="connsiteY2" fmla="*/ 137185 h 376065"/>
              <a:gd name="connsiteX3" fmla="*/ 414239 w 433325"/>
              <a:gd name="connsiteY3" fmla="*/ 136290 h 376065"/>
              <a:gd name="connsiteX4" fmla="*/ 412002 w 433325"/>
              <a:gd name="connsiteY4" fmla="*/ 136290 h 376065"/>
              <a:gd name="connsiteX5" fmla="*/ 411107 w 433325"/>
              <a:gd name="connsiteY5" fmla="*/ 135992 h 376065"/>
              <a:gd name="connsiteX6" fmla="*/ 409617 w 433325"/>
              <a:gd name="connsiteY6" fmla="*/ 135545 h 376065"/>
              <a:gd name="connsiteX7" fmla="*/ 408871 w 433325"/>
              <a:gd name="connsiteY7" fmla="*/ 135545 h 376065"/>
              <a:gd name="connsiteX8" fmla="*/ 408125 w 433325"/>
              <a:gd name="connsiteY8" fmla="*/ 139869 h 376065"/>
              <a:gd name="connsiteX9" fmla="*/ 407529 w 433325"/>
              <a:gd name="connsiteY9" fmla="*/ 146132 h 376065"/>
              <a:gd name="connsiteX10" fmla="*/ 407827 w 433325"/>
              <a:gd name="connsiteY10" fmla="*/ 150009 h 376065"/>
              <a:gd name="connsiteX11" fmla="*/ 402161 w 433325"/>
              <a:gd name="connsiteY11" fmla="*/ 150009 h 376065"/>
              <a:gd name="connsiteX12" fmla="*/ 395003 w 433325"/>
              <a:gd name="connsiteY12" fmla="*/ 149711 h 376065"/>
              <a:gd name="connsiteX13" fmla="*/ 389784 w 433325"/>
              <a:gd name="connsiteY13" fmla="*/ 148070 h 376065"/>
              <a:gd name="connsiteX14" fmla="*/ 384267 w 433325"/>
              <a:gd name="connsiteY14" fmla="*/ 144343 h 376065"/>
              <a:gd name="connsiteX15" fmla="*/ 380987 w 433325"/>
              <a:gd name="connsiteY15" fmla="*/ 138527 h 376065"/>
              <a:gd name="connsiteX16" fmla="*/ 379495 w 433325"/>
              <a:gd name="connsiteY16" fmla="*/ 134948 h 376065"/>
              <a:gd name="connsiteX17" fmla="*/ 377408 w 433325"/>
              <a:gd name="connsiteY17" fmla="*/ 134948 h 376065"/>
              <a:gd name="connsiteX18" fmla="*/ 377109 w 433325"/>
              <a:gd name="connsiteY18" fmla="*/ 134054 h 376065"/>
              <a:gd name="connsiteX19" fmla="*/ 377109 w 433325"/>
              <a:gd name="connsiteY19" fmla="*/ 129580 h 376065"/>
              <a:gd name="connsiteX20" fmla="*/ 377109 w 433325"/>
              <a:gd name="connsiteY20" fmla="*/ 124958 h 376065"/>
              <a:gd name="connsiteX21" fmla="*/ 377557 w 433325"/>
              <a:gd name="connsiteY21" fmla="*/ 123765 h 376065"/>
              <a:gd name="connsiteX22" fmla="*/ 381285 w 433325"/>
              <a:gd name="connsiteY22" fmla="*/ 118098 h 376065"/>
              <a:gd name="connsiteX23" fmla="*/ 383671 w 433325"/>
              <a:gd name="connsiteY23" fmla="*/ 114520 h 376065"/>
              <a:gd name="connsiteX24" fmla="*/ 385162 w 433325"/>
              <a:gd name="connsiteY24" fmla="*/ 111090 h 376065"/>
              <a:gd name="connsiteX25" fmla="*/ 388293 w 433325"/>
              <a:gd name="connsiteY25" fmla="*/ 107064 h 376065"/>
              <a:gd name="connsiteX26" fmla="*/ 391723 w 433325"/>
              <a:gd name="connsiteY26" fmla="*/ 104529 h 376065"/>
              <a:gd name="connsiteX27" fmla="*/ 392916 w 433325"/>
              <a:gd name="connsiteY27" fmla="*/ 104231 h 376065"/>
              <a:gd name="connsiteX28" fmla="*/ 393810 w 433325"/>
              <a:gd name="connsiteY28" fmla="*/ 104231 h 376065"/>
              <a:gd name="connsiteX29" fmla="*/ 399775 w 433325"/>
              <a:gd name="connsiteY29" fmla="*/ 107809 h 376065"/>
              <a:gd name="connsiteX30" fmla="*/ 405889 w 433325"/>
              <a:gd name="connsiteY30" fmla="*/ 111090 h 376065"/>
              <a:gd name="connsiteX31" fmla="*/ 407231 w 433325"/>
              <a:gd name="connsiteY31" fmla="*/ 110643 h 376065"/>
              <a:gd name="connsiteX32" fmla="*/ 407976 w 433325"/>
              <a:gd name="connsiteY32" fmla="*/ 110345 h 376065"/>
              <a:gd name="connsiteX33" fmla="*/ 407380 w 433325"/>
              <a:gd name="connsiteY33" fmla="*/ 108257 h 376065"/>
              <a:gd name="connsiteX34" fmla="*/ 407380 w 433325"/>
              <a:gd name="connsiteY34" fmla="*/ 104976 h 376065"/>
              <a:gd name="connsiteX35" fmla="*/ 408871 w 433325"/>
              <a:gd name="connsiteY35" fmla="*/ 100801 h 376065"/>
              <a:gd name="connsiteX36" fmla="*/ 408871 w 433325"/>
              <a:gd name="connsiteY36" fmla="*/ 92898 h 376065"/>
              <a:gd name="connsiteX37" fmla="*/ 408871 w 433325"/>
              <a:gd name="connsiteY37" fmla="*/ 90065 h 376065"/>
              <a:gd name="connsiteX38" fmla="*/ 408871 w 433325"/>
              <a:gd name="connsiteY38" fmla="*/ 84548 h 376065"/>
              <a:gd name="connsiteX39" fmla="*/ 408871 w 433325"/>
              <a:gd name="connsiteY39" fmla="*/ 77838 h 376065"/>
              <a:gd name="connsiteX40" fmla="*/ 408871 w 433325"/>
              <a:gd name="connsiteY40" fmla="*/ 71873 h 376065"/>
              <a:gd name="connsiteX41" fmla="*/ 408871 w 433325"/>
              <a:gd name="connsiteY41" fmla="*/ 66654 h 376065"/>
              <a:gd name="connsiteX42" fmla="*/ 408424 w 433325"/>
              <a:gd name="connsiteY42" fmla="*/ 64268 h 376065"/>
              <a:gd name="connsiteX43" fmla="*/ 407976 w 433325"/>
              <a:gd name="connsiteY43" fmla="*/ 62926 h 376065"/>
              <a:gd name="connsiteX44" fmla="*/ 406784 w 433325"/>
              <a:gd name="connsiteY44" fmla="*/ 60242 h 376065"/>
              <a:gd name="connsiteX45" fmla="*/ 405441 w 433325"/>
              <a:gd name="connsiteY45" fmla="*/ 54576 h 376065"/>
              <a:gd name="connsiteX46" fmla="*/ 403950 w 433325"/>
              <a:gd name="connsiteY46" fmla="*/ 50251 h 376065"/>
              <a:gd name="connsiteX47" fmla="*/ 402012 w 433325"/>
              <a:gd name="connsiteY47" fmla="*/ 47418 h 376065"/>
              <a:gd name="connsiteX48" fmla="*/ 401415 w 433325"/>
              <a:gd name="connsiteY48" fmla="*/ 45927 h 376065"/>
              <a:gd name="connsiteX49" fmla="*/ 400819 w 433325"/>
              <a:gd name="connsiteY49" fmla="*/ 43989 h 376065"/>
              <a:gd name="connsiteX50" fmla="*/ 398880 w 433325"/>
              <a:gd name="connsiteY50" fmla="*/ 40559 h 376065"/>
              <a:gd name="connsiteX51" fmla="*/ 397389 w 433325"/>
              <a:gd name="connsiteY51" fmla="*/ 38471 h 376065"/>
              <a:gd name="connsiteX52" fmla="*/ 396942 w 433325"/>
              <a:gd name="connsiteY52" fmla="*/ 36831 h 376065"/>
              <a:gd name="connsiteX53" fmla="*/ 396942 w 433325"/>
              <a:gd name="connsiteY53" fmla="*/ 32656 h 376065"/>
              <a:gd name="connsiteX54" fmla="*/ 395301 w 433325"/>
              <a:gd name="connsiteY54" fmla="*/ 25051 h 376065"/>
              <a:gd name="connsiteX55" fmla="*/ 394109 w 433325"/>
              <a:gd name="connsiteY55" fmla="*/ 19534 h 376065"/>
              <a:gd name="connsiteX56" fmla="*/ 392170 w 433325"/>
              <a:gd name="connsiteY56" fmla="*/ 13569 h 376065"/>
              <a:gd name="connsiteX57" fmla="*/ 390977 w 433325"/>
              <a:gd name="connsiteY57" fmla="*/ 9543 h 376065"/>
              <a:gd name="connsiteX58" fmla="*/ 390977 w 433325"/>
              <a:gd name="connsiteY58" fmla="*/ 8798 h 376065"/>
              <a:gd name="connsiteX59" fmla="*/ 390679 w 433325"/>
              <a:gd name="connsiteY59" fmla="*/ 7306 h 376065"/>
              <a:gd name="connsiteX60" fmla="*/ 388293 w 433325"/>
              <a:gd name="connsiteY60" fmla="*/ 5666 h 376065"/>
              <a:gd name="connsiteX61" fmla="*/ 385013 w 433325"/>
              <a:gd name="connsiteY61" fmla="*/ 4623 h 376065"/>
              <a:gd name="connsiteX62" fmla="*/ 380837 w 433325"/>
              <a:gd name="connsiteY62" fmla="*/ 4175 h 376065"/>
              <a:gd name="connsiteX63" fmla="*/ 375469 w 433325"/>
              <a:gd name="connsiteY63" fmla="*/ 4175 h 376065"/>
              <a:gd name="connsiteX64" fmla="*/ 368908 w 433325"/>
              <a:gd name="connsiteY64" fmla="*/ 5219 h 376065"/>
              <a:gd name="connsiteX65" fmla="*/ 361751 w 433325"/>
              <a:gd name="connsiteY65" fmla="*/ 4175 h 376065"/>
              <a:gd name="connsiteX66" fmla="*/ 354146 w 433325"/>
              <a:gd name="connsiteY66" fmla="*/ 1044 h 376065"/>
              <a:gd name="connsiteX67" fmla="*/ 347883 w 433325"/>
              <a:gd name="connsiteY67" fmla="*/ 0 h 376065"/>
              <a:gd name="connsiteX68" fmla="*/ 340428 w 433325"/>
              <a:gd name="connsiteY68" fmla="*/ 1342 h 376065"/>
              <a:gd name="connsiteX69" fmla="*/ 340129 w 433325"/>
              <a:gd name="connsiteY69" fmla="*/ 1342 h 376065"/>
              <a:gd name="connsiteX70" fmla="*/ 334016 w 433325"/>
              <a:gd name="connsiteY70" fmla="*/ 1938 h 376065"/>
              <a:gd name="connsiteX71" fmla="*/ 330884 w 433325"/>
              <a:gd name="connsiteY71" fmla="*/ 3877 h 376065"/>
              <a:gd name="connsiteX72" fmla="*/ 329095 w 433325"/>
              <a:gd name="connsiteY72" fmla="*/ 7157 h 376065"/>
              <a:gd name="connsiteX73" fmla="*/ 326261 w 433325"/>
              <a:gd name="connsiteY73" fmla="*/ 9692 h 376065"/>
              <a:gd name="connsiteX74" fmla="*/ 322534 w 433325"/>
              <a:gd name="connsiteY74" fmla="*/ 11333 h 376065"/>
              <a:gd name="connsiteX75" fmla="*/ 318508 w 433325"/>
              <a:gd name="connsiteY75" fmla="*/ 12377 h 376065"/>
              <a:gd name="connsiteX76" fmla="*/ 314333 w 433325"/>
              <a:gd name="connsiteY76" fmla="*/ 12973 h 376065"/>
              <a:gd name="connsiteX77" fmla="*/ 309859 w 433325"/>
              <a:gd name="connsiteY77" fmla="*/ 15806 h 376065"/>
              <a:gd name="connsiteX78" fmla="*/ 305088 w 433325"/>
              <a:gd name="connsiteY78" fmla="*/ 21025 h 376065"/>
              <a:gd name="connsiteX79" fmla="*/ 302702 w 433325"/>
              <a:gd name="connsiteY79" fmla="*/ 24305 h 376065"/>
              <a:gd name="connsiteX80" fmla="*/ 302702 w 433325"/>
              <a:gd name="connsiteY80" fmla="*/ 25648 h 376065"/>
              <a:gd name="connsiteX81" fmla="*/ 301509 w 433325"/>
              <a:gd name="connsiteY81" fmla="*/ 26841 h 376065"/>
              <a:gd name="connsiteX82" fmla="*/ 299421 w 433325"/>
              <a:gd name="connsiteY82" fmla="*/ 27884 h 376065"/>
              <a:gd name="connsiteX83" fmla="*/ 298228 w 433325"/>
              <a:gd name="connsiteY83" fmla="*/ 29077 h 376065"/>
              <a:gd name="connsiteX84" fmla="*/ 297930 w 433325"/>
              <a:gd name="connsiteY84" fmla="*/ 30419 h 376065"/>
              <a:gd name="connsiteX85" fmla="*/ 296886 w 433325"/>
              <a:gd name="connsiteY85" fmla="*/ 31016 h 376065"/>
              <a:gd name="connsiteX86" fmla="*/ 294948 w 433325"/>
              <a:gd name="connsiteY86" fmla="*/ 31016 h 376065"/>
              <a:gd name="connsiteX87" fmla="*/ 293605 w 433325"/>
              <a:gd name="connsiteY87" fmla="*/ 31910 h 376065"/>
              <a:gd name="connsiteX88" fmla="*/ 292860 w 433325"/>
              <a:gd name="connsiteY88" fmla="*/ 33998 h 376065"/>
              <a:gd name="connsiteX89" fmla="*/ 291220 w 433325"/>
              <a:gd name="connsiteY89" fmla="*/ 35191 h 376065"/>
              <a:gd name="connsiteX90" fmla="*/ 288536 w 433325"/>
              <a:gd name="connsiteY90" fmla="*/ 35638 h 376065"/>
              <a:gd name="connsiteX91" fmla="*/ 286299 w 433325"/>
              <a:gd name="connsiteY91" fmla="*/ 36831 h 376065"/>
              <a:gd name="connsiteX92" fmla="*/ 284360 w 433325"/>
              <a:gd name="connsiteY92" fmla="*/ 38770 h 376065"/>
              <a:gd name="connsiteX93" fmla="*/ 282870 w 433325"/>
              <a:gd name="connsiteY93" fmla="*/ 39664 h 376065"/>
              <a:gd name="connsiteX94" fmla="*/ 281826 w 433325"/>
              <a:gd name="connsiteY94" fmla="*/ 39664 h 376065"/>
              <a:gd name="connsiteX95" fmla="*/ 280185 w 433325"/>
              <a:gd name="connsiteY95" fmla="*/ 41304 h 376065"/>
              <a:gd name="connsiteX96" fmla="*/ 277651 w 433325"/>
              <a:gd name="connsiteY96" fmla="*/ 45032 h 376065"/>
              <a:gd name="connsiteX97" fmla="*/ 277203 w 433325"/>
              <a:gd name="connsiteY97" fmla="*/ 46673 h 376065"/>
              <a:gd name="connsiteX98" fmla="*/ 273624 w 433325"/>
              <a:gd name="connsiteY98" fmla="*/ 60540 h 376065"/>
              <a:gd name="connsiteX99" fmla="*/ 271686 w 433325"/>
              <a:gd name="connsiteY99" fmla="*/ 62181 h 376065"/>
              <a:gd name="connsiteX100" fmla="*/ 267958 w 433325"/>
              <a:gd name="connsiteY100" fmla="*/ 65014 h 376065"/>
              <a:gd name="connsiteX101" fmla="*/ 264827 w 433325"/>
              <a:gd name="connsiteY101" fmla="*/ 68443 h 376065"/>
              <a:gd name="connsiteX102" fmla="*/ 263485 w 433325"/>
              <a:gd name="connsiteY102" fmla="*/ 70531 h 376065"/>
              <a:gd name="connsiteX103" fmla="*/ 261993 w 433325"/>
              <a:gd name="connsiteY103" fmla="*/ 71426 h 376065"/>
              <a:gd name="connsiteX104" fmla="*/ 254985 w 433325"/>
              <a:gd name="connsiteY104" fmla="*/ 73066 h 376065"/>
              <a:gd name="connsiteX105" fmla="*/ 252450 w 433325"/>
              <a:gd name="connsiteY105" fmla="*/ 73961 h 376065"/>
              <a:gd name="connsiteX106" fmla="*/ 249319 w 433325"/>
              <a:gd name="connsiteY106" fmla="*/ 75303 h 376065"/>
              <a:gd name="connsiteX107" fmla="*/ 248573 w 433325"/>
              <a:gd name="connsiteY107" fmla="*/ 76495 h 376065"/>
              <a:gd name="connsiteX108" fmla="*/ 247828 w 433325"/>
              <a:gd name="connsiteY108" fmla="*/ 80820 h 376065"/>
              <a:gd name="connsiteX109" fmla="*/ 245591 w 433325"/>
              <a:gd name="connsiteY109" fmla="*/ 86934 h 376065"/>
              <a:gd name="connsiteX110" fmla="*/ 243801 w 433325"/>
              <a:gd name="connsiteY110" fmla="*/ 91407 h 376065"/>
              <a:gd name="connsiteX111" fmla="*/ 242609 w 433325"/>
              <a:gd name="connsiteY111" fmla="*/ 95284 h 376065"/>
              <a:gd name="connsiteX112" fmla="*/ 240670 w 433325"/>
              <a:gd name="connsiteY112" fmla="*/ 100205 h 376065"/>
              <a:gd name="connsiteX113" fmla="*/ 238881 w 433325"/>
              <a:gd name="connsiteY113" fmla="*/ 101845 h 376065"/>
              <a:gd name="connsiteX114" fmla="*/ 236942 w 433325"/>
              <a:gd name="connsiteY114" fmla="*/ 103336 h 376065"/>
              <a:gd name="connsiteX115" fmla="*/ 234408 w 433325"/>
              <a:gd name="connsiteY115" fmla="*/ 104082 h 376065"/>
              <a:gd name="connsiteX116" fmla="*/ 230978 w 433325"/>
              <a:gd name="connsiteY116" fmla="*/ 104529 h 376065"/>
              <a:gd name="connsiteX117" fmla="*/ 227846 w 433325"/>
              <a:gd name="connsiteY117" fmla="*/ 104529 h 376065"/>
              <a:gd name="connsiteX118" fmla="*/ 225311 w 433325"/>
              <a:gd name="connsiteY118" fmla="*/ 104529 h 376065"/>
              <a:gd name="connsiteX119" fmla="*/ 221882 w 433325"/>
              <a:gd name="connsiteY119" fmla="*/ 106318 h 376065"/>
              <a:gd name="connsiteX120" fmla="*/ 218750 w 433325"/>
              <a:gd name="connsiteY120" fmla="*/ 106318 h 376065"/>
              <a:gd name="connsiteX121" fmla="*/ 213680 w 433325"/>
              <a:gd name="connsiteY121" fmla="*/ 105424 h 376065"/>
              <a:gd name="connsiteX122" fmla="*/ 209655 w 433325"/>
              <a:gd name="connsiteY122" fmla="*/ 104380 h 376065"/>
              <a:gd name="connsiteX123" fmla="*/ 207865 w 433325"/>
              <a:gd name="connsiteY123" fmla="*/ 104380 h 376065"/>
              <a:gd name="connsiteX124" fmla="*/ 204286 w 433325"/>
              <a:gd name="connsiteY124" fmla="*/ 100950 h 376065"/>
              <a:gd name="connsiteX125" fmla="*/ 201900 w 433325"/>
              <a:gd name="connsiteY125" fmla="*/ 100950 h 376065"/>
              <a:gd name="connsiteX126" fmla="*/ 198322 w 433325"/>
              <a:gd name="connsiteY126" fmla="*/ 100801 h 376065"/>
              <a:gd name="connsiteX127" fmla="*/ 196383 w 433325"/>
              <a:gd name="connsiteY127" fmla="*/ 100056 h 376065"/>
              <a:gd name="connsiteX128" fmla="*/ 194594 w 433325"/>
              <a:gd name="connsiteY128" fmla="*/ 98415 h 376065"/>
              <a:gd name="connsiteX129" fmla="*/ 190568 w 433325"/>
              <a:gd name="connsiteY129" fmla="*/ 95135 h 376065"/>
              <a:gd name="connsiteX130" fmla="*/ 186691 w 433325"/>
              <a:gd name="connsiteY130" fmla="*/ 92451 h 376065"/>
              <a:gd name="connsiteX131" fmla="*/ 183261 w 433325"/>
              <a:gd name="connsiteY131" fmla="*/ 90960 h 376065"/>
              <a:gd name="connsiteX132" fmla="*/ 179980 w 433325"/>
              <a:gd name="connsiteY132" fmla="*/ 90214 h 376065"/>
              <a:gd name="connsiteX133" fmla="*/ 176849 w 433325"/>
              <a:gd name="connsiteY133" fmla="*/ 90810 h 376065"/>
              <a:gd name="connsiteX134" fmla="*/ 174463 w 433325"/>
              <a:gd name="connsiteY134" fmla="*/ 91556 h 376065"/>
              <a:gd name="connsiteX135" fmla="*/ 173569 w 433325"/>
              <a:gd name="connsiteY135" fmla="*/ 91854 h 376065"/>
              <a:gd name="connsiteX136" fmla="*/ 171779 w 433325"/>
              <a:gd name="connsiteY136" fmla="*/ 93196 h 376065"/>
              <a:gd name="connsiteX137" fmla="*/ 169841 w 433325"/>
              <a:gd name="connsiteY137" fmla="*/ 95731 h 376065"/>
              <a:gd name="connsiteX138" fmla="*/ 168201 w 433325"/>
              <a:gd name="connsiteY138" fmla="*/ 99757 h 376065"/>
              <a:gd name="connsiteX139" fmla="*/ 167604 w 433325"/>
              <a:gd name="connsiteY139" fmla="*/ 102143 h 376065"/>
              <a:gd name="connsiteX140" fmla="*/ 165815 w 433325"/>
              <a:gd name="connsiteY140" fmla="*/ 107362 h 376065"/>
              <a:gd name="connsiteX141" fmla="*/ 163429 w 433325"/>
              <a:gd name="connsiteY141" fmla="*/ 113625 h 376065"/>
              <a:gd name="connsiteX142" fmla="*/ 162236 w 433325"/>
              <a:gd name="connsiteY142" fmla="*/ 115414 h 376065"/>
              <a:gd name="connsiteX143" fmla="*/ 160894 w 433325"/>
              <a:gd name="connsiteY143" fmla="*/ 116756 h 376065"/>
              <a:gd name="connsiteX144" fmla="*/ 158807 w 433325"/>
              <a:gd name="connsiteY144" fmla="*/ 117949 h 376065"/>
              <a:gd name="connsiteX145" fmla="*/ 152096 w 433325"/>
              <a:gd name="connsiteY145" fmla="*/ 122870 h 376065"/>
              <a:gd name="connsiteX146" fmla="*/ 148816 w 433325"/>
              <a:gd name="connsiteY146" fmla="*/ 128537 h 376065"/>
              <a:gd name="connsiteX147" fmla="*/ 146728 w 433325"/>
              <a:gd name="connsiteY147" fmla="*/ 130177 h 376065"/>
              <a:gd name="connsiteX148" fmla="*/ 144193 w 433325"/>
              <a:gd name="connsiteY148" fmla="*/ 130922 h 376065"/>
              <a:gd name="connsiteX149" fmla="*/ 142106 w 433325"/>
              <a:gd name="connsiteY149" fmla="*/ 131369 h 376065"/>
              <a:gd name="connsiteX150" fmla="*/ 140913 w 433325"/>
              <a:gd name="connsiteY150" fmla="*/ 132264 h 376065"/>
              <a:gd name="connsiteX151" fmla="*/ 139571 w 433325"/>
              <a:gd name="connsiteY151" fmla="*/ 135097 h 376065"/>
              <a:gd name="connsiteX152" fmla="*/ 138378 w 433325"/>
              <a:gd name="connsiteY152" fmla="*/ 136141 h 376065"/>
              <a:gd name="connsiteX153" fmla="*/ 137036 w 433325"/>
              <a:gd name="connsiteY153" fmla="*/ 136588 h 376065"/>
              <a:gd name="connsiteX154" fmla="*/ 133159 w 433325"/>
              <a:gd name="connsiteY154" fmla="*/ 136290 h 376065"/>
              <a:gd name="connsiteX155" fmla="*/ 131966 w 433325"/>
              <a:gd name="connsiteY155" fmla="*/ 135992 h 376065"/>
              <a:gd name="connsiteX156" fmla="*/ 121826 w 433325"/>
              <a:gd name="connsiteY156" fmla="*/ 136588 h 376065"/>
              <a:gd name="connsiteX157" fmla="*/ 118695 w 433325"/>
              <a:gd name="connsiteY157" fmla="*/ 135694 h 376065"/>
              <a:gd name="connsiteX158" fmla="*/ 116458 w 433325"/>
              <a:gd name="connsiteY158" fmla="*/ 135396 h 376065"/>
              <a:gd name="connsiteX159" fmla="*/ 113028 w 433325"/>
              <a:gd name="connsiteY159" fmla="*/ 136588 h 376065"/>
              <a:gd name="connsiteX160" fmla="*/ 111537 w 433325"/>
              <a:gd name="connsiteY160" fmla="*/ 135843 h 376065"/>
              <a:gd name="connsiteX161" fmla="*/ 110344 w 433325"/>
              <a:gd name="connsiteY161" fmla="*/ 133457 h 376065"/>
              <a:gd name="connsiteX162" fmla="*/ 109748 w 433325"/>
              <a:gd name="connsiteY162" fmla="*/ 128685 h 376065"/>
              <a:gd name="connsiteX163" fmla="*/ 109748 w 433325"/>
              <a:gd name="connsiteY163" fmla="*/ 124659 h 376065"/>
              <a:gd name="connsiteX164" fmla="*/ 111836 w 433325"/>
              <a:gd name="connsiteY164" fmla="*/ 121677 h 376065"/>
              <a:gd name="connsiteX165" fmla="*/ 113326 w 433325"/>
              <a:gd name="connsiteY165" fmla="*/ 119440 h 376065"/>
              <a:gd name="connsiteX166" fmla="*/ 114818 w 433325"/>
              <a:gd name="connsiteY166" fmla="*/ 116607 h 376065"/>
              <a:gd name="connsiteX167" fmla="*/ 114818 w 433325"/>
              <a:gd name="connsiteY167" fmla="*/ 115265 h 376065"/>
              <a:gd name="connsiteX168" fmla="*/ 114818 w 433325"/>
              <a:gd name="connsiteY168" fmla="*/ 114072 h 376065"/>
              <a:gd name="connsiteX169" fmla="*/ 114520 w 433325"/>
              <a:gd name="connsiteY169" fmla="*/ 111687 h 376065"/>
              <a:gd name="connsiteX170" fmla="*/ 114520 w 433325"/>
              <a:gd name="connsiteY170" fmla="*/ 109301 h 376065"/>
              <a:gd name="connsiteX171" fmla="*/ 112134 w 433325"/>
              <a:gd name="connsiteY171" fmla="*/ 103932 h 376065"/>
              <a:gd name="connsiteX172" fmla="*/ 109450 w 433325"/>
              <a:gd name="connsiteY172" fmla="*/ 96924 h 376065"/>
              <a:gd name="connsiteX173" fmla="*/ 105871 w 433325"/>
              <a:gd name="connsiteY173" fmla="*/ 89021 h 376065"/>
              <a:gd name="connsiteX174" fmla="*/ 104678 w 433325"/>
              <a:gd name="connsiteY174" fmla="*/ 86934 h 376065"/>
              <a:gd name="connsiteX175" fmla="*/ 102441 w 433325"/>
              <a:gd name="connsiteY175" fmla="*/ 83504 h 376065"/>
              <a:gd name="connsiteX176" fmla="*/ 94091 w 433325"/>
              <a:gd name="connsiteY176" fmla="*/ 77092 h 376065"/>
              <a:gd name="connsiteX177" fmla="*/ 92898 w 433325"/>
              <a:gd name="connsiteY177" fmla="*/ 76197 h 376065"/>
              <a:gd name="connsiteX178" fmla="*/ 92898 w 433325"/>
              <a:gd name="connsiteY178" fmla="*/ 184007 h 376065"/>
              <a:gd name="connsiteX179" fmla="*/ 90214 w 433325"/>
              <a:gd name="connsiteY179" fmla="*/ 184007 h 376065"/>
              <a:gd name="connsiteX180" fmla="*/ 84846 w 433325"/>
              <a:gd name="connsiteY180" fmla="*/ 185498 h 376065"/>
              <a:gd name="connsiteX181" fmla="*/ 81416 w 433325"/>
              <a:gd name="connsiteY181" fmla="*/ 187586 h 376065"/>
              <a:gd name="connsiteX182" fmla="*/ 79925 w 433325"/>
              <a:gd name="connsiteY182" fmla="*/ 190120 h 376065"/>
              <a:gd name="connsiteX183" fmla="*/ 77986 w 433325"/>
              <a:gd name="connsiteY183" fmla="*/ 191761 h 376065"/>
              <a:gd name="connsiteX184" fmla="*/ 75452 w 433325"/>
              <a:gd name="connsiteY184" fmla="*/ 192357 h 376065"/>
              <a:gd name="connsiteX185" fmla="*/ 74408 w 433325"/>
              <a:gd name="connsiteY185" fmla="*/ 193699 h 376065"/>
              <a:gd name="connsiteX186" fmla="*/ 74706 w 433325"/>
              <a:gd name="connsiteY186" fmla="*/ 195787 h 376065"/>
              <a:gd name="connsiteX187" fmla="*/ 73811 w 433325"/>
              <a:gd name="connsiteY187" fmla="*/ 197427 h 376065"/>
              <a:gd name="connsiteX188" fmla="*/ 71575 w 433325"/>
              <a:gd name="connsiteY188" fmla="*/ 198471 h 376065"/>
              <a:gd name="connsiteX189" fmla="*/ 67996 w 433325"/>
              <a:gd name="connsiteY189" fmla="*/ 198173 h 376065"/>
              <a:gd name="connsiteX190" fmla="*/ 63075 w 433325"/>
              <a:gd name="connsiteY190" fmla="*/ 196383 h 376065"/>
              <a:gd name="connsiteX191" fmla="*/ 56812 w 433325"/>
              <a:gd name="connsiteY191" fmla="*/ 195936 h 376065"/>
              <a:gd name="connsiteX192" fmla="*/ 49208 w 433325"/>
              <a:gd name="connsiteY192" fmla="*/ 196831 h 376065"/>
              <a:gd name="connsiteX193" fmla="*/ 43690 w 433325"/>
              <a:gd name="connsiteY193" fmla="*/ 196383 h 376065"/>
              <a:gd name="connsiteX194" fmla="*/ 40410 w 433325"/>
              <a:gd name="connsiteY194" fmla="*/ 194594 h 376065"/>
              <a:gd name="connsiteX195" fmla="*/ 36831 w 433325"/>
              <a:gd name="connsiteY195" fmla="*/ 193550 h 376065"/>
              <a:gd name="connsiteX196" fmla="*/ 33103 w 433325"/>
              <a:gd name="connsiteY196" fmla="*/ 193252 h 376065"/>
              <a:gd name="connsiteX197" fmla="*/ 30866 w 433325"/>
              <a:gd name="connsiteY197" fmla="*/ 192506 h 376065"/>
              <a:gd name="connsiteX198" fmla="*/ 26393 w 433325"/>
              <a:gd name="connsiteY198" fmla="*/ 191164 h 376065"/>
              <a:gd name="connsiteX199" fmla="*/ 25498 w 433325"/>
              <a:gd name="connsiteY199" fmla="*/ 188928 h 376065"/>
              <a:gd name="connsiteX200" fmla="*/ 24902 w 433325"/>
              <a:gd name="connsiteY200" fmla="*/ 187138 h 376065"/>
              <a:gd name="connsiteX201" fmla="*/ 23709 w 433325"/>
              <a:gd name="connsiteY201" fmla="*/ 185349 h 376065"/>
              <a:gd name="connsiteX202" fmla="*/ 23709 w 433325"/>
              <a:gd name="connsiteY202" fmla="*/ 183858 h 376065"/>
              <a:gd name="connsiteX203" fmla="*/ 24604 w 433325"/>
              <a:gd name="connsiteY203" fmla="*/ 182814 h 376065"/>
              <a:gd name="connsiteX204" fmla="*/ 24604 w 433325"/>
              <a:gd name="connsiteY204" fmla="*/ 181025 h 376065"/>
              <a:gd name="connsiteX205" fmla="*/ 24007 w 433325"/>
              <a:gd name="connsiteY205" fmla="*/ 178489 h 376065"/>
              <a:gd name="connsiteX206" fmla="*/ 22814 w 433325"/>
              <a:gd name="connsiteY206" fmla="*/ 177297 h 376065"/>
              <a:gd name="connsiteX207" fmla="*/ 21025 w 433325"/>
              <a:gd name="connsiteY207" fmla="*/ 177297 h 376065"/>
              <a:gd name="connsiteX208" fmla="*/ 19981 w 433325"/>
              <a:gd name="connsiteY208" fmla="*/ 176402 h 376065"/>
              <a:gd name="connsiteX209" fmla="*/ 19534 w 433325"/>
              <a:gd name="connsiteY209" fmla="*/ 174464 h 376065"/>
              <a:gd name="connsiteX210" fmla="*/ 18490 w 433325"/>
              <a:gd name="connsiteY210" fmla="*/ 172972 h 376065"/>
              <a:gd name="connsiteX211" fmla="*/ 16104 w 433325"/>
              <a:gd name="connsiteY211" fmla="*/ 171481 h 376065"/>
              <a:gd name="connsiteX212" fmla="*/ 12824 w 433325"/>
              <a:gd name="connsiteY212" fmla="*/ 172674 h 376065"/>
              <a:gd name="connsiteX213" fmla="*/ 11332 w 433325"/>
              <a:gd name="connsiteY213" fmla="*/ 174464 h 376065"/>
              <a:gd name="connsiteX214" fmla="*/ 10438 w 433325"/>
              <a:gd name="connsiteY214" fmla="*/ 177147 h 376065"/>
              <a:gd name="connsiteX215" fmla="*/ 9692 w 433325"/>
              <a:gd name="connsiteY215" fmla="*/ 178489 h 376065"/>
              <a:gd name="connsiteX216" fmla="*/ 9245 w 433325"/>
              <a:gd name="connsiteY216" fmla="*/ 180727 h 376065"/>
              <a:gd name="connsiteX217" fmla="*/ 9245 w 433325"/>
              <a:gd name="connsiteY217" fmla="*/ 182367 h 376065"/>
              <a:gd name="connsiteX218" fmla="*/ 8201 w 433325"/>
              <a:gd name="connsiteY218" fmla="*/ 184007 h 376065"/>
              <a:gd name="connsiteX219" fmla="*/ 7306 w 433325"/>
              <a:gd name="connsiteY219" fmla="*/ 184752 h 376065"/>
              <a:gd name="connsiteX220" fmla="*/ 6412 w 433325"/>
              <a:gd name="connsiteY220" fmla="*/ 184454 h 376065"/>
              <a:gd name="connsiteX221" fmla="*/ 4771 w 433325"/>
              <a:gd name="connsiteY221" fmla="*/ 185200 h 376065"/>
              <a:gd name="connsiteX222" fmla="*/ 1043 w 433325"/>
              <a:gd name="connsiteY222" fmla="*/ 187734 h 376065"/>
              <a:gd name="connsiteX223" fmla="*/ 0 w 433325"/>
              <a:gd name="connsiteY223" fmla="*/ 189077 h 376065"/>
              <a:gd name="connsiteX224" fmla="*/ 895 w 433325"/>
              <a:gd name="connsiteY224" fmla="*/ 189822 h 376065"/>
              <a:gd name="connsiteX225" fmla="*/ 7754 w 433325"/>
              <a:gd name="connsiteY225" fmla="*/ 200708 h 376065"/>
              <a:gd name="connsiteX226" fmla="*/ 13271 w 433325"/>
              <a:gd name="connsiteY226" fmla="*/ 212487 h 376065"/>
              <a:gd name="connsiteX227" fmla="*/ 19534 w 433325"/>
              <a:gd name="connsiteY227" fmla="*/ 233364 h 376065"/>
              <a:gd name="connsiteX228" fmla="*/ 23709 w 433325"/>
              <a:gd name="connsiteY228" fmla="*/ 243652 h 376065"/>
              <a:gd name="connsiteX229" fmla="*/ 32358 w 433325"/>
              <a:gd name="connsiteY229" fmla="*/ 260950 h 376065"/>
              <a:gd name="connsiteX230" fmla="*/ 39217 w 433325"/>
              <a:gd name="connsiteY230" fmla="*/ 271984 h 376065"/>
              <a:gd name="connsiteX231" fmla="*/ 45182 w 433325"/>
              <a:gd name="connsiteY231" fmla="*/ 280185 h 376065"/>
              <a:gd name="connsiteX232" fmla="*/ 46374 w 433325"/>
              <a:gd name="connsiteY232" fmla="*/ 282869 h 376065"/>
              <a:gd name="connsiteX233" fmla="*/ 49058 w 433325"/>
              <a:gd name="connsiteY233" fmla="*/ 294351 h 376065"/>
              <a:gd name="connsiteX234" fmla="*/ 49506 w 433325"/>
              <a:gd name="connsiteY234" fmla="*/ 298825 h 376065"/>
              <a:gd name="connsiteX235" fmla="*/ 49506 w 433325"/>
              <a:gd name="connsiteY235" fmla="*/ 305982 h 376065"/>
              <a:gd name="connsiteX236" fmla="*/ 47418 w 433325"/>
              <a:gd name="connsiteY236" fmla="*/ 310456 h 376065"/>
              <a:gd name="connsiteX237" fmla="*/ 44138 w 433325"/>
              <a:gd name="connsiteY237" fmla="*/ 313438 h 376065"/>
              <a:gd name="connsiteX238" fmla="*/ 41752 w 433325"/>
              <a:gd name="connsiteY238" fmla="*/ 314183 h 376065"/>
              <a:gd name="connsiteX239" fmla="*/ 39813 w 433325"/>
              <a:gd name="connsiteY239" fmla="*/ 312096 h 376065"/>
              <a:gd name="connsiteX240" fmla="*/ 38024 w 433325"/>
              <a:gd name="connsiteY240" fmla="*/ 313438 h 376065"/>
              <a:gd name="connsiteX241" fmla="*/ 36831 w 433325"/>
              <a:gd name="connsiteY241" fmla="*/ 315824 h 376065"/>
              <a:gd name="connsiteX242" fmla="*/ 37577 w 433325"/>
              <a:gd name="connsiteY242" fmla="*/ 319850 h 376065"/>
              <a:gd name="connsiteX243" fmla="*/ 39664 w 433325"/>
              <a:gd name="connsiteY243" fmla="*/ 322385 h 376065"/>
              <a:gd name="connsiteX244" fmla="*/ 40559 w 433325"/>
              <a:gd name="connsiteY244" fmla="*/ 325665 h 376065"/>
              <a:gd name="connsiteX245" fmla="*/ 42796 w 433325"/>
              <a:gd name="connsiteY245" fmla="*/ 327306 h 376065"/>
              <a:gd name="connsiteX246" fmla="*/ 44883 w 433325"/>
              <a:gd name="connsiteY246" fmla="*/ 331928 h 376065"/>
              <a:gd name="connsiteX247" fmla="*/ 47716 w 433325"/>
              <a:gd name="connsiteY247" fmla="*/ 333867 h 376065"/>
              <a:gd name="connsiteX248" fmla="*/ 49058 w 433325"/>
              <a:gd name="connsiteY248" fmla="*/ 336700 h 376065"/>
              <a:gd name="connsiteX249" fmla="*/ 52339 w 433325"/>
              <a:gd name="connsiteY249" fmla="*/ 342962 h 376065"/>
              <a:gd name="connsiteX250" fmla="*/ 52935 w 433325"/>
              <a:gd name="connsiteY250" fmla="*/ 345348 h 376065"/>
              <a:gd name="connsiteX251" fmla="*/ 53233 w 433325"/>
              <a:gd name="connsiteY251" fmla="*/ 348181 h 376065"/>
              <a:gd name="connsiteX252" fmla="*/ 50251 w 433325"/>
              <a:gd name="connsiteY252" fmla="*/ 349822 h 376065"/>
              <a:gd name="connsiteX253" fmla="*/ 49655 w 433325"/>
              <a:gd name="connsiteY253" fmla="*/ 353997 h 376065"/>
              <a:gd name="connsiteX254" fmla="*/ 50102 w 433325"/>
              <a:gd name="connsiteY254" fmla="*/ 357576 h 376065"/>
              <a:gd name="connsiteX255" fmla="*/ 51593 w 433325"/>
              <a:gd name="connsiteY255" fmla="*/ 360856 h 376065"/>
              <a:gd name="connsiteX256" fmla="*/ 52935 w 433325"/>
              <a:gd name="connsiteY256" fmla="*/ 362496 h 376065"/>
              <a:gd name="connsiteX257" fmla="*/ 52935 w 433325"/>
              <a:gd name="connsiteY257" fmla="*/ 356979 h 376065"/>
              <a:gd name="connsiteX258" fmla="*/ 53979 w 433325"/>
              <a:gd name="connsiteY258" fmla="*/ 355190 h 376065"/>
              <a:gd name="connsiteX259" fmla="*/ 54874 w 433325"/>
              <a:gd name="connsiteY259" fmla="*/ 354444 h 376065"/>
              <a:gd name="connsiteX260" fmla="*/ 56812 w 433325"/>
              <a:gd name="connsiteY260" fmla="*/ 354146 h 376065"/>
              <a:gd name="connsiteX261" fmla="*/ 59496 w 433325"/>
              <a:gd name="connsiteY261" fmla="*/ 354146 h 376065"/>
              <a:gd name="connsiteX262" fmla="*/ 60689 w 433325"/>
              <a:gd name="connsiteY262" fmla="*/ 354295 h 376065"/>
              <a:gd name="connsiteX263" fmla="*/ 62180 w 433325"/>
              <a:gd name="connsiteY263" fmla="*/ 355041 h 376065"/>
              <a:gd name="connsiteX264" fmla="*/ 62628 w 433325"/>
              <a:gd name="connsiteY264" fmla="*/ 357576 h 376065"/>
              <a:gd name="connsiteX265" fmla="*/ 62628 w 433325"/>
              <a:gd name="connsiteY265" fmla="*/ 359664 h 376065"/>
              <a:gd name="connsiteX266" fmla="*/ 62628 w 433325"/>
              <a:gd name="connsiteY266" fmla="*/ 361006 h 376065"/>
              <a:gd name="connsiteX267" fmla="*/ 62628 w 433325"/>
              <a:gd name="connsiteY267" fmla="*/ 363093 h 376065"/>
              <a:gd name="connsiteX268" fmla="*/ 64566 w 433325"/>
              <a:gd name="connsiteY268" fmla="*/ 363093 h 376065"/>
              <a:gd name="connsiteX269" fmla="*/ 65908 w 433325"/>
              <a:gd name="connsiteY269" fmla="*/ 362646 h 376065"/>
              <a:gd name="connsiteX270" fmla="*/ 69785 w 433325"/>
              <a:gd name="connsiteY270" fmla="*/ 362646 h 376065"/>
              <a:gd name="connsiteX271" fmla="*/ 71127 w 433325"/>
              <a:gd name="connsiteY271" fmla="*/ 364882 h 376065"/>
              <a:gd name="connsiteX272" fmla="*/ 73662 w 433325"/>
              <a:gd name="connsiteY272" fmla="*/ 364882 h 376065"/>
              <a:gd name="connsiteX273" fmla="*/ 74557 w 433325"/>
              <a:gd name="connsiteY273" fmla="*/ 365479 h 376065"/>
              <a:gd name="connsiteX274" fmla="*/ 75899 w 433325"/>
              <a:gd name="connsiteY274" fmla="*/ 367119 h 376065"/>
              <a:gd name="connsiteX275" fmla="*/ 75899 w 433325"/>
              <a:gd name="connsiteY275" fmla="*/ 369505 h 376065"/>
              <a:gd name="connsiteX276" fmla="*/ 75004 w 433325"/>
              <a:gd name="connsiteY276" fmla="*/ 370847 h 376065"/>
              <a:gd name="connsiteX277" fmla="*/ 77390 w 433325"/>
              <a:gd name="connsiteY277" fmla="*/ 370549 h 376065"/>
              <a:gd name="connsiteX278" fmla="*/ 83802 w 433325"/>
              <a:gd name="connsiteY278" fmla="*/ 375171 h 376065"/>
              <a:gd name="connsiteX279" fmla="*/ 89469 w 433325"/>
              <a:gd name="connsiteY279" fmla="*/ 375171 h 376065"/>
              <a:gd name="connsiteX280" fmla="*/ 91407 w 433325"/>
              <a:gd name="connsiteY280" fmla="*/ 375768 h 376065"/>
              <a:gd name="connsiteX281" fmla="*/ 93942 w 433325"/>
              <a:gd name="connsiteY281" fmla="*/ 376066 h 376065"/>
              <a:gd name="connsiteX282" fmla="*/ 104827 w 433325"/>
              <a:gd name="connsiteY282" fmla="*/ 367567 h 376065"/>
              <a:gd name="connsiteX283" fmla="*/ 107362 w 433325"/>
              <a:gd name="connsiteY283" fmla="*/ 366224 h 376065"/>
              <a:gd name="connsiteX284" fmla="*/ 113774 w 433325"/>
              <a:gd name="connsiteY284" fmla="*/ 365479 h 376065"/>
              <a:gd name="connsiteX285" fmla="*/ 116607 w 433325"/>
              <a:gd name="connsiteY285" fmla="*/ 363839 h 376065"/>
              <a:gd name="connsiteX286" fmla="*/ 119440 w 433325"/>
              <a:gd name="connsiteY286" fmla="*/ 363242 h 376065"/>
              <a:gd name="connsiteX287" fmla="*/ 121229 w 433325"/>
              <a:gd name="connsiteY287" fmla="*/ 363242 h 376065"/>
              <a:gd name="connsiteX288" fmla="*/ 126150 w 433325"/>
              <a:gd name="connsiteY288" fmla="*/ 364435 h 376065"/>
              <a:gd name="connsiteX289" fmla="*/ 128834 w 433325"/>
              <a:gd name="connsiteY289" fmla="*/ 364435 h 376065"/>
              <a:gd name="connsiteX290" fmla="*/ 134203 w 433325"/>
              <a:gd name="connsiteY290" fmla="*/ 363391 h 376065"/>
              <a:gd name="connsiteX291" fmla="*/ 140465 w 433325"/>
              <a:gd name="connsiteY291" fmla="*/ 363391 h 376065"/>
              <a:gd name="connsiteX292" fmla="*/ 152544 w 433325"/>
              <a:gd name="connsiteY292" fmla="*/ 353997 h 376065"/>
              <a:gd name="connsiteX293" fmla="*/ 157017 w 433325"/>
              <a:gd name="connsiteY293" fmla="*/ 353550 h 376065"/>
              <a:gd name="connsiteX294" fmla="*/ 160745 w 433325"/>
              <a:gd name="connsiteY294" fmla="*/ 352208 h 376065"/>
              <a:gd name="connsiteX295" fmla="*/ 165516 w 433325"/>
              <a:gd name="connsiteY295" fmla="*/ 352208 h 376065"/>
              <a:gd name="connsiteX296" fmla="*/ 170586 w 433325"/>
              <a:gd name="connsiteY296" fmla="*/ 353848 h 376065"/>
              <a:gd name="connsiteX297" fmla="*/ 179533 w 433325"/>
              <a:gd name="connsiteY297" fmla="*/ 354444 h 376065"/>
              <a:gd name="connsiteX298" fmla="*/ 181770 w 433325"/>
              <a:gd name="connsiteY298" fmla="*/ 353997 h 376065"/>
              <a:gd name="connsiteX299" fmla="*/ 188033 w 433325"/>
              <a:gd name="connsiteY299" fmla="*/ 351462 h 376065"/>
              <a:gd name="connsiteX300" fmla="*/ 191015 w 433325"/>
              <a:gd name="connsiteY300" fmla="*/ 351760 h 376065"/>
              <a:gd name="connsiteX301" fmla="*/ 203839 w 433325"/>
              <a:gd name="connsiteY301" fmla="*/ 353848 h 376065"/>
              <a:gd name="connsiteX302" fmla="*/ 214724 w 433325"/>
              <a:gd name="connsiteY302" fmla="*/ 357278 h 376065"/>
              <a:gd name="connsiteX303" fmla="*/ 220838 w 433325"/>
              <a:gd name="connsiteY303" fmla="*/ 357278 h 376065"/>
              <a:gd name="connsiteX304" fmla="*/ 222925 w 433325"/>
              <a:gd name="connsiteY304" fmla="*/ 353699 h 376065"/>
              <a:gd name="connsiteX305" fmla="*/ 225461 w 433325"/>
              <a:gd name="connsiteY305" fmla="*/ 351015 h 376065"/>
              <a:gd name="connsiteX306" fmla="*/ 229785 w 433325"/>
              <a:gd name="connsiteY306" fmla="*/ 350567 h 376065"/>
              <a:gd name="connsiteX307" fmla="*/ 237837 w 433325"/>
              <a:gd name="connsiteY307" fmla="*/ 352655 h 376065"/>
              <a:gd name="connsiteX308" fmla="*/ 240372 w 433325"/>
              <a:gd name="connsiteY308" fmla="*/ 352655 h 376065"/>
              <a:gd name="connsiteX309" fmla="*/ 242012 w 433325"/>
              <a:gd name="connsiteY309" fmla="*/ 352059 h 376065"/>
              <a:gd name="connsiteX310" fmla="*/ 242459 w 433325"/>
              <a:gd name="connsiteY310" fmla="*/ 347138 h 376065"/>
              <a:gd name="connsiteX311" fmla="*/ 246486 w 433325"/>
              <a:gd name="connsiteY311" fmla="*/ 343708 h 376065"/>
              <a:gd name="connsiteX312" fmla="*/ 251257 w 433325"/>
              <a:gd name="connsiteY312" fmla="*/ 342962 h 376065"/>
              <a:gd name="connsiteX313" fmla="*/ 262888 w 433325"/>
              <a:gd name="connsiteY313" fmla="*/ 344454 h 376065"/>
              <a:gd name="connsiteX314" fmla="*/ 267809 w 433325"/>
              <a:gd name="connsiteY314" fmla="*/ 342814 h 376065"/>
              <a:gd name="connsiteX315" fmla="*/ 280036 w 433325"/>
              <a:gd name="connsiteY315" fmla="*/ 337147 h 376065"/>
              <a:gd name="connsiteX316" fmla="*/ 287641 w 433325"/>
              <a:gd name="connsiteY316" fmla="*/ 332226 h 376065"/>
              <a:gd name="connsiteX317" fmla="*/ 298079 w 433325"/>
              <a:gd name="connsiteY317" fmla="*/ 324174 h 376065"/>
              <a:gd name="connsiteX318" fmla="*/ 300614 w 433325"/>
              <a:gd name="connsiteY318" fmla="*/ 322832 h 376065"/>
              <a:gd name="connsiteX319" fmla="*/ 309859 w 433325"/>
              <a:gd name="connsiteY319" fmla="*/ 314183 h 376065"/>
              <a:gd name="connsiteX320" fmla="*/ 316122 w 433325"/>
              <a:gd name="connsiteY320" fmla="*/ 309710 h 376065"/>
              <a:gd name="connsiteX321" fmla="*/ 326858 w 433325"/>
              <a:gd name="connsiteY321" fmla="*/ 299719 h 376065"/>
              <a:gd name="connsiteX322" fmla="*/ 334016 w 433325"/>
              <a:gd name="connsiteY322" fmla="*/ 290922 h 376065"/>
              <a:gd name="connsiteX323" fmla="*/ 343410 w 433325"/>
              <a:gd name="connsiteY323" fmla="*/ 280931 h 376065"/>
              <a:gd name="connsiteX324" fmla="*/ 350120 w 433325"/>
              <a:gd name="connsiteY324" fmla="*/ 274818 h 376065"/>
              <a:gd name="connsiteX325" fmla="*/ 352655 w 433325"/>
              <a:gd name="connsiteY325" fmla="*/ 273475 h 376065"/>
              <a:gd name="connsiteX326" fmla="*/ 356383 w 433325"/>
              <a:gd name="connsiteY326" fmla="*/ 270344 h 376065"/>
              <a:gd name="connsiteX327" fmla="*/ 364733 w 433325"/>
              <a:gd name="connsiteY327" fmla="*/ 259757 h 376065"/>
              <a:gd name="connsiteX328" fmla="*/ 369505 w 433325"/>
              <a:gd name="connsiteY328" fmla="*/ 252003 h 376065"/>
              <a:gd name="connsiteX329" fmla="*/ 374575 w 433325"/>
              <a:gd name="connsiteY329" fmla="*/ 243503 h 376065"/>
              <a:gd name="connsiteX330" fmla="*/ 380241 w 433325"/>
              <a:gd name="connsiteY330" fmla="*/ 232618 h 376065"/>
              <a:gd name="connsiteX331" fmla="*/ 384118 w 433325"/>
              <a:gd name="connsiteY331" fmla="*/ 227548 h 376065"/>
              <a:gd name="connsiteX332" fmla="*/ 387995 w 433325"/>
              <a:gd name="connsiteY332" fmla="*/ 218303 h 376065"/>
              <a:gd name="connsiteX333" fmla="*/ 392319 w 433325"/>
              <a:gd name="connsiteY333" fmla="*/ 211891 h 376065"/>
              <a:gd name="connsiteX334" fmla="*/ 403950 w 433325"/>
              <a:gd name="connsiteY334" fmla="*/ 198769 h 376065"/>
              <a:gd name="connsiteX335" fmla="*/ 406932 w 433325"/>
              <a:gd name="connsiteY335" fmla="*/ 198023 h 376065"/>
              <a:gd name="connsiteX336" fmla="*/ 408573 w 433325"/>
              <a:gd name="connsiteY336" fmla="*/ 197129 h 376065"/>
              <a:gd name="connsiteX337" fmla="*/ 410511 w 433325"/>
              <a:gd name="connsiteY337" fmla="*/ 195787 h 376065"/>
              <a:gd name="connsiteX338" fmla="*/ 417370 w 433325"/>
              <a:gd name="connsiteY338" fmla="*/ 189375 h 376065"/>
              <a:gd name="connsiteX339" fmla="*/ 419756 w 433325"/>
              <a:gd name="connsiteY339" fmla="*/ 185647 h 376065"/>
              <a:gd name="connsiteX340" fmla="*/ 423932 w 433325"/>
              <a:gd name="connsiteY340" fmla="*/ 176849 h 376065"/>
              <a:gd name="connsiteX341" fmla="*/ 427212 w 433325"/>
              <a:gd name="connsiteY341" fmla="*/ 159403 h 376065"/>
              <a:gd name="connsiteX342" fmla="*/ 428554 w 433325"/>
              <a:gd name="connsiteY342" fmla="*/ 154482 h 376065"/>
              <a:gd name="connsiteX343" fmla="*/ 432282 w 433325"/>
              <a:gd name="connsiteY343" fmla="*/ 143895 h 376065"/>
              <a:gd name="connsiteX344" fmla="*/ 433326 w 433325"/>
              <a:gd name="connsiteY344" fmla="*/ 137036 h 376065"/>
              <a:gd name="connsiteX345" fmla="*/ 430493 w 433325"/>
              <a:gd name="connsiteY345" fmla="*/ 137036 h 376065"/>
              <a:gd name="connsiteX346" fmla="*/ 425572 w 433325"/>
              <a:gd name="connsiteY346" fmla="*/ 137185 h 376065"/>
              <a:gd name="connsiteX347" fmla="*/ 340278 w 433325"/>
              <a:gd name="connsiteY347" fmla="*/ 209953 h 376065"/>
              <a:gd name="connsiteX348" fmla="*/ 339235 w 433325"/>
              <a:gd name="connsiteY348" fmla="*/ 213531 h 376065"/>
              <a:gd name="connsiteX349" fmla="*/ 337744 w 433325"/>
              <a:gd name="connsiteY349" fmla="*/ 217259 h 376065"/>
              <a:gd name="connsiteX350" fmla="*/ 336550 w 433325"/>
              <a:gd name="connsiteY350" fmla="*/ 218750 h 376065"/>
              <a:gd name="connsiteX351" fmla="*/ 335060 w 433325"/>
              <a:gd name="connsiteY351" fmla="*/ 219794 h 376065"/>
              <a:gd name="connsiteX352" fmla="*/ 333717 w 433325"/>
              <a:gd name="connsiteY352" fmla="*/ 221285 h 376065"/>
              <a:gd name="connsiteX353" fmla="*/ 333121 w 433325"/>
              <a:gd name="connsiteY353" fmla="*/ 224268 h 376065"/>
              <a:gd name="connsiteX354" fmla="*/ 332524 w 433325"/>
              <a:gd name="connsiteY354" fmla="*/ 227846 h 376065"/>
              <a:gd name="connsiteX355" fmla="*/ 330735 w 433325"/>
              <a:gd name="connsiteY355" fmla="*/ 229337 h 376065"/>
              <a:gd name="connsiteX356" fmla="*/ 329393 w 433325"/>
              <a:gd name="connsiteY356" fmla="*/ 230232 h 376065"/>
              <a:gd name="connsiteX357" fmla="*/ 327455 w 433325"/>
              <a:gd name="connsiteY357" fmla="*/ 231425 h 376065"/>
              <a:gd name="connsiteX358" fmla="*/ 323130 w 433325"/>
              <a:gd name="connsiteY358" fmla="*/ 233364 h 376065"/>
              <a:gd name="connsiteX359" fmla="*/ 320744 w 433325"/>
              <a:gd name="connsiteY359" fmla="*/ 234109 h 376065"/>
              <a:gd name="connsiteX360" fmla="*/ 320446 w 433325"/>
              <a:gd name="connsiteY360" fmla="*/ 234109 h 376065"/>
              <a:gd name="connsiteX361" fmla="*/ 318955 w 433325"/>
              <a:gd name="connsiteY361" fmla="*/ 234109 h 376065"/>
              <a:gd name="connsiteX362" fmla="*/ 316868 w 433325"/>
              <a:gd name="connsiteY362" fmla="*/ 234109 h 376065"/>
              <a:gd name="connsiteX363" fmla="*/ 315227 w 433325"/>
              <a:gd name="connsiteY363" fmla="*/ 234706 h 376065"/>
              <a:gd name="connsiteX364" fmla="*/ 314034 w 433325"/>
              <a:gd name="connsiteY364" fmla="*/ 234706 h 376065"/>
              <a:gd name="connsiteX365" fmla="*/ 311947 w 433325"/>
              <a:gd name="connsiteY365" fmla="*/ 236942 h 376065"/>
              <a:gd name="connsiteX366" fmla="*/ 308219 w 433325"/>
              <a:gd name="connsiteY366" fmla="*/ 242758 h 376065"/>
              <a:gd name="connsiteX367" fmla="*/ 307175 w 433325"/>
              <a:gd name="connsiteY367" fmla="*/ 243951 h 376065"/>
              <a:gd name="connsiteX368" fmla="*/ 306877 w 433325"/>
              <a:gd name="connsiteY368" fmla="*/ 246187 h 376065"/>
              <a:gd name="connsiteX369" fmla="*/ 305982 w 433325"/>
              <a:gd name="connsiteY369" fmla="*/ 247977 h 376065"/>
              <a:gd name="connsiteX370" fmla="*/ 304938 w 433325"/>
              <a:gd name="connsiteY370" fmla="*/ 249319 h 376065"/>
              <a:gd name="connsiteX371" fmla="*/ 303894 w 433325"/>
              <a:gd name="connsiteY371" fmla="*/ 249617 h 376065"/>
              <a:gd name="connsiteX372" fmla="*/ 300763 w 433325"/>
              <a:gd name="connsiteY372" fmla="*/ 249021 h 376065"/>
              <a:gd name="connsiteX373" fmla="*/ 296886 w 433325"/>
              <a:gd name="connsiteY373" fmla="*/ 248275 h 376065"/>
              <a:gd name="connsiteX374" fmla="*/ 294649 w 433325"/>
              <a:gd name="connsiteY374" fmla="*/ 246485 h 376065"/>
              <a:gd name="connsiteX375" fmla="*/ 292562 w 433325"/>
              <a:gd name="connsiteY375" fmla="*/ 244249 h 376065"/>
              <a:gd name="connsiteX376" fmla="*/ 291518 w 433325"/>
              <a:gd name="connsiteY376" fmla="*/ 242609 h 376065"/>
              <a:gd name="connsiteX377" fmla="*/ 290325 w 433325"/>
              <a:gd name="connsiteY377" fmla="*/ 241714 h 376065"/>
              <a:gd name="connsiteX378" fmla="*/ 289878 w 433325"/>
              <a:gd name="connsiteY378" fmla="*/ 241267 h 376065"/>
              <a:gd name="connsiteX379" fmla="*/ 288238 w 433325"/>
              <a:gd name="connsiteY379" fmla="*/ 240521 h 376065"/>
              <a:gd name="connsiteX380" fmla="*/ 287641 w 433325"/>
              <a:gd name="connsiteY380" fmla="*/ 240074 h 376065"/>
              <a:gd name="connsiteX381" fmla="*/ 287045 w 433325"/>
              <a:gd name="connsiteY381" fmla="*/ 239776 h 376065"/>
              <a:gd name="connsiteX382" fmla="*/ 286448 w 433325"/>
              <a:gd name="connsiteY382" fmla="*/ 238732 h 376065"/>
              <a:gd name="connsiteX383" fmla="*/ 286001 w 433325"/>
              <a:gd name="connsiteY383" fmla="*/ 237837 h 376065"/>
              <a:gd name="connsiteX384" fmla="*/ 286001 w 433325"/>
              <a:gd name="connsiteY384" fmla="*/ 235153 h 376065"/>
              <a:gd name="connsiteX385" fmla="*/ 284957 w 433325"/>
              <a:gd name="connsiteY385" fmla="*/ 233513 h 376065"/>
              <a:gd name="connsiteX386" fmla="*/ 283018 w 433325"/>
              <a:gd name="connsiteY386" fmla="*/ 230829 h 376065"/>
              <a:gd name="connsiteX387" fmla="*/ 281826 w 433325"/>
              <a:gd name="connsiteY387" fmla="*/ 228592 h 376065"/>
              <a:gd name="connsiteX388" fmla="*/ 280185 w 433325"/>
              <a:gd name="connsiteY388" fmla="*/ 225610 h 376065"/>
              <a:gd name="connsiteX389" fmla="*/ 279142 w 433325"/>
              <a:gd name="connsiteY389" fmla="*/ 223075 h 376065"/>
              <a:gd name="connsiteX390" fmla="*/ 278098 w 433325"/>
              <a:gd name="connsiteY390" fmla="*/ 220391 h 376065"/>
              <a:gd name="connsiteX391" fmla="*/ 278098 w 433325"/>
              <a:gd name="connsiteY391" fmla="*/ 219198 h 376065"/>
              <a:gd name="connsiteX392" fmla="*/ 279291 w 433325"/>
              <a:gd name="connsiteY392" fmla="*/ 218452 h 376065"/>
              <a:gd name="connsiteX393" fmla="*/ 282273 w 433325"/>
              <a:gd name="connsiteY393" fmla="*/ 217110 h 376065"/>
              <a:gd name="connsiteX394" fmla="*/ 284510 w 433325"/>
              <a:gd name="connsiteY394" fmla="*/ 216067 h 376065"/>
              <a:gd name="connsiteX395" fmla="*/ 286150 w 433325"/>
              <a:gd name="connsiteY395" fmla="*/ 214128 h 376065"/>
              <a:gd name="connsiteX396" fmla="*/ 287939 w 433325"/>
              <a:gd name="connsiteY396" fmla="*/ 211295 h 376065"/>
              <a:gd name="connsiteX397" fmla="*/ 288834 w 433325"/>
              <a:gd name="connsiteY397" fmla="*/ 209654 h 376065"/>
              <a:gd name="connsiteX398" fmla="*/ 289729 w 433325"/>
              <a:gd name="connsiteY398" fmla="*/ 208909 h 376065"/>
              <a:gd name="connsiteX399" fmla="*/ 290623 w 433325"/>
              <a:gd name="connsiteY399" fmla="*/ 207716 h 376065"/>
              <a:gd name="connsiteX400" fmla="*/ 292263 w 433325"/>
              <a:gd name="connsiteY400" fmla="*/ 205032 h 376065"/>
              <a:gd name="connsiteX401" fmla="*/ 294053 w 433325"/>
              <a:gd name="connsiteY401" fmla="*/ 202050 h 376065"/>
              <a:gd name="connsiteX402" fmla="*/ 295991 w 433325"/>
              <a:gd name="connsiteY402" fmla="*/ 198918 h 376065"/>
              <a:gd name="connsiteX403" fmla="*/ 298526 w 433325"/>
              <a:gd name="connsiteY403" fmla="*/ 198023 h 376065"/>
              <a:gd name="connsiteX404" fmla="*/ 301956 w 433325"/>
              <a:gd name="connsiteY404" fmla="*/ 196980 h 376065"/>
              <a:gd name="connsiteX405" fmla="*/ 305237 w 433325"/>
              <a:gd name="connsiteY405" fmla="*/ 194147 h 376065"/>
              <a:gd name="connsiteX406" fmla="*/ 309113 w 433325"/>
              <a:gd name="connsiteY406" fmla="*/ 191761 h 376065"/>
              <a:gd name="connsiteX407" fmla="*/ 315376 w 433325"/>
              <a:gd name="connsiteY407" fmla="*/ 189226 h 376065"/>
              <a:gd name="connsiteX408" fmla="*/ 318358 w 433325"/>
              <a:gd name="connsiteY408" fmla="*/ 188630 h 376065"/>
              <a:gd name="connsiteX409" fmla="*/ 319402 w 433325"/>
              <a:gd name="connsiteY409" fmla="*/ 188331 h 376065"/>
              <a:gd name="connsiteX410" fmla="*/ 320148 w 433325"/>
              <a:gd name="connsiteY410" fmla="*/ 188778 h 376065"/>
              <a:gd name="connsiteX411" fmla="*/ 320894 w 433325"/>
              <a:gd name="connsiteY411" fmla="*/ 190270 h 376065"/>
              <a:gd name="connsiteX412" fmla="*/ 321937 w 433325"/>
              <a:gd name="connsiteY412" fmla="*/ 191462 h 376065"/>
              <a:gd name="connsiteX413" fmla="*/ 324472 w 433325"/>
              <a:gd name="connsiteY413" fmla="*/ 193550 h 376065"/>
              <a:gd name="connsiteX414" fmla="*/ 325516 w 433325"/>
              <a:gd name="connsiteY414" fmla="*/ 193997 h 376065"/>
              <a:gd name="connsiteX415" fmla="*/ 328051 w 433325"/>
              <a:gd name="connsiteY415" fmla="*/ 197129 h 376065"/>
              <a:gd name="connsiteX416" fmla="*/ 330735 w 433325"/>
              <a:gd name="connsiteY416" fmla="*/ 199217 h 376065"/>
              <a:gd name="connsiteX417" fmla="*/ 333866 w 433325"/>
              <a:gd name="connsiteY417" fmla="*/ 201751 h 376065"/>
              <a:gd name="connsiteX418" fmla="*/ 335954 w 433325"/>
              <a:gd name="connsiteY418" fmla="*/ 202944 h 376065"/>
              <a:gd name="connsiteX419" fmla="*/ 336998 w 433325"/>
              <a:gd name="connsiteY419" fmla="*/ 203242 h 376065"/>
              <a:gd name="connsiteX420" fmla="*/ 337892 w 433325"/>
              <a:gd name="connsiteY420" fmla="*/ 205479 h 376065"/>
              <a:gd name="connsiteX421" fmla="*/ 338787 w 433325"/>
              <a:gd name="connsiteY421" fmla="*/ 207120 h 376065"/>
              <a:gd name="connsiteX422" fmla="*/ 339384 w 433325"/>
              <a:gd name="connsiteY422" fmla="*/ 208611 h 376065"/>
              <a:gd name="connsiteX423" fmla="*/ 339384 w 433325"/>
              <a:gd name="connsiteY423" fmla="*/ 210102 h 376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Lst>
            <a:rect l="l" t="t" r="r" b="b"/>
            <a:pathLst>
              <a:path w="433325" h="376065">
                <a:moveTo>
                  <a:pt x="424528" y="137036"/>
                </a:moveTo>
                <a:lnTo>
                  <a:pt x="421546" y="137036"/>
                </a:lnTo>
                <a:cubicBezTo>
                  <a:pt x="421546" y="137036"/>
                  <a:pt x="418265" y="137185"/>
                  <a:pt x="418265" y="137185"/>
                </a:cubicBezTo>
                <a:lnTo>
                  <a:pt x="414239" y="136290"/>
                </a:lnTo>
                <a:lnTo>
                  <a:pt x="412002" y="136290"/>
                </a:lnTo>
                <a:cubicBezTo>
                  <a:pt x="412002" y="136290"/>
                  <a:pt x="411107" y="135992"/>
                  <a:pt x="411107" y="135992"/>
                </a:cubicBezTo>
                <a:lnTo>
                  <a:pt x="409617" y="135545"/>
                </a:lnTo>
                <a:lnTo>
                  <a:pt x="408871" y="135545"/>
                </a:lnTo>
                <a:cubicBezTo>
                  <a:pt x="408871" y="135545"/>
                  <a:pt x="408125" y="139869"/>
                  <a:pt x="408125" y="139869"/>
                </a:cubicBezTo>
                <a:lnTo>
                  <a:pt x="407529" y="146132"/>
                </a:lnTo>
                <a:lnTo>
                  <a:pt x="407827" y="150009"/>
                </a:lnTo>
                <a:lnTo>
                  <a:pt x="402161" y="150009"/>
                </a:lnTo>
                <a:cubicBezTo>
                  <a:pt x="402161" y="150009"/>
                  <a:pt x="395003" y="149711"/>
                  <a:pt x="395003" y="149711"/>
                </a:cubicBezTo>
                <a:lnTo>
                  <a:pt x="389784" y="148070"/>
                </a:lnTo>
                <a:lnTo>
                  <a:pt x="384267" y="144343"/>
                </a:lnTo>
                <a:lnTo>
                  <a:pt x="380987" y="138527"/>
                </a:lnTo>
                <a:lnTo>
                  <a:pt x="379495" y="134948"/>
                </a:lnTo>
                <a:lnTo>
                  <a:pt x="377408" y="134948"/>
                </a:lnTo>
                <a:cubicBezTo>
                  <a:pt x="377408" y="134948"/>
                  <a:pt x="377109" y="134054"/>
                  <a:pt x="377109" y="134054"/>
                </a:cubicBezTo>
                <a:lnTo>
                  <a:pt x="377109" y="129580"/>
                </a:lnTo>
                <a:cubicBezTo>
                  <a:pt x="377109" y="129580"/>
                  <a:pt x="377109" y="124958"/>
                  <a:pt x="377109" y="124958"/>
                </a:cubicBezTo>
                <a:lnTo>
                  <a:pt x="377557" y="123765"/>
                </a:lnTo>
                <a:lnTo>
                  <a:pt x="381285" y="118098"/>
                </a:lnTo>
                <a:lnTo>
                  <a:pt x="383671" y="114520"/>
                </a:lnTo>
                <a:lnTo>
                  <a:pt x="385162" y="111090"/>
                </a:lnTo>
                <a:lnTo>
                  <a:pt x="388293" y="107064"/>
                </a:lnTo>
                <a:lnTo>
                  <a:pt x="391723" y="104529"/>
                </a:lnTo>
                <a:lnTo>
                  <a:pt x="392916" y="104231"/>
                </a:lnTo>
                <a:lnTo>
                  <a:pt x="393810" y="104231"/>
                </a:lnTo>
                <a:cubicBezTo>
                  <a:pt x="393810" y="104231"/>
                  <a:pt x="399775" y="107809"/>
                  <a:pt x="399775" y="107809"/>
                </a:cubicBezTo>
                <a:lnTo>
                  <a:pt x="405889" y="111090"/>
                </a:lnTo>
                <a:lnTo>
                  <a:pt x="407231" y="110643"/>
                </a:lnTo>
                <a:lnTo>
                  <a:pt x="407976" y="110345"/>
                </a:lnTo>
                <a:lnTo>
                  <a:pt x="407380" y="108257"/>
                </a:lnTo>
                <a:lnTo>
                  <a:pt x="407380" y="104976"/>
                </a:lnTo>
                <a:cubicBezTo>
                  <a:pt x="407380" y="104976"/>
                  <a:pt x="408871" y="100801"/>
                  <a:pt x="408871" y="100801"/>
                </a:cubicBezTo>
                <a:lnTo>
                  <a:pt x="408871" y="92898"/>
                </a:lnTo>
                <a:cubicBezTo>
                  <a:pt x="408871" y="92898"/>
                  <a:pt x="408871" y="90065"/>
                  <a:pt x="408871" y="90065"/>
                </a:cubicBezTo>
                <a:lnTo>
                  <a:pt x="408871" y="84548"/>
                </a:lnTo>
                <a:cubicBezTo>
                  <a:pt x="408871" y="84548"/>
                  <a:pt x="408871" y="77838"/>
                  <a:pt x="408871" y="77838"/>
                </a:cubicBezTo>
                <a:lnTo>
                  <a:pt x="408871" y="71873"/>
                </a:lnTo>
                <a:cubicBezTo>
                  <a:pt x="408871" y="71873"/>
                  <a:pt x="408871" y="66654"/>
                  <a:pt x="408871" y="66654"/>
                </a:cubicBezTo>
                <a:lnTo>
                  <a:pt x="408424" y="64268"/>
                </a:lnTo>
                <a:lnTo>
                  <a:pt x="407976" y="62926"/>
                </a:lnTo>
                <a:lnTo>
                  <a:pt x="406784" y="60242"/>
                </a:lnTo>
                <a:lnTo>
                  <a:pt x="405441" y="54576"/>
                </a:lnTo>
                <a:lnTo>
                  <a:pt x="403950" y="50251"/>
                </a:lnTo>
                <a:lnTo>
                  <a:pt x="402012" y="47418"/>
                </a:lnTo>
                <a:lnTo>
                  <a:pt x="401415" y="45927"/>
                </a:lnTo>
                <a:lnTo>
                  <a:pt x="400819" y="43989"/>
                </a:lnTo>
                <a:lnTo>
                  <a:pt x="398880" y="40559"/>
                </a:lnTo>
                <a:lnTo>
                  <a:pt x="397389" y="38471"/>
                </a:lnTo>
                <a:lnTo>
                  <a:pt x="396942" y="36831"/>
                </a:lnTo>
                <a:lnTo>
                  <a:pt x="396942" y="32656"/>
                </a:lnTo>
                <a:cubicBezTo>
                  <a:pt x="396942" y="32656"/>
                  <a:pt x="395301" y="25051"/>
                  <a:pt x="395301" y="25051"/>
                </a:cubicBezTo>
                <a:lnTo>
                  <a:pt x="394109" y="19534"/>
                </a:lnTo>
                <a:lnTo>
                  <a:pt x="392170" y="13569"/>
                </a:lnTo>
                <a:lnTo>
                  <a:pt x="390977" y="9543"/>
                </a:lnTo>
                <a:lnTo>
                  <a:pt x="390977" y="8798"/>
                </a:lnTo>
                <a:cubicBezTo>
                  <a:pt x="390977" y="8798"/>
                  <a:pt x="390679" y="7306"/>
                  <a:pt x="390679" y="7306"/>
                </a:cubicBezTo>
                <a:lnTo>
                  <a:pt x="388293" y="5666"/>
                </a:lnTo>
                <a:lnTo>
                  <a:pt x="385013" y="4623"/>
                </a:lnTo>
                <a:lnTo>
                  <a:pt x="380837" y="4175"/>
                </a:lnTo>
                <a:lnTo>
                  <a:pt x="375469" y="4175"/>
                </a:lnTo>
                <a:cubicBezTo>
                  <a:pt x="375469" y="4175"/>
                  <a:pt x="368908" y="5219"/>
                  <a:pt x="368908" y="5219"/>
                </a:cubicBezTo>
                <a:lnTo>
                  <a:pt x="361751" y="4175"/>
                </a:lnTo>
                <a:lnTo>
                  <a:pt x="354146" y="1044"/>
                </a:lnTo>
                <a:lnTo>
                  <a:pt x="347883" y="0"/>
                </a:lnTo>
                <a:lnTo>
                  <a:pt x="340428" y="1342"/>
                </a:lnTo>
                <a:lnTo>
                  <a:pt x="340129" y="1342"/>
                </a:lnTo>
                <a:cubicBezTo>
                  <a:pt x="340129" y="1342"/>
                  <a:pt x="334016" y="1938"/>
                  <a:pt x="334016" y="1938"/>
                </a:cubicBezTo>
                <a:lnTo>
                  <a:pt x="330884" y="3877"/>
                </a:lnTo>
                <a:lnTo>
                  <a:pt x="329095" y="7157"/>
                </a:lnTo>
                <a:lnTo>
                  <a:pt x="326261" y="9692"/>
                </a:lnTo>
                <a:lnTo>
                  <a:pt x="322534" y="11333"/>
                </a:lnTo>
                <a:lnTo>
                  <a:pt x="318508" y="12377"/>
                </a:lnTo>
                <a:lnTo>
                  <a:pt x="314333" y="12973"/>
                </a:lnTo>
                <a:lnTo>
                  <a:pt x="309859" y="15806"/>
                </a:lnTo>
                <a:lnTo>
                  <a:pt x="305088" y="21025"/>
                </a:lnTo>
                <a:lnTo>
                  <a:pt x="302702" y="24305"/>
                </a:lnTo>
                <a:lnTo>
                  <a:pt x="302702" y="25648"/>
                </a:lnTo>
                <a:cubicBezTo>
                  <a:pt x="302702" y="25648"/>
                  <a:pt x="301509" y="26841"/>
                  <a:pt x="301509" y="26841"/>
                </a:cubicBezTo>
                <a:lnTo>
                  <a:pt x="299421" y="27884"/>
                </a:lnTo>
                <a:lnTo>
                  <a:pt x="298228" y="29077"/>
                </a:lnTo>
                <a:lnTo>
                  <a:pt x="297930" y="30419"/>
                </a:lnTo>
                <a:lnTo>
                  <a:pt x="296886" y="31016"/>
                </a:lnTo>
                <a:lnTo>
                  <a:pt x="294948" y="31016"/>
                </a:lnTo>
                <a:cubicBezTo>
                  <a:pt x="294948" y="31016"/>
                  <a:pt x="293605" y="31910"/>
                  <a:pt x="293605" y="31910"/>
                </a:cubicBezTo>
                <a:lnTo>
                  <a:pt x="292860" y="33998"/>
                </a:lnTo>
                <a:lnTo>
                  <a:pt x="291220" y="35191"/>
                </a:lnTo>
                <a:lnTo>
                  <a:pt x="288536" y="35638"/>
                </a:lnTo>
                <a:lnTo>
                  <a:pt x="286299" y="36831"/>
                </a:lnTo>
                <a:lnTo>
                  <a:pt x="284360" y="38770"/>
                </a:lnTo>
                <a:lnTo>
                  <a:pt x="282870" y="39664"/>
                </a:lnTo>
                <a:lnTo>
                  <a:pt x="281826" y="39664"/>
                </a:lnTo>
                <a:cubicBezTo>
                  <a:pt x="281826" y="39664"/>
                  <a:pt x="280185" y="41304"/>
                  <a:pt x="280185" y="41304"/>
                </a:cubicBezTo>
                <a:lnTo>
                  <a:pt x="277651" y="45032"/>
                </a:lnTo>
                <a:lnTo>
                  <a:pt x="277203" y="46673"/>
                </a:lnTo>
                <a:lnTo>
                  <a:pt x="273624" y="60540"/>
                </a:lnTo>
                <a:lnTo>
                  <a:pt x="271686" y="62181"/>
                </a:lnTo>
                <a:lnTo>
                  <a:pt x="267958" y="65014"/>
                </a:lnTo>
                <a:lnTo>
                  <a:pt x="264827" y="68443"/>
                </a:lnTo>
                <a:lnTo>
                  <a:pt x="263485" y="70531"/>
                </a:lnTo>
                <a:lnTo>
                  <a:pt x="261993" y="71426"/>
                </a:lnTo>
                <a:lnTo>
                  <a:pt x="254985" y="73066"/>
                </a:lnTo>
                <a:lnTo>
                  <a:pt x="252450" y="73961"/>
                </a:lnTo>
                <a:lnTo>
                  <a:pt x="249319" y="75303"/>
                </a:lnTo>
                <a:lnTo>
                  <a:pt x="248573" y="76495"/>
                </a:lnTo>
                <a:lnTo>
                  <a:pt x="247828" y="80820"/>
                </a:lnTo>
                <a:lnTo>
                  <a:pt x="245591" y="86934"/>
                </a:lnTo>
                <a:lnTo>
                  <a:pt x="243801" y="91407"/>
                </a:lnTo>
                <a:lnTo>
                  <a:pt x="242609" y="95284"/>
                </a:lnTo>
                <a:lnTo>
                  <a:pt x="240670" y="100205"/>
                </a:lnTo>
                <a:lnTo>
                  <a:pt x="238881" y="101845"/>
                </a:lnTo>
                <a:lnTo>
                  <a:pt x="236942" y="103336"/>
                </a:lnTo>
                <a:lnTo>
                  <a:pt x="234408" y="104082"/>
                </a:lnTo>
                <a:lnTo>
                  <a:pt x="230978" y="104529"/>
                </a:lnTo>
                <a:lnTo>
                  <a:pt x="227846" y="104529"/>
                </a:lnTo>
                <a:cubicBezTo>
                  <a:pt x="227846" y="104529"/>
                  <a:pt x="225311" y="104529"/>
                  <a:pt x="225311" y="104529"/>
                </a:cubicBezTo>
                <a:lnTo>
                  <a:pt x="221882" y="106318"/>
                </a:lnTo>
                <a:lnTo>
                  <a:pt x="218750" y="106318"/>
                </a:lnTo>
                <a:cubicBezTo>
                  <a:pt x="218750" y="106318"/>
                  <a:pt x="213680" y="105424"/>
                  <a:pt x="213680" y="105424"/>
                </a:cubicBezTo>
                <a:lnTo>
                  <a:pt x="209655" y="104380"/>
                </a:lnTo>
                <a:lnTo>
                  <a:pt x="207865" y="104380"/>
                </a:lnTo>
                <a:cubicBezTo>
                  <a:pt x="207865" y="104380"/>
                  <a:pt x="204286" y="100950"/>
                  <a:pt x="204286" y="100950"/>
                </a:cubicBezTo>
                <a:lnTo>
                  <a:pt x="201900" y="100950"/>
                </a:lnTo>
                <a:cubicBezTo>
                  <a:pt x="201900" y="100950"/>
                  <a:pt x="198322" y="100801"/>
                  <a:pt x="198322" y="100801"/>
                </a:cubicBezTo>
                <a:lnTo>
                  <a:pt x="196383" y="100056"/>
                </a:lnTo>
                <a:lnTo>
                  <a:pt x="194594" y="98415"/>
                </a:lnTo>
                <a:lnTo>
                  <a:pt x="190568" y="95135"/>
                </a:lnTo>
                <a:lnTo>
                  <a:pt x="186691" y="92451"/>
                </a:lnTo>
                <a:lnTo>
                  <a:pt x="183261" y="90960"/>
                </a:lnTo>
                <a:lnTo>
                  <a:pt x="179980" y="90214"/>
                </a:lnTo>
                <a:lnTo>
                  <a:pt x="176849" y="90810"/>
                </a:lnTo>
                <a:lnTo>
                  <a:pt x="174463" y="91556"/>
                </a:lnTo>
                <a:lnTo>
                  <a:pt x="173569" y="91854"/>
                </a:lnTo>
                <a:lnTo>
                  <a:pt x="171779" y="93196"/>
                </a:lnTo>
                <a:lnTo>
                  <a:pt x="169841" y="95731"/>
                </a:lnTo>
                <a:lnTo>
                  <a:pt x="168201" y="99757"/>
                </a:lnTo>
                <a:lnTo>
                  <a:pt x="167604" y="102143"/>
                </a:lnTo>
                <a:lnTo>
                  <a:pt x="165815" y="107362"/>
                </a:lnTo>
                <a:lnTo>
                  <a:pt x="163429" y="113625"/>
                </a:lnTo>
                <a:lnTo>
                  <a:pt x="162236" y="115414"/>
                </a:lnTo>
                <a:lnTo>
                  <a:pt x="160894" y="116756"/>
                </a:lnTo>
                <a:lnTo>
                  <a:pt x="158807" y="117949"/>
                </a:lnTo>
                <a:lnTo>
                  <a:pt x="152096" y="122870"/>
                </a:lnTo>
                <a:lnTo>
                  <a:pt x="148816" y="128537"/>
                </a:lnTo>
                <a:lnTo>
                  <a:pt x="146728" y="130177"/>
                </a:lnTo>
                <a:lnTo>
                  <a:pt x="144193" y="130922"/>
                </a:lnTo>
                <a:lnTo>
                  <a:pt x="142106" y="131369"/>
                </a:lnTo>
                <a:lnTo>
                  <a:pt x="140913" y="132264"/>
                </a:lnTo>
                <a:lnTo>
                  <a:pt x="139571" y="135097"/>
                </a:lnTo>
                <a:lnTo>
                  <a:pt x="138378" y="136141"/>
                </a:lnTo>
                <a:lnTo>
                  <a:pt x="137036" y="136588"/>
                </a:lnTo>
                <a:lnTo>
                  <a:pt x="133159" y="136290"/>
                </a:lnTo>
                <a:lnTo>
                  <a:pt x="131966" y="135992"/>
                </a:lnTo>
                <a:lnTo>
                  <a:pt x="121826" y="136588"/>
                </a:lnTo>
                <a:lnTo>
                  <a:pt x="118695" y="135694"/>
                </a:lnTo>
                <a:lnTo>
                  <a:pt x="116458" y="135396"/>
                </a:lnTo>
                <a:lnTo>
                  <a:pt x="113028" y="136588"/>
                </a:lnTo>
                <a:lnTo>
                  <a:pt x="111537" y="135843"/>
                </a:lnTo>
                <a:lnTo>
                  <a:pt x="110344" y="133457"/>
                </a:lnTo>
                <a:lnTo>
                  <a:pt x="109748" y="128685"/>
                </a:lnTo>
                <a:lnTo>
                  <a:pt x="109748" y="124659"/>
                </a:lnTo>
                <a:cubicBezTo>
                  <a:pt x="109748" y="124659"/>
                  <a:pt x="111836" y="121677"/>
                  <a:pt x="111836" y="121677"/>
                </a:cubicBezTo>
                <a:lnTo>
                  <a:pt x="113326" y="119440"/>
                </a:lnTo>
                <a:lnTo>
                  <a:pt x="114818" y="116607"/>
                </a:lnTo>
                <a:lnTo>
                  <a:pt x="114818" y="115265"/>
                </a:lnTo>
                <a:cubicBezTo>
                  <a:pt x="114818" y="115265"/>
                  <a:pt x="114818" y="114072"/>
                  <a:pt x="114818" y="114072"/>
                </a:cubicBezTo>
                <a:lnTo>
                  <a:pt x="114520" y="111687"/>
                </a:lnTo>
                <a:lnTo>
                  <a:pt x="114520" y="109301"/>
                </a:lnTo>
                <a:cubicBezTo>
                  <a:pt x="114520" y="109301"/>
                  <a:pt x="112134" y="103932"/>
                  <a:pt x="112134" y="103932"/>
                </a:cubicBezTo>
                <a:lnTo>
                  <a:pt x="109450" y="96924"/>
                </a:lnTo>
                <a:lnTo>
                  <a:pt x="105871" y="89021"/>
                </a:lnTo>
                <a:lnTo>
                  <a:pt x="104678" y="86934"/>
                </a:lnTo>
                <a:lnTo>
                  <a:pt x="102441" y="83504"/>
                </a:lnTo>
                <a:lnTo>
                  <a:pt x="94091" y="77092"/>
                </a:lnTo>
                <a:lnTo>
                  <a:pt x="92898" y="76197"/>
                </a:lnTo>
                <a:lnTo>
                  <a:pt x="92898" y="184007"/>
                </a:lnTo>
                <a:lnTo>
                  <a:pt x="90214" y="184007"/>
                </a:lnTo>
                <a:cubicBezTo>
                  <a:pt x="90214" y="184007"/>
                  <a:pt x="84846" y="185498"/>
                  <a:pt x="84846" y="185498"/>
                </a:cubicBezTo>
                <a:lnTo>
                  <a:pt x="81416" y="187586"/>
                </a:lnTo>
                <a:lnTo>
                  <a:pt x="79925" y="190120"/>
                </a:lnTo>
                <a:lnTo>
                  <a:pt x="77986" y="191761"/>
                </a:lnTo>
                <a:lnTo>
                  <a:pt x="75452" y="192357"/>
                </a:lnTo>
                <a:lnTo>
                  <a:pt x="74408" y="193699"/>
                </a:lnTo>
                <a:lnTo>
                  <a:pt x="74706" y="195787"/>
                </a:lnTo>
                <a:lnTo>
                  <a:pt x="73811" y="197427"/>
                </a:lnTo>
                <a:lnTo>
                  <a:pt x="71575" y="198471"/>
                </a:lnTo>
                <a:lnTo>
                  <a:pt x="67996" y="198173"/>
                </a:lnTo>
                <a:lnTo>
                  <a:pt x="63075" y="196383"/>
                </a:lnTo>
                <a:lnTo>
                  <a:pt x="56812" y="195936"/>
                </a:lnTo>
                <a:lnTo>
                  <a:pt x="49208" y="196831"/>
                </a:lnTo>
                <a:lnTo>
                  <a:pt x="43690" y="196383"/>
                </a:lnTo>
                <a:lnTo>
                  <a:pt x="40410" y="194594"/>
                </a:lnTo>
                <a:lnTo>
                  <a:pt x="36831" y="193550"/>
                </a:lnTo>
                <a:lnTo>
                  <a:pt x="33103" y="193252"/>
                </a:lnTo>
                <a:lnTo>
                  <a:pt x="30866" y="192506"/>
                </a:lnTo>
                <a:lnTo>
                  <a:pt x="26393" y="191164"/>
                </a:lnTo>
                <a:lnTo>
                  <a:pt x="25498" y="188928"/>
                </a:lnTo>
                <a:lnTo>
                  <a:pt x="24902" y="187138"/>
                </a:lnTo>
                <a:lnTo>
                  <a:pt x="23709" y="185349"/>
                </a:lnTo>
                <a:lnTo>
                  <a:pt x="23709" y="183858"/>
                </a:lnTo>
                <a:cubicBezTo>
                  <a:pt x="23709" y="183858"/>
                  <a:pt x="24604" y="182814"/>
                  <a:pt x="24604" y="182814"/>
                </a:cubicBezTo>
                <a:lnTo>
                  <a:pt x="24604" y="181025"/>
                </a:lnTo>
                <a:cubicBezTo>
                  <a:pt x="24604" y="181025"/>
                  <a:pt x="24007" y="178489"/>
                  <a:pt x="24007" y="178489"/>
                </a:cubicBezTo>
                <a:lnTo>
                  <a:pt x="22814" y="177297"/>
                </a:lnTo>
                <a:lnTo>
                  <a:pt x="21025" y="177297"/>
                </a:lnTo>
                <a:cubicBezTo>
                  <a:pt x="21025" y="177297"/>
                  <a:pt x="19981" y="176402"/>
                  <a:pt x="19981" y="176402"/>
                </a:cubicBezTo>
                <a:lnTo>
                  <a:pt x="19534" y="174464"/>
                </a:lnTo>
                <a:lnTo>
                  <a:pt x="18490" y="172972"/>
                </a:lnTo>
                <a:lnTo>
                  <a:pt x="16104" y="171481"/>
                </a:lnTo>
                <a:lnTo>
                  <a:pt x="12824" y="172674"/>
                </a:lnTo>
                <a:lnTo>
                  <a:pt x="11332" y="174464"/>
                </a:lnTo>
                <a:lnTo>
                  <a:pt x="10438" y="177147"/>
                </a:lnTo>
                <a:lnTo>
                  <a:pt x="9692" y="178489"/>
                </a:lnTo>
                <a:lnTo>
                  <a:pt x="9245" y="180727"/>
                </a:lnTo>
                <a:lnTo>
                  <a:pt x="9245" y="182367"/>
                </a:lnTo>
                <a:cubicBezTo>
                  <a:pt x="9245" y="182367"/>
                  <a:pt x="8201" y="184007"/>
                  <a:pt x="8201" y="184007"/>
                </a:cubicBezTo>
                <a:lnTo>
                  <a:pt x="7306" y="184752"/>
                </a:lnTo>
                <a:lnTo>
                  <a:pt x="6412" y="184454"/>
                </a:lnTo>
                <a:lnTo>
                  <a:pt x="4771" y="185200"/>
                </a:lnTo>
                <a:lnTo>
                  <a:pt x="1043" y="187734"/>
                </a:lnTo>
                <a:lnTo>
                  <a:pt x="0" y="189077"/>
                </a:lnTo>
                <a:lnTo>
                  <a:pt x="895" y="189822"/>
                </a:lnTo>
                <a:lnTo>
                  <a:pt x="7754" y="200708"/>
                </a:lnTo>
                <a:lnTo>
                  <a:pt x="13271" y="212487"/>
                </a:lnTo>
                <a:lnTo>
                  <a:pt x="19534" y="233364"/>
                </a:lnTo>
                <a:lnTo>
                  <a:pt x="23709" y="243652"/>
                </a:lnTo>
                <a:lnTo>
                  <a:pt x="32358" y="260950"/>
                </a:lnTo>
                <a:lnTo>
                  <a:pt x="39217" y="271984"/>
                </a:lnTo>
                <a:lnTo>
                  <a:pt x="45182" y="280185"/>
                </a:lnTo>
                <a:lnTo>
                  <a:pt x="46374" y="282869"/>
                </a:lnTo>
                <a:lnTo>
                  <a:pt x="49058" y="294351"/>
                </a:lnTo>
                <a:lnTo>
                  <a:pt x="49506" y="298825"/>
                </a:lnTo>
                <a:lnTo>
                  <a:pt x="49506" y="305982"/>
                </a:lnTo>
                <a:cubicBezTo>
                  <a:pt x="49506" y="305982"/>
                  <a:pt x="47418" y="310456"/>
                  <a:pt x="47418" y="310456"/>
                </a:cubicBezTo>
                <a:lnTo>
                  <a:pt x="44138" y="313438"/>
                </a:lnTo>
                <a:lnTo>
                  <a:pt x="41752" y="314183"/>
                </a:lnTo>
                <a:lnTo>
                  <a:pt x="39813" y="312096"/>
                </a:lnTo>
                <a:lnTo>
                  <a:pt x="38024" y="313438"/>
                </a:lnTo>
                <a:lnTo>
                  <a:pt x="36831" y="315824"/>
                </a:lnTo>
                <a:lnTo>
                  <a:pt x="37577" y="319850"/>
                </a:lnTo>
                <a:lnTo>
                  <a:pt x="39664" y="322385"/>
                </a:lnTo>
                <a:lnTo>
                  <a:pt x="40559" y="325665"/>
                </a:lnTo>
                <a:lnTo>
                  <a:pt x="42796" y="327306"/>
                </a:lnTo>
                <a:lnTo>
                  <a:pt x="44883" y="331928"/>
                </a:lnTo>
                <a:lnTo>
                  <a:pt x="47716" y="333867"/>
                </a:lnTo>
                <a:lnTo>
                  <a:pt x="49058" y="336700"/>
                </a:lnTo>
                <a:lnTo>
                  <a:pt x="52339" y="342962"/>
                </a:lnTo>
                <a:lnTo>
                  <a:pt x="52935" y="345348"/>
                </a:lnTo>
                <a:lnTo>
                  <a:pt x="53233" y="348181"/>
                </a:lnTo>
                <a:lnTo>
                  <a:pt x="50251" y="349822"/>
                </a:lnTo>
                <a:lnTo>
                  <a:pt x="49655" y="353997"/>
                </a:lnTo>
                <a:lnTo>
                  <a:pt x="50102" y="357576"/>
                </a:lnTo>
                <a:lnTo>
                  <a:pt x="51593" y="360856"/>
                </a:lnTo>
                <a:lnTo>
                  <a:pt x="52935" y="362496"/>
                </a:lnTo>
                <a:lnTo>
                  <a:pt x="52935" y="356979"/>
                </a:lnTo>
                <a:cubicBezTo>
                  <a:pt x="52935" y="356979"/>
                  <a:pt x="53979" y="355190"/>
                  <a:pt x="53979" y="355190"/>
                </a:cubicBezTo>
                <a:lnTo>
                  <a:pt x="54874" y="354444"/>
                </a:lnTo>
                <a:lnTo>
                  <a:pt x="56812" y="354146"/>
                </a:lnTo>
                <a:lnTo>
                  <a:pt x="59496" y="354146"/>
                </a:lnTo>
                <a:cubicBezTo>
                  <a:pt x="59496" y="354146"/>
                  <a:pt x="60689" y="354295"/>
                  <a:pt x="60689" y="354295"/>
                </a:cubicBezTo>
                <a:lnTo>
                  <a:pt x="62180" y="355041"/>
                </a:lnTo>
                <a:lnTo>
                  <a:pt x="62628" y="357576"/>
                </a:lnTo>
                <a:lnTo>
                  <a:pt x="62628" y="359664"/>
                </a:lnTo>
                <a:cubicBezTo>
                  <a:pt x="62628" y="359664"/>
                  <a:pt x="62628" y="361006"/>
                  <a:pt x="62628" y="361006"/>
                </a:cubicBezTo>
                <a:lnTo>
                  <a:pt x="62628" y="363093"/>
                </a:lnTo>
                <a:cubicBezTo>
                  <a:pt x="62628" y="363093"/>
                  <a:pt x="64566" y="363093"/>
                  <a:pt x="64566" y="363093"/>
                </a:cubicBezTo>
                <a:lnTo>
                  <a:pt x="65908" y="362646"/>
                </a:lnTo>
                <a:lnTo>
                  <a:pt x="69785" y="362646"/>
                </a:lnTo>
                <a:cubicBezTo>
                  <a:pt x="69785" y="362646"/>
                  <a:pt x="71127" y="364882"/>
                  <a:pt x="71127" y="364882"/>
                </a:cubicBezTo>
                <a:lnTo>
                  <a:pt x="73662" y="364882"/>
                </a:lnTo>
                <a:cubicBezTo>
                  <a:pt x="73662" y="364882"/>
                  <a:pt x="74557" y="365479"/>
                  <a:pt x="74557" y="365479"/>
                </a:cubicBezTo>
                <a:lnTo>
                  <a:pt x="75899" y="367119"/>
                </a:lnTo>
                <a:lnTo>
                  <a:pt x="75899" y="369505"/>
                </a:lnTo>
                <a:cubicBezTo>
                  <a:pt x="75899" y="369505"/>
                  <a:pt x="75004" y="370847"/>
                  <a:pt x="75004" y="370847"/>
                </a:cubicBezTo>
                <a:lnTo>
                  <a:pt x="77390" y="370549"/>
                </a:lnTo>
                <a:lnTo>
                  <a:pt x="83802" y="375171"/>
                </a:lnTo>
                <a:lnTo>
                  <a:pt x="89469" y="375171"/>
                </a:lnTo>
                <a:cubicBezTo>
                  <a:pt x="89469" y="375171"/>
                  <a:pt x="91407" y="375768"/>
                  <a:pt x="91407" y="375768"/>
                </a:cubicBezTo>
                <a:lnTo>
                  <a:pt x="93942" y="376066"/>
                </a:lnTo>
                <a:lnTo>
                  <a:pt x="104827" y="367567"/>
                </a:lnTo>
                <a:lnTo>
                  <a:pt x="107362" y="366224"/>
                </a:lnTo>
                <a:lnTo>
                  <a:pt x="113774" y="365479"/>
                </a:lnTo>
                <a:lnTo>
                  <a:pt x="116607" y="363839"/>
                </a:lnTo>
                <a:lnTo>
                  <a:pt x="119440" y="363242"/>
                </a:lnTo>
                <a:lnTo>
                  <a:pt x="121229" y="363242"/>
                </a:lnTo>
                <a:cubicBezTo>
                  <a:pt x="121229" y="363242"/>
                  <a:pt x="126150" y="364435"/>
                  <a:pt x="126150" y="364435"/>
                </a:cubicBezTo>
                <a:lnTo>
                  <a:pt x="128834" y="364435"/>
                </a:lnTo>
                <a:cubicBezTo>
                  <a:pt x="128834" y="364435"/>
                  <a:pt x="134203" y="363391"/>
                  <a:pt x="134203" y="363391"/>
                </a:cubicBezTo>
                <a:lnTo>
                  <a:pt x="140465" y="363391"/>
                </a:lnTo>
                <a:cubicBezTo>
                  <a:pt x="140465" y="363391"/>
                  <a:pt x="152544" y="353997"/>
                  <a:pt x="152544" y="353997"/>
                </a:cubicBezTo>
                <a:lnTo>
                  <a:pt x="157017" y="353550"/>
                </a:lnTo>
                <a:lnTo>
                  <a:pt x="160745" y="352208"/>
                </a:lnTo>
                <a:lnTo>
                  <a:pt x="165516" y="352208"/>
                </a:lnTo>
                <a:cubicBezTo>
                  <a:pt x="165516" y="352208"/>
                  <a:pt x="170586" y="353848"/>
                  <a:pt x="170586" y="353848"/>
                </a:cubicBezTo>
                <a:lnTo>
                  <a:pt x="179533" y="354444"/>
                </a:lnTo>
                <a:lnTo>
                  <a:pt x="181770" y="353997"/>
                </a:lnTo>
                <a:lnTo>
                  <a:pt x="188033" y="351462"/>
                </a:lnTo>
                <a:lnTo>
                  <a:pt x="191015" y="351760"/>
                </a:lnTo>
                <a:lnTo>
                  <a:pt x="203839" y="353848"/>
                </a:lnTo>
                <a:lnTo>
                  <a:pt x="214724" y="357278"/>
                </a:lnTo>
                <a:lnTo>
                  <a:pt x="220838" y="357278"/>
                </a:lnTo>
                <a:cubicBezTo>
                  <a:pt x="220838" y="357278"/>
                  <a:pt x="222925" y="353699"/>
                  <a:pt x="222925" y="353699"/>
                </a:cubicBezTo>
                <a:lnTo>
                  <a:pt x="225461" y="351015"/>
                </a:lnTo>
                <a:lnTo>
                  <a:pt x="229785" y="350567"/>
                </a:lnTo>
                <a:lnTo>
                  <a:pt x="237837" y="352655"/>
                </a:lnTo>
                <a:lnTo>
                  <a:pt x="240372" y="352655"/>
                </a:lnTo>
                <a:cubicBezTo>
                  <a:pt x="240372" y="352655"/>
                  <a:pt x="242012" y="352059"/>
                  <a:pt x="242012" y="352059"/>
                </a:cubicBezTo>
                <a:lnTo>
                  <a:pt x="242459" y="347138"/>
                </a:lnTo>
                <a:lnTo>
                  <a:pt x="246486" y="343708"/>
                </a:lnTo>
                <a:lnTo>
                  <a:pt x="251257" y="342962"/>
                </a:lnTo>
                <a:lnTo>
                  <a:pt x="262888" y="344454"/>
                </a:lnTo>
                <a:lnTo>
                  <a:pt x="267809" y="342814"/>
                </a:lnTo>
                <a:lnTo>
                  <a:pt x="280036" y="337147"/>
                </a:lnTo>
                <a:lnTo>
                  <a:pt x="287641" y="332226"/>
                </a:lnTo>
                <a:lnTo>
                  <a:pt x="298079" y="324174"/>
                </a:lnTo>
                <a:lnTo>
                  <a:pt x="300614" y="322832"/>
                </a:lnTo>
                <a:lnTo>
                  <a:pt x="309859" y="314183"/>
                </a:lnTo>
                <a:lnTo>
                  <a:pt x="316122" y="309710"/>
                </a:lnTo>
                <a:lnTo>
                  <a:pt x="326858" y="299719"/>
                </a:lnTo>
                <a:lnTo>
                  <a:pt x="334016" y="290922"/>
                </a:lnTo>
                <a:lnTo>
                  <a:pt x="343410" y="280931"/>
                </a:lnTo>
                <a:lnTo>
                  <a:pt x="350120" y="274818"/>
                </a:lnTo>
                <a:lnTo>
                  <a:pt x="352655" y="273475"/>
                </a:lnTo>
                <a:lnTo>
                  <a:pt x="356383" y="270344"/>
                </a:lnTo>
                <a:lnTo>
                  <a:pt x="364733" y="259757"/>
                </a:lnTo>
                <a:lnTo>
                  <a:pt x="369505" y="252003"/>
                </a:lnTo>
                <a:lnTo>
                  <a:pt x="374575" y="243503"/>
                </a:lnTo>
                <a:lnTo>
                  <a:pt x="380241" y="232618"/>
                </a:lnTo>
                <a:lnTo>
                  <a:pt x="384118" y="227548"/>
                </a:lnTo>
                <a:lnTo>
                  <a:pt x="387995" y="218303"/>
                </a:lnTo>
                <a:lnTo>
                  <a:pt x="392319" y="211891"/>
                </a:lnTo>
                <a:lnTo>
                  <a:pt x="403950" y="198769"/>
                </a:lnTo>
                <a:lnTo>
                  <a:pt x="406932" y="198023"/>
                </a:lnTo>
                <a:lnTo>
                  <a:pt x="408573" y="197129"/>
                </a:lnTo>
                <a:lnTo>
                  <a:pt x="410511" y="195787"/>
                </a:lnTo>
                <a:lnTo>
                  <a:pt x="417370" y="189375"/>
                </a:lnTo>
                <a:lnTo>
                  <a:pt x="419756" y="185647"/>
                </a:lnTo>
                <a:lnTo>
                  <a:pt x="423932" y="176849"/>
                </a:lnTo>
                <a:lnTo>
                  <a:pt x="427212" y="159403"/>
                </a:lnTo>
                <a:lnTo>
                  <a:pt x="428554" y="154482"/>
                </a:lnTo>
                <a:lnTo>
                  <a:pt x="432282" y="143895"/>
                </a:lnTo>
                <a:lnTo>
                  <a:pt x="433326" y="137036"/>
                </a:lnTo>
                <a:lnTo>
                  <a:pt x="430493" y="137036"/>
                </a:lnTo>
                <a:cubicBezTo>
                  <a:pt x="430493" y="137036"/>
                  <a:pt x="425572" y="137185"/>
                  <a:pt x="425572" y="137185"/>
                </a:cubicBezTo>
                <a:close/>
                <a:moveTo>
                  <a:pt x="340278" y="209953"/>
                </a:moveTo>
                <a:lnTo>
                  <a:pt x="339235" y="213531"/>
                </a:lnTo>
                <a:lnTo>
                  <a:pt x="337744" y="217259"/>
                </a:lnTo>
                <a:lnTo>
                  <a:pt x="336550" y="218750"/>
                </a:lnTo>
                <a:lnTo>
                  <a:pt x="335060" y="219794"/>
                </a:lnTo>
                <a:lnTo>
                  <a:pt x="333717" y="221285"/>
                </a:lnTo>
                <a:lnTo>
                  <a:pt x="333121" y="224268"/>
                </a:lnTo>
                <a:lnTo>
                  <a:pt x="332524" y="227846"/>
                </a:lnTo>
                <a:lnTo>
                  <a:pt x="330735" y="229337"/>
                </a:lnTo>
                <a:lnTo>
                  <a:pt x="329393" y="230232"/>
                </a:lnTo>
                <a:lnTo>
                  <a:pt x="327455" y="231425"/>
                </a:lnTo>
                <a:lnTo>
                  <a:pt x="323130" y="233364"/>
                </a:lnTo>
                <a:lnTo>
                  <a:pt x="320744" y="234109"/>
                </a:lnTo>
                <a:lnTo>
                  <a:pt x="320446" y="234109"/>
                </a:lnTo>
                <a:cubicBezTo>
                  <a:pt x="320446" y="234109"/>
                  <a:pt x="318955" y="234109"/>
                  <a:pt x="318955" y="234109"/>
                </a:cubicBezTo>
                <a:lnTo>
                  <a:pt x="316868" y="234109"/>
                </a:lnTo>
                <a:cubicBezTo>
                  <a:pt x="316868" y="234109"/>
                  <a:pt x="315227" y="234706"/>
                  <a:pt x="315227" y="234706"/>
                </a:cubicBezTo>
                <a:lnTo>
                  <a:pt x="314034" y="234706"/>
                </a:lnTo>
                <a:cubicBezTo>
                  <a:pt x="314034" y="234706"/>
                  <a:pt x="311947" y="236942"/>
                  <a:pt x="311947" y="236942"/>
                </a:cubicBezTo>
                <a:lnTo>
                  <a:pt x="308219" y="242758"/>
                </a:lnTo>
                <a:lnTo>
                  <a:pt x="307175" y="243951"/>
                </a:lnTo>
                <a:lnTo>
                  <a:pt x="306877" y="246187"/>
                </a:lnTo>
                <a:lnTo>
                  <a:pt x="305982" y="247977"/>
                </a:lnTo>
                <a:lnTo>
                  <a:pt x="304938" y="249319"/>
                </a:lnTo>
                <a:lnTo>
                  <a:pt x="303894" y="249617"/>
                </a:lnTo>
                <a:lnTo>
                  <a:pt x="300763" y="249021"/>
                </a:lnTo>
                <a:lnTo>
                  <a:pt x="296886" y="248275"/>
                </a:lnTo>
                <a:lnTo>
                  <a:pt x="294649" y="246485"/>
                </a:lnTo>
                <a:lnTo>
                  <a:pt x="292562" y="244249"/>
                </a:lnTo>
                <a:lnTo>
                  <a:pt x="291518" y="242609"/>
                </a:lnTo>
                <a:lnTo>
                  <a:pt x="290325" y="241714"/>
                </a:lnTo>
                <a:lnTo>
                  <a:pt x="289878" y="241267"/>
                </a:lnTo>
                <a:lnTo>
                  <a:pt x="288238" y="240521"/>
                </a:lnTo>
                <a:lnTo>
                  <a:pt x="287641" y="240074"/>
                </a:lnTo>
                <a:lnTo>
                  <a:pt x="287045" y="239776"/>
                </a:lnTo>
                <a:lnTo>
                  <a:pt x="286448" y="238732"/>
                </a:lnTo>
                <a:lnTo>
                  <a:pt x="286001" y="237837"/>
                </a:lnTo>
                <a:lnTo>
                  <a:pt x="286001" y="235153"/>
                </a:lnTo>
                <a:cubicBezTo>
                  <a:pt x="286001" y="235153"/>
                  <a:pt x="284957" y="233513"/>
                  <a:pt x="284957" y="233513"/>
                </a:cubicBezTo>
                <a:lnTo>
                  <a:pt x="283018" y="230829"/>
                </a:lnTo>
                <a:lnTo>
                  <a:pt x="281826" y="228592"/>
                </a:lnTo>
                <a:lnTo>
                  <a:pt x="280185" y="225610"/>
                </a:lnTo>
                <a:lnTo>
                  <a:pt x="279142" y="223075"/>
                </a:lnTo>
                <a:lnTo>
                  <a:pt x="278098" y="220391"/>
                </a:lnTo>
                <a:lnTo>
                  <a:pt x="278098" y="219198"/>
                </a:lnTo>
                <a:cubicBezTo>
                  <a:pt x="278098" y="219198"/>
                  <a:pt x="279291" y="218452"/>
                  <a:pt x="279291" y="218452"/>
                </a:cubicBezTo>
                <a:lnTo>
                  <a:pt x="282273" y="217110"/>
                </a:lnTo>
                <a:lnTo>
                  <a:pt x="284510" y="216067"/>
                </a:lnTo>
                <a:lnTo>
                  <a:pt x="286150" y="214128"/>
                </a:lnTo>
                <a:lnTo>
                  <a:pt x="287939" y="211295"/>
                </a:lnTo>
                <a:lnTo>
                  <a:pt x="288834" y="209654"/>
                </a:lnTo>
                <a:lnTo>
                  <a:pt x="289729" y="208909"/>
                </a:lnTo>
                <a:lnTo>
                  <a:pt x="290623" y="207716"/>
                </a:lnTo>
                <a:lnTo>
                  <a:pt x="292263" y="205032"/>
                </a:lnTo>
                <a:lnTo>
                  <a:pt x="294053" y="202050"/>
                </a:lnTo>
                <a:lnTo>
                  <a:pt x="295991" y="198918"/>
                </a:lnTo>
                <a:lnTo>
                  <a:pt x="298526" y="198023"/>
                </a:lnTo>
                <a:lnTo>
                  <a:pt x="301956" y="196980"/>
                </a:lnTo>
                <a:lnTo>
                  <a:pt x="305237" y="194147"/>
                </a:lnTo>
                <a:lnTo>
                  <a:pt x="309113" y="191761"/>
                </a:lnTo>
                <a:lnTo>
                  <a:pt x="315376" y="189226"/>
                </a:lnTo>
                <a:lnTo>
                  <a:pt x="318358" y="188630"/>
                </a:lnTo>
                <a:lnTo>
                  <a:pt x="319402" y="188331"/>
                </a:lnTo>
                <a:lnTo>
                  <a:pt x="320148" y="188778"/>
                </a:lnTo>
                <a:lnTo>
                  <a:pt x="320894" y="190270"/>
                </a:lnTo>
                <a:lnTo>
                  <a:pt x="321937" y="191462"/>
                </a:lnTo>
                <a:lnTo>
                  <a:pt x="324472" y="193550"/>
                </a:lnTo>
                <a:lnTo>
                  <a:pt x="325516" y="193997"/>
                </a:lnTo>
                <a:lnTo>
                  <a:pt x="328051" y="197129"/>
                </a:lnTo>
                <a:lnTo>
                  <a:pt x="330735" y="199217"/>
                </a:lnTo>
                <a:lnTo>
                  <a:pt x="333866" y="201751"/>
                </a:lnTo>
                <a:lnTo>
                  <a:pt x="335954" y="202944"/>
                </a:lnTo>
                <a:lnTo>
                  <a:pt x="336998" y="203242"/>
                </a:lnTo>
                <a:lnTo>
                  <a:pt x="337892" y="205479"/>
                </a:lnTo>
                <a:lnTo>
                  <a:pt x="338787" y="207120"/>
                </a:lnTo>
                <a:lnTo>
                  <a:pt x="339384" y="208611"/>
                </a:lnTo>
                <a:lnTo>
                  <a:pt x="339384" y="210102"/>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2" name="Somalia__">
            <a:extLst>
              <a:ext uri="{FF2B5EF4-FFF2-40B4-BE49-F238E27FC236}">
                <a16:creationId xmlns:a16="http://schemas.microsoft.com/office/drawing/2014/main" id="{444896E8-627F-F6ED-807E-3FFA9915C12F}"/>
              </a:ext>
            </a:extLst>
          </p:cNvPr>
          <p:cNvSpPr/>
          <p:nvPr/>
        </p:nvSpPr>
        <p:spPr>
          <a:xfrm>
            <a:off x="7080005" y="3831320"/>
            <a:ext cx="274370" cy="402400"/>
          </a:xfrm>
          <a:custGeom>
            <a:avLst/>
            <a:gdLst>
              <a:gd name="connsiteX0" fmla="*/ 273923 w 274370"/>
              <a:gd name="connsiteY0" fmla="*/ 41603 h 374873"/>
              <a:gd name="connsiteX1" fmla="*/ 271984 w 274370"/>
              <a:gd name="connsiteY1" fmla="*/ 41006 h 374873"/>
              <a:gd name="connsiteX2" fmla="*/ 269300 w 274370"/>
              <a:gd name="connsiteY2" fmla="*/ 39515 h 374873"/>
              <a:gd name="connsiteX3" fmla="*/ 269002 w 274370"/>
              <a:gd name="connsiteY3" fmla="*/ 40112 h 374873"/>
              <a:gd name="connsiteX4" fmla="*/ 269151 w 274370"/>
              <a:gd name="connsiteY4" fmla="*/ 41454 h 374873"/>
              <a:gd name="connsiteX5" fmla="*/ 265870 w 274370"/>
              <a:gd name="connsiteY5" fmla="*/ 42796 h 374873"/>
              <a:gd name="connsiteX6" fmla="*/ 264976 w 274370"/>
              <a:gd name="connsiteY6" fmla="*/ 42497 h 374873"/>
              <a:gd name="connsiteX7" fmla="*/ 265423 w 274370"/>
              <a:gd name="connsiteY7" fmla="*/ 41752 h 374873"/>
              <a:gd name="connsiteX8" fmla="*/ 266616 w 274370"/>
              <a:gd name="connsiteY8" fmla="*/ 41305 h 374873"/>
              <a:gd name="connsiteX9" fmla="*/ 266914 w 274370"/>
              <a:gd name="connsiteY9" fmla="*/ 39962 h 374873"/>
              <a:gd name="connsiteX10" fmla="*/ 267660 w 274370"/>
              <a:gd name="connsiteY10" fmla="*/ 38322 h 374873"/>
              <a:gd name="connsiteX11" fmla="*/ 267809 w 274370"/>
              <a:gd name="connsiteY11" fmla="*/ 36682 h 374873"/>
              <a:gd name="connsiteX12" fmla="*/ 267362 w 274370"/>
              <a:gd name="connsiteY12" fmla="*/ 25051 h 374873"/>
              <a:gd name="connsiteX13" fmla="*/ 266318 w 274370"/>
              <a:gd name="connsiteY13" fmla="*/ 17894 h 374873"/>
              <a:gd name="connsiteX14" fmla="*/ 267809 w 274370"/>
              <a:gd name="connsiteY14" fmla="*/ 13122 h 374873"/>
              <a:gd name="connsiteX15" fmla="*/ 269896 w 274370"/>
              <a:gd name="connsiteY15" fmla="*/ 8947 h 374873"/>
              <a:gd name="connsiteX16" fmla="*/ 270195 w 274370"/>
              <a:gd name="connsiteY16" fmla="*/ 6561 h 374873"/>
              <a:gd name="connsiteX17" fmla="*/ 270940 w 274370"/>
              <a:gd name="connsiteY17" fmla="*/ 4175 h 374873"/>
              <a:gd name="connsiteX18" fmla="*/ 269151 w 274370"/>
              <a:gd name="connsiteY18" fmla="*/ 3877 h 374873"/>
              <a:gd name="connsiteX19" fmla="*/ 258713 w 274370"/>
              <a:gd name="connsiteY19" fmla="*/ 0 h 374873"/>
              <a:gd name="connsiteX20" fmla="*/ 254538 w 274370"/>
              <a:gd name="connsiteY20" fmla="*/ 1044 h 374873"/>
              <a:gd name="connsiteX21" fmla="*/ 251704 w 274370"/>
              <a:gd name="connsiteY21" fmla="*/ 4324 h 374873"/>
              <a:gd name="connsiteX22" fmla="*/ 250064 w 274370"/>
              <a:gd name="connsiteY22" fmla="*/ 7008 h 374873"/>
              <a:gd name="connsiteX23" fmla="*/ 240670 w 274370"/>
              <a:gd name="connsiteY23" fmla="*/ 12526 h 374873"/>
              <a:gd name="connsiteX24" fmla="*/ 228443 w 274370"/>
              <a:gd name="connsiteY24" fmla="*/ 14613 h 374873"/>
              <a:gd name="connsiteX25" fmla="*/ 221733 w 274370"/>
              <a:gd name="connsiteY25" fmla="*/ 17745 h 374873"/>
              <a:gd name="connsiteX26" fmla="*/ 213084 w 274370"/>
              <a:gd name="connsiteY26" fmla="*/ 19683 h 374873"/>
              <a:gd name="connsiteX27" fmla="*/ 209953 w 274370"/>
              <a:gd name="connsiteY27" fmla="*/ 19981 h 374873"/>
              <a:gd name="connsiteX28" fmla="*/ 208909 w 274370"/>
              <a:gd name="connsiteY28" fmla="*/ 20130 h 374873"/>
              <a:gd name="connsiteX29" fmla="*/ 202944 w 274370"/>
              <a:gd name="connsiteY29" fmla="*/ 18192 h 374873"/>
              <a:gd name="connsiteX30" fmla="*/ 200260 w 274370"/>
              <a:gd name="connsiteY30" fmla="*/ 18341 h 374873"/>
              <a:gd name="connsiteX31" fmla="*/ 196681 w 274370"/>
              <a:gd name="connsiteY31" fmla="*/ 19087 h 374873"/>
              <a:gd name="connsiteX32" fmla="*/ 185647 w 274370"/>
              <a:gd name="connsiteY32" fmla="*/ 23262 h 374873"/>
              <a:gd name="connsiteX33" fmla="*/ 177595 w 274370"/>
              <a:gd name="connsiteY33" fmla="*/ 24007 h 374873"/>
              <a:gd name="connsiteX34" fmla="*/ 171332 w 274370"/>
              <a:gd name="connsiteY34" fmla="*/ 22367 h 374873"/>
              <a:gd name="connsiteX35" fmla="*/ 169543 w 274370"/>
              <a:gd name="connsiteY35" fmla="*/ 22367 h 374873"/>
              <a:gd name="connsiteX36" fmla="*/ 164920 w 274370"/>
              <a:gd name="connsiteY36" fmla="*/ 24455 h 374873"/>
              <a:gd name="connsiteX37" fmla="*/ 158210 w 274370"/>
              <a:gd name="connsiteY37" fmla="*/ 29226 h 374873"/>
              <a:gd name="connsiteX38" fmla="*/ 147474 w 274370"/>
              <a:gd name="connsiteY38" fmla="*/ 34147 h 374873"/>
              <a:gd name="connsiteX39" fmla="*/ 144640 w 274370"/>
              <a:gd name="connsiteY39" fmla="*/ 34445 h 374873"/>
              <a:gd name="connsiteX40" fmla="*/ 139273 w 274370"/>
              <a:gd name="connsiteY40" fmla="*/ 33252 h 374873"/>
              <a:gd name="connsiteX41" fmla="*/ 133159 w 274370"/>
              <a:gd name="connsiteY41" fmla="*/ 32805 h 374873"/>
              <a:gd name="connsiteX42" fmla="*/ 127791 w 274370"/>
              <a:gd name="connsiteY42" fmla="*/ 31612 h 374873"/>
              <a:gd name="connsiteX43" fmla="*/ 124510 w 274370"/>
              <a:gd name="connsiteY43" fmla="*/ 32507 h 374873"/>
              <a:gd name="connsiteX44" fmla="*/ 115116 w 274370"/>
              <a:gd name="connsiteY44" fmla="*/ 36831 h 374873"/>
              <a:gd name="connsiteX45" fmla="*/ 104678 w 274370"/>
              <a:gd name="connsiteY45" fmla="*/ 42647 h 374873"/>
              <a:gd name="connsiteX46" fmla="*/ 90065 w 274370"/>
              <a:gd name="connsiteY46" fmla="*/ 42945 h 374873"/>
              <a:gd name="connsiteX47" fmla="*/ 87231 w 274370"/>
              <a:gd name="connsiteY47" fmla="*/ 41752 h 374873"/>
              <a:gd name="connsiteX48" fmla="*/ 84100 w 274370"/>
              <a:gd name="connsiteY48" fmla="*/ 39515 h 374873"/>
              <a:gd name="connsiteX49" fmla="*/ 76048 w 274370"/>
              <a:gd name="connsiteY49" fmla="*/ 33103 h 374873"/>
              <a:gd name="connsiteX50" fmla="*/ 70233 w 274370"/>
              <a:gd name="connsiteY50" fmla="*/ 26095 h 374873"/>
              <a:gd name="connsiteX51" fmla="*/ 65163 w 274370"/>
              <a:gd name="connsiteY51" fmla="*/ 17595 h 374873"/>
              <a:gd name="connsiteX52" fmla="*/ 60093 w 274370"/>
              <a:gd name="connsiteY52" fmla="*/ 13271 h 374873"/>
              <a:gd name="connsiteX53" fmla="*/ 57856 w 274370"/>
              <a:gd name="connsiteY53" fmla="*/ 16999 h 374873"/>
              <a:gd name="connsiteX54" fmla="*/ 54874 w 274370"/>
              <a:gd name="connsiteY54" fmla="*/ 21771 h 374873"/>
              <a:gd name="connsiteX55" fmla="*/ 51593 w 274370"/>
              <a:gd name="connsiteY55" fmla="*/ 27139 h 374873"/>
              <a:gd name="connsiteX56" fmla="*/ 51146 w 274370"/>
              <a:gd name="connsiteY56" fmla="*/ 28183 h 374873"/>
              <a:gd name="connsiteX57" fmla="*/ 49953 w 274370"/>
              <a:gd name="connsiteY57" fmla="*/ 29823 h 374873"/>
              <a:gd name="connsiteX58" fmla="*/ 48611 w 274370"/>
              <a:gd name="connsiteY58" fmla="*/ 31463 h 374873"/>
              <a:gd name="connsiteX59" fmla="*/ 47418 w 274370"/>
              <a:gd name="connsiteY59" fmla="*/ 33103 h 374873"/>
              <a:gd name="connsiteX60" fmla="*/ 44585 w 274370"/>
              <a:gd name="connsiteY60" fmla="*/ 37577 h 374873"/>
              <a:gd name="connsiteX61" fmla="*/ 44585 w 274370"/>
              <a:gd name="connsiteY61" fmla="*/ 38173 h 374873"/>
              <a:gd name="connsiteX62" fmla="*/ 44883 w 274370"/>
              <a:gd name="connsiteY62" fmla="*/ 39068 h 374873"/>
              <a:gd name="connsiteX63" fmla="*/ 46374 w 274370"/>
              <a:gd name="connsiteY63" fmla="*/ 41155 h 374873"/>
              <a:gd name="connsiteX64" fmla="*/ 47866 w 274370"/>
              <a:gd name="connsiteY64" fmla="*/ 44585 h 374873"/>
              <a:gd name="connsiteX65" fmla="*/ 48760 w 274370"/>
              <a:gd name="connsiteY65" fmla="*/ 47716 h 374873"/>
              <a:gd name="connsiteX66" fmla="*/ 49506 w 274370"/>
              <a:gd name="connsiteY66" fmla="*/ 49208 h 374873"/>
              <a:gd name="connsiteX67" fmla="*/ 51295 w 274370"/>
              <a:gd name="connsiteY67" fmla="*/ 50848 h 374873"/>
              <a:gd name="connsiteX68" fmla="*/ 53979 w 274370"/>
              <a:gd name="connsiteY68" fmla="*/ 54427 h 374873"/>
              <a:gd name="connsiteX69" fmla="*/ 55470 w 274370"/>
              <a:gd name="connsiteY69" fmla="*/ 56812 h 374873"/>
              <a:gd name="connsiteX70" fmla="*/ 58453 w 274370"/>
              <a:gd name="connsiteY70" fmla="*/ 58005 h 374873"/>
              <a:gd name="connsiteX71" fmla="*/ 59347 w 274370"/>
              <a:gd name="connsiteY71" fmla="*/ 61137 h 374873"/>
              <a:gd name="connsiteX72" fmla="*/ 61584 w 274370"/>
              <a:gd name="connsiteY72" fmla="*/ 65461 h 374873"/>
              <a:gd name="connsiteX73" fmla="*/ 63970 w 274370"/>
              <a:gd name="connsiteY73" fmla="*/ 69040 h 374873"/>
              <a:gd name="connsiteX74" fmla="*/ 66356 w 274370"/>
              <a:gd name="connsiteY74" fmla="*/ 71873 h 374873"/>
              <a:gd name="connsiteX75" fmla="*/ 68891 w 274370"/>
              <a:gd name="connsiteY75" fmla="*/ 72917 h 374873"/>
              <a:gd name="connsiteX76" fmla="*/ 69934 w 274370"/>
              <a:gd name="connsiteY76" fmla="*/ 73066 h 374873"/>
              <a:gd name="connsiteX77" fmla="*/ 75302 w 274370"/>
              <a:gd name="connsiteY77" fmla="*/ 78136 h 374873"/>
              <a:gd name="connsiteX78" fmla="*/ 79478 w 274370"/>
              <a:gd name="connsiteY78" fmla="*/ 82013 h 374873"/>
              <a:gd name="connsiteX79" fmla="*/ 80522 w 274370"/>
              <a:gd name="connsiteY79" fmla="*/ 82609 h 374873"/>
              <a:gd name="connsiteX80" fmla="*/ 87977 w 274370"/>
              <a:gd name="connsiteY80" fmla="*/ 85293 h 374873"/>
              <a:gd name="connsiteX81" fmla="*/ 96626 w 274370"/>
              <a:gd name="connsiteY81" fmla="*/ 88127 h 374873"/>
              <a:gd name="connsiteX82" fmla="*/ 103485 w 274370"/>
              <a:gd name="connsiteY82" fmla="*/ 90512 h 374873"/>
              <a:gd name="connsiteX83" fmla="*/ 112283 w 274370"/>
              <a:gd name="connsiteY83" fmla="*/ 93495 h 374873"/>
              <a:gd name="connsiteX84" fmla="*/ 120931 w 274370"/>
              <a:gd name="connsiteY84" fmla="*/ 96477 h 374873"/>
              <a:gd name="connsiteX85" fmla="*/ 128984 w 274370"/>
              <a:gd name="connsiteY85" fmla="*/ 99310 h 374873"/>
              <a:gd name="connsiteX86" fmla="*/ 140316 w 274370"/>
              <a:gd name="connsiteY86" fmla="*/ 103336 h 374873"/>
              <a:gd name="connsiteX87" fmla="*/ 149562 w 274370"/>
              <a:gd name="connsiteY87" fmla="*/ 106468 h 374873"/>
              <a:gd name="connsiteX88" fmla="*/ 156719 w 274370"/>
              <a:gd name="connsiteY88" fmla="*/ 109002 h 374873"/>
              <a:gd name="connsiteX89" fmla="*/ 158359 w 274370"/>
              <a:gd name="connsiteY89" fmla="*/ 109897 h 374873"/>
              <a:gd name="connsiteX90" fmla="*/ 166858 w 274370"/>
              <a:gd name="connsiteY90" fmla="*/ 109897 h 374873"/>
              <a:gd name="connsiteX91" fmla="*/ 175657 w 274370"/>
              <a:gd name="connsiteY91" fmla="*/ 109897 h 374873"/>
              <a:gd name="connsiteX92" fmla="*/ 184603 w 274370"/>
              <a:gd name="connsiteY92" fmla="*/ 109897 h 374873"/>
              <a:gd name="connsiteX93" fmla="*/ 178191 w 274370"/>
              <a:gd name="connsiteY93" fmla="*/ 116309 h 374873"/>
              <a:gd name="connsiteX94" fmla="*/ 170735 w 274370"/>
              <a:gd name="connsiteY94" fmla="*/ 123765 h 374873"/>
              <a:gd name="connsiteX95" fmla="*/ 163131 w 274370"/>
              <a:gd name="connsiteY95" fmla="*/ 131519 h 374873"/>
              <a:gd name="connsiteX96" fmla="*/ 158061 w 274370"/>
              <a:gd name="connsiteY96" fmla="*/ 136439 h 374873"/>
              <a:gd name="connsiteX97" fmla="*/ 150307 w 274370"/>
              <a:gd name="connsiteY97" fmla="*/ 144342 h 374873"/>
              <a:gd name="connsiteX98" fmla="*/ 143746 w 274370"/>
              <a:gd name="connsiteY98" fmla="*/ 151053 h 374873"/>
              <a:gd name="connsiteX99" fmla="*/ 136887 w 274370"/>
              <a:gd name="connsiteY99" fmla="*/ 158210 h 374873"/>
              <a:gd name="connsiteX100" fmla="*/ 130922 w 274370"/>
              <a:gd name="connsiteY100" fmla="*/ 164622 h 374873"/>
              <a:gd name="connsiteX101" fmla="*/ 122870 w 274370"/>
              <a:gd name="connsiteY101" fmla="*/ 173718 h 374873"/>
              <a:gd name="connsiteX102" fmla="*/ 117800 w 274370"/>
              <a:gd name="connsiteY102" fmla="*/ 179533 h 374873"/>
              <a:gd name="connsiteX103" fmla="*/ 109748 w 274370"/>
              <a:gd name="connsiteY103" fmla="*/ 188629 h 374873"/>
              <a:gd name="connsiteX104" fmla="*/ 104678 w 274370"/>
              <a:gd name="connsiteY104" fmla="*/ 194445 h 374873"/>
              <a:gd name="connsiteX105" fmla="*/ 103933 w 274370"/>
              <a:gd name="connsiteY105" fmla="*/ 194743 h 374873"/>
              <a:gd name="connsiteX106" fmla="*/ 96626 w 274370"/>
              <a:gd name="connsiteY106" fmla="*/ 194296 h 374873"/>
              <a:gd name="connsiteX107" fmla="*/ 89617 w 274370"/>
              <a:gd name="connsiteY107" fmla="*/ 193848 h 374873"/>
              <a:gd name="connsiteX108" fmla="*/ 80670 w 274370"/>
              <a:gd name="connsiteY108" fmla="*/ 193401 h 374873"/>
              <a:gd name="connsiteX109" fmla="*/ 79627 w 274370"/>
              <a:gd name="connsiteY109" fmla="*/ 193401 h 374873"/>
              <a:gd name="connsiteX110" fmla="*/ 76943 w 274370"/>
              <a:gd name="connsiteY110" fmla="*/ 193848 h 374873"/>
              <a:gd name="connsiteX111" fmla="*/ 75452 w 274370"/>
              <a:gd name="connsiteY111" fmla="*/ 194445 h 374873"/>
              <a:gd name="connsiteX112" fmla="*/ 68891 w 274370"/>
              <a:gd name="connsiteY112" fmla="*/ 195936 h 374873"/>
              <a:gd name="connsiteX113" fmla="*/ 67847 w 274370"/>
              <a:gd name="connsiteY113" fmla="*/ 196383 h 374873"/>
              <a:gd name="connsiteX114" fmla="*/ 62330 w 274370"/>
              <a:gd name="connsiteY114" fmla="*/ 198769 h 374873"/>
              <a:gd name="connsiteX115" fmla="*/ 56961 w 274370"/>
              <a:gd name="connsiteY115" fmla="*/ 201751 h 374873"/>
              <a:gd name="connsiteX116" fmla="*/ 53979 w 274370"/>
              <a:gd name="connsiteY116" fmla="*/ 203988 h 374873"/>
              <a:gd name="connsiteX117" fmla="*/ 51743 w 274370"/>
              <a:gd name="connsiteY117" fmla="*/ 207120 h 374873"/>
              <a:gd name="connsiteX118" fmla="*/ 50848 w 274370"/>
              <a:gd name="connsiteY118" fmla="*/ 209505 h 374873"/>
              <a:gd name="connsiteX119" fmla="*/ 49804 w 274370"/>
              <a:gd name="connsiteY119" fmla="*/ 210400 h 374873"/>
              <a:gd name="connsiteX120" fmla="*/ 48164 w 274370"/>
              <a:gd name="connsiteY120" fmla="*/ 211295 h 374873"/>
              <a:gd name="connsiteX121" fmla="*/ 36682 w 274370"/>
              <a:gd name="connsiteY121" fmla="*/ 213531 h 374873"/>
              <a:gd name="connsiteX122" fmla="*/ 33252 w 274370"/>
              <a:gd name="connsiteY122" fmla="*/ 213830 h 374873"/>
              <a:gd name="connsiteX123" fmla="*/ 27884 w 274370"/>
              <a:gd name="connsiteY123" fmla="*/ 215619 h 374873"/>
              <a:gd name="connsiteX124" fmla="*/ 25051 w 274370"/>
              <a:gd name="connsiteY124" fmla="*/ 218452 h 374873"/>
              <a:gd name="connsiteX125" fmla="*/ 24305 w 274370"/>
              <a:gd name="connsiteY125" fmla="*/ 219943 h 374873"/>
              <a:gd name="connsiteX126" fmla="*/ 21025 w 274370"/>
              <a:gd name="connsiteY126" fmla="*/ 224715 h 374873"/>
              <a:gd name="connsiteX127" fmla="*/ 17148 w 274370"/>
              <a:gd name="connsiteY127" fmla="*/ 230530 h 374873"/>
              <a:gd name="connsiteX128" fmla="*/ 9990 w 274370"/>
              <a:gd name="connsiteY128" fmla="*/ 241118 h 374873"/>
              <a:gd name="connsiteX129" fmla="*/ 4473 w 274370"/>
              <a:gd name="connsiteY129" fmla="*/ 246784 h 374873"/>
              <a:gd name="connsiteX130" fmla="*/ 447 w 274370"/>
              <a:gd name="connsiteY130" fmla="*/ 250959 h 374873"/>
              <a:gd name="connsiteX131" fmla="*/ 0 w 274370"/>
              <a:gd name="connsiteY131" fmla="*/ 251705 h 374873"/>
              <a:gd name="connsiteX132" fmla="*/ 0 w 274370"/>
              <a:gd name="connsiteY132" fmla="*/ 256476 h 374873"/>
              <a:gd name="connsiteX133" fmla="*/ 149 w 274370"/>
              <a:gd name="connsiteY133" fmla="*/ 267958 h 374873"/>
              <a:gd name="connsiteX134" fmla="*/ 149 w 274370"/>
              <a:gd name="connsiteY134" fmla="*/ 290922 h 374873"/>
              <a:gd name="connsiteX135" fmla="*/ 298 w 274370"/>
              <a:gd name="connsiteY135" fmla="*/ 313885 h 374873"/>
              <a:gd name="connsiteX136" fmla="*/ 298 w 274370"/>
              <a:gd name="connsiteY136" fmla="*/ 336998 h 374873"/>
              <a:gd name="connsiteX137" fmla="*/ 447 w 274370"/>
              <a:gd name="connsiteY137" fmla="*/ 348480 h 374873"/>
              <a:gd name="connsiteX138" fmla="*/ 447 w 274370"/>
              <a:gd name="connsiteY138" fmla="*/ 352357 h 374873"/>
              <a:gd name="connsiteX139" fmla="*/ 4026 w 274370"/>
              <a:gd name="connsiteY139" fmla="*/ 357128 h 374873"/>
              <a:gd name="connsiteX140" fmla="*/ 7605 w 274370"/>
              <a:gd name="connsiteY140" fmla="*/ 361900 h 374873"/>
              <a:gd name="connsiteX141" fmla="*/ 12227 w 274370"/>
              <a:gd name="connsiteY141" fmla="*/ 368163 h 374873"/>
              <a:gd name="connsiteX142" fmla="*/ 14762 w 274370"/>
              <a:gd name="connsiteY142" fmla="*/ 371443 h 374873"/>
              <a:gd name="connsiteX143" fmla="*/ 15060 w 274370"/>
              <a:gd name="connsiteY143" fmla="*/ 372636 h 374873"/>
              <a:gd name="connsiteX144" fmla="*/ 15060 w 274370"/>
              <a:gd name="connsiteY144" fmla="*/ 374873 h 374873"/>
              <a:gd name="connsiteX145" fmla="*/ 17595 w 274370"/>
              <a:gd name="connsiteY145" fmla="*/ 371592 h 374873"/>
              <a:gd name="connsiteX146" fmla="*/ 20279 w 274370"/>
              <a:gd name="connsiteY146" fmla="*/ 367566 h 374873"/>
              <a:gd name="connsiteX147" fmla="*/ 23262 w 274370"/>
              <a:gd name="connsiteY147" fmla="*/ 361453 h 374873"/>
              <a:gd name="connsiteX148" fmla="*/ 24305 w 274370"/>
              <a:gd name="connsiteY148" fmla="*/ 359962 h 374873"/>
              <a:gd name="connsiteX149" fmla="*/ 25349 w 274370"/>
              <a:gd name="connsiteY149" fmla="*/ 357427 h 374873"/>
              <a:gd name="connsiteX150" fmla="*/ 26691 w 274370"/>
              <a:gd name="connsiteY150" fmla="*/ 355041 h 374873"/>
              <a:gd name="connsiteX151" fmla="*/ 30121 w 274370"/>
              <a:gd name="connsiteY151" fmla="*/ 351909 h 374873"/>
              <a:gd name="connsiteX152" fmla="*/ 33103 w 274370"/>
              <a:gd name="connsiteY152" fmla="*/ 348629 h 374873"/>
              <a:gd name="connsiteX153" fmla="*/ 37726 w 274370"/>
              <a:gd name="connsiteY153" fmla="*/ 342515 h 374873"/>
              <a:gd name="connsiteX154" fmla="*/ 39515 w 274370"/>
              <a:gd name="connsiteY154" fmla="*/ 341024 h 374873"/>
              <a:gd name="connsiteX155" fmla="*/ 42050 w 274370"/>
              <a:gd name="connsiteY155" fmla="*/ 337296 h 374873"/>
              <a:gd name="connsiteX156" fmla="*/ 43988 w 274370"/>
              <a:gd name="connsiteY156" fmla="*/ 335358 h 374873"/>
              <a:gd name="connsiteX157" fmla="*/ 46076 w 274370"/>
              <a:gd name="connsiteY157" fmla="*/ 333419 h 374873"/>
              <a:gd name="connsiteX158" fmla="*/ 65908 w 274370"/>
              <a:gd name="connsiteY158" fmla="*/ 311649 h 374873"/>
              <a:gd name="connsiteX159" fmla="*/ 72469 w 274370"/>
              <a:gd name="connsiteY159" fmla="*/ 305087 h 374873"/>
              <a:gd name="connsiteX160" fmla="*/ 80820 w 274370"/>
              <a:gd name="connsiteY160" fmla="*/ 298377 h 374873"/>
              <a:gd name="connsiteX161" fmla="*/ 88723 w 274370"/>
              <a:gd name="connsiteY161" fmla="*/ 290623 h 374873"/>
              <a:gd name="connsiteX162" fmla="*/ 104081 w 274370"/>
              <a:gd name="connsiteY162" fmla="*/ 279142 h 374873"/>
              <a:gd name="connsiteX163" fmla="*/ 127940 w 274370"/>
              <a:gd name="connsiteY163" fmla="*/ 265572 h 374873"/>
              <a:gd name="connsiteX164" fmla="*/ 133904 w 274370"/>
              <a:gd name="connsiteY164" fmla="*/ 260950 h 374873"/>
              <a:gd name="connsiteX165" fmla="*/ 155675 w 274370"/>
              <a:gd name="connsiteY165" fmla="*/ 238881 h 374873"/>
              <a:gd name="connsiteX166" fmla="*/ 172376 w 274370"/>
              <a:gd name="connsiteY166" fmla="*/ 220242 h 374873"/>
              <a:gd name="connsiteX167" fmla="*/ 184603 w 274370"/>
              <a:gd name="connsiteY167" fmla="*/ 205778 h 374873"/>
              <a:gd name="connsiteX168" fmla="*/ 191313 w 274370"/>
              <a:gd name="connsiteY168" fmla="*/ 193252 h 374873"/>
              <a:gd name="connsiteX169" fmla="*/ 202348 w 274370"/>
              <a:gd name="connsiteY169" fmla="*/ 178490 h 374873"/>
              <a:gd name="connsiteX170" fmla="*/ 212786 w 274370"/>
              <a:gd name="connsiteY170" fmla="*/ 159850 h 374873"/>
              <a:gd name="connsiteX171" fmla="*/ 213979 w 274370"/>
              <a:gd name="connsiteY171" fmla="*/ 153438 h 374873"/>
              <a:gd name="connsiteX172" fmla="*/ 217706 w 274370"/>
              <a:gd name="connsiteY172" fmla="*/ 143299 h 374873"/>
              <a:gd name="connsiteX173" fmla="*/ 220689 w 274370"/>
              <a:gd name="connsiteY173" fmla="*/ 137483 h 374873"/>
              <a:gd name="connsiteX174" fmla="*/ 226504 w 274370"/>
              <a:gd name="connsiteY174" fmla="*/ 129133 h 374873"/>
              <a:gd name="connsiteX175" fmla="*/ 229188 w 274370"/>
              <a:gd name="connsiteY175" fmla="*/ 124361 h 374873"/>
              <a:gd name="connsiteX176" fmla="*/ 231574 w 274370"/>
              <a:gd name="connsiteY176" fmla="*/ 119142 h 374873"/>
              <a:gd name="connsiteX177" fmla="*/ 233960 w 274370"/>
              <a:gd name="connsiteY177" fmla="*/ 110792 h 374873"/>
              <a:gd name="connsiteX178" fmla="*/ 240521 w 274370"/>
              <a:gd name="connsiteY178" fmla="*/ 104231 h 374873"/>
              <a:gd name="connsiteX179" fmla="*/ 245293 w 274370"/>
              <a:gd name="connsiteY179" fmla="*/ 95731 h 374873"/>
              <a:gd name="connsiteX180" fmla="*/ 246336 w 274370"/>
              <a:gd name="connsiteY180" fmla="*/ 92749 h 374873"/>
              <a:gd name="connsiteX181" fmla="*/ 249170 w 274370"/>
              <a:gd name="connsiteY181" fmla="*/ 86486 h 374873"/>
              <a:gd name="connsiteX182" fmla="*/ 254687 w 274370"/>
              <a:gd name="connsiteY182" fmla="*/ 79329 h 374873"/>
              <a:gd name="connsiteX183" fmla="*/ 255880 w 274370"/>
              <a:gd name="connsiteY183" fmla="*/ 75601 h 374873"/>
              <a:gd name="connsiteX184" fmla="*/ 259607 w 274370"/>
              <a:gd name="connsiteY184" fmla="*/ 70531 h 374873"/>
              <a:gd name="connsiteX185" fmla="*/ 259757 w 274370"/>
              <a:gd name="connsiteY185" fmla="*/ 62777 h 374873"/>
              <a:gd name="connsiteX186" fmla="*/ 260801 w 274370"/>
              <a:gd name="connsiteY186" fmla="*/ 56812 h 374873"/>
              <a:gd name="connsiteX187" fmla="*/ 261546 w 274370"/>
              <a:gd name="connsiteY187" fmla="*/ 47716 h 374873"/>
              <a:gd name="connsiteX188" fmla="*/ 262292 w 274370"/>
              <a:gd name="connsiteY188" fmla="*/ 45480 h 374873"/>
              <a:gd name="connsiteX189" fmla="*/ 265125 w 274370"/>
              <a:gd name="connsiteY189" fmla="*/ 44138 h 374873"/>
              <a:gd name="connsiteX190" fmla="*/ 269598 w 274370"/>
              <a:gd name="connsiteY190" fmla="*/ 42796 h 374873"/>
              <a:gd name="connsiteX191" fmla="*/ 271238 w 274370"/>
              <a:gd name="connsiteY191" fmla="*/ 43690 h 374873"/>
              <a:gd name="connsiteX192" fmla="*/ 274221 w 274370"/>
              <a:gd name="connsiteY192" fmla="*/ 44138 h 374873"/>
              <a:gd name="connsiteX193" fmla="*/ 274370 w 274370"/>
              <a:gd name="connsiteY193" fmla="*/ 43094 h 374873"/>
              <a:gd name="connsiteX194" fmla="*/ 273923 w 274370"/>
              <a:gd name="connsiteY194" fmla="*/ 41603 h 37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274370" h="374873">
                <a:moveTo>
                  <a:pt x="273923" y="41603"/>
                </a:moveTo>
                <a:lnTo>
                  <a:pt x="271984" y="41006"/>
                </a:lnTo>
                <a:lnTo>
                  <a:pt x="269300" y="39515"/>
                </a:lnTo>
                <a:lnTo>
                  <a:pt x="269002" y="40112"/>
                </a:lnTo>
                <a:lnTo>
                  <a:pt x="269151" y="41454"/>
                </a:lnTo>
                <a:lnTo>
                  <a:pt x="265870" y="42796"/>
                </a:lnTo>
                <a:lnTo>
                  <a:pt x="264976" y="42497"/>
                </a:lnTo>
                <a:lnTo>
                  <a:pt x="265423" y="41752"/>
                </a:lnTo>
                <a:lnTo>
                  <a:pt x="266616" y="41305"/>
                </a:lnTo>
                <a:lnTo>
                  <a:pt x="266914" y="39962"/>
                </a:lnTo>
                <a:lnTo>
                  <a:pt x="267660" y="38322"/>
                </a:lnTo>
                <a:lnTo>
                  <a:pt x="267809" y="36682"/>
                </a:lnTo>
                <a:lnTo>
                  <a:pt x="267362" y="25051"/>
                </a:lnTo>
                <a:lnTo>
                  <a:pt x="266318" y="17894"/>
                </a:lnTo>
                <a:lnTo>
                  <a:pt x="267809" y="13122"/>
                </a:lnTo>
                <a:lnTo>
                  <a:pt x="269896" y="8947"/>
                </a:lnTo>
                <a:lnTo>
                  <a:pt x="270195" y="6561"/>
                </a:lnTo>
                <a:lnTo>
                  <a:pt x="270940" y="4175"/>
                </a:lnTo>
                <a:lnTo>
                  <a:pt x="269151" y="3877"/>
                </a:lnTo>
                <a:lnTo>
                  <a:pt x="258713" y="0"/>
                </a:lnTo>
                <a:lnTo>
                  <a:pt x="254538" y="1044"/>
                </a:lnTo>
                <a:lnTo>
                  <a:pt x="251704" y="4324"/>
                </a:lnTo>
                <a:lnTo>
                  <a:pt x="250064" y="7008"/>
                </a:lnTo>
                <a:lnTo>
                  <a:pt x="240670" y="12526"/>
                </a:lnTo>
                <a:lnTo>
                  <a:pt x="228443" y="14613"/>
                </a:lnTo>
                <a:lnTo>
                  <a:pt x="221733" y="17745"/>
                </a:lnTo>
                <a:lnTo>
                  <a:pt x="213084" y="19683"/>
                </a:lnTo>
                <a:lnTo>
                  <a:pt x="209953" y="19981"/>
                </a:lnTo>
                <a:lnTo>
                  <a:pt x="208909" y="20130"/>
                </a:lnTo>
                <a:lnTo>
                  <a:pt x="202944" y="18192"/>
                </a:lnTo>
                <a:lnTo>
                  <a:pt x="200260" y="18341"/>
                </a:lnTo>
                <a:lnTo>
                  <a:pt x="196681" y="19087"/>
                </a:lnTo>
                <a:lnTo>
                  <a:pt x="185647" y="23262"/>
                </a:lnTo>
                <a:lnTo>
                  <a:pt x="177595" y="24007"/>
                </a:lnTo>
                <a:lnTo>
                  <a:pt x="171332" y="22367"/>
                </a:lnTo>
                <a:lnTo>
                  <a:pt x="169543" y="22367"/>
                </a:lnTo>
                <a:lnTo>
                  <a:pt x="164920" y="24455"/>
                </a:lnTo>
                <a:lnTo>
                  <a:pt x="158210" y="29226"/>
                </a:lnTo>
                <a:lnTo>
                  <a:pt x="147474" y="34147"/>
                </a:lnTo>
                <a:lnTo>
                  <a:pt x="144640" y="34445"/>
                </a:lnTo>
                <a:lnTo>
                  <a:pt x="139273" y="33252"/>
                </a:lnTo>
                <a:lnTo>
                  <a:pt x="133159" y="32805"/>
                </a:lnTo>
                <a:lnTo>
                  <a:pt x="127791" y="31612"/>
                </a:lnTo>
                <a:lnTo>
                  <a:pt x="124510" y="32507"/>
                </a:lnTo>
                <a:lnTo>
                  <a:pt x="115116" y="36831"/>
                </a:lnTo>
                <a:lnTo>
                  <a:pt x="104678" y="42647"/>
                </a:lnTo>
                <a:lnTo>
                  <a:pt x="90065" y="42945"/>
                </a:lnTo>
                <a:lnTo>
                  <a:pt x="87231" y="41752"/>
                </a:lnTo>
                <a:lnTo>
                  <a:pt x="84100" y="39515"/>
                </a:lnTo>
                <a:lnTo>
                  <a:pt x="76048" y="33103"/>
                </a:lnTo>
                <a:lnTo>
                  <a:pt x="70233" y="26095"/>
                </a:lnTo>
                <a:lnTo>
                  <a:pt x="65163" y="17595"/>
                </a:lnTo>
                <a:lnTo>
                  <a:pt x="60093" y="13271"/>
                </a:lnTo>
                <a:lnTo>
                  <a:pt x="57856" y="16999"/>
                </a:lnTo>
                <a:lnTo>
                  <a:pt x="54874" y="21771"/>
                </a:lnTo>
                <a:lnTo>
                  <a:pt x="51593" y="27139"/>
                </a:lnTo>
                <a:lnTo>
                  <a:pt x="51146" y="28183"/>
                </a:lnTo>
                <a:lnTo>
                  <a:pt x="49953" y="29823"/>
                </a:lnTo>
                <a:lnTo>
                  <a:pt x="48611" y="31463"/>
                </a:lnTo>
                <a:lnTo>
                  <a:pt x="47418" y="33103"/>
                </a:lnTo>
                <a:lnTo>
                  <a:pt x="44585" y="37577"/>
                </a:lnTo>
                <a:lnTo>
                  <a:pt x="44585" y="38173"/>
                </a:lnTo>
                <a:lnTo>
                  <a:pt x="44883" y="39068"/>
                </a:lnTo>
                <a:lnTo>
                  <a:pt x="46374" y="41155"/>
                </a:lnTo>
                <a:lnTo>
                  <a:pt x="47866" y="44585"/>
                </a:lnTo>
                <a:lnTo>
                  <a:pt x="48760" y="47716"/>
                </a:lnTo>
                <a:lnTo>
                  <a:pt x="49506" y="49208"/>
                </a:lnTo>
                <a:lnTo>
                  <a:pt x="51295" y="50848"/>
                </a:lnTo>
                <a:lnTo>
                  <a:pt x="53979" y="54427"/>
                </a:lnTo>
                <a:lnTo>
                  <a:pt x="55470" y="56812"/>
                </a:lnTo>
                <a:lnTo>
                  <a:pt x="58453" y="58005"/>
                </a:lnTo>
                <a:lnTo>
                  <a:pt x="59347" y="61137"/>
                </a:lnTo>
                <a:lnTo>
                  <a:pt x="61584" y="65461"/>
                </a:lnTo>
                <a:lnTo>
                  <a:pt x="63970" y="69040"/>
                </a:lnTo>
                <a:lnTo>
                  <a:pt x="66356" y="71873"/>
                </a:lnTo>
                <a:lnTo>
                  <a:pt x="68891" y="72917"/>
                </a:lnTo>
                <a:lnTo>
                  <a:pt x="69934" y="73066"/>
                </a:lnTo>
                <a:lnTo>
                  <a:pt x="75302" y="78136"/>
                </a:lnTo>
                <a:lnTo>
                  <a:pt x="79478" y="82013"/>
                </a:lnTo>
                <a:lnTo>
                  <a:pt x="80522" y="82609"/>
                </a:lnTo>
                <a:lnTo>
                  <a:pt x="87977" y="85293"/>
                </a:lnTo>
                <a:lnTo>
                  <a:pt x="96626" y="88127"/>
                </a:lnTo>
                <a:lnTo>
                  <a:pt x="103485" y="90512"/>
                </a:lnTo>
                <a:lnTo>
                  <a:pt x="112283" y="93495"/>
                </a:lnTo>
                <a:lnTo>
                  <a:pt x="120931" y="96477"/>
                </a:lnTo>
                <a:lnTo>
                  <a:pt x="128984" y="99310"/>
                </a:lnTo>
                <a:lnTo>
                  <a:pt x="140316" y="103336"/>
                </a:lnTo>
                <a:lnTo>
                  <a:pt x="149562" y="106468"/>
                </a:lnTo>
                <a:lnTo>
                  <a:pt x="156719" y="109002"/>
                </a:lnTo>
                <a:lnTo>
                  <a:pt x="158359" y="109897"/>
                </a:lnTo>
                <a:lnTo>
                  <a:pt x="166858" y="109897"/>
                </a:lnTo>
                <a:lnTo>
                  <a:pt x="175657" y="109897"/>
                </a:lnTo>
                <a:lnTo>
                  <a:pt x="184603" y="109897"/>
                </a:lnTo>
                <a:lnTo>
                  <a:pt x="178191" y="116309"/>
                </a:lnTo>
                <a:lnTo>
                  <a:pt x="170735" y="123765"/>
                </a:lnTo>
                <a:lnTo>
                  <a:pt x="163131" y="131519"/>
                </a:lnTo>
                <a:lnTo>
                  <a:pt x="158061" y="136439"/>
                </a:lnTo>
                <a:lnTo>
                  <a:pt x="150307" y="144342"/>
                </a:lnTo>
                <a:lnTo>
                  <a:pt x="143746" y="151053"/>
                </a:lnTo>
                <a:lnTo>
                  <a:pt x="136887" y="158210"/>
                </a:lnTo>
                <a:lnTo>
                  <a:pt x="130922" y="164622"/>
                </a:lnTo>
                <a:lnTo>
                  <a:pt x="122870" y="173718"/>
                </a:lnTo>
                <a:lnTo>
                  <a:pt x="117800" y="179533"/>
                </a:lnTo>
                <a:lnTo>
                  <a:pt x="109748" y="188629"/>
                </a:lnTo>
                <a:lnTo>
                  <a:pt x="104678" y="194445"/>
                </a:lnTo>
                <a:lnTo>
                  <a:pt x="103933" y="194743"/>
                </a:lnTo>
                <a:lnTo>
                  <a:pt x="96626" y="194296"/>
                </a:lnTo>
                <a:lnTo>
                  <a:pt x="89617" y="193848"/>
                </a:lnTo>
                <a:lnTo>
                  <a:pt x="80670" y="193401"/>
                </a:lnTo>
                <a:lnTo>
                  <a:pt x="79627" y="193401"/>
                </a:lnTo>
                <a:lnTo>
                  <a:pt x="76943" y="193848"/>
                </a:lnTo>
                <a:lnTo>
                  <a:pt x="75452" y="194445"/>
                </a:lnTo>
                <a:lnTo>
                  <a:pt x="68891" y="195936"/>
                </a:lnTo>
                <a:lnTo>
                  <a:pt x="67847" y="196383"/>
                </a:lnTo>
                <a:lnTo>
                  <a:pt x="62330" y="198769"/>
                </a:lnTo>
                <a:lnTo>
                  <a:pt x="56961" y="201751"/>
                </a:lnTo>
                <a:lnTo>
                  <a:pt x="53979" y="203988"/>
                </a:lnTo>
                <a:lnTo>
                  <a:pt x="51743" y="207120"/>
                </a:lnTo>
                <a:lnTo>
                  <a:pt x="50848" y="209505"/>
                </a:lnTo>
                <a:lnTo>
                  <a:pt x="49804" y="210400"/>
                </a:lnTo>
                <a:lnTo>
                  <a:pt x="48164" y="211295"/>
                </a:lnTo>
                <a:lnTo>
                  <a:pt x="36682" y="213531"/>
                </a:lnTo>
                <a:lnTo>
                  <a:pt x="33252" y="213830"/>
                </a:lnTo>
                <a:lnTo>
                  <a:pt x="27884" y="215619"/>
                </a:lnTo>
                <a:lnTo>
                  <a:pt x="25051" y="218452"/>
                </a:lnTo>
                <a:lnTo>
                  <a:pt x="24305" y="219943"/>
                </a:lnTo>
                <a:lnTo>
                  <a:pt x="21025" y="224715"/>
                </a:lnTo>
                <a:lnTo>
                  <a:pt x="17148" y="230530"/>
                </a:lnTo>
                <a:lnTo>
                  <a:pt x="9990" y="241118"/>
                </a:lnTo>
                <a:lnTo>
                  <a:pt x="4473" y="246784"/>
                </a:lnTo>
                <a:lnTo>
                  <a:pt x="447" y="250959"/>
                </a:lnTo>
                <a:lnTo>
                  <a:pt x="0" y="251705"/>
                </a:lnTo>
                <a:lnTo>
                  <a:pt x="0" y="256476"/>
                </a:lnTo>
                <a:lnTo>
                  <a:pt x="149" y="267958"/>
                </a:lnTo>
                <a:lnTo>
                  <a:pt x="149" y="290922"/>
                </a:lnTo>
                <a:lnTo>
                  <a:pt x="298" y="313885"/>
                </a:lnTo>
                <a:lnTo>
                  <a:pt x="298" y="336998"/>
                </a:lnTo>
                <a:lnTo>
                  <a:pt x="447" y="348480"/>
                </a:lnTo>
                <a:lnTo>
                  <a:pt x="447" y="352357"/>
                </a:lnTo>
                <a:lnTo>
                  <a:pt x="4026" y="357128"/>
                </a:lnTo>
                <a:lnTo>
                  <a:pt x="7605" y="361900"/>
                </a:lnTo>
                <a:lnTo>
                  <a:pt x="12227" y="368163"/>
                </a:lnTo>
                <a:lnTo>
                  <a:pt x="14762" y="371443"/>
                </a:lnTo>
                <a:lnTo>
                  <a:pt x="15060" y="372636"/>
                </a:lnTo>
                <a:lnTo>
                  <a:pt x="15060" y="374873"/>
                </a:lnTo>
                <a:lnTo>
                  <a:pt x="17595" y="371592"/>
                </a:lnTo>
                <a:lnTo>
                  <a:pt x="20279" y="367566"/>
                </a:lnTo>
                <a:lnTo>
                  <a:pt x="23262" y="361453"/>
                </a:lnTo>
                <a:lnTo>
                  <a:pt x="24305" y="359962"/>
                </a:lnTo>
                <a:lnTo>
                  <a:pt x="25349" y="357427"/>
                </a:lnTo>
                <a:lnTo>
                  <a:pt x="26691" y="355041"/>
                </a:lnTo>
                <a:lnTo>
                  <a:pt x="30121" y="351909"/>
                </a:lnTo>
                <a:lnTo>
                  <a:pt x="33103" y="348629"/>
                </a:lnTo>
                <a:lnTo>
                  <a:pt x="37726" y="342515"/>
                </a:lnTo>
                <a:lnTo>
                  <a:pt x="39515" y="341024"/>
                </a:lnTo>
                <a:lnTo>
                  <a:pt x="42050" y="337296"/>
                </a:lnTo>
                <a:lnTo>
                  <a:pt x="43988" y="335358"/>
                </a:lnTo>
                <a:lnTo>
                  <a:pt x="46076" y="333419"/>
                </a:lnTo>
                <a:lnTo>
                  <a:pt x="65908" y="311649"/>
                </a:lnTo>
                <a:lnTo>
                  <a:pt x="72469" y="305087"/>
                </a:lnTo>
                <a:lnTo>
                  <a:pt x="80820" y="298377"/>
                </a:lnTo>
                <a:lnTo>
                  <a:pt x="88723" y="290623"/>
                </a:lnTo>
                <a:lnTo>
                  <a:pt x="104081" y="279142"/>
                </a:lnTo>
                <a:lnTo>
                  <a:pt x="127940" y="265572"/>
                </a:lnTo>
                <a:lnTo>
                  <a:pt x="133904" y="260950"/>
                </a:lnTo>
                <a:lnTo>
                  <a:pt x="155675" y="238881"/>
                </a:lnTo>
                <a:lnTo>
                  <a:pt x="172376" y="220242"/>
                </a:lnTo>
                <a:lnTo>
                  <a:pt x="184603" y="205778"/>
                </a:lnTo>
                <a:lnTo>
                  <a:pt x="191313" y="193252"/>
                </a:lnTo>
                <a:lnTo>
                  <a:pt x="202348" y="178490"/>
                </a:lnTo>
                <a:lnTo>
                  <a:pt x="212786" y="159850"/>
                </a:lnTo>
                <a:lnTo>
                  <a:pt x="213979" y="153438"/>
                </a:lnTo>
                <a:lnTo>
                  <a:pt x="217706" y="143299"/>
                </a:lnTo>
                <a:lnTo>
                  <a:pt x="220689" y="137483"/>
                </a:lnTo>
                <a:lnTo>
                  <a:pt x="226504" y="129133"/>
                </a:lnTo>
                <a:lnTo>
                  <a:pt x="229188" y="124361"/>
                </a:lnTo>
                <a:lnTo>
                  <a:pt x="231574" y="119142"/>
                </a:lnTo>
                <a:lnTo>
                  <a:pt x="233960" y="110792"/>
                </a:lnTo>
                <a:lnTo>
                  <a:pt x="240521" y="104231"/>
                </a:lnTo>
                <a:lnTo>
                  <a:pt x="245293" y="95731"/>
                </a:lnTo>
                <a:lnTo>
                  <a:pt x="246336" y="92749"/>
                </a:lnTo>
                <a:lnTo>
                  <a:pt x="249170" y="86486"/>
                </a:lnTo>
                <a:lnTo>
                  <a:pt x="254687" y="79329"/>
                </a:lnTo>
                <a:lnTo>
                  <a:pt x="255880" y="75601"/>
                </a:lnTo>
                <a:lnTo>
                  <a:pt x="259607" y="70531"/>
                </a:lnTo>
                <a:lnTo>
                  <a:pt x="259757" y="62777"/>
                </a:lnTo>
                <a:lnTo>
                  <a:pt x="260801" y="56812"/>
                </a:lnTo>
                <a:lnTo>
                  <a:pt x="261546" y="47716"/>
                </a:lnTo>
                <a:lnTo>
                  <a:pt x="262292" y="45480"/>
                </a:lnTo>
                <a:lnTo>
                  <a:pt x="265125" y="44138"/>
                </a:lnTo>
                <a:lnTo>
                  <a:pt x="269598" y="42796"/>
                </a:lnTo>
                <a:lnTo>
                  <a:pt x="271238" y="43690"/>
                </a:lnTo>
                <a:lnTo>
                  <a:pt x="274221" y="44138"/>
                </a:lnTo>
                <a:lnTo>
                  <a:pt x="274370" y="43094"/>
                </a:lnTo>
                <a:lnTo>
                  <a:pt x="273923" y="4160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3" name="Solomon Islands__">
            <a:extLst>
              <a:ext uri="{FF2B5EF4-FFF2-40B4-BE49-F238E27FC236}">
                <a16:creationId xmlns:a16="http://schemas.microsoft.com/office/drawing/2014/main" id="{089823C2-53B7-2C9A-1820-B39BE230EB5A}"/>
              </a:ext>
            </a:extLst>
          </p:cNvPr>
          <p:cNvSpPr/>
          <p:nvPr/>
        </p:nvSpPr>
        <p:spPr>
          <a:xfrm>
            <a:off x="10099269" y="4377617"/>
            <a:ext cx="296140" cy="154621"/>
          </a:xfrm>
          <a:custGeom>
            <a:avLst/>
            <a:gdLst>
              <a:gd name="connsiteX0" fmla="*/ 41155 w 296140"/>
              <a:gd name="connsiteY0" fmla="*/ 20578 h 144044"/>
              <a:gd name="connsiteX1" fmla="*/ 43093 w 296140"/>
              <a:gd name="connsiteY1" fmla="*/ 20280 h 144044"/>
              <a:gd name="connsiteX2" fmla="*/ 43093 w 296140"/>
              <a:gd name="connsiteY2" fmla="*/ 20727 h 144044"/>
              <a:gd name="connsiteX3" fmla="*/ 43690 w 296140"/>
              <a:gd name="connsiteY3" fmla="*/ 21622 h 144044"/>
              <a:gd name="connsiteX4" fmla="*/ 46374 w 296140"/>
              <a:gd name="connsiteY4" fmla="*/ 22516 h 144044"/>
              <a:gd name="connsiteX5" fmla="*/ 48462 w 296140"/>
              <a:gd name="connsiteY5" fmla="*/ 20876 h 144044"/>
              <a:gd name="connsiteX6" fmla="*/ 47567 w 296140"/>
              <a:gd name="connsiteY6" fmla="*/ 19981 h 144044"/>
              <a:gd name="connsiteX7" fmla="*/ 46673 w 296140"/>
              <a:gd name="connsiteY7" fmla="*/ 19534 h 144044"/>
              <a:gd name="connsiteX8" fmla="*/ 45629 w 296140"/>
              <a:gd name="connsiteY8" fmla="*/ 19534 h 144044"/>
              <a:gd name="connsiteX9" fmla="*/ 43690 w 296140"/>
              <a:gd name="connsiteY9" fmla="*/ 18639 h 144044"/>
              <a:gd name="connsiteX10" fmla="*/ 39962 w 296140"/>
              <a:gd name="connsiteY10" fmla="*/ 15359 h 144044"/>
              <a:gd name="connsiteX11" fmla="*/ 38769 w 296140"/>
              <a:gd name="connsiteY11" fmla="*/ 14017 h 144044"/>
              <a:gd name="connsiteX12" fmla="*/ 37576 w 296140"/>
              <a:gd name="connsiteY12" fmla="*/ 9693 h 144044"/>
              <a:gd name="connsiteX13" fmla="*/ 35638 w 296140"/>
              <a:gd name="connsiteY13" fmla="*/ 7903 h 144044"/>
              <a:gd name="connsiteX14" fmla="*/ 28630 w 296140"/>
              <a:gd name="connsiteY14" fmla="*/ 4324 h 144044"/>
              <a:gd name="connsiteX15" fmla="*/ 24454 w 296140"/>
              <a:gd name="connsiteY15" fmla="*/ 895 h 144044"/>
              <a:gd name="connsiteX16" fmla="*/ 21174 w 296140"/>
              <a:gd name="connsiteY16" fmla="*/ 0 h 144044"/>
              <a:gd name="connsiteX17" fmla="*/ 20429 w 296140"/>
              <a:gd name="connsiteY17" fmla="*/ 746 h 144044"/>
              <a:gd name="connsiteX18" fmla="*/ 20429 w 296140"/>
              <a:gd name="connsiteY18" fmla="*/ 2833 h 144044"/>
              <a:gd name="connsiteX19" fmla="*/ 21472 w 296140"/>
              <a:gd name="connsiteY19" fmla="*/ 4175 h 144044"/>
              <a:gd name="connsiteX20" fmla="*/ 26691 w 296140"/>
              <a:gd name="connsiteY20" fmla="*/ 8201 h 144044"/>
              <a:gd name="connsiteX21" fmla="*/ 32208 w 296140"/>
              <a:gd name="connsiteY21" fmla="*/ 15657 h 144044"/>
              <a:gd name="connsiteX22" fmla="*/ 37427 w 296140"/>
              <a:gd name="connsiteY22" fmla="*/ 19534 h 144044"/>
              <a:gd name="connsiteX23" fmla="*/ 41155 w 296140"/>
              <a:gd name="connsiteY23" fmla="*/ 20280 h 144044"/>
              <a:gd name="connsiteX24" fmla="*/ 38620 w 296140"/>
              <a:gd name="connsiteY24" fmla="*/ 35042 h 144044"/>
              <a:gd name="connsiteX25" fmla="*/ 37427 w 296140"/>
              <a:gd name="connsiteY25" fmla="*/ 34296 h 144044"/>
              <a:gd name="connsiteX26" fmla="*/ 35340 w 296140"/>
              <a:gd name="connsiteY26" fmla="*/ 34595 h 144044"/>
              <a:gd name="connsiteX27" fmla="*/ 33551 w 296140"/>
              <a:gd name="connsiteY27" fmla="*/ 36533 h 144044"/>
              <a:gd name="connsiteX28" fmla="*/ 33551 w 296140"/>
              <a:gd name="connsiteY28" fmla="*/ 38621 h 144044"/>
              <a:gd name="connsiteX29" fmla="*/ 35787 w 296140"/>
              <a:gd name="connsiteY29" fmla="*/ 41454 h 144044"/>
              <a:gd name="connsiteX30" fmla="*/ 38620 w 296140"/>
              <a:gd name="connsiteY30" fmla="*/ 41454 h 144044"/>
              <a:gd name="connsiteX31" fmla="*/ 39217 w 296140"/>
              <a:gd name="connsiteY31" fmla="*/ 41156 h 144044"/>
              <a:gd name="connsiteX32" fmla="*/ 39664 w 296140"/>
              <a:gd name="connsiteY32" fmla="*/ 40410 h 144044"/>
              <a:gd name="connsiteX33" fmla="*/ 39962 w 296140"/>
              <a:gd name="connsiteY33" fmla="*/ 38621 h 144044"/>
              <a:gd name="connsiteX34" fmla="*/ 39515 w 296140"/>
              <a:gd name="connsiteY34" fmla="*/ 36533 h 144044"/>
              <a:gd name="connsiteX35" fmla="*/ 38471 w 296140"/>
              <a:gd name="connsiteY35" fmla="*/ 34893 h 144044"/>
              <a:gd name="connsiteX36" fmla="*/ 44883 w 296140"/>
              <a:gd name="connsiteY36" fmla="*/ 53532 h 144044"/>
              <a:gd name="connsiteX37" fmla="*/ 45629 w 296140"/>
              <a:gd name="connsiteY37" fmla="*/ 51295 h 144044"/>
              <a:gd name="connsiteX38" fmla="*/ 44734 w 296140"/>
              <a:gd name="connsiteY38" fmla="*/ 49804 h 144044"/>
              <a:gd name="connsiteX39" fmla="*/ 43840 w 296140"/>
              <a:gd name="connsiteY39" fmla="*/ 50102 h 144044"/>
              <a:gd name="connsiteX40" fmla="*/ 40857 w 296140"/>
              <a:gd name="connsiteY40" fmla="*/ 52488 h 144044"/>
              <a:gd name="connsiteX41" fmla="*/ 40260 w 296140"/>
              <a:gd name="connsiteY41" fmla="*/ 53681 h 144044"/>
              <a:gd name="connsiteX42" fmla="*/ 43392 w 296140"/>
              <a:gd name="connsiteY42" fmla="*/ 57409 h 144044"/>
              <a:gd name="connsiteX43" fmla="*/ 44883 w 296140"/>
              <a:gd name="connsiteY43" fmla="*/ 58155 h 144044"/>
              <a:gd name="connsiteX44" fmla="*/ 44883 w 296140"/>
              <a:gd name="connsiteY44" fmla="*/ 57707 h 144044"/>
              <a:gd name="connsiteX45" fmla="*/ 43392 w 296140"/>
              <a:gd name="connsiteY45" fmla="*/ 55918 h 144044"/>
              <a:gd name="connsiteX46" fmla="*/ 43840 w 296140"/>
              <a:gd name="connsiteY46" fmla="*/ 53830 h 144044"/>
              <a:gd name="connsiteX47" fmla="*/ 44734 w 296140"/>
              <a:gd name="connsiteY47" fmla="*/ 53234 h 144044"/>
              <a:gd name="connsiteX48" fmla="*/ 58453 w 296140"/>
              <a:gd name="connsiteY48" fmla="*/ 52190 h 144044"/>
              <a:gd name="connsiteX49" fmla="*/ 56514 w 296140"/>
              <a:gd name="connsiteY49" fmla="*/ 47120 h 144044"/>
              <a:gd name="connsiteX50" fmla="*/ 54874 w 296140"/>
              <a:gd name="connsiteY50" fmla="*/ 44884 h 144044"/>
              <a:gd name="connsiteX51" fmla="*/ 51891 w 296140"/>
              <a:gd name="connsiteY51" fmla="*/ 44138 h 144044"/>
              <a:gd name="connsiteX52" fmla="*/ 50848 w 296140"/>
              <a:gd name="connsiteY52" fmla="*/ 42647 h 144044"/>
              <a:gd name="connsiteX53" fmla="*/ 50549 w 296140"/>
              <a:gd name="connsiteY53" fmla="*/ 38322 h 144044"/>
              <a:gd name="connsiteX54" fmla="*/ 47716 w 296140"/>
              <a:gd name="connsiteY54" fmla="*/ 37279 h 144044"/>
              <a:gd name="connsiteX55" fmla="*/ 46225 w 296140"/>
              <a:gd name="connsiteY55" fmla="*/ 37726 h 144044"/>
              <a:gd name="connsiteX56" fmla="*/ 43840 w 296140"/>
              <a:gd name="connsiteY56" fmla="*/ 40857 h 144044"/>
              <a:gd name="connsiteX57" fmla="*/ 43392 w 296140"/>
              <a:gd name="connsiteY57" fmla="*/ 42647 h 144044"/>
              <a:gd name="connsiteX58" fmla="*/ 41006 w 296140"/>
              <a:gd name="connsiteY58" fmla="*/ 43989 h 144044"/>
              <a:gd name="connsiteX59" fmla="*/ 40708 w 296140"/>
              <a:gd name="connsiteY59" fmla="*/ 45331 h 144044"/>
              <a:gd name="connsiteX60" fmla="*/ 41155 w 296140"/>
              <a:gd name="connsiteY60" fmla="*/ 46822 h 144044"/>
              <a:gd name="connsiteX61" fmla="*/ 42945 w 296140"/>
              <a:gd name="connsiteY61" fmla="*/ 47269 h 144044"/>
              <a:gd name="connsiteX62" fmla="*/ 44286 w 296140"/>
              <a:gd name="connsiteY62" fmla="*/ 45629 h 144044"/>
              <a:gd name="connsiteX63" fmla="*/ 48313 w 296140"/>
              <a:gd name="connsiteY63" fmla="*/ 45182 h 144044"/>
              <a:gd name="connsiteX64" fmla="*/ 49654 w 296140"/>
              <a:gd name="connsiteY64" fmla="*/ 45480 h 144044"/>
              <a:gd name="connsiteX65" fmla="*/ 49654 w 296140"/>
              <a:gd name="connsiteY65" fmla="*/ 47418 h 144044"/>
              <a:gd name="connsiteX66" fmla="*/ 50401 w 296140"/>
              <a:gd name="connsiteY66" fmla="*/ 50401 h 144044"/>
              <a:gd name="connsiteX67" fmla="*/ 52190 w 296140"/>
              <a:gd name="connsiteY67" fmla="*/ 51892 h 144044"/>
              <a:gd name="connsiteX68" fmla="*/ 54575 w 296140"/>
              <a:gd name="connsiteY68" fmla="*/ 52488 h 144044"/>
              <a:gd name="connsiteX69" fmla="*/ 56365 w 296140"/>
              <a:gd name="connsiteY69" fmla="*/ 54874 h 144044"/>
              <a:gd name="connsiteX70" fmla="*/ 56812 w 296140"/>
              <a:gd name="connsiteY70" fmla="*/ 53830 h 144044"/>
              <a:gd name="connsiteX71" fmla="*/ 58154 w 296140"/>
              <a:gd name="connsiteY71" fmla="*/ 53830 h 144044"/>
              <a:gd name="connsiteX72" fmla="*/ 58453 w 296140"/>
              <a:gd name="connsiteY72" fmla="*/ 52041 h 144044"/>
              <a:gd name="connsiteX73" fmla="*/ 50102 w 296140"/>
              <a:gd name="connsiteY73" fmla="*/ 57558 h 144044"/>
              <a:gd name="connsiteX74" fmla="*/ 48760 w 296140"/>
              <a:gd name="connsiteY74" fmla="*/ 57558 h 144044"/>
              <a:gd name="connsiteX75" fmla="*/ 46821 w 296140"/>
              <a:gd name="connsiteY75" fmla="*/ 57558 h 144044"/>
              <a:gd name="connsiteX76" fmla="*/ 46821 w 296140"/>
              <a:gd name="connsiteY76" fmla="*/ 58155 h 144044"/>
              <a:gd name="connsiteX77" fmla="*/ 50251 w 296140"/>
              <a:gd name="connsiteY77" fmla="*/ 59646 h 144044"/>
              <a:gd name="connsiteX78" fmla="*/ 51742 w 296140"/>
              <a:gd name="connsiteY78" fmla="*/ 59944 h 144044"/>
              <a:gd name="connsiteX79" fmla="*/ 51742 w 296140"/>
              <a:gd name="connsiteY79" fmla="*/ 59049 h 144044"/>
              <a:gd name="connsiteX80" fmla="*/ 51146 w 296140"/>
              <a:gd name="connsiteY80" fmla="*/ 58453 h 144044"/>
              <a:gd name="connsiteX81" fmla="*/ 49953 w 296140"/>
              <a:gd name="connsiteY81" fmla="*/ 57558 h 144044"/>
              <a:gd name="connsiteX82" fmla="*/ 63970 w 296140"/>
              <a:gd name="connsiteY82" fmla="*/ 52936 h 144044"/>
              <a:gd name="connsiteX83" fmla="*/ 61136 w 296140"/>
              <a:gd name="connsiteY83" fmla="*/ 52190 h 144044"/>
              <a:gd name="connsiteX84" fmla="*/ 60242 w 296140"/>
              <a:gd name="connsiteY84" fmla="*/ 53234 h 144044"/>
              <a:gd name="connsiteX85" fmla="*/ 59496 w 296140"/>
              <a:gd name="connsiteY85" fmla="*/ 53681 h 144044"/>
              <a:gd name="connsiteX86" fmla="*/ 58751 w 296140"/>
              <a:gd name="connsiteY86" fmla="*/ 53681 h 144044"/>
              <a:gd name="connsiteX87" fmla="*/ 58453 w 296140"/>
              <a:gd name="connsiteY87" fmla="*/ 54427 h 144044"/>
              <a:gd name="connsiteX88" fmla="*/ 58005 w 296140"/>
              <a:gd name="connsiteY88" fmla="*/ 56663 h 144044"/>
              <a:gd name="connsiteX89" fmla="*/ 59496 w 296140"/>
              <a:gd name="connsiteY89" fmla="*/ 58453 h 144044"/>
              <a:gd name="connsiteX90" fmla="*/ 61435 w 296140"/>
              <a:gd name="connsiteY90" fmla="*/ 59198 h 144044"/>
              <a:gd name="connsiteX91" fmla="*/ 63970 w 296140"/>
              <a:gd name="connsiteY91" fmla="*/ 56962 h 144044"/>
              <a:gd name="connsiteX92" fmla="*/ 63970 w 296140"/>
              <a:gd name="connsiteY92" fmla="*/ 55918 h 144044"/>
              <a:gd name="connsiteX93" fmla="*/ 63522 w 296140"/>
              <a:gd name="connsiteY93" fmla="*/ 55321 h 144044"/>
              <a:gd name="connsiteX94" fmla="*/ 62926 w 296140"/>
              <a:gd name="connsiteY94" fmla="*/ 54874 h 144044"/>
              <a:gd name="connsiteX95" fmla="*/ 64566 w 296140"/>
              <a:gd name="connsiteY95" fmla="*/ 53532 h 144044"/>
              <a:gd name="connsiteX96" fmla="*/ 63820 w 296140"/>
              <a:gd name="connsiteY96" fmla="*/ 52936 h 144044"/>
              <a:gd name="connsiteX97" fmla="*/ 118397 w 296140"/>
              <a:gd name="connsiteY97" fmla="*/ 67996 h 144044"/>
              <a:gd name="connsiteX98" fmla="*/ 120484 w 296140"/>
              <a:gd name="connsiteY98" fmla="*/ 69040 h 144044"/>
              <a:gd name="connsiteX99" fmla="*/ 120931 w 296140"/>
              <a:gd name="connsiteY99" fmla="*/ 70084 h 144044"/>
              <a:gd name="connsiteX100" fmla="*/ 121081 w 296140"/>
              <a:gd name="connsiteY100" fmla="*/ 70084 h 144044"/>
              <a:gd name="connsiteX101" fmla="*/ 121677 w 296140"/>
              <a:gd name="connsiteY101" fmla="*/ 70084 h 144044"/>
              <a:gd name="connsiteX102" fmla="*/ 123615 w 296140"/>
              <a:gd name="connsiteY102" fmla="*/ 70680 h 144044"/>
              <a:gd name="connsiteX103" fmla="*/ 124510 w 296140"/>
              <a:gd name="connsiteY103" fmla="*/ 69487 h 144044"/>
              <a:gd name="connsiteX104" fmla="*/ 122125 w 296140"/>
              <a:gd name="connsiteY104" fmla="*/ 67251 h 144044"/>
              <a:gd name="connsiteX105" fmla="*/ 120334 w 296140"/>
              <a:gd name="connsiteY105" fmla="*/ 65759 h 144044"/>
              <a:gd name="connsiteX106" fmla="*/ 119589 w 296140"/>
              <a:gd name="connsiteY106" fmla="*/ 65759 h 144044"/>
              <a:gd name="connsiteX107" fmla="*/ 118098 w 296140"/>
              <a:gd name="connsiteY107" fmla="*/ 65461 h 144044"/>
              <a:gd name="connsiteX108" fmla="*/ 116160 w 296140"/>
              <a:gd name="connsiteY108" fmla="*/ 66505 h 144044"/>
              <a:gd name="connsiteX109" fmla="*/ 116458 w 296140"/>
              <a:gd name="connsiteY109" fmla="*/ 67847 h 144044"/>
              <a:gd name="connsiteX110" fmla="*/ 118247 w 296140"/>
              <a:gd name="connsiteY110" fmla="*/ 67847 h 144044"/>
              <a:gd name="connsiteX111" fmla="*/ 151053 w 296140"/>
              <a:gd name="connsiteY111" fmla="*/ 79925 h 144044"/>
              <a:gd name="connsiteX112" fmla="*/ 151053 w 296140"/>
              <a:gd name="connsiteY112" fmla="*/ 82311 h 144044"/>
              <a:gd name="connsiteX113" fmla="*/ 150903 w 296140"/>
              <a:gd name="connsiteY113" fmla="*/ 84548 h 144044"/>
              <a:gd name="connsiteX114" fmla="*/ 151798 w 296140"/>
              <a:gd name="connsiteY114" fmla="*/ 85592 h 144044"/>
              <a:gd name="connsiteX115" fmla="*/ 152693 w 296140"/>
              <a:gd name="connsiteY115" fmla="*/ 84846 h 144044"/>
              <a:gd name="connsiteX116" fmla="*/ 154631 w 296140"/>
              <a:gd name="connsiteY116" fmla="*/ 87083 h 144044"/>
              <a:gd name="connsiteX117" fmla="*/ 154631 w 296140"/>
              <a:gd name="connsiteY117" fmla="*/ 86039 h 144044"/>
              <a:gd name="connsiteX118" fmla="*/ 154482 w 296140"/>
              <a:gd name="connsiteY118" fmla="*/ 83057 h 144044"/>
              <a:gd name="connsiteX119" fmla="*/ 150754 w 296140"/>
              <a:gd name="connsiteY119" fmla="*/ 75899 h 144044"/>
              <a:gd name="connsiteX120" fmla="*/ 149561 w 296140"/>
              <a:gd name="connsiteY120" fmla="*/ 75452 h 144044"/>
              <a:gd name="connsiteX121" fmla="*/ 150605 w 296140"/>
              <a:gd name="connsiteY121" fmla="*/ 77987 h 144044"/>
              <a:gd name="connsiteX122" fmla="*/ 151053 w 296140"/>
              <a:gd name="connsiteY122" fmla="*/ 79776 h 144044"/>
              <a:gd name="connsiteX123" fmla="*/ 25349 w 296140"/>
              <a:gd name="connsiteY123" fmla="*/ 27586 h 144044"/>
              <a:gd name="connsiteX124" fmla="*/ 23262 w 296140"/>
              <a:gd name="connsiteY124" fmla="*/ 26543 h 144044"/>
              <a:gd name="connsiteX125" fmla="*/ 21770 w 296140"/>
              <a:gd name="connsiteY125" fmla="*/ 28332 h 144044"/>
              <a:gd name="connsiteX126" fmla="*/ 22069 w 296140"/>
              <a:gd name="connsiteY126" fmla="*/ 30121 h 144044"/>
              <a:gd name="connsiteX127" fmla="*/ 24753 w 296140"/>
              <a:gd name="connsiteY127" fmla="*/ 32805 h 144044"/>
              <a:gd name="connsiteX128" fmla="*/ 24753 w 296140"/>
              <a:gd name="connsiteY128" fmla="*/ 34446 h 144044"/>
              <a:gd name="connsiteX129" fmla="*/ 25349 w 296140"/>
              <a:gd name="connsiteY129" fmla="*/ 34893 h 144044"/>
              <a:gd name="connsiteX130" fmla="*/ 26243 w 296140"/>
              <a:gd name="connsiteY130" fmla="*/ 36384 h 144044"/>
              <a:gd name="connsiteX131" fmla="*/ 26691 w 296140"/>
              <a:gd name="connsiteY131" fmla="*/ 35937 h 144044"/>
              <a:gd name="connsiteX132" fmla="*/ 27287 w 296140"/>
              <a:gd name="connsiteY132" fmla="*/ 34744 h 144044"/>
              <a:gd name="connsiteX133" fmla="*/ 29524 w 296140"/>
              <a:gd name="connsiteY133" fmla="*/ 32060 h 144044"/>
              <a:gd name="connsiteX134" fmla="*/ 29971 w 296140"/>
              <a:gd name="connsiteY134" fmla="*/ 30568 h 144044"/>
              <a:gd name="connsiteX135" fmla="*/ 27586 w 296140"/>
              <a:gd name="connsiteY135" fmla="*/ 29823 h 144044"/>
              <a:gd name="connsiteX136" fmla="*/ 25498 w 296140"/>
              <a:gd name="connsiteY136" fmla="*/ 27586 h 144044"/>
              <a:gd name="connsiteX137" fmla="*/ 745 w 296140"/>
              <a:gd name="connsiteY137" fmla="*/ 11184 h 144044"/>
              <a:gd name="connsiteX138" fmla="*/ 0 w 296140"/>
              <a:gd name="connsiteY138" fmla="*/ 13271 h 144044"/>
              <a:gd name="connsiteX139" fmla="*/ 1640 w 296140"/>
              <a:gd name="connsiteY139" fmla="*/ 14166 h 144044"/>
              <a:gd name="connsiteX140" fmla="*/ 4324 w 296140"/>
              <a:gd name="connsiteY140" fmla="*/ 13569 h 144044"/>
              <a:gd name="connsiteX141" fmla="*/ 4920 w 296140"/>
              <a:gd name="connsiteY141" fmla="*/ 12078 h 144044"/>
              <a:gd name="connsiteX142" fmla="*/ 1640 w 296140"/>
              <a:gd name="connsiteY142" fmla="*/ 10140 h 144044"/>
              <a:gd name="connsiteX143" fmla="*/ 745 w 296140"/>
              <a:gd name="connsiteY143" fmla="*/ 11184 h 144044"/>
              <a:gd name="connsiteX144" fmla="*/ 22963 w 296140"/>
              <a:gd name="connsiteY144" fmla="*/ 37428 h 144044"/>
              <a:gd name="connsiteX145" fmla="*/ 22665 w 296140"/>
              <a:gd name="connsiteY145" fmla="*/ 38471 h 144044"/>
              <a:gd name="connsiteX146" fmla="*/ 22665 w 296140"/>
              <a:gd name="connsiteY146" fmla="*/ 40112 h 144044"/>
              <a:gd name="connsiteX147" fmla="*/ 24007 w 296140"/>
              <a:gd name="connsiteY147" fmla="*/ 43542 h 144044"/>
              <a:gd name="connsiteX148" fmla="*/ 24306 w 296140"/>
              <a:gd name="connsiteY148" fmla="*/ 42796 h 144044"/>
              <a:gd name="connsiteX149" fmla="*/ 24306 w 296140"/>
              <a:gd name="connsiteY149" fmla="*/ 40708 h 144044"/>
              <a:gd name="connsiteX150" fmla="*/ 23410 w 296140"/>
              <a:gd name="connsiteY150" fmla="*/ 36980 h 144044"/>
              <a:gd name="connsiteX151" fmla="*/ 22963 w 296140"/>
              <a:gd name="connsiteY151" fmla="*/ 37279 h 144044"/>
              <a:gd name="connsiteX152" fmla="*/ 173867 w 296140"/>
              <a:gd name="connsiteY152" fmla="*/ 112880 h 144044"/>
              <a:gd name="connsiteX153" fmla="*/ 170437 w 296140"/>
              <a:gd name="connsiteY153" fmla="*/ 107213 h 144044"/>
              <a:gd name="connsiteX154" fmla="*/ 169095 w 296140"/>
              <a:gd name="connsiteY154" fmla="*/ 105722 h 144044"/>
              <a:gd name="connsiteX155" fmla="*/ 166859 w 296140"/>
              <a:gd name="connsiteY155" fmla="*/ 106318 h 144044"/>
              <a:gd name="connsiteX156" fmla="*/ 164026 w 296140"/>
              <a:gd name="connsiteY156" fmla="*/ 105275 h 144044"/>
              <a:gd name="connsiteX157" fmla="*/ 162087 w 296140"/>
              <a:gd name="connsiteY157" fmla="*/ 105573 h 144044"/>
              <a:gd name="connsiteX158" fmla="*/ 158806 w 296140"/>
              <a:gd name="connsiteY158" fmla="*/ 103933 h 144044"/>
              <a:gd name="connsiteX159" fmla="*/ 158359 w 296140"/>
              <a:gd name="connsiteY159" fmla="*/ 103485 h 144044"/>
              <a:gd name="connsiteX160" fmla="*/ 157166 w 296140"/>
              <a:gd name="connsiteY160" fmla="*/ 102889 h 144044"/>
              <a:gd name="connsiteX161" fmla="*/ 152544 w 296140"/>
              <a:gd name="connsiteY161" fmla="*/ 99757 h 144044"/>
              <a:gd name="connsiteX162" fmla="*/ 150157 w 296140"/>
              <a:gd name="connsiteY162" fmla="*/ 98863 h 144044"/>
              <a:gd name="connsiteX163" fmla="*/ 148070 w 296140"/>
              <a:gd name="connsiteY163" fmla="*/ 98863 h 144044"/>
              <a:gd name="connsiteX164" fmla="*/ 147623 w 296140"/>
              <a:gd name="connsiteY164" fmla="*/ 100950 h 144044"/>
              <a:gd name="connsiteX165" fmla="*/ 147623 w 296140"/>
              <a:gd name="connsiteY165" fmla="*/ 102143 h 144044"/>
              <a:gd name="connsiteX166" fmla="*/ 150605 w 296140"/>
              <a:gd name="connsiteY166" fmla="*/ 102292 h 144044"/>
              <a:gd name="connsiteX167" fmla="*/ 152990 w 296140"/>
              <a:gd name="connsiteY167" fmla="*/ 103038 h 144044"/>
              <a:gd name="connsiteX168" fmla="*/ 153289 w 296140"/>
              <a:gd name="connsiteY168" fmla="*/ 105573 h 144044"/>
              <a:gd name="connsiteX169" fmla="*/ 154333 w 296140"/>
              <a:gd name="connsiteY169" fmla="*/ 106617 h 144044"/>
              <a:gd name="connsiteX170" fmla="*/ 154333 w 296140"/>
              <a:gd name="connsiteY170" fmla="*/ 108704 h 144044"/>
              <a:gd name="connsiteX171" fmla="*/ 160894 w 296140"/>
              <a:gd name="connsiteY171" fmla="*/ 112880 h 144044"/>
              <a:gd name="connsiteX172" fmla="*/ 164026 w 296140"/>
              <a:gd name="connsiteY172" fmla="*/ 114222 h 144044"/>
              <a:gd name="connsiteX173" fmla="*/ 167604 w 296140"/>
              <a:gd name="connsiteY173" fmla="*/ 114818 h 144044"/>
              <a:gd name="connsiteX174" fmla="*/ 169692 w 296140"/>
              <a:gd name="connsiteY174" fmla="*/ 115862 h 144044"/>
              <a:gd name="connsiteX175" fmla="*/ 171779 w 296140"/>
              <a:gd name="connsiteY175" fmla="*/ 115414 h 144044"/>
              <a:gd name="connsiteX176" fmla="*/ 174463 w 296140"/>
              <a:gd name="connsiteY176" fmla="*/ 116160 h 144044"/>
              <a:gd name="connsiteX177" fmla="*/ 176401 w 296140"/>
              <a:gd name="connsiteY177" fmla="*/ 115862 h 144044"/>
              <a:gd name="connsiteX178" fmla="*/ 174165 w 296140"/>
              <a:gd name="connsiteY178" fmla="*/ 114520 h 144044"/>
              <a:gd name="connsiteX179" fmla="*/ 174165 w 296140"/>
              <a:gd name="connsiteY179" fmla="*/ 112731 h 144044"/>
              <a:gd name="connsiteX180" fmla="*/ 149710 w 296140"/>
              <a:gd name="connsiteY180" fmla="*/ 82609 h 144044"/>
              <a:gd name="connsiteX181" fmla="*/ 150009 w 296140"/>
              <a:gd name="connsiteY181" fmla="*/ 81565 h 144044"/>
              <a:gd name="connsiteX182" fmla="*/ 149710 w 296140"/>
              <a:gd name="connsiteY182" fmla="*/ 79329 h 144044"/>
              <a:gd name="connsiteX183" fmla="*/ 146877 w 296140"/>
              <a:gd name="connsiteY183" fmla="*/ 74557 h 144044"/>
              <a:gd name="connsiteX184" fmla="*/ 146877 w 296140"/>
              <a:gd name="connsiteY184" fmla="*/ 71128 h 144044"/>
              <a:gd name="connsiteX185" fmla="*/ 145535 w 296140"/>
              <a:gd name="connsiteY185" fmla="*/ 69487 h 144044"/>
              <a:gd name="connsiteX186" fmla="*/ 145535 w 296140"/>
              <a:gd name="connsiteY186" fmla="*/ 68444 h 144044"/>
              <a:gd name="connsiteX187" fmla="*/ 144193 w 296140"/>
              <a:gd name="connsiteY187" fmla="*/ 64865 h 144044"/>
              <a:gd name="connsiteX188" fmla="*/ 141211 w 296140"/>
              <a:gd name="connsiteY188" fmla="*/ 61883 h 144044"/>
              <a:gd name="connsiteX189" fmla="*/ 139421 w 296140"/>
              <a:gd name="connsiteY189" fmla="*/ 61435 h 144044"/>
              <a:gd name="connsiteX190" fmla="*/ 138527 w 296140"/>
              <a:gd name="connsiteY190" fmla="*/ 60391 h 144044"/>
              <a:gd name="connsiteX191" fmla="*/ 138825 w 296140"/>
              <a:gd name="connsiteY191" fmla="*/ 57707 h 144044"/>
              <a:gd name="connsiteX192" fmla="*/ 139720 w 296140"/>
              <a:gd name="connsiteY192" fmla="*/ 56813 h 144044"/>
              <a:gd name="connsiteX193" fmla="*/ 140018 w 296140"/>
              <a:gd name="connsiteY193" fmla="*/ 55321 h 144044"/>
              <a:gd name="connsiteX194" fmla="*/ 133456 w 296140"/>
              <a:gd name="connsiteY194" fmla="*/ 47120 h 144044"/>
              <a:gd name="connsiteX195" fmla="*/ 132264 w 296140"/>
              <a:gd name="connsiteY195" fmla="*/ 47120 h 144044"/>
              <a:gd name="connsiteX196" fmla="*/ 131816 w 296140"/>
              <a:gd name="connsiteY196" fmla="*/ 47717 h 144044"/>
              <a:gd name="connsiteX197" fmla="*/ 130922 w 296140"/>
              <a:gd name="connsiteY197" fmla="*/ 47717 h 144044"/>
              <a:gd name="connsiteX198" fmla="*/ 129580 w 296140"/>
              <a:gd name="connsiteY198" fmla="*/ 47567 h 144044"/>
              <a:gd name="connsiteX199" fmla="*/ 129580 w 296140"/>
              <a:gd name="connsiteY199" fmla="*/ 48760 h 144044"/>
              <a:gd name="connsiteX200" fmla="*/ 132711 w 296140"/>
              <a:gd name="connsiteY200" fmla="*/ 53383 h 144044"/>
              <a:gd name="connsiteX201" fmla="*/ 131370 w 296140"/>
              <a:gd name="connsiteY201" fmla="*/ 55620 h 144044"/>
              <a:gd name="connsiteX202" fmla="*/ 134203 w 296140"/>
              <a:gd name="connsiteY202" fmla="*/ 65014 h 144044"/>
              <a:gd name="connsiteX203" fmla="*/ 136887 w 296140"/>
              <a:gd name="connsiteY203" fmla="*/ 70382 h 144044"/>
              <a:gd name="connsiteX204" fmla="*/ 140912 w 296140"/>
              <a:gd name="connsiteY204" fmla="*/ 73513 h 144044"/>
              <a:gd name="connsiteX205" fmla="*/ 141360 w 296140"/>
              <a:gd name="connsiteY205" fmla="*/ 74557 h 144044"/>
              <a:gd name="connsiteX206" fmla="*/ 145237 w 296140"/>
              <a:gd name="connsiteY206" fmla="*/ 76943 h 144044"/>
              <a:gd name="connsiteX207" fmla="*/ 148666 w 296140"/>
              <a:gd name="connsiteY207" fmla="*/ 82311 h 144044"/>
              <a:gd name="connsiteX208" fmla="*/ 149860 w 296140"/>
              <a:gd name="connsiteY208" fmla="*/ 82908 h 144044"/>
              <a:gd name="connsiteX209" fmla="*/ 274967 w 296140"/>
              <a:gd name="connsiteY209" fmla="*/ 112134 h 144044"/>
              <a:gd name="connsiteX210" fmla="*/ 272282 w 296140"/>
              <a:gd name="connsiteY210" fmla="*/ 111687 h 144044"/>
              <a:gd name="connsiteX211" fmla="*/ 269300 w 296140"/>
              <a:gd name="connsiteY211" fmla="*/ 111985 h 144044"/>
              <a:gd name="connsiteX212" fmla="*/ 267958 w 296140"/>
              <a:gd name="connsiteY212" fmla="*/ 112731 h 144044"/>
              <a:gd name="connsiteX213" fmla="*/ 267362 w 296140"/>
              <a:gd name="connsiteY213" fmla="*/ 114371 h 144044"/>
              <a:gd name="connsiteX214" fmla="*/ 266168 w 296140"/>
              <a:gd name="connsiteY214" fmla="*/ 114371 h 144044"/>
              <a:gd name="connsiteX215" fmla="*/ 266168 w 296140"/>
              <a:gd name="connsiteY215" fmla="*/ 114967 h 144044"/>
              <a:gd name="connsiteX216" fmla="*/ 266914 w 296140"/>
              <a:gd name="connsiteY216" fmla="*/ 116607 h 144044"/>
              <a:gd name="connsiteX217" fmla="*/ 267958 w 296140"/>
              <a:gd name="connsiteY217" fmla="*/ 116607 h 144044"/>
              <a:gd name="connsiteX218" fmla="*/ 269151 w 296140"/>
              <a:gd name="connsiteY218" fmla="*/ 116756 h 144044"/>
              <a:gd name="connsiteX219" fmla="*/ 270791 w 296140"/>
              <a:gd name="connsiteY219" fmla="*/ 114818 h 144044"/>
              <a:gd name="connsiteX220" fmla="*/ 272431 w 296140"/>
              <a:gd name="connsiteY220" fmla="*/ 114520 h 144044"/>
              <a:gd name="connsiteX221" fmla="*/ 273028 w 296140"/>
              <a:gd name="connsiteY221" fmla="*/ 114520 h 144044"/>
              <a:gd name="connsiteX222" fmla="*/ 275115 w 296140"/>
              <a:gd name="connsiteY222" fmla="*/ 114222 h 144044"/>
              <a:gd name="connsiteX223" fmla="*/ 275115 w 296140"/>
              <a:gd name="connsiteY223" fmla="*/ 113923 h 144044"/>
              <a:gd name="connsiteX224" fmla="*/ 275861 w 296140"/>
              <a:gd name="connsiteY224" fmla="*/ 112432 h 144044"/>
              <a:gd name="connsiteX225" fmla="*/ 274967 w 296140"/>
              <a:gd name="connsiteY225" fmla="*/ 112134 h 144044"/>
              <a:gd name="connsiteX226" fmla="*/ 294649 w 296140"/>
              <a:gd name="connsiteY226" fmla="*/ 138378 h 144044"/>
              <a:gd name="connsiteX227" fmla="*/ 294202 w 296140"/>
              <a:gd name="connsiteY227" fmla="*/ 137036 h 144044"/>
              <a:gd name="connsiteX228" fmla="*/ 292562 w 296140"/>
              <a:gd name="connsiteY228" fmla="*/ 137036 h 144044"/>
              <a:gd name="connsiteX229" fmla="*/ 291369 w 296140"/>
              <a:gd name="connsiteY229" fmla="*/ 137334 h 144044"/>
              <a:gd name="connsiteX230" fmla="*/ 292860 w 296140"/>
              <a:gd name="connsiteY230" fmla="*/ 139720 h 144044"/>
              <a:gd name="connsiteX231" fmla="*/ 293754 w 296140"/>
              <a:gd name="connsiteY231" fmla="*/ 139720 h 144044"/>
              <a:gd name="connsiteX232" fmla="*/ 296141 w 296140"/>
              <a:gd name="connsiteY232" fmla="*/ 139422 h 144044"/>
              <a:gd name="connsiteX233" fmla="*/ 294649 w 296140"/>
              <a:gd name="connsiteY233" fmla="*/ 138378 h 144044"/>
              <a:gd name="connsiteX234" fmla="*/ 133456 w 296140"/>
              <a:gd name="connsiteY234" fmla="*/ 85592 h 144044"/>
              <a:gd name="connsiteX235" fmla="*/ 131667 w 296140"/>
              <a:gd name="connsiteY235" fmla="*/ 84995 h 144044"/>
              <a:gd name="connsiteX236" fmla="*/ 130176 w 296140"/>
              <a:gd name="connsiteY236" fmla="*/ 82162 h 144044"/>
              <a:gd name="connsiteX237" fmla="*/ 127492 w 296140"/>
              <a:gd name="connsiteY237" fmla="*/ 80671 h 144044"/>
              <a:gd name="connsiteX238" fmla="*/ 123019 w 296140"/>
              <a:gd name="connsiteY238" fmla="*/ 77540 h 144044"/>
              <a:gd name="connsiteX239" fmla="*/ 115414 w 296140"/>
              <a:gd name="connsiteY239" fmla="*/ 77540 h 144044"/>
              <a:gd name="connsiteX240" fmla="*/ 112879 w 296140"/>
              <a:gd name="connsiteY240" fmla="*/ 77838 h 144044"/>
              <a:gd name="connsiteX241" fmla="*/ 107064 w 296140"/>
              <a:gd name="connsiteY241" fmla="*/ 73364 h 144044"/>
              <a:gd name="connsiteX242" fmla="*/ 105423 w 296140"/>
              <a:gd name="connsiteY242" fmla="*/ 73364 h 144044"/>
              <a:gd name="connsiteX243" fmla="*/ 103783 w 296140"/>
              <a:gd name="connsiteY243" fmla="*/ 74408 h 144044"/>
              <a:gd name="connsiteX244" fmla="*/ 103336 w 296140"/>
              <a:gd name="connsiteY244" fmla="*/ 75601 h 144044"/>
              <a:gd name="connsiteX245" fmla="*/ 103336 w 296140"/>
              <a:gd name="connsiteY245" fmla="*/ 78882 h 144044"/>
              <a:gd name="connsiteX246" fmla="*/ 103783 w 296140"/>
              <a:gd name="connsiteY246" fmla="*/ 80522 h 144044"/>
              <a:gd name="connsiteX247" fmla="*/ 105275 w 296140"/>
              <a:gd name="connsiteY247" fmla="*/ 83355 h 144044"/>
              <a:gd name="connsiteX248" fmla="*/ 107213 w 296140"/>
              <a:gd name="connsiteY248" fmla="*/ 85741 h 144044"/>
              <a:gd name="connsiteX249" fmla="*/ 108405 w 296140"/>
              <a:gd name="connsiteY249" fmla="*/ 86785 h 144044"/>
              <a:gd name="connsiteX250" fmla="*/ 109748 w 296140"/>
              <a:gd name="connsiteY250" fmla="*/ 87530 h 144044"/>
              <a:gd name="connsiteX251" fmla="*/ 113625 w 296140"/>
              <a:gd name="connsiteY251" fmla="*/ 88127 h 144044"/>
              <a:gd name="connsiteX252" fmla="*/ 121975 w 296140"/>
              <a:gd name="connsiteY252" fmla="*/ 88425 h 144044"/>
              <a:gd name="connsiteX253" fmla="*/ 126150 w 296140"/>
              <a:gd name="connsiteY253" fmla="*/ 90512 h 144044"/>
              <a:gd name="connsiteX254" fmla="*/ 130623 w 296140"/>
              <a:gd name="connsiteY254" fmla="*/ 91407 h 144044"/>
              <a:gd name="connsiteX255" fmla="*/ 132264 w 296140"/>
              <a:gd name="connsiteY255" fmla="*/ 90960 h 144044"/>
              <a:gd name="connsiteX256" fmla="*/ 134650 w 296140"/>
              <a:gd name="connsiteY256" fmla="*/ 89916 h 144044"/>
              <a:gd name="connsiteX257" fmla="*/ 135097 w 296140"/>
              <a:gd name="connsiteY257" fmla="*/ 89469 h 144044"/>
              <a:gd name="connsiteX258" fmla="*/ 134500 w 296140"/>
              <a:gd name="connsiteY258" fmla="*/ 86785 h 144044"/>
              <a:gd name="connsiteX259" fmla="*/ 133308 w 296140"/>
              <a:gd name="connsiteY259" fmla="*/ 85293 h 144044"/>
              <a:gd name="connsiteX260" fmla="*/ 125554 w 296140"/>
              <a:gd name="connsiteY260" fmla="*/ 140316 h 144044"/>
              <a:gd name="connsiteX261" fmla="*/ 115712 w 296140"/>
              <a:gd name="connsiteY261" fmla="*/ 134650 h 144044"/>
              <a:gd name="connsiteX262" fmla="*/ 113625 w 296140"/>
              <a:gd name="connsiteY262" fmla="*/ 134054 h 144044"/>
              <a:gd name="connsiteX263" fmla="*/ 113326 w 296140"/>
              <a:gd name="connsiteY263" fmla="*/ 134650 h 144044"/>
              <a:gd name="connsiteX264" fmla="*/ 113326 w 296140"/>
              <a:gd name="connsiteY264" fmla="*/ 135843 h 144044"/>
              <a:gd name="connsiteX265" fmla="*/ 113774 w 296140"/>
              <a:gd name="connsiteY265" fmla="*/ 137036 h 144044"/>
              <a:gd name="connsiteX266" fmla="*/ 116010 w 296140"/>
              <a:gd name="connsiteY266" fmla="*/ 137483 h 144044"/>
              <a:gd name="connsiteX267" fmla="*/ 116309 w 296140"/>
              <a:gd name="connsiteY267" fmla="*/ 137931 h 144044"/>
              <a:gd name="connsiteX268" fmla="*/ 117650 w 296140"/>
              <a:gd name="connsiteY268" fmla="*/ 138825 h 144044"/>
              <a:gd name="connsiteX269" fmla="*/ 120782 w 296140"/>
              <a:gd name="connsiteY269" fmla="*/ 139422 h 144044"/>
              <a:gd name="connsiteX270" fmla="*/ 123019 w 296140"/>
              <a:gd name="connsiteY270" fmla="*/ 140764 h 144044"/>
              <a:gd name="connsiteX271" fmla="*/ 124062 w 296140"/>
              <a:gd name="connsiteY271" fmla="*/ 142851 h 144044"/>
              <a:gd name="connsiteX272" fmla="*/ 125405 w 296140"/>
              <a:gd name="connsiteY272" fmla="*/ 143597 h 144044"/>
              <a:gd name="connsiteX273" fmla="*/ 127045 w 296140"/>
              <a:gd name="connsiteY273" fmla="*/ 144044 h 144044"/>
              <a:gd name="connsiteX274" fmla="*/ 128834 w 296140"/>
              <a:gd name="connsiteY274" fmla="*/ 143150 h 144044"/>
              <a:gd name="connsiteX275" fmla="*/ 127790 w 296140"/>
              <a:gd name="connsiteY275" fmla="*/ 142106 h 144044"/>
              <a:gd name="connsiteX276" fmla="*/ 125405 w 296140"/>
              <a:gd name="connsiteY276" fmla="*/ 140316 h 144044"/>
              <a:gd name="connsiteX277" fmla="*/ 107064 w 296140"/>
              <a:gd name="connsiteY277" fmla="*/ 51445 h 144044"/>
              <a:gd name="connsiteX278" fmla="*/ 110642 w 296140"/>
              <a:gd name="connsiteY278" fmla="*/ 53681 h 144044"/>
              <a:gd name="connsiteX279" fmla="*/ 110642 w 296140"/>
              <a:gd name="connsiteY279" fmla="*/ 53085 h 144044"/>
              <a:gd name="connsiteX280" fmla="*/ 109748 w 296140"/>
              <a:gd name="connsiteY280" fmla="*/ 51146 h 144044"/>
              <a:gd name="connsiteX281" fmla="*/ 108256 w 296140"/>
              <a:gd name="connsiteY281" fmla="*/ 49506 h 144044"/>
              <a:gd name="connsiteX282" fmla="*/ 109599 w 296140"/>
              <a:gd name="connsiteY282" fmla="*/ 47269 h 144044"/>
              <a:gd name="connsiteX283" fmla="*/ 98714 w 296140"/>
              <a:gd name="connsiteY283" fmla="*/ 39068 h 144044"/>
              <a:gd name="connsiteX284" fmla="*/ 97073 w 296140"/>
              <a:gd name="connsiteY284" fmla="*/ 38173 h 144044"/>
              <a:gd name="connsiteX285" fmla="*/ 94986 w 296140"/>
              <a:gd name="connsiteY285" fmla="*/ 37726 h 144044"/>
              <a:gd name="connsiteX286" fmla="*/ 92599 w 296140"/>
              <a:gd name="connsiteY286" fmla="*/ 35937 h 144044"/>
              <a:gd name="connsiteX287" fmla="*/ 90214 w 296140"/>
              <a:gd name="connsiteY287" fmla="*/ 35937 h 144044"/>
              <a:gd name="connsiteX288" fmla="*/ 87679 w 296140"/>
              <a:gd name="connsiteY288" fmla="*/ 33998 h 144044"/>
              <a:gd name="connsiteX289" fmla="*/ 86635 w 296140"/>
              <a:gd name="connsiteY289" fmla="*/ 32656 h 144044"/>
              <a:gd name="connsiteX290" fmla="*/ 83802 w 296140"/>
              <a:gd name="connsiteY290" fmla="*/ 30867 h 144044"/>
              <a:gd name="connsiteX291" fmla="*/ 80372 w 296140"/>
              <a:gd name="connsiteY291" fmla="*/ 27586 h 144044"/>
              <a:gd name="connsiteX292" fmla="*/ 73065 w 296140"/>
              <a:gd name="connsiteY292" fmla="*/ 25946 h 144044"/>
              <a:gd name="connsiteX293" fmla="*/ 73662 w 296140"/>
              <a:gd name="connsiteY293" fmla="*/ 26841 h 144044"/>
              <a:gd name="connsiteX294" fmla="*/ 75899 w 296140"/>
              <a:gd name="connsiteY294" fmla="*/ 28928 h 144044"/>
              <a:gd name="connsiteX295" fmla="*/ 76793 w 296140"/>
              <a:gd name="connsiteY295" fmla="*/ 31911 h 144044"/>
              <a:gd name="connsiteX296" fmla="*/ 79180 w 296140"/>
              <a:gd name="connsiteY296" fmla="*/ 33551 h 144044"/>
              <a:gd name="connsiteX297" fmla="*/ 81565 w 296140"/>
              <a:gd name="connsiteY297" fmla="*/ 35937 h 144044"/>
              <a:gd name="connsiteX298" fmla="*/ 82907 w 296140"/>
              <a:gd name="connsiteY298" fmla="*/ 36533 h 144044"/>
              <a:gd name="connsiteX299" fmla="*/ 83504 w 296140"/>
              <a:gd name="connsiteY299" fmla="*/ 37428 h 144044"/>
              <a:gd name="connsiteX300" fmla="*/ 85889 w 296140"/>
              <a:gd name="connsiteY300" fmla="*/ 39664 h 144044"/>
              <a:gd name="connsiteX301" fmla="*/ 89766 w 296140"/>
              <a:gd name="connsiteY301" fmla="*/ 41454 h 144044"/>
              <a:gd name="connsiteX302" fmla="*/ 93643 w 296140"/>
              <a:gd name="connsiteY302" fmla="*/ 43989 h 144044"/>
              <a:gd name="connsiteX303" fmla="*/ 94986 w 296140"/>
              <a:gd name="connsiteY303" fmla="*/ 43989 h 144044"/>
              <a:gd name="connsiteX304" fmla="*/ 96626 w 296140"/>
              <a:gd name="connsiteY304" fmla="*/ 45778 h 144044"/>
              <a:gd name="connsiteX305" fmla="*/ 104231 w 296140"/>
              <a:gd name="connsiteY305" fmla="*/ 48760 h 144044"/>
              <a:gd name="connsiteX306" fmla="*/ 106915 w 296140"/>
              <a:gd name="connsiteY306" fmla="*/ 51594 h 144044"/>
              <a:gd name="connsiteX307" fmla="*/ 92003 w 296140"/>
              <a:gd name="connsiteY307" fmla="*/ 66505 h 144044"/>
              <a:gd name="connsiteX308" fmla="*/ 91407 w 296140"/>
              <a:gd name="connsiteY308" fmla="*/ 65909 h 144044"/>
              <a:gd name="connsiteX309" fmla="*/ 90810 w 296140"/>
              <a:gd name="connsiteY309" fmla="*/ 65610 h 144044"/>
              <a:gd name="connsiteX310" fmla="*/ 89469 w 296140"/>
              <a:gd name="connsiteY310" fmla="*/ 66505 h 144044"/>
              <a:gd name="connsiteX311" fmla="*/ 88425 w 296140"/>
              <a:gd name="connsiteY311" fmla="*/ 67847 h 144044"/>
              <a:gd name="connsiteX312" fmla="*/ 89319 w 296140"/>
              <a:gd name="connsiteY312" fmla="*/ 68742 h 144044"/>
              <a:gd name="connsiteX313" fmla="*/ 90810 w 296140"/>
              <a:gd name="connsiteY313" fmla="*/ 68742 h 144044"/>
              <a:gd name="connsiteX314" fmla="*/ 92003 w 296140"/>
              <a:gd name="connsiteY314" fmla="*/ 69189 h 144044"/>
              <a:gd name="connsiteX315" fmla="*/ 92302 w 296140"/>
              <a:gd name="connsiteY315" fmla="*/ 69189 h 144044"/>
              <a:gd name="connsiteX316" fmla="*/ 93494 w 296140"/>
              <a:gd name="connsiteY316" fmla="*/ 68294 h 144044"/>
              <a:gd name="connsiteX317" fmla="*/ 93494 w 296140"/>
              <a:gd name="connsiteY317" fmla="*/ 66505 h 144044"/>
              <a:gd name="connsiteX318" fmla="*/ 92003 w 296140"/>
              <a:gd name="connsiteY318" fmla="*/ 66356 h 144044"/>
              <a:gd name="connsiteX319" fmla="*/ 105423 w 296140"/>
              <a:gd name="connsiteY319" fmla="*/ 52339 h 144044"/>
              <a:gd name="connsiteX320" fmla="*/ 104380 w 296140"/>
              <a:gd name="connsiteY320" fmla="*/ 50699 h 144044"/>
              <a:gd name="connsiteX321" fmla="*/ 104380 w 296140"/>
              <a:gd name="connsiteY321" fmla="*/ 49655 h 144044"/>
              <a:gd name="connsiteX322" fmla="*/ 103038 w 296140"/>
              <a:gd name="connsiteY322" fmla="*/ 48760 h 144044"/>
              <a:gd name="connsiteX323" fmla="*/ 101994 w 296140"/>
              <a:gd name="connsiteY323" fmla="*/ 49357 h 144044"/>
              <a:gd name="connsiteX324" fmla="*/ 101547 w 296140"/>
              <a:gd name="connsiteY324" fmla="*/ 50848 h 144044"/>
              <a:gd name="connsiteX325" fmla="*/ 102292 w 296140"/>
              <a:gd name="connsiteY325" fmla="*/ 51743 h 144044"/>
              <a:gd name="connsiteX326" fmla="*/ 104081 w 296140"/>
              <a:gd name="connsiteY326" fmla="*/ 52787 h 144044"/>
              <a:gd name="connsiteX327" fmla="*/ 105275 w 296140"/>
              <a:gd name="connsiteY327" fmla="*/ 52488 h 144044"/>
              <a:gd name="connsiteX328" fmla="*/ 66504 w 296140"/>
              <a:gd name="connsiteY328" fmla="*/ 56962 h 144044"/>
              <a:gd name="connsiteX329" fmla="*/ 65014 w 296140"/>
              <a:gd name="connsiteY329" fmla="*/ 59944 h 144044"/>
              <a:gd name="connsiteX330" fmla="*/ 65610 w 296140"/>
              <a:gd name="connsiteY330" fmla="*/ 60988 h 144044"/>
              <a:gd name="connsiteX331" fmla="*/ 66207 w 296140"/>
              <a:gd name="connsiteY331" fmla="*/ 60988 h 144044"/>
              <a:gd name="connsiteX332" fmla="*/ 67548 w 296140"/>
              <a:gd name="connsiteY332" fmla="*/ 60242 h 144044"/>
              <a:gd name="connsiteX333" fmla="*/ 67101 w 296140"/>
              <a:gd name="connsiteY333" fmla="*/ 59348 h 144044"/>
              <a:gd name="connsiteX334" fmla="*/ 66355 w 296140"/>
              <a:gd name="connsiteY334" fmla="*/ 56962 h 1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Lst>
            <a:rect l="l" t="t" r="r" b="b"/>
            <a:pathLst>
              <a:path w="296140" h="144044">
                <a:moveTo>
                  <a:pt x="41155" y="20578"/>
                </a:moveTo>
                <a:lnTo>
                  <a:pt x="43093" y="20280"/>
                </a:lnTo>
                <a:lnTo>
                  <a:pt x="43093" y="20727"/>
                </a:lnTo>
                <a:cubicBezTo>
                  <a:pt x="43093" y="20727"/>
                  <a:pt x="43690" y="21622"/>
                  <a:pt x="43690" y="21622"/>
                </a:cubicBezTo>
                <a:lnTo>
                  <a:pt x="46374" y="22516"/>
                </a:lnTo>
                <a:lnTo>
                  <a:pt x="48462" y="20876"/>
                </a:lnTo>
                <a:lnTo>
                  <a:pt x="47567" y="19981"/>
                </a:lnTo>
                <a:lnTo>
                  <a:pt x="46673" y="19534"/>
                </a:lnTo>
                <a:lnTo>
                  <a:pt x="45629" y="19534"/>
                </a:lnTo>
                <a:cubicBezTo>
                  <a:pt x="45629" y="19534"/>
                  <a:pt x="43690" y="18639"/>
                  <a:pt x="43690" y="18639"/>
                </a:cubicBezTo>
                <a:lnTo>
                  <a:pt x="39962" y="15359"/>
                </a:lnTo>
                <a:lnTo>
                  <a:pt x="38769" y="14017"/>
                </a:lnTo>
                <a:lnTo>
                  <a:pt x="37576" y="9693"/>
                </a:lnTo>
                <a:lnTo>
                  <a:pt x="35638" y="7903"/>
                </a:lnTo>
                <a:lnTo>
                  <a:pt x="28630" y="4324"/>
                </a:lnTo>
                <a:lnTo>
                  <a:pt x="24454" y="895"/>
                </a:lnTo>
                <a:lnTo>
                  <a:pt x="21174" y="0"/>
                </a:lnTo>
                <a:lnTo>
                  <a:pt x="20429" y="746"/>
                </a:lnTo>
                <a:lnTo>
                  <a:pt x="20429" y="2833"/>
                </a:lnTo>
                <a:cubicBezTo>
                  <a:pt x="20429" y="2833"/>
                  <a:pt x="21472" y="4175"/>
                  <a:pt x="21472" y="4175"/>
                </a:cubicBezTo>
                <a:lnTo>
                  <a:pt x="26691" y="8201"/>
                </a:lnTo>
                <a:lnTo>
                  <a:pt x="32208" y="15657"/>
                </a:lnTo>
                <a:lnTo>
                  <a:pt x="37427" y="19534"/>
                </a:lnTo>
                <a:lnTo>
                  <a:pt x="41155" y="20280"/>
                </a:lnTo>
                <a:close/>
                <a:moveTo>
                  <a:pt x="38620" y="35042"/>
                </a:moveTo>
                <a:lnTo>
                  <a:pt x="37427" y="34296"/>
                </a:lnTo>
                <a:lnTo>
                  <a:pt x="35340" y="34595"/>
                </a:lnTo>
                <a:lnTo>
                  <a:pt x="33551" y="36533"/>
                </a:lnTo>
                <a:lnTo>
                  <a:pt x="33551" y="38621"/>
                </a:lnTo>
                <a:cubicBezTo>
                  <a:pt x="33551" y="38621"/>
                  <a:pt x="35787" y="41454"/>
                  <a:pt x="35787" y="41454"/>
                </a:cubicBezTo>
                <a:lnTo>
                  <a:pt x="38620" y="41454"/>
                </a:lnTo>
                <a:cubicBezTo>
                  <a:pt x="38620" y="41454"/>
                  <a:pt x="39217" y="41156"/>
                  <a:pt x="39217" y="41156"/>
                </a:cubicBezTo>
                <a:lnTo>
                  <a:pt x="39664" y="40410"/>
                </a:lnTo>
                <a:lnTo>
                  <a:pt x="39962" y="38621"/>
                </a:lnTo>
                <a:lnTo>
                  <a:pt x="39515" y="36533"/>
                </a:lnTo>
                <a:lnTo>
                  <a:pt x="38471" y="34893"/>
                </a:lnTo>
                <a:close/>
                <a:moveTo>
                  <a:pt x="44883" y="53532"/>
                </a:moveTo>
                <a:lnTo>
                  <a:pt x="45629" y="51295"/>
                </a:lnTo>
                <a:lnTo>
                  <a:pt x="44734" y="49804"/>
                </a:lnTo>
                <a:lnTo>
                  <a:pt x="43840" y="50102"/>
                </a:lnTo>
                <a:lnTo>
                  <a:pt x="40857" y="52488"/>
                </a:lnTo>
                <a:lnTo>
                  <a:pt x="40260" y="53681"/>
                </a:lnTo>
                <a:lnTo>
                  <a:pt x="43392" y="57409"/>
                </a:lnTo>
                <a:lnTo>
                  <a:pt x="44883" y="58155"/>
                </a:lnTo>
                <a:lnTo>
                  <a:pt x="44883" y="57707"/>
                </a:lnTo>
                <a:cubicBezTo>
                  <a:pt x="44883" y="57707"/>
                  <a:pt x="43392" y="55918"/>
                  <a:pt x="43392" y="55918"/>
                </a:cubicBezTo>
                <a:lnTo>
                  <a:pt x="43840" y="53830"/>
                </a:lnTo>
                <a:lnTo>
                  <a:pt x="44734" y="53234"/>
                </a:lnTo>
                <a:close/>
                <a:moveTo>
                  <a:pt x="58453" y="52190"/>
                </a:moveTo>
                <a:lnTo>
                  <a:pt x="56514" y="47120"/>
                </a:lnTo>
                <a:lnTo>
                  <a:pt x="54874" y="44884"/>
                </a:lnTo>
                <a:lnTo>
                  <a:pt x="51891" y="44138"/>
                </a:lnTo>
                <a:lnTo>
                  <a:pt x="50848" y="42647"/>
                </a:lnTo>
                <a:lnTo>
                  <a:pt x="50549" y="38322"/>
                </a:lnTo>
                <a:lnTo>
                  <a:pt x="47716" y="37279"/>
                </a:lnTo>
                <a:lnTo>
                  <a:pt x="46225" y="37726"/>
                </a:lnTo>
                <a:lnTo>
                  <a:pt x="43840" y="40857"/>
                </a:lnTo>
                <a:lnTo>
                  <a:pt x="43392" y="42647"/>
                </a:lnTo>
                <a:lnTo>
                  <a:pt x="41006" y="43989"/>
                </a:lnTo>
                <a:lnTo>
                  <a:pt x="40708" y="45331"/>
                </a:lnTo>
                <a:lnTo>
                  <a:pt x="41155" y="46822"/>
                </a:lnTo>
                <a:lnTo>
                  <a:pt x="42945" y="47269"/>
                </a:lnTo>
                <a:lnTo>
                  <a:pt x="44286" y="45629"/>
                </a:lnTo>
                <a:lnTo>
                  <a:pt x="48313" y="45182"/>
                </a:lnTo>
                <a:lnTo>
                  <a:pt x="49654" y="45480"/>
                </a:lnTo>
                <a:lnTo>
                  <a:pt x="49654" y="47418"/>
                </a:lnTo>
                <a:cubicBezTo>
                  <a:pt x="49654" y="47418"/>
                  <a:pt x="50401" y="50401"/>
                  <a:pt x="50401" y="50401"/>
                </a:cubicBezTo>
                <a:lnTo>
                  <a:pt x="52190" y="51892"/>
                </a:lnTo>
                <a:lnTo>
                  <a:pt x="54575" y="52488"/>
                </a:lnTo>
                <a:lnTo>
                  <a:pt x="56365" y="54874"/>
                </a:lnTo>
                <a:lnTo>
                  <a:pt x="56812" y="53830"/>
                </a:lnTo>
                <a:lnTo>
                  <a:pt x="58154" y="53830"/>
                </a:lnTo>
                <a:cubicBezTo>
                  <a:pt x="58154" y="53830"/>
                  <a:pt x="58453" y="52041"/>
                  <a:pt x="58453" y="52041"/>
                </a:cubicBezTo>
                <a:close/>
                <a:moveTo>
                  <a:pt x="50102" y="57558"/>
                </a:moveTo>
                <a:lnTo>
                  <a:pt x="48760" y="57558"/>
                </a:lnTo>
                <a:cubicBezTo>
                  <a:pt x="48760" y="57558"/>
                  <a:pt x="46821" y="57558"/>
                  <a:pt x="46821" y="57558"/>
                </a:cubicBezTo>
                <a:lnTo>
                  <a:pt x="46821" y="58155"/>
                </a:lnTo>
                <a:cubicBezTo>
                  <a:pt x="46821" y="58155"/>
                  <a:pt x="50251" y="59646"/>
                  <a:pt x="50251" y="59646"/>
                </a:cubicBezTo>
                <a:lnTo>
                  <a:pt x="51742" y="59944"/>
                </a:lnTo>
                <a:lnTo>
                  <a:pt x="51742" y="59049"/>
                </a:lnTo>
                <a:cubicBezTo>
                  <a:pt x="51742" y="59049"/>
                  <a:pt x="51146" y="58453"/>
                  <a:pt x="51146" y="58453"/>
                </a:cubicBezTo>
                <a:lnTo>
                  <a:pt x="49953" y="57558"/>
                </a:lnTo>
                <a:close/>
                <a:moveTo>
                  <a:pt x="63970" y="52936"/>
                </a:moveTo>
                <a:lnTo>
                  <a:pt x="61136" y="52190"/>
                </a:lnTo>
                <a:lnTo>
                  <a:pt x="60242" y="53234"/>
                </a:lnTo>
                <a:lnTo>
                  <a:pt x="59496" y="53681"/>
                </a:lnTo>
                <a:lnTo>
                  <a:pt x="58751" y="53681"/>
                </a:lnTo>
                <a:cubicBezTo>
                  <a:pt x="58751" y="53681"/>
                  <a:pt x="58453" y="54427"/>
                  <a:pt x="58453" y="54427"/>
                </a:cubicBezTo>
                <a:lnTo>
                  <a:pt x="58005" y="56663"/>
                </a:lnTo>
                <a:lnTo>
                  <a:pt x="59496" y="58453"/>
                </a:lnTo>
                <a:lnTo>
                  <a:pt x="61435" y="59198"/>
                </a:lnTo>
                <a:lnTo>
                  <a:pt x="63970" y="56962"/>
                </a:lnTo>
                <a:lnTo>
                  <a:pt x="63970" y="55918"/>
                </a:lnTo>
                <a:cubicBezTo>
                  <a:pt x="63970" y="55918"/>
                  <a:pt x="63522" y="55321"/>
                  <a:pt x="63522" y="55321"/>
                </a:cubicBezTo>
                <a:lnTo>
                  <a:pt x="62926" y="54874"/>
                </a:lnTo>
                <a:lnTo>
                  <a:pt x="64566" y="53532"/>
                </a:lnTo>
                <a:lnTo>
                  <a:pt x="63820" y="52936"/>
                </a:lnTo>
                <a:close/>
                <a:moveTo>
                  <a:pt x="118397" y="67996"/>
                </a:moveTo>
                <a:lnTo>
                  <a:pt x="120484" y="69040"/>
                </a:lnTo>
                <a:lnTo>
                  <a:pt x="120931" y="70084"/>
                </a:lnTo>
                <a:lnTo>
                  <a:pt x="121081" y="70084"/>
                </a:lnTo>
                <a:cubicBezTo>
                  <a:pt x="121081" y="70084"/>
                  <a:pt x="121677" y="70084"/>
                  <a:pt x="121677" y="70084"/>
                </a:cubicBezTo>
                <a:lnTo>
                  <a:pt x="123615" y="70680"/>
                </a:lnTo>
                <a:lnTo>
                  <a:pt x="124510" y="69487"/>
                </a:lnTo>
                <a:lnTo>
                  <a:pt x="122125" y="67251"/>
                </a:lnTo>
                <a:lnTo>
                  <a:pt x="120334" y="65759"/>
                </a:lnTo>
                <a:lnTo>
                  <a:pt x="119589" y="65759"/>
                </a:lnTo>
                <a:cubicBezTo>
                  <a:pt x="119589" y="65759"/>
                  <a:pt x="118098" y="65461"/>
                  <a:pt x="118098" y="65461"/>
                </a:cubicBezTo>
                <a:lnTo>
                  <a:pt x="116160" y="66505"/>
                </a:lnTo>
                <a:lnTo>
                  <a:pt x="116458" y="67847"/>
                </a:lnTo>
                <a:lnTo>
                  <a:pt x="118247" y="67847"/>
                </a:lnTo>
                <a:close/>
                <a:moveTo>
                  <a:pt x="151053" y="79925"/>
                </a:moveTo>
                <a:lnTo>
                  <a:pt x="151053" y="82311"/>
                </a:lnTo>
                <a:cubicBezTo>
                  <a:pt x="151053" y="82311"/>
                  <a:pt x="150903" y="84548"/>
                  <a:pt x="150903" y="84548"/>
                </a:cubicBezTo>
                <a:lnTo>
                  <a:pt x="151798" y="85592"/>
                </a:lnTo>
                <a:lnTo>
                  <a:pt x="152693" y="84846"/>
                </a:lnTo>
                <a:lnTo>
                  <a:pt x="154631" y="87083"/>
                </a:lnTo>
                <a:lnTo>
                  <a:pt x="154631" y="86039"/>
                </a:lnTo>
                <a:cubicBezTo>
                  <a:pt x="154631" y="86039"/>
                  <a:pt x="154482" y="83057"/>
                  <a:pt x="154482" y="83057"/>
                </a:cubicBezTo>
                <a:lnTo>
                  <a:pt x="150754" y="75899"/>
                </a:lnTo>
                <a:lnTo>
                  <a:pt x="149561" y="75452"/>
                </a:lnTo>
                <a:lnTo>
                  <a:pt x="150605" y="77987"/>
                </a:lnTo>
                <a:lnTo>
                  <a:pt x="151053" y="79776"/>
                </a:lnTo>
                <a:close/>
                <a:moveTo>
                  <a:pt x="25349" y="27586"/>
                </a:moveTo>
                <a:lnTo>
                  <a:pt x="23262" y="26543"/>
                </a:lnTo>
                <a:lnTo>
                  <a:pt x="21770" y="28332"/>
                </a:lnTo>
                <a:lnTo>
                  <a:pt x="22069" y="30121"/>
                </a:lnTo>
                <a:lnTo>
                  <a:pt x="24753" y="32805"/>
                </a:lnTo>
                <a:lnTo>
                  <a:pt x="24753" y="34446"/>
                </a:lnTo>
                <a:cubicBezTo>
                  <a:pt x="24753" y="34446"/>
                  <a:pt x="25349" y="34893"/>
                  <a:pt x="25349" y="34893"/>
                </a:cubicBezTo>
                <a:lnTo>
                  <a:pt x="26243" y="36384"/>
                </a:lnTo>
                <a:lnTo>
                  <a:pt x="26691" y="35937"/>
                </a:lnTo>
                <a:lnTo>
                  <a:pt x="27287" y="34744"/>
                </a:lnTo>
                <a:lnTo>
                  <a:pt x="29524" y="32060"/>
                </a:lnTo>
                <a:lnTo>
                  <a:pt x="29971" y="30568"/>
                </a:lnTo>
                <a:lnTo>
                  <a:pt x="27586" y="29823"/>
                </a:lnTo>
                <a:lnTo>
                  <a:pt x="25498" y="27586"/>
                </a:lnTo>
                <a:close/>
                <a:moveTo>
                  <a:pt x="745" y="11184"/>
                </a:moveTo>
                <a:lnTo>
                  <a:pt x="0" y="13271"/>
                </a:lnTo>
                <a:lnTo>
                  <a:pt x="1640" y="14166"/>
                </a:lnTo>
                <a:lnTo>
                  <a:pt x="4324" y="13569"/>
                </a:lnTo>
                <a:lnTo>
                  <a:pt x="4920" y="12078"/>
                </a:lnTo>
                <a:lnTo>
                  <a:pt x="1640" y="10140"/>
                </a:lnTo>
                <a:lnTo>
                  <a:pt x="745" y="11184"/>
                </a:lnTo>
                <a:close/>
                <a:moveTo>
                  <a:pt x="22963" y="37428"/>
                </a:moveTo>
                <a:lnTo>
                  <a:pt x="22665" y="38471"/>
                </a:lnTo>
                <a:lnTo>
                  <a:pt x="22665" y="40112"/>
                </a:lnTo>
                <a:cubicBezTo>
                  <a:pt x="22665" y="40112"/>
                  <a:pt x="24007" y="43542"/>
                  <a:pt x="24007" y="43542"/>
                </a:cubicBezTo>
                <a:lnTo>
                  <a:pt x="24306" y="42796"/>
                </a:lnTo>
                <a:lnTo>
                  <a:pt x="24306" y="40708"/>
                </a:lnTo>
                <a:cubicBezTo>
                  <a:pt x="24306" y="40708"/>
                  <a:pt x="23410" y="36980"/>
                  <a:pt x="23410" y="36980"/>
                </a:cubicBezTo>
                <a:lnTo>
                  <a:pt x="22963" y="37279"/>
                </a:lnTo>
                <a:close/>
                <a:moveTo>
                  <a:pt x="173867" y="112880"/>
                </a:moveTo>
                <a:lnTo>
                  <a:pt x="170437" y="107213"/>
                </a:lnTo>
                <a:lnTo>
                  <a:pt x="169095" y="105722"/>
                </a:lnTo>
                <a:lnTo>
                  <a:pt x="166859" y="106318"/>
                </a:lnTo>
                <a:lnTo>
                  <a:pt x="164026" y="105275"/>
                </a:lnTo>
                <a:lnTo>
                  <a:pt x="162087" y="105573"/>
                </a:lnTo>
                <a:lnTo>
                  <a:pt x="158806" y="103933"/>
                </a:lnTo>
                <a:lnTo>
                  <a:pt x="158359" y="103485"/>
                </a:lnTo>
                <a:lnTo>
                  <a:pt x="157166" y="102889"/>
                </a:lnTo>
                <a:lnTo>
                  <a:pt x="152544" y="99757"/>
                </a:lnTo>
                <a:lnTo>
                  <a:pt x="150157" y="98863"/>
                </a:lnTo>
                <a:lnTo>
                  <a:pt x="148070" y="98863"/>
                </a:lnTo>
                <a:cubicBezTo>
                  <a:pt x="148070" y="98863"/>
                  <a:pt x="147623" y="100950"/>
                  <a:pt x="147623" y="100950"/>
                </a:cubicBezTo>
                <a:lnTo>
                  <a:pt x="147623" y="102143"/>
                </a:lnTo>
                <a:cubicBezTo>
                  <a:pt x="147623" y="102143"/>
                  <a:pt x="150605" y="102292"/>
                  <a:pt x="150605" y="102292"/>
                </a:cubicBezTo>
                <a:lnTo>
                  <a:pt x="152990" y="103038"/>
                </a:lnTo>
                <a:lnTo>
                  <a:pt x="153289" y="105573"/>
                </a:lnTo>
                <a:lnTo>
                  <a:pt x="154333" y="106617"/>
                </a:lnTo>
                <a:lnTo>
                  <a:pt x="154333" y="108704"/>
                </a:lnTo>
                <a:cubicBezTo>
                  <a:pt x="154333" y="108704"/>
                  <a:pt x="160894" y="112880"/>
                  <a:pt x="160894" y="112880"/>
                </a:cubicBezTo>
                <a:lnTo>
                  <a:pt x="164026" y="114222"/>
                </a:lnTo>
                <a:lnTo>
                  <a:pt x="167604" y="114818"/>
                </a:lnTo>
                <a:lnTo>
                  <a:pt x="169692" y="115862"/>
                </a:lnTo>
                <a:lnTo>
                  <a:pt x="171779" y="115414"/>
                </a:lnTo>
                <a:lnTo>
                  <a:pt x="174463" y="116160"/>
                </a:lnTo>
                <a:lnTo>
                  <a:pt x="176401" y="115862"/>
                </a:lnTo>
                <a:lnTo>
                  <a:pt x="174165" y="114520"/>
                </a:lnTo>
                <a:lnTo>
                  <a:pt x="174165" y="112731"/>
                </a:lnTo>
                <a:close/>
                <a:moveTo>
                  <a:pt x="149710" y="82609"/>
                </a:moveTo>
                <a:lnTo>
                  <a:pt x="150009" y="81565"/>
                </a:lnTo>
                <a:lnTo>
                  <a:pt x="149710" y="79329"/>
                </a:lnTo>
                <a:lnTo>
                  <a:pt x="146877" y="74557"/>
                </a:lnTo>
                <a:lnTo>
                  <a:pt x="146877" y="71128"/>
                </a:lnTo>
                <a:cubicBezTo>
                  <a:pt x="146877" y="71128"/>
                  <a:pt x="145535" y="69487"/>
                  <a:pt x="145535" y="69487"/>
                </a:cubicBezTo>
                <a:lnTo>
                  <a:pt x="145535" y="68444"/>
                </a:lnTo>
                <a:cubicBezTo>
                  <a:pt x="145535" y="68444"/>
                  <a:pt x="144193" y="64865"/>
                  <a:pt x="144193" y="64865"/>
                </a:cubicBezTo>
                <a:lnTo>
                  <a:pt x="141211" y="61883"/>
                </a:lnTo>
                <a:lnTo>
                  <a:pt x="139421" y="61435"/>
                </a:lnTo>
                <a:lnTo>
                  <a:pt x="138527" y="60391"/>
                </a:lnTo>
                <a:lnTo>
                  <a:pt x="138825" y="57707"/>
                </a:lnTo>
                <a:lnTo>
                  <a:pt x="139720" y="56813"/>
                </a:lnTo>
                <a:lnTo>
                  <a:pt x="140018" y="55321"/>
                </a:lnTo>
                <a:lnTo>
                  <a:pt x="133456" y="47120"/>
                </a:lnTo>
                <a:lnTo>
                  <a:pt x="132264" y="47120"/>
                </a:lnTo>
                <a:cubicBezTo>
                  <a:pt x="132264" y="47120"/>
                  <a:pt x="131816" y="47717"/>
                  <a:pt x="131816" y="47717"/>
                </a:cubicBezTo>
                <a:lnTo>
                  <a:pt x="130922" y="47717"/>
                </a:lnTo>
                <a:cubicBezTo>
                  <a:pt x="130922" y="47717"/>
                  <a:pt x="129580" y="47567"/>
                  <a:pt x="129580" y="47567"/>
                </a:cubicBezTo>
                <a:lnTo>
                  <a:pt x="129580" y="48760"/>
                </a:lnTo>
                <a:cubicBezTo>
                  <a:pt x="129580" y="48760"/>
                  <a:pt x="132711" y="53383"/>
                  <a:pt x="132711" y="53383"/>
                </a:cubicBezTo>
                <a:lnTo>
                  <a:pt x="131370" y="55620"/>
                </a:lnTo>
                <a:lnTo>
                  <a:pt x="134203" y="65014"/>
                </a:lnTo>
                <a:lnTo>
                  <a:pt x="136887" y="70382"/>
                </a:lnTo>
                <a:lnTo>
                  <a:pt x="140912" y="73513"/>
                </a:lnTo>
                <a:lnTo>
                  <a:pt x="141360" y="74557"/>
                </a:lnTo>
                <a:lnTo>
                  <a:pt x="145237" y="76943"/>
                </a:lnTo>
                <a:lnTo>
                  <a:pt x="148666" y="82311"/>
                </a:lnTo>
                <a:lnTo>
                  <a:pt x="149860" y="82908"/>
                </a:lnTo>
                <a:close/>
                <a:moveTo>
                  <a:pt x="274967" y="112134"/>
                </a:moveTo>
                <a:lnTo>
                  <a:pt x="272282" y="111687"/>
                </a:lnTo>
                <a:lnTo>
                  <a:pt x="269300" y="111985"/>
                </a:lnTo>
                <a:lnTo>
                  <a:pt x="267958" y="112731"/>
                </a:lnTo>
                <a:lnTo>
                  <a:pt x="267362" y="114371"/>
                </a:lnTo>
                <a:lnTo>
                  <a:pt x="266168" y="114371"/>
                </a:lnTo>
                <a:cubicBezTo>
                  <a:pt x="266168" y="114371"/>
                  <a:pt x="266168" y="114967"/>
                  <a:pt x="266168" y="114967"/>
                </a:cubicBezTo>
                <a:lnTo>
                  <a:pt x="266914" y="116607"/>
                </a:lnTo>
                <a:lnTo>
                  <a:pt x="267958" y="116607"/>
                </a:lnTo>
                <a:cubicBezTo>
                  <a:pt x="267958" y="116607"/>
                  <a:pt x="269151" y="116756"/>
                  <a:pt x="269151" y="116756"/>
                </a:cubicBezTo>
                <a:lnTo>
                  <a:pt x="270791" y="114818"/>
                </a:lnTo>
                <a:lnTo>
                  <a:pt x="272431" y="114520"/>
                </a:lnTo>
                <a:lnTo>
                  <a:pt x="273028" y="114520"/>
                </a:lnTo>
                <a:cubicBezTo>
                  <a:pt x="273028" y="114520"/>
                  <a:pt x="275115" y="114222"/>
                  <a:pt x="275115" y="114222"/>
                </a:cubicBezTo>
                <a:lnTo>
                  <a:pt x="275115" y="113923"/>
                </a:lnTo>
                <a:cubicBezTo>
                  <a:pt x="275115" y="113923"/>
                  <a:pt x="275861" y="112432"/>
                  <a:pt x="275861" y="112432"/>
                </a:cubicBezTo>
                <a:lnTo>
                  <a:pt x="274967" y="112134"/>
                </a:lnTo>
                <a:close/>
                <a:moveTo>
                  <a:pt x="294649" y="138378"/>
                </a:moveTo>
                <a:lnTo>
                  <a:pt x="294202" y="137036"/>
                </a:lnTo>
                <a:lnTo>
                  <a:pt x="292562" y="137036"/>
                </a:lnTo>
                <a:cubicBezTo>
                  <a:pt x="292562" y="137036"/>
                  <a:pt x="291369" y="137334"/>
                  <a:pt x="291369" y="137334"/>
                </a:cubicBezTo>
                <a:lnTo>
                  <a:pt x="292860" y="139720"/>
                </a:lnTo>
                <a:lnTo>
                  <a:pt x="293754" y="139720"/>
                </a:lnTo>
                <a:cubicBezTo>
                  <a:pt x="293754" y="139720"/>
                  <a:pt x="296141" y="139422"/>
                  <a:pt x="296141" y="139422"/>
                </a:cubicBezTo>
                <a:lnTo>
                  <a:pt x="294649" y="138378"/>
                </a:lnTo>
                <a:close/>
                <a:moveTo>
                  <a:pt x="133456" y="85592"/>
                </a:moveTo>
                <a:lnTo>
                  <a:pt x="131667" y="84995"/>
                </a:lnTo>
                <a:lnTo>
                  <a:pt x="130176" y="82162"/>
                </a:lnTo>
                <a:lnTo>
                  <a:pt x="127492" y="80671"/>
                </a:lnTo>
                <a:lnTo>
                  <a:pt x="123019" y="77540"/>
                </a:lnTo>
                <a:lnTo>
                  <a:pt x="115414" y="77540"/>
                </a:lnTo>
                <a:cubicBezTo>
                  <a:pt x="115414" y="77540"/>
                  <a:pt x="112879" y="77838"/>
                  <a:pt x="112879" y="77838"/>
                </a:cubicBezTo>
                <a:lnTo>
                  <a:pt x="107064" y="73364"/>
                </a:lnTo>
                <a:lnTo>
                  <a:pt x="105423" y="73364"/>
                </a:lnTo>
                <a:cubicBezTo>
                  <a:pt x="105423" y="73364"/>
                  <a:pt x="103783" y="74408"/>
                  <a:pt x="103783" y="74408"/>
                </a:cubicBezTo>
                <a:lnTo>
                  <a:pt x="103336" y="75601"/>
                </a:lnTo>
                <a:lnTo>
                  <a:pt x="103336" y="78882"/>
                </a:lnTo>
                <a:cubicBezTo>
                  <a:pt x="103336" y="78882"/>
                  <a:pt x="103783" y="80522"/>
                  <a:pt x="103783" y="80522"/>
                </a:cubicBezTo>
                <a:lnTo>
                  <a:pt x="105275" y="83355"/>
                </a:lnTo>
                <a:lnTo>
                  <a:pt x="107213" y="85741"/>
                </a:lnTo>
                <a:lnTo>
                  <a:pt x="108405" y="86785"/>
                </a:lnTo>
                <a:lnTo>
                  <a:pt x="109748" y="87530"/>
                </a:lnTo>
                <a:lnTo>
                  <a:pt x="113625" y="88127"/>
                </a:lnTo>
                <a:lnTo>
                  <a:pt x="121975" y="88425"/>
                </a:lnTo>
                <a:lnTo>
                  <a:pt x="126150" y="90512"/>
                </a:lnTo>
                <a:lnTo>
                  <a:pt x="130623" y="91407"/>
                </a:lnTo>
                <a:lnTo>
                  <a:pt x="132264" y="90960"/>
                </a:lnTo>
                <a:lnTo>
                  <a:pt x="134650" y="89916"/>
                </a:lnTo>
                <a:lnTo>
                  <a:pt x="135097" y="89469"/>
                </a:lnTo>
                <a:lnTo>
                  <a:pt x="134500" y="86785"/>
                </a:lnTo>
                <a:lnTo>
                  <a:pt x="133308" y="85293"/>
                </a:lnTo>
                <a:close/>
                <a:moveTo>
                  <a:pt x="125554" y="140316"/>
                </a:moveTo>
                <a:lnTo>
                  <a:pt x="115712" y="134650"/>
                </a:lnTo>
                <a:lnTo>
                  <a:pt x="113625" y="134054"/>
                </a:lnTo>
                <a:lnTo>
                  <a:pt x="113326" y="134650"/>
                </a:lnTo>
                <a:lnTo>
                  <a:pt x="113326" y="135843"/>
                </a:lnTo>
                <a:cubicBezTo>
                  <a:pt x="113326" y="135843"/>
                  <a:pt x="113774" y="137036"/>
                  <a:pt x="113774" y="137036"/>
                </a:cubicBezTo>
                <a:lnTo>
                  <a:pt x="116010" y="137483"/>
                </a:lnTo>
                <a:lnTo>
                  <a:pt x="116309" y="137931"/>
                </a:lnTo>
                <a:lnTo>
                  <a:pt x="117650" y="138825"/>
                </a:lnTo>
                <a:lnTo>
                  <a:pt x="120782" y="139422"/>
                </a:lnTo>
                <a:lnTo>
                  <a:pt x="123019" y="140764"/>
                </a:lnTo>
                <a:lnTo>
                  <a:pt x="124062" y="142851"/>
                </a:lnTo>
                <a:lnTo>
                  <a:pt x="125405" y="143597"/>
                </a:lnTo>
                <a:lnTo>
                  <a:pt x="127045" y="144044"/>
                </a:lnTo>
                <a:lnTo>
                  <a:pt x="128834" y="143150"/>
                </a:lnTo>
                <a:lnTo>
                  <a:pt x="127790" y="142106"/>
                </a:lnTo>
                <a:lnTo>
                  <a:pt x="125405" y="140316"/>
                </a:lnTo>
                <a:close/>
                <a:moveTo>
                  <a:pt x="107064" y="51445"/>
                </a:moveTo>
                <a:lnTo>
                  <a:pt x="110642" y="53681"/>
                </a:lnTo>
                <a:lnTo>
                  <a:pt x="110642" y="53085"/>
                </a:lnTo>
                <a:cubicBezTo>
                  <a:pt x="110642" y="53085"/>
                  <a:pt x="109748" y="51146"/>
                  <a:pt x="109748" y="51146"/>
                </a:cubicBezTo>
                <a:lnTo>
                  <a:pt x="108256" y="49506"/>
                </a:lnTo>
                <a:lnTo>
                  <a:pt x="109599" y="47269"/>
                </a:lnTo>
                <a:lnTo>
                  <a:pt x="98714" y="39068"/>
                </a:lnTo>
                <a:lnTo>
                  <a:pt x="97073" y="38173"/>
                </a:lnTo>
                <a:lnTo>
                  <a:pt x="94986" y="37726"/>
                </a:lnTo>
                <a:lnTo>
                  <a:pt x="92599" y="35937"/>
                </a:lnTo>
                <a:lnTo>
                  <a:pt x="90214" y="35937"/>
                </a:lnTo>
                <a:cubicBezTo>
                  <a:pt x="90214" y="35937"/>
                  <a:pt x="87679" y="33998"/>
                  <a:pt x="87679" y="33998"/>
                </a:cubicBezTo>
                <a:lnTo>
                  <a:pt x="86635" y="32656"/>
                </a:lnTo>
                <a:lnTo>
                  <a:pt x="83802" y="30867"/>
                </a:lnTo>
                <a:lnTo>
                  <a:pt x="80372" y="27586"/>
                </a:lnTo>
                <a:lnTo>
                  <a:pt x="73065" y="25946"/>
                </a:lnTo>
                <a:lnTo>
                  <a:pt x="73662" y="26841"/>
                </a:lnTo>
                <a:lnTo>
                  <a:pt x="75899" y="28928"/>
                </a:lnTo>
                <a:lnTo>
                  <a:pt x="76793" y="31911"/>
                </a:lnTo>
                <a:lnTo>
                  <a:pt x="79180" y="33551"/>
                </a:lnTo>
                <a:lnTo>
                  <a:pt x="81565" y="35937"/>
                </a:lnTo>
                <a:lnTo>
                  <a:pt x="82907" y="36533"/>
                </a:lnTo>
                <a:lnTo>
                  <a:pt x="83504" y="37428"/>
                </a:lnTo>
                <a:lnTo>
                  <a:pt x="85889" y="39664"/>
                </a:lnTo>
                <a:lnTo>
                  <a:pt x="89766" y="41454"/>
                </a:lnTo>
                <a:lnTo>
                  <a:pt x="93643" y="43989"/>
                </a:lnTo>
                <a:lnTo>
                  <a:pt x="94986" y="43989"/>
                </a:lnTo>
                <a:cubicBezTo>
                  <a:pt x="94986" y="43989"/>
                  <a:pt x="96626" y="45778"/>
                  <a:pt x="96626" y="45778"/>
                </a:cubicBezTo>
                <a:lnTo>
                  <a:pt x="104231" y="48760"/>
                </a:lnTo>
                <a:lnTo>
                  <a:pt x="106915" y="51594"/>
                </a:lnTo>
                <a:close/>
                <a:moveTo>
                  <a:pt x="92003" y="66505"/>
                </a:moveTo>
                <a:lnTo>
                  <a:pt x="91407" y="65909"/>
                </a:lnTo>
                <a:lnTo>
                  <a:pt x="90810" y="65610"/>
                </a:lnTo>
                <a:lnTo>
                  <a:pt x="89469" y="66505"/>
                </a:lnTo>
                <a:lnTo>
                  <a:pt x="88425" y="67847"/>
                </a:lnTo>
                <a:lnTo>
                  <a:pt x="89319" y="68742"/>
                </a:lnTo>
                <a:lnTo>
                  <a:pt x="90810" y="68742"/>
                </a:lnTo>
                <a:cubicBezTo>
                  <a:pt x="90810" y="68742"/>
                  <a:pt x="92003" y="69189"/>
                  <a:pt x="92003" y="69189"/>
                </a:cubicBezTo>
                <a:lnTo>
                  <a:pt x="92302" y="69189"/>
                </a:lnTo>
                <a:cubicBezTo>
                  <a:pt x="92302" y="69189"/>
                  <a:pt x="93494" y="68294"/>
                  <a:pt x="93494" y="68294"/>
                </a:cubicBezTo>
                <a:lnTo>
                  <a:pt x="93494" y="66505"/>
                </a:lnTo>
                <a:cubicBezTo>
                  <a:pt x="93494" y="66505"/>
                  <a:pt x="92003" y="66356"/>
                  <a:pt x="92003" y="66356"/>
                </a:cubicBezTo>
                <a:close/>
                <a:moveTo>
                  <a:pt x="105423" y="52339"/>
                </a:moveTo>
                <a:lnTo>
                  <a:pt x="104380" y="50699"/>
                </a:lnTo>
                <a:lnTo>
                  <a:pt x="104380" y="49655"/>
                </a:lnTo>
                <a:cubicBezTo>
                  <a:pt x="104380" y="49655"/>
                  <a:pt x="103038" y="48760"/>
                  <a:pt x="103038" y="48760"/>
                </a:cubicBezTo>
                <a:lnTo>
                  <a:pt x="101994" y="49357"/>
                </a:lnTo>
                <a:lnTo>
                  <a:pt x="101547" y="50848"/>
                </a:lnTo>
                <a:lnTo>
                  <a:pt x="102292" y="51743"/>
                </a:lnTo>
                <a:lnTo>
                  <a:pt x="104081" y="52787"/>
                </a:lnTo>
                <a:lnTo>
                  <a:pt x="105275" y="52488"/>
                </a:lnTo>
                <a:close/>
                <a:moveTo>
                  <a:pt x="66504" y="56962"/>
                </a:moveTo>
                <a:lnTo>
                  <a:pt x="65014" y="59944"/>
                </a:lnTo>
                <a:lnTo>
                  <a:pt x="65610" y="60988"/>
                </a:lnTo>
                <a:lnTo>
                  <a:pt x="66207" y="60988"/>
                </a:lnTo>
                <a:cubicBezTo>
                  <a:pt x="66207" y="60988"/>
                  <a:pt x="67548" y="60242"/>
                  <a:pt x="67548" y="60242"/>
                </a:cubicBezTo>
                <a:lnTo>
                  <a:pt x="67101" y="59348"/>
                </a:lnTo>
                <a:lnTo>
                  <a:pt x="66355" y="5696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4" name="Slovenia__">
            <a:extLst>
              <a:ext uri="{FF2B5EF4-FFF2-40B4-BE49-F238E27FC236}">
                <a16:creationId xmlns:a16="http://schemas.microsoft.com/office/drawing/2014/main" id="{DDF11692-543A-2345-9411-C16B7FAA59F6}"/>
              </a:ext>
            </a:extLst>
          </p:cNvPr>
          <p:cNvSpPr/>
          <p:nvPr/>
        </p:nvSpPr>
        <p:spPr>
          <a:xfrm>
            <a:off x="6353968" y="2698390"/>
            <a:ext cx="82608" cy="52820"/>
          </a:xfrm>
          <a:custGeom>
            <a:avLst/>
            <a:gdLst>
              <a:gd name="connsiteX0" fmla="*/ 82311 w 82608"/>
              <a:gd name="connsiteY0" fmla="*/ 11780 h 49207"/>
              <a:gd name="connsiteX1" fmla="*/ 80074 w 82608"/>
              <a:gd name="connsiteY1" fmla="*/ 8798 h 49207"/>
              <a:gd name="connsiteX2" fmla="*/ 79030 w 82608"/>
              <a:gd name="connsiteY2" fmla="*/ 7754 h 49207"/>
              <a:gd name="connsiteX3" fmla="*/ 79180 w 82608"/>
              <a:gd name="connsiteY3" fmla="*/ 6263 h 49207"/>
              <a:gd name="connsiteX4" fmla="*/ 78732 w 82608"/>
              <a:gd name="connsiteY4" fmla="*/ 5517 h 49207"/>
              <a:gd name="connsiteX5" fmla="*/ 77838 w 82608"/>
              <a:gd name="connsiteY5" fmla="*/ 4921 h 49207"/>
              <a:gd name="connsiteX6" fmla="*/ 77390 w 82608"/>
              <a:gd name="connsiteY6" fmla="*/ 2833 h 49207"/>
              <a:gd name="connsiteX7" fmla="*/ 77092 w 82608"/>
              <a:gd name="connsiteY7" fmla="*/ 1193 h 49207"/>
              <a:gd name="connsiteX8" fmla="*/ 76495 w 82608"/>
              <a:gd name="connsiteY8" fmla="*/ 149 h 49207"/>
              <a:gd name="connsiteX9" fmla="*/ 71425 w 82608"/>
              <a:gd name="connsiteY9" fmla="*/ 0 h 49207"/>
              <a:gd name="connsiteX10" fmla="*/ 69935 w 82608"/>
              <a:gd name="connsiteY10" fmla="*/ 596 h 49207"/>
              <a:gd name="connsiteX11" fmla="*/ 68443 w 82608"/>
              <a:gd name="connsiteY11" fmla="*/ 2088 h 49207"/>
              <a:gd name="connsiteX12" fmla="*/ 68443 w 82608"/>
              <a:gd name="connsiteY12" fmla="*/ 5368 h 49207"/>
              <a:gd name="connsiteX13" fmla="*/ 68294 w 82608"/>
              <a:gd name="connsiteY13" fmla="*/ 5666 h 49207"/>
              <a:gd name="connsiteX14" fmla="*/ 67847 w 82608"/>
              <a:gd name="connsiteY14" fmla="*/ 6412 h 49207"/>
              <a:gd name="connsiteX15" fmla="*/ 62926 w 82608"/>
              <a:gd name="connsiteY15" fmla="*/ 5219 h 49207"/>
              <a:gd name="connsiteX16" fmla="*/ 62777 w 82608"/>
              <a:gd name="connsiteY16" fmla="*/ 5219 h 49207"/>
              <a:gd name="connsiteX17" fmla="*/ 59347 w 82608"/>
              <a:gd name="connsiteY17" fmla="*/ 5666 h 49207"/>
              <a:gd name="connsiteX18" fmla="*/ 57111 w 82608"/>
              <a:gd name="connsiteY18" fmla="*/ 7158 h 49207"/>
              <a:gd name="connsiteX19" fmla="*/ 54277 w 82608"/>
              <a:gd name="connsiteY19" fmla="*/ 8052 h 49207"/>
              <a:gd name="connsiteX20" fmla="*/ 48462 w 82608"/>
              <a:gd name="connsiteY20" fmla="*/ 7605 h 49207"/>
              <a:gd name="connsiteX21" fmla="*/ 42646 w 82608"/>
              <a:gd name="connsiteY21" fmla="*/ 8201 h 49207"/>
              <a:gd name="connsiteX22" fmla="*/ 41304 w 82608"/>
              <a:gd name="connsiteY22" fmla="*/ 8649 h 49207"/>
              <a:gd name="connsiteX23" fmla="*/ 39962 w 82608"/>
              <a:gd name="connsiteY23" fmla="*/ 8947 h 49207"/>
              <a:gd name="connsiteX24" fmla="*/ 38471 w 82608"/>
              <a:gd name="connsiteY24" fmla="*/ 9692 h 49207"/>
              <a:gd name="connsiteX25" fmla="*/ 37726 w 82608"/>
              <a:gd name="connsiteY25" fmla="*/ 11035 h 49207"/>
              <a:gd name="connsiteX26" fmla="*/ 36235 w 82608"/>
              <a:gd name="connsiteY26" fmla="*/ 12526 h 49207"/>
              <a:gd name="connsiteX27" fmla="*/ 34296 w 82608"/>
              <a:gd name="connsiteY27" fmla="*/ 13719 h 49207"/>
              <a:gd name="connsiteX28" fmla="*/ 32059 w 82608"/>
              <a:gd name="connsiteY28" fmla="*/ 14762 h 49207"/>
              <a:gd name="connsiteX29" fmla="*/ 31612 w 82608"/>
              <a:gd name="connsiteY29" fmla="*/ 15508 h 49207"/>
              <a:gd name="connsiteX30" fmla="*/ 30866 w 82608"/>
              <a:gd name="connsiteY30" fmla="*/ 15955 h 49207"/>
              <a:gd name="connsiteX31" fmla="*/ 29674 w 82608"/>
              <a:gd name="connsiteY31" fmla="*/ 15359 h 49207"/>
              <a:gd name="connsiteX32" fmla="*/ 28630 w 82608"/>
              <a:gd name="connsiteY32" fmla="*/ 15359 h 49207"/>
              <a:gd name="connsiteX33" fmla="*/ 27437 w 82608"/>
              <a:gd name="connsiteY33" fmla="*/ 15061 h 49207"/>
              <a:gd name="connsiteX34" fmla="*/ 23411 w 82608"/>
              <a:gd name="connsiteY34" fmla="*/ 14613 h 49207"/>
              <a:gd name="connsiteX35" fmla="*/ 18937 w 82608"/>
              <a:gd name="connsiteY35" fmla="*/ 13868 h 49207"/>
              <a:gd name="connsiteX36" fmla="*/ 16850 w 82608"/>
              <a:gd name="connsiteY36" fmla="*/ 13122 h 49207"/>
              <a:gd name="connsiteX37" fmla="*/ 14464 w 82608"/>
              <a:gd name="connsiteY37" fmla="*/ 12526 h 49207"/>
              <a:gd name="connsiteX38" fmla="*/ 11929 w 82608"/>
              <a:gd name="connsiteY38" fmla="*/ 12078 h 49207"/>
              <a:gd name="connsiteX39" fmla="*/ 9692 w 82608"/>
              <a:gd name="connsiteY39" fmla="*/ 12078 h 49207"/>
              <a:gd name="connsiteX40" fmla="*/ 8499 w 82608"/>
              <a:gd name="connsiteY40" fmla="*/ 11780 h 49207"/>
              <a:gd name="connsiteX41" fmla="*/ 7903 w 82608"/>
              <a:gd name="connsiteY41" fmla="*/ 13868 h 49207"/>
              <a:gd name="connsiteX42" fmla="*/ 6859 w 82608"/>
              <a:gd name="connsiteY42" fmla="*/ 14315 h 49207"/>
              <a:gd name="connsiteX43" fmla="*/ 4921 w 82608"/>
              <a:gd name="connsiteY43" fmla="*/ 15508 h 49207"/>
              <a:gd name="connsiteX44" fmla="*/ 2684 w 82608"/>
              <a:gd name="connsiteY44" fmla="*/ 16999 h 49207"/>
              <a:gd name="connsiteX45" fmla="*/ 596 w 82608"/>
              <a:gd name="connsiteY45" fmla="*/ 18788 h 49207"/>
              <a:gd name="connsiteX46" fmla="*/ 0 w 82608"/>
              <a:gd name="connsiteY46" fmla="*/ 20727 h 49207"/>
              <a:gd name="connsiteX47" fmla="*/ 596 w 82608"/>
              <a:gd name="connsiteY47" fmla="*/ 21920 h 49207"/>
              <a:gd name="connsiteX48" fmla="*/ 1193 w 82608"/>
              <a:gd name="connsiteY48" fmla="*/ 22367 h 49207"/>
              <a:gd name="connsiteX49" fmla="*/ 1938 w 82608"/>
              <a:gd name="connsiteY49" fmla="*/ 22069 h 49207"/>
              <a:gd name="connsiteX50" fmla="*/ 2982 w 82608"/>
              <a:gd name="connsiteY50" fmla="*/ 22218 h 49207"/>
              <a:gd name="connsiteX51" fmla="*/ 4324 w 82608"/>
              <a:gd name="connsiteY51" fmla="*/ 22964 h 49207"/>
              <a:gd name="connsiteX52" fmla="*/ 6710 w 82608"/>
              <a:gd name="connsiteY52" fmla="*/ 23560 h 49207"/>
              <a:gd name="connsiteX53" fmla="*/ 6710 w 82608"/>
              <a:gd name="connsiteY53" fmla="*/ 24306 h 49207"/>
              <a:gd name="connsiteX54" fmla="*/ 6263 w 82608"/>
              <a:gd name="connsiteY54" fmla="*/ 25200 h 49207"/>
              <a:gd name="connsiteX55" fmla="*/ 4473 w 82608"/>
              <a:gd name="connsiteY55" fmla="*/ 26691 h 49207"/>
              <a:gd name="connsiteX56" fmla="*/ 2833 w 82608"/>
              <a:gd name="connsiteY56" fmla="*/ 28332 h 49207"/>
              <a:gd name="connsiteX57" fmla="*/ 2684 w 82608"/>
              <a:gd name="connsiteY57" fmla="*/ 29376 h 49207"/>
              <a:gd name="connsiteX58" fmla="*/ 2833 w 82608"/>
              <a:gd name="connsiteY58" fmla="*/ 30121 h 49207"/>
              <a:gd name="connsiteX59" fmla="*/ 3429 w 82608"/>
              <a:gd name="connsiteY59" fmla="*/ 30568 h 49207"/>
              <a:gd name="connsiteX60" fmla="*/ 5815 w 82608"/>
              <a:gd name="connsiteY60" fmla="*/ 30419 h 49207"/>
              <a:gd name="connsiteX61" fmla="*/ 6263 w 82608"/>
              <a:gd name="connsiteY61" fmla="*/ 31016 h 49207"/>
              <a:gd name="connsiteX62" fmla="*/ 5070 w 82608"/>
              <a:gd name="connsiteY62" fmla="*/ 35340 h 49207"/>
              <a:gd name="connsiteX63" fmla="*/ 5368 w 82608"/>
              <a:gd name="connsiteY63" fmla="*/ 36086 h 49207"/>
              <a:gd name="connsiteX64" fmla="*/ 7456 w 82608"/>
              <a:gd name="connsiteY64" fmla="*/ 36831 h 49207"/>
              <a:gd name="connsiteX65" fmla="*/ 9096 w 82608"/>
              <a:gd name="connsiteY65" fmla="*/ 37875 h 49207"/>
              <a:gd name="connsiteX66" fmla="*/ 11929 w 82608"/>
              <a:gd name="connsiteY66" fmla="*/ 40559 h 49207"/>
              <a:gd name="connsiteX67" fmla="*/ 13122 w 82608"/>
              <a:gd name="connsiteY67" fmla="*/ 42796 h 49207"/>
              <a:gd name="connsiteX68" fmla="*/ 12227 w 82608"/>
              <a:gd name="connsiteY68" fmla="*/ 43690 h 49207"/>
              <a:gd name="connsiteX69" fmla="*/ 10438 w 82608"/>
              <a:gd name="connsiteY69" fmla="*/ 43989 h 49207"/>
              <a:gd name="connsiteX70" fmla="*/ 8946 w 82608"/>
              <a:gd name="connsiteY70" fmla="*/ 43840 h 49207"/>
              <a:gd name="connsiteX71" fmla="*/ 6859 w 82608"/>
              <a:gd name="connsiteY71" fmla="*/ 45629 h 49207"/>
              <a:gd name="connsiteX72" fmla="*/ 5219 w 82608"/>
              <a:gd name="connsiteY72" fmla="*/ 46225 h 49207"/>
              <a:gd name="connsiteX73" fmla="*/ 6263 w 82608"/>
              <a:gd name="connsiteY73" fmla="*/ 47567 h 49207"/>
              <a:gd name="connsiteX74" fmla="*/ 13122 w 82608"/>
              <a:gd name="connsiteY74" fmla="*/ 49208 h 49207"/>
              <a:gd name="connsiteX75" fmla="*/ 14613 w 82608"/>
              <a:gd name="connsiteY75" fmla="*/ 48462 h 49207"/>
              <a:gd name="connsiteX76" fmla="*/ 15657 w 82608"/>
              <a:gd name="connsiteY76" fmla="*/ 47418 h 49207"/>
              <a:gd name="connsiteX77" fmla="*/ 15657 w 82608"/>
              <a:gd name="connsiteY77" fmla="*/ 46673 h 49207"/>
              <a:gd name="connsiteX78" fmla="*/ 16253 w 82608"/>
              <a:gd name="connsiteY78" fmla="*/ 46524 h 49207"/>
              <a:gd name="connsiteX79" fmla="*/ 18639 w 82608"/>
              <a:gd name="connsiteY79" fmla="*/ 47567 h 49207"/>
              <a:gd name="connsiteX80" fmla="*/ 20577 w 82608"/>
              <a:gd name="connsiteY80" fmla="*/ 47269 h 49207"/>
              <a:gd name="connsiteX81" fmla="*/ 23858 w 82608"/>
              <a:gd name="connsiteY81" fmla="*/ 47269 h 49207"/>
              <a:gd name="connsiteX82" fmla="*/ 26095 w 82608"/>
              <a:gd name="connsiteY82" fmla="*/ 47418 h 49207"/>
              <a:gd name="connsiteX83" fmla="*/ 27586 w 82608"/>
              <a:gd name="connsiteY83" fmla="*/ 46524 h 49207"/>
              <a:gd name="connsiteX84" fmla="*/ 29674 w 82608"/>
              <a:gd name="connsiteY84" fmla="*/ 43541 h 49207"/>
              <a:gd name="connsiteX85" fmla="*/ 30419 w 82608"/>
              <a:gd name="connsiteY85" fmla="*/ 41901 h 49207"/>
              <a:gd name="connsiteX86" fmla="*/ 31314 w 82608"/>
              <a:gd name="connsiteY86" fmla="*/ 41454 h 49207"/>
              <a:gd name="connsiteX87" fmla="*/ 31910 w 82608"/>
              <a:gd name="connsiteY87" fmla="*/ 41603 h 49207"/>
              <a:gd name="connsiteX88" fmla="*/ 32358 w 82608"/>
              <a:gd name="connsiteY88" fmla="*/ 43094 h 49207"/>
              <a:gd name="connsiteX89" fmla="*/ 33401 w 82608"/>
              <a:gd name="connsiteY89" fmla="*/ 44287 h 49207"/>
              <a:gd name="connsiteX90" fmla="*/ 35638 w 82608"/>
              <a:gd name="connsiteY90" fmla="*/ 46524 h 49207"/>
              <a:gd name="connsiteX91" fmla="*/ 37279 w 82608"/>
              <a:gd name="connsiteY91" fmla="*/ 47567 h 49207"/>
              <a:gd name="connsiteX92" fmla="*/ 38621 w 82608"/>
              <a:gd name="connsiteY92" fmla="*/ 47866 h 49207"/>
              <a:gd name="connsiteX93" fmla="*/ 40112 w 82608"/>
              <a:gd name="connsiteY93" fmla="*/ 46971 h 49207"/>
              <a:gd name="connsiteX94" fmla="*/ 41454 w 82608"/>
              <a:gd name="connsiteY94" fmla="*/ 46822 h 49207"/>
              <a:gd name="connsiteX95" fmla="*/ 45629 w 82608"/>
              <a:gd name="connsiteY95" fmla="*/ 48462 h 49207"/>
              <a:gd name="connsiteX96" fmla="*/ 49058 w 82608"/>
              <a:gd name="connsiteY96" fmla="*/ 48760 h 49207"/>
              <a:gd name="connsiteX97" fmla="*/ 51593 w 82608"/>
              <a:gd name="connsiteY97" fmla="*/ 47866 h 49207"/>
              <a:gd name="connsiteX98" fmla="*/ 51295 w 82608"/>
              <a:gd name="connsiteY98" fmla="*/ 46673 h 49207"/>
              <a:gd name="connsiteX99" fmla="*/ 50400 w 82608"/>
              <a:gd name="connsiteY99" fmla="*/ 45331 h 49207"/>
              <a:gd name="connsiteX100" fmla="*/ 50102 w 82608"/>
              <a:gd name="connsiteY100" fmla="*/ 44138 h 49207"/>
              <a:gd name="connsiteX101" fmla="*/ 50400 w 82608"/>
              <a:gd name="connsiteY101" fmla="*/ 42945 h 49207"/>
              <a:gd name="connsiteX102" fmla="*/ 52041 w 82608"/>
              <a:gd name="connsiteY102" fmla="*/ 41752 h 49207"/>
              <a:gd name="connsiteX103" fmla="*/ 52041 w 82608"/>
              <a:gd name="connsiteY103" fmla="*/ 41305 h 49207"/>
              <a:gd name="connsiteX104" fmla="*/ 49953 w 82608"/>
              <a:gd name="connsiteY104" fmla="*/ 39366 h 49207"/>
              <a:gd name="connsiteX105" fmla="*/ 49953 w 82608"/>
              <a:gd name="connsiteY105" fmla="*/ 38919 h 49207"/>
              <a:gd name="connsiteX106" fmla="*/ 54725 w 82608"/>
              <a:gd name="connsiteY106" fmla="*/ 36682 h 49207"/>
              <a:gd name="connsiteX107" fmla="*/ 59198 w 82608"/>
              <a:gd name="connsiteY107" fmla="*/ 35340 h 49207"/>
              <a:gd name="connsiteX108" fmla="*/ 59794 w 82608"/>
              <a:gd name="connsiteY108" fmla="*/ 34445 h 49207"/>
              <a:gd name="connsiteX109" fmla="*/ 60242 w 82608"/>
              <a:gd name="connsiteY109" fmla="*/ 32954 h 49207"/>
              <a:gd name="connsiteX110" fmla="*/ 60540 w 82608"/>
              <a:gd name="connsiteY110" fmla="*/ 30270 h 49207"/>
              <a:gd name="connsiteX111" fmla="*/ 60242 w 82608"/>
              <a:gd name="connsiteY111" fmla="*/ 28034 h 49207"/>
              <a:gd name="connsiteX112" fmla="*/ 58453 w 82608"/>
              <a:gd name="connsiteY112" fmla="*/ 25946 h 49207"/>
              <a:gd name="connsiteX113" fmla="*/ 58304 w 82608"/>
              <a:gd name="connsiteY113" fmla="*/ 24902 h 49207"/>
              <a:gd name="connsiteX114" fmla="*/ 58751 w 82608"/>
              <a:gd name="connsiteY114" fmla="*/ 23858 h 49207"/>
              <a:gd name="connsiteX115" fmla="*/ 59496 w 82608"/>
              <a:gd name="connsiteY115" fmla="*/ 22815 h 49207"/>
              <a:gd name="connsiteX116" fmla="*/ 61286 w 82608"/>
              <a:gd name="connsiteY116" fmla="*/ 22367 h 49207"/>
              <a:gd name="connsiteX117" fmla="*/ 63374 w 82608"/>
              <a:gd name="connsiteY117" fmla="*/ 21622 h 49207"/>
              <a:gd name="connsiteX118" fmla="*/ 65014 w 82608"/>
              <a:gd name="connsiteY118" fmla="*/ 20876 h 49207"/>
              <a:gd name="connsiteX119" fmla="*/ 67250 w 82608"/>
              <a:gd name="connsiteY119" fmla="*/ 20131 h 49207"/>
              <a:gd name="connsiteX120" fmla="*/ 69039 w 82608"/>
              <a:gd name="connsiteY120" fmla="*/ 19236 h 49207"/>
              <a:gd name="connsiteX121" fmla="*/ 70829 w 82608"/>
              <a:gd name="connsiteY121" fmla="*/ 16999 h 49207"/>
              <a:gd name="connsiteX122" fmla="*/ 71873 w 82608"/>
              <a:gd name="connsiteY122" fmla="*/ 16552 h 49207"/>
              <a:gd name="connsiteX123" fmla="*/ 75004 w 82608"/>
              <a:gd name="connsiteY123" fmla="*/ 16850 h 49207"/>
              <a:gd name="connsiteX124" fmla="*/ 75750 w 82608"/>
              <a:gd name="connsiteY124" fmla="*/ 16403 h 49207"/>
              <a:gd name="connsiteX125" fmla="*/ 75302 w 82608"/>
              <a:gd name="connsiteY125" fmla="*/ 13122 h 49207"/>
              <a:gd name="connsiteX126" fmla="*/ 75750 w 82608"/>
              <a:gd name="connsiteY126" fmla="*/ 12227 h 49207"/>
              <a:gd name="connsiteX127" fmla="*/ 76943 w 82608"/>
              <a:gd name="connsiteY127" fmla="*/ 11780 h 49207"/>
              <a:gd name="connsiteX128" fmla="*/ 77539 w 82608"/>
              <a:gd name="connsiteY128" fmla="*/ 11333 h 49207"/>
              <a:gd name="connsiteX129" fmla="*/ 80223 w 82608"/>
              <a:gd name="connsiteY129" fmla="*/ 11631 h 49207"/>
              <a:gd name="connsiteX130" fmla="*/ 82609 w 82608"/>
              <a:gd name="connsiteY130" fmla="*/ 12526 h 49207"/>
              <a:gd name="connsiteX131" fmla="*/ 82311 w 82608"/>
              <a:gd name="connsiteY131" fmla="*/ 11780 h 49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82608" h="49207">
                <a:moveTo>
                  <a:pt x="82311" y="11780"/>
                </a:moveTo>
                <a:lnTo>
                  <a:pt x="80074" y="8798"/>
                </a:lnTo>
                <a:lnTo>
                  <a:pt x="79030" y="7754"/>
                </a:lnTo>
                <a:lnTo>
                  <a:pt x="79180" y="6263"/>
                </a:lnTo>
                <a:lnTo>
                  <a:pt x="78732" y="5517"/>
                </a:lnTo>
                <a:lnTo>
                  <a:pt x="77838" y="4921"/>
                </a:lnTo>
                <a:lnTo>
                  <a:pt x="77390" y="2833"/>
                </a:lnTo>
                <a:lnTo>
                  <a:pt x="77092" y="1193"/>
                </a:lnTo>
                <a:lnTo>
                  <a:pt x="76495" y="149"/>
                </a:lnTo>
                <a:lnTo>
                  <a:pt x="71425" y="0"/>
                </a:lnTo>
                <a:lnTo>
                  <a:pt x="69935" y="596"/>
                </a:lnTo>
                <a:lnTo>
                  <a:pt x="68443" y="2088"/>
                </a:lnTo>
                <a:lnTo>
                  <a:pt x="68443" y="5368"/>
                </a:lnTo>
                <a:lnTo>
                  <a:pt x="68294" y="5666"/>
                </a:lnTo>
                <a:lnTo>
                  <a:pt x="67847" y="6412"/>
                </a:lnTo>
                <a:lnTo>
                  <a:pt x="62926" y="5219"/>
                </a:lnTo>
                <a:lnTo>
                  <a:pt x="62777" y="5219"/>
                </a:lnTo>
                <a:lnTo>
                  <a:pt x="59347" y="5666"/>
                </a:lnTo>
                <a:lnTo>
                  <a:pt x="57111" y="7158"/>
                </a:lnTo>
                <a:lnTo>
                  <a:pt x="54277" y="8052"/>
                </a:lnTo>
                <a:lnTo>
                  <a:pt x="48462" y="7605"/>
                </a:lnTo>
                <a:lnTo>
                  <a:pt x="42646" y="8201"/>
                </a:lnTo>
                <a:lnTo>
                  <a:pt x="41304" y="8649"/>
                </a:lnTo>
                <a:lnTo>
                  <a:pt x="39962" y="8947"/>
                </a:lnTo>
                <a:lnTo>
                  <a:pt x="38471" y="9692"/>
                </a:lnTo>
                <a:lnTo>
                  <a:pt x="37726" y="11035"/>
                </a:lnTo>
                <a:lnTo>
                  <a:pt x="36235" y="12526"/>
                </a:lnTo>
                <a:lnTo>
                  <a:pt x="34296" y="13719"/>
                </a:lnTo>
                <a:lnTo>
                  <a:pt x="32059" y="14762"/>
                </a:lnTo>
                <a:lnTo>
                  <a:pt x="31612" y="15508"/>
                </a:lnTo>
                <a:lnTo>
                  <a:pt x="30866" y="15955"/>
                </a:lnTo>
                <a:lnTo>
                  <a:pt x="29674" y="15359"/>
                </a:lnTo>
                <a:lnTo>
                  <a:pt x="28630" y="15359"/>
                </a:lnTo>
                <a:lnTo>
                  <a:pt x="27437" y="15061"/>
                </a:lnTo>
                <a:lnTo>
                  <a:pt x="23411" y="14613"/>
                </a:lnTo>
                <a:lnTo>
                  <a:pt x="18937" y="13868"/>
                </a:lnTo>
                <a:lnTo>
                  <a:pt x="16850" y="13122"/>
                </a:lnTo>
                <a:lnTo>
                  <a:pt x="14464" y="12526"/>
                </a:lnTo>
                <a:lnTo>
                  <a:pt x="11929" y="12078"/>
                </a:lnTo>
                <a:lnTo>
                  <a:pt x="9692" y="12078"/>
                </a:lnTo>
                <a:lnTo>
                  <a:pt x="8499" y="11780"/>
                </a:lnTo>
                <a:lnTo>
                  <a:pt x="7903" y="13868"/>
                </a:lnTo>
                <a:lnTo>
                  <a:pt x="6859" y="14315"/>
                </a:lnTo>
                <a:lnTo>
                  <a:pt x="4921" y="15508"/>
                </a:lnTo>
                <a:lnTo>
                  <a:pt x="2684" y="16999"/>
                </a:lnTo>
                <a:lnTo>
                  <a:pt x="596" y="18788"/>
                </a:lnTo>
                <a:lnTo>
                  <a:pt x="0" y="20727"/>
                </a:lnTo>
                <a:lnTo>
                  <a:pt x="596" y="21920"/>
                </a:lnTo>
                <a:lnTo>
                  <a:pt x="1193" y="22367"/>
                </a:lnTo>
                <a:lnTo>
                  <a:pt x="1938" y="22069"/>
                </a:lnTo>
                <a:lnTo>
                  <a:pt x="2982" y="22218"/>
                </a:lnTo>
                <a:lnTo>
                  <a:pt x="4324" y="22964"/>
                </a:lnTo>
                <a:lnTo>
                  <a:pt x="6710" y="23560"/>
                </a:lnTo>
                <a:lnTo>
                  <a:pt x="6710" y="24306"/>
                </a:lnTo>
                <a:lnTo>
                  <a:pt x="6263" y="25200"/>
                </a:lnTo>
                <a:lnTo>
                  <a:pt x="4473" y="26691"/>
                </a:lnTo>
                <a:lnTo>
                  <a:pt x="2833" y="28332"/>
                </a:lnTo>
                <a:lnTo>
                  <a:pt x="2684" y="29376"/>
                </a:lnTo>
                <a:lnTo>
                  <a:pt x="2833" y="30121"/>
                </a:lnTo>
                <a:lnTo>
                  <a:pt x="3429" y="30568"/>
                </a:lnTo>
                <a:lnTo>
                  <a:pt x="5815" y="30419"/>
                </a:lnTo>
                <a:lnTo>
                  <a:pt x="6263" y="31016"/>
                </a:lnTo>
                <a:lnTo>
                  <a:pt x="5070" y="35340"/>
                </a:lnTo>
                <a:lnTo>
                  <a:pt x="5368" y="36086"/>
                </a:lnTo>
                <a:lnTo>
                  <a:pt x="7456" y="36831"/>
                </a:lnTo>
                <a:lnTo>
                  <a:pt x="9096" y="37875"/>
                </a:lnTo>
                <a:lnTo>
                  <a:pt x="11929" y="40559"/>
                </a:lnTo>
                <a:lnTo>
                  <a:pt x="13122" y="42796"/>
                </a:lnTo>
                <a:lnTo>
                  <a:pt x="12227" y="43690"/>
                </a:lnTo>
                <a:lnTo>
                  <a:pt x="10438" y="43989"/>
                </a:lnTo>
                <a:lnTo>
                  <a:pt x="8946" y="43840"/>
                </a:lnTo>
                <a:lnTo>
                  <a:pt x="6859" y="45629"/>
                </a:lnTo>
                <a:lnTo>
                  <a:pt x="5219" y="46225"/>
                </a:lnTo>
                <a:lnTo>
                  <a:pt x="6263" y="47567"/>
                </a:lnTo>
                <a:lnTo>
                  <a:pt x="13122" y="49208"/>
                </a:lnTo>
                <a:lnTo>
                  <a:pt x="14613" y="48462"/>
                </a:lnTo>
                <a:lnTo>
                  <a:pt x="15657" y="47418"/>
                </a:lnTo>
                <a:lnTo>
                  <a:pt x="15657" y="46673"/>
                </a:lnTo>
                <a:lnTo>
                  <a:pt x="16253" y="46524"/>
                </a:lnTo>
                <a:lnTo>
                  <a:pt x="18639" y="47567"/>
                </a:lnTo>
                <a:lnTo>
                  <a:pt x="20577" y="47269"/>
                </a:lnTo>
                <a:lnTo>
                  <a:pt x="23858" y="47269"/>
                </a:lnTo>
                <a:lnTo>
                  <a:pt x="26095" y="47418"/>
                </a:lnTo>
                <a:lnTo>
                  <a:pt x="27586" y="46524"/>
                </a:lnTo>
                <a:lnTo>
                  <a:pt x="29674" y="43541"/>
                </a:lnTo>
                <a:lnTo>
                  <a:pt x="30419" y="41901"/>
                </a:lnTo>
                <a:lnTo>
                  <a:pt x="31314" y="41454"/>
                </a:lnTo>
                <a:lnTo>
                  <a:pt x="31910" y="41603"/>
                </a:lnTo>
                <a:lnTo>
                  <a:pt x="32358" y="43094"/>
                </a:lnTo>
                <a:lnTo>
                  <a:pt x="33401" y="44287"/>
                </a:lnTo>
                <a:lnTo>
                  <a:pt x="35638" y="46524"/>
                </a:lnTo>
                <a:lnTo>
                  <a:pt x="37279" y="47567"/>
                </a:lnTo>
                <a:lnTo>
                  <a:pt x="38621" y="47866"/>
                </a:lnTo>
                <a:lnTo>
                  <a:pt x="40112" y="46971"/>
                </a:lnTo>
                <a:lnTo>
                  <a:pt x="41454" y="46822"/>
                </a:lnTo>
                <a:lnTo>
                  <a:pt x="45629" y="48462"/>
                </a:lnTo>
                <a:lnTo>
                  <a:pt x="49058" y="48760"/>
                </a:lnTo>
                <a:lnTo>
                  <a:pt x="51593" y="47866"/>
                </a:lnTo>
                <a:lnTo>
                  <a:pt x="51295" y="46673"/>
                </a:lnTo>
                <a:lnTo>
                  <a:pt x="50400" y="45331"/>
                </a:lnTo>
                <a:lnTo>
                  <a:pt x="50102" y="44138"/>
                </a:lnTo>
                <a:lnTo>
                  <a:pt x="50400" y="42945"/>
                </a:lnTo>
                <a:lnTo>
                  <a:pt x="52041" y="41752"/>
                </a:lnTo>
                <a:lnTo>
                  <a:pt x="52041" y="41305"/>
                </a:lnTo>
                <a:lnTo>
                  <a:pt x="49953" y="39366"/>
                </a:lnTo>
                <a:lnTo>
                  <a:pt x="49953" y="38919"/>
                </a:lnTo>
                <a:lnTo>
                  <a:pt x="54725" y="36682"/>
                </a:lnTo>
                <a:lnTo>
                  <a:pt x="59198" y="35340"/>
                </a:lnTo>
                <a:lnTo>
                  <a:pt x="59794" y="34445"/>
                </a:lnTo>
                <a:lnTo>
                  <a:pt x="60242" y="32954"/>
                </a:lnTo>
                <a:lnTo>
                  <a:pt x="60540" y="30270"/>
                </a:lnTo>
                <a:lnTo>
                  <a:pt x="60242" y="28034"/>
                </a:lnTo>
                <a:lnTo>
                  <a:pt x="58453" y="25946"/>
                </a:lnTo>
                <a:lnTo>
                  <a:pt x="58304" y="24902"/>
                </a:lnTo>
                <a:lnTo>
                  <a:pt x="58751" y="23858"/>
                </a:lnTo>
                <a:lnTo>
                  <a:pt x="59496" y="22815"/>
                </a:lnTo>
                <a:lnTo>
                  <a:pt x="61286" y="22367"/>
                </a:lnTo>
                <a:lnTo>
                  <a:pt x="63374" y="21622"/>
                </a:lnTo>
                <a:lnTo>
                  <a:pt x="65014" y="20876"/>
                </a:lnTo>
                <a:lnTo>
                  <a:pt x="67250" y="20131"/>
                </a:lnTo>
                <a:lnTo>
                  <a:pt x="69039" y="19236"/>
                </a:lnTo>
                <a:lnTo>
                  <a:pt x="70829" y="16999"/>
                </a:lnTo>
                <a:lnTo>
                  <a:pt x="71873" y="16552"/>
                </a:lnTo>
                <a:lnTo>
                  <a:pt x="75004" y="16850"/>
                </a:lnTo>
                <a:lnTo>
                  <a:pt x="75750" y="16403"/>
                </a:lnTo>
                <a:lnTo>
                  <a:pt x="75302" y="13122"/>
                </a:lnTo>
                <a:lnTo>
                  <a:pt x="75750" y="12227"/>
                </a:lnTo>
                <a:lnTo>
                  <a:pt x="76943" y="11780"/>
                </a:lnTo>
                <a:lnTo>
                  <a:pt x="77539" y="11333"/>
                </a:lnTo>
                <a:lnTo>
                  <a:pt x="80223" y="11631"/>
                </a:lnTo>
                <a:lnTo>
                  <a:pt x="82609" y="12526"/>
                </a:lnTo>
                <a:lnTo>
                  <a:pt x="82311" y="11780"/>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5" name="Slovakia__">
            <a:extLst>
              <a:ext uri="{FF2B5EF4-FFF2-40B4-BE49-F238E27FC236}">
                <a16:creationId xmlns:a16="http://schemas.microsoft.com/office/drawing/2014/main" id="{8C65CD3B-FFD1-C99A-C05E-A05ED183CF8E}"/>
              </a:ext>
            </a:extLst>
          </p:cNvPr>
          <p:cNvSpPr/>
          <p:nvPr/>
        </p:nvSpPr>
        <p:spPr>
          <a:xfrm>
            <a:off x="6445673" y="2595310"/>
            <a:ext cx="149412" cy="69467"/>
          </a:xfrm>
          <a:custGeom>
            <a:avLst/>
            <a:gdLst>
              <a:gd name="connsiteX0" fmla="*/ 147623 w 149412"/>
              <a:gd name="connsiteY0" fmla="*/ 18341 h 64715"/>
              <a:gd name="connsiteX1" fmla="*/ 140615 w 149412"/>
              <a:gd name="connsiteY1" fmla="*/ 15806 h 64715"/>
              <a:gd name="connsiteX2" fmla="*/ 135694 w 149412"/>
              <a:gd name="connsiteY2" fmla="*/ 13868 h 64715"/>
              <a:gd name="connsiteX3" fmla="*/ 135247 w 149412"/>
              <a:gd name="connsiteY3" fmla="*/ 12526 h 64715"/>
              <a:gd name="connsiteX4" fmla="*/ 134352 w 149412"/>
              <a:gd name="connsiteY4" fmla="*/ 10736 h 64715"/>
              <a:gd name="connsiteX5" fmla="*/ 132264 w 149412"/>
              <a:gd name="connsiteY5" fmla="*/ 9096 h 64715"/>
              <a:gd name="connsiteX6" fmla="*/ 127642 w 149412"/>
              <a:gd name="connsiteY6" fmla="*/ 7754 h 64715"/>
              <a:gd name="connsiteX7" fmla="*/ 125703 w 149412"/>
              <a:gd name="connsiteY7" fmla="*/ 6710 h 64715"/>
              <a:gd name="connsiteX8" fmla="*/ 118098 w 149412"/>
              <a:gd name="connsiteY8" fmla="*/ 6114 h 64715"/>
              <a:gd name="connsiteX9" fmla="*/ 114818 w 149412"/>
              <a:gd name="connsiteY9" fmla="*/ 5965 h 64715"/>
              <a:gd name="connsiteX10" fmla="*/ 112432 w 149412"/>
              <a:gd name="connsiteY10" fmla="*/ 6412 h 64715"/>
              <a:gd name="connsiteX11" fmla="*/ 110941 w 149412"/>
              <a:gd name="connsiteY11" fmla="*/ 6412 h 64715"/>
              <a:gd name="connsiteX12" fmla="*/ 109002 w 149412"/>
              <a:gd name="connsiteY12" fmla="*/ 9245 h 64715"/>
              <a:gd name="connsiteX13" fmla="*/ 107511 w 149412"/>
              <a:gd name="connsiteY13" fmla="*/ 9991 h 64715"/>
              <a:gd name="connsiteX14" fmla="*/ 105424 w 149412"/>
              <a:gd name="connsiteY14" fmla="*/ 10140 h 64715"/>
              <a:gd name="connsiteX15" fmla="*/ 103634 w 149412"/>
              <a:gd name="connsiteY15" fmla="*/ 9692 h 64715"/>
              <a:gd name="connsiteX16" fmla="*/ 101845 w 149412"/>
              <a:gd name="connsiteY16" fmla="*/ 8201 h 64715"/>
              <a:gd name="connsiteX17" fmla="*/ 98863 w 149412"/>
              <a:gd name="connsiteY17" fmla="*/ 7307 h 64715"/>
              <a:gd name="connsiteX18" fmla="*/ 96626 w 149412"/>
              <a:gd name="connsiteY18" fmla="*/ 7754 h 64715"/>
              <a:gd name="connsiteX19" fmla="*/ 95135 w 149412"/>
              <a:gd name="connsiteY19" fmla="*/ 7456 h 64715"/>
              <a:gd name="connsiteX20" fmla="*/ 93644 w 149412"/>
              <a:gd name="connsiteY20" fmla="*/ 7307 h 64715"/>
              <a:gd name="connsiteX21" fmla="*/ 93196 w 149412"/>
              <a:gd name="connsiteY21" fmla="*/ 7605 h 64715"/>
              <a:gd name="connsiteX22" fmla="*/ 92152 w 149412"/>
              <a:gd name="connsiteY22" fmla="*/ 7605 h 64715"/>
              <a:gd name="connsiteX23" fmla="*/ 90512 w 149412"/>
              <a:gd name="connsiteY23" fmla="*/ 8350 h 64715"/>
              <a:gd name="connsiteX24" fmla="*/ 88872 w 149412"/>
              <a:gd name="connsiteY24" fmla="*/ 9245 h 64715"/>
              <a:gd name="connsiteX25" fmla="*/ 86933 w 149412"/>
              <a:gd name="connsiteY25" fmla="*/ 9991 h 64715"/>
              <a:gd name="connsiteX26" fmla="*/ 85442 w 149412"/>
              <a:gd name="connsiteY26" fmla="*/ 11631 h 64715"/>
              <a:gd name="connsiteX27" fmla="*/ 84100 w 149412"/>
              <a:gd name="connsiteY27" fmla="*/ 14911 h 64715"/>
              <a:gd name="connsiteX28" fmla="*/ 80372 w 149412"/>
              <a:gd name="connsiteY28" fmla="*/ 13420 h 64715"/>
              <a:gd name="connsiteX29" fmla="*/ 79180 w 149412"/>
              <a:gd name="connsiteY29" fmla="*/ 14017 h 64715"/>
              <a:gd name="connsiteX30" fmla="*/ 77390 w 149412"/>
              <a:gd name="connsiteY30" fmla="*/ 14464 h 64715"/>
              <a:gd name="connsiteX31" fmla="*/ 76197 w 149412"/>
              <a:gd name="connsiteY31" fmla="*/ 14017 h 64715"/>
              <a:gd name="connsiteX32" fmla="*/ 76496 w 149412"/>
              <a:gd name="connsiteY32" fmla="*/ 12973 h 64715"/>
              <a:gd name="connsiteX33" fmla="*/ 76943 w 149412"/>
              <a:gd name="connsiteY33" fmla="*/ 11780 h 64715"/>
              <a:gd name="connsiteX34" fmla="*/ 76943 w 149412"/>
              <a:gd name="connsiteY34" fmla="*/ 9991 h 64715"/>
              <a:gd name="connsiteX35" fmla="*/ 76644 w 149412"/>
              <a:gd name="connsiteY35" fmla="*/ 8052 h 64715"/>
              <a:gd name="connsiteX36" fmla="*/ 75452 w 149412"/>
              <a:gd name="connsiteY36" fmla="*/ 7456 h 64715"/>
              <a:gd name="connsiteX37" fmla="*/ 73811 w 149412"/>
              <a:gd name="connsiteY37" fmla="*/ 7157 h 64715"/>
              <a:gd name="connsiteX38" fmla="*/ 72917 w 149412"/>
              <a:gd name="connsiteY38" fmla="*/ 6859 h 64715"/>
              <a:gd name="connsiteX39" fmla="*/ 72768 w 149412"/>
              <a:gd name="connsiteY39" fmla="*/ 6263 h 64715"/>
              <a:gd name="connsiteX40" fmla="*/ 71873 w 149412"/>
              <a:gd name="connsiteY40" fmla="*/ 5368 h 64715"/>
              <a:gd name="connsiteX41" fmla="*/ 70382 w 149412"/>
              <a:gd name="connsiteY41" fmla="*/ 3430 h 64715"/>
              <a:gd name="connsiteX42" fmla="*/ 68891 w 149412"/>
              <a:gd name="connsiteY42" fmla="*/ 746 h 64715"/>
              <a:gd name="connsiteX43" fmla="*/ 67847 w 149412"/>
              <a:gd name="connsiteY43" fmla="*/ 0 h 64715"/>
              <a:gd name="connsiteX44" fmla="*/ 66505 w 149412"/>
              <a:gd name="connsiteY44" fmla="*/ 1193 h 64715"/>
              <a:gd name="connsiteX45" fmla="*/ 64268 w 149412"/>
              <a:gd name="connsiteY45" fmla="*/ 2684 h 64715"/>
              <a:gd name="connsiteX46" fmla="*/ 62926 w 149412"/>
              <a:gd name="connsiteY46" fmla="*/ 3131 h 64715"/>
              <a:gd name="connsiteX47" fmla="*/ 60242 w 149412"/>
              <a:gd name="connsiteY47" fmla="*/ 7157 h 64715"/>
              <a:gd name="connsiteX48" fmla="*/ 55470 w 149412"/>
              <a:gd name="connsiteY48" fmla="*/ 7157 h 64715"/>
              <a:gd name="connsiteX49" fmla="*/ 55172 w 149412"/>
              <a:gd name="connsiteY49" fmla="*/ 5368 h 64715"/>
              <a:gd name="connsiteX50" fmla="*/ 54576 w 149412"/>
              <a:gd name="connsiteY50" fmla="*/ 3579 h 64715"/>
              <a:gd name="connsiteX51" fmla="*/ 51891 w 149412"/>
              <a:gd name="connsiteY51" fmla="*/ 3131 h 64715"/>
              <a:gd name="connsiteX52" fmla="*/ 51146 w 149412"/>
              <a:gd name="connsiteY52" fmla="*/ 3131 h 64715"/>
              <a:gd name="connsiteX53" fmla="*/ 49655 w 149412"/>
              <a:gd name="connsiteY53" fmla="*/ 3728 h 64715"/>
              <a:gd name="connsiteX54" fmla="*/ 47716 w 149412"/>
              <a:gd name="connsiteY54" fmla="*/ 3877 h 64715"/>
              <a:gd name="connsiteX55" fmla="*/ 45629 w 149412"/>
              <a:gd name="connsiteY55" fmla="*/ 3877 h 64715"/>
              <a:gd name="connsiteX56" fmla="*/ 43988 w 149412"/>
              <a:gd name="connsiteY56" fmla="*/ 4772 h 64715"/>
              <a:gd name="connsiteX57" fmla="*/ 42498 w 149412"/>
              <a:gd name="connsiteY57" fmla="*/ 6263 h 64715"/>
              <a:gd name="connsiteX58" fmla="*/ 40857 w 149412"/>
              <a:gd name="connsiteY58" fmla="*/ 7456 h 64715"/>
              <a:gd name="connsiteX59" fmla="*/ 39962 w 149412"/>
              <a:gd name="connsiteY59" fmla="*/ 8350 h 64715"/>
              <a:gd name="connsiteX60" fmla="*/ 39515 w 149412"/>
              <a:gd name="connsiteY60" fmla="*/ 9394 h 64715"/>
              <a:gd name="connsiteX61" fmla="*/ 34147 w 149412"/>
              <a:gd name="connsiteY61" fmla="*/ 12227 h 64715"/>
              <a:gd name="connsiteX62" fmla="*/ 33401 w 149412"/>
              <a:gd name="connsiteY62" fmla="*/ 13271 h 64715"/>
              <a:gd name="connsiteX63" fmla="*/ 32805 w 149412"/>
              <a:gd name="connsiteY63" fmla="*/ 14911 h 64715"/>
              <a:gd name="connsiteX64" fmla="*/ 32656 w 149412"/>
              <a:gd name="connsiteY64" fmla="*/ 16999 h 64715"/>
              <a:gd name="connsiteX65" fmla="*/ 32209 w 149412"/>
              <a:gd name="connsiteY65" fmla="*/ 18937 h 64715"/>
              <a:gd name="connsiteX66" fmla="*/ 31314 w 149412"/>
              <a:gd name="connsiteY66" fmla="*/ 19981 h 64715"/>
              <a:gd name="connsiteX67" fmla="*/ 28332 w 149412"/>
              <a:gd name="connsiteY67" fmla="*/ 20876 h 64715"/>
              <a:gd name="connsiteX68" fmla="*/ 27735 w 149412"/>
              <a:gd name="connsiteY68" fmla="*/ 21323 h 64715"/>
              <a:gd name="connsiteX69" fmla="*/ 27139 w 149412"/>
              <a:gd name="connsiteY69" fmla="*/ 22367 h 64715"/>
              <a:gd name="connsiteX70" fmla="*/ 25498 w 149412"/>
              <a:gd name="connsiteY70" fmla="*/ 23858 h 64715"/>
              <a:gd name="connsiteX71" fmla="*/ 23560 w 149412"/>
              <a:gd name="connsiteY71" fmla="*/ 25200 h 64715"/>
              <a:gd name="connsiteX72" fmla="*/ 20131 w 149412"/>
              <a:gd name="connsiteY72" fmla="*/ 26840 h 64715"/>
              <a:gd name="connsiteX73" fmla="*/ 16403 w 149412"/>
              <a:gd name="connsiteY73" fmla="*/ 27437 h 64715"/>
              <a:gd name="connsiteX74" fmla="*/ 11482 w 149412"/>
              <a:gd name="connsiteY74" fmla="*/ 26840 h 64715"/>
              <a:gd name="connsiteX75" fmla="*/ 8648 w 149412"/>
              <a:gd name="connsiteY75" fmla="*/ 26244 h 64715"/>
              <a:gd name="connsiteX76" fmla="*/ 7157 w 149412"/>
              <a:gd name="connsiteY76" fmla="*/ 26840 h 64715"/>
              <a:gd name="connsiteX77" fmla="*/ 5368 w 149412"/>
              <a:gd name="connsiteY77" fmla="*/ 29077 h 64715"/>
              <a:gd name="connsiteX78" fmla="*/ 3281 w 149412"/>
              <a:gd name="connsiteY78" fmla="*/ 32656 h 64715"/>
              <a:gd name="connsiteX79" fmla="*/ 2386 w 149412"/>
              <a:gd name="connsiteY79" fmla="*/ 35489 h 64715"/>
              <a:gd name="connsiteX80" fmla="*/ 2237 w 149412"/>
              <a:gd name="connsiteY80" fmla="*/ 35787 h 64715"/>
              <a:gd name="connsiteX81" fmla="*/ 2087 w 149412"/>
              <a:gd name="connsiteY81" fmla="*/ 37129 h 64715"/>
              <a:gd name="connsiteX82" fmla="*/ 1193 w 149412"/>
              <a:gd name="connsiteY82" fmla="*/ 38770 h 64715"/>
              <a:gd name="connsiteX83" fmla="*/ 0 w 149412"/>
              <a:gd name="connsiteY83" fmla="*/ 41006 h 64715"/>
              <a:gd name="connsiteX84" fmla="*/ 149 w 149412"/>
              <a:gd name="connsiteY84" fmla="*/ 42945 h 64715"/>
              <a:gd name="connsiteX85" fmla="*/ 2982 w 149412"/>
              <a:gd name="connsiteY85" fmla="*/ 49506 h 64715"/>
              <a:gd name="connsiteX86" fmla="*/ 5368 w 149412"/>
              <a:gd name="connsiteY86" fmla="*/ 53532 h 64715"/>
              <a:gd name="connsiteX87" fmla="*/ 5964 w 149412"/>
              <a:gd name="connsiteY87" fmla="*/ 55172 h 64715"/>
              <a:gd name="connsiteX88" fmla="*/ 7456 w 149412"/>
              <a:gd name="connsiteY88" fmla="*/ 56216 h 64715"/>
              <a:gd name="connsiteX89" fmla="*/ 8201 w 149412"/>
              <a:gd name="connsiteY89" fmla="*/ 56067 h 64715"/>
              <a:gd name="connsiteX90" fmla="*/ 10885 w 149412"/>
              <a:gd name="connsiteY90" fmla="*/ 56365 h 64715"/>
              <a:gd name="connsiteX91" fmla="*/ 11631 w 149412"/>
              <a:gd name="connsiteY91" fmla="*/ 56663 h 64715"/>
              <a:gd name="connsiteX92" fmla="*/ 11929 w 149412"/>
              <a:gd name="connsiteY92" fmla="*/ 56812 h 64715"/>
              <a:gd name="connsiteX93" fmla="*/ 16253 w 149412"/>
              <a:gd name="connsiteY93" fmla="*/ 60391 h 64715"/>
              <a:gd name="connsiteX94" fmla="*/ 20279 w 149412"/>
              <a:gd name="connsiteY94" fmla="*/ 63075 h 64715"/>
              <a:gd name="connsiteX95" fmla="*/ 23709 w 149412"/>
              <a:gd name="connsiteY95" fmla="*/ 64566 h 64715"/>
              <a:gd name="connsiteX96" fmla="*/ 28630 w 149412"/>
              <a:gd name="connsiteY96" fmla="*/ 64566 h 64715"/>
              <a:gd name="connsiteX97" fmla="*/ 33849 w 149412"/>
              <a:gd name="connsiteY97" fmla="*/ 64715 h 64715"/>
              <a:gd name="connsiteX98" fmla="*/ 42498 w 149412"/>
              <a:gd name="connsiteY98" fmla="*/ 64268 h 64715"/>
              <a:gd name="connsiteX99" fmla="*/ 49059 w 149412"/>
              <a:gd name="connsiteY99" fmla="*/ 63970 h 64715"/>
              <a:gd name="connsiteX100" fmla="*/ 49506 w 149412"/>
              <a:gd name="connsiteY100" fmla="*/ 63224 h 64715"/>
              <a:gd name="connsiteX101" fmla="*/ 50401 w 149412"/>
              <a:gd name="connsiteY101" fmla="*/ 61584 h 64715"/>
              <a:gd name="connsiteX102" fmla="*/ 49655 w 149412"/>
              <a:gd name="connsiteY102" fmla="*/ 60242 h 64715"/>
              <a:gd name="connsiteX103" fmla="*/ 49655 w 149412"/>
              <a:gd name="connsiteY103" fmla="*/ 58602 h 64715"/>
              <a:gd name="connsiteX104" fmla="*/ 50848 w 149412"/>
              <a:gd name="connsiteY104" fmla="*/ 56514 h 64715"/>
              <a:gd name="connsiteX105" fmla="*/ 53979 w 149412"/>
              <a:gd name="connsiteY105" fmla="*/ 54725 h 64715"/>
              <a:gd name="connsiteX106" fmla="*/ 63224 w 149412"/>
              <a:gd name="connsiteY106" fmla="*/ 53979 h 64715"/>
              <a:gd name="connsiteX107" fmla="*/ 68593 w 149412"/>
              <a:gd name="connsiteY107" fmla="*/ 52637 h 64715"/>
              <a:gd name="connsiteX108" fmla="*/ 69338 w 149412"/>
              <a:gd name="connsiteY108" fmla="*/ 50848 h 64715"/>
              <a:gd name="connsiteX109" fmla="*/ 71127 w 149412"/>
              <a:gd name="connsiteY109" fmla="*/ 49059 h 64715"/>
              <a:gd name="connsiteX110" fmla="*/ 72768 w 149412"/>
              <a:gd name="connsiteY110" fmla="*/ 48611 h 64715"/>
              <a:gd name="connsiteX111" fmla="*/ 75004 w 149412"/>
              <a:gd name="connsiteY111" fmla="*/ 49506 h 64715"/>
              <a:gd name="connsiteX112" fmla="*/ 77539 w 149412"/>
              <a:gd name="connsiteY112" fmla="*/ 50997 h 64715"/>
              <a:gd name="connsiteX113" fmla="*/ 79925 w 149412"/>
              <a:gd name="connsiteY113" fmla="*/ 51892 h 64715"/>
              <a:gd name="connsiteX114" fmla="*/ 81267 w 149412"/>
              <a:gd name="connsiteY114" fmla="*/ 51295 h 64715"/>
              <a:gd name="connsiteX115" fmla="*/ 86039 w 149412"/>
              <a:gd name="connsiteY115" fmla="*/ 48760 h 64715"/>
              <a:gd name="connsiteX116" fmla="*/ 91407 w 149412"/>
              <a:gd name="connsiteY116" fmla="*/ 46076 h 64715"/>
              <a:gd name="connsiteX117" fmla="*/ 95135 w 149412"/>
              <a:gd name="connsiteY117" fmla="*/ 39068 h 64715"/>
              <a:gd name="connsiteX118" fmla="*/ 95433 w 149412"/>
              <a:gd name="connsiteY118" fmla="*/ 38024 h 64715"/>
              <a:gd name="connsiteX119" fmla="*/ 99459 w 149412"/>
              <a:gd name="connsiteY119" fmla="*/ 37129 h 64715"/>
              <a:gd name="connsiteX120" fmla="*/ 105424 w 149412"/>
              <a:gd name="connsiteY120" fmla="*/ 37279 h 64715"/>
              <a:gd name="connsiteX121" fmla="*/ 108406 w 149412"/>
              <a:gd name="connsiteY121" fmla="*/ 38173 h 64715"/>
              <a:gd name="connsiteX122" fmla="*/ 110642 w 149412"/>
              <a:gd name="connsiteY122" fmla="*/ 38770 h 64715"/>
              <a:gd name="connsiteX123" fmla="*/ 114072 w 149412"/>
              <a:gd name="connsiteY123" fmla="*/ 38621 h 64715"/>
              <a:gd name="connsiteX124" fmla="*/ 118993 w 149412"/>
              <a:gd name="connsiteY124" fmla="*/ 36980 h 64715"/>
              <a:gd name="connsiteX125" fmla="*/ 120783 w 149412"/>
              <a:gd name="connsiteY125" fmla="*/ 37129 h 64715"/>
              <a:gd name="connsiteX126" fmla="*/ 122125 w 149412"/>
              <a:gd name="connsiteY126" fmla="*/ 38173 h 64715"/>
              <a:gd name="connsiteX127" fmla="*/ 123765 w 149412"/>
              <a:gd name="connsiteY127" fmla="*/ 39068 h 64715"/>
              <a:gd name="connsiteX128" fmla="*/ 124809 w 149412"/>
              <a:gd name="connsiteY128" fmla="*/ 40261 h 64715"/>
              <a:gd name="connsiteX129" fmla="*/ 125554 w 149412"/>
              <a:gd name="connsiteY129" fmla="*/ 41752 h 64715"/>
              <a:gd name="connsiteX130" fmla="*/ 126001 w 149412"/>
              <a:gd name="connsiteY130" fmla="*/ 42348 h 64715"/>
              <a:gd name="connsiteX131" fmla="*/ 126598 w 149412"/>
              <a:gd name="connsiteY131" fmla="*/ 43243 h 64715"/>
              <a:gd name="connsiteX132" fmla="*/ 127940 w 149412"/>
              <a:gd name="connsiteY132" fmla="*/ 44287 h 64715"/>
              <a:gd name="connsiteX133" fmla="*/ 129133 w 149412"/>
              <a:gd name="connsiteY133" fmla="*/ 44585 h 64715"/>
              <a:gd name="connsiteX134" fmla="*/ 138229 w 149412"/>
              <a:gd name="connsiteY134" fmla="*/ 42647 h 64715"/>
              <a:gd name="connsiteX135" fmla="*/ 138676 w 149412"/>
              <a:gd name="connsiteY135" fmla="*/ 42199 h 64715"/>
              <a:gd name="connsiteX136" fmla="*/ 138975 w 149412"/>
              <a:gd name="connsiteY136" fmla="*/ 36533 h 64715"/>
              <a:gd name="connsiteX137" fmla="*/ 143000 w 149412"/>
              <a:gd name="connsiteY137" fmla="*/ 32358 h 64715"/>
              <a:gd name="connsiteX138" fmla="*/ 144044 w 149412"/>
              <a:gd name="connsiteY138" fmla="*/ 30270 h 64715"/>
              <a:gd name="connsiteX139" fmla="*/ 145536 w 149412"/>
              <a:gd name="connsiteY139" fmla="*/ 25797 h 64715"/>
              <a:gd name="connsiteX140" fmla="*/ 146579 w 149412"/>
              <a:gd name="connsiteY140" fmla="*/ 23560 h 64715"/>
              <a:gd name="connsiteX141" fmla="*/ 147921 w 149412"/>
              <a:gd name="connsiteY141" fmla="*/ 21920 h 64715"/>
              <a:gd name="connsiteX142" fmla="*/ 148965 w 149412"/>
              <a:gd name="connsiteY142" fmla="*/ 20130 h 64715"/>
              <a:gd name="connsiteX143" fmla="*/ 149412 w 149412"/>
              <a:gd name="connsiteY143" fmla="*/ 18639 h 64715"/>
              <a:gd name="connsiteX144" fmla="*/ 147623 w 149412"/>
              <a:gd name="connsiteY144" fmla="*/ 18341 h 64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149412" h="64715">
                <a:moveTo>
                  <a:pt x="147623" y="18341"/>
                </a:moveTo>
                <a:lnTo>
                  <a:pt x="140615" y="15806"/>
                </a:lnTo>
                <a:lnTo>
                  <a:pt x="135694" y="13868"/>
                </a:lnTo>
                <a:lnTo>
                  <a:pt x="135247" y="12526"/>
                </a:lnTo>
                <a:lnTo>
                  <a:pt x="134352" y="10736"/>
                </a:lnTo>
                <a:lnTo>
                  <a:pt x="132264" y="9096"/>
                </a:lnTo>
                <a:lnTo>
                  <a:pt x="127642" y="7754"/>
                </a:lnTo>
                <a:lnTo>
                  <a:pt x="125703" y="6710"/>
                </a:lnTo>
                <a:lnTo>
                  <a:pt x="118098" y="6114"/>
                </a:lnTo>
                <a:lnTo>
                  <a:pt x="114818" y="5965"/>
                </a:lnTo>
                <a:lnTo>
                  <a:pt x="112432" y="6412"/>
                </a:lnTo>
                <a:lnTo>
                  <a:pt x="110941" y="6412"/>
                </a:lnTo>
                <a:lnTo>
                  <a:pt x="109002" y="9245"/>
                </a:lnTo>
                <a:lnTo>
                  <a:pt x="107511" y="9991"/>
                </a:lnTo>
                <a:lnTo>
                  <a:pt x="105424" y="10140"/>
                </a:lnTo>
                <a:lnTo>
                  <a:pt x="103634" y="9692"/>
                </a:lnTo>
                <a:lnTo>
                  <a:pt x="101845" y="8201"/>
                </a:lnTo>
                <a:lnTo>
                  <a:pt x="98863" y="7307"/>
                </a:lnTo>
                <a:lnTo>
                  <a:pt x="96626" y="7754"/>
                </a:lnTo>
                <a:lnTo>
                  <a:pt x="95135" y="7456"/>
                </a:lnTo>
                <a:lnTo>
                  <a:pt x="93644" y="7307"/>
                </a:lnTo>
                <a:lnTo>
                  <a:pt x="93196" y="7605"/>
                </a:lnTo>
                <a:lnTo>
                  <a:pt x="92152" y="7605"/>
                </a:lnTo>
                <a:lnTo>
                  <a:pt x="90512" y="8350"/>
                </a:lnTo>
                <a:lnTo>
                  <a:pt x="88872" y="9245"/>
                </a:lnTo>
                <a:lnTo>
                  <a:pt x="86933" y="9991"/>
                </a:lnTo>
                <a:lnTo>
                  <a:pt x="85442" y="11631"/>
                </a:lnTo>
                <a:lnTo>
                  <a:pt x="84100" y="14911"/>
                </a:lnTo>
                <a:lnTo>
                  <a:pt x="80372" y="13420"/>
                </a:lnTo>
                <a:lnTo>
                  <a:pt x="79180" y="14017"/>
                </a:lnTo>
                <a:lnTo>
                  <a:pt x="77390" y="14464"/>
                </a:lnTo>
                <a:lnTo>
                  <a:pt x="76197" y="14017"/>
                </a:lnTo>
                <a:lnTo>
                  <a:pt x="76496" y="12973"/>
                </a:lnTo>
                <a:lnTo>
                  <a:pt x="76943" y="11780"/>
                </a:lnTo>
                <a:lnTo>
                  <a:pt x="76943" y="9991"/>
                </a:lnTo>
                <a:lnTo>
                  <a:pt x="76644" y="8052"/>
                </a:lnTo>
                <a:lnTo>
                  <a:pt x="75452" y="7456"/>
                </a:lnTo>
                <a:lnTo>
                  <a:pt x="73811" y="7157"/>
                </a:lnTo>
                <a:lnTo>
                  <a:pt x="72917" y="6859"/>
                </a:lnTo>
                <a:lnTo>
                  <a:pt x="72768" y="6263"/>
                </a:lnTo>
                <a:lnTo>
                  <a:pt x="71873" y="5368"/>
                </a:lnTo>
                <a:lnTo>
                  <a:pt x="70382" y="3430"/>
                </a:lnTo>
                <a:lnTo>
                  <a:pt x="68891" y="746"/>
                </a:lnTo>
                <a:lnTo>
                  <a:pt x="67847" y="0"/>
                </a:lnTo>
                <a:lnTo>
                  <a:pt x="66505" y="1193"/>
                </a:lnTo>
                <a:lnTo>
                  <a:pt x="64268" y="2684"/>
                </a:lnTo>
                <a:lnTo>
                  <a:pt x="62926" y="3131"/>
                </a:lnTo>
                <a:lnTo>
                  <a:pt x="60242" y="7157"/>
                </a:lnTo>
                <a:lnTo>
                  <a:pt x="55470" y="7157"/>
                </a:lnTo>
                <a:lnTo>
                  <a:pt x="55172" y="5368"/>
                </a:lnTo>
                <a:lnTo>
                  <a:pt x="54576" y="3579"/>
                </a:lnTo>
                <a:lnTo>
                  <a:pt x="51891" y="3131"/>
                </a:lnTo>
                <a:lnTo>
                  <a:pt x="51146" y="3131"/>
                </a:lnTo>
                <a:lnTo>
                  <a:pt x="49655" y="3728"/>
                </a:lnTo>
                <a:lnTo>
                  <a:pt x="47716" y="3877"/>
                </a:lnTo>
                <a:lnTo>
                  <a:pt x="45629" y="3877"/>
                </a:lnTo>
                <a:lnTo>
                  <a:pt x="43988" y="4772"/>
                </a:lnTo>
                <a:lnTo>
                  <a:pt x="42498" y="6263"/>
                </a:lnTo>
                <a:lnTo>
                  <a:pt x="40857" y="7456"/>
                </a:lnTo>
                <a:lnTo>
                  <a:pt x="39962" y="8350"/>
                </a:lnTo>
                <a:lnTo>
                  <a:pt x="39515" y="9394"/>
                </a:lnTo>
                <a:lnTo>
                  <a:pt x="34147" y="12227"/>
                </a:lnTo>
                <a:lnTo>
                  <a:pt x="33401" y="13271"/>
                </a:lnTo>
                <a:lnTo>
                  <a:pt x="32805" y="14911"/>
                </a:lnTo>
                <a:lnTo>
                  <a:pt x="32656" y="16999"/>
                </a:lnTo>
                <a:lnTo>
                  <a:pt x="32209" y="18937"/>
                </a:lnTo>
                <a:lnTo>
                  <a:pt x="31314" y="19981"/>
                </a:lnTo>
                <a:lnTo>
                  <a:pt x="28332" y="20876"/>
                </a:lnTo>
                <a:lnTo>
                  <a:pt x="27735" y="21323"/>
                </a:lnTo>
                <a:lnTo>
                  <a:pt x="27139" y="22367"/>
                </a:lnTo>
                <a:lnTo>
                  <a:pt x="25498" y="23858"/>
                </a:lnTo>
                <a:lnTo>
                  <a:pt x="23560" y="25200"/>
                </a:lnTo>
                <a:lnTo>
                  <a:pt x="20131" y="26840"/>
                </a:lnTo>
                <a:lnTo>
                  <a:pt x="16403" y="27437"/>
                </a:lnTo>
                <a:lnTo>
                  <a:pt x="11482" y="26840"/>
                </a:lnTo>
                <a:lnTo>
                  <a:pt x="8648" y="26244"/>
                </a:lnTo>
                <a:lnTo>
                  <a:pt x="7157" y="26840"/>
                </a:lnTo>
                <a:lnTo>
                  <a:pt x="5368" y="29077"/>
                </a:lnTo>
                <a:lnTo>
                  <a:pt x="3281" y="32656"/>
                </a:lnTo>
                <a:lnTo>
                  <a:pt x="2386" y="35489"/>
                </a:lnTo>
                <a:lnTo>
                  <a:pt x="2237" y="35787"/>
                </a:lnTo>
                <a:lnTo>
                  <a:pt x="2087" y="37129"/>
                </a:lnTo>
                <a:lnTo>
                  <a:pt x="1193" y="38770"/>
                </a:lnTo>
                <a:lnTo>
                  <a:pt x="0" y="41006"/>
                </a:lnTo>
                <a:lnTo>
                  <a:pt x="149" y="42945"/>
                </a:lnTo>
                <a:lnTo>
                  <a:pt x="2982" y="49506"/>
                </a:lnTo>
                <a:lnTo>
                  <a:pt x="5368" y="53532"/>
                </a:lnTo>
                <a:lnTo>
                  <a:pt x="5964" y="55172"/>
                </a:lnTo>
                <a:lnTo>
                  <a:pt x="7456" y="56216"/>
                </a:lnTo>
                <a:lnTo>
                  <a:pt x="8201" y="56067"/>
                </a:lnTo>
                <a:lnTo>
                  <a:pt x="10885" y="56365"/>
                </a:lnTo>
                <a:lnTo>
                  <a:pt x="11631" y="56663"/>
                </a:lnTo>
                <a:lnTo>
                  <a:pt x="11929" y="56812"/>
                </a:lnTo>
                <a:lnTo>
                  <a:pt x="16253" y="60391"/>
                </a:lnTo>
                <a:lnTo>
                  <a:pt x="20279" y="63075"/>
                </a:lnTo>
                <a:lnTo>
                  <a:pt x="23709" y="64566"/>
                </a:lnTo>
                <a:lnTo>
                  <a:pt x="28630" y="64566"/>
                </a:lnTo>
                <a:lnTo>
                  <a:pt x="33849" y="64715"/>
                </a:lnTo>
                <a:lnTo>
                  <a:pt x="42498" y="64268"/>
                </a:lnTo>
                <a:lnTo>
                  <a:pt x="49059" y="63970"/>
                </a:lnTo>
                <a:lnTo>
                  <a:pt x="49506" y="63224"/>
                </a:lnTo>
                <a:lnTo>
                  <a:pt x="50401" y="61584"/>
                </a:lnTo>
                <a:lnTo>
                  <a:pt x="49655" y="60242"/>
                </a:lnTo>
                <a:lnTo>
                  <a:pt x="49655" y="58602"/>
                </a:lnTo>
                <a:lnTo>
                  <a:pt x="50848" y="56514"/>
                </a:lnTo>
                <a:lnTo>
                  <a:pt x="53979" y="54725"/>
                </a:lnTo>
                <a:lnTo>
                  <a:pt x="63224" y="53979"/>
                </a:lnTo>
                <a:lnTo>
                  <a:pt x="68593" y="52637"/>
                </a:lnTo>
                <a:lnTo>
                  <a:pt x="69338" y="50848"/>
                </a:lnTo>
                <a:lnTo>
                  <a:pt x="71127" y="49059"/>
                </a:lnTo>
                <a:lnTo>
                  <a:pt x="72768" y="48611"/>
                </a:lnTo>
                <a:lnTo>
                  <a:pt x="75004" y="49506"/>
                </a:lnTo>
                <a:lnTo>
                  <a:pt x="77539" y="50997"/>
                </a:lnTo>
                <a:lnTo>
                  <a:pt x="79925" y="51892"/>
                </a:lnTo>
                <a:lnTo>
                  <a:pt x="81267" y="51295"/>
                </a:lnTo>
                <a:lnTo>
                  <a:pt x="86039" y="48760"/>
                </a:lnTo>
                <a:lnTo>
                  <a:pt x="91407" y="46076"/>
                </a:lnTo>
                <a:lnTo>
                  <a:pt x="95135" y="39068"/>
                </a:lnTo>
                <a:lnTo>
                  <a:pt x="95433" y="38024"/>
                </a:lnTo>
                <a:lnTo>
                  <a:pt x="99459" y="37129"/>
                </a:lnTo>
                <a:lnTo>
                  <a:pt x="105424" y="37279"/>
                </a:lnTo>
                <a:lnTo>
                  <a:pt x="108406" y="38173"/>
                </a:lnTo>
                <a:lnTo>
                  <a:pt x="110642" y="38770"/>
                </a:lnTo>
                <a:lnTo>
                  <a:pt x="114072" y="38621"/>
                </a:lnTo>
                <a:lnTo>
                  <a:pt x="118993" y="36980"/>
                </a:lnTo>
                <a:lnTo>
                  <a:pt x="120783" y="37129"/>
                </a:lnTo>
                <a:lnTo>
                  <a:pt x="122125" y="38173"/>
                </a:lnTo>
                <a:lnTo>
                  <a:pt x="123765" y="39068"/>
                </a:lnTo>
                <a:lnTo>
                  <a:pt x="124809" y="40261"/>
                </a:lnTo>
                <a:lnTo>
                  <a:pt x="125554" y="41752"/>
                </a:lnTo>
                <a:lnTo>
                  <a:pt x="126001" y="42348"/>
                </a:lnTo>
                <a:lnTo>
                  <a:pt x="126598" y="43243"/>
                </a:lnTo>
                <a:lnTo>
                  <a:pt x="127940" y="44287"/>
                </a:lnTo>
                <a:lnTo>
                  <a:pt x="129133" y="44585"/>
                </a:lnTo>
                <a:lnTo>
                  <a:pt x="138229" y="42647"/>
                </a:lnTo>
                <a:lnTo>
                  <a:pt x="138676" y="42199"/>
                </a:lnTo>
                <a:lnTo>
                  <a:pt x="138975" y="36533"/>
                </a:lnTo>
                <a:lnTo>
                  <a:pt x="143000" y="32358"/>
                </a:lnTo>
                <a:lnTo>
                  <a:pt x="144044" y="30270"/>
                </a:lnTo>
                <a:lnTo>
                  <a:pt x="145536" y="25797"/>
                </a:lnTo>
                <a:lnTo>
                  <a:pt x="146579" y="23560"/>
                </a:lnTo>
                <a:lnTo>
                  <a:pt x="147921" y="21920"/>
                </a:lnTo>
                <a:lnTo>
                  <a:pt x="148965" y="20130"/>
                </a:lnTo>
                <a:lnTo>
                  <a:pt x="149412" y="18639"/>
                </a:lnTo>
                <a:lnTo>
                  <a:pt x="147623" y="18341"/>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6" name="Singapore__">
            <a:extLst>
              <a:ext uri="{FF2B5EF4-FFF2-40B4-BE49-F238E27FC236}">
                <a16:creationId xmlns:a16="http://schemas.microsoft.com/office/drawing/2014/main" id="{2ACF733F-A7D8-EC6C-FBCA-552513D37E57}"/>
              </a:ext>
            </a:extLst>
          </p:cNvPr>
          <p:cNvSpPr/>
          <p:nvPr/>
        </p:nvSpPr>
        <p:spPr>
          <a:xfrm>
            <a:off x="8729954" y="4141684"/>
            <a:ext cx="9095" cy="5281"/>
          </a:xfrm>
          <a:custGeom>
            <a:avLst/>
            <a:gdLst>
              <a:gd name="connsiteX0" fmla="*/ 8052 w 9095"/>
              <a:gd name="connsiteY0" fmla="*/ 1491 h 4920"/>
              <a:gd name="connsiteX1" fmla="*/ 6710 w 9095"/>
              <a:gd name="connsiteY1" fmla="*/ 746 h 4920"/>
              <a:gd name="connsiteX2" fmla="*/ 4324 w 9095"/>
              <a:gd name="connsiteY2" fmla="*/ 0 h 4920"/>
              <a:gd name="connsiteX3" fmla="*/ 1342 w 9095"/>
              <a:gd name="connsiteY3" fmla="*/ 596 h 4920"/>
              <a:gd name="connsiteX4" fmla="*/ 0 w 9095"/>
              <a:gd name="connsiteY4" fmla="*/ 3281 h 4920"/>
              <a:gd name="connsiteX5" fmla="*/ 4473 w 9095"/>
              <a:gd name="connsiteY5" fmla="*/ 4921 h 4920"/>
              <a:gd name="connsiteX6" fmla="*/ 8350 w 9095"/>
              <a:gd name="connsiteY6" fmla="*/ 3131 h 4920"/>
              <a:gd name="connsiteX7" fmla="*/ 9096 w 9095"/>
              <a:gd name="connsiteY7" fmla="*/ 2088 h 4920"/>
              <a:gd name="connsiteX8" fmla="*/ 8052 w 9095"/>
              <a:gd name="connsiteY8" fmla="*/ 1491 h 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95" h="4920">
                <a:moveTo>
                  <a:pt x="8052" y="1491"/>
                </a:moveTo>
                <a:lnTo>
                  <a:pt x="6710" y="746"/>
                </a:lnTo>
                <a:lnTo>
                  <a:pt x="4324" y="0"/>
                </a:lnTo>
                <a:lnTo>
                  <a:pt x="1342" y="596"/>
                </a:lnTo>
                <a:lnTo>
                  <a:pt x="0" y="3281"/>
                </a:lnTo>
                <a:lnTo>
                  <a:pt x="4473" y="4921"/>
                </a:lnTo>
                <a:lnTo>
                  <a:pt x="8350" y="3131"/>
                </a:lnTo>
                <a:lnTo>
                  <a:pt x="9096" y="2088"/>
                </a:lnTo>
                <a:lnTo>
                  <a:pt x="8052" y="149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7" name="Sierra Leone__">
            <a:extLst>
              <a:ext uri="{FF2B5EF4-FFF2-40B4-BE49-F238E27FC236}">
                <a16:creationId xmlns:a16="http://schemas.microsoft.com/office/drawing/2014/main" id="{24EAA418-C18A-C2F0-80B4-FF6561521957}"/>
              </a:ext>
            </a:extLst>
          </p:cNvPr>
          <p:cNvSpPr/>
          <p:nvPr/>
        </p:nvSpPr>
        <p:spPr>
          <a:xfrm>
            <a:off x="5651939" y="3890064"/>
            <a:ext cx="79925" cy="90595"/>
          </a:xfrm>
          <a:custGeom>
            <a:avLst/>
            <a:gdLst>
              <a:gd name="connsiteX0" fmla="*/ 19832 w 79925"/>
              <a:gd name="connsiteY0" fmla="*/ 65759 h 84398"/>
              <a:gd name="connsiteX1" fmla="*/ 17894 w 79925"/>
              <a:gd name="connsiteY1" fmla="*/ 65014 h 84398"/>
              <a:gd name="connsiteX2" fmla="*/ 11631 w 79925"/>
              <a:gd name="connsiteY2" fmla="*/ 65461 h 84398"/>
              <a:gd name="connsiteX3" fmla="*/ 9096 w 79925"/>
              <a:gd name="connsiteY3" fmla="*/ 66803 h 84398"/>
              <a:gd name="connsiteX4" fmla="*/ 18192 w 79925"/>
              <a:gd name="connsiteY4" fmla="*/ 69487 h 84398"/>
              <a:gd name="connsiteX5" fmla="*/ 19981 w 79925"/>
              <a:gd name="connsiteY5" fmla="*/ 71277 h 84398"/>
              <a:gd name="connsiteX6" fmla="*/ 20429 w 79925"/>
              <a:gd name="connsiteY6" fmla="*/ 70531 h 84398"/>
              <a:gd name="connsiteX7" fmla="*/ 21025 w 79925"/>
              <a:gd name="connsiteY7" fmla="*/ 67847 h 84398"/>
              <a:gd name="connsiteX8" fmla="*/ 20727 w 79925"/>
              <a:gd name="connsiteY8" fmla="*/ 66505 h 84398"/>
              <a:gd name="connsiteX9" fmla="*/ 19832 w 79925"/>
              <a:gd name="connsiteY9" fmla="*/ 65759 h 84398"/>
              <a:gd name="connsiteX10" fmla="*/ 77390 w 79925"/>
              <a:gd name="connsiteY10" fmla="*/ 41305 h 84398"/>
              <a:gd name="connsiteX11" fmla="*/ 76496 w 79925"/>
              <a:gd name="connsiteY11" fmla="*/ 41752 h 84398"/>
              <a:gd name="connsiteX12" fmla="*/ 73812 w 79925"/>
              <a:gd name="connsiteY12" fmla="*/ 45033 h 84398"/>
              <a:gd name="connsiteX13" fmla="*/ 72171 w 79925"/>
              <a:gd name="connsiteY13" fmla="*/ 46375 h 84398"/>
              <a:gd name="connsiteX14" fmla="*/ 70979 w 79925"/>
              <a:gd name="connsiteY14" fmla="*/ 46375 h 84398"/>
              <a:gd name="connsiteX15" fmla="*/ 69637 w 79925"/>
              <a:gd name="connsiteY15" fmla="*/ 45927 h 84398"/>
              <a:gd name="connsiteX16" fmla="*/ 68742 w 79925"/>
              <a:gd name="connsiteY16" fmla="*/ 46225 h 84398"/>
              <a:gd name="connsiteX17" fmla="*/ 68145 w 79925"/>
              <a:gd name="connsiteY17" fmla="*/ 45778 h 84398"/>
              <a:gd name="connsiteX18" fmla="*/ 68443 w 79925"/>
              <a:gd name="connsiteY18" fmla="*/ 45033 h 84398"/>
              <a:gd name="connsiteX19" fmla="*/ 69040 w 79925"/>
              <a:gd name="connsiteY19" fmla="*/ 43989 h 84398"/>
              <a:gd name="connsiteX20" fmla="*/ 70382 w 79925"/>
              <a:gd name="connsiteY20" fmla="*/ 40410 h 84398"/>
              <a:gd name="connsiteX21" fmla="*/ 73662 w 79925"/>
              <a:gd name="connsiteY21" fmla="*/ 36831 h 84398"/>
              <a:gd name="connsiteX22" fmla="*/ 73662 w 79925"/>
              <a:gd name="connsiteY22" fmla="*/ 36086 h 84398"/>
              <a:gd name="connsiteX23" fmla="*/ 72320 w 79925"/>
              <a:gd name="connsiteY23" fmla="*/ 33998 h 84398"/>
              <a:gd name="connsiteX24" fmla="*/ 70829 w 79925"/>
              <a:gd name="connsiteY24" fmla="*/ 31165 h 84398"/>
              <a:gd name="connsiteX25" fmla="*/ 70829 w 79925"/>
              <a:gd name="connsiteY25" fmla="*/ 28034 h 84398"/>
              <a:gd name="connsiteX26" fmla="*/ 70531 w 79925"/>
              <a:gd name="connsiteY26" fmla="*/ 25797 h 84398"/>
              <a:gd name="connsiteX27" fmla="*/ 67549 w 79925"/>
              <a:gd name="connsiteY27" fmla="*/ 25200 h 84398"/>
              <a:gd name="connsiteX28" fmla="*/ 66953 w 79925"/>
              <a:gd name="connsiteY28" fmla="*/ 24753 h 84398"/>
              <a:gd name="connsiteX29" fmla="*/ 66953 w 79925"/>
              <a:gd name="connsiteY29" fmla="*/ 24007 h 84398"/>
              <a:gd name="connsiteX30" fmla="*/ 67698 w 79925"/>
              <a:gd name="connsiteY30" fmla="*/ 22069 h 84398"/>
              <a:gd name="connsiteX31" fmla="*/ 68593 w 79925"/>
              <a:gd name="connsiteY31" fmla="*/ 20280 h 84398"/>
              <a:gd name="connsiteX32" fmla="*/ 68593 w 79925"/>
              <a:gd name="connsiteY32" fmla="*/ 19534 h 84398"/>
              <a:gd name="connsiteX33" fmla="*/ 68593 w 79925"/>
              <a:gd name="connsiteY33" fmla="*/ 18788 h 84398"/>
              <a:gd name="connsiteX34" fmla="*/ 66803 w 79925"/>
              <a:gd name="connsiteY34" fmla="*/ 16850 h 84398"/>
              <a:gd name="connsiteX35" fmla="*/ 63970 w 79925"/>
              <a:gd name="connsiteY35" fmla="*/ 13271 h 84398"/>
              <a:gd name="connsiteX36" fmla="*/ 61435 w 79925"/>
              <a:gd name="connsiteY36" fmla="*/ 9245 h 84398"/>
              <a:gd name="connsiteX37" fmla="*/ 59198 w 79925"/>
              <a:gd name="connsiteY37" fmla="*/ 5815 h 84398"/>
              <a:gd name="connsiteX38" fmla="*/ 57409 w 79925"/>
              <a:gd name="connsiteY38" fmla="*/ 4175 h 84398"/>
              <a:gd name="connsiteX39" fmla="*/ 55620 w 79925"/>
              <a:gd name="connsiteY39" fmla="*/ 1939 h 84398"/>
              <a:gd name="connsiteX40" fmla="*/ 55023 w 79925"/>
              <a:gd name="connsiteY40" fmla="*/ 447 h 84398"/>
              <a:gd name="connsiteX41" fmla="*/ 53234 w 79925"/>
              <a:gd name="connsiteY41" fmla="*/ 0 h 84398"/>
              <a:gd name="connsiteX42" fmla="*/ 48015 w 79925"/>
              <a:gd name="connsiteY42" fmla="*/ 0 h 84398"/>
              <a:gd name="connsiteX43" fmla="*/ 41752 w 79925"/>
              <a:gd name="connsiteY43" fmla="*/ 0 h 84398"/>
              <a:gd name="connsiteX44" fmla="*/ 36533 w 79925"/>
              <a:gd name="connsiteY44" fmla="*/ 0 h 84398"/>
              <a:gd name="connsiteX45" fmla="*/ 36235 w 79925"/>
              <a:gd name="connsiteY45" fmla="*/ 1939 h 84398"/>
              <a:gd name="connsiteX46" fmla="*/ 30419 w 79925"/>
              <a:gd name="connsiteY46" fmla="*/ 3281 h 84398"/>
              <a:gd name="connsiteX47" fmla="*/ 26841 w 79925"/>
              <a:gd name="connsiteY47" fmla="*/ 1789 h 84398"/>
              <a:gd name="connsiteX48" fmla="*/ 22814 w 79925"/>
              <a:gd name="connsiteY48" fmla="*/ 2684 h 84398"/>
              <a:gd name="connsiteX49" fmla="*/ 20876 w 79925"/>
              <a:gd name="connsiteY49" fmla="*/ 3728 h 84398"/>
              <a:gd name="connsiteX50" fmla="*/ 20280 w 79925"/>
              <a:gd name="connsiteY50" fmla="*/ 5815 h 84398"/>
              <a:gd name="connsiteX51" fmla="*/ 19385 w 79925"/>
              <a:gd name="connsiteY51" fmla="*/ 8052 h 84398"/>
              <a:gd name="connsiteX52" fmla="*/ 18490 w 79925"/>
              <a:gd name="connsiteY52" fmla="*/ 8947 h 84398"/>
              <a:gd name="connsiteX53" fmla="*/ 18192 w 79925"/>
              <a:gd name="connsiteY53" fmla="*/ 9991 h 84398"/>
              <a:gd name="connsiteX54" fmla="*/ 17745 w 79925"/>
              <a:gd name="connsiteY54" fmla="*/ 10885 h 84398"/>
              <a:gd name="connsiteX55" fmla="*/ 16999 w 79925"/>
              <a:gd name="connsiteY55" fmla="*/ 11929 h 84398"/>
              <a:gd name="connsiteX56" fmla="*/ 16105 w 79925"/>
              <a:gd name="connsiteY56" fmla="*/ 14017 h 84398"/>
              <a:gd name="connsiteX57" fmla="*/ 14166 w 79925"/>
              <a:gd name="connsiteY57" fmla="*/ 16999 h 84398"/>
              <a:gd name="connsiteX58" fmla="*/ 12227 w 79925"/>
              <a:gd name="connsiteY58" fmla="*/ 18938 h 84398"/>
              <a:gd name="connsiteX59" fmla="*/ 8798 w 79925"/>
              <a:gd name="connsiteY59" fmla="*/ 19981 h 84398"/>
              <a:gd name="connsiteX60" fmla="*/ 7754 w 79925"/>
              <a:gd name="connsiteY60" fmla="*/ 23113 h 84398"/>
              <a:gd name="connsiteX61" fmla="*/ 7008 w 79925"/>
              <a:gd name="connsiteY61" fmla="*/ 24306 h 84398"/>
              <a:gd name="connsiteX62" fmla="*/ 5666 w 79925"/>
              <a:gd name="connsiteY62" fmla="*/ 25200 h 84398"/>
              <a:gd name="connsiteX63" fmla="*/ 4324 w 79925"/>
              <a:gd name="connsiteY63" fmla="*/ 25797 h 84398"/>
              <a:gd name="connsiteX64" fmla="*/ 2982 w 79925"/>
              <a:gd name="connsiteY64" fmla="*/ 25498 h 84398"/>
              <a:gd name="connsiteX65" fmla="*/ 1491 w 79925"/>
              <a:gd name="connsiteY65" fmla="*/ 25200 h 84398"/>
              <a:gd name="connsiteX66" fmla="*/ 0 w 79925"/>
              <a:gd name="connsiteY66" fmla="*/ 25797 h 84398"/>
              <a:gd name="connsiteX67" fmla="*/ 597 w 79925"/>
              <a:gd name="connsiteY67" fmla="*/ 27437 h 84398"/>
              <a:gd name="connsiteX68" fmla="*/ 3728 w 79925"/>
              <a:gd name="connsiteY68" fmla="*/ 29972 h 84398"/>
              <a:gd name="connsiteX69" fmla="*/ 6263 w 79925"/>
              <a:gd name="connsiteY69" fmla="*/ 30419 h 84398"/>
              <a:gd name="connsiteX70" fmla="*/ 5964 w 79925"/>
              <a:gd name="connsiteY70" fmla="*/ 31165 h 84398"/>
              <a:gd name="connsiteX71" fmla="*/ 2386 w 79925"/>
              <a:gd name="connsiteY71" fmla="*/ 31463 h 84398"/>
              <a:gd name="connsiteX72" fmla="*/ 1939 w 79925"/>
              <a:gd name="connsiteY72" fmla="*/ 33551 h 84398"/>
              <a:gd name="connsiteX73" fmla="*/ 1939 w 79925"/>
              <a:gd name="connsiteY73" fmla="*/ 35489 h 84398"/>
              <a:gd name="connsiteX74" fmla="*/ 3131 w 79925"/>
              <a:gd name="connsiteY74" fmla="*/ 38770 h 84398"/>
              <a:gd name="connsiteX75" fmla="*/ 4772 w 79925"/>
              <a:gd name="connsiteY75" fmla="*/ 38471 h 84398"/>
              <a:gd name="connsiteX76" fmla="*/ 5666 w 79925"/>
              <a:gd name="connsiteY76" fmla="*/ 37428 h 84398"/>
              <a:gd name="connsiteX77" fmla="*/ 9245 w 79925"/>
              <a:gd name="connsiteY77" fmla="*/ 37726 h 84398"/>
              <a:gd name="connsiteX78" fmla="*/ 10587 w 79925"/>
              <a:gd name="connsiteY78" fmla="*/ 36533 h 84398"/>
              <a:gd name="connsiteX79" fmla="*/ 10886 w 79925"/>
              <a:gd name="connsiteY79" fmla="*/ 37279 h 84398"/>
              <a:gd name="connsiteX80" fmla="*/ 10438 w 79925"/>
              <a:gd name="connsiteY80" fmla="*/ 38621 h 84398"/>
              <a:gd name="connsiteX81" fmla="*/ 8350 w 79925"/>
              <a:gd name="connsiteY81" fmla="*/ 40112 h 84398"/>
              <a:gd name="connsiteX82" fmla="*/ 5964 w 79925"/>
              <a:gd name="connsiteY82" fmla="*/ 42945 h 84398"/>
              <a:gd name="connsiteX83" fmla="*/ 4026 w 79925"/>
              <a:gd name="connsiteY83" fmla="*/ 42498 h 84398"/>
              <a:gd name="connsiteX84" fmla="*/ 2833 w 79925"/>
              <a:gd name="connsiteY84" fmla="*/ 41305 h 84398"/>
              <a:gd name="connsiteX85" fmla="*/ 1342 w 79925"/>
              <a:gd name="connsiteY85" fmla="*/ 41305 h 84398"/>
              <a:gd name="connsiteX86" fmla="*/ 1044 w 79925"/>
              <a:gd name="connsiteY86" fmla="*/ 42796 h 84398"/>
              <a:gd name="connsiteX87" fmla="*/ 2982 w 79925"/>
              <a:gd name="connsiteY87" fmla="*/ 45331 h 84398"/>
              <a:gd name="connsiteX88" fmla="*/ 4324 w 79925"/>
              <a:gd name="connsiteY88" fmla="*/ 48611 h 84398"/>
              <a:gd name="connsiteX89" fmla="*/ 7754 w 79925"/>
              <a:gd name="connsiteY89" fmla="*/ 49058 h 84398"/>
              <a:gd name="connsiteX90" fmla="*/ 9394 w 79925"/>
              <a:gd name="connsiteY90" fmla="*/ 50550 h 84398"/>
              <a:gd name="connsiteX91" fmla="*/ 10289 w 79925"/>
              <a:gd name="connsiteY91" fmla="*/ 53085 h 84398"/>
              <a:gd name="connsiteX92" fmla="*/ 11482 w 79925"/>
              <a:gd name="connsiteY92" fmla="*/ 58602 h 84398"/>
              <a:gd name="connsiteX93" fmla="*/ 12227 w 79925"/>
              <a:gd name="connsiteY93" fmla="*/ 59646 h 84398"/>
              <a:gd name="connsiteX94" fmla="*/ 14017 w 79925"/>
              <a:gd name="connsiteY94" fmla="*/ 60391 h 84398"/>
              <a:gd name="connsiteX95" fmla="*/ 16253 w 79925"/>
              <a:gd name="connsiteY95" fmla="*/ 62479 h 84398"/>
              <a:gd name="connsiteX96" fmla="*/ 19534 w 79925"/>
              <a:gd name="connsiteY96" fmla="*/ 62926 h 84398"/>
              <a:gd name="connsiteX97" fmla="*/ 21174 w 79925"/>
              <a:gd name="connsiteY97" fmla="*/ 61435 h 84398"/>
              <a:gd name="connsiteX98" fmla="*/ 21920 w 79925"/>
              <a:gd name="connsiteY98" fmla="*/ 61435 h 84398"/>
              <a:gd name="connsiteX99" fmla="*/ 21174 w 79925"/>
              <a:gd name="connsiteY99" fmla="*/ 63821 h 84398"/>
              <a:gd name="connsiteX100" fmla="*/ 23262 w 79925"/>
              <a:gd name="connsiteY100" fmla="*/ 67101 h 84398"/>
              <a:gd name="connsiteX101" fmla="*/ 22069 w 79925"/>
              <a:gd name="connsiteY101" fmla="*/ 69935 h 84398"/>
              <a:gd name="connsiteX102" fmla="*/ 22069 w 79925"/>
              <a:gd name="connsiteY102" fmla="*/ 71426 h 84398"/>
              <a:gd name="connsiteX103" fmla="*/ 25648 w 79925"/>
              <a:gd name="connsiteY103" fmla="*/ 72619 h 84398"/>
              <a:gd name="connsiteX104" fmla="*/ 36682 w 79925"/>
              <a:gd name="connsiteY104" fmla="*/ 76943 h 84398"/>
              <a:gd name="connsiteX105" fmla="*/ 41901 w 79925"/>
              <a:gd name="connsiteY105" fmla="*/ 79478 h 84398"/>
              <a:gd name="connsiteX106" fmla="*/ 46822 w 79925"/>
              <a:gd name="connsiteY106" fmla="*/ 83355 h 84398"/>
              <a:gd name="connsiteX107" fmla="*/ 47866 w 79925"/>
              <a:gd name="connsiteY107" fmla="*/ 84399 h 84398"/>
              <a:gd name="connsiteX108" fmla="*/ 49208 w 79925"/>
              <a:gd name="connsiteY108" fmla="*/ 83206 h 84398"/>
              <a:gd name="connsiteX109" fmla="*/ 51295 w 79925"/>
              <a:gd name="connsiteY109" fmla="*/ 79329 h 84398"/>
              <a:gd name="connsiteX110" fmla="*/ 54129 w 79925"/>
              <a:gd name="connsiteY110" fmla="*/ 75601 h 84398"/>
              <a:gd name="connsiteX111" fmla="*/ 56812 w 79925"/>
              <a:gd name="connsiteY111" fmla="*/ 73364 h 84398"/>
              <a:gd name="connsiteX112" fmla="*/ 58900 w 79925"/>
              <a:gd name="connsiteY112" fmla="*/ 71128 h 84398"/>
              <a:gd name="connsiteX113" fmla="*/ 61137 w 79925"/>
              <a:gd name="connsiteY113" fmla="*/ 69338 h 84398"/>
              <a:gd name="connsiteX114" fmla="*/ 64417 w 79925"/>
              <a:gd name="connsiteY114" fmla="*/ 67250 h 84398"/>
              <a:gd name="connsiteX115" fmla="*/ 69338 w 79925"/>
              <a:gd name="connsiteY115" fmla="*/ 61882 h 84398"/>
              <a:gd name="connsiteX116" fmla="*/ 70531 w 79925"/>
              <a:gd name="connsiteY116" fmla="*/ 61286 h 84398"/>
              <a:gd name="connsiteX117" fmla="*/ 71277 w 79925"/>
              <a:gd name="connsiteY117" fmla="*/ 57558 h 84398"/>
              <a:gd name="connsiteX118" fmla="*/ 72470 w 79925"/>
              <a:gd name="connsiteY118" fmla="*/ 52786 h 84398"/>
              <a:gd name="connsiteX119" fmla="*/ 73961 w 79925"/>
              <a:gd name="connsiteY119" fmla="*/ 51295 h 84398"/>
              <a:gd name="connsiteX120" fmla="*/ 77241 w 79925"/>
              <a:gd name="connsiteY120" fmla="*/ 50401 h 84398"/>
              <a:gd name="connsiteX121" fmla="*/ 77987 w 79925"/>
              <a:gd name="connsiteY121" fmla="*/ 49506 h 84398"/>
              <a:gd name="connsiteX122" fmla="*/ 79180 w 79925"/>
              <a:gd name="connsiteY122" fmla="*/ 46076 h 84398"/>
              <a:gd name="connsiteX123" fmla="*/ 79925 w 79925"/>
              <a:gd name="connsiteY123" fmla="*/ 42199 h 84398"/>
              <a:gd name="connsiteX124" fmla="*/ 79925 w 79925"/>
              <a:gd name="connsiteY124" fmla="*/ 41305 h 84398"/>
              <a:gd name="connsiteX125" fmla="*/ 77987 w 79925"/>
              <a:gd name="connsiteY125" fmla="*/ 41006 h 84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79925" h="84398">
                <a:moveTo>
                  <a:pt x="19832" y="65759"/>
                </a:moveTo>
                <a:lnTo>
                  <a:pt x="17894" y="65014"/>
                </a:lnTo>
                <a:lnTo>
                  <a:pt x="11631" y="65461"/>
                </a:lnTo>
                <a:lnTo>
                  <a:pt x="9096" y="66803"/>
                </a:lnTo>
                <a:lnTo>
                  <a:pt x="18192" y="69487"/>
                </a:lnTo>
                <a:lnTo>
                  <a:pt x="19981" y="71277"/>
                </a:lnTo>
                <a:lnTo>
                  <a:pt x="20429" y="70531"/>
                </a:lnTo>
                <a:lnTo>
                  <a:pt x="21025" y="67847"/>
                </a:lnTo>
                <a:lnTo>
                  <a:pt x="20727" y="66505"/>
                </a:lnTo>
                <a:lnTo>
                  <a:pt x="19832" y="65759"/>
                </a:lnTo>
                <a:close/>
                <a:moveTo>
                  <a:pt x="77390" y="41305"/>
                </a:moveTo>
                <a:lnTo>
                  <a:pt x="76496" y="41752"/>
                </a:lnTo>
                <a:lnTo>
                  <a:pt x="73812" y="45033"/>
                </a:lnTo>
                <a:lnTo>
                  <a:pt x="72171" y="46375"/>
                </a:lnTo>
                <a:lnTo>
                  <a:pt x="70979" y="46375"/>
                </a:lnTo>
                <a:cubicBezTo>
                  <a:pt x="70979" y="46375"/>
                  <a:pt x="69637" y="45927"/>
                  <a:pt x="69637" y="45927"/>
                </a:cubicBezTo>
                <a:lnTo>
                  <a:pt x="68742" y="46225"/>
                </a:lnTo>
                <a:lnTo>
                  <a:pt x="68145" y="45778"/>
                </a:lnTo>
                <a:lnTo>
                  <a:pt x="68443" y="45033"/>
                </a:lnTo>
                <a:lnTo>
                  <a:pt x="69040" y="43989"/>
                </a:lnTo>
                <a:lnTo>
                  <a:pt x="70382" y="40410"/>
                </a:lnTo>
                <a:lnTo>
                  <a:pt x="73662" y="36831"/>
                </a:lnTo>
                <a:lnTo>
                  <a:pt x="73662" y="36086"/>
                </a:lnTo>
                <a:cubicBezTo>
                  <a:pt x="73662" y="36086"/>
                  <a:pt x="72320" y="33998"/>
                  <a:pt x="72320" y="33998"/>
                </a:cubicBezTo>
                <a:lnTo>
                  <a:pt x="70829" y="31165"/>
                </a:lnTo>
                <a:lnTo>
                  <a:pt x="70829" y="28034"/>
                </a:lnTo>
                <a:cubicBezTo>
                  <a:pt x="70829" y="28034"/>
                  <a:pt x="70531" y="25797"/>
                  <a:pt x="70531" y="25797"/>
                </a:cubicBezTo>
                <a:lnTo>
                  <a:pt x="67549" y="25200"/>
                </a:lnTo>
                <a:lnTo>
                  <a:pt x="66953" y="24753"/>
                </a:lnTo>
                <a:lnTo>
                  <a:pt x="66953" y="24007"/>
                </a:lnTo>
                <a:cubicBezTo>
                  <a:pt x="66953" y="24007"/>
                  <a:pt x="67698" y="22069"/>
                  <a:pt x="67698" y="22069"/>
                </a:cubicBezTo>
                <a:lnTo>
                  <a:pt x="68593" y="20280"/>
                </a:lnTo>
                <a:lnTo>
                  <a:pt x="68593" y="19534"/>
                </a:lnTo>
                <a:cubicBezTo>
                  <a:pt x="68593" y="19534"/>
                  <a:pt x="68593" y="18788"/>
                  <a:pt x="68593" y="18788"/>
                </a:cubicBezTo>
                <a:lnTo>
                  <a:pt x="66803" y="16850"/>
                </a:lnTo>
                <a:lnTo>
                  <a:pt x="63970" y="13271"/>
                </a:lnTo>
                <a:lnTo>
                  <a:pt x="61435" y="9245"/>
                </a:lnTo>
                <a:lnTo>
                  <a:pt x="59198" y="5815"/>
                </a:lnTo>
                <a:lnTo>
                  <a:pt x="57409" y="4175"/>
                </a:lnTo>
                <a:lnTo>
                  <a:pt x="55620" y="1939"/>
                </a:lnTo>
                <a:lnTo>
                  <a:pt x="55023" y="447"/>
                </a:lnTo>
                <a:lnTo>
                  <a:pt x="53234" y="0"/>
                </a:lnTo>
                <a:lnTo>
                  <a:pt x="48015" y="0"/>
                </a:lnTo>
                <a:cubicBezTo>
                  <a:pt x="48015" y="0"/>
                  <a:pt x="41752" y="0"/>
                  <a:pt x="41752" y="0"/>
                </a:cubicBezTo>
                <a:lnTo>
                  <a:pt x="36533" y="0"/>
                </a:lnTo>
                <a:cubicBezTo>
                  <a:pt x="36533" y="0"/>
                  <a:pt x="36235" y="1939"/>
                  <a:pt x="36235" y="1939"/>
                </a:cubicBezTo>
                <a:lnTo>
                  <a:pt x="30419" y="3281"/>
                </a:lnTo>
                <a:lnTo>
                  <a:pt x="26841" y="1789"/>
                </a:lnTo>
                <a:lnTo>
                  <a:pt x="22814" y="2684"/>
                </a:lnTo>
                <a:lnTo>
                  <a:pt x="20876" y="3728"/>
                </a:lnTo>
                <a:lnTo>
                  <a:pt x="20280" y="5815"/>
                </a:lnTo>
                <a:lnTo>
                  <a:pt x="19385" y="8052"/>
                </a:lnTo>
                <a:lnTo>
                  <a:pt x="18490" y="8947"/>
                </a:lnTo>
                <a:lnTo>
                  <a:pt x="18192" y="9991"/>
                </a:lnTo>
                <a:lnTo>
                  <a:pt x="17745" y="10885"/>
                </a:lnTo>
                <a:lnTo>
                  <a:pt x="16999" y="11929"/>
                </a:lnTo>
                <a:lnTo>
                  <a:pt x="16105" y="14017"/>
                </a:lnTo>
                <a:lnTo>
                  <a:pt x="14166" y="16999"/>
                </a:lnTo>
                <a:lnTo>
                  <a:pt x="12227" y="18938"/>
                </a:lnTo>
                <a:lnTo>
                  <a:pt x="8798" y="19981"/>
                </a:lnTo>
                <a:lnTo>
                  <a:pt x="7754" y="23113"/>
                </a:lnTo>
                <a:lnTo>
                  <a:pt x="7008" y="24306"/>
                </a:lnTo>
                <a:lnTo>
                  <a:pt x="5666" y="25200"/>
                </a:lnTo>
                <a:lnTo>
                  <a:pt x="4324" y="25797"/>
                </a:lnTo>
                <a:lnTo>
                  <a:pt x="2982" y="25498"/>
                </a:lnTo>
                <a:lnTo>
                  <a:pt x="1491" y="25200"/>
                </a:lnTo>
                <a:lnTo>
                  <a:pt x="0" y="25797"/>
                </a:lnTo>
                <a:lnTo>
                  <a:pt x="597" y="27437"/>
                </a:lnTo>
                <a:lnTo>
                  <a:pt x="3728" y="29972"/>
                </a:lnTo>
                <a:lnTo>
                  <a:pt x="6263" y="30419"/>
                </a:lnTo>
                <a:lnTo>
                  <a:pt x="5964" y="31165"/>
                </a:lnTo>
                <a:lnTo>
                  <a:pt x="2386" y="31463"/>
                </a:lnTo>
                <a:lnTo>
                  <a:pt x="1939" y="33551"/>
                </a:lnTo>
                <a:lnTo>
                  <a:pt x="1939" y="35489"/>
                </a:lnTo>
                <a:cubicBezTo>
                  <a:pt x="1939" y="35489"/>
                  <a:pt x="3131" y="38770"/>
                  <a:pt x="3131" y="38770"/>
                </a:cubicBezTo>
                <a:lnTo>
                  <a:pt x="4772" y="38471"/>
                </a:lnTo>
                <a:lnTo>
                  <a:pt x="5666" y="37428"/>
                </a:lnTo>
                <a:lnTo>
                  <a:pt x="9245" y="37726"/>
                </a:lnTo>
                <a:lnTo>
                  <a:pt x="10587" y="36533"/>
                </a:lnTo>
                <a:lnTo>
                  <a:pt x="10886" y="37279"/>
                </a:lnTo>
                <a:lnTo>
                  <a:pt x="10438" y="38621"/>
                </a:lnTo>
                <a:lnTo>
                  <a:pt x="8350" y="40112"/>
                </a:lnTo>
                <a:lnTo>
                  <a:pt x="5964" y="42945"/>
                </a:lnTo>
                <a:lnTo>
                  <a:pt x="4026" y="42498"/>
                </a:lnTo>
                <a:lnTo>
                  <a:pt x="2833" y="41305"/>
                </a:lnTo>
                <a:lnTo>
                  <a:pt x="1342" y="41305"/>
                </a:lnTo>
                <a:cubicBezTo>
                  <a:pt x="1342" y="41305"/>
                  <a:pt x="1044" y="42796"/>
                  <a:pt x="1044" y="42796"/>
                </a:cubicBezTo>
                <a:lnTo>
                  <a:pt x="2982" y="45331"/>
                </a:lnTo>
                <a:lnTo>
                  <a:pt x="4324" y="48611"/>
                </a:lnTo>
                <a:lnTo>
                  <a:pt x="7754" y="49058"/>
                </a:lnTo>
                <a:lnTo>
                  <a:pt x="9394" y="50550"/>
                </a:lnTo>
                <a:lnTo>
                  <a:pt x="10289" y="53085"/>
                </a:lnTo>
                <a:lnTo>
                  <a:pt x="11482" y="58602"/>
                </a:lnTo>
                <a:lnTo>
                  <a:pt x="12227" y="59646"/>
                </a:lnTo>
                <a:lnTo>
                  <a:pt x="14017" y="60391"/>
                </a:lnTo>
                <a:lnTo>
                  <a:pt x="16253" y="62479"/>
                </a:lnTo>
                <a:lnTo>
                  <a:pt x="19534" y="62926"/>
                </a:lnTo>
                <a:lnTo>
                  <a:pt x="21174" y="61435"/>
                </a:lnTo>
                <a:lnTo>
                  <a:pt x="21920" y="61435"/>
                </a:lnTo>
                <a:cubicBezTo>
                  <a:pt x="21920" y="61435"/>
                  <a:pt x="21174" y="63821"/>
                  <a:pt x="21174" y="63821"/>
                </a:cubicBezTo>
                <a:lnTo>
                  <a:pt x="23262" y="67101"/>
                </a:lnTo>
                <a:lnTo>
                  <a:pt x="22069" y="69935"/>
                </a:lnTo>
                <a:lnTo>
                  <a:pt x="22069" y="71426"/>
                </a:lnTo>
                <a:cubicBezTo>
                  <a:pt x="22069" y="71426"/>
                  <a:pt x="25648" y="72619"/>
                  <a:pt x="25648" y="72619"/>
                </a:cubicBezTo>
                <a:lnTo>
                  <a:pt x="36682" y="76943"/>
                </a:lnTo>
                <a:lnTo>
                  <a:pt x="41901" y="79478"/>
                </a:lnTo>
                <a:lnTo>
                  <a:pt x="46822" y="83355"/>
                </a:lnTo>
                <a:lnTo>
                  <a:pt x="47866" y="84399"/>
                </a:lnTo>
                <a:lnTo>
                  <a:pt x="49208" y="83206"/>
                </a:lnTo>
                <a:lnTo>
                  <a:pt x="51295" y="79329"/>
                </a:lnTo>
                <a:lnTo>
                  <a:pt x="54129" y="75601"/>
                </a:lnTo>
                <a:lnTo>
                  <a:pt x="56812" y="73364"/>
                </a:lnTo>
                <a:lnTo>
                  <a:pt x="58900" y="71128"/>
                </a:lnTo>
                <a:lnTo>
                  <a:pt x="61137" y="69338"/>
                </a:lnTo>
                <a:lnTo>
                  <a:pt x="64417" y="67250"/>
                </a:lnTo>
                <a:lnTo>
                  <a:pt x="69338" y="61882"/>
                </a:lnTo>
                <a:lnTo>
                  <a:pt x="70531" y="61286"/>
                </a:lnTo>
                <a:lnTo>
                  <a:pt x="71277" y="57558"/>
                </a:lnTo>
                <a:lnTo>
                  <a:pt x="72470" y="52786"/>
                </a:lnTo>
                <a:lnTo>
                  <a:pt x="73961" y="51295"/>
                </a:lnTo>
                <a:lnTo>
                  <a:pt x="77241" y="50401"/>
                </a:lnTo>
                <a:lnTo>
                  <a:pt x="77987" y="49506"/>
                </a:lnTo>
                <a:lnTo>
                  <a:pt x="79180" y="46076"/>
                </a:lnTo>
                <a:lnTo>
                  <a:pt x="79925" y="42199"/>
                </a:lnTo>
                <a:lnTo>
                  <a:pt x="79925" y="41305"/>
                </a:lnTo>
                <a:cubicBezTo>
                  <a:pt x="79925" y="41305"/>
                  <a:pt x="77987" y="41006"/>
                  <a:pt x="77987" y="41006"/>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8" name="Serbia__">
            <a:extLst>
              <a:ext uri="{FF2B5EF4-FFF2-40B4-BE49-F238E27FC236}">
                <a16:creationId xmlns:a16="http://schemas.microsoft.com/office/drawing/2014/main" id="{B0CDB4C5-9475-3981-F838-C904C1941722}"/>
              </a:ext>
            </a:extLst>
          </p:cNvPr>
          <p:cNvSpPr/>
          <p:nvPr/>
        </p:nvSpPr>
        <p:spPr>
          <a:xfrm>
            <a:off x="6497715" y="2724000"/>
            <a:ext cx="108853" cy="141816"/>
          </a:xfrm>
          <a:custGeom>
            <a:avLst/>
            <a:gdLst>
              <a:gd name="connsiteX0" fmla="*/ 105871 w 108853"/>
              <a:gd name="connsiteY0" fmla="*/ 98564 h 132115"/>
              <a:gd name="connsiteX1" fmla="*/ 104827 w 108853"/>
              <a:gd name="connsiteY1" fmla="*/ 97073 h 132115"/>
              <a:gd name="connsiteX2" fmla="*/ 103336 w 108853"/>
              <a:gd name="connsiteY2" fmla="*/ 95284 h 132115"/>
              <a:gd name="connsiteX3" fmla="*/ 101547 w 108853"/>
              <a:gd name="connsiteY3" fmla="*/ 93942 h 132115"/>
              <a:gd name="connsiteX4" fmla="*/ 97819 w 108853"/>
              <a:gd name="connsiteY4" fmla="*/ 91854 h 132115"/>
              <a:gd name="connsiteX5" fmla="*/ 96328 w 108853"/>
              <a:gd name="connsiteY5" fmla="*/ 89767 h 132115"/>
              <a:gd name="connsiteX6" fmla="*/ 95732 w 108853"/>
              <a:gd name="connsiteY6" fmla="*/ 86933 h 132115"/>
              <a:gd name="connsiteX7" fmla="*/ 94688 w 108853"/>
              <a:gd name="connsiteY7" fmla="*/ 84846 h 132115"/>
              <a:gd name="connsiteX8" fmla="*/ 93644 w 108853"/>
              <a:gd name="connsiteY8" fmla="*/ 83504 h 132115"/>
              <a:gd name="connsiteX9" fmla="*/ 93346 w 108853"/>
              <a:gd name="connsiteY9" fmla="*/ 82311 h 132115"/>
              <a:gd name="connsiteX10" fmla="*/ 92898 w 108853"/>
              <a:gd name="connsiteY10" fmla="*/ 80969 h 132115"/>
              <a:gd name="connsiteX11" fmla="*/ 92749 w 108853"/>
              <a:gd name="connsiteY11" fmla="*/ 78285 h 132115"/>
              <a:gd name="connsiteX12" fmla="*/ 93644 w 108853"/>
              <a:gd name="connsiteY12" fmla="*/ 74706 h 132115"/>
              <a:gd name="connsiteX13" fmla="*/ 94240 w 108853"/>
              <a:gd name="connsiteY13" fmla="*/ 73364 h 132115"/>
              <a:gd name="connsiteX14" fmla="*/ 95582 w 108853"/>
              <a:gd name="connsiteY14" fmla="*/ 73066 h 132115"/>
              <a:gd name="connsiteX15" fmla="*/ 98863 w 108853"/>
              <a:gd name="connsiteY15" fmla="*/ 71127 h 132115"/>
              <a:gd name="connsiteX16" fmla="*/ 99012 w 108853"/>
              <a:gd name="connsiteY16" fmla="*/ 68592 h 132115"/>
              <a:gd name="connsiteX17" fmla="*/ 99608 w 108853"/>
              <a:gd name="connsiteY17" fmla="*/ 67101 h 132115"/>
              <a:gd name="connsiteX18" fmla="*/ 100801 w 108853"/>
              <a:gd name="connsiteY18" fmla="*/ 66207 h 132115"/>
              <a:gd name="connsiteX19" fmla="*/ 101696 w 108853"/>
              <a:gd name="connsiteY19" fmla="*/ 65610 h 132115"/>
              <a:gd name="connsiteX20" fmla="*/ 101249 w 108853"/>
              <a:gd name="connsiteY20" fmla="*/ 65312 h 132115"/>
              <a:gd name="connsiteX21" fmla="*/ 101099 w 108853"/>
              <a:gd name="connsiteY21" fmla="*/ 63970 h 132115"/>
              <a:gd name="connsiteX22" fmla="*/ 100205 w 108853"/>
              <a:gd name="connsiteY22" fmla="*/ 62926 h 132115"/>
              <a:gd name="connsiteX23" fmla="*/ 98565 w 108853"/>
              <a:gd name="connsiteY23" fmla="*/ 62330 h 132115"/>
              <a:gd name="connsiteX24" fmla="*/ 97223 w 108853"/>
              <a:gd name="connsiteY24" fmla="*/ 60988 h 132115"/>
              <a:gd name="connsiteX25" fmla="*/ 96179 w 108853"/>
              <a:gd name="connsiteY25" fmla="*/ 59049 h 132115"/>
              <a:gd name="connsiteX26" fmla="*/ 96477 w 108853"/>
              <a:gd name="connsiteY26" fmla="*/ 57111 h 132115"/>
              <a:gd name="connsiteX27" fmla="*/ 97819 w 108853"/>
              <a:gd name="connsiteY27" fmla="*/ 55470 h 132115"/>
              <a:gd name="connsiteX28" fmla="*/ 99459 w 108853"/>
              <a:gd name="connsiteY28" fmla="*/ 54725 h 132115"/>
              <a:gd name="connsiteX29" fmla="*/ 101696 w 108853"/>
              <a:gd name="connsiteY29" fmla="*/ 54874 h 132115"/>
              <a:gd name="connsiteX30" fmla="*/ 102591 w 108853"/>
              <a:gd name="connsiteY30" fmla="*/ 54427 h 132115"/>
              <a:gd name="connsiteX31" fmla="*/ 102143 w 108853"/>
              <a:gd name="connsiteY31" fmla="*/ 53234 h 132115"/>
              <a:gd name="connsiteX32" fmla="*/ 100055 w 108853"/>
              <a:gd name="connsiteY32" fmla="*/ 51743 h 132115"/>
              <a:gd name="connsiteX33" fmla="*/ 96328 w 108853"/>
              <a:gd name="connsiteY33" fmla="*/ 49804 h 132115"/>
              <a:gd name="connsiteX34" fmla="*/ 92451 w 108853"/>
              <a:gd name="connsiteY34" fmla="*/ 50848 h 132115"/>
              <a:gd name="connsiteX35" fmla="*/ 88425 w 108853"/>
              <a:gd name="connsiteY35" fmla="*/ 54725 h 132115"/>
              <a:gd name="connsiteX36" fmla="*/ 85591 w 108853"/>
              <a:gd name="connsiteY36" fmla="*/ 55470 h 132115"/>
              <a:gd name="connsiteX37" fmla="*/ 83951 w 108853"/>
              <a:gd name="connsiteY37" fmla="*/ 52786 h 132115"/>
              <a:gd name="connsiteX38" fmla="*/ 80820 w 108853"/>
              <a:gd name="connsiteY38" fmla="*/ 51146 h 132115"/>
              <a:gd name="connsiteX39" fmla="*/ 76346 w 108853"/>
              <a:gd name="connsiteY39" fmla="*/ 50699 h 132115"/>
              <a:gd name="connsiteX40" fmla="*/ 73662 w 108853"/>
              <a:gd name="connsiteY40" fmla="*/ 49655 h 132115"/>
              <a:gd name="connsiteX41" fmla="*/ 72619 w 108853"/>
              <a:gd name="connsiteY41" fmla="*/ 48164 h 132115"/>
              <a:gd name="connsiteX42" fmla="*/ 70680 w 108853"/>
              <a:gd name="connsiteY42" fmla="*/ 46971 h 132115"/>
              <a:gd name="connsiteX43" fmla="*/ 66356 w 108853"/>
              <a:gd name="connsiteY43" fmla="*/ 45778 h 132115"/>
              <a:gd name="connsiteX44" fmla="*/ 66356 w 108853"/>
              <a:gd name="connsiteY44" fmla="*/ 44585 h 132115"/>
              <a:gd name="connsiteX45" fmla="*/ 66952 w 108853"/>
              <a:gd name="connsiteY45" fmla="*/ 44287 h 132115"/>
              <a:gd name="connsiteX46" fmla="*/ 68443 w 108853"/>
              <a:gd name="connsiteY46" fmla="*/ 44138 h 132115"/>
              <a:gd name="connsiteX47" fmla="*/ 70531 w 108853"/>
              <a:gd name="connsiteY47" fmla="*/ 43989 h 132115"/>
              <a:gd name="connsiteX48" fmla="*/ 70829 w 108853"/>
              <a:gd name="connsiteY48" fmla="*/ 43243 h 132115"/>
              <a:gd name="connsiteX49" fmla="*/ 70829 w 108853"/>
              <a:gd name="connsiteY49" fmla="*/ 42647 h 132115"/>
              <a:gd name="connsiteX50" fmla="*/ 69338 w 108853"/>
              <a:gd name="connsiteY50" fmla="*/ 41901 h 132115"/>
              <a:gd name="connsiteX51" fmla="*/ 67698 w 108853"/>
              <a:gd name="connsiteY51" fmla="*/ 41305 h 132115"/>
              <a:gd name="connsiteX52" fmla="*/ 66803 w 108853"/>
              <a:gd name="connsiteY52" fmla="*/ 40857 h 132115"/>
              <a:gd name="connsiteX53" fmla="*/ 66207 w 108853"/>
              <a:gd name="connsiteY53" fmla="*/ 40261 h 132115"/>
              <a:gd name="connsiteX54" fmla="*/ 66207 w 108853"/>
              <a:gd name="connsiteY54" fmla="*/ 39664 h 132115"/>
              <a:gd name="connsiteX55" fmla="*/ 66654 w 108853"/>
              <a:gd name="connsiteY55" fmla="*/ 39217 h 132115"/>
              <a:gd name="connsiteX56" fmla="*/ 67251 w 108853"/>
              <a:gd name="connsiteY56" fmla="*/ 39217 h 132115"/>
              <a:gd name="connsiteX57" fmla="*/ 67996 w 108853"/>
              <a:gd name="connsiteY57" fmla="*/ 38770 h 132115"/>
              <a:gd name="connsiteX58" fmla="*/ 68295 w 108853"/>
              <a:gd name="connsiteY58" fmla="*/ 37428 h 132115"/>
              <a:gd name="connsiteX59" fmla="*/ 69189 w 108853"/>
              <a:gd name="connsiteY59" fmla="*/ 36235 h 132115"/>
              <a:gd name="connsiteX60" fmla="*/ 69785 w 108853"/>
              <a:gd name="connsiteY60" fmla="*/ 35787 h 132115"/>
              <a:gd name="connsiteX61" fmla="*/ 69785 w 108853"/>
              <a:gd name="connsiteY61" fmla="*/ 34893 h 132115"/>
              <a:gd name="connsiteX62" fmla="*/ 69189 w 108853"/>
              <a:gd name="connsiteY62" fmla="*/ 34147 h 132115"/>
              <a:gd name="connsiteX63" fmla="*/ 68295 w 108853"/>
              <a:gd name="connsiteY63" fmla="*/ 33402 h 132115"/>
              <a:gd name="connsiteX64" fmla="*/ 66952 w 108853"/>
              <a:gd name="connsiteY64" fmla="*/ 32954 h 132115"/>
              <a:gd name="connsiteX65" fmla="*/ 62777 w 108853"/>
              <a:gd name="connsiteY65" fmla="*/ 31761 h 132115"/>
              <a:gd name="connsiteX66" fmla="*/ 60690 w 108853"/>
              <a:gd name="connsiteY66" fmla="*/ 29972 h 132115"/>
              <a:gd name="connsiteX67" fmla="*/ 59496 w 108853"/>
              <a:gd name="connsiteY67" fmla="*/ 29972 h 132115"/>
              <a:gd name="connsiteX68" fmla="*/ 57558 w 108853"/>
              <a:gd name="connsiteY68" fmla="*/ 28928 h 132115"/>
              <a:gd name="connsiteX69" fmla="*/ 55321 w 108853"/>
              <a:gd name="connsiteY69" fmla="*/ 27437 h 132115"/>
              <a:gd name="connsiteX70" fmla="*/ 53532 w 108853"/>
              <a:gd name="connsiteY70" fmla="*/ 25349 h 132115"/>
              <a:gd name="connsiteX71" fmla="*/ 51445 w 108853"/>
              <a:gd name="connsiteY71" fmla="*/ 24007 h 132115"/>
              <a:gd name="connsiteX72" fmla="*/ 50997 w 108853"/>
              <a:gd name="connsiteY72" fmla="*/ 23411 h 132115"/>
              <a:gd name="connsiteX73" fmla="*/ 50848 w 108853"/>
              <a:gd name="connsiteY73" fmla="*/ 22964 h 132115"/>
              <a:gd name="connsiteX74" fmla="*/ 51295 w 108853"/>
              <a:gd name="connsiteY74" fmla="*/ 22367 h 132115"/>
              <a:gd name="connsiteX75" fmla="*/ 51295 w 108853"/>
              <a:gd name="connsiteY75" fmla="*/ 21622 h 132115"/>
              <a:gd name="connsiteX76" fmla="*/ 50699 w 108853"/>
              <a:gd name="connsiteY76" fmla="*/ 19534 h 132115"/>
              <a:gd name="connsiteX77" fmla="*/ 50997 w 108853"/>
              <a:gd name="connsiteY77" fmla="*/ 17446 h 132115"/>
              <a:gd name="connsiteX78" fmla="*/ 50997 w 108853"/>
              <a:gd name="connsiteY78" fmla="*/ 15359 h 132115"/>
              <a:gd name="connsiteX79" fmla="*/ 50997 w 108853"/>
              <a:gd name="connsiteY79" fmla="*/ 14464 h 132115"/>
              <a:gd name="connsiteX80" fmla="*/ 50550 w 108853"/>
              <a:gd name="connsiteY80" fmla="*/ 14166 h 132115"/>
              <a:gd name="connsiteX81" fmla="*/ 50251 w 108853"/>
              <a:gd name="connsiteY81" fmla="*/ 14464 h 132115"/>
              <a:gd name="connsiteX82" fmla="*/ 49655 w 108853"/>
              <a:gd name="connsiteY82" fmla="*/ 14762 h 132115"/>
              <a:gd name="connsiteX83" fmla="*/ 49208 w 108853"/>
              <a:gd name="connsiteY83" fmla="*/ 14911 h 132115"/>
              <a:gd name="connsiteX84" fmla="*/ 47717 w 108853"/>
              <a:gd name="connsiteY84" fmla="*/ 13420 h 132115"/>
              <a:gd name="connsiteX85" fmla="*/ 45778 w 108853"/>
              <a:gd name="connsiteY85" fmla="*/ 10289 h 132115"/>
              <a:gd name="connsiteX86" fmla="*/ 44585 w 108853"/>
              <a:gd name="connsiteY86" fmla="*/ 9245 h 132115"/>
              <a:gd name="connsiteX87" fmla="*/ 42050 w 108853"/>
              <a:gd name="connsiteY87" fmla="*/ 7903 h 132115"/>
              <a:gd name="connsiteX88" fmla="*/ 39962 w 108853"/>
              <a:gd name="connsiteY88" fmla="*/ 6710 h 132115"/>
              <a:gd name="connsiteX89" fmla="*/ 38472 w 108853"/>
              <a:gd name="connsiteY89" fmla="*/ 4175 h 132115"/>
              <a:gd name="connsiteX90" fmla="*/ 36980 w 108853"/>
              <a:gd name="connsiteY90" fmla="*/ 2088 h 132115"/>
              <a:gd name="connsiteX91" fmla="*/ 36086 w 108853"/>
              <a:gd name="connsiteY91" fmla="*/ 1491 h 132115"/>
              <a:gd name="connsiteX92" fmla="*/ 34744 w 108853"/>
              <a:gd name="connsiteY92" fmla="*/ 1044 h 132115"/>
              <a:gd name="connsiteX93" fmla="*/ 28779 w 108853"/>
              <a:gd name="connsiteY93" fmla="*/ 298 h 132115"/>
              <a:gd name="connsiteX94" fmla="*/ 26394 w 108853"/>
              <a:gd name="connsiteY94" fmla="*/ 895 h 132115"/>
              <a:gd name="connsiteX95" fmla="*/ 23262 w 108853"/>
              <a:gd name="connsiteY95" fmla="*/ 596 h 132115"/>
              <a:gd name="connsiteX96" fmla="*/ 20429 w 108853"/>
              <a:gd name="connsiteY96" fmla="*/ 0 h 132115"/>
              <a:gd name="connsiteX97" fmla="*/ 18192 w 108853"/>
              <a:gd name="connsiteY97" fmla="*/ 596 h 132115"/>
              <a:gd name="connsiteX98" fmla="*/ 16253 w 108853"/>
              <a:gd name="connsiteY98" fmla="*/ 2833 h 132115"/>
              <a:gd name="connsiteX99" fmla="*/ 15359 w 108853"/>
              <a:gd name="connsiteY99" fmla="*/ 3579 h 132115"/>
              <a:gd name="connsiteX100" fmla="*/ 14613 w 108853"/>
              <a:gd name="connsiteY100" fmla="*/ 4175 h 132115"/>
              <a:gd name="connsiteX101" fmla="*/ 12973 w 108853"/>
              <a:gd name="connsiteY101" fmla="*/ 4921 h 132115"/>
              <a:gd name="connsiteX102" fmla="*/ 11482 w 108853"/>
              <a:gd name="connsiteY102" fmla="*/ 5815 h 132115"/>
              <a:gd name="connsiteX103" fmla="*/ 9692 w 108853"/>
              <a:gd name="connsiteY103" fmla="*/ 6412 h 132115"/>
              <a:gd name="connsiteX104" fmla="*/ 8052 w 108853"/>
              <a:gd name="connsiteY104" fmla="*/ 6263 h 132115"/>
              <a:gd name="connsiteX105" fmla="*/ 6561 w 108853"/>
              <a:gd name="connsiteY105" fmla="*/ 5219 h 132115"/>
              <a:gd name="connsiteX106" fmla="*/ 5964 w 108853"/>
              <a:gd name="connsiteY106" fmla="*/ 5517 h 132115"/>
              <a:gd name="connsiteX107" fmla="*/ 5517 w 108853"/>
              <a:gd name="connsiteY107" fmla="*/ 6412 h 132115"/>
              <a:gd name="connsiteX108" fmla="*/ 4623 w 108853"/>
              <a:gd name="connsiteY108" fmla="*/ 7157 h 132115"/>
              <a:gd name="connsiteX109" fmla="*/ 2386 w 108853"/>
              <a:gd name="connsiteY109" fmla="*/ 8201 h 132115"/>
              <a:gd name="connsiteX110" fmla="*/ 1789 w 108853"/>
              <a:gd name="connsiteY110" fmla="*/ 8201 h 132115"/>
              <a:gd name="connsiteX111" fmla="*/ 1640 w 108853"/>
              <a:gd name="connsiteY111" fmla="*/ 8947 h 132115"/>
              <a:gd name="connsiteX112" fmla="*/ 1491 w 108853"/>
              <a:gd name="connsiteY112" fmla="*/ 10438 h 132115"/>
              <a:gd name="connsiteX113" fmla="*/ 0 w 108853"/>
              <a:gd name="connsiteY113" fmla="*/ 11482 h 132115"/>
              <a:gd name="connsiteX114" fmla="*/ 1491 w 108853"/>
              <a:gd name="connsiteY114" fmla="*/ 13868 h 132115"/>
              <a:gd name="connsiteX115" fmla="*/ 2833 w 108853"/>
              <a:gd name="connsiteY115" fmla="*/ 17595 h 132115"/>
              <a:gd name="connsiteX116" fmla="*/ 2088 w 108853"/>
              <a:gd name="connsiteY116" fmla="*/ 19534 h 132115"/>
              <a:gd name="connsiteX117" fmla="*/ 2982 w 108853"/>
              <a:gd name="connsiteY117" fmla="*/ 20876 h 132115"/>
              <a:gd name="connsiteX118" fmla="*/ 5666 w 108853"/>
              <a:gd name="connsiteY118" fmla="*/ 22069 h 132115"/>
              <a:gd name="connsiteX119" fmla="*/ 5964 w 108853"/>
              <a:gd name="connsiteY119" fmla="*/ 22367 h 132115"/>
              <a:gd name="connsiteX120" fmla="*/ 5070 w 108853"/>
              <a:gd name="connsiteY120" fmla="*/ 22814 h 132115"/>
              <a:gd name="connsiteX121" fmla="*/ 4474 w 108853"/>
              <a:gd name="connsiteY121" fmla="*/ 24156 h 132115"/>
              <a:gd name="connsiteX122" fmla="*/ 4324 w 108853"/>
              <a:gd name="connsiteY122" fmla="*/ 26393 h 132115"/>
              <a:gd name="connsiteX123" fmla="*/ 6710 w 108853"/>
              <a:gd name="connsiteY123" fmla="*/ 28481 h 132115"/>
              <a:gd name="connsiteX124" fmla="*/ 11482 w 108853"/>
              <a:gd name="connsiteY124" fmla="*/ 30419 h 132115"/>
              <a:gd name="connsiteX125" fmla="*/ 12973 w 108853"/>
              <a:gd name="connsiteY125" fmla="*/ 30867 h 132115"/>
              <a:gd name="connsiteX126" fmla="*/ 13569 w 108853"/>
              <a:gd name="connsiteY126" fmla="*/ 31612 h 132115"/>
              <a:gd name="connsiteX127" fmla="*/ 14315 w 108853"/>
              <a:gd name="connsiteY127" fmla="*/ 32059 h 132115"/>
              <a:gd name="connsiteX128" fmla="*/ 14762 w 108853"/>
              <a:gd name="connsiteY128" fmla="*/ 32656 h 132115"/>
              <a:gd name="connsiteX129" fmla="*/ 14762 w 108853"/>
              <a:gd name="connsiteY129" fmla="*/ 33551 h 132115"/>
              <a:gd name="connsiteX130" fmla="*/ 14464 w 108853"/>
              <a:gd name="connsiteY130" fmla="*/ 33998 h 132115"/>
              <a:gd name="connsiteX131" fmla="*/ 12227 w 108853"/>
              <a:gd name="connsiteY131" fmla="*/ 34296 h 132115"/>
              <a:gd name="connsiteX132" fmla="*/ 9692 w 108853"/>
              <a:gd name="connsiteY132" fmla="*/ 34296 h 132115"/>
              <a:gd name="connsiteX133" fmla="*/ 7903 w 108853"/>
              <a:gd name="connsiteY133" fmla="*/ 33252 h 132115"/>
              <a:gd name="connsiteX134" fmla="*/ 7605 w 108853"/>
              <a:gd name="connsiteY134" fmla="*/ 33998 h 132115"/>
              <a:gd name="connsiteX135" fmla="*/ 7605 w 108853"/>
              <a:gd name="connsiteY135" fmla="*/ 34744 h 132115"/>
              <a:gd name="connsiteX136" fmla="*/ 5816 w 108853"/>
              <a:gd name="connsiteY136" fmla="*/ 35191 h 132115"/>
              <a:gd name="connsiteX137" fmla="*/ 6859 w 108853"/>
              <a:gd name="connsiteY137" fmla="*/ 40857 h 132115"/>
              <a:gd name="connsiteX138" fmla="*/ 6412 w 108853"/>
              <a:gd name="connsiteY138" fmla="*/ 42348 h 132115"/>
              <a:gd name="connsiteX139" fmla="*/ 5816 w 108853"/>
              <a:gd name="connsiteY139" fmla="*/ 42945 h 132115"/>
              <a:gd name="connsiteX140" fmla="*/ 5219 w 108853"/>
              <a:gd name="connsiteY140" fmla="*/ 42647 h 132115"/>
              <a:gd name="connsiteX141" fmla="*/ 4474 w 108853"/>
              <a:gd name="connsiteY141" fmla="*/ 42647 h 132115"/>
              <a:gd name="connsiteX142" fmla="*/ 4175 w 108853"/>
              <a:gd name="connsiteY142" fmla="*/ 43094 h 132115"/>
              <a:gd name="connsiteX143" fmla="*/ 4474 w 108853"/>
              <a:gd name="connsiteY143" fmla="*/ 44287 h 132115"/>
              <a:gd name="connsiteX144" fmla="*/ 5368 w 108853"/>
              <a:gd name="connsiteY144" fmla="*/ 44287 h 132115"/>
              <a:gd name="connsiteX145" fmla="*/ 7754 w 108853"/>
              <a:gd name="connsiteY145" fmla="*/ 43243 h 132115"/>
              <a:gd name="connsiteX146" fmla="*/ 10438 w 108853"/>
              <a:gd name="connsiteY146" fmla="*/ 42796 h 132115"/>
              <a:gd name="connsiteX147" fmla="*/ 12526 w 108853"/>
              <a:gd name="connsiteY147" fmla="*/ 43392 h 132115"/>
              <a:gd name="connsiteX148" fmla="*/ 13420 w 108853"/>
              <a:gd name="connsiteY148" fmla="*/ 43989 h 132115"/>
              <a:gd name="connsiteX149" fmla="*/ 13569 w 108853"/>
              <a:gd name="connsiteY149" fmla="*/ 44734 h 132115"/>
              <a:gd name="connsiteX150" fmla="*/ 12973 w 108853"/>
              <a:gd name="connsiteY150" fmla="*/ 47269 h 132115"/>
              <a:gd name="connsiteX151" fmla="*/ 11929 w 108853"/>
              <a:gd name="connsiteY151" fmla="*/ 50102 h 132115"/>
              <a:gd name="connsiteX152" fmla="*/ 10140 w 108853"/>
              <a:gd name="connsiteY152" fmla="*/ 53085 h 132115"/>
              <a:gd name="connsiteX153" fmla="*/ 8202 w 108853"/>
              <a:gd name="connsiteY153" fmla="*/ 55918 h 132115"/>
              <a:gd name="connsiteX154" fmla="*/ 7754 w 108853"/>
              <a:gd name="connsiteY154" fmla="*/ 57409 h 132115"/>
              <a:gd name="connsiteX155" fmla="*/ 7605 w 108853"/>
              <a:gd name="connsiteY155" fmla="*/ 59646 h 132115"/>
              <a:gd name="connsiteX156" fmla="*/ 7306 w 108853"/>
              <a:gd name="connsiteY156" fmla="*/ 61584 h 132115"/>
              <a:gd name="connsiteX157" fmla="*/ 7605 w 108853"/>
              <a:gd name="connsiteY157" fmla="*/ 62479 h 132115"/>
              <a:gd name="connsiteX158" fmla="*/ 8202 w 108853"/>
              <a:gd name="connsiteY158" fmla="*/ 63523 h 132115"/>
              <a:gd name="connsiteX159" fmla="*/ 10289 w 108853"/>
              <a:gd name="connsiteY159" fmla="*/ 64268 h 132115"/>
              <a:gd name="connsiteX160" fmla="*/ 13122 w 108853"/>
              <a:gd name="connsiteY160" fmla="*/ 66058 h 132115"/>
              <a:gd name="connsiteX161" fmla="*/ 15508 w 108853"/>
              <a:gd name="connsiteY161" fmla="*/ 68443 h 132115"/>
              <a:gd name="connsiteX162" fmla="*/ 18639 w 108853"/>
              <a:gd name="connsiteY162" fmla="*/ 71127 h 132115"/>
              <a:gd name="connsiteX163" fmla="*/ 19534 w 108853"/>
              <a:gd name="connsiteY163" fmla="*/ 72171 h 132115"/>
              <a:gd name="connsiteX164" fmla="*/ 19534 w 108853"/>
              <a:gd name="connsiteY164" fmla="*/ 73215 h 132115"/>
              <a:gd name="connsiteX165" fmla="*/ 18639 w 108853"/>
              <a:gd name="connsiteY165" fmla="*/ 74110 h 132115"/>
              <a:gd name="connsiteX166" fmla="*/ 16105 w 108853"/>
              <a:gd name="connsiteY166" fmla="*/ 74408 h 132115"/>
              <a:gd name="connsiteX167" fmla="*/ 13271 w 108853"/>
              <a:gd name="connsiteY167" fmla="*/ 74110 h 132115"/>
              <a:gd name="connsiteX168" fmla="*/ 12227 w 108853"/>
              <a:gd name="connsiteY168" fmla="*/ 73811 h 132115"/>
              <a:gd name="connsiteX169" fmla="*/ 11333 w 108853"/>
              <a:gd name="connsiteY169" fmla="*/ 74259 h 132115"/>
              <a:gd name="connsiteX170" fmla="*/ 10736 w 108853"/>
              <a:gd name="connsiteY170" fmla="*/ 74855 h 132115"/>
              <a:gd name="connsiteX171" fmla="*/ 11034 w 108853"/>
              <a:gd name="connsiteY171" fmla="*/ 75601 h 132115"/>
              <a:gd name="connsiteX172" fmla="*/ 13868 w 108853"/>
              <a:gd name="connsiteY172" fmla="*/ 78881 h 132115"/>
              <a:gd name="connsiteX173" fmla="*/ 17148 w 108853"/>
              <a:gd name="connsiteY173" fmla="*/ 83504 h 132115"/>
              <a:gd name="connsiteX174" fmla="*/ 17297 w 108853"/>
              <a:gd name="connsiteY174" fmla="*/ 85592 h 132115"/>
              <a:gd name="connsiteX175" fmla="*/ 16850 w 108853"/>
              <a:gd name="connsiteY175" fmla="*/ 87232 h 132115"/>
              <a:gd name="connsiteX176" fmla="*/ 16105 w 108853"/>
              <a:gd name="connsiteY176" fmla="*/ 88276 h 132115"/>
              <a:gd name="connsiteX177" fmla="*/ 14762 w 108853"/>
              <a:gd name="connsiteY177" fmla="*/ 88126 h 132115"/>
              <a:gd name="connsiteX178" fmla="*/ 13719 w 108853"/>
              <a:gd name="connsiteY178" fmla="*/ 87232 h 132115"/>
              <a:gd name="connsiteX179" fmla="*/ 12078 w 108853"/>
              <a:gd name="connsiteY179" fmla="*/ 87232 h 132115"/>
              <a:gd name="connsiteX180" fmla="*/ 10886 w 108853"/>
              <a:gd name="connsiteY180" fmla="*/ 87530 h 132115"/>
              <a:gd name="connsiteX181" fmla="*/ 9394 w 108853"/>
              <a:gd name="connsiteY181" fmla="*/ 89319 h 132115"/>
              <a:gd name="connsiteX182" fmla="*/ 9245 w 108853"/>
              <a:gd name="connsiteY182" fmla="*/ 89618 h 132115"/>
              <a:gd name="connsiteX183" fmla="*/ 9394 w 108853"/>
              <a:gd name="connsiteY183" fmla="*/ 90810 h 132115"/>
              <a:gd name="connsiteX184" fmla="*/ 9991 w 108853"/>
              <a:gd name="connsiteY184" fmla="*/ 92003 h 132115"/>
              <a:gd name="connsiteX185" fmla="*/ 12078 w 108853"/>
              <a:gd name="connsiteY185" fmla="*/ 93196 h 132115"/>
              <a:gd name="connsiteX186" fmla="*/ 15210 w 108853"/>
              <a:gd name="connsiteY186" fmla="*/ 95582 h 132115"/>
              <a:gd name="connsiteX187" fmla="*/ 18789 w 108853"/>
              <a:gd name="connsiteY187" fmla="*/ 99906 h 132115"/>
              <a:gd name="connsiteX188" fmla="*/ 20429 w 108853"/>
              <a:gd name="connsiteY188" fmla="*/ 101249 h 132115"/>
              <a:gd name="connsiteX189" fmla="*/ 21920 w 108853"/>
              <a:gd name="connsiteY189" fmla="*/ 101547 h 132115"/>
              <a:gd name="connsiteX190" fmla="*/ 24753 w 108853"/>
              <a:gd name="connsiteY190" fmla="*/ 103336 h 132115"/>
              <a:gd name="connsiteX191" fmla="*/ 26841 w 108853"/>
              <a:gd name="connsiteY191" fmla="*/ 103783 h 132115"/>
              <a:gd name="connsiteX192" fmla="*/ 29077 w 108853"/>
              <a:gd name="connsiteY192" fmla="*/ 104231 h 132115"/>
              <a:gd name="connsiteX193" fmla="*/ 35042 w 108853"/>
              <a:gd name="connsiteY193" fmla="*/ 108108 h 132115"/>
              <a:gd name="connsiteX194" fmla="*/ 37577 w 108853"/>
              <a:gd name="connsiteY194" fmla="*/ 109152 h 132115"/>
              <a:gd name="connsiteX195" fmla="*/ 39515 w 108853"/>
              <a:gd name="connsiteY195" fmla="*/ 110643 h 132115"/>
              <a:gd name="connsiteX196" fmla="*/ 39664 w 108853"/>
              <a:gd name="connsiteY196" fmla="*/ 111836 h 132115"/>
              <a:gd name="connsiteX197" fmla="*/ 39664 w 108853"/>
              <a:gd name="connsiteY197" fmla="*/ 112730 h 132115"/>
              <a:gd name="connsiteX198" fmla="*/ 42945 w 108853"/>
              <a:gd name="connsiteY198" fmla="*/ 111686 h 132115"/>
              <a:gd name="connsiteX199" fmla="*/ 43392 w 108853"/>
              <a:gd name="connsiteY199" fmla="*/ 111090 h 132115"/>
              <a:gd name="connsiteX200" fmla="*/ 42647 w 108853"/>
              <a:gd name="connsiteY200" fmla="*/ 109450 h 132115"/>
              <a:gd name="connsiteX201" fmla="*/ 43094 w 108853"/>
              <a:gd name="connsiteY201" fmla="*/ 108555 h 132115"/>
              <a:gd name="connsiteX202" fmla="*/ 46971 w 108853"/>
              <a:gd name="connsiteY202" fmla="*/ 105871 h 132115"/>
              <a:gd name="connsiteX203" fmla="*/ 47567 w 108853"/>
              <a:gd name="connsiteY203" fmla="*/ 104678 h 132115"/>
              <a:gd name="connsiteX204" fmla="*/ 47866 w 108853"/>
              <a:gd name="connsiteY204" fmla="*/ 103634 h 132115"/>
              <a:gd name="connsiteX205" fmla="*/ 47269 w 108853"/>
              <a:gd name="connsiteY205" fmla="*/ 102740 h 132115"/>
              <a:gd name="connsiteX206" fmla="*/ 46524 w 108853"/>
              <a:gd name="connsiteY206" fmla="*/ 101099 h 132115"/>
              <a:gd name="connsiteX207" fmla="*/ 46971 w 108853"/>
              <a:gd name="connsiteY207" fmla="*/ 100354 h 132115"/>
              <a:gd name="connsiteX208" fmla="*/ 49059 w 108853"/>
              <a:gd name="connsiteY208" fmla="*/ 99459 h 132115"/>
              <a:gd name="connsiteX209" fmla="*/ 50699 w 108853"/>
              <a:gd name="connsiteY209" fmla="*/ 98415 h 132115"/>
              <a:gd name="connsiteX210" fmla="*/ 51593 w 108853"/>
              <a:gd name="connsiteY210" fmla="*/ 98266 h 132115"/>
              <a:gd name="connsiteX211" fmla="*/ 52190 w 108853"/>
              <a:gd name="connsiteY211" fmla="*/ 99161 h 132115"/>
              <a:gd name="connsiteX212" fmla="*/ 52190 w 108853"/>
              <a:gd name="connsiteY212" fmla="*/ 99906 h 132115"/>
              <a:gd name="connsiteX213" fmla="*/ 52787 w 108853"/>
              <a:gd name="connsiteY213" fmla="*/ 101249 h 132115"/>
              <a:gd name="connsiteX214" fmla="*/ 53979 w 108853"/>
              <a:gd name="connsiteY214" fmla="*/ 101994 h 132115"/>
              <a:gd name="connsiteX215" fmla="*/ 56067 w 108853"/>
              <a:gd name="connsiteY215" fmla="*/ 103187 h 132115"/>
              <a:gd name="connsiteX216" fmla="*/ 58304 w 108853"/>
              <a:gd name="connsiteY216" fmla="*/ 103932 h 132115"/>
              <a:gd name="connsiteX217" fmla="*/ 60242 w 108853"/>
              <a:gd name="connsiteY217" fmla="*/ 105573 h 132115"/>
              <a:gd name="connsiteX218" fmla="*/ 62777 w 108853"/>
              <a:gd name="connsiteY218" fmla="*/ 108406 h 132115"/>
              <a:gd name="connsiteX219" fmla="*/ 63075 w 108853"/>
              <a:gd name="connsiteY219" fmla="*/ 109897 h 132115"/>
              <a:gd name="connsiteX220" fmla="*/ 65312 w 108853"/>
              <a:gd name="connsiteY220" fmla="*/ 111239 h 132115"/>
              <a:gd name="connsiteX221" fmla="*/ 67549 w 108853"/>
              <a:gd name="connsiteY221" fmla="*/ 112581 h 132115"/>
              <a:gd name="connsiteX222" fmla="*/ 67101 w 108853"/>
              <a:gd name="connsiteY222" fmla="*/ 115265 h 132115"/>
              <a:gd name="connsiteX223" fmla="*/ 74259 w 108853"/>
              <a:gd name="connsiteY223" fmla="*/ 117651 h 132115"/>
              <a:gd name="connsiteX224" fmla="*/ 75899 w 108853"/>
              <a:gd name="connsiteY224" fmla="*/ 117502 h 132115"/>
              <a:gd name="connsiteX225" fmla="*/ 76645 w 108853"/>
              <a:gd name="connsiteY225" fmla="*/ 117949 h 132115"/>
              <a:gd name="connsiteX226" fmla="*/ 76645 w 108853"/>
              <a:gd name="connsiteY226" fmla="*/ 118546 h 132115"/>
              <a:gd name="connsiteX227" fmla="*/ 76048 w 108853"/>
              <a:gd name="connsiteY227" fmla="*/ 120484 h 132115"/>
              <a:gd name="connsiteX228" fmla="*/ 73215 w 108853"/>
              <a:gd name="connsiteY228" fmla="*/ 126151 h 132115"/>
              <a:gd name="connsiteX229" fmla="*/ 72917 w 108853"/>
              <a:gd name="connsiteY229" fmla="*/ 127344 h 132115"/>
              <a:gd name="connsiteX230" fmla="*/ 70829 w 108853"/>
              <a:gd name="connsiteY230" fmla="*/ 128536 h 132115"/>
              <a:gd name="connsiteX231" fmla="*/ 70531 w 108853"/>
              <a:gd name="connsiteY231" fmla="*/ 129282 h 132115"/>
              <a:gd name="connsiteX232" fmla="*/ 71128 w 108853"/>
              <a:gd name="connsiteY232" fmla="*/ 130773 h 132115"/>
              <a:gd name="connsiteX233" fmla="*/ 71724 w 108853"/>
              <a:gd name="connsiteY233" fmla="*/ 131966 h 132115"/>
              <a:gd name="connsiteX234" fmla="*/ 73215 w 108853"/>
              <a:gd name="connsiteY234" fmla="*/ 132115 h 132115"/>
              <a:gd name="connsiteX235" fmla="*/ 76346 w 108853"/>
              <a:gd name="connsiteY235" fmla="*/ 131220 h 132115"/>
              <a:gd name="connsiteX236" fmla="*/ 78285 w 108853"/>
              <a:gd name="connsiteY236" fmla="*/ 130027 h 132115"/>
              <a:gd name="connsiteX237" fmla="*/ 79329 w 108853"/>
              <a:gd name="connsiteY237" fmla="*/ 129878 h 132115"/>
              <a:gd name="connsiteX238" fmla="*/ 80671 w 108853"/>
              <a:gd name="connsiteY238" fmla="*/ 129431 h 132115"/>
              <a:gd name="connsiteX239" fmla="*/ 82609 w 108853"/>
              <a:gd name="connsiteY239" fmla="*/ 129580 h 132115"/>
              <a:gd name="connsiteX240" fmla="*/ 84548 w 108853"/>
              <a:gd name="connsiteY240" fmla="*/ 130027 h 132115"/>
              <a:gd name="connsiteX241" fmla="*/ 87083 w 108853"/>
              <a:gd name="connsiteY241" fmla="*/ 129431 h 132115"/>
              <a:gd name="connsiteX242" fmla="*/ 89469 w 108853"/>
              <a:gd name="connsiteY242" fmla="*/ 128238 h 132115"/>
              <a:gd name="connsiteX243" fmla="*/ 90512 w 108853"/>
              <a:gd name="connsiteY243" fmla="*/ 128536 h 132115"/>
              <a:gd name="connsiteX244" fmla="*/ 91556 w 108853"/>
              <a:gd name="connsiteY244" fmla="*/ 129431 h 132115"/>
              <a:gd name="connsiteX245" fmla="*/ 92302 w 108853"/>
              <a:gd name="connsiteY245" fmla="*/ 129729 h 132115"/>
              <a:gd name="connsiteX246" fmla="*/ 94240 w 108853"/>
              <a:gd name="connsiteY246" fmla="*/ 129282 h 132115"/>
              <a:gd name="connsiteX247" fmla="*/ 94986 w 108853"/>
              <a:gd name="connsiteY247" fmla="*/ 128238 h 132115"/>
              <a:gd name="connsiteX248" fmla="*/ 96924 w 108853"/>
              <a:gd name="connsiteY248" fmla="*/ 125554 h 132115"/>
              <a:gd name="connsiteX249" fmla="*/ 97223 w 108853"/>
              <a:gd name="connsiteY249" fmla="*/ 124212 h 132115"/>
              <a:gd name="connsiteX250" fmla="*/ 96924 w 108853"/>
              <a:gd name="connsiteY250" fmla="*/ 123467 h 132115"/>
              <a:gd name="connsiteX251" fmla="*/ 95582 w 108853"/>
              <a:gd name="connsiteY251" fmla="*/ 122124 h 132115"/>
              <a:gd name="connsiteX252" fmla="*/ 94688 w 108853"/>
              <a:gd name="connsiteY252" fmla="*/ 119291 h 132115"/>
              <a:gd name="connsiteX253" fmla="*/ 95433 w 108853"/>
              <a:gd name="connsiteY253" fmla="*/ 116607 h 132115"/>
              <a:gd name="connsiteX254" fmla="*/ 95433 w 108853"/>
              <a:gd name="connsiteY254" fmla="*/ 115265 h 132115"/>
              <a:gd name="connsiteX255" fmla="*/ 94688 w 108853"/>
              <a:gd name="connsiteY255" fmla="*/ 113923 h 132115"/>
              <a:gd name="connsiteX256" fmla="*/ 95433 w 108853"/>
              <a:gd name="connsiteY256" fmla="*/ 112283 h 132115"/>
              <a:gd name="connsiteX257" fmla="*/ 96924 w 108853"/>
              <a:gd name="connsiteY257" fmla="*/ 111388 h 132115"/>
              <a:gd name="connsiteX258" fmla="*/ 97819 w 108853"/>
              <a:gd name="connsiteY258" fmla="*/ 111090 h 132115"/>
              <a:gd name="connsiteX259" fmla="*/ 101845 w 108853"/>
              <a:gd name="connsiteY259" fmla="*/ 110941 h 132115"/>
              <a:gd name="connsiteX260" fmla="*/ 104231 w 108853"/>
              <a:gd name="connsiteY260" fmla="*/ 107511 h 132115"/>
              <a:gd name="connsiteX261" fmla="*/ 105722 w 108853"/>
              <a:gd name="connsiteY261" fmla="*/ 106468 h 132115"/>
              <a:gd name="connsiteX262" fmla="*/ 107213 w 108853"/>
              <a:gd name="connsiteY262" fmla="*/ 104529 h 132115"/>
              <a:gd name="connsiteX263" fmla="*/ 107959 w 108853"/>
              <a:gd name="connsiteY263" fmla="*/ 103783 h 132115"/>
              <a:gd name="connsiteX264" fmla="*/ 108704 w 108853"/>
              <a:gd name="connsiteY264" fmla="*/ 102292 h 132115"/>
              <a:gd name="connsiteX265" fmla="*/ 108854 w 108853"/>
              <a:gd name="connsiteY265" fmla="*/ 100801 h 132115"/>
              <a:gd name="connsiteX266" fmla="*/ 105871 w 108853"/>
              <a:gd name="connsiteY266" fmla="*/ 98564 h 13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Lst>
            <a:rect l="l" t="t" r="r" b="b"/>
            <a:pathLst>
              <a:path w="108853" h="132115">
                <a:moveTo>
                  <a:pt x="105871" y="98564"/>
                </a:moveTo>
                <a:lnTo>
                  <a:pt x="104827" y="97073"/>
                </a:lnTo>
                <a:lnTo>
                  <a:pt x="103336" y="95284"/>
                </a:lnTo>
                <a:lnTo>
                  <a:pt x="101547" y="93942"/>
                </a:lnTo>
                <a:lnTo>
                  <a:pt x="97819" y="91854"/>
                </a:lnTo>
                <a:lnTo>
                  <a:pt x="96328" y="89767"/>
                </a:lnTo>
                <a:lnTo>
                  <a:pt x="95732" y="86933"/>
                </a:lnTo>
                <a:lnTo>
                  <a:pt x="94688" y="84846"/>
                </a:lnTo>
                <a:lnTo>
                  <a:pt x="93644" y="83504"/>
                </a:lnTo>
                <a:lnTo>
                  <a:pt x="93346" y="82311"/>
                </a:lnTo>
                <a:lnTo>
                  <a:pt x="92898" y="80969"/>
                </a:lnTo>
                <a:lnTo>
                  <a:pt x="92749" y="78285"/>
                </a:lnTo>
                <a:lnTo>
                  <a:pt x="93644" y="74706"/>
                </a:lnTo>
                <a:lnTo>
                  <a:pt x="94240" y="73364"/>
                </a:lnTo>
                <a:lnTo>
                  <a:pt x="95582" y="73066"/>
                </a:lnTo>
                <a:lnTo>
                  <a:pt x="98863" y="71127"/>
                </a:lnTo>
                <a:lnTo>
                  <a:pt x="99012" y="68592"/>
                </a:lnTo>
                <a:lnTo>
                  <a:pt x="99608" y="67101"/>
                </a:lnTo>
                <a:lnTo>
                  <a:pt x="100801" y="66207"/>
                </a:lnTo>
                <a:lnTo>
                  <a:pt x="101696" y="65610"/>
                </a:lnTo>
                <a:lnTo>
                  <a:pt x="101249" y="65312"/>
                </a:lnTo>
                <a:lnTo>
                  <a:pt x="101099" y="63970"/>
                </a:lnTo>
                <a:lnTo>
                  <a:pt x="100205" y="62926"/>
                </a:lnTo>
                <a:lnTo>
                  <a:pt x="98565" y="62330"/>
                </a:lnTo>
                <a:lnTo>
                  <a:pt x="97223" y="60988"/>
                </a:lnTo>
                <a:lnTo>
                  <a:pt x="96179" y="59049"/>
                </a:lnTo>
                <a:lnTo>
                  <a:pt x="96477" y="57111"/>
                </a:lnTo>
                <a:lnTo>
                  <a:pt x="97819" y="55470"/>
                </a:lnTo>
                <a:lnTo>
                  <a:pt x="99459" y="54725"/>
                </a:lnTo>
                <a:lnTo>
                  <a:pt x="101696" y="54874"/>
                </a:lnTo>
                <a:lnTo>
                  <a:pt x="102591" y="54427"/>
                </a:lnTo>
                <a:lnTo>
                  <a:pt x="102143" y="53234"/>
                </a:lnTo>
                <a:lnTo>
                  <a:pt x="100055" y="51743"/>
                </a:lnTo>
                <a:lnTo>
                  <a:pt x="96328" y="49804"/>
                </a:lnTo>
                <a:lnTo>
                  <a:pt x="92451" y="50848"/>
                </a:lnTo>
                <a:lnTo>
                  <a:pt x="88425" y="54725"/>
                </a:lnTo>
                <a:lnTo>
                  <a:pt x="85591" y="55470"/>
                </a:lnTo>
                <a:lnTo>
                  <a:pt x="83951" y="52786"/>
                </a:lnTo>
                <a:lnTo>
                  <a:pt x="80820" y="51146"/>
                </a:lnTo>
                <a:lnTo>
                  <a:pt x="76346" y="50699"/>
                </a:lnTo>
                <a:lnTo>
                  <a:pt x="73662" y="49655"/>
                </a:lnTo>
                <a:lnTo>
                  <a:pt x="72619" y="48164"/>
                </a:lnTo>
                <a:lnTo>
                  <a:pt x="70680" y="46971"/>
                </a:lnTo>
                <a:lnTo>
                  <a:pt x="66356" y="45778"/>
                </a:lnTo>
                <a:lnTo>
                  <a:pt x="66356" y="44585"/>
                </a:lnTo>
                <a:lnTo>
                  <a:pt x="66952" y="44287"/>
                </a:lnTo>
                <a:lnTo>
                  <a:pt x="68443" y="44138"/>
                </a:lnTo>
                <a:lnTo>
                  <a:pt x="70531" y="43989"/>
                </a:lnTo>
                <a:lnTo>
                  <a:pt x="70829" y="43243"/>
                </a:lnTo>
                <a:lnTo>
                  <a:pt x="70829" y="42647"/>
                </a:lnTo>
                <a:lnTo>
                  <a:pt x="69338" y="41901"/>
                </a:lnTo>
                <a:lnTo>
                  <a:pt x="67698" y="41305"/>
                </a:lnTo>
                <a:lnTo>
                  <a:pt x="66803" y="40857"/>
                </a:lnTo>
                <a:lnTo>
                  <a:pt x="66207" y="40261"/>
                </a:lnTo>
                <a:lnTo>
                  <a:pt x="66207" y="39664"/>
                </a:lnTo>
                <a:lnTo>
                  <a:pt x="66654" y="39217"/>
                </a:lnTo>
                <a:lnTo>
                  <a:pt x="67251" y="39217"/>
                </a:lnTo>
                <a:lnTo>
                  <a:pt x="67996" y="38770"/>
                </a:lnTo>
                <a:lnTo>
                  <a:pt x="68295" y="37428"/>
                </a:lnTo>
                <a:lnTo>
                  <a:pt x="69189" y="36235"/>
                </a:lnTo>
                <a:lnTo>
                  <a:pt x="69785" y="35787"/>
                </a:lnTo>
                <a:lnTo>
                  <a:pt x="69785" y="34893"/>
                </a:lnTo>
                <a:lnTo>
                  <a:pt x="69189" y="34147"/>
                </a:lnTo>
                <a:lnTo>
                  <a:pt x="68295" y="33402"/>
                </a:lnTo>
                <a:lnTo>
                  <a:pt x="66952" y="32954"/>
                </a:lnTo>
                <a:lnTo>
                  <a:pt x="62777" y="31761"/>
                </a:lnTo>
                <a:lnTo>
                  <a:pt x="60690" y="29972"/>
                </a:lnTo>
                <a:lnTo>
                  <a:pt x="59496" y="29972"/>
                </a:lnTo>
                <a:lnTo>
                  <a:pt x="57558" y="28928"/>
                </a:lnTo>
                <a:lnTo>
                  <a:pt x="55321" y="27437"/>
                </a:lnTo>
                <a:lnTo>
                  <a:pt x="53532" y="25349"/>
                </a:lnTo>
                <a:lnTo>
                  <a:pt x="51445" y="24007"/>
                </a:lnTo>
                <a:lnTo>
                  <a:pt x="50997" y="23411"/>
                </a:lnTo>
                <a:lnTo>
                  <a:pt x="50848" y="22964"/>
                </a:lnTo>
                <a:lnTo>
                  <a:pt x="51295" y="22367"/>
                </a:lnTo>
                <a:lnTo>
                  <a:pt x="51295" y="21622"/>
                </a:lnTo>
                <a:lnTo>
                  <a:pt x="50699" y="19534"/>
                </a:lnTo>
                <a:lnTo>
                  <a:pt x="50997" y="17446"/>
                </a:lnTo>
                <a:lnTo>
                  <a:pt x="50997" y="15359"/>
                </a:lnTo>
                <a:lnTo>
                  <a:pt x="50997" y="14464"/>
                </a:lnTo>
                <a:lnTo>
                  <a:pt x="50550" y="14166"/>
                </a:lnTo>
                <a:lnTo>
                  <a:pt x="50251" y="14464"/>
                </a:lnTo>
                <a:lnTo>
                  <a:pt x="49655" y="14762"/>
                </a:lnTo>
                <a:lnTo>
                  <a:pt x="49208" y="14911"/>
                </a:lnTo>
                <a:lnTo>
                  <a:pt x="47717" y="13420"/>
                </a:lnTo>
                <a:lnTo>
                  <a:pt x="45778" y="10289"/>
                </a:lnTo>
                <a:lnTo>
                  <a:pt x="44585" y="9245"/>
                </a:lnTo>
                <a:lnTo>
                  <a:pt x="42050" y="7903"/>
                </a:lnTo>
                <a:lnTo>
                  <a:pt x="39962" y="6710"/>
                </a:lnTo>
                <a:lnTo>
                  <a:pt x="38472" y="4175"/>
                </a:lnTo>
                <a:lnTo>
                  <a:pt x="36980" y="2088"/>
                </a:lnTo>
                <a:lnTo>
                  <a:pt x="36086" y="1491"/>
                </a:lnTo>
                <a:lnTo>
                  <a:pt x="34744" y="1044"/>
                </a:lnTo>
                <a:lnTo>
                  <a:pt x="28779" y="298"/>
                </a:lnTo>
                <a:lnTo>
                  <a:pt x="26394" y="895"/>
                </a:lnTo>
                <a:lnTo>
                  <a:pt x="23262" y="596"/>
                </a:lnTo>
                <a:lnTo>
                  <a:pt x="20429" y="0"/>
                </a:lnTo>
                <a:lnTo>
                  <a:pt x="18192" y="596"/>
                </a:lnTo>
                <a:lnTo>
                  <a:pt x="16253" y="2833"/>
                </a:lnTo>
                <a:lnTo>
                  <a:pt x="15359" y="3579"/>
                </a:lnTo>
                <a:lnTo>
                  <a:pt x="14613" y="4175"/>
                </a:lnTo>
                <a:lnTo>
                  <a:pt x="12973" y="4921"/>
                </a:lnTo>
                <a:lnTo>
                  <a:pt x="11482" y="5815"/>
                </a:lnTo>
                <a:lnTo>
                  <a:pt x="9692" y="6412"/>
                </a:lnTo>
                <a:lnTo>
                  <a:pt x="8052" y="6263"/>
                </a:lnTo>
                <a:lnTo>
                  <a:pt x="6561" y="5219"/>
                </a:lnTo>
                <a:lnTo>
                  <a:pt x="5964" y="5517"/>
                </a:lnTo>
                <a:lnTo>
                  <a:pt x="5517" y="6412"/>
                </a:lnTo>
                <a:lnTo>
                  <a:pt x="4623" y="7157"/>
                </a:lnTo>
                <a:lnTo>
                  <a:pt x="2386" y="8201"/>
                </a:lnTo>
                <a:lnTo>
                  <a:pt x="1789" y="8201"/>
                </a:lnTo>
                <a:lnTo>
                  <a:pt x="1640" y="8947"/>
                </a:lnTo>
                <a:lnTo>
                  <a:pt x="1491" y="10438"/>
                </a:lnTo>
                <a:lnTo>
                  <a:pt x="0" y="11482"/>
                </a:lnTo>
                <a:lnTo>
                  <a:pt x="1491" y="13868"/>
                </a:lnTo>
                <a:lnTo>
                  <a:pt x="2833" y="17595"/>
                </a:lnTo>
                <a:lnTo>
                  <a:pt x="2088" y="19534"/>
                </a:lnTo>
                <a:lnTo>
                  <a:pt x="2982" y="20876"/>
                </a:lnTo>
                <a:lnTo>
                  <a:pt x="5666" y="22069"/>
                </a:lnTo>
                <a:lnTo>
                  <a:pt x="5964" y="22367"/>
                </a:lnTo>
                <a:lnTo>
                  <a:pt x="5070" y="22814"/>
                </a:lnTo>
                <a:lnTo>
                  <a:pt x="4474" y="24156"/>
                </a:lnTo>
                <a:lnTo>
                  <a:pt x="4324" y="26393"/>
                </a:lnTo>
                <a:lnTo>
                  <a:pt x="6710" y="28481"/>
                </a:lnTo>
                <a:lnTo>
                  <a:pt x="11482" y="30419"/>
                </a:lnTo>
                <a:lnTo>
                  <a:pt x="12973" y="30867"/>
                </a:lnTo>
                <a:lnTo>
                  <a:pt x="13569" y="31612"/>
                </a:lnTo>
                <a:lnTo>
                  <a:pt x="14315" y="32059"/>
                </a:lnTo>
                <a:lnTo>
                  <a:pt x="14762" y="32656"/>
                </a:lnTo>
                <a:lnTo>
                  <a:pt x="14762" y="33551"/>
                </a:lnTo>
                <a:lnTo>
                  <a:pt x="14464" y="33998"/>
                </a:lnTo>
                <a:lnTo>
                  <a:pt x="12227" y="34296"/>
                </a:lnTo>
                <a:lnTo>
                  <a:pt x="9692" y="34296"/>
                </a:lnTo>
                <a:lnTo>
                  <a:pt x="7903" y="33252"/>
                </a:lnTo>
                <a:lnTo>
                  <a:pt x="7605" y="33998"/>
                </a:lnTo>
                <a:lnTo>
                  <a:pt x="7605" y="34744"/>
                </a:lnTo>
                <a:lnTo>
                  <a:pt x="5816" y="35191"/>
                </a:lnTo>
                <a:lnTo>
                  <a:pt x="6859" y="40857"/>
                </a:lnTo>
                <a:lnTo>
                  <a:pt x="6412" y="42348"/>
                </a:lnTo>
                <a:lnTo>
                  <a:pt x="5816" y="42945"/>
                </a:lnTo>
                <a:lnTo>
                  <a:pt x="5219" y="42647"/>
                </a:lnTo>
                <a:lnTo>
                  <a:pt x="4474" y="42647"/>
                </a:lnTo>
                <a:lnTo>
                  <a:pt x="4175" y="43094"/>
                </a:lnTo>
                <a:lnTo>
                  <a:pt x="4474" y="44287"/>
                </a:lnTo>
                <a:lnTo>
                  <a:pt x="5368" y="44287"/>
                </a:lnTo>
                <a:lnTo>
                  <a:pt x="7754" y="43243"/>
                </a:lnTo>
                <a:lnTo>
                  <a:pt x="10438" y="42796"/>
                </a:lnTo>
                <a:lnTo>
                  <a:pt x="12526" y="43392"/>
                </a:lnTo>
                <a:lnTo>
                  <a:pt x="13420" y="43989"/>
                </a:lnTo>
                <a:lnTo>
                  <a:pt x="13569" y="44734"/>
                </a:lnTo>
                <a:lnTo>
                  <a:pt x="12973" y="47269"/>
                </a:lnTo>
                <a:lnTo>
                  <a:pt x="11929" y="50102"/>
                </a:lnTo>
                <a:lnTo>
                  <a:pt x="10140" y="53085"/>
                </a:lnTo>
                <a:lnTo>
                  <a:pt x="8202" y="55918"/>
                </a:lnTo>
                <a:lnTo>
                  <a:pt x="7754" y="57409"/>
                </a:lnTo>
                <a:lnTo>
                  <a:pt x="7605" y="59646"/>
                </a:lnTo>
                <a:lnTo>
                  <a:pt x="7306" y="61584"/>
                </a:lnTo>
                <a:lnTo>
                  <a:pt x="7605" y="62479"/>
                </a:lnTo>
                <a:lnTo>
                  <a:pt x="8202" y="63523"/>
                </a:lnTo>
                <a:lnTo>
                  <a:pt x="10289" y="64268"/>
                </a:lnTo>
                <a:lnTo>
                  <a:pt x="13122" y="66058"/>
                </a:lnTo>
                <a:lnTo>
                  <a:pt x="15508" y="68443"/>
                </a:lnTo>
                <a:lnTo>
                  <a:pt x="18639" y="71127"/>
                </a:lnTo>
                <a:lnTo>
                  <a:pt x="19534" y="72171"/>
                </a:lnTo>
                <a:lnTo>
                  <a:pt x="19534" y="73215"/>
                </a:lnTo>
                <a:lnTo>
                  <a:pt x="18639" y="74110"/>
                </a:lnTo>
                <a:lnTo>
                  <a:pt x="16105" y="74408"/>
                </a:lnTo>
                <a:lnTo>
                  <a:pt x="13271" y="74110"/>
                </a:lnTo>
                <a:lnTo>
                  <a:pt x="12227" y="73811"/>
                </a:lnTo>
                <a:lnTo>
                  <a:pt x="11333" y="74259"/>
                </a:lnTo>
                <a:lnTo>
                  <a:pt x="10736" y="74855"/>
                </a:lnTo>
                <a:lnTo>
                  <a:pt x="11034" y="75601"/>
                </a:lnTo>
                <a:lnTo>
                  <a:pt x="13868" y="78881"/>
                </a:lnTo>
                <a:lnTo>
                  <a:pt x="17148" y="83504"/>
                </a:lnTo>
                <a:lnTo>
                  <a:pt x="17297" y="85592"/>
                </a:lnTo>
                <a:lnTo>
                  <a:pt x="16850" y="87232"/>
                </a:lnTo>
                <a:lnTo>
                  <a:pt x="16105" y="88276"/>
                </a:lnTo>
                <a:lnTo>
                  <a:pt x="14762" y="88126"/>
                </a:lnTo>
                <a:lnTo>
                  <a:pt x="13719" y="87232"/>
                </a:lnTo>
                <a:lnTo>
                  <a:pt x="12078" y="87232"/>
                </a:lnTo>
                <a:lnTo>
                  <a:pt x="10886" y="87530"/>
                </a:lnTo>
                <a:lnTo>
                  <a:pt x="9394" y="89319"/>
                </a:lnTo>
                <a:lnTo>
                  <a:pt x="9245" y="89618"/>
                </a:lnTo>
                <a:lnTo>
                  <a:pt x="9394" y="90810"/>
                </a:lnTo>
                <a:lnTo>
                  <a:pt x="9991" y="92003"/>
                </a:lnTo>
                <a:lnTo>
                  <a:pt x="12078" y="93196"/>
                </a:lnTo>
                <a:lnTo>
                  <a:pt x="15210" y="95582"/>
                </a:lnTo>
                <a:lnTo>
                  <a:pt x="18789" y="99906"/>
                </a:lnTo>
                <a:lnTo>
                  <a:pt x="20429" y="101249"/>
                </a:lnTo>
                <a:lnTo>
                  <a:pt x="21920" y="101547"/>
                </a:lnTo>
                <a:lnTo>
                  <a:pt x="24753" y="103336"/>
                </a:lnTo>
                <a:lnTo>
                  <a:pt x="26841" y="103783"/>
                </a:lnTo>
                <a:lnTo>
                  <a:pt x="29077" y="104231"/>
                </a:lnTo>
                <a:lnTo>
                  <a:pt x="35042" y="108108"/>
                </a:lnTo>
                <a:lnTo>
                  <a:pt x="37577" y="109152"/>
                </a:lnTo>
                <a:lnTo>
                  <a:pt x="39515" y="110643"/>
                </a:lnTo>
                <a:lnTo>
                  <a:pt x="39664" y="111836"/>
                </a:lnTo>
                <a:lnTo>
                  <a:pt x="39664" y="112730"/>
                </a:lnTo>
                <a:lnTo>
                  <a:pt x="42945" y="111686"/>
                </a:lnTo>
                <a:lnTo>
                  <a:pt x="43392" y="111090"/>
                </a:lnTo>
                <a:lnTo>
                  <a:pt x="42647" y="109450"/>
                </a:lnTo>
                <a:lnTo>
                  <a:pt x="43094" y="108555"/>
                </a:lnTo>
                <a:lnTo>
                  <a:pt x="46971" y="105871"/>
                </a:lnTo>
                <a:lnTo>
                  <a:pt x="47567" y="104678"/>
                </a:lnTo>
                <a:lnTo>
                  <a:pt x="47866" y="103634"/>
                </a:lnTo>
                <a:lnTo>
                  <a:pt x="47269" y="102740"/>
                </a:lnTo>
                <a:lnTo>
                  <a:pt x="46524" y="101099"/>
                </a:lnTo>
                <a:lnTo>
                  <a:pt x="46971" y="100354"/>
                </a:lnTo>
                <a:lnTo>
                  <a:pt x="49059" y="99459"/>
                </a:lnTo>
                <a:lnTo>
                  <a:pt x="50699" y="98415"/>
                </a:lnTo>
                <a:lnTo>
                  <a:pt x="51593" y="98266"/>
                </a:lnTo>
                <a:lnTo>
                  <a:pt x="52190" y="99161"/>
                </a:lnTo>
                <a:lnTo>
                  <a:pt x="52190" y="99906"/>
                </a:lnTo>
                <a:lnTo>
                  <a:pt x="52787" y="101249"/>
                </a:lnTo>
                <a:lnTo>
                  <a:pt x="53979" y="101994"/>
                </a:lnTo>
                <a:lnTo>
                  <a:pt x="56067" y="103187"/>
                </a:lnTo>
                <a:lnTo>
                  <a:pt x="58304" y="103932"/>
                </a:lnTo>
                <a:lnTo>
                  <a:pt x="60242" y="105573"/>
                </a:lnTo>
                <a:lnTo>
                  <a:pt x="62777" y="108406"/>
                </a:lnTo>
                <a:lnTo>
                  <a:pt x="63075" y="109897"/>
                </a:lnTo>
                <a:lnTo>
                  <a:pt x="65312" y="111239"/>
                </a:lnTo>
                <a:lnTo>
                  <a:pt x="67549" y="112581"/>
                </a:lnTo>
                <a:lnTo>
                  <a:pt x="67101" y="115265"/>
                </a:lnTo>
                <a:lnTo>
                  <a:pt x="74259" y="117651"/>
                </a:lnTo>
                <a:lnTo>
                  <a:pt x="75899" y="117502"/>
                </a:lnTo>
                <a:lnTo>
                  <a:pt x="76645" y="117949"/>
                </a:lnTo>
                <a:lnTo>
                  <a:pt x="76645" y="118546"/>
                </a:lnTo>
                <a:lnTo>
                  <a:pt x="76048" y="120484"/>
                </a:lnTo>
                <a:lnTo>
                  <a:pt x="73215" y="126151"/>
                </a:lnTo>
                <a:lnTo>
                  <a:pt x="72917" y="127344"/>
                </a:lnTo>
                <a:lnTo>
                  <a:pt x="70829" y="128536"/>
                </a:lnTo>
                <a:lnTo>
                  <a:pt x="70531" y="129282"/>
                </a:lnTo>
                <a:lnTo>
                  <a:pt x="71128" y="130773"/>
                </a:lnTo>
                <a:lnTo>
                  <a:pt x="71724" y="131966"/>
                </a:lnTo>
                <a:lnTo>
                  <a:pt x="73215" y="132115"/>
                </a:lnTo>
                <a:lnTo>
                  <a:pt x="76346" y="131220"/>
                </a:lnTo>
                <a:lnTo>
                  <a:pt x="78285" y="130027"/>
                </a:lnTo>
                <a:lnTo>
                  <a:pt x="79329" y="129878"/>
                </a:lnTo>
                <a:lnTo>
                  <a:pt x="80671" y="129431"/>
                </a:lnTo>
                <a:lnTo>
                  <a:pt x="82609" y="129580"/>
                </a:lnTo>
                <a:lnTo>
                  <a:pt x="84548" y="130027"/>
                </a:lnTo>
                <a:lnTo>
                  <a:pt x="87083" y="129431"/>
                </a:lnTo>
                <a:lnTo>
                  <a:pt x="89469" y="128238"/>
                </a:lnTo>
                <a:lnTo>
                  <a:pt x="90512" y="128536"/>
                </a:lnTo>
                <a:lnTo>
                  <a:pt x="91556" y="129431"/>
                </a:lnTo>
                <a:lnTo>
                  <a:pt x="92302" y="129729"/>
                </a:lnTo>
                <a:lnTo>
                  <a:pt x="94240" y="129282"/>
                </a:lnTo>
                <a:lnTo>
                  <a:pt x="94986" y="128238"/>
                </a:lnTo>
                <a:lnTo>
                  <a:pt x="96924" y="125554"/>
                </a:lnTo>
                <a:lnTo>
                  <a:pt x="97223" y="124212"/>
                </a:lnTo>
                <a:lnTo>
                  <a:pt x="96924" y="123467"/>
                </a:lnTo>
                <a:lnTo>
                  <a:pt x="95582" y="122124"/>
                </a:lnTo>
                <a:lnTo>
                  <a:pt x="94688" y="119291"/>
                </a:lnTo>
                <a:lnTo>
                  <a:pt x="95433" y="116607"/>
                </a:lnTo>
                <a:lnTo>
                  <a:pt x="95433" y="115265"/>
                </a:lnTo>
                <a:lnTo>
                  <a:pt x="94688" y="113923"/>
                </a:lnTo>
                <a:lnTo>
                  <a:pt x="95433" y="112283"/>
                </a:lnTo>
                <a:lnTo>
                  <a:pt x="96924" y="111388"/>
                </a:lnTo>
                <a:lnTo>
                  <a:pt x="97819" y="111090"/>
                </a:lnTo>
                <a:lnTo>
                  <a:pt x="101845" y="110941"/>
                </a:lnTo>
                <a:lnTo>
                  <a:pt x="104231" y="107511"/>
                </a:lnTo>
                <a:lnTo>
                  <a:pt x="105722" y="106468"/>
                </a:lnTo>
                <a:lnTo>
                  <a:pt x="107213" y="104529"/>
                </a:lnTo>
                <a:lnTo>
                  <a:pt x="107959" y="103783"/>
                </a:lnTo>
                <a:lnTo>
                  <a:pt x="108704" y="102292"/>
                </a:lnTo>
                <a:lnTo>
                  <a:pt x="108854" y="100801"/>
                </a:lnTo>
                <a:lnTo>
                  <a:pt x="105871" y="9856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59" name="Senegal__">
            <a:extLst>
              <a:ext uri="{FF2B5EF4-FFF2-40B4-BE49-F238E27FC236}">
                <a16:creationId xmlns:a16="http://schemas.microsoft.com/office/drawing/2014/main" id="{C7115FDF-589E-FC10-6D82-4123AF4498AC}"/>
              </a:ext>
            </a:extLst>
          </p:cNvPr>
          <p:cNvSpPr/>
          <p:nvPr/>
        </p:nvSpPr>
        <p:spPr>
          <a:xfrm>
            <a:off x="5540402" y="3690785"/>
            <a:ext cx="161937" cy="130291"/>
          </a:xfrm>
          <a:custGeom>
            <a:avLst/>
            <a:gdLst>
              <a:gd name="connsiteX0" fmla="*/ 160149 w 161937"/>
              <a:gd name="connsiteY0" fmla="*/ 115713 h 121378"/>
              <a:gd name="connsiteX1" fmla="*/ 160149 w 161937"/>
              <a:gd name="connsiteY1" fmla="*/ 114967 h 121378"/>
              <a:gd name="connsiteX2" fmla="*/ 160298 w 161937"/>
              <a:gd name="connsiteY2" fmla="*/ 113029 h 121378"/>
              <a:gd name="connsiteX3" fmla="*/ 161043 w 161937"/>
              <a:gd name="connsiteY3" fmla="*/ 108853 h 121378"/>
              <a:gd name="connsiteX4" fmla="*/ 161043 w 161937"/>
              <a:gd name="connsiteY4" fmla="*/ 107362 h 121378"/>
              <a:gd name="connsiteX5" fmla="*/ 161640 w 161937"/>
              <a:gd name="connsiteY5" fmla="*/ 104231 h 121378"/>
              <a:gd name="connsiteX6" fmla="*/ 160596 w 161937"/>
              <a:gd name="connsiteY6" fmla="*/ 102889 h 121378"/>
              <a:gd name="connsiteX7" fmla="*/ 160298 w 161937"/>
              <a:gd name="connsiteY7" fmla="*/ 101845 h 121378"/>
              <a:gd name="connsiteX8" fmla="*/ 158955 w 161937"/>
              <a:gd name="connsiteY8" fmla="*/ 100205 h 121378"/>
              <a:gd name="connsiteX9" fmla="*/ 157465 w 161937"/>
              <a:gd name="connsiteY9" fmla="*/ 97968 h 121378"/>
              <a:gd name="connsiteX10" fmla="*/ 157166 w 161937"/>
              <a:gd name="connsiteY10" fmla="*/ 96179 h 121378"/>
              <a:gd name="connsiteX11" fmla="*/ 156719 w 161937"/>
              <a:gd name="connsiteY11" fmla="*/ 94687 h 121378"/>
              <a:gd name="connsiteX12" fmla="*/ 155227 w 161937"/>
              <a:gd name="connsiteY12" fmla="*/ 92451 h 121378"/>
              <a:gd name="connsiteX13" fmla="*/ 154184 w 161937"/>
              <a:gd name="connsiteY13" fmla="*/ 92003 h 121378"/>
              <a:gd name="connsiteX14" fmla="*/ 151947 w 161937"/>
              <a:gd name="connsiteY14" fmla="*/ 91705 h 121378"/>
              <a:gd name="connsiteX15" fmla="*/ 151649 w 161937"/>
              <a:gd name="connsiteY15" fmla="*/ 92451 h 121378"/>
              <a:gd name="connsiteX16" fmla="*/ 150754 w 161937"/>
              <a:gd name="connsiteY16" fmla="*/ 93644 h 121378"/>
              <a:gd name="connsiteX17" fmla="*/ 150009 w 161937"/>
              <a:gd name="connsiteY17" fmla="*/ 93942 h 121378"/>
              <a:gd name="connsiteX18" fmla="*/ 148816 w 161937"/>
              <a:gd name="connsiteY18" fmla="*/ 92600 h 121378"/>
              <a:gd name="connsiteX19" fmla="*/ 148368 w 161937"/>
              <a:gd name="connsiteY19" fmla="*/ 91407 h 121378"/>
              <a:gd name="connsiteX20" fmla="*/ 148368 w 161937"/>
              <a:gd name="connsiteY20" fmla="*/ 90363 h 121378"/>
              <a:gd name="connsiteX21" fmla="*/ 146728 w 161937"/>
              <a:gd name="connsiteY21" fmla="*/ 88425 h 121378"/>
              <a:gd name="connsiteX22" fmla="*/ 144193 w 161937"/>
              <a:gd name="connsiteY22" fmla="*/ 85144 h 121378"/>
              <a:gd name="connsiteX23" fmla="*/ 144491 w 161937"/>
              <a:gd name="connsiteY23" fmla="*/ 82311 h 121378"/>
              <a:gd name="connsiteX24" fmla="*/ 146132 w 161937"/>
              <a:gd name="connsiteY24" fmla="*/ 80820 h 121378"/>
              <a:gd name="connsiteX25" fmla="*/ 146579 w 161937"/>
              <a:gd name="connsiteY25" fmla="*/ 79627 h 121378"/>
              <a:gd name="connsiteX26" fmla="*/ 146728 w 161937"/>
              <a:gd name="connsiteY26" fmla="*/ 78434 h 121378"/>
              <a:gd name="connsiteX27" fmla="*/ 145982 w 161937"/>
              <a:gd name="connsiteY27" fmla="*/ 76794 h 121378"/>
              <a:gd name="connsiteX28" fmla="*/ 145088 w 161937"/>
              <a:gd name="connsiteY28" fmla="*/ 75601 h 121378"/>
              <a:gd name="connsiteX29" fmla="*/ 145386 w 161937"/>
              <a:gd name="connsiteY29" fmla="*/ 72917 h 121378"/>
              <a:gd name="connsiteX30" fmla="*/ 145088 w 161937"/>
              <a:gd name="connsiteY30" fmla="*/ 69189 h 121378"/>
              <a:gd name="connsiteX31" fmla="*/ 143895 w 161937"/>
              <a:gd name="connsiteY31" fmla="*/ 67250 h 121378"/>
              <a:gd name="connsiteX32" fmla="*/ 142702 w 161937"/>
              <a:gd name="connsiteY32" fmla="*/ 65908 h 121378"/>
              <a:gd name="connsiteX33" fmla="*/ 141062 w 161937"/>
              <a:gd name="connsiteY33" fmla="*/ 64417 h 121378"/>
              <a:gd name="connsiteX34" fmla="*/ 139571 w 161937"/>
              <a:gd name="connsiteY34" fmla="*/ 62181 h 121378"/>
              <a:gd name="connsiteX35" fmla="*/ 140167 w 161937"/>
              <a:gd name="connsiteY35" fmla="*/ 59049 h 121378"/>
              <a:gd name="connsiteX36" fmla="*/ 140763 w 161937"/>
              <a:gd name="connsiteY36" fmla="*/ 56812 h 121378"/>
              <a:gd name="connsiteX37" fmla="*/ 138229 w 161937"/>
              <a:gd name="connsiteY37" fmla="*/ 52339 h 121378"/>
              <a:gd name="connsiteX38" fmla="*/ 137632 w 161937"/>
              <a:gd name="connsiteY38" fmla="*/ 52190 h 121378"/>
              <a:gd name="connsiteX39" fmla="*/ 134948 w 161937"/>
              <a:gd name="connsiteY39" fmla="*/ 50102 h 121378"/>
              <a:gd name="connsiteX40" fmla="*/ 133606 w 161937"/>
              <a:gd name="connsiteY40" fmla="*/ 47716 h 121378"/>
              <a:gd name="connsiteX41" fmla="*/ 131370 w 161937"/>
              <a:gd name="connsiteY41" fmla="*/ 45927 h 121378"/>
              <a:gd name="connsiteX42" fmla="*/ 128238 w 161937"/>
              <a:gd name="connsiteY42" fmla="*/ 44734 h 121378"/>
              <a:gd name="connsiteX43" fmla="*/ 126300 w 161937"/>
              <a:gd name="connsiteY43" fmla="*/ 43392 h 121378"/>
              <a:gd name="connsiteX44" fmla="*/ 125405 w 161937"/>
              <a:gd name="connsiteY44" fmla="*/ 41752 h 121378"/>
              <a:gd name="connsiteX45" fmla="*/ 124212 w 161937"/>
              <a:gd name="connsiteY45" fmla="*/ 40708 h 121378"/>
              <a:gd name="connsiteX46" fmla="*/ 123019 w 161937"/>
              <a:gd name="connsiteY46" fmla="*/ 40261 h 121378"/>
              <a:gd name="connsiteX47" fmla="*/ 122870 w 161937"/>
              <a:gd name="connsiteY47" fmla="*/ 39664 h 121378"/>
              <a:gd name="connsiteX48" fmla="*/ 123168 w 161937"/>
              <a:gd name="connsiteY48" fmla="*/ 38919 h 121378"/>
              <a:gd name="connsiteX49" fmla="*/ 122870 w 161937"/>
              <a:gd name="connsiteY49" fmla="*/ 37577 h 121378"/>
              <a:gd name="connsiteX50" fmla="*/ 121081 w 161937"/>
              <a:gd name="connsiteY50" fmla="*/ 34296 h 121378"/>
              <a:gd name="connsiteX51" fmla="*/ 119440 w 161937"/>
              <a:gd name="connsiteY51" fmla="*/ 32954 h 121378"/>
              <a:gd name="connsiteX52" fmla="*/ 118098 w 161937"/>
              <a:gd name="connsiteY52" fmla="*/ 33103 h 121378"/>
              <a:gd name="connsiteX53" fmla="*/ 117204 w 161937"/>
              <a:gd name="connsiteY53" fmla="*/ 32805 h 121378"/>
              <a:gd name="connsiteX54" fmla="*/ 116756 w 161937"/>
              <a:gd name="connsiteY54" fmla="*/ 32059 h 121378"/>
              <a:gd name="connsiteX55" fmla="*/ 116607 w 161937"/>
              <a:gd name="connsiteY55" fmla="*/ 31016 h 121378"/>
              <a:gd name="connsiteX56" fmla="*/ 115563 w 161937"/>
              <a:gd name="connsiteY56" fmla="*/ 30121 h 121378"/>
              <a:gd name="connsiteX57" fmla="*/ 113923 w 161937"/>
              <a:gd name="connsiteY57" fmla="*/ 29823 h 121378"/>
              <a:gd name="connsiteX58" fmla="*/ 112581 w 161937"/>
              <a:gd name="connsiteY58" fmla="*/ 27437 h 121378"/>
              <a:gd name="connsiteX59" fmla="*/ 111537 w 161937"/>
              <a:gd name="connsiteY59" fmla="*/ 23113 h 121378"/>
              <a:gd name="connsiteX60" fmla="*/ 110195 w 161937"/>
              <a:gd name="connsiteY60" fmla="*/ 19832 h 121378"/>
              <a:gd name="connsiteX61" fmla="*/ 108555 w 161937"/>
              <a:gd name="connsiteY61" fmla="*/ 17446 h 121378"/>
              <a:gd name="connsiteX62" fmla="*/ 107362 w 161937"/>
              <a:gd name="connsiteY62" fmla="*/ 16552 h 121378"/>
              <a:gd name="connsiteX63" fmla="*/ 106467 w 161937"/>
              <a:gd name="connsiteY63" fmla="*/ 16402 h 121378"/>
              <a:gd name="connsiteX64" fmla="*/ 106169 w 161937"/>
              <a:gd name="connsiteY64" fmla="*/ 15955 h 121378"/>
              <a:gd name="connsiteX65" fmla="*/ 106020 w 161937"/>
              <a:gd name="connsiteY65" fmla="*/ 15209 h 121378"/>
              <a:gd name="connsiteX66" fmla="*/ 104678 w 161937"/>
              <a:gd name="connsiteY66" fmla="*/ 15060 h 121378"/>
              <a:gd name="connsiteX67" fmla="*/ 102889 w 161937"/>
              <a:gd name="connsiteY67" fmla="*/ 15806 h 121378"/>
              <a:gd name="connsiteX68" fmla="*/ 101248 w 161937"/>
              <a:gd name="connsiteY68" fmla="*/ 15508 h 121378"/>
              <a:gd name="connsiteX69" fmla="*/ 100503 w 161937"/>
              <a:gd name="connsiteY69" fmla="*/ 14315 h 121378"/>
              <a:gd name="connsiteX70" fmla="*/ 99459 w 161937"/>
              <a:gd name="connsiteY70" fmla="*/ 14166 h 121378"/>
              <a:gd name="connsiteX71" fmla="*/ 97968 w 161937"/>
              <a:gd name="connsiteY71" fmla="*/ 15209 h 121378"/>
              <a:gd name="connsiteX72" fmla="*/ 96477 w 161937"/>
              <a:gd name="connsiteY72" fmla="*/ 14911 h 121378"/>
              <a:gd name="connsiteX73" fmla="*/ 94836 w 161937"/>
              <a:gd name="connsiteY73" fmla="*/ 13420 h 121378"/>
              <a:gd name="connsiteX74" fmla="*/ 93793 w 161937"/>
              <a:gd name="connsiteY74" fmla="*/ 11780 h 121378"/>
              <a:gd name="connsiteX75" fmla="*/ 93644 w 161937"/>
              <a:gd name="connsiteY75" fmla="*/ 10289 h 121378"/>
              <a:gd name="connsiteX76" fmla="*/ 90810 w 161937"/>
              <a:gd name="connsiteY76" fmla="*/ 7306 h 121378"/>
              <a:gd name="connsiteX77" fmla="*/ 85144 w 161937"/>
              <a:gd name="connsiteY77" fmla="*/ 2833 h 121378"/>
              <a:gd name="connsiteX78" fmla="*/ 79030 w 161937"/>
              <a:gd name="connsiteY78" fmla="*/ 596 h 121378"/>
              <a:gd name="connsiteX79" fmla="*/ 72320 w 161937"/>
              <a:gd name="connsiteY79" fmla="*/ 895 h 121378"/>
              <a:gd name="connsiteX80" fmla="*/ 68592 w 161937"/>
              <a:gd name="connsiteY80" fmla="*/ 746 h 121378"/>
              <a:gd name="connsiteX81" fmla="*/ 67698 w 161937"/>
              <a:gd name="connsiteY81" fmla="*/ 0 h 121378"/>
              <a:gd name="connsiteX82" fmla="*/ 66952 w 161937"/>
              <a:gd name="connsiteY82" fmla="*/ 149 h 121378"/>
              <a:gd name="connsiteX83" fmla="*/ 66057 w 161937"/>
              <a:gd name="connsiteY83" fmla="*/ 895 h 121378"/>
              <a:gd name="connsiteX84" fmla="*/ 65163 w 161937"/>
              <a:gd name="connsiteY84" fmla="*/ 1044 h 121378"/>
              <a:gd name="connsiteX85" fmla="*/ 64268 w 161937"/>
              <a:gd name="connsiteY85" fmla="*/ 596 h 121378"/>
              <a:gd name="connsiteX86" fmla="*/ 63672 w 161937"/>
              <a:gd name="connsiteY86" fmla="*/ 1044 h 121378"/>
              <a:gd name="connsiteX87" fmla="*/ 63522 w 161937"/>
              <a:gd name="connsiteY87" fmla="*/ 2088 h 121378"/>
              <a:gd name="connsiteX88" fmla="*/ 61136 w 161937"/>
              <a:gd name="connsiteY88" fmla="*/ 2684 h 121378"/>
              <a:gd name="connsiteX89" fmla="*/ 56663 w 161937"/>
              <a:gd name="connsiteY89" fmla="*/ 2684 h 121378"/>
              <a:gd name="connsiteX90" fmla="*/ 53085 w 161937"/>
              <a:gd name="connsiteY90" fmla="*/ 3430 h 121378"/>
              <a:gd name="connsiteX91" fmla="*/ 50400 w 161937"/>
              <a:gd name="connsiteY91" fmla="*/ 4921 h 121378"/>
              <a:gd name="connsiteX92" fmla="*/ 46524 w 161937"/>
              <a:gd name="connsiteY92" fmla="*/ 5517 h 121378"/>
              <a:gd name="connsiteX93" fmla="*/ 41454 w 161937"/>
              <a:gd name="connsiteY93" fmla="*/ 5219 h 121378"/>
              <a:gd name="connsiteX94" fmla="*/ 38471 w 161937"/>
              <a:gd name="connsiteY94" fmla="*/ 4772 h 121378"/>
              <a:gd name="connsiteX95" fmla="*/ 37427 w 161937"/>
              <a:gd name="connsiteY95" fmla="*/ 3877 h 121378"/>
              <a:gd name="connsiteX96" fmla="*/ 35936 w 161937"/>
              <a:gd name="connsiteY96" fmla="*/ 3728 h 121378"/>
              <a:gd name="connsiteX97" fmla="*/ 34147 w 161937"/>
              <a:gd name="connsiteY97" fmla="*/ 4175 h 121378"/>
              <a:gd name="connsiteX98" fmla="*/ 32358 w 161937"/>
              <a:gd name="connsiteY98" fmla="*/ 6412 h 121378"/>
              <a:gd name="connsiteX99" fmla="*/ 30866 w 161937"/>
              <a:gd name="connsiteY99" fmla="*/ 10438 h 121378"/>
              <a:gd name="connsiteX100" fmla="*/ 29674 w 161937"/>
              <a:gd name="connsiteY100" fmla="*/ 12824 h 121378"/>
              <a:gd name="connsiteX101" fmla="*/ 28779 w 161937"/>
              <a:gd name="connsiteY101" fmla="*/ 13271 h 121378"/>
              <a:gd name="connsiteX102" fmla="*/ 27735 w 161937"/>
              <a:gd name="connsiteY102" fmla="*/ 16402 h 121378"/>
              <a:gd name="connsiteX103" fmla="*/ 27138 w 161937"/>
              <a:gd name="connsiteY103" fmla="*/ 21323 h 121378"/>
              <a:gd name="connsiteX104" fmla="*/ 26244 w 161937"/>
              <a:gd name="connsiteY104" fmla="*/ 23560 h 121378"/>
              <a:gd name="connsiteX105" fmla="*/ 25349 w 161937"/>
              <a:gd name="connsiteY105" fmla="*/ 26542 h 121378"/>
              <a:gd name="connsiteX106" fmla="*/ 18192 w 161937"/>
              <a:gd name="connsiteY106" fmla="*/ 38770 h 121378"/>
              <a:gd name="connsiteX107" fmla="*/ 10140 w 161937"/>
              <a:gd name="connsiteY107" fmla="*/ 49208 h 121378"/>
              <a:gd name="connsiteX108" fmla="*/ 3281 w 161937"/>
              <a:gd name="connsiteY108" fmla="*/ 52786 h 121378"/>
              <a:gd name="connsiteX109" fmla="*/ 0 w 161937"/>
              <a:gd name="connsiteY109" fmla="*/ 53830 h 121378"/>
              <a:gd name="connsiteX110" fmla="*/ 2385 w 161937"/>
              <a:gd name="connsiteY110" fmla="*/ 56812 h 121378"/>
              <a:gd name="connsiteX111" fmla="*/ 2982 w 161937"/>
              <a:gd name="connsiteY111" fmla="*/ 54725 h 121378"/>
              <a:gd name="connsiteX112" fmla="*/ 4921 w 161937"/>
              <a:gd name="connsiteY112" fmla="*/ 54576 h 121378"/>
              <a:gd name="connsiteX113" fmla="*/ 7157 w 161937"/>
              <a:gd name="connsiteY113" fmla="*/ 55321 h 121378"/>
              <a:gd name="connsiteX114" fmla="*/ 9692 w 161937"/>
              <a:gd name="connsiteY114" fmla="*/ 57111 h 121378"/>
              <a:gd name="connsiteX115" fmla="*/ 11929 w 161937"/>
              <a:gd name="connsiteY115" fmla="*/ 61435 h 121378"/>
              <a:gd name="connsiteX116" fmla="*/ 14762 w 161937"/>
              <a:gd name="connsiteY116" fmla="*/ 63672 h 121378"/>
              <a:gd name="connsiteX117" fmla="*/ 17148 w 161937"/>
              <a:gd name="connsiteY117" fmla="*/ 69040 h 121378"/>
              <a:gd name="connsiteX118" fmla="*/ 19385 w 161937"/>
              <a:gd name="connsiteY118" fmla="*/ 72320 h 121378"/>
              <a:gd name="connsiteX119" fmla="*/ 19534 w 161937"/>
              <a:gd name="connsiteY119" fmla="*/ 74706 h 121378"/>
              <a:gd name="connsiteX120" fmla="*/ 20876 w 161937"/>
              <a:gd name="connsiteY120" fmla="*/ 74706 h 121378"/>
              <a:gd name="connsiteX121" fmla="*/ 22814 w 161937"/>
              <a:gd name="connsiteY121" fmla="*/ 73961 h 121378"/>
              <a:gd name="connsiteX122" fmla="*/ 24156 w 161937"/>
              <a:gd name="connsiteY122" fmla="*/ 73811 h 121378"/>
              <a:gd name="connsiteX123" fmla="*/ 23560 w 161937"/>
              <a:gd name="connsiteY123" fmla="*/ 74706 h 121378"/>
              <a:gd name="connsiteX124" fmla="*/ 21025 w 161937"/>
              <a:gd name="connsiteY124" fmla="*/ 76048 h 121378"/>
              <a:gd name="connsiteX125" fmla="*/ 20130 w 161937"/>
              <a:gd name="connsiteY125" fmla="*/ 77539 h 121378"/>
              <a:gd name="connsiteX126" fmla="*/ 20727 w 161937"/>
              <a:gd name="connsiteY126" fmla="*/ 79329 h 121378"/>
              <a:gd name="connsiteX127" fmla="*/ 23262 w 161937"/>
              <a:gd name="connsiteY127" fmla="*/ 81267 h 121378"/>
              <a:gd name="connsiteX128" fmla="*/ 24902 w 161937"/>
              <a:gd name="connsiteY128" fmla="*/ 83504 h 121378"/>
              <a:gd name="connsiteX129" fmla="*/ 25498 w 161937"/>
              <a:gd name="connsiteY129" fmla="*/ 86337 h 121378"/>
              <a:gd name="connsiteX130" fmla="*/ 32208 w 161937"/>
              <a:gd name="connsiteY130" fmla="*/ 86039 h 121378"/>
              <a:gd name="connsiteX131" fmla="*/ 40261 w 161937"/>
              <a:gd name="connsiteY131" fmla="*/ 86188 h 121378"/>
              <a:gd name="connsiteX132" fmla="*/ 49058 w 161937"/>
              <a:gd name="connsiteY132" fmla="*/ 86337 h 121378"/>
              <a:gd name="connsiteX133" fmla="*/ 53233 w 161937"/>
              <a:gd name="connsiteY133" fmla="*/ 86337 h 121378"/>
              <a:gd name="connsiteX134" fmla="*/ 55470 w 161937"/>
              <a:gd name="connsiteY134" fmla="*/ 82460 h 121378"/>
              <a:gd name="connsiteX135" fmla="*/ 59646 w 161937"/>
              <a:gd name="connsiteY135" fmla="*/ 80820 h 121378"/>
              <a:gd name="connsiteX136" fmla="*/ 63821 w 161937"/>
              <a:gd name="connsiteY136" fmla="*/ 80074 h 121378"/>
              <a:gd name="connsiteX137" fmla="*/ 66057 w 161937"/>
              <a:gd name="connsiteY137" fmla="*/ 80223 h 121378"/>
              <a:gd name="connsiteX138" fmla="*/ 68443 w 161937"/>
              <a:gd name="connsiteY138" fmla="*/ 80820 h 121378"/>
              <a:gd name="connsiteX139" fmla="*/ 72917 w 161937"/>
              <a:gd name="connsiteY139" fmla="*/ 84100 h 121378"/>
              <a:gd name="connsiteX140" fmla="*/ 75601 w 161937"/>
              <a:gd name="connsiteY140" fmla="*/ 84846 h 121378"/>
              <a:gd name="connsiteX141" fmla="*/ 77986 w 161937"/>
              <a:gd name="connsiteY141" fmla="*/ 85591 h 121378"/>
              <a:gd name="connsiteX142" fmla="*/ 79627 w 161937"/>
              <a:gd name="connsiteY142" fmla="*/ 87083 h 121378"/>
              <a:gd name="connsiteX143" fmla="*/ 82311 w 161937"/>
              <a:gd name="connsiteY143" fmla="*/ 88723 h 121378"/>
              <a:gd name="connsiteX144" fmla="*/ 84398 w 161937"/>
              <a:gd name="connsiteY144" fmla="*/ 89170 h 121378"/>
              <a:gd name="connsiteX145" fmla="*/ 85741 w 161937"/>
              <a:gd name="connsiteY145" fmla="*/ 88872 h 121378"/>
              <a:gd name="connsiteX146" fmla="*/ 87828 w 161937"/>
              <a:gd name="connsiteY146" fmla="*/ 88276 h 121378"/>
              <a:gd name="connsiteX147" fmla="*/ 89170 w 161937"/>
              <a:gd name="connsiteY147" fmla="*/ 87828 h 121378"/>
              <a:gd name="connsiteX148" fmla="*/ 93644 w 161937"/>
              <a:gd name="connsiteY148" fmla="*/ 87530 h 121378"/>
              <a:gd name="connsiteX149" fmla="*/ 96924 w 161937"/>
              <a:gd name="connsiteY149" fmla="*/ 89469 h 121378"/>
              <a:gd name="connsiteX150" fmla="*/ 97520 w 161937"/>
              <a:gd name="connsiteY150" fmla="*/ 91407 h 121378"/>
              <a:gd name="connsiteX151" fmla="*/ 97073 w 161937"/>
              <a:gd name="connsiteY151" fmla="*/ 93345 h 121378"/>
              <a:gd name="connsiteX152" fmla="*/ 92600 w 161937"/>
              <a:gd name="connsiteY152" fmla="*/ 94389 h 121378"/>
              <a:gd name="connsiteX153" fmla="*/ 86486 w 161937"/>
              <a:gd name="connsiteY153" fmla="*/ 96179 h 121378"/>
              <a:gd name="connsiteX154" fmla="*/ 81416 w 161937"/>
              <a:gd name="connsiteY154" fmla="*/ 95284 h 121378"/>
              <a:gd name="connsiteX155" fmla="*/ 75302 w 161937"/>
              <a:gd name="connsiteY155" fmla="*/ 92898 h 121378"/>
              <a:gd name="connsiteX156" fmla="*/ 71724 w 161937"/>
              <a:gd name="connsiteY156" fmla="*/ 91258 h 121378"/>
              <a:gd name="connsiteX157" fmla="*/ 70233 w 161937"/>
              <a:gd name="connsiteY157" fmla="*/ 90661 h 121378"/>
              <a:gd name="connsiteX158" fmla="*/ 67996 w 161937"/>
              <a:gd name="connsiteY158" fmla="*/ 89618 h 121378"/>
              <a:gd name="connsiteX159" fmla="*/ 66057 w 161937"/>
              <a:gd name="connsiteY159" fmla="*/ 88425 h 121378"/>
              <a:gd name="connsiteX160" fmla="*/ 64119 w 161937"/>
              <a:gd name="connsiteY160" fmla="*/ 87679 h 121378"/>
              <a:gd name="connsiteX161" fmla="*/ 62777 w 161937"/>
              <a:gd name="connsiteY161" fmla="*/ 87232 h 121378"/>
              <a:gd name="connsiteX162" fmla="*/ 61584 w 161937"/>
              <a:gd name="connsiteY162" fmla="*/ 87828 h 121378"/>
              <a:gd name="connsiteX163" fmla="*/ 61136 w 161937"/>
              <a:gd name="connsiteY163" fmla="*/ 89170 h 121378"/>
              <a:gd name="connsiteX164" fmla="*/ 60242 w 161937"/>
              <a:gd name="connsiteY164" fmla="*/ 90810 h 121378"/>
              <a:gd name="connsiteX165" fmla="*/ 59198 w 161937"/>
              <a:gd name="connsiteY165" fmla="*/ 91705 h 121378"/>
              <a:gd name="connsiteX166" fmla="*/ 53979 w 161937"/>
              <a:gd name="connsiteY166" fmla="*/ 92302 h 121378"/>
              <a:gd name="connsiteX167" fmla="*/ 49357 w 161937"/>
              <a:gd name="connsiteY167" fmla="*/ 92749 h 121378"/>
              <a:gd name="connsiteX168" fmla="*/ 46971 w 161937"/>
              <a:gd name="connsiteY168" fmla="*/ 93345 h 121378"/>
              <a:gd name="connsiteX169" fmla="*/ 45182 w 161937"/>
              <a:gd name="connsiteY169" fmla="*/ 93644 h 121378"/>
              <a:gd name="connsiteX170" fmla="*/ 44734 w 161937"/>
              <a:gd name="connsiteY170" fmla="*/ 98415 h 121378"/>
              <a:gd name="connsiteX171" fmla="*/ 39515 w 161937"/>
              <a:gd name="connsiteY171" fmla="*/ 98266 h 121378"/>
              <a:gd name="connsiteX172" fmla="*/ 34296 w 161937"/>
              <a:gd name="connsiteY172" fmla="*/ 98266 h 121378"/>
              <a:gd name="connsiteX173" fmla="*/ 29077 w 161937"/>
              <a:gd name="connsiteY173" fmla="*/ 98266 h 121378"/>
              <a:gd name="connsiteX174" fmla="*/ 23262 w 161937"/>
              <a:gd name="connsiteY174" fmla="*/ 98415 h 121378"/>
              <a:gd name="connsiteX175" fmla="*/ 21771 w 161937"/>
              <a:gd name="connsiteY175" fmla="*/ 99310 h 121378"/>
              <a:gd name="connsiteX176" fmla="*/ 20279 w 161937"/>
              <a:gd name="connsiteY176" fmla="*/ 100950 h 121378"/>
              <a:gd name="connsiteX177" fmla="*/ 20429 w 161937"/>
              <a:gd name="connsiteY177" fmla="*/ 103187 h 121378"/>
              <a:gd name="connsiteX178" fmla="*/ 20130 w 161937"/>
              <a:gd name="connsiteY178" fmla="*/ 105871 h 121378"/>
              <a:gd name="connsiteX179" fmla="*/ 20429 w 161937"/>
              <a:gd name="connsiteY179" fmla="*/ 110941 h 121378"/>
              <a:gd name="connsiteX180" fmla="*/ 19832 w 161937"/>
              <a:gd name="connsiteY180" fmla="*/ 111836 h 121378"/>
              <a:gd name="connsiteX181" fmla="*/ 20130 w 161937"/>
              <a:gd name="connsiteY181" fmla="*/ 113029 h 121378"/>
              <a:gd name="connsiteX182" fmla="*/ 20727 w 161937"/>
              <a:gd name="connsiteY182" fmla="*/ 114221 h 121378"/>
              <a:gd name="connsiteX183" fmla="*/ 21920 w 161937"/>
              <a:gd name="connsiteY183" fmla="*/ 113625 h 121378"/>
              <a:gd name="connsiteX184" fmla="*/ 22665 w 161937"/>
              <a:gd name="connsiteY184" fmla="*/ 113178 h 121378"/>
              <a:gd name="connsiteX185" fmla="*/ 23560 w 161937"/>
              <a:gd name="connsiteY185" fmla="*/ 111388 h 121378"/>
              <a:gd name="connsiteX186" fmla="*/ 24604 w 161937"/>
              <a:gd name="connsiteY186" fmla="*/ 110643 h 121378"/>
              <a:gd name="connsiteX187" fmla="*/ 25946 w 161937"/>
              <a:gd name="connsiteY187" fmla="*/ 111985 h 121378"/>
              <a:gd name="connsiteX188" fmla="*/ 28332 w 161937"/>
              <a:gd name="connsiteY188" fmla="*/ 113029 h 121378"/>
              <a:gd name="connsiteX189" fmla="*/ 28779 w 161937"/>
              <a:gd name="connsiteY189" fmla="*/ 113476 h 121378"/>
              <a:gd name="connsiteX190" fmla="*/ 28480 w 161937"/>
              <a:gd name="connsiteY190" fmla="*/ 114371 h 121378"/>
              <a:gd name="connsiteX191" fmla="*/ 27586 w 161937"/>
              <a:gd name="connsiteY191" fmla="*/ 114221 h 121378"/>
              <a:gd name="connsiteX192" fmla="*/ 25796 w 161937"/>
              <a:gd name="connsiteY192" fmla="*/ 113625 h 121378"/>
              <a:gd name="connsiteX193" fmla="*/ 22516 w 161937"/>
              <a:gd name="connsiteY193" fmla="*/ 114967 h 121378"/>
              <a:gd name="connsiteX194" fmla="*/ 20279 w 161937"/>
              <a:gd name="connsiteY194" fmla="*/ 115862 h 121378"/>
              <a:gd name="connsiteX195" fmla="*/ 19683 w 161937"/>
              <a:gd name="connsiteY195" fmla="*/ 117353 h 121378"/>
              <a:gd name="connsiteX196" fmla="*/ 20727 w 161937"/>
              <a:gd name="connsiteY196" fmla="*/ 119291 h 121378"/>
              <a:gd name="connsiteX197" fmla="*/ 21621 w 161937"/>
              <a:gd name="connsiteY197" fmla="*/ 120633 h 121378"/>
              <a:gd name="connsiteX198" fmla="*/ 23113 w 161937"/>
              <a:gd name="connsiteY198" fmla="*/ 120335 h 121378"/>
              <a:gd name="connsiteX199" fmla="*/ 26691 w 161937"/>
              <a:gd name="connsiteY199" fmla="*/ 120782 h 121378"/>
              <a:gd name="connsiteX200" fmla="*/ 29376 w 161937"/>
              <a:gd name="connsiteY200" fmla="*/ 120186 h 121378"/>
              <a:gd name="connsiteX201" fmla="*/ 31314 w 161937"/>
              <a:gd name="connsiteY201" fmla="*/ 119291 h 121378"/>
              <a:gd name="connsiteX202" fmla="*/ 33998 w 161937"/>
              <a:gd name="connsiteY202" fmla="*/ 118098 h 121378"/>
              <a:gd name="connsiteX203" fmla="*/ 36533 w 161937"/>
              <a:gd name="connsiteY203" fmla="*/ 117800 h 121378"/>
              <a:gd name="connsiteX204" fmla="*/ 44585 w 161937"/>
              <a:gd name="connsiteY204" fmla="*/ 118247 h 121378"/>
              <a:gd name="connsiteX205" fmla="*/ 51593 w 161937"/>
              <a:gd name="connsiteY205" fmla="*/ 116756 h 121378"/>
              <a:gd name="connsiteX206" fmla="*/ 56663 w 161937"/>
              <a:gd name="connsiteY206" fmla="*/ 114072 h 121378"/>
              <a:gd name="connsiteX207" fmla="*/ 61584 w 161937"/>
              <a:gd name="connsiteY207" fmla="*/ 111537 h 121378"/>
              <a:gd name="connsiteX208" fmla="*/ 67698 w 161937"/>
              <a:gd name="connsiteY208" fmla="*/ 111537 h 121378"/>
              <a:gd name="connsiteX209" fmla="*/ 74408 w 161937"/>
              <a:gd name="connsiteY209" fmla="*/ 111686 h 121378"/>
              <a:gd name="connsiteX210" fmla="*/ 83802 w 161937"/>
              <a:gd name="connsiteY210" fmla="*/ 111686 h 121378"/>
              <a:gd name="connsiteX211" fmla="*/ 91258 w 161937"/>
              <a:gd name="connsiteY211" fmla="*/ 111686 h 121378"/>
              <a:gd name="connsiteX212" fmla="*/ 100055 w 161937"/>
              <a:gd name="connsiteY212" fmla="*/ 111686 h 121378"/>
              <a:gd name="connsiteX213" fmla="*/ 108704 w 161937"/>
              <a:gd name="connsiteY213" fmla="*/ 112134 h 121378"/>
              <a:gd name="connsiteX214" fmla="*/ 109450 w 161937"/>
              <a:gd name="connsiteY214" fmla="*/ 112283 h 121378"/>
              <a:gd name="connsiteX215" fmla="*/ 113326 w 161937"/>
              <a:gd name="connsiteY215" fmla="*/ 112730 h 121378"/>
              <a:gd name="connsiteX216" fmla="*/ 115712 w 161937"/>
              <a:gd name="connsiteY216" fmla="*/ 112730 h 121378"/>
              <a:gd name="connsiteX217" fmla="*/ 117204 w 161937"/>
              <a:gd name="connsiteY217" fmla="*/ 112879 h 121378"/>
              <a:gd name="connsiteX218" fmla="*/ 117800 w 161937"/>
              <a:gd name="connsiteY218" fmla="*/ 113327 h 121378"/>
              <a:gd name="connsiteX219" fmla="*/ 117651 w 161937"/>
              <a:gd name="connsiteY219" fmla="*/ 114371 h 121378"/>
              <a:gd name="connsiteX220" fmla="*/ 117204 w 161937"/>
              <a:gd name="connsiteY220" fmla="*/ 115563 h 121378"/>
              <a:gd name="connsiteX221" fmla="*/ 117651 w 161937"/>
              <a:gd name="connsiteY221" fmla="*/ 116905 h 121378"/>
              <a:gd name="connsiteX222" fmla="*/ 118993 w 161937"/>
              <a:gd name="connsiteY222" fmla="*/ 117204 h 121378"/>
              <a:gd name="connsiteX223" fmla="*/ 119739 w 161937"/>
              <a:gd name="connsiteY223" fmla="*/ 116756 h 121378"/>
              <a:gd name="connsiteX224" fmla="*/ 120335 w 161937"/>
              <a:gd name="connsiteY224" fmla="*/ 116160 h 121378"/>
              <a:gd name="connsiteX225" fmla="*/ 121081 w 161937"/>
              <a:gd name="connsiteY225" fmla="*/ 115713 h 121378"/>
              <a:gd name="connsiteX226" fmla="*/ 122273 w 161937"/>
              <a:gd name="connsiteY226" fmla="*/ 116011 h 121378"/>
              <a:gd name="connsiteX227" fmla="*/ 124659 w 161937"/>
              <a:gd name="connsiteY227" fmla="*/ 117949 h 121378"/>
              <a:gd name="connsiteX228" fmla="*/ 126896 w 161937"/>
              <a:gd name="connsiteY228" fmla="*/ 118397 h 121378"/>
              <a:gd name="connsiteX229" fmla="*/ 129282 w 161937"/>
              <a:gd name="connsiteY229" fmla="*/ 119440 h 121378"/>
              <a:gd name="connsiteX230" fmla="*/ 131518 w 161937"/>
              <a:gd name="connsiteY230" fmla="*/ 120037 h 121378"/>
              <a:gd name="connsiteX231" fmla="*/ 133606 w 161937"/>
              <a:gd name="connsiteY231" fmla="*/ 119888 h 121378"/>
              <a:gd name="connsiteX232" fmla="*/ 135097 w 161937"/>
              <a:gd name="connsiteY232" fmla="*/ 120932 h 121378"/>
              <a:gd name="connsiteX233" fmla="*/ 137931 w 161937"/>
              <a:gd name="connsiteY233" fmla="*/ 121379 h 121378"/>
              <a:gd name="connsiteX234" fmla="*/ 141658 w 161937"/>
              <a:gd name="connsiteY234" fmla="*/ 120037 h 121378"/>
              <a:gd name="connsiteX235" fmla="*/ 144491 w 161937"/>
              <a:gd name="connsiteY235" fmla="*/ 119440 h 121378"/>
              <a:gd name="connsiteX236" fmla="*/ 148518 w 161937"/>
              <a:gd name="connsiteY236" fmla="*/ 119291 h 121378"/>
              <a:gd name="connsiteX237" fmla="*/ 150754 w 161937"/>
              <a:gd name="connsiteY237" fmla="*/ 119739 h 121378"/>
              <a:gd name="connsiteX238" fmla="*/ 156868 w 161937"/>
              <a:gd name="connsiteY238" fmla="*/ 118546 h 121378"/>
              <a:gd name="connsiteX239" fmla="*/ 159999 w 161937"/>
              <a:gd name="connsiteY239" fmla="*/ 118844 h 121378"/>
              <a:gd name="connsiteX240" fmla="*/ 161640 w 161937"/>
              <a:gd name="connsiteY240" fmla="*/ 119142 h 121378"/>
              <a:gd name="connsiteX241" fmla="*/ 161938 w 161937"/>
              <a:gd name="connsiteY241" fmla="*/ 117204 h 121378"/>
              <a:gd name="connsiteX242" fmla="*/ 160149 w 161937"/>
              <a:gd name="connsiteY242" fmla="*/ 115713 h 121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161937" h="121378">
                <a:moveTo>
                  <a:pt x="160149" y="115713"/>
                </a:moveTo>
                <a:lnTo>
                  <a:pt x="160149" y="114967"/>
                </a:lnTo>
                <a:lnTo>
                  <a:pt x="160298" y="113029"/>
                </a:lnTo>
                <a:lnTo>
                  <a:pt x="161043" y="108853"/>
                </a:lnTo>
                <a:lnTo>
                  <a:pt x="161043" y="107362"/>
                </a:lnTo>
                <a:lnTo>
                  <a:pt x="161640" y="104231"/>
                </a:lnTo>
                <a:lnTo>
                  <a:pt x="160596" y="102889"/>
                </a:lnTo>
                <a:lnTo>
                  <a:pt x="160298" y="101845"/>
                </a:lnTo>
                <a:lnTo>
                  <a:pt x="158955" y="100205"/>
                </a:lnTo>
                <a:lnTo>
                  <a:pt x="157465" y="97968"/>
                </a:lnTo>
                <a:lnTo>
                  <a:pt x="157166" y="96179"/>
                </a:lnTo>
                <a:lnTo>
                  <a:pt x="156719" y="94687"/>
                </a:lnTo>
                <a:lnTo>
                  <a:pt x="155227" y="92451"/>
                </a:lnTo>
                <a:lnTo>
                  <a:pt x="154184" y="92003"/>
                </a:lnTo>
                <a:lnTo>
                  <a:pt x="151947" y="91705"/>
                </a:lnTo>
                <a:lnTo>
                  <a:pt x="151649" y="92451"/>
                </a:lnTo>
                <a:lnTo>
                  <a:pt x="150754" y="93644"/>
                </a:lnTo>
                <a:lnTo>
                  <a:pt x="150009" y="93942"/>
                </a:lnTo>
                <a:lnTo>
                  <a:pt x="148816" y="92600"/>
                </a:lnTo>
                <a:lnTo>
                  <a:pt x="148368" y="91407"/>
                </a:lnTo>
                <a:lnTo>
                  <a:pt x="148368" y="90363"/>
                </a:lnTo>
                <a:lnTo>
                  <a:pt x="146728" y="88425"/>
                </a:lnTo>
                <a:lnTo>
                  <a:pt x="144193" y="85144"/>
                </a:lnTo>
                <a:lnTo>
                  <a:pt x="144491" y="82311"/>
                </a:lnTo>
                <a:lnTo>
                  <a:pt x="146132" y="80820"/>
                </a:lnTo>
                <a:lnTo>
                  <a:pt x="146579" y="79627"/>
                </a:lnTo>
                <a:lnTo>
                  <a:pt x="146728" y="78434"/>
                </a:lnTo>
                <a:lnTo>
                  <a:pt x="145982" y="76794"/>
                </a:lnTo>
                <a:lnTo>
                  <a:pt x="145088" y="75601"/>
                </a:lnTo>
                <a:lnTo>
                  <a:pt x="145386" y="72917"/>
                </a:lnTo>
                <a:lnTo>
                  <a:pt x="145088" y="69189"/>
                </a:lnTo>
                <a:lnTo>
                  <a:pt x="143895" y="67250"/>
                </a:lnTo>
                <a:lnTo>
                  <a:pt x="142702" y="65908"/>
                </a:lnTo>
                <a:lnTo>
                  <a:pt x="141062" y="64417"/>
                </a:lnTo>
                <a:lnTo>
                  <a:pt x="139571" y="62181"/>
                </a:lnTo>
                <a:lnTo>
                  <a:pt x="140167" y="59049"/>
                </a:lnTo>
                <a:lnTo>
                  <a:pt x="140763" y="56812"/>
                </a:lnTo>
                <a:lnTo>
                  <a:pt x="138229" y="52339"/>
                </a:lnTo>
                <a:lnTo>
                  <a:pt x="137632" y="52190"/>
                </a:lnTo>
                <a:lnTo>
                  <a:pt x="134948" y="50102"/>
                </a:lnTo>
                <a:lnTo>
                  <a:pt x="133606" y="47716"/>
                </a:lnTo>
                <a:lnTo>
                  <a:pt x="131370" y="45927"/>
                </a:lnTo>
                <a:lnTo>
                  <a:pt x="128238" y="44734"/>
                </a:lnTo>
                <a:lnTo>
                  <a:pt x="126300" y="43392"/>
                </a:lnTo>
                <a:lnTo>
                  <a:pt x="125405" y="41752"/>
                </a:lnTo>
                <a:lnTo>
                  <a:pt x="124212" y="40708"/>
                </a:lnTo>
                <a:lnTo>
                  <a:pt x="123019" y="40261"/>
                </a:lnTo>
                <a:lnTo>
                  <a:pt x="122870" y="39664"/>
                </a:lnTo>
                <a:lnTo>
                  <a:pt x="123168" y="38919"/>
                </a:lnTo>
                <a:lnTo>
                  <a:pt x="122870" y="37577"/>
                </a:lnTo>
                <a:lnTo>
                  <a:pt x="121081" y="34296"/>
                </a:lnTo>
                <a:lnTo>
                  <a:pt x="119440" y="32954"/>
                </a:lnTo>
                <a:lnTo>
                  <a:pt x="118098" y="33103"/>
                </a:lnTo>
                <a:lnTo>
                  <a:pt x="117204" y="32805"/>
                </a:lnTo>
                <a:lnTo>
                  <a:pt x="116756" y="32059"/>
                </a:lnTo>
                <a:lnTo>
                  <a:pt x="116607" y="31016"/>
                </a:lnTo>
                <a:lnTo>
                  <a:pt x="115563" y="30121"/>
                </a:lnTo>
                <a:lnTo>
                  <a:pt x="113923" y="29823"/>
                </a:lnTo>
                <a:lnTo>
                  <a:pt x="112581" y="27437"/>
                </a:lnTo>
                <a:lnTo>
                  <a:pt x="111537" y="23113"/>
                </a:lnTo>
                <a:lnTo>
                  <a:pt x="110195" y="19832"/>
                </a:lnTo>
                <a:lnTo>
                  <a:pt x="108555" y="17446"/>
                </a:lnTo>
                <a:lnTo>
                  <a:pt x="107362" y="16552"/>
                </a:lnTo>
                <a:lnTo>
                  <a:pt x="106467" y="16402"/>
                </a:lnTo>
                <a:lnTo>
                  <a:pt x="106169" y="15955"/>
                </a:lnTo>
                <a:lnTo>
                  <a:pt x="106020" y="15209"/>
                </a:lnTo>
                <a:lnTo>
                  <a:pt x="104678" y="15060"/>
                </a:lnTo>
                <a:lnTo>
                  <a:pt x="102889" y="15806"/>
                </a:lnTo>
                <a:lnTo>
                  <a:pt x="101248" y="15508"/>
                </a:lnTo>
                <a:lnTo>
                  <a:pt x="100503" y="14315"/>
                </a:lnTo>
                <a:lnTo>
                  <a:pt x="99459" y="14166"/>
                </a:lnTo>
                <a:lnTo>
                  <a:pt x="97968" y="15209"/>
                </a:lnTo>
                <a:lnTo>
                  <a:pt x="96477" y="14911"/>
                </a:lnTo>
                <a:lnTo>
                  <a:pt x="94836" y="13420"/>
                </a:lnTo>
                <a:lnTo>
                  <a:pt x="93793" y="11780"/>
                </a:lnTo>
                <a:lnTo>
                  <a:pt x="93644" y="10289"/>
                </a:lnTo>
                <a:lnTo>
                  <a:pt x="90810" y="7306"/>
                </a:lnTo>
                <a:lnTo>
                  <a:pt x="85144" y="2833"/>
                </a:lnTo>
                <a:lnTo>
                  <a:pt x="79030" y="596"/>
                </a:lnTo>
                <a:lnTo>
                  <a:pt x="72320" y="895"/>
                </a:lnTo>
                <a:lnTo>
                  <a:pt x="68592" y="746"/>
                </a:lnTo>
                <a:lnTo>
                  <a:pt x="67698" y="0"/>
                </a:lnTo>
                <a:lnTo>
                  <a:pt x="66952" y="149"/>
                </a:lnTo>
                <a:lnTo>
                  <a:pt x="66057" y="895"/>
                </a:lnTo>
                <a:lnTo>
                  <a:pt x="65163" y="1044"/>
                </a:lnTo>
                <a:lnTo>
                  <a:pt x="64268" y="596"/>
                </a:lnTo>
                <a:lnTo>
                  <a:pt x="63672" y="1044"/>
                </a:lnTo>
                <a:lnTo>
                  <a:pt x="63522" y="2088"/>
                </a:lnTo>
                <a:lnTo>
                  <a:pt x="61136" y="2684"/>
                </a:lnTo>
                <a:lnTo>
                  <a:pt x="56663" y="2684"/>
                </a:lnTo>
                <a:lnTo>
                  <a:pt x="53085" y="3430"/>
                </a:lnTo>
                <a:lnTo>
                  <a:pt x="50400" y="4921"/>
                </a:lnTo>
                <a:lnTo>
                  <a:pt x="46524" y="5517"/>
                </a:lnTo>
                <a:lnTo>
                  <a:pt x="41454" y="5219"/>
                </a:lnTo>
                <a:lnTo>
                  <a:pt x="38471" y="4772"/>
                </a:lnTo>
                <a:lnTo>
                  <a:pt x="37427" y="3877"/>
                </a:lnTo>
                <a:lnTo>
                  <a:pt x="35936" y="3728"/>
                </a:lnTo>
                <a:lnTo>
                  <a:pt x="34147" y="4175"/>
                </a:lnTo>
                <a:lnTo>
                  <a:pt x="32358" y="6412"/>
                </a:lnTo>
                <a:lnTo>
                  <a:pt x="30866" y="10438"/>
                </a:lnTo>
                <a:lnTo>
                  <a:pt x="29674" y="12824"/>
                </a:lnTo>
                <a:lnTo>
                  <a:pt x="28779" y="13271"/>
                </a:lnTo>
                <a:lnTo>
                  <a:pt x="27735" y="16402"/>
                </a:lnTo>
                <a:lnTo>
                  <a:pt x="27138" y="21323"/>
                </a:lnTo>
                <a:lnTo>
                  <a:pt x="26244" y="23560"/>
                </a:lnTo>
                <a:lnTo>
                  <a:pt x="25349" y="26542"/>
                </a:lnTo>
                <a:lnTo>
                  <a:pt x="18192" y="38770"/>
                </a:lnTo>
                <a:lnTo>
                  <a:pt x="10140" y="49208"/>
                </a:lnTo>
                <a:lnTo>
                  <a:pt x="3281" y="52786"/>
                </a:lnTo>
                <a:lnTo>
                  <a:pt x="0" y="53830"/>
                </a:lnTo>
                <a:lnTo>
                  <a:pt x="2385" y="56812"/>
                </a:lnTo>
                <a:lnTo>
                  <a:pt x="2982" y="54725"/>
                </a:lnTo>
                <a:lnTo>
                  <a:pt x="4921" y="54576"/>
                </a:lnTo>
                <a:lnTo>
                  <a:pt x="7157" y="55321"/>
                </a:lnTo>
                <a:lnTo>
                  <a:pt x="9692" y="57111"/>
                </a:lnTo>
                <a:lnTo>
                  <a:pt x="11929" y="61435"/>
                </a:lnTo>
                <a:lnTo>
                  <a:pt x="14762" y="63672"/>
                </a:lnTo>
                <a:lnTo>
                  <a:pt x="17148" y="69040"/>
                </a:lnTo>
                <a:lnTo>
                  <a:pt x="19385" y="72320"/>
                </a:lnTo>
                <a:lnTo>
                  <a:pt x="19534" y="74706"/>
                </a:lnTo>
                <a:lnTo>
                  <a:pt x="20876" y="74706"/>
                </a:lnTo>
                <a:lnTo>
                  <a:pt x="22814" y="73961"/>
                </a:lnTo>
                <a:lnTo>
                  <a:pt x="24156" y="73811"/>
                </a:lnTo>
                <a:lnTo>
                  <a:pt x="23560" y="74706"/>
                </a:lnTo>
                <a:lnTo>
                  <a:pt x="21025" y="76048"/>
                </a:lnTo>
                <a:lnTo>
                  <a:pt x="20130" y="77539"/>
                </a:lnTo>
                <a:lnTo>
                  <a:pt x="20727" y="79329"/>
                </a:lnTo>
                <a:lnTo>
                  <a:pt x="23262" y="81267"/>
                </a:lnTo>
                <a:lnTo>
                  <a:pt x="24902" y="83504"/>
                </a:lnTo>
                <a:lnTo>
                  <a:pt x="25498" y="86337"/>
                </a:lnTo>
                <a:lnTo>
                  <a:pt x="32208" y="86039"/>
                </a:lnTo>
                <a:lnTo>
                  <a:pt x="40261" y="86188"/>
                </a:lnTo>
                <a:lnTo>
                  <a:pt x="49058" y="86337"/>
                </a:lnTo>
                <a:lnTo>
                  <a:pt x="53233" y="86337"/>
                </a:lnTo>
                <a:lnTo>
                  <a:pt x="55470" y="82460"/>
                </a:lnTo>
                <a:lnTo>
                  <a:pt x="59646" y="80820"/>
                </a:lnTo>
                <a:lnTo>
                  <a:pt x="63821" y="80074"/>
                </a:lnTo>
                <a:lnTo>
                  <a:pt x="66057" y="80223"/>
                </a:lnTo>
                <a:lnTo>
                  <a:pt x="68443" y="80820"/>
                </a:lnTo>
                <a:lnTo>
                  <a:pt x="72917" y="84100"/>
                </a:lnTo>
                <a:lnTo>
                  <a:pt x="75601" y="84846"/>
                </a:lnTo>
                <a:lnTo>
                  <a:pt x="77986" y="85591"/>
                </a:lnTo>
                <a:lnTo>
                  <a:pt x="79627" y="87083"/>
                </a:lnTo>
                <a:lnTo>
                  <a:pt x="82311" y="88723"/>
                </a:lnTo>
                <a:lnTo>
                  <a:pt x="84398" y="89170"/>
                </a:lnTo>
                <a:lnTo>
                  <a:pt x="85741" y="88872"/>
                </a:lnTo>
                <a:lnTo>
                  <a:pt x="87828" y="88276"/>
                </a:lnTo>
                <a:lnTo>
                  <a:pt x="89170" y="87828"/>
                </a:lnTo>
                <a:lnTo>
                  <a:pt x="93644" y="87530"/>
                </a:lnTo>
                <a:lnTo>
                  <a:pt x="96924" y="89469"/>
                </a:lnTo>
                <a:lnTo>
                  <a:pt x="97520" y="91407"/>
                </a:lnTo>
                <a:lnTo>
                  <a:pt x="97073" y="93345"/>
                </a:lnTo>
                <a:lnTo>
                  <a:pt x="92600" y="94389"/>
                </a:lnTo>
                <a:lnTo>
                  <a:pt x="86486" y="96179"/>
                </a:lnTo>
                <a:lnTo>
                  <a:pt x="81416" y="95284"/>
                </a:lnTo>
                <a:lnTo>
                  <a:pt x="75302" y="92898"/>
                </a:lnTo>
                <a:lnTo>
                  <a:pt x="71724" y="91258"/>
                </a:lnTo>
                <a:lnTo>
                  <a:pt x="70233" y="90661"/>
                </a:lnTo>
                <a:lnTo>
                  <a:pt x="67996" y="89618"/>
                </a:lnTo>
                <a:lnTo>
                  <a:pt x="66057" y="88425"/>
                </a:lnTo>
                <a:lnTo>
                  <a:pt x="64119" y="87679"/>
                </a:lnTo>
                <a:lnTo>
                  <a:pt x="62777" y="87232"/>
                </a:lnTo>
                <a:lnTo>
                  <a:pt x="61584" y="87828"/>
                </a:lnTo>
                <a:lnTo>
                  <a:pt x="61136" y="89170"/>
                </a:lnTo>
                <a:lnTo>
                  <a:pt x="60242" y="90810"/>
                </a:lnTo>
                <a:lnTo>
                  <a:pt x="59198" y="91705"/>
                </a:lnTo>
                <a:lnTo>
                  <a:pt x="53979" y="92302"/>
                </a:lnTo>
                <a:lnTo>
                  <a:pt x="49357" y="92749"/>
                </a:lnTo>
                <a:lnTo>
                  <a:pt x="46971" y="93345"/>
                </a:lnTo>
                <a:lnTo>
                  <a:pt x="45182" y="93644"/>
                </a:lnTo>
                <a:lnTo>
                  <a:pt x="44734" y="98415"/>
                </a:lnTo>
                <a:lnTo>
                  <a:pt x="39515" y="98266"/>
                </a:lnTo>
                <a:lnTo>
                  <a:pt x="34296" y="98266"/>
                </a:lnTo>
                <a:lnTo>
                  <a:pt x="29077" y="98266"/>
                </a:lnTo>
                <a:lnTo>
                  <a:pt x="23262" y="98415"/>
                </a:lnTo>
                <a:lnTo>
                  <a:pt x="21771" y="99310"/>
                </a:lnTo>
                <a:lnTo>
                  <a:pt x="20279" y="100950"/>
                </a:lnTo>
                <a:lnTo>
                  <a:pt x="20429" y="103187"/>
                </a:lnTo>
                <a:lnTo>
                  <a:pt x="20130" y="105871"/>
                </a:lnTo>
                <a:lnTo>
                  <a:pt x="20429" y="110941"/>
                </a:lnTo>
                <a:lnTo>
                  <a:pt x="19832" y="111836"/>
                </a:lnTo>
                <a:lnTo>
                  <a:pt x="20130" y="113029"/>
                </a:lnTo>
                <a:lnTo>
                  <a:pt x="20727" y="114221"/>
                </a:lnTo>
                <a:lnTo>
                  <a:pt x="21920" y="113625"/>
                </a:lnTo>
                <a:lnTo>
                  <a:pt x="22665" y="113178"/>
                </a:lnTo>
                <a:lnTo>
                  <a:pt x="23560" y="111388"/>
                </a:lnTo>
                <a:lnTo>
                  <a:pt x="24604" y="110643"/>
                </a:lnTo>
                <a:lnTo>
                  <a:pt x="25946" y="111985"/>
                </a:lnTo>
                <a:lnTo>
                  <a:pt x="28332" y="113029"/>
                </a:lnTo>
                <a:lnTo>
                  <a:pt x="28779" y="113476"/>
                </a:lnTo>
                <a:lnTo>
                  <a:pt x="28480" y="114371"/>
                </a:lnTo>
                <a:lnTo>
                  <a:pt x="27586" y="114221"/>
                </a:lnTo>
                <a:lnTo>
                  <a:pt x="25796" y="113625"/>
                </a:lnTo>
                <a:lnTo>
                  <a:pt x="22516" y="114967"/>
                </a:lnTo>
                <a:lnTo>
                  <a:pt x="20279" y="115862"/>
                </a:lnTo>
                <a:lnTo>
                  <a:pt x="19683" y="117353"/>
                </a:lnTo>
                <a:lnTo>
                  <a:pt x="20727" y="119291"/>
                </a:lnTo>
                <a:lnTo>
                  <a:pt x="21621" y="120633"/>
                </a:lnTo>
                <a:lnTo>
                  <a:pt x="23113" y="120335"/>
                </a:lnTo>
                <a:lnTo>
                  <a:pt x="26691" y="120782"/>
                </a:lnTo>
                <a:lnTo>
                  <a:pt x="29376" y="120186"/>
                </a:lnTo>
                <a:lnTo>
                  <a:pt x="31314" y="119291"/>
                </a:lnTo>
                <a:lnTo>
                  <a:pt x="33998" y="118098"/>
                </a:lnTo>
                <a:lnTo>
                  <a:pt x="36533" y="117800"/>
                </a:lnTo>
                <a:lnTo>
                  <a:pt x="44585" y="118247"/>
                </a:lnTo>
                <a:lnTo>
                  <a:pt x="51593" y="116756"/>
                </a:lnTo>
                <a:lnTo>
                  <a:pt x="56663" y="114072"/>
                </a:lnTo>
                <a:lnTo>
                  <a:pt x="61584" y="111537"/>
                </a:lnTo>
                <a:lnTo>
                  <a:pt x="67698" y="111537"/>
                </a:lnTo>
                <a:lnTo>
                  <a:pt x="74408" y="111686"/>
                </a:lnTo>
                <a:lnTo>
                  <a:pt x="83802" y="111686"/>
                </a:lnTo>
                <a:lnTo>
                  <a:pt x="91258" y="111686"/>
                </a:lnTo>
                <a:lnTo>
                  <a:pt x="100055" y="111686"/>
                </a:lnTo>
                <a:lnTo>
                  <a:pt x="108704" y="112134"/>
                </a:lnTo>
                <a:lnTo>
                  <a:pt x="109450" y="112283"/>
                </a:lnTo>
                <a:lnTo>
                  <a:pt x="113326" y="112730"/>
                </a:lnTo>
                <a:lnTo>
                  <a:pt x="115712" y="112730"/>
                </a:lnTo>
                <a:lnTo>
                  <a:pt x="117204" y="112879"/>
                </a:lnTo>
                <a:lnTo>
                  <a:pt x="117800" y="113327"/>
                </a:lnTo>
                <a:lnTo>
                  <a:pt x="117651" y="114371"/>
                </a:lnTo>
                <a:lnTo>
                  <a:pt x="117204" y="115563"/>
                </a:lnTo>
                <a:lnTo>
                  <a:pt x="117651" y="116905"/>
                </a:lnTo>
                <a:lnTo>
                  <a:pt x="118993" y="117204"/>
                </a:lnTo>
                <a:lnTo>
                  <a:pt x="119739" y="116756"/>
                </a:lnTo>
                <a:lnTo>
                  <a:pt x="120335" y="116160"/>
                </a:lnTo>
                <a:lnTo>
                  <a:pt x="121081" y="115713"/>
                </a:lnTo>
                <a:lnTo>
                  <a:pt x="122273" y="116011"/>
                </a:lnTo>
                <a:lnTo>
                  <a:pt x="124659" y="117949"/>
                </a:lnTo>
                <a:lnTo>
                  <a:pt x="126896" y="118397"/>
                </a:lnTo>
                <a:lnTo>
                  <a:pt x="129282" y="119440"/>
                </a:lnTo>
                <a:lnTo>
                  <a:pt x="131518" y="120037"/>
                </a:lnTo>
                <a:lnTo>
                  <a:pt x="133606" y="119888"/>
                </a:lnTo>
                <a:lnTo>
                  <a:pt x="135097" y="120932"/>
                </a:lnTo>
                <a:lnTo>
                  <a:pt x="137931" y="121379"/>
                </a:lnTo>
                <a:lnTo>
                  <a:pt x="141658" y="120037"/>
                </a:lnTo>
                <a:lnTo>
                  <a:pt x="144491" y="119440"/>
                </a:lnTo>
                <a:lnTo>
                  <a:pt x="148518" y="119291"/>
                </a:lnTo>
                <a:lnTo>
                  <a:pt x="150754" y="119739"/>
                </a:lnTo>
                <a:lnTo>
                  <a:pt x="156868" y="118546"/>
                </a:lnTo>
                <a:lnTo>
                  <a:pt x="159999" y="118844"/>
                </a:lnTo>
                <a:lnTo>
                  <a:pt x="161640" y="119142"/>
                </a:lnTo>
                <a:lnTo>
                  <a:pt x="161938" y="117204"/>
                </a:lnTo>
                <a:lnTo>
                  <a:pt x="160149" y="11571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60" name="Saudi Arabia__">
            <a:extLst>
              <a:ext uri="{FF2B5EF4-FFF2-40B4-BE49-F238E27FC236}">
                <a16:creationId xmlns:a16="http://schemas.microsoft.com/office/drawing/2014/main" id="{FBA09CC3-5BD6-4F1F-9AC4-F7A054B38BEE}"/>
              </a:ext>
            </a:extLst>
          </p:cNvPr>
          <p:cNvSpPr/>
          <p:nvPr/>
        </p:nvSpPr>
        <p:spPr>
          <a:xfrm>
            <a:off x="6912252" y="3207393"/>
            <a:ext cx="552915" cy="491235"/>
          </a:xfrm>
          <a:custGeom>
            <a:avLst/>
            <a:gdLst>
              <a:gd name="connsiteX0" fmla="*/ 56812 w 552915"/>
              <a:gd name="connsiteY0" fmla="*/ 196532 h 457631"/>
              <a:gd name="connsiteX1" fmla="*/ 52637 w 552915"/>
              <a:gd name="connsiteY1" fmla="*/ 194743 h 457631"/>
              <a:gd name="connsiteX2" fmla="*/ 51743 w 552915"/>
              <a:gd name="connsiteY2" fmla="*/ 193997 h 457631"/>
              <a:gd name="connsiteX3" fmla="*/ 51146 w 552915"/>
              <a:gd name="connsiteY3" fmla="*/ 192805 h 457631"/>
              <a:gd name="connsiteX4" fmla="*/ 50400 w 552915"/>
              <a:gd name="connsiteY4" fmla="*/ 194146 h 457631"/>
              <a:gd name="connsiteX5" fmla="*/ 51146 w 552915"/>
              <a:gd name="connsiteY5" fmla="*/ 195488 h 457631"/>
              <a:gd name="connsiteX6" fmla="*/ 56216 w 552915"/>
              <a:gd name="connsiteY6" fmla="*/ 197427 h 457631"/>
              <a:gd name="connsiteX7" fmla="*/ 57260 w 552915"/>
              <a:gd name="connsiteY7" fmla="*/ 198471 h 457631"/>
              <a:gd name="connsiteX8" fmla="*/ 58303 w 552915"/>
              <a:gd name="connsiteY8" fmla="*/ 199962 h 457631"/>
              <a:gd name="connsiteX9" fmla="*/ 60093 w 552915"/>
              <a:gd name="connsiteY9" fmla="*/ 201900 h 457631"/>
              <a:gd name="connsiteX10" fmla="*/ 60838 w 552915"/>
              <a:gd name="connsiteY10" fmla="*/ 201900 h 457631"/>
              <a:gd name="connsiteX11" fmla="*/ 62180 w 552915"/>
              <a:gd name="connsiteY11" fmla="*/ 201006 h 457631"/>
              <a:gd name="connsiteX12" fmla="*/ 61435 w 552915"/>
              <a:gd name="connsiteY12" fmla="*/ 200708 h 457631"/>
              <a:gd name="connsiteX13" fmla="*/ 56812 w 552915"/>
              <a:gd name="connsiteY13" fmla="*/ 196831 h 457631"/>
              <a:gd name="connsiteX14" fmla="*/ 51593 w 552915"/>
              <a:gd name="connsiteY14" fmla="*/ 189077 h 457631"/>
              <a:gd name="connsiteX15" fmla="*/ 51593 w 552915"/>
              <a:gd name="connsiteY15" fmla="*/ 191313 h 457631"/>
              <a:gd name="connsiteX16" fmla="*/ 52637 w 552915"/>
              <a:gd name="connsiteY16" fmla="*/ 192357 h 457631"/>
              <a:gd name="connsiteX17" fmla="*/ 52935 w 552915"/>
              <a:gd name="connsiteY17" fmla="*/ 191910 h 457631"/>
              <a:gd name="connsiteX18" fmla="*/ 52935 w 552915"/>
              <a:gd name="connsiteY18" fmla="*/ 191313 h 457631"/>
              <a:gd name="connsiteX19" fmla="*/ 52488 w 552915"/>
              <a:gd name="connsiteY19" fmla="*/ 189524 h 457631"/>
              <a:gd name="connsiteX20" fmla="*/ 52488 w 552915"/>
              <a:gd name="connsiteY20" fmla="*/ 187735 h 457631"/>
              <a:gd name="connsiteX21" fmla="*/ 51593 w 552915"/>
              <a:gd name="connsiteY21" fmla="*/ 189077 h 457631"/>
              <a:gd name="connsiteX22" fmla="*/ 552468 w 552915"/>
              <a:gd name="connsiteY22" fmla="*/ 296439 h 457631"/>
              <a:gd name="connsiteX23" fmla="*/ 550231 w 552915"/>
              <a:gd name="connsiteY23" fmla="*/ 292711 h 457631"/>
              <a:gd name="connsiteX24" fmla="*/ 547845 w 552915"/>
              <a:gd name="connsiteY24" fmla="*/ 288834 h 457631"/>
              <a:gd name="connsiteX25" fmla="*/ 545609 w 552915"/>
              <a:gd name="connsiteY25" fmla="*/ 285106 h 457631"/>
              <a:gd name="connsiteX26" fmla="*/ 543968 w 552915"/>
              <a:gd name="connsiteY26" fmla="*/ 282422 h 457631"/>
              <a:gd name="connsiteX27" fmla="*/ 542030 w 552915"/>
              <a:gd name="connsiteY27" fmla="*/ 279142 h 457631"/>
              <a:gd name="connsiteX28" fmla="*/ 540240 w 552915"/>
              <a:gd name="connsiteY28" fmla="*/ 281378 h 457631"/>
              <a:gd name="connsiteX29" fmla="*/ 539793 w 552915"/>
              <a:gd name="connsiteY29" fmla="*/ 281378 h 457631"/>
              <a:gd name="connsiteX30" fmla="*/ 537706 w 552915"/>
              <a:gd name="connsiteY30" fmla="*/ 281229 h 457631"/>
              <a:gd name="connsiteX31" fmla="*/ 536960 w 552915"/>
              <a:gd name="connsiteY31" fmla="*/ 281229 h 457631"/>
              <a:gd name="connsiteX32" fmla="*/ 535021 w 552915"/>
              <a:gd name="connsiteY32" fmla="*/ 280931 h 457631"/>
              <a:gd name="connsiteX33" fmla="*/ 531890 w 552915"/>
              <a:gd name="connsiteY33" fmla="*/ 280484 h 457631"/>
              <a:gd name="connsiteX34" fmla="*/ 527864 w 552915"/>
              <a:gd name="connsiteY34" fmla="*/ 279887 h 457631"/>
              <a:gd name="connsiteX35" fmla="*/ 523092 w 552915"/>
              <a:gd name="connsiteY35" fmla="*/ 279291 h 457631"/>
              <a:gd name="connsiteX36" fmla="*/ 517724 w 552915"/>
              <a:gd name="connsiteY36" fmla="*/ 278545 h 457631"/>
              <a:gd name="connsiteX37" fmla="*/ 512058 w 552915"/>
              <a:gd name="connsiteY37" fmla="*/ 277800 h 457631"/>
              <a:gd name="connsiteX38" fmla="*/ 506242 w 552915"/>
              <a:gd name="connsiteY38" fmla="*/ 277054 h 457631"/>
              <a:gd name="connsiteX39" fmla="*/ 500427 w 552915"/>
              <a:gd name="connsiteY39" fmla="*/ 276309 h 457631"/>
              <a:gd name="connsiteX40" fmla="*/ 494761 w 552915"/>
              <a:gd name="connsiteY40" fmla="*/ 275563 h 457631"/>
              <a:gd name="connsiteX41" fmla="*/ 489392 w 552915"/>
              <a:gd name="connsiteY41" fmla="*/ 274817 h 457631"/>
              <a:gd name="connsiteX42" fmla="*/ 484621 w 552915"/>
              <a:gd name="connsiteY42" fmla="*/ 274221 h 457631"/>
              <a:gd name="connsiteX43" fmla="*/ 480595 w 552915"/>
              <a:gd name="connsiteY43" fmla="*/ 273624 h 457631"/>
              <a:gd name="connsiteX44" fmla="*/ 477463 w 552915"/>
              <a:gd name="connsiteY44" fmla="*/ 273177 h 457631"/>
              <a:gd name="connsiteX45" fmla="*/ 475525 w 552915"/>
              <a:gd name="connsiteY45" fmla="*/ 272879 h 457631"/>
              <a:gd name="connsiteX46" fmla="*/ 474780 w 552915"/>
              <a:gd name="connsiteY46" fmla="*/ 272879 h 457631"/>
              <a:gd name="connsiteX47" fmla="*/ 472542 w 552915"/>
              <a:gd name="connsiteY47" fmla="*/ 272431 h 457631"/>
              <a:gd name="connsiteX48" fmla="*/ 471350 w 552915"/>
              <a:gd name="connsiteY48" fmla="*/ 270940 h 457631"/>
              <a:gd name="connsiteX49" fmla="*/ 469859 w 552915"/>
              <a:gd name="connsiteY49" fmla="*/ 269002 h 457631"/>
              <a:gd name="connsiteX50" fmla="*/ 468367 w 552915"/>
              <a:gd name="connsiteY50" fmla="*/ 267063 h 457631"/>
              <a:gd name="connsiteX51" fmla="*/ 466877 w 552915"/>
              <a:gd name="connsiteY51" fmla="*/ 265125 h 457631"/>
              <a:gd name="connsiteX52" fmla="*/ 465385 w 552915"/>
              <a:gd name="connsiteY52" fmla="*/ 263186 h 457631"/>
              <a:gd name="connsiteX53" fmla="*/ 463894 w 552915"/>
              <a:gd name="connsiteY53" fmla="*/ 261248 h 457631"/>
              <a:gd name="connsiteX54" fmla="*/ 462403 w 552915"/>
              <a:gd name="connsiteY54" fmla="*/ 259310 h 457631"/>
              <a:gd name="connsiteX55" fmla="*/ 460912 w 552915"/>
              <a:gd name="connsiteY55" fmla="*/ 257371 h 457631"/>
              <a:gd name="connsiteX56" fmla="*/ 459421 w 552915"/>
              <a:gd name="connsiteY56" fmla="*/ 255432 h 457631"/>
              <a:gd name="connsiteX57" fmla="*/ 457930 w 552915"/>
              <a:gd name="connsiteY57" fmla="*/ 253494 h 457631"/>
              <a:gd name="connsiteX58" fmla="*/ 456438 w 552915"/>
              <a:gd name="connsiteY58" fmla="*/ 251556 h 457631"/>
              <a:gd name="connsiteX59" fmla="*/ 454947 w 552915"/>
              <a:gd name="connsiteY59" fmla="*/ 249617 h 457631"/>
              <a:gd name="connsiteX60" fmla="*/ 453456 w 552915"/>
              <a:gd name="connsiteY60" fmla="*/ 247678 h 457631"/>
              <a:gd name="connsiteX61" fmla="*/ 451965 w 552915"/>
              <a:gd name="connsiteY61" fmla="*/ 245740 h 457631"/>
              <a:gd name="connsiteX62" fmla="*/ 450474 w 552915"/>
              <a:gd name="connsiteY62" fmla="*/ 243802 h 457631"/>
              <a:gd name="connsiteX63" fmla="*/ 448983 w 552915"/>
              <a:gd name="connsiteY63" fmla="*/ 241863 h 457631"/>
              <a:gd name="connsiteX64" fmla="*/ 447491 w 552915"/>
              <a:gd name="connsiteY64" fmla="*/ 239925 h 457631"/>
              <a:gd name="connsiteX65" fmla="*/ 446597 w 552915"/>
              <a:gd name="connsiteY65" fmla="*/ 238583 h 457631"/>
              <a:gd name="connsiteX66" fmla="*/ 446000 w 552915"/>
              <a:gd name="connsiteY66" fmla="*/ 237091 h 457631"/>
              <a:gd name="connsiteX67" fmla="*/ 446000 w 552915"/>
              <a:gd name="connsiteY67" fmla="*/ 233364 h 457631"/>
              <a:gd name="connsiteX68" fmla="*/ 446000 w 552915"/>
              <a:gd name="connsiteY68" fmla="*/ 232618 h 457631"/>
              <a:gd name="connsiteX69" fmla="*/ 445106 w 552915"/>
              <a:gd name="connsiteY69" fmla="*/ 232618 h 457631"/>
              <a:gd name="connsiteX70" fmla="*/ 443615 w 552915"/>
              <a:gd name="connsiteY70" fmla="*/ 232022 h 457631"/>
              <a:gd name="connsiteX71" fmla="*/ 441527 w 552915"/>
              <a:gd name="connsiteY71" fmla="*/ 231723 h 457631"/>
              <a:gd name="connsiteX72" fmla="*/ 439290 w 552915"/>
              <a:gd name="connsiteY72" fmla="*/ 231127 h 457631"/>
              <a:gd name="connsiteX73" fmla="*/ 440930 w 552915"/>
              <a:gd name="connsiteY73" fmla="*/ 227101 h 457631"/>
              <a:gd name="connsiteX74" fmla="*/ 442272 w 552915"/>
              <a:gd name="connsiteY74" fmla="*/ 225461 h 457631"/>
              <a:gd name="connsiteX75" fmla="*/ 442272 w 552915"/>
              <a:gd name="connsiteY75" fmla="*/ 224268 h 457631"/>
              <a:gd name="connsiteX76" fmla="*/ 440185 w 552915"/>
              <a:gd name="connsiteY76" fmla="*/ 224417 h 457631"/>
              <a:gd name="connsiteX77" fmla="*/ 438396 w 552915"/>
              <a:gd name="connsiteY77" fmla="*/ 223224 h 457631"/>
              <a:gd name="connsiteX78" fmla="*/ 436010 w 552915"/>
              <a:gd name="connsiteY78" fmla="*/ 223820 h 457631"/>
              <a:gd name="connsiteX79" fmla="*/ 433773 w 552915"/>
              <a:gd name="connsiteY79" fmla="*/ 224417 h 457631"/>
              <a:gd name="connsiteX80" fmla="*/ 431984 w 552915"/>
              <a:gd name="connsiteY80" fmla="*/ 224417 h 457631"/>
              <a:gd name="connsiteX81" fmla="*/ 430493 w 552915"/>
              <a:gd name="connsiteY81" fmla="*/ 224119 h 457631"/>
              <a:gd name="connsiteX82" fmla="*/ 429449 w 552915"/>
              <a:gd name="connsiteY82" fmla="*/ 223522 h 457631"/>
              <a:gd name="connsiteX83" fmla="*/ 427510 w 552915"/>
              <a:gd name="connsiteY83" fmla="*/ 221136 h 457631"/>
              <a:gd name="connsiteX84" fmla="*/ 426168 w 552915"/>
              <a:gd name="connsiteY84" fmla="*/ 218005 h 457631"/>
              <a:gd name="connsiteX85" fmla="*/ 424080 w 552915"/>
              <a:gd name="connsiteY85" fmla="*/ 215619 h 457631"/>
              <a:gd name="connsiteX86" fmla="*/ 422590 w 552915"/>
              <a:gd name="connsiteY86" fmla="*/ 212935 h 457631"/>
              <a:gd name="connsiteX87" fmla="*/ 419756 w 552915"/>
              <a:gd name="connsiteY87" fmla="*/ 209356 h 457631"/>
              <a:gd name="connsiteX88" fmla="*/ 418414 w 552915"/>
              <a:gd name="connsiteY88" fmla="*/ 202944 h 457631"/>
              <a:gd name="connsiteX89" fmla="*/ 417072 w 552915"/>
              <a:gd name="connsiteY89" fmla="*/ 199515 h 457631"/>
              <a:gd name="connsiteX90" fmla="*/ 412449 w 552915"/>
              <a:gd name="connsiteY90" fmla="*/ 195339 h 457631"/>
              <a:gd name="connsiteX91" fmla="*/ 411406 w 552915"/>
              <a:gd name="connsiteY91" fmla="*/ 193699 h 457631"/>
              <a:gd name="connsiteX92" fmla="*/ 410064 w 552915"/>
              <a:gd name="connsiteY92" fmla="*/ 189822 h 457631"/>
              <a:gd name="connsiteX93" fmla="*/ 408573 w 552915"/>
              <a:gd name="connsiteY93" fmla="*/ 187138 h 457631"/>
              <a:gd name="connsiteX94" fmla="*/ 407231 w 552915"/>
              <a:gd name="connsiteY94" fmla="*/ 183858 h 457631"/>
              <a:gd name="connsiteX95" fmla="*/ 405889 w 552915"/>
              <a:gd name="connsiteY95" fmla="*/ 179533 h 457631"/>
              <a:gd name="connsiteX96" fmla="*/ 406485 w 552915"/>
              <a:gd name="connsiteY96" fmla="*/ 179235 h 457631"/>
              <a:gd name="connsiteX97" fmla="*/ 407529 w 552915"/>
              <a:gd name="connsiteY97" fmla="*/ 179235 h 457631"/>
              <a:gd name="connsiteX98" fmla="*/ 408573 w 552915"/>
              <a:gd name="connsiteY98" fmla="*/ 179832 h 457631"/>
              <a:gd name="connsiteX99" fmla="*/ 409169 w 552915"/>
              <a:gd name="connsiteY99" fmla="*/ 179832 h 457631"/>
              <a:gd name="connsiteX100" fmla="*/ 410660 w 552915"/>
              <a:gd name="connsiteY100" fmla="*/ 173718 h 457631"/>
              <a:gd name="connsiteX101" fmla="*/ 409915 w 552915"/>
              <a:gd name="connsiteY101" fmla="*/ 170885 h 457631"/>
              <a:gd name="connsiteX102" fmla="*/ 407976 w 552915"/>
              <a:gd name="connsiteY102" fmla="*/ 169393 h 457631"/>
              <a:gd name="connsiteX103" fmla="*/ 405740 w 552915"/>
              <a:gd name="connsiteY103" fmla="*/ 167306 h 457631"/>
              <a:gd name="connsiteX104" fmla="*/ 405292 w 552915"/>
              <a:gd name="connsiteY104" fmla="*/ 164920 h 457631"/>
              <a:gd name="connsiteX105" fmla="*/ 405292 w 552915"/>
              <a:gd name="connsiteY105" fmla="*/ 162833 h 457631"/>
              <a:gd name="connsiteX106" fmla="*/ 405740 w 552915"/>
              <a:gd name="connsiteY106" fmla="*/ 162236 h 457631"/>
              <a:gd name="connsiteX107" fmla="*/ 407380 w 552915"/>
              <a:gd name="connsiteY107" fmla="*/ 162833 h 457631"/>
              <a:gd name="connsiteX108" fmla="*/ 408573 w 552915"/>
              <a:gd name="connsiteY108" fmla="*/ 163280 h 457631"/>
              <a:gd name="connsiteX109" fmla="*/ 409020 w 552915"/>
              <a:gd name="connsiteY109" fmla="*/ 163280 h 457631"/>
              <a:gd name="connsiteX110" fmla="*/ 404696 w 552915"/>
              <a:gd name="connsiteY110" fmla="*/ 158359 h 457631"/>
              <a:gd name="connsiteX111" fmla="*/ 397538 w 552915"/>
              <a:gd name="connsiteY111" fmla="*/ 154631 h 457631"/>
              <a:gd name="connsiteX112" fmla="*/ 392767 w 552915"/>
              <a:gd name="connsiteY112" fmla="*/ 148816 h 457631"/>
              <a:gd name="connsiteX113" fmla="*/ 389337 w 552915"/>
              <a:gd name="connsiteY113" fmla="*/ 147921 h 457631"/>
              <a:gd name="connsiteX114" fmla="*/ 386056 w 552915"/>
              <a:gd name="connsiteY114" fmla="*/ 144044 h 457631"/>
              <a:gd name="connsiteX115" fmla="*/ 383223 w 552915"/>
              <a:gd name="connsiteY115" fmla="*/ 140316 h 457631"/>
              <a:gd name="connsiteX116" fmla="*/ 384864 w 552915"/>
              <a:gd name="connsiteY116" fmla="*/ 138676 h 457631"/>
              <a:gd name="connsiteX117" fmla="*/ 382776 w 552915"/>
              <a:gd name="connsiteY117" fmla="*/ 137632 h 457631"/>
              <a:gd name="connsiteX118" fmla="*/ 380987 w 552915"/>
              <a:gd name="connsiteY118" fmla="*/ 137036 h 457631"/>
              <a:gd name="connsiteX119" fmla="*/ 376215 w 552915"/>
              <a:gd name="connsiteY119" fmla="*/ 134650 h 457631"/>
              <a:gd name="connsiteX120" fmla="*/ 373382 w 552915"/>
              <a:gd name="connsiteY120" fmla="*/ 131817 h 457631"/>
              <a:gd name="connsiteX121" fmla="*/ 373680 w 552915"/>
              <a:gd name="connsiteY121" fmla="*/ 130624 h 457631"/>
              <a:gd name="connsiteX122" fmla="*/ 374426 w 552915"/>
              <a:gd name="connsiteY122" fmla="*/ 129580 h 457631"/>
              <a:gd name="connsiteX123" fmla="*/ 373829 w 552915"/>
              <a:gd name="connsiteY123" fmla="*/ 126747 h 457631"/>
              <a:gd name="connsiteX124" fmla="*/ 372934 w 552915"/>
              <a:gd name="connsiteY124" fmla="*/ 124808 h 457631"/>
              <a:gd name="connsiteX125" fmla="*/ 369058 w 552915"/>
              <a:gd name="connsiteY125" fmla="*/ 119739 h 457631"/>
              <a:gd name="connsiteX126" fmla="*/ 366373 w 552915"/>
              <a:gd name="connsiteY126" fmla="*/ 113178 h 457631"/>
              <a:gd name="connsiteX127" fmla="*/ 365777 w 552915"/>
              <a:gd name="connsiteY127" fmla="*/ 110344 h 457631"/>
              <a:gd name="connsiteX128" fmla="*/ 364286 w 552915"/>
              <a:gd name="connsiteY128" fmla="*/ 107511 h 457631"/>
              <a:gd name="connsiteX129" fmla="*/ 359663 w 552915"/>
              <a:gd name="connsiteY129" fmla="*/ 107511 h 457631"/>
              <a:gd name="connsiteX130" fmla="*/ 353848 w 552915"/>
              <a:gd name="connsiteY130" fmla="*/ 107660 h 457631"/>
              <a:gd name="connsiteX131" fmla="*/ 349225 w 552915"/>
              <a:gd name="connsiteY131" fmla="*/ 107660 h 457631"/>
              <a:gd name="connsiteX132" fmla="*/ 344006 w 552915"/>
              <a:gd name="connsiteY132" fmla="*/ 107660 h 457631"/>
              <a:gd name="connsiteX133" fmla="*/ 341620 w 552915"/>
              <a:gd name="connsiteY133" fmla="*/ 104827 h 457631"/>
              <a:gd name="connsiteX134" fmla="*/ 340875 w 552915"/>
              <a:gd name="connsiteY134" fmla="*/ 101696 h 457631"/>
              <a:gd name="connsiteX135" fmla="*/ 339980 w 552915"/>
              <a:gd name="connsiteY135" fmla="*/ 98564 h 457631"/>
              <a:gd name="connsiteX136" fmla="*/ 337594 w 552915"/>
              <a:gd name="connsiteY136" fmla="*/ 94091 h 457631"/>
              <a:gd name="connsiteX137" fmla="*/ 329841 w 552915"/>
              <a:gd name="connsiteY137" fmla="*/ 93047 h 457631"/>
              <a:gd name="connsiteX138" fmla="*/ 325665 w 552915"/>
              <a:gd name="connsiteY138" fmla="*/ 92451 h 457631"/>
              <a:gd name="connsiteX139" fmla="*/ 318955 w 552915"/>
              <a:gd name="connsiteY139" fmla="*/ 91556 h 457631"/>
              <a:gd name="connsiteX140" fmla="*/ 313885 w 552915"/>
              <a:gd name="connsiteY140" fmla="*/ 90960 h 457631"/>
              <a:gd name="connsiteX141" fmla="*/ 309263 w 552915"/>
              <a:gd name="connsiteY141" fmla="*/ 91854 h 457631"/>
              <a:gd name="connsiteX142" fmla="*/ 298526 w 552915"/>
              <a:gd name="connsiteY142" fmla="*/ 90960 h 457631"/>
              <a:gd name="connsiteX143" fmla="*/ 286598 w 552915"/>
              <a:gd name="connsiteY143" fmla="*/ 89916 h 457631"/>
              <a:gd name="connsiteX144" fmla="*/ 274817 w 552915"/>
              <a:gd name="connsiteY144" fmla="*/ 88872 h 457631"/>
              <a:gd name="connsiteX145" fmla="*/ 266020 w 552915"/>
              <a:gd name="connsiteY145" fmla="*/ 88126 h 457631"/>
              <a:gd name="connsiteX146" fmla="*/ 265274 w 552915"/>
              <a:gd name="connsiteY146" fmla="*/ 87828 h 457631"/>
              <a:gd name="connsiteX147" fmla="*/ 256625 w 552915"/>
              <a:gd name="connsiteY147" fmla="*/ 80820 h 457631"/>
              <a:gd name="connsiteX148" fmla="*/ 249766 w 552915"/>
              <a:gd name="connsiteY148" fmla="*/ 75302 h 457631"/>
              <a:gd name="connsiteX149" fmla="*/ 241117 w 552915"/>
              <a:gd name="connsiteY149" fmla="*/ 68443 h 457631"/>
              <a:gd name="connsiteX150" fmla="*/ 232320 w 552915"/>
              <a:gd name="connsiteY150" fmla="*/ 61435 h 457631"/>
              <a:gd name="connsiteX151" fmla="*/ 223373 w 552915"/>
              <a:gd name="connsiteY151" fmla="*/ 54278 h 457631"/>
              <a:gd name="connsiteX152" fmla="*/ 216961 w 552915"/>
              <a:gd name="connsiteY152" fmla="*/ 49058 h 457631"/>
              <a:gd name="connsiteX153" fmla="*/ 209058 w 552915"/>
              <a:gd name="connsiteY153" fmla="*/ 42348 h 457631"/>
              <a:gd name="connsiteX154" fmla="*/ 201900 w 552915"/>
              <a:gd name="connsiteY154" fmla="*/ 36235 h 457631"/>
              <a:gd name="connsiteX155" fmla="*/ 196234 w 552915"/>
              <a:gd name="connsiteY155" fmla="*/ 31463 h 457631"/>
              <a:gd name="connsiteX156" fmla="*/ 189077 w 552915"/>
              <a:gd name="connsiteY156" fmla="*/ 27288 h 457631"/>
              <a:gd name="connsiteX157" fmla="*/ 183410 w 552915"/>
              <a:gd name="connsiteY157" fmla="*/ 24007 h 457631"/>
              <a:gd name="connsiteX158" fmla="*/ 175209 w 552915"/>
              <a:gd name="connsiteY158" fmla="*/ 19236 h 457631"/>
              <a:gd name="connsiteX159" fmla="*/ 168648 w 552915"/>
              <a:gd name="connsiteY159" fmla="*/ 15359 h 457631"/>
              <a:gd name="connsiteX160" fmla="*/ 162982 w 552915"/>
              <a:gd name="connsiteY160" fmla="*/ 12078 h 457631"/>
              <a:gd name="connsiteX161" fmla="*/ 154333 w 552915"/>
              <a:gd name="connsiteY161" fmla="*/ 7008 h 457631"/>
              <a:gd name="connsiteX162" fmla="*/ 151500 w 552915"/>
              <a:gd name="connsiteY162" fmla="*/ 5666 h 457631"/>
              <a:gd name="connsiteX163" fmla="*/ 142553 w 552915"/>
              <a:gd name="connsiteY163" fmla="*/ 4026 h 457631"/>
              <a:gd name="connsiteX164" fmla="*/ 134054 w 552915"/>
              <a:gd name="connsiteY164" fmla="*/ 2535 h 457631"/>
              <a:gd name="connsiteX165" fmla="*/ 125256 w 552915"/>
              <a:gd name="connsiteY165" fmla="*/ 1044 h 457631"/>
              <a:gd name="connsiteX166" fmla="*/ 119440 w 552915"/>
              <a:gd name="connsiteY166" fmla="*/ 0 h 457631"/>
              <a:gd name="connsiteX167" fmla="*/ 115563 w 552915"/>
              <a:gd name="connsiteY167" fmla="*/ 3579 h 457631"/>
              <a:gd name="connsiteX168" fmla="*/ 114668 w 552915"/>
              <a:gd name="connsiteY168" fmla="*/ 4026 h 457631"/>
              <a:gd name="connsiteX169" fmla="*/ 109599 w 552915"/>
              <a:gd name="connsiteY169" fmla="*/ 5517 h 457631"/>
              <a:gd name="connsiteX170" fmla="*/ 99161 w 552915"/>
              <a:gd name="connsiteY170" fmla="*/ 8499 h 457631"/>
              <a:gd name="connsiteX171" fmla="*/ 92152 w 552915"/>
              <a:gd name="connsiteY171" fmla="*/ 10438 h 457631"/>
              <a:gd name="connsiteX172" fmla="*/ 83206 w 552915"/>
              <a:gd name="connsiteY172" fmla="*/ 12973 h 457631"/>
              <a:gd name="connsiteX173" fmla="*/ 75750 w 552915"/>
              <a:gd name="connsiteY173" fmla="*/ 15060 h 457631"/>
              <a:gd name="connsiteX174" fmla="*/ 68443 w 552915"/>
              <a:gd name="connsiteY174" fmla="*/ 17148 h 457631"/>
              <a:gd name="connsiteX175" fmla="*/ 61733 w 552915"/>
              <a:gd name="connsiteY175" fmla="*/ 19087 h 457631"/>
              <a:gd name="connsiteX176" fmla="*/ 65610 w 552915"/>
              <a:gd name="connsiteY176" fmla="*/ 23262 h 457631"/>
              <a:gd name="connsiteX177" fmla="*/ 71575 w 552915"/>
              <a:gd name="connsiteY177" fmla="*/ 29525 h 457631"/>
              <a:gd name="connsiteX178" fmla="*/ 75452 w 552915"/>
              <a:gd name="connsiteY178" fmla="*/ 33700 h 457631"/>
              <a:gd name="connsiteX179" fmla="*/ 80074 w 552915"/>
              <a:gd name="connsiteY179" fmla="*/ 39068 h 457631"/>
              <a:gd name="connsiteX180" fmla="*/ 84249 w 552915"/>
              <a:gd name="connsiteY180" fmla="*/ 43839 h 457631"/>
              <a:gd name="connsiteX181" fmla="*/ 88573 w 552915"/>
              <a:gd name="connsiteY181" fmla="*/ 48909 h 457631"/>
              <a:gd name="connsiteX182" fmla="*/ 85442 w 552915"/>
              <a:gd name="connsiteY182" fmla="*/ 50699 h 457631"/>
              <a:gd name="connsiteX183" fmla="*/ 80372 w 552915"/>
              <a:gd name="connsiteY183" fmla="*/ 53532 h 457631"/>
              <a:gd name="connsiteX184" fmla="*/ 79776 w 552915"/>
              <a:gd name="connsiteY184" fmla="*/ 53979 h 457631"/>
              <a:gd name="connsiteX185" fmla="*/ 79328 w 552915"/>
              <a:gd name="connsiteY185" fmla="*/ 54576 h 457631"/>
              <a:gd name="connsiteX186" fmla="*/ 77241 w 552915"/>
              <a:gd name="connsiteY186" fmla="*/ 59646 h 457631"/>
              <a:gd name="connsiteX187" fmla="*/ 75601 w 552915"/>
              <a:gd name="connsiteY187" fmla="*/ 63672 h 457631"/>
              <a:gd name="connsiteX188" fmla="*/ 75004 w 552915"/>
              <a:gd name="connsiteY188" fmla="*/ 64119 h 457631"/>
              <a:gd name="connsiteX189" fmla="*/ 67847 w 552915"/>
              <a:gd name="connsiteY189" fmla="*/ 65610 h 457631"/>
              <a:gd name="connsiteX190" fmla="*/ 60689 w 552915"/>
              <a:gd name="connsiteY190" fmla="*/ 67101 h 457631"/>
              <a:gd name="connsiteX191" fmla="*/ 56216 w 552915"/>
              <a:gd name="connsiteY191" fmla="*/ 67996 h 457631"/>
              <a:gd name="connsiteX192" fmla="*/ 54874 w 552915"/>
              <a:gd name="connsiteY192" fmla="*/ 69040 h 457631"/>
              <a:gd name="connsiteX193" fmla="*/ 51891 w 552915"/>
              <a:gd name="connsiteY193" fmla="*/ 73961 h 457631"/>
              <a:gd name="connsiteX194" fmla="*/ 48909 w 552915"/>
              <a:gd name="connsiteY194" fmla="*/ 79030 h 457631"/>
              <a:gd name="connsiteX195" fmla="*/ 43839 w 552915"/>
              <a:gd name="connsiteY195" fmla="*/ 83206 h 457631"/>
              <a:gd name="connsiteX196" fmla="*/ 38173 w 552915"/>
              <a:gd name="connsiteY196" fmla="*/ 87828 h 457631"/>
              <a:gd name="connsiteX197" fmla="*/ 36831 w 552915"/>
              <a:gd name="connsiteY197" fmla="*/ 88126 h 457631"/>
              <a:gd name="connsiteX198" fmla="*/ 32805 w 552915"/>
              <a:gd name="connsiteY198" fmla="*/ 87381 h 457631"/>
              <a:gd name="connsiteX199" fmla="*/ 25796 w 552915"/>
              <a:gd name="connsiteY199" fmla="*/ 86188 h 457631"/>
              <a:gd name="connsiteX200" fmla="*/ 19087 w 552915"/>
              <a:gd name="connsiteY200" fmla="*/ 84995 h 457631"/>
              <a:gd name="connsiteX201" fmla="*/ 14464 w 552915"/>
              <a:gd name="connsiteY201" fmla="*/ 84249 h 457631"/>
              <a:gd name="connsiteX202" fmla="*/ 8798 w 552915"/>
              <a:gd name="connsiteY202" fmla="*/ 83206 h 457631"/>
              <a:gd name="connsiteX203" fmla="*/ 4771 w 552915"/>
              <a:gd name="connsiteY203" fmla="*/ 101994 h 457631"/>
              <a:gd name="connsiteX204" fmla="*/ 4324 w 552915"/>
              <a:gd name="connsiteY204" fmla="*/ 108257 h 457631"/>
              <a:gd name="connsiteX205" fmla="*/ 1789 w 552915"/>
              <a:gd name="connsiteY205" fmla="*/ 115414 h 457631"/>
              <a:gd name="connsiteX206" fmla="*/ 0 w 552915"/>
              <a:gd name="connsiteY206" fmla="*/ 118844 h 457631"/>
              <a:gd name="connsiteX207" fmla="*/ 298 w 552915"/>
              <a:gd name="connsiteY207" fmla="*/ 121379 h 457631"/>
              <a:gd name="connsiteX208" fmla="*/ 2833 w 552915"/>
              <a:gd name="connsiteY208" fmla="*/ 119440 h 457631"/>
              <a:gd name="connsiteX209" fmla="*/ 5666 w 552915"/>
              <a:gd name="connsiteY209" fmla="*/ 120037 h 457631"/>
              <a:gd name="connsiteX210" fmla="*/ 12227 w 552915"/>
              <a:gd name="connsiteY210" fmla="*/ 120633 h 457631"/>
              <a:gd name="connsiteX211" fmla="*/ 14911 w 552915"/>
              <a:gd name="connsiteY211" fmla="*/ 122124 h 457631"/>
              <a:gd name="connsiteX212" fmla="*/ 21323 w 552915"/>
              <a:gd name="connsiteY212" fmla="*/ 131071 h 457631"/>
              <a:gd name="connsiteX213" fmla="*/ 25498 w 552915"/>
              <a:gd name="connsiteY213" fmla="*/ 140018 h 457631"/>
              <a:gd name="connsiteX214" fmla="*/ 30270 w 552915"/>
              <a:gd name="connsiteY214" fmla="*/ 145088 h 457631"/>
              <a:gd name="connsiteX215" fmla="*/ 32656 w 552915"/>
              <a:gd name="connsiteY215" fmla="*/ 150605 h 457631"/>
              <a:gd name="connsiteX216" fmla="*/ 37427 w 552915"/>
              <a:gd name="connsiteY216" fmla="*/ 156122 h 457631"/>
              <a:gd name="connsiteX217" fmla="*/ 39068 w 552915"/>
              <a:gd name="connsiteY217" fmla="*/ 159552 h 457631"/>
              <a:gd name="connsiteX218" fmla="*/ 43243 w 552915"/>
              <a:gd name="connsiteY218" fmla="*/ 164622 h 457631"/>
              <a:gd name="connsiteX219" fmla="*/ 50400 w 552915"/>
              <a:gd name="connsiteY219" fmla="*/ 178937 h 457631"/>
              <a:gd name="connsiteX220" fmla="*/ 54575 w 552915"/>
              <a:gd name="connsiteY220" fmla="*/ 180875 h 457631"/>
              <a:gd name="connsiteX221" fmla="*/ 55321 w 552915"/>
              <a:gd name="connsiteY221" fmla="*/ 184901 h 457631"/>
              <a:gd name="connsiteX222" fmla="*/ 56961 w 552915"/>
              <a:gd name="connsiteY222" fmla="*/ 189375 h 457631"/>
              <a:gd name="connsiteX223" fmla="*/ 59496 w 552915"/>
              <a:gd name="connsiteY223" fmla="*/ 191164 h 457631"/>
              <a:gd name="connsiteX224" fmla="*/ 61136 w 552915"/>
              <a:gd name="connsiteY224" fmla="*/ 192655 h 457631"/>
              <a:gd name="connsiteX225" fmla="*/ 67101 w 552915"/>
              <a:gd name="connsiteY225" fmla="*/ 202795 h 457631"/>
              <a:gd name="connsiteX226" fmla="*/ 68891 w 552915"/>
              <a:gd name="connsiteY226" fmla="*/ 206821 h 457631"/>
              <a:gd name="connsiteX227" fmla="*/ 69487 w 552915"/>
              <a:gd name="connsiteY227" fmla="*/ 209058 h 457631"/>
              <a:gd name="connsiteX228" fmla="*/ 70083 w 552915"/>
              <a:gd name="connsiteY228" fmla="*/ 212338 h 457631"/>
              <a:gd name="connsiteX229" fmla="*/ 68891 w 552915"/>
              <a:gd name="connsiteY229" fmla="*/ 214873 h 457631"/>
              <a:gd name="connsiteX230" fmla="*/ 67847 w 552915"/>
              <a:gd name="connsiteY230" fmla="*/ 216365 h 457631"/>
              <a:gd name="connsiteX231" fmla="*/ 72022 w 552915"/>
              <a:gd name="connsiteY231" fmla="*/ 222329 h 457631"/>
              <a:gd name="connsiteX232" fmla="*/ 74408 w 552915"/>
              <a:gd name="connsiteY232" fmla="*/ 226952 h 457631"/>
              <a:gd name="connsiteX233" fmla="*/ 77390 w 552915"/>
              <a:gd name="connsiteY233" fmla="*/ 231872 h 457631"/>
              <a:gd name="connsiteX234" fmla="*/ 79925 w 552915"/>
              <a:gd name="connsiteY234" fmla="*/ 232320 h 457631"/>
              <a:gd name="connsiteX235" fmla="*/ 81864 w 552915"/>
              <a:gd name="connsiteY235" fmla="*/ 232320 h 457631"/>
              <a:gd name="connsiteX236" fmla="*/ 84697 w 552915"/>
              <a:gd name="connsiteY236" fmla="*/ 235004 h 457631"/>
              <a:gd name="connsiteX237" fmla="*/ 87231 w 552915"/>
              <a:gd name="connsiteY237" fmla="*/ 235004 h 457631"/>
              <a:gd name="connsiteX238" fmla="*/ 88723 w 552915"/>
              <a:gd name="connsiteY238" fmla="*/ 236793 h 457631"/>
              <a:gd name="connsiteX239" fmla="*/ 91854 w 552915"/>
              <a:gd name="connsiteY239" fmla="*/ 238732 h 457631"/>
              <a:gd name="connsiteX240" fmla="*/ 96924 w 552915"/>
              <a:gd name="connsiteY240" fmla="*/ 243056 h 457631"/>
              <a:gd name="connsiteX241" fmla="*/ 101547 w 552915"/>
              <a:gd name="connsiteY241" fmla="*/ 248871 h 457631"/>
              <a:gd name="connsiteX242" fmla="*/ 103634 w 552915"/>
              <a:gd name="connsiteY242" fmla="*/ 253345 h 457631"/>
              <a:gd name="connsiteX243" fmla="*/ 107959 w 552915"/>
              <a:gd name="connsiteY243" fmla="*/ 260652 h 457631"/>
              <a:gd name="connsiteX244" fmla="*/ 109301 w 552915"/>
              <a:gd name="connsiteY244" fmla="*/ 263932 h 457631"/>
              <a:gd name="connsiteX245" fmla="*/ 110344 w 552915"/>
              <a:gd name="connsiteY245" fmla="*/ 268107 h 457631"/>
              <a:gd name="connsiteX246" fmla="*/ 111388 w 552915"/>
              <a:gd name="connsiteY246" fmla="*/ 269747 h 457631"/>
              <a:gd name="connsiteX247" fmla="*/ 114221 w 552915"/>
              <a:gd name="connsiteY247" fmla="*/ 272879 h 457631"/>
              <a:gd name="connsiteX248" fmla="*/ 112730 w 552915"/>
              <a:gd name="connsiteY248" fmla="*/ 272879 h 457631"/>
              <a:gd name="connsiteX249" fmla="*/ 114221 w 552915"/>
              <a:gd name="connsiteY249" fmla="*/ 275116 h 457631"/>
              <a:gd name="connsiteX250" fmla="*/ 116011 w 552915"/>
              <a:gd name="connsiteY250" fmla="*/ 276159 h 457631"/>
              <a:gd name="connsiteX251" fmla="*/ 116011 w 552915"/>
              <a:gd name="connsiteY251" fmla="*/ 278247 h 457631"/>
              <a:gd name="connsiteX252" fmla="*/ 117502 w 552915"/>
              <a:gd name="connsiteY252" fmla="*/ 281378 h 457631"/>
              <a:gd name="connsiteX253" fmla="*/ 118396 w 552915"/>
              <a:gd name="connsiteY253" fmla="*/ 287045 h 457631"/>
              <a:gd name="connsiteX254" fmla="*/ 117651 w 552915"/>
              <a:gd name="connsiteY254" fmla="*/ 289878 h 457631"/>
              <a:gd name="connsiteX255" fmla="*/ 116756 w 552915"/>
              <a:gd name="connsiteY255" fmla="*/ 292413 h 457631"/>
              <a:gd name="connsiteX256" fmla="*/ 116458 w 552915"/>
              <a:gd name="connsiteY256" fmla="*/ 297333 h 457631"/>
              <a:gd name="connsiteX257" fmla="*/ 115563 w 552915"/>
              <a:gd name="connsiteY257" fmla="*/ 301658 h 457631"/>
              <a:gd name="connsiteX258" fmla="*/ 116607 w 552915"/>
              <a:gd name="connsiteY258" fmla="*/ 304640 h 457631"/>
              <a:gd name="connsiteX259" fmla="*/ 118247 w 552915"/>
              <a:gd name="connsiteY259" fmla="*/ 307921 h 457631"/>
              <a:gd name="connsiteX260" fmla="*/ 119739 w 552915"/>
              <a:gd name="connsiteY260" fmla="*/ 312096 h 457631"/>
              <a:gd name="connsiteX261" fmla="*/ 119739 w 552915"/>
              <a:gd name="connsiteY261" fmla="*/ 314631 h 457631"/>
              <a:gd name="connsiteX262" fmla="*/ 118396 w 552915"/>
              <a:gd name="connsiteY262" fmla="*/ 318060 h 457631"/>
              <a:gd name="connsiteX263" fmla="*/ 123168 w 552915"/>
              <a:gd name="connsiteY263" fmla="*/ 327604 h 457631"/>
              <a:gd name="connsiteX264" fmla="*/ 128834 w 552915"/>
              <a:gd name="connsiteY264" fmla="*/ 334314 h 457631"/>
              <a:gd name="connsiteX265" fmla="*/ 132115 w 552915"/>
              <a:gd name="connsiteY265" fmla="*/ 340577 h 457631"/>
              <a:gd name="connsiteX266" fmla="*/ 135097 w 552915"/>
              <a:gd name="connsiteY266" fmla="*/ 344155 h 457631"/>
              <a:gd name="connsiteX267" fmla="*/ 139123 w 552915"/>
              <a:gd name="connsiteY267" fmla="*/ 346989 h 457631"/>
              <a:gd name="connsiteX268" fmla="*/ 144342 w 552915"/>
              <a:gd name="connsiteY268" fmla="*/ 347734 h 457631"/>
              <a:gd name="connsiteX269" fmla="*/ 154929 w 552915"/>
              <a:gd name="connsiteY269" fmla="*/ 355488 h 457631"/>
              <a:gd name="connsiteX270" fmla="*/ 158508 w 552915"/>
              <a:gd name="connsiteY270" fmla="*/ 360409 h 457631"/>
              <a:gd name="connsiteX271" fmla="*/ 162236 w 552915"/>
              <a:gd name="connsiteY271" fmla="*/ 362347 h 457631"/>
              <a:gd name="connsiteX272" fmla="*/ 162683 w 552915"/>
              <a:gd name="connsiteY272" fmla="*/ 363391 h 457631"/>
              <a:gd name="connsiteX273" fmla="*/ 163131 w 552915"/>
              <a:gd name="connsiteY273" fmla="*/ 365330 h 457631"/>
              <a:gd name="connsiteX274" fmla="*/ 164622 w 552915"/>
              <a:gd name="connsiteY274" fmla="*/ 367865 h 457631"/>
              <a:gd name="connsiteX275" fmla="*/ 166411 w 552915"/>
              <a:gd name="connsiteY275" fmla="*/ 369654 h 457631"/>
              <a:gd name="connsiteX276" fmla="*/ 171779 w 552915"/>
              <a:gd name="connsiteY276" fmla="*/ 381285 h 457631"/>
              <a:gd name="connsiteX277" fmla="*/ 172525 w 552915"/>
              <a:gd name="connsiteY277" fmla="*/ 383969 h 457631"/>
              <a:gd name="connsiteX278" fmla="*/ 173718 w 552915"/>
              <a:gd name="connsiteY278" fmla="*/ 387249 h 457631"/>
              <a:gd name="connsiteX279" fmla="*/ 174463 w 552915"/>
              <a:gd name="connsiteY279" fmla="*/ 390232 h 457631"/>
              <a:gd name="connsiteX280" fmla="*/ 174762 w 552915"/>
              <a:gd name="connsiteY280" fmla="*/ 392617 h 457631"/>
              <a:gd name="connsiteX281" fmla="*/ 180130 w 552915"/>
              <a:gd name="connsiteY281" fmla="*/ 399029 h 457631"/>
              <a:gd name="connsiteX282" fmla="*/ 182068 w 552915"/>
              <a:gd name="connsiteY282" fmla="*/ 404547 h 457631"/>
              <a:gd name="connsiteX283" fmla="*/ 186094 w 552915"/>
              <a:gd name="connsiteY283" fmla="*/ 411555 h 457631"/>
              <a:gd name="connsiteX284" fmla="*/ 188480 w 552915"/>
              <a:gd name="connsiteY284" fmla="*/ 414985 h 457631"/>
              <a:gd name="connsiteX285" fmla="*/ 196383 w 552915"/>
              <a:gd name="connsiteY285" fmla="*/ 421098 h 457631"/>
              <a:gd name="connsiteX286" fmla="*/ 202795 w 552915"/>
              <a:gd name="connsiteY286" fmla="*/ 427659 h 457631"/>
              <a:gd name="connsiteX287" fmla="*/ 203839 w 552915"/>
              <a:gd name="connsiteY287" fmla="*/ 432729 h 457631"/>
              <a:gd name="connsiteX288" fmla="*/ 205181 w 552915"/>
              <a:gd name="connsiteY288" fmla="*/ 436457 h 457631"/>
              <a:gd name="connsiteX289" fmla="*/ 207567 w 552915"/>
              <a:gd name="connsiteY289" fmla="*/ 438545 h 457631"/>
              <a:gd name="connsiteX290" fmla="*/ 209356 w 552915"/>
              <a:gd name="connsiteY290" fmla="*/ 441080 h 457631"/>
              <a:gd name="connsiteX291" fmla="*/ 209655 w 552915"/>
              <a:gd name="connsiteY291" fmla="*/ 443615 h 457631"/>
              <a:gd name="connsiteX292" fmla="*/ 212189 w 552915"/>
              <a:gd name="connsiteY292" fmla="*/ 445553 h 457631"/>
              <a:gd name="connsiteX293" fmla="*/ 213531 w 552915"/>
              <a:gd name="connsiteY293" fmla="*/ 447343 h 457631"/>
              <a:gd name="connsiteX294" fmla="*/ 214277 w 552915"/>
              <a:gd name="connsiteY294" fmla="*/ 449728 h 457631"/>
              <a:gd name="connsiteX295" fmla="*/ 214277 w 552915"/>
              <a:gd name="connsiteY295" fmla="*/ 452114 h 457631"/>
              <a:gd name="connsiteX296" fmla="*/ 215917 w 552915"/>
              <a:gd name="connsiteY296" fmla="*/ 455395 h 457631"/>
              <a:gd name="connsiteX297" fmla="*/ 216216 w 552915"/>
              <a:gd name="connsiteY297" fmla="*/ 457631 h 457631"/>
              <a:gd name="connsiteX298" fmla="*/ 221136 w 552915"/>
              <a:gd name="connsiteY298" fmla="*/ 453754 h 457631"/>
              <a:gd name="connsiteX299" fmla="*/ 222329 w 552915"/>
              <a:gd name="connsiteY299" fmla="*/ 452561 h 457631"/>
              <a:gd name="connsiteX300" fmla="*/ 223075 w 552915"/>
              <a:gd name="connsiteY300" fmla="*/ 451518 h 457631"/>
              <a:gd name="connsiteX301" fmla="*/ 224267 w 552915"/>
              <a:gd name="connsiteY301" fmla="*/ 449281 h 457631"/>
              <a:gd name="connsiteX302" fmla="*/ 225908 w 552915"/>
              <a:gd name="connsiteY302" fmla="*/ 448535 h 457631"/>
              <a:gd name="connsiteX303" fmla="*/ 226504 w 552915"/>
              <a:gd name="connsiteY303" fmla="*/ 446299 h 457631"/>
              <a:gd name="connsiteX304" fmla="*/ 226504 w 552915"/>
              <a:gd name="connsiteY304" fmla="*/ 445106 h 457631"/>
              <a:gd name="connsiteX305" fmla="*/ 225461 w 552915"/>
              <a:gd name="connsiteY305" fmla="*/ 444062 h 457631"/>
              <a:gd name="connsiteX306" fmla="*/ 224715 w 552915"/>
              <a:gd name="connsiteY306" fmla="*/ 441378 h 457631"/>
              <a:gd name="connsiteX307" fmla="*/ 225013 w 552915"/>
              <a:gd name="connsiteY307" fmla="*/ 437948 h 457631"/>
              <a:gd name="connsiteX308" fmla="*/ 225311 w 552915"/>
              <a:gd name="connsiteY308" fmla="*/ 436457 h 457631"/>
              <a:gd name="connsiteX309" fmla="*/ 225908 w 552915"/>
              <a:gd name="connsiteY309" fmla="*/ 433922 h 457631"/>
              <a:gd name="connsiteX310" fmla="*/ 227697 w 552915"/>
              <a:gd name="connsiteY310" fmla="*/ 433027 h 457631"/>
              <a:gd name="connsiteX311" fmla="*/ 228145 w 552915"/>
              <a:gd name="connsiteY311" fmla="*/ 432282 h 457631"/>
              <a:gd name="connsiteX312" fmla="*/ 226803 w 552915"/>
              <a:gd name="connsiteY312" fmla="*/ 430642 h 457631"/>
              <a:gd name="connsiteX313" fmla="*/ 226803 w 552915"/>
              <a:gd name="connsiteY313" fmla="*/ 429598 h 457631"/>
              <a:gd name="connsiteX314" fmla="*/ 229785 w 552915"/>
              <a:gd name="connsiteY314" fmla="*/ 426914 h 457631"/>
              <a:gd name="connsiteX315" fmla="*/ 230978 w 552915"/>
              <a:gd name="connsiteY315" fmla="*/ 426019 h 457631"/>
              <a:gd name="connsiteX316" fmla="*/ 232916 w 552915"/>
              <a:gd name="connsiteY316" fmla="*/ 425124 h 457631"/>
              <a:gd name="connsiteX317" fmla="*/ 234408 w 552915"/>
              <a:gd name="connsiteY317" fmla="*/ 425124 h 457631"/>
              <a:gd name="connsiteX318" fmla="*/ 236048 w 552915"/>
              <a:gd name="connsiteY318" fmla="*/ 425572 h 457631"/>
              <a:gd name="connsiteX319" fmla="*/ 237539 w 552915"/>
              <a:gd name="connsiteY319" fmla="*/ 426317 h 457631"/>
              <a:gd name="connsiteX320" fmla="*/ 239030 w 552915"/>
              <a:gd name="connsiteY320" fmla="*/ 427659 h 457631"/>
              <a:gd name="connsiteX321" fmla="*/ 240670 w 552915"/>
              <a:gd name="connsiteY321" fmla="*/ 429300 h 457631"/>
              <a:gd name="connsiteX322" fmla="*/ 243056 w 552915"/>
              <a:gd name="connsiteY322" fmla="*/ 429896 h 457631"/>
              <a:gd name="connsiteX323" fmla="*/ 244696 w 552915"/>
              <a:gd name="connsiteY323" fmla="*/ 429896 h 457631"/>
              <a:gd name="connsiteX324" fmla="*/ 246038 w 552915"/>
              <a:gd name="connsiteY324" fmla="*/ 430493 h 457631"/>
              <a:gd name="connsiteX325" fmla="*/ 247231 w 552915"/>
              <a:gd name="connsiteY325" fmla="*/ 430045 h 457631"/>
              <a:gd name="connsiteX326" fmla="*/ 248573 w 552915"/>
              <a:gd name="connsiteY326" fmla="*/ 429151 h 457631"/>
              <a:gd name="connsiteX327" fmla="*/ 250661 w 552915"/>
              <a:gd name="connsiteY327" fmla="*/ 429151 h 457631"/>
              <a:gd name="connsiteX328" fmla="*/ 252450 w 552915"/>
              <a:gd name="connsiteY328" fmla="*/ 428256 h 457631"/>
              <a:gd name="connsiteX329" fmla="*/ 257669 w 552915"/>
              <a:gd name="connsiteY329" fmla="*/ 427808 h 457631"/>
              <a:gd name="connsiteX330" fmla="*/ 262739 w 552915"/>
              <a:gd name="connsiteY330" fmla="*/ 428107 h 457631"/>
              <a:gd name="connsiteX331" fmla="*/ 267958 w 552915"/>
              <a:gd name="connsiteY331" fmla="*/ 427361 h 457631"/>
              <a:gd name="connsiteX332" fmla="*/ 273177 w 552915"/>
              <a:gd name="connsiteY332" fmla="*/ 427361 h 457631"/>
              <a:gd name="connsiteX333" fmla="*/ 278545 w 552915"/>
              <a:gd name="connsiteY333" fmla="*/ 427361 h 457631"/>
              <a:gd name="connsiteX334" fmla="*/ 279738 w 552915"/>
              <a:gd name="connsiteY334" fmla="*/ 427361 h 457631"/>
              <a:gd name="connsiteX335" fmla="*/ 280931 w 552915"/>
              <a:gd name="connsiteY335" fmla="*/ 427958 h 457631"/>
              <a:gd name="connsiteX336" fmla="*/ 285404 w 552915"/>
              <a:gd name="connsiteY336" fmla="*/ 430343 h 457631"/>
              <a:gd name="connsiteX337" fmla="*/ 288834 w 552915"/>
              <a:gd name="connsiteY337" fmla="*/ 430791 h 457631"/>
              <a:gd name="connsiteX338" fmla="*/ 295693 w 552915"/>
              <a:gd name="connsiteY338" fmla="*/ 431387 h 457631"/>
              <a:gd name="connsiteX339" fmla="*/ 303000 w 552915"/>
              <a:gd name="connsiteY339" fmla="*/ 432133 h 457631"/>
              <a:gd name="connsiteX340" fmla="*/ 309263 w 552915"/>
              <a:gd name="connsiteY340" fmla="*/ 432729 h 457631"/>
              <a:gd name="connsiteX341" fmla="*/ 314631 w 552915"/>
              <a:gd name="connsiteY341" fmla="*/ 432133 h 457631"/>
              <a:gd name="connsiteX342" fmla="*/ 319104 w 552915"/>
              <a:gd name="connsiteY342" fmla="*/ 431685 h 457631"/>
              <a:gd name="connsiteX343" fmla="*/ 320297 w 552915"/>
              <a:gd name="connsiteY343" fmla="*/ 431685 h 457631"/>
              <a:gd name="connsiteX344" fmla="*/ 321639 w 552915"/>
              <a:gd name="connsiteY344" fmla="*/ 433326 h 457631"/>
              <a:gd name="connsiteX345" fmla="*/ 324323 w 552915"/>
              <a:gd name="connsiteY345" fmla="*/ 437054 h 457631"/>
              <a:gd name="connsiteX346" fmla="*/ 326858 w 552915"/>
              <a:gd name="connsiteY346" fmla="*/ 440632 h 457631"/>
              <a:gd name="connsiteX347" fmla="*/ 331332 w 552915"/>
              <a:gd name="connsiteY347" fmla="*/ 440632 h 457631"/>
              <a:gd name="connsiteX348" fmla="*/ 334165 w 552915"/>
              <a:gd name="connsiteY348" fmla="*/ 439439 h 457631"/>
              <a:gd name="connsiteX349" fmla="*/ 337296 w 552915"/>
              <a:gd name="connsiteY349" fmla="*/ 437501 h 457631"/>
              <a:gd name="connsiteX350" fmla="*/ 339235 w 552915"/>
              <a:gd name="connsiteY350" fmla="*/ 436010 h 457631"/>
              <a:gd name="connsiteX351" fmla="*/ 341471 w 552915"/>
              <a:gd name="connsiteY351" fmla="*/ 430194 h 457631"/>
              <a:gd name="connsiteX352" fmla="*/ 342963 w 552915"/>
              <a:gd name="connsiteY352" fmla="*/ 426466 h 457631"/>
              <a:gd name="connsiteX353" fmla="*/ 346243 w 552915"/>
              <a:gd name="connsiteY353" fmla="*/ 422291 h 457631"/>
              <a:gd name="connsiteX354" fmla="*/ 348927 w 552915"/>
              <a:gd name="connsiteY354" fmla="*/ 418862 h 457631"/>
              <a:gd name="connsiteX355" fmla="*/ 352506 w 552915"/>
              <a:gd name="connsiteY355" fmla="*/ 414239 h 457631"/>
              <a:gd name="connsiteX356" fmla="*/ 354444 w 552915"/>
              <a:gd name="connsiteY356" fmla="*/ 411704 h 457631"/>
              <a:gd name="connsiteX357" fmla="*/ 358470 w 552915"/>
              <a:gd name="connsiteY357" fmla="*/ 406634 h 457631"/>
              <a:gd name="connsiteX358" fmla="*/ 362198 w 552915"/>
              <a:gd name="connsiteY358" fmla="*/ 404696 h 457631"/>
              <a:gd name="connsiteX359" fmla="*/ 369505 w 552915"/>
              <a:gd name="connsiteY359" fmla="*/ 400819 h 457631"/>
              <a:gd name="connsiteX360" fmla="*/ 376662 w 552915"/>
              <a:gd name="connsiteY360" fmla="*/ 397091 h 457631"/>
              <a:gd name="connsiteX361" fmla="*/ 381285 w 552915"/>
              <a:gd name="connsiteY361" fmla="*/ 394705 h 457631"/>
              <a:gd name="connsiteX362" fmla="*/ 385311 w 552915"/>
              <a:gd name="connsiteY362" fmla="*/ 393661 h 457631"/>
              <a:gd name="connsiteX363" fmla="*/ 392021 w 552915"/>
              <a:gd name="connsiteY363" fmla="*/ 392767 h 457631"/>
              <a:gd name="connsiteX364" fmla="*/ 399775 w 552915"/>
              <a:gd name="connsiteY364" fmla="*/ 391574 h 457631"/>
              <a:gd name="connsiteX365" fmla="*/ 407529 w 552915"/>
              <a:gd name="connsiteY365" fmla="*/ 390381 h 457631"/>
              <a:gd name="connsiteX366" fmla="*/ 415879 w 552915"/>
              <a:gd name="connsiteY366" fmla="*/ 389188 h 457631"/>
              <a:gd name="connsiteX367" fmla="*/ 425124 w 552915"/>
              <a:gd name="connsiteY367" fmla="*/ 387846 h 457631"/>
              <a:gd name="connsiteX368" fmla="*/ 431536 w 552915"/>
              <a:gd name="connsiteY368" fmla="*/ 386951 h 457631"/>
              <a:gd name="connsiteX369" fmla="*/ 439588 w 552915"/>
              <a:gd name="connsiteY369" fmla="*/ 385758 h 457631"/>
              <a:gd name="connsiteX370" fmla="*/ 446299 w 552915"/>
              <a:gd name="connsiteY370" fmla="*/ 384714 h 457631"/>
              <a:gd name="connsiteX371" fmla="*/ 452263 w 552915"/>
              <a:gd name="connsiteY371" fmla="*/ 383820 h 457631"/>
              <a:gd name="connsiteX372" fmla="*/ 458377 w 552915"/>
              <a:gd name="connsiteY372" fmla="*/ 382925 h 457631"/>
              <a:gd name="connsiteX373" fmla="*/ 462105 w 552915"/>
              <a:gd name="connsiteY373" fmla="*/ 381583 h 457631"/>
              <a:gd name="connsiteX374" fmla="*/ 466578 w 552915"/>
              <a:gd name="connsiteY374" fmla="*/ 379943 h 457631"/>
              <a:gd name="connsiteX375" fmla="*/ 471052 w 552915"/>
              <a:gd name="connsiteY375" fmla="*/ 378303 h 457631"/>
              <a:gd name="connsiteX376" fmla="*/ 475525 w 552915"/>
              <a:gd name="connsiteY376" fmla="*/ 376662 h 457631"/>
              <a:gd name="connsiteX377" fmla="*/ 479998 w 552915"/>
              <a:gd name="connsiteY377" fmla="*/ 375022 h 457631"/>
              <a:gd name="connsiteX378" fmla="*/ 484472 w 552915"/>
              <a:gd name="connsiteY378" fmla="*/ 373382 h 457631"/>
              <a:gd name="connsiteX379" fmla="*/ 488945 w 552915"/>
              <a:gd name="connsiteY379" fmla="*/ 371742 h 457631"/>
              <a:gd name="connsiteX380" fmla="*/ 493419 w 552915"/>
              <a:gd name="connsiteY380" fmla="*/ 370101 h 457631"/>
              <a:gd name="connsiteX381" fmla="*/ 497892 w 552915"/>
              <a:gd name="connsiteY381" fmla="*/ 368461 h 457631"/>
              <a:gd name="connsiteX382" fmla="*/ 502365 w 552915"/>
              <a:gd name="connsiteY382" fmla="*/ 366821 h 457631"/>
              <a:gd name="connsiteX383" fmla="*/ 506839 w 552915"/>
              <a:gd name="connsiteY383" fmla="*/ 365180 h 457631"/>
              <a:gd name="connsiteX384" fmla="*/ 511312 w 552915"/>
              <a:gd name="connsiteY384" fmla="*/ 363540 h 457631"/>
              <a:gd name="connsiteX385" fmla="*/ 515786 w 552915"/>
              <a:gd name="connsiteY385" fmla="*/ 361900 h 457631"/>
              <a:gd name="connsiteX386" fmla="*/ 520259 w 552915"/>
              <a:gd name="connsiteY386" fmla="*/ 360260 h 457631"/>
              <a:gd name="connsiteX387" fmla="*/ 524732 w 552915"/>
              <a:gd name="connsiteY387" fmla="*/ 358619 h 457631"/>
              <a:gd name="connsiteX388" fmla="*/ 529206 w 552915"/>
              <a:gd name="connsiteY388" fmla="*/ 356979 h 457631"/>
              <a:gd name="connsiteX389" fmla="*/ 533679 w 552915"/>
              <a:gd name="connsiteY389" fmla="*/ 355339 h 457631"/>
              <a:gd name="connsiteX390" fmla="*/ 536513 w 552915"/>
              <a:gd name="connsiteY390" fmla="*/ 354295 h 457631"/>
              <a:gd name="connsiteX391" fmla="*/ 537706 w 552915"/>
              <a:gd name="connsiteY391" fmla="*/ 350567 h 457631"/>
              <a:gd name="connsiteX392" fmla="*/ 538600 w 552915"/>
              <a:gd name="connsiteY392" fmla="*/ 347436 h 457631"/>
              <a:gd name="connsiteX393" fmla="*/ 539495 w 552915"/>
              <a:gd name="connsiteY393" fmla="*/ 344305 h 457631"/>
              <a:gd name="connsiteX394" fmla="*/ 540390 w 552915"/>
              <a:gd name="connsiteY394" fmla="*/ 341173 h 457631"/>
              <a:gd name="connsiteX395" fmla="*/ 541284 w 552915"/>
              <a:gd name="connsiteY395" fmla="*/ 338042 h 457631"/>
              <a:gd name="connsiteX396" fmla="*/ 542179 w 552915"/>
              <a:gd name="connsiteY396" fmla="*/ 334910 h 457631"/>
              <a:gd name="connsiteX397" fmla="*/ 543074 w 552915"/>
              <a:gd name="connsiteY397" fmla="*/ 331779 h 457631"/>
              <a:gd name="connsiteX398" fmla="*/ 543968 w 552915"/>
              <a:gd name="connsiteY398" fmla="*/ 328648 h 457631"/>
              <a:gd name="connsiteX399" fmla="*/ 544863 w 552915"/>
              <a:gd name="connsiteY399" fmla="*/ 325516 h 457631"/>
              <a:gd name="connsiteX400" fmla="*/ 545758 w 552915"/>
              <a:gd name="connsiteY400" fmla="*/ 322385 h 457631"/>
              <a:gd name="connsiteX401" fmla="*/ 546652 w 552915"/>
              <a:gd name="connsiteY401" fmla="*/ 319253 h 457631"/>
              <a:gd name="connsiteX402" fmla="*/ 547547 w 552915"/>
              <a:gd name="connsiteY402" fmla="*/ 316122 h 457631"/>
              <a:gd name="connsiteX403" fmla="*/ 548442 w 552915"/>
              <a:gd name="connsiteY403" fmla="*/ 312991 h 457631"/>
              <a:gd name="connsiteX404" fmla="*/ 549337 w 552915"/>
              <a:gd name="connsiteY404" fmla="*/ 309859 h 457631"/>
              <a:gd name="connsiteX405" fmla="*/ 550231 w 552915"/>
              <a:gd name="connsiteY405" fmla="*/ 306728 h 457631"/>
              <a:gd name="connsiteX406" fmla="*/ 551126 w 552915"/>
              <a:gd name="connsiteY406" fmla="*/ 303596 h 457631"/>
              <a:gd name="connsiteX407" fmla="*/ 552021 w 552915"/>
              <a:gd name="connsiteY407" fmla="*/ 300465 h 457631"/>
              <a:gd name="connsiteX408" fmla="*/ 552915 w 552915"/>
              <a:gd name="connsiteY408" fmla="*/ 297483 h 457631"/>
              <a:gd name="connsiteX409" fmla="*/ 551275 w 552915"/>
              <a:gd name="connsiteY409" fmla="*/ 294650 h 457631"/>
              <a:gd name="connsiteX410" fmla="*/ 195787 w 552915"/>
              <a:gd name="connsiteY410" fmla="*/ 447939 h 457631"/>
              <a:gd name="connsiteX411" fmla="*/ 195787 w 552915"/>
              <a:gd name="connsiteY411" fmla="*/ 448386 h 457631"/>
              <a:gd name="connsiteX412" fmla="*/ 196830 w 552915"/>
              <a:gd name="connsiteY412" fmla="*/ 449281 h 457631"/>
              <a:gd name="connsiteX413" fmla="*/ 194743 w 552915"/>
              <a:gd name="connsiteY413" fmla="*/ 449281 h 457631"/>
              <a:gd name="connsiteX414" fmla="*/ 193699 w 552915"/>
              <a:gd name="connsiteY414" fmla="*/ 448237 h 457631"/>
              <a:gd name="connsiteX415" fmla="*/ 194147 w 552915"/>
              <a:gd name="connsiteY415" fmla="*/ 447343 h 457631"/>
              <a:gd name="connsiteX416" fmla="*/ 193848 w 552915"/>
              <a:gd name="connsiteY416" fmla="*/ 446597 h 457631"/>
              <a:gd name="connsiteX417" fmla="*/ 193848 w 552915"/>
              <a:gd name="connsiteY417" fmla="*/ 442869 h 457631"/>
              <a:gd name="connsiteX418" fmla="*/ 192953 w 552915"/>
              <a:gd name="connsiteY418" fmla="*/ 441229 h 457631"/>
              <a:gd name="connsiteX419" fmla="*/ 191463 w 552915"/>
              <a:gd name="connsiteY419" fmla="*/ 440930 h 457631"/>
              <a:gd name="connsiteX420" fmla="*/ 192059 w 552915"/>
              <a:gd name="connsiteY420" fmla="*/ 442571 h 457631"/>
              <a:gd name="connsiteX421" fmla="*/ 191313 w 552915"/>
              <a:gd name="connsiteY421" fmla="*/ 444062 h 457631"/>
              <a:gd name="connsiteX422" fmla="*/ 190269 w 552915"/>
              <a:gd name="connsiteY422" fmla="*/ 444957 h 457631"/>
              <a:gd name="connsiteX423" fmla="*/ 189225 w 552915"/>
              <a:gd name="connsiteY423" fmla="*/ 445255 h 457631"/>
              <a:gd name="connsiteX424" fmla="*/ 189822 w 552915"/>
              <a:gd name="connsiteY424" fmla="*/ 447193 h 457631"/>
              <a:gd name="connsiteX425" fmla="*/ 192357 w 552915"/>
              <a:gd name="connsiteY425" fmla="*/ 449877 h 457631"/>
              <a:gd name="connsiteX426" fmla="*/ 194147 w 552915"/>
              <a:gd name="connsiteY426" fmla="*/ 450772 h 457631"/>
              <a:gd name="connsiteX427" fmla="*/ 196980 w 552915"/>
              <a:gd name="connsiteY427" fmla="*/ 450325 h 457631"/>
              <a:gd name="connsiteX428" fmla="*/ 197725 w 552915"/>
              <a:gd name="connsiteY428" fmla="*/ 451070 h 457631"/>
              <a:gd name="connsiteX429" fmla="*/ 197725 w 552915"/>
              <a:gd name="connsiteY429" fmla="*/ 451816 h 457631"/>
              <a:gd name="connsiteX430" fmla="*/ 198322 w 552915"/>
              <a:gd name="connsiteY430" fmla="*/ 452412 h 457631"/>
              <a:gd name="connsiteX431" fmla="*/ 199067 w 552915"/>
              <a:gd name="connsiteY431" fmla="*/ 453158 h 457631"/>
              <a:gd name="connsiteX432" fmla="*/ 199366 w 552915"/>
              <a:gd name="connsiteY432" fmla="*/ 452412 h 457631"/>
              <a:gd name="connsiteX433" fmla="*/ 199366 w 552915"/>
              <a:gd name="connsiteY433" fmla="*/ 449281 h 457631"/>
              <a:gd name="connsiteX434" fmla="*/ 196532 w 552915"/>
              <a:gd name="connsiteY434" fmla="*/ 446597 h 457631"/>
              <a:gd name="connsiteX435" fmla="*/ 195638 w 552915"/>
              <a:gd name="connsiteY435" fmla="*/ 447939 h 45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Lst>
            <a:rect l="l" t="t" r="r" b="b"/>
            <a:pathLst>
              <a:path w="552915" h="457631">
                <a:moveTo>
                  <a:pt x="56812" y="196532"/>
                </a:moveTo>
                <a:lnTo>
                  <a:pt x="52637" y="194743"/>
                </a:lnTo>
                <a:lnTo>
                  <a:pt x="51743" y="193997"/>
                </a:lnTo>
                <a:lnTo>
                  <a:pt x="51146" y="192805"/>
                </a:lnTo>
                <a:lnTo>
                  <a:pt x="50400" y="194146"/>
                </a:lnTo>
                <a:lnTo>
                  <a:pt x="51146" y="195488"/>
                </a:lnTo>
                <a:lnTo>
                  <a:pt x="56216" y="197427"/>
                </a:lnTo>
                <a:lnTo>
                  <a:pt x="57260" y="198471"/>
                </a:lnTo>
                <a:lnTo>
                  <a:pt x="58303" y="199962"/>
                </a:lnTo>
                <a:lnTo>
                  <a:pt x="60093" y="201900"/>
                </a:lnTo>
                <a:lnTo>
                  <a:pt x="60838" y="201900"/>
                </a:lnTo>
                <a:lnTo>
                  <a:pt x="62180" y="201006"/>
                </a:lnTo>
                <a:lnTo>
                  <a:pt x="61435" y="200708"/>
                </a:lnTo>
                <a:lnTo>
                  <a:pt x="56812" y="196831"/>
                </a:lnTo>
                <a:close/>
                <a:moveTo>
                  <a:pt x="51593" y="189077"/>
                </a:moveTo>
                <a:lnTo>
                  <a:pt x="51593" y="191313"/>
                </a:lnTo>
                <a:cubicBezTo>
                  <a:pt x="51593" y="191313"/>
                  <a:pt x="52637" y="192357"/>
                  <a:pt x="52637" y="192357"/>
                </a:cubicBezTo>
                <a:lnTo>
                  <a:pt x="52935" y="191910"/>
                </a:lnTo>
                <a:lnTo>
                  <a:pt x="52935" y="191313"/>
                </a:lnTo>
                <a:cubicBezTo>
                  <a:pt x="52935" y="191313"/>
                  <a:pt x="52488" y="189524"/>
                  <a:pt x="52488" y="189524"/>
                </a:cubicBezTo>
                <a:lnTo>
                  <a:pt x="52488" y="187735"/>
                </a:lnTo>
                <a:cubicBezTo>
                  <a:pt x="52488" y="187735"/>
                  <a:pt x="51593" y="189077"/>
                  <a:pt x="51593" y="189077"/>
                </a:cubicBezTo>
                <a:close/>
                <a:moveTo>
                  <a:pt x="552468" y="296439"/>
                </a:moveTo>
                <a:lnTo>
                  <a:pt x="550231" y="292711"/>
                </a:lnTo>
                <a:lnTo>
                  <a:pt x="547845" y="288834"/>
                </a:lnTo>
                <a:lnTo>
                  <a:pt x="545609" y="285106"/>
                </a:lnTo>
                <a:lnTo>
                  <a:pt x="543968" y="282422"/>
                </a:lnTo>
                <a:lnTo>
                  <a:pt x="542030" y="279142"/>
                </a:lnTo>
                <a:lnTo>
                  <a:pt x="540240" y="281378"/>
                </a:lnTo>
                <a:lnTo>
                  <a:pt x="539793" y="281378"/>
                </a:lnTo>
                <a:cubicBezTo>
                  <a:pt x="539793" y="281378"/>
                  <a:pt x="537706" y="281229"/>
                  <a:pt x="537706" y="281229"/>
                </a:cubicBezTo>
                <a:lnTo>
                  <a:pt x="536960" y="281229"/>
                </a:lnTo>
                <a:cubicBezTo>
                  <a:pt x="536960" y="281229"/>
                  <a:pt x="535021" y="280931"/>
                  <a:pt x="535021" y="280931"/>
                </a:cubicBezTo>
                <a:lnTo>
                  <a:pt x="531890" y="280484"/>
                </a:lnTo>
                <a:lnTo>
                  <a:pt x="527864" y="279887"/>
                </a:lnTo>
                <a:lnTo>
                  <a:pt x="523092" y="279291"/>
                </a:lnTo>
                <a:lnTo>
                  <a:pt x="517724" y="278545"/>
                </a:lnTo>
                <a:lnTo>
                  <a:pt x="512058" y="277800"/>
                </a:lnTo>
                <a:lnTo>
                  <a:pt x="506242" y="277054"/>
                </a:lnTo>
                <a:lnTo>
                  <a:pt x="500427" y="276309"/>
                </a:lnTo>
                <a:lnTo>
                  <a:pt x="494761" y="275563"/>
                </a:lnTo>
                <a:lnTo>
                  <a:pt x="489392" y="274817"/>
                </a:lnTo>
                <a:lnTo>
                  <a:pt x="484621" y="274221"/>
                </a:lnTo>
                <a:lnTo>
                  <a:pt x="480595" y="273624"/>
                </a:lnTo>
                <a:lnTo>
                  <a:pt x="477463" y="273177"/>
                </a:lnTo>
                <a:lnTo>
                  <a:pt x="475525" y="272879"/>
                </a:lnTo>
                <a:lnTo>
                  <a:pt x="474780" y="272879"/>
                </a:lnTo>
                <a:cubicBezTo>
                  <a:pt x="474780" y="272879"/>
                  <a:pt x="472542" y="272431"/>
                  <a:pt x="472542" y="272431"/>
                </a:cubicBezTo>
                <a:lnTo>
                  <a:pt x="471350" y="270940"/>
                </a:lnTo>
                <a:lnTo>
                  <a:pt x="469859" y="269002"/>
                </a:lnTo>
                <a:lnTo>
                  <a:pt x="468367" y="267063"/>
                </a:lnTo>
                <a:lnTo>
                  <a:pt x="466877" y="265125"/>
                </a:lnTo>
                <a:lnTo>
                  <a:pt x="465385" y="263186"/>
                </a:lnTo>
                <a:lnTo>
                  <a:pt x="463894" y="261248"/>
                </a:lnTo>
                <a:lnTo>
                  <a:pt x="462403" y="259310"/>
                </a:lnTo>
                <a:lnTo>
                  <a:pt x="460912" y="257371"/>
                </a:lnTo>
                <a:lnTo>
                  <a:pt x="459421" y="255432"/>
                </a:lnTo>
                <a:lnTo>
                  <a:pt x="457930" y="253494"/>
                </a:lnTo>
                <a:lnTo>
                  <a:pt x="456438" y="251556"/>
                </a:lnTo>
                <a:lnTo>
                  <a:pt x="454947" y="249617"/>
                </a:lnTo>
                <a:lnTo>
                  <a:pt x="453456" y="247678"/>
                </a:lnTo>
                <a:lnTo>
                  <a:pt x="451965" y="245740"/>
                </a:lnTo>
                <a:lnTo>
                  <a:pt x="450474" y="243802"/>
                </a:lnTo>
                <a:lnTo>
                  <a:pt x="448983" y="241863"/>
                </a:lnTo>
                <a:lnTo>
                  <a:pt x="447491" y="239925"/>
                </a:lnTo>
                <a:lnTo>
                  <a:pt x="446597" y="238583"/>
                </a:lnTo>
                <a:lnTo>
                  <a:pt x="446000" y="237091"/>
                </a:lnTo>
                <a:lnTo>
                  <a:pt x="446000" y="233364"/>
                </a:lnTo>
                <a:cubicBezTo>
                  <a:pt x="446000" y="233364"/>
                  <a:pt x="446000" y="232618"/>
                  <a:pt x="446000" y="232618"/>
                </a:cubicBezTo>
                <a:lnTo>
                  <a:pt x="445106" y="232618"/>
                </a:lnTo>
                <a:cubicBezTo>
                  <a:pt x="445106" y="232618"/>
                  <a:pt x="443615" y="232022"/>
                  <a:pt x="443615" y="232022"/>
                </a:cubicBezTo>
                <a:lnTo>
                  <a:pt x="441527" y="231723"/>
                </a:lnTo>
                <a:lnTo>
                  <a:pt x="439290" y="231127"/>
                </a:lnTo>
                <a:lnTo>
                  <a:pt x="440930" y="227101"/>
                </a:lnTo>
                <a:lnTo>
                  <a:pt x="442272" y="225461"/>
                </a:lnTo>
                <a:lnTo>
                  <a:pt x="442272" y="224268"/>
                </a:lnTo>
                <a:cubicBezTo>
                  <a:pt x="442272" y="224268"/>
                  <a:pt x="440185" y="224417"/>
                  <a:pt x="440185" y="224417"/>
                </a:cubicBezTo>
                <a:lnTo>
                  <a:pt x="438396" y="223224"/>
                </a:lnTo>
                <a:lnTo>
                  <a:pt x="436010" y="223820"/>
                </a:lnTo>
                <a:lnTo>
                  <a:pt x="433773" y="224417"/>
                </a:lnTo>
                <a:lnTo>
                  <a:pt x="431984" y="224417"/>
                </a:lnTo>
                <a:cubicBezTo>
                  <a:pt x="431984" y="224417"/>
                  <a:pt x="430493" y="224119"/>
                  <a:pt x="430493" y="224119"/>
                </a:cubicBezTo>
                <a:lnTo>
                  <a:pt x="429449" y="223522"/>
                </a:lnTo>
                <a:lnTo>
                  <a:pt x="427510" y="221136"/>
                </a:lnTo>
                <a:lnTo>
                  <a:pt x="426168" y="218005"/>
                </a:lnTo>
                <a:lnTo>
                  <a:pt x="424080" y="215619"/>
                </a:lnTo>
                <a:lnTo>
                  <a:pt x="422590" y="212935"/>
                </a:lnTo>
                <a:lnTo>
                  <a:pt x="419756" y="209356"/>
                </a:lnTo>
                <a:lnTo>
                  <a:pt x="418414" y="202944"/>
                </a:lnTo>
                <a:lnTo>
                  <a:pt x="417072" y="199515"/>
                </a:lnTo>
                <a:lnTo>
                  <a:pt x="412449" y="195339"/>
                </a:lnTo>
                <a:lnTo>
                  <a:pt x="411406" y="193699"/>
                </a:lnTo>
                <a:lnTo>
                  <a:pt x="410064" y="189822"/>
                </a:lnTo>
                <a:lnTo>
                  <a:pt x="408573" y="187138"/>
                </a:lnTo>
                <a:lnTo>
                  <a:pt x="407231" y="183858"/>
                </a:lnTo>
                <a:lnTo>
                  <a:pt x="405889" y="179533"/>
                </a:lnTo>
                <a:lnTo>
                  <a:pt x="406485" y="179235"/>
                </a:lnTo>
                <a:lnTo>
                  <a:pt x="407529" y="179235"/>
                </a:lnTo>
                <a:cubicBezTo>
                  <a:pt x="407529" y="179235"/>
                  <a:pt x="408573" y="179832"/>
                  <a:pt x="408573" y="179832"/>
                </a:cubicBezTo>
                <a:lnTo>
                  <a:pt x="409169" y="179832"/>
                </a:lnTo>
                <a:cubicBezTo>
                  <a:pt x="409169" y="179832"/>
                  <a:pt x="410660" y="173718"/>
                  <a:pt x="410660" y="173718"/>
                </a:cubicBezTo>
                <a:lnTo>
                  <a:pt x="409915" y="170885"/>
                </a:lnTo>
                <a:lnTo>
                  <a:pt x="407976" y="169393"/>
                </a:lnTo>
                <a:lnTo>
                  <a:pt x="405740" y="167306"/>
                </a:lnTo>
                <a:lnTo>
                  <a:pt x="405292" y="164920"/>
                </a:lnTo>
                <a:lnTo>
                  <a:pt x="405292" y="162833"/>
                </a:lnTo>
                <a:cubicBezTo>
                  <a:pt x="405292" y="162833"/>
                  <a:pt x="405740" y="162236"/>
                  <a:pt x="405740" y="162236"/>
                </a:cubicBezTo>
                <a:lnTo>
                  <a:pt x="407380" y="162833"/>
                </a:lnTo>
                <a:lnTo>
                  <a:pt x="408573" y="163280"/>
                </a:lnTo>
                <a:lnTo>
                  <a:pt x="409020" y="163280"/>
                </a:lnTo>
                <a:cubicBezTo>
                  <a:pt x="409020" y="163280"/>
                  <a:pt x="404696" y="158359"/>
                  <a:pt x="404696" y="158359"/>
                </a:cubicBezTo>
                <a:lnTo>
                  <a:pt x="397538" y="154631"/>
                </a:lnTo>
                <a:lnTo>
                  <a:pt x="392767" y="148816"/>
                </a:lnTo>
                <a:lnTo>
                  <a:pt x="389337" y="147921"/>
                </a:lnTo>
                <a:lnTo>
                  <a:pt x="386056" y="144044"/>
                </a:lnTo>
                <a:lnTo>
                  <a:pt x="383223" y="140316"/>
                </a:lnTo>
                <a:lnTo>
                  <a:pt x="384864" y="138676"/>
                </a:lnTo>
                <a:lnTo>
                  <a:pt x="382776" y="137632"/>
                </a:lnTo>
                <a:lnTo>
                  <a:pt x="380987" y="137036"/>
                </a:lnTo>
                <a:lnTo>
                  <a:pt x="376215" y="134650"/>
                </a:lnTo>
                <a:lnTo>
                  <a:pt x="373382" y="131817"/>
                </a:lnTo>
                <a:lnTo>
                  <a:pt x="373680" y="130624"/>
                </a:lnTo>
                <a:lnTo>
                  <a:pt x="374426" y="129580"/>
                </a:lnTo>
                <a:lnTo>
                  <a:pt x="373829" y="126747"/>
                </a:lnTo>
                <a:lnTo>
                  <a:pt x="372934" y="124808"/>
                </a:lnTo>
                <a:lnTo>
                  <a:pt x="369058" y="119739"/>
                </a:lnTo>
                <a:lnTo>
                  <a:pt x="366373" y="113178"/>
                </a:lnTo>
                <a:lnTo>
                  <a:pt x="365777" y="110344"/>
                </a:lnTo>
                <a:lnTo>
                  <a:pt x="364286" y="107511"/>
                </a:lnTo>
                <a:lnTo>
                  <a:pt x="359663" y="107511"/>
                </a:lnTo>
                <a:cubicBezTo>
                  <a:pt x="359663" y="107511"/>
                  <a:pt x="353848" y="107660"/>
                  <a:pt x="353848" y="107660"/>
                </a:cubicBezTo>
                <a:lnTo>
                  <a:pt x="349225" y="107660"/>
                </a:lnTo>
                <a:cubicBezTo>
                  <a:pt x="349225" y="107660"/>
                  <a:pt x="344006" y="107660"/>
                  <a:pt x="344006" y="107660"/>
                </a:cubicBezTo>
                <a:lnTo>
                  <a:pt x="341620" y="104827"/>
                </a:lnTo>
                <a:lnTo>
                  <a:pt x="340875" y="101696"/>
                </a:lnTo>
                <a:lnTo>
                  <a:pt x="339980" y="98564"/>
                </a:lnTo>
                <a:lnTo>
                  <a:pt x="337594" y="94091"/>
                </a:lnTo>
                <a:lnTo>
                  <a:pt x="329841" y="93047"/>
                </a:lnTo>
                <a:lnTo>
                  <a:pt x="325665" y="92451"/>
                </a:lnTo>
                <a:lnTo>
                  <a:pt x="318955" y="91556"/>
                </a:lnTo>
                <a:lnTo>
                  <a:pt x="313885" y="90960"/>
                </a:lnTo>
                <a:lnTo>
                  <a:pt x="309263" y="91854"/>
                </a:lnTo>
                <a:lnTo>
                  <a:pt x="298526" y="90960"/>
                </a:lnTo>
                <a:lnTo>
                  <a:pt x="286598" y="89916"/>
                </a:lnTo>
                <a:lnTo>
                  <a:pt x="274817" y="88872"/>
                </a:lnTo>
                <a:lnTo>
                  <a:pt x="266020" y="88126"/>
                </a:lnTo>
                <a:lnTo>
                  <a:pt x="265274" y="87828"/>
                </a:lnTo>
                <a:lnTo>
                  <a:pt x="256625" y="80820"/>
                </a:lnTo>
                <a:lnTo>
                  <a:pt x="249766" y="75302"/>
                </a:lnTo>
                <a:lnTo>
                  <a:pt x="241117" y="68443"/>
                </a:lnTo>
                <a:lnTo>
                  <a:pt x="232320" y="61435"/>
                </a:lnTo>
                <a:lnTo>
                  <a:pt x="223373" y="54278"/>
                </a:lnTo>
                <a:lnTo>
                  <a:pt x="216961" y="49058"/>
                </a:lnTo>
                <a:lnTo>
                  <a:pt x="209058" y="42348"/>
                </a:lnTo>
                <a:lnTo>
                  <a:pt x="201900" y="36235"/>
                </a:lnTo>
                <a:lnTo>
                  <a:pt x="196234" y="31463"/>
                </a:lnTo>
                <a:lnTo>
                  <a:pt x="189077" y="27288"/>
                </a:lnTo>
                <a:lnTo>
                  <a:pt x="183410" y="24007"/>
                </a:lnTo>
                <a:lnTo>
                  <a:pt x="175209" y="19236"/>
                </a:lnTo>
                <a:lnTo>
                  <a:pt x="168648" y="15359"/>
                </a:lnTo>
                <a:lnTo>
                  <a:pt x="162982" y="12078"/>
                </a:lnTo>
                <a:lnTo>
                  <a:pt x="154333" y="7008"/>
                </a:lnTo>
                <a:lnTo>
                  <a:pt x="151500" y="5666"/>
                </a:lnTo>
                <a:lnTo>
                  <a:pt x="142553" y="4026"/>
                </a:lnTo>
                <a:lnTo>
                  <a:pt x="134054" y="2535"/>
                </a:lnTo>
                <a:lnTo>
                  <a:pt x="125256" y="1044"/>
                </a:lnTo>
                <a:lnTo>
                  <a:pt x="119440" y="0"/>
                </a:lnTo>
                <a:lnTo>
                  <a:pt x="115563" y="3579"/>
                </a:lnTo>
                <a:lnTo>
                  <a:pt x="114668" y="4026"/>
                </a:lnTo>
                <a:lnTo>
                  <a:pt x="109599" y="5517"/>
                </a:lnTo>
                <a:lnTo>
                  <a:pt x="99161" y="8499"/>
                </a:lnTo>
                <a:lnTo>
                  <a:pt x="92152" y="10438"/>
                </a:lnTo>
                <a:lnTo>
                  <a:pt x="83206" y="12973"/>
                </a:lnTo>
                <a:lnTo>
                  <a:pt x="75750" y="15060"/>
                </a:lnTo>
                <a:lnTo>
                  <a:pt x="68443" y="17148"/>
                </a:lnTo>
                <a:lnTo>
                  <a:pt x="61733" y="19087"/>
                </a:lnTo>
                <a:lnTo>
                  <a:pt x="65610" y="23262"/>
                </a:lnTo>
                <a:lnTo>
                  <a:pt x="71575" y="29525"/>
                </a:lnTo>
                <a:lnTo>
                  <a:pt x="75452" y="33700"/>
                </a:lnTo>
                <a:lnTo>
                  <a:pt x="80074" y="39068"/>
                </a:lnTo>
                <a:lnTo>
                  <a:pt x="84249" y="43839"/>
                </a:lnTo>
                <a:lnTo>
                  <a:pt x="88573" y="48909"/>
                </a:lnTo>
                <a:lnTo>
                  <a:pt x="85442" y="50699"/>
                </a:lnTo>
                <a:lnTo>
                  <a:pt x="80372" y="53532"/>
                </a:lnTo>
                <a:lnTo>
                  <a:pt x="79776" y="53979"/>
                </a:lnTo>
                <a:lnTo>
                  <a:pt x="79328" y="54576"/>
                </a:lnTo>
                <a:lnTo>
                  <a:pt x="77241" y="59646"/>
                </a:lnTo>
                <a:lnTo>
                  <a:pt x="75601" y="63672"/>
                </a:lnTo>
                <a:lnTo>
                  <a:pt x="75004" y="64119"/>
                </a:lnTo>
                <a:lnTo>
                  <a:pt x="67847" y="65610"/>
                </a:lnTo>
                <a:lnTo>
                  <a:pt x="60689" y="67101"/>
                </a:lnTo>
                <a:lnTo>
                  <a:pt x="56216" y="67996"/>
                </a:lnTo>
                <a:lnTo>
                  <a:pt x="54874" y="69040"/>
                </a:lnTo>
                <a:lnTo>
                  <a:pt x="51891" y="73961"/>
                </a:lnTo>
                <a:lnTo>
                  <a:pt x="48909" y="79030"/>
                </a:lnTo>
                <a:lnTo>
                  <a:pt x="43839" y="83206"/>
                </a:lnTo>
                <a:lnTo>
                  <a:pt x="38173" y="87828"/>
                </a:lnTo>
                <a:lnTo>
                  <a:pt x="36831" y="88126"/>
                </a:lnTo>
                <a:lnTo>
                  <a:pt x="32805" y="87381"/>
                </a:lnTo>
                <a:lnTo>
                  <a:pt x="25796" y="86188"/>
                </a:lnTo>
                <a:lnTo>
                  <a:pt x="19087" y="84995"/>
                </a:lnTo>
                <a:lnTo>
                  <a:pt x="14464" y="84249"/>
                </a:lnTo>
                <a:lnTo>
                  <a:pt x="8798" y="83206"/>
                </a:lnTo>
                <a:lnTo>
                  <a:pt x="4771" y="101994"/>
                </a:lnTo>
                <a:lnTo>
                  <a:pt x="4324" y="108257"/>
                </a:lnTo>
                <a:lnTo>
                  <a:pt x="1789" y="115414"/>
                </a:lnTo>
                <a:lnTo>
                  <a:pt x="0" y="118844"/>
                </a:lnTo>
                <a:lnTo>
                  <a:pt x="298" y="121379"/>
                </a:lnTo>
                <a:lnTo>
                  <a:pt x="2833" y="119440"/>
                </a:lnTo>
                <a:lnTo>
                  <a:pt x="5666" y="120037"/>
                </a:lnTo>
                <a:lnTo>
                  <a:pt x="12227" y="120633"/>
                </a:lnTo>
                <a:lnTo>
                  <a:pt x="14911" y="122124"/>
                </a:lnTo>
                <a:lnTo>
                  <a:pt x="21323" y="131071"/>
                </a:lnTo>
                <a:lnTo>
                  <a:pt x="25498" y="140018"/>
                </a:lnTo>
                <a:lnTo>
                  <a:pt x="30270" y="145088"/>
                </a:lnTo>
                <a:lnTo>
                  <a:pt x="32656" y="150605"/>
                </a:lnTo>
                <a:lnTo>
                  <a:pt x="37427" y="156122"/>
                </a:lnTo>
                <a:lnTo>
                  <a:pt x="39068" y="159552"/>
                </a:lnTo>
                <a:lnTo>
                  <a:pt x="43243" y="164622"/>
                </a:lnTo>
                <a:lnTo>
                  <a:pt x="50400" y="178937"/>
                </a:lnTo>
                <a:lnTo>
                  <a:pt x="54575" y="180875"/>
                </a:lnTo>
                <a:lnTo>
                  <a:pt x="55321" y="184901"/>
                </a:lnTo>
                <a:lnTo>
                  <a:pt x="56961" y="189375"/>
                </a:lnTo>
                <a:lnTo>
                  <a:pt x="59496" y="191164"/>
                </a:lnTo>
                <a:lnTo>
                  <a:pt x="61136" y="192655"/>
                </a:lnTo>
                <a:lnTo>
                  <a:pt x="67101" y="202795"/>
                </a:lnTo>
                <a:lnTo>
                  <a:pt x="68891" y="206821"/>
                </a:lnTo>
                <a:lnTo>
                  <a:pt x="69487" y="209058"/>
                </a:lnTo>
                <a:lnTo>
                  <a:pt x="70083" y="212338"/>
                </a:lnTo>
                <a:lnTo>
                  <a:pt x="68891" y="214873"/>
                </a:lnTo>
                <a:lnTo>
                  <a:pt x="67847" y="216365"/>
                </a:lnTo>
                <a:lnTo>
                  <a:pt x="72022" y="222329"/>
                </a:lnTo>
                <a:lnTo>
                  <a:pt x="74408" y="226952"/>
                </a:lnTo>
                <a:lnTo>
                  <a:pt x="77390" y="231872"/>
                </a:lnTo>
                <a:lnTo>
                  <a:pt x="79925" y="232320"/>
                </a:lnTo>
                <a:lnTo>
                  <a:pt x="81864" y="232320"/>
                </a:lnTo>
                <a:cubicBezTo>
                  <a:pt x="81864" y="232320"/>
                  <a:pt x="84697" y="235004"/>
                  <a:pt x="84697" y="235004"/>
                </a:cubicBezTo>
                <a:lnTo>
                  <a:pt x="87231" y="235004"/>
                </a:lnTo>
                <a:cubicBezTo>
                  <a:pt x="87231" y="235004"/>
                  <a:pt x="88723" y="236793"/>
                  <a:pt x="88723" y="236793"/>
                </a:cubicBezTo>
                <a:lnTo>
                  <a:pt x="91854" y="238732"/>
                </a:lnTo>
                <a:lnTo>
                  <a:pt x="96924" y="243056"/>
                </a:lnTo>
                <a:lnTo>
                  <a:pt x="101547" y="248871"/>
                </a:lnTo>
                <a:lnTo>
                  <a:pt x="103634" y="253345"/>
                </a:lnTo>
                <a:lnTo>
                  <a:pt x="107959" y="260652"/>
                </a:lnTo>
                <a:lnTo>
                  <a:pt x="109301" y="263932"/>
                </a:lnTo>
                <a:lnTo>
                  <a:pt x="110344" y="268107"/>
                </a:lnTo>
                <a:lnTo>
                  <a:pt x="111388" y="269747"/>
                </a:lnTo>
                <a:lnTo>
                  <a:pt x="114221" y="272879"/>
                </a:lnTo>
                <a:lnTo>
                  <a:pt x="112730" y="272879"/>
                </a:lnTo>
                <a:cubicBezTo>
                  <a:pt x="112730" y="272879"/>
                  <a:pt x="114221" y="275116"/>
                  <a:pt x="114221" y="275116"/>
                </a:cubicBezTo>
                <a:lnTo>
                  <a:pt x="116011" y="276159"/>
                </a:lnTo>
                <a:lnTo>
                  <a:pt x="116011" y="278247"/>
                </a:lnTo>
                <a:cubicBezTo>
                  <a:pt x="116011" y="278247"/>
                  <a:pt x="117502" y="281378"/>
                  <a:pt x="117502" y="281378"/>
                </a:cubicBezTo>
                <a:lnTo>
                  <a:pt x="118396" y="287045"/>
                </a:lnTo>
                <a:lnTo>
                  <a:pt x="117651" y="289878"/>
                </a:lnTo>
                <a:lnTo>
                  <a:pt x="116756" y="292413"/>
                </a:lnTo>
                <a:lnTo>
                  <a:pt x="116458" y="297333"/>
                </a:lnTo>
                <a:lnTo>
                  <a:pt x="115563" y="301658"/>
                </a:lnTo>
                <a:lnTo>
                  <a:pt x="116607" y="304640"/>
                </a:lnTo>
                <a:lnTo>
                  <a:pt x="118247" y="307921"/>
                </a:lnTo>
                <a:lnTo>
                  <a:pt x="119739" y="312096"/>
                </a:lnTo>
                <a:lnTo>
                  <a:pt x="119739" y="314631"/>
                </a:lnTo>
                <a:cubicBezTo>
                  <a:pt x="119739" y="314631"/>
                  <a:pt x="118396" y="318060"/>
                  <a:pt x="118396" y="318060"/>
                </a:cubicBezTo>
                <a:lnTo>
                  <a:pt x="123168" y="327604"/>
                </a:lnTo>
                <a:lnTo>
                  <a:pt x="128834" y="334314"/>
                </a:lnTo>
                <a:lnTo>
                  <a:pt x="132115" y="340577"/>
                </a:lnTo>
                <a:lnTo>
                  <a:pt x="135097" y="344155"/>
                </a:lnTo>
                <a:lnTo>
                  <a:pt x="139123" y="346989"/>
                </a:lnTo>
                <a:lnTo>
                  <a:pt x="144342" y="347734"/>
                </a:lnTo>
                <a:lnTo>
                  <a:pt x="154929" y="355488"/>
                </a:lnTo>
                <a:lnTo>
                  <a:pt x="158508" y="360409"/>
                </a:lnTo>
                <a:lnTo>
                  <a:pt x="162236" y="362347"/>
                </a:lnTo>
                <a:lnTo>
                  <a:pt x="162683" y="363391"/>
                </a:lnTo>
                <a:lnTo>
                  <a:pt x="163131" y="365330"/>
                </a:lnTo>
                <a:lnTo>
                  <a:pt x="164622" y="367865"/>
                </a:lnTo>
                <a:lnTo>
                  <a:pt x="166411" y="369654"/>
                </a:lnTo>
                <a:lnTo>
                  <a:pt x="171779" y="381285"/>
                </a:lnTo>
                <a:lnTo>
                  <a:pt x="172525" y="383969"/>
                </a:lnTo>
                <a:lnTo>
                  <a:pt x="173718" y="387249"/>
                </a:lnTo>
                <a:lnTo>
                  <a:pt x="174463" y="390232"/>
                </a:lnTo>
                <a:lnTo>
                  <a:pt x="174762" y="392617"/>
                </a:lnTo>
                <a:lnTo>
                  <a:pt x="180130" y="399029"/>
                </a:lnTo>
                <a:lnTo>
                  <a:pt x="182068" y="404547"/>
                </a:lnTo>
                <a:lnTo>
                  <a:pt x="186094" y="411555"/>
                </a:lnTo>
                <a:lnTo>
                  <a:pt x="188480" y="414985"/>
                </a:lnTo>
                <a:lnTo>
                  <a:pt x="196383" y="421098"/>
                </a:lnTo>
                <a:lnTo>
                  <a:pt x="202795" y="427659"/>
                </a:lnTo>
                <a:lnTo>
                  <a:pt x="203839" y="432729"/>
                </a:lnTo>
                <a:lnTo>
                  <a:pt x="205181" y="436457"/>
                </a:lnTo>
                <a:lnTo>
                  <a:pt x="207567" y="438545"/>
                </a:lnTo>
                <a:lnTo>
                  <a:pt x="209356" y="441080"/>
                </a:lnTo>
                <a:lnTo>
                  <a:pt x="209655" y="443615"/>
                </a:lnTo>
                <a:lnTo>
                  <a:pt x="212189" y="445553"/>
                </a:lnTo>
                <a:lnTo>
                  <a:pt x="213531" y="447343"/>
                </a:lnTo>
                <a:lnTo>
                  <a:pt x="214277" y="449728"/>
                </a:lnTo>
                <a:lnTo>
                  <a:pt x="214277" y="452114"/>
                </a:lnTo>
                <a:cubicBezTo>
                  <a:pt x="214277" y="452114"/>
                  <a:pt x="215917" y="455395"/>
                  <a:pt x="215917" y="455395"/>
                </a:cubicBezTo>
                <a:lnTo>
                  <a:pt x="216216" y="457631"/>
                </a:lnTo>
                <a:lnTo>
                  <a:pt x="221136" y="453754"/>
                </a:lnTo>
                <a:lnTo>
                  <a:pt x="222329" y="452561"/>
                </a:lnTo>
                <a:lnTo>
                  <a:pt x="223075" y="451518"/>
                </a:lnTo>
                <a:lnTo>
                  <a:pt x="224267" y="449281"/>
                </a:lnTo>
                <a:lnTo>
                  <a:pt x="225908" y="448535"/>
                </a:lnTo>
                <a:lnTo>
                  <a:pt x="226504" y="446299"/>
                </a:lnTo>
                <a:lnTo>
                  <a:pt x="226504" y="445106"/>
                </a:lnTo>
                <a:cubicBezTo>
                  <a:pt x="226504" y="445106"/>
                  <a:pt x="225461" y="444062"/>
                  <a:pt x="225461" y="444062"/>
                </a:cubicBezTo>
                <a:lnTo>
                  <a:pt x="224715" y="441378"/>
                </a:lnTo>
                <a:lnTo>
                  <a:pt x="225013" y="437948"/>
                </a:lnTo>
                <a:lnTo>
                  <a:pt x="225311" y="436457"/>
                </a:lnTo>
                <a:lnTo>
                  <a:pt x="225908" y="433922"/>
                </a:lnTo>
                <a:lnTo>
                  <a:pt x="227697" y="433027"/>
                </a:lnTo>
                <a:lnTo>
                  <a:pt x="228145" y="432282"/>
                </a:lnTo>
                <a:lnTo>
                  <a:pt x="226803" y="430642"/>
                </a:lnTo>
                <a:lnTo>
                  <a:pt x="226803" y="429598"/>
                </a:lnTo>
                <a:cubicBezTo>
                  <a:pt x="226803" y="429598"/>
                  <a:pt x="229785" y="426914"/>
                  <a:pt x="229785" y="426914"/>
                </a:cubicBezTo>
                <a:lnTo>
                  <a:pt x="230978" y="426019"/>
                </a:lnTo>
                <a:lnTo>
                  <a:pt x="232916" y="425124"/>
                </a:lnTo>
                <a:lnTo>
                  <a:pt x="234408" y="425124"/>
                </a:lnTo>
                <a:cubicBezTo>
                  <a:pt x="234408" y="425124"/>
                  <a:pt x="236048" y="425572"/>
                  <a:pt x="236048" y="425572"/>
                </a:cubicBezTo>
                <a:lnTo>
                  <a:pt x="237539" y="426317"/>
                </a:lnTo>
                <a:lnTo>
                  <a:pt x="239030" y="427659"/>
                </a:lnTo>
                <a:lnTo>
                  <a:pt x="240670" y="429300"/>
                </a:lnTo>
                <a:lnTo>
                  <a:pt x="243056" y="429896"/>
                </a:lnTo>
                <a:lnTo>
                  <a:pt x="244696" y="429896"/>
                </a:lnTo>
                <a:cubicBezTo>
                  <a:pt x="244696" y="429896"/>
                  <a:pt x="246038" y="430493"/>
                  <a:pt x="246038" y="430493"/>
                </a:cubicBezTo>
                <a:lnTo>
                  <a:pt x="247231" y="430045"/>
                </a:lnTo>
                <a:lnTo>
                  <a:pt x="248573" y="429151"/>
                </a:lnTo>
                <a:lnTo>
                  <a:pt x="250661" y="429151"/>
                </a:lnTo>
                <a:cubicBezTo>
                  <a:pt x="250661" y="429151"/>
                  <a:pt x="252450" y="428256"/>
                  <a:pt x="252450" y="428256"/>
                </a:cubicBezTo>
                <a:lnTo>
                  <a:pt x="257669" y="427808"/>
                </a:lnTo>
                <a:lnTo>
                  <a:pt x="262739" y="428107"/>
                </a:lnTo>
                <a:lnTo>
                  <a:pt x="267958" y="427361"/>
                </a:lnTo>
                <a:lnTo>
                  <a:pt x="273177" y="427361"/>
                </a:lnTo>
                <a:cubicBezTo>
                  <a:pt x="273177" y="427361"/>
                  <a:pt x="278545" y="427361"/>
                  <a:pt x="278545" y="427361"/>
                </a:cubicBezTo>
                <a:lnTo>
                  <a:pt x="279738" y="427361"/>
                </a:lnTo>
                <a:cubicBezTo>
                  <a:pt x="279738" y="427361"/>
                  <a:pt x="280931" y="427958"/>
                  <a:pt x="280931" y="427958"/>
                </a:cubicBezTo>
                <a:lnTo>
                  <a:pt x="285404" y="430343"/>
                </a:lnTo>
                <a:lnTo>
                  <a:pt x="288834" y="430791"/>
                </a:lnTo>
                <a:lnTo>
                  <a:pt x="295693" y="431387"/>
                </a:lnTo>
                <a:lnTo>
                  <a:pt x="303000" y="432133"/>
                </a:lnTo>
                <a:lnTo>
                  <a:pt x="309263" y="432729"/>
                </a:lnTo>
                <a:lnTo>
                  <a:pt x="314631" y="432133"/>
                </a:lnTo>
                <a:lnTo>
                  <a:pt x="319104" y="431685"/>
                </a:lnTo>
                <a:lnTo>
                  <a:pt x="320297" y="431685"/>
                </a:lnTo>
                <a:cubicBezTo>
                  <a:pt x="320297" y="431685"/>
                  <a:pt x="321639" y="433326"/>
                  <a:pt x="321639" y="433326"/>
                </a:cubicBezTo>
                <a:lnTo>
                  <a:pt x="324323" y="437054"/>
                </a:lnTo>
                <a:lnTo>
                  <a:pt x="326858" y="440632"/>
                </a:lnTo>
                <a:lnTo>
                  <a:pt x="331332" y="440632"/>
                </a:lnTo>
                <a:cubicBezTo>
                  <a:pt x="331332" y="440632"/>
                  <a:pt x="334165" y="439439"/>
                  <a:pt x="334165" y="439439"/>
                </a:cubicBezTo>
                <a:lnTo>
                  <a:pt x="337296" y="437501"/>
                </a:lnTo>
                <a:lnTo>
                  <a:pt x="339235" y="436010"/>
                </a:lnTo>
                <a:lnTo>
                  <a:pt x="341471" y="430194"/>
                </a:lnTo>
                <a:lnTo>
                  <a:pt x="342963" y="426466"/>
                </a:lnTo>
                <a:lnTo>
                  <a:pt x="346243" y="422291"/>
                </a:lnTo>
                <a:lnTo>
                  <a:pt x="348927" y="418862"/>
                </a:lnTo>
                <a:lnTo>
                  <a:pt x="352506" y="414239"/>
                </a:lnTo>
                <a:lnTo>
                  <a:pt x="354444" y="411704"/>
                </a:lnTo>
                <a:lnTo>
                  <a:pt x="358470" y="406634"/>
                </a:lnTo>
                <a:lnTo>
                  <a:pt x="362198" y="404696"/>
                </a:lnTo>
                <a:lnTo>
                  <a:pt x="369505" y="400819"/>
                </a:lnTo>
                <a:lnTo>
                  <a:pt x="376662" y="397091"/>
                </a:lnTo>
                <a:lnTo>
                  <a:pt x="381285" y="394705"/>
                </a:lnTo>
                <a:lnTo>
                  <a:pt x="385311" y="393661"/>
                </a:lnTo>
                <a:lnTo>
                  <a:pt x="392021" y="392767"/>
                </a:lnTo>
                <a:lnTo>
                  <a:pt x="399775" y="391574"/>
                </a:lnTo>
                <a:lnTo>
                  <a:pt x="407529" y="390381"/>
                </a:lnTo>
                <a:lnTo>
                  <a:pt x="415879" y="389188"/>
                </a:lnTo>
                <a:lnTo>
                  <a:pt x="425124" y="387846"/>
                </a:lnTo>
                <a:lnTo>
                  <a:pt x="431536" y="386951"/>
                </a:lnTo>
                <a:lnTo>
                  <a:pt x="439588" y="385758"/>
                </a:lnTo>
                <a:lnTo>
                  <a:pt x="446299" y="384714"/>
                </a:lnTo>
                <a:lnTo>
                  <a:pt x="452263" y="383820"/>
                </a:lnTo>
                <a:lnTo>
                  <a:pt x="458377" y="382925"/>
                </a:lnTo>
                <a:lnTo>
                  <a:pt x="462105" y="381583"/>
                </a:lnTo>
                <a:lnTo>
                  <a:pt x="466578" y="379943"/>
                </a:lnTo>
                <a:lnTo>
                  <a:pt x="471052" y="378303"/>
                </a:lnTo>
                <a:lnTo>
                  <a:pt x="475525" y="376662"/>
                </a:lnTo>
                <a:lnTo>
                  <a:pt x="479998" y="375022"/>
                </a:lnTo>
                <a:lnTo>
                  <a:pt x="484472" y="373382"/>
                </a:lnTo>
                <a:lnTo>
                  <a:pt x="488945" y="371742"/>
                </a:lnTo>
                <a:lnTo>
                  <a:pt x="493419" y="370101"/>
                </a:lnTo>
                <a:lnTo>
                  <a:pt x="497892" y="368461"/>
                </a:lnTo>
                <a:lnTo>
                  <a:pt x="502365" y="366821"/>
                </a:lnTo>
                <a:lnTo>
                  <a:pt x="506839" y="365180"/>
                </a:lnTo>
                <a:lnTo>
                  <a:pt x="511312" y="363540"/>
                </a:lnTo>
                <a:lnTo>
                  <a:pt x="515786" y="361900"/>
                </a:lnTo>
                <a:lnTo>
                  <a:pt x="520259" y="360260"/>
                </a:lnTo>
                <a:lnTo>
                  <a:pt x="524732" y="358619"/>
                </a:lnTo>
                <a:lnTo>
                  <a:pt x="529206" y="356979"/>
                </a:lnTo>
                <a:lnTo>
                  <a:pt x="533679" y="355339"/>
                </a:lnTo>
                <a:lnTo>
                  <a:pt x="536513" y="354295"/>
                </a:lnTo>
                <a:lnTo>
                  <a:pt x="537706" y="350567"/>
                </a:lnTo>
                <a:lnTo>
                  <a:pt x="538600" y="347436"/>
                </a:lnTo>
                <a:lnTo>
                  <a:pt x="539495" y="344305"/>
                </a:lnTo>
                <a:lnTo>
                  <a:pt x="540390" y="341173"/>
                </a:lnTo>
                <a:lnTo>
                  <a:pt x="541284" y="338042"/>
                </a:lnTo>
                <a:lnTo>
                  <a:pt x="542179" y="334910"/>
                </a:lnTo>
                <a:lnTo>
                  <a:pt x="543074" y="331779"/>
                </a:lnTo>
                <a:lnTo>
                  <a:pt x="543968" y="328648"/>
                </a:lnTo>
                <a:lnTo>
                  <a:pt x="544863" y="325516"/>
                </a:lnTo>
                <a:lnTo>
                  <a:pt x="545758" y="322385"/>
                </a:lnTo>
                <a:lnTo>
                  <a:pt x="546652" y="319253"/>
                </a:lnTo>
                <a:lnTo>
                  <a:pt x="547547" y="316122"/>
                </a:lnTo>
                <a:lnTo>
                  <a:pt x="548442" y="312991"/>
                </a:lnTo>
                <a:lnTo>
                  <a:pt x="549337" y="309859"/>
                </a:lnTo>
                <a:lnTo>
                  <a:pt x="550231" y="306728"/>
                </a:lnTo>
                <a:lnTo>
                  <a:pt x="551126" y="303596"/>
                </a:lnTo>
                <a:lnTo>
                  <a:pt x="552021" y="300465"/>
                </a:lnTo>
                <a:lnTo>
                  <a:pt x="552915" y="297483"/>
                </a:lnTo>
                <a:lnTo>
                  <a:pt x="551275" y="294650"/>
                </a:lnTo>
                <a:close/>
                <a:moveTo>
                  <a:pt x="195787" y="447939"/>
                </a:moveTo>
                <a:lnTo>
                  <a:pt x="195787" y="448386"/>
                </a:lnTo>
                <a:cubicBezTo>
                  <a:pt x="195787" y="448386"/>
                  <a:pt x="196830" y="449281"/>
                  <a:pt x="196830" y="449281"/>
                </a:cubicBezTo>
                <a:lnTo>
                  <a:pt x="194743" y="449281"/>
                </a:lnTo>
                <a:cubicBezTo>
                  <a:pt x="194743" y="449281"/>
                  <a:pt x="193699" y="448237"/>
                  <a:pt x="193699" y="448237"/>
                </a:cubicBezTo>
                <a:lnTo>
                  <a:pt x="194147" y="447343"/>
                </a:lnTo>
                <a:lnTo>
                  <a:pt x="193848" y="446597"/>
                </a:lnTo>
                <a:lnTo>
                  <a:pt x="193848" y="442869"/>
                </a:lnTo>
                <a:cubicBezTo>
                  <a:pt x="193848" y="442869"/>
                  <a:pt x="192953" y="441229"/>
                  <a:pt x="192953" y="441229"/>
                </a:cubicBezTo>
                <a:lnTo>
                  <a:pt x="191463" y="440930"/>
                </a:lnTo>
                <a:lnTo>
                  <a:pt x="192059" y="442571"/>
                </a:lnTo>
                <a:lnTo>
                  <a:pt x="191313" y="444062"/>
                </a:lnTo>
                <a:lnTo>
                  <a:pt x="190269" y="444957"/>
                </a:lnTo>
                <a:lnTo>
                  <a:pt x="189225" y="445255"/>
                </a:lnTo>
                <a:lnTo>
                  <a:pt x="189822" y="447193"/>
                </a:lnTo>
                <a:lnTo>
                  <a:pt x="192357" y="449877"/>
                </a:lnTo>
                <a:lnTo>
                  <a:pt x="194147" y="450772"/>
                </a:lnTo>
                <a:lnTo>
                  <a:pt x="196980" y="450325"/>
                </a:lnTo>
                <a:lnTo>
                  <a:pt x="197725" y="451070"/>
                </a:lnTo>
                <a:lnTo>
                  <a:pt x="197725" y="451816"/>
                </a:lnTo>
                <a:cubicBezTo>
                  <a:pt x="197725" y="451816"/>
                  <a:pt x="198322" y="452412"/>
                  <a:pt x="198322" y="452412"/>
                </a:cubicBezTo>
                <a:lnTo>
                  <a:pt x="199067" y="453158"/>
                </a:lnTo>
                <a:lnTo>
                  <a:pt x="199366" y="452412"/>
                </a:lnTo>
                <a:lnTo>
                  <a:pt x="199366" y="449281"/>
                </a:lnTo>
                <a:cubicBezTo>
                  <a:pt x="199366" y="449281"/>
                  <a:pt x="196532" y="446597"/>
                  <a:pt x="196532" y="446597"/>
                </a:cubicBezTo>
                <a:lnTo>
                  <a:pt x="195638" y="44793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61" name="San Marino__">
            <a:extLst>
              <a:ext uri="{FF2B5EF4-FFF2-40B4-BE49-F238E27FC236}">
                <a16:creationId xmlns:a16="http://schemas.microsoft.com/office/drawing/2014/main" id="{830E2C20-F419-BB4C-73B4-30AEB0556392}"/>
              </a:ext>
            </a:extLst>
          </p:cNvPr>
          <p:cNvSpPr/>
          <p:nvPr/>
        </p:nvSpPr>
        <p:spPr>
          <a:xfrm>
            <a:off x="6328172" y="2803393"/>
            <a:ext cx="3131" cy="3521"/>
          </a:xfrm>
          <a:custGeom>
            <a:avLst/>
            <a:gdLst>
              <a:gd name="connsiteX0" fmla="*/ 2833 w 3131"/>
              <a:gd name="connsiteY0" fmla="*/ 0 h 3280"/>
              <a:gd name="connsiteX1" fmla="*/ 1193 w 3131"/>
              <a:gd name="connsiteY1" fmla="*/ 298 h 3280"/>
              <a:gd name="connsiteX2" fmla="*/ 0 w 3131"/>
              <a:gd name="connsiteY2" fmla="*/ 1938 h 3280"/>
              <a:gd name="connsiteX3" fmla="*/ 745 w 3131"/>
              <a:gd name="connsiteY3" fmla="*/ 3281 h 3280"/>
              <a:gd name="connsiteX4" fmla="*/ 2237 w 3131"/>
              <a:gd name="connsiteY4" fmla="*/ 2982 h 3280"/>
              <a:gd name="connsiteX5" fmla="*/ 3131 w 3131"/>
              <a:gd name="connsiteY5" fmla="*/ 1193 h 3280"/>
              <a:gd name="connsiteX6" fmla="*/ 2833 w 3131"/>
              <a:gd name="connsiteY6" fmla="*/ 0 h 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1" h="3280">
                <a:moveTo>
                  <a:pt x="2833" y="0"/>
                </a:moveTo>
                <a:lnTo>
                  <a:pt x="1193" y="298"/>
                </a:lnTo>
                <a:lnTo>
                  <a:pt x="0" y="1938"/>
                </a:lnTo>
                <a:lnTo>
                  <a:pt x="745" y="3281"/>
                </a:lnTo>
                <a:lnTo>
                  <a:pt x="2237" y="2982"/>
                </a:lnTo>
                <a:lnTo>
                  <a:pt x="3131" y="1193"/>
                </a:lnTo>
                <a:lnTo>
                  <a:pt x="2833"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62" name="Samoa__">
            <a:extLst>
              <a:ext uri="{FF2B5EF4-FFF2-40B4-BE49-F238E27FC236}">
                <a16:creationId xmlns:a16="http://schemas.microsoft.com/office/drawing/2014/main" id="{CE1B30F2-BB12-A51C-938C-92D07FF2B75E}"/>
              </a:ext>
            </a:extLst>
          </p:cNvPr>
          <p:cNvSpPr/>
          <p:nvPr/>
        </p:nvSpPr>
        <p:spPr>
          <a:xfrm>
            <a:off x="10929537" y="4580898"/>
            <a:ext cx="34742" cy="17606"/>
          </a:xfrm>
          <a:custGeom>
            <a:avLst/>
            <a:gdLst>
              <a:gd name="connsiteX0" fmla="*/ 11630 w 34742"/>
              <a:gd name="connsiteY0" fmla="*/ 0 h 16402"/>
              <a:gd name="connsiteX1" fmla="*/ 7008 w 34742"/>
              <a:gd name="connsiteY1" fmla="*/ 447 h 16402"/>
              <a:gd name="connsiteX2" fmla="*/ 2833 w 34742"/>
              <a:gd name="connsiteY2" fmla="*/ 1640 h 16402"/>
              <a:gd name="connsiteX3" fmla="*/ 0 w 34742"/>
              <a:gd name="connsiteY3" fmla="*/ 1640 h 16402"/>
              <a:gd name="connsiteX4" fmla="*/ 895 w 34742"/>
              <a:gd name="connsiteY4" fmla="*/ 3131 h 16402"/>
              <a:gd name="connsiteX5" fmla="*/ 3131 w 34742"/>
              <a:gd name="connsiteY5" fmla="*/ 4921 h 16402"/>
              <a:gd name="connsiteX6" fmla="*/ 6412 w 34742"/>
              <a:gd name="connsiteY6" fmla="*/ 8947 h 16402"/>
              <a:gd name="connsiteX7" fmla="*/ 7753 w 34742"/>
              <a:gd name="connsiteY7" fmla="*/ 9245 h 16402"/>
              <a:gd name="connsiteX8" fmla="*/ 11780 w 34742"/>
              <a:gd name="connsiteY8" fmla="*/ 8499 h 16402"/>
              <a:gd name="connsiteX9" fmla="*/ 14613 w 34742"/>
              <a:gd name="connsiteY9" fmla="*/ 9394 h 16402"/>
              <a:gd name="connsiteX10" fmla="*/ 15806 w 34742"/>
              <a:gd name="connsiteY10" fmla="*/ 6114 h 16402"/>
              <a:gd name="connsiteX11" fmla="*/ 14613 w 34742"/>
              <a:gd name="connsiteY11" fmla="*/ 2684 h 16402"/>
              <a:gd name="connsiteX12" fmla="*/ 11630 w 34742"/>
              <a:gd name="connsiteY12" fmla="*/ 0 h 16402"/>
              <a:gd name="connsiteX13" fmla="*/ 34595 w 34742"/>
              <a:gd name="connsiteY13" fmla="*/ 14315 h 16402"/>
              <a:gd name="connsiteX14" fmla="*/ 33401 w 34742"/>
              <a:gd name="connsiteY14" fmla="*/ 13569 h 16402"/>
              <a:gd name="connsiteX15" fmla="*/ 31910 w 34742"/>
              <a:gd name="connsiteY15" fmla="*/ 13569 h 16402"/>
              <a:gd name="connsiteX16" fmla="*/ 30867 w 34742"/>
              <a:gd name="connsiteY16" fmla="*/ 11631 h 16402"/>
              <a:gd name="connsiteX17" fmla="*/ 24156 w 34742"/>
              <a:gd name="connsiteY17" fmla="*/ 9692 h 16402"/>
              <a:gd name="connsiteX18" fmla="*/ 20875 w 34742"/>
              <a:gd name="connsiteY18" fmla="*/ 10140 h 16402"/>
              <a:gd name="connsiteX19" fmla="*/ 19235 w 34742"/>
              <a:gd name="connsiteY19" fmla="*/ 11034 h 16402"/>
              <a:gd name="connsiteX20" fmla="*/ 19683 w 34742"/>
              <a:gd name="connsiteY20" fmla="*/ 12377 h 16402"/>
              <a:gd name="connsiteX21" fmla="*/ 22665 w 34742"/>
              <a:gd name="connsiteY21" fmla="*/ 15060 h 16402"/>
              <a:gd name="connsiteX22" fmla="*/ 24007 w 34742"/>
              <a:gd name="connsiteY22" fmla="*/ 15060 h 16402"/>
              <a:gd name="connsiteX23" fmla="*/ 27586 w 34742"/>
              <a:gd name="connsiteY23" fmla="*/ 16402 h 16402"/>
              <a:gd name="connsiteX24" fmla="*/ 34743 w 34742"/>
              <a:gd name="connsiteY24" fmla="*/ 16402 h 16402"/>
              <a:gd name="connsiteX25" fmla="*/ 34743 w 34742"/>
              <a:gd name="connsiteY25" fmla="*/ 15657 h 16402"/>
              <a:gd name="connsiteX26" fmla="*/ 34445 w 34742"/>
              <a:gd name="connsiteY26" fmla="*/ 14464 h 1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742" h="16402">
                <a:moveTo>
                  <a:pt x="11630" y="0"/>
                </a:moveTo>
                <a:lnTo>
                  <a:pt x="7008" y="447"/>
                </a:lnTo>
                <a:lnTo>
                  <a:pt x="2833" y="1640"/>
                </a:lnTo>
                <a:lnTo>
                  <a:pt x="0" y="1640"/>
                </a:lnTo>
                <a:cubicBezTo>
                  <a:pt x="0" y="1640"/>
                  <a:pt x="895" y="3131"/>
                  <a:pt x="895" y="3131"/>
                </a:cubicBezTo>
                <a:lnTo>
                  <a:pt x="3131" y="4921"/>
                </a:lnTo>
                <a:lnTo>
                  <a:pt x="6412" y="8947"/>
                </a:lnTo>
                <a:lnTo>
                  <a:pt x="7753" y="9245"/>
                </a:lnTo>
                <a:lnTo>
                  <a:pt x="11780" y="8499"/>
                </a:lnTo>
                <a:lnTo>
                  <a:pt x="14613" y="9394"/>
                </a:lnTo>
                <a:lnTo>
                  <a:pt x="15806" y="6114"/>
                </a:lnTo>
                <a:lnTo>
                  <a:pt x="14613" y="2684"/>
                </a:lnTo>
                <a:lnTo>
                  <a:pt x="11630" y="0"/>
                </a:lnTo>
                <a:close/>
                <a:moveTo>
                  <a:pt x="34595" y="14315"/>
                </a:moveTo>
                <a:lnTo>
                  <a:pt x="33401" y="13569"/>
                </a:lnTo>
                <a:lnTo>
                  <a:pt x="31910" y="13569"/>
                </a:lnTo>
                <a:cubicBezTo>
                  <a:pt x="31910" y="13569"/>
                  <a:pt x="30867" y="11631"/>
                  <a:pt x="30867" y="11631"/>
                </a:cubicBezTo>
                <a:lnTo>
                  <a:pt x="24156" y="9692"/>
                </a:lnTo>
                <a:lnTo>
                  <a:pt x="20875" y="10140"/>
                </a:lnTo>
                <a:lnTo>
                  <a:pt x="19235" y="11034"/>
                </a:lnTo>
                <a:lnTo>
                  <a:pt x="19683" y="12377"/>
                </a:lnTo>
                <a:lnTo>
                  <a:pt x="22665" y="15060"/>
                </a:lnTo>
                <a:lnTo>
                  <a:pt x="24007" y="15060"/>
                </a:lnTo>
                <a:cubicBezTo>
                  <a:pt x="24007" y="15060"/>
                  <a:pt x="27586" y="16402"/>
                  <a:pt x="27586" y="16402"/>
                </a:cubicBezTo>
                <a:lnTo>
                  <a:pt x="34743" y="16402"/>
                </a:lnTo>
                <a:cubicBezTo>
                  <a:pt x="34743" y="16402"/>
                  <a:pt x="34743" y="15657"/>
                  <a:pt x="34743" y="15657"/>
                </a:cubicBezTo>
                <a:lnTo>
                  <a:pt x="34445" y="1446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63" name="Rwanda__">
            <a:extLst>
              <a:ext uri="{FF2B5EF4-FFF2-40B4-BE49-F238E27FC236}">
                <a16:creationId xmlns:a16="http://schemas.microsoft.com/office/drawing/2014/main" id="{D4A841C9-C520-77F9-ED82-7094E984A7C3}"/>
              </a:ext>
            </a:extLst>
          </p:cNvPr>
          <p:cNvSpPr/>
          <p:nvPr/>
        </p:nvSpPr>
        <p:spPr>
          <a:xfrm>
            <a:off x="6761348" y="4215153"/>
            <a:ext cx="53233" cy="51060"/>
          </a:xfrm>
          <a:custGeom>
            <a:avLst/>
            <a:gdLst>
              <a:gd name="connsiteX0" fmla="*/ 52936 w 53233"/>
              <a:gd name="connsiteY0" fmla="*/ 26692 h 47567"/>
              <a:gd name="connsiteX1" fmla="*/ 51743 w 53233"/>
              <a:gd name="connsiteY1" fmla="*/ 24604 h 47567"/>
              <a:gd name="connsiteX2" fmla="*/ 51295 w 53233"/>
              <a:gd name="connsiteY2" fmla="*/ 21472 h 47567"/>
              <a:gd name="connsiteX3" fmla="*/ 51892 w 53233"/>
              <a:gd name="connsiteY3" fmla="*/ 17148 h 47567"/>
              <a:gd name="connsiteX4" fmla="*/ 51445 w 53233"/>
              <a:gd name="connsiteY4" fmla="*/ 13569 h 47567"/>
              <a:gd name="connsiteX5" fmla="*/ 50103 w 53233"/>
              <a:gd name="connsiteY5" fmla="*/ 10736 h 47567"/>
              <a:gd name="connsiteX6" fmla="*/ 48761 w 53233"/>
              <a:gd name="connsiteY6" fmla="*/ 9096 h 47567"/>
              <a:gd name="connsiteX7" fmla="*/ 46673 w 53233"/>
              <a:gd name="connsiteY7" fmla="*/ 8350 h 47567"/>
              <a:gd name="connsiteX8" fmla="*/ 43542 w 53233"/>
              <a:gd name="connsiteY8" fmla="*/ 3877 h 47567"/>
              <a:gd name="connsiteX9" fmla="*/ 42498 w 53233"/>
              <a:gd name="connsiteY9" fmla="*/ 1789 h 47567"/>
              <a:gd name="connsiteX10" fmla="*/ 42647 w 53233"/>
              <a:gd name="connsiteY10" fmla="*/ 597 h 47567"/>
              <a:gd name="connsiteX11" fmla="*/ 43542 w 53233"/>
              <a:gd name="connsiteY11" fmla="*/ 149 h 47567"/>
              <a:gd name="connsiteX12" fmla="*/ 42498 w 53233"/>
              <a:gd name="connsiteY12" fmla="*/ 0 h 47567"/>
              <a:gd name="connsiteX13" fmla="*/ 41006 w 53233"/>
              <a:gd name="connsiteY13" fmla="*/ 0 h 47567"/>
              <a:gd name="connsiteX14" fmla="*/ 39664 w 53233"/>
              <a:gd name="connsiteY14" fmla="*/ 298 h 47567"/>
              <a:gd name="connsiteX15" fmla="*/ 38472 w 53233"/>
              <a:gd name="connsiteY15" fmla="*/ 1342 h 47567"/>
              <a:gd name="connsiteX16" fmla="*/ 37428 w 53233"/>
              <a:gd name="connsiteY16" fmla="*/ 3131 h 47567"/>
              <a:gd name="connsiteX17" fmla="*/ 35489 w 53233"/>
              <a:gd name="connsiteY17" fmla="*/ 5219 h 47567"/>
              <a:gd name="connsiteX18" fmla="*/ 33998 w 53233"/>
              <a:gd name="connsiteY18" fmla="*/ 7008 h 47567"/>
              <a:gd name="connsiteX19" fmla="*/ 32805 w 53233"/>
              <a:gd name="connsiteY19" fmla="*/ 8350 h 47567"/>
              <a:gd name="connsiteX20" fmla="*/ 29823 w 53233"/>
              <a:gd name="connsiteY20" fmla="*/ 10438 h 47567"/>
              <a:gd name="connsiteX21" fmla="*/ 28332 w 53233"/>
              <a:gd name="connsiteY21" fmla="*/ 11035 h 47567"/>
              <a:gd name="connsiteX22" fmla="*/ 27437 w 53233"/>
              <a:gd name="connsiteY22" fmla="*/ 11035 h 47567"/>
              <a:gd name="connsiteX23" fmla="*/ 26990 w 53233"/>
              <a:gd name="connsiteY23" fmla="*/ 10587 h 47567"/>
              <a:gd name="connsiteX24" fmla="*/ 26095 w 53233"/>
              <a:gd name="connsiteY24" fmla="*/ 7903 h 47567"/>
              <a:gd name="connsiteX25" fmla="*/ 25499 w 53233"/>
              <a:gd name="connsiteY25" fmla="*/ 7456 h 47567"/>
              <a:gd name="connsiteX26" fmla="*/ 19832 w 53233"/>
              <a:gd name="connsiteY26" fmla="*/ 8798 h 47567"/>
              <a:gd name="connsiteX27" fmla="*/ 18938 w 53233"/>
              <a:gd name="connsiteY27" fmla="*/ 8798 h 47567"/>
              <a:gd name="connsiteX28" fmla="*/ 17894 w 53233"/>
              <a:gd name="connsiteY28" fmla="*/ 9394 h 47567"/>
              <a:gd name="connsiteX29" fmla="*/ 16105 w 53233"/>
              <a:gd name="connsiteY29" fmla="*/ 11035 h 47567"/>
              <a:gd name="connsiteX30" fmla="*/ 14315 w 53233"/>
              <a:gd name="connsiteY30" fmla="*/ 12078 h 47567"/>
              <a:gd name="connsiteX31" fmla="*/ 12973 w 53233"/>
              <a:gd name="connsiteY31" fmla="*/ 12377 h 47567"/>
              <a:gd name="connsiteX32" fmla="*/ 10886 w 53233"/>
              <a:gd name="connsiteY32" fmla="*/ 15210 h 47567"/>
              <a:gd name="connsiteX33" fmla="*/ 9544 w 53233"/>
              <a:gd name="connsiteY33" fmla="*/ 16999 h 47567"/>
              <a:gd name="connsiteX34" fmla="*/ 10289 w 53233"/>
              <a:gd name="connsiteY34" fmla="*/ 18341 h 47567"/>
              <a:gd name="connsiteX35" fmla="*/ 11333 w 53233"/>
              <a:gd name="connsiteY35" fmla="*/ 21771 h 47567"/>
              <a:gd name="connsiteX36" fmla="*/ 13271 w 53233"/>
              <a:gd name="connsiteY36" fmla="*/ 25946 h 47567"/>
              <a:gd name="connsiteX37" fmla="*/ 12675 w 53233"/>
              <a:gd name="connsiteY37" fmla="*/ 27139 h 47567"/>
              <a:gd name="connsiteX38" fmla="*/ 11184 w 53233"/>
              <a:gd name="connsiteY38" fmla="*/ 28183 h 47567"/>
              <a:gd name="connsiteX39" fmla="*/ 10587 w 53233"/>
              <a:gd name="connsiteY39" fmla="*/ 29077 h 47567"/>
              <a:gd name="connsiteX40" fmla="*/ 10140 w 53233"/>
              <a:gd name="connsiteY40" fmla="*/ 29972 h 47567"/>
              <a:gd name="connsiteX41" fmla="*/ 7754 w 53233"/>
              <a:gd name="connsiteY41" fmla="*/ 33103 h 47567"/>
              <a:gd name="connsiteX42" fmla="*/ 6710 w 53233"/>
              <a:gd name="connsiteY42" fmla="*/ 33849 h 47567"/>
              <a:gd name="connsiteX43" fmla="*/ 5816 w 53233"/>
              <a:gd name="connsiteY43" fmla="*/ 35042 h 47567"/>
              <a:gd name="connsiteX44" fmla="*/ 5070 w 53233"/>
              <a:gd name="connsiteY44" fmla="*/ 35340 h 47567"/>
              <a:gd name="connsiteX45" fmla="*/ 3579 w 53233"/>
              <a:gd name="connsiteY45" fmla="*/ 35340 h 47567"/>
              <a:gd name="connsiteX46" fmla="*/ 1491 w 53233"/>
              <a:gd name="connsiteY46" fmla="*/ 37428 h 47567"/>
              <a:gd name="connsiteX47" fmla="*/ 0 w 53233"/>
              <a:gd name="connsiteY47" fmla="*/ 37726 h 47567"/>
              <a:gd name="connsiteX48" fmla="*/ 0 w 53233"/>
              <a:gd name="connsiteY48" fmla="*/ 37726 h 47567"/>
              <a:gd name="connsiteX49" fmla="*/ 895 w 53233"/>
              <a:gd name="connsiteY49" fmla="*/ 40708 h 47567"/>
              <a:gd name="connsiteX50" fmla="*/ 1044 w 53233"/>
              <a:gd name="connsiteY50" fmla="*/ 42945 h 47567"/>
              <a:gd name="connsiteX51" fmla="*/ 1790 w 53233"/>
              <a:gd name="connsiteY51" fmla="*/ 44138 h 47567"/>
              <a:gd name="connsiteX52" fmla="*/ 4175 w 53233"/>
              <a:gd name="connsiteY52" fmla="*/ 45182 h 47567"/>
              <a:gd name="connsiteX53" fmla="*/ 4474 w 53233"/>
              <a:gd name="connsiteY53" fmla="*/ 43691 h 47567"/>
              <a:gd name="connsiteX54" fmla="*/ 5518 w 53233"/>
              <a:gd name="connsiteY54" fmla="*/ 42050 h 47567"/>
              <a:gd name="connsiteX55" fmla="*/ 6412 w 53233"/>
              <a:gd name="connsiteY55" fmla="*/ 41901 h 47567"/>
              <a:gd name="connsiteX56" fmla="*/ 8947 w 53233"/>
              <a:gd name="connsiteY56" fmla="*/ 42498 h 47567"/>
              <a:gd name="connsiteX57" fmla="*/ 11631 w 53233"/>
              <a:gd name="connsiteY57" fmla="*/ 43989 h 47567"/>
              <a:gd name="connsiteX58" fmla="*/ 12973 w 53233"/>
              <a:gd name="connsiteY58" fmla="*/ 47120 h 47567"/>
              <a:gd name="connsiteX59" fmla="*/ 14017 w 53233"/>
              <a:gd name="connsiteY59" fmla="*/ 47567 h 47567"/>
              <a:gd name="connsiteX60" fmla="*/ 15955 w 53233"/>
              <a:gd name="connsiteY60" fmla="*/ 47567 h 47567"/>
              <a:gd name="connsiteX61" fmla="*/ 20876 w 53233"/>
              <a:gd name="connsiteY61" fmla="*/ 47269 h 47567"/>
              <a:gd name="connsiteX62" fmla="*/ 22218 w 53233"/>
              <a:gd name="connsiteY62" fmla="*/ 47269 h 47567"/>
              <a:gd name="connsiteX63" fmla="*/ 24455 w 53233"/>
              <a:gd name="connsiteY63" fmla="*/ 46524 h 47567"/>
              <a:gd name="connsiteX64" fmla="*/ 26692 w 53233"/>
              <a:gd name="connsiteY64" fmla="*/ 45182 h 47567"/>
              <a:gd name="connsiteX65" fmla="*/ 27288 w 53233"/>
              <a:gd name="connsiteY65" fmla="*/ 43691 h 47567"/>
              <a:gd name="connsiteX66" fmla="*/ 27735 w 53233"/>
              <a:gd name="connsiteY66" fmla="*/ 40559 h 47567"/>
              <a:gd name="connsiteX67" fmla="*/ 28332 w 53233"/>
              <a:gd name="connsiteY67" fmla="*/ 34893 h 47567"/>
              <a:gd name="connsiteX68" fmla="*/ 29376 w 53233"/>
              <a:gd name="connsiteY68" fmla="*/ 34744 h 47567"/>
              <a:gd name="connsiteX69" fmla="*/ 32507 w 53233"/>
              <a:gd name="connsiteY69" fmla="*/ 36831 h 47567"/>
              <a:gd name="connsiteX70" fmla="*/ 33253 w 53233"/>
              <a:gd name="connsiteY70" fmla="*/ 36980 h 47567"/>
              <a:gd name="connsiteX71" fmla="*/ 33849 w 53233"/>
              <a:gd name="connsiteY71" fmla="*/ 36831 h 47567"/>
              <a:gd name="connsiteX72" fmla="*/ 34893 w 53233"/>
              <a:gd name="connsiteY72" fmla="*/ 35787 h 47567"/>
              <a:gd name="connsiteX73" fmla="*/ 36235 w 53233"/>
              <a:gd name="connsiteY73" fmla="*/ 35042 h 47567"/>
              <a:gd name="connsiteX74" fmla="*/ 37279 w 53233"/>
              <a:gd name="connsiteY74" fmla="*/ 35042 h 47567"/>
              <a:gd name="connsiteX75" fmla="*/ 40858 w 53233"/>
              <a:gd name="connsiteY75" fmla="*/ 34147 h 47567"/>
              <a:gd name="connsiteX76" fmla="*/ 42796 w 53233"/>
              <a:gd name="connsiteY76" fmla="*/ 35787 h 47567"/>
              <a:gd name="connsiteX77" fmla="*/ 43989 w 53233"/>
              <a:gd name="connsiteY77" fmla="*/ 36384 h 47567"/>
              <a:gd name="connsiteX78" fmla="*/ 44734 w 53233"/>
              <a:gd name="connsiteY78" fmla="*/ 36533 h 47567"/>
              <a:gd name="connsiteX79" fmla="*/ 45778 w 53233"/>
              <a:gd name="connsiteY79" fmla="*/ 36384 h 47567"/>
              <a:gd name="connsiteX80" fmla="*/ 47419 w 53233"/>
              <a:gd name="connsiteY80" fmla="*/ 35787 h 47567"/>
              <a:gd name="connsiteX81" fmla="*/ 48909 w 53233"/>
              <a:gd name="connsiteY81" fmla="*/ 35489 h 47567"/>
              <a:gd name="connsiteX82" fmla="*/ 50252 w 53233"/>
              <a:gd name="connsiteY82" fmla="*/ 35638 h 47567"/>
              <a:gd name="connsiteX83" fmla="*/ 51147 w 53233"/>
              <a:gd name="connsiteY83" fmla="*/ 35489 h 47567"/>
              <a:gd name="connsiteX84" fmla="*/ 51892 w 53233"/>
              <a:gd name="connsiteY84" fmla="*/ 34744 h 47567"/>
              <a:gd name="connsiteX85" fmla="*/ 52637 w 53233"/>
              <a:gd name="connsiteY85" fmla="*/ 32805 h 47567"/>
              <a:gd name="connsiteX86" fmla="*/ 53234 w 53233"/>
              <a:gd name="connsiteY86" fmla="*/ 29525 h 47567"/>
              <a:gd name="connsiteX87" fmla="*/ 52936 w 53233"/>
              <a:gd name="connsiteY87" fmla="*/ 26692 h 4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3233" h="47567">
                <a:moveTo>
                  <a:pt x="52936" y="26692"/>
                </a:moveTo>
                <a:lnTo>
                  <a:pt x="51743" y="24604"/>
                </a:lnTo>
                <a:lnTo>
                  <a:pt x="51295" y="21472"/>
                </a:lnTo>
                <a:lnTo>
                  <a:pt x="51892" y="17148"/>
                </a:lnTo>
                <a:lnTo>
                  <a:pt x="51445" y="13569"/>
                </a:lnTo>
                <a:lnTo>
                  <a:pt x="50103" y="10736"/>
                </a:lnTo>
                <a:lnTo>
                  <a:pt x="48761" y="9096"/>
                </a:lnTo>
                <a:lnTo>
                  <a:pt x="46673" y="8350"/>
                </a:lnTo>
                <a:lnTo>
                  <a:pt x="43542" y="3877"/>
                </a:lnTo>
                <a:lnTo>
                  <a:pt x="42498" y="1789"/>
                </a:lnTo>
                <a:lnTo>
                  <a:pt x="42647" y="597"/>
                </a:lnTo>
                <a:lnTo>
                  <a:pt x="43542" y="149"/>
                </a:lnTo>
                <a:lnTo>
                  <a:pt x="42498" y="0"/>
                </a:lnTo>
                <a:lnTo>
                  <a:pt x="41006" y="0"/>
                </a:lnTo>
                <a:lnTo>
                  <a:pt x="39664" y="298"/>
                </a:lnTo>
                <a:lnTo>
                  <a:pt x="38472" y="1342"/>
                </a:lnTo>
                <a:lnTo>
                  <a:pt x="37428" y="3131"/>
                </a:lnTo>
                <a:lnTo>
                  <a:pt x="35489" y="5219"/>
                </a:lnTo>
                <a:lnTo>
                  <a:pt x="33998" y="7008"/>
                </a:lnTo>
                <a:lnTo>
                  <a:pt x="32805" y="8350"/>
                </a:lnTo>
                <a:lnTo>
                  <a:pt x="29823" y="10438"/>
                </a:lnTo>
                <a:lnTo>
                  <a:pt x="28332" y="11035"/>
                </a:lnTo>
                <a:lnTo>
                  <a:pt x="27437" y="11035"/>
                </a:lnTo>
                <a:lnTo>
                  <a:pt x="26990" y="10587"/>
                </a:lnTo>
                <a:lnTo>
                  <a:pt x="26095" y="7903"/>
                </a:lnTo>
                <a:lnTo>
                  <a:pt x="25499" y="7456"/>
                </a:lnTo>
                <a:lnTo>
                  <a:pt x="19832" y="8798"/>
                </a:lnTo>
                <a:lnTo>
                  <a:pt x="18938" y="8798"/>
                </a:lnTo>
                <a:lnTo>
                  <a:pt x="17894" y="9394"/>
                </a:lnTo>
                <a:lnTo>
                  <a:pt x="16105" y="11035"/>
                </a:lnTo>
                <a:lnTo>
                  <a:pt x="14315" y="12078"/>
                </a:lnTo>
                <a:lnTo>
                  <a:pt x="12973" y="12377"/>
                </a:lnTo>
                <a:lnTo>
                  <a:pt x="10886" y="15210"/>
                </a:lnTo>
                <a:lnTo>
                  <a:pt x="9544" y="16999"/>
                </a:lnTo>
                <a:lnTo>
                  <a:pt x="10289" y="18341"/>
                </a:lnTo>
                <a:lnTo>
                  <a:pt x="11333" y="21771"/>
                </a:lnTo>
                <a:lnTo>
                  <a:pt x="13271" y="25946"/>
                </a:lnTo>
                <a:lnTo>
                  <a:pt x="12675" y="27139"/>
                </a:lnTo>
                <a:lnTo>
                  <a:pt x="11184" y="28183"/>
                </a:lnTo>
                <a:lnTo>
                  <a:pt x="10587" y="29077"/>
                </a:lnTo>
                <a:lnTo>
                  <a:pt x="10140" y="29972"/>
                </a:lnTo>
                <a:lnTo>
                  <a:pt x="7754" y="33103"/>
                </a:lnTo>
                <a:lnTo>
                  <a:pt x="6710" y="33849"/>
                </a:lnTo>
                <a:lnTo>
                  <a:pt x="5816" y="35042"/>
                </a:lnTo>
                <a:lnTo>
                  <a:pt x="5070" y="35340"/>
                </a:lnTo>
                <a:lnTo>
                  <a:pt x="3579" y="35340"/>
                </a:lnTo>
                <a:lnTo>
                  <a:pt x="1491" y="37428"/>
                </a:lnTo>
                <a:lnTo>
                  <a:pt x="0" y="37726"/>
                </a:lnTo>
                <a:lnTo>
                  <a:pt x="0" y="37726"/>
                </a:lnTo>
                <a:lnTo>
                  <a:pt x="895" y="40708"/>
                </a:lnTo>
                <a:lnTo>
                  <a:pt x="1044" y="42945"/>
                </a:lnTo>
                <a:lnTo>
                  <a:pt x="1790" y="44138"/>
                </a:lnTo>
                <a:lnTo>
                  <a:pt x="4175" y="45182"/>
                </a:lnTo>
                <a:lnTo>
                  <a:pt x="4474" y="43691"/>
                </a:lnTo>
                <a:lnTo>
                  <a:pt x="5518" y="42050"/>
                </a:lnTo>
                <a:lnTo>
                  <a:pt x="6412" y="41901"/>
                </a:lnTo>
                <a:lnTo>
                  <a:pt x="8947" y="42498"/>
                </a:lnTo>
                <a:lnTo>
                  <a:pt x="11631" y="43989"/>
                </a:lnTo>
                <a:lnTo>
                  <a:pt x="12973" y="47120"/>
                </a:lnTo>
                <a:lnTo>
                  <a:pt x="14017" y="47567"/>
                </a:lnTo>
                <a:lnTo>
                  <a:pt x="15955" y="47567"/>
                </a:lnTo>
                <a:lnTo>
                  <a:pt x="20876" y="47269"/>
                </a:lnTo>
                <a:lnTo>
                  <a:pt x="22218" y="47269"/>
                </a:lnTo>
                <a:lnTo>
                  <a:pt x="24455" y="46524"/>
                </a:lnTo>
                <a:lnTo>
                  <a:pt x="26692" y="45182"/>
                </a:lnTo>
                <a:lnTo>
                  <a:pt x="27288" y="43691"/>
                </a:lnTo>
                <a:lnTo>
                  <a:pt x="27735" y="40559"/>
                </a:lnTo>
                <a:lnTo>
                  <a:pt x="28332" y="34893"/>
                </a:lnTo>
                <a:lnTo>
                  <a:pt x="29376" y="34744"/>
                </a:lnTo>
                <a:lnTo>
                  <a:pt x="32507" y="36831"/>
                </a:lnTo>
                <a:lnTo>
                  <a:pt x="33253" y="36980"/>
                </a:lnTo>
                <a:lnTo>
                  <a:pt x="33849" y="36831"/>
                </a:lnTo>
                <a:lnTo>
                  <a:pt x="34893" y="35787"/>
                </a:lnTo>
                <a:lnTo>
                  <a:pt x="36235" y="35042"/>
                </a:lnTo>
                <a:lnTo>
                  <a:pt x="37279" y="35042"/>
                </a:lnTo>
                <a:lnTo>
                  <a:pt x="40858" y="34147"/>
                </a:lnTo>
                <a:lnTo>
                  <a:pt x="42796" y="35787"/>
                </a:lnTo>
                <a:lnTo>
                  <a:pt x="43989" y="36384"/>
                </a:lnTo>
                <a:lnTo>
                  <a:pt x="44734" y="36533"/>
                </a:lnTo>
                <a:lnTo>
                  <a:pt x="45778" y="36384"/>
                </a:lnTo>
                <a:lnTo>
                  <a:pt x="47419" y="35787"/>
                </a:lnTo>
                <a:lnTo>
                  <a:pt x="48909" y="35489"/>
                </a:lnTo>
                <a:lnTo>
                  <a:pt x="50252" y="35638"/>
                </a:lnTo>
                <a:lnTo>
                  <a:pt x="51147" y="35489"/>
                </a:lnTo>
                <a:lnTo>
                  <a:pt x="51892" y="34744"/>
                </a:lnTo>
                <a:lnTo>
                  <a:pt x="52637" y="32805"/>
                </a:lnTo>
                <a:lnTo>
                  <a:pt x="53234" y="29525"/>
                </a:lnTo>
                <a:lnTo>
                  <a:pt x="52936" y="2669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64" name="Russia__">
            <a:extLst>
              <a:ext uri="{FF2B5EF4-FFF2-40B4-BE49-F238E27FC236}">
                <a16:creationId xmlns:a16="http://schemas.microsoft.com/office/drawing/2014/main" id="{7F120C78-968B-2E3B-063A-5444EC68AD16}"/>
              </a:ext>
            </a:extLst>
          </p:cNvPr>
          <p:cNvGrpSpPr/>
          <p:nvPr/>
        </p:nvGrpSpPr>
        <p:grpSpPr>
          <a:xfrm>
            <a:off x="6517844" y="963460"/>
            <a:ext cx="4491916" cy="1939010"/>
            <a:chOff x="6517844" y="1503756"/>
            <a:chExt cx="4491916" cy="1806369"/>
          </a:xfrm>
        </p:grpSpPr>
        <p:sp>
          <p:nvSpPr>
            <p:cNvPr id="255" name="imgRussia1">
              <a:extLst>
                <a:ext uri="{FF2B5EF4-FFF2-40B4-BE49-F238E27FC236}">
                  <a16:creationId xmlns:a16="http://schemas.microsoft.com/office/drawing/2014/main" id="{4D3EAD42-18C0-469F-9098-E4099536359B}"/>
                </a:ext>
              </a:extLst>
            </p:cNvPr>
            <p:cNvSpPr/>
            <p:nvPr/>
          </p:nvSpPr>
          <p:spPr>
            <a:xfrm>
              <a:off x="8222965" y="1944538"/>
              <a:ext cx="12674" cy="6262"/>
            </a:xfrm>
            <a:custGeom>
              <a:avLst/>
              <a:gdLst>
                <a:gd name="connsiteX0" fmla="*/ 8500 w 12674"/>
                <a:gd name="connsiteY0" fmla="*/ 6263 h 6262"/>
                <a:gd name="connsiteX1" fmla="*/ 9692 w 12674"/>
                <a:gd name="connsiteY1" fmla="*/ 2982 h 6262"/>
                <a:gd name="connsiteX2" fmla="*/ 12675 w 12674"/>
                <a:gd name="connsiteY2" fmla="*/ 0 h 6262"/>
                <a:gd name="connsiteX3" fmla="*/ 7605 w 12674"/>
                <a:gd name="connsiteY3" fmla="*/ 149 h 6262"/>
                <a:gd name="connsiteX4" fmla="*/ 4026 w 12674"/>
                <a:gd name="connsiteY4" fmla="*/ 1342 h 6262"/>
                <a:gd name="connsiteX5" fmla="*/ 0 w 12674"/>
                <a:gd name="connsiteY5" fmla="*/ 3281 h 6262"/>
                <a:gd name="connsiteX6" fmla="*/ 1044 w 12674"/>
                <a:gd name="connsiteY6" fmla="*/ 4623 h 6262"/>
                <a:gd name="connsiteX7" fmla="*/ 8500 w 12674"/>
                <a:gd name="connsiteY7" fmla="*/ 6263 h 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74" h="6262">
                  <a:moveTo>
                    <a:pt x="8500" y="6263"/>
                  </a:moveTo>
                  <a:lnTo>
                    <a:pt x="9692" y="2982"/>
                  </a:lnTo>
                  <a:lnTo>
                    <a:pt x="12675" y="0"/>
                  </a:lnTo>
                  <a:lnTo>
                    <a:pt x="7605" y="149"/>
                  </a:lnTo>
                  <a:lnTo>
                    <a:pt x="4026" y="1342"/>
                  </a:lnTo>
                  <a:lnTo>
                    <a:pt x="0" y="3281"/>
                  </a:lnTo>
                  <a:lnTo>
                    <a:pt x="1044" y="4623"/>
                  </a:lnTo>
                  <a:lnTo>
                    <a:pt x="8500" y="626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56" name="imgRussia2">
              <a:extLst>
                <a:ext uri="{FF2B5EF4-FFF2-40B4-BE49-F238E27FC236}">
                  <a16:creationId xmlns:a16="http://schemas.microsoft.com/office/drawing/2014/main" id="{50B1A6D6-EA1A-0D40-D219-46496512CA5E}"/>
                </a:ext>
              </a:extLst>
            </p:cNvPr>
            <p:cNvSpPr/>
            <p:nvPr/>
          </p:nvSpPr>
          <p:spPr>
            <a:xfrm>
              <a:off x="8272172" y="1918294"/>
              <a:ext cx="22814" cy="8946"/>
            </a:xfrm>
            <a:custGeom>
              <a:avLst/>
              <a:gdLst>
                <a:gd name="connsiteX0" fmla="*/ 11333 w 22814"/>
                <a:gd name="connsiteY0" fmla="*/ 8052 h 8946"/>
                <a:gd name="connsiteX1" fmla="*/ 17595 w 22814"/>
                <a:gd name="connsiteY1" fmla="*/ 8947 h 8946"/>
                <a:gd name="connsiteX2" fmla="*/ 19832 w 22814"/>
                <a:gd name="connsiteY2" fmla="*/ 7307 h 8946"/>
                <a:gd name="connsiteX3" fmla="*/ 22814 w 22814"/>
                <a:gd name="connsiteY3" fmla="*/ 2982 h 8946"/>
                <a:gd name="connsiteX4" fmla="*/ 20876 w 22814"/>
                <a:gd name="connsiteY4" fmla="*/ 596 h 8946"/>
                <a:gd name="connsiteX5" fmla="*/ 19534 w 22814"/>
                <a:gd name="connsiteY5" fmla="*/ 149 h 8946"/>
                <a:gd name="connsiteX6" fmla="*/ 12526 w 22814"/>
                <a:gd name="connsiteY6" fmla="*/ 1789 h 8946"/>
                <a:gd name="connsiteX7" fmla="*/ 10289 w 22814"/>
                <a:gd name="connsiteY7" fmla="*/ 746 h 8946"/>
                <a:gd name="connsiteX8" fmla="*/ 9096 w 22814"/>
                <a:gd name="connsiteY8" fmla="*/ 0 h 8946"/>
                <a:gd name="connsiteX9" fmla="*/ 6412 w 22814"/>
                <a:gd name="connsiteY9" fmla="*/ 1491 h 8946"/>
                <a:gd name="connsiteX10" fmla="*/ 1939 w 22814"/>
                <a:gd name="connsiteY10" fmla="*/ 2982 h 8946"/>
                <a:gd name="connsiteX11" fmla="*/ 0 w 22814"/>
                <a:gd name="connsiteY11" fmla="*/ 5517 h 8946"/>
                <a:gd name="connsiteX12" fmla="*/ 3430 w 22814"/>
                <a:gd name="connsiteY12" fmla="*/ 7903 h 8946"/>
                <a:gd name="connsiteX13" fmla="*/ 11333 w 22814"/>
                <a:gd name="connsiteY13" fmla="*/ 8052 h 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814" h="8946">
                  <a:moveTo>
                    <a:pt x="11333" y="8052"/>
                  </a:moveTo>
                  <a:lnTo>
                    <a:pt x="17595" y="8947"/>
                  </a:lnTo>
                  <a:lnTo>
                    <a:pt x="19832" y="7307"/>
                  </a:lnTo>
                  <a:lnTo>
                    <a:pt x="22814" y="2982"/>
                  </a:lnTo>
                  <a:lnTo>
                    <a:pt x="20876" y="596"/>
                  </a:lnTo>
                  <a:lnTo>
                    <a:pt x="19534" y="149"/>
                  </a:lnTo>
                  <a:lnTo>
                    <a:pt x="12526" y="1789"/>
                  </a:lnTo>
                  <a:lnTo>
                    <a:pt x="10289" y="746"/>
                  </a:lnTo>
                  <a:lnTo>
                    <a:pt x="9096" y="0"/>
                  </a:lnTo>
                  <a:lnTo>
                    <a:pt x="6412" y="1491"/>
                  </a:lnTo>
                  <a:lnTo>
                    <a:pt x="1939" y="2982"/>
                  </a:lnTo>
                  <a:lnTo>
                    <a:pt x="0" y="5517"/>
                  </a:lnTo>
                  <a:lnTo>
                    <a:pt x="3430" y="7903"/>
                  </a:lnTo>
                  <a:lnTo>
                    <a:pt x="11333" y="805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57" name="imgRussia3">
              <a:extLst>
                <a:ext uri="{FF2B5EF4-FFF2-40B4-BE49-F238E27FC236}">
                  <a16:creationId xmlns:a16="http://schemas.microsoft.com/office/drawing/2014/main" id="{2C7F7FF6-ABD8-714A-BA22-A7FBDD16A007}"/>
                </a:ext>
              </a:extLst>
            </p:cNvPr>
            <p:cNvSpPr/>
            <p:nvPr/>
          </p:nvSpPr>
          <p:spPr>
            <a:xfrm>
              <a:off x="8348072" y="1786775"/>
              <a:ext cx="14166" cy="7455"/>
            </a:xfrm>
            <a:custGeom>
              <a:avLst/>
              <a:gdLst>
                <a:gd name="connsiteX0" fmla="*/ 4175 w 14166"/>
                <a:gd name="connsiteY0" fmla="*/ 7456 h 7455"/>
                <a:gd name="connsiteX1" fmla="*/ 9692 w 14166"/>
                <a:gd name="connsiteY1" fmla="*/ 7157 h 7455"/>
                <a:gd name="connsiteX2" fmla="*/ 13719 w 14166"/>
                <a:gd name="connsiteY2" fmla="*/ 3281 h 7455"/>
                <a:gd name="connsiteX3" fmla="*/ 14166 w 14166"/>
                <a:gd name="connsiteY3" fmla="*/ 1789 h 7455"/>
                <a:gd name="connsiteX4" fmla="*/ 12377 w 14166"/>
                <a:gd name="connsiteY4" fmla="*/ 0 h 7455"/>
                <a:gd name="connsiteX5" fmla="*/ 3579 w 14166"/>
                <a:gd name="connsiteY5" fmla="*/ 596 h 7455"/>
                <a:gd name="connsiteX6" fmla="*/ 1491 w 14166"/>
                <a:gd name="connsiteY6" fmla="*/ 2237 h 7455"/>
                <a:gd name="connsiteX7" fmla="*/ 0 w 14166"/>
                <a:gd name="connsiteY7" fmla="*/ 4921 h 7455"/>
                <a:gd name="connsiteX8" fmla="*/ 895 w 14166"/>
                <a:gd name="connsiteY8" fmla="*/ 5965 h 7455"/>
                <a:gd name="connsiteX9" fmla="*/ 4175 w 14166"/>
                <a:gd name="connsiteY9" fmla="*/ 7456 h 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166" h="7455">
                  <a:moveTo>
                    <a:pt x="4175" y="7456"/>
                  </a:moveTo>
                  <a:lnTo>
                    <a:pt x="9692" y="7157"/>
                  </a:lnTo>
                  <a:lnTo>
                    <a:pt x="13719" y="3281"/>
                  </a:lnTo>
                  <a:lnTo>
                    <a:pt x="14166" y="1789"/>
                  </a:lnTo>
                  <a:lnTo>
                    <a:pt x="12377" y="0"/>
                  </a:lnTo>
                  <a:lnTo>
                    <a:pt x="3579" y="596"/>
                  </a:lnTo>
                  <a:lnTo>
                    <a:pt x="1491" y="2237"/>
                  </a:lnTo>
                  <a:lnTo>
                    <a:pt x="0" y="4921"/>
                  </a:lnTo>
                  <a:lnTo>
                    <a:pt x="895" y="5965"/>
                  </a:lnTo>
                  <a:lnTo>
                    <a:pt x="4175" y="745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58" name="imgRussia4">
              <a:extLst>
                <a:ext uri="{FF2B5EF4-FFF2-40B4-BE49-F238E27FC236}">
                  <a16:creationId xmlns:a16="http://schemas.microsoft.com/office/drawing/2014/main" id="{A9AF895A-774B-179B-6CDA-B6DA4B5E02F6}"/>
                </a:ext>
              </a:extLst>
            </p:cNvPr>
            <p:cNvSpPr/>
            <p:nvPr/>
          </p:nvSpPr>
          <p:spPr>
            <a:xfrm>
              <a:off x="8510457" y="1844780"/>
              <a:ext cx="34296" cy="10438"/>
            </a:xfrm>
            <a:custGeom>
              <a:avLst/>
              <a:gdLst>
                <a:gd name="connsiteX0" fmla="*/ 33551 w 34296"/>
                <a:gd name="connsiteY0" fmla="*/ 4772 h 10438"/>
                <a:gd name="connsiteX1" fmla="*/ 34296 w 34296"/>
                <a:gd name="connsiteY1" fmla="*/ 2386 h 10438"/>
                <a:gd name="connsiteX2" fmla="*/ 32059 w 34296"/>
                <a:gd name="connsiteY2" fmla="*/ 1640 h 10438"/>
                <a:gd name="connsiteX3" fmla="*/ 25200 w 34296"/>
                <a:gd name="connsiteY3" fmla="*/ 0 h 10438"/>
                <a:gd name="connsiteX4" fmla="*/ 22069 w 34296"/>
                <a:gd name="connsiteY4" fmla="*/ 1938 h 10438"/>
                <a:gd name="connsiteX5" fmla="*/ 12526 w 34296"/>
                <a:gd name="connsiteY5" fmla="*/ 746 h 10438"/>
                <a:gd name="connsiteX6" fmla="*/ 7456 w 34296"/>
                <a:gd name="connsiteY6" fmla="*/ 3281 h 10438"/>
                <a:gd name="connsiteX7" fmla="*/ 1789 w 34296"/>
                <a:gd name="connsiteY7" fmla="*/ 1044 h 10438"/>
                <a:gd name="connsiteX8" fmla="*/ 298 w 34296"/>
                <a:gd name="connsiteY8" fmla="*/ 2535 h 10438"/>
                <a:gd name="connsiteX9" fmla="*/ 0 w 34296"/>
                <a:gd name="connsiteY9" fmla="*/ 5219 h 10438"/>
                <a:gd name="connsiteX10" fmla="*/ 9692 w 34296"/>
                <a:gd name="connsiteY10" fmla="*/ 6412 h 10438"/>
                <a:gd name="connsiteX11" fmla="*/ 14017 w 34296"/>
                <a:gd name="connsiteY11" fmla="*/ 8350 h 10438"/>
                <a:gd name="connsiteX12" fmla="*/ 20876 w 34296"/>
                <a:gd name="connsiteY12" fmla="*/ 8500 h 10438"/>
                <a:gd name="connsiteX13" fmla="*/ 25946 w 34296"/>
                <a:gd name="connsiteY13" fmla="*/ 10438 h 10438"/>
                <a:gd name="connsiteX14" fmla="*/ 27437 w 34296"/>
                <a:gd name="connsiteY14" fmla="*/ 7307 h 10438"/>
                <a:gd name="connsiteX15" fmla="*/ 27288 w 34296"/>
                <a:gd name="connsiteY15" fmla="*/ 5368 h 10438"/>
                <a:gd name="connsiteX16" fmla="*/ 30867 w 34296"/>
                <a:gd name="connsiteY16" fmla="*/ 4175 h 10438"/>
                <a:gd name="connsiteX17" fmla="*/ 33551 w 34296"/>
                <a:gd name="connsiteY17" fmla="*/ 4772 h 10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296" h="10438">
                  <a:moveTo>
                    <a:pt x="33551" y="4772"/>
                  </a:moveTo>
                  <a:lnTo>
                    <a:pt x="34296" y="2386"/>
                  </a:lnTo>
                  <a:lnTo>
                    <a:pt x="32059" y="1640"/>
                  </a:lnTo>
                  <a:lnTo>
                    <a:pt x="25200" y="0"/>
                  </a:lnTo>
                  <a:lnTo>
                    <a:pt x="22069" y="1938"/>
                  </a:lnTo>
                  <a:lnTo>
                    <a:pt x="12526" y="746"/>
                  </a:lnTo>
                  <a:lnTo>
                    <a:pt x="7456" y="3281"/>
                  </a:lnTo>
                  <a:lnTo>
                    <a:pt x="1789" y="1044"/>
                  </a:lnTo>
                  <a:lnTo>
                    <a:pt x="298" y="2535"/>
                  </a:lnTo>
                  <a:lnTo>
                    <a:pt x="0" y="5219"/>
                  </a:lnTo>
                  <a:lnTo>
                    <a:pt x="9692" y="6412"/>
                  </a:lnTo>
                  <a:lnTo>
                    <a:pt x="14017" y="8350"/>
                  </a:lnTo>
                  <a:lnTo>
                    <a:pt x="20876" y="8500"/>
                  </a:lnTo>
                  <a:lnTo>
                    <a:pt x="25946" y="10438"/>
                  </a:lnTo>
                  <a:lnTo>
                    <a:pt x="27437" y="7307"/>
                  </a:lnTo>
                  <a:lnTo>
                    <a:pt x="27288" y="5368"/>
                  </a:lnTo>
                  <a:lnTo>
                    <a:pt x="30867" y="4175"/>
                  </a:lnTo>
                  <a:lnTo>
                    <a:pt x="33551" y="477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59" name="imgRussia5">
              <a:extLst>
                <a:ext uri="{FF2B5EF4-FFF2-40B4-BE49-F238E27FC236}">
                  <a16:creationId xmlns:a16="http://schemas.microsoft.com/office/drawing/2014/main" id="{7B74D3D8-A827-64D7-EAC3-76BFEDFF3BD8}"/>
                </a:ext>
              </a:extLst>
            </p:cNvPr>
            <p:cNvSpPr/>
            <p:nvPr/>
          </p:nvSpPr>
          <p:spPr>
            <a:xfrm>
              <a:off x="8548034" y="1841947"/>
              <a:ext cx="8201" cy="9543"/>
            </a:xfrm>
            <a:custGeom>
              <a:avLst/>
              <a:gdLst>
                <a:gd name="connsiteX0" fmla="*/ 3579 w 8201"/>
                <a:gd name="connsiteY0" fmla="*/ 0 h 9543"/>
                <a:gd name="connsiteX1" fmla="*/ 2535 w 8201"/>
                <a:gd name="connsiteY1" fmla="*/ 596 h 9543"/>
                <a:gd name="connsiteX2" fmla="*/ 2386 w 8201"/>
                <a:gd name="connsiteY2" fmla="*/ 1789 h 9543"/>
                <a:gd name="connsiteX3" fmla="*/ 0 w 8201"/>
                <a:gd name="connsiteY3" fmla="*/ 5517 h 9543"/>
                <a:gd name="connsiteX4" fmla="*/ 0 w 8201"/>
                <a:gd name="connsiteY4" fmla="*/ 8500 h 9543"/>
                <a:gd name="connsiteX5" fmla="*/ 299 w 8201"/>
                <a:gd name="connsiteY5" fmla="*/ 9096 h 9543"/>
                <a:gd name="connsiteX6" fmla="*/ 1491 w 8201"/>
                <a:gd name="connsiteY6" fmla="*/ 9543 h 9543"/>
                <a:gd name="connsiteX7" fmla="*/ 2982 w 8201"/>
                <a:gd name="connsiteY7" fmla="*/ 8947 h 9543"/>
                <a:gd name="connsiteX8" fmla="*/ 6114 w 8201"/>
                <a:gd name="connsiteY8" fmla="*/ 6859 h 9543"/>
                <a:gd name="connsiteX9" fmla="*/ 8202 w 8201"/>
                <a:gd name="connsiteY9" fmla="*/ 2982 h 9543"/>
                <a:gd name="connsiteX10" fmla="*/ 8052 w 8201"/>
                <a:gd name="connsiteY10" fmla="*/ 2237 h 9543"/>
                <a:gd name="connsiteX11" fmla="*/ 6561 w 8201"/>
                <a:gd name="connsiteY11" fmla="*/ 746 h 9543"/>
                <a:gd name="connsiteX12" fmla="*/ 3579 w 8201"/>
                <a:gd name="connsiteY12" fmla="*/ 0 h 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201" h="9543">
                  <a:moveTo>
                    <a:pt x="3579" y="0"/>
                  </a:moveTo>
                  <a:lnTo>
                    <a:pt x="2535" y="596"/>
                  </a:lnTo>
                  <a:lnTo>
                    <a:pt x="2386" y="1789"/>
                  </a:lnTo>
                  <a:lnTo>
                    <a:pt x="0" y="5517"/>
                  </a:lnTo>
                  <a:lnTo>
                    <a:pt x="0" y="8500"/>
                  </a:lnTo>
                  <a:lnTo>
                    <a:pt x="299" y="9096"/>
                  </a:lnTo>
                  <a:lnTo>
                    <a:pt x="1491" y="9543"/>
                  </a:lnTo>
                  <a:lnTo>
                    <a:pt x="2982" y="8947"/>
                  </a:lnTo>
                  <a:lnTo>
                    <a:pt x="6114" y="6859"/>
                  </a:lnTo>
                  <a:lnTo>
                    <a:pt x="8202" y="2982"/>
                  </a:lnTo>
                  <a:lnTo>
                    <a:pt x="8052" y="2237"/>
                  </a:lnTo>
                  <a:lnTo>
                    <a:pt x="6561" y="746"/>
                  </a:lnTo>
                  <a:lnTo>
                    <a:pt x="3579"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0" name="imgRussia6">
              <a:extLst>
                <a:ext uri="{FF2B5EF4-FFF2-40B4-BE49-F238E27FC236}">
                  <a16:creationId xmlns:a16="http://schemas.microsoft.com/office/drawing/2014/main" id="{725F2367-5479-BE57-EDBB-D60DBA8D8457}"/>
                </a:ext>
              </a:extLst>
            </p:cNvPr>
            <p:cNvSpPr/>
            <p:nvPr/>
          </p:nvSpPr>
          <p:spPr>
            <a:xfrm>
              <a:off x="8168687" y="1963774"/>
              <a:ext cx="9990" cy="5666"/>
            </a:xfrm>
            <a:custGeom>
              <a:avLst/>
              <a:gdLst>
                <a:gd name="connsiteX0" fmla="*/ 4026 w 9990"/>
                <a:gd name="connsiteY0" fmla="*/ 4623 h 5666"/>
                <a:gd name="connsiteX1" fmla="*/ 7456 w 9990"/>
                <a:gd name="connsiteY1" fmla="*/ 5666 h 5666"/>
                <a:gd name="connsiteX2" fmla="*/ 9991 w 9990"/>
                <a:gd name="connsiteY2" fmla="*/ 3728 h 5666"/>
                <a:gd name="connsiteX3" fmla="*/ 9544 w 9990"/>
                <a:gd name="connsiteY3" fmla="*/ 2684 h 5666"/>
                <a:gd name="connsiteX4" fmla="*/ 7456 w 9990"/>
                <a:gd name="connsiteY4" fmla="*/ 596 h 5666"/>
                <a:gd name="connsiteX5" fmla="*/ 5219 w 9990"/>
                <a:gd name="connsiteY5" fmla="*/ 0 h 5666"/>
                <a:gd name="connsiteX6" fmla="*/ 1491 w 9990"/>
                <a:gd name="connsiteY6" fmla="*/ 596 h 5666"/>
                <a:gd name="connsiteX7" fmla="*/ 0 w 9990"/>
                <a:gd name="connsiteY7" fmla="*/ 1640 h 5666"/>
                <a:gd name="connsiteX8" fmla="*/ 1491 w 9990"/>
                <a:gd name="connsiteY8" fmla="*/ 3281 h 5666"/>
                <a:gd name="connsiteX9" fmla="*/ 4026 w 9990"/>
                <a:gd name="connsiteY9" fmla="*/ 4623 h 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990" h="5666">
                  <a:moveTo>
                    <a:pt x="4026" y="4623"/>
                  </a:moveTo>
                  <a:lnTo>
                    <a:pt x="7456" y="5666"/>
                  </a:lnTo>
                  <a:lnTo>
                    <a:pt x="9991" y="3728"/>
                  </a:lnTo>
                  <a:lnTo>
                    <a:pt x="9544" y="2684"/>
                  </a:lnTo>
                  <a:lnTo>
                    <a:pt x="7456" y="596"/>
                  </a:lnTo>
                  <a:lnTo>
                    <a:pt x="5219" y="0"/>
                  </a:lnTo>
                  <a:lnTo>
                    <a:pt x="1491" y="596"/>
                  </a:lnTo>
                  <a:lnTo>
                    <a:pt x="0" y="1640"/>
                  </a:lnTo>
                  <a:lnTo>
                    <a:pt x="1491" y="3281"/>
                  </a:lnTo>
                  <a:lnTo>
                    <a:pt x="4026" y="462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1" name="imgRussia7">
              <a:extLst>
                <a:ext uri="{FF2B5EF4-FFF2-40B4-BE49-F238E27FC236}">
                  <a16:creationId xmlns:a16="http://schemas.microsoft.com/office/drawing/2014/main" id="{1A75C949-EB98-5927-D02A-B9C8628C68E5}"/>
                </a:ext>
              </a:extLst>
            </p:cNvPr>
            <p:cNvSpPr/>
            <p:nvPr/>
          </p:nvSpPr>
          <p:spPr>
            <a:xfrm>
              <a:off x="8181660" y="1964221"/>
              <a:ext cx="21025" cy="6113"/>
            </a:xfrm>
            <a:custGeom>
              <a:avLst/>
              <a:gdLst>
                <a:gd name="connsiteX0" fmla="*/ 15508 w 21025"/>
                <a:gd name="connsiteY0" fmla="*/ 6114 h 6113"/>
                <a:gd name="connsiteX1" fmla="*/ 16552 w 21025"/>
                <a:gd name="connsiteY1" fmla="*/ 5517 h 6113"/>
                <a:gd name="connsiteX2" fmla="*/ 17745 w 21025"/>
                <a:gd name="connsiteY2" fmla="*/ 5666 h 6113"/>
                <a:gd name="connsiteX3" fmla="*/ 19236 w 21025"/>
                <a:gd name="connsiteY3" fmla="*/ 4324 h 6113"/>
                <a:gd name="connsiteX4" fmla="*/ 21025 w 21025"/>
                <a:gd name="connsiteY4" fmla="*/ 3430 h 6113"/>
                <a:gd name="connsiteX5" fmla="*/ 18192 w 21025"/>
                <a:gd name="connsiteY5" fmla="*/ 1640 h 6113"/>
                <a:gd name="connsiteX6" fmla="*/ 8649 w 21025"/>
                <a:gd name="connsiteY6" fmla="*/ 0 h 6113"/>
                <a:gd name="connsiteX7" fmla="*/ 2237 w 21025"/>
                <a:gd name="connsiteY7" fmla="*/ 1342 h 6113"/>
                <a:gd name="connsiteX8" fmla="*/ 0 w 21025"/>
                <a:gd name="connsiteY8" fmla="*/ 3281 h 6113"/>
                <a:gd name="connsiteX9" fmla="*/ 8947 w 21025"/>
                <a:gd name="connsiteY9" fmla="*/ 4175 h 6113"/>
                <a:gd name="connsiteX10" fmla="*/ 15508 w 21025"/>
                <a:gd name="connsiteY10" fmla="*/ 6114 h 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5" h="6113">
                  <a:moveTo>
                    <a:pt x="15508" y="6114"/>
                  </a:moveTo>
                  <a:lnTo>
                    <a:pt x="16552" y="5517"/>
                  </a:lnTo>
                  <a:lnTo>
                    <a:pt x="17745" y="5666"/>
                  </a:lnTo>
                  <a:lnTo>
                    <a:pt x="19236" y="4324"/>
                  </a:lnTo>
                  <a:lnTo>
                    <a:pt x="21025" y="3430"/>
                  </a:lnTo>
                  <a:lnTo>
                    <a:pt x="18192" y="1640"/>
                  </a:lnTo>
                  <a:lnTo>
                    <a:pt x="8649" y="0"/>
                  </a:lnTo>
                  <a:lnTo>
                    <a:pt x="2237" y="1342"/>
                  </a:lnTo>
                  <a:lnTo>
                    <a:pt x="0" y="3281"/>
                  </a:lnTo>
                  <a:lnTo>
                    <a:pt x="8947" y="4175"/>
                  </a:lnTo>
                  <a:lnTo>
                    <a:pt x="15508" y="611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2" name="imgRussia8">
              <a:extLst>
                <a:ext uri="{FF2B5EF4-FFF2-40B4-BE49-F238E27FC236}">
                  <a16:creationId xmlns:a16="http://schemas.microsoft.com/office/drawing/2014/main" id="{D4D41BD8-0A6C-BE5F-D76C-8B1F780C3795}"/>
                </a:ext>
              </a:extLst>
            </p:cNvPr>
            <p:cNvSpPr/>
            <p:nvPr/>
          </p:nvSpPr>
          <p:spPr>
            <a:xfrm>
              <a:off x="8368053" y="1545956"/>
              <a:ext cx="43839" cy="9692"/>
            </a:xfrm>
            <a:custGeom>
              <a:avLst/>
              <a:gdLst>
                <a:gd name="connsiteX0" fmla="*/ 1939 w 43839"/>
                <a:gd name="connsiteY0" fmla="*/ 6561 h 9692"/>
                <a:gd name="connsiteX1" fmla="*/ 34744 w 43839"/>
                <a:gd name="connsiteY1" fmla="*/ 9692 h 9692"/>
                <a:gd name="connsiteX2" fmla="*/ 43840 w 43839"/>
                <a:gd name="connsiteY2" fmla="*/ 4772 h 9692"/>
                <a:gd name="connsiteX3" fmla="*/ 41454 w 43839"/>
                <a:gd name="connsiteY3" fmla="*/ 1938 h 9692"/>
                <a:gd name="connsiteX4" fmla="*/ 31761 w 43839"/>
                <a:gd name="connsiteY4" fmla="*/ 895 h 9692"/>
                <a:gd name="connsiteX5" fmla="*/ 4474 w 43839"/>
                <a:gd name="connsiteY5" fmla="*/ 0 h 9692"/>
                <a:gd name="connsiteX6" fmla="*/ 0 w 43839"/>
                <a:gd name="connsiteY6" fmla="*/ 2833 h 9692"/>
                <a:gd name="connsiteX7" fmla="*/ 447 w 43839"/>
                <a:gd name="connsiteY7" fmla="*/ 4175 h 9692"/>
                <a:gd name="connsiteX8" fmla="*/ 1939 w 43839"/>
                <a:gd name="connsiteY8" fmla="*/ 6561 h 9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39" h="9692">
                  <a:moveTo>
                    <a:pt x="1939" y="6561"/>
                  </a:moveTo>
                  <a:lnTo>
                    <a:pt x="34744" y="9692"/>
                  </a:lnTo>
                  <a:lnTo>
                    <a:pt x="43840" y="4772"/>
                  </a:lnTo>
                  <a:lnTo>
                    <a:pt x="41454" y="1938"/>
                  </a:lnTo>
                  <a:lnTo>
                    <a:pt x="31761" y="895"/>
                  </a:lnTo>
                  <a:lnTo>
                    <a:pt x="4474" y="0"/>
                  </a:lnTo>
                  <a:lnTo>
                    <a:pt x="0" y="2833"/>
                  </a:lnTo>
                  <a:lnTo>
                    <a:pt x="447" y="4175"/>
                  </a:lnTo>
                  <a:lnTo>
                    <a:pt x="1939" y="656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3" name="imgRussia9">
              <a:extLst>
                <a:ext uri="{FF2B5EF4-FFF2-40B4-BE49-F238E27FC236}">
                  <a16:creationId xmlns:a16="http://schemas.microsoft.com/office/drawing/2014/main" id="{10FEF0BE-9404-990F-993C-BECAE011EA25}"/>
                </a:ext>
              </a:extLst>
            </p:cNvPr>
            <p:cNvSpPr/>
            <p:nvPr/>
          </p:nvSpPr>
          <p:spPr>
            <a:xfrm>
              <a:off x="8398770" y="1620364"/>
              <a:ext cx="71873" cy="23709"/>
            </a:xfrm>
            <a:custGeom>
              <a:avLst/>
              <a:gdLst>
                <a:gd name="connsiteX0" fmla="*/ 66654 w 71873"/>
                <a:gd name="connsiteY0" fmla="*/ 14911 h 23709"/>
                <a:gd name="connsiteX1" fmla="*/ 71873 w 71873"/>
                <a:gd name="connsiteY1" fmla="*/ 9394 h 23709"/>
                <a:gd name="connsiteX2" fmla="*/ 63523 w 71873"/>
                <a:gd name="connsiteY2" fmla="*/ 7008 h 23709"/>
                <a:gd name="connsiteX3" fmla="*/ 40112 w 71873"/>
                <a:gd name="connsiteY3" fmla="*/ 3579 h 23709"/>
                <a:gd name="connsiteX4" fmla="*/ 29077 w 71873"/>
                <a:gd name="connsiteY4" fmla="*/ 447 h 23709"/>
                <a:gd name="connsiteX5" fmla="*/ 17894 w 71873"/>
                <a:gd name="connsiteY5" fmla="*/ 0 h 23709"/>
                <a:gd name="connsiteX6" fmla="*/ 9394 w 71873"/>
                <a:gd name="connsiteY6" fmla="*/ 298 h 23709"/>
                <a:gd name="connsiteX7" fmla="*/ 4176 w 71873"/>
                <a:gd name="connsiteY7" fmla="*/ 1491 h 23709"/>
                <a:gd name="connsiteX8" fmla="*/ 0 w 71873"/>
                <a:gd name="connsiteY8" fmla="*/ 4473 h 23709"/>
                <a:gd name="connsiteX9" fmla="*/ 1491 w 71873"/>
                <a:gd name="connsiteY9" fmla="*/ 9394 h 23709"/>
                <a:gd name="connsiteX10" fmla="*/ 8052 w 71873"/>
                <a:gd name="connsiteY10" fmla="*/ 13719 h 23709"/>
                <a:gd name="connsiteX11" fmla="*/ 16105 w 71873"/>
                <a:gd name="connsiteY11" fmla="*/ 16552 h 23709"/>
                <a:gd name="connsiteX12" fmla="*/ 28481 w 71873"/>
                <a:gd name="connsiteY12" fmla="*/ 23113 h 23709"/>
                <a:gd name="connsiteX13" fmla="*/ 36086 w 71873"/>
                <a:gd name="connsiteY13" fmla="*/ 23709 h 23709"/>
                <a:gd name="connsiteX14" fmla="*/ 42498 w 71873"/>
                <a:gd name="connsiteY14" fmla="*/ 23113 h 23709"/>
                <a:gd name="connsiteX15" fmla="*/ 48910 w 71873"/>
                <a:gd name="connsiteY15" fmla="*/ 21920 h 23709"/>
                <a:gd name="connsiteX16" fmla="*/ 54874 w 71873"/>
                <a:gd name="connsiteY16" fmla="*/ 19832 h 23709"/>
                <a:gd name="connsiteX17" fmla="*/ 60839 w 71873"/>
                <a:gd name="connsiteY17" fmla="*/ 16999 h 23709"/>
                <a:gd name="connsiteX18" fmla="*/ 66654 w 71873"/>
                <a:gd name="connsiteY18" fmla="*/ 14911 h 2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873" h="23709">
                  <a:moveTo>
                    <a:pt x="66654" y="14911"/>
                  </a:moveTo>
                  <a:lnTo>
                    <a:pt x="71873" y="9394"/>
                  </a:lnTo>
                  <a:lnTo>
                    <a:pt x="63523" y="7008"/>
                  </a:lnTo>
                  <a:lnTo>
                    <a:pt x="40112" y="3579"/>
                  </a:lnTo>
                  <a:lnTo>
                    <a:pt x="29077" y="447"/>
                  </a:lnTo>
                  <a:lnTo>
                    <a:pt x="17894" y="0"/>
                  </a:lnTo>
                  <a:lnTo>
                    <a:pt x="9394" y="298"/>
                  </a:lnTo>
                  <a:lnTo>
                    <a:pt x="4176" y="1491"/>
                  </a:lnTo>
                  <a:lnTo>
                    <a:pt x="0" y="4473"/>
                  </a:lnTo>
                  <a:lnTo>
                    <a:pt x="1491" y="9394"/>
                  </a:lnTo>
                  <a:lnTo>
                    <a:pt x="8052" y="13719"/>
                  </a:lnTo>
                  <a:lnTo>
                    <a:pt x="16105" y="16552"/>
                  </a:lnTo>
                  <a:lnTo>
                    <a:pt x="28481" y="23113"/>
                  </a:lnTo>
                  <a:lnTo>
                    <a:pt x="36086" y="23709"/>
                  </a:lnTo>
                  <a:lnTo>
                    <a:pt x="42498" y="23113"/>
                  </a:lnTo>
                  <a:lnTo>
                    <a:pt x="48910" y="21920"/>
                  </a:lnTo>
                  <a:lnTo>
                    <a:pt x="54874" y="19832"/>
                  </a:lnTo>
                  <a:lnTo>
                    <a:pt x="60839" y="16999"/>
                  </a:lnTo>
                  <a:lnTo>
                    <a:pt x="66654" y="1491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4" name="imgRussia10">
              <a:extLst>
                <a:ext uri="{FF2B5EF4-FFF2-40B4-BE49-F238E27FC236}">
                  <a16:creationId xmlns:a16="http://schemas.microsoft.com/office/drawing/2014/main" id="{BEAB247F-7BA0-F67D-91F8-E7762BE2E4DA}"/>
                </a:ext>
              </a:extLst>
            </p:cNvPr>
            <p:cNvSpPr/>
            <p:nvPr/>
          </p:nvSpPr>
          <p:spPr>
            <a:xfrm>
              <a:off x="8509264" y="1792889"/>
              <a:ext cx="33998" cy="13420"/>
            </a:xfrm>
            <a:custGeom>
              <a:avLst/>
              <a:gdLst>
                <a:gd name="connsiteX0" fmla="*/ 10886 w 33998"/>
                <a:gd name="connsiteY0" fmla="*/ 10736 h 13420"/>
                <a:gd name="connsiteX1" fmla="*/ 13122 w 33998"/>
                <a:gd name="connsiteY1" fmla="*/ 12526 h 13420"/>
                <a:gd name="connsiteX2" fmla="*/ 15508 w 33998"/>
                <a:gd name="connsiteY2" fmla="*/ 13420 h 13420"/>
                <a:gd name="connsiteX3" fmla="*/ 21622 w 33998"/>
                <a:gd name="connsiteY3" fmla="*/ 11929 h 13420"/>
                <a:gd name="connsiteX4" fmla="*/ 24753 w 33998"/>
                <a:gd name="connsiteY4" fmla="*/ 12526 h 13420"/>
                <a:gd name="connsiteX5" fmla="*/ 25946 w 33998"/>
                <a:gd name="connsiteY5" fmla="*/ 11631 h 13420"/>
                <a:gd name="connsiteX6" fmla="*/ 26841 w 33998"/>
                <a:gd name="connsiteY6" fmla="*/ 10438 h 13420"/>
                <a:gd name="connsiteX7" fmla="*/ 30419 w 33998"/>
                <a:gd name="connsiteY7" fmla="*/ 7903 h 13420"/>
                <a:gd name="connsiteX8" fmla="*/ 33998 w 33998"/>
                <a:gd name="connsiteY8" fmla="*/ 4473 h 13420"/>
                <a:gd name="connsiteX9" fmla="*/ 33998 w 33998"/>
                <a:gd name="connsiteY9" fmla="*/ 3131 h 13420"/>
                <a:gd name="connsiteX10" fmla="*/ 33253 w 33998"/>
                <a:gd name="connsiteY10" fmla="*/ 0 h 13420"/>
                <a:gd name="connsiteX11" fmla="*/ 15508 w 33998"/>
                <a:gd name="connsiteY11" fmla="*/ 6412 h 13420"/>
                <a:gd name="connsiteX12" fmla="*/ 4026 w 33998"/>
                <a:gd name="connsiteY12" fmla="*/ 8798 h 13420"/>
                <a:gd name="connsiteX13" fmla="*/ 0 w 33998"/>
                <a:gd name="connsiteY13" fmla="*/ 10885 h 13420"/>
                <a:gd name="connsiteX14" fmla="*/ 2535 w 33998"/>
                <a:gd name="connsiteY14" fmla="*/ 11333 h 13420"/>
                <a:gd name="connsiteX15" fmla="*/ 10886 w 33998"/>
                <a:gd name="connsiteY15" fmla="*/ 10736 h 1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998" h="13420">
                  <a:moveTo>
                    <a:pt x="10886" y="10736"/>
                  </a:moveTo>
                  <a:lnTo>
                    <a:pt x="13122" y="12526"/>
                  </a:lnTo>
                  <a:lnTo>
                    <a:pt x="15508" y="13420"/>
                  </a:lnTo>
                  <a:lnTo>
                    <a:pt x="21622" y="11929"/>
                  </a:lnTo>
                  <a:lnTo>
                    <a:pt x="24753" y="12526"/>
                  </a:lnTo>
                  <a:lnTo>
                    <a:pt x="25946" y="11631"/>
                  </a:lnTo>
                  <a:lnTo>
                    <a:pt x="26841" y="10438"/>
                  </a:lnTo>
                  <a:lnTo>
                    <a:pt x="30419" y="7903"/>
                  </a:lnTo>
                  <a:lnTo>
                    <a:pt x="33998" y="4473"/>
                  </a:lnTo>
                  <a:lnTo>
                    <a:pt x="33998" y="3131"/>
                  </a:lnTo>
                  <a:lnTo>
                    <a:pt x="33253" y="0"/>
                  </a:lnTo>
                  <a:lnTo>
                    <a:pt x="15508" y="6412"/>
                  </a:lnTo>
                  <a:lnTo>
                    <a:pt x="4026" y="8798"/>
                  </a:lnTo>
                  <a:lnTo>
                    <a:pt x="0" y="10885"/>
                  </a:lnTo>
                  <a:lnTo>
                    <a:pt x="2535" y="11333"/>
                  </a:lnTo>
                  <a:lnTo>
                    <a:pt x="10886" y="1073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5" name="imgRussia11">
              <a:extLst>
                <a:ext uri="{FF2B5EF4-FFF2-40B4-BE49-F238E27FC236}">
                  <a16:creationId xmlns:a16="http://schemas.microsoft.com/office/drawing/2014/main" id="{FBB0A725-B405-E371-16B6-DBB190CE7CBE}"/>
                </a:ext>
              </a:extLst>
            </p:cNvPr>
            <p:cNvSpPr/>
            <p:nvPr/>
          </p:nvSpPr>
          <p:spPr>
            <a:xfrm>
              <a:off x="8410700" y="1541631"/>
              <a:ext cx="167007" cy="81416"/>
            </a:xfrm>
            <a:custGeom>
              <a:avLst/>
              <a:gdLst>
                <a:gd name="connsiteX0" fmla="*/ 2982 w 167007"/>
                <a:gd name="connsiteY0" fmla="*/ 65014 h 81416"/>
                <a:gd name="connsiteX1" fmla="*/ 9692 w 167007"/>
                <a:gd name="connsiteY1" fmla="*/ 66356 h 81416"/>
                <a:gd name="connsiteX2" fmla="*/ 14911 w 167007"/>
                <a:gd name="connsiteY2" fmla="*/ 67996 h 81416"/>
                <a:gd name="connsiteX3" fmla="*/ 17893 w 167007"/>
                <a:gd name="connsiteY3" fmla="*/ 70829 h 81416"/>
                <a:gd name="connsiteX4" fmla="*/ 38919 w 167007"/>
                <a:gd name="connsiteY4" fmla="*/ 75601 h 81416"/>
                <a:gd name="connsiteX5" fmla="*/ 56067 w 167007"/>
                <a:gd name="connsiteY5" fmla="*/ 81416 h 81416"/>
                <a:gd name="connsiteX6" fmla="*/ 61882 w 167007"/>
                <a:gd name="connsiteY6" fmla="*/ 81416 h 81416"/>
                <a:gd name="connsiteX7" fmla="*/ 73811 w 167007"/>
                <a:gd name="connsiteY7" fmla="*/ 77241 h 81416"/>
                <a:gd name="connsiteX8" fmla="*/ 80074 w 167007"/>
                <a:gd name="connsiteY8" fmla="*/ 74110 h 81416"/>
                <a:gd name="connsiteX9" fmla="*/ 82609 w 167007"/>
                <a:gd name="connsiteY9" fmla="*/ 74408 h 81416"/>
                <a:gd name="connsiteX10" fmla="*/ 90512 w 167007"/>
                <a:gd name="connsiteY10" fmla="*/ 72619 h 81416"/>
                <a:gd name="connsiteX11" fmla="*/ 114072 w 167007"/>
                <a:gd name="connsiteY11" fmla="*/ 70978 h 81416"/>
                <a:gd name="connsiteX12" fmla="*/ 148816 w 167007"/>
                <a:gd name="connsiteY12" fmla="*/ 66803 h 81416"/>
                <a:gd name="connsiteX13" fmla="*/ 151947 w 167007"/>
                <a:gd name="connsiteY13" fmla="*/ 64865 h 81416"/>
                <a:gd name="connsiteX14" fmla="*/ 155079 w 167007"/>
                <a:gd name="connsiteY14" fmla="*/ 61584 h 81416"/>
                <a:gd name="connsiteX15" fmla="*/ 151649 w 167007"/>
                <a:gd name="connsiteY15" fmla="*/ 60391 h 81416"/>
                <a:gd name="connsiteX16" fmla="*/ 150754 w 167007"/>
                <a:gd name="connsiteY16" fmla="*/ 59198 h 81416"/>
                <a:gd name="connsiteX17" fmla="*/ 147176 w 167007"/>
                <a:gd name="connsiteY17" fmla="*/ 50550 h 81416"/>
                <a:gd name="connsiteX18" fmla="*/ 146132 w 167007"/>
                <a:gd name="connsiteY18" fmla="*/ 49059 h 81416"/>
                <a:gd name="connsiteX19" fmla="*/ 144790 w 167007"/>
                <a:gd name="connsiteY19" fmla="*/ 48164 h 81416"/>
                <a:gd name="connsiteX20" fmla="*/ 147176 w 167007"/>
                <a:gd name="connsiteY20" fmla="*/ 43094 h 81416"/>
                <a:gd name="connsiteX21" fmla="*/ 150009 w 167007"/>
                <a:gd name="connsiteY21" fmla="*/ 40708 h 81416"/>
                <a:gd name="connsiteX22" fmla="*/ 161640 w 167007"/>
                <a:gd name="connsiteY22" fmla="*/ 38919 h 81416"/>
                <a:gd name="connsiteX23" fmla="*/ 163876 w 167007"/>
                <a:gd name="connsiteY23" fmla="*/ 37726 h 81416"/>
                <a:gd name="connsiteX24" fmla="*/ 166710 w 167007"/>
                <a:gd name="connsiteY24" fmla="*/ 37726 h 81416"/>
                <a:gd name="connsiteX25" fmla="*/ 167008 w 167007"/>
                <a:gd name="connsiteY25" fmla="*/ 33551 h 81416"/>
                <a:gd name="connsiteX26" fmla="*/ 166113 w 167007"/>
                <a:gd name="connsiteY26" fmla="*/ 31314 h 81416"/>
                <a:gd name="connsiteX27" fmla="*/ 162684 w 167007"/>
                <a:gd name="connsiteY27" fmla="*/ 29375 h 81416"/>
                <a:gd name="connsiteX28" fmla="*/ 155079 w 167007"/>
                <a:gd name="connsiteY28" fmla="*/ 28481 h 81416"/>
                <a:gd name="connsiteX29" fmla="*/ 137781 w 167007"/>
                <a:gd name="connsiteY29" fmla="*/ 20876 h 81416"/>
                <a:gd name="connsiteX30" fmla="*/ 136141 w 167007"/>
                <a:gd name="connsiteY30" fmla="*/ 18639 h 81416"/>
                <a:gd name="connsiteX31" fmla="*/ 132712 w 167007"/>
                <a:gd name="connsiteY31" fmla="*/ 16253 h 81416"/>
                <a:gd name="connsiteX32" fmla="*/ 131668 w 167007"/>
                <a:gd name="connsiteY32" fmla="*/ 13271 h 81416"/>
                <a:gd name="connsiteX33" fmla="*/ 130177 w 167007"/>
                <a:gd name="connsiteY33" fmla="*/ 11780 h 81416"/>
                <a:gd name="connsiteX34" fmla="*/ 122721 w 167007"/>
                <a:gd name="connsiteY34" fmla="*/ 6263 h 81416"/>
                <a:gd name="connsiteX35" fmla="*/ 119888 w 167007"/>
                <a:gd name="connsiteY35" fmla="*/ 5666 h 81416"/>
                <a:gd name="connsiteX36" fmla="*/ 117353 w 167007"/>
                <a:gd name="connsiteY36" fmla="*/ 4473 h 81416"/>
                <a:gd name="connsiteX37" fmla="*/ 115265 w 167007"/>
                <a:gd name="connsiteY37" fmla="*/ 1193 h 81416"/>
                <a:gd name="connsiteX38" fmla="*/ 112581 w 167007"/>
                <a:gd name="connsiteY38" fmla="*/ 0 h 81416"/>
                <a:gd name="connsiteX39" fmla="*/ 95731 w 167007"/>
                <a:gd name="connsiteY39" fmla="*/ 596 h 81416"/>
                <a:gd name="connsiteX40" fmla="*/ 93047 w 167007"/>
                <a:gd name="connsiteY40" fmla="*/ 5965 h 81416"/>
                <a:gd name="connsiteX41" fmla="*/ 87232 w 167007"/>
                <a:gd name="connsiteY41" fmla="*/ 9096 h 81416"/>
                <a:gd name="connsiteX42" fmla="*/ 81267 w 167007"/>
                <a:gd name="connsiteY42" fmla="*/ 10736 h 81416"/>
                <a:gd name="connsiteX43" fmla="*/ 75154 w 167007"/>
                <a:gd name="connsiteY43" fmla="*/ 11184 h 81416"/>
                <a:gd name="connsiteX44" fmla="*/ 68891 w 167007"/>
                <a:gd name="connsiteY44" fmla="*/ 12376 h 81416"/>
                <a:gd name="connsiteX45" fmla="*/ 62330 w 167007"/>
                <a:gd name="connsiteY45" fmla="*/ 14464 h 81416"/>
                <a:gd name="connsiteX46" fmla="*/ 55620 w 167007"/>
                <a:gd name="connsiteY46" fmla="*/ 15806 h 81416"/>
                <a:gd name="connsiteX47" fmla="*/ 52041 w 167007"/>
                <a:gd name="connsiteY47" fmla="*/ 15657 h 81416"/>
                <a:gd name="connsiteX48" fmla="*/ 48313 w 167007"/>
                <a:gd name="connsiteY48" fmla="*/ 16104 h 81416"/>
                <a:gd name="connsiteX49" fmla="*/ 40559 w 167007"/>
                <a:gd name="connsiteY49" fmla="*/ 18937 h 81416"/>
                <a:gd name="connsiteX50" fmla="*/ 37279 w 167007"/>
                <a:gd name="connsiteY50" fmla="*/ 22964 h 81416"/>
                <a:gd name="connsiteX51" fmla="*/ 32656 w 167007"/>
                <a:gd name="connsiteY51" fmla="*/ 25200 h 81416"/>
                <a:gd name="connsiteX52" fmla="*/ 31314 w 167007"/>
                <a:gd name="connsiteY52" fmla="*/ 26542 h 81416"/>
                <a:gd name="connsiteX53" fmla="*/ 28630 w 167007"/>
                <a:gd name="connsiteY53" fmla="*/ 30568 h 81416"/>
                <a:gd name="connsiteX54" fmla="*/ 28182 w 167007"/>
                <a:gd name="connsiteY54" fmla="*/ 32358 h 81416"/>
                <a:gd name="connsiteX55" fmla="*/ 32954 w 167007"/>
                <a:gd name="connsiteY55" fmla="*/ 33103 h 81416"/>
                <a:gd name="connsiteX56" fmla="*/ 45778 w 167007"/>
                <a:gd name="connsiteY56" fmla="*/ 31761 h 81416"/>
                <a:gd name="connsiteX57" fmla="*/ 38322 w 167007"/>
                <a:gd name="connsiteY57" fmla="*/ 37428 h 81416"/>
                <a:gd name="connsiteX58" fmla="*/ 34296 w 167007"/>
                <a:gd name="connsiteY58" fmla="*/ 42796 h 81416"/>
                <a:gd name="connsiteX59" fmla="*/ 27735 w 167007"/>
                <a:gd name="connsiteY59" fmla="*/ 48313 h 81416"/>
                <a:gd name="connsiteX60" fmla="*/ 19087 w 167007"/>
                <a:gd name="connsiteY60" fmla="*/ 50401 h 81416"/>
                <a:gd name="connsiteX61" fmla="*/ 9842 w 167007"/>
                <a:gd name="connsiteY61" fmla="*/ 51892 h 81416"/>
                <a:gd name="connsiteX62" fmla="*/ 4324 w 167007"/>
                <a:gd name="connsiteY62" fmla="*/ 55620 h 81416"/>
                <a:gd name="connsiteX63" fmla="*/ 0 w 167007"/>
                <a:gd name="connsiteY63" fmla="*/ 59347 h 81416"/>
                <a:gd name="connsiteX64" fmla="*/ 2982 w 167007"/>
                <a:gd name="connsiteY64" fmla="*/ 65014 h 81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67007" h="81416">
                  <a:moveTo>
                    <a:pt x="2982" y="65014"/>
                  </a:moveTo>
                  <a:lnTo>
                    <a:pt x="9692" y="66356"/>
                  </a:lnTo>
                  <a:lnTo>
                    <a:pt x="14911" y="67996"/>
                  </a:lnTo>
                  <a:lnTo>
                    <a:pt x="17893" y="70829"/>
                  </a:lnTo>
                  <a:lnTo>
                    <a:pt x="38919" y="75601"/>
                  </a:lnTo>
                  <a:lnTo>
                    <a:pt x="56067" y="81416"/>
                  </a:lnTo>
                  <a:lnTo>
                    <a:pt x="61882" y="81416"/>
                  </a:lnTo>
                  <a:lnTo>
                    <a:pt x="73811" y="77241"/>
                  </a:lnTo>
                  <a:lnTo>
                    <a:pt x="80074" y="74110"/>
                  </a:lnTo>
                  <a:lnTo>
                    <a:pt x="82609" y="74408"/>
                  </a:lnTo>
                  <a:lnTo>
                    <a:pt x="90512" y="72619"/>
                  </a:lnTo>
                  <a:lnTo>
                    <a:pt x="114072" y="70978"/>
                  </a:lnTo>
                  <a:lnTo>
                    <a:pt x="148816" y="66803"/>
                  </a:lnTo>
                  <a:lnTo>
                    <a:pt x="151947" y="64865"/>
                  </a:lnTo>
                  <a:lnTo>
                    <a:pt x="155079" y="61584"/>
                  </a:lnTo>
                  <a:lnTo>
                    <a:pt x="151649" y="60391"/>
                  </a:lnTo>
                  <a:lnTo>
                    <a:pt x="150754" y="59198"/>
                  </a:lnTo>
                  <a:lnTo>
                    <a:pt x="147176" y="50550"/>
                  </a:lnTo>
                  <a:lnTo>
                    <a:pt x="146132" y="49059"/>
                  </a:lnTo>
                  <a:lnTo>
                    <a:pt x="144790" y="48164"/>
                  </a:lnTo>
                  <a:lnTo>
                    <a:pt x="147176" y="43094"/>
                  </a:lnTo>
                  <a:lnTo>
                    <a:pt x="150009" y="40708"/>
                  </a:lnTo>
                  <a:lnTo>
                    <a:pt x="161640" y="38919"/>
                  </a:lnTo>
                  <a:lnTo>
                    <a:pt x="163876" y="37726"/>
                  </a:lnTo>
                  <a:lnTo>
                    <a:pt x="166710" y="37726"/>
                  </a:lnTo>
                  <a:lnTo>
                    <a:pt x="167008" y="33551"/>
                  </a:lnTo>
                  <a:lnTo>
                    <a:pt x="166113" y="31314"/>
                  </a:lnTo>
                  <a:lnTo>
                    <a:pt x="162684" y="29375"/>
                  </a:lnTo>
                  <a:lnTo>
                    <a:pt x="155079" y="28481"/>
                  </a:lnTo>
                  <a:lnTo>
                    <a:pt x="137781" y="20876"/>
                  </a:lnTo>
                  <a:lnTo>
                    <a:pt x="136141" y="18639"/>
                  </a:lnTo>
                  <a:lnTo>
                    <a:pt x="132712" y="16253"/>
                  </a:lnTo>
                  <a:lnTo>
                    <a:pt x="131668" y="13271"/>
                  </a:lnTo>
                  <a:lnTo>
                    <a:pt x="130177" y="11780"/>
                  </a:lnTo>
                  <a:lnTo>
                    <a:pt x="122721" y="6263"/>
                  </a:lnTo>
                  <a:lnTo>
                    <a:pt x="119888" y="5666"/>
                  </a:lnTo>
                  <a:lnTo>
                    <a:pt x="117353" y="4473"/>
                  </a:lnTo>
                  <a:lnTo>
                    <a:pt x="115265" y="1193"/>
                  </a:lnTo>
                  <a:lnTo>
                    <a:pt x="112581" y="0"/>
                  </a:lnTo>
                  <a:lnTo>
                    <a:pt x="95731" y="596"/>
                  </a:lnTo>
                  <a:lnTo>
                    <a:pt x="93047" y="5965"/>
                  </a:lnTo>
                  <a:lnTo>
                    <a:pt x="87232" y="9096"/>
                  </a:lnTo>
                  <a:lnTo>
                    <a:pt x="81267" y="10736"/>
                  </a:lnTo>
                  <a:lnTo>
                    <a:pt x="75154" y="11184"/>
                  </a:lnTo>
                  <a:lnTo>
                    <a:pt x="68891" y="12376"/>
                  </a:lnTo>
                  <a:lnTo>
                    <a:pt x="62330" y="14464"/>
                  </a:lnTo>
                  <a:lnTo>
                    <a:pt x="55620" y="15806"/>
                  </a:lnTo>
                  <a:lnTo>
                    <a:pt x="52041" y="15657"/>
                  </a:lnTo>
                  <a:lnTo>
                    <a:pt x="48313" y="16104"/>
                  </a:lnTo>
                  <a:lnTo>
                    <a:pt x="40559" y="18937"/>
                  </a:lnTo>
                  <a:lnTo>
                    <a:pt x="37279" y="22964"/>
                  </a:lnTo>
                  <a:lnTo>
                    <a:pt x="32656" y="25200"/>
                  </a:lnTo>
                  <a:lnTo>
                    <a:pt x="31314" y="26542"/>
                  </a:lnTo>
                  <a:lnTo>
                    <a:pt x="28630" y="30568"/>
                  </a:lnTo>
                  <a:lnTo>
                    <a:pt x="28182" y="32358"/>
                  </a:lnTo>
                  <a:lnTo>
                    <a:pt x="32954" y="33103"/>
                  </a:lnTo>
                  <a:lnTo>
                    <a:pt x="45778" y="31761"/>
                  </a:lnTo>
                  <a:lnTo>
                    <a:pt x="38322" y="37428"/>
                  </a:lnTo>
                  <a:lnTo>
                    <a:pt x="34296" y="42796"/>
                  </a:lnTo>
                  <a:lnTo>
                    <a:pt x="27735" y="48313"/>
                  </a:lnTo>
                  <a:lnTo>
                    <a:pt x="19087" y="50401"/>
                  </a:lnTo>
                  <a:lnTo>
                    <a:pt x="9842" y="51892"/>
                  </a:lnTo>
                  <a:lnTo>
                    <a:pt x="4324" y="55620"/>
                  </a:lnTo>
                  <a:lnTo>
                    <a:pt x="0" y="59347"/>
                  </a:lnTo>
                  <a:lnTo>
                    <a:pt x="2982" y="6501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6" name="imgRussia12">
              <a:extLst>
                <a:ext uri="{FF2B5EF4-FFF2-40B4-BE49-F238E27FC236}">
                  <a16:creationId xmlns:a16="http://schemas.microsoft.com/office/drawing/2014/main" id="{5065528E-C7A2-090C-9455-6B506E790F96}"/>
                </a:ext>
              </a:extLst>
            </p:cNvPr>
            <p:cNvSpPr/>
            <p:nvPr/>
          </p:nvSpPr>
          <p:spPr>
            <a:xfrm>
              <a:off x="8080561" y="1561464"/>
              <a:ext cx="38173" cy="10587"/>
            </a:xfrm>
            <a:custGeom>
              <a:avLst/>
              <a:gdLst>
                <a:gd name="connsiteX0" fmla="*/ 3132 w 38173"/>
                <a:gd name="connsiteY0" fmla="*/ 10587 h 10587"/>
                <a:gd name="connsiteX1" fmla="*/ 27586 w 38173"/>
                <a:gd name="connsiteY1" fmla="*/ 8201 h 10587"/>
                <a:gd name="connsiteX2" fmla="*/ 35937 w 38173"/>
                <a:gd name="connsiteY2" fmla="*/ 6859 h 10587"/>
                <a:gd name="connsiteX3" fmla="*/ 36682 w 38173"/>
                <a:gd name="connsiteY3" fmla="*/ 5965 h 10587"/>
                <a:gd name="connsiteX4" fmla="*/ 38173 w 38173"/>
                <a:gd name="connsiteY4" fmla="*/ 3131 h 10587"/>
                <a:gd name="connsiteX5" fmla="*/ 34297 w 38173"/>
                <a:gd name="connsiteY5" fmla="*/ 1640 h 10587"/>
                <a:gd name="connsiteX6" fmla="*/ 21771 w 38173"/>
                <a:gd name="connsiteY6" fmla="*/ 0 h 10587"/>
                <a:gd name="connsiteX7" fmla="*/ 6263 w 38173"/>
                <a:gd name="connsiteY7" fmla="*/ 895 h 10587"/>
                <a:gd name="connsiteX8" fmla="*/ 3430 w 38173"/>
                <a:gd name="connsiteY8" fmla="*/ 3281 h 10587"/>
                <a:gd name="connsiteX9" fmla="*/ 0 w 38173"/>
                <a:gd name="connsiteY9" fmla="*/ 8201 h 10587"/>
                <a:gd name="connsiteX10" fmla="*/ 746 w 38173"/>
                <a:gd name="connsiteY10" fmla="*/ 9096 h 10587"/>
                <a:gd name="connsiteX11" fmla="*/ 3132 w 38173"/>
                <a:gd name="connsiteY11" fmla="*/ 10587 h 1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73" h="10587">
                  <a:moveTo>
                    <a:pt x="3132" y="10587"/>
                  </a:moveTo>
                  <a:lnTo>
                    <a:pt x="27586" y="8201"/>
                  </a:lnTo>
                  <a:lnTo>
                    <a:pt x="35937" y="6859"/>
                  </a:lnTo>
                  <a:lnTo>
                    <a:pt x="36682" y="5965"/>
                  </a:lnTo>
                  <a:lnTo>
                    <a:pt x="38173" y="3131"/>
                  </a:lnTo>
                  <a:lnTo>
                    <a:pt x="34297" y="1640"/>
                  </a:lnTo>
                  <a:lnTo>
                    <a:pt x="21771" y="0"/>
                  </a:lnTo>
                  <a:lnTo>
                    <a:pt x="6263" y="895"/>
                  </a:lnTo>
                  <a:lnTo>
                    <a:pt x="3430" y="3281"/>
                  </a:lnTo>
                  <a:lnTo>
                    <a:pt x="0" y="8201"/>
                  </a:lnTo>
                  <a:lnTo>
                    <a:pt x="746" y="9096"/>
                  </a:lnTo>
                  <a:lnTo>
                    <a:pt x="3132" y="1058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7" name="imgRussia13">
              <a:extLst>
                <a:ext uri="{FF2B5EF4-FFF2-40B4-BE49-F238E27FC236}">
                  <a16:creationId xmlns:a16="http://schemas.microsoft.com/office/drawing/2014/main" id="{8BA29AA9-C20E-7568-9DA1-6A46158F334C}"/>
                </a:ext>
              </a:extLst>
            </p:cNvPr>
            <p:cNvSpPr/>
            <p:nvPr/>
          </p:nvSpPr>
          <p:spPr>
            <a:xfrm>
              <a:off x="7416854" y="1804221"/>
              <a:ext cx="399476" cy="205777"/>
            </a:xfrm>
            <a:custGeom>
              <a:avLst/>
              <a:gdLst>
                <a:gd name="connsiteX0" fmla="*/ 300912 w 399476"/>
                <a:gd name="connsiteY0" fmla="*/ 29525 h 205777"/>
                <a:gd name="connsiteX1" fmla="*/ 297632 w 399476"/>
                <a:gd name="connsiteY1" fmla="*/ 29674 h 205777"/>
                <a:gd name="connsiteX2" fmla="*/ 294501 w 399476"/>
                <a:gd name="connsiteY2" fmla="*/ 30419 h 205777"/>
                <a:gd name="connsiteX3" fmla="*/ 288088 w 399476"/>
                <a:gd name="connsiteY3" fmla="*/ 33700 h 205777"/>
                <a:gd name="connsiteX4" fmla="*/ 281676 w 399476"/>
                <a:gd name="connsiteY4" fmla="*/ 36384 h 205777"/>
                <a:gd name="connsiteX5" fmla="*/ 256923 w 399476"/>
                <a:gd name="connsiteY5" fmla="*/ 40410 h 205777"/>
                <a:gd name="connsiteX6" fmla="*/ 242459 w 399476"/>
                <a:gd name="connsiteY6" fmla="*/ 44436 h 205777"/>
                <a:gd name="connsiteX7" fmla="*/ 237390 w 399476"/>
                <a:gd name="connsiteY7" fmla="*/ 43989 h 205777"/>
                <a:gd name="connsiteX8" fmla="*/ 229188 w 399476"/>
                <a:gd name="connsiteY8" fmla="*/ 44883 h 205777"/>
                <a:gd name="connsiteX9" fmla="*/ 223075 w 399476"/>
                <a:gd name="connsiteY9" fmla="*/ 44287 h 205777"/>
                <a:gd name="connsiteX10" fmla="*/ 211295 w 399476"/>
                <a:gd name="connsiteY10" fmla="*/ 41454 h 205777"/>
                <a:gd name="connsiteX11" fmla="*/ 205479 w 399476"/>
                <a:gd name="connsiteY11" fmla="*/ 41006 h 205777"/>
                <a:gd name="connsiteX12" fmla="*/ 195787 w 399476"/>
                <a:gd name="connsiteY12" fmla="*/ 41901 h 205777"/>
                <a:gd name="connsiteX13" fmla="*/ 194594 w 399476"/>
                <a:gd name="connsiteY13" fmla="*/ 42348 h 205777"/>
                <a:gd name="connsiteX14" fmla="*/ 191463 w 399476"/>
                <a:gd name="connsiteY14" fmla="*/ 44734 h 205777"/>
                <a:gd name="connsiteX15" fmla="*/ 191463 w 399476"/>
                <a:gd name="connsiteY15" fmla="*/ 48313 h 205777"/>
                <a:gd name="connsiteX16" fmla="*/ 191910 w 399476"/>
                <a:gd name="connsiteY16" fmla="*/ 51146 h 205777"/>
                <a:gd name="connsiteX17" fmla="*/ 190419 w 399476"/>
                <a:gd name="connsiteY17" fmla="*/ 52936 h 205777"/>
                <a:gd name="connsiteX18" fmla="*/ 188927 w 399476"/>
                <a:gd name="connsiteY18" fmla="*/ 53830 h 205777"/>
                <a:gd name="connsiteX19" fmla="*/ 185200 w 399476"/>
                <a:gd name="connsiteY19" fmla="*/ 53979 h 205777"/>
                <a:gd name="connsiteX20" fmla="*/ 183410 w 399476"/>
                <a:gd name="connsiteY20" fmla="*/ 52041 h 205777"/>
                <a:gd name="connsiteX21" fmla="*/ 180130 w 399476"/>
                <a:gd name="connsiteY21" fmla="*/ 51743 h 205777"/>
                <a:gd name="connsiteX22" fmla="*/ 171481 w 399476"/>
                <a:gd name="connsiteY22" fmla="*/ 52488 h 205777"/>
                <a:gd name="connsiteX23" fmla="*/ 167306 w 399476"/>
                <a:gd name="connsiteY23" fmla="*/ 54128 h 205777"/>
                <a:gd name="connsiteX24" fmla="*/ 165069 w 399476"/>
                <a:gd name="connsiteY24" fmla="*/ 58900 h 205777"/>
                <a:gd name="connsiteX25" fmla="*/ 158508 w 399476"/>
                <a:gd name="connsiteY25" fmla="*/ 60988 h 205777"/>
                <a:gd name="connsiteX26" fmla="*/ 147026 w 399476"/>
                <a:gd name="connsiteY26" fmla="*/ 63224 h 205777"/>
                <a:gd name="connsiteX27" fmla="*/ 140764 w 399476"/>
                <a:gd name="connsiteY27" fmla="*/ 65014 h 205777"/>
                <a:gd name="connsiteX28" fmla="*/ 137781 w 399476"/>
                <a:gd name="connsiteY28" fmla="*/ 65163 h 205777"/>
                <a:gd name="connsiteX29" fmla="*/ 134799 w 399476"/>
                <a:gd name="connsiteY29" fmla="*/ 66058 h 205777"/>
                <a:gd name="connsiteX30" fmla="*/ 128686 w 399476"/>
                <a:gd name="connsiteY30" fmla="*/ 70531 h 205777"/>
                <a:gd name="connsiteX31" fmla="*/ 122572 w 399476"/>
                <a:gd name="connsiteY31" fmla="*/ 73662 h 205777"/>
                <a:gd name="connsiteX32" fmla="*/ 113028 w 399476"/>
                <a:gd name="connsiteY32" fmla="*/ 76943 h 205777"/>
                <a:gd name="connsiteX33" fmla="*/ 113476 w 399476"/>
                <a:gd name="connsiteY33" fmla="*/ 79329 h 205777"/>
                <a:gd name="connsiteX34" fmla="*/ 114072 w 399476"/>
                <a:gd name="connsiteY34" fmla="*/ 80820 h 205777"/>
                <a:gd name="connsiteX35" fmla="*/ 105871 w 399476"/>
                <a:gd name="connsiteY35" fmla="*/ 85592 h 205777"/>
                <a:gd name="connsiteX36" fmla="*/ 103933 w 399476"/>
                <a:gd name="connsiteY36" fmla="*/ 88574 h 205777"/>
                <a:gd name="connsiteX37" fmla="*/ 101845 w 399476"/>
                <a:gd name="connsiteY37" fmla="*/ 93942 h 205777"/>
                <a:gd name="connsiteX38" fmla="*/ 101248 w 399476"/>
                <a:gd name="connsiteY38" fmla="*/ 94837 h 205777"/>
                <a:gd name="connsiteX39" fmla="*/ 93196 w 399476"/>
                <a:gd name="connsiteY39" fmla="*/ 93047 h 205777"/>
                <a:gd name="connsiteX40" fmla="*/ 87530 w 399476"/>
                <a:gd name="connsiteY40" fmla="*/ 92451 h 205777"/>
                <a:gd name="connsiteX41" fmla="*/ 84995 w 399476"/>
                <a:gd name="connsiteY41" fmla="*/ 93047 h 205777"/>
                <a:gd name="connsiteX42" fmla="*/ 81118 w 399476"/>
                <a:gd name="connsiteY42" fmla="*/ 94240 h 205777"/>
                <a:gd name="connsiteX43" fmla="*/ 80224 w 399476"/>
                <a:gd name="connsiteY43" fmla="*/ 95582 h 205777"/>
                <a:gd name="connsiteX44" fmla="*/ 80671 w 399476"/>
                <a:gd name="connsiteY44" fmla="*/ 98415 h 205777"/>
                <a:gd name="connsiteX45" fmla="*/ 82013 w 399476"/>
                <a:gd name="connsiteY45" fmla="*/ 100205 h 205777"/>
                <a:gd name="connsiteX46" fmla="*/ 73961 w 399476"/>
                <a:gd name="connsiteY46" fmla="*/ 108406 h 205777"/>
                <a:gd name="connsiteX47" fmla="*/ 71724 w 399476"/>
                <a:gd name="connsiteY47" fmla="*/ 108406 h 205777"/>
                <a:gd name="connsiteX48" fmla="*/ 69189 w 399476"/>
                <a:gd name="connsiteY48" fmla="*/ 106169 h 205777"/>
                <a:gd name="connsiteX49" fmla="*/ 66505 w 399476"/>
                <a:gd name="connsiteY49" fmla="*/ 104678 h 205777"/>
                <a:gd name="connsiteX50" fmla="*/ 63224 w 399476"/>
                <a:gd name="connsiteY50" fmla="*/ 103485 h 205777"/>
                <a:gd name="connsiteX51" fmla="*/ 59794 w 399476"/>
                <a:gd name="connsiteY51" fmla="*/ 103038 h 205777"/>
                <a:gd name="connsiteX52" fmla="*/ 56812 w 399476"/>
                <a:gd name="connsiteY52" fmla="*/ 104380 h 205777"/>
                <a:gd name="connsiteX53" fmla="*/ 53979 w 399476"/>
                <a:gd name="connsiteY53" fmla="*/ 106915 h 205777"/>
                <a:gd name="connsiteX54" fmla="*/ 54129 w 399476"/>
                <a:gd name="connsiteY54" fmla="*/ 108704 h 205777"/>
                <a:gd name="connsiteX55" fmla="*/ 55321 w 399476"/>
                <a:gd name="connsiteY55" fmla="*/ 110494 h 205777"/>
                <a:gd name="connsiteX56" fmla="*/ 58900 w 399476"/>
                <a:gd name="connsiteY56" fmla="*/ 113625 h 205777"/>
                <a:gd name="connsiteX57" fmla="*/ 67847 w 399476"/>
                <a:gd name="connsiteY57" fmla="*/ 113029 h 205777"/>
                <a:gd name="connsiteX58" fmla="*/ 70233 w 399476"/>
                <a:gd name="connsiteY58" fmla="*/ 115265 h 205777"/>
                <a:gd name="connsiteX59" fmla="*/ 72022 w 399476"/>
                <a:gd name="connsiteY59" fmla="*/ 116160 h 205777"/>
                <a:gd name="connsiteX60" fmla="*/ 64716 w 399476"/>
                <a:gd name="connsiteY60" fmla="*/ 119440 h 205777"/>
                <a:gd name="connsiteX61" fmla="*/ 56663 w 399476"/>
                <a:gd name="connsiteY61" fmla="*/ 124958 h 205777"/>
                <a:gd name="connsiteX62" fmla="*/ 49953 w 399476"/>
                <a:gd name="connsiteY62" fmla="*/ 132562 h 205777"/>
                <a:gd name="connsiteX63" fmla="*/ 47866 w 399476"/>
                <a:gd name="connsiteY63" fmla="*/ 134203 h 205777"/>
                <a:gd name="connsiteX64" fmla="*/ 48611 w 399476"/>
                <a:gd name="connsiteY64" fmla="*/ 136290 h 205777"/>
                <a:gd name="connsiteX65" fmla="*/ 49953 w 399476"/>
                <a:gd name="connsiteY65" fmla="*/ 138080 h 205777"/>
                <a:gd name="connsiteX66" fmla="*/ 52339 w 399476"/>
                <a:gd name="connsiteY66" fmla="*/ 138974 h 205777"/>
                <a:gd name="connsiteX67" fmla="*/ 57558 w 399476"/>
                <a:gd name="connsiteY67" fmla="*/ 138825 h 205777"/>
                <a:gd name="connsiteX68" fmla="*/ 62479 w 399476"/>
                <a:gd name="connsiteY68" fmla="*/ 141360 h 205777"/>
                <a:gd name="connsiteX69" fmla="*/ 60988 w 399476"/>
                <a:gd name="connsiteY69" fmla="*/ 142106 h 205777"/>
                <a:gd name="connsiteX70" fmla="*/ 43541 w 399476"/>
                <a:gd name="connsiteY70" fmla="*/ 144641 h 205777"/>
                <a:gd name="connsiteX71" fmla="*/ 41603 w 399476"/>
                <a:gd name="connsiteY71" fmla="*/ 145535 h 205777"/>
                <a:gd name="connsiteX72" fmla="*/ 33252 w 399476"/>
                <a:gd name="connsiteY72" fmla="*/ 158210 h 205777"/>
                <a:gd name="connsiteX73" fmla="*/ 30419 w 399476"/>
                <a:gd name="connsiteY73" fmla="*/ 161342 h 205777"/>
                <a:gd name="connsiteX74" fmla="*/ 28182 w 399476"/>
                <a:gd name="connsiteY74" fmla="*/ 163131 h 205777"/>
                <a:gd name="connsiteX75" fmla="*/ 25498 w 399476"/>
                <a:gd name="connsiteY75" fmla="*/ 166411 h 205777"/>
                <a:gd name="connsiteX76" fmla="*/ 23113 w 399476"/>
                <a:gd name="connsiteY76" fmla="*/ 170437 h 205777"/>
                <a:gd name="connsiteX77" fmla="*/ 22218 w 399476"/>
                <a:gd name="connsiteY77" fmla="*/ 170885 h 205777"/>
                <a:gd name="connsiteX78" fmla="*/ 16402 w 399476"/>
                <a:gd name="connsiteY78" fmla="*/ 171630 h 205777"/>
                <a:gd name="connsiteX79" fmla="*/ 10885 w 399476"/>
                <a:gd name="connsiteY79" fmla="*/ 174314 h 205777"/>
                <a:gd name="connsiteX80" fmla="*/ 5368 w 399476"/>
                <a:gd name="connsiteY80" fmla="*/ 177744 h 205777"/>
                <a:gd name="connsiteX81" fmla="*/ 2386 w 399476"/>
                <a:gd name="connsiteY81" fmla="*/ 178937 h 205777"/>
                <a:gd name="connsiteX82" fmla="*/ 0 w 399476"/>
                <a:gd name="connsiteY82" fmla="*/ 180726 h 205777"/>
                <a:gd name="connsiteX83" fmla="*/ 2087 w 399476"/>
                <a:gd name="connsiteY83" fmla="*/ 184454 h 205777"/>
                <a:gd name="connsiteX84" fmla="*/ 11631 w 399476"/>
                <a:gd name="connsiteY84" fmla="*/ 192805 h 205777"/>
                <a:gd name="connsiteX85" fmla="*/ 9692 w 399476"/>
                <a:gd name="connsiteY85" fmla="*/ 195936 h 205777"/>
                <a:gd name="connsiteX86" fmla="*/ 14166 w 399476"/>
                <a:gd name="connsiteY86" fmla="*/ 202944 h 205777"/>
                <a:gd name="connsiteX87" fmla="*/ 21174 w 399476"/>
                <a:gd name="connsiteY87" fmla="*/ 199366 h 205777"/>
                <a:gd name="connsiteX88" fmla="*/ 26542 w 399476"/>
                <a:gd name="connsiteY88" fmla="*/ 197725 h 205777"/>
                <a:gd name="connsiteX89" fmla="*/ 32805 w 399476"/>
                <a:gd name="connsiteY89" fmla="*/ 197427 h 205777"/>
                <a:gd name="connsiteX90" fmla="*/ 39962 w 399476"/>
                <a:gd name="connsiteY90" fmla="*/ 200708 h 205777"/>
                <a:gd name="connsiteX91" fmla="*/ 46971 w 399476"/>
                <a:gd name="connsiteY91" fmla="*/ 202646 h 205777"/>
                <a:gd name="connsiteX92" fmla="*/ 59794 w 399476"/>
                <a:gd name="connsiteY92" fmla="*/ 203243 h 205777"/>
                <a:gd name="connsiteX93" fmla="*/ 64864 w 399476"/>
                <a:gd name="connsiteY93" fmla="*/ 204883 h 205777"/>
                <a:gd name="connsiteX94" fmla="*/ 70233 w 399476"/>
                <a:gd name="connsiteY94" fmla="*/ 205778 h 205777"/>
                <a:gd name="connsiteX95" fmla="*/ 75601 w 399476"/>
                <a:gd name="connsiteY95" fmla="*/ 205330 h 205777"/>
                <a:gd name="connsiteX96" fmla="*/ 84249 w 399476"/>
                <a:gd name="connsiteY96" fmla="*/ 202050 h 205777"/>
                <a:gd name="connsiteX97" fmla="*/ 88723 w 399476"/>
                <a:gd name="connsiteY97" fmla="*/ 194743 h 205777"/>
                <a:gd name="connsiteX98" fmla="*/ 97372 w 399476"/>
                <a:gd name="connsiteY98" fmla="*/ 189077 h 205777"/>
                <a:gd name="connsiteX99" fmla="*/ 99459 w 399476"/>
                <a:gd name="connsiteY99" fmla="*/ 186542 h 205777"/>
                <a:gd name="connsiteX100" fmla="*/ 97520 w 399476"/>
                <a:gd name="connsiteY100" fmla="*/ 181919 h 205777"/>
                <a:gd name="connsiteX101" fmla="*/ 92898 w 399476"/>
                <a:gd name="connsiteY101" fmla="*/ 178191 h 205777"/>
                <a:gd name="connsiteX102" fmla="*/ 93494 w 399476"/>
                <a:gd name="connsiteY102" fmla="*/ 176999 h 205777"/>
                <a:gd name="connsiteX103" fmla="*/ 97073 w 399476"/>
                <a:gd name="connsiteY103" fmla="*/ 177595 h 205777"/>
                <a:gd name="connsiteX104" fmla="*/ 101099 w 399476"/>
                <a:gd name="connsiteY104" fmla="*/ 180279 h 205777"/>
                <a:gd name="connsiteX105" fmla="*/ 102591 w 399476"/>
                <a:gd name="connsiteY105" fmla="*/ 180726 h 205777"/>
                <a:gd name="connsiteX106" fmla="*/ 105125 w 399476"/>
                <a:gd name="connsiteY106" fmla="*/ 180577 h 205777"/>
                <a:gd name="connsiteX107" fmla="*/ 107511 w 399476"/>
                <a:gd name="connsiteY107" fmla="*/ 178639 h 205777"/>
                <a:gd name="connsiteX108" fmla="*/ 108257 w 399476"/>
                <a:gd name="connsiteY108" fmla="*/ 176253 h 205777"/>
                <a:gd name="connsiteX109" fmla="*/ 107660 w 399476"/>
                <a:gd name="connsiteY109" fmla="*/ 173718 h 205777"/>
                <a:gd name="connsiteX110" fmla="*/ 105722 w 399476"/>
                <a:gd name="connsiteY110" fmla="*/ 169692 h 205777"/>
                <a:gd name="connsiteX111" fmla="*/ 105423 w 399476"/>
                <a:gd name="connsiteY111" fmla="*/ 167455 h 205777"/>
                <a:gd name="connsiteX112" fmla="*/ 123168 w 399476"/>
                <a:gd name="connsiteY112" fmla="*/ 161342 h 205777"/>
                <a:gd name="connsiteX113" fmla="*/ 127791 w 399476"/>
                <a:gd name="connsiteY113" fmla="*/ 155973 h 205777"/>
                <a:gd name="connsiteX114" fmla="*/ 128984 w 399476"/>
                <a:gd name="connsiteY114" fmla="*/ 152544 h 205777"/>
                <a:gd name="connsiteX115" fmla="*/ 128536 w 399476"/>
                <a:gd name="connsiteY115" fmla="*/ 150456 h 205777"/>
                <a:gd name="connsiteX116" fmla="*/ 126300 w 399476"/>
                <a:gd name="connsiteY116" fmla="*/ 145386 h 205777"/>
                <a:gd name="connsiteX117" fmla="*/ 124809 w 399476"/>
                <a:gd name="connsiteY117" fmla="*/ 143150 h 205777"/>
                <a:gd name="connsiteX118" fmla="*/ 125554 w 399476"/>
                <a:gd name="connsiteY118" fmla="*/ 141211 h 205777"/>
                <a:gd name="connsiteX119" fmla="*/ 135992 w 399476"/>
                <a:gd name="connsiteY119" fmla="*/ 143150 h 205777"/>
                <a:gd name="connsiteX120" fmla="*/ 138974 w 399476"/>
                <a:gd name="connsiteY120" fmla="*/ 141957 h 205777"/>
                <a:gd name="connsiteX121" fmla="*/ 140465 w 399476"/>
                <a:gd name="connsiteY121" fmla="*/ 140764 h 205777"/>
                <a:gd name="connsiteX122" fmla="*/ 141658 w 399476"/>
                <a:gd name="connsiteY122" fmla="*/ 138378 h 205777"/>
                <a:gd name="connsiteX123" fmla="*/ 141957 w 399476"/>
                <a:gd name="connsiteY123" fmla="*/ 135097 h 205777"/>
                <a:gd name="connsiteX124" fmla="*/ 142702 w 399476"/>
                <a:gd name="connsiteY124" fmla="*/ 132115 h 205777"/>
                <a:gd name="connsiteX125" fmla="*/ 144193 w 399476"/>
                <a:gd name="connsiteY125" fmla="*/ 130624 h 205777"/>
                <a:gd name="connsiteX126" fmla="*/ 153587 w 399476"/>
                <a:gd name="connsiteY126" fmla="*/ 134948 h 205777"/>
                <a:gd name="connsiteX127" fmla="*/ 155675 w 399476"/>
                <a:gd name="connsiteY127" fmla="*/ 135097 h 205777"/>
                <a:gd name="connsiteX128" fmla="*/ 157613 w 399476"/>
                <a:gd name="connsiteY128" fmla="*/ 133606 h 205777"/>
                <a:gd name="connsiteX129" fmla="*/ 158210 w 399476"/>
                <a:gd name="connsiteY129" fmla="*/ 132115 h 205777"/>
                <a:gd name="connsiteX130" fmla="*/ 157166 w 399476"/>
                <a:gd name="connsiteY130" fmla="*/ 130475 h 205777"/>
                <a:gd name="connsiteX131" fmla="*/ 157465 w 399476"/>
                <a:gd name="connsiteY131" fmla="*/ 127791 h 205777"/>
                <a:gd name="connsiteX132" fmla="*/ 163727 w 399476"/>
                <a:gd name="connsiteY132" fmla="*/ 127791 h 205777"/>
                <a:gd name="connsiteX133" fmla="*/ 166262 w 399476"/>
                <a:gd name="connsiteY133" fmla="*/ 127194 h 205777"/>
                <a:gd name="connsiteX134" fmla="*/ 169990 w 399476"/>
                <a:gd name="connsiteY134" fmla="*/ 124958 h 205777"/>
                <a:gd name="connsiteX135" fmla="*/ 172077 w 399476"/>
                <a:gd name="connsiteY135" fmla="*/ 122721 h 205777"/>
                <a:gd name="connsiteX136" fmla="*/ 175805 w 399476"/>
                <a:gd name="connsiteY136" fmla="*/ 120633 h 205777"/>
                <a:gd name="connsiteX137" fmla="*/ 177446 w 399476"/>
                <a:gd name="connsiteY137" fmla="*/ 118993 h 205777"/>
                <a:gd name="connsiteX138" fmla="*/ 176104 w 399476"/>
                <a:gd name="connsiteY138" fmla="*/ 116756 h 205777"/>
                <a:gd name="connsiteX139" fmla="*/ 170587 w 399476"/>
                <a:gd name="connsiteY139" fmla="*/ 115414 h 205777"/>
                <a:gd name="connsiteX140" fmla="*/ 171481 w 399476"/>
                <a:gd name="connsiteY140" fmla="*/ 113327 h 205777"/>
                <a:gd name="connsiteX141" fmla="*/ 176700 w 399476"/>
                <a:gd name="connsiteY141" fmla="*/ 110792 h 205777"/>
                <a:gd name="connsiteX142" fmla="*/ 178191 w 399476"/>
                <a:gd name="connsiteY142" fmla="*/ 110494 h 205777"/>
                <a:gd name="connsiteX143" fmla="*/ 181472 w 399476"/>
                <a:gd name="connsiteY143" fmla="*/ 110643 h 205777"/>
                <a:gd name="connsiteX144" fmla="*/ 183112 w 399476"/>
                <a:gd name="connsiteY144" fmla="*/ 109897 h 205777"/>
                <a:gd name="connsiteX145" fmla="*/ 185945 w 399476"/>
                <a:gd name="connsiteY145" fmla="*/ 107660 h 205777"/>
                <a:gd name="connsiteX146" fmla="*/ 188779 w 399476"/>
                <a:gd name="connsiteY146" fmla="*/ 104678 h 205777"/>
                <a:gd name="connsiteX147" fmla="*/ 194445 w 399476"/>
                <a:gd name="connsiteY147" fmla="*/ 101398 h 205777"/>
                <a:gd name="connsiteX148" fmla="*/ 196980 w 399476"/>
                <a:gd name="connsiteY148" fmla="*/ 98266 h 205777"/>
                <a:gd name="connsiteX149" fmla="*/ 199813 w 399476"/>
                <a:gd name="connsiteY149" fmla="*/ 96328 h 205777"/>
                <a:gd name="connsiteX150" fmla="*/ 203243 w 399476"/>
                <a:gd name="connsiteY150" fmla="*/ 96477 h 205777"/>
                <a:gd name="connsiteX151" fmla="*/ 206672 w 399476"/>
                <a:gd name="connsiteY151" fmla="*/ 96030 h 205777"/>
                <a:gd name="connsiteX152" fmla="*/ 218601 w 399476"/>
                <a:gd name="connsiteY152" fmla="*/ 90065 h 205777"/>
                <a:gd name="connsiteX153" fmla="*/ 244398 w 399476"/>
                <a:gd name="connsiteY153" fmla="*/ 81715 h 205777"/>
                <a:gd name="connsiteX154" fmla="*/ 251406 w 399476"/>
                <a:gd name="connsiteY154" fmla="*/ 80223 h 205777"/>
                <a:gd name="connsiteX155" fmla="*/ 260503 w 399476"/>
                <a:gd name="connsiteY155" fmla="*/ 76645 h 205777"/>
                <a:gd name="connsiteX156" fmla="*/ 263634 w 399476"/>
                <a:gd name="connsiteY156" fmla="*/ 76346 h 205777"/>
                <a:gd name="connsiteX157" fmla="*/ 276309 w 399476"/>
                <a:gd name="connsiteY157" fmla="*/ 73662 h 205777"/>
                <a:gd name="connsiteX158" fmla="*/ 289132 w 399476"/>
                <a:gd name="connsiteY158" fmla="*/ 69935 h 205777"/>
                <a:gd name="connsiteX159" fmla="*/ 301062 w 399476"/>
                <a:gd name="connsiteY159" fmla="*/ 66952 h 205777"/>
                <a:gd name="connsiteX160" fmla="*/ 312096 w 399476"/>
                <a:gd name="connsiteY160" fmla="*/ 63373 h 205777"/>
                <a:gd name="connsiteX161" fmla="*/ 329542 w 399476"/>
                <a:gd name="connsiteY161" fmla="*/ 58900 h 205777"/>
                <a:gd name="connsiteX162" fmla="*/ 339384 w 399476"/>
                <a:gd name="connsiteY162" fmla="*/ 55321 h 205777"/>
                <a:gd name="connsiteX163" fmla="*/ 345647 w 399476"/>
                <a:gd name="connsiteY163" fmla="*/ 53830 h 205777"/>
                <a:gd name="connsiteX164" fmla="*/ 351760 w 399476"/>
                <a:gd name="connsiteY164" fmla="*/ 51743 h 205777"/>
                <a:gd name="connsiteX165" fmla="*/ 358023 w 399476"/>
                <a:gd name="connsiteY165" fmla="*/ 48760 h 205777"/>
                <a:gd name="connsiteX166" fmla="*/ 368610 w 399476"/>
                <a:gd name="connsiteY166" fmla="*/ 44436 h 205777"/>
                <a:gd name="connsiteX167" fmla="*/ 379048 w 399476"/>
                <a:gd name="connsiteY167" fmla="*/ 41752 h 205777"/>
                <a:gd name="connsiteX168" fmla="*/ 380539 w 399476"/>
                <a:gd name="connsiteY168" fmla="*/ 40112 h 205777"/>
                <a:gd name="connsiteX169" fmla="*/ 389486 w 399476"/>
                <a:gd name="connsiteY169" fmla="*/ 32358 h 205777"/>
                <a:gd name="connsiteX170" fmla="*/ 398433 w 399476"/>
                <a:gd name="connsiteY170" fmla="*/ 25349 h 205777"/>
                <a:gd name="connsiteX171" fmla="*/ 397389 w 399476"/>
                <a:gd name="connsiteY171" fmla="*/ 23113 h 205777"/>
                <a:gd name="connsiteX172" fmla="*/ 398135 w 399476"/>
                <a:gd name="connsiteY172" fmla="*/ 20280 h 205777"/>
                <a:gd name="connsiteX173" fmla="*/ 399477 w 399476"/>
                <a:gd name="connsiteY173" fmla="*/ 17595 h 205777"/>
                <a:gd name="connsiteX174" fmla="*/ 398731 w 399476"/>
                <a:gd name="connsiteY174" fmla="*/ 14464 h 205777"/>
                <a:gd name="connsiteX175" fmla="*/ 397687 w 399476"/>
                <a:gd name="connsiteY175" fmla="*/ 12824 h 205777"/>
                <a:gd name="connsiteX176" fmla="*/ 393214 w 399476"/>
                <a:gd name="connsiteY176" fmla="*/ 8201 h 205777"/>
                <a:gd name="connsiteX177" fmla="*/ 387548 w 399476"/>
                <a:gd name="connsiteY177" fmla="*/ 4473 h 205777"/>
                <a:gd name="connsiteX178" fmla="*/ 375171 w 399476"/>
                <a:gd name="connsiteY178" fmla="*/ 1193 h 205777"/>
                <a:gd name="connsiteX179" fmla="*/ 365628 w 399476"/>
                <a:gd name="connsiteY179" fmla="*/ 0 h 205777"/>
                <a:gd name="connsiteX180" fmla="*/ 362497 w 399476"/>
                <a:gd name="connsiteY180" fmla="*/ 298 h 205777"/>
                <a:gd name="connsiteX181" fmla="*/ 355339 w 399476"/>
                <a:gd name="connsiteY181" fmla="*/ 2833 h 205777"/>
                <a:gd name="connsiteX182" fmla="*/ 343857 w 399476"/>
                <a:gd name="connsiteY182" fmla="*/ 5070 h 205777"/>
                <a:gd name="connsiteX183" fmla="*/ 331183 w 399476"/>
                <a:gd name="connsiteY183" fmla="*/ 11034 h 205777"/>
                <a:gd name="connsiteX184" fmla="*/ 323727 w 399476"/>
                <a:gd name="connsiteY184" fmla="*/ 15359 h 205777"/>
                <a:gd name="connsiteX185" fmla="*/ 321043 w 399476"/>
                <a:gd name="connsiteY185" fmla="*/ 18639 h 205777"/>
                <a:gd name="connsiteX186" fmla="*/ 318508 w 399476"/>
                <a:gd name="connsiteY186" fmla="*/ 22964 h 205777"/>
                <a:gd name="connsiteX187" fmla="*/ 315674 w 399476"/>
                <a:gd name="connsiteY187" fmla="*/ 24902 h 205777"/>
                <a:gd name="connsiteX188" fmla="*/ 312543 w 399476"/>
                <a:gd name="connsiteY188" fmla="*/ 25051 h 205777"/>
                <a:gd name="connsiteX189" fmla="*/ 309710 w 399476"/>
                <a:gd name="connsiteY189" fmla="*/ 25648 h 205777"/>
                <a:gd name="connsiteX190" fmla="*/ 303895 w 399476"/>
                <a:gd name="connsiteY190" fmla="*/ 28481 h 205777"/>
                <a:gd name="connsiteX191" fmla="*/ 300912 w 399476"/>
                <a:gd name="connsiteY191" fmla="*/ 29525 h 20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399476" h="205777">
                  <a:moveTo>
                    <a:pt x="300912" y="29525"/>
                  </a:moveTo>
                  <a:lnTo>
                    <a:pt x="297632" y="29674"/>
                  </a:lnTo>
                  <a:lnTo>
                    <a:pt x="294501" y="30419"/>
                  </a:lnTo>
                  <a:lnTo>
                    <a:pt x="288088" y="33700"/>
                  </a:lnTo>
                  <a:lnTo>
                    <a:pt x="281676" y="36384"/>
                  </a:lnTo>
                  <a:lnTo>
                    <a:pt x="256923" y="40410"/>
                  </a:lnTo>
                  <a:lnTo>
                    <a:pt x="242459" y="44436"/>
                  </a:lnTo>
                  <a:lnTo>
                    <a:pt x="237390" y="43989"/>
                  </a:lnTo>
                  <a:lnTo>
                    <a:pt x="229188" y="44883"/>
                  </a:lnTo>
                  <a:lnTo>
                    <a:pt x="223075" y="44287"/>
                  </a:lnTo>
                  <a:lnTo>
                    <a:pt x="211295" y="41454"/>
                  </a:lnTo>
                  <a:lnTo>
                    <a:pt x="205479" y="41006"/>
                  </a:lnTo>
                  <a:lnTo>
                    <a:pt x="195787" y="41901"/>
                  </a:lnTo>
                  <a:lnTo>
                    <a:pt x="194594" y="42348"/>
                  </a:lnTo>
                  <a:lnTo>
                    <a:pt x="191463" y="44734"/>
                  </a:lnTo>
                  <a:lnTo>
                    <a:pt x="191463" y="48313"/>
                  </a:lnTo>
                  <a:lnTo>
                    <a:pt x="191910" y="51146"/>
                  </a:lnTo>
                  <a:lnTo>
                    <a:pt x="190419" y="52936"/>
                  </a:lnTo>
                  <a:lnTo>
                    <a:pt x="188927" y="53830"/>
                  </a:lnTo>
                  <a:lnTo>
                    <a:pt x="185200" y="53979"/>
                  </a:lnTo>
                  <a:lnTo>
                    <a:pt x="183410" y="52041"/>
                  </a:lnTo>
                  <a:lnTo>
                    <a:pt x="180130" y="51743"/>
                  </a:lnTo>
                  <a:lnTo>
                    <a:pt x="171481" y="52488"/>
                  </a:lnTo>
                  <a:lnTo>
                    <a:pt x="167306" y="54128"/>
                  </a:lnTo>
                  <a:lnTo>
                    <a:pt x="165069" y="58900"/>
                  </a:lnTo>
                  <a:lnTo>
                    <a:pt x="158508" y="60988"/>
                  </a:lnTo>
                  <a:lnTo>
                    <a:pt x="147026" y="63224"/>
                  </a:lnTo>
                  <a:lnTo>
                    <a:pt x="140764" y="65014"/>
                  </a:lnTo>
                  <a:lnTo>
                    <a:pt x="137781" y="65163"/>
                  </a:lnTo>
                  <a:lnTo>
                    <a:pt x="134799" y="66058"/>
                  </a:lnTo>
                  <a:lnTo>
                    <a:pt x="128686" y="70531"/>
                  </a:lnTo>
                  <a:lnTo>
                    <a:pt x="122572" y="73662"/>
                  </a:lnTo>
                  <a:lnTo>
                    <a:pt x="113028" y="76943"/>
                  </a:lnTo>
                  <a:lnTo>
                    <a:pt x="113476" y="79329"/>
                  </a:lnTo>
                  <a:lnTo>
                    <a:pt x="114072" y="80820"/>
                  </a:lnTo>
                  <a:lnTo>
                    <a:pt x="105871" y="85592"/>
                  </a:lnTo>
                  <a:lnTo>
                    <a:pt x="103933" y="88574"/>
                  </a:lnTo>
                  <a:lnTo>
                    <a:pt x="101845" y="93942"/>
                  </a:lnTo>
                  <a:lnTo>
                    <a:pt x="101248" y="94837"/>
                  </a:lnTo>
                  <a:lnTo>
                    <a:pt x="93196" y="93047"/>
                  </a:lnTo>
                  <a:lnTo>
                    <a:pt x="87530" y="92451"/>
                  </a:lnTo>
                  <a:lnTo>
                    <a:pt x="84995" y="93047"/>
                  </a:lnTo>
                  <a:lnTo>
                    <a:pt x="81118" y="94240"/>
                  </a:lnTo>
                  <a:lnTo>
                    <a:pt x="80224" y="95582"/>
                  </a:lnTo>
                  <a:lnTo>
                    <a:pt x="80671" y="98415"/>
                  </a:lnTo>
                  <a:lnTo>
                    <a:pt x="82013" y="100205"/>
                  </a:lnTo>
                  <a:lnTo>
                    <a:pt x="73961" y="108406"/>
                  </a:lnTo>
                  <a:lnTo>
                    <a:pt x="71724" y="108406"/>
                  </a:lnTo>
                  <a:lnTo>
                    <a:pt x="69189" y="106169"/>
                  </a:lnTo>
                  <a:lnTo>
                    <a:pt x="66505" y="104678"/>
                  </a:lnTo>
                  <a:lnTo>
                    <a:pt x="63224" y="103485"/>
                  </a:lnTo>
                  <a:lnTo>
                    <a:pt x="59794" y="103038"/>
                  </a:lnTo>
                  <a:lnTo>
                    <a:pt x="56812" y="104380"/>
                  </a:lnTo>
                  <a:lnTo>
                    <a:pt x="53979" y="106915"/>
                  </a:lnTo>
                  <a:lnTo>
                    <a:pt x="54129" y="108704"/>
                  </a:lnTo>
                  <a:lnTo>
                    <a:pt x="55321" y="110494"/>
                  </a:lnTo>
                  <a:lnTo>
                    <a:pt x="58900" y="113625"/>
                  </a:lnTo>
                  <a:lnTo>
                    <a:pt x="67847" y="113029"/>
                  </a:lnTo>
                  <a:lnTo>
                    <a:pt x="70233" y="115265"/>
                  </a:lnTo>
                  <a:lnTo>
                    <a:pt x="72022" y="116160"/>
                  </a:lnTo>
                  <a:lnTo>
                    <a:pt x="64716" y="119440"/>
                  </a:lnTo>
                  <a:lnTo>
                    <a:pt x="56663" y="124958"/>
                  </a:lnTo>
                  <a:lnTo>
                    <a:pt x="49953" y="132562"/>
                  </a:lnTo>
                  <a:lnTo>
                    <a:pt x="47866" y="134203"/>
                  </a:lnTo>
                  <a:lnTo>
                    <a:pt x="48611" y="136290"/>
                  </a:lnTo>
                  <a:lnTo>
                    <a:pt x="49953" y="138080"/>
                  </a:lnTo>
                  <a:lnTo>
                    <a:pt x="52339" y="138974"/>
                  </a:lnTo>
                  <a:lnTo>
                    <a:pt x="57558" y="138825"/>
                  </a:lnTo>
                  <a:lnTo>
                    <a:pt x="62479" y="141360"/>
                  </a:lnTo>
                  <a:lnTo>
                    <a:pt x="60988" y="142106"/>
                  </a:lnTo>
                  <a:lnTo>
                    <a:pt x="43541" y="144641"/>
                  </a:lnTo>
                  <a:lnTo>
                    <a:pt x="41603" y="145535"/>
                  </a:lnTo>
                  <a:lnTo>
                    <a:pt x="33252" y="158210"/>
                  </a:lnTo>
                  <a:lnTo>
                    <a:pt x="30419" y="161342"/>
                  </a:lnTo>
                  <a:lnTo>
                    <a:pt x="28182" y="163131"/>
                  </a:lnTo>
                  <a:lnTo>
                    <a:pt x="25498" y="166411"/>
                  </a:lnTo>
                  <a:lnTo>
                    <a:pt x="23113" y="170437"/>
                  </a:lnTo>
                  <a:lnTo>
                    <a:pt x="22218" y="170885"/>
                  </a:lnTo>
                  <a:lnTo>
                    <a:pt x="16402" y="171630"/>
                  </a:lnTo>
                  <a:lnTo>
                    <a:pt x="10885" y="174314"/>
                  </a:lnTo>
                  <a:lnTo>
                    <a:pt x="5368" y="177744"/>
                  </a:lnTo>
                  <a:lnTo>
                    <a:pt x="2386" y="178937"/>
                  </a:lnTo>
                  <a:lnTo>
                    <a:pt x="0" y="180726"/>
                  </a:lnTo>
                  <a:lnTo>
                    <a:pt x="2087" y="184454"/>
                  </a:lnTo>
                  <a:lnTo>
                    <a:pt x="11631" y="192805"/>
                  </a:lnTo>
                  <a:lnTo>
                    <a:pt x="9692" y="195936"/>
                  </a:lnTo>
                  <a:lnTo>
                    <a:pt x="14166" y="202944"/>
                  </a:lnTo>
                  <a:lnTo>
                    <a:pt x="21174" y="199366"/>
                  </a:lnTo>
                  <a:lnTo>
                    <a:pt x="26542" y="197725"/>
                  </a:lnTo>
                  <a:lnTo>
                    <a:pt x="32805" y="197427"/>
                  </a:lnTo>
                  <a:lnTo>
                    <a:pt x="39962" y="200708"/>
                  </a:lnTo>
                  <a:lnTo>
                    <a:pt x="46971" y="202646"/>
                  </a:lnTo>
                  <a:lnTo>
                    <a:pt x="59794" y="203243"/>
                  </a:lnTo>
                  <a:lnTo>
                    <a:pt x="64864" y="204883"/>
                  </a:lnTo>
                  <a:lnTo>
                    <a:pt x="70233" y="205778"/>
                  </a:lnTo>
                  <a:lnTo>
                    <a:pt x="75601" y="205330"/>
                  </a:lnTo>
                  <a:lnTo>
                    <a:pt x="84249" y="202050"/>
                  </a:lnTo>
                  <a:lnTo>
                    <a:pt x="88723" y="194743"/>
                  </a:lnTo>
                  <a:lnTo>
                    <a:pt x="97372" y="189077"/>
                  </a:lnTo>
                  <a:lnTo>
                    <a:pt x="99459" y="186542"/>
                  </a:lnTo>
                  <a:lnTo>
                    <a:pt x="97520" y="181919"/>
                  </a:lnTo>
                  <a:lnTo>
                    <a:pt x="92898" y="178191"/>
                  </a:lnTo>
                  <a:lnTo>
                    <a:pt x="93494" y="176999"/>
                  </a:lnTo>
                  <a:lnTo>
                    <a:pt x="97073" y="177595"/>
                  </a:lnTo>
                  <a:lnTo>
                    <a:pt x="101099" y="180279"/>
                  </a:lnTo>
                  <a:lnTo>
                    <a:pt x="102591" y="180726"/>
                  </a:lnTo>
                  <a:lnTo>
                    <a:pt x="105125" y="180577"/>
                  </a:lnTo>
                  <a:lnTo>
                    <a:pt x="107511" y="178639"/>
                  </a:lnTo>
                  <a:lnTo>
                    <a:pt x="108257" y="176253"/>
                  </a:lnTo>
                  <a:lnTo>
                    <a:pt x="107660" y="173718"/>
                  </a:lnTo>
                  <a:lnTo>
                    <a:pt x="105722" y="169692"/>
                  </a:lnTo>
                  <a:lnTo>
                    <a:pt x="105423" y="167455"/>
                  </a:lnTo>
                  <a:lnTo>
                    <a:pt x="123168" y="161342"/>
                  </a:lnTo>
                  <a:lnTo>
                    <a:pt x="127791" y="155973"/>
                  </a:lnTo>
                  <a:lnTo>
                    <a:pt x="128984" y="152544"/>
                  </a:lnTo>
                  <a:lnTo>
                    <a:pt x="128536" y="150456"/>
                  </a:lnTo>
                  <a:lnTo>
                    <a:pt x="126300" y="145386"/>
                  </a:lnTo>
                  <a:lnTo>
                    <a:pt x="124809" y="143150"/>
                  </a:lnTo>
                  <a:lnTo>
                    <a:pt x="125554" y="141211"/>
                  </a:lnTo>
                  <a:lnTo>
                    <a:pt x="135992" y="143150"/>
                  </a:lnTo>
                  <a:lnTo>
                    <a:pt x="138974" y="141957"/>
                  </a:lnTo>
                  <a:lnTo>
                    <a:pt x="140465" y="140764"/>
                  </a:lnTo>
                  <a:lnTo>
                    <a:pt x="141658" y="138378"/>
                  </a:lnTo>
                  <a:lnTo>
                    <a:pt x="141957" y="135097"/>
                  </a:lnTo>
                  <a:lnTo>
                    <a:pt x="142702" y="132115"/>
                  </a:lnTo>
                  <a:lnTo>
                    <a:pt x="144193" y="130624"/>
                  </a:lnTo>
                  <a:lnTo>
                    <a:pt x="153587" y="134948"/>
                  </a:lnTo>
                  <a:lnTo>
                    <a:pt x="155675" y="135097"/>
                  </a:lnTo>
                  <a:lnTo>
                    <a:pt x="157613" y="133606"/>
                  </a:lnTo>
                  <a:lnTo>
                    <a:pt x="158210" y="132115"/>
                  </a:lnTo>
                  <a:lnTo>
                    <a:pt x="157166" y="130475"/>
                  </a:lnTo>
                  <a:lnTo>
                    <a:pt x="157465" y="127791"/>
                  </a:lnTo>
                  <a:lnTo>
                    <a:pt x="163727" y="127791"/>
                  </a:lnTo>
                  <a:lnTo>
                    <a:pt x="166262" y="127194"/>
                  </a:lnTo>
                  <a:lnTo>
                    <a:pt x="169990" y="124958"/>
                  </a:lnTo>
                  <a:lnTo>
                    <a:pt x="172077" y="122721"/>
                  </a:lnTo>
                  <a:lnTo>
                    <a:pt x="175805" y="120633"/>
                  </a:lnTo>
                  <a:lnTo>
                    <a:pt x="177446" y="118993"/>
                  </a:lnTo>
                  <a:lnTo>
                    <a:pt x="176104" y="116756"/>
                  </a:lnTo>
                  <a:lnTo>
                    <a:pt x="170587" y="115414"/>
                  </a:lnTo>
                  <a:lnTo>
                    <a:pt x="171481" y="113327"/>
                  </a:lnTo>
                  <a:lnTo>
                    <a:pt x="176700" y="110792"/>
                  </a:lnTo>
                  <a:lnTo>
                    <a:pt x="178191" y="110494"/>
                  </a:lnTo>
                  <a:lnTo>
                    <a:pt x="181472" y="110643"/>
                  </a:lnTo>
                  <a:lnTo>
                    <a:pt x="183112" y="109897"/>
                  </a:lnTo>
                  <a:lnTo>
                    <a:pt x="185945" y="107660"/>
                  </a:lnTo>
                  <a:lnTo>
                    <a:pt x="188779" y="104678"/>
                  </a:lnTo>
                  <a:lnTo>
                    <a:pt x="194445" y="101398"/>
                  </a:lnTo>
                  <a:lnTo>
                    <a:pt x="196980" y="98266"/>
                  </a:lnTo>
                  <a:lnTo>
                    <a:pt x="199813" y="96328"/>
                  </a:lnTo>
                  <a:lnTo>
                    <a:pt x="203243" y="96477"/>
                  </a:lnTo>
                  <a:lnTo>
                    <a:pt x="206672" y="96030"/>
                  </a:lnTo>
                  <a:lnTo>
                    <a:pt x="218601" y="90065"/>
                  </a:lnTo>
                  <a:lnTo>
                    <a:pt x="244398" y="81715"/>
                  </a:lnTo>
                  <a:lnTo>
                    <a:pt x="251406" y="80223"/>
                  </a:lnTo>
                  <a:lnTo>
                    <a:pt x="260503" y="76645"/>
                  </a:lnTo>
                  <a:lnTo>
                    <a:pt x="263634" y="76346"/>
                  </a:lnTo>
                  <a:lnTo>
                    <a:pt x="276309" y="73662"/>
                  </a:lnTo>
                  <a:lnTo>
                    <a:pt x="289132" y="69935"/>
                  </a:lnTo>
                  <a:lnTo>
                    <a:pt x="301062" y="66952"/>
                  </a:lnTo>
                  <a:lnTo>
                    <a:pt x="312096" y="63373"/>
                  </a:lnTo>
                  <a:lnTo>
                    <a:pt x="329542" y="58900"/>
                  </a:lnTo>
                  <a:lnTo>
                    <a:pt x="339384" y="55321"/>
                  </a:lnTo>
                  <a:lnTo>
                    <a:pt x="345647" y="53830"/>
                  </a:lnTo>
                  <a:lnTo>
                    <a:pt x="351760" y="51743"/>
                  </a:lnTo>
                  <a:lnTo>
                    <a:pt x="358023" y="48760"/>
                  </a:lnTo>
                  <a:lnTo>
                    <a:pt x="368610" y="44436"/>
                  </a:lnTo>
                  <a:lnTo>
                    <a:pt x="379048" y="41752"/>
                  </a:lnTo>
                  <a:lnTo>
                    <a:pt x="380539" y="40112"/>
                  </a:lnTo>
                  <a:lnTo>
                    <a:pt x="389486" y="32358"/>
                  </a:lnTo>
                  <a:lnTo>
                    <a:pt x="398433" y="25349"/>
                  </a:lnTo>
                  <a:lnTo>
                    <a:pt x="397389" y="23113"/>
                  </a:lnTo>
                  <a:lnTo>
                    <a:pt x="398135" y="20280"/>
                  </a:lnTo>
                  <a:lnTo>
                    <a:pt x="399477" y="17595"/>
                  </a:lnTo>
                  <a:lnTo>
                    <a:pt x="398731" y="14464"/>
                  </a:lnTo>
                  <a:lnTo>
                    <a:pt x="397687" y="12824"/>
                  </a:lnTo>
                  <a:lnTo>
                    <a:pt x="393214" y="8201"/>
                  </a:lnTo>
                  <a:lnTo>
                    <a:pt x="387548" y="4473"/>
                  </a:lnTo>
                  <a:lnTo>
                    <a:pt x="375171" y="1193"/>
                  </a:lnTo>
                  <a:lnTo>
                    <a:pt x="365628" y="0"/>
                  </a:lnTo>
                  <a:lnTo>
                    <a:pt x="362497" y="298"/>
                  </a:lnTo>
                  <a:lnTo>
                    <a:pt x="355339" y="2833"/>
                  </a:lnTo>
                  <a:lnTo>
                    <a:pt x="343857" y="5070"/>
                  </a:lnTo>
                  <a:lnTo>
                    <a:pt x="331183" y="11034"/>
                  </a:lnTo>
                  <a:lnTo>
                    <a:pt x="323727" y="15359"/>
                  </a:lnTo>
                  <a:lnTo>
                    <a:pt x="321043" y="18639"/>
                  </a:lnTo>
                  <a:lnTo>
                    <a:pt x="318508" y="22964"/>
                  </a:lnTo>
                  <a:lnTo>
                    <a:pt x="315674" y="24902"/>
                  </a:lnTo>
                  <a:lnTo>
                    <a:pt x="312543" y="25051"/>
                  </a:lnTo>
                  <a:lnTo>
                    <a:pt x="309710" y="25648"/>
                  </a:lnTo>
                  <a:lnTo>
                    <a:pt x="303895" y="28481"/>
                  </a:lnTo>
                  <a:lnTo>
                    <a:pt x="300912" y="2952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8" name="imgRussia14">
              <a:extLst>
                <a:ext uri="{FF2B5EF4-FFF2-40B4-BE49-F238E27FC236}">
                  <a16:creationId xmlns:a16="http://schemas.microsoft.com/office/drawing/2014/main" id="{16786A3F-026A-0FAA-D4EE-DBC484AE0634}"/>
                </a:ext>
              </a:extLst>
            </p:cNvPr>
            <p:cNvSpPr/>
            <p:nvPr/>
          </p:nvSpPr>
          <p:spPr>
            <a:xfrm>
              <a:off x="7749378" y="2139877"/>
              <a:ext cx="4473" cy="13569"/>
            </a:xfrm>
            <a:custGeom>
              <a:avLst/>
              <a:gdLst>
                <a:gd name="connsiteX0" fmla="*/ 1193 w 4473"/>
                <a:gd name="connsiteY0" fmla="*/ 0 h 13569"/>
                <a:gd name="connsiteX1" fmla="*/ 597 w 4473"/>
                <a:gd name="connsiteY1" fmla="*/ 895 h 13569"/>
                <a:gd name="connsiteX2" fmla="*/ 0 w 4473"/>
                <a:gd name="connsiteY2" fmla="*/ 2386 h 13569"/>
                <a:gd name="connsiteX3" fmla="*/ 298 w 4473"/>
                <a:gd name="connsiteY3" fmla="*/ 7903 h 13569"/>
                <a:gd name="connsiteX4" fmla="*/ 1342 w 4473"/>
                <a:gd name="connsiteY4" fmla="*/ 10587 h 13569"/>
                <a:gd name="connsiteX5" fmla="*/ 3131 w 4473"/>
                <a:gd name="connsiteY5" fmla="*/ 12973 h 13569"/>
                <a:gd name="connsiteX6" fmla="*/ 4473 w 4473"/>
                <a:gd name="connsiteY6" fmla="*/ 13569 h 13569"/>
                <a:gd name="connsiteX7" fmla="*/ 4324 w 4473"/>
                <a:gd name="connsiteY7" fmla="*/ 11631 h 13569"/>
                <a:gd name="connsiteX8" fmla="*/ 1640 w 4473"/>
                <a:gd name="connsiteY8" fmla="*/ 3728 h 13569"/>
                <a:gd name="connsiteX9" fmla="*/ 1789 w 4473"/>
                <a:gd name="connsiteY9" fmla="*/ 298 h 13569"/>
                <a:gd name="connsiteX10" fmla="*/ 1193 w 4473"/>
                <a:gd name="connsiteY10" fmla="*/ 0 h 13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3" h="13569">
                  <a:moveTo>
                    <a:pt x="1193" y="0"/>
                  </a:moveTo>
                  <a:lnTo>
                    <a:pt x="597" y="895"/>
                  </a:lnTo>
                  <a:lnTo>
                    <a:pt x="0" y="2386"/>
                  </a:lnTo>
                  <a:lnTo>
                    <a:pt x="298" y="7903"/>
                  </a:lnTo>
                  <a:lnTo>
                    <a:pt x="1342" y="10587"/>
                  </a:lnTo>
                  <a:lnTo>
                    <a:pt x="3131" y="12973"/>
                  </a:lnTo>
                  <a:lnTo>
                    <a:pt x="4473" y="13569"/>
                  </a:lnTo>
                  <a:lnTo>
                    <a:pt x="4324" y="11631"/>
                  </a:lnTo>
                  <a:lnTo>
                    <a:pt x="1640" y="3728"/>
                  </a:lnTo>
                  <a:lnTo>
                    <a:pt x="1789" y="298"/>
                  </a:lnTo>
                  <a:lnTo>
                    <a:pt x="1193"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69" name="imgRussia15">
              <a:extLst>
                <a:ext uri="{FF2B5EF4-FFF2-40B4-BE49-F238E27FC236}">
                  <a16:creationId xmlns:a16="http://schemas.microsoft.com/office/drawing/2014/main" id="{1F9B4D8E-7A70-B410-082A-E7795B8FD748}"/>
                </a:ext>
              </a:extLst>
            </p:cNvPr>
            <p:cNvSpPr/>
            <p:nvPr/>
          </p:nvSpPr>
          <p:spPr>
            <a:xfrm>
              <a:off x="8071465" y="2020735"/>
              <a:ext cx="23858" cy="20130"/>
            </a:xfrm>
            <a:custGeom>
              <a:avLst/>
              <a:gdLst>
                <a:gd name="connsiteX0" fmla="*/ 6561 w 23858"/>
                <a:gd name="connsiteY0" fmla="*/ 17894 h 20130"/>
                <a:gd name="connsiteX1" fmla="*/ 21025 w 23858"/>
                <a:gd name="connsiteY1" fmla="*/ 20130 h 20130"/>
                <a:gd name="connsiteX2" fmla="*/ 22814 w 23858"/>
                <a:gd name="connsiteY2" fmla="*/ 19534 h 20130"/>
                <a:gd name="connsiteX3" fmla="*/ 23858 w 23858"/>
                <a:gd name="connsiteY3" fmla="*/ 16999 h 20130"/>
                <a:gd name="connsiteX4" fmla="*/ 23858 w 23858"/>
                <a:gd name="connsiteY4" fmla="*/ 9245 h 20130"/>
                <a:gd name="connsiteX5" fmla="*/ 20429 w 23858"/>
                <a:gd name="connsiteY5" fmla="*/ 5815 h 20130"/>
                <a:gd name="connsiteX6" fmla="*/ 19087 w 23858"/>
                <a:gd name="connsiteY6" fmla="*/ 2833 h 20130"/>
                <a:gd name="connsiteX7" fmla="*/ 14017 w 23858"/>
                <a:gd name="connsiteY7" fmla="*/ 0 h 20130"/>
                <a:gd name="connsiteX8" fmla="*/ 597 w 23858"/>
                <a:gd name="connsiteY8" fmla="*/ 10587 h 20130"/>
                <a:gd name="connsiteX9" fmla="*/ 0 w 23858"/>
                <a:gd name="connsiteY9" fmla="*/ 12824 h 20130"/>
                <a:gd name="connsiteX10" fmla="*/ 1491 w 23858"/>
                <a:gd name="connsiteY10" fmla="*/ 15210 h 20130"/>
                <a:gd name="connsiteX11" fmla="*/ 6561 w 23858"/>
                <a:gd name="connsiteY11" fmla="*/ 17894 h 20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58" h="20130">
                  <a:moveTo>
                    <a:pt x="6561" y="17894"/>
                  </a:moveTo>
                  <a:lnTo>
                    <a:pt x="21025" y="20130"/>
                  </a:lnTo>
                  <a:lnTo>
                    <a:pt x="22814" y="19534"/>
                  </a:lnTo>
                  <a:lnTo>
                    <a:pt x="23858" y="16999"/>
                  </a:lnTo>
                  <a:lnTo>
                    <a:pt x="23858" y="9245"/>
                  </a:lnTo>
                  <a:lnTo>
                    <a:pt x="20429" y="5815"/>
                  </a:lnTo>
                  <a:lnTo>
                    <a:pt x="19087" y="2833"/>
                  </a:lnTo>
                  <a:lnTo>
                    <a:pt x="14017" y="0"/>
                  </a:lnTo>
                  <a:lnTo>
                    <a:pt x="597" y="10587"/>
                  </a:lnTo>
                  <a:lnTo>
                    <a:pt x="0" y="12824"/>
                  </a:lnTo>
                  <a:lnTo>
                    <a:pt x="1491" y="15210"/>
                  </a:lnTo>
                  <a:lnTo>
                    <a:pt x="6561" y="1789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0" name="imgRussia16">
              <a:extLst>
                <a:ext uri="{FF2B5EF4-FFF2-40B4-BE49-F238E27FC236}">
                  <a16:creationId xmlns:a16="http://schemas.microsoft.com/office/drawing/2014/main" id="{9CA1DC31-5A05-4171-28CC-436C87150649}"/>
                </a:ext>
              </a:extLst>
            </p:cNvPr>
            <p:cNvSpPr/>
            <p:nvPr/>
          </p:nvSpPr>
          <p:spPr>
            <a:xfrm>
              <a:off x="7540916" y="2155236"/>
              <a:ext cx="52786" cy="38471"/>
            </a:xfrm>
            <a:custGeom>
              <a:avLst/>
              <a:gdLst>
                <a:gd name="connsiteX0" fmla="*/ 30569 w 52786"/>
                <a:gd name="connsiteY0" fmla="*/ 36831 h 38471"/>
                <a:gd name="connsiteX1" fmla="*/ 32805 w 52786"/>
                <a:gd name="connsiteY1" fmla="*/ 37428 h 38471"/>
                <a:gd name="connsiteX2" fmla="*/ 35191 w 52786"/>
                <a:gd name="connsiteY2" fmla="*/ 38024 h 38471"/>
                <a:gd name="connsiteX3" fmla="*/ 38024 w 52786"/>
                <a:gd name="connsiteY3" fmla="*/ 38024 h 38471"/>
                <a:gd name="connsiteX4" fmla="*/ 40858 w 52786"/>
                <a:gd name="connsiteY4" fmla="*/ 36980 h 38471"/>
                <a:gd name="connsiteX5" fmla="*/ 45778 w 52786"/>
                <a:gd name="connsiteY5" fmla="*/ 38471 h 38471"/>
                <a:gd name="connsiteX6" fmla="*/ 48761 w 52786"/>
                <a:gd name="connsiteY6" fmla="*/ 36980 h 38471"/>
                <a:gd name="connsiteX7" fmla="*/ 51743 w 52786"/>
                <a:gd name="connsiteY7" fmla="*/ 36533 h 38471"/>
                <a:gd name="connsiteX8" fmla="*/ 52637 w 52786"/>
                <a:gd name="connsiteY8" fmla="*/ 33252 h 38471"/>
                <a:gd name="connsiteX9" fmla="*/ 52787 w 52786"/>
                <a:gd name="connsiteY9" fmla="*/ 28779 h 38471"/>
                <a:gd name="connsiteX10" fmla="*/ 52041 w 52786"/>
                <a:gd name="connsiteY10" fmla="*/ 26244 h 38471"/>
                <a:gd name="connsiteX11" fmla="*/ 50401 w 52786"/>
                <a:gd name="connsiteY11" fmla="*/ 24902 h 38471"/>
                <a:gd name="connsiteX12" fmla="*/ 44585 w 52786"/>
                <a:gd name="connsiteY12" fmla="*/ 21920 h 38471"/>
                <a:gd name="connsiteX13" fmla="*/ 38919 w 52786"/>
                <a:gd name="connsiteY13" fmla="*/ 17745 h 38471"/>
                <a:gd name="connsiteX14" fmla="*/ 30569 w 52786"/>
                <a:gd name="connsiteY14" fmla="*/ 13420 h 38471"/>
                <a:gd name="connsiteX15" fmla="*/ 27735 w 52786"/>
                <a:gd name="connsiteY15" fmla="*/ 10736 h 38471"/>
                <a:gd name="connsiteX16" fmla="*/ 25052 w 52786"/>
                <a:gd name="connsiteY16" fmla="*/ 7754 h 38471"/>
                <a:gd name="connsiteX17" fmla="*/ 21920 w 52786"/>
                <a:gd name="connsiteY17" fmla="*/ 5219 h 38471"/>
                <a:gd name="connsiteX18" fmla="*/ 16105 w 52786"/>
                <a:gd name="connsiteY18" fmla="*/ 1491 h 38471"/>
                <a:gd name="connsiteX19" fmla="*/ 15061 w 52786"/>
                <a:gd name="connsiteY19" fmla="*/ 298 h 38471"/>
                <a:gd name="connsiteX20" fmla="*/ 14017 w 52786"/>
                <a:gd name="connsiteY20" fmla="*/ 0 h 38471"/>
                <a:gd name="connsiteX21" fmla="*/ 8351 w 52786"/>
                <a:gd name="connsiteY21" fmla="*/ 1640 h 38471"/>
                <a:gd name="connsiteX22" fmla="*/ 5368 w 52786"/>
                <a:gd name="connsiteY22" fmla="*/ 5219 h 38471"/>
                <a:gd name="connsiteX23" fmla="*/ 3728 w 52786"/>
                <a:gd name="connsiteY23" fmla="*/ 5666 h 38471"/>
                <a:gd name="connsiteX24" fmla="*/ 1193 w 52786"/>
                <a:gd name="connsiteY24" fmla="*/ 7307 h 38471"/>
                <a:gd name="connsiteX25" fmla="*/ 0 w 52786"/>
                <a:gd name="connsiteY25" fmla="*/ 9842 h 38471"/>
                <a:gd name="connsiteX26" fmla="*/ 2386 w 52786"/>
                <a:gd name="connsiteY26" fmla="*/ 15359 h 38471"/>
                <a:gd name="connsiteX27" fmla="*/ 3430 w 52786"/>
                <a:gd name="connsiteY27" fmla="*/ 16701 h 38471"/>
                <a:gd name="connsiteX28" fmla="*/ 4175 w 52786"/>
                <a:gd name="connsiteY28" fmla="*/ 18788 h 38471"/>
                <a:gd name="connsiteX29" fmla="*/ 5368 w 52786"/>
                <a:gd name="connsiteY29" fmla="*/ 20578 h 38471"/>
                <a:gd name="connsiteX30" fmla="*/ 12526 w 52786"/>
                <a:gd name="connsiteY30" fmla="*/ 28332 h 38471"/>
                <a:gd name="connsiteX31" fmla="*/ 13868 w 52786"/>
                <a:gd name="connsiteY31" fmla="*/ 28779 h 38471"/>
                <a:gd name="connsiteX32" fmla="*/ 15955 w 52786"/>
                <a:gd name="connsiteY32" fmla="*/ 27437 h 38471"/>
                <a:gd name="connsiteX33" fmla="*/ 17596 w 52786"/>
                <a:gd name="connsiteY33" fmla="*/ 26841 h 38471"/>
                <a:gd name="connsiteX34" fmla="*/ 20876 w 52786"/>
                <a:gd name="connsiteY34" fmla="*/ 28033 h 38471"/>
                <a:gd name="connsiteX35" fmla="*/ 23858 w 52786"/>
                <a:gd name="connsiteY35" fmla="*/ 28481 h 38471"/>
                <a:gd name="connsiteX36" fmla="*/ 26990 w 52786"/>
                <a:gd name="connsiteY36" fmla="*/ 29674 h 38471"/>
                <a:gd name="connsiteX37" fmla="*/ 29077 w 52786"/>
                <a:gd name="connsiteY37" fmla="*/ 33402 h 38471"/>
                <a:gd name="connsiteX38" fmla="*/ 29077 w 52786"/>
                <a:gd name="connsiteY38" fmla="*/ 35937 h 38471"/>
                <a:gd name="connsiteX39" fmla="*/ 30569 w 52786"/>
                <a:gd name="connsiteY39" fmla="*/ 36831 h 38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786" h="38471">
                  <a:moveTo>
                    <a:pt x="30569" y="36831"/>
                  </a:moveTo>
                  <a:lnTo>
                    <a:pt x="32805" y="37428"/>
                  </a:lnTo>
                  <a:lnTo>
                    <a:pt x="35191" y="38024"/>
                  </a:lnTo>
                  <a:lnTo>
                    <a:pt x="38024" y="38024"/>
                  </a:lnTo>
                  <a:lnTo>
                    <a:pt x="40858" y="36980"/>
                  </a:lnTo>
                  <a:lnTo>
                    <a:pt x="45778" y="38471"/>
                  </a:lnTo>
                  <a:lnTo>
                    <a:pt x="48761" y="36980"/>
                  </a:lnTo>
                  <a:lnTo>
                    <a:pt x="51743" y="36533"/>
                  </a:lnTo>
                  <a:lnTo>
                    <a:pt x="52637" y="33252"/>
                  </a:lnTo>
                  <a:lnTo>
                    <a:pt x="52787" y="28779"/>
                  </a:lnTo>
                  <a:lnTo>
                    <a:pt x="52041" y="26244"/>
                  </a:lnTo>
                  <a:lnTo>
                    <a:pt x="50401" y="24902"/>
                  </a:lnTo>
                  <a:lnTo>
                    <a:pt x="44585" y="21920"/>
                  </a:lnTo>
                  <a:lnTo>
                    <a:pt x="38919" y="17745"/>
                  </a:lnTo>
                  <a:lnTo>
                    <a:pt x="30569" y="13420"/>
                  </a:lnTo>
                  <a:lnTo>
                    <a:pt x="27735" y="10736"/>
                  </a:lnTo>
                  <a:lnTo>
                    <a:pt x="25052" y="7754"/>
                  </a:lnTo>
                  <a:lnTo>
                    <a:pt x="21920" y="5219"/>
                  </a:lnTo>
                  <a:lnTo>
                    <a:pt x="16105" y="1491"/>
                  </a:lnTo>
                  <a:lnTo>
                    <a:pt x="15061" y="298"/>
                  </a:lnTo>
                  <a:lnTo>
                    <a:pt x="14017" y="0"/>
                  </a:lnTo>
                  <a:lnTo>
                    <a:pt x="8351" y="1640"/>
                  </a:lnTo>
                  <a:lnTo>
                    <a:pt x="5368" y="5219"/>
                  </a:lnTo>
                  <a:lnTo>
                    <a:pt x="3728" y="5666"/>
                  </a:lnTo>
                  <a:lnTo>
                    <a:pt x="1193" y="7307"/>
                  </a:lnTo>
                  <a:lnTo>
                    <a:pt x="0" y="9842"/>
                  </a:lnTo>
                  <a:lnTo>
                    <a:pt x="2386" y="15359"/>
                  </a:lnTo>
                  <a:lnTo>
                    <a:pt x="3430" y="16701"/>
                  </a:lnTo>
                  <a:lnTo>
                    <a:pt x="4175" y="18788"/>
                  </a:lnTo>
                  <a:lnTo>
                    <a:pt x="5368" y="20578"/>
                  </a:lnTo>
                  <a:lnTo>
                    <a:pt x="12526" y="28332"/>
                  </a:lnTo>
                  <a:lnTo>
                    <a:pt x="13868" y="28779"/>
                  </a:lnTo>
                  <a:lnTo>
                    <a:pt x="15955" y="27437"/>
                  </a:lnTo>
                  <a:lnTo>
                    <a:pt x="17596" y="26841"/>
                  </a:lnTo>
                  <a:lnTo>
                    <a:pt x="20876" y="28033"/>
                  </a:lnTo>
                  <a:lnTo>
                    <a:pt x="23858" y="28481"/>
                  </a:lnTo>
                  <a:lnTo>
                    <a:pt x="26990" y="29674"/>
                  </a:lnTo>
                  <a:lnTo>
                    <a:pt x="29077" y="33402"/>
                  </a:lnTo>
                  <a:lnTo>
                    <a:pt x="29077" y="35937"/>
                  </a:lnTo>
                  <a:lnTo>
                    <a:pt x="30569" y="3683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1" name="imgRussia17">
              <a:extLst>
                <a:ext uri="{FF2B5EF4-FFF2-40B4-BE49-F238E27FC236}">
                  <a16:creationId xmlns:a16="http://schemas.microsoft.com/office/drawing/2014/main" id="{E1271429-F019-9BD1-212D-7C31A7439BF0}"/>
                </a:ext>
              </a:extLst>
            </p:cNvPr>
            <p:cNvSpPr/>
            <p:nvPr/>
          </p:nvSpPr>
          <p:spPr>
            <a:xfrm>
              <a:off x="7468447" y="1600531"/>
              <a:ext cx="36831" cy="18639"/>
            </a:xfrm>
            <a:custGeom>
              <a:avLst/>
              <a:gdLst>
                <a:gd name="connsiteX0" fmla="*/ 0 w 36831"/>
                <a:gd name="connsiteY0" fmla="*/ 16552 h 18639"/>
                <a:gd name="connsiteX1" fmla="*/ 2386 w 36831"/>
                <a:gd name="connsiteY1" fmla="*/ 17745 h 18639"/>
                <a:gd name="connsiteX2" fmla="*/ 12526 w 36831"/>
                <a:gd name="connsiteY2" fmla="*/ 18341 h 18639"/>
                <a:gd name="connsiteX3" fmla="*/ 33253 w 36831"/>
                <a:gd name="connsiteY3" fmla="*/ 18639 h 18639"/>
                <a:gd name="connsiteX4" fmla="*/ 35787 w 36831"/>
                <a:gd name="connsiteY4" fmla="*/ 17297 h 18639"/>
                <a:gd name="connsiteX5" fmla="*/ 35489 w 36831"/>
                <a:gd name="connsiteY5" fmla="*/ 14464 h 18639"/>
                <a:gd name="connsiteX6" fmla="*/ 36831 w 36831"/>
                <a:gd name="connsiteY6" fmla="*/ 10885 h 18639"/>
                <a:gd name="connsiteX7" fmla="*/ 36831 w 36831"/>
                <a:gd name="connsiteY7" fmla="*/ 3131 h 18639"/>
                <a:gd name="connsiteX8" fmla="*/ 35638 w 36831"/>
                <a:gd name="connsiteY8" fmla="*/ 1044 h 18639"/>
                <a:gd name="connsiteX9" fmla="*/ 32209 w 36831"/>
                <a:gd name="connsiteY9" fmla="*/ 0 h 18639"/>
                <a:gd name="connsiteX10" fmla="*/ 25946 w 36831"/>
                <a:gd name="connsiteY10" fmla="*/ 149 h 18639"/>
                <a:gd name="connsiteX11" fmla="*/ 24604 w 36831"/>
                <a:gd name="connsiteY11" fmla="*/ 2237 h 18639"/>
                <a:gd name="connsiteX12" fmla="*/ 7903 w 36831"/>
                <a:gd name="connsiteY12" fmla="*/ 1640 h 18639"/>
                <a:gd name="connsiteX13" fmla="*/ 7008 w 36831"/>
                <a:gd name="connsiteY13" fmla="*/ 2982 h 18639"/>
                <a:gd name="connsiteX14" fmla="*/ 7605 w 36831"/>
                <a:gd name="connsiteY14" fmla="*/ 10289 h 18639"/>
                <a:gd name="connsiteX15" fmla="*/ 5815 w 36831"/>
                <a:gd name="connsiteY15" fmla="*/ 12824 h 18639"/>
                <a:gd name="connsiteX16" fmla="*/ 0 w 36831"/>
                <a:gd name="connsiteY16" fmla="*/ 16552 h 18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831" h="18639">
                  <a:moveTo>
                    <a:pt x="0" y="16552"/>
                  </a:moveTo>
                  <a:lnTo>
                    <a:pt x="2386" y="17745"/>
                  </a:lnTo>
                  <a:lnTo>
                    <a:pt x="12526" y="18341"/>
                  </a:lnTo>
                  <a:lnTo>
                    <a:pt x="33253" y="18639"/>
                  </a:lnTo>
                  <a:lnTo>
                    <a:pt x="35787" y="17297"/>
                  </a:lnTo>
                  <a:lnTo>
                    <a:pt x="35489" y="14464"/>
                  </a:lnTo>
                  <a:lnTo>
                    <a:pt x="36831" y="10885"/>
                  </a:lnTo>
                  <a:lnTo>
                    <a:pt x="36831" y="3131"/>
                  </a:lnTo>
                  <a:lnTo>
                    <a:pt x="35638" y="1044"/>
                  </a:lnTo>
                  <a:lnTo>
                    <a:pt x="32209" y="0"/>
                  </a:lnTo>
                  <a:lnTo>
                    <a:pt x="25946" y="149"/>
                  </a:lnTo>
                  <a:lnTo>
                    <a:pt x="24604" y="2237"/>
                  </a:lnTo>
                  <a:lnTo>
                    <a:pt x="7903" y="1640"/>
                  </a:lnTo>
                  <a:lnTo>
                    <a:pt x="7008" y="2982"/>
                  </a:lnTo>
                  <a:lnTo>
                    <a:pt x="7605" y="10289"/>
                  </a:lnTo>
                  <a:lnTo>
                    <a:pt x="5815" y="12824"/>
                  </a:lnTo>
                  <a:lnTo>
                    <a:pt x="0" y="1655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2" name="imgRussia18">
              <a:extLst>
                <a:ext uri="{FF2B5EF4-FFF2-40B4-BE49-F238E27FC236}">
                  <a16:creationId xmlns:a16="http://schemas.microsoft.com/office/drawing/2014/main" id="{E343C6B7-3215-395A-71F7-9DB7E6779862}"/>
                </a:ext>
              </a:extLst>
            </p:cNvPr>
            <p:cNvSpPr/>
            <p:nvPr/>
          </p:nvSpPr>
          <p:spPr>
            <a:xfrm>
              <a:off x="7448913" y="1603215"/>
              <a:ext cx="13122" cy="6113"/>
            </a:xfrm>
            <a:custGeom>
              <a:avLst/>
              <a:gdLst>
                <a:gd name="connsiteX0" fmla="*/ 5666 w 13122"/>
                <a:gd name="connsiteY0" fmla="*/ 6114 h 6113"/>
                <a:gd name="connsiteX1" fmla="*/ 13122 w 13122"/>
                <a:gd name="connsiteY1" fmla="*/ 3281 h 6113"/>
                <a:gd name="connsiteX2" fmla="*/ 11929 w 13122"/>
                <a:gd name="connsiteY2" fmla="*/ 1342 h 6113"/>
                <a:gd name="connsiteX3" fmla="*/ 9842 w 13122"/>
                <a:gd name="connsiteY3" fmla="*/ 447 h 6113"/>
                <a:gd name="connsiteX4" fmla="*/ 6859 w 13122"/>
                <a:gd name="connsiteY4" fmla="*/ 0 h 6113"/>
                <a:gd name="connsiteX5" fmla="*/ 2982 w 13122"/>
                <a:gd name="connsiteY5" fmla="*/ 1789 h 6113"/>
                <a:gd name="connsiteX6" fmla="*/ 0 w 13122"/>
                <a:gd name="connsiteY6" fmla="*/ 4324 h 6113"/>
                <a:gd name="connsiteX7" fmla="*/ 1789 w 13122"/>
                <a:gd name="connsiteY7" fmla="*/ 6114 h 6113"/>
                <a:gd name="connsiteX8" fmla="*/ 5666 w 13122"/>
                <a:gd name="connsiteY8" fmla="*/ 6114 h 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2" h="6113">
                  <a:moveTo>
                    <a:pt x="5666" y="6114"/>
                  </a:moveTo>
                  <a:lnTo>
                    <a:pt x="13122" y="3281"/>
                  </a:lnTo>
                  <a:lnTo>
                    <a:pt x="11929" y="1342"/>
                  </a:lnTo>
                  <a:lnTo>
                    <a:pt x="9842" y="447"/>
                  </a:lnTo>
                  <a:lnTo>
                    <a:pt x="6859" y="0"/>
                  </a:lnTo>
                  <a:lnTo>
                    <a:pt x="2982" y="1789"/>
                  </a:lnTo>
                  <a:lnTo>
                    <a:pt x="0" y="4324"/>
                  </a:lnTo>
                  <a:lnTo>
                    <a:pt x="1789" y="6114"/>
                  </a:lnTo>
                  <a:lnTo>
                    <a:pt x="5666" y="611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3" name="imgRussia19">
              <a:extLst>
                <a:ext uri="{FF2B5EF4-FFF2-40B4-BE49-F238E27FC236}">
                  <a16:creationId xmlns:a16="http://schemas.microsoft.com/office/drawing/2014/main" id="{E93BB146-4DBE-7B38-28FE-9B508408D5ED}"/>
                </a:ext>
              </a:extLst>
            </p:cNvPr>
            <p:cNvSpPr/>
            <p:nvPr/>
          </p:nvSpPr>
          <p:spPr>
            <a:xfrm>
              <a:off x="7842127" y="1998517"/>
              <a:ext cx="45032" cy="25200"/>
            </a:xfrm>
            <a:custGeom>
              <a:avLst/>
              <a:gdLst>
                <a:gd name="connsiteX0" fmla="*/ 5219 w 45032"/>
                <a:gd name="connsiteY0" fmla="*/ 24156 h 25200"/>
                <a:gd name="connsiteX1" fmla="*/ 9991 w 45032"/>
                <a:gd name="connsiteY1" fmla="*/ 24753 h 25200"/>
                <a:gd name="connsiteX2" fmla="*/ 12078 w 45032"/>
                <a:gd name="connsiteY2" fmla="*/ 24604 h 25200"/>
                <a:gd name="connsiteX3" fmla="*/ 19832 w 45032"/>
                <a:gd name="connsiteY3" fmla="*/ 22069 h 25200"/>
                <a:gd name="connsiteX4" fmla="*/ 25498 w 45032"/>
                <a:gd name="connsiteY4" fmla="*/ 20876 h 25200"/>
                <a:gd name="connsiteX5" fmla="*/ 37726 w 45032"/>
                <a:gd name="connsiteY5" fmla="*/ 18639 h 25200"/>
                <a:gd name="connsiteX6" fmla="*/ 44884 w 45032"/>
                <a:gd name="connsiteY6" fmla="*/ 18043 h 25200"/>
                <a:gd name="connsiteX7" fmla="*/ 45032 w 45032"/>
                <a:gd name="connsiteY7" fmla="*/ 15359 h 25200"/>
                <a:gd name="connsiteX8" fmla="*/ 43989 w 45032"/>
                <a:gd name="connsiteY8" fmla="*/ 12227 h 25200"/>
                <a:gd name="connsiteX9" fmla="*/ 40112 w 45032"/>
                <a:gd name="connsiteY9" fmla="*/ 9096 h 25200"/>
                <a:gd name="connsiteX10" fmla="*/ 37726 w 45032"/>
                <a:gd name="connsiteY10" fmla="*/ 7456 h 25200"/>
                <a:gd name="connsiteX11" fmla="*/ 34595 w 45032"/>
                <a:gd name="connsiteY11" fmla="*/ 3430 h 25200"/>
                <a:gd name="connsiteX12" fmla="*/ 32209 w 45032"/>
                <a:gd name="connsiteY12" fmla="*/ 1938 h 25200"/>
                <a:gd name="connsiteX13" fmla="*/ 29077 w 45032"/>
                <a:gd name="connsiteY13" fmla="*/ 447 h 25200"/>
                <a:gd name="connsiteX14" fmla="*/ 26840 w 45032"/>
                <a:gd name="connsiteY14" fmla="*/ 0 h 25200"/>
                <a:gd name="connsiteX15" fmla="*/ 11333 w 45032"/>
                <a:gd name="connsiteY15" fmla="*/ 1938 h 25200"/>
                <a:gd name="connsiteX16" fmla="*/ 6114 w 45032"/>
                <a:gd name="connsiteY16" fmla="*/ 3579 h 25200"/>
                <a:gd name="connsiteX17" fmla="*/ 1939 w 45032"/>
                <a:gd name="connsiteY17" fmla="*/ 8201 h 25200"/>
                <a:gd name="connsiteX18" fmla="*/ 2535 w 45032"/>
                <a:gd name="connsiteY18" fmla="*/ 15359 h 25200"/>
                <a:gd name="connsiteX19" fmla="*/ 1789 w 45032"/>
                <a:gd name="connsiteY19" fmla="*/ 18192 h 25200"/>
                <a:gd name="connsiteX20" fmla="*/ 298 w 45032"/>
                <a:gd name="connsiteY20" fmla="*/ 20429 h 25200"/>
                <a:gd name="connsiteX21" fmla="*/ 0 w 45032"/>
                <a:gd name="connsiteY21" fmla="*/ 22665 h 25200"/>
                <a:gd name="connsiteX22" fmla="*/ 3131 w 45032"/>
                <a:gd name="connsiteY22" fmla="*/ 25200 h 25200"/>
                <a:gd name="connsiteX23" fmla="*/ 5219 w 45032"/>
                <a:gd name="connsiteY23" fmla="*/ 24156 h 2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032" h="25200">
                  <a:moveTo>
                    <a:pt x="5219" y="24156"/>
                  </a:moveTo>
                  <a:lnTo>
                    <a:pt x="9991" y="24753"/>
                  </a:lnTo>
                  <a:lnTo>
                    <a:pt x="12078" y="24604"/>
                  </a:lnTo>
                  <a:lnTo>
                    <a:pt x="19832" y="22069"/>
                  </a:lnTo>
                  <a:lnTo>
                    <a:pt x="25498" y="20876"/>
                  </a:lnTo>
                  <a:lnTo>
                    <a:pt x="37726" y="18639"/>
                  </a:lnTo>
                  <a:lnTo>
                    <a:pt x="44884" y="18043"/>
                  </a:lnTo>
                  <a:lnTo>
                    <a:pt x="45032" y="15359"/>
                  </a:lnTo>
                  <a:lnTo>
                    <a:pt x="43989" y="12227"/>
                  </a:lnTo>
                  <a:lnTo>
                    <a:pt x="40112" y="9096"/>
                  </a:lnTo>
                  <a:lnTo>
                    <a:pt x="37726" y="7456"/>
                  </a:lnTo>
                  <a:lnTo>
                    <a:pt x="34595" y="3430"/>
                  </a:lnTo>
                  <a:lnTo>
                    <a:pt x="32209" y="1938"/>
                  </a:lnTo>
                  <a:lnTo>
                    <a:pt x="29077" y="447"/>
                  </a:lnTo>
                  <a:lnTo>
                    <a:pt x="26840" y="0"/>
                  </a:lnTo>
                  <a:lnTo>
                    <a:pt x="11333" y="1938"/>
                  </a:lnTo>
                  <a:lnTo>
                    <a:pt x="6114" y="3579"/>
                  </a:lnTo>
                  <a:lnTo>
                    <a:pt x="1939" y="8201"/>
                  </a:lnTo>
                  <a:lnTo>
                    <a:pt x="2535" y="15359"/>
                  </a:lnTo>
                  <a:lnTo>
                    <a:pt x="1789" y="18192"/>
                  </a:lnTo>
                  <a:lnTo>
                    <a:pt x="298" y="20429"/>
                  </a:lnTo>
                  <a:lnTo>
                    <a:pt x="0" y="22665"/>
                  </a:lnTo>
                  <a:lnTo>
                    <a:pt x="3131" y="25200"/>
                  </a:lnTo>
                  <a:lnTo>
                    <a:pt x="5219" y="2415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4" name="imgRussia20">
              <a:extLst>
                <a:ext uri="{FF2B5EF4-FFF2-40B4-BE49-F238E27FC236}">
                  <a16:creationId xmlns:a16="http://schemas.microsoft.com/office/drawing/2014/main" id="{4FA71C97-4F72-B1F3-AD3D-7C1D76761BAA}"/>
                </a:ext>
              </a:extLst>
            </p:cNvPr>
            <p:cNvSpPr/>
            <p:nvPr/>
          </p:nvSpPr>
          <p:spPr>
            <a:xfrm>
              <a:off x="8025090" y="2045041"/>
              <a:ext cx="39366" cy="18042"/>
            </a:xfrm>
            <a:custGeom>
              <a:avLst/>
              <a:gdLst>
                <a:gd name="connsiteX0" fmla="*/ 13271 w 39366"/>
                <a:gd name="connsiteY0" fmla="*/ 3430 h 18042"/>
                <a:gd name="connsiteX1" fmla="*/ 10289 w 39366"/>
                <a:gd name="connsiteY1" fmla="*/ 7456 h 18042"/>
                <a:gd name="connsiteX2" fmla="*/ 7307 w 39366"/>
                <a:gd name="connsiteY2" fmla="*/ 9991 h 18042"/>
                <a:gd name="connsiteX3" fmla="*/ 895 w 39366"/>
                <a:gd name="connsiteY3" fmla="*/ 13718 h 18042"/>
                <a:gd name="connsiteX4" fmla="*/ 0 w 39366"/>
                <a:gd name="connsiteY4" fmla="*/ 16253 h 18042"/>
                <a:gd name="connsiteX5" fmla="*/ 895 w 39366"/>
                <a:gd name="connsiteY5" fmla="*/ 17297 h 18042"/>
                <a:gd name="connsiteX6" fmla="*/ 7158 w 39366"/>
                <a:gd name="connsiteY6" fmla="*/ 18043 h 18042"/>
                <a:gd name="connsiteX7" fmla="*/ 19982 w 39366"/>
                <a:gd name="connsiteY7" fmla="*/ 17595 h 18042"/>
                <a:gd name="connsiteX8" fmla="*/ 23858 w 39366"/>
                <a:gd name="connsiteY8" fmla="*/ 16701 h 18042"/>
                <a:gd name="connsiteX9" fmla="*/ 29823 w 39366"/>
                <a:gd name="connsiteY9" fmla="*/ 12376 h 18042"/>
                <a:gd name="connsiteX10" fmla="*/ 33700 w 39366"/>
                <a:gd name="connsiteY10" fmla="*/ 11034 h 18042"/>
                <a:gd name="connsiteX11" fmla="*/ 39366 w 39366"/>
                <a:gd name="connsiteY11" fmla="*/ 7754 h 18042"/>
                <a:gd name="connsiteX12" fmla="*/ 38919 w 39366"/>
                <a:gd name="connsiteY12" fmla="*/ 6561 h 18042"/>
                <a:gd name="connsiteX13" fmla="*/ 36980 w 39366"/>
                <a:gd name="connsiteY13" fmla="*/ 4026 h 18042"/>
                <a:gd name="connsiteX14" fmla="*/ 23113 w 39366"/>
                <a:gd name="connsiteY14" fmla="*/ 0 h 18042"/>
                <a:gd name="connsiteX15" fmla="*/ 18639 w 39366"/>
                <a:gd name="connsiteY15" fmla="*/ 0 h 18042"/>
                <a:gd name="connsiteX16" fmla="*/ 13271 w 39366"/>
                <a:gd name="connsiteY16" fmla="*/ 3430 h 18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366" h="18042">
                  <a:moveTo>
                    <a:pt x="13271" y="3430"/>
                  </a:moveTo>
                  <a:lnTo>
                    <a:pt x="10289" y="7456"/>
                  </a:lnTo>
                  <a:lnTo>
                    <a:pt x="7307" y="9991"/>
                  </a:lnTo>
                  <a:lnTo>
                    <a:pt x="895" y="13718"/>
                  </a:lnTo>
                  <a:lnTo>
                    <a:pt x="0" y="16253"/>
                  </a:lnTo>
                  <a:lnTo>
                    <a:pt x="895" y="17297"/>
                  </a:lnTo>
                  <a:lnTo>
                    <a:pt x="7158" y="18043"/>
                  </a:lnTo>
                  <a:lnTo>
                    <a:pt x="19982" y="17595"/>
                  </a:lnTo>
                  <a:lnTo>
                    <a:pt x="23858" y="16701"/>
                  </a:lnTo>
                  <a:lnTo>
                    <a:pt x="29823" y="12376"/>
                  </a:lnTo>
                  <a:lnTo>
                    <a:pt x="33700" y="11034"/>
                  </a:lnTo>
                  <a:lnTo>
                    <a:pt x="39366" y="7754"/>
                  </a:lnTo>
                  <a:lnTo>
                    <a:pt x="38919" y="6561"/>
                  </a:lnTo>
                  <a:lnTo>
                    <a:pt x="36980" y="4026"/>
                  </a:lnTo>
                  <a:lnTo>
                    <a:pt x="23113" y="0"/>
                  </a:lnTo>
                  <a:lnTo>
                    <a:pt x="18639" y="0"/>
                  </a:lnTo>
                  <a:lnTo>
                    <a:pt x="13271" y="343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5" name="imgRussia21">
              <a:extLst>
                <a:ext uri="{FF2B5EF4-FFF2-40B4-BE49-F238E27FC236}">
                  <a16:creationId xmlns:a16="http://schemas.microsoft.com/office/drawing/2014/main" id="{A7F8AA91-1D46-C21B-3BD2-6F4FA21E115A}"/>
                </a:ext>
              </a:extLst>
            </p:cNvPr>
            <p:cNvSpPr/>
            <p:nvPr/>
          </p:nvSpPr>
          <p:spPr>
            <a:xfrm>
              <a:off x="8003469" y="1644818"/>
              <a:ext cx="40559" cy="10736"/>
            </a:xfrm>
            <a:custGeom>
              <a:avLst/>
              <a:gdLst>
                <a:gd name="connsiteX0" fmla="*/ 2684 w 40559"/>
                <a:gd name="connsiteY0" fmla="*/ 5219 h 10736"/>
                <a:gd name="connsiteX1" fmla="*/ 10736 w 40559"/>
                <a:gd name="connsiteY1" fmla="*/ 7307 h 10736"/>
                <a:gd name="connsiteX2" fmla="*/ 15508 w 40559"/>
                <a:gd name="connsiteY2" fmla="*/ 7456 h 10736"/>
                <a:gd name="connsiteX3" fmla="*/ 15806 w 40559"/>
                <a:gd name="connsiteY3" fmla="*/ 10587 h 10736"/>
                <a:gd name="connsiteX4" fmla="*/ 19981 w 40559"/>
                <a:gd name="connsiteY4" fmla="*/ 10736 h 10736"/>
                <a:gd name="connsiteX5" fmla="*/ 40559 w 40559"/>
                <a:gd name="connsiteY5" fmla="*/ 9991 h 10736"/>
                <a:gd name="connsiteX6" fmla="*/ 39515 w 40559"/>
                <a:gd name="connsiteY6" fmla="*/ 8649 h 10736"/>
                <a:gd name="connsiteX7" fmla="*/ 34445 w 40559"/>
                <a:gd name="connsiteY7" fmla="*/ 6561 h 10736"/>
                <a:gd name="connsiteX8" fmla="*/ 11034 w 40559"/>
                <a:gd name="connsiteY8" fmla="*/ 1193 h 10736"/>
                <a:gd name="connsiteX9" fmla="*/ 8500 w 40559"/>
                <a:gd name="connsiteY9" fmla="*/ 2982 h 10736"/>
                <a:gd name="connsiteX10" fmla="*/ 5219 w 40559"/>
                <a:gd name="connsiteY10" fmla="*/ 746 h 10736"/>
                <a:gd name="connsiteX11" fmla="*/ 2535 w 40559"/>
                <a:gd name="connsiteY11" fmla="*/ 0 h 10736"/>
                <a:gd name="connsiteX12" fmla="*/ 0 w 40559"/>
                <a:gd name="connsiteY12" fmla="*/ 1193 h 10736"/>
                <a:gd name="connsiteX13" fmla="*/ 597 w 40559"/>
                <a:gd name="connsiteY13" fmla="*/ 2386 h 10736"/>
                <a:gd name="connsiteX14" fmla="*/ 2684 w 40559"/>
                <a:gd name="connsiteY14" fmla="*/ 5219 h 1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559" h="10736">
                  <a:moveTo>
                    <a:pt x="2684" y="5219"/>
                  </a:moveTo>
                  <a:lnTo>
                    <a:pt x="10736" y="7307"/>
                  </a:lnTo>
                  <a:lnTo>
                    <a:pt x="15508" y="7456"/>
                  </a:lnTo>
                  <a:lnTo>
                    <a:pt x="15806" y="10587"/>
                  </a:lnTo>
                  <a:lnTo>
                    <a:pt x="19981" y="10736"/>
                  </a:lnTo>
                  <a:lnTo>
                    <a:pt x="40559" y="9991"/>
                  </a:lnTo>
                  <a:lnTo>
                    <a:pt x="39515" y="8649"/>
                  </a:lnTo>
                  <a:lnTo>
                    <a:pt x="34445" y="6561"/>
                  </a:lnTo>
                  <a:lnTo>
                    <a:pt x="11034" y="1193"/>
                  </a:lnTo>
                  <a:lnTo>
                    <a:pt x="8500" y="2982"/>
                  </a:lnTo>
                  <a:lnTo>
                    <a:pt x="5219" y="746"/>
                  </a:lnTo>
                  <a:lnTo>
                    <a:pt x="2535" y="0"/>
                  </a:lnTo>
                  <a:lnTo>
                    <a:pt x="0" y="1193"/>
                  </a:lnTo>
                  <a:lnTo>
                    <a:pt x="597" y="2386"/>
                  </a:lnTo>
                  <a:lnTo>
                    <a:pt x="2684" y="521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6" name="imgRussia22">
              <a:extLst>
                <a:ext uri="{FF2B5EF4-FFF2-40B4-BE49-F238E27FC236}">
                  <a16:creationId xmlns:a16="http://schemas.microsoft.com/office/drawing/2014/main" id="{5D859D6F-8A47-2F6A-E063-DAAA1E488D68}"/>
                </a:ext>
              </a:extLst>
            </p:cNvPr>
            <p:cNvSpPr/>
            <p:nvPr/>
          </p:nvSpPr>
          <p:spPr>
            <a:xfrm>
              <a:off x="8004363" y="1996280"/>
              <a:ext cx="17744" cy="6113"/>
            </a:xfrm>
            <a:custGeom>
              <a:avLst/>
              <a:gdLst>
                <a:gd name="connsiteX0" fmla="*/ 1491 w 17744"/>
                <a:gd name="connsiteY0" fmla="*/ 0 h 6113"/>
                <a:gd name="connsiteX1" fmla="*/ 0 w 17744"/>
                <a:gd name="connsiteY1" fmla="*/ 1640 h 6113"/>
                <a:gd name="connsiteX2" fmla="*/ 4026 w 17744"/>
                <a:gd name="connsiteY2" fmla="*/ 4175 h 6113"/>
                <a:gd name="connsiteX3" fmla="*/ 15209 w 17744"/>
                <a:gd name="connsiteY3" fmla="*/ 6114 h 6113"/>
                <a:gd name="connsiteX4" fmla="*/ 17745 w 17744"/>
                <a:gd name="connsiteY4" fmla="*/ 5815 h 6113"/>
                <a:gd name="connsiteX5" fmla="*/ 4324 w 17744"/>
                <a:gd name="connsiteY5" fmla="*/ 0 h 6113"/>
                <a:gd name="connsiteX6" fmla="*/ 1491 w 17744"/>
                <a:gd name="connsiteY6" fmla="*/ 0 h 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44" h="6113">
                  <a:moveTo>
                    <a:pt x="1491" y="0"/>
                  </a:moveTo>
                  <a:lnTo>
                    <a:pt x="0" y="1640"/>
                  </a:lnTo>
                  <a:lnTo>
                    <a:pt x="4026" y="4175"/>
                  </a:lnTo>
                  <a:lnTo>
                    <a:pt x="15209" y="6114"/>
                  </a:lnTo>
                  <a:lnTo>
                    <a:pt x="17745" y="5815"/>
                  </a:lnTo>
                  <a:lnTo>
                    <a:pt x="4324" y="0"/>
                  </a:lnTo>
                  <a:lnTo>
                    <a:pt x="1491"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7" name="imgRussia23">
              <a:extLst>
                <a:ext uri="{FF2B5EF4-FFF2-40B4-BE49-F238E27FC236}">
                  <a16:creationId xmlns:a16="http://schemas.microsoft.com/office/drawing/2014/main" id="{A6ED57F3-7AA1-B770-7BEF-24688C18979D}"/>
                </a:ext>
              </a:extLst>
            </p:cNvPr>
            <p:cNvSpPr/>
            <p:nvPr/>
          </p:nvSpPr>
          <p:spPr>
            <a:xfrm>
              <a:off x="7984830" y="1995237"/>
              <a:ext cx="18639" cy="7604"/>
            </a:xfrm>
            <a:custGeom>
              <a:avLst/>
              <a:gdLst>
                <a:gd name="connsiteX0" fmla="*/ 12824 w 18639"/>
                <a:gd name="connsiteY0" fmla="*/ 6114 h 7604"/>
                <a:gd name="connsiteX1" fmla="*/ 14762 w 18639"/>
                <a:gd name="connsiteY1" fmla="*/ 4921 h 7604"/>
                <a:gd name="connsiteX2" fmla="*/ 18639 w 18639"/>
                <a:gd name="connsiteY2" fmla="*/ 1342 h 7604"/>
                <a:gd name="connsiteX3" fmla="*/ 18341 w 18639"/>
                <a:gd name="connsiteY3" fmla="*/ 746 h 7604"/>
                <a:gd name="connsiteX4" fmla="*/ 15508 w 18639"/>
                <a:gd name="connsiteY4" fmla="*/ 0 h 7604"/>
                <a:gd name="connsiteX5" fmla="*/ 5964 w 18639"/>
                <a:gd name="connsiteY5" fmla="*/ 1789 h 7604"/>
                <a:gd name="connsiteX6" fmla="*/ 895 w 18639"/>
                <a:gd name="connsiteY6" fmla="*/ 5219 h 7604"/>
                <a:gd name="connsiteX7" fmla="*/ 0 w 18639"/>
                <a:gd name="connsiteY7" fmla="*/ 7605 h 7604"/>
                <a:gd name="connsiteX8" fmla="*/ 4324 w 18639"/>
                <a:gd name="connsiteY8" fmla="*/ 6263 h 7604"/>
                <a:gd name="connsiteX9" fmla="*/ 12824 w 18639"/>
                <a:gd name="connsiteY9" fmla="*/ 6114 h 7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39" h="7604">
                  <a:moveTo>
                    <a:pt x="12824" y="6114"/>
                  </a:moveTo>
                  <a:lnTo>
                    <a:pt x="14762" y="4921"/>
                  </a:lnTo>
                  <a:lnTo>
                    <a:pt x="18639" y="1342"/>
                  </a:lnTo>
                  <a:lnTo>
                    <a:pt x="18341" y="746"/>
                  </a:lnTo>
                  <a:lnTo>
                    <a:pt x="15508" y="0"/>
                  </a:lnTo>
                  <a:lnTo>
                    <a:pt x="5964" y="1789"/>
                  </a:lnTo>
                  <a:lnTo>
                    <a:pt x="895" y="5219"/>
                  </a:lnTo>
                  <a:lnTo>
                    <a:pt x="0" y="7605"/>
                  </a:lnTo>
                  <a:lnTo>
                    <a:pt x="4324" y="6263"/>
                  </a:lnTo>
                  <a:lnTo>
                    <a:pt x="12824" y="611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8" name="imgRussia24">
              <a:extLst>
                <a:ext uri="{FF2B5EF4-FFF2-40B4-BE49-F238E27FC236}">
                  <a16:creationId xmlns:a16="http://schemas.microsoft.com/office/drawing/2014/main" id="{0DCA4808-7C8A-C7A7-4C06-FD684AC279F1}"/>
                </a:ext>
              </a:extLst>
            </p:cNvPr>
            <p:cNvSpPr/>
            <p:nvPr/>
          </p:nvSpPr>
          <p:spPr>
            <a:xfrm>
              <a:off x="7952174" y="2018797"/>
              <a:ext cx="22665" cy="14016"/>
            </a:xfrm>
            <a:custGeom>
              <a:avLst/>
              <a:gdLst>
                <a:gd name="connsiteX0" fmla="*/ 8798 w 22665"/>
                <a:gd name="connsiteY0" fmla="*/ 11780 h 14016"/>
                <a:gd name="connsiteX1" fmla="*/ 12824 w 22665"/>
                <a:gd name="connsiteY1" fmla="*/ 13122 h 14016"/>
                <a:gd name="connsiteX2" fmla="*/ 14166 w 22665"/>
                <a:gd name="connsiteY2" fmla="*/ 14017 h 14016"/>
                <a:gd name="connsiteX3" fmla="*/ 14762 w 22665"/>
                <a:gd name="connsiteY3" fmla="*/ 13569 h 14016"/>
                <a:gd name="connsiteX4" fmla="*/ 15657 w 22665"/>
                <a:gd name="connsiteY4" fmla="*/ 11780 h 14016"/>
                <a:gd name="connsiteX5" fmla="*/ 14762 w 22665"/>
                <a:gd name="connsiteY5" fmla="*/ 10587 h 14016"/>
                <a:gd name="connsiteX6" fmla="*/ 14315 w 22665"/>
                <a:gd name="connsiteY6" fmla="*/ 8500 h 14016"/>
                <a:gd name="connsiteX7" fmla="*/ 16850 w 22665"/>
                <a:gd name="connsiteY7" fmla="*/ 5070 h 14016"/>
                <a:gd name="connsiteX8" fmla="*/ 22665 w 22665"/>
                <a:gd name="connsiteY8" fmla="*/ 3579 h 14016"/>
                <a:gd name="connsiteX9" fmla="*/ 16403 w 22665"/>
                <a:gd name="connsiteY9" fmla="*/ 1193 h 14016"/>
                <a:gd name="connsiteX10" fmla="*/ 13122 w 22665"/>
                <a:gd name="connsiteY10" fmla="*/ 447 h 14016"/>
                <a:gd name="connsiteX11" fmla="*/ 8052 w 22665"/>
                <a:gd name="connsiteY11" fmla="*/ 0 h 14016"/>
                <a:gd name="connsiteX12" fmla="*/ 2535 w 22665"/>
                <a:gd name="connsiteY12" fmla="*/ 1193 h 14016"/>
                <a:gd name="connsiteX13" fmla="*/ 1044 w 22665"/>
                <a:gd name="connsiteY13" fmla="*/ 2982 h 14016"/>
                <a:gd name="connsiteX14" fmla="*/ 0 w 22665"/>
                <a:gd name="connsiteY14" fmla="*/ 5666 h 14016"/>
                <a:gd name="connsiteX15" fmla="*/ 2087 w 22665"/>
                <a:gd name="connsiteY15" fmla="*/ 8201 h 14016"/>
                <a:gd name="connsiteX16" fmla="*/ 8798 w 22665"/>
                <a:gd name="connsiteY16" fmla="*/ 11780 h 14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65" h="14016">
                  <a:moveTo>
                    <a:pt x="8798" y="11780"/>
                  </a:moveTo>
                  <a:lnTo>
                    <a:pt x="12824" y="13122"/>
                  </a:lnTo>
                  <a:lnTo>
                    <a:pt x="14166" y="14017"/>
                  </a:lnTo>
                  <a:lnTo>
                    <a:pt x="14762" y="13569"/>
                  </a:lnTo>
                  <a:lnTo>
                    <a:pt x="15657" y="11780"/>
                  </a:lnTo>
                  <a:lnTo>
                    <a:pt x="14762" y="10587"/>
                  </a:lnTo>
                  <a:lnTo>
                    <a:pt x="14315" y="8500"/>
                  </a:lnTo>
                  <a:lnTo>
                    <a:pt x="16850" y="5070"/>
                  </a:lnTo>
                  <a:lnTo>
                    <a:pt x="22665" y="3579"/>
                  </a:lnTo>
                  <a:lnTo>
                    <a:pt x="16403" y="1193"/>
                  </a:lnTo>
                  <a:lnTo>
                    <a:pt x="13122" y="447"/>
                  </a:lnTo>
                  <a:lnTo>
                    <a:pt x="8052" y="0"/>
                  </a:lnTo>
                  <a:lnTo>
                    <a:pt x="2535" y="1193"/>
                  </a:lnTo>
                  <a:lnTo>
                    <a:pt x="1044" y="2982"/>
                  </a:lnTo>
                  <a:lnTo>
                    <a:pt x="0" y="5666"/>
                  </a:lnTo>
                  <a:lnTo>
                    <a:pt x="2087" y="8201"/>
                  </a:lnTo>
                  <a:lnTo>
                    <a:pt x="8798" y="1178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79" name="imgRussia25">
              <a:extLst>
                <a:ext uri="{FF2B5EF4-FFF2-40B4-BE49-F238E27FC236}">
                  <a16:creationId xmlns:a16="http://schemas.microsoft.com/office/drawing/2014/main" id="{7712EB72-4D57-3C49-025B-C52C04B9394F}"/>
                </a:ext>
              </a:extLst>
            </p:cNvPr>
            <p:cNvSpPr/>
            <p:nvPr/>
          </p:nvSpPr>
          <p:spPr>
            <a:xfrm>
              <a:off x="9678319" y="1977045"/>
              <a:ext cx="100205" cy="36980"/>
            </a:xfrm>
            <a:custGeom>
              <a:avLst/>
              <a:gdLst>
                <a:gd name="connsiteX0" fmla="*/ 0 w 100205"/>
                <a:gd name="connsiteY0" fmla="*/ 26095 h 36980"/>
                <a:gd name="connsiteX1" fmla="*/ 2684 w 100205"/>
                <a:gd name="connsiteY1" fmla="*/ 29823 h 36980"/>
                <a:gd name="connsiteX2" fmla="*/ 6263 w 100205"/>
                <a:gd name="connsiteY2" fmla="*/ 29823 h 36980"/>
                <a:gd name="connsiteX3" fmla="*/ 8947 w 100205"/>
                <a:gd name="connsiteY3" fmla="*/ 29525 h 36980"/>
                <a:gd name="connsiteX4" fmla="*/ 18639 w 100205"/>
                <a:gd name="connsiteY4" fmla="*/ 25648 h 36980"/>
                <a:gd name="connsiteX5" fmla="*/ 25648 w 100205"/>
                <a:gd name="connsiteY5" fmla="*/ 24753 h 36980"/>
                <a:gd name="connsiteX6" fmla="*/ 28183 w 100205"/>
                <a:gd name="connsiteY6" fmla="*/ 25051 h 36980"/>
                <a:gd name="connsiteX7" fmla="*/ 39366 w 100205"/>
                <a:gd name="connsiteY7" fmla="*/ 28033 h 36980"/>
                <a:gd name="connsiteX8" fmla="*/ 50251 w 100205"/>
                <a:gd name="connsiteY8" fmla="*/ 32209 h 36980"/>
                <a:gd name="connsiteX9" fmla="*/ 64268 w 100205"/>
                <a:gd name="connsiteY9" fmla="*/ 33700 h 36980"/>
                <a:gd name="connsiteX10" fmla="*/ 69935 w 100205"/>
                <a:gd name="connsiteY10" fmla="*/ 35340 h 36980"/>
                <a:gd name="connsiteX11" fmla="*/ 76346 w 100205"/>
                <a:gd name="connsiteY11" fmla="*/ 35191 h 36980"/>
                <a:gd name="connsiteX12" fmla="*/ 83057 w 100205"/>
                <a:gd name="connsiteY12" fmla="*/ 35638 h 36980"/>
                <a:gd name="connsiteX13" fmla="*/ 92302 w 100205"/>
                <a:gd name="connsiteY13" fmla="*/ 36980 h 36980"/>
                <a:gd name="connsiteX14" fmla="*/ 99161 w 100205"/>
                <a:gd name="connsiteY14" fmla="*/ 36384 h 36980"/>
                <a:gd name="connsiteX15" fmla="*/ 100205 w 100205"/>
                <a:gd name="connsiteY15" fmla="*/ 35638 h 36980"/>
                <a:gd name="connsiteX16" fmla="*/ 99460 w 100205"/>
                <a:gd name="connsiteY16" fmla="*/ 24306 h 36980"/>
                <a:gd name="connsiteX17" fmla="*/ 97968 w 100205"/>
                <a:gd name="connsiteY17" fmla="*/ 21025 h 36980"/>
                <a:gd name="connsiteX18" fmla="*/ 96328 w 100205"/>
                <a:gd name="connsiteY18" fmla="*/ 18490 h 36980"/>
                <a:gd name="connsiteX19" fmla="*/ 77689 w 100205"/>
                <a:gd name="connsiteY19" fmla="*/ 5965 h 36980"/>
                <a:gd name="connsiteX20" fmla="*/ 72321 w 100205"/>
                <a:gd name="connsiteY20" fmla="*/ 3430 h 36980"/>
                <a:gd name="connsiteX21" fmla="*/ 65760 w 100205"/>
                <a:gd name="connsiteY21" fmla="*/ 1044 h 36980"/>
                <a:gd name="connsiteX22" fmla="*/ 59050 w 100205"/>
                <a:gd name="connsiteY22" fmla="*/ 0 h 36980"/>
                <a:gd name="connsiteX23" fmla="*/ 52488 w 100205"/>
                <a:gd name="connsiteY23" fmla="*/ 596 h 36980"/>
                <a:gd name="connsiteX24" fmla="*/ 42796 w 100205"/>
                <a:gd name="connsiteY24" fmla="*/ 2237 h 36980"/>
                <a:gd name="connsiteX25" fmla="*/ 39516 w 100205"/>
                <a:gd name="connsiteY25" fmla="*/ 2088 h 36980"/>
                <a:gd name="connsiteX26" fmla="*/ 36832 w 100205"/>
                <a:gd name="connsiteY26" fmla="*/ 2684 h 36980"/>
                <a:gd name="connsiteX27" fmla="*/ 34148 w 100205"/>
                <a:gd name="connsiteY27" fmla="*/ 4473 h 36980"/>
                <a:gd name="connsiteX28" fmla="*/ 31464 w 100205"/>
                <a:gd name="connsiteY28" fmla="*/ 7307 h 36980"/>
                <a:gd name="connsiteX29" fmla="*/ 26692 w 100205"/>
                <a:gd name="connsiteY29" fmla="*/ 15210 h 36980"/>
                <a:gd name="connsiteX30" fmla="*/ 23859 w 100205"/>
                <a:gd name="connsiteY30" fmla="*/ 18788 h 36980"/>
                <a:gd name="connsiteX31" fmla="*/ 18342 w 100205"/>
                <a:gd name="connsiteY31" fmla="*/ 23113 h 36980"/>
                <a:gd name="connsiteX32" fmla="*/ 12377 w 100205"/>
                <a:gd name="connsiteY32" fmla="*/ 24455 h 36980"/>
                <a:gd name="connsiteX33" fmla="*/ 6114 w 100205"/>
                <a:gd name="connsiteY33" fmla="*/ 24902 h 36980"/>
                <a:gd name="connsiteX34" fmla="*/ 0 w 100205"/>
                <a:gd name="connsiteY34" fmla="*/ 26095 h 3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0205" h="36980">
                  <a:moveTo>
                    <a:pt x="0" y="26095"/>
                  </a:moveTo>
                  <a:lnTo>
                    <a:pt x="2684" y="29823"/>
                  </a:lnTo>
                  <a:lnTo>
                    <a:pt x="6263" y="29823"/>
                  </a:lnTo>
                  <a:lnTo>
                    <a:pt x="8947" y="29525"/>
                  </a:lnTo>
                  <a:lnTo>
                    <a:pt x="18639" y="25648"/>
                  </a:lnTo>
                  <a:lnTo>
                    <a:pt x="25648" y="24753"/>
                  </a:lnTo>
                  <a:lnTo>
                    <a:pt x="28183" y="25051"/>
                  </a:lnTo>
                  <a:lnTo>
                    <a:pt x="39366" y="28033"/>
                  </a:lnTo>
                  <a:lnTo>
                    <a:pt x="50251" y="32209"/>
                  </a:lnTo>
                  <a:lnTo>
                    <a:pt x="64268" y="33700"/>
                  </a:lnTo>
                  <a:lnTo>
                    <a:pt x="69935" y="35340"/>
                  </a:lnTo>
                  <a:lnTo>
                    <a:pt x="76346" y="35191"/>
                  </a:lnTo>
                  <a:lnTo>
                    <a:pt x="83057" y="35638"/>
                  </a:lnTo>
                  <a:lnTo>
                    <a:pt x="92302" y="36980"/>
                  </a:lnTo>
                  <a:lnTo>
                    <a:pt x="99161" y="36384"/>
                  </a:lnTo>
                  <a:lnTo>
                    <a:pt x="100205" y="35638"/>
                  </a:lnTo>
                  <a:lnTo>
                    <a:pt x="99460" y="24306"/>
                  </a:lnTo>
                  <a:lnTo>
                    <a:pt x="97968" y="21025"/>
                  </a:lnTo>
                  <a:lnTo>
                    <a:pt x="96328" y="18490"/>
                  </a:lnTo>
                  <a:lnTo>
                    <a:pt x="77689" y="5965"/>
                  </a:lnTo>
                  <a:lnTo>
                    <a:pt x="72321" y="3430"/>
                  </a:lnTo>
                  <a:lnTo>
                    <a:pt x="65760" y="1044"/>
                  </a:lnTo>
                  <a:lnTo>
                    <a:pt x="59050" y="0"/>
                  </a:lnTo>
                  <a:lnTo>
                    <a:pt x="52488" y="596"/>
                  </a:lnTo>
                  <a:lnTo>
                    <a:pt x="42796" y="2237"/>
                  </a:lnTo>
                  <a:lnTo>
                    <a:pt x="39516" y="2088"/>
                  </a:lnTo>
                  <a:lnTo>
                    <a:pt x="36832" y="2684"/>
                  </a:lnTo>
                  <a:lnTo>
                    <a:pt x="34148" y="4473"/>
                  </a:lnTo>
                  <a:lnTo>
                    <a:pt x="31464" y="7307"/>
                  </a:lnTo>
                  <a:lnTo>
                    <a:pt x="26692" y="15210"/>
                  </a:lnTo>
                  <a:lnTo>
                    <a:pt x="23859" y="18788"/>
                  </a:lnTo>
                  <a:lnTo>
                    <a:pt x="18342" y="23113"/>
                  </a:lnTo>
                  <a:lnTo>
                    <a:pt x="12377" y="24455"/>
                  </a:lnTo>
                  <a:lnTo>
                    <a:pt x="6114" y="24902"/>
                  </a:lnTo>
                  <a:lnTo>
                    <a:pt x="0" y="2609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0" name="imgRussia26">
              <a:extLst>
                <a:ext uri="{FF2B5EF4-FFF2-40B4-BE49-F238E27FC236}">
                  <a16:creationId xmlns:a16="http://schemas.microsoft.com/office/drawing/2014/main" id="{49C3255C-4E21-21B9-8D10-4229CBAD7ECE}"/>
                </a:ext>
              </a:extLst>
            </p:cNvPr>
            <p:cNvSpPr/>
            <p:nvPr/>
          </p:nvSpPr>
          <p:spPr>
            <a:xfrm>
              <a:off x="8563094" y="1821817"/>
              <a:ext cx="7306" cy="7008"/>
            </a:xfrm>
            <a:custGeom>
              <a:avLst/>
              <a:gdLst>
                <a:gd name="connsiteX0" fmla="*/ 0 w 7306"/>
                <a:gd name="connsiteY0" fmla="*/ 1044 h 7008"/>
                <a:gd name="connsiteX1" fmla="*/ 745 w 7306"/>
                <a:gd name="connsiteY1" fmla="*/ 4473 h 7008"/>
                <a:gd name="connsiteX2" fmla="*/ 3131 w 7306"/>
                <a:gd name="connsiteY2" fmla="*/ 6710 h 7008"/>
                <a:gd name="connsiteX3" fmla="*/ 5815 w 7306"/>
                <a:gd name="connsiteY3" fmla="*/ 7008 h 7008"/>
                <a:gd name="connsiteX4" fmla="*/ 7306 w 7306"/>
                <a:gd name="connsiteY4" fmla="*/ 6263 h 7008"/>
                <a:gd name="connsiteX5" fmla="*/ 1789 w 7306"/>
                <a:gd name="connsiteY5" fmla="*/ 0 h 7008"/>
                <a:gd name="connsiteX6" fmla="*/ 0 w 7306"/>
                <a:gd name="connsiteY6" fmla="*/ 1044 h 7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6" h="7008">
                  <a:moveTo>
                    <a:pt x="0" y="1044"/>
                  </a:moveTo>
                  <a:lnTo>
                    <a:pt x="745" y="4473"/>
                  </a:lnTo>
                  <a:lnTo>
                    <a:pt x="3131" y="6710"/>
                  </a:lnTo>
                  <a:lnTo>
                    <a:pt x="5815" y="7008"/>
                  </a:lnTo>
                  <a:lnTo>
                    <a:pt x="7306" y="6263"/>
                  </a:lnTo>
                  <a:lnTo>
                    <a:pt x="1789" y="0"/>
                  </a:lnTo>
                  <a:lnTo>
                    <a:pt x="0" y="104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1" name="imgRussia27">
              <a:extLst>
                <a:ext uri="{FF2B5EF4-FFF2-40B4-BE49-F238E27FC236}">
                  <a16:creationId xmlns:a16="http://schemas.microsoft.com/office/drawing/2014/main" id="{D29BF738-525B-D27A-A126-C794F71D8F24}"/>
                </a:ext>
              </a:extLst>
            </p:cNvPr>
            <p:cNvSpPr/>
            <p:nvPr/>
          </p:nvSpPr>
          <p:spPr>
            <a:xfrm>
              <a:off x="9848459" y="1885638"/>
              <a:ext cx="123019" cy="44883"/>
            </a:xfrm>
            <a:custGeom>
              <a:avLst/>
              <a:gdLst>
                <a:gd name="connsiteX0" fmla="*/ 20429 w 123019"/>
                <a:gd name="connsiteY0" fmla="*/ 28928 h 44883"/>
                <a:gd name="connsiteX1" fmla="*/ 26095 w 123019"/>
                <a:gd name="connsiteY1" fmla="*/ 32358 h 44883"/>
                <a:gd name="connsiteX2" fmla="*/ 29077 w 123019"/>
                <a:gd name="connsiteY2" fmla="*/ 33252 h 44883"/>
                <a:gd name="connsiteX3" fmla="*/ 38919 w 123019"/>
                <a:gd name="connsiteY3" fmla="*/ 34594 h 44883"/>
                <a:gd name="connsiteX4" fmla="*/ 41901 w 123019"/>
                <a:gd name="connsiteY4" fmla="*/ 36086 h 44883"/>
                <a:gd name="connsiteX5" fmla="*/ 48014 w 123019"/>
                <a:gd name="connsiteY5" fmla="*/ 40261 h 44883"/>
                <a:gd name="connsiteX6" fmla="*/ 51146 w 123019"/>
                <a:gd name="connsiteY6" fmla="*/ 41901 h 44883"/>
                <a:gd name="connsiteX7" fmla="*/ 56514 w 123019"/>
                <a:gd name="connsiteY7" fmla="*/ 43243 h 44883"/>
                <a:gd name="connsiteX8" fmla="*/ 76346 w 123019"/>
                <a:gd name="connsiteY8" fmla="*/ 44883 h 44883"/>
                <a:gd name="connsiteX9" fmla="*/ 90661 w 123019"/>
                <a:gd name="connsiteY9" fmla="*/ 44883 h 44883"/>
                <a:gd name="connsiteX10" fmla="*/ 97073 w 123019"/>
                <a:gd name="connsiteY10" fmla="*/ 43541 h 44883"/>
                <a:gd name="connsiteX11" fmla="*/ 110046 w 123019"/>
                <a:gd name="connsiteY11" fmla="*/ 39664 h 44883"/>
                <a:gd name="connsiteX12" fmla="*/ 116607 w 123019"/>
                <a:gd name="connsiteY12" fmla="*/ 36831 h 44883"/>
                <a:gd name="connsiteX13" fmla="*/ 118397 w 123019"/>
                <a:gd name="connsiteY13" fmla="*/ 35340 h 44883"/>
                <a:gd name="connsiteX14" fmla="*/ 123019 w 123019"/>
                <a:gd name="connsiteY14" fmla="*/ 23709 h 44883"/>
                <a:gd name="connsiteX15" fmla="*/ 121230 w 123019"/>
                <a:gd name="connsiteY15" fmla="*/ 23411 h 44883"/>
                <a:gd name="connsiteX16" fmla="*/ 119441 w 123019"/>
                <a:gd name="connsiteY16" fmla="*/ 23709 h 44883"/>
                <a:gd name="connsiteX17" fmla="*/ 117502 w 123019"/>
                <a:gd name="connsiteY17" fmla="*/ 25648 h 44883"/>
                <a:gd name="connsiteX18" fmla="*/ 115265 w 123019"/>
                <a:gd name="connsiteY18" fmla="*/ 26841 h 44883"/>
                <a:gd name="connsiteX19" fmla="*/ 112283 w 123019"/>
                <a:gd name="connsiteY19" fmla="*/ 24902 h 44883"/>
                <a:gd name="connsiteX20" fmla="*/ 108704 w 123019"/>
                <a:gd name="connsiteY20" fmla="*/ 23262 h 44883"/>
                <a:gd name="connsiteX21" fmla="*/ 104081 w 123019"/>
                <a:gd name="connsiteY21" fmla="*/ 20279 h 44883"/>
                <a:gd name="connsiteX22" fmla="*/ 92003 w 123019"/>
                <a:gd name="connsiteY22" fmla="*/ 18788 h 44883"/>
                <a:gd name="connsiteX23" fmla="*/ 77241 w 123019"/>
                <a:gd name="connsiteY23" fmla="*/ 17894 h 44883"/>
                <a:gd name="connsiteX24" fmla="*/ 72171 w 123019"/>
                <a:gd name="connsiteY24" fmla="*/ 19683 h 44883"/>
                <a:gd name="connsiteX25" fmla="*/ 64268 w 123019"/>
                <a:gd name="connsiteY25" fmla="*/ 19236 h 44883"/>
                <a:gd name="connsiteX26" fmla="*/ 61136 w 123019"/>
                <a:gd name="connsiteY26" fmla="*/ 17297 h 44883"/>
                <a:gd name="connsiteX27" fmla="*/ 61584 w 123019"/>
                <a:gd name="connsiteY27" fmla="*/ 15210 h 44883"/>
                <a:gd name="connsiteX28" fmla="*/ 62330 w 123019"/>
                <a:gd name="connsiteY28" fmla="*/ 13718 h 44883"/>
                <a:gd name="connsiteX29" fmla="*/ 62031 w 123019"/>
                <a:gd name="connsiteY29" fmla="*/ 10885 h 44883"/>
                <a:gd name="connsiteX30" fmla="*/ 60093 w 123019"/>
                <a:gd name="connsiteY30" fmla="*/ 9394 h 44883"/>
                <a:gd name="connsiteX31" fmla="*/ 35489 w 123019"/>
                <a:gd name="connsiteY31" fmla="*/ 7903 h 44883"/>
                <a:gd name="connsiteX32" fmla="*/ 33998 w 123019"/>
                <a:gd name="connsiteY32" fmla="*/ 8052 h 44883"/>
                <a:gd name="connsiteX33" fmla="*/ 24007 w 123019"/>
                <a:gd name="connsiteY33" fmla="*/ 12227 h 44883"/>
                <a:gd name="connsiteX34" fmla="*/ 16998 w 123019"/>
                <a:gd name="connsiteY34" fmla="*/ 11780 h 44883"/>
                <a:gd name="connsiteX35" fmla="*/ 15806 w 123019"/>
                <a:gd name="connsiteY35" fmla="*/ 8500 h 44883"/>
                <a:gd name="connsiteX36" fmla="*/ 15806 w 123019"/>
                <a:gd name="connsiteY36" fmla="*/ 4026 h 44883"/>
                <a:gd name="connsiteX37" fmla="*/ 10140 w 123019"/>
                <a:gd name="connsiteY37" fmla="*/ 0 h 44883"/>
                <a:gd name="connsiteX38" fmla="*/ 7605 w 123019"/>
                <a:gd name="connsiteY38" fmla="*/ 1342 h 44883"/>
                <a:gd name="connsiteX39" fmla="*/ 5069 w 123019"/>
                <a:gd name="connsiteY39" fmla="*/ 5666 h 44883"/>
                <a:gd name="connsiteX40" fmla="*/ 2833 w 123019"/>
                <a:gd name="connsiteY40" fmla="*/ 10587 h 44883"/>
                <a:gd name="connsiteX41" fmla="*/ 895 w 123019"/>
                <a:gd name="connsiteY41" fmla="*/ 15955 h 44883"/>
                <a:gd name="connsiteX42" fmla="*/ 0 w 123019"/>
                <a:gd name="connsiteY42" fmla="*/ 21323 h 44883"/>
                <a:gd name="connsiteX43" fmla="*/ 14613 w 123019"/>
                <a:gd name="connsiteY43" fmla="*/ 26095 h 44883"/>
                <a:gd name="connsiteX44" fmla="*/ 20429 w 123019"/>
                <a:gd name="connsiteY44" fmla="*/ 28928 h 44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3019" h="44883">
                  <a:moveTo>
                    <a:pt x="20429" y="28928"/>
                  </a:moveTo>
                  <a:lnTo>
                    <a:pt x="26095" y="32358"/>
                  </a:lnTo>
                  <a:lnTo>
                    <a:pt x="29077" y="33252"/>
                  </a:lnTo>
                  <a:lnTo>
                    <a:pt x="38919" y="34594"/>
                  </a:lnTo>
                  <a:lnTo>
                    <a:pt x="41901" y="36086"/>
                  </a:lnTo>
                  <a:lnTo>
                    <a:pt x="48014" y="40261"/>
                  </a:lnTo>
                  <a:lnTo>
                    <a:pt x="51146" y="41901"/>
                  </a:lnTo>
                  <a:lnTo>
                    <a:pt x="56514" y="43243"/>
                  </a:lnTo>
                  <a:lnTo>
                    <a:pt x="76346" y="44883"/>
                  </a:lnTo>
                  <a:lnTo>
                    <a:pt x="90661" y="44883"/>
                  </a:lnTo>
                  <a:lnTo>
                    <a:pt x="97073" y="43541"/>
                  </a:lnTo>
                  <a:lnTo>
                    <a:pt x="110046" y="39664"/>
                  </a:lnTo>
                  <a:lnTo>
                    <a:pt x="116607" y="36831"/>
                  </a:lnTo>
                  <a:lnTo>
                    <a:pt x="118397" y="35340"/>
                  </a:lnTo>
                  <a:lnTo>
                    <a:pt x="123019" y="23709"/>
                  </a:lnTo>
                  <a:lnTo>
                    <a:pt x="121230" y="23411"/>
                  </a:lnTo>
                  <a:lnTo>
                    <a:pt x="119441" y="23709"/>
                  </a:lnTo>
                  <a:lnTo>
                    <a:pt x="117502" y="25648"/>
                  </a:lnTo>
                  <a:lnTo>
                    <a:pt x="115265" y="26841"/>
                  </a:lnTo>
                  <a:lnTo>
                    <a:pt x="112283" y="24902"/>
                  </a:lnTo>
                  <a:lnTo>
                    <a:pt x="108704" y="23262"/>
                  </a:lnTo>
                  <a:lnTo>
                    <a:pt x="104081" y="20279"/>
                  </a:lnTo>
                  <a:lnTo>
                    <a:pt x="92003" y="18788"/>
                  </a:lnTo>
                  <a:lnTo>
                    <a:pt x="77241" y="17894"/>
                  </a:lnTo>
                  <a:lnTo>
                    <a:pt x="72171" y="19683"/>
                  </a:lnTo>
                  <a:lnTo>
                    <a:pt x="64268" y="19236"/>
                  </a:lnTo>
                  <a:lnTo>
                    <a:pt x="61136" y="17297"/>
                  </a:lnTo>
                  <a:lnTo>
                    <a:pt x="61584" y="15210"/>
                  </a:lnTo>
                  <a:lnTo>
                    <a:pt x="62330" y="13718"/>
                  </a:lnTo>
                  <a:lnTo>
                    <a:pt x="62031" y="10885"/>
                  </a:lnTo>
                  <a:lnTo>
                    <a:pt x="60093" y="9394"/>
                  </a:lnTo>
                  <a:lnTo>
                    <a:pt x="35489" y="7903"/>
                  </a:lnTo>
                  <a:lnTo>
                    <a:pt x="33998" y="8052"/>
                  </a:lnTo>
                  <a:lnTo>
                    <a:pt x="24007" y="12227"/>
                  </a:lnTo>
                  <a:lnTo>
                    <a:pt x="16998" y="11780"/>
                  </a:lnTo>
                  <a:lnTo>
                    <a:pt x="15806" y="8500"/>
                  </a:lnTo>
                  <a:lnTo>
                    <a:pt x="15806" y="4026"/>
                  </a:lnTo>
                  <a:lnTo>
                    <a:pt x="10140" y="0"/>
                  </a:lnTo>
                  <a:lnTo>
                    <a:pt x="7605" y="1342"/>
                  </a:lnTo>
                  <a:lnTo>
                    <a:pt x="5069" y="5666"/>
                  </a:lnTo>
                  <a:lnTo>
                    <a:pt x="2833" y="10587"/>
                  </a:lnTo>
                  <a:lnTo>
                    <a:pt x="895" y="15955"/>
                  </a:lnTo>
                  <a:lnTo>
                    <a:pt x="0" y="21323"/>
                  </a:lnTo>
                  <a:lnTo>
                    <a:pt x="14613" y="26095"/>
                  </a:lnTo>
                  <a:lnTo>
                    <a:pt x="20429" y="2892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2" name="imgRussia28">
              <a:extLst>
                <a:ext uri="{FF2B5EF4-FFF2-40B4-BE49-F238E27FC236}">
                  <a16:creationId xmlns:a16="http://schemas.microsoft.com/office/drawing/2014/main" id="{FC7E6660-8E61-1D8C-1DF8-B67FCBE21D08}"/>
                </a:ext>
              </a:extLst>
            </p:cNvPr>
            <p:cNvSpPr/>
            <p:nvPr/>
          </p:nvSpPr>
          <p:spPr>
            <a:xfrm>
              <a:off x="9907657" y="1817493"/>
              <a:ext cx="26542" cy="7753"/>
            </a:xfrm>
            <a:custGeom>
              <a:avLst/>
              <a:gdLst>
                <a:gd name="connsiteX0" fmla="*/ 21174 w 26542"/>
                <a:gd name="connsiteY0" fmla="*/ 6114 h 7753"/>
                <a:gd name="connsiteX1" fmla="*/ 22815 w 26542"/>
                <a:gd name="connsiteY1" fmla="*/ 2088 h 7753"/>
                <a:gd name="connsiteX2" fmla="*/ 26543 w 26542"/>
                <a:gd name="connsiteY2" fmla="*/ 0 h 7753"/>
                <a:gd name="connsiteX3" fmla="*/ 8500 w 26542"/>
                <a:gd name="connsiteY3" fmla="*/ 2088 h 7753"/>
                <a:gd name="connsiteX4" fmla="*/ 1342 w 26542"/>
                <a:gd name="connsiteY4" fmla="*/ 6114 h 7753"/>
                <a:gd name="connsiteX5" fmla="*/ 0 w 26542"/>
                <a:gd name="connsiteY5" fmla="*/ 7754 h 7753"/>
                <a:gd name="connsiteX6" fmla="*/ 19832 w 26542"/>
                <a:gd name="connsiteY6" fmla="*/ 7008 h 7753"/>
                <a:gd name="connsiteX7" fmla="*/ 21174 w 26542"/>
                <a:gd name="connsiteY7" fmla="*/ 6114 h 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42" h="7753">
                  <a:moveTo>
                    <a:pt x="21174" y="6114"/>
                  </a:moveTo>
                  <a:lnTo>
                    <a:pt x="22815" y="2088"/>
                  </a:lnTo>
                  <a:lnTo>
                    <a:pt x="26543" y="0"/>
                  </a:lnTo>
                  <a:lnTo>
                    <a:pt x="8500" y="2088"/>
                  </a:lnTo>
                  <a:lnTo>
                    <a:pt x="1342" y="6114"/>
                  </a:lnTo>
                  <a:lnTo>
                    <a:pt x="0" y="7754"/>
                  </a:lnTo>
                  <a:lnTo>
                    <a:pt x="19832" y="7008"/>
                  </a:lnTo>
                  <a:lnTo>
                    <a:pt x="21174" y="611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3" name="imgRussia29">
              <a:extLst>
                <a:ext uri="{FF2B5EF4-FFF2-40B4-BE49-F238E27FC236}">
                  <a16:creationId xmlns:a16="http://schemas.microsoft.com/office/drawing/2014/main" id="{A843AC19-4CCF-79E4-879E-107FB8197D4C}"/>
                </a:ext>
              </a:extLst>
            </p:cNvPr>
            <p:cNvSpPr/>
            <p:nvPr/>
          </p:nvSpPr>
          <p:spPr>
            <a:xfrm>
              <a:off x="10017107" y="1851043"/>
              <a:ext cx="8647" cy="6262"/>
            </a:xfrm>
            <a:custGeom>
              <a:avLst/>
              <a:gdLst>
                <a:gd name="connsiteX0" fmla="*/ 8648 w 8647"/>
                <a:gd name="connsiteY0" fmla="*/ 4175 h 6262"/>
                <a:gd name="connsiteX1" fmla="*/ 8052 w 8647"/>
                <a:gd name="connsiteY1" fmla="*/ 1789 h 6262"/>
                <a:gd name="connsiteX2" fmla="*/ 7306 w 8647"/>
                <a:gd name="connsiteY2" fmla="*/ 596 h 6262"/>
                <a:gd name="connsiteX3" fmla="*/ 6412 w 8647"/>
                <a:gd name="connsiteY3" fmla="*/ 0 h 6262"/>
                <a:gd name="connsiteX4" fmla="*/ 2236 w 8647"/>
                <a:gd name="connsiteY4" fmla="*/ 1193 h 6262"/>
                <a:gd name="connsiteX5" fmla="*/ 0 w 8647"/>
                <a:gd name="connsiteY5" fmla="*/ 2982 h 6262"/>
                <a:gd name="connsiteX6" fmla="*/ 5964 w 8647"/>
                <a:gd name="connsiteY6" fmla="*/ 6263 h 6262"/>
                <a:gd name="connsiteX7" fmla="*/ 8648 w 8647"/>
                <a:gd name="connsiteY7" fmla="*/ 4175 h 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47" h="6262">
                  <a:moveTo>
                    <a:pt x="8648" y="4175"/>
                  </a:moveTo>
                  <a:lnTo>
                    <a:pt x="8052" y="1789"/>
                  </a:lnTo>
                  <a:lnTo>
                    <a:pt x="7306" y="596"/>
                  </a:lnTo>
                  <a:lnTo>
                    <a:pt x="6412" y="0"/>
                  </a:lnTo>
                  <a:lnTo>
                    <a:pt x="2236" y="1193"/>
                  </a:lnTo>
                  <a:lnTo>
                    <a:pt x="0" y="2982"/>
                  </a:lnTo>
                  <a:lnTo>
                    <a:pt x="5964" y="6263"/>
                  </a:lnTo>
                  <a:lnTo>
                    <a:pt x="8648" y="417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4" name="imgRussia30">
              <a:extLst>
                <a:ext uri="{FF2B5EF4-FFF2-40B4-BE49-F238E27FC236}">
                  <a16:creationId xmlns:a16="http://schemas.microsoft.com/office/drawing/2014/main" id="{5B228949-ECD3-2C6A-F7CF-77855EF120D0}"/>
                </a:ext>
              </a:extLst>
            </p:cNvPr>
            <p:cNvSpPr/>
            <p:nvPr/>
          </p:nvSpPr>
          <p:spPr>
            <a:xfrm>
              <a:off x="7507664" y="1552218"/>
              <a:ext cx="45181" cy="22814"/>
            </a:xfrm>
            <a:custGeom>
              <a:avLst/>
              <a:gdLst>
                <a:gd name="connsiteX0" fmla="*/ 25796 w 45181"/>
                <a:gd name="connsiteY0" fmla="*/ 1491 h 22814"/>
                <a:gd name="connsiteX1" fmla="*/ 23411 w 45181"/>
                <a:gd name="connsiteY1" fmla="*/ 149 h 22814"/>
                <a:gd name="connsiteX2" fmla="*/ 22069 w 45181"/>
                <a:gd name="connsiteY2" fmla="*/ 0 h 22814"/>
                <a:gd name="connsiteX3" fmla="*/ 11631 w 45181"/>
                <a:gd name="connsiteY3" fmla="*/ 5517 h 22814"/>
                <a:gd name="connsiteX4" fmla="*/ 5219 w 45181"/>
                <a:gd name="connsiteY4" fmla="*/ 4623 h 22814"/>
                <a:gd name="connsiteX5" fmla="*/ 0 w 45181"/>
                <a:gd name="connsiteY5" fmla="*/ 6561 h 22814"/>
                <a:gd name="connsiteX6" fmla="*/ 5070 w 45181"/>
                <a:gd name="connsiteY6" fmla="*/ 13122 h 22814"/>
                <a:gd name="connsiteX7" fmla="*/ 14166 w 45181"/>
                <a:gd name="connsiteY7" fmla="*/ 14762 h 22814"/>
                <a:gd name="connsiteX8" fmla="*/ 19087 w 45181"/>
                <a:gd name="connsiteY8" fmla="*/ 21025 h 22814"/>
                <a:gd name="connsiteX9" fmla="*/ 28182 w 45181"/>
                <a:gd name="connsiteY9" fmla="*/ 22814 h 22814"/>
                <a:gd name="connsiteX10" fmla="*/ 37577 w 45181"/>
                <a:gd name="connsiteY10" fmla="*/ 22665 h 22814"/>
                <a:gd name="connsiteX11" fmla="*/ 43392 w 45181"/>
                <a:gd name="connsiteY11" fmla="*/ 21920 h 22814"/>
                <a:gd name="connsiteX12" fmla="*/ 45182 w 45181"/>
                <a:gd name="connsiteY12" fmla="*/ 18490 h 22814"/>
                <a:gd name="connsiteX13" fmla="*/ 44436 w 45181"/>
                <a:gd name="connsiteY13" fmla="*/ 14315 h 22814"/>
                <a:gd name="connsiteX14" fmla="*/ 42199 w 45181"/>
                <a:gd name="connsiteY14" fmla="*/ 11929 h 22814"/>
                <a:gd name="connsiteX15" fmla="*/ 40708 w 45181"/>
                <a:gd name="connsiteY15" fmla="*/ 8201 h 22814"/>
                <a:gd name="connsiteX16" fmla="*/ 37129 w 45181"/>
                <a:gd name="connsiteY16" fmla="*/ 4921 h 22814"/>
                <a:gd name="connsiteX17" fmla="*/ 34147 w 45181"/>
                <a:gd name="connsiteY17" fmla="*/ 3579 h 22814"/>
                <a:gd name="connsiteX18" fmla="*/ 25796 w 45181"/>
                <a:gd name="connsiteY18" fmla="*/ 1491 h 2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181" h="22814">
                  <a:moveTo>
                    <a:pt x="25796" y="1491"/>
                  </a:moveTo>
                  <a:lnTo>
                    <a:pt x="23411" y="149"/>
                  </a:lnTo>
                  <a:lnTo>
                    <a:pt x="22069" y="0"/>
                  </a:lnTo>
                  <a:lnTo>
                    <a:pt x="11631" y="5517"/>
                  </a:lnTo>
                  <a:lnTo>
                    <a:pt x="5219" y="4623"/>
                  </a:lnTo>
                  <a:lnTo>
                    <a:pt x="0" y="6561"/>
                  </a:lnTo>
                  <a:lnTo>
                    <a:pt x="5070" y="13122"/>
                  </a:lnTo>
                  <a:lnTo>
                    <a:pt x="14166" y="14762"/>
                  </a:lnTo>
                  <a:lnTo>
                    <a:pt x="19087" y="21025"/>
                  </a:lnTo>
                  <a:lnTo>
                    <a:pt x="28182" y="22814"/>
                  </a:lnTo>
                  <a:lnTo>
                    <a:pt x="37577" y="22665"/>
                  </a:lnTo>
                  <a:lnTo>
                    <a:pt x="43392" y="21920"/>
                  </a:lnTo>
                  <a:lnTo>
                    <a:pt x="45182" y="18490"/>
                  </a:lnTo>
                  <a:lnTo>
                    <a:pt x="44436" y="14315"/>
                  </a:lnTo>
                  <a:lnTo>
                    <a:pt x="42199" y="11929"/>
                  </a:lnTo>
                  <a:lnTo>
                    <a:pt x="40708" y="8201"/>
                  </a:lnTo>
                  <a:lnTo>
                    <a:pt x="37129" y="4921"/>
                  </a:lnTo>
                  <a:lnTo>
                    <a:pt x="34147" y="3579"/>
                  </a:lnTo>
                  <a:lnTo>
                    <a:pt x="25796" y="149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5" name="imgRussia31">
              <a:extLst>
                <a:ext uri="{FF2B5EF4-FFF2-40B4-BE49-F238E27FC236}">
                  <a16:creationId xmlns:a16="http://schemas.microsoft.com/office/drawing/2014/main" id="{1C964CA3-BD0C-F6F3-73C8-7B8AAC82A7AA}"/>
                </a:ext>
              </a:extLst>
            </p:cNvPr>
            <p:cNvSpPr/>
            <p:nvPr/>
          </p:nvSpPr>
          <p:spPr>
            <a:xfrm>
              <a:off x="9689205" y="1957660"/>
              <a:ext cx="26243" cy="19235"/>
            </a:xfrm>
            <a:custGeom>
              <a:avLst/>
              <a:gdLst>
                <a:gd name="connsiteX0" fmla="*/ 8201 w 26243"/>
                <a:gd name="connsiteY0" fmla="*/ 18938 h 19235"/>
                <a:gd name="connsiteX1" fmla="*/ 10736 w 26243"/>
                <a:gd name="connsiteY1" fmla="*/ 19236 h 19235"/>
                <a:gd name="connsiteX2" fmla="*/ 24007 w 26243"/>
                <a:gd name="connsiteY2" fmla="*/ 14762 h 19235"/>
                <a:gd name="connsiteX3" fmla="*/ 24902 w 26243"/>
                <a:gd name="connsiteY3" fmla="*/ 12078 h 19235"/>
                <a:gd name="connsiteX4" fmla="*/ 26243 w 26243"/>
                <a:gd name="connsiteY4" fmla="*/ 5666 h 19235"/>
                <a:gd name="connsiteX5" fmla="*/ 25796 w 26243"/>
                <a:gd name="connsiteY5" fmla="*/ 3430 h 19235"/>
                <a:gd name="connsiteX6" fmla="*/ 24753 w 26243"/>
                <a:gd name="connsiteY6" fmla="*/ 1640 h 19235"/>
                <a:gd name="connsiteX7" fmla="*/ 22218 w 26243"/>
                <a:gd name="connsiteY7" fmla="*/ 447 h 19235"/>
                <a:gd name="connsiteX8" fmla="*/ 19682 w 26243"/>
                <a:gd name="connsiteY8" fmla="*/ 0 h 19235"/>
                <a:gd name="connsiteX9" fmla="*/ 8052 w 26243"/>
                <a:gd name="connsiteY9" fmla="*/ 447 h 19235"/>
                <a:gd name="connsiteX10" fmla="*/ 5219 w 26243"/>
                <a:gd name="connsiteY10" fmla="*/ 895 h 19235"/>
                <a:gd name="connsiteX11" fmla="*/ 2535 w 26243"/>
                <a:gd name="connsiteY11" fmla="*/ 2088 h 19235"/>
                <a:gd name="connsiteX12" fmla="*/ 0 w 26243"/>
                <a:gd name="connsiteY12" fmla="*/ 4921 h 19235"/>
                <a:gd name="connsiteX13" fmla="*/ 2236 w 26243"/>
                <a:gd name="connsiteY13" fmla="*/ 14613 h 19235"/>
                <a:gd name="connsiteX14" fmla="*/ 8201 w 26243"/>
                <a:gd name="connsiteY14" fmla="*/ 18938 h 19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243" h="19235">
                  <a:moveTo>
                    <a:pt x="8201" y="18938"/>
                  </a:moveTo>
                  <a:lnTo>
                    <a:pt x="10736" y="19236"/>
                  </a:lnTo>
                  <a:lnTo>
                    <a:pt x="24007" y="14762"/>
                  </a:lnTo>
                  <a:lnTo>
                    <a:pt x="24902" y="12078"/>
                  </a:lnTo>
                  <a:lnTo>
                    <a:pt x="26243" y="5666"/>
                  </a:lnTo>
                  <a:lnTo>
                    <a:pt x="25796" y="3430"/>
                  </a:lnTo>
                  <a:lnTo>
                    <a:pt x="24753" y="1640"/>
                  </a:lnTo>
                  <a:lnTo>
                    <a:pt x="22218" y="447"/>
                  </a:lnTo>
                  <a:lnTo>
                    <a:pt x="19682" y="0"/>
                  </a:lnTo>
                  <a:lnTo>
                    <a:pt x="8052" y="447"/>
                  </a:lnTo>
                  <a:lnTo>
                    <a:pt x="5219" y="895"/>
                  </a:lnTo>
                  <a:lnTo>
                    <a:pt x="2535" y="2088"/>
                  </a:lnTo>
                  <a:lnTo>
                    <a:pt x="0" y="4921"/>
                  </a:lnTo>
                  <a:lnTo>
                    <a:pt x="2236" y="14613"/>
                  </a:lnTo>
                  <a:lnTo>
                    <a:pt x="8201" y="1893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6" name="imgRussia32">
              <a:extLst>
                <a:ext uri="{FF2B5EF4-FFF2-40B4-BE49-F238E27FC236}">
                  <a16:creationId xmlns:a16="http://schemas.microsoft.com/office/drawing/2014/main" id="{C515E44A-2F35-3873-827C-ED455C7E1795}"/>
                </a:ext>
              </a:extLst>
            </p:cNvPr>
            <p:cNvSpPr/>
            <p:nvPr/>
          </p:nvSpPr>
          <p:spPr>
            <a:xfrm>
              <a:off x="9609279" y="2098722"/>
              <a:ext cx="23560" cy="8350"/>
            </a:xfrm>
            <a:custGeom>
              <a:avLst/>
              <a:gdLst>
                <a:gd name="connsiteX0" fmla="*/ 19832 w 23560"/>
                <a:gd name="connsiteY0" fmla="*/ 0 h 8350"/>
                <a:gd name="connsiteX1" fmla="*/ 5816 w 23560"/>
                <a:gd name="connsiteY1" fmla="*/ 447 h 8350"/>
                <a:gd name="connsiteX2" fmla="*/ 2833 w 23560"/>
                <a:gd name="connsiteY2" fmla="*/ 1640 h 8350"/>
                <a:gd name="connsiteX3" fmla="*/ 1789 w 23560"/>
                <a:gd name="connsiteY3" fmla="*/ 1640 h 8350"/>
                <a:gd name="connsiteX4" fmla="*/ 448 w 23560"/>
                <a:gd name="connsiteY4" fmla="*/ 2386 h 8350"/>
                <a:gd name="connsiteX5" fmla="*/ 0 w 23560"/>
                <a:gd name="connsiteY5" fmla="*/ 2982 h 8350"/>
                <a:gd name="connsiteX6" fmla="*/ 448 w 23560"/>
                <a:gd name="connsiteY6" fmla="*/ 4473 h 8350"/>
                <a:gd name="connsiteX7" fmla="*/ 5369 w 23560"/>
                <a:gd name="connsiteY7" fmla="*/ 6710 h 8350"/>
                <a:gd name="connsiteX8" fmla="*/ 7456 w 23560"/>
                <a:gd name="connsiteY8" fmla="*/ 6561 h 8350"/>
                <a:gd name="connsiteX9" fmla="*/ 8947 w 23560"/>
                <a:gd name="connsiteY9" fmla="*/ 5666 h 8350"/>
                <a:gd name="connsiteX10" fmla="*/ 10438 w 23560"/>
                <a:gd name="connsiteY10" fmla="*/ 5368 h 8350"/>
                <a:gd name="connsiteX11" fmla="*/ 11781 w 23560"/>
                <a:gd name="connsiteY11" fmla="*/ 5815 h 8350"/>
                <a:gd name="connsiteX12" fmla="*/ 14465 w 23560"/>
                <a:gd name="connsiteY12" fmla="*/ 7903 h 8350"/>
                <a:gd name="connsiteX13" fmla="*/ 17148 w 23560"/>
                <a:gd name="connsiteY13" fmla="*/ 8350 h 8350"/>
                <a:gd name="connsiteX14" fmla="*/ 23560 w 23560"/>
                <a:gd name="connsiteY14" fmla="*/ 4175 h 8350"/>
                <a:gd name="connsiteX15" fmla="*/ 22964 w 23560"/>
                <a:gd name="connsiteY15" fmla="*/ 2386 h 8350"/>
                <a:gd name="connsiteX16" fmla="*/ 20876 w 23560"/>
                <a:gd name="connsiteY16" fmla="*/ 298 h 8350"/>
                <a:gd name="connsiteX17" fmla="*/ 19832 w 23560"/>
                <a:gd name="connsiteY17" fmla="*/ 0 h 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560" h="8350">
                  <a:moveTo>
                    <a:pt x="19832" y="0"/>
                  </a:moveTo>
                  <a:lnTo>
                    <a:pt x="5816" y="447"/>
                  </a:lnTo>
                  <a:lnTo>
                    <a:pt x="2833" y="1640"/>
                  </a:lnTo>
                  <a:lnTo>
                    <a:pt x="1789" y="1640"/>
                  </a:lnTo>
                  <a:lnTo>
                    <a:pt x="448" y="2386"/>
                  </a:lnTo>
                  <a:lnTo>
                    <a:pt x="0" y="2982"/>
                  </a:lnTo>
                  <a:lnTo>
                    <a:pt x="448" y="4473"/>
                  </a:lnTo>
                  <a:lnTo>
                    <a:pt x="5369" y="6710"/>
                  </a:lnTo>
                  <a:lnTo>
                    <a:pt x="7456" y="6561"/>
                  </a:lnTo>
                  <a:lnTo>
                    <a:pt x="8947" y="5666"/>
                  </a:lnTo>
                  <a:lnTo>
                    <a:pt x="10438" y="5368"/>
                  </a:lnTo>
                  <a:lnTo>
                    <a:pt x="11781" y="5815"/>
                  </a:lnTo>
                  <a:lnTo>
                    <a:pt x="14465" y="7903"/>
                  </a:lnTo>
                  <a:lnTo>
                    <a:pt x="17148" y="8350"/>
                  </a:lnTo>
                  <a:lnTo>
                    <a:pt x="23560" y="4175"/>
                  </a:lnTo>
                  <a:lnTo>
                    <a:pt x="22964" y="2386"/>
                  </a:lnTo>
                  <a:lnTo>
                    <a:pt x="20876" y="298"/>
                  </a:lnTo>
                  <a:lnTo>
                    <a:pt x="19832"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7" name="imgRussia33">
              <a:extLst>
                <a:ext uri="{FF2B5EF4-FFF2-40B4-BE49-F238E27FC236}">
                  <a16:creationId xmlns:a16="http://schemas.microsoft.com/office/drawing/2014/main" id="{BDEB990D-7C2F-983E-C94E-72727DBFE44D}"/>
                </a:ext>
              </a:extLst>
            </p:cNvPr>
            <p:cNvSpPr/>
            <p:nvPr/>
          </p:nvSpPr>
          <p:spPr>
            <a:xfrm>
              <a:off x="10224524" y="2131825"/>
              <a:ext cx="7306" cy="6411"/>
            </a:xfrm>
            <a:custGeom>
              <a:avLst/>
              <a:gdLst>
                <a:gd name="connsiteX0" fmla="*/ 5666 w 7306"/>
                <a:gd name="connsiteY0" fmla="*/ 6412 h 6411"/>
                <a:gd name="connsiteX1" fmla="*/ 7306 w 7306"/>
                <a:gd name="connsiteY1" fmla="*/ 5666 h 6411"/>
                <a:gd name="connsiteX2" fmla="*/ 5368 w 7306"/>
                <a:gd name="connsiteY2" fmla="*/ 2535 h 6411"/>
                <a:gd name="connsiteX3" fmla="*/ 3281 w 7306"/>
                <a:gd name="connsiteY3" fmla="*/ 596 h 6411"/>
                <a:gd name="connsiteX4" fmla="*/ 299 w 7306"/>
                <a:gd name="connsiteY4" fmla="*/ 0 h 6411"/>
                <a:gd name="connsiteX5" fmla="*/ 0 w 7306"/>
                <a:gd name="connsiteY5" fmla="*/ 596 h 6411"/>
                <a:gd name="connsiteX6" fmla="*/ 0 w 7306"/>
                <a:gd name="connsiteY6" fmla="*/ 4175 h 6411"/>
                <a:gd name="connsiteX7" fmla="*/ 1789 w 7306"/>
                <a:gd name="connsiteY7" fmla="*/ 5815 h 6411"/>
                <a:gd name="connsiteX8" fmla="*/ 5666 w 7306"/>
                <a:gd name="connsiteY8" fmla="*/ 6412 h 6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6" h="6411">
                  <a:moveTo>
                    <a:pt x="5666" y="6412"/>
                  </a:moveTo>
                  <a:lnTo>
                    <a:pt x="7306" y="5666"/>
                  </a:lnTo>
                  <a:lnTo>
                    <a:pt x="5368" y="2535"/>
                  </a:lnTo>
                  <a:lnTo>
                    <a:pt x="3281" y="596"/>
                  </a:lnTo>
                  <a:lnTo>
                    <a:pt x="299" y="0"/>
                  </a:lnTo>
                  <a:lnTo>
                    <a:pt x="0" y="596"/>
                  </a:lnTo>
                  <a:lnTo>
                    <a:pt x="0" y="4175"/>
                  </a:lnTo>
                  <a:lnTo>
                    <a:pt x="1789" y="5815"/>
                  </a:lnTo>
                  <a:lnTo>
                    <a:pt x="5666" y="641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8" name="imgRussia34">
              <a:extLst>
                <a:ext uri="{FF2B5EF4-FFF2-40B4-BE49-F238E27FC236}">
                  <a16:creationId xmlns:a16="http://schemas.microsoft.com/office/drawing/2014/main" id="{68C52C20-DCAD-6240-978E-83ED4509AC00}"/>
                </a:ext>
              </a:extLst>
            </p:cNvPr>
            <p:cNvSpPr/>
            <p:nvPr/>
          </p:nvSpPr>
          <p:spPr>
            <a:xfrm>
              <a:off x="10241524" y="2195944"/>
              <a:ext cx="14016" cy="35936"/>
            </a:xfrm>
            <a:custGeom>
              <a:avLst/>
              <a:gdLst>
                <a:gd name="connsiteX0" fmla="*/ 1044 w 14016"/>
                <a:gd name="connsiteY0" fmla="*/ 21622 h 35936"/>
                <a:gd name="connsiteX1" fmla="*/ 1342 w 14016"/>
                <a:gd name="connsiteY1" fmla="*/ 25797 h 35936"/>
                <a:gd name="connsiteX2" fmla="*/ 2535 w 14016"/>
                <a:gd name="connsiteY2" fmla="*/ 27139 h 35936"/>
                <a:gd name="connsiteX3" fmla="*/ 7306 w 14016"/>
                <a:gd name="connsiteY3" fmla="*/ 28928 h 35936"/>
                <a:gd name="connsiteX4" fmla="*/ 9841 w 14016"/>
                <a:gd name="connsiteY4" fmla="*/ 31314 h 35936"/>
                <a:gd name="connsiteX5" fmla="*/ 9841 w 14016"/>
                <a:gd name="connsiteY5" fmla="*/ 32805 h 35936"/>
                <a:gd name="connsiteX6" fmla="*/ 8946 w 14016"/>
                <a:gd name="connsiteY6" fmla="*/ 35937 h 35936"/>
                <a:gd name="connsiteX7" fmla="*/ 10140 w 14016"/>
                <a:gd name="connsiteY7" fmla="*/ 35937 h 35936"/>
                <a:gd name="connsiteX8" fmla="*/ 11184 w 14016"/>
                <a:gd name="connsiteY8" fmla="*/ 34594 h 35936"/>
                <a:gd name="connsiteX9" fmla="*/ 11333 w 14016"/>
                <a:gd name="connsiteY9" fmla="*/ 32656 h 35936"/>
                <a:gd name="connsiteX10" fmla="*/ 10736 w 14016"/>
                <a:gd name="connsiteY10" fmla="*/ 30270 h 35936"/>
                <a:gd name="connsiteX11" fmla="*/ 8201 w 14016"/>
                <a:gd name="connsiteY11" fmla="*/ 25946 h 35936"/>
                <a:gd name="connsiteX12" fmla="*/ 7754 w 14016"/>
                <a:gd name="connsiteY12" fmla="*/ 21771 h 35936"/>
                <a:gd name="connsiteX13" fmla="*/ 7605 w 14016"/>
                <a:gd name="connsiteY13" fmla="*/ 16999 h 35936"/>
                <a:gd name="connsiteX14" fmla="*/ 7008 w 14016"/>
                <a:gd name="connsiteY14" fmla="*/ 13271 h 35936"/>
                <a:gd name="connsiteX15" fmla="*/ 7605 w 14016"/>
                <a:gd name="connsiteY15" fmla="*/ 11034 h 35936"/>
                <a:gd name="connsiteX16" fmla="*/ 11929 w 14016"/>
                <a:gd name="connsiteY16" fmla="*/ 9991 h 35936"/>
                <a:gd name="connsiteX17" fmla="*/ 13868 w 14016"/>
                <a:gd name="connsiteY17" fmla="*/ 6859 h 35936"/>
                <a:gd name="connsiteX18" fmla="*/ 14017 w 14016"/>
                <a:gd name="connsiteY18" fmla="*/ 2386 h 35936"/>
                <a:gd name="connsiteX19" fmla="*/ 11482 w 14016"/>
                <a:gd name="connsiteY19" fmla="*/ 298 h 35936"/>
                <a:gd name="connsiteX20" fmla="*/ 11034 w 14016"/>
                <a:gd name="connsiteY20" fmla="*/ 0 h 35936"/>
                <a:gd name="connsiteX21" fmla="*/ 8500 w 14016"/>
                <a:gd name="connsiteY21" fmla="*/ 2237 h 35936"/>
                <a:gd name="connsiteX22" fmla="*/ 6263 w 14016"/>
                <a:gd name="connsiteY22" fmla="*/ 4921 h 35936"/>
                <a:gd name="connsiteX23" fmla="*/ 745 w 14016"/>
                <a:gd name="connsiteY23" fmla="*/ 8350 h 35936"/>
                <a:gd name="connsiteX24" fmla="*/ 0 w 14016"/>
                <a:gd name="connsiteY24" fmla="*/ 11482 h 35936"/>
                <a:gd name="connsiteX25" fmla="*/ 2088 w 14016"/>
                <a:gd name="connsiteY25" fmla="*/ 14911 h 35936"/>
                <a:gd name="connsiteX26" fmla="*/ 1044 w 14016"/>
                <a:gd name="connsiteY26" fmla="*/ 21622 h 3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16" h="35936">
                  <a:moveTo>
                    <a:pt x="1044" y="21622"/>
                  </a:moveTo>
                  <a:lnTo>
                    <a:pt x="1342" y="25797"/>
                  </a:lnTo>
                  <a:lnTo>
                    <a:pt x="2535" y="27139"/>
                  </a:lnTo>
                  <a:lnTo>
                    <a:pt x="7306" y="28928"/>
                  </a:lnTo>
                  <a:lnTo>
                    <a:pt x="9841" y="31314"/>
                  </a:lnTo>
                  <a:lnTo>
                    <a:pt x="9841" y="32805"/>
                  </a:lnTo>
                  <a:lnTo>
                    <a:pt x="8946" y="35937"/>
                  </a:lnTo>
                  <a:lnTo>
                    <a:pt x="10140" y="35937"/>
                  </a:lnTo>
                  <a:lnTo>
                    <a:pt x="11184" y="34594"/>
                  </a:lnTo>
                  <a:lnTo>
                    <a:pt x="11333" y="32656"/>
                  </a:lnTo>
                  <a:lnTo>
                    <a:pt x="10736" y="30270"/>
                  </a:lnTo>
                  <a:lnTo>
                    <a:pt x="8201" y="25946"/>
                  </a:lnTo>
                  <a:lnTo>
                    <a:pt x="7754" y="21771"/>
                  </a:lnTo>
                  <a:lnTo>
                    <a:pt x="7605" y="16999"/>
                  </a:lnTo>
                  <a:lnTo>
                    <a:pt x="7008" y="13271"/>
                  </a:lnTo>
                  <a:lnTo>
                    <a:pt x="7605" y="11034"/>
                  </a:lnTo>
                  <a:lnTo>
                    <a:pt x="11929" y="9991"/>
                  </a:lnTo>
                  <a:lnTo>
                    <a:pt x="13868" y="6859"/>
                  </a:lnTo>
                  <a:lnTo>
                    <a:pt x="14017" y="2386"/>
                  </a:lnTo>
                  <a:lnTo>
                    <a:pt x="11482" y="298"/>
                  </a:lnTo>
                  <a:lnTo>
                    <a:pt x="11034" y="0"/>
                  </a:lnTo>
                  <a:lnTo>
                    <a:pt x="8500" y="2237"/>
                  </a:lnTo>
                  <a:lnTo>
                    <a:pt x="6263" y="4921"/>
                  </a:lnTo>
                  <a:lnTo>
                    <a:pt x="745" y="8350"/>
                  </a:lnTo>
                  <a:lnTo>
                    <a:pt x="0" y="11482"/>
                  </a:lnTo>
                  <a:lnTo>
                    <a:pt x="2088" y="14911"/>
                  </a:lnTo>
                  <a:lnTo>
                    <a:pt x="1044" y="2162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89" name="imgRussia35">
              <a:extLst>
                <a:ext uri="{FF2B5EF4-FFF2-40B4-BE49-F238E27FC236}">
                  <a16:creationId xmlns:a16="http://schemas.microsoft.com/office/drawing/2014/main" id="{4EF4270E-D72F-E97A-F6F6-9AB9770FF5C3}"/>
                </a:ext>
              </a:extLst>
            </p:cNvPr>
            <p:cNvSpPr/>
            <p:nvPr/>
          </p:nvSpPr>
          <p:spPr>
            <a:xfrm>
              <a:off x="10417926" y="2177603"/>
              <a:ext cx="43391" cy="21770"/>
            </a:xfrm>
            <a:custGeom>
              <a:avLst/>
              <a:gdLst>
                <a:gd name="connsiteX0" fmla="*/ 5368 w 43391"/>
                <a:gd name="connsiteY0" fmla="*/ 11780 h 21770"/>
                <a:gd name="connsiteX1" fmla="*/ 9394 w 43391"/>
                <a:gd name="connsiteY1" fmla="*/ 14762 h 21770"/>
                <a:gd name="connsiteX2" fmla="*/ 14762 w 43391"/>
                <a:gd name="connsiteY2" fmla="*/ 17148 h 21770"/>
                <a:gd name="connsiteX3" fmla="*/ 29674 w 43391"/>
                <a:gd name="connsiteY3" fmla="*/ 21771 h 21770"/>
                <a:gd name="connsiteX4" fmla="*/ 37279 w 43391"/>
                <a:gd name="connsiteY4" fmla="*/ 21323 h 21770"/>
                <a:gd name="connsiteX5" fmla="*/ 38322 w 43391"/>
                <a:gd name="connsiteY5" fmla="*/ 20280 h 21770"/>
                <a:gd name="connsiteX6" fmla="*/ 38919 w 43391"/>
                <a:gd name="connsiteY6" fmla="*/ 18938 h 21770"/>
                <a:gd name="connsiteX7" fmla="*/ 39813 w 43391"/>
                <a:gd name="connsiteY7" fmla="*/ 13719 h 21770"/>
                <a:gd name="connsiteX8" fmla="*/ 40708 w 43391"/>
                <a:gd name="connsiteY8" fmla="*/ 12078 h 21770"/>
                <a:gd name="connsiteX9" fmla="*/ 42945 w 43391"/>
                <a:gd name="connsiteY9" fmla="*/ 11482 h 21770"/>
                <a:gd name="connsiteX10" fmla="*/ 43392 w 43391"/>
                <a:gd name="connsiteY10" fmla="*/ 8947 h 21770"/>
                <a:gd name="connsiteX11" fmla="*/ 42945 w 43391"/>
                <a:gd name="connsiteY11" fmla="*/ 7754 h 21770"/>
                <a:gd name="connsiteX12" fmla="*/ 41752 w 43391"/>
                <a:gd name="connsiteY12" fmla="*/ 6412 h 21770"/>
                <a:gd name="connsiteX13" fmla="*/ 15061 w 43391"/>
                <a:gd name="connsiteY13" fmla="*/ 0 h 21770"/>
                <a:gd name="connsiteX14" fmla="*/ 10736 w 43391"/>
                <a:gd name="connsiteY14" fmla="*/ 298 h 21770"/>
                <a:gd name="connsiteX15" fmla="*/ 7157 w 43391"/>
                <a:gd name="connsiteY15" fmla="*/ 1939 h 21770"/>
                <a:gd name="connsiteX16" fmla="*/ 2087 w 43391"/>
                <a:gd name="connsiteY16" fmla="*/ 5517 h 21770"/>
                <a:gd name="connsiteX17" fmla="*/ 745 w 43391"/>
                <a:gd name="connsiteY17" fmla="*/ 7008 h 21770"/>
                <a:gd name="connsiteX18" fmla="*/ 0 w 43391"/>
                <a:gd name="connsiteY18" fmla="*/ 8798 h 21770"/>
                <a:gd name="connsiteX19" fmla="*/ 895 w 43391"/>
                <a:gd name="connsiteY19" fmla="*/ 9543 h 21770"/>
                <a:gd name="connsiteX20" fmla="*/ 5368 w 43391"/>
                <a:gd name="connsiteY20" fmla="*/ 11780 h 21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391" h="21770">
                  <a:moveTo>
                    <a:pt x="5368" y="11780"/>
                  </a:moveTo>
                  <a:lnTo>
                    <a:pt x="9394" y="14762"/>
                  </a:lnTo>
                  <a:lnTo>
                    <a:pt x="14762" y="17148"/>
                  </a:lnTo>
                  <a:lnTo>
                    <a:pt x="29674" y="21771"/>
                  </a:lnTo>
                  <a:lnTo>
                    <a:pt x="37279" y="21323"/>
                  </a:lnTo>
                  <a:lnTo>
                    <a:pt x="38322" y="20280"/>
                  </a:lnTo>
                  <a:lnTo>
                    <a:pt x="38919" y="18938"/>
                  </a:lnTo>
                  <a:lnTo>
                    <a:pt x="39813" y="13719"/>
                  </a:lnTo>
                  <a:lnTo>
                    <a:pt x="40708" y="12078"/>
                  </a:lnTo>
                  <a:lnTo>
                    <a:pt x="42945" y="11482"/>
                  </a:lnTo>
                  <a:lnTo>
                    <a:pt x="43392" y="8947"/>
                  </a:lnTo>
                  <a:lnTo>
                    <a:pt x="42945" y="7754"/>
                  </a:lnTo>
                  <a:lnTo>
                    <a:pt x="41752" y="6412"/>
                  </a:lnTo>
                  <a:lnTo>
                    <a:pt x="15061" y="0"/>
                  </a:lnTo>
                  <a:lnTo>
                    <a:pt x="10736" y="298"/>
                  </a:lnTo>
                  <a:lnTo>
                    <a:pt x="7157" y="1939"/>
                  </a:lnTo>
                  <a:lnTo>
                    <a:pt x="2087" y="5517"/>
                  </a:lnTo>
                  <a:lnTo>
                    <a:pt x="745" y="7008"/>
                  </a:lnTo>
                  <a:lnTo>
                    <a:pt x="0" y="8798"/>
                  </a:lnTo>
                  <a:lnTo>
                    <a:pt x="895" y="9543"/>
                  </a:lnTo>
                  <a:lnTo>
                    <a:pt x="5368" y="1178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0" name="imgRussia36">
              <a:extLst>
                <a:ext uri="{FF2B5EF4-FFF2-40B4-BE49-F238E27FC236}">
                  <a16:creationId xmlns:a16="http://schemas.microsoft.com/office/drawing/2014/main" id="{210D94ED-892E-7817-119A-D1BA3592090B}"/>
                </a:ext>
              </a:extLst>
            </p:cNvPr>
            <p:cNvSpPr/>
            <p:nvPr/>
          </p:nvSpPr>
          <p:spPr>
            <a:xfrm>
              <a:off x="9606298" y="1850894"/>
              <a:ext cx="221434" cy="85889"/>
            </a:xfrm>
            <a:custGeom>
              <a:avLst/>
              <a:gdLst>
                <a:gd name="connsiteX0" fmla="*/ 1491 w 221434"/>
                <a:gd name="connsiteY0" fmla="*/ 54128 h 85889"/>
                <a:gd name="connsiteX1" fmla="*/ 7008 w 221434"/>
                <a:gd name="connsiteY1" fmla="*/ 60242 h 85889"/>
                <a:gd name="connsiteX2" fmla="*/ 13121 w 221434"/>
                <a:gd name="connsiteY2" fmla="*/ 64119 h 85889"/>
                <a:gd name="connsiteX3" fmla="*/ 16253 w 221434"/>
                <a:gd name="connsiteY3" fmla="*/ 64865 h 85889"/>
                <a:gd name="connsiteX4" fmla="*/ 19385 w 221434"/>
                <a:gd name="connsiteY4" fmla="*/ 66654 h 85889"/>
                <a:gd name="connsiteX5" fmla="*/ 25349 w 221434"/>
                <a:gd name="connsiteY5" fmla="*/ 74259 h 85889"/>
                <a:gd name="connsiteX6" fmla="*/ 27735 w 221434"/>
                <a:gd name="connsiteY6" fmla="*/ 76645 h 85889"/>
                <a:gd name="connsiteX7" fmla="*/ 30120 w 221434"/>
                <a:gd name="connsiteY7" fmla="*/ 78285 h 85889"/>
                <a:gd name="connsiteX8" fmla="*/ 50400 w 221434"/>
                <a:gd name="connsiteY8" fmla="*/ 83504 h 85889"/>
                <a:gd name="connsiteX9" fmla="*/ 53531 w 221434"/>
                <a:gd name="connsiteY9" fmla="*/ 84995 h 85889"/>
                <a:gd name="connsiteX10" fmla="*/ 56514 w 221434"/>
                <a:gd name="connsiteY10" fmla="*/ 85890 h 85889"/>
                <a:gd name="connsiteX11" fmla="*/ 59646 w 221434"/>
                <a:gd name="connsiteY11" fmla="*/ 85741 h 85889"/>
                <a:gd name="connsiteX12" fmla="*/ 62479 w 221434"/>
                <a:gd name="connsiteY12" fmla="*/ 84250 h 85889"/>
                <a:gd name="connsiteX13" fmla="*/ 65311 w 221434"/>
                <a:gd name="connsiteY13" fmla="*/ 80820 h 85889"/>
                <a:gd name="connsiteX14" fmla="*/ 67399 w 221434"/>
                <a:gd name="connsiteY14" fmla="*/ 76048 h 85889"/>
                <a:gd name="connsiteX15" fmla="*/ 68443 w 221434"/>
                <a:gd name="connsiteY15" fmla="*/ 72320 h 85889"/>
                <a:gd name="connsiteX16" fmla="*/ 69935 w 221434"/>
                <a:gd name="connsiteY16" fmla="*/ 70084 h 85889"/>
                <a:gd name="connsiteX17" fmla="*/ 71872 w 221434"/>
                <a:gd name="connsiteY17" fmla="*/ 69040 h 85889"/>
                <a:gd name="connsiteX18" fmla="*/ 73960 w 221434"/>
                <a:gd name="connsiteY18" fmla="*/ 69040 h 85889"/>
                <a:gd name="connsiteX19" fmla="*/ 80521 w 221434"/>
                <a:gd name="connsiteY19" fmla="*/ 72917 h 85889"/>
                <a:gd name="connsiteX20" fmla="*/ 87381 w 221434"/>
                <a:gd name="connsiteY20" fmla="*/ 75452 h 85889"/>
                <a:gd name="connsiteX21" fmla="*/ 92450 w 221434"/>
                <a:gd name="connsiteY21" fmla="*/ 75004 h 85889"/>
                <a:gd name="connsiteX22" fmla="*/ 97670 w 221434"/>
                <a:gd name="connsiteY22" fmla="*/ 73513 h 85889"/>
                <a:gd name="connsiteX23" fmla="*/ 114817 w 221434"/>
                <a:gd name="connsiteY23" fmla="*/ 71277 h 85889"/>
                <a:gd name="connsiteX24" fmla="*/ 120633 w 221434"/>
                <a:gd name="connsiteY24" fmla="*/ 69935 h 85889"/>
                <a:gd name="connsiteX25" fmla="*/ 126299 w 221434"/>
                <a:gd name="connsiteY25" fmla="*/ 67996 h 85889"/>
                <a:gd name="connsiteX26" fmla="*/ 132562 w 221434"/>
                <a:gd name="connsiteY26" fmla="*/ 67549 h 85889"/>
                <a:gd name="connsiteX27" fmla="*/ 135544 w 221434"/>
                <a:gd name="connsiteY27" fmla="*/ 69785 h 85889"/>
                <a:gd name="connsiteX28" fmla="*/ 137781 w 221434"/>
                <a:gd name="connsiteY28" fmla="*/ 72619 h 85889"/>
                <a:gd name="connsiteX29" fmla="*/ 140465 w 221434"/>
                <a:gd name="connsiteY29" fmla="*/ 75303 h 85889"/>
                <a:gd name="connsiteX30" fmla="*/ 142851 w 221434"/>
                <a:gd name="connsiteY30" fmla="*/ 76496 h 85889"/>
                <a:gd name="connsiteX31" fmla="*/ 145386 w 221434"/>
                <a:gd name="connsiteY31" fmla="*/ 76943 h 85889"/>
                <a:gd name="connsiteX32" fmla="*/ 149412 w 221434"/>
                <a:gd name="connsiteY32" fmla="*/ 76048 h 85889"/>
                <a:gd name="connsiteX33" fmla="*/ 153438 w 221434"/>
                <a:gd name="connsiteY33" fmla="*/ 74408 h 85889"/>
                <a:gd name="connsiteX34" fmla="*/ 162683 w 221434"/>
                <a:gd name="connsiteY34" fmla="*/ 68742 h 85889"/>
                <a:gd name="connsiteX35" fmla="*/ 157465 w 221434"/>
                <a:gd name="connsiteY35" fmla="*/ 63672 h 85889"/>
                <a:gd name="connsiteX36" fmla="*/ 151201 w 221434"/>
                <a:gd name="connsiteY36" fmla="*/ 61435 h 85889"/>
                <a:gd name="connsiteX37" fmla="*/ 149114 w 221434"/>
                <a:gd name="connsiteY37" fmla="*/ 59646 h 85889"/>
                <a:gd name="connsiteX38" fmla="*/ 139868 w 221434"/>
                <a:gd name="connsiteY38" fmla="*/ 47866 h 85889"/>
                <a:gd name="connsiteX39" fmla="*/ 138228 w 221434"/>
                <a:gd name="connsiteY39" fmla="*/ 45331 h 85889"/>
                <a:gd name="connsiteX40" fmla="*/ 136887 w 221434"/>
                <a:gd name="connsiteY40" fmla="*/ 41752 h 85889"/>
                <a:gd name="connsiteX41" fmla="*/ 135246 w 221434"/>
                <a:gd name="connsiteY41" fmla="*/ 30419 h 85889"/>
                <a:gd name="connsiteX42" fmla="*/ 141061 w 221434"/>
                <a:gd name="connsiteY42" fmla="*/ 28630 h 85889"/>
                <a:gd name="connsiteX43" fmla="*/ 147473 w 221434"/>
                <a:gd name="connsiteY43" fmla="*/ 26990 h 85889"/>
                <a:gd name="connsiteX44" fmla="*/ 157762 w 221434"/>
                <a:gd name="connsiteY44" fmla="*/ 27437 h 85889"/>
                <a:gd name="connsiteX45" fmla="*/ 159254 w 221434"/>
                <a:gd name="connsiteY45" fmla="*/ 30419 h 85889"/>
                <a:gd name="connsiteX46" fmla="*/ 158955 w 221434"/>
                <a:gd name="connsiteY46" fmla="*/ 31910 h 85889"/>
                <a:gd name="connsiteX47" fmla="*/ 155824 w 221434"/>
                <a:gd name="connsiteY47" fmla="*/ 35340 h 85889"/>
                <a:gd name="connsiteX48" fmla="*/ 152245 w 221434"/>
                <a:gd name="connsiteY48" fmla="*/ 36831 h 85889"/>
                <a:gd name="connsiteX49" fmla="*/ 151350 w 221434"/>
                <a:gd name="connsiteY49" fmla="*/ 42199 h 85889"/>
                <a:gd name="connsiteX50" fmla="*/ 152096 w 221434"/>
                <a:gd name="connsiteY50" fmla="*/ 48313 h 85889"/>
                <a:gd name="connsiteX51" fmla="*/ 154482 w 221434"/>
                <a:gd name="connsiteY51" fmla="*/ 52190 h 85889"/>
                <a:gd name="connsiteX52" fmla="*/ 157166 w 221434"/>
                <a:gd name="connsiteY52" fmla="*/ 55023 h 85889"/>
                <a:gd name="connsiteX53" fmla="*/ 163727 w 221434"/>
                <a:gd name="connsiteY53" fmla="*/ 60689 h 85889"/>
                <a:gd name="connsiteX54" fmla="*/ 169691 w 221434"/>
                <a:gd name="connsiteY54" fmla="*/ 62479 h 85889"/>
                <a:gd name="connsiteX55" fmla="*/ 175656 w 221434"/>
                <a:gd name="connsiteY55" fmla="*/ 62479 h 85889"/>
                <a:gd name="connsiteX56" fmla="*/ 186094 w 221434"/>
                <a:gd name="connsiteY56" fmla="*/ 64566 h 85889"/>
                <a:gd name="connsiteX57" fmla="*/ 191313 w 221434"/>
                <a:gd name="connsiteY57" fmla="*/ 63821 h 85889"/>
                <a:gd name="connsiteX58" fmla="*/ 196234 w 221434"/>
                <a:gd name="connsiteY58" fmla="*/ 61435 h 85889"/>
                <a:gd name="connsiteX59" fmla="*/ 208760 w 221434"/>
                <a:gd name="connsiteY59" fmla="*/ 52190 h 85889"/>
                <a:gd name="connsiteX60" fmla="*/ 206970 w 221434"/>
                <a:gd name="connsiteY60" fmla="*/ 49059 h 85889"/>
                <a:gd name="connsiteX61" fmla="*/ 204733 w 221434"/>
                <a:gd name="connsiteY61" fmla="*/ 46822 h 85889"/>
                <a:gd name="connsiteX62" fmla="*/ 206672 w 221434"/>
                <a:gd name="connsiteY62" fmla="*/ 43989 h 85889"/>
                <a:gd name="connsiteX63" fmla="*/ 212488 w 221434"/>
                <a:gd name="connsiteY63" fmla="*/ 39963 h 85889"/>
                <a:gd name="connsiteX64" fmla="*/ 221434 w 221434"/>
                <a:gd name="connsiteY64" fmla="*/ 37577 h 85889"/>
                <a:gd name="connsiteX65" fmla="*/ 220092 w 221434"/>
                <a:gd name="connsiteY65" fmla="*/ 35787 h 85889"/>
                <a:gd name="connsiteX66" fmla="*/ 218601 w 221434"/>
                <a:gd name="connsiteY66" fmla="*/ 34594 h 85889"/>
                <a:gd name="connsiteX67" fmla="*/ 177296 w 221434"/>
                <a:gd name="connsiteY67" fmla="*/ 18938 h 85889"/>
                <a:gd name="connsiteX68" fmla="*/ 174016 w 221434"/>
                <a:gd name="connsiteY68" fmla="*/ 19087 h 85889"/>
                <a:gd name="connsiteX69" fmla="*/ 167455 w 221434"/>
                <a:gd name="connsiteY69" fmla="*/ 21323 h 85889"/>
                <a:gd name="connsiteX70" fmla="*/ 164174 w 221434"/>
                <a:gd name="connsiteY70" fmla="*/ 21771 h 85889"/>
                <a:gd name="connsiteX71" fmla="*/ 157315 w 221434"/>
                <a:gd name="connsiteY71" fmla="*/ 21025 h 85889"/>
                <a:gd name="connsiteX72" fmla="*/ 150605 w 221434"/>
                <a:gd name="connsiteY72" fmla="*/ 18938 h 85889"/>
                <a:gd name="connsiteX73" fmla="*/ 145088 w 221434"/>
                <a:gd name="connsiteY73" fmla="*/ 16701 h 85889"/>
                <a:gd name="connsiteX74" fmla="*/ 133010 w 221434"/>
                <a:gd name="connsiteY74" fmla="*/ 8798 h 85889"/>
                <a:gd name="connsiteX75" fmla="*/ 126150 w 221434"/>
                <a:gd name="connsiteY75" fmla="*/ 5070 h 85889"/>
                <a:gd name="connsiteX76" fmla="*/ 119440 w 221434"/>
                <a:gd name="connsiteY76" fmla="*/ 3430 h 85889"/>
                <a:gd name="connsiteX77" fmla="*/ 114520 w 221434"/>
                <a:gd name="connsiteY77" fmla="*/ 7605 h 85889"/>
                <a:gd name="connsiteX78" fmla="*/ 107511 w 221434"/>
                <a:gd name="connsiteY78" fmla="*/ 11929 h 85889"/>
                <a:gd name="connsiteX79" fmla="*/ 106169 w 221434"/>
                <a:gd name="connsiteY79" fmla="*/ 13271 h 85889"/>
                <a:gd name="connsiteX80" fmla="*/ 105275 w 221434"/>
                <a:gd name="connsiteY80" fmla="*/ 15359 h 85889"/>
                <a:gd name="connsiteX81" fmla="*/ 104678 w 221434"/>
                <a:gd name="connsiteY81" fmla="*/ 18788 h 85889"/>
                <a:gd name="connsiteX82" fmla="*/ 104678 w 221434"/>
                <a:gd name="connsiteY82" fmla="*/ 22516 h 85889"/>
                <a:gd name="connsiteX83" fmla="*/ 104976 w 221434"/>
                <a:gd name="connsiteY83" fmla="*/ 25349 h 85889"/>
                <a:gd name="connsiteX84" fmla="*/ 105125 w 221434"/>
                <a:gd name="connsiteY84" fmla="*/ 28183 h 85889"/>
                <a:gd name="connsiteX85" fmla="*/ 103634 w 221434"/>
                <a:gd name="connsiteY85" fmla="*/ 30867 h 85889"/>
                <a:gd name="connsiteX86" fmla="*/ 101695 w 221434"/>
                <a:gd name="connsiteY86" fmla="*/ 32060 h 85889"/>
                <a:gd name="connsiteX87" fmla="*/ 97520 w 221434"/>
                <a:gd name="connsiteY87" fmla="*/ 31910 h 85889"/>
                <a:gd name="connsiteX88" fmla="*/ 96178 w 221434"/>
                <a:gd name="connsiteY88" fmla="*/ 31314 h 85889"/>
                <a:gd name="connsiteX89" fmla="*/ 94687 w 221434"/>
                <a:gd name="connsiteY89" fmla="*/ 30270 h 85889"/>
                <a:gd name="connsiteX90" fmla="*/ 93345 w 221434"/>
                <a:gd name="connsiteY90" fmla="*/ 28779 h 85889"/>
                <a:gd name="connsiteX91" fmla="*/ 90512 w 221434"/>
                <a:gd name="connsiteY91" fmla="*/ 22814 h 85889"/>
                <a:gd name="connsiteX92" fmla="*/ 87530 w 221434"/>
                <a:gd name="connsiteY92" fmla="*/ 21323 h 85889"/>
                <a:gd name="connsiteX93" fmla="*/ 84249 w 221434"/>
                <a:gd name="connsiteY93" fmla="*/ 21920 h 85889"/>
                <a:gd name="connsiteX94" fmla="*/ 81565 w 221434"/>
                <a:gd name="connsiteY94" fmla="*/ 20876 h 85889"/>
                <a:gd name="connsiteX95" fmla="*/ 73513 w 221434"/>
                <a:gd name="connsiteY95" fmla="*/ 13868 h 85889"/>
                <a:gd name="connsiteX96" fmla="*/ 67847 w 221434"/>
                <a:gd name="connsiteY96" fmla="*/ 10438 h 85889"/>
                <a:gd name="connsiteX97" fmla="*/ 59496 w 221434"/>
                <a:gd name="connsiteY97" fmla="*/ 6710 h 85889"/>
                <a:gd name="connsiteX98" fmla="*/ 56812 w 221434"/>
                <a:gd name="connsiteY98" fmla="*/ 5070 h 85889"/>
                <a:gd name="connsiteX99" fmla="*/ 54426 w 221434"/>
                <a:gd name="connsiteY99" fmla="*/ 2237 h 85889"/>
                <a:gd name="connsiteX100" fmla="*/ 51891 w 221434"/>
                <a:gd name="connsiteY100" fmla="*/ 149 h 85889"/>
                <a:gd name="connsiteX101" fmla="*/ 49058 w 221434"/>
                <a:gd name="connsiteY101" fmla="*/ 0 h 85889"/>
                <a:gd name="connsiteX102" fmla="*/ 38919 w 221434"/>
                <a:gd name="connsiteY102" fmla="*/ 3877 h 85889"/>
                <a:gd name="connsiteX103" fmla="*/ 33103 w 221434"/>
                <a:gd name="connsiteY103" fmla="*/ 4772 h 85889"/>
                <a:gd name="connsiteX104" fmla="*/ 30120 w 221434"/>
                <a:gd name="connsiteY104" fmla="*/ 6710 h 85889"/>
                <a:gd name="connsiteX105" fmla="*/ 28630 w 221434"/>
                <a:gd name="connsiteY105" fmla="*/ 8649 h 85889"/>
                <a:gd name="connsiteX106" fmla="*/ 26990 w 221434"/>
                <a:gd name="connsiteY106" fmla="*/ 9692 h 85889"/>
                <a:gd name="connsiteX107" fmla="*/ 21770 w 221434"/>
                <a:gd name="connsiteY107" fmla="*/ 10438 h 85889"/>
                <a:gd name="connsiteX108" fmla="*/ 17745 w 221434"/>
                <a:gd name="connsiteY108" fmla="*/ 11929 h 85889"/>
                <a:gd name="connsiteX109" fmla="*/ 16104 w 221434"/>
                <a:gd name="connsiteY109" fmla="*/ 13719 h 85889"/>
                <a:gd name="connsiteX110" fmla="*/ 14464 w 221434"/>
                <a:gd name="connsiteY110" fmla="*/ 16403 h 85889"/>
                <a:gd name="connsiteX111" fmla="*/ 16998 w 221434"/>
                <a:gd name="connsiteY111" fmla="*/ 21174 h 85889"/>
                <a:gd name="connsiteX112" fmla="*/ 19981 w 221434"/>
                <a:gd name="connsiteY112" fmla="*/ 24753 h 85889"/>
                <a:gd name="connsiteX113" fmla="*/ 10736 w 221434"/>
                <a:gd name="connsiteY113" fmla="*/ 23560 h 85889"/>
                <a:gd name="connsiteX114" fmla="*/ 8350 w 221434"/>
                <a:gd name="connsiteY114" fmla="*/ 25349 h 85889"/>
                <a:gd name="connsiteX115" fmla="*/ 7008 w 221434"/>
                <a:gd name="connsiteY115" fmla="*/ 36235 h 85889"/>
                <a:gd name="connsiteX116" fmla="*/ 8946 w 221434"/>
                <a:gd name="connsiteY116" fmla="*/ 47717 h 85889"/>
                <a:gd name="connsiteX117" fmla="*/ 5666 w 221434"/>
                <a:gd name="connsiteY117" fmla="*/ 47866 h 85889"/>
                <a:gd name="connsiteX118" fmla="*/ 895 w 221434"/>
                <a:gd name="connsiteY118" fmla="*/ 46822 h 85889"/>
                <a:gd name="connsiteX119" fmla="*/ 0 w 221434"/>
                <a:gd name="connsiteY119" fmla="*/ 49059 h 85889"/>
                <a:gd name="connsiteX120" fmla="*/ 298 w 221434"/>
                <a:gd name="connsiteY120" fmla="*/ 52190 h 85889"/>
                <a:gd name="connsiteX121" fmla="*/ 1491 w 221434"/>
                <a:gd name="connsiteY121" fmla="*/ 54128 h 8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221434" h="85889">
                  <a:moveTo>
                    <a:pt x="1491" y="54128"/>
                  </a:moveTo>
                  <a:lnTo>
                    <a:pt x="7008" y="60242"/>
                  </a:lnTo>
                  <a:lnTo>
                    <a:pt x="13121" y="64119"/>
                  </a:lnTo>
                  <a:lnTo>
                    <a:pt x="16253" y="64865"/>
                  </a:lnTo>
                  <a:lnTo>
                    <a:pt x="19385" y="66654"/>
                  </a:lnTo>
                  <a:lnTo>
                    <a:pt x="25349" y="74259"/>
                  </a:lnTo>
                  <a:lnTo>
                    <a:pt x="27735" y="76645"/>
                  </a:lnTo>
                  <a:lnTo>
                    <a:pt x="30120" y="78285"/>
                  </a:lnTo>
                  <a:lnTo>
                    <a:pt x="50400" y="83504"/>
                  </a:lnTo>
                  <a:lnTo>
                    <a:pt x="53531" y="84995"/>
                  </a:lnTo>
                  <a:lnTo>
                    <a:pt x="56514" y="85890"/>
                  </a:lnTo>
                  <a:lnTo>
                    <a:pt x="59646" y="85741"/>
                  </a:lnTo>
                  <a:lnTo>
                    <a:pt x="62479" y="84250"/>
                  </a:lnTo>
                  <a:lnTo>
                    <a:pt x="65311" y="80820"/>
                  </a:lnTo>
                  <a:lnTo>
                    <a:pt x="67399" y="76048"/>
                  </a:lnTo>
                  <a:lnTo>
                    <a:pt x="68443" y="72320"/>
                  </a:lnTo>
                  <a:lnTo>
                    <a:pt x="69935" y="70084"/>
                  </a:lnTo>
                  <a:lnTo>
                    <a:pt x="71872" y="69040"/>
                  </a:lnTo>
                  <a:lnTo>
                    <a:pt x="73960" y="69040"/>
                  </a:lnTo>
                  <a:lnTo>
                    <a:pt x="80521" y="72917"/>
                  </a:lnTo>
                  <a:lnTo>
                    <a:pt x="87381" y="75452"/>
                  </a:lnTo>
                  <a:lnTo>
                    <a:pt x="92450" y="75004"/>
                  </a:lnTo>
                  <a:lnTo>
                    <a:pt x="97670" y="73513"/>
                  </a:lnTo>
                  <a:lnTo>
                    <a:pt x="114817" y="71277"/>
                  </a:lnTo>
                  <a:lnTo>
                    <a:pt x="120633" y="69935"/>
                  </a:lnTo>
                  <a:lnTo>
                    <a:pt x="126299" y="67996"/>
                  </a:lnTo>
                  <a:lnTo>
                    <a:pt x="132562" y="67549"/>
                  </a:lnTo>
                  <a:lnTo>
                    <a:pt x="135544" y="69785"/>
                  </a:lnTo>
                  <a:lnTo>
                    <a:pt x="137781" y="72619"/>
                  </a:lnTo>
                  <a:lnTo>
                    <a:pt x="140465" y="75303"/>
                  </a:lnTo>
                  <a:lnTo>
                    <a:pt x="142851" y="76496"/>
                  </a:lnTo>
                  <a:lnTo>
                    <a:pt x="145386" y="76943"/>
                  </a:lnTo>
                  <a:lnTo>
                    <a:pt x="149412" y="76048"/>
                  </a:lnTo>
                  <a:lnTo>
                    <a:pt x="153438" y="74408"/>
                  </a:lnTo>
                  <a:lnTo>
                    <a:pt x="162683" y="68742"/>
                  </a:lnTo>
                  <a:lnTo>
                    <a:pt x="157465" y="63672"/>
                  </a:lnTo>
                  <a:lnTo>
                    <a:pt x="151201" y="61435"/>
                  </a:lnTo>
                  <a:lnTo>
                    <a:pt x="149114" y="59646"/>
                  </a:lnTo>
                  <a:lnTo>
                    <a:pt x="139868" y="47866"/>
                  </a:lnTo>
                  <a:lnTo>
                    <a:pt x="138228" y="45331"/>
                  </a:lnTo>
                  <a:lnTo>
                    <a:pt x="136887" y="41752"/>
                  </a:lnTo>
                  <a:lnTo>
                    <a:pt x="135246" y="30419"/>
                  </a:lnTo>
                  <a:lnTo>
                    <a:pt x="141061" y="28630"/>
                  </a:lnTo>
                  <a:lnTo>
                    <a:pt x="147473" y="26990"/>
                  </a:lnTo>
                  <a:lnTo>
                    <a:pt x="157762" y="27437"/>
                  </a:lnTo>
                  <a:lnTo>
                    <a:pt x="159254" y="30419"/>
                  </a:lnTo>
                  <a:lnTo>
                    <a:pt x="158955" y="31910"/>
                  </a:lnTo>
                  <a:lnTo>
                    <a:pt x="155824" y="35340"/>
                  </a:lnTo>
                  <a:lnTo>
                    <a:pt x="152245" y="36831"/>
                  </a:lnTo>
                  <a:lnTo>
                    <a:pt x="151350" y="42199"/>
                  </a:lnTo>
                  <a:lnTo>
                    <a:pt x="152096" y="48313"/>
                  </a:lnTo>
                  <a:lnTo>
                    <a:pt x="154482" y="52190"/>
                  </a:lnTo>
                  <a:lnTo>
                    <a:pt x="157166" y="55023"/>
                  </a:lnTo>
                  <a:lnTo>
                    <a:pt x="163727" y="60689"/>
                  </a:lnTo>
                  <a:lnTo>
                    <a:pt x="169691" y="62479"/>
                  </a:lnTo>
                  <a:lnTo>
                    <a:pt x="175656" y="62479"/>
                  </a:lnTo>
                  <a:lnTo>
                    <a:pt x="186094" y="64566"/>
                  </a:lnTo>
                  <a:lnTo>
                    <a:pt x="191313" y="63821"/>
                  </a:lnTo>
                  <a:lnTo>
                    <a:pt x="196234" y="61435"/>
                  </a:lnTo>
                  <a:lnTo>
                    <a:pt x="208760" y="52190"/>
                  </a:lnTo>
                  <a:lnTo>
                    <a:pt x="206970" y="49059"/>
                  </a:lnTo>
                  <a:lnTo>
                    <a:pt x="204733" y="46822"/>
                  </a:lnTo>
                  <a:lnTo>
                    <a:pt x="206672" y="43989"/>
                  </a:lnTo>
                  <a:lnTo>
                    <a:pt x="212488" y="39963"/>
                  </a:lnTo>
                  <a:lnTo>
                    <a:pt x="221434" y="37577"/>
                  </a:lnTo>
                  <a:lnTo>
                    <a:pt x="220092" y="35787"/>
                  </a:lnTo>
                  <a:lnTo>
                    <a:pt x="218601" y="34594"/>
                  </a:lnTo>
                  <a:lnTo>
                    <a:pt x="177296" y="18938"/>
                  </a:lnTo>
                  <a:lnTo>
                    <a:pt x="174016" y="19087"/>
                  </a:lnTo>
                  <a:lnTo>
                    <a:pt x="167455" y="21323"/>
                  </a:lnTo>
                  <a:lnTo>
                    <a:pt x="164174" y="21771"/>
                  </a:lnTo>
                  <a:lnTo>
                    <a:pt x="157315" y="21025"/>
                  </a:lnTo>
                  <a:lnTo>
                    <a:pt x="150605" y="18938"/>
                  </a:lnTo>
                  <a:lnTo>
                    <a:pt x="145088" y="16701"/>
                  </a:lnTo>
                  <a:lnTo>
                    <a:pt x="133010" y="8798"/>
                  </a:lnTo>
                  <a:lnTo>
                    <a:pt x="126150" y="5070"/>
                  </a:lnTo>
                  <a:lnTo>
                    <a:pt x="119440" y="3430"/>
                  </a:lnTo>
                  <a:lnTo>
                    <a:pt x="114520" y="7605"/>
                  </a:lnTo>
                  <a:lnTo>
                    <a:pt x="107511" y="11929"/>
                  </a:lnTo>
                  <a:lnTo>
                    <a:pt x="106169" y="13271"/>
                  </a:lnTo>
                  <a:lnTo>
                    <a:pt x="105275" y="15359"/>
                  </a:lnTo>
                  <a:lnTo>
                    <a:pt x="104678" y="18788"/>
                  </a:lnTo>
                  <a:lnTo>
                    <a:pt x="104678" y="22516"/>
                  </a:lnTo>
                  <a:lnTo>
                    <a:pt x="104976" y="25349"/>
                  </a:lnTo>
                  <a:lnTo>
                    <a:pt x="105125" y="28183"/>
                  </a:lnTo>
                  <a:lnTo>
                    <a:pt x="103634" y="30867"/>
                  </a:lnTo>
                  <a:lnTo>
                    <a:pt x="101695" y="32060"/>
                  </a:lnTo>
                  <a:lnTo>
                    <a:pt x="97520" y="31910"/>
                  </a:lnTo>
                  <a:lnTo>
                    <a:pt x="96178" y="31314"/>
                  </a:lnTo>
                  <a:lnTo>
                    <a:pt x="94687" y="30270"/>
                  </a:lnTo>
                  <a:lnTo>
                    <a:pt x="93345" y="28779"/>
                  </a:lnTo>
                  <a:lnTo>
                    <a:pt x="90512" y="22814"/>
                  </a:lnTo>
                  <a:lnTo>
                    <a:pt x="87530" y="21323"/>
                  </a:lnTo>
                  <a:lnTo>
                    <a:pt x="84249" y="21920"/>
                  </a:lnTo>
                  <a:lnTo>
                    <a:pt x="81565" y="20876"/>
                  </a:lnTo>
                  <a:lnTo>
                    <a:pt x="73513" y="13868"/>
                  </a:lnTo>
                  <a:lnTo>
                    <a:pt x="67847" y="10438"/>
                  </a:lnTo>
                  <a:lnTo>
                    <a:pt x="59496" y="6710"/>
                  </a:lnTo>
                  <a:lnTo>
                    <a:pt x="56812" y="5070"/>
                  </a:lnTo>
                  <a:lnTo>
                    <a:pt x="54426" y="2237"/>
                  </a:lnTo>
                  <a:lnTo>
                    <a:pt x="51891" y="149"/>
                  </a:lnTo>
                  <a:lnTo>
                    <a:pt x="49058" y="0"/>
                  </a:lnTo>
                  <a:lnTo>
                    <a:pt x="38919" y="3877"/>
                  </a:lnTo>
                  <a:lnTo>
                    <a:pt x="33103" y="4772"/>
                  </a:lnTo>
                  <a:lnTo>
                    <a:pt x="30120" y="6710"/>
                  </a:lnTo>
                  <a:lnTo>
                    <a:pt x="28630" y="8649"/>
                  </a:lnTo>
                  <a:lnTo>
                    <a:pt x="26990" y="9692"/>
                  </a:lnTo>
                  <a:lnTo>
                    <a:pt x="21770" y="10438"/>
                  </a:lnTo>
                  <a:lnTo>
                    <a:pt x="17745" y="11929"/>
                  </a:lnTo>
                  <a:lnTo>
                    <a:pt x="16104" y="13719"/>
                  </a:lnTo>
                  <a:lnTo>
                    <a:pt x="14464" y="16403"/>
                  </a:lnTo>
                  <a:lnTo>
                    <a:pt x="16998" y="21174"/>
                  </a:lnTo>
                  <a:lnTo>
                    <a:pt x="19981" y="24753"/>
                  </a:lnTo>
                  <a:lnTo>
                    <a:pt x="10736" y="23560"/>
                  </a:lnTo>
                  <a:lnTo>
                    <a:pt x="8350" y="25349"/>
                  </a:lnTo>
                  <a:lnTo>
                    <a:pt x="7008" y="36235"/>
                  </a:lnTo>
                  <a:lnTo>
                    <a:pt x="8946" y="47717"/>
                  </a:lnTo>
                  <a:lnTo>
                    <a:pt x="5666" y="47866"/>
                  </a:lnTo>
                  <a:lnTo>
                    <a:pt x="895" y="46822"/>
                  </a:lnTo>
                  <a:lnTo>
                    <a:pt x="0" y="49059"/>
                  </a:lnTo>
                  <a:lnTo>
                    <a:pt x="298" y="52190"/>
                  </a:lnTo>
                  <a:lnTo>
                    <a:pt x="1491" y="5412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1" name="imgRussia37">
              <a:extLst>
                <a:ext uri="{FF2B5EF4-FFF2-40B4-BE49-F238E27FC236}">
                  <a16:creationId xmlns:a16="http://schemas.microsoft.com/office/drawing/2014/main" id="{E2F75590-2AFC-4978-4C61-F9FF11852F0F}"/>
                </a:ext>
              </a:extLst>
            </p:cNvPr>
            <p:cNvSpPr/>
            <p:nvPr/>
          </p:nvSpPr>
          <p:spPr>
            <a:xfrm>
              <a:off x="8825088" y="1784687"/>
              <a:ext cx="10885" cy="6113"/>
            </a:xfrm>
            <a:custGeom>
              <a:avLst/>
              <a:gdLst>
                <a:gd name="connsiteX0" fmla="*/ 8649 w 10885"/>
                <a:gd name="connsiteY0" fmla="*/ 1044 h 6113"/>
                <a:gd name="connsiteX1" fmla="*/ 5816 w 10885"/>
                <a:gd name="connsiteY1" fmla="*/ 0 h 6113"/>
                <a:gd name="connsiteX2" fmla="*/ 2535 w 10885"/>
                <a:gd name="connsiteY2" fmla="*/ 0 h 6113"/>
                <a:gd name="connsiteX3" fmla="*/ 0 w 10885"/>
                <a:gd name="connsiteY3" fmla="*/ 3430 h 6113"/>
                <a:gd name="connsiteX4" fmla="*/ 895 w 10885"/>
                <a:gd name="connsiteY4" fmla="*/ 6114 h 6113"/>
                <a:gd name="connsiteX5" fmla="*/ 3877 w 10885"/>
                <a:gd name="connsiteY5" fmla="*/ 6114 h 6113"/>
                <a:gd name="connsiteX6" fmla="*/ 10885 w 10885"/>
                <a:gd name="connsiteY6" fmla="*/ 4623 h 6113"/>
                <a:gd name="connsiteX7" fmla="*/ 10438 w 10885"/>
                <a:gd name="connsiteY7" fmla="*/ 2833 h 6113"/>
                <a:gd name="connsiteX8" fmla="*/ 9544 w 10885"/>
                <a:gd name="connsiteY8" fmla="*/ 1640 h 6113"/>
                <a:gd name="connsiteX9" fmla="*/ 8649 w 10885"/>
                <a:gd name="connsiteY9" fmla="*/ 1044 h 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85" h="6113">
                  <a:moveTo>
                    <a:pt x="8649" y="1044"/>
                  </a:moveTo>
                  <a:lnTo>
                    <a:pt x="5816" y="0"/>
                  </a:lnTo>
                  <a:lnTo>
                    <a:pt x="2535" y="0"/>
                  </a:lnTo>
                  <a:lnTo>
                    <a:pt x="0" y="3430"/>
                  </a:lnTo>
                  <a:lnTo>
                    <a:pt x="895" y="6114"/>
                  </a:lnTo>
                  <a:lnTo>
                    <a:pt x="3877" y="6114"/>
                  </a:lnTo>
                  <a:lnTo>
                    <a:pt x="10885" y="4623"/>
                  </a:lnTo>
                  <a:lnTo>
                    <a:pt x="10438" y="2833"/>
                  </a:lnTo>
                  <a:lnTo>
                    <a:pt x="9544" y="1640"/>
                  </a:lnTo>
                  <a:lnTo>
                    <a:pt x="8649" y="104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2" name="imgRussia38">
              <a:extLst>
                <a:ext uri="{FF2B5EF4-FFF2-40B4-BE49-F238E27FC236}">
                  <a16:creationId xmlns:a16="http://schemas.microsoft.com/office/drawing/2014/main" id="{1B009836-910B-B101-7342-B742B6F80612}"/>
                </a:ext>
              </a:extLst>
            </p:cNvPr>
            <p:cNvSpPr/>
            <p:nvPr/>
          </p:nvSpPr>
          <p:spPr>
            <a:xfrm>
              <a:off x="8792283" y="1725787"/>
              <a:ext cx="18341" cy="8499"/>
            </a:xfrm>
            <a:custGeom>
              <a:avLst/>
              <a:gdLst>
                <a:gd name="connsiteX0" fmla="*/ 6561 w 18341"/>
                <a:gd name="connsiteY0" fmla="*/ 8052 h 8499"/>
                <a:gd name="connsiteX1" fmla="*/ 11929 w 18341"/>
                <a:gd name="connsiteY1" fmla="*/ 5666 h 8499"/>
                <a:gd name="connsiteX2" fmla="*/ 12675 w 18341"/>
                <a:gd name="connsiteY2" fmla="*/ 4772 h 8499"/>
                <a:gd name="connsiteX3" fmla="*/ 17297 w 18341"/>
                <a:gd name="connsiteY3" fmla="*/ 4473 h 8499"/>
                <a:gd name="connsiteX4" fmla="*/ 18341 w 18341"/>
                <a:gd name="connsiteY4" fmla="*/ 4473 h 8499"/>
                <a:gd name="connsiteX5" fmla="*/ 18341 w 18341"/>
                <a:gd name="connsiteY5" fmla="*/ 2833 h 8499"/>
                <a:gd name="connsiteX6" fmla="*/ 17595 w 18341"/>
                <a:gd name="connsiteY6" fmla="*/ 1491 h 8499"/>
                <a:gd name="connsiteX7" fmla="*/ 16253 w 18341"/>
                <a:gd name="connsiteY7" fmla="*/ 298 h 8499"/>
                <a:gd name="connsiteX8" fmla="*/ 11482 w 18341"/>
                <a:gd name="connsiteY8" fmla="*/ 0 h 8499"/>
                <a:gd name="connsiteX9" fmla="*/ 8648 w 18341"/>
                <a:gd name="connsiteY9" fmla="*/ 4026 h 8499"/>
                <a:gd name="connsiteX10" fmla="*/ 1044 w 18341"/>
                <a:gd name="connsiteY10" fmla="*/ 4473 h 8499"/>
                <a:gd name="connsiteX11" fmla="*/ 0 w 18341"/>
                <a:gd name="connsiteY11" fmla="*/ 7157 h 8499"/>
                <a:gd name="connsiteX12" fmla="*/ 3430 w 18341"/>
                <a:gd name="connsiteY12" fmla="*/ 8500 h 8499"/>
                <a:gd name="connsiteX13" fmla="*/ 6561 w 18341"/>
                <a:gd name="connsiteY13" fmla="*/ 8052 h 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341" h="8499">
                  <a:moveTo>
                    <a:pt x="6561" y="8052"/>
                  </a:moveTo>
                  <a:lnTo>
                    <a:pt x="11929" y="5666"/>
                  </a:lnTo>
                  <a:lnTo>
                    <a:pt x="12675" y="4772"/>
                  </a:lnTo>
                  <a:lnTo>
                    <a:pt x="17297" y="4473"/>
                  </a:lnTo>
                  <a:lnTo>
                    <a:pt x="18341" y="4473"/>
                  </a:lnTo>
                  <a:lnTo>
                    <a:pt x="18341" y="2833"/>
                  </a:lnTo>
                  <a:lnTo>
                    <a:pt x="17595" y="1491"/>
                  </a:lnTo>
                  <a:lnTo>
                    <a:pt x="16253" y="298"/>
                  </a:lnTo>
                  <a:lnTo>
                    <a:pt x="11482" y="0"/>
                  </a:lnTo>
                  <a:lnTo>
                    <a:pt x="8648" y="4026"/>
                  </a:lnTo>
                  <a:lnTo>
                    <a:pt x="1044" y="4473"/>
                  </a:lnTo>
                  <a:lnTo>
                    <a:pt x="0" y="7157"/>
                  </a:lnTo>
                  <a:lnTo>
                    <a:pt x="3430" y="8500"/>
                  </a:lnTo>
                  <a:lnTo>
                    <a:pt x="6561" y="805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3" name="imgRussia39">
              <a:extLst>
                <a:ext uri="{FF2B5EF4-FFF2-40B4-BE49-F238E27FC236}">
                  <a16:creationId xmlns:a16="http://schemas.microsoft.com/office/drawing/2014/main" id="{931DC7BC-9C14-720D-88C8-722DA9284D26}"/>
                </a:ext>
              </a:extLst>
            </p:cNvPr>
            <p:cNvSpPr/>
            <p:nvPr/>
          </p:nvSpPr>
          <p:spPr>
            <a:xfrm>
              <a:off x="8614986" y="1659133"/>
              <a:ext cx="159403" cy="89617"/>
            </a:xfrm>
            <a:custGeom>
              <a:avLst/>
              <a:gdLst>
                <a:gd name="connsiteX0" fmla="*/ 25797 w 159403"/>
                <a:gd name="connsiteY0" fmla="*/ 49059 h 89617"/>
                <a:gd name="connsiteX1" fmla="*/ 25648 w 159403"/>
                <a:gd name="connsiteY1" fmla="*/ 52637 h 89617"/>
                <a:gd name="connsiteX2" fmla="*/ 24455 w 159403"/>
                <a:gd name="connsiteY2" fmla="*/ 54874 h 89617"/>
                <a:gd name="connsiteX3" fmla="*/ 23113 w 159403"/>
                <a:gd name="connsiteY3" fmla="*/ 56813 h 89617"/>
                <a:gd name="connsiteX4" fmla="*/ 22069 w 159403"/>
                <a:gd name="connsiteY4" fmla="*/ 58751 h 89617"/>
                <a:gd name="connsiteX5" fmla="*/ 20280 w 159403"/>
                <a:gd name="connsiteY5" fmla="*/ 64268 h 89617"/>
                <a:gd name="connsiteX6" fmla="*/ 19385 w 159403"/>
                <a:gd name="connsiteY6" fmla="*/ 66803 h 89617"/>
                <a:gd name="connsiteX7" fmla="*/ 10289 w 159403"/>
                <a:gd name="connsiteY7" fmla="*/ 73066 h 89617"/>
                <a:gd name="connsiteX8" fmla="*/ 6860 w 159403"/>
                <a:gd name="connsiteY8" fmla="*/ 76346 h 89617"/>
                <a:gd name="connsiteX9" fmla="*/ 4026 w 159403"/>
                <a:gd name="connsiteY9" fmla="*/ 82013 h 89617"/>
                <a:gd name="connsiteX10" fmla="*/ 0 w 159403"/>
                <a:gd name="connsiteY10" fmla="*/ 84697 h 89617"/>
                <a:gd name="connsiteX11" fmla="*/ 2833 w 159403"/>
                <a:gd name="connsiteY11" fmla="*/ 86934 h 89617"/>
                <a:gd name="connsiteX12" fmla="*/ 5666 w 159403"/>
                <a:gd name="connsiteY12" fmla="*/ 88425 h 89617"/>
                <a:gd name="connsiteX13" fmla="*/ 14763 w 159403"/>
                <a:gd name="connsiteY13" fmla="*/ 89618 h 89617"/>
                <a:gd name="connsiteX14" fmla="*/ 21025 w 159403"/>
                <a:gd name="connsiteY14" fmla="*/ 88574 h 89617"/>
                <a:gd name="connsiteX15" fmla="*/ 33103 w 159403"/>
                <a:gd name="connsiteY15" fmla="*/ 84250 h 89617"/>
                <a:gd name="connsiteX16" fmla="*/ 46225 w 159403"/>
                <a:gd name="connsiteY16" fmla="*/ 78434 h 89617"/>
                <a:gd name="connsiteX17" fmla="*/ 50550 w 159403"/>
                <a:gd name="connsiteY17" fmla="*/ 75601 h 89617"/>
                <a:gd name="connsiteX18" fmla="*/ 63374 w 159403"/>
                <a:gd name="connsiteY18" fmla="*/ 75452 h 89617"/>
                <a:gd name="connsiteX19" fmla="*/ 76198 w 159403"/>
                <a:gd name="connsiteY19" fmla="*/ 74706 h 89617"/>
                <a:gd name="connsiteX20" fmla="*/ 87679 w 159403"/>
                <a:gd name="connsiteY20" fmla="*/ 73662 h 89617"/>
                <a:gd name="connsiteX21" fmla="*/ 89170 w 159403"/>
                <a:gd name="connsiteY21" fmla="*/ 75004 h 89617"/>
                <a:gd name="connsiteX22" fmla="*/ 90811 w 159403"/>
                <a:gd name="connsiteY22" fmla="*/ 75750 h 89617"/>
                <a:gd name="connsiteX23" fmla="*/ 92451 w 159403"/>
                <a:gd name="connsiteY23" fmla="*/ 75750 h 89617"/>
                <a:gd name="connsiteX24" fmla="*/ 97819 w 159403"/>
                <a:gd name="connsiteY24" fmla="*/ 71724 h 89617"/>
                <a:gd name="connsiteX25" fmla="*/ 116757 w 159403"/>
                <a:gd name="connsiteY25" fmla="*/ 71575 h 89617"/>
                <a:gd name="connsiteX26" fmla="*/ 131966 w 159403"/>
                <a:gd name="connsiteY26" fmla="*/ 66952 h 89617"/>
                <a:gd name="connsiteX27" fmla="*/ 137782 w 159403"/>
                <a:gd name="connsiteY27" fmla="*/ 66058 h 89617"/>
                <a:gd name="connsiteX28" fmla="*/ 143597 w 159403"/>
                <a:gd name="connsiteY28" fmla="*/ 66654 h 89617"/>
                <a:gd name="connsiteX29" fmla="*/ 145983 w 159403"/>
                <a:gd name="connsiteY29" fmla="*/ 65908 h 89617"/>
                <a:gd name="connsiteX30" fmla="*/ 158658 w 159403"/>
                <a:gd name="connsiteY30" fmla="*/ 57111 h 89617"/>
                <a:gd name="connsiteX31" fmla="*/ 159403 w 159403"/>
                <a:gd name="connsiteY31" fmla="*/ 51295 h 89617"/>
                <a:gd name="connsiteX32" fmla="*/ 158658 w 159403"/>
                <a:gd name="connsiteY32" fmla="*/ 46971 h 89617"/>
                <a:gd name="connsiteX33" fmla="*/ 157166 w 159403"/>
                <a:gd name="connsiteY33" fmla="*/ 42945 h 89617"/>
                <a:gd name="connsiteX34" fmla="*/ 155825 w 159403"/>
                <a:gd name="connsiteY34" fmla="*/ 40112 h 89617"/>
                <a:gd name="connsiteX35" fmla="*/ 154333 w 159403"/>
                <a:gd name="connsiteY35" fmla="*/ 37726 h 89617"/>
                <a:gd name="connsiteX36" fmla="*/ 150755 w 159403"/>
                <a:gd name="connsiteY36" fmla="*/ 36235 h 89617"/>
                <a:gd name="connsiteX37" fmla="*/ 147325 w 159403"/>
                <a:gd name="connsiteY37" fmla="*/ 35489 h 89617"/>
                <a:gd name="connsiteX38" fmla="*/ 140764 w 159403"/>
                <a:gd name="connsiteY38" fmla="*/ 36682 h 89617"/>
                <a:gd name="connsiteX39" fmla="*/ 135993 w 159403"/>
                <a:gd name="connsiteY39" fmla="*/ 33998 h 89617"/>
                <a:gd name="connsiteX40" fmla="*/ 136589 w 159403"/>
                <a:gd name="connsiteY40" fmla="*/ 31314 h 89617"/>
                <a:gd name="connsiteX41" fmla="*/ 135993 w 159403"/>
                <a:gd name="connsiteY41" fmla="*/ 28928 h 89617"/>
                <a:gd name="connsiteX42" fmla="*/ 134799 w 159403"/>
                <a:gd name="connsiteY42" fmla="*/ 28033 h 89617"/>
                <a:gd name="connsiteX43" fmla="*/ 126449 w 159403"/>
                <a:gd name="connsiteY43" fmla="*/ 25797 h 89617"/>
                <a:gd name="connsiteX44" fmla="*/ 124212 w 159403"/>
                <a:gd name="connsiteY44" fmla="*/ 22814 h 89617"/>
                <a:gd name="connsiteX45" fmla="*/ 122125 w 159403"/>
                <a:gd name="connsiteY45" fmla="*/ 19087 h 89617"/>
                <a:gd name="connsiteX46" fmla="*/ 118844 w 159403"/>
                <a:gd name="connsiteY46" fmla="*/ 17446 h 89617"/>
                <a:gd name="connsiteX47" fmla="*/ 115563 w 159403"/>
                <a:gd name="connsiteY47" fmla="*/ 17446 h 89617"/>
                <a:gd name="connsiteX48" fmla="*/ 109152 w 159403"/>
                <a:gd name="connsiteY48" fmla="*/ 18938 h 89617"/>
                <a:gd name="connsiteX49" fmla="*/ 103038 w 159403"/>
                <a:gd name="connsiteY49" fmla="*/ 22218 h 89617"/>
                <a:gd name="connsiteX50" fmla="*/ 99757 w 159403"/>
                <a:gd name="connsiteY50" fmla="*/ 23262 h 89617"/>
                <a:gd name="connsiteX51" fmla="*/ 96477 w 159403"/>
                <a:gd name="connsiteY51" fmla="*/ 23262 h 89617"/>
                <a:gd name="connsiteX52" fmla="*/ 93644 w 159403"/>
                <a:gd name="connsiteY52" fmla="*/ 25797 h 89617"/>
                <a:gd name="connsiteX53" fmla="*/ 91109 w 159403"/>
                <a:gd name="connsiteY53" fmla="*/ 29674 h 89617"/>
                <a:gd name="connsiteX54" fmla="*/ 86934 w 159403"/>
                <a:gd name="connsiteY54" fmla="*/ 34445 h 89617"/>
                <a:gd name="connsiteX55" fmla="*/ 82311 w 159403"/>
                <a:gd name="connsiteY55" fmla="*/ 36682 h 89617"/>
                <a:gd name="connsiteX56" fmla="*/ 83206 w 159403"/>
                <a:gd name="connsiteY56" fmla="*/ 34147 h 89617"/>
                <a:gd name="connsiteX57" fmla="*/ 91109 w 159403"/>
                <a:gd name="connsiteY57" fmla="*/ 20130 h 89617"/>
                <a:gd name="connsiteX58" fmla="*/ 92153 w 159403"/>
                <a:gd name="connsiteY58" fmla="*/ 15806 h 89617"/>
                <a:gd name="connsiteX59" fmla="*/ 94688 w 159403"/>
                <a:gd name="connsiteY59" fmla="*/ 11034 h 89617"/>
                <a:gd name="connsiteX60" fmla="*/ 96179 w 159403"/>
                <a:gd name="connsiteY60" fmla="*/ 9991 h 89617"/>
                <a:gd name="connsiteX61" fmla="*/ 99161 w 159403"/>
                <a:gd name="connsiteY61" fmla="*/ 9245 h 89617"/>
                <a:gd name="connsiteX62" fmla="*/ 100354 w 159403"/>
                <a:gd name="connsiteY62" fmla="*/ 8201 h 89617"/>
                <a:gd name="connsiteX63" fmla="*/ 98863 w 159403"/>
                <a:gd name="connsiteY63" fmla="*/ 6263 h 89617"/>
                <a:gd name="connsiteX64" fmla="*/ 92302 w 159403"/>
                <a:gd name="connsiteY64" fmla="*/ 2535 h 89617"/>
                <a:gd name="connsiteX65" fmla="*/ 82162 w 159403"/>
                <a:gd name="connsiteY65" fmla="*/ 0 h 89617"/>
                <a:gd name="connsiteX66" fmla="*/ 78882 w 159403"/>
                <a:gd name="connsiteY66" fmla="*/ 149 h 89617"/>
                <a:gd name="connsiteX67" fmla="*/ 77390 w 159403"/>
                <a:gd name="connsiteY67" fmla="*/ 1193 h 89617"/>
                <a:gd name="connsiteX68" fmla="*/ 76198 w 159403"/>
                <a:gd name="connsiteY68" fmla="*/ 3728 h 89617"/>
                <a:gd name="connsiteX69" fmla="*/ 76198 w 159403"/>
                <a:gd name="connsiteY69" fmla="*/ 7456 h 89617"/>
                <a:gd name="connsiteX70" fmla="*/ 78136 w 159403"/>
                <a:gd name="connsiteY70" fmla="*/ 10885 h 89617"/>
                <a:gd name="connsiteX71" fmla="*/ 74856 w 159403"/>
                <a:gd name="connsiteY71" fmla="*/ 11184 h 89617"/>
                <a:gd name="connsiteX72" fmla="*/ 71575 w 159403"/>
                <a:gd name="connsiteY72" fmla="*/ 10438 h 89617"/>
                <a:gd name="connsiteX73" fmla="*/ 69189 w 159403"/>
                <a:gd name="connsiteY73" fmla="*/ 7456 h 89617"/>
                <a:gd name="connsiteX74" fmla="*/ 66803 w 159403"/>
                <a:gd name="connsiteY74" fmla="*/ 3877 h 89617"/>
                <a:gd name="connsiteX75" fmla="*/ 65163 w 159403"/>
                <a:gd name="connsiteY75" fmla="*/ 3728 h 89617"/>
                <a:gd name="connsiteX76" fmla="*/ 62032 w 159403"/>
                <a:gd name="connsiteY76" fmla="*/ 4473 h 89617"/>
                <a:gd name="connsiteX77" fmla="*/ 60690 w 159403"/>
                <a:gd name="connsiteY77" fmla="*/ 5070 h 89617"/>
                <a:gd name="connsiteX78" fmla="*/ 59795 w 159403"/>
                <a:gd name="connsiteY78" fmla="*/ 7456 h 89617"/>
                <a:gd name="connsiteX79" fmla="*/ 59497 w 159403"/>
                <a:gd name="connsiteY79" fmla="*/ 11034 h 89617"/>
                <a:gd name="connsiteX80" fmla="*/ 53383 w 159403"/>
                <a:gd name="connsiteY80" fmla="*/ 12376 h 89617"/>
                <a:gd name="connsiteX81" fmla="*/ 50252 w 159403"/>
                <a:gd name="connsiteY81" fmla="*/ 14166 h 89617"/>
                <a:gd name="connsiteX82" fmla="*/ 49059 w 159403"/>
                <a:gd name="connsiteY82" fmla="*/ 16999 h 89617"/>
                <a:gd name="connsiteX83" fmla="*/ 46524 w 159403"/>
                <a:gd name="connsiteY83" fmla="*/ 19087 h 89617"/>
                <a:gd name="connsiteX84" fmla="*/ 46971 w 159403"/>
                <a:gd name="connsiteY84" fmla="*/ 20727 h 89617"/>
                <a:gd name="connsiteX85" fmla="*/ 45927 w 159403"/>
                <a:gd name="connsiteY85" fmla="*/ 25200 h 89617"/>
                <a:gd name="connsiteX86" fmla="*/ 44287 w 159403"/>
                <a:gd name="connsiteY86" fmla="*/ 26244 h 89617"/>
                <a:gd name="connsiteX87" fmla="*/ 42498 w 159403"/>
                <a:gd name="connsiteY87" fmla="*/ 27884 h 89617"/>
                <a:gd name="connsiteX88" fmla="*/ 41603 w 159403"/>
                <a:gd name="connsiteY88" fmla="*/ 31165 h 89617"/>
                <a:gd name="connsiteX89" fmla="*/ 41305 w 159403"/>
                <a:gd name="connsiteY89" fmla="*/ 32954 h 89617"/>
                <a:gd name="connsiteX90" fmla="*/ 42498 w 159403"/>
                <a:gd name="connsiteY90" fmla="*/ 38173 h 89617"/>
                <a:gd name="connsiteX91" fmla="*/ 43989 w 159403"/>
                <a:gd name="connsiteY91" fmla="*/ 39515 h 89617"/>
                <a:gd name="connsiteX92" fmla="*/ 41902 w 159403"/>
                <a:gd name="connsiteY92" fmla="*/ 39813 h 89617"/>
                <a:gd name="connsiteX93" fmla="*/ 35191 w 159403"/>
                <a:gd name="connsiteY93" fmla="*/ 39068 h 89617"/>
                <a:gd name="connsiteX94" fmla="*/ 32358 w 159403"/>
                <a:gd name="connsiteY94" fmla="*/ 39664 h 89617"/>
                <a:gd name="connsiteX95" fmla="*/ 29823 w 159403"/>
                <a:gd name="connsiteY95" fmla="*/ 41752 h 89617"/>
                <a:gd name="connsiteX96" fmla="*/ 26244 w 159403"/>
                <a:gd name="connsiteY96" fmla="*/ 46225 h 89617"/>
                <a:gd name="connsiteX97" fmla="*/ 25797 w 159403"/>
                <a:gd name="connsiteY97" fmla="*/ 49059 h 8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59403" h="89617">
                  <a:moveTo>
                    <a:pt x="25797" y="49059"/>
                  </a:moveTo>
                  <a:lnTo>
                    <a:pt x="25648" y="52637"/>
                  </a:lnTo>
                  <a:lnTo>
                    <a:pt x="24455" y="54874"/>
                  </a:lnTo>
                  <a:lnTo>
                    <a:pt x="23113" y="56813"/>
                  </a:lnTo>
                  <a:lnTo>
                    <a:pt x="22069" y="58751"/>
                  </a:lnTo>
                  <a:lnTo>
                    <a:pt x="20280" y="64268"/>
                  </a:lnTo>
                  <a:lnTo>
                    <a:pt x="19385" y="66803"/>
                  </a:lnTo>
                  <a:lnTo>
                    <a:pt x="10289" y="73066"/>
                  </a:lnTo>
                  <a:lnTo>
                    <a:pt x="6860" y="76346"/>
                  </a:lnTo>
                  <a:lnTo>
                    <a:pt x="4026" y="82013"/>
                  </a:lnTo>
                  <a:lnTo>
                    <a:pt x="0" y="84697"/>
                  </a:lnTo>
                  <a:lnTo>
                    <a:pt x="2833" y="86934"/>
                  </a:lnTo>
                  <a:lnTo>
                    <a:pt x="5666" y="88425"/>
                  </a:lnTo>
                  <a:lnTo>
                    <a:pt x="14763" y="89618"/>
                  </a:lnTo>
                  <a:lnTo>
                    <a:pt x="21025" y="88574"/>
                  </a:lnTo>
                  <a:lnTo>
                    <a:pt x="33103" y="84250"/>
                  </a:lnTo>
                  <a:lnTo>
                    <a:pt x="46225" y="78434"/>
                  </a:lnTo>
                  <a:lnTo>
                    <a:pt x="50550" y="75601"/>
                  </a:lnTo>
                  <a:lnTo>
                    <a:pt x="63374" y="75452"/>
                  </a:lnTo>
                  <a:lnTo>
                    <a:pt x="76198" y="74706"/>
                  </a:lnTo>
                  <a:lnTo>
                    <a:pt x="87679" y="73662"/>
                  </a:lnTo>
                  <a:lnTo>
                    <a:pt x="89170" y="75004"/>
                  </a:lnTo>
                  <a:lnTo>
                    <a:pt x="90811" y="75750"/>
                  </a:lnTo>
                  <a:lnTo>
                    <a:pt x="92451" y="75750"/>
                  </a:lnTo>
                  <a:lnTo>
                    <a:pt x="97819" y="71724"/>
                  </a:lnTo>
                  <a:lnTo>
                    <a:pt x="116757" y="71575"/>
                  </a:lnTo>
                  <a:lnTo>
                    <a:pt x="131966" y="66952"/>
                  </a:lnTo>
                  <a:lnTo>
                    <a:pt x="137782" y="66058"/>
                  </a:lnTo>
                  <a:lnTo>
                    <a:pt x="143597" y="66654"/>
                  </a:lnTo>
                  <a:lnTo>
                    <a:pt x="145983" y="65908"/>
                  </a:lnTo>
                  <a:lnTo>
                    <a:pt x="158658" y="57111"/>
                  </a:lnTo>
                  <a:lnTo>
                    <a:pt x="159403" y="51295"/>
                  </a:lnTo>
                  <a:lnTo>
                    <a:pt x="158658" y="46971"/>
                  </a:lnTo>
                  <a:lnTo>
                    <a:pt x="157166" y="42945"/>
                  </a:lnTo>
                  <a:lnTo>
                    <a:pt x="155825" y="40112"/>
                  </a:lnTo>
                  <a:lnTo>
                    <a:pt x="154333" y="37726"/>
                  </a:lnTo>
                  <a:lnTo>
                    <a:pt x="150755" y="36235"/>
                  </a:lnTo>
                  <a:lnTo>
                    <a:pt x="147325" y="35489"/>
                  </a:lnTo>
                  <a:lnTo>
                    <a:pt x="140764" y="36682"/>
                  </a:lnTo>
                  <a:lnTo>
                    <a:pt x="135993" y="33998"/>
                  </a:lnTo>
                  <a:lnTo>
                    <a:pt x="136589" y="31314"/>
                  </a:lnTo>
                  <a:lnTo>
                    <a:pt x="135993" y="28928"/>
                  </a:lnTo>
                  <a:lnTo>
                    <a:pt x="134799" y="28033"/>
                  </a:lnTo>
                  <a:lnTo>
                    <a:pt x="126449" y="25797"/>
                  </a:lnTo>
                  <a:lnTo>
                    <a:pt x="124212" y="22814"/>
                  </a:lnTo>
                  <a:lnTo>
                    <a:pt x="122125" y="19087"/>
                  </a:lnTo>
                  <a:lnTo>
                    <a:pt x="118844" y="17446"/>
                  </a:lnTo>
                  <a:lnTo>
                    <a:pt x="115563" y="17446"/>
                  </a:lnTo>
                  <a:lnTo>
                    <a:pt x="109152" y="18938"/>
                  </a:lnTo>
                  <a:lnTo>
                    <a:pt x="103038" y="22218"/>
                  </a:lnTo>
                  <a:lnTo>
                    <a:pt x="99757" y="23262"/>
                  </a:lnTo>
                  <a:lnTo>
                    <a:pt x="96477" y="23262"/>
                  </a:lnTo>
                  <a:lnTo>
                    <a:pt x="93644" y="25797"/>
                  </a:lnTo>
                  <a:lnTo>
                    <a:pt x="91109" y="29674"/>
                  </a:lnTo>
                  <a:lnTo>
                    <a:pt x="86934" y="34445"/>
                  </a:lnTo>
                  <a:lnTo>
                    <a:pt x="82311" y="36682"/>
                  </a:lnTo>
                  <a:lnTo>
                    <a:pt x="83206" y="34147"/>
                  </a:lnTo>
                  <a:lnTo>
                    <a:pt x="91109" y="20130"/>
                  </a:lnTo>
                  <a:lnTo>
                    <a:pt x="92153" y="15806"/>
                  </a:lnTo>
                  <a:lnTo>
                    <a:pt x="94688" y="11034"/>
                  </a:lnTo>
                  <a:lnTo>
                    <a:pt x="96179" y="9991"/>
                  </a:lnTo>
                  <a:lnTo>
                    <a:pt x="99161" y="9245"/>
                  </a:lnTo>
                  <a:lnTo>
                    <a:pt x="100354" y="8201"/>
                  </a:lnTo>
                  <a:lnTo>
                    <a:pt x="98863" y="6263"/>
                  </a:lnTo>
                  <a:lnTo>
                    <a:pt x="92302" y="2535"/>
                  </a:lnTo>
                  <a:lnTo>
                    <a:pt x="82162" y="0"/>
                  </a:lnTo>
                  <a:lnTo>
                    <a:pt x="78882" y="149"/>
                  </a:lnTo>
                  <a:lnTo>
                    <a:pt x="77390" y="1193"/>
                  </a:lnTo>
                  <a:lnTo>
                    <a:pt x="76198" y="3728"/>
                  </a:lnTo>
                  <a:lnTo>
                    <a:pt x="76198" y="7456"/>
                  </a:lnTo>
                  <a:lnTo>
                    <a:pt x="78136" y="10885"/>
                  </a:lnTo>
                  <a:lnTo>
                    <a:pt x="74856" y="11184"/>
                  </a:lnTo>
                  <a:lnTo>
                    <a:pt x="71575" y="10438"/>
                  </a:lnTo>
                  <a:lnTo>
                    <a:pt x="69189" y="7456"/>
                  </a:lnTo>
                  <a:lnTo>
                    <a:pt x="66803" y="3877"/>
                  </a:lnTo>
                  <a:lnTo>
                    <a:pt x="65163" y="3728"/>
                  </a:lnTo>
                  <a:lnTo>
                    <a:pt x="62032" y="4473"/>
                  </a:lnTo>
                  <a:lnTo>
                    <a:pt x="60690" y="5070"/>
                  </a:lnTo>
                  <a:lnTo>
                    <a:pt x="59795" y="7456"/>
                  </a:lnTo>
                  <a:lnTo>
                    <a:pt x="59497" y="11034"/>
                  </a:lnTo>
                  <a:lnTo>
                    <a:pt x="53383" y="12376"/>
                  </a:lnTo>
                  <a:lnTo>
                    <a:pt x="50252" y="14166"/>
                  </a:lnTo>
                  <a:lnTo>
                    <a:pt x="49059" y="16999"/>
                  </a:lnTo>
                  <a:lnTo>
                    <a:pt x="46524" y="19087"/>
                  </a:lnTo>
                  <a:lnTo>
                    <a:pt x="46971" y="20727"/>
                  </a:lnTo>
                  <a:lnTo>
                    <a:pt x="45927" y="25200"/>
                  </a:lnTo>
                  <a:lnTo>
                    <a:pt x="44287" y="26244"/>
                  </a:lnTo>
                  <a:lnTo>
                    <a:pt x="42498" y="27884"/>
                  </a:lnTo>
                  <a:lnTo>
                    <a:pt x="41603" y="31165"/>
                  </a:lnTo>
                  <a:lnTo>
                    <a:pt x="41305" y="32954"/>
                  </a:lnTo>
                  <a:lnTo>
                    <a:pt x="42498" y="38173"/>
                  </a:lnTo>
                  <a:lnTo>
                    <a:pt x="43989" y="39515"/>
                  </a:lnTo>
                  <a:lnTo>
                    <a:pt x="41902" y="39813"/>
                  </a:lnTo>
                  <a:lnTo>
                    <a:pt x="35191" y="39068"/>
                  </a:lnTo>
                  <a:lnTo>
                    <a:pt x="32358" y="39664"/>
                  </a:lnTo>
                  <a:lnTo>
                    <a:pt x="29823" y="41752"/>
                  </a:lnTo>
                  <a:lnTo>
                    <a:pt x="26244" y="46225"/>
                  </a:lnTo>
                  <a:lnTo>
                    <a:pt x="25797" y="4905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4" name="imgRussia40">
              <a:extLst>
                <a:ext uri="{FF2B5EF4-FFF2-40B4-BE49-F238E27FC236}">
                  <a16:creationId xmlns:a16="http://schemas.microsoft.com/office/drawing/2014/main" id="{EF9A9916-D790-6DB1-C75F-C432210918AE}"/>
                </a:ext>
              </a:extLst>
            </p:cNvPr>
            <p:cNvSpPr/>
            <p:nvPr/>
          </p:nvSpPr>
          <p:spPr>
            <a:xfrm>
              <a:off x="8451408" y="1613057"/>
              <a:ext cx="184006" cy="85740"/>
            </a:xfrm>
            <a:custGeom>
              <a:avLst/>
              <a:gdLst>
                <a:gd name="connsiteX0" fmla="*/ 118844 w 184006"/>
                <a:gd name="connsiteY0" fmla="*/ 0 h 85740"/>
                <a:gd name="connsiteX1" fmla="*/ 106617 w 184006"/>
                <a:gd name="connsiteY1" fmla="*/ 1044 h 85740"/>
                <a:gd name="connsiteX2" fmla="*/ 88126 w 184006"/>
                <a:gd name="connsiteY2" fmla="*/ 4026 h 85740"/>
                <a:gd name="connsiteX3" fmla="*/ 84398 w 184006"/>
                <a:gd name="connsiteY3" fmla="*/ 3728 h 85740"/>
                <a:gd name="connsiteX4" fmla="*/ 81416 w 184006"/>
                <a:gd name="connsiteY4" fmla="*/ 4623 h 85740"/>
                <a:gd name="connsiteX5" fmla="*/ 73364 w 184006"/>
                <a:gd name="connsiteY5" fmla="*/ 3728 h 85740"/>
                <a:gd name="connsiteX6" fmla="*/ 63970 w 184006"/>
                <a:gd name="connsiteY6" fmla="*/ 4026 h 85740"/>
                <a:gd name="connsiteX7" fmla="*/ 61136 w 184006"/>
                <a:gd name="connsiteY7" fmla="*/ 6114 h 85740"/>
                <a:gd name="connsiteX8" fmla="*/ 59646 w 184006"/>
                <a:gd name="connsiteY8" fmla="*/ 8052 h 85740"/>
                <a:gd name="connsiteX9" fmla="*/ 58154 w 184006"/>
                <a:gd name="connsiteY9" fmla="*/ 8798 h 85740"/>
                <a:gd name="connsiteX10" fmla="*/ 50549 w 184006"/>
                <a:gd name="connsiteY10" fmla="*/ 4623 h 85740"/>
                <a:gd name="connsiteX11" fmla="*/ 49357 w 184006"/>
                <a:gd name="connsiteY11" fmla="*/ 5070 h 85740"/>
                <a:gd name="connsiteX12" fmla="*/ 45927 w 184006"/>
                <a:gd name="connsiteY12" fmla="*/ 8500 h 85740"/>
                <a:gd name="connsiteX13" fmla="*/ 43392 w 184006"/>
                <a:gd name="connsiteY13" fmla="*/ 9991 h 85740"/>
                <a:gd name="connsiteX14" fmla="*/ 33699 w 184006"/>
                <a:gd name="connsiteY14" fmla="*/ 14315 h 85740"/>
                <a:gd name="connsiteX15" fmla="*/ 31314 w 184006"/>
                <a:gd name="connsiteY15" fmla="*/ 21323 h 85740"/>
                <a:gd name="connsiteX16" fmla="*/ 25498 w 184006"/>
                <a:gd name="connsiteY16" fmla="*/ 25946 h 85740"/>
                <a:gd name="connsiteX17" fmla="*/ 20429 w 184006"/>
                <a:gd name="connsiteY17" fmla="*/ 29375 h 85740"/>
                <a:gd name="connsiteX18" fmla="*/ 8798 w 184006"/>
                <a:gd name="connsiteY18" fmla="*/ 33700 h 85740"/>
                <a:gd name="connsiteX19" fmla="*/ 0 w 184006"/>
                <a:gd name="connsiteY19" fmla="*/ 42199 h 85740"/>
                <a:gd name="connsiteX20" fmla="*/ 5368 w 184006"/>
                <a:gd name="connsiteY20" fmla="*/ 44436 h 85740"/>
                <a:gd name="connsiteX21" fmla="*/ 10736 w 184006"/>
                <a:gd name="connsiteY21" fmla="*/ 44287 h 85740"/>
                <a:gd name="connsiteX22" fmla="*/ 18191 w 184006"/>
                <a:gd name="connsiteY22" fmla="*/ 44883 h 85740"/>
                <a:gd name="connsiteX23" fmla="*/ 30270 w 184006"/>
                <a:gd name="connsiteY23" fmla="*/ 48015 h 85740"/>
                <a:gd name="connsiteX24" fmla="*/ 32805 w 184006"/>
                <a:gd name="connsiteY24" fmla="*/ 53830 h 85740"/>
                <a:gd name="connsiteX25" fmla="*/ 37129 w 184006"/>
                <a:gd name="connsiteY25" fmla="*/ 59347 h 85740"/>
                <a:gd name="connsiteX26" fmla="*/ 40857 w 184006"/>
                <a:gd name="connsiteY26" fmla="*/ 60988 h 85740"/>
                <a:gd name="connsiteX27" fmla="*/ 41155 w 184006"/>
                <a:gd name="connsiteY27" fmla="*/ 64119 h 85740"/>
                <a:gd name="connsiteX28" fmla="*/ 41603 w 184006"/>
                <a:gd name="connsiteY28" fmla="*/ 64865 h 85740"/>
                <a:gd name="connsiteX29" fmla="*/ 45330 w 184006"/>
                <a:gd name="connsiteY29" fmla="*/ 67400 h 85740"/>
                <a:gd name="connsiteX30" fmla="*/ 51295 w 184006"/>
                <a:gd name="connsiteY30" fmla="*/ 69487 h 85740"/>
                <a:gd name="connsiteX31" fmla="*/ 54277 w 184006"/>
                <a:gd name="connsiteY31" fmla="*/ 69636 h 85740"/>
                <a:gd name="connsiteX32" fmla="*/ 62330 w 184006"/>
                <a:gd name="connsiteY32" fmla="*/ 66654 h 85740"/>
                <a:gd name="connsiteX33" fmla="*/ 64716 w 184006"/>
                <a:gd name="connsiteY33" fmla="*/ 66654 h 85740"/>
                <a:gd name="connsiteX34" fmla="*/ 69338 w 184006"/>
                <a:gd name="connsiteY34" fmla="*/ 72022 h 85740"/>
                <a:gd name="connsiteX35" fmla="*/ 71724 w 184006"/>
                <a:gd name="connsiteY35" fmla="*/ 72619 h 85740"/>
                <a:gd name="connsiteX36" fmla="*/ 86337 w 184006"/>
                <a:gd name="connsiteY36" fmla="*/ 71724 h 85740"/>
                <a:gd name="connsiteX37" fmla="*/ 88425 w 184006"/>
                <a:gd name="connsiteY37" fmla="*/ 72619 h 85740"/>
                <a:gd name="connsiteX38" fmla="*/ 98415 w 184006"/>
                <a:gd name="connsiteY38" fmla="*/ 73662 h 85740"/>
                <a:gd name="connsiteX39" fmla="*/ 100055 w 184006"/>
                <a:gd name="connsiteY39" fmla="*/ 75004 h 85740"/>
                <a:gd name="connsiteX40" fmla="*/ 101696 w 184006"/>
                <a:gd name="connsiteY40" fmla="*/ 76794 h 85740"/>
                <a:gd name="connsiteX41" fmla="*/ 110046 w 184006"/>
                <a:gd name="connsiteY41" fmla="*/ 80820 h 85740"/>
                <a:gd name="connsiteX42" fmla="*/ 118098 w 184006"/>
                <a:gd name="connsiteY42" fmla="*/ 83355 h 85740"/>
                <a:gd name="connsiteX43" fmla="*/ 121528 w 184006"/>
                <a:gd name="connsiteY43" fmla="*/ 83206 h 85740"/>
                <a:gd name="connsiteX44" fmla="*/ 127343 w 184006"/>
                <a:gd name="connsiteY44" fmla="*/ 84250 h 85740"/>
                <a:gd name="connsiteX45" fmla="*/ 131220 w 184006"/>
                <a:gd name="connsiteY45" fmla="*/ 83653 h 85740"/>
                <a:gd name="connsiteX46" fmla="*/ 137185 w 184006"/>
                <a:gd name="connsiteY46" fmla="*/ 85293 h 85740"/>
                <a:gd name="connsiteX47" fmla="*/ 140615 w 184006"/>
                <a:gd name="connsiteY47" fmla="*/ 85741 h 85740"/>
                <a:gd name="connsiteX48" fmla="*/ 151351 w 184006"/>
                <a:gd name="connsiteY48" fmla="*/ 83802 h 85740"/>
                <a:gd name="connsiteX49" fmla="*/ 167604 w 184006"/>
                <a:gd name="connsiteY49" fmla="*/ 82907 h 85740"/>
                <a:gd name="connsiteX50" fmla="*/ 170288 w 184006"/>
                <a:gd name="connsiteY50" fmla="*/ 81715 h 85740"/>
                <a:gd name="connsiteX51" fmla="*/ 180577 w 184006"/>
                <a:gd name="connsiteY51" fmla="*/ 75154 h 85740"/>
                <a:gd name="connsiteX52" fmla="*/ 179832 w 184006"/>
                <a:gd name="connsiteY52" fmla="*/ 72320 h 85740"/>
                <a:gd name="connsiteX53" fmla="*/ 177595 w 184006"/>
                <a:gd name="connsiteY53" fmla="*/ 66803 h 85740"/>
                <a:gd name="connsiteX54" fmla="*/ 175805 w 184006"/>
                <a:gd name="connsiteY54" fmla="*/ 66207 h 85740"/>
                <a:gd name="connsiteX55" fmla="*/ 169692 w 184006"/>
                <a:gd name="connsiteY55" fmla="*/ 64716 h 85740"/>
                <a:gd name="connsiteX56" fmla="*/ 164473 w 184006"/>
                <a:gd name="connsiteY56" fmla="*/ 58751 h 85740"/>
                <a:gd name="connsiteX57" fmla="*/ 157166 w 184006"/>
                <a:gd name="connsiteY57" fmla="*/ 54725 h 85740"/>
                <a:gd name="connsiteX58" fmla="*/ 158807 w 184006"/>
                <a:gd name="connsiteY58" fmla="*/ 53979 h 85740"/>
                <a:gd name="connsiteX59" fmla="*/ 160447 w 184006"/>
                <a:gd name="connsiteY59" fmla="*/ 53979 h 85740"/>
                <a:gd name="connsiteX60" fmla="*/ 166262 w 184006"/>
                <a:gd name="connsiteY60" fmla="*/ 55918 h 85740"/>
                <a:gd name="connsiteX61" fmla="*/ 170288 w 184006"/>
                <a:gd name="connsiteY61" fmla="*/ 55769 h 85740"/>
                <a:gd name="connsiteX62" fmla="*/ 174016 w 184006"/>
                <a:gd name="connsiteY62" fmla="*/ 52786 h 85740"/>
                <a:gd name="connsiteX63" fmla="*/ 175060 w 184006"/>
                <a:gd name="connsiteY63" fmla="*/ 49059 h 85740"/>
                <a:gd name="connsiteX64" fmla="*/ 174613 w 184006"/>
                <a:gd name="connsiteY64" fmla="*/ 44138 h 85740"/>
                <a:gd name="connsiteX65" fmla="*/ 175060 w 184006"/>
                <a:gd name="connsiteY65" fmla="*/ 42498 h 85740"/>
                <a:gd name="connsiteX66" fmla="*/ 175805 w 184006"/>
                <a:gd name="connsiteY66" fmla="*/ 41006 h 85740"/>
                <a:gd name="connsiteX67" fmla="*/ 176402 w 184006"/>
                <a:gd name="connsiteY67" fmla="*/ 37726 h 85740"/>
                <a:gd name="connsiteX68" fmla="*/ 176700 w 184006"/>
                <a:gd name="connsiteY68" fmla="*/ 33998 h 85740"/>
                <a:gd name="connsiteX69" fmla="*/ 177297 w 184006"/>
                <a:gd name="connsiteY69" fmla="*/ 32358 h 85740"/>
                <a:gd name="connsiteX70" fmla="*/ 178191 w 184006"/>
                <a:gd name="connsiteY70" fmla="*/ 31463 h 85740"/>
                <a:gd name="connsiteX71" fmla="*/ 180130 w 184006"/>
                <a:gd name="connsiteY71" fmla="*/ 27139 h 85740"/>
                <a:gd name="connsiteX72" fmla="*/ 184007 w 184006"/>
                <a:gd name="connsiteY72" fmla="*/ 24604 h 85740"/>
                <a:gd name="connsiteX73" fmla="*/ 181024 w 184006"/>
                <a:gd name="connsiteY73" fmla="*/ 20130 h 85740"/>
                <a:gd name="connsiteX74" fmla="*/ 177595 w 184006"/>
                <a:gd name="connsiteY74" fmla="*/ 16999 h 85740"/>
                <a:gd name="connsiteX75" fmla="*/ 175209 w 184006"/>
                <a:gd name="connsiteY75" fmla="*/ 15657 h 85740"/>
                <a:gd name="connsiteX76" fmla="*/ 170139 w 184006"/>
                <a:gd name="connsiteY76" fmla="*/ 14315 h 85740"/>
                <a:gd name="connsiteX77" fmla="*/ 168499 w 184006"/>
                <a:gd name="connsiteY77" fmla="*/ 12526 h 85740"/>
                <a:gd name="connsiteX78" fmla="*/ 165815 w 184006"/>
                <a:gd name="connsiteY78" fmla="*/ 11482 h 85740"/>
                <a:gd name="connsiteX79" fmla="*/ 163876 w 184006"/>
                <a:gd name="connsiteY79" fmla="*/ 9692 h 85740"/>
                <a:gd name="connsiteX80" fmla="*/ 152544 w 184006"/>
                <a:gd name="connsiteY80" fmla="*/ 7754 h 85740"/>
                <a:gd name="connsiteX81" fmla="*/ 145535 w 184006"/>
                <a:gd name="connsiteY81" fmla="*/ 7456 h 85740"/>
                <a:gd name="connsiteX82" fmla="*/ 143746 w 184006"/>
                <a:gd name="connsiteY82" fmla="*/ 7903 h 85740"/>
                <a:gd name="connsiteX83" fmla="*/ 142255 w 184006"/>
                <a:gd name="connsiteY83" fmla="*/ 10140 h 85740"/>
                <a:gd name="connsiteX84" fmla="*/ 142851 w 184006"/>
                <a:gd name="connsiteY84" fmla="*/ 13569 h 85740"/>
                <a:gd name="connsiteX85" fmla="*/ 139123 w 184006"/>
                <a:gd name="connsiteY85" fmla="*/ 17894 h 85740"/>
                <a:gd name="connsiteX86" fmla="*/ 136887 w 184006"/>
                <a:gd name="connsiteY86" fmla="*/ 18639 h 85740"/>
                <a:gd name="connsiteX87" fmla="*/ 131518 w 184006"/>
                <a:gd name="connsiteY87" fmla="*/ 16850 h 85740"/>
                <a:gd name="connsiteX88" fmla="*/ 126299 w 184006"/>
                <a:gd name="connsiteY88" fmla="*/ 19981 h 85740"/>
                <a:gd name="connsiteX89" fmla="*/ 122571 w 184006"/>
                <a:gd name="connsiteY89" fmla="*/ 24455 h 85740"/>
                <a:gd name="connsiteX90" fmla="*/ 120633 w 184006"/>
                <a:gd name="connsiteY90" fmla="*/ 25648 h 85740"/>
                <a:gd name="connsiteX91" fmla="*/ 118993 w 184006"/>
                <a:gd name="connsiteY91" fmla="*/ 24753 h 85740"/>
                <a:gd name="connsiteX92" fmla="*/ 119887 w 184006"/>
                <a:gd name="connsiteY92" fmla="*/ 20130 h 85740"/>
                <a:gd name="connsiteX93" fmla="*/ 123467 w 184006"/>
                <a:gd name="connsiteY93" fmla="*/ 17148 h 85740"/>
                <a:gd name="connsiteX94" fmla="*/ 124659 w 184006"/>
                <a:gd name="connsiteY94" fmla="*/ 13420 h 85740"/>
                <a:gd name="connsiteX95" fmla="*/ 127343 w 184006"/>
                <a:gd name="connsiteY95" fmla="*/ 10438 h 85740"/>
                <a:gd name="connsiteX96" fmla="*/ 130176 w 184006"/>
                <a:gd name="connsiteY96" fmla="*/ 9245 h 85740"/>
                <a:gd name="connsiteX97" fmla="*/ 127194 w 184006"/>
                <a:gd name="connsiteY97" fmla="*/ 4623 h 85740"/>
                <a:gd name="connsiteX98" fmla="*/ 121229 w 184006"/>
                <a:gd name="connsiteY98" fmla="*/ 746 h 85740"/>
                <a:gd name="connsiteX99" fmla="*/ 118844 w 184006"/>
                <a:gd name="connsiteY99" fmla="*/ 0 h 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84006" h="85740">
                  <a:moveTo>
                    <a:pt x="118844" y="0"/>
                  </a:moveTo>
                  <a:lnTo>
                    <a:pt x="106617" y="1044"/>
                  </a:lnTo>
                  <a:lnTo>
                    <a:pt x="88126" y="4026"/>
                  </a:lnTo>
                  <a:lnTo>
                    <a:pt x="84398" y="3728"/>
                  </a:lnTo>
                  <a:lnTo>
                    <a:pt x="81416" y="4623"/>
                  </a:lnTo>
                  <a:lnTo>
                    <a:pt x="73364" y="3728"/>
                  </a:lnTo>
                  <a:lnTo>
                    <a:pt x="63970" y="4026"/>
                  </a:lnTo>
                  <a:lnTo>
                    <a:pt x="61136" y="6114"/>
                  </a:lnTo>
                  <a:lnTo>
                    <a:pt x="59646" y="8052"/>
                  </a:lnTo>
                  <a:lnTo>
                    <a:pt x="58154" y="8798"/>
                  </a:lnTo>
                  <a:lnTo>
                    <a:pt x="50549" y="4623"/>
                  </a:lnTo>
                  <a:lnTo>
                    <a:pt x="49357" y="5070"/>
                  </a:lnTo>
                  <a:lnTo>
                    <a:pt x="45927" y="8500"/>
                  </a:lnTo>
                  <a:lnTo>
                    <a:pt x="43392" y="9991"/>
                  </a:lnTo>
                  <a:lnTo>
                    <a:pt x="33699" y="14315"/>
                  </a:lnTo>
                  <a:lnTo>
                    <a:pt x="31314" y="21323"/>
                  </a:lnTo>
                  <a:lnTo>
                    <a:pt x="25498" y="25946"/>
                  </a:lnTo>
                  <a:lnTo>
                    <a:pt x="20429" y="29375"/>
                  </a:lnTo>
                  <a:lnTo>
                    <a:pt x="8798" y="33700"/>
                  </a:lnTo>
                  <a:lnTo>
                    <a:pt x="0" y="42199"/>
                  </a:lnTo>
                  <a:lnTo>
                    <a:pt x="5368" y="44436"/>
                  </a:lnTo>
                  <a:lnTo>
                    <a:pt x="10736" y="44287"/>
                  </a:lnTo>
                  <a:lnTo>
                    <a:pt x="18191" y="44883"/>
                  </a:lnTo>
                  <a:lnTo>
                    <a:pt x="30270" y="48015"/>
                  </a:lnTo>
                  <a:lnTo>
                    <a:pt x="32805" y="53830"/>
                  </a:lnTo>
                  <a:lnTo>
                    <a:pt x="37129" y="59347"/>
                  </a:lnTo>
                  <a:lnTo>
                    <a:pt x="40857" y="60988"/>
                  </a:lnTo>
                  <a:lnTo>
                    <a:pt x="41155" y="64119"/>
                  </a:lnTo>
                  <a:lnTo>
                    <a:pt x="41603" y="64865"/>
                  </a:lnTo>
                  <a:lnTo>
                    <a:pt x="45330" y="67400"/>
                  </a:lnTo>
                  <a:lnTo>
                    <a:pt x="51295" y="69487"/>
                  </a:lnTo>
                  <a:lnTo>
                    <a:pt x="54277" y="69636"/>
                  </a:lnTo>
                  <a:lnTo>
                    <a:pt x="62330" y="66654"/>
                  </a:lnTo>
                  <a:lnTo>
                    <a:pt x="64716" y="66654"/>
                  </a:lnTo>
                  <a:lnTo>
                    <a:pt x="69338" y="72022"/>
                  </a:lnTo>
                  <a:lnTo>
                    <a:pt x="71724" y="72619"/>
                  </a:lnTo>
                  <a:lnTo>
                    <a:pt x="86337" y="71724"/>
                  </a:lnTo>
                  <a:lnTo>
                    <a:pt x="88425" y="72619"/>
                  </a:lnTo>
                  <a:lnTo>
                    <a:pt x="98415" y="73662"/>
                  </a:lnTo>
                  <a:lnTo>
                    <a:pt x="100055" y="75004"/>
                  </a:lnTo>
                  <a:lnTo>
                    <a:pt x="101696" y="76794"/>
                  </a:lnTo>
                  <a:lnTo>
                    <a:pt x="110046" y="80820"/>
                  </a:lnTo>
                  <a:lnTo>
                    <a:pt x="118098" y="83355"/>
                  </a:lnTo>
                  <a:lnTo>
                    <a:pt x="121528" y="83206"/>
                  </a:lnTo>
                  <a:lnTo>
                    <a:pt x="127343" y="84250"/>
                  </a:lnTo>
                  <a:lnTo>
                    <a:pt x="131220" y="83653"/>
                  </a:lnTo>
                  <a:lnTo>
                    <a:pt x="137185" y="85293"/>
                  </a:lnTo>
                  <a:lnTo>
                    <a:pt x="140615" y="85741"/>
                  </a:lnTo>
                  <a:lnTo>
                    <a:pt x="151351" y="83802"/>
                  </a:lnTo>
                  <a:lnTo>
                    <a:pt x="167604" y="82907"/>
                  </a:lnTo>
                  <a:lnTo>
                    <a:pt x="170288" y="81715"/>
                  </a:lnTo>
                  <a:lnTo>
                    <a:pt x="180577" y="75154"/>
                  </a:lnTo>
                  <a:lnTo>
                    <a:pt x="179832" y="72320"/>
                  </a:lnTo>
                  <a:lnTo>
                    <a:pt x="177595" y="66803"/>
                  </a:lnTo>
                  <a:lnTo>
                    <a:pt x="175805" y="66207"/>
                  </a:lnTo>
                  <a:lnTo>
                    <a:pt x="169692" y="64716"/>
                  </a:lnTo>
                  <a:lnTo>
                    <a:pt x="164473" y="58751"/>
                  </a:lnTo>
                  <a:lnTo>
                    <a:pt x="157166" y="54725"/>
                  </a:lnTo>
                  <a:lnTo>
                    <a:pt x="158807" y="53979"/>
                  </a:lnTo>
                  <a:lnTo>
                    <a:pt x="160447" y="53979"/>
                  </a:lnTo>
                  <a:lnTo>
                    <a:pt x="166262" y="55918"/>
                  </a:lnTo>
                  <a:lnTo>
                    <a:pt x="170288" y="55769"/>
                  </a:lnTo>
                  <a:lnTo>
                    <a:pt x="174016" y="52786"/>
                  </a:lnTo>
                  <a:lnTo>
                    <a:pt x="175060" y="49059"/>
                  </a:lnTo>
                  <a:lnTo>
                    <a:pt x="174613" y="44138"/>
                  </a:lnTo>
                  <a:lnTo>
                    <a:pt x="175060" y="42498"/>
                  </a:lnTo>
                  <a:lnTo>
                    <a:pt x="175805" y="41006"/>
                  </a:lnTo>
                  <a:lnTo>
                    <a:pt x="176402" y="37726"/>
                  </a:lnTo>
                  <a:lnTo>
                    <a:pt x="176700" y="33998"/>
                  </a:lnTo>
                  <a:lnTo>
                    <a:pt x="177297" y="32358"/>
                  </a:lnTo>
                  <a:lnTo>
                    <a:pt x="178191" y="31463"/>
                  </a:lnTo>
                  <a:lnTo>
                    <a:pt x="180130" y="27139"/>
                  </a:lnTo>
                  <a:lnTo>
                    <a:pt x="184007" y="24604"/>
                  </a:lnTo>
                  <a:lnTo>
                    <a:pt x="181024" y="20130"/>
                  </a:lnTo>
                  <a:lnTo>
                    <a:pt x="177595" y="16999"/>
                  </a:lnTo>
                  <a:lnTo>
                    <a:pt x="175209" y="15657"/>
                  </a:lnTo>
                  <a:lnTo>
                    <a:pt x="170139" y="14315"/>
                  </a:lnTo>
                  <a:lnTo>
                    <a:pt x="168499" y="12526"/>
                  </a:lnTo>
                  <a:lnTo>
                    <a:pt x="165815" y="11482"/>
                  </a:lnTo>
                  <a:lnTo>
                    <a:pt x="163876" y="9692"/>
                  </a:lnTo>
                  <a:lnTo>
                    <a:pt x="152544" y="7754"/>
                  </a:lnTo>
                  <a:lnTo>
                    <a:pt x="145535" y="7456"/>
                  </a:lnTo>
                  <a:lnTo>
                    <a:pt x="143746" y="7903"/>
                  </a:lnTo>
                  <a:lnTo>
                    <a:pt x="142255" y="10140"/>
                  </a:lnTo>
                  <a:lnTo>
                    <a:pt x="142851" y="13569"/>
                  </a:lnTo>
                  <a:lnTo>
                    <a:pt x="139123" y="17894"/>
                  </a:lnTo>
                  <a:lnTo>
                    <a:pt x="136887" y="18639"/>
                  </a:lnTo>
                  <a:lnTo>
                    <a:pt x="131518" y="16850"/>
                  </a:lnTo>
                  <a:lnTo>
                    <a:pt x="126299" y="19981"/>
                  </a:lnTo>
                  <a:lnTo>
                    <a:pt x="122571" y="24455"/>
                  </a:lnTo>
                  <a:lnTo>
                    <a:pt x="120633" y="25648"/>
                  </a:lnTo>
                  <a:lnTo>
                    <a:pt x="118993" y="24753"/>
                  </a:lnTo>
                  <a:lnTo>
                    <a:pt x="119887" y="20130"/>
                  </a:lnTo>
                  <a:lnTo>
                    <a:pt x="123467" y="17148"/>
                  </a:lnTo>
                  <a:lnTo>
                    <a:pt x="124659" y="13420"/>
                  </a:lnTo>
                  <a:lnTo>
                    <a:pt x="127343" y="10438"/>
                  </a:lnTo>
                  <a:lnTo>
                    <a:pt x="130176" y="9245"/>
                  </a:lnTo>
                  <a:lnTo>
                    <a:pt x="127194" y="4623"/>
                  </a:lnTo>
                  <a:lnTo>
                    <a:pt x="121229" y="746"/>
                  </a:lnTo>
                  <a:lnTo>
                    <a:pt x="118844"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5" name="imgRussia41">
              <a:extLst>
                <a:ext uri="{FF2B5EF4-FFF2-40B4-BE49-F238E27FC236}">
                  <a16:creationId xmlns:a16="http://schemas.microsoft.com/office/drawing/2014/main" id="{34ACD461-1B57-1CE3-D6B5-338D08B24B79}"/>
                </a:ext>
              </a:extLst>
            </p:cNvPr>
            <p:cNvSpPr/>
            <p:nvPr/>
          </p:nvSpPr>
          <p:spPr>
            <a:xfrm>
              <a:off x="8631538" y="1642432"/>
              <a:ext cx="10139" cy="6262"/>
            </a:xfrm>
            <a:custGeom>
              <a:avLst/>
              <a:gdLst>
                <a:gd name="connsiteX0" fmla="*/ 745 w 10139"/>
                <a:gd name="connsiteY0" fmla="*/ 1938 h 6262"/>
                <a:gd name="connsiteX1" fmla="*/ 0 w 10139"/>
                <a:gd name="connsiteY1" fmla="*/ 6263 h 6262"/>
                <a:gd name="connsiteX2" fmla="*/ 5815 w 10139"/>
                <a:gd name="connsiteY2" fmla="*/ 5517 h 6262"/>
                <a:gd name="connsiteX3" fmla="*/ 10140 w 10139"/>
                <a:gd name="connsiteY3" fmla="*/ 1938 h 6262"/>
                <a:gd name="connsiteX4" fmla="*/ 5964 w 10139"/>
                <a:gd name="connsiteY4" fmla="*/ 1044 h 6262"/>
                <a:gd name="connsiteX5" fmla="*/ 4026 w 10139"/>
                <a:gd name="connsiteY5" fmla="*/ 0 h 6262"/>
                <a:gd name="connsiteX6" fmla="*/ 1044 w 10139"/>
                <a:gd name="connsiteY6" fmla="*/ 746 h 6262"/>
                <a:gd name="connsiteX7" fmla="*/ 745 w 10139"/>
                <a:gd name="connsiteY7" fmla="*/ 1938 h 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39" h="6262">
                  <a:moveTo>
                    <a:pt x="745" y="1938"/>
                  </a:moveTo>
                  <a:lnTo>
                    <a:pt x="0" y="6263"/>
                  </a:lnTo>
                  <a:lnTo>
                    <a:pt x="5815" y="5517"/>
                  </a:lnTo>
                  <a:lnTo>
                    <a:pt x="10140" y="1938"/>
                  </a:lnTo>
                  <a:lnTo>
                    <a:pt x="5964" y="1044"/>
                  </a:lnTo>
                  <a:lnTo>
                    <a:pt x="4026" y="0"/>
                  </a:lnTo>
                  <a:lnTo>
                    <a:pt x="1044" y="746"/>
                  </a:lnTo>
                  <a:lnTo>
                    <a:pt x="745" y="193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6" name="imgRussia42">
              <a:extLst>
                <a:ext uri="{FF2B5EF4-FFF2-40B4-BE49-F238E27FC236}">
                  <a16:creationId xmlns:a16="http://schemas.microsoft.com/office/drawing/2014/main" id="{41C95933-FF7B-5066-F72E-0B3FD4006E69}"/>
                </a:ext>
              </a:extLst>
            </p:cNvPr>
            <p:cNvSpPr/>
            <p:nvPr/>
          </p:nvSpPr>
          <p:spPr>
            <a:xfrm>
              <a:off x="9150753" y="2016858"/>
              <a:ext cx="16253" cy="6411"/>
            </a:xfrm>
            <a:custGeom>
              <a:avLst/>
              <a:gdLst>
                <a:gd name="connsiteX0" fmla="*/ 9693 w 16253"/>
                <a:gd name="connsiteY0" fmla="*/ 6412 h 6411"/>
                <a:gd name="connsiteX1" fmla="*/ 16254 w 16253"/>
                <a:gd name="connsiteY1" fmla="*/ 4026 h 6411"/>
                <a:gd name="connsiteX2" fmla="*/ 15658 w 16253"/>
                <a:gd name="connsiteY2" fmla="*/ 3131 h 6411"/>
                <a:gd name="connsiteX3" fmla="*/ 11482 w 16253"/>
                <a:gd name="connsiteY3" fmla="*/ 596 h 6411"/>
                <a:gd name="connsiteX4" fmla="*/ 8500 w 16253"/>
                <a:gd name="connsiteY4" fmla="*/ 0 h 6411"/>
                <a:gd name="connsiteX5" fmla="*/ 3132 w 16253"/>
                <a:gd name="connsiteY5" fmla="*/ 596 h 6411"/>
                <a:gd name="connsiteX6" fmla="*/ 0 w 16253"/>
                <a:gd name="connsiteY6" fmla="*/ 2237 h 6411"/>
                <a:gd name="connsiteX7" fmla="*/ 4026 w 16253"/>
                <a:gd name="connsiteY7" fmla="*/ 6412 h 6411"/>
                <a:gd name="connsiteX8" fmla="*/ 9693 w 16253"/>
                <a:gd name="connsiteY8" fmla="*/ 6412 h 6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53" h="6411">
                  <a:moveTo>
                    <a:pt x="9693" y="6412"/>
                  </a:moveTo>
                  <a:lnTo>
                    <a:pt x="16254" y="4026"/>
                  </a:lnTo>
                  <a:lnTo>
                    <a:pt x="15658" y="3131"/>
                  </a:lnTo>
                  <a:lnTo>
                    <a:pt x="11482" y="596"/>
                  </a:lnTo>
                  <a:lnTo>
                    <a:pt x="8500" y="0"/>
                  </a:lnTo>
                  <a:lnTo>
                    <a:pt x="3132" y="596"/>
                  </a:lnTo>
                  <a:lnTo>
                    <a:pt x="0" y="2237"/>
                  </a:lnTo>
                  <a:lnTo>
                    <a:pt x="4026" y="6412"/>
                  </a:lnTo>
                  <a:lnTo>
                    <a:pt x="9693" y="641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7" name="imgRussia43">
              <a:extLst>
                <a:ext uri="{FF2B5EF4-FFF2-40B4-BE49-F238E27FC236}">
                  <a16:creationId xmlns:a16="http://schemas.microsoft.com/office/drawing/2014/main" id="{488D6B22-9218-B822-3C9C-815AB7BF411B}"/>
                </a:ext>
              </a:extLst>
            </p:cNvPr>
            <p:cNvSpPr/>
            <p:nvPr/>
          </p:nvSpPr>
          <p:spPr>
            <a:xfrm>
              <a:off x="9274369" y="1975554"/>
              <a:ext cx="8350" cy="5069"/>
            </a:xfrm>
            <a:custGeom>
              <a:avLst/>
              <a:gdLst>
                <a:gd name="connsiteX0" fmla="*/ 3728 w 8350"/>
                <a:gd name="connsiteY0" fmla="*/ 5070 h 5069"/>
                <a:gd name="connsiteX1" fmla="*/ 5368 w 8350"/>
                <a:gd name="connsiteY1" fmla="*/ 4921 h 5069"/>
                <a:gd name="connsiteX2" fmla="*/ 8350 w 8350"/>
                <a:gd name="connsiteY2" fmla="*/ 2982 h 5069"/>
                <a:gd name="connsiteX3" fmla="*/ 7903 w 8350"/>
                <a:gd name="connsiteY3" fmla="*/ 2237 h 5069"/>
                <a:gd name="connsiteX4" fmla="*/ 5517 w 8350"/>
                <a:gd name="connsiteY4" fmla="*/ 447 h 5069"/>
                <a:gd name="connsiteX5" fmla="*/ 2385 w 8350"/>
                <a:gd name="connsiteY5" fmla="*/ 0 h 5069"/>
                <a:gd name="connsiteX6" fmla="*/ 0 w 8350"/>
                <a:gd name="connsiteY6" fmla="*/ 746 h 5069"/>
                <a:gd name="connsiteX7" fmla="*/ 0 w 8350"/>
                <a:gd name="connsiteY7" fmla="*/ 1789 h 5069"/>
                <a:gd name="connsiteX8" fmla="*/ 745 w 8350"/>
                <a:gd name="connsiteY8" fmla="*/ 3579 h 5069"/>
                <a:gd name="connsiteX9" fmla="*/ 3728 w 8350"/>
                <a:gd name="connsiteY9" fmla="*/ 5070 h 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50" h="5069">
                  <a:moveTo>
                    <a:pt x="3728" y="5070"/>
                  </a:moveTo>
                  <a:lnTo>
                    <a:pt x="5368" y="4921"/>
                  </a:lnTo>
                  <a:lnTo>
                    <a:pt x="8350" y="2982"/>
                  </a:lnTo>
                  <a:lnTo>
                    <a:pt x="7903" y="2237"/>
                  </a:lnTo>
                  <a:lnTo>
                    <a:pt x="5517" y="447"/>
                  </a:lnTo>
                  <a:lnTo>
                    <a:pt x="2385" y="0"/>
                  </a:lnTo>
                  <a:lnTo>
                    <a:pt x="0" y="746"/>
                  </a:lnTo>
                  <a:lnTo>
                    <a:pt x="0" y="1789"/>
                  </a:lnTo>
                  <a:lnTo>
                    <a:pt x="745" y="3579"/>
                  </a:lnTo>
                  <a:lnTo>
                    <a:pt x="3728" y="507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8" name="imgRussia44">
              <a:extLst>
                <a:ext uri="{FF2B5EF4-FFF2-40B4-BE49-F238E27FC236}">
                  <a16:creationId xmlns:a16="http://schemas.microsoft.com/office/drawing/2014/main" id="{A7403C68-70A6-D77C-96ED-F6DEDA5F37F9}"/>
                </a:ext>
              </a:extLst>
            </p:cNvPr>
            <p:cNvSpPr/>
            <p:nvPr/>
          </p:nvSpPr>
          <p:spPr>
            <a:xfrm>
              <a:off x="9565142" y="1958704"/>
              <a:ext cx="22963" cy="19981"/>
            </a:xfrm>
            <a:custGeom>
              <a:avLst/>
              <a:gdLst>
                <a:gd name="connsiteX0" fmla="*/ 1640 w 22963"/>
                <a:gd name="connsiteY0" fmla="*/ 4026 h 19981"/>
                <a:gd name="connsiteX1" fmla="*/ 6561 w 22963"/>
                <a:gd name="connsiteY1" fmla="*/ 7157 h 19981"/>
                <a:gd name="connsiteX2" fmla="*/ 8648 w 22963"/>
                <a:gd name="connsiteY2" fmla="*/ 10587 h 19981"/>
                <a:gd name="connsiteX3" fmla="*/ 17595 w 22963"/>
                <a:gd name="connsiteY3" fmla="*/ 17595 h 19981"/>
                <a:gd name="connsiteX4" fmla="*/ 19385 w 22963"/>
                <a:gd name="connsiteY4" fmla="*/ 19981 h 19981"/>
                <a:gd name="connsiteX5" fmla="*/ 21323 w 22963"/>
                <a:gd name="connsiteY5" fmla="*/ 18341 h 19981"/>
                <a:gd name="connsiteX6" fmla="*/ 22963 w 22963"/>
                <a:gd name="connsiteY6" fmla="*/ 14613 h 19981"/>
                <a:gd name="connsiteX7" fmla="*/ 17148 w 22963"/>
                <a:gd name="connsiteY7" fmla="*/ 8947 h 19981"/>
                <a:gd name="connsiteX8" fmla="*/ 6412 w 22963"/>
                <a:gd name="connsiteY8" fmla="*/ 1939 h 19981"/>
                <a:gd name="connsiteX9" fmla="*/ 0 w 22963"/>
                <a:gd name="connsiteY9" fmla="*/ 0 h 19981"/>
                <a:gd name="connsiteX10" fmla="*/ 447 w 22963"/>
                <a:gd name="connsiteY10" fmla="*/ 2833 h 19981"/>
                <a:gd name="connsiteX11" fmla="*/ 1640 w 22963"/>
                <a:gd name="connsiteY11" fmla="*/ 4026 h 1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963" h="19981">
                  <a:moveTo>
                    <a:pt x="1640" y="4026"/>
                  </a:moveTo>
                  <a:lnTo>
                    <a:pt x="6561" y="7157"/>
                  </a:lnTo>
                  <a:lnTo>
                    <a:pt x="8648" y="10587"/>
                  </a:lnTo>
                  <a:lnTo>
                    <a:pt x="17595" y="17595"/>
                  </a:lnTo>
                  <a:lnTo>
                    <a:pt x="19385" y="19981"/>
                  </a:lnTo>
                  <a:lnTo>
                    <a:pt x="21323" y="18341"/>
                  </a:lnTo>
                  <a:lnTo>
                    <a:pt x="22963" y="14613"/>
                  </a:lnTo>
                  <a:lnTo>
                    <a:pt x="17148" y="8947"/>
                  </a:lnTo>
                  <a:lnTo>
                    <a:pt x="6412" y="1939"/>
                  </a:lnTo>
                  <a:lnTo>
                    <a:pt x="0" y="0"/>
                  </a:lnTo>
                  <a:lnTo>
                    <a:pt x="447" y="2833"/>
                  </a:lnTo>
                  <a:lnTo>
                    <a:pt x="1640" y="402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99" name="imgRussia45">
              <a:extLst>
                <a:ext uri="{FF2B5EF4-FFF2-40B4-BE49-F238E27FC236}">
                  <a16:creationId xmlns:a16="http://schemas.microsoft.com/office/drawing/2014/main" id="{D12A778E-E545-3E85-9356-E9CCB200362E}"/>
                </a:ext>
              </a:extLst>
            </p:cNvPr>
            <p:cNvSpPr/>
            <p:nvPr/>
          </p:nvSpPr>
          <p:spPr>
            <a:xfrm>
              <a:off x="8802721" y="1734883"/>
              <a:ext cx="33699" cy="7753"/>
            </a:xfrm>
            <a:custGeom>
              <a:avLst/>
              <a:gdLst>
                <a:gd name="connsiteX0" fmla="*/ 0 w 33699"/>
                <a:gd name="connsiteY0" fmla="*/ 2982 h 7753"/>
                <a:gd name="connsiteX1" fmla="*/ 15358 w 33699"/>
                <a:gd name="connsiteY1" fmla="*/ 5517 h 7753"/>
                <a:gd name="connsiteX2" fmla="*/ 24306 w 33699"/>
                <a:gd name="connsiteY2" fmla="*/ 5368 h 7753"/>
                <a:gd name="connsiteX3" fmla="*/ 28034 w 33699"/>
                <a:gd name="connsiteY3" fmla="*/ 7754 h 7753"/>
                <a:gd name="connsiteX4" fmla="*/ 31314 w 33699"/>
                <a:gd name="connsiteY4" fmla="*/ 6412 h 7753"/>
                <a:gd name="connsiteX5" fmla="*/ 33700 w 33699"/>
                <a:gd name="connsiteY5" fmla="*/ 3430 h 7753"/>
                <a:gd name="connsiteX6" fmla="*/ 30419 w 33699"/>
                <a:gd name="connsiteY6" fmla="*/ 149 h 7753"/>
                <a:gd name="connsiteX7" fmla="*/ 28779 w 33699"/>
                <a:gd name="connsiteY7" fmla="*/ 0 h 7753"/>
                <a:gd name="connsiteX8" fmla="*/ 4324 w 33699"/>
                <a:gd name="connsiteY8" fmla="*/ 1193 h 7753"/>
                <a:gd name="connsiteX9" fmla="*/ 0 w 33699"/>
                <a:gd name="connsiteY9" fmla="*/ 2982 h 7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699" h="7753">
                  <a:moveTo>
                    <a:pt x="0" y="2982"/>
                  </a:moveTo>
                  <a:lnTo>
                    <a:pt x="15358" y="5517"/>
                  </a:lnTo>
                  <a:lnTo>
                    <a:pt x="24306" y="5368"/>
                  </a:lnTo>
                  <a:lnTo>
                    <a:pt x="28034" y="7754"/>
                  </a:lnTo>
                  <a:lnTo>
                    <a:pt x="31314" y="6412"/>
                  </a:lnTo>
                  <a:lnTo>
                    <a:pt x="33700" y="3430"/>
                  </a:lnTo>
                  <a:lnTo>
                    <a:pt x="30419" y="149"/>
                  </a:lnTo>
                  <a:lnTo>
                    <a:pt x="28779" y="0"/>
                  </a:lnTo>
                  <a:lnTo>
                    <a:pt x="4324" y="1193"/>
                  </a:lnTo>
                  <a:lnTo>
                    <a:pt x="0" y="298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0" name="imgRussia46">
              <a:extLst>
                <a:ext uri="{FF2B5EF4-FFF2-40B4-BE49-F238E27FC236}">
                  <a16:creationId xmlns:a16="http://schemas.microsoft.com/office/drawing/2014/main" id="{A4B21A4E-0775-47AB-8C1E-F55C3ECA1E13}"/>
                </a:ext>
              </a:extLst>
            </p:cNvPr>
            <p:cNvSpPr/>
            <p:nvPr/>
          </p:nvSpPr>
          <p:spPr>
            <a:xfrm>
              <a:off x="8948853" y="1825396"/>
              <a:ext cx="18191" cy="11183"/>
            </a:xfrm>
            <a:custGeom>
              <a:avLst/>
              <a:gdLst>
                <a:gd name="connsiteX0" fmla="*/ 4772 w 18191"/>
                <a:gd name="connsiteY0" fmla="*/ 5517 h 11183"/>
                <a:gd name="connsiteX1" fmla="*/ 8649 w 18191"/>
                <a:gd name="connsiteY1" fmla="*/ 6114 h 11183"/>
                <a:gd name="connsiteX2" fmla="*/ 11184 w 18191"/>
                <a:gd name="connsiteY2" fmla="*/ 9245 h 11183"/>
                <a:gd name="connsiteX3" fmla="*/ 14762 w 18191"/>
                <a:gd name="connsiteY3" fmla="*/ 11184 h 11183"/>
                <a:gd name="connsiteX4" fmla="*/ 15955 w 18191"/>
                <a:gd name="connsiteY4" fmla="*/ 11034 h 11183"/>
                <a:gd name="connsiteX5" fmla="*/ 16254 w 18191"/>
                <a:gd name="connsiteY5" fmla="*/ 9245 h 11183"/>
                <a:gd name="connsiteX6" fmla="*/ 16999 w 18191"/>
                <a:gd name="connsiteY6" fmla="*/ 8350 h 11183"/>
                <a:gd name="connsiteX7" fmla="*/ 18191 w 18191"/>
                <a:gd name="connsiteY7" fmla="*/ 7754 h 11183"/>
                <a:gd name="connsiteX8" fmla="*/ 17446 w 18191"/>
                <a:gd name="connsiteY8" fmla="*/ 5219 h 11183"/>
                <a:gd name="connsiteX9" fmla="*/ 13421 w 18191"/>
                <a:gd name="connsiteY9" fmla="*/ 1342 h 11183"/>
                <a:gd name="connsiteX10" fmla="*/ 11184 w 18191"/>
                <a:gd name="connsiteY10" fmla="*/ 0 h 11183"/>
                <a:gd name="connsiteX11" fmla="*/ 8201 w 18191"/>
                <a:gd name="connsiteY11" fmla="*/ 1491 h 11183"/>
                <a:gd name="connsiteX12" fmla="*/ 1044 w 18191"/>
                <a:gd name="connsiteY12" fmla="*/ 746 h 11183"/>
                <a:gd name="connsiteX13" fmla="*/ 0 w 18191"/>
                <a:gd name="connsiteY13" fmla="*/ 1044 h 11183"/>
                <a:gd name="connsiteX14" fmla="*/ 895 w 18191"/>
                <a:gd name="connsiteY14" fmla="*/ 2386 h 11183"/>
                <a:gd name="connsiteX15" fmla="*/ 4772 w 18191"/>
                <a:gd name="connsiteY15" fmla="*/ 5517 h 11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91" h="11183">
                  <a:moveTo>
                    <a:pt x="4772" y="5517"/>
                  </a:moveTo>
                  <a:lnTo>
                    <a:pt x="8649" y="6114"/>
                  </a:lnTo>
                  <a:lnTo>
                    <a:pt x="11184" y="9245"/>
                  </a:lnTo>
                  <a:lnTo>
                    <a:pt x="14762" y="11184"/>
                  </a:lnTo>
                  <a:lnTo>
                    <a:pt x="15955" y="11034"/>
                  </a:lnTo>
                  <a:lnTo>
                    <a:pt x="16254" y="9245"/>
                  </a:lnTo>
                  <a:lnTo>
                    <a:pt x="16999" y="8350"/>
                  </a:lnTo>
                  <a:lnTo>
                    <a:pt x="18191" y="7754"/>
                  </a:lnTo>
                  <a:lnTo>
                    <a:pt x="17446" y="5219"/>
                  </a:lnTo>
                  <a:lnTo>
                    <a:pt x="13421" y="1342"/>
                  </a:lnTo>
                  <a:lnTo>
                    <a:pt x="11184" y="0"/>
                  </a:lnTo>
                  <a:lnTo>
                    <a:pt x="8201" y="1491"/>
                  </a:lnTo>
                  <a:lnTo>
                    <a:pt x="1044" y="746"/>
                  </a:lnTo>
                  <a:lnTo>
                    <a:pt x="0" y="1044"/>
                  </a:lnTo>
                  <a:lnTo>
                    <a:pt x="895" y="2386"/>
                  </a:lnTo>
                  <a:lnTo>
                    <a:pt x="4772" y="551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1" name="imgRussia47">
              <a:extLst>
                <a:ext uri="{FF2B5EF4-FFF2-40B4-BE49-F238E27FC236}">
                  <a16:creationId xmlns:a16="http://schemas.microsoft.com/office/drawing/2014/main" id="{3269C46E-925F-D92F-CF8D-D17EB8396680}"/>
                </a:ext>
              </a:extLst>
            </p:cNvPr>
            <p:cNvSpPr/>
            <p:nvPr/>
          </p:nvSpPr>
          <p:spPr>
            <a:xfrm>
              <a:off x="9566931" y="1870875"/>
              <a:ext cx="18788" cy="25945"/>
            </a:xfrm>
            <a:custGeom>
              <a:avLst/>
              <a:gdLst>
                <a:gd name="connsiteX0" fmla="*/ 12973 w 18788"/>
                <a:gd name="connsiteY0" fmla="*/ 24455 h 25945"/>
                <a:gd name="connsiteX1" fmla="*/ 14911 w 18788"/>
                <a:gd name="connsiteY1" fmla="*/ 22814 h 25945"/>
                <a:gd name="connsiteX2" fmla="*/ 13420 w 18788"/>
                <a:gd name="connsiteY2" fmla="*/ 20130 h 25945"/>
                <a:gd name="connsiteX3" fmla="*/ 14017 w 18788"/>
                <a:gd name="connsiteY3" fmla="*/ 18192 h 25945"/>
                <a:gd name="connsiteX4" fmla="*/ 18789 w 18788"/>
                <a:gd name="connsiteY4" fmla="*/ 13420 h 25945"/>
                <a:gd name="connsiteX5" fmla="*/ 17745 w 18788"/>
                <a:gd name="connsiteY5" fmla="*/ 12377 h 25945"/>
                <a:gd name="connsiteX6" fmla="*/ 11929 w 18788"/>
                <a:gd name="connsiteY6" fmla="*/ 8500 h 25945"/>
                <a:gd name="connsiteX7" fmla="*/ 10438 w 18788"/>
                <a:gd name="connsiteY7" fmla="*/ 6561 h 25945"/>
                <a:gd name="connsiteX8" fmla="*/ 8797 w 18788"/>
                <a:gd name="connsiteY8" fmla="*/ 2684 h 25945"/>
                <a:gd name="connsiteX9" fmla="*/ 6412 w 18788"/>
                <a:gd name="connsiteY9" fmla="*/ 0 h 25945"/>
                <a:gd name="connsiteX10" fmla="*/ 4175 w 18788"/>
                <a:gd name="connsiteY10" fmla="*/ 4473 h 25945"/>
                <a:gd name="connsiteX11" fmla="*/ 3280 w 18788"/>
                <a:gd name="connsiteY11" fmla="*/ 7605 h 25945"/>
                <a:gd name="connsiteX12" fmla="*/ 2833 w 18788"/>
                <a:gd name="connsiteY12" fmla="*/ 11780 h 25945"/>
                <a:gd name="connsiteX13" fmla="*/ 3728 w 18788"/>
                <a:gd name="connsiteY13" fmla="*/ 15061 h 25945"/>
                <a:gd name="connsiteX14" fmla="*/ 1789 w 18788"/>
                <a:gd name="connsiteY14" fmla="*/ 19534 h 25945"/>
                <a:gd name="connsiteX15" fmla="*/ 447 w 18788"/>
                <a:gd name="connsiteY15" fmla="*/ 21472 h 25945"/>
                <a:gd name="connsiteX16" fmla="*/ 0 w 18788"/>
                <a:gd name="connsiteY16" fmla="*/ 25499 h 25945"/>
                <a:gd name="connsiteX17" fmla="*/ 7753 w 18788"/>
                <a:gd name="connsiteY17" fmla="*/ 25946 h 25945"/>
                <a:gd name="connsiteX18" fmla="*/ 12973 w 18788"/>
                <a:gd name="connsiteY18" fmla="*/ 24455 h 25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788" h="25945">
                  <a:moveTo>
                    <a:pt x="12973" y="24455"/>
                  </a:moveTo>
                  <a:lnTo>
                    <a:pt x="14911" y="22814"/>
                  </a:lnTo>
                  <a:lnTo>
                    <a:pt x="13420" y="20130"/>
                  </a:lnTo>
                  <a:lnTo>
                    <a:pt x="14017" y="18192"/>
                  </a:lnTo>
                  <a:lnTo>
                    <a:pt x="18789" y="13420"/>
                  </a:lnTo>
                  <a:lnTo>
                    <a:pt x="17745" y="12377"/>
                  </a:lnTo>
                  <a:lnTo>
                    <a:pt x="11929" y="8500"/>
                  </a:lnTo>
                  <a:lnTo>
                    <a:pt x="10438" y="6561"/>
                  </a:lnTo>
                  <a:lnTo>
                    <a:pt x="8797" y="2684"/>
                  </a:lnTo>
                  <a:lnTo>
                    <a:pt x="6412" y="0"/>
                  </a:lnTo>
                  <a:lnTo>
                    <a:pt x="4175" y="4473"/>
                  </a:lnTo>
                  <a:lnTo>
                    <a:pt x="3280" y="7605"/>
                  </a:lnTo>
                  <a:lnTo>
                    <a:pt x="2833" y="11780"/>
                  </a:lnTo>
                  <a:lnTo>
                    <a:pt x="3728" y="15061"/>
                  </a:lnTo>
                  <a:lnTo>
                    <a:pt x="1789" y="19534"/>
                  </a:lnTo>
                  <a:lnTo>
                    <a:pt x="447" y="21472"/>
                  </a:lnTo>
                  <a:lnTo>
                    <a:pt x="0" y="25499"/>
                  </a:lnTo>
                  <a:lnTo>
                    <a:pt x="7753" y="25946"/>
                  </a:lnTo>
                  <a:lnTo>
                    <a:pt x="12973" y="2445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2" name="imgRussia48">
              <a:extLst>
                <a:ext uri="{FF2B5EF4-FFF2-40B4-BE49-F238E27FC236}">
                  <a16:creationId xmlns:a16="http://schemas.microsoft.com/office/drawing/2014/main" id="{F4A065F4-B205-4422-E417-D9E447CF21C7}"/>
                </a:ext>
              </a:extLst>
            </p:cNvPr>
            <p:cNvSpPr/>
            <p:nvPr/>
          </p:nvSpPr>
          <p:spPr>
            <a:xfrm>
              <a:off x="8146917" y="1889366"/>
              <a:ext cx="18937" cy="14911"/>
            </a:xfrm>
            <a:custGeom>
              <a:avLst/>
              <a:gdLst>
                <a:gd name="connsiteX0" fmla="*/ 2087 w 18937"/>
                <a:gd name="connsiteY0" fmla="*/ 10289 h 14911"/>
                <a:gd name="connsiteX1" fmla="*/ 4026 w 18937"/>
                <a:gd name="connsiteY1" fmla="*/ 12675 h 14911"/>
                <a:gd name="connsiteX2" fmla="*/ 5219 w 18937"/>
                <a:gd name="connsiteY2" fmla="*/ 13122 h 14911"/>
                <a:gd name="connsiteX3" fmla="*/ 9543 w 18937"/>
                <a:gd name="connsiteY3" fmla="*/ 11034 h 14911"/>
                <a:gd name="connsiteX4" fmla="*/ 10587 w 18937"/>
                <a:gd name="connsiteY4" fmla="*/ 14017 h 14911"/>
                <a:gd name="connsiteX5" fmla="*/ 12526 w 18937"/>
                <a:gd name="connsiteY5" fmla="*/ 14911 h 14911"/>
                <a:gd name="connsiteX6" fmla="*/ 14464 w 18937"/>
                <a:gd name="connsiteY6" fmla="*/ 9692 h 14911"/>
                <a:gd name="connsiteX7" fmla="*/ 17894 w 18937"/>
                <a:gd name="connsiteY7" fmla="*/ 9842 h 14911"/>
                <a:gd name="connsiteX8" fmla="*/ 18937 w 18937"/>
                <a:gd name="connsiteY8" fmla="*/ 9245 h 14911"/>
                <a:gd name="connsiteX9" fmla="*/ 18639 w 18937"/>
                <a:gd name="connsiteY9" fmla="*/ 7157 h 14911"/>
                <a:gd name="connsiteX10" fmla="*/ 17745 w 18937"/>
                <a:gd name="connsiteY10" fmla="*/ 5368 h 14911"/>
                <a:gd name="connsiteX11" fmla="*/ 17447 w 18937"/>
                <a:gd name="connsiteY11" fmla="*/ 0 h 14911"/>
                <a:gd name="connsiteX12" fmla="*/ 13719 w 18937"/>
                <a:gd name="connsiteY12" fmla="*/ 149 h 14911"/>
                <a:gd name="connsiteX13" fmla="*/ 10886 w 18937"/>
                <a:gd name="connsiteY13" fmla="*/ 1044 h 14911"/>
                <a:gd name="connsiteX14" fmla="*/ 10736 w 18937"/>
                <a:gd name="connsiteY14" fmla="*/ 3131 h 14911"/>
                <a:gd name="connsiteX15" fmla="*/ 11184 w 18937"/>
                <a:gd name="connsiteY15" fmla="*/ 5815 h 14911"/>
                <a:gd name="connsiteX16" fmla="*/ 8947 w 18937"/>
                <a:gd name="connsiteY16" fmla="*/ 6114 h 14911"/>
                <a:gd name="connsiteX17" fmla="*/ 5517 w 18937"/>
                <a:gd name="connsiteY17" fmla="*/ 3579 h 14911"/>
                <a:gd name="connsiteX18" fmla="*/ 0 w 18937"/>
                <a:gd name="connsiteY18" fmla="*/ 8201 h 14911"/>
                <a:gd name="connsiteX19" fmla="*/ 895 w 18937"/>
                <a:gd name="connsiteY19" fmla="*/ 9842 h 14911"/>
                <a:gd name="connsiteX20" fmla="*/ 2087 w 18937"/>
                <a:gd name="connsiteY20" fmla="*/ 10289 h 1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937" h="14911">
                  <a:moveTo>
                    <a:pt x="2087" y="10289"/>
                  </a:moveTo>
                  <a:lnTo>
                    <a:pt x="4026" y="12675"/>
                  </a:lnTo>
                  <a:lnTo>
                    <a:pt x="5219" y="13122"/>
                  </a:lnTo>
                  <a:lnTo>
                    <a:pt x="9543" y="11034"/>
                  </a:lnTo>
                  <a:lnTo>
                    <a:pt x="10587" y="14017"/>
                  </a:lnTo>
                  <a:lnTo>
                    <a:pt x="12526" y="14911"/>
                  </a:lnTo>
                  <a:lnTo>
                    <a:pt x="14464" y="9692"/>
                  </a:lnTo>
                  <a:lnTo>
                    <a:pt x="17894" y="9842"/>
                  </a:lnTo>
                  <a:lnTo>
                    <a:pt x="18937" y="9245"/>
                  </a:lnTo>
                  <a:lnTo>
                    <a:pt x="18639" y="7157"/>
                  </a:lnTo>
                  <a:lnTo>
                    <a:pt x="17745" y="5368"/>
                  </a:lnTo>
                  <a:lnTo>
                    <a:pt x="17447" y="0"/>
                  </a:lnTo>
                  <a:lnTo>
                    <a:pt x="13719" y="149"/>
                  </a:lnTo>
                  <a:lnTo>
                    <a:pt x="10886" y="1044"/>
                  </a:lnTo>
                  <a:lnTo>
                    <a:pt x="10736" y="3131"/>
                  </a:lnTo>
                  <a:lnTo>
                    <a:pt x="11184" y="5815"/>
                  </a:lnTo>
                  <a:lnTo>
                    <a:pt x="8947" y="6114"/>
                  </a:lnTo>
                  <a:lnTo>
                    <a:pt x="5517" y="3579"/>
                  </a:lnTo>
                  <a:lnTo>
                    <a:pt x="0" y="8201"/>
                  </a:lnTo>
                  <a:lnTo>
                    <a:pt x="895" y="9842"/>
                  </a:lnTo>
                  <a:lnTo>
                    <a:pt x="2087" y="1028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3" name="imgRussia98">
              <a:extLst>
                <a:ext uri="{FF2B5EF4-FFF2-40B4-BE49-F238E27FC236}">
                  <a16:creationId xmlns:a16="http://schemas.microsoft.com/office/drawing/2014/main" id="{C1F825A8-A076-EBA6-98C3-B13579214EE2}"/>
                </a:ext>
              </a:extLst>
            </p:cNvPr>
            <p:cNvSpPr/>
            <p:nvPr/>
          </p:nvSpPr>
          <p:spPr>
            <a:xfrm>
              <a:off x="10054832" y="3048579"/>
              <a:ext cx="6263" cy="5964"/>
            </a:xfrm>
            <a:custGeom>
              <a:avLst/>
              <a:gdLst>
                <a:gd name="connsiteX0" fmla="*/ 3579 w 6263"/>
                <a:gd name="connsiteY0" fmla="*/ 0 h 5964"/>
                <a:gd name="connsiteX1" fmla="*/ 2684 w 6263"/>
                <a:gd name="connsiteY1" fmla="*/ 2684 h 5964"/>
                <a:gd name="connsiteX2" fmla="*/ 0 w 6263"/>
                <a:gd name="connsiteY2" fmla="*/ 4772 h 5964"/>
                <a:gd name="connsiteX3" fmla="*/ 299 w 6263"/>
                <a:gd name="connsiteY3" fmla="*/ 5368 h 5964"/>
                <a:gd name="connsiteX4" fmla="*/ 1342 w 6263"/>
                <a:gd name="connsiteY4" fmla="*/ 5964 h 5964"/>
                <a:gd name="connsiteX5" fmla="*/ 2386 w 6263"/>
                <a:gd name="connsiteY5" fmla="*/ 4026 h 5964"/>
                <a:gd name="connsiteX6" fmla="*/ 5666 w 6263"/>
                <a:gd name="connsiteY6" fmla="*/ 1789 h 5964"/>
                <a:gd name="connsiteX7" fmla="*/ 6263 w 6263"/>
                <a:gd name="connsiteY7" fmla="*/ 447 h 5964"/>
                <a:gd name="connsiteX8" fmla="*/ 5517 w 6263"/>
                <a:gd name="connsiteY8" fmla="*/ 0 h 5964"/>
                <a:gd name="connsiteX9" fmla="*/ 3579 w 6263"/>
                <a:gd name="connsiteY9" fmla="*/ 0 h 5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63" h="5964">
                  <a:moveTo>
                    <a:pt x="3579" y="0"/>
                  </a:moveTo>
                  <a:lnTo>
                    <a:pt x="2684" y="2684"/>
                  </a:lnTo>
                  <a:lnTo>
                    <a:pt x="0" y="4772"/>
                  </a:lnTo>
                  <a:lnTo>
                    <a:pt x="299" y="5368"/>
                  </a:lnTo>
                  <a:lnTo>
                    <a:pt x="1342" y="5964"/>
                  </a:lnTo>
                  <a:lnTo>
                    <a:pt x="2386" y="4026"/>
                  </a:lnTo>
                  <a:lnTo>
                    <a:pt x="5666" y="1789"/>
                  </a:lnTo>
                  <a:lnTo>
                    <a:pt x="6263" y="447"/>
                  </a:lnTo>
                  <a:lnTo>
                    <a:pt x="5517" y="0"/>
                  </a:lnTo>
                  <a:lnTo>
                    <a:pt x="3579"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4" name="imgRussia97">
              <a:extLst>
                <a:ext uri="{FF2B5EF4-FFF2-40B4-BE49-F238E27FC236}">
                  <a16:creationId xmlns:a16="http://schemas.microsoft.com/office/drawing/2014/main" id="{C7326984-566D-D273-5985-AB530FACEBFD}"/>
                </a:ext>
              </a:extLst>
            </p:cNvPr>
            <p:cNvSpPr/>
            <p:nvPr/>
          </p:nvSpPr>
          <p:spPr>
            <a:xfrm>
              <a:off x="10112093" y="2978645"/>
              <a:ext cx="8499" cy="8201"/>
            </a:xfrm>
            <a:custGeom>
              <a:avLst/>
              <a:gdLst>
                <a:gd name="connsiteX0" fmla="*/ 5517 w 8499"/>
                <a:gd name="connsiteY0" fmla="*/ 0 h 8201"/>
                <a:gd name="connsiteX1" fmla="*/ 1193 w 8499"/>
                <a:gd name="connsiteY1" fmla="*/ 2684 h 8201"/>
                <a:gd name="connsiteX2" fmla="*/ 0 w 8499"/>
                <a:gd name="connsiteY2" fmla="*/ 4623 h 8201"/>
                <a:gd name="connsiteX3" fmla="*/ 745 w 8499"/>
                <a:gd name="connsiteY3" fmla="*/ 5666 h 8201"/>
                <a:gd name="connsiteX4" fmla="*/ 4175 w 8499"/>
                <a:gd name="connsiteY4" fmla="*/ 8052 h 8201"/>
                <a:gd name="connsiteX5" fmla="*/ 5219 w 8499"/>
                <a:gd name="connsiteY5" fmla="*/ 8201 h 8201"/>
                <a:gd name="connsiteX6" fmla="*/ 6263 w 8499"/>
                <a:gd name="connsiteY6" fmla="*/ 7307 h 8201"/>
                <a:gd name="connsiteX7" fmla="*/ 8350 w 8499"/>
                <a:gd name="connsiteY7" fmla="*/ 4026 h 8201"/>
                <a:gd name="connsiteX8" fmla="*/ 8500 w 8499"/>
                <a:gd name="connsiteY8" fmla="*/ 596 h 8201"/>
                <a:gd name="connsiteX9" fmla="*/ 7605 w 8499"/>
                <a:gd name="connsiteY9" fmla="*/ 0 h 8201"/>
                <a:gd name="connsiteX10" fmla="*/ 5517 w 8499"/>
                <a:gd name="connsiteY10" fmla="*/ 0 h 8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99" h="8201">
                  <a:moveTo>
                    <a:pt x="5517" y="0"/>
                  </a:moveTo>
                  <a:lnTo>
                    <a:pt x="1193" y="2684"/>
                  </a:lnTo>
                  <a:lnTo>
                    <a:pt x="0" y="4623"/>
                  </a:lnTo>
                  <a:lnTo>
                    <a:pt x="745" y="5666"/>
                  </a:lnTo>
                  <a:lnTo>
                    <a:pt x="4175" y="8052"/>
                  </a:lnTo>
                  <a:lnTo>
                    <a:pt x="5219" y="8201"/>
                  </a:lnTo>
                  <a:lnTo>
                    <a:pt x="6263" y="7307"/>
                  </a:lnTo>
                  <a:lnTo>
                    <a:pt x="8350" y="4026"/>
                  </a:lnTo>
                  <a:lnTo>
                    <a:pt x="8500" y="596"/>
                  </a:lnTo>
                  <a:lnTo>
                    <a:pt x="7605" y="0"/>
                  </a:lnTo>
                  <a:lnTo>
                    <a:pt x="5517"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5" name="imgRussia96">
              <a:extLst>
                <a:ext uri="{FF2B5EF4-FFF2-40B4-BE49-F238E27FC236}">
                  <a16:creationId xmlns:a16="http://schemas.microsoft.com/office/drawing/2014/main" id="{ED4FF57E-5809-D558-B05D-9771BA5BC1B8}"/>
                </a:ext>
              </a:extLst>
            </p:cNvPr>
            <p:cNvSpPr/>
            <p:nvPr/>
          </p:nvSpPr>
          <p:spPr>
            <a:xfrm>
              <a:off x="10028291" y="3087200"/>
              <a:ext cx="3130" cy="3578"/>
            </a:xfrm>
            <a:custGeom>
              <a:avLst/>
              <a:gdLst>
                <a:gd name="connsiteX0" fmla="*/ 1789 w 3130"/>
                <a:gd name="connsiteY0" fmla="*/ 298 h 3578"/>
                <a:gd name="connsiteX1" fmla="*/ 0 w 3130"/>
                <a:gd name="connsiteY1" fmla="*/ 2833 h 3578"/>
                <a:gd name="connsiteX2" fmla="*/ 596 w 3130"/>
                <a:gd name="connsiteY2" fmla="*/ 3281 h 3578"/>
                <a:gd name="connsiteX3" fmla="*/ 1939 w 3130"/>
                <a:gd name="connsiteY3" fmla="*/ 3579 h 3578"/>
                <a:gd name="connsiteX4" fmla="*/ 3131 w 3130"/>
                <a:gd name="connsiteY4" fmla="*/ 1491 h 3578"/>
                <a:gd name="connsiteX5" fmla="*/ 2535 w 3130"/>
                <a:gd name="connsiteY5" fmla="*/ 0 h 3578"/>
                <a:gd name="connsiteX6" fmla="*/ 1789 w 3130"/>
                <a:gd name="connsiteY6" fmla="*/ 298 h 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30" h="3578">
                  <a:moveTo>
                    <a:pt x="1789" y="298"/>
                  </a:moveTo>
                  <a:lnTo>
                    <a:pt x="0" y="2833"/>
                  </a:lnTo>
                  <a:lnTo>
                    <a:pt x="596" y="3281"/>
                  </a:lnTo>
                  <a:lnTo>
                    <a:pt x="1939" y="3579"/>
                  </a:lnTo>
                  <a:lnTo>
                    <a:pt x="3131" y="1491"/>
                  </a:lnTo>
                  <a:lnTo>
                    <a:pt x="2535" y="0"/>
                  </a:lnTo>
                  <a:lnTo>
                    <a:pt x="1789" y="29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6" name="imgRussia95">
              <a:extLst>
                <a:ext uri="{FF2B5EF4-FFF2-40B4-BE49-F238E27FC236}">
                  <a16:creationId xmlns:a16="http://schemas.microsoft.com/office/drawing/2014/main" id="{6BCE8E6C-6C0A-86C8-4E6F-DABFE811FC5C}"/>
                </a:ext>
              </a:extLst>
            </p:cNvPr>
            <p:cNvSpPr/>
            <p:nvPr/>
          </p:nvSpPr>
          <p:spPr>
            <a:xfrm>
              <a:off x="10093752" y="2975960"/>
              <a:ext cx="4770" cy="4473"/>
            </a:xfrm>
            <a:custGeom>
              <a:avLst/>
              <a:gdLst>
                <a:gd name="connsiteX0" fmla="*/ 2236 w 4770"/>
                <a:gd name="connsiteY0" fmla="*/ 4473 h 4473"/>
                <a:gd name="connsiteX1" fmla="*/ 4623 w 4770"/>
                <a:gd name="connsiteY1" fmla="*/ 4026 h 4473"/>
                <a:gd name="connsiteX2" fmla="*/ 4771 w 4770"/>
                <a:gd name="connsiteY2" fmla="*/ 3281 h 4473"/>
                <a:gd name="connsiteX3" fmla="*/ 4473 w 4770"/>
                <a:gd name="connsiteY3" fmla="*/ 895 h 4473"/>
                <a:gd name="connsiteX4" fmla="*/ 2535 w 4770"/>
                <a:gd name="connsiteY4" fmla="*/ 0 h 4473"/>
                <a:gd name="connsiteX5" fmla="*/ 0 w 4770"/>
                <a:gd name="connsiteY5" fmla="*/ 746 h 4473"/>
                <a:gd name="connsiteX6" fmla="*/ 298 w 4770"/>
                <a:gd name="connsiteY6" fmla="*/ 2386 h 4473"/>
                <a:gd name="connsiteX7" fmla="*/ 1192 w 4770"/>
                <a:gd name="connsiteY7" fmla="*/ 3579 h 4473"/>
                <a:gd name="connsiteX8" fmla="*/ 2236 w 4770"/>
                <a:gd name="connsiteY8" fmla="*/ 4473 h 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70" h="4473">
                  <a:moveTo>
                    <a:pt x="2236" y="4473"/>
                  </a:moveTo>
                  <a:lnTo>
                    <a:pt x="4623" y="4026"/>
                  </a:lnTo>
                  <a:lnTo>
                    <a:pt x="4771" y="3281"/>
                  </a:lnTo>
                  <a:lnTo>
                    <a:pt x="4473" y="895"/>
                  </a:lnTo>
                  <a:lnTo>
                    <a:pt x="2535" y="0"/>
                  </a:lnTo>
                  <a:lnTo>
                    <a:pt x="0" y="746"/>
                  </a:lnTo>
                  <a:lnTo>
                    <a:pt x="298" y="2386"/>
                  </a:lnTo>
                  <a:lnTo>
                    <a:pt x="1192" y="3579"/>
                  </a:lnTo>
                  <a:lnTo>
                    <a:pt x="2236" y="447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7" name="imgRussia93">
              <a:extLst>
                <a:ext uri="{FF2B5EF4-FFF2-40B4-BE49-F238E27FC236}">
                  <a16:creationId xmlns:a16="http://schemas.microsoft.com/office/drawing/2014/main" id="{B8A6FC81-5663-0913-64ED-E2B99B194BF5}"/>
                </a:ext>
              </a:extLst>
            </p:cNvPr>
            <p:cNvSpPr/>
            <p:nvPr/>
          </p:nvSpPr>
          <p:spPr>
            <a:xfrm>
              <a:off x="10086445" y="2981925"/>
              <a:ext cx="24454" cy="26244"/>
            </a:xfrm>
            <a:custGeom>
              <a:avLst/>
              <a:gdLst>
                <a:gd name="connsiteX0" fmla="*/ 21323 w 24454"/>
                <a:gd name="connsiteY0" fmla="*/ 447 h 26244"/>
                <a:gd name="connsiteX1" fmla="*/ 18192 w 24454"/>
                <a:gd name="connsiteY1" fmla="*/ 3131 h 26244"/>
                <a:gd name="connsiteX2" fmla="*/ 15210 w 24454"/>
                <a:gd name="connsiteY2" fmla="*/ 10438 h 26244"/>
                <a:gd name="connsiteX3" fmla="*/ 12825 w 24454"/>
                <a:gd name="connsiteY3" fmla="*/ 13271 h 26244"/>
                <a:gd name="connsiteX4" fmla="*/ 6412 w 24454"/>
                <a:gd name="connsiteY4" fmla="*/ 14464 h 26244"/>
                <a:gd name="connsiteX5" fmla="*/ 3580 w 24454"/>
                <a:gd name="connsiteY5" fmla="*/ 17148 h 26244"/>
                <a:gd name="connsiteX6" fmla="*/ 746 w 24454"/>
                <a:gd name="connsiteY6" fmla="*/ 16999 h 26244"/>
                <a:gd name="connsiteX7" fmla="*/ 0 w 24454"/>
                <a:gd name="connsiteY7" fmla="*/ 18192 h 26244"/>
                <a:gd name="connsiteX8" fmla="*/ 1342 w 24454"/>
                <a:gd name="connsiteY8" fmla="*/ 20130 h 26244"/>
                <a:gd name="connsiteX9" fmla="*/ 1342 w 24454"/>
                <a:gd name="connsiteY9" fmla="*/ 24306 h 26244"/>
                <a:gd name="connsiteX10" fmla="*/ 2536 w 24454"/>
                <a:gd name="connsiteY10" fmla="*/ 25499 h 26244"/>
                <a:gd name="connsiteX11" fmla="*/ 5369 w 24454"/>
                <a:gd name="connsiteY11" fmla="*/ 26244 h 26244"/>
                <a:gd name="connsiteX12" fmla="*/ 6710 w 24454"/>
                <a:gd name="connsiteY12" fmla="*/ 24902 h 26244"/>
                <a:gd name="connsiteX13" fmla="*/ 8500 w 24454"/>
                <a:gd name="connsiteY13" fmla="*/ 22516 h 26244"/>
                <a:gd name="connsiteX14" fmla="*/ 10886 w 24454"/>
                <a:gd name="connsiteY14" fmla="*/ 21323 h 26244"/>
                <a:gd name="connsiteX15" fmla="*/ 15806 w 24454"/>
                <a:gd name="connsiteY15" fmla="*/ 20429 h 26244"/>
                <a:gd name="connsiteX16" fmla="*/ 19236 w 24454"/>
                <a:gd name="connsiteY16" fmla="*/ 16850 h 26244"/>
                <a:gd name="connsiteX17" fmla="*/ 22367 w 24454"/>
                <a:gd name="connsiteY17" fmla="*/ 11482 h 26244"/>
                <a:gd name="connsiteX18" fmla="*/ 23859 w 24454"/>
                <a:gd name="connsiteY18" fmla="*/ 7605 h 26244"/>
                <a:gd name="connsiteX19" fmla="*/ 24455 w 24454"/>
                <a:gd name="connsiteY19" fmla="*/ 3579 h 26244"/>
                <a:gd name="connsiteX20" fmla="*/ 23859 w 24454"/>
                <a:gd name="connsiteY20" fmla="*/ 0 h 26244"/>
                <a:gd name="connsiteX21" fmla="*/ 21323 w 24454"/>
                <a:gd name="connsiteY21" fmla="*/ 447 h 26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54" h="26244">
                  <a:moveTo>
                    <a:pt x="21323" y="447"/>
                  </a:moveTo>
                  <a:lnTo>
                    <a:pt x="18192" y="3131"/>
                  </a:lnTo>
                  <a:lnTo>
                    <a:pt x="15210" y="10438"/>
                  </a:lnTo>
                  <a:lnTo>
                    <a:pt x="12825" y="13271"/>
                  </a:lnTo>
                  <a:lnTo>
                    <a:pt x="6412" y="14464"/>
                  </a:lnTo>
                  <a:lnTo>
                    <a:pt x="3580" y="17148"/>
                  </a:lnTo>
                  <a:lnTo>
                    <a:pt x="746" y="16999"/>
                  </a:lnTo>
                  <a:lnTo>
                    <a:pt x="0" y="18192"/>
                  </a:lnTo>
                  <a:lnTo>
                    <a:pt x="1342" y="20130"/>
                  </a:lnTo>
                  <a:lnTo>
                    <a:pt x="1342" y="24306"/>
                  </a:lnTo>
                  <a:lnTo>
                    <a:pt x="2536" y="25499"/>
                  </a:lnTo>
                  <a:lnTo>
                    <a:pt x="5369" y="26244"/>
                  </a:lnTo>
                  <a:lnTo>
                    <a:pt x="6710" y="24902"/>
                  </a:lnTo>
                  <a:lnTo>
                    <a:pt x="8500" y="22516"/>
                  </a:lnTo>
                  <a:lnTo>
                    <a:pt x="10886" y="21323"/>
                  </a:lnTo>
                  <a:lnTo>
                    <a:pt x="15806" y="20429"/>
                  </a:lnTo>
                  <a:lnTo>
                    <a:pt x="19236" y="16850"/>
                  </a:lnTo>
                  <a:lnTo>
                    <a:pt x="22367" y="11482"/>
                  </a:lnTo>
                  <a:lnTo>
                    <a:pt x="23859" y="7605"/>
                  </a:lnTo>
                  <a:lnTo>
                    <a:pt x="24455" y="3579"/>
                  </a:lnTo>
                  <a:lnTo>
                    <a:pt x="23859" y="0"/>
                  </a:lnTo>
                  <a:lnTo>
                    <a:pt x="21323" y="44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8" name="imgRussia94">
              <a:extLst>
                <a:ext uri="{FF2B5EF4-FFF2-40B4-BE49-F238E27FC236}">
                  <a16:creationId xmlns:a16="http://schemas.microsoft.com/office/drawing/2014/main" id="{59839E80-0B9F-0EF7-C05B-88799639422B}"/>
                </a:ext>
              </a:extLst>
            </p:cNvPr>
            <p:cNvSpPr/>
            <p:nvPr/>
          </p:nvSpPr>
          <p:spPr>
            <a:xfrm>
              <a:off x="9994889" y="3110312"/>
              <a:ext cx="15209" cy="12376"/>
            </a:xfrm>
            <a:custGeom>
              <a:avLst/>
              <a:gdLst>
                <a:gd name="connsiteX0" fmla="*/ 11929 w 15209"/>
                <a:gd name="connsiteY0" fmla="*/ 1193 h 12376"/>
                <a:gd name="connsiteX1" fmla="*/ 8648 w 15209"/>
                <a:gd name="connsiteY1" fmla="*/ 4473 h 12376"/>
                <a:gd name="connsiteX2" fmla="*/ 4025 w 15209"/>
                <a:gd name="connsiteY2" fmla="*/ 9543 h 12376"/>
                <a:gd name="connsiteX3" fmla="*/ 0 w 15209"/>
                <a:gd name="connsiteY3" fmla="*/ 9991 h 12376"/>
                <a:gd name="connsiteX4" fmla="*/ 298 w 15209"/>
                <a:gd name="connsiteY4" fmla="*/ 10885 h 12376"/>
                <a:gd name="connsiteX5" fmla="*/ 1043 w 15209"/>
                <a:gd name="connsiteY5" fmla="*/ 12227 h 12376"/>
                <a:gd name="connsiteX6" fmla="*/ 2684 w 15209"/>
                <a:gd name="connsiteY6" fmla="*/ 12376 h 12376"/>
                <a:gd name="connsiteX7" fmla="*/ 7604 w 15209"/>
                <a:gd name="connsiteY7" fmla="*/ 8500 h 12376"/>
                <a:gd name="connsiteX8" fmla="*/ 15209 w 15209"/>
                <a:gd name="connsiteY8" fmla="*/ 0 h 12376"/>
                <a:gd name="connsiteX9" fmla="*/ 13718 w 15209"/>
                <a:gd name="connsiteY9" fmla="*/ 0 h 12376"/>
                <a:gd name="connsiteX10" fmla="*/ 11929 w 15209"/>
                <a:gd name="connsiteY10" fmla="*/ 1193 h 1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09" h="12376">
                  <a:moveTo>
                    <a:pt x="11929" y="1193"/>
                  </a:moveTo>
                  <a:lnTo>
                    <a:pt x="8648" y="4473"/>
                  </a:lnTo>
                  <a:lnTo>
                    <a:pt x="4025" y="9543"/>
                  </a:lnTo>
                  <a:lnTo>
                    <a:pt x="0" y="9991"/>
                  </a:lnTo>
                  <a:lnTo>
                    <a:pt x="298" y="10885"/>
                  </a:lnTo>
                  <a:lnTo>
                    <a:pt x="1043" y="12227"/>
                  </a:lnTo>
                  <a:lnTo>
                    <a:pt x="2684" y="12376"/>
                  </a:lnTo>
                  <a:lnTo>
                    <a:pt x="7604" y="8500"/>
                  </a:lnTo>
                  <a:lnTo>
                    <a:pt x="15209" y="0"/>
                  </a:lnTo>
                  <a:lnTo>
                    <a:pt x="13718" y="0"/>
                  </a:lnTo>
                  <a:lnTo>
                    <a:pt x="11929" y="119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09" name="imgRussia92">
              <a:extLst>
                <a:ext uri="{FF2B5EF4-FFF2-40B4-BE49-F238E27FC236}">
                  <a16:creationId xmlns:a16="http://schemas.microsoft.com/office/drawing/2014/main" id="{05663D90-4627-D9FB-7722-1E0F63F2DCA4}"/>
                </a:ext>
              </a:extLst>
            </p:cNvPr>
            <p:cNvSpPr/>
            <p:nvPr/>
          </p:nvSpPr>
          <p:spPr>
            <a:xfrm>
              <a:off x="10071086" y="3022335"/>
              <a:ext cx="7604" cy="13420"/>
            </a:xfrm>
            <a:custGeom>
              <a:avLst/>
              <a:gdLst>
                <a:gd name="connsiteX0" fmla="*/ 149 w 7604"/>
                <a:gd name="connsiteY0" fmla="*/ 9394 h 13420"/>
                <a:gd name="connsiteX1" fmla="*/ 0 w 7604"/>
                <a:gd name="connsiteY1" fmla="*/ 12526 h 13420"/>
                <a:gd name="connsiteX2" fmla="*/ 2833 w 7604"/>
                <a:gd name="connsiteY2" fmla="*/ 13420 h 13420"/>
                <a:gd name="connsiteX3" fmla="*/ 5368 w 7604"/>
                <a:gd name="connsiteY3" fmla="*/ 11780 h 13420"/>
                <a:gd name="connsiteX4" fmla="*/ 5816 w 7604"/>
                <a:gd name="connsiteY4" fmla="*/ 10587 h 13420"/>
                <a:gd name="connsiteX5" fmla="*/ 5069 w 7604"/>
                <a:gd name="connsiteY5" fmla="*/ 6263 h 13420"/>
                <a:gd name="connsiteX6" fmla="*/ 7157 w 7604"/>
                <a:gd name="connsiteY6" fmla="*/ 2833 h 13420"/>
                <a:gd name="connsiteX7" fmla="*/ 7605 w 7604"/>
                <a:gd name="connsiteY7" fmla="*/ 447 h 13420"/>
                <a:gd name="connsiteX8" fmla="*/ 5666 w 7604"/>
                <a:gd name="connsiteY8" fmla="*/ 0 h 13420"/>
                <a:gd name="connsiteX9" fmla="*/ 149 w 7604"/>
                <a:gd name="connsiteY9" fmla="*/ 9394 h 13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04" h="13420">
                  <a:moveTo>
                    <a:pt x="149" y="9394"/>
                  </a:moveTo>
                  <a:lnTo>
                    <a:pt x="0" y="12526"/>
                  </a:lnTo>
                  <a:lnTo>
                    <a:pt x="2833" y="13420"/>
                  </a:lnTo>
                  <a:lnTo>
                    <a:pt x="5368" y="11780"/>
                  </a:lnTo>
                  <a:lnTo>
                    <a:pt x="5816" y="10587"/>
                  </a:lnTo>
                  <a:lnTo>
                    <a:pt x="5069" y="6263"/>
                  </a:lnTo>
                  <a:lnTo>
                    <a:pt x="7157" y="2833"/>
                  </a:lnTo>
                  <a:lnTo>
                    <a:pt x="7605" y="447"/>
                  </a:lnTo>
                  <a:lnTo>
                    <a:pt x="5666" y="0"/>
                  </a:lnTo>
                  <a:lnTo>
                    <a:pt x="149" y="939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0" name="imgRussia91">
              <a:extLst>
                <a:ext uri="{FF2B5EF4-FFF2-40B4-BE49-F238E27FC236}">
                  <a16:creationId xmlns:a16="http://schemas.microsoft.com/office/drawing/2014/main" id="{3EF69DD3-C7D8-C3D9-4794-7E135F6452D1}"/>
                </a:ext>
              </a:extLst>
            </p:cNvPr>
            <p:cNvSpPr/>
            <p:nvPr/>
          </p:nvSpPr>
          <p:spPr>
            <a:xfrm>
              <a:off x="9829372" y="3200676"/>
              <a:ext cx="30121" cy="28033"/>
            </a:xfrm>
            <a:custGeom>
              <a:avLst/>
              <a:gdLst>
                <a:gd name="connsiteX0" fmla="*/ 20578 w 30121"/>
                <a:gd name="connsiteY0" fmla="*/ 149 h 28033"/>
                <a:gd name="connsiteX1" fmla="*/ 18043 w 30121"/>
                <a:gd name="connsiteY1" fmla="*/ 0 h 28033"/>
                <a:gd name="connsiteX2" fmla="*/ 13570 w 30121"/>
                <a:gd name="connsiteY2" fmla="*/ 7605 h 28033"/>
                <a:gd name="connsiteX3" fmla="*/ 12227 w 30121"/>
                <a:gd name="connsiteY3" fmla="*/ 8500 h 28033"/>
                <a:gd name="connsiteX4" fmla="*/ 11184 w 30121"/>
                <a:gd name="connsiteY4" fmla="*/ 10289 h 28033"/>
                <a:gd name="connsiteX5" fmla="*/ 9096 w 30121"/>
                <a:gd name="connsiteY5" fmla="*/ 12526 h 28033"/>
                <a:gd name="connsiteX6" fmla="*/ 8500 w 30121"/>
                <a:gd name="connsiteY6" fmla="*/ 14464 h 28033"/>
                <a:gd name="connsiteX7" fmla="*/ 6412 w 30121"/>
                <a:gd name="connsiteY7" fmla="*/ 16850 h 28033"/>
                <a:gd name="connsiteX8" fmla="*/ 895 w 30121"/>
                <a:gd name="connsiteY8" fmla="*/ 21174 h 28033"/>
                <a:gd name="connsiteX9" fmla="*/ 0 w 30121"/>
                <a:gd name="connsiteY9" fmla="*/ 23113 h 28033"/>
                <a:gd name="connsiteX10" fmla="*/ 448 w 30121"/>
                <a:gd name="connsiteY10" fmla="*/ 25648 h 28033"/>
                <a:gd name="connsiteX11" fmla="*/ 3430 w 30121"/>
                <a:gd name="connsiteY11" fmla="*/ 28033 h 28033"/>
                <a:gd name="connsiteX12" fmla="*/ 4325 w 30121"/>
                <a:gd name="connsiteY12" fmla="*/ 22069 h 28033"/>
                <a:gd name="connsiteX13" fmla="*/ 8947 w 30121"/>
                <a:gd name="connsiteY13" fmla="*/ 18788 h 28033"/>
                <a:gd name="connsiteX14" fmla="*/ 12227 w 30121"/>
                <a:gd name="connsiteY14" fmla="*/ 15210 h 28033"/>
                <a:gd name="connsiteX15" fmla="*/ 12824 w 30121"/>
                <a:gd name="connsiteY15" fmla="*/ 13271 h 28033"/>
                <a:gd name="connsiteX16" fmla="*/ 18043 w 30121"/>
                <a:gd name="connsiteY16" fmla="*/ 8500 h 28033"/>
                <a:gd name="connsiteX17" fmla="*/ 19683 w 30121"/>
                <a:gd name="connsiteY17" fmla="*/ 7754 h 28033"/>
                <a:gd name="connsiteX18" fmla="*/ 22964 w 30121"/>
                <a:gd name="connsiteY18" fmla="*/ 7456 h 28033"/>
                <a:gd name="connsiteX19" fmla="*/ 26692 w 30121"/>
                <a:gd name="connsiteY19" fmla="*/ 4175 h 28033"/>
                <a:gd name="connsiteX20" fmla="*/ 28779 w 30121"/>
                <a:gd name="connsiteY20" fmla="*/ 4175 h 28033"/>
                <a:gd name="connsiteX21" fmla="*/ 30121 w 30121"/>
                <a:gd name="connsiteY21" fmla="*/ 1938 h 28033"/>
                <a:gd name="connsiteX22" fmla="*/ 24455 w 30121"/>
                <a:gd name="connsiteY22" fmla="*/ 2535 h 28033"/>
                <a:gd name="connsiteX23" fmla="*/ 20578 w 30121"/>
                <a:gd name="connsiteY23" fmla="*/ 149 h 2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21" h="28033">
                  <a:moveTo>
                    <a:pt x="20578" y="149"/>
                  </a:moveTo>
                  <a:lnTo>
                    <a:pt x="18043" y="0"/>
                  </a:lnTo>
                  <a:lnTo>
                    <a:pt x="13570" y="7605"/>
                  </a:lnTo>
                  <a:lnTo>
                    <a:pt x="12227" y="8500"/>
                  </a:lnTo>
                  <a:lnTo>
                    <a:pt x="11184" y="10289"/>
                  </a:lnTo>
                  <a:lnTo>
                    <a:pt x="9096" y="12526"/>
                  </a:lnTo>
                  <a:lnTo>
                    <a:pt x="8500" y="14464"/>
                  </a:lnTo>
                  <a:lnTo>
                    <a:pt x="6412" y="16850"/>
                  </a:lnTo>
                  <a:lnTo>
                    <a:pt x="895" y="21174"/>
                  </a:lnTo>
                  <a:lnTo>
                    <a:pt x="0" y="23113"/>
                  </a:lnTo>
                  <a:lnTo>
                    <a:pt x="448" y="25648"/>
                  </a:lnTo>
                  <a:lnTo>
                    <a:pt x="3430" y="28033"/>
                  </a:lnTo>
                  <a:lnTo>
                    <a:pt x="4325" y="22069"/>
                  </a:lnTo>
                  <a:lnTo>
                    <a:pt x="8947" y="18788"/>
                  </a:lnTo>
                  <a:lnTo>
                    <a:pt x="12227" y="15210"/>
                  </a:lnTo>
                  <a:lnTo>
                    <a:pt x="12824" y="13271"/>
                  </a:lnTo>
                  <a:lnTo>
                    <a:pt x="18043" y="8500"/>
                  </a:lnTo>
                  <a:lnTo>
                    <a:pt x="19683" y="7754"/>
                  </a:lnTo>
                  <a:lnTo>
                    <a:pt x="22964" y="7456"/>
                  </a:lnTo>
                  <a:lnTo>
                    <a:pt x="26692" y="4175"/>
                  </a:lnTo>
                  <a:lnTo>
                    <a:pt x="28779" y="4175"/>
                  </a:lnTo>
                  <a:lnTo>
                    <a:pt x="30121" y="1938"/>
                  </a:lnTo>
                  <a:lnTo>
                    <a:pt x="24455" y="2535"/>
                  </a:lnTo>
                  <a:lnTo>
                    <a:pt x="20578" y="1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1" name="imgRussia90">
              <a:extLst>
                <a:ext uri="{FF2B5EF4-FFF2-40B4-BE49-F238E27FC236}">
                  <a16:creationId xmlns:a16="http://schemas.microsoft.com/office/drawing/2014/main" id="{8681A52F-9F10-D2D3-FE34-9B3CE2574B92}"/>
                </a:ext>
              </a:extLst>
            </p:cNvPr>
            <p:cNvSpPr/>
            <p:nvPr/>
          </p:nvSpPr>
          <p:spPr>
            <a:xfrm>
              <a:off x="9860537" y="3222148"/>
              <a:ext cx="7604" cy="4920"/>
            </a:xfrm>
            <a:custGeom>
              <a:avLst/>
              <a:gdLst>
                <a:gd name="connsiteX0" fmla="*/ 5666 w 7604"/>
                <a:gd name="connsiteY0" fmla="*/ 0 h 4920"/>
                <a:gd name="connsiteX1" fmla="*/ 298 w 7604"/>
                <a:gd name="connsiteY1" fmla="*/ 1640 h 4920"/>
                <a:gd name="connsiteX2" fmla="*/ 149 w 7604"/>
                <a:gd name="connsiteY2" fmla="*/ 2088 h 4920"/>
                <a:gd name="connsiteX3" fmla="*/ 0 w 7604"/>
                <a:gd name="connsiteY3" fmla="*/ 4026 h 4920"/>
                <a:gd name="connsiteX4" fmla="*/ 1939 w 7604"/>
                <a:gd name="connsiteY4" fmla="*/ 4921 h 4920"/>
                <a:gd name="connsiteX5" fmla="*/ 2833 w 7604"/>
                <a:gd name="connsiteY5" fmla="*/ 3877 h 4920"/>
                <a:gd name="connsiteX6" fmla="*/ 7605 w 7604"/>
                <a:gd name="connsiteY6" fmla="*/ 1938 h 4920"/>
                <a:gd name="connsiteX7" fmla="*/ 7306 w 7604"/>
                <a:gd name="connsiteY7" fmla="*/ 1044 h 4920"/>
                <a:gd name="connsiteX8" fmla="*/ 5666 w 7604"/>
                <a:gd name="connsiteY8" fmla="*/ 0 h 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4" h="4920">
                  <a:moveTo>
                    <a:pt x="5666" y="0"/>
                  </a:moveTo>
                  <a:lnTo>
                    <a:pt x="298" y="1640"/>
                  </a:lnTo>
                  <a:lnTo>
                    <a:pt x="149" y="2088"/>
                  </a:lnTo>
                  <a:lnTo>
                    <a:pt x="0" y="4026"/>
                  </a:lnTo>
                  <a:lnTo>
                    <a:pt x="1939" y="4921"/>
                  </a:lnTo>
                  <a:lnTo>
                    <a:pt x="2833" y="3877"/>
                  </a:lnTo>
                  <a:lnTo>
                    <a:pt x="7605" y="1938"/>
                  </a:lnTo>
                  <a:lnTo>
                    <a:pt x="7306" y="1044"/>
                  </a:lnTo>
                  <a:lnTo>
                    <a:pt x="5666"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2" name="imgRussia89">
              <a:extLst>
                <a:ext uri="{FF2B5EF4-FFF2-40B4-BE49-F238E27FC236}">
                  <a16:creationId xmlns:a16="http://schemas.microsoft.com/office/drawing/2014/main" id="{55ED5D23-BAE1-5B0D-BC7D-4659509703F9}"/>
                </a:ext>
              </a:extLst>
            </p:cNvPr>
            <p:cNvSpPr/>
            <p:nvPr/>
          </p:nvSpPr>
          <p:spPr>
            <a:xfrm>
              <a:off x="9935243" y="3142372"/>
              <a:ext cx="29076" cy="21323"/>
            </a:xfrm>
            <a:custGeom>
              <a:avLst/>
              <a:gdLst>
                <a:gd name="connsiteX0" fmla="*/ 22665 w 29076"/>
                <a:gd name="connsiteY0" fmla="*/ 447 h 21323"/>
                <a:gd name="connsiteX1" fmla="*/ 13569 w 29076"/>
                <a:gd name="connsiteY1" fmla="*/ 6561 h 21323"/>
                <a:gd name="connsiteX2" fmla="*/ 9245 w 29076"/>
                <a:gd name="connsiteY2" fmla="*/ 11631 h 21323"/>
                <a:gd name="connsiteX3" fmla="*/ 5815 w 29076"/>
                <a:gd name="connsiteY3" fmla="*/ 12824 h 21323"/>
                <a:gd name="connsiteX4" fmla="*/ 0 w 29076"/>
                <a:gd name="connsiteY4" fmla="*/ 21174 h 21323"/>
                <a:gd name="connsiteX5" fmla="*/ 2385 w 29076"/>
                <a:gd name="connsiteY5" fmla="*/ 21323 h 21323"/>
                <a:gd name="connsiteX6" fmla="*/ 6263 w 29076"/>
                <a:gd name="connsiteY6" fmla="*/ 19534 h 21323"/>
                <a:gd name="connsiteX7" fmla="*/ 11481 w 29076"/>
                <a:gd name="connsiteY7" fmla="*/ 14762 h 21323"/>
                <a:gd name="connsiteX8" fmla="*/ 13270 w 29076"/>
                <a:gd name="connsiteY8" fmla="*/ 13420 h 21323"/>
                <a:gd name="connsiteX9" fmla="*/ 16104 w 29076"/>
                <a:gd name="connsiteY9" fmla="*/ 12526 h 21323"/>
                <a:gd name="connsiteX10" fmla="*/ 19682 w 29076"/>
                <a:gd name="connsiteY10" fmla="*/ 9692 h 21323"/>
                <a:gd name="connsiteX11" fmla="*/ 20726 w 29076"/>
                <a:gd name="connsiteY11" fmla="*/ 6859 h 21323"/>
                <a:gd name="connsiteX12" fmla="*/ 29077 w 29076"/>
                <a:gd name="connsiteY12" fmla="*/ 149 h 21323"/>
                <a:gd name="connsiteX13" fmla="*/ 23709 w 29076"/>
                <a:gd name="connsiteY13" fmla="*/ 0 h 21323"/>
                <a:gd name="connsiteX14" fmla="*/ 22665 w 29076"/>
                <a:gd name="connsiteY14" fmla="*/ 447 h 21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076" h="21323">
                  <a:moveTo>
                    <a:pt x="22665" y="447"/>
                  </a:moveTo>
                  <a:lnTo>
                    <a:pt x="13569" y="6561"/>
                  </a:lnTo>
                  <a:lnTo>
                    <a:pt x="9245" y="11631"/>
                  </a:lnTo>
                  <a:lnTo>
                    <a:pt x="5815" y="12824"/>
                  </a:lnTo>
                  <a:lnTo>
                    <a:pt x="0" y="21174"/>
                  </a:lnTo>
                  <a:lnTo>
                    <a:pt x="2385" y="21323"/>
                  </a:lnTo>
                  <a:lnTo>
                    <a:pt x="6263" y="19534"/>
                  </a:lnTo>
                  <a:lnTo>
                    <a:pt x="11481" y="14762"/>
                  </a:lnTo>
                  <a:lnTo>
                    <a:pt x="13270" y="13420"/>
                  </a:lnTo>
                  <a:lnTo>
                    <a:pt x="16104" y="12526"/>
                  </a:lnTo>
                  <a:lnTo>
                    <a:pt x="19682" y="9692"/>
                  </a:lnTo>
                  <a:lnTo>
                    <a:pt x="20726" y="6859"/>
                  </a:lnTo>
                  <a:lnTo>
                    <a:pt x="29077" y="149"/>
                  </a:lnTo>
                  <a:lnTo>
                    <a:pt x="23709" y="0"/>
                  </a:lnTo>
                  <a:lnTo>
                    <a:pt x="22665" y="44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3" name="imgRussia88">
              <a:extLst>
                <a:ext uri="{FF2B5EF4-FFF2-40B4-BE49-F238E27FC236}">
                  <a16:creationId xmlns:a16="http://schemas.microsoft.com/office/drawing/2014/main" id="{6FD6C5A9-6FDB-998F-8F11-D2857B9AD271}"/>
                </a:ext>
              </a:extLst>
            </p:cNvPr>
            <p:cNvSpPr/>
            <p:nvPr/>
          </p:nvSpPr>
          <p:spPr>
            <a:xfrm>
              <a:off x="9868142" y="3165932"/>
              <a:ext cx="50996" cy="38024"/>
            </a:xfrm>
            <a:custGeom>
              <a:avLst/>
              <a:gdLst>
                <a:gd name="connsiteX0" fmla="*/ 50698 w 50996"/>
                <a:gd name="connsiteY0" fmla="*/ 2386 h 38024"/>
                <a:gd name="connsiteX1" fmla="*/ 50698 w 50996"/>
                <a:gd name="connsiteY1" fmla="*/ 1342 h 38024"/>
                <a:gd name="connsiteX2" fmla="*/ 50401 w 50996"/>
                <a:gd name="connsiteY2" fmla="*/ 447 h 38024"/>
                <a:gd name="connsiteX3" fmla="*/ 49357 w 50996"/>
                <a:gd name="connsiteY3" fmla="*/ 0 h 38024"/>
                <a:gd name="connsiteX4" fmla="*/ 47567 w 50996"/>
                <a:gd name="connsiteY4" fmla="*/ 149 h 38024"/>
                <a:gd name="connsiteX5" fmla="*/ 45181 w 50996"/>
                <a:gd name="connsiteY5" fmla="*/ 1342 h 38024"/>
                <a:gd name="connsiteX6" fmla="*/ 37576 w 50996"/>
                <a:gd name="connsiteY6" fmla="*/ 8201 h 38024"/>
                <a:gd name="connsiteX7" fmla="*/ 32358 w 50996"/>
                <a:gd name="connsiteY7" fmla="*/ 9096 h 38024"/>
                <a:gd name="connsiteX8" fmla="*/ 30419 w 50996"/>
                <a:gd name="connsiteY8" fmla="*/ 8947 h 38024"/>
                <a:gd name="connsiteX9" fmla="*/ 28034 w 50996"/>
                <a:gd name="connsiteY9" fmla="*/ 5070 h 38024"/>
                <a:gd name="connsiteX10" fmla="*/ 26990 w 50996"/>
                <a:gd name="connsiteY10" fmla="*/ 4772 h 38024"/>
                <a:gd name="connsiteX11" fmla="*/ 25647 w 50996"/>
                <a:gd name="connsiteY11" fmla="*/ 7605 h 38024"/>
                <a:gd name="connsiteX12" fmla="*/ 25946 w 50996"/>
                <a:gd name="connsiteY12" fmla="*/ 10140 h 38024"/>
                <a:gd name="connsiteX13" fmla="*/ 22963 w 50996"/>
                <a:gd name="connsiteY13" fmla="*/ 11333 h 38024"/>
                <a:gd name="connsiteX14" fmla="*/ 19981 w 50996"/>
                <a:gd name="connsiteY14" fmla="*/ 14762 h 38024"/>
                <a:gd name="connsiteX15" fmla="*/ 17297 w 50996"/>
                <a:gd name="connsiteY15" fmla="*/ 15657 h 38024"/>
                <a:gd name="connsiteX16" fmla="*/ 14017 w 50996"/>
                <a:gd name="connsiteY16" fmla="*/ 19683 h 38024"/>
                <a:gd name="connsiteX17" fmla="*/ 9245 w 50996"/>
                <a:gd name="connsiteY17" fmla="*/ 22665 h 38024"/>
                <a:gd name="connsiteX18" fmla="*/ 6709 w 50996"/>
                <a:gd name="connsiteY18" fmla="*/ 25797 h 38024"/>
                <a:gd name="connsiteX19" fmla="*/ 6412 w 50996"/>
                <a:gd name="connsiteY19" fmla="*/ 29226 h 38024"/>
                <a:gd name="connsiteX20" fmla="*/ 1939 w 50996"/>
                <a:gd name="connsiteY20" fmla="*/ 32507 h 38024"/>
                <a:gd name="connsiteX21" fmla="*/ 895 w 50996"/>
                <a:gd name="connsiteY21" fmla="*/ 34296 h 38024"/>
                <a:gd name="connsiteX22" fmla="*/ 0 w 50996"/>
                <a:gd name="connsiteY22" fmla="*/ 38024 h 38024"/>
                <a:gd name="connsiteX23" fmla="*/ 5219 w 50996"/>
                <a:gd name="connsiteY23" fmla="*/ 33700 h 38024"/>
                <a:gd name="connsiteX24" fmla="*/ 8201 w 50996"/>
                <a:gd name="connsiteY24" fmla="*/ 32954 h 38024"/>
                <a:gd name="connsiteX25" fmla="*/ 10885 w 50996"/>
                <a:gd name="connsiteY25" fmla="*/ 28779 h 38024"/>
                <a:gd name="connsiteX26" fmla="*/ 17446 w 50996"/>
                <a:gd name="connsiteY26" fmla="*/ 23411 h 38024"/>
                <a:gd name="connsiteX27" fmla="*/ 18788 w 50996"/>
                <a:gd name="connsiteY27" fmla="*/ 21622 h 38024"/>
                <a:gd name="connsiteX28" fmla="*/ 19086 w 50996"/>
                <a:gd name="connsiteY28" fmla="*/ 19683 h 38024"/>
                <a:gd name="connsiteX29" fmla="*/ 19981 w 50996"/>
                <a:gd name="connsiteY29" fmla="*/ 18639 h 38024"/>
                <a:gd name="connsiteX30" fmla="*/ 23262 w 50996"/>
                <a:gd name="connsiteY30" fmla="*/ 19236 h 38024"/>
                <a:gd name="connsiteX31" fmla="*/ 26691 w 50996"/>
                <a:gd name="connsiteY31" fmla="*/ 18192 h 38024"/>
                <a:gd name="connsiteX32" fmla="*/ 29077 w 50996"/>
                <a:gd name="connsiteY32" fmla="*/ 15508 h 38024"/>
                <a:gd name="connsiteX33" fmla="*/ 35936 w 50996"/>
                <a:gd name="connsiteY33" fmla="*/ 10438 h 38024"/>
                <a:gd name="connsiteX34" fmla="*/ 39962 w 50996"/>
                <a:gd name="connsiteY34" fmla="*/ 9394 h 38024"/>
                <a:gd name="connsiteX35" fmla="*/ 44734 w 50996"/>
                <a:gd name="connsiteY35" fmla="*/ 7008 h 38024"/>
                <a:gd name="connsiteX36" fmla="*/ 49804 w 50996"/>
                <a:gd name="connsiteY36" fmla="*/ 6859 h 38024"/>
                <a:gd name="connsiteX37" fmla="*/ 50997 w 50996"/>
                <a:gd name="connsiteY37" fmla="*/ 5517 h 38024"/>
                <a:gd name="connsiteX38" fmla="*/ 50102 w 50996"/>
                <a:gd name="connsiteY38" fmla="*/ 3728 h 38024"/>
                <a:gd name="connsiteX39" fmla="*/ 50698 w 50996"/>
                <a:gd name="connsiteY39" fmla="*/ 2386 h 3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0996" h="38024">
                  <a:moveTo>
                    <a:pt x="50698" y="2386"/>
                  </a:moveTo>
                  <a:lnTo>
                    <a:pt x="50698" y="1342"/>
                  </a:lnTo>
                  <a:lnTo>
                    <a:pt x="50401" y="447"/>
                  </a:lnTo>
                  <a:lnTo>
                    <a:pt x="49357" y="0"/>
                  </a:lnTo>
                  <a:lnTo>
                    <a:pt x="47567" y="149"/>
                  </a:lnTo>
                  <a:lnTo>
                    <a:pt x="45181" y="1342"/>
                  </a:lnTo>
                  <a:lnTo>
                    <a:pt x="37576" y="8201"/>
                  </a:lnTo>
                  <a:lnTo>
                    <a:pt x="32358" y="9096"/>
                  </a:lnTo>
                  <a:lnTo>
                    <a:pt x="30419" y="8947"/>
                  </a:lnTo>
                  <a:lnTo>
                    <a:pt x="28034" y="5070"/>
                  </a:lnTo>
                  <a:lnTo>
                    <a:pt x="26990" y="4772"/>
                  </a:lnTo>
                  <a:lnTo>
                    <a:pt x="25647" y="7605"/>
                  </a:lnTo>
                  <a:lnTo>
                    <a:pt x="25946" y="10140"/>
                  </a:lnTo>
                  <a:lnTo>
                    <a:pt x="22963" y="11333"/>
                  </a:lnTo>
                  <a:lnTo>
                    <a:pt x="19981" y="14762"/>
                  </a:lnTo>
                  <a:lnTo>
                    <a:pt x="17297" y="15657"/>
                  </a:lnTo>
                  <a:lnTo>
                    <a:pt x="14017" y="19683"/>
                  </a:lnTo>
                  <a:lnTo>
                    <a:pt x="9245" y="22665"/>
                  </a:lnTo>
                  <a:lnTo>
                    <a:pt x="6709" y="25797"/>
                  </a:lnTo>
                  <a:lnTo>
                    <a:pt x="6412" y="29226"/>
                  </a:lnTo>
                  <a:lnTo>
                    <a:pt x="1939" y="32507"/>
                  </a:lnTo>
                  <a:lnTo>
                    <a:pt x="895" y="34296"/>
                  </a:lnTo>
                  <a:lnTo>
                    <a:pt x="0" y="38024"/>
                  </a:lnTo>
                  <a:lnTo>
                    <a:pt x="5219" y="33700"/>
                  </a:lnTo>
                  <a:lnTo>
                    <a:pt x="8201" y="32954"/>
                  </a:lnTo>
                  <a:lnTo>
                    <a:pt x="10885" y="28779"/>
                  </a:lnTo>
                  <a:lnTo>
                    <a:pt x="17446" y="23411"/>
                  </a:lnTo>
                  <a:lnTo>
                    <a:pt x="18788" y="21622"/>
                  </a:lnTo>
                  <a:lnTo>
                    <a:pt x="19086" y="19683"/>
                  </a:lnTo>
                  <a:lnTo>
                    <a:pt x="19981" y="18639"/>
                  </a:lnTo>
                  <a:lnTo>
                    <a:pt x="23262" y="19236"/>
                  </a:lnTo>
                  <a:lnTo>
                    <a:pt x="26691" y="18192"/>
                  </a:lnTo>
                  <a:lnTo>
                    <a:pt x="29077" y="15508"/>
                  </a:lnTo>
                  <a:lnTo>
                    <a:pt x="35936" y="10438"/>
                  </a:lnTo>
                  <a:lnTo>
                    <a:pt x="39962" y="9394"/>
                  </a:lnTo>
                  <a:lnTo>
                    <a:pt x="44734" y="7008"/>
                  </a:lnTo>
                  <a:lnTo>
                    <a:pt x="49804" y="6859"/>
                  </a:lnTo>
                  <a:lnTo>
                    <a:pt x="50997" y="5517"/>
                  </a:lnTo>
                  <a:lnTo>
                    <a:pt x="50102" y="3728"/>
                  </a:lnTo>
                  <a:lnTo>
                    <a:pt x="50698" y="238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4" name="imgRussia49">
              <a:extLst>
                <a:ext uri="{FF2B5EF4-FFF2-40B4-BE49-F238E27FC236}">
                  <a16:creationId xmlns:a16="http://schemas.microsoft.com/office/drawing/2014/main" id="{D621F9E8-35E7-9CA3-73BE-7C94BC4025C7}"/>
                </a:ext>
              </a:extLst>
            </p:cNvPr>
            <p:cNvSpPr/>
            <p:nvPr/>
          </p:nvSpPr>
          <p:spPr>
            <a:xfrm>
              <a:off x="9962233" y="2661180"/>
              <a:ext cx="6709" cy="6113"/>
            </a:xfrm>
            <a:custGeom>
              <a:avLst/>
              <a:gdLst>
                <a:gd name="connsiteX0" fmla="*/ 5069 w 6709"/>
                <a:gd name="connsiteY0" fmla="*/ 0 h 6113"/>
                <a:gd name="connsiteX1" fmla="*/ 3131 w 6709"/>
                <a:gd name="connsiteY1" fmla="*/ 2535 h 6113"/>
                <a:gd name="connsiteX2" fmla="*/ 0 w 6709"/>
                <a:gd name="connsiteY2" fmla="*/ 4324 h 6113"/>
                <a:gd name="connsiteX3" fmla="*/ 0 w 6709"/>
                <a:gd name="connsiteY3" fmla="*/ 5070 h 6113"/>
                <a:gd name="connsiteX4" fmla="*/ 1044 w 6709"/>
                <a:gd name="connsiteY4" fmla="*/ 6114 h 6113"/>
                <a:gd name="connsiteX5" fmla="*/ 3131 w 6709"/>
                <a:gd name="connsiteY5" fmla="*/ 5666 h 6113"/>
                <a:gd name="connsiteX6" fmla="*/ 6709 w 6709"/>
                <a:gd name="connsiteY6" fmla="*/ 2535 h 6113"/>
                <a:gd name="connsiteX7" fmla="*/ 6263 w 6709"/>
                <a:gd name="connsiteY7" fmla="*/ 1491 h 6113"/>
                <a:gd name="connsiteX8" fmla="*/ 5069 w 6709"/>
                <a:gd name="connsiteY8" fmla="*/ 0 h 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9" h="6113">
                  <a:moveTo>
                    <a:pt x="5069" y="0"/>
                  </a:moveTo>
                  <a:lnTo>
                    <a:pt x="3131" y="2535"/>
                  </a:lnTo>
                  <a:lnTo>
                    <a:pt x="0" y="4324"/>
                  </a:lnTo>
                  <a:lnTo>
                    <a:pt x="0" y="5070"/>
                  </a:lnTo>
                  <a:lnTo>
                    <a:pt x="1044" y="6114"/>
                  </a:lnTo>
                  <a:lnTo>
                    <a:pt x="3131" y="5666"/>
                  </a:lnTo>
                  <a:lnTo>
                    <a:pt x="6709" y="2535"/>
                  </a:lnTo>
                  <a:lnTo>
                    <a:pt x="6263" y="1491"/>
                  </a:lnTo>
                  <a:lnTo>
                    <a:pt x="5069"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5" name="imgRussia87">
              <a:extLst>
                <a:ext uri="{FF2B5EF4-FFF2-40B4-BE49-F238E27FC236}">
                  <a16:creationId xmlns:a16="http://schemas.microsoft.com/office/drawing/2014/main" id="{F8145B51-8116-D9C7-E665-6E03163E8D88}"/>
                </a:ext>
              </a:extLst>
            </p:cNvPr>
            <p:cNvSpPr/>
            <p:nvPr/>
          </p:nvSpPr>
          <p:spPr>
            <a:xfrm>
              <a:off x="9613753" y="2817303"/>
              <a:ext cx="25647" cy="20726"/>
            </a:xfrm>
            <a:custGeom>
              <a:avLst/>
              <a:gdLst>
                <a:gd name="connsiteX0" fmla="*/ 21025 w 25647"/>
                <a:gd name="connsiteY0" fmla="*/ 5517 h 20726"/>
                <a:gd name="connsiteX1" fmla="*/ 18639 w 25647"/>
                <a:gd name="connsiteY1" fmla="*/ 4026 h 20726"/>
                <a:gd name="connsiteX2" fmla="*/ 17893 w 25647"/>
                <a:gd name="connsiteY2" fmla="*/ 3281 h 20726"/>
                <a:gd name="connsiteX3" fmla="*/ 9096 w 25647"/>
                <a:gd name="connsiteY3" fmla="*/ 0 h 20726"/>
                <a:gd name="connsiteX4" fmla="*/ 8201 w 25647"/>
                <a:gd name="connsiteY4" fmla="*/ 1342 h 20726"/>
                <a:gd name="connsiteX5" fmla="*/ 5368 w 25647"/>
                <a:gd name="connsiteY5" fmla="*/ 6859 h 20726"/>
                <a:gd name="connsiteX6" fmla="*/ 4025 w 25647"/>
                <a:gd name="connsiteY6" fmla="*/ 7456 h 20726"/>
                <a:gd name="connsiteX7" fmla="*/ 1192 w 25647"/>
                <a:gd name="connsiteY7" fmla="*/ 11631 h 20726"/>
                <a:gd name="connsiteX8" fmla="*/ 0 w 25647"/>
                <a:gd name="connsiteY8" fmla="*/ 15508 h 20726"/>
                <a:gd name="connsiteX9" fmla="*/ 1192 w 25647"/>
                <a:gd name="connsiteY9" fmla="*/ 15359 h 20726"/>
                <a:gd name="connsiteX10" fmla="*/ 6113 w 25647"/>
                <a:gd name="connsiteY10" fmla="*/ 12377 h 20726"/>
                <a:gd name="connsiteX11" fmla="*/ 7753 w 25647"/>
                <a:gd name="connsiteY11" fmla="*/ 14166 h 20726"/>
                <a:gd name="connsiteX12" fmla="*/ 11332 w 25647"/>
                <a:gd name="connsiteY12" fmla="*/ 20727 h 20726"/>
                <a:gd name="connsiteX13" fmla="*/ 12824 w 25647"/>
                <a:gd name="connsiteY13" fmla="*/ 20280 h 20726"/>
                <a:gd name="connsiteX14" fmla="*/ 14613 w 25647"/>
                <a:gd name="connsiteY14" fmla="*/ 19087 h 20726"/>
                <a:gd name="connsiteX15" fmla="*/ 16849 w 25647"/>
                <a:gd name="connsiteY15" fmla="*/ 16999 h 20726"/>
                <a:gd name="connsiteX16" fmla="*/ 19086 w 25647"/>
                <a:gd name="connsiteY16" fmla="*/ 15508 h 20726"/>
                <a:gd name="connsiteX17" fmla="*/ 19981 w 25647"/>
                <a:gd name="connsiteY17" fmla="*/ 14315 h 20726"/>
                <a:gd name="connsiteX18" fmla="*/ 20577 w 25647"/>
                <a:gd name="connsiteY18" fmla="*/ 11333 h 20726"/>
                <a:gd name="connsiteX19" fmla="*/ 22665 w 25647"/>
                <a:gd name="connsiteY19" fmla="*/ 7903 h 20726"/>
                <a:gd name="connsiteX20" fmla="*/ 25647 w 25647"/>
                <a:gd name="connsiteY20" fmla="*/ 6263 h 20726"/>
                <a:gd name="connsiteX21" fmla="*/ 24753 w 25647"/>
                <a:gd name="connsiteY21" fmla="*/ 5219 h 20726"/>
                <a:gd name="connsiteX22" fmla="*/ 21025 w 25647"/>
                <a:gd name="connsiteY22" fmla="*/ 5517 h 2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647" h="20726">
                  <a:moveTo>
                    <a:pt x="21025" y="5517"/>
                  </a:moveTo>
                  <a:lnTo>
                    <a:pt x="18639" y="4026"/>
                  </a:lnTo>
                  <a:lnTo>
                    <a:pt x="17893" y="3281"/>
                  </a:lnTo>
                  <a:lnTo>
                    <a:pt x="9096" y="0"/>
                  </a:lnTo>
                  <a:lnTo>
                    <a:pt x="8201" y="1342"/>
                  </a:lnTo>
                  <a:lnTo>
                    <a:pt x="5368" y="6859"/>
                  </a:lnTo>
                  <a:lnTo>
                    <a:pt x="4025" y="7456"/>
                  </a:lnTo>
                  <a:lnTo>
                    <a:pt x="1192" y="11631"/>
                  </a:lnTo>
                  <a:lnTo>
                    <a:pt x="0" y="15508"/>
                  </a:lnTo>
                  <a:lnTo>
                    <a:pt x="1192" y="15359"/>
                  </a:lnTo>
                  <a:lnTo>
                    <a:pt x="6113" y="12377"/>
                  </a:lnTo>
                  <a:lnTo>
                    <a:pt x="7753" y="14166"/>
                  </a:lnTo>
                  <a:lnTo>
                    <a:pt x="11332" y="20727"/>
                  </a:lnTo>
                  <a:lnTo>
                    <a:pt x="12824" y="20280"/>
                  </a:lnTo>
                  <a:lnTo>
                    <a:pt x="14613" y="19087"/>
                  </a:lnTo>
                  <a:lnTo>
                    <a:pt x="16849" y="16999"/>
                  </a:lnTo>
                  <a:lnTo>
                    <a:pt x="19086" y="15508"/>
                  </a:lnTo>
                  <a:lnTo>
                    <a:pt x="19981" y="14315"/>
                  </a:lnTo>
                  <a:lnTo>
                    <a:pt x="20577" y="11333"/>
                  </a:lnTo>
                  <a:lnTo>
                    <a:pt x="22665" y="7903"/>
                  </a:lnTo>
                  <a:lnTo>
                    <a:pt x="25647" y="6263"/>
                  </a:lnTo>
                  <a:lnTo>
                    <a:pt x="24753" y="5219"/>
                  </a:lnTo>
                  <a:lnTo>
                    <a:pt x="21025" y="551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6" name="imgRussia50">
              <a:extLst>
                <a:ext uri="{FF2B5EF4-FFF2-40B4-BE49-F238E27FC236}">
                  <a16:creationId xmlns:a16="http://schemas.microsoft.com/office/drawing/2014/main" id="{B7872A2F-B22A-6CDF-562F-61CDA508813C}"/>
                </a:ext>
              </a:extLst>
            </p:cNvPr>
            <p:cNvSpPr/>
            <p:nvPr/>
          </p:nvSpPr>
          <p:spPr>
            <a:xfrm>
              <a:off x="7765930" y="2199076"/>
              <a:ext cx="8350" cy="6561"/>
            </a:xfrm>
            <a:custGeom>
              <a:avLst/>
              <a:gdLst>
                <a:gd name="connsiteX0" fmla="*/ 6263 w 8350"/>
                <a:gd name="connsiteY0" fmla="*/ 6561 h 6561"/>
                <a:gd name="connsiteX1" fmla="*/ 8350 w 8350"/>
                <a:gd name="connsiteY1" fmla="*/ 2237 h 6561"/>
                <a:gd name="connsiteX2" fmla="*/ 8052 w 8350"/>
                <a:gd name="connsiteY2" fmla="*/ 149 h 6561"/>
                <a:gd name="connsiteX3" fmla="*/ 5070 w 8350"/>
                <a:gd name="connsiteY3" fmla="*/ 0 h 6561"/>
                <a:gd name="connsiteX4" fmla="*/ 0 w 8350"/>
                <a:gd name="connsiteY4" fmla="*/ 4623 h 6561"/>
                <a:gd name="connsiteX5" fmla="*/ 596 w 8350"/>
                <a:gd name="connsiteY5" fmla="*/ 5368 h 6561"/>
                <a:gd name="connsiteX6" fmla="*/ 1938 w 8350"/>
                <a:gd name="connsiteY6" fmla="*/ 6263 h 6561"/>
                <a:gd name="connsiteX7" fmla="*/ 6263 w 8350"/>
                <a:gd name="connsiteY7" fmla="*/ 6561 h 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50" h="6561">
                  <a:moveTo>
                    <a:pt x="6263" y="6561"/>
                  </a:moveTo>
                  <a:lnTo>
                    <a:pt x="8350" y="2237"/>
                  </a:lnTo>
                  <a:lnTo>
                    <a:pt x="8052" y="149"/>
                  </a:lnTo>
                  <a:lnTo>
                    <a:pt x="5070" y="0"/>
                  </a:lnTo>
                  <a:lnTo>
                    <a:pt x="0" y="4623"/>
                  </a:lnTo>
                  <a:lnTo>
                    <a:pt x="596" y="5368"/>
                  </a:lnTo>
                  <a:lnTo>
                    <a:pt x="1938" y="6263"/>
                  </a:lnTo>
                  <a:lnTo>
                    <a:pt x="6263" y="656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7" name="imgRussia51">
              <a:extLst>
                <a:ext uri="{FF2B5EF4-FFF2-40B4-BE49-F238E27FC236}">
                  <a16:creationId xmlns:a16="http://schemas.microsoft.com/office/drawing/2014/main" id="{56F6021D-37FF-2C4A-8009-0DDA3CE6A5EF}"/>
                </a:ext>
              </a:extLst>
            </p:cNvPr>
            <p:cNvSpPr/>
            <p:nvPr/>
          </p:nvSpPr>
          <p:spPr>
            <a:xfrm>
              <a:off x="10303108" y="2658496"/>
              <a:ext cx="32506" cy="28928"/>
            </a:xfrm>
            <a:custGeom>
              <a:avLst/>
              <a:gdLst>
                <a:gd name="connsiteX0" fmla="*/ 30270 w 32506"/>
                <a:gd name="connsiteY0" fmla="*/ 149 h 28928"/>
                <a:gd name="connsiteX1" fmla="*/ 28779 w 32506"/>
                <a:gd name="connsiteY1" fmla="*/ 0 h 28928"/>
                <a:gd name="connsiteX2" fmla="*/ 20429 w 32506"/>
                <a:gd name="connsiteY2" fmla="*/ 5219 h 28928"/>
                <a:gd name="connsiteX3" fmla="*/ 8797 w 32506"/>
                <a:gd name="connsiteY3" fmla="*/ 8500 h 28928"/>
                <a:gd name="connsiteX4" fmla="*/ 8946 w 32506"/>
                <a:gd name="connsiteY4" fmla="*/ 10289 h 28928"/>
                <a:gd name="connsiteX5" fmla="*/ 9544 w 32506"/>
                <a:gd name="connsiteY5" fmla="*/ 11929 h 28928"/>
                <a:gd name="connsiteX6" fmla="*/ 7903 w 32506"/>
                <a:gd name="connsiteY6" fmla="*/ 17297 h 28928"/>
                <a:gd name="connsiteX7" fmla="*/ 4026 w 32506"/>
                <a:gd name="connsiteY7" fmla="*/ 23709 h 28928"/>
                <a:gd name="connsiteX8" fmla="*/ 0 w 32506"/>
                <a:gd name="connsiteY8" fmla="*/ 26095 h 28928"/>
                <a:gd name="connsiteX9" fmla="*/ 149 w 32506"/>
                <a:gd name="connsiteY9" fmla="*/ 27437 h 28928"/>
                <a:gd name="connsiteX10" fmla="*/ 596 w 32506"/>
                <a:gd name="connsiteY10" fmla="*/ 28332 h 28928"/>
                <a:gd name="connsiteX11" fmla="*/ 1193 w 32506"/>
                <a:gd name="connsiteY11" fmla="*/ 28928 h 28928"/>
                <a:gd name="connsiteX12" fmla="*/ 5517 w 32506"/>
                <a:gd name="connsiteY12" fmla="*/ 25200 h 28928"/>
                <a:gd name="connsiteX13" fmla="*/ 14166 w 32506"/>
                <a:gd name="connsiteY13" fmla="*/ 19534 h 28928"/>
                <a:gd name="connsiteX14" fmla="*/ 22516 w 32506"/>
                <a:gd name="connsiteY14" fmla="*/ 15657 h 28928"/>
                <a:gd name="connsiteX15" fmla="*/ 31314 w 32506"/>
                <a:gd name="connsiteY15" fmla="*/ 13718 h 28928"/>
                <a:gd name="connsiteX16" fmla="*/ 32507 w 32506"/>
                <a:gd name="connsiteY16" fmla="*/ 10289 h 28928"/>
                <a:gd name="connsiteX17" fmla="*/ 31761 w 32506"/>
                <a:gd name="connsiteY17" fmla="*/ 4623 h 28928"/>
                <a:gd name="connsiteX18" fmla="*/ 30270 w 32506"/>
                <a:gd name="connsiteY18" fmla="*/ 149 h 2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506" h="28928">
                  <a:moveTo>
                    <a:pt x="30270" y="149"/>
                  </a:moveTo>
                  <a:lnTo>
                    <a:pt x="28779" y="0"/>
                  </a:lnTo>
                  <a:lnTo>
                    <a:pt x="20429" y="5219"/>
                  </a:lnTo>
                  <a:lnTo>
                    <a:pt x="8797" y="8500"/>
                  </a:lnTo>
                  <a:lnTo>
                    <a:pt x="8946" y="10289"/>
                  </a:lnTo>
                  <a:lnTo>
                    <a:pt x="9544" y="11929"/>
                  </a:lnTo>
                  <a:lnTo>
                    <a:pt x="7903" y="17297"/>
                  </a:lnTo>
                  <a:lnTo>
                    <a:pt x="4026" y="23709"/>
                  </a:lnTo>
                  <a:lnTo>
                    <a:pt x="0" y="26095"/>
                  </a:lnTo>
                  <a:lnTo>
                    <a:pt x="149" y="27437"/>
                  </a:lnTo>
                  <a:lnTo>
                    <a:pt x="596" y="28332"/>
                  </a:lnTo>
                  <a:lnTo>
                    <a:pt x="1193" y="28928"/>
                  </a:lnTo>
                  <a:lnTo>
                    <a:pt x="5517" y="25200"/>
                  </a:lnTo>
                  <a:lnTo>
                    <a:pt x="14166" y="19534"/>
                  </a:lnTo>
                  <a:lnTo>
                    <a:pt x="22516" y="15657"/>
                  </a:lnTo>
                  <a:lnTo>
                    <a:pt x="31314" y="13718"/>
                  </a:lnTo>
                  <a:lnTo>
                    <a:pt x="32507" y="10289"/>
                  </a:lnTo>
                  <a:lnTo>
                    <a:pt x="31761" y="4623"/>
                  </a:lnTo>
                  <a:lnTo>
                    <a:pt x="30270" y="1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8" name="imgRussia86">
              <a:extLst>
                <a:ext uri="{FF2B5EF4-FFF2-40B4-BE49-F238E27FC236}">
                  <a16:creationId xmlns:a16="http://schemas.microsoft.com/office/drawing/2014/main" id="{F7B25F35-F310-1490-78A9-FF3985B16121}"/>
                </a:ext>
              </a:extLst>
            </p:cNvPr>
            <p:cNvSpPr/>
            <p:nvPr/>
          </p:nvSpPr>
          <p:spPr>
            <a:xfrm>
              <a:off x="6937004" y="2403959"/>
              <a:ext cx="8648" cy="9841"/>
            </a:xfrm>
            <a:custGeom>
              <a:avLst/>
              <a:gdLst>
                <a:gd name="connsiteX0" fmla="*/ 8351 w 8648"/>
                <a:gd name="connsiteY0" fmla="*/ 2386 h 9841"/>
                <a:gd name="connsiteX1" fmla="*/ 7605 w 8648"/>
                <a:gd name="connsiteY1" fmla="*/ 596 h 9841"/>
                <a:gd name="connsiteX2" fmla="*/ 5219 w 8648"/>
                <a:gd name="connsiteY2" fmla="*/ 0 h 9841"/>
                <a:gd name="connsiteX3" fmla="*/ 2088 w 8648"/>
                <a:gd name="connsiteY3" fmla="*/ 1789 h 9841"/>
                <a:gd name="connsiteX4" fmla="*/ 1491 w 8648"/>
                <a:gd name="connsiteY4" fmla="*/ 1342 h 9841"/>
                <a:gd name="connsiteX5" fmla="*/ 0 w 8648"/>
                <a:gd name="connsiteY5" fmla="*/ 2088 h 9841"/>
                <a:gd name="connsiteX6" fmla="*/ 746 w 8648"/>
                <a:gd name="connsiteY6" fmla="*/ 4623 h 9841"/>
                <a:gd name="connsiteX7" fmla="*/ 2386 w 8648"/>
                <a:gd name="connsiteY7" fmla="*/ 6114 h 9841"/>
                <a:gd name="connsiteX8" fmla="*/ 3877 w 8648"/>
                <a:gd name="connsiteY8" fmla="*/ 6263 h 9841"/>
                <a:gd name="connsiteX9" fmla="*/ 6561 w 8648"/>
                <a:gd name="connsiteY9" fmla="*/ 9842 h 9841"/>
                <a:gd name="connsiteX10" fmla="*/ 8202 w 8648"/>
                <a:gd name="connsiteY10" fmla="*/ 8649 h 9841"/>
                <a:gd name="connsiteX11" fmla="*/ 7754 w 8648"/>
                <a:gd name="connsiteY11" fmla="*/ 7158 h 9841"/>
                <a:gd name="connsiteX12" fmla="*/ 8649 w 8648"/>
                <a:gd name="connsiteY12" fmla="*/ 5368 h 9841"/>
                <a:gd name="connsiteX13" fmla="*/ 8351 w 8648"/>
                <a:gd name="connsiteY13" fmla="*/ 2386 h 9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48" h="9841">
                  <a:moveTo>
                    <a:pt x="8351" y="2386"/>
                  </a:moveTo>
                  <a:lnTo>
                    <a:pt x="7605" y="596"/>
                  </a:lnTo>
                  <a:lnTo>
                    <a:pt x="5219" y="0"/>
                  </a:lnTo>
                  <a:lnTo>
                    <a:pt x="2088" y="1789"/>
                  </a:lnTo>
                  <a:lnTo>
                    <a:pt x="1491" y="1342"/>
                  </a:lnTo>
                  <a:lnTo>
                    <a:pt x="0" y="2088"/>
                  </a:lnTo>
                  <a:lnTo>
                    <a:pt x="746" y="4623"/>
                  </a:lnTo>
                  <a:lnTo>
                    <a:pt x="2386" y="6114"/>
                  </a:lnTo>
                  <a:lnTo>
                    <a:pt x="3877" y="6263"/>
                  </a:lnTo>
                  <a:lnTo>
                    <a:pt x="6561" y="9842"/>
                  </a:lnTo>
                  <a:lnTo>
                    <a:pt x="8202" y="8649"/>
                  </a:lnTo>
                  <a:lnTo>
                    <a:pt x="7754" y="7158"/>
                  </a:lnTo>
                  <a:lnTo>
                    <a:pt x="8649" y="5368"/>
                  </a:lnTo>
                  <a:lnTo>
                    <a:pt x="8351" y="238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19" name="imgRussia52">
              <a:extLst>
                <a:ext uri="{FF2B5EF4-FFF2-40B4-BE49-F238E27FC236}">
                  <a16:creationId xmlns:a16="http://schemas.microsoft.com/office/drawing/2014/main" id="{16F4A7C5-A419-4F8F-E6ED-2D1029DDBDA4}"/>
                </a:ext>
              </a:extLst>
            </p:cNvPr>
            <p:cNvSpPr/>
            <p:nvPr/>
          </p:nvSpPr>
          <p:spPr>
            <a:xfrm>
              <a:off x="7830198" y="2333129"/>
              <a:ext cx="16998" cy="12078"/>
            </a:xfrm>
            <a:custGeom>
              <a:avLst/>
              <a:gdLst>
                <a:gd name="connsiteX0" fmla="*/ 16104 w 16998"/>
                <a:gd name="connsiteY0" fmla="*/ 2684 h 12078"/>
                <a:gd name="connsiteX1" fmla="*/ 11929 w 16998"/>
                <a:gd name="connsiteY1" fmla="*/ 1939 h 12078"/>
                <a:gd name="connsiteX2" fmla="*/ 8798 w 16998"/>
                <a:gd name="connsiteY2" fmla="*/ 746 h 12078"/>
                <a:gd name="connsiteX3" fmla="*/ 3877 w 16998"/>
                <a:gd name="connsiteY3" fmla="*/ 596 h 12078"/>
                <a:gd name="connsiteX4" fmla="*/ 895 w 16998"/>
                <a:gd name="connsiteY4" fmla="*/ 0 h 12078"/>
                <a:gd name="connsiteX5" fmla="*/ 0 w 16998"/>
                <a:gd name="connsiteY5" fmla="*/ 1640 h 12078"/>
                <a:gd name="connsiteX6" fmla="*/ 4921 w 16998"/>
                <a:gd name="connsiteY6" fmla="*/ 8649 h 12078"/>
                <a:gd name="connsiteX7" fmla="*/ 9990 w 16998"/>
                <a:gd name="connsiteY7" fmla="*/ 12078 h 12078"/>
                <a:gd name="connsiteX8" fmla="*/ 14613 w 16998"/>
                <a:gd name="connsiteY8" fmla="*/ 11482 h 12078"/>
                <a:gd name="connsiteX9" fmla="*/ 15657 w 16998"/>
                <a:gd name="connsiteY9" fmla="*/ 10885 h 12078"/>
                <a:gd name="connsiteX10" fmla="*/ 16999 w 16998"/>
                <a:gd name="connsiteY10" fmla="*/ 8500 h 12078"/>
                <a:gd name="connsiteX11" fmla="*/ 15508 w 16998"/>
                <a:gd name="connsiteY11" fmla="*/ 7008 h 12078"/>
                <a:gd name="connsiteX12" fmla="*/ 15508 w 16998"/>
                <a:gd name="connsiteY12" fmla="*/ 5815 h 12078"/>
                <a:gd name="connsiteX13" fmla="*/ 16104 w 16998"/>
                <a:gd name="connsiteY13" fmla="*/ 2684 h 12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998" h="12078">
                  <a:moveTo>
                    <a:pt x="16104" y="2684"/>
                  </a:moveTo>
                  <a:lnTo>
                    <a:pt x="11929" y="1939"/>
                  </a:lnTo>
                  <a:lnTo>
                    <a:pt x="8798" y="746"/>
                  </a:lnTo>
                  <a:lnTo>
                    <a:pt x="3877" y="596"/>
                  </a:lnTo>
                  <a:lnTo>
                    <a:pt x="895" y="0"/>
                  </a:lnTo>
                  <a:lnTo>
                    <a:pt x="0" y="1640"/>
                  </a:lnTo>
                  <a:lnTo>
                    <a:pt x="4921" y="8649"/>
                  </a:lnTo>
                  <a:lnTo>
                    <a:pt x="9990" y="12078"/>
                  </a:lnTo>
                  <a:lnTo>
                    <a:pt x="14613" y="11482"/>
                  </a:lnTo>
                  <a:lnTo>
                    <a:pt x="15657" y="10885"/>
                  </a:lnTo>
                  <a:lnTo>
                    <a:pt x="16999" y="8500"/>
                  </a:lnTo>
                  <a:lnTo>
                    <a:pt x="15508" y="7008"/>
                  </a:lnTo>
                  <a:lnTo>
                    <a:pt x="15508" y="5815"/>
                  </a:lnTo>
                  <a:lnTo>
                    <a:pt x="16104" y="268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0" name="imgRussia53">
              <a:extLst>
                <a:ext uri="{FF2B5EF4-FFF2-40B4-BE49-F238E27FC236}">
                  <a16:creationId xmlns:a16="http://schemas.microsoft.com/office/drawing/2014/main" id="{94F6B746-B0B4-3A40-0186-7B773F54CA16}"/>
                </a:ext>
              </a:extLst>
            </p:cNvPr>
            <p:cNvSpPr/>
            <p:nvPr/>
          </p:nvSpPr>
          <p:spPr>
            <a:xfrm>
              <a:off x="8936625" y="1942748"/>
              <a:ext cx="49506" cy="24603"/>
            </a:xfrm>
            <a:custGeom>
              <a:avLst/>
              <a:gdLst>
                <a:gd name="connsiteX0" fmla="*/ 15210 w 49506"/>
                <a:gd name="connsiteY0" fmla="*/ 0 h 24603"/>
                <a:gd name="connsiteX1" fmla="*/ 13271 w 49506"/>
                <a:gd name="connsiteY1" fmla="*/ 1193 h 24603"/>
                <a:gd name="connsiteX2" fmla="*/ 12675 w 49506"/>
                <a:gd name="connsiteY2" fmla="*/ 2833 h 24603"/>
                <a:gd name="connsiteX3" fmla="*/ 12526 w 49506"/>
                <a:gd name="connsiteY3" fmla="*/ 5070 h 24603"/>
                <a:gd name="connsiteX4" fmla="*/ 11631 w 49506"/>
                <a:gd name="connsiteY4" fmla="*/ 8649 h 24603"/>
                <a:gd name="connsiteX5" fmla="*/ 9842 w 49506"/>
                <a:gd name="connsiteY5" fmla="*/ 9991 h 24603"/>
                <a:gd name="connsiteX6" fmla="*/ 3429 w 49506"/>
                <a:gd name="connsiteY6" fmla="*/ 9394 h 24603"/>
                <a:gd name="connsiteX7" fmla="*/ 1640 w 49506"/>
                <a:gd name="connsiteY7" fmla="*/ 9842 h 24603"/>
                <a:gd name="connsiteX8" fmla="*/ 0 w 49506"/>
                <a:gd name="connsiteY8" fmla="*/ 10587 h 24603"/>
                <a:gd name="connsiteX9" fmla="*/ 3579 w 49506"/>
                <a:gd name="connsiteY9" fmla="*/ 14911 h 24603"/>
                <a:gd name="connsiteX10" fmla="*/ 10737 w 49506"/>
                <a:gd name="connsiteY10" fmla="*/ 17894 h 24603"/>
                <a:gd name="connsiteX11" fmla="*/ 15806 w 49506"/>
                <a:gd name="connsiteY11" fmla="*/ 20876 h 24603"/>
                <a:gd name="connsiteX12" fmla="*/ 18192 w 49506"/>
                <a:gd name="connsiteY12" fmla="*/ 21771 h 24603"/>
                <a:gd name="connsiteX13" fmla="*/ 33551 w 49506"/>
                <a:gd name="connsiteY13" fmla="*/ 24604 h 24603"/>
                <a:gd name="connsiteX14" fmla="*/ 34445 w 49506"/>
                <a:gd name="connsiteY14" fmla="*/ 24156 h 24603"/>
                <a:gd name="connsiteX15" fmla="*/ 38770 w 49506"/>
                <a:gd name="connsiteY15" fmla="*/ 19087 h 24603"/>
                <a:gd name="connsiteX16" fmla="*/ 44287 w 49506"/>
                <a:gd name="connsiteY16" fmla="*/ 16850 h 24603"/>
                <a:gd name="connsiteX17" fmla="*/ 46226 w 49506"/>
                <a:gd name="connsiteY17" fmla="*/ 14911 h 24603"/>
                <a:gd name="connsiteX18" fmla="*/ 47269 w 49506"/>
                <a:gd name="connsiteY18" fmla="*/ 12526 h 24603"/>
                <a:gd name="connsiteX19" fmla="*/ 48611 w 49506"/>
                <a:gd name="connsiteY19" fmla="*/ 10587 h 24603"/>
                <a:gd name="connsiteX20" fmla="*/ 49506 w 49506"/>
                <a:gd name="connsiteY20" fmla="*/ 8052 h 24603"/>
                <a:gd name="connsiteX21" fmla="*/ 46822 w 49506"/>
                <a:gd name="connsiteY21" fmla="*/ 5815 h 24603"/>
                <a:gd name="connsiteX22" fmla="*/ 38024 w 49506"/>
                <a:gd name="connsiteY22" fmla="*/ 3728 h 24603"/>
                <a:gd name="connsiteX23" fmla="*/ 15210 w 49506"/>
                <a:gd name="connsiteY23" fmla="*/ 0 h 24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506" h="24603">
                  <a:moveTo>
                    <a:pt x="15210" y="0"/>
                  </a:moveTo>
                  <a:lnTo>
                    <a:pt x="13271" y="1193"/>
                  </a:lnTo>
                  <a:lnTo>
                    <a:pt x="12675" y="2833"/>
                  </a:lnTo>
                  <a:lnTo>
                    <a:pt x="12526" y="5070"/>
                  </a:lnTo>
                  <a:lnTo>
                    <a:pt x="11631" y="8649"/>
                  </a:lnTo>
                  <a:lnTo>
                    <a:pt x="9842" y="9991"/>
                  </a:lnTo>
                  <a:lnTo>
                    <a:pt x="3429" y="9394"/>
                  </a:lnTo>
                  <a:lnTo>
                    <a:pt x="1640" y="9842"/>
                  </a:lnTo>
                  <a:lnTo>
                    <a:pt x="0" y="10587"/>
                  </a:lnTo>
                  <a:lnTo>
                    <a:pt x="3579" y="14911"/>
                  </a:lnTo>
                  <a:lnTo>
                    <a:pt x="10737" y="17894"/>
                  </a:lnTo>
                  <a:lnTo>
                    <a:pt x="15806" y="20876"/>
                  </a:lnTo>
                  <a:lnTo>
                    <a:pt x="18192" y="21771"/>
                  </a:lnTo>
                  <a:lnTo>
                    <a:pt x="33551" y="24604"/>
                  </a:lnTo>
                  <a:lnTo>
                    <a:pt x="34445" y="24156"/>
                  </a:lnTo>
                  <a:lnTo>
                    <a:pt x="38770" y="19087"/>
                  </a:lnTo>
                  <a:lnTo>
                    <a:pt x="44287" y="16850"/>
                  </a:lnTo>
                  <a:lnTo>
                    <a:pt x="46226" y="14911"/>
                  </a:lnTo>
                  <a:lnTo>
                    <a:pt x="47269" y="12526"/>
                  </a:lnTo>
                  <a:lnTo>
                    <a:pt x="48611" y="10587"/>
                  </a:lnTo>
                  <a:lnTo>
                    <a:pt x="49506" y="8052"/>
                  </a:lnTo>
                  <a:lnTo>
                    <a:pt x="46822" y="5815"/>
                  </a:lnTo>
                  <a:lnTo>
                    <a:pt x="38024" y="3728"/>
                  </a:lnTo>
                  <a:lnTo>
                    <a:pt x="15210"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1" name="imgRussia85">
              <a:extLst>
                <a:ext uri="{FF2B5EF4-FFF2-40B4-BE49-F238E27FC236}">
                  <a16:creationId xmlns:a16="http://schemas.microsoft.com/office/drawing/2014/main" id="{90BADBF1-1713-D109-9E89-2FAE45A8C3D8}"/>
                </a:ext>
              </a:extLst>
            </p:cNvPr>
            <p:cNvSpPr/>
            <p:nvPr/>
          </p:nvSpPr>
          <p:spPr>
            <a:xfrm>
              <a:off x="7262968" y="3161757"/>
              <a:ext cx="1938" cy="6113"/>
            </a:xfrm>
            <a:custGeom>
              <a:avLst/>
              <a:gdLst>
                <a:gd name="connsiteX0" fmla="*/ 149 w 1938"/>
                <a:gd name="connsiteY0" fmla="*/ 2982 h 6113"/>
                <a:gd name="connsiteX1" fmla="*/ 1342 w 1938"/>
                <a:gd name="connsiteY1" fmla="*/ 6114 h 6113"/>
                <a:gd name="connsiteX2" fmla="*/ 1789 w 1938"/>
                <a:gd name="connsiteY2" fmla="*/ 5368 h 6113"/>
                <a:gd name="connsiteX3" fmla="*/ 1939 w 1938"/>
                <a:gd name="connsiteY3" fmla="*/ 3131 h 6113"/>
                <a:gd name="connsiteX4" fmla="*/ 895 w 1938"/>
                <a:gd name="connsiteY4" fmla="*/ 0 h 6113"/>
                <a:gd name="connsiteX5" fmla="*/ 0 w 1938"/>
                <a:gd name="connsiteY5" fmla="*/ 1044 h 6113"/>
                <a:gd name="connsiteX6" fmla="*/ 149 w 1938"/>
                <a:gd name="connsiteY6" fmla="*/ 2982 h 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8" h="6113">
                  <a:moveTo>
                    <a:pt x="149" y="2982"/>
                  </a:moveTo>
                  <a:lnTo>
                    <a:pt x="1342" y="6114"/>
                  </a:lnTo>
                  <a:lnTo>
                    <a:pt x="1789" y="5368"/>
                  </a:lnTo>
                  <a:lnTo>
                    <a:pt x="1939" y="3131"/>
                  </a:lnTo>
                  <a:lnTo>
                    <a:pt x="895" y="0"/>
                  </a:lnTo>
                  <a:lnTo>
                    <a:pt x="0" y="1044"/>
                  </a:lnTo>
                  <a:lnTo>
                    <a:pt x="149" y="298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2" name="imgRussia84">
              <a:extLst>
                <a:ext uri="{FF2B5EF4-FFF2-40B4-BE49-F238E27FC236}">
                  <a16:creationId xmlns:a16="http://schemas.microsoft.com/office/drawing/2014/main" id="{9991E344-A7B6-A37D-0C40-9535D3CC9522}"/>
                </a:ext>
              </a:extLst>
            </p:cNvPr>
            <p:cNvSpPr/>
            <p:nvPr/>
          </p:nvSpPr>
          <p:spPr>
            <a:xfrm>
              <a:off x="10364394" y="2811338"/>
              <a:ext cx="23560" cy="25200"/>
            </a:xfrm>
            <a:custGeom>
              <a:avLst/>
              <a:gdLst>
                <a:gd name="connsiteX0" fmla="*/ 19087 w 23560"/>
                <a:gd name="connsiteY0" fmla="*/ 15359 h 25200"/>
                <a:gd name="connsiteX1" fmla="*/ 17148 w 23560"/>
                <a:gd name="connsiteY1" fmla="*/ 13271 h 25200"/>
                <a:gd name="connsiteX2" fmla="*/ 12973 w 23560"/>
                <a:gd name="connsiteY2" fmla="*/ 7158 h 25200"/>
                <a:gd name="connsiteX3" fmla="*/ 12526 w 23560"/>
                <a:gd name="connsiteY3" fmla="*/ 4175 h 25200"/>
                <a:gd name="connsiteX4" fmla="*/ 13718 w 23560"/>
                <a:gd name="connsiteY4" fmla="*/ 1491 h 25200"/>
                <a:gd name="connsiteX5" fmla="*/ 12078 w 23560"/>
                <a:gd name="connsiteY5" fmla="*/ 1044 h 25200"/>
                <a:gd name="connsiteX6" fmla="*/ 4623 w 23560"/>
                <a:gd name="connsiteY6" fmla="*/ 0 h 25200"/>
                <a:gd name="connsiteX7" fmla="*/ 2088 w 23560"/>
                <a:gd name="connsiteY7" fmla="*/ 1789 h 25200"/>
                <a:gd name="connsiteX8" fmla="*/ 0 w 23560"/>
                <a:gd name="connsiteY8" fmla="*/ 2237 h 25200"/>
                <a:gd name="connsiteX9" fmla="*/ 6263 w 23560"/>
                <a:gd name="connsiteY9" fmla="*/ 6114 h 25200"/>
                <a:gd name="connsiteX10" fmla="*/ 8201 w 23560"/>
                <a:gd name="connsiteY10" fmla="*/ 8350 h 25200"/>
                <a:gd name="connsiteX11" fmla="*/ 8649 w 23560"/>
                <a:gd name="connsiteY11" fmla="*/ 10587 h 25200"/>
                <a:gd name="connsiteX12" fmla="*/ 9693 w 23560"/>
                <a:gd name="connsiteY12" fmla="*/ 12377 h 25200"/>
                <a:gd name="connsiteX13" fmla="*/ 12526 w 23560"/>
                <a:gd name="connsiteY13" fmla="*/ 15955 h 25200"/>
                <a:gd name="connsiteX14" fmla="*/ 15061 w 23560"/>
                <a:gd name="connsiteY14" fmla="*/ 18639 h 25200"/>
                <a:gd name="connsiteX15" fmla="*/ 16551 w 23560"/>
                <a:gd name="connsiteY15" fmla="*/ 19683 h 25200"/>
                <a:gd name="connsiteX16" fmla="*/ 18639 w 23560"/>
                <a:gd name="connsiteY16" fmla="*/ 20130 h 25200"/>
                <a:gd name="connsiteX17" fmla="*/ 20279 w 23560"/>
                <a:gd name="connsiteY17" fmla="*/ 22367 h 25200"/>
                <a:gd name="connsiteX18" fmla="*/ 23411 w 23560"/>
                <a:gd name="connsiteY18" fmla="*/ 25200 h 25200"/>
                <a:gd name="connsiteX19" fmla="*/ 23560 w 23560"/>
                <a:gd name="connsiteY19" fmla="*/ 19683 h 25200"/>
                <a:gd name="connsiteX20" fmla="*/ 21622 w 23560"/>
                <a:gd name="connsiteY20" fmla="*/ 16999 h 25200"/>
                <a:gd name="connsiteX21" fmla="*/ 19087 w 23560"/>
                <a:gd name="connsiteY21" fmla="*/ 15359 h 2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560" h="25200">
                  <a:moveTo>
                    <a:pt x="19087" y="15359"/>
                  </a:moveTo>
                  <a:lnTo>
                    <a:pt x="17148" y="13271"/>
                  </a:lnTo>
                  <a:lnTo>
                    <a:pt x="12973" y="7158"/>
                  </a:lnTo>
                  <a:lnTo>
                    <a:pt x="12526" y="4175"/>
                  </a:lnTo>
                  <a:lnTo>
                    <a:pt x="13718" y="1491"/>
                  </a:lnTo>
                  <a:lnTo>
                    <a:pt x="12078" y="1044"/>
                  </a:lnTo>
                  <a:lnTo>
                    <a:pt x="4623" y="0"/>
                  </a:lnTo>
                  <a:lnTo>
                    <a:pt x="2088" y="1789"/>
                  </a:lnTo>
                  <a:lnTo>
                    <a:pt x="0" y="2237"/>
                  </a:lnTo>
                  <a:lnTo>
                    <a:pt x="6263" y="6114"/>
                  </a:lnTo>
                  <a:lnTo>
                    <a:pt x="8201" y="8350"/>
                  </a:lnTo>
                  <a:lnTo>
                    <a:pt x="8649" y="10587"/>
                  </a:lnTo>
                  <a:lnTo>
                    <a:pt x="9693" y="12377"/>
                  </a:lnTo>
                  <a:lnTo>
                    <a:pt x="12526" y="15955"/>
                  </a:lnTo>
                  <a:lnTo>
                    <a:pt x="15061" y="18639"/>
                  </a:lnTo>
                  <a:lnTo>
                    <a:pt x="16551" y="19683"/>
                  </a:lnTo>
                  <a:lnTo>
                    <a:pt x="18639" y="20130"/>
                  </a:lnTo>
                  <a:lnTo>
                    <a:pt x="20279" y="22367"/>
                  </a:lnTo>
                  <a:lnTo>
                    <a:pt x="23411" y="25200"/>
                  </a:lnTo>
                  <a:lnTo>
                    <a:pt x="23560" y="19683"/>
                  </a:lnTo>
                  <a:lnTo>
                    <a:pt x="21622" y="16999"/>
                  </a:lnTo>
                  <a:lnTo>
                    <a:pt x="19087" y="1535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3" name="imgRussia83">
              <a:extLst>
                <a:ext uri="{FF2B5EF4-FFF2-40B4-BE49-F238E27FC236}">
                  <a16:creationId xmlns:a16="http://schemas.microsoft.com/office/drawing/2014/main" id="{94B78644-E412-EE5F-AF1D-D0C45C8A50FC}"/>
                </a:ext>
              </a:extLst>
            </p:cNvPr>
            <p:cNvSpPr/>
            <p:nvPr/>
          </p:nvSpPr>
          <p:spPr>
            <a:xfrm>
              <a:off x="10408829" y="2830276"/>
              <a:ext cx="16849" cy="13122"/>
            </a:xfrm>
            <a:custGeom>
              <a:avLst/>
              <a:gdLst>
                <a:gd name="connsiteX0" fmla="*/ 11631 w 16849"/>
                <a:gd name="connsiteY0" fmla="*/ 6263 h 13122"/>
                <a:gd name="connsiteX1" fmla="*/ 7158 w 16849"/>
                <a:gd name="connsiteY1" fmla="*/ 3281 h 13122"/>
                <a:gd name="connsiteX2" fmla="*/ 4026 w 16849"/>
                <a:gd name="connsiteY2" fmla="*/ 2237 h 13122"/>
                <a:gd name="connsiteX3" fmla="*/ 1790 w 16849"/>
                <a:gd name="connsiteY3" fmla="*/ 0 h 13122"/>
                <a:gd name="connsiteX4" fmla="*/ 0 w 16849"/>
                <a:gd name="connsiteY4" fmla="*/ 0 h 13122"/>
                <a:gd name="connsiteX5" fmla="*/ 1193 w 16849"/>
                <a:gd name="connsiteY5" fmla="*/ 2386 h 13122"/>
                <a:gd name="connsiteX6" fmla="*/ 6263 w 16849"/>
                <a:gd name="connsiteY6" fmla="*/ 6114 h 13122"/>
                <a:gd name="connsiteX7" fmla="*/ 16850 w 16849"/>
                <a:gd name="connsiteY7" fmla="*/ 13122 h 13122"/>
                <a:gd name="connsiteX8" fmla="*/ 15658 w 16849"/>
                <a:gd name="connsiteY8" fmla="*/ 11035 h 13122"/>
                <a:gd name="connsiteX9" fmla="*/ 11631 w 16849"/>
                <a:gd name="connsiteY9" fmla="*/ 6263 h 1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49" h="13122">
                  <a:moveTo>
                    <a:pt x="11631" y="6263"/>
                  </a:moveTo>
                  <a:lnTo>
                    <a:pt x="7158" y="3281"/>
                  </a:lnTo>
                  <a:lnTo>
                    <a:pt x="4026" y="2237"/>
                  </a:lnTo>
                  <a:lnTo>
                    <a:pt x="1790" y="0"/>
                  </a:lnTo>
                  <a:lnTo>
                    <a:pt x="0" y="0"/>
                  </a:lnTo>
                  <a:lnTo>
                    <a:pt x="1193" y="2386"/>
                  </a:lnTo>
                  <a:lnTo>
                    <a:pt x="6263" y="6114"/>
                  </a:lnTo>
                  <a:lnTo>
                    <a:pt x="16850" y="13122"/>
                  </a:lnTo>
                  <a:lnTo>
                    <a:pt x="15658" y="11035"/>
                  </a:lnTo>
                  <a:lnTo>
                    <a:pt x="11631" y="626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4" name="imgRussia82">
              <a:extLst>
                <a:ext uri="{FF2B5EF4-FFF2-40B4-BE49-F238E27FC236}">
                  <a16:creationId xmlns:a16="http://schemas.microsoft.com/office/drawing/2014/main" id="{A2D26DDE-2FCC-FA08-426D-B2AD574E2033}"/>
                </a:ext>
              </a:extLst>
            </p:cNvPr>
            <p:cNvSpPr/>
            <p:nvPr/>
          </p:nvSpPr>
          <p:spPr>
            <a:xfrm>
              <a:off x="9600183" y="2820733"/>
              <a:ext cx="12078" cy="7008"/>
            </a:xfrm>
            <a:custGeom>
              <a:avLst/>
              <a:gdLst>
                <a:gd name="connsiteX0" fmla="*/ 7306 w 12078"/>
                <a:gd name="connsiteY0" fmla="*/ 596 h 7008"/>
                <a:gd name="connsiteX1" fmla="*/ 2088 w 12078"/>
                <a:gd name="connsiteY1" fmla="*/ 3728 h 7008"/>
                <a:gd name="connsiteX2" fmla="*/ 0 w 12078"/>
                <a:gd name="connsiteY2" fmla="*/ 5815 h 7008"/>
                <a:gd name="connsiteX3" fmla="*/ 1193 w 12078"/>
                <a:gd name="connsiteY3" fmla="*/ 6114 h 7008"/>
                <a:gd name="connsiteX4" fmla="*/ 4921 w 12078"/>
                <a:gd name="connsiteY4" fmla="*/ 5517 h 7008"/>
                <a:gd name="connsiteX5" fmla="*/ 6710 w 12078"/>
                <a:gd name="connsiteY5" fmla="*/ 7008 h 7008"/>
                <a:gd name="connsiteX6" fmla="*/ 8947 w 12078"/>
                <a:gd name="connsiteY6" fmla="*/ 6859 h 7008"/>
                <a:gd name="connsiteX7" fmla="*/ 12078 w 12078"/>
                <a:gd name="connsiteY7" fmla="*/ 298 h 7008"/>
                <a:gd name="connsiteX8" fmla="*/ 11482 w 12078"/>
                <a:gd name="connsiteY8" fmla="*/ 0 h 7008"/>
                <a:gd name="connsiteX9" fmla="*/ 9544 w 12078"/>
                <a:gd name="connsiteY9" fmla="*/ 596 h 7008"/>
                <a:gd name="connsiteX10" fmla="*/ 7306 w 12078"/>
                <a:gd name="connsiteY10" fmla="*/ 596 h 7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78" h="7008">
                  <a:moveTo>
                    <a:pt x="7306" y="596"/>
                  </a:moveTo>
                  <a:lnTo>
                    <a:pt x="2088" y="3728"/>
                  </a:lnTo>
                  <a:lnTo>
                    <a:pt x="0" y="5815"/>
                  </a:lnTo>
                  <a:lnTo>
                    <a:pt x="1193" y="6114"/>
                  </a:lnTo>
                  <a:lnTo>
                    <a:pt x="4921" y="5517"/>
                  </a:lnTo>
                  <a:lnTo>
                    <a:pt x="6710" y="7008"/>
                  </a:lnTo>
                  <a:lnTo>
                    <a:pt x="8947" y="6859"/>
                  </a:lnTo>
                  <a:lnTo>
                    <a:pt x="12078" y="298"/>
                  </a:lnTo>
                  <a:lnTo>
                    <a:pt x="11482" y="0"/>
                  </a:lnTo>
                  <a:lnTo>
                    <a:pt x="9544" y="596"/>
                  </a:lnTo>
                  <a:lnTo>
                    <a:pt x="7306" y="59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5" name="imgRussia81">
              <a:extLst>
                <a:ext uri="{FF2B5EF4-FFF2-40B4-BE49-F238E27FC236}">
                  <a16:creationId xmlns:a16="http://schemas.microsoft.com/office/drawing/2014/main" id="{ED75AFCE-B995-6E70-66E7-F27CD5537C70}"/>
                </a:ext>
              </a:extLst>
            </p:cNvPr>
            <p:cNvSpPr/>
            <p:nvPr/>
          </p:nvSpPr>
          <p:spPr>
            <a:xfrm>
              <a:off x="6721832" y="1762171"/>
              <a:ext cx="4287928" cy="1547954"/>
            </a:xfrm>
            <a:custGeom>
              <a:avLst/>
              <a:gdLst>
                <a:gd name="connsiteX0" fmla="*/ 4286586 w 4287928"/>
                <a:gd name="connsiteY0" fmla="*/ 598992 h 1547954"/>
                <a:gd name="connsiteX1" fmla="*/ 4283603 w 4287928"/>
                <a:gd name="connsiteY1" fmla="*/ 597948 h 1547954"/>
                <a:gd name="connsiteX2" fmla="*/ 4274358 w 4287928"/>
                <a:gd name="connsiteY2" fmla="*/ 597799 h 1547954"/>
                <a:gd name="connsiteX3" fmla="*/ 4275701 w 4287928"/>
                <a:gd name="connsiteY3" fmla="*/ 596308 h 1547954"/>
                <a:gd name="connsiteX4" fmla="*/ 4275104 w 4287928"/>
                <a:gd name="connsiteY4" fmla="*/ 594667 h 1547954"/>
                <a:gd name="connsiteX5" fmla="*/ 4274209 w 4287928"/>
                <a:gd name="connsiteY5" fmla="*/ 593027 h 1547954"/>
                <a:gd name="connsiteX6" fmla="*/ 4272868 w 4287928"/>
                <a:gd name="connsiteY6" fmla="*/ 591983 h 1547954"/>
                <a:gd name="connsiteX7" fmla="*/ 4271228 w 4287928"/>
                <a:gd name="connsiteY7" fmla="*/ 591834 h 1547954"/>
                <a:gd name="connsiteX8" fmla="*/ 4267947 w 4287928"/>
                <a:gd name="connsiteY8" fmla="*/ 592729 h 1547954"/>
                <a:gd name="connsiteX9" fmla="*/ 4264815 w 4287928"/>
                <a:gd name="connsiteY9" fmla="*/ 594071 h 1547954"/>
                <a:gd name="connsiteX10" fmla="*/ 4266456 w 4287928"/>
                <a:gd name="connsiteY10" fmla="*/ 592132 h 1547954"/>
                <a:gd name="connsiteX11" fmla="*/ 4268245 w 4287928"/>
                <a:gd name="connsiteY11" fmla="*/ 590790 h 1547954"/>
                <a:gd name="connsiteX12" fmla="*/ 4267350 w 4287928"/>
                <a:gd name="connsiteY12" fmla="*/ 589747 h 1547954"/>
                <a:gd name="connsiteX13" fmla="*/ 4266157 w 4287928"/>
                <a:gd name="connsiteY13" fmla="*/ 589150 h 1547954"/>
                <a:gd name="connsiteX14" fmla="*/ 4256316 w 4287928"/>
                <a:gd name="connsiteY14" fmla="*/ 581247 h 1547954"/>
                <a:gd name="connsiteX15" fmla="*/ 4250500 w 4287928"/>
                <a:gd name="connsiteY15" fmla="*/ 578265 h 1547954"/>
                <a:gd name="connsiteX16" fmla="*/ 4244983 w 4287928"/>
                <a:gd name="connsiteY16" fmla="*/ 574388 h 1547954"/>
                <a:gd name="connsiteX17" fmla="*/ 4239466 w 4287928"/>
                <a:gd name="connsiteY17" fmla="*/ 567827 h 1547954"/>
                <a:gd name="connsiteX18" fmla="*/ 4233501 w 4287928"/>
                <a:gd name="connsiteY18" fmla="*/ 562608 h 1547954"/>
                <a:gd name="connsiteX19" fmla="*/ 4227239 w 4287928"/>
                <a:gd name="connsiteY19" fmla="*/ 560669 h 1547954"/>
                <a:gd name="connsiteX20" fmla="*/ 4220827 w 4287928"/>
                <a:gd name="connsiteY20" fmla="*/ 561117 h 1547954"/>
                <a:gd name="connsiteX21" fmla="*/ 4216353 w 4287928"/>
                <a:gd name="connsiteY21" fmla="*/ 559924 h 1547954"/>
                <a:gd name="connsiteX22" fmla="*/ 4211730 w 4287928"/>
                <a:gd name="connsiteY22" fmla="*/ 558284 h 1547954"/>
                <a:gd name="connsiteX23" fmla="*/ 4201591 w 4287928"/>
                <a:gd name="connsiteY23" fmla="*/ 556494 h 1547954"/>
                <a:gd name="connsiteX24" fmla="*/ 4201740 w 4287928"/>
                <a:gd name="connsiteY24" fmla="*/ 557985 h 1547954"/>
                <a:gd name="connsiteX25" fmla="*/ 4212774 w 4287928"/>
                <a:gd name="connsiteY25" fmla="*/ 560520 h 1547954"/>
                <a:gd name="connsiteX26" fmla="*/ 4214415 w 4287928"/>
                <a:gd name="connsiteY26" fmla="*/ 561713 h 1547954"/>
                <a:gd name="connsiteX27" fmla="*/ 4213669 w 4287928"/>
                <a:gd name="connsiteY27" fmla="*/ 562757 h 1547954"/>
                <a:gd name="connsiteX28" fmla="*/ 4211283 w 4287928"/>
                <a:gd name="connsiteY28" fmla="*/ 562906 h 1547954"/>
                <a:gd name="connsiteX29" fmla="*/ 4202784 w 4287928"/>
                <a:gd name="connsiteY29" fmla="*/ 562160 h 1547954"/>
                <a:gd name="connsiteX30" fmla="*/ 4200249 w 4287928"/>
                <a:gd name="connsiteY30" fmla="*/ 561564 h 1547954"/>
                <a:gd name="connsiteX31" fmla="*/ 4197863 w 4287928"/>
                <a:gd name="connsiteY31" fmla="*/ 559476 h 1547954"/>
                <a:gd name="connsiteX32" fmla="*/ 4196670 w 4287928"/>
                <a:gd name="connsiteY32" fmla="*/ 559775 h 1547954"/>
                <a:gd name="connsiteX33" fmla="*/ 4195776 w 4287928"/>
                <a:gd name="connsiteY33" fmla="*/ 560968 h 1547954"/>
                <a:gd name="connsiteX34" fmla="*/ 4196073 w 4287928"/>
                <a:gd name="connsiteY34" fmla="*/ 563652 h 1547954"/>
                <a:gd name="connsiteX35" fmla="*/ 4197117 w 4287928"/>
                <a:gd name="connsiteY35" fmla="*/ 565739 h 1547954"/>
                <a:gd name="connsiteX36" fmla="*/ 4194880 w 4287928"/>
                <a:gd name="connsiteY36" fmla="*/ 566932 h 1547954"/>
                <a:gd name="connsiteX37" fmla="*/ 4192644 w 4287928"/>
                <a:gd name="connsiteY37" fmla="*/ 566336 h 1547954"/>
                <a:gd name="connsiteX38" fmla="*/ 4192793 w 4287928"/>
                <a:gd name="connsiteY38" fmla="*/ 563652 h 1547954"/>
                <a:gd name="connsiteX39" fmla="*/ 4193240 w 4287928"/>
                <a:gd name="connsiteY39" fmla="*/ 561564 h 1547954"/>
                <a:gd name="connsiteX40" fmla="*/ 4195924 w 4287928"/>
                <a:gd name="connsiteY40" fmla="*/ 557836 h 1547954"/>
                <a:gd name="connsiteX41" fmla="*/ 4197416 w 4287928"/>
                <a:gd name="connsiteY41" fmla="*/ 557091 h 1547954"/>
                <a:gd name="connsiteX42" fmla="*/ 4197565 w 4287928"/>
                <a:gd name="connsiteY42" fmla="*/ 556345 h 1547954"/>
                <a:gd name="connsiteX43" fmla="*/ 4188767 w 4287928"/>
                <a:gd name="connsiteY43" fmla="*/ 554556 h 1547954"/>
                <a:gd name="connsiteX44" fmla="*/ 4186381 w 4287928"/>
                <a:gd name="connsiteY44" fmla="*/ 553363 h 1547954"/>
                <a:gd name="connsiteX45" fmla="*/ 4183846 w 4287928"/>
                <a:gd name="connsiteY45" fmla="*/ 552766 h 1547954"/>
                <a:gd name="connsiteX46" fmla="*/ 4178478 w 4287928"/>
                <a:gd name="connsiteY46" fmla="*/ 554556 h 1547954"/>
                <a:gd name="connsiteX47" fmla="*/ 4163716 w 4287928"/>
                <a:gd name="connsiteY47" fmla="*/ 554705 h 1547954"/>
                <a:gd name="connsiteX48" fmla="*/ 4161032 w 4287928"/>
                <a:gd name="connsiteY48" fmla="*/ 555301 h 1547954"/>
                <a:gd name="connsiteX49" fmla="*/ 4160883 w 4287928"/>
                <a:gd name="connsiteY49" fmla="*/ 556643 h 1547954"/>
                <a:gd name="connsiteX50" fmla="*/ 4161777 w 4287928"/>
                <a:gd name="connsiteY50" fmla="*/ 557240 h 1547954"/>
                <a:gd name="connsiteX51" fmla="*/ 4164163 w 4287928"/>
                <a:gd name="connsiteY51" fmla="*/ 557687 h 1547954"/>
                <a:gd name="connsiteX52" fmla="*/ 4166400 w 4287928"/>
                <a:gd name="connsiteY52" fmla="*/ 557687 h 1547954"/>
                <a:gd name="connsiteX53" fmla="*/ 4168040 w 4287928"/>
                <a:gd name="connsiteY53" fmla="*/ 559476 h 1547954"/>
                <a:gd name="connsiteX54" fmla="*/ 4171321 w 4287928"/>
                <a:gd name="connsiteY54" fmla="*/ 560371 h 1547954"/>
                <a:gd name="connsiteX55" fmla="*/ 4173110 w 4287928"/>
                <a:gd name="connsiteY55" fmla="*/ 562160 h 1547954"/>
                <a:gd name="connsiteX56" fmla="*/ 4174303 w 4287928"/>
                <a:gd name="connsiteY56" fmla="*/ 565292 h 1547954"/>
                <a:gd name="connsiteX57" fmla="*/ 4174899 w 4287928"/>
                <a:gd name="connsiteY57" fmla="*/ 567529 h 1547954"/>
                <a:gd name="connsiteX58" fmla="*/ 4175346 w 4287928"/>
                <a:gd name="connsiteY58" fmla="*/ 569765 h 1547954"/>
                <a:gd name="connsiteX59" fmla="*/ 4173855 w 4287928"/>
                <a:gd name="connsiteY59" fmla="*/ 573791 h 1547954"/>
                <a:gd name="connsiteX60" fmla="*/ 4171768 w 4287928"/>
                <a:gd name="connsiteY60" fmla="*/ 575581 h 1547954"/>
                <a:gd name="connsiteX61" fmla="*/ 4169382 w 4287928"/>
                <a:gd name="connsiteY61" fmla="*/ 576475 h 1547954"/>
                <a:gd name="connsiteX62" fmla="*/ 4170277 w 4287928"/>
                <a:gd name="connsiteY62" fmla="*/ 578861 h 1547954"/>
                <a:gd name="connsiteX63" fmla="*/ 4172812 w 4287928"/>
                <a:gd name="connsiteY63" fmla="*/ 580651 h 1547954"/>
                <a:gd name="connsiteX64" fmla="*/ 4177583 w 4287928"/>
                <a:gd name="connsiteY64" fmla="*/ 581545 h 1547954"/>
                <a:gd name="connsiteX65" fmla="*/ 4179522 w 4287928"/>
                <a:gd name="connsiteY65" fmla="*/ 583186 h 1547954"/>
                <a:gd name="connsiteX66" fmla="*/ 4181460 w 4287928"/>
                <a:gd name="connsiteY66" fmla="*/ 585571 h 1547954"/>
                <a:gd name="connsiteX67" fmla="*/ 4179820 w 4287928"/>
                <a:gd name="connsiteY67" fmla="*/ 588703 h 1547954"/>
                <a:gd name="connsiteX68" fmla="*/ 4178031 w 4287928"/>
                <a:gd name="connsiteY68" fmla="*/ 591238 h 1547954"/>
                <a:gd name="connsiteX69" fmla="*/ 4176689 w 4287928"/>
                <a:gd name="connsiteY69" fmla="*/ 592431 h 1547954"/>
                <a:gd name="connsiteX70" fmla="*/ 4175645 w 4287928"/>
                <a:gd name="connsiteY70" fmla="*/ 594220 h 1547954"/>
                <a:gd name="connsiteX71" fmla="*/ 4174750 w 4287928"/>
                <a:gd name="connsiteY71" fmla="*/ 594966 h 1547954"/>
                <a:gd name="connsiteX72" fmla="*/ 4173706 w 4287928"/>
                <a:gd name="connsiteY72" fmla="*/ 594966 h 1547954"/>
                <a:gd name="connsiteX73" fmla="*/ 4175049 w 4287928"/>
                <a:gd name="connsiteY73" fmla="*/ 587957 h 1547954"/>
                <a:gd name="connsiteX74" fmla="*/ 4173259 w 4287928"/>
                <a:gd name="connsiteY74" fmla="*/ 583782 h 1547954"/>
                <a:gd name="connsiteX75" fmla="*/ 4169978 w 4287928"/>
                <a:gd name="connsiteY75" fmla="*/ 584826 h 1547954"/>
                <a:gd name="connsiteX76" fmla="*/ 4168637 w 4287928"/>
                <a:gd name="connsiteY76" fmla="*/ 585870 h 1547954"/>
                <a:gd name="connsiteX77" fmla="*/ 4165804 w 4287928"/>
                <a:gd name="connsiteY77" fmla="*/ 589597 h 1547954"/>
                <a:gd name="connsiteX78" fmla="*/ 4165057 w 4287928"/>
                <a:gd name="connsiteY78" fmla="*/ 589747 h 1547954"/>
                <a:gd name="connsiteX79" fmla="*/ 4164461 w 4287928"/>
                <a:gd name="connsiteY79" fmla="*/ 588405 h 1547954"/>
                <a:gd name="connsiteX80" fmla="*/ 4163567 w 4287928"/>
                <a:gd name="connsiteY80" fmla="*/ 585870 h 1547954"/>
                <a:gd name="connsiteX81" fmla="*/ 4162821 w 4287928"/>
                <a:gd name="connsiteY81" fmla="*/ 582887 h 1547954"/>
                <a:gd name="connsiteX82" fmla="*/ 4162225 w 4287928"/>
                <a:gd name="connsiteY82" fmla="*/ 580800 h 1547954"/>
                <a:gd name="connsiteX83" fmla="*/ 4159392 w 4287928"/>
                <a:gd name="connsiteY83" fmla="*/ 578712 h 1547954"/>
                <a:gd name="connsiteX84" fmla="*/ 4157751 w 4287928"/>
                <a:gd name="connsiteY84" fmla="*/ 577817 h 1547954"/>
                <a:gd name="connsiteX85" fmla="*/ 4152681 w 4287928"/>
                <a:gd name="connsiteY85" fmla="*/ 577370 h 1547954"/>
                <a:gd name="connsiteX86" fmla="*/ 4151041 w 4287928"/>
                <a:gd name="connsiteY86" fmla="*/ 576923 h 1547954"/>
                <a:gd name="connsiteX87" fmla="*/ 4152532 w 4287928"/>
                <a:gd name="connsiteY87" fmla="*/ 572300 h 1547954"/>
                <a:gd name="connsiteX88" fmla="*/ 4155216 w 4287928"/>
                <a:gd name="connsiteY88" fmla="*/ 569467 h 1547954"/>
                <a:gd name="connsiteX89" fmla="*/ 4154769 w 4287928"/>
                <a:gd name="connsiteY89" fmla="*/ 563353 h 1547954"/>
                <a:gd name="connsiteX90" fmla="*/ 4153576 w 4287928"/>
                <a:gd name="connsiteY90" fmla="*/ 561266 h 1547954"/>
                <a:gd name="connsiteX91" fmla="*/ 4152084 w 4287928"/>
                <a:gd name="connsiteY91" fmla="*/ 559476 h 1547954"/>
                <a:gd name="connsiteX92" fmla="*/ 4150743 w 4287928"/>
                <a:gd name="connsiteY92" fmla="*/ 555152 h 1547954"/>
                <a:gd name="connsiteX93" fmla="*/ 4150892 w 4287928"/>
                <a:gd name="connsiteY93" fmla="*/ 550082 h 1547954"/>
                <a:gd name="connsiteX94" fmla="*/ 4152532 w 4287928"/>
                <a:gd name="connsiteY94" fmla="*/ 546951 h 1547954"/>
                <a:gd name="connsiteX95" fmla="*/ 4153128 w 4287928"/>
                <a:gd name="connsiteY95" fmla="*/ 543223 h 1547954"/>
                <a:gd name="connsiteX96" fmla="*/ 4151339 w 4287928"/>
                <a:gd name="connsiteY96" fmla="*/ 540539 h 1547954"/>
                <a:gd name="connsiteX97" fmla="*/ 4149103 w 4287928"/>
                <a:gd name="connsiteY97" fmla="*/ 539197 h 1547954"/>
                <a:gd name="connsiteX98" fmla="*/ 4147462 w 4287928"/>
                <a:gd name="connsiteY98" fmla="*/ 540241 h 1547954"/>
                <a:gd name="connsiteX99" fmla="*/ 4145971 w 4287928"/>
                <a:gd name="connsiteY99" fmla="*/ 541881 h 1547954"/>
                <a:gd name="connsiteX100" fmla="*/ 4145076 w 4287928"/>
                <a:gd name="connsiteY100" fmla="*/ 542477 h 1547954"/>
                <a:gd name="connsiteX101" fmla="*/ 4139261 w 4287928"/>
                <a:gd name="connsiteY101" fmla="*/ 542925 h 1547954"/>
                <a:gd name="connsiteX102" fmla="*/ 4142989 w 4287928"/>
                <a:gd name="connsiteY102" fmla="*/ 538750 h 1547954"/>
                <a:gd name="connsiteX103" fmla="*/ 4142839 w 4287928"/>
                <a:gd name="connsiteY103" fmla="*/ 535171 h 1547954"/>
                <a:gd name="connsiteX104" fmla="*/ 4142094 w 4287928"/>
                <a:gd name="connsiteY104" fmla="*/ 533083 h 1547954"/>
                <a:gd name="connsiteX105" fmla="*/ 4140901 w 4287928"/>
                <a:gd name="connsiteY105" fmla="*/ 531443 h 1547954"/>
                <a:gd name="connsiteX106" fmla="*/ 4140006 w 4287928"/>
                <a:gd name="connsiteY106" fmla="*/ 527864 h 1547954"/>
                <a:gd name="connsiteX107" fmla="*/ 4099000 w 4287928"/>
                <a:gd name="connsiteY107" fmla="*/ 506988 h 1547954"/>
                <a:gd name="connsiteX108" fmla="*/ 4091992 w 4287928"/>
                <a:gd name="connsiteY108" fmla="*/ 504453 h 1547954"/>
                <a:gd name="connsiteX109" fmla="*/ 4088711 w 4287928"/>
                <a:gd name="connsiteY109" fmla="*/ 502067 h 1547954"/>
                <a:gd name="connsiteX110" fmla="*/ 4085729 w 4287928"/>
                <a:gd name="connsiteY110" fmla="*/ 501024 h 1547954"/>
                <a:gd name="connsiteX111" fmla="*/ 4082747 w 4287928"/>
                <a:gd name="connsiteY111" fmla="*/ 501471 h 1547954"/>
                <a:gd name="connsiteX112" fmla="*/ 4080958 w 4287928"/>
                <a:gd name="connsiteY112" fmla="*/ 502067 h 1547954"/>
                <a:gd name="connsiteX113" fmla="*/ 4079615 w 4287928"/>
                <a:gd name="connsiteY113" fmla="*/ 501173 h 1547954"/>
                <a:gd name="connsiteX114" fmla="*/ 4080808 w 4287928"/>
                <a:gd name="connsiteY114" fmla="*/ 499383 h 1547954"/>
                <a:gd name="connsiteX115" fmla="*/ 4082598 w 4287928"/>
                <a:gd name="connsiteY115" fmla="*/ 498638 h 1547954"/>
                <a:gd name="connsiteX116" fmla="*/ 4078571 w 4287928"/>
                <a:gd name="connsiteY116" fmla="*/ 495506 h 1547954"/>
                <a:gd name="connsiteX117" fmla="*/ 4063660 w 4287928"/>
                <a:gd name="connsiteY117" fmla="*/ 486858 h 1547954"/>
                <a:gd name="connsiteX118" fmla="*/ 4060380 w 4287928"/>
                <a:gd name="connsiteY118" fmla="*/ 485814 h 1547954"/>
                <a:gd name="connsiteX119" fmla="*/ 4062616 w 4287928"/>
                <a:gd name="connsiteY119" fmla="*/ 488051 h 1547954"/>
                <a:gd name="connsiteX120" fmla="*/ 4073799 w 4287928"/>
                <a:gd name="connsiteY120" fmla="*/ 494761 h 1547954"/>
                <a:gd name="connsiteX121" fmla="*/ 4075589 w 4287928"/>
                <a:gd name="connsiteY121" fmla="*/ 496550 h 1547954"/>
                <a:gd name="connsiteX122" fmla="*/ 4072159 w 4287928"/>
                <a:gd name="connsiteY122" fmla="*/ 499085 h 1547954"/>
                <a:gd name="connsiteX123" fmla="*/ 4068730 w 4287928"/>
                <a:gd name="connsiteY123" fmla="*/ 500129 h 1547954"/>
                <a:gd name="connsiteX124" fmla="*/ 4069625 w 4287928"/>
                <a:gd name="connsiteY124" fmla="*/ 497296 h 1547954"/>
                <a:gd name="connsiteX125" fmla="*/ 4068879 w 4287928"/>
                <a:gd name="connsiteY125" fmla="*/ 494164 h 1547954"/>
                <a:gd name="connsiteX126" fmla="*/ 4067537 w 4287928"/>
                <a:gd name="connsiteY126" fmla="*/ 492524 h 1547954"/>
                <a:gd name="connsiteX127" fmla="*/ 4063809 w 4287928"/>
                <a:gd name="connsiteY127" fmla="*/ 490437 h 1547954"/>
                <a:gd name="connsiteX128" fmla="*/ 4057696 w 4287928"/>
                <a:gd name="connsiteY128" fmla="*/ 488796 h 1547954"/>
                <a:gd name="connsiteX129" fmla="*/ 4051880 w 4287928"/>
                <a:gd name="connsiteY129" fmla="*/ 486709 h 1547954"/>
                <a:gd name="connsiteX130" fmla="*/ 4050836 w 4287928"/>
                <a:gd name="connsiteY130" fmla="*/ 484472 h 1547954"/>
                <a:gd name="connsiteX131" fmla="*/ 4050389 w 4287928"/>
                <a:gd name="connsiteY131" fmla="*/ 481191 h 1547954"/>
                <a:gd name="connsiteX132" fmla="*/ 4053968 w 4287928"/>
                <a:gd name="connsiteY132" fmla="*/ 484025 h 1547954"/>
                <a:gd name="connsiteX133" fmla="*/ 4056055 w 4287928"/>
                <a:gd name="connsiteY133" fmla="*/ 484770 h 1547954"/>
                <a:gd name="connsiteX134" fmla="*/ 4052029 w 4287928"/>
                <a:gd name="connsiteY134" fmla="*/ 480446 h 1547954"/>
                <a:gd name="connsiteX135" fmla="*/ 4047108 w 4287928"/>
                <a:gd name="connsiteY135" fmla="*/ 476718 h 1547954"/>
                <a:gd name="connsiteX136" fmla="*/ 4036521 w 4287928"/>
                <a:gd name="connsiteY136" fmla="*/ 473288 h 1547954"/>
                <a:gd name="connsiteX137" fmla="*/ 4034434 w 4287928"/>
                <a:gd name="connsiteY137" fmla="*/ 471946 h 1547954"/>
                <a:gd name="connsiteX138" fmla="*/ 4031452 w 4287928"/>
                <a:gd name="connsiteY138" fmla="*/ 469113 h 1547954"/>
                <a:gd name="connsiteX139" fmla="*/ 4030258 w 4287928"/>
                <a:gd name="connsiteY139" fmla="*/ 468815 h 1547954"/>
                <a:gd name="connsiteX140" fmla="*/ 4028171 w 4287928"/>
                <a:gd name="connsiteY140" fmla="*/ 469411 h 1547954"/>
                <a:gd name="connsiteX141" fmla="*/ 4022803 w 4287928"/>
                <a:gd name="connsiteY141" fmla="*/ 467771 h 1547954"/>
                <a:gd name="connsiteX142" fmla="*/ 4017584 w 4287928"/>
                <a:gd name="connsiteY142" fmla="*/ 465684 h 1547954"/>
                <a:gd name="connsiteX143" fmla="*/ 4017584 w 4287928"/>
                <a:gd name="connsiteY143" fmla="*/ 465684 h 1547954"/>
                <a:gd name="connsiteX144" fmla="*/ 4014005 w 4287928"/>
                <a:gd name="connsiteY144" fmla="*/ 464342 h 1547954"/>
                <a:gd name="connsiteX145" fmla="*/ 3998348 w 4287928"/>
                <a:gd name="connsiteY145" fmla="*/ 452263 h 1547954"/>
                <a:gd name="connsiteX146" fmla="*/ 3989848 w 4287928"/>
                <a:gd name="connsiteY146" fmla="*/ 450623 h 1547954"/>
                <a:gd name="connsiteX147" fmla="*/ 3989252 w 4287928"/>
                <a:gd name="connsiteY147" fmla="*/ 449132 h 1547954"/>
                <a:gd name="connsiteX148" fmla="*/ 3988805 w 4287928"/>
                <a:gd name="connsiteY148" fmla="*/ 447343 h 1547954"/>
                <a:gd name="connsiteX149" fmla="*/ 3987164 w 4287928"/>
                <a:gd name="connsiteY149" fmla="*/ 446150 h 1547954"/>
                <a:gd name="connsiteX150" fmla="*/ 3976578 w 4287928"/>
                <a:gd name="connsiteY150" fmla="*/ 442869 h 1547954"/>
                <a:gd name="connsiteX151" fmla="*/ 3963157 w 4287928"/>
                <a:gd name="connsiteY151" fmla="*/ 440782 h 1547954"/>
                <a:gd name="connsiteX152" fmla="*/ 3948991 w 4287928"/>
                <a:gd name="connsiteY152" fmla="*/ 435115 h 1547954"/>
                <a:gd name="connsiteX153" fmla="*/ 3936615 w 4287928"/>
                <a:gd name="connsiteY153" fmla="*/ 433475 h 1547954"/>
                <a:gd name="connsiteX154" fmla="*/ 3923045 w 4287928"/>
                <a:gd name="connsiteY154" fmla="*/ 427510 h 1547954"/>
                <a:gd name="connsiteX155" fmla="*/ 3915143 w 4287928"/>
                <a:gd name="connsiteY155" fmla="*/ 423037 h 1547954"/>
                <a:gd name="connsiteX156" fmla="*/ 3910222 w 4287928"/>
                <a:gd name="connsiteY156" fmla="*/ 421248 h 1547954"/>
                <a:gd name="connsiteX157" fmla="*/ 3905748 w 4287928"/>
                <a:gd name="connsiteY157" fmla="*/ 420800 h 1547954"/>
                <a:gd name="connsiteX158" fmla="*/ 3893670 w 4287928"/>
                <a:gd name="connsiteY158" fmla="*/ 423037 h 1547954"/>
                <a:gd name="connsiteX159" fmla="*/ 3880250 w 4287928"/>
                <a:gd name="connsiteY159" fmla="*/ 423186 h 1547954"/>
                <a:gd name="connsiteX160" fmla="*/ 3868022 w 4287928"/>
                <a:gd name="connsiteY160" fmla="*/ 421993 h 1547954"/>
                <a:gd name="connsiteX161" fmla="*/ 3858181 w 4287928"/>
                <a:gd name="connsiteY161" fmla="*/ 422291 h 1547954"/>
                <a:gd name="connsiteX162" fmla="*/ 3852664 w 4287928"/>
                <a:gd name="connsiteY162" fmla="*/ 421546 h 1547954"/>
                <a:gd name="connsiteX163" fmla="*/ 3844910 w 4287928"/>
                <a:gd name="connsiteY163" fmla="*/ 418713 h 1547954"/>
                <a:gd name="connsiteX164" fmla="*/ 3842524 w 4287928"/>
                <a:gd name="connsiteY164" fmla="*/ 419906 h 1547954"/>
                <a:gd name="connsiteX165" fmla="*/ 3840586 w 4287928"/>
                <a:gd name="connsiteY165" fmla="*/ 424826 h 1547954"/>
                <a:gd name="connsiteX166" fmla="*/ 3834770 w 4287928"/>
                <a:gd name="connsiteY166" fmla="*/ 422739 h 1547954"/>
                <a:gd name="connsiteX167" fmla="*/ 3829849 w 4287928"/>
                <a:gd name="connsiteY167" fmla="*/ 420055 h 1547954"/>
                <a:gd name="connsiteX168" fmla="*/ 3821648 w 4287928"/>
                <a:gd name="connsiteY168" fmla="*/ 417669 h 1547954"/>
                <a:gd name="connsiteX169" fmla="*/ 3806140 w 4287928"/>
                <a:gd name="connsiteY169" fmla="*/ 416178 h 1547954"/>
                <a:gd name="connsiteX170" fmla="*/ 3787202 w 4287928"/>
                <a:gd name="connsiteY170" fmla="*/ 412450 h 1547954"/>
                <a:gd name="connsiteX171" fmla="*/ 3777212 w 4287928"/>
                <a:gd name="connsiteY171" fmla="*/ 411406 h 1547954"/>
                <a:gd name="connsiteX172" fmla="*/ 3767221 w 4287928"/>
                <a:gd name="connsiteY172" fmla="*/ 410810 h 1547954"/>
                <a:gd name="connsiteX173" fmla="*/ 3768115 w 4287928"/>
                <a:gd name="connsiteY173" fmla="*/ 419160 h 1547954"/>
                <a:gd name="connsiteX174" fmla="*/ 3767519 w 4287928"/>
                <a:gd name="connsiteY174" fmla="*/ 423186 h 1547954"/>
                <a:gd name="connsiteX175" fmla="*/ 3763791 w 4287928"/>
                <a:gd name="connsiteY175" fmla="*/ 428405 h 1547954"/>
                <a:gd name="connsiteX176" fmla="*/ 3759617 w 4287928"/>
                <a:gd name="connsiteY176" fmla="*/ 431686 h 1547954"/>
                <a:gd name="connsiteX177" fmla="*/ 3758573 w 4287928"/>
                <a:gd name="connsiteY177" fmla="*/ 434519 h 1547954"/>
                <a:gd name="connsiteX178" fmla="*/ 3769607 w 4287928"/>
                <a:gd name="connsiteY178" fmla="*/ 436606 h 1547954"/>
                <a:gd name="connsiteX179" fmla="*/ 3773186 w 4287928"/>
                <a:gd name="connsiteY179" fmla="*/ 446150 h 1547954"/>
                <a:gd name="connsiteX180" fmla="*/ 3777659 w 4287928"/>
                <a:gd name="connsiteY180" fmla="*/ 452114 h 1547954"/>
                <a:gd name="connsiteX181" fmla="*/ 3780641 w 4287928"/>
                <a:gd name="connsiteY181" fmla="*/ 458377 h 1547954"/>
                <a:gd name="connsiteX182" fmla="*/ 3780492 w 4287928"/>
                <a:gd name="connsiteY182" fmla="*/ 462701 h 1547954"/>
                <a:gd name="connsiteX183" fmla="*/ 3768563 w 4287928"/>
                <a:gd name="connsiteY183" fmla="*/ 473288 h 1547954"/>
                <a:gd name="connsiteX184" fmla="*/ 3756037 w 4287928"/>
                <a:gd name="connsiteY184" fmla="*/ 474630 h 1547954"/>
                <a:gd name="connsiteX185" fmla="*/ 3744108 w 4287928"/>
                <a:gd name="connsiteY185" fmla="*/ 475227 h 1547954"/>
                <a:gd name="connsiteX186" fmla="*/ 3738890 w 4287928"/>
                <a:gd name="connsiteY186" fmla="*/ 468815 h 1547954"/>
                <a:gd name="connsiteX187" fmla="*/ 3736206 w 4287928"/>
                <a:gd name="connsiteY187" fmla="*/ 461061 h 1547954"/>
                <a:gd name="connsiteX188" fmla="*/ 3726662 w 4287928"/>
                <a:gd name="connsiteY188" fmla="*/ 457035 h 1547954"/>
                <a:gd name="connsiteX189" fmla="*/ 3717119 w 4287928"/>
                <a:gd name="connsiteY189" fmla="*/ 453904 h 1547954"/>
                <a:gd name="connsiteX190" fmla="*/ 3712795 w 4287928"/>
                <a:gd name="connsiteY190" fmla="*/ 453307 h 1547954"/>
                <a:gd name="connsiteX191" fmla="*/ 3709663 w 4287928"/>
                <a:gd name="connsiteY191" fmla="*/ 451816 h 1547954"/>
                <a:gd name="connsiteX192" fmla="*/ 3707724 w 4287928"/>
                <a:gd name="connsiteY192" fmla="*/ 443167 h 1547954"/>
                <a:gd name="connsiteX193" fmla="*/ 3705637 w 4287928"/>
                <a:gd name="connsiteY193" fmla="*/ 436905 h 1547954"/>
                <a:gd name="connsiteX194" fmla="*/ 3702953 w 4287928"/>
                <a:gd name="connsiteY194" fmla="*/ 434519 h 1547954"/>
                <a:gd name="connsiteX195" fmla="*/ 3700418 w 4287928"/>
                <a:gd name="connsiteY195" fmla="*/ 430940 h 1547954"/>
                <a:gd name="connsiteX196" fmla="*/ 3697883 w 4287928"/>
                <a:gd name="connsiteY196" fmla="*/ 429449 h 1547954"/>
                <a:gd name="connsiteX197" fmla="*/ 3691918 w 4287928"/>
                <a:gd name="connsiteY197" fmla="*/ 428852 h 1547954"/>
                <a:gd name="connsiteX198" fmla="*/ 3677305 w 4287928"/>
                <a:gd name="connsiteY198" fmla="*/ 437948 h 1547954"/>
                <a:gd name="connsiteX199" fmla="*/ 3672384 w 4287928"/>
                <a:gd name="connsiteY199" fmla="*/ 440632 h 1547954"/>
                <a:gd name="connsiteX200" fmla="*/ 3670595 w 4287928"/>
                <a:gd name="connsiteY200" fmla="*/ 440632 h 1547954"/>
                <a:gd name="connsiteX201" fmla="*/ 3648526 w 4287928"/>
                <a:gd name="connsiteY201" fmla="*/ 438396 h 1547954"/>
                <a:gd name="connsiteX202" fmla="*/ 3642711 w 4287928"/>
                <a:gd name="connsiteY202" fmla="*/ 436457 h 1547954"/>
                <a:gd name="connsiteX203" fmla="*/ 3609905 w 4287928"/>
                <a:gd name="connsiteY203" fmla="*/ 435264 h 1547954"/>
                <a:gd name="connsiteX204" fmla="*/ 3600660 w 4287928"/>
                <a:gd name="connsiteY204" fmla="*/ 429896 h 1547954"/>
                <a:gd name="connsiteX205" fmla="*/ 3594994 w 4287928"/>
                <a:gd name="connsiteY205" fmla="*/ 429151 h 1547954"/>
                <a:gd name="connsiteX206" fmla="*/ 3588731 w 4287928"/>
                <a:gd name="connsiteY206" fmla="*/ 430791 h 1547954"/>
                <a:gd name="connsiteX207" fmla="*/ 3583214 w 4287928"/>
                <a:gd name="connsiteY207" fmla="*/ 431238 h 1547954"/>
                <a:gd name="connsiteX208" fmla="*/ 3575460 w 4287928"/>
                <a:gd name="connsiteY208" fmla="*/ 430194 h 1547954"/>
                <a:gd name="connsiteX209" fmla="*/ 3568601 w 4287928"/>
                <a:gd name="connsiteY209" fmla="*/ 431686 h 1547954"/>
                <a:gd name="connsiteX210" fmla="*/ 3553689 w 4287928"/>
                <a:gd name="connsiteY210" fmla="*/ 433326 h 1547954"/>
                <a:gd name="connsiteX211" fmla="*/ 3548172 w 4287928"/>
                <a:gd name="connsiteY211" fmla="*/ 435264 h 1547954"/>
                <a:gd name="connsiteX212" fmla="*/ 3542357 w 4287928"/>
                <a:gd name="connsiteY212" fmla="*/ 438396 h 1547954"/>
                <a:gd name="connsiteX213" fmla="*/ 3531621 w 4287928"/>
                <a:gd name="connsiteY213" fmla="*/ 446448 h 1547954"/>
                <a:gd name="connsiteX214" fmla="*/ 3530130 w 4287928"/>
                <a:gd name="connsiteY214" fmla="*/ 450325 h 1547954"/>
                <a:gd name="connsiteX215" fmla="*/ 3530130 w 4287928"/>
                <a:gd name="connsiteY215" fmla="*/ 455096 h 1547954"/>
                <a:gd name="connsiteX216" fmla="*/ 3532366 w 4287928"/>
                <a:gd name="connsiteY216" fmla="*/ 461807 h 1547954"/>
                <a:gd name="connsiteX217" fmla="*/ 3532366 w 4287928"/>
                <a:gd name="connsiteY217" fmla="*/ 469411 h 1547954"/>
                <a:gd name="connsiteX218" fmla="*/ 3530427 w 4287928"/>
                <a:gd name="connsiteY218" fmla="*/ 472095 h 1547954"/>
                <a:gd name="connsiteX219" fmla="*/ 3527147 w 4287928"/>
                <a:gd name="connsiteY219" fmla="*/ 473437 h 1547954"/>
                <a:gd name="connsiteX220" fmla="*/ 3523569 w 4287928"/>
                <a:gd name="connsiteY220" fmla="*/ 481490 h 1547954"/>
                <a:gd name="connsiteX221" fmla="*/ 3520288 w 4287928"/>
                <a:gd name="connsiteY221" fmla="*/ 485963 h 1547954"/>
                <a:gd name="connsiteX222" fmla="*/ 3513727 w 4287928"/>
                <a:gd name="connsiteY222" fmla="*/ 487007 h 1547954"/>
                <a:gd name="connsiteX223" fmla="*/ 3517306 w 4287928"/>
                <a:gd name="connsiteY223" fmla="*/ 483726 h 1547954"/>
                <a:gd name="connsiteX224" fmla="*/ 3520885 w 4287928"/>
                <a:gd name="connsiteY224" fmla="*/ 481490 h 1547954"/>
                <a:gd name="connsiteX225" fmla="*/ 3526402 w 4287928"/>
                <a:gd name="connsiteY225" fmla="*/ 469411 h 1547954"/>
                <a:gd name="connsiteX226" fmla="*/ 3525656 w 4287928"/>
                <a:gd name="connsiteY226" fmla="*/ 465684 h 1547954"/>
                <a:gd name="connsiteX227" fmla="*/ 3521182 w 4287928"/>
                <a:gd name="connsiteY227" fmla="*/ 462999 h 1547954"/>
                <a:gd name="connsiteX228" fmla="*/ 3518349 w 4287928"/>
                <a:gd name="connsiteY228" fmla="*/ 460166 h 1547954"/>
                <a:gd name="connsiteX229" fmla="*/ 3517008 w 4287928"/>
                <a:gd name="connsiteY229" fmla="*/ 448685 h 1547954"/>
                <a:gd name="connsiteX230" fmla="*/ 3515665 w 4287928"/>
                <a:gd name="connsiteY230" fmla="*/ 442720 h 1547954"/>
                <a:gd name="connsiteX231" fmla="*/ 3515069 w 4287928"/>
                <a:gd name="connsiteY231" fmla="*/ 435413 h 1547954"/>
                <a:gd name="connsiteX232" fmla="*/ 3510596 w 4287928"/>
                <a:gd name="connsiteY232" fmla="*/ 433028 h 1547954"/>
                <a:gd name="connsiteX233" fmla="*/ 3494342 w 4287928"/>
                <a:gd name="connsiteY233" fmla="*/ 429449 h 1547954"/>
                <a:gd name="connsiteX234" fmla="*/ 3486737 w 4287928"/>
                <a:gd name="connsiteY234" fmla="*/ 426765 h 1547954"/>
                <a:gd name="connsiteX235" fmla="*/ 3484053 w 4287928"/>
                <a:gd name="connsiteY235" fmla="*/ 422590 h 1547954"/>
                <a:gd name="connsiteX236" fmla="*/ 3486886 w 4287928"/>
                <a:gd name="connsiteY236" fmla="*/ 416625 h 1547954"/>
                <a:gd name="connsiteX237" fmla="*/ 3486737 w 4287928"/>
                <a:gd name="connsiteY237" fmla="*/ 412152 h 1547954"/>
                <a:gd name="connsiteX238" fmla="*/ 3488229 w 4287928"/>
                <a:gd name="connsiteY238" fmla="*/ 408275 h 1547954"/>
                <a:gd name="connsiteX239" fmla="*/ 3490763 w 4287928"/>
                <a:gd name="connsiteY239" fmla="*/ 405143 h 1547954"/>
                <a:gd name="connsiteX240" fmla="*/ 3491359 w 4287928"/>
                <a:gd name="connsiteY240" fmla="*/ 400819 h 1547954"/>
                <a:gd name="connsiteX241" fmla="*/ 3490018 w 4287928"/>
                <a:gd name="connsiteY241" fmla="*/ 395153 h 1547954"/>
                <a:gd name="connsiteX242" fmla="*/ 3488825 w 4287928"/>
                <a:gd name="connsiteY242" fmla="*/ 391126 h 1547954"/>
                <a:gd name="connsiteX243" fmla="*/ 3485992 w 4287928"/>
                <a:gd name="connsiteY243" fmla="*/ 386206 h 1547954"/>
                <a:gd name="connsiteX244" fmla="*/ 3484053 w 4287928"/>
                <a:gd name="connsiteY244" fmla="*/ 383969 h 1547954"/>
                <a:gd name="connsiteX245" fmla="*/ 3474063 w 4287928"/>
                <a:gd name="connsiteY245" fmla="*/ 376812 h 1547954"/>
                <a:gd name="connsiteX246" fmla="*/ 3456914 w 4287928"/>
                <a:gd name="connsiteY246" fmla="*/ 369654 h 1547954"/>
                <a:gd name="connsiteX247" fmla="*/ 3439468 w 4287928"/>
                <a:gd name="connsiteY247" fmla="*/ 364435 h 1547954"/>
                <a:gd name="connsiteX248" fmla="*/ 3423960 w 4287928"/>
                <a:gd name="connsiteY248" fmla="*/ 362646 h 1547954"/>
                <a:gd name="connsiteX249" fmla="*/ 3403830 w 4287928"/>
                <a:gd name="connsiteY249" fmla="*/ 361602 h 1547954"/>
                <a:gd name="connsiteX250" fmla="*/ 3383103 w 4287928"/>
                <a:gd name="connsiteY250" fmla="*/ 361602 h 1547954"/>
                <a:gd name="connsiteX251" fmla="*/ 3375200 w 4287928"/>
                <a:gd name="connsiteY251" fmla="*/ 364435 h 1547954"/>
                <a:gd name="connsiteX252" fmla="*/ 3360288 w 4287928"/>
                <a:gd name="connsiteY252" fmla="*/ 364584 h 1547954"/>
                <a:gd name="connsiteX253" fmla="*/ 3344184 w 4287928"/>
                <a:gd name="connsiteY253" fmla="*/ 367716 h 1547954"/>
                <a:gd name="connsiteX254" fmla="*/ 3327782 w 4287928"/>
                <a:gd name="connsiteY254" fmla="*/ 372338 h 1547954"/>
                <a:gd name="connsiteX255" fmla="*/ 3318984 w 4287928"/>
                <a:gd name="connsiteY255" fmla="*/ 372487 h 1547954"/>
                <a:gd name="connsiteX256" fmla="*/ 3301537 w 4287928"/>
                <a:gd name="connsiteY256" fmla="*/ 374575 h 1547954"/>
                <a:gd name="connsiteX257" fmla="*/ 3293932 w 4287928"/>
                <a:gd name="connsiteY257" fmla="*/ 374724 h 1547954"/>
                <a:gd name="connsiteX258" fmla="*/ 3274399 w 4287928"/>
                <a:gd name="connsiteY258" fmla="*/ 367268 h 1547954"/>
                <a:gd name="connsiteX259" fmla="*/ 3280513 w 4287928"/>
                <a:gd name="connsiteY259" fmla="*/ 366224 h 1547954"/>
                <a:gd name="connsiteX260" fmla="*/ 3283047 w 4287928"/>
                <a:gd name="connsiteY260" fmla="*/ 365181 h 1547954"/>
                <a:gd name="connsiteX261" fmla="*/ 3274249 w 4287928"/>
                <a:gd name="connsiteY261" fmla="*/ 355339 h 1547954"/>
                <a:gd name="connsiteX262" fmla="*/ 3269627 w 4287928"/>
                <a:gd name="connsiteY262" fmla="*/ 351909 h 1547954"/>
                <a:gd name="connsiteX263" fmla="*/ 3258146 w 4287928"/>
                <a:gd name="connsiteY263" fmla="*/ 347436 h 1547954"/>
                <a:gd name="connsiteX264" fmla="*/ 3253374 w 4287928"/>
                <a:gd name="connsiteY264" fmla="*/ 347138 h 1547954"/>
                <a:gd name="connsiteX265" fmla="*/ 3249646 w 4287928"/>
                <a:gd name="connsiteY265" fmla="*/ 348032 h 1547954"/>
                <a:gd name="connsiteX266" fmla="*/ 3234287 w 4287928"/>
                <a:gd name="connsiteY266" fmla="*/ 352804 h 1547954"/>
                <a:gd name="connsiteX267" fmla="*/ 3230559 w 4287928"/>
                <a:gd name="connsiteY267" fmla="*/ 354892 h 1547954"/>
                <a:gd name="connsiteX268" fmla="*/ 3238015 w 4287928"/>
                <a:gd name="connsiteY268" fmla="*/ 349225 h 1547954"/>
                <a:gd name="connsiteX269" fmla="*/ 3241742 w 4287928"/>
                <a:gd name="connsiteY269" fmla="*/ 346840 h 1547954"/>
                <a:gd name="connsiteX270" fmla="*/ 3245470 w 4287928"/>
                <a:gd name="connsiteY270" fmla="*/ 343410 h 1547954"/>
                <a:gd name="connsiteX271" fmla="*/ 3244725 w 4287928"/>
                <a:gd name="connsiteY271" fmla="*/ 341173 h 1547954"/>
                <a:gd name="connsiteX272" fmla="*/ 3243681 w 4287928"/>
                <a:gd name="connsiteY272" fmla="*/ 339980 h 1547954"/>
                <a:gd name="connsiteX273" fmla="*/ 3229515 w 4287928"/>
                <a:gd name="connsiteY273" fmla="*/ 340577 h 1547954"/>
                <a:gd name="connsiteX274" fmla="*/ 3228620 w 4287928"/>
                <a:gd name="connsiteY274" fmla="*/ 339980 h 1547954"/>
                <a:gd name="connsiteX275" fmla="*/ 3225638 w 4287928"/>
                <a:gd name="connsiteY275" fmla="*/ 336998 h 1547954"/>
                <a:gd name="connsiteX276" fmla="*/ 3224147 w 4287928"/>
                <a:gd name="connsiteY276" fmla="*/ 335954 h 1547954"/>
                <a:gd name="connsiteX277" fmla="*/ 3214753 w 4287928"/>
                <a:gd name="connsiteY277" fmla="*/ 332674 h 1547954"/>
                <a:gd name="connsiteX278" fmla="*/ 3207894 w 4287928"/>
                <a:gd name="connsiteY278" fmla="*/ 331481 h 1547954"/>
                <a:gd name="connsiteX279" fmla="*/ 3200736 w 4287928"/>
                <a:gd name="connsiteY279" fmla="*/ 331332 h 1547954"/>
                <a:gd name="connsiteX280" fmla="*/ 3199543 w 4287928"/>
                <a:gd name="connsiteY280" fmla="*/ 330139 h 1547954"/>
                <a:gd name="connsiteX281" fmla="*/ 3200438 w 4287928"/>
                <a:gd name="connsiteY281" fmla="*/ 328648 h 1547954"/>
                <a:gd name="connsiteX282" fmla="*/ 3200736 w 4287928"/>
                <a:gd name="connsiteY282" fmla="*/ 327604 h 1547954"/>
                <a:gd name="connsiteX283" fmla="*/ 3202973 w 4287928"/>
                <a:gd name="connsiteY283" fmla="*/ 325964 h 1547954"/>
                <a:gd name="connsiteX284" fmla="*/ 3208937 w 4287928"/>
                <a:gd name="connsiteY284" fmla="*/ 324472 h 1547954"/>
                <a:gd name="connsiteX285" fmla="*/ 3224893 w 4287928"/>
                <a:gd name="connsiteY285" fmla="*/ 323578 h 1547954"/>
                <a:gd name="connsiteX286" fmla="*/ 3228323 w 4287928"/>
                <a:gd name="connsiteY286" fmla="*/ 320894 h 1547954"/>
                <a:gd name="connsiteX287" fmla="*/ 3227875 w 4287928"/>
                <a:gd name="connsiteY287" fmla="*/ 318061 h 1547954"/>
                <a:gd name="connsiteX288" fmla="*/ 3226980 w 4287928"/>
                <a:gd name="connsiteY288" fmla="*/ 315824 h 1547954"/>
                <a:gd name="connsiteX289" fmla="*/ 3221762 w 4287928"/>
                <a:gd name="connsiteY289" fmla="*/ 310754 h 1547954"/>
                <a:gd name="connsiteX290" fmla="*/ 3214902 w 4287928"/>
                <a:gd name="connsiteY290" fmla="*/ 307026 h 1547954"/>
                <a:gd name="connsiteX291" fmla="*/ 3200736 w 4287928"/>
                <a:gd name="connsiteY291" fmla="*/ 302553 h 1547954"/>
                <a:gd name="connsiteX292" fmla="*/ 3185825 w 4287928"/>
                <a:gd name="connsiteY292" fmla="*/ 299421 h 1547954"/>
                <a:gd name="connsiteX293" fmla="*/ 3160475 w 4287928"/>
                <a:gd name="connsiteY293" fmla="*/ 297930 h 1547954"/>
                <a:gd name="connsiteX294" fmla="*/ 3155853 w 4287928"/>
                <a:gd name="connsiteY294" fmla="*/ 298527 h 1547954"/>
                <a:gd name="connsiteX295" fmla="*/ 3152274 w 4287928"/>
                <a:gd name="connsiteY295" fmla="*/ 300465 h 1547954"/>
                <a:gd name="connsiteX296" fmla="*/ 3146161 w 4287928"/>
                <a:gd name="connsiteY296" fmla="*/ 305386 h 1547954"/>
                <a:gd name="connsiteX297" fmla="*/ 3132293 w 4287928"/>
                <a:gd name="connsiteY297" fmla="*/ 319552 h 1547954"/>
                <a:gd name="connsiteX298" fmla="*/ 3124539 w 4287928"/>
                <a:gd name="connsiteY298" fmla="*/ 325367 h 1547954"/>
                <a:gd name="connsiteX299" fmla="*/ 3117530 w 4287928"/>
                <a:gd name="connsiteY299" fmla="*/ 328499 h 1547954"/>
                <a:gd name="connsiteX300" fmla="*/ 3101277 w 4287928"/>
                <a:gd name="connsiteY300" fmla="*/ 331033 h 1547954"/>
                <a:gd name="connsiteX301" fmla="*/ 3098295 w 4287928"/>
                <a:gd name="connsiteY301" fmla="*/ 330437 h 1547954"/>
                <a:gd name="connsiteX302" fmla="*/ 3096059 w 4287928"/>
                <a:gd name="connsiteY302" fmla="*/ 328200 h 1547954"/>
                <a:gd name="connsiteX303" fmla="*/ 3096804 w 4287928"/>
                <a:gd name="connsiteY303" fmla="*/ 326113 h 1547954"/>
                <a:gd name="connsiteX304" fmla="*/ 3098295 w 4287928"/>
                <a:gd name="connsiteY304" fmla="*/ 324174 h 1547954"/>
                <a:gd name="connsiteX305" fmla="*/ 3098444 w 4287928"/>
                <a:gd name="connsiteY305" fmla="*/ 322981 h 1547954"/>
                <a:gd name="connsiteX306" fmla="*/ 3097549 w 4287928"/>
                <a:gd name="connsiteY306" fmla="*/ 320595 h 1547954"/>
                <a:gd name="connsiteX307" fmla="*/ 3097996 w 4287928"/>
                <a:gd name="connsiteY307" fmla="*/ 319253 h 1547954"/>
                <a:gd name="connsiteX308" fmla="*/ 3099637 w 4287928"/>
                <a:gd name="connsiteY308" fmla="*/ 319253 h 1547954"/>
                <a:gd name="connsiteX309" fmla="*/ 3103514 w 4287928"/>
                <a:gd name="connsiteY309" fmla="*/ 320894 h 1547954"/>
                <a:gd name="connsiteX310" fmla="*/ 3107093 w 4287928"/>
                <a:gd name="connsiteY310" fmla="*/ 321192 h 1547954"/>
                <a:gd name="connsiteX311" fmla="*/ 3116338 w 4287928"/>
                <a:gd name="connsiteY311" fmla="*/ 318508 h 1547954"/>
                <a:gd name="connsiteX312" fmla="*/ 3116338 w 4287928"/>
                <a:gd name="connsiteY312" fmla="*/ 314482 h 1547954"/>
                <a:gd name="connsiteX313" fmla="*/ 3113802 w 4287928"/>
                <a:gd name="connsiteY313" fmla="*/ 312096 h 1547954"/>
                <a:gd name="connsiteX314" fmla="*/ 3114995 w 4287928"/>
                <a:gd name="connsiteY314" fmla="*/ 306281 h 1547954"/>
                <a:gd name="connsiteX315" fmla="*/ 3114995 w 4287928"/>
                <a:gd name="connsiteY315" fmla="*/ 304789 h 1547954"/>
                <a:gd name="connsiteX316" fmla="*/ 3116338 w 4287928"/>
                <a:gd name="connsiteY316" fmla="*/ 303895 h 1547954"/>
                <a:gd name="connsiteX317" fmla="*/ 3117382 w 4287928"/>
                <a:gd name="connsiteY317" fmla="*/ 304044 h 1547954"/>
                <a:gd name="connsiteX318" fmla="*/ 3124091 w 4287928"/>
                <a:gd name="connsiteY318" fmla="*/ 308219 h 1547954"/>
                <a:gd name="connsiteX319" fmla="*/ 3126328 w 4287928"/>
                <a:gd name="connsiteY319" fmla="*/ 307921 h 1547954"/>
                <a:gd name="connsiteX320" fmla="*/ 3128714 w 4287928"/>
                <a:gd name="connsiteY320" fmla="*/ 308368 h 1547954"/>
                <a:gd name="connsiteX321" fmla="*/ 3122899 w 4287928"/>
                <a:gd name="connsiteY321" fmla="*/ 318359 h 1547954"/>
                <a:gd name="connsiteX322" fmla="*/ 3125583 w 4287928"/>
                <a:gd name="connsiteY322" fmla="*/ 318359 h 1547954"/>
                <a:gd name="connsiteX323" fmla="*/ 3133188 w 4287928"/>
                <a:gd name="connsiteY323" fmla="*/ 313736 h 1547954"/>
                <a:gd name="connsiteX324" fmla="*/ 3138406 w 4287928"/>
                <a:gd name="connsiteY324" fmla="*/ 309114 h 1547954"/>
                <a:gd name="connsiteX325" fmla="*/ 3143924 w 4287928"/>
                <a:gd name="connsiteY325" fmla="*/ 303298 h 1547954"/>
                <a:gd name="connsiteX326" fmla="*/ 3144521 w 4287928"/>
                <a:gd name="connsiteY326" fmla="*/ 300316 h 1547954"/>
                <a:gd name="connsiteX327" fmla="*/ 3138257 w 4287928"/>
                <a:gd name="connsiteY327" fmla="*/ 299869 h 1547954"/>
                <a:gd name="connsiteX328" fmla="*/ 3097400 w 4287928"/>
                <a:gd name="connsiteY328" fmla="*/ 302105 h 1547954"/>
                <a:gd name="connsiteX329" fmla="*/ 3082489 w 4287928"/>
                <a:gd name="connsiteY329" fmla="*/ 306430 h 1547954"/>
                <a:gd name="connsiteX330" fmla="*/ 3077866 w 4287928"/>
                <a:gd name="connsiteY330" fmla="*/ 305535 h 1547954"/>
                <a:gd name="connsiteX331" fmla="*/ 3074437 w 4287928"/>
                <a:gd name="connsiteY331" fmla="*/ 302105 h 1547954"/>
                <a:gd name="connsiteX332" fmla="*/ 3079506 w 4287928"/>
                <a:gd name="connsiteY332" fmla="*/ 301807 h 1547954"/>
                <a:gd name="connsiteX333" fmla="*/ 3085471 w 4287928"/>
                <a:gd name="connsiteY333" fmla="*/ 299720 h 1547954"/>
                <a:gd name="connsiteX334" fmla="*/ 3090540 w 4287928"/>
                <a:gd name="connsiteY334" fmla="*/ 295693 h 1547954"/>
                <a:gd name="connsiteX335" fmla="*/ 3093672 w 4287928"/>
                <a:gd name="connsiteY335" fmla="*/ 295097 h 1547954"/>
                <a:gd name="connsiteX336" fmla="*/ 3102023 w 4287928"/>
                <a:gd name="connsiteY336" fmla="*/ 295246 h 1547954"/>
                <a:gd name="connsiteX337" fmla="*/ 3108584 w 4287928"/>
                <a:gd name="connsiteY337" fmla="*/ 296737 h 1547954"/>
                <a:gd name="connsiteX338" fmla="*/ 3128863 w 4287928"/>
                <a:gd name="connsiteY338" fmla="*/ 297483 h 1547954"/>
                <a:gd name="connsiteX339" fmla="*/ 3129311 w 4287928"/>
                <a:gd name="connsiteY339" fmla="*/ 292711 h 1547954"/>
                <a:gd name="connsiteX340" fmla="*/ 3124837 w 4287928"/>
                <a:gd name="connsiteY340" fmla="*/ 291071 h 1547954"/>
                <a:gd name="connsiteX341" fmla="*/ 3115145 w 4287928"/>
                <a:gd name="connsiteY341" fmla="*/ 289729 h 1547954"/>
                <a:gd name="connsiteX342" fmla="*/ 3109180 w 4287928"/>
                <a:gd name="connsiteY342" fmla="*/ 287492 h 1547954"/>
                <a:gd name="connsiteX343" fmla="*/ 3101576 w 4287928"/>
                <a:gd name="connsiteY343" fmla="*/ 286001 h 1547954"/>
                <a:gd name="connsiteX344" fmla="*/ 3085023 w 4287928"/>
                <a:gd name="connsiteY344" fmla="*/ 283913 h 1547954"/>
                <a:gd name="connsiteX345" fmla="*/ 3078015 w 4287928"/>
                <a:gd name="connsiteY345" fmla="*/ 282124 h 1547954"/>
                <a:gd name="connsiteX346" fmla="*/ 3061612 w 4287928"/>
                <a:gd name="connsiteY346" fmla="*/ 280633 h 1547954"/>
                <a:gd name="connsiteX347" fmla="*/ 3057288 w 4287928"/>
                <a:gd name="connsiteY347" fmla="*/ 279291 h 1547954"/>
                <a:gd name="connsiteX348" fmla="*/ 3018966 w 4287928"/>
                <a:gd name="connsiteY348" fmla="*/ 278098 h 1547954"/>
                <a:gd name="connsiteX349" fmla="*/ 3004651 w 4287928"/>
                <a:gd name="connsiteY349" fmla="*/ 274519 h 1547954"/>
                <a:gd name="connsiteX350" fmla="*/ 2999283 w 4287928"/>
                <a:gd name="connsiteY350" fmla="*/ 270940 h 1547954"/>
                <a:gd name="connsiteX351" fmla="*/ 2986012 w 4287928"/>
                <a:gd name="connsiteY351" fmla="*/ 269151 h 1547954"/>
                <a:gd name="connsiteX352" fmla="*/ 2983327 w 4287928"/>
                <a:gd name="connsiteY352" fmla="*/ 269300 h 1547954"/>
                <a:gd name="connsiteX353" fmla="*/ 2982582 w 4287928"/>
                <a:gd name="connsiteY353" fmla="*/ 270195 h 1547954"/>
                <a:gd name="connsiteX354" fmla="*/ 2981986 w 4287928"/>
                <a:gd name="connsiteY354" fmla="*/ 271686 h 1547954"/>
                <a:gd name="connsiteX355" fmla="*/ 2990336 w 4287928"/>
                <a:gd name="connsiteY355" fmla="*/ 278396 h 1547954"/>
                <a:gd name="connsiteX356" fmla="*/ 2990635 w 4287928"/>
                <a:gd name="connsiteY356" fmla="*/ 282870 h 1547954"/>
                <a:gd name="connsiteX357" fmla="*/ 2993169 w 4287928"/>
                <a:gd name="connsiteY357" fmla="*/ 285106 h 1547954"/>
                <a:gd name="connsiteX358" fmla="*/ 2983327 w 4287928"/>
                <a:gd name="connsiteY358" fmla="*/ 288685 h 1547954"/>
                <a:gd name="connsiteX359" fmla="*/ 2976618 w 4287928"/>
                <a:gd name="connsiteY359" fmla="*/ 290027 h 1547954"/>
                <a:gd name="connsiteX360" fmla="*/ 2954251 w 4287928"/>
                <a:gd name="connsiteY360" fmla="*/ 289878 h 1547954"/>
                <a:gd name="connsiteX361" fmla="*/ 2950970 w 4287928"/>
                <a:gd name="connsiteY361" fmla="*/ 291369 h 1547954"/>
                <a:gd name="connsiteX362" fmla="*/ 2942173 w 4287928"/>
                <a:gd name="connsiteY362" fmla="*/ 298527 h 1547954"/>
                <a:gd name="connsiteX363" fmla="*/ 2942321 w 4287928"/>
                <a:gd name="connsiteY363" fmla="*/ 301807 h 1547954"/>
                <a:gd name="connsiteX364" fmla="*/ 2943067 w 4287928"/>
                <a:gd name="connsiteY364" fmla="*/ 307026 h 1547954"/>
                <a:gd name="connsiteX365" fmla="*/ 2949777 w 4287928"/>
                <a:gd name="connsiteY365" fmla="*/ 307026 h 1547954"/>
                <a:gd name="connsiteX366" fmla="*/ 2951715 w 4287928"/>
                <a:gd name="connsiteY366" fmla="*/ 304789 h 1547954"/>
                <a:gd name="connsiteX367" fmla="*/ 2954698 w 4287928"/>
                <a:gd name="connsiteY367" fmla="*/ 303895 h 1547954"/>
                <a:gd name="connsiteX368" fmla="*/ 2968268 w 4287928"/>
                <a:gd name="connsiteY368" fmla="*/ 304640 h 1547954"/>
                <a:gd name="connsiteX369" fmla="*/ 2969758 w 4287928"/>
                <a:gd name="connsiteY369" fmla="*/ 305684 h 1547954"/>
                <a:gd name="connsiteX370" fmla="*/ 2965136 w 4287928"/>
                <a:gd name="connsiteY370" fmla="*/ 307175 h 1547954"/>
                <a:gd name="connsiteX371" fmla="*/ 2960663 w 4287928"/>
                <a:gd name="connsiteY371" fmla="*/ 307772 h 1547954"/>
                <a:gd name="connsiteX372" fmla="*/ 2955295 w 4287928"/>
                <a:gd name="connsiteY372" fmla="*/ 315526 h 1547954"/>
                <a:gd name="connsiteX373" fmla="*/ 2947839 w 4287928"/>
                <a:gd name="connsiteY373" fmla="*/ 318061 h 1547954"/>
                <a:gd name="connsiteX374" fmla="*/ 2952908 w 4287928"/>
                <a:gd name="connsiteY374" fmla="*/ 319253 h 1547954"/>
                <a:gd name="connsiteX375" fmla="*/ 2957531 w 4287928"/>
                <a:gd name="connsiteY375" fmla="*/ 321341 h 1547954"/>
                <a:gd name="connsiteX376" fmla="*/ 2956785 w 4287928"/>
                <a:gd name="connsiteY376" fmla="*/ 330884 h 1547954"/>
                <a:gd name="connsiteX377" fmla="*/ 2963197 w 4287928"/>
                <a:gd name="connsiteY377" fmla="*/ 338191 h 1547954"/>
                <a:gd name="connsiteX378" fmla="*/ 2964390 w 4287928"/>
                <a:gd name="connsiteY378" fmla="*/ 341471 h 1547954"/>
                <a:gd name="connsiteX379" fmla="*/ 2955145 w 4287928"/>
                <a:gd name="connsiteY379" fmla="*/ 341621 h 1547954"/>
                <a:gd name="connsiteX380" fmla="*/ 2946795 w 4287928"/>
                <a:gd name="connsiteY380" fmla="*/ 343857 h 1547954"/>
                <a:gd name="connsiteX381" fmla="*/ 2943962 w 4287928"/>
                <a:gd name="connsiteY381" fmla="*/ 343857 h 1547954"/>
                <a:gd name="connsiteX382" fmla="*/ 2938593 w 4287928"/>
                <a:gd name="connsiteY382" fmla="*/ 338191 h 1547954"/>
                <a:gd name="connsiteX383" fmla="*/ 2932629 w 4287928"/>
                <a:gd name="connsiteY383" fmla="*/ 334463 h 1547954"/>
                <a:gd name="connsiteX384" fmla="*/ 2929796 w 4287928"/>
                <a:gd name="connsiteY384" fmla="*/ 334165 h 1547954"/>
                <a:gd name="connsiteX385" fmla="*/ 2925919 w 4287928"/>
                <a:gd name="connsiteY385" fmla="*/ 337893 h 1547954"/>
                <a:gd name="connsiteX386" fmla="*/ 2920551 w 4287928"/>
                <a:gd name="connsiteY386" fmla="*/ 335805 h 1547954"/>
                <a:gd name="connsiteX387" fmla="*/ 2918314 w 4287928"/>
                <a:gd name="connsiteY387" fmla="*/ 336103 h 1547954"/>
                <a:gd name="connsiteX388" fmla="*/ 2915183 w 4287928"/>
                <a:gd name="connsiteY388" fmla="*/ 337744 h 1547954"/>
                <a:gd name="connsiteX389" fmla="*/ 2913394 w 4287928"/>
                <a:gd name="connsiteY389" fmla="*/ 339682 h 1547954"/>
                <a:gd name="connsiteX390" fmla="*/ 2912051 w 4287928"/>
                <a:gd name="connsiteY390" fmla="*/ 342963 h 1547954"/>
                <a:gd name="connsiteX391" fmla="*/ 2910262 w 4287928"/>
                <a:gd name="connsiteY391" fmla="*/ 344603 h 1547954"/>
                <a:gd name="connsiteX392" fmla="*/ 2909963 w 4287928"/>
                <a:gd name="connsiteY392" fmla="*/ 346989 h 1547954"/>
                <a:gd name="connsiteX393" fmla="*/ 2912647 w 4287928"/>
                <a:gd name="connsiteY393" fmla="*/ 348032 h 1547954"/>
                <a:gd name="connsiteX394" fmla="*/ 2914735 w 4287928"/>
                <a:gd name="connsiteY394" fmla="*/ 348182 h 1547954"/>
                <a:gd name="connsiteX395" fmla="*/ 2920402 w 4287928"/>
                <a:gd name="connsiteY395" fmla="*/ 349971 h 1547954"/>
                <a:gd name="connsiteX396" fmla="*/ 2914437 w 4287928"/>
                <a:gd name="connsiteY396" fmla="*/ 350866 h 1547954"/>
                <a:gd name="connsiteX397" fmla="*/ 2912946 w 4287928"/>
                <a:gd name="connsiteY397" fmla="*/ 351909 h 1547954"/>
                <a:gd name="connsiteX398" fmla="*/ 2912498 w 4287928"/>
                <a:gd name="connsiteY398" fmla="*/ 353252 h 1547954"/>
                <a:gd name="connsiteX399" fmla="*/ 2908025 w 4287928"/>
                <a:gd name="connsiteY399" fmla="*/ 354892 h 1547954"/>
                <a:gd name="connsiteX400" fmla="*/ 2909517 w 4287928"/>
                <a:gd name="connsiteY400" fmla="*/ 356532 h 1547954"/>
                <a:gd name="connsiteX401" fmla="*/ 2911455 w 4287928"/>
                <a:gd name="connsiteY401" fmla="*/ 357874 h 1547954"/>
                <a:gd name="connsiteX402" fmla="*/ 2911902 w 4287928"/>
                <a:gd name="connsiteY402" fmla="*/ 359216 h 1547954"/>
                <a:gd name="connsiteX403" fmla="*/ 2910560 w 4287928"/>
                <a:gd name="connsiteY403" fmla="*/ 359663 h 1547954"/>
                <a:gd name="connsiteX404" fmla="*/ 2906833 w 4287928"/>
                <a:gd name="connsiteY404" fmla="*/ 358023 h 1547954"/>
                <a:gd name="connsiteX405" fmla="*/ 2902955 w 4287928"/>
                <a:gd name="connsiteY405" fmla="*/ 355786 h 1547954"/>
                <a:gd name="connsiteX406" fmla="*/ 2896841 w 4287928"/>
                <a:gd name="connsiteY406" fmla="*/ 351313 h 1547954"/>
                <a:gd name="connsiteX407" fmla="*/ 2894157 w 4287928"/>
                <a:gd name="connsiteY407" fmla="*/ 348182 h 1547954"/>
                <a:gd name="connsiteX408" fmla="*/ 2888789 w 4287928"/>
                <a:gd name="connsiteY408" fmla="*/ 345348 h 1547954"/>
                <a:gd name="connsiteX409" fmla="*/ 2870150 w 4287928"/>
                <a:gd name="connsiteY409" fmla="*/ 337445 h 1547954"/>
                <a:gd name="connsiteX410" fmla="*/ 2861800 w 4287928"/>
                <a:gd name="connsiteY410" fmla="*/ 334910 h 1547954"/>
                <a:gd name="connsiteX411" fmla="*/ 2856432 w 4287928"/>
                <a:gd name="connsiteY411" fmla="*/ 334463 h 1547954"/>
                <a:gd name="connsiteX412" fmla="*/ 2847932 w 4287928"/>
                <a:gd name="connsiteY412" fmla="*/ 335507 h 1547954"/>
                <a:gd name="connsiteX413" fmla="*/ 2842564 w 4287928"/>
                <a:gd name="connsiteY413" fmla="*/ 338787 h 1547954"/>
                <a:gd name="connsiteX414" fmla="*/ 2833766 w 4287928"/>
                <a:gd name="connsiteY414" fmla="*/ 340279 h 1547954"/>
                <a:gd name="connsiteX415" fmla="*/ 2828249 w 4287928"/>
                <a:gd name="connsiteY415" fmla="*/ 343112 h 1547954"/>
                <a:gd name="connsiteX416" fmla="*/ 2825267 w 4287928"/>
                <a:gd name="connsiteY416" fmla="*/ 346840 h 1547954"/>
                <a:gd name="connsiteX417" fmla="*/ 2809610 w 4287928"/>
                <a:gd name="connsiteY417" fmla="*/ 347138 h 1547954"/>
                <a:gd name="connsiteX418" fmla="*/ 2798725 w 4287928"/>
                <a:gd name="connsiteY418" fmla="*/ 344454 h 1547954"/>
                <a:gd name="connsiteX419" fmla="*/ 2791716 w 4287928"/>
                <a:gd name="connsiteY419" fmla="*/ 341471 h 1547954"/>
                <a:gd name="connsiteX420" fmla="*/ 2783962 w 4287928"/>
                <a:gd name="connsiteY420" fmla="*/ 335656 h 1547954"/>
                <a:gd name="connsiteX421" fmla="*/ 2776358 w 4287928"/>
                <a:gd name="connsiteY421" fmla="*/ 328051 h 1547954"/>
                <a:gd name="connsiteX422" fmla="*/ 2775314 w 4287928"/>
                <a:gd name="connsiteY422" fmla="*/ 327455 h 1547954"/>
                <a:gd name="connsiteX423" fmla="*/ 2774419 w 4287928"/>
                <a:gd name="connsiteY423" fmla="*/ 325815 h 1547954"/>
                <a:gd name="connsiteX424" fmla="*/ 2773077 w 4287928"/>
                <a:gd name="connsiteY424" fmla="*/ 322087 h 1547954"/>
                <a:gd name="connsiteX425" fmla="*/ 2771437 w 4287928"/>
                <a:gd name="connsiteY425" fmla="*/ 319253 h 1547954"/>
                <a:gd name="connsiteX426" fmla="*/ 2769050 w 4287928"/>
                <a:gd name="connsiteY426" fmla="*/ 320894 h 1547954"/>
                <a:gd name="connsiteX427" fmla="*/ 2762788 w 4287928"/>
                <a:gd name="connsiteY427" fmla="*/ 329542 h 1547954"/>
                <a:gd name="connsiteX428" fmla="*/ 2760253 w 4287928"/>
                <a:gd name="connsiteY428" fmla="*/ 333718 h 1547954"/>
                <a:gd name="connsiteX429" fmla="*/ 2756824 w 4287928"/>
                <a:gd name="connsiteY429" fmla="*/ 341919 h 1547954"/>
                <a:gd name="connsiteX430" fmla="*/ 2754288 w 4287928"/>
                <a:gd name="connsiteY430" fmla="*/ 348629 h 1547954"/>
                <a:gd name="connsiteX431" fmla="*/ 2753991 w 4287928"/>
                <a:gd name="connsiteY431" fmla="*/ 351611 h 1547954"/>
                <a:gd name="connsiteX432" fmla="*/ 2755183 w 4287928"/>
                <a:gd name="connsiteY432" fmla="*/ 353997 h 1547954"/>
                <a:gd name="connsiteX433" fmla="*/ 2751753 w 4287928"/>
                <a:gd name="connsiteY433" fmla="*/ 356085 h 1547954"/>
                <a:gd name="connsiteX434" fmla="*/ 2748175 w 4287928"/>
                <a:gd name="connsiteY434" fmla="*/ 361304 h 1547954"/>
                <a:gd name="connsiteX435" fmla="*/ 2742658 w 4287928"/>
                <a:gd name="connsiteY435" fmla="*/ 371294 h 1547954"/>
                <a:gd name="connsiteX436" fmla="*/ 2739227 w 4287928"/>
                <a:gd name="connsiteY436" fmla="*/ 375022 h 1547954"/>
                <a:gd name="connsiteX437" fmla="*/ 2734904 w 4287928"/>
                <a:gd name="connsiteY437" fmla="*/ 378154 h 1547954"/>
                <a:gd name="connsiteX438" fmla="*/ 2732070 w 4287928"/>
                <a:gd name="connsiteY438" fmla="*/ 379346 h 1547954"/>
                <a:gd name="connsiteX439" fmla="*/ 2728492 w 4287928"/>
                <a:gd name="connsiteY439" fmla="*/ 379048 h 1547954"/>
                <a:gd name="connsiteX440" fmla="*/ 2725211 w 4287928"/>
                <a:gd name="connsiteY440" fmla="*/ 376215 h 1547954"/>
                <a:gd name="connsiteX441" fmla="*/ 2723421 w 4287928"/>
                <a:gd name="connsiteY441" fmla="*/ 369505 h 1547954"/>
                <a:gd name="connsiteX442" fmla="*/ 2721483 w 4287928"/>
                <a:gd name="connsiteY442" fmla="*/ 368312 h 1547954"/>
                <a:gd name="connsiteX443" fmla="*/ 2719097 w 4287928"/>
                <a:gd name="connsiteY443" fmla="*/ 372040 h 1547954"/>
                <a:gd name="connsiteX444" fmla="*/ 2715668 w 4287928"/>
                <a:gd name="connsiteY444" fmla="*/ 371742 h 1547954"/>
                <a:gd name="connsiteX445" fmla="*/ 2708958 w 4287928"/>
                <a:gd name="connsiteY445" fmla="*/ 369058 h 1547954"/>
                <a:gd name="connsiteX446" fmla="*/ 2702247 w 4287928"/>
                <a:gd name="connsiteY446" fmla="*/ 363093 h 1547954"/>
                <a:gd name="connsiteX447" fmla="*/ 2695240 w 4287928"/>
                <a:gd name="connsiteY447" fmla="*/ 360409 h 1547954"/>
                <a:gd name="connsiteX448" fmla="*/ 2685547 w 4287928"/>
                <a:gd name="connsiteY448" fmla="*/ 345945 h 1547954"/>
                <a:gd name="connsiteX449" fmla="*/ 2681223 w 4287928"/>
                <a:gd name="connsiteY449" fmla="*/ 340577 h 1547954"/>
                <a:gd name="connsiteX450" fmla="*/ 2678836 w 4287928"/>
                <a:gd name="connsiteY450" fmla="*/ 336402 h 1547954"/>
                <a:gd name="connsiteX451" fmla="*/ 2673170 w 4287928"/>
                <a:gd name="connsiteY451" fmla="*/ 335954 h 1547954"/>
                <a:gd name="connsiteX452" fmla="*/ 2671083 w 4287928"/>
                <a:gd name="connsiteY452" fmla="*/ 332674 h 1547954"/>
                <a:gd name="connsiteX453" fmla="*/ 2673915 w 4287928"/>
                <a:gd name="connsiteY453" fmla="*/ 330437 h 1547954"/>
                <a:gd name="connsiteX454" fmla="*/ 2681371 w 4287928"/>
                <a:gd name="connsiteY454" fmla="*/ 328648 h 1547954"/>
                <a:gd name="connsiteX455" fmla="*/ 2687336 w 4287928"/>
                <a:gd name="connsiteY455" fmla="*/ 328797 h 1547954"/>
                <a:gd name="connsiteX456" fmla="*/ 2682863 w 4287928"/>
                <a:gd name="connsiteY456" fmla="*/ 323130 h 1547954"/>
                <a:gd name="connsiteX457" fmla="*/ 2680775 w 4287928"/>
                <a:gd name="connsiteY457" fmla="*/ 319701 h 1547954"/>
                <a:gd name="connsiteX458" fmla="*/ 2678390 w 4287928"/>
                <a:gd name="connsiteY458" fmla="*/ 317911 h 1547954"/>
                <a:gd name="connsiteX459" fmla="*/ 2679284 w 4287928"/>
                <a:gd name="connsiteY459" fmla="*/ 321788 h 1547954"/>
                <a:gd name="connsiteX460" fmla="*/ 2678240 w 4287928"/>
                <a:gd name="connsiteY460" fmla="*/ 324472 h 1547954"/>
                <a:gd name="connsiteX461" fmla="*/ 2676302 w 4287928"/>
                <a:gd name="connsiteY461" fmla="*/ 326709 h 1547954"/>
                <a:gd name="connsiteX462" fmla="*/ 2672872 w 4287928"/>
                <a:gd name="connsiteY462" fmla="*/ 328051 h 1547954"/>
                <a:gd name="connsiteX463" fmla="*/ 2658408 w 4287928"/>
                <a:gd name="connsiteY463" fmla="*/ 310903 h 1547954"/>
                <a:gd name="connsiteX464" fmla="*/ 2649611 w 4287928"/>
                <a:gd name="connsiteY464" fmla="*/ 302553 h 1547954"/>
                <a:gd name="connsiteX465" fmla="*/ 2644690 w 4287928"/>
                <a:gd name="connsiteY465" fmla="*/ 299570 h 1547954"/>
                <a:gd name="connsiteX466" fmla="*/ 2641707 w 4287928"/>
                <a:gd name="connsiteY466" fmla="*/ 294202 h 1547954"/>
                <a:gd name="connsiteX467" fmla="*/ 2643795 w 4287928"/>
                <a:gd name="connsiteY467" fmla="*/ 293009 h 1547954"/>
                <a:gd name="connsiteX468" fmla="*/ 2654084 w 4287928"/>
                <a:gd name="connsiteY468" fmla="*/ 299570 h 1547954"/>
                <a:gd name="connsiteX469" fmla="*/ 2661390 w 4287928"/>
                <a:gd name="connsiteY469" fmla="*/ 302851 h 1547954"/>
                <a:gd name="connsiteX470" fmla="*/ 2673469 w 4287928"/>
                <a:gd name="connsiteY470" fmla="*/ 311350 h 1547954"/>
                <a:gd name="connsiteX471" fmla="*/ 2682714 w 4287928"/>
                <a:gd name="connsiteY471" fmla="*/ 310754 h 1547954"/>
                <a:gd name="connsiteX472" fmla="*/ 2685995 w 4287928"/>
                <a:gd name="connsiteY472" fmla="*/ 306877 h 1547954"/>
                <a:gd name="connsiteX473" fmla="*/ 2686143 w 4287928"/>
                <a:gd name="connsiteY473" fmla="*/ 299272 h 1547954"/>
                <a:gd name="connsiteX474" fmla="*/ 2682714 w 4287928"/>
                <a:gd name="connsiteY474" fmla="*/ 292860 h 1547954"/>
                <a:gd name="connsiteX475" fmla="*/ 2678240 w 4287928"/>
                <a:gd name="connsiteY475" fmla="*/ 290325 h 1547954"/>
                <a:gd name="connsiteX476" fmla="*/ 2663329 w 4287928"/>
                <a:gd name="connsiteY476" fmla="*/ 289878 h 1547954"/>
                <a:gd name="connsiteX477" fmla="*/ 2659900 w 4287928"/>
                <a:gd name="connsiteY477" fmla="*/ 287790 h 1547954"/>
                <a:gd name="connsiteX478" fmla="*/ 2662285 w 4287928"/>
                <a:gd name="connsiteY478" fmla="*/ 287194 h 1547954"/>
                <a:gd name="connsiteX479" fmla="*/ 2665565 w 4287928"/>
                <a:gd name="connsiteY479" fmla="*/ 287045 h 1547954"/>
                <a:gd name="connsiteX480" fmla="*/ 2670337 w 4287928"/>
                <a:gd name="connsiteY480" fmla="*/ 285106 h 1547954"/>
                <a:gd name="connsiteX481" fmla="*/ 2678390 w 4287928"/>
                <a:gd name="connsiteY481" fmla="*/ 280484 h 1547954"/>
                <a:gd name="connsiteX482" fmla="*/ 2681819 w 4287928"/>
                <a:gd name="connsiteY482" fmla="*/ 278993 h 1547954"/>
                <a:gd name="connsiteX483" fmla="*/ 2681223 w 4287928"/>
                <a:gd name="connsiteY483" fmla="*/ 275265 h 1547954"/>
                <a:gd name="connsiteX484" fmla="*/ 2675706 w 4287928"/>
                <a:gd name="connsiteY484" fmla="*/ 270195 h 1547954"/>
                <a:gd name="connsiteX485" fmla="*/ 2666609 w 4287928"/>
                <a:gd name="connsiteY485" fmla="*/ 269449 h 1547954"/>
                <a:gd name="connsiteX486" fmla="*/ 2664670 w 4287928"/>
                <a:gd name="connsiteY486" fmla="*/ 269002 h 1547954"/>
                <a:gd name="connsiteX487" fmla="*/ 2668250 w 4287928"/>
                <a:gd name="connsiteY487" fmla="*/ 266467 h 1547954"/>
                <a:gd name="connsiteX488" fmla="*/ 2671381 w 4287928"/>
                <a:gd name="connsiteY488" fmla="*/ 264976 h 1547954"/>
                <a:gd name="connsiteX489" fmla="*/ 2676600 w 4287928"/>
                <a:gd name="connsiteY489" fmla="*/ 261099 h 1547954"/>
                <a:gd name="connsiteX490" fmla="*/ 2677942 w 4287928"/>
                <a:gd name="connsiteY490" fmla="*/ 257520 h 1547954"/>
                <a:gd name="connsiteX491" fmla="*/ 2676749 w 4287928"/>
                <a:gd name="connsiteY491" fmla="*/ 257818 h 1547954"/>
                <a:gd name="connsiteX492" fmla="*/ 2673021 w 4287928"/>
                <a:gd name="connsiteY492" fmla="*/ 257669 h 1547954"/>
                <a:gd name="connsiteX493" fmla="*/ 2671828 w 4287928"/>
                <a:gd name="connsiteY493" fmla="*/ 256178 h 1547954"/>
                <a:gd name="connsiteX494" fmla="*/ 2672275 w 4287928"/>
                <a:gd name="connsiteY494" fmla="*/ 253494 h 1547954"/>
                <a:gd name="connsiteX495" fmla="*/ 2668101 w 4287928"/>
                <a:gd name="connsiteY495" fmla="*/ 251108 h 1547954"/>
                <a:gd name="connsiteX496" fmla="*/ 2664373 w 4287928"/>
                <a:gd name="connsiteY496" fmla="*/ 249617 h 1547954"/>
                <a:gd name="connsiteX497" fmla="*/ 2655724 w 4287928"/>
                <a:gd name="connsiteY497" fmla="*/ 249319 h 1547954"/>
                <a:gd name="connsiteX498" fmla="*/ 2655873 w 4287928"/>
                <a:gd name="connsiteY498" fmla="*/ 247679 h 1547954"/>
                <a:gd name="connsiteX499" fmla="*/ 2656320 w 4287928"/>
                <a:gd name="connsiteY499" fmla="*/ 246038 h 1547954"/>
                <a:gd name="connsiteX500" fmla="*/ 2652592 w 4287928"/>
                <a:gd name="connsiteY500" fmla="*/ 244845 h 1547954"/>
                <a:gd name="connsiteX501" fmla="*/ 2649611 w 4287928"/>
                <a:gd name="connsiteY501" fmla="*/ 242907 h 1547954"/>
                <a:gd name="connsiteX502" fmla="*/ 2648864 w 4287928"/>
                <a:gd name="connsiteY502" fmla="*/ 240968 h 1547954"/>
                <a:gd name="connsiteX503" fmla="*/ 2647672 w 4287928"/>
                <a:gd name="connsiteY503" fmla="*/ 239925 h 1547954"/>
                <a:gd name="connsiteX504" fmla="*/ 2642155 w 4287928"/>
                <a:gd name="connsiteY504" fmla="*/ 237986 h 1547954"/>
                <a:gd name="connsiteX505" fmla="*/ 2623366 w 4287928"/>
                <a:gd name="connsiteY505" fmla="*/ 234557 h 1547954"/>
                <a:gd name="connsiteX506" fmla="*/ 2621428 w 4287928"/>
                <a:gd name="connsiteY506" fmla="*/ 235600 h 1547954"/>
                <a:gd name="connsiteX507" fmla="*/ 2618296 w 4287928"/>
                <a:gd name="connsiteY507" fmla="*/ 240521 h 1547954"/>
                <a:gd name="connsiteX508" fmla="*/ 2610840 w 4287928"/>
                <a:gd name="connsiteY508" fmla="*/ 245740 h 1547954"/>
                <a:gd name="connsiteX509" fmla="*/ 2605174 w 4287928"/>
                <a:gd name="connsiteY509" fmla="*/ 242907 h 1547954"/>
                <a:gd name="connsiteX510" fmla="*/ 2603982 w 4287928"/>
                <a:gd name="connsiteY510" fmla="*/ 242609 h 1547954"/>
                <a:gd name="connsiteX511" fmla="*/ 2603086 w 4287928"/>
                <a:gd name="connsiteY511" fmla="*/ 241267 h 1547954"/>
                <a:gd name="connsiteX512" fmla="*/ 2604429 w 4287928"/>
                <a:gd name="connsiteY512" fmla="*/ 239030 h 1547954"/>
                <a:gd name="connsiteX513" fmla="*/ 2605323 w 4287928"/>
                <a:gd name="connsiteY513" fmla="*/ 236644 h 1547954"/>
                <a:gd name="connsiteX514" fmla="*/ 2604130 w 4287928"/>
                <a:gd name="connsiteY514" fmla="*/ 235153 h 1547954"/>
                <a:gd name="connsiteX515" fmla="*/ 2602938 w 4287928"/>
                <a:gd name="connsiteY515" fmla="*/ 234407 h 1547954"/>
                <a:gd name="connsiteX516" fmla="*/ 2599061 w 4287928"/>
                <a:gd name="connsiteY516" fmla="*/ 236048 h 1547954"/>
                <a:gd name="connsiteX517" fmla="*/ 2593394 w 4287928"/>
                <a:gd name="connsiteY517" fmla="*/ 237092 h 1547954"/>
                <a:gd name="connsiteX518" fmla="*/ 2590860 w 4287928"/>
                <a:gd name="connsiteY518" fmla="*/ 238732 h 1547954"/>
                <a:gd name="connsiteX519" fmla="*/ 2585789 w 4287928"/>
                <a:gd name="connsiteY519" fmla="*/ 239776 h 1547954"/>
                <a:gd name="connsiteX520" fmla="*/ 2586237 w 4287928"/>
                <a:gd name="connsiteY520" fmla="*/ 235899 h 1547954"/>
                <a:gd name="connsiteX521" fmla="*/ 2564615 w 4287928"/>
                <a:gd name="connsiteY521" fmla="*/ 225759 h 1547954"/>
                <a:gd name="connsiteX522" fmla="*/ 2557905 w 4287928"/>
                <a:gd name="connsiteY522" fmla="*/ 223671 h 1547954"/>
                <a:gd name="connsiteX523" fmla="*/ 2553879 w 4287928"/>
                <a:gd name="connsiteY523" fmla="*/ 223373 h 1547954"/>
                <a:gd name="connsiteX524" fmla="*/ 2544187 w 4287928"/>
                <a:gd name="connsiteY524" fmla="*/ 225759 h 1547954"/>
                <a:gd name="connsiteX525" fmla="*/ 2541950 w 4287928"/>
                <a:gd name="connsiteY525" fmla="*/ 226952 h 1547954"/>
                <a:gd name="connsiteX526" fmla="*/ 2538371 w 4287928"/>
                <a:gd name="connsiteY526" fmla="*/ 230232 h 1547954"/>
                <a:gd name="connsiteX527" fmla="*/ 2530319 w 4287928"/>
                <a:gd name="connsiteY527" fmla="*/ 228145 h 1547954"/>
                <a:gd name="connsiteX528" fmla="*/ 2528231 w 4287928"/>
                <a:gd name="connsiteY528" fmla="*/ 229785 h 1547954"/>
                <a:gd name="connsiteX529" fmla="*/ 2525398 w 4287928"/>
                <a:gd name="connsiteY529" fmla="*/ 235302 h 1547954"/>
                <a:gd name="connsiteX530" fmla="*/ 2525845 w 4287928"/>
                <a:gd name="connsiteY530" fmla="*/ 240670 h 1547954"/>
                <a:gd name="connsiteX531" fmla="*/ 2526740 w 4287928"/>
                <a:gd name="connsiteY531" fmla="*/ 242161 h 1547954"/>
                <a:gd name="connsiteX532" fmla="*/ 2527486 w 4287928"/>
                <a:gd name="connsiteY532" fmla="*/ 245144 h 1547954"/>
                <a:gd name="connsiteX533" fmla="*/ 2530468 w 4287928"/>
                <a:gd name="connsiteY533" fmla="*/ 249617 h 1547954"/>
                <a:gd name="connsiteX534" fmla="*/ 2533749 w 4287928"/>
                <a:gd name="connsiteY534" fmla="*/ 253345 h 1547954"/>
                <a:gd name="connsiteX535" fmla="*/ 2532406 w 4287928"/>
                <a:gd name="connsiteY535" fmla="*/ 254091 h 1547954"/>
                <a:gd name="connsiteX536" fmla="*/ 2531065 w 4287928"/>
                <a:gd name="connsiteY536" fmla="*/ 254389 h 1547954"/>
                <a:gd name="connsiteX537" fmla="*/ 2529425 w 4287928"/>
                <a:gd name="connsiteY537" fmla="*/ 255880 h 1547954"/>
                <a:gd name="connsiteX538" fmla="*/ 2527933 w 4287928"/>
                <a:gd name="connsiteY538" fmla="*/ 259011 h 1547954"/>
                <a:gd name="connsiteX539" fmla="*/ 2525249 w 4287928"/>
                <a:gd name="connsiteY539" fmla="*/ 263336 h 1547954"/>
                <a:gd name="connsiteX540" fmla="*/ 2521521 w 4287928"/>
                <a:gd name="connsiteY540" fmla="*/ 265871 h 1547954"/>
                <a:gd name="connsiteX541" fmla="*/ 2517346 w 4287928"/>
                <a:gd name="connsiteY541" fmla="*/ 265274 h 1547954"/>
                <a:gd name="connsiteX542" fmla="*/ 2507206 w 4287928"/>
                <a:gd name="connsiteY542" fmla="*/ 261994 h 1547954"/>
                <a:gd name="connsiteX543" fmla="*/ 2504820 w 4287928"/>
                <a:gd name="connsiteY543" fmla="*/ 262590 h 1547954"/>
                <a:gd name="connsiteX544" fmla="*/ 2504224 w 4287928"/>
                <a:gd name="connsiteY544" fmla="*/ 264976 h 1547954"/>
                <a:gd name="connsiteX545" fmla="*/ 2510188 w 4287928"/>
                <a:gd name="connsiteY545" fmla="*/ 267063 h 1547954"/>
                <a:gd name="connsiteX546" fmla="*/ 2510785 w 4287928"/>
                <a:gd name="connsiteY546" fmla="*/ 268406 h 1547954"/>
                <a:gd name="connsiteX547" fmla="*/ 2509294 w 4287928"/>
                <a:gd name="connsiteY547" fmla="*/ 269151 h 1547954"/>
                <a:gd name="connsiteX548" fmla="*/ 2505119 w 4287928"/>
                <a:gd name="connsiteY548" fmla="*/ 269897 h 1547954"/>
                <a:gd name="connsiteX549" fmla="*/ 2497812 w 4287928"/>
                <a:gd name="connsiteY549" fmla="*/ 269748 h 1547954"/>
                <a:gd name="connsiteX550" fmla="*/ 2491848 w 4287928"/>
                <a:gd name="connsiteY550" fmla="*/ 268853 h 1547954"/>
                <a:gd name="connsiteX551" fmla="*/ 2487970 w 4287928"/>
                <a:gd name="connsiteY551" fmla="*/ 265572 h 1547954"/>
                <a:gd name="connsiteX552" fmla="*/ 2484392 w 4287928"/>
                <a:gd name="connsiteY552" fmla="*/ 265125 h 1547954"/>
                <a:gd name="connsiteX553" fmla="*/ 2473954 w 4287928"/>
                <a:gd name="connsiteY553" fmla="*/ 264976 h 1547954"/>
                <a:gd name="connsiteX554" fmla="*/ 2464559 w 4287928"/>
                <a:gd name="connsiteY554" fmla="*/ 266765 h 1547954"/>
                <a:gd name="connsiteX555" fmla="*/ 2454121 w 4287928"/>
                <a:gd name="connsiteY555" fmla="*/ 264529 h 1547954"/>
                <a:gd name="connsiteX556" fmla="*/ 2436377 w 4287928"/>
                <a:gd name="connsiteY556" fmla="*/ 264976 h 1547954"/>
                <a:gd name="connsiteX557" fmla="*/ 2431754 w 4287928"/>
                <a:gd name="connsiteY557" fmla="*/ 264529 h 1547954"/>
                <a:gd name="connsiteX558" fmla="*/ 2423254 w 4287928"/>
                <a:gd name="connsiteY558" fmla="*/ 260055 h 1547954"/>
                <a:gd name="connsiteX559" fmla="*/ 2411028 w 4287928"/>
                <a:gd name="connsiteY559" fmla="*/ 257371 h 1547954"/>
                <a:gd name="connsiteX560" fmla="*/ 2397011 w 4287928"/>
                <a:gd name="connsiteY560" fmla="*/ 250512 h 1547954"/>
                <a:gd name="connsiteX561" fmla="*/ 2395669 w 4287928"/>
                <a:gd name="connsiteY561" fmla="*/ 244100 h 1547954"/>
                <a:gd name="connsiteX562" fmla="*/ 2397757 w 4287928"/>
                <a:gd name="connsiteY562" fmla="*/ 238881 h 1547954"/>
                <a:gd name="connsiteX563" fmla="*/ 2405659 w 4287928"/>
                <a:gd name="connsiteY563" fmla="*/ 238881 h 1547954"/>
                <a:gd name="connsiteX564" fmla="*/ 2410431 w 4287928"/>
                <a:gd name="connsiteY564" fmla="*/ 237986 h 1547954"/>
                <a:gd name="connsiteX565" fmla="*/ 2409685 w 4287928"/>
                <a:gd name="connsiteY565" fmla="*/ 236048 h 1547954"/>
                <a:gd name="connsiteX566" fmla="*/ 2408642 w 4287928"/>
                <a:gd name="connsiteY566" fmla="*/ 235004 h 1547954"/>
                <a:gd name="connsiteX567" fmla="*/ 2397607 w 4287928"/>
                <a:gd name="connsiteY567" fmla="*/ 232320 h 1547954"/>
                <a:gd name="connsiteX568" fmla="*/ 2367486 w 4287928"/>
                <a:gd name="connsiteY568" fmla="*/ 231723 h 1547954"/>
                <a:gd name="connsiteX569" fmla="*/ 2346163 w 4287928"/>
                <a:gd name="connsiteY569" fmla="*/ 227697 h 1547954"/>
                <a:gd name="connsiteX570" fmla="*/ 2315594 w 4287928"/>
                <a:gd name="connsiteY570" fmla="*/ 226206 h 1547954"/>
                <a:gd name="connsiteX571" fmla="*/ 2301876 w 4287928"/>
                <a:gd name="connsiteY571" fmla="*/ 231276 h 1547954"/>
                <a:gd name="connsiteX572" fmla="*/ 2282044 w 4287928"/>
                <a:gd name="connsiteY572" fmla="*/ 232469 h 1547954"/>
                <a:gd name="connsiteX573" fmla="*/ 2276676 w 4287928"/>
                <a:gd name="connsiteY573" fmla="*/ 235302 h 1547954"/>
                <a:gd name="connsiteX574" fmla="*/ 2267579 w 4287928"/>
                <a:gd name="connsiteY574" fmla="*/ 236793 h 1547954"/>
                <a:gd name="connsiteX575" fmla="*/ 2268326 w 4287928"/>
                <a:gd name="connsiteY575" fmla="*/ 240521 h 1547954"/>
                <a:gd name="connsiteX576" fmla="*/ 2272799 w 4287928"/>
                <a:gd name="connsiteY576" fmla="*/ 243503 h 1547954"/>
                <a:gd name="connsiteX577" fmla="*/ 2275035 w 4287928"/>
                <a:gd name="connsiteY577" fmla="*/ 244100 h 1547954"/>
                <a:gd name="connsiteX578" fmla="*/ 2277421 w 4287928"/>
                <a:gd name="connsiteY578" fmla="*/ 245293 h 1547954"/>
                <a:gd name="connsiteX579" fmla="*/ 2275931 w 4287928"/>
                <a:gd name="connsiteY579" fmla="*/ 246188 h 1547954"/>
                <a:gd name="connsiteX580" fmla="*/ 2274290 w 4287928"/>
                <a:gd name="connsiteY580" fmla="*/ 246635 h 1547954"/>
                <a:gd name="connsiteX581" fmla="*/ 2271009 w 4287928"/>
                <a:gd name="connsiteY581" fmla="*/ 249021 h 1547954"/>
                <a:gd name="connsiteX582" fmla="*/ 2268772 w 4287928"/>
                <a:gd name="connsiteY582" fmla="*/ 251257 h 1547954"/>
                <a:gd name="connsiteX583" fmla="*/ 2269369 w 4287928"/>
                <a:gd name="connsiteY583" fmla="*/ 256029 h 1547954"/>
                <a:gd name="connsiteX584" fmla="*/ 2268475 w 4287928"/>
                <a:gd name="connsiteY584" fmla="*/ 260652 h 1547954"/>
                <a:gd name="connsiteX585" fmla="*/ 2265194 w 4287928"/>
                <a:gd name="connsiteY585" fmla="*/ 267063 h 1547954"/>
                <a:gd name="connsiteX586" fmla="*/ 2262361 w 4287928"/>
                <a:gd name="connsiteY586" fmla="*/ 269897 h 1547954"/>
                <a:gd name="connsiteX587" fmla="*/ 2259826 w 4287928"/>
                <a:gd name="connsiteY587" fmla="*/ 273625 h 1547954"/>
                <a:gd name="connsiteX588" fmla="*/ 2261914 w 4287928"/>
                <a:gd name="connsiteY588" fmla="*/ 277203 h 1547954"/>
                <a:gd name="connsiteX589" fmla="*/ 2264448 w 4287928"/>
                <a:gd name="connsiteY589" fmla="*/ 278694 h 1547954"/>
                <a:gd name="connsiteX590" fmla="*/ 2270711 w 4287928"/>
                <a:gd name="connsiteY590" fmla="*/ 280335 h 1547954"/>
                <a:gd name="connsiteX591" fmla="*/ 2272799 w 4287928"/>
                <a:gd name="connsiteY591" fmla="*/ 281677 h 1547954"/>
                <a:gd name="connsiteX592" fmla="*/ 2271606 w 4287928"/>
                <a:gd name="connsiteY592" fmla="*/ 282571 h 1547954"/>
                <a:gd name="connsiteX593" fmla="*/ 2262361 w 4287928"/>
                <a:gd name="connsiteY593" fmla="*/ 281378 h 1547954"/>
                <a:gd name="connsiteX594" fmla="*/ 2259081 w 4287928"/>
                <a:gd name="connsiteY594" fmla="*/ 277651 h 1547954"/>
                <a:gd name="connsiteX595" fmla="*/ 2258334 w 4287928"/>
                <a:gd name="connsiteY595" fmla="*/ 275563 h 1547954"/>
                <a:gd name="connsiteX596" fmla="*/ 2257440 w 4287928"/>
                <a:gd name="connsiteY596" fmla="*/ 272432 h 1547954"/>
                <a:gd name="connsiteX597" fmla="*/ 2260571 w 4287928"/>
                <a:gd name="connsiteY597" fmla="*/ 268853 h 1547954"/>
                <a:gd name="connsiteX598" fmla="*/ 2263851 w 4287928"/>
                <a:gd name="connsiteY598" fmla="*/ 266616 h 1547954"/>
                <a:gd name="connsiteX599" fmla="*/ 2266685 w 4287928"/>
                <a:gd name="connsiteY599" fmla="*/ 260950 h 1547954"/>
                <a:gd name="connsiteX600" fmla="*/ 2266983 w 4287928"/>
                <a:gd name="connsiteY600" fmla="*/ 255880 h 1547954"/>
                <a:gd name="connsiteX601" fmla="*/ 2266983 w 4287928"/>
                <a:gd name="connsiteY601" fmla="*/ 245144 h 1547954"/>
                <a:gd name="connsiteX602" fmla="*/ 2261466 w 4287928"/>
                <a:gd name="connsiteY602" fmla="*/ 242758 h 1547954"/>
                <a:gd name="connsiteX603" fmla="*/ 2258334 w 4287928"/>
                <a:gd name="connsiteY603" fmla="*/ 239179 h 1547954"/>
                <a:gd name="connsiteX604" fmla="*/ 2263703 w 4287928"/>
                <a:gd name="connsiteY604" fmla="*/ 232618 h 1547954"/>
                <a:gd name="connsiteX605" fmla="*/ 2265045 w 4287928"/>
                <a:gd name="connsiteY605" fmla="*/ 229189 h 1547954"/>
                <a:gd name="connsiteX606" fmla="*/ 2262808 w 4287928"/>
                <a:gd name="connsiteY606" fmla="*/ 225908 h 1547954"/>
                <a:gd name="connsiteX607" fmla="*/ 2258931 w 4287928"/>
                <a:gd name="connsiteY607" fmla="*/ 219049 h 1547954"/>
                <a:gd name="connsiteX608" fmla="*/ 2255054 w 4287928"/>
                <a:gd name="connsiteY608" fmla="*/ 214874 h 1547954"/>
                <a:gd name="connsiteX609" fmla="*/ 2252370 w 4287928"/>
                <a:gd name="connsiteY609" fmla="*/ 213233 h 1547954"/>
                <a:gd name="connsiteX610" fmla="*/ 2249836 w 4287928"/>
                <a:gd name="connsiteY610" fmla="*/ 212339 h 1547954"/>
                <a:gd name="connsiteX611" fmla="*/ 2252519 w 4287928"/>
                <a:gd name="connsiteY611" fmla="*/ 219049 h 1547954"/>
                <a:gd name="connsiteX612" fmla="*/ 2250282 w 4287928"/>
                <a:gd name="connsiteY612" fmla="*/ 222627 h 1547954"/>
                <a:gd name="connsiteX613" fmla="*/ 2248792 w 4287928"/>
                <a:gd name="connsiteY613" fmla="*/ 223969 h 1547954"/>
                <a:gd name="connsiteX614" fmla="*/ 2238353 w 4287928"/>
                <a:gd name="connsiteY614" fmla="*/ 225759 h 1547954"/>
                <a:gd name="connsiteX615" fmla="*/ 2231643 w 4287928"/>
                <a:gd name="connsiteY615" fmla="*/ 225908 h 1547954"/>
                <a:gd name="connsiteX616" fmla="*/ 2222697 w 4287928"/>
                <a:gd name="connsiteY616" fmla="*/ 223969 h 1547954"/>
                <a:gd name="connsiteX617" fmla="*/ 2211960 w 4287928"/>
                <a:gd name="connsiteY617" fmla="*/ 219496 h 1547954"/>
                <a:gd name="connsiteX618" fmla="*/ 2209425 w 4287928"/>
                <a:gd name="connsiteY618" fmla="*/ 216514 h 1547954"/>
                <a:gd name="connsiteX619" fmla="*/ 2207487 w 4287928"/>
                <a:gd name="connsiteY619" fmla="*/ 212040 h 1547954"/>
                <a:gd name="connsiteX620" fmla="*/ 2213600 w 4287928"/>
                <a:gd name="connsiteY620" fmla="*/ 209953 h 1547954"/>
                <a:gd name="connsiteX621" fmla="*/ 2215986 w 4287928"/>
                <a:gd name="connsiteY621" fmla="*/ 208760 h 1547954"/>
                <a:gd name="connsiteX622" fmla="*/ 2210469 w 4287928"/>
                <a:gd name="connsiteY622" fmla="*/ 207716 h 1547954"/>
                <a:gd name="connsiteX623" fmla="*/ 2204952 w 4287928"/>
                <a:gd name="connsiteY623" fmla="*/ 207418 h 1547954"/>
                <a:gd name="connsiteX624" fmla="*/ 2203013 w 4287928"/>
                <a:gd name="connsiteY624" fmla="*/ 213531 h 1547954"/>
                <a:gd name="connsiteX625" fmla="*/ 2199435 w 4287928"/>
                <a:gd name="connsiteY625" fmla="*/ 213084 h 1547954"/>
                <a:gd name="connsiteX626" fmla="*/ 2181988 w 4287928"/>
                <a:gd name="connsiteY626" fmla="*/ 209356 h 1547954"/>
                <a:gd name="connsiteX627" fmla="*/ 2177365 w 4287928"/>
                <a:gd name="connsiteY627" fmla="*/ 210549 h 1547954"/>
                <a:gd name="connsiteX628" fmla="*/ 2171699 w 4287928"/>
                <a:gd name="connsiteY628" fmla="*/ 213979 h 1547954"/>
                <a:gd name="connsiteX629" fmla="*/ 2169164 w 4287928"/>
                <a:gd name="connsiteY629" fmla="*/ 216663 h 1547954"/>
                <a:gd name="connsiteX630" fmla="*/ 2166331 w 4287928"/>
                <a:gd name="connsiteY630" fmla="*/ 220987 h 1547954"/>
                <a:gd name="connsiteX631" fmla="*/ 2167524 w 4287928"/>
                <a:gd name="connsiteY631" fmla="*/ 223969 h 1547954"/>
                <a:gd name="connsiteX632" fmla="*/ 2168717 w 4287928"/>
                <a:gd name="connsiteY632" fmla="*/ 225162 h 1547954"/>
                <a:gd name="connsiteX633" fmla="*/ 2177515 w 4287928"/>
                <a:gd name="connsiteY633" fmla="*/ 225908 h 1547954"/>
                <a:gd name="connsiteX634" fmla="*/ 2185418 w 4287928"/>
                <a:gd name="connsiteY634" fmla="*/ 225013 h 1547954"/>
                <a:gd name="connsiteX635" fmla="*/ 2194215 w 4287928"/>
                <a:gd name="connsiteY635" fmla="*/ 222031 h 1547954"/>
                <a:gd name="connsiteX636" fmla="*/ 2196154 w 4287928"/>
                <a:gd name="connsiteY636" fmla="*/ 223224 h 1547954"/>
                <a:gd name="connsiteX637" fmla="*/ 2198092 w 4287928"/>
                <a:gd name="connsiteY637" fmla="*/ 224715 h 1547954"/>
                <a:gd name="connsiteX638" fmla="*/ 2195558 w 4287928"/>
                <a:gd name="connsiteY638" fmla="*/ 226952 h 1547954"/>
                <a:gd name="connsiteX639" fmla="*/ 2186462 w 4287928"/>
                <a:gd name="connsiteY639" fmla="*/ 230232 h 1547954"/>
                <a:gd name="connsiteX640" fmla="*/ 2171401 w 4287928"/>
                <a:gd name="connsiteY640" fmla="*/ 238434 h 1547954"/>
                <a:gd name="connsiteX641" fmla="*/ 2165586 w 4287928"/>
                <a:gd name="connsiteY641" fmla="*/ 239477 h 1547954"/>
                <a:gd name="connsiteX642" fmla="*/ 2157534 w 4287928"/>
                <a:gd name="connsiteY642" fmla="*/ 237688 h 1547954"/>
                <a:gd name="connsiteX643" fmla="*/ 2153209 w 4287928"/>
                <a:gd name="connsiteY643" fmla="*/ 242311 h 1547954"/>
                <a:gd name="connsiteX644" fmla="*/ 2151270 w 4287928"/>
                <a:gd name="connsiteY644" fmla="*/ 243503 h 1547954"/>
                <a:gd name="connsiteX645" fmla="*/ 2137701 w 4287928"/>
                <a:gd name="connsiteY645" fmla="*/ 246635 h 1547954"/>
                <a:gd name="connsiteX646" fmla="*/ 2131736 w 4287928"/>
                <a:gd name="connsiteY646" fmla="*/ 247082 h 1547954"/>
                <a:gd name="connsiteX647" fmla="*/ 2130096 w 4287928"/>
                <a:gd name="connsiteY647" fmla="*/ 249468 h 1547954"/>
                <a:gd name="connsiteX648" fmla="*/ 2126518 w 4287928"/>
                <a:gd name="connsiteY648" fmla="*/ 249915 h 1547954"/>
                <a:gd name="connsiteX649" fmla="*/ 2122641 w 4287928"/>
                <a:gd name="connsiteY649" fmla="*/ 251108 h 1547954"/>
                <a:gd name="connsiteX650" fmla="*/ 2115930 w 4287928"/>
                <a:gd name="connsiteY650" fmla="*/ 254389 h 1547954"/>
                <a:gd name="connsiteX651" fmla="*/ 2105940 w 4287928"/>
                <a:gd name="connsiteY651" fmla="*/ 254836 h 1547954"/>
                <a:gd name="connsiteX652" fmla="*/ 2099080 w 4287928"/>
                <a:gd name="connsiteY652" fmla="*/ 254091 h 1547954"/>
                <a:gd name="connsiteX653" fmla="*/ 2082529 w 4287928"/>
                <a:gd name="connsiteY653" fmla="*/ 256178 h 1547954"/>
                <a:gd name="connsiteX654" fmla="*/ 2078204 w 4287928"/>
                <a:gd name="connsiteY654" fmla="*/ 257818 h 1547954"/>
                <a:gd name="connsiteX655" fmla="*/ 2075371 w 4287928"/>
                <a:gd name="connsiteY655" fmla="*/ 260353 h 1547954"/>
                <a:gd name="connsiteX656" fmla="*/ 2074029 w 4287928"/>
                <a:gd name="connsiteY656" fmla="*/ 263336 h 1547954"/>
                <a:gd name="connsiteX657" fmla="*/ 2071643 w 4287928"/>
                <a:gd name="connsiteY657" fmla="*/ 266169 h 1547954"/>
                <a:gd name="connsiteX658" fmla="*/ 2062250 w 4287928"/>
                <a:gd name="connsiteY658" fmla="*/ 272133 h 1547954"/>
                <a:gd name="connsiteX659" fmla="*/ 2054197 w 4287928"/>
                <a:gd name="connsiteY659" fmla="*/ 274519 h 1547954"/>
                <a:gd name="connsiteX660" fmla="*/ 2047338 w 4287928"/>
                <a:gd name="connsiteY660" fmla="*/ 275116 h 1547954"/>
                <a:gd name="connsiteX661" fmla="*/ 2053899 w 4287928"/>
                <a:gd name="connsiteY661" fmla="*/ 271835 h 1547954"/>
                <a:gd name="connsiteX662" fmla="*/ 2061355 w 4287928"/>
                <a:gd name="connsiteY662" fmla="*/ 265572 h 1547954"/>
                <a:gd name="connsiteX663" fmla="*/ 2074924 w 4287928"/>
                <a:gd name="connsiteY663" fmla="*/ 247231 h 1547954"/>
                <a:gd name="connsiteX664" fmla="*/ 2087748 w 4287928"/>
                <a:gd name="connsiteY664" fmla="*/ 246038 h 1547954"/>
                <a:gd name="connsiteX665" fmla="*/ 2090730 w 4287928"/>
                <a:gd name="connsiteY665" fmla="*/ 243653 h 1547954"/>
                <a:gd name="connsiteX666" fmla="*/ 2100572 w 4287928"/>
                <a:gd name="connsiteY666" fmla="*/ 232320 h 1547954"/>
                <a:gd name="connsiteX667" fmla="*/ 2103405 w 4287928"/>
                <a:gd name="connsiteY667" fmla="*/ 230530 h 1547954"/>
                <a:gd name="connsiteX668" fmla="*/ 2116378 w 4287928"/>
                <a:gd name="connsiteY668" fmla="*/ 230381 h 1547954"/>
                <a:gd name="connsiteX669" fmla="*/ 2127859 w 4287928"/>
                <a:gd name="connsiteY669" fmla="*/ 226654 h 1547954"/>
                <a:gd name="connsiteX670" fmla="*/ 2150823 w 4287928"/>
                <a:gd name="connsiteY670" fmla="*/ 208611 h 1547954"/>
                <a:gd name="connsiteX671" fmla="*/ 2162305 w 4287928"/>
                <a:gd name="connsiteY671" fmla="*/ 205479 h 1547954"/>
                <a:gd name="connsiteX672" fmla="*/ 2170208 w 4287928"/>
                <a:gd name="connsiteY672" fmla="*/ 201155 h 1547954"/>
                <a:gd name="connsiteX673" fmla="*/ 2171551 w 4287928"/>
                <a:gd name="connsiteY673" fmla="*/ 199067 h 1547954"/>
                <a:gd name="connsiteX674" fmla="*/ 2172892 w 4287928"/>
                <a:gd name="connsiteY674" fmla="*/ 196234 h 1547954"/>
                <a:gd name="connsiteX675" fmla="*/ 2171699 w 4287928"/>
                <a:gd name="connsiteY675" fmla="*/ 194445 h 1547954"/>
                <a:gd name="connsiteX676" fmla="*/ 2170954 w 4287928"/>
                <a:gd name="connsiteY676" fmla="*/ 192954 h 1547954"/>
                <a:gd name="connsiteX677" fmla="*/ 2181093 w 4287928"/>
                <a:gd name="connsiteY677" fmla="*/ 189822 h 1547954"/>
                <a:gd name="connsiteX678" fmla="*/ 2184970 w 4287928"/>
                <a:gd name="connsiteY678" fmla="*/ 185051 h 1547954"/>
                <a:gd name="connsiteX679" fmla="*/ 2198689 w 4287928"/>
                <a:gd name="connsiteY679" fmla="*/ 180577 h 1547954"/>
                <a:gd name="connsiteX680" fmla="*/ 2209425 w 4287928"/>
                <a:gd name="connsiteY680" fmla="*/ 174613 h 1547954"/>
                <a:gd name="connsiteX681" fmla="*/ 2224337 w 4287928"/>
                <a:gd name="connsiteY681" fmla="*/ 170139 h 1547954"/>
                <a:gd name="connsiteX682" fmla="*/ 2232836 w 4287928"/>
                <a:gd name="connsiteY682" fmla="*/ 163877 h 1547954"/>
                <a:gd name="connsiteX683" fmla="*/ 2252221 w 4287928"/>
                <a:gd name="connsiteY683" fmla="*/ 154930 h 1547954"/>
                <a:gd name="connsiteX684" fmla="*/ 2270264 w 4287928"/>
                <a:gd name="connsiteY684" fmla="*/ 139571 h 1547954"/>
                <a:gd name="connsiteX685" fmla="*/ 2273246 w 4287928"/>
                <a:gd name="connsiteY685" fmla="*/ 130773 h 1547954"/>
                <a:gd name="connsiteX686" fmla="*/ 2268772 w 4287928"/>
                <a:gd name="connsiteY686" fmla="*/ 127940 h 1547954"/>
                <a:gd name="connsiteX687" fmla="*/ 2263554 w 4287928"/>
                <a:gd name="connsiteY687" fmla="*/ 126151 h 1547954"/>
                <a:gd name="connsiteX688" fmla="*/ 2260571 w 4287928"/>
                <a:gd name="connsiteY688" fmla="*/ 121826 h 1547954"/>
                <a:gd name="connsiteX689" fmla="*/ 2258334 w 4287928"/>
                <a:gd name="connsiteY689" fmla="*/ 121379 h 1547954"/>
                <a:gd name="connsiteX690" fmla="*/ 2252966 w 4287928"/>
                <a:gd name="connsiteY690" fmla="*/ 124063 h 1547954"/>
                <a:gd name="connsiteX691" fmla="*/ 2247002 w 4287928"/>
                <a:gd name="connsiteY691" fmla="*/ 114818 h 1547954"/>
                <a:gd name="connsiteX692" fmla="*/ 2239695 w 4287928"/>
                <a:gd name="connsiteY692" fmla="*/ 109599 h 1547954"/>
                <a:gd name="connsiteX693" fmla="*/ 2240143 w 4287928"/>
                <a:gd name="connsiteY693" fmla="*/ 108853 h 1547954"/>
                <a:gd name="connsiteX694" fmla="*/ 2240888 w 4287928"/>
                <a:gd name="connsiteY694" fmla="*/ 108406 h 1547954"/>
                <a:gd name="connsiteX695" fmla="*/ 2244317 w 4287928"/>
                <a:gd name="connsiteY695" fmla="*/ 109301 h 1547954"/>
                <a:gd name="connsiteX696" fmla="*/ 2257440 w 4287928"/>
                <a:gd name="connsiteY696" fmla="*/ 116906 h 1547954"/>
                <a:gd name="connsiteX697" fmla="*/ 2264448 w 4287928"/>
                <a:gd name="connsiteY697" fmla="*/ 118098 h 1547954"/>
                <a:gd name="connsiteX698" fmla="*/ 2266536 w 4287928"/>
                <a:gd name="connsiteY698" fmla="*/ 119291 h 1547954"/>
                <a:gd name="connsiteX699" fmla="*/ 2267728 w 4287928"/>
                <a:gd name="connsiteY699" fmla="*/ 121230 h 1547954"/>
                <a:gd name="connsiteX700" fmla="*/ 2266983 w 4287928"/>
                <a:gd name="connsiteY700" fmla="*/ 124510 h 1547954"/>
                <a:gd name="connsiteX701" fmla="*/ 2269071 w 4287928"/>
                <a:gd name="connsiteY701" fmla="*/ 124212 h 1547954"/>
                <a:gd name="connsiteX702" fmla="*/ 2270412 w 4287928"/>
                <a:gd name="connsiteY702" fmla="*/ 122870 h 1547954"/>
                <a:gd name="connsiteX703" fmla="*/ 2273843 w 4287928"/>
                <a:gd name="connsiteY703" fmla="*/ 116607 h 1547954"/>
                <a:gd name="connsiteX704" fmla="*/ 2277123 w 4287928"/>
                <a:gd name="connsiteY704" fmla="*/ 108108 h 1547954"/>
                <a:gd name="connsiteX705" fmla="*/ 2276676 w 4287928"/>
                <a:gd name="connsiteY705" fmla="*/ 104380 h 1547954"/>
                <a:gd name="connsiteX706" fmla="*/ 2268922 w 4287928"/>
                <a:gd name="connsiteY706" fmla="*/ 106020 h 1547954"/>
                <a:gd name="connsiteX707" fmla="*/ 2265343 w 4287928"/>
                <a:gd name="connsiteY707" fmla="*/ 93644 h 1547954"/>
                <a:gd name="connsiteX708" fmla="*/ 2263703 w 4287928"/>
                <a:gd name="connsiteY708" fmla="*/ 89916 h 1547954"/>
                <a:gd name="connsiteX709" fmla="*/ 2261317 w 4287928"/>
                <a:gd name="connsiteY709" fmla="*/ 85741 h 1547954"/>
                <a:gd name="connsiteX710" fmla="*/ 2256396 w 4287928"/>
                <a:gd name="connsiteY710" fmla="*/ 85293 h 1547954"/>
                <a:gd name="connsiteX711" fmla="*/ 2253861 w 4287928"/>
                <a:gd name="connsiteY711" fmla="*/ 86337 h 1547954"/>
                <a:gd name="connsiteX712" fmla="*/ 2255800 w 4287928"/>
                <a:gd name="connsiteY712" fmla="*/ 87828 h 1547954"/>
                <a:gd name="connsiteX713" fmla="*/ 2258037 w 4287928"/>
                <a:gd name="connsiteY713" fmla="*/ 90065 h 1547954"/>
                <a:gd name="connsiteX714" fmla="*/ 2256545 w 4287928"/>
                <a:gd name="connsiteY714" fmla="*/ 92451 h 1547954"/>
                <a:gd name="connsiteX715" fmla="*/ 2255353 w 4287928"/>
                <a:gd name="connsiteY715" fmla="*/ 93495 h 1547954"/>
                <a:gd name="connsiteX716" fmla="*/ 2249388 w 4287928"/>
                <a:gd name="connsiteY716" fmla="*/ 96626 h 1547954"/>
                <a:gd name="connsiteX717" fmla="*/ 2245064 w 4287928"/>
                <a:gd name="connsiteY717" fmla="*/ 96924 h 1547954"/>
                <a:gd name="connsiteX718" fmla="*/ 2246853 w 4287928"/>
                <a:gd name="connsiteY718" fmla="*/ 95582 h 1547954"/>
                <a:gd name="connsiteX719" fmla="*/ 2248792 w 4287928"/>
                <a:gd name="connsiteY719" fmla="*/ 92600 h 1547954"/>
                <a:gd name="connsiteX720" fmla="*/ 2247300 w 4287928"/>
                <a:gd name="connsiteY720" fmla="*/ 89319 h 1547954"/>
                <a:gd name="connsiteX721" fmla="*/ 2245809 w 4287928"/>
                <a:gd name="connsiteY721" fmla="*/ 87530 h 1547954"/>
                <a:gd name="connsiteX722" fmla="*/ 2244169 w 4287928"/>
                <a:gd name="connsiteY722" fmla="*/ 78136 h 1547954"/>
                <a:gd name="connsiteX723" fmla="*/ 2238652 w 4287928"/>
                <a:gd name="connsiteY723" fmla="*/ 76794 h 1547954"/>
                <a:gd name="connsiteX724" fmla="*/ 2235669 w 4287928"/>
                <a:gd name="connsiteY724" fmla="*/ 75303 h 1547954"/>
                <a:gd name="connsiteX725" fmla="*/ 2231643 w 4287928"/>
                <a:gd name="connsiteY725" fmla="*/ 75899 h 1547954"/>
                <a:gd name="connsiteX726" fmla="*/ 2226275 w 4287928"/>
                <a:gd name="connsiteY726" fmla="*/ 78434 h 1547954"/>
                <a:gd name="connsiteX727" fmla="*/ 2228214 w 4287928"/>
                <a:gd name="connsiteY727" fmla="*/ 76048 h 1547954"/>
                <a:gd name="connsiteX728" fmla="*/ 2230301 w 4287928"/>
                <a:gd name="connsiteY728" fmla="*/ 72619 h 1547954"/>
                <a:gd name="connsiteX729" fmla="*/ 2226275 w 4287928"/>
                <a:gd name="connsiteY729" fmla="*/ 68443 h 1547954"/>
                <a:gd name="connsiteX730" fmla="*/ 2222249 w 4287928"/>
                <a:gd name="connsiteY730" fmla="*/ 65610 h 1547954"/>
                <a:gd name="connsiteX731" fmla="*/ 2217328 w 4287928"/>
                <a:gd name="connsiteY731" fmla="*/ 64566 h 1547954"/>
                <a:gd name="connsiteX732" fmla="*/ 2211811 w 4287928"/>
                <a:gd name="connsiteY732" fmla="*/ 60839 h 1547954"/>
                <a:gd name="connsiteX733" fmla="*/ 2204504 w 4287928"/>
                <a:gd name="connsiteY733" fmla="*/ 58751 h 1547954"/>
                <a:gd name="connsiteX734" fmla="*/ 2187654 w 4287928"/>
                <a:gd name="connsiteY734" fmla="*/ 56663 h 1547954"/>
                <a:gd name="connsiteX735" fmla="*/ 2174681 w 4287928"/>
                <a:gd name="connsiteY735" fmla="*/ 59347 h 1547954"/>
                <a:gd name="connsiteX736" fmla="*/ 2158577 w 4287928"/>
                <a:gd name="connsiteY736" fmla="*/ 57260 h 1547954"/>
                <a:gd name="connsiteX737" fmla="*/ 2139341 w 4287928"/>
                <a:gd name="connsiteY737" fmla="*/ 58900 h 1547954"/>
                <a:gd name="connsiteX738" fmla="*/ 2131736 w 4287928"/>
                <a:gd name="connsiteY738" fmla="*/ 58900 h 1547954"/>
                <a:gd name="connsiteX739" fmla="*/ 2127263 w 4287928"/>
                <a:gd name="connsiteY739" fmla="*/ 57856 h 1547954"/>
                <a:gd name="connsiteX740" fmla="*/ 2123237 w 4287928"/>
                <a:gd name="connsiteY740" fmla="*/ 59049 h 1547954"/>
                <a:gd name="connsiteX741" fmla="*/ 2121150 w 4287928"/>
                <a:gd name="connsiteY741" fmla="*/ 62330 h 1547954"/>
                <a:gd name="connsiteX742" fmla="*/ 2119957 w 4287928"/>
                <a:gd name="connsiteY742" fmla="*/ 67549 h 1547954"/>
                <a:gd name="connsiteX743" fmla="*/ 2115185 w 4287928"/>
                <a:gd name="connsiteY743" fmla="*/ 70233 h 1547954"/>
                <a:gd name="connsiteX744" fmla="*/ 2112650 w 4287928"/>
                <a:gd name="connsiteY744" fmla="*/ 70978 h 1547954"/>
                <a:gd name="connsiteX745" fmla="*/ 2100423 w 4287928"/>
                <a:gd name="connsiteY745" fmla="*/ 70233 h 1547954"/>
                <a:gd name="connsiteX746" fmla="*/ 2091625 w 4287928"/>
                <a:gd name="connsiteY746" fmla="*/ 72619 h 1547954"/>
                <a:gd name="connsiteX747" fmla="*/ 2087897 w 4287928"/>
                <a:gd name="connsiteY747" fmla="*/ 70680 h 1547954"/>
                <a:gd name="connsiteX748" fmla="*/ 2080740 w 4287928"/>
                <a:gd name="connsiteY748" fmla="*/ 70829 h 1547954"/>
                <a:gd name="connsiteX749" fmla="*/ 2079994 w 4287928"/>
                <a:gd name="connsiteY749" fmla="*/ 66356 h 1547954"/>
                <a:gd name="connsiteX750" fmla="*/ 2084318 w 4287928"/>
                <a:gd name="connsiteY750" fmla="*/ 66654 h 1547954"/>
                <a:gd name="connsiteX751" fmla="*/ 2086704 w 4287928"/>
                <a:gd name="connsiteY751" fmla="*/ 67400 h 1547954"/>
                <a:gd name="connsiteX752" fmla="*/ 2094607 w 4287928"/>
                <a:gd name="connsiteY752" fmla="*/ 58304 h 1547954"/>
                <a:gd name="connsiteX753" fmla="*/ 2101168 w 4287928"/>
                <a:gd name="connsiteY753" fmla="*/ 53085 h 1547954"/>
                <a:gd name="connsiteX754" fmla="*/ 2107580 w 4287928"/>
                <a:gd name="connsiteY754" fmla="*/ 46971 h 1547954"/>
                <a:gd name="connsiteX755" fmla="*/ 2103554 w 4287928"/>
                <a:gd name="connsiteY755" fmla="*/ 43243 h 1547954"/>
                <a:gd name="connsiteX756" fmla="*/ 2094607 w 4287928"/>
                <a:gd name="connsiteY756" fmla="*/ 40708 h 1547954"/>
                <a:gd name="connsiteX757" fmla="*/ 2090581 w 4287928"/>
                <a:gd name="connsiteY757" fmla="*/ 40857 h 1547954"/>
                <a:gd name="connsiteX758" fmla="*/ 2088493 w 4287928"/>
                <a:gd name="connsiteY758" fmla="*/ 41901 h 1547954"/>
                <a:gd name="connsiteX759" fmla="*/ 2078801 w 4287928"/>
                <a:gd name="connsiteY759" fmla="*/ 39963 h 1547954"/>
                <a:gd name="connsiteX760" fmla="*/ 2073731 w 4287928"/>
                <a:gd name="connsiteY760" fmla="*/ 40112 h 1547954"/>
                <a:gd name="connsiteX761" fmla="*/ 2065232 w 4287928"/>
                <a:gd name="connsiteY761" fmla="*/ 42945 h 1547954"/>
                <a:gd name="connsiteX762" fmla="*/ 2062250 w 4287928"/>
                <a:gd name="connsiteY762" fmla="*/ 42647 h 1547954"/>
                <a:gd name="connsiteX763" fmla="*/ 2060609 w 4287928"/>
                <a:gd name="connsiteY763" fmla="*/ 36831 h 1547954"/>
                <a:gd name="connsiteX764" fmla="*/ 2051961 w 4287928"/>
                <a:gd name="connsiteY764" fmla="*/ 37428 h 1547954"/>
                <a:gd name="connsiteX765" fmla="*/ 2022585 w 4287928"/>
                <a:gd name="connsiteY765" fmla="*/ 36831 h 1547954"/>
                <a:gd name="connsiteX766" fmla="*/ 2025716 w 4287928"/>
                <a:gd name="connsiteY766" fmla="*/ 35042 h 1547954"/>
                <a:gd name="connsiteX767" fmla="*/ 2041224 w 4287928"/>
                <a:gd name="connsiteY767" fmla="*/ 32507 h 1547954"/>
                <a:gd name="connsiteX768" fmla="*/ 2053750 w 4287928"/>
                <a:gd name="connsiteY768" fmla="*/ 28928 h 1547954"/>
                <a:gd name="connsiteX769" fmla="*/ 2062846 w 4287928"/>
                <a:gd name="connsiteY769" fmla="*/ 22218 h 1547954"/>
                <a:gd name="connsiteX770" fmla="*/ 2071495 w 4287928"/>
                <a:gd name="connsiteY770" fmla="*/ 19981 h 1547954"/>
                <a:gd name="connsiteX771" fmla="*/ 2069407 w 4287928"/>
                <a:gd name="connsiteY771" fmla="*/ 16552 h 1547954"/>
                <a:gd name="connsiteX772" fmla="*/ 2067170 w 4287928"/>
                <a:gd name="connsiteY772" fmla="*/ 14166 h 1547954"/>
                <a:gd name="connsiteX773" fmla="*/ 2062250 w 4287928"/>
                <a:gd name="connsiteY773" fmla="*/ 12078 h 1547954"/>
                <a:gd name="connsiteX774" fmla="*/ 2051662 w 4287928"/>
                <a:gd name="connsiteY774" fmla="*/ 10587 h 1547954"/>
                <a:gd name="connsiteX775" fmla="*/ 2042716 w 4287928"/>
                <a:gd name="connsiteY775" fmla="*/ 7903 h 1547954"/>
                <a:gd name="connsiteX776" fmla="*/ 2038689 w 4287928"/>
                <a:gd name="connsiteY776" fmla="*/ 4623 h 1547954"/>
                <a:gd name="connsiteX777" fmla="*/ 2022138 w 4287928"/>
                <a:gd name="connsiteY777" fmla="*/ 0 h 1547954"/>
                <a:gd name="connsiteX778" fmla="*/ 2017664 w 4287928"/>
                <a:gd name="connsiteY778" fmla="*/ 0 h 1547954"/>
                <a:gd name="connsiteX779" fmla="*/ 2005735 w 4287928"/>
                <a:gd name="connsiteY779" fmla="*/ 5815 h 1547954"/>
                <a:gd name="connsiteX780" fmla="*/ 1999621 w 4287928"/>
                <a:gd name="connsiteY780" fmla="*/ 5219 h 1547954"/>
                <a:gd name="connsiteX781" fmla="*/ 1994402 w 4287928"/>
                <a:gd name="connsiteY781" fmla="*/ 6114 h 1547954"/>
                <a:gd name="connsiteX782" fmla="*/ 1980684 w 4287928"/>
                <a:gd name="connsiteY782" fmla="*/ 12973 h 1547954"/>
                <a:gd name="connsiteX783" fmla="*/ 1951905 w 4287928"/>
                <a:gd name="connsiteY783" fmla="*/ 31165 h 1547954"/>
                <a:gd name="connsiteX784" fmla="*/ 1945940 w 4287928"/>
                <a:gd name="connsiteY784" fmla="*/ 36831 h 1547954"/>
                <a:gd name="connsiteX785" fmla="*/ 1943256 w 4287928"/>
                <a:gd name="connsiteY785" fmla="*/ 41006 h 1547954"/>
                <a:gd name="connsiteX786" fmla="*/ 1938037 w 4287928"/>
                <a:gd name="connsiteY786" fmla="*/ 43243 h 1547954"/>
                <a:gd name="connsiteX787" fmla="*/ 1935801 w 4287928"/>
                <a:gd name="connsiteY787" fmla="*/ 48462 h 1547954"/>
                <a:gd name="connsiteX788" fmla="*/ 1936248 w 4287928"/>
                <a:gd name="connsiteY788" fmla="*/ 52936 h 1547954"/>
                <a:gd name="connsiteX789" fmla="*/ 1938485 w 4287928"/>
                <a:gd name="connsiteY789" fmla="*/ 55321 h 1547954"/>
                <a:gd name="connsiteX790" fmla="*/ 1940870 w 4287928"/>
                <a:gd name="connsiteY790" fmla="*/ 59795 h 1547954"/>
                <a:gd name="connsiteX791" fmla="*/ 1938485 w 4287928"/>
                <a:gd name="connsiteY791" fmla="*/ 64865 h 1547954"/>
                <a:gd name="connsiteX792" fmla="*/ 1936397 w 4287928"/>
                <a:gd name="connsiteY792" fmla="*/ 68294 h 1547954"/>
                <a:gd name="connsiteX793" fmla="*/ 1938336 w 4287928"/>
                <a:gd name="connsiteY793" fmla="*/ 69785 h 1547954"/>
                <a:gd name="connsiteX794" fmla="*/ 1943853 w 4287928"/>
                <a:gd name="connsiteY794" fmla="*/ 69487 h 1547954"/>
                <a:gd name="connsiteX795" fmla="*/ 1956229 w 4287928"/>
                <a:gd name="connsiteY795" fmla="*/ 72320 h 1547954"/>
                <a:gd name="connsiteX796" fmla="*/ 1953993 w 4287928"/>
                <a:gd name="connsiteY796" fmla="*/ 75004 h 1547954"/>
                <a:gd name="connsiteX797" fmla="*/ 1946537 w 4287928"/>
                <a:gd name="connsiteY797" fmla="*/ 72768 h 1547954"/>
                <a:gd name="connsiteX798" fmla="*/ 1939826 w 4287928"/>
                <a:gd name="connsiteY798" fmla="*/ 72768 h 1547954"/>
                <a:gd name="connsiteX799" fmla="*/ 1934160 w 4287928"/>
                <a:gd name="connsiteY799" fmla="*/ 70084 h 1547954"/>
                <a:gd name="connsiteX800" fmla="*/ 1920442 w 4287928"/>
                <a:gd name="connsiteY800" fmla="*/ 72768 h 1547954"/>
                <a:gd name="connsiteX801" fmla="*/ 1910302 w 4287928"/>
                <a:gd name="connsiteY801" fmla="*/ 72171 h 1547954"/>
                <a:gd name="connsiteX802" fmla="*/ 1900759 w 4287928"/>
                <a:gd name="connsiteY802" fmla="*/ 73215 h 1547954"/>
                <a:gd name="connsiteX803" fmla="*/ 1882269 w 4287928"/>
                <a:gd name="connsiteY803" fmla="*/ 70978 h 1547954"/>
                <a:gd name="connsiteX804" fmla="*/ 1880479 w 4287928"/>
                <a:gd name="connsiteY804" fmla="*/ 72619 h 1547954"/>
                <a:gd name="connsiteX805" fmla="*/ 1884803 w 4287928"/>
                <a:gd name="connsiteY805" fmla="*/ 75452 h 1547954"/>
                <a:gd name="connsiteX806" fmla="*/ 1888084 w 4287928"/>
                <a:gd name="connsiteY806" fmla="*/ 78136 h 1547954"/>
                <a:gd name="connsiteX807" fmla="*/ 1897777 w 4287928"/>
                <a:gd name="connsiteY807" fmla="*/ 84399 h 1547954"/>
                <a:gd name="connsiteX808" fmla="*/ 1901952 w 4287928"/>
                <a:gd name="connsiteY808" fmla="*/ 86337 h 1547954"/>
                <a:gd name="connsiteX809" fmla="*/ 1907320 w 4287928"/>
                <a:gd name="connsiteY809" fmla="*/ 92302 h 1547954"/>
                <a:gd name="connsiteX810" fmla="*/ 1908065 w 4287928"/>
                <a:gd name="connsiteY810" fmla="*/ 103933 h 1547954"/>
                <a:gd name="connsiteX811" fmla="*/ 1905083 w 4287928"/>
                <a:gd name="connsiteY811" fmla="*/ 106766 h 1547954"/>
                <a:gd name="connsiteX812" fmla="*/ 1901653 w 4287928"/>
                <a:gd name="connsiteY812" fmla="*/ 110643 h 1547954"/>
                <a:gd name="connsiteX813" fmla="*/ 1899864 w 4287928"/>
                <a:gd name="connsiteY813" fmla="*/ 111388 h 1547954"/>
                <a:gd name="connsiteX814" fmla="*/ 1897329 w 4287928"/>
                <a:gd name="connsiteY814" fmla="*/ 111090 h 1547954"/>
                <a:gd name="connsiteX815" fmla="*/ 1901504 w 4287928"/>
                <a:gd name="connsiteY815" fmla="*/ 108257 h 1547954"/>
                <a:gd name="connsiteX816" fmla="*/ 1903741 w 4287928"/>
                <a:gd name="connsiteY816" fmla="*/ 102441 h 1547954"/>
                <a:gd name="connsiteX817" fmla="*/ 1905978 w 4287928"/>
                <a:gd name="connsiteY817" fmla="*/ 98415 h 1547954"/>
                <a:gd name="connsiteX818" fmla="*/ 1903145 w 4287928"/>
                <a:gd name="connsiteY818" fmla="*/ 95582 h 1547954"/>
                <a:gd name="connsiteX819" fmla="*/ 1901803 w 4287928"/>
                <a:gd name="connsiteY819" fmla="*/ 95284 h 1547954"/>
                <a:gd name="connsiteX820" fmla="*/ 1900461 w 4287928"/>
                <a:gd name="connsiteY820" fmla="*/ 93793 h 1547954"/>
                <a:gd name="connsiteX821" fmla="*/ 1890619 w 4287928"/>
                <a:gd name="connsiteY821" fmla="*/ 89916 h 1547954"/>
                <a:gd name="connsiteX822" fmla="*/ 1885251 w 4287928"/>
                <a:gd name="connsiteY822" fmla="*/ 88276 h 1547954"/>
                <a:gd name="connsiteX823" fmla="*/ 1879585 w 4287928"/>
                <a:gd name="connsiteY823" fmla="*/ 87232 h 1547954"/>
                <a:gd name="connsiteX824" fmla="*/ 1876751 w 4287928"/>
                <a:gd name="connsiteY824" fmla="*/ 86188 h 1547954"/>
                <a:gd name="connsiteX825" fmla="*/ 1868401 w 4287928"/>
                <a:gd name="connsiteY825" fmla="*/ 89767 h 1547954"/>
                <a:gd name="connsiteX826" fmla="*/ 1864524 w 4287928"/>
                <a:gd name="connsiteY826" fmla="*/ 90512 h 1547954"/>
                <a:gd name="connsiteX827" fmla="*/ 1859901 w 4287928"/>
                <a:gd name="connsiteY827" fmla="*/ 92451 h 1547954"/>
                <a:gd name="connsiteX828" fmla="*/ 1857218 w 4287928"/>
                <a:gd name="connsiteY828" fmla="*/ 94986 h 1547954"/>
                <a:gd name="connsiteX829" fmla="*/ 1850656 w 4287928"/>
                <a:gd name="connsiteY829" fmla="*/ 95582 h 1547954"/>
                <a:gd name="connsiteX830" fmla="*/ 1849762 w 4287928"/>
                <a:gd name="connsiteY830" fmla="*/ 98266 h 1547954"/>
                <a:gd name="connsiteX831" fmla="*/ 1846183 w 4287928"/>
                <a:gd name="connsiteY831" fmla="*/ 101099 h 1547954"/>
                <a:gd name="connsiteX832" fmla="*/ 1842306 w 4287928"/>
                <a:gd name="connsiteY832" fmla="*/ 98117 h 1547954"/>
                <a:gd name="connsiteX833" fmla="*/ 1838429 w 4287928"/>
                <a:gd name="connsiteY833" fmla="*/ 98863 h 1547954"/>
                <a:gd name="connsiteX834" fmla="*/ 1829780 w 4287928"/>
                <a:gd name="connsiteY834" fmla="*/ 103933 h 1547954"/>
                <a:gd name="connsiteX835" fmla="*/ 1819790 w 4287928"/>
                <a:gd name="connsiteY835" fmla="*/ 106169 h 1547954"/>
                <a:gd name="connsiteX836" fmla="*/ 1820834 w 4287928"/>
                <a:gd name="connsiteY836" fmla="*/ 104380 h 1547954"/>
                <a:gd name="connsiteX837" fmla="*/ 1822474 w 4287928"/>
                <a:gd name="connsiteY837" fmla="*/ 100503 h 1547954"/>
                <a:gd name="connsiteX838" fmla="*/ 1820088 w 4287928"/>
                <a:gd name="connsiteY838" fmla="*/ 99608 h 1547954"/>
                <a:gd name="connsiteX839" fmla="*/ 1805028 w 4287928"/>
                <a:gd name="connsiteY839" fmla="*/ 104082 h 1547954"/>
                <a:gd name="connsiteX840" fmla="*/ 1799957 w 4287928"/>
                <a:gd name="connsiteY840" fmla="*/ 107213 h 1547954"/>
                <a:gd name="connsiteX841" fmla="*/ 1797572 w 4287928"/>
                <a:gd name="connsiteY841" fmla="*/ 106020 h 1547954"/>
                <a:gd name="connsiteX842" fmla="*/ 1806370 w 4287928"/>
                <a:gd name="connsiteY842" fmla="*/ 99459 h 1547954"/>
                <a:gd name="connsiteX843" fmla="*/ 1808755 w 4287928"/>
                <a:gd name="connsiteY843" fmla="*/ 95284 h 1547954"/>
                <a:gd name="connsiteX844" fmla="*/ 1804580 w 4287928"/>
                <a:gd name="connsiteY844" fmla="*/ 93644 h 1547954"/>
                <a:gd name="connsiteX845" fmla="*/ 1795633 w 4287928"/>
                <a:gd name="connsiteY845" fmla="*/ 92153 h 1547954"/>
                <a:gd name="connsiteX846" fmla="*/ 1789818 w 4287928"/>
                <a:gd name="connsiteY846" fmla="*/ 92003 h 1547954"/>
                <a:gd name="connsiteX847" fmla="*/ 1781467 w 4287928"/>
                <a:gd name="connsiteY847" fmla="*/ 93495 h 1547954"/>
                <a:gd name="connsiteX848" fmla="*/ 1769240 w 4287928"/>
                <a:gd name="connsiteY848" fmla="*/ 91407 h 1547954"/>
                <a:gd name="connsiteX849" fmla="*/ 1767451 w 4287928"/>
                <a:gd name="connsiteY849" fmla="*/ 93942 h 1547954"/>
                <a:gd name="connsiteX850" fmla="*/ 1764319 w 4287928"/>
                <a:gd name="connsiteY850" fmla="*/ 94091 h 1547954"/>
                <a:gd name="connsiteX851" fmla="*/ 1756714 w 4287928"/>
                <a:gd name="connsiteY851" fmla="*/ 93047 h 1547954"/>
                <a:gd name="connsiteX852" fmla="*/ 1750004 w 4287928"/>
                <a:gd name="connsiteY852" fmla="*/ 94240 h 1547954"/>
                <a:gd name="connsiteX853" fmla="*/ 1744785 w 4287928"/>
                <a:gd name="connsiteY853" fmla="*/ 96924 h 1547954"/>
                <a:gd name="connsiteX854" fmla="*/ 1737180 w 4287928"/>
                <a:gd name="connsiteY854" fmla="*/ 94240 h 1547954"/>
                <a:gd name="connsiteX855" fmla="*/ 1734496 w 4287928"/>
                <a:gd name="connsiteY855" fmla="*/ 94389 h 1547954"/>
                <a:gd name="connsiteX856" fmla="*/ 1730470 w 4287928"/>
                <a:gd name="connsiteY856" fmla="*/ 98564 h 1547954"/>
                <a:gd name="connsiteX857" fmla="*/ 1727041 w 4287928"/>
                <a:gd name="connsiteY857" fmla="*/ 95731 h 1547954"/>
                <a:gd name="connsiteX858" fmla="*/ 1724058 w 4287928"/>
                <a:gd name="connsiteY858" fmla="*/ 101099 h 1547954"/>
                <a:gd name="connsiteX859" fmla="*/ 1724804 w 4287928"/>
                <a:gd name="connsiteY859" fmla="*/ 105125 h 1547954"/>
                <a:gd name="connsiteX860" fmla="*/ 1727339 w 4287928"/>
                <a:gd name="connsiteY860" fmla="*/ 105424 h 1547954"/>
                <a:gd name="connsiteX861" fmla="*/ 1729576 w 4287928"/>
                <a:gd name="connsiteY861" fmla="*/ 104827 h 1547954"/>
                <a:gd name="connsiteX862" fmla="*/ 1730769 w 4287928"/>
                <a:gd name="connsiteY862" fmla="*/ 103038 h 1547954"/>
                <a:gd name="connsiteX863" fmla="*/ 1732409 w 4287928"/>
                <a:gd name="connsiteY863" fmla="*/ 102292 h 1547954"/>
                <a:gd name="connsiteX864" fmla="*/ 1738374 w 4287928"/>
                <a:gd name="connsiteY864" fmla="*/ 105573 h 1547954"/>
                <a:gd name="connsiteX865" fmla="*/ 1740312 w 4287928"/>
                <a:gd name="connsiteY865" fmla="*/ 103783 h 1547954"/>
                <a:gd name="connsiteX866" fmla="*/ 1742847 w 4287928"/>
                <a:gd name="connsiteY866" fmla="*/ 102441 h 1547954"/>
                <a:gd name="connsiteX867" fmla="*/ 1745829 w 4287928"/>
                <a:gd name="connsiteY867" fmla="*/ 104380 h 1547954"/>
                <a:gd name="connsiteX868" fmla="*/ 1758206 w 4287928"/>
                <a:gd name="connsiteY868" fmla="*/ 102292 h 1547954"/>
                <a:gd name="connsiteX869" fmla="*/ 1756118 w 4287928"/>
                <a:gd name="connsiteY869" fmla="*/ 104827 h 1547954"/>
                <a:gd name="connsiteX870" fmla="*/ 1742250 w 4287928"/>
                <a:gd name="connsiteY870" fmla="*/ 108257 h 1547954"/>
                <a:gd name="connsiteX871" fmla="*/ 1717348 w 4287928"/>
                <a:gd name="connsiteY871" fmla="*/ 112432 h 1547954"/>
                <a:gd name="connsiteX872" fmla="*/ 1712129 w 4287928"/>
                <a:gd name="connsiteY872" fmla="*/ 114072 h 1547954"/>
                <a:gd name="connsiteX873" fmla="*/ 1697367 w 4287928"/>
                <a:gd name="connsiteY873" fmla="*/ 115563 h 1547954"/>
                <a:gd name="connsiteX874" fmla="*/ 1687674 w 4287928"/>
                <a:gd name="connsiteY874" fmla="*/ 119739 h 1547954"/>
                <a:gd name="connsiteX875" fmla="*/ 1675298 w 4287928"/>
                <a:gd name="connsiteY875" fmla="*/ 119739 h 1547954"/>
                <a:gd name="connsiteX876" fmla="*/ 1653676 w 4287928"/>
                <a:gd name="connsiteY876" fmla="*/ 123019 h 1547954"/>
                <a:gd name="connsiteX877" fmla="*/ 1638169 w 4287928"/>
                <a:gd name="connsiteY877" fmla="*/ 130326 h 1547954"/>
                <a:gd name="connsiteX878" fmla="*/ 1630564 w 4287928"/>
                <a:gd name="connsiteY878" fmla="*/ 129729 h 1547954"/>
                <a:gd name="connsiteX879" fmla="*/ 1615503 w 4287928"/>
                <a:gd name="connsiteY879" fmla="*/ 135396 h 1547954"/>
                <a:gd name="connsiteX880" fmla="*/ 1609389 w 4287928"/>
                <a:gd name="connsiteY880" fmla="*/ 139720 h 1547954"/>
                <a:gd name="connsiteX881" fmla="*/ 1587470 w 4287928"/>
                <a:gd name="connsiteY881" fmla="*/ 148667 h 1547954"/>
                <a:gd name="connsiteX882" fmla="*/ 1574348 w 4287928"/>
                <a:gd name="connsiteY882" fmla="*/ 145237 h 1547954"/>
                <a:gd name="connsiteX883" fmla="*/ 1570023 w 4287928"/>
                <a:gd name="connsiteY883" fmla="*/ 146430 h 1547954"/>
                <a:gd name="connsiteX884" fmla="*/ 1567787 w 4287928"/>
                <a:gd name="connsiteY884" fmla="*/ 149562 h 1547954"/>
                <a:gd name="connsiteX885" fmla="*/ 1568234 w 4287928"/>
                <a:gd name="connsiteY885" fmla="*/ 152096 h 1547954"/>
                <a:gd name="connsiteX886" fmla="*/ 1573602 w 4287928"/>
                <a:gd name="connsiteY886" fmla="*/ 151798 h 1547954"/>
                <a:gd name="connsiteX887" fmla="*/ 1577330 w 4287928"/>
                <a:gd name="connsiteY887" fmla="*/ 152842 h 1547954"/>
                <a:gd name="connsiteX888" fmla="*/ 1582102 w 4287928"/>
                <a:gd name="connsiteY888" fmla="*/ 155079 h 1547954"/>
                <a:gd name="connsiteX889" fmla="*/ 1580909 w 4287928"/>
                <a:gd name="connsiteY889" fmla="*/ 159105 h 1547954"/>
                <a:gd name="connsiteX890" fmla="*/ 1570918 w 4287928"/>
                <a:gd name="connsiteY890" fmla="*/ 167903 h 1547954"/>
                <a:gd name="connsiteX891" fmla="*/ 1566296 w 4287928"/>
                <a:gd name="connsiteY891" fmla="*/ 171332 h 1547954"/>
                <a:gd name="connsiteX892" fmla="*/ 1560629 w 4287928"/>
                <a:gd name="connsiteY892" fmla="*/ 173271 h 1547954"/>
                <a:gd name="connsiteX893" fmla="*/ 1548849 w 4287928"/>
                <a:gd name="connsiteY893" fmla="*/ 165964 h 1547954"/>
                <a:gd name="connsiteX894" fmla="*/ 1546612 w 4287928"/>
                <a:gd name="connsiteY894" fmla="*/ 169095 h 1547954"/>
                <a:gd name="connsiteX895" fmla="*/ 1545121 w 4287928"/>
                <a:gd name="connsiteY895" fmla="*/ 170736 h 1547954"/>
                <a:gd name="connsiteX896" fmla="*/ 1540350 w 4287928"/>
                <a:gd name="connsiteY896" fmla="*/ 170139 h 1547954"/>
                <a:gd name="connsiteX897" fmla="*/ 1537964 w 4287928"/>
                <a:gd name="connsiteY897" fmla="*/ 175358 h 1547954"/>
                <a:gd name="connsiteX898" fmla="*/ 1546612 w 4287928"/>
                <a:gd name="connsiteY898" fmla="*/ 176253 h 1547954"/>
                <a:gd name="connsiteX899" fmla="*/ 1554665 w 4287928"/>
                <a:gd name="connsiteY899" fmla="*/ 178490 h 1547954"/>
                <a:gd name="connsiteX900" fmla="*/ 1561971 w 4287928"/>
                <a:gd name="connsiteY900" fmla="*/ 181919 h 1547954"/>
                <a:gd name="connsiteX901" fmla="*/ 1567041 w 4287928"/>
                <a:gd name="connsiteY901" fmla="*/ 185945 h 1547954"/>
                <a:gd name="connsiteX902" fmla="*/ 1572558 w 4287928"/>
                <a:gd name="connsiteY902" fmla="*/ 188480 h 1547954"/>
                <a:gd name="connsiteX903" fmla="*/ 1575839 w 4287928"/>
                <a:gd name="connsiteY903" fmla="*/ 190568 h 1547954"/>
                <a:gd name="connsiteX904" fmla="*/ 1567190 w 4287928"/>
                <a:gd name="connsiteY904" fmla="*/ 192656 h 1547954"/>
                <a:gd name="connsiteX905" fmla="*/ 1561077 w 4287928"/>
                <a:gd name="connsiteY905" fmla="*/ 187884 h 1547954"/>
                <a:gd name="connsiteX906" fmla="*/ 1557647 w 4287928"/>
                <a:gd name="connsiteY906" fmla="*/ 186244 h 1547954"/>
                <a:gd name="connsiteX907" fmla="*/ 1553919 w 4287928"/>
                <a:gd name="connsiteY907" fmla="*/ 185945 h 1547954"/>
                <a:gd name="connsiteX908" fmla="*/ 1548253 w 4287928"/>
                <a:gd name="connsiteY908" fmla="*/ 187437 h 1547954"/>
                <a:gd name="connsiteX909" fmla="*/ 1543481 w 4287928"/>
                <a:gd name="connsiteY909" fmla="*/ 193252 h 1547954"/>
                <a:gd name="connsiteX910" fmla="*/ 1548253 w 4287928"/>
                <a:gd name="connsiteY910" fmla="*/ 195190 h 1547954"/>
                <a:gd name="connsiteX911" fmla="*/ 1558542 w 4287928"/>
                <a:gd name="connsiteY911" fmla="*/ 197129 h 1547954"/>
                <a:gd name="connsiteX912" fmla="*/ 1561822 w 4287928"/>
                <a:gd name="connsiteY912" fmla="*/ 199813 h 1547954"/>
                <a:gd name="connsiteX913" fmla="*/ 1575391 w 4287928"/>
                <a:gd name="connsiteY913" fmla="*/ 216812 h 1547954"/>
                <a:gd name="connsiteX914" fmla="*/ 1578672 w 4287928"/>
                <a:gd name="connsiteY914" fmla="*/ 218601 h 1547954"/>
                <a:gd name="connsiteX915" fmla="*/ 1583146 w 4287928"/>
                <a:gd name="connsiteY915" fmla="*/ 219347 h 1547954"/>
                <a:gd name="connsiteX916" fmla="*/ 1584935 w 4287928"/>
                <a:gd name="connsiteY916" fmla="*/ 220391 h 1547954"/>
                <a:gd name="connsiteX917" fmla="*/ 1579567 w 4287928"/>
                <a:gd name="connsiteY917" fmla="*/ 223373 h 1547954"/>
                <a:gd name="connsiteX918" fmla="*/ 1577628 w 4287928"/>
                <a:gd name="connsiteY918" fmla="*/ 226057 h 1547954"/>
                <a:gd name="connsiteX919" fmla="*/ 1573006 w 4287928"/>
                <a:gd name="connsiteY919" fmla="*/ 230978 h 1547954"/>
                <a:gd name="connsiteX920" fmla="*/ 1553472 w 4287928"/>
                <a:gd name="connsiteY920" fmla="*/ 233364 h 1547954"/>
                <a:gd name="connsiteX921" fmla="*/ 1547656 w 4287928"/>
                <a:gd name="connsiteY921" fmla="*/ 235153 h 1547954"/>
                <a:gd name="connsiteX922" fmla="*/ 1546016 w 4287928"/>
                <a:gd name="connsiteY922" fmla="*/ 236048 h 1547954"/>
                <a:gd name="connsiteX923" fmla="*/ 1543481 w 4287928"/>
                <a:gd name="connsiteY923" fmla="*/ 237837 h 1547954"/>
                <a:gd name="connsiteX924" fmla="*/ 1541841 w 4287928"/>
                <a:gd name="connsiteY924" fmla="*/ 239328 h 1547954"/>
                <a:gd name="connsiteX925" fmla="*/ 1541095 w 4287928"/>
                <a:gd name="connsiteY925" fmla="*/ 242907 h 1547954"/>
                <a:gd name="connsiteX926" fmla="*/ 1542735 w 4287928"/>
                <a:gd name="connsiteY926" fmla="*/ 245144 h 1547954"/>
                <a:gd name="connsiteX927" fmla="*/ 1546762 w 4287928"/>
                <a:gd name="connsiteY927" fmla="*/ 247231 h 1547954"/>
                <a:gd name="connsiteX928" fmla="*/ 1562270 w 4287928"/>
                <a:gd name="connsiteY928" fmla="*/ 256924 h 1547954"/>
                <a:gd name="connsiteX929" fmla="*/ 1561375 w 4287928"/>
                <a:gd name="connsiteY929" fmla="*/ 257818 h 1547954"/>
                <a:gd name="connsiteX930" fmla="*/ 1557051 w 4287928"/>
                <a:gd name="connsiteY930" fmla="*/ 256029 h 1547954"/>
                <a:gd name="connsiteX931" fmla="*/ 1551682 w 4287928"/>
                <a:gd name="connsiteY931" fmla="*/ 253196 h 1547954"/>
                <a:gd name="connsiteX932" fmla="*/ 1546165 w 4287928"/>
                <a:gd name="connsiteY932" fmla="*/ 249170 h 1547954"/>
                <a:gd name="connsiteX933" fmla="*/ 1538709 w 4287928"/>
                <a:gd name="connsiteY933" fmla="*/ 246188 h 1547954"/>
                <a:gd name="connsiteX934" fmla="*/ 1538262 w 4287928"/>
                <a:gd name="connsiteY934" fmla="*/ 243802 h 1547954"/>
                <a:gd name="connsiteX935" fmla="*/ 1538113 w 4287928"/>
                <a:gd name="connsiteY935" fmla="*/ 240372 h 1547954"/>
                <a:gd name="connsiteX936" fmla="*/ 1538262 w 4287928"/>
                <a:gd name="connsiteY936" fmla="*/ 239179 h 1547954"/>
                <a:gd name="connsiteX937" fmla="*/ 1539007 w 4287928"/>
                <a:gd name="connsiteY937" fmla="*/ 237390 h 1547954"/>
                <a:gd name="connsiteX938" fmla="*/ 1546016 w 4287928"/>
                <a:gd name="connsiteY938" fmla="*/ 232916 h 1547954"/>
                <a:gd name="connsiteX939" fmla="*/ 1553174 w 4287928"/>
                <a:gd name="connsiteY939" fmla="*/ 230680 h 1547954"/>
                <a:gd name="connsiteX940" fmla="*/ 1561822 w 4287928"/>
                <a:gd name="connsiteY940" fmla="*/ 225461 h 1547954"/>
                <a:gd name="connsiteX941" fmla="*/ 1570620 w 4287928"/>
                <a:gd name="connsiteY941" fmla="*/ 219794 h 1547954"/>
                <a:gd name="connsiteX942" fmla="*/ 1568830 w 4287928"/>
                <a:gd name="connsiteY942" fmla="*/ 217707 h 1547954"/>
                <a:gd name="connsiteX943" fmla="*/ 1567041 w 4287928"/>
                <a:gd name="connsiteY943" fmla="*/ 216365 h 1547954"/>
                <a:gd name="connsiteX944" fmla="*/ 1559138 w 4287928"/>
                <a:gd name="connsiteY944" fmla="*/ 215917 h 1547954"/>
                <a:gd name="connsiteX945" fmla="*/ 1543034 w 4287928"/>
                <a:gd name="connsiteY945" fmla="*/ 218005 h 1547954"/>
                <a:gd name="connsiteX946" fmla="*/ 1533342 w 4287928"/>
                <a:gd name="connsiteY946" fmla="*/ 219794 h 1547954"/>
                <a:gd name="connsiteX947" fmla="*/ 1529017 w 4287928"/>
                <a:gd name="connsiteY947" fmla="*/ 224566 h 1547954"/>
                <a:gd name="connsiteX948" fmla="*/ 1522456 w 4287928"/>
                <a:gd name="connsiteY948" fmla="*/ 225162 h 1547954"/>
                <a:gd name="connsiteX949" fmla="*/ 1519175 w 4287928"/>
                <a:gd name="connsiteY949" fmla="*/ 225312 h 1547954"/>
                <a:gd name="connsiteX950" fmla="*/ 1510229 w 4287928"/>
                <a:gd name="connsiteY950" fmla="*/ 223075 h 1547954"/>
                <a:gd name="connsiteX951" fmla="*/ 1501878 w 4287928"/>
                <a:gd name="connsiteY951" fmla="*/ 225162 h 1547954"/>
                <a:gd name="connsiteX952" fmla="*/ 1482046 w 4287928"/>
                <a:gd name="connsiteY952" fmla="*/ 227101 h 1547954"/>
                <a:gd name="connsiteX953" fmla="*/ 1478914 w 4287928"/>
                <a:gd name="connsiteY953" fmla="*/ 228145 h 1547954"/>
                <a:gd name="connsiteX954" fmla="*/ 1433435 w 4287928"/>
                <a:gd name="connsiteY954" fmla="*/ 228592 h 1547954"/>
                <a:gd name="connsiteX955" fmla="*/ 1424190 w 4287928"/>
                <a:gd name="connsiteY955" fmla="*/ 229487 h 1547954"/>
                <a:gd name="connsiteX956" fmla="*/ 1400928 w 4287928"/>
                <a:gd name="connsiteY956" fmla="*/ 233364 h 1547954"/>
                <a:gd name="connsiteX957" fmla="*/ 1400331 w 4287928"/>
                <a:gd name="connsiteY957" fmla="*/ 236197 h 1547954"/>
                <a:gd name="connsiteX958" fmla="*/ 1401226 w 4287928"/>
                <a:gd name="connsiteY958" fmla="*/ 238434 h 1547954"/>
                <a:gd name="connsiteX959" fmla="*/ 1397648 w 4287928"/>
                <a:gd name="connsiteY959" fmla="*/ 241565 h 1547954"/>
                <a:gd name="connsiteX960" fmla="*/ 1396007 w 4287928"/>
                <a:gd name="connsiteY960" fmla="*/ 244696 h 1547954"/>
                <a:gd name="connsiteX961" fmla="*/ 1396604 w 4287928"/>
                <a:gd name="connsiteY961" fmla="*/ 248275 h 1547954"/>
                <a:gd name="connsiteX962" fmla="*/ 1396753 w 4287928"/>
                <a:gd name="connsiteY962" fmla="*/ 251257 h 1547954"/>
                <a:gd name="connsiteX963" fmla="*/ 1397648 w 4287928"/>
                <a:gd name="connsiteY963" fmla="*/ 255284 h 1547954"/>
                <a:gd name="connsiteX964" fmla="*/ 1398989 w 4287928"/>
                <a:gd name="connsiteY964" fmla="*/ 259011 h 1547954"/>
                <a:gd name="connsiteX965" fmla="*/ 1402419 w 4287928"/>
                <a:gd name="connsiteY965" fmla="*/ 260950 h 1547954"/>
                <a:gd name="connsiteX966" fmla="*/ 1405551 w 4287928"/>
                <a:gd name="connsiteY966" fmla="*/ 262143 h 1547954"/>
                <a:gd name="connsiteX967" fmla="*/ 1407787 w 4287928"/>
                <a:gd name="connsiteY967" fmla="*/ 266169 h 1547954"/>
                <a:gd name="connsiteX968" fmla="*/ 1405998 w 4287928"/>
                <a:gd name="connsiteY968" fmla="*/ 270791 h 1547954"/>
                <a:gd name="connsiteX969" fmla="*/ 1403314 w 4287928"/>
                <a:gd name="connsiteY969" fmla="*/ 276159 h 1547954"/>
                <a:gd name="connsiteX970" fmla="*/ 1402867 w 4287928"/>
                <a:gd name="connsiteY970" fmla="*/ 278545 h 1547954"/>
                <a:gd name="connsiteX971" fmla="*/ 1404507 w 4287928"/>
                <a:gd name="connsiteY971" fmla="*/ 281975 h 1547954"/>
                <a:gd name="connsiteX972" fmla="*/ 1406594 w 4287928"/>
                <a:gd name="connsiteY972" fmla="*/ 288536 h 1547954"/>
                <a:gd name="connsiteX973" fmla="*/ 1407340 w 4287928"/>
                <a:gd name="connsiteY973" fmla="*/ 290176 h 1547954"/>
                <a:gd name="connsiteX974" fmla="*/ 1414497 w 4287928"/>
                <a:gd name="connsiteY974" fmla="*/ 295395 h 1547954"/>
                <a:gd name="connsiteX975" fmla="*/ 1419418 w 4287928"/>
                <a:gd name="connsiteY975" fmla="*/ 297035 h 1547954"/>
                <a:gd name="connsiteX976" fmla="*/ 1427321 w 4287928"/>
                <a:gd name="connsiteY976" fmla="*/ 297334 h 1547954"/>
                <a:gd name="connsiteX977" fmla="*/ 1432838 w 4287928"/>
                <a:gd name="connsiteY977" fmla="*/ 298676 h 1547954"/>
                <a:gd name="connsiteX978" fmla="*/ 1440741 w 4287928"/>
                <a:gd name="connsiteY978" fmla="*/ 301807 h 1547954"/>
                <a:gd name="connsiteX979" fmla="*/ 1443127 w 4287928"/>
                <a:gd name="connsiteY979" fmla="*/ 303298 h 1547954"/>
                <a:gd name="connsiteX980" fmla="*/ 1443724 w 4287928"/>
                <a:gd name="connsiteY980" fmla="*/ 304640 h 1547954"/>
                <a:gd name="connsiteX981" fmla="*/ 1445662 w 4287928"/>
                <a:gd name="connsiteY981" fmla="*/ 310008 h 1547954"/>
                <a:gd name="connsiteX982" fmla="*/ 1446706 w 4287928"/>
                <a:gd name="connsiteY982" fmla="*/ 311798 h 1547954"/>
                <a:gd name="connsiteX983" fmla="*/ 1455205 w 4287928"/>
                <a:gd name="connsiteY983" fmla="*/ 319403 h 1547954"/>
                <a:gd name="connsiteX984" fmla="*/ 1458039 w 4287928"/>
                <a:gd name="connsiteY984" fmla="*/ 320446 h 1547954"/>
                <a:gd name="connsiteX985" fmla="*/ 1469819 w 4287928"/>
                <a:gd name="connsiteY985" fmla="*/ 321938 h 1547954"/>
                <a:gd name="connsiteX986" fmla="*/ 1473547 w 4287928"/>
                <a:gd name="connsiteY986" fmla="*/ 324323 h 1547954"/>
                <a:gd name="connsiteX987" fmla="*/ 1478616 w 4287928"/>
                <a:gd name="connsiteY987" fmla="*/ 331630 h 1547954"/>
                <a:gd name="connsiteX988" fmla="*/ 1479064 w 4287928"/>
                <a:gd name="connsiteY988" fmla="*/ 333419 h 1547954"/>
                <a:gd name="connsiteX989" fmla="*/ 1479660 w 4287928"/>
                <a:gd name="connsiteY989" fmla="*/ 336252 h 1547954"/>
                <a:gd name="connsiteX990" fmla="*/ 1479064 w 4287928"/>
                <a:gd name="connsiteY990" fmla="*/ 338787 h 1547954"/>
                <a:gd name="connsiteX991" fmla="*/ 1478467 w 4287928"/>
                <a:gd name="connsiteY991" fmla="*/ 340279 h 1547954"/>
                <a:gd name="connsiteX992" fmla="*/ 1476529 w 4287928"/>
                <a:gd name="connsiteY992" fmla="*/ 342664 h 1547954"/>
                <a:gd name="connsiteX993" fmla="*/ 1471608 w 4287928"/>
                <a:gd name="connsiteY993" fmla="*/ 352506 h 1547954"/>
                <a:gd name="connsiteX994" fmla="*/ 1468477 w 4287928"/>
                <a:gd name="connsiteY994" fmla="*/ 361155 h 1547954"/>
                <a:gd name="connsiteX995" fmla="*/ 1473397 w 4287928"/>
                <a:gd name="connsiteY995" fmla="*/ 366970 h 1547954"/>
                <a:gd name="connsiteX996" fmla="*/ 1479810 w 4287928"/>
                <a:gd name="connsiteY996" fmla="*/ 378154 h 1547954"/>
                <a:gd name="connsiteX997" fmla="*/ 1481748 w 4287928"/>
                <a:gd name="connsiteY997" fmla="*/ 382776 h 1547954"/>
                <a:gd name="connsiteX998" fmla="*/ 1483985 w 4287928"/>
                <a:gd name="connsiteY998" fmla="*/ 389039 h 1547954"/>
                <a:gd name="connsiteX999" fmla="*/ 1482941 w 4287928"/>
                <a:gd name="connsiteY999" fmla="*/ 393065 h 1547954"/>
                <a:gd name="connsiteX1000" fmla="*/ 1481897 w 4287928"/>
                <a:gd name="connsiteY1000" fmla="*/ 395451 h 1547954"/>
                <a:gd name="connsiteX1001" fmla="*/ 1477572 w 4287928"/>
                <a:gd name="connsiteY1001" fmla="*/ 399030 h 1547954"/>
                <a:gd name="connsiteX1002" fmla="*/ 1472205 w 4287928"/>
                <a:gd name="connsiteY1002" fmla="*/ 400222 h 1547954"/>
                <a:gd name="connsiteX1003" fmla="*/ 1466538 w 4287928"/>
                <a:gd name="connsiteY1003" fmla="*/ 402459 h 1547954"/>
                <a:gd name="connsiteX1004" fmla="*/ 1466986 w 4287928"/>
                <a:gd name="connsiteY1004" fmla="*/ 405292 h 1547954"/>
                <a:gd name="connsiteX1005" fmla="*/ 1468029 w 4287928"/>
                <a:gd name="connsiteY1005" fmla="*/ 408424 h 1547954"/>
                <a:gd name="connsiteX1006" fmla="*/ 1467433 w 4287928"/>
                <a:gd name="connsiteY1006" fmla="*/ 410660 h 1547954"/>
                <a:gd name="connsiteX1007" fmla="*/ 1466687 w 4287928"/>
                <a:gd name="connsiteY1007" fmla="*/ 411555 h 1547954"/>
                <a:gd name="connsiteX1008" fmla="*/ 1463556 w 4287928"/>
                <a:gd name="connsiteY1008" fmla="*/ 411853 h 1547954"/>
                <a:gd name="connsiteX1009" fmla="*/ 1460723 w 4287928"/>
                <a:gd name="connsiteY1009" fmla="*/ 410959 h 1547954"/>
                <a:gd name="connsiteX1010" fmla="*/ 1458486 w 4287928"/>
                <a:gd name="connsiteY1010" fmla="*/ 408573 h 1547954"/>
                <a:gd name="connsiteX1011" fmla="*/ 1456249 w 4287928"/>
                <a:gd name="connsiteY1011" fmla="*/ 405441 h 1547954"/>
                <a:gd name="connsiteX1012" fmla="*/ 1457741 w 4287928"/>
                <a:gd name="connsiteY1012" fmla="*/ 402012 h 1547954"/>
                <a:gd name="connsiteX1013" fmla="*/ 1462512 w 4287928"/>
                <a:gd name="connsiteY1013" fmla="*/ 396047 h 1547954"/>
                <a:gd name="connsiteX1014" fmla="*/ 1465345 w 4287928"/>
                <a:gd name="connsiteY1014" fmla="*/ 387399 h 1547954"/>
                <a:gd name="connsiteX1015" fmla="*/ 1466091 w 4287928"/>
                <a:gd name="connsiteY1015" fmla="*/ 381732 h 1547954"/>
                <a:gd name="connsiteX1016" fmla="*/ 1465942 w 4287928"/>
                <a:gd name="connsiteY1016" fmla="*/ 375619 h 1547954"/>
                <a:gd name="connsiteX1017" fmla="*/ 1464749 w 4287928"/>
                <a:gd name="connsiteY1017" fmla="*/ 371593 h 1547954"/>
                <a:gd name="connsiteX1018" fmla="*/ 1461170 w 4287928"/>
                <a:gd name="connsiteY1018" fmla="*/ 368610 h 1547954"/>
                <a:gd name="connsiteX1019" fmla="*/ 1457591 w 4287928"/>
                <a:gd name="connsiteY1019" fmla="*/ 369207 h 1547954"/>
                <a:gd name="connsiteX1020" fmla="*/ 1453863 w 4287928"/>
                <a:gd name="connsiteY1020" fmla="*/ 371891 h 1547954"/>
                <a:gd name="connsiteX1021" fmla="*/ 1450136 w 4287928"/>
                <a:gd name="connsiteY1021" fmla="*/ 381881 h 1547954"/>
                <a:gd name="connsiteX1022" fmla="*/ 1445066 w 4287928"/>
                <a:gd name="connsiteY1022" fmla="*/ 389188 h 1547954"/>
                <a:gd name="connsiteX1023" fmla="*/ 1444320 w 4287928"/>
                <a:gd name="connsiteY1023" fmla="*/ 392170 h 1547954"/>
                <a:gd name="connsiteX1024" fmla="*/ 1444469 w 4287928"/>
                <a:gd name="connsiteY1024" fmla="*/ 394854 h 1547954"/>
                <a:gd name="connsiteX1025" fmla="*/ 1444022 w 4287928"/>
                <a:gd name="connsiteY1025" fmla="*/ 396495 h 1547954"/>
                <a:gd name="connsiteX1026" fmla="*/ 1442978 w 4287928"/>
                <a:gd name="connsiteY1026" fmla="*/ 390828 h 1547954"/>
                <a:gd name="connsiteX1027" fmla="*/ 1442531 w 4287928"/>
                <a:gd name="connsiteY1027" fmla="*/ 386504 h 1547954"/>
                <a:gd name="connsiteX1028" fmla="*/ 1445364 w 4287928"/>
                <a:gd name="connsiteY1028" fmla="*/ 381136 h 1547954"/>
                <a:gd name="connsiteX1029" fmla="*/ 1447004 w 4287928"/>
                <a:gd name="connsiteY1029" fmla="*/ 376066 h 1547954"/>
                <a:gd name="connsiteX1030" fmla="*/ 1446557 w 4287928"/>
                <a:gd name="connsiteY1030" fmla="*/ 372487 h 1547954"/>
                <a:gd name="connsiteX1031" fmla="*/ 1444469 w 4287928"/>
                <a:gd name="connsiteY1031" fmla="*/ 366523 h 1547954"/>
                <a:gd name="connsiteX1032" fmla="*/ 1444916 w 4287928"/>
                <a:gd name="connsiteY1032" fmla="*/ 363540 h 1547954"/>
                <a:gd name="connsiteX1033" fmla="*/ 1445513 w 4287928"/>
                <a:gd name="connsiteY1033" fmla="*/ 361602 h 1547954"/>
                <a:gd name="connsiteX1034" fmla="*/ 1446706 w 4287928"/>
                <a:gd name="connsiteY1034" fmla="*/ 353252 h 1547954"/>
                <a:gd name="connsiteX1035" fmla="*/ 1451179 w 4287928"/>
                <a:gd name="connsiteY1035" fmla="*/ 351611 h 1547954"/>
                <a:gd name="connsiteX1036" fmla="*/ 1462363 w 4287928"/>
                <a:gd name="connsiteY1036" fmla="*/ 345199 h 1547954"/>
                <a:gd name="connsiteX1037" fmla="*/ 1464003 w 4287928"/>
                <a:gd name="connsiteY1037" fmla="*/ 343559 h 1547954"/>
                <a:gd name="connsiteX1038" fmla="*/ 1467284 w 4287928"/>
                <a:gd name="connsiteY1038" fmla="*/ 337893 h 1547954"/>
                <a:gd name="connsiteX1039" fmla="*/ 1468924 w 4287928"/>
                <a:gd name="connsiteY1039" fmla="*/ 335805 h 1547954"/>
                <a:gd name="connsiteX1040" fmla="*/ 1470713 w 4287928"/>
                <a:gd name="connsiteY1040" fmla="*/ 332525 h 1547954"/>
                <a:gd name="connsiteX1041" fmla="*/ 1467433 w 4287928"/>
                <a:gd name="connsiteY1041" fmla="*/ 329841 h 1547954"/>
                <a:gd name="connsiteX1042" fmla="*/ 1464152 w 4287928"/>
                <a:gd name="connsiteY1042" fmla="*/ 328349 h 1547954"/>
                <a:gd name="connsiteX1043" fmla="*/ 1458188 w 4287928"/>
                <a:gd name="connsiteY1043" fmla="*/ 327604 h 1547954"/>
                <a:gd name="connsiteX1044" fmla="*/ 1452671 w 4287928"/>
                <a:gd name="connsiteY1044" fmla="*/ 327902 h 1547954"/>
                <a:gd name="connsiteX1045" fmla="*/ 1440294 w 4287928"/>
                <a:gd name="connsiteY1045" fmla="*/ 330586 h 1547954"/>
                <a:gd name="connsiteX1046" fmla="*/ 1429260 w 4287928"/>
                <a:gd name="connsiteY1046" fmla="*/ 329990 h 1547954"/>
                <a:gd name="connsiteX1047" fmla="*/ 1425383 w 4287928"/>
                <a:gd name="connsiteY1047" fmla="*/ 328499 h 1547954"/>
                <a:gd name="connsiteX1048" fmla="*/ 1408085 w 4287928"/>
                <a:gd name="connsiteY1048" fmla="*/ 317017 h 1547954"/>
                <a:gd name="connsiteX1049" fmla="*/ 1407042 w 4287928"/>
                <a:gd name="connsiteY1049" fmla="*/ 312692 h 1547954"/>
                <a:gd name="connsiteX1050" fmla="*/ 1405700 w 4287928"/>
                <a:gd name="connsiteY1050" fmla="*/ 310903 h 1547954"/>
                <a:gd name="connsiteX1051" fmla="*/ 1404059 w 4287928"/>
                <a:gd name="connsiteY1051" fmla="*/ 310456 h 1547954"/>
                <a:gd name="connsiteX1052" fmla="*/ 1398095 w 4287928"/>
                <a:gd name="connsiteY1052" fmla="*/ 307623 h 1547954"/>
                <a:gd name="connsiteX1053" fmla="*/ 1384376 w 4287928"/>
                <a:gd name="connsiteY1053" fmla="*/ 304044 h 1547954"/>
                <a:gd name="connsiteX1054" fmla="*/ 1370359 w 4287928"/>
                <a:gd name="connsiteY1054" fmla="*/ 295843 h 1547954"/>
                <a:gd name="connsiteX1055" fmla="*/ 1345607 w 4287928"/>
                <a:gd name="connsiteY1055" fmla="*/ 295097 h 1547954"/>
                <a:gd name="connsiteX1056" fmla="*/ 1338896 w 4287928"/>
                <a:gd name="connsiteY1056" fmla="*/ 295992 h 1547954"/>
                <a:gd name="connsiteX1057" fmla="*/ 1332186 w 4287928"/>
                <a:gd name="connsiteY1057" fmla="*/ 298527 h 1547954"/>
                <a:gd name="connsiteX1058" fmla="*/ 1325924 w 4287928"/>
                <a:gd name="connsiteY1058" fmla="*/ 303746 h 1547954"/>
                <a:gd name="connsiteX1059" fmla="*/ 1323090 w 4287928"/>
                <a:gd name="connsiteY1059" fmla="*/ 305088 h 1547954"/>
                <a:gd name="connsiteX1060" fmla="*/ 1319064 w 4287928"/>
                <a:gd name="connsiteY1060" fmla="*/ 305535 h 1547954"/>
                <a:gd name="connsiteX1061" fmla="*/ 1318169 w 4287928"/>
                <a:gd name="connsiteY1061" fmla="*/ 307473 h 1547954"/>
                <a:gd name="connsiteX1062" fmla="*/ 1317424 w 4287928"/>
                <a:gd name="connsiteY1062" fmla="*/ 310008 h 1547954"/>
                <a:gd name="connsiteX1063" fmla="*/ 1319661 w 4287928"/>
                <a:gd name="connsiteY1063" fmla="*/ 311798 h 1547954"/>
                <a:gd name="connsiteX1064" fmla="*/ 1327116 w 4287928"/>
                <a:gd name="connsiteY1064" fmla="*/ 309561 h 1547954"/>
                <a:gd name="connsiteX1065" fmla="*/ 1333379 w 4287928"/>
                <a:gd name="connsiteY1065" fmla="*/ 310754 h 1547954"/>
                <a:gd name="connsiteX1066" fmla="*/ 1336660 w 4287928"/>
                <a:gd name="connsiteY1066" fmla="*/ 313140 h 1547954"/>
                <a:gd name="connsiteX1067" fmla="*/ 1339046 w 4287928"/>
                <a:gd name="connsiteY1067" fmla="*/ 317911 h 1547954"/>
                <a:gd name="connsiteX1068" fmla="*/ 1337853 w 4287928"/>
                <a:gd name="connsiteY1068" fmla="*/ 320297 h 1547954"/>
                <a:gd name="connsiteX1069" fmla="*/ 1327116 w 4287928"/>
                <a:gd name="connsiteY1069" fmla="*/ 323876 h 1547954"/>
                <a:gd name="connsiteX1070" fmla="*/ 1321152 w 4287928"/>
                <a:gd name="connsiteY1070" fmla="*/ 323578 h 1547954"/>
                <a:gd name="connsiteX1071" fmla="*/ 1308179 w 4287928"/>
                <a:gd name="connsiteY1071" fmla="*/ 315227 h 1547954"/>
                <a:gd name="connsiteX1072" fmla="*/ 1303258 w 4287928"/>
                <a:gd name="connsiteY1072" fmla="*/ 313736 h 1547954"/>
                <a:gd name="connsiteX1073" fmla="*/ 1291478 w 4287928"/>
                <a:gd name="connsiteY1073" fmla="*/ 315227 h 1547954"/>
                <a:gd name="connsiteX1074" fmla="*/ 1283575 w 4287928"/>
                <a:gd name="connsiteY1074" fmla="*/ 319253 h 1547954"/>
                <a:gd name="connsiteX1075" fmla="*/ 1281189 w 4287928"/>
                <a:gd name="connsiteY1075" fmla="*/ 320148 h 1547954"/>
                <a:gd name="connsiteX1076" fmla="*/ 1282979 w 4287928"/>
                <a:gd name="connsiteY1076" fmla="*/ 324323 h 1547954"/>
                <a:gd name="connsiteX1077" fmla="*/ 1285961 w 4287928"/>
                <a:gd name="connsiteY1077" fmla="*/ 331779 h 1547954"/>
                <a:gd name="connsiteX1078" fmla="*/ 1288496 w 4287928"/>
                <a:gd name="connsiteY1078" fmla="*/ 336252 h 1547954"/>
                <a:gd name="connsiteX1079" fmla="*/ 1291776 w 4287928"/>
                <a:gd name="connsiteY1079" fmla="*/ 338340 h 1547954"/>
                <a:gd name="connsiteX1080" fmla="*/ 1303258 w 4287928"/>
                <a:gd name="connsiteY1080" fmla="*/ 343708 h 1547954"/>
                <a:gd name="connsiteX1081" fmla="*/ 1309670 w 4287928"/>
                <a:gd name="connsiteY1081" fmla="*/ 345647 h 1547954"/>
                <a:gd name="connsiteX1082" fmla="*/ 1319363 w 4287928"/>
                <a:gd name="connsiteY1082" fmla="*/ 350567 h 1547954"/>
                <a:gd name="connsiteX1083" fmla="*/ 1325178 w 4287928"/>
                <a:gd name="connsiteY1083" fmla="*/ 351164 h 1547954"/>
                <a:gd name="connsiteX1084" fmla="*/ 1330546 w 4287928"/>
                <a:gd name="connsiteY1084" fmla="*/ 349971 h 1547954"/>
                <a:gd name="connsiteX1085" fmla="*/ 1338598 w 4287928"/>
                <a:gd name="connsiteY1085" fmla="*/ 352953 h 1547954"/>
                <a:gd name="connsiteX1086" fmla="*/ 1343072 w 4287928"/>
                <a:gd name="connsiteY1086" fmla="*/ 361900 h 1547954"/>
                <a:gd name="connsiteX1087" fmla="*/ 1345905 w 4287928"/>
                <a:gd name="connsiteY1087" fmla="*/ 365031 h 1547954"/>
                <a:gd name="connsiteX1088" fmla="*/ 1348440 w 4287928"/>
                <a:gd name="connsiteY1088" fmla="*/ 366672 h 1547954"/>
                <a:gd name="connsiteX1089" fmla="*/ 1352019 w 4287928"/>
                <a:gd name="connsiteY1089" fmla="*/ 367566 h 1547954"/>
                <a:gd name="connsiteX1090" fmla="*/ 1354106 w 4287928"/>
                <a:gd name="connsiteY1090" fmla="*/ 367716 h 1547954"/>
                <a:gd name="connsiteX1091" fmla="*/ 1356343 w 4287928"/>
                <a:gd name="connsiteY1091" fmla="*/ 366523 h 1547954"/>
                <a:gd name="connsiteX1092" fmla="*/ 1361413 w 4287928"/>
                <a:gd name="connsiteY1092" fmla="*/ 366224 h 1547954"/>
                <a:gd name="connsiteX1093" fmla="*/ 1359623 w 4287928"/>
                <a:gd name="connsiteY1093" fmla="*/ 368908 h 1547954"/>
                <a:gd name="connsiteX1094" fmla="*/ 1357685 w 4287928"/>
                <a:gd name="connsiteY1094" fmla="*/ 369654 h 1547954"/>
                <a:gd name="connsiteX1095" fmla="*/ 1346800 w 4287928"/>
                <a:gd name="connsiteY1095" fmla="*/ 370847 h 1547954"/>
                <a:gd name="connsiteX1096" fmla="*/ 1341431 w 4287928"/>
                <a:gd name="connsiteY1096" fmla="*/ 369803 h 1547954"/>
                <a:gd name="connsiteX1097" fmla="*/ 1334721 w 4287928"/>
                <a:gd name="connsiteY1097" fmla="*/ 366970 h 1547954"/>
                <a:gd name="connsiteX1098" fmla="*/ 1322196 w 4287928"/>
                <a:gd name="connsiteY1098" fmla="*/ 357874 h 1547954"/>
                <a:gd name="connsiteX1099" fmla="*/ 1306539 w 4287928"/>
                <a:gd name="connsiteY1099" fmla="*/ 357278 h 1547954"/>
                <a:gd name="connsiteX1100" fmla="*/ 1304749 w 4287928"/>
                <a:gd name="connsiteY1100" fmla="*/ 359962 h 1547954"/>
                <a:gd name="connsiteX1101" fmla="*/ 1299829 w 4287928"/>
                <a:gd name="connsiteY1101" fmla="*/ 356234 h 1547954"/>
                <a:gd name="connsiteX1102" fmla="*/ 1283277 w 4287928"/>
                <a:gd name="connsiteY1102" fmla="*/ 355339 h 1547954"/>
                <a:gd name="connsiteX1103" fmla="*/ 1273286 w 4287928"/>
                <a:gd name="connsiteY1103" fmla="*/ 352953 h 1547954"/>
                <a:gd name="connsiteX1104" fmla="*/ 1262699 w 4287928"/>
                <a:gd name="connsiteY1104" fmla="*/ 349076 h 1547954"/>
                <a:gd name="connsiteX1105" fmla="*/ 1261804 w 4287928"/>
                <a:gd name="connsiteY1105" fmla="*/ 347287 h 1547954"/>
                <a:gd name="connsiteX1106" fmla="*/ 1261357 w 4287928"/>
                <a:gd name="connsiteY1106" fmla="*/ 344603 h 1547954"/>
                <a:gd name="connsiteX1107" fmla="*/ 1264936 w 4287928"/>
                <a:gd name="connsiteY1107" fmla="*/ 341322 h 1547954"/>
                <a:gd name="connsiteX1108" fmla="*/ 1266278 w 4287928"/>
                <a:gd name="connsiteY1108" fmla="*/ 339384 h 1547954"/>
                <a:gd name="connsiteX1109" fmla="*/ 1267173 w 4287928"/>
                <a:gd name="connsiteY1109" fmla="*/ 333121 h 1547954"/>
                <a:gd name="connsiteX1110" fmla="*/ 1260462 w 4287928"/>
                <a:gd name="connsiteY1110" fmla="*/ 325069 h 1547954"/>
                <a:gd name="connsiteX1111" fmla="*/ 1261208 w 4287928"/>
                <a:gd name="connsiteY1111" fmla="*/ 317613 h 1547954"/>
                <a:gd name="connsiteX1112" fmla="*/ 1264339 w 4287928"/>
                <a:gd name="connsiteY1112" fmla="*/ 316420 h 1547954"/>
                <a:gd name="connsiteX1113" fmla="*/ 1268515 w 4287928"/>
                <a:gd name="connsiteY1113" fmla="*/ 306728 h 1547954"/>
                <a:gd name="connsiteX1114" fmla="*/ 1270900 w 4287928"/>
                <a:gd name="connsiteY1114" fmla="*/ 303447 h 1547954"/>
                <a:gd name="connsiteX1115" fmla="*/ 1272242 w 4287928"/>
                <a:gd name="connsiteY1115" fmla="*/ 302404 h 1547954"/>
                <a:gd name="connsiteX1116" fmla="*/ 1273584 w 4287928"/>
                <a:gd name="connsiteY1116" fmla="*/ 300167 h 1547954"/>
                <a:gd name="connsiteX1117" fmla="*/ 1272242 w 4287928"/>
                <a:gd name="connsiteY1117" fmla="*/ 297483 h 1547954"/>
                <a:gd name="connsiteX1118" fmla="*/ 1270900 w 4287928"/>
                <a:gd name="connsiteY1118" fmla="*/ 295693 h 1547954"/>
                <a:gd name="connsiteX1119" fmla="*/ 1269558 w 4287928"/>
                <a:gd name="connsiteY1119" fmla="*/ 291816 h 1547954"/>
                <a:gd name="connsiteX1120" fmla="*/ 1269857 w 4287928"/>
                <a:gd name="connsiteY1120" fmla="*/ 288983 h 1547954"/>
                <a:gd name="connsiteX1121" fmla="*/ 1269857 w 4287928"/>
                <a:gd name="connsiteY1121" fmla="*/ 285405 h 1547954"/>
                <a:gd name="connsiteX1122" fmla="*/ 1266427 w 4287928"/>
                <a:gd name="connsiteY1122" fmla="*/ 280036 h 1547954"/>
                <a:gd name="connsiteX1123" fmla="*/ 1263743 w 4287928"/>
                <a:gd name="connsiteY1123" fmla="*/ 274221 h 1547954"/>
                <a:gd name="connsiteX1124" fmla="*/ 1258076 w 4287928"/>
                <a:gd name="connsiteY1124" fmla="*/ 271239 h 1547954"/>
                <a:gd name="connsiteX1125" fmla="*/ 1252410 w 4287928"/>
                <a:gd name="connsiteY1125" fmla="*/ 271090 h 1547954"/>
                <a:gd name="connsiteX1126" fmla="*/ 1250472 w 4287928"/>
                <a:gd name="connsiteY1126" fmla="*/ 271984 h 1547954"/>
                <a:gd name="connsiteX1127" fmla="*/ 1248384 w 4287928"/>
                <a:gd name="connsiteY1127" fmla="*/ 273326 h 1547954"/>
                <a:gd name="connsiteX1128" fmla="*/ 1251217 w 4287928"/>
                <a:gd name="connsiteY1128" fmla="*/ 278694 h 1547954"/>
                <a:gd name="connsiteX1129" fmla="*/ 1254200 w 4287928"/>
                <a:gd name="connsiteY1129" fmla="*/ 283466 h 1547954"/>
                <a:gd name="connsiteX1130" fmla="*/ 1255542 w 4287928"/>
                <a:gd name="connsiteY1130" fmla="*/ 287045 h 1547954"/>
                <a:gd name="connsiteX1131" fmla="*/ 1256586 w 4287928"/>
                <a:gd name="connsiteY1131" fmla="*/ 293755 h 1547954"/>
                <a:gd name="connsiteX1132" fmla="*/ 1256436 w 4287928"/>
                <a:gd name="connsiteY1132" fmla="*/ 301956 h 1547954"/>
                <a:gd name="connsiteX1133" fmla="*/ 1255392 w 4287928"/>
                <a:gd name="connsiteY1133" fmla="*/ 305237 h 1547954"/>
                <a:gd name="connsiteX1134" fmla="*/ 1253752 w 4287928"/>
                <a:gd name="connsiteY1134" fmla="*/ 308070 h 1547954"/>
                <a:gd name="connsiteX1135" fmla="*/ 1248831 w 4287928"/>
                <a:gd name="connsiteY1135" fmla="*/ 311500 h 1547954"/>
                <a:gd name="connsiteX1136" fmla="*/ 1240481 w 4287928"/>
                <a:gd name="connsiteY1136" fmla="*/ 315675 h 1547954"/>
                <a:gd name="connsiteX1137" fmla="*/ 1235859 w 4287928"/>
                <a:gd name="connsiteY1137" fmla="*/ 317613 h 1547954"/>
                <a:gd name="connsiteX1138" fmla="*/ 1226017 w 4287928"/>
                <a:gd name="connsiteY1138" fmla="*/ 319850 h 1547954"/>
                <a:gd name="connsiteX1139" fmla="*/ 1219009 w 4287928"/>
                <a:gd name="connsiteY1139" fmla="*/ 323429 h 1547954"/>
                <a:gd name="connsiteX1140" fmla="*/ 1203650 w 4287928"/>
                <a:gd name="connsiteY1140" fmla="*/ 343857 h 1547954"/>
                <a:gd name="connsiteX1141" fmla="*/ 1205290 w 4287928"/>
                <a:gd name="connsiteY1141" fmla="*/ 346840 h 1547954"/>
                <a:gd name="connsiteX1142" fmla="*/ 1210956 w 4287928"/>
                <a:gd name="connsiteY1142" fmla="*/ 350269 h 1547954"/>
                <a:gd name="connsiteX1143" fmla="*/ 1214684 w 4287928"/>
                <a:gd name="connsiteY1143" fmla="*/ 353102 h 1547954"/>
                <a:gd name="connsiteX1144" fmla="*/ 1216474 w 4287928"/>
                <a:gd name="connsiteY1144" fmla="*/ 355488 h 1547954"/>
                <a:gd name="connsiteX1145" fmla="*/ 1220649 w 4287928"/>
                <a:gd name="connsiteY1145" fmla="*/ 362944 h 1547954"/>
                <a:gd name="connsiteX1146" fmla="*/ 1235859 w 4287928"/>
                <a:gd name="connsiteY1146" fmla="*/ 383671 h 1547954"/>
                <a:gd name="connsiteX1147" fmla="*/ 1236753 w 4287928"/>
                <a:gd name="connsiteY1147" fmla="*/ 387399 h 1547954"/>
                <a:gd name="connsiteX1148" fmla="*/ 1233175 w 4287928"/>
                <a:gd name="connsiteY1148" fmla="*/ 394109 h 1547954"/>
                <a:gd name="connsiteX1149" fmla="*/ 1226017 w 4287928"/>
                <a:gd name="connsiteY1149" fmla="*/ 402608 h 1547954"/>
                <a:gd name="connsiteX1150" fmla="*/ 1223184 w 4287928"/>
                <a:gd name="connsiteY1150" fmla="*/ 407529 h 1547954"/>
                <a:gd name="connsiteX1151" fmla="*/ 1216623 w 4287928"/>
                <a:gd name="connsiteY1151" fmla="*/ 425870 h 1547954"/>
                <a:gd name="connsiteX1152" fmla="*/ 1216175 w 4287928"/>
                <a:gd name="connsiteY1152" fmla="*/ 430493 h 1547954"/>
                <a:gd name="connsiteX1153" fmla="*/ 1218860 w 4287928"/>
                <a:gd name="connsiteY1153" fmla="*/ 434966 h 1547954"/>
                <a:gd name="connsiteX1154" fmla="*/ 1223333 w 4287928"/>
                <a:gd name="connsiteY1154" fmla="*/ 440483 h 1547954"/>
                <a:gd name="connsiteX1155" fmla="*/ 1224824 w 4287928"/>
                <a:gd name="connsiteY1155" fmla="*/ 444658 h 1547954"/>
                <a:gd name="connsiteX1156" fmla="*/ 1221842 w 4287928"/>
                <a:gd name="connsiteY1156" fmla="*/ 455246 h 1547954"/>
                <a:gd name="connsiteX1157" fmla="*/ 1223333 w 4287928"/>
                <a:gd name="connsiteY1157" fmla="*/ 457930 h 1547954"/>
                <a:gd name="connsiteX1158" fmla="*/ 1227061 w 4287928"/>
                <a:gd name="connsiteY1158" fmla="*/ 459421 h 1547954"/>
                <a:gd name="connsiteX1159" fmla="*/ 1237200 w 4287928"/>
                <a:gd name="connsiteY1159" fmla="*/ 457930 h 1547954"/>
                <a:gd name="connsiteX1160" fmla="*/ 1249130 w 4287928"/>
                <a:gd name="connsiteY1160" fmla="*/ 460465 h 1547954"/>
                <a:gd name="connsiteX1161" fmla="*/ 1255392 w 4287928"/>
                <a:gd name="connsiteY1161" fmla="*/ 459272 h 1547954"/>
                <a:gd name="connsiteX1162" fmla="*/ 1265085 w 4287928"/>
                <a:gd name="connsiteY1162" fmla="*/ 453307 h 1547954"/>
                <a:gd name="connsiteX1163" fmla="*/ 1268813 w 4287928"/>
                <a:gd name="connsiteY1163" fmla="*/ 452711 h 1547954"/>
                <a:gd name="connsiteX1164" fmla="*/ 1280295 w 4287928"/>
                <a:gd name="connsiteY1164" fmla="*/ 453456 h 1547954"/>
                <a:gd name="connsiteX1165" fmla="*/ 1297293 w 4287928"/>
                <a:gd name="connsiteY1165" fmla="*/ 459272 h 1547954"/>
                <a:gd name="connsiteX1166" fmla="*/ 1315336 w 4287928"/>
                <a:gd name="connsiteY1166" fmla="*/ 466876 h 1547954"/>
                <a:gd name="connsiteX1167" fmla="*/ 1318915 w 4287928"/>
                <a:gd name="connsiteY1167" fmla="*/ 469411 h 1547954"/>
                <a:gd name="connsiteX1168" fmla="*/ 1323836 w 4287928"/>
                <a:gd name="connsiteY1168" fmla="*/ 469561 h 1547954"/>
                <a:gd name="connsiteX1169" fmla="*/ 1327266 w 4287928"/>
                <a:gd name="connsiteY1169" fmla="*/ 482683 h 1547954"/>
                <a:gd name="connsiteX1170" fmla="*/ 1330546 w 4287928"/>
                <a:gd name="connsiteY1170" fmla="*/ 489691 h 1547954"/>
                <a:gd name="connsiteX1171" fmla="*/ 1331888 w 4287928"/>
                <a:gd name="connsiteY1171" fmla="*/ 494761 h 1547954"/>
                <a:gd name="connsiteX1172" fmla="*/ 1332783 w 4287928"/>
                <a:gd name="connsiteY1172" fmla="*/ 500427 h 1547954"/>
                <a:gd name="connsiteX1173" fmla="*/ 1329502 w 4287928"/>
                <a:gd name="connsiteY1173" fmla="*/ 501471 h 1547954"/>
                <a:gd name="connsiteX1174" fmla="*/ 1326520 w 4287928"/>
                <a:gd name="connsiteY1174" fmla="*/ 502067 h 1547954"/>
                <a:gd name="connsiteX1175" fmla="*/ 1324134 w 4287928"/>
                <a:gd name="connsiteY1175" fmla="*/ 503708 h 1547954"/>
                <a:gd name="connsiteX1176" fmla="*/ 1320705 w 4287928"/>
                <a:gd name="connsiteY1176" fmla="*/ 512356 h 1547954"/>
                <a:gd name="connsiteX1177" fmla="*/ 1320257 w 4287928"/>
                <a:gd name="connsiteY1177" fmla="*/ 516979 h 1547954"/>
                <a:gd name="connsiteX1178" fmla="*/ 1322047 w 4287928"/>
                <a:gd name="connsiteY1178" fmla="*/ 524435 h 1547954"/>
                <a:gd name="connsiteX1179" fmla="*/ 1337256 w 4287928"/>
                <a:gd name="connsiteY1179" fmla="*/ 527864 h 1547954"/>
                <a:gd name="connsiteX1180" fmla="*/ 1347694 w 4287928"/>
                <a:gd name="connsiteY1180" fmla="*/ 529654 h 1547954"/>
                <a:gd name="connsiteX1181" fmla="*/ 1355001 w 4287928"/>
                <a:gd name="connsiteY1181" fmla="*/ 530101 h 1547954"/>
                <a:gd name="connsiteX1182" fmla="*/ 1356343 w 4287928"/>
                <a:gd name="connsiteY1182" fmla="*/ 530846 h 1547954"/>
                <a:gd name="connsiteX1183" fmla="*/ 1357238 w 4287928"/>
                <a:gd name="connsiteY1183" fmla="*/ 532039 h 1547954"/>
                <a:gd name="connsiteX1184" fmla="*/ 1348440 w 4287928"/>
                <a:gd name="connsiteY1184" fmla="*/ 532487 h 1547954"/>
                <a:gd name="connsiteX1185" fmla="*/ 1332633 w 4287928"/>
                <a:gd name="connsiteY1185" fmla="*/ 533381 h 1547954"/>
                <a:gd name="connsiteX1186" fmla="*/ 1326968 w 4287928"/>
                <a:gd name="connsiteY1186" fmla="*/ 532934 h 1547954"/>
                <a:gd name="connsiteX1187" fmla="*/ 1324432 w 4287928"/>
                <a:gd name="connsiteY1187" fmla="*/ 532039 h 1547954"/>
                <a:gd name="connsiteX1188" fmla="*/ 1321897 w 4287928"/>
                <a:gd name="connsiteY1188" fmla="*/ 529504 h 1547954"/>
                <a:gd name="connsiteX1189" fmla="*/ 1316977 w 4287928"/>
                <a:gd name="connsiteY1189" fmla="*/ 526820 h 1547954"/>
                <a:gd name="connsiteX1190" fmla="*/ 1315187 w 4287928"/>
                <a:gd name="connsiteY1190" fmla="*/ 525180 h 1547954"/>
                <a:gd name="connsiteX1191" fmla="*/ 1311161 w 4287928"/>
                <a:gd name="connsiteY1191" fmla="*/ 523093 h 1547954"/>
                <a:gd name="connsiteX1192" fmla="*/ 1313249 w 4287928"/>
                <a:gd name="connsiteY1192" fmla="*/ 515488 h 1547954"/>
                <a:gd name="connsiteX1193" fmla="*/ 1313547 w 4287928"/>
                <a:gd name="connsiteY1193" fmla="*/ 497743 h 1547954"/>
                <a:gd name="connsiteX1194" fmla="*/ 1312951 w 4287928"/>
                <a:gd name="connsiteY1194" fmla="*/ 490287 h 1547954"/>
                <a:gd name="connsiteX1195" fmla="*/ 1309521 w 4287928"/>
                <a:gd name="connsiteY1195" fmla="*/ 484323 h 1547954"/>
                <a:gd name="connsiteX1196" fmla="*/ 1299679 w 4287928"/>
                <a:gd name="connsiteY1196" fmla="*/ 475674 h 1547954"/>
                <a:gd name="connsiteX1197" fmla="*/ 1296250 w 4287928"/>
                <a:gd name="connsiteY1197" fmla="*/ 469859 h 1547954"/>
                <a:gd name="connsiteX1198" fmla="*/ 1292373 w 4287928"/>
                <a:gd name="connsiteY1198" fmla="*/ 465982 h 1547954"/>
                <a:gd name="connsiteX1199" fmla="*/ 1288645 w 4287928"/>
                <a:gd name="connsiteY1199" fmla="*/ 465236 h 1547954"/>
                <a:gd name="connsiteX1200" fmla="*/ 1283128 w 4287928"/>
                <a:gd name="connsiteY1200" fmla="*/ 466131 h 1547954"/>
                <a:gd name="connsiteX1201" fmla="*/ 1269558 w 4287928"/>
                <a:gd name="connsiteY1201" fmla="*/ 469710 h 1547954"/>
                <a:gd name="connsiteX1202" fmla="*/ 1257331 w 4287928"/>
                <a:gd name="connsiteY1202" fmla="*/ 471499 h 1547954"/>
                <a:gd name="connsiteX1203" fmla="*/ 1242867 w 4287928"/>
                <a:gd name="connsiteY1203" fmla="*/ 476867 h 1547954"/>
                <a:gd name="connsiteX1204" fmla="*/ 1240332 w 4287928"/>
                <a:gd name="connsiteY1204" fmla="*/ 481341 h 1547954"/>
                <a:gd name="connsiteX1205" fmla="*/ 1237946 w 4287928"/>
                <a:gd name="connsiteY1205" fmla="*/ 492673 h 1547954"/>
                <a:gd name="connsiteX1206" fmla="*/ 1241078 w 4287928"/>
                <a:gd name="connsiteY1206" fmla="*/ 498340 h 1547954"/>
                <a:gd name="connsiteX1207" fmla="*/ 1244358 w 4287928"/>
                <a:gd name="connsiteY1207" fmla="*/ 502366 h 1547954"/>
                <a:gd name="connsiteX1208" fmla="*/ 1247191 w 4287928"/>
                <a:gd name="connsiteY1208" fmla="*/ 509225 h 1547954"/>
                <a:gd name="connsiteX1209" fmla="*/ 1248086 w 4287928"/>
                <a:gd name="connsiteY1209" fmla="*/ 513400 h 1547954"/>
                <a:gd name="connsiteX1210" fmla="*/ 1248384 w 4287928"/>
                <a:gd name="connsiteY1210" fmla="*/ 517575 h 1547954"/>
                <a:gd name="connsiteX1211" fmla="*/ 1247937 w 4287928"/>
                <a:gd name="connsiteY1211" fmla="*/ 523689 h 1547954"/>
                <a:gd name="connsiteX1212" fmla="*/ 1245402 w 4287928"/>
                <a:gd name="connsiteY1212" fmla="*/ 527119 h 1547954"/>
                <a:gd name="connsiteX1213" fmla="*/ 1229596 w 4287928"/>
                <a:gd name="connsiteY1213" fmla="*/ 540241 h 1547954"/>
                <a:gd name="connsiteX1214" fmla="*/ 1227359 w 4287928"/>
                <a:gd name="connsiteY1214" fmla="*/ 544267 h 1547954"/>
                <a:gd name="connsiteX1215" fmla="*/ 1224675 w 4287928"/>
                <a:gd name="connsiteY1215" fmla="*/ 555599 h 1547954"/>
                <a:gd name="connsiteX1216" fmla="*/ 1222140 w 4287928"/>
                <a:gd name="connsiteY1216" fmla="*/ 559775 h 1547954"/>
                <a:gd name="connsiteX1217" fmla="*/ 1214833 w 4287928"/>
                <a:gd name="connsiteY1217" fmla="*/ 565888 h 1547954"/>
                <a:gd name="connsiteX1218" fmla="*/ 1210360 w 4287928"/>
                <a:gd name="connsiteY1218" fmla="*/ 568423 h 1547954"/>
                <a:gd name="connsiteX1219" fmla="*/ 1186054 w 4287928"/>
                <a:gd name="connsiteY1219" fmla="*/ 579756 h 1547954"/>
                <a:gd name="connsiteX1220" fmla="*/ 1185160 w 4287928"/>
                <a:gd name="connsiteY1220" fmla="*/ 582291 h 1547954"/>
                <a:gd name="connsiteX1221" fmla="*/ 1183519 w 4287928"/>
                <a:gd name="connsiteY1221" fmla="*/ 590343 h 1547954"/>
                <a:gd name="connsiteX1222" fmla="*/ 1176809 w 4287928"/>
                <a:gd name="connsiteY1222" fmla="*/ 593922 h 1547954"/>
                <a:gd name="connsiteX1223" fmla="*/ 1172783 w 4287928"/>
                <a:gd name="connsiteY1223" fmla="*/ 594220 h 1547954"/>
                <a:gd name="connsiteX1224" fmla="*/ 1163538 w 4287928"/>
                <a:gd name="connsiteY1224" fmla="*/ 590194 h 1547954"/>
                <a:gd name="connsiteX1225" fmla="*/ 1158170 w 4287928"/>
                <a:gd name="connsiteY1225" fmla="*/ 589001 h 1547954"/>
                <a:gd name="connsiteX1226" fmla="*/ 1152504 w 4287928"/>
                <a:gd name="connsiteY1226" fmla="*/ 588703 h 1547954"/>
                <a:gd name="connsiteX1227" fmla="*/ 1131329 w 4287928"/>
                <a:gd name="connsiteY1227" fmla="*/ 589747 h 1547954"/>
                <a:gd name="connsiteX1228" fmla="*/ 1121936 w 4287928"/>
                <a:gd name="connsiteY1228" fmla="*/ 587063 h 1547954"/>
                <a:gd name="connsiteX1229" fmla="*/ 1114480 w 4287928"/>
                <a:gd name="connsiteY1229" fmla="*/ 583335 h 1547954"/>
                <a:gd name="connsiteX1230" fmla="*/ 1106875 w 4287928"/>
                <a:gd name="connsiteY1230" fmla="*/ 582142 h 1547954"/>
                <a:gd name="connsiteX1231" fmla="*/ 1101208 w 4287928"/>
                <a:gd name="connsiteY1231" fmla="*/ 579010 h 1547954"/>
                <a:gd name="connsiteX1232" fmla="*/ 1099866 w 4287928"/>
                <a:gd name="connsiteY1232" fmla="*/ 576177 h 1547954"/>
                <a:gd name="connsiteX1233" fmla="*/ 1098524 w 4287928"/>
                <a:gd name="connsiteY1233" fmla="*/ 572300 h 1547954"/>
                <a:gd name="connsiteX1234" fmla="*/ 1097481 w 4287928"/>
                <a:gd name="connsiteY1234" fmla="*/ 570362 h 1547954"/>
                <a:gd name="connsiteX1235" fmla="*/ 1096437 w 4287928"/>
                <a:gd name="connsiteY1235" fmla="*/ 569318 h 1547954"/>
                <a:gd name="connsiteX1236" fmla="*/ 1098226 w 4287928"/>
                <a:gd name="connsiteY1236" fmla="*/ 567976 h 1547954"/>
                <a:gd name="connsiteX1237" fmla="*/ 1101805 w 4287928"/>
                <a:gd name="connsiteY1237" fmla="*/ 567379 h 1547954"/>
                <a:gd name="connsiteX1238" fmla="*/ 1115523 w 4287928"/>
                <a:gd name="connsiteY1238" fmla="*/ 568125 h 1547954"/>
                <a:gd name="connsiteX1239" fmla="*/ 1119102 w 4287928"/>
                <a:gd name="connsiteY1239" fmla="*/ 566634 h 1547954"/>
                <a:gd name="connsiteX1240" fmla="*/ 1121040 w 4287928"/>
                <a:gd name="connsiteY1240" fmla="*/ 567379 h 1547954"/>
                <a:gd name="connsiteX1241" fmla="*/ 1124918 w 4287928"/>
                <a:gd name="connsiteY1241" fmla="*/ 570809 h 1547954"/>
                <a:gd name="connsiteX1242" fmla="*/ 1129839 w 4287928"/>
                <a:gd name="connsiteY1242" fmla="*/ 574090 h 1547954"/>
                <a:gd name="connsiteX1243" fmla="*/ 1134014 w 4287928"/>
                <a:gd name="connsiteY1243" fmla="*/ 573493 h 1547954"/>
                <a:gd name="connsiteX1244" fmla="*/ 1137592 w 4287928"/>
                <a:gd name="connsiteY1244" fmla="*/ 570958 h 1547954"/>
                <a:gd name="connsiteX1245" fmla="*/ 1138934 w 4287928"/>
                <a:gd name="connsiteY1245" fmla="*/ 570809 h 1547954"/>
                <a:gd name="connsiteX1246" fmla="*/ 1140575 w 4287928"/>
                <a:gd name="connsiteY1246" fmla="*/ 571256 h 1547954"/>
                <a:gd name="connsiteX1247" fmla="*/ 1137294 w 4287928"/>
                <a:gd name="connsiteY1247" fmla="*/ 573344 h 1547954"/>
                <a:gd name="connsiteX1248" fmla="*/ 1134014 w 4287928"/>
                <a:gd name="connsiteY1248" fmla="*/ 574835 h 1547954"/>
                <a:gd name="connsiteX1249" fmla="*/ 1133119 w 4287928"/>
                <a:gd name="connsiteY1249" fmla="*/ 575730 h 1547954"/>
                <a:gd name="connsiteX1250" fmla="*/ 1132523 w 4287928"/>
                <a:gd name="connsiteY1250" fmla="*/ 577817 h 1547954"/>
                <a:gd name="connsiteX1251" fmla="*/ 1137145 w 4287928"/>
                <a:gd name="connsiteY1251" fmla="*/ 580352 h 1547954"/>
                <a:gd name="connsiteX1252" fmla="*/ 1141469 w 4287928"/>
                <a:gd name="connsiteY1252" fmla="*/ 581694 h 1547954"/>
                <a:gd name="connsiteX1253" fmla="*/ 1147135 w 4287928"/>
                <a:gd name="connsiteY1253" fmla="*/ 580352 h 1547954"/>
                <a:gd name="connsiteX1254" fmla="*/ 1150416 w 4287928"/>
                <a:gd name="connsiteY1254" fmla="*/ 577817 h 1547954"/>
                <a:gd name="connsiteX1255" fmla="*/ 1157723 w 4287928"/>
                <a:gd name="connsiteY1255" fmla="*/ 573940 h 1547954"/>
                <a:gd name="connsiteX1256" fmla="*/ 1162942 w 4287928"/>
                <a:gd name="connsiteY1256" fmla="*/ 574090 h 1547954"/>
                <a:gd name="connsiteX1257" fmla="*/ 1163240 w 4287928"/>
                <a:gd name="connsiteY1257" fmla="*/ 570660 h 1547954"/>
                <a:gd name="connsiteX1258" fmla="*/ 1160556 w 4287928"/>
                <a:gd name="connsiteY1258" fmla="*/ 565143 h 1547954"/>
                <a:gd name="connsiteX1259" fmla="*/ 1158319 w 4287928"/>
                <a:gd name="connsiteY1259" fmla="*/ 561266 h 1547954"/>
                <a:gd name="connsiteX1260" fmla="*/ 1166371 w 4287928"/>
                <a:gd name="connsiteY1260" fmla="*/ 562310 h 1547954"/>
                <a:gd name="connsiteX1261" fmla="*/ 1170994 w 4287928"/>
                <a:gd name="connsiteY1261" fmla="*/ 559178 h 1547954"/>
                <a:gd name="connsiteX1262" fmla="*/ 1190677 w 4287928"/>
                <a:gd name="connsiteY1262" fmla="*/ 532189 h 1547954"/>
                <a:gd name="connsiteX1263" fmla="*/ 1200071 w 4287928"/>
                <a:gd name="connsiteY1263" fmla="*/ 526969 h 1547954"/>
                <a:gd name="connsiteX1264" fmla="*/ 1203053 w 4287928"/>
                <a:gd name="connsiteY1264" fmla="*/ 523689 h 1547954"/>
                <a:gd name="connsiteX1265" fmla="*/ 1205290 w 4287928"/>
                <a:gd name="connsiteY1265" fmla="*/ 519066 h 1547954"/>
                <a:gd name="connsiteX1266" fmla="*/ 1205886 w 4287928"/>
                <a:gd name="connsiteY1266" fmla="*/ 513997 h 1547954"/>
                <a:gd name="connsiteX1267" fmla="*/ 1204694 w 4287928"/>
                <a:gd name="connsiteY1267" fmla="*/ 508330 h 1547954"/>
                <a:gd name="connsiteX1268" fmla="*/ 1204992 w 4287928"/>
                <a:gd name="connsiteY1268" fmla="*/ 504006 h 1547954"/>
                <a:gd name="connsiteX1269" fmla="*/ 1208422 w 4287928"/>
                <a:gd name="connsiteY1269" fmla="*/ 498638 h 1547954"/>
                <a:gd name="connsiteX1270" fmla="*/ 1213641 w 4287928"/>
                <a:gd name="connsiteY1270" fmla="*/ 492226 h 1547954"/>
                <a:gd name="connsiteX1271" fmla="*/ 1216921 w 4287928"/>
                <a:gd name="connsiteY1271" fmla="*/ 489691 h 1547954"/>
                <a:gd name="connsiteX1272" fmla="*/ 1216474 w 4287928"/>
                <a:gd name="connsiteY1272" fmla="*/ 487305 h 1547954"/>
                <a:gd name="connsiteX1273" fmla="*/ 1215728 w 4287928"/>
                <a:gd name="connsiteY1273" fmla="*/ 485367 h 1547954"/>
                <a:gd name="connsiteX1274" fmla="*/ 1206334 w 4287928"/>
                <a:gd name="connsiteY1274" fmla="*/ 478955 h 1547954"/>
                <a:gd name="connsiteX1275" fmla="*/ 1196343 w 4287928"/>
                <a:gd name="connsiteY1275" fmla="*/ 473736 h 1547954"/>
                <a:gd name="connsiteX1276" fmla="*/ 1192914 w 4287928"/>
                <a:gd name="connsiteY1276" fmla="*/ 470903 h 1547954"/>
                <a:gd name="connsiteX1277" fmla="*/ 1190230 w 4287928"/>
                <a:gd name="connsiteY1277" fmla="*/ 466429 h 1547954"/>
                <a:gd name="connsiteX1278" fmla="*/ 1188888 w 4287928"/>
                <a:gd name="connsiteY1278" fmla="*/ 461061 h 1547954"/>
                <a:gd name="connsiteX1279" fmla="*/ 1188888 w 4287928"/>
                <a:gd name="connsiteY1279" fmla="*/ 457482 h 1547954"/>
                <a:gd name="connsiteX1280" fmla="*/ 1189782 w 4287928"/>
                <a:gd name="connsiteY1280" fmla="*/ 446597 h 1547954"/>
                <a:gd name="connsiteX1281" fmla="*/ 1191274 w 4287928"/>
                <a:gd name="connsiteY1281" fmla="*/ 441378 h 1547954"/>
                <a:gd name="connsiteX1282" fmla="*/ 1190826 w 4287928"/>
                <a:gd name="connsiteY1282" fmla="*/ 426317 h 1547954"/>
                <a:gd name="connsiteX1283" fmla="*/ 1189037 w 4287928"/>
                <a:gd name="connsiteY1283" fmla="*/ 407678 h 1547954"/>
                <a:gd name="connsiteX1284" fmla="*/ 1187396 w 4287928"/>
                <a:gd name="connsiteY1284" fmla="*/ 402608 h 1547954"/>
                <a:gd name="connsiteX1285" fmla="*/ 1189782 w 4287928"/>
                <a:gd name="connsiteY1285" fmla="*/ 399030 h 1547954"/>
                <a:gd name="connsiteX1286" fmla="*/ 1192168 w 4287928"/>
                <a:gd name="connsiteY1286" fmla="*/ 396196 h 1547954"/>
                <a:gd name="connsiteX1287" fmla="*/ 1193510 w 4287928"/>
                <a:gd name="connsiteY1287" fmla="*/ 393512 h 1547954"/>
                <a:gd name="connsiteX1288" fmla="*/ 1194256 w 4287928"/>
                <a:gd name="connsiteY1288" fmla="*/ 375320 h 1547954"/>
                <a:gd name="connsiteX1289" fmla="*/ 1193510 w 4287928"/>
                <a:gd name="connsiteY1289" fmla="*/ 368163 h 1547954"/>
                <a:gd name="connsiteX1290" fmla="*/ 1190379 w 4287928"/>
                <a:gd name="connsiteY1290" fmla="*/ 358769 h 1547954"/>
                <a:gd name="connsiteX1291" fmla="*/ 1177108 w 4287928"/>
                <a:gd name="connsiteY1291" fmla="*/ 350866 h 1547954"/>
                <a:gd name="connsiteX1292" fmla="*/ 1171590 w 4287928"/>
                <a:gd name="connsiteY1292" fmla="*/ 343261 h 1547954"/>
                <a:gd name="connsiteX1293" fmla="*/ 1172038 w 4287928"/>
                <a:gd name="connsiteY1293" fmla="*/ 340428 h 1547954"/>
                <a:gd name="connsiteX1294" fmla="*/ 1172783 w 4287928"/>
                <a:gd name="connsiteY1294" fmla="*/ 338638 h 1547954"/>
                <a:gd name="connsiteX1295" fmla="*/ 1178449 w 4287928"/>
                <a:gd name="connsiteY1295" fmla="*/ 335507 h 1547954"/>
                <a:gd name="connsiteX1296" fmla="*/ 1182327 w 4287928"/>
                <a:gd name="connsiteY1296" fmla="*/ 331033 h 1547954"/>
                <a:gd name="connsiteX1297" fmla="*/ 1184861 w 4287928"/>
                <a:gd name="connsiteY1297" fmla="*/ 324622 h 1547954"/>
                <a:gd name="connsiteX1298" fmla="*/ 1190080 w 4287928"/>
                <a:gd name="connsiteY1298" fmla="*/ 314780 h 1547954"/>
                <a:gd name="connsiteX1299" fmla="*/ 1191422 w 4287928"/>
                <a:gd name="connsiteY1299" fmla="*/ 311350 h 1547954"/>
                <a:gd name="connsiteX1300" fmla="*/ 1194852 w 4287928"/>
                <a:gd name="connsiteY1300" fmla="*/ 297781 h 1547954"/>
                <a:gd name="connsiteX1301" fmla="*/ 1195747 w 4287928"/>
                <a:gd name="connsiteY1301" fmla="*/ 290474 h 1547954"/>
                <a:gd name="connsiteX1302" fmla="*/ 1196343 w 4287928"/>
                <a:gd name="connsiteY1302" fmla="*/ 279589 h 1547954"/>
                <a:gd name="connsiteX1303" fmla="*/ 1191721 w 4287928"/>
                <a:gd name="connsiteY1303" fmla="*/ 276905 h 1547954"/>
                <a:gd name="connsiteX1304" fmla="*/ 1186800 w 4287928"/>
                <a:gd name="connsiteY1304" fmla="*/ 274519 h 1547954"/>
                <a:gd name="connsiteX1305" fmla="*/ 1177704 w 4287928"/>
                <a:gd name="connsiteY1305" fmla="*/ 272432 h 1547954"/>
                <a:gd name="connsiteX1306" fmla="*/ 1173230 w 4287928"/>
                <a:gd name="connsiteY1306" fmla="*/ 272879 h 1547954"/>
                <a:gd name="connsiteX1307" fmla="*/ 1165029 w 4287928"/>
                <a:gd name="connsiteY1307" fmla="*/ 268704 h 1547954"/>
                <a:gd name="connsiteX1308" fmla="*/ 1161898 w 4287928"/>
                <a:gd name="connsiteY1308" fmla="*/ 267958 h 1547954"/>
                <a:gd name="connsiteX1309" fmla="*/ 1139680 w 4287928"/>
                <a:gd name="connsiteY1309" fmla="*/ 269300 h 1547954"/>
                <a:gd name="connsiteX1310" fmla="*/ 1127005 w 4287928"/>
                <a:gd name="connsiteY1310" fmla="*/ 268704 h 1547954"/>
                <a:gd name="connsiteX1311" fmla="*/ 1119400 w 4287928"/>
                <a:gd name="connsiteY1311" fmla="*/ 269598 h 1547954"/>
                <a:gd name="connsiteX1312" fmla="*/ 1115523 w 4287928"/>
                <a:gd name="connsiteY1312" fmla="*/ 269598 h 1547954"/>
                <a:gd name="connsiteX1313" fmla="*/ 1112989 w 4287928"/>
                <a:gd name="connsiteY1313" fmla="*/ 268853 h 1547954"/>
                <a:gd name="connsiteX1314" fmla="*/ 1113436 w 4287928"/>
                <a:gd name="connsiteY1314" fmla="*/ 267063 h 1547954"/>
                <a:gd name="connsiteX1315" fmla="*/ 1114778 w 4287928"/>
                <a:gd name="connsiteY1315" fmla="*/ 265721 h 1547954"/>
                <a:gd name="connsiteX1316" fmla="*/ 1114331 w 4287928"/>
                <a:gd name="connsiteY1316" fmla="*/ 264678 h 1547954"/>
                <a:gd name="connsiteX1317" fmla="*/ 1112243 w 4287928"/>
                <a:gd name="connsiteY1317" fmla="*/ 264379 h 1547954"/>
                <a:gd name="connsiteX1318" fmla="*/ 1106428 w 4287928"/>
                <a:gd name="connsiteY1318" fmla="*/ 265871 h 1547954"/>
                <a:gd name="connsiteX1319" fmla="*/ 1097183 w 4287928"/>
                <a:gd name="connsiteY1319" fmla="*/ 280782 h 1547954"/>
                <a:gd name="connsiteX1320" fmla="*/ 1091665 w 4287928"/>
                <a:gd name="connsiteY1320" fmla="*/ 295246 h 1547954"/>
                <a:gd name="connsiteX1321" fmla="*/ 1085700 w 4287928"/>
                <a:gd name="connsiteY1321" fmla="*/ 314780 h 1547954"/>
                <a:gd name="connsiteX1322" fmla="*/ 1082122 w 4287928"/>
                <a:gd name="connsiteY1322" fmla="*/ 323130 h 1547954"/>
                <a:gd name="connsiteX1323" fmla="*/ 1076903 w 4287928"/>
                <a:gd name="connsiteY1323" fmla="*/ 331779 h 1547954"/>
                <a:gd name="connsiteX1324" fmla="*/ 1068702 w 4287928"/>
                <a:gd name="connsiteY1324" fmla="*/ 338638 h 1547954"/>
                <a:gd name="connsiteX1325" fmla="*/ 1057667 w 4287928"/>
                <a:gd name="connsiteY1325" fmla="*/ 345498 h 1547954"/>
                <a:gd name="connsiteX1326" fmla="*/ 1050659 w 4287928"/>
                <a:gd name="connsiteY1326" fmla="*/ 348778 h 1547954"/>
                <a:gd name="connsiteX1327" fmla="*/ 1041265 w 4287928"/>
                <a:gd name="connsiteY1327" fmla="*/ 352059 h 1547954"/>
                <a:gd name="connsiteX1328" fmla="*/ 1037388 w 4287928"/>
                <a:gd name="connsiteY1328" fmla="*/ 359365 h 1547954"/>
                <a:gd name="connsiteX1329" fmla="*/ 1033958 w 4287928"/>
                <a:gd name="connsiteY1329" fmla="*/ 362198 h 1547954"/>
                <a:gd name="connsiteX1330" fmla="*/ 1035300 w 4287928"/>
                <a:gd name="connsiteY1330" fmla="*/ 364286 h 1547954"/>
                <a:gd name="connsiteX1331" fmla="*/ 1039475 w 4287928"/>
                <a:gd name="connsiteY1331" fmla="*/ 363093 h 1547954"/>
                <a:gd name="connsiteX1332" fmla="*/ 1037089 w 4287928"/>
                <a:gd name="connsiteY1332" fmla="*/ 368312 h 1547954"/>
                <a:gd name="connsiteX1333" fmla="*/ 1034704 w 4287928"/>
                <a:gd name="connsiteY1333" fmla="*/ 371294 h 1547954"/>
                <a:gd name="connsiteX1334" fmla="*/ 1034852 w 4287928"/>
                <a:gd name="connsiteY1334" fmla="*/ 373084 h 1547954"/>
                <a:gd name="connsiteX1335" fmla="*/ 1035598 w 4287928"/>
                <a:gd name="connsiteY1335" fmla="*/ 375469 h 1547954"/>
                <a:gd name="connsiteX1336" fmla="*/ 1038730 w 4287928"/>
                <a:gd name="connsiteY1336" fmla="*/ 376513 h 1547954"/>
                <a:gd name="connsiteX1337" fmla="*/ 1047229 w 4287928"/>
                <a:gd name="connsiteY1337" fmla="*/ 374575 h 1547954"/>
                <a:gd name="connsiteX1338" fmla="*/ 1049018 w 4287928"/>
                <a:gd name="connsiteY1338" fmla="*/ 376513 h 1547954"/>
                <a:gd name="connsiteX1339" fmla="*/ 1050957 w 4287928"/>
                <a:gd name="connsiteY1339" fmla="*/ 379496 h 1547954"/>
                <a:gd name="connsiteX1340" fmla="*/ 1049913 w 4287928"/>
                <a:gd name="connsiteY1340" fmla="*/ 391425 h 1547954"/>
                <a:gd name="connsiteX1341" fmla="*/ 1047527 w 4287928"/>
                <a:gd name="connsiteY1341" fmla="*/ 401564 h 1547954"/>
                <a:gd name="connsiteX1342" fmla="*/ 1047229 w 4287928"/>
                <a:gd name="connsiteY1342" fmla="*/ 405292 h 1547954"/>
                <a:gd name="connsiteX1343" fmla="*/ 1048571 w 4287928"/>
                <a:gd name="connsiteY1343" fmla="*/ 407678 h 1547954"/>
                <a:gd name="connsiteX1344" fmla="*/ 1049764 w 4287928"/>
                <a:gd name="connsiteY1344" fmla="*/ 410810 h 1547954"/>
                <a:gd name="connsiteX1345" fmla="*/ 1047229 w 4287928"/>
                <a:gd name="connsiteY1345" fmla="*/ 414687 h 1547954"/>
                <a:gd name="connsiteX1346" fmla="*/ 1045291 w 4287928"/>
                <a:gd name="connsiteY1346" fmla="*/ 415879 h 1547954"/>
                <a:gd name="connsiteX1347" fmla="*/ 1041563 w 4287928"/>
                <a:gd name="connsiteY1347" fmla="*/ 415432 h 1547954"/>
                <a:gd name="connsiteX1348" fmla="*/ 1039028 w 4287928"/>
                <a:gd name="connsiteY1348" fmla="*/ 423932 h 1547954"/>
                <a:gd name="connsiteX1349" fmla="*/ 1038282 w 4287928"/>
                <a:gd name="connsiteY1349" fmla="*/ 428852 h 1547954"/>
                <a:gd name="connsiteX1350" fmla="*/ 1038282 w 4287928"/>
                <a:gd name="connsiteY1350" fmla="*/ 432878 h 1547954"/>
                <a:gd name="connsiteX1351" fmla="*/ 1039177 w 4287928"/>
                <a:gd name="connsiteY1351" fmla="*/ 435264 h 1547954"/>
                <a:gd name="connsiteX1352" fmla="*/ 1040668 w 4287928"/>
                <a:gd name="connsiteY1352" fmla="*/ 437948 h 1547954"/>
                <a:gd name="connsiteX1353" fmla="*/ 1041712 w 4287928"/>
                <a:gd name="connsiteY1353" fmla="*/ 435861 h 1547954"/>
                <a:gd name="connsiteX1354" fmla="*/ 1042457 w 4287928"/>
                <a:gd name="connsiteY1354" fmla="*/ 433028 h 1547954"/>
                <a:gd name="connsiteX1355" fmla="*/ 1045141 w 4287928"/>
                <a:gd name="connsiteY1355" fmla="*/ 431238 h 1547954"/>
                <a:gd name="connsiteX1356" fmla="*/ 1059904 w 4287928"/>
                <a:gd name="connsiteY1356" fmla="*/ 436457 h 1547954"/>
                <a:gd name="connsiteX1357" fmla="*/ 1063781 w 4287928"/>
                <a:gd name="connsiteY1357" fmla="*/ 439141 h 1547954"/>
                <a:gd name="connsiteX1358" fmla="*/ 1069894 w 4287928"/>
                <a:gd name="connsiteY1358" fmla="*/ 441676 h 1547954"/>
                <a:gd name="connsiteX1359" fmla="*/ 1071684 w 4287928"/>
                <a:gd name="connsiteY1359" fmla="*/ 444509 h 1547954"/>
                <a:gd name="connsiteX1360" fmla="*/ 1072877 w 4287928"/>
                <a:gd name="connsiteY1360" fmla="*/ 453456 h 1547954"/>
                <a:gd name="connsiteX1361" fmla="*/ 1079139 w 4287928"/>
                <a:gd name="connsiteY1361" fmla="*/ 461657 h 1547954"/>
                <a:gd name="connsiteX1362" fmla="*/ 1084060 w 4287928"/>
                <a:gd name="connsiteY1362" fmla="*/ 466429 h 1547954"/>
                <a:gd name="connsiteX1363" fmla="*/ 1087192 w 4287928"/>
                <a:gd name="connsiteY1363" fmla="*/ 468368 h 1547954"/>
                <a:gd name="connsiteX1364" fmla="*/ 1089876 w 4287928"/>
                <a:gd name="connsiteY1364" fmla="*/ 468815 h 1547954"/>
                <a:gd name="connsiteX1365" fmla="*/ 1094051 w 4287928"/>
                <a:gd name="connsiteY1365" fmla="*/ 467026 h 1547954"/>
                <a:gd name="connsiteX1366" fmla="*/ 1099717 w 4287928"/>
                <a:gd name="connsiteY1366" fmla="*/ 467324 h 1547954"/>
                <a:gd name="connsiteX1367" fmla="*/ 1096735 w 4287928"/>
                <a:gd name="connsiteY1367" fmla="*/ 473587 h 1547954"/>
                <a:gd name="connsiteX1368" fmla="*/ 1091665 w 4287928"/>
                <a:gd name="connsiteY1368" fmla="*/ 485665 h 1547954"/>
                <a:gd name="connsiteX1369" fmla="*/ 1083016 w 4287928"/>
                <a:gd name="connsiteY1369" fmla="*/ 496103 h 1547954"/>
                <a:gd name="connsiteX1370" fmla="*/ 1079587 w 4287928"/>
                <a:gd name="connsiteY1370" fmla="*/ 497743 h 1547954"/>
                <a:gd name="connsiteX1371" fmla="*/ 1073921 w 4287928"/>
                <a:gd name="connsiteY1371" fmla="*/ 493419 h 1547954"/>
                <a:gd name="connsiteX1372" fmla="*/ 1062737 w 4287928"/>
                <a:gd name="connsiteY1372" fmla="*/ 488200 h 1547954"/>
                <a:gd name="connsiteX1373" fmla="*/ 1060351 w 4287928"/>
                <a:gd name="connsiteY1373" fmla="*/ 485068 h 1547954"/>
                <a:gd name="connsiteX1374" fmla="*/ 1047378 w 4287928"/>
                <a:gd name="connsiteY1374" fmla="*/ 476718 h 1547954"/>
                <a:gd name="connsiteX1375" fmla="*/ 1043501 w 4287928"/>
                <a:gd name="connsiteY1375" fmla="*/ 471052 h 1547954"/>
                <a:gd name="connsiteX1376" fmla="*/ 1037089 w 4287928"/>
                <a:gd name="connsiteY1376" fmla="*/ 470157 h 1547954"/>
                <a:gd name="connsiteX1377" fmla="*/ 1028143 w 4287928"/>
                <a:gd name="connsiteY1377" fmla="*/ 467473 h 1547954"/>
                <a:gd name="connsiteX1378" fmla="*/ 1026801 w 4287928"/>
                <a:gd name="connsiteY1378" fmla="*/ 466727 h 1547954"/>
                <a:gd name="connsiteX1379" fmla="*/ 1019345 w 4287928"/>
                <a:gd name="connsiteY1379" fmla="*/ 463149 h 1547954"/>
                <a:gd name="connsiteX1380" fmla="*/ 1012187 w 4287928"/>
                <a:gd name="connsiteY1380" fmla="*/ 461210 h 1547954"/>
                <a:gd name="connsiteX1381" fmla="*/ 1010100 w 4287928"/>
                <a:gd name="connsiteY1381" fmla="*/ 458526 h 1547954"/>
                <a:gd name="connsiteX1382" fmla="*/ 1004732 w 4287928"/>
                <a:gd name="connsiteY1382" fmla="*/ 456438 h 1547954"/>
                <a:gd name="connsiteX1383" fmla="*/ 999364 w 4287928"/>
                <a:gd name="connsiteY1383" fmla="*/ 455096 h 1547954"/>
                <a:gd name="connsiteX1384" fmla="*/ 991609 w 4287928"/>
                <a:gd name="connsiteY1384" fmla="*/ 451816 h 1547954"/>
                <a:gd name="connsiteX1385" fmla="*/ 988031 w 4287928"/>
                <a:gd name="connsiteY1385" fmla="*/ 452860 h 1547954"/>
                <a:gd name="connsiteX1386" fmla="*/ 988925 w 4287928"/>
                <a:gd name="connsiteY1386" fmla="*/ 449132 h 1547954"/>
                <a:gd name="connsiteX1387" fmla="*/ 980128 w 4287928"/>
                <a:gd name="connsiteY1387" fmla="*/ 443764 h 1547954"/>
                <a:gd name="connsiteX1388" fmla="*/ 969541 w 4287928"/>
                <a:gd name="connsiteY1388" fmla="*/ 438992 h 1547954"/>
                <a:gd name="connsiteX1389" fmla="*/ 947621 w 4287928"/>
                <a:gd name="connsiteY1389" fmla="*/ 432133 h 1547954"/>
                <a:gd name="connsiteX1390" fmla="*/ 928534 w 4287928"/>
                <a:gd name="connsiteY1390" fmla="*/ 428703 h 1547954"/>
                <a:gd name="connsiteX1391" fmla="*/ 905869 w 4287928"/>
                <a:gd name="connsiteY1391" fmla="*/ 427809 h 1547954"/>
                <a:gd name="connsiteX1392" fmla="*/ 885887 w 4287928"/>
                <a:gd name="connsiteY1392" fmla="*/ 423484 h 1547954"/>
                <a:gd name="connsiteX1393" fmla="*/ 883204 w 4287928"/>
                <a:gd name="connsiteY1393" fmla="*/ 423633 h 1547954"/>
                <a:gd name="connsiteX1394" fmla="*/ 880668 w 4287928"/>
                <a:gd name="connsiteY1394" fmla="*/ 424975 h 1547954"/>
                <a:gd name="connsiteX1395" fmla="*/ 873959 w 4287928"/>
                <a:gd name="connsiteY1395" fmla="*/ 431238 h 1547954"/>
                <a:gd name="connsiteX1396" fmla="*/ 866503 w 4287928"/>
                <a:gd name="connsiteY1396" fmla="*/ 433177 h 1547954"/>
                <a:gd name="connsiteX1397" fmla="*/ 863670 w 4287928"/>
                <a:gd name="connsiteY1397" fmla="*/ 436159 h 1547954"/>
                <a:gd name="connsiteX1398" fmla="*/ 868143 w 4287928"/>
                <a:gd name="connsiteY1398" fmla="*/ 442720 h 1547954"/>
                <a:gd name="connsiteX1399" fmla="*/ 876642 w 4287928"/>
                <a:gd name="connsiteY1399" fmla="*/ 459570 h 1547954"/>
                <a:gd name="connsiteX1400" fmla="*/ 881862 w 4287928"/>
                <a:gd name="connsiteY1400" fmla="*/ 457930 h 1547954"/>
                <a:gd name="connsiteX1401" fmla="*/ 883800 w 4287928"/>
                <a:gd name="connsiteY1401" fmla="*/ 465534 h 1547954"/>
                <a:gd name="connsiteX1402" fmla="*/ 880668 w 4287928"/>
                <a:gd name="connsiteY1402" fmla="*/ 470008 h 1547954"/>
                <a:gd name="connsiteX1403" fmla="*/ 876046 w 4287928"/>
                <a:gd name="connsiteY1403" fmla="*/ 475078 h 1547954"/>
                <a:gd name="connsiteX1404" fmla="*/ 872020 w 4287928"/>
                <a:gd name="connsiteY1404" fmla="*/ 477911 h 1547954"/>
                <a:gd name="connsiteX1405" fmla="*/ 863371 w 4287928"/>
                <a:gd name="connsiteY1405" fmla="*/ 479402 h 1547954"/>
                <a:gd name="connsiteX1406" fmla="*/ 856512 w 4287928"/>
                <a:gd name="connsiteY1406" fmla="*/ 478955 h 1547954"/>
                <a:gd name="connsiteX1407" fmla="*/ 855617 w 4287928"/>
                <a:gd name="connsiteY1407" fmla="*/ 483875 h 1547954"/>
                <a:gd name="connsiteX1408" fmla="*/ 857705 w 4287928"/>
                <a:gd name="connsiteY1408" fmla="*/ 488349 h 1547954"/>
                <a:gd name="connsiteX1409" fmla="*/ 857109 w 4287928"/>
                <a:gd name="connsiteY1409" fmla="*/ 490287 h 1547954"/>
                <a:gd name="connsiteX1410" fmla="*/ 856512 w 4287928"/>
                <a:gd name="connsiteY1410" fmla="*/ 492673 h 1547954"/>
                <a:gd name="connsiteX1411" fmla="*/ 855468 w 4287928"/>
                <a:gd name="connsiteY1411" fmla="*/ 493866 h 1547954"/>
                <a:gd name="connsiteX1412" fmla="*/ 854723 w 4287928"/>
                <a:gd name="connsiteY1412" fmla="*/ 494612 h 1547954"/>
                <a:gd name="connsiteX1413" fmla="*/ 852039 w 4287928"/>
                <a:gd name="connsiteY1413" fmla="*/ 495954 h 1547954"/>
                <a:gd name="connsiteX1414" fmla="*/ 848758 w 4287928"/>
                <a:gd name="connsiteY1414" fmla="*/ 495954 h 1547954"/>
                <a:gd name="connsiteX1415" fmla="*/ 841004 w 4287928"/>
                <a:gd name="connsiteY1415" fmla="*/ 493717 h 1547954"/>
                <a:gd name="connsiteX1416" fmla="*/ 835487 w 4287928"/>
                <a:gd name="connsiteY1416" fmla="*/ 491480 h 1547954"/>
                <a:gd name="connsiteX1417" fmla="*/ 835785 w 4287928"/>
                <a:gd name="connsiteY1417" fmla="*/ 483279 h 1547954"/>
                <a:gd name="connsiteX1418" fmla="*/ 838767 w 4287928"/>
                <a:gd name="connsiteY1418" fmla="*/ 479700 h 1547954"/>
                <a:gd name="connsiteX1419" fmla="*/ 840706 w 4287928"/>
                <a:gd name="connsiteY1419" fmla="*/ 478955 h 1547954"/>
                <a:gd name="connsiteX1420" fmla="*/ 842644 w 4287928"/>
                <a:gd name="connsiteY1420" fmla="*/ 477464 h 1547954"/>
                <a:gd name="connsiteX1421" fmla="*/ 838619 w 4287928"/>
                <a:gd name="connsiteY1421" fmla="*/ 472095 h 1547954"/>
                <a:gd name="connsiteX1422" fmla="*/ 835785 w 4287928"/>
                <a:gd name="connsiteY1422" fmla="*/ 469859 h 1547954"/>
                <a:gd name="connsiteX1423" fmla="*/ 834443 w 4287928"/>
                <a:gd name="connsiteY1423" fmla="*/ 466280 h 1547954"/>
                <a:gd name="connsiteX1424" fmla="*/ 834443 w 4287928"/>
                <a:gd name="connsiteY1424" fmla="*/ 464640 h 1547954"/>
                <a:gd name="connsiteX1425" fmla="*/ 830715 w 4287928"/>
                <a:gd name="connsiteY1425" fmla="*/ 464640 h 1547954"/>
                <a:gd name="connsiteX1426" fmla="*/ 815953 w 4287928"/>
                <a:gd name="connsiteY1426" fmla="*/ 468964 h 1547954"/>
                <a:gd name="connsiteX1427" fmla="*/ 812822 w 4287928"/>
                <a:gd name="connsiteY1427" fmla="*/ 472841 h 1547954"/>
                <a:gd name="connsiteX1428" fmla="*/ 811181 w 4287928"/>
                <a:gd name="connsiteY1428" fmla="*/ 470157 h 1547954"/>
                <a:gd name="connsiteX1429" fmla="*/ 791946 w 4287928"/>
                <a:gd name="connsiteY1429" fmla="*/ 482086 h 1547954"/>
                <a:gd name="connsiteX1430" fmla="*/ 783595 w 4287928"/>
                <a:gd name="connsiteY1430" fmla="*/ 486261 h 1547954"/>
                <a:gd name="connsiteX1431" fmla="*/ 777929 w 4287928"/>
                <a:gd name="connsiteY1431" fmla="*/ 485665 h 1547954"/>
                <a:gd name="connsiteX1432" fmla="*/ 770324 w 4287928"/>
                <a:gd name="connsiteY1432" fmla="*/ 483130 h 1547954"/>
                <a:gd name="connsiteX1433" fmla="*/ 761228 w 4287928"/>
                <a:gd name="connsiteY1433" fmla="*/ 482981 h 1547954"/>
                <a:gd name="connsiteX1434" fmla="*/ 755114 w 4287928"/>
                <a:gd name="connsiteY1434" fmla="*/ 481788 h 1547954"/>
                <a:gd name="connsiteX1435" fmla="*/ 751983 w 4287928"/>
                <a:gd name="connsiteY1435" fmla="*/ 482384 h 1547954"/>
                <a:gd name="connsiteX1436" fmla="*/ 745422 w 4287928"/>
                <a:gd name="connsiteY1436" fmla="*/ 485218 h 1547954"/>
                <a:gd name="connsiteX1437" fmla="*/ 738563 w 4287928"/>
                <a:gd name="connsiteY1437" fmla="*/ 485665 h 1547954"/>
                <a:gd name="connsiteX1438" fmla="*/ 731554 w 4287928"/>
                <a:gd name="connsiteY1438" fmla="*/ 489840 h 1547954"/>
                <a:gd name="connsiteX1439" fmla="*/ 725590 w 4287928"/>
                <a:gd name="connsiteY1439" fmla="*/ 494910 h 1547954"/>
                <a:gd name="connsiteX1440" fmla="*/ 723950 w 4287928"/>
                <a:gd name="connsiteY1440" fmla="*/ 503111 h 1547954"/>
                <a:gd name="connsiteX1441" fmla="*/ 720222 w 4287928"/>
                <a:gd name="connsiteY1441" fmla="*/ 504006 h 1547954"/>
                <a:gd name="connsiteX1442" fmla="*/ 716047 w 4287928"/>
                <a:gd name="connsiteY1442" fmla="*/ 499682 h 1547954"/>
                <a:gd name="connsiteX1443" fmla="*/ 713810 w 4287928"/>
                <a:gd name="connsiteY1443" fmla="*/ 498638 h 1547954"/>
                <a:gd name="connsiteX1444" fmla="*/ 711722 w 4287928"/>
                <a:gd name="connsiteY1444" fmla="*/ 499682 h 1547954"/>
                <a:gd name="connsiteX1445" fmla="*/ 707398 w 4287928"/>
                <a:gd name="connsiteY1445" fmla="*/ 499980 h 1547954"/>
                <a:gd name="connsiteX1446" fmla="*/ 703968 w 4287928"/>
                <a:gd name="connsiteY1446" fmla="*/ 500427 h 1547954"/>
                <a:gd name="connsiteX1447" fmla="*/ 700389 w 4287928"/>
                <a:gd name="connsiteY1447" fmla="*/ 501918 h 1547954"/>
                <a:gd name="connsiteX1448" fmla="*/ 699047 w 4287928"/>
                <a:gd name="connsiteY1448" fmla="*/ 501769 h 1547954"/>
                <a:gd name="connsiteX1449" fmla="*/ 688460 w 4287928"/>
                <a:gd name="connsiteY1449" fmla="*/ 500278 h 1547954"/>
                <a:gd name="connsiteX1450" fmla="*/ 685627 w 4287928"/>
                <a:gd name="connsiteY1450" fmla="*/ 500427 h 1547954"/>
                <a:gd name="connsiteX1451" fmla="*/ 681899 w 4287928"/>
                <a:gd name="connsiteY1451" fmla="*/ 499980 h 1547954"/>
                <a:gd name="connsiteX1452" fmla="*/ 682645 w 4287928"/>
                <a:gd name="connsiteY1452" fmla="*/ 497892 h 1547954"/>
                <a:gd name="connsiteX1453" fmla="*/ 683987 w 4287928"/>
                <a:gd name="connsiteY1453" fmla="*/ 496401 h 1547954"/>
                <a:gd name="connsiteX1454" fmla="*/ 689952 w 4287928"/>
                <a:gd name="connsiteY1454" fmla="*/ 495208 h 1547954"/>
                <a:gd name="connsiteX1455" fmla="*/ 693083 w 4287928"/>
                <a:gd name="connsiteY1455" fmla="*/ 493568 h 1547954"/>
                <a:gd name="connsiteX1456" fmla="*/ 696811 w 4287928"/>
                <a:gd name="connsiteY1456" fmla="*/ 494463 h 1547954"/>
                <a:gd name="connsiteX1457" fmla="*/ 699495 w 4287928"/>
                <a:gd name="connsiteY1457" fmla="*/ 491928 h 1547954"/>
                <a:gd name="connsiteX1458" fmla="*/ 699197 w 4287928"/>
                <a:gd name="connsiteY1458" fmla="*/ 487156 h 1547954"/>
                <a:gd name="connsiteX1459" fmla="*/ 694872 w 4287928"/>
                <a:gd name="connsiteY1459" fmla="*/ 482533 h 1547954"/>
                <a:gd name="connsiteX1460" fmla="*/ 696960 w 4287928"/>
                <a:gd name="connsiteY1460" fmla="*/ 478955 h 1547954"/>
                <a:gd name="connsiteX1461" fmla="*/ 698451 w 4287928"/>
                <a:gd name="connsiteY1461" fmla="*/ 474481 h 1547954"/>
                <a:gd name="connsiteX1462" fmla="*/ 699495 w 4287928"/>
                <a:gd name="connsiteY1462" fmla="*/ 473885 h 1547954"/>
                <a:gd name="connsiteX1463" fmla="*/ 700539 w 4287928"/>
                <a:gd name="connsiteY1463" fmla="*/ 472394 h 1547954"/>
                <a:gd name="connsiteX1464" fmla="*/ 699197 w 4287928"/>
                <a:gd name="connsiteY1464" fmla="*/ 471052 h 1547954"/>
                <a:gd name="connsiteX1465" fmla="*/ 695916 w 4287928"/>
                <a:gd name="connsiteY1465" fmla="*/ 470455 h 1547954"/>
                <a:gd name="connsiteX1466" fmla="*/ 695916 w 4287928"/>
                <a:gd name="connsiteY1466" fmla="*/ 469411 h 1547954"/>
                <a:gd name="connsiteX1467" fmla="*/ 698004 w 4287928"/>
                <a:gd name="connsiteY1467" fmla="*/ 468368 h 1547954"/>
                <a:gd name="connsiteX1468" fmla="*/ 711126 w 4287928"/>
                <a:gd name="connsiteY1468" fmla="*/ 466578 h 1547954"/>
                <a:gd name="connsiteX1469" fmla="*/ 714257 w 4287928"/>
                <a:gd name="connsiteY1469" fmla="*/ 465236 h 1547954"/>
                <a:gd name="connsiteX1470" fmla="*/ 706205 w 4287928"/>
                <a:gd name="connsiteY1470" fmla="*/ 464789 h 1547954"/>
                <a:gd name="connsiteX1471" fmla="*/ 696065 w 4287928"/>
                <a:gd name="connsiteY1471" fmla="*/ 465087 h 1547954"/>
                <a:gd name="connsiteX1472" fmla="*/ 685776 w 4287928"/>
                <a:gd name="connsiteY1472" fmla="*/ 469113 h 1547954"/>
                <a:gd name="connsiteX1473" fmla="*/ 666689 w 4287928"/>
                <a:gd name="connsiteY1473" fmla="*/ 477762 h 1547954"/>
                <a:gd name="connsiteX1474" fmla="*/ 657743 w 4287928"/>
                <a:gd name="connsiteY1474" fmla="*/ 483726 h 1547954"/>
                <a:gd name="connsiteX1475" fmla="*/ 660129 w 4287928"/>
                <a:gd name="connsiteY1475" fmla="*/ 483577 h 1547954"/>
                <a:gd name="connsiteX1476" fmla="*/ 663111 w 4287928"/>
                <a:gd name="connsiteY1476" fmla="*/ 484472 h 1547954"/>
                <a:gd name="connsiteX1477" fmla="*/ 665646 w 4287928"/>
                <a:gd name="connsiteY1477" fmla="*/ 488647 h 1547954"/>
                <a:gd name="connsiteX1478" fmla="*/ 667733 w 4287928"/>
                <a:gd name="connsiteY1478" fmla="*/ 489691 h 1547954"/>
                <a:gd name="connsiteX1479" fmla="*/ 666242 w 4287928"/>
                <a:gd name="connsiteY1479" fmla="*/ 492375 h 1547954"/>
                <a:gd name="connsiteX1480" fmla="*/ 661172 w 4287928"/>
                <a:gd name="connsiteY1480" fmla="*/ 494463 h 1547954"/>
                <a:gd name="connsiteX1481" fmla="*/ 659085 w 4287928"/>
                <a:gd name="connsiteY1481" fmla="*/ 495954 h 1547954"/>
                <a:gd name="connsiteX1482" fmla="*/ 657146 w 4287928"/>
                <a:gd name="connsiteY1482" fmla="*/ 496550 h 1547954"/>
                <a:gd name="connsiteX1483" fmla="*/ 655506 w 4287928"/>
                <a:gd name="connsiteY1483" fmla="*/ 495954 h 1547954"/>
                <a:gd name="connsiteX1484" fmla="*/ 653419 w 4287928"/>
                <a:gd name="connsiteY1484" fmla="*/ 494910 h 1547954"/>
                <a:gd name="connsiteX1485" fmla="*/ 654611 w 4287928"/>
                <a:gd name="connsiteY1485" fmla="*/ 492822 h 1547954"/>
                <a:gd name="connsiteX1486" fmla="*/ 656102 w 4287928"/>
                <a:gd name="connsiteY1486" fmla="*/ 490884 h 1547954"/>
                <a:gd name="connsiteX1487" fmla="*/ 652077 w 4287928"/>
                <a:gd name="connsiteY1487" fmla="*/ 487305 h 1547954"/>
                <a:gd name="connsiteX1488" fmla="*/ 650138 w 4287928"/>
                <a:gd name="connsiteY1488" fmla="*/ 486858 h 1547954"/>
                <a:gd name="connsiteX1489" fmla="*/ 648498 w 4287928"/>
                <a:gd name="connsiteY1489" fmla="*/ 487007 h 1547954"/>
                <a:gd name="connsiteX1490" fmla="*/ 638507 w 4287928"/>
                <a:gd name="connsiteY1490" fmla="*/ 489989 h 1547954"/>
                <a:gd name="connsiteX1491" fmla="*/ 631201 w 4287928"/>
                <a:gd name="connsiteY1491" fmla="*/ 493568 h 1547954"/>
                <a:gd name="connsiteX1492" fmla="*/ 624341 w 4287928"/>
                <a:gd name="connsiteY1492" fmla="*/ 495357 h 1547954"/>
                <a:gd name="connsiteX1493" fmla="*/ 618079 w 4287928"/>
                <a:gd name="connsiteY1493" fmla="*/ 496103 h 1547954"/>
                <a:gd name="connsiteX1494" fmla="*/ 614351 w 4287928"/>
                <a:gd name="connsiteY1494" fmla="*/ 497594 h 1547954"/>
                <a:gd name="connsiteX1495" fmla="*/ 606895 w 4287928"/>
                <a:gd name="connsiteY1495" fmla="*/ 502366 h 1547954"/>
                <a:gd name="connsiteX1496" fmla="*/ 602123 w 4287928"/>
                <a:gd name="connsiteY1496" fmla="*/ 504304 h 1547954"/>
                <a:gd name="connsiteX1497" fmla="*/ 594220 w 4287928"/>
                <a:gd name="connsiteY1497" fmla="*/ 509523 h 1547954"/>
                <a:gd name="connsiteX1498" fmla="*/ 573792 w 4287928"/>
                <a:gd name="connsiteY1498" fmla="*/ 518768 h 1547954"/>
                <a:gd name="connsiteX1499" fmla="*/ 568423 w 4287928"/>
                <a:gd name="connsiteY1499" fmla="*/ 519514 h 1547954"/>
                <a:gd name="connsiteX1500" fmla="*/ 565441 w 4287928"/>
                <a:gd name="connsiteY1500" fmla="*/ 518768 h 1547954"/>
                <a:gd name="connsiteX1501" fmla="*/ 563205 w 4287928"/>
                <a:gd name="connsiteY1501" fmla="*/ 517575 h 1547954"/>
                <a:gd name="connsiteX1502" fmla="*/ 561713 w 4287928"/>
                <a:gd name="connsiteY1502" fmla="*/ 518619 h 1547954"/>
                <a:gd name="connsiteX1503" fmla="*/ 563503 w 4287928"/>
                <a:gd name="connsiteY1503" fmla="*/ 520856 h 1547954"/>
                <a:gd name="connsiteX1504" fmla="*/ 566485 w 4287928"/>
                <a:gd name="connsiteY1504" fmla="*/ 525329 h 1547954"/>
                <a:gd name="connsiteX1505" fmla="*/ 565292 w 4287928"/>
                <a:gd name="connsiteY1505" fmla="*/ 527715 h 1547954"/>
                <a:gd name="connsiteX1506" fmla="*/ 560520 w 4287928"/>
                <a:gd name="connsiteY1506" fmla="*/ 526969 h 1547954"/>
                <a:gd name="connsiteX1507" fmla="*/ 550679 w 4287928"/>
                <a:gd name="connsiteY1507" fmla="*/ 529206 h 1547954"/>
                <a:gd name="connsiteX1508" fmla="*/ 540092 w 4287928"/>
                <a:gd name="connsiteY1508" fmla="*/ 532189 h 1547954"/>
                <a:gd name="connsiteX1509" fmla="*/ 540241 w 4287928"/>
                <a:gd name="connsiteY1509" fmla="*/ 535469 h 1547954"/>
                <a:gd name="connsiteX1510" fmla="*/ 540986 w 4287928"/>
                <a:gd name="connsiteY1510" fmla="*/ 538302 h 1547954"/>
                <a:gd name="connsiteX1511" fmla="*/ 539197 w 4287928"/>
                <a:gd name="connsiteY1511" fmla="*/ 542925 h 1547954"/>
                <a:gd name="connsiteX1512" fmla="*/ 537258 w 4287928"/>
                <a:gd name="connsiteY1512" fmla="*/ 546653 h 1547954"/>
                <a:gd name="connsiteX1513" fmla="*/ 535767 w 4287928"/>
                <a:gd name="connsiteY1513" fmla="*/ 557389 h 1547954"/>
                <a:gd name="connsiteX1514" fmla="*/ 534276 w 4287928"/>
                <a:gd name="connsiteY1514" fmla="*/ 560669 h 1547954"/>
                <a:gd name="connsiteX1515" fmla="*/ 530101 w 4287928"/>
                <a:gd name="connsiteY1515" fmla="*/ 562757 h 1547954"/>
                <a:gd name="connsiteX1516" fmla="*/ 508927 w 4287928"/>
                <a:gd name="connsiteY1516" fmla="*/ 567529 h 1547954"/>
                <a:gd name="connsiteX1517" fmla="*/ 505199 w 4287928"/>
                <a:gd name="connsiteY1517" fmla="*/ 567827 h 1547954"/>
                <a:gd name="connsiteX1518" fmla="*/ 503708 w 4287928"/>
                <a:gd name="connsiteY1518" fmla="*/ 568721 h 1547954"/>
                <a:gd name="connsiteX1519" fmla="*/ 502515 w 4287928"/>
                <a:gd name="connsiteY1519" fmla="*/ 567827 h 1547954"/>
                <a:gd name="connsiteX1520" fmla="*/ 498638 w 4287928"/>
                <a:gd name="connsiteY1520" fmla="*/ 566783 h 1547954"/>
                <a:gd name="connsiteX1521" fmla="*/ 492971 w 4287928"/>
                <a:gd name="connsiteY1521" fmla="*/ 566783 h 1547954"/>
                <a:gd name="connsiteX1522" fmla="*/ 490437 w 4287928"/>
                <a:gd name="connsiteY1522" fmla="*/ 566336 h 1547954"/>
                <a:gd name="connsiteX1523" fmla="*/ 487752 w 4287928"/>
                <a:gd name="connsiteY1523" fmla="*/ 564546 h 1547954"/>
                <a:gd name="connsiteX1524" fmla="*/ 484174 w 4287928"/>
                <a:gd name="connsiteY1524" fmla="*/ 560073 h 1547954"/>
                <a:gd name="connsiteX1525" fmla="*/ 479253 w 4287928"/>
                <a:gd name="connsiteY1525" fmla="*/ 550828 h 1547954"/>
                <a:gd name="connsiteX1526" fmla="*/ 468070 w 4287928"/>
                <a:gd name="connsiteY1526" fmla="*/ 546205 h 1547954"/>
                <a:gd name="connsiteX1527" fmla="*/ 462851 w 4287928"/>
                <a:gd name="connsiteY1527" fmla="*/ 543223 h 1547954"/>
                <a:gd name="connsiteX1528" fmla="*/ 461807 w 4287928"/>
                <a:gd name="connsiteY1528" fmla="*/ 540241 h 1547954"/>
                <a:gd name="connsiteX1529" fmla="*/ 462851 w 4287928"/>
                <a:gd name="connsiteY1529" fmla="*/ 537258 h 1547954"/>
                <a:gd name="connsiteX1530" fmla="*/ 474332 w 4287928"/>
                <a:gd name="connsiteY1530" fmla="*/ 527268 h 1547954"/>
                <a:gd name="connsiteX1531" fmla="*/ 478359 w 4287928"/>
                <a:gd name="connsiteY1531" fmla="*/ 524136 h 1547954"/>
                <a:gd name="connsiteX1532" fmla="*/ 495357 w 4287928"/>
                <a:gd name="connsiteY1532" fmla="*/ 521303 h 1547954"/>
                <a:gd name="connsiteX1533" fmla="*/ 502068 w 4287928"/>
                <a:gd name="connsiteY1533" fmla="*/ 521005 h 1547954"/>
                <a:gd name="connsiteX1534" fmla="*/ 508927 w 4287928"/>
                <a:gd name="connsiteY1534" fmla="*/ 519812 h 1547954"/>
                <a:gd name="connsiteX1535" fmla="*/ 508778 w 4287928"/>
                <a:gd name="connsiteY1535" fmla="*/ 513997 h 1547954"/>
                <a:gd name="connsiteX1536" fmla="*/ 502068 w 4287928"/>
                <a:gd name="connsiteY1536" fmla="*/ 506988 h 1547954"/>
                <a:gd name="connsiteX1537" fmla="*/ 494910 w 4287928"/>
                <a:gd name="connsiteY1537" fmla="*/ 498787 h 1547954"/>
                <a:gd name="connsiteX1538" fmla="*/ 487902 w 4287928"/>
                <a:gd name="connsiteY1538" fmla="*/ 489840 h 1547954"/>
                <a:gd name="connsiteX1539" fmla="*/ 478060 w 4287928"/>
                <a:gd name="connsiteY1539" fmla="*/ 486709 h 1547954"/>
                <a:gd name="connsiteX1540" fmla="*/ 466429 w 4287928"/>
                <a:gd name="connsiteY1540" fmla="*/ 485218 h 1547954"/>
                <a:gd name="connsiteX1541" fmla="*/ 442720 w 4287928"/>
                <a:gd name="connsiteY1541" fmla="*/ 486858 h 1547954"/>
                <a:gd name="connsiteX1542" fmla="*/ 439290 w 4287928"/>
                <a:gd name="connsiteY1542" fmla="*/ 486560 h 1547954"/>
                <a:gd name="connsiteX1543" fmla="*/ 424230 w 4287928"/>
                <a:gd name="connsiteY1543" fmla="*/ 480297 h 1547954"/>
                <a:gd name="connsiteX1544" fmla="*/ 422590 w 4287928"/>
                <a:gd name="connsiteY1544" fmla="*/ 480148 h 1547954"/>
                <a:gd name="connsiteX1545" fmla="*/ 420502 w 4287928"/>
                <a:gd name="connsiteY1545" fmla="*/ 480595 h 1547954"/>
                <a:gd name="connsiteX1546" fmla="*/ 421248 w 4287928"/>
                <a:gd name="connsiteY1546" fmla="*/ 482384 h 1547954"/>
                <a:gd name="connsiteX1547" fmla="*/ 422441 w 4287928"/>
                <a:gd name="connsiteY1547" fmla="*/ 483726 h 1547954"/>
                <a:gd name="connsiteX1548" fmla="*/ 442571 w 4287928"/>
                <a:gd name="connsiteY1548" fmla="*/ 497147 h 1547954"/>
                <a:gd name="connsiteX1549" fmla="*/ 443466 w 4287928"/>
                <a:gd name="connsiteY1549" fmla="*/ 500576 h 1547954"/>
                <a:gd name="connsiteX1550" fmla="*/ 444062 w 4287928"/>
                <a:gd name="connsiteY1550" fmla="*/ 505348 h 1547954"/>
                <a:gd name="connsiteX1551" fmla="*/ 443764 w 4287928"/>
                <a:gd name="connsiteY1551" fmla="*/ 507286 h 1547954"/>
                <a:gd name="connsiteX1552" fmla="*/ 444211 w 4287928"/>
                <a:gd name="connsiteY1552" fmla="*/ 509225 h 1547954"/>
                <a:gd name="connsiteX1553" fmla="*/ 444062 w 4287928"/>
                <a:gd name="connsiteY1553" fmla="*/ 512804 h 1547954"/>
                <a:gd name="connsiteX1554" fmla="*/ 438992 w 4287928"/>
                <a:gd name="connsiteY1554" fmla="*/ 528162 h 1547954"/>
                <a:gd name="connsiteX1555" fmla="*/ 434370 w 4287928"/>
                <a:gd name="connsiteY1555" fmla="*/ 539048 h 1547954"/>
                <a:gd name="connsiteX1556" fmla="*/ 432730 w 4287928"/>
                <a:gd name="connsiteY1556" fmla="*/ 544118 h 1547954"/>
                <a:gd name="connsiteX1557" fmla="*/ 432431 w 4287928"/>
                <a:gd name="connsiteY1557" fmla="*/ 547696 h 1547954"/>
                <a:gd name="connsiteX1558" fmla="*/ 434220 w 4287928"/>
                <a:gd name="connsiteY1558" fmla="*/ 550679 h 1547954"/>
                <a:gd name="connsiteX1559" fmla="*/ 440036 w 4287928"/>
                <a:gd name="connsiteY1559" fmla="*/ 551722 h 1547954"/>
                <a:gd name="connsiteX1560" fmla="*/ 445851 w 4287928"/>
                <a:gd name="connsiteY1560" fmla="*/ 554854 h 1547954"/>
                <a:gd name="connsiteX1561" fmla="*/ 448685 w 4287928"/>
                <a:gd name="connsiteY1561" fmla="*/ 559327 h 1547954"/>
                <a:gd name="connsiteX1562" fmla="*/ 449430 w 4287928"/>
                <a:gd name="connsiteY1562" fmla="*/ 562459 h 1547954"/>
                <a:gd name="connsiteX1563" fmla="*/ 449579 w 4287928"/>
                <a:gd name="connsiteY1563" fmla="*/ 569020 h 1547954"/>
                <a:gd name="connsiteX1564" fmla="*/ 450922 w 4287928"/>
                <a:gd name="connsiteY1564" fmla="*/ 574686 h 1547954"/>
                <a:gd name="connsiteX1565" fmla="*/ 446448 w 4287928"/>
                <a:gd name="connsiteY1565" fmla="*/ 583484 h 1547954"/>
                <a:gd name="connsiteX1566" fmla="*/ 443913 w 4287928"/>
                <a:gd name="connsiteY1566" fmla="*/ 586913 h 1547954"/>
                <a:gd name="connsiteX1567" fmla="*/ 440633 w 4287928"/>
                <a:gd name="connsiteY1567" fmla="*/ 594667 h 1547954"/>
                <a:gd name="connsiteX1568" fmla="*/ 441975 w 4287928"/>
                <a:gd name="connsiteY1568" fmla="*/ 600334 h 1547954"/>
                <a:gd name="connsiteX1569" fmla="*/ 441527 w 4287928"/>
                <a:gd name="connsiteY1569" fmla="*/ 602570 h 1547954"/>
                <a:gd name="connsiteX1570" fmla="*/ 440782 w 4287928"/>
                <a:gd name="connsiteY1570" fmla="*/ 605105 h 1547954"/>
                <a:gd name="connsiteX1571" fmla="*/ 438545 w 4287928"/>
                <a:gd name="connsiteY1571" fmla="*/ 603167 h 1547954"/>
                <a:gd name="connsiteX1572" fmla="*/ 436606 w 4287928"/>
                <a:gd name="connsiteY1572" fmla="*/ 600930 h 1547954"/>
                <a:gd name="connsiteX1573" fmla="*/ 433922 w 4287928"/>
                <a:gd name="connsiteY1573" fmla="*/ 598992 h 1547954"/>
                <a:gd name="connsiteX1574" fmla="*/ 431238 w 4287928"/>
                <a:gd name="connsiteY1574" fmla="*/ 598246 h 1547954"/>
                <a:gd name="connsiteX1575" fmla="*/ 428256 w 4287928"/>
                <a:gd name="connsiteY1575" fmla="*/ 598843 h 1547954"/>
                <a:gd name="connsiteX1576" fmla="*/ 426019 w 4287928"/>
                <a:gd name="connsiteY1576" fmla="*/ 599886 h 1547954"/>
                <a:gd name="connsiteX1577" fmla="*/ 426317 w 4287928"/>
                <a:gd name="connsiteY1577" fmla="*/ 597500 h 1547954"/>
                <a:gd name="connsiteX1578" fmla="*/ 429002 w 4287928"/>
                <a:gd name="connsiteY1578" fmla="*/ 594071 h 1547954"/>
                <a:gd name="connsiteX1579" fmla="*/ 427659 w 4287928"/>
                <a:gd name="connsiteY1579" fmla="*/ 592132 h 1547954"/>
                <a:gd name="connsiteX1580" fmla="*/ 426317 w 4287928"/>
                <a:gd name="connsiteY1580" fmla="*/ 590790 h 1547954"/>
                <a:gd name="connsiteX1581" fmla="*/ 417967 w 4287928"/>
                <a:gd name="connsiteY1581" fmla="*/ 586466 h 1547954"/>
                <a:gd name="connsiteX1582" fmla="*/ 412003 w 4287928"/>
                <a:gd name="connsiteY1582" fmla="*/ 586168 h 1547954"/>
                <a:gd name="connsiteX1583" fmla="*/ 406635 w 4287928"/>
                <a:gd name="connsiteY1583" fmla="*/ 586615 h 1547954"/>
                <a:gd name="connsiteX1584" fmla="*/ 401266 w 4287928"/>
                <a:gd name="connsiteY1584" fmla="*/ 586168 h 1547954"/>
                <a:gd name="connsiteX1585" fmla="*/ 397389 w 4287928"/>
                <a:gd name="connsiteY1585" fmla="*/ 583335 h 1547954"/>
                <a:gd name="connsiteX1586" fmla="*/ 393661 w 4287928"/>
                <a:gd name="connsiteY1586" fmla="*/ 581844 h 1547954"/>
                <a:gd name="connsiteX1587" fmla="*/ 390977 w 4287928"/>
                <a:gd name="connsiteY1587" fmla="*/ 581694 h 1547954"/>
                <a:gd name="connsiteX1588" fmla="*/ 387697 w 4287928"/>
                <a:gd name="connsiteY1588" fmla="*/ 584080 h 1547954"/>
                <a:gd name="connsiteX1589" fmla="*/ 379645 w 4287928"/>
                <a:gd name="connsiteY1589" fmla="*/ 593623 h 1547954"/>
                <a:gd name="connsiteX1590" fmla="*/ 371593 w 4287928"/>
                <a:gd name="connsiteY1590" fmla="*/ 599886 h 1547954"/>
                <a:gd name="connsiteX1591" fmla="*/ 361155 w 4287928"/>
                <a:gd name="connsiteY1591" fmla="*/ 604509 h 1547954"/>
                <a:gd name="connsiteX1592" fmla="*/ 353252 w 4287928"/>
                <a:gd name="connsiteY1592" fmla="*/ 606000 h 1547954"/>
                <a:gd name="connsiteX1593" fmla="*/ 351015 w 4287928"/>
                <a:gd name="connsiteY1593" fmla="*/ 607193 h 1547954"/>
                <a:gd name="connsiteX1594" fmla="*/ 346243 w 4287928"/>
                <a:gd name="connsiteY1594" fmla="*/ 612561 h 1547954"/>
                <a:gd name="connsiteX1595" fmla="*/ 341471 w 4287928"/>
                <a:gd name="connsiteY1595" fmla="*/ 616736 h 1547954"/>
                <a:gd name="connsiteX1596" fmla="*/ 328051 w 4287928"/>
                <a:gd name="connsiteY1596" fmla="*/ 623745 h 1547954"/>
                <a:gd name="connsiteX1597" fmla="*/ 327007 w 4287928"/>
                <a:gd name="connsiteY1597" fmla="*/ 626578 h 1547954"/>
                <a:gd name="connsiteX1598" fmla="*/ 326262 w 4287928"/>
                <a:gd name="connsiteY1598" fmla="*/ 630455 h 1547954"/>
                <a:gd name="connsiteX1599" fmla="*/ 327455 w 4287928"/>
                <a:gd name="connsiteY1599" fmla="*/ 634928 h 1547954"/>
                <a:gd name="connsiteX1600" fmla="*/ 330139 w 4287928"/>
                <a:gd name="connsiteY1600" fmla="*/ 639103 h 1547954"/>
                <a:gd name="connsiteX1601" fmla="*/ 336551 w 4287928"/>
                <a:gd name="connsiteY1601" fmla="*/ 647752 h 1547954"/>
                <a:gd name="connsiteX1602" fmla="*/ 340279 w 4287928"/>
                <a:gd name="connsiteY1602" fmla="*/ 650585 h 1547954"/>
                <a:gd name="connsiteX1603" fmla="*/ 342665 w 4287928"/>
                <a:gd name="connsiteY1603" fmla="*/ 655208 h 1547954"/>
                <a:gd name="connsiteX1604" fmla="*/ 344603 w 4287928"/>
                <a:gd name="connsiteY1604" fmla="*/ 660427 h 1547954"/>
                <a:gd name="connsiteX1605" fmla="*/ 343559 w 4287928"/>
                <a:gd name="connsiteY1605" fmla="*/ 661470 h 1547954"/>
                <a:gd name="connsiteX1606" fmla="*/ 338191 w 4287928"/>
                <a:gd name="connsiteY1606" fmla="*/ 660129 h 1547954"/>
                <a:gd name="connsiteX1607" fmla="*/ 334314 w 4287928"/>
                <a:gd name="connsiteY1607" fmla="*/ 660725 h 1547954"/>
                <a:gd name="connsiteX1608" fmla="*/ 328797 w 4287928"/>
                <a:gd name="connsiteY1608" fmla="*/ 664304 h 1547954"/>
                <a:gd name="connsiteX1609" fmla="*/ 328499 w 4287928"/>
                <a:gd name="connsiteY1609" fmla="*/ 665944 h 1547954"/>
                <a:gd name="connsiteX1610" fmla="*/ 326411 w 4287928"/>
                <a:gd name="connsiteY1610" fmla="*/ 669374 h 1547954"/>
                <a:gd name="connsiteX1611" fmla="*/ 321490 w 4287928"/>
                <a:gd name="connsiteY1611" fmla="*/ 669672 h 1547954"/>
                <a:gd name="connsiteX1612" fmla="*/ 307921 w 4287928"/>
                <a:gd name="connsiteY1612" fmla="*/ 663260 h 1547954"/>
                <a:gd name="connsiteX1613" fmla="*/ 296290 w 4287928"/>
                <a:gd name="connsiteY1613" fmla="*/ 660129 h 1547954"/>
                <a:gd name="connsiteX1614" fmla="*/ 294352 w 4287928"/>
                <a:gd name="connsiteY1614" fmla="*/ 659830 h 1547954"/>
                <a:gd name="connsiteX1615" fmla="*/ 291817 w 4287928"/>
                <a:gd name="connsiteY1615" fmla="*/ 658339 h 1547954"/>
                <a:gd name="connsiteX1616" fmla="*/ 291071 w 4287928"/>
                <a:gd name="connsiteY1616" fmla="*/ 656997 h 1547954"/>
                <a:gd name="connsiteX1617" fmla="*/ 286150 w 4287928"/>
                <a:gd name="connsiteY1617" fmla="*/ 657146 h 1547954"/>
                <a:gd name="connsiteX1618" fmla="*/ 283168 w 4287928"/>
                <a:gd name="connsiteY1618" fmla="*/ 656997 h 1547954"/>
                <a:gd name="connsiteX1619" fmla="*/ 280484 w 4287928"/>
                <a:gd name="connsiteY1619" fmla="*/ 655953 h 1547954"/>
                <a:gd name="connsiteX1620" fmla="*/ 267809 w 4287928"/>
                <a:gd name="connsiteY1620" fmla="*/ 645664 h 1547954"/>
                <a:gd name="connsiteX1621" fmla="*/ 257521 w 4287928"/>
                <a:gd name="connsiteY1621" fmla="*/ 641937 h 1547954"/>
                <a:gd name="connsiteX1622" fmla="*/ 255135 w 4287928"/>
                <a:gd name="connsiteY1622" fmla="*/ 641787 h 1547954"/>
                <a:gd name="connsiteX1623" fmla="*/ 250810 w 4287928"/>
                <a:gd name="connsiteY1623" fmla="*/ 642831 h 1547954"/>
                <a:gd name="connsiteX1624" fmla="*/ 248275 w 4287928"/>
                <a:gd name="connsiteY1624" fmla="*/ 651182 h 1547954"/>
                <a:gd name="connsiteX1625" fmla="*/ 244696 w 4287928"/>
                <a:gd name="connsiteY1625" fmla="*/ 653418 h 1547954"/>
                <a:gd name="connsiteX1626" fmla="*/ 241565 w 4287928"/>
                <a:gd name="connsiteY1626" fmla="*/ 653269 h 1547954"/>
                <a:gd name="connsiteX1627" fmla="*/ 241416 w 4287928"/>
                <a:gd name="connsiteY1627" fmla="*/ 657444 h 1547954"/>
                <a:gd name="connsiteX1628" fmla="*/ 242758 w 4287928"/>
                <a:gd name="connsiteY1628" fmla="*/ 659830 h 1547954"/>
                <a:gd name="connsiteX1629" fmla="*/ 243951 w 4287928"/>
                <a:gd name="connsiteY1629" fmla="*/ 661620 h 1547954"/>
                <a:gd name="connsiteX1630" fmla="*/ 247828 w 4287928"/>
                <a:gd name="connsiteY1630" fmla="*/ 664602 h 1547954"/>
                <a:gd name="connsiteX1631" fmla="*/ 254985 w 4287928"/>
                <a:gd name="connsiteY1631" fmla="*/ 673251 h 1547954"/>
                <a:gd name="connsiteX1632" fmla="*/ 258713 w 4287928"/>
                <a:gd name="connsiteY1632" fmla="*/ 676829 h 1547954"/>
                <a:gd name="connsiteX1633" fmla="*/ 261546 w 4287928"/>
                <a:gd name="connsiteY1633" fmla="*/ 678171 h 1547954"/>
                <a:gd name="connsiteX1634" fmla="*/ 265125 w 4287928"/>
                <a:gd name="connsiteY1634" fmla="*/ 678469 h 1547954"/>
                <a:gd name="connsiteX1635" fmla="*/ 273327 w 4287928"/>
                <a:gd name="connsiteY1635" fmla="*/ 677426 h 1547954"/>
                <a:gd name="connsiteX1636" fmla="*/ 276011 w 4287928"/>
                <a:gd name="connsiteY1636" fmla="*/ 678768 h 1547954"/>
                <a:gd name="connsiteX1637" fmla="*/ 278993 w 4287928"/>
                <a:gd name="connsiteY1637" fmla="*/ 680706 h 1547954"/>
                <a:gd name="connsiteX1638" fmla="*/ 279589 w 4287928"/>
                <a:gd name="connsiteY1638" fmla="*/ 685776 h 1547954"/>
                <a:gd name="connsiteX1639" fmla="*/ 281826 w 4287928"/>
                <a:gd name="connsiteY1639" fmla="*/ 690846 h 1547954"/>
                <a:gd name="connsiteX1640" fmla="*/ 281975 w 4287928"/>
                <a:gd name="connsiteY1640" fmla="*/ 693679 h 1547954"/>
                <a:gd name="connsiteX1641" fmla="*/ 279291 w 4287928"/>
                <a:gd name="connsiteY1641" fmla="*/ 697109 h 1547954"/>
                <a:gd name="connsiteX1642" fmla="*/ 270642 w 4287928"/>
                <a:gd name="connsiteY1642" fmla="*/ 699495 h 1547954"/>
                <a:gd name="connsiteX1643" fmla="*/ 265572 w 4287928"/>
                <a:gd name="connsiteY1643" fmla="*/ 703073 h 1547954"/>
                <a:gd name="connsiteX1644" fmla="*/ 263634 w 4287928"/>
                <a:gd name="connsiteY1644" fmla="*/ 702924 h 1547954"/>
                <a:gd name="connsiteX1645" fmla="*/ 253196 w 4287928"/>
                <a:gd name="connsiteY1645" fmla="*/ 698898 h 1547954"/>
                <a:gd name="connsiteX1646" fmla="*/ 246337 w 4287928"/>
                <a:gd name="connsiteY1646" fmla="*/ 697258 h 1547954"/>
                <a:gd name="connsiteX1647" fmla="*/ 237091 w 4287928"/>
                <a:gd name="connsiteY1647" fmla="*/ 694723 h 1547954"/>
                <a:gd name="connsiteX1648" fmla="*/ 235451 w 4287928"/>
                <a:gd name="connsiteY1648" fmla="*/ 693381 h 1547954"/>
                <a:gd name="connsiteX1649" fmla="*/ 231426 w 4287928"/>
                <a:gd name="connsiteY1649" fmla="*/ 686522 h 1547954"/>
                <a:gd name="connsiteX1650" fmla="*/ 222329 w 4287928"/>
                <a:gd name="connsiteY1650" fmla="*/ 680110 h 1547954"/>
                <a:gd name="connsiteX1651" fmla="*/ 218303 w 4287928"/>
                <a:gd name="connsiteY1651" fmla="*/ 678171 h 1547954"/>
                <a:gd name="connsiteX1652" fmla="*/ 212637 w 4287928"/>
                <a:gd name="connsiteY1652" fmla="*/ 679662 h 1547954"/>
                <a:gd name="connsiteX1653" fmla="*/ 208760 w 4287928"/>
                <a:gd name="connsiteY1653" fmla="*/ 678917 h 1547954"/>
                <a:gd name="connsiteX1654" fmla="*/ 202199 w 4287928"/>
                <a:gd name="connsiteY1654" fmla="*/ 675487 h 1547954"/>
                <a:gd name="connsiteX1655" fmla="*/ 197726 w 4287928"/>
                <a:gd name="connsiteY1655" fmla="*/ 670119 h 1547954"/>
                <a:gd name="connsiteX1656" fmla="*/ 197428 w 4287928"/>
                <a:gd name="connsiteY1656" fmla="*/ 663707 h 1547954"/>
                <a:gd name="connsiteX1657" fmla="*/ 198769 w 4287928"/>
                <a:gd name="connsiteY1657" fmla="*/ 662216 h 1547954"/>
                <a:gd name="connsiteX1658" fmla="*/ 199962 w 4287928"/>
                <a:gd name="connsiteY1658" fmla="*/ 661470 h 1547954"/>
                <a:gd name="connsiteX1659" fmla="*/ 196831 w 4287928"/>
                <a:gd name="connsiteY1659" fmla="*/ 659532 h 1547954"/>
                <a:gd name="connsiteX1660" fmla="*/ 196682 w 4287928"/>
                <a:gd name="connsiteY1660" fmla="*/ 654462 h 1547954"/>
                <a:gd name="connsiteX1661" fmla="*/ 196085 w 4287928"/>
                <a:gd name="connsiteY1661" fmla="*/ 651182 h 1547954"/>
                <a:gd name="connsiteX1662" fmla="*/ 192506 w 4287928"/>
                <a:gd name="connsiteY1662" fmla="*/ 642980 h 1547954"/>
                <a:gd name="connsiteX1663" fmla="*/ 189077 w 4287928"/>
                <a:gd name="connsiteY1663" fmla="*/ 638060 h 1547954"/>
                <a:gd name="connsiteX1664" fmla="*/ 185647 w 4287928"/>
                <a:gd name="connsiteY1664" fmla="*/ 632841 h 1547954"/>
                <a:gd name="connsiteX1665" fmla="*/ 189226 w 4287928"/>
                <a:gd name="connsiteY1665" fmla="*/ 630007 h 1547954"/>
                <a:gd name="connsiteX1666" fmla="*/ 191165 w 4287928"/>
                <a:gd name="connsiteY1666" fmla="*/ 627622 h 1547954"/>
                <a:gd name="connsiteX1667" fmla="*/ 193700 w 4287928"/>
                <a:gd name="connsiteY1667" fmla="*/ 620762 h 1547954"/>
                <a:gd name="connsiteX1668" fmla="*/ 194296 w 4287928"/>
                <a:gd name="connsiteY1668" fmla="*/ 618376 h 1547954"/>
                <a:gd name="connsiteX1669" fmla="*/ 195340 w 4287928"/>
                <a:gd name="connsiteY1669" fmla="*/ 615991 h 1547954"/>
                <a:gd name="connsiteX1670" fmla="*/ 195787 w 4287928"/>
                <a:gd name="connsiteY1670" fmla="*/ 613754 h 1547954"/>
                <a:gd name="connsiteX1671" fmla="*/ 195638 w 4287928"/>
                <a:gd name="connsiteY1671" fmla="*/ 611666 h 1547954"/>
                <a:gd name="connsiteX1672" fmla="*/ 193103 w 4287928"/>
                <a:gd name="connsiteY1672" fmla="*/ 607640 h 1547954"/>
                <a:gd name="connsiteX1673" fmla="*/ 185498 w 4287928"/>
                <a:gd name="connsiteY1673" fmla="*/ 599588 h 1547954"/>
                <a:gd name="connsiteX1674" fmla="*/ 177893 w 4287928"/>
                <a:gd name="connsiteY1674" fmla="*/ 595115 h 1547954"/>
                <a:gd name="connsiteX1675" fmla="*/ 163429 w 4287928"/>
                <a:gd name="connsiteY1675" fmla="*/ 590790 h 1547954"/>
                <a:gd name="connsiteX1676" fmla="*/ 159552 w 4287928"/>
                <a:gd name="connsiteY1676" fmla="*/ 591089 h 1547954"/>
                <a:gd name="connsiteX1677" fmla="*/ 158061 w 4287928"/>
                <a:gd name="connsiteY1677" fmla="*/ 590343 h 1547954"/>
                <a:gd name="connsiteX1678" fmla="*/ 161192 w 4287928"/>
                <a:gd name="connsiteY1678" fmla="*/ 589597 h 1547954"/>
                <a:gd name="connsiteX1679" fmla="*/ 164175 w 4287928"/>
                <a:gd name="connsiteY1679" fmla="*/ 587957 h 1547954"/>
                <a:gd name="connsiteX1680" fmla="*/ 165815 w 4287928"/>
                <a:gd name="connsiteY1680" fmla="*/ 585273 h 1547954"/>
                <a:gd name="connsiteX1681" fmla="*/ 162236 w 4287928"/>
                <a:gd name="connsiteY1681" fmla="*/ 583931 h 1547954"/>
                <a:gd name="connsiteX1682" fmla="*/ 159254 w 4287928"/>
                <a:gd name="connsiteY1682" fmla="*/ 583335 h 1547954"/>
                <a:gd name="connsiteX1683" fmla="*/ 154333 w 4287928"/>
                <a:gd name="connsiteY1683" fmla="*/ 581098 h 1547954"/>
                <a:gd name="connsiteX1684" fmla="*/ 153439 w 4287928"/>
                <a:gd name="connsiteY1684" fmla="*/ 579160 h 1547954"/>
                <a:gd name="connsiteX1685" fmla="*/ 154483 w 4287928"/>
                <a:gd name="connsiteY1685" fmla="*/ 577817 h 1547954"/>
                <a:gd name="connsiteX1686" fmla="*/ 153289 w 4287928"/>
                <a:gd name="connsiteY1686" fmla="*/ 574239 h 1547954"/>
                <a:gd name="connsiteX1687" fmla="*/ 146728 w 4287928"/>
                <a:gd name="connsiteY1687" fmla="*/ 573195 h 1547954"/>
                <a:gd name="connsiteX1688" fmla="*/ 144939 w 4287928"/>
                <a:gd name="connsiteY1688" fmla="*/ 572449 h 1547954"/>
                <a:gd name="connsiteX1689" fmla="*/ 144790 w 4287928"/>
                <a:gd name="connsiteY1689" fmla="*/ 571256 h 1547954"/>
                <a:gd name="connsiteX1690" fmla="*/ 140317 w 4287928"/>
                <a:gd name="connsiteY1690" fmla="*/ 567379 h 1547954"/>
                <a:gd name="connsiteX1691" fmla="*/ 134501 w 4287928"/>
                <a:gd name="connsiteY1691" fmla="*/ 563353 h 1547954"/>
                <a:gd name="connsiteX1692" fmla="*/ 135396 w 4287928"/>
                <a:gd name="connsiteY1692" fmla="*/ 559327 h 1547954"/>
                <a:gd name="connsiteX1693" fmla="*/ 131221 w 4287928"/>
                <a:gd name="connsiteY1693" fmla="*/ 556345 h 1547954"/>
                <a:gd name="connsiteX1694" fmla="*/ 127642 w 4287928"/>
                <a:gd name="connsiteY1694" fmla="*/ 554257 h 1547954"/>
                <a:gd name="connsiteX1695" fmla="*/ 121826 w 4287928"/>
                <a:gd name="connsiteY1695" fmla="*/ 553512 h 1547954"/>
                <a:gd name="connsiteX1696" fmla="*/ 119441 w 4287928"/>
                <a:gd name="connsiteY1696" fmla="*/ 552021 h 1547954"/>
                <a:gd name="connsiteX1697" fmla="*/ 132861 w 4287928"/>
                <a:gd name="connsiteY1697" fmla="*/ 552468 h 1547954"/>
                <a:gd name="connsiteX1698" fmla="*/ 146728 w 4287928"/>
                <a:gd name="connsiteY1698" fmla="*/ 555450 h 1547954"/>
                <a:gd name="connsiteX1699" fmla="*/ 145536 w 4287928"/>
                <a:gd name="connsiteY1699" fmla="*/ 556643 h 1547954"/>
                <a:gd name="connsiteX1700" fmla="*/ 144641 w 4287928"/>
                <a:gd name="connsiteY1700" fmla="*/ 558433 h 1547954"/>
                <a:gd name="connsiteX1701" fmla="*/ 148667 w 4287928"/>
                <a:gd name="connsiteY1701" fmla="*/ 563801 h 1547954"/>
                <a:gd name="connsiteX1702" fmla="*/ 152544 w 4287928"/>
                <a:gd name="connsiteY1702" fmla="*/ 566783 h 1547954"/>
                <a:gd name="connsiteX1703" fmla="*/ 161342 w 4287928"/>
                <a:gd name="connsiteY1703" fmla="*/ 570362 h 1547954"/>
                <a:gd name="connsiteX1704" fmla="*/ 162386 w 4287928"/>
                <a:gd name="connsiteY1704" fmla="*/ 570362 h 1547954"/>
                <a:gd name="connsiteX1705" fmla="*/ 164324 w 4287928"/>
                <a:gd name="connsiteY1705" fmla="*/ 569467 h 1547954"/>
                <a:gd name="connsiteX1706" fmla="*/ 168648 w 4287928"/>
                <a:gd name="connsiteY1706" fmla="*/ 570958 h 1547954"/>
                <a:gd name="connsiteX1707" fmla="*/ 172078 w 4287928"/>
                <a:gd name="connsiteY1707" fmla="*/ 573046 h 1547954"/>
                <a:gd name="connsiteX1708" fmla="*/ 178788 w 4287928"/>
                <a:gd name="connsiteY1708" fmla="*/ 573195 h 1547954"/>
                <a:gd name="connsiteX1709" fmla="*/ 186840 w 4287928"/>
                <a:gd name="connsiteY1709" fmla="*/ 575581 h 1547954"/>
                <a:gd name="connsiteX1710" fmla="*/ 186244 w 4287928"/>
                <a:gd name="connsiteY1710" fmla="*/ 576624 h 1547954"/>
                <a:gd name="connsiteX1711" fmla="*/ 185349 w 4287928"/>
                <a:gd name="connsiteY1711" fmla="*/ 577370 h 1547954"/>
                <a:gd name="connsiteX1712" fmla="*/ 187586 w 4287928"/>
                <a:gd name="connsiteY1712" fmla="*/ 580203 h 1547954"/>
                <a:gd name="connsiteX1713" fmla="*/ 191015 w 4287928"/>
                <a:gd name="connsiteY1713" fmla="*/ 579905 h 1547954"/>
                <a:gd name="connsiteX1714" fmla="*/ 196532 w 4287928"/>
                <a:gd name="connsiteY1714" fmla="*/ 577519 h 1547954"/>
                <a:gd name="connsiteX1715" fmla="*/ 210848 w 4287928"/>
                <a:gd name="connsiteY1715" fmla="*/ 585870 h 1547954"/>
                <a:gd name="connsiteX1716" fmla="*/ 214724 w 4287928"/>
                <a:gd name="connsiteY1716" fmla="*/ 587361 h 1547954"/>
                <a:gd name="connsiteX1717" fmla="*/ 237390 w 4287928"/>
                <a:gd name="connsiteY1717" fmla="*/ 591685 h 1547954"/>
                <a:gd name="connsiteX1718" fmla="*/ 247828 w 4287928"/>
                <a:gd name="connsiteY1718" fmla="*/ 592132 h 1547954"/>
                <a:gd name="connsiteX1719" fmla="*/ 253494 w 4287928"/>
                <a:gd name="connsiteY1719" fmla="*/ 593027 h 1547954"/>
                <a:gd name="connsiteX1720" fmla="*/ 261546 w 4287928"/>
                <a:gd name="connsiteY1720" fmla="*/ 595264 h 1547954"/>
                <a:gd name="connsiteX1721" fmla="*/ 270344 w 4287928"/>
                <a:gd name="connsiteY1721" fmla="*/ 599588 h 1547954"/>
                <a:gd name="connsiteX1722" fmla="*/ 277502 w 4287928"/>
                <a:gd name="connsiteY1722" fmla="*/ 601079 h 1547954"/>
                <a:gd name="connsiteX1723" fmla="*/ 290624 w 4287928"/>
                <a:gd name="connsiteY1723" fmla="*/ 602570 h 1547954"/>
                <a:gd name="connsiteX1724" fmla="*/ 297334 w 4287928"/>
                <a:gd name="connsiteY1724" fmla="*/ 602272 h 1547954"/>
                <a:gd name="connsiteX1725" fmla="*/ 314034 w 4287928"/>
                <a:gd name="connsiteY1725" fmla="*/ 599439 h 1547954"/>
                <a:gd name="connsiteX1726" fmla="*/ 335507 w 4287928"/>
                <a:gd name="connsiteY1726" fmla="*/ 591834 h 1547954"/>
                <a:gd name="connsiteX1727" fmla="*/ 346542 w 4287928"/>
                <a:gd name="connsiteY1727" fmla="*/ 584975 h 1547954"/>
                <a:gd name="connsiteX1728" fmla="*/ 364137 w 4287928"/>
                <a:gd name="connsiteY1728" fmla="*/ 567529 h 1547954"/>
                <a:gd name="connsiteX1729" fmla="*/ 366374 w 4287928"/>
                <a:gd name="connsiteY1729" fmla="*/ 563502 h 1547954"/>
                <a:gd name="connsiteX1730" fmla="*/ 368461 w 4287928"/>
                <a:gd name="connsiteY1730" fmla="*/ 553810 h 1547954"/>
                <a:gd name="connsiteX1731" fmla="*/ 368610 w 4287928"/>
                <a:gd name="connsiteY1731" fmla="*/ 549784 h 1547954"/>
                <a:gd name="connsiteX1732" fmla="*/ 366076 w 4287928"/>
                <a:gd name="connsiteY1732" fmla="*/ 549337 h 1547954"/>
                <a:gd name="connsiteX1733" fmla="*/ 362646 w 4287928"/>
                <a:gd name="connsiteY1733" fmla="*/ 547100 h 1547954"/>
                <a:gd name="connsiteX1734" fmla="*/ 362646 w 4287928"/>
                <a:gd name="connsiteY1734" fmla="*/ 541583 h 1547954"/>
                <a:gd name="connsiteX1735" fmla="*/ 360707 w 4287928"/>
                <a:gd name="connsiteY1735" fmla="*/ 538750 h 1547954"/>
                <a:gd name="connsiteX1736" fmla="*/ 358321 w 4287928"/>
                <a:gd name="connsiteY1736" fmla="*/ 526224 h 1547954"/>
                <a:gd name="connsiteX1737" fmla="*/ 352953 w 4287928"/>
                <a:gd name="connsiteY1737" fmla="*/ 524733 h 1547954"/>
                <a:gd name="connsiteX1738" fmla="*/ 350120 w 4287928"/>
                <a:gd name="connsiteY1738" fmla="*/ 523391 h 1547954"/>
                <a:gd name="connsiteX1739" fmla="*/ 346691 w 4287928"/>
                <a:gd name="connsiteY1739" fmla="*/ 522645 h 1547954"/>
                <a:gd name="connsiteX1740" fmla="*/ 342814 w 4287928"/>
                <a:gd name="connsiteY1740" fmla="*/ 520558 h 1547954"/>
                <a:gd name="connsiteX1741" fmla="*/ 338191 w 4287928"/>
                <a:gd name="connsiteY1741" fmla="*/ 515339 h 1547954"/>
                <a:gd name="connsiteX1742" fmla="*/ 333718 w 4287928"/>
                <a:gd name="connsiteY1742" fmla="*/ 511909 h 1547954"/>
                <a:gd name="connsiteX1743" fmla="*/ 330139 w 4287928"/>
                <a:gd name="connsiteY1743" fmla="*/ 507286 h 1547954"/>
                <a:gd name="connsiteX1744" fmla="*/ 327753 w 4287928"/>
                <a:gd name="connsiteY1744" fmla="*/ 505497 h 1547954"/>
                <a:gd name="connsiteX1745" fmla="*/ 326113 w 4287928"/>
                <a:gd name="connsiteY1745" fmla="*/ 505050 h 1547954"/>
                <a:gd name="connsiteX1746" fmla="*/ 327306 w 4287928"/>
                <a:gd name="connsiteY1746" fmla="*/ 507286 h 1547954"/>
                <a:gd name="connsiteX1747" fmla="*/ 328200 w 4287928"/>
                <a:gd name="connsiteY1747" fmla="*/ 509821 h 1547954"/>
                <a:gd name="connsiteX1748" fmla="*/ 321490 w 4287928"/>
                <a:gd name="connsiteY1748" fmla="*/ 509225 h 1547954"/>
                <a:gd name="connsiteX1749" fmla="*/ 302106 w 4287928"/>
                <a:gd name="connsiteY1749" fmla="*/ 497296 h 1547954"/>
                <a:gd name="connsiteX1750" fmla="*/ 298825 w 4287928"/>
                <a:gd name="connsiteY1750" fmla="*/ 496252 h 1547954"/>
                <a:gd name="connsiteX1751" fmla="*/ 297483 w 4287928"/>
                <a:gd name="connsiteY1751" fmla="*/ 497445 h 1547954"/>
                <a:gd name="connsiteX1752" fmla="*/ 291519 w 4287928"/>
                <a:gd name="connsiteY1752" fmla="*/ 495805 h 1547954"/>
                <a:gd name="connsiteX1753" fmla="*/ 289580 w 4287928"/>
                <a:gd name="connsiteY1753" fmla="*/ 492971 h 1547954"/>
                <a:gd name="connsiteX1754" fmla="*/ 273028 w 4287928"/>
                <a:gd name="connsiteY1754" fmla="*/ 479700 h 1547954"/>
                <a:gd name="connsiteX1755" fmla="*/ 243802 w 4287928"/>
                <a:gd name="connsiteY1755" fmla="*/ 464789 h 1547954"/>
                <a:gd name="connsiteX1756" fmla="*/ 223821 w 4287928"/>
                <a:gd name="connsiteY1756" fmla="*/ 455544 h 1547954"/>
                <a:gd name="connsiteX1757" fmla="*/ 208909 w 4287928"/>
                <a:gd name="connsiteY1757" fmla="*/ 451518 h 1547954"/>
                <a:gd name="connsiteX1758" fmla="*/ 207418 w 4287928"/>
                <a:gd name="connsiteY1758" fmla="*/ 451965 h 1547954"/>
                <a:gd name="connsiteX1759" fmla="*/ 205778 w 4287928"/>
                <a:gd name="connsiteY1759" fmla="*/ 453754 h 1547954"/>
                <a:gd name="connsiteX1760" fmla="*/ 201453 w 4287928"/>
                <a:gd name="connsiteY1760" fmla="*/ 454202 h 1547954"/>
                <a:gd name="connsiteX1761" fmla="*/ 197576 w 4287928"/>
                <a:gd name="connsiteY1761" fmla="*/ 453904 h 1547954"/>
                <a:gd name="connsiteX1762" fmla="*/ 184156 w 4287928"/>
                <a:gd name="connsiteY1762" fmla="*/ 450176 h 1547954"/>
                <a:gd name="connsiteX1763" fmla="*/ 180876 w 4287928"/>
                <a:gd name="connsiteY1763" fmla="*/ 449728 h 1547954"/>
                <a:gd name="connsiteX1764" fmla="*/ 166561 w 4287928"/>
                <a:gd name="connsiteY1764" fmla="*/ 449877 h 1547954"/>
                <a:gd name="connsiteX1765" fmla="*/ 165070 w 4287928"/>
                <a:gd name="connsiteY1765" fmla="*/ 450921 h 1547954"/>
                <a:gd name="connsiteX1766" fmla="*/ 160000 w 4287928"/>
                <a:gd name="connsiteY1766" fmla="*/ 458526 h 1547954"/>
                <a:gd name="connsiteX1767" fmla="*/ 157316 w 4287928"/>
                <a:gd name="connsiteY1767" fmla="*/ 460166 h 1547954"/>
                <a:gd name="connsiteX1768" fmla="*/ 152245 w 4287928"/>
                <a:gd name="connsiteY1768" fmla="*/ 461508 h 1547954"/>
                <a:gd name="connsiteX1769" fmla="*/ 153737 w 4287928"/>
                <a:gd name="connsiteY1769" fmla="*/ 459272 h 1547954"/>
                <a:gd name="connsiteX1770" fmla="*/ 157166 w 4287928"/>
                <a:gd name="connsiteY1770" fmla="*/ 457482 h 1547954"/>
                <a:gd name="connsiteX1771" fmla="*/ 159403 w 4287928"/>
                <a:gd name="connsiteY1771" fmla="*/ 451965 h 1547954"/>
                <a:gd name="connsiteX1772" fmla="*/ 159552 w 4287928"/>
                <a:gd name="connsiteY1772" fmla="*/ 449579 h 1547954"/>
                <a:gd name="connsiteX1773" fmla="*/ 160745 w 4287928"/>
                <a:gd name="connsiteY1773" fmla="*/ 446597 h 1547954"/>
                <a:gd name="connsiteX1774" fmla="*/ 160596 w 4287928"/>
                <a:gd name="connsiteY1774" fmla="*/ 444211 h 1547954"/>
                <a:gd name="connsiteX1775" fmla="*/ 158658 w 4287928"/>
                <a:gd name="connsiteY1775" fmla="*/ 443316 h 1547954"/>
                <a:gd name="connsiteX1776" fmla="*/ 155377 w 4287928"/>
                <a:gd name="connsiteY1776" fmla="*/ 444211 h 1547954"/>
                <a:gd name="connsiteX1777" fmla="*/ 148070 w 4287928"/>
                <a:gd name="connsiteY1777" fmla="*/ 447044 h 1547954"/>
                <a:gd name="connsiteX1778" fmla="*/ 147027 w 4287928"/>
                <a:gd name="connsiteY1778" fmla="*/ 446299 h 1547954"/>
                <a:gd name="connsiteX1779" fmla="*/ 149114 w 4287928"/>
                <a:gd name="connsiteY1779" fmla="*/ 443316 h 1547954"/>
                <a:gd name="connsiteX1780" fmla="*/ 148518 w 4287928"/>
                <a:gd name="connsiteY1780" fmla="*/ 442124 h 1547954"/>
                <a:gd name="connsiteX1781" fmla="*/ 145536 w 4287928"/>
                <a:gd name="connsiteY1781" fmla="*/ 442571 h 1547954"/>
                <a:gd name="connsiteX1782" fmla="*/ 138975 w 4287928"/>
                <a:gd name="connsiteY1782" fmla="*/ 441080 h 1547954"/>
                <a:gd name="connsiteX1783" fmla="*/ 132264 w 4287928"/>
                <a:gd name="connsiteY1783" fmla="*/ 441676 h 1547954"/>
                <a:gd name="connsiteX1784" fmla="*/ 130922 w 4287928"/>
                <a:gd name="connsiteY1784" fmla="*/ 437948 h 1547954"/>
                <a:gd name="connsiteX1785" fmla="*/ 126449 w 4287928"/>
                <a:gd name="connsiteY1785" fmla="*/ 435861 h 1547954"/>
                <a:gd name="connsiteX1786" fmla="*/ 124660 w 4287928"/>
                <a:gd name="connsiteY1786" fmla="*/ 434221 h 1547954"/>
                <a:gd name="connsiteX1787" fmla="*/ 126896 w 4287928"/>
                <a:gd name="connsiteY1787" fmla="*/ 432133 h 1547954"/>
                <a:gd name="connsiteX1788" fmla="*/ 142106 w 4287928"/>
                <a:gd name="connsiteY1788" fmla="*/ 435413 h 1547954"/>
                <a:gd name="connsiteX1789" fmla="*/ 146281 w 4287928"/>
                <a:gd name="connsiteY1789" fmla="*/ 435712 h 1547954"/>
                <a:gd name="connsiteX1790" fmla="*/ 148369 w 4287928"/>
                <a:gd name="connsiteY1790" fmla="*/ 434519 h 1547954"/>
                <a:gd name="connsiteX1791" fmla="*/ 148965 w 4287928"/>
                <a:gd name="connsiteY1791" fmla="*/ 432282 h 1547954"/>
                <a:gd name="connsiteX1792" fmla="*/ 148816 w 4287928"/>
                <a:gd name="connsiteY1792" fmla="*/ 429747 h 1547954"/>
                <a:gd name="connsiteX1793" fmla="*/ 147027 w 4287928"/>
                <a:gd name="connsiteY1793" fmla="*/ 428256 h 1547954"/>
                <a:gd name="connsiteX1794" fmla="*/ 137185 w 4287928"/>
                <a:gd name="connsiteY1794" fmla="*/ 425721 h 1547954"/>
                <a:gd name="connsiteX1795" fmla="*/ 132563 w 4287928"/>
                <a:gd name="connsiteY1795" fmla="*/ 422590 h 1547954"/>
                <a:gd name="connsiteX1796" fmla="*/ 121826 w 4287928"/>
                <a:gd name="connsiteY1796" fmla="*/ 418414 h 1547954"/>
                <a:gd name="connsiteX1797" fmla="*/ 121528 w 4287928"/>
                <a:gd name="connsiteY1797" fmla="*/ 420353 h 1547954"/>
                <a:gd name="connsiteX1798" fmla="*/ 123019 w 4287928"/>
                <a:gd name="connsiteY1798" fmla="*/ 424230 h 1547954"/>
                <a:gd name="connsiteX1799" fmla="*/ 122274 w 4287928"/>
                <a:gd name="connsiteY1799" fmla="*/ 425423 h 1547954"/>
                <a:gd name="connsiteX1800" fmla="*/ 119143 w 4287928"/>
                <a:gd name="connsiteY1800" fmla="*/ 424379 h 1547954"/>
                <a:gd name="connsiteX1801" fmla="*/ 116757 w 4287928"/>
                <a:gd name="connsiteY1801" fmla="*/ 425125 h 1547954"/>
                <a:gd name="connsiteX1802" fmla="*/ 113476 w 4287928"/>
                <a:gd name="connsiteY1802" fmla="*/ 429896 h 1547954"/>
                <a:gd name="connsiteX1803" fmla="*/ 110344 w 4287928"/>
                <a:gd name="connsiteY1803" fmla="*/ 431089 h 1547954"/>
                <a:gd name="connsiteX1804" fmla="*/ 107810 w 4287928"/>
                <a:gd name="connsiteY1804" fmla="*/ 431387 h 1547954"/>
                <a:gd name="connsiteX1805" fmla="*/ 97223 w 4287928"/>
                <a:gd name="connsiteY1805" fmla="*/ 427510 h 1547954"/>
                <a:gd name="connsiteX1806" fmla="*/ 92451 w 4287928"/>
                <a:gd name="connsiteY1806" fmla="*/ 426765 h 1547954"/>
                <a:gd name="connsiteX1807" fmla="*/ 93942 w 4287928"/>
                <a:gd name="connsiteY1807" fmla="*/ 433177 h 1547954"/>
                <a:gd name="connsiteX1808" fmla="*/ 93942 w 4287928"/>
                <a:gd name="connsiteY1808" fmla="*/ 435413 h 1547954"/>
                <a:gd name="connsiteX1809" fmla="*/ 93196 w 4287928"/>
                <a:gd name="connsiteY1809" fmla="*/ 437650 h 1547954"/>
                <a:gd name="connsiteX1810" fmla="*/ 92302 w 4287928"/>
                <a:gd name="connsiteY1810" fmla="*/ 438694 h 1547954"/>
                <a:gd name="connsiteX1811" fmla="*/ 90363 w 4287928"/>
                <a:gd name="connsiteY1811" fmla="*/ 439290 h 1547954"/>
                <a:gd name="connsiteX1812" fmla="*/ 85890 w 4287928"/>
                <a:gd name="connsiteY1812" fmla="*/ 438992 h 1547954"/>
                <a:gd name="connsiteX1813" fmla="*/ 79627 w 4287928"/>
                <a:gd name="connsiteY1813" fmla="*/ 436457 h 1547954"/>
                <a:gd name="connsiteX1814" fmla="*/ 75601 w 4287928"/>
                <a:gd name="connsiteY1814" fmla="*/ 434071 h 1547954"/>
                <a:gd name="connsiteX1815" fmla="*/ 74408 w 4287928"/>
                <a:gd name="connsiteY1815" fmla="*/ 434071 h 1547954"/>
                <a:gd name="connsiteX1816" fmla="*/ 73812 w 4287928"/>
                <a:gd name="connsiteY1816" fmla="*/ 434370 h 1547954"/>
                <a:gd name="connsiteX1817" fmla="*/ 74856 w 4287928"/>
                <a:gd name="connsiteY1817" fmla="*/ 436755 h 1547954"/>
                <a:gd name="connsiteX1818" fmla="*/ 74557 w 4287928"/>
                <a:gd name="connsiteY1818" fmla="*/ 438545 h 1547954"/>
                <a:gd name="connsiteX1819" fmla="*/ 73961 w 4287928"/>
                <a:gd name="connsiteY1819" fmla="*/ 440632 h 1547954"/>
                <a:gd name="connsiteX1820" fmla="*/ 73066 w 4287928"/>
                <a:gd name="connsiteY1820" fmla="*/ 442422 h 1547954"/>
                <a:gd name="connsiteX1821" fmla="*/ 71873 w 4287928"/>
                <a:gd name="connsiteY1821" fmla="*/ 443913 h 1547954"/>
                <a:gd name="connsiteX1822" fmla="*/ 69487 w 4287928"/>
                <a:gd name="connsiteY1822" fmla="*/ 445851 h 1547954"/>
                <a:gd name="connsiteX1823" fmla="*/ 65163 w 4287928"/>
                <a:gd name="connsiteY1823" fmla="*/ 447492 h 1547954"/>
                <a:gd name="connsiteX1824" fmla="*/ 53532 w 4287928"/>
                <a:gd name="connsiteY1824" fmla="*/ 450474 h 1547954"/>
                <a:gd name="connsiteX1825" fmla="*/ 52637 w 4287928"/>
                <a:gd name="connsiteY1825" fmla="*/ 451816 h 1547954"/>
                <a:gd name="connsiteX1826" fmla="*/ 48761 w 4287928"/>
                <a:gd name="connsiteY1826" fmla="*/ 460166 h 1547954"/>
                <a:gd name="connsiteX1827" fmla="*/ 47866 w 4287928"/>
                <a:gd name="connsiteY1827" fmla="*/ 461508 h 1547954"/>
                <a:gd name="connsiteX1828" fmla="*/ 46375 w 4287928"/>
                <a:gd name="connsiteY1828" fmla="*/ 462403 h 1547954"/>
                <a:gd name="connsiteX1829" fmla="*/ 42348 w 4287928"/>
                <a:gd name="connsiteY1829" fmla="*/ 463894 h 1547954"/>
                <a:gd name="connsiteX1830" fmla="*/ 40708 w 4287928"/>
                <a:gd name="connsiteY1830" fmla="*/ 464491 h 1547954"/>
                <a:gd name="connsiteX1831" fmla="*/ 35191 w 4287928"/>
                <a:gd name="connsiteY1831" fmla="*/ 466727 h 1547954"/>
                <a:gd name="connsiteX1832" fmla="*/ 31911 w 4287928"/>
                <a:gd name="connsiteY1832" fmla="*/ 468368 h 1547954"/>
                <a:gd name="connsiteX1833" fmla="*/ 27884 w 4287928"/>
                <a:gd name="connsiteY1833" fmla="*/ 469561 h 1547954"/>
                <a:gd name="connsiteX1834" fmla="*/ 28928 w 4287928"/>
                <a:gd name="connsiteY1834" fmla="*/ 471052 h 1547954"/>
                <a:gd name="connsiteX1835" fmla="*/ 35639 w 4287928"/>
                <a:gd name="connsiteY1835" fmla="*/ 471350 h 1547954"/>
                <a:gd name="connsiteX1836" fmla="*/ 36533 w 4287928"/>
                <a:gd name="connsiteY1836" fmla="*/ 471797 h 1547954"/>
                <a:gd name="connsiteX1837" fmla="*/ 37279 w 4287928"/>
                <a:gd name="connsiteY1837" fmla="*/ 472543 h 1547954"/>
                <a:gd name="connsiteX1838" fmla="*/ 37428 w 4287928"/>
                <a:gd name="connsiteY1838" fmla="*/ 473885 h 1547954"/>
                <a:gd name="connsiteX1839" fmla="*/ 36831 w 4287928"/>
                <a:gd name="connsiteY1839" fmla="*/ 475823 h 1547954"/>
                <a:gd name="connsiteX1840" fmla="*/ 29674 w 4287928"/>
                <a:gd name="connsiteY1840" fmla="*/ 487156 h 1547954"/>
                <a:gd name="connsiteX1841" fmla="*/ 29376 w 4287928"/>
                <a:gd name="connsiteY1841" fmla="*/ 489393 h 1547954"/>
                <a:gd name="connsiteX1842" fmla="*/ 31761 w 4287928"/>
                <a:gd name="connsiteY1842" fmla="*/ 495954 h 1547954"/>
                <a:gd name="connsiteX1843" fmla="*/ 35042 w 4287928"/>
                <a:gd name="connsiteY1843" fmla="*/ 503708 h 1547954"/>
                <a:gd name="connsiteX1844" fmla="*/ 45033 w 4287928"/>
                <a:gd name="connsiteY1844" fmla="*/ 507137 h 1547954"/>
                <a:gd name="connsiteX1845" fmla="*/ 52339 w 4287928"/>
                <a:gd name="connsiteY1845" fmla="*/ 509672 h 1547954"/>
                <a:gd name="connsiteX1846" fmla="*/ 57111 w 4287928"/>
                <a:gd name="connsiteY1846" fmla="*/ 516084 h 1547954"/>
                <a:gd name="connsiteX1847" fmla="*/ 64865 w 4287928"/>
                <a:gd name="connsiteY1847" fmla="*/ 524285 h 1547954"/>
                <a:gd name="connsiteX1848" fmla="*/ 69040 w 4287928"/>
                <a:gd name="connsiteY1848" fmla="*/ 527417 h 1547954"/>
                <a:gd name="connsiteX1849" fmla="*/ 69338 w 4287928"/>
                <a:gd name="connsiteY1849" fmla="*/ 528312 h 1547954"/>
                <a:gd name="connsiteX1850" fmla="*/ 68145 w 4287928"/>
                <a:gd name="connsiteY1850" fmla="*/ 533978 h 1547954"/>
                <a:gd name="connsiteX1851" fmla="*/ 63075 w 4287928"/>
                <a:gd name="connsiteY1851" fmla="*/ 539644 h 1547954"/>
                <a:gd name="connsiteX1852" fmla="*/ 58304 w 4287928"/>
                <a:gd name="connsiteY1852" fmla="*/ 544416 h 1547954"/>
                <a:gd name="connsiteX1853" fmla="*/ 53532 w 4287928"/>
                <a:gd name="connsiteY1853" fmla="*/ 550082 h 1547954"/>
                <a:gd name="connsiteX1854" fmla="*/ 49655 w 4287928"/>
                <a:gd name="connsiteY1854" fmla="*/ 555003 h 1547954"/>
                <a:gd name="connsiteX1855" fmla="*/ 45629 w 4287928"/>
                <a:gd name="connsiteY1855" fmla="*/ 560818 h 1547954"/>
                <a:gd name="connsiteX1856" fmla="*/ 45182 w 4287928"/>
                <a:gd name="connsiteY1856" fmla="*/ 562757 h 1547954"/>
                <a:gd name="connsiteX1857" fmla="*/ 45033 w 4287928"/>
                <a:gd name="connsiteY1857" fmla="*/ 564546 h 1547954"/>
                <a:gd name="connsiteX1858" fmla="*/ 45778 w 4287928"/>
                <a:gd name="connsiteY1858" fmla="*/ 566485 h 1547954"/>
                <a:gd name="connsiteX1859" fmla="*/ 50997 w 4287928"/>
                <a:gd name="connsiteY1859" fmla="*/ 573642 h 1547954"/>
                <a:gd name="connsiteX1860" fmla="*/ 53085 w 4287928"/>
                <a:gd name="connsiteY1860" fmla="*/ 577221 h 1547954"/>
                <a:gd name="connsiteX1861" fmla="*/ 55470 w 4287928"/>
                <a:gd name="connsiteY1861" fmla="*/ 581098 h 1547954"/>
                <a:gd name="connsiteX1862" fmla="*/ 57707 w 4287928"/>
                <a:gd name="connsiteY1862" fmla="*/ 585422 h 1547954"/>
                <a:gd name="connsiteX1863" fmla="*/ 58900 w 4287928"/>
                <a:gd name="connsiteY1863" fmla="*/ 589150 h 1547954"/>
                <a:gd name="connsiteX1864" fmla="*/ 60988 w 4287928"/>
                <a:gd name="connsiteY1864" fmla="*/ 592878 h 1547954"/>
                <a:gd name="connsiteX1865" fmla="*/ 62330 w 4287928"/>
                <a:gd name="connsiteY1865" fmla="*/ 594816 h 1547954"/>
                <a:gd name="connsiteX1866" fmla="*/ 64417 w 4287928"/>
                <a:gd name="connsiteY1866" fmla="*/ 597351 h 1547954"/>
                <a:gd name="connsiteX1867" fmla="*/ 67101 w 4287928"/>
                <a:gd name="connsiteY1867" fmla="*/ 601377 h 1547954"/>
                <a:gd name="connsiteX1868" fmla="*/ 67996 w 4287928"/>
                <a:gd name="connsiteY1868" fmla="*/ 604360 h 1547954"/>
                <a:gd name="connsiteX1869" fmla="*/ 71873 w 4287928"/>
                <a:gd name="connsiteY1869" fmla="*/ 615096 h 1547954"/>
                <a:gd name="connsiteX1870" fmla="*/ 72320 w 4287928"/>
                <a:gd name="connsiteY1870" fmla="*/ 617929 h 1547954"/>
                <a:gd name="connsiteX1871" fmla="*/ 72171 w 4287928"/>
                <a:gd name="connsiteY1871" fmla="*/ 619868 h 1547954"/>
                <a:gd name="connsiteX1872" fmla="*/ 70382 w 4287928"/>
                <a:gd name="connsiteY1872" fmla="*/ 620464 h 1547954"/>
                <a:gd name="connsiteX1873" fmla="*/ 66505 w 4287928"/>
                <a:gd name="connsiteY1873" fmla="*/ 620762 h 1547954"/>
                <a:gd name="connsiteX1874" fmla="*/ 62330 w 4287928"/>
                <a:gd name="connsiteY1874" fmla="*/ 622104 h 1547954"/>
                <a:gd name="connsiteX1875" fmla="*/ 62181 w 4287928"/>
                <a:gd name="connsiteY1875" fmla="*/ 622552 h 1547954"/>
                <a:gd name="connsiteX1876" fmla="*/ 64865 w 4287928"/>
                <a:gd name="connsiteY1876" fmla="*/ 625087 h 1547954"/>
                <a:gd name="connsiteX1877" fmla="*/ 62479 w 4287928"/>
                <a:gd name="connsiteY1877" fmla="*/ 629262 h 1547954"/>
                <a:gd name="connsiteX1878" fmla="*/ 62181 w 4287928"/>
                <a:gd name="connsiteY1878" fmla="*/ 635525 h 1547954"/>
                <a:gd name="connsiteX1879" fmla="*/ 59497 w 4287928"/>
                <a:gd name="connsiteY1879" fmla="*/ 638656 h 1547954"/>
                <a:gd name="connsiteX1880" fmla="*/ 59348 w 4287928"/>
                <a:gd name="connsiteY1880" fmla="*/ 639402 h 1547954"/>
                <a:gd name="connsiteX1881" fmla="*/ 59497 w 4287928"/>
                <a:gd name="connsiteY1881" fmla="*/ 639998 h 1547954"/>
                <a:gd name="connsiteX1882" fmla="*/ 59944 w 4287928"/>
                <a:gd name="connsiteY1882" fmla="*/ 640594 h 1547954"/>
                <a:gd name="connsiteX1883" fmla="*/ 64567 w 4287928"/>
                <a:gd name="connsiteY1883" fmla="*/ 641340 h 1547954"/>
                <a:gd name="connsiteX1884" fmla="*/ 65014 w 4287928"/>
                <a:gd name="connsiteY1884" fmla="*/ 642235 h 1547954"/>
                <a:gd name="connsiteX1885" fmla="*/ 65014 w 4287928"/>
                <a:gd name="connsiteY1885" fmla="*/ 644024 h 1547954"/>
                <a:gd name="connsiteX1886" fmla="*/ 64716 w 4287928"/>
                <a:gd name="connsiteY1886" fmla="*/ 645664 h 1547954"/>
                <a:gd name="connsiteX1887" fmla="*/ 62330 w 4287928"/>
                <a:gd name="connsiteY1887" fmla="*/ 647006 h 1547954"/>
                <a:gd name="connsiteX1888" fmla="*/ 59646 w 4287928"/>
                <a:gd name="connsiteY1888" fmla="*/ 648796 h 1547954"/>
                <a:gd name="connsiteX1889" fmla="*/ 59049 w 4287928"/>
                <a:gd name="connsiteY1889" fmla="*/ 650436 h 1547954"/>
                <a:gd name="connsiteX1890" fmla="*/ 59198 w 4287928"/>
                <a:gd name="connsiteY1890" fmla="*/ 651927 h 1547954"/>
                <a:gd name="connsiteX1891" fmla="*/ 60093 w 4287928"/>
                <a:gd name="connsiteY1891" fmla="*/ 654462 h 1547954"/>
                <a:gd name="connsiteX1892" fmla="*/ 61733 w 4287928"/>
                <a:gd name="connsiteY1892" fmla="*/ 657444 h 1547954"/>
                <a:gd name="connsiteX1893" fmla="*/ 63970 w 4287928"/>
                <a:gd name="connsiteY1893" fmla="*/ 659234 h 1547954"/>
                <a:gd name="connsiteX1894" fmla="*/ 71575 w 4287928"/>
                <a:gd name="connsiteY1894" fmla="*/ 661023 h 1547954"/>
                <a:gd name="connsiteX1895" fmla="*/ 72470 w 4287928"/>
                <a:gd name="connsiteY1895" fmla="*/ 662514 h 1547954"/>
                <a:gd name="connsiteX1896" fmla="*/ 72917 w 4287928"/>
                <a:gd name="connsiteY1896" fmla="*/ 664453 h 1547954"/>
                <a:gd name="connsiteX1897" fmla="*/ 72768 w 4287928"/>
                <a:gd name="connsiteY1897" fmla="*/ 666391 h 1547954"/>
                <a:gd name="connsiteX1898" fmla="*/ 69189 w 4287928"/>
                <a:gd name="connsiteY1898" fmla="*/ 670268 h 1547954"/>
                <a:gd name="connsiteX1899" fmla="*/ 69338 w 4287928"/>
                <a:gd name="connsiteY1899" fmla="*/ 671759 h 1547954"/>
                <a:gd name="connsiteX1900" fmla="*/ 70680 w 4287928"/>
                <a:gd name="connsiteY1900" fmla="*/ 675338 h 1547954"/>
                <a:gd name="connsiteX1901" fmla="*/ 72470 w 4287928"/>
                <a:gd name="connsiteY1901" fmla="*/ 678768 h 1547954"/>
                <a:gd name="connsiteX1902" fmla="*/ 79925 w 4287928"/>
                <a:gd name="connsiteY1902" fmla="*/ 682496 h 1547954"/>
                <a:gd name="connsiteX1903" fmla="*/ 82460 w 4287928"/>
                <a:gd name="connsiteY1903" fmla="*/ 684434 h 1547954"/>
                <a:gd name="connsiteX1904" fmla="*/ 83206 w 4287928"/>
                <a:gd name="connsiteY1904" fmla="*/ 686074 h 1547954"/>
                <a:gd name="connsiteX1905" fmla="*/ 83504 w 4287928"/>
                <a:gd name="connsiteY1905" fmla="*/ 688609 h 1547954"/>
                <a:gd name="connsiteX1906" fmla="*/ 83504 w 4287928"/>
                <a:gd name="connsiteY1906" fmla="*/ 691442 h 1547954"/>
                <a:gd name="connsiteX1907" fmla="*/ 82907 w 4287928"/>
                <a:gd name="connsiteY1907" fmla="*/ 693977 h 1547954"/>
                <a:gd name="connsiteX1908" fmla="*/ 80522 w 4287928"/>
                <a:gd name="connsiteY1908" fmla="*/ 697109 h 1547954"/>
                <a:gd name="connsiteX1909" fmla="*/ 75154 w 4287928"/>
                <a:gd name="connsiteY1909" fmla="*/ 703521 h 1547954"/>
                <a:gd name="connsiteX1910" fmla="*/ 69785 w 4287928"/>
                <a:gd name="connsiteY1910" fmla="*/ 705907 h 1547954"/>
                <a:gd name="connsiteX1911" fmla="*/ 69338 w 4287928"/>
                <a:gd name="connsiteY1911" fmla="*/ 706503 h 1547954"/>
                <a:gd name="connsiteX1912" fmla="*/ 71128 w 4287928"/>
                <a:gd name="connsiteY1912" fmla="*/ 708441 h 1547954"/>
                <a:gd name="connsiteX1913" fmla="*/ 80671 w 4287928"/>
                <a:gd name="connsiteY1913" fmla="*/ 716494 h 1547954"/>
                <a:gd name="connsiteX1914" fmla="*/ 86934 w 4287928"/>
                <a:gd name="connsiteY1914" fmla="*/ 720371 h 1547954"/>
                <a:gd name="connsiteX1915" fmla="*/ 95284 w 4287928"/>
                <a:gd name="connsiteY1915" fmla="*/ 725440 h 1547954"/>
                <a:gd name="connsiteX1916" fmla="*/ 100652 w 4287928"/>
                <a:gd name="connsiteY1916" fmla="*/ 729467 h 1547954"/>
                <a:gd name="connsiteX1917" fmla="*/ 102441 w 4287928"/>
                <a:gd name="connsiteY1917" fmla="*/ 732300 h 1547954"/>
                <a:gd name="connsiteX1918" fmla="*/ 104827 w 4287928"/>
                <a:gd name="connsiteY1918" fmla="*/ 735431 h 1547954"/>
                <a:gd name="connsiteX1919" fmla="*/ 107511 w 4287928"/>
                <a:gd name="connsiteY1919" fmla="*/ 738115 h 1547954"/>
                <a:gd name="connsiteX1920" fmla="*/ 109301 w 4287928"/>
                <a:gd name="connsiteY1920" fmla="*/ 740352 h 1547954"/>
                <a:gd name="connsiteX1921" fmla="*/ 110046 w 4287928"/>
                <a:gd name="connsiteY1921" fmla="*/ 741843 h 1547954"/>
                <a:gd name="connsiteX1922" fmla="*/ 110046 w 4287928"/>
                <a:gd name="connsiteY1922" fmla="*/ 743334 h 1547954"/>
                <a:gd name="connsiteX1923" fmla="*/ 107511 w 4287928"/>
                <a:gd name="connsiteY1923" fmla="*/ 748106 h 1547954"/>
                <a:gd name="connsiteX1924" fmla="*/ 106020 w 4287928"/>
                <a:gd name="connsiteY1924" fmla="*/ 751685 h 1547954"/>
                <a:gd name="connsiteX1925" fmla="*/ 103485 w 4287928"/>
                <a:gd name="connsiteY1925" fmla="*/ 757053 h 1547954"/>
                <a:gd name="connsiteX1926" fmla="*/ 100801 w 4287928"/>
                <a:gd name="connsiteY1926" fmla="*/ 760631 h 1547954"/>
                <a:gd name="connsiteX1927" fmla="*/ 94240 w 4287928"/>
                <a:gd name="connsiteY1927" fmla="*/ 767491 h 1547954"/>
                <a:gd name="connsiteX1928" fmla="*/ 84548 w 4287928"/>
                <a:gd name="connsiteY1928" fmla="*/ 775841 h 1547954"/>
                <a:gd name="connsiteX1929" fmla="*/ 82311 w 4287928"/>
                <a:gd name="connsiteY1929" fmla="*/ 778227 h 1547954"/>
                <a:gd name="connsiteX1930" fmla="*/ 77688 w 4287928"/>
                <a:gd name="connsiteY1930" fmla="*/ 782700 h 1547954"/>
                <a:gd name="connsiteX1931" fmla="*/ 69935 w 4287928"/>
                <a:gd name="connsiteY1931" fmla="*/ 791498 h 1547954"/>
                <a:gd name="connsiteX1932" fmla="*/ 67847 w 4287928"/>
                <a:gd name="connsiteY1932" fmla="*/ 793436 h 1547954"/>
                <a:gd name="connsiteX1933" fmla="*/ 61435 w 4287928"/>
                <a:gd name="connsiteY1933" fmla="*/ 800445 h 1547954"/>
                <a:gd name="connsiteX1934" fmla="*/ 58602 w 4287928"/>
                <a:gd name="connsiteY1934" fmla="*/ 802532 h 1547954"/>
                <a:gd name="connsiteX1935" fmla="*/ 56216 w 4287928"/>
                <a:gd name="connsiteY1935" fmla="*/ 804620 h 1547954"/>
                <a:gd name="connsiteX1936" fmla="*/ 49953 w 4287928"/>
                <a:gd name="connsiteY1936" fmla="*/ 811181 h 1547954"/>
                <a:gd name="connsiteX1937" fmla="*/ 43094 w 4287928"/>
                <a:gd name="connsiteY1937" fmla="*/ 816251 h 1547954"/>
                <a:gd name="connsiteX1938" fmla="*/ 36384 w 4287928"/>
                <a:gd name="connsiteY1938" fmla="*/ 820874 h 1547954"/>
                <a:gd name="connsiteX1939" fmla="*/ 34445 w 4287928"/>
                <a:gd name="connsiteY1939" fmla="*/ 823110 h 1547954"/>
                <a:gd name="connsiteX1940" fmla="*/ 31911 w 4287928"/>
                <a:gd name="connsiteY1940" fmla="*/ 824900 h 1547954"/>
                <a:gd name="connsiteX1941" fmla="*/ 28928 w 4287928"/>
                <a:gd name="connsiteY1941" fmla="*/ 826689 h 1547954"/>
                <a:gd name="connsiteX1942" fmla="*/ 27735 w 4287928"/>
                <a:gd name="connsiteY1942" fmla="*/ 827584 h 1547954"/>
                <a:gd name="connsiteX1943" fmla="*/ 21025 w 4287928"/>
                <a:gd name="connsiteY1943" fmla="*/ 833846 h 1547954"/>
                <a:gd name="connsiteX1944" fmla="*/ 11631 w 4287928"/>
                <a:gd name="connsiteY1944" fmla="*/ 842644 h 1547954"/>
                <a:gd name="connsiteX1945" fmla="*/ 21771 w 4287928"/>
                <a:gd name="connsiteY1945" fmla="*/ 841153 h 1547954"/>
                <a:gd name="connsiteX1946" fmla="*/ 30419 w 4287928"/>
                <a:gd name="connsiteY1946" fmla="*/ 836680 h 1547954"/>
                <a:gd name="connsiteX1947" fmla="*/ 32209 w 4287928"/>
                <a:gd name="connsiteY1947" fmla="*/ 837723 h 1547954"/>
                <a:gd name="connsiteX1948" fmla="*/ 34147 w 4287928"/>
                <a:gd name="connsiteY1948" fmla="*/ 839513 h 1547954"/>
                <a:gd name="connsiteX1949" fmla="*/ 33849 w 4287928"/>
                <a:gd name="connsiteY1949" fmla="*/ 842346 h 1547954"/>
                <a:gd name="connsiteX1950" fmla="*/ 33402 w 4287928"/>
                <a:gd name="connsiteY1950" fmla="*/ 844434 h 1547954"/>
                <a:gd name="connsiteX1951" fmla="*/ 29972 w 4287928"/>
                <a:gd name="connsiteY1951" fmla="*/ 842346 h 1547954"/>
                <a:gd name="connsiteX1952" fmla="*/ 30717 w 4287928"/>
                <a:gd name="connsiteY1952" fmla="*/ 844732 h 1547954"/>
                <a:gd name="connsiteX1953" fmla="*/ 33849 w 4287928"/>
                <a:gd name="connsiteY1953" fmla="*/ 849205 h 1547954"/>
                <a:gd name="connsiteX1954" fmla="*/ 38322 w 4287928"/>
                <a:gd name="connsiteY1954" fmla="*/ 850995 h 1547954"/>
                <a:gd name="connsiteX1955" fmla="*/ 45182 w 4287928"/>
                <a:gd name="connsiteY1955" fmla="*/ 856810 h 1547954"/>
                <a:gd name="connsiteX1956" fmla="*/ 53085 w 4287928"/>
                <a:gd name="connsiteY1956" fmla="*/ 857406 h 1547954"/>
                <a:gd name="connsiteX1957" fmla="*/ 58304 w 4287928"/>
                <a:gd name="connsiteY1957" fmla="*/ 856363 h 1547954"/>
                <a:gd name="connsiteX1958" fmla="*/ 62330 w 4287928"/>
                <a:gd name="connsiteY1958" fmla="*/ 856661 h 1547954"/>
                <a:gd name="connsiteX1959" fmla="*/ 66207 w 4287928"/>
                <a:gd name="connsiteY1959" fmla="*/ 859792 h 1547954"/>
                <a:gd name="connsiteX1960" fmla="*/ 69040 w 4287928"/>
                <a:gd name="connsiteY1960" fmla="*/ 863669 h 1547954"/>
                <a:gd name="connsiteX1961" fmla="*/ 71277 w 4287928"/>
                <a:gd name="connsiteY1961" fmla="*/ 864564 h 1547954"/>
                <a:gd name="connsiteX1962" fmla="*/ 74110 w 4287928"/>
                <a:gd name="connsiteY1962" fmla="*/ 866502 h 1547954"/>
                <a:gd name="connsiteX1963" fmla="*/ 73812 w 4287928"/>
                <a:gd name="connsiteY1963" fmla="*/ 868590 h 1547954"/>
                <a:gd name="connsiteX1964" fmla="*/ 72917 w 4287928"/>
                <a:gd name="connsiteY1964" fmla="*/ 869932 h 1547954"/>
                <a:gd name="connsiteX1965" fmla="*/ 60988 w 4287928"/>
                <a:gd name="connsiteY1965" fmla="*/ 866502 h 1547954"/>
                <a:gd name="connsiteX1966" fmla="*/ 47120 w 4287928"/>
                <a:gd name="connsiteY1966" fmla="*/ 864713 h 1547954"/>
                <a:gd name="connsiteX1967" fmla="*/ 45331 w 4287928"/>
                <a:gd name="connsiteY1967" fmla="*/ 866353 h 1547954"/>
                <a:gd name="connsiteX1968" fmla="*/ 43690 w 4287928"/>
                <a:gd name="connsiteY1968" fmla="*/ 868739 h 1547954"/>
                <a:gd name="connsiteX1969" fmla="*/ 42796 w 4287928"/>
                <a:gd name="connsiteY1969" fmla="*/ 870678 h 1547954"/>
                <a:gd name="connsiteX1970" fmla="*/ 41901 w 4287928"/>
                <a:gd name="connsiteY1970" fmla="*/ 871721 h 1547954"/>
                <a:gd name="connsiteX1971" fmla="*/ 39814 w 4287928"/>
                <a:gd name="connsiteY1971" fmla="*/ 872467 h 1547954"/>
                <a:gd name="connsiteX1972" fmla="*/ 36682 w 4287928"/>
                <a:gd name="connsiteY1972" fmla="*/ 872616 h 1547954"/>
                <a:gd name="connsiteX1973" fmla="*/ 32954 w 4287928"/>
                <a:gd name="connsiteY1973" fmla="*/ 872169 h 1547954"/>
                <a:gd name="connsiteX1974" fmla="*/ 30569 w 4287928"/>
                <a:gd name="connsiteY1974" fmla="*/ 870827 h 1547954"/>
                <a:gd name="connsiteX1975" fmla="*/ 28928 w 4287928"/>
                <a:gd name="connsiteY1975" fmla="*/ 872318 h 1547954"/>
                <a:gd name="connsiteX1976" fmla="*/ 28183 w 4287928"/>
                <a:gd name="connsiteY1976" fmla="*/ 875598 h 1547954"/>
                <a:gd name="connsiteX1977" fmla="*/ 25797 w 4287928"/>
                <a:gd name="connsiteY1977" fmla="*/ 877239 h 1547954"/>
                <a:gd name="connsiteX1978" fmla="*/ 22516 w 4287928"/>
                <a:gd name="connsiteY1978" fmla="*/ 876046 h 1547954"/>
                <a:gd name="connsiteX1979" fmla="*/ 20429 w 4287928"/>
                <a:gd name="connsiteY1979" fmla="*/ 873511 h 1547954"/>
                <a:gd name="connsiteX1980" fmla="*/ 18490 w 4287928"/>
                <a:gd name="connsiteY1980" fmla="*/ 873660 h 1547954"/>
                <a:gd name="connsiteX1981" fmla="*/ 17297 w 4287928"/>
                <a:gd name="connsiteY1981" fmla="*/ 876046 h 1547954"/>
                <a:gd name="connsiteX1982" fmla="*/ 18192 w 4287928"/>
                <a:gd name="connsiteY1982" fmla="*/ 879177 h 1547954"/>
                <a:gd name="connsiteX1983" fmla="*/ 18639 w 4287928"/>
                <a:gd name="connsiteY1983" fmla="*/ 882905 h 1547954"/>
                <a:gd name="connsiteX1984" fmla="*/ 17297 w 4287928"/>
                <a:gd name="connsiteY1984" fmla="*/ 885738 h 1547954"/>
                <a:gd name="connsiteX1985" fmla="*/ 18789 w 4287928"/>
                <a:gd name="connsiteY1985" fmla="*/ 887080 h 1547954"/>
                <a:gd name="connsiteX1986" fmla="*/ 20429 w 4287928"/>
                <a:gd name="connsiteY1986" fmla="*/ 889168 h 1547954"/>
                <a:gd name="connsiteX1987" fmla="*/ 21025 w 4287928"/>
                <a:gd name="connsiteY1987" fmla="*/ 890212 h 1547954"/>
                <a:gd name="connsiteX1988" fmla="*/ 20429 w 4287928"/>
                <a:gd name="connsiteY1988" fmla="*/ 890957 h 1547954"/>
                <a:gd name="connsiteX1989" fmla="*/ 18639 w 4287928"/>
                <a:gd name="connsiteY1989" fmla="*/ 891554 h 1547954"/>
                <a:gd name="connsiteX1990" fmla="*/ 18192 w 4287928"/>
                <a:gd name="connsiteY1990" fmla="*/ 892150 h 1547954"/>
                <a:gd name="connsiteX1991" fmla="*/ 17447 w 4287928"/>
                <a:gd name="connsiteY1991" fmla="*/ 893194 h 1547954"/>
                <a:gd name="connsiteX1992" fmla="*/ 15359 w 4287928"/>
                <a:gd name="connsiteY1992" fmla="*/ 893492 h 1547954"/>
                <a:gd name="connsiteX1993" fmla="*/ 14315 w 4287928"/>
                <a:gd name="connsiteY1993" fmla="*/ 894238 h 1547954"/>
                <a:gd name="connsiteX1994" fmla="*/ 12973 w 4287928"/>
                <a:gd name="connsiteY1994" fmla="*/ 897667 h 1547954"/>
                <a:gd name="connsiteX1995" fmla="*/ 10587 w 4287928"/>
                <a:gd name="connsiteY1995" fmla="*/ 903334 h 1547954"/>
                <a:gd name="connsiteX1996" fmla="*/ 8202 w 4287928"/>
                <a:gd name="connsiteY1996" fmla="*/ 906167 h 1547954"/>
                <a:gd name="connsiteX1997" fmla="*/ 8649 w 4287928"/>
                <a:gd name="connsiteY1997" fmla="*/ 906316 h 1547954"/>
                <a:gd name="connsiteX1998" fmla="*/ 10438 w 4287928"/>
                <a:gd name="connsiteY1998" fmla="*/ 909000 h 1547954"/>
                <a:gd name="connsiteX1999" fmla="*/ 12078 w 4287928"/>
                <a:gd name="connsiteY1999" fmla="*/ 922718 h 1547954"/>
                <a:gd name="connsiteX2000" fmla="*/ 12227 w 4287928"/>
                <a:gd name="connsiteY2000" fmla="*/ 926297 h 1547954"/>
                <a:gd name="connsiteX2001" fmla="*/ 11631 w 4287928"/>
                <a:gd name="connsiteY2001" fmla="*/ 927788 h 1547954"/>
                <a:gd name="connsiteX2002" fmla="*/ 10289 w 4287928"/>
                <a:gd name="connsiteY2002" fmla="*/ 928385 h 1547954"/>
                <a:gd name="connsiteX2003" fmla="*/ 5964 w 4287928"/>
                <a:gd name="connsiteY2003" fmla="*/ 933455 h 1547954"/>
                <a:gd name="connsiteX2004" fmla="*/ 5368 w 4287928"/>
                <a:gd name="connsiteY2004" fmla="*/ 935393 h 1547954"/>
                <a:gd name="connsiteX2005" fmla="*/ 5666 w 4287928"/>
                <a:gd name="connsiteY2005" fmla="*/ 937034 h 1547954"/>
                <a:gd name="connsiteX2006" fmla="*/ 6263 w 4287928"/>
                <a:gd name="connsiteY2006" fmla="*/ 938674 h 1547954"/>
                <a:gd name="connsiteX2007" fmla="*/ 9544 w 4287928"/>
                <a:gd name="connsiteY2007" fmla="*/ 939121 h 1547954"/>
                <a:gd name="connsiteX2008" fmla="*/ 13420 w 4287928"/>
                <a:gd name="connsiteY2008" fmla="*/ 938674 h 1547954"/>
                <a:gd name="connsiteX2009" fmla="*/ 16253 w 4287928"/>
                <a:gd name="connsiteY2009" fmla="*/ 940314 h 1547954"/>
                <a:gd name="connsiteX2010" fmla="*/ 19534 w 4287928"/>
                <a:gd name="connsiteY2010" fmla="*/ 943893 h 1547954"/>
                <a:gd name="connsiteX2011" fmla="*/ 20876 w 4287928"/>
                <a:gd name="connsiteY2011" fmla="*/ 946577 h 1547954"/>
                <a:gd name="connsiteX2012" fmla="*/ 21472 w 4287928"/>
                <a:gd name="connsiteY2012" fmla="*/ 948963 h 1547954"/>
                <a:gd name="connsiteX2013" fmla="*/ 19683 w 4287928"/>
                <a:gd name="connsiteY2013" fmla="*/ 951199 h 1547954"/>
                <a:gd name="connsiteX2014" fmla="*/ 16850 w 4287928"/>
                <a:gd name="connsiteY2014" fmla="*/ 950901 h 1547954"/>
                <a:gd name="connsiteX2015" fmla="*/ 14613 w 4287928"/>
                <a:gd name="connsiteY2015" fmla="*/ 949708 h 1547954"/>
                <a:gd name="connsiteX2016" fmla="*/ 13719 w 4287928"/>
                <a:gd name="connsiteY2016" fmla="*/ 948813 h 1547954"/>
                <a:gd name="connsiteX2017" fmla="*/ 13868 w 4287928"/>
                <a:gd name="connsiteY2017" fmla="*/ 948068 h 1547954"/>
                <a:gd name="connsiteX2018" fmla="*/ 11780 w 4287928"/>
                <a:gd name="connsiteY2018" fmla="*/ 945980 h 1547954"/>
                <a:gd name="connsiteX2019" fmla="*/ 8500 w 4287928"/>
                <a:gd name="connsiteY2019" fmla="*/ 944937 h 1547954"/>
                <a:gd name="connsiteX2020" fmla="*/ 7605 w 4287928"/>
                <a:gd name="connsiteY2020" fmla="*/ 944937 h 1547954"/>
                <a:gd name="connsiteX2021" fmla="*/ 7605 w 4287928"/>
                <a:gd name="connsiteY2021" fmla="*/ 945086 h 1547954"/>
                <a:gd name="connsiteX2022" fmla="*/ 8350 w 4287928"/>
                <a:gd name="connsiteY2022" fmla="*/ 948217 h 1547954"/>
                <a:gd name="connsiteX2023" fmla="*/ 9692 w 4287928"/>
                <a:gd name="connsiteY2023" fmla="*/ 949410 h 1547954"/>
                <a:gd name="connsiteX2024" fmla="*/ 10886 w 4287928"/>
                <a:gd name="connsiteY2024" fmla="*/ 950305 h 1547954"/>
                <a:gd name="connsiteX2025" fmla="*/ 11184 w 4287928"/>
                <a:gd name="connsiteY2025" fmla="*/ 950752 h 1547954"/>
                <a:gd name="connsiteX2026" fmla="*/ 11184 w 4287928"/>
                <a:gd name="connsiteY2026" fmla="*/ 951348 h 1547954"/>
                <a:gd name="connsiteX2027" fmla="*/ 10438 w 4287928"/>
                <a:gd name="connsiteY2027" fmla="*/ 951945 h 1547954"/>
                <a:gd name="connsiteX2028" fmla="*/ 4921 w 4287928"/>
                <a:gd name="connsiteY2028" fmla="*/ 953585 h 1547954"/>
                <a:gd name="connsiteX2029" fmla="*/ 4175 w 4287928"/>
                <a:gd name="connsiteY2029" fmla="*/ 955076 h 1547954"/>
                <a:gd name="connsiteX2030" fmla="*/ 3579 w 4287928"/>
                <a:gd name="connsiteY2030" fmla="*/ 956567 h 1547954"/>
                <a:gd name="connsiteX2031" fmla="*/ 1193 w 4287928"/>
                <a:gd name="connsiteY2031" fmla="*/ 958804 h 1547954"/>
                <a:gd name="connsiteX2032" fmla="*/ 447 w 4287928"/>
                <a:gd name="connsiteY2032" fmla="*/ 961041 h 1547954"/>
                <a:gd name="connsiteX2033" fmla="*/ 0 w 4287928"/>
                <a:gd name="connsiteY2033" fmla="*/ 963427 h 1547954"/>
                <a:gd name="connsiteX2034" fmla="*/ 0 w 4287928"/>
                <a:gd name="connsiteY2034" fmla="*/ 964321 h 1547954"/>
                <a:gd name="connsiteX2035" fmla="*/ 2982 w 4287928"/>
                <a:gd name="connsiteY2035" fmla="*/ 964470 h 1547954"/>
                <a:gd name="connsiteX2036" fmla="*/ 4175 w 4287928"/>
                <a:gd name="connsiteY2036" fmla="*/ 965216 h 1547954"/>
                <a:gd name="connsiteX2037" fmla="*/ 4772 w 4287928"/>
                <a:gd name="connsiteY2037" fmla="*/ 968198 h 1547954"/>
                <a:gd name="connsiteX2038" fmla="*/ 8350 w 4287928"/>
                <a:gd name="connsiteY2038" fmla="*/ 970733 h 1547954"/>
                <a:gd name="connsiteX2039" fmla="*/ 11631 w 4287928"/>
                <a:gd name="connsiteY2039" fmla="*/ 972672 h 1547954"/>
                <a:gd name="connsiteX2040" fmla="*/ 12526 w 4287928"/>
                <a:gd name="connsiteY2040" fmla="*/ 973716 h 1547954"/>
                <a:gd name="connsiteX2041" fmla="*/ 12675 w 4287928"/>
                <a:gd name="connsiteY2041" fmla="*/ 975505 h 1547954"/>
                <a:gd name="connsiteX2042" fmla="*/ 12526 w 4287928"/>
                <a:gd name="connsiteY2042" fmla="*/ 977592 h 1547954"/>
                <a:gd name="connsiteX2043" fmla="*/ 12078 w 4287928"/>
                <a:gd name="connsiteY2043" fmla="*/ 978636 h 1547954"/>
                <a:gd name="connsiteX2044" fmla="*/ 10736 w 4287928"/>
                <a:gd name="connsiteY2044" fmla="*/ 979829 h 1547954"/>
                <a:gd name="connsiteX2045" fmla="*/ 9544 w 4287928"/>
                <a:gd name="connsiteY2045" fmla="*/ 983110 h 1547954"/>
                <a:gd name="connsiteX2046" fmla="*/ 9394 w 4287928"/>
                <a:gd name="connsiteY2046" fmla="*/ 986092 h 1547954"/>
                <a:gd name="connsiteX2047" fmla="*/ 7456 w 4287928"/>
                <a:gd name="connsiteY2047" fmla="*/ 991311 h 1547954"/>
                <a:gd name="connsiteX2048" fmla="*/ 7903 w 4287928"/>
                <a:gd name="connsiteY2048" fmla="*/ 991311 h 1547954"/>
                <a:gd name="connsiteX2049" fmla="*/ 11929 w 4287928"/>
                <a:gd name="connsiteY2049" fmla="*/ 990416 h 1547954"/>
                <a:gd name="connsiteX2050" fmla="*/ 12973 w 4287928"/>
                <a:gd name="connsiteY2050" fmla="*/ 991013 h 1547954"/>
                <a:gd name="connsiteX2051" fmla="*/ 13868 w 4287928"/>
                <a:gd name="connsiteY2051" fmla="*/ 992057 h 1547954"/>
                <a:gd name="connsiteX2052" fmla="*/ 14166 w 4287928"/>
                <a:gd name="connsiteY2052" fmla="*/ 995337 h 1547954"/>
                <a:gd name="connsiteX2053" fmla="*/ 15508 w 4287928"/>
                <a:gd name="connsiteY2053" fmla="*/ 996828 h 1547954"/>
                <a:gd name="connsiteX2054" fmla="*/ 16701 w 4287928"/>
                <a:gd name="connsiteY2054" fmla="*/ 999065 h 1547954"/>
                <a:gd name="connsiteX2055" fmla="*/ 17148 w 4287928"/>
                <a:gd name="connsiteY2055" fmla="*/ 1000854 h 1547954"/>
                <a:gd name="connsiteX2056" fmla="*/ 19683 w 4287928"/>
                <a:gd name="connsiteY2056" fmla="*/ 1002942 h 1547954"/>
                <a:gd name="connsiteX2057" fmla="*/ 19832 w 4287928"/>
                <a:gd name="connsiteY2057" fmla="*/ 1004284 h 1547954"/>
                <a:gd name="connsiteX2058" fmla="*/ 21472 w 4287928"/>
                <a:gd name="connsiteY2058" fmla="*/ 1009205 h 1547954"/>
                <a:gd name="connsiteX2059" fmla="*/ 22069 w 4287928"/>
                <a:gd name="connsiteY2059" fmla="*/ 1011889 h 1547954"/>
                <a:gd name="connsiteX2060" fmla="*/ 22367 w 4287928"/>
                <a:gd name="connsiteY2060" fmla="*/ 1014126 h 1547954"/>
                <a:gd name="connsiteX2061" fmla="*/ 21622 w 4287928"/>
                <a:gd name="connsiteY2061" fmla="*/ 1016810 h 1547954"/>
                <a:gd name="connsiteX2062" fmla="*/ 20876 w 4287928"/>
                <a:gd name="connsiteY2062" fmla="*/ 1018599 h 1547954"/>
                <a:gd name="connsiteX2063" fmla="*/ 24455 w 4287928"/>
                <a:gd name="connsiteY2063" fmla="*/ 1022029 h 1547954"/>
                <a:gd name="connsiteX2064" fmla="*/ 25350 w 4287928"/>
                <a:gd name="connsiteY2064" fmla="*/ 1022178 h 1547954"/>
                <a:gd name="connsiteX2065" fmla="*/ 27288 w 4287928"/>
                <a:gd name="connsiteY2065" fmla="*/ 1020836 h 1547954"/>
                <a:gd name="connsiteX2066" fmla="*/ 27735 w 4287928"/>
                <a:gd name="connsiteY2066" fmla="*/ 1020687 h 1547954"/>
                <a:gd name="connsiteX2067" fmla="*/ 31761 w 4287928"/>
                <a:gd name="connsiteY2067" fmla="*/ 1020687 h 1547954"/>
                <a:gd name="connsiteX2068" fmla="*/ 33700 w 4287928"/>
                <a:gd name="connsiteY2068" fmla="*/ 1021730 h 1547954"/>
                <a:gd name="connsiteX2069" fmla="*/ 35191 w 4287928"/>
                <a:gd name="connsiteY2069" fmla="*/ 1024116 h 1547954"/>
                <a:gd name="connsiteX2070" fmla="*/ 36533 w 4287928"/>
                <a:gd name="connsiteY2070" fmla="*/ 1025906 h 1547954"/>
                <a:gd name="connsiteX2071" fmla="*/ 37875 w 4287928"/>
                <a:gd name="connsiteY2071" fmla="*/ 1026353 h 1547954"/>
                <a:gd name="connsiteX2072" fmla="*/ 41901 w 4287928"/>
                <a:gd name="connsiteY2072" fmla="*/ 1024116 h 1547954"/>
                <a:gd name="connsiteX2073" fmla="*/ 44138 w 4287928"/>
                <a:gd name="connsiteY2073" fmla="*/ 1023371 h 1547954"/>
                <a:gd name="connsiteX2074" fmla="*/ 45629 w 4287928"/>
                <a:gd name="connsiteY2074" fmla="*/ 1023371 h 1547954"/>
                <a:gd name="connsiteX2075" fmla="*/ 50699 w 4287928"/>
                <a:gd name="connsiteY2075" fmla="*/ 1025458 h 1547954"/>
                <a:gd name="connsiteX2076" fmla="*/ 53234 w 4287928"/>
                <a:gd name="connsiteY2076" fmla="*/ 1026502 h 1547954"/>
                <a:gd name="connsiteX2077" fmla="*/ 53681 w 4287928"/>
                <a:gd name="connsiteY2077" fmla="*/ 1027546 h 1547954"/>
                <a:gd name="connsiteX2078" fmla="*/ 53830 w 4287928"/>
                <a:gd name="connsiteY2078" fmla="*/ 1028739 h 1547954"/>
                <a:gd name="connsiteX2079" fmla="*/ 53085 w 4287928"/>
                <a:gd name="connsiteY2079" fmla="*/ 1030528 h 1547954"/>
                <a:gd name="connsiteX2080" fmla="*/ 52637 w 4287928"/>
                <a:gd name="connsiteY2080" fmla="*/ 1032466 h 1547954"/>
                <a:gd name="connsiteX2081" fmla="*/ 54129 w 4287928"/>
                <a:gd name="connsiteY2081" fmla="*/ 1034852 h 1547954"/>
                <a:gd name="connsiteX2082" fmla="*/ 56067 w 4287928"/>
                <a:gd name="connsiteY2082" fmla="*/ 1036343 h 1547954"/>
                <a:gd name="connsiteX2083" fmla="*/ 59944 w 4287928"/>
                <a:gd name="connsiteY2083" fmla="*/ 1033809 h 1547954"/>
                <a:gd name="connsiteX2084" fmla="*/ 61286 w 4287928"/>
                <a:gd name="connsiteY2084" fmla="*/ 1033063 h 1547954"/>
                <a:gd name="connsiteX2085" fmla="*/ 62926 w 4287928"/>
                <a:gd name="connsiteY2085" fmla="*/ 1033063 h 1547954"/>
                <a:gd name="connsiteX2086" fmla="*/ 65014 w 4287928"/>
                <a:gd name="connsiteY2086" fmla="*/ 1032168 h 1547954"/>
                <a:gd name="connsiteX2087" fmla="*/ 66505 w 4287928"/>
                <a:gd name="connsiteY2087" fmla="*/ 1030677 h 1547954"/>
                <a:gd name="connsiteX2088" fmla="*/ 67996 w 4287928"/>
                <a:gd name="connsiteY2088" fmla="*/ 1030230 h 1547954"/>
                <a:gd name="connsiteX2089" fmla="*/ 70680 w 4287928"/>
                <a:gd name="connsiteY2089" fmla="*/ 1030528 h 1547954"/>
                <a:gd name="connsiteX2090" fmla="*/ 75750 w 4287928"/>
                <a:gd name="connsiteY2090" fmla="*/ 1030230 h 1547954"/>
                <a:gd name="connsiteX2091" fmla="*/ 81565 w 4287928"/>
                <a:gd name="connsiteY2091" fmla="*/ 1032466 h 1547954"/>
                <a:gd name="connsiteX2092" fmla="*/ 82162 w 4287928"/>
                <a:gd name="connsiteY2092" fmla="*/ 1033063 h 1547954"/>
                <a:gd name="connsiteX2093" fmla="*/ 84995 w 4287928"/>
                <a:gd name="connsiteY2093" fmla="*/ 1035747 h 1547954"/>
                <a:gd name="connsiteX2094" fmla="*/ 86039 w 4287928"/>
                <a:gd name="connsiteY2094" fmla="*/ 1037089 h 1547954"/>
                <a:gd name="connsiteX2095" fmla="*/ 87083 w 4287928"/>
                <a:gd name="connsiteY2095" fmla="*/ 1037536 h 1547954"/>
                <a:gd name="connsiteX2096" fmla="*/ 88574 w 4287928"/>
                <a:gd name="connsiteY2096" fmla="*/ 1038729 h 1547954"/>
                <a:gd name="connsiteX2097" fmla="*/ 90662 w 4287928"/>
                <a:gd name="connsiteY2097" fmla="*/ 1039624 h 1547954"/>
                <a:gd name="connsiteX2098" fmla="*/ 92152 w 4287928"/>
                <a:gd name="connsiteY2098" fmla="*/ 1039326 h 1547954"/>
                <a:gd name="connsiteX2099" fmla="*/ 92898 w 4287928"/>
                <a:gd name="connsiteY2099" fmla="*/ 1039773 h 1547954"/>
                <a:gd name="connsiteX2100" fmla="*/ 93495 w 4287928"/>
                <a:gd name="connsiteY2100" fmla="*/ 1040817 h 1547954"/>
                <a:gd name="connsiteX2101" fmla="*/ 93495 w 4287928"/>
                <a:gd name="connsiteY2101" fmla="*/ 1042457 h 1547954"/>
                <a:gd name="connsiteX2102" fmla="*/ 93346 w 4287928"/>
                <a:gd name="connsiteY2102" fmla="*/ 1047378 h 1547954"/>
                <a:gd name="connsiteX2103" fmla="*/ 92302 w 4287928"/>
                <a:gd name="connsiteY2103" fmla="*/ 1048869 h 1547954"/>
                <a:gd name="connsiteX2104" fmla="*/ 91258 w 4287928"/>
                <a:gd name="connsiteY2104" fmla="*/ 1050062 h 1547954"/>
                <a:gd name="connsiteX2105" fmla="*/ 90960 w 4287928"/>
                <a:gd name="connsiteY2105" fmla="*/ 1050957 h 1547954"/>
                <a:gd name="connsiteX2106" fmla="*/ 91109 w 4287928"/>
                <a:gd name="connsiteY2106" fmla="*/ 1052001 h 1547954"/>
                <a:gd name="connsiteX2107" fmla="*/ 92749 w 4287928"/>
                <a:gd name="connsiteY2107" fmla="*/ 1054088 h 1547954"/>
                <a:gd name="connsiteX2108" fmla="*/ 94837 w 4287928"/>
                <a:gd name="connsiteY2108" fmla="*/ 1057369 h 1547954"/>
                <a:gd name="connsiteX2109" fmla="*/ 95433 w 4287928"/>
                <a:gd name="connsiteY2109" fmla="*/ 1059307 h 1547954"/>
                <a:gd name="connsiteX2110" fmla="*/ 95433 w 4287928"/>
                <a:gd name="connsiteY2110" fmla="*/ 1060649 h 1547954"/>
                <a:gd name="connsiteX2111" fmla="*/ 92451 w 4287928"/>
                <a:gd name="connsiteY2111" fmla="*/ 1064973 h 1547954"/>
                <a:gd name="connsiteX2112" fmla="*/ 91407 w 4287928"/>
                <a:gd name="connsiteY2112" fmla="*/ 1065868 h 1547954"/>
                <a:gd name="connsiteX2113" fmla="*/ 90810 w 4287928"/>
                <a:gd name="connsiteY2113" fmla="*/ 1067956 h 1547954"/>
                <a:gd name="connsiteX2114" fmla="*/ 90512 w 4287928"/>
                <a:gd name="connsiteY2114" fmla="*/ 1070043 h 1547954"/>
                <a:gd name="connsiteX2115" fmla="*/ 90662 w 4287928"/>
                <a:gd name="connsiteY2115" fmla="*/ 1070938 h 1547954"/>
                <a:gd name="connsiteX2116" fmla="*/ 95582 w 4287928"/>
                <a:gd name="connsiteY2116" fmla="*/ 1074219 h 1547954"/>
                <a:gd name="connsiteX2117" fmla="*/ 99161 w 4287928"/>
                <a:gd name="connsiteY2117" fmla="*/ 1076008 h 1547954"/>
                <a:gd name="connsiteX2118" fmla="*/ 99907 w 4287928"/>
                <a:gd name="connsiteY2118" fmla="*/ 1076903 h 1547954"/>
                <a:gd name="connsiteX2119" fmla="*/ 100055 w 4287928"/>
                <a:gd name="connsiteY2119" fmla="*/ 1077499 h 1547954"/>
                <a:gd name="connsiteX2120" fmla="*/ 98117 w 4287928"/>
                <a:gd name="connsiteY2120" fmla="*/ 1081078 h 1547954"/>
                <a:gd name="connsiteX2121" fmla="*/ 97968 w 4287928"/>
                <a:gd name="connsiteY2121" fmla="*/ 1081972 h 1547954"/>
                <a:gd name="connsiteX2122" fmla="*/ 100801 w 4287928"/>
                <a:gd name="connsiteY2122" fmla="*/ 1083464 h 1547954"/>
                <a:gd name="connsiteX2123" fmla="*/ 102441 w 4287928"/>
                <a:gd name="connsiteY2123" fmla="*/ 1085700 h 1547954"/>
                <a:gd name="connsiteX2124" fmla="*/ 103783 w 4287928"/>
                <a:gd name="connsiteY2124" fmla="*/ 1089577 h 1547954"/>
                <a:gd name="connsiteX2125" fmla="*/ 106617 w 4287928"/>
                <a:gd name="connsiteY2125" fmla="*/ 1093156 h 1547954"/>
                <a:gd name="connsiteX2126" fmla="*/ 112432 w 4287928"/>
                <a:gd name="connsiteY2126" fmla="*/ 1096437 h 1547954"/>
                <a:gd name="connsiteX2127" fmla="*/ 116757 w 4287928"/>
                <a:gd name="connsiteY2127" fmla="*/ 1098524 h 1547954"/>
                <a:gd name="connsiteX2128" fmla="*/ 117651 w 4287928"/>
                <a:gd name="connsiteY2128" fmla="*/ 1099419 h 1547954"/>
                <a:gd name="connsiteX2129" fmla="*/ 117949 w 4287928"/>
                <a:gd name="connsiteY2129" fmla="*/ 1100612 h 1547954"/>
                <a:gd name="connsiteX2130" fmla="*/ 117651 w 4287928"/>
                <a:gd name="connsiteY2130" fmla="*/ 1102998 h 1547954"/>
                <a:gd name="connsiteX2131" fmla="*/ 116607 w 4287928"/>
                <a:gd name="connsiteY2131" fmla="*/ 1105980 h 1547954"/>
                <a:gd name="connsiteX2132" fmla="*/ 115862 w 4287928"/>
                <a:gd name="connsiteY2132" fmla="*/ 1107769 h 1547954"/>
                <a:gd name="connsiteX2133" fmla="*/ 117502 w 4287928"/>
                <a:gd name="connsiteY2133" fmla="*/ 1108366 h 1547954"/>
                <a:gd name="connsiteX2134" fmla="*/ 122125 w 4287928"/>
                <a:gd name="connsiteY2134" fmla="*/ 1108217 h 1547954"/>
                <a:gd name="connsiteX2135" fmla="*/ 127493 w 4287928"/>
                <a:gd name="connsiteY2135" fmla="*/ 1108813 h 1547954"/>
                <a:gd name="connsiteX2136" fmla="*/ 134054 w 4287928"/>
                <a:gd name="connsiteY2136" fmla="*/ 1112094 h 1547954"/>
                <a:gd name="connsiteX2137" fmla="*/ 134203 w 4287928"/>
                <a:gd name="connsiteY2137" fmla="*/ 1113585 h 1547954"/>
                <a:gd name="connsiteX2138" fmla="*/ 133457 w 4287928"/>
                <a:gd name="connsiteY2138" fmla="*/ 1114927 h 1547954"/>
                <a:gd name="connsiteX2139" fmla="*/ 133905 w 4287928"/>
                <a:gd name="connsiteY2139" fmla="*/ 1116418 h 1547954"/>
                <a:gd name="connsiteX2140" fmla="*/ 134650 w 4287928"/>
                <a:gd name="connsiteY2140" fmla="*/ 1117611 h 1547954"/>
                <a:gd name="connsiteX2141" fmla="*/ 140317 w 4287928"/>
                <a:gd name="connsiteY2141" fmla="*/ 1121339 h 1547954"/>
                <a:gd name="connsiteX2142" fmla="*/ 140913 w 4287928"/>
                <a:gd name="connsiteY2142" fmla="*/ 1122382 h 1547954"/>
                <a:gd name="connsiteX2143" fmla="*/ 140913 w 4287928"/>
                <a:gd name="connsiteY2143" fmla="*/ 1124172 h 1547954"/>
                <a:gd name="connsiteX2144" fmla="*/ 140764 w 4287928"/>
                <a:gd name="connsiteY2144" fmla="*/ 1125514 h 1547954"/>
                <a:gd name="connsiteX2145" fmla="*/ 139273 w 4287928"/>
                <a:gd name="connsiteY2145" fmla="*/ 1125812 h 1547954"/>
                <a:gd name="connsiteX2146" fmla="*/ 137483 w 4287928"/>
                <a:gd name="connsiteY2146" fmla="*/ 1126408 h 1547954"/>
                <a:gd name="connsiteX2147" fmla="*/ 134650 w 4287928"/>
                <a:gd name="connsiteY2147" fmla="*/ 1127900 h 1547954"/>
                <a:gd name="connsiteX2148" fmla="*/ 133457 w 4287928"/>
                <a:gd name="connsiteY2148" fmla="*/ 1130136 h 1547954"/>
                <a:gd name="connsiteX2149" fmla="*/ 128835 w 4287928"/>
                <a:gd name="connsiteY2149" fmla="*/ 1133268 h 1547954"/>
                <a:gd name="connsiteX2150" fmla="*/ 126002 w 4287928"/>
                <a:gd name="connsiteY2150" fmla="*/ 1134610 h 1547954"/>
                <a:gd name="connsiteX2151" fmla="*/ 123765 w 4287928"/>
                <a:gd name="connsiteY2151" fmla="*/ 1134610 h 1547954"/>
                <a:gd name="connsiteX2152" fmla="*/ 118247 w 4287928"/>
                <a:gd name="connsiteY2152" fmla="*/ 1134013 h 1547954"/>
                <a:gd name="connsiteX2153" fmla="*/ 116458 w 4287928"/>
                <a:gd name="connsiteY2153" fmla="*/ 1132522 h 1547954"/>
                <a:gd name="connsiteX2154" fmla="*/ 115563 w 4287928"/>
                <a:gd name="connsiteY2154" fmla="*/ 1131180 h 1547954"/>
                <a:gd name="connsiteX2155" fmla="*/ 113476 w 4287928"/>
                <a:gd name="connsiteY2155" fmla="*/ 1130584 h 1547954"/>
                <a:gd name="connsiteX2156" fmla="*/ 110792 w 4287928"/>
                <a:gd name="connsiteY2156" fmla="*/ 1130435 h 1547954"/>
                <a:gd name="connsiteX2157" fmla="*/ 106915 w 4287928"/>
                <a:gd name="connsiteY2157" fmla="*/ 1130733 h 1547954"/>
                <a:gd name="connsiteX2158" fmla="*/ 106169 w 4287928"/>
                <a:gd name="connsiteY2158" fmla="*/ 1131180 h 1547954"/>
                <a:gd name="connsiteX2159" fmla="*/ 105573 w 4287928"/>
                <a:gd name="connsiteY2159" fmla="*/ 1132820 h 1547954"/>
                <a:gd name="connsiteX2160" fmla="*/ 103933 w 4287928"/>
                <a:gd name="connsiteY2160" fmla="*/ 1135803 h 1547954"/>
                <a:gd name="connsiteX2161" fmla="*/ 102740 w 4287928"/>
                <a:gd name="connsiteY2161" fmla="*/ 1137443 h 1547954"/>
                <a:gd name="connsiteX2162" fmla="*/ 103783 w 4287928"/>
                <a:gd name="connsiteY2162" fmla="*/ 1138338 h 1547954"/>
                <a:gd name="connsiteX2163" fmla="*/ 105275 w 4287928"/>
                <a:gd name="connsiteY2163" fmla="*/ 1140425 h 1547954"/>
                <a:gd name="connsiteX2164" fmla="*/ 107660 w 4287928"/>
                <a:gd name="connsiteY2164" fmla="*/ 1143109 h 1547954"/>
                <a:gd name="connsiteX2165" fmla="*/ 110046 w 4287928"/>
                <a:gd name="connsiteY2165" fmla="*/ 1145495 h 1547954"/>
                <a:gd name="connsiteX2166" fmla="*/ 110792 w 4287928"/>
                <a:gd name="connsiteY2166" fmla="*/ 1146986 h 1547954"/>
                <a:gd name="connsiteX2167" fmla="*/ 110792 w 4287928"/>
                <a:gd name="connsiteY2167" fmla="*/ 1148030 h 1547954"/>
                <a:gd name="connsiteX2168" fmla="*/ 109599 w 4287928"/>
                <a:gd name="connsiteY2168" fmla="*/ 1149223 h 1547954"/>
                <a:gd name="connsiteX2169" fmla="*/ 109748 w 4287928"/>
                <a:gd name="connsiteY2169" fmla="*/ 1151609 h 1547954"/>
                <a:gd name="connsiteX2170" fmla="*/ 112134 w 4287928"/>
                <a:gd name="connsiteY2170" fmla="*/ 1154889 h 1547954"/>
                <a:gd name="connsiteX2171" fmla="*/ 111388 w 4287928"/>
                <a:gd name="connsiteY2171" fmla="*/ 1155337 h 1547954"/>
                <a:gd name="connsiteX2172" fmla="*/ 111090 w 4287928"/>
                <a:gd name="connsiteY2172" fmla="*/ 1159214 h 1547954"/>
                <a:gd name="connsiteX2173" fmla="*/ 111090 w 4287928"/>
                <a:gd name="connsiteY2173" fmla="*/ 1163389 h 1547954"/>
                <a:gd name="connsiteX2174" fmla="*/ 111836 w 4287928"/>
                <a:gd name="connsiteY2174" fmla="*/ 1164433 h 1547954"/>
                <a:gd name="connsiteX2175" fmla="*/ 113029 w 4287928"/>
                <a:gd name="connsiteY2175" fmla="*/ 1165327 h 1547954"/>
                <a:gd name="connsiteX2176" fmla="*/ 114072 w 4287928"/>
                <a:gd name="connsiteY2176" fmla="*/ 1166818 h 1547954"/>
                <a:gd name="connsiteX2177" fmla="*/ 115862 w 4287928"/>
                <a:gd name="connsiteY2177" fmla="*/ 1170248 h 1547954"/>
                <a:gd name="connsiteX2178" fmla="*/ 116011 w 4287928"/>
                <a:gd name="connsiteY2178" fmla="*/ 1171292 h 1547954"/>
                <a:gd name="connsiteX2179" fmla="*/ 116607 w 4287928"/>
                <a:gd name="connsiteY2179" fmla="*/ 1171292 h 1547954"/>
                <a:gd name="connsiteX2180" fmla="*/ 118993 w 4287928"/>
                <a:gd name="connsiteY2180" fmla="*/ 1172336 h 1547954"/>
                <a:gd name="connsiteX2181" fmla="*/ 121528 w 4287928"/>
                <a:gd name="connsiteY2181" fmla="*/ 1173230 h 1547954"/>
                <a:gd name="connsiteX2182" fmla="*/ 123318 w 4287928"/>
                <a:gd name="connsiteY2182" fmla="*/ 1173230 h 1547954"/>
                <a:gd name="connsiteX2183" fmla="*/ 125554 w 4287928"/>
                <a:gd name="connsiteY2183" fmla="*/ 1173081 h 1547954"/>
                <a:gd name="connsiteX2184" fmla="*/ 127940 w 4287928"/>
                <a:gd name="connsiteY2184" fmla="*/ 1171888 h 1547954"/>
                <a:gd name="connsiteX2185" fmla="*/ 129730 w 4287928"/>
                <a:gd name="connsiteY2185" fmla="*/ 1170695 h 1547954"/>
                <a:gd name="connsiteX2186" fmla="*/ 131817 w 4287928"/>
                <a:gd name="connsiteY2186" fmla="*/ 1164880 h 1547954"/>
                <a:gd name="connsiteX2187" fmla="*/ 132563 w 4287928"/>
                <a:gd name="connsiteY2187" fmla="*/ 1164134 h 1547954"/>
                <a:gd name="connsiteX2188" fmla="*/ 133755 w 4287928"/>
                <a:gd name="connsiteY2188" fmla="*/ 1163687 h 1547954"/>
                <a:gd name="connsiteX2189" fmla="*/ 135694 w 4287928"/>
                <a:gd name="connsiteY2189" fmla="*/ 1163538 h 1547954"/>
                <a:gd name="connsiteX2190" fmla="*/ 139273 w 4287928"/>
                <a:gd name="connsiteY2190" fmla="*/ 1164731 h 1547954"/>
                <a:gd name="connsiteX2191" fmla="*/ 143448 w 4287928"/>
                <a:gd name="connsiteY2191" fmla="*/ 1165625 h 1547954"/>
                <a:gd name="connsiteX2192" fmla="*/ 145983 w 4287928"/>
                <a:gd name="connsiteY2192" fmla="*/ 1165476 h 1547954"/>
                <a:gd name="connsiteX2193" fmla="*/ 152544 w 4287928"/>
                <a:gd name="connsiteY2193" fmla="*/ 1162345 h 1547954"/>
                <a:gd name="connsiteX2194" fmla="*/ 156123 w 4287928"/>
                <a:gd name="connsiteY2194" fmla="*/ 1161898 h 1547954"/>
                <a:gd name="connsiteX2195" fmla="*/ 160447 w 4287928"/>
                <a:gd name="connsiteY2195" fmla="*/ 1162643 h 1547954"/>
                <a:gd name="connsiteX2196" fmla="*/ 164771 w 4287928"/>
                <a:gd name="connsiteY2196" fmla="*/ 1162643 h 1547954"/>
                <a:gd name="connsiteX2197" fmla="*/ 167903 w 4287928"/>
                <a:gd name="connsiteY2197" fmla="*/ 1162196 h 1547954"/>
                <a:gd name="connsiteX2198" fmla="*/ 170139 w 4287928"/>
                <a:gd name="connsiteY2198" fmla="*/ 1163389 h 1547954"/>
                <a:gd name="connsiteX2199" fmla="*/ 172823 w 4287928"/>
                <a:gd name="connsiteY2199" fmla="*/ 1165625 h 1547954"/>
                <a:gd name="connsiteX2200" fmla="*/ 175358 w 4287928"/>
                <a:gd name="connsiteY2200" fmla="*/ 1169204 h 1547954"/>
                <a:gd name="connsiteX2201" fmla="*/ 177893 w 4287928"/>
                <a:gd name="connsiteY2201" fmla="*/ 1175616 h 1547954"/>
                <a:gd name="connsiteX2202" fmla="*/ 185349 w 4287928"/>
                <a:gd name="connsiteY2202" fmla="*/ 1182923 h 1547954"/>
                <a:gd name="connsiteX2203" fmla="*/ 185498 w 4287928"/>
                <a:gd name="connsiteY2203" fmla="*/ 1184414 h 1547954"/>
                <a:gd name="connsiteX2204" fmla="*/ 184902 w 4287928"/>
                <a:gd name="connsiteY2204" fmla="*/ 1185309 h 1547954"/>
                <a:gd name="connsiteX2205" fmla="*/ 181174 w 4287928"/>
                <a:gd name="connsiteY2205" fmla="*/ 1186203 h 1547954"/>
                <a:gd name="connsiteX2206" fmla="*/ 178042 w 4287928"/>
                <a:gd name="connsiteY2206" fmla="*/ 1186651 h 1547954"/>
                <a:gd name="connsiteX2207" fmla="*/ 177893 w 4287928"/>
                <a:gd name="connsiteY2207" fmla="*/ 1187993 h 1547954"/>
                <a:gd name="connsiteX2208" fmla="*/ 178788 w 4287928"/>
                <a:gd name="connsiteY2208" fmla="*/ 1189335 h 1547954"/>
                <a:gd name="connsiteX2209" fmla="*/ 180130 w 4287928"/>
                <a:gd name="connsiteY2209" fmla="*/ 1191273 h 1547954"/>
                <a:gd name="connsiteX2210" fmla="*/ 180428 w 4287928"/>
                <a:gd name="connsiteY2210" fmla="*/ 1193808 h 1547954"/>
                <a:gd name="connsiteX2211" fmla="*/ 180279 w 4287928"/>
                <a:gd name="connsiteY2211" fmla="*/ 1196194 h 1547954"/>
                <a:gd name="connsiteX2212" fmla="*/ 181025 w 4287928"/>
                <a:gd name="connsiteY2212" fmla="*/ 1198282 h 1547954"/>
                <a:gd name="connsiteX2213" fmla="*/ 182068 w 4287928"/>
                <a:gd name="connsiteY2213" fmla="*/ 1199027 h 1547954"/>
                <a:gd name="connsiteX2214" fmla="*/ 182218 w 4287928"/>
                <a:gd name="connsiteY2214" fmla="*/ 1200071 h 1547954"/>
                <a:gd name="connsiteX2215" fmla="*/ 180876 w 4287928"/>
                <a:gd name="connsiteY2215" fmla="*/ 1201413 h 1547954"/>
                <a:gd name="connsiteX2216" fmla="*/ 180578 w 4287928"/>
                <a:gd name="connsiteY2216" fmla="*/ 1202159 h 1547954"/>
                <a:gd name="connsiteX2217" fmla="*/ 181025 w 4287928"/>
                <a:gd name="connsiteY2217" fmla="*/ 1202606 h 1547954"/>
                <a:gd name="connsiteX2218" fmla="*/ 187884 w 4287928"/>
                <a:gd name="connsiteY2218" fmla="*/ 1202755 h 1547954"/>
                <a:gd name="connsiteX2219" fmla="*/ 191165 w 4287928"/>
                <a:gd name="connsiteY2219" fmla="*/ 1204097 h 1547954"/>
                <a:gd name="connsiteX2220" fmla="*/ 193700 w 4287928"/>
                <a:gd name="connsiteY2220" fmla="*/ 1205141 h 1547954"/>
                <a:gd name="connsiteX2221" fmla="*/ 194892 w 4287928"/>
                <a:gd name="connsiteY2221" fmla="*/ 1205290 h 1547954"/>
                <a:gd name="connsiteX2222" fmla="*/ 197726 w 4287928"/>
                <a:gd name="connsiteY2222" fmla="*/ 1204544 h 1547954"/>
                <a:gd name="connsiteX2223" fmla="*/ 201006 w 4287928"/>
                <a:gd name="connsiteY2223" fmla="*/ 1204097 h 1547954"/>
                <a:gd name="connsiteX2224" fmla="*/ 202945 w 4287928"/>
                <a:gd name="connsiteY2224" fmla="*/ 1204097 h 1547954"/>
                <a:gd name="connsiteX2225" fmla="*/ 203690 w 4287928"/>
                <a:gd name="connsiteY2225" fmla="*/ 1204843 h 1547954"/>
                <a:gd name="connsiteX2226" fmla="*/ 204287 w 4287928"/>
                <a:gd name="connsiteY2226" fmla="*/ 1207079 h 1547954"/>
                <a:gd name="connsiteX2227" fmla="*/ 205331 w 4287928"/>
                <a:gd name="connsiteY2227" fmla="*/ 1209167 h 1547954"/>
                <a:gd name="connsiteX2228" fmla="*/ 206374 w 4287928"/>
                <a:gd name="connsiteY2228" fmla="*/ 1209763 h 1547954"/>
                <a:gd name="connsiteX2229" fmla="*/ 208313 w 4287928"/>
                <a:gd name="connsiteY2229" fmla="*/ 1209763 h 1547954"/>
                <a:gd name="connsiteX2230" fmla="*/ 209506 w 4287928"/>
                <a:gd name="connsiteY2230" fmla="*/ 1209763 h 1547954"/>
                <a:gd name="connsiteX2231" fmla="*/ 210102 w 4287928"/>
                <a:gd name="connsiteY2231" fmla="*/ 1210658 h 1547954"/>
                <a:gd name="connsiteX2232" fmla="*/ 209356 w 4287928"/>
                <a:gd name="connsiteY2232" fmla="*/ 1211851 h 1547954"/>
                <a:gd name="connsiteX2233" fmla="*/ 209506 w 4287928"/>
                <a:gd name="connsiteY2233" fmla="*/ 1213193 h 1547954"/>
                <a:gd name="connsiteX2234" fmla="*/ 210400 w 4287928"/>
                <a:gd name="connsiteY2234" fmla="*/ 1214833 h 1547954"/>
                <a:gd name="connsiteX2235" fmla="*/ 211295 w 4287928"/>
                <a:gd name="connsiteY2235" fmla="*/ 1218710 h 1547954"/>
                <a:gd name="connsiteX2236" fmla="*/ 212190 w 4287928"/>
                <a:gd name="connsiteY2236" fmla="*/ 1219903 h 1547954"/>
                <a:gd name="connsiteX2237" fmla="*/ 212786 w 4287928"/>
                <a:gd name="connsiteY2237" fmla="*/ 1221245 h 1547954"/>
                <a:gd name="connsiteX2238" fmla="*/ 212786 w 4287928"/>
                <a:gd name="connsiteY2238" fmla="*/ 1222885 h 1547954"/>
                <a:gd name="connsiteX2239" fmla="*/ 212040 w 4287928"/>
                <a:gd name="connsiteY2239" fmla="*/ 1224376 h 1547954"/>
                <a:gd name="connsiteX2240" fmla="*/ 211593 w 4287928"/>
                <a:gd name="connsiteY2240" fmla="*/ 1225569 h 1547954"/>
                <a:gd name="connsiteX2241" fmla="*/ 212040 w 4287928"/>
                <a:gd name="connsiteY2241" fmla="*/ 1228104 h 1547954"/>
                <a:gd name="connsiteX2242" fmla="*/ 214128 w 4287928"/>
                <a:gd name="connsiteY2242" fmla="*/ 1230938 h 1547954"/>
                <a:gd name="connsiteX2243" fmla="*/ 215619 w 4287928"/>
                <a:gd name="connsiteY2243" fmla="*/ 1231683 h 1547954"/>
                <a:gd name="connsiteX2244" fmla="*/ 216812 w 4287928"/>
                <a:gd name="connsiteY2244" fmla="*/ 1234218 h 1547954"/>
                <a:gd name="connsiteX2245" fmla="*/ 218900 w 4287928"/>
                <a:gd name="connsiteY2245" fmla="*/ 1235113 h 1547954"/>
                <a:gd name="connsiteX2246" fmla="*/ 222180 w 4287928"/>
                <a:gd name="connsiteY2246" fmla="*/ 1232876 h 1547954"/>
                <a:gd name="connsiteX2247" fmla="*/ 224715 w 4287928"/>
                <a:gd name="connsiteY2247" fmla="*/ 1231832 h 1547954"/>
                <a:gd name="connsiteX2248" fmla="*/ 227698 w 4287928"/>
                <a:gd name="connsiteY2248" fmla="*/ 1232429 h 1547954"/>
                <a:gd name="connsiteX2249" fmla="*/ 230680 w 4287928"/>
                <a:gd name="connsiteY2249" fmla="*/ 1232727 h 1547954"/>
                <a:gd name="connsiteX2250" fmla="*/ 232469 w 4287928"/>
                <a:gd name="connsiteY2250" fmla="*/ 1234218 h 1547954"/>
                <a:gd name="connsiteX2251" fmla="*/ 233960 w 4287928"/>
                <a:gd name="connsiteY2251" fmla="*/ 1236306 h 1547954"/>
                <a:gd name="connsiteX2252" fmla="*/ 235601 w 4287928"/>
                <a:gd name="connsiteY2252" fmla="*/ 1237349 h 1547954"/>
                <a:gd name="connsiteX2253" fmla="*/ 237241 w 4287928"/>
                <a:gd name="connsiteY2253" fmla="*/ 1236753 h 1547954"/>
                <a:gd name="connsiteX2254" fmla="*/ 240671 w 4287928"/>
                <a:gd name="connsiteY2254" fmla="*/ 1237349 h 1547954"/>
                <a:gd name="connsiteX2255" fmla="*/ 242311 w 4287928"/>
                <a:gd name="connsiteY2255" fmla="*/ 1238990 h 1547954"/>
                <a:gd name="connsiteX2256" fmla="*/ 243802 w 4287928"/>
                <a:gd name="connsiteY2256" fmla="*/ 1240034 h 1547954"/>
                <a:gd name="connsiteX2257" fmla="*/ 245890 w 4287928"/>
                <a:gd name="connsiteY2257" fmla="*/ 1238691 h 1547954"/>
                <a:gd name="connsiteX2258" fmla="*/ 247530 w 4287928"/>
                <a:gd name="connsiteY2258" fmla="*/ 1237051 h 1547954"/>
                <a:gd name="connsiteX2259" fmla="*/ 253494 w 4287928"/>
                <a:gd name="connsiteY2259" fmla="*/ 1235262 h 1547954"/>
                <a:gd name="connsiteX2260" fmla="*/ 257371 w 4287928"/>
                <a:gd name="connsiteY2260" fmla="*/ 1234814 h 1547954"/>
                <a:gd name="connsiteX2261" fmla="*/ 258415 w 4287928"/>
                <a:gd name="connsiteY2261" fmla="*/ 1234516 h 1547954"/>
                <a:gd name="connsiteX2262" fmla="*/ 260503 w 4287928"/>
                <a:gd name="connsiteY2262" fmla="*/ 1233323 h 1547954"/>
                <a:gd name="connsiteX2263" fmla="*/ 262888 w 4287928"/>
                <a:gd name="connsiteY2263" fmla="*/ 1232429 h 1547954"/>
                <a:gd name="connsiteX2264" fmla="*/ 264976 w 4287928"/>
                <a:gd name="connsiteY2264" fmla="*/ 1232727 h 1547954"/>
                <a:gd name="connsiteX2265" fmla="*/ 267064 w 4287928"/>
                <a:gd name="connsiteY2265" fmla="*/ 1235262 h 1547954"/>
                <a:gd name="connsiteX2266" fmla="*/ 269151 w 4287928"/>
                <a:gd name="connsiteY2266" fmla="*/ 1237051 h 1547954"/>
                <a:gd name="connsiteX2267" fmla="*/ 269748 w 4287928"/>
                <a:gd name="connsiteY2267" fmla="*/ 1239735 h 1547954"/>
                <a:gd name="connsiteX2268" fmla="*/ 272432 w 4287928"/>
                <a:gd name="connsiteY2268" fmla="*/ 1243612 h 1547954"/>
                <a:gd name="connsiteX2269" fmla="*/ 278844 w 4287928"/>
                <a:gd name="connsiteY2269" fmla="*/ 1248682 h 1547954"/>
                <a:gd name="connsiteX2270" fmla="*/ 281378 w 4287928"/>
                <a:gd name="connsiteY2270" fmla="*/ 1250322 h 1547954"/>
                <a:gd name="connsiteX2271" fmla="*/ 283168 w 4287928"/>
                <a:gd name="connsiteY2271" fmla="*/ 1250024 h 1547954"/>
                <a:gd name="connsiteX2272" fmla="*/ 284063 w 4287928"/>
                <a:gd name="connsiteY2272" fmla="*/ 1249577 h 1547954"/>
                <a:gd name="connsiteX2273" fmla="*/ 284510 w 4287928"/>
                <a:gd name="connsiteY2273" fmla="*/ 1249130 h 1547954"/>
                <a:gd name="connsiteX2274" fmla="*/ 284808 w 4287928"/>
                <a:gd name="connsiteY2274" fmla="*/ 1246594 h 1547954"/>
                <a:gd name="connsiteX2275" fmla="*/ 285703 w 4287928"/>
                <a:gd name="connsiteY2275" fmla="*/ 1245700 h 1547954"/>
                <a:gd name="connsiteX2276" fmla="*/ 287045 w 4287928"/>
                <a:gd name="connsiteY2276" fmla="*/ 1245551 h 1547954"/>
                <a:gd name="connsiteX2277" fmla="*/ 292115 w 4287928"/>
                <a:gd name="connsiteY2277" fmla="*/ 1248831 h 1547954"/>
                <a:gd name="connsiteX2278" fmla="*/ 294650 w 4287928"/>
                <a:gd name="connsiteY2278" fmla="*/ 1249130 h 1547954"/>
                <a:gd name="connsiteX2279" fmla="*/ 297184 w 4287928"/>
                <a:gd name="connsiteY2279" fmla="*/ 1249130 h 1547954"/>
                <a:gd name="connsiteX2280" fmla="*/ 300614 w 4287928"/>
                <a:gd name="connsiteY2280" fmla="*/ 1251664 h 1547954"/>
                <a:gd name="connsiteX2281" fmla="*/ 304342 w 4287928"/>
                <a:gd name="connsiteY2281" fmla="*/ 1253752 h 1547954"/>
                <a:gd name="connsiteX2282" fmla="*/ 307175 w 4287928"/>
                <a:gd name="connsiteY2282" fmla="*/ 1253901 h 1547954"/>
                <a:gd name="connsiteX2283" fmla="*/ 309561 w 4287928"/>
                <a:gd name="connsiteY2283" fmla="*/ 1253156 h 1547954"/>
                <a:gd name="connsiteX2284" fmla="*/ 311052 w 4287928"/>
                <a:gd name="connsiteY2284" fmla="*/ 1252559 h 1547954"/>
                <a:gd name="connsiteX2285" fmla="*/ 312096 w 4287928"/>
                <a:gd name="connsiteY2285" fmla="*/ 1253454 h 1547954"/>
                <a:gd name="connsiteX2286" fmla="*/ 312991 w 4287928"/>
                <a:gd name="connsiteY2286" fmla="*/ 1255243 h 1547954"/>
                <a:gd name="connsiteX2287" fmla="*/ 314482 w 4287928"/>
                <a:gd name="connsiteY2287" fmla="*/ 1256734 h 1547954"/>
                <a:gd name="connsiteX2288" fmla="*/ 316271 w 4287928"/>
                <a:gd name="connsiteY2288" fmla="*/ 1257033 h 1547954"/>
                <a:gd name="connsiteX2289" fmla="*/ 318657 w 4287928"/>
                <a:gd name="connsiteY2289" fmla="*/ 1257182 h 1547954"/>
                <a:gd name="connsiteX2290" fmla="*/ 322981 w 4287928"/>
                <a:gd name="connsiteY2290" fmla="*/ 1260015 h 1547954"/>
                <a:gd name="connsiteX2291" fmla="*/ 327007 w 4287928"/>
                <a:gd name="connsiteY2291" fmla="*/ 1262699 h 1547954"/>
                <a:gd name="connsiteX2292" fmla="*/ 329542 w 4287928"/>
                <a:gd name="connsiteY2292" fmla="*/ 1262848 h 1547954"/>
                <a:gd name="connsiteX2293" fmla="*/ 331779 w 4287928"/>
                <a:gd name="connsiteY2293" fmla="*/ 1262102 h 1547954"/>
                <a:gd name="connsiteX2294" fmla="*/ 333568 w 4287928"/>
                <a:gd name="connsiteY2294" fmla="*/ 1261953 h 1547954"/>
                <a:gd name="connsiteX2295" fmla="*/ 334910 w 4287928"/>
                <a:gd name="connsiteY2295" fmla="*/ 1262550 h 1547954"/>
                <a:gd name="connsiteX2296" fmla="*/ 335358 w 4287928"/>
                <a:gd name="connsiteY2296" fmla="*/ 1263743 h 1547954"/>
                <a:gd name="connsiteX2297" fmla="*/ 334314 w 4287928"/>
                <a:gd name="connsiteY2297" fmla="*/ 1265383 h 1547954"/>
                <a:gd name="connsiteX2298" fmla="*/ 334314 w 4287928"/>
                <a:gd name="connsiteY2298" fmla="*/ 1267769 h 1547954"/>
                <a:gd name="connsiteX2299" fmla="*/ 336104 w 4287928"/>
                <a:gd name="connsiteY2299" fmla="*/ 1270005 h 1547954"/>
                <a:gd name="connsiteX2300" fmla="*/ 336253 w 4287928"/>
                <a:gd name="connsiteY2300" fmla="*/ 1272242 h 1547954"/>
                <a:gd name="connsiteX2301" fmla="*/ 335656 w 4287928"/>
                <a:gd name="connsiteY2301" fmla="*/ 1274181 h 1547954"/>
                <a:gd name="connsiteX2302" fmla="*/ 334612 w 4287928"/>
                <a:gd name="connsiteY2302" fmla="*/ 1275970 h 1547954"/>
                <a:gd name="connsiteX2303" fmla="*/ 332226 w 4287928"/>
                <a:gd name="connsiteY2303" fmla="*/ 1278505 h 1547954"/>
                <a:gd name="connsiteX2304" fmla="*/ 329990 w 4287928"/>
                <a:gd name="connsiteY2304" fmla="*/ 1280891 h 1547954"/>
                <a:gd name="connsiteX2305" fmla="*/ 326560 w 4287928"/>
                <a:gd name="connsiteY2305" fmla="*/ 1281785 h 1547954"/>
                <a:gd name="connsiteX2306" fmla="*/ 324622 w 4287928"/>
                <a:gd name="connsiteY2306" fmla="*/ 1282829 h 1547954"/>
                <a:gd name="connsiteX2307" fmla="*/ 325069 w 4287928"/>
                <a:gd name="connsiteY2307" fmla="*/ 1284469 h 1547954"/>
                <a:gd name="connsiteX2308" fmla="*/ 326262 w 4287928"/>
                <a:gd name="connsiteY2308" fmla="*/ 1286110 h 1547954"/>
                <a:gd name="connsiteX2309" fmla="*/ 329244 w 4287928"/>
                <a:gd name="connsiteY2309" fmla="*/ 1287452 h 1547954"/>
                <a:gd name="connsiteX2310" fmla="*/ 332525 w 4287928"/>
                <a:gd name="connsiteY2310" fmla="*/ 1288346 h 1547954"/>
                <a:gd name="connsiteX2311" fmla="*/ 332972 w 4287928"/>
                <a:gd name="connsiteY2311" fmla="*/ 1289390 h 1547954"/>
                <a:gd name="connsiteX2312" fmla="*/ 332376 w 4287928"/>
                <a:gd name="connsiteY2312" fmla="*/ 1289838 h 1547954"/>
                <a:gd name="connsiteX2313" fmla="*/ 330288 w 4287928"/>
                <a:gd name="connsiteY2313" fmla="*/ 1290434 h 1547954"/>
                <a:gd name="connsiteX2314" fmla="*/ 327306 w 4287928"/>
                <a:gd name="connsiteY2314" fmla="*/ 1289838 h 1547954"/>
                <a:gd name="connsiteX2315" fmla="*/ 326411 w 4287928"/>
                <a:gd name="connsiteY2315" fmla="*/ 1290732 h 1547954"/>
                <a:gd name="connsiteX2316" fmla="*/ 325069 w 4287928"/>
                <a:gd name="connsiteY2316" fmla="*/ 1292373 h 1547954"/>
                <a:gd name="connsiteX2317" fmla="*/ 324175 w 4287928"/>
                <a:gd name="connsiteY2317" fmla="*/ 1295057 h 1547954"/>
                <a:gd name="connsiteX2318" fmla="*/ 323429 w 4287928"/>
                <a:gd name="connsiteY2318" fmla="*/ 1297592 h 1547954"/>
                <a:gd name="connsiteX2319" fmla="*/ 326709 w 4287928"/>
                <a:gd name="connsiteY2319" fmla="*/ 1298188 h 1547954"/>
                <a:gd name="connsiteX2320" fmla="*/ 328499 w 4287928"/>
                <a:gd name="connsiteY2320" fmla="*/ 1299232 h 1547954"/>
                <a:gd name="connsiteX2321" fmla="*/ 329095 w 4287928"/>
                <a:gd name="connsiteY2321" fmla="*/ 1301319 h 1547954"/>
                <a:gd name="connsiteX2322" fmla="*/ 329692 w 4287928"/>
                <a:gd name="connsiteY2322" fmla="*/ 1303556 h 1547954"/>
                <a:gd name="connsiteX2323" fmla="*/ 329990 w 4287928"/>
                <a:gd name="connsiteY2323" fmla="*/ 1305644 h 1547954"/>
                <a:gd name="connsiteX2324" fmla="*/ 328797 w 4287928"/>
                <a:gd name="connsiteY2324" fmla="*/ 1306687 h 1547954"/>
                <a:gd name="connsiteX2325" fmla="*/ 328797 w 4287928"/>
                <a:gd name="connsiteY2325" fmla="*/ 1307731 h 1547954"/>
                <a:gd name="connsiteX2326" fmla="*/ 329244 w 4287928"/>
                <a:gd name="connsiteY2326" fmla="*/ 1308179 h 1547954"/>
                <a:gd name="connsiteX2327" fmla="*/ 330735 w 4287928"/>
                <a:gd name="connsiteY2327" fmla="*/ 1308477 h 1547954"/>
                <a:gd name="connsiteX2328" fmla="*/ 331779 w 4287928"/>
                <a:gd name="connsiteY2328" fmla="*/ 1308924 h 1547954"/>
                <a:gd name="connsiteX2329" fmla="*/ 331779 w 4287928"/>
                <a:gd name="connsiteY2329" fmla="*/ 1309968 h 1547954"/>
                <a:gd name="connsiteX2330" fmla="*/ 329841 w 4287928"/>
                <a:gd name="connsiteY2330" fmla="*/ 1312354 h 1547954"/>
                <a:gd name="connsiteX2331" fmla="*/ 327902 w 4287928"/>
                <a:gd name="connsiteY2331" fmla="*/ 1317126 h 1547954"/>
                <a:gd name="connsiteX2332" fmla="*/ 326859 w 4287928"/>
                <a:gd name="connsiteY2332" fmla="*/ 1319511 h 1547954"/>
                <a:gd name="connsiteX2333" fmla="*/ 327007 w 4287928"/>
                <a:gd name="connsiteY2333" fmla="*/ 1322195 h 1547954"/>
                <a:gd name="connsiteX2334" fmla="*/ 325815 w 4287928"/>
                <a:gd name="connsiteY2334" fmla="*/ 1323687 h 1547954"/>
                <a:gd name="connsiteX2335" fmla="*/ 323876 w 4287928"/>
                <a:gd name="connsiteY2335" fmla="*/ 1323836 h 1547954"/>
                <a:gd name="connsiteX2336" fmla="*/ 316719 w 4287928"/>
                <a:gd name="connsiteY2336" fmla="*/ 1324134 h 1547954"/>
                <a:gd name="connsiteX2337" fmla="*/ 310605 w 4287928"/>
                <a:gd name="connsiteY2337" fmla="*/ 1323985 h 1547954"/>
                <a:gd name="connsiteX2338" fmla="*/ 308070 w 4287928"/>
                <a:gd name="connsiteY2338" fmla="*/ 1323537 h 1547954"/>
                <a:gd name="connsiteX2339" fmla="*/ 303895 w 4287928"/>
                <a:gd name="connsiteY2339" fmla="*/ 1323388 h 1547954"/>
                <a:gd name="connsiteX2340" fmla="*/ 301807 w 4287928"/>
                <a:gd name="connsiteY2340" fmla="*/ 1323985 h 1547954"/>
                <a:gd name="connsiteX2341" fmla="*/ 299123 w 4287928"/>
                <a:gd name="connsiteY2341" fmla="*/ 1328309 h 1547954"/>
                <a:gd name="connsiteX2342" fmla="*/ 297036 w 4287928"/>
                <a:gd name="connsiteY2342" fmla="*/ 1329949 h 1547954"/>
                <a:gd name="connsiteX2343" fmla="*/ 293606 w 4287928"/>
                <a:gd name="connsiteY2343" fmla="*/ 1331440 h 1547954"/>
                <a:gd name="connsiteX2344" fmla="*/ 289878 w 4287928"/>
                <a:gd name="connsiteY2344" fmla="*/ 1331888 h 1547954"/>
                <a:gd name="connsiteX2345" fmla="*/ 287791 w 4287928"/>
                <a:gd name="connsiteY2345" fmla="*/ 1333677 h 1547954"/>
                <a:gd name="connsiteX2346" fmla="*/ 287045 w 4287928"/>
                <a:gd name="connsiteY2346" fmla="*/ 1336510 h 1547954"/>
                <a:gd name="connsiteX2347" fmla="*/ 286896 w 4287928"/>
                <a:gd name="connsiteY2347" fmla="*/ 1338896 h 1547954"/>
                <a:gd name="connsiteX2348" fmla="*/ 286598 w 4287928"/>
                <a:gd name="connsiteY2348" fmla="*/ 1340089 h 1547954"/>
                <a:gd name="connsiteX2349" fmla="*/ 285703 w 4287928"/>
                <a:gd name="connsiteY2349" fmla="*/ 1341282 h 1547954"/>
                <a:gd name="connsiteX2350" fmla="*/ 285554 w 4287928"/>
                <a:gd name="connsiteY2350" fmla="*/ 1342028 h 1547954"/>
                <a:gd name="connsiteX2351" fmla="*/ 285703 w 4287928"/>
                <a:gd name="connsiteY2351" fmla="*/ 1342773 h 1547954"/>
                <a:gd name="connsiteX2352" fmla="*/ 286598 w 4287928"/>
                <a:gd name="connsiteY2352" fmla="*/ 1343071 h 1547954"/>
                <a:gd name="connsiteX2353" fmla="*/ 287641 w 4287928"/>
                <a:gd name="connsiteY2353" fmla="*/ 1343519 h 1547954"/>
                <a:gd name="connsiteX2354" fmla="*/ 287641 w 4287928"/>
                <a:gd name="connsiteY2354" fmla="*/ 1344115 h 1547954"/>
                <a:gd name="connsiteX2355" fmla="*/ 287194 w 4287928"/>
                <a:gd name="connsiteY2355" fmla="*/ 1344861 h 1547954"/>
                <a:gd name="connsiteX2356" fmla="*/ 286001 w 4287928"/>
                <a:gd name="connsiteY2356" fmla="*/ 1345755 h 1547954"/>
                <a:gd name="connsiteX2357" fmla="*/ 285554 w 4287928"/>
                <a:gd name="connsiteY2357" fmla="*/ 1347098 h 1547954"/>
                <a:gd name="connsiteX2358" fmla="*/ 285554 w 4287928"/>
                <a:gd name="connsiteY2358" fmla="*/ 1348439 h 1547954"/>
                <a:gd name="connsiteX2359" fmla="*/ 285852 w 4287928"/>
                <a:gd name="connsiteY2359" fmla="*/ 1349931 h 1547954"/>
                <a:gd name="connsiteX2360" fmla="*/ 293009 w 4287928"/>
                <a:gd name="connsiteY2360" fmla="*/ 1346948 h 1547954"/>
                <a:gd name="connsiteX2361" fmla="*/ 295395 w 4287928"/>
                <a:gd name="connsiteY2361" fmla="*/ 1344861 h 1547954"/>
                <a:gd name="connsiteX2362" fmla="*/ 300167 w 4287928"/>
                <a:gd name="connsiteY2362" fmla="*/ 1343966 h 1547954"/>
                <a:gd name="connsiteX2363" fmla="*/ 299570 w 4287928"/>
                <a:gd name="connsiteY2363" fmla="*/ 1344861 h 1547954"/>
                <a:gd name="connsiteX2364" fmla="*/ 297184 w 4287928"/>
                <a:gd name="connsiteY2364" fmla="*/ 1345755 h 1547954"/>
                <a:gd name="connsiteX2365" fmla="*/ 294650 w 4287928"/>
                <a:gd name="connsiteY2365" fmla="*/ 1347843 h 1547954"/>
                <a:gd name="connsiteX2366" fmla="*/ 297781 w 4287928"/>
                <a:gd name="connsiteY2366" fmla="*/ 1348141 h 1547954"/>
                <a:gd name="connsiteX2367" fmla="*/ 304640 w 4287928"/>
                <a:gd name="connsiteY2367" fmla="*/ 1346948 h 1547954"/>
                <a:gd name="connsiteX2368" fmla="*/ 307175 w 4287928"/>
                <a:gd name="connsiteY2368" fmla="*/ 1343668 h 1547954"/>
                <a:gd name="connsiteX2369" fmla="*/ 311649 w 4287928"/>
                <a:gd name="connsiteY2369" fmla="*/ 1343817 h 1547954"/>
                <a:gd name="connsiteX2370" fmla="*/ 312991 w 4287928"/>
                <a:gd name="connsiteY2370" fmla="*/ 1346203 h 1547954"/>
                <a:gd name="connsiteX2371" fmla="*/ 314184 w 4287928"/>
                <a:gd name="connsiteY2371" fmla="*/ 1349483 h 1547954"/>
                <a:gd name="connsiteX2372" fmla="*/ 314034 w 4287928"/>
                <a:gd name="connsiteY2372" fmla="*/ 1350676 h 1547954"/>
                <a:gd name="connsiteX2373" fmla="*/ 313587 w 4287928"/>
                <a:gd name="connsiteY2373" fmla="*/ 1351571 h 1547954"/>
                <a:gd name="connsiteX2374" fmla="*/ 309859 w 4287928"/>
                <a:gd name="connsiteY2374" fmla="*/ 1352316 h 1547954"/>
                <a:gd name="connsiteX2375" fmla="*/ 301211 w 4287928"/>
                <a:gd name="connsiteY2375" fmla="*/ 1356343 h 1547954"/>
                <a:gd name="connsiteX2376" fmla="*/ 296737 w 4287928"/>
                <a:gd name="connsiteY2376" fmla="*/ 1357535 h 1547954"/>
                <a:gd name="connsiteX2377" fmla="*/ 291667 w 4287928"/>
                <a:gd name="connsiteY2377" fmla="*/ 1359623 h 1547954"/>
                <a:gd name="connsiteX2378" fmla="*/ 293009 w 4287928"/>
                <a:gd name="connsiteY2378" fmla="*/ 1362307 h 1547954"/>
                <a:gd name="connsiteX2379" fmla="*/ 293308 w 4287928"/>
                <a:gd name="connsiteY2379" fmla="*/ 1364693 h 1547954"/>
                <a:gd name="connsiteX2380" fmla="*/ 289281 w 4287928"/>
                <a:gd name="connsiteY2380" fmla="*/ 1364246 h 1547954"/>
                <a:gd name="connsiteX2381" fmla="*/ 286299 w 4287928"/>
                <a:gd name="connsiteY2381" fmla="*/ 1363500 h 1547954"/>
                <a:gd name="connsiteX2382" fmla="*/ 284361 w 4287928"/>
                <a:gd name="connsiteY2382" fmla="*/ 1363798 h 1547954"/>
                <a:gd name="connsiteX2383" fmla="*/ 279291 w 4287928"/>
                <a:gd name="connsiteY2383" fmla="*/ 1366333 h 1547954"/>
                <a:gd name="connsiteX2384" fmla="*/ 276756 w 4287928"/>
                <a:gd name="connsiteY2384" fmla="*/ 1365737 h 1547954"/>
                <a:gd name="connsiteX2385" fmla="*/ 274072 w 4287928"/>
                <a:gd name="connsiteY2385" fmla="*/ 1365737 h 1547954"/>
                <a:gd name="connsiteX2386" fmla="*/ 275116 w 4287928"/>
                <a:gd name="connsiteY2386" fmla="*/ 1369315 h 1547954"/>
                <a:gd name="connsiteX2387" fmla="*/ 277949 w 4287928"/>
                <a:gd name="connsiteY2387" fmla="*/ 1373640 h 1547954"/>
                <a:gd name="connsiteX2388" fmla="*/ 279589 w 4287928"/>
                <a:gd name="connsiteY2388" fmla="*/ 1374385 h 1547954"/>
                <a:gd name="connsiteX2389" fmla="*/ 282273 w 4287928"/>
                <a:gd name="connsiteY2389" fmla="*/ 1373938 h 1547954"/>
                <a:gd name="connsiteX2390" fmla="*/ 288536 w 4287928"/>
                <a:gd name="connsiteY2390" fmla="*/ 1379306 h 1547954"/>
                <a:gd name="connsiteX2391" fmla="*/ 293159 w 4287928"/>
                <a:gd name="connsiteY2391" fmla="*/ 1384376 h 1547954"/>
                <a:gd name="connsiteX2392" fmla="*/ 290773 w 4287928"/>
                <a:gd name="connsiteY2392" fmla="*/ 1384823 h 1547954"/>
                <a:gd name="connsiteX2393" fmla="*/ 288387 w 4287928"/>
                <a:gd name="connsiteY2393" fmla="*/ 1384227 h 1547954"/>
                <a:gd name="connsiteX2394" fmla="*/ 284957 w 4287928"/>
                <a:gd name="connsiteY2394" fmla="*/ 1384227 h 1547954"/>
                <a:gd name="connsiteX2395" fmla="*/ 283615 w 4287928"/>
                <a:gd name="connsiteY2395" fmla="*/ 1387507 h 1547954"/>
                <a:gd name="connsiteX2396" fmla="*/ 282273 w 4287928"/>
                <a:gd name="connsiteY2396" fmla="*/ 1389744 h 1547954"/>
                <a:gd name="connsiteX2397" fmla="*/ 281975 w 4287928"/>
                <a:gd name="connsiteY2397" fmla="*/ 1388551 h 1547954"/>
                <a:gd name="connsiteX2398" fmla="*/ 282124 w 4287928"/>
                <a:gd name="connsiteY2398" fmla="*/ 1386911 h 1547954"/>
                <a:gd name="connsiteX2399" fmla="*/ 280484 w 4287928"/>
                <a:gd name="connsiteY2399" fmla="*/ 1385867 h 1547954"/>
                <a:gd name="connsiteX2400" fmla="*/ 278396 w 4287928"/>
                <a:gd name="connsiteY2400" fmla="*/ 1387507 h 1547954"/>
                <a:gd name="connsiteX2401" fmla="*/ 276011 w 4287928"/>
                <a:gd name="connsiteY2401" fmla="*/ 1394367 h 1547954"/>
                <a:gd name="connsiteX2402" fmla="*/ 271537 w 4287928"/>
                <a:gd name="connsiteY2402" fmla="*/ 1399436 h 1547954"/>
                <a:gd name="connsiteX2403" fmla="*/ 270046 w 4287928"/>
                <a:gd name="connsiteY2403" fmla="*/ 1402419 h 1547954"/>
                <a:gd name="connsiteX2404" fmla="*/ 269897 w 4287928"/>
                <a:gd name="connsiteY2404" fmla="*/ 1404656 h 1547954"/>
                <a:gd name="connsiteX2405" fmla="*/ 270493 w 4287928"/>
                <a:gd name="connsiteY2405" fmla="*/ 1405103 h 1547954"/>
                <a:gd name="connsiteX2406" fmla="*/ 271537 w 4287928"/>
                <a:gd name="connsiteY2406" fmla="*/ 1404954 h 1547954"/>
                <a:gd name="connsiteX2407" fmla="*/ 271537 w 4287928"/>
                <a:gd name="connsiteY2407" fmla="*/ 1407041 h 1547954"/>
                <a:gd name="connsiteX2408" fmla="*/ 270941 w 4287928"/>
                <a:gd name="connsiteY2408" fmla="*/ 1408831 h 1547954"/>
                <a:gd name="connsiteX2409" fmla="*/ 260801 w 4287928"/>
                <a:gd name="connsiteY2409" fmla="*/ 1411067 h 1547954"/>
                <a:gd name="connsiteX2410" fmla="*/ 259459 w 4287928"/>
                <a:gd name="connsiteY2410" fmla="*/ 1412409 h 1547954"/>
                <a:gd name="connsiteX2411" fmla="*/ 256625 w 4287928"/>
                <a:gd name="connsiteY2411" fmla="*/ 1411366 h 1547954"/>
                <a:gd name="connsiteX2412" fmla="*/ 253345 w 4287928"/>
                <a:gd name="connsiteY2412" fmla="*/ 1408532 h 1547954"/>
                <a:gd name="connsiteX2413" fmla="*/ 250363 w 4287928"/>
                <a:gd name="connsiteY2413" fmla="*/ 1407041 h 1547954"/>
                <a:gd name="connsiteX2414" fmla="*/ 248424 w 4287928"/>
                <a:gd name="connsiteY2414" fmla="*/ 1407638 h 1547954"/>
                <a:gd name="connsiteX2415" fmla="*/ 246486 w 4287928"/>
                <a:gd name="connsiteY2415" fmla="*/ 1408980 h 1547954"/>
                <a:gd name="connsiteX2416" fmla="*/ 247530 w 4287928"/>
                <a:gd name="connsiteY2416" fmla="*/ 1409725 h 1547954"/>
                <a:gd name="connsiteX2417" fmla="*/ 248872 w 4287928"/>
                <a:gd name="connsiteY2417" fmla="*/ 1410024 h 1547954"/>
                <a:gd name="connsiteX2418" fmla="*/ 252301 w 4287928"/>
                <a:gd name="connsiteY2418" fmla="*/ 1411813 h 1547954"/>
                <a:gd name="connsiteX2419" fmla="*/ 250512 w 4287928"/>
                <a:gd name="connsiteY2419" fmla="*/ 1413006 h 1547954"/>
                <a:gd name="connsiteX2420" fmla="*/ 243802 w 4287928"/>
                <a:gd name="connsiteY2420" fmla="*/ 1415243 h 1547954"/>
                <a:gd name="connsiteX2421" fmla="*/ 244100 w 4287928"/>
                <a:gd name="connsiteY2421" fmla="*/ 1416435 h 1547954"/>
                <a:gd name="connsiteX2422" fmla="*/ 244696 w 4287928"/>
                <a:gd name="connsiteY2422" fmla="*/ 1417330 h 1547954"/>
                <a:gd name="connsiteX2423" fmla="*/ 252450 w 4287928"/>
                <a:gd name="connsiteY2423" fmla="*/ 1419269 h 1547954"/>
                <a:gd name="connsiteX2424" fmla="*/ 259310 w 4287928"/>
                <a:gd name="connsiteY2424" fmla="*/ 1422549 h 1547954"/>
                <a:gd name="connsiteX2425" fmla="*/ 261397 w 4287928"/>
                <a:gd name="connsiteY2425" fmla="*/ 1424786 h 1547954"/>
                <a:gd name="connsiteX2426" fmla="*/ 263186 w 4287928"/>
                <a:gd name="connsiteY2426" fmla="*/ 1428812 h 1547954"/>
                <a:gd name="connsiteX2427" fmla="*/ 264678 w 4287928"/>
                <a:gd name="connsiteY2427" fmla="*/ 1430601 h 1547954"/>
                <a:gd name="connsiteX2428" fmla="*/ 266914 w 4287928"/>
                <a:gd name="connsiteY2428" fmla="*/ 1431943 h 1547954"/>
                <a:gd name="connsiteX2429" fmla="*/ 269002 w 4287928"/>
                <a:gd name="connsiteY2429" fmla="*/ 1432689 h 1547954"/>
                <a:gd name="connsiteX2430" fmla="*/ 272432 w 4287928"/>
                <a:gd name="connsiteY2430" fmla="*/ 1433136 h 1547954"/>
                <a:gd name="connsiteX2431" fmla="*/ 276309 w 4287928"/>
                <a:gd name="connsiteY2431" fmla="*/ 1431794 h 1547954"/>
                <a:gd name="connsiteX2432" fmla="*/ 284957 w 4287928"/>
                <a:gd name="connsiteY2432" fmla="*/ 1441189 h 1547954"/>
                <a:gd name="connsiteX2433" fmla="*/ 288387 w 4287928"/>
                <a:gd name="connsiteY2433" fmla="*/ 1442680 h 1547954"/>
                <a:gd name="connsiteX2434" fmla="*/ 296886 w 4287928"/>
                <a:gd name="connsiteY2434" fmla="*/ 1444618 h 1547954"/>
                <a:gd name="connsiteX2435" fmla="*/ 299123 w 4287928"/>
                <a:gd name="connsiteY2435" fmla="*/ 1445662 h 1547954"/>
                <a:gd name="connsiteX2436" fmla="*/ 315228 w 4287928"/>
                <a:gd name="connsiteY2436" fmla="*/ 1458784 h 1547954"/>
                <a:gd name="connsiteX2437" fmla="*/ 320148 w 4287928"/>
                <a:gd name="connsiteY2437" fmla="*/ 1464450 h 1547954"/>
                <a:gd name="connsiteX2438" fmla="*/ 329542 w 4287928"/>
                <a:gd name="connsiteY2438" fmla="*/ 1472950 h 1547954"/>
                <a:gd name="connsiteX2439" fmla="*/ 332226 w 4287928"/>
                <a:gd name="connsiteY2439" fmla="*/ 1474739 h 1547954"/>
                <a:gd name="connsiteX2440" fmla="*/ 333420 w 4287928"/>
                <a:gd name="connsiteY2440" fmla="*/ 1472502 h 1547954"/>
                <a:gd name="connsiteX2441" fmla="*/ 335060 w 4287928"/>
                <a:gd name="connsiteY2441" fmla="*/ 1470266 h 1547954"/>
                <a:gd name="connsiteX2442" fmla="*/ 336700 w 4287928"/>
                <a:gd name="connsiteY2442" fmla="*/ 1469669 h 1547954"/>
                <a:gd name="connsiteX2443" fmla="*/ 341770 w 4287928"/>
                <a:gd name="connsiteY2443" fmla="*/ 1470564 h 1547954"/>
                <a:gd name="connsiteX2444" fmla="*/ 346542 w 4287928"/>
                <a:gd name="connsiteY2444" fmla="*/ 1471608 h 1547954"/>
                <a:gd name="connsiteX2445" fmla="*/ 349822 w 4287928"/>
                <a:gd name="connsiteY2445" fmla="*/ 1470862 h 1547954"/>
                <a:gd name="connsiteX2446" fmla="*/ 353848 w 4287928"/>
                <a:gd name="connsiteY2446" fmla="*/ 1472801 h 1547954"/>
                <a:gd name="connsiteX2447" fmla="*/ 357576 w 4287928"/>
                <a:gd name="connsiteY2447" fmla="*/ 1474739 h 1547954"/>
                <a:gd name="connsiteX2448" fmla="*/ 361304 w 4287928"/>
                <a:gd name="connsiteY2448" fmla="*/ 1476230 h 1547954"/>
                <a:gd name="connsiteX2449" fmla="*/ 368610 w 4287928"/>
                <a:gd name="connsiteY2449" fmla="*/ 1477572 h 1547954"/>
                <a:gd name="connsiteX2450" fmla="*/ 371294 w 4287928"/>
                <a:gd name="connsiteY2450" fmla="*/ 1479511 h 1547954"/>
                <a:gd name="connsiteX2451" fmla="*/ 374426 w 4287928"/>
                <a:gd name="connsiteY2451" fmla="*/ 1481449 h 1547954"/>
                <a:gd name="connsiteX2452" fmla="*/ 386802 w 4287928"/>
                <a:gd name="connsiteY2452" fmla="*/ 1482344 h 1547954"/>
                <a:gd name="connsiteX2453" fmla="*/ 387697 w 4287928"/>
                <a:gd name="connsiteY2453" fmla="*/ 1482046 h 1547954"/>
                <a:gd name="connsiteX2454" fmla="*/ 388741 w 4287928"/>
                <a:gd name="connsiteY2454" fmla="*/ 1481748 h 1547954"/>
                <a:gd name="connsiteX2455" fmla="*/ 392767 w 4287928"/>
                <a:gd name="connsiteY2455" fmla="*/ 1481151 h 1547954"/>
                <a:gd name="connsiteX2456" fmla="*/ 396495 w 4287928"/>
                <a:gd name="connsiteY2456" fmla="*/ 1481300 h 1547954"/>
                <a:gd name="connsiteX2457" fmla="*/ 400372 w 4287928"/>
                <a:gd name="connsiteY2457" fmla="*/ 1483537 h 1547954"/>
                <a:gd name="connsiteX2458" fmla="*/ 402907 w 4287928"/>
                <a:gd name="connsiteY2458" fmla="*/ 1483388 h 1547954"/>
                <a:gd name="connsiteX2459" fmla="*/ 405442 w 4287928"/>
                <a:gd name="connsiteY2459" fmla="*/ 1483090 h 1547954"/>
                <a:gd name="connsiteX2460" fmla="*/ 408871 w 4287928"/>
                <a:gd name="connsiteY2460" fmla="*/ 1484282 h 1547954"/>
                <a:gd name="connsiteX2461" fmla="*/ 411555 w 4287928"/>
                <a:gd name="connsiteY2461" fmla="*/ 1485624 h 1547954"/>
                <a:gd name="connsiteX2462" fmla="*/ 411853 w 4287928"/>
                <a:gd name="connsiteY2462" fmla="*/ 1487116 h 1547954"/>
                <a:gd name="connsiteX2463" fmla="*/ 414090 w 4287928"/>
                <a:gd name="connsiteY2463" fmla="*/ 1489054 h 1547954"/>
                <a:gd name="connsiteX2464" fmla="*/ 420950 w 4287928"/>
                <a:gd name="connsiteY2464" fmla="*/ 1492186 h 1547954"/>
                <a:gd name="connsiteX2465" fmla="*/ 426467 w 4287928"/>
                <a:gd name="connsiteY2465" fmla="*/ 1493826 h 1547954"/>
                <a:gd name="connsiteX2466" fmla="*/ 428107 w 4287928"/>
                <a:gd name="connsiteY2466" fmla="*/ 1495019 h 1547954"/>
                <a:gd name="connsiteX2467" fmla="*/ 432431 w 4287928"/>
                <a:gd name="connsiteY2467" fmla="*/ 1497106 h 1547954"/>
                <a:gd name="connsiteX2468" fmla="*/ 432730 w 4287928"/>
                <a:gd name="connsiteY2468" fmla="*/ 1497703 h 1547954"/>
                <a:gd name="connsiteX2469" fmla="*/ 432730 w 4287928"/>
                <a:gd name="connsiteY2469" fmla="*/ 1498597 h 1547954"/>
                <a:gd name="connsiteX2470" fmla="*/ 431537 w 4287928"/>
                <a:gd name="connsiteY2470" fmla="*/ 1500089 h 1547954"/>
                <a:gd name="connsiteX2471" fmla="*/ 431238 w 4287928"/>
                <a:gd name="connsiteY2471" fmla="*/ 1501431 h 1547954"/>
                <a:gd name="connsiteX2472" fmla="*/ 431835 w 4287928"/>
                <a:gd name="connsiteY2472" fmla="*/ 1502176 h 1547954"/>
                <a:gd name="connsiteX2473" fmla="*/ 433475 w 4287928"/>
                <a:gd name="connsiteY2473" fmla="*/ 1502922 h 1547954"/>
                <a:gd name="connsiteX2474" fmla="*/ 436905 w 4287928"/>
                <a:gd name="connsiteY2474" fmla="*/ 1503071 h 1547954"/>
                <a:gd name="connsiteX2475" fmla="*/ 438247 w 4287928"/>
                <a:gd name="connsiteY2475" fmla="*/ 1502176 h 1547954"/>
                <a:gd name="connsiteX2476" fmla="*/ 440782 w 4287928"/>
                <a:gd name="connsiteY2476" fmla="*/ 1501431 h 1547954"/>
                <a:gd name="connsiteX2477" fmla="*/ 443317 w 4287928"/>
                <a:gd name="connsiteY2477" fmla="*/ 1500238 h 1547954"/>
                <a:gd name="connsiteX2478" fmla="*/ 446746 w 4287928"/>
                <a:gd name="connsiteY2478" fmla="*/ 1498597 h 1547954"/>
                <a:gd name="connsiteX2479" fmla="*/ 451369 w 4287928"/>
                <a:gd name="connsiteY2479" fmla="*/ 1497106 h 1547954"/>
                <a:gd name="connsiteX2480" fmla="*/ 453307 w 4287928"/>
                <a:gd name="connsiteY2480" fmla="*/ 1497106 h 1547954"/>
                <a:gd name="connsiteX2481" fmla="*/ 455097 w 4287928"/>
                <a:gd name="connsiteY2481" fmla="*/ 1497554 h 1547954"/>
                <a:gd name="connsiteX2482" fmla="*/ 456290 w 4287928"/>
                <a:gd name="connsiteY2482" fmla="*/ 1498299 h 1547954"/>
                <a:gd name="connsiteX2483" fmla="*/ 458377 w 4287928"/>
                <a:gd name="connsiteY2483" fmla="*/ 1501431 h 1547954"/>
                <a:gd name="connsiteX2484" fmla="*/ 460465 w 4287928"/>
                <a:gd name="connsiteY2484" fmla="*/ 1497106 h 1547954"/>
                <a:gd name="connsiteX2485" fmla="*/ 461061 w 4287928"/>
                <a:gd name="connsiteY2485" fmla="*/ 1496808 h 1547954"/>
                <a:gd name="connsiteX2486" fmla="*/ 463000 w 4287928"/>
                <a:gd name="connsiteY2486" fmla="*/ 1497703 h 1547954"/>
                <a:gd name="connsiteX2487" fmla="*/ 466280 w 4287928"/>
                <a:gd name="connsiteY2487" fmla="*/ 1498896 h 1547954"/>
                <a:gd name="connsiteX2488" fmla="*/ 468666 w 4287928"/>
                <a:gd name="connsiteY2488" fmla="*/ 1499492 h 1547954"/>
                <a:gd name="connsiteX2489" fmla="*/ 469859 w 4287928"/>
                <a:gd name="connsiteY2489" fmla="*/ 1500387 h 1547954"/>
                <a:gd name="connsiteX2490" fmla="*/ 473438 w 4287928"/>
                <a:gd name="connsiteY2490" fmla="*/ 1504264 h 1547954"/>
                <a:gd name="connsiteX2491" fmla="*/ 479253 w 4287928"/>
                <a:gd name="connsiteY2491" fmla="*/ 1504115 h 1547954"/>
                <a:gd name="connsiteX2492" fmla="*/ 481639 w 4287928"/>
                <a:gd name="connsiteY2492" fmla="*/ 1504711 h 1547954"/>
                <a:gd name="connsiteX2493" fmla="*/ 482981 w 4287928"/>
                <a:gd name="connsiteY2493" fmla="*/ 1505308 h 1547954"/>
                <a:gd name="connsiteX2494" fmla="*/ 483577 w 4287928"/>
                <a:gd name="connsiteY2494" fmla="*/ 1506053 h 1547954"/>
                <a:gd name="connsiteX2495" fmla="*/ 482534 w 4287928"/>
                <a:gd name="connsiteY2495" fmla="*/ 1509930 h 1547954"/>
                <a:gd name="connsiteX2496" fmla="*/ 481043 w 4287928"/>
                <a:gd name="connsiteY2496" fmla="*/ 1514105 h 1547954"/>
                <a:gd name="connsiteX2497" fmla="*/ 481192 w 4287928"/>
                <a:gd name="connsiteY2497" fmla="*/ 1515000 h 1547954"/>
                <a:gd name="connsiteX2498" fmla="*/ 483577 w 4287928"/>
                <a:gd name="connsiteY2498" fmla="*/ 1516491 h 1547954"/>
                <a:gd name="connsiteX2499" fmla="*/ 486709 w 4287928"/>
                <a:gd name="connsiteY2499" fmla="*/ 1518131 h 1547954"/>
                <a:gd name="connsiteX2500" fmla="*/ 488349 w 4287928"/>
                <a:gd name="connsiteY2500" fmla="*/ 1519473 h 1547954"/>
                <a:gd name="connsiteX2501" fmla="*/ 489542 w 4287928"/>
                <a:gd name="connsiteY2501" fmla="*/ 1520666 h 1547954"/>
                <a:gd name="connsiteX2502" fmla="*/ 492077 w 4287928"/>
                <a:gd name="connsiteY2502" fmla="*/ 1521412 h 1547954"/>
                <a:gd name="connsiteX2503" fmla="*/ 494910 w 4287928"/>
                <a:gd name="connsiteY2503" fmla="*/ 1522008 h 1547954"/>
                <a:gd name="connsiteX2504" fmla="*/ 496401 w 4287928"/>
                <a:gd name="connsiteY2504" fmla="*/ 1522158 h 1547954"/>
                <a:gd name="connsiteX2505" fmla="*/ 497743 w 4287928"/>
                <a:gd name="connsiteY2505" fmla="*/ 1523052 h 1547954"/>
                <a:gd name="connsiteX2506" fmla="*/ 501620 w 4287928"/>
                <a:gd name="connsiteY2506" fmla="*/ 1524842 h 1547954"/>
                <a:gd name="connsiteX2507" fmla="*/ 502068 w 4287928"/>
                <a:gd name="connsiteY2507" fmla="*/ 1525289 h 1547954"/>
                <a:gd name="connsiteX2508" fmla="*/ 504901 w 4287928"/>
                <a:gd name="connsiteY2508" fmla="*/ 1526035 h 1547954"/>
                <a:gd name="connsiteX2509" fmla="*/ 505199 w 4287928"/>
                <a:gd name="connsiteY2509" fmla="*/ 1527973 h 1547954"/>
                <a:gd name="connsiteX2510" fmla="*/ 505796 w 4287928"/>
                <a:gd name="connsiteY2510" fmla="*/ 1528271 h 1547954"/>
                <a:gd name="connsiteX2511" fmla="*/ 506988 w 4287928"/>
                <a:gd name="connsiteY2511" fmla="*/ 1528122 h 1547954"/>
                <a:gd name="connsiteX2512" fmla="*/ 508927 w 4287928"/>
                <a:gd name="connsiteY2512" fmla="*/ 1527376 h 1547954"/>
                <a:gd name="connsiteX2513" fmla="*/ 510418 w 4287928"/>
                <a:gd name="connsiteY2513" fmla="*/ 1527973 h 1547954"/>
                <a:gd name="connsiteX2514" fmla="*/ 512505 w 4287928"/>
                <a:gd name="connsiteY2514" fmla="*/ 1530210 h 1547954"/>
                <a:gd name="connsiteX2515" fmla="*/ 515190 w 4287928"/>
                <a:gd name="connsiteY2515" fmla="*/ 1532596 h 1547954"/>
                <a:gd name="connsiteX2516" fmla="*/ 516681 w 4287928"/>
                <a:gd name="connsiteY2516" fmla="*/ 1534236 h 1547954"/>
                <a:gd name="connsiteX2517" fmla="*/ 517277 w 4287928"/>
                <a:gd name="connsiteY2517" fmla="*/ 1535280 h 1547954"/>
                <a:gd name="connsiteX2518" fmla="*/ 518768 w 4287928"/>
                <a:gd name="connsiteY2518" fmla="*/ 1536323 h 1547954"/>
                <a:gd name="connsiteX2519" fmla="*/ 520856 w 4287928"/>
                <a:gd name="connsiteY2519" fmla="*/ 1537665 h 1547954"/>
                <a:gd name="connsiteX2520" fmla="*/ 522496 w 4287928"/>
                <a:gd name="connsiteY2520" fmla="*/ 1539604 h 1547954"/>
                <a:gd name="connsiteX2521" fmla="*/ 523987 w 4287928"/>
                <a:gd name="connsiteY2521" fmla="*/ 1544226 h 1547954"/>
                <a:gd name="connsiteX2522" fmla="*/ 525479 w 4287928"/>
                <a:gd name="connsiteY2522" fmla="*/ 1545270 h 1547954"/>
                <a:gd name="connsiteX2523" fmla="*/ 530697 w 4287928"/>
                <a:gd name="connsiteY2523" fmla="*/ 1547060 h 1547954"/>
                <a:gd name="connsiteX2524" fmla="*/ 532636 w 4287928"/>
                <a:gd name="connsiteY2524" fmla="*/ 1547358 h 1547954"/>
                <a:gd name="connsiteX2525" fmla="*/ 537855 w 4287928"/>
                <a:gd name="connsiteY2525" fmla="*/ 1547954 h 1547954"/>
                <a:gd name="connsiteX2526" fmla="*/ 539794 w 4287928"/>
                <a:gd name="connsiteY2526" fmla="*/ 1547507 h 1547954"/>
                <a:gd name="connsiteX2527" fmla="*/ 542478 w 4287928"/>
                <a:gd name="connsiteY2527" fmla="*/ 1543630 h 1547954"/>
                <a:gd name="connsiteX2528" fmla="*/ 544863 w 4287928"/>
                <a:gd name="connsiteY2528" fmla="*/ 1539604 h 1547954"/>
                <a:gd name="connsiteX2529" fmla="*/ 547100 w 4287928"/>
                <a:gd name="connsiteY2529" fmla="*/ 1538709 h 1547954"/>
                <a:gd name="connsiteX2530" fmla="*/ 551275 w 4287928"/>
                <a:gd name="connsiteY2530" fmla="*/ 1536771 h 1547954"/>
                <a:gd name="connsiteX2531" fmla="*/ 553661 w 4287928"/>
                <a:gd name="connsiteY2531" fmla="*/ 1534832 h 1547954"/>
                <a:gd name="connsiteX2532" fmla="*/ 554705 w 4287928"/>
                <a:gd name="connsiteY2532" fmla="*/ 1532894 h 1547954"/>
                <a:gd name="connsiteX2533" fmla="*/ 557091 w 4287928"/>
                <a:gd name="connsiteY2533" fmla="*/ 1529017 h 1547954"/>
                <a:gd name="connsiteX2534" fmla="*/ 558433 w 4287928"/>
                <a:gd name="connsiteY2534" fmla="*/ 1526929 h 1547954"/>
                <a:gd name="connsiteX2535" fmla="*/ 555898 w 4287928"/>
                <a:gd name="connsiteY2535" fmla="*/ 1524842 h 1547954"/>
                <a:gd name="connsiteX2536" fmla="*/ 554556 w 4287928"/>
                <a:gd name="connsiteY2536" fmla="*/ 1524245 h 1547954"/>
                <a:gd name="connsiteX2537" fmla="*/ 553512 w 4287928"/>
                <a:gd name="connsiteY2537" fmla="*/ 1523350 h 1547954"/>
                <a:gd name="connsiteX2538" fmla="*/ 551424 w 4287928"/>
                <a:gd name="connsiteY2538" fmla="*/ 1519175 h 1547954"/>
                <a:gd name="connsiteX2539" fmla="*/ 549337 w 4287928"/>
                <a:gd name="connsiteY2539" fmla="*/ 1515746 h 1547954"/>
                <a:gd name="connsiteX2540" fmla="*/ 545460 w 4287928"/>
                <a:gd name="connsiteY2540" fmla="*/ 1510079 h 1547954"/>
                <a:gd name="connsiteX2541" fmla="*/ 538750 w 4287928"/>
                <a:gd name="connsiteY2541" fmla="*/ 1501580 h 1547954"/>
                <a:gd name="connsiteX2542" fmla="*/ 537258 w 4287928"/>
                <a:gd name="connsiteY2542" fmla="*/ 1500536 h 1547954"/>
                <a:gd name="connsiteX2543" fmla="*/ 536215 w 4287928"/>
                <a:gd name="connsiteY2543" fmla="*/ 1499343 h 1547954"/>
                <a:gd name="connsiteX2544" fmla="*/ 535767 w 4287928"/>
                <a:gd name="connsiteY2544" fmla="*/ 1495019 h 1547954"/>
                <a:gd name="connsiteX2545" fmla="*/ 533829 w 4287928"/>
                <a:gd name="connsiteY2545" fmla="*/ 1491887 h 1547954"/>
                <a:gd name="connsiteX2546" fmla="*/ 530996 w 4287928"/>
                <a:gd name="connsiteY2546" fmla="*/ 1489800 h 1547954"/>
                <a:gd name="connsiteX2547" fmla="*/ 529952 w 4287928"/>
                <a:gd name="connsiteY2547" fmla="*/ 1488756 h 1547954"/>
                <a:gd name="connsiteX2548" fmla="*/ 529207 w 4287928"/>
                <a:gd name="connsiteY2548" fmla="*/ 1487563 h 1547954"/>
                <a:gd name="connsiteX2549" fmla="*/ 530549 w 4287928"/>
                <a:gd name="connsiteY2549" fmla="*/ 1481449 h 1547954"/>
                <a:gd name="connsiteX2550" fmla="*/ 530549 w 4287928"/>
                <a:gd name="connsiteY2550" fmla="*/ 1479660 h 1547954"/>
                <a:gd name="connsiteX2551" fmla="*/ 529952 w 4287928"/>
                <a:gd name="connsiteY2551" fmla="*/ 1475932 h 1547954"/>
                <a:gd name="connsiteX2552" fmla="*/ 530399 w 4287928"/>
                <a:gd name="connsiteY2552" fmla="*/ 1471757 h 1547954"/>
                <a:gd name="connsiteX2553" fmla="*/ 532039 w 4287928"/>
                <a:gd name="connsiteY2553" fmla="*/ 1465941 h 1547954"/>
                <a:gd name="connsiteX2554" fmla="*/ 533531 w 4287928"/>
                <a:gd name="connsiteY2554" fmla="*/ 1461766 h 1547954"/>
                <a:gd name="connsiteX2555" fmla="*/ 534127 w 4287928"/>
                <a:gd name="connsiteY2555" fmla="*/ 1459231 h 1547954"/>
                <a:gd name="connsiteX2556" fmla="*/ 531891 w 4287928"/>
                <a:gd name="connsiteY2556" fmla="*/ 1460872 h 1547954"/>
                <a:gd name="connsiteX2557" fmla="*/ 529207 w 4287928"/>
                <a:gd name="connsiteY2557" fmla="*/ 1470266 h 1547954"/>
                <a:gd name="connsiteX2558" fmla="*/ 528311 w 4287928"/>
                <a:gd name="connsiteY2558" fmla="*/ 1462661 h 1547954"/>
                <a:gd name="connsiteX2559" fmla="*/ 526522 w 4287928"/>
                <a:gd name="connsiteY2559" fmla="*/ 1455503 h 1547954"/>
                <a:gd name="connsiteX2560" fmla="*/ 525180 w 4287928"/>
                <a:gd name="connsiteY2560" fmla="*/ 1451925 h 1547954"/>
                <a:gd name="connsiteX2561" fmla="*/ 523093 w 4287928"/>
                <a:gd name="connsiteY2561" fmla="*/ 1448793 h 1547954"/>
                <a:gd name="connsiteX2562" fmla="*/ 520260 w 4287928"/>
                <a:gd name="connsiteY2562" fmla="*/ 1446557 h 1547954"/>
                <a:gd name="connsiteX2563" fmla="*/ 517724 w 4287928"/>
                <a:gd name="connsiteY2563" fmla="*/ 1443723 h 1547954"/>
                <a:gd name="connsiteX2564" fmla="*/ 514891 w 4287928"/>
                <a:gd name="connsiteY2564" fmla="*/ 1442381 h 1547954"/>
                <a:gd name="connsiteX2565" fmla="*/ 510567 w 4287928"/>
                <a:gd name="connsiteY2565" fmla="*/ 1441189 h 1547954"/>
                <a:gd name="connsiteX2566" fmla="*/ 509672 w 4287928"/>
                <a:gd name="connsiteY2566" fmla="*/ 1440145 h 1547954"/>
                <a:gd name="connsiteX2567" fmla="*/ 509374 w 4287928"/>
                <a:gd name="connsiteY2567" fmla="*/ 1438355 h 1547954"/>
                <a:gd name="connsiteX2568" fmla="*/ 509523 w 4287928"/>
                <a:gd name="connsiteY2568" fmla="*/ 1436417 h 1547954"/>
                <a:gd name="connsiteX2569" fmla="*/ 510567 w 4287928"/>
                <a:gd name="connsiteY2569" fmla="*/ 1433285 h 1547954"/>
                <a:gd name="connsiteX2570" fmla="*/ 512804 w 4287928"/>
                <a:gd name="connsiteY2570" fmla="*/ 1431198 h 1547954"/>
                <a:gd name="connsiteX2571" fmla="*/ 515935 w 4287928"/>
                <a:gd name="connsiteY2571" fmla="*/ 1428961 h 1547954"/>
                <a:gd name="connsiteX2572" fmla="*/ 516681 w 4287928"/>
                <a:gd name="connsiteY2572" fmla="*/ 1427470 h 1547954"/>
                <a:gd name="connsiteX2573" fmla="*/ 517128 w 4287928"/>
                <a:gd name="connsiteY2573" fmla="*/ 1425830 h 1547954"/>
                <a:gd name="connsiteX2574" fmla="*/ 518023 w 4287928"/>
                <a:gd name="connsiteY2574" fmla="*/ 1427023 h 1547954"/>
                <a:gd name="connsiteX2575" fmla="*/ 519216 w 4287928"/>
                <a:gd name="connsiteY2575" fmla="*/ 1427768 h 1547954"/>
                <a:gd name="connsiteX2576" fmla="*/ 520110 w 4287928"/>
                <a:gd name="connsiteY2576" fmla="*/ 1424786 h 1547954"/>
                <a:gd name="connsiteX2577" fmla="*/ 521303 w 4287928"/>
                <a:gd name="connsiteY2577" fmla="*/ 1422698 h 1547954"/>
                <a:gd name="connsiteX2578" fmla="*/ 522944 w 4287928"/>
                <a:gd name="connsiteY2578" fmla="*/ 1420760 h 1547954"/>
                <a:gd name="connsiteX2579" fmla="*/ 524882 w 4287928"/>
                <a:gd name="connsiteY2579" fmla="*/ 1416585 h 1547954"/>
                <a:gd name="connsiteX2580" fmla="*/ 526373 w 4287928"/>
                <a:gd name="connsiteY2580" fmla="*/ 1414199 h 1547954"/>
                <a:gd name="connsiteX2581" fmla="*/ 527417 w 4287928"/>
                <a:gd name="connsiteY2581" fmla="*/ 1411664 h 1547954"/>
                <a:gd name="connsiteX2582" fmla="*/ 527864 w 4287928"/>
                <a:gd name="connsiteY2582" fmla="*/ 1407340 h 1547954"/>
                <a:gd name="connsiteX2583" fmla="*/ 529057 w 4287928"/>
                <a:gd name="connsiteY2583" fmla="*/ 1406892 h 1547954"/>
                <a:gd name="connsiteX2584" fmla="*/ 529952 w 4287928"/>
                <a:gd name="connsiteY2584" fmla="*/ 1406147 h 1547954"/>
                <a:gd name="connsiteX2585" fmla="*/ 530549 w 4287928"/>
                <a:gd name="connsiteY2585" fmla="*/ 1404954 h 1547954"/>
                <a:gd name="connsiteX2586" fmla="*/ 530996 w 4287928"/>
                <a:gd name="connsiteY2586" fmla="*/ 1403612 h 1547954"/>
                <a:gd name="connsiteX2587" fmla="*/ 530847 w 4287928"/>
                <a:gd name="connsiteY2587" fmla="*/ 1401077 h 1547954"/>
                <a:gd name="connsiteX2588" fmla="*/ 529207 w 4287928"/>
                <a:gd name="connsiteY2588" fmla="*/ 1398542 h 1547954"/>
                <a:gd name="connsiteX2589" fmla="*/ 529654 w 4287928"/>
                <a:gd name="connsiteY2589" fmla="*/ 1398244 h 1547954"/>
                <a:gd name="connsiteX2590" fmla="*/ 530399 w 4287928"/>
                <a:gd name="connsiteY2590" fmla="*/ 1398691 h 1547954"/>
                <a:gd name="connsiteX2591" fmla="*/ 532189 w 4287928"/>
                <a:gd name="connsiteY2591" fmla="*/ 1400033 h 1547954"/>
                <a:gd name="connsiteX2592" fmla="*/ 533680 w 4287928"/>
                <a:gd name="connsiteY2592" fmla="*/ 1401822 h 1547954"/>
                <a:gd name="connsiteX2593" fmla="*/ 534127 w 4287928"/>
                <a:gd name="connsiteY2593" fmla="*/ 1399287 h 1547954"/>
                <a:gd name="connsiteX2594" fmla="*/ 535469 w 4287928"/>
                <a:gd name="connsiteY2594" fmla="*/ 1398244 h 1547954"/>
                <a:gd name="connsiteX2595" fmla="*/ 537110 w 4287928"/>
                <a:gd name="connsiteY2595" fmla="*/ 1398989 h 1547954"/>
                <a:gd name="connsiteX2596" fmla="*/ 538899 w 4287928"/>
                <a:gd name="connsiteY2596" fmla="*/ 1398989 h 1547954"/>
                <a:gd name="connsiteX2597" fmla="*/ 544714 w 4287928"/>
                <a:gd name="connsiteY2597" fmla="*/ 1397051 h 1547954"/>
                <a:gd name="connsiteX2598" fmla="*/ 547547 w 4287928"/>
                <a:gd name="connsiteY2598" fmla="*/ 1396603 h 1547954"/>
                <a:gd name="connsiteX2599" fmla="*/ 550082 w 4287928"/>
                <a:gd name="connsiteY2599" fmla="*/ 1395112 h 1547954"/>
                <a:gd name="connsiteX2600" fmla="*/ 556196 w 4287928"/>
                <a:gd name="connsiteY2600" fmla="*/ 1389744 h 1547954"/>
                <a:gd name="connsiteX2601" fmla="*/ 557538 w 4287928"/>
                <a:gd name="connsiteY2601" fmla="*/ 1389446 h 1547954"/>
                <a:gd name="connsiteX2602" fmla="*/ 558880 w 4287928"/>
                <a:gd name="connsiteY2602" fmla="*/ 1389744 h 1547954"/>
                <a:gd name="connsiteX2603" fmla="*/ 560222 w 4287928"/>
                <a:gd name="connsiteY2603" fmla="*/ 1390788 h 1547954"/>
                <a:gd name="connsiteX2604" fmla="*/ 561564 w 4287928"/>
                <a:gd name="connsiteY2604" fmla="*/ 1391384 h 1547954"/>
                <a:gd name="connsiteX2605" fmla="*/ 562608 w 4287928"/>
                <a:gd name="connsiteY2605" fmla="*/ 1391086 h 1547954"/>
                <a:gd name="connsiteX2606" fmla="*/ 563055 w 4287928"/>
                <a:gd name="connsiteY2606" fmla="*/ 1390191 h 1547954"/>
                <a:gd name="connsiteX2607" fmla="*/ 561862 w 4287928"/>
                <a:gd name="connsiteY2607" fmla="*/ 1388402 h 1547954"/>
                <a:gd name="connsiteX2608" fmla="*/ 561415 w 4287928"/>
                <a:gd name="connsiteY2608" fmla="*/ 1386613 h 1547954"/>
                <a:gd name="connsiteX2609" fmla="*/ 561415 w 4287928"/>
                <a:gd name="connsiteY2609" fmla="*/ 1384525 h 1547954"/>
                <a:gd name="connsiteX2610" fmla="*/ 562906 w 4287928"/>
                <a:gd name="connsiteY2610" fmla="*/ 1384078 h 1547954"/>
                <a:gd name="connsiteX2611" fmla="*/ 564695 w 4287928"/>
                <a:gd name="connsiteY2611" fmla="*/ 1384078 h 1547954"/>
                <a:gd name="connsiteX2612" fmla="*/ 571853 w 4287928"/>
                <a:gd name="connsiteY2612" fmla="*/ 1381096 h 1547954"/>
                <a:gd name="connsiteX2613" fmla="*/ 572598 w 4287928"/>
                <a:gd name="connsiteY2613" fmla="*/ 1379753 h 1547954"/>
                <a:gd name="connsiteX2614" fmla="*/ 573046 w 4287928"/>
                <a:gd name="connsiteY2614" fmla="*/ 1377815 h 1547954"/>
                <a:gd name="connsiteX2615" fmla="*/ 576177 w 4287928"/>
                <a:gd name="connsiteY2615" fmla="*/ 1377517 h 1547954"/>
                <a:gd name="connsiteX2616" fmla="*/ 575879 w 4287928"/>
                <a:gd name="connsiteY2616" fmla="*/ 1376026 h 1547954"/>
                <a:gd name="connsiteX2617" fmla="*/ 574537 w 4287928"/>
                <a:gd name="connsiteY2617" fmla="*/ 1375578 h 1547954"/>
                <a:gd name="connsiteX2618" fmla="*/ 568573 w 4287928"/>
                <a:gd name="connsiteY2618" fmla="*/ 1372298 h 1547954"/>
                <a:gd name="connsiteX2619" fmla="*/ 563801 w 4287928"/>
                <a:gd name="connsiteY2619" fmla="*/ 1370061 h 1547954"/>
                <a:gd name="connsiteX2620" fmla="*/ 559477 w 4287928"/>
                <a:gd name="connsiteY2620" fmla="*/ 1368123 h 1547954"/>
                <a:gd name="connsiteX2621" fmla="*/ 558731 w 4287928"/>
                <a:gd name="connsiteY2621" fmla="*/ 1367675 h 1547954"/>
                <a:gd name="connsiteX2622" fmla="*/ 557687 w 4287928"/>
                <a:gd name="connsiteY2622" fmla="*/ 1366781 h 1547954"/>
                <a:gd name="connsiteX2623" fmla="*/ 556792 w 4287928"/>
                <a:gd name="connsiteY2623" fmla="*/ 1365140 h 1547954"/>
                <a:gd name="connsiteX2624" fmla="*/ 556644 w 4287928"/>
                <a:gd name="connsiteY2624" fmla="*/ 1363500 h 1547954"/>
                <a:gd name="connsiteX2625" fmla="*/ 557091 w 4287928"/>
                <a:gd name="connsiteY2625" fmla="*/ 1362307 h 1547954"/>
                <a:gd name="connsiteX2626" fmla="*/ 558134 w 4287928"/>
                <a:gd name="connsiteY2626" fmla="*/ 1361561 h 1547954"/>
                <a:gd name="connsiteX2627" fmla="*/ 559327 w 4287928"/>
                <a:gd name="connsiteY2627" fmla="*/ 1361263 h 1547954"/>
                <a:gd name="connsiteX2628" fmla="*/ 560371 w 4287928"/>
                <a:gd name="connsiteY2628" fmla="*/ 1361412 h 1547954"/>
                <a:gd name="connsiteX2629" fmla="*/ 561564 w 4287928"/>
                <a:gd name="connsiteY2629" fmla="*/ 1362158 h 1547954"/>
                <a:gd name="connsiteX2630" fmla="*/ 563801 w 4287928"/>
                <a:gd name="connsiteY2630" fmla="*/ 1363053 h 1547954"/>
                <a:gd name="connsiteX2631" fmla="*/ 566634 w 4287928"/>
                <a:gd name="connsiteY2631" fmla="*/ 1363351 h 1547954"/>
                <a:gd name="connsiteX2632" fmla="*/ 568423 w 4287928"/>
                <a:gd name="connsiteY2632" fmla="*/ 1362605 h 1547954"/>
                <a:gd name="connsiteX2633" fmla="*/ 568573 w 4287928"/>
                <a:gd name="connsiteY2633" fmla="*/ 1360965 h 1547954"/>
                <a:gd name="connsiteX2634" fmla="*/ 565292 w 4287928"/>
                <a:gd name="connsiteY2634" fmla="*/ 1354702 h 1547954"/>
                <a:gd name="connsiteX2635" fmla="*/ 562161 w 4287928"/>
                <a:gd name="connsiteY2635" fmla="*/ 1349632 h 1547954"/>
                <a:gd name="connsiteX2636" fmla="*/ 559178 w 4287928"/>
                <a:gd name="connsiteY2636" fmla="*/ 1343966 h 1547954"/>
                <a:gd name="connsiteX2637" fmla="*/ 557986 w 4287928"/>
                <a:gd name="connsiteY2637" fmla="*/ 1342028 h 1547954"/>
                <a:gd name="connsiteX2638" fmla="*/ 554258 w 4287928"/>
                <a:gd name="connsiteY2638" fmla="*/ 1337256 h 1547954"/>
                <a:gd name="connsiteX2639" fmla="*/ 550679 w 4287928"/>
                <a:gd name="connsiteY2639" fmla="*/ 1332633 h 1547954"/>
                <a:gd name="connsiteX2640" fmla="*/ 547697 w 4287928"/>
                <a:gd name="connsiteY2640" fmla="*/ 1328458 h 1547954"/>
                <a:gd name="connsiteX2641" fmla="*/ 546205 w 4287928"/>
                <a:gd name="connsiteY2641" fmla="*/ 1327265 h 1547954"/>
                <a:gd name="connsiteX2642" fmla="*/ 541583 w 4287928"/>
                <a:gd name="connsiteY2642" fmla="*/ 1326669 h 1547954"/>
                <a:gd name="connsiteX2643" fmla="*/ 532785 w 4287928"/>
                <a:gd name="connsiteY2643" fmla="*/ 1325625 h 1547954"/>
                <a:gd name="connsiteX2644" fmla="*/ 529803 w 4287928"/>
                <a:gd name="connsiteY2644" fmla="*/ 1325178 h 1547954"/>
                <a:gd name="connsiteX2645" fmla="*/ 527268 w 4287928"/>
                <a:gd name="connsiteY2645" fmla="*/ 1326371 h 1547954"/>
                <a:gd name="connsiteX2646" fmla="*/ 524733 w 4287928"/>
                <a:gd name="connsiteY2646" fmla="*/ 1327414 h 1547954"/>
                <a:gd name="connsiteX2647" fmla="*/ 522347 w 4287928"/>
                <a:gd name="connsiteY2647" fmla="*/ 1325476 h 1547954"/>
                <a:gd name="connsiteX2648" fmla="*/ 520558 w 4287928"/>
                <a:gd name="connsiteY2648" fmla="*/ 1322643 h 1547954"/>
                <a:gd name="connsiteX2649" fmla="*/ 519514 w 4287928"/>
                <a:gd name="connsiteY2649" fmla="*/ 1320108 h 1547954"/>
                <a:gd name="connsiteX2650" fmla="*/ 519961 w 4287928"/>
                <a:gd name="connsiteY2650" fmla="*/ 1317573 h 1547954"/>
                <a:gd name="connsiteX2651" fmla="*/ 520260 w 4287928"/>
                <a:gd name="connsiteY2651" fmla="*/ 1313845 h 1547954"/>
                <a:gd name="connsiteX2652" fmla="*/ 518768 w 4287928"/>
                <a:gd name="connsiteY2652" fmla="*/ 1310117 h 1547954"/>
                <a:gd name="connsiteX2653" fmla="*/ 517128 w 4287928"/>
                <a:gd name="connsiteY2653" fmla="*/ 1308328 h 1547954"/>
                <a:gd name="connsiteX2654" fmla="*/ 513251 w 4287928"/>
                <a:gd name="connsiteY2654" fmla="*/ 1306986 h 1547954"/>
                <a:gd name="connsiteX2655" fmla="*/ 508181 w 4287928"/>
                <a:gd name="connsiteY2655" fmla="*/ 1303854 h 1547954"/>
                <a:gd name="connsiteX2656" fmla="*/ 506839 w 4287928"/>
                <a:gd name="connsiteY2656" fmla="*/ 1298188 h 1547954"/>
                <a:gd name="connsiteX2657" fmla="*/ 509225 w 4287928"/>
                <a:gd name="connsiteY2657" fmla="*/ 1289987 h 1547954"/>
                <a:gd name="connsiteX2658" fmla="*/ 513251 w 4287928"/>
                <a:gd name="connsiteY2658" fmla="*/ 1284171 h 1547954"/>
                <a:gd name="connsiteX2659" fmla="*/ 516084 w 4287928"/>
                <a:gd name="connsiteY2659" fmla="*/ 1281785 h 1547954"/>
                <a:gd name="connsiteX2660" fmla="*/ 517426 w 4287928"/>
                <a:gd name="connsiteY2660" fmla="*/ 1279549 h 1547954"/>
                <a:gd name="connsiteX2661" fmla="*/ 517874 w 4287928"/>
                <a:gd name="connsiteY2661" fmla="*/ 1277759 h 1547954"/>
                <a:gd name="connsiteX2662" fmla="*/ 517575 w 4287928"/>
                <a:gd name="connsiteY2662" fmla="*/ 1275970 h 1547954"/>
                <a:gd name="connsiteX2663" fmla="*/ 515786 w 4287928"/>
                <a:gd name="connsiteY2663" fmla="*/ 1274181 h 1547954"/>
                <a:gd name="connsiteX2664" fmla="*/ 513251 w 4287928"/>
                <a:gd name="connsiteY2664" fmla="*/ 1272242 h 1547954"/>
                <a:gd name="connsiteX2665" fmla="*/ 511909 w 4287928"/>
                <a:gd name="connsiteY2665" fmla="*/ 1270005 h 1547954"/>
                <a:gd name="connsiteX2666" fmla="*/ 512357 w 4287928"/>
                <a:gd name="connsiteY2666" fmla="*/ 1265234 h 1547954"/>
                <a:gd name="connsiteX2667" fmla="*/ 514146 w 4287928"/>
                <a:gd name="connsiteY2667" fmla="*/ 1258375 h 1547954"/>
                <a:gd name="connsiteX2668" fmla="*/ 516830 w 4287928"/>
                <a:gd name="connsiteY2668" fmla="*/ 1252708 h 1547954"/>
                <a:gd name="connsiteX2669" fmla="*/ 520408 w 4287928"/>
                <a:gd name="connsiteY2669" fmla="*/ 1249726 h 1547954"/>
                <a:gd name="connsiteX2670" fmla="*/ 523540 w 4287928"/>
                <a:gd name="connsiteY2670" fmla="*/ 1247489 h 1547954"/>
                <a:gd name="connsiteX2671" fmla="*/ 524882 w 4287928"/>
                <a:gd name="connsiteY2671" fmla="*/ 1245402 h 1547954"/>
                <a:gd name="connsiteX2672" fmla="*/ 524882 w 4287928"/>
                <a:gd name="connsiteY2672" fmla="*/ 1242419 h 1547954"/>
                <a:gd name="connsiteX2673" fmla="*/ 524882 w 4287928"/>
                <a:gd name="connsiteY2673" fmla="*/ 1239735 h 1547954"/>
                <a:gd name="connsiteX2674" fmla="*/ 525628 w 4287928"/>
                <a:gd name="connsiteY2674" fmla="*/ 1237648 h 1547954"/>
                <a:gd name="connsiteX2675" fmla="*/ 526970 w 4287928"/>
                <a:gd name="connsiteY2675" fmla="*/ 1236007 h 1547954"/>
                <a:gd name="connsiteX2676" fmla="*/ 528311 w 4287928"/>
                <a:gd name="connsiteY2676" fmla="*/ 1234665 h 1547954"/>
                <a:gd name="connsiteX2677" fmla="*/ 530250 w 4287928"/>
                <a:gd name="connsiteY2677" fmla="*/ 1233025 h 1547954"/>
                <a:gd name="connsiteX2678" fmla="*/ 532785 w 4287928"/>
                <a:gd name="connsiteY2678" fmla="*/ 1232578 h 1547954"/>
                <a:gd name="connsiteX2679" fmla="*/ 535618 w 4287928"/>
                <a:gd name="connsiteY2679" fmla="*/ 1233920 h 1547954"/>
                <a:gd name="connsiteX2680" fmla="*/ 539346 w 4287928"/>
                <a:gd name="connsiteY2680" fmla="*/ 1237349 h 1547954"/>
                <a:gd name="connsiteX2681" fmla="*/ 545013 w 4287928"/>
                <a:gd name="connsiteY2681" fmla="*/ 1244060 h 1547954"/>
                <a:gd name="connsiteX2682" fmla="*/ 548144 w 4287928"/>
                <a:gd name="connsiteY2682" fmla="*/ 1248533 h 1547954"/>
                <a:gd name="connsiteX2683" fmla="*/ 549337 w 4287928"/>
                <a:gd name="connsiteY2683" fmla="*/ 1249875 h 1547954"/>
                <a:gd name="connsiteX2684" fmla="*/ 552170 w 4287928"/>
                <a:gd name="connsiteY2684" fmla="*/ 1252559 h 1547954"/>
                <a:gd name="connsiteX2685" fmla="*/ 554854 w 4287928"/>
                <a:gd name="connsiteY2685" fmla="*/ 1253603 h 1547954"/>
                <a:gd name="connsiteX2686" fmla="*/ 559178 w 4287928"/>
                <a:gd name="connsiteY2686" fmla="*/ 1251963 h 1547954"/>
                <a:gd name="connsiteX2687" fmla="*/ 563353 w 4287928"/>
                <a:gd name="connsiteY2687" fmla="*/ 1250024 h 1547954"/>
                <a:gd name="connsiteX2688" fmla="*/ 564695 w 4287928"/>
                <a:gd name="connsiteY2688" fmla="*/ 1248831 h 1547954"/>
                <a:gd name="connsiteX2689" fmla="*/ 565590 w 4287928"/>
                <a:gd name="connsiteY2689" fmla="*/ 1247042 h 1547954"/>
                <a:gd name="connsiteX2690" fmla="*/ 564845 w 4287928"/>
                <a:gd name="connsiteY2690" fmla="*/ 1243910 h 1547954"/>
                <a:gd name="connsiteX2691" fmla="*/ 564099 w 4287928"/>
                <a:gd name="connsiteY2691" fmla="*/ 1241823 h 1547954"/>
                <a:gd name="connsiteX2692" fmla="*/ 563055 w 4287928"/>
                <a:gd name="connsiteY2692" fmla="*/ 1239288 h 1547954"/>
                <a:gd name="connsiteX2693" fmla="*/ 561862 w 4287928"/>
                <a:gd name="connsiteY2693" fmla="*/ 1234814 h 1547954"/>
                <a:gd name="connsiteX2694" fmla="*/ 560968 w 4287928"/>
                <a:gd name="connsiteY2694" fmla="*/ 1227657 h 1547954"/>
                <a:gd name="connsiteX2695" fmla="*/ 559775 w 4287928"/>
                <a:gd name="connsiteY2695" fmla="*/ 1225420 h 1547954"/>
                <a:gd name="connsiteX2696" fmla="*/ 560669 w 4287928"/>
                <a:gd name="connsiteY2696" fmla="*/ 1225122 h 1547954"/>
                <a:gd name="connsiteX2697" fmla="*/ 562757 w 4287928"/>
                <a:gd name="connsiteY2697" fmla="*/ 1225719 h 1547954"/>
                <a:gd name="connsiteX2698" fmla="*/ 564695 w 4287928"/>
                <a:gd name="connsiteY2698" fmla="*/ 1225868 h 1547954"/>
                <a:gd name="connsiteX2699" fmla="*/ 567380 w 4287928"/>
                <a:gd name="connsiteY2699" fmla="*/ 1224227 h 1547954"/>
                <a:gd name="connsiteX2700" fmla="*/ 571256 w 4287928"/>
                <a:gd name="connsiteY2700" fmla="*/ 1221394 h 1547954"/>
                <a:gd name="connsiteX2701" fmla="*/ 578265 w 4287928"/>
                <a:gd name="connsiteY2701" fmla="*/ 1216772 h 1547954"/>
                <a:gd name="connsiteX2702" fmla="*/ 579756 w 4287928"/>
                <a:gd name="connsiteY2702" fmla="*/ 1213789 h 1547954"/>
                <a:gd name="connsiteX2703" fmla="*/ 580800 w 4287928"/>
                <a:gd name="connsiteY2703" fmla="*/ 1210509 h 1547954"/>
                <a:gd name="connsiteX2704" fmla="*/ 582739 w 4287928"/>
                <a:gd name="connsiteY2704" fmla="*/ 1208421 h 1547954"/>
                <a:gd name="connsiteX2705" fmla="*/ 587212 w 4287928"/>
                <a:gd name="connsiteY2705" fmla="*/ 1207676 h 1547954"/>
                <a:gd name="connsiteX2706" fmla="*/ 591387 w 4287928"/>
                <a:gd name="connsiteY2706" fmla="*/ 1206632 h 1547954"/>
                <a:gd name="connsiteX2707" fmla="*/ 594220 w 4287928"/>
                <a:gd name="connsiteY2707" fmla="*/ 1204246 h 1547954"/>
                <a:gd name="connsiteX2708" fmla="*/ 598843 w 4287928"/>
                <a:gd name="connsiteY2708" fmla="*/ 1202159 h 1547954"/>
                <a:gd name="connsiteX2709" fmla="*/ 602571 w 4287928"/>
                <a:gd name="connsiteY2709" fmla="*/ 1200966 h 1547954"/>
                <a:gd name="connsiteX2710" fmla="*/ 604211 w 4287928"/>
                <a:gd name="connsiteY2710" fmla="*/ 1199773 h 1547954"/>
                <a:gd name="connsiteX2711" fmla="*/ 605254 w 4287928"/>
                <a:gd name="connsiteY2711" fmla="*/ 1197983 h 1547954"/>
                <a:gd name="connsiteX2712" fmla="*/ 609579 w 4287928"/>
                <a:gd name="connsiteY2712" fmla="*/ 1193063 h 1547954"/>
                <a:gd name="connsiteX2713" fmla="*/ 613009 w 4287928"/>
                <a:gd name="connsiteY2713" fmla="*/ 1189931 h 1547954"/>
                <a:gd name="connsiteX2714" fmla="*/ 615842 w 4287928"/>
                <a:gd name="connsiteY2714" fmla="*/ 1186800 h 1547954"/>
                <a:gd name="connsiteX2715" fmla="*/ 616885 w 4287928"/>
                <a:gd name="connsiteY2715" fmla="*/ 1184861 h 1547954"/>
                <a:gd name="connsiteX2716" fmla="*/ 619271 w 4287928"/>
                <a:gd name="connsiteY2716" fmla="*/ 1185309 h 1547954"/>
                <a:gd name="connsiteX2717" fmla="*/ 622850 w 4287928"/>
                <a:gd name="connsiteY2717" fmla="*/ 1186651 h 1547954"/>
                <a:gd name="connsiteX2718" fmla="*/ 626578 w 4287928"/>
                <a:gd name="connsiteY2718" fmla="*/ 1187844 h 1547954"/>
                <a:gd name="connsiteX2719" fmla="*/ 629411 w 4287928"/>
                <a:gd name="connsiteY2719" fmla="*/ 1189782 h 1547954"/>
                <a:gd name="connsiteX2720" fmla="*/ 630007 w 4287928"/>
                <a:gd name="connsiteY2720" fmla="*/ 1191720 h 1547954"/>
                <a:gd name="connsiteX2721" fmla="*/ 630306 w 4287928"/>
                <a:gd name="connsiteY2721" fmla="*/ 1193361 h 1547954"/>
                <a:gd name="connsiteX2722" fmla="*/ 631349 w 4287928"/>
                <a:gd name="connsiteY2722" fmla="*/ 1194106 h 1547954"/>
                <a:gd name="connsiteX2723" fmla="*/ 632691 w 4287928"/>
                <a:gd name="connsiteY2723" fmla="*/ 1194255 h 1547954"/>
                <a:gd name="connsiteX2724" fmla="*/ 634779 w 4287928"/>
                <a:gd name="connsiteY2724" fmla="*/ 1193957 h 1547954"/>
                <a:gd name="connsiteX2725" fmla="*/ 638358 w 4287928"/>
                <a:gd name="connsiteY2725" fmla="*/ 1193808 h 1547954"/>
                <a:gd name="connsiteX2726" fmla="*/ 642682 w 4287928"/>
                <a:gd name="connsiteY2726" fmla="*/ 1191273 h 1547954"/>
                <a:gd name="connsiteX2727" fmla="*/ 648796 w 4287928"/>
                <a:gd name="connsiteY2727" fmla="*/ 1186949 h 1547954"/>
                <a:gd name="connsiteX2728" fmla="*/ 654462 w 4287928"/>
                <a:gd name="connsiteY2728" fmla="*/ 1185607 h 1547954"/>
                <a:gd name="connsiteX2729" fmla="*/ 657296 w 4287928"/>
                <a:gd name="connsiteY2729" fmla="*/ 1186651 h 1547954"/>
                <a:gd name="connsiteX2730" fmla="*/ 659830 w 4287928"/>
                <a:gd name="connsiteY2730" fmla="*/ 1189782 h 1547954"/>
                <a:gd name="connsiteX2731" fmla="*/ 661769 w 4287928"/>
                <a:gd name="connsiteY2731" fmla="*/ 1192764 h 1547954"/>
                <a:gd name="connsiteX2732" fmla="*/ 663707 w 4287928"/>
                <a:gd name="connsiteY2732" fmla="*/ 1193957 h 1547954"/>
                <a:gd name="connsiteX2733" fmla="*/ 664900 w 4287928"/>
                <a:gd name="connsiteY2733" fmla="*/ 1193957 h 1547954"/>
                <a:gd name="connsiteX2734" fmla="*/ 665347 w 4287928"/>
                <a:gd name="connsiteY2734" fmla="*/ 1193957 h 1547954"/>
                <a:gd name="connsiteX2735" fmla="*/ 667883 w 4287928"/>
                <a:gd name="connsiteY2735" fmla="*/ 1193361 h 1547954"/>
                <a:gd name="connsiteX2736" fmla="*/ 668032 w 4287928"/>
                <a:gd name="connsiteY2736" fmla="*/ 1193361 h 1547954"/>
                <a:gd name="connsiteX2737" fmla="*/ 670268 w 4287928"/>
                <a:gd name="connsiteY2737" fmla="*/ 1193510 h 1547954"/>
                <a:gd name="connsiteX2738" fmla="*/ 672356 w 4287928"/>
                <a:gd name="connsiteY2738" fmla="*/ 1194405 h 1547954"/>
                <a:gd name="connsiteX2739" fmla="*/ 675935 w 4287928"/>
                <a:gd name="connsiteY2739" fmla="*/ 1194554 h 1547954"/>
                <a:gd name="connsiteX2740" fmla="*/ 681005 w 4287928"/>
                <a:gd name="connsiteY2740" fmla="*/ 1193808 h 1547954"/>
                <a:gd name="connsiteX2741" fmla="*/ 681452 w 4287928"/>
                <a:gd name="connsiteY2741" fmla="*/ 1193510 h 1547954"/>
                <a:gd name="connsiteX2742" fmla="*/ 683838 w 4287928"/>
                <a:gd name="connsiteY2742" fmla="*/ 1193957 h 1547954"/>
                <a:gd name="connsiteX2743" fmla="*/ 686820 w 4287928"/>
                <a:gd name="connsiteY2743" fmla="*/ 1195299 h 1547954"/>
                <a:gd name="connsiteX2744" fmla="*/ 689057 w 4287928"/>
                <a:gd name="connsiteY2744" fmla="*/ 1196940 h 1547954"/>
                <a:gd name="connsiteX2745" fmla="*/ 693083 w 4287928"/>
                <a:gd name="connsiteY2745" fmla="*/ 1202308 h 1547954"/>
                <a:gd name="connsiteX2746" fmla="*/ 695469 w 4287928"/>
                <a:gd name="connsiteY2746" fmla="*/ 1203650 h 1547954"/>
                <a:gd name="connsiteX2747" fmla="*/ 700091 w 4287928"/>
                <a:gd name="connsiteY2747" fmla="*/ 1205588 h 1547954"/>
                <a:gd name="connsiteX2748" fmla="*/ 702328 w 4287928"/>
                <a:gd name="connsiteY2748" fmla="*/ 1207228 h 1547954"/>
                <a:gd name="connsiteX2749" fmla="*/ 705012 w 4287928"/>
                <a:gd name="connsiteY2749" fmla="*/ 1209912 h 1547954"/>
                <a:gd name="connsiteX2750" fmla="*/ 706354 w 4287928"/>
                <a:gd name="connsiteY2750" fmla="*/ 1211553 h 1547954"/>
                <a:gd name="connsiteX2751" fmla="*/ 709187 w 4287928"/>
                <a:gd name="connsiteY2751" fmla="*/ 1214535 h 1547954"/>
                <a:gd name="connsiteX2752" fmla="*/ 712319 w 4287928"/>
                <a:gd name="connsiteY2752" fmla="*/ 1219456 h 1547954"/>
                <a:gd name="connsiteX2753" fmla="*/ 712915 w 4287928"/>
                <a:gd name="connsiteY2753" fmla="*/ 1223184 h 1547954"/>
                <a:gd name="connsiteX2754" fmla="*/ 713661 w 4287928"/>
                <a:gd name="connsiteY2754" fmla="*/ 1226464 h 1547954"/>
                <a:gd name="connsiteX2755" fmla="*/ 714853 w 4287928"/>
                <a:gd name="connsiteY2755" fmla="*/ 1227955 h 1547954"/>
                <a:gd name="connsiteX2756" fmla="*/ 715897 w 4287928"/>
                <a:gd name="connsiteY2756" fmla="*/ 1228253 h 1547954"/>
                <a:gd name="connsiteX2757" fmla="*/ 716941 w 4287928"/>
                <a:gd name="connsiteY2757" fmla="*/ 1227657 h 1547954"/>
                <a:gd name="connsiteX2758" fmla="*/ 717985 w 4287928"/>
                <a:gd name="connsiteY2758" fmla="*/ 1226166 h 1547954"/>
                <a:gd name="connsiteX2759" fmla="*/ 718432 w 4287928"/>
                <a:gd name="connsiteY2759" fmla="*/ 1223780 h 1547954"/>
                <a:gd name="connsiteX2760" fmla="*/ 718134 w 4287928"/>
                <a:gd name="connsiteY2760" fmla="*/ 1219307 h 1547954"/>
                <a:gd name="connsiteX2761" fmla="*/ 717239 w 4287928"/>
                <a:gd name="connsiteY2761" fmla="*/ 1215728 h 1547954"/>
                <a:gd name="connsiteX2762" fmla="*/ 716195 w 4287928"/>
                <a:gd name="connsiteY2762" fmla="*/ 1214684 h 1547954"/>
                <a:gd name="connsiteX2763" fmla="*/ 715599 w 4287928"/>
                <a:gd name="connsiteY2763" fmla="*/ 1213342 h 1547954"/>
                <a:gd name="connsiteX2764" fmla="*/ 716345 w 4287928"/>
                <a:gd name="connsiteY2764" fmla="*/ 1211851 h 1547954"/>
                <a:gd name="connsiteX2765" fmla="*/ 718134 w 4287928"/>
                <a:gd name="connsiteY2765" fmla="*/ 1210956 h 1547954"/>
                <a:gd name="connsiteX2766" fmla="*/ 720371 w 4287928"/>
                <a:gd name="connsiteY2766" fmla="*/ 1211553 h 1547954"/>
                <a:gd name="connsiteX2767" fmla="*/ 724098 w 4287928"/>
                <a:gd name="connsiteY2767" fmla="*/ 1213491 h 1547954"/>
                <a:gd name="connsiteX2768" fmla="*/ 727976 w 4287928"/>
                <a:gd name="connsiteY2768" fmla="*/ 1216175 h 1547954"/>
                <a:gd name="connsiteX2769" fmla="*/ 732747 w 4287928"/>
                <a:gd name="connsiteY2769" fmla="*/ 1220649 h 1547954"/>
                <a:gd name="connsiteX2770" fmla="*/ 737071 w 4287928"/>
                <a:gd name="connsiteY2770" fmla="*/ 1223482 h 1547954"/>
                <a:gd name="connsiteX2771" fmla="*/ 741843 w 4287928"/>
                <a:gd name="connsiteY2771" fmla="*/ 1225868 h 1547954"/>
                <a:gd name="connsiteX2772" fmla="*/ 745720 w 4287928"/>
                <a:gd name="connsiteY2772" fmla="*/ 1226464 h 1547954"/>
                <a:gd name="connsiteX2773" fmla="*/ 748553 w 4287928"/>
                <a:gd name="connsiteY2773" fmla="*/ 1225868 h 1547954"/>
                <a:gd name="connsiteX2774" fmla="*/ 752132 w 4287928"/>
                <a:gd name="connsiteY2774" fmla="*/ 1223929 h 1547954"/>
                <a:gd name="connsiteX2775" fmla="*/ 755263 w 4287928"/>
                <a:gd name="connsiteY2775" fmla="*/ 1221842 h 1547954"/>
                <a:gd name="connsiteX2776" fmla="*/ 756606 w 4287928"/>
                <a:gd name="connsiteY2776" fmla="*/ 1219456 h 1547954"/>
                <a:gd name="connsiteX2777" fmla="*/ 757649 w 4287928"/>
                <a:gd name="connsiteY2777" fmla="*/ 1217070 h 1547954"/>
                <a:gd name="connsiteX2778" fmla="*/ 762570 w 4287928"/>
                <a:gd name="connsiteY2778" fmla="*/ 1213789 h 1547954"/>
                <a:gd name="connsiteX2779" fmla="*/ 766894 w 4287928"/>
                <a:gd name="connsiteY2779" fmla="*/ 1210658 h 1547954"/>
                <a:gd name="connsiteX2780" fmla="*/ 768833 w 4287928"/>
                <a:gd name="connsiteY2780" fmla="*/ 1211254 h 1547954"/>
                <a:gd name="connsiteX2781" fmla="*/ 770324 w 4287928"/>
                <a:gd name="connsiteY2781" fmla="*/ 1212149 h 1547954"/>
                <a:gd name="connsiteX2782" fmla="*/ 774797 w 4287928"/>
                <a:gd name="connsiteY2782" fmla="*/ 1210211 h 1547954"/>
                <a:gd name="connsiteX2783" fmla="*/ 776288 w 4287928"/>
                <a:gd name="connsiteY2783" fmla="*/ 1209763 h 1547954"/>
                <a:gd name="connsiteX2784" fmla="*/ 780613 w 4287928"/>
                <a:gd name="connsiteY2784" fmla="*/ 1209018 h 1547954"/>
                <a:gd name="connsiteX2785" fmla="*/ 784937 w 4287928"/>
                <a:gd name="connsiteY2785" fmla="*/ 1210062 h 1547954"/>
                <a:gd name="connsiteX2786" fmla="*/ 788516 w 4287928"/>
                <a:gd name="connsiteY2786" fmla="*/ 1213342 h 1547954"/>
                <a:gd name="connsiteX2787" fmla="*/ 791946 w 4287928"/>
                <a:gd name="connsiteY2787" fmla="*/ 1215430 h 1547954"/>
                <a:gd name="connsiteX2788" fmla="*/ 794928 w 4287928"/>
                <a:gd name="connsiteY2788" fmla="*/ 1215281 h 1547954"/>
                <a:gd name="connsiteX2789" fmla="*/ 797463 w 4287928"/>
                <a:gd name="connsiteY2789" fmla="*/ 1214088 h 1547954"/>
                <a:gd name="connsiteX2790" fmla="*/ 799103 w 4287928"/>
                <a:gd name="connsiteY2790" fmla="*/ 1212149 h 1547954"/>
                <a:gd name="connsiteX2791" fmla="*/ 800445 w 4287928"/>
                <a:gd name="connsiteY2791" fmla="*/ 1209763 h 1547954"/>
                <a:gd name="connsiteX2792" fmla="*/ 802085 w 4287928"/>
                <a:gd name="connsiteY2792" fmla="*/ 1208272 h 1547954"/>
                <a:gd name="connsiteX2793" fmla="*/ 802383 w 4287928"/>
                <a:gd name="connsiteY2793" fmla="*/ 1208123 h 1547954"/>
                <a:gd name="connsiteX2794" fmla="*/ 807752 w 4287928"/>
                <a:gd name="connsiteY2794" fmla="*/ 1208869 h 1547954"/>
                <a:gd name="connsiteX2795" fmla="*/ 811181 w 4287928"/>
                <a:gd name="connsiteY2795" fmla="*/ 1208869 h 1547954"/>
                <a:gd name="connsiteX2796" fmla="*/ 811480 w 4287928"/>
                <a:gd name="connsiteY2796" fmla="*/ 1208421 h 1547954"/>
                <a:gd name="connsiteX2797" fmla="*/ 815953 w 4287928"/>
                <a:gd name="connsiteY2797" fmla="*/ 1209167 h 1547954"/>
                <a:gd name="connsiteX2798" fmla="*/ 821023 w 4287928"/>
                <a:gd name="connsiteY2798" fmla="*/ 1212447 h 1547954"/>
                <a:gd name="connsiteX2799" fmla="*/ 824005 w 4287928"/>
                <a:gd name="connsiteY2799" fmla="*/ 1216175 h 1547954"/>
                <a:gd name="connsiteX2800" fmla="*/ 828031 w 4287928"/>
                <a:gd name="connsiteY2800" fmla="*/ 1220947 h 1547954"/>
                <a:gd name="connsiteX2801" fmla="*/ 829820 w 4287928"/>
                <a:gd name="connsiteY2801" fmla="*/ 1222438 h 1547954"/>
                <a:gd name="connsiteX2802" fmla="*/ 832505 w 4287928"/>
                <a:gd name="connsiteY2802" fmla="*/ 1223184 h 1547954"/>
                <a:gd name="connsiteX2803" fmla="*/ 834592 w 4287928"/>
                <a:gd name="connsiteY2803" fmla="*/ 1223482 h 1547954"/>
                <a:gd name="connsiteX2804" fmla="*/ 837425 w 4287928"/>
                <a:gd name="connsiteY2804" fmla="*/ 1224227 h 1547954"/>
                <a:gd name="connsiteX2805" fmla="*/ 844732 w 4287928"/>
                <a:gd name="connsiteY2805" fmla="*/ 1225122 h 1547954"/>
                <a:gd name="connsiteX2806" fmla="*/ 845925 w 4287928"/>
                <a:gd name="connsiteY2806" fmla="*/ 1225719 h 1547954"/>
                <a:gd name="connsiteX2807" fmla="*/ 846670 w 4287928"/>
                <a:gd name="connsiteY2807" fmla="*/ 1226464 h 1547954"/>
                <a:gd name="connsiteX2808" fmla="*/ 845925 w 4287928"/>
                <a:gd name="connsiteY2808" fmla="*/ 1229148 h 1547954"/>
                <a:gd name="connsiteX2809" fmla="*/ 846670 w 4287928"/>
                <a:gd name="connsiteY2809" fmla="*/ 1229745 h 1547954"/>
                <a:gd name="connsiteX2810" fmla="*/ 852635 w 4287928"/>
                <a:gd name="connsiteY2810" fmla="*/ 1227955 h 1547954"/>
                <a:gd name="connsiteX2811" fmla="*/ 854275 w 4287928"/>
                <a:gd name="connsiteY2811" fmla="*/ 1226613 h 1547954"/>
                <a:gd name="connsiteX2812" fmla="*/ 856214 w 4287928"/>
                <a:gd name="connsiteY2812" fmla="*/ 1222587 h 1547954"/>
                <a:gd name="connsiteX2813" fmla="*/ 858003 w 4287928"/>
                <a:gd name="connsiteY2813" fmla="*/ 1218710 h 1547954"/>
                <a:gd name="connsiteX2814" fmla="*/ 859345 w 4287928"/>
                <a:gd name="connsiteY2814" fmla="*/ 1217219 h 1547954"/>
                <a:gd name="connsiteX2815" fmla="*/ 860687 w 4287928"/>
                <a:gd name="connsiteY2815" fmla="*/ 1216921 h 1547954"/>
                <a:gd name="connsiteX2816" fmla="*/ 862178 w 4287928"/>
                <a:gd name="connsiteY2816" fmla="*/ 1217368 h 1547954"/>
                <a:gd name="connsiteX2817" fmla="*/ 864117 w 4287928"/>
                <a:gd name="connsiteY2817" fmla="*/ 1219754 h 1547954"/>
                <a:gd name="connsiteX2818" fmla="*/ 866801 w 4287928"/>
                <a:gd name="connsiteY2818" fmla="*/ 1222140 h 1547954"/>
                <a:gd name="connsiteX2819" fmla="*/ 870379 w 4287928"/>
                <a:gd name="connsiteY2819" fmla="*/ 1223035 h 1547954"/>
                <a:gd name="connsiteX2820" fmla="*/ 872617 w 4287928"/>
                <a:gd name="connsiteY2820" fmla="*/ 1223333 h 1547954"/>
                <a:gd name="connsiteX2821" fmla="*/ 876046 w 4287928"/>
                <a:gd name="connsiteY2821" fmla="*/ 1223631 h 1547954"/>
                <a:gd name="connsiteX2822" fmla="*/ 883949 w 4287928"/>
                <a:gd name="connsiteY2822" fmla="*/ 1222438 h 1547954"/>
                <a:gd name="connsiteX2823" fmla="*/ 891554 w 4287928"/>
                <a:gd name="connsiteY2823" fmla="*/ 1219605 h 1547954"/>
                <a:gd name="connsiteX2824" fmla="*/ 895729 w 4287928"/>
                <a:gd name="connsiteY2824" fmla="*/ 1216473 h 1547954"/>
                <a:gd name="connsiteX2825" fmla="*/ 897816 w 4287928"/>
                <a:gd name="connsiteY2825" fmla="*/ 1211851 h 1547954"/>
                <a:gd name="connsiteX2826" fmla="*/ 899010 w 4287928"/>
                <a:gd name="connsiteY2826" fmla="*/ 1206483 h 1547954"/>
                <a:gd name="connsiteX2827" fmla="*/ 900948 w 4287928"/>
                <a:gd name="connsiteY2827" fmla="*/ 1203053 h 1547954"/>
                <a:gd name="connsiteX2828" fmla="*/ 900054 w 4287928"/>
                <a:gd name="connsiteY2828" fmla="*/ 1199624 h 1547954"/>
                <a:gd name="connsiteX2829" fmla="*/ 896326 w 4287928"/>
                <a:gd name="connsiteY2829" fmla="*/ 1196343 h 1547954"/>
                <a:gd name="connsiteX2830" fmla="*/ 895132 w 4287928"/>
                <a:gd name="connsiteY2830" fmla="*/ 1195299 h 1547954"/>
                <a:gd name="connsiteX2831" fmla="*/ 885887 w 4287928"/>
                <a:gd name="connsiteY2831" fmla="*/ 1193510 h 1547954"/>
                <a:gd name="connsiteX2832" fmla="*/ 885291 w 4287928"/>
                <a:gd name="connsiteY2832" fmla="*/ 1192168 h 1547954"/>
                <a:gd name="connsiteX2833" fmla="*/ 884844 w 4287928"/>
                <a:gd name="connsiteY2833" fmla="*/ 1191870 h 1547954"/>
                <a:gd name="connsiteX2834" fmla="*/ 875748 w 4287928"/>
                <a:gd name="connsiteY2834" fmla="*/ 1189036 h 1547954"/>
                <a:gd name="connsiteX2835" fmla="*/ 871423 w 4287928"/>
                <a:gd name="connsiteY2835" fmla="*/ 1187694 h 1547954"/>
                <a:gd name="connsiteX2836" fmla="*/ 870231 w 4287928"/>
                <a:gd name="connsiteY2836" fmla="*/ 1185756 h 1547954"/>
                <a:gd name="connsiteX2837" fmla="*/ 869336 w 4287928"/>
                <a:gd name="connsiteY2837" fmla="*/ 1183221 h 1547954"/>
                <a:gd name="connsiteX2838" fmla="*/ 866652 w 4287928"/>
                <a:gd name="connsiteY2838" fmla="*/ 1180984 h 1547954"/>
                <a:gd name="connsiteX2839" fmla="*/ 860986 w 4287928"/>
                <a:gd name="connsiteY2839" fmla="*/ 1178897 h 1547954"/>
                <a:gd name="connsiteX2840" fmla="*/ 859942 w 4287928"/>
                <a:gd name="connsiteY2840" fmla="*/ 1177406 h 1547954"/>
                <a:gd name="connsiteX2841" fmla="*/ 860986 w 4287928"/>
                <a:gd name="connsiteY2841" fmla="*/ 1175765 h 1547954"/>
                <a:gd name="connsiteX2842" fmla="*/ 865310 w 4287928"/>
                <a:gd name="connsiteY2842" fmla="*/ 1173976 h 1547954"/>
                <a:gd name="connsiteX2843" fmla="*/ 870379 w 4287928"/>
                <a:gd name="connsiteY2843" fmla="*/ 1170397 h 1547954"/>
                <a:gd name="connsiteX2844" fmla="*/ 872318 w 4287928"/>
                <a:gd name="connsiteY2844" fmla="*/ 1169502 h 1547954"/>
                <a:gd name="connsiteX2845" fmla="*/ 876792 w 4287928"/>
                <a:gd name="connsiteY2845" fmla="*/ 1169353 h 1547954"/>
                <a:gd name="connsiteX2846" fmla="*/ 880967 w 4287928"/>
                <a:gd name="connsiteY2846" fmla="*/ 1166371 h 1547954"/>
                <a:gd name="connsiteX2847" fmla="*/ 883949 w 4287928"/>
                <a:gd name="connsiteY2847" fmla="*/ 1164582 h 1547954"/>
                <a:gd name="connsiteX2848" fmla="*/ 885440 w 4287928"/>
                <a:gd name="connsiteY2848" fmla="*/ 1162494 h 1547954"/>
                <a:gd name="connsiteX2849" fmla="*/ 884993 w 4287928"/>
                <a:gd name="connsiteY2849" fmla="*/ 1160407 h 1547954"/>
                <a:gd name="connsiteX2850" fmla="*/ 880818 w 4287928"/>
                <a:gd name="connsiteY2850" fmla="*/ 1153995 h 1547954"/>
                <a:gd name="connsiteX2851" fmla="*/ 879625 w 4287928"/>
                <a:gd name="connsiteY2851" fmla="*/ 1149969 h 1547954"/>
                <a:gd name="connsiteX2852" fmla="*/ 880370 w 4287928"/>
                <a:gd name="connsiteY2852" fmla="*/ 1147434 h 1547954"/>
                <a:gd name="connsiteX2853" fmla="*/ 882756 w 4287928"/>
                <a:gd name="connsiteY2853" fmla="*/ 1144750 h 1547954"/>
                <a:gd name="connsiteX2854" fmla="*/ 884098 w 4287928"/>
                <a:gd name="connsiteY2854" fmla="*/ 1143258 h 1547954"/>
                <a:gd name="connsiteX2855" fmla="*/ 885738 w 4287928"/>
                <a:gd name="connsiteY2855" fmla="*/ 1140425 h 1547954"/>
                <a:gd name="connsiteX2856" fmla="*/ 886782 w 4287928"/>
                <a:gd name="connsiteY2856" fmla="*/ 1139083 h 1547954"/>
                <a:gd name="connsiteX2857" fmla="*/ 890957 w 4287928"/>
                <a:gd name="connsiteY2857" fmla="*/ 1138338 h 1547954"/>
                <a:gd name="connsiteX2858" fmla="*/ 896027 w 4287928"/>
                <a:gd name="connsiteY2858" fmla="*/ 1138189 h 1547954"/>
                <a:gd name="connsiteX2859" fmla="*/ 899606 w 4287928"/>
                <a:gd name="connsiteY2859" fmla="*/ 1138785 h 1547954"/>
                <a:gd name="connsiteX2860" fmla="*/ 904527 w 4287928"/>
                <a:gd name="connsiteY2860" fmla="*/ 1139083 h 1547954"/>
                <a:gd name="connsiteX2861" fmla="*/ 908851 w 4287928"/>
                <a:gd name="connsiteY2861" fmla="*/ 1139680 h 1547954"/>
                <a:gd name="connsiteX2862" fmla="*/ 911237 w 4287928"/>
                <a:gd name="connsiteY2862" fmla="*/ 1140127 h 1547954"/>
                <a:gd name="connsiteX2863" fmla="*/ 912877 w 4287928"/>
                <a:gd name="connsiteY2863" fmla="*/ 1139232 h 1547954"/>
                <a:gd name="connsiteX2864" fmla="*/ 914070 w 4287928"/>
                <a:gd name="connsiteY2864" fmla="*/ 1137741 h 1547954"/>
                <a:gd name="connsiteX2865" fmla="*/ 913921 w 4287928"/>
                <a:gd name="connsiteY2865" fmla="*/ 1135803 h 1547954"/>
                <a:gd name="connsiteX2866" fmla="*/ 912281 w 4287928"/>
                <a:gd name="connsiteY2866" fmla="*/ 1134013 h 1547954"/>
                <a:gd name="connsiteX2867" fmla="*/ 905720 w 4287928"/>
                <a:gd name="connsiteY2867" fmla="*/ 1131478 h 1547954"/>
                <a:gd name="connsiteX2868" fmla="*/ 902887 w 4287928"/>
                <a:gd name="connsiteY2868" fmla="*/ 1129540 h 1547954"/>
                <a:gd name="connsiteX2869" fmla="*/ 900650 w 4287928"/>
                <a:gd name="connsiteY2869" fmla="*/ 1129689 h 1547954"/>
                <a:gd name="connsiteX2870" fmla="*/ 897071 w 4287928"/>
                <a:gd name="connsiteY2870" fmla="*/ 1129093 h 1547954"/>
                <a:gd name="connsiteX2871" fmla="*/ 893641 w 4287928"/>
                <a:gd name="connsiteY2871" fmla="*/ 1127750 h 1547954"/>
                <a:gd name="connsiteX2872" fmla="*/ 890809 w 4287928"/>
                <a:gd name="connsiteY2872" fmla="*/ 1127303 h 1547954"/>
                <a:gd name="connsiteX2873" fmla="*/ 889765 w 4287928"/>
                <a:gd name="connsiteY2873" fmla="*/ 1125514 h 1547954"/>
                <a:gd name="connsiteX2874" fmla="*/ 890361 w 4287928"/>
                <a:gd name="connsiteY2874" fmla="*/ 1122830 h 1547954"/>
                <a:gd name="connsiteX2875" fmla="*/ 891554 w 4287928"/>
                <a:gd name="connsiteY2875" fmla="*/ 1121339 h 1547954"/>
                <a:gd name="connsiteX2876" fmla="*/ 893791 w 4287928"/>
                <a:gd name="connsiteY2876" fmla="*/ 1120593 h 1547954"/>
                <a:gd name="connsiteX2877" fmla="*/ 896027 w 4287928"/>
                <a:gd name="connsiteY2877" fmla="*/ 1121040 h 1547954"/>
                <a:gd name="connsiteX2878" fmla="*/ 898712 w 4287928"/>
                <a:gd name="connsiteY2878" fmla="*/ 1119847 h 1547954"/>
                <a:gd name="connsiteX2879" fmla="*/ 899457 w 4287928"/>
                <a:gd name="connsiteY2879" fmla="*/ 1119251 h 1547954"/>
                <a:gd name="connsiteX2880" fmla="*/ 899606 w 4287928"/>
                <a:gd name="connsiteY2880" fmla="*/ 1118505 h 1547954"/>
                <a:gd name="connsiteX2881" fmla="*/ 899159 w 4287928"/>
                <a:gd name="connsiteY2881" fmla="*/ 1117313 h 1547954"/>
                <a:gd name="connsiteX2882" fmla="*/ 897966 w 4287928"/>
                <a:gd name="connsiteY2882" fmla="*/ 1116269 h 1547954"/>
                <a:gd name="connsiteX2883" fmla="*/ 896326 w 4287928"/>
                <a:gd name="connsiteY2883" fmla="*/ 1116120 h 1547954"/>
                <a:gd name="connsiteX2884" fmla="*/ 894387 w 4287928"/>
                <a:gd name="connsiteY2884" fmla="*/ 1116865 h 1547954"/>
                <a:gd name="connsiteX2885" fmla="*/ 892001 w 4287928"/>
                <a:gd name="connsiteY2885" fmla="*/ 1117462 h 1547954"/>
                <a:gd name="connsiteX2886" fmla="*/ 888124 w 4287928"/>
                <a:gd name="connsiteY2886" fmla="*/ 1116269 h 1547954"/>
                <a:gd name="connsiteX2887" fmla="*/ 884993 w 4287928"/>
                <a:gd name="connsiteY2887" fmla="*/ 1114778 h 1547954"/>
                <a:gd name="connsiteX2888" fmla="*/ 885142 w 4287928"/>
                <a:gd name="connsiteY2888" fmla="*/ 1113436 h 1547954"/>
                <a:gd name="connsiteX2889" fmla="*/ 887528 w 4287928"/>
                <a:gd name="connsiteY2889" fmla="*/ 1111497 h 1547954"/>
                <a:gd name="connsiteX2890" fmla="*/ 888571 w 4287928"/>
                <a:gd name="connsiteY2890" fmla="*/ 1109857 h 1547954"/>
                <a:gd name="connsiteX2891" fmla="*/ 888571 w 4287928"/>
                <a:gd name="connsiteY2891" fmla="*/ 1104936 h 1547954"/>
                <a:gd name="connsiteX2892" fmla="*/ 889317 w 4287928"/>
                <a:gd name="connsiteY2892" fmla="*/ 1101954 h 1547954"/>
                <a:gd name="connsiteX2893" fmla="*/ 891554 w 4287928"/>
                <a:gd name="connsiteY2893" fmla="*/ 1099866 h 1547954"/>
                <a:gd name="connsiteX2894" fmla="*/ 894238 w 4287928"/>
                <a:gd name="connsiteY2894" fmla="*/ 1098673 h 1547954"/>
                <a:gd name="connsiteX2895" fmla="*/ 901246 w 4287928"/>
                <a:gd name="connsiteY2895" fmla="*/ 1100761 h 1547954"/>
                <a:gd name="connsiteX2896" fmla="*/ 910044 w 4287928"/>
                <a:gd name="connsiteY2896" fmla="*/ 1102550 h 1547954"/>
                <a:gd name="connsiteX2897" fmla="*/ 911535 w 4287928"/>
                <a:gd name="connsiteY2897" fmla="*/ 1102252 h 1547954"/>
                <a:gd name="connsiteX2898" fmla="*/ 911833 w 4287928"/>
                <a:gd name="connsiteY2898" fmla="*/ 1101357 h 1547954"/>
                <a:gd name="connsiteX2899" fmla="*/ 912877 w 4287928"/>
                <a:gd name="connsiteY2899" fmla="*/ 1100463 h 1547954"/>
                <a:gd name="connsiteX2900" fmla="*/ 924955 w 4287928"/>
                <a:gd name="connsiteY2900" fmla="*/ 1100015 h 1547954"/>
                <a:gd name="connsiteX2901" fmla="*/ 927341 w 4287928"/>
                <a:gd name="connsiteY2901" fmla="*/ 1098822 h 1547954"/>
                <a:gd name="connsiteX2902" fmla="*/ 928534 w 4287928"/>
                <a:gd name="connsiteY2902" fmla="*/ 1097928 h 1547954"/>
                <a:gd name="connsiteX2903" fmla="*/ 940165 w 4287928"/>
                <a:gd name="connsiteY2903" fmla="*/ 1096586 h 1547954"/>
                <a:gd name="connsiteX2904" fmla="*/ 941507 w 4287928"/>
                <a:gd name="connsiteY2904" fmla="*/ 1095244 h 1547954"/>
                <a:gd name="connsiteX2905" fmla="*/ 943147 w 4287928"/>
                <a:gd name="connsiteY2905" fmla="*/ 1094051 h 1547954"/>
                <a:gd name="connsiteX2906" fmla="*/ 945831 w 4287928"/>
                <a:gd name="connsiteY2906" fmla="*/ 1094200 h 1547954"/>
                <a:gd name="connsiteX2907" fmla="*/ 949112 w 4287928"/>
                <a:gd name="connsiteY2907" fmla="*/ 1093603 h 1547954"/>
                <a:gd name="connsiteX2908" fmla="*/ 953436 w 4287928"/>
                <a:gd name="connsiteY2908" fmla="*/ 1092261 h 1547954"/>
                <a:gd name="connsiteX2909" fmla="*/ 956567 w 4287928"/>
                <a:gd name="connsiteY2909" fmla="*/ 1091367 h 1547954"/>
                <a:gd name="connsiteX2910" fmla="*/ 957164 w 4287928"/>
                <a:gd name="connsiteY2910" fmla="*/ 1091367 h 1547954"/>
                <a:gd name="connsiteX2911" fmla="*/ 960445 w 4287928"/>
                <a:gd name="connsiteY2911" fmla="*/ 1091665 h 1547954"/>
                <a:gd name="connsiteX2912" fmla="*/ 964620 w 4287928"/>
                <a:gd name="connsiteY2912" fmla="*/ 1090472 h 1547954"/>
                <a:gd name="connsiteX2913" fmla="*/ 965514 w 4287928"/>
                <a:gd name="connsiteY2913" fmla="*/ 1090025 h 1547954"/>
                <a:gd name="connsiteX2914" fmla="*/ 966111 w 4287928"/>
                <a:gd name="connsiteY2914" fmla="*/ 1089130 h 1547954"/>
                <a:gd name="connsiteX2915" fmla="*/ 969690 w 4287928"/>
                <a:gd name="connsiteY2915" fmla="*/ 1087490 h 1547954"/>
                <a:gd name="connsiteX2916" fmla="*/ 976549 w 4287928"/>
                <a:gd name="connsiteY2916" fmla="*/ 1085999 h 1547954"/>
                <a:gd name="connsiteX2917" fmla="*/ 978338 w 4287928"/>
                <a:gd name="connsiteY2917" fmla="*/ 1086893 h 1547954"/>
                <a:gd name="connsiteX2918" fmla="*/ 981619 w 4287928"/>
                <a:gd name="connsiteY2918" fmla="*/ 1087192 h 1547954"/>
                <a:gd name="connsiteX2919" fmla="*/ 985794 w 4287928"/>
                <a:gd name="connsiteY2919" fmla="*/ 1086595 h 1547954"/>
                <a:gd name="connsiteX2920" fmla="*/ 988925 w 4287928"/>
                <a:gd name="connsiteY2920" fmla="*/ 1085551 h 1547954"/>
                <a:gd name="connsiteX2921" fmla="*/ 990715 w 4287928"/>
                <a:gd name="connsiteY2921" fmla="*/ 1086595 h 1547954"/>
                <a:gd name="connsiteX2922" fmla="*/ 993101 w 4287928"/>
                <a:gd name="connsiteY2922" fmla="*/ 1087788 h 1547954"/>
                <a:gd name="connsiteX2923" fmla="*/ 994890 w 4287928"/>
                <a:gd name="connsiteY2923" fmla="*/ 1086744 h 1547954"/>
                <a:gd name="connsiteX2924" fmla="*/ 995934 w 4287928"/>
                <a:gd name="connsiteY2924" fmla="*/ 1083911 h 1547954"/>
                <a:gd name="connsiteX2925" fmla="*/ 996978 w 4287928"/>
                <a:gd name="connsiteY2925" fmla="*/ 1081078 h 1547954"/>
                <a:gd name="connsiteX2926" fmla="*/ 999065 w 4287928"/>
                <a:gd name="connsiteY2926" fmla="*/ 1079736 h 1547954"/>
                <a:gd name="connsiteX2927" fmla="*/ 1000706 w 4287928"/>
                <a:gd name="connsiteY2927" fmla="*/ 1079288 h 1547954"/>
                <a:gd name="connsiteX2928" fmla="*/ 1002196 w 4287928"/>
                <a:gd name="connsiteY2928" fmla="*/ 1078096 h 1547954"/>
                <a:gd name="connsiteX2929" fmla="*/ 1003390 w 4287928"/>
                <a:gd name="connsiteY2929" fmla="*/ 1077052 h 1547954"/>
                <a:gd name="connsiteX2930" fmla="*/ 1009503 w 4287928"/>
                <a:gd name="connsiteY2930" fmla="*/ 1077201 h 1547954"/>
                <a:gd name="connsiteX2931" fmla="*/ 1014871 w 4287928"/>
                <a:gd name="connsiteY2931" fmla="*/ 1074368 h 1547954"/>
                <a:gd name="connsiteX2932" fmla="*/ 1015915 w 4287928"/>
                <a:gd name="connsiteY2932" fmla="*/ 1075561 h 1547954"/>
                <a:gd name="connsiteX2933" fmla="*/ 1022923 w 4287928"/>
                <a:gd name="connsiteY2933" fmla="*/ 1075262 h 1547954"/>
                <a:gd name="connsiteX2934" fmla="*/ 1031721 w 4287928"/>
                <a:gd name="connsiteY2934" fmla="*/ 1073473 h 1547954"/>
                <a:gd name="connsiteX2935" fmla="*/ 1036940 w 4287928"/>
                <a:gd name="connsiteY2935" fmla="*/ 1072578 h 1547954"/>
                <a:gd name="connsiteX2936" fmla="*/ 1046036 w 4287928"/>
                <a:gd name="connsiteY2936" fmla="*/ 1070789 h 1547954"/>
                <a:gd name="connsiteX2937" fmla="*/ 1050211 w 4287928"/>
                <a:gd name="connsiteY2937" fmla="*/ 1069149 h 1547954"/>
                <a:gd name="connsiteX2938" fmla="*/ 1056176 w 4287928"/>
                <a:gd name="connsiteY2938" fmla="*/ 1068254 h 1547954"/>
                <a:gd name="connsiteX2939" fmla="*/ 1061693 w 4287928"/>
                <a:gd name="connsiteY2939" fmla="*/ 1067508 h 1547954"/>
                <a:gd name="connsiteX2940" fmla="*/ 1065272 w 4287928"/>
                <a:gd name="connsiteY2940" fmla="*/ 1064824 h 1547954"/>
                <a:gd name="connsiteX2941" fmla="*/ 1068254 w 4287928"/>
                <a:gd name="connsiteY2941" fmla="*/ 1064377 h 1547954"/>
                <a:gd name="connsiteX2942" fmla="*/ 1071684 w 4287928"/>
                <a:gd name="connsiteY2942" fmla="*/ 1064228 h 1547954"/>
                <a:gd name="connsiteX2943" fmla="*/ 1073921 w 4287928"/>
                <a:gd name="connsiteY2943" fmla="*/ 1063482 h 1547954"/>
                <a:gd name="connsiteX2944" fmla="*/ 1075263 w 4287928"/>
                <a:gd name="connsiteY2944" fmla="*/ 1062588 h 1547954"/>
                <a:gd name="connsiteX2945" fmla="*/ 1076157 w 4287928"/>
                <a:gd name="connsiteY2945" fmla="*/ 1060649 h 1547954"/>
                <a:gd name="connsiteX2946" fmla="*/ 1075710 w 4287928"/>
                <a:gd name="connsiteY2946" fmla="*/ 1058263 h 1547954"/>
                <a:gd name="connsiteX2947" fmla="*/ 1075263 w 4287928"/>
                <a:gd name="connsiteY2947" fmla="*/ 1056474 h 1547954"/>
                <a:gd name="connsiteX2948" fmla="*/ 1077649 w 4287928"/>
                <a:gd name="connsiteY2948" fmla="*/ 1055579 h 1547954"/>
                <a:gd name="connsiteX2949" fmla="*/ 1081376 w 4287928"/>
                <a:gd name="connsiteY2949" fmla="*/ 1055132 h 1547954"/>
                <a:gd name="connsiteX2950" fmla="*/ 1083613 w 4287928"/>
                <a:gd name="connsiteY2950" fmla="*/ 1054834 h 1547954"/>
                <a:gd name="connsiteX2951" fmla="*/ 1088534 w 4287928"/>
                <a:gd name="connsiteY2951" fmla="*/ 1050808 h 1547954"/>
                <a:gd name="connsiteX2952" fmla="*/ 1091963 w 4287928"/>
                <a:gd name="connsiteY2952" fmla="*/ 1048869 h 1547954"/>
                <a:gd name="connsiteX2953" fmla="*/ 1095542 w 4287928"/>
                <a:gd name="connsiteY2953" fmla="*/ 1047676 h 1547954"/>
                <a:gd name="connsiteX2954" fmla="*/ 1102550 w 4287928"/>
                <a:gd name="connsiteY2954" fmla="*/ 1048422 h 1547954"/>
                <a:gd name="connsiteX2955" fmla="*/ 1109111 w 4287928"/>
                <a:gd name="connsiteY2955" fmla="*/ 1049018 h 1547954"/>
                <a:gd name="connsiteX2956" fmla="*/ 1115523 w 4287928"/>
                <a:gd name="connsiteY2956" fmla="*/ 1050808 h 1547954"/>
                <a:gd name="connsiteX2957" fmla="*/ 1118953 w 4287928"/>
                <a:gd name="connsiteY2957" fmla="*/ 1053193 h 1547954"/>
                <a:gd name="connsiteX2958" fmla="*/ 1121936 w 4287928"/>
                <a:gd name="connsiteY2958" fmla="*/ 1054983 h 1547954"/>
                <a:gd name="connsiteX2959" fmla="*/ 1124768 w 4287928"/>
                <a:gd name="connsiteY2959" fmla="*/ 1055877 h 1547954"/>
                <a:gd name="connsiteX2960" fmla="*/ 1127154 w 4287928"/>
                <a:gd name="connsiteY2960" fmla="*/ 1056474 h 1547954"/>
                <a:gd name="connsiteX2961" fmla="*/ 1130137 w 4287928"/>
                <a:gd name="connsiteY2961" fmla="*/ 1055579 h 1547954"/>
                <a:gd name="connsiteX2962" fmla="*/ 1132224 w 4287928"/>
                <a:gd name="connsiteY2962" fmla="*/ 1054535 h 1547954"/>
                <a:gd name="connsiteX2963" fmla="*/ 1133417 w 4287928"/>
                <a:gd name="connsiteY2963" fmla="*/ 1052895 h 1547954"/>
                <a:gd name="connsiteX2964" fmla="*/ 1135206 w 4287928"/>
                <a:gd name="connsiteY2964" fmla="*/ 1051851 h 1547954"/>
                <a:gd name="connsiteX2965" fmla="*/ 1141768 w 4287928"/>
                <a:gd name="connsiteY2965" fmla="*/ 1050957 h 1547954"/>
                <a:gd name="connsiteX2966" fmla="*/ 1143259 w 4287928"/>
                <a:gd name="connsiteY2966" fmla="*/ 1052597 h 1547954"/>
                <a:gd name="connsiteX2967" fmla="*/ 1146390 w 4287928"/>
                <a:gd name="connsiteY2967" fmla="*/ 1057816 h 1547954"/>
                <a:gd name="connsiteX2968" fmla="*/ 1148478 w 4287928"/>
                <a:gd name="connsiteY2968" fmla="*/ 1064526 h 1547954"/>
                <a:gd name="connsiteX2969" fmla="*/ 1152056 w 4287928"/>
                <a:gd name="connsiteY2969" fmla="*/ 1073473 h 1547954"/>
                <a:gd name="connsiteX2970" fmla="*/ 1153548 w 4287928"/>
                <a:gd name="connsiteY2970" fmla="*/ 1077946 h 1547954"/>
                <a:gd name="connsiteX2971" fmla="*/ 1152951 w 4287928"/>
                <a:gd name="connsiteY2971" fmla="*/ 1080183 h 1547954"/>
                <a:gd name="connsiteX2972" fmla="*/ 1152951 w 4287928"/>
                <a:gd name="connsiteY2972" fmla="*/ 1083315 h 1547954"/>
                <a:gd name="connsiteX2973" fmla="*/ 1152653 w 4287928"/>
                <a:gd name="connsiteY2973" fmla="*/ 1086744 h 1547954"/>
                <a:gd name="connsiteX2974" fmla="*/ 1150118 w 4287928"/>
                <a:gd name="connsiteY2974" fmla="*/ 1090770 h 1547954"/>
                <a:gd name="connsiteX2975" fmla="*/ 1151162 w 4287928"/>
                <a:gd name="connsiteY2975" fmla="*/ 1092560 h 1547954"/>
                <a:gd name="connsiteX2976" fmla="*/ 1157574 w 4287928"/>
                <a:gd name="connsiteY2976" fmla="*/ 1094647 h 1547954"/>
                <a:gd name="connsiteX2977" fmla="*/ 1166521 w 4287928"/>
                <a:gd name="connsiteY2977" fmla="*/ 1093902 h 1547954"/>
                <a:gd name="connsiteX2978" fmla="*/ 1172038 w 4287928"/>
                <a:gd name="connsiteY2978" fmla="*/ 1092261 h 1547954"/>
                <a:gd name="connsiteX2979" fmla="*/ 1175169 w 4287928"/>
                <a:gd name="connsiteY2979" fmla="*/ 1092858 h 1547954"/>
                <a:gd name="connsiteX2980" fmla="*/ 1176809 w 4287928"/>
                <a:gd name="connsiteY2980" fmla="*/ 1091814 h 1547954"/>
                <a:gd name="connsiteX2981" fmla="*/ 1177853 w 4287928"/>
                <a:gd name="connsiteY2981" fmla="*/ 1088981 h 1547954"/>
                <a:gd name="connsiteX2982" fmla="*/ 1179941 w 4287928"/>
                <a:gd name="connsiteY2982" fmla="*/ 1088235 h 1547954"/>
                <a:gd name="connsiteX2983" fmla="*/ 1182177 w 4287928"/>
                <a:gd name="connsiteY2983" fmla="*/ 1090323 h 1547954"/>
                <a:gd name="connsiteX2984" fmla="*/ 1183669 w 4287928"/>
                <a:gd name="connsiteY2984" fmla="*/ 1093752 h 1547954"/>
                <a:gd name="connsiteX2985" fmla="*/ 1185160 w 4287928"/>
                <a:gd name="connsiteY2985" fmla="*/ 1095989 h 1547954"/>
                <a:gd name="connsiteX2986" fmla="*/ 1185160 w 4287928"/>
                <a:gd name="connsiteY2986" fmla="*/ 1098524 h 1547954"/>
                <a:gd name="connsiteX2987" fmla="*/ 1185607 w 4287928"/>
                <a:gd name="connsiteY2987" fmla="*/ 1101954 h 1547954"/>
                <a:gd name="connsiteX2988" fmla="*/ 1186800 w 4287928"/>
                <a:gd name="connsiteY2988" fmla="*/ 1102699 h 1547954"/>
                <a:gd name="connsiteX2989" fmla="*/ 1189037 w 4287928"/>
                <a:gd name="connsiteY2989" fmla="*/ 1101506 h 1547954"/>
                <a:gd name="connsiteX2990" fmla="*/ 1190528 w 4287928"/>
                <a:gd name="connsiteY2990" fmla="*/ 1100761 h 1547954"/>
                <a:gd name="connsiteX2991" fmla="*/ 1190826 w 4287928"/>
                <a:gd name="connsiteY2991" fmla="*/ 1099717 h 1547954"/>
                <a:gd name="connsiteX2992" fmla="*/ 1190230 w 4287928"/>
                <a:gd name="connsiteY2992" fmla="*/ 1098375 h 1547954"/>
                <a:gd name="connsiteX2993" fmla="*/ 1189932 w 4287928"/>
                <a:gd name="connsiteY2993" fmla="*/ 1097182 h 1547954"/>
                <a:gd name="connsiteX2994" fmla="*/ 1190379 w 4287928"/>
                <a:gd name="connsiteY2994" fmla="*/ 1095989 h 1547954"/>
                <a:gd name="connsiteX2995" fmla="*/ 1191422 w 4287928"/>
                <a:gd name="connsiteY2995" fmla="*/ 1095542 h 1547954"/>
                <a:gd name="connsiteX2996" fmla="*/ 1194554 w 4287928"/>
                <a:gd name="connsiteY2996" fmla="*/ 1095840 h 1547954"/>
                <a:gd name="connsiteX2997" fmla="*/ 1199027 w 4287928"/>
                <a:gd name="connsiteY2997" fmla="*/ 1096586 h 1547954"/>
                <a:gd name="connsiteX2998" fmla="*/ 1204544 w 4287928"/>
                <a:gd name="connsiteY2998" fmla="*/ 1101357 h 1547954"/>
                <a:gd name="connsiteX2999" fmla="*/ 1207378 w 4287928"/>
                <a:gd name="connsiteY2999" fmla="*/ 1102103 h 1547954"/>
                <a:gd name="connsiteX3000" fmla="*/ 1208571 w 4287928"/>
                <a:gd name="connsiteY3000" fmla="*/ 1102252 h 1547954"/>
                <a:gd name="connsiteX3001" fmla="*/ 1211404 w 4287928"/>
                <a:gd name="connsiteY3001" fmla="*/ 1101954 h 1547954"/>
                <a:gd name="connsiteX3002" fmla="*/ 1214684 w 4287928"/>
                <a:gd name="connsiteY3002" fmla="*/ 1100612 h 1547954"/>
                <a:gd name="connsiteX3003" fmla="*/ 1216921 w 4287928"/>
                <a:gd name="connsiteY3003" fmla="*/ 1098822 h 1547954"/>
                <a:gd name="connsiteX3004" fmla="*/ 1217667 w 4287928"/>
                <a:gd name="connsiteY3004" fmla="*/ 1098077 h 1547954"/>
                <a:gd name="connsiteX3005" fmla="*/ 1218860 w 4287928"/>
                <a:gd name="connsiteY3005" fmla="*/ 1098226 h 1547954"/>
                <a:gd name="connsiteX3006" fmla="*/ 1220052 w 4287928"/>
                <a:gd name="connsiteY3006" fmla="*/ 1098972 h 1547954"/>
                <a:gd name="connsiteX3007" fmla="*/ 1220202 w 4287928"/>
                <a:gd name="connsiteY3007" fmla="*/ 1100761 h 1547954"/>
                <a:gd name="connsiteX3008" fmla="*/ 1219158 w 4287928"/>
                <a:gd name="connsiteY3008" fmla="*/ 1103296 h 1547954"/>
                <a:gd name="connsiteX3009" fmla="*/ 1215877 w 4287928"/>
                <a:gd name="connsiteY3009" fmla="*/ 1105532 h 1547954"/>
                <a:gd name="connsiteX3010" fmla="*/ 1211851 w 4287928"/>
                <a:gd name="connsiteY3010" fmla="*/ 1107620 h 1547954"/>
                <a:gd name="connsiteX3011" fmla="*/ 1209465 w 4287928"/>
                <a:gd name="connsiteY3011" fmla="*/ 1111646 h 1547954"/>
                <a:gd name="connsiteX3012" fmla="*/ 1208869 w 4287928"/>
                <a:gd name="connsiteY3012" fmla="*/ 1115672 h 1547954"/>
                <a:gd name="connsiteX3013" fmla="*/ 1209913 w 4287928"/>
                <a:gd name="connsiteY3013" fmla="*/ 1117760 h 1547954"/>
                <a:gd name="connsiteX3014" fmla="*/ 1210956 w 4287928"/>
                <a:gd name="connsiteY3014" fmla="*/ 1119102 h 1547954"/>
                <a:gd name="connsiteX3015" fmla="*/ 1211106 w 4287928"/>
                <a:gd name="connsiteY3015" fmla="*/ 1121040 h 1547954"/>
                <a:gd name="connsiteX3016" fmla="*/ 1212000 w 4287928"/>
                <a:gd name="connsiteY3016" fmla="*/ 1121339 h 1547954"/>
                <a:gd name="connsiteX3017" fmla="*/ 1213789 w 4287928"/>
                <a:gd name="connsiteY3017" fmla="*/ 1120444 h 1547954"/>
                <a:gd name="connsiteX3018" fmla="*/ 1218263 w 4287928"/>
                <a:gd name="connsiteY3018" fmla="*/ 1116418 h 1547954"/>
                <a:gd name="connsiteX3019" fmla="*/ 1220649 w 4287928"/>
                <a:gd name="connsiteY3019" fmla="*/ 1115523 h 1547954"/>
                <a:gd name="connsiteX3020" fmla="*/ 1223930 w 4287928"/>
                <a:gd name="connsiteY3020" fmla="*/ 1114927 h 1547954"/>
                <a:gd name="connsiteX3021" fmla="*/ 1229447 w 4287928"/>
                <a:gd name="connsiteY3021" fmla="*/ 1115225 h 1547954"/>
                <a:gd name="connsiteX3022" fmla="*/ 1233175 w 4287928"/>
                <a:gd name="connsiteY3022" fmla="*/ 1116418 h 1547954"/>
                <a:gd name="connsiteX3023" fmla="*/ 1234964 w 4287928"/>
                <a:gd name="connsiteY3023" fmla="*/ 1118356 h 1547954"/>
                <a:gd name="connsiteX3024" fmla="*/ 1236902 w 4287928"/>
                <a:gd name="connsiteY3024" fmla="*/ 1119847 h 1547954"/>
                <a:gd name="connsiteX3025" fmla="*/ 1238244 w 4287928"/>
                <a:gd name="connsiteY3025" fmla="*/ 1119251 h 1547954"/>
                <a:gd name="connsiteX3026" fmla="*/ 1238990 w 4287928"/>
                <a:gd name="connsiteY3026" fmla="*/ 1117462 h 1547954"/>
                <a:gd name="connsiteX3027" fmla="*/ 1238990 w 4287928"/>
                <a:gd name="connsiteY3027" fmla="*/ 1115523 h 1547954"/>
                <a:gd name="connsiteX3028" fmla="*/ 1239586 w 4287928"/>
                <a:gd name="connsiteY3028" fmla="*/ 1113883 h 1547954"/>
                <a:gd name="connsiteX3029" fmla="*/ 1245551 w 4287928"/>
                <a:gd name="connsiteY3029" fmla="*/ 1109857 h 1547954"/>
                <a:gd name="connsiteX3030" fmla="*/ 1249577 w 4287928"/>
                <a:gd name="connsiteY3030" fmla="*/ 1107173 h 1547954"/>
                <a:gd name="connsiteX3031" fmla="*/ 1251068 w 4287928"/>
                <a:gd name="connsiteY3031" fmla="*/ 1106875 h 1547954"/>
                <a:gd name="connsiteX3032" fmla="*/ 1253752 w 4287928"/>
                <a:gd name="connsiteY3032" fmla="*/ 1107322 h 1547954"/>
                <a:gd name="connsiteX3033" fmla="*/ 1255392 w 4287928"/>
                <a:gd name="connsiteY3033" fmla="*/ 1107024 h 1547954"/>
                <a:gd name="connsiteX3034" fmla="*/ 1259866 w 4287928"/>
                <a:gd name="connsiteY3034" fmla="*/ 1104638 h 1547954"/>
                <a:gd name="connsiteX3035" fmla="*/ 1263892 w 4287928"/>
                <a:gd name="connsiteY3035" fmla="*/ 1101655 h 1547954"/>
                <a:gd name="connsiteX3036" fmla="*/ 1264339 w 4287928"/>
                <a:gd name="connsiteY3036" fmla="*/ 1099717 h 1547954"/>
                <a:gd name="connsiteX3037" fmla="*/ 1264489 w 4287928"/>
                <a:gd name="connsiteY3037" fmla="*/ 1097928 h 1547954"/>
                <a:gd name="connsiteX3038" fmla="*/ 1265532 w 4287928"/>
                <a:gd name="connsiteY3038" fmla="*/ 1097182 h 1547954"/>
                <a:gd name="connsiteX3039" fmla="*/ 1271348 w 4287928"/>
                <a:gd name="connsiteY3039" fmla="*/ 1096586 h 1547954"/>
                <a:gd name="connsiteX3040" fmla="*/ 1272242 w 4287928"/>
                <a:gd name="connsiteY3040" fmla="*/ 1096287 h 1547954"/>
                <a:gd name="connsiteX3041" fmla="*/ 1277163 w 4287928"/>
                <a:gd name="connsiteY3041" fmla="*/ 1094200 h 1547954"/>
                <a:gd name="connsiteX3042" fmla="*/ 1284023 w 4287928"/>
                <a:gd name="connsiteY3042" fmla="*/ 1090770 h 1547954"/>
                <a:gd name="connsiteX3043" fmla="*/ 1287303 w 4287928"/>
                <a:gd name="connsiteY3043" fmla="*/ 1088832 h 1547954"/>
                <a:gd name="connsiteX3044" fmla="*/ 1293417 w 4287928"/>
                <a:gd name="connsiteY3044" fmla="*/ 1087937 h 1547954"/>
                <a:gd name="connsiteX3045" fmla="*/ 1294460 w 4287928"/>
                <a:gd name="connsiteY3045" fmla="*/ 1087341 h 1547954"/>
                <a:gd name="connsiteX3046" fmla="*/ 1296548 w 4287928"/>
                <a:gd name="connsiteY3046" fmla="*/ 1085999 h 1547954"/>
                <a:gd name="connsiteX3047" fmla="*/ 1300276 w 4287928"/>
                <a:gd name="connsiteY3047" fmla="*/ 1084060 h 1547954"/>
                <a:gd name="connsiteX3048" fmla="*/ 1302363 w 4287928"/>
                <a:gd name="connsiteY3048" fmla="*/ 1083911 h 1547954"/>
                <a:gd name="connsiteX3049" fmla="*/ 1301021 w 4287928"/>
                <a:gd name="connsiteY3049" fmla="*/ 1088384 h 1547954"/>
                <a:gd name="connsiteX3050" fmla="*/ 1298785 w 4287928"/>
                <a:gd name="connsiteY3050" fmla="*/ 1093752 h 1547954"/>
                <a:gd name="connsiteX3051" fmla="*/ 1297592 w 4287928"/>
                <a:gd name="connsiteY3051" fmla="*/ 1095095 h 1547954"/>
                <a:gd name="connsiteX3052" fmla="*/ 1291478 w 4287928"/>
                <a:gd name="connsiteY3052" fmla="*/ 1094796 h 1547954"/>
                <a:gd name="connsiteX3053" fmla="*/ 1291478 w 4287928"/>
                <a:gd name="connsiteY3053" fmla="*/ 1096287 h 1547954"/>
                <a:gd name="connsiteX3054" fmla="*/ 1292373 w 4287928"/>
                <a:gd name="connsiteY3054" fmla="*/ 1098524 h 1547954"/>
                <a:gd name="connsiteX3055" fmla="*/ 1293118 w 4287928"/>
                <a:gd name="connsiteY3055" fmla="*/ 1099717 h 1547954"/>
                <a:gd name="connsiteX3056" fmla="*/ 1293864 w 4287928"/>
                <a:gd name="connsiteY3056" fmla="*/ 1100761 h 1547954"/>
                <a:gd name="connsiteX3057" fmla="*/ 1295504 w 4287928"/>
                <a:gd name="connsiteY3057" fmla="*/ 1102699 h 1547954"/>
                <a:gd name="connsiteX3058" fmla="*/ 1301916 w 4287928"/>
                <a:gd name="connsiteY3058" fmla="*/ 1107173 h 1547954"/>
                <a:gd name="connsiteX3059" fmla="*/ 1310118 w 4287928"/>
                <a:gd name="connsiteY3059" fmla="*/ 1112988 h 1547954"/>
                <a:gd name="connsiteX3060" fmla="*/ 1318915 w 4287928"/>
                <a:gd name="connsiteY3060" fmla="*/ 1119400 h 1547954"/>
                <a:gd name="connsiteX3061" fmla="*/ 1325178 w 4287928"/>
                <a:gd name="connsiteY3061" fmla="*/ 1123874 h 1547954"/>
                <a:gd name="connsiteX3062" fmla="*/ 1327713 w 4287928"/>
                <a:gd name="connsiteY3062" fmla="*/ 1126110 h 1547954"/>
                <a:gd name="connsiteX3063" fmla="*/ 1329204 w 4287928"/>
                <a:gd name="connsiteY3063" fmla="*/ 1127900 h 1547954"/>
                <a:gd name="connsiteX3064" fmla="*/ 1333827 w 4287928"/>
                <a:gd name="connsiteY3064" fmla="*/ 1134461 h 1547954"/>
                <a:gd name="connsiteX3065" fmla="*/ 1338151 w 4287928"/>
                <a:gd name="connsiteY3065" fmla="*/ 1140574 h 1547954"/>
                <a:gd name="connsiteX3066" fmla="*/ 1345458 w 4287928"/>
                <a:gd name="connsiteY3066" fmla="*/ 1151460 h 1547954"/>
                <a:gd name="connsiteX3067" fmla="*/ 1352019 w 4287928"/>
                <a:gd name="connsiteY3067" fmla="*/ 1161749 h 1547954"/>
                <a:gd name="connsiteX3068" fmla="*/ 1359027 w 4287928"/>
                <a:gd name="connsiteY3068" fmla="*/ 1173230 h 1547954"/>
                <a:gd name="connsiteX3069" fmla="*/ 1363202 w 4287928"/>
                <a:gd name="connsiteY3069" fmla="*/ 1179791 h 1547954"/>
                <a:gd name="connsiteX3070" fmla="*/ 1371553 w 4287928"/>
                <a:gd name="connsiteY3070" fmla="*/ 1193510 h 1547954"/>
                <a:gd name="connsiteX3071" fmla="*/ 1373938 w 4287928"/>
                <a:gd name="connsiteY3071" fmla="*/ 1197685 h 1547954"/>
                <a:gd name="connsiteX3072" fmla="*/ 1378114 w 4287928"/>
                <a:gd name="connsiteY3072" fmla="*/ 1205588 h 1547954"/>
                <a:gd name="connsiteX3073" fmla="*/ 1381841 w 4287928"/>
                <a:gd name="connsiteY3073" fmla="*/ 1213044 h 1547954"/>
                <a:gd name="connsiteX3074" fmla="*/ 1385271 w 4287928"/>
                <a:gd name="connsiteY3074" fmla="*/ 1219605 h 1547954"/>
                <a:gd name="connsiteX3075" fmla="*/ 1387359 w 4287928"/>
                <a:gd name="connsiteY3075" fmla="*/ 1220201 h 1547954"/>
                <a:gd name="connsiteX3076" fmla="*/ 1387508 w 4287928"/>
                <a:gd name="connsiteY3076" fmla="*/ 1218412 h 1547954"/>
                <a:gd name="connsiteX3077" fmla="*/ 1387806 w 4287928"/>
                <a:gd name="connsiteY3077" fmla="*/ 1217219 h 1547954"/>
                <a:gd name="connsiteX3078" fmla="*/ 1388999 w 4287928"/>
                <a:gd name="connsiteY3078" fmla="*/ 1216623 h 1547954"/>
                <a:gd name="connsiteX3079" fmla="*/ 1391385 w 4287928"/>
                <a:gd name="connsiteY3079" fmla="*/ 1214684 h 1547954"/>
                <a:gd name="connsiteX3080" fmla="*/ 1392726 w 4287928"/>
                <a:gd name="connsiteY3080" fmla="*/ 1214088 h 1547954"/>
                <a:gd name="connsiteX3081" fmla="*/ 1394665 w 4287928"/>
                <a:gd name="connsiteY3081" fmla="*/ 1214386 h 1547954"/>
                <a:gd name="connsiteX3082" fmla="*/ 1396753 w 4287928"/>
                <a:gd name="connsiteY3082" fmla="*/ 1213342 h 1547954"/>
                <a:gd name="connsiteX3083" fmla="*/ 1397498 w 4287928"/>
                <a:gd name="connsiteY3083" fmla="*/ 1211553 h 1547954"/>
                <a:gd name="connsiteX3084" fmla="*/ 1397051 w 4287928"/>
                <a:gd name="connsiteY3084" fmla="*/ 1208123 h 1547954"/>
                <a:gd name="connsiteX3085" fmla="*/ 1396753 w 4287928"/>
                <a:gd name="connsiteY3085" fmla="*/ 1206483 h 1547954"/>
                <a:gd name="connsiteX3086" fmla="*/ 1397349 w 4287928"/>
                <a:gd name="connsiteY3086" fmla="*/ 1204843 h 1547954"/>
                <a:gd name="connsiteX3087" fmla="*/ 1398542 w 4287928"/>
                <a:gd name="connsiteY3087" fmla="*/ 1204097 h 1547954"/>
                <a:gd name="connsiteX3088" fmla="*/ 1400033 w 4287928"/>
                <a:gd name="connsiteY3088" fmla="*/ 1203500 h 1547954"/>
                <a:gd name="connsiteX3089" fmla="*/ 1401525 w 4287928"/>
                <a:gd name="connsiteY3089" fmla="*/ 1203351 h 1547954"/>
                <a:gd name="connsiteX3090" fmla="*/ 1402717 w 4287928"/>
                <a:gd name="connsiteY3090" fmla="*/ 1201413 h 1547954"/>
                <a:gd name="connsiteX3091" fmla="*/ 1404954 w 4287928"/>
                <a:gd name="connsiteY3091" fmla="*/ 1200816 h 1547954"/>
                <a:gd name="connsiteX3092" fmla="*/ 1407042 w 4287928"/>
                <a:gd name="connsiteY3092" fmla="*/ 1201115 h 1547954"/>
                <a:gd name="connsiteX3093" fmla="*/ 1408682 w 4287928"/>
                <a:gd name="connsiteY3093" fmla="*/ 1201264 h 1547954"/>
                <a:gd name="connsiteX3094" fmla="*/ 1410173 w 4287928"/>
                <a:gd name="connsiteY3094" fmla="*/ 1202606 h 1547954"/>
                <a:gd name="connsiteX3095" fmla="*/ 1411068 w 4287928"/>
                <a:gd name="connsiteY3095" fmla="*/ 1204544 h 1547954"/>
                <a:gd name="connsiteX3096" fmla="*/ 1412559 w 4287928"/>
                <a:gd name="connsiteY3096" fmla="*/ 1204693 h 1547954"/>
                <a:gd name="connsiteX3097" fmla="*/ 1415243 w 4287928"/>
                <a:gd name="connsiteY3097" fmla="*/ 1204544 h 1547954"/>
                <a:gd name="connsiteX3098" fmla="*/ 1415690 w 4287928"/>
                <a:gd name="connsiteY3098" fmla="*/ 1206035 h 1547954"/>
                <a:gd name="connsiteX3099" fmla="*/ 1414945 w 4287928"/>
                <a:gd name="connsiteY3099" fmla="*/ 1208869 h 1547954"/>
                <a:gd name="connsiteX3100" fmla="*/ 1413901 w 4287928"/>
                <a:gd name="connsiteY3100" fmla="*/ 1210956 h 1547954"/>
                <a:gd name="connsiteX3101" fmla="*/ 1413752 w 4287928"/>
                <a:gd name="connsiteY3101" fmla="*/ 1212596 h 1547954"/>
                <a:gd name="connsiteX3102" fmla="*/ 1415243 w 4287928"/>
                <a:gd name="connsiteY3102" fmla="*/ 1213342 h 1547954"/>
                <a:gd name="connsiteX3103" fmla="*/ 1420313 w 4287928"/>
                <a:gd name="connsiteY3103" fmla="*/ 1212596 h 1547954"/>
                <a:gd name="connsiteX3104" fmla="*/ 1422102 w 4287928"/>
                <a:gd name="connsiteY3104" fmla="*/ 1213044 h 1547954"/>
                <a:gd name="connsiteX3105" fmla="*/ 1422699 w 4287928"/>
                <a:gd name="connsiteY3105" fmla="*/ 1214684 h 1547954"/>
                <a:gd name="connsiteX3106" fmla="*/ 1423444 w 4287928"/>
                <a:gd name="connsiteY3106" fmla="*/ 1216026 h 1547954"/>
                <a:gd name="connsiteX3107" fmla="*/ 1423742 w 4287928"/>
                <a:gd name="connsiteY3107" fmla="*/ 1217815 h 1547954"/>
                <a:gd name="connsiteX3108" fmla="*/ 1423295 w 4287928"/>
                <a:gd name="connsiteY3108" fmla="*/ 1219754 h 1547954"/>
                <a:gd name="connsiteX3109" fmla="*/ 1424190 w 4287928"/>
                <a:gd name="connsiteY3109" fmla="*/ 1220798 h 1547954"/>
                <a:gd name="connsiteX3110" fmla="*/ 1428663 w 4287928"/>
                <a:gd name="connsiteY3110" fmla="*/ 1220947 h 1547954"/>
                <a:gd name="connsiteX3111" fmla="*/ 1431646 w 4287928"/>
                <a:gd name="connsiteY3111" fmla="*/ 1219903 h 1547954"/>
                <a:gd name="connsiteX3112" fmla="*/ 1436417 w 4287928"/>
                <a:gd name="connsiteY3112" fmla="*/ 1219903 h 1547954"/>
                <a:gd name="connsiteX3113" fmla="*/ 1440741 w 4287928"/>
                <a:gd name="connsiteY3113" fmla="*/ 1221842 h 1547954"/>
                <a:gd name="connsiteX3114" fmla="*/ 1443873 w 4287928"/>
                <a:gd name="connsiteY3114" fmla="*/ 1221543 h 1547954"/>
                <a:gd name="connsiteX3115" fmla="*/ 1446855 w 4287928"/>
                <a:gd name="connsiteY3115" fmla="*/ 1220798 h 1547954"/>
                <a:gd name="connsiteX3116" fmla="*/ 1451179 w 4287928"/>
                <a:gd name="connsiteY3116" fmla="*/ 1221245 h 1547954"/>
                <a:gd name="connsiteX3117" fmla="*/ 1454311 w 4287928"/>
                <a:gd name="connsiteY3117" fmla="*/ 1219754 h 1547954"/>
                <a:gd name="connsiteX3118" fmla="*/ 1456399 w 4287928"/>
                <a:gd name="connsiteY3118" fmla="*/ 1217666 h 1547954"/>
                <a:gd name="connsiteX3119" fmla="*/ 1457144 w 4287928"/>
                <a:gd name="connsiteY3119" fmla="*/ 1216175 h 1547954"/>
                <a:gd name="connsiteX3120" fmla="*/ 1458188 w 4287928"/>
                <a:gd name="connsiteY3120" fmla="*/ 1215281 h 1547954"/>
                <a:gd name="connsiteX3121" fmla="*/ 1462363 w 4287928"/>
                <a:gd name="connsiteY3121" fmla="*/ 1215281 h 1547954"/>
                <a:gd name="connsiteX3122" fmla="*/ 1465047 w 4287928"/>
                <a:gd name="connsiteY3122" fmla="*/ 1215131 h 1547954"/>
                <a:gd name="connsiteX3123" fmla="*/ 1466986 w 4287928"/>
                <a:gd name="connsiteY3123" fmla="*/ 1212895 h 1547954"/>
                <a:gd name="connsiteX3124" fmla="*/ 1468775 w 4287928"/>
                <a:gd name="connsiteY3124" fmla="*/ 1211851 h 1547954"/>
                <a:gd name="connsiteX3125" fmla="*/ 1471757 w 4287928"/>
                <a:gd name="connsiteY3125" fmla="*/ 1211553 h 1547954"/>
                <a:gd name="connsiteX3126" fmla="*/ 1473994 w 4287928"/>
                <a:gd name="connsiteY3126" fmla="*/ 1211553 h 1547954"/>
                <a:gd name="connsiteX3127" fmla="*/ 1479810 w 4287928"/>
                <a:gd name="connsiteY3127" fmla="*/ 1213789 h 1547954"/>
                <a:gd name="connsiteX3128" fmla="*/ 1483388 w 4287928"/>
                <a:gd name="connsiteY3128" fmla="*/ 1215579 h 1547954"/>
                <a:gd name="connsiteX3129" fmla="*/ 1487116 w 4287928"/>
                <a:gd name="connsiteY3129" fmla="*/ 1217965 h 1547954"/>
                <a:gd name="connsiteX3130" fmla="*/ 1489353 w 4287928"/>
                <a:gd name="connsiteY3130" fmla="*/ 1219605 h 1547954"/>
                <a:gd name="connsiteX3131" fmla="*/ 1490993 w 4287928"/>
                <a:gd name="connsiteY3131" fmla="*/ 1223184 h 1547954"/>
                <a:gd name="connsiteX3132" fmla="*/ 1493528 w 4287928"/>
                <a:gd name="connsiteY3132" fmla="*/ 1225719 h 1547954"/>
                <a:gd name="connsiteX3133" fmla="*/ 1495466 w 4287928"/>
                <a:gd name="connsiteY3133" fmla="*/ 1228701 h 1547954"/>
                <a:gd name="connsiteX3134" fmla="*/ 1496063 w 4287928"/>
                <a:gd name="connsiteY3134" fmla="*/ 1231683 h 1547954"/>
                <a:gd name="connsiteX3135" fmla="*/ 1497703 w 4287928"/>
                <a:gd name="connsiteY3135" fmla="*/ 1237051 h 1547954"/>
                <a:gd name="connsiteX3136" fmla="*/ 1499343 w 4287928"/>
                <a:gd name="connsiteY3136" fmla="*/ 1238841 h 1547954"/>
                <a:gd name="connsiteX3137" fmla="*/ 1501431 w 4287928"/>
                <a:gd name="connsiteY3137" fmla="*/ 1238841 h 1547954"/>
                <a:gd name="connsiteX3138" fmla="*/ 1503966 w 4287928"/>
                <a:gd name="connsiteY3138" fmla="*/ 1239586 h 1547954"/>
                <a:gd name="connsiteX3139" fmla="*/ 1506799 w 4287928"/>
                <a:gd name="connsiteY3139" fmla="*/ 1240183 h 1547954"/>
                <a:gd name="connsiteX3140" fmla="*/ 1512912 w 4287928"/>
                <a:gd name="connsiteY3140" fmla="*/ 1244209 h 1547954"/>
                <a:gd name="connsiteX3141" fmla="*/ 1515150 w 4287928"/>
                <a:gd name="connsiteY3141" fmla="*/ 1244358 h 1547954"/>
                <a:gd name="connsiteX3142" fmla="*/ 1516939 w 4287928"/>
                <a:gd name="connsiteY3142" fmla="*/ 1245253 h 1547954"/>
                <a:gd name="connsiteX3143" fmla="*/ 1517237 w 4287928"/>
                <a:gd name="connsiteY3143" fmla="*/ 1247042 h 1547954"/>
                <a:gd name="connsiteX3144" fmla="*/ 1516492 w 4287928"/>
                <a:gd name="connsiteY3144" fmla="*/ 1249279 h 1547954"/>
                <a:gd name="connsiteX3145" fmla="*/ 1517237 w 4287928"/>
                <a:gd name="connsiteY3145" fmla="*/ 1251217 h 1547954"/>
                <a:gd name="connsiteX3146" fmla="*/ 1519175 w 4287928"/>
                <a:gd name="connsiteY3146" fmla="*/ 1253901 h 1547954"/>
                <a:gd name="connsiteX3147" fmla="*/ 1520816 w 4287928"/>
                <a:gd name="connsiteY3147" fmla="*/ 1256436 h 1547954"/>
                <a:gd name="connsiteX3148" fmla="*/ 1522754 w 4287928"/>
                <a:gd name="connsiteY3148" fmla="*/ 1259418 h 1547954"/>
                <a:gd name="connsiteX3149" fmla="*/ 1523351 w 4287928"/>
                <a:gd name="connsiteY3149" fmla="*/ 1261208 h 1547954"/>
                <a:gd name="connsiteX3150" fmla="*/ 1524842 w 4287928"/>
                <a:gd name="connsiteY3150" fmla="*/ 1261804 h 1547954"/>
                <a:gd name="connsiteX3151" fmla="*/ 1526929 w 4287928"/>
                <a:gd name="connsiteY3151" fmla="*/ 1260909 h 1547954"/>
                <a:gd name="connsiteX3152" fmla="*/ 1530359 w 4287928"/>
                <a:gd name="connsiteY3152" fmla="*/ 1261506 h 1547954"/>
                <a:gd name="connsiteX3153" fmla="*/ 1540350 w 4287928"/>
                <a:gd name="connsiteY3153" fmla="*/ 1263295 h 1547954"/>
                <a:gd name="connsiteX3154" fmla="*/ 1541692 w 4287928"/>
                <a:gd name="connsiteY3154" fmla="*/ 1263593 h 1547954"/>
                <a:gd name="connsiteX3155" fmla="*/ 1542885 w 4287928"/>
                <a:gd name="connsiteY3155" fmla="*/ 1265383 h 1547954"/>
                <a:gd name="connsiteX3156" fmla="*/ 1544227 w 4287928"/>
                <a:gd name="connsiteY3156" fmla="*/ 1265234 h 1547954"/>
                <a:gd name="connsiteX3157" fmla="*/ 1546016 w 4287928"/>
                <a:gd name="connsiteY3157" fmla="*/ 1265085 h 1547954"/>
                <a:gd name="connsiteX3158" fmla="*/ 1548253 w 4287928"/>
                <a:gd name="connsiteY3158" fmla="*/ 1265383 h 1547954"/>
                <a:gd name="connsiteX3159" fmla="*/ 1549893 w 4287928"/>
                <a:gd name="connsiteY3159" fmla="*/ 1263743 h 1547954"/>
                <a:gd name="connsiteX3160" fmla="*/ 1551235 w 4287928"/>
                <a:gd name="connsiteY3160" fmla="*/ 1262252 h 1547954"/>
                <a:gd name="connsiteX3161" fmla="*/ 1554515 w 4287928"/>
                <a:gd name="connsiteY3161" fmla="*/ 1260462 h 1547954"/>
                <a:gd name="connsiteX3162" fmla="*/ 1557199 w 4287928"/>
                <a:gd name="connsiteY3162" fmla="*/ 1257927 h 1547954"/>
                <a:gd name="connsiteX3163" fmla="*/ 1559585 w 4287928"/>
                <a:gd name="connsiteY3163" fmla="*/ 1255690 h 1547954"/>
                <a:gd name="connsiteX3164" fmla="*/ 1561226 w 4287928"/>
                <a:gd name="connsiteY3164" fmla="*/ 1255392 h 1547954"/>
                <a:gd name="connsiteX3165" fmla="*/ 1562717 w 4287928"/>
                <a:gd name="connsiteY3165" fmla="*/ 1256436 h 1547954"/>
                <a:gd name="connsiteX3166" fmla="*/ 1562717 w 4287928"/>
                <a:gd name="connsiteY3166" fmla="*/ 1258375 h 1547954"/>
                <a:gd name="connsiteX3167" fmla="*/ 1561077 w 4287928"/>
                <a:gd name="connsiteY3167" fmla="*/ 1259717 h 1547954"/>
                <a:gd name="connsiteX3168" fmla="*/ 1559735 w 4287928"/>
                <a:gd name="connsiteY3168" fmla="*/ 1261357 h 1547954"/>
                <a:gd name="connsiteX3169" fmla="*/ 1560033 w 4287928"/>
                <a:gd name="connsiteY3169" fmla="*/ 1263146 h 1547954"/>
                <a:gd name="connsiteX3170" fmla="*/ 1562270 w 4287928"/>
                <a:gd name="connsiteY3170" fmla="*/ 1263295 h 1547954"/>
                <a:gd name="connsiteX3171" fmla="*/ 1564954 w 4287928"/>
                <a:gd name="connsiteY3171" fmla="*/ 1265830 h 1547954"/>
                <a:gd name="connsiteX3172" fmla="*/ 1568532 w 4287928"/>
                <a:gd name="connsiteY3172" fmla="*/ 1271646 h 1547954"/>
                <a:gd name="connsiteX3173" fmla="*/ 1569874 w 4287928"/>
                <a:gd name="connsiteY3173" fmla="*/ 1272839 h 1547954"/>
                <a:gd name="connsiteX3174" fmla="*/ 1571664 w 4287928"/>
                <a:gd name="connsiteY3174" fmla="*/ 1274032 h 1547954"/>
                <a:gd name="connsiteX3175" fmla="*/ 1573751 w 4287928"/>
                <a:gd name="connsiteY3175" fmla="*/ 1274628 h 1547954"/>
                <a:gd name="connsiteX3176" fmla="*/ 1575988 w 4287928"/>
                <a:gd name="connsiteY3176" fmla="*/ 1275374 h 1547954"/>
                <a:gd name="connsiteX3177" fmla="*/ 1577628 w 4287928"/>
                <a:gd name="connsiteY3177" fmla="*/ 1277909 h 1547954"/>
                <a:gd name="connsiteX3178" fmla="*/ 1578374 w 4287928"/>
                <a:gd name="connsiteY3178" fmla="*/ 1279996 h 1547954"/>
                <a:gd name="connsiteX3179" fmla="*/ 1580760 w 4287928"/>
                <a:gd name="connsiteY3179" fmla="*/ 1280443 h 1547954"/>
                <a:gd name="connsiteX3180" fmla="*/ 1582400 w 4287928"/>
                <a:gd name="connsiteY3180" fmla="*/ 1279847 h 1547954"/>
                <a:gd name="connsiteX3181" fmla="*/ 1583444 w 4287928"/>
                <a:gd name="connsiteY3181" fmla="*/ 1278803 h 1547954"/>
                <a:gd name="connsiteX3182" fmla="*/ 1584935 w 4287928"/>
                <a:gd name="connsiteY3182" fmla="*/ 1278356 h 1547954"/>
                <a:gd name="connsiteX3183" fmla="*/ 1587470 w 4287928"/>
                <a:gd name="connsiteY3183" fmla="*/ 1277909 h 1547954"/>
                <a:gd name="connsiteX3184" fmla="*/ 1589855 w 4287928"/>
                <a:gd name="connsiteY3184" fmla="*/ 1277163 h 1547954"/>
                <a:gd name="connsiteX3185" fmla="*/ 1591197 w 4287928"/>
                <a:gd name="connsiteY3185" fmla="*/ 1277312 h 1547954"/>
                <a:gd name="connsiteX3186" fmla="*/ 1591347 w 4287928"/>
                <a:gd name="connsiteY3186" fmla="*/ 1277312 h 1547954"/>
                <a:gd name="connsiteX3187" fmla="*/ 1594478 w 4287928"/>
                <a:gd name="connsiteY3187" fmla="*/ 1277312 h 1547954"/>
                <a:gd name="connsiteX3188" fmla="*/ 1595820 w 4287928"/>
                <a:gd name="connsiteY3188" fmla="*/ 1276417 h 1547954"/>
                <a:gd name="connsiteX3189" fmla="*/ 1596864 w 4287928"/>
                <a:gd name="connsiteY3189" fmla="*/ 1275224 h 1547954"/>
                <a:gd name="connsiteX3190" fmla="*/ 1599250 w 4287928"/>
                <a:gd name="connsiteY3190" fmla="*/ 1274032 h 1547954"/>
                <a:gd name="connsiteX3191" fmla="*/ 1599697 w 4287928"/>
                <a:gd name="connsiteY3191" fmla="*/ 1272540 h 1547954"/>
                <a:gd name="connsiteX3192" fmla="*/ 1599697 w 4287928"/>
                <a:gd name="connsiteY3192" fmla="*/ 1269558 h 1547954"/>
                <a:gd name="connsiteX3193" fmla="*/ 1601188 w 4287928"/>
                <a:gd name="connsiteY3193" fmla="*/ 1267023 h 1547954"/>
                <a:gd name="connsiteX3194" fmla="*/ 1605065 w 4287928"/>
                <a:gd name="connsiteY3194" fmla="*/ 1266278 h 1547954"/>
                <a:gd name="connsiteX3195" fmla="*/ 1606557 w 4287928"/>
                <a:gd name="connsiteY3195" fmla="*/ 1265979 h 1547954"/>
                <a:gd name="connsiteX3196" fmla="*/ 1608047 w 4287928"/>
                <a:gd name="connsiteY3196" fmla="*/ 1266278 h 1547954"/>
                <a:gd name="connsiteX3197" fmla="*/ 1610433 w 4287928"/>
                <a:gd name="connsiteY3197" fmla="*/ 1265979 h 1547954"/>
                <a:gd name="connsiteX3198" fmla="*/ 1612819 w 4287928"/>
                <a:gd name="connsiteY3198" fmla="*/ 1265830 h 1547954"/>
                <a:gd name="connsiteX3199" fmla="*/ 1614161 w 4287928"/>
                <a:gd name="connsiteY3199" fmla="*/ 1266576 h 1547954"/>
                <a:gd name="connsiteX3200" fmla="*/ 1615802 w 4287928"/>
                <a:gd name="connsiteY3200" fmla="*/ 1267172 h 1547954"/>
                <a:gd name="connsiteX3201" fmla="*/ 1618038 w 4287928"/>
                <a:gd name="connsiteY3201" fmla="*/ 1267172 h 1547954"/>
                <a:gd name="connsiteX3202" fmla="*/ 1618784 w 4287928"/>
                <a:gd name="connsiteY3202" fmla="*/ 1265979 h 1547954"/>
                <a:gd name="connsiteX3203" fmla="*/ 1618933 w 4287928"/>
                <a:gd name="connsiteY3203" fmla="*/ 1264339 h 1547954"/>
                <a:gd name="connsiteX3204" fmla="*/ 1619828 w 4287928"/>
                <a:gd name="connsiteY3204" fmla="*/ 1263892 h 1547954"/>
                <a:gd name="connsiteX3205" fmla="*/ 1621020 w 4287928"/>
                <a:gd name="connsiteY3205" fmla="*/ 1265085 h 1547954"/>
                <a:gd name="connsiteX3206" fmla="*/ 1621766 w 4287928"/>
                <a:gd name="connsiteY3206" fmla="*/ 1265979 h 1547954"/>
                <a:gd name="connsiteX3207" fmla="*/ 1622661 w 4287928"/>
                <a:gd name="connsiteY3207" fmla="*/ 1266278 h 1547954"/>
                <a:gd name="connsiteX3208" fmla="*/ 1625345 w 4287928"/>
                <a:gd name="connsiteY3208" fmla="*/ 1265234 h 1547954"/>
                <a:gd name="connsiteX3209" fmla="*/ 1627134 w 4287928"/>
                <a:gd name="connsiteY3209" fmla="*/ 1264190 h 1547954"/>
                <a:gd name="connsiteX3210" fmla="*/ 1627880 w 4287928"/>
                <a:gd name="connsiteY3210" fmla="*/ 1261953 h 1547954"/>
                <a:gd name="connsiteX3211" fmla="*/ 1628924 w 4287928"/>
                <a:gd name="connsiteY3211" fmla="*/ 1260760 h 1547954"/>
                <a:gd name="connsiteX3212" fmla="*/ 1630415 w 4287928"/>
                <a:gd name="connsiteY3212" fmla="*/ 1261357 h 1547954"/>
                <a:gd name="connsiteX3213" fmla="*/ 1632950 w 4287928"/>
                <a:gd name="connsiteY3213" fmla="*/ 1261357 h 1547954"/>
                <a:gd name="connsiteX3214" fmla="*/ 1635037 w 4287928"/>
                <a:gd name="connsiteY3214" fmla="*/ 1259567 h 1547954"/>
                <a:gd name="connsiteX3215" fmla="*/ 1637721 w 4287928"/>
                <a:gd name="connsiteY3215" fmla="*/ 1258225 h 1547954"/>
                <a:gd name="connsiteX3216" fmla="*/ 1639660 w 4287928"/>
                <a:gd name="connsiteY3216" fmla="*/ 1257629 h 1547954"/>
                <a:gd name="connsiteX3217" fmla="*/ 1640107 w 4287928"/>
                <a:gd name="connsiteY3217" fmla="*/ 1256436 h 1547954"/>
                <a:gd name="connsiteX3218" fmla="*/ 1639212 w 4287928"/>
                <a:gd name="connsiteY3218" fmla="*/ 1253752 h 1547954"/>
                <a:gd name="connsiteX3219" fmla="*/ 1639361 w 4287928"/>
                <a:gd name="connsiteY3219" fmla="*/ 1250919 h 1547954"/>
                <a:gd name="connsiteX3220" fmla="*/ 1642045 w 4287928"/>
                <a:gd name="connsiteY3220" fmla="*/ 1249279 h 1547954"/>
                <a:gd name="connsiteX3221" fmla="*/ 1645624 w 4287928"/>
                <a:gd name="connsiteY3221" fmla="*/ 1249130 h 1547954"/>
                <a:gd name="connsiteX3222" fmla="*/ 1648159 w 4287928"/>
                <a:gd name="connsiteY3222" fmla="*/ 1248086 h 1547954"/>
                <a:gd name="connsiteX3223" fmla="*/ 1648905 w 4287928"/>
                <a:gd name="connsiteY3223" fmla="*/ 1244954 h 1547954"/>
                <a:gd name="connsiteX3224" fmla="*/ 1650247 w 4287928"/>
                <a:gd name="connsiteY3224" fmla="*/ 1244060 h 1547954"/>
                <a:gd name="connsiteX3225" fmla="*/ 1651589 w 4287928"/>
                <a:gd name="connsiteY3225" fmla="*/ 1243761 h 1547954"/>
                <a:gd name="connsiteX3226" fmla="*/ 1654720 w 4287928"/>
                <a:gd name="connsiteY3226" fmla="*/ 1243314 h 1547954"/>
                <a:gd name="connsiteX3227" fmla="*/ 1656957 w 4287928"/>
                <a:gd name="connsiteY3227" fmla="*/ 1242121 h 1547954"/>
                <a:gd name="connsiteX3228" fmla="*/ 1658448 w 4287928"/>
                <a:gd name="connsiteY3228" fmla="*/ 1241525 h 1547954"/>
                <a:gd name="connsiteX3229" fmla="*/ 1662325 w 4287928"/>
                <a:gd name="connsiteY3229" fmla="*/ 1239884 h 1547954"/>
                <a:gd name="connsiteX3230" fmla="*/ 1666053 w 4287928"/>
                <a:gd name="connsiteY3230" fmla="*/ 1239437 h 1547954"/>
                <a:gd name="connsiteX3231" fmla="*/ 1667544 w 4287928"/>
                <a:gd name="connsiteY3231" fmla="*/ 1238095 h 1547954"/>
                <a:gd name="connsiteX3232" fmla="*/ 1668737 w 4287928"/>
                <a:gd name="connsiteY3232" fmla="*/ 1236455 h 1547954"/>
                <a:gd name="connsiteX3233" fmla="*/ 1670825 w 4287928"/>
                <a:gd name="connsiteY3233" fmla="*/ 1235858 h 1547954"/>
                <a:gd name="connsiteX3234" fmla="*/ 1672912 w 4287928"/>
                <a:gd name="connsiteY3234" fmla="*/ 1234367 h 1547954"/>
                <a:gd name="connsiteX3235" fmla="*/ 1675745 w 4287928"/>
                <a:gd name="connsiteY3235" fmla="*/ 1232578 h 1547954"/>
                <a:gd name="connsiteX3236" fmla="*/ 1676789 w 4287928"/>
                <a:gd name="connsiteY3236" fmla="*/ 1232280 h 1547954"/>
                <a:gd name="connsiteX3237" fmla="*/ 1681263 w 4287928"/>
                <a:gd name="connsiteY3237" fmla="*/ 1231236 h 1547954"/>
                <a:gd name="connsiteX3238" fmla="*/ 1683052 w 4287928"/>
                <a:gd name="connsiteY3238" fmla="*/ 1230788 h 1547954"/>
                <a:gd name="connsiteX3239" fmla="*/ 1684096 w 4287928"/>
                <a:gd name="connsiteY3239" fmla="*/ 1230639 h 1547954"/>
                <a:gd name="connsiteX3240" fmla="*/ 1686034 w 4287928"/>
                <a:gd name="connsiteY3240" fmla="*/ 1230639 h 1547954"/>
                <a:gd name="connsiteX3241" fmla="*/ 1686929 w 4287928"/>
                <a:gd name="connsiteY3241" fmla="*/ 1228701 h 1547954"/>
                <a:gd name="connsiteX3242" fmla="*/ 1688868 w 4287928"/>
                <a:gd name="connsiteY3242" fmla="*/ 1227210 h 1547954"/>
                <a:gd name="connsiteX3243" fmla="*/ 1690806 w 4287928"/>
                <a:gd name="connsiteY3243" fmla="*/ 1226762 h 1547954"/>
                <a:gd name="connsiteX3244" fmla="*/ 1691850 w 4287928"/>
                <a:gd name="connsiteY3244" fmla="*/ 1225420 h 1547954"/>
                <a:gd name="connsiteX3245" fmla="*/ 1693639 w 4287928"/>
                <a:gd name="connsiteY3245" fmla="*/ 1223482 h 1547954"/>
                <a:gd name="connsiteX3246" fmla="*/ 1696323 w 4287928"/>
                <a:gd name="connsiteY3246" fmla="*/ 1222587 h 1547954"/>
                <a:gd name="connsiteX3247" fmla="*/ 1700349 w 4287928"/>
                <a:gd name="connsiteY3247" fmla="*/ 1222438 h 1547954"/>
                <a:gd name="connsiteX3248" fmla="*/ 1704226 w 4287928"/>
                <a:gd name="connsiteY3248" fmla="*/ 1222587 h 1547954"/>
                <a:gd name="connsiteX3249" fmla="*/ 1706463 w 4287928"/>
                <a:gd name="connsiteY3249" fmla="*/ 1222289 h 1547954"/>
                <a:gd name="connsiteX3250" fmla="*/ 1708401 w 4287928"/>
                <a:gd name="connsiteY3250" fmla="*/ 1219605 h 1547954"/>
                <a:gd name="connsiteX3251" fmla="*/ 1708699 w 4287928"/>
                <a:gd name="connsiteY3251" fmla="*/ 1218263 h 1547954"/>
                <a:gd name="connsiteX3252" fmla="*/ 1709147 w 4287928"/>
                <a:gd name="connsiteY3252" fmla="*/ 1216921 h 1547954"/>
                <a:gd name="connsiteX3253" fmla="*/ 1710787 w 4287928"/>
                <a:gd name="connsiteY3253" fmla="*/ 1216324 h 1547954"/>
                <a:gd name="connsiteX3254" fmla="*/ 1712577 w 4287928"/>
                <a:gd name="connsiteY3254" fmla="*/ 1218561 h 1547954"/>
                <a:gd name="connsiteX3255" fmla="*/ 1714217 w 4287928"/>
                <a:gd name="connsiteY3255" fmla="*/ 1219903 h 1547954"/>
                <a:gd name="connsiteX3256" fmla="*/ 1716603 w 4287928"/>
                <a:gd name="connsiteY3256" fmla="*/ 1221394 h 1547954"/>
                <a:gd name="connsiteX3257" fmla="*/ 1717944 w 4287928"/>
                <a:gd name="connsiteY3257" fmla="*/ 1222736 h 1547954"/>
                <a:gd name="connsiteX3258" fmla="*/ 1719287 w 4287928"/>
                <a:gd name="connsiteY3258" fmla="*/ 1222885 h 1547954"/>
                <a:gd name="connsiteX3259" fmla="*/ 1720927 w 4287928"/>
                <a:gd name="connsiteY3259" fmla="*/ 1221842 h 1547954"/>
                <a:gd name="connsiteX3260" fmla="*/ 1721971 w 4287928"/>
                <a:gd name="connsiteY3260" fmla="*/ 1219456 h 1547954"/>
                <a:gd name="connsiteX3261" fmla="*/ 1723909 w 4287928"/>
                <a:gd name="connsiteY3261" fmla="*/ 1219008 h 1547954"/>
                <a:gd name="connsiteX3262" fmla="*/ 1726146 w 4287928"/>
                <a:gd name="connsiteY3262" fmla="*/ 1219456 h 1547954"/>
                <a:gd name="connsiteX3263" fmla="*/ 1726743 w 4287928"/>
                <a:gd name="connsiteY3263" fmla="*/ 1220649 h 1547954"/>
                <a:gd name="connsiteX3264" fmla="*/ 1727041 w 4287928"/>
                <a:gd name="connsiteY3264" fmla="*/ 1221842 h 1547954"/>
                <a:gd name="connsiteX3265" fmla="*/ 1727935 w 4287928"/>
                <a:gd name="connsiteY3265" fmla="*/ 1223929 h 1547954"/>
                <a:gd name="connsiteX3266" fmla="*/ 1730470 w 4287928"/>
                <a:gd name="connsiteY3266" fmla="*/ 1225719 h 1547954"/>
                <a:gd name="connsiteX3267" fmla="*/ 1733602 w 4287928"/>
                <a:gd name="connsiteY3267" fmla="*/ 1225719 h 1547954"/>
                <a:gd name="connsiteX3268" fmla="*/ 1734794 w 4287928"/>
                <a:gd name="connsiteY3268" fmla="*/ 1225271 h 1547954"/>
                <a:gd name="connsiteX3269" fmla="*/ 1737926 w 4287928"/>
                <a:gd name="connsiteY3269" fmla="*/ 1225569 h 1547954"/>
                <a:gd name="connsiteX3270" fmla="*/ 1740908 w 4287928"/>
                <a:gd name="connsiteY3270" fmla="*/ 1226017 h 1547954"/>
                <a:gd name="connsiteX3271" fmla="*/ 1744189 w 4287928"/>
                <a:gd name="connsiteY3271" fmla="*/ 1226464 h 1547954"/>
                <a:gd name="connsiteX3272" fmla="*/ 1745233 w 4287928"/>
                <a:gd name="connsiteY3272" fmla="*/ 1226464 h 1547954"/>
                <a:gd name="connsiteX3273" fmla="*/ 1748662 w 4287928"/>
                <a:gd name="connsiteY3273" fmla="*/ 1226762 h 1547954"/>
                <a:gd name="connsiteX3274" fmla="*/ 1753732 w 4287928"/>
                <a:gd name="connsiteY3274" fmla="*/ 1227061 h 1547954"/>
                <a:gd name="connsiteX3275" fmla="*/ 1756118 w 4287928"/>
                <a:gd name="connsiteY3275" fmla="*/ 1226911 h 1547954"/>
                <a:gd name="connsiteX3276" fmla="*/ 1760741 w 4287928"/>
                <a:gd name="connsiteY3276" fmla="*/ 1227508 h 1547954"/>
                <a:gd name="connsiteX3277" fmla="*/ 1761635 w 4287928"/>
                <a:gd name="connsiteY3277" fmla="*/ 1229148 h 1547954"/>
                <a:gd name="connsiteX3278" fmla="*/ 1762530 w 4287928"/>
                <a:gd name="connsiteY3278" fmla="*/ 1232876 h 1547954"/>
                <a:gd name="connsiteX3279" fmla="*/ 1763127 w 4287928"/>
                <a:gd name="connsiteY3279" fmla="*/ 1236604 h 1547954"/>
                <a:gd name="connsiteX3280" fmla="*/ 1763425 w 4287928"/>
                <a:gd name="connsiteY3280" fmla="*/ 1239586 h 1547954"/>
                <a:gd name="connsiteX3281" fmla="*/ 1764617 w 4287928"/>
                <a:gd name="connsiteY3281" fmla="*/ 1241077 h 1547954"/>
                <a:gd name="connsiteX3282" fmla="*/ 1766109 w 4287928"/>
                <a:gd name="connsiteY3282" fmla="*/ 1241525 h 1547954"/>
                <a:gd name="connsiteX3283" fmla="*/ 1767152 w 4287928"/>
                <a:gd name="connsiteY3283" fmla="*/ 1242718 h 1547954"/>
                <a:gd name="connsiteX3284" fmla="*/ 1768942 w 4287928"/>
                <a:gd name="connsiteY3284" fmla="*/ 1244358 h 1547954"/>
                <a:gd name="connsiteX3285" fmla="*/ 1770284 w 4287928"/>
                <a:gd name="connsiteY3285" fmla="*/ 1246594 h 1547954"/>
                <a:gd name="connsiteX3286" fmla="*/ 1771775 w 4287928"/>
                <a:gd name="connsiteY3286" fmla="*/ 1246445 h 1547954"/>
                <a:gd name="connsiteX3287" fmla="*/ 1772968 w 4287928"/>
                <a:gd name="connsiteY3287" fmla="*/ 1245849 h 1547954"/>
                <a:gd name="connsiteX3288" fmla="*/ 1775354 w 4287928"/>
                <a:gd name="connsiteY3288" fmla="*/ 1245700 h 1547954"/>
                <a:gd name="connsiteX3289" fmla="*/ 1778485 w 4287928"/>
                <a:gd name="connsiteY3289" fmla="*/ 1245849 h 1547954"/>
                <a:gd name="connsiteX3290" fmla="*/ 1780722 w 4287928"/>
                <a:gd name="connsiteY3290" fmla="*/ 1247191 h 1547954"/>
                <a:gd name="connsiteX3291" fmla="*/ 1781617 w 4287928"/>
                <a:gd name="connsiteY3291" fmla="*/ 1248831 h 1547954"/>
                <a:gd name="connsiteX3292" fmla="*/ 1783257 w 4287928"/>
                <a:gd name="connsiteY3292" fmla="*/ 1249726 h 1547954"/>
                <a:gd name="connsiteX3293" fmla="*/ 1784748 w 4287928"/>
                <a:gd name="connsiteY3293" fmla="*/ 1249428 h 1547954"/>
                <a:gd name="connsiteX3294" fmla="*/ 1789072 w 4287928"/>
                <a:gd name="connsiteY3294" fmla="*/ 1249428 h 1547954"/>
                <a:gd name="connsiteX3295" fmla="*/ 1790563 w 4287928"/>
                <a:gd name="connsiteY3295" fmla="*/ 1249577 h 1547954"/>
                <a:gd name="connsiteX3296" fmla="*/ 1792054 w 4287928"/>
                <a:gd name="connsiteY3296" fmla="*/ 1250471 h 1547954"/>
                <a:gd name="connsiteX3297" fmla="*/ 1794142 w 4287928"/>
                <a:gd name="connsiteY3297" fmla="*/ 1250621 h 1547954"/>
                <a:gd name="connsiteX3298" fmla="*/ 1795335 w 4287928"/>
                <a:gd name="connsiteY3298" fmla="*/ 1249428 h 1547954"/>
                <a:gd name="connsiteX3299" fmla="*/ 1799063 w 4287928"/>
                <a:gd name="connsiteY3299" fmla="*/ 1248682 h 1547954"/>
                <a:gd name="connsiteX3300" fmla="*/ 1801150 w 4287928"/>
                <a:gd name="connsiteY3300" fmla="*/ 1247042 h 1547954"/>
                <a:gd name="connsiteX3301" fmla="*/ 1802791 w 4287928"/>
                <a:gd name="connsiteY3301" fmla="*/ 1247042 h 1547954"/>
                <a:gd name="connsiteX3302" fmla="*/ 1804133 w 4287928"/>
                <a:gd name="connsiteY3302" fmla="*/ 1247787 h 1547954"/>
                <a:gd name="connsiteX3303" fmla="*/ 1805028 w 4287928"/>
                <a:gd name="connsiteY3303" fmla="*/ 1248831 h 1547954"/>
                <a:gd name="connsiteX3304" fmla="*/ 1806370 w 4287928"/>
                <a:gd name="connsiteY3304" fmla="*/ 1248384 h 1547954"/>
                <a:gd name="connsiteX3305" fmla="*/ 1807264 w 4287928"/>
                <a:gd name="connsiteY3305" fmla="*/ 1247489 h 1547954"/>
                <a:gd name="connsiteX3306" fmla="*/ 1808457 w 4287928"/>
                <a:gd name="connsiteY3306" fmla="*/ 1247489 h 1547954"/>
                <a:gd name="connsiteX3307" fmla="*/ 1809650 w 4287928"/>
                <a:gd name="connsiteY3307" fmla="*/ 1248086 h 1547954"/>
                <a:gd name="connsiteX3308" fmla="*/ 1812781 w 4287928"/>
                <a:gd name="connsiteY3308" fmla="*/ 1249130 h 1547954"/>
                <a:gd name="connsiteX3309" fmla="*/ 1815018 w 4287928"/>
                <a:gd name="connsiteY3309" fmla="*/ 1251068 h 1547954"/>
                <a:gd name="connsiteX3310" fmla="*/ 1816807 w 4287928"/>
                <a:gd name="connsiteY3310" fmla="*/ 1251217 h 1547954"/>
                <a:gd name="connsiteX3311" fmla="*/ 1819044 w 4287928"/>
                <a:gd name="connsiteY3311" fmla="*/ 1250621 h 1547954"/>
                <a:gd name="connsiteX3312" fmla="*/ 1820088 w 4287928"/>
                <a:gd name="connsiteY3312" fmla="*/ 1250322 h 1547954"/>
                <a:gd name="connsiteX3313" fmla="*/ 1820982 w 4287928"/>
                <a:gd name="connsiteY3313" fmla="*/ 1251366 h 1547954"/>
                <a:gd name="connsiteX3314" fmla="*/ 1822474 w 4287928"/>
                <a:gd name="connsiteY3314" fmla="*/ 1251814 h 1547954"/>
                <a:gd name="connsiteX3315" fmla="*/ 1823518 w 4287928"/>
                <a:gd name="connsiteY3315" fmla="*/ 1251068 h 1547954"/>
                <a:gd name="connsiteX3316" fmla="*/ 1825456 w 4287928"/>
                <a:gd name="connsiteY3316" fmla="*/ 1250621 h 1547954"/>
                <a:gd name="connsiteX3317" fmla="*/ 1832613 w 4287928"/>
                <a:gd name="connsiteY3317" fmla="*/ 1251664 h 1547954"/>
                <a:gd name="connsiteX3318" fmla="*/ 1834254 w 4287928"/>
                <a:gd name="connsiteY3318" fmla="*/ 1253603 h 1547954"/>
                <a:gd name="connsiteX3319" fmla="*/ 1835596 w 4287928"/>
                <a:gd name="connsiteY3319" fmla="*/ 1254498 h 1547954"/>
                <a:gd name="connsiteX3320" fmla="*/ 1836640 w 4287928"/>
                <a:gd name="connsiteY3320" fmla="*/ 1255989 h 1547954"/>
                <a:gd name="connsiteX3321" fmla="*/ 1838578 w 4287928"/>
                <a:gd name="connsiteY3321" fmla="*/ 1257033 h 1547954"/>
                <a:gd name="connsiteX3322" fmla="*/ 1842455 w 4287928"/>
                <a:gd name="connsiteY3322" fmla="*/ 1256734 h 1547954"/>
                <a:gd name="connsiteX3323" fmla="*/ 1844095 w 4287928"/>
                <a:gd name="connsiteY3323" fmla="*/ 1255541 h 1547954"/>
                <a:gd name="connsiteX3324" fmla="*/ 1847227 w 4287928"/>
                <a:gd name="connsiteY3324" fmla="*/ 1253156 h 1547954"/>
                <a:gd name="connsiteX3325" fmla="*/ 1848569 w 4287928"/>
                <a:gd name="connsiteY3325" fmla="*/ 1250621 h 1547954"/>
                <a:gd name="connsiteX3326" fmla="*/ 1850209 w 4287928"/>
                <a:gd name="connsiteY3326" fmla="*/ 1249875 h 1547954"/>
                <a:gd name="connsiteX3327" fmla="*/ 1851998 w 4287928"/>
                <a:gd name="connsiteY3327" fmla="*/ 1249428 h 1547954"/>
                <a:gd name="connsiteX3328" fmla="*/ 1853638 w 4287928"/>
                <a:gd name="connsiteY3328" fmla="*/ 1249428 h 1547954"/>
                <a:gd name="connsiteX3329" fmla="*/ 1855428 w 4287928"/>
                <a:gd name="connsiteY3329" fmla="*/ 1249428 h 1547954"/>
                <a:gd name="connsiteX3330" fmla="*/ 1857665 w 4287928"/>
                <a:gd name="connsiteY3330" fmla="*/ 1247638 h 1547954"/>
                <a:gd name="connsiteX3331" fmla="*/ 1859454 w 4287928"/>
                <a:gd name="connsiteY3331" fmla="*/ 1246893 h 1547954"/>
                <a:gd name="connsiteX3332" fmla="*/ 1862138 w 4287928"/>
                <a:gd name="connsiteY3332" fmla="*/ 1244656 h 1547954"/>
                <a:gd name="connsiteX3333" fmla="*/ 1862585 w 4287928"/>
                <a:gd name="connsiteY3333" fmla="*/ 1243612 h 1547954"/>
                <a:gd name="connsiteX3334" fmla="*/ 1863779 w 4287928"/>
                <a:gd name="connsiteY3334" fmla="*/ 1240928 h 1547954"/>
                <a:gd name="connsiteX3335" fmla="*/ 1864673 w 4287928"/>
                <a:gd name="connsiteY3335" fmla="*/ 1239288 h 1547954"/>
                <a:gd name="connsiteX3336" fmla="*/ 1865866 w 4287928"/>
                <a:gd name="connsiteY3336" fmla="*/ 1236604 h 1547954"/>
                <a:gd name="connsiteX3337" fmla="*/ 1866611 w 4287928"/>
                <a:gd name="connsiteY3337" fmla="*/ 1232280 h 1547954"/>
                <a:gd name="connsiteX3338" fmla="*/ 1867059 w 4287928"/>
                <a:gd name="connsiteY3338" fmla="*/ 1230043 h 1547954"/>
                <a:gd name="connsiteX3339" fmla="*/ 1866761 w 4287928"/>
                <a:gd name="connsiteY3339" fmla="*/ 1228253 h 1547954"/>
                <a:gd name="connsiteX3340" fmla="*/ 1865121 w 4287928"/>
                <a:gd name="connsiteY3340" fmla="*/ 1227508 h 1547954"/>
                <a:gd name="connsiteX3341" fmla="*/ 1863182 w 4287928"/>
                <a:gd name="connsiteY3341" fmla="*/ 1227061 h 1547954"/>
                <a:gd name="connsiteX3342" fmla="*/ 1861393 w 4287928"/>
                <a:gd name="connsiteY3342" fmla="*/ 1225719 h 1547954"/>
                <a:gd name="connsiteX3343" fmla="*/ 1860200 w 4287928"/>
                <a:gd name="connsiteY3343" fmla="*/ 1224227 h 1547954"/>
                <a:gd name="connsiteX3344" fmla="*/ 1859305 w 4287928"/>
                <a:gd name="connsiteY3344" fmla="*/ 1222140 h 1547954"/>
                <a:gd name="connsiteX3345" fmla="*/ 1858410 w 4287928"/>
                <a:gd name="connsiteY3345" fmla="*/ 1219754 h 1547954"/>
                <a:gd name="connsiteX3346" fmla="*/ 1858410 w 4287928"/>
                <a:gd name="connsiteY3346" fmla="*/ 1217965 h 1547954"/>
                <a:gd name="connsiteX3347" fmla="*/ 1858112 w 4287928"/>
                <a:gd name="connsiteY3347" fmla="*/ 1216623 h 1547954"/>
                <a:gd name="connsiteX3348" fmla="*/ 1857218 w 4287928"/>
                <a:gd name="connsiteY3348" fmla="*/ 1215579 h 1547954"/>
                <a:gd name="connsiteX3349" fmla="*/ 1855577 w 4287928"/>
                <a:gd name="connsiteY3349" fmla="*/ 1213491 h 1547954"/>
                <a:gd name="connsiteX3350" fmla="*/ 1854682 w 4287928"/>
                <a:gd name="connsiteY3350" fmla="*/ 1212000 h 1547954"/>
                <a:gd name="connsiteX3351" fmla="*/ 1854980 w 4287928"/>
                <a:gd name="connsiteY3351" fmla="*/ 1209614 h 1547954"/>
                <a:gd name="connsiteX3352" fmla="*/ 1857068 w 4287928"/>
                <a:gd name="connsiteY3352" fmla="*/ 1205439 h 1547954"/>
                <a:gd name="connsiteX3353" fmla="*/ 1857218 w 4287928"/>
                <a:gd name="connsiteY3353" fmla="*/ 1203500 h 1547954"/>
                <a:gd name="connsiteX3354" fmla="*/ 1857366 w 4287928"/>
                <a:gd name="connsiteY3354" fmla="*/ 1202308 h 1547954"/>
                <a:gd name="connsiteX3355" fmla="*/ 1857366 w 4287928"/>
                <a:gd name="connsiteY3355" fmla="*/ 1201264 h 1547954"/>
                <a:gd name="connsiteX3356" fmla="*/ 1857963 w 4287928"/>
                <a:gd name="connsiteY3356" fmla="*/ 1198729 h 1547954"/>
                <a:gd name="connsiteX3357" fmla="*/ 1859007 w 4287928"/>
                <a:gd name="connsiteY3357" fmla="*/ 1197685 h 1547954"/>
                <a:gd name="connsiteX3358" fmla="*/ 1860349 w 4287928"/>
                <a:gd name="connsiteY3358" fmla="*/ 1195001 h 1547954"/>
                <a:gd name="connsiteX3359" fmla="*/ 1861989 w 4287928"/>
                <a:gd name="connsiteY3359" fmla="*/ 1193808 h 1547954"/>
                <a:gd name="connsiteX3360" fmla="*/ 1864226 w 4287928"/>
                <a:gd name="connsiteY3360" fmla="*/ 1193808 h 1547954"/>
                <a:gd name="connsiteX3361" fmla="*/ 1865121 w 4287928"/>
                <a:gd name="connsiteY3361" fmla="*/ 1193063 h 1547954"/>
                <a:gd name="connsiteX3362" fmla="*/ 1865568 w 4287928"/>
                <a:gd name="connsiteY3362" fmla="*/ 1190378 h 1547954"/>
                <a:gd name="connsiteX3363" fmla="*/ 1866611 w 4287928"/>
                <a:gd name="connsiteY3363" fmla="*/ 1188291 h 1547954"/>
                <a:gd name="connsiteX3364" fmla="*/ 1867357 w 4287928"/>
                <a:gd name="connsiteY3364" fmla="*/ 1186949 h 1547954"/>
                <a:gd name="connsiteX3365" fmla="*/ 1868699 w 4287928"/>
                <a:gd name="connsiteY3365" fmla="*/ 1185309 h 1547954"/>
                <a:gd name="connsiteX3366" fmla="*/ 1876155 w 4287928"/>
                <a:gd name="connsiteY3366" fmla="*/ 1182177 h 1547954"/>
                <a:gd name="connsiteX3367" fmla="*/ 1879286 w 4287928"/>
                <a:gd name="connsiteY3367" fmla="*/ 1178449 h 1547954"/>
                <a:gd name="connsiteX3368" fmla="*/ 1880479 w 4287928"/>
                <a:gd name="connsiteY3368" fmla="*/ 1176511 h 1547954"/>
                <a:gd name="connsiteX3369" fmla="*/ 1881672 w 4287928"/>
                <a:gd name="connsiteY3369" fmla="*/ 1172336 h 1547954"/>
                <a:gd name="connsiteX3370" fmla="*/ 1882865 w 4287928"/>
                <a:gd name="connsiteY3370" fmla="*/ 1170695 h 1547954"/>
                <a:gd name="connsiteX3371" fmla="*/ 1884505 w 4287928"/>
                <a:gd name="connsiteY3371" fmla="*/ 1171143 h 1547954"/>
                <a:gd name="connsiteX3372" fmla="*/ 1886593 w 4287928"/>
                <a:gd name="connsiteY3372" fmla="*/ 1173678 h 1547954"/>
                <a:gd name="connsiteX3373" fmla="*/ 1888084 w 4287928"/>
                <a:gd name="connsiteY3373" fmla="*/ 1173678 h 1547954"/>
                <a:gd name="connsiteX3374" fmla="*/ 1890321 w 4287928"/>
                <a:gd name="connsiteY3374" fmla="*/ 1175020 h 1547954"/>
                <a:gd name="connsiteX3375" fmla="*/ 1896434 w 4287928"/>
                <a:gd name="connsiteY3375" fmla="*/ 1177704 h 1547954"/>
                <a:gd name="connsiteX3376" fmla="*/ 1899715 w 4287928"/>
                <a:gd name="connsiteY3376" fmla="*/ 1178598 h 1547954"/>
                <a:gd name="connsiteX3377" fmla="*/ 1901803 w 4287928"/>
                <a:gd name="connsiteY3377" fmla="*/ 1178897 h 1547954"/>
                <a:gd name="connsiteX3378" fmla="*/ 1904636 w 4287928"/>
                <a:gd name="connsiteY3378" fmla="*/ 1179642 h 1547954"/>
                <a:gd name="connsiteX3379" fmla="*/ 1906425 w 4287928"/>
                <a:gd name="connsiteY3379" fmla="*/ 1181283 h 1547954"/>
                <a:gd name="connsiteX3380" fmla="*/ 1909855 w 4287928"/>
                <a:gd name="connsiteY3380" fmla="*/ 1183967 h 1547954"/>
                <a:gd name="connsiteX3381" fmla="*/ 1912837 w 4287928"/>
                <a:gd name="connsiteY3381" fmla="*/ 1184563 h 1547954"/>
                <a:gd name="connsiteX3382" fmla="*/ 1918056 w 4287928"/>
                <a:gd name="connsiteY3382" fmla="*/ 1184861 h 1547954"/>
                <a:gd name="connsiteX3383" fmla="*/ 1924319 w 4287928"/>
                <a:gd name="connsiteY3383" fmla="*/ 1185010 h 1547954"/>
                <a:gd name="connsiteX3384" fmla="*/ 1926108 w 4287928"/>
                <a:gd name="connsiteY3384" fmla="*/ 1185458 h 1547954"/>
                <a:gd name="connsiteX3385" fmla="*/ 1930731 w 4287928"/>
                <a:gd name="connsiteY3385" fmla="*/ 1187396 h 1547954"/>
                <a:gd name="connsiteX3386" fmla="*/ 1935801 w 4287928"/>
                <a:gd name="connsiteY3386" fmla="*/ 1189484 h 1547954"/>
                <a:gd name="connsiteX3387" fmla="*/ 1940572 w 4287928"/>
                <a:gd name="connsiteY3387" fmla="*/ 1191273 h 1547954"/>
                <a:gd name="connsiteX3388" fmla="*/ 1944151 w 4287928"/>
                <a:gd name="connsiteY3388" fmla="*/ 1192764 h 1547954"/>
                <a:gd name="connsiteX3389" fmla="*/ 1946388 w 4287928"/>
                <a:gd name="connsiteY3389" fmla="*/ 1194106 h 1547954"/>
                <a:gd name="connsiteX3390" fmla="*/ 1948326 w 4287928"/>
                <a:gd name="connsiteY3390" fmla="*/ 1195001 h 1547954"/>
                <a:gd name="connsiteX3391" fmla="*/ 1950563 w 4287928"/>
                <a:gd name="connsiteY3391" fmla="*/ 1194255 h 1547954"/>
                <a:gd name="connsiteX3392" fmla="*/ 1953396 w 4287928"/>
                <a:gd name="connsiteY3392" fmla="*/ 1194405 h 1547954"/>
                <a:gd name="connsiteX3393" fmla="*/ 1959957 w 4287928"/>
                <a:gd name="connsiteY3393" fmla="*/ 1196194 h 1547954"/>
                <a:gd name="connsiteX3394" fmla="*/ 1964132 w 4287928"/>
                <a:gd name="connsiteY3394" fmla="*/ 1197536 h 1547954"/>
                <a:gd name="connsiteX3395" fmla="*/ 1967562 w 4287928"/>
                <a:gd name="connsiteY3395" fmla="*/ 1198580 h 1547954"/>
                <a:gd name="connsiteX3396" fmla="*/ 1968755 w 4287928"/>
                <a:gd name="connsiteY3396" fmla="*/ 1200071 h 1547954"/>
                <a:gd name="connsiteX3397" fmla="*/ 1968904 w 4287928"/>
                <a:gd name="connsiteY3397" fmla="*/ 1202009 h 1547954"/>
                <a:gd name="connsiteX3398" fmla="*/ 1968307 w 4287928"/>
                <a:gd name="connsiteY3398" fmla="*/ 1203650 h 1547954"/>
                <a:gd name="connsiteX3399" fmla="*/ 1968606 w 4287928"/>
                <a:gd name="connsiteY3399" fmla="*/ 1207527 h 1547954"/>
                <a:gd name="connsiteX3400" fmla="*/ 1969799 w 4287928"/>
                <a:gd name="connsiteY3400" fmla="*/ 1209614 h 1547954"/>
                <a:gd name="connsiteX3401" fmla="*/ 1970097 w 4287928"/>
                <a:gd name="connsiteY3401" fmla="*/ 1212298 h 1547954"/>
                <a:gd name="connsiteX3402" fmla="*/ 1970544 w 4287928"/>
                <a:gd name="connsiteY3402" fmla="*/ 1214982 h 1547954"/>
                <a:gd name="connsiteX3403" fmla="*/ 1970246 w 4287928"/>
                <a:gd name="connsiteY3403" fmla="*/ 1217666 h 1547954"/>
                <a:gd name="connsiteX3404" fmla="*/ 1970842 w 4287928"/>
                <a:gd name="connsiteY3404" fmla="*/ 1219008 h 1547954"/>
                <a:gd name="connsiteX3405" fmla="*/ 1971886 w 4287928"/>
                <a:gd name="connsiteY3405" fmla="*/ 1219754 h 1547954"/>
                <a:gd name="connsiteX3406" fmla="*/ 1972930 w 4287928"/>
                <a:gd name="connsiteY3406" fmla="*/ 1221692 h 1547954"/>
                <a:gd name="connsiteX3407" fmla="*/ 1972632 w 4287928"/>
                <a:gd name="connsiteY3407" fmla="*/ 1223482 h 1547954"/>
                <a:gd name="connsiteX3408" fmla="*/ 1972184 w 4287928"/>
                <a:gd name="connsiteY3408" fmla="*/ 1224675 h 1547954"/>
                <a:gd name="connsiteX3409" fmla="*/ 1972184 w 4287928"/>
                <a:gd name="connsiteY3409" fmla="*/ 1226464 h 1547954"/>
                <a:gd name="connsiteX3410" fmla="*/ 1973526 w 4287928"/>
                <a:gd name="connsiteY3410" fmla="*/ 1227955 h 1547954"/>
                <a:gd name="connsiteX3411" fmla="*/ 1975316 w 4287928"/>
                <a:gd name="connsiteY3411" fmla="*/ 1228253 h 1547954"/>
                <a:gd name="connsiteX3412" fmla="*/ 1976956 w 4287928"/>
                <a:gd name="connsiteY3412" fmla="*/ 1228552 h 1547954"/>
                <a:gd name="connsiteX3413" fmla="*/ 1979044 w 4287928"/>
                <a:gd name="connsiteY3413" fmla="*/ 1230938 h 1547954"/>
                <a:gd name="connsiteX3414" fmla="*/ 1982622 w 4287928"/>
                <a:gd name="connsiteY3414" fmla="*/ 1233622 h 1547954"/>
                <a:gd name="connsiteX3415" fmla="*/ 1984710 w 4287928"/>
                <a:gd name="connsiteY3415" fmla="*/ 1234367 h 1547954"/>
                <a:gd name="connsiteX3416" fmla="*/ 1987245 w 4287928"/>
                <a:gd name="connsiteY3416" fmla="*/ 1235560 h 1547954"/>
                <a:gd name="connsiteX3417" fmla="*/ 1992016 w 4287928"/>
                <a:gd name="connsiteY3417" fmla="*/ 1236753 h 1547954"/>
                <a:gd name="connsiteX3418" fmla="*/ 1995148 w 4287928"/>
                <a:gd name="connsiteY3418" fmla="*/ 1237051 h 1547954"/>
                <a:gd name="connsiteX3419" fmla="*/ 1997086 w 4287928"/>
                <a:gd name="connsiteY3419" fmla="*/ 1237946 h 1547954"/>
                <a:gd name="connsiteX3420" fmla="*/ 1999025 w 4287928"/>
                <a:gd name="connsiteY3420" fmla="*/ 1240332 h 1547954"/>
                <a:gd name="connsiteX3421" fmla="*/ 2002007 w 4287928"/>
                <a:gd name="connsiteY3421" fmla="*/ 1240779 h 1547954"/>
                <a:gd name="connsiteX3422" fmla="*/ 2003946 w 4287928"/>
                <a:gd name="connsiteY3422" fmla="*/ 1241525 h 1547954"/>
                <a:gd name="connsiteX3423" fmla="*/ 2007524 w 4287928"/>
                <a:gd name="connsiteY3423" fmla="*/ 1242568 h 1547954"/>
                <a:gd name="connsiteX3424" fmla="*/ 2009910 w 4287928"/>
                <a:gd name="connsiteY3424" fmla="*/ 1241972 h 1547954"/>
                <a:gd name="connsiteX3425" fmla="*/ 2011998 w 4287928"/>
                <a:gd name="connsiteY3425" fmla="*/ 1241226 h 1547954"/>
                <a:gd name="connsiteX3426" fmla="*/ 2013489 w 4287928"/>
                <a:gd name="connsiteY3426" fmla="*/ 1241376 h 1547954"/>
                <a:gd name="connsiteX3427" fmla="*/ 2016173 w 4287928"/>
                <a:gd name="connsiteY3427" fmla="*/ 1241823 h 1547954"/>
                <a:gd name="connsiteX3428" fmla="*/ 2019305 w 4287928"/>
                <a:gd name="connsiteY3428" fmla="*/ 1241972 h 1547954"/>
                <a:gd name="connsiteX3429" fmla="*/ 2021989 w 4287928"/>
                <a:gd name="connsiteY3429" fmla="*/ 1241376 h 1547954"/>
                <a:gd name="connsiteX3430" fmla="*/ 2024076 w 4287928"/>
                <a:gd name="connsiteY3430" fmla="*/ 1239735 h 1547954"/>
                <a:gd name="connsiteX3431" fmla="*/ 2026611 w 4287928"/>
                <a:gd name="connsiteY3431" fmla="*/ 1237648 h 1547954"/>
                <a:gd name="connsiteX3432" fmla="*/ 2029594 w 4287928"/>
                <a:gd name="connsiteY3432" fmla="*/ 1236455 h 1547954"/>
                <a:gd name="connsiteX3433" fmla="*/ 2033023 w 4287928"/>
                <a:gd name="connsiteY3433" fmla="*/ 1236157 h 1547954"/>
                <a:gd name="connsiteX3434" fmla="*/ 2035260 w 4287928"/>
                <a:gd name="connsiteY3434" fmla="*/ 1235262 h 1547954"/>
                <a:gd name="connsiteX3435" fmla="*/ 2043014 w 4287928"/>
                <a:gd name="connsiteY3435" fmla="*/ 1233771 h 1547954"/>
                <a:gd name="connsiteX3436" fmla="*/ 2046145 w 4287928"/>
                <a:gd name="connsiteY3436" fmla="*/ 1233472 h 1547954"/>
                <a:gd name="connsiteX3437" fmla="*/ 2048531 w 4287928"/>
                <a:gd name="connsiteY3437" fmla="*/ 1231981 h 1547954"/>
                <a:gd name="connsiteX3438" fmla="*/ 2050619 w 4287928"/>
                <a:gd name="connsiteY3438" fmla="*/ 1230938 h 1547954"/>
                <a:gd name="connsiteX3439" fmla="*/ 2053750 w 4287928"/>
                <a:gd name="connsiteY3439" fmla="*/ 1230490 h 1547954"/>
                <a:gd name="connsiteX3440" fmla="*/ 2057776 w 4287928"/>
                <a:gd name="connsiteY3440" fmla="*/ 1231683 h 1547954"/>
                <a:gd name="connsiteX3441" fmla="*/ 2061802 w 4287928"/>
                <a:gd name="connsiteY3441" fmla="*/ 1232578 h 1547954"/>
                <a:gd name="connsiteX3442" fmla="*/ 2066574 w 4287928"/>
                <a:gd name="connsiteY3442" fmla="*/ 1232876 h 1547954"/>
                <a:gd name="connsiteX3443" fmla="*/ 2069854 w 4287928"/>
                <a:gd name="connsiteY3443" fmla="*/ 1234218 h 1547954"/>
                <a:gd name="connsiteX3444" fmla="*/ 2072091 w 4287928"/>
                <a:gd name="connsiteY3444" fmla="*/ 1235560 h 1547954"/>
                <a:gd name="connsiteX3445" fmla="*/ 2075670 w 4287928"/>
                <a:gd name="connsiteY3445" fmla="*/ 1236604 h 1547954"/>
                <a:gd name="connsiteX3446" fmla="*/ 2079546 w 4287928"/>
                <a:gd name="connsiteY3446" fmla="*/ 1236007 h 1547954"/>
                <a:gd name="connsiteX3447" fmla="*/ 2085064 w 4287928"/>
                <a:gd name="connsiteY3447" fmla="*/ 1235709 h 1547954"/>
                <a:gd name="connsiteX3448" fmla="*/ 2088643 w 4287928"/>
                <a:gd name="connsiteY3448" fmla="*/ 1236306 h 1547954"/>
                <a:gd name="connsiteX3449" fmla="*/ 2092370 w 4287928"/>
                <a:gd name="connsiteY3449" fmla="*/ 1238542 h 1547954"/>
                <a:gd name="connsiteX3450" fmla="*/ 2094607 w 4287928"/>
                <a:gd name="connsiteY3450" fmla="*/ 1240481 h 1547954"/>
                <a:gd name="connsiteX3451" fmla="*/ 2097291 w 4287928"/>
                <a:gd name="connsiteY3451" fmla="*/ 1244358 h 1547954"/>
                <a:gd name="connsiteX3452" fmla="*/ 2099975 w 4287928"/>
                <a:gd name="connsiteY3452" fmla="*/ 1246296 h 1547954"/>
                <a:gd name="connsiteX3453" fmla="*/ 2102361 w 4287928"/>
                <a:gd name="connsiteY3453" fmla="*/ 1247787 h 1547954"/>
                <a:gd name="connsiteX3454" fmla="*/ 2105344 w 4287928"/>
                <a:gd name="connsiteY3454" fmla="*/ 1247937 h 1547954"/>
                <a:gd name="connsiteX3455" fmla="*/ 2112800 w 4287928"/>
                <a:gd name="connsiteY3455" fmla="*/ 1248086 h 1547954"/>
                <a:gd name="connsiteX3456" fmla="*/ 2116974 w 4287928"/>
                <a:gd name="connsiteY3456" fmla="*/ 1248831 h 1547954"/>
                <a:gd name="connsiteX3457" fmla="*/ 2120404 w 4287928"/>
                <a:gd name="connsiteY3457" fmla="*/ 1249279 h 1547954"/>
                <a:gd name="connsiteX3458" fmla="*/ 2121150 w 4287928"/>
                <a:gd name="connsiteY3458" fmla="*/ 1250173 h 1547954"/>
                <a:gd name="connsiteX3459" fmla="*/ 2120851 w 4287928"/>
                <a:gd name="connsiteY3459" fmla="*/ 1252857 h 1547954"/>
                <a:gd name="connsiteX3460" fmla="*/ 2121001 w 4287928"/>
                <a:gd name="connsiteY3460" fmla="*/ 1256734 h 1547954"/>
                <a:gd name="connsiteX3461" fmla="*/ 2120851 w 4287928"/>
                <a:gd name="connsiteY3461" fmla="*/ 1258524 h 1547954"/>
                <a:gd name="connsiteX3462" fmla="*/ 2121597 w 4287928"/>
                <a:gd name="connsiteY3462" fmla="*/ 1259866 h 1547954"/>
                <a:gd name="connsiteX3463" fmla="*/ 2122790 w 4287928"/>
                <a:gd name="connsiteY3463" fmla="*/ 1260164 h 1547954"/>
                <a:gd name="connsiteX3464" fmla="*/ 2123386 w 4287928"/>
                <a:gd name="connsiteY3464" fmla="*/ 1261953 h 1547954"/>
                <a:gd name="connsiteX3465" fmla="*/ 2125175 w 4287928"/>
                <a:gd name="connsiteY3465" fmla="*/ 1263146 h 1547954"/>
                <a:gd name="connsiteX3466" fmla="*/ 2128158 w 4287928"/>
                <a:gd name="connsiteY3466" fmla="*/ 1264488 h 1547954"/>
                <a:gd name="connsiteX3467" fmla="*/ 2133228 w 4287928"/>
                <a:gd name="connsiteY3467" fmla="*/ 1268962 h 1547954"/>
                <a:gd name="connsiteX3468" fmla="*/ 2136359 w 4287928"/>
                <a:gd name="connsiteY3468" fmla="*/ 1270900 h 1547954"/>
                <a:gd name="connsiteX3469" fmla="*/ 2138745 w 4287928"/>
                <a:gd name="connsiteY3469" fmla="*/ 1271646 h 1547954"/>
                <a:gd name="connsiteX3470" fmla="*/ 2141876 w 4287928"/>
                <a:gd name="connsiteY3470" fmla="*/ 1271198 h 1547954"/>
                <a:gd name="connsiteX3471" fmla="*/ 2146797 w 4287928"/>
                <a:gd name="connsiteY3471" fmla="*/ 1271198 h 1547954"/>
                <a:gd name="connsiteX3472" fmla="*/ 2155147 w 4287928"/>
                <a:gd name="connsiteY3472" fmla="*/ 1271198 h 1547954"/>
                <a:gd name="connsiteX3473" fmla="*/ 2160814 w 4287928"/>
                <a:gd name="connsiteY3473" fmla="*/ 1272540 h 1547954"/>
                <a:gd name="connsiteX3474" fmla="*/ 2162752 w 4287928"/>
                <a:gd name="connsiteY3474" fmla="*/ 1273584 h 1547954"/>
                <a:gd name="connsiteX3475" fmla="*/ 2168568 w 4287928"/>
                <a:gd name="connsiteY3475" fmla="*/ 1274628 h 1547954"/>
                <a:gd name="connsiteX3476" fmla="*/ 2174980 w 4287928"/>
                <a:gd name="connsiteY3476" fmla="*/ 1275821 h 1547954"/>
                <a:gd name="connsiteX3477" fmla="*/ 2180497 w 4287928"/>
                <a:gd name="connsiteY3477" fmla="*/ 1277014 h 1547954"/>
                <a:gd name="connsiteX3478" fmla="*/ 2183629 w 4287928"/>
                <a:gd name="connsiteY3478" fmla="*/ 1275374 h 1547954"/>
                <a:gd name="connsiteX3479" fmla="*/ 2186462 w 4287928"/>
                <a:gd name="connsiteY3479" fmla="*/ 1275224 h 1547954"/>
                <a:gd name="connsiteX3480" fmla="*/ 2189146 w 4287928"/>
                <a:gd name="connsiteY3480" fmla="*/ 1276417 h 1547954"/>
                <a:gd name="connsiteX3481" fmla="*/ 2191830 w 4287928"/>
                <a:gd name="connsiteY3481" fmla="*/ 1278207 h 1547954"/>
                <a:gd name="connsiteX3482" fmla="*/ 2193918 w 4287928"/>
                <a:gd name="connsiteY3482" fmla="*/ 1278058 h 1547954"/>
                <a:gd name="connsiteX3483" fmla="*/ 2196899 w 4287928"/>
                <a:gd name="connsiteY3483" fmla="*/ 1277163 h 1547954"/>
                <a:gd name="connsiteX3484" fmla="*/ 2206891 w 4287928"/>
                <a:gd name="connsiteY3484" fmla="*/ 1272242 h 1547954"/>
                <a:gd name="connsiteX3485" fmla="*/ 2210320 w 4287928"/>
                <a:gd name="connsiteY3485" fmla="*/ 1270453 h 1547954"/>
                <a:gd name="connsiteX3486" fmla="*/ 2212855 w 4287928"/>
                <a:gd name="connsiteY3486" fmla="*/ 1270900 h 1547954"/>
                <a:gd name="connsiteX3487" fmla="*/ 2214942 w 4287928"/>
                <a:gd name="connsiteY3487" fmla="*/ 1270304 h 1547954"/>
                <a:gd name="connsiteX3488" fmla="*/ 2216582 w 4287928"/>
                <a:gd name="connsiteY3488" fmla="*/ 1269707 h 1547954"/>
                <a:gd name="connsiteX3489" fmla="*/ 2220907 w 4287928"/>
                <a:gd name="connsiteY3489" fmla="*/ 1268962 h 1547954"/>
                <a:gd name="connsiteX3490" fmla="*/ 2223442 w 4287928"/>
                <a:gd name="connsiteY3490" fmla="*/ 1268813 h 1547954"/>
                <a:gd name="connsiteX3491" fmla="*/ 2226126 w 4287928"/>
                <a:gd name="connsiteY3491" fmla="*/ 1268365 h 1547954"/>
                <a:gd name="connsiteX3492" fmla="*/ 2229854 w 4287928"/>
                <a:gd name="connsiteY3492" fmla="*/ 1268067 h 1547954"/>
                <a:gd name="connsiteX3493" fmla="*/ 2237756 w 4287928"/>
                <a:gd name="connsiteY3493" fmla="*/ 1264786 h 1547954"/>
                <a:gd name="connsiteX3494" fmla="*/ 2240888 w 4287928"/>
                <a:gd name="connsiteY3494" fmla="*/ 1264190 h 1547954"/>
                <a:gd name="connsiteX3495" fmla="*/ 2246108 w 4287928"/>
                <a:gd name="connsiteY3495" fmla="*/ 1265085 h 1547954"/>
                <a:gd name="connsiteX3496" fmla="*/ 2249089 w 4287928"/>
                <a:gd name="connsiteY3496" fmla="*/ 1264488 h 1547954"/>
                <a:gd name="connsiteX3497" fmla="*/ 2251922 w 4287928"/>
                <a:gd name="connsiteY3497" fmla="*/ 1262848 h 1547954"/>
                <a:gd name="connsiteX3498" fmla="*/ 2255650 w 4287928"/>
                <a:gd name="connsiteY3498" fmla="*/ 1261208 h 1547954"/>
                <a:gd name="connsiteX3499" fmla="*/ 2256545 w 4287928"/>
                <a:gd name="connsiteY3499" fmla="*/ 1258524 h 1547954"/>
                <a:gd name="connsiteX3500" fmla="*/ 2258483 w 4287928"/>
                <a:gd name="connsiteY3500" fmla="*/ 1254796 h 1547954"/>
                <a:gd name="connsiteX3501" fmla="*/ 2262510 w 4287928"/>
                <a:gd name="connsiteY3501" fmla="*/ 1251963 h 1547954"/>
                <a:gd name="connsiteX3502" fmla="*/ 2265790 w 4287928"/>
                <a:gd name="connsiteY3502" fmla="*/ 1249577 h 1547954"/>
                <a:gd name="connsiteX3503" fmla="*/ 2269220 w 4287928"/>
                <a:gd name="connsiteY3503" fmla="*/ 1247191 h 1547954"/>
                <a:gd name="connsiteX3504" fmla="*/ 2273395 w 4287928"/>
                <a:gd name="connsiteY3504" fmla="*/ 1245253 h 1547954"/>
                <a:gd name="connsiteX3505" fmla="*/ 2277272 w 4287928"/>
                <a:gd name="connsiteY3505" fmla="*/ 1243910 h 1547954"/>
                <a:gd name="connsiteX3506" fmla="*/ 2282342 w 4287928"/>
                <a:gd name="connsiteY3506" fmla="*/ 1240183 h 1547954"/>
                <a:gd name="connsiteX3507" fmla="*/ 2286219 w 4287928"/>
                <a:gd name="connsiteY3507" fmla="*/ 1238244 h 1547954"/>
                <a:gd name="connsiteX3508" fmla="*/ 2288306 w 4287928"/>
                <a:gd name="connsiteY3508" fmla="*/ 1237648 h 1547954"/>
                <a:gd name="connsiteX3509" fmla="*/ 2290693 w 4287928"/>
                <a:gd name="connsiteY3509" fmla="*/ 1238244 h 1547954"/>
                <a:gd name="connsiteX3510" fmla="*/ 2295017 w 4287928"/>
                <a:gd name="connsiteY3510" fmla="*/ 1238841 h 1547954"/>
                <a:gd name="connsiteX3511" fmla="*/ 2298148 w 4287928"/>
                <a:gd name="connsiteY3511" fmla="*/ 1238691 h 1547954"/>
                <a:gd name="connsiteX3512" fmla="*/ 2300087 w 4287928"/>
                <a:gd name="connsiteY3512" fmla="*/ 1239139 h 1547954"/>
                <a:gd name="connsiteX3513" fmla="*/ 2303666 w 4287928"/>
                <a:gd name="connsiteY3513" fmla="*/ 1240928 h 1547954"/>
                <a:gd name="connsiteX3514" fmla="*/ 2306796 w 4287928"/>
                <a:gd name="connsiteY3514" fmla="*/ 1242568 h 1547954"/>
                <a:gd name="connsiteX3515" fmla="*/ 2309332 w 4287928"/>
                <a:gd name="connsiteY3515" fmla="*/ 1245402 h 1547954"/>
                <a:gd name="connsiteX3516" fmla="*/ 2313954 w 4287928"/>
                <a:gd name="connsiteY3516" fmla="*/ 1249279 h 1547954"/>
                <a:gd name="connsiteX3517" fmla="*/ 2316340 w 4287928"/>
                <a:gd name="connsiteY3517" fmla="*/ 1250621 h 1547954"/>
                <a:gd name="connsiteX3518" fmla="*/ 2318129 w 4287928"/>
                <a:gd name="connsiteY3518" fmla="*/ 1251217 h 1547954"/>
                <a:gd name="connsiteX3519" fmla="*/ 2322305 w 4287928"/>
                <a:gd name="connsiteY3519" fmla="*/ 1251515 h 1547954"/>
                <a:gd name="connsiteX3520" fmla="*/ 2325734 w 4287928"/>
                <a:gd name="connsiteY3520" fmla="*/ 1251814 h 1547954"/>
                <a:gd name="connsiteX3521" fmla="*/ 2327673 w 4287928"/>
                <a:gd name="connsiteY3521" fmla="*/ 1250770 h 1547954"/>
                <a:gd name="connsiteX3522" fmla="*/ 2331102 w 4287928"/>
                <a:gd name="connsiteY3522" fmla="*/ 1249130 h 1547954"/>
                <a:gd name="connsiteX3523" fmla="*/ 2336619 w 4287928"/>
                <a:gd name="connsiteY3523" fmla="*/ 1247042 h 1547954"/>
                <a:gd name="connsiteX3524" fmla="*/ 2338856 w 4287928"/>
                <a:gd name="connsiteY3524" fmla="*/ 1247191 h 1547954"/>
                <a:gd name="connsiteX3525" fmla="*/ 2342286 w 4287928"/>
                <a:gd name="connsiteY3525" fmla="*/ 1248235 h 1547954"/>
                <a:gd name="connsiteX3526" fmla="*/ 2347654 w 4287928"/>
                <a:gd name="connsiteY3526" fmla="*/ 1250322 h 1547954"/>
                <a:gd name="connsiteX3527" fmla="*/ 2349741 w 4287928"/>
                <a:gd name="connsiteY3527" fmla="*/ 1251814 h 1547954"/>
                <a:gd name="connsiteX3528" fmla="*/ 2351084 w 4287928"/>
                <a:gd name="connsiteY3528" fmla="*/ 1253752 h 1547954"/>
                <a:gd name="connsiteX3529" fmla="*/ 2356452 w 4287928"/>
                <a:gd name="connsiteY3529" fmla="*/ 1256883 h 1547954"/>
                <a:gd name="connsiteX3530" fmla="*/ 2360030 w 4287928"/>
                <a:gd name="connsiteY3530" fmla="*/ 1258524 h 1547954"/>
                <a:gd name="connsiteX3531" fmla="*/ 2365846 w 4287928"/>
                <a:gd name="connsiteY3531" fmla="*/ 1260909 h 1547954"/>
                <a:gd name="connsiteX3532" fmla="*/ 2371959 w 4287928"/>
                <a:gd name="connsiteY3532" fmla="*/ 1261357 h 1547954"/>
                <a:gd name="connsiteX3533" fmla="*/ 2377775 w 4287928"/>
                <a:gd name="connsiteY3533" fmla="*/ 1264041 h 1547954"/>
                <a:gd name="connsiteX3534" fmla="*/ 2380757 w 4287928"/>
                <a:gd name="connsiteY3534" fmla="*/ 1264786 h 1547954"/>
                <a:gd name="connsiteX3535" fmla="*/ 2382397 w 4287928"/>
                <a:gd name="connsiteY3535" fmla="*/ 1264786 h 1547954"/>
                <a:gd name="connsiteX3536" fmla="*/ 2390598 w 4287928"/>
                <a:gd name="connsiteY3536" fmla="*/ 1258524 h 1547954"/>
                <a:gd name="connsiteX3537" fmla="*/ 2397607 w 4287928"/>
                <a:gd name="connsiteY3537" fmla="*/ 1253006 h 1547954"/>
                <a:gd name="connsiteX3538" fmla="*/ 2405659 w 4287928"/>
                <a:gd name="connsiteY3538" fmla="*/ 1248831 h 1547954"/>
                <a:gd name="connsiteX3539" fmla="*/ 2411475 w 4287928"/>
                <a:gd name="connsiteY3539" fmla="*/ 1248235 h 1547954"/>
                <a:gd name="connsiteX3540" fmla="*/ 2415948 w 4287928"/>
                <a:gd name="connsiteY3540" fmla="*/ 1247042 h 1547954"/>
                <a:gd name="connsiteX3541" fmla="*/ 2418931 w 4287928"/>
                <a:gd name="connsiteY3541" fmla="*/ 1245103 h 1547954"/>
                <a:gd name="connsiteX3542" fmla="*/ 2420571 w 4287928"/>
                <a:gd name="connsiteY3542" fmla="*/ 1241972 h 1547954"/>
                <a:gd name="connsiteX3543" fmla="*/ 2421168 w 4287928"/>
                <a:gd name="connsiteY3543" fmla="*/ 1237498 h 1547954"/>
                <a:gd name="connsiteX3544" fmla="*/ 2419974 w 4287928"/>
                <a:gd name="connsiteY3544" fmla="*/ 1234814 h 1547954"/>
                <a:gd name="connsiteX3545" fmla="*/ 2417141 w 4287928"/>
                <a:gd name="connsiteY3545" fmla="*/ 1233771 h 1547954"/>
                <a:gd name="connsiteX3546" fmla="*/ 2416396 w 4287928"/>
                <a:gd name="connsiteY3546" fmla="*/ 1232876 h 1547954"/>
                <a:gd name="connsiteX3547" fmla="*/ 2417737 w 4287928"/>
                <a:gd name="connsiteY3547" fmla="*/ 1231981 h 1547954"/>
                <a:gd name="connsiteX3548" fmla="*/ 2418781 w 4287928"/>
                <a:gd name="connsiteY3548" fmla="*/ 1230043 h 1547954"/>
                <a:gd name="connsiteX3549" fmla="*/ 2419378 w 4287928"/>
                <a:gd name="connsiteY3549" fmla="*/ 1227359 h 1547954"/>
                <a:gd name="connsiteX3550" fmla="*/ 2421168 w 4287928"/>
                <a:gd name="connsiteY3550" fmla="*/ 1224675 h 1547954"/>
                <a:gd name="connsiteX3551" fmla="*/ 2423852 w 4287928"/>
                <a:gd name="connsiteY3551" fmla="*/ 1222140 h 1547954"/>
                <a:gd name="connsiteX3552" fmla="*/ 2425193 w 4287928"/>
                <a:gd name="connsiteY3552" fmla="*/ 1219456 h 1547954"/>
                <a:gd name="connsiteX3553" fmla="*/ 2425492 w 4287928"/>
                <a:gd name="connsiteY3553" fmla="*/ 1216324 h 1547954"/>
                <a:gd name="connsiteX3554" fmla="*/ 2427132 w 4287928"/>
                <a:gd name="connsiteY3554" fmla="*/ 1213342 h 1547954"/>
                <a:gd name="connsiteX3555" fmla="*/ 2430114 w 4287928"/>
                <a:gd name="connsiteY3555" fmla="*/ 1210360 h 1547954"/>
                <a:gd name="connsiteX3556" fmla="*/ 2431754 w 4287928"/>
                <a:gd name="connsiteY3556" fmla="*/ 1207527 h 1547954"/>
                <a:gd name="connsiteX3557" fmla="*/ 2431903 w 4287928"/>
                <a:gd name="connsiteY3557" fmla="*/ 1204843 h 1547954"/>
                <a:gd name="connsiteX3558" fmla="*/ 2433395 w 4287928"/>
                <a:gd name="connsiteY3558" fmla="*/ 1201711 h 1547954"/>
                <a:gd name="connsiteX3559" fmla="*/ 2437570 w 4287928"/>
                <a:gd name="connsiteY3559" fmla="*/ 1196045 h 1547954"/>
                <a:gd name="connsiteX3560" fmla="*/ 2440104 w 4287928"/>
                <a:gd name="connsiteY3560" fmla="*/ 1189633 h 1547954"/>
                <a:gd name="connsiteX3561" fmla="*/ 2444579 w 4287928"/>
                <a:gd name="connsiteY3561" fmla="*/ 1185160 h 1547954"/>
                <a:gd name="connsiteX3562" fmla="*/ 2451736 w 4287928"/>
                <a:gd name="connsiteY3562" fmla="*/ 1180537 h 1547954"/>
                <a:gd name="connsiteX3563" fmla="*/ 2456358 w 4287928"/>
                <a:gd name="connsiteY3563" fmla="*/ 1175914 h 1547954"/>
                <a:gd name="connsiteX3564" fmla="*/ 2458148 w 4287928"/>
                <a:gd name="connsiteY3564" fmla="*/ 1171441 h 1547954"/>
                <a:gd name="connsiteX3565" fmla="*/ 2457998 w 4287928"/>
                <a:gd name="connsiteY3565" fmla="*/ 1167415 h 1547954"/>
                <a:gd name="connsiteX3566" fmla="*/ 2455911 w 4287928"/>
                <a:gd name="connsiteY3566" fmla="*/ 1163985 h 1547954"/>
                <a:gd name="connsiteX3567" fmla="*/ 2455464 w 4287928"/>
                <a:gd name="connsiteY3567" fmla="*/ 1160407 h 1547954"/>
                <a:gd name="connsiteX3568" fmla="*/ 2456805 w 4287928"/>
                <a:gd name="connsiteY3568" fmla="*/ 1156828 h 1547954"/>
                <a:gd name="connsiteX3569" fmla="*/ 2455613 w 4287928"/>
                <a:gd name="connsiteY3569" fmla="*/ 1153995 h 1547954"/>
                <a:gd name="connsiteX3570" fmla="*/ 2452034 w 4287928"/>
                <a:gd name="connsiteY3570" fmla="*/ 1152205 h 1547954"/>
                <a:gd name="connsiteX3571" fmla="*/ 2447859 w 4287928"/>
                <a:gd name="connsiteY3571" fmla="*/ 1151758 h 1547954"/>
                <a:gd name="connsiteX3572" fmla="*/ 2442938 w 4287928"/>
                <a:gd name="connsiteY3572" fmla="*/ 1152802 h 1547954"/>
                <a:gd name="connsiteX3573" fmla="*/ 2440104 w 4287928"/>
                <a:gd name="connsiteY3573" fmla="*/ 1151609 h 1547954"/>
                <a:gd name="connsiteX3574" fmla="*/ 2439508 w 4287928"/>
                <a:gd name="connsiteY3574" fmla="*/ 1148477 h 1547954"/>
                <a:gd name="connsiteX3575" fmla="*/ 2440851 w 4287928"/>
                <a:gd name="connsiteY3575" fmla="*/ 1145942 h 1547954"/>
                <a:gd name="connsiteX3576" fmla="*/ 2444131 w 4287928"/>
                <a:gd name="connsiteY3576" fmla="*/ 1144004 h 1547954"/>
                <a:gd name="connsiteX3577" fmla="*/ 2449499 w 4287928"/>
                <a:gd name="connsiteY3577" fmla="*/ 1139232 h 1547954"/>
                <a:gd name="connsiteX3578" fmla="*/ 2456954 w 4287928"/>
                <a:gd name="connsiteY3578" fmla="*/ 1131627 h 1547954"/>
                <a:gd name="connsiteX3579" fmla="*/ 2464261 w 4287928"/>
                <a:gd name="connsiteY3579" fmla="*/ 1127452 h 1547954"/>
                <a:gd name="connsiteX3580" fmla="*/ 2475296 w 4287928"/>
                <a:gd name="connsiteY3580" fmla="*/ 1126110 h 1547954"/>
                <a:gd name="connsiteX3581" fmla="*/ 2484243 w 4287928"/>
                <a:gd name="connsiteY3581" fmla="*/ 1123724 h 1547954"/>
                <a:gd name="connsiteX3582" fmla="*/ 2493338 w 4287928"/>
                <a:gd name="connsiteY3582" fmla="*/ 1121190 h 1547954"/>
                <a:gd name="connsiteX3583" fmla="*/ 2499899 w 4287928"/>
                <a:gd name="connsiteY3583" fmla="*/ 1119847 h 1547954"/>
                <a:gd name="connsiteX3584" fmla="*/ 2500943 w 4287928"/>
                <a:gd name="connsiteY3584" fmla="*/ 1120742 h 1547954"/>
                <a:gd name="connsiteX3585" fmla="*/ 2504522 w 4287928"/>
                <a:gd name="connsiteY3585" fmla="*/ 1120891 h 1547954"/>
                <a:gd name="connsiteX3586" fmla="*/ 2510636 w 4287928"/>
                <a:gd name="connsiteY3586" fmla="*/ 1120593 h 1547954"/>
                <a:gd name="connsiteX3587" fmla="*/ 2516153 w 4287928"/>
                <a:gd name="connsiteY3587" fmla="*/ 1119400 h 1547954"/>
                <a:gd name="connsiteX3588" fmla="*/ 2521372 w 4287928"/>
                <a:gd name="connsiteY3588" fmla="*/ 1117611 h 1547954"/>
                <a:gd name="connsiteX3589" fmla="*/ 2525548 w 4287928"/>
                <a:gd name="connsiteY3589" fmla="*/ 1117313 h 1547954"/>
                <a:gd name="connsiteX3590" fmla="*/ 2528529 w 4287928"/>
                <a:gd name="connsiteY3590" fmla="*/ 1118207 h 1547954"/>
                <a:gd name="connsiteX3591" fmla="*/ 2530170 w 4287928"/>
                <a:gd name="connsiteY3591" fmla="*/ 1118207 h 1547954"/>
                <a:gd name="connsiteX3592" fmla="*/ 2531362 w 4287928"/>
                <a:gd name="connsiteY3592" fmla="*/ 1118356 h 1547954"/>
                <a:gd name="connsiteX3593" fmla="*/ 2532109 w 4287928"/>
                <a:gd name="connsiteY3593" fmla="*/ 1118356 h 1547954"/>
                <a:gd name="connsiteX3594" fmla="*/ 2533301 w 4287928"/>
                <a:gd name="connsiteY3594" fmla="*/ 1117611 h 1547954"/>
                <a:gd name="connsiteX3595" fmla="*/ 2536880 w 4287928"/>
                <a:gd name="connsiteY3595" fmla="*/ 1118953 h 1547954"/>
                <a:gd name="connsiteX3596" fmla="*/ 2543440 w 4287928"/>
                <a:gd name="connsiteY3596" fmla="*/ 1122830 h 1547954"/>
                <a:gd name="connsiteX3597" fmla="*/ 2547765 w 4287928"/>
                <a:gd name="connsiteY3597" fmla="*/ 1124619 h 1547954"/>
                <a:gd name="connsiteX3598" fmla="*/ 2549405 w 4287928"/>
                <a:gd name="connsiteY3598" fmla="*/ 1124172 h 1547954"/>
                <a:gd name="connsiteX3599" fmla="*/ 2551344 w 4287928"/>
                <a:gd name="connsiteY3599" fmla="*/ 1125365 h 1547954"/>
                <a:gd name="connsiteX3600" fmla="*/ 2553432 w 4287928"/>
                <a:gd name="connsiteY3600" fmla="*/ 1127900 h 1547954"/>
                <a:gd name="connsiteX3601" fmla="*/ 2555966 w 4287928"/>
                <a:gd name="connsiteY3601" fmla="*/ 1129391 h 1547954"/>
                <a:gd name="connsiteX3602" fmla="*/ 2560440 w 4287928"/>
                <a:gd name="connsiteY3602" fmla="*/ 1130136 h 1547954"/>
                <a:gd name="connsiteX3603" fmla="*/ 2565062 w 4287928"/>
                <a:gd name="connsiteY3603" fmla="*/ 1132970 h 1547954"/>
                <a:gd name="connsiteX3604" fmla="*/ 2566852 w 4287928"/>
                <a:gd name="connsiteY3604" fmla="*/ 1133119 h 1547954"/>
                <a:gd name="connsiteX3605" fmla="*/ 2567449 w 4287928"/>
                <a:gd name="connsiteY3605" fmla="*/ 1131627 h 1547954"/>
                <a:gd name="connsiteX3606" fmla="*/ 2569238 w 4287928"/>
                <a:gd name="connsiteY3606" fmla="*/ 1130584 h 1547954"/>
                <a:gd name="connsiteX3607" fmla="*/ 2571922 w 4287928"/>
                <a:gd name="connsiteY3607" fmla="*/ 1130435 h 1547954"/>
                <a:gd name="connsiteX3608" fmla="*/ 2575948 w 4287928"/>
                <a:gd name="connsiteY3608" fmla="*/ 1131777 h 1547954"/>
                <a:gd name="connsiteX3609" fmla="*/ 2581018 w 4287928"/>
                <a:gd name="connsiteY3609" fmla="*/ 1134908 h 1547954"/>
                <a:gd name="connsiteX3610" fmla="*/ 2584299 w 4287928"/>
                <a:gd name="connsiteY3610" fmla="*/ 1136250 h 1547954"/>
                <a:gd name="connsiteX3611" fmla="*/ 2585640 w 4287928"/>
                <a:gd name="connsiteY3611" fmla="*/ 1135803 h 1547954"/>
                <a:gd name="connsiteX3612" fmla="*/ 2586982 w 4287928"/>
                <a:gd name="connsiteY3612" fmla="*/ 1136399 h 1547954"/>
                <a:gd name="connsiteX3613" fmla="*/ 2588175 w 4287928"/>
                <a:gd name="connsiteY3613" fmla="*/ 1137890 h 1547954"/>
                <a:gd name="connsiteX3614" fmla="*/ 2588324 w 4287928"/>
                <a:gd name="connsiteY3614" fmla="*/ 1139680 h 1547954"/>
                <a:gd name="connsiteX3615" fmla="*/ 2587877 w 4287928"/>
                <a:gd name="connsiteY3615" fmla="*/ 1140574 h 1547954"/>
                <a:gd name="connsiteX3616" fmla="*/ 2589070 w 4287928"/>
                <a:gd name="connsiteY3616" fmla="*/ 1142066 h 1547954"/>
                <a:gd name="connsiteX3617" fmla="*/ 2590561 w 4287928"/>
                <a:gd name="connsiteY3617" fmla="*/ 1142066 h 1547954"/>
                <a:gd name="connsiteX3618" fmla="*/ 2592947 w 4287928"/>
                <a:gd name="connsiteY3618" fmla="*/ 1142811 h 1547954"/>
                <a:gd name="connsiteX3619" fmla="*/ 2594736 w 4287928"/>
                <a:gd name="connsiteY3619" fmla="*/ 1145346 h 1547954"/>
                <a:gd name="connsiteX3620" fmla="*/ 2596377 w 4287928"/>
                <a:gd name="connsiteY3620" fmla="*/ 1146688 h 1547954"/>
                <a:gd name="connsiteX3621" fmla="*/ 2597569 w 4287928"/>
                <a:gd name="connsiteY3621" fmla="*/ 1147732 h 1547954"/>
                <a:gd name="connsiteX3622" fmla="*/ 2597718 w 4287928"/>
                <a:gd name="connsiteY3622" fmla="*/ 1148477 h 1547954"/>
                <a:gd name="connsiteX3623" fmla="*/ 2597868 w 4287928"/>
                <a:gd name="connsiteY3623" fmla="*/ 1149372 h 1547954"/>
                <a:gd name="connsiteX3624" fmla="*/ 2597569 w 4287928"/>
                <a:gd name="connsiteY3624" fmla="*/ 1150118 h 1547954"/>
                <a:gd name="connsiteX3625" fmla="*/ 2596824 w 4287928"/>
                <a:gd name="connsiteY3625" fmla="*/ 1151311 h 1547954"/>
                <a:gd name="connsiteX3626" fmla="*/ 2596674 w 4287928"/>
                <a:gd name="connsiteY3626" fmla="*/ 1152503 h 1547954"/>
                <a:gd name="connsiteX3627" fmla="*/ 2597421 w 4287928"/>
                <a:gd name="connsiteY3627" fmla="*/ 1153845 h 1547954"/>
                <a:gd name="connsiteX3628" fmla="*/ 2600402 w 4287928"/>
                <a:gd name="connsiteY3628" fmla="*/ 1154740 h 1547954"/>
                <a:gd name="connsiteX3629" fmla="*/ 2601446 w 4287928"/>
                <a:gd name="connsiteY3629" fmla="*/ 1155784 h 1547954"/>
                <a:gd name="connsiteX3630" fmla="*/ 2601595 w 4287928"/>
                <a:gd name="connsiteY3630" fmla="*/ 1157126 h 1547954"/>
                <a:gd name="connsiteX3631" fmla="*/ 2602490 w 4287928"/>
                <a:gd name="connsiteY3631" fmla="*/ 1158617 h 1547954"/>
                <a:gd name="connsiteX3632" fmla="*/ 2604578 w 4287928"/>
                <a:gd name="connsiteY3632" fmla="*/ 1160257 h 1547954"/>
                <a:gd name="connsiteX3633" fmla="*/ 2605323 w 4287928"/>
                <a:gd name="connsiteY3633" fmla="*/ 1161599 h 1547954"/>
                <a:gd name="connsiteX3634" fmla="*/ 2604876 w 4287928"/>
                <a:gd name="connsiteY3634" fmla="*/ 1162792 h 1547954"/>
                <a:gd name="connsiteX3635" fmla="*/ 2605472 w 4287928"/>
                <a:gd name="connsiteY3635" fmla="*/ 1163687 h 1547954"/>
                <a:gd name="connsiteX3636" fmla="*/ 2606367 w 4287928"/>
                <a:gd name="connsiteY3636" fmla="*/ 1164433 h 1547954"/>
                <a:gd name="connsiteX3637" fmla="*/ 2606666 w 4287928"/>
                <a:gd name="connsiteY3637" fmla="*/ 1167117 h 1547954"/>
                <a:gd name="connsiteX3638" fmla="*/ 2606666 w 4287928"/>
                <a:gd name="connsiteY3638" fmla="*/ 1168608 h 1547954"/>
                <a:gd name="connsiteX3639" fmla="*/ 2608306 w 4287928"/>
                <a:gd name="connsiteY3639" fmla="*/ 1170248 h 1547954"/>
                <a:gd name="connsiteX3640" fmla="*/ 2608604 w 4287928"/>
                <a:gd name="connsiteY3640" fmla="*/ 1173827 h 1547954"/>
                <a:gd name="connsiteX3641" fmla="*/ 2609796 w 4287928"/>
                <a:gd name="connsiteY3641" fmla="*/ 1177704 h 1547954"/>
                <a:gd name="connsiteX3642" fmla="*/ 2613524 w 4287928"/>
                <a:gd name="connsiteY3642" fmla="*/ 1182923 h 1547954"/>
                <a:gd name="connsiteX3643" fmla="*/ 2614718 w 4287928"/>
                <a:gd name="connsiteY3643" fmla="*/ 1185756 h 1547954"/>
                <a:gd name="connsiteX3644" fmla="*/ 2614419 w 4287928"/>
                <a:gd name="connsiteY3644" fmla="*/ 1189186 h 1547954"/>
                <a:gd name="connsiteX3645" fmla="*/ 2615016 w 4287928"/>
                <a:gd name="connsiteY3645" fmla="*/ 1190826 h 1547954"/>
                <a:gd name="connsiteX3646" fmla="*/ 2616656 w 4287928"/>
                <a:gd name="connsiteY3646" fmla="*/ 1191571 h 1547954"/>
                <a:gd name="connsiteX3647" fmla="*/ 2617551 w 4287928"/>
                <a:gd name="connsiteY3647" fmla="*/ 1193063 h 1547954"/>
                <a:gd name="connsiteX3648" fmla="*/ 2617401 w 4287928"/>
                <a:gd name="connsiteY3648" fmla="*/ 1195150 h 1547954"/>
                <a:gd name="connsiteX3649" fmla="*/ 2617998 w 4287928"/>
                <a:gd name="connsiteY3649" fmla="*/ 1196492 h 1547954"/>
                <a:gd name="connsiteX3650" fmla="*/ 2618595 w 4287928"/>
                <a:gd name="connsiteY3650" fmla="*/ 1197834 h 1547954"/>
                <a:gd name="connsiteX3651" fmla="*/ 2618296 w 4287928"/>
                <a:gd name="connsiteY3651" fmla="*/ 1199922 h 1547954"/>
                <a:gd name="connsiteX3652" fmla="*/ 2618744 w 4287928"/>
                <a:gd name="connsiteY3652" fmla="*/ 1202009 h 1547954"/>
                <a:gd name="connsiteX3653" fmla="*/ 2619639 w 4287928"/>
                <a:gd name="connsiteY3653" fmla="*/ 1203053 h 1547954"/>
                <a:gd name="connsiteX3654" fmla="*/ 2620235 w 4287928"/>
                <a:gd name="connsiteY3654" fmla="*/ 1205141 h 1547954"/>
                <a:gd name="connsiteX3655" fmla="*/ 2620682 w 4287928"/>
                <a:gd name="connsiteY3655" fmla="*/ 1207825 h 1547954"/>
                <a:gd name="connsiteX3656" fmla="*/ 2623217 w 4287928"/>
                <a:gd name="connsiteY3656" fmla="*/ 1212000 h 1547954"/>
                <a:gd name="connsiteX3657" fmla="*/ 2627840 w 4287928"/>
                <a:gd name="connsiteY3657" fmla="*/ 1217666 h 1547954"/>
                <a:gd name="connsiteX3658" fmla="*/ 2630673 w 4287928"/>
                <a:gd name="connsiteY3658" fmla="*/ 1221991 h 1547954"/>
                <a:gd name="connsiteX3659" fmla="*/ 2631717 w 4287928"/>
                <a:gd name="connsiteY3659" fmla="*/ 1225122 h 1547954"/>
                <a:gd name="connsiteX3660" fmla="*/ 2631717 w 4287928"/>
                <a:gd name="connsiteY3660" fmla="*/ 1227657 h 1547954"/>
                <a:gd name="connsiteX3661" fmla="*/ 2630673 w 4287928"/>
                <a:gd name="connsiteY3661" fmla="*/ 1229745 h 1547954"/>
                <a:gd name="connsiteX3662" fmla="*/ 2630673 w 4287928"/>
                <a:gd name="connsiteY3662" fmla="*/ 1231236 h 1547954"/>
                <a:gd name="connsiteX3663" fmla="*/ 2631567 w 4287928"/>
                <a:gd name="connsiteY3663" fmla="*/ 1232130 h 1547954"/>
                <a:gd name="connsiteX3664" fmla="*/ 2631866 w 4287928"/>
                <a:gd name="connsiteY3664" fmla="*/ 1233323 h 1547954"/>
                <a:gd name="connsiteX3665" fmla="*/ 2631418 w 4287928"/>
                <a:gd name="connsiteY3665" fmla="*/ 1234964 h 1547954"/>
                <a:gd name="connsiteX3666" fmla="*/ 2633058 w 4287928"/>
                <a:gd name="connsiteY3666" fmla="*/ 1236753 h 1547954"/>
                <a:gd name="connsiteX3667" fmla="*/ 2638129 w 4287928"/>
                <a:gd name="connsiteY3667" fmla="*/ 1240034 h 1547954"/>
                <a:gd name="connsiteX3668" fmla="*/ 2636041 w 4287928"/>
                <a:gd name="connsiteY3668" fmla="*/ 1244954 h 1547954"/>
                <a:gd name="connsiteX3669" fmla="*/ 2635594 w 4287928"/>
                <a:gd name="connsiteY3669" fmla="*/ 1248384 h 1547954"/>
                <a:gd name="connsiteX3670" fmla="*/ 2635891 w 4287928"/>
                <a:gd name="connsiteY3670" fmla="*/ 1251963 h 1547954"/>
                <a:gd name="connsiteX3671" fmla="*/ 2637085 w 4287928"/>
                <a:gd name="connsiteY3671" fmla="*/ 1254498 h 1547954"/>
                <a:gd name="connsiteX3672" fmla="*/ 2639322 w 4287928"/>
                <a:gd name="connsiteY3672" fmla="*/ 1255989 h 1547954"/>
                <a:gd name="connsiteX3673" fmla="*/ 2640812 w 4287928"/>
                <a:gd name="connsiteY3673" fmla="*/ 1257629 h 1547954"/>
                <a:gd name="connsiteX3674" fmla="*/ 2641260 w 4287928"/>
                <a:gd name="connsiteY3674" fmla="*/ 1259269 h 1547954"/>
                <a:gd name="connsiteX3675" fmla="*/ 2644093 w 4287928"/>
                <a:gd name="connsiteY3675" fmla="*/ 1260909 h 1547954"/>
                <a:gd name="connsiteX3676" fmla="*/ 2648864 w 4287928"/>
                <a:gd name="connsiteY3676" fmla="*/ 1262848 h 1547954"/>
                <a:gd name="connsiteX3677" fmla="*/ 2655128 w 4287928"/>
                <a:gd name="connsiteY3677" fmla="*/ 1263146 h 1547954"/>
                <a:gd name="connsiteX3678" fmla="*/ 2662732 w 4287928"/>
                <a:gd name="connsiteY3678" fmla="*/ 1261953 h 1547954"/>
                <a:gd name="connsiteX3679" fmla="*/ 2667504 w 4287928"/>
                <a:gd name="connsiteY3679" fmla="*/ 1261804 h 1547954"/>
                <a:gd name="connsiteX3680" fmla="*/ 2669145 w 4287928"/>
                <a:gd name="connsiteY3680" fmla="*/ 1262550 h 1547954"/>
                <a:gd name="connsiteX3681" fmla="*/ 2669741 w 4287928"/>
                <a:gd name="connsiteY3681" fmla="*/ 1263892 h 1547954"/>
                <a:gd name="connsiteX3682" fmla="*/ 2669145 w 4287928"/>
                <a:gd name="connsiteY3682" fmla="*/ 1265532 h 1547954"/>
                <a:gd name="connsiteX3683" fmla="*/ 2670486 w 4287928"/>
                <a:gd name="connsiteY3683" fmla="*/ 1266576 h 1547954"/>
                <a:gd name="connsiteX3684" fmla="*/ 2673618 w 4287928"/>
                <a:gd name="connsiteY3684" fmla="*/ 1267172 h 1547954"/>
                <a:gd name="connsiteX3685" fmla="*/ 2675854 w 4287928"/>
                <a:gd name="connsiteY3685" fmla="*/ 1268216 h 1547954"/>
                <a:gd name="connsiteX3686" fmla="*/ 2676898 w 4287928"/>
                <a:gd name="connsiteY3686" fmla="*/ 1269856 h 1547954"/>
                <a:gd name="connsiteX3687" fmla="*/ 2678390 w 4287928"/>
                <a:gd name="connsiteY3687" fmla="*/ 1270304 h 1547954"/>
                <a:gd name="connsiteX3688" fmla="*/ 2680179 w 4287928"/>
                <a:gd name="connsiteY3688" fmla="*/ 1269558 h 1547954"/>
                <a:gd name="connsiteX3689" fmla="*/ 2681819 w 4287928"/>
                <a:gd name="connsiteY3689" fmla="*/ 1269707 h 1547954"/>
                <a:gd name="connsiteX3690" fmla="*/ 2683459 w 4287928"/>
                <a:gd name="connsiteY3690" fmla="*/ 1270602 h 1547954"/>
                <a:gd name="connsiteX3691" fmla="*/ 2684503 w 4287928"/>
                <a:gd name="connsiteY3691" fmla="*/ 1270155 h 1547954"/>
                <a:gd name="connsiteX3692" fmla="*/ 2685397 w 4287928"/>
                <a:gd name="connsiteY3692" fmla="*/ 1269260 h 1547954"/>
                <a:gd name="connsiteX3693" fmla="*/ 2686889 w 4287928"/>
                <a:gd name="connsiteY3693" fmla="*/ 1269260 h 1547954"/>
                <a:gd name="connsiteX3694" fmla="*/ 2688380 w 4287928"/>
                <a:gd name="connsiteY3694" fmla="*/ 1269260 h 1547954"/>
                <a:gd name="connsiteX3695" fmla="*/ 2689275 w 4287928"/>
                <a:gd name="connsiteY3695" fmla="*/ 1271646 h 1547954"/>
                <a:gd name="connsiteX3696" fmla="*/ 2690765 w 4287928"/>
                <a:gd name="connsiteY3696" fmla="*/ 1272988 h 1547954"/>
                <a:gd name="connsiteX3697" fmla="*/ 2692853 w 4287928"/>
                <a:gd name="connsiteY3697" fmla="*/ 1273137 h 1547954"/>
                <a:gd name="connsiteX3698" fmla="*/ 2696134 w 4287928"/>
                <a:gd name="connsiteY3698" fmla="*/ 1275970 h 1547954"/>
                <a:gd name="connsiteX3699" fmla="*/ 2702546 w 4287928"/>
                <a:gd name="connsiteY3699" fmla="*/ 1284022 h 1547954"/>
                <a:gd name="connsiteX3700" fmla="*/ 2706721 w 4287928"/>
                <a:gd name="connsiteY3700" fmla="*/ 1286855 h 1547954"/>
                <a:gd name="connsiteX3701" fmla="*/ 2710896 w 4287928"/>
                <a:gd name="connsiteY3701" fmla="*/ 1287750 h 1547954"/>
                <a:gd name="connsiteX3702" fmla="*/ 2716115 w 4287928"/>
                <a:gd name="connsiteY3702" fmla="*/ 1288048 h 1547954"/>
                <a:gd name="connsiteX3703" fmla="*/ 2717755 w 4287928"/>
                <a:gd name="connsiteY3703" fmla="*/ 1291180 h 1547954"/>
                <a:gd name="connsiteX3704" fmla="*/ 2716413 w 4287928"/>
                <a:gd name="connsiteY3704" fmla="*/ 1294460 h 1547954"/>
                <a:gd name="connsiteX3705" fmla="*/ 2716115 w 4287928"/>
                <a:gd name="connsiteY3705" fmla="*/ 1297144 h 1547954"/>
                <a:gd name="connsiteX3706" fmla="*/ 2717308 w 4287928"/>
                <a:gd name="connsiteY3706" fmla="*/ 1298039 h 1547954"/>
                <a:gd name="connsiteX3707" fmla="*/ 2718948 w 4287928"/>
                <a:gd name="connsiteY3707" fmla="*/ 1301319 h 1547954"/>
                <a:gd name="connsiteX3708" fmla="*/ 2721185 w 4287928"/>
                <a:gd name="connsiteY3708" fmla="*/ 1303258 h 1547954"/>
                <a:gd name="connsiteX3709" fmla="*/ 2721632 w 4287928"/>
                <a:gd name="connsiteY3709" fmla="*/ 1304600 h 1547954"/>
                <a:gd name="connsiteX3710" fmla="*/ 2722676 w 4287928"/>
                <a:gd name="connsiteY3710" fmla="*/ 1306240 h 1547954"/>
                <a:gd name="connsiteX3711" fmla="*/ 2722229 w 4287928"/>
                <a:gd name="connsiteY3711" fmla="*/ 1309372 h 1547954"/>
                <a:gd name="connsiteX3712" fmla="*/ 2720291 w 4287928"/>
                <a:gd name="connsiteY3712" fmla="*/ 1313845 h 1547954"/>
                <a:gd name="connsiteX3713" fmla="*/ 2720887 w 4287928"/>
                <a:gd name="connsiteY3713" fmla="*/ 1317573 h 1547954"/>
                <a:gd name="connsiteX3714" fmla="*/ 2723869 w 4287928"/>
                <a:gd name="connsiteY3714" fmla="*/ 1320704 h 1547954"/>
                <a:gd name="connsiteX3715" fmla="*/ 2725658 w 4287928"/>
                <a:gd name="connsiteY3715" fmla="*/ 1323836 h 1547954"/>
                <a:gd name="connsiteX3716" fmla="*/ 2726105 w 4287928"/>
                <a:gd name="connsiteY3716" fmla="*/ 1326669 h 1547954"/>
                <a:gd name="connsiteX3717" fmla="*/ 2726852 w 4287928"/>
                <a:gd name="connsiteY3717" fmla="*/ 1328458 h 1547954"/>
                <a:gd name="connsiteX3718" fmla="*/ 2727896 w 4287928"/>
                <a:gd name="connsiteY3718" fmla="*/ 1329055 h 1547954"/>
                <a:gd name="connsiteX3719" fmla="*/ 2731026 w 4287928"/>
                <a:gd name="connsiteY3719" fmla="*/ 1328906 h 1547954"/>
                <a:gd name="connsiteX3720" fmla="*/ 2736246 w 4287928"/>
                <a:gd name="connsiteY3720" fmla="*/ 1327862 h 1547954"/>
                <a:gd name="connsiteX3721" fmla="*/ 2740122 w 4287928"/>
                <a:gd name="connsiteY3721" fmla="*/ 1328011 h 1547954"/>
                <a:gd name="connsiteX3722" fmla="*/ 2742508 w 4287928"/>
                <a:gd name="connsiteY3722" fmla="*/ 1329353 h 1547954"/>
                <a:gd name="connsiteX3723" fmla="*/ 2748622 w 4287928"/>
                <a:gd name="connsiteY3723" fmla="*/ 1329502 h 1547954"/>
                <a:gd name="connsiteX3724" fmla="*/ 2758165 w 4287928"/>
                <a:gd name="connsiteY3724" fmla="*/ 1328160 h 1547954"/>
                <a:gd name="connsiteX3725" fmla="*/ 2764279 w 4287928"/>
                <a:gd name="connsiteY3725" fmla="*/ 1327713 h 1547954"/>
                <a:gd name="connsiteX3726" fmla="*/ 2766665 w 4287928"/>
                <a:gd name="connsiteY3726" fmla="*/ 1328309 h 1547954"/>
                <a:gd name="connsiteX3727" fmla="*/ 2769050 w 4287928"/>
                <a:gd name="connsiteY3727" fmla="*/ 1326371 h 1547954"/>
                <a:gd name="connsiteX3728" fmla="*/ 2770989 w 4287928"/>
                <a:gd name="connsiteY3728" fmla="*/ 1322195 h 1547954"/>
                <a:gd name="connsiteX3729" fmla="*/ 2772778 w 4287928"/>
                <a:gd name="connsiteY3729" fmla="*/ 1320108 h 1547954"/>
                <a:gd name="connsiteX3730" fmla="*/ 2774567 w 4287928"/>
                <a:gd name="connsiteY3730" fmla="*/ 1320406 h 1547954"/>
                <a:gd name="connsiteX3731" fmla="*/ 2777252 w 4287928"/>
                <a:gd name="connsiteY3731" fmla="*/ 1319064 h 1547954"/>
                <a:gd name="connsiteX3732" fmla="*/ 2780980 w 4287928"/>
                <a:gd name="connsiteY3732" fmla="*/ 1316082 h 1547954"/>
                <a:gd name="connsiteX3733" fmla="*/ 2784260 w 4287928"/>
                <a:gd name="connsiteY3733" fmla="*/ 1314591 h 1547954"/>
                <a:gd name="connsiteX3734" fmla="*/ 2788436 w 4287928"/>
                <a:gd name="connsiteY3734" fmla="*/ 1314740 h 1547954"/>
                <a:gd name="connsiteX3735" fmla="*/ 2792909 w 4287928"/>
                <a:gd name="connsiteY3735" fmla="*/ 1314889 h 1547954"/>
                <a:gd name="connsiteX3736" fmla="*/ 2795593 w 4287928"/>
                <a:gd name="connsiteY3736" fmla="*/ 1313696 h 1547954"/>
                <a:gd name="connsiteX3737" fmla="*/ 2798277 w 4287928"/>
                <a:gd name="connsiteY3737" fmla="*/ 1311012 h 1547954"/>
                <a:gd name="connsiteX3738" fmla="*/ 2802750 w 4287928"/>
                <a:gd name="connsiteY3738" fmla="*/ 1308626 h 1547954"/>
                <a:gd name="connsiteX3739" fmla="*/ 2812294 w 4287928"/>
                <a:gd name="connsiteY3739" fmla="*/ 1305644 h 1547954"/>
                <a:gd name="connsiteX3740" fmla="*/ 2814531 w 4287928"/>
                <a:gd name="connsiteY3740" fmla="*/ 1305196 h 1547954"/>
                <a:gd name="connsiteX3741" fmla="*/ 2815723 w 4287928"/>
                <a:gd name="connsiteY3741" fmla="*/ 1305345 h 1547954"/>
                <a:gd name="connsiteX3742" fmla="*/ 2818855 w 4287928"/>
                <a:gd name="connsiteY3742" fmla="*/ 1305793 h 1547954"/>
                <a:gd name="connsiteX3743" fmla="*/ 2821688 w 4287928"/>
                <a:gd name="connsiteY3743" fmla="*/ 1306986 h 1547954"/>
                <a:gd name="connsiteX3744" fmla="*/ 2824372 w 4287928"/>
                <a:gd name="connsiteY3744" fmla="*/ 1309372 h 1547954"/>
                <a:gd name="connsiteX3745" fmla="*/ 2824820 w 4287928"/>
                <a:gd name="connsiteY3745" fmla="*/ 1310863 h 1547954"/>
                <a:gd name="connsiteX3746" fmla="*/ 2824521 w 4287928"/>
                <a:gd name="connsiteY3746" fmla="*/ 1312950 h 1547954"/>
                <a:gd name="connsiteX3747" fmla="*/ 2823925 w 4287928"/>
                <a:gd name="connsiteY3747" fmla="*/ 1314143 h 1547954"/>
                <a:gd name="connsiteX3748" fmla="*/ 2822732 w 4287928"/>
                <a:gd name="connsiteY3748" fmla="*/ 1315336 h 1547954"/>
                <a:gd name="connsiteX3749" fmla="*/ 2821688 w 4287928"/>
                <a:gd name="connsiteY3749" fmla="*/ 1317573 h 1547954"/>
                <a:gd name="connsiteX3750" fmla="*/ 2822433 w 4287928"/>
                <a:gd name="connsiteY3750" fmla="*/ 1319213 h 1547954"/>
                <a:gd name="connsiteX3751" fmla="*/ 2823925 w 4287928"/>
                <a:gd name="connsiteY3751" fmla="*/ 1322643 h 1547954"/>
                <a:gd name="connsiteX3752" fmla="*/ 2825267 w 4287928"/>
                <a:gd name="connsiteY3752" fmla="*/ 1325178 h 1547954"/>
                <a:gd name="connsiteX3753" fmla="*/ 2826609 w 4287928"/>
                <a:gd name="connsiteY3753" fmla="*/ 1328309 h 1547954"/>
                <a:gd name="connsiteX3754" fmla="*/ 2826012 w 4287928"/>
                <a:gd name="connsiteY3754" fmla="*/ 1329353 h 1547954"/>
                <a:gd name="connsiteX3755" fmla="*/ 2825117 w 4287928"/>
                <a:gd name="connsiteY3755" fmla="*/ 1331440 h 1547954"/>
                <a:gd name="connsiteX3756" fmla="*/ 2822583 w 4287928"/>
                <a:gd name="connsiteY3756" fmla="*/ 1334870 h 1547954"/>
                <a:gd name="connsiteX3757" fmla="*/ 2821092 w 4287928"/>
                <a:gd name="connsiteY3757" fmla="*/ 1336212 h 1547954"/>
                <a:gd name="connsiteX3758" fmla="*/ 2819600 w 4287928"/>
                <a:gd name="connsiteY3758" fmla="*/ 1337554 h 1547954"/>
                <a:gd name="connsiteX3759" fmla="*/ 2816916 w 4287928"/>
                <a:gd name="connsiteY3759" fmla="*/ 1337852 h 1547954"/>
                <a:gd name="connsiteX3760" fmla="*/ 2815723 w 4287928"/>
                <a:gd name="connsiteY3760" fmla="*/ 1338151 h 1547954"/>
                <a:gd name="connsiteX3761" fmla="*/ 2814531 w 4287928"/>
                <a:gd name="connsiteY3761" fmla="*/ 1338747 h 1547954"/>
                <a:gd name="connsiteX3762" fmla="*/ 2813636 w 4287928"/>
                <a:gd name="connsiteY3762" fmla="*/ 1339940 h 1547954"/>
                <a:gd name="connsiteX3763" fmla="*/ 2812742 w 4287928"/>
                <a:gd name="connsiteY3763" fmla="*/ 1340835 h 1547954"/>
                <a:gd name="connsiteX3764" fmla="*/ 2811250 w 4287928"/>
                <a:gd name="connsiteY3764" fmla="*/ 1342624 h 1547954"/>
                <a:gd name="connsiteX3765" fmla="*/ 2811101 w 4287928"/>
                <a:gd name="connsiteY3765" fmla="*/ 1344115 h 1547954"/>
                <a:gd name="connsiteX3766" fmla="*/ 2811846 w 4287928"/>
                <a:gd name="connsiteY3766" fmla="*/ 1346352 h 1547954"/>
                <a:gd name="connsiteX3767" fmla="*/ 2812145 w 4287928"/>
                <a:gd name="connsiteY3767" fmla="*/ 1348738 h 1547954"/>
                <a:gd name="connsiteX3768" fmla="*/ 2810505 w 4287928"/>
                <a:gd name="connsiteY3768" fmla="*/ 1350676 h 1547954"/>
                <a:gd name="connsiteX3769" fmla="*/ 2809162 w 4287928"/>
                <a:gd name="connsiteY3769" fmla="*/ 1353808 h 1547954"/>
                <a:gd name="connsiteX3770" fmla="*/ 2808715 w 4287928"/>
                <a:gd name="connsiteY3770" fmla="*/ 1354851 h 1547954"/>
                <a:gd name="connsiteX3771" fmla="*/ 2808118 w 4287928"/>
                <a:gd name="connsiteY3771" fmla="*/ 1357237 h 1547954"/>
                <a:gd name="connsiteX3772" fmla="*/ 2807821 w 4287928"/>
                <a:gd name="connsiteY3772" fmla="*/ 1357983 h 1547954"/>
                <a:gd name="connsiteX3773" fmla="*/ 2807373 w 4287928"/>
                <a:gd name="connsiteY3773" fmla="*/ 1363053 h 1547954"/>
                <a:gd name="connsiteX3774" fmla="*/ 2805733 w 4287928"/>
                <a:gd name="connsiteY3774" fmla="*/ 1366482 h 1547954"/>
                <a:gd name="connsiteX3775" fmla="*/ 2803347 w 4287928"/>
                <a:gd name="connsiteY3775" fmla="*/ 1370359 h 1547954"/>
                <a:gd name="connsiteX3776" fmla="*/ 2803794 w 4287928"/>
                <a:gd name="connsiteY3776" fmla="*/ 1372745 h 1547954"/>
                <a:gd name="connsiteX3777" fmla="*/ 2804242 w 4287928"/>
                <a:gd name="connsiteY3777" fmla="*/ 1374982 h 1547954"/>
                <a:gd name="connsiteX3778" fmla="*/ 2803645 w 4287928"/>
                <a:gd name="connsiteY3778" fmla="*/ 1376026 h 1547954"/>
                <a:gd name="connsiteX3779" fmla="*/ 2803496 w 4287928"/>
                <a:gd name="connsiteY3779" fmla="*/ 1376920 h 1547954"/>
                <a:gd name="connsiteX3780" fmla="*/ 2803198 w 4287928"/>
                <a:gd name="connsiteY3780" fmla="*/ 1379008 h 1547954"/>
                <a:gd name="connsiteX3781" fmla="*/ 2802453 w 4287928"/>
                <a:gd name="connsiteY3781" fmla="*/ 1379903 h 1547954"/>
                <a:gd name="connsiteX3782" fmla="*/ 2800216 w 4287928"/>
                <a:gd name="connsiteY3782" fmla="*/ 1381096 h 1547954"/>
                <a:gd name="connsiteX3783" fmla="*/ 2799022 w 4287928"/>
                <a:gd name="connsiteY3783" fmla="*/ 1382736 h 1547954"/>
                <a:gd name="connsiteX3784" fmla="*/ 2799172 w 4287928"/>
                <a:gd name="connsiteY3784" fmla="*/ 1385122 h 1547954"/>
                <a:gd name="connsiteX3785" fmla="*/ 2798576 w 4287928"/>
                <a:gd name="connsiteY3785" fmla="*/ 1387209 h 1547954"/>
                <a:gd name="connsiteX3786" fmla="*/ 2797532 w 4287928"/>
                <a:gd name="connsiteY3786" fmla="*/ 1388999 h 1547954"/>
                <a:gd name="connsiteX3787" fmla="*/ 2796488 w 4287928"/>
                <a:gd name="connsiteY3787" fmla="*/ 1390191 h 1547954"/>
                <a:gd name="connsiteX3788" fmla="*/ 2794997 w 4287928"/>
                <a:gd name="connsiteY3788" fmla="*/ 1391086 h 1547954"/>
                <a:gd name="connsiteX3789" fmla="*/ 2793953 w 4287928"/>
                <a:gd name="connsiteY3789" fmla="*/ 1391683 h 1547954"/>
                <a:gd name="connsiteX3790" fmla="*/ 2793207 w 4287928"/>
                <a:gd name="connsiteY3790" fmla="*/ 1394068 h 1547954"/>
                <a:gd name="connsiteX3791" fmla="*/ 2793058 w 4287928"/>
                <a:gd name="connsiteY3791" fmla="*/ 1395858 h 1547954"/>
                <a:gd name="connsiteX3792" fmla="*/ 2792312 w 4287928"/>
                <a:gd name="connsiteY3792" fmla="*/ 1397647 h 1547954"/>
                <a:gd name="connsiteX3793" fmla="*/ 2792760 w 4287928"/>
                <a:gd name="connsiteY3793" fmla="*/ 1399436 h 1547954"/>
                <a:gd name="connsiteX3794" fmla="*/ 2792014 w 4287928"/>
                <a:gd name="connsiteY3794" fmla="*/ 1401077 h 1547954"/>
                <a:gd name="connsiteX3795" fmla="*/ 2789927 w 4287928"/>
                <a:gd name="connsiteY3795" fmla="*/ 1402121 h 1547954"/>
                <a:gd name="connsiteX3796" fmla="*/ 2788734 w 4287928"/>
                <a:gd name="connsiteY3796" fmla="*/ 1402866 h 1547954"/>
                <a:gd name="connsiteX3797" fmla="*/ 2787541 w 4287928"/>
                <a:gd name="connsiteY3797" fmla="*/ 1403015 h 1547954"/>
                <a:gd name="connsiteX3798" fmla="*/ 2785453 w 4287928"/>
                <a:gd name="connsiteY3798" fmla="*/ 1404805 h 1547954"/>
                <a:gd name="connsiteX3799" fmla="*/ 2783515 w 4287928"/>
                <a:gd name="connsiteY3799" fmla="*/ 1410620 h 1547954"/>
                <a:gd name="connsiteX3800" fmla="*/ 2783067 w 4287928"/>
                <a:gd name="connsiteY3800" fmla="*/ 1414199 h 1547954"/>
                <a:gd name="connsiteX3801" fmla="*/ 2783515 w 4287928"/>
                <a:gd name="connsiteY3801" fmla="*/ 1417181 h 1547954"/>
                <a:gd name="connsiteX3802" fmla="*/ 2780831 w 4287928"/>
                <a:gd name="connsiteY3802" fmla="*/ 1419120 h 1547954"/>
                <a:gd name="connsiteX3803" fmla="*/ 2778892 w 4287928"/>
                <a:gd name="connsiteY3803" fmla="*/ 1420611 h 1547954"/>
                <a:gd name="connsiteX3804" fmla="*/ 2777550 w 4287928"/>
                <a:gd name="connsiteY3804" fmla="*/ 1420014 h 1547954"/>
                <a:gd name="connsiteX3805" fmla="*/ 2776208 w 4287928"/>
                <a:gd name="connsiteY3805" fmla="*/ 1419567 h 1547954"/>
                <a:gd name="connsiteX3806" fmla="*/ 2775463 w 4287928"/>
                <a:gd name="connsiteY3806" fmla="*/ 1419418 h 1547954"/>
                <a:gd name="connsiteX3807" fmla="*/ 2775463 w 4287928"/>
                <a:gd name="connsiteY3807" fmla="*/ 1419865 h 1547954"/>
                <a:gd name="connsiteX3808" fmla="*/ 2773822 w 4287928"/>
                <a:gd name="connsiteY3808" fmla="*/ 1423593 h 1547954"/>
                <a:gd name="connsiteX3809" fmla="*/ 2770393 w 4287928"/>
                <a:gd name="connsiteY3809" fmla="*/ 1431347 h 1547954"/>
                <a:gd name="connsiteX3810" fmla="*/ 2766366 w 4287928"/>
                <a:gd name="connsiteY3810" fmla="*/ 1434777 h 1547954"/>
                <a:gd name="connsiteX3811" fmla="*/ 2763832 w 4287928"/>
                <a:gd name="connsiteY3811" fmla="*/ 1437461 h 1547954"/>
                <a:gd name="connsiteX3812" fmla="*/ 2761446 w 4287928"/>
                <a:gd name="connsiteY3812" fmla="*/ 1436119 h 1547954"/>
                <a:gd name="connsiteX3813" fmla="*/ 2760552 w 4287928"/>
                <a:gd name="connsiteY3813" fmla="*/ 1434926 h 1547954"/>
                <a:gd name="connsiteX3814" fmla="*/ 2760552 w 4287928"/>
                <a:gd name="connsiteY3814" fmla="*/ 1434180 h 1547954"/>
                <a:gd name="connsiteX3815" fmla="*/ 2758613 w 4287928"/>
                <a:gd name="connsiteY3815" fmla="*/ 1432689 h 1547954"/>
                <a:gd name="connsiteX3816" fmla="*/ 2756077 w 4287928"/>
                <a:gd name="connsiteY3816" fmla="*/ 1430303 h 1547954"/>
                <a:gd name="connsiteX3817" fmla="*/ 2756376 w 4287928"/>
                <a:gd name="connsiteY3817" fmla="*/ 1426575 h 1547954"/>
                <a:gd name="connsiteX3818" fmla="*/ 2757121 w 4287928"/>
                <a:gd name="connsiteY3818" fmla="*/ 1422698 h 1547954"/>
                <a:gd name="connsiteX3819" fmla="*/ 2754587 w 4287928"/>
                <a:gd name="connsiteY3819" fmla="*/ 1419120 h 1547954"/>
                <a:gd name="connsiteX3820" fmla="*/ 2754587 w 4287928"/>
                <a:gd name="connsiteY3820" fmla="*/ 1417330 h 1547954"/>
                <a:gd name="connsiteX3821" fmla="*/ 2754288 w 4287928"/>
                <a:gd name="connsiteY3821" fmla="*/ 1414348 h 1547954"/>
                <a:gd name="connsiteX3822" fmla="*/ 2754885 w 4287928"/>
                <a:gd name="connsiteY3822" fmla="*/ 1413602 h 1547954"/>
                <a:gd name="connsiteX3823" fmla="*/ 2753543 w 4287928"/>
                <a:gd name="connsiteY3823" fmla="*/ 1413304 h 1547954"/>
                <a:gd name="connsiteX3824" fmla="*/ 2751753 w 4287928"/>
                <a:gd name="connsiteY3824" fmla="*/ 1412260 h 1547954"/>
                <a:gd name="connsiteX3825" fmla="*/ 2750263 w 4287928"/>
                <a:gd name="connsiteY3825" fmla="*/ 1410471 h 1547954"/>
                <a:gd name="connsiteX3826" fmla="*/ 2748771 w 4287928"/>
                <a:gd name="connsiteY3826" fmla="*/ 1411217 h 1547954"/>
                <a:gd name="connsiteX3827" fmla="*/ 2747429 w 4287928"/>
                <a:gd name="connsiteY3827" fmla="*/ 1413304 h 1547954"/>
                <a:gd name="connsiteX3828" fmla="*/ 2745043 w 4287928"/>
                <a:gd name="connsiteY3828" fmla="*/ 1414646 h 1547954"/>
                <a:gd name="connsiteX3829" fmla="*/ 2743999 w 4287928"/>
                <a:gd name="connsiteY3829" fmla="*/ 1417032 h 1547954"/>
                <a:gd name="connsiteX3830" fmla="*/ 2743105 w 4287928"/>
                <a:gd name="connsiteY3830" fmla="*/ 1418821 h 1547954"/>
                <a:gd name="connsiteX3831" fmla="*/ 2740719 w 4287928"/>
                <a:gd name="connsiteY3831" fmla="*/ 1421207 h 1547954"/>
                <a:gd name="connsiteX3832" fmla="*/ 2739675 w 4287928"/>
                <a:gd name="connsiteY3832" fmla="*/ 1422102 h 1547954"/>
                <a:gd name="connsiteX3833" fmla="*/ 2734904 w 4287928"/>
                <a:gd name="connsiteY3833" fmla="*/ 1423742 h 1547954"/>
                <a:gd name="connsiteX3834" fmla="*/ 2733860 w 4287928"/>
                <a:gd name="connsiteY3834" fmla="*/ 1424339 h 1547954"/>
                <a:gd name="connsiteX3835" fmla="*/ 2729982 w 4287928"/>
                <a:gd name="connsiteY3835" fmla="*/ 1424637 h 1547954"/>
                <a:gd name="connsiteX3836" fmla="*/ 2728790 w 4287928"/>
                <a:gd name="connsiteY3836" fmla="*/ 1425382 h 1547954"/>
                <a:gd name="connsiteX3837" fmla="*/ 2727448 w 4287928"/>
                <a:gd name="connsiteY3837" fmla="*/ 1426874 h 1547954"/>
                <a:gd name="connsiteX3838" fmla="*/ 2727001 w 4287928"/>
                <a:gd name="connsiteY3838" fmla="*/ 1428365 h 1547954"/>
                <a:gd name="connsiteX3839" fmla="*/ 2728044 w 4287928"/>
                <a:gd name="connsiteY3839" fmla="*/ 1430005 h 1547954"/>
                <a:gd name="connsiteX3840" fmla="*/ 2729536 w 4287928"/>
                <a:gd name="connsiteY3840" fmla="*/ 1433136 h 1547954"/>
                <a:gd name="connsiteX3841" fmla="*/ 2730132 w 4287928"/>
                <a:gd name="connsiteY3841" fmla="*/ 1435224 h 1547954"/>
                <a:gd name="connsiteX3842" fmla="*/ 2731176 w 4287928"/>
                <a:gd name="connsiteY3842" fmla="*/ 1439548 h 1547954"/>
                <a:gd name="connsiteX3843" fmla="*/ 2734605 w 4287928"/>
                <a:gd name="connsiteY3843" fmla="*/ 1452969 h 1547954"/>
                <a:gd name="connsiteX3844" fmla="*/ 2733561 w 4287928"/>
                <a:gd name="connsiteY3844" fmla="*/ 1455205 h 1547954"/>
                <a:gd name="connsiteX3845" fmla="*/ 2732518 w 4287928"/>
                <a:gd name="connsiteY3845" fmla="*/ 1465196 h 1547954"/>
                <a:gd name="connsiteX3846" fmla="*/ 2732666 w 4287928"/>
                <a:gd name="connsiteY3846" fmla="*/ 1466985 h 1547954"/>
                <a:gd name="connsiteX3847" fmla="*/ 2732666 w 4287928"/>
                <a:gd name="connsiteY3847" fmla="*/ 1469818 h 1547954"/>
                <a:gd name="connsiteX3848" fmla="*/ 2732666 w 4287928"/>
                <a:gd name="connsiteY3848" fmla="*/ 1471906 h 1547954"/>
                <a:gd name="connsiteX3849" fmla="*/ 2733413 w 4287928"/>
                <a:gd name="connsiteY3849" fmla="*/ 1472353 h 1547954"/>
                <a:gd name="connsiteX3850" fmla="*/ 2734307 w 4287928"/>
                <a:gd name="connsiteY3850" fmla="*/ 1473099 h 1547954"/>
                <a:gd name="connsiteX3851" fmla="*/ 2734754 w 4287928"/>
                <a:gd name="connsiteY3851" fmla="*/ 1474292 h 1547954"/>
                <a:gd name="connsiteX3852" fmla="*/ 2734605 w 4287928"/>
                <a:gd name="connsiteY3852" fmla="*/ 1476081 h 1547954"/>
                <a:gd name="connsiteX3853" fmla="*/ 2734158 w 4287928"/>
                <a:gd name="connsiteY3853" fmla="*/ 1477423 h 1547954"/>
                <a:gd name="connsiteX3854" fmla="*/ 2733413 w 4287928"/>
                <a:gd name="connsiteY3854" fmla="*/ 1480107 h 1547954"/>
                <a:gd name="connsiteX3855" fmla="*/ 2732518 w 4287928"/>
                <a:gd name="connsiteY3855" fmla="*/ 1483984 h 1547954"/>
                <a:gd name="connsiteX3856" fmla="*/ 2731474 w 4287928"/>
                <a:gd name="connsiteY3856" fmla="*/ 1485475 h 1547954"/>
                <a:gd name="connsiteX3857" fmla="*/ 2730729 w 4287928"/>
                <a:gd name="connsiteY3857" fmla="*/ 1486668 h 1547954"/>
                <a:gd name="connsiteX3858" fmla="*/ 2730132 w 4287928"/>
                <a:gd name="connsiteY3858" fmla="*/ 1487414 h 1547954"/>
                <a:gd name="connsiteX3859" fmla="*/ 2730132 w 4287928"/>
                <a:gd name="connsiteY3859" fmla="*/ 1490098 h 1547954"/>
                <a:gd name="connsiteX3860" fmla="*/ 2729685 w 4287928"/>
                <a:gd name="connsiteY3860" fmla="*/ 1491887 h 1547954"/>
                <a:gd name="connsiteX3861" fmla="*/ 2728044 w 4287928"/>
                <a:gd name="connsiteY3861" fmla="*/ 1492633 h 1547954"/>
                <a:gd name="connsiteX3862" fmla="*/ 2726404 w 4287928"/>
                <a:gd name="connsiteY3862" fmla="*/ 1493677 h 1547954"/>
                <a:gd name="connsiteX3863" fmla="*/ 2724465 w 4287928"/>
                <a:gd name="connsiteY3863" fmla="*/ 1493229 h 1547954"/>
                <a:gd name="connsiteX3864" fmla="*/ 2722676 w 4287928"/>
                <a:gd name="connsiteY3864" fmla="*/ 1493528 h 1547954"/>
                <a:gd name="connsiteX3865" fmla="*/ 2720588 w 4287928"/>
                <a:gd name="connsiteY3865" fmla="*/ 1494124 h 1547954"/>
                <a:gd name="connsiteX3866" fmla="*/ 2716712 w 4287928"/>
                <a:gd name="connsiteY3866" fmla="*/ 1495019 h 1547954"/>
                <a:gd name="connsiteX3867" fmla="*/ 2714475 w 4287928"/>
                <a:gd name="connsiteY3867" fmla="*/ 1496063 h 1547954"/>
                <a:gd name="connsiteX3868" fmla="*/ 2713431 w 4287928"/>
                <a:gd name="connsiteY3868" fmla="*/ 1496808 h 1547954"/>
                <a:gd name="connsiteX3869" fmla="*/ 2712686 w 4287928"/>
                <a:gd name="connsiteY3869" fmla="*/ 1497703 h 1547954"/>
                <a:gd name="connsiteX3870" fmla="*/ 2712686 w 4287928"/>
                <a:gd name="connsiteY3870" fmla="*/ 1498597 h 1547954"/>
                <a:gd name="connsiteX3871" fmla="*/ 2713133 w 4287928"/>
                <a:gd name="connsiteY3871" fmla="*/ 1499194 h 1547954"/>
                <a:gd name="connsiteX3872" fmla="*/ 2715220 w 4287928"/>
                <a:gd name="connsiteY3872" fmla="*/ 1499492 h 1547954"/>
                <a:gd name="connsiteX3873" fmla="*/ 2716712 w 4287928"/>
                <a:gd name="connsiteY3873" fmla="*/ 1501132 h 1547954"/>
                <a:gd name="connsiteX3874" fmla="*/ 2717010 w 4287928"/>
                <a:gd name="connsiteY3874" fmla="*/ 1503071 h 1547954"/>
                <a:gd name="connsiteX3875" fmla="*/ 2715370 w 4287928"/>
                <a:gd name="connsiteY3875" fmla="*/ 1504115 h 1547954"/>
                <a:gd name="connsiteX3876" fmla="*/ 2716115 w 4287928"/>
                <a:gd name="connsiteY3876" fmla="*/ 1506053 h 1547954"/>
                <a:gd name="connsiteX3877" fmla="*/ 2717755 w 4287928"/>
                <a:gd name="connsiteY3877" fmla="*/ 1508141 h 1547954"/>
                <a:gd name="connsiteX3878" fmla="*/ 2718650 w 4287928"/>
                <a:gd name="connsiteY3878" fmla="*/ 1509483 h 1547954"/>
                <a:gd name="connsiteX3879" fmla="*/ 2718948 w 4287928"/>
                <a:gd name="connsiteY3879" fmla="*/ 1510974 h 1547954"/>
                <a:gd name="connsiteX3880" fmla="*/ 2719694 w 4287928"/>
                <a:gd name="connsiteY3880" fmla="*/ 1511869 h 1547954"/>
                <a:gd name="connsiteX3881" fmla="*/ 2720737 w 4287928"/>
                <a:gd name="connsiteY3881" fmla="*/ 1510974 h 1547954"/>
                <a:gd name="connsiteX3882" fmla="*/ 2723571 w 4287928"/>
                <a:gd name="connsiteY3882" fmla="*/ 1504562 h 1547954"/>
                <a:gd name="connsiteX3883" fmla="*/ 2720291 w 4287928"/>
                <a:gd name="connsiteY3883" fmla="*/ 1500089 h 1547954"/>
                <a:gd name="connsiteX3884" fmla="*/ 2721483 w 4287928"/>
                <a:gd name="connsiteY3884" fmla="*/ 1499492 h 1547954"/>
                <a:gd name="connsiteX3885" fmla="*/ 2726404 w 4287928"/>
                <a:gd name="connsiteY3885" fmla="*/ 1500834 h 1547954"/>
                <a:gd name="connsiteX3886" fmla="*/ 2728492 w 4287928"/>
                <a:gd name="connsiteY3886" fmla="*/ 1500536 h 1547954"/>
                <a:gd name="connsiteX3887" fmla="*/ 2732070 w 4287928"/>
                <a:gd name="connsiteY3887" fmla="*/ 1501132 h 1547954"/>
                <a:gd name="connsiteX3888" fmla="*/ 2734307 w 4287928"/>
                <a:gd name="connsiteY3888" fmla="*/ 1498747 h 1547954"/>
                <a:gd name="connsiteX3889" fmla="*/ 2735649 w 4287928"/>
                <a:gd name="connsiteY3889" fmla="*/ 1496212 h 1547954"/>
                <a:gd name="connsiteX3890" fmla="*/ 2738184 w 4287928"/>
                <a:gd name="connsiteY3890" fmla="*/ 1494571 h 1547954"/>
                <a:gd name="connsiteX3891" fmla="*/ 2741465 w 4287928"/>
                <a:gd name="connsiteY3891" fmla="*/ 1488756 h 1547954"/>
                <a:gd name="connsiteX3892" fmla="*/ 2746832 w 4287928"/>
                <a:gd name="connsiteY3892" fmla="*/ 1482046 h 1547954"/>
                <a:gd name="connsiteX3893" fmla="*/ 2748771 w 4287928"/>
                <a:gd name="connsiteY3893" fmla="*/ 1480256 h 1547954"/>
                <a:gd name="connsiteX3894" fmla="*/ 2752648 w 4287928"/>
                <a:gd name="connsiteY3894" fmla="*/ 1478616 h 1547954"/>
                <a:gd name="connsiteX3895" fmla="*/ 2753543 w 4287928"/>
                <a:gd name="connsiteY3895" fmla="*/ 1478914 h 1547954"/>
                <a:gd name="connsiteX3896" fmla="*/ 2754587 w 4287928"/>
                <a:gd name="connsiteY3896" fmla="*/ 1479362 h 1547954"/>
                <a:gd name="connsiteX3897" fmla="*/ 2751455 w 4287928"/>
                <a:gd name="connsiteY3897" fmla="*/ 1483090 h 1547954"/>
                <a:gd name="connsiteX3898" fmla="*/ 2750710 w 4287928"/>
                <a:gd name="connsiteY3898" fmla="*/ 1485475 h 1547954"/>
                <a:gd name="connsiteX3899" fmla="*/ 2752797 w 4287928"/>
                <a:gd name="connsiteY3899" fmla="*/ 1485475 h 1547954"/>
                <a:gd name="connsiteX3900" fmla="*/ 2755034 w 4287928"/>
                <a:gd name="connsiteY3900" fmla="*/ 1484730 h 1547954"/>
                <a:gd name="connsiteX3901" fmla="*/ 2760402 w 4287928"/>
                <a:gd name="connsiteY3901" fmla="*/ 1480555 h 1547954"/>
                <a:gd name="connsiteX3902" fmla="*/ 2762341 w 4287928"/>
                <a:gd name="connsiteY3902" fmla="*/ 1478318 h 1547954"/>
                <a:gd name="connsiteX3903" fmla="*/ 2762937 w 4287928"/>
                <a:gd name="connsiteY3903" fmla="*/ 1480704 h 1547954"/>
                <a:gd name="connsiteX3904" fmla="*/ 2762192 w 4287928"/>
                <a:gd name="connsiteY3904" fmla="*/ 1492633 h 1547954"/>
                <a:gd name="connsiteX3905" fmla="*/ 2766814 w 4287928"/>
                <a:gd name="connsiteY3905" fmla="*/ 1491738 h 1547954"/>
                <a:gd name="connsiteX3906" fmla="*/ 2769349 w 4287928"/>
                <a:gd name="connsiteY3906" fmla="*/ 1492931 h 1547954"/>
                <a:gd name="connsiteX3907" fmla="*/ 2772927 w 4287928"/>
                <a:gd name="connsiteY3907" fmla="*/ 1492782 h 1547954"/>
                <a:gd name="connsiteX3908" fmla="*/ 2776954 w 4287928"/>
                <a:gd name="connsiteY3908" fmla="*/ 1495615 h 1547954"/>
                <a:gd name="connsiteX3909" fmla="*/ 2778445 w 4287928"/>
                <a:gd name="connsiteY3909" fmla="*/ 1495168 h 1547954"/>
                <a:gd name="connsiteX3910" fmla="*/ 2780383 w 4287928"/>
                <a:gd name="connsiteY3910" fmla="*/ 1495019 h 1547954"/>
                <a:gd name="connsiteX3911" fmla="*/ 2782023 w 4287928"/>
                <a:gd name="connsiteY3911" fmla="*/ 1497852 h 1547954"/>
                <a:gd name="connsiteX3912" fmla="*/ 2784708 w 4287928"/>
                <a:gd name="connsiteY3912" fmla="*/ 1498747 h 1547954"/>
                <a:gd name="connsiteX3913" fmla="*/ 2789181 w 4287928"/>
                <a:gd name="connsiteY3913" fmla="*/ 1496510 h 1547954"/>
                <a:gd name="connsiteX3914" fmla="*/ 2795892 w 4287928"/>
                <a:gd name="connsiteY3914" fmla="*/ 1494422 h 1547954"/>
                <a:gd name="connsiteX3915" fmla="*/ 2799172 w 4287928"/>
                <a:gd name="connsiteY3915" fmla="*/ 1494422 h 1547954"/>
                <a:gd name="connsiteX3916" fmla="*/ 2807075 w 4287928"/>
                <a:gd name="connsiteY3916" fmla="*/ 1490396 h 1547954"/>
                <a:gd name="connsiteX3917" fmla="*/ 2810951 w 4287928"/>
                <a:gd name="connsiteY3917" fmla="*/ 1487265 h 1547954"/>
                <a:gd name="connsiteX3918" fmla="*/ 2825117 w 4287928"/>
                <a:gd name="connsiteY3918" fmla="*/ 1479064 h 1547954"/>
                <a:gd name="connsiteX3919" fmla="*/ 2830933 w 4287928"/>
                <a:gd name="connsiteY3919" fmla="*/ 1474441 h 1547954"/>
                <a:gd name="connsiteX3920" fmla="*/ 2836599 w 4287928"/>
                <a:gd name="connsiteY3920" fmla="*/ 1471160 h 1547954"/>
                <a:gd name="connsiteX3921" fmla="*/ 2840029 w 4287928"/>
                <a:gd name="connsiteY3921" fmla="*/ 1465941 h 1547954"/>
                <a:gd name="connsiteX3922" fmla="*/ 2845844 w 4287928"/>
                <a:gd name="connsiteY3922" fmla="*/ 1460872 h 1547954"/>
                <a:gd name="connsiteX3923" fmla="*/ 2845994 w 4287928"/>
                <a:gd name="connsiteY3923" fmla="*/ 1458784 h 1547954"/>
                <a:gd name="connsiteX3924" fmla="*/ 2847187 w 4287928"/>
                <a:gd name="connsiteY3924" fmla="*/ 1456249 h 1547954"/>
                <a:gd name="connsiteX3925" fmla="*/ 2856133 w 4287928"/>
                <a:gd name="connsiteY3925" fmla="*/ 1442829 h 1547954"/>
                <a:gd name="connsiteX3926" fmla="*/ 2859116 w 4287928"/>
                <a:gd name="connsiteY3926" fmla="*/ 1440592 h 1547954"/>
                <a:gd name="connsiteX3927" fmla="*/ 2863291 w 4287928"/>
                <a:gd name="connsiteY3927" fmla="*/ 1438803 h 1547954"/>
                <a:gd name="connsiteX3928" fmla="*/ 2864932 w 4287928"/>
                <a:gd name="connsiteY3928" fmla="*/ 1436417 h 1547954"/>
                <a:gd name="connsiteX3929" fmla="*/ 2866124 w 4287928"/>
                <a:gd name="connsiteY3929" fmla="*/ 1432838 h 1547954"/>
                <a:gd name="connsiteX3930" fmla="*/ 2871641 w 4287928"/>
                <a:gd name="connsiteY3930" fmla="*/ 1427619 h 1547954"/>
                <a:gd name="connsiteX3931" fmla="*/ 2875369 w 4287928"/>
                <a:gd name="connsiteY3931" fmla="*/ 1422400 h 1547954"/>
                <a:gd name="connsiteX3932" fmla="*/ 2878947 w 4287928"/>
                <a:gd name="connsiteY3932" fmla="*/ 1418821 h 1547954"/>
                <a:gd name="connsiteX3933" fmla="*/ 2880588 w 4287928"/>
                <a:gd name="connsiteY3933" fmla="*/ 1415839 h 1547954"/>
                <a:gd name="connsiteX3934" fmla="*/ 2889684 w 4287928"/>
                <a:gd name="connsiteY3934" fmla="*/ 1408234 h 1547954"/>
                <a:gd name="connsiteX3935" fmla="*/ 2896991 w 4287928"/>
                <a:gd name="connsiteY3935" fmla="*/ 1399884 h 1547954"/>
                <a:gd name="connsiteX3936" fmla="*/ 2903850 w 4287928"/>
                <a:gd name="connsiteY3936" fmla="*/ 1393770 h 1547954"/>
                <a:gd name="connsiteX3937" fmla="*/ 2906086 w 4287928"/>
                <a:gd name="connsiteY3937" fmla="*/ 1390042 h 1547954"/>
                <a:gd name="connsiteX3938" fmla="*/ 2914884 w 4287928"/>
                <a:gd name="connsiteY3938" fmla="*/ 1379008 h 1547954"/>
                <a:gd name="connsiteX3939" fmla="*/ 2917718 w 4287928"/>
                <a:gd name="connsiteY3939" fmla="*/ 1371701 h 1547954"/>
                <a:gd name="connsiteX3940" fmla="*/ 2920998 w 4287928"/>
                <a:gd name="connsiteY3940" fmla="*/ 1368868 h 1547954"/>
                <a:gd name="connsiteX3941" fmla="*/ 2922489 w 4287928"/>
                <a:gd name="connsiteY3941" fmla="*/ 1361860 h 1547954"/>
                <a:gd name="connsiteX3942" fmla="*/ 2925323 w 4287928"/>
                <a:gd name="connsiteY3942" fmla="*/ 1356939 h 1547954"/>
                <a:gd name="connsiteX3943" fmla="*/ 2926068 w 4287928"/>
                <a:gd name="connsiteY3943" fmla="*/ 1353957 h 1547954"/>
                <a:gd name="connsiteX3944" fmla="*/ 2927559 w 4287928"/>
                <a:gd name="connsiteY3944" fmla="*/ 1351124 h 1547954"/>
                <a:gd name="connsiteX3945" fmla="*/ 2938445 w 4287928"/>
                <a:gd name="connsiteY3945" fmla="*/ 1339791 h 1547954"/>
                <a:gd name="connsiteX3946" fmla="*/ 2942769 w 4287928"/>
                <a:gd name="connsiteY3946" fmla="*/ 1330993 h 1547954"/>
                <a:gd name="connsiteX3947" fmla="*/ 2948286 w 4287928"/>
                <a:gd name="connsiteY3947" fmla="*/ 1322195 h 1547954"/>
                <a:gd name="connsiteX3948" fmla="*/ 2952163 w 4287928"/>
                <a:gd name="connsiteY3948" fmla="*/ 1319213 h 1547954"/>
                <a:gd name="connsiteX3949" fmla="*/ 2956189 w 4287928"/>
                <a:gd name="connsiteY3949" fmla="*/ 1315187 h 1547954"/>
                <a:gd name="connsiteX3950" fmla="*/ 2958426 w 4287928"/>
                <a:gd name="connsiteY3950" fmla="*/ 1311907 h 1547954"/>
                <a:gd name="connsiteX3951" fmla="*/ 2964688 w 4287928"/>
                <a:gd name="connsiteY3951" fmla="*/ 1306986 h 1547954"/>
                <a:gd name="connsiteX3952" fmla="*/ 2967671 w 4287928"/>
                <a:gd name="connsiteY3952" fmla="*/ 1303407 h 1547954"/>
                <a:gd name="connsiteX3953" fmla="*/ 2969311 w 4287928"/>
                <a:gd name="connsiteY3953" fmla="*/ 1299977 h 1547954"/>
                <a:gd name="connsiteX3954" fmla="*/ 2970653 w 4287928"/>
                <a:gd name="connsiteY3954" fmla="*/ 1291180 h 1547954"/>
                <a:gd name="connsiteX3955" fmla="*/ 2974679 w 4287928"/>
                <a:gd name="connsiteY3955" fmla="*/ 1284320 h 1547954"/>
                <a:gd name="connsiteX3956" fmla="*/ 2973486 w 4287928"/>
                <a:gd name="connsiteY3956" fmla="*/ 1283277 h 1547954"/>
                <a:gd name="connsiteX3957" fmla="*/ 2972890 w 4287928"/>
                <a:gd name="connsiteY3957" fmla="*/ 1281189 h 1547954"/>
                <a:gd name="connsiteX3958" fmla="*/ 2973337 w 4287928"/>
                <a:gd name="connsiteY3958" fmla="*/ 1278803 h 1547954"/>
                <a:gd name="connsiteX3959" fmla="*/ 2973934 w 4287928"/>
                <a:gd name="connsiteY3959" fmla="*/ 1277461 h 1547954"/>
                <a:gd name="connsiteX3960" fmla="*/ 2974381 w 4287928"/>
                <a:gd name="connsiteY3960" fmla="*/ 1275224 h 1547954"/>
                <a:gd name="connsiteX3961" fmla="*/ 2975276 w 4287928"/>
                <a:gd name="connsiteY3961" fmla="*/ 1272839 h 1547954"/>
                <a:gd name="connsiteX3962" fmla="*/ 2976170 w 4287928"/>
                <a:gd name="connsiteY3962" fmla="*/ 1271347 h 1547954"/>
                <a:gd name="connsiteX3963" fmla="*/ 2978407 w 4287928"/>
                <a:gd name="connsiteY3963" fmla="*/ 1261953 h 1547954"/>
                <a:gd name="connsiteX3964" fmla="*/ 2978258 w 4287928"/>
                <a:gd name="connsiteY3964" fmla="*/ 1255989 h 1547954"/>
                <a:gd name="connsiteX3965" fmla="*/ 2976916 w 4287928"/>
                <a:gd name="connsiteY3965" fmla="*/ 1253752 h 1547954"/>
                <a:gd name="connsiteX3966" fmla="*/ 2976916 w 4287928"/>
                <a:gd name="connsiteY3966" fmla="*/ 1250621 h 1547954"/>
                <a:gd name="connsiteX3967" fmla="*/ 2980197 w 4287928"/>
                <a:gd name="connsiteY3967" fmla="*/ 1246296 h 1547954"/>
                <a:gd name="connsiteX3968" fmla="*/ 2980942 w 4287928"/>
                <a:gd name="connsiteY3968" fmla="*/ 1245551 h 1547954"/>
                <a:gd name="connsiteX3969" fmla="*/ 2981240 w 4287928"/>
                <a:gd name="connsiteY3969" fmla="*/ 1244507 h 1547954"/>
                <a:gd name="connsiteX3970" fmla="*/ 2979599 w 4287928"/>
                <a:gd name="connsiteY3970" fmla="*/ 1243612 h 1547954"/>
                <a:gd name="connsiteX3971" fmla="*/ 2978854 w 4287928"/>
                <a:gd name="connsiteY3971" fmla="*/ 1242718 h 1547954"/>
                <a:gd name="connsiteX3972" fmla="*/ 2977363 w 4287928"/>
                <a:gd name="connsiteY3972" fmla="*/ 1227806 h 1547954"/>
                <a:gd name="connsiteX3973" fmla="*/ 2978407 w 4287928"/>
                <a:gd name="connsiteY3973" fmla="*/ 1218710 h 1547954"/>
                <a:gd name="connsiteX3974" fmla="*/ 2981687 w 4287928"/>
                <a:gd name="connsiteY3974" fmla="*/ 1211851 h 1547954"/>
                <a:gd name="connsiteX3975" fmla="*/ 2982433 w 4287928"/>
                <a:gd name="connsiteY3975" fmla="*/ 1209614 h 1547954"/>
                <a:gd name="connsiteX3976" fmla="*/ 2982880 w 4287928"/>
                <a:gd name="connsiteY3976" fmla="*/ 1203053 h 1547954"/>
                <a:gd name="connsiteX3977" fmla="*/ 2986758 w 4287928"/>
                <a:gd name="connsiteY3977" fmla="*/ 1196343 h 1547954"/>
                <a:gd name="connsiteX3978" fmla="*/ 2989292 w 4287928"/>
                <a:gd name="connsiteY3978" fmla="*/ 1188887 h 1547954"/>
                <a:gd name="connsiteX3979" fmla="*/ 2994511 w 4287928"/>
                <a:gd name="connsiteY3979" fmla="*/ 1184861 h 1547954"/>
                <a:gd name="connsiteX3980" fmla="*/ 2997941 w 4287928"/>
                <a:gd name="connsiteY3980" fmla="*/ 1180090 h 1547954"/>
                <a:gd name="connsiteX3981" fmla="*/ 3000774 w 4287928"/>
                <a:gd name="connsiteY3981" fmla="*/ 1177853 h 1547954"/>
                <a:gd name="connsiteX3982" fmla="*/ 3001221 w 4287928"/>
                <a:gd name="connsiteY3982" fmla="*/ 1172783 h 1547954"/>
                <a:gd name="connsiteX3983" fmla="*/ 3003905 w 4287928"/>
                <a:gd name="connsiteY3983" fmla="*/ 1168310 h 1547954"/>
                <a:gd name="connsiteX3984" fmla="*/ 3001818 w 4287928"/>
                <a:gd name="connsiteY3984" fmla="*/ 1166371 h 1547954"/>
                <a:gd name="connsiteX3985" fmla="*/ 2999730 w 4287928"/>
                <a:gd name="connsiteY3985" fmla="*/ 1165029 h 1547954"/>
                <a:gd name="connsiteX3986" fmla="*/ 2995555 w 4287928"/>
                <a:gd name="connsiteY3986" fmla="*/ 1161450 h 1547954"/>
                <a:gd name="connsiteX3987" fmla="*/ 2994511 w 4287928"/>
                <a:gd name="connsiteY3987" fmla="*/ 1158915 h 1547954"/>
                <a:gd name="connsiteX3988" fmla="*/ 2997493 w 4287928"/>
                <a:gd name="connsiteY3988" fmla="*/ 1154740 h 1547954"/>
                <a:gd name="connsiteX3989" fmla="*/ 2998090 w 4287928"/>
                <a:gd name="connsiteY3989" fmla="*/ 1150863 h 1547954"/>
                <a:gd name="connsiteX3990" fmla="*/ 2997792 w 4287928"/>
                <a:gd name="connsiteY3990" fmla="*/ 1144004 h 1547954"/>
                <a:gd name="connsiteX3991" fmla="*/ 2993319 w 4287928"/>
                <a:gd name="connsiteY3991" fmla="*/ 1141767 h 1547954"/>
                <a:gd name="connsiteX3992" fmla="*/ 2987801 w 4287928"/>
                <a:gd name="connsiteY3992" fmla="*/ 1136548 h 1547954"/>
                <a:gd name="connsiteX3993" fmla="*/ 2986907 w 4287928"/>
                <a:gd name="connsiteY3993" fmla="*/ 1134759 h 1547954"/>
                <a:gd name="connsiteX3994" fmla="*/ 2988099 w 4287928"/>
                <a:gd name="connsiteY3994" fmla="*/ 1134610 h 1547954"/>
                <a:gd name="connsiteX3995" fmla="*/ 2995853 w 4287928"/>
                <a:gd name="connsiteY3995" fmla="*/ 1137443 h 1547954"/>
                <a:gd name="connsiteX3996" fmla="*/ 2999730 w 4287928"/>
                <a:gd name="connsiteY3996" fmla="*/ 1134312 h 1547954"/>
                <a:gd name="connsiteX3997" fmla="*/ 3001669 w 4287928"/>
                <a:gd name="connsiteY3997" fmla="*/ 1131180 h 1547954"/>
                <a:gd name="connsiteX3998" fmla="*/ 3000924 w 4287928"/>
                <a:gd name="connsiteY3998" fmla="*/ 1127154 h 1547954"/>
                <a:gd name="connsiteX3999" fmla="*/ 2996748 w 4287928"/>
                <a:gd name="connsiteY3999" fmla="*/ 1125514 h 1547954"/>
                <a:gd name="connsiteX4000" fmla="*/ 2991529 w 4287928"/>
                <a:gd name="connsiteY4000" fmla="*/ 1121040 h 1547954"/>
                <a:gd name="connsiteX4001" fmla="*/ 2991231 w 4287928"/>
                <a:gd name="connsiteY4001" fmla="*/ 1119549 h 1547954"/>
                <a:gd name="connsiteX4002" fmla="*/ 2982880 w 4287928"/>
                <a:gd name="connsiteY4002" fmla="*/ 1115672 h 1547954"/>
                <a:gd name="connsiteX4003" fmla="*/ 2973934 w 4287928"/>
                <a:gd name="connsiteY4003" fmla="*/ 1107620 h 1547954"/>
                <a:gd name="connsiteX4004" fmla="*/ 2971101 w 4287928"/>
                <a:gd name="connsiteY4004" fmla="*/ 1100463 h 1547954"/>
                <a:gd name="connsiteX4005" fmla="*/ 2969460 w 4287928"/>
                <a:gd name="connsiteY4005" fmla="*/ 1098673 h 1547954"/>
                <a:gd name="connsiteX4006" fmla="*/ 2960960 w 4287928"/>
                <a:gd name="connsiteY4006" fmla="*/ 1092858 h 1547954"/>
                <a:gd name="connsiteX4007" fmla="*/ 2959320 w 4287928"/>
                <a:gd name="connsiteY4007" fmla="*/ 1090919 h 1547954"/>
                <a:gd name="connsiteX4008" fmla="*/ 2957084 w 4287928"/>
                <a:gd name="connsiteY4008" fmla="*/ 1090174 h 1547954"/>
                <a:gd name="connsiteX4009" fmla="*/ 2946795 w 4287928"/>
                <a:gd name="connsiteY4009" fmla="*/ 1093305 h 1547954"/>
                <a:gd name="connsiteX4010" fmla="*/ 2941278 w 4287928"/>
                <a:gd name="connsiteY4010" fmla="*/ 1092410 h 1547954"/>
                <a:gd name="connsiteX4011" fmla="*/ 2930392 w 4287928"/>
                <a:gd name="connsiteY4011" fmla="*/ 1088533 h 1547954"/>
                <a:gd name="connsiteX4012" fmla="*/ 2929348 w 4287928"/>
                <a:gd name="connsiteY4012" fmla="*/ 1089279 h 1547954"/>
                <a:gd name="connsiteX4013" fmla="*/ 2930989 w 4287928"/>
                <a:gd name="connsiteY4013" fmla="*/ 1092112 h 1547954"/>
                <a:gd name="connsiteX4014" fmla="*/ 2930691 w 4287928"/>
                <a:gd name="connsiteY4014" fmla="*/ 1094945 h 1547954"/>
                <a:gd name="connsiteX4015" fmla="*/ 2931137 w 4287928"/>
                <a:gd name="connsiteY4015" fmla="*/ 1098972 h 1547954"/>
                <a:gd name="connsiteX4016" fmla="*/ 2930541 w 4287928"/>
                <a:gd name="connsiteY4016" fmla="*/ 1105532 h 1547954"/>
                <a:gd name="connsiteX4017" fmla="*/ 2929497 w 4287928"/>
                <a:gd name="connsiteY4017" fmla="*/ 1110155 h 1547954"/>
                <a:gd name="connsiteX4018" fmla="*/ 2925620 w 4287928"/>
                <a:gd name="connsiteY4018" fmla="*/ 1116716 h 1547954"/>
                <a:gd name="connsiteX4019" fmla="*/ 2923980 w 4287928"/>
                <a:gd name="connsiteY4019" fmla="*/ 1117909 h 1547954"/>
                <a:gd name="connsiteX4020" fmla="*/ 2920551 w 4287928"/>
                <a:gd name="connsiteY4020" fmla="*/ 1118505 h 1547954"/>
                <a:gd name="connsiteX4021" fmla="*/ 2918762 w 4287928"/>
                <a:gd name="connsiteY4021" fmla="*/ 1118505 h 1547954"/>
                <a:gd name="connsiteX4022" fmla="*/ 2919805 w 4287928"/>
                <a:gd name="connsiteY4022" fmla="*/ 1115821 h 1547954"/>
                <a:gd name="connsiteX4023" fmla="*/ 2922787 w 4287928"/>
                <a:gd name="connsiteY4023" fmla="*/ 1112839 h 1547954"/>
                <a:gd name="connsiteX4024" fmla="*/ 2927112 w 4287928"/>
                <a:gd name="connsiteY4024" fmla="*/ 1107322 h 1547954"/>
                <a:gd name="connsiteX4025" fmla="*/ 2927112 w 4287928"/>
                <a:gd name="connsiteY4025" fmla="*/ 1102550 h 1547954"/>
                <a:gd name="connsiteX4026" fmla="*/ 2926068 w 4287928"/>
                <a:gd name="connsiteY4026" fmla="*/ 1102103 h 1547954"/>
                <a:gd name="connsiteX4027" fmla="*/ 2925173 w 4287928"/>
                <a:gd name="connsiteY4027" fmla="*/ 1102103 h 1547954"/>
                <a:gd name="connsiteX4028" fmla="*/ 2922042 w 4287928"/>
                <a:gd name="connsiteY4028" fmla="*/ 1104041 h 1547954"/>
                <a:gd name="connsiteX4029" fmla="*/ 2918762 w 4287928"/>
                <a:gd name="connsiteY4029" fmla="*/ 1110901 h 1547954"/>
                <a:gd name="connsiteX4030" fmla="*/ 2910858 w 4287928"/>
                <a:gd name="connsiteY4030" fmla="*/ 1115523 h 1547954"/>
                <a:gd name="connsiteX4031" fmla="*/ 2905192 w 4287928"/>
                <a:gd name="connsiteY4031" fmla="*/ 1117014 h 1547954"/>
                <a:gd name="connsiteX4032" fmla="*/ 2894456 w 4287928"/>
                <a:gd name="connsiteY4032" fmla="*/ 1117909 h 1547954"/>
                <a:gd name="connsiteX4033" fmla="*/ 2892517 w 4287928"/>
                <a:gd name="connsiteY4033" fmla="*/ 1117611 h 1547954"/>
                <a:gd name="connsiteX4034" fmla="*/ 2891623 w 4287928"/>
                <a:gd name="connsiteY4034" fmla="*/ 1116418 h 1547954"/>
                <a:gd name="connsiteX4035" fmla="*/ 2894008 w 4287928"/>
                <a:gd name="connsiteY4035" fmla="*/ 1114479 h 1547954"/>
                <a:gd name="connsiteX4036" fmla="*/ 2899377 w 4287928"/>
                <a:gd name="connsiteY4036" fmla="*/ 1111646 h 1547954"/>
                <a:gd name="connsiteX4037" fmla="*/ 2902806 w 4287928"/>
                <a:gd name="connsiteY4037" fmla="*/ 1105682 h 1547954"/>
                <a:gd name="connsiteX4038" fmla="*/ 2906534 w 4287928"/>
                <a:gd name="connsiteY4038" fmla="*/ 1104191 h 1547954"/>
                <a:gd name="connsiteX4039" fmla="*/ 2907727 w 4287928"/>
                <a:gd name="connsiteY4039" fmla="*/ 1102550 h 1547954"/>
                <a:gd name="connsiteX4040" fmla="*/ 2902210 w 4287928"/>
                <a:gd name="connsiteY4040" fmla="*/ 1101655 h 1547954"/>
                <a:gd name="connsiteX4041" fmla="*/ 2898333 w 4287928"/>
                <a:gd name="connsiteY4041" fmla="*/ 1099568 h 1547954"/>
                <a:gd name="connsiteX4042" fmla="*/ 2894754 w 4287928"/>
                <a:gd name="connsiteY4042" fmla="*/ 1096735 h 1547954"/>
                <a:gd name="connsiteX4043" fmla="*/ 2896394 w 4287928"/>
                <a:gd name="connsiteY4043" fmla="*/ 1095840 h 1547954"/>
                <a:gd name="connsiteX4044" fmla="*/ 2897736 w 4287928"/>
                <a:gd name="connsiteY4044" fmla="*/ 1095691 h 1547954"/>
                <a:gd name="connsiteX4045" fmla="*/ 2899377 w 4287928"/>
                <a:gd name="connsiteY4045" fmla="*/ 1094647 h 1547954"/>
                <a:gd name="connsiteX4046" fmla="*/ 2903402 w 4287928"/>
                <a:gd name="connsiteY4046" fmla="*/ 1089876 h 1547954"/>
                <a:gd name="connsiteX4047" fmla="*/ 2899675 w 4287928"/>
                <a:gd name="connsiteY4047" fmla="*/ 1089577 h 1547954"/>
                <a:gd name="connsiteX4048" fmla="*/ 2895797 w 4287928"/>
                <a:gd name="connsiteY4048" fmla="*/ 1089876 h 1547954"/>
                <a:gd name="connsiteX4049" fmla="*/ 2889535 w 4287928"/>
                <a:gd name="connsiteY4049" fmla="*/ 1093752 h 1547954"/>
                <a:gd name="connsiteX4050" fmla="*/ 2888342 w 4287928"/>
                <a:gd name="connsiteY4050" fmla="*/ 1095691 h 1547954"/>
                <a:gd name="connsiteX4051" fmla="*/ 2890280 w 4287928"/>
                <a:gd name="connsiteY4051" fmla="*/ 1098375 h 1547954"/>
                <a:gd name="connsiteX4052" fmla="*/ 2892517 w 4287928"/>
                <a:gd name="connsiteY4052" fmla="*/ 1099568 h 1547954"/>
                <a:gd name="connsiteX4053" fmla="*/ 2889833 w 4287928"/>
                <a:gd name="connsiteY4053" fmla="*/ 1107322 h 1547954"/>
                <a:gd name="connsiteX4054" fmla="*/ 2886255 w 4287928"/>
                <a:gd name="connsiteY4054" fmla="*/ 1106278 h 1547954"/>
                <a:gd name="connsiteX4055" fmla="*/ 2882825 w 4287928"/>
                <a:gd name="connsiteY4055" fmla="*/ 1106576 h 1547954"/>
                <a:gd name="connsiteX4056" fmla="*/ 2880588 w 4287928"/>
                <a:gd name="connsiteY4056" fmla="*/ 1108813 h 1547954"/>
                <a:gd name="connsiteX4057" fmla="*/ 2878351 w 4287928"/>
                <a:gd name="connsiteY4057" fmla="*/ 1107918 h 1547954"/>
                <a:gd name="connsiteX4058" fmla="*/ 2877457 w 4287928"/>
                <a:gd name="connsiteY4058" fmla="*/ 1103147 h 1547954"/>
                <a:gd name="connsiteX4059" fmla="*/ 2878650 w 4287928"/>
                <a:gd name="connsiteY4059" fmla="*/ 1098226 h 1547954"/>
                <a:gd name="connsiteX4060" fmla="*/ 2879694 w 4287928"/>
                <a:gd name="connsiteY4060" fmla="*/ 1087192 h 1547954"/>
                <a:gd name="connsiteX4061" fmla="*/ 2881035 w 4287928"/>
                <a:gd name="connsiteY4061" fmla="*/ 1083464 h 1547954"/>
                <a:gd name="connsiteX4062" fmla="*/ 2881184 w 4287928"/>
                <a:gd name="connsiteY4062" fmla="*/ 1079288 h 1547954"/>
                <a:gd name="connsiteX4063" fmla="*/ 2880439 w 4287928"/>
                <a:gd name="connsiteY4063" fmla="*/ 1077052 h 1547954"/>
                <a:gd name="connsiteX4064" fmla="*/ 2878351 w 4287928"/>
                <a:gd name="connsiteY4064" fmla="*/ 1076903 h 1547954"/>
                <a:gd name="connsiteX4065" fmla="*/ 2874773 w 4287928"/>
                <a:gd name="connsiteY4065" fmla="*/ 1077350 h 1547954"/>
                <a:gd name="connsiteX4066" fmla="*/ 2865677 w 4287928"/>
                <a:gd name="connsiteY4066" fmla="*/ 1077350 h 1547954"/>
                <a:gd name="connsiteX4067" fmla="*/ 2855537 w 4287928"/>
                <a:gd name="connsiteY4067" fmla="*/ 1078543 h 1547954"/>
                <a:gd name="connsiteX4068" fmla="*/ 2844651 w 4287928"/>
                <a:gd name="connsiteY4068" fmla="*/ 1074368 h 1547954"/>
                <a:gd name="connsiteX4069" fmla="*/ 2841669 w 4287928"/>
                <a:gd name="connsiteY4069" fmla="*/ 1073771 h 1547954"/>
                <a:gd name="connsiteX4070" fmla="*/ 2839880 w 4287928"/>
                <a:gd name="connsiteY4070" fmla="*/ 1072877 h 1547954"/>
                <a:gd name="connsiteX4071" fmla="*/ 2838687 w 4287928"/>
                <a:gd name="connsiteY4071" fmla="*/ 1068701 h 1547954"/>
                <a:gd name="connsiteX4072" fmla="*/ 2839283 w 4287928"/>
                <a:gd name="connsiteY4072" fmla="*/ 1066316 h 1547954"/>
                <a:gd name="connsiteX4073" fmla="*/ 2840029 w 4287928"/>
                <a:gd name="connsiteY4073" fmla="*/ 1064824 h 1547954"/>
                <a:gd name="connsiteX4074" fmla="*/ 2847335 w 4287928"/>
                <a:gd name="connsiteY4074" fmla="*/ 1058263 h 1547954"/>
                <a:gd name="connsiteX4075" fmla="*/ 2852852 w 4287928"/>
                <a:gd name="connsiteY4075" fmla="*/ 1056474 h 1547954"/>
                <a:gd name="connsiteX4076" fmla="*/ 2864036 w 4287928"/>
                <a:gd name="connsiteY4076" fmla="*/ 1049167 h 1547954"/>
                <a:gd name="connsiteX4077" fmla="*/ 2868659 w 4287928"/>
                <a:gd name="connsiteY4077" fmla="*/ 1043054 h 1547954"/>
                <a:gd name="connsiteX4078" fmla="*/ 2871641 w 4287928"/>
                <a:gd name="connsiteY4078" fmla="*/ 1040519 h 1547954"/>
                <a:gd name="connsiteX4079" fmla="*/ 2880439 w 4287928"/>
                <a:gd name="connsiteY4079" fmla="*/ 1036045 h 1547954"/>
                <a:gd name="connsiteX4080" fmla="*/ 2886106 w 4287928"/>
                <a:gd name="connsiteY4080" fmla="*/ 1032168 h 1547954"/>
                <a:gd name="connsiteX4081" fmla="*/ 2890728 w 4287928"/>
                <a:gd name="connsiteY4081" fmla="*/ 1028291 h 1547954"/>
                <a:gd name="connsiteX4082" fmla="*/ 2895947 w 4287928"/>
                <a:gd name="connsiteY4082" fmla="*/ 1025160 h 1547954"/>
                <a:gd name="connsiteX4083" fmla="*/ 2900868 w 4287928"/>
                <a:gd name="connsiteY4083" fmla="*/ 1019792 h 1547954"/>
                <a:gd name="connsiteX4084" fmla="*/ 2903999 w 4287928"/>
                <a:gd name="connsiteY4084" fmla="*/ 1018748 h 1547954"/>
                <a:gd name="connsiteX4085" fmla="*/ 2913990 w 4287928"/>
                <a:gd name="connsiteY4085" fmla="*/ 1007415 h 1547954"/>
                <a:gd name="connsiteX4086" fmla="*/ 2915779 w 4287928"/>
                <a:gd name="connsiteY4086" fmla="*/ 1004880 h 1547954"/>
                <a:gd name="connsiteX4087" fmla="*/ 2916823 w 4287928"/>
                <a:gd name="connsiteY4087" fmla="*/ 1001302 h 1547954"/>
                <a:gd name="connsiteX4088" fmla="*/ 2917867 w 4287928"/>
                <a:gd name="connsiteY4088" fmla="*/ 999661 h 1547954"/>
                <a:gd name="connsiteX4089" fmla="*/ 2929497 w 4287928"/>
                <a:gd name="connsiteY4089" fmla="*/ 986539 h 1547954"/>
                <a:gd name="connsiteX4090" fmla="*/ 2937550 w 4287928"/>
                <a:gd name="connsiteY4090" fmla="*/ 981768 h 1547954"/>
                <a:gd name="connsiteX4091" fmla="*/ 2943216 w 4287928"/>
                <a:gd name="connsiteY4091" fmla="*/ 974908 h 1547954"/>
                <a:gd name="connsiteX4092" fmla="*/ 2950075 w 4287928"/>
                <a:gd name="connsiteY4092" fmla="*/ 972224 h 1547954"/>
                <a:gd name="connsiteX4093" fmla="*/ 2951715 w 4287928"/>
                <a:gd name="connsiteY4093" fmla="*/ 971032 h 1547954"/>
                <a:gd name="connsiteX4094" fmla="*/ 2954698 w 4287928"/>
                <a:gd name="connsiteY4094" fmla="*/ 967304 h 1547954"/>
                <a:gd name="connsiteX4095" fmla="*/ 2959619 w 4287928"/>
                <a:gd name="connsiteY4095" fmla="*/ 964918 h 1547954"/>
                <a:gd name="connsiteX4096" fmla="*/ 2961109 w 4287928"/>
                <a:gd name="connsiteY4096" fmla="*/ 963576 h 1547954"/>
                <a:gd name="connsiteX4097" fmla="*/ 2964837 w 4287928"/>
                <a:gd name="connsiteY4097" fmla="*/ 958059 h 1547954"/>
                <a:gd name="connsiteX4098" fmla="*/ 2976469 w 4287928"/>
                <a:gd name="connsiteY4098" fmla="*/ 952989 h 1547954"/>
                <a:gd name="connsiteX4099" fmla="*/ 2977810 w 4287928"/>
                <a:gd name="connsiteY4099" fmla="*/ 951050 h 1547954"/>
                <a:gd name="connsiteX4100" fmla="*/ 2982731 w 4287928"/>
                <a:gd name="connsiteY4100" fmla="*/ 937183 h 1547954"/>
                <a:gd name="connsiteX4101" fmla="*/ 2985564 w 4287928"/>
                <a:gd name="connsiteY4101" fmla="*/ 933455 h 1547954"/>
                <a:gd name="connsiteX4102" fmla="*/ 2990783 w 4287928"/>
                <a:gd name="connsiteY4102" fmla="*/ 928981 h 1547954"/>
                <a:gd name="connsiteX4103" fmla="*/ 3000177 w 4287928"/>
                <a:gd name="connsiteY4103" fmla="*/ 924508 h 1547954"/>
                <a:gd name="connsiteX4104" fmla="*/ 3006888 w 4287928"/>
                <a:gd name="connsiteY4104" fmla="*/ 919587 h 1547954"/>
                <a:gd name="connsiteX4105" fmla="*/ 3010914 w 4287928"/>
                <a:gd name="connsiteY4105" fmla="*/ 915710 h 1547954"/>
                <a:gd name="connsiteX4106" fmla="*/ 3018071 w 4287928"/>
                <a:gd name="connsiteY4106" fmla="*/ 905421 h 1547954"/>
                <a:gd name="connsiteX4107" fmla="*/ 3026124 w 4287928"/>
                <a:gd name="connsiteY4107" fmla="*/ 899308 h 1547954"/>
                <a:gd name="connsiteX4108" fmla="*/ 3032685 w 4287928"/>
                <a:gd name="connsiteY4108" fmla="*/ 895729 h 1547954"/>
                <a:gd name="connsiteX4109" fmla="*/ 3048789 w 4287928"/>
                <a:gd name="connsiteY4109" fmla="*/ 890510 h 1547954"/>
                <a:gd name="connsiteX4110" fmla="*/ 3057438 w 4287928"/>
                <a:gd name="connsiteY4110" fmla="*/ 891554 h 1547954"/>
                <a:gd name="connsiteX4111" fmla="*/ 3066533 w 4287928"/>
                <a:gd name="connsiteY4111" fmla="*/ 888720 h 1547954"/>
                <a:gd name="connsiteX4112" fmla="*/ 3073244 w 4287928"/>
                <a:gd name="connsiteY4112" fmla="*/ 888870 h 1547954"/>
                <a:gd name="connsiteX4113" fmla="*/ 3082787 w 4287928"/>
                <a:gd name="connsiteY4113" fmla="*/ 890212 h 1547954"/>
                <a:gd name="connsiteX4114" fmla="*/ 3110970 w 4287928"/>
                <a:gd name="connsiteY4114" fmla="*/ 888720 h 1547954"/>
                <a:gd name="connsiteX4115" fmla="*/ 3116338 w 4287928"/>
                <a:gd name="connsiteY4115" fmla="*/ 890361 h 1547954"/>
                <a:gd name="connsiteX4116" fmla="*/ 3118127 w 4287928"/>
                <a:gd name="connsiteY4116" fmla="*/ 892001 h 1547954"/>
                <a:gd name="connsiteX4117" fmla="*/ 3120811 w 4287928"/>
                <a:gd name="connsiteY4117" fmla="*/ 897369 h 1547954"/>
                <a:gd name="connsiteX4118" fmla="*/ 3123943 w 4287928"/>
                <a:gd name="connsiteY4118" fmla="*/ 898562 h 1547954"/>
                <a:gd name="connsiteX4119" fmla="*/ 3129907 w 4287928"/>
                <a:gd name="connsiteY4119" fmla="*/ 896474 h 1547954"/>
                <a:gd name="connsiteX4120" fmla="*/ 3134380 w 4287928"/>
                <a:gd name="connsiteY4120" fmla="*/ 887975 h 1547954"/>
                <a:gd name="connsiteX4121" fmla="*/ 3136766 w 4287928"/>
                <a:gd name="connsiteY4121" fmla="*/ 886931 h 1547954"/>
                <a:gd name="connsiteX4122" fmla="*/ 3143774 w 4287928"/>
                <a:gd name="connsiteY4122" fmla="*/ 890361 h 1547954"/>
                <a:gd name="connsiteX4123" fmla="*/ 3150038 w 4287928"/>
                <a:gd name="connsiteY4123" fmla="*/ 890659 h 1547954"/>
                <a:gd name="connsiteX4124" fmla="*/ 3162563 w 4287928"/>
                <a:gd name="connsiteY4124" fmla="*/ 894536 h 1547954"/>
                <a:gd name="connsiteX4125" fmla="*/ 3167036 w 4287928"/>
                <a:gd name="connsiteY4125" fmla="*/ 893641 h 1547954"/>
                <a:gd name="connsiteX4126" fmla="*/ 3171957 w 4287928"/>
                <a:gd name="connsiteY4126" fmla="*/ 889764 h 1547954"/>
                <a:gd name="connsiteX4127" fmla="*/ 3182097 w 4287928"/>
                <a:gd name="connsiteY4127" fmla="*/ 888720 h 1547954"/>
                <a:gd name="connsiteX4128" fmla="*/ 3188211 w 4287928"/>
                <a:gd name="connsiteY4128" fmla="*/ 894834 h 1547954"/>
                <a:gd name="connsiteX4129" fmla="*/ 3194474 w 4287928"/>
                <a:gd name="connsiteY4129" fmla="*/ 894983 h 1547954"/>
                <a:gd name="connsiteX4130" fmla="*/ 3199395 w 4287928"/>
                <a:gd name="connsiteY4130" fmla="*/ 893940 h 1547954"/>
                <a:gd name="connsiteX4131" fmla="*/ 3200736 w 4287928"/>
                <a:gd name="connsiteY4131" fmla="*/ 890510 h 1547954"/>
                <a:gd name="connsiteX4132" fmla="*/ 3198798 w 4287928"/>
                <a:gd name="connsiteY4132" fmla="*/ 889168 h 1547954"/>
                <a:gd name="connsiteX4133" fmla="*/ 3194920 w 4287928"/>
                <a:gd name="connsiteY4133" fmla="*/ 890361 h 1547954"/>
                <a:gd name="connsiteX4134" fmla="*/ 3194026 w 4287928"/>
                <a:gd name="connsiteY4134" fmla="*/ 887229 h 1547954"/>
                <a:gd name="connsiteX4135" fmla="*/ 3196263 w 4287928"/>
                <a:gd name="connsiteY4135" fmla="*/ 883800 h 1547954"/>
                <a:gd name="connsiteX4136" fmla="*/ 3199692 w 4287928"/>
                <a:gd name="connsiteY4136" fmla="*/ 886186 h 1547954"/>
                <a:gd name="connsiteX4137" fmla="*/ 3205061 w 4287928"/>
                <a:gd name="connsiteY4137" fmla="*/ 885887 h 1547954"/>
                <a:gd name="connsiteX4138" fmla="*/ 3206999 w 4287928"/>
                <a:gd name="connsiteY4138" fmla="*/ 885589 h 1547954"/>
                <a:gd name="connsiteX4139" fmla="*/ 3206253 w 4287928"/>
                <a:gd name="connsiteY4139" fmla="*/ 884098 h 1547954"/>
                <a:gd name="connsiteX4140" fmla="*/ 3205061 w 4287928"/>
                <a:gd name="connsiteY4140" fmla="*/ 882756 h 1547954"/>
                <a:gd name="connsiteX4141" fmla="*/ 3203420 w 4287928"/>
                <a:gd name="connsiteY4141" fmla="*/ 879774 h 1547954"/>
                <a:gd name="connsiteX4142" fmla="*/ 3209236 w 4287928"/>
                <a:gd name="connsiteY4142" fmla="*/ 875897 h 1547954"/>
                <a:gd name="connsiteX4143" fmla="*/ 3212814 w 4287928"/>
                <a:gd name="connsiteY4143" fmla="*/ 874555 h 1547954"/>
                <a:gd name="connsiteX4144" fmla="*/ 3218481 w 4287928"/>
                <a:gd name="connsiteY4144" fmla="*/ 874107 h 1547954"/>
                <a:gd name="connsiteX4145" fmla="*/ 3233243 w 4287928"/>
                <a:gd name="connsiteY4145" fmla="*/ 879028 h 1547954"/>
                <a:gd name="connsiteX4146" fmla="*/ 3236524 w 4287928"/>
                <a:gd name="connsiteY4146" fmla="*/ 879475 h 1547954"/>
                <a:gd name="connsiteX4147" fmla="*/ 3239953 w 4287928"/>
                <a:gd name="connsiteY4147" fmla="*/ 881414 h 1547954"/>
                <a:gd name="connsiteX4148" fmla="*/ 3245470 w 4287928"/>
                <a:gd name="connsiteY4148" fmla="*/ 882905 h 1547954"/>
                <a:gd name="connsiteX4149" fmla="*/ 3242190 w 4287928"/>
                <a:gd name="connsiteY4149" fmla="*/ 884098 h 1547954"/>
                <a:gd name="connsiteX4150" fmla="*/ 3240699 w 4287928"/>
                <a:gd name="connsiteY4150" fmla="*/ 885440 h 1547954"/>
                <a:gd name="connsiteX4151" fmla="*/ 3244129 w 4287928"/>
                <a:gd name="connsiteY4151" fmla="*/ 884844 h 1547954"/>
                <a:gd name="connsiteX4152" fmla="*/ 3247110 w 4287928"/>
                <a:gd name="connsiteY4152" fmla="*/ 886484 h 1547954"/>
                <a:gd name="connsiteX4153" fmla="*/ 3249646 w 4287928"/>
                <a:gd name="connsiteY4153" fmla="*/ 886782 h 1547954"/>
                <a:gd name="connsiteX4154" fmla="*/ 3250690 w 4287928"/>
                <a:gd name="connsiteY4154" fmla="*/ 886186 h 1547954"/>
                <a:gd name="connsiteX4155" fmla="*/ 3251882 w 4287928"/>
                <a:gd name="connsiteY4155" fmla="*/ 884247 h 1547954"/>
                <a:gd name="connsiteX4156" fmla="*/ 3253821 w 4287928"/>
                <a:gd name="connsiteY4156" fmla="*/ 882309 h 1547954"/>
                <a:gd name="connsiteX4157" fmla="*/ 3255163 w 4287928"/>
                <a:gd name="connsiteY4157" fmla="*/ 881712 h 1547954"/>
                <a:gd name="connsiteX4158" fmla="*/ 3258742 w 4287928"/>
                <a:gd name="connsiteY4158" fmla="*/ 881712 h 1547954"/>
                <a:gd name="connsiteX4159" fmla="*/ 3263364 w 4287928"/>
                <a:gd name="connsiteY4159" fmla="*/ 882607 h 1547954"/>
                <a:gd name="connsiteX4160" fmla="*/ 3267092 w 4287928"/>
                <a:gd name="connsiteY4160" fmla="*/ 884247 h 1547954"/>
                <a:gd name="connsiteX4161" fmla="*/ 3275293 w 4287928"/>
                <a:gd name="connsiteY4161" fmla="*/ 892299 h 1547954"/>
                <a:gd name="connsiteX4162" fmla="*/ 3279021 w 4287928"/>
                <a:gd name="connsiteY4162" fmla="*/ 893940 h 1547954"/>
                <a:gd name="connsiteX4163" fmla="*/ 3283346 w 4287928"/>
                <a:gd name="connsiteY4163" fmla="*/ 893641 h 1547954"/>
                <a:gd name="connsiteX4164" fmla="*/ 3284986 w 4287928"/>
                <a:gd name="connsiteY4164" fmla="*/ 894238 h 1547954"/>
                <a:gd name="connsiteX4165" fmla="*/ 3287521 w 4287928"/>
                <a:gd name="connsiteY4165" fmla="*/ 896474 h 1547954"/>
                <a:gd name="connsiteX4166" fmla="*/ 3280363 w 4287928"/>
                <a:gd name="connsiteY4166" fmla="*/ 899009 h 1547954"/>
                <a:gd name="connsiteX4167" fmla="*/ 3273504 w 4287928"/>
                <a:gd name="connsiteY4167" fmla="*/ 899606 h 1547954"/>
                <a:gd name="connsiteX4168" fmla="*/ 3267540 w 4287928"/>
                <a:gd name="connsiteY4168" fmla="*/ 898860 h 1547954"/>
                <a:gd name="connsiteX4169" fmla="*/ 3257399 w 4287928"/>
                <a:gd name="connsiteY4169" fmla="*/ 902141 h 1547954"/>
                <a:gd name="connsiteX4170" fmla="*/ 3262916 w 4287928"/>
                <a:gd name="connsiteY4170" fmla="*/ 910491 h 1547954"/>
                <a:gd name="connsiteX4171" fmla="*/ 3272758 w 4287928"/>
                <a:gd name="connsiteY4171" fmla="*/ 910789 h 1547954"/>
                <a:gd name="connsiteX4172" fmla="*/ 3282898 w 4287928"/>
                <a:gd name="connsiteY4172" fmla="*/ 909149 h 1547954"/>
                <a:gd name="connsiteX4173" fmla="*/ 3284986 w 4287928"/>
                <a:gd name="connsiteY4173" fmla="*/ 905570 h 1547954"/>
                <a:gd name="connsiteX4174" fmla="*/ 3289011 w 4287928"/>
                <a:gd name="connsiteY4174" fmla="*/ 904228 h 1547954"/>
                <a:gd name="connsiteX4175" fmla="*/ 3291099 w 4287928"/>
                <a:gd name="connsiteY4175" fmla="*/ 904377 h 1547954"/>
                <a:gd name="connsiteX4176" fmla="*/ 3295722 w 4287928"/>
                <a:gd name="connsiteY4176" fmla="*/ 907360 h 1547954"/>
                <a:gd name="connsiteX4177" fmla="*/ 3302134 w 4287928"/>
                <a:gd name="connsiteY4177" fmla="*/ 908404 h 1547954"/>
                <a:gd name="connsiteX4178" fmla="*/ 3303774 w 4287928"/>
                <a:gd name="connsiteY4178" fmla="*/ 907956 h 1547954"/>
                <a:gd name="connsiteX4179" fmla="*/ 3308993 w 4287928"/>
                <a:gd name="connsiteY4179" fmla="*/ 902141 h 1547954"/>
                <a:gd name="connsiteX4180" fmla="*/ 3312125 w 4287928"/>
                <a:gd name="connsiteY4180" fmla="*/ 901693 h 1547954"/>
                <a:gd name="connsiteX4181" fmla="*/ 3314063 w 4287928"/>
                <a:gd name="connsiteY4181" fmla="*/ 901843 h 1547954"/>
                <a:gd name="connsiteX4182" fmla="*/ 3316449 w 4287928"/>
                <a:gd name="connsiteY4182" fmla="*/ 896773 h 1547954"/>
                <a:gd name="connsiteX4183" fmla="*/ 3325247 w 4287928"/>
                <a:gd name="connsiteY4183" fmla="*/ 896325 h 1547954"/>
                <a:gd name="connsiteX4184" fmla="*/ 3330316 w 4287928"/>
                <a:gd name="connsiteY4184" fmla="*/ 900799 h 1547954"/>
                <a:gd name="connsiteX4185" fmla="*/ 3333448 w 4287928"/>
                <a:gd name="connsiteY4185" fmla="*/ 902439 h 1547954"/>
                <a:gd name="connsiteX4186" fmla="*/ 3339711 w 4287928"/>
                <a:gd name="connsiteY4186" fmla="*/ 901097 h 1547954"/>
                <a:gd name="connsiteX4187" fmla="*/ 3343140 w 4287928"/>
                <a:gd name="connsiteY4187" fmla="*/ 897816 h 1547954"/>
                <a:gd name="connsiteX4188" fmla="*/ 3345228 w 4287928"/>
                <a:gd name="connsiteY4188" fmla="*/ 896623 h 1547954"/>
                <a:gd name="connsiteX4189" fmla="*/ 3351789 w 4287928"/>
                <a:gd name="connsiteY4189" fmla="*/ 899755 h 1547954"/>
                <a:gd name="connsiteX4190" fmla="*/ 3354921 w 4287928"/>
                <a:gd name="connsiteY4190" fmla="*/ 897816 h 1547954"/>
                <a:gd name="connsiteX4191" fmla="*/ 3359990 w 4287928"/>
                <a:gd name="connsiteY4191" fmla="*/ 897518 h 1547954"/>
                <a:gd name="connsiteX4192" fmla="*/ 3363718 w 4287928"/>
                <a:gd name="connsiteY4192" fmla="*/ 897816 h 1547954"/>
                <a:gd name="connsiteX4193" fmla="*/ 3363569 w 4287928"/>
                <a:gd name="connsiteY4193" fmla="*/ 894536 h 1547954"/>
                <a:gd name="connsiteX4194" fmla="*/ 3363867 w 4287928"/>
                <a:gd name="connsiteY4194" fmla="*/ 890808 h 1547954"/>
                <a:gd name="connsiteX4195" fmla="*/ 3358798 w 4287928"/>
                <a:gd name="connsiteY4195" fmla="*/ 887229 h 1547954"/>
                <a:gd name="connsiteX4196" fmla="*/ 3348509 w 4287928"/>
                <a:gd name="connsiteY4196" fmla="*/ 883501 h 1547954"/>
                <a:gd name="connsiteX4197" fmla="*/ 3342693 w 4287928"/>
                <a:gd name="connsiteY4197" fmla="*/ 885887 h 1547954"/>
                <a:gd name="connsiteX4198" fmla="*/ 3340456 w 4287928"/>
                <a:gd name="connsiteY4198" fmla="*/ 886186 h 1547954"/>
                <a:gd name="connsiteX4199" fmla="*/ 3338816 w 4287928"/>
                <a:gd name="connsiteY4199" fmla="*/ 885887 h 1547954"/>
                <a:gd name="connsiteX4200" fmla="*/ 3337176 w 4287928"/>
                <a:gd name="connsiteY4200" fmla="*/ 883949 h 1547954"/>
                <a:gd name="connsiteX4201" fmla="*/ 3338667 w 4287928"/>
                <a:gd name="connsiteY4201" fmla="*/ 881116 h 1547954"/>
                <a:gd name="connsiteX4202" fmla="*/ 3340307 w 4287928"/>
                <a:gd name="connsiteY4202" fmla="*/ 878730 h 1547954"/>
                <a:gd name="connsiteX4203" fmla="*/ 3340307 w 4287928"/>
                <a:gd name="connsiteY4203" fmla="*/ 875748 h 1547954"/>
                <a:gd name="connsiteX4204" fmla="*/ 3340904 w 4287928"/>
                <a:gd name="connsiteY4204" fmla="*/ 871572 h 1547954"/>
                <a:gd name="connsiteX4205" fmla="*/ 3343438 w 4287928"/>
                <a:gd name="connsiteY4205" fmla="*/ 869783 h 1547954"/>
                <a:gd name="connsiteX4206" fmla="*/ 3344781 w 4287928"/>
                <a:gd name="connsiteY4206" fmla="*/ 869485 h 1547954"/>
                <a:gd name="connsiteX4207" fmla="*/ 3348509 w 4287928"/>
                <a:gd name="connsiteY4207" fmla="*/ 860836 h 1547954"/>
                <a:gd name="connsiteX4208" fmla="*/ 3358798 w 4287928"/>
                <a:gd name="connsiteY4208" fmla="*/ 849205 h 1547954"/>
                <a:gd name="connsiteX4209" fmla="*/ 3370876 w 4287928"/>
                <a:gd name="connsiteY4209" fmla="*/ 842048 h 1547954"/>
                <a:gd name="connsiteX4210" fmla="*/ 3378332 w 4287928"/>
                <a:gd name="connsiteY4210" fmla="*/ 836530 h 1547954"/>
                <a:gd name="connsiteX4211" fmla="*/ 3382059 w 4287928"/>
                <a:gd name="connsiteY4211" fmla="*/ 832504 h 1547954"/>
                <a:gd name="connsiteX4212" fmla="*/ 3387278 w 4287928"/>
                <a:gd name="connsiteY4212" fmla="*/ 823408 h 1547954"/>
                <a:gd name="connsiteX4213" fmla="*/ 3394883 w 4287928"/>
                <a:gd name="connsiteY4213" fmla="*/ 816847 h 1547954"/>
                <a:gd name="connsiteX4214" fmla="*/ 3398611 w 4287928"/>
                <a:gd name="connsiteY4214" fmla="*/ 814611 h 1547954"/>
                <a:gd name="connsiteX4215" fmla="*/ 3402488 w 4287928"/>
                <a:gd name="connsiteY4215" fmla="*/ 811927 h 1547954"/>
                <a:gd name="connsiteX4216" fmla="*/ 3403830 w 4287928"/>
                <a:gd name="connsiteY4216" fmla="*/ 803129 h 1547954"/>
                <a:gd name="connsiteX4217" fmla="*/ 3406663 w 4287928"/>
                <a:gd name="connsiteY4217" fmla="*/ 801041 h 1547954"/>
                <a:gd name="connsiteX4218" fmla="*/ 3409347 w 4287928"/>
                <a:gd name="connsiteY4218" fmla="*/ 799550 h 1547954"/>
                <a:gd name="connsiteX4219" fmla="*/ 3414417 w 4287928"/>
                <a:gd name="connsiteY4219" fmla="*/ 794928 h 1547954"/>
                <a:gd name="connsiteX4220" fmla="*/ 3421873 w 4287928"/>
                <a:gd name="connsiteY4220" fmla="*/ 791945 h 1547954"/>
                <a:gd name="connsiteX4221" fmla="*/ 3424557 w 4287928"/>
                <a:gd name="connsiteY4221" fmla="*/ 789709 h 1547954"/>
                <a:gd name="connsiteX4222" fmla="*/ 3433206 w 4287928"/>
                <a:gd name="connsiteY4222" fmla="*/ 789858 h 1547954"/>
                <a:gd name="connsiteX4223" fmla="*/ 3440363 w 4287928"/>
                <a:gd name="connsiteY4223" fmla="*/ 791647 h 1547954"/>
                <a:gd name="connsiteX4224" fmla="*/ 3442451 w 4287928"/>
                <a:gd name="connsiteY4224" fmla="*/ 791200 h 1547954"/>
                <a:gd name="connsiteX4225" fmla="*/ 3447222 w 4287928"/>
                <a:gd name="connsiteY4225" fmla="*/ 788516 h 1547954"/>
                <a:gd name="connsiteX4226" fmla="*/ 3452889 w 4287928"/>
                <a:gd name="connsiteY4226" fmla="*/ 789261 h 1547954"/>
                <a:gd name="connsiteX4227" fmla="*/ 3460195 w 4287928"/>
                <a:gd name="connsiteY4227" fmla="*/ 787472 h 1547954"/>
                <a:gd name="connsiteX4228" fmla="*/ 3466905 w 4287928"/>
                <a:gd name="connsiteY4228" fmla="*/ 784490 h 1547954"/>
                <a:gd name="connsiteX4229" fmla="*/ 3469739 w 4287928"/>
                <a:gd name="connsiteY4229" fmla="*/ 784191 h 1547954"/>
                <a:gd name="connsiteX4230" fmla="*/ 3472572 w 4287928"/>
                <a:gd name="connsiteY4230" fmla="*/ 784788 h 1547954"/>
                <a:gd name="connsiteX4231" fmla="*/ 3476001 w 4287928"/>
                <a:gd name="connsiteY4231" fmla="*/ 789261 h 1547954"/>
                <a:gd name="connsiteX4232" fmla="*/ 3477940 w 4287928"/>
                <a:gd name="connsiteY4232" fmla="*/ 790454 h 1547954"/>
                <a:gd name="connsiteX4233" fmla="*/ 3479431 w 4287928"/>
                <a:gd name="connsiteY4233" fmla="*/ 793138 h 1547954"/>
                <a:gd name="connsiteX4234" fmla="*/ 3483904 w 4287928"/>
                <a:gd name="connsiteY4234" fmla="*/ 791498 h 1547954"/>
                <a:gd name="connsiteX4235" fmla="*/ 3495982 w 4287928"/>
                <a:gd name="connsiteY4235" fmla="*/ 785384 h 1547954"/>
                <a:gd name="connsiteX4236" fmla="*/ 3497474 w 4287928"/>
                <a:gd name="connsiteY4236" fmla="*/ 785235 h 1547954"/>
                <a:gd name="connsiteX4237" fmla="*/ 3499263 w 4287928"/>
                <a:gd name="connsiteY4237" fmla="*/ 785683 h 1547954"/>
                <a:gd name="connsiteX4238" fmla="*/ 3499561 w 4287928"/>
                <a:gd name="connsiteY4238" fmla="*/ 788068 h 1547954"/>
                <a:gd name="connsiteX4239" fmla="*/ 3499561 w 4287928"/>
                <a:gd name="connsiteY4239" fmla="*/ 790007 h 1547954"/>
                <a:gd name="connsiteX4240" fmla="*/ 3497623 w 4287928"/>
                <a:gd name="connsiteY4240" fmla="*/ 796121 h 1547954"/>
                <a:gd name="connsiteX4241" fmla="*/ 3495386 w 4287928"/>
                <a:gd name="connsiteY4241" fmla="*/ 800743 h 1547954"/>
                <a:gd name="connsiteX4242" fmla="*/ 3489273 w 4287928"/>
                <a:gd name="connsiteY4242" fmla="*/ 809690 h 1547954"/>
                <a:gd name="connsiteX4243" fmla="*/ 3488079 w 4287928"/>
                <a:gd name="connsiteY4243" fmla="*/ 811032 h 1547954"/>
                <a:gd name="connsiteX4244" fmla="*/ 3488825 w 4287928"/>
                <a:gd name="connsiteY4244" fmla="*/ 813418 h 1547954"/>
                <a:gd name="connsiteX4245" fmla="*/ 3489869 w 4287928"/>
                <a:gd name="connsiteY4245" fmla="*/ 817891 h 1547954"/>
                <a:gd name="connsiteX4246" fmla="*/ 3486737 w 4287928"/>
                <a:gd name="connsiteY4246" fmla="*/ 822663 h 1547954"/>
                <a:gd name="connsiteX4247" fmla="*/ 3485693 w 4287928"/>
                <a:gd name="connsiteY4247" fmla="*/ 825049 h 1547954"/>
                <a:gd name="connsiteX4248" fmla="*/ 3488079 w 4287928"/>
                <a:gd name="connsiteY4248" fmla="*/ 825645 h 1547954"/>
                <a:gd name="connsiteX4249" fmla="*/ 3491211 w 4287928"/>
                <a:gd name="connsiteY4249" fmla="*/ 822961 h 1547954"/>
                <a:gd name="connsiteX4250" fmla="*/ 3495982 w 4287928"/>
                <a:gd name="connsiteY4250" fmla="*/ 821321 h 1547954"/>
                <a:gd name="connsiteX4251" fmla="*/ 3498518 w 4287928"/>
                <a:gd name="connsiteY4251" fmla="*/ 821470 h 1547954"/>
                <a:gd name="connsiteX4252" fmla="*/ 3501052 w 4287928"/>
                <a:gd name="connsiteY4252" fmla="*/ 822216 h 1547954"/>
                <a:gd name="connsiteX4253" fmla="*/ 3497026 w 4287928"/>
                <a:gd name="connsiteY4253" fmla="*/ 830268 h 1547954"/>
                <a:gd name="connsiteX4254" fmla="*/ 3496430 w 4287928"/>
                <a:gd name="connsiteY4254" fmla="*/ 834592 h 1547954"/>
                <a:gd name="connsiteX4255" fmla="*/ 3495834 w 4287928"/>
                <a:gd name="connsiteY4255" fmla="*/ 836232 h 1547954"/>
                <a:gd name="connsiteX4256" fmla="*/ 3495684 w 4287928"/>
                <a:gd name="connsiteY4256" fmla="*/ 838320 h 1547954"/>
                <a:gd name="connsiteX4257" fmla="*/ 3498667 w 4287928"/>
                <a:gd name="connsiteY4257" fmla="*/ 837127 h 1547954"/>
                <a:gd name="connsiteX4258" fmla="*/ 3500903 w 4287928"/>
                <a:gd name="connsiteY4258" fmla="*/ 835487 h 1547954"/>
                <a:gd name="connsiteX4259" fmla="*/ 3503885 w 4287928"/>
                <a:gd name="connsiteY4259" fmla="*/ 834145 h 1547954"/>
                <a:gd name="connsiteX4260" fmla="*/ 3511341 w 4287928"/>
                <a:gd name="connsiteY4260" fmla="*/ 833548 h 1547954"/>
                <a:gd name="connsiteX4261" fmla="*/ 3515218 w 4287928"/>
                <a:gd name="connsiteY4261" fmla="*/ 827733 h 1547954"/>
                <a:gd name="connsiteX4262" fmla="*/ 3518498 w 4287928"/>
                <a:gd name="connsiteY4262" fmla="*/ 824900 h 1547954"/>
                <a:gd name="connsiteX4263" fmla="*/ 3548769 w 4287928"/>
                <a:gd name="connsiteY4263" fmla="*/ 800594 h 1547954"/>
                <a:gd name="connsiteX4264" fmla="*/ 3554137 w 4287928"/>
                <a:gd name="connsiteY4264" fmla="*/ 795524 h 1547954"/>
                <a:gd name="connsiteX4265" fmla="*/ 3557119 w 4287928"/>
                <a:gd name="connsiteY4265" fmla="*/ 795226 h 1547954"/>
                <a:gd name="connsiteX4266" fmla="*/ 3559803 w 4287928"/>
                <a:gd name="connsiteY4266" fmla="*/ 795971 h 1547954"/>
                <a:gd name="connsiteX4267" fmla="*/ 3562189 w 4287928"/>
                <a:gd name="connsiteY4267" fmla="*/ 795822 h 1547954"/>
                <a:gd name="connsiteX4268" fmla="*/ 3562637 w 4287928"/>
                <a:gd name="connsiteY4268" fmla="*/ 794033 h 1547954"/>
                <a:gd name="connsiteX4269" fmla="*/ 3563531 w 4287928"/>
                <a:gd name="connsiteY4269" fmla="*/ 793436 h 1547954"/>
                <a:gd name="connsiteX4270" fmla="*/ 3566364 w 4287928"/>
                <a:gd name="connsiteY4270" fmla="*/ 793735 h 1547954"/>
                <a:gd name="connsiteX4271" fmla="*/ 3568004 w 4287928"/>
                <a:gd name="connsiteY4271" fmla="*/ 798208 h 1547954"/>
                <a:gd name="connsiteX4272" fmla="*/ 3569943 w 4287928"/>
                <a:gd name="connsiteY4272" fmla="*/ 800445 h 1547954"/>
                <a:gd name="connsiteX4273" fmla="*/ 3571285 w 4287928"/>
                <a:gd name="connsiteY4273" fmla="*/ 799998 h 1547954"/>
                <a:gd name="connsiteX4274" fmla="*/ 3572328 w 4287928"/>
                <a:gd name="connsiteY4274" fmla="*/ 799401 h 1547954"/>
                <a:gd name="connsiteX4275" fmla="*/ 3573820 w 4287928"/>
                <a:gd name="connsiteY4275" fmla="*/ 797612 h 1547954"/>
                <a:gd name="connsiteX4276" fmla="*/ 3575311 w 4287928"/>
                <a:gd name="connsiteY4276" fmla="*/ 796270 h 1547954"/>
                <a:gd name="connsiteX4277" fmla="*/ 3576952 w 4287928"/>
                <a:gd name="connsiteY4277" fmla="*/ 793884 h 1547954"/>
                <a:gd name="connsiteX4278" fmla="*/ 3575609 w 4287928"/>
                <a:gd name="connsiteY4278" fmla="*/ 792393 h 1547954"/>
                <a:gd name="connsiteX4279" fmla="*/ 3570391 w 4287928"/>
                <a:gd name="connsiteY4279" fmla="*/ 790007 h 1547954"/>
                <a:gd name="connsiteX4280" fmla="*/ 3570539 w 4287928"/>
                <a:gd name="connsiteY4280" fmla="*/ 785832 h 1547954"/>
                <a:gd name="connsiteX4281" fmla="*/ 3573522 w 4287928"/>
                <a:gd name="connsiteY4281" fmla="*/ 779122 h 1547954"/>
                <a:gd name="connsiteX4282" fmla="*/ 3573224 w 4287928"/>
                <a:gd name="connsiteY4282" fmla="*/ 774648 h 1547954"/>
                <a:gd name="connsiteX4283" fmla="*/ 3574416 w 4287928"/>
                <a:gd name="connsiteY4283" fmla="*/ 770175 h 1547954"/>
                <a:gd name="connsiteX4284" fmla="*/ 3575759 w 4287928"/>
                <a:gd name="connsiteY4284" fmla="*/ 767789 h 1547954"/>
                <a:gd name="connsiteX4285" fmla="*/ 3576952 w 4287928"/>
                <a:gd name="connsiteY4285" fmla="*/ 766894 h 1547954"/>
                <a:gd name="connsiteX4286" fmla="*/ 3577995 w 4287928"/>
                <a:gd name="connsiteY4286" fmla="*/ 765254 h 1547954"/>
                <a:gd name="connsiteX4287" fmla="*/ 3576504 w 4287928"/>
                <a:gd name="connsiteY4287" fmla="*/ 761824 h 1547954"/>
                <a:gd name="connsiteX4288" fmla="*/ 3577697 w 4287928"/>
                <a:gd name="connsiteY4288" fmla="*/ 759438 h 1547954"/>
                <a:gd name="connsiteX4289" fmla="*/ 3578889 w 4287928"/>
                <a:gd name="connsiteY4289" fmla="*/ 757649 h 1547954"/>
                <a:gd name="connsiteX4290" fmla="*/ 3603195 w 4287928"/>
                <a:gd name="connsiteY4290" fmla="*/ 751386 h 1547954"/>
                <a:gd name="connsiteX4291" fmla="*/ 3607371 w 4287928"/>
                <a:gd name="connsiteY4291" fmla="*/ 751088 h 1547954"/>
                <a:gd name="connsiteX4292" fmla="*/ 3611397 w 4287928"/>
                <a:gd name="connsiteY4292" fmla="*/ 752430 h 1547954"/>
                <a:gd name="connsiteX4293" fmla="*/ 3617212 w 4287928"/>
                <a:gd name="connsiteY4293" fmla="*/ 756904 h 1547954"/>
                <a:gd name="connsiteX4294" fmla="*/ 3623922 w 4287928"/>
                <a:gd name="connsiteY4294" fmla="*/ 759140 h 1547954"/>
                <a:gd name="connsiteX4295" fmla="*/ 3633167 w 4287928"/>
                <a:gd name="connsiteY4295" fmla="*/ 760184 h 1547954"/>
                <a:gd name="connsiteX4296" fmla="*/ 3633764 w 4287928"/>
                <a:gd name="connsiteY4296" fmla="*/ 762123 h 1547954"/>
                <a:gd name="connsiteX4297" fmla="*/ 3630185 w 4287928"/>
                <a:gd name="connsiteY4297" fmla="*/ 761526 h 1547954"/>
                <a:gd name="connsiteX4298" fmla="*/ 3628395 w 4287928"/>
                <a:gd name="connsiteY4298" fmla="*/ 762123 h 1547954"/>
                <a:gd name="connsiteX4299" fmla="*/ 3628694 w 4287928"/>
                <a:gd name="connsiteY4299" fmla="*/ 763912 h 1547954"/>
                <a:gd name="connsiteX4300" fmla="*/ 3628246 w 4287928"/>
                <a:gd name="connsiteY4300" fmla="*/ 765254 h 1547954"/>
                <a:gd name="connsiteX4301" fmla="*/ 3626010 w 4287928"/>
                <a:gd name="connsiteY4301" fmla="*/ 763614 h 1547954"/>
                <a:gd name="connsiteX4302" fmla="*/ 3619747 w 4287928"/>
                <a:gd name="connsiteY4302" fmla="*/ 762868 h 1547954"/>
                <a:gd name="connsiteX4303" fmla="*/ 3614081 w 4287928"/>
                <a:gd name="connsiteY4303" fmla="*/ 761079 h 1547954"/>
                <a:gd name="connsiteX4304" fmla="*/ 3612143 w 4287928"/>
                <a:gd name="connsiteY4304" fmla="*/ 761079 h 1547954"/>
                <a:gd name="connsiteX4305" fmla="*/ 3603941 w 4287928"/>
                <a:gd name="connsiteY4305" fmla="*/ 766447 h 1547954"/>
                <a:gd name="connsiteX4306" fmla="*/ 3601854 w 4287928"/>
                <a:gd name="connsiteY4306" fmla="*/ 768833 h 1547954"/>
                <a:gd name="connsiteX4307" fmla="*/ 3598423 w 4287928"/>
                <a:gd name="connsiteY4307" fmla="*/ 779271 h 1547954"/>
                <a:gd name="connsiteX4308" fmla="*/ 3598275 w 4287928"/>
                <a:gd name="connsiteY4308" fmla="*/ 786577 h 1547954"/>
                <a:gd name="connsiteX4309" fmla="*/ 3596933 w 4287928"/>
                <a:gd name="connsiteY4309" fmla="*/ 793436 h 1547954"/>
                <a:gd name="connsiteX4310" fmla="*/ 3593354 w 4287928"/>
                <a:gd name="connsiteY4310" fmla="*/ 796419 h 1547954"/>
                <a:gd name="connsiteX4311" fmla="*/ 3592161 w 4287928"/>
                <a:gd name="connsiteY4311" fmla="*/ 799848 h 1547954"/>
                <a:gd name="connsiteX4312" fmla="*/ 3591266 w 4287928"/>
                <a:gd name="connsiteY4312" fmla="*/ 804024 h 1547954"/>
                <a:gd name="connsiteX4313" fmla="*/ 3595739 w 4287928"/>
                <a:gd name="connsiteY4313" fmla="*/ 805664 h 1547954"/>
                <a:gd name="connsiteX4314" fmla="*/ 3596187 w 4287928"/>
                <a:gd name="connsiteY4314" fmla="*/ 807006 h 1547954"/>
                <a:gd name="connsiteX4315" fmla="*/ 3596634 w 4287928"/>
                <a:gd name="connsiteY4315" fmla="*/ 808944 h 1547954"/>
                <a:gd name="connsiteX4316" fmla="*/ 3593653 w 4287928"/>
                <a:gd name="connsiteY4316" fmla="*/ 813269 h 1547954"/>
                <a:gd name="connsiteX4317" fmla="*/ 3586345 w 4287928"/>
                <a:gd name="connsiteY4317" fmla="*/ 818637 h 1547954"/>
                <a:gd name="connsiteX4318" fmla="*/ 3585600 w 4287928"/>
                <a:gd name="connsiteY4318" fmla="*/ 819830 h 1547954"/>
                <a:gd name="connsiteX4319" fmla="*/ 3584705 w 4287928"/>
                <a:gd name="connsiteY4319" fmla="*/ 822216 h 1547954"/>
                <a:gd name="connsiteX4320" fmla="*/ 3588731 w 4287928"/>
                <a:gd name="connsiteY4320" fmla="*/ 826689 h 1547954"/>
                <a:gd name="connsiteX4321" fmla="*/ 3585451 w 4287928"/>
                <a:gd name="connsiteY4321" fmla="*/ 828478 h 1547954"/>
                <a:gd name="connsiteX4322" fmla="*/ 3582320 w 4287928"/>
                <a:gd name="connsiteY4322" fmla="*/ 829522 h 1547954"/>
                <a:gd name="connsiteX4323" fmla="*/ 3579337 w 4287928"/>
                <a:gd name="connsiteY4323" fmla="*/ 831610 h 1547954"/>
                <a:gd name="connsiteX4324" fmla="*/ 3569347 w 4287928"/>
                <a:gd name="connsiteY4324" fmla="*/ 832355 h 1547954"/>
                <a:gd name="connsiteX4325" fmla="*/ 3562487 w 4287928"/>
                <a:gd name="connsiteY4325" fmla="*/ 837425 h 1547954"/>
                <a:gd name="connsiteX4326" fmla="*/ 3550857 w 4287928"/>
                <a:gd name="connsiteY4326" fmla="*/ 842495 h 1547954"/>
                <a:gd name="connsiteX4327" fmla="*/ 3545637 w 4287928"/>
                <a:gd name="connsiteY4327" fmla="*/ 845477 h 1547954"/>
                <a:gd name="connsiteX4328" fmla="*/ 3543848 w 4287928"/>
                <a:gd name="connsiteY4328" fmla="*/ 847416 h 1547954"/>
                <a:gd name="connsiteX4329" fmla="*/ 3539673 w 4287928"/>
                <a:gd name="connsiteY4329" fmla="*/ 855170 h 1547954"/>
                <a:gd name="connsiteX4330" fmla="*/ 3537287 w 4287928"/>
                <a:gd name="connsiteY4330" fmla="*/ 858450 h 1547954"/>
                <a:gd name="connsiteX4331" fmla="*/ 3529235 w 4287928"/>
                <a:gd name="connsiteY4331" fmla="*/ 863520 h 1547954"/>
                <a:gd name="connsiteX4332" fmla="*/ 3523270 w 4287928"/>
                <a:gd name="connsiteY4332" fmla="*/ 870976 h 1547954"/>
                <a:gd name="connsiteX4333" fmla="*/ 3513727 w 4287928"/>
                <a:gd name="connsiteY4333" fmla="*/ 879923 h 1547954"/>
                <a:gd name="connsiteX4334" fmla="*/ 3509850 w 4287928"/>
                <a:gd name="connsiteY4334" fmla="*/ 880967 h 1547954"/>
                <a:gd name="connsiteX4335" fmla="*/ 3505526 w 4287928"/>
                <a:gd name="connsiteY4335" fmla="*/ 883203 h 1547954"/>
                <a:gd name="connsiteX4336" fmla="*/ 3500307 w 4287928"/>
                <a:gd name="connsiteY4336" fmla="*/ 889466 h 1547954"/>
                <a:gd name="connsiteX4337" fmla="*/ 3487185 w 4287928"/>
                <a:gd name="connsiteY4337" fmla="*/ 900351 h 1547954"/>
                <a:gd name="connsiteX4338" fmla="*/ 3480325 w 4287928"/>
                <a:gd name="connsiteY4338" fmla="*/ 913473 h 1547954"/>
                <a:gd name="connsiteX4339" fmla="*/ 3476747 w 4287928"/>
                <a:gd name="connsiteY4339" fmla="*/ 917798 h 1547954"/>
                <a:gd name="connsiteX4340" fmla="*/ 3472869 w 4287928"/>
                <a:gd name="connsiteY4340" fmla="*/ 921227 h 1547954"/>
                <a:gd name="connsiteX4341" fmla="*/ 3470335 w 4287928"/>
                <a:gd name="connsiteY4341" fmla="*/ 924806 h 1547954"/>
                <a:gd name="connsiteX4342" fmla="*/ 3465862 w 4287928"/>
                <a:gd name="connsiteY4342" fmla="*/ 928683 h 1547954"/>
                <a:gd name="connsiteX4343" fmla="*/ 3456617 w 4287928"/>
                <a:gd name="connsiteY4343" fmla="*/ 934349 h 1547954"/>
                <a:gd name="connsiteX4344" fmla="*/ 3450353 w 4287928"/>
                <a:gd name="connsiteY4344" fmla="*/ 939121 h 1547954"/>
                <a:gd name="connsiteX4345" fmla="*/ 3446924 w 4287928"/>
                <a:gd name="connsiteY4345" fmla="*/ 942252 h 1547954"/>
                <a:gd name="connsiteX4346" fmla="*/ 3445731 w 4287928"/>
                <a:gd name="connsiteY4346" fmla="*/ 945235 h 1547954"/>
                <a:gd name="connsiteX4347" fmla="*/ 3444091 w 4287928"/>
                <a:gd name="connsiteY4347" fmla="*/ 944638 h 1547954"/>
                <a:gd name="connsiteX4348" fmla="*/ 3437828 w 4287928"/>
                <a:gd name="connsiteY4348" fmla="*/ 946129 h 1547954"/>
                <a:gd name="connsiteX4349" fmla="*/ 3429775 w 4287928"/>
                <a:gd name="connsiteY4349" fmla="*/ 944787 h 1547954"/>
                <a:gd name="connsiteX4350" fmla="*/ 3424110 w 4287928"/>
                <a:gd name="connsiteY4350" fmla="*/ 953585 h 1547954"/>
                <a:gd name="connsiteX4351" fmla="*/ 3417846 w 4287928"/>
                <a:gd name="connsiteY4351" fmla="*/ 954480 h 1547954"/>
                <a:gd name="connsiteX4352" fmla="*/ 3411882 w 4287928"/>
                <a:gd name="connsiteY4352" fmla="*/ 952392 h 1547954"/>
                <a:gd name="connsiteX4353" fmla="*/ 3408751 w 4287928"/>
                <a:gd name="connsiteY4353" fmla="*/ 953436 h 1547954"/>
                <a:gd name="connsiteX4354" fmla="*/ 3407707 w 4287928"/>
                <a:gd name="connsiteY4354" fmla="*/ 954331 h 1547954"/>
                <a:gd name="connsiteX4355" fmla="*/ 3406663 w 4287928"/>
                <a:gd name="connsiteY4355" fmla="*/ 955673 h 1547954"/>
                <a:gd name="connsiteX4356" fmla="*/ 3409496 w 4287928"/>
                <a:gd name="connsiteY4356" fmla="*/ 958506 h 1547954"/>
                <a:gd name="connsiteX4357" fmla="*/ 3410838 w 4287928"/>
                <a:gd name="connsiteY4357" fmla="*/ 960892 h 1547954"/>
                <a:gd name="connsiteX4358" fmla="*/ 3411285 w 4287928"/>
                <a:gd name="connsiteY4358" fmla="*/ 963128 h 1547954"/>
                <a:gd name="connsiteX4359" fmla="*/ 3411584 w 4287928"/>
                <a:gd name="connsiteY4359" fmla="*/ 966856 h 1547954"/>
                <a:gd name="connsiteX4360" fmla="*/ 3408154 w 4287928"/>
                <a:gd name="connsiteY4360" fmla="*/ 973716 h 1547954"/>
                <a:gd name="connsiteX4361" fmla="*/ 3405023 w 4287928"/>
                <a:gd name="connsiteY4361" fmla="*/ 979233 h 1547954"/>
                <a:gd name="connsiteX4362" fmla="*/ 3399804 w 4287928"/>
                <a:gd name="connsiteY4362" fmla="*/ 984303 h 1547954"/>
                <a:gd name="connsiteX4363" fmla="*/ 3387577 w 4287928"/>
                <a:gd name="connsiteY4363" fmla="*/ 993697 h 1547954"/>
                <a:gd name="connsiteX4364" fmla="*/ 3386533 w 4287928"/>
                <a:gd name="connsiteY4364" fmla="*/ 994890 h 1547954"/>
                <a:gd name="connsiteX4365" fmla="*/ 3385340 w 4287928"/>
                <a:gd name="connsiteY4365" fmla="*/ 997127 h 1547954"/>
                <a:gd name="connsiteX4366" fmla="*/ 3378480 w 4287928"/>
                <a:gd name="connsiteY4366" fmla="*/ 1021432 h 1547954"/>
                <a:gd name="connsiteX4367" fmla="*/ 3376542 w 4287928"/>
                <a:gd name="connsiteY4367" fmla="*/ 1032168 h 1547954"/>
                <a:gd name="connsiteX4368" fmla="*/ 3374156 w 4287928"/>
                <a:gd name="connsiteY4368" fmla="*/ 1049316 h 1547954"/>
                <a:gd name="connsiteX4369" fmla="*/ 3374454 w 4287928"/>
                <a:gd name="connsiteY4369" fmla="*/ 1054983 h 1547954"/>
                <a:gd name="connsiteX4370" fmla="*/ 3375945 w 4287928"/>
                <a:gd name="connsiteY4370" fmla="*/ 1067807 h 1547954"/>
                <a:gd name="connsiteX4371" fmla="*/ 3378182 w 4287928"/>
                <a:gd name="connsiteY4371" fmla="*/ 1080780 h 1547954"/>
                <a:gd name="connsiteX4372" fmla="*/ 3383401 w 4287928"/>
                <a:gd name="connsiteY4372" fmla="*/ 1103296 h 1547954"/>
                <a:gd name="connsiteX4373" fmla="*/ 3384594 w 4287928"/>
                <a:gd name="connsiteY4373" fmla="*/ 1110155 h 1547954"/>
                <a:gd name="connsiteX4374" fmla="*/ 3388471 w 4287928"/>
                <a:gd name="connsiteY4374" fmla="*/ 1137741 h 1547954"/>
                <a:gd name="connsiteX4375" fmla="*/ 3388769 w 4287928"/>
                <a:gd name="connsiteY4375" fmla="*/ 1142960 h 1547954"/>
                <a:gd name="connsiteX4376" fmla="*/ 3389962 w 4287928"/>
                <a:gd name="connsiteY4376" fmla="*/ 1147434 h 1547954"/>
                <a:gd name="connsiteX4377" fmla="*/ 3391901 w 4287928"/>
                <a:gd name="connsiteY4377" fmla="*/ 1151907 h 1547954"/>
                <a:gd name="connsiteX4378" fmla="*/ 3395479 w 4287928"/>
                <a:gd name="connsiteY4378" fmla="*/ 1156231 h 1547954"/>
                <a:gd name="connsiteX4379" fmla="*/ 3395778 w 4287928"/>
                <a:gd name="connsiteY4379" fmla="*/ 1161450 h 1547954"/>
                <a:gd name="connsiteX4380" fmla="*/ 3398760 w 4287928"/>
                <a:gd name="connsiteY4380" fmla="*/ 1178151 h 1547954"/>
                <a:gd name="connsiteX4381" fmla="*/ 3399058 w 4287928"/>
                <a:gd name="connsiteY4381" fmla="*/ 1194106 h 1547954"/>
                <a:gd name="connsiteX4382" fmla="*/ 3399655 w 4287928"/>
                <a:gd name="connsiteY4382" fmla="*/ 1197536 h 1547954"/>
                <a:gd name="connsiteX4383" fmla="*/ 3400102 w 4287928"/>
                <a:gd name="connsiteY4383" fmla="*/ 1200071 h 1547954"/>
                <a:gd name="connsiteX4384" fmla="*/ 3403532 w 4287928"/>
                <a:gd name="connsiteY4384" fmla="*/ 1203202 h 1547954"/>
                <a:gd name="connsiteX4385" fmla="*/ 3404575 w 4287928"/>
                <a:gd name="connsiteY4385" fmla="*/ 1206930 h 1547954"/>
                <a:gd name="connsiteX4386" fmla="*/ 3404873 w 4287928"/>
                <a:gd name="connsiteY4386" fmla="*/ 1209763 h 1547954"/>
                <a:gd name="connsiteX4387" fmla="*/ 3405619 w 4287928"/>
                <a:gd name="connsiteY4387" fmla="*/ 1212596 h 1547954"/>
                <a:gd name="connsiteX4388" fmla="*/ 3408154 w 4287928"/>
                <a:gd name="connsiteY4388" fmla="*/ 1211254 h 1547954"/>
                <a:gd name="connsiteX4389" fmla="*/ 3417549 w 4287928"/>
                <a:gd name="connsiteY4389" fmla="*/ 1203650 h 1547954"/>
                <a:gd name="connsiteX4390" fmla="*/ 3425153 w 4287928"/>
                <a:gd name="connsiteY4390" fmla="*/ 1196492 h 1547954"/>
                <a:gd name="connsiteX4391" fmla="*/ 3426197 w 4287928"/>
                <a:gd name="connsiteY4391" fmla="*/ 1193957 h 1547954"/>
                <a:gd name="connsiteX4392" fmla="*/ 3428732 w 4287928"/>
                <a:gd name="connsiteY4392" fmla="*/ 1192019 h 1547954"/>
                <a:gd name="connsiteX4393" fmla="*/ 3433802 w 4287928"/>
                <a:gd name="connsiteY4393" fmla="*/ 1189335 h 1547954"/>
                <a:gd name="connsiteX4394" fmla="*/ 3441257 w 4287928"/>
                <a:gd name="connsiteY4394" fmla="*/ 1181879 h 1547954"/>
                <a:gd name="connsiteX4395" fmla="*/ 3447222 w 4287928"/>
                <a:gd name="connsiteY4395" fmla="*/ 1171590 h 1547954"/>
                <a:gd name="connsiteX4396" fmla="*/ 3450652 w 4287928"/>
                <a:gd name="connsiteY4396" fmla="*/ 1163687 h 1547954"/>
                <a:gd name="connsiteX4397" fmla="*/ 3451546 w 4287928"/>
                <a:gd name="connsiteY4397" fmla="*/ 1160854 h 1547954"/>
                <a:gd name="connsiteX4398" fmla="*/ 3451696 w 4287928"/>
                <a:gd name="connsiteY4398" fmla="*/ 1158021 h 1547954"/>
                <a:gd name="connsiteX4399" fmla="*/ 3451099 w 4287928"/>
                <a:gd name="connsiteY4399" fmla="*/ 1151907 h 1547954"/>
                <a:gd name="connsiteX4400" fmla="*/ 3452590 w 4287928"/>
                <a:gd name="connsiteY4400" fmla="*/ 1149521 h 1547954"/>
                <a:gd name="connsiteX4401" fmla="*/ 3454529 w 4287928"/>
                <a:gd name="connsiteY4401" fmla="*/ 1142662 h 1547954"/>
                <a:gd name="connsiteX4402" fmla="*/ 3453186 w 4287928"/>
                <a:gd name="connsiteY4402" fmla="*/ 1140873 h 1547954"/>
                <a:gd name="connsiteX4403" fmla="*/ 3449906 w 4287928"/>
                <a:gd name="connsiteY4403" fmla="*/ 1139530 h 1547954"/>
                <a:gd name="connsiteX4404" fmla="*/ 3450950 w 4287928"/>
                <a:gd name="connsiteY4404" fmla="*/ 1136846 h 1547954"/>
                <a:gd name="connsiteX4405" fmla="*/ 3453336 w 4287928"/>
                <a:gd name="connsiteY4405" fmla="*/ 1136101 h 1547954"/>
                <a:gd name="connsiteX4406" fmla="*/ 3455274 w 4287928"/>
                <a:gd name="connsiteY4406" fmla="*/ 1137443 h 1547954"/>
                <a:gd name="connsiteX4407" fmla="*/ 3456467 w 4287928"/>
                <a:gd name="connsiteY4407" fmla="*/ 1140425 h 1547954"/>
                <a:gd name="connsiteX4408" fmla="*/ 3458107 w 4287928"/>
                <a:gd name="connsiteY4408" fmla="*/ 1141320 h 1547954"/>
                <a:gd name="connsiteX4409" fmla="*/ 3463624 w 4287928"/>
                <a:gd name="connsiteY4409" fmla="*/ 1136250 h 1547954"/>
                <a:gd name="connsiteX4410" fmla="*/ 3468396 w 4287928"/>
                <a:gd name="connsiteY4410" fmla="*/ 1133566 h 1547954"/>
                <a:gd name="connsiteX4411" fmla="*/ 3480176 w 4287928"/>
                <a:gd name="connsiteY4411" fmla="*/ 1129093 h 1547954"/>
                <a:gd name="connsiteX4412" fmla="*/ 3485097 w 4287928"/>
                <a:gd name="connsiteY4412" fmla="*/ 1129391 h 1547954"/>
                <a:gd name="connsiteX4413" fmla="*/ 3489719 w 4287928"/>
                <a:gd name="connsiteY4413" fmla="*/ 1133268 h 1547954"/>
                <a:gd name="connsiteX4414" fmla="*/ 3491807 w 4287928"/>
                <a:gd name="connsiteY4414" fmla="*/ 1133119 h 1547954"/>
                <a:gd name="connsiteX4415" fmla="*/ 3491211 w 4287928"/>
                <a:gd name="connsiteY4415" fmla="*/ 1127750 h 1547954"/>
                <a:gd name="connsiteX4416" fmla="*/ 3488378 w 4287928"/>
                <a:gd name="connsiteY4416" fmla="*/ 1123874 h 1547954"/>
                <a:gd name="connsiteX4417" fmla="*/ 3488526 w 4287928"/>
                <a:gd name="connsiteY4417" fmla="*/ 1121339 h 1547954"/>
                <a:gd name="connsiteX4418" fmla="*/ 3490018 w 4287928"/>
                <a:gd name="connsiteY4418" fmla="*/ 1117462 h 1547954"/>
                <a:gd name="connsiteX4419" fmla="*/ 3488825 w 4287928"/>
                <a:gd name="connsiteY4419" fmla="*/ 1114778 h 1547954"/>
                <a:gd name="connsiteX4420" fmla="*/ 3487781 w 4287928"/>
                <a:gd name="connsiteY4420" fmla="*/ 1112839 h 1547954"/>
                <a:gd name="connsiteX4421" fmla="*/ 3487036 w 4287928"/>
                <a:gd name="connsiteY4421" fmla="*/ 1108664 h 1547954"/>
                <a:gd name="connsiteX4422" fmla="*/ 3489123 w 4287928"/>
                <a:gd name="connsiteY4422" fmla="*/ 1100314 h 1547954"/>
                <a:gd name="connsiteX4423" fmla="*/ 3491359 w 4287928"/>
                <a:gd name="connsiteY4423" fmla="*/ 1095691 h 1547954"/>
                <a:gd name="connsiteX4424" fmla="*/ 3493149 w 4287928"/>
                <a:gd name="connsiteY4424" fmla="*/ 1093454 h 1547954"/>
                <a:gd name="connsiteX4425" fmla="*/ 3498815 w 4287928"/>
                <a:gd name="connsiteY4425" fmla="*/ 1089726 h 1547954"/>
                <a:gd name="connsiteX4426" fmla="*/ 3504780 w 4287928"/>
                <a:gd name="connsiteY4426" fmla="*/ 1084358 h 1547954"/>
                <a:gd name="connsiteX4427" fmla="*/ 3511490 w 4287928"/>
                <a:gd name="connsiteY4427" fmla="*/ 1080034 h 1547954"/>
                <a:gd name="connsiteX4428" fmla="*/ 3515814 w 4287928"/>
                <a:gd name="connsiteY4428" fmla="*/ 1078692 h 1547954"/>
                <a:gd name="connsiteX4429" fmla="*/ 3520885 w 4287928"/>
                <a:gd name="connsiteY4429" fmla="*/ 1077946 h 1547954"/>
                <a:gd name="connsiteX4430" fmla="*/ 3525209 w 4287928"/>
                <a:gd name="connsiteY4430" fmla="*/ 1080929 h 1547954"/>
                <a:gd name="connsiteX4431" fmla="*/ 3533858 w 4287928"/>
                <a:gd name="connsiteY4431" fmla="*/ 1081078 h 1547954"/>
                <a:gd name="connsiteX4432" fmla="*/ 3536542 w 4287928"/>
                <a:gd name="connsiteY4432" fmla="*/ 1080481 h 1547954"/>
                <a:gd name="connsiteX4433" fmla="*/ 3542953 w 4287928"/>
                <a:gd name="connsiteY4433" fmla="*/ 1074517 h 1547954"/>
                <a:gd name="connsiteX4434" fmla="*/ 3546532 w 4287928"/>
                <a:gd name="connsiteY4434" fmla="*/ 1072131 h 1547954"/>
                <a:gd name="connsiteX4435" fmla="*/ 3545936 w 4287928"/>
                <a:gd name="connsiteY4435" fmla="*/ 1066912 h 1547954"/>
                <a:gd name="connsiteX4436" fmla="*/ 3543699 w 4287928"/>
                <a:gd name="connsiteY4436" fmla="*/ 1062737 h 1547954"/>
                <a:gd name="connsiteX4437" fmla="*/ 3539225 w 4287928"/>
                <a:gd name="connsiteY4437" fmla="*/ 1057369 h 1547954"/>
                <a:gd name="connsiteX4438" fmla="*/ 3538182 w 4287928"/>
                <a:gd name="connsiteY4438" fmla="*/ 1054834 h 1547954"/>
                <a:gd name="connsiteX4439" fmla="*/ 3536691 w 4287928"/>
                <a:gd name="connsiteY4439" fmla="*/ 1048869 h 1547954"/>
                <a:gd name="connsiteX4440" fmla="*/ 3536542 w 4287928"/>
                <a:gd name="connsiteY4440" fmla="*/ 1043650 h 1547954"/>
                <a:gd name="connsiteX4441" fmla="*/ 3537883 w 4287928"/>
                <a:gd name="connsiteY4441" fmla="*/ 1037536 h 1547954"/>
                <a:gd name="connsiteX4442" fmla="*/ 3541760 w 4287928"/>
                <a:gd name="connsiteY4442" fmla="*/ 1030379 h 1547954"/>
                <a:gd name="connsiteX4443" fmla="*/ 3546085 w 4287928"/>
                <a:gd name="connsiteY4443" fmla="*/ 1020687 h 1547954"/>
                <a:gd name="connsiteX4444" fmla="*/ 3547576 w 4287928"/>
                <a:gd name="connsiteY4444" fmla="*/ 1019195 h 1547954"/>
                <a:gd name="connsiteX4445" fmla="*/ 3552646 w 4287928"/>
                <a:gd name="connsiteY4445" fmla="*/ 1016959 h 1547954"/>
                <a:gd name="connsiteX4446" fmla="*/ 3555926 w 4287928"/>
                <a:gd name="connsiteY4446" fmla="*/ 1015020 h 1547954"/>
                <a:gd name="connsiteX4447" fmla="*/ 3557715 w 4287928"/>
                <a:gd name="connsiteY4447" fmla="*/ 1014126 h 1547954"/>
                <a:gd name="connsiteX4448" fmla="*/ 3556672 w 4287928"/>
                <a:gd name="connsiteY4448" fmla="*/ 1008757 h 1547954"/>
                <a:gd name="connsiteX4449" fmla="*/ 3559356 w 4287928"/>
                <a:gd name="connsiteY4449" fmla="*/ 1006521 h 1547954"/>
                <a:gd name="connsiteX4450" fmla="*/ 3561443 w 4287928"/>
                <a:gd name="connsiteY4450" fmla="*/ 1005179 h 1547954"/>
                <a:gd name="connsiteX4451" fmla="*/ 3566811 w 4287928"/>
                <a:gd name="connsiteY4451" fmla="*/ 1005626 h 1547954"/>
                <a:gd name="connsiteX4452" fmla="*/ 3568601 w 4287928"/>
                <a:gd name="connsiteY4452" fmla="*/ 1004433 h 1547954"/>
                <a:gd name="connsiteX4453" fmla="*/ 3571136 w 4287928"/>
                <a:gd name="connsiteY4453" fmla="*/ 1003837 h 1547954"/>
                <a:gd name="connsiteX4454" fmla="*/ 3569496 w 4287928"/>
                <a:gd name="connsiteY4454" fmla="*/ 1006819 h 1547954"/>
                <a:gd name="connsiteX4455" fmla="*/ 3567259 w 4287928"/>
                <a:gd name="connsiteY4455" fmla="*/ 1008608 h 1547954"/>
                <a:gd name="connsiteX4456" fmla="*/ 3562487 w 4287928"/>
                <a:gd name="connsiteY4456" fmla="*/ 1011292 h 1547954"/>
                <a:gd name="connsiteX4457" fmla="*/ 3560250 w 4287928"/>
                <a:gd name="connsiteY4457" fmla="*/ 1015169 h 1547954"/>
                <a:gd name="connsiteX4458" fmla="*/ 3565917 w 4287928"/>
                <a:gd name="connsiteY4458" fmla="*/ 1021581 h 1547954"/>
                <a:gd name="connsiteX4459" fmla="*/ 3569347 w 4287928"/>
                <a:gd name="connsiteY4459" fmla="*/ 1022923 h 1547954"/>
                <a:gd name="connsiteX4460" fmla="*/ 3571285 w 4287928"/>
                <a:gd name="connsiteY4460" fmla="*/ 1022476 h 1547954"/>
                <a:gd name="connsiteX4461" fmla="*/ 3575013 w 4287928"/>
                <a:gd name="connsiteY4461" fmla="*/ 1018897 h 1547954"/>
                <a:gd name="connsiteX4462" fmla="*/ 3576952 w 4287928"/>
                <a:gd name="connsiteY4462" fmla="*/ 1017406 h 1547954"/>
                <a:gd name="connsiteX4463" fmla="*/ 3578889 w 4287928"/>
                <a:gd name="connsiteY4463" fmla="*/ 1015169 h 1547954"/>
                <a:gd name="connsiteX4464" fmla="*/ 3577846 w 4287928"/>
                <a:gd name="connsiteY4464" fmla="*/ 1006819 h 1547954"/>
                <a:gd name="connsiteX4465" fmla="*/ 3576504 w 4287928"/>
                <a:gd name="connsiteY4465" fmla="*/ 1002196 h 1547954"/>
                <a:gd name="connsiteX4466" fmla="*/ 3576803 w 4287928"/>
                <a:gd name="connsiteY4466" fmla="*/ 997425 h 1547954"/>
                <a:gd name="connsiteX4467" fmla="*/ 3574416 w 4287928"/>
                <a:gd name="connsiteY4467" fmla="*/ 995934 h 1547954"/>
                <a:gd name="connsiteX4468" fmla="*/ 3571285 w 4287928"/>
                <a:gd name="connsiteY4468" fmla="*/ 995337 h 1547954"/>
                <a:gd name="connsiteX4469" fmla="*/ 3568004 w 4287928"/>
                <a:gd name="connsiteY4469" fmla="*/ 996083 h 1547954"/>
                <a:gd name="connsiteX4470" fmla="*/ 3566215 w 4287928"/>
                <a:gd name="connsiteY4470" fmla="*/ 994741 h 1547954"/>
                <a:gd name="connsiteX4471" fmla="*/ 3564873 w 4287928"/>
                <a:gd name="connsiteY4471" fmla="*/ 992653 h 1547954"/>
                <a:gd name="connsiteX4472" fmla="*/ 3564575 w 4287928"/>
                <a:gd name="connsiteY4472" fmla="*/ 990118 h 1547954"/>
                <a:gd name="connsiteX4473" fmla="*/ 3565171 w 4287928"/>
                <a:gd name="connsiteY4473" fmla="*/ 984303 h 1547954"/>
                <a:gd name="connsiteX4474" fmla="*/ 3565022 w 4287928"/>
                <a:gd name="connsiteY4474" fmla="*/ 981171 h 1547954"/>
                <a:gd name="connsiteX4475" fmla="*/ 3563830 w 4287928"/>
                <a:gd name="connsiteY4475" fmla="*/ 975654 h 1547954"/>
                <a:gd name="connsiteX4476" fmla="*/ 3563830 w 4287928"/>
                <a:gd name="connsiteY4476" fmla="*/ 974014 h 1547954"/>
                <a:gd name="connsiteX4477" fmla="*/ 3564277 w 4287928"/>
                <a:gd name="connsiteY4477" fmla="*/ 971181 h 1547954"/>
                <a:gd name="connsiteX4478" fmla="*/ 3568899 w 4287928"/>
                <a:gd name="connsiteY4478" fmla="*/ 966409 h 1547954"/>
                <a:gd name="connsiteX4479" fmla="*/ 3572925 w 4287928"/>
                <a:gd name="connsiteY4479" fmla="*/ 962979 h 1547954"/>
                <a:gd name="connsiteX4480" fmla="*/ 3575013 w 4287928"/>
                <a:gd name="connsiteY4480" fmla="*/ 959997 h 1547954"/>
                <a:gd name="connsiteX4481" fmla="*/ 3575759 w 4287928"/>
                <a:gd name="connsiteY4481" fmla="*/ 958059 h 1547954"/>
                <a:gd name="connsiteX4482" fmla="*/ 3576056 w 4287928"/>
                <a:gd name="connsiteY4482" fmla="*/ 954033 h 1547954"/>
                <a:gd name="connsiteX4483" fmla="*/ 3573969 w 4287928"/>
                <a:gd name="connsiteY4483" fmla="*/ 952094 h 1547954"/>
                <a:gd name="connsiteX4484" fmla="*/ 3562637 w 4287928"/>
                <a:gd name="connsiteY4484" fmla="*/ 947770 h 1547954"/>
                <a:gd name="connsiteX4485" fmla="*/ 3560996 w 4287928"/>
                <a:gd name="connsiteY4485" fmla="*/ 947621 h 1547954"/>
                <a:gd name="connsiteX4486" fmla="*/ 3557566 w 4287928"/>
                <a:gd name="connsiteY4486" fmla="*/ 949410 h 1547954"/>
                <a:gd name="connsiteX4487" fmla="*/ 3556075 w 4287928"/>
                <a:gd name="connsiteY4487" fmla="*/ 954927 h 1547954"/>
                <a:gd name="connsiteX4488" fmla="*/ 3554137 w 4287928"/>
                <a:gd name="connsiteY4488" fmla="*/ 956866 h 1547954"/>
                <a:gd name="connsiteX4489" fmla="*/ 3554137 w 4287928"/>
                <a:gd name="connsiteY4489" fmla="*/ 955822 h 1547954"/>
                <a:gd name="connsiteX4490" fmla="*/ 3554585 w 4287928"/>
                <a:gd name="connsiteY4490" fmla="*/ 954480 h 1547954"/>
                <a:gd name="connsiteX4491" fmla="*/ 3548918 w 4287928"/>
                <a:gd name="connsiteY4491" fmla="*/ 952392 h 1547954"/>
                <a:gd name="connsiteX4492" fmla="*/ 3546383 w 4287928"/>
                <a:gd name="connsiteY4492" fmla="*/ 950603 h 1547954"/>
                <a:gd name="connsiteX4493" fmla="*/ 3544892 w 4287928"/>
                <a:gd name="connsiteY4493" fmla="*/ 948813 h 1547954"/>
                <a:gd name="connsiteX4494" fmla="*/ 3543848 w 4287928"/>
                <a:gd name="connsiteY4494" fmla="*/ 946428 h 1547954"/>
                <a:gd name="connsiteX4495" fmla="*/ 3542804 w 4287928"/>
                <a:gd name="connsiteY4495" fmla="*/ 942551 h 1547954"/>
                <a:gd name="connsiteX4496" fmla="*/ 3545041 w 4287928"/>
                <a:gd name="connsiteY4496" fmla="*/ 934797 h 1547954"/>
                <a:gd name="connsiteX4497" fmla="*/ 3547576 w 4287928"/>
                <a:gd name="connsiteY4497" fmla="*/ 927788 h 1547954"/>
                <a:gd name="connsiteX4498" fmla="*/ 3555777 w 4287928"/>
                <a:gd name="connsiteY4498" fmla="*/ 917201 h 1547954"/>
                <a:gd name="connsiteX4499" fmla="*/ 3560698 w 4287928"/>
                <a:gd name="connsiteY4499" fmla="*/ 913623 h 1547954"/>
                <a:gd name="connsiteX4500" fmla="*/ 3566066 w 4287928"/>
                <a:gd name="connsiteY4500" fmla="*/ 907956 h 1547954"/>
                <a:gd name="connsiteX4501" fmla="*/ 3568452 w 4287928"/>
                <a:gd name="connsiteY4501" fmla="*/ 906912 h 1547954"/>
                <a:gd name="connsiteX4502" fmla="*/ 3569347 w 4287928"/>
                <a:gd name="connsiteY4502" fmla="*/ 906018 h 1547954"/>
                <a:gd name="connsiteX4503" fmla="*/ 3570241 w 4287928"/>
                <a:gd name="connsiteY4503" fmla="*/ 904676 h 1547954"/>
                <a:gd name="connsiteX4504" fmla="*/ 3568452 w 4287928"/>
                <a:gd name="connsiteY4504" fmla="*/ 900799 h 1547954"/>
                <a:gd name="connsiteX4505" fmla="*/ 3569496 w 4287928"/>
                <a:gd name="connsiteY4505" fmla="*/ 899904 h 1547954"/>
                <a:gd name="connsiteX4506" fmla="*/ 3570391 w 4287928"/>
                <a:gd name="connsiteY4506" fmla="*/ 899457 h 1547954"/>
                <a:gd name="connsiteX4507" fmla="*/ 3572328 w 4287928"/>
                <a:gd name="connsiteY4507" fmla="*/ 900202 h 1547954"/>
                <a:gd name="connsiteX4508" fmla="*/ 3577249 w 4287928"/>
                <a:gd name="connsiteY4508" fmla="*/ 893194 h 1547954"/>
                <a:gd name="connsiteX4509" fmla="*/ 3577249 w 4287928"/>
                <a:gd name="connsiteY4509" fmla="*/ 884396 h 1547954"/>
                <a:gd name="connsiteX4510" fmla="*/ 3578592 w 4287928"/>
                <a:gd name="connsiteY4510" fmla="*/ 876791 h 1547954"/>
                <a:gd name="connsiteX4511" fmla="*/ 3579636 w 4287928"/>
                <a:gd name="connsiteY4511" fmla="*/ 873660 h 1547954"/>
                <a:gd name="connsiteX4512" fmla="*/ 3580828 w 4287928"/>
                <a:gd name="connsiteY4512" fmla="*/ 871423 h 1547954"/>
                <a:gd name="connsiteX4513" fmla="*/ 3583065 w 4287928"/>
                <a:gd name="connsiteY4513" fmla="*/ 869336 h 1547954"/>
                <a:gd name="connsiteX4514" fmla="*/ 3585153 w 4287928"/>
                <a:gd name="connsiteY4514" fmla="*/ 868292 h 1547954"/>
                <a:gd name="connsiteX4515" fmla="*/ 3588284 w 4287928"/>
                <a:gd name="connsiteY4515" fmla="*/ 865608 h 1547954"/>
                <a:gd name="connsiteX4516" fmla="*/ 3589626 w 4287928"/>
                <a:gd name="connsiteY4516" fmla="*/ 863520 h 1547954"/>
                <a:gd name="connsiteX4517" fmla="*/ 3590670 w 4287928"/>
                <a:gd name="connsiteY4517" fmla="*/ 863073 h 1547954"/>
                <a:gd name="connsiteX4518" fmla="*/ 3594099 w 4287928"/>
                <a:gd name="connsiteY4518" fmla="*/ 863222 h 1547954"/>
                <a:gd name="connsiteX4519" fmla="*/ 3596933 w 4287928"/>
                <a:gd name="connsiteY4519" fmla="*/ 863968 h 1547954"/>
                <a:gd name="connsiteX4520" fmla="*/ 3599915 w 4287928"/>
                <a:gd name="connsiteY4520" fmla="*/ 865310 h 1547954"/>
                <a:gd name="connsiteX4521" fmla="*/ 3599467 w 4287928"/>
                <a:gd name="connsiteY4521" fmla="*/ 868888 h 1547954"/>
                <a:gd name="connsiteX4522" fmla="*/ 3603047 w 4287928"/>
                <a:gd name="connsiteY4522" fmla="*/ 865757 h 1547954"/>
                <a:gd name="connsiteX4523" fmla="*/ 3606327 w 4287928"/>
                <a:gd name="connsiteY4523" fmla="*/ 862327 h 1547954"/>
                <a:gd name="connsiteX4524" fmla="*/ 3607967 w 4287928"/>
                <a:gd name="connsiteY4524" fmla="*/ 861731 h 1547954"/>
                <a:gd name="connsiteX4525" fmla="*/ 3610204 w 4287928"/>
                <a:gd name="connsiteY4525" fmla="*/ 862178 h 1547954"/>
                <a:gd name="connsiteX4526" fmla="*/ 3614081 w 4287928"/>
                <a:gd name="connsiteY4526" fmla="*/ 864862 h 1547954"/>
                <a:gd name="connsiteX4527" fmla="*/ 3616914 w 4287928"/>
                <a:gd name="connsiteY4527" fmla="*/ 869932 h 1547954"/>
                <a:gd name="connsiteX4528" fmla="*/ 3618853 w 4287928"/>
                <a:gd name="connsiteY4528" fmla="*/ 871274 h 1547954"/>
                <a:gd name="connsiteX4529" fmla="*/ 3621537 w 4287928"/>
                <a:gd name="connsiteY4529" fmla="*/ 871125 h 1547954"/>
                <a:gd name="connsiteX4530" fmla="*/ 3623177 w 4287928"/>
                <a:gd name="connsiteY4530" fmla="*/ 870379 h 1547954"/>
                <a:gd name="connsiteX4531" fmla="*/ 3624668 w 4287928"/>
                <a:gd name="connsiteY4531" fmla="*/ 866950 h 1547954"/>
                <a:gd name="connsiteX4532" fmla="*/ 3624966 w 4287928"/>
                <a:gd name="connsiteY4532" fmla="*/ 860687 h 1547954"/>
                <a:gd name="connsiteX4533" fmla="*/ 3627799 w 4287928"/>
                <a:gd name="connsiteY4533" fmla="*/ 859643 h 1547954"/>
                <a:gd name="connsiteX4534" fmla="*/ 3630185 w 4287928"/>
                <a:gd name="connsiteY4534" fmla="*/ 859196 h 1547954"/>
                <a:gd name="connsiteX4535" fmla="*/ 3633615 w 4287928"/>
                <a:gd name="connsiteY4535" fmla="*/ 856214 h 1547954"/>
                <a:gd name="connsiteX4536" fmla="*/ 3638088 w 4287928"/>
                <a:gd name="connsiteY4536" fmla="*/ 855021 h 1547954"/>
                <a:gd name="connsiteX4537" fmla="*/ 3647483 w 4287928"/>
                <a:gd name="connsiteY4537" fmla="*/ 849951 h 1547954"/>
                <a:gd name="connsiteX4538" fmla="*/ 3653745 w 4287928"/>
                <a:gd name="connsiteY4538" fmla="*/ 844881 h 1547954"/>
                <a:gd name="connsiteX4539" fmla="*/ 3658368 w 4287928"/>
                <a:gd name="connsiteY4539" fmla="*/ 844732 h 1547954"/>
                <a:gd name="connsiteX4540" fmla="*/ 3657174 w 4287928"/>
                <a:gd name="connsiteY4540" fmla="*/ 847565 h 1547954"/>
                <a:gd name="connsiteX4541" fmla="*/ 3656728 w 4287928"/>
                <a:gd name="connsiteY4541" fmla="*/ 850398 h 1547954"/>
                <a:gd name="connsiteX4542" fmla="*/ 3655087 w 4287928"/>
                <a:gd name="connsiteY4542" fmla="*/ 857406 h 1547954"/>
                <a:gd name="connsiteX4543" fmla="*/ 3653447 w 4287928"/>
                <a:gd name="connsiteY4543" fmla="*/ 860985 h 1547954"/>
                <a:gd name="connsiteX4544" fmla="*/ 3652701 w 4287928"/>
                <a:gd name="connsiteY4544" fmla="*/ 865608 h 1547954"/>
                <a:gd name="connsiteX4545" fmla="*/ 3653000 w 4287928"/>
                <a:gd name="connsiteY4545" fmla="*/ 867845 h 1547954"/>
                <a:gd name="connsiteX4546" fmla="*/ 3654044 w 4287928"/>
                <a:gd name="connsiteY4546" fmla="*/ 870827 h 1547954"/>
                <a:gd name="connsiteX4547" fmla="*/ 3656280 w 4287928"/>
                <a:gd name="connsiteY4547" fmla="*/ 870528 h 1547954"/>
                <a:gd name="connsiteX4548" fmla="*/ 3657771 w 4287928"/>
                <a:gd name="connsiteY4548" fmla="*/ 869932 h 1547954"/>
                <a:gd name="connsiteX4549" fmla="*/ 3660902 w 4287928"/>
                <a:gd name="connsiteY4549" fmla="*/ 866950 h 1547954"/>
                <a:gd name="connsiteX4550" fmla="*/ 3674472 w 4287928"/>
                <a:gd name="connsiteY4550" fmla="*/ 852038 h 1547954"/>
                <a:gd name="connsiteX4551" fmla="*/ 3681332 w 4287928"/>
                <a:gd name="connsiteY4551" fmla="*/ 848012 h 1547954"/>
                <a:gd name="connsiteX4552" fmla="*/ 3691918 w 4287928"/>
                <a:gd name="connsiteY4552" fmla="*/ 845328 h 1547954"/>
                <a:gd name="connsiteX4553" fmla="*/ 3695050 w 4287928"/>
                <a:gd name="connsiteY4553" fmla="*/ 843688 h 1547954"/>
                <a:gd name="connsiteX4554" fmla="*/ 3705339 w 4287928"/>
                <a:gd name="connsiteY4554" fmla="*/ 841004 h 1547954"/>
                <a:gd name="connsiteX4555" fmla="*/ 3713839 w 4287928"/>
                <a:gd name="connsiteY4555" fmla="*/ 840258 h 1547954"/>
                <a:gd name="connsiteX4556" fmla="*/ 3719356 w 4287928"/>
                <a:gd name="connsiteY4556" fmla="*/ 841451 h 1547954"/>
                <a:gd name="connsiteX4557" fmla="*/ 3722486 w 4287928"/>
                <a:gd name="connsiteY4557" fmla="*/ 841451 h 1547954"/>
                <a:gd name="connsiteX4558" fmla="*/ 3733969 w 4287928"/>
                <a:gd name="connsiteY4558" fmla="*/ 840109 h 1547954"/>
                <a:gd name="connsiteX4559" fmla="*/ 3735311 w 4287928"/>
                <a:gd name="connsiteY4559" fmla="*/ 841750 h 1547954"/>
                <a:gd name="connsiteX4560" fmla="*/ 3744257 w 4287928"/>
                <a:gd name="connsiteY4560" fmla="*/ 846670 h 1547954"/>
                <a:gd name="connsiteX4561" fmla="*/ 3749476 w 4287928"/>
                <a:gd name="connsiteY4561" fmla="*/ 853828 h 1547954"/>
                <a:gd name="connsiteX4562" fmla="*/ 3750520 w 4287928"/>
                <a:gd name="connsiteY4562" fmla="*/ 854424 h 1547954"/>
                <a:gd name="connsiteX4563" fmla="*/ 3751415 w 4287928"/>
                <a:gd name="connsiteY4563" fmla="*/ 855766 h 1547954"/>
                <a:gd name="connsiteX4564" fmla="*/ 3751713 w 4287928"/>
                <a:gd name="connsiteY4564" fmla="*/ 858599 h 1547954"/>
                <a:gd name="connsiteX4565" fmla="*/ 3752459 w 4287928"/>
                <a:gd name="connsiteY4565" fmla="*/ 860389 h 1547954"/>
                <a:gd name="connsiteX4566" fmla="*/ 3753950 w 4287928"/>
                <a:gd name="connsiteY4566" fmla="*/ 861880 h 1547954"/>
                <a:gd name="connsiteX4567" fmla="*/ 3758424 w 4287928"/>
                <a:gd name="connsiteY4567" fmla="*/ 865310 h 1547954"/>
                <a:gd name="connsiteX4568" fmla="*/ 3763642 w 4287928"/>
                <a:gd name="connsiteY4568" fmla="*/ 866055 h 1547954"/>
                <a:gd name="connsiteX4569" fmla="*/ 3764835 w 4287928"/>
                <a:gd name="connsiteY4569" fmla="*/ 864266 h 1547954"/>
                <a:gd name="connsiteX4570" fmla="*/ 3765431 w 4287928"/>
                <a:gd name="connsiteY4570" fmla="*/ 862775 h 1547954"/>
                <a:gd name="connsiteX4571" fmla="*/ 3767818 w 4287928"/>
                <a:gd name="connsiteY4571" fmla="*/ 853977 h 1547954"/>
                <a:gd name="connsiteX4572" fmla="*/ 3769905 w 4287928"/>
                <a:gd name="connsiteY4572" fmla="*/ 850547 h 1547954"/>
                <a:gd name="connsiteX4573" fmla="*/ 3769905 w 4287928"/>
                <a:gd name="connsiteY4573" fmla="*/ 848460 h 1547954"/>
                <a:gd name="connsiteX4574" fmla="*/ 3770352 w 4287928"/>
                <a:gd name="connsiteY4574" fmla="*/ 846819 h 1547954"/>
                <a:gd name="connsiteX4575" fmla="*/ 3775423 w 4287928"/>
                <a:gd name="connsiteY4575" fmla="*/ 844284 h 1547954"/>
                <a:gd name="connsiteX4576" fmla="*/ 3779299 w 4287928"/>
                <a:gd name="connsiteY4576" fmla="*/ 843092 h 1547954"/>
                <a:gd name="connsiteX4577" fmla="*/ 3793614 w 4287928"/>
                <a:gd name="connsiteY4577" fmla="*/ 834741 h 1547954"/>
                <a:gd name="connsiteX4578" fmla="*/ 3799877 w 4287928"/>
                <a:gd name="connsiteY4578" fmla="*/ 829820 h 1547954"/>
                <a:gd name="connsiteX4579" fmla="*/ 3802561 w 4287928"/>
                <a:gd name="connsiteY4579" fmla="*/ 830119 h 1547954"/>
                <a:gd name="connsiteX4580" fmla="*/ 3804798 w 4287928"/>
                <a:gd name="connsiteY4580" fmla="*/ 828926 h 1547954"/>
                <a:gd name="connsiteX4581" fmla="*/ 3806886 w 4287928"/>
                <a:gd name="connsiteY4581" fmla="*/ 827435 h 1547954"/>
                <a:gd name="connsiteX4582" fmla="*/ 3808675 w 4287928"/>
                <a:gd name="connsiteY4582" fmla="*/ 826838 h 1547954"/>
                <a:gd name="connsiteX4583" fmla="*/ 3812552 w 4287928"/>
                <a:gd name="connsiteY4583" fmla="*/ 823408 h 1547954"/>
                <a:gd name="connsiteX4584" fmla="*/ 3817324 w 4287928"/>
                <a:gd name="connsiteY4584" fmla="*/ 820724 h 1547954"/>
                <a:gd name="connsiteX4585" fmla="*/ 3816577 w 4287928"/>
                <a:gd name="connsiteY4585" fmla="*/ 818488 h 1547954"/>
                <a:gd name="connsiteX4586" fmla="*/ 3817472 w 4287928"/>
                <a:gd name="connsiteY4586" fmla="*/ 816251 h 1547954"/>
                <a:gd name="connsiteX4587" fmla="*/ 3820008 w 4287928"/>
                <a:gd name="connsiteY4587" fmla="*/ 815505 h 1547954"/>
                <a:gd name="connsiteX4588" fmla="*/ 3822393 w 4287928"/>
                <a:gd name="connsiteY4588" fmla="*/ 815356 h 1547954"/>
                <a:gd name="connsiteX4589" fmla="*/ 3825376 w 4287928"/>
                <a:gd name="connsiteY4589" fmla="*/ 812821 h 1547954"/>
                <a:gd name="connsiteX4590" fmla="*/ 3825077 w 4287928"/>
                <a:gd name="connsiteY4590" fmla="*/ 810883 h 1547954"/>
                <a:gd name="connsiteX4591" fmla="*/ 3826270 w 4287928"/>
                <a:gd name="connsiteY4591" fmla="*/ 810137 h 1547954"/>
                <a:gd name="connsiteX4592" fmla="*/ 3827761 w 4287928"/>
                <a:gd name="connsiteY4592" fmla="*/ 810286 h 1547954"/>
                <a:gd name="connsiteX4593" fmla="*/ 3829849 w 4287928"/>
                <a:gd name="connsiteY4593" fmla="*/ 811032 h 1547954"/>
                <a:gd name="connsiteX4594" fmla="*/ 3830893 w 4287928"/>
                <a:gd name="connsiteY4594" fmla="*/ 810286 h 1547954"/>
                <a:gd name="connsiteX4595" fmla="*/ 3829103 w 4287928"/>
                <a:gd name="connsiteY4595" fmla="*/ 807602 h 1547954"/>
                <a:gd name="connsiteX4596" fmla="*/ 3828209 w 4287928"/>
                <a:gd name="connsiteY4596" fmla="*/ 805067 h 1547954"/>
                <a:gd name="connsiteX4597" fmla="*/ 3829550 w 4287928"/>
                <a:gd name="connsiteY4597" fmla="*/ 803576 h 1547954"/>
                <a:gd name="connsiteX4598" fmla="*/ 3834770 w 4287928"/>
                <a:gd name="connsiteY4598" fmla="*/ 806260 h 1547954"/>
                <a:gd name="connsiteX4599" fmla="*/ 3836708 w 4287928"/>
                <a:gd name="connsiteY4599" fmla="*/ 806260 h 1547954"/>
                <a:gd name="connsiteX4600" fmla="*/ 3843567 w 4287928"/>
                <a:gd name="connsiteY4600" fmla="*/ 799998 h 1547954"/>
                <a:gd name="connsiteX4601" fmla="*/ 3849681 w 4287928"/>
                <a:gd name="connsiteY4601" fmla="*/ 793287 h 1547954"/>
                <a:gd name="connsiteX4602" fmla="*/ 3854900 w 4287928"/>
                <a:gd name="connsiteY4602" fmla="*/ 794779 h 1547954"/>
                <a:gd name="connsiteX4603" fmla="*/ 3863250 w 4287928"/>
                <a:gd name="connsiteY4603" fmla="*/ 789858 h 1547954"/>
                <a:gd name="connsiteX4604" fmla="*/ 3867127 w 4287928"/>
                <a:gd name="connsiteY4604" fmla="*/ 788963 h 1547954"/>
                <a:gd name="connsiteX4605" fmla="*/ 3873092 w 4287928"/>
                <a:gd name="connsiteY4605" fmla="*/ 788665 h 1547954"/>
                <a:gd name="connsiteX4606" fmla="*/ 3875627 w 4287928"/>
                <a:gd name="connsiteY4606" fmla="*/ 786876 h 1547954"/>
                <a:gd name="connsiteX4607" fmla="*/ 3878460 w 4287928"/>
                <a:gd name="connsiteY4607" fmla="*/ 783446 h 1547954"/>
                <a:gd name="connsiteX4608" fmla="*/ 3880548 w 4287928"/>
                <a:gd name="connsiteY4608" fmla="*/ 783744 h 1547954"/>
                <a:gd name="connsiteX4609" fmla="*/ 3890986 w 4287928"/>
                <a:gd name="connsiteY4609" fmla="*/ 779718 h 1547954"/>
                <a:gd name="connsiteX4610" fmla="*/ 3892924 w 4287928"/>
                <a:gd name="connsiteY4610" fmla="*/ 776885 h 1547954"/>
                <a:gd name="connsiteX4611" fmla="*/ 3895609 w 4287928"/>
                <a:gd name="connsiteY4611" fmla="*/ 775990 h 1547954"/>
                <a:gd name="connsiteX4612" fmla="*/ 3897547 w 4287928"/>
                <a:gd name="connsiteY4612" fmla="*/ 775692 h 1547954"/>
                <a:gd name="connsiteX4613" fmla="*/ 3902021 w 4287928"/>
                <a:gd name="connsiteY4613" fmla="*/ 773306 h 1547954"/>
                <a:gd name="connsiteX4614" fmla="*/ 3920957 w 4287928"/>
                <a:gd name="connsiteY4614" fmla="*/ 766447 h 1547954"/>
                <a:gd name="connsiteX4615" fmla="*/ 3923791 w 4287928"/>
                <a:gd name="connsiteY4615" fmla="*/ 763763 h 1547954"/>
                <a:gd name="connsiteX4616" fmla="*/ 3930799 w 4287928"/>
                <a:gd name="connsiteY4616" fmla="*/ 759588 h 1547954"/>
                <a:gd name="connsiteX4617" fmla="*/ 3936167 w 4287928"/>
                <a:gd name="connsiteY4617" fmla="*/ 758395 h 1547954"/>
                <a:gd name="connsiteX4618" fmla="*/ 3942728 w 4287928"/>
                <a:gd name="connsiteY4618" fmla="*/ 757351 h 1547954"/>
                <a:gd name="connsiteX4619" fmla="*/ 3943623 w 4287928"/>
                <a:gd name="connsiteY4619" fmla="*/ 756009 h 1547954"/>
                <a:gd name="connsiteX4620" fmla="*/ 3938851 w 4287928"/>
                <a:gd name="connsiteY4620" fmla="*/ 754518 h 1547954"/>
                <a:gd name="connsiteX4621" fmla="*/ 3937658 w 4287928"/>
                <a:gd name="connsiteY4621" fmla="*/ 753027 h 1547954"/>
                <a:gd name="connsiteX4622" fmla="*/ 3937658 w 4287928"/>
                <a:gd name="connsiteY4622" fmla="*/ 751535 h 1547954"/>
                <a:gd name="connsiteX4623" fmla="*/ 3938255 w 4287928"/>
                <a:gd name="connsiteY4623" fmla="*/ 750343 h 1547954"/>
                <a:gd name="connsiteX4624" fmla="*/ 3939150 w 4287928"/>
                <a:gd name="connsiteY4624" fmla="*/ 747957 h 1547954"/>
                <a:gd name="connsiteX4625" fmla="*/ 3940939 w 4287928"/>
                <a:gd name="connsiteY4625" fmla="*/ 747509 h 1547954"/>
                <a:gd name="connsiteX4626" fmla="*/ 3943176 w 4287928"/>
                <a:gd name="connsiteY4626" fmla="*/ 749150 h 1547954"/>
                <a:gd name="connsiteX4627" fmla="*/ 3945412 w 4287928"/>
                <a:gd name="connsiteY4627" fmla="*/ 749150 h 1547954"/>
                <a:gd name="connsiteX4628" fmla="*/ 3946456 w 4287928"/>
                <a:gd name="connsiteY4628" fmla="*/ 747658 h 1547954"/>
                <a:gd name="connsiteX4629" fmla="*/ 3947500 w 4287928"/>
                <a:gd name="connsiteY4629" fmla="*/ 747808 h 1547954"/>
                <a:gd name="connsiteX4630" fmla="*/ 3948096 w 4287928"/>
                <a:gd name="connsiteY4630" fmla="*/ 749746 h 1547954"/>
                <a:gd name="connsiteX4631" fmla="*/ 3946904 w 4287928"/>
                <a:gd name="connsiteY4631" fmla="*/ 751983 h 1547954"/>
                <a:gd name="connsiteX4632" fmla="*/ 3946307 w 4287928"/>
                <a:gd name="connsiteY4632" fmla="*/ 753623 h 1547954"/>
                <a:gd name="connsiteX4633" fmla="*/ 3946307 w 4287928"/>
                <a:gd name="connsiteY4633" fmla="*/ 755711 h 1547954"/>
                <a:gd name="connsiteX4634" fmla="*/ 3947799 w 4287928"/>
                <a:gd name="connsiteY4634" fmla="*/ 756158 h 1547954"/>
                <a:gd name="connsiteX4635" fmla="*/ 3956000 w 4287928"/>
                <a:gd name="connsiteY4635" fmla="*/ 756307 h 1547954"/>
                <a:gd name="connsiteX4636" fmla="*/ 3965394 w 4287928"/>
                <a:gd name="connsiteY4636" fmla="*/ 757947 h 1547954"/>
                <a:gd name="connsiteX4637" fmla="*/ 3990296 w 4287928"/>
                <a:gd name="connsiteY4637" fmla="*/ 766000 h 1547954"/>
                <a:gd name="connsiteX4638" fmla="*/ 3992384 w 4287928"/>
                <a:gd name="connsiteY4638" fmla="*/ 767491 h 1547954"/>
                <a:gd name="connsiteX4639" fmla="*/ 3994322 w 4287928"/>
                <a:gd name="connsiteY4639" fmla="*/ 767491 h 1547954"/>
                <a:gd name="connsiteX4640" fmla="*/ 3994769 w 4287928"/>
                <a:gd name="connsiteY4640" fmla="*/ 764359 h 1547954"/>
                <a:gd name="connsiteX4641" fmla="*/ 3995813 w 4287928"/>
                <a:gd name="connsiteY4641" fmla="*/ 761228 h 1547954"/>
                <a:gd name="connsiteX4642" fmla="*/ 3998796 w 4287928"/>
                <a:gd name="connsiteY4642" fmla="*/ 759438 h 1547954"/>
                <a:gd name="connsiteX4643" fmla="*/ 4003717 w 4287928"/>
                <a:gd name="connsiteY4643" fmla="*/ 755114 h 1547954"/>
                <a:gd name="connsiteX4644" fmla="*/ 4006251 w 4287928"/>
                <a:gd name="connsiteY4644" fmla="*/ 751834 h 1547954"/>
                <a:gd name="connsiteX4645" fmla="*/ 4006251 w 4287928"/>
                <a:gd name="connsiteY4645" fmla="*/ 748106 h 1547954"/>
                <a:gd name="connsiteX4646" fmla="*/ 4004611 w 4287928"/>
                <a:gd name="connsiteY4646" fmla="*/ 744378 h 1547954"/>
                <a:gd name="connsiteX4647" fmla="*/ 4001181 w 4287928"/>
                <a:gd name="connsiteY4647" fmla="*/ 743483 h 1547954"/>
                <a:gd name="connsiteX4648" fmla="*/ 3999094 w 4287928"/>
                <a:gd name="connsiteY4648" fmla="*/ 740948 h 1547954"/>
                <a:gd name="connsiteX4649" fmla="*/ 3998050 w 4287928"/>
                <a:gd name="connsiteY4649" fmla="*/ 738115 h 1547954"/>
                <a:gd name="connsiteX4650" fmla="*/ 3999839 w 4287928"/>
                <a:gd name="connsiteY4650" fmla="*/ 735878 h 1547954"/>
                <a:gd name="connsiteX4651" fmla="*/ 4001927 w 4287928"/>
                <a:gd name="connsiteY4651" fmla="*/ 734984 h 1547954"/>
                <a:gd name="connsiteX4652" fmla="*/ 4001479 w 4287928"/>
                <a:gd name="connsiteY4652" fmla="*/ 732002 h 1547954"/>
                <a:gd name="connsiteX4653" fmla="*/ 3999989 w 4287928"/>
                <a:gd name="connsiteY4653" fmla="*/ 730212 h 1547954"/>
                <a:gd name="connsiteX4654" fmla="*/ 3991936 w 4287928"/>
                <a:gd name="connsiteY4654" fmla="*/ 726186 h 1547954"/>
                <a:gd name="connsiteX4655" fmla="*/ 3989103 w 4287928"/>
                <a:gd name="connsiteY4655" fmla="*/ 723502 h 1547954"/>
                <a:gd name="connsiteX4656" fmla="*/ 3989103 w 4287928"/>
                <a:gd name="connsiteY4656" fmla="*/ 721116 h 1547954"/>
                <a:gd name="connsiteX4657" fmla="*/ 3985823 w 4287928"/>
                <a:gd name="connsiteY4657" fmla="*/ 715003 h 1547954"/>
                <a:gd name="connsiteX4658" fmla="*/ 3985375 w 4287928"/>
                <a:gd name="connsiteY4658" fmla="*/ 716345 h 1547954"/>
                <a:gd name="connsiteX4659" fmla="*/ 3985673 w 4287928"/>
                <a:gd name="connsiteY4659" fmla="*/ 719178 h 1547954"/>
                <a:gd name="connsiteX4660" fmla="*/ 3984480 w 4287928"/>
                <a:gd name="connsiteY4660" fmla="*/ 721265 h 1547954"/>
                <a:gd name="connsiteX4661" fmla="*/ 3982691 w 4287928"/>
                <a:gd name="connsiteY4661" fmla="*/ 720967 h 1547954"/>
                <a:gd name="connsiteX4662" fmla="*/ 3982542 w 4287928"/>
                <a:gd name="connsiteY4662" fmla="*/ 719327 h 1547954"/>
                <a:gd name="connsiteX4663" fmla="*/ 3983436 w 4287928"/>
                <a:gd name="connsiteY4663" fmla="*/ 715748 h 1547954"/>
                <a:gd name="connsiteX4664" fmla="*/ 3982095 w 4287928"/>
                <a:gd name="connsiteY4664" fmla="*/ 714257 h 1547954"/>
                <a:gd name="connsiteX4665" fmla="*/ 3977174 w 4287928"/>
                <a:gd name="connsiteY4665" fmla="*/ 713511 h 1547954"/>
                <a:gd name="connsiteX4666" fmla="*/ 3976428 w 4287928"/>
                <a:gd name="connsiteY4666" fmla="*/ 712169 h 1547954"/>
                <a:gd name="connsiteX4667" fmla="*/ 3981349 w 4287928"/>
                <a:gd name="connsiteY4667" fmla="*/ 710231 h 1547954"/>
                <a:gd name="connsiteX4668" fmla="*/ 3982840 w 4287928"/>
                <a:gd name="connsiteY4668" fmla="*/ 710231 h 1547954"/>
                <a:gd name="connsiteX4669" fmla="*/ 3984183 w 4287928"/>
                <a:gd name="connsiteY4669" fmla="*/ 709485 h 1547954"/>
                <a:gd name="connsiteX4670" fmla="*/ 3983139 w 4287928"/>
                <a:gd name="connsiteY4670" fmla="*/ 701731 h 1547954"/>
                <a:gd name="connsiteX4671" fmla="*/ 3981946 w 4287928"/>
                <a:gd name="connsiteY4671" fmla="*/ 696363 h 1547954"/>
                <a:gd name="connsiteX4672" fmla="*/ 3978963 w 4287928"/>
                <a:gd name="connsiteY4672" fmla="*/ 695916 h 1547954"/>
                <a:gd name="connsiteX4673" fmla="*/ 3976727 w 4287928"/>
                <a:gd name="connsiteY4673" fmla="*/ 694425 h 1547954"/>
                <a:gd name="connsiteX4674" fmla="*/ 3977323 w 4287928"/>
                <a:gd name="connsiteY4674" fmla="*/ 690995 h 1547954"/>
                <a:gd name="connsiteX4675" fmla="*/ 3977472 w 4287928"/>
                <a:gd name="connsiteY4675" fmla="*/ 689206 h 1547954"/>
                <a:gd name="connsiteX4676" fmla="*/ 3974937 w 4287928"/>
                <a:gd name="connsiteY4676" fmla="*/ 683390 h 1547954"/>
                <a:gd name="connsiteX4677" fmla="*/ 3973147 w 4287928"/>
                <a:gd name="connsiteY4677" fmla="*/ 681004 h 1547954"/>
                <a:gd name="connsiteX4678" fmla="*/ 3970911 w 4287928"/>
                <a:gd name="connsiteY4678" fmla="*/ 678768 h 1547954"/>
                <a:gd name="connsiteX4679" fmla="*/ 3969271 w 4287928"/>
                <a:gd name="connsiteY4679" fmla="*/ 681303 h 1547954"/>
                <a:gd name="connsiteX4680" fmla="*/ 3968377 w 4287928"/>
                <a:gd name="connsiteY4680" fmla="*/ 684583 h 1547954"/>
                <a:gd name="connsiteX4681" fmla="*/ 3966139 w 4287928"/>
                <a:gd name="connsiteY4681" fmla="*/ 685180 h 1547954"/>
                <a:gd name="connsiteX4682" fmla="*/ 3963605 w 4287928"/>
                <a:gd name="connsiteY4682" fmla="*/ 685031 h 1547954"/>
                <a:gd name="connsiteX4683" fmla="*/ 3956745 w 4287928"/>
                <a:gd name="connsiteY4683" fmla="*/ 681452 h 1547954"/>
                <a:gd name="connsiteX4684" fmla="*/ 3950035 w 4287928"/>
                <a:gd name="connsiteY4684" fmla="*/ 675338 h 1547954"/>
                <a:gd name="connsiteX4685" fmla="*/ 3949289 w 4287928"/>
                <a:gd name="connsiteY4685" fmla="*/ 669523 h 1547954"/>
                <a:gd name="connsiteX4686" fmla="*/ 3950930 w 4287928"/>
                <a:gd name="connsiteY4686" fmla="*/ 662365 h 1547954"/>
                <a:gd name="connsiteX4687" fmla="*/ 3949886 w 4287928"/>
                <a:gd name="connsiteY4687" fmla="*/ 661172 h 1547954"/>
                <a:gd name="connsiteX4688" fmla="*/ 3948842 w 4287928"/>
                <a:gd name="connsiteY4688" fmla="*/ 660576 h 1547954"/>
                <a:gd name="connsiteX4689" fmla="*/ 3939895 w 4287928"/>
                <a:gd name="connsiteY4689" fmla="*/ 663111 h 1547954"/>
                <a:gd name="connsiteX4690" fmla="*/ 3934378 w 4287928"/>
                <a:gd name="connsiteY4690" fmla="*/ 666839 h 1547954"/>
                <a:gd name="connsiteX4691" fmla="*/ 3931545 w 4287928"/>
                <a:gd name="connsiteY4691" fmla="*/ 667286 h 1547954"/>
                <a:gd name="connsiteX4692" fmla="*/ 3925580 w 4287928"/>
                <a:gd name="connsiteY4692" fmla="*/ 664751 h 1547954"/>
                <a:gd name="connsiteX4693" fmla="*/ 3916037 w 4287928"/>
                <a:gd name="connsiteY4693" fmla="*/ 669075 h 1547954"/>
                <a:gd name="connsiteX4694" fmla="*/ 3917976 w 4287928"/>
                <a:gd name="connsiteY4694" fmla="*/ 666540 h 1547954"/>
                <a:gd name="connsiteX4695" fmla="*/ 3919765 w 4287928"/>
                <a:gd name="connsiteY4695" fmla="*/ 665497 h 1547954"/>
                <a:gd name="connsiteX4696" fmla="*/ 3921554 w 4287928"/>
                <a:gd name="connsiteY4696" fmla="*/ 663707 h 1547954"/>
                <a:gd name="connsiteX4697" fmla="*/ 3920212 w 4287928"/>
                <a:gd name="connsiteY4697" fmla="*/ 660278 h 1547954"/>
                <a:gd name="connsiteX4698" fmla="*/ 3918721 w 4287928"/>
                <a:gd name="connsiteY4698" fmla="*/ 657593 h 1547954"/>
                <a:gd name="connsiteX4699" fmla="*/ 3916783 w 4287928"/>
                <a:gd name="connsiteY4699" fmla="*/ 655655 h 1547954"/>
                <a:gd name="connsiteX4700" fmla="*/ 3913800 w 4287928"/>
                <a:gd name="connsiteY4700" fmla="*/ 654760 h 1547954"/>
                <a:gd name="connsiteX4701" fmla="*/ 3910818 w 4287928"/>
                <a:gd name="connsiteY4701" fmla="*/ 656550 h 1547954"/>
                <a:gd name="connsiteX4702" fmla="*/ 3908582 w 4287928"/>
                <a:gd name="connsiteY4702" fmla="*/ 658339 h 1547954"/>
                <a:gd name="connsiteX4703" fmla="*/ 3903810 w 4287928"/>
                <a:gd name="connsiteY4703" fmla="*/ 660278 h 1547954"/>
                <a:gd name="connsiteX4704" fmla="*/ 3894714 w 4287928"/>
                <a:gd name="connsiteY4704" fmla="*/ 661918 h 1547954"/>
                <a:gd name="connsiteX4705" fmla="*/ 3888451 w 4287928"/>
                <a:gd name="connsiteY4705" fmla="*/ 661918 h 1547954"/>
                <a:gd name="connsiteX4706" fmla="*/ 3878012 w 4287928"/>
                <a:gd name="connsiteY4706" fmla="*/ 664751 h 1547954"/>
                <a:gd name="connsiteX4707" fmla="*/ 3874136 w 4287928"/>
                <a:gd name="connsiteY4707" fmla="*/ 664602 h 1547954"/>
                <a:gd name="connsiteX4708" fmla="*/ 3888451 w 4287928"/>
                <a:gd name="connsiteY4708" fmla="*/ 660576 h 1547954"/>
                <a:gd name="connsiteX4709" fmla="*/ 3896354 w 4287928"/>
                <a:gd name="connsiteY4709" fmla="*/ 660278 h 1547954"/>
                <a:gd name="connsiteX4710" fmla="*/ 3906494 w 4287928"/>
                <a:gd name="connsiteY4710" fmla="*/ 657593 h 1547954"/>
                <a:gd name="connsiteX4711" fmla="*/ 3913800 w 4287928"/>
                <a:gd name="connsiteY4711" fmla="*/ 652375 h 1547954"/>
                <a:gd name="connsiteX4712" fmla="*/ 3923493 w 4287928"/>
                <a:gd name="connsiteY4712" fmla="*/ 656997 h 1547954"/>
                <a:gd name="connsiteX4713" fmla="*/ 3926922 w 4287928"/>
                <a:gd name="connsiteY4713" fmla="*/ 657743 h 1547954"/>
                <a:gd name="connsiteX4714" fmla="*/ 3934080 w 4287928"/>
                <a:gd name="connsiteY4714" fmla="*/ 657295 h 1547954"/>
                <a:gd name="connsiteX4715" fmla="*/ 3940343 w 4287928"/>
                <a:gd name="connsiteY4715" fmla="*/ 660129 h 1547954"/>
                <a:gd name="connsiteX4716" fmla="*/ 3942430 w 4287928"/>
                <a:gd name="connsiteY4716" fmla="*/ 659234 h 1547954"/>
                <a:gd name="connsiteX4717" fmla="*/ 3944368 w 4287928"/>
                <a:gd name="connsiteY4717" fmla="*/ 656699 h 1547954"/>
                <a:gd name="connsiteX4718" fmla="*/ 3941834 w 4287928"/>
                <a:gd name="connsiteY4718" fmla="*/ 652971 h 1547954"/>
                <a:gd name="connsiteX4719" fmla="*/ 3939597 w 4287928"/>
                <a:gd name="connsiteY4719" fmla="*/ 650585 h 1547954"/>
                <a:gd name="connsiteX4720" fmla="*/ 3937062 w 4287928"/>
                <a:gd name="connsiteY4720" fmla="*/ 649840 h 1547954"/>
                <a:gd name="connsiteX4721" fmla="*/ 3929308 w 4287928"/>
                <a:gd name="connsiteY4721" fmla="*/ 650287 h 1547954"/>
                <a:gd name="connsiteX4722" fmla="*/ 3924089 w 4287928"/>
                <a:gd name="connsiteY4722" fmla="*/ 649392 h 1547954"/>
                <a:gd name="connsiteX4723" fmla="*/ 3921256 w 4287928"/>
                <a:gd name="connsiteY4723" fmla="*/ 648498 h 1547954"/>
                <a:gd name="connsiteX4724" fmla="*/ 3923195 w 4287928"/>
                <a:gd name="connsiteY4724" fmla="*/ 647454 h 1547954"/>
                <a:gd name="connsiteX4725" fmla="*/ 3928712 w 4287928"/>
                <a:gd name="connsiteY4725" fmla="*/ 648945 h 1547954"/>
                <a:gd name="connsiteX4726" fmla="*/ 3935422 w 4287928"/>
                <a:gd name="connsiteY4726" fmla="*/ 646857 h 1547954"/>
                <a:gd name="connsiteX4727" fmla="*/ 3943325 w 4287928"/>
                <a:gd name="connsiteY4727" fmla="*/ 649989 h 1547954"/>
                <a:gd name="connsiteX4728" fmla="*/ 3945263 w 4287928"/>
                <a:gd name="connsiteY4728" fmla="*/ 652673 h 1547954"/>
                <a:gd name="connsiteX4729" fmla="*/ 3947500 w 4287928"/>
                <a:gd name="connsiteY4729" fmla="*/ 653567 h 1547954"/>
                <a:gd name="connsiteX4730" fmla="*/ 3953912 w 4287928"/>
                <a:gd name="connsiteY4730" fmla="*/ 660427 h 1547954"/>
                <a:gd name="connsiteX4731" fmla="*/ 3958236 w 4287928"/>
                <a:gd name="connsiteY4731" fmla="*/ 663111 h 1547954"/>
                <a:gd name="connsiteX4732" fmla="*/ 3972402 w 4287928"/>
                <a:gd name="connsiteY4732" fmla="*/ 665198 h 1547954"/>
                <a:gd name="connsiteX4733" fmla="*/ 3978516 w 4287928"/>
                <a:gd name="connsiteY4733" fmla="*/ 668181 h 1547954"/>
                <a:gd name="connsiteX4734" fmla="*/ 3983288 w 4287928"/>
                <a:gd name="connsiteY4734" fmla="*/ 666988 h 1547954"/>
                <a:gd name="connsiteX4735" fmla="*/ 3995217 w 4287928"/>
                <a:gd name="connsiteY4735" fmla="*/ 660278 h 1547954"/>
                <a:gd name="connsiteX4736" fmla="*/ 4002970 w 4287928"/>
                <a:gd name="connsiteY4736" fmla="*/ 658488 h 1547954"/>
                <a:gd name="connsiteX4737" fmla="*/ 4008339 w 4287928"/>
                <a:gd name="connsiteY4737" fmla="*/ 654164 h 1547954"/>
                <a:gd name="connsiteX4738" fmla="*/ 4012962 w 4287928"/>
                <a:gd name="connsiteY4738" fmla="*/ 649094 h 1547954"/>
                <a:gd name="connsiteX4739" fmla="*/ 4017584 w 4287928"/>
                <a:gd name="connsiteY4739" fmla="*/ 647603 h 1547954"/>
                <a:gd name="connsiteX4740" fmla="*/ 4025337 w 4287928"/>
                <a:gd name="connsiteY4740" fmla="*/ 642235 h 1547954"/>
                <a:gd name="connsiteX4741" fmla="*/ 4027127 w 4287928"/>
                <a:gd name="connsiteY4741" fmla="*/ 639700 h 1547954"/>
                <a:gd name="connsiteX4742" fmla="*/ 4030258 w 4287928"/>
                <a:gd name="connsiteY4742" fmla="*/ 633288 h 1547954"/>
                <a:gd name="connsiteX4743" fmla="*/ 4031898 w 4287928"/>
                <a:gd name="connsiteY4743" fmla="*/ 630604 h 1547954"/>
                <a:gd name="connsiteX4744" fmla="*/ 4034582 w 4287928"/>
                <a:gd name="connsiteY4744" fmla="*/ 627323 h 1547954"/>
                <a:gd name="connsiteX4745" fmla="*/ 4034732 w 4287928"/>
                <a:gd name="connsiteY4745" fmla="*/ 624788 h 1547954"/>
                <a:gd name="connsiteX4746" fmla="*/ 4034285 w 4287928"/>
                <a:gd name="connsiteY4746" fmla="*/ 621806 h 1547954"/>
                <a:gd name="connsiteX4747" fmla="*/ 4032048 w 4287928"/>
                <a:gd name="connsiteY4747" fmla="*/ 619569 h 1547954"/>
                <a:gd name="connsiteX4748" fmla="*/ 4026978 w 4287928"/>
                <a:gd name="connsiteY4748" fmla="*/ 616438 h 1547954"/>
                <a:gd name="connsiteX4749" fmla="*/ 4024741 w 4287928"/>
                <a:gd name="connsiteY4749" fmla="*/ 614350 h 1547954"/>
                <a:gd name="connsiteX4750" fmla="*/ 4023101 w 4287928"/>
                <a:gd name="connsiteY4750" fmla="*/ 610026 h 1547954"/>
                <a:gd name="connsiteX4751" fmla="*/ 4023250 w 4287928"/>
                <a:gd name="connsiteY4751" fmla="*/ 604658 h 1547954"/>
                <a:gd name="connsiteX4752" fmla="*/ 4024294 w 4287928"/>
                <a:gd name="connsiteY4752" fmla="*/ 600632 h 1547954"/>
                <a:gd name="connsiteX4753" fmla="*/ 4025934 w 4287928"/>
                <a:gd name="connsiteY4753" fmla="*/ 597053 h 1547954"/>
                <a:gd name="connsiteX4754" fmla="*/ 4027574 w 4287928"/>
                <a:gd name="connsiteY4754" fmla="*/ 599588 h 1547954"/>
                <a:gd name="connsiteX4755" fmla="*/ 4032793 w 4287928"/>
                <a:gd name="connsiteY4755" fmla="*/ 598992 h 1547954"/>
                <a:gd name="connsiteX4756" fmla="*/ 4035179 w 4287928"/>
                <a:gd name="connsiteY4756" fmla="*/ 598097 h 1547954"/>
                <a:gd name="connsiteX4757" fmla="*/ 4035478 w 4287928"/>
                <a:gd name="connsiteY4757" fmla="*/ 595413 h 1547954"/>
                <a:gd name="connsiteX4758" fmla="*/ 4034881 w 4287928"/>
                <a:gd name="connsiteY4758" fmla="*/ 592282 h 1547954"/>
                <a:gd name="connsiteX4759" fmla="*/ 4036074 w 4287928"/>
                <a:gd name="connsiteY4759" fmla="*/ 591536 h 1547954"/>
                <a:gd name="connsiteX4760" fmla="*/ 4038758 w 4287928"/>
                <a:gd name="connsiteY4760" fmla="*/ 591238 h 1547954"/>
                <a:gd name="connsiteX4761" fmla="*/ 4039206 w 4287928"/>
                <a:gd name="connsiteY4761" fmla="*/ 589299 h 1547954"/>
                <a:gd name="connsiteX4762" fmla="*/ 4040100 w 4287928"/>
                <a:gd name="connsiteY4762" fmla="*/ 588255 h 1547954"/>
                <a:gd name="connsiteX4763" fmla="*/ 4040995 w 4287928"/>
                <a:gd name="connsiteY4763" fmla="*/ 589597 h 1547954"/>
                <a:gd name="connsiteX4764" fmla="*/ 4041143 w 4287928"/>
                <a:gd name="connsiteY4764" fmla="*/ 594816 h 1547954"/>
                <a:gd name="connsiteX4765" fmla="*/ 4043231 w 4287928"/>
                <a:gd name="connsiteY4765" fmla="*/ 596159 h 1547954"/>
                <a:gd name="connsiteX4766" fmla="*/ 4046064 w 4287928"/>
                <a:gd name="connsiteY4766" fmla="*/ 597202 h 1547954"/>
                <a:gd name="connsiteX4767" fmla="*/ 4047258 w 4287928"/>
                <a:gd name="connsiteY4767" fmla="*/ 596904 h 1547954"/>
                <a:gd name="connsiteX4768" fmla="*/ 4048599 w 4287928"/>
                <a:gd name="connsiteY4768" fmla="*/ 596159 h 1547954"/>
                <a:gd name="connsiteX4769" fmla="*/ 4050389 w 4287928"/>
                <a:gd name="connsiteY4769" fmla="*/ 594667 h 1547954"/>
                <a:gd name="connsiteX4770" fmla="*/ 4053968 w 4287928"/>
                <a:gd name="connsiteY4770" fmla="*/ 589299 h 1547954"/>
                <a:gd name="connsiteX4771" fmla="*/ 4056353 w 4287928"/>
                <a:gd name="connsiteY4771" fmla="*/ 587063 h 1547954"/>
                <a:gd name="connsiteX4772" fmla="*/ 4056055 w 4287928"/>
                <a:gd name="connsiteY4772" fmla="*/ 590939 h 1547954"/>
                <a:gd name="connsiteX4773" fmla="*/ 4054713 w 4287928"/>
                <a:gd name="connsiteY4773" fmla="*/ 596457 h 1547954"/>
                <a:gd name="connsiteX4774" fmla="*/ 4053968 w 4287928"/>
                <a:gd name="connsiteY4774" fmla="*/ 597948 h 1547954"/>
                <a:gd name="connsiteX4775" fmla="*/ 4051880 w 4287928"/>
                <a:gd name="connsiteY4775" fmla="*/ 599737 h 1547954"/>
                <a:gd name="connsiteX4776" fmla="*/ 4050985 w 4287928"/>
                <a:gd name="connsiteY4776" fmla="*/ 603763 h 1547954"/>
                <a:gd name="connsiteX4777" fmla="*/ 4050538 w 4287928"/>
                <a:gd name="connsiteY4777" fmla="*/ 604807 h 1547954"/>
                <a:gd name="connsiteX4778" fmla="*/ 4047556 w 4287928"/>
                <a:gd name="connsiteY4778" fmla="*/ 603763 h 1547954"/>
                <a:gd name="connsiteX4779" fmla="*/ 4045468 w 4287928"/>
                <a:gd name="connsiteY4779" fmla="*/ 603912 h 1547954"/>
                <a:gd name="connsiteX4780" fmla="*/ 4046959 w 4287928"/>
                <a:gd name="connsiteY4780" fmla="*/ 608386 h 1547954"/>
                <a:gd name="connsiteX4781" fmla="*/ 4049345 w 4287928"/>
                <a:gd name="connsiteY4781" fmla="*/ 611666 h 1547954"/>
                <a:gd name="connsiteX4782" fmla="*/ 4052327 w 4287928"/>
                <a:gd name="connsiteY4782" fmla="*/ 614798 h 1547954"/>
                <a:gd name="connsiteX4783" fmla="*/ 4055459 w 4287928"/>
                <a:gd name="connsiteY4783" fmla="*/ 616587 h 1547954"/>
                <a:gd name="connsiteX4784" fmla="*/ 4056353 w 4287928"/>
                <a:gd name="connsiteY4784" fmla="*/ 616587 h 1547954"/>
                <a:gd name="connsiteX4785" fmla="*/ 4056949 w 4287928"/>
                <a:gd name="connsiteY4785" fmla="*/ 617184 h 1547954"/>
                <a:gd name="connsiteX4786" fmla="*/ 4057099 w 4287928"/>
                <a:gd name="connsiteY4786" fmla="*/ 619271 h 1547954"/>
                <a:gd name="connsiteX4787" fmla="*/ 4056353 w 4287928"/>
                <a:gd name="connsiteY4787" fmla="*/ 623894 h 1547954"/>
                <a:gd name="connsiteX4788" fmla="*/ 4056949 w 4287928"/>
                <a:gd name="connsiteY4788" fmla="*/ 626429 h 1547954"/>
                <a:gd name="connsiteX4789" fmla="*/ 4059336 w 4287928"/>
                <a:gd name="connsiteY4789" fmla="*/ 628367 h 1547954"/>
                <a:gd name="connsiteX4790" fmla="*/ 4062020 w 4287928"/>
                <a:gd name="connsiteY4790" fmla="*/ 628814 h 1547954"/>
                <a:gd name="connsiteX4791" fmla="*/ 4078124 w 4287928"/>
                <a:gd name="connsiteY4791" fmla="*/ 628516 h 1547954"/>
                <a:gd name="connsiteX4792" fmla="*/ 4083642 w 4287928"/>
                <a:gd name="connsiteY4792" fmla="*/ 627920 h 1547954"/>
                <a:gd name="connsiteX4793" fmla="*/ 4091843 w 4287928"/>
                <a:gd name="connsiteY4793" fmla="*/ 623595 h 1547954"/>
                <a:gd name="connsiteX4794" fmla="*/ 4094974 w 4287928"/>
                <a:gd name="connsiteY4794" fmla="*/ 622999 h 1547954"/>
                <a:gd name="connsiteX4795" fmla="*/ 4098553 w 4287928"/>
                <a:gd name="connsiteY4795" fmla="*/ 623595 h 1547954"/>
                <a:gd name="connsiteX4796" fmla="*/ 4108394 w 4287928"/>
                <a:gd name="connsiteY4796" fmla="*/ 625981 h 1547954"/>
                <a:gd name="connsiteX4797" fmla="*/ 4120323 w 4287928"/>
                <a:gd name="connsiteY4797" fmla="*/ 629411 h 1547954"/>
                <a:gd name="connsiteX4798" fmla="*/ 4124797 w 4287928"/>
                <a:gd name="connsiteY4798" fmla="*/ 634779 h 1547954"/>
                <a:gd name="connsiteX4799" fmla="*/ 4126586 w 4287928"/>
                <a:gd name="connsiteY4799" fmla="*/ 640147 h 1547954"/>
                <a:gd name="connsiteX4800" fmla="*/ 4127332 w 4287928"/>
                <a:gd name="connsiteY4800" fmla="*/ 645813 h 1547954"/>
                <a:gd name="connsiteX4801" fmla="*/ 4126437 w 4287928"/>
                <a:gd name="connsiteY4801" fmla="*/ 648199 h 1547954"/>
                <a:gd name="connsiteX4802" fmla="*/ 4126586 w 4287928"/>
                <a:gd name="connsiteY4802" fmla="*/ 650138 h 1547954"/>
                <a:gd name="connsiteX4803" fmla="*/ 4130314 w 4287928"/>
                <a:gd name="connsiteY4803" fmla="*/ 652971 h 1547954"/>
                <a:gd name="connsiteX4804" fmla="*/ 4135384 w 4287928"/>
                <a:gd name="connsiteY4804" fmla="*/ 656550 h 1547954"/>
                <a:gd name="connsiteX4805" fmla="*/ 4136428 w 4287928"/>
                <a:gd name="connsiteY4805" fmla="*/ 657295 h 1547954"/>
                <a:gd name="connsiteX4806" fmla="*/ 4137472 w 4287928"/>
                <a:gd name="connsiteY4806" fmla="*/ 658786 h 1547954"/>
                <a:gd name="connsiteX4807" fmla="*/ 4138665 w 4287928"/>
                <a:gd name="connsiteY4807" fmla="*/ 659383 h 1547954"/>
                <a:gd name="connsiteX4808" fmla="*/ 4142393 w 4287928"/>
                <a:gd name="connsiteY4808" fmla="*/ 659830 h 1547954"/>
                <a:gd name="connsiteX4809" fmla="*/ 4145226 w 4287928"/>
                <a:gd name="connsiteY4809" fmla="*/ 659085 h 1547954"/>
                <a:gd name="connsiteX4810" fmla="*/ 4148208 w 4287928"/>
                <a:gd name="connsiteY4810" fmla="*/ 658936 h 1547954"/>
                <a:gd name="connsiteX4811" fmla="*/ 4153576 w 4287928"/>
                <a:gd name="connsiteY4811" fmla="*/ 660576 h 1547954"/>
                <a:gd name="connsiteX4812" fmla="*/ 4160435 w 4287928"/>
                <a:gd name="connsiteY4812" fmla="*/ 663111 h 1547954"/>
                <a:gd name="connsiteX4813" fmla="*/ 4167145 w 4287928"/>
                <a:gd name="connsiteY4813" fmla="*/ 666689 h 1547954"/>
                <a:gd name="connsiteX4814" fmla="*/ 4170128 w 4287928"/>
                <a:gd name="connsiteY4814" fmla="*/ 669374 h 1547954"/>
                <a:gd name="connsiteX4815" fmla="*/ 4175346 w 4287928"/>
                <a:gd name="connsiteY4815" fmla="*/ 675040 h 1547954"/>
                <a:gd name="connsiteX4816" fmla="*/ 4178179 w 4287928"/>
                <a:gd name="connsiteY4816" fmla="*/ 676829 h 1547954"/>
                <a:gd name="connsiteX4817" fmla="*/ 4182504 w 4287928"/>
                <a:gd name="connsiteY4817" fmla="*/ 678768 h 1547954"/>
                <a:gd name="connsiteX4818" fmla="*/ 4184294 w 4287928"/>
                <a:gd name="connsiteY4818" fmla="*/ 679066 h 1547954"/>
                <a:gd name="connsiteX4819" fmla="*/ 4185934 w 4287928"/>
                <a:gd name="connsiteY4819" fmla="*/ 678768 h 1547954"/>
                <a:gd name="connsiteX4820" fmla="*/ 4189215 w 4287928"/>
                <a:gd name="connsiteY4820" fmla="*/ 675935 h 1547954"/>
                <a:gd name="connsiteX4821" fmla="*/ 4191302 w 4287928"/>
                <a:gd name="connsiteY4821" fmla="*/ 673698 h 1547954"/>
                <a:gd name="connsiteX4822" fmla="*/ 4193091 w 4287928"/>
                <a:gd name="connsiteY4822" fmla="*/ 671014 h 1547954"/>
                <a:gd name="connsiteX4823" fmla="*/ 4193688 w 4287928"/>
                <a:gd name="connsiteY4823" fmla="*/ 673400 h 1547954"/>
                <a:gd name="connsiteX4824" fmla="*/ 4193688 w 4287928"/>
                <a:gd name="connsiteY4824" fmla="*/ 675338 h 1547954"/>
                <a:gd name="connsiteX4825" fmla="*/ 4191899 w 4287928"/>
                <a:gd name="connsiteY4825" fmla="*/ 676829 h 1547954"/>
                <a:gd name="connsiteX4826" fmla="*/ 4191899 w 4287928"/>
                <a:gd name="connsiteY4826" fmla="*/ 679215 h 1547954"/>
                <a:gd name="connsiteX4827" fmla="*/ 4194583 w 4287928"/>
                <a:gd name="connsiteY4827" fmla="*/ 682048 h 1547954"/>
                <a:gd name="connsiteX4828" fmla="*/ 4197565 w 4287928"/>
                <a:gd name="connsiteY4828" fmla="*/ 682496 h 1547954"/>
                <a:gd name="connsiteX4829" fmla="*/ 4201591 w 4287928"/>
                <a:gd name="connsiteY4829" fmla="*/ 681750 h 1547954"/>
                <a:gd name="connsiteX4830" fmla="*/ 4202784 w 4287928"/>
                <a:gd name="connsiteY4830" fmla="*/ 680408 h 1547954"/>
                <a:gd name="connsiteX4831" fmla="*/ 4203977 w 4287928"/>
                <a:gd name="connsiteY4831" fmla="*/ 678619 h 1547954"/>
                <a:gd name="connsiteX4832" fmla="*/ 4203082 w 4287928"/>
                <a:gd name="connsiteY4832" fmla="*/ 672505 h 1547954"/>
                <a:gd name="connsiteX4833" fmla="*/ 4204275 w 4287928"/>
                <a:gd name="connsiteY4833" fmla="*/ 671610 h 1547954"/>
                <a:gd name="connsiteX4834" fmla="*/ 4207257 w 4287928"/>
                <a:gd name="connsiteY4834" fmla="*/ 672803 h 1547954"/>
                <a:gd name="connsiteX4835" fmla="*/ 4208152 w 4287928"/>
                <a:gd name="connsiteY4835" fmla="*/ 674592 h 1547954"/>
                <a:gd name="connsiteX4836" fmla="*/ 4208599 w 4287928"/>
                <a:gd name="connsiteY4836" fmla="*/ 676680 h 1547954"/>
                <a:gd name="connsiteX4837" fmla="*/ 4209792 w 4287928"/>
                <a:gd name="connsiteY4837" fmla="*/ 676978 h 1547954"/>
                <a:gd name="connsiteX4838" fmla="*/ 4217546 w 4287928"/>
                <a:gd name="connsiteY4838" fmla="*/ 676680 h 1547954"/>
                <a:gd name="connsiteX4839" fmla="*/ 4218143 w 4287928"/>
                <a:gd name="connsiteY4839" fmla="*/ 675785 h 1547954"/>
                <a:gd name="connsiteX4840" fmla="*/ 4217695 w 4287928"/>
                <a:gd name="connsiteY4840" fmla="*/ 673996 h 1547954"/>
                <a:gd name="connsiteX4841" fmla="*/ 4216651 w 4287928"/>
                <a:gd name="connsiteY4841" fmla="*/ 672207 h 1547954"/>
                <a:gd name="connsiteX4842" fmla="*/ 4215310 w 4287928"/>
                <a:gd name="connsiteY4842" fmla="*/ 670865 h 1547954"/>
                <a:gd name="connsiteX4843" fmla="*/ 4211879 w 4287928"/>
                <a:gd name="connsiteY4843" fmla="*/ 669374 h 1547954"/>
                <a:gd name="connsiteX4844" fmla="*/ 4208450 w 4287928"/>
                <a:gd name="connsiteY4844" fmla="*/ 668181 h 1547954"/>
                <a:gd name="connsiteX4845" fmla="*/ 4205617 w 4287928"/>
                <a:gd name="connsiteY4845" fmla="*/ 667882 h 1547954"/>
                <a:gd name="connsiteX4846" fmla="*/ 4204424 w 4287928"/>
                <a:gd name="connsiteY4846" fmla="*/ 667137 h 1547954"/>
                <a:gd name="connsiteX4847" fmla="*/ 4204722 w 4287928"/>
                <a:gd name="connsiteY4847" fmla="*/ 665497 h 1547954"/>
                <a:gd name="connsiteX4848" fmla="*/ 4203828 w 4287928"/>
                <a:gd name="connsiteY4848" fmla="*/ 663707 h 1547954"/>
                <a:gd name="connsiteX4849" fmla="*/ 4204275 w 4287928"/>
                <a:gd name="connsiteY4849" fmla="*/ 662663 h 1547954"/>
                <a:gd name="connsiteX4850" fmla="*/ 4206661 w 4287928"/>
                <a:gd name="connsiteY4850" fmla="*/ 661172 h 1547954"/>
                <a:gd name="connsiteX4851" fmla="*/ 4206959 w 4287928"/>
                <a:gd name="connsiteY4851" fmla="*/ 659979 h 1547954"/>
                <a:gd name="connsiteX4852" fmla="*/ 4204424 w 4287928"/>
                <a:gd name="connsiteY4852" fmla="*/ 658339 h 1547954"/>
                <a:gd name="connsiteX4853" fmla="*/ 4201889 w 4287928"/>
                <a:gd name="connsiteY4853" fmla="*/ 657892 h 1547954"/>
                <a:gd name="connsiteX4854" fmla="*/ 4199504 w 4287928"/>
                <a:gd name="connsiteY4854" fmla="*/ 658786 h 1547954"/>
                <a:gd name="connsiteX4855" fmla="*/ 4200100 w 4287928"/>
                <a:gd name="connsiteY4855" fmla="*/ 657444 h 1547954"/>
                <a:gd name="connsiteX4856" fmla="*/ 4201740 w 4287928"/>
                <a:gd name="connsiteY4856" fmla="*/ 656102 h 1547954"/>
                <a:gd name="connsiteX4857" fmla="*/ 4204424 w 4287928"/>
                <a:gd name="connsiteY4857" fmla="*/ 655506 h 1547954"/>
                <a:gd name="connsiteX4858" fmla="*/ 4207257 w 4287928"/>
                <a:gd name="connsiteY4858" fmla="*/ 655804 h 1547954"/>
                <a:gd name="connsiteX4859" fmla="*/ 4212477 w 4287928"/>
                <a:gd name="connsiteY4859" fmla="*/ 654611 h 1547954"/>
                <a:gd name="connsiteX4860" fmla="*/ 4217546 w 4287928"/>
                <a:gd name="connsiteY4860" fmla="*/ 652076 h 1547954"/>
                <a:gd name="connsiteX4861" fmla="*/ 4220081 w 4287928"/>
                <a:gd name="connsiteY4861" fmla="*/ 650436 h 1547954"/>
                <a:gd name="connsiteX4862" fmla="*/ 4222467 w 4287928"/>
                <a:gd name="connsiteY4862" fmla="*/ 648348 h 1547954"/>
                <a:gd name="connsiteX4863" fmla="*/ 4222168 w 4287928"/>
                <a:gd name="connsiteY4863" fmla="*/ 644770 h 1547954"/>
                <a:gd name="connsiteX4864" fmla="*/ 4220528 w 4287928"/>
                <a:gd name="connsiteY4864" fmla="*/ 641340 h 1547954"/>
                <a:gd name="connsiteX4865" fmla="*/ 4218143 w 4287928"/>
                <a:gd name="connsiteY4865" fmla="*/ 640445 h 1547954"/>
                <a:gd name="connsiteX4866" fmla="*/ 4215458 w 4287928"/>
                <a:gd name="connsiteY4866" fmla="*/ 640594 h 1547954"/>
                <a:gd name="connsiteX4867" fmla="*/ 4213073 w 4287928"/>
                <a:gd name="connsiteY4867" fmla="*/ 640296 h 1547954"/>
                <a:gd name="connsiteX4868" fmla="*/ 4210687 w 4287928"/>
                <a:gd name="connsiteY4868" fmla="*/ 639402 h 1547954"/>
                <a:gd name="connsiteX4869" fmla="*/ 4219932 w 4287928"/>
                <a:gd name="connsiteY4869" fmla="*/ 638209 h 1547954"/>
                <a:gd name="connsiteX4870" fmla="*/ 4220975 w 4287928"/>
                <a:gd name="connsiteY4870" fmla="*/ 637016 h 1547954"/>
                <a:gd name="connsiteX4871" fmla="*/ 4222467 w 4287928"/>
                <a:gd name="connsiteY4871" fmla="*/ 631499 h 1547954"/>
                <a:gd name="connsiteX4872" fmla="*/ 4222019 w 4287928"/>
                <a:gd name="connsiteY4872" fmla="*/ 630157 h 1547954"/>
                <a:gd name="connsiteX4873" fmla="*/ 4220081 w 4287928"/>
                <a:gd name="connsiteY4873" fmla="*/ 630455 h 1547954"/>
                <a:gd name="connsiteX4874" fmla="*/ 4217099 w 4287928"/>
                <a:gd name="connsiteY4874" fmla="*/ 630455 h 1547954"/>
                <a:gd name="connsiteX4875" fmla="*/ 4217844 w 4287928"/>
                <a:gd name="connsiteY4875" fmla="*/ 629262 h 1547954"/>
                <a:gd name="connsiteX4876" fmla="*/ 4218739 w 4287928"/>
                <a:gd name="connsiteY4876" fmla="*/ 628367 h 1547954"/>
                <a:gd name="connsiteX4877" fmla="*/ 4213371 w 4287928"/>
                <a:gd name="connsiteY4877" fmla="*/ 622999 h 1547954"/>
                <a:gd name="connsiteX4878" fmla="*/ 4207406 w 4287928"/>
                <a:gd name="connsiteY4878" fmla="*/ 619868 h 1547954"/>
                <a:gd name="connsiteX4879" fmla="*/ 4209196 w 4287928"/>
                <a:gd name="connsiteY4879" fmla="*/ 619420 h 1547954"/>
                <a:gd name="connsiteX4880" fmla="*/ 4212029 w 4287928"/>
                <a:gd name="connsiteY4880" fmla="*/ 619569 h 1547954"/>
                <a:gd name="connsiteX4881" fmla="*/ 4216651 w 4287928"/>
                <a:gd name="connsiteY4881" fmla="*/ 620464 h 1547954"/>
                <a:gd name="connsiteX4882" fmla="*/ 4219634 w 4287928"/>
                <a:gd name="connsiteY4882" fmla="*/ 622850 h 1547954"/>
                <a:gd name="connsiteX4883" fmla="*/ 4220678 w 4287928"/>
                <a:gd name="connsiteY4883" fmla="*/ 624341 h 1547954"/>
                <a:gd name="connsiteX4884" fmla="*/ 4221871 w 4287928"/>
                <a:gd name="connsiteY4884" fmla="*/ 624938 h 1547954"/>
                <a:gd name="connsiteX4885" fmla="*/ 4224555 w 4287928"/>
                <a:gd name="connsiteY4885" fmla="*/ 625087 h 1547954"/>
                <a:gd name="connsiteX4886" fmla="*/ 4229177 w 4287928"/>
                <a:gd name="connsiteY4886" fmla="*/ 626280 h 1547954"/>
                <a:gd name="connsiteX4887" fmla="*/ 4229475 w 4287928"/>
                <a:gd name="connsiteY4887" fmla="*/ 627771 h 1547954"/>
                <a:gd name="connsiteX4888" fmla="*/ 4230519 w 4287928"/>
                <a:gd name="connsiteY4888" fmla="*/ 628367 h 1547954"/>
                <a:gd name="connsiteX4889" fmla="*/ 4233650 w 4287928"/>
                <a:gd name="connsiteY4889" fmla="*/ 627622 h 1547954"/>
                <a:gd name="connsiteX4890" fmla="*/ 4242150 w 4287928"/>
                <a:gd name="connsiteY4890" fmla="*/ 626578 h 1547954"/>
                <a:gd name="connsiteX4891" fmla="*/ 4244834 w 4287928"/>
                <a:gd name="connsiteY4891" fmla="*/ 626876 h 1547954"/>
                <a:gd name="connsiteX4892" fmla="*/ 4248711 w 4287928"/>
                <a:gd name="connsiteY4892" fmla="*/ 627920 h 1547954"/>
                <a:gd name="connsiteX4893" fmla="*/ 4249903 w 4287928"/>
                <a:gd name="connsiteY4893" fmla="*/ 628069 h 1547954"/>
                <a:gd name="connsiteX4894" fmla="*/ 4251694 w 4287928"/>
                <a:gd name="connsiteY4894" fmla="*/ 627622 h 1547954"/>
                <a:gd name="connsiteX4895" fmla="*/ 4253035 w 4287928"/>
                <a:gd name="connsiteY4895" fmla="*/ 625832 h 1547954"/>
                <a:gd name="connsiteX4896" fmla="*/ 4250798 w 4287928"/>
                <a:gd name="connsiteY4896" fmla="*/ 622403 h 1547954"/>
                <a:gd name="connsiteX4897" fmla="*/ 4246474 w 4287928"/>
                <a:gd name="connsiteY4897" fmla="*/ 619122 h 1547954"/>
                <a:gd name="connsiteX4898" fmla="*/ 4243790 w 4287928"/>
                <a:gd name="connsiteY4898" fmla="*/ 616736 h 1547954"/>
                <a:gd name="connsiteX4899" fmla="*/ 4242597 w 4287928"/>
                <a:gd name="connsiteY4899" fmla="*/ 614798 h 1547954"/>
                <a:gd name="connsiteX4900" fmla="*/ 4243342 w 4287928"/>
                <a:gd name="connsiteY4900" fmla="*/ 614052 h 1547954"/>
                <a:gd name="connsiteX4901" fmla="*/ 4244536 w 4287928"/>
                <a:gd name="connsiteY4901" fmla="*/ 614350 h 1547954"/>
                <a:gd name="connsiteX4902" fmla="*/ 4248263 w 4287928"/>
                <a:gd name="connsiteY4902" fmla="*/ 617482 h 1547954"/>
                <a:gd name="connsiteX4903" fmla="*/ 4251246 w 4287928"/>
                <a:gd name="connsiteY4903" fmla="*/ 619271 h 1547954"/>
                <a:gd name="connsiteX4904" fmla="*/ 4254378 w 4287928"/>
                <a:gd name="connsiteY4904" fmla="*/ 620613 h 1547954"/>
                <a:gd name="connsiteX4905" fmla="*/ 4257062 w 4287928"/>
                <a:gd name="connsiteY4905" fmla="*/ 621657 h 1547954"/>
                <a:gd name="connsiteX4906" fmla="*/ 4263175 w 4287928"/>
                <a:gd name="connsiteY4906" fmla="*/ 622701 h 1547954"/>
                <a:gd name="connsiteX4907" fmla="*/ 4266008 w 4287928"/>
                <a:gd name="connsiteY4907" fmla="*/ 621061 h 1547954"/>
                <a:gd name="connsiteX4908" fmla="*/ 4266456 w 4287928"/>
                <a:gd name="connsiteY4908" fmla="*/ 618675 h 1547954"/>
                <a:gd name="connsiteX4909" fmla="*/ 4265859 w 4287928"/>
                <a:gd name="connsiteY4909" fmla="*/ 613456 h 1547954"/>
                <a:gd name="connsiteX4910" fmla="*/ 4266456 w 4287928"/>
                <a:gd name="connsiteY4910" fmla="*/ 611517 h 1547954"/>
                <a:gd name="connsiteX4911" fmla="*/ 4270184 w 4287928"/>
                <a:gd name="connsiteY4911" fmla="*/ 608684 h 1547954"/>
                <a:gd name="connsiteX4912" fmla="*/ 4276595 w 4287928"/>
                <a:gd name="connsiteY4912" fmla="*/ 605105 h 1547954"/>
                <a:gd name="connsiteX4913" fmla="*/ 4280621 w 4287928"/>
                <a:gd name="connsiteY4913" fmla="*/ 603912 h 1547954"/>
                <a:gd name="connsiteX4914" fmla="*/ 4282113 w 4287928"/>
                <a:gd name="connsiteY4914" fmla="*/ 604062 h 1547954"/>
                <a:gd name="connsiteX4915" fmla="*/ 4283603 w 4287928"/>
                <a:gd name="connsiteY4915" fmla="*/ 605254 h 1547954"/>
                <a:gd name="connsiteX4916" fmla="*/ 4285095 w 4287928"/>
                <a:gd name="connsiteY4916" fmla="*/ 605553 h 1547954"/>
                <a:gd name="connsiteX4917" fmla="*/ 4287928 w 4287928"/>
                <a:gd name="connsiteY4917" fmla="*/ 602869 h 1547954"/>
                <a:gd name="connsiteX4918" fmla="*/ 4286586 w 4287928"/>
                <a:gd name="connsiteY4918" fmla="*/ 598992 h 1547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Lst>
              <a:rect l="l" t="t" r="r" b="b"/>
              <a:pathLst>
                <a:path w="4287928" h="1547954">
                  <a:moveTo>
                    <a:pt x="4286586" y="598992"/>
                  </a:moveTo>
                  <a:lnTo>
                    <a:pt x="4283603" y="597948"/>
                  </a:lnTo>
                  <a:lnTo>
                    <a:pt x="4274358" y="597799"/>
                  </a:lnTo>
                  <a:lnTo>
                    <a:pt x="4275701" y="596308"/>
                  </a:lnTo>
                  <a:lnTo>
                    <a:pt x="4275104" y="594667"/>
                  </a:lnTo>
                  <a:lnTo>
                    <a:pt x="4274209" y="593027"/>
                  </a:lnTo>
                  <a:lnTo>
                    <a:pt x="4272868" y="591983"/>
                  </a:lnTo>
                  <a:lnTo>
                    <a:pt x="4271228" y="591834"/>
                  </a:lnTo>
                  <a:lnTo>
                    <a:pt x="4267947" y="592729"/>
                  </a:lnTo>
                  <a:lnTo>
                    <a:pt x="4264815" y="594071"/>
                  </a:lnTo>
                  <a:lnTo>
                    <a:pt x="4266456" y="592132"/>
                  </a:lnTo>
                  <a:lnTo>
                    <a:pt x="4268245" y="590790"/>
                  </a:lnTo>
                  <a:lnTo>
                    <a:pt x="4267350" y="589747"/>
                  </a:lnTo>
                  <a:lnTo>
                    <a:pt x="4266157" y="589150"/>
                  </a:lnTo>
                  <a:lnTo>
                    <a:pt x="4256316" y="581247"/>
                  </a:lnTo>
                  <a:lnTo>
                    <a:pt x="4250500" y="578265"/>
                  </a:lnTo>
                  <a:lnTo>
                    <a:pt x="4244983" y="574388"/>
                  </a:lnTo>
                  <a:lnTo>
                    <a:pt x="4239466" y="567827"/>
                  </a:lnTo>
                  <a:lnTo>
                    <a:pt x="4233501" y="562608"/>
                  </a:lnTo>
                  <a:lnTo>
                    <a:pt x="4227239" y="560669"/>
                  </a:lnTo>
                  <a:lnTo>
                    <a:pt x="4220827" y="561117"/>
                  </a:lnTo>
                  <a:lnTo>
                    <a:pt x="4216353" y="559924"/>
                  </a:lnTo>
                  <a:lnTo>
                    <a:pt x="4211730" y="558284"/>
                  </a:lnTo>
                  <a:lnTo>
                    <a:pt x="4201591" y="556494"/>
                  </a:lnTo>
                  <a:lnTo>
                    <a:pt x="4201740" y="557985"/>
                  </a:lnTo>
                  <a:lnTo>
                    <a:pt x="4212774" y="560520"/>
                  </a:lnTo>
                  <a:lnTo>
                    <a:pt x="4214415" y="561713"/>
                  </a:lnTo>
                  <a:lnTo>
                    <a:pt x="4213669" y="562757"/>
                  </a:lnTo>
                  <a:lnTo>
                    <a:pt x="4211283" y="562906"/>
                  </a:lnTo>
                  <a:lnTo>
                    <a:pt x="4202784" y="562160"/>
                  </a:lnTo>
                  <a:lnTo>
                    <a:pt x="4200249" y="561564"/>
                  </a:lnTo>
                  <a:lnTo>
                    <a:pt x="4197863" y="559476"/>
                  </a:lnTo>
                  <a:lnTo>
                    <a:pt x="4196670" y="559775"/>
                  </a:lnTo>
                  <a:lnTo>
                    <a:pt x="4195776" y="560968"/>
                  </a:lnTo>
                  <a:lnTo>
                    <a:pt x="4196073" y="563652"/>
                  </a:lnTo>
                  <a:lnTo>
                    <a:pt x="4197117" y="565739"/>
                  </a:lnTo>
                  <a:lnTo>
                    <a:pt x="4194880" y="566932"/>
                  </a:lnTo>
                  <a:lnTo>
                    <a:pt x="4192644" y="566336"/>
                  </a:lnTo>
                  <a:lnTo>
                    <a:pt x="4192793" y="563652"/>
                  </a:lnTo>
                  <a:lnTo>
                    <a:pt x="4193240" y="561564"/>
                  </a:lnTo>
                  <a:lnTo>
                    <a:pt x="4195924" y="557836"/>
                  </a:lnTo>
                  <a:lnTo>
                    <a:pt x="4197416" y="557091"/>
                  </a:lnTo>
                  <a:lnTo>
                    <a:pt x="4197565" y="556345"/>
                  </a:lnTo>
                  <a:lnTo>
                    <a:pt x="4188767" y="554556"/>
                  </a:lnTo>
                  <a:lnTo>
                    <a:pt x="4186381" y="553363"/>
                  </a:lnTo>
                  <a:lnTo>
                    <a:pt x="4183846" y="552766"/>
                  </a:lnTo>
                  <a:lnTo>
                    <a:pt x="4178478" y="554556"/>
                  </a:lnTo>
                  <a:lnTo>
                    <a:pt x="4163716" y="554705"/>
                  </a:lnTo>
                  <a:lnTo>
                    <a:pt x="4161032" y="555301"/>
                  </a:lnTo>
                  <a:lnTo>
                    <a:pt x="4160883" y="556643"/>
                  </a:lnTo>
                  <a:lnTo>
                    <a:pt x="4161777" y="557240"/>
                  </a:lnTo>
                  <a:lnTo>
                    <a:pt x="4164163" y="557687"/>
                  </a:lnTo>
                  <a:lnTo>
                    <a:pt x="4166400" y="557687"/>
                  </a:lnTo>
                  <a:lnTo>
                    <a:pt x="4168040" y="559476"/>
                  </a:lnTo>
                  <a:lnTo>
                    <a:pt x="4171321" y="560371"/>
                  </a:lnTo>
                  <a:lnTo>
                    <a:pt x="4173110" y="562160"/>
                  </a:lnTo>
                  <a:lnTo>
                    <a:pt x="4174303" y="565292"/>
                  </a:lnTo>
                  <a:lnTo>
                    <a:pt x="4174899" y="567529"/>
                  </a:lnTo>
                  <a:lnTo>
                    <a:pt x="4175346" y="569765"/>
                  </a:lnTo>
                  <a:lnTo>
                    <a:pt x="4173855" y="573791"/>
                  </a:lnTo>
                  <a:lnTo>
                    <a:pt x="4171768" y="575581"/>
                  </a:lnTo>
                  <a:lnTo>
                    <a:pt x="4169382" y="576475"/>
                  </a:lnTo>
                  <a:lnTo>
                    <a:pt x="4170277" y="578861"/>
                  </a:lnTo>
                  <a:lnTo>
                    <a:pt x="4172812" y="580651"/>
                  </a:lnTo>
                  <a:lnTo>
                    <a:pt x="4177583" y="581545"/>
                  </a:lnTo>
                  <a:lnTo>
                    <a:pt x="4179522" y="583186"/>
                  </a:lnTo>
                  <a:lnTo>
                    <a:pt x="4181460" y="585571"/>
                  </a:lnTo>
                  <a:lnTo>
                    <a:pt x="4179820" y="588703"/>
                  </a:lnTo>
                  <a:lnTo>
                    <a:pt x="4178031" y="591238"/>
                  </a:lnTo>
                  <a:lnTo>
                    <a:pt x="4176689" y="592431"/>
                  </a:lnTo>
                  <a:lnTo>
                    <a:pt x="4175645" y="594220"/>
                  </a:lnTo>
                  <a:lnTo>
                    <a:pt x="4174750" y="594966"/>
                  </a:lnTo>
                  <a:lnTo>
                    <a:pt x="4173706" y="594966"/>
                  </a:lnTo>
                  <a:lnTo>
                    <a:pt x="4175049" y="587957"/>
                  </a:lnTo>
                  <a:lnTo>
                    <a:pt x="4173259" y="583782"/>
                  </a:lnTo>
                  <a:lnTo>
                    <a:pt x="4169978" y="584826"/>
                  </a:lnTo>
                  <a:lnTo>
                    <a:pt x="4168637" y="585870"/>
                  </a:lnTo>
                  <a:lnTo>
                    <a:pt x="4165804" y="589597"/>
                  </a:lnTo>
                  <a:lnTo>
                    <a:pt x="4165057" y="589747"/>
                  </a:lnTo>
                  <a:lnTo>
                    <a:pt x="4164461" y="588405"/>
                  </a:lnTo>
                  <a:lnTo>
                    <a:pt x="4163567" y="585870"/>
                  </a:lnTo>
                  <a:lnTo>
                    <a:pt x="4162821" y="582887"/>
                  </a:lnTo>
                  <a:lnTo>
                    <a:pt x="4162225" y="580800"/>
                  </a:lnTo>
                  <a:lnTo>
                    <a:pt x="4159392" y="578712"/>
                  </a:lnTo>
                  <a:lnTo>
                    <a:pt x="4157751" y="577817"/>
                  </a:lnTo>
                  <a:lnTo>
                    <a:pt x="4152681" y="577370"/>
                  </a:lnTo>
                  <a:lnTo>
                    <a:pt x="4151041" y="576923"/>
                  </a:lnTo>
                  <a:lnTo>
                    <a:pt x="4152532" y="572300"/>
                  </a:lnTo>
                  <a:lnTo>
                    <a:pt x="4155216" y="569467"/>
                  </a:lnTo>
                  <a:lnTo>
                    <a:pt x="4154769" y="563353"/>
                  </a:lnTo>
                  <a:lnTo>
                    <a:pt x="4153576" y="561266"/>
                  </a:lnTo>
                  <a:lnTo>
                    <a:pt x="4152084" y="559476"/>
                  </a:lnTo>
                  <a:lnTo>
                    <a:pt x="4150743" y="555152"/>
                  </a:lnTo>
                  <a:lnTo>
                    <a:pt x="4150892" y="550082"/>
                  </a:lnTo>
                  <a:lnTo>
                    <a:pt x="4152532" y="546951"/>
                  </a:lnTo>
                  <a:lnTo>
                    <a:pt x="4153128" y="543223"/>
                  </a:lnTo>
                  <a:lnTo>
                    <a:pt x="4151339" y="540539"/>
                  </a:lnTo>
                  <a:lnTo>
                    <a:pt x="4149103" y="539197"/>
                  </a:lnTo>
                  <a:lnTo>
                    <a:pt x="4147462" y="540241"/>
                  </a:lnTo>
                  <a:lnTo>
                    <a:pt x="4145971" y="541881"/>
                  </a:lnTo>
                  <a:lnTo>
                    <a:pt x="4145076" y="542477"/>
                  </a:lnTo>
                  <a:lnTo>
                    <a:pt x="4139261" y="542925"/>
                  </a:lnTo>
                  <a:lnTo>
                    <a:pt x="4142989" y="538750"/>
                  </a:lnTo>
                  <a:lnTo>
                    <a:pt x="4142839" y="535171"/>
                  </a:lnTo>
                  <a:lnTo>
                    <a:pt x="4142094" y="533083"/>
                  </a:lnTo>
                  <a:lnTo>
                    <a:pt x="4140901" y="531443"/>
                  </a:lnTo>
                  <a:lnTo>
                    <a:pt x="4140006" y="527864"/>
                  </a:lnTo>
                  <a:lnTo>
                    <a:pt x="4099000" y="506988"/>
                  </a:lnTo>
                  <a:lnTo>
                    <a:pt x="4091992" y="504453"/>
                  </a:lnTo>
                  <a:lnTo>
                    <a:pt x="4088711" y="502067"/>
                  </a:lnTo>
                  <a:lnTo>
                    <a:pt x="4085729" y="501024"/>
                  </a:lnTo>
                  <a:lnTo>
                    <a:pt x="4082747" y="501471"/>
                  </a:lnTo>
                  <a:lnTo>
                    <a:pt x="4080958" y="502067"/>
                  </a:lnTo>
                  <a:lnTo>
                    <a:pt x="4079615" y="501173"/>
                  </a:lnTo>
                  <a:lnTo>
                    <a:pt x="4080808" y="499383"/>
                  </a:lnTo>
                  <a:lnTo>
                    <a:pt x="4082598" y="498638"/>
                  </a:lnTo>
                  <a:lnTo>
                    <a:pt x="4078571" y="495506"/>
                  </a:lnTo>
                  <a:lnTo>
                    <a:pt x="4063660" y="486858"/>
                  </a:lnTo>
                  <a:lnTo>
                    <a:pt x="4060380" y="485814"/>
                  </a:lnTo>
                  <a:lnTo>
                    <a:pt x="4062616" y="488051"/>
                  </a:lnTo>
                  <a:lnTo>
                    <a:pt x="4073799" y="494761"/>
                  </a:lnTo>
                  <a:lnTo>
                    <a:pt x="4075589" y="496550"/>
                  </a:lnTo>
                  <a:lnTo>
                    <a:pt x="4072159" y="499085"/>
                  </a:lnTo>
                  <a:lnTo>
                    <a:pt x="4068730" y="500129"/>
                  </a:lnTo>
                  <a:lnTo>
                    <a:pt x="4069625" y="497296"/>
                  </a:lnTo>
                  <a:lnTo>
                    <a:pt x="4068879" y="494164"/>
                  </a:lnTo>
                  <a:lnTo>
                    <a:pt x="4067537" y="492524"/>
                  </a:lnTo>
                  <a:lnTo>
                    <a:pt x="4063809" y="490437"/>
                  </a:lnTo>
                  <a:lnTo>
                    <a:pt x="4057696" y="488796"/>
                  </a:lnTo>
                  <a:lnTo>
                    <a:pt x="4051880" y="486709"/>
                  </a:lnTo>
                  <a:lnTo>
                    <a:pt x="4050836" y="484472"/>
                  </a:lnTo>
                  <a:lnTo>
                    <a:pt x="4050389" y="481191"/>
                  </a:lnTo>
                  <a:lnTo>
                    <a:pt x="4053968" y="484025"/>
                  </a:lnTo>
                  <a:lnTo>
                    <a:pt x="4056055" y="484770"/>
                  </a:lnTo>
                  <a:lnTo>
                    <a:pt x="4052029" y="480446"/>
                  </a:lnTo>
                  <a:lnTo>
                    <a:pt x="4047108" y="476718"/>
                  </a:lnTo>
                  <a:lnTo>
                    <a:pt x="4036521" y="473288"/>
                  </a:lnTo>
                  <a:lnTo>
                    <a:pt x="4034434" y="471946"/>
                  </a:lnTo>
                  <a:lnTo>
                    <a:pt x="4031452" y="469113"/>
                  </a:lnTo>
                  <a:lnTo>
                    <a:pt x="4030258" y="468815"/>
                  </a:lnTo>
                  <a:lnTo>
                    <a:pt x="4028171" y="469411"/>
                  </a:lnTo>
                  <a:lnTo>
                    <a:pt x="4022803" y="467771"/>
                  </a:lnTo>
                  <a:lnTo>
                    <a:pt x="4017584" y="465684"/>
                  </a:lnTo>
                  <a:lnTo>
                    <a:pt x="4017584" y="465684"/>
                  </a:lnTo>
                  <a:lnTo>
                    <a:pt x="4014005" y="464342"/>
                  </a:lnTo>
                  <a:lnTo>
                    <a:pt x="3998348" y="452263"/>
                  </a:lnTo>
                  <a:lnTo>
                    <a:pt x="3989848" y="450623"/>
                  </a:lnTo>
                  <a:lnTo>
                    <a:pt x="3989252" y="449132"/>
                  </a:lnTo>
                  <a:lnTo>
                    <a:pt x="3988805" y="447343"/>
                  </a:lnTo>
                  <a:lnTo>
                    <a:pt x="3987164" y="446150"/>
                  </a:lnTo>
                  <a:lnTo>
                    <a:pt x="3976578" y="442869"/>
                  </a:lnTo>
                  <a:lnTo>
                    <a:pt x="3963157" y="440782"/>
                  </a:lnTo>
                  <a:lnTo>
                    <a:pt x="3948991" y="435115"/>
                  </a:lnTo>
                  <a:lnTo>
                    <a:pt x="3936615" y="433475"/>
                  </a:lnTo>
                  <a:lnTo>
                    <a:pt x="3923045" y="427510"/>
                  </a:lnTo>
                  <a:lnTo>
                    <a:pt x="3915143" y="423037"/>
                  </a:lnTo>
                  <a:lnTo>
                    <a:pt x="3910222" y="421248"/>
                  </a:lnTo>
                  <a:lnTo>
                    <a:pt x="3905748" y="420800"/>
                  </a:lnTo>
                  <a:lnTo>
                    <a:pt x="3893670" y="423037"/>
                  </a:lnTo>
                  <a:lnTo>
                    <a:pt x="3880250" y="423186"/>
                  </a:lnTo>
                  <a:lnTo>
                    <a:pt x="3868022" y="421993"/>
                  </a:lnTo>
                  <a:lnTo>
                    <a:pt x="3858181" y="422291"/>
                  </a:lnTo>
                  <a:lnTo>
                    <a:pt x="3852664" y="421546"/>
                  </a:lnTo>
                  <a:lnTo>
                    <a:pt x="3844910" y="418713"/>
                  </a:lnTo>
                  <a:lnTo>
                    <a:pt x="3842524" y="419906"/>
                  </a:lnTo>
                  <a:lnTo>
                    <a:pt x="3840586" y="424826"/>
                  </a:lnTo>
                  <a:lnTo>
                    <a:pt x="3834770" y="422739"/>
                  </a:lnTo>
                  <a:lnTo>
                    <a:pt x="3829849" y="420055"/>
                  </a:lnTo>
                  <a:lnTo>
                    <a:pt x="3821648" y="417669"/>
                  </a:lnTo>
                  <a:lnTo>
                    <a:pt x="3806140" y="416178"/>
                  </a:lnTo>
                  <a:lnTo>
                    <a:pt x="3787202" y="412450"/>
                  </a:lnTo>
                  <a:lnTo>
                    <a:pt x="3777212" y="411406"/>
                  </a:lnTo>
                  <a:lnTo>
                    <a:pt x="3767221" y="410810"/>
                  </a:lnTo>
                  <a:lnTo>
                    <a:pt x="3768115" y="419160"/>
                  </a:lnTo>
                  <a:lnTo>
                    <a:pt x="3767519" y="423186"/>
                  </a:lnTo>
                  <a:lnTo>
                    <a:pt x="3763791" y="428405"/>
                  </a:lnTo>
                  <a:lnTo>
                    <a:pt x="3759617" y="431686"/>
                  </a:lnTo>
                  <a:lnTo>
                    <a:pt x="3758573" y="434519"/>
                  </a:lnTo>
                  <a:lnTo>
                    <a:pt x="3769607" y="436606"/>
                  </a:lnTo>
                  <a:lnTo>
                    <a:pt x="3773186" y="446150"/>
                  </a:lnTo>
                  <a:lnTo>
                    <a:pt x="3777659" y="452114"/>
                  </a:lnTo>
                  <a:lnTo>
                    <a:pt x="3780641" y="458377"/>
                  </a:lnTo>
                  <a:lnTo>
                    <a:pt x="3780492" y="462701"/>
                  </a:lnTo>
                  <a:lnTo>
                    <a:pt x="3768563" y="473288"/>
                  </a:lnTo>
                  <a:lnTo>
                    <a:pt x="3756037" y="474630"/>
                  </a:lnTo>
                  <a:lnTo>
                    <a:pt x="3744108" y="475227"/>
                  </a:lnTo>
                  <a:lnTo>
                    <a:pt x="3738890" y="468815"/>
                  </a:lnTo>
                  <a:lnTo>
                    <a:pt x="3736206" y="461061"/>
                  </a:lnTo>
                  <a:lnTo>
                    <a:pt x="3726662" y="457035"/>
                  </a:lnTo>
                  <a:lnTo>
                    <a:pt x="3717119" y="453904"/>
                  </a:lnTo>
                  <a:lnTo>
                    <a:pt x="3712795" y="453307"/>
                  </a:lnTo>
                  <a:lnTo>
                    <a:pt x="3709663" y="451816"/>
                  </a:lnTo>
                  <a:lnTo>
                    <a:pt x="3707724" y="443167"/>
                  </a:lnTo>
                  <a:lnTo>
                    <a:pt x="3705637" y="436905"/>
                  </a:lnTo>
                  <a:lnTo>
                    <a:pt x="3702953" y="434519"/>
                  </a:lnTo>
                  <a:lnTo>
                    <a:pt x="3700418" y="430940"/>
                  </a:lnTo>
                  <a:lnTo>
                    <a:pt x="3697883" y="429449"/>
                  </a:lnTo>
                  <a:lnTo>
                    <a:pt x="3691918" y="428852"/>
                  </a:lnTo>
                  <a:lnTo>
                    <a:pt x="3677305" y="437948"/>
                  </a:lnTo>
                  <a:lnTo>
                    <a:pt x="3672384" y="440632"/>
                  </a:lnTo>
                  <a:lnTo>
                    <a:pt x="3670595" y="440632"/>
                  </a:lnTo>
                  <a:lnTo>
                    <a:pt x="3648526" y="438396"/>
                  </a:lnTo>
                  <a:lnTo>
                    <a:pt x="3642711" y="436457"/>
                  </a:lnTo>
                  <a:lnTo>
                    <a:pt x="3609905" y="435264"/>
                  </a:lnTo>
                  <a:lnTo>
                    <a:pt x="3600660" y="429896"/>
                  </a:lnTo>
                  <a:lnTo>
                    <a:pt x="3594994" y="429151"/>
                  </a:lnTo>
                  <a:lnTo>
                    <a:pt x="3588731" y="430791"/>
                  </a:lnTo>
                  <a:lnTo>
                    <a:pt x="3583214" y="431238"/>
                  </a:lnTo>
                  <a:lnTo>
                    <a:pt x="3575460" y="430194"/>
                  </a:lnTo>
                  <a:lnTo>
                    <a:pt x="3568601" y="431686"/>
                  </a:lnTo>
                  <a:lnTo>
                    <a:pt x="3553689" y="433326"/>
                  </a:lnTo>
                  <a:lnTo>
                    <a:pt x="3548172" y="435264"/>
                  </a:lnTo>
                  <a:lnTo>
                    <a:pt x="3542357" y="438396"/>
                  </a:lnTo>
                  <a:lnTo>
                    <a:pt x="3531621" y="446448"/>
                  </a:lnTo>
                  <a:lnTo>
                    <a:pt x="3530130" y="450325"/>
                  </a:lnTo>
                  <a:lnTo>
                    <a:pt x="3530130" y="455096"/>
                  </a:lnTo>
                  <a:lnTo>
                    <a:pt x="3532366" y="461807"/>
                  </a:lnTo>
                  <a:lnTo>
                    <a:pt x="3532366" y="469411"/>
                  </a:lnTo>
                  <a:lnTo>
                    <a:pt x="3530427" y="472095"/>
                  </a:lnTo>
                  <a:lnTo>
                    <a:pt x="3527147" y="473437"/>
                  </a:lnTo>
                  <a:lnTo>
                    <a:pt x="3523569" y="481490"/>
                  </a:lnTo>
                  <a:lnTo>
                    <a:pt x="3520288" y="485963"/>
                  </a:lnTo>
                  <a:lnTo>
                    <a:pt x="3513727" y="487007"/>
                  </a:lnTo>
                  <a:lnTo>
                    <a:pt x="3517306" y="483726"/>
                  </a:lnTo>
                  <a:lnTo>
                    <a:pt x="3520885" y="481490"/>
                  </a:lnTo>
                  <a:lnTo>
                    <a:pt x="3526402" y="469411"/>
                  </a:lnTo>
                  <a:lnTo>
                    <a:pt x="3525656" y="465684"/>
                  </a:lnTo>
                  <a:lnTo>
                    <a:pt x="3521182" y="462999"/>
                  </a:lnTo>
                  <a:lnTo>
                    <a:pt x="3518349" y="460166"/>
                  </a:lnTo>
                  <a:lnTo>
                    <a:pt x="3517008" y="448685"/>
                  </a:lnTo>
                  <a:lnTo>
                    <a:pt x="3515665" y="442720"/>
                  </a:lnTo>
                  <a:lnTo>
                    <a:pt x="3515069" y="435413"/>
                  </a:lnTo>
                  <a:lnTo>
                    <a:pt x="3510596" y="433028"/>
                  </a:lnTo>
                  <a:lnTo>
                    <a:pt x="3494342" y="429449"/>
                  </a:lnTo>
                  <a:lnTo>
                    <a:pt x="3486737" y="426765"/>
                  </a:lnTo>
                  <a:lnTo>
                    <a:pt x="3484053" y="422590"/>
                  </a:lnTo>
                  <a:lnTo>
                    <a:pt x="3486886" y="416625"/>
                  </a:lnTo>
                  <a:lnTo>
                    <a:pt x="3486737" y="412152"/>
                  </a:lnTo>
                  <a:lnTo>
                    <a:pt x="3488229" y="408275"/>
                  </a:lnTo>
                  <a:lnTo>
                    <a:pt x="3490763" y="405143"/>
                  </a:lnTo>
                  <a:lnTo>
                    <a:pt x="3491359" y="400819"/>
                  </a:lnTo>
                  <a:lnTo>
                    <a:pt x="3490018" y="395153"/>
                  </a:lnTo>
                  <a:lnTo>
                    <a:pt x="3488825" y="391126"/>
                  </a:lnTo>
                  <a:lnTo>
                    <a:pt x="3485992" y="386206"/>
                  </a:lnTo>
                  <a:lnTo>
                    <a:pt x="3484053" y="383969"/>
                  </a:lnTo>
                  <a:lnTo>
                    <a:pt x="3474063" y="376812"/>
                  </a:lnTo>
                  <a:lnTo>
                    <a:pt x="3456914" y="369654"/>
                  </a:lnTo>
                  <a:lnTo>
                    <a:pt x="3439468" y="364435"/>
                  </a:lnTo>
                  <a:lnTo>
                    <a:pt x="3423960" y="362646"/>
                  </a:lnTo>
                  <a:lnTo>
                    <a:pt x="3403830" y="361602"/>
                  </a:lnTo>
                  <a:lnTo>
                    <a:pt x="3383103" y="361602"/>
                  </a:lnTo>
                  <a:lnTo>
                    <a:pt x="3375200" y="364435"/>
                  </a:lnTo>
                  <a:lnTo>
                    <a:pt x="3360288" y="364584"/>
                  </a:lnTo>
                  <a:lnTo>
                    <a:pt x="3344184" y="367716"/>
                  </a:lnTo>
                  <a:lnTo>
                    <a:pt x="3327782" y="372338"/>
                  </a:lnTo>
                  <a:lnTo>
                    <a:pt x="3318984" y="372487"/>
                  </a:lnTo>
                  <a:lnTo>
                    <a:pt x="3301537" y="374575"/>
                  </a:lnTo>
                  <a:lnTo>
                    <a:pt x="3293932" y="374724"/>
                  </a:lnTo>
                  <a:lnTo>
                    <a:pt x="3274399" y="367268"/>
                  </a:lnTo>
                  <a:lnTo>
                    <a:pt x="3280513" y="366224"/>
                  </a:lnTo>
                  <a:lnTo>
                    <a:pt x="3283047" y="365181"/>
                  </a:lnTo>
                  <a:lnTo>
                    <a:pt x="3274249" y="355339"/>
                  </a:lnTo>
                  <a:lnTo>
                    <a:pt x="3269627" y="351909"/>
                  </a:lnTo>
                  <a:lnTo>
                    <a:pt x="3258146" y="347436"/>
                  </a:lnTo>
                  <a:lnTo>
                    <a:pt x="3253374" y="347138"/>
                  </a:lnTo>
                  <a:lnTo>
                    <a:pt x="3249646" y="348032"/>
                  </a:lnTo>
                  <a:lnTo>
                    <a:pt x="3234287" y="352804"/>
                  </a:lnTo>
                  <a:lnTo>
                    <a:pt x="3230559" y="354892"/>
                  </a:lnTo>
                  <a:lnTo>
                    <a:pt x="3238015" y="349225"/>
                  </a:lnTo>
                  <a:lnTo>
                    <a:pt x="3241742" y="346840"/>
                  </a:lnTo>
                  <a:lnTo>
                    <a:pt x="3245470" y="343410"/>
                  </a:lnTo>
                  <a:lnTo>
                    <a:pt x="3244725" y="341173"/>
                  </a:lnTo>
                  <a:lnTo>
                    <a:pt x="3243681" y="339980"/>
                  </a:lnTo>
                  <a:lnTo>
                    <a:pt x="3229515" y="340577"/>
                  </a:lnTo>
                  <a:lnTo>
                    <a:pt x="3228620" y="339980"/>
                  </a:lnTo>
                  <a:lnTo>
                    <a:pt x="3225638" y="336998"/>
                  </a:lnTo>
                  <a:lnTo>
                    <a:pt x="3224147" y="335954"/>
                  </a:lnTo>
                  <a:lnTo>
                    <a:pt x="3214753" y="332674"/>
                  </a:lnTo>
                  <a:lnTo>
                    <a:pt x="3207894" y="331481"/>
                  </a:lnTo>
                  <a:lnTo>
                    <a:pt x="3200736" y="331332"/>
                  </a:lnTo>
                  <a:lnTo>
                    <a:pt x="3199543" y="330139"/>
                  </a:lnTo>
                  <a:lnTo>
                    <a:pt x="3200438" y="328648"/>
                  </a:lnTo>
                  <a:lnTo>
                    <a:pt x="3200736" y="327604"/>
                  </a:lnTo>
                  <a:lnTo>
                    <a:pt x="3202973" y="325964"/>
                  </a:lnTo>
                  <a:lnTo>
                    <a:pt x="3208937" y="324472"/>
                  </a:lnTo>
                  <a:lnTo>
                    <a:pt x="3224893" y="323578"/>
                  </a:lnTo>
                  <a:lnTo>
                    <a:pt x="3228323" y="320894"/>
                  </a:lnTo>
                  <a:lnTo>
                    <a:pt x="3227875" y="318061"/>
                  </a:lnTo>
                  <a:lnTo>
                    <a:pt x="3226980" y="315824"/>
                  </a:lnTo>
                  <a:lnTo>
                    <a:pt x="3221762" y="310754"/>
                  </a:lnTo>
                  <a:lnTo>
                    <a:pt x="3214902" y="307026"/>
                  </a:lnTo>
                  <a:lnTo>
                    <a:pt x="3200736" y="302553"/>
                  </a:lnTo>
                  <a:lnTo>
                    <a:pt x="3185825" y="299421"/>
                  </a:lnTo>
                  <a:lnTo>
                    <a:pt x="3160475" y="297930"/>
                  </a:lnTo>
                  <a:lnTo>
                    <a:pt x="3155853" y="298527"/>
                  </a:lnTo>
                  <a:lnTo>
                    <a:pt x="3152274" y="300465"/>
                  </a:lnTo>
                  <a:lnTo>
                    <a:pt x="3146161" y="305386"/>
                  </a:lnTo>
                  <a:lnTo>
                    <a:pt x="3132293" y="319552"/>
                  </a:lnTo>
                  <a:lnTo>
                    <a:pt x="3124539" y="325367"/>
                  </a:lnTo>
                  <a:lnTo>
                    <a:pt x="3117530" y="328499"/>
                  </a:lnTo>
                  <a:lnTo>
                    <a:pt x="3101277" y="331033"/>
                  </a:lnTo>
                  <a:lnTo>
                    <a:pt x="3098295" y="330437"/>
                  </a:lnTo>
                  <a:lnTo>
                    <a:pt x="3096059" y="328200"/>
                  </a:lnTo>
                  <a:lnTo>
                    <a:pt x="3096804" y="326113"/>
                  </a:lnTo>
                  <a:lnTo>
                    <a:pt x="3098295" y="324174"/>
                  </a:lnTo>
                  <a:lnTo>
                    <a:pt x="3098444" y="322981"/>
                  </a:lnTo>
                  <a:lnTo>
                    <a:pt x="3097549" y="320595"/>
                  </a:lnTo>
                  <a:lnTo>
                    <a:pt x="3097996" y="319253"/>
                  </a:lnTo>
                  <a:lnTo>
                    <a:pt x="3099637" y="319253"/>
                  </a:lnTo>
                  <a:lnTo>
                    <a:pt x="3103514" y="320894"/>
                  </a:lnTo>
                  <a:lnTo>
                    <a:pt x="3107093" y="321192"/>
                  </a:lnTo>
                  <a:lnTo>
                    <a:pt x="3116338" y="318508"/>
                  </a:lnTo>
                  <a:lnTo>
                    <a:pt x="3116338" y="314482"/>
                  </a:lnTo>
                  <a:lnTo>
                    <a:pt x="3113802" y="312096"/>
                  </a:lnTo>
                  <a:lnTo>
                    <a:pt x="3114995" y="306281"/>
                  </a:lnTo>
                  <a:lnTo>
                    <a:pt x="3114995" y="304789"/>
                  </a:lnTo>
                  <a:lnTo>
                    <a:pt x="3116338" y="303895"/>
                  </a:lnTo>
                  <a:lnTo>
                    <a:pt x="3117382" y="304044"/>
                  </a:lnTo>
                  <a:lnTo>
                    <a:pt x="3124091" y="308219"/>
                  </a:lnTo>
                  <a:lnTo>
                    <a:pt x="3126328" y="307921"/>
                  </a:lnTo>
                  <a:lnTo>
                    <a:pt x="3128714" y="308368"/>
                  </a:lnTo>
                  <a:lnTo>
                    <a:pt x="3122899" y="318359"/>
                  </a:lnTo>
                  <a:lnTo>
                    <a:pt x="3125583" y="318359"/>
                  </a:lnTo>
                  <a:lnTo>
                    <a:pt x="3133188" y="313736"/>
                  </a:lnTo>
                  <a:lnTo>
                    <a:pt x="3138406" y="309114"/>
                  </a:lnTo>
                  <a:lnTo>
                    <a:pt x="3143924" y="303298"/>
                  </a:lnTo>
                  <a:lnTo>
                    <a:pt x="3144521" y="300316"/>
                  </a:lnTo>
                  <a:lnTo>
                    <a:pt x="3138257" y="299869"/>
                  </a:lnTo>
                  <a:lnTo>
                    <a:pt x="3097400" y="302105"/>
                  </a:lnTo>
                  <a:lnTo>
                    <a:pt x="3082489" y="306430"/>
                  </a:lnTo>
                  <a:lnTo>
                    <a:pt x="3077866" y="305535"/>
                  </a:lnTo>
                  <a:lnTo>
                    <a:pt x="3074437" y="302105"/>
                  </a:lnTo>
                  <a:lnTo>
                    <a:pt x="3079506" y="301807"/>
                  </a:lnTo>
                  <a:lnTo>
                    <a:pt x="3085471" y="299720"/>
                  </a:lnTo>
                  <a:lnTo>
                    <a:pt x="3090540" y="295693"/>
                  </a:lnTo>
                  <a:lnTo>
                    <a:pt x="3093672" y="295097"/>
                  </a:lnTo>
                  <a:lnTo>
                    <a:pt x="3102023" y="295246"/>
                  </a:lnTo>
                  <a:lnTo>
                    <a:pt x="3108584" y="296737"/>
                  </a:lnTo>
                  <a:lnTo>
                    <a:pt x="3128863" y="297483"/>
                  </a:lnTo>
                  <a:lnTo>
                    <a:pt x="3129311" y="292711"/>
                  </a:lnTo>
                  <a:lnTo>
                    <a:pt x="3124837" y="291071"/>
                  </a:lnTo>
                  <a:lnTo>
                    <a:pt x="3115145" y="289729"/>
                  </a:lnTo>
                  <a:lnTo>
                    <a:pt x="3109180" y="287492"/>
                  </a:lnTo>
                  <a:lnTo>
                    <a:pt x="3101576" y="286001"/>
                  </a:lnTo>
                  <a:lnTo>
                    <a:pt x="3085023" y="283913"/>
                  </a:lnTo>
                  <a:lnTo>
                    <a:pt x="3078015" y="282124"/>
                  </a:lnTo>
                  <a:lnTo>
                    <a:pt x="3061612" y="280633"/>
                  </a:lnTo>
                  <a:lnTo>
                    <a:pt x="3057288" y="279291"/>
                  </a:lnTo>
                  <a:lnTo>
                    <a:pt x="3018966" y="278098"/>
                  </a:lnTo>
                  <a:lnTo>
                    <a:pt x="3004651" y="274519"/>
                  </a:lnTo>
                  <a:lnTo>
                    <a:pt x="2999283" y="270940"/>
                  </a:lnTo>
                  <a:lnTo>
                    <a:pt x="2986012" y="269151"/>
                  </a:lnTo>
                  <a:lnTo>
                    <a:pt x="2983327" y="269300"/>
                  </a:lnTo>
                  <a:lnTo>
                    <a:pt x="2982582" y="270195"/>
                  </a:lnTo>
                  <a:lnTo>
                    <a:pt x="2981986" y="271686"/>
                  </a:lnTo>
                  <a:lnTo>
                    <a:pt x="2990336" y="278396"/>
                  </a:lnTo>
                  <a:lnTo>
                    <a:pt x="2990635" y="282870"/>
                  </a:lnTo>
                  <a:lnTo>
                    <a:pt x="2993169" y="285106"/>
                  </a:lnTo>
                  <a:lnTo>
                    <a:pt x="2983327" y="288685"/>
                  </a:lnTo>
                  <a:lnTo>
                    <a:pt x="2976618" y="290027"/>
                  </a:lnTo>
                  <a:lnTo>
                    <a:pt x="2954251" y="289878"/>
                  </a:lnTo>
                  <a:lnTo>
                    <a:pt x="2950970" y="291369"/>
                  </a:lnTo>
                  <a:lnTo>
                    <a:pt x="2942173" y="298527"/>
                  </a:lnTo>
                  <a:lnTo>
                    <a:pt x="2942321" y="301807"/>
                  </a:lnTo>
                  <a:lnTo>
                    <a:pt x="2943067" y="307026"/>
                  </a:lnTo>
                  <a:lnTo>
                    <a:pt x="2949777" y="307026"/>
                  </a:lnTo>
                  <a:lnTo>
                    <a:pt x="2951715" y="304789"/>
                  </a:lnTo>
                  <a:lnTo>
                    <a:pt x="2954698" y="303895"/>
                  </a:lnTo>
                  <a:lnTo>
                    <a:pt x="2968268" y="304640"/>
                  </a:lnTo>
                  <a:lnTo>
                    <a:pt x="2969758" y="305684"/>
                  </a:lnTo>
                  <a:lnTo>
                    <a:pt x="2965136" y="307175"/>
                  </a:lnTo>
                  <a:lnTo>
                    <a:pt x="2960663" y="307772"/>
                  </a:lnTo>
                  <a:lnTo>
                    <a:pt x="2955295" y="315526"/>
                  </a:lnTo>
                  <a:lnTo>
                    <a:pt x="2947839" y="318061"/>
                  </a:lnTo>
                  <a:lnTo>
                    <a:pt x="2952908" y="319253"/>
                  </a:lnTo>
                  <a:lnTo>
                    <a:pt x="2957531" y="321341"/>
                  </a:lnTo>
                  <a:lnTo>
                    <a:pt x="2956785" y="330884"/>
                  </a:lnTo>
                  <a:lnTo>
                    <a:pt x="2963197" y="338191"/>
                  </a:lnTo>
                  <a:lnTo>
                    <a:pt x="2964390" y="341471"/>
                  </a:lnTo>
                  <a:lnTo>
                    <a:pt x="2955145" y="341621"/>
                  </a:lnTo>
                  <a:lnTo>
                    <a:pt x="2946795" y="343857"/>
                  </a:lnTo>
                  <a:lnTo>
                    <a:pt x="2943962" y="343857"/>
                  </a:lnTo>
                  <a:lnTo>
                    <a:pt x="2938593" y="338191"/>
                  </a:lnTo>
                  <a:lnTo>
                    <a:pt x="2932629" y="334463"/>
                  </a:lnTo>
                  <a:lnTo>
                    <a:pt x="2929796" y="334165"/>
                  </a:lnTo>
                  <a:lnTo>
                    <a:pt x="2925919" y="337893"/>
                  </a:lnTo>
                  <a:lnTo>
                    <a:pt x="2920551" y="335805"/>
                  </a:lnTo>
                  <a:lnTo>
                    <a:pt x="2918314" y="336103"/>
                  </a:lnTo>
                  <a:lnTo>
                    <a:pt x="2915183" y="337744"/>
                  </a:lnTo>
                  <a:lnTo>
                    <a:pt x="2913394" y="339682"/>
                  </a:lnTo>
                  <a:lnTo>
                    <a:pt x="2912051" y="342963"/>
                  </a:lnTo>
                  <a:lnTo>
                    <a:pt x="2910262" y="344603"/>
                  </a:lnTo>
                  <a:lnTo>
                    <a:pt x="2909963" y="346989"/>
                  </a:lnTo>
                  <a:lnTo>
                    <a:pt x="2912647" y="348032"/>
                  </a:lnTo>
                  <a:lnTo>
                    <a:pt x="2914735" y="348182"/>
                  </a:lnTo>
                  <a:lnTo>
                    <a:pt x="2920402" y="349971"/>
                  </a:lnTo>
                  <a:lnTo>
                    <a:pt x="2914437" y="350866"/>
                  </a:lnTo>
                  <a:lnTo>
                    <a:pt x="2912946" y="351909"/>
                  </a:lnTo>
                  <a:lnTo>
                    <a:pt x="2912498" y="353252"/>
                  </a:lnTo>
                  <a:lnTo>
                    <a:pt x="2908025" y="354892"/>
                  </a:lnTo>
                  <a:lnTo>
                    <a:pt x="2909517" y="356532"/>
                  </a:lnTo>
                  <a:lnTo>
                    <a:pt x="2911455" y="357874"/>
                  </a:lnTo>
                  <a:lnTo>
                    <a:pt x="2911902" y="359216"/>
                  </a:lnTo>
                  <a:lnTo>
                    <a:pt x="2910560" y="359663"/>
                  </a:lnTo>
                  <a:lnTo>
                    <a:pt x="2906833" y="358023"/>
                  </a:lnTo>
                  <a:lnTo>
                    <a:pt x="2902955" y="355786"/>
                  </a:lnTo>
                  <a:lnTo>
                    <a:pt x="2896841" y="351313"/>
                  </a:lnTo>
                  <a:lnTo>
                    <a:pt x="2894157" y="348182"/>
                  </a:lnTo>
                  <a:lnTo>
                    <a:pt x="2888789" y="345348"/>
                  </a:lnTo>
                  <a:lnTo>
                    <a:pt x="2870150" y="337445"/>
                  </a:lnTo>
                  <a:lnTo>
                    <a:pt x="2861800" y="334910"/>
                  </a:lnTo>
                  <a:lnTo>
                    <a:pt x="2856432" y="334463"/>
                  </a:lnTo>
                  <a:lnTo>
                    <a:pt x="2847932" y="335507"/>
                  </a:lnTo>
                  <a:lnTo>
                    <a:pt x="2842564" y="338787"/>
                  </a:lnTo>
                  <a:lnTo>
                    <a:pt x="2833766" y="340279"/>
                  </a:lnTo>
                  <a:lnTo>
                    <a:pt x="2828249" y="343112"/>
                  </a:lnTo>
                  <a:lnTo>
                    <a:pt x="2825267" y="346840"/>
                  </a:lnTo>
                  <a:lnTo>
                    <a:pt x="2809610" y="347138"/>
                  </a:lnTo>
                  <a:lnTo>
                    <a:pt x="2798725" y="344454"/>
                  </a:lnTo>
                  <a:lnTo>
                    <a:pt x="2791716" y="341471"/>
                  </a:lnTo>
                  <a:lnTo>
                    <a:pt x="2783962" y="335656"/>
                  </a:lnTo>
                  <a:lnTo>
                    <a:pt x="2776358" y="328051"/>
                  </a:lnTo>
                  <a:lnTo>
                    <a:pt x="2775314" y="327455"/>
                  </a:lnTo>
                  <a:lnTo>
                    <a:pt x="2774419" y="325815"/>
                  </a:lnTo>
                  <a:lnTo>
                    <a:pt x="2773077" y="322087"/>
                  </a:lnTo>
                  <a:lnTo>
                    <a:pt x="2771437" y="319253"/>
                  </a:lnTo>
                  <a:lnTo>
                    <a:pt x="2769050" y="320894"/>
                  </a:lnTo>
                  <a:lnTo>
                    <a:pt x="2762788" y="329542"/>
                  </a:lnTo>
                  <a:lnTo>
                    <a:pt x="2760253" y="333718"/>
                  </a:lnTo>
                  <a:lnTo>
                    <a:pt x="2756824" y="341919"/>
                  </a:lnTo>
                  <a:lnTo>
                    <a:pt x="2754288" y="348629"/>
                  </a:lnTo>
                  <a:lnTo>
                    <a:pt x="2753991" y="351611"/>
                  </a:lnTo>
                  <a:lnTo>
                    <a:pt x="2755183" y="353997"/>
                  </a:lnTo>
                  <a:lnTo>
                    <a:pt x="2751753" y="356085"/>
                  </a:lnTo>
                  <a:lnTo>
                    <a:pt x="2748175" y="361304"/>
                  </a:lnTo>
                  <a:lnTo>
                    <a:pt x="2742658" y="371294"/>
                  </a:lnTo>
                  <a:lnTo>
                    <a:pt x="2739227" y="375022"/>
                  </a:lnTo>
                  <a:lnTo>
                    <a:pt x="2734904" y="378154"/>
                  </a:lnTo>
                  <a:lnTo>
                    <a:pt x="2732070" y="379346"/>
                  </a:lnTo>
                  <a:lnTo>
                    <a:pt x="2728492" y="379048"/>
                  </a:lnTo>
                  <a:lnTo>
                    <a:pt x="2725211" y="376215"/>
                  </a:lnTo>
                  <a:lnTo>
                    <a:pt x="2723421" y="369505"/>
                  </a:lnTo>
                  <a:lnTo>
                    <a:pt x="2721483" y="368312"/>
                  </a:lnTo>
                  <a:lnTo>
                    <a:pt x="2719097" y="372040"/>
                  </a:lnTo>
                  <a:lnTo>
                    <a:pt x="2715668" y="371742"/>
                  </a:lnTo>
                  <a:lnTo>
                    <a:pt x="2708958" y="369058"/>
                  </a:lnTo>
                  <a:lnTo>
                    <a:pt x="2702247" y="363093"/>
                  </a:lnTo>
                  <a:lnTo>
                    <a:pt x="2695240" y="360409"/>
                  </a:lnTo>
                  <a:lnTo>
                    <a:pt x="2685547" y="345945"/>
                  </a:lnTo>
                  <a:lnTo>
                    <a:pt x="2681223" y="340577"/>
                  </a:lnTo>
                  <a:lnTo>
                    <a:pt x="2678836" y="336402"/>
                  </a:lnTo>
                  <a:lnTo>
                    <a:pt x="2673170" y="335954"/>
                  </a:lnTo>
                  <a:lnTo>
                    <a:pt x="2671083" y="332674"/>
                  </a:lnTo>
                  <a:lnTo>
                    <a:pt x="2673915" y="330437"/>
                  </a:lnTo>
                  <a:lnTo>
                    <a:pt x="2681371" y="328648"/>
                  </a:lnTo>
                  <a:lnTo>
                    <a:pt x="2687336" y="328797"/>
                  </a:lnTo>
                  <a:lnTo>
                    <a:pt x="2682863" y="323130"/>
                  </a:lnTo>
                  <a:lnTo>
                    <a:pt x="2680775" y="319701"/>
                  </a:lnTo>
                  <a:lnTo>
                    <a:pt x="2678390" y="317911"/>
                  </a:lnTo>
                  <a:lnTo>
                    <a:pt x="2679284" y="321788"/>
                  </a:lnTo>
                  <a:lnTo>
                    <a:pt x="2678240" y="324472"/>
                  </a:lnTo>
                  <a:lnTo>
                    <a:pt x="2676302" y="326709"/>
                  </a:lnTo>
                  <a:lnTo>
                    <a:pt x="2672872" y="328051"/>
                  </a:lnTo>
                  <a:lnTo>
                    <a:pt x="2658408" y="310903"/>
                  </a:lnTo>
                  <a:lnTo>
                    <a:pt x="2649611" y="302553"/>
                  </a:lnTo>
                  <a:lnTo>
                    <a:pt x="2644690" y="299570"/>
                  </a:lnTo>
                  <a:lnTo>
                    <a:pt x="2641707" y="294202"/>
                  </a:lnTo>
                  <a:lnTo>
                    <a:pt x="2643795" y="293009"/>
                  </a:lnTo>
                  <a:lnTo>
                    <a:pt x="2654084" y="299570"/>
                  </a:lnTo>
                  <a:lnTo>
                    <a:pt x="2661390" y="302851"/>
                  </a:lnTo>
                  <a:lnTo>
                    <a:pt x="2673469" y="311350"/>
                  </a:lnTo>
                  <a:lnTo>
                    <a:pt x="2682714" y="310754"/>
                  </a:lnTo>
                  <a:lnTo>
                    <a:pt x="2685995" y="306877"/>
                  </a:lnTo>
                  <a:lnTo>
                    <a:pt x="2686143" y="299272"/>
                  </a:lnTo>
                  <a:lnTo>
                    <a:pt x="2682714" y="292860"/>
                  </a:lnTo>
                  <a:lnTo>
                    <a:pt x="2678240" y="290325"/>
                  </a:lnTo>
                  <a:lnTo>
                    <a:pt x="2663329" y="289878"/>
                  </a:lnTo>
                  <a:lnTo>
                    <a:pt x="2659900" y="287790"/>
                  </a:lnTo>
                  <a:lnTo>
                    <a:pt x="2662285" y="287194"/>
                  </a:lnTo>
                  <a:lnTo>
                    <a:pt x="2665565" y="287045"/>
                  </a:lnTo>
                  <a:lnTo>
                    <a:pt x="2670337" y="285106"/>
                  </a:lnTo>
                  <a:lnTo>
                    <a:pt x="2678390" y="280484"/>
                  </a:lnTo>
                  <a:lnTo>
                    <a:pt x="2681819" y="278993"/>
                  </a:lnTo>
                  <a:lnTo>
                    <a:pt x="2681223" y="275265"/>
                  </a:lnTo>
                  <a:lnTo>
                    <a:pt x="2675706" y="270195"/>
                  </a:lnTo>
                  <a:lnTo>
                    <a:pt x="2666609" y="269449"/>
                  </a:lnTo>
                  <a:lnTo>
                    <a:pt x="2664670" y="269002"/>
                  </a:lnTo>
                  <a:lnTo>
                    <a:pt x="2668250" y="266467"/>
                  </a:lnTo>
                  <a:lnTo>
                    <a:pt x="2671381" y="264976"/>
                  </a:lnTo>
                  <a:lnTo>
                    <a:pt x="2676600" y="261099"/>
                  </a:lnTo>
                  <a:lnTo>
                    <a:pt x="2677942" y="257520"/>
                  </a:lnTo>
                  <a:lnTo>
                    <a:pt x="2676749" y="257818"/>
                  </a:lnTo>
                  <a:lnTo>
                    <a:pt x="2673021" y="257669"/>
                  </a:lnTo>
                  <a:lnTo>
                    <a:pt x="2671828" y="256178"/>
                  </a:lnTo>
                  <a:lnTo>
                    <a:pt x="2672275" y="253494"/>
                  </a:lnTo>
                  <a:lnTo>
                    <a:pt x="2668101" y="251108"/>
                  </a:lnTo>
                  <a:lnTo>
                    <a:pt x="2664373" y="249617"/>
                  </a:lnTo>
                  <a:lnTo>
                    <a:pt x="2655724" y="249319"/>
                  </a:lnTo>
                  <a:lnTo>
                    <a:pt x="2655873" y="247679"/>
                  </a:lnTo>
                  <a:lnTo>
                    <a:pt x="2656320" y="246038"/>
                  </a:lnTo>
                  <a:lnTo>
                    <a:pt x="2652592" y="244845"/>
                  </a:lnTo>
                  <a:lnTo>
                    <a:pt x="2649611" y="242907"/>
                  </a:lnTo>
                  <a:lnTo>
                    <a:pt x="2648864" y="240968"/>
                  </a:lnTo>
                  <a:lnTo>
                    <a:pt x="2647672" y="239925"/>
                  </a:lnTo>
                  <a:lnTo>
                    <a:pt x="2642155" y="237986"/>
                  </a:lnTo>
                  <a:lnTo>
                    <a:pt x="2623366" y="234557"/>
                  </a:lnTo>
                  <a:lnTo>
                    <a:pt x="2621428" y="235600"/>
                  </a:lnTo>
                  <a:lnTo>
                    <a:pt x="2618296" y="240521"/>
                  </a:lnTo>
                  <a:lnTo>
                    <a:pt x="2610840" y="245740"/>
                  </a:lnTo>
                  <a:lnTo>
                    <a:pt x="2605174" y="242907"/>
                  </a:lnTo>
                  <a:lnTo>
                    <a:pt x="2603982" y="242609"/>
                  </a:lnTo>
                  <a:lnTo>
                    <a:pt x="2603086" y="241267"/>
                  </a:lnTo>
                  <a:lnTo>
                    <a:pt x="2604429" y="239030"/>
                  </a:lnTo>
                  <a:lnTo>
                    <a:pt x="2605323" y="236644"/>
                  </a:lnTo>
                  <a:lnTo>
                    <a:pt x="2604130" y="235153"/>
                  </a:lnTo>
                  <a:lnTo>
                    <a:pt x="2602938" y="234407"/>
                  </a:lnTo>
                  <a:lnTo>
                    <a:pt x="2599061" y="236048"/>
                  </a:lnTo>
                  <a:lnTo>
                    <a:pt x="2593394" y="237092"/>
                  </a:lnTo>
                  <a:lnTo>
                    <a:pt x="2590860" y="238732"/>
                  </a:lnTo>
                  <a:lnTo>
                    <a:pt x="2585789" y="239776"/>
                  </a:lnTo>
                  <a:lnTo>
                    <a:pt x="2586237" y="235899"/>
                  </a:lnTo>
                  <a:lnTo>
                    <a:pt x="2564615" y="225759"/>
                  </a:lnTo>
                  <a:lnTo>
                    <a:pt x="2557905" y="223671"/>
                  </a:lnTo>
                  <a:lnTo>
                    <a:pt x="2553879" y="223373"/>
                  </a:lnTo>
                  <a:lnTo>
                    <a:pt x="2544187" y="225759"/>
                  </a:lnTo>
                  <a:lnTo>
                    <a:pt x="2541950" y="226952"/>
                  </a:lnTo>
                  <a:lnTo>
                    <a:pt x="2538371" y="230232"/>
                  </a:lnTo>
                  <a:lnTo>
                    <a:pt x="2530319" y="228145"/>
                  </a:lnTo>
                  <a:lnTo>
                    <a:pt x="2528231" y="229785"/>
                  </a:lnTo>
                  <a:lnTo>
                    <a:pt x="2525398" y="235302"/>
                  </a:lnTo>
                  <a:lnTo>
                    <a:pt x="2525845" y="240670"/>
                  </a:lnTo>
                  <a:lnTo>
                    <a:pt x="2526740" y="242161"/>
                  </a:lnTo>
                  <a:lnTo>
                    <a:pt x="2527486" y="245144"/>
                  </a:lnTo>
                  <a:lnTo>
                    <a:pt x="2530468" y="249617"/>
                  </a:lnTo>
                  <a:lnTo>
                    <a:pt x="2533749" y="253345"/>
                  </a:lnTo>
                  <a:lnTo>
                    <a:pt x="2532406" y="254091"/>
                  </a:lnTo>
                  <a:lnTo>
                    <a:pt x="2531065" y="254389"/>
                  </a:lnTo>
                  <a:lnTo>
                    <a:pt x="2529425" y="255880"/>
                  </a:lnTo>
                  <a:lnTo>
                    <a:pt x="2527933" y="259011"/>
                  </a:lnTo>
                  <a:lnTo>
                    <a:pt x="2525249" y="263336"/>
                  </a:lnTo>
                  <a:lnTo>
                    <a:pt x="2521521" y="265871"/>
                  </a:lnTo>
                  <a:lnTo>
                    <a:pt x="2517346" y="265274"/>
                  </a:lnTo>
                  <a:lnTo>
                    <a:pt x="2507206" y="261994"/>
                  </a:lnTo>
                  <a:lnTo>
                    <a:pt x="2504820" y="262590"/>
                  </a:lnTo>
                  <a:lnTo>
                    <a:pt x="2504224" y="264976"/>
                  </a:lnTo>
                  <a:lnTo>
                    <a:pt x="2510188" y="267063"/>
                  </a:lnTo>
                  <a:lnTo>
                    <a:pt x="2510785" y="268406"/>
                  </a:lnTo>
                  <a:lnTo>
                    <a:pt x="2509294" y="269151"/>
                  </a:lnTo>
                  <a:lnTo>
                    <a:pt x="2505119" y="269897"/>
                  </a:lnTo>
                  <a:lnTo>
                    <a:pt x="2497812" y="269748"/>
                  </a:lnTo>
                  <a:lnTo>
                    <a:pt x="2491848" y="268853"/>
                  </a:lnTo>
                  <a:lnTo>
                    <a:pt x="2487970" y="265572"/>
                  </a:lnTo>
                  <a:lnTo>
                    <a:pt x="2484392" y="265125"/>
                  </a:lnTo>
                  <a:lnTo>
                    <a:pt x="2473954" y="264976"/>
                  </a:lnTo>
                  <a:lnTo>
                    <a:pt x="2464559" y="266765"/>
                  </a:lnTo>
                  <a:lnTo>
                    <a:pt x="2454121" y="264529"/>
                  </a:lnTo>
                  <a:lnTo>
                    <a:pt x="2436377" y="264976"/>
                  </a:lnTo>
                  <a:lnTo>
                    <a:pt x="2431754" y="264529"/>
                  </a:lnTo>
                  <a:lnTo>
                    <a:pt x="2423254" y="260055"/>
                  </a:lnTo>
                  <a:lnTo>
                    <a:pt x="2411028" y="257371"/>
                  </a:lnTo>
                  <a:lnTo>
                    <a:pt x="2397011" y="250512"/>
                  </a:lnTo>
                  <a:lnTo>
                    <a:pt x="2395669" y="244100"/>
                  </a:lnTo>
                  <a:lnTo>
                    <a:pt x="2397757" y="238881"/>
                  </a:lnTo>
                  <a:lnTo>
                    <a:pt x="2405659" y="238881"/>
                  </a:lnTo>
                  <a:lnTo>
                    <a:pt x="2410431" y="237986"/>
                  </a:lnTo>
                  <a:lnTo>
                    <a:pt x="2409685" y="236048"/>
                  </a:lnTo>
                  <a:lnTo>
                    <a:pt x="2408642" y="235004"/>
                  </a:lnTo>
                  <a:lnTo>
                    <a:pt x="2397607" y="232320"/>
                  </a:lnTo>
                  <a:lnTo>
                    <a:pt x="2367486" y="231723"/>
                  </a:lnTo>
                  <a:lnTo>
                    <a:pt x="2346163" y="227697"/>
                  </a:lnTo>
                  <a:lnTo>
                    <a:pt x="2315594" y="226206"/>
                  </a:lnTo>
                  <a:lnTo>
                    <a:pt x="2301876" y="231276"/>
                  </a:lnTo>
                  <a:lnTo>
                    <a:pt x="2282044" y="232469"/>
                  </a:lnTo>
                  <a:lnTo>
                    <a:pt x="2276676" y="235302"/>
                  </a:lnTo>
                  <a:lnTo>
                    <a:pt x="2267579" y="236793"/>
                  </a:lnTo>
                  <a:lnTo>
                    <a:pt x="2268326" y="240521"/>
                  </a:lnTo>
                  <a:lnTo>
                    <a:pt x="2272799" y="243503"/>
                  </a:lnTo>
                  <a:lnTo>
                    <a:pt x="2275035" y="244100"/>
                  </a:lnTo>
                  <a:lnTo>
                    <a:pt x="2277421" y="245293"/>
                  </a:lnTo>
                  <a:lnTo>
                    <a:pt x="2275931" y="246188"/>
                  </a:lnTo>
                  <a:lnTo>
                    <a:pt x="2274290" y="246635"/>
                  </a:lnTo>
                  <a:lnTo>
                    <a:pt x="2271009" y="249021"/>
                  </a:lnTo>
                  <a:lnTo>
                    <a:pt x="2268772" y="251257"/>
                  </a:lnTo>
                  <a:lnTo>
                    <a:pt x="2269369" y="256029"/>
                  </a:lnTo>
                  <a:lnTo>
                    <a:pt x="2268475" y="260652"/>
                  </a:lnTo>
                  <a:lnTo>
                    <a:pt x="2265194" y="267063"/>
                  </a:lnTo>
                  <a:lnTo>
                    <a:pt x="2262361" y="269897"/>
                  </a:lnTo>
                  <a:lnTo>
                    <a:pt x="2259826" y="273625"/>
                  </a:lnTo>
                  <a:lnTo>
                    <a:pt x="2261914" y="277203"/>
                  </a:lnTo>
                  <a:lnTo>
                    <a:pt x="2264448" y="278694"/>
                  </a:lnTo>
                  <a:lnTo>
                    <a:pt x="2270711" y="280335"/>
                  </a:lnTo>
                  <a:lnTo>
                    <a:pt x="2272799" y="281677"/>
                  </a:lnTo>
                  <a:lnTo>
                    <a:pt x="2271606" y="282571"/>
                  </a:lnTo>
                  <a:lnTo>
                    <a:pt x="2262361" y="281378"/>
                  </a:lnTo>
                  <a:lnTo>
                    <a:pt x="2259081" y="277651"/>
                  </a:lnTo>
                  <a:lnTo>
                    <a:pt x="2258334" y="275563"/>
                  </a:lnTo>
                  <a:lnTo>
                    <a:pt x="2257440" y="272432"/>
                  </a:lnTo>
                  <a:lnTo>
                    <a:pt x="2260571" y="268853"/>
                  </a:lnTo>
                  <a:lnTo>
                    <a:pt x="2263851" y="266616"/>
                  </a:lnTo>
                  <a:lnTo>
                    <a:pt x="2266685" y="260950"/>
                  </a:lnTo>
                  <a:lnTo>
                    <a:pt x="2266983" y="255880"/>
                  </a:lnTo>
                  <a:lnTo>
                    <a:pt x="2266983" y="245144"/>
                  </a:lnTo>
                  <a:lnTo>
                    <a:pt x="2261466" y="242758"/>
                  </a:lnTo>
                  <a:lnTo>
                    <a:pt x="2258334" y="239179"/>
                  </a:lnTo>
                  <a:lnTo>
                    <a:pt x="2263703" y="232618"/>
                  </a:lnTo>
                  <a:lnTo>
                    <a:pt x="2265045" y="229189"/>
                  </a:lnTo>
                  <a:lnTo>
                    <a:pt x="2262808" y="225908"/>
                  </a:lnTo>
                  <a:lnTo>
                    <a:pt x="2258931" y="219049"/>
                  </a:lnTo>
                  <a:lnTo>
                    <a:pt x="2255054" y="214874"/>
                  </a:lnTo>
                  <a:lnTo>
                    <a:pt x="2252370" y="213233"/>
                  </a:lnTo>
                  <a:lnTo>
                    <a:pt x="2249836" y="212339"/>
                  </a:lnTo>
                  <a:lnTo>
                    <a:pt x="2252519" y="219049"/>
                  </a:lnTo>
                  <a:lnTo>
                    <a:pt x="2250282" y="222627"/>
                  </a:lnTo>
                  <a:lnTo>
                    <a:pt x="2248792" y="223969"/>
                  </a:lnTo>
                  <a:lnTo>
                    <a:pt x="2238353" y="225759"/>
                  </a:lnTo>
                  <a:lnTo>
                    <a:pt x="2231643" y="225908"/>
                  </a:lnTo>
                  <a:lnTo>
                    <a:pt x="2222697" y="223969"/>
                  </a:lnTo>
                  <a:lnTo>
                    <a:pt x="2211960" y="219496"/>
                  </a:lnTo>
                  <a:lnTo>
                    <a:pt x="2209425" y="216514"/>
                  </a:lnTo>
                  <a:lnTo>
                    <a:pt x="2207487" y="212040"/>
                  </a:lnTo>
                  <a:lnTo>
                    <a:pt x="2213600" y="209953"/>
                  </a:lnTo>
                  <a:lnTo>
                    <a:pt x="2215986" y="208760"/>
                  </a:lnTo>
                  <a:lnTo>
                    <a:pt x="2210469" y="207716"/>
                  </a:lnTo>
                  <a:lnTo>
                    <a:pt x="2204952" y="207418"/>
                  </a:lnTo>
                  <a:lnTo>
                    <a:pt x="2203013" y="213531"/>
                  </a:lnTo>
                  <a:lnTo>
                    <a:pt x="2199435" y="213084"/>
                  </a:lnTo>
                  <a:lnTo>
                    <a:pt x="2181988" y="209356"/>
                  </a:lnTo>
                  <a:lnTo>
                    <a:pt x="2177365" y="210549"/>
                  </a:lnTo>
                  <a:lnTo>
                    <a:pt x="2171699" y="213979"/>
                  </a:lnTo>
                  <a:lnTo>
                    <a:pt x="2169164" y="216663"/>
                  </a:lnTo>
                  <a:lnTo>
                    <a:pt x="2166331" y="220987"/>
                  </a:lnTo>
                  <a:lnTo>
                    <a:pt x="2167524" y="223969"/>
                  </a:lnTo>
                  <a:lnTo>
                    <a:pt x="2168717" y="225162"/>
                  </a:lnTo>
                  <a:lnTo>
                    <a:pt x="2177515" y="225908"/>
                  </a:lnTo>
                  <a:lnTo>
                    <a:pt x="2185418" y="225013"/>
                  </a:lnTo>
                  <a:lnTo>
                    <a:pt x="2194215" y="222031"/>
                  </a:lnTo>
                  <a:lnTo>
                    <a:pt x="2196154" y="223224"/>
                  </a:lnTo>
                  <a:lnTo>
                    <a:pt x="2198092" y="224715"/>
                  </a:lnTo>
                  <a:lnTo>
                    <a:pt x="2195558" y="226952"/>
                  </a:lnTo>
                  <a:lnTo>
                    <a:pt x="2186462" y="230232"/>
                  </a:lnTo>
                  <a:lnTo>
                    <a:pt x="2171401" y="238434"/>
                  </a:lnTo>
                  <a:lnTo>
                    <a:pt x="2165586" y="239477"/>
                  </a:lnTo>
                  <a:lnTo>
                    <a:pt x="2157534" y="237688"/>
                  </a:lnTo>
                  <a:lnTo>
                    <a:pt x="2153209" y="242311"/>
                  </a:lnTo>
                  <a:lnTo>
                    <a:pt x="2151270" y="243503"/>
                  </a:lnTo>
                  <a:lnTo>
                    <a:pt x="2137701" y="246635"/>
                  </a:lnTo>
                  <a:lnTo>
                    <a:pt x="2131736" y="247082"/>
                  </a:lnTo>
                  <a:lnTo>
                    <a:pt x="2130096" y="249468"/>
                  </a:lnTo>
                  <a:lnTo>
                    <a:pt x="2126518" y="249915"/>
                  </a:lnTo>
                  <a:lnTo>
                    <a:pt x="2122641" y="251108"/>
                  </a:lnTo>
                  <a:lnTo>
                    <a:pt x="2115930" y="254389"/>
                  </a:lnTo>
                  <a:lnTo>
                    <a:pt x="2105940" y="254836"/>
                  </a:lnTo>
                  <a:lnTo>
                    <a:pt x="2099080" y="254091"/>
                  </a:lnTo>
                  <a:lnTo>
                    <a:pt x="2082529" y="256178"/>
                  </a:lnTo>
                  <a:lnTo>
                    <a:pt x="2078204" y="257818"/>
                  </a:lnTo>
                  <a:lnTo>
                    <a:pt x="2075371" y="260353"/>
                  </a:lnTo>
                  <a:lnTo>
                    <a:pt x="2074029" y="263336"/>
                  </a:lnTo>
                  <a:lnTo>
                    <a:pt x="2071643" y="266169"/>
                  </a:lnTo>
                  <a:lnTo>
                    <a:pt x="2062250" y="272133"/>
                  </a:lnTo>
                  <a:lnTo>
                    <a:pt x="2054197" y="274519"/>
                  </a:lnTo>
                  <a:lnTo>
                    <a:pt x="2047338" y="275116"/>
                  </a:lnTo>
                  <a:lnTo>
                    <a:pt x="2053899" y="271835"/>
                  </a:lnTo>
                  <a:lnTo>
                    <a:pt x="2061355" y="265572"/>
                  </a:lnTo>
                  <a:lnTo>
                    <a:pt x="2074924" y="247231"/>
                  </a:lnTo>
                  <a:lnTo>
                    <a:pt x="2087748" y="246038"/>
                  </a:lnTo>
                  <a:lnTo>
                    <a:pt x="2090730" y="243653"/>
                  </a:lnTo>
                  <a:lnTo>
                    <a:pt x="2100572" y="232320"/>
                  </a:lnTo>
                  <a:lnTo>
                    <a:pt x="2103405" y="230530"/>
                  </a:lnTo>
                  <a:lnTo>
                    <a:pt x="2116378" y="230381"/>
                  </a:lnTo>
                  <a:lnTo>
                    <a:pt x="2127859" y="226654"/>
                  </a:lnTo>
                  <a:lnTo>
                    <a:pt x="2150823" y="208611"/>
                  </a:lnTo>
                  <a:lnTo>
                    <a:pt x="2162305" y="205479"/>
                  </a:lnTo>
                  <a:lnTo>
                    <a:pt x="2170208" y="201155"/>
                  </a:lnTo>
                  <a:lnTo>
                    <a:pt x="2171551" y="199067"/>
                  </a:lnTo>
                  <a:lnTo>
                    <a:pt x="2172892" y="196234"/>
                  </a:lnTo>
                  <a:lnTo>
                    <a:pt x="2171699" y="194445"/>
                  </a:lnTo>
                  <a:lnTo>
                    <a:pt x="2170954" y="192954"/>
                  </a:lnTo>
                  <a:lnTo>
                    <a:pt x="2181093" y="189822"/>
                  </a:lnTo>
                  <a:lnTo>
                    <a:pt x="2184970" y="185051"/>
                  </a:lnTo>
                  <a:lnTo>
                    <a:pt x="2198689" y="180577"/>
                  </a:lnTo>
                  <a:lnTo>
                    <a:pt x="2209425" y="174613"/>
                  </a:lnTo>
                  <a:lnTo>
                    <a:pt x="2224337" y="170139"/>
                  </a:lnTo>
                  <a:lnTo>
                    <a:pt x="2232836" y="163877"/>
                  </a:lnTo>
                  <a:lnTo>
                    <a:pt x="2252221" y="154930"/>
                  </a:lnTo>
                  <a:lnTo>
                    <a:pt x="2270264" y="139571"/>
                  </a:lnTo>
                  <a:lnTo>
                    <a:pt x="2273246" y="130773"/>
                  </a:lnTo>
                  <a:lnTo>
                    <a:pt x="2268772" y="127940"/>
                  </a:lnTo>
                  <a:lnTo>
                    <a:pt x="2263554" y="126151"/>
                  </a:lnTo>
                  <a:lnTo>
                    <a:pt x="2260571" y="121826"/>
                  </a:lnTo>
                  <a:lnTo>
                    <a:pt x="2258334" y="121379"/>
                  </a:lnTo>
                  <a:lnTo>
                    <a:pt x="2252966" y="124063"/>
                  </a:lnTo>
                  <a:lnTo>
                    <a:pt x="2247002" y="114818"/>
                  </a:lnTo>
                  <a:lnTo>
                    <a:pt x="2239695" y="109599"/>
                  </a:lnTo>
                  <a:lnTo>
                    <a:pt x="2240143" y="108853"/>
                  </a:lnTo>
                  <a:lnTo>
                    <a:pt x="2240888" y="108406"/>
                  </a:lnTo>
                  <a:lnTo>
                    <a:pt x="2244317" y="109301"/>
                  </a:lnTo>
                  <a:lnTo>
                    <a:pt x="2257440" y="116906"/>
                  </a:lnTo>
                  <a:lnTo>
                    <a:pt x="2264448" y="118098"/>
                  </a:lnTo>
                  <a:lnTo>
                    <a:pt x="2266536" y="119291"/>
                  </a:lnTo>
                  <a:lnTo>
                    <a:pt x="2267728" y="121230"/>
                  </a:lnTo>
                  <a:lnTo>
                    <a:pt x="2266983" y="124510"/>
                  </a:lnTo>
                  <a:lnTo>
                    <a:pt x="2269071" y="124212"/>
                  </a:lnTo>
                  <a:lnTo>
                    <a:pt x="2270412" y="122870"/>
                  </a:lnTo>
                  <a:lnTo>
                    <a:pt x="2273843" y="116607"/>
                  </a:lnTo>
                  <a:lnTo>
                    <a:pt x="2277123" y="108108"/>
                  </a:lnTo>
                  <a:lnTo>
                    <a:pt x="2276676" y="104380"/>
                  </a:lnTo>
                  <a:lnTo>
                    <a:pt x="2268922" y="106020"/>
                  </a:lnTo>
                  <a:lnTo>
                    <a:pt x="2265343" y="93644"/>
                  </a:lnTo>
                  <a:lnTo>
                    <a:pt x="2263703" y="89916"/>
                  </a:lnTo>
                  <a:lnTo>
                    <a:pt x="2261317" y="85741"/>
                  </a:lnTo>
                  <a:lnTo>
                    <a:pt x="2256396" y="85293"/>
                  </a:lnTo>
                  <a:lnTo>
                    <a:pt x="2253861" y="86337"/>
                  </a:lnTo>
                  <a:lnTo>
                    <a:pt x="2255800" y="87828"/>
                  </a:lnTo>
                  <a:lnTo>
                    <a:pt x="2258037" y="90065"/>
                  </a:lnTo>
                  <a:lnTo>
                    <a:pt x="2256545" y="92451"/>
                  </a:lnTo>
                  <a:lnTo>
                    <a:pt x="2255353" y="93495"/>
                  </a:lnTo>
                  <a:lnTo>
                    <a:pt x="2249388" y="96626"/>
                  </a:lnTo>
                  <a:lnTo>
                    <a:pt x="2245064" y="96924"/>
                  </a:lnTo>
                  <a:lnTo>
                    <a:pt x="2246853" y="95582"/>
                  </a:lnTo>
                  <a:lnTo>
                    <a:pt x="2248792" y="92600"/>
                  </a:lnTo>
                  <a:lnTo>
                    <a:pt x="2247300" y="89319"/>
                  </a:lnTo>
                  <a:lnTo>
                    <a:pt x="2245809" y="87530"/>
                  </a:lnTo>
                  <a:lnTo>
                    <a:pt x="2244169" y="78136"/>
                  </a:lnTo>
                  <a:lnTo>
                    <a:pt x="2238652" y="76794"/>
                  </a:lnTo>
                  <a:lnTo>
                    <a:pt x="2235669" y="75303"/>
                  </a:lnTo>
                  <a:lnTo>
                    <a:pt x="2231643" y="75899"/>
                  </a:lnTo>
                  <a:lnTo>
                    <a:pt x="2226275" y="78434"/>
                  </a:lnTo>
                  <a:lnTo>
                    <a:pt x="2228214" y="76048"/>
                  </a:lnTo>
                  <a:lnTo>
                    <a:pt x="2230301" y="72619"/>
                  </a:lnTo>
                  <a:lnTo>
                    <a:pt x="2226275" y="68443"/>
                  </a:lnTo>
                  <a:lnTo>
                    <a:pt x="2222249" y="65610"/>
                  </a:lnTo>
                  <a:lnTo>
                    <a:pt x="2217328" y="64566"/>
                  </a:lnTo>
                  <a:lnTo>
                    <a:pt x="2211811" y="60839"/>
                  </a:lnTo>
                  <a:lnTo>
                    <a:pt x="2204504" y="58751"/>
                  </a:lnTo>
                  <a:lnTo>
                    <a:pt x="2187654" y="56663"/>
                  </a:lnTo>
                  <a:lnTo>
                    <a:pt x="2174681" y="59347"/>
                  </a:lnTo>
                  <a:lnTo>
                    <a:pt x="2158577" y="57260"/>
                  </a:lnTo>
                  <a:lnTo>
                    <a:pt x="2139341" y="58900"/>
                  </a:lnTo>
                  <a:lnTo>
                    <a:pt x="2131736" y="58900"/>
                  </a:lnTo>
                  <a:lnTo>
                    <a:pt x="2127263" y="57856"/>
                  </a:lnTo>
                  <a:lnTo>
                    <a:pt x="2123237" y="59049"/>
                  </a:lnTo>
                  <a:lnTo>
                    <a:pt x="2121150" y="62330"/>
                  </a:lnTo>
                  <a:lnTo>
                    <a:pt x="2119957" y="67549"/>
                  </a:lnTo>
                  <a:lnTo>
                    <a:pt x="2115185" y="70233"/>
                  </a:lnTo>
                  <a:lnTo>
                    <a:pt x="2112650" y="70978"/>
                  </a:lnTo>
                  <a:lnTo>
                    <a:pt x="2100423" y="70233"/>
                  </a:lnTo>
                  <a:lnTo>
                    <a:pt x="2091625" y="72619"/>
                  </a:lnTo>
                  <a:lnTo>
                    <a:pt x="2087897" y="70680"/>
                  </a:lnTo>
                  <a:lnTo>
                    <a:pt x="2080740" y="70829"/>
                  </a:lnTo>
                  <a:lnTo>
                    <a:pt x="2079994" y="66356"/>
                  </a:lnTo>
                  <a:lnTo>
                    <a:pt x="2084318" y="66654"/>
                  </a:lnTo>
                  <a:lnTo>
                    <a:pt x="2086704" y="67400"/>
                  </a:lnTo>
                  <a:lnTo>
                    <a:pt x="2094607" y="58304"/>
                  </a:lnTo>
                  <a:lnTo>
                    <a:pt x="2101168" y="53085"/>
                  </a:lnTo>
                  <a:lnTo>
                    <a:pt x="2107580" y="46971"/>
                  </a:lnTo>
                  <a:lnTo>
                    <a:pt x="2103554" y="43243"/>
                  </a:lnTo>
                  <a:lnTo>
                    <a:pt x="2094607" y="40708"/>
                  </a:lnTo>
                  <a:lnTo>
                    <a:pt x="2090581" y="40857"/>
                  </a:lnTo>
                  <a:lnTo>
                    <a:pt x="2088493" y="41901"/>
                  </a:lnTo>
                  <a:lnTo>
                    <a:pt x="2078801" y="39963"/>
                  </a:lnTo>
                  <a:lnTo>
                    <a:pt x="2073731" y="40112"/>
                  </a:lnTo>
                  <a:lnTo>
                    <a:pt x="2065232" y="42945"/>
                  </a:lnTo>
                  <a:lnTo>
                    <a:pt x="2062250" y="42647"/>
                  </a:lnTo>
                  <a:lnTo>
                    <a:pt x="2060609" y="36831"/>
                  </a:lnTo>
                  <a:lnTo>
                    <a:pt x="2051961" y="37428"/>
                  </a:lnTo>
                  <a:lnTo>
                    <a:pt x="2022585" y="36831"/>
                  </a:lnTo>
                  <a:lnTo>
                    <a:pt x="2025716" y="35042"/>
                  </a:lnTo>
                  <a:lnTo>
                    <a:pt x="2041224" y="32507"/>
                  </a:lnTo>
                  <a:lnTo>
                    <a:pt x="2053750" y="28928"/>
                  </a:lnTo>
                  <a:lnTo>
                    <a:pt x="2062846" y="22218"/>
                  </a:lnTo>
                  <a:lnTo>
                    <a:pt x="2071495" y="19981"/>
                  </a:lnTo>
                  <a:lnTo>
                    <a:pt x="2069407" y="16552"/>
                  </a:lnTo>
                  <a:lnTo>
                    <a:pt x="2067170" y="14166"/>
                  </a:lnTo>
                  <a:lnTo>
                    <a:pt x="2062250" y="12078"/>
                  </a:lnTo>
                  <a:lnTo>
                    <a:pt x="2051662" y="10587"/>
                  </a:lnTo>
                  <a:lnTo>
                    <a:pt x="2042716" y="7903"/>
                  </a:lnTo>
                  <a:lnTo>
                    <a:pt x="2038689" y="4623"/>
                  </a:lnTo>
                  <a:lnTo>
                    <a:pt x="2022138" y="0"/>
                  </a:lnTo>
                  <a:lnTo>
                    <a:pt x="2017664" y="0"/>
                  </a:lnTo>
                  <a:lnTo>
                    <a:pt x="2005735" y="5815"/>
                  </a:lnTo>
                  <a:lnTo>
                    <a:pt x="1999621" y="5219"/>
                  </a:lnTo>
                  <a:lnTo>
                    <a:pt x="1994402" y="6114"/>
                  </a:lnTo>
                  <a:lnTo>
                    <a:pt x="1980684" y="12973"/>
                  </a:lnTo>
                  <a:lnTo>
                    <a:pt x="1951905" y="31165"/>
                  </a:lnTo>
                  <a:lnTo>
                    <a:pt x="1945940" y="36831"/>
                  </a:lnTo>
                  <a:lnTo>
                    <a:pt x="1943256" y="41006"/>
                  </a:lnTo>
                  <a:lnTo>
                    <a:pt x="1938037" y="43243"/>
                  </a:lnTo>
                  <a:lnTo>
                    <a:pt x="1935801" y="48462"/>
                  </a:lnTo>
                  <a:lnTo>
                    <a:pt x="1936248" y="52936"/>
                  </a:lnTo>
                  <a:lnTo>
                    <a:pt x="1938485" y="55321"/>
                  </a:lnTo>
                  <a:lnTo>
                    <a:pt x="1940870" y="59795"/>
                  </a:lnTo>
                  <a:lnTo>
                    <a:pt x="1938485" y="64865"/>
                  </a:lnTo>
                  <a:lnTo>
                    <a:pt x="1936397" y="68294"/>
                  </a:lnTo>
                  <a:lnTo>
                    <a:pt x="1938336" y="69785"/>
                  </a:lnTo>
                  <a:lnTo>
                    <a:pt x="1943853" y="69487"/>
                  </a:lnTo>
                  <a:lnTo>
                    <a:pt x="1956229" y="72320"/>
                  </a:lnTo>
                  <a:lnTo>
                    <a:pt x="1953993" y="75004"/>
                  </a:lnTo>
                  <a:lnTo>
                    <a:pt x="1946537" y="72768"/>
                  </a:lnTo>
                  <a:lnTo>
                    <a:pt x="1939826" y="72768"/>
                  </a:lnTo>
                  <a:lnTo>
                    <a:pt x="1934160" y="70084"/>
                  </a:lnTo>
                  <a:lnTo>
                    <a:pt x="1920442" y="72768"/>
                  </a:lnTo>
                  <a:lnTo>
                    <a:pt x="1910302" y="72171"/>
                  </a:lnTo>
                  <a:lnTo>
                    <a:pt x="1900759" y="73215"/>
                  </a:lnTo>
                  <a:lnTo>
                    <a:pt x="1882269" y="70978"/>
                  </a:lnTo>
                  <a:lnTo>
                    <a:pt x="1880479" y="72619"/>
                  </a:lnTo>
                  <a:lnTo>
                    <a:pt x="1884803" y="75452"/>
                  </a:lnTo>
                  <a:lnTo>
                    <a:pt x="1888084" y="78136"/>
                  </a:lnTo>
                  <a:lnTo>
                    <a:pt x="1897777" y="84399"/>
                  </a:lnTo>
                  <a:lnTo>
                    <a:pt x="1901952" y="86337"/>
                  </a:lnTo>
                  <a:lnTo>
                    <a:pt x="1907320" y="92302"/>
                  </a:lnTo>
                  <a:lnTo>
                    <a:pt x="1908065" y="103933"/>
                  </a:lnTo>
                  <a:lnTo>
                    <a:pt x="1905083" y="106766"/>
                  </a:lnTo>
                  <a:lnTo>
                    <a:pt x="1901653" y="110643"/>
                  </a:lnTo>
                  <a:lnTo>
                    <a:pt x="1899864" y="111388"/>
                  </a:lnTo>
                  <a:lnTo>
                    <a:pt x="1897329" y="111090"/>
                  </a:lnTo>
                  <a:lnTo>
                    <a:pt x="1901504" y="108257"/>
                  </a:lnTo>
                  <a:lnTo>
                    <a:pt x="1903741" y="102441"/>
                  </a:lnTo>
                  <a:lnTo>
                    <a:pt x="1905978" y="98415"/>
                  </a:lnTo>
                  <a:lnTo>
                    <a:pt x="1903145" y="95582"/>
                  </a:lnTo>
                  <a:lnTo>
                    <a:pt x="1901803" y="95284"/>
                  </a:lnTo>
                  <a:lnTo>
                    <a:pt x="1900461" y="93793"/>
                  </a:lnTo>
                  <a:lnTo>
                    <a:pt x="1890619" y="89916"/>
                  </a:lnTo>
                  <a:lnTo>
                    <a:pt x="1885251" y="88276"/>
                  </a:lnTo>
                  <a:lnTo>
                    <a:pt x="1879585" y="87232"/>
                  </a:lnTo>
                  <a:lnTo>
                    <a:pt x="1876751" y="86188"/>
                  </a:lnTo>
                  <a:lnTo>
                    <a:pt x="1868401" y="89767"/>
                  </a:lnTo>
                  <a:lnTo>
                    <a:pt x="1864524" y="90512"/>
                  </a:lnTo>
                  <a:lnTo>
                    <a:pt x="1859901" y="92451"/>
                  </a:lnTo>
                  <a:lnTo>
                    <a:pt x="1857218" y="94986"/>
                  </a:lnTo>
                  <a:lnTo>
                    <a:pt x="1850656" y="95582"/>
                  </a:lnTo>
                  <a:lnTo>
                    <a:pt x="1849762" y="98266"/>
                  </a:lnTo>
                  <a:lnTo>
                    <a:pt x="1846183" y="101099"/>
                  </a:lnTo>
                  <a:lnTo>
                    <a:pt x="1842306" y="98117"/>
                  </a:lnTo>
                  <a:lnTo>
                    <a:pt x="1838429" y="98863"/>
                  </a:lnTo>
                  <a:lnTo>
                    <a:pt x="1829780" y="103933"/>
                  </a:lnTo>
                  <a:lnTo>
                    <a:pt x="1819790" y="106169"/>
                  </a:lnTo>
                  <a:lnTo>
                    <a:pt x="1820834" y="104380"/>
                  </a:lnTo>
                  <a:lnTo>
                    <a:pt x="1822474" y="100503"/>
                  </a:lnTo>
                  <a:lnTo>
                    <a:pt x="1820088" y="99608"/>
                  </a:lnTo>
                  <a:lnTo>
                    <a:pt x="1805028" y="104082"/>
                  </a:lnTo>
                  <a:lnTo>
                    <a:pt x="1799957" y="107213"/>
                  </a:lnTo>
                  <a:lnTo>
                    <a:pt x="1797572" y="106020"/>
                  </a:lnTo>
                  <a:lnTo>
                    <a:pt x="1806370" y="99459"/>
                  </a:lnTo>
                  <a:lnTo>
                    <a:pt x="1808755" y="95284"/>
                  </a:lnTo>
                  <a:lnTo>
                    <a:pt x="1804580" y="93644"/>
                  </a:lnTo>
                  <a:lnTo>
                    <a:pt x="1795633" y="92153"/>
                  </a:lnTo>
                  <a:lnTo>
                    <a:pt x="1789818" y="92003"/>
                  </a:lnTo>
                  <a:lnTo>
                    <a:pt x="1781467" y="93495"/>
                  </a:lnTo>
                  <a:lnTo>
                    <a:pt x="1769240" y="91407"/>
                  </a:lnTo>
                  <a:lnTo>
                    <a:pt x="1767451" y="93942"/>
                  </a:lnTo>
                  <a:lnTo>
                    <a:pt x="1764319" y="94091"/>
                  </a:lnTo>
                  <a:lnTo>
                    <a:pt x="1756714" y="93047"/>
                  </a:lnTo>
                  <a:lnTo>
                    <a:pt x="1750004" y="94240"/>
                  </a:lnTo>
                  <a:lnTo>
                    <a:pt x="1744785" y="96924"/>
                  </a:lnTo>
                  <a:lnTo>
                    <a:pt x="1737180" y="94240"/>
                  </a:lnTo>
                  <a:lnTo>
                    <a:pt x="1734496" y="94389"/>
                  </a:lnTo>
                  <a:lnTo>
                    <a:pt x="1730470" y="98564"/>
                  </a:lnTo>
                  <a:lnTo>
                    <a:pt x="1727041" y="95731"/>
                  </a:lnTo>
                  <a:lnTo>
                    <a:pt x="1724058" y="101099"/>
                  </a:lnTo>
                  <a:lnTo>
                    <a:pt x="1724804" y="105125"/>
                  </a:lnTo>
                  <a:lnTo>
                    <a:pt x="1727339" y="105424"/>
                  </a:lnTo>
                  <a:lnTo>
                    <a:pt x="1729576" y="104827"/>
                  </a:lnTo>
                  <a:lnTo>
                    <a:pt x="1730769" y="103038"/>
                  </a:lnTo>
                  <a:lnTo>
                    <a:pt x="1732409" y="102292"/>
                  </a:lnTo>
                  <a:lnTo>
                    <a:pt x="1738374" y="105573"/>
                  </a:lnTo>
                  <a:lnTo>
                    <a:pt x="1740312" y="103783"/>
                  </a:lnTo>
                  <a:lnTo>
                    <a:pt x="1742847" y="102441"/>
                  </a:lnTo>
                  <a:lnTo>
                    <a:pt x="1745829" y="104380"/>
                  </a:lnTo>
                  <a:lnTo>
                    <a:pt x="1758206" y="102292"/>
                  </a:lnTo>
                  <a:lnTo>
                    <a:pt x="1756118" y="104827"/>
                  </a:lnTo>
                  <a:lnTo>
                    <a:pt x="1742250" y="108257"/>
                  </a:lnTo>
                  <a:lnTo>
                    <a:pt x="1717348" y="112432"/>
                  </a:lnTo>
                  <a:lnTo>
                    <a:pt x="1712129" y="114072"/>
                  </a:lnTo>
                  <a:lnTo>
                    <a:pt x="1697367" y="115563"/>
                  </a:lnTo>
                  <a:lnTo>
                    <a:pt x="1687674" y="119739"/>
                  </a:lnTo>
                  <a:lnTo>
                    <a:pt x="1675298" y="119739"/>
                  </a:lnTo>
                  <a:lnTo>
                    <a:pt x="1653676" y="123019"/>
                  </a:lnTo>
                  <a:lnTo>
                    <a:pt x="1638169" y="130326"/>
                  </a:lnTo>
                  <a:lnTo>
                    <a:pt x="1630564" y="129729"/>
                  </a:lnTo>
                  <a:lnTo>
                    <a:pt x="1615503" y="135396"/>
                  </a:lnTo>
                  <a:lnTo>
                    <a:pt x="1609389" y="139720"/>
                  </a:lnTo>
                  <a:lnTo>
                    <a:pt x="1587470" y="148667"/>
                  </a:lnTo>
                  <a:lnTo>
                    <a:pt x="1574348" y="145237"/>
                  </a:lnTo>
                  <a:lnTo>
                    <a:pt x="1570023" y="146430"/>
                  </a:lnTo>
                  <a:lnTo>
                    <a:pt x="1567787" y="149562"/>
                  </a:lnTo>
                  <a:lnTo>
                    <a:pt x="1568234" y="152096"/>
                  </a:lnTo>
                  <a:lnTo>
                    <a:pt x="1573602" y="151798"/>
                  </a:lnTo>
                  <a:lnTo>
                    <a:pt x="1577330" y="152842"/>
                  </a:lnTo>
                  <a:lnTo>
                    <a:pt x="1582102" y="155079"/>
                  </a:lnTo>
                  <a:lnTo>
                    <a:pt x="1580909" y="159105"/>
                  </a:lnTo>
                  <a:lnTo>
                    <a:pt x="1570918" y="167903"/>
                  </a:lnTo>
                  <a:lnTo>
                    <a:pt x="1566296" y="171332"/>
                  </a:lnTo>
                  <a:lnTo>
                    <a:pt x="1560629" y="173271"/>
                  </a:lnTo>
                  <a:lnTo>
                    <a:pt x="1548849" y="165964"/>
                  </a:lnTo>
                  <a:lnTo>
                    <a:pt x="1546612" y="169095"/>
                  </a:lnTo>
                  <a:lnTo>
                    <a:pt x="1545121" y="170736"/>
                  </a:lnTo>
                  <a:lnTo>
                    <a:pt x="1540350" y="170139"/>
                  </a:lnTo>
                  <a:lnTo>
                    <a:pt x="1537964" y="175358"/>
                  </a:lnTo>
                  <a:lnTo>
                    <a:pt x="1546612" y="176253"/>
                  </a:lnTo>
                  <a:lnTo>
                    <a:pt x="1554665" y="178490"/>
                  </a:lnTo>
                  <a:lnTo>
                    <a:pt x="1561971" y="181919"/>
                  </a:lnTo>
                  <a:lnTo>
                    <a:pt x="1567041" y="185945"/>
                  </a:lnTo>
                  <a:lnTo>
                    <a:pt x="1572558" y="188480"/>
                  </a:lnTo>
                  <a:lnTo>
                    <a:pt x="1575839" y="190568"/>
                  </a:lnTo>
                  <a:lnTo>
                    <a:pt x="1567190" y="192656"/>
                  </a:lnTo>
                  <a:lnTo>
                    <a:pt x="1561077" y="187884"/>
                  </a:lnTo>
                  <a:lnTo>
                    <a:pt x="1557647" y="186244"/>
                  </a:lnTo>
                  <a:lnTo>
                    <a:pt x="1553919" y="185945"/>
                  </a:lnTo>
                  <a:lnTo>
                    <a:pt x="1548253" y="187437"/>
                  </a:lnTo>
                  <a:lnTo>
                    <a:pt x="1543481" y="193252"/>
                  </a:lnTo>
                  <a:lnTo>
                    <a:pt x="1548253" y="195190"/>
                  </a:lnTo>
                  <a:lnTo>
                    <a:pt x="1558542" y="197129"/>
                  </a:lnTo>
                  <a:lnTo>
                    <a:pt x="1561822" y="199813"/>
                  </a:lnTo>
                  <a:lnTo>
                    <a:pt x="1575391" y="216812"/>
                  </a:lnTo>
                  <a:lnTo>
                    <a:pt x="1578672" y="218601"/>
                  </a:lnTo>
                  <a:lnTo>
                    <a:pt x="1583146" y="219347"/>
                  </a:lnTo>
                  <a:lnTo>
                    <a:pt x="1584935" y="220391"/>
                  </a:lnTo>
                  <a:lnTo>
                    <a:pt x="1579567" y="223373"/>
                  </a:lnTo>
                  <a:lnTo>
                    <a:pt x="1577628" y="226057"/>
                  </a:lnTo>
                  <a:lnTo>
                    <a:pt x="1573006" y="230978"/>
                  </a:lnTo>
                  <a:lnTo>
                    <a:pt x="1553472" y="233364"/>
                  </a:lnTo>
                  <a:lnTo>
                    <a:pt x="1547656" y="235153"/>
                  </a:lnTo>
                  <a:lnTo>
                    <a:pt x="1546016" y="236048"/>
                  </a:lnTo>
                  <a:lnTo>
                    <a:pt x="1543481" y="237837"/>
                  </a:lnTo>
                  <a:lnTo>
                    <a:pt x="1541841" y="239328"/>
                  </a:lnTo>
                  <a:lnTo>
                    <a:pt x="1541095" y="242907"/>
                  </a:lnTo>
                  <a:lnTo>
                    <a:pt x="1542735" y="245144"/>
                  </a:lnTo>
                  <a:lnTo>
                    <a:pt x="1546762" y="247231"/>
                  </a:lnTo>
                  <a:lnTo>
                    <a:pt x="1562270" y="256924"/>
                  </a:lnTo>
                  <a:lnTo>
                    <a:pt x="1561375" y="257818"/>
                  </a:lnTo>
                  <a:lnTo>
                    <a:pt x="1557051" y="256029"/>
                  </a:lnTo>
                  <a:lnTo>
                    <a:pt x="1551682" y="253196"/>
                  </a:lnTo>
                  <a:lnTo>
                    <a:pt x="1546165" y="249170"/>
                  </a:lnTo>
                  <a:lnTo>
                    <a:pt x="1538709" y="246188"/>
                  </a:lnTo>
                  <a:lnTo>
                    <a:pt x="1538262" y="243802"/>
                  </a:lnTo>
                  <a:lnTo>
                    <a:pt x="1538113" y="240372"/>
                  </a:lnTo>
                  <a:lnTo>
                    <a:pt x="1538262" y="239179"/>
                  </a:lnTo>
                  <a:lnTo>
                    <a:pt x="1539007" y="237390"/>
                  </a:lnTo>
                  <a:lnTo>
                    <a:pt x="1546016" y="232916"/>
                  </a:lnTo>
                  <a:lnTo>
                    <a:pt x="1553174" y="230680"/>
                  </a:lnTo>
                  <a:lnTo>
                    <a:pt x="1561822" y="225461"/>
                  </a:lnTo>
                  <a:lnTo>
                    <a:pt x="1570620" y="219794"/>
                  </a:lnTo>
                  <a:lnTo>
                    <a:pt x="1568830" y="217707"/>
                  </a:lnTo>
                  <a:lnTo>
                    <a:pt x="1567041" y="216365"/>
                  </a:lnTo>
                  <a:lnTo>
                    <a:pt x="1559138" y="215917"/>
                  </a:lnTo>
                  <a:lnTo>
                    <a:pt x="1543034" y="218005"/>
                  </a:lnTo>
                  <a:lnTo>
                    <a:pt x="1533342" y="219794"/>
                  </a:lnTo>
                  <a:lnTo>
                    <a:pt x="1529017" y="224566"/>
                  </a:lnTo>
                  <a:lnTo>
                    <a:pt x="1522456" y="225162"/>
                  </a:lnTo>
                  <a:lnTo>
                    <a:pt x="1519175" y="225312"/>
                  </a:lnTo>
                  <a:lnTo>
                    <a:pt x="1510229" y="223075"/>
                  </a:lnTo>
                  <a:lnTo>
                    <a:pt x="1501878" y="225162"/>
                  </a:lnTo>
                  <a:lnTo>
                    <a:pt x="1482046" y="227101"/>
                  </a:lnTo>
                  <a:lnTo>
                    <a:pt x="1478914" y="228145"/>
                  </a:lnTo>
                  <a:lnTo>
                    <a:pt x="1433435" y="228592"/>
                  </a:lnTo>
                  <a:lnTo>
                    <a:pt x="1424190" y="229487"/>
                  </a:lnTo>
                  <a:lnTo>
                    <a:pt x="1400928" y="233364"/>
                  </a:lnTo>
                  <a:lnTo>
                    <a:pt x="1400331" y="236197"/>
                  </a:lnTo>
                  <a:lnTo>
                    <a:pt x="1401226" y="238434"/>
                  </a:lnTo>
                  <a:lnTo>
                    <a:pt x="1397648" y="241565"/>
                  </a:lnTo>
                  <a:lnTo>
                    <a:pt x="1396007" y="244696"/>
                  </a:lnTo>
                  <a:lnTo>
                    <a:pt x="1396604" y="248275"/>
                  </a:lnTo>
                  <a:lnTo>
                    <a:pt x="1396753" y="251257"/>
                  </a:lnTo>
                  <a:lnTo>
                    <a:pt x="1397648" y="255284"/>
                  </a:lnTo>
                  <a:lnTo>
                    <a:pt x="1398989" y="259011"/>
                  </a:lnTo>
                  <a:lnTo>
                    <a:pt x="1402419" y="260950"/>
                  </a:lnTo>
                  <a:lnTo>
                    <a:pt x="1405551" y="262143"/>
                  </a:lnTo>
                  <a:lnTo>
                    <a:pt x="1407787" y="266169"/>
                  </a:lnTo>
                  <a:lnTo>
                    <a:pt x="1405998" y="270791"/>
                  </a:lnTo>
                  <a:lnTo>
                    <a:pt x="1403314" y="276159"/>
                  </a:lnTo>
                  <a:lnTo>
                    <a:pt x="1402867" y="278545"/>
                  </a:lnTo>
                  <a:lnTo>
                    <a:pt x="1404507" y="281975"/>
                  </a:lnTo>
                  <a:lnTo>
                    <a:pt x="1406594" y="288536"/>
                  </a:lnTo>
                  <a:lnTo>
                    <a:pt x="1407340" y="290176"/>
                  </a:lnTo>
                  <a:lnTo>
                    <a:pt x="1414497" y="295395"/>
                  </a:lnTo>
                  <a:lnTo>
                    <a:pt x="1419418" y="297035"/>
                  </a:lnTo>
                  <a:lnTo>
                    <a:pt x="1427321" y="297334"/>
                  </a:lnTo>
                  <a:lnTo>
                    <a:pt x="1432838" y="298676"/>
                  </a:lnTo>
                  <a:lnTo>
                    <a:pt x="1440741" y="301807"/>
                  </a:lnTo>
                  <a:lnTo>
                    <a:pt x="1443127" y="303298"/>
                  </a:lnTo>
                  <a:lnTo>
                    <a:pt x="1443724" y="304640"/>
                  </a:lnTo>
                  <a:lnTo>
                    <a:pt x="1445662" y="310008"/>
                  </a:lnTo>
                  <a:lnTo>
                    <a:pt x="1446706" y="311798"/>
                  </a:lnTo>
                  <a:lnTo>
                    <a:pt x="1455205" y="319403"/>
                  </a:lnTo>
                  <a:lnTo>
                    <a:pt x="1458039" y="320446"/>
                  </a:lnTo>
                  <a:lnTo>
                    <a:pt x="1469819" y="321938"/>
                  </a:lnTo>
                  <a:lnTo>
                    <a:pt x="1473547" y="324323"/>
                  </a:lnTo>
                  <a:lnTo>
                    <a:pt x="1478616" y="331630"/>
                  </a:lnTo>
                  <a:lnTo>
                    <a:pt x="1479064" y="333419"/>
                  </a:lnTo>
                  <a:lnTo>
                    <a:pt x="1479660" y="336252"/>
                  </a:lnTo>
                  <a:lnTo>
                    <a:pt x="1479064" y="338787"/>
                  </a:lnTo>
                  <a:lnTo>
                    <a:pt x="1478467" y="340279"/>
                  </a:lnTo>
                  <a:lnTo>
                    <a:pt x="1476529" y="342664"/>
                  </a:lnTo>
                  <a:lnTo>
                    <a:pt x="1471608" y="352506"/>
                  </a:lnTo>
                  <a:lnTo>
                    <a:pt x="1468477" y="361155"/>
                  </a:lnTo>
                  <a:lnTo>
                    <a:pt x="1473397" y="366970"/>
                  </a:lnTo>
                  <a:lnTo>
                    <a:pt x="1479810" y="378154"/>
                  </a:lnTo>
                  <a:lnTo>
                    <a:pt x="1481748" y="382776"/>
                  </a:lnTo>
                  <a:lnTo>
                    <a:pt x="1483985" y="389039"/>
                  </a:lnTo>
                  <a:lnTo>
                    <a:pt x="1482941" y="393065"/>
                  </a:lnTo>
                  <a:lnTo>
                    <a:pt x="1481897" y="395451"/>
                  </a:lnTo>
                  <a:lnTo>
                    <a:pt x="1477572" y="399030"/>
                  </a:lnTo>
                  <a:lnTo>
                    <a:pt x="1472205" y="400222"/>
                  </a:lnTo>
                  <a:lnTo>
                    <a:pt x="1466538" y="402459"/>
                  </a:lnTo>
                  <a:lnTo>
                    <a:pt x="1466986" y="405292"/>
                  </a:lnTo>
                  <a:lnTo>
                    <a:pt x="1468029" y="408424"/>
                  </a:lnTo>
                  <a:lnTo>
                    <a:pt x="1467433" y="410660"/>
                  </a:lnTo>
                  <a:lnTo>
                    <a:pt x="1466687" y="411555"/>
                  </a:lnTo>
                  <a:lnTo>
                    <a:pt x="1463556" y="411853"/>
                  </a:lnTo>
                  <a:lnTo>
                    <a:pt x="1460723" y="410959"/>
                  </a:lnTo>
                  <a:lnTo>
                    <a:pt x="1458486" y="408573"/>
                  </a:lnTo>
                  <a:lnTo>
                    <a:pt x="1456249" y="405441"/>
                  </a:lnTo>
                  <a:lnTo>
                    <a:pt x="1457741" y="402012"/>
                  </a:lnTo>
                  <a:lnTo>
                    <a:pt x="1462512" y="396047"/>
                  </a:lnTo>
                  <a:lnTo>
                    <a:pt x="1465345" y="387399"/>
                  </a:lnTo>
                  <a:lnTo>
                    <a:pt x="1466091" y="381732"/>
                  </a:lnTo>
                  <a:lnTo>
                    <a:pt x="1465942" y="375619"/>
                  </a:lnTo>
                  <a:lnTo>
                    <a:pt x="1464749" y="371593"/>
                  </a:lnTo>
                  <a:lnTo>
                    <a:pt x="1461170" y="368610"/>
                  </a:lnTo>
                  <a:lnTo>
                    <a:pt x="1457591" y="369207"/>
                  </a:lnTo>
                  <a:lnTo>
                    <a:pt x="1453863" y="371891"/>
                  </a:lnTo>
                  <a:lnTo>
                    <a:pt x="1450136" y="381881"/>
                  </a:lnTo>
                  <a:lnTo>
                    <a:pt x="1445066" y="389188"/>
                  </a:lnTo>
                  <a:lnTo>
                    <a:pt x="1444320" y="392170"/>
                  </a:lnTo>
                  <a:lnTo>
                    <a:pt x="1444469" y="394854"/>
                  </a:lnTo>
                  <a:lnTo>
                    <a:pt x="1444022" y="396495"/>
                  </a:lnTo>
                  <a:lnTo>
                    <a:pt x="1442978" y="390828"/>
                  </a:lnTo>
                  <a:lnTo>
                    <a:pt x="1442531" y="386504"/>
                  </a:lnTo>
                  <a:lnTo>
                    <a:pt x="1445364" y="381136"/>
                  </a:lnTo>
                  <a:lnTo>
                    <a:pt x="1447004" y="376066"/>
                  </a:lnTo>
                  <a:lnTo>
                    <a:pt x="1446557" y="372487"/>
                  </a:lnTo>
                  <a:lnTo>
                    <a:pt x="1444469" y="366523"/>
                  </a:lnTo>
                  <a:lnTo>
                    <a:pt x="1444916" y="363540"/>
                  </a:lnTo>
                  <a:lnTo>
                    <a:pt x="1445513" y="361602"/>
                  </a:lnTo>
                  <a:lnTo>
                    <a:pt x="1446706" y="353252"/>
                  </a:lnTo>
                  <a:lnTo>
                    <a:pt x="1451179" y="351611"/>
                  </a:lnTo>
                  <a:lnTo>
                    <a:pt x="1462363" y="345199"/>
                  </a:lnTo>
                  <a:lnTo>
                    <a:pt x="1464003" y="343559"/>
                  </a:lnTo>
                  <a:lnTo>
                    <a:pt x="1467284" y="337893"/>
                  </a:lnTo>
                  <a:lnTo>
                    <a:pt x="1468924" y="335805"/>
                  </a:lnTo>
                  <a:lnTo>
                    <a:pt x="1470713" y="332525"/>
                  </a:lnTo>
                  <a:lnTo>
                    <a:pt x="1467433" y="329841"/>
                  </a:lnTo>
                  <a:lnTo>
                    <a:pt x="1464152" y="328349"/>
                  </a:lnTo>
                  <a:lnTo>
                    <a:pt x="1458188" y="327604"/>
                  </a:lnTo>
                  <a:lnTo>
                    <a:pt x="1452671" y="327902"/>
                  </a:lnTo>
                  <a:lnTo>
                    <a:pt x="1440294" y="330586"/>
                  </a:lnTo>
                  <a:lnTo>
                    <a:pt x="1429260" y="329990"/>
                  </a:lnTo>
                  <a:lnTo>
                    <a:pt x="1425383" y="328499"/>
                  </a:lnTo>
                  <a:lnTo>
                    <a:pt x="1408085" y="317017"/>
                  </a:lnTo>
                  <a:lnTo>
                    <a:pt x="1407042" y="312692"/>
                  </a:lnTo>
                  <a:lnTo>
                    <a:pt x="1405700" y="310903"/>
                  </a:lnTo>
                  <a:lnTo>
                    <a:pt x="1404059" y="310456"/>
                  </a:lnTo>
                  <a:lnTo>
                    <a:pt x="1398095" y="307623"/>
                  </a:lnTo>
                  <a:lnTo>
                    <a:pt x="1384376" y="304044"/>
                  </a:lnTo>
                  <a:lnTo>
                    <a:pt x="1370359" y="295843"/>
                  </a:lnTo>
                  <a:lnTo>
                    <a:pt x="1345607" y="295097"/>
                  </a:lnTo>
                  <a:lnTo>
                    <a:pt x="1338896" y="295992"/>
                  </a:lnTo>
                  <a:lnTo>
                    <a:pt x="1332186" y="298527"/>
                  </a:lnTo>
                  <a:lnTo>
                    <a:pt x="1325924" y="303746"/>
                  </a:lnTo>
                  <a:lnTo>
                    <a:pt x="1323090" y="305088"/>
                  </a:lnTo>
                  <a:lnTo>
                    <a:pt x="1319064" y="305535"/>
                  </a:lnTo>
                  <a:lnTo>
                    <a:pt x="1318169" y="307473"/>
                  </a:lnTo>
                  <a:lnTo>
                    <a:pt x="1317424" y="310008"/>
                  </a:lnTo>
                  <a:lnTo>
                    <a:pt x="1319661" y="311798"/>
                  </a:lnTo>
                  <a:lnTo>
                    <a:pt x="1327116" y="309561"/>
                  </a:lnTo>
                  <a:lnTo>
                    <a:pt x="1333379" y="310754"/>
                  </a:lnTo>
                  <a:lnTo>
                    <a:pt x="1336660" y="313140"/>
                  </a:lnTo>
                  <a:lnTo>
                    <a:pt x="1339046" y="317911"/>
                  </a:lnTo>
                  <a:lnTo>
                    <a:pt x="1337853" y="320297"/>
                  </a:lnTo>
                  <a:lnTo>
                    <a:pt x="1327116" y="323876"/>
                  </a:lnTo>
                  <a:lnTo>
                    <a:pt x="1321152" y="323578"/>
                  </a:lnTo>
                  <a:lnTo>
                    <a:pt x="1308179" y="315227"/>
                  </a:lnTo>
                  <a:lnTo>
                    <a:pt x="1303258" y="313736"/>
                  </a:lnTo>
                  <a:lnTo>
                    <a:pt x="1291478" y="315227"/>
                  </a:lnTo>
                  <a:lnTo>
                    <a:pt x="1283575" y="319253"/>
                  </a:lnTo>
                  <a:lnTo>
                    <a:pt x="1281189" y="320148"/>
                  </a:lnTo>
                  <a:lnTo>
                    <a:pt x="1282979" y="324323"/>
                  </a:lnTo>
                  <a:lnTo>
                    <a:pt x="1285961" y="331779"/>
                  </a:lnTo>
                  <a:lnTo>
                    <a:pt x="1288496" y="336252"/>
                  </a:lnTo>
                  <a:lnTo>
                    <a:pt x="1291776" y="338340"/>
                  </a:lnTo>
                  <a:lnTo>
                    <a:pt x="1303258" y="343708"/>
                  </a:lnTo>
                  <a:lnTo>
                    <a:pt x="1309670" y="345647"/>
                  </a:lnTo>
                  <a:lnTo>
                    <a:pt x="1319363" y="350567"/>
                  </a:lnTo>
                  <a:lnTo>
                    <a:pt x="1325178" y="351164"/>
                  </a:lnTo>
                  <a:lnTo>
                    <a:pt x="1330546" y="349971"/>
                  </a:lnTo>
                  <a:lnTo>
                    <a:pt x="1338598" y="352953"/>
                  </a:lnTo>
                  <a:lnTo>
                    <a:pt x="1343072" y="361900"/>
                  </a:lnTo>
                  <a:lnTo>
                    <a:pt x="1345905" y="365031"/>
                  </a:lnTo>
                  <a:lnTo>
                    <a:pt x="1348440" y="366672"/>
                  </a:lnTo>
                  <a:lnTo>
                    <a:pt x="1352019" y="367566"/>
                  </a:lnTo>
                  <a:lnTo>
                    <a:pt x="1354106" y="367716"/>
                  </a:lnTo>
                  <a:lnTo>
                    <a:pt x="1356343" y="366523"/>
                  </a:lnTo>
                  <a:lnTo>
                    <a:pt x="1361413" y="366224"/>
                  </a:lnTo>
                  <a:lnTo>
                    <a:pt x="1359623" y="368908"/>
                  </a:lnTo>
                  <a:lnTo>
                    <a:pt x="1357685" y="369654"/>
                  </a:lnTo>
                  <a:lnTo>
                    <a:pt x="1346800" y="370847"/>
                  </a:lnTo>
                  <a:lnTo>
                    <a:pt x="1341431" y="369803"/>
                  </a:lnTo>
                  <a:lnTo>
                    <a:pt x="1334721" y="366970"/>
                  </a:lnTo>
                  <a:lnTo>
                    <a:pt x="1322196" y="357874"/>
                  </a:lnTo>
                  <a:lnTo>
                    <a:pt x="1306539" y="357278"/>
                  </a:lnTo>
                  <a:lnTo>
                    <a:pt x="1304749" y="359962"/>
                  </a:lnTo>
                  <a:lnTo>
                    <a:pt x="1299829" y="356234"/>
                  </a:lnTo>
                  <a:lnTo>
                    <a:pt x="1283277" y="355339"/>
                  </a:lnTo>
                  <a:lnTo>
                    <a:pt x="1273286" y="352953"/>
                  </a:lnTo>
                  <a:lnTo>
                    <a:pt x="1262699" y="349076"/>
                  </a:lnTo>
                  <a:lnTo>
                    <a:pt x="1261804" y="347287"/>
                  </a:lnTo>
                  <a:lnTo>
                    <a:pt x="1261357" y="344603"/>
                  </a:lnTo>
                  <a:lnTo>
                    <a:pt x="1264936" y="341322"/>
                  </a:lnTo>
                  <a:lnTo>
                    <a:pt x="1266278" y="339384"/>
                  </a:lnTo>
                  <a:lnTo>
                    <a:pt x="1267173" y="333121"/>
                  </a:lnTo>
                  <a:lnTo>
                    <a:pt x="1260462" y="325069"/>
                  </a:lnTo>
                  <a:lnTo>
                    <a:pt x="1261208" y="317613"/>
                  </a:lnTo>
                  <a:lnTo>
                    <a:pt x="1264339" y="316420"/>
                  </a:lnTo>
                  <a:lnTo>
                    <a:pt x="1268515" y="306728"/>
                  </a:lnTo>
                  <a:lnTo>
                    <a:pt x="1270900" y="303447"/>
                  </a:lnTo>
                  <a:lnTo>
                    <a:pt x="1272242" y="302404"/>
                  </a:lnTo>
                  <a:lnTo>
                    <a:pt x="1273584" y="300167"/>
                  </a:lnTo>
                  <a:lnTo>
                    <a:pt x="1272242" y="297483"/>
                  </a:lnTo>
                  <a:lnTo>
                    <a:pt x="1270900" y="295693"/>
                  </a:lnTo>
                  <a:lnTo>
                    <a:pt x="1269558" y="291816"/>
                  </a:lnTo>
                  <a:lnTo>
                    <a:pt x="1269857" y="288983"/>
                  </a:lnTo>
                  <a:lnTo>
                    <a:pt x="1269857" y="285405"/>
                  </a:lnTo>
                  <a:lnTo>
                    <a:pt x="1266427" y="280036"/>
                  </a:lnTo>
                  <a:lnTo>
                    <a:pt x="1263743" y="274221"/>
                  </a:lnTo>
                  <a:lnTo>
                    <a:pt x="1258076" y="271239"/>
                  </a:lnTo>
                  <a:lnTo>
                    <a:pt x="1252410" y="271090"/>
                  </a:lnTo>
                  <a:lnTo>
                    <a:pt x="1250472" y="271984"/>
                  </a:lnTo>
                  <a:lnTo>
                    <a:pt x="1248384" y="273326"/>
                  </a:lnTo>
                  <a:lnTo>
                    <a:pt x="1251217" y="278694"/>
                  </a:lnTo>
                  <a:lnTo>
                    <a:pt x="1254200" y="283466"/>
                  </a:lnTo>
                  <a:lnTo>
                    <a:pt x="1255542" y="287045"/>
                  </a:lnTo>
                  <a:lnTo>
                    <a:pt x="1256586" y="293755"/>
                  </a:lnTo>
                  <a:lnTo>
                    <a:pt x="1256436" y="301956"/>
                  </a:lnTo>
                  <a:lnTo>
                    <a:pt x="1255392" y="305237"/>
                  </a:lnTo>
                  <a:lnTo>
                    <a:pt x="1253752" y="308070"/>
                  </a:lnTo>
                  <a:lnTo>
                    <a:pt x="1248831" y="311500"/>
                  </a:lnTo>
                  <a:lnTo>
                    <a:pt x="1240481" y="315675"/>
                  </a:lnTo>
                  <a:lnTo>
                    <a:pt x="1235859" y="317613"/>
                  </a:lnTo>
                  <a:lnTo>
                    <a:pt x="1226017" y="319850"/>
                  </a:lnTo>
                  <a:lnTo>
                    <a:pt x="1219009" y="323429"/>
                  </a:lnTo>
                  <a:lnTo>
                    <a:pt x="1203650" y="343857"/>
                  </a:lnTo>
                  <a:lnTo>
                    <a:pt x="1205290" y="346840"/>
                  </a:lnTo>
                  <a:lnTo>
                    <a:pt x="1210956" y="350269"/>
                  </a:lnTo>
                  <a:lnTo>
                    <a:pt x="1214684" y="353102"/>
                  </a:lnTo>
                  <a:lnTo>
                    <a:pt x="1216474" y="355488"/>
                  </a:lnTo>
                  <a:lnTo>
                    <a:pt x="1220649" y="362944"/>
                  </a:lnTo>
                  <a:lnTo>
                    <a:pt x="1235859" y="383671"/>
                  </a:lnTo>
                  <a:lnTo>
                    <a:pt x="1236753" y="387399"/>
                  </a:lnTo>
                  <a:lnTo>
                    <a:pt x="1233175" y="394109"/>
                  </a:lnTo>
                  <a:lnTo>
                    <a:pt x="1226017" y="402608"/>
                  </a:lnTo>
                  <a:lnTo>
                    <a:pt x="1223184" y="407529"/>
                  </a:lnTo>
                  <a:lnTo>
                    <a:pt x="1216623" y="425870"/>
                  </a:lnTo>
                  <a:lnTo>
                    <a:pt x="1216175" y="430493"/>
                  </a:lnTo>
                  <a:lnTo>
                    <a:pt x="1218860" y="434966"/>
                  </a:lnTo>
                  <a:lnTo>
                    <a:pt x="1223333" y="440483"/>
                  </a:lnTo>
                  <a:lnTo>
                    <a:pt x="1224824" y="444658"/>
                  </a:lnTo>
                  <a:lnTo>
                    <a:pt x="1221842" y="455246"/>
                  </a:lnTo>
                  <a:lnTo>
                    <a:pt x="1223333" y="457930"/>
                  </a:lnTo>
                  <a:lnTo>
                    <a:pt x="1227061" y="459421"/>
                  </a:lnTo>
                  <a:lnTo>
                    <a:pt x="1237200" y="457930"/>
                  </a:lnTo>
                  <a:lnTo>
                    <a:pt x="1249130" y="460465"/>
                  </a:lnTo>
                  <a:lnTo>
                    <a:pt x="1255392" y="459272"/>
                  </a:lnTo>
                  <a:lnTo>
                    <a:pt x="1265085" y="453307"/>
                  </a:lnTo>
                  <a:lnTo>
                    <a:pt x="1268813" y="452711"/>
                  </a:lnTo>
                  <a:lnTo>
                    <a:pt x="1280295" y="453456"/>
                  </a:lnTo>
                  <a:lnTo>
                    <a:pt x="1297293" y="459272"/>
                  </a:lnTo>
                  <a:lnTo>
                    <a:pt x="1315336" y="466876"/>
                  </a:lnTo>
                  <a:lnTo>
                    <a:pt x="1318915" y="469411"/>
                  </a:lnTo>
                  <a:lnTo>
                    <a:pt x="1323836" y="469561"/>
                  </a:lnTo>
                  <a:lnTo>
                    <a:pt x="1327266" y="482683"/>
                  </a:lnTo>
                  <a:lnTo>
                    <a:pt x="1330546" y="489691"/>
                  </a:lnTo>
                  <a:lnTo>
                    <a:pt x="1331888" y="494761"/>
                  </a:lnTo>
                  <a:lnTo>
                    <a:pt x="1332783" y="500427"/>
                  </a:lnTo>
                  <a:lnTo>
                    <a:pt x="1329502" y="501471"/>
                  </a:lnTo>
                  <a:lnTo>
                    <a:pt x="1326520" y="502067"/>
                  </a:lnTo>
                  <a:lnTo>
                    <a:pt x="1324134" y="503708"/>
                  </a:lnTo>
                  <a:lnTo>
                    <a:pt x="1320705" y="512356"/>
                  </a:lnTo>
                  <a:lnTo>
                    <a:pt x="1320257" y="516979"/>
                  </a:lnTo>
                  <a:lnTo>
                    <a:pt x="1322047" y="524435"/>
                  </a:lnTo>
                  <a:lnTo>
                    <a:pt x="1337256" y="527864"/>
                  </a:lnTo>
                  <a:lnTo>
                    <a:pt x="1347694" y="529654"/>
                  </a:lnTo>
                  <a:lnTo>
                    <a:pt x="1355001" y="530101"/>
                  </a:lnTo>
                  <a:lnTo>
                    <a:pt x="1356343" y="530846"/>
                  </a:lnTo>
                  <a:lnTo>
                    <a:pt x="1357238" y="532039"/>
                  </a:lnTo>
                  <a:lnTo>
                    <a:pt x="1348440" y="532487"/>
                  </a:lnTo>
                  <a:lnTo>
                    <a:pt x="1332633" y="533381"/>
                  </a:lnTo>
                  <a:lnTo>
                    <a:pt x="1326968" y="532934"/>
                  </a:lnTo>
                  <a:lnTo>
                    <a:pt x="1324432" y="532039"/>
                  </a:lnTo>
                  <a:lnTo>
                    <a:pt x="1321897" y="529504"/>
                  </a:lnTo>
                  <a:lnTo>
                    <a:pt x="1316977" y="526820"/>
                  </a:lnTo>
                  <a:lnTo>
                    <a:pt x="1315187" y="525180"/>
                  </a:lnTo>
                  <a:lnTo>
                    <a:pt x="1311161" y="523093"/>
                  </a:lnTo>
                  <a:lnTo>
                    <a:pt x="1313249" y="515488"/>
                  </a:lnTo>
                  <a:lnTo>
                    <a:pt x="1313547" y="497743"/>
                  </a:lnTo>
                  <a:lnTo>
                    <a:pt x="1312951" y="490287"/>
                  </a:lnTo>
                  <a:lnTo>
                    <a:pt x="1309521" y="484323"/>
                  </a:lnTo>
                  <a:lnTo>
                    <a:pt x="1299679" y="475674"/>
                  </a:lnTo>
                  <a:lnTo>
                    <a:pt x="1296250" y="469859"/>
                  </a:lnTo>
                  <a:lnTo>
                    <a:pt x="1292373" y="465982"/>
                  </a:lnTo>
                  <a:lnTo>
                    <a:pt x="1288645" y="465236"/>
                  </a:lnTo>
                  <a:lnTo>
                    <a:pt x="1283128" y="466131"/>
                  </a:lnTo>
                  <a:lnTo>
                    <a:pt x="1269558" y="469710"/>
                  </a:lnTo>
                  <a:lnTo>
                    <a:pt x="1257331" y="471499"/>
                  </a:lnTo>
                  <a:lnTo>
                    <a:pt x="1242867" y="476867"/>
                  </a:lnTo>
                  <a:lnTo>
                    <a:pt x="1240332" y="481341"/>
                  </a:lnTo>
                  <a:lnTo>
                    <a:pt x="1237946" y="492673"/>
                  </a:lnTo>
                  <a:lnTo>
                    <a:pt x="1241078" y="498340"/>
                  </a:lnTo>
                  <a:lnTo>
                    <a:pt x="1244358" y="502366"/>
                  </a:lnTo>
                  <a:lnTo>
                    <a:pt x="1247191" y="509225"/>
                  </a:lnTo>
                  <a:lnTo>
                    <a:pt x="1248086" y="513400"/>
                  </a:lnTo>
                  <a:lnTo>
                    <a:pt x="1248384" y="517575"/>
                  </a:lnTo>
                  <a:lnTo>
                    <a:pt x="1247937" y="523689"/>
                  </a:lnTo>
                  <a:lnTo>
                    <a:pt x="1245402" y="527119"/>
                  </a:lnTo>
                  <a:lnTo>
                    <a:pt x="1229596" y="540241"/>
                  </a:lnTo>
                  <a:lnTo>
                    <a:pt x="1227359" y="544267"/>
                  </a:lnTo>
                  <a:lnTo>
                    <a:pt x="1224675" y="555599"/>
                  </a:lnTo>
                  <a:lnTo>
                    <a:pt x="1222140" y="559775"/>
                  </a:lnTo>
                  <a:lnTo>
                    <a:pt x="1214833" y="565888"/>
                  </a:lnTo>
                  <a:lnTo>
                    <a:pt x="1210360" y="568423"/>
                  </a:lnTo>
                  <a:lnTo>
                    <a:pt x="1186054" y="579756"/>
                  </a:lnTo>
                  <a:lnTo>
                    <a:pt x="1185160" y="582291"/>
                  </a:lnTo>
                  <a:lnTo>
                    <a:pt x="1183519" y="590343"/>
                  </a:lnTo>
                  <a:lnTo>
                    <a:pt x="1176809" y="593922"/>
                  </a:lnTo>
                  <a:lnTo>
                    <a:pt x="1172783" y="594220"/>
                  </a:lnTo>
                  <a:lnTo>
                    <a:pt x="1163538" y="590194"/>
                  </a:lnTo>
                  <a:lnTo>
                    <a:pt x="1158170" y="589001"/>
                  </a:lnTo>
                  <a:lnTo>
                    <a:pt x="1152504" y="588703"/>
                  </a:lnTo>
                  <a:lnTo>
                    <a:pt x="1131329" y="589747"/>
                  </a:lnTo>
                  <a:lnTo>
                    <a:pt x="1121936" y="587063"/>
                  </a:lnTo>
                  <a:lnTo>
                    <a:pt x="1114480" y="583335"/>
                  </a:lnTo>
                  <a:lnTo>
                    <a:pt x="1106875" y="582142"/>
                  </a:lnTo>
                  <a:lnTo>
                    <a:pt x="1101208" y="579010"/>
                  </a:lnTo>
                  <a:lnTo>
                    <a:pt x="1099866" y="576177"/>
                  </a:lnTo>
                  <a:lnTo>
                    <a:pt x="1098524" y="572300"/>
                  </a:lnTo>
                  <a:lnTo>
                    <a:pt x="1097481" y="570362"/>
                  </a:lnTo>
                  <a:lnTo>
                    <a:pt x="1096437" y="569318"/>
                  </a:lnTo>
                  <a:lnTo>
                    <a:pt x="1098226" y="567976"/>
                  </a:lnTo>
                  <a:lnTo>
                    <a:pt x="1101805" y="567379"/>
                  </a:lnTo>
                  <a:lnTo>
                    <a:pt x="1115523" y="568125"/>
                  </a:lnTo>
                  <a:lnTo>
                    <a:pt x="1119102" y="566634"/>
                  </a:lnTo>
                  <a:lnTo>
                    <a:pt x="1121040" y="567379"/>
                  </a:lnTo>
                  <a:lnTo>
                    <a:pt x="1124918" y="570809"/>
                  </a:lnTo>
                  <a:lnTo>
                    <a:pt x="1129839" y="574090"/>
                  </a:lnTo>
                  <a:lnTo>
                    <a:pt x="1134014" y="573493"/>
                  </a:lnTo>
                  <a:lnTo>
                    <a:pt x="1137592" y="570958"/>
                  </a:lnTo>
                  <a:lnTo>
                    <a:pt x="1138934" y="570809"/>
                  </a:lnTo>
                  <a:lnTo>
                    <a:pt x="1140575" y="571256"/>
                  </a:lnTo>
                  <a:lnTo>
                    <a:pt x="1137294" y="573344"/>
                  </a:lnTo>
                  <a:lnTo>
                    <a:pt x="1134014" y="574835"/>
                  </a:lnTo>
                  <a:lnTo>
                    <a:pt x="1133119" y="575730"/>
                  </a:lnTo>
                  <a:lnTo>
                    <a:pt x="1132523" y="577817"/>
                  </a:lnTo>
                  <a:lnTo>
                    <a:pt x="1137145" y="580352"/>
                  </a:lnTo>
                  <a:lnTo>
                    <a:pt x="1141469" y="581694"/>
                  </a:lnTo>
                  <a:lnTo>
                    <a:pt x="1147135" y="580352"/>
                  </a:lnTo>
                  <a:lnTo>
                    <a:pt x="1150416" y="577817"/>
                  </a:lnTo>
                  <a:lnTo>
                    <a:pt x="1157723" y="573940"/>
                  </a:lnTo>
                  <a:lnTo>
                    <a:pt x="1162942" y="574090"/>
                  </a:lnTo>
                  <a:lnTo>
                    <a:pt x="1163240" y="570660"/>
                  </a:lnTo>
                  <a:lnTo>
                    <a:pt x="1160556" y="565143"/>
                  </a:lnTo>
                  <a:lnTo>
                    <a:pt x="1158319" y="561266"/>
                  </a:lnTo>
                  <a:lnTo>
                    <a:pt x="1166371" y="562310"/>
                  </a:lnTo>
                  <a:lnTo>
                    <a:pt x="1170994" y="559178"/>
                  </a:lnTo>
                  <a:lnTo>
                    <a:pt x="1190677" y="532189"/>
                  </a:lnTo>
                  <a:lnTo>
                    <a:pt x="1200071" y="526969"/>
                  </a:lnTo>
                  <a:lnTo>
                    <a:pt x="1203053" y="523689"/>
                  </a:lnTo>
                  <a:lnTo>
                    <a:pt x="1205290" y="519066"/>
                  </a:lnTo>
                  <a:lnTo>
                    <a:pt x="1205886" y="513997"/>
                  </a:lnTo>
                  <a:lnTo>
                    <a:pt x="1204694" y="508330"/>
                  </a:lnTo>
                  <a:lnTo>
                    <a:pt x="1204992" y="504006"/>
                  </a:lnTo>
                  <a:lnTo>
                    <a:pt x="1208422" y="498638"/>
                  </a:lnTo>
                  <a:lnTo>
                    <a:pt x="1213641" y="492226"/>
                  </a:lnTo>
                  <a:lnTo>
                    <a:pt x="1216921" y="489691"/>
                  </a:lnTo>
                  <a:lnTo>
                    <a:pt x="1216474" y="487305"/>
                  </a:lnTo>
                  <a:lnTo>
                    <a:pt x="1215728" y="485367"/>
                  </a:lnTo>
                  <a:lnTo>
                    <a:pt x="1206334" y="478955"/>
                  </a:lnTo>
                  <a:lnTo>
                    <a:pt x="1196343" y="473736"/>
                  </a:lnTo>
                  <a:lnTo>
                    <a:pt x="1192914" y="470903"/>
                  </a:lnTo>
                  <a:lnTo>
                    <a:pt x="1190230" y="466429"/>
                  </a:lnTo>
                  <a:lnTo>
                    <a:pt x="1188888" y="461061"/>
                  </a:lnTo>
                  <a:lnTo>
                    <a:pt x="1188888" y="457482"/>
                  </a:lnTo>
                  <a:lnTo>
                    <a:pt x="1189782" y="446597"/>
                  </a:lnTo>
                  <a:lnTo>
                    <a:pt x="1191274" y="441378"/>
                  </a:lnTo>
                  <a:lnTo>
                    <a:pt x="1190826" y="426317"/>
                  </a:lnTo>
                  <a:lnTo>
                    <a:pt x="1189037" y="407678"/>
                  </a:lnTo>
                  <a:lnTo>
                    <a:pt x="1187396" y="402608"/>
                  </a:lnTo>
                  <a:lnTo>
                    <a:pt x="1189782" y="399030"/>
                  </a:lnTo>
                  <a:lnTo>
                    <a:pt x="1192168" y="396196"/>
                  </a:lnTo>
                  <a:lnTo>
                    <a:pt x="1193510" y="393512"/>
                  </a:lnTo>
                  <a:lnTo>
                    <a:pt x="1194256" y="375320"/>
                  </a:lnTo>
                  <a:lnTo>
                    <a:pt x="1193510" y="368163"/>
                  </a:lnTo>
                  <a:lnTo>
                    <a:pt x="1190379" y="358769"/>
                  </a:lnTo>
                  <a:lnTo>
                    <a:pt x="1177108" y="350866"/>
                  </a:lnTo>
                  <a:lnTo>
                    <a:pt x="1171590" y="343261"/>
                  </a:lnTo>
                  <a:lnTo>
                    <a:pt x="1172038" y="340428"/>
                  </a:lnTo>
                  <a:lnTo>
                    <a:pt x="1172783" y="338638"/>
                  </a:lnTo>
                  <a:lnTo>
                    <a:pt x="1178449" y="335507"/>
                  </a:lnTo>
                  <a:lnTo>
                    <a:pt x="1182327" y="331033"/>
                  </a:lnTo>
                  <a:lnTo>
                    <a:pt x="1184861" y="324622"/>
                  </a:lnTo>
                  <a:lnTo>
                    <a:pt x="1190080" y="314780"/>
                  </a:lnTo>
                  <a:lnTo>
                    <a:pt x="1191422" y="311350"/>
                  </a:lnTo>
                  <a:lnTo>
                    <a:pt x="1194852" y="297781"/>
                  </a:lnTo>
                  <a:lnTo>
                    <a:pt x="1195747" y="290474"/>
                  </a:lnTo>
                  <a:lnTo>
                    <a:pt x="1196343" y="279589"/>
                  </a:lnTo>
                  <a:lnTo>
                    <a:pt x="1191721" y="276905"/>
                  </a:lnTo>
                  <a:lnTo>
                    <a:pt x="1186800" y="274519"/>
                  </a:lnTo>
                  <a:lnTo>
                    <a:pt x="1177704" y="272432"/>
                  </a:lnTo>
                  <a:lnTo>
                    <a:pt x="1173230" y="272879"/>
                  </a:lnTo>
                  <a:lnTo>
                    <a:pt x="1165029" y="268704"/>
                  </a:lnTo>
                  <a:lnTo>
                    <a:pt x="1161898" y="267958"/>
                  </a:lnTo>
                  <a:lnTo>
                    <a:pt x="1139680" y="269300"/>
                  </a:lnTo>
                  <a:lnTo>
                    <a:pt x="1127005" y="268704"/>
                  </a:lnTo>
                  <a:lnTo>
                    <a:pt x="1119400" y="269598"/>
                  </a:lnTo>
                  <a:lnTo>
                    <a:pt x="1115523" y="269598"/>
                  </a:lnTo>
                  <a:lnTo>
                    <a:pt x="1112989" y="268853"/>
                  </a:lnTo>
                  <a:lnTo>
                    <a:pt x="1113436" y="267063"/>
                  </a:lnTo>
                  <a:lnTo>
                    <a:pt x="1114778" y="265721"/>
                  </a:lnTo>
                  <a:lnTo>
                    <a:pt x="1114331" y="264678"/>
                  </a:lnTo>
                  <a:lnTo>
                    <a:pt x="1112243" y="264379"/>
                  </a:lnTo>
                  <a:lnTo>
                    <a:pt x="1106428" y="265871"/>
                  </a:lnTo>
                  <a:lnTo>
                    <a:pt x="1097183" y="280782"/>
                  </a:lnTo>
                  <a:lnTo>
                    <a:pt x="1091665" y="295246"/>
                  </a:lnTo>
                  <a:lnTo>
                    <a:pt x="1085700" y="314780"/>
                  </a:lnTo>
                  <a:lnTo>
                    <a:pt x="1082122" y="323130"/>
                  </a:lnTo>
                  <a:lnTo>
                    <a:pt x="1076903" y="331779"/>
                  </a:lnTo>
                  <a:lnTo>
                    <a:pt x="1068702" y="338638"/>
                  </a:lnTo>
                  <a:lnTo>
                    <a:pt x="1057667" y="345498"/>
                  </a:lnTo>
                  <a:lnTo>
                    <a:pt x="1050659" y="348778"/>
                  </a:lnTo>
                  <a:lnTo>
                    <a:pt x="1041265" y="352059"/>
                  </a:lnTo>
                  <a:lnTo>
                    <a:pt x="1037388" y="359365"/>
                  </a:lnTo>
                  <a:lnTo>
                    <a:pt x="1033958" y="362198"/>
                  </a:lnTo>
                  <a:lnTo>
                    <a:pt x="1035300" y="364286"/>
                  </a:lnTo>
                  <a:lnTo>
                    <a:pt x="1039475" y="363093"/>
                  </a:lnTo>
                  <a:lnTo>
                    <a:pt x="1037089" y="368312"/>
                  </a:lnTo>
                  <a:lnTo>
                    <a:pt x="1034704" y="371294"/>
                  </a:lnTo>
                  <a:lnTo>
                    <a:pt x="1034852" y="373084"/>
                  </a:lnTo>
                  <a:lnTo>
                    <a:pt x="1035598" y="375469"/>
                  </a:lnTo>
                  <a:lnTo>
                    <a:pt x="1038730" y="376513"/>
                  </a:lnTo>
                  <a:lnTo>
                    <a:pt x="1047229" y="374575"/>
                  </a:lnTo>
                  <a:lnTo>
                    <a:pt x="1049018" y="376513"/>
                  </a:lnTo>
                  <a:lnTo>
                    <a:pt x="1050957" y="379496"/>
                  </a:lnTo>
                  <a:lnTo>
                    <a:pt x="1049913" y="391425"/>
                  </a:lnTo>
                  <a:lnTo>
                    <a:pt x="1047527" y="401564"/>
                  </a:lnTo>
                  <a:lnTo>
                    <a:pt x="1047229" y="405292"/>
                  </a:lnTo>
                  <a:lnTo>
                    <a:pt x="1048571" y="407678"/>
                  </a:lnTo>
                  <a:lnTo>
                    <a:pt x="1049764" y="410810"/>
                  </a:lnTo>
                  <a:lnTo>
                    <a:pt x="1047229" y="414687"/>
                  </a:lnTo>
                  <a:lnTo>
                    <a:pt x="1045291" y="415879"/>
                  </a:lnTo>
                  <a:lnTo>
                    <a:pt x="1041563" y="415432"/>
                  </a:lnTo>
                  <a:lnTo>
                    <a:pt x="1039028" y="423932"/>
                  </a:lnTo>
                  <a:lnTo>
                    <a:pt x="1038282" y="428852"/>
                  </a:lnTo>
                  <a:lnTo>
                    <a:pt x="1038282" y="432878"/>
                  </a:lnTo>
                  <a:lnTo>
                    <a:pt x="1039177" y="435264"/>
                  </a:lnTo>
                  <a:lnTo>
                    <a:pt x="1040668" y="437948"/>
                  </a:lnTo>
                  <a:lnTo>
                    <a:pt x="1041712" y="435861"/>
                  </a:lnTo>
                  <a:lnTo>
                    <a:pt x="1042457" y="433028"/>
                  </a:lnTo>
                  <a:lnTo>
                    <a:pt x="1045141" y="431238"/>
                  </a:lnTo>
                  <a:lnTo>
                    <a:pt x="1059904" y="436457"/>
                  </a:lnTo>
                  <a:lnTo>
                    <a:pt x="1063781" y="439141"/>
                  </a:lnTo>
                  <a:lnTo>
                    <a:pt x="1069894" y="441676"/>
                  </a:lnTo>
                  <a:lnTo>
                    <a:pt x="1071684" y="444509"/>
                  </a:lnTo>
                  <a:lnTo>
                    <a:pt x="1072877" y="453456"/>
                  </a:lnTo>
                  <a:lnTo>
                    <a:pt x="1079139" y="461657"/>
                  </a:lnTo>
                  <a:lnTo>
                    <a:pt x="1084060" y="466429"/>
                  </a:lnTo>
                  <a:lnTo>
                    <a:pt x="1087192" y="468368"/>
                  </a:lnTo>
                  <a:lnTo>
                    <a:pt x="1089876" y="468815"/>
                  </a:lnTo>
                  <a:lnTo>
                    <a:pt x="1094051" y="467026"/>
                  </a:lnTo>
                  <a:lnTo>
                    <a:pt x="1099717" y="467324"/>
                  </a:lnTo>
                  <a:lnTo>
                    <a:pt x="1096735" y="473587"/>
                  </a:lnTo>
                  <a:lnTo>
                    <a:pt x="1091665" y="485665"/>
                  </a:lnTo>
                  <a:lnTo>
                    <a:pt x="1083016" y="496103"/>
                  </a:lnTo>
                  <a:lnTo>
                    <a:pt x="1079587" y="497743"/>
                  </a:lnTo>
                  <a:lnTo>
                    <a:pt x="1073921" y="493419"/>
                  </a:lnTo>
                  <a:lnTo>
                    <a:pt x="1062737" y="488200"/>
                  </a:lnTo>
                  <a:lnTo>
                    <a:pt x="1060351" y="485068"/>
                  </a:lnTo>
                  <a:lnTo>
                    <a:pt x="1047378" y="476718"/>
                  </a:lnTo>
                  <a:lnTo>
                    <a:pt x="1043501" y="471052"/>
                  </a:lnTo>
                  <a:lnTo>
                    <a:pt x="1037089" y="470157"/>
                  </a:lnTo>
                  <a:lnTo>
                    <a:pt x="1028143" y="467473"/>
                  </a:lnTo>
                  <a:lnTo>
                    <a:pt x="1026801" y="466727"/>
                  </a:lnTo>
                  <a:lnTo>
                    <a:pt x="1019345" y="463149"/>
                  </a:lnTo>
                  <a:lnTo>
                    <a:pt x="1012187" y="461210"/>
                  </a:lnTo>
                  <a:lnTo>
                    <a:pt x="1010100" y="458526"/>
                  </a:lnTo>
                  <a:lnTo>
                    <a:pt x="1004732" y="456438"/>
                  </a:lnTo>
                  <a:lnTo>
                    <a:pt x="999364" y="455096"/>
                  </a:lnTo>
                  <a:lnTo>
                    <a:pt x="991609" y="451816"/>
                  </a:lnTo>
                  <a:lnTo>
                    <a:pt x="988031" y="452860"/>
                  </a:lnTo>
                  <a:lnTo>
                    <a:pt x="988925" y="449132"/>
                  </a:lnTo>
                  <a:lnTo>
                    <a:pt x="980128" y="443764"/>
                  </a:lnTo>
                  <a:lnTo>
                    <a:pt x="969541" y="438992"/>
                  </a:lnTo>
                  <a:lnTo>
                    <a:pt x="947621" y="432133"/>
                  </a:lnTo>
                  <a:lnTo>
                    <a:pt x="928534" y="428703"/>
                  </a:lnTo>
                  <a:lnTo>
                    <a:pt x="905869" y="427809"/>
                  </a:lnTo>
                  <a:lnTo>
                    <a:pt x="885887" y="423484"/>
                  </a:lnTo>
                  <a:lnTo>
                    <a:pt x="883204" y="423633"/>
                  </a:lnTo>
                  <a:lnTo>
                    <a:pt x="880668" y="424975"/>
                  </a:lnTo>
                  <a:lnTo>
                    <a:pt x="873959" y="431238"/>
                  </a:lnTo>
                  <a:lnTo>
                    <a:pt x="866503" y="433177"/>
                  </a:lnTo>
                  <a:lnTo>
                    <a:pt x="863670" y="436159"/>
                  </a:lnTo>
                  <a:lnTo>
                    <a:pt x="868143" y="442720"/>
                  </a:lnTo>
                  <a:lnTo>
                    <a:pt x="876642" y="459570"/>
                  </a:lnTo>
                  <a:lnTo>
                    <a:pt x="881862" y="457930"/>
                  </a:lnTo>
                  <a:lnTo>
                    <a:pt x="883800" y="465534"/>
                  </a:lnTo>
                  <a:lnTo>
                    <a:pt x="880668" y="470008"/>
                  </a:lnTo>
                  <a:lnTo>
                    <a:pt x="876046" y="475078"/>
                  </a:lnTo>
                  <a:lnTo>
                    <a:pt x="872020" y="477911"/>
                  </a:lnTo>
                  <a:lnTo>
                    <a:pt x="863371" y="479402"/>
                  </a:lnTo>
                  <a:lnTo>
                    <a:pt x="856512" y="478955"/>
                  </a:lnTo>
                  <a:lnTo>
                    <a:pt x="855617" y="483875"/>
                  </a:lnTo>
                  <a:lnTo>
                    <a:pt x="857705" y="488349"/>
                  </a:lnTo>
                  <a:lnTo>
                    <a:pt x="857109" y="490287"/>
                  </a:lnTo>
                  <a:lnTo>
                    <a:pt x="856512" y="492673"/>
                  </a:lnTo>
                  <a:lnTo>
                    <a:pt x="855468" y="493866"/>
                  </a:lnTo>
                  <a:lnTo>
                    <a:pt x="854723" y="494612"/>
                  </a:lnTo>
                  <a:lnTo>
                    <a:pt x="852039" y="495954"/>
                  </a:lnTo>
                  <a:lnTo>
                    <a:pt x="848758" y="495954"/>
                  </a:lnTo>
                  <a:lnTo>
                    <a:pt x="841004" y="493717"/>
                  </a:lnTo>
                  <a:lnTo>
                    <a:pt x="835487" y="491480"/>
                  </a:lnTo>
                  <a:lnTo>
                    <a:pt x="835785" y="483279"/>
                  </a:lnTo>
                  <a:lnTo>
                    <a:pt x="838767" y="479700"/>
                  </a:lnTo>
                  <a:lnTo>
                    <a:pt x="840706" y="478955"/>
                  </a:lnTo>
                  <a:lnTo>
                    <a:pt x="842644" y="477464"/>
                  </a:lnTo>
                  <a:lnTo>
                    <a:pt x="838619" y="472095"/>
                  </a:lnTo>
                  <a:lnTo>
                    <a:pt x="835785" y="469859"/>
                  </a:lnTo>
                  <a:lnTo>
                    <a:pt x="834443" y="466280"/>
                  </a:lnTo>
                  <a:lnTo>
                    <a:pt x="834443" y="464640"/>
                  </a:lnTo>
                  <a:lnTo>
                    <a:pt x="830715" y="464640"/>
                  </a:lnTo>
                  <a:lnTo>
                    <a:pt x="815953" y="468964"/>
                  </a:lnTo>
                  <a:lnTo>
                    <a:pt x="812822" y="472841"/>
                  </a:lnTo>
                  <a:lnTo>
                    <a:pt x="811181" y="470157"/>
                  </a:lnTo>
                  <a:lnTo>
                    <a:pt x="791946" y="482086"/>
                  </a:lnTo>
                  <a:lnTo>
                    <a:pt x="783595" y="486261"/>
                  </a:lnTo>
                  <a:lnTo>
                    <a:pt x="777929" y="485665"/>
                  </a:lnTo>
                  <a:lnTo>
                    <a:pt x="770324" y="483130"/>
                  </a:lnTo>
                  <a:lnTo>
                    <a:pt x="761228" y="482981"/>
                  </a:lnTo>
                  <a:lnTo>
                    <a:pt x="755114" y="481788"/>
                  </a:lnTo>
                  <a:lnTo>
                    <a:pt x="751983" y="482384"/>
                  </a:lnTo>
                  <a:lnTo>
                    <a:pt x="745422" y="485218"/>
                  </a:lnTo>
                  <a:lnTo>
                    <a:pt x="738563" y="485665"/>
                  </a:lnTo>
                  <a:lnTo>
                    <a:pt x="731554" y="489840"/>
                  </a:lnTo>
                  <a:lnTo>
                    <a:pt x="725590" y="494910"/>
                  </a:lnTo>
                  <a:lnTo>
                    <a:pt x="723950" y="503111"/>
                  </a:lnTo>
                  <a:lnTo>
                    <a:pt x="720222" y="504006"/>
                  </a:lnTo>
                  <a:lnTo>
                    <a:pt x="716047" y="499682"/>
                  </a:lnTo>
                  <a:lnTo>
                    <a:pt x="713810" y="498638"/>
                  </a:lnTo>
                  <a:lnTo>
                    <a:pt x="711722" y="499682"/>
                  </a:lnTo>
                  <a:lnTo>
                    <a:pt x="707398" y="499980"/>
                  </a:lnTo>
                  <a:lnTo>
                    <a:pt x="703968" y="500427"/>
                  </a:lnTo>
                  <a:lnTo>
                    <a:pt x="700389" y="501918"/>
                  </a:lnTo>
                  <a:lnTo>
                    <a:pt x="699047" y="501769"/>
                  </a:lnTo>
                  <a:lnTo>
                    <a:pt x="688460" y="500278"/>
                  </a:lnTo>
                  <a:lnTo>
                    <a:pt x="685627" y="500427"/>
                  </a:lnTo>
                  <a:lnTo>
                    <a:pt x="681899" y="499980"/>
                  </a:lnTo>
                  <a:lnTo>
                    <a:pt x="682645" y="497892"/>
                  </a:lnTo>
                  <a:lnTo>
                    <a:pt x="683987" y="496401"/>
                  </a:lnTo>
                  <a:lnTo>
                    <a:pt x="689952" y="495208"/>
                  </a:lnTo>
                  <a:lnTo>
                    <a:pt x="693083" y="493568"/>
                  </a:lnTo>
                  <a:lnTo>
                    <a:pt x="696811" y="494463"/>
                  </a:lnTo>
                  <a:lnTo>
                    <a:pt x="699495" y="491928"/>
                  </a:lnTo>
                  <a:lnTo>
                    <a:pt x="699197" y="487156"/>
                  </a:lnTo>
                  <a:lnTo>
                    <a:pt x="694872" y="482533"/>
                  </a:lnTo>
                  <a:lnTo>
                    <a:pt x="696960" y="478955"/>
                  </a:lnTo>
                  <a:lnTo>
                    <a:pt x="698451" y="474481"/>
                  </a:lnTo>
                  <a:lnTo>
                    <a:pt x="699495" y="473885"/>
                  </a:lnTo>
                  <a:lnTo>
                    <a:pt x="700539" y="472394"/>
                  </a:lnTo>
                  <a:lnTo>
                    <a:pt x="699197" y="471052"/>
                  </a:lnTo>
                  <a:lnTo>
                    <a:pt x="695916" y="470455"/>
                  </a:lnTo>
                  <a:lnTo>
                    <a:pt x="695916" y="469411"/>
                  </a:lnTo>
                  <a:lnTo>
                    <a:pt x="698004" y="468368"/>
                  </a:lnTo>
                  <a:lnTo>
                    <a:pt x="711126" y="466578"/>
                  </a:lnTo>
                  <a:lnTo>
                    <a:pt x="714257" y="465236"/>
                  </a:lnTo>
                  <a:lnTo>
                    <a:pt x="706205" y="464789"/>
                  </a:lnTo>
                  <a:lnTo>
                    <a:pt x="696065" y="465087"/>
                  </a:lnTo>
                  <a:lnTo>
                    <a:pt x="685776" y="469113"/>
                  </a:lnTo>
                  <a:lnTo>
                    <a:pt x="666689" y="477762"/>
                  </a:lnTo>
                  <a:lnTo>
                    <a:pt x="657743" y="483726"/>
                  </a:lnTo>
                  <a:lnTo>
                    <a:pt x="660129" y="483577"/>
                  </a:lnTo>
                  <a:lnTo>
                    <a:pt x="663111" y="484472"/>
                  </a:lnTo>
                  <a:lnTo>
                    <a:pt x="665646" y="488647"/>
                  </a:lnTo>
                  <a:lnTo>
                    <a:pt x="667733" y="489691"/>
                  </a:lnTo>
                  <a:lnTo>
                    <a:pt x="666242" y="492375"/>
                  </a:lnTo>
                  <a:lnTo>
                    <a:pt x="661172" y="494463"/>
                  </a:lnTo>
                  <a:lnTo>
                    <a:pt x="659085" y="495954"/>
                  </a:lnTo>
                  <a:lnTo>
                    <a:pt x="657146" y="496550"/>
                  </a:lnTo>
                  <a:lnTo>
                    <a:pt x="655506" y="495954"/>
                  </a:lnTo>
                  <a:lnTo>
                    <a:pt x="653419" y="494910"/>
                  </a:lnTo>
                  <a:lnTo>
                    <a:pt x="654611" y="492822"/>
                  </a:lnTo>
                  <a:lnTo>
                    <a:pt x="656102" y="490884"/>
                  </a:lnTo>
                  <a:lnTo>
                    <a:pt x="652077" y="487305"/>
                  </a:lnTo>
                  <a:lnTo>
                    <a:pt x="650138" y="486858"/>
                  </a:lnTo>
                  <a:lnTo>
                    <a:pt x="648498" y="487007"/>
                  </a:lnTo>
                  <a:lnTo>
                    <a:pt x="638507" y="489989"/>
                  </a:lnTo>
                  <a:lnTo>
                    <a:pt x="631201" y="493568"/>
                  </a:lnTo>
                  <a:lnTo>
                    <a:pt x="624341" y="495357"/>
                  </a:lnTo>
                  <a:lnTo>
                    <a:pt x="618079" y="496103"/>
                  </a:lnTo>
                  <a:lnTo>
                    <a:pt x="614351" y="497594"/>
                  </a:lnTo>
                  <a:lnTo>
                    <a:pt x="606895" y="502366"/>
                  </a:lnTo>
                  <a:lnTo>
                    <a:pt x="602123" y="504304"/>
                  </a:lnTo>
                  <a:lnTo>
                    <a:pt x="594220" y="509523"/>
                  </a:lnTo>
                  <a:lnTo>
                    <a:pt x="573792" y="518768"/>
                  </a:lnTo>
                  <a:lnTo>
                    <a:pt x="568423" y="519514"/>
                  </a:lnTo>
                  <a:lnTo>
                    <a:pt x="565441" y="518768"/>
                  </a:lnTo>
                  <a:lnTo>
                    <a:pt x="563205" y="517575"/>
                  </a:lnTo>
                  <a:lnTo>
                    <a:pt x="561713" y="518619"/>
                  </a:lnTo>
                  <a:lnTo>
                    <a:pt x="563503" y="520856"/>
                  </a:lnTo>
                  <a:lnTo>
                    <a:pt x="566485" y="525329"/>
                  </a:lnTo>
                  <a:lnTo>
                    <a:pt x="565292" y="527715"/>
                  </a:lnTo>
                  <a:lnTo>
                    <a:pt x="560520" y="526969"/>
                  </a:lnTo>
                  <a:lnTo>
                    <a:pt x="550679" y="529206"/>
                  </a:lnTo>
                  <a:lnTo>
                    <a:pt x="540092" y="532189"/>
                  </a:lnTo>
                  <a:lnTo>
                    <a:pt x="540241" y="535469"/>
                  </a:lnTo>
                  <a:lnTo>
                    <a:pt x="540986" y="538302"/>
                  </a:lnTo>
                  <a:lnTo>
                    <a:pt x="539197" y="542925"/>
                  </a:lnTo>
                  <a:lnTo>
                    <a:pt x="537258" y="546653"/>
                  </a:lnTo>
                  <a:lnTo>
                    <a:pt x="535767" y="557389"/>
                  </a:lnTo>
                  <a:lnTo>
                    <a:pt x="534276" y="560669"/>
                  </a:lnTo>
                  <a:lnTo>
                    <a:pt x="530101" y="562757"/>
                  </a:lnTo>
                  <a:lnTo>
                    <a:pt x="508927" y="567529"/>
                  </a:lnTo>
                  <a:lnTo>
                    <a:pt x="505199" y="567827"/>
                  </a:lnTo>
                  <a:lnTo>
                    <a:pt x="503708" y="568721"/>
                  </a:lnTo>
                  <a:lnTo>
                    <a:pt x="502515" y="567827"/>
                  </a:lnTo>
                  <a:lnTo>
                    <a:pt x="498638" y="566783"/>
                  </a:lnTo>
                  <a:lnTo>
                    <a:pt x="492971" y="566783"/>
                  </a:lnTo>
                  <a:lnTo>
                    <a:pt x="490437" y="566336"/>
                  </a:lnTo>
                  <a:lnTo>
                    <a:pt x="487752" y="564546"/>
                  </a:lnTo>
                  <a:lnTo>
                    <a:pt x="484174" y="560073"/>
                  </a:lnTo>
                  <a:lnTo>
                    <a:pt x="479253" y="550828"/>
                  </a:lnTo>
                  <a:lnTo>
                    <a:pt x="468070" y="546205"/>
                  </a:lnTo>
                  <a:lnTo>
                    <a:pt x="462851" y="543223"/>
                  </a:lnTo>
                  <a:lnTo>
                    <a:pt x="461807" y="540241"/>
                  </a:lnTo>
                  <a:lnTo>
                    <a:pt x="462851" y="537258"/>
                  </a:lnTo>
                  <a:lnTo>
                    <a:pt x="474332" y="527268"/>
                  </a:lnTo>
                  <a:lnTo>
                    <a:pt x="478359" y="524136"/>
                  </a:lnTo>
                  <a:lnTo>
                    <a:pt x="495357" y="521303"/>
                  </a:lnTo>
                  <a:lnTo>
                    <a:pt x="502068" y="521005"/>
                  </a:lnTo>
                  <a:lnTo>
                    <a:pt x="508927" y="519812"/>
                  </a:lnTo>
                  <a:lnTo>
                    <a:pt x="508778" y="513997"/>
                  </a:lnTo>
                  <a:lnTo>
                    <a:pt x="502068" y="506988"/>
                  </a:lnTo>
                  <a:lnTo>
                    <a:pt x="494910" y="498787"/>
                  </a:lnTo>
                  <a:lnTo>
                    <a:pt x="487902" y="489840"/>
                  </a:lnTo>
                  <a:lnTo>
                    <a:pt x="478060" y="486709"/>
                  </a:lnTo>
                  <a:lnTo>
                    <a:pt x="466429" y="485218"/>
                  </a:lnTo>
                  <a:lnTo>
                    <a:pt x="442720" y="486858"/>
                  </a:lnTo>
                  <a:lnTo>
                    <a:pt x="439290" y="486560"/>
                  </a:lnTo>
                  <a:lnTo>
                    <a:pt x="424230" y="480297"/>
                  </a:lnTo>
                  <a:lnTo>
                    <a:pt x="422590" y="480148"/>
                  </a:lnTo>
                  <a:lnTo>
                    <a:pt x="420502" y="480595"/>
                  </a:lnTo>
                  <a:lnTo>
                    <a:pt x="421248" y="482384"/>
                  </a:lnTo>
                  <a:lnTo>
                    <a:pt x="422441" y="483726"/>
                  </a:lnTo>
                  <a:lnTo>
                    <a:pt x="442571" y="497147"/>
                  </a:lnTo>
                  <a:lnTo>
                    <a:pt x="443466" y="500576"/>
                  </a:lnTo>
                  <a:lnTo>
                    <a:pt x="444062" y="505348"/>
                  </a:lnTo>
                  <a:lnTo>
                    <a:pt x="443764" y="507286"/>
                  </a:lnTo>
                  <a:lnTo>
                    <a:pt x="444211" y="509225"/>
                  </a:lnTo>
                  <a:lnTo>
                    <a:pt x="444062" y="512804"/>
                  </a:lnTo>
                  <a:lnTo>
                    <a:pt x="438992" y="528162"/>
                  </a:lnTo>
                  <a:lnTo>
                    <a:pt x="434370" y="539048"/>
                  </a:lnTo>
                  <a:lnTo>
                    <a:pt x="432730" y="544118"/>
                  </a:lnTo>
                  <a:lnTo>
                    <a:pt x="432431" y="547696"/>
                  </a:lnTo>
                  <a:lnTo>
                    <a:pt x="434220" y="550679"/>
                  </a:lnTo>
                  <a:lnTo>
                    <a:pt x="440036" y="551722"/>
                  </a:lnTo>
                  <a:lnTo>
                    <a:pt x="445851" y="554854"/>
                  </a:lnTo>
                  <a:lnTo>
                    <a:pt x="448685" y="559327"/>
                  </a:lnTo>
                  <a:lnTo>
                    <a:pt x="449430" y="562459"/>
                  </a:lnTo>
                  <a:lnTo>
                    <a:pt x="449579" y="569020"/>
                  </a:lnTo>
                  <a:lnTo>
                    <a:pt x="450922" y="574686"/>
                  </a:lnTo>
                  <a:lnTo>
                    <a:pt x="446448" y="583484"/>
                  </a:lnTo>
                  <a:lnTo>
                    <a:pt x="443913" y="586913"/>
                  </a:lnTo>
                  <a:lnTo>
                    <a:pt x="440633" y="594667"/>
                  </a:lnTo>
                  <a:lnTo>
                    <a:pt x="441975" y="600334"/>
                  </a:lnTo>
                  <a:lnTo>
                    <a:pt x="441527" y="602570"/>
                  </a:lnTo>
                  <a:lnTo>
                    <a:pt x="440782" y="605105"/>
                  </a:lnTo>
                  <a:lnTo>
                    <a:pt x="438545" y="603167"/>
                  </a:lnTo>
                  <a:lnTo>
                    <a:pt x="436606" y="600930"/>
                  </a:lnTo>
                  <a:lnTo>
                    <a:pt x="433922" y="598992"/>
                  </a:lnTo>
                  <a:lnTo>
                    <a:pt x="431238" y="598246"/>
                  </a:lnTo>
                  <a:lnTo>
                    <a:pt x="428256" y="598843"/>
                  </a:lnTo>
                  <a:lnTo>
                    <a:pt x="426019" y="599886"/>
                  </a:lnTo>
                  <a:lnTo>
                    <a:pt x="426317" y="597500"/>
                  </a:lnTo>
                  <a:lnTo>
                    <a:pt x="429002" y="594071"/>
                  </a:lnTo>
                  <a:lnTo>
                    <a:pt x="427659" y="592132"/>
                  </a:lnTo>
                  <a:lnTo>
                    <a:pt x="426317" y="590790"/>
                  </a:lnTo>
                  <a:lnTo>
                    <a:pt x="417967" y="586466"/>
                  </a:lnTo>
                  <a:lnTo>
                    <a:pt x="412003" y="586168"/>
                  </a:lnTo>
                  <a:lnTo>
                    <a:pt x="406635" y="586615"/>
                  </a:lnTo>
                  <a:lnTo>
                    <a:pt x="401266" y="586168"/>
                  </a:lnTo>
                  <a:lnTo>
                    <a:pt x="397389" y="583335"/>
                  </a:lnTo>
                  <a:lnTo>
                    <a:pt x="393661" y="581844"/>
                  </a:lnTo>
                  <a:lnTo>
                    <a:pt x="390977" y="581694"/>
                  </a:lnTo>
                  <a:lnTo>
                    <a:pt x="387697" y="584080"/>
                  </a:lnTo>
                  <a:lnTo>
                    <a:pt x="379645" y="593623"/>
                  </a:lnTo>
                  <a:lnTo>
                    <a:pt x="371593" y="599886"/>
                  </a:lnTo>
                  <a:lnTo>
                    <a:pt x="361155" y="604509"/>
                  </a:lnTo>
                  <a:lnTo>
                    <a:pt x="353252" y="606000"/>
                  </a:lnTo>
                  <a:lnTo>
                    <a:pt x="351015" y="607193"/>
                  </a:lnTo>
                  <a:lnTo>
                    <a:pt x="346243" y="612561"/>
                  </a:lnTo>
                  <a:lnTo>
                    <a:pt x="341471" y="616736"/>
                  </a:lnTo>
                  <a:lnTo>
                    <a:pt x="328051" y="623745"/>
                  </a:lnTo>
                  <a:lnTo>
                    <a:pt x="327007" y="626578"/>
                  </a:lnTo>
                  <a:lnTo>
                    <a:pt x="326262" y="630455"/>
                  </a:lnTo>
                  <a:lnTo>
                    <a:pt x="327455" y="634928"/>
                  </a:lnTo>
                  <a:lnTo>
                    <a:pt x="330139" y="639103"/>
                  </a:lnTo>
                  <a:lnTo>
                    <a:pt x="336551" y="647752"/>
                  </a:lnTo>
                  <a:lnTo>
                    <a:pt x="340279" y="650585"/>
                  </a:lnTo>
                  <a:lnTo>
                    <a:pt x="342665" y="655208"/>
                  </a:lnTo>
                  <a:lnTo>
                    <a:pt x="344603" y="660427"/>
                  </a:lnTo>
                  <a:lnTo>
                    <a:pt x="343559" y="661470"/>
                  </a:lnTo>
                  <a:lnTo>
                    <a:pt x="338191" y="660129"/>
                  </a:lnTo>
                  <a:lnTo>
                    <a:pt x="334314" y="660725"/>
                  </a:lnTo>
                  <a:lnTo>
                    <a:pt x="328797" y="664304"/>
                  </a:lnTo>
                  <a:lnTo>
                    <a:pt x="328499" y="665944"/>
                  </a:lnTo>
                  <a:lnTo>
                    <a:pt x="326411" y="669374"/>
                  </a:lnTo>
                  <a:lnTo>
                    <a:pt x="321490" y="669672"/>
                  </a:lnTo>
                  <a:lnTo>
                    <a:pt x="307921" y="663260"/>
                  </a:lnTo>
                  <a:lnTo>
                    <a:pt x="296290" y="660129"/>
                  </a:lnTo>
                  <a:lnTo>
                    <a:pt x="294352" y="659830"/>
                  </a:lnTo>
                  <a:lnTo>
                    <a:pt x="291817" y="658339"/>
                  </a:lnTo>
                  <a:lnTo>
                    <a:pt x="291071" y="656997"/>
                  </a:lnTo>
                  <a:lnTo>
                    <a:pt x="286150" y="657146"/>
                  </a:lnTo>
                  <a:lnTo>
                    <a:pt x="283168" y="656997"/>
                  </a:lnTo>
                  <a:lnTo>
                    <a:pt x="280484" y="655953"/>
                  </a:lnTo>
                  <a:lnTo>
                    <a:pt x="267809" y="645664"/>
                  </a:lnTo>
                  <a:lnTo>
                    <a:pt x="257521" y="641937"/>
                  </a:lnTo>
                  <a:lnTo>
                    <a:pt x="255135" y="641787"/>
                  </a:lnTo>
                  <a:lnTo>
                    <a:pt x="250810" y="642831"/>
                  </a:lnTo>
                  <a:lnTo>
                    <a:pt x="248275" y="651182"/>
                  </a:lnTo>
                  <a:lnTo>
                    <a:pt x="244696" y="653418"/>
                  </a:lnTo>
                  <a:lnTo>
                    <a:pt x="241565" y="653269"/>
                  </a:lnTo>
                  <a:lnTo>
                    <a:pt x="241416" y="657444"/>
                  </a:lnTo>
                  <a:lnTo>
                    <a:pt x="242758" y="659830"/>
                  </a:lnTo>
                  <a:lnTo>
                    <a:pt x="243951" y="661620"/>
                  </a:lnTo>
                  <a:lnTo>
                    <a:pt x="247828" y="664602"/>
                  </a:lnTo>
                  <a:lnTo>
                    <a:pt x="254985" y="673251"/>
                  </a:lnTo>
                  <a:lnTo>
                    <a:pt x="258713" y="676829"/>
                  </a:lnTo>
                  <a:lnTo>
                    <a:pt x="261546" y="678171"/>
                  </a:lnTo>
                  <a:lnTo>
                    <a:pt x="265125" y="678469"/>
                  </a:lnTo>
                  <a:lnTo>
                    <a:pt x="273327" y="677426"/>
                  </a:lnTo>
                  <a:lnTo>
                    <a:pt x="276011" y="678768"/>
                  </a:lnTo>
                  <a:lnTo>
                    <a:pt x="278993" y="680706"/>
                  </a:lnTo>
                  <a:lnTo>
                    <a:pt x="279589" y="685776"/>
                  </a:lnTo>
                  <a:lnTo>
                    <a:pt x="281826" y="690846"/>
                  </a:lnTo>
                  <a:lnTo>
                    <a:pt x="281975" y="693679"/>
                  </a:lnTo>
                  <a:lnTo>
                    <a:pt x="279291" y="697109"/>
                  </a:lnTo>
                  <a:lnTo>
                    <a:pt x="270642" y="699495"/>
                  </a:lnTo>
                  <a:lnTo>
                    <a:pt x="265572" y="703073"/>
                  </a:lnTo>
                  <a:lnTo>
                    <a:pt x="263634" y="702924"/>
                  </a:lnTo>
                  <a:lnTo>
                    <a:pt x="253196" y="698898"/>
                  </a:lnTo>
                  <a:lnTo>
                    <a:pt x="246337" y="697258"/>
                  </a:lnTo>
                  <a:lnTo>
                    <a:pt x="237091" y="694723"/>
                  </a:lnTo>
                  <a:lnTo>
                    <a:pt x="235451" y="693381"/>
                  </a:lnTo>
                  <a:lnTo>
                    <a:pt x="231426" y="686522"/>
                  </a:lnTo>
                  <a:lnTo>
                    <a:pt x="222329" y="680110"/>
                  </a:lnTo>
                  <a:lnTo>
                    <a:pt x="218303" y="678171"/>
                  </a:lnTo>
                  <a:lnTo>
                    <a:pt x="212637" y="679662"/>
                  </a:lnTo>
                  <a:lnTo>
                    <a:pt x="208760" y="678917"/>
                  </a:lnTo>
                  <a:lnTo>
                    <a:pt x="202199" y="675487"/>
                  </a:lnTo>
                  <a:lnTo>
                    <a:pt x="197726" y="670119"/>
                  </a:lnTo>
                  <a:lnTo>
                    <a:pt x="197428" y="663707"/>
                  </a:lnTo>
                  <a:lnTo>
                    <a:pt x="198769" y="662216"/>
                  </a:lnTo>
                  <a:lnTo>
                    <a:pt x="199962" y="661470"/>
                  </a:lnTo>
                  <a:lnTo>
                    <a:pt x="196831" y="659532"/>
                  </a:lnTo>
                  <a:lnTo>
                    <a:pt x="196682" y="654462"/>
                  </a:lnTo>
                  <a:lnTo>
                    <a:pt x="196085" y="651182"/>
                  </a:lnTo>
                  <a:lnTo>
                    <a:pt x="192506" y="642980"/>
                  </a:lnTo>
                  <a:lnTo>
                    <a:pt x="189077" y="638060"/>
                  </a:lnTo>
                  <a:lnTo>
                    <a:pt x="185647" y="632841"/>
                  </a:lnTo>
                  <a:lnTo>
                    <a:pt x="189226" y="630007"/>
                  </a:lnTo>
                  <a:lnTo>
                    <a:pt x="191165" y="627622"/>
                  </a:lnTo>
                  <a:lnTo>
                    <a:pt x="193700" y="620762"/>
                  </a:lnTo>
                  <a:lnTo>
                    <a:pt x="194296" y="618376"/>
                  </a:lnTo>
                  <a:lnTo>
                    <a:pt x="195340" y="615991"/>
                  </a:lnTo>
                  <a:lnTo>
                    <a:pt x="195787" y="613754"/>
                  </a:lnTo>
                  <a:lnTo>
                    <a:pt x="195638" y="611666"/>
                  </a:lnTo>
                  <a:lnTo>
                    <a:pt x="193103" y="607640"/>
                  </a:lnTo>
                  <a:lnTo>
                    <a:pt x="185498" y="599588"/>
                  </a:lnTo>
                  <a:lnTo>
                    <a:pt x="177893" y="595115"/>
                  </a:lnTo>
                  <a:lnTo>
                    <a:pt x="163429" y="590790"/>
                  </a:lnTo>
                  <a:lnTo>
                    <a:pt x="159552" y="591089"/>
                  </a:lnTo>
                  <a:lnTo>
                    <a:pt x="158061" y="590343"/>
                  </a:lnTo>
                  <a:lnTo>
                    <a:pt x="161192" y="589597"/>
                  </a:lnTo>
                  <a:lnTo>
                    <a:pt x="164175" y="587957"/>
                  </a:lnTo>
                  <a:lnTo>
                    <a:pt x="165815" y="585273"/>
                  </a:lnTo>
                  <a:lnTo>
                    <a:pt x="162236" y="583931"/>
                  </a:lnTo>
                  <a:lnTo>
                    <a:pt x="159254" y="583335"/>
                  </a:lnTo>
                  <a:lnTo>
                    <a:pt x="154333" y="581098"/>
                  </a:lnTo>
                  <a:lnTo>
                    <a:pt x="153439" y="579160"/>
                  </a:lnTo>
                  <a:lnTo>
                    <a:pt x="154483" y="577817"/>
                  </a:lnTo>
                  <a:lnTo>
                    <a:pt x="153289" y="574239"/>
                  </a:lnTo>
                  <a:lnTo>
                    <a:pt x="146728" y="573195"/>
                  </a:lnTo>
                  <a:lnTo>
                    <a:pt x="144939" y="572449"/>
                  </a:lnTo>
                  <a:lnTo>
                    <a:pt x="144790" y="571256"/>
                  </a:lnTo>
                  <a:lnTo>
                    <a:pt x="140317" y="567379"/>
                  </a:lnTo>
                  <a:lnTo>
                    <a:pt x="134501" y="563353"/>
                  </a:lnTo>
                  <a:lnTo>
                    <a:pt x="135396" y="559327"/>
                  </a:lnTo>
                  <a:lnTo>
                    <a:pt x="131221" y="556345"/>
                  </a:lnTo>
                  <a:lnTo>
                    <a:pt x="127642" y="554257"/>
                  </a:lnTo>
                  <a:lnTo>
                    <a:pt x="121826" y="553512"/>
                  </a:lnTo>
                  <a:lnTo>
                    <a:pt x="119441" y="552021"/>
                  </a:lnTo>
                  <a:lnTo>
                    <a:pt x="132861" y="552468"/>
                  </a:lnTo>
                  <a:lnTo>
                    <a:pt x="146728" y="555450"/>
                  </a:lnTo>
                  <a:lnTo>
                    <a:pt x="145536" y="556643"/>
                  </a:lnTo>
                  <a:lnTo>
                    <a:pt x="144641" y="558433"/>
                  </a:lnTo>
                  <a:lnTo>
                    <a:pt x="148667" y="563801"/>
                  </a:lnTo>
                  <a:lnTo>
                    <a:pt x="152544" y="566783"/>
                  </a:lnTo>
                  <a:lnTo>
                    <a:pt x="161342" y="570362"/>
                  </a:lnTo>
                  <a:lnTo>
                    <a:pt x="162386" y="570362"/>
                  </a:lnTo>
                  <a:lnTo>
                    <a:pt x="164324" y="569467"/>
                  </a:lnTo>
                  <a:lnTo>
                    <a:pt x="168648" y="570958"/>
                  </a:lnTo>
                  <a:lnTo>
                    <a:pt x="172078" y="573046"/>
                  </a:lnTo>
                  <a:lnTo>
                    <a:pt x="178788" y="573195"/>
                  </a:lnTo>
                  <a:lnTo>
                    <a:pt x="186840" y="575581"/>
                  </a:lnTo>
                  <a:lnTo>
                    <a:pt x="186244" y="576624"/>
                  </a:lnTo>
                  <a:lnTo>
                    <a:pt x="185349" y="577370"/>
                  </a:lnTo>
                  <a:lnTo>
                    <a:pt x="187586" y="580203"/>
                  </a:lnTo>
                  <a:lnTo>
                    <a:pt x="191015" y="579905"/>
                  </a:lnTo>
                  <a:lnTo>
                    <a:pt x="196532" y="577519"/>
                  </a:lnTo>
                  <a:lnTo>
                    <a:pt x="210848" y="585870"/>
                  </a:lnTo>
                  <a:lnTo>
                    <a:pt x="214724" y="587361"/>
                  </a:lnTo>
                  <a:lnTo>
                    <a:pt x="237390" y="591685"/>
                  </a:lnTo>
                  <a:lnTo>
                    <a:pt x="247828" y="592132"/>
                  </a:lnTo>
                  <a:lnTo>
                    <a:pt x="253494" y="593027"/>
                  </a:lnTo>
                  <a:lnTo>
                    <a:pt x="261546" y="595264"/>
                  </a:lnTo>
                  <a:lnTo>
                    <a:pt x="270344" y="599588"/>
                  </a:lnTo>
                  <a:lnTo>
                    <a:pt x="277502" y="601079"/>
                  </a:lnTo>
                  <a:lnTo>
                    <a:pt x="290624" y="602570"/>
                  </a:lnTo>
                  <a:lnTo>
                    <a:pt x="297334" y="602272"/>
                  </a:lnTo>
                  <a:lnTo>
                    <a:pt x="314034" y="599439"/>
                  </a:lnTo>
                  <a:lnTo>
                    <a:pt x="335507" y="591834"/>
                  </a:lnTo>
                  <a:lnTo>
                    <a:pt x="346542" y="584975"/>
                  </a:lnTo>
                  <a:lnTo>
                    <a:pt x="364137" y="567529"/>
                  </a:lnTo>
                  <a:lnTo>
                    <a:pt x="366374" y="563502"/>
                  </a:lnTo>
                  <a:lnTo>
                    <a:pt x="368461" y="553810"/>
                  </a:lnTo>
                  <a:lnTo>
                    <a:pt x="368610" y="549784"/>
                  </a:lnTo>
                  <a:lnTo>
                    <a:pt x="366076" y="549337"/>
                  </a:lnTo>
                  <a:lnTo>
                    <a:pt x="362646" y="547100"/>
                  </a:lnTo>
                  <a:lnTo>
                    <a:pt x="362646" y="541583"/>
                  </a:lnTo>
                  <a:lnTo>
                    <a:pt x="360707" y="538750"/>
                  </a:lnTo>
                  <a:lnTo>
                    <a:pt x="358321" y="526224"/>
                  </a:lnTo>
                  <a:lnTo>
                    <a:pt x="352953" y="524733"/>
                  </a:lnTo>
                  <a:lnTo>
                    <a:pt x="350120" y="523391"/>
                  </a:lnTo>
                  <a:lnTo>
                    <a:pt x="346691" y="522645"/>
                  </a:lnTo>
                  <a:lnTo>
                    <a:pt x="342814" y="520558"/>
                  </a:lnTo>
                  <a:lnTo>
                    <a:pt x="338191" y="515339"/>
                  </a:lnTo>
                  <a:lnTo>
                    <a:pt x="333718" y="511909"/>
                  </a:lnTo>
                  <a:lnTo>
                    <a:pt x="330139" y="507286"/>
                  </a:lnTo>
                  <a:lnTo>
                    <a:pt x="327753" y="505497"/>
                  </a:lnTo>
                  <a:lnTo>
                    <a:pt x="326113" y="505050"/>
                  </a:lnTo>
                  <a:lnTo>
                    <a:pt x="327306" y="507286"/>
                  </a:lnTo>
                  <a:lnTo>
                    <a:pt x="328200" y="509821"/>
                  </a:lnTo>
                  <a:lnTo>
                    <a:pt x="321490" y="509225"/>
                  </a:lnTo>
                  <a:lnTo>
                    <a:pt x="302106" y="497296"/>
                  </a:lnTo>
                  <a:lnTo>
                    <a:pt x="298825" y="496252"/>
                  </a:lnTo>
                  <a:lnTo>
                    <a:pt x="297483" y="497445"/>
                  </a:lnTo>
                  <a:lnTo>
                    <a:pt x="291519" y="495805"/>
                  </a:lnTo>
                  <a:lnTo>
                    <a:pt x="289580" y="492971"/>
                  </a:lnTo>
                  <a:lnTo>
                    <a:pt x="273028" y="479700"/>
                  </a:lnTo>
                  <a:lnTo>
                    <a:pt x="243802" y="464789"/>
                  </a:lnTo>
                  <a:lnTo>
                    <a:pt x="223821" y="455544"/>
                  </a:lnTo>
                  <a:lnTo>
                    <a:pt x="208909" y="451518"/>
                  </a:lnTo>
                  <a:lnTo>
                    <a:pt x="207418" y="451965"/>
                  </a:lnTo>
                  <a:lnTo>
                    <a:pt x="205778" y="453754"/>
                  </a:lnTo>
                  <a:lnTo>
                    <a:pt x="201453" y="454202"/>
                  </a:lnTo>
                  <a:lnTo>
                    <a:pt x="197576" y="453904"/>
                  </a:lnTo>
                  <a:lnTo>
                    <a:pt x="184156" y="450176"/>
                  </a:lnTo>
                  <a:lnTo>
                    <a:pt x="180876" y="449728"/>
                  </a:lnTo>
                  <a:lnTo>
                    <a:pt x="166561" y="449877"/>
                  </a:lnTo>
                  <a:lnTo>
                    <a:pt x="165070" y="450921"/>
                  </a:lnTo>
                  <a:lnTo>
                    <a:pt x="160000" y="458526"/>
                  </a:lnTo>
                  <a:lnTo>
                    <a:pt x="157316" y="460166"/>
                  </a:lnTo>
                  <a:lnTo>
                    <a:pt x="152245" y="461508"/>
                  </a:lnTo>
                  <a:lnTo>
                    <a:pt x="153737" y="459272"/>
                  </a:lnTo>
                  <a:lnTo>
                    <a:pt x="157166" y="457482"/>
                  </a:lnTo>
                  <a:lnTo>
                    <a:pt x="159403" y="451965"/>
                  </a:lnTo>
                  <a:lnTo>
                    <a:pt x="159552" y="449579"/>
                  </a:lnTo>
                  <a:lnTo>
                    <a:pt x="160745" y="446597"/>
                  </a:lnTo>
                  <a:lnTo>
                    <a:pt x="160596" y="444211"/>
                  </a:lnTo>
                  <a:lnTo>
                    <a:pt x="158658" y="443316"/>
                  </a:lnTo>
                  <a:lnTo>
                    <a:pt x="155377" y="444211"/>
                  </a:lnTo>
                  <a:lnTo>
                    <a:pt x="148070" y="447044"/>
                  </a:lnTo>
                  <a:lnTo>
                    <a:pt x="147027" y="446299"/>
                  </a:lnTo>
                  <a:lnTo>
                    <a:pt x="149114" y="443316"/>
                  </a:lnTo>
                  <a:lnTo>
                    <a:pt x="148518" y="442124"/>
                  </a:lnTo>
                  <a:lnTo>
                    <a:pt x="145536" y="442571"/>
                  </a:lnTo>
                  <a:lnTo>
                    <a:pt x="138975" y="441080"/>
                  </a:lnTo>
                  <a:lnTo>
                    <a:pt x="132264" y="441676"/>
                  </a:lnTo>
                  <a:lnTo>
                    <a:pt x="130922" y="437948"/>
                  </a:lnTo>
                  <a:lnTo>
                    <a:pt x="126449" y="435861"/>
                  </a:lnTo>
                  <a:lnTo>
                    <a:pt x="124660" y="434221"/>
                  </a:lnTo>
                  <a:lnTo>
                    <a:pt x="126896" y="432133"/>
                  </a:lnTo>
                  <a:lnTo>
                    <a:pt x="142106" y="435413"/>
                  </a:lnTo>
                  <a:lnTo>
                    <a:pt x="146281" y="435712"/>
                  </a:lnTo>
                  <a:lnTo>
                    <a:pt x="148369" y="434519"/>
                  </a:lnTo>
                  <a:lnTo>
                    <a:pt x="148965" y="432282"/>
                  </a:lnTo>
                  <a:lnTo>
                    <a:pt x="148816" y="429747"/>
                  </a:lnTo>
                  <a:lnTo>
                    <a:pt x="147027" y="428256"/>
                  </a:lnTo>
                  <a:lnTo>
                    <a:pt x="137185" y="425721"/>
                  </a:lnTo>
                  <a:lnTo>
                    <a:pt x="132563" y="422590"/>
                  </a:lnTo>
                  <a:lnTo>
                    <a:pt x="121826" y="418414"/>
                  </a:lnTo>
                  <a:lnTo>
                    <a:pt x="121528" y="420353"/>
                  </a:lnTo>
                  <a:lnTo>
                    <a:pt x="123019" y="424230"/>
                  </a:lnTo>
                  <a:lnTo>
                    <a:pt x="122274" y="425423"/>
                  </a:lnTo>
                  <a:lnTo>
                    <a:pt x="119143" y="424379"/>
                  </a:lnTo>
                  <a:lnTo>
                    <a:pt x="116757" y="425125"/>
                  </a:lnTo>
                  <a:lnTo>
                    <a:pt x="113476" y="429896"/>
                  </a:lnTo>
                  <a:lnTo>
                    <a:pt x="110344" y="431089"/>
                  </a:lnTo>
                  <a:lnTo>
                    <a:pt x="107810" y="431387"/>
                  </a:lnTo>
                  <a:lnTo>
                    <a:pt x="97223" y="427510"/>
                  </a:lnTo>
                  <a:lnTo>
                    <a:pt x="92451" y="426765"/>
                  </a:lnTo>
                  <a:lnTo>
                    <a:pt x="93942" y="433177"/>
                  </a:lnTo>
                  <a:lnTo>
                    <a:pt x="93942" y="435413"/>
                  </a:lnTo>
                  <a:lnTo>
                    <a:pt x="93196" y="437650"/>
                  </a:lnTo>
                  <a:lnTo>
                    <a:pt x="92302" y="438694"/>
                  </a:lnTo>
                  <a:lnTo>
                    <a:pt x="90363" y="439290"/>
                  </a:lnTo>
                  <a:lnTo>
                    <a:pt x="85890" y="438992"/>
                  </a:lnTo>
                  <a:lnTo>
                    <a:pt x="79627" y="436457"/>
                  </a:lnTo>
                  <a:lnTo>
                    <a:pt x="75601" y="434071"/>
                  </a:lnTo>
                  <a:lnTo>
                    <a:pt x="74408" y="434071"/>
                  </a:lnTo>
                  <a:lnTo>
                    <a:pt x="73812" y="434370"/>
                  </a:lnTo>
                  <a:lnTo>
                    <a:pt x="74856" y="436755"/>
                  </a:lnTo>
                  <a:lnTo>
                    <a:pt x="74557" y="438545"/>
                  </a:lnTo>
                  <a:lnTo>
                    <a:pt x="73961" y="440632"/>
                  </a:lnTo>
                  <a:lnTo>
                    <a:pt x="73066" y="442422"/>
                  </a:lnTo>
                  <a:lnTo>
                    <a:pt x="71873" y="443913"/>
                  </a:lnTo>
                  <a:lnTo>
                    <a:pt x="69487" y="445851"/>
                  </a:lnTo>
                  <a:lnTo>
                    <a:pt x="65163" y="447492"/>
                  </a:lnTo>
                  <a:lnTo>
                    <a:pt x="53532" y="450474"/>
                  </a:lnTo>
                  <a:lnTo>
                    <a:pt x="52637" y="451816"/>
                  </a:lnTo>
                  <a:lnTo>
                    <a:pt x="48761" y="460166"/>
                  </a:lnTo>
                  <a:lnTo>
                    <a:pt x="47866" y="461508"/>
                  </a:lnTo>
                  <a:lnTo>
                    <a:pt x="46375" y="462403"/>
                  </a:lnTo>
                  <a:lnTo>
                    <a:pt x="42348" y="463894"/>
                  </a:lnTo>
                  <a:lnTo>
                    <a:pt x="40708" y="464491"/>
                  </a:lnTo>
                  <a:lnTo>
                    <a:pt x="35191" y="466727"/>
                  </a:lnTo>
                  <a:lnTo>
                    <a:pt x="31911" y="468368"/>
                  </a:lnTo>
                  <a:lnTo>
                    <a:pt x="27884" y="469561"/>
                  </a:lnTo>
                  <a:lnTo>
                    <a:pt x="28928" y="471052"/>
                  </a:lnTo>
                  <a:lnTo>
                    <a:pt x="35639" y="471350"/>
                  </a:lnTo>
                  <a:lnTo>
                    <a:pt x="36533" y="471797"/>
                  </a:lnTo>
                  <a:lnTo>
                    <a:pt x="37279" y="472543"/>
                  </a:lnTo>
                  <a:lnTo>
                    <a:pt x="37428" y="473885"/>
                  </a:lnTo>
                  <a:lnTo>
                    <a:pt x="36831" y="475823"/>
                  </a:lnTo>
                  <a:lnTo>
                    <a:pt x="29674" y="487156"/>
                  </a:lnTo>
                  <a:lnTo>
                    <a:pt x="29376" y="489393"/>
                  </a:lnTo>
                  <a:lnTo>
                    <a:pt x="31761" y="495954"/>
                  </a:lnTo>
                  <a:lnTo>
                    <a:pt x="35042" y="503708"/>
                  </a:lnTo>
                  <a:lnTo>
                    <a:pt x="45033" y="507137"/>
                  </a:lnTo>
                  <a:lnTo>
                    <a:pt x="52339" y="509672"/>
                  </a:lnTo>
                  <a:lnTo>
                    <a:pt x="57111" y="516084"/>
                  </a:lnTo>
                  <a:lnTo>
                    <a:pt x="64865" y="524285"/>
                  </a:lnTo>
                  <a:lnTo>
                    <a:pt x="69040" y="527417"/>
                  </a:lnTo>
                  <a:lnTo>
                    <a:pt x="69338" y="528312"/>
                  </a:lnTo>
                  <a:lnTo>
                    <a:pt x="68145" y="533978"/>
                  </a:lnTo>
                  <a:lnTo>
                    <a:pt x="63075" y="539644"/>
                  </a:lnTo>
                  <a:lnTo>
                    <a:pt x="58304" y="544416"/>
                  </a:lnTo>
                  <a:lnTo>
                    <a:pt x="53532" y="550082"/>
                  </a:lnTo>
                  <a:lnTo>
                    <a:pt x="49655" y="555003"/>
                  </a:lnTo>
                  <a:lnTo>
                    <a:pt x="45629" y="560818"/>
                  </a:lnTo>
                  <a:lnTo>
                    <a:pt x="45182" y="562757"/>
                  </a:lnTo>
                  <a:lnTo>
                    <a:pt x="45033" y="564546"/>
                  </a:lnTo>
                  <a:lnTo>
                    <a:pt x="45778" y="566485"/>
                  </a:lnTo>
                  <a:lnTo>
                    <a:pt x="50997" y="573642"/>
                  </a:lnTo>
                  <a:lnTo>
                    <a:pt x="53085" y="577221"/>
                  </a:lnTo>
                  <a:lnTo>
                    <a:pt x="55470" y="581098"/>
                  </a:lnTo>
                  <a:lnTo>
                    <a:pt x="57707" y="585422"/>
                  </a:lnTo>
                  <a:lnTo>
                    <a:pt x="58900" y="589150"/>
                  </a:lnTo>
                  <a:lnTo>
                    <a:pt x="60988" y="592878"/>
                  </a:lnTo>
                  <a:lnTo>
                    <a:pt x="62330" y="594816"/>
                  </a:lnTo>
                  <a:lnTo>
                    <a:pt x="64417" y="597351"/>
                  </a:lnTo>
                  <a:lnTo>
                    <a:pt x="67101" y="601377"/>
                  </a:lnTo>
                  <a:lnTo>
                    <a:pt x="67996" y="604360"/>
                  </a:lnTo>
                  <a:lnTo>
                    <a:pt x="71873" y="615096"/>
                  </a:lnTo>
                  <a:lnTo>
                    <a:pt x="72320" y="617929"/>
                  </a:lnTo>
                  <a:lnTo>
                    <a:pt x="72171" y="619868"/>
                  </a:lnTo>
                  <a:lnTo>
                    <a:pt x="70382" y="620464"/>
                  </a:lnTo>
                  <a:lnTo>
                    <a:pt x="66505" y="620762"/>
                  </a:lnTo>
                  <a:lnTo>
                    <a:pt x="62330" y="622104"/>
                  </a:lnTo>
                  <a:lnTo>
                    <a:pt x="62181" y="622552"/>
                  </a:lnTo>
                  <a:lnTo>
                    <a:pt x="64865" y="625087"/>
                  </a:lnTo>
                  <a:lnTo>
                    <a:pt x="62479" y="629262"/>
                  </a:lnTo>
                  <a:lnTo>
                    <a:pt x="62181" y="635525"/>
                  </a:lnTo>
                  <a:lnTo>
                    <a:pt x="59497" y="638656"/>
                  </a:lnTo>
                  <a:lnTo>
                    <a:pt x="59348" y="639402"/>
                  </a:lnTo>
                  <a:lnTo>
                    <a:pt x="59497" y="639998"/>
                  </a:lnTo>
                  <a:lnTo>
                    <a:pt x="59944" y="640594"/>
                  </a:lnTo>
                  <a:lnTo>
                    <a:pt x="64567" y="641340"/>
                  </a:lnTo>
                  <a:lnTo>
                    <a:pt x="65014" y="642235"/>
                  </a:lnTo>
                  <a:lnTo>
                    <a:pt x="65014" y="644024"/>
                  </a:lnTo>
                  <a:lnTo>
                    <a:pt x="64716" y="645664"/>
                  </a:lnTo>
                  <a:lnTo>
                    <a:pt x="62330" y="647006"/>
                  </a:lnTo>
                  <a:lnTo>
                    <a:pt x="59646" y="648796"/>
                  </a:lnTo>
                  <a:lnTo>
                    <a:pt x="59049" y="650436"/>
                  </a:lnTo>
                  <a:lnTo>
                    <a:pt x="59198" y="651927"/>
                  </a:lnTo>
                  <a:lnTo>
                    <a:pt x="60093" y="654462"/>
                  </a:lnTo>
                  <a:lnTo>
                    <a:pt x="61733" y="657444"/>
                  </a:lnTo>
                  <a:lnTo>
                    <a:pt x="63970" y="659234"/>
                  </a:lnTo>
                  <a:lnTo>
                    <a:pt x="71575" y="661023"/>
                  </a:lnTo>
                  <a:lnTo>
                    <a:pt x="72470" y="662514"/>
                  </a:lnTo>
                  <a:lnTo>
                    <a:pt x="72917" y="664453"/>
                  </a:lnTo>
                  <a:lnTo>
                    <a:pt x="72768" y="666391"/>
                  </a:lnTo>
                  <a:lnTo>
                    <a:pt x="69189" y="670268"/>
                  </a:lnTo>
                  <a:lnTo>
                    <a:pt x="69338" y="671759"/>
                  </a:lnTo>
                  <a:lnTo>
                    <a:pt x="70680" y="675338"/>
                  </a:lnTo>
                  <a:lnTo>
                    <a:pt x="72470" y="678768"/>
                  </a:lnTo>
                  <a:lnTo>
                    <a:pt x="79925" y="682496"/>
                  </a:lnTo>
                  <a:lnTo>
                    <a:pt x="82460" y="684434"/>
                  </a:lnTo>
                  <a:lnTo>
                    <a:pt x="83206" y="686074"/>
                  </a:lnTo>
                  <a:lnTo>
                    <a:pt x="83504" y="688609"/>
                  </a:lnTo>
                  <a:lnTo>
                    <a:pt x="83504" y="691442"/>
                  </a:lnTo>
                  <a:lnTo>
                    <a:pt x="82907" y="693977"/>
                  </a:lnTo>
                  <a:lnTo>
                    <a:pt x="80522" y="697109"/>
                  </a:lnTo>
                  <a:lnTo>
                    <a:pt x="75154" y="703521"/>
                  </a:lnTo>
                  <a:lnTo>
                    <a:pt x="69785" y="705907"/>
                  </a:lnTo>
                  <a:lnTo>
                    <a:pt x="69338" y="706503"/>
                  </a:lnTo>
                  <a:lnTo>
                    <a:pt x="71128" y="708441"/>
                  </a:lnTo>
                  <a:lnTo>
                    <a:pt x="80671" y="716494"/>
                  </a:lnTo>
                  <a:lnTo>
                    <a:pt x="86934" y="720371"/>
                  </a:lnTo>
                  <a:lnTo>
                    <a:pt x="95284" y="725440"/>
                  </a:lnTo>
                  <a:lnTo>
                    <a:pt x="100652" y="729467"/>
                  </a:lnTo>
                  <a:lnTo>
                    <a:pt x="102441" y="732300"/>
                  </a:lnTo>
                  <a:lnTo>
                    <a:pt x="104827" y="735431"/>
                  </a:lnTo>
                  <a:lnTo>
                    <a:pt x="107511" y="738115"/>
                  </a:lnTo>
                  <a:lnTo>
                    <a:pt x="109301" y="740352"/>
                  </a:lnTo>
                  <a:lnTo>
                    <a:pt x="110046" y="741843"/>
                  </a:lnTo>
                  <a:lnTo>
                    <a:pt x="110046" y="743334"/>
                  </a:lnTo>
                  <a:lnTo>
                    <a:pt x="107511" y="748106"/>
                  </a:lnTo>
                  <a:lnTo>
                    <a:pt x="106020" y="751685"/>
                  </a:lnTo>
                  <a:lnTo>
                    <a:pt x="103485" y="757053"/>
                  </a:lnTo>
                  <a:lnTo>
                    <a:pt x="100801" y="760631"/>
                  </a:lnTo>
                  <a:lnTo>
                    <a:pt x="94240" y="767491"/>
                  </a:lnTo>
                  <a:lnTo>
                    <a:pt x="84548" y="775841"/>
                  </a:lnTo>
                  <a:lnTo>
                    <a:pt x="82311" y="778227"/>
                  </a:lnTo>
                  <a:lnTo>
                    <a:pt x="77688" y="782700"/>
                  </a:lnTo>
                  <a:lnTo>
                    <a:pt x="69935" y="791498"/>
                  </a:lnTo>
                  <a:lnTo>
                    <a:pt x="67847" y="793436"/>
                  </a:lnTo>
                  <a:lnTo>
                    <a:pt x="61435" y="800445"/>
                  </a:lnTo>
                  <a:lnTo>
                    <a:pt x="58602" y="802532"/>
                  </a:lnTo>
                  <a:lnTo>
                    <a:pt x="56216" y="804620"/>
                  </a:lnTo>
                  <a:lnTo>
                    <a:pt x="49953" y="811181"/>
                  </a:lnTo>
                  <a:lnTo>
                    <a:pt x="43094" y="816251"/>
                  </a:lnTo>
                  <a:lnTo>
                    <a:pt x="36384" y="820874"/>
                  </a:lnTo>
                  <a:lnTo>
                    <a:pt x="34445" y="823110"/>
                  </a:lnTo>
                  <a:lnTo>
                    <a:pt x="31911" y="824900"/>
                  </a:lnTo>
                  <a:lnTo>
                    <a:pt x="28928" y="826689"/>
                  </a:lnTo>
                  <a:lnTo>
                    <a:pt x="27735" y="827584"/>
                  </a:lnTo>
                  <a:lnTo>
                    <a:pt x="21025" y="833846"/>
                  </a:lnTo>
                  <a:lnTo>
                    <a:pt x="11631" y="842644"/>
                  </a:lnTo>
                  <a:lnTo>
                    <a:pt x="21771" y="841153"/>
                  </a:lnTo>
                  <a:lnTo>
                    <a:pt x="30419" y="836680"/>
                  </a:lnTo>
                  <a:lnTo>
                    <a:pt x="32209" y="837723"/>
                  </a:lnTo>
                  <a:lnTo>
                    <a:pt x="34147" y="839513"/>
                  </a:lnTo>
                  <a:lnTo>
                    <a:pt x="33849" y="842346"/>
                  </a:lnTo>
                  <a:lnTo>
                    <a:pt x="33402" y="844434"/>
                  </a:lnTo>
                  <a:lnTo>
                    <a:pt x="29972" y="842346"/>
                  </a:lnTo>
                  <a:lnTo>
                    <a:pt x="30717" y="844732"/>
                  </a:lnTo>
                  <a:lnTo>
                    <a:pt x="33849" y="849205"/>
                  </a:lnTo>
                  <a:lnTo>
                    <a:pt x="38322" y="850995"/>
                  </a:lnTo>
                  <a:lnTo>
                    <a:pt x="45182" y="856810"/>
                  </a:lnTo>
                  <a:lnTo>
                    <a:pt x="53085" y="857406"/>
                  </a:lnTo>
                  <a:lnTo>
                    <a:pt x="58304" y="856363"/>
                  </a:lnTo>
                  <a:lnTo>
                    <a:pt x="62330" y="856661"/>
                  </a:lnTo>
                  <a:lnTo>
                    <a:pt x="66207" y="859792"/>
                  </a:lnTo>
                  <a:lnTo>
                    <a:pt x="69040" y="863669"/>
                  </a:lnTo>
                  <a:lnTo>
                    <a:pt x="71277" y="864564"/>
                  </a:lnTo>
                  <a:lnTo>
                    <a:pt x="74110" y="866502"/>
                  </a:lnTo>
                  <a:lnTo>
                    <a:pt x="73812" y="868590"/>
                  </a:lnTo>
                  <a:lnTo>
                    <a:pt x="72917" y="869932"/>
                  </a:lnTo>
                  <a:lnTo>
                    <a:pt x="60988" y="866502"/>
                  </a:lnTo>
                  <a:lnTo>
                    <a:pt x="47120" y="864713"/>
                  </a:lnTo>
                  <a:lnTo>
                    <a:pt x="45331" y="866353"/>
                  </a:lnTo>
                  <a:lnTo>
                    <a:pt x="43690" y="868739"/>
                  </a:lnTo>
                  <a:lnTo>
                    <a:pt x="42796" y="870678"/>
                  </a:lnTo>
                  <a:lnTo>
                    <a:pt x="41901" y="871721"/>
                  </a:lnTo>
                  <a:lnTo>
                    <a:pt x="39814" y="872467"/>
                  </a:lnTo>
                  <a:lnTo>
                    <a:pt x="36682" y="872616"/>
                  </a:lnTo>
                  <a:lnTo>
                    <a:pt x="32954" y="872169"/>
                  </a:lnTo>
                  <a:lnTo>
                    <a:pt x="30569" y="870827"/>
                  </a:lnTo>
                  <a:lnTo>
                    <a:pt x="28928" y="872318"/>
                  </a:lnTo>
                  <a:lnTo>
                    <a:pt x="28183" y="875598"/>
                  </a:lnTo>
                  <a:lnTo>
                    <a:pt x="25797" y="877239"/>
                  </a:lnTo>
                  <a:lnTo>
                    <a:pt x="22516" y="876046"/>
                  </a:lnTo>
                  <a:lnTo>
                    <a:pt x="20429" y="873511"/>
                  </a:lnTo>
                  <a:lnTo>
                    <a:pt x="18490" y="873660"/>
                  </a:lnTo>
                  <a:lnTo>
                    <a:pt x="17297" y="876046"/>
                  </a:lnTo>
                  <a:lnTo>
                    <a:pt x="18192" y="879177"/>
                  </a:lnTo>
                  <a:lnTo>
                    <a:pt x="18639" y="882905"/>
                  </a:lnTo>
                  <a:lnTo>
                    <a:pt x="17297" y="885738"/>
                  </a:lnTo>
                  <a:lnTo>
                    <a:pt x="18789" y="887080"/>
                  </a:lnTo>
                  <a:lnTo>
                    <a:pt x="20429" y="889168"/>
                  </a:lnTo>
                  <a:lnTo>
                    <a:pt x="21025" y="890212"/>
                  </a:lnTo>
                  <a:lnTo>
                    <a:pt x="20429" y="890957"/>
                  </a:lnTo>
                  <a:lnTo>
                    <a:pt x="18639" y="891554"/>
                  </a:lnTo>
                  <a:lnTo>
                    <a:pt x="18192" y="892150"/>
                  </a:lnTo>
                  <a:lnTo>
                    <a:pt x="17447" y="893194"/>
                  </a:lnTo>
                  <a:lnTo>
                    <a:pt x="15359" y="893492"/>
                  </a:lnTo>
                  <a:lnTo>
                    <a:pt x="14315" y="894238"/>
                  </a:lnTo>
                  <a:lnTo>
                    <a:pt x="12973" y="897667"/>
                  </a:lnTo>
                  <a:lnTo>
                    <a:pt x="10587" y="903334"/>
                  </a:lnTo>
                  <a:lnTo>
                    <a:pt x="8202" y="906167"/>
                  </a:lnTo>
                  <a:lnTo>
                    <a:pt x="8649" y="906316"/>
                  </a:lnTo>
                  <a:lnTo>
                    <a:pt x="10438" y="909000"/>
                  </a:lnTo>
                  <a:lnTo>
                    <a:pt x="12078" y="922718"/>
                  </a:lnTo>
                  <a:lnTo>
                    <a:pt x="12227" y="926297"/>
                  </a:lnTo>
                  <a:lnTo>
                    <a:pt x="11631" y="927788"/>
                  </a:lnTo>
                  <a:lnTo>
                    <a:pt x="10289" y="928385"/>
                  </a:lnTo>
                  <a:lnTo>
                    <a:pt x="5964" y="933455"/>
                  </a:lnTo>
                  <a:lnTo>
                    <a:pt x="5368" y="935393"/>
                  </a:lnTo>
                  <a:lnTo>
                    <a:pt x="5666" y="937034"/>
                  </a:lnTo>
                  <a:lnTo>
                    <a:pt x="6263" y="938674"/>
                  </a:lnTo>
                  <a:lnTo>
                    <a:pt x="9544" y="939121"/>
                  </a:lnTo>
                  <a:lnTo>
                    <a:pt x="13420" y="938674"/>
                  </a:lnTo>
                  <a:lnTo>
                    <a:pt x="16253" y="940314"/>
                  </a:lnTo>
                  <a:lnTo>
                    <a:pt x="19534" y="943893"/>
                  </a:lnTo>
                  <a:lnTo>
                    <a:pt x="20876" y="946577"/>
                  </a:lnTo>
                  <a:lnTo>
                    <a:pt x="21472" y="948963"/>
                  </a:lnTo>
                  <a:lnTo>
                    <a:pt x="19683" y="951199"/>
                  </a:lnTo>
                  <a:lnTo>
                    <a:pt x="16850" y="950901"/>
                  </a:lnTo>
                  <a:lnTo>
                    <a:pt x="14613" y="949708"/>
                  </a:lnTo>
                  <a:lnTo>
                    <a:pt x="13719" y="948813"/>
                  </a:lnTo>
                  <a:lnTo>
                    <a:pt x="13868" y="948068"/>
                  </a:lnTo>
                  <a:lnTo>
                    <a:pt x="11780" y="945980"/>
                  </a:lnTo>
                  <a:lnTo>
                    <a:pt x="8500" y="944937"/>
                  </a:lnTo>
                  <a:lnTo>
                    <a:pt x="7605" y="944937"/>
                  </a:lnTo>
                  <a:lnTo>
                    <a:pt x="7605" y="945086"/>
                  </a:lnTo>
                  <a:lnTo>
                    <a:pt x="8350" y="948217"/>
                  </a:lnTo>
                  <a:lnTo>
                    <a:pt x="9692" y="949410"/>
                  </a:lnTo>
                  <a:lnTo>
                    <a:pt x="10886" y="950305"/>
                  </a:lnTo>
                  <a:lnTo>
                    <a:pt x="11184" y="950752"/>
                  </a:lnTo>
                  <a:lnTo>
                    <a:pt x="11184" y="951348"/>
                  </a:lnTo>
                  <a:lnTo>
                    <a:pt x="10438" y="951945"/>
                  </a:lnTo>
                  <a:lnTo>
                    <a:pt x="4921" y="953585"/>
                  </a:lnTo>
                  <a:lnTo>
                    <a:pt x="4175" y="955076"/>
                  </a:lnTo>
                  <a:lnTo>
                    <a:pt x="3579" y="956567"/>
                  </a:lnTo>
                  <a:lnTo>
                    <a:pt x="1193" y="958804"/>
                  </a:lnTo>
                  <a:lnTo>
                    <a:pt x="447" y="961041"/>
                  </a:lnTo>
                  <a:lnTo>
                    <a:pt x="0" y="963427"/>
                  </a:lnTo>
                  <a:lnTo>
                    <a:pt x="0" y="964321"/>
                  </a:lnTo>
                  <a:lnTo>
                    <a:pt x="2982" y="964470"/>
                  </a:lnTo>
                  <a:lnTo>
                    <a:pt x="4175" y="965216"/>
                  </a:lnTo>
                  <a:lnTo>
                    <a:pt x="4772" y="968198"/>
                  </a:lnTo>
                  <a:lnTo>
                    <a:pt x="8350" y="970733"/>
                  </a:lnTo>
                  <a:lnTo>
                    <a:pt x="11631" y="972672"/>
                  </a:lnTo>
                  <a:lnTo>
                    <a:pt x="12526" y="973716"/>
                  </a:lnTo>
                  <a:lnTo>
                    <a:pt x="12675" y="975505"/>
                  </a:lnTo>
                  <a:lnTo>
                    <a:pt x="12526" y="977592"/>
                  </a:lnTo>
                  <a:lnTo>
                    <a:pt x="12078" y="978636"/>
                  </a:lnTo>
                  <a:lnTo>
                    <a:pt x="10736" y="979829"/>
                  </a:lnTo>
                  <a:lnTo>
                    <a:pt x="9544" y="983110"/>
                  </a:lnTo>
                  <a:lnTo>
                    <a:pt x="9394" y="986092"/>
                  </a:lnTo>
                  <a:lnTo>
                    <a:pt x="7456" y="991311"/>
                  </a:lnTo>
                  <a:lnTo>
                    <a:pt x="7903" y="991311"/>
                  </a:lnTo>
                  <a:lnTo>
                    <a:pt x="11929" y="990416"/>
                  </a:lnTo>
                  <a:lnTo>
                    <a:pt x="12973" y="991013"/>
                  </a:lnTo>
                  <a:lnTo>
                    <a:pt x="13868" y="992057"/>
                  </a:lnTo>
                  <a:lnTo>
                    <a:pt x="14166" y="995337"/>
                  </a:lnTo>
                  <a:lnTo>
                    <a:pt x="15508" y="996828"/>
                  </a:lnTo>
                  <a:lnTo>
                    <a:pt x="16701" y="999065"/>
                  </a:lnTo>
                  <a:lnTo>
                    <a:pt x="17148" y="1000854"/>
                  </a:lnTo>
                  <a:lnTo>
                    <a:pt x="19683" y="1002942"/>
                  </a:lnTo>
                  <a:lnTo>
                    <a:pt x="19832" y="1004284"/>
                  </a:lnTo>
                  <a:lnTo>
                    <a:pt x="21472" y="1009205"/>
                  </a:lnTo>
                  <a:lnTo>
                    <a:pt x="22069" y="1011889"/>
                  </a:lnTo>
                  <a:lnTo>
                    <a:pt x="22367" y="1014126"/>
                  </a:lnTo>
                  <a:lnTo>
                    <a:pt x="21622" y="1016810"/>
                  </a:lnTo>
                  <a:lnTo>
                    <a:pt x="20876" y="1018599"/>
                  </a:lnTo>
                  <a:lnTo>
                    <a:pt x="24455" y="1022029"/>
                  </a:lnTo>
                  <a:lnTo>
                    <a:pt x="25350" y="1022178"/>
                  </a:lnTo>
                  <a:lnTo>
                    <a:pt x="27288" y="1020836"/>
                  </a:lnTo>
                  <a:lnTo>
                    <a:pt x="27735" y="1020687"/>
                  </a:lnTo>
                  <a:lnTo>
                    <a:pt x="31761" y="1020687"/>
                  </a:lnTo>
                  <a:lnTo>
                    <a:pt x="33700" y="1021730"/>
                  </a:lnTo>
                  <a:lnTo>
                    <a:pt x="35191" y="1024116"/>
                  </a:lnTo>
                  <a:lnTo>
                    <a:pt x="36533" y="1025906"/>
                  </a:lnTo>
                  <a:lnTo>
                    <a:pt x="37875" y="1026353"/>
                  </a:lnTo>
                  <a:lnTo>
                    <a:pt x="41901" y="1024116"/>
                  </a:lnTo>
                  <a:lnTo>
                    <a:pt x="44138" y="1023371"/>
                  </a:lnTo>
                  <a:lnTo>
                    <a:pt x="45629" y="1023371"/>
                  </a:lnTo>
                  <a:lnTo>
                    <a:pt x="50699" y="1025458"/>
                  </a:lnTo>
                  <a:lnTo>
                    <a:pt x="53234" y="1026502"/>
                  </a:lnTo>
                  <a:lnTo>
                    <a:pt x="53681" y="1027546"/>
                  </a:lnTo>
                  <a:lnTo>
                    <a:pt x="53830" y="1028739"/>
                  </a:lnTo>
                  <a:lnTo>
                    <a:pt x="53085" y="1030528"/>
                  </a:lnTo>
                  <a:lnTo>
                    <a:pt x="52637" y="1032466"/>
                  </a:lnTo>
                  <a:lnTo>
                    <a:pt x="54129" y="1034852"/>
                  </a:lnTo>
                  <a:lnTo>
                    <a:pt x="56067" y="1036343"/>
                  </a:lnTo>
                  <a:lnTo>
                    <a:pt x="59944" y="1033809"/>
                  </a:lnTo>
                  <a:lnTo>
                    <a:pt x="61286" y="1033063"/>
                  </a:lnTo>
                  <a:lnTo>
                    <a:pt x="62926" y="1033063"/>
                  </a:lnTo>
                  <a:lnTo>
                    <a:pt x="65014" y="1032168"/>
                  </a:lnTo>
                  <a:lnTo>
                    <a:pt x="66505" y="1030677"/>
                  </a:lnTo>
                  <a:lnTo>
                    <a:pt x="67996" y="1030230"/>
                  </a:lnTo>
                  <a:lnTo>
                    <a:pt x="70680" y="1030528"/>
                  </a:lnTo>
                  <a:lnTo>
                    <a:pt x="75750" y="1030230"/>
                  </a:lnTo>
                  <a:lnTo>
                    <a:pt x="81565" y="1032466"/>
                  </a:lnTo>
                  <a:lnTo>
                    <a:pt x="82162" y="1033063"/>
                  </a:lnTo>
                  <a:lnTo>
                    <a:pt x="84995" y="1035747"/>
                  </a:lnTo>
                  <a:lnTo>
                    <a:pt x="86039" y="1037089"/>
                  </a:lnTo>
                  <a:lnTo>
                    <a:pt x="87083" y="1037536"/>
                  </a:lnTo>
                  <a:lnTo>
                    <a:pt x="88574" y="1038729"/>
                  </a:lnTo>
                  <a:lnTo>
                    <a:pt x="90662" y="1039624"/>
                  </a:lnTo>
                  <a:lnTo>
                    <a:pt x="92152" y="1039326"/>
                  </a:lnTo>
                  <a:lnTo>
                    <a:pt x="92898" y="1039773"/>
                  </a:lnTo>
                  <a:lnTo>
                    <a:pt x="93495" y="1040817"/>
                  </a:lnTo>
                  <a:lnTo>
                    <a:pt x="93495" y="1042457"/>
                  </a:lnTo>
                  <a:lnTo>
                    <a:pt x="93346" y="1047378"/>
                  </a:lnTo>
                  <a:lnTo>
                    <a:pt x="92302" y="1048869"/>
                  </a:lnTo>
                  <a:lnTo>
                    <a:pt x="91258" y="1050062"/>
                  </a:lnTo>
                  <a:lnTo>
                    <a:pt x="90960" y="1050957"/>
                  </a:lnTo>
                  <a:lnTo>
                    <a:pt x="91109" y="1052001"/>
                  </a:lnTo>
                  <a:lnTo>
                    <a:pt x="92749" y="1054088"/>
                  </a:lnTo>
                  <a:lnTo>
                    <a:pt x="94837" y="1057369"/>
                  </a:lnTo>
                  <a:lnTo>
                    <a:pt x="95433" y="1059307"/>
                  </a:lnTo>
                  <a:lnTo>
                    <a:pt x="95433" y="1060649"/>
                  </a:lnTo>
                  <a:lnTo>
                    <a:pt x="92451" y="1064973"/>
                  </a:lnTo>
                  <a:lnTo>
                    <a:pt x="91407" y="1065868"/>
                  </a:lnTo>
                  <a:lnTo>
                    <a:pt x="90810" y="1067956"/>
                  </a:lnTo>
                  <a:lnTo>
                    <a:pt x="90512" y="1070043"/>
                  </a:lnTo>
                  <a:lnTo>
                    <a:pt x="90662" y="1070938"/>
                  </a:lnTo>
                  <a:lnTo>
                    <a:pt x="95582" y="1074219"/>
                  </a:lnTo>
                  <a:lnTo>
                    <a:pt x="99161" y="1076008"/>
                  </a:lnTo>
                  <a:lnTo>
                    <a:pt x="99907" y="1076903"/>
                  </a:lnTo>
                  <a:lnTo>
                    <a:pt x="100055" y="1077499"/>
                  </a:lnTo>
                  <a:lnTo>
                    <a:pt x="98117" y="1081078"/>
                  </a:lnTo>
                  <a:lnTo>
                    <a:pt x="97968" y="1081972"/>
                  </a:lnTo>
                  <a:lnTo>
                    <a:pt x="100801" y="1083464"/>
                  </a:lnTo>
                  <a:lnTo>
                    <a:pt x="102441" y="1085700"/>
                  </a:lnTo>
                  <a:lnTo>
                    <a:pt x="103783" y="1089577"/>
                  </a:lnTo>
                  <a:lnTo>
                    <a:pt x="106617" y="1093156"/>
                  </a:lnTo>
                  <a:lnTo>
                    <a:pt x="112432" y="1096437"/>
                  </a:lnTo>
                  <a:lnTo>
                    <a:pt x="116757" y="1098524"/>
                  </a:lnTo>
                  <a:lnTo>
                    <a:pt x="117651" y="1099419"/>
                  </a:lnTo>
                  <a:lnTo>
                    <a:pt x="117949" y="1100612"/>
                  </a:lnTo>
                  <a:lnTo>
                    <a:pt x="117651" y="1102998"/>
                  </a:lnTo>
                  <a:lnTo>
                    <a:pt x="116607" y="1105980"/>
                  </a:lnTo>
                  <a:lnTo>
                    <a:pt x="115862" y="1107769"/>
                  </a:lnTo>
                  <a:lnTo>
                    <a:pt x="117502" y="1108366"/>
                  </a:lnTo>
                  <a:lnTo>
                    <a:pt x="122125" y="1108217"/>
                  </a:lnTo>
                  <a:lnTo>
                    <a:pt x="127493" y="1108813"/>
                  </a:lnTo>
                  <a:lnTo>
                    <a:pt x="134054" y="1112094"/>
                  </a:lnTo>
                  <a:lnTo>
                    <a:pt x="134203" y="1113585"/>
                  </a:lnTo>
                  <a:lnTo>
                    <a:pt x="133457" y="1114927"/>
                  </a:lnTo>
                  <a:lnTo>
                    <a:pt x="133905" y="1116418"/>
                  </a:lnTo>
                  <a:lnTo>
                    <a:pt x="134650" y="1117611"/>
                  </a:lnTo>
                  <a:lnTo>
                    <a:pt x="140317" y="1121339"/>
                  </a:lnTo>
                  <a:lnTo>
                    <a:pt x="140913" y="1122382"/>
                  </a:lnTo>
                  <a:lnTo>
                    <a:pt x="140913" y="1124172"/>
                  </a:lnTo>
                  <a:lnTo>
                    <a:pt x="140764" y="1125514"/>
                  </a:lnTo>
                  <a:lnTo>
                    <a:pt x="139273" y="1125812"/>
                  </a:lnTo>
                  <a:lnTo>
                    <a:pt x="137483" y="1126408"/>
                  </a:lnTo>
                  <a:lnTo>
                    <a:pt x="134650" y="1127900"/>
                  </a:lnTo>
                  <a:lnTo>
                    <a:pt x="133457" y="1130136"/>
                  </a:lnTo>
                  <a:lnTo>
                    <a:pt x="128835" y="1133268"/>
                  </a:lnTo>
                  <a:lnTo>
                    <a:pt x="126002" y="1134610"/>
                  </a:lnTo>
                  <a:lnTo>
                    <a:pt x="123765" y="1134610"/>
                  </a:lnTo>
                  <a:lnTo>
                    <a:pt x="118247" y="1134013"/>
                  </a:lnTo>
                  <a:lnTo>
                    <a:pt x="116458" y="1132522"/>
                  </a:lnTo>
                  <a:lnTo>
                    <a:pt x="115563" y="1131180"/>
                  </a:lnTo>
                  <a:lnTo>
                    <a:pt x="113476" y="1130584"/>
                  </a:lnTo>
                  <a:lnTo>
                    <a:pt x="110792" y="1130435"/>
                  </a:lnTo>
                  <a:lnTo>
                    <a:pt x="106915" y="1130733"/>
                  </a:lnTo>
                  <a:lnTo>
                    <a:pt x="106169" y="1131180"/>
                  </a:lnTo>
                  <a:lnTo>
                    <a:pt x="105573" y="1132820"/>
                  </a:lnTo>
                  <a:lnTo>
                    <a:pt x="103933" y="1135803"/>
                  </a:lnTo>
                  <a:lnTo>
                    <a:pt x="102740" y="1137443"/>
                  </a:lnTo>
                  <a:lnTo>
                    <a:pt x="103783" y="1138338"/>
                  </a:lnTo>
                  <a:lnTo>
                    <a:pt x="105275" y="1140425"/>
                  </a:lnTo>
                  <a:lnTo>
                    <a:pt x="107660" y="1143109"/>
                  </a:lnTo>
                  <a:lnTo>
                    <a:pt x="110046" y="1145495"/>
                  </a:lnTo>
                  <a:lnTo>
                    <a:pt x="110792" y="1146986"/>
                  </a:lnTo>
                  <a:lnTo>
                    <a:pt x="110792" y="1148030"/>
                  </a:lnTo>
                  <a:lnTo>
                    <a:pt x="109599" y="1149223"/>
                  </a:lnTo>
                  <a:lnTo>
                    <a:pt x="109748" y="1151609"/>
                  </a:lnTo>
                  <a:lnTo>
                    <a:pt x="112134" y="1154889"/>
                  </a:lnTo>
                  <a:lnTo>
                    <a:pt x="111388" y="1155337"/>
                  </a:lnTo>
                  <a:lnTo>
                    <a:pt x="111090" y="1159214"/>
                  </a:lnTo>
                  <a:lnTo>
                    <a:pt x="111090" y="1163389"/>
                  </a:lnTo>
                  <a:lnTo>
                    <a:pt x="111836" y="1164433"/>
                  </a:lnTo>
                  <a:lnTo>
                    <a:pt x="113029" y="1165327"/>
                  </a:lnTo>
                  <a:lnTo>
                    <a:pt x="114072" y="1166818"/>
                  </a:lnTo>
                  <a:lnTo>
                    <a:pt x="115862" y="1170248"/>
                  </a:lnTo>
                  <a:lnTo>
                    <a:pt x="116011" y="1171292"/>
                  </a:lnTo>
                  <a:lnTo>
                    <a:pt x="116607" y="1171292"/>
                  </a:lnTo>
                  <a:lnTo>
                    <a:pt x="118993" y="1172336"/>
                  </a:lnTo>
                  <a:lnTo>
                    <a:pt x="121528" y="1173230"/>
                  </a:lnTo>
                  <a:lnTo>
                    <a:pt x="123318" y="1173230"/>
                  </a:lnTo>
                  <a:lnTo>
                    <a:pt x="125554" y="1173081"/>
                  </a:lnTo>
                  <a:lnTo>
                    <a:pt x="127940" y="1171888"/>
                  </a:lnTo>
                  <a:lnTo>
                    <a:pt x="129730" y="1170695"/>
                  </a:lnTo>
                  <a:lnTo>
                    <a:pt x="131817" y="1164880"/>
                  </a:lnTo>
                  <a:lnTo>
                    <a:pt x="132563" y="1164134"/>
                  </a:lnTo>
                  <a:lnTo>
                    <a:pt x="133755" y="1163687"/>
                  </a:lnTo>
                  <a:lnTo>
                    <a:pt x="135694" y="1163538"/>
                  </a:lnTo>
                  <a:lnTo>
                    <a:pt x="139273" y="1164731"/>
                  </a:lnTo>
                  <a:lnTo>
                    <a:pt x="143448" y="1165625"/>
                  </a:lnTo>
                  <a:lnTo>
                    <a:pt x="145983" y="1165476"/>
                  </a:lnTo>
                  <a:lnTo>
                    <a:pt x="152544" y="1162345"/>
                  </a:lnTo>
                  <a:lnTo>
                    <a:pt x="156123" y="1161898"/>
                  </a:lnTo>
                  <a:lnTo>
                    <a:pt x="160447" y="1162643"/>
                  </a:lnTo>
                  <a:lnTo>
                    <a:pt x="164771" y="1162643"/>
                  </a:lnTo>
                  <a:lnTo>
                    <a:pt x="167903" y="1162196"/>
                  </a:lnTo>
                  <a:lnTo>
                    <a:pt x="170139" y="1163389"/>
                  </a:lnTo>
                  <a:lnTo>
                    <a:pt x="172823" y="1165625"/>
                  </a:lnTo>
                  <a:lnTo>
                    <a:pt x="175358" y="1169204"/>
                  </a:lnTo>
                  <a:lnTo>
                    <a:pt x="177893" y="1175616"/>
                  </a:lnTo>
                  <a:lnTo>
                    <a:pt x="185349" y="1182923"/>
                  </a:lnTo>
                  <a:lnTo>
                    <a:pt x="185498" y="1184414"/>
                  </a:lnTo>
                  <a:lnTo>
                    <a:pt x="184902" y="1185309"/>
                  </a:lnTo>
                  <a:lnTo>
                    <a:pt x="181174" y="1186203"/>
                  </a:lnTo>
                  <a:lnTo>
                    <a:pt x="178042" y="1186651"/>
                  </a:lnTo>
                  <a:lnTo>
                    <a:pt x="177893" y="1187993"/>
                  </a:lnTo>
                  <a:lnTo>
                    <a:pt x="178788" y="1189335"/>
                  </a:lnTo>
                  <a:lnTo>
                    <a:pt x="180130" y="1191273"/>
                  </a:lnTo>
                  <a:lnTo>
                    <a:pt x="180428" y="1193808"/>
                  </a:lnTo>
                  <a:lnTo>
                    <a:pt x="180279" y="1196194"/>
                  </a:lnTo>
                  <a:lnTo>
                    <a:pt x="181025" y="1198282"/>
                  </a:lnTo>
                  <a:lnTo>
                    <a:pt x="182068" y="1199027"/>
                  </a:lnTo>
                  <a:lnTo>
                    <a:pt x="182218" y="1200071"/>
                  </a:lnTo>
                  <a:lnTo>
                    <a:pt x="180876" y="1201413"/>
                  </a:lnTo>
                  <a:lnTo>
                    <a:pt x="180578" y="1202159"/>
                  </a:lnTo>
                  <a:lnTo>
                    <a:pt x="181025" y="1202606"/>
                  </a:lnTo>
                  <a:lnTo>
                    <a:pt x="187884" y="1202755"/>
                  </a:lnTo>
                  <a:lnTo>
                    <a:pt x="191165" y="1204097"/>
                  </a:lnTo>
                  <a:lnTo>
                    <a:pt x="193700" y="1205141"/>
                  </a:lnTo>
                  <a:lnTo>
                    <a:pt x="194892" y="1205290"/>
                  </a:lnTo>
                  <a:lnTo>
                    <a:pt x="197726" y="1204544"/>
                  </a:lnTo>
                  <a:lnTo>
                    <a:pt x="201006" y="1204097"/>
                  </a:lnTo>
                  <a:lnTo>
                    <a:pt x="202945" y="1204097"/>
                  </a:lnTo>
                  <a:lnTo>
                    <a:pt x="203690" y="1204843"/>
                  </a:lnTo>
                  <a:lnTo>
                    <a:pt x="204287" y="1207079"/>
                  </a:lnTo>
                  <a:lnTo>
                    <a:pt x="205331" y="1209167"/>
                  </a:lnTo>
                  <a:lnTo>
                    <a:pt x="206374" y="1209763"/>
                  </a:lnTo>
                  <a:lnTo>
                    <a:pt x="208313" y="1209763"/>
                  </a:lnTo>
                  <a:lnTo>
                    <a:pt x="209506" y="1209763"/>
                  </a:lnTo>
                  <a:lnTo>
                    <a:pt x="210102" y="1210658"/>
                  </a:lnTo>
                  <a:lnTo>
                    <a:pt x="209356" y="1211851"/>
                  </a:lnTo>
                  <a:lnTo>
                    <a:pt x="209506" y="1213193"/>
                  </a:lnTo>
                  <a:lnTo>
                    <a:pt x="210400" y="1214833"/>
                  </a:lnTo>
                  <a:lnTo>
                    <a:pt x="211295" y="1218710"/>
                  </a:lnTo>
                  <a:lnTo>
                    <a:pt x="212190" y="1219903"/>
                  </a:lnTo>
                  <a:lnTo>
                    <a:pt x="212786" y="1221245"/>
                  </a:lnTo>
                  <a:lnTo>
                    <a:pt x="212786" y="1222885"/>
                  </a:lnTo>
                  <a:lnTo>
                    <a:pt x="212040" y="1224376"/>
                  </a:lnTo>
                  <a:lnTo>
                    <a:pt x="211593" y="1225569"/>
                  </a:lnTo>
                  <a:lnTo>
                    <a:pt x="212040" y="1228104"/>
                  </a:lnTo>
                  <a:lnTo>
                    <a:pt x="214128" y="1230938"/>
                  </a:lnTo>
                  <a:lnTo>
                    <a:pt x="215619" y="1231683"/>
                  </a:lnTo>
                  <a:lnTo>
                    <a:pt x="216812" y="1234218"/>
                  </a:lnTo>
                  <a:lnTo>
                    <a:pt x="218900" y="1235113"/>
                  </a:lnTo>
                  <a:lnTo>
                    <a:pt x="222180" y="1232876"/>
                  </a:lnTo>
                  <a:lnTo>
                    <a:pt x="224715" y="1231832"/>
                  </a:lnTo>
                  <a:lnTo>
                    <a:pt x="227698" y="1232429"/>
                  </a:lnTo>
                  <a:lnTo>
                    <a:pt x="230680" y="1232727"/>
                  </a:lnTo>
                  <a:lnTo>
                    <a:pt x="232469" y="1234218"/>
                  </a:lnTo>
                  <a:lnTo>
                    <a:pt x="233960" y="1236306"/>
                  </a:lnTo>
                  <a:lnTo>
                    <a:pt x="235601" y="1237349"/>
                  </a:lnTo>
                  <a:lnTo>
                    <a:pt x="237241" y="1236753"/>
                  </a:lnTo>
                  <a:lnTo>
                    <a:pt x="240671" y="1237349"/>
                  </a:lnTo>
                  <a:lnTo>
                    <a:pt x="242311" y="1238990"/>
                  </a:lnTo>
                  <a:lnTo>
                    <a:pt x="243802" y="1240034"/>
                  </a:lnTo>
                  <a:lnTo>
                    <a:pt x="245890" y="1238691"/>
                  </a:lnTo>
                  <a:lnTo>
                    <a:pt x="247530" y="1237051"/>
                  </a:lnTo>
                  <a:lnTo>
                    <a:pt x="253494" y="1235262"/>
                  </a:lnTo>
                  <a:lnTo>
                    <a:pt x="257371" y="1234814"/>
                  </a:lnTo>
                  <a:lnTo>
                    <a:pt x="258415" y="1234516"/>
                  </a:lnTo>
                  <a:lnTo>
                    <a:pt x="260503" y="1233323"/>
                  </a:lnTo>
                  <a:lnTo>
                    <a:pt x="262888" y="1232429"/>
                  </a:lnTo>
                  <a:lnTo>
                    <a:pt x="264976" y="1232727"/>
                  </a:lnTo>
                  <a:lnTo>
                    <a:pt x="267064" y="1235262"/>
                  </a:lnTo>
                  <a:lnTo>
                    <a:pt x="269151" y="1237051"/>
                  </a:lnTo>
                  <a:lnTo>
                    <a:pt x="269748" y="1239735"/>
                  </a:lnTo>
                  <a:lnTo>
                    <a:pt x="272432" y="1243612"/>
                  </a:lnTo>
                  <a:lnTo>
                    <a:pt x="278844" y="1248682"/>
                  </a:lnTo>
                  <a:lnTo>
                    <a:pt x="281378" y="1250322"/>
                  </a:lnTo>
                  <a:lnTo>
                    <a:pt x="283168" y="1250024"/>
                  </a:lnTo>
                  <a:lnTo>
                    <a:pt x="284063" y="1249577"/>
                  </a:lnTo>
                  <a:lnTo>
                    <a:pt x="284510" y="1249130"/>
                  </a:lnTo>
                  <a:lnTo>
                    <a:pt x="284808" y="1246594"/>
                  </a:lnTo>
                  <a:lnTo>
                    <a:pt x="285703" y="1245700"/>
                  </a:lnTo>
                  <a:lnTo>
                    <a:pt x="287045" y="1245551"/>
                  </a:lnTo>
                  <a:lnTo>
                    <a:pt x="292115" y="1248831"/>
                  </a:lnTo>
                  <a:lnTo>
                    <a:pt x="294650" y="1249130"/>
                  </a:lnTo>
                  <a:lnTo>
                    <a:pt x="297184" y="1249130"/>
                  </a:lnTo>
                  <a:lnTo>
                    <a:pt x="300614" y="1251664"/>
                  </a:lnTo>
                  <a:lnTo>
                    <a:pt x="304342" y="1253752"/>
                  </a:lnTo>
                  <a:lnTo>
                    <a:pt x="307175" y="1253901"/>
                  </a:lnTo>
                  <a:lnTo>
                    <a:pt x="309561" y="1253156"/>
                  </a:lnTo>
                  <a:lnTo>
                    <a:pt x="311052" y="1252559"/>
                  </a:lnTo>
                  <a:lnTo>
                    <a:pt x="312096" y="1253454"/>
                  </a:lnTo>
                  <a:lnTo>
                    <a:pt x="312991" y="1255243"/>
                  </a:lnTo>
                  <a:lnTo>
                    <a:pt x="314482" y="1256734"/>
                  </a:lnTo>
                  <a:lnTo>
                    <a:pt x="316271" y="1257033"/>
                  </a:lnTo>
                  <a:lnTo>
                    <a:pt x="318657" y="1257182"/>
                  </a:lnTo>
                  <a:lnTo>
                    <a:pt x="322981" y="1260015"/>
                  </a:lnTo>
                  <a:lnTo>
                    <a:pt x="327007" y="1262699"/>
                  </a:lnTo>
                  <a:lnTo>
                    <a:pt x="329542" y="1262848"/>
                  </a:lnTo>
                  <a:lnTo>
                    <a:pt x="331779" y="1262102"/>
                  </a:lnTo>
                  <a:lnTo>
                    <a:pt x="333568" y="1261953"/>
                  </a:lnTo>
                  <a:lnTo>
                    <a:pt x="334910" y="1262550"/>
                  </a:lnTo>
                  <a:lnTo>
                    <a:pt x="335358" y="1263743"/>
                  </a:lnTo>
                  <a:lnTo>
                    <a:pt x="334314" y="1265383"/>
                  </a:lnTo>
                  <a:lnTo>
                    <a:pt x="334314" y="1267769"/>
                  </a:lnTo>
                  <a:lnTo>
                    <a:pt x="336104" y="1270005"/>
                  </a:lnTo>
                  <a:lnTo>
                    <a:pt x="336253" y="1272242"/>
                  </a:lnTo>
                  <a:lnTo>
                    <a:pt x="335656" y="1274181"/>
                  </a:lnTo>
                  <a:lnTo>
                    <a:pt x="334612" y="1275970"/>
                  </a:lnTo>
                  <a:lnTo>
                    <a:pt x="332226" y="1278505"/>
                  </a:lnTo>
                  <a:lnTo>
                    <a:pt x="329990" y="1280891"/>
                  </a:lnTo>
                  <a:lnTo>
                    <a:pt x="326560" y="1281785"/>
                  </a:lnTo>
                  <a:lnTo>
                    <a:pt x="324622" y="1282829"/>
                  </a:lnTo>
                  <a:lnTo>
                    <a:pt x="325069" y="1284469"/>
                  </a:lnTo>
                  <a:lnTo>
                    <a:pt x="326262" y="1286110"/>
                  </a:lnTo>
                  <a:lnTo>
                    <a:pt x="329244" y="1287452"/>
                  </a:lnTo>
                  <a:lnTo>
                    <a:pt x="332525" y="1288346"/>
                  </a:lnTo>
                  <a:lnTo>
                    <a:pt x="332972" y="1289390"/>
                  </a:lnTo>
                  <a:lnTo>
                    <a:pt x="332376" y="1289838"/>
                  </a:lnTo>
                  <a:lnTo>
                    <a:pt x="330288" y="1290434"/>
                  </a:lnTo>
                  <a:lnTo>
                    <a:pt x="327306" y="1289838"/>
                  </a:lnTo>
                  <a:lnTo>
                    <a:pt x="326411" y="1290732"/>
                  </a:lnTo>
                  <a:lnTo>
                    <a:pt x="325069" y="1292373"/>
                  </a:lnTo>
                  <a:lnTo>
                    <a:pt x="324175" y="1295057"/>
                  </a:lnTo>
                  <a:lnTo>
                    <a:pt x="323429" y="1297592"/>
                  </a:lnTo>
                  <a:lnTo>
                    <a:pt x="326709" y="1298188"/>
                  </a:lnTo>
                  <a:lnTo>
                    <a:pt x="328499" y="1299232"/>
                  </a:lnTo>
                  <a:lnTo>
                    <a:pt x="329095" y="1301319"/>
                  </a:lnTo>
                  <a:lnTo>
                    <a:pt x="329692" y="1303556"/>
                  </a:lnTo>
                  <a:lnTo>
                    <a:pt x="329990" y="1305644"/>
                  </a:lnTo>
                  <a:lnTo>
                    <a:pt x="328797" y="1306687"/>
                  </a:lnTo>
                  <a:lnTo>
                    <a:pt x="328797" y="1307731"/>
                  </a:lnTo>
                  <a:lnTo>
                    <a:pt x="329244" y="1308179"/>
                  </a:lnTo>
                  <a:lnTo>
                    <a:pt x="330735" y="1308477"/>
                  </a:lnTo>
                  <a:lnTo>
                    <a:pt x="331779" y="1308924"/>
                  </a:lnTo>
                  <a:lnTo>
                    <a:pt x="331779" y="1309968"/>
                  </a:lnTo>
                  <a:lnTo>
                    <a:pt x="329841" y="1312354"/>
                  </a:lnTo>
                  <a:lnTo>
                    <a:pt x="327902" y="1317126"/>
                  </a:lnTo>
                  <a:lnTo>
                    <a:pt x="326859" y="1319511"/>
                  </a:lnTo>
                  <a:lnTo>
                    <a:pt x="327007" y="1322195"/>
                  </a:lnTo>
                  <a:lnTo>
                    <a:pt x="325815" y="1323687"/>
                  </a:lnTo>
                  <a:lnTo>
                    <a:pt x="323876" y="1323836"/>
                  </a:lnTo>
                  <a:lnTo>
                    <a:pt x="316719" y="1324134"/>
                  </a:lnTo>
                  <a:lnTo>
                    <a:pt x="310605" y="1323985"/>
                  </a:lnTo>
                  <a:lnTo>
                    <a:pt x="308070" y="1323537"/>
                  </a:lnTo>
                  <a:lnTo>
                    <a:pt x="303895" y="1323388"/>
                  </a:lnTo>
                  <a:lnTo>
                    <a:pt x="301807" y="1323985"/>
                  </a:lnTo>
                  <a:lnTo>
                    <a:pt x="299123" y="1328309"/>
                  </a:lnTo>
                  <a:lnTo>
                    <a:pt x="297036" y="1329949"/>
                  </a:lnTo>
                  <a:lnTo>
                    <a:pt x="293606" y="1331440"/>
                  </a:lnTo>
                  <a:lnTo>
                    <a:pt x="289878" y="1331888"/>
                  </a:lnTo>
                  <a:lnTo>
                    <a:pt x="287791" y="1333677"/>
                  </a:lnTo>
                  <a:lnTo>
                    <a:pt x="287045" y="1336510"/>
                  </a:lnTo>
                  <a:lnTo>
                    <a:pt x="286896" y="1338896"/>
                  </a:lnTo>
                  <a:lnTo>
                    <a:pt x="286598" y="1340089"/>
                  </a:lnTo>
                  <a:lnTo>
                    <a:pt x="285703" y="1341282"/>
                  </a:lnTo>
                  <a:lnTo>
                    <a:pt x="285554" y="1342028"/>
                  </a:lnTo>
                  <a:lnTo>
                    <a:pt x="285703" y="1342773"/>
                  </a:lnTo>
                  <a:lnTo>
                    <a:pt x="286598" y="1343071"/>
                  </a:lnTo>
                  <a:lnTo>
                    <a:pt x="287641" y="1343519"/>
                  </a:lnTo>
                  <a:lnTo>
                    <a:pt x="287641" y="1344115"/>
                  </a:lnTo>
                  <a:lnTo>
                    <a:pt x="287194" y="1344861"/>
                  </a:lnTo>
                  <a:lnTo>
                    <a:pt x="286001" y="1345755"/>
                  </a:lnTo>
                  <a:lnTo>
                    <a:pt x="285554" y="1347098"/>
                  </a:lnTo>
                  <a:lnTo>
                    <a:pt x="285554" y="1348439"/>
                  </a:lnTo>
                  <a:lnTo>
                    <a:pt x="285852" y="1349931"/>
                  </a:lnTo>
                  <a:lnTo>
                    <a:pt x="293009" y="1346948"/>
                  </a:lnTo>
                  <a:lnTo>
                    <a:pt x="295395" y="1344861"/>
                  </a:lnTo>
                  <a:lnTo>
                    <a:pt x="300167" y="1343966"/>
                  </a:lnTo>
                  <a:lnTo>
                    <a:pt x="299570" y="1344861"/>
                  </a:lnTo>
                  <a:lnTo>
                    <a:pt x="297184" y="1345755"/>
                  </a:lnTo>
                  <a:lnTo>
                    <a:pt x="294650" y="1347843"/>
                  </a:lnTo>
                  <a:lnTo>
                    <a:pt x="297781" y="1348141"/>
                  </a:lnTo>
                  <a:lnTo>
                    <a:pt x="304640" y="1346948"/>
                  </a:lnTo>
                  <a:lnTo>
                    <a:pt x="307175" y="1343668"/>
                  </a:lnTo>
                  <a:lnTo>
                    <a:pt x="311649" y="1343817"/>
                  </a:lnTo>
                  <a:lnTo>
                    <a:pt x="312991" y="1346203"/>
                  </a:lnTo>
                  <a:lnTo>
                    <a:pt x="314184" y="1349483"/>
                  </a:lnTo>
                  <a:lnTo>
                    <a:pt x="314034" y="1350676"/>
                  </a:lnTo>
                  <a:lnTo>
                    <a:pt x="313587" y="1351571"/>
                  </a:lnTo>
                  <a:lnTo>
                    <a:pt x="309859" y="1352316"/>
                  </a:lnTo>
                  <a:lnTo>
                    <a:pt x="301211" y="1356343"/>
                  </a:lnTo>
                  <a:lnTo>
                    <a:pt x="296737" y="1357535"/>
                  </a:lnTo>
                  <a:lnTo>
                    <a:pt x="291667" y="1359623"/>
                  </a:lnTo>
                  <a:lnTo>
                    <a:pt x="293009" y="1362307"/>
                  </a:lnTo>
                  <a:lnTo>
                    <a:pt x="293308" y="1364693"/>
                  </a:lnTo>
                  <a:lnTo>
                    <a:pt x="289281" y="1364246"/>
                  </a:lnTo>
                  <a:lnTo>
                    <a:pt x="286299" y="1363500"/>
                  </a:lnTo>
                  <a:lnTo>
                    <a:pt x="284361" y="1363798"/>
                  </a:lnTo>
                  <a:lnTo>
                    <a:pt x="279291" y="1366333"/>
                  </a:lnTo>
                  <a:lnTo>
                    <a:pt x="276756" y="1365737"/>
                  </a:lnTo>
                  <a:lnTo>
                    <a:pt x="274072" y="1365737"/>
                  </a:lnTo>
                  <a:lnTo>
                    <a:pt x="275116" y="1369315"/>
                  </a:lnTo>
                  <a:lnTo>
                    <a:pt x="277949" y="1373640"/>
                  </a:lnTo>
                  <a:lnTo>
                    <a:pt x="279589" y="1374385"/>
                  </a:lnTo>
                  <a:lnTo>
                    <a:pt x="282273" y="1373938"/>
                  </a:lnTo>
                  <a:lnTo>
                    <a:pt x="288536" y="1379306"/>
                  </a:lnTo>
                  <a:lnTo>
                    <a:pt x="293159" y="1384376"/>
                  </a:lnTo>
                  <a:lnTo>
                    <a:pt x="290773" y="1384823"/>
                  </a:lnTo>
                  <a:lnTo>
                    <a:pt x="288387" y="1384227"/>
                  </a:lnTo>
                  <a:lnTo>
                    <a:pt x="284957" y="1384227"/>
                  </a:lnTo>
                  <a:lnTo>
                    <a:pt x="283615" y="1387507"/>
                  </a:lnTo>
                  <a:lnTo>
                    <a:pt x="282273" y="1389744"/>
                  </a:lnTo>
                  <a:lnTo>
                    <a:pt x="281975" y="1388551"/>
                  </a:lnTo>
                  <a:lnTo>
                    <a:pt x="282124" y="1386911"/>
                  </a:lnTo>
                  <a:lnTo>
                    <a:pt x="280484" y="1385867"/>
                  </a:lnTo>
                  <a:lnTo>
                    <a:pt x="278396" y="1387507"/>
                  </a:lnTo>
                  <a:lnTo>
                    <a:pt x="276011" y="1394367"/>
                  </a:lnTo>
                  <a:lnTo>
                    <a:pt x="271537" y="1399436"/>
                  </a:lnTo>
                  <a:lnTo>
                    <a:pt x="270046" y="1402419"/>
                  </a:lnTo>
                  <a:lnTo>
                    <a:pt x="269897" y="1404656"/>
                  </a:lnTo>
                  <a:lnTo>
                    <a:pt x="270493" y="1405103"/>
                  </a:lnTo>
                  <a:lnTo>
                    <a:pt x="271537" y="1404954"/>
                  </a:lnTo>
                  <a:lnTo>
                    <a:pt x="271537" y="1407041"/>
                  </a:lnTo>
                  <a:lnTo>
                    <a:pt x="270941" y="1408831"/>
                  </a:lnTo>
                  <a:lnTo>
                    <a:pt x="260801" y="1411067"/>
                  </a:lnTo>
                  <a:lnTo>
                    <a:pt x="259459" y="1412409"/>
                  </a:lnTo>
                  <a:lnTo>
                    <a:pt x="256625" y="1411366"/>
                  </a:lnTo>
                  <a:lnTo>
                    <a:pt x="253345" y="1408532"/>
                  </a:lnTo>
                  <a:lnTo>
                    <a:pt x="250363" y="1407041"/>
                  </a:lnTo>
                  <a:lnTo>
                    <a:pt x="248424" y="1407638"/>
                  </a:lnTo>
                  <a:lnTo>
                    <a:pt x="246486" y="1408980"/>
                  </a:lnTo>
                  <a:lnTo>
                    <a:pt x="247530" y="1409725"/>
                  </a:lnTo>
                  <a:lnTo>
                    <a:pt x="248872" y="1410024"/>
                  </a:lnTo>
                  <a:lnTo>
                    <a:pt x="252301" y="1411813"/>
                  </a:lnTo>
                  <a:lnTo>
                    <a:pt x="250512" y="1413006"/>
                  </a:lnTo>
                  <a:lnTo>
                    <a:pt x="243802" y="1415243"/>
                  </a:lnTo>
                  <a:lnTo>
                    <a:pt x="244100" y="1416435"/>
                  </a:lnTo>
                  <a:lnTo>
                    <a:pt x="244696" y="1417330"/>
                  </a:lnTo>
                  <a:lnTo>
                    <a:pt x="252450" y="1419269"/>
                  </a:lnTo>
                  <a:lnTo>
                    <a:pt x="259310" y="1422549"/>
                  </a:lnTo>
                  <a:lnTo>
                    <a:pt x="261397" y="1424786"/>
                  </a:lnTo>
                  <a:lnTo>
                    <a:pt x="263186" y="1428812"/>
                  </a:lnTo>
                  <a:lnTo>
                    <a:pt x="264678" y="1430601"/>
                  </a:lnTo>
                  <a:lnTo>
                    <a:pt x="266914" y="1431943"/>
                  </a:lnTo>
                  <a:lnTo>
                    <a:pt x="269002" y="1432689"/>
                  </a:lnTo>
                  <a:lnTo>
                    <a:pt x="272432" y="1433136"/>
                  </a:lnTo>
                  <a:lnTo>
                    <a:pt x="276309" y="1431794"/>
                  </a:lnTo>
                  <a:lnTo>
                    <a:pt x="284957" y="1441189"/>
                  </a:lnTo>
                  <a:lnTo>
                    <a:pt x="288387" y="1442680"/>
                  </a:lnTo>
                  <a:lnTo>
                    <a:pt x="296886" y="1444618"/>
                  </a:lnTo>
                  <a:lnTo>
                    <a:pt x="299123" y="1445662"/>
                  </a:lnTo>
                  <a:lnTo>
                    <a:pt x="315228" y="1458784"/>
                  </a:lnTo>
                  <a:lnTo>
                    <a:pt x="320148" y="1464450"/>
                  </a:lnTo>
                  <a:lnTo>
                    <a:pt x="329542" y="1472950"/>
                  </a:lnTo>
                  <a:lnTo>
                    <a:pt x="332226" y="1474739"/>
                  </a:lnTo>
                  <a:lnTo>
                    <a:pt x="333420" y="1472502"/>
                  </a:lnTo>
                  <a:lnTo>
                    <a:pt x="335060" y="1470266"/>
                  </a:lnTo>
                  <a:lnTo>
                    <a:pt x="336700" y="1469669"/>
                  </a:lnTo>
                  <a:lnTo>
                    <a:pt x="341770" y="1470564"/>
                  </a:lnTo>
                  <a:lnTo>
                    <a:pt x="346542" y="1471608"/>
                  </a:lnTo>
                  <a:lnTo>
                    <a:pt x="349822" y="1470862"/>
                  </a:lnTo>
                  <a:lnTo>
                    <a:pt x="353848" y="1472801"/>
                  </a:lnTo>
                  <a:lnTo>
                    <a:pt x="357576" y="1474739"/>
                  </a:lnTo>
                  <a:lnTo>
                    <a:pt x="361304" y="1476230"/>
                  </a:lnTo>
                  <a:lnTo>
                    <a:pt x="368610" y="1477572"/>
                  </a:lnTo>
                  <a:lnTo>
                    <a:pt x="371294" y="1479511"/>
                  </a:lnTo>
                  <a:lnTo>
                    <a:pt x="374426" y="1481449"/>
                  </a:lnTo>
                  <a:lnTo>
                    <a:pt x="386802" y="1482344"/>
                  </a:lnTo>
                  <a:lnTo>
                    <a:pt x="387697" y="1482046"/>
                  </a:lnTo>
                  <a:lnTo>
                    <a:pt x="388741" y="1481748"/>
                  </a:lnTo>
                  <a:lnTo>
                    <a:pt x="392767" y="1481151"/>
                  </a:lnTo>
                  <a:lnTo>
                    <a:pt x="396495" y="1481300"/>
                  </a:lnTo>
                  <a:lnTo>
                    <a:pt x="400372" y="1483537"/>
                  </a:lnTo>
                  <a:lnTo>
                    <a:pt x="402907" y="1483388"/>
                  </a:lnTo>
                  <a:lnTo>
                    <a:pt x="405442" y="1483090"/>
                  </a:lnTo>
                  <a:lnTo>
                    <a:pt x="408871" y="1484282"/>
                  </a:lnTo>
                  <a:lnTo>
                    <a:pt x="411555" y="1485624"/>
                  </a:lnTo>
                  <a:lnTo>
                    <a:pt x="411853" y="1487116"/>
                  </a:lnTo>
                  <a:lnTo>
                    <a:pt x="414090" y="1489054"/>
                  </a:lnTo>
                  <a:lnTo>
                    <a:pt x="420950" y="1492186"/>
                  </a:lnTo>
                  <a:lnTo>
                    <a:pt x="426467" y="1493826"/>
                  </a:lnTo>
                  <a:lnTo>
                    <a:pt x="428107" y="1495019"/>
                  </a:lnTo>
                  <a:lnTo>
                    <a:pt x="432431" y="1497106"/>
                  </a:lnTo>
                  <a:lnTo>
                    <a:pt x="432730" y="1497703"/>
                  </a:lnTo>
                  <a:lnTo>
                    <a:pt x="432730" y="1498597"/>
                  </a:lnTo>
                  <a:lnTo>
                    <a:pt x="431537" y="1500089"/>
                  </a:lnTo>
                  <a:lnTo>
                    <a:pt x="431238" y="1501431"/>
                  </a:lnTo>
                  <a:lnTo>
                    <a:pt x="431835" y="1502176"/>
                  </a:lnTo>
                  <a:lnTo>
                    <a:pt x="433475" y="1502922"/>
                  </a:lnTo>
                  <a:lnTo>
                    <a:pt x="436905" y="1503071"/>
                  </a:lnTo>
                  <a:lnTo>
                    <a:pt x="438247" y="1502176"/>
                  </a:lnTo>
                  <a:lnTo>
                    <a:pt x="440782" y="1501431"/>
                  </a:lnTo>
                  <a:lnTo>
                    <a:pt x="443317" y="1500238"/>
                  </a:lnTo>
                  <a:lnTo>
                    <a:pt x="446746" y="1498597"/>
                  </a:lnTo>
                  <a:lnTo>
                    <a:pt x="451369" y="1497106"/>
                  </a:lnTo>
                  <a:lnTo>
                    <a:pt x="453307" y="1497106"/>
                  </a:lnTo>
                  <a:lnTo>
                    <a:pt x="455097" y="1497554"/>
                  </a:lnTo>
                  <a:lnTo>
                    <a:pt x="456290" y="1498299"/>
                  </a:lnTo>
                  <a:lnTo>
                    <a:pt x="458377" y="1501431"/>
                  </a:lnTo>
                  <a:lnTo>
                    <a:pt x="460465" y="1497106"/>
                  </a:lnTo>
                  <a:lnTo>
                    <a:pt x="461061" y="1496808"/>
                  </a:lnTo>
                  <a:lnTo>
                    <a:pt x="463000" y="1497703"/>
                  </a:lnTo>
                  <a:lnTo>
                    <a:pt x="466280" y="1498896"/>
                  </a:lnTo>
                  <a:lnTo>
                    <a:pt x="468666" y="1499492"/>
                  </a:lnTo>
                  <a:lnTo>
                    <a:pt x="469859" y="1500387"/>
                  </a:lnTo>
                  <a:lnTo>
                    <a:pt x="473438" y="1504264"/>
                  </a:lnTo>
                  <a:lnTo>
                    <a:pt x="479253" y="1504115"/>
                  </a:lnTo>
                  <a:lnTo>
                    <a:pt x="481639" y="1504711"/>
                  </a:lnTo>
                  <a:lnTo>
                    <a:pt x="482981" y="1505308"/>
                  </a:lnTo>
                  <a:lnTo>
                    <a:pt x="483577" y="1506053"/>
                  </a:lnTo>
                  <a:lnTo>
                    <a:pt x="482534" y="1509930"/>
                  </a:lnTo>
                  <a:lnTo>
                    <a:pt x="481043" y="1514105"/>
                  </a:lnTo>
                  <a:lnTo>
                    <a:pt x="481192" y="1515000"/>
                  </a:lnTo>
                  <a:lnTo>
                    <a:pt x="483577" y="1516491"/>
                  </a:lnTo>
                  <a:lnTo>
                    <a:pt x="486709" y="1518131"/>
                  </a:lnTo>
                  <a:lnTo>
                    <a:pt x="488349" y="1519473"/>
                  </a:lnTo>
                  <a:lnTo>
                    <a:pt x="489542" y="1520666"/>
                  </a:lnTo>
                  <a:lnTo>
                    <a:pt x="492077" y="1521412"/>
                  </a:lnTo>
                  <a:lnTo>
                    <a:pt x="494910" y="1522008"/>
                  </a:lnTo>
                  <a:lnTo>
                    <a:pt x="496401" y="1522158"/>
                  </a:lnTo>
                  <a:lnTo>
                    <a:pt x="497743" y="1523052"/>
                  </a:lnTo>
                  <a:lnTo>
                    <a:pt x="501620" y="1524842"/>
                  </a:lnTo>
                  <a:lnTo>
                    <a:pt x="502068" y="1525289"/>
                  </a:lnTo>
                  <a:lnTo>
                    <a:pt x="504901" y="1526035"/>
                  </a:lnTo>
                  <a:lnTo>
                    <a:pt x="505199" y="1527973"/>
                  </a:lnTo>
                  <a:lnTo>
                    <a:pt x="505796" y="1528271"/>
                  </a:lnTo>
                  <a:lnTo>
                    <a:pt x="506988" y="1528122"/>
                  </a:lnTo>
                  <a:lnTo>
                    <a:pt x="508927" y="1527376"/>
                  </a:lnTo>
                  <a:lnTo>
                    <a:pt x="510418" y="1527973"/>
                  </a:lnTo>
                  <a:lnTo>
                    <a:pt x="512505" y="1530210"/>
                  </a:lnTo>
                  <a:lnTo>
                    <a:pt x="515190" y="1532596"/>
                  </a:lnTo>
                  <a:lnTo>
                    <a:pt x="516681" y="1534236"/>
                  </a:lnTo>
                  <a:lnTo>
                    <a:pt x="517277" y="1535280"/>
                  </a:lnTo>
                  <a:lnTo>
                    <a:pt x="518768" y="1536323"/>
                  </a:lnTo>
                  <a:lnTo>
                    <a:pt x="520856" y="1537665"/>
                  </a:lnTo>
                  <a:lnTo>
                    <a:pt x="522496" y="1539604"/>
                  </a:lnTo>
                  <a:lnTo>
                    <a:pt x="523987" y="1544226"/>
                  </a:lnTo>
                  <a:lnTo>
                    <a:pt x="525479" y="1545270"/>
                  </a:lnTo>
                  <a:lnTo>
                    <a:pt x="530697" y="1547060"/>
                  </a:lnTo>
                  <a:lnTo>
                    <a:pt x="532636" y="1547358"/>
                  </a:lnTo>
                  <a:lnTo>
                    <a:pt x="537855" y="1547954"/>
                  </a:lnTo>
                  <a:lnTo>
                    <a:pt x="539794" y="1547507"/>
                  </a:lnTo>
                  <a:lnTo>
                    <a:pt x="542478" y="1543630"/>
                  </a:lnTo>
                  <a:lnTo>
                    <a:pt x="544863" y="1539604"/>
                  </a:lnTo>
                  <a:lnTo>
                    <a:pt x="547100" y="1538709"/>
                  </a:lnTo>
                  <a:lnTo>
                    <a:pt x="551275" y="1536771"/>
                  </a:lnTo>
                  <a:lnTo>
                    <a:pt x="553661" y="1534832"/>
                  </a:lnTo>
                  <a:lnTo>
                    <a:pt x="554705" y="1532894"/>
                  </a:lnTo>
                  <a:lnTo>
                    <a:pt x="557091" y="1529017"/>
                  </a:lnTo>
                  <a:lnTo>
                    <a:pt x="558433" y="1526929"/>
                  </a:lnTo>
                  <a:lnTo>
                    <a:pt x="555898" y="1524842"/>
                  </a:lnTo>
                  <a:lnTo>
                    <a:pt x="554556" y="1524245"/>
                  </a:lnTo>
                  <a:lnTo>
                    <a:pt x="553512" y="1523350"/>
                  </a:lnTo>
                  <a:lnTo>
                    <a:pt x="551424" y="1519175"/>
                  </a:lnTo>
                  <a:lnTo>
                    <a:pt x="549337" y="1515746"/>
                  </a:lnTo>
                  <a:lnTo>
                    <a:pt x="545460" y="1510079"/>
                  </a:lnTo>
                  <a:lnTo>
                    <a:pt x="538750" y="1501580"/>
                  </a:lnTo>
                  <a:lnTo>
                    <a:pt x="537258" y="1500536"/>
                  </a:lnTo>
                  <a:lnTo>
                    <a:pt x="536215" y="1499343"/>
                  </a:lnTo>
                  <a:lnTo>
                    <a:pt x="535767" y="1495019"/>
                  </a:lnTo>
                  <a:lnTo>
                    <a:pt x="533829" y="1491887"/>
                  </a:lnTo>
                  <a:lnTo>
                    <a:pt x="530996" y="1489800"/>
                  </a:lnTo>
                  <a:lnTo>
                    <a:pt x="529952" y="1488756"/>
                  </a:lnTo>
                  <a:lnTo>
                    <a:pt x="529207" y="1487563"/>
                  </a:lnTo>
                  <a:lnTo>
                    <a:pt x="530549" y="1481449"/>
                  </a:lnTo>
                  <a:lnTo>
                    <a:pt x="530549" y="1479660"/>
                  </a:lnTo>
                  <a:lnTo>
                    <a:pt x="529952" y="1475932"/>
                  </a:lnTo>
                  <a:lnTo>
                    <a:pt x="530399" y="1471757"/>
                  </a:lnTo>
                  <a:lnTo>
                    <a:pt x="532039" y="1465941"/>
                  </a:lnTo>
                  <a:lnTo>
                    <a:pt x="533531" y="1461766"/>
                  </a:lnTo>
                  <a:lnTo>
                    <a:pt x="534127" y="1459231"/>
                  </a:lnTo>
                  <a:lnTo>
                    <a:pt x="531891" y="1460872"/>
                  </a:lnTo>
                  <a:lnTo>
                    <a:pt x="529207" y="1470266"/>
                  </a:lnTo>
                  <a:lnTo>
                    <a:pt x="528311" y="1462661"/>
                  </a:lnTo>
                  <a:lnTo>
                    <a:pt x="526522" y="1455503"/>
                  </a:lnTo>
                  <a:lnTo>
                    <a:pt x="525180" y="1451925"/>
                  </a:lnTo>
                  <a:lnTo>
                    <a:pt x="523093" y="1448793"/>
                  </a:lnTo>
                  <a:lnTo>
                    <a:pt x="520260" y="1446557"/>
                  </a:lnTo>
                  <a:lnTo>
                    <a:pt x="517724" y="1443723"/>
                  </a:lnTo>
                  <a:lnTo>
                    <a:pt x="514891" y="1442381"/>
                  </a:lnTo>
                  <a:lnTo>
                    <a:pt x="510567" y="1441189"/>
                  </a:lnTo>
                  <a:lnTo>
                    <a:pt x="509672" y="1440145"/>
                  </a:lnTo>
                  <a:lnTo>
                    <a:pt x="509374" y="1438355"/>
                  </a:lnTo>
                  <a:lnTo>
                    <a:pt x="509523" y="1436417"/>
                  </a:lnTo>
                  <a:lnTo>
                    <a:pt x="510567" y="1433285"/>
                  </a:lnTo>
                  <a:lnTo>
                    <a:pt x="512804" y="1431198"/>
                  </a:lnTo>
                  <a:lnTo>
                    <a:pt x="515935" y="1428961"/>
                  </a:lnTo>
                  <a:lnTo>
                    <a:pt x="516681" y="1427470"/>
                  </a:lnTo>
                  <a:lnTo>
                    <a:pt x="517128" y="1425830"/>
                  </a:lnTo>
                  <a:lnTo>
                    <a:pt x="518023" y="1427023"/>
                  </a:lnTo>
                  <a:lnTo>
                    <a:pt x="519216" y="1427768"/>
                  </a:lnTo>
                  <a:lnTo>
                    <a:pt x="520110" y="1424786"/>
                  </a:lnTo>
                  <a:lnTo>
                    <a:pt x="521303" y="1422698"/>
                  </a:lnTo>
                  <a:lnTo>
                    <a:pt x="522944" y="1420760"/>
                  </a:lnTo>
                  <a:lnTo>
                    <a:pt x="524882" y="1416585"/>
                  </a:lnTo>
                  <a:lnTo>
                    <a:pt x="526373" y="1414199"/>
                  </a:lnTo>
                  <a:lnTo>
                    <a:pt x="527417" y="1411664"/>
                  </a:lnTo>
                  <a:lnTo>
                    <a:pt x="527864" y="1407340"/>
                  </a:lnTo>
                  <a:lnTo>
                    <a:pt x="529057" y="1406892"/>
                  </a:lnTo>
                  <a:lnTo>
                    <a:pt x="529952" y="1406147"/>
                  </a:lnTo>
                  <a:lnTo>
                    <a:pt x="530549" y="1404954"/>
                  </a:lnTo>
                  <a:lnTo>
                    <a:pt x="530996" y="1403612"/>
                  </a:lnTo>
                  <a:lnTo>
                    <a:pt x="530847" y="1401077"/>
                  </a:lnTo>
                  <a:lnTo>
                    <a:pt x="529207" y="1398542"/>
                  </a:lnTo>
                  <a:lnTo>
                    <a:pt x="529654" y="1398244"/>
                  </a:lnTo>
                  <a:lnTo>
                    <a:pt x="530399" y="1398691"/>
                  </a:lnTo>
                  <a:lnTo>
                    <a:pt x="532189" y="1400033"/>
                  </a:lnTo>
                  <a:lnTo>
                    <a:pt x="533680" y="1401822"/>
                  </a:lnTo>
                  <a:lnTo>
                    <a:pt x="534127" y="1399287"/>
                  </a:lnTo>
                  <a:lnTo>
                    <a:pt x="535469" y="1398244"/>
                  </a:lnTo>
                  <a:lnTo>
                    <a:pt x="537110" y="1398989"/>
                  </a:lnTo>
                  <a:lnTo>
                    <a:pt x="538899" y="1398989"/>
                  </a:lnTo>
                  <a:lnTo>
                    <a:pt x="544714" y="1397051"/>
                  </a:lnTo>
                  <a:lnTo>
                    <a:pt x="547547" y="1396603"/>
                  </a:lnTo>
                  <a:lnTo>
                    <a:pt x="550082" y="1395112"/>
                  </a:lnTo>
                  <a:lnTo>
                    <a:pt x="556196" y="1389744"/>
                  </a:lnTo>
                  <a:lnTo>
                    <a:pt x="557538" y="1389446"/>
                  </a:lnTo>
                  <a:lnTo>
                    <a:pt x="558880" y="1389744"/>
                  </a:lnTo>
                  <a:lnTo>
                    <a:pt x="560222" y="1390788"/>
                  </a:lnTo>
                  <a:lnTo>
                    <a:pt x="561564" y="1391384"/>
                  </a:lnTo>
                  <a:lnTo>
                    <a:pt x="562608" y="1391086"/>
                  </a:lnTo>
                  <a:lnTo>
                    <a:pt x="563055" y="1390191"/>
                  </a:lnTo>
                  <a:lnTo>
                    <a:pt x="561862" y="1388402"/>
                  </a:lnTo>
                  <a:lnTo>
                    <a:pt x="561415" y="1386613"/>
                  </a:lnTo>
                  <a:lnTo>
                    <a:pt x="561415" y="1384525"/>
                  </a:lnTo>
                  <a:lnTo>
                    <a:pt x="562906" y="1384078"/>
                  </a:lnTo>
                  <a:lnTo>
                    <a:pt x="564695" y="1384078"/>
                  </a:lnTo>
                  <a:lnTo>
                    <a:pt x="571853" y="1381096"/>
                  </a:lnTo>
                  <a:lnTo>
                    <a:pt x="572598" y="1379753"/>
                  </a:lnTo>
                  <a:lnTo>
                    <a:pt x="573046" y="1377815"/>
                  </a:lnTo>
                  <a:lnTo>
                    <a:pt x="576177" y="1377517"/>
                  </a:lnTo>
                  <a:lnTo>
                    <a:pt x="575879" y="1376026"/>
                  </a:lnTo>
                  <a:lnTo>
                    <a:pt x="574537" y="1375578"/>
                  </a:lnTo>
                  <a:lnTo>
                    <a:pt x="568573" y="1372298"/>
                  </a:lnTo>
                  <a:lnTo>
                    <a:pt x="563801" y="1370061"/>
                  </a:lnTo>
                  <a:lnTo>
                    <a:pt x="559477" y="1368123"/>
                  </a:lnTo>
                  <a:lnTo>
                    <a:pt x="558731" y="1367675"/>
                  </a:lnTo>
                  <a:lnTo>
                    <a:pt x="557687" y="1366781"/>
                  </a:lnTo>
                  <a:lnTo>
                    <a:pt x="556792" y="1365140"/>
                  </a:lnTo>
                  <a:lnTo>
                    <a:pt x="556644" y="1363500"/>
                  </a:lnTo>
                  <a:lnTo>
                    <a:pt x="557091" y="1362307"/>
                  </a:lnTo>
                  <a:lnTo>
                    <a:pt x="558134" y="1361561"/>
                  </a:lnTo>
                  <a:lnTo>
                    <a:pt x="559327" y="1361263"/>
                  </a:lnTo>
                  <a:lnTo>
                    <a:pt x="560371" y="1361412"/>
                  </a:lnTo>
                  <a:lnTo>
                    <a:pt x="561564" y="1362158"/>
                  </a:lnTo>
                  <a:lnTo>
                    <a:pt x="563801" y="1363053"/>
                  </a:lnTo>
                  <a:lnTo>
                    <a:pt x="566634" y="1363351"/>
                  </a:lnTo>
                  <a:lnTo>
                    <a:pt x="568423" y="1362605"/>
                  </a:lnTo>
                  <a:lnTo>
                    <a:pt x="568573" y="1360965"/>
                  </a:lnTo>
                  <a:lnTo>
                    <a:pt x="565292" y="1354702"/>
                  </a:lnTo>
                  <a:lnTo>
                    <a:pt x="562161" y="1349632"/>
                  </a:lnTo>
                  <a:lnTo>
                    <a:pt x="559178" y="1343966"/>
                  </a:lnTo>
                  <a:lnTo>
                    <a:pt x="557986" y="1342028"/>
                  </a:lnTo>
                  <a:lnTo>
                    <a:pt x="554258" y="1337256"/>
                  </a:lnTo>
                  <a:lnTo>
                    <a:pt x="550679" y="1332633"/>
                  </a:lnTo>
                  <a:lnTo>
                    <a:pt x="547697" y="1328458"/>
                  </a:lnTo>
                  <a:lnTo>
                    <a:pt x="546205" y="1327265"/>
                  </a:lnTo>
                  <a:lnTo>
                    <a:pt x="541583" y="1326669"/>
                  </a:lnTo>
                  <a:lnTo>
                    <a:pt x="532785" y="1325625"/>
                  </a:lnTo>
                  <a:lnTo>
                    <a:pt x="529803" y="1325178"/>
                  </a:lnTo>
                  <a:lnTo>
                    <a:pt x="527268" y="1326371"/>
                  </a:lnTo>
                  <a:lnTo>
                    <a:pt x="524733" y="1327414"/>
                  </a:lnTo>
                  <a:lnTo>
                    <a:pt x="522347" y="1325476"/>
                  </a:lnTo>
                  <a:lnTo>
                    <a:pt x="520558" y="1322643"/>
                  </a:lnTo>
                  <a:lnTo>
                    <a:pt x="519514" y="1320108"/>
                  </a:lnTo>
                  <a:lnTo>
                    <a:pt x="519961" y="1317573"/>
                  </a:lnTo>
                  <a:lnTo>
                    <a:pt x="520260" y="1313845"/>
                  </a:lnTo>
                  <a:lnTo>
                    <a:pt x="518768" y="1310117"/>
                  </a:lnTo>
                  <a:lnTo>
                    <a:pt x="517128" y="1308328"/>
                  </a:lnTo>
                  <a:lnTo>
                    <a:pt x="513251" y="1306986"/>
                  </a:lnTo>
                  <a:lnTo>
                    <a:pt x="508181" y="1303854"/>
                  </a:lnTo>
                  <a:lnTo>
                    <a:pt x="506839" y="1298188"/>
                  </a:lnTo>
                  <a:lnTo>
                    <a:pt x="509225" y="1289987"/>
                  </a:lnTo>
                  <a:lnTo>
                    <a:pt x="513251" y="1284171"/>
                  </a:lnTo>
                  <a:lnTo>
                    <a:pt x="516084" y="1281785"/>
                  </a:lnTo>
                  <a:lnTo>
                    <a:pt x="517426" y="1279549"/>
                  </a:lnTo>
                  <a:lnTo>
                    <a:pt x="517874" y="1277759"/>
                  </a:lnTo>
                  <a:lnTo>
                    <a:pt x="517575" y="1275970"/>
                  </a:lnTo>
                  <a:lnTo>
                    <a:pt x="515786" y="1274181"/>
                  </a:lnTo>
                  <a:lnTo>
                    <a:pt x="513251" y="1272242"/>
                  </a:lnTo>
                  <a:lnTo>
                    <a:pt x="511909" y="1270005"/>
                  </a:lnTo>
                  <a:lnTo>
                    <a:pt x="512357" y="1265234"/>
                  </a:lnTo>
                  <a:lnTo>
                    <a:pt x="514146" y="1258375"/>
                  </a:lnTo>
                  <a:lnTo>
                    <a:pt x="516830" y="1252708"/>
                  </a:lnTo>
                  <a:lnTo>
                    <a:pt x="520408" y="1249726"/>
                  </a:lnTo>
                  <a:lnTo>
                    <a:pt x="523540" y="1247489"/>
                  </a:lnTo>
                  <a:lnTo>
                    <a:pt x="524882" y="1245402"/>
                  </a:lnTo>
                  <a:lnTo>
                    <a:pt x="524882" y="1242419"/>
                  </a:lnTo>
                  <a:lnTo>
                    <a:pt x="524882" y="1239735"/>
                  </a:lnTo>
                  <a:lnTo>
                    <a:pt x="525628" y="1237648"/>
                  </a:lnTo>
                  <a:lnTo>
                    <a:pt x="526970" y="1236007"/>
                  </a:lnTo>
                  <a:lnTo>
                    <a:pt x="528311" y="1234665"/>
                  </a:lnTo>
                  <a:lnTo>
                    <a:pt x="530250" y="1233025"/>
                  </a:lnTo>
                  <a:lnTo>
                    <a:pt x="532785" y="1232578"/>
                  </a:lnTo>
                  <a:lnTo>
                    <a:pt x="535618" y="1233920"/>
                  </a:lnTo>
                  <a:lnTo>
                    <a:pt x="539346" y="1237349"/>
                  </a:lnTo>
                  <a:lnTo>
                    <a:pt x="545013" y="1244060"/>
                  </a:lnTo>
                  <a:lnTo>
                    <a:pt x="548144" y="1248533"/>
                  </a:lnTo>
                  <a:lnTo>
                    <a:pt x="549337" y="1249875"/>
                  </a:lnTo>
                  <a:lnTo>
                    <a:pt x="552170" y="1252559"/>
                  </a:lnTo>
                  <a:lnTo>
                    <a:pt x="554854" y="1253603"/>
                  </a:lnTo>
                  <a:lnTo>
                    <a:pt x="559178" y="1251963"/>
                  </a:lnTo>
                  <a:lnTo>
                    <a:pt x="563353" y="1250024"/>
                  </a:lnTo>
                  <a:lnTo>
                    <a:pt x="564695" y="1248831"/>
                  </a:lnTo>
                  <a:lnTo>
                    <a:pt x="565590" y="1247042"/>
                  </a:lnTo>
                  <a:lnTo>
                    <a:pt x="564845" y="1243910"/>
                  </a:lnTo>
                  <a:lnTo>
                    <a:pt x="564099" y="1241823"/>
                  </a:lnTo>
                  <a:lnTo>
                    <a:pt x="563055" y="1239288"/>
                  </a:lnTo>
                  <a:lnTo>
                    <a:pt x="561862" y="1234814"/>
                  </a:lnTo>
                  <a:lnTo>
                    <a:pt x="560968" y="1227657"/>
                  </a:lnTo>
                  <a:lnTo>
                    <a:pt x="559775" y="1225420"/>
                  </a:lnTo>
                  <a:lnTo>
                    <a:pt x="560669" y="1225122"/>
                  </a:lnTo>
                  <a:lnTo>
                    <a:pt x="562757" y="1225719"/>
                  </a:lnTo>
                  <a:lnTo>
                    <a:pt x="564695" y="1225868"/>
                  </a:lnTo>
                  <a:lnTo>
                    <a:pt x="567380" y="1224227"/>
                  </a:lnTo>
                  <a:lnTo>
                    <a:pt x="571256" y="1221394"/>
                  </a:lnTo>
                  <a:lnTo>
                    <a:pt x="578265" y="1216772"/>
                  </a:lnTo>
                  <a:lnTo>
                    <a:pt x="579756" y="1213789"/>
                  </a:lnTo>
                  <a:lnTo>
                    <a:pt x="580800" y="1210509"/>
                  </a:lnTo>
                  <a:lnTo>
                    <a:pt x="582739" y="1208421"/>
                  </a:lnTo>
                  <a:lnTo>
                    <a:pt x="587212" y="1207676"/>
                  </a:lnTo>
                  <a:lnTo>
                    <a:pt x="591387" y="1206632"/>
                  </a:lnTo>
                  <a:lnTo>
                    <a:pt x="594220" y="1204246"/>
                  </a:lnTo>
                  <a:lnTo>
                    <a:pt x="598843" y="1202159"/>
                  </a:lnTo>
                  <a:lnTo>
                    <a:pt x="602571" y="1200966"/>
                  </a:lnTo>
                  <a:lnTo>
                    <a:pt x="604211" y="1199773"/>
                  </a:lnTo>
                  <a:lnTo>
                    <a:pt x="605254" y="1197983"/>
                  </a:lnTo>
                  <a:lnTo>
                    <a:pt x="609579" y="1193063"/>
                  </a:lnTo>
                  <a:lnTo>
                    <a:pt x="613009" y="1189931"/>
                  </a:lnTo>
                  <a:lnTo>
                    <a:pt x="615842" y="1186800"/>
                  </a:lnTo>
                  <a:lnTo>
                    <a:pt x="616885" y="1184861"/>
                  </a:lnTo>
                  <a:lnTo>
                    <a:pt x="619271" y="1185309"/>
                  </a:lnTo>
                  <a:lnTo>
                    <a:pt x="622850" y="1186651"/>
                  </a:lnTo>
                  <a:lnTo>
                    <a:pt x="626578" y="1187844"/>
                  </a:lnTo>
                  <a:lnTo>
                    <a:pt x="629411" y="1189782"/>
                  </a:lnTo>
                  <a:lnTo>
                    <a:pt x="630007" y="1191720"/>
                  </a:lnTo>
                  <a:lnTo>
                    <a:pt x="630306" y="1193361"/>
                  </a:lnTo>
                  <a:lnTo>
                    <a:pt x="631349" y="1194106"/>
                  </a:lnTo>
                  <a:lnTo>
                    <a:pt x="632691" y="1194255"/>
                  </a:lnTo>
                  <a:lnTo>
                    <a:pt x="634779" y="1193957"/>
                  </a:lnTo>
                  <a:lnTo>
                    <a:pt x="638358" y="1193808"/>
                  </a:lnTo>
                  <a:lnTo>
                    <a:pt x="642682" y="1191273"/>
                  </a:lnTo>
                  <a:lnTo>
                    <a:pt x="648796" y="1186949"/>
                  </a:lnTo>
                  <a:lnTo>
                    <a:pt x="654462" y="1185607"/>
                  </a:lnTo>
                  <a:lnTo>
                    <a:pt x="657296" y="1186651"/>
                  </a:lnTo>
                  <a:lnTo>
                    <a:pt x="659830" y="1189782"/>
                  </a:lnTo>
                  <a:lnTo>
                    <a:pt x="661769" y="1192764"/>
                  </a:lnTo>
                  <a:lnTo>
                    <a:pt x="663707" y="1193957"/>
                  </a:lnTo>
                  <a:lnTo>
                    <a:pt x="664900" y="1193957"/>
                  </a:lnTo>
                  <a:lnTo>
                    <a:pt x="665347" y="1193957"/>
                  </a:lnTo>
                  <a:lnTo>
                    <a:pt x="667883" y="1193361"/>
                  </a:lnTo>
                  <a:lnTo>
                    <a:pt x="668032" y="1193361"/>
                  </a:lnTo>
                  <a:lnTo>
                    <a:pt x="670268" y="1193510"/>
                  </a:lnTo>
                  <a:lnTo>
                    <a:pt x="672356" y="1194405"/>
                  </a:lnTo>
                  <a:lnTo>
                    <a:pt x="675935" y="1194554"/>
                  </a:lnTo>
                  <a:lnTo>
                    <a:pt x="681005" y="1193808"/>
                  </a:lnTo>
                  <a:lnTo>
                    <a:pt x="681452" y="1193510"/>
                  </a:lnTo>
                  <a:lnTo>
                    <a:pt x="683838" y="1193957"/>
                  </a:lnTo>
                  <a:lnTo>
                    <a:pt x="686820" y="1195299"/>
                  </a:lnTo>
                  <a:lnTo>
                    <a:pt x="689057" y="1196940"/>
                  </a:lnTo>
                  <a:lnTo>
                    <a:pt x="693083" y="1202308"/>
                  </a:lnTo>
                  <a:lnTo>
                    <a:pt x="695469" y="1203650"/>
                  </a:lnTo>
                  <a:lnTo>
                    <a:pt x="700091" y="1205588"/>
                  </a:lnTo>
                  <a:lnTo>
                    <a:pt x="702328" y="1207228"/>
                  </a:lnTo>
                  <a:lnTo>
                    <a:pt x="705012" y="1209912"/>
                  </a:lnTo>
                  <a:lnTo>
                    <a:pt x="706354" y="1211553"/>
                  </a:lnTo>
                  <a:lnTo>
                    <a:pt x="709187" y="1214535"/>
                  </a:lnTo>
                  <a:lnTo>
                    <a:pt x="712319" y="1219456"/>
                  </a:lnTo>
                  <a:lnTo>
                    <a:pt x="712915" y="1223184"/>
                  </a:lnTo>
                  <a:lnTo>
                    <a:pt x="713661" y="1226464"/>
                  </a:lnTo>
                  <a:lnTo>
                    <a:pt x="714853" y="1227955"/>
                  </a:lnTo>
                  <a:lnTo>
                    <a:pt x="715897" y="1228253"/>
                  </a:lnTo>
                  <a:lnTo>
                    <a:pt x="716941" y="1227657"/>
                  </a:lnTo>
                  <a:lnTo>
                    <a:pt x="717985" y="1226166"/>
                  </a:lnTo>
                  <a:lnTo>
                    <a:pt x="718432" y="1223780"/>
                  </a:lnTo>
                  <a:lnTo>
                    <a:pt x="718134" y="1219307"/>
                  </a:lnTo>
                  <a:lnTo>
                    <a:pt x="717239" y="1215728"/>
                  </a:lnTo>
                  <a:lnTo>
                    <a:pt x="716195" y="1214684"/>
                  </a:lnTo>
                  <a:lnTo>
                    <a:pt x="715599" y="1213342"/>
                  </a:lnTo>
                  <a:lnTo>
                    <a:pt x="716345" y="1211851"/>
                  </a:lnTo>
                  <a:lnTo>
                    <a:pt x="718134" y="1210956"/>
                  </a:lnTo>
                  <a:lnTo>
                    <a:pt x="720371" y="1211553"/>
                  </a:lnTo>
                  <a:lnTo>
                    <a:pt x="724098" y="1213491"/>
                  </a:lnTo>
                  <a:lnTo>
                    <a:pt x="727976" y="1216175"/>
                  </a:lnTo>
                  <a:lnTo>
                    <a:pt x="732747" y="1220649"/>
                  </a:lnTo>
                  <a:lnTo>
                    <a:pt x="737071" y="1223482"/>
                  </a:lnTo>
                  <a:lnTo>
                    <a:pt x="741843" y="1225868"/>
                  </a:lnTo>
                  <a:lnTo>
                    <a:pt x="745720" y="1226464"/>
                  </a:lnTo>
                  <a:lnTo>
                    <a:pt x="748553" y="1225868"/>
                  </a:lnTo>
                  <a:lnTo>
                    <a:pt x="752132" y="1223929"/>
                  </a:lnTo>
                  <a:lnTo>
                    <a:pt x="755263" y="1221842"/>
                  </a:lnTo>
                  <a:lnTo>
                    <a:pt x="756606" y="1219456"/>
                  </a:lnTo>
                  <a:lnTo>
                    <a:pt x="757649" y="1217070"/>
                  </a:lnTo>
                  <a:lnTo>
                    <a:pt x="762570" y="1213789"/>
                  </a:lnTo>
                  <a:lnTo>
                    <a:pt x="766894" y="1210658"/>
                  </a:lnTo>
                  <a:lnTo>
                    <a:pt x="768833" y="1211254"/>
                  </a:lnTo>
                  <a:lnTo>
                    <a:pt x="770324" y="1212149"/>
                  </a:lnTo>
                  <a:lnTo>
                    <a:pt x="774797" y="1210211"/>
                  </a:lnTo>
                  <a:lnTo>
                    <a:pt x="776288" y="1209763"/>
                  </a:lnTo>
                  <a:lnTo>
                    <a:pt x="780613" y="1209018"/>
                  </a:lnTo>
                  <a:lnTo>
                    <a:pt x="784937" y="1210062"/>
                  </a:lnTo>
                  <a:lnTo>
                    <a:pt x="788516" y="1213342"/>
                  </a:lnTo>
                  <a:lnTo>
                    <a:pt x="791946" y="1215430"/>
                  </a:lnTo>
                  <a:lnTo>
                    <a:pt x="794928" y="1215281"/>
                  </a:lnTo>
                  <a:lnTo>
                    <a:pt x="797463" y="1214088"/>
                  </a:lnTo>
                  <a:lnTo>
                    <a:pt x="799103" y="1212149"/>
                  </a:lnTo>
                  <a:lnTo>
                    <a:pt x="800445" y="1209763"/>
                  </a:lnTo>
                  <a:lnTo>
                    <a:pt x="802085" y="1208272"/>
                  </a:lnTo>
                  <a:lnTo>
                    <a:pt x="802383" y="1208123"/>
                  </a:lnTo>
                  <a:lnTo>
                    <a:pt x="807752" y="1208869"/>
                  </a:lnTo>
                  <a:lnTo>
                    <a:pt x="811181" y="1208869"/>
                  </a:lnTo>
                  <a:lnTo>
                    <a:pt x="811480" y="1208421"/>
                  </a:lnTo>
                  <a:lnTo>
                    <a:pt x="815953" y="1209167"/>
                  </a:lnTo>
                  <a:lnTo>
                    <a:pt x="821023" y="1212447"/>
                  </a:lnTo>
                  <a:lnTo>
                    <a:pt x="824005" y="1216175"/>
                  </a:lnTo>
                  <a:lnTo>
                    <a:pt x="828031" y="1220947"/>
                  </a:lnTo>
                  <a:lnTo>
                    <a:pt x="829820" y="1222438"/>
                  </a:lnTo>
                  <a:lnTo>
                    <a:pt x="832505" y="1223184"/>
                  </a:lnTo>
                  <a:lnTo>
                    <a:pt x="834592" y="1223482"/>
                  </a:lnTo>
                  <a:lnTo>
                    <a:pt x="837425" y="1224227"/>
                  </a:lnTo>
                  <a:lnTo>
                    <a:pt x="844732" y="1225122"/>
                  </a:lnTo>
                  <a:lnTo>
                    <a:pt x="845925" y="1225719"/>
                  </a:lnTo>
                  <a:lnTo>
                    <a:pt x="846670" y="1226464"/>
                  </a:lnTo>
                  <a:lnTo>
                    <a:pt x="845925" y="1229148"/>
                  </a:lnTo>
                  <a:lnTo>
                    <a:pt x="846670" y="1229745"/>
                  </a:lnTo>
                  <a:lnTo>
                    <a:pt x="852635" y="1227955"/>
                  </a:lnTo>
                  <a:lnTo>
                    <a:pt x="854275" y="1226613"/>
                  </a:lnTo>
                  <a:lnTo>
                    <a:pt x="856214" y="1222587"/>
                  </a:lnTo>
                  <a:lnTo>
                    <a:pt x="858003" y="1218710"/>
                  </a:lnTo>
                  <a:lnTo>
                    <a:pt x="859345" y="1217219"/>
                  </a:lnTo>
                  <a:lnTo>
                    <a:pt x="860687" y="1216921"/>
                  </a:lnTo>
                  <a:lnTo>
                    <a:pt x="862178" y="1217368"/>
                  </a:lnTo>
                  <a:lnTo>
                    <a:pt x="864117" y="1219754"/>
                  </a:lnTo>
                  <a:lnTo>
                    <a:pt x="866801" y="1222140"/>
                  </a:lnTo>
                  <a:lnTo>
                    <a:pt x="870379" y="1223035"/>
                  </a:lnTo>
                  <a:lnTo>
                    <a:pt x="872617" y="1223333"/>
                  </a:lnTo>
                  <a:lnTo>
                    <a:pt x="876046" y="1223631"/>
                  </a:lnTo>
                  <a:lnTo>
                    <a:pt x="883949" y="1222438"/>
                  </a:lnTo>
                  <a:lnTo>
                    <a:pt x="891554" y="1219605"/>
                  </a:lnTo>
                  <a:lnTo>
                    <a:pt x="895729" y="1216473"/>
                  </a:lnTo>
                  <a:lnTo>
                    <a:pt x="897816" y="1211851"/>
                  </a:lnTo>
                  <a:lnTo>
                    <a:pt x="899010" y="1206483"/>
                  </a:lnTo>
                  <a:lnTo>
                    <a:pt x="900948" y="1203053"/>
                  </a:lnTo>
                  <a:lnTo>
                    <a:pt x="900054" y="1199624"/>
                  </a:lnTo>
                  <a:lnTo>
                    <a:pt x="896326" y="1196343"/>
                  </a:lnTo>
                  <a:lnTo>
                    <a:pt x="895132" y="1195299"/>
                  </a:lnTo>
                  <a:lnTo>
                    <a:pt x="885887" y="1193510"/>
                  </a:lnTo>
                  <a:lnTo>
                    <a:pt x="885291" y="1192168"/>
                  </a:lnTo>
                  <a:lnTo>
                    <a:pt x="884844" y="1191870"/>
                  </a:lnTo>
                  <a:lnTo>
                    <a:pt x="875748" y="1189036"/>
                  </a:lnTo>
                  <a:lnTo>
                    <a:pt x="871423" y="1187694"/>
                  </a:lnTo>
                  <a:lnTo>
                    <a:pt x="870231" y="1185756"/>
                  </a:lnTo>
                  <a:lnTo>
                    <a:pt x="869336" y="1183221"/>
                  </a:lnTo>
                  <a:lnTo>
                    <a:pt x="866652" y="1180984"/>
                  </a:lnTo>
                  <a:lnTo>
                    <a:pt x="860986" y="1178897"/>
                  </a:lnTo>
                  <a:lnTo>
                    <a:pt x="859942" y="1177406"/>
                  </a:lnTo>
                  <a:lnTo>
                    <a:pt x="860986" y="1175765"/>
                  </a:lnTo>
                  <a:lnTo>
                    <a:pt x="865310" y="1173976"/>
                  </a:lnTo>
                  <a:lnTo>
                    <a:pt x="870379" y="1170397"/>
                  </a:lnTo>
                  <a:lnTo>
                    <a:pt x="872318" y="1169502"/>
                  </a:lnTo>
                  <a:lnTo>
                    <a:pt x="876792" y="1169353"/>
                  </a:lnTo>
                  <a:lnTo>
                    <a:pt x="880967" y="1166371"/>
                  </a:lnTo>
                  <a:lnTo>
                    <a:pt x="883949" y="1164582"/>
                  </a:lnTo>
                  <a:lnTo>
                    <a:pt x="885440" y="1162494"/>
                  </a:lnTo>
                  <a:lnTo>
                    <a:pt x="884993" y="1160407"/>
                  </a:lnTo>
                  <a:lnTo>
                    <a:pt x="880818" y="1153995"/>
                  </a:lnTo>
                  <a:lnTo>
                    <a:pt x="879625" y="1149969"/>
                  </a:lnTo>
                  <a:lnTo>
                    <a:pt x="880370" y="1147434"/>
                  </a:lnTo>
                  <a:lnTo>
                    <a:pt x="882756" y="1144750"/>
                  </a:lnTo>
                  <a:lnTo>
                    <a:pt x="884098" y="1143258"/>
                  </a:lnTo>
                  <a:lnTo>
                    <a:pt x="885738" y="1140425"/>
                  </a:lnTo>
                  <a:lnTo>
                    <a:pt x="886782" y="1139083"/>
                  </a:lnTo>
                  <a:lnTo>
                    <a:pt x="890957" y="1138338"/>
                  </a:lnTo>
                  <a:lnTo>
                    <a:pt x="896027" y="1138189"/>
                  </a:lnTo>
                  <a:lnTo>
                    <a:pt x="899606" y="1138785"/>
                  </a:lnTo>
                  <a:lnTo>
                    <a:pt x="904527" y="1139083"/>
                  </a:lnTo>
                  <a:lnTo>
                    <a:pt x="908851" y="1139680"/>
                  </a:lnTo>
                  <a:lnTo>
                    <a:pt x="911237" y="1140127"/>
                  </a:lnTo>
                  <a:lnTo>
                    <a:pt x="912877" y="1139232"/>
                  </a:lnTo>
                  <a:lnTo>
                    <a:pt x="914070" y="1137741"/>
                  </a:lnTo>
                  <a:lnTo>
                    <a:pt x="913921" y="1135803"/>
                  </a:lnTo>
                  <a:lnTo>
                    <a:pt x="912281" y="1134013"/>
                  </a:lnTo>
                  <a:lnTo>
                    <a:pt x="905720" y="1131478"/>
                  </a:lnTo>
                  <a:lnTo>
                    <a:pt x="902887" y="1129540"/>
                  </a:lnTo>
                  <a:lnTo>
                    <a:pt x="900650" y="1129689"/>
                  </a:lnTo>
                  <a:lnTo>
                    <a:pt x="897071" y="1129093"/>
                  </a:lnTo>
                  <a:lnTo>
                    <a:pt x="893641" y="1127750"/>
                  </a:lnTo>
                  <a:lnTo>
                    <a:pt x="890809" y="1127303"/>
                  </a:lnTo>
                  <a:lnTo>
                    <a:pt x="889765" y="1125514"/>
                  </a:lnTo>
                  <a:lnTo>
                    <a:pt x="890361" y="1122830"/>
                  </a:lnTo>
                  <a:lnTo>
                    <a:pt x="891554" y="1121339"/>
                  </a:lnTo>
                  <a:lnTo>
                    <a:pt x="893791" y="1120593"/>
                  </a:lnTo>
                  <a:lnTo>
                    <a:pt x="896027" y="1121040"/>
                  </a:lnTo>
                  <a:lnTo>
                    <a:pt x="898712" y="1119847"/>
                  </a:lnTo>
                  <a:lnTo>
                    <a:pt x="899457" y="1119251"/>
                  </a:lnTo>
                  <a:lnTo>
                    <a:pt x="899606" y="1118505"/>
                  </a:lnTo>
                  <a:lnTo>
                    <a:pt x="899159" y="1117313"/>
                  </a:lnTo>
                  <a:lnTo>
                    <a:pt x="897966" y="1116269"/>
                  </a:lnTo>
                  <a:lnTo>
                    <a:pt x="896326" y="1116120"/>
                  </a:lnTo>
                  <a:lnTo>
                    <a:pt x="894387" y="1116865"/>
                  </a:lnTo>
                  <a:lnTo>
                    <a:pt x="892001" y="1117462"/>
                  </a:lnTo>
                  <a:lnTo>
                    <a:pt x="888124" y="1116269"/>
                  </a:lnTo>
                  <a:lnTo>
                    <a:pt x="884993" y="1114778"/>
                  </a:lnTo>
                  <a:lnTo>
                    <a:pt x="885142" y="1113436"/>
                  </a:lnTo>
                  <a:lnTo>
                    <a:pt x="887528" y="1111497"/>
                  </a:lnTo>
                  <a:lnTo>
                    <a:pt x="888571" y="1109857"/>
                  </a:lnTo>
                  <a:lnTo>
                    <a:pt x="888571" y="1104936"/>
                  </a:lnTo>
                  <a:lnTo>
                    <a:pt x="889317" y="1101954"/>
                  </a:lnTo>
                  <a:lnTo>
                    <a:pt x="891554" y="1099866"/>
                  </a:lnTo>
                  <a:lnTo>
                    <a:pt x="894238" y="1098673"/>
                  </a:lnTo>
                  <a:lnTo>
                    <a:pt x="901246" y="1100761"/>
                  </a:lnTo>
                  <a:lnTo>
                    <a:pt x="910044" y="1102550"/>
                  </a:lnTo>
                  <a:lnTo>
                    <a:pt x="911535" y="1102252"/>
                  </a:lnTo>
                  <a:lnTo>
                    <a:pt x="911833" y="1101357"/>
                  </a:lnTo>
                  <a:lnTo>
                    <a:pt x="912877" y="1100463"/>
                  </a:lnTo>
                  <a:lnTo>
                    <a:pt x="924955" y="1100015"/>
                  </a:lnTo>
                  <a:lnTo>
                    <a:pt x="927341" y="1098822"/>
                  </a:lnTo>
                  <a:lnTo>
                    <a:pt x="928534" y="1097928"/>
                  </a:lnTo>
                  <a:lnTo>
                    <a:pt x="940165" y="1096586"/>
                  </a:lnTo>
                  <a:lnTo>
                    <a:pt x="941507" y="1095244"/>
                  </a:lnTo>
                  <a:lnTo>
                    <a:pt x="943147" y="1094051"/>
                  </a:lnTo>
                  <a:lnTo>
                    <a:pt x="945831" y="1094200"/>
                  </a:lnTo>
                  <a:lnTo>
                    <a:pt x="949112" y="1093603"/>
                  </a:lnTo>
                  <a:lnTo>
                    <a:pt x="953436" y="1092261"/>
                  </a:lnTo>
                  <a:lnTo>
                    <a:pt x="956567" y="1091367"/>
                  </a:lnTo>
                  <a:lnTo>
                    <a:pt x="957164" y="1091367"/>
                  </a:lnTo>
                  <a:lnTo>
                    <a:pt x="960445" y="1091665"/>
                  </a:lnTo>
                  <a:lnTo>
                    <a:pt x="964620" y="1090472"/>
                  </a:lnTo>
                  <a:lnTo>
                    <a:pt x="965514" y="1090025"/>
                  </a:lnTo>
                  <a:lnTo>
                    <a:pt x="966111" y="1089130"/>
                  </a:lnTo>
                  <a:lnTo>
                    <a:pt x="969690" y="1087490"/>
                  </a:lnTo>
                  <a:lnTo>
                    <a:pt x="976549" y="1085999"/>
                  </a:lnTo>
                  <a:lnTo>
                    <a:pt x="978338" y="1086893"/>
                  </a:lnTo>
                  <a:lnTo>
                    <a:pt x="981619" y="1087192"/>
                  </a:lnTo>
                  <a:lnTo>
                    <a:pt x="985794" y="1086595"/>
                  </a:lnTo>
                  <a:lnTo>
                    <a:pt x="988925" y="1085551"/>
                  </a:lnTo>
                  <a:lnTo>
                    <a:pt x="990715" y="1086595"/>
                  </a:lnTo>
                  <a:lnTo>
                    <a:pt x="993101" y="1087788"/>
                  </a:lnTo>
                  <a:lnTo>
                    <a:pt x="994890" y="1086744"/>
                  </a:lnTo>
                  <a:lnTo>
                    <a:pt x="995934" y="1083911"/>
                  </a:lnTo>
                  <a:lnTo>
                    <a:pt x="996978" y="1081078"/>
                  </a:lnTo>
                  <a:lnTo>
                    <a:pt x="999065" y="1079736"/>
                  </a:lnTo>
                  <a:lnTo>
                    <a:pt x="1000706" y="1079288"/>
                  </a:lnTo>
                  <a:lnTo>
                    <a:pt x="1002196" y="1078096"/>
                  </a:lnTo>
                  <a:lnTo>
                    <a:pt x="1003390" y="1077052"/>
                  </a:lnTo>
                  <a:lnTo>
                    <a:pt x="1009503" y="1077201"/>
                  </a:lnTo>
                  <a:lnTo>
                    <a:pt x="1014871" y="1074368"/>
                  </a:lnTo>
                  <a:lnTo>
                    <a:pt x="1015915" y="1075561"/>
                  </a:lnTo>
                  <a:lnTo>
                    <a:pt x="1022923" y="1075262"/>
                  </a:lnTo>
                  <a:lnTo>
                    <a:pt x="1031721" y="1073473"/>
                  </a:lnTo>
                  <a:lnTo>
                    <a:pt x="1036940" y="1072578"/>
                  </a:lnTo>
                  <a:lnTo>
                    <a:pt x="1046036" y="1070789"/>
                  </a:lnTo>
                  <a:lnTo>
                    <a:pt x="1050211" y="1069149"/>
                  </a:lnTo>
                  <a:lnTo>
                    <a:pt x="1056176" y="1068254"/>
                  </a:lnTo>
                  <a:lnTo>
                    <a:pt x="1061693" y="1067508"/>
                  </a:lnTo>
                  <a:lnTo>
                    <a:pt x="1065272" y="1064824"/>
                  </a:lnTo>
                  <a:lnTo>
                    <a:pt x="1068254" y="1064377"/>
                  </a:lnTo>
                  <a:lnTo>
                    <a:pt x="1071684" y="1064228"/>
                  </a:lnTo>
                  <a:lnTo>
                    <a:pt x="1073921" y="1063482"/>
                  </a:lnTo>
                  <a:lnTo>
                    <a:pt x="1075263" y="1062588"/>
                  </a:lnTo>
                  <a:lnTo>
                    <a:pt x="1076157" y="1060649"/>
                  </a:lnTo>
                  <a:lnTo>
                    <a:pt x="1075710" y="1058263"/>
                  </a:lnTo>
                  <a:lnTo>
                    <a:pt x="1075263" y="1056474"/>
                  </a:lnTo>
                  <a:lnTo>
                    <a:pt x="1077649" y="1055579"/>
                  </a:lnTo>
                  <a:lnTo>
                    <a:pt x="1081376" y="1055132"/>
                  </a:lnTo>
                  <a:lnTo>
                    <a:pt x="1083613" y="1054834"/>
                  </a:lnTo>
                  <a:lnTo>
                    <a:pt x="1088534" y="1050808"/>
                  </a:lnTo>
                  <a:lnTo>
                    <a:pt x="1091963" y="1048869"/>
                  </a:lnTo>
                  <a:lnTo>
                    <a:pt x="1095542" y="1047676"/>
                  </a:lnTo>
                  <a:lnTo>
                    <a:pt x="1102550" y="1048422"/>
                  </a:lnTo>
                  <a:lnTo>
                    <a:pt x="1109111" y="1049018"/>
                  </a:lnTo>
                  <a:lnTo>
                    <a:pt x="1115523" y="1050808"/>
                  </a:lnTo>
                  <a:lnTo>
                    <a:pt x="1118953" y="1053193"/>
                  </a:lnTo>
                  <a:lnTo>
                    <a:pt x="1121936" y="1054983"/>
                  </a:lnTo>
                  <a:lnTo>
                    <a:pt x="1124768" y="1055877"/>
                  </a:lnTo>
                  <a:lnTo>
                    <a:pt x="1127154" y="1056474"/>
                  </a:lnTo>
                  <a:lnTo>
                    <a:pt x="1130137" y="1055579"/>
                  </a:lnTo>
                  <a:lnTo>
                    <a:pt x="1132224" y="1054535"/>
                  </a:lnTo>
                  <a:lnTo>
                    <a:pt x="1133417" y="1052895"/>
                  </a:lnTo>
                  <a:lnTo>
                    <a:pt x="1135206" y="1051851"/>
                  </a:lnTo>
                  <a:lnTo>
                    <a:pt x="1141768" y="1050957"/>
                  </a:lnTo>
                  <a:lnTo>
                    <a:pt x="1143259" y="1052597"/>
                  </a:lnTo>
                  <a:lnTo>
                    <a:pt x="1146390" y="1057816"/>
                  </a:lnTo>
                  <a:lnTo>
                    <a:pt x="1148478" y="1064526"/>
                  </a:lnTo>
                  <a:lnTo>
                    <a:pt x="1152056" y="1073473"/>
                  </a:lnTo>
                  <a:lnTo>
                    <a:pt x="1153548" y="1077946"/>
                  </a:lnTo>
                  <a:lnTo>
                    <a:pt x="1152951" y="1080183"/>
                  </a:lnTo>
                  <a:lnTo>
                    <a:pt x="1152951" y="1083315"/>
                  </a:lnTo>
                  <a:lnTo>
                    <a:pt x="1152653" y="1086744"/>
                  </a:lnTo>
                  <a:lnTo>
                    <a:pt x="1150118" y="1090770"/>
                  </a:lnTo>
                  <a:lnTo>
                    <a:pt x="1151162" y="1092560"/>
                  </a:lnTo>
                  <a:lnTo>
                    <a:pt x="1157574" y="1094647"/>
                  </a:lnTo>
                  <a:lnTo>
                    <a:pt x="1166521" y="1093902"/>
                  </a:lnTo>
                  <a:lnTo>
                    <a:pt x="1172038" y="1092261"/>
                  </a:lnTo>
                  <a:lnTo>
                    <a:pt x="1175169" y="1092858"/>
                  </a:lnTo>
                  <a:lnTo>
                    <a:pt x="1176809" y="1091814"/>
                  </a:lnTo>
                  <a:lnTo>
                    <a:pt x="1177853" y="1088981"/>
                  </a:lnTo>
                  <a:lnTo>
                    <a:pt x="1179941" y="1088235"/>
                  </a:lnTo>
                  <a:lnTo>
                    <a:pt x="1182177" y="1090323"/>
                  </a:lnTo>
                  <a:lnTo>
                    <a:pt x="1183669" y="1093752"/>
                  </a:lnTo>
                  <a:lnTo>
                    <a:pt x="1185160" y="1095989"/>
                  </a:lnTo>
                  <a:lnTo>
                    <a:pt x="1185160" y="1098524"/>
                  </a:lnTo>
                  <a:lnTo>
                    <a:pt x="1185607" y="1101954"/>
                  </a:lnTo>
                  <a:lnTo>
                    <a:pt x="1186800" y="1102699"/>
                  </a:lnTo>
                  <a:lnTo>
                    <a:pt x="1189037" y="1101506"/>
                  </a:lnTo>
                  <a:lnTo>
                    <a:pt x="1190528" y="1100761"/>
                  </a:lnTo>
                  <a:lnTo>
                    <a:pt x="1190826" y="1099717"/>
                  </a:lnTo>
                  <a:lnTo>
                    <a:pt x="1190230" y="1098375"/>
                  </a:lnTo>
                  <a:lnTo>
                    <a:pt x="1189932" y="1097182"/>
                  </a:lnTo>
                  <a:lnTo>
                    <a:pt x="1190379" y="1095989"/>
                  </a:lnTo>
                  <a:lnTo>
                    <a:pt x="1191422" y="1095542"/>
                  </a:lnTo>
                  <a:lnTo>
                    <a:pt x="1194554" y="1095840"/>
                  </a:lnTo>
                  <a:lnTo>
                    <a:pt x="1199027" y="1096586"/>
                  </a:lnTo>
                  <a:lnTo>
                    <a:pt x="1204544" y="1101357"/>
                  </a:lnTo>
                  <a:lnTo>
                    <a:pt x="1207378" y="1102103"/>
                  </a:lnTo>
                  <a:lnTo>
                    <a:pt x="1208571" y="1102252"/>
                  </a:lnTo>
                  <a:lnTo>
                    <a:pt x="1211404" y="1101954"/>
                  </a:lnTo>
                  <a:lnTo>
                    <a:pt x="1214684" y="1100612"/>
                  </a:lnTo>
                  <a:lnTo>
                    <a:pt x="1216921" y="1098822"/>
                  </a:lnTo>
                  <a:lnTo>
                    <a:pt x="1217667" y="1098077"/>
                  </a:lnTo>
                  <a:lnTo>
                    <a:pt x="1218860" y="1098226"/>
                  </a:lnTo>
                  <a:lnTo>
                    <a:pt x="1220052" y="1098972"/>
                  </a:lnTo>
                  <a:lnTo>
                    <a:pt x="1220202" y="1100761"/>
                  </a:lnTo>
                  <a:lnTo>
                    <a:pt x="1219158" y="1103296"/>
                  </a:lnTo>
                  <a:lnTo>
                    <a:pt x="1215877" y="1105532"/>
                  </a:lnTo>
                  <a:lnTo>
                    <a:pt x="1211851" y="1107620"/>
                  </a:lnTo>
                  <a:lnTo>
                    <a:pt x="1209465" y="1111646"/>
                  </a:lnTo>
                  <a:lnTo>
                    <a:pt x="1208869" y="1115672"/>
                  </a:lnTo>
                  <a:lnTo>
                    <a:pt x="1209913" y="1117760"/>
                  </a:lnTo>
                  <a:lnTo>
                    <a:pt x="1210956" y="1119102"/>
                  </a:lnTo>
                  <a:lnTo>
                    <a:pt x="1211106" y="1121040"/>
                  </a:lnTo>
                  <a:lnTo>
                    <a:pt x="1212000" y="1121339"/>
                  </a:lnTo>
                  <a:lnTo>
                    <a:pt x="1213789" y="1120444"/>
                  </a:lnTo>
                  <a:lnTo>
                    <a:pt x="1218263" y="1116418"/>
                  </a:lnTo>
                  <a:lnTo>
                    <a:pt x="1220649" y="1115523"/>
                  </a:lnTo>
                  <a:lnTo>
                    <a:pt x="1223930" y="1114927"/>
                  </a:lnTo>
                  <a:lnTo>
                    <a:pt x="1229447" y="1115225"/>
                  </a:lnTo>
                  <a:lnTo>
                    <a:pt x="1233175" y="1116418"/>
                  </a:lnTo>
                  <a:lnTo>
                    <a:pt x="1234964" y="1118356"/>
                  </a:lnTo>
                  <a:lnTo>
                    <a:pt x="1236902" y="1119847"/>
                  </a:lnTo>
                  <a:lnTo>
                    <a:pt x="1238244" y="1119251"/>
                  </a:lnTo>
                  <a:lnTo>
                    <a:pt x="1238990" y="1117462"/>
                  </a:lnTo>
                  <a:lnTo>
                    <a:pt x="1238990" y="1115523"/>
                  </a:lnTo>
                  <a:lnTo>
                    <a:pt x="1239586" y="1113883"/>
                  </a:lnTo>
                  <a:lnTo>
                    <a:pt x="1245551" y="1109857"/>
                  </a:lnTo>
                  <a:lnTo>
                    <a:pt x="1249577" y="1107173"/>
                  </a:lnTo>
                  <a:lnTo>
                    <a:pt x="1251068" y="1106875"/>
                  </a:lnTo>
                  <a:lnTo>
                    <a:pt x="1253752" y="1107322"/>
                  </a:lnTo>
                  <a:lnTo>
                    <a:pt x="1255392" y="1107024"/>
                  </a:lnTo>
                  <a:lnTo>
                    <a:pt x="1259866" y="1104638"/>
                  </a:lnTo>
                  <a:lnTo>
                    <a:pt x="1263892" y="1101655"/>
                  </a:lnTo>
                  <a:lnTo>
                    <a:pt x="1264339" y="1099717"/>
                  </a:lnTo>
                  <a:lnTo>
                    <a:pt x="1264489" y="1097928"/>
                  </a:lnTo>
                  <a:lnTo>
                    <a:pt x="1265532" y="1097182"/>
                  </a:lnTo>
                  <a:lnTo>
                    <a:pt x="1271348" y="1096586"/>
                  </a:lnTo>
                  <a:lnTo>
                    <a:pt x="1272242" y="1096287"/>
                  </a:lnTo>
                  <a:lnTo>
                    <a:pt x="1277163" y="1094200"/>
                  </a:lnTo>
                  <a:lnTo>
                    <a:pt x="1284023" y="1090770"/>
                  </a:lnTo>
                  <a:lnTo>
                    <a:pt x="1287303" y="1088832"/>
                  </a:lnTo>
                  <a:lnTo>
                    <a:pt x="1293417" y="1087937"/>
                  </a:lnTo>
                  <a:lnTo>
                    <a:pt x="1294460" y="1087341"/>
                  </a:lnTo>
                  <a:lnTo>
                    <a:pt x="1296548" y="1085999"/>
                  </a:lnTo>
                  <a:lnTo>
                    <a:pt x="1300276" y="1084060"/>
                  </a:lnTo>
                  <a:lnTo>
                    <a:pt x="1302363" y="1083911"/>
                  </a:lnTo>
                  <a:lnTo>
                    <a:pt x="1301021" y="1088384"/>
                  </a:lnTo>
                  <a:lnTo>
                    <a:pt x="1298785" y="1093752"/>
                  </a:lnTo>
                  <a:lnTo>
                    <a:pt x="1297592" y="1095095"/>
                  </a:lnTo>
                  <a:lnTo>
                    <a:pt x="1291478" y="1094796"/>
                  </a:lnTo>
                  <a:lnTo>
                    <a:pt x="1291478" y="1096287"/>
                  </a:lnTo>
                  <a:lnTo>
                    <a:pt x="1292373" y="1098524"/>
                  </a:lnTo>
                  <a:lnTo>
                    <a:pt x="1293118" y="1099717"/>
                  </a:lnTo>
                  <a:lnTo>
                    <a:pt x="1293864" y="1100761"/>
                  </a:lnTo>
                  <a:lnTo>
                    <a:pt x="1295504" y="1102699"/>
                  </a:lnTo>
                  <a:lnTo>
                    <a:pt x="1301916" y="1107173"/>
                  </a:lnTo>
                  <a:lnTo>
                    <a:pt x="1310118" y="1112988"/>
                  </a:lnTo>
                  <a:lnTo>
                    <a:pt x="1318915" y="1119400"/>
                  </a:lnTo>
                  <a:lnTo>
                    <a:pt x="1325178" y="1123874"/>
                  </a:lnTo>
                  <a:lnTo>
                    <a:pt x="1327713" y="1126110"/>
                  </a:lnTo>
                  <a:lnTo>
                    <a:pt x="1329204" y="1127900"/>
                  </a:lnTo>
                  <a:lnTo>
                    <a:pt x="1333827" y="1134461"/>
                  </a:lnTo>
                  <a:lnTo>
                    <a:pt x="1338151" y="1140574"/>
                  </a:lnTo>
                  <a:lnTo>
                    <a:pt x="1345458" y="1151460"/>
                  </a:lnTo>
                  <a:lnTo>
                    <a:pt x="1352019" y="1161749"/>
                  </a:lnTo>
                  <a:lnTo>
                    <a:pt x="1359027" y="1173230"/>
                  </a:lnTo>
                  <a:lnTo>
                    <a:pt x="1363202" y="1179791"/>
                  </a:lnTo>
                  <a:lnTo>
                    <a:pt x="1371553" y="1193510"/>
                  </a:lnTo>
                  <a:lnTo>
                    <a:pt x="1373938" y="1197685"/>
                  </a:lnTo>
                  <a:lnTo>
                    <a:pt x="1378114" y="1205588"/>
                  </a:lnTo>
                  <a:lnTo>
                    <a:pt x="1381841" y="1213044"/>
                  </a:lnTo>
                  <a:lnTo>
                    <a:pt x="1385271" y="1219605"/>
                  </a:lnTo>
                  <a:lnTo>
                    <a:pt x="1387359" y="1220201"/>
                  </a:lnTo>
                  <a:lnTo>
                    <a:pt x="1387508" y="1218412"/>
                  </a:lnTo>
                  <a:lnTo>
                    <a:pt x="1387806" y="1217219"/>
                  </a:lnTo>
                  <a:lnTo>
                    <a:pt x="1388999" y="1216623"/>
                  </a:lnTo>
                  <a:lnTo>
                    <a:pt x="1391385" y="1214684"/>
                  </a:lnTo>
                  <a:lnTo>
                    <a:pt x="1392726" y="1214088"/>
                  </a:lnTo>
                  <a:lnTo>
                    <a:pt x="1394665" y="1214386"/>
                  </a:lnTo>
                  <a:lnTo>
                    <a:pt x="1396753" y="1213342"/>
                  </a:lnTo>
                  <a:lnTo>
                    <a:pt x="1397498" y="1211553"/>
                  </a:lnTo>
                  <a:lnTo>
                    <a:pt x="1397051" y="1208123"/>
                  </a:lnTo>
                  <a:lnTo>
                    <a:pt x="1396753" y="1206483"/>
                  </a:lnTo>
                  <a:lnTo>
                    <a:pt x="1397349" y="1204843"/>
                  </a:lnTo>
                  <a:lnTo>
                    <a:pt x="1398542" y="1204097"/>
                  </a:lnTo>
                  <a:lnTo>
                    <a:pt x="1400033" y="1203500"/>
                  </a:lnTo>
                  <a:lnTo>
                    <a:pt x="1401525" y="1203351"/>
                  </a:lnTo>
                  <a:lnTo>
                    <a:pt x="1402717" y="1201413"/>
                  </a:lnTo>
                  <a:lnTo>
                    <a:pt x="1404954" y="1200816"/>
                  </a:lnTo>
                  <a:lnTo>
                    <a:pt x="1407042" y="1201115"/>
                  </a:lnTo>
                  <a:lnTo>
                    <a:pt x="1408682" y="1201264"/>
                  </a:lnTo>
                  <a:lnTo>
                    <a:pt x="1410173" y="1202606"/>
                  </a:lnTo>
                  <a:lnTo>
                    <a:pt x="1411068" y="1204544"/>
                  </a:lnTo>
                  <a:lnTo>
                    <a:pt x="1412559" y="1204693"/>
                  </a:lnTo>
                  <a:lnTo>
                    <a:pt x="1415243" y="1204544"/>
                  </a:lnTo>
                  <a:lnTo>
                    <a:pt x="1415690" y="1206035"/>
                  </a:lnTo>
                  <a:lnTo>
                    <a:pt x="1414945" y="1208869"/>
                  </a:lnTo>
                  <a:lnTo>
                    <a:pt x="1413901" y="1210956"/>
                  </a:lnTo>
                  <a:lnTo>
                    <a:pt x="1413752" y="1212596"/>
                  </a:lnTo>
                  <a:lnTo>
                    <a:pt x="1415243" y="1213342"/>
                  </a:lnTo>
                  <a:lnTo>
                    <a:pt x="1420313" y="1212596"/>
                  </a:lnTo>
                  <a:lnTo>
                    <a:pt x="1422102" y="1213044"/>
                  </a:lnTo>
                  <a:lnTo>
                    <a:pt x="1422699" y="1214684"/>
                  </a:lnTo>
                  <a:lnTo>
                    <a:pt x="1423444" y="1216026"/>
                  </a:lnTo>
                  <a:lnTo>
                    <a:pt x="1423742" y="1217815"/>
                  </a:lnTo>
                  <a:lnTo>
                    <a:pt x="1423295" y="1219754"/>
                  </a:lnTo>
                  <a:lnTo>
                    <a:pt x="1424190" y="1220798"/>
                  </a:lnTo>
                  <a:lnTo>
                    <a:pt x="1428663" y="1220947"/>
                  </a:lnTo>
                  <a:lnTo>
                    <a:pt x="1431646" y="1219903"/>
                  </a:lnTo>
                  <a:lnTo>
                    <a:pt x="1436417" y="1219903"/>
                  </a:lnTo>
                  <a:lnTo>
                    <a:pt x="1440741" y="1221842"/>
                  </a:lnTo>
                  <a:lnTo>
                    <a:pt x="1443873" y="1221543"/>
                  </a:lnTo>
                  <a:lnTo>
                    <a:pt x="1446855" y="1220798"/>
                  </a:lnTo>
                  <a:lnTo>
                    <a:pt x="1451179" y="1221245"/>
                  </a:lnTo>
                  <a:lnTo>
                    <a:pt x="1454311" y="1219754"/>
                  </a:lnTo>
                  <a:lnTo>
                    <a:pt x="1456399" y="1217666"/>
                  </a:lnTo>
                  <a:lnTo>
                    <a:pt x="1457144" y="1216175"/>
                  </a:lnTo>
                  <a:lnTo>
                    <a:pt x="1458188" y="1215281"/>
                  </a:lnTo>
                  <a:lnTo>
                    <a:pt x="1462363" y="1215281"/>
                  </a:lnTo>
                  <a:lnTo>
                    <a:pt x="1465047" y="1215131"/>
                  </a:lnTo>
                  <a:lnTo>
                    <a:pt x="1466986" y="1212895"/>
                  </a:lnTo>
                  <a:lnTo>
                    <a:pt x="1468775" y="1211851"/>
                  </a:lnTo>
                  <a:lnTo>
                    <a:pt x="1471757" y="1211553"/>
                  </a:lnTo>
                  <a:lnTo>
                    <a:pt x="1473994" y="1211553"/>
                  </a:lnTo>
                  <a:lnTo>
                    <a:pt x="1479810" y="1213789"/>
                  </a:lnTo>
                  <a:lnTo>
                    <a:pt x="1483388" y="1215579"/>
                  </a:lnTo>
                  <a:lnTo>
                    <a:pt x="1487116" y="1217965"/>
                  </a:lnTo>
                  <a:lnTo>
                    <a:pt x="1489353" y="1219605"/>
                  </a:lnTo>
                  <a:lnTo>
                    <a:pt x="1490993" y="1223184"/>
                  </a:lnTo>
                  <a:lnTo>
                    <a:pt x="1493528" y="1225719"/>
                  </a:lnTo>
                  <a:lnTo>
                    <a:pt x="1495466" y="1228701"/>
                  </a:lnTo>
                  <a:lnTo>
                    <a:pt x="1496063" y="1231683"/>
                  </a:lnTo>
                  <a:lnTo>
                    <a:pt x="1497703" y="1237051"/>
                  </a:lnTo>
                  <a:lnTo>
                    <a:pt x="1499343" y="1238841"/>
                  </a:lnTo>
                  <a:lnTo>
                    <a:pt x="1501431" y="1238841"/>
                  </a:lnTo>
                  <a:lnTo>
                    <a:pt x="1503966" y="1239586"/>
                  </a:lnTo>
                  <a:lnTo>
                    <a:pt x="1506799" y="1240183"/>
                  </a:lnTo>
                  <a:lnTo>
                    <a:pt x="1512912" y="1244209"/>
                  </a:lnTo>
                  <a:lnTo>
                    <a:pt x="1515150" y="1244358"/>
                  </a:lnTo>
                  <a:lnTo>
                    <a:pt x="1516939" y="1245253"/>
                  </a:lnTo>
                  <a:lnTo>
                    <a:pt x="1517237" y="1247042"/>
                  </a:lnTo>
                  <a:lnTo>
                    <a:pt x="1516492" y="1249279"/>
                  </a:lnTo>
                  <a:lnTo>
                    <a:pt x="1517237" y="1251217"/>
                  </a:lnTo>
                  <a:lnTo>
                    <a:pt x="1519175" y="1253901"/>
                  </a:lnTo>
                  <a:lnTo>
                    <a:pt x="1520816" y="1256436"/>
                  </a:lnTo>
                  <a:lnTo>
                    <a:pt x="1522754" y="1259418"/>
                  </a:lnTo>
                  <a:lnTo>
                    <a:pt x="1523351" y="1261208"/>
                  </a:lnTo>
                  <a:lnTo>
                    <a:pt x="1524842" y="1261804"/>
                  </a:lnTo>
                  <a:lnTo>
                    <a:pt x="1526929" y="1260909"/>
                  </a:lnTo>
                  <a:lnTo>
                    <a:pt x="1530359" y="1261506"/>
                  </a:lnTo>
                  <a:lnTo>
                    <a:pt x="1540350" y="1263295"/>
                  </a:lnTo>
                  <a:lnTo>
                    <a:pt x="1541692" y="1263593"/>
                  </a:lnTo>
                  <a:lnTo>
                    <a:pt x="1542885" y="1265383"/>
                  </a:lnTo>
                  <a:lnTo>
                    <a:pt x="1544227" y="1265234"/>
                  </a:lnTo>
                  <a:lnTo>
                    <a:pt x="1546016" y="1265085"/>
                  </a:lnTo>
                  <a:lnTo>
                    <a:pt x="1548253" y="1265383"/>
                  </a:lnTo>
                  <a:lnTo>
                    <a:pt x="1549893" y="1263743"/>
                  </a:lnTo>
                  <a:lnTo>
                    <a:pt x="1551235" y="1262252"/>
                  </a:lnTo>
                  <a:lnTo>
                    <a:pt x="1554515" y="1260462"/>
                  </a:lnTo>
                  <a:lnTo>
                    <a:pt x="1557199" y="1257927"/>
                  </a:lnTo>
                  <a:lnTo>
                    <a:pt x="1559585" y="1255690"/>
                  </a:lnTo>
                  <a:lnTo>
                    <a:pt x="1561226" y="1255392"/>
                  </a:lnTo>
                  <a:lnTo>
                    <a:pt x="1562717" y="1256436"/>
                  </a:lnTo>
                  <a:lnTo>
                    <a:pt x="1562717" y="1258375"/>
                  </a:lnTo>
                  <a:lnTo>
                    <a:pt x="1561077" y="1259717"/>
                  </a:lnTo>
                  <a:lnTo>
                    <a:pt x="1559735" y="1261357"/>
                  </a:lnTo>
                  <a:lnTo>
                    <a:pt x="1560033" y="1263146"/>
                  </a:lnTo>
                  <a:lnTo>
                    <a:pt x="1562270" y="1263295"/>
                  </a:lnTo>
                  <a:lnTo>
                    <a:pt x="1564954" y="1265830"/>
                  </a:lnTo>
                  <a:lnTo>
                    <a:pt x="1568532" y="1271646"/>
                  </a:lnTo>
                  <a:lnTo>
                    <a:pt x="1569874" y="1272839"/>
                  </a:lnTo>
                  <a:lnTo>
                    <a:pt x="1571664" y="1274032"/>
                  </a:lnTo>
                  <a:lnTo>
                    <a:pt x="1573751" y="1274628"/>
                  </a:lnTo>
                  <a:lnTo>
                    <a:pt x="1575988" y="1275374"/>
                  </a:lnTo>
                  <a:lnTo>
                    <a:pt x="1577628" y="1277909"/>
                  </a:lnTo>
                  <a:lnTo>
                    <a:pt x="1578374" y="1279996"/>
                  </a:lnTo>
                  <a:lnTo>
                    <a:pt x="1580760" y="1280443"/>
                  </a:lnTo>
                  <a:lnTo>
                    <a:pt x="1582400" y="1279847"/>
                  </a:lnTo>
                  <a:lnTo>
                    <a:pt x="1583444" y="1278803"/>
                  </a:lnTo>
                  <a:lnTo>
                    <a:pt x="1584935" y="1278356"/>
                  </a:lnTo>
                  <a:lnTo>
                    <a:pt x="1587470" y="1277909"/>
                  </a:lnTo>
                  <a:lnTo>
                    <a:pt x="1589855" y="1277163"/>
                  </a:lnTo>
                  <a:lnTo>
                    <a:pt x="1591197" y="1277312"/>
                  </a:lnTo>
                  <a:lnTo>
                    <a:pt x="1591347" y="1277312"/>
                  </a:lnTo>
                  <a:lnTo>
                    <a:pt x="1594478" y="1277312"/>
                  </a:lnTo>
                  <a:lnTo>
                    <a:pt x="1595820" y="1276417"/>
                  </a:lnTo>
                  <a:lnTo>
                    <a:pt x="1596864" y="1275224"/>
                  </a:lnTo>
                  <a:lnTo>
                    <a:pt x="1599250" y="1274032"/>
                  </a:lnTo>
                  <a:lnTo>
                    <a:pt x="1599697" y="1272540"/>
                  </a:lnTo>
                  <a:lnTo>
                    <a:pt x="1599697" y="1269558"/>
                  </a:lnTo>
                  <a:lnTo>
                    <a:pt x="1601188" y="1267023"/>
                  </a:lnTo>
                  <a:lnTo>
                    <a:pt x="1605065" y="1266278"/>
                  </a:lnTo>
                  <a:lnTo>
                    <a:pt x="1606557" y="1265979"/>
                  </a:lnTo>
                  <a:lnTo>
                    <a:pt x="1608047" y="1266278"/>
                  </a:lnTo>
                  <a:lnTo>
                    <a:pt x="1610433" y="1265979"/>
                  </a:lnTo>
                  <a:lnTo>
                    <a:pt x="1612819" y="1265830"/>
                  </a:lnTo>
                  <a:lnTo>
                    <a:pt x="1614161" y="1266576"/>
                  </a:lnTo>
                  <a:lnTo>
                    <a:pt x="1615802" y="1267172"/>
                  </a:lnTo>
                  <a:lnTo>
                    <a:pt x="1618038" y="1267172"/>
                  </a:lnTo>
                  <a:lnTo>
                    <a:pt x="1618784" y="1265979"/>
                  </a:lnTo>
                  <a:lnTo>
                    <a:pt x="1618933" y="1264339"/>
                  </a:lnTo>
                  <a:lnTo>
                    <a:pt x="1619828" y="1263892"/>
                  </a:lnTo>
                  <a:lnTo>
                    <a:pt x="1621020" y="1265085"/>
                  </a:lnTo>
                  <a:lnTo>
                    <a:pt x="1621766" y="1265979"/>
                  </a:lnTo>
                  <a:lnTo>
                    <a:pt x="1622661" y="1266278"/>
                  </a:lnTo>
                  <a:lnTo>
                    <a:pt x="1625345" y="1265234"/>
                  </a:lnTo>
                  <a:lnTo>
                    <a:pt x="1627134" y="1264190"/>
                  </a:lnTo>
                  <a:lnTo>
                    <a:pt x="1627880" y="1261953"/>
                  </a:lnTo>
                  <a:lnTo>
                    <a:pt x="1628924" y="1260760"/>
                  </a:lnTo>
                  <a:lnTo>
                    <a:pt x="1630415" y="1261357"/>
                  </a:lnTo>
                  <a:lnTo>
                    <a:pt x="1632950" y="1261357"/>
                  </a:lnTo>
                  <a:lnTo>
                    <a:pt x="1635037" y="1259567"/>
                  </a:lnTo>
                  <a:lnTo>
                    <a:pt x="1637721" y="1258225"/>
                  </a:lnTo>
                  <a:lnTo>
                    <a:pt x="1639660" y="1257629"/>
                  </a:lnTo>
                  <a:lnTo>
                    <a:pt x="1640107" y="1256436"/>
                  </a:lnTo>
                  <a:lnTo>
                    <a:pt x="1639212" y="1253752"/>
                  </a:lnTo>
                  <a:lnTo>
                    <a:pt x="1639361" y="1250919"/>
                  </a:lnTo>
                  <a:lnTo>
                    <a:pt x="1642045" y="1249279"/>
                  </a:lnTo>
                  <a:lnTo>
                    <a:pt x="1645624" y="1249130"/>
                  </a:lnTo>
                  <a:lnTo>
                    <a:pt x="1648159" y="1248086"/>
                  </a:lnTo>
                  <a:lnTo>
                    <a:pt x="1648905" y="1244954"/>
                  </a:lnTo>
                  <a:lnTo>
                    <a:pt x="1650247" y="1244060"/>
                  </a:lnTo>
                  <a:lnTo>
                    <a:pt x="1651589" y="1243761"/>
                  </a:lnTo>
                  <a:lnTo>
                    <a:pt x="1654720" y="1243314"/>
                  </a:lnTo>
                  <a:lnTo>
                    <a:pt x="1656957" y="1242121"/>
                  </a:lnTo>
                  <a:lnTo>
                    <a:pt x="1658448" y="1241525"/>
                  </a:lnTo>
                  <a:lnTo>
                    <a:pt x="1662325" y="1239884"/>
                  </a:lnTo>
                  <a:lnTo>
                    <a:pt x="1666053" y="1239437"/>
                  </a:lnTo>
                  <a:lnTo>
                    <a:pt x="1667544" y="1238095"/>
                  </a:lnTo>
                  <a:lnTo>
                    <a:pt x="1668737" y="1236455"/>
                  </a:lnTo>
                  <a:lnTo>
                    <a:pt x="1670825" y="1235858"/>
                  </a:lnTo>
                  <a:lnTo>
                    <a:pt x="1672912" y="1234367"/>
                  </a:lnTo>
                  <a:lnTo>
                    <a:pt x="1675745" y="1232578"/>
                  </a:lnTo>
                  <a:lnTo>
                    <a:pt x="1676789" y="1232280"/>
                  </a:lnTo>
                  <a:lnTo>
                    <a:pt x="1681263" y="1231236"/>
                  </a:lnTo>
                  <a:lnTo>
                    <a:pt x="1683052" y="1230788"/>
                  </a:lnTo>
                  <a:lnTo>
                    <a:pt x="1684096" y="1230639"/>
                  </a:lnTo>
                  <a:lnTo>
                    <a:pt x="1686034" y="1230639"/>
                  </a:lnTo>
                  <a:lnTo>
                    <a:pt x="1686929" y="1228701"/>
                  </a:lnTo>
                  <a:lnTo>
                    <a:pt x="1688868" y="1227210"/>
                  </a:lnTo>
                  <a:lnTo>
                    <a:pt x="1690806" y="1226762"/>
                  </a:lnTo>
                  <a:lnTo>
                    <a:pt x="1691850" y="1225420"/>
                  </a:lnTo>
                  <a:lnTo>
                    <a:pt x="1693639" y="1223482"/>
                  </a:lnTo>
                  <a:lnTo>
                    <a:pt x="1696323" y="1222587"/>
                  </a:lnTo>
                  <a:lnTo>
                    <a:pt x="1700349" y="1222438"/>
                  </a:lnTo>
                  <a:lnTo>
                    <a:pt x="1704226" y="1222587"/>
                  </a:lnTo>
                  <a:lnTo>
                    <a:pt x="1706463" y="1222289"/>
                  </a:lnTo>
                  <a:lnTo>
                    <a:pt x="1708401" y="1219605"/>
                  </a:lnTo>
                  <a:lnTo>
                    <a:pt x="1708699" y="1218263"/>
                  </a:lnTo>
                  <a:lnTo>
                    <a:pt x="1709147" y="1216921"/>
                  </a:lnTo>
                  <a:lnTo>
                    <a:pt x="1710787" y="1216324"/>
                  </a:lnTo>
                  <a:lnTo>
                    <a:pt x="1712577" y="1218561"/>
                  </a:lnTo>
                  <a:lnTo>
                    <a:pt x="1714217" y="1219903"/>
                  </a:lnTo>
                  <a:lnTo>
                    <a:pt x="1716603" y="1221394"/>
                  </a:lnTo>
                  <a:lnTo>
                    <a:pt x="1717944" y="1222736"/>
                  </a:lnTo>
                  <a:lnTo>
                    <a:pt x="1719287" y="1222885"/>
                  </a:lnTo>
                  <a:lnTo>
                    <a:pt x="1720927" y="1221842"/>
                  </a:lnTo>
                  <a:lnTo>
                    <a:pt x="1721971" y="1219456"/>
                  </a:lnTo>
                  <a:lnTo>
                    <a:pt x="1723909" y="1219008"/>
                  </a:lnTo>
                  <a:lnTo>
                    <a:pt x="1726146" y="1219456"/>
                  </a:lnTo>
                  <a:lnTo>
                    <a:pt x="1726743" y="1220649"/>
                  </a:lnTo>
                  <a:lnTo>
                    <a:pt x="1727041" y="1221842"/>
                  </a:lnTo>
                  <a:lnTo>
                    <a:pt x="1727935" y="1223929"/>
                  </a:lnTo>
                  <a:lnTo>
                    <a:pt x="1730470" y="1225719"/>
                  </a:lnTo>
                  <a:lnTo>
                    <a:pt x="1733602" y="1225719"/>
                  </a:lnTo>
                  <a:lnTo>
                    <a:pt x="1734794" y="1225271"/>
                  </a:lnTo>
                  <a:lnTo>
                    <a:pt x="1737926" y="1225569"/>
                  </a:lnTo>
                  <a:lnTo>
                    <a:pt x="1740908" y="1226017"/>
                  </a:lnTo>
                  <a:lnTo>
                    <a:pt x="1744189" y="1226464"/>
                  </a:lnTo>
                  <a:lnTo>
                    <a:pt x="1745233" y="1226464"/>
                  </a:lnTo>
                  <a:lnTo>
                    <a:pt x="1748662" y="1226762"/>
                  </a:lnTo>
                  <a:lnTo>
                    <a:pt x="1753732" y="1227061"/>
                  </a:lnTo>
                  <a:lnTo>
                    <a:pt x="1756118" y="1226911"/>
                  </a:lnTo>
                  <a:lnTo>
                    <a:pt x="1760741" y="1227508"/>
                  </a:lnTo>
                  <a:lnTo>
                    <a:pt x="1761635" y="1229148"/>
                  </a:lnTo>
                  <a:lnTo>
                    <a:pt x="1762530" y="1232876"/>
                  </a:lnTo>
                  <a:lnTo>
                    <a:pt x="1763127" y="1236604"/>
                  </a:lnTo>
                  <a:lnTo>
                    <a:pt x="1763425" y="1239586"/>
                  </a:lnTo>
                  <a:lnTo>
                    <a:pt x="1764617" y="1241077"/>
                  </a:lnTo>
                  <a:lnTo>
                    <a:pt x="1766109" y="1241525"/>
                  </a:lnTo>
                  <a:lnTo>
                    <a:pt x="1767152" y="1242718"/>
                  </a:lnTo>
                  <a:lnTo>
                    <a:pt x="1768942" y="1244358"/>
                  </a:lnTo>
                  <a:lnTo>
                    <a:pt x="1770284" y="1246594"/>
                  </a:lnTo>
                  <a:lnTo>
                    <a:pt x="1771775" y="1246445"/>
                  </a:lnTo>
                  <a:lnTo>
                    <a:pt x="1772968" y="1245849"/>
                  </a:lnTo>
                  <a:lnTo>
                    <a:pt x="1775354" y="1245700"/>
                  </a:lnTo>
                  <a:lnTo>
                    <a:pt x="1778485" y="1245849"/>
                  </a:lnTo>
                  <a:lnTo>
                    <a:pt x="1780722" y="1247191"/>
                  </a:lnTo>
                  <a:lnTo>
                    <a:pt x="1781617" y="1248831"/>
                  </a:lnTo>
                  <a:lnTo>
                    <a:pt x="1783257" y="1249726"/>
                  </a:lnTo>
                  <a:lnTo>
                    <a:pt x="1784748" y="1249428"/>
                  </a:lnTo>
                  <a:lnTo>
                    <a:pt x="1789072" y="1249428"/>
                  </a:lnTo>
                  <a:lnTo>
                    <a:pt x="1790563" y="1249577"/>
                  </a:lnTo>
                  <a:lnTo>
                    <a:pt x="1792054" y="1250471"/>
                  </a:lnTo>
                  <a:lnTo>
                    <a:pt x="1794142" y="1250621"/>
                  </a:lnTo>
                  <a:lnTo>
                    <a:pt x="1795335" y="1249428"/>
                  </a:lnTo>
                  <a:lnTo>
                    <a:pt x="1799063" y="1248682"/>
                  </a:lnTo>
                  <a:lnTo>
                    <a:pt x="1801150" y="1247042"/>
                  </a:lnTo>
                  <a:lnTo>
                    <a:pt x="1802791" y="1247042"/>
                  </a:lnTo>
                  <a:lnTo>
                    <a:pt x="1804133" y="1247787"/>
                  </a:lnTo>
                  <a:lnTo>
                    <a:pt x="1805028" y="1248831"/>
                  </a:lnTo>
                  <a:lnTo>
                    <a:pt x="1806370" y="1248384"/>
                  </a:lnTo>
                  <a:lnTo>
                    <a:pt x="1807264" y="1247489"/>
                  </a:lnTo>
                  <a:lnTo>
                    <a:pt x="1808457" y="1247489"/>
                  </a:lnTo>
                  <a:lnTo>
                    <a:pt x="1809650" y="1248086"/>
                  </a:lnTo>
                  <a:lnTo>
                    <a:pt x="1812781" y="1249130"/>
                  </a:lnTo>
                  <a:lnTo>
                    <a:pt x="1815018" y="1251068"/>
                  </a:lnTo>
                  <a:lnTo>
                    <a:pt x="1816807" y="1251217"/>
                  </a:lnTo>
                  <a:lnTo>
                    <a:pt x="1819044" y="1250621"/>
                  </a:lnTo>
                  <a:lnTo>
                    <a:pt x="1820088" y="1250322"/>
                  </a:lnTo>
                  <a:lnTo>
                    <a:pt x="1820982" y="1251366"/>
                  </a:lnTo>
                  <a:lnTo>
                    <a:pt x="1822474" y="1251814"/>
                  </a:lnTo>
                  <a:lnTo>
                    <a:pt x="1823518" y="1251068"/>
                  </a:lnTo>
                  <a:lnTo>
                    <a:pt x="1825456" y="1250621"/>
                  </a:lnTo>
                  <a:lnTo>
                    <a:pt x="1832613" y="1251664"/>
                  </a:lnTo>
                  <a:lnTo>
                    <a:pt x="1834254" y="1253603"/>
                  </a:lnTo>
                  <a:lnTo>
                    <a:pt x="1835596" y="1254498"/>
                  </a:lnTo>
                  <a:lnTo>
                    <a:pt x="1836640" y="1255989"/>
                  </a:lnTo>
                  <a:lnTo>
                    <a:pt x="1838578" y="1257033"/>
                  </a:lnTo>
                  <a:lnTo>
                    <a:pt x="1842455" y="1256734"/>
                  </a:lnTo>
                  <a:lnTo>
                    <a:pt x="1844095" y="1255541"/>
                  </a:lnTo>
                  <a:lnTo>
                    <a:pt x="1847227" y="1253156"/>
                  </a:lnTo>
                  <a:lnTo>
                    <a:pt x="1848569" y="1250621"/>
                  </a:lnTo>
                  <a:lnTo>
                    <a:pt x="1850209" y="1249875"/>
                  </a:lnTo>
                  <a:lnTo>
                    <a:pt x="1851998" y="1249428"/>
                  </a:lnTo>
                  <a:lnTo>
                    <a:pt x="1853638" y="1249428"/>
                  </a:lnTo>
                  <a:lnTo>
                    <a:pt x="1855428" y="1249428"/>
                  </a:lnTo>
                  <a:lnTo>
                    <a:pt x="1857665" y="1247638"/>
                  </a:lnTo>
                  <a:lnTo>
                    <a:pt x="1859454" y="1246893"/>
                  </a:lnTo>
                  <a:lnTo>
                    <a:pt x="1862138" y="1244656"/>
                  </a:lnTo>
                  <a:lnTo>
                    <a:pt x="1862585" y="1243612"/>
                  </a:lnTo>
                  <a:lnTo>
                    <a:pt x="1863779" y="1240928"/>
                  </a:lnTo>
                  <a:lnTo>
                    <a:pt x="1864673" y="1239288"/>
                  </a:lnTo>
                  <a:lnTo>
                    <a:pt x="1865866" y="1236604"/>
                  </a:lnTo>
                  <a:lnTo>
                    <a:pt x="1866611" y="1232280"/>
                  </a:lnTo>
                  <a:lnTo>
                    <a:pt x="1867059" y="1230043"/>
                  </a:lnTo>
                  <a:lnTo>
                    <a:pt x="1866761" y="1228253"/>
                  </a:lnTo>
                  <a:lnTo>
                    <a:pt x="1865121" y="1227508"/>
                  </a:lnTo>
                  <a:lnTo>
                    <a:pt x="1863182" y="1227061"/>
                  </a:lnTo>
                  <a:lnTo>
                    <a:pt x="1861393" y="1225719"/>
                  </a:lnTo>
                  <a:lnTo>
                    <a:pt x="1860200" y="1224227"/>
                  </a:lnTo>
                  <a:lnTo>
                    <a:pt x="1859305" y="1222140"/>
                  </a:lnTo>
                  <a:lnTo>
                    <a:pt x="1858410" y="1219754"/>
                  </a:lnTo>
                  <a:lnTo>
                    <a:pt x="1858410" y="1217965"/>
                  </a:lnTo>
                  <a:lnTo>
                    <a:pt x="1858112" y="1216623"/>
                  </a:lnTo>
                  <a:lnTo>
                    <a:pt x="1857218" y="1215579"/>
                  </a:lnTo>
                  <a:lnTo>
                    <a:pt x="1855577" y="1213491"/>
                  </a:lnTo>
                  <a:lnTo>
                    <a:pt x="1854682" y="1212000"/>
                  </a:lnTo>
                  <a:lnTo>
                    <a:pt x="1854980" y="1209614"/>
                  </a:lnTo>
                  <a:lnTo>
                    <a:pt x="1857068" y="1205439"/>
                  </a:lnTo>
                  <a:lnTo>
                    <a:pt x="1857218" y="1203500"/>
                  </a:lnTo>
                  <a:lnTo>
                    <a:pt x="1857366" y="1202308"/>
                  </a:lnTo>
                  <a:lnTo>
                    <a:pt x="1857366" y="1201264"/>
                  </a:lnTo>
                  <a:lnTo>
                    <a:pt x="1857963" y="1198729"/>
                  </a:lnTo>
                  <a:lnTo>
                    <a:pt x="1859007" y="1197685"/>
                  </a:lnTo>
                  <a:lnTo>
                    <a:pt x="1860349" y="1195001"/>
                  </a:lnTo>
                  <a:lnTo>
                    <a:pt x="1861989" y="1193808"/>
                  </a:lnTo>
                  <a:lnTo>
                    <a:pt x="1864226" y="1193808"/>
                  </a:lnTo>
                  <a:lnTo>
                    <a:pt x="1865121" y="1193063"/>
                  </a:lnTo>
                  <a:lnTo>
                    <a:pt x="1865568" y="1190378"/>
                  </a:lnTo>
                  <a:lnTo>
                    <a:pt x="1866611" y="1188291"/>
                  </a:lnTo>
                  <a:lnTo>
                    <a:pt x="1867357" y="1186949"/>
                  </a:lnTo>
                  <a:lnTo>
                    <a:pt x="1868699" y="1185309"/>
                  </a:lnTo>
                  <a:lnTo>
                    <a:pt x="1876155" y="1182177"/>
                  </a:lnTo>
                  <a:lnTo>
                    <a:pt x="1879286" y="1178449"/>
                  </a:lnTo>
                  <a:lnTo>
                    <a:pt x="1880479" y="1176511"/>
                  </a:lnTo>
                  <a:lnTo>
                    <a:pt x="1881672" y="1172336"/>
                  </a:lnTo>
                  <a:lnTo>
                    <a:pt x="1882865" y="1170695"/>
                  </a:lnTo>
                  <a:lnTo>
                    <a:pt x="1884505" y="1171143"/>
                  </a:lnTo>
                  <a:lnTo>
                    <a:pt x="1886593" y="1173678"/>
                  </a:lnTo>
                  <a:lnTo>
                    <a:pt x="1888084" y="1173678"/>
                  </a:lnTo>
                  <a:lnTo>
                    <a:pt x="1890321" y="1175020"/>
                  </a:lnTo>
                  <a:lnTo>
                    <a:pt x="1896434" y="1177704"/>
                  </a:lnTo>
                  <a:lnTo>
                    <a:pt x="1899715" y="1178598"/>
                  </a:lnTo>
                  <a:lnTo>
                    <a:pt x="1901803" y="1178897"/>
                  </a:lnTo>
                  <a:lnTo>
                    <a:pt x="1904636" y="1179642"/>
                  </a:lnTo>
                  <a:lnTo>
                    <a:pt x="1906425" y="1181283"/>
                  </a:lnTo>
                  <a:lnTo>
                    <a:pt x="1909855" y="1183967"/>
                  </a:lnTo>
                  <a:lnTo>
                    <a:pt x="1912837" y="1184563"/>
                  </a:lnTo>
                  <a:lnTo>
                    <a:pt x="1918056" y="1184861"/>
                  </a:lnTo>
                  <a:lnTo>
                    <a:pt x="1924319" y="1185010"/>
                  </a:lnTo>
                  <a:lnTo>
                    <a:pt x="1926108" y="1185458"/>
                  </a:lnTo>
                  <a:lnTo>
                    <a:pt x="1930731" y="1187396"/>
                  </a:lnTo>
                  <a:lnTo>
                    <a:pt x="1935801" y="1189484"/>
                  </a:lnTo>
                  <a:lnTo>
                    <a:pt x="1940572" y="1191273"/>
                  </a:lnTo>
                  <a:lnTo>
                    <a:pt x="1944151" y="1192764"/>
                  </a:lnTo>
                  <a:lnTo>
                    <a:pt x="1946388" y="1194106"/>
                  </a:lnTo>
                  <a:lnTo>
                    <a:pt x="1948326" y="1195001"/>
                  </a:lnTo>
                  <a:lnTo>
                    <a:pt x="1950563" y="1194255"/>
                  </a:lnTo>
                  <a:lnTo>
                    <a:pt x="1953396" y="1194405"/>
                  </a:lnTo>
                  <a:lnTo>
                    <a:pt x="1959957" y="1196194"/>
                  </a:lnTo>
                  <a:lnTo>
                    <a:pt x="1964132" y="1197536"/>
                  </a:lnTo>
                  <a:lnTo>
                    <a:pt x="1967562" y="1198580"/>
                  </a:lnTo>
                  <a:lnTo>
                    <a:pt x="1968755" y="1200071"/>
                  </a:lnTo>
                  <a:lnTo>
                    <a:pt x="1968904" y="1202009"/>
                  </a:lnTo>
                  <a:lnTo>
                    <a:pt x="1968307" y="1203650"/>
                  </a:lnTo>
                  <a:lnTo>
                    <a:pt x="1968606" y="1207527"/>
                  </a:lnTo>
                  <a:lnTo>
                    <a:pt x="1969799" y="1209614"/>
                  </a:lnTo>
                  <a:lnTo>
                    <a:pt x="1970097" y="1212298"/>
                  </a:lnTo>
                  <a:lnTo>
                    <a:pt x="1970544" y="1214982"/>
                  </a:lnTo>
                  <a:lnTo>
                    <a:pt x="1970246" y="1217666"/>
                  </a:lnTo>
                  <a:lnTo>
                    <a:pt x="1970842" y="1219008"/>
                  </a:lnTo>
                  <a:lnTo>
                    <a:pt x="1971886" y="1219754"/>
                  </a:lnTo>
                  <a:lnTo>
                    <a:pt x="1972930" y="1221692"/>
                  </a:lnTo>
                  <a:lnTo>
                    <a:pt x="1972632" y="1223482"/>
                  </a:lnTo>
                  <a:lnTo>
                    <a:pt x="1972184" y="1224675"/>
                  </a:lnTo>
                  <a:lnTo>
                    <a:pt x="1972184" y="1226464"/>
                  </a:lnTo>
                  <a:lnTo>
                    <a:pt x="1973526" y="1227955"/>
                  </a:lnTo>
                  <a:lnTo>
                    <a:pt x="1975316" y="1228253"/>
                  </a:lnTo>
                  <a:lnTo>
                    <a:pt x="1976956" y="1228552"/>
                  </a:lnTo>
                  <a:lnTo>
                    <a:pt x="1979044" y="1230938"/>
                  </a:lnTo>
                  <a:lnTo>
                    <a:pt x="1982622" y="1233622"/>
                  </a:lnTo>
                  <a:lnTo>
                    <a:pt x="1984710" y="1234367"/>
                  </a:lnTo>
                  <a:lnTo>
                    <a:pt x="1987245" y="1235560"/>
                  </a:lnTo>
                  <a:lnTo>
                    <a:pt x="1992016" y="1236753"/>
                  </a:lnTo>
                  <a:lnTo>
                    <a:pt x="1995148" y="1237051"/>
                  </a:lnTo>
                  <a:lnTo>
                    <a:pt x="1997086" y="1237946"/>
                  </a:lnTo>
                  <a:lnTo>
                    <a:pt x="1999025" y="1240332"/>
                  </a:lnTo>
                  <a:lnTo>
                    <a:pt x="2002007" y="1240779"/>
                  </a:lnTo>
                  <a:lnTo>
                    <a:pt x="2003946" y="1241525"/>
                  </a:lnTo>
                  <a:lnTo>
                    <a:pt x="2007524" y="1242568"/>
                  </a:lnTo>
                  <a:lnTo>
                    <a:pt x="2009910" y="1241972"/>
                  </a:lnTo>
                  <a:lnTo>
                    <a:pt x="2011998" y="1241226"/>
                  </a:lnTo>
                  <a:lnTo>
                    <a:pt x="2013489" y="1241376"/>
                  </a:lnTo>
                  <a:lnTo>
                    <a:pt x="2016173" y="1241823"/>
                  </a:lnTo>
                  <a:lnTo>
                    <a:pt x="2019305" y="1241972"/>
                  </a:lnTo>
                  <a:lnTo>
                    <a:pt x="2021989" y="1241376"/>
                  </a:lnTo>
                  <a:lnTo>
                    <a:pt x="2024076" y="1239735"/>
                  </a:lnTo>
                  <a:lnTo>
                    <a:pt x="2026611" y="1237648"/>
                  </a:lnTo>
                  <a:lnTo>
                    <a:pt x="2029594" y="1236455"/>
                  </a:lnTo>
                  <a:lnTo>
                    <a:pt x="2033023" y="1236157"/>
                  </a:lnTo>
                  <a:lnTo>
                    <a:pt x="2035260" y="1235262"/>
                  </a:lnTo>
                  <a:lnTo>
                    <a:pt x="2043014" y="1233771"/>
                  </a:lnTo>
                  <a:lnTo>
                    <a:pt x="2046145" y="1233472"/>
                  </a:lnTo>
                  <a:lnTo>
                    <a:pt x="2048531" y="1231981"/>
                  </a:lnTo>
                  <a:lnTo>
                    <a:pt x="2050619" y="1230938"/>
                  </a:lnTo>
                  <a:lnTo>
                    <a:pt x="2053750" y="1230490"/>
                  </a:lnTo>
                  <a:lnTo>
                    <a:pt x="2057776" y="1231683"/>
                  </a:lnTo>
                  <a:lnTo>
                    <a:pt x="2061802" y="1232578"/>
                  </a:lnTo>
                  <a:lnTo>
                    <a:pt x="2066574" y="1232876"/>
                  </a:lnTo>
                  <a:lnTo>
                    <a:pt x="2069854" y="1234218"/>
                  </a:lnTo>
                  <a:lnTo>
                    <a:pt x="2072091" y="1235560"/>
                  </a:lnTo>
                  <a:lnTo>
                    <a:pt x="2075670" y="1236604"/>
                  </a:lnTo>
                  <a:lnTo>
                    <a:pt x="2079546" y="1236007"/>
                  </a:lnTo>
                  <a:lnTo>
                    <a:pt x="2085064" y="1235709"/>
                  </a:lnTo>
                  <a:lnTo>
                    <a:pt x="2088643" y="1236306"/>
                  </a:lnTo>
                  <a:lnTo>
                    <a:pt x="2092370" y="1238542"/>
                  </a:lnTo>
                  <a:lnTo>
                    <a:pt x="2094607" y="1240481"/>
                  </a:lnTo>
                  <a:lnTo>
                    <a:pt x="2097291" y="1244358"/>
                  </a:lnTo>
                  <a:lnTo>
                    <a:pt x="2099975" y="1246296"/>
                  </a:lnTo>
                  <a:lnTo>
                    <a:pt x="2102361" y="1247787"/>
                  </a:lnTo>
                  <a:lnTo>
                    <a:pt x="2105344" y="1247937"/>
                  </a:lnTo>
                  <a:lnTo>
                    <a:pt x="2112800" y="1248086"/>
                  </a:lnTo>
                  <a:lnTo>
                    <a:pt x="2116974" y="1248831"/>
                  </a:lnTo>
                  <a:lnTo>
                    <a:pt x="2120404" y="1249279"/>
                  </a:lnTo>
                  <a:lnTo>
                    <a:pt x="2121150" y="1250173"/>
                  </a:lnTo>
                  <a:lnTo>
                    <a:pt x="2120851" y="1252857"/>
                  </a:lnTo>
                  <a:lnTo>
                    <a:pt x="2121001" y="1256734"/>
                  </a:lnTo>
                  <a:lnTo>
                    <a:pt x="2120851" y="1258524"/>
                  </a:lnTo>
                  <a:lnTo>
                    <a:pt x="2121597" y="1259866"/>
                  </a:lnTo>
                  <a:lnTo>
                    <a:pt x="2122790" y="1260164"/>
                  </a:lnTo>
                  <a:lnTo>
                    <a:pt x="2123386" y="1261953"/>
                  </a:lnTo>
                  <a:lnTo>
                    <a:pt x="2125175" y="1263146"/>
                  </a:lnTo>
                  <a:lnTo>
                    <a:pt x="2128158" y="1264488"/>
                  </a:lnTo>
                  <a:lnTo>
                    <a:pt x="2133228" y="1268962"/>
                  </a:lnTo>
                  <a:lnTo>
                    <a:pt x="2136359" y="1270900"/>
                  </a:lnTo>
                  <a:lnTo>
                    <a:pt x="2138745" y="1271646"/>
                  </a:lnTo>
                  <a:lnTo>
                    <a:pt x="2141876" y="1271198"/>
                  </a:lnTo>
                  <a:lnTo>
                    <a:pt x="2146797" y="1271198"/>
                  </a:lnTo>
                  <a:lnTo>
                    <a:pt x="2155147" y="1271198"/>
                  </a:lnTo>
                  <a:lnTo>
                    <a:pt x="2160814" y="1272540"/>
                  </a:lnTo>
                  <a:lnTo>
                    <a:pt x="2162752" y="1273584"/>
                  </a:lnTo>
                  <a:lnTo>
                    <a:pt x="2168568" y="1274628"/>
                  </a:lnTo>
                  <a:lnTo>
                    <a:pt x="2174980" y="1275821"/>
                  </a:lnTo>
                  <a:lnTo>
                    <a:pt x="2180497" y="1277014"/>
                  </a:lnTo>
                  <a:lnTo>
                    <a:pt x="2183629" y="1275374"/>
                  </a:lnTo>
                  <a:lnTo>
                    <a:pt x="2186462" y="1275224"/>
                  </a:lnTo>
                  <a:lnTo>
                    <a:pt x="2189146" y="1276417"/>
                  </a:lnTo>
                  <a:lnTo>
                    <a:pt x="2191830" y="1278207"/>
                  </a:lnTo>
                  <a:lnTo>
                    <a:pt x="2193918" y="1278058"/>
                  </a:lnTo>
                  <a:lnTo>
                    <a:pt x="2196899" y="1277163"/>
                  </a:lnTo>
                  <a:lnTo>
                    <a:pt x="2206891" y="1272242"/>
                  </a:lnTo>
                  <a:lnTo>
                    <a:pt x="2210320" y="1270453"/>
                  </a:lnTo>
                  <a:lnTo>
                    <a:pt x="2212855" y="1270900"/>
                  </a:lnTo>
                  <a:lnTo>
                    <a:pt x="2214942" y="1270304"/>
                  </a:lnTo>
                  <a:lnTo>
                    <a:pt x="2216582" y="1269707"/>
                  </a:lnTo>
                  <a:lnTo>
                    <a:pt x="2220907" y="1268962"/>
                  </a:lnTo>
                  <a:lnTo>
                    <a:pt x="2223442" y="1268813"/>
                  </a:lnTo>
                  <a:lnTo>
                    <a:pt x="2226126" y="1268365"/>
                  </a:lnTo>
                  <a:lnTo>
                    <a:pt x="2229854" y="1268067"/>
                  </a:lnTo>
                  <a:lnTo>
                    <a:pt x="2237756" y="1264786"/>
                  </a:lnTo>
                  <a:lnTo>
                    <a:pt x="2240888" y="1264190"/>
                  </a:lnTo>
                  <a:lnTo>
                    <a:pt x="2246108" y="1265085"/>
                  </a:lnTo>
                  <a:lnTo>
                    <a:pt x="2249089" y="1264488"/>
                  </a:lnTo>
                  <a:lnTo>
                    <a:pt x="2251922" y="1262848"/>
                  </a:lnTo>
                  <a:lnTo>
                    <a:pt x="2255650" y="1261208"/>
                  </a:lnTo>
                  <a:lnTo>
                    <a:pt x="2256545" y="1258524"/>
                  </a:lnTo>
                  <a:lnTo>
                    <a:pt x="2258483" y="1254796"/>
                  </a:lnTo>
                  <a:lnTo>
                    <a:pt x="2262510" y="1251963"/>
                  </a:lnTo>
                  <a:lnTo>
                    <a:pt x="2265790" y="1249577"/>
                  </a:lnTo>
                  <a:lnTo>
                    <a:pt x="2269220" y="1247191"/>
                  </a:lnTo>
                  <a:lnTo>
                    <a:pt x="2273395" y="1245253"/>
                  </a:lnTo>
                  <a:lnTo>
                    <a:pt x="2277272" y="1243910"/>
                  </a:lnTo>
                  <a:lnTo>
                    <a:pt x="2282342" y="1240183"/>
                  </a:lnTo>
                  <a:lnTo>
                    <a:pt x="2286219" y="1238244"/>
                  </a:lnTo>
                  <a:lnTo>
                    <a:pt x="2288306" y="1237648"/>
                  </a:lnTo>
                  <a:lnTo>
                    <a:pt x="2290693" y="1238244"/>
                  </a:lnTo>
                  <a:lnTo>
                    <a:pt x="2295017" y="1238841"/>
                  </a:lnTo>
                  <a:lnTo>
                    <a:pt x="2298148" y="1238691"/>
                  </a:lnTo>
                  <a:lnTo>
                    <a:pt x="2300087" y="1239139"/>
                  </a:lnTo>
                  <a:lnTo>
                    <a:pt x="2303666" y="1240928"/>
                  </a:lnTo>
                  <a:lnTo>
                    <a:pt x="2306796" y="1242568"/>
                  </a:lnTo>
                  <a:lnTo>
                    <a:pt x="2309332" y="1245402"/>
                  </a:lnTo>
                  <a:lnTo>
                    <a:pt x="2313954" y="1249279"/>
                  </a:lnTo>
                  <a:lnTo>
                    <a:pt x="2316340" y="1250621"/>
                  </a:lnTo>
                  <a:lnTo>
                    <a:pt x="2318129" y="1251217"/>
                  </a:lnTo>
                  <a:lnTo>
                    <a:pt x="2322305" y="1251515"/>
                  </a:lnTo>
                  <a:lnTo>
                    <a:pt x="2325734" y="1251814"/>
                  </a:lnTo>
                  <a:lnTo>
                    <a:pt x="2327673" y="1250770"/>
                  </a:lnTo>
                  <a:lnTo>
                    <a:pt x="2331102" y="1249130"/>
                  </a:lnTo>
                  <a:lnTo>
                    <a:pt x="2336619" y="1247042"/>
                  </a:lnTo>
                  <a:lnTo>
                    <a:pt x="2338856" y="1247191"/>
                  </a:lnTo>
                  <a:lnTo>
                    <a:pt x="2342286" y="1248235"/>
                  </a:lnTo>
                  <a:lnTo>
                    <a:pt x="2347654" y="1250322"/>
                  </a:lnTo>
                  <a:lnTo>
                    <a:pt x="2349741" y="1251814"/>
                  </a:lnTo>
                  <a:lnTo>
                    <a:pt x="2351084" y="1253752"/>
                  </a:lnTo>
                  <a:lnTo>
                    <a:pt x="2356452" y="1256883"/>
                  </a:lnTo>
                  <a:lnTo>
                    <a:pt x="2360030" y="1258524"/>
                  </a:lnTo>
                  <a:lnTo>
                    <a:pt x="2365846" y="1260909"/>
                  </a:lnTo>
                  <a:lnTo>
                    <a:pt x="2371959" y="1261357"/>
                  </a:lnTo>
                  <a:lnTo>
                    <a:pt x="2377775" y="1264041"/>
                  </a:lnTo>
                  <a:lnTo>
                    <a:pt x="2380757" y="1264786"/>
                  </a:lnTo>
                  <a:lnTo>
                    <a:pt x="2382397" y="1264786"/>
                  </a:lnTo>
                  <a:lnTo>
                    <a:pt x="2390598" y="1258524"/>
                  </a:lnTo>
                  <a:lnTo>
                    <a:pt x="2397607" y="1253006"/>
                  </a:lnTo>
                  <a:lnTo>
                    <a:pt x="2405659" y="1248831"/>
                  </a:lnTo>
                  <a:lnTo>
                    <a:pt x="2411475" y="1248235"/>
                  </a:lnTo>
                  <a:lnTo>
                    <a:pt x="2415948" y="1247042"/>
                  </a:lnTo>
                  <a:lnTo>
                    <a:pt x="2418931" y="1245103"/>
                  </a:lnTo>
                  <a:lnTo>
                    <a:pt x="2420571" y="1241972"/>
                  </a:lnTo>
                  <a:lnTo>
                    <a:pt x="2421168" y="1237498"/>
                  </a:lnTo>
                  <a:lnTo>
                    <a:pt x="2419974" y="1234814"/>
                  </a:lnTo>
                  <a:lnTo>
                    <a:pt x="2417141" y="1233771"/>
                  </a:lnTo>
                  <a:lnTo>
                    <a:pt x="2416396" y="1232876"/>
                  </a:lnTo>
                  <a:lnTo>
                    <a:pt x="2417737" y="1231981"/>
                  </a:lnTo>
                  <a:lnTo>
                    <a:pt x="2418781" y="1230043"/>
                  </a:lnTo>
                  <a:lnTo>
                    <a:pt x="2419378" y="1227359"/>
                  </a:lnTo>
                  <a:lnTo>
                    <a:pt x="2421168" y="1224675"/>
                  </a:lnTo>
                  <a:lnTo>
                    <a:pt x="2423852" y="1222140"/>
                  </a:lnTo>
                  <a:lnTo>
                    <a:pt x="2425193" y="1219456"/>
                  </a:lnTo>
                  <a:lnTo>
                    <a:pt x="2425492" y="1216324"/>
                  </a:lnTo>
                  <a:lnTo>
                    <a:pt x="2427132" y="1213342"/>
                  </a:lnTo>
                  <a:lnTo>
                    <a:pt x="2430114" y="1210360"/>
                  </a:lnTo>
                  <a:lnTo>
                    <a:pt x="2431754" y="1207527"/>
                  </a:lnTo>
                  <a:lnTo>
                    <a:pt x="2431903" y="1204843"/>
                  </a:lnTo>
                  <a:lnTo>
                    <a:pt x="2433395" y="1201711"/>
                  </a:lnTo>
                  <a:lnTo>
                    <a:pt x="2437570" y="1196045"/>
                  </a:lnTo>
                  <a:lnTo>
                    <a:pt x="2440104" y="1189633"/>
                  </a:lnTo>
                  <a:lnTo>
                    <a:pt x="2444579" y="1185160"/>
                  </a:lnTo>
                  <a:lnTo>
                    <a:pt x="2451736" y="1180537"/>
                  </a:lnTo>
                  <a:lnTo>
                    <a:pt x="2456358" y="1175914"/>
                  </a:lnTo>
                  <a:lnTo>
                    <a:pt x="2458148" y="1171441"/>
                  </a:lnTo>
                  <a:lnTo>
                    <a:pt x="2457998" y="1167415"/>
                  </a:lnTo>
                  <a:lnTo>
                    <a:pt x="2455911" y="1163985"/>
                  </a:lnTo>
                  <a:lnTo>
                    <a:pt x="2455464" y="1160407"/>
                  </a:lnTo>
                  <a:lnTo>
                    <a:pt x="2456805" y="1156828"/>
                  </a:lnTo>
                  <a:lnTo>
                    <a:pt x="2455613" y="1153995"/>
                  </a:lnTo>
                  <a:lnTo>
                    <a:pt x="2452034" y="1152205"/>
                  </a:lnTo>
                  <a:lnTo>
                    <a:pt x="2447859" y="1151758"/>
                  </a:lnTo>
                  <a:lnTo>
                    <a:pt x="2442938" y="1152802"/>
                  </a:lnTo>
                  <a:lnTo>
                    <a:pt x="2440104" y="1151609"/>
                  </a:lnTo>
                  <a:lnTo>
                    <a:pt x="2439508" y="1148477"/>
                  </a:lnTo>
                  <a:lnTo>
                    <a:pt x="2440851" y="1145942"/>
                  </a:lnTo>
                  <a:lnTo>
                    <a:pt x="2444131" y="1144004"/>
                  </a:lnTo>
                  <a:lnTo>
                    <a:pt x="2449499" y="1139232"/>
                  </a:lnTo>
                  <a:lnTo>
                    <a:pt x="2456954" y="1131627"/>
                  </a:lnTo>
                  <a:lnTo>
                    <a:pt x="2464261" y="1127452"/>
                  </a:lnTo>
                  <a:lnTo>
                    <a:pt x="2475296" y="1126110"/>
                  </a:lnTo>
                  <a:lnTo>
                    <a:pt x="2484243" y="1123724"/>
                  </a:lnTo>
                  <a:lnTo>
                    <a:pt x="2493338" y="1121190"/>
                  </a:lnTo>
                  <a:lnTo>
                    <a:pt x="2499899" y="1119847"/>
                  </a:lnTo>
                  <a:lnTo>
                    <a:pt x="2500943" y="1120742"/>
                  </a:lnTo>
                  <a:lnTo>
                    <a:pt x="2504522" y="1120891"/>
                  </a:lnTo>
                  <a:lnTo>
                    <a:pt x="2510636" y="1120593"/>
                  </a:lnTo>
                  <a:lnTo>
                    <a:pt x="2516153" y="1119400"/>
                  </a:lnTo>
                  <a:lnTo>
                    <a:pt x="2521372" y="1117611"/>
                  </a:lnTo>
                  <a:lnTo>
                    <a:pt x="2525548" y="1117313"/>
                  </a:lnTo>
                  <a:lnTo>
                    <a:pt x="2528529" y="1118207"/>
                  </a:lnTo>
                  <a:lnTo>
                    <a:pt x="2530170" y="1118207"/>
                  </a:lnTo>
                  <a:lnTo>
                    <a:pt x="2531362" y="1118356"/>
                  </a:lnTo>
                  <a:lnTo>
                    <a:pt x="2532109" y="1118356"/>
                  </a:lnTo>
                  <a:lnTo>
                    <a:pt x="2533301" y="1117611"/>
                  </a:lnTo>
                  <a:lnTo>
                    <a:pt x="2536880" y="1118953"/>
                  </a:lnTo>
                  <a:lnTo>
                    <a:pt x="2543440" y="1122830"/>
                  </a:lnTo>
                  <a:lnTo>
                    <a:pt x="2547765" y="1124619"/>
                  </a:lnTo>
                  <a:lnTo>
                    <a:pt x="2549405" y="1124172"/>
                  </a:lnTo>
                  <a:lnTo>
                    <a:pt x="2551344" y="1125365"/>
                  </a:lnTo>
                  <a:lnTo>
                    <a:pt x="2553432" y="1127900"/>
                  </a:lnTo>
                  <a:lnTo>
                    <a:pt x="2555966" y="1129391"/>
                  </a:lnTo>
                  <a:lnTo>
                    <a:pt x="2560440" y="1130136"/>
                  </a:lnTo>
                  <a:lnTo>
                    <a:pt x="2565062" y="1132970"/>
                  </a:lnTo>
                  <a:lnTo>
                    <a:pt x="2566852" y="1133119"/>
                  </a:lnTo>
                  <a:lnTo>
                    <a:pt x="2567449" y="1131627"/>
                  </a:lnTo>
                  <a:lnTo>
                    <a:pt x="2569238" y="1130584"/>
                  </a:lnTo>
                  <a:lnTo>
                    <a:pt x="2571922" y="1130435"/>
                  </a:lnTo>
                  <a:lnTo>
                    <a:pt x="2575948" y="1131777"/>
                  </a:lnTo>
                  <a:lnTo>
                    <a:pt x="2581018" y="1134908"/>
                  </a:lnTo>
                  <a:lnTo>
                    <a:pt x="2584299" y="1136250"/>
                  </a:lnTo>
                  <a:lnTo>
                    <a:pt x="2585640" y="1135803"/>
                  </a:lnTo>
                  <a:lnTo>
                    <a:pt x="2586982" y="1136399"/>
                  </a:lnTo>
                  <a:lnTo>
                    <a:pt x="2588175" y="1137890"/>
                  </a:lnTo>
                  <a:lnTo>
                    <a:pt x="2588324" y="1139680"/>
                  </a:lnTo>
                  <a:lnTo>
                    <a:pt x="2587877" y="1140574"/>
                  </a:lnTo>
                  <a:lnTo>
                    <a:pt x="2589070" y="1142066"/>
                  </a:lnTo>
                  <a:lnTo>
                    <a:pt x="2590561" y="1142066"/>
                  </a:lnTo>
                  <a:lnTo>
                    <a:pt x="2592947" y="1142811"/>
                  </a:lnTo>
                  <a:lnTo>
                    <a:pt x="2594736" y="1145346"/>
                  </a:lnTo>
                  <a:lnTo>
                    <a:pt x="2596377" y="1146688"/>
                  </a:lnTo>
                  <a:lnTo>
                    <a:pt x="2597569" y="1147732"/>
                  </a:lnTo>
                  <a:lnTo>
                    <a:pt x="2597718" y="1148477"/>
                  </a:lnTo>
                  <a:lnTo>
                    <a:pt x="2597868" y="1149372"/>
                  </a:lnTo>
                  <a:lnTo>
                    <a:pt x="2597569" y="1150118"/>
                  </a:lnTo>
                  <a:lnTo>
                    <a:pt x="2596824" y="1151311"/>
                  </a:lnTo>
                  <a:lnTo>
                    <a:pt x="2596674" y="1152503"/>
                  </a:lnTo>
                  <a:lnTo>
                    <a:pt x="2597421" y="1153845"/>
                  </a:lnTo>
                  <a:lnTo>
                    <a:pt x="2600402" y="1154740"/>
                  </a:lnTo>
                  <a:lnTo>
                    <a:pt x="2601446" y="1155784"/>
                  </a:lnTo>
                  <a:lnTo>
                    <a:pt x="2601595" y="1157126"/>
                  </a:lnTo>
                  <a:lnTo>
                    <a:pt x="2602490" y="1158617"/>
                  </a:lnTo>
                  <a:lnTo>
                    <a:pt x="2604578" y="1160257"/>
                  </a:lnTo>
                  <a:lnTo>
                    <a:pt x="2605323" y="1161599"/>
                  </a:lnTo>
                  <a:lnTo>
                    <a:pt x="2604876" y="1162792"/>
                  </a:lnTo>
                  <a:lnTo>
                    <a:pt x="2605472" y="1163687"/>
                  </a:lnTo>
                  <a:lnTo>
                    <a:pt x="2606367" y="1164433"/>
                  </a:lnTo>
                  <a:lnTo>
                    <a:pt x="2606666" y="1167117"/>
                  </a:lnTo>
                  <a:lnTo>
                    <a:pt x="2606666" y="1168608"/>
                  </a:lnTo>
                  <a:lnTo>
                    <a:pt x="2608306" y="1170248"/>
                  </a:lnTo>
                  <a:lnTo>
                    <a:pt x="2608604" y="1173827"/>
                  </a:lnTo>
                  <a:lnTo>
                    <a:pt x="2609796" y="1177704"/>
                  </a:lnTo>
                  <a:lnTo>
                    <a:pt x="2613524" y="1182923"/>
                  </a:lnTo>
                  <a:lnTo>
                    <a:pt x="2614718" y="1185756"/>
                  </a:lnTo>
                  <a:lnTo>
                    <a:pt x="2614419" y="1189186"/>
                  </a:lnTo>
                  <a:lnTo>
                    <a:pt x="2615016" y="1190826"/>
                  </a:lnTo>
                  <a:lnTo>
                    <a:pt x="2616656" y="1191571"/>
                  </a:lnTo>
                  <a:lnTo>
                    <a:pt x="2617551" y="1193063"/>
                  </a:lnTo>
                  <a:lnTo>
                    <a:pt x="2617401" y="1195150"/>
                  </a:lnTo>
                  <a:lnTo>
                    <a:pt x="2617998" y="1196492"/>
                  </a:lnTo>
                  <a:lnTo>
                    <a:pt x="2618595" y="1197834"/>
                  </a:lnTo>
                  <a:lnTo>
                    <a:pt x="2618296" y="1199922"/>
                  </a:lnTo>
                  <a:lnTo>
                    <a:pt x="2618744" y="1202009"/>
                  </a:lnTo>
                  <a:lnTo>
                    <a:pt x="2619639" y="1203053"/>
                  </a:lnTo>
                  <a:lnTo>
                    <a:pt x="2620235" y="1205141"/>
                  </a:lnTo>
                  <a:lnTo>
                    <a:pt x="2620682" y="1207825"/>
                  </a:lnTo>
                  <a:lnTo>
                    <a:pt x="2623217" y="1212000"/>
                  </a:lnTo>
                  <a:lnTo>
                    <a:pt x="2627840" y="1217666"/>
                  </a:lnTo>
                  <a:lnTo>
                    <a:pt x="2630673" y="1221991"/>
                  </a:lnTo>
                  <a:lnTo>
                    <a:pt x="2631717" y="1225122"/>
                  </a:lnTo>
                  <a:lnTo>
                    <a:pt x="2631717" y="1227657"/>
                  </a:lnTo>
                  <a:lnTo>
                    <a:pt x="2630673" y="1229745"/>
                  </a:lnTo>
                  <a:lnTo>
                    <a:pt x="2630673" y="1231236"/>
                  </a:lnTo>
                  <a:lnTo>
                    <a:pt x="2631567" y="1232130"/>
                  </a:lnTo>
                  <a:lnTo>
                    <a:pt x="2631866" y="1233323"/>
                  </a:lnTo>
                  <a:lnTo>
                    <a:pt x="2631418" y="1234964"/>
                  </a:lnTo>
                  <a:lnTo>
                    <a:pt x="2633058" y="1236753"/>
                  </a:lnTo>
                  <a:lnTo>
                    <a:pt x="2638129" y="1240034"/>
                  </a:lnTo>
                  <a:lnTo>
                    <a:pt x="2636041" y="1244954"/>
                  </a:lnTo>
                  <a:lnTo>
                    <a:pt x="2635594" y="1248384"/>
                  </a:lnTo>
                  <a:lnTo>
                    <a:pt x="2635891" y="1251963"/>
                  </a:lnTo>
                  <a:lnTo>
                    <a:pt x="2637085" y="1254498"/>
                  </a:lnTo>
                  <a:lnTo>
                    <a:pt x="2639322" y="1255989"/>
                  </a:lnTo>
                  <a:lnTo>
                    <a:pt x="2640812" y="1257629"/>
                  </a:lnTo>
                  <a:lnTo>
                    <a:pt x="2641260" y="1259269"/>
                  </a:lnTo>
                  <a:lnTo>
                    <a:pt x="2644093" y="1260909"/>
                  </a:lnTo>
                  <a:lnTo>
                    <a:pt x="2648864" y="1262848"/>
                  </a:lnTo>
                  <a:lnTo>
                    <a:pt x="2655128" y="1263146"/>
                  </a:lnTo>
                  <a:lnTo>
                    <a:pt x="2662732" y="1261953"/>
                  </a:lnTo>
                  <a:lnTo>
                    <a:pt x="2667504" y="1261804"/>
                  </a:lnTo>
                  <a:lnTo>
                    <a:pt x="2669145" y="1262550"/>
                  </a:lnTo>
                  <a:lnTo>
                    <a:pt x="2669741" y="1263892"/>
                  </a:lnTo>
                  <a:lnTo>
                    <a:pt x="2669145" y="1265532"/>
                  </a:lnTo>
                  <a:lnTo>
                    <a:pt x="2670486" y="1266576"/>
                  </a:lnTo>
                  <a:lnTo>
                    <a:pt x="2673618" y="1267172"/>
                  </a:lnTo>
                  <a:lnTo>
                    <a:pt x="2675854" y="1268216"/>
                  </a:lnTo>
                  <a:lnTo>
                    <a:pt x="2676898" y="1269856"/>
                  </a:lnTo>
                  <a:lnTo>
                    <a:pt x="2678390" y="1270304"/>
                  </a:lnTo>
                  <a:lnTo>
                    <a:pt x="2680179" y="1269558"/>
                  </a:lnTo>
                  <a:lnTo>
                    <a:pt x="2681819" y="1269707"/>
                  </a:lnTo>
                  <a:lnTo>
                    <a:pt x="2683459" y="1270602"/>
                  </a:lnTo>
                  <a:lnTo>
                    <a:pt x="2684503" y="1270155"/>
                  </a:lnTo>
                  <a:lnTo>
                    <a:pt x="2685397" y="1269260"/>
                  </a:lnTo>
                  <a:lnTo>
                    <a:pt x="2686889" y="1269260"/>
                  </a:lnTo>
                  <a:lnTo>
                    <a:pt x="2688380" y="1269260"/>
                  </a:lnTo>
                  <a:lnTo>
                    <a:pt x="2689275" y="1271646"/>
                  </a:lnTo>
                  <a:lnTo>
                    <a:pt x="2690765" y="1272988"/>
                  </a:lnTo>
                  <a:lnTo>
                    <a:pt x="2692853" y="1273137"/>
                  </a:lnTo>
                  <a:lnTo>
                    <a:pt x="2696134" y="1275970"/>
                  </a:lnTo>
                  <a:lnTo>
                    <a:pt x="2702546" y="1284022"/>
                  </a:lnTo>
                  <a:lnTo>
                    <a:pt x="2706721" y="1286855"/>
                  </a:lnTo>
                  <a:lnTo>
                    <a:pt x="2710896" y="1287750"/>
                  </a:lnTo>
                  <a:lnTo>
                    <a:pt x="2716115" y="1288048"/>
                  </a:lnTo>
                  <a:lnTo>
                    <a:pt x="2717755" y="1291180"/>
                  </a:lnTo>
                  <a:lnTo>
                    <a:pt x="2716413" y="1294460"/>
                  </a:lnTo>
                  <a:lnTo>
                    <a:pt x="2716115" y="1297144"/>
                  </a:lnTo>
                  <a:lnTo>
                    <a:pt x="2717308" y="1298039"/>
                  </a:lnTo>
                  <a:lnTo>
                    <a:pt x="2718948" y="1301319"/>
                  </a:lnTo>
                  <a:lnTo>
                    <a:pt x="2721185" y="1303258"/>
                  </a:lnTo>
                  <a:lnTo>
                    <a:pt x="2721632" y="1304600"/>
                  </a:lnTo>
                  <a:lnTo>
                    <a:pt x="2722676" y="1306240"/>
                  </a:lnTo>
                  <a:lnTo>
                    <a:pt x="2722229" y="1309372"/>
                  </a:lnTo>
                  <a:lnTo>
                    <a:pt x="2720291" y="1313845"/>
                  </a:lnTo>
                  <a:lnTo>
                    <a:pt x="2720887" y="1317573"/>
                  </a:lnTo>
                  <a:lnTo>
                    <a:pt x="2723869" y="1320704"/>
                  </a:lnTo>
                  <a:lnTo>
                    <a:pt x="2725658" y="1323836"/>
                  </a:lnTo>
                  <a:lnTo>
                    <a:pt x="2726105" y="1326669"/>
                  </a:lnTo>
                  <a:lnTo>
                    <a:pt x="2726852" y="1328458"/>
                  </a:lnTo>
                  <a:lnTo>
                    <a:pt x="2727896" y="1329055"/>
                  </a:lnTo>
                  <a:lnTo>
                    <a:pt x="2731026" y="1328906"/>
                  </a:lnTo>
                  <a:lnTo>
                    <a:pt x="2736246" y="1327862"/>
                  </a:lnTo>
                  <a:lnTo>
                    <a:pt x="2740122" y="1328011"/>
                  </a:lnTo>
                  <a:lnTo>
                    <a:pt x="2742508" y="1329353"/>
                  </a:lnTo>
                  <a:lnTo>
                    <a:pt x="2748622" y="1329502"/>
                  </a:lnTo>
                  <a:lnTo>
                    <a:pt x="2758165" y="1328160"/>
                  </a:lnTo>
                  <a:lnTo>
                    <a:pt x="2764279" y="1327713"/>
                  </a:lnTo>
                  <a:lnTo>
                    <a:pt x="2766665" y="1328309"/>
                  </a:lnTo>
                  <a:lnTo>
                    <a:pt x="2769050" y="1326371"/>
                  </a:lnTo>
                  <a:lnTo>
                    <a:pt x="2770989" y="1322195"/>
                  </a:lnTo>
                  <a:lnTo>
                    <a:pt x="2772778" y="1320108"/>
                  </a:lnTo>
                  <a:lnTo>
                    <a:pt x="2774567" y="1320406"/>
                  </a:lnTo>
                  <a:lnTo>
                    <a:pt x="2777252" y="1319064"/>
                  </a:lnTo>
                  <a:lnTo>
                    <a:pt x="2780980" y="1316082"/>
                  </a:lnTo>
                  <a:lnTo>
                    <a:pt x="2784260" y="1314591"/>
                  </a:lnTo>
                  <a:lnTo>
                    <a:pt x="2788436" y="1314740"/>
                  </a:lnTo>
                  <a:lnTo>
                    <a:pt x="2792909" y="1314889"/>
                  </a:lnTo>
                  <a:lnTo>
                    <a:pt x="2795593" y="1313696"/>
                  </a:lnTo>
                  <a:lnTo>
                    <a:pt x="2798277" y="1311012"/>
                  </a:lnTo>
                  <a:lnTo>
                    <a:pt x="2802750" y="1308626"/>
                  </a:lnTo>
                  <a:lnTo>
                    <a:pt x="2812294" y="1305644"/>
                  </a:lnTo>
                  <a:lnTo>
                    <a:pt x="2814531" y="1305196"/>
                  </a:lnTo>
                  <a:lnTo>
                    <a:pt x="2815723" y="1305345"/>
                  </a:lnTo>
                  <a:lnTo>
                    <a:pt x="2818855" y="1305793"/>
                  </a:lnTo>
                  <a:lnTo>
                    <a:pt x="2821688" y="1306986"/>
                  </a:lnTo>
                  <a:lnTo>
                    <a:pt x="2824372" y="1309372"/>
                  </a:lnTo>
                  <a:lnTo>
                    <a:pt x="2824820" y="1310863"/>
                  </a:lnTo>
                  <a:lnTo>
                    <a:pt x="2824521" y="1312950"/>
                  </a:lnTo>
                  <a:lnTo>
                    <a:pt x="2823925" y="1314143"/>
                  </a:lnTo>
                  <a:lnTo>
                    <a:pt x="2822732" y="1315336"/>
                  </a:lnTo>
                  <a:lnTo>
                    <a:pt x="2821688" y="1317573"/>
                  </a:lnTo>
                  <a:lnTo>
                    <a:pt x="2822433" y="1319213"/>
                  </a:lnTo>
                  <a:lnTo>
                    <a:pt x="2823925" y="1322643"/>
                  </a:lnTo>
                  <a:lnTo>
                    <a:pt x="2825267" y="1325178"/>
                  </a:lnTo>
                  <a:lnTo>
                    <a:pt x="2826609" y="1328309"/>
                  </a:lnTo>
                  <a:lnTo>
                    <a:pt x="2826012" y="1329353"/>
                  </a:lnTo>
                  <a:lnTo>
                    <a:pt x="2825117" y="1331440"/>
                  </a:lnTo>
                  <a:lnTo>
                    <a:pt x="2822583" y="1334870"/>
                  </a:lnTo>
                  <a:lnTo>
                    <a:pt x="2821092" y="1336212"/>
                  </a:lnTo>
                  <a:lnTo>
                    <a:pt x="2819600" y="1337554"/>
                  </a:lnTo>
                  <a:lnTo>
                    <a:pt x="2816916" y="1337852"/>
                  </a:lnTo>
                  <a:lnTo>
                    <a:pt x="2815723" y="1338151"/>
                  </a:lnTo>
                  <a:lnTo>
                    <a:pt x="2814531" y="1338747"/>
                  </a:lnTo>
                  <a:lnTo>
                    <a:pt x="2813636" y="1339940"/>
                  </a:lnTo>
                  <a:lnTo>
                    <a:pt x="2812742" y="1340835"/>
                  </a:lnTo>
                  <a:lnTo>
                    <a:pt x="2811250" y="1342624"/>
                  </a:lnTo>
                  <a:lnTo>
                    <a:pt x="2811101" y="1344115"/>
                  </a:lnTo>
                  <a:lnTo>
                    <a:pt x="2811846" y="1346352"/>
                  </a:lnTo>
                  <a:lnTo>
                    <a:pt x="2812145" y="1348738"/>
                  </a:lnTo>
                  <a:lnTo>
                    <a:pt x="2810505" y="1350676"/>
                  </a:lnTo>
                  <a:lnTo>
                    <a:pt x="2809162" y="1353808"/>
                  </a:lnTo>
                  <a:lnTo>
                    <a:pt x="2808715" y="1354851"/>
                  </a:lnTo>
                  <a:lnTo>
                    <a:pt x="2808118" y="1357237"/>
                  </a:lnTo>
                  <a:lnTo>
                    <a:pt x="2807821" y="1357983"/>
                  </a:lnTo>
                  <a:lnTo>
                    <a:pt x="2807373" y="1363053"/>
                  </a:lnTo>
                  <a:lnTo>
                    <a:pt x="2805733" y="1366482"/>
                  </a:lnTo>
                  <a:lnTo>
                    <a:pt x="2803347" y="1370359"/>
                  </a:lnTo>
                  <a:lnTo>
                    <a:pt x="2803794" y="1372745"/>
                  </a:lnTo>
                  <a:lnTo>
                    <a:pt x="2804242" y="1374982"/>
                  </a:lnTo>
                  <a:lnTo>
                    <a:pt x="2803645" y="1376026"/>
                  </a:lnTo>
                  <a:lnTo>
                    <a:pt x="2803496" y="1376920"/>
                  </a:lnTo>
                  <a:lnTo>
                    <a:pt x="2803198" y="1379008"/>
                  </a:lnTo>
                  <a:lnTo>
                    <a:pt x="2802453" y="1379903"/>
                  </a:lnTo>
                  <a:lnTo>
                    <a:pt x="2800216" y="1381096"/>
                  </a:lnTo>
                  <a:lnTo>
                    <a:pt x="2799022" y="1382736"/>
                  </a:lnTo>
                  <a:lnTo>
                    <a:pt x="2799172" y="1385122"/>
                  </a:lnTo>
                  <a:lnTo>
                    <a:pt x="2798576" y="1387209"/>
                  </a:lnTo>
                  <a:lnTo>
                    <a:pt x="2797532" y="1388999"/>
                  </a:lnTo>
                  <a:lnTo>
                    <a:pt x="2796488" y="1390191"/>
                  </a:lnTo>
                  <a:lnTo>
                    <a:pt x="2794997" y="1391086"/>
                  </a:lnTo>
                  <a:lnTo>
                    <a:pt x="2793953" y="1391683"/>
                  </a:lnTo>
                  <a:lnTo>
                    <a:pt x="2793207" y="1394068"/>
                  </a:lnTo>
                  <a:lnTo>
                    <a:pt x="2793058" y="1395858"/>
                  </a:lnTo>
                  <a:lnTo>
                    <a:pt x="2792312" y="1397647"/>
                  </a:lnTo>
                  <a:lnTo>
                    <a:pt x="2792760" y="1399436"/>
                  </a:lnTo>
                  <a:lnTo>
                    <a:pt x="2792014" y="1401077"/>
                  </a:lnTo>
                  <a:lnTo>
                    <a:pt x="2789927" y="1402121"/>
                  </a:lnTo>
                  <a:lnTo>
                    <a:pt x="2788734" y="1402866"/>
                  </a:lnTo>
                  <a:lnTo>
                    <a:pt x="2787541" y="1403015"/>
                  </a:lnTo>
                  <a:lnTo>
                    <a:pt x="2785453" y="1404805"/>
                  </a:lnTo>
                  <a:lnTo>
                    <a:pt x="2783515" y="1410620"/>
                  </a:lnTo>
                  <a:lnTo>
                    <a:pt x="2783067" y="1414199"/>
                  </a:lnTo>
                  <a:lnTo>
                    <a:pt x="2783515" y="1417181"/>
                  </a:lnTo>
                  <a:lnTo>
                    <a:pt x="2780831" y="1419120"/>
                  </a:lnTo>
                  <a:lnTo>
                    <a:pt x="2778892" y="1420611"/>
                  </a:lnTo>
                  <a:lnTo>
                    <a:pt x="2777550" y="1420014"/>
                  </a:lnTo>
                  <a:lnTo>
                    <a:pt x="2776208" y="1419567"/>
                  </a:lnTo>
                  <a:lnTo>
                    <a:pt x="2775463" y="1419418"/>
                  </a:lnTo>
                  <a:lnTo>
                    <a:pt x="2775463" y="1419865"/>
                  </a:lnTo>
                  <a:lnTo>
                    <a:pt x="2773822" y="1423593"/>
                  </a:lnTo>
                  <a:lnTo>
                    <a:pt x="2770393" y="1431347"/>
                  </a:lnTo>
                  <a:lnTo>
                    <a:pt x="2766366" y="1434777"/>
                  </a:lnTo>
                  <a:lnTo>
                    <a:pt x="2763832" y="1437461"/>
                  </a:lnTo>
                  <a:lnTo>
                    <a:pt x="2761446" y="1436119"/>
                  </a:lnTo>
                  <a:lnTo>
                    <a:pt x="2760552" y="1434926"/>
                  </a:lnTo>
                  <a:lnTo>
                    <a:pt x="2760552" y="1434180"/>
                  </a:lnTo>
                  <a:lnTo>
                    <a:pt x="2758613" y="1432689"/>
                  </a:lnTo>
                  <a:lnTo>
                    <a:pt x="2756077" y="1430303"/>
                  </a:lnTo>
                  <a:lnTo>
                    <a:pt x="2756376" y="1426575"/>
                  </a:lnTo>
                  <a:lnTo>
                    <a:pt x="2757121" y="1422698"/>
                  </a:lnTo>
                  <a:lnTo>
                    <a:pt x="2754587" y="1419120"/>
                  </a:lnTo>
                  <a:lnTo>
                    <a:pt x="2754587" y="1417330"/>
                  </a:lnTo>
                  <a:lnTo>
                    <a:pt x="2754288" y="1414348"/>
                  </a:lnTo>
                  <a:lnTo>
                    <a:pt x="2754885" y="1413602"/>
                  </a:lnTo>
                  <a:lnTo>
                    <a:pt x="2753543" y="1413304"/>
                  </a:lnTo>
                  <a:lnTo>
                    <a:pt x="2751753" y="1412260"/>
                  </a:lnTo>
                  <a:lnTo>
                    <a:pt x="2750263" y="1410471"/>
                  </a:lnTo>
                  <a:lnTo>
                    <a:pt x="2748771" y="1411217"/>
                  </a:lnTo>
                  <a:lnTo>
                    <a:pt x="2747429" y="1413304"/>
                  </a:lnTo>
                  <a:lnTo>
                    <a:pt x="2745043" y="1414646"/>
                  </a:lnTo>
                  <a:lnTo>
                    <a:pt x="2743999" y="1417032"/>
                  </a:lnTo>
                  <a:lnTo>
                    <a:pt x="2743105" y="1418821"/>
                  </a:lnTo>
                  <a:lnTo>
                    <a:pt x="2740719" y="1421207"/>
                  </a:lnTo>
                  <a:lnTo>
                    <a:pt x="2739675" y="1422102"/>
                  </a:lnTo>
                  <a:lnTo>
                    <a:pt x="2734904" y="1423742"/>
                  </a:lnTo>
                  <a:lnTo>
                    <a:pt x="2733860" y="1424339"/>
                  </a:lnTo>
                  <a:lnTo>
                    <a:pt x="2729982" y="1424637"/>
                  </a:lnTo>
                  <a:lnTo>
                    <a:pt x="2728790" y="1425382"/>
                  </a:lnTo>
                  <a:lnTo>
                    <a:pt x="2727448" y="1426874"/>
                  </a:lnTo>
                  <a:lnTo>
                    <a:pt x="2727001" y="1428365"/>
                  </a:lnTo>
                  <a:lnTo>
                    <a:pt x="2728044" y="1430005"/>
                  </a:lnTo>
                  <a:lnTo>
                    <a:pt x="2729536" y="1433136"/>
                  </a:lnTo>
                  <a:lnTo>
                    <a:pt x="2730132" y="1435224"/>
                  </a:lnTo>
                  <a:lnTo>
                    <a:pt x="2731176" y="1439548"/>
                  </a:lnTo>
                  <a:lnTo>
                    <a:pt x="2734605" y="1452969"/>
                  </a:lnTo>
                  <a:lnTo>
                    <a:pt x="2733561" y="1455205"/>
                  </a:lnTo>
                  <a:lnTo>
                    <a:pt x="2732518" y="1465196"/>
                  </a:lnTo>
                  <a:lnTo>
                    <a:pt x="2732666" y="1466985"/>
                  </a:lnTo>
                  <a:lnTo>
                    <a:pt x="2732666" y="1469818"/>
                  </a:lnTo>
                  <a:lnTo>
                    <a:pt x="2732666" y="1471906"/>
                  </a:lnTo>
                  <a:lnTo>
                    <a:pt x="2733413" y="1472353"/>
                  </a:lnTo>
                  <a:lnTo>
                    <a:pt x="2734307" y="1473099"/>
                  </a:lnTo>
                  <a:lnTo>
                    <a:pt x="2734754" y="1474292"/>
                  </a:lnTo>
                  <a:lnTo>
                    <a:pt x="2734605" y="1476081"/>
                  </a:lnTo>
                  <a:lnTo>
                    <a:pt x="2734158" y="1477423"/>
                  </a:lnTo>
                  <a:lnTo>
                    <a:pt x="2733413" y="1480107"/>
                  </a:lnTo>
                  <a:lnTo>
                    <a:pt x="2732518" y="1483984"/>
                  </a:lnTo>
                  <a:lnTo>
                    <a:pt x="2731474" y="1485475"/>
                  </a:lnTo>
                  <a:lnTo>
                    <a:pt x="2730729" y="1486668"/>
                  </a:lnTo>
                  <a:lnTo>
                    <a:pt x="2730132" y="1487414"/>
                  </a:lnTo>
                  <a:lnTo>
                    <a:pt x="2730132" y="1490098"/>
                  </a:lnTo>
                  <a:lnTo>
                    <a:pt x="2729685" y="1491887"/>
                  </a:lnTo>
                  <a:lnTo>
                    <a:pt x="2728044" y="1492633"/>
                  </a:lnTo>
                  <a:lnTo>
                    <a:pt x="2726404" y="1493677"/>
                  </a:lnTo>
                  <a:lnTo>
                    <a:pt x="2724465" y="1493229"/>
                  </a:lnTo>
                  <a:lnTo>
                    <a:pt x="2722676" y="1493528"/>
                  </a:lnTo>
                  <a:lnTo>
                    <a:pt x="2720588" y="1494124"/>
                  </a:lnTo>
                  <a:lnTo>
                    <a:pt x="2716712" y="1495019"/>
                  </a:lnTo>
                  <a:lnTo>
                    <a:pt x="2714475" y="1496063"/>
                  </a:lnTo>
                  <a:lnTo>
                    <a:pt x="2713431" y="1496808"/>
                  </a:lnTo>
                  <a:lnTo>
                    <a:pt x="2712686" y="1497703"/>
                  </a:lnTo>
                  <a:lnTo>
                    <a:pt x="2712686" y="1498597"/>
                  </a:lnTo>
                  <a:lnTo>
                    <a:pt x="2713133" y="1499194"/>
                  </a:lnTo>
                  <a:lnTo>
                    <a:pt x="2715220" y="1499492"/>
                  </a:lnTo>
                  <a:lnTo>
                    <a:pt x="2716712" y="1501132"/>
                  </a:lnTo>
                  <a:lnTo>
                    <a:pt x="2717010" y="1503071"/>
                  </a:lnTo>
                  <a:lnTo>
                    <a:pt x="2715370" y="1504115"/>
                  </a:lnTo>
                  <a:lnTo>
                    <a:pt x="2716115" y="1506053"/>
                  </a:lnTo>
                  <a:lnTo>
                    <a:pt x="2717755" y="1508141"/>
                  </a:lnTo>
                  <a:lnTo>
                    <a:pt x="2718650" y="1509483"/>
                  </a:lnTo>
                  <a:lnTo>
                    <a:pt x="2718948" y="1510974"/>
                  </a:lnTo>
                  <a:lnTo>
                    <a:pt x="2719694" y="1511869"/>
                  </a:lnTo>
                  <a:lnTo>
                    <a:pt x="2720737" y="1510974"/>
                  </a:lnTo>
                  <a:lnTo>
                    <a:pt x="2723571" y="1504562"/>
                  </a:lnTo>
                  <a:lnTo>
                    <a:pt x="2720291" y="1500089"/>
                  </a:lnTo>
                  <a:lnTo>
                    <a:pt x="2721483" y="1499492"/>
                  </a:lnTo>
                  <a:lnTo>
                    <a:pt x="2726404" y="1500834"/>
                  </a:lnTo>
                  <a:lnTo>
                    <a:pt x="2728492" y="1500536"/>
                  </a:lnTo>
                  <a:lnTo>
                    <a:pt x="2732070" y="1501132"/>
                  </a:lnTo>
                  <a:lnTo>
                    <a:pt x="2734307" y="1498747"/>
                  </a:lnTo>
                  <a:lnTo>
                    <a:pt x="2735649" y="1496212"/>
                  </a:lnTo>
                  <a:lnTo>
                    <a:pt x="2738184" y="1494571"/>
                  </a:lnTo>
                  <a:lnTo>
                    <a:pt x="2741465" y="1488756"/>
                  </a:lnTo>
                  <a:lnTo>
                    <a:pt x="2746832" y="1482046"/>
                  </a:lnTo>
                  <a:lnTo>
                    <a:pt x="2748771" y="1480256"/>
                  </a:lnTo>
                  <a:lnTo>
                    <a:pt x="2752648" y="1478616"/>
                  </a:lnTo>
                  <a:lnTo>
                    <a:pt x="2753543" y="1478914"/>
                  </a:lnTo>
                  <a:lnTo>
                    <a:pt x="2754587" y="1479362"/>
                  </a:lnTo>
                  <a:lnTo>
                    <a:pt x="2751455" y="1483090"/>
                  </a:lnTo>
                  <a:lnTo>
                    <a:pt x="2750710" y="1485475"/>
                  </a:lnTo>
                  <a:lnTo>
                    <a:pt x="2752797" y="1485475"/>
                  </a:lnTo>
                  <a:lnTo>
                    <a:pt x="2755034" y="1484730"/>
                  </a:lnTo>
                  <a:lnTo>
                    <a:pt x="2760402" y="1480555"/>
                  </a:lnTo>
                  <a:lnTo>
                    <a:pt x="2762341" y="1478318"/>
                  </a:lnTo>
                  <a:lnTo>
                    <a:pt x="2762937" y="1480704"/>
                  </a:lnTo>
                  <a:lnTo>
                    <a:pt x="2762192" y="1492633"/>
                  </a:lnTo>
                  <a:lnTo>
                    <a:pt x="2766814" y="1491738"/>
                  </a:lnTo>
                  <a:lnTo>
                    <a:pt x="2769349" y="1492931"/>
                  </a:lnTo>
                  <a:lnTo>
                    <a:pt x="2772927" y="1492782"/>
                  </a:lnTo>
                  <a:lnTo>
                    <a:pt x="2776954" y="1495615"/>
                  </a:lnTo>
                  <a:lnTo>
                    <a:pt x="2778445" y="1495168"/>
                  </a:lnTo>
                  <a:lnTo>
                    <a:pt x="2780383" y="1495019"/>
                  </a:lnTo>
                  <a:lnTo>
                    <a:pt x="2782023" y="1497852"/>
                  </a:lnTo>
                  <a:lnTo>
                    <a:pt x="2784708" y="1498747"/>
                  </a:lnTo>
                  <a:lnTo>
                    <a:pt x="2789181" y="1496510"/>
                  </a:lnTo>
                  <a:lnTo>
                    <a:pt x="2795892" y="1494422"/>
                  </a:lnTo>
                  <a:lnTo>
                    <a:pt x="2799172" y="1494422"/>
                  </a:lnTo>
                  <a:lnTo>
                    <a:pt x="2807075" y="1490396"/>
                  </a:lnTo>
                  <a:lnTo>
                    <a:pt x="2810951" y="1487265"/>
                  </a:lnTo>
                  <a:lnTo>
                    <a:pt x="2825117" y="1479064"/>
                  </a:lnTo>
                  <a:lnTo>
                    <a:pt x="2830933" y="1474441"/>
                  </a:lnTo>
                  <a:lnTo>
                    <a:pt x="2836599" y="1471160"/>
                  </a:lnTo>
                  <a:lnTo>
                    <a:pt x="2840029" y="1465941"/>
                  </a:lnTo>
                  <a:lnTo>
                    <a:pt x="2845844" y="1460872"/>
                  </a:lnTo>
                  <a:lnTo>
                    <a:pt x="2845994" y="1458784"/>
                  </a:lnTo>
                  <a:lnTo>
                    <a:pt x="2847187" y="1456249"/>
                  </a:lnTo>
                  <a:lnTo>
                    <a:pt x="2856133" y="1442829"/>
                  </a:lnTo>
                  <a:lnTo>
                    <a:pt x="2859116" y="1440592"/>
                  </a:lnTo>
                  <a:lnTo>
                    <a:pt x="2863291" y="1438803"/>
                  </a:lnTo>
                  <a:lnTo>
                    <a:pt x="2864932" y="1436417"/>
                  </a:lnTo>
                  <a:lnTo>
                    <a:pt x="2866124" y="1432838"/>
                  </a:lnTo>
                  <a:lnTo>
                    <a:pt x="2871641" y="1427619"/>
                  </a:lnTo>
                  <a:lnTo>
                    <a:pt x="2875369" y="1422400"/>
                  </a:lnTo>
                  <a:lnTo>
                    <a:pt x="2878947" y="1418821"/>
                  </a:lnTo>
                  <a:lnTo>
                    <a:pt x="2880588" y="1415839"/>
                  </a:lnTo>
                  <a:lnTo>
                    <a:pt x="2889684" y="1408234"/>
                  </a:lnTo>
                  <a:lnTo>
                    <a:pt x="2896991" y="1399884"/>
                  </a:lnTo>
                  <a:lnTo>
                    <a:pt x="2903850" y="1393770"/>
                  </a:lnTo>
                  <a:lnTo>
                    <a:pt x="2906086" y="1390042"/>
                  </a:lnTo>
                  <a:lnTo>
                    <a:pt x="2914884" y="1379008"/>
                  </a:lnTo>
                  <a:lnTo>
                    <a:pt x="2917718" y="1371701"/>
                  </a:lnTo>
                  <a:lnTo>
                    <a:pt x="2920998" y="1368868"/>
                  </a:lnTo>
                  <a:lnTo>
                    <a:pt x="2922489" y="1361860"/>
                  </a:lnTo>
                  <a:lnTo>
                    <a:pt x="2925323" y="1356939"/>
                  </a:lnTo>
                  <a:lnTo>
                    <a:pt x="2926068" y="1353957"/>
                  </a:lnTo>
                  <a:lnTo>
                    <a:pt x="2927559" y="1351124"/>
                  </a:lnTo>
                  <a:lnTo>
                    <a:pt x="2938445" y="1339791"/>
                  </a:lnTo>
                  <a:lnTo>
                    <a:pt x="2942769" y="1330993"/>
                  </a:lnTo>
                  <a:lnTo>
                    <a:pt x="2948286" y="1322195"/>
                  </a:lnTo>
                  <a:lnTo>
                    <a:pt x="2952163" y="1319213"/>
                  </a:lnTo>
                  <a:lnTo>
                    <a:pt x="2956189" y="1315187"/>
                  </a:lnTo>
                  <a:lnTo>
                    <a:pt x="2958426" y="1311907"/>
                  </a:lnTo>
                  <a:lnTo>
                    <a:pt x="2964688" y="1306986"/>
                  </a:lnTo>
                  <a:lnTo>
                    <a:pt x="2967671" y="1303407"/>
                  </a:lnTo>
                  <a:lnTo>
                    <a:pt x="2969311" y="1299977"/>
                  </a:lnTo>
                  <a:lnTo>
                    <a:pt x="2970653" y="1291180"/>
                  </a:lnTo>
                  <a:lnTo>
                    <a:pt x="2974679" y="1284320"/>
                  </a:lnTo>
                  <a:lnTo>
                    <a:pt x="2973486" y="1283277"/>
                  </a:lnTo>
                  <a:lnTo>
                    <a:pt x="2972890" y="1281189"/>
                  </a:lnTo>
                  <a:lnTo>
                    <a:pt x="2973337" y="1278803"/>
                  </a:lnTo>
                  <a:lnTo>
                    <a:pt x="2973934" y="1277461"/>
                  </a:lnTo>
                  <a:lnTo>
                    <a:pt x="2974381" y="1275224"/>
                  </a:lnTo>
                  <a:lnTo>
                    <a:pt x="2975276" y="1272839"/>
                  </a:lnTo>
                  <a:lnTo>
                    <a:pt x="2976170" y="1271347"/>
                  </a:lnTo>
                  <a:lnTo>
                    <a:pt x="2978407" y="1261953"/>
                  </a:lnTo>
                  <a:lnTo>
                    <a:pt x="2978258" y="1255989"/>
                  </a:lnTo>
                  <a:lnTo>
                    <a:pt x="2976916" y="1253752"/>
                  </a:lnTo>
                  <a:lnTo>
                    <a:pt x="2976916" y="1250621"/>
                  </a:lnTo>
                  <a:lnTo>
                    <a:pt x="2980197" y="1246296"/>
                  </a:lnTo>
                  <a:lnTo>
                    <a:pt x="2980942" y="1245551"/>
                  </a:lnTo>
                  <a:lnTo>
                    <a:pt x="2981240" y="1244507"/>
                  </a:lnTo>
                  <a:lnTo>
                    <a:pt x="2979599" y="1243612"/>
                  </a:lnTo>
                  <a:lnTo>
                    <a:pt x="2978854" y="1242718"/>
                  </a:lnTo>
                  <a:lnTo>
                    <a:pt x="2977363" y="1227806"/>
                  </a:lnTo>
                  <a:lnTo>
                    <a:pt x="2978407" y="1218710"/>
                  </a:lnTo>
                  <a:lnTo>
                    <a:pt x="2981687" y="1211851"/>
                  </a:lnTo>
                  <a:lnTo>
                    <a:pt x="2982433" y="1209614"/>
                  </a:lnTo>
                  <a:lnTo>
                    <a:pt x="2982880" y="1203053"/>
                  </a:lnTo>
                  <a:lnTo>
                    <a:pt x="2986758" y="1196343"/>
                  </a:lnTo>
                  <a:lnTo>
                    <a:pt x="2989292" y="1188887"/>
                  </a:lnTo>
                  <a:lnTo>
                    <a:pt x="2994511" y="1184861"/>
                  </a:lnTo>
                  <a:lnTo>
                    <a:pt x="2997941" y="1180090"/>
                  </a:lnTo>
                  <a:lnTo>
                    <a:pt x="3000774" y="1177853"/>
                  </a:lnTo>
                  <a:lnTo>
                    <a:pt x="3001221" y="1172783"/>
                  </a:lnTo>
                  <a:lnTo>
                    <a:pt x="3003905" y="1168310"/>
                  </a:lnTo>
                  <a:lnTo>
                    <a:pt x="3001818" y="1166371"/>
                  </a:lnTo>
                  <a:lnTo>
                    <a:pt x="2999730" y="1165029"/>
                  </a:lnTo>
                  <a:lnTo>
                    <a:pt x="2995555" y="1161450"/>
                  </a:lnTo>
                  <a:lnTo>
                    <a:pt x="2994511" y="1158915"/>
                  </a:lnTo>
                  <a:lnTo>
                    <a:pt x="2997493" y="1154740"/>
                  </a:lnTo>
                  <a:lnTo>
                    <a:pt x="2998090" y="1150863"/>
                  </a:lnTo>
                  <a:lnTo>
                    <a:pt x="2997792" y="1144004"/>
                  </a:lnTo>
                  <a:lnTo>
                    <a:pt x="2993319" y="1141767"/>
                  </a:lnTo>
                  <a:lnTo>
                    <a:pt x="2987801" y="1136548"/>
                  </a:lnTo>
                  <a:lnTo>
                    <a:pt x="2986907" y="1134759"/>
                  </a:lnTo>
                  <a:lnTo>
                    <a:pt x="2988099" y="1134610"/>
                  </a:lnTo>
                  <a:lnTo>
                    <a:pt x="2995853" y="1137443"/>
                  </a:lnTo>
                  <a:lnTo>
                    <a:pt x="2999730" y="1134312"/>
                  </a:lnTo>
                  <a:lnTo>
                    <a:pt x="3001669" y="1131180"/>
                  </a:lnTo>
                  <a:lnTo>
                    <a:pt x="3000924" y="1127154"/>
                  </a:lnTo>
                  <a:lnTo>
                    <a:pt x="2996748" y="1125514"/>
                  </a:lnTo>
                  <a:lnTo>
                    <a:pt x="2991529" y="1121040"/>
                  </a:lnTo>
                  <a:lnTo>
                    <a:pt x="2991231" y="1119549"/>
                  </a:lnTo>
                  <a:lnTo>
                    <a:pt x="2982880" y="1115672"/>
                  </a:lnTo>
                  <a:lnTo>
                    <a:pt x="2973934" y="1107620"/>
                  </a:lnTo>
                  <a:lnTo>
                    <a:pt x="2971101" y="1100463"/>
                  </a:lnTo>
                  <a:lnTo>
                    <a:pt x="2969460" y="1098673"/>
                  </a:lnTo>
                  <a:lnTo>
                    <a:pt x="2960960" y="1092858"/>
                  </a:lnTo>
                  <a:lnTo>
                    <a:pt x="2959320" y="1090919"/>
                  </a:lnTo>
                  <a:lnTo>
                    <a:pt x="2957084" y="1090174"/>
                  </a:lnTo>
                  <a:lnTo>
                    <a:pt x="2946795" y="1093305"/>
                  </a:lnTo>
                  <a:lnTo>
                    <a:pt x="2941278" y="1092410"/>
                  </a:lnTo>
                  <a:lnTo>
                    <a:pt x="2930392" y="1088533"/>
                  </a:lnTo>
                  <a:lnTo>
                    <a:pt x="2929348" y="1089279"/>
                  </a:lnTo>
                  <a:lnTo>
                    <a:pt x="2930989" y="1092112"/>
                  </a:lnTo>
                  <a:lnTo>
                    <a:pt x="2930691" y="1094945"/>
                  </a:lnTo>
                  <a:lnTo>
                    <a:pt x="2931137" y="1098972"/>
                  </a:lnTo>
                  <a:lnTo>
                    <a:pt x="2930541" y="1105532"/>
                  </a:lnTo>
                  <a:lnTo>
                    <a:pt x="2929497" y="1110155"/>
                  </a:lnTo>
                  <a:lnTo>
                    <a:pt x="2925620" y="1116716"/>
                  </a:lnTo>
                  <a:lnTo>
                    <a:pt x="2923980" y="1117909"/>
                  </a:lnTo>
                  <a:lnTo>
                    <a:pt x="2920551" y="1118505"/>
                  </a:lnTo>
                  <a:lnTo>
                    <a:pt x="2918762" y="1118505"/>
                  </a:lnTo>
                  <a:lnTo>
                    <a:pt x="2919805" y="1115821"/>
                  </a:lnTo>
                  <a:lnTo>
                    <a:pt x="2922787" y="1112839"/>
                  </a:lnTo>
                  <a:lnTo>
                    <a:pt x="2927112" y="1107322"/>
                  </a:lnTo>
                  <a:lnTo>
                    <a:pt x="2927112" y="1102550"/>
                  </a:lnTo>
                  <a:lnTo>
                    <a:pt x="2926068" y="1102103"/>
                  </a:lnTo>
                  <a:lnTo>
                    <a:pt x="2925173" y="1102103"/>
                  </a:lnTo>
                  <a:lnTo>
                    <a:pt x="2922042" y="1104041"/>
                  </a:lnTo>
                  <a:lnTo>
                    <a:pt x="2918762" y="1110901"/>
                  </a:lnTo>
                  <a:lnTo>
                    <a:pt x="2910858" y="1115523"/>
                  </a:lnTo>
                  <a:lnTo>
                    <a:pt x="2905192" y="1117014"/>
                  </a:lnTo>
                  <a:lnTo>
                    <a:pt x="2894456" y="1117909"/>
                  </a:lnTo>
                  <a:lnTo>
                    <a:pt x="2892517" y="1117611"/>
                  </a:lnTo>
                  <a:lnTo>
                    <a:pt x="2891623" y="1116418"/>
                  </a:lnTo>
                  <a:lnTo>
                    <a:pt x="2894008" y="1114479"/>
                  </a:lnTo>
                  <a:lnTo>
                    <a:pt x="2899377" y="1111646"/>
                  </a:lnTo>
                  <a:lnTo>
                    <a:pt x="2902806" y="1105682"/>
                  </a:lnTo>
                  <a:lnTo>
                    <a:pt x="2906534" y="1104191"/>
                  </a:lnTo>
                  <a:lnTo>
                    <a:pt x="2907727" y="1102550"/>
                  </a:lnTo>
                  <a:lnTo>
                    <a:pt x="2902210" y="1101655"/>
                  </a:lnTo>
                  <a:lnTo>
                    <a:pt x="2898333" y="1099568"/>
                  </a:lnTo>
                  <a:lnTo>
                    <a:pt x="2894754" y="1096735"/>
                  </a:lnTo>
                  <a:lnTo>
                    <a:pt x="2896394" y="1095840"/>
                  </a:lnTo>
                  <a:lnTo>
                    <a:pt x="2897736" y="1095691"/>
                  </a:lnTo>
                  <a:lnTo>
                    <a:pt x="2899377" y="1094647"/>
                  </a:lnTo>
                  <a:lnTo>
                    <a:pt x="2903402" y="1089876"/>
                  </a:lnTo>
                  <a:lnTo>
                    <a:pt x="2899675" y="1089577"/>
                  </a:lnTo>
                  <a:lnTo>
                    <a:pt x="2895797" y="1089876"/>
                  </a:lnTo>
                  <a:lnTo>
                    <a:pt x="2889535" y="1093752"/>
                  </a:lnTo>
                  <a:lnTo>
                    <a:pt x="2888342" y="1095691"/>
                  </a:lnTo>
                  <a:lnTo>
                    <a:pt x="2890280" y="1098375"/>
                  </a:lnTo>
                  <a:lnTo>
                    <a:pt x="2892517" y="1099568"/>
                  </a:lnTo>
                  <a:lnTo>
                    <a:pt x="2889833" y="1107322"/>
                  </a:lnTo>
                  <a:lnTo>
                    <a:pt x="2886255" y="1106278"/>
                  </a:lnTo>
                  <a:lnTo>
                    <a:pt x="2882825" y="1106576"/>
                  </a:lnTo>
                  <a:lnTo>
                    <a:pt x="2880588" y="1108813"/>
                  </a:lnTo>
                  <a:lnTo>
                    <a:pt x="2878351" y="1107918"/>
                  </a:lnTo>
                  <a:lnTo>
                    <a:pt x="2877457" y="1103147"/>
                  </a:lnTo>
                  <a:lnTo>
                    <a:pt x="2878650" y="1098226"/>
                  </a:lnTo>
                  <a:lnTo>
                    <a:pt x="2879694" y="1087192"/>
                  </a:lnTo>
                  <a:lnTo>
                    <a:pt x="2881035" y="1083464"/>
                  </a:lnTo>
                  <a:lnTo>
                    <a:pt x="2881184" y="1079288"/>
                  </a:lnTo>
                  <a:lnTo>
                    <a:pt x="2880439" y="1077052"/>
                  </a:lnTo>
                  <a:lnTo>
                    <a:pt x="2878351" y="1076903"/>
                  </a:lnTo>
                  <a:lnTo>
                    <a:pt x="2874773" y="1077350"/>
                  </a:lnTo>
                  <a:lnTo>
                    <a:pt x="2865677" y="1077350"/>
                  </a:lnTo>
                  <a:lnTo>
                    <a:pt x="2855537" y="1078543"/>
                  </a:lnTo>
                  <a:lnTo>
                    <a:pt x="2844651" y="1074368"/>
                  </a:lnTo>
                  <a:lnTo>
                    <a:pt x="2841669" y="1073771"/>
                  </a:lnTo>
                  <a:lnTo>
                    <a:pt x="2839880" y="1072877"/>
                  </a:lnTo>
                  <a:lnTo>
                    <a:pt x="2838687" y="1068701"/>
                  </a:lnTo>
                  <a:lnTo>
                    <a:pt x="2839283" y="1066316"/>
                  </a:lnTo>
                  <a:lnTo>
                    <a:pt x="2840029" y="1064824"/>
                  </a:lnTo>
                  <a:lnTo>
                    <a:pt x="2847335" y="1058263"/>
                  </a:lnTo>
                  <a:lnTo>
                    <a:pt x="2852852" y="1056474"/>
                  </a:lnTo>
                  <a:lnTo>
                    <a:pt x="2864036" y="1049167"/>
                  </a:lnTo>
                  <a:lnTo>
                    <a:pt x="2868659" y="1043054"/>
                  </a:lnTo>
                  <a:lnTo>
                    <a:pt x="2871641" y="1040519"/>
                  </a:lnTo>
                  <a:lnTo>
                    <a:pt x="2880439" y="1036045"/>
                  </a:lnTo>
                  <a:lnTo>
                    <a:pt x="2886106" y="1032168"/>
                  </a:lnTo>
                  <a:lnTo>
                    <a:pt x="2890728" y="1028291"/>
                  </a:lnTo>
                  <a:lnTo>
                    <a:pt x="2895947" y="1025160"/>
                  </a:lnTo>
                  <a:lnTo>
                    <a:pt x="2900868" y="1019792"/>
                  </a:lnTo>
                  <a:lnTo>
                    <a:pt x="2903999" y="1018748"/>
                  </a:lnTo>
                  <a:lnTo>
                    <a:pt x="2913990" y="1007415"/>
                  </a:lnTo>
                  <a:lnTo>
                    <a:pt x="2915779" y="1004880"/>
                  </a:lnTo>
                  <a:lnTo>
                    <a:pt x="2916823" y="1001302"/>
                  </a:lnTo>
                  <a:lnTo>
                    <a:pt x="2917867" y="999661"/>
                  </a:lnTo>
                  <a:lnTo>
                    <a:pt x="2929497" y="986539"/>
                  </a:lnTo>
                  <a:lnTo>
                    <a:pt x="2937550" y="981768"/>
                  </a:lnTo>
                  <a:lnTo>
                    <a:pt x="2943216" y="974908"/>
                  </a:lnTo>
                  <a:lnTo>
                    <a:pt x="2950075" y="972224"/>
                  </a:lnTo>
                  <a:lnTo>
                    <a:pt x="2951715" y="971032"/>
                  </a:lnTo>
                  <a:lnTo>
                    <a:pt x="2954698" y="967304"/>
                  </a:lnTo>
                  <a:lnTo>
                    <a:pt x="2959619" y="964918"/>
                  </a:lnTo>
                  <a:lnTo>
                    <a:pt x="2961109" y="963576"/>
                  </a:lnTo>
                  <a:lnTo>
                    <a:pt x="2964837" y="958059"/>
                  </a:lnTo>
                  <a:lnTo>
                    <a:pt x="2976469" y="952989"/>
                  </a:lnTo>
                  <a:lnTo>
                    <a:pt x="2977810" y="951050"/>
                  </a:lnTo>
                  <a:lnTo>
                    <a:pt x="2982731" y="937183"/>
                  </a:lnTo>
                  <a:lnTo>
                    <a:pt x="2985564" y="933455"/>
                  </a:lnTo>
                  <a:lnTo>
                    <a:pt x="2990783" y="928981"/>
                  </a:lnTo>
                  <a:lnTo>
                    <a:pt x="3000177" y="924508"/>
                  </a:lnTo>
                  <a:lnTo>
                    <a:pt x="3006888" y="919587"/>
                  </a:lnTo>
                  <a:lnTo>
                    <a:pt x="3010914" y="915710"/>
                  </a:lnTo>
                  <a:lnTo>
                    <a:pt x="3018071" y="905421"/>
                  </a:lnTo>
                  <a:lnTo>
                    <a:pt x="3026124" y="899308"/>
                  </a:lnTo>
                  <a:lnTo>
                    <a:pt x="3032685" y="895729"/>
                  </a:lnTo>
                  <a:lnTo>
                    <a:pt x="3048789" y="890510"/>
                  </a:lnTo>
                  <a:lnTo>
                    <a:pt x="3057438" y="891554"/>
                  </a:lnTo>
                  <a:lnTo>
                    <a:pt x="3066533" y="888720"/>
                  </a:lnTo>
                  <a:lnTo>
                    <a:pt x="3073244" y="888870"/>
                  </a:lnTo>
                  <a:lnTo>
                    <a:pt x="3082787" y="890212"/>
                  </a:lnTo>
                  <a:lnTo>
                    <a:pt x="3110970" y="888720"/>
                  </a:lnTo>
                  <a:lnTo>
                    <a:pt x="3116338" y="890361"/>
                  </a:lnTo>
                  <a:lnTo>
                    <a:pt x="3118127" y="892001"/>
                  </a:lnTo>
                  <a:lnTo>
                    <a:pt x="3120811" y="897369"/>
                  </a:lnTo>
                  <a:lnTo>
                    <a:pt x="3123943" y="898562"/>
                  </a:lnTo>
                  <a:lnTo>
                    <a:pt x="3129907" y="896474"/>
                  </a:lnTo>
                  <a:lnTo>
                    <a:pt x="3134380" y="887975"/>
                  </a:lnTo>
                  <a:lnTo>
                    <a:pt x="3136766" y="886931"/>
                  </a:lnTo>
                  <a:lnTo>
                    <a:pt x="3143774" y="890361"/>
                  </a:lnTo>
                  <a:lnTo>
                    <a:pt x="3150038" y="890659"/>
                  </a:lnTo>
                  <a:lnTo>
                    <a:pt x="3162563" y="894536"/>
                  </a:lnTo>
                  <a:lnTo>
                    <a:pt x="3167036" y="893641"/>
                  </a:lnTo>
                  <a:lnTo>
                    <a:pt x="3171957" y="889764"/>
                  </a:lnTo>
                  <a:lnTo>
                    <a:pt x="3182097" y="888720"/>
                  </a:lnTo>
                  <a:lnTo>
                    <a:pt x="3188211" y="894834"/>
                  </a:lnTo>
                  <a:lnTo>
                    <a:pt x="3194474" y="894983"/>
                  </a:lnTo>
                  <a:lnTo>
                    <a:pt x="3199395" y="893940"/>
                  </a:lnTo>
                  <a:lnTo>
                    <a:pt x="3200736" y="890510"/>
                  </a:lnTo>
                  <a:lnTo>
                    <a:pt x="3198798" y="889168"/>
                  </a:lnTo>
                  <a:lnTo>
                    <a:pt x="3194920" y="890361"/>
                  </a:lnTo>
                  <a:lnTo>
                    <a:pt x="3194026" y="887229"/>
                  </a:lnTo>
                  <a:lnTo>
                    <a:pt x="3196263" y="883800"/>
                  </a:lnTo>
                  <a:lnTo>
                    <a:pt x="3199692" y="886186"/>
                  </a:lnTo>
                  <a:lnTo>
                    <a:pt x="3205061" y="885887"/>
                  </a:lnTo>
                  <a:lnTo>
                    <a:pt x="3206999" y="885589"/>
                  </a:lnTo>
                  <a:lnTo>
                    <a:pt x="3206253" y="884098"/>
                  </a:lnTo>
                  <a:lnTo>
                    <a:pt x="3205061" y="882756"/>
                  </a:lnTo>
                  <a:lnTo>
                    <a:pt x="3203420" y="879774"/>
                  </a:lnTo>
                  <a:lnTo>
                    <a:pt x="3209236" y="875897"/>
                  </a:lnTo>
                  <a:lnTo>
                    <a:pt x="3212814" y="874555"/>
                  </a:lnTo>
                  <a:lnTo>
                    <a:pt x="3218481" y="874107"/>
                  </a:lnTo>
                  <a:lnTo>
                    <a:pt x="3233243" y="879028"/>
                  </a:lnTo>
                  <a:lnTo>
                    <a:pt x="3236524" y="879475"/>
                  </a:lnTo>
                  <a:lnTo>
                    <a:pt x="3239953" y="881414"/>
                  </a:lnTo>
                  <a:lnTo>
                    <a:pt x="3245470" y="882905"/>
                  </a:lnTo>
                  <a:lnTo>
                    <a:pt x="3242190" y="884098"/>
                  </a:lnTo>
                  <a:lnTo>
                    <a:pt x="3240699" y="885440"/>
                  </a:lnTo>
                  <a:lnTo>
                    <a:pt x="3244129" y="884844"/>
                  </a:lnTo>
                  <a:lnTo>
                    <a:pt x="3247110" y="886484"/>
                  </a:lnTo>
                  <a:lnTo>
                    <a:pt x="3249646" y="886782"/>
                  </a:lnTo>
                  <a:lnTo>
                    <a:pt x="3250690" y="886186"/>
                  </a:lnTo>
                  <a:lnTo>
                    <a:pt x="3251882" y="884247"/>
                  </a:lnTo>
                  <a:lnTo>
                    <a:pt x="3253821" y="882309"/>
                  </a:lnTo>
                  <a:lnTo>
                    <a:pt x="3255163" y="881712"/>
                  </a:lnTo>
                  <a:lnTo>
                    <a:pt x="3258742" y="881712"/>
                  </a:lnTo>
                  <a:lnTo>
                    <a:pt x="3263364" y="882607"/>
                  </a:lnTo>
                  <a:lnTo>
                    <a:pt x="3267092" y="884247"/>
                  </a:lnTo>
                  <a:lnTo>
                    <a:pt x="3275293" y="892299"/>
                  </a:lnTo>
                  <a:lnTo>
                    <a:pt x="3279021" y="893940"/>
                  </a:lnTo>
                  <a:lnTo>
                    <a:pt x="3283346" y="893641"/>
                  </a:lnTo>
                  <a:lnTo>
                    <a:pt x="3284986" y="894238"/>
                  </a:lnTo>
                  <a:lnTo>
                    <a:pt x="3287521" y="896474"/>
                  </a:lnTo>
                  <a:lnTo>
                    <a:pt x="3280363" y="899009"/>
                  </a:lnTo>
                  <a:lnTo>
                    <a:pt x="3273504" y="899606"/>
                  </a:lnTo>
                  <a:lnTo>
                    <a:pt x="3267540" y="898860"/>
                  </a:lnTo>
                  <a:lnTo>
                    <a:pt x="3257399" y="902141"/>
                  </a:lnTo>
                  <a:lnTo>
                    <a:pt x="3262916" y="910491"/>
                  </a:lnTo>
                  <a:lnTo>
                    <a:pt x="3272758" y="910789"/>
                  </a:lnTo>
                  <a:lnTo>
                    <a:pt x="3282898" y="909149"/>
                  </a:lnTo>
                  <a:lnTo>
                    <a:pt x="3284986" y="905570"/>
                  </a:lnTo>
                  <a:lnTo>
                    <a:pt x="3289011" y="904228"/>
                  </a:lnTo>
                  <a:lnTo>
                    <a:pt x="3291099" y="904377"/>
                  </a:lnTo>
                  <a:lnTo>
                    <a:pt x="3295722" y="907360"/>
                  </a:lnTo>
                  <a:lnTo>
                    <a:pt x="3302134" y="908404"/>
                  </a:lnTo>
                  <a:lnTo>
                    <a:pt x="3303774" y="907956"/>
                  </a:lnTo>
                  <a:lnTo>
                    <a:pt x="3308993" y="902141"/>
                  </a:lnTo>
                  <a:lnTo>
                    <a:pt x="3312125" y="901693"/>
                  </a:lnTo>
                  <a:lnTo>
                    <a:pt x="3314063" y="901843"/>
                  </a:lnTo>
                  <a:lnTo>
                    <a:pt x="3316449" y="896773"/>
                  </a:lnTo>
                  <a:lnTo>
                    <a:pt x="3325247" y="896325"/>
                  </a:lnTo>
                  <a:lnTo>
                    <a:pt x="3330316" y="900799"/>
                  </a:lnTo>
                  <a:lnTo>
                    <a:pt x="3333448" y="902439"/>
                  </a:lnTo>
                  <a:lnTo>
                    <a:pt x="3339711" y="901097"/>
                  </a:lnTo>
                  <a:lnTo>
                    <a:pt x="3343140" y="897816"/>
                  </a:lnTo>
                  <a:lnTo>
                    <a:pt x="3345228" y="896623"/>
                  </a:lnTo>
                  <a:lnTo>
                    <a:pt x="3351789" y="899755"/>
                  </a:lnTo>
                  <a:lnTo>
                    <a:pt x="3354921" y="897816"/>
                  </a:lnTo>
                  <a:lnTo>
                    <a:pt x="3359990" y="897518"/>
                  </a:lnTo>
                  <a:lnTo>
                    <a:pt x="3363718" y="897816"/>
                  </a:lnTo>
                  <a:lnTo>
                    <a:pt x="3363569" y="894536"/>
                  </a:lnTo>
                  <a:lnTo>
                    <a:pt x="3363867" y="890808"/>
                  </a:lnTo>
                  <a:lnTo>
                    <a:pt x="3358798" y="887229"/>
                  </a:lnTo>
                  <a:lnTo>
                    <a:pt x="3348509" y="883501"/>
                  </a:lnTo>
                  <a:lnTo>
                    <a:pt x="3342693" y="885887"/>
                  </a:lnTo>
                  <a:lnTo>
                    <a:pt x="3340456" y="886186"/>
                  </a:lnTo>
                  <a:lnTo>
                    <a:pt x="3338816" y="885887"/>
                  </a:lnTo>
                  <a:lnTo>
                    <a:pt x="3337176" y="883949"/>
                  </a:lnTo>
                  <a:lnTo>
                    <a:pt x="3338667" y="881116"/>
                  </a:lnTo>
                  <a:lnTo>
                    <a:pt x="3340307" y="878730"/>
                  </a:lnTo>
                  <a:lnTo>
                    <a:pt x="3340307" y="875748"/>
                  </a:lnTo>
                  <a:lnTo>
                    <a:pt x="3340904" y="871572"/>
                  </a:lnTo>
                  <a:lnTo>
                    <a:pt x="3343438" y="869783"/>
                  </a:lnTo>
                  <a:lnTo>
                    <a:pt x="3344781" y="869485"/>
                  </a:lnTo>
                  <a:lnTo>
                    <a:pt x="3348509" y="860836"/>
                  </a:lnTo>
                  <a:lnTo>
                    <a:pt x="3358798" y="849205"/>
                  </a:lnTo>
                  <a:lnTo>
                    <a:pt x="3370876" y="842048"/>
                  </a:lnTo>
                  <a:lnTo>
                    <a:pt x="3378332" y="836530"/>
                  </a:lnTo>
                  <a:lnTo>
                    <a:pt x="3382059" y="832504"/>
                  </a:lnTo>
                  <a:lnTo>
                    <a:pt x="3387278" y="823408"/>
                  </a:lnTo>
                  <a:lnTo>
                    <a:pt x="3394883" y="816847"/>
                  </a:lnTo>
                  <a:lnTo>
                    <a:pt x="3398611" y="814611"/>
                  </a:lnTo>
                  <a:lnTo>
                    <a:pt x="3402488" y="811927"/>
                  </a:lnTo>
                  <a:lnTo>
                    <a:pt x="3403830" y="803129"/>
                  </a:lnTo>
                  <a:lnTo>
                    <a:pt x="3406663" y="801041"/>
                  </a:lnTo>
                  <a:lnTo>
                    <a:pt x="3409347" y="799550"/>
                  </a:lnTo>
                  <a:lnTo>
                    <a:pt x="3414417" y="794928"/>
                  </a:lnTo>
                  <a:lnTo>
                    <a:pt x="3421873" y="791945"/>
                  </a:lnTo>
                  <a:lnTo>
                    <a:pt x="3424557" y="789709"/>
                  </a:lnTo>
                  <a:lnTo>
                    <a:pt x="3433206" y="789858"/>
                  </a:lnTo>
                  <a:lnTo>
                    <a:pt x="3440363" y="791647"/>
                  </a:lnTo>
                  <a:lnTo>
                    <a:pt x="3442451" y="791200"/>
                  </a:lnTo>
                  <a:lnTo>
                    <a:pt x="3447222" y="788516"/>
                  </a:lnTo>
                  <a:lnTo>
                    <a:pt x="3452889" y="789261"/>
                  </a:lnTo>
                  <a:lnTo>
                    <a:pt x="3460195" y="787472"/>
                  </a:lnTo>
                  <a:lnTo>
                    <a:pt x="3466905" y="784490"/>
                  </a:lnTo>
                  <a:lnTo>
                    <a:pt x="3469739" y="784191"/>
                  </a:lnTo>
                  <a:lnTo>
                    <a:pt x="3472572" y="784788"/>
                  </a:lnTo>
                  <a:lnTo>
                    <a:pt x="3476001" y="789261"/>
                  </a:lnTo>
                  <a:lnTo>
                    <a:pt x="3477940" y="790454"/>
                  </a:lnTo>
                  <a:lnTo>
                    <a:pt x="3479431" y="793138"/>
                  </a:lnTo>
                  <a:lnTo>
                    <a:pt x="3483904" y="791498"/>
                  </a:lnTo>
                  <a:lnTo>
                    <a:pt x="3495982" y="785384"/>
                  </a:lnTo>
                  <a:lnTo>
                    <a:pt x="3497474" y="785235"/>
                  </a:lnTo>
                  <a:lnTo>
                    <a:pt x="3499263" y="785683"/>
                  </a:lnTo>
                  <a:lnTo>
                    <a:pt x="3499561" y="788068"/>
                  </a:lnTo>
                  <a:lnTo>
                    <a:pt x="3499561" y="790007"/>
                  </a:lnTo>
                  <a:lnTo>
                    <a:pt x="3497623" y="796121"/>
                  </a:lnTo>
                  <a:lnTo>
                    <a:pt x="3495386" y="800743"/>
                  </a:lnTo>
                  <a:lnTo>
                    <a:pt x="3489273" y="809690"/>
                  </a:lnTo>
                  <a:lnTo>
                    <a:pt x="3488079" y="811032"/>
                  </a:lnTo>
                  <a:lnTo>
                    <a:pt x="3488825" y="813418"/>
                  </a:lnTo>
                  <a:lnTo>
                    <a:pt x="3489869" y="817891"/>
                  </a:lnTo>
                  <a:lnTo>
                    <a:pt x="3486737" y="822663"/>
                  </a:lnTo>
                  <a:lnTo>
                    <a:pt x="3485693" y="825049"/>
                  </a:lnTo>
                  <a:lnTo>
                    <a:pt x="3488079" y="825645"/>
                  </a:lnTo>
                  <a:lnTo>
                    <a:pt x="3491211" y="822961"/>
                  </a:lnTo>
                  <a:lnTo>
                    <a:pt x="3495982" y="821321"/>
                  </a:lnTo>
                  <a:lnTo>
                    <a:pt x="3498518" y="821470"/>
                  </a:lnTo>
                  <a:lnTo>
                    <a:pt x="3501052" y="822216"/>
                  </a:lnTo>
                  <a:lnTo>
                    <a:pt x="3497026" y="830268"/>
                  </a:lnTo>
                  <a:lnTo>
                    <a:pt x="3496430" y="834592"/>
                  </a:lnTo>
                  <a:lnTo>
                    <a:pt x="3495834" y="836232"/>
                  </a:lnTo>
                  <a:lnTo>
                    <a:pt x="3495684" y="838320"/>
                  </a:lnTo>
                  <a:lnTo>
                    <a:pt x="3498667" y="837127"/>
                  </a:lnTo>
                  <a:lnTo>
                    <a:pt x="3500903" y="835487"/>
                  </a:lnTo>
                  <a:lnTo>
                    <a:pt x="3503885" y="834145"/>
                  </a:lnTo>
                  <a:lnTo>
                    <a:pt x="3511341" y="833548"/>
                  </a:lnTo>
                  <a:lnTo>
                    <a:pt x="3515218" y="827733"/>
                  </a:lnTo>
                  <a:lnTo>
                    <a:pt x="3518498" y="824900"/>
                  </a:lnTo>
                  <a:lnTo>
                    <a:pt x="3548769" y="800594"/>
                  </a:lnTo>
                  <a:lnTo>
                    <a:pt x="3554137" y="795524"/>
                  </a:lnTo>
                  <a:lnTo>
                    <a:pt x="3557119" y="795226"/>
                  </a:lnTo>
                  <a:lnTo>
                    <a:pt x="3559803" y="795971"/>
                  </a:lnTo>
                  <a:lnTo>
                    <a:pt x="3562189" y="795822"/>
                  </a:lnTo>
                  <a:lnTo>
                    <a:pt x="3562637" y="794033"/>
                  </a:lnTo>
                  <a:lnTo>
                    <a:pt x="3563531" y="793436"/>
                  </a:lnTo>
                  <a:lnTo>
                    <a:pt x="3566364" y="793735"/>
                  </a:lnTo>
                  <a:lnTo>
                    <a:pt x="3568004" y="798208"/>
                  </a:lnTo>
                  <a:lnTo>
                    <a:pt x="3569943" y="800445"/>
                  </a:lnTo>
                  <a:lnTo>
                    <a:pt x="3571285" y="799998"/>
                  </a:lnTo>
                  <a:lnTo>
                    <a:pt x="3572328" y="799401"/>
                  </a:lnTo>
                  <a:lnTo>
                    <a:pt x="3573820" y="797612"/>
                  </a:lnTo>
                  <a:lnTo>
                    <a:pt x="3575311" y="796270"/>
                  </a:lnTo>
                  <a:lnTo>
                    <a:pt x="3576952" y="793884"/>
                  </a:lnTo>
                  <a:lnTo>
                    <a:pt x="3575609" y="792393"/>
                  </a:lnTo>
                  <a:lnTo>
                    <a:pt x="3570391" y="790007"/>
                  </a:lnTo>
                  <a:lnTo>
                    <a:pt x="3570539" y="785832"/>
                  </a:lnTo>
                  <a:lnTo>
                    <a:pt x="3573522" y="779122"/>
                  </a:lnTo>
                  <a:lnTo>
                    <a:pt x="3573224" y="774648"/>
                  </a:lnTo>
                  <a:lnTo>
                    <a:pt x="3574416" y="770175"/>
                  </a:lnTo>
                  <a:lnTo>
                    <a:pt x="3575759" y="767789"/>
                  </a:lnTo>
                  <a:lnTo>
                    <a:pt x="3576952" y="766894"/>
                  </a:lnTo>
                  <a:lnTo>
                    <a:pt x="3577995" y="765254"/>
                  </a:lnTo>
                  <a:lnTo>
                    <a:pt x="3576504" y="761824"/>
                  </a:lnTo>
                  <a:lnTo>
                    <a:pt x="3577697" y="759438"/>
                  </a:lnTo>
                  <a:lnTo>
                    <a:pt x="3578889" y="757649"/>
                  </a:lnTo>
                  <a:lnTo>
                    <a:pt x="3603195" y="751386"/>
                  </a:lnTo>
                  <a:lnTo>
                    <a:pt x="3607371" y="751088"/>
                  </a:lnTo>
                  <a:lnTo>
                    <a:pt x="3611397" y="752430"/>
                  </a:lnTo>
                  <a:lnTo>
                    <a:pt x="3617212" y="756904"/>
                  </a:lnTo>
                  <a:lnTo>
                    <a:pt x="3623922" y="759140"/>
                  </a:lnTo>
                  <a:lnTo>
                    <a:pt x="3633167" y="760184"/>
                  </a:lnTo>
                  <a:lnTo>
                    <a:pt x="3633764" y="762123"/>
                  </a:lnTo>
                  <a:lnTo>
                    <a:pt x="3630185" y="761526"/>
                  </a:lnTo>
                  <a:lnTo>
                    <a:pt x="3628395" y="762123"/>
                  </a:lnTo>
                  <a:lnTo>
                    <a:pt x="3628694" y="763912"/>
                  </a:lnTo>
                  <a:lnTo>
                    <a:pt x="3628246" y="765254"/>
                  </a:lnTo>
                  <a:lnTo>
                    <a:pt x="3626010" y="763614"/>
                  </a:lnTo>
                  <a:lnTo>
                    <a:pt x="3619747" y="762868"/>
                  </a:lnTo>
                  <a:lnTo>
                    <a:pt x="3614081" y="761079"/>
                  </a:lnTo>
                  <a:lnTo>
                    <a:pt x="3612143" y="761079"/>
                  </a:lnTo>
                  <a:lnTo>
                    <a:pt x="3603941" y="766447"/>
                  </a:lnTo>
                  <a:lnTo>
                    <a:pt x="3601854" y="768833"/>
                  </a:lnTo>
                  <a:lnTo>
                    <a:pt x="3598423" y="779271"/>
                  </a:lnTo>
                  <a:lnTo>
                    <a:pt x="3598275" y="786577"/>
                  </a:lnTo>
                  <a:lnTo>
                    <a:pt x="3596933" y="793436"/>
                  </a:lnTo>
                  <a:lnTo>
                    <a:pt x="3593354" y="796419"/>
                  </a:lnTo>
                  <a:lnTo>
                    <a:pt x="3592161" y="799848"/>
                  </a:lnTo>
                  <a:lnTo>
                    <a:pt x="3591266" y="804024"/>
                  </a:lnTo>
                  <a:lnTo>
                    <a:pt x="3595739" y="805664"/>
                  </a:lnTo>
                  <a:lnTo>
                    <a:pt x="3596187" y="807006"/>
                  </a:lnTo>
                  <a:lnTo>
                    <a:pt x="3596634" y="808944"/>
                  </a:lnTo>
                  <a:lnTo>
                    <a:pt x="3593653" y="813269"/>
                  </a:lnTo>
                  <a:lnTo>
                    <a:pt x="3586345" y="818637"/>
                  </a:lnTo>
                  <a:lnTo>
                    <a:pt x="3585600" y="819830"/>
                  </a:lnTo>
                  <a:lnTo>
                    <a:pt x="3584705" y="822216"/>
                  </a:lnTo>
                  <a:lnTo>
                    <a:pt x="3588731" y="826689"/>
                  </a:lnTo>
                  <a:lnTo>
                    <a:pt x="3585451" y="828478"/>
                  </a:lnTo>
                  <a:lnTo>
                    <a:pt x="3582320" y="829522"/>
                  </a:lnTo>
                  <a:lnTo>
                    <a:pt x="3579337" y="831610"/>
                  </a:lnTo>
                  <a:lnTo>
                    <a:pt x="3569347" y="832355"/>
                  </a:lnTo>
                  <a:lnTo>
                    <a:pt x="3562487" y="837425"/>
                  </a:lnTo>
                  <a:lnTo>
                    <a:pt x="3550857" y="842495"/>
                  </a:lnTo>
                  <a:lnTo>
                    <a:pt x="3545637" y="845477"/>
                  </a:lnTo>
                  <a:lnTo>
                    <a:pt x="3543848" y="847416"/>
                  </a:lnTo>
                  <a:lnTo>
                    <a:pt x="3539673" y="855170"/>
                  </a:lnTo>
                  <a:lnTo>
                    <a:pt x="3537287" y="858450"/>
                  </a:lnTo>
                  <a:lnTo>
                    <a:pt x="3529235" y="863520"/>
                  </a:lnTo>
                  <a:lnTo>
                    <a:pt x="3523270" y="870976"/>
                  </a:lnTo>
                  <a:lnTo>
                    <a:pt x="3513727" y="879923"/>
                  </a:lnTo>
                  <a:lnTo>
                    <a:pt x="3509850" y="880967"/>
                  </a:lnTo>
                  <a:lnTo>
                    <a:pt x="3505526" y="883203"/>
                  </a:lnTo>
                  <a:lnTo>
                    <a:pt x="3500307" y="889466"/>
                  </a:lnTo>
                  <a:lnTo>
                    <a:pt x="3487185" y="900351"/>
                  </a:lnTo>
                  <a:lnTo>
                    <a:pt x="3480325" y="913473"/>
                  </a:lnTo>
                  <a:lnTo>
                    <a:pt x="3476747" y="917798"/>
                  </a:lnTo>
                  <a:lnTo>
                    <a:pt x="3472869" y="921227"/>
                  </a:lnTo>
                  <a:lnTo>
                    <a:pt x="3470335" y="924806"/>
                  </a:lnTo>
                  <a:lnTo>
                    <a:pt x="3465862" y="928683"/>
                  </a:lnTo>
                  <a:lnTo>
                    <a:pt x="3456617" y="934349"/>
                  </a:lnTo>
                  <a:lnTo>
                    <a:pt x="3450353" y="939121"/>
                  </a:lnTo>
                  <a:lnTo>
                    <a:pt x="3446924" y="942252"/>
                  </a:lnTo>
                  <a:lnTo>
                    <a:pt x="3445731" y="945235"/>
                  </a:lnTo>
                  <a:lnTo>
                    <a:pt x="3444091" y="944638"/>
                  </a:lnTo>
                  <a:lnTo>
                    <a:pt x="3437828" y="946129"/>
                  </a:lnTo>
                  <a:lnTo>
                    <a:pt x="3429775" y="944787"/>
                  </a:lnTo>
                  <a:lnTo>
                    <a:pt x="3424110" y="953585"/>
                  </a:lnTo>
                  <a:lnTo>
                    <a:pt x="3417846" y="954480"/>
                  </a:lnTo>
                  <a:lnTo>
                    <a:pt x="3411882" y="952392"/>
                  </a:lnTo>
                  <a:lnTo>
                    <a:pt x="3408751" y="953436"/>
                  </a:lnTo>
                  <a:lnTo>
                    <a:pt x="3407707" y="954331"/>
                  </a:lnTo>
                  <a:lnTo>
                    <a:pt x="3406663" y="955673"/>
                  </a:lnTo>
                  <a:lnTo>
                    <a:pt x="3409496" y="958506"/>
                  </a:lnTo>
                  <a:lnTo>
                    <a:pt x="3410838" y="960892"/>
                  </a:lnTo>
                  <a:lnTo>
                    <a:pt x="3411285" y="963128"/>
                  </a:lnTo>
                  <a:lnTo>
                    <a:pt x="3411584" y="966856"/>
                  </a:lnTo>
                  <a:lnTo>
                    <a:pt x="3408154" y="973716"/>
                  </a:lnTo>
                  <a:lnTo>
                    <a:pt x="3405023" y="979233"/>
                  </a:lnTo>
                  <a:lnTo>
                    <a:pt x="3399804" y="984303"/>
                  </a:lnTo>
                  <a:lnTo>
                    <a:pt x="3387577" y="993697"/>
                  </a:lnTo>
                  <a:lnTo>
                    <a:pt x="3386533" y="994890"/>
                  </a:lnTo>
                  <a:lnTo>
                    <a:pt x="3385340" y="997127"/>
                  </a:lnTo>
                  <a:lnTo>
                    <a:pt x="3378480" y="1021432"/>
                  </a:lnTo>
                  <a:lnTo>
                    <a:pt x="3376542" y="1032168"/>
                  </a:lnTo>
                  <a:lnTo>
                    <a:pt x="3374156" y="1049316"/>
                  </a:lnTo>
                  <a:lnTo>
                    <a:pt x="3374454" y="1054983"/>
                  </a:lnTo>
                  <a:lnTo>
                    <a:pt x="3375945" y="1067807"/>
                  </a:lnTo>
                  <a:lnTo>
                    <a:pt x="3378182" y="1080780"/>
                  </a:lnTo>
                  <a:lnTo>
                    <a:pt x="3383401" y="1103296"/>
                  </a:lnTo>
                  <a:lnTo>
                    <a:pt x="3384594" y="1110155"/>
                  </a:lnTo>
                  <a:lnTo>
                    <a:pt x="3388471" y="1137741"/>
                  </a:lnTo>
                  <a:lnTo>
                    <a:pt x="3388769" y="1142960"/>
                  </a:lnTo>
                  <a:lnTo>
                    <a:pt x="3389962" y="1147434"/>
                  </a:lnTo>
                  <a:lnTo>
                    <a:pt x="3391901" y="1151907"/>
                  </a:lnTo>
                  <a:lnTo>
                    <a:pt x="3395479" y="1156231"/>
                  </a:lnTo>
                  <a:lnTo>
                    <a:pt x="3395778" y="1161450"/>
                  </a:lnTo>
                  <a:lnTo>
                    <a:pt x="3398760" y="1178151"/>
                  </a:lnTo>
                  <a:lnTo>
                    <a:pt x="3399058" y="1194106"/>
                  </a:lnTo>
                  <a:lnTo>
                    <a:pt x="3399655" y="1197536"/>
                  </a:lnTo>
                  <a:lnTo>
                    <a:pt x="3400102" y="1200071"/>
                  </a:lnTo>
                  <a:lnTo>
                    <a:pt x="3403532" y="1203202"/>
                  </a:lnTo>
                  <a:lnTo>
                    <a:pt x="3404575" y="1206930"/>
                  </a:lnTo>
                  <a:lnTo>
                    <a:pt x="3404873" y="1209763"/>
                  </a:lnTo>
                  <a:lnTo>
                    <a:pt x="3405619" y="1212596"/>
                  </a:lnTo>
                  <a:lnTo>
                    <a:pt x="3408154" y="1211254"/>
                  </a:lnTo>
                  <a:lnTo>
                    <a:pt x="3417549" y="1203650"/>
                  </a:lnTo>
                  <a:lnTo>
                    <a:pt x="3425153" y="1196492"/>
                  </a:lnTo>
                  <a:lnTo>
                    <a:pt x="3426197" y="1193957"/>
                  </a:lnTo>
                  <a:lnTo>
                    <a:pt x="3428732" y="1192019"/>
                  </a:lnTo>
                  <a:lnTo>
                    <a:pt x="3433802" y="1189335"/>
                  </a:lnTo>
                  <a:lnTo>
                    <a:pt x="3441257" y="1181879"/>
                  </a:lnTo>
                  <a:lnTo>
                    <a:pt x="3447222" y="1171590"/>
                  </a:lnTo>
                  <a:lnTo>
                    <a:pt x="3450652" y="1163687"/>
                  </a:lnTo>
                  <a:lnTo>
                    <a:pt x="3451546" y="1160854"/>
                  </a:lnTo>
                  <a:lnTo>
                    <a:pt x="3451696" y="1158021"/>
                  </a:lnTo>
                  <a:lnTo>
                    <a:pt x="3451099" y="1151907"/>
                  </a:lnTo>
                  <a:lnTo>
                    <a:pt x="3452590" y="1149521"/>
                  </a:lnTo>
                  <a:lnTo>
                    <a:pt x="3454529" y="1142662"/>
                  </a:lnTo>
                  <a:lnTo>
                    <a:pt x="3453186" y="1140873"/>
                  </a:lnTo>
                  <a:lnTo>
                    <a:pt x="3449906" y="1139530"/>
                  </a:lnTo>
                  <a:lnTo>
                    <a:pt x="3450950" y="1136846"/>
                  </a:lnTo>
                  <a:lnTo>
                    <a:pt x="3453336" y="1136101"/>
                  </a:lnTo>
                  <a:lnTo>
                    <a:pt x="3455274" y="1137443"/>
                  </a:lnTo>
                  <a:lnTo>
                    <a:pt x="3456467" y="1140425"/>
                  </a:lnTo>
                  <a:lnTo>
                    <a:pt x="3458107" y="1141320"/>
                  </a:lnTo>
                  <a:lnTo>
                    <a:pt x="3463624" y="1136250"/>
                  </a:lnTo>
                  <a:lnTo>
                    <a:pt x="3468396" y="1133566"/>
                  </a:lnTo>
                  <a:lnTo>
                    <a:pt x="3480176" y="1129093"/>
                  </a:lnTo>
                  <a:lnTo>
                    <a:pt x="3485097" y="1129391"/>
                  </a:lnTo>
                  <a:lnTo>
                    <a:pt x="3489719" y="1133268"/>
                  </a:lnTo>
                  <a:lnTo>
                    <a:pt x="3491807" y="1133119"/>
                  </a:lnTo>
                  <a:lnTo>
                    <a:pt x="3491211" y="1127750"/>
                  </a:lnTo>
                  <a:lnTo>
                    <a:pt x="3488378" y="1123874"/>
                  </a:lnTo>
                  <a:lnTo>
                    <a:pt x="3488526" y="1121339"/>
                  </a:lnTo>
                  <a:lnTo>
                    <a:pt x="3490018" y="1117462"/>
                  </a:lnTo>
                  <a:lnTo>
                    <a:pt x="3488825" y="1114778"/>
                  </a:lnTo>
                  <a:lnTo>
                    <a:pt x="3487781" y="1112839"/>
                  </a:lnTo>
                  <a:lnTo>
                    <a:pt x="3487036" y="1108664"/>
                  </a:lnTo>
                  <a:lnTo>
                    <a:pt x="3489123" y="1100314"/>
                  </a:lnTo>
                  <a:lnTo>
                    <a:pt x="3491359" y="1095691"/>
                  </a:lnTo>
                  <a:lnTo>
                    <a:pt x="3493149" y="1093454"/>
                  </a:lnTo>
                  <a:lnTo>
                    <a:pt x="3498815" y="1089726"/>
                  </a:lnTo>
                  <a:lnTo>
                    <a:pt x="3504780" y="1084358"/>
                  </a:lnTo>
                  <a:lnTo>
                    <a:pt x="3511490" y="1080034"/>
                  </a:lnTo>
                  <a:lnTo>
                    <a:pt x="3515814" y="1078692"/>
                  </a:lnTo>
                  <a:lnTo>
                    <a:pt x="3520885" y="1077946"/>
                  </a:lnTo>
                  <a:lnTo>
                    <a:pt x="3525209" y="1080929"/>
                  </a:lnTo>
                  <a:lnTo>
                    <a:pt x="3533858" y="1081078"/>
                  </a:lnTo>
                  <a:lnTo>
                    <a:pt x="3536542" y="1080481"/>
                  </a:lnTo>
                  <a:lnTo>
                    <a:pt x="3542953" y="1074517"/>
                  </a:lnTo>
                  <a:lnTo>
                    <a:pt x="3546532" y="1072131"/>
                  </a:lnTo>
                  <a:lnTo>
                    <a:pt x="3545936" y="1066912"/>
                  </a:lnTo>
                  <a:lnTo>
                    <a:pt x="3543699" y="1062737"/>
                  </a:lnTo>
                  <a:lnTo>
                    <a:pt x="3539225" y="1057369"/>
                  </a:lnTo>
                  <a:lnTo>
                    <a:pt x="3538182" y="1054834"/>
                  </a:lnTo>
                  <a:lnTo>
                    <a:pt x="3536691" y="1048869"/>
                  </a:lnTo>
                  <a:lnTo>
                    <a:pt x="3536542" y="1043650"/>
                  </a:lnTo>
                  <a:lnTo>
                    <a:pt x="3537883" y="1037536"/>
                  </a:lnTo>
                  <a:lnTo>
                    <a:pt x="3541760" y="1030379"/>
                  </a:lnTo>
                  <a:lnTo>
                    <a:pt x="3546085" y="1020687"/>
                  </a:lnTo>
                  <a:lnTo>
                    <a:pt x="3547576" y="1019195"/>
                  </a:lnTo>
                  <a:lnTo>
                    <a:pt x="3552646" y="1016959"/>
                  </a:lnTo>
                  <a:lnTo>
                    <a:pt x="3555926" y="1015020"/>
                  </a:lnTo>
                  <a:lnTo>
                    <a:pt x="3557715" y="1014126"/>
                  </a:lnTo>
                  <a:lnTo>
                    <a:pt x="3556672" y="1008757"/>
                  </a:lnTo>
                  <a:lnTo>
                    <a:pt x="3559356" y="1006521"/>
                  </a:lnTo>
                  <a:lnTo>
                    <a:pt x="3561443" y="1005179"/>
                  </a:lnTo>
                  <a:lnTo>
                    <a:pt x="3566811" y="1005626"/>
                  </a:lnTo>
                  <a:lnTo>
                    <a:pt x="3568601" y="1004433"/>
                  </a:lnTo>
                  <a:lnTo>
                    <a:pt x="3571136" y="1003837"/>
                  </a:lnTo>
                  <a:lnTo>
                    <a:pt x="3569496" y="1006819"/>
                  </a:lnTo>
                  <a:lnTo>
                    <a:pt x="3567259" y="1008608"/>
                  </a:lnTo>
                  <a:lnTo>
                    <a:pt x="3562487" y="1011292"/>
                  </a:lnTo>
                  <a:lnTo>
                    <a:pt x="3560250" y="1015169"/>
                  </a:lnTo>
                  <a:lnTo>
                    <a:pt x="3565917" y="1021581"/>
                  </a:lnTo>
                  <a:lnTo>
                    <a:pt x="3569347" y="1022923"/>
                  </a:lnTo>
                  <a:lnTo>
                    <a:pt x="3571285" y="1022476"/>
                  </a:lnTo>
                  <a:lnTo>
                    <a:pt x="3575013" y="1018897"/>
                  </a:lnTo>
                  <a:lnTo>
                    <a:pt x="3576952" y="1017406"/>
                  </a:lnTo>
                  <a:lnTo>
                    <a:pt x="3578889" y="1015169"/>
                  </a:lnTo>
                  <a:lnTo>
                    <a:pt x="3577846" y="1006819"/>
                  </a:lnTo>
                  <a:lnTo>
                    <a:pt x="3576504" y="1002196"/>
                  </a:lnTo>
                  <a:lnTo>
                    <a:pt x="3576803" y="997425"/>
                  </a:lnTo>
                  <a:lnTo>
                    <a:pt x="3574416" y="995934"/>
                  </a:lnTo>
                  <a:lnTo>
                    <a:pt x="3571285" y="995337"/>
                  </a:lnTo>
                  <a:lnTo>
                    <a:pt x="3568004" y="996083"/>
                  </a:lnTo>
                  <a:lnTo>
                    <a:pt x="3566215" y="994741"/>
                  </a:lnTo>
                  <a:lnTo>
                    <a:pt x="3564873" y="992653"/>
                  </a:lnTo>
                  <a:lnTo>
                    <a:pt x="3564575" y="990118"/>
                  </a:lnTo>
                  <a:lnTo>
                    <a:pt x="3565171" y="984303"/>
                  </a:lnTo>
                  <a:lnTo>
                    <a:pt x="3565022" y="981171"/>
                  </a:lnTo>
                  <a:lnTo>
                    <a:pt x="3563830" y="975654"/>
                  </a:lnTo>
                  <a:lnTo>
                    <a:pt x="3563830" y="974014"/>
                  </a:lnTo>
                  <a:lnTo>
                    <a:pt x="3564277" y="971181"/>
                  </a:lnTo>
                  <a:lnTo>
                    <a:pt x="3568899" y="966409"/>
                  </a:lnTo>
                  <a:lnTo>
                    <a:pt x="3572925" y="962979"/>
                  </a:lnTo>
                  <a:lnTo>
                    <a:pt x="3575013" y="959997"/>
                  </a:lnTo>
                  <a:lnTo>
                    <a:pt x="3575759" y="958059"/>
                  </a:lnTo>
                  <a:lnTo>
                    <a:pt x="3576056" y="954033"/>
                  </a:lnTo>
                  <a:lnTo>
                    <a:pt x="3573969" y="952094"/>
                  </a:lnTo>
                  <a:lnTo>
                    <a:pt x="3562637" y="947770"/>
                  </a:lnTo>
                  <a:lnTo>
                    <a:pt x="3560996" y="947621"/>
                  </a:lnTo>
                  <a:lnTo>
                    <a:pt x="3557566" y="949410"/>
                  </a:lnTo>
                  <a:lnTo>
                    <a:pt x="3556075" y="954927"/>
                  </a:lnTo>
                  <a:lnTo>
                    <a:pt x="3554137" y="956866"/>
                  </a:lnTo>
                  <a:lnTo>
                    <a:pt x="3554137" y="955822"/>
                  </a:lnTo>
                  <a:lnTo>
                    <a:pt x="3554585" y="954480"/>
                  </a:lnTo>
                  <a:lnTo>
                    <a:pt x="3548918" y="952392"/>
                  </a:lnTo>
                  <a:lnTo>
                    <a:pt x="3546383" y="950603"/>
                  </a:lnTo>
                  <a:lnTo>
                    <a:pt x="3544892" y="948813"/>
                  </a:lnTo>
                  <a:lnTo>
                    <a:pt x="3543848" y="946428"/>
                  </a:lnTo>
                  <a:lnTo>
                    <a:pt x="3542804" y="942551"/>
                  </a:lnTo>
                  <a:lnTo>
                    <a:pt x="3545041" y="934797"/>
                  </a:lnTo>
                  <a:lnTo>
                    <a:pt x="3547576" y="927788"/>
                  </a:lnTo>
                  <a:lnTo>
                    <a:pt x="3555777" y="917201"/>
                  </a:lnTo>
                  <a:lnTo>
                    <a:pt x="3560698" y="913623"/>
                  </a:lnTo>
                  <a:lnTo>
                    <a:pt x="3566066" y="907956"/>
                  </a:lnTo>
                  <a:lnTo>
                    <a:pt x="3568452" y="906912"/>
                  </a:lnTo>
                  <a:lnTo>
                    <a:pt x="3569347" y="906018"/>
                  </a:lnTo>
                  <a:lnTo>
                    <a:pt x="3570241" y="904676"/>
                  </a:lnTo>
                  <a:lnTo>
                    <a:pt x="3568452" y="900799"/>
                  </a:lnTo>
                  <a:lnTo>
                    <a:pt x="3569496" y="899904"/>
                  </a:lnTo>
                  <a:lnTo>
                    <a:pt x="3570391" y="899457"/>
                  </a:lnTo>
                  <a:lnTo>
                    <a:pt x="3572328" y="900202"/>
                  </a:lnTo>
                  <a:lnTo>
                    <a:pt x="3577249" y="893194"/>
                  </a:lnTo>
                  <a:lnTo>
                    <a:pt x="3577249" y="884396"/>
                  </a:lnTo>
                  <a:lnTo>
                    <a:pt x="3578592" y="876791"/>
                  </a:lnTo>
                  <a:lnTo>
                    <a:pt x="3579636" y="873660"/>
                  </a:lnTo>
                  <a:lnTo>
                    <a:pt x="3580828" y="871423"/>
                  </a:lnTo>
                  <a:lnTo>
                    <a:pt x="3583065" y="869336"/>
                  </a:lnTo>
                  <a:lnTo>
                    <a:pt x="3585153" y="868292"/>
                  </a:lnTo>
                  <a:lnTo>
                    <a:pt x="3588284" y="865608"/>
                  </a:lnTo>
                  <a:lnTo>
                    <a:pt x="3589626" y="863520"/>
                  </a:lnTo>
                  <a:lnTo>
                    <a:pt x="3590670" y="863073"/>
                  </a:lnTo>
                  <a:lnTo>
                    <a:pt x="3594099" y="863222"/>
                  </a:lnTo>
                  <a:lnTo>
                    <a:pt x="3596933" y="863968"/>
                  </a:lnTo>
                  <a:lnTo>
                    <a:pt x="3599915" y="865310"/>
                  </a:lnTo>
                  <a:lnTo>
                    <a:pt x="3599467" y="868888"/>
                  </a:lnTo>
                  <a:lnTo>
                    <a:pt x="3603047" y="865757"/>
                  </a:lnTo>
                  <a:lnTo>
                    <a:pt x="3606327" y="862327"/>
                  </a:lnTo>
                  <a:lnTo>
                    <a:pt x="3607967" y="861731"/>
                  </a:lnTo>
                  <a:lnTo>
                    <a:pt x="3610204" y="862178"/>
                  </a:lnTo>
                  <a:lnTo>
                    <a:pt x="3614081" y="864862"/>
                  </a:lnTo>
                  <a:lnTo>
                    <a:pt x="3616914" y="869932"/>
                  </a:lnTo>
                  <a:lnTo>
                    <a:pt x="3618853" y="871274"/>
                  </a:lnTo>
                  <a:lnTo>
                    <a:pt x="3621537" y="871125"/>
                  </a:lnTo>
                  <a:lnTo>
                    <a:pt x="3623177" y="870379"/>
                  </a:lnTo>
                  <a:lnTo>
                    <a:pt x="3624668" y="866950"/>
                  </a:lnTo>
                  <a:lnTo>
                    <a:pt x="3624966" y="860687"/>
                  </a:lnTo>
                  <a:lnTo>
                    <a:pt x="3627799" y="859643"/>
                  </a:lnTo>
                  <a:lnTo>
                    <a:pt x="3630185" y="859196"/>
                  </a:lnTo>
                  <a:lnTo>
                    <a:pt x="3633615" y="856214"/>
                  </a:lnTo>
                  <a:lnTo>
                    <a:pt x="3638088" y="855021"/>
                  </a:lnTo>
                  <a:lnTo>
                    <a:pt x="3647483" y="849951"/>
                  </a:lnTo>
                  <a:lnTo>
                    <a:pt x="3653745" y="844881"/>
                  </a:lnTo>
                  <a:lnTo>
                    <a:pt x="3658368" y="844732"/>
                  </a:lnTo>
                  <a:lnTo>
                    <a:pt x="3657174" y="847565"/>
                  </a:lnTo>
                  <a:lnTo>
                    <a:pt x="3656728" y="850398"/>
                  </a:lnTo>
                  <a:lnTo>
                    <a:pt x="3655087" y="857406"/>
                  </a:lnTo>
                  <a:lnTo>
                    <a:pt x="3653447" y="860985"/>
                  </a:lnTo>
                  <a:lnTo>
                    <a:pt x="3652701" y="865608"/>
                  </a:lnTo>
                  <a:lnTo>
                    <a:pt x="3653000" y="867845"/>
                  </a:lnTo>
                  <a:lnTo>
                    <a:pt x="3654044" y="870827"/>
                  </a:lnTo>
                  <a:lnTo>
                    <a:pt x="3656280" y="870528"/>
                  </a:lnTo>
                  <a:lnTo>
                    <a:pt x="3657771" y="869932"/>
                  </a:lnTo>
                  <a:lnTo>
                    <a:pt x="3660902" y="866950"/>
                  </a:lnTo>
                  <a:lnTo>
                    <a:pt x="3674472" y="852038"/>
                  </a:lnTo>
                  <a:lnTo>
                    <a:pt x="3681332" y="848012"/>
                  </a:lnTo>
                  <a:lnTo>
                    <a:pt x="3691918" y="845328"/>
                  </a:lnTo>
                  <a:lnTo>
                    <a:pt x="3695050" y="843688"/>
                  </a:lnTo>
                  <a:lnTo>
                    <a:pt x="3705339" y="841004"/>
                  </a:lnTo>
                  <a:lnTo>
                    <a:pt x="3713839" y="840258"/>
                  </a:lnTo>
                  <a:lnTo>
                    <a:pt x="3719356" y="841451"/>
                  </a:lnTo>
                  <a:lnTo>
                    <a:pt x="3722486" y="841451"/>
                  </a:lnTo>
                  <a:lnTo>
                    <a:pt x="3733969" y="840109"/>
                  </a:lnTo>
                  <a:lnTo>
                    <a:pt x="3735311" y="841750"/>
                  </a:lnTo>
                  <a:lnTo>
                    <a:pt x="3744257" y="846670"/>
                  </a:lnTo>
                  <a:lnTo>
                    <a:pt x="3749476" y="853828"/>
                  </a:lnTo>
                  <a:lnTo>
                    <a:pt x="3750520" y="854424"/>
                  </a:lnTo>
                  <a:lnTo>
                    <a:pt x="3751415" y="855766"/>
                  </a:lnTo>
                  <a:lnTo>
                    <a:pt x="3751713" y="858599"/>
                  </a:lnTo>
                  <a:lnTo>
                    <a:pt x="3752459" y="860389"/>
                  </a:lnTo>
                  <a:lnTo>
                    <a:pt x="3753950" y="861880"/>
                  </a:lnTo>
                  <a:lnTo>
                    <a:pt x="3758424" y="865310"/>
                  </a:lnTo>
                  <a:lnTo>
                    <a:pt x="3763642" y="866055"/>
                  </a:lnTo>
                  <a:lnTo>
                    <a:pt x="3764835" y="864266"/>
                  </a:lnTo>
                  <a:lnTo>
                    <a:pt x="3765431" y="862775"/>
                  </a:lnTo>
                  <a:lnTo>
                    <a:pt x="3767818" y="853977"/>
                  </a:lnTo>
                  <a:lnTo>
                    <a:pt x="3769905" y="850547"/>
                  </a:lnTo>
                  <a:lnTo>
                    <a:pt x="3769905" y="848460"/>
                  </a:lnTo>
                  <a:lnTo>
                    <a:pt x="3770352" y="846819"/>
                  </a:lnTo>
                  <a:lnTo>
                    <a:pt x="3775423" y="844284"/>
                  </a:lnTo>
                  <a:lnTo>
                    <a:pt x="3779299" y="843092"/>
                  </a:lnTo>
                  <a:lnTo>
                    <a:pt x="3793614" y="834741"/>
                  </a:lnTo>
                  <a:lnTo>
                    <a:pt x="3799877" y="829820"/>
                  </a:lnTo>
                  <a:lnTo>
                    <a:pt x="3802561" y="830119"/>
                  </a:lnTo>
                  <a:lnTo>
                    <a:pt x="3804798" y="828926"/>
                  </a:lnTo>
                  <a:lnTo>
                    <a:pt x="3806886" y="827435"/>
                  </a:lnTo>
                  <a:lnTo>
                    <a:pt x="3808675" y="826838"/>
                  </a:lnTo>
                  <a:lnTo>
                    <a:pt x="3812552" y="823408"/>
                  </a:lnTo>
                  <a:lnTo>
                    <a:pt x="3817324" y="820724"/>
                  </a:lnTo>
                  <a:lnTo>
                    <a:pt x="3816577" y="818488"/>
                  </a:lnTo>
                  <a:lnTo>
                    <a:pt x="3817472" y="816251"/>
                  </a:lnTo>
                  <a:lnTo>
                    <a:pt x="3820008" y="815505"/>
                  </a:lnTo>
                  <a:lnTo>
                    <a:pt x="3822393" y="815356"/>
                  </a:lnTo>
                  <a:lnTo>
                    <a:pt x="3825376" y="812821"/>
                  </a:lnTo>
                  <a:lnTo>
                    <a:pt x="3825077" y="810883"/>
                  </a:lnTo>
                  <a:lnTo>
                    <a:pt x="3826270" y="810137"/>
                  </a:lnTo>
                  <a:lnTo>
                    <a:pt x="3827761" y="810286"/>
                  </a:lnTo>
                  <a:lnTo>
                    <a:pt x="3829849" y="811032"/>
                  </a:lnTo>
                  <a:lnTo>
                    <a:pt x="3830893" y="810286"/>
                  </a:lnTo>
                  <a:lnTo>
                    <a:pt x="3829103" y="807602"/>
                  </a:lnTo>
                  <a:lnTo>
                    <a:pt x="3828209" y="805067"/>
                  </a:lnTo>
                  <a:lnTo>
                    <a:pt x="3829550" y="803576"/>
                  </a:lnTo>
                  <a:lnTo>
                    <a:pt x="3834770" y="806260"/>
                  </a:lnTo>
                  <a:lnTo>
                    <a:pt x="3836708" y="806260"/>
                  </a:lnTo>
                  <a:lnTo>
                    <a:pt x="3843567" y="799998"/>
                  </a:lnTo>
                  <a:lnTo>
                    <a:pt x="3849681" y="793287"/>
                  </a:lnTo>
                  <a:lnTo>
                    <a:pt x="3854900" y="794779"/>
                  </a:lnTo>
                  <a:lnTo>
                    <a:pt x="3863250" y="789858"/>
                  </a:lnTo>
                  <a:lnTo>
                    <a:pt x="3867127" y="788963"/>
                  </a:lnTo>
                  <a:lnTo>
                    <a:pt x="3873092" y="788665"/>
                  </a:lnTo>
                  <a:lnTo>
                    <a:pt x="3875627" y="786876"/>
                  </a:lnTo>
                  <a:lnTo>
                    <a:pt x="3878460" y="783446"/>
                  </a:lnTo>
                  <a:lnTo>
                    <a:pt x="3880548" y="783744"/>
                  </a:lnTo>
                  <a:lnTo>
                    <a:pt x="3890986" y="779718"/>
                  </a:lnTo>
                  <a:lnTo>
                    <a:pt x="3892924" y="776885"/>
                  </a:lnTo>
                  <a:lnTo>
                    <a:pt x="3895609" y="775990"/>
                  </a:lnTo>
                  <a:lnTo>
                    <a:pt x="3897547" y="775692"/>
                  </a:lnTo>
                  <a:lnTo>
                    <a:pt x="3902021" y="773306"/>
                  </a:lnTo>
                  <a:lnTo>
                    <a:pt x="3920957" y="766447"/>
                  </a:lnTo>
                  <a:lnTo>
                    <a:pt x="3923791" y="763763"/>
                  </a:lnTo>
                  <a:lnTo>
                    <a:pt x="3930799" y="759588"/>
                  </a:lnTo>
                  <a:lnTo>
                    <a:pt x="3936167" y="758395"/>
                  </a:lnTo>
                  <a:lnTo>
                    <a:pt x="3942728" y="757351"/>
                  </a:lnTo>
                  <a:lnTo>
                    <a:pt x="3943623" y="756009"/>
                  </a:lnTo>
                  <a:lnTo>
                    <a:pt x="3938851" y="754518"/>
                  </a:lnTo>
                  <a:lnTo>
                    <a:pt x="3937658" y="753027"/>
                  </a:lnTo>
                  <a:lnTo>
                    <a:pt x="3937658" y="751535"/>
                  </a:lnTo>
                  <a:lnTo>
                    <a:pt x="3938255" y="750343"/>
                  </a:lnTo>
                  <a:lnTo>
                    <a:pt x="3939150" y="747957"/>
                  </a:lnTo>
                  <a:lnTo>
                    <a:pt x="3940939" y="747509"/>
                  </a:lnTo>
                  <a:lnTo>
                    <a:pt x="3943176" y="749150"/>
                  </a:lnTo>
                  <a:lnTo>
                    <a:pt x="3945412" y="749150"/>
                  </a:lnTo>
                  <a:lnTo>
                    <a:pt x="3946456" y="747658"/>
                  </a:lnTo>
                  <a:lnTo>
                    <a:pt x="3947500" y="747808"/>
                  </a:lnTo>
                  <a:lnTo>
                    <a:pt x="3948096" y="749746"/>
                  </a:lnTo>
                  <a:lnTo>
                    <a:pt x="3946904" y="751983"/>
                  </a:lnTo>
                  <a:lnTo>
                    <a:pt x="3946307" y="753623"/>
                  </a:lnTo>
                  <a:lnTo>
                    <a:pt x="3946307" y="755711"/>
                  </a:lnTo>
                  <a:lnTo>
                    <a:pt x="3947799" y="756158"/>
                  </a:lnTo>
                  <a:lnTo>
                    <a:pt x="3956000" y="756307"/>
                  </a:lnTo>
                  <a:lnTo>
                    <a:pt x="3965394" y="757947"/>
                  </a:lnTo>
                  <a:lnTo>
                    <a:pt x="3990296" y="766000"/>
                  </a:lnTo>
                  <a:lnTo>
                    <a:pt x="3992384" y="767491"/>
                  </a:lnTo>
                  <a:lnTo>
                    <a:pt x="3994322" y="767491"/>
                  </a:lnTo>
                  <a:lnTo>
                    <a:pt x="3994769" y="764359"/>
                  </a:lnTo>
                  <a:lnTo>
                    <a:pt x="3995813" y="761228"/>
                  </a:lnTo>
                  <a:lnTo>
                    <a:pt x="3998796" y="759438"/>
                  </a:lnTo>
                  <a:lnTo>
                    <a:pt x="4003717" y="755114"/>
                  </a:lnTo>
                  <a:lnTo>
                    <a:pt x="4006251" y="751834"/>
                  </a:lnTo>
                  <a:lnTo>
                    <a:pt x="4006251" y="748106"/>
                  </a:lnTo>
                  <a:lnTo>
                    <a:pt x="4004611" y="744378"/>
                  </a:lnTo>
                  <a:lnTo>
                    <a:pt x="4001181" y="743483"/>
                  </a:lnTo>
                  <a:lnTo>
                    <a:pt x="3999094" y="740948"/>
                  </a:lnTo>
                  <a:lnTo>
                    <a:pt x="3998050" y="738115"/>
                  </a:lnTo>
                  <a:lnTo>
                    <a:pt x="3999839" y="735878"/>
                  </a:lnTo>
                  <a:lnTo>
                    <a:pt x="4001927" y="734984"/>
                  </a:lnTo>
                  <a:lnTo>
                    <a:pt x="4001479" y="732002"/>
                  </a:lnTo>
                  <a:lnTo>
                    <a:pt x="3999989" y="730212"/>
                  </a:lnTo>
                  <a:lnTo>
                    <a:pt x="3991936" y="726186"/>
                  </a:lnTo>
                  <a:lnTo>
                    <a:pt x="3989103" y="723502"/>
                  </a:lnTo>
                  <a:lnTo>
                    <a:pt x="3989103" y="721116"/>
                  </a:lnTo>
                  <a:lnTo>
                    <a:pt x="3985823" y="715003"/>
                  </a:lnTo>
                  <a:lnTo>
                    <a:pt x="3985375" y="716345"/>
                  </a:lnTo>
                  <a:lnTo>
                    <a:pt x="3985673" y="719178"/>
                  </a:lnTo>
                  <a:lnTo>
                    <a:pt x="3984480" y="721265"/>
                  </a:lnTo>
                  <a:lnTo>
                    <a:pt x="3982691" y="720967"/>
                  </a:lnTo>
                  <a:lnTo>
                    <a:pt x="3982542" y="719327"/>
                  </a:lnTo>
                  <a:lnTo>
                    <a:pt x="3983436" y="715748"/>
                  </a:lnTo>
                  <a:lnTo>
                    <a:pt x="3982095" y="714257"/>
                  </a:lnTo>
                  <a:lnTo>
                    <a:pt x="3977174" y="713511"/>
                  </a:lnTo>
                  <a:lnTo>
                    <a:pt x="3976428" y="712169"/>
                  </a:lnTo>
                  <a:lnTo>
                    <a:pt x="3981349" y="710231"/>
                  </a:lnTo>
                  <a:lnTo>
                    <a:pt x="3982840" y="710231"/>
                  </a:lnTo>
                  <a:lnTo>
                    <a:pt x="3984183" y="709485"/>
                  </a:lnTo>
                  <a:lnTo>
                    <a:pt x="3983139" y="701731"/>
                  </a:lnTo>
                  <a:lnTo>
                    <a:pt x="3981946" y="696363"/>
                  </a:lnTo>
                  <a:lnTo>
                    <a:pt x="3978963" y="695916"/>
                  </a:lnTo>
                  <a:lnTo>
                    <a:pt x="3976727" y="694425"/>
                  </a:lnTo>
                  <a:lnTo>
                    <a:pt x="3977323" y="690995"/>
                  </a:lnTo>
                  <a:lnTo>
                    <a:pt x="3977472" y="689206"/>
                  </a:lnTo>
                  <a:lnTo>
                    <a:pt x="3974937" y="683390"/>
                  </a:lnTo>
                  <a:lnTo>
                    <a:pt x="3973147" y="681004"/>
                  </a:lnTo>
                  <a:lnTo>
                    <a:pt x="3970911" y="678768"/>
                  </a:lnTo>
                  <a:lnTo>
                    <a:pt x="3969271" y="681303"/>
                  </a:lnTo>
                  <a:lnTo>
                    <a:pt x="3968377" y="684583"/>
                  </a:lnTo>
                  <a:lnTo>
                    <a:pt x="3966139" y="685180"/>
                  </a:lnTo>
                  <a:lnTo>
                    <a:pt x="3963605" y="685031"/>
                  </a:lnTo>
                  <a:lnTo>
                    <a:pt x="3956745" y="681452"/>
                  </a:lnTo>
                  <a:lnTo>
                    <a:pt x="3950035" y="675338"/>
                  </a:lnTo>
                  <a:lnTo>
                    <a:pt x="3949289" y="669523"/>
                  </a:lnTo>
                  <a:lnTo>
                    <a:pt x="3950930" y="662365"/>
                  </a:lnTo>
                  <a:lnTo>
                    <a:pt x="3949886" y="661172"/>
                  </a:lnTo>
                  <a:lnTo>
                    <a:pt x="3948842" y="660576"/>
                  </a:lnTo>
                  <a:lnTo>
                    <a:pt x="3939895" y="663111"/>
                  </a:lnTo>
                  <a:lnTo>
                    <a:pt x="3934378" y="666839"/>
                  </a:lnTo>
                  <a:lnTo>
                    <a:pt x="3931545" y="667286"/>
                  </a:lnTo>
                  <a:lnTo>
                    <a:pt x="3925580" y="664751"/>
                  </a:lnTo>
                  <a:lnTo>
                    <a:pt x="3916037" y="669075"/>
                  </a:lnTo>
                  <a:lnTo>
                    <a:pt x="3917976" y="666540"/>
                  </a:lnTo>
                  <a:lnTo>
                    <a:pt x="3919765" y="665497"/>
                  </a:lnTo>
                  <a:lnTo>
                    <a:pt x="3921554" y="663707"/>
                  </a:lnTo>
                  <a:lnTo>
                    <a:pt x="3920212" y="660278"/>
                  </a:lnTo>
                  <a:lnTo>
                    <a:pt x="3918721" y="657593"/>
                  </a:lnTo>
                  <a:lnTo>
                    <a:pt x="3916783" y="655655"/>
                  </a:lnTo>
                  <a:lnTo>
                    <a:pt x="3913800" y="654760"/>
                  </a:lnTo>
                  <a:lnTo>
                    <a:pt x="3910818" y="656550"/>
                  </a:lnTo>
                  <a:lnTo>
                    <a:pt x="3908582" y="658339"/>
                  </a:lnTo>
                  <a:lnTo>
                    <a:pt x="3903810" y="660278"/>
                  </a:lnTo>
                  <a:lnTo>
                    <a:pt x="3894714" y="661918"/>
                  </a:lnTo>
                  <a:lnTo>
                    <a:pt x="3888451" y="661918"/>
                  </a:lnTo>
                  <a:lnTo>
                    <a:pt x="3878012" y="664751"/>
                  </a:lnTo>
                  <a:lnTo>
                    <a:pt x="3874136" y="664602"/>
                  </a:lnTo>
                  <a:lnTo>
                    <a:pt x="3888451" y="660576"/>
                  </a:lnTo>
                  <a:lnTo>
                    <a:pt x="3896354" y="660278"/>
                  </a:lnTo>
                  <a:lnTo>
                    <a:pt x="3906494" y="657593"/>
                  </a:lnTo>
                  <a:lnTo>
                    <a:pt x="3913800" y="652375"/>
                  </a:lnTo>
                  <a:lnTo>
                    <a:pt x="3923493" y="656997"/>
                  </a:lnTo>
                  <a:lnTo>
                    <a:pt x="3926922" y="657743"/>
                  </a:lnTo>
                  <a:lnTo>
                    <a:pt x="3934080" y="657295"/>
                  </a:lnTo>
                  <a:lnTo>
                    <a:pt x="3940343" y="660129"/>
                  </a:lnTo>
                  <a:lnTo>
                    <a:pt x="3942430" y="659234"/>
                  </a:lnTo>
                  <a:lnTo>
                    <a:pt x="3944368" y="656699"/>
                  </a:lnTo>
                  <a:lnTo>
                    <a:pt x="3941834" y="652971"/>
                  </a:lnTo>
                  <a:lnTo>
                    <a:pt x="3939597" y="650585"/>
                  </a:lnTo>
                  <a:lnTo>
                    <a:pt x="3937062" y="649840"/>
                  </a:lnTo>
                  <a:lnTo>
                    <a:pt x="3929308" y="650287"/>
                  </a:lnTo>
                  <a:lnTo>
                    <a:pt x="3924089" y="649392"/>
                  </a:lnTo>
                  <a:lnTo>
                    <a:pt x="3921256" y="648498"/>
                  </a:lnTo>
                  <a:lnTo>
                    <a:pt x="3923195" y="647454"/>
                  </a:lnTo>
                  <a:lnTo>
                    <a:pt x="3928712" y="648945"/>
                  </a:lnTo>
                  <a:lnTo>
                    <a:pt x="3935422" y="646857"/>
                  </a:lnTo>
                  <a:lnTo>
                    <a:pt x="3943325" y="649989"/>
                  </a:lnTo>
                  <a:lnTo>
                    <a:pt x="3945263" y="652673"/>
                  </a:lnTo>
                  <a:lnTo>
                    <a:pt x="3947500" y="653567"/>
                  </a:lnTo>
                  <a:lnTo>
                    <a:pt x="3953912" y="660427"/>
                  </a:lnTo>
                  <a:lnTo>
                    <a:pt x="3958236" y="663111"/>
                  </a:lnTo>
                  <a:lnTo>
                    <a:pt x="3972402" y="665198"/>
                  </a:lnTo>
                  <a:lnTo>
                    <a:pt x="3978516" y="668181"/>
                  </a:lnTo>
                  <a:lnTo>
                    <a:pt x="3983288" y="666988"/>
                  </a:lnTo>
                  <a:lnTo>
                    <a:pt x="3995217" y="660278"/>
                  </a:lnTo>
                  <a:lnTo>
                    <a:pt x="4002970" y="658488"/>
                  </a:lnTo>
                  <a:lnTo>
                    <a:pt x="4008339" y="654164"/>
                  </a:lnTo>
                  <a:lnTo>
                    <a:pt x="4012962" y="649094"/>
                  </a:lnTo>
                  <a:lnTo>
                    <a:pt x="4017584" y="647603"/>
                  </a:lnTo>
                  <a:lnTo>
                    <a:pt x="4025337" y="642235"/>
                  </a:lnTo>
                  <a:lnTo>
                    <a:pt x="4027127" y="639700"/>
                  </a:lnTo>
                  <a:lnTo>
                    <a:pt x="4030258" y="633288"/>
                  </a:lnTo>
                  <a:lnTo>
                    <a:pt x="4031898" y="630604"/>
                  </a:lnTo>
                  <a:lnTo>
                    <a:pt x="4034582" y="627323"/>
                  </a:lnTo>
                  <a:lnTo>
                    <a:pt x="4034732" y="624788"/>
                  </a:lnTo>
                  <a:lnTo>
                    <a:pt x="4034285" y="621806"/>
                  </a:lnTo>
                  <a:lnTo>
                    <a:pt x="4032048" y="619569"/>
                  </a:lnTo>
                  <a:lnTo>
                    <a:pt x="4026978" y="616438"/>
                  </a:lnTo>
                  <a:lnTo>
                    <a:pt x="4024741" y="614350"/>
                  </a:lnTo>
                  <a:lnTo>
                    <a:pt x="4023101" y="610026"/>
                  </a:lnTo>
                  <a:lnTo>
                    <a:pt x="4023250" y="604658"/>
                  </a:lnTo>
                  <a:lnTo>
                    <a:pt x="4024294" y="600632"/>
                  </a:lnTo>
                  <a:lnTo>
                    <a:pt x="4025934" y="597053"/>
                  </a:lnTo>
                  <a:lnTo>
                    <a:pt x="4027574" y="599588"/>
                  </a:lnTo>
                  <a:lnTo>
                    <a:pt x="4032793" y="598992"/>
                  </a:lnTo>
                  <a:lnTo>
                    <a:pt x="4035179" y="598097"/>
                  </a:lnTo>
                  <a:lnTo>
                    <a:pt x="4035478" y="595413"/>
                  </a:lnTo>
                  <a:lnTo>
                    <a:pt x="4034881" y="592282"/>
                  </a:lnTo>
                  <a:lnTo>
                    <a:pt x="4036074" y="591536"/>
                  </a:lnTo>
                  <a:lnTo>
                    <a:pt x="4038758" y="591238"/>
                  </a:lnTo>
                  <a:lnTo>
                    <a:pt x="4039206" y="589299"/>
                  </a:lnTo>
                  <a:lnTo>
                    <a:pt x="4040100" y="588255"/>
                  </a:lnTo>
                  <a:lnTo>
                    <a:pt x="4040995" y="589597"/>
                  </a:lnTo>
                  <a:lnTo>
                    <a:pt x="4041143" y="594816"/>
                  </a:lnTo>
                  <a:lnTo>
                    <a:pt x="4043231" y="596159"/>
                  </a:lnTo>
                  <a:lnTo>
                    <a:pt x="4046064" y="597202"/>
                  </a:lnTo>
                  <a:lnTo>
                    <a:pt x="4047258" y="596904"/>
                  </a:lnTo>
                  <a:lnTo>
                    <a:pt x="4048599" y="596159"/>
                  </a:lnTo>
                  <a:lnTo>
                    <a:pt x="4050389" y="594667"/>
                  </a:lnTo>
                  <a:lnTo>
                    <a:pt x="4053968" y="589299"/>
                  </a:lnTo>
                  <a:lnTo>
                    <a:pt x="4056353" y="587063"/>
                  </a:lnTo>
                  <a:lnTo>
                    <a:pt x="4056055" y="590939"/>
                  </a:lnTo>
                  <a:lnTo>
                    <a:pt x="4054713" y="596457"/>
                  </a:lnTo>
                  <a:lnTo>
                    <a:pt x="4053968" y="597948"/>
                  </a:lnTo>
                  <a:lnTo>
                    <a:pt x="4051880" y="599737"/>
                  </a:lnTo>
                  <a:lnTo>
                    <a:pt x="4050985" y="603763"/>
                  </a:lnTo>
                  <a:lnTo>
                    <a:pt x="4050538" y="604807"/>
                  </a:lnTo>
                  <a:lnTo>
                    <a:pt x="4047556" y="603763"/>
                  </a:lnTo>
                  <a:lnTo>
                    <a:pt x="4045468" y="603912"/>
                  </a:lnTo>
                  <a:lnTo>
                    <a:pt x="4046959" y="608386"/>
                  </a:lnTo>
                  <a:lnTo>
                    <a:pt x="4049345" y="611666"/>
                  </a:lnTo>
                  <a:lnTo>
                    <a:pt x="4052327" y="614798"/>
                  </a:lnTo>
                  <a:lnTo>
                    <a:pt x="4055459" y="616587"/>
                  </a:lnTo>
                  <a:lnTo>
                    <a:pt x="4056353" y="616587"/>
                  </a:lnTo>
                  <a:lnTo>
                    <a:pt x="4056949" y="617184"/>
                  </a:lnTo>
                  <a:lnTo>
                    <a:pt x="4057099" y="619271"/>
                  </a:lnTo>
                  <a:lnTo>
                    <a:pt x="4056353" y="623894"/>
                  </a:lnTo>
                  <a:lnTo>
                    <a:pt x="4056949" y="626429"/>
                  </a:lnTo>
                  <a:lnTo>
                    <a:pt x="4059336" y="628367"/>
                  </a:lnTo>
                  <a:lnTo>
                    <a:pt x="4062020" y="628814"/>
                  </a:lnTo>
                  <a:lnTo>
                    <a:pt x="4078124" y="628516"/>
                  </a:lnTo>
                  <a:lnTo>
                    <a:pt x="4083642" y="627920"/>
                  </a:lnTo>
                  <a:lnTo>
                    <a:pt x="4091843" y="623595"/>
                  </a:lnTo>
                  <a:lnTo>
                    <a:pt x="4094974" y="622999"/>
                  </a:lnTo>
                  <a:lnTo>
                    <a:pt x="4098553" y="623595"/>
                  </a:lnTo>
                  <a:lnTo>
                    <a:pt x="4108394" y="625981"/>
                  </a:lnTo>
                  <a:lnTo>
                    <a:pt x="4120323" y="629411"/>
                  </a:lnTo>
                  <a:lnTo>
                    <a:pt x="4124797" y="634779"/>
                  </a:lnTo>
                  <a:lnTo>
                    <a:pt x="4126586" y="640147"/>
                  </a:lnTo>
                  <a:lnTo>
                    <a:pt x="4127332" y="645813"/>
                  </a:lnTo>
                  <a:lnTo>
                    <a:pt x="4126437" y="648199"/>
                  </a:lnTo>
                  <a:lnTo>
                    <a:pt x="4126586" y="650138"/>
                  </a:lnTo>
                  <a:lnTo>
                    <a:pt x="4130314" y="652971"/>
                  </a:lnTo>
                  <a:lnTo>
                    <a:pt x="4135384" y="656550"/>
                  </a:lnTo>
                  <a:lnTo>
                    <a:pt x="4136428" y="657295"/>
                  </a:lnTo>
                  <a:lnTo>
                    <a:pt x="4137472" y="658786"/>
                  </a:lnTo>
                  <a:lnTo>
                    <a:pt x="4138665" y="659383"/>
                  </a:lnTo>
                  <a:lnTo>
                    <a:pt x="4142393" y="659830"/>
                  </a:lnTo>
                  <a:lnTo>
                    <a:pt x="4145226" y="659085"/>
                  </a:lnTo>
                  <a:lnTo>
                    <a:pt x="4148208" y="658936"/>
                  </a:lnTo>
                  <a:lnTo>
                    <a:pt x="4153576" y="660576"/>
                  </a:lnTo>
                  <a:lnTo>
                    <a:pt x="4160435" y="663111"/>
                  </a:lnTo>
                  <a:lnTo>
                    <a:pt x="4167145" y="666689"/>
                  </a:lnTo>
                  <a:lnTo>
                    <a:pt x="4170128" y="669374"/>
                  </a:lnTo>
                  <a:lnTo>
                    <a:pt x="4175346" y="675040"/>
                  </a:lnTo>
                  <a:lnTo>
                    <a:pt x="4178179" y="676829"/>
                  </a:lnTo>
                  <a:lnTo>
                    <a:pt x="4182504" y="678768"/>
                  </a:lnTo>
                  <a:lnTo>
                    <a:pt x="4184294" y="679066"/>
                  </a:lnTo>
                  <a:lnTo>
                    <a:pt x="4185934" y="678768"/>
                  </a:lnTo>
                  <a:lnTo>
                    <a:pt x="4189215" y="675935"/>
                  </a:lnTo>
                  <a:lnTo>
                    <a:pt x="4191302" y="673698"/>
                  </a:lnTo>
                  <a:lnTo>
                    <a:pt x="4193091" y="671014"/>
                  </a:lnTo>
                  <a:lnTo>
                    <a:pt x="4193688" y="673400"/>
                  </a:lnTo>
                  <a:lnTo>
                    <a:pt x="4193688" y="675338"/>
                  </a:lnTo>
                  <a:lnTo>
                    <a:pt x="4191899" y="676829"/>
                  </a:lnTo>
                  <a:lnTo>
                    <a:pt x="4191899" y="679215"/>
                  </a:lnTo>
                  <a:lnTo>
                    <a:pt x="4194583" y="682048"/>
                  </a:lnTo>
                  <a:lnTo>
                    <a:pt x="4197565" y="682496"/>
                  </a:lnTo>
                  <a:lnTo>
                    <a:pt x="4201591" y="681750"/>
                  </a:lnTo>
                  <a:lnTo>
                    <a:pt x="4202784" y="680408"/>
                  </a:lnTo>
                  <a:lnTo>
                    <a:pt x="4203977" y="678619"/>
                  </a:lnTo>
                  <a:lnTo>
                    <a:pt x="4203082" y="672505"/>
                  </a:lnTo>
                  <a:lnTo>
                    <a:pt x="4204275" y="671610"/>
                  </a:lnTo>
                  <a:lnTo>
                    <a:pt x="4207257" y="672803"/>
                  </a:lnTo>
                  <a:lnTo>
                    <a:pt x="4208152" y="674592"/>
                  </a:lnTo>
                  <a:lnTo>
                    <a:pt x="4208599" y="676680"/>
                  </a:lnTo>
                  <a:lnTo>
                    <a:pt x="4209792" y="676978"/>
                  </a:lnTo>
                  <a:lnTo>
                    <a:pt x="4217546" y="676680"/>
                  </a:lnTo>
                  <a:lnTo>
                    <a:pt x="4218143" y="675785"/>
                  </a:lnTo>
                  <a:lnTo>
                    <a:pt x="4217695" y="673996"/>
                  </a:lnTo>
                  <a:lnTo>
                    <a:pt x="4216651" y="672207"/>
                  </a:lnTo>
                  <a:lnTo>
                    <a:pt x="4215310" y="670865"/>
                  </a:lnTo>
                  <a:lnTo>
                    <a:pt x="4211879" y="669374"/>
                  </a:lnTo>
                  <a:lnTo>
                    <a:pt x="4208450" y="668181"/>
                  </a:lnTo>
                  <a:lnTo>
                    <a:pt x="4205617" y="667882"/>
                  </a:lnTo>
                  <a:lnTo>
                    <a:pt x="4204424" y="667137"/>
                  </a:lnTo>
                  <a:lnTo>
                    <a:pt x="4204722" y="665497"/>
                  </a:lnTo>
                  <a:lnTo>
                    <a:pt x="4203828" y="663707"/>
                  </a:lnTo>
                  <a:lnTo>
                    <a:pt x="4204275" y="662663"/>
                  </a:lnTo>
                  <a:lnTo>
                    <a:pt x="4206661" y="661172"/>
                  </a:lnTo>
                  <a:lnTo>
                    <a:pt x="4206959" y="659979"/>
                  </a:lnTo>
                  <a:lnTo>
                    <a:pt x="4204424" y="658339"/>
                  </a:lnTo>
                  <a:lnTo>
                    <a:pt x="4201889" y="657892"/>
                  </a:lnTo>
                  <a:lnTo>
                    <a:pt x="4199504" y="658786"/>
                  </a:lnTo>
                  <a:lnTo>
                    <a:pt x="4200100" y="657444"/>
                  </a:lnTo>
                  <a:lnTo>
                    <a:pt x="4201740" y="656102"/>
                  </a:lnTo>
                  <a:lnTo>
                    <a:pt x="4204424" y="655506"/>
                  </a:lnTo>
                  <a:lnTo>
                    <a:pt x="4207257" y="655804"/>
                  </a:lnTo>
                  <a:lnTo>
                    <a:pt x="4212477" y="654611"/>
                  </a:lnTo>
                  <a:lnTo>
                    <a:pt x="4217546" y="652076"/>
                  </a:lnTo>
                  <a:lnTo>
                    <a:pt x="4220081" y="650436"/>
                  </a:lnTo>
                  <a:lnTo>
                    <a:pt x="4222467" y="648348"/>
                  </a:lnTo>
                  <a:lnTo>
                    <a:pt x="4222168" y="644770"/>
                  </a:lnTo>
                  <a:lnTo>
                    <a:pt x="4220528" y="641340"/>
                  </a:lnTo>
                  <a:lnTo>
                    <a:pt x="4218143" y="640445"/>
                  </a:lnTo>
                  <a:lnTo>
                    <a:pt x="4215458" y="640594"/>
                  </a:lnTo>
                  <a:lnTo>
                    <a:pt x="4213073" y="640296"/>
                  </a:lnTo>
                  <a:lnTo>
                    <a:pt x="4210687" y="639402"/>
                  </a:lnTo>
                  <a:lnTo>
                    <a:pt x="4219932" y="638209"/>
                  </a:lnTo>
                  <a:lnTo>
                    <a:pt x="4220975" y="637016"/>
                  </a:lnTo>
                  <a:lnTo>
                    <a:pt x="4222467" y="631499"/>
                  </a:lnTo>
                  <a:lnTo>
                    <a:pt x="4222019" y="630157"/>
                  </a:lnTo>
                  <a:lnTo>
                    <a:pt x="4220081" y="630455"/>
                  </a:lnTo>
                  <a:lnTo>
                    <a:pt x="4217099" y="630455"/>
                  </a:lnTo>
                  <a:lnTo>
                    <a:pt x="4217844" y="629262"/>
                  </a:lnTo>
                  <a:lnTo>
                    <a:pt x="4218739" y="628367"/>
                  </a:lnTo>
                  <a:lnTo>
                    <a:pt x="4213371" y="622999"/>
                  </a:lnTo>
                  <a:lnTo>
                    <a:pt x="4207406" y="619868"/>
                  </a:lnTo>
                  <a:lnTo>
                    <a:pt x="4209196" y="619420"/>
                  </a:lnTo>
                  <a:lnTo>
                    <a:pt x="4212029" y="619569"/>
                  </a:lnTo>
                  <a:lnTo>
                    <a:pt x="4216651" y="620464"/>
                  </a:lnTo>
                  <a:lnTo>
                    <a:pt x="4219634" y="622850"/>
                  </a:lnTo>
                  <a:lnTo>
                    <a:pt x="4220678" y="624341"/>
                  </a:lnTo>
                  <a:lnTo>
                    <a:pt x="4221871" y="624938"/>
                  </a:lnTo>
                  <a:lnTo>
                    <a:pt x="4224555" y="625087"/>
                  </a:lnTo>
                  <a:lnTo>
                    <a:pt x="4229177" y="626280"/>
                  </a:lnTo>
                  <a:lnTo>
                    <a:pt x="4229475" y="627771"/>
                  </a:lnTo>
                  <a:lnTo>
                    <a:pt x="4230519" y="628367"/>
                  </a:lnTo>
                  <a:lnTo>
                    <a:pt x="4233650" y="627622"/>
                  </a:lnTo>
                  <a:lnTo>
                    <a:pt x="4242150" y="626578"/>
                  </a:lnTo>
                  <a:lnTo>
                    <a:pt x="4244834" y="626876"/>
                  </a:lnTo>
                  <a:lnTo>
                    <a:pt x="4248711" y="627920"/>
                  </a:lnTo>
                  <a:lnTo>
                    <a:pt x="4249903" y="628069"/>
                  </a:lnTo>
                  <a:lnTo>
                    <a:pt x="4251694" y="627622"/>
                  </a:lnTo>
                  <a:lnTo>
                    <a:pt x="4253035" y="625832"/>
                  </a:lnTo>
                  <a:lnTo>
                    <a:pt x="4250798" y="622403"/>
                  </a:lnTo>
                  <a:lnTo>
                    <a:pt x="4246474" y="619122"/>
                  </a:lnTo>
                  <a:lnTo>
                    <a:pt x="4243790" y="616736"/>
                  </a:lnTo>
                  <a:lnTo>
                    <a:pt x="4242597" y="614798"/>
                  </a:lnTo>
                  <a:lnTo>
                    <a:pt x="4243342" y="614052"/>
                  </a:lnTo>
                  <a:lnTo>
                    <a:pt x="4244536" y="614350"/>
                  </a:lnTo>
                  <a:lnTo>
                    <a:pt x="4248263" y="617482"/>
                  </a:lnTo>
                  <a:lnTo>
                    <a:pt x="4251246" y="619271"/>
                  </a:lnTo>
                  <a:lnTo>
                    <a:pt x="4254378" y="620613"/>
                  </a:lnTo>
                  <a:lnTo>
                    <a:pt x="4257062" y="621657"/>
                  </a:lnTo>
                  <a:lnTo>
                    <a:pt x="4263175" y="622701"/>
                  </a:lnTo>
                  <a:lnTo>
                    <a:pt x="4266008" y="621061"/>
                  </a:lnTo>
                  <a:lnTo>
                    <a:pt x="4266456" y="618675"/>
                  </a:lnTo>
                  <a:lnTo>
                    <a:pt x="4265859" y="613456"/>
                  </a:lnTo>
                  <a:lnTo>
                    <a:pt x="4266456" y="611517"/>
                  </a:lnTo>
                  <a:lnTo>
                    <a:pt x="4270184" y="608684"/>
                  </a:lnTo>
                  <a:lnTo>
                    <a:pt x="4276595" y="605105"/>
                  </a:lnTo>
                  <a:lnTo>
                    <a:pt x="4280621" y="603912"/>
                  </a:lnTo>
                  <a:lnTo>
                    <a:pt x="4282113" y="604062"/>
                  </a:lnTo>
                  <a:lnTo>
                    <a:pt x="4283603" y="605254"/>
                  </a:lnTo>
                  <a:lnTo>
                    <a:pt x="4285095" y="605553"/>
                  </a:lnTo>
                  <a:lnTo>
                    <a:pt x="4287928" y="602869"/>
                  </a:lnTo>
                  <a:lnTo>
                    <a:pt x="4286586" y="59899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6" name="imgRussia80">
              <a:extLst>
                <a:ext uri="{FF2B5EF4-FFF2-40B4-BE49-F238E27FC236}">
                  <a16:creationId xmlns:a16="http://schemas.microsoft.com/office/drawing/2014/main" id="{F5C2B4AD-F27B-46A7-7C78-A18EC3B512FB}"/>
                </a:ext>
              </a:extLst>
            </p:cNvPr>
            <p:cNvSpPr/>
            <p:nvPr/>
          </p:nvSpPr>
          <p:spPr>
            <a:xfrm>
              <a:off x="9851739" y="3229156"/>
              <a:ext cx="2237" cy="1043"/>
            </a:xfrm>
            <a:custGeom>
              <a:avLst/>
              <a:gdLst>
                <a:gd name="connsiteX0" fmla="*/ 1492 w 2237"/>
                <a:gd name="connsiteY0" fmla="*/ 149 h 1043"/>
                <a:gd name="connsiteX1" fmla="*/ 895 w 2237"/>
                <a:gd name="connsiteY1" fmla="*/ 0 h 1043"/>
                <a:gd name="connsiteX2" fmla="*/ 299 w 2237"/>
                <a:gd name="connsiteY2" fmla="*/ 447 h 1043"/>
                <a:gd name="connsiteX3" fmla="*/ 0 w 2237"/>
                <a:gd name="connsiteY3" fmla="*/ 746 h 1043"/>
                <a:gd name="connsiteX4" fmla="*/ 299 w 2237"/>
                <a:gd name="connsiteY4" fmla="*/ 895 h 1043"/>
                <a:gd name="connsiteX5" fmla="*/ 1492 w 2237"/>
                <a:gd name="connsiteY5" fmla="*/ 1044 h 1043"/>
                <a:gd name="connsiteX6" fmla="*/ 2237 w 2237"/>
                <a:gd name="connsiteY6" fmla="*/ 895 h 1043"/>
                <a:gd name="connsiteX7" fmla="*/ 1939 w 2237"/>
                <a:gd name="connsiteY7" fmla="*/ 298 h 1043"/>
                <a:gd name="connsiteX8" fmla="*/ 1492 w 2237"/>
                <a:gd name="connsiteY8" fmla="*/ 149 h 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7" h="1043">
                  <a:moveTo>
                    <a:pt x="1492" y="149"/>
                  </a:moveTo>
                  <a:lnTo>
                    <a:pt x="895" y="0"/>
                  </a:lnTo>
                  <a:lnTo>
                    <a:pt x="299" y="447"/>
                  </a:lnTo>
                  <a:lnTo>
                    <a:pt x="0" y="746"/>
                  </a:lnTo>
                  <a:lnTo>
                    <a:pt x="299" y="895"/>
                  </a:lnTo>
                  <a:lnTo>
                    <a:pt x="1492" y="1044"/>
                  </a:lnTo>
                  <a:lnTo>
                    <a:pt x="2237" y="895"/>
                  </a:lnTo>
                  <a:lnTo>
                    <a:pt x="1939" y="298"/>
                  </a:lnTo>
                  <a:lnTo>
                    <a:pt x="1492" y="1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7" name="imgRussia54">
              <a:extLst>
                <a:ext uri="{FF2B5EF4-FFF2-40B4-BE49-F238E27FC236}">
                  <a16:creationId xmlns:a16="http://schemas.microsoft.com/office/drawing/2014/main" id="{E7B0578D-DFDA-D15F-97C4-DD4C53AEABEF}"/>
                </a:ext>
              </a:extLst>
            </p:cNvPr>
            <p:cNvSpPr/>
            <p:nvPr/>
          </p:nvSpPr>
          <p:spPr>
            <a:xfrm>
              <a:off x="7552547" y="1616188"/>
              <a:ext cx="26094" cy="12376"/>
            </a:xfrm>
            <a:custGeom>
              <a:avLst/>
              <a:gdLst>
                <a:gd name="connsiteX0" fmla="*/ 0 w 26094"/>
                <a:gd name="connsiteY0" fmla="*/ 8500 h 12376"/>
                <a:gd name="connsiteX1" fmla="*/ 4772 w 26094"/>
                <a:gd name="connsiteY1" fmla="*/ 9842 h 12376"/>
                <a:gd name="connsiteX2" fmla="*/ 6561 w 26094"/>
                <a:gd name="connsiteY2" fmla="*/ 10736 h 12376"/>
                <a:gd name="connsiteX3" fmla="*/ 7456 w 26094"/>
                <a:gd name="connsiteY3" fmla="*/ 11780 h 12376"/>
                <a:gd name="connsiteX4" fmla="*/ 10886 w 26094"/>
                <a:gd name="connsiteY4" fmla="*/ 12376 h 12376"/>
                <a:gd name="connsiteX5" fmla="*/ 20280 w 26094"/>
                <a:gd name="connsiteY5" fmla="*/ 10289 h 12376"/>
                <a:gd name="connsiteX6" fmla="*/ 26095 w 26094"/>
                <a:gd name="connsiteY6" fmla="*/ 7903 h 12376"/>
                <a:gd name="connsiteX7" fmla="*/ 23262 w 26094"/>
                <a:gd name="connsiteY7" fmla="*/ 2386 h 12376"/>
                <a:gd name="connsiteX8" fmla="*/ 16552 w 26094"/>
                <a:gd name="connsiteY8" fmla="*/ 0 h 12376"/>
                <a:gd name="connsiteX9" fmla="*/ 2237 w 26094"/>
                <a:gd name="connsiteY9" fmla="*/ 4175 h 12376"/>
                <a:gd name="connsiteX10" fmla="*/ 746 w 26094"/>
                <a:gd name="connsiteY10" fmla="*/ 4921 h 12376"/>
                <a:gd name="connsiteX11" fmla="*/ 0 w 26094"/>
                <a:gd name="connsiteY11" fmla="*/ 8500 h 1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94" h="12376">
                  <a:moveTo>
                    <a:pt x="0" y="8500"/>
                  </a:moveTo>
                  <a:lnTo>
                    <a:pt x="4772" y="9842"/>
                  </a:lnTo>
                  <a:lnTo>
                    <a:pt x="6561" y="10736"/>
                  </a:lnTo>
                  <a:lnTo>
                    <a:pt x="7456" y="11780"/>
                  </a:lnTo>
                  <a:lnTo>
                    <a:pt x="10886" y="12376"/>
                  </a:lnTo>
                  <a:lnTo>
                    <a:pt x="20280" y="10289"/>
                  </a:lnTo>
                  <a:lnTo>
                    <a:pt x="26095" y="7903"/>
                  </a:lnTo>
                  <a:lnTo>
                    <a:pt x="23262" y="2386"/>
                  </a:lnTo>
                  <a:lnTo>
                    <a:pt x="16552" y="0"/>
                  </a:lnTo>
                  <a:lnTo>
                    <a:pt x="2237" y="4175"/>
                  </a:lnTo>
                  <a:lnTo>
                    <a:pt x="746" y="4921"/>
                  </a:lnTo>
                  <a:lnTo>
                    <a:pt x="0" y="850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8" name="imgRussia55">
              <a:extLst>
                <a:ext uri="{FF2B5EF4-FFF2-40B4-BE49-F238E27FC236}">
                  <a16:creationId xmlns:a16="http://schemas.microsoft.com/office/drawing/2014/main" id="{878C85E5-053C-12EB-807E-034503F0D363}"/>
                </a:ext>
              </a:extLst>
            </p:cNvPr>
            <p:cNvSpPr/>
            <p:nvPr/>
          </p:nvSpPr>
          <p:spPr>
            <a:xfrm>
              <a:off x="7461737" y="1522992"/>
              <a:ext cx="81565" cy="28033"/>
            </a:xfrm>
            <a:custGeom>
              <a:avLst/>
              <a:gdLst>
                <a:gd name="connsiteX0" fmla="*/ 6561 w 81565"/>
                <a:gd name="connsiteY0" fmla="*/ 24604 h 28033"/>
                <a:gd name="connsiteX1" fmla="*/ 19087 w 81565"/>
                <a:gd name="connsiteY1" fmla="*/ 22218 h 28033"/>
                <a:gd name="connsiteX2" fmla="*/ 23560 w 81565"/>
                <a:gd name="connsiteY2" fmla="*/ 25200 h 28033"/>
                <a:gd name="connsiteX3" fmla="*/ 27586 w 81565"/>
                <a:gd name="connsiteY3" fmla="*/ 25499 h 28033"/>
                <a:gd name="connsiteX4" fmla="*/ 31613 w 81565"/>
                <a:gd name="connsiteY4" fmla="*/ 24007 h 28033"/>
                <a:gd name="connsiteX5" fmla="*/ 35639 w 81565"/>
                <a:gd name="connsiteY5" fmla="*/ 21323 h 28033"/>
                <a:gd name="connsiteX6" fmla="*/ 44585 w 81565"/>
                <a:gd name="connsiteY6" fmla="*/ 25200 h 28033"/>
                <a:gd name="connsiteX7" fmla="*/ 52190 w 81565"/>
                <a:gd name="connsiteY7" fmla="*/ 28033 h 28033"/>
                <a:gd name="connsiteX8" fmla="*/ 60540 w 81565"/>
                <a:gd name="connsiteY8" fmla="*/ 25797 h 28033"/>
                <a:gd name="connsiteX9" fmla="*/ 64417 w 81565"/>
                <a:gd name="connsiteY9" fmla="*/ 24007 h 28033"/>
                <a:gd name="connsiteX10" fmla="*/ 67101 w 81565"/>
                <a:gd name="connsiteY10" fmla="*/ 20280 h 28033"/>
                <a:gd name="connsiteX11" fmla="*/ 64417 w 81565"/>
                <a:gd name="connsiteY11" fmla="*/ 17148 h 28033"/>
                <a:gd name="connsiteX12" fmla="*/ 62926 w 81565"/>
                <a:gd name="connsiteY12" fmla="*/ 12824 h 28033"/>
                <a:gd name="connsiteX13" fmla="*/ 76496 w 81565"/>
                <a:gd name="connsiteY13" fmla="*/ 11631 h 28033"/>
                <a:gd name="connsiteX14" fmla="*/ 81565 w 81565"/>
                <a:gd name="connsiteY14" fmla="*/ 9543 h 28033"/>
                <a:gd name="connsiteX15" fmla="*/ 78136 w 81565"/>
                <a:gd name="connsiteY15" fmla="*/ 6561 h 28033"/>
                <a:gd name="connsiteX16" fmla="*/ 67101 w 81565"/>
                <a:gd name="connsiteY16" fmla="*/ 5219 h 28033"/>
                <a:gd name="connsiteX17" fmla="*/ 63075 w 81565"/>
                <a:gd name="connsiteY17" fmla="*/ 3728 h 28033"/>
                <a:gd name="connsiteX18" fmla="*/ 61733 w 81565"/>
                <a:gd name="connsiteY18" fmla="*/ 1193 h 28033"/>
                <a:gd name="connsiteX19" fmla="*/ 59198 w 81565"/>
                <a:gd name="connsiteY19" fmla="*/ 0 h 28033"/>
                <a:gd name="connsiteX20" fmla="*/ 52339 w 81565"/>
                <a:gd name="connsiteY20" fmla="*/ 1342 h 28033"/>
                <a:gd name="connsiteX21" fmla="*/ 49953 w 81565"/>
                <a:gd name="connsiteY21" fmla="*/ 1938 h 28033"/>
                <a:gd name="connsiteX22" fmla="*/ 42796 w 81565"/>
                <a:gd name="connsiteY22" fmla="*/ 1491 h 28033"/>
                <a:gd name="connsiteX23" fmla="*/ 39664 w 81565"/>
                <a:gd name="connsiteY23" fmla="*/ 3579 h 28033"/>
                <a:gd name="connsiteX24" fmla="*/ 32955 w 81565"/>
                <a:gd name="connsiteY24" fmla="*/ 9245 h 28033"/>
                <a:gd name="connsiteX25" fmla="*/ 24604 w 81565"/>
                <a:gd name="connsiteY25" fmla="*/ 11631 h 28033"/>
                <a:gd name="connsiteX26" fmla="*/ 18192 w 81565"/>
                <a:gd name="connsiteY26" fmla="*/ 17148 h 28033"/>
                <a:gd name="connsiteX27" fmla="*/ 8350 w 81565"/>
                <a:gd name="connsiteY27" fmla="*/ 15359 h 28033"/>
                <a:gd name="connsiteX28" fmla="*/ 0 w 81565"/>
                <a:gd name="connsiteY28" fmla="*/ 16552 h 28033"/>
                <a:gd name="connsiteX29" fmla="*/ 2833 w 81565"/>
                <a:gd name="connsiteY29" fmla="*/ 22069 h 28033"/>
                <a:gd name="connsiteX30" fmla="*/ 6561 w 81565"/>
                <a:gd name="connsiteY30" fmla="*/ 24604 h 28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65" h="28033">
                  <a:moveTo>
                    <a:pt x="6561" y="24604"/>
                  </a:moveTo>
                  <a:lnTo>
                    <a:pt x="19087" y="22218"/>
                  </a:lnTo>
                  <a:lnTo>
                    <a:pt x="23560" y="25200"/>
                  </a:lnTo>
                  <a:lnTo>
                    <a:pt x="27586" y="25499"/>
                  </a:lnTo>
                  <a:lnTo>
                    <a:pt x="31613" y="24007"/>
                  </a:lnTo>
                  <a:lnTo>
                    <a:pt x="35639" y="21323"/>
                  </a:lnTo>
                  <a:lnTo>
                    <a:pt x="44585" y="25200"/>
                  </a:lnTo>
                  <a:lnTo>
                    <a:pt x="52190" y="28033"/>
                  </a:lnTo>
                  <a:lnTo>
                    <a:pt x="60540" y="25797"/>
                  </a:lnTo>
                  <a:lnTo>
                    <a:pt x="64417" y="24007"/>
                  </a:lnTo>
                  <a:lnTo>
                    <a:pt x="67101" y="20280"/>
                  </a:lnTo>
                  <a:lnTo>
                    <a:pt x="64417" y="17148"/>
                  </a:lnTo>
                  <a:lnTo>
                    <a:pt x="62926" y="12824"/>
                  </a:lnTo>
                  <a:lnTo>
                    <a:pt x="76496" y="11631"/>
                  </a:lnTo>
                  <a:lnTo>
                    <a:pt x="81565" y="9543"/>
                  </a:lnTo>
                  <a:lnTo>
                    <a:pt x="78136" y="6561"/>
                  </a:lnTo>
                  <a:lnTo>
                    <a:pt x="67101" y="5219"/>
                  </a:lnTo>
                  <a:lnTo>
                    <a:pt x="63075" y="3728"/>
                  </a:lnTo>
                  <a:lnTo>
                    <a:pt x="61733" y="1193"/>
                  </a:lnTo>
                  <a:lnTo>
                    <a:pt x="59198" y="0"/>
                  </a:lnTo>
                  <a:lnTo>
                    <a:pt x="52339" y="1342"/>
                  </a:lnTo>
                  <a:lnTo>
                    <a:pt x="49953" y="1938"/>
                  </a:lnTo>
                  <a:lnTo>
                    <a:pt x="42796" y="1491"/>
                  </a:lnTo>
                  <a:lnTo>
                    <a:pt x="39664" y="3579"/>
                  </a:lnTo>
                  <a:lnTo>
                    <a:pt x="32955" y="9245"/>
                  </a:lnTo>
                  <a:lnTo>
                    <a:pt x="24604" y="11631"/>
                  </a:lnTo>
                  <a:lnTo>
                    <a:pt x="18192" y="17148"/>
                  </a:lnTo>
                  <a:lnTo>
                    <a:pt x="8350" y="15359"/>
                  </a:lnTo>
                  <a:lnTo>
                    <a:pt x="0" y="16552"/>
                  </a:lnTo>
                  <a:lnTo>
                    <a:pt x="2833" y="22069"/>
                  </a:lnTo>
                  <a:lnTo>
                    <a:pt x="6561" y="2460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29" name="imgRussia56">
              <a:extLst>
                <a:ext uri="{FF2B5EF4-FFF2-40B4-BE49-F238E27FC236}">
                  <a16:creationId xmlns:a16="http://schemas.microsoft.com/office/drawing/2014/main" id="{77A57F1D-A2F8-F225-40A7-5392F2179091}"/>
                </a:ext>
              </a:extLst>
            </p:cNvPr>
            <p:cNvSpPr/>
            <p:nvPr/>
          </p:nvSpPr>
          <p:spPr>
            <a:xfrm>
              <a:off x="7526005" y="1503756"/>
              <a:ext cx="39515" cy="10587"/>
            </a:xfrm>
            <a:custGeom>
              <a:avLst/>
              <a:gdLst>
                <a:gd name="connsiteX0" fmla="*/ 1491 w 39515"/>
                <a:gd name="connsiteY0" fmla="*/ 10587 h 10587"/>
                <a:gd name="connsiteX1" fmla="*/ 10140 w 39515"/>
                <a:gd name="connsiteY1" fmla="*/ 9245 h 10587"/>
                <a:gd name="connsiteX2" fmla="*/ 38024 w 39515"/>
                <a:gd name="connsiteY2" fmla="*/ 6263 h 10587"/>
                <a:gd name="connsiteX3" fmla="*/ 38174 w 39515"/>
                <a:gd name="connsiteY3" fmla="*/ 4921 h 10587"/>
                <a:gd name="connsiteX4" fmla="*/ 39516 w 39515"/>
                <a:gd name="connsiteY4" fmla="*/ 1938 h 10587"/>
                <a:gd name="connsiteX5" fmla="*/ 35639 w 39515"/>
                <a:gd name="connsiteY5" fmla="*/ 0 h 10587"/>
                <a:gd name="connsiteX6" fmla="*/ 5965 w 39515"/>
                <a:gd name="connsiteY6" fmla="*/ 1789 h 10587"/>
                <a:gd name="connsiteX7" fmla="*/ 1939 w 39515"/>
                <a:gd name="connsiteY7" fmla="*/ 3877 h 10587"/>
                <a:gd name="connsiteX8" fmla="*/ 895 w 39515"/>
                <a:gd name="connsiteY8" fmla="*/ 7008 h 10587"/>
                <a:gd name="connsiteX9" fmla="*/ 0 w 39515"/>
                <a:gd name="connsiteY9" fmla="*/ 8798 h 10587"/>
                <a:gd name="connsiteX10" fmla="*/ 299 w 39515"/>
                <a:gd name="connsiteY10" fmla="*/ 9543 h 10587"/>
                <a:gd name="connsiteX11" fmla="*/ 1491 w 39515"/>
                <a:gd name="connsiteY11" fmla="*/ 10587 h 1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515" h="10587">
                  <a:moveTo>
                    <a:pt x="1491" y="10587"/>
                  </a:moveTo>
                  <a:lnTo>
                    <a:pt x="10140" y="9245"/>
                  </a:lnTo>
                  <a:lnTo>
                    <a:pt x="38024" y="6263"/>
                  </a:lnTo>
                  <a:lnTo>
                    <a:pt x="38174" y="4921"/>
                  </a:lnTo>
                  <a:lnTo>
                    <a:pt x="39516" y="1938"/>
                  </a:lnTo>
                  <a:lnTo>
                    <a:pt x="35639" y="0"/>
                  </a:lnTo>
                  <a:lnTo>
                    <a:pt x="5965" y="1789"/>
                  </a:lnTo>
                  <a:lnTo>
                    <a:pt x="1939" y="3877"/>
                  </a:lnTo>
                  <a:lnTo>
                    <a:pt x="895" y="7008"/>
                  </a:lnTo>
                  <a:lnTo>
                    <a:pt x="0" y="8798"/>
                  </a:lnTo>
                  <a:lnTo>
                    <a:pt x="299" y="9543"/>
                  </a:lnTo>
                  <a:lnTo>
                    <a:pt x="1491" y="1058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0" name="imgRussia57">
              <a:extLst>
                <a:ext uri="{FF2B5EF4-FFF2-40B4-BE49-F238E27FC236}">
                  <a16:creationId xmlns:a16="http://schemas.microsoft.com/office/drawing/2014/main" id="{89E1F34D-096E-A5FD-B5A3-E42D42C0A09C}"/>
                </a:ext>
              </a:extLst>
            </p:cNvPr>
            <p:cNvSpPr/>
            <p:nvPr/>
          </p:nvSpPr>
          <p:spPr>
            <a:xfrm>
              <a:off x="7562240" y="1566832"/>
              <a:ext cx="77390" cy="30419"/>
            </a:xfrm>
            <a:custGeom>
              <a:avLst/>
              <a:gdLst>
                <a:gd name="connsiteX0" fmla="*/ 596 w 77390"/>
                <a:gd name="connsiteY0" fmla="*/ 17595 h 30419"/>
                <a:gd name="connsiteX1" fmla="*/ 0 w 77390"/>
                <a:gd name="connsiteY1" fmla="*/ 20578 h 30419"/>
                <a:gd name="connsiteX2" fmla="*/ 447 w 77390"/>
                <a:gd name="connsiteY2" fmla="*/ 23858 h 30419"/>
                <a:gd name="connsiteX3" fmla="*/ 1640 w 77390"/>
                <a:gd name="connsiteY3" fmla="*/ 24902 h 30419"/>
                <a:gd name="connsiteX4" fmla="*/ 9543 w 77390"/>
                <a:gd name="connsiteY4" fmla="*/ 29525 h 30419"/>
                <a:gd name="connsiteX5" fmla="*/ 16104 w 77390"/>
                <a:gd name="connsiteY5" fmla="*/ 28630 h 30419"/>
                <a:gd name="connsiteX6" fmla="*/ 26095 w 77390"/>
                <a:gd name="connsiteY6" fmla="*/ 25499 h 30419"/>
                <a:gd name="connsiteX7" fmla="*/ 37875 w 77390"/>
                <a:gd name="connsiteY7" fmla="*/ 29375 h 30419"/>
                <a:gd name="connsiteX8" fmla="*/ 46524 w 77390"/>
                <a:gd name="connsiteY8" fmla="*/ 30419 h 30419"/>
                <a:gd name="connsiteX9" fmla="*/ 52637 w 77390"/>
                <a:gd name="connsiteY9" fmla="*/ 24902 h 30419"/>
                <a:gd name="connsiteX10" fmla="*/ 60838 w 77390"/>
                <a:gd name="connsiteY10" fmla="*/ 22964 h 30419"/>
                <a:gd name="connsiteX11" fmla="*/ 63075 w 77390"/>
                <a:gd name="connsiteY11" fmla="*/ 19683 h 30419"/>
                <a:gd name="connsiteX12" fmla="*/ 65312 w 77390"/>
                <a:gd name="connsiteY12" fmla="*/ 18788 h 30419"/>
                <a:gd name="connsiteX13" fmla="*/ 73364 w 77390"/>
                <a:gd name="connsiteY13" fmla="*/ 17745 h 30419"/>
                <a:gd name="connsiteX14" fmla="*/ 74408 w 77390"/>
                <a:gd name="connsiteY14" fmla="*/ 13420 h 30419"/>
                <a:gd name="connsiteX15" fmla="*/ 76496 w 77390"/>
                <a:gd name="connsiteY15" fmla="*/ 10438 h 30419"/>
                <a:gd name="connsiteX16" fmla="*/ 77390 w 77390"/>
                <a:gd name="connsiteY16" fmla="*/ 6263 h 30419"/>
                <a:gd name="connsiteX17" fmla="*/ 75899 w 77390"/>
                <a:gd name="connsiteY17" fmla="*/ 3728 h 30419"/>
                <a:gd name="connsiteX18" fmla="*/ 74110 w 77390"/>
                <a:gd name="connsiteY18" fmla="*/ 1640 h 30419"/>
                <a:gd name="connsiteX19" fmla="*/ 67549 w 77390"/>
                <a:gd name="connsiteY19" fmla="*/ 447 h 30419"/>
                <a:gd name="connsiteX20" fmla="*/ 60838 w 77390"/>
                <a:gd name="connsiteY20" fmla="*/ 0 h 30419"/>
                <a:gd name="connsiteX21" fmla="*/ 53383 w 77390"/>
                <a:gd name="connsiteY21" fmla="*/ 1938 h 30419"/>
                <a:gd name="connsiteX22" fmla="*/ 40410 w 77390"/>
                <a:gd name="connsiteY22" fmla="*/ 4175 h 30419"/>
                <a:gd name="connsiteX23" fmla="*/ 31463 w 77390"/>
                <a:gd name="connsiteY23" fmla="*/ 5666 h 30419"/>
                <a:gd name="connsiteX24" fmla="*/ 26095 w 77390"/>
                <a:gd name="connsiteY24" fmla="*/ 5815 h 30419"/>
                <a:gd name="connsiteX25" fmla="*/ 25051 w 77390"/>
                <a:gd name="connsiteY25" fmla="*/ 3579 h 30419"/>
                <a:gd name="connsiteX26" fmla="*/ 21323 w 77390"/>
                <a:gd name="connsiteY26" fmla="*/ 2833 h 30419"/>
                <a:gd name="connsiteX27" fmla="*/ 11332 w 77390"/>
                <a:gd name="connsiteY27" fmla="*/ 3579 h 30419"/>
                <a:gd name="connsiteX28" fmla="*/ 8052 w 77390"/>
                <a:gd name="connsiteY28" fmla="*/ 4921 h 30419"/>
                <a:gd name="connsiteX29" fmla="*/ 7008 w 77390"/>
                <a:gd name="connsiteY29" fmla="*/ 7008 h 30419"/>
                <a:gd name="connsiteX30" fmla="*/ 5517 w 77390"/>
                <a:gd name="connsiteY30" fmla="*/ 8052 h 30419"/>
                <a:gd name="connsiteX31" fmla="*/ 2684 w 77390"/>
                <a:gd name="connsiteY31" fmla="*/ 11631 h 30419"/>
                <a:gd name="connsiteX32" fmla="*/ 596 w 77390"/>
                <a:gd name="connsiteY32" fmla="*/ 17595 h 30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7390" h="30419">
                  <a:moveTo>
                    <a:pt x="596" y="17595"/>
                  </a:moveTo>
                  <a:lnTo>
                    <a:pt x="0" y="20578"/>
                  </a:lnTo>
                  <a:lnTo>
                    <a:pt x="447" y="23858"/>
                  </a:lnTo>
                  <a:lnTo>
                    <a:pt x="1640" y="24902"/>
                  </a:lnTo>
                  <a:lnTo>
                    <a:pt x="9543" y="29525"/>
                  </a:lnTo>
                  <a:lnTo>
                    <a:pt x="16104" y="28630"/>
                  </a:lnTo>
                  <a:lnTo>
                    <a:pt x="26095" y="25499"/>
                  </a:lnTo>
                  <a:lnTo>
                    <a:pt x="37875" y="29375"/>
                  </a:lnTo>
                  <a:lnTo>
                    <a:pt x="46524" y="30419"/>
                  </a:lnTo>
                  <a:lnTo>
                    <a:pt x="52637" y="24902"/>
                  </a:lnTo>
                  <a:lnTo>
                    <a:pt x="60838" y="22964"/>
                  </a:lnTo>
                  <a:lnTo>
                    <a:pt x="63075" y="19683"/>
                  </a:lnTo>
                  <a:lnTo>
                    <a:pt x="65312" y="18788"/>
                  </a:lnTo>
                  <a:lnTo>
                    <a:pt x="73364" y="17745"/>
                  </a:lnTo>
                  <a:lnTo>
                    <a:pt x="74408" y="13420"/>
                  </a:lnTo>
                  <a:lnTo>
                    <a:pt x="76496" y="10438"/>
                  </a:lnTo>
                  <a:lnTo>
                    <a:pt x="77390" y="6263"/>
                  </a:lnTo>
                  <a:lnTo>
                    <a:pt x="75899" y="3728"/>
                  </a:lnTo>
                  <a:lnTo>
                    <a:pt x="74110" y="1640"/>
                  </a:lnTo>
                  <a:lnTo>
                    <a:pt x="67549" y="447"/>
                  </a:lnTo>
                  <a:lnTo>
                    <a:pt x="60838" y="0"/>
                  </a:lnTo>
                  <a:lnTo>
                    <a:pt x="53383" y="1938"/>
                  </a:lnTo>
                  <a:lnTo>
                    <a:pt x="40410" y="4175"/>
                  </a:lnTo>
                  <a:lnTo>
                    <a:pt x="31463" y="5666"/>
                  </a:lnTo>
                  <a:lnTo>
                    <a:pt x="26095" y="5815"/>
                  </a:lnTo>
                  <a:lnTo>
                    <a:pt x="25051" y="3579"/>
                  </a:lnTo>
                  <a:lnTo>
                    <a:pt x="21323" y="2833"/>
                  </a:lnTo>
                  <a:lnTo>
                    <a:pt x="11332" y="3579"/>
                  </a:lnTo>
                  <a:lnTo>
                    <a:pt x="8052" y="4921"/>
                  </a:lnTo>
                  <a:lnTo>
                    <a:pt x="7008" y="7008"/>
                  </a:lnTo>
                  <a:lnTo>
                    <a:pt x="5517" y="8052"/>
                  </a:lnTo>
                  <a:lnTo>
                    <a:pt x="2684" y="11631"/>
                  </a:lnTo>
                  <a:lnTo>
                    <a:pt x="596" y="1759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1" name="imgRussia58">
              <a:extLst>
                <a:ext uri="{FF2B5EF4-FFF2-40B4-BE49-F238E27FC236}">
                  <a16:creationId xmlns:a16="http://schemas.microsoft.com/office/drawing/2014/main" id="{201EAAD5-B012-9860-8A43-ABAFC56AB8ED}"/>
                </a:ext>
              </a:extLst>
            </p:cNvPr>
            <p:cNvSpPr/>
            <p:nvPr/>
          </p:nvSpPr>
          <p:spPr>
            <a:xfrm>
              <a:off x="7424309" y="1552368"/>
              <a:ext cx="96029" cy="31463"/>
            </a:xfrm>
            <a:custGeom>
              <a:avLst/>
              <a:gdLst>
                <a:gd name="connsiteX0" fmla="*/ 8648 w 96029"/>
                <a:gd name="connsiteY0" fmla="*/ 21323 h 31463"/>
                <a:gd name="connsiteX1" fmla="*/ 12824 w 96029"/>
                <a:gd name="connsiteY1" fmla="*/ 21472 h 31463"/>
                <a:gd name="connsiteX2" fmla="*/ 15209 w 96029"/>
                <a:gd name="connsiteY2" fmla="*/ 22665 h 31463"/>
                <a:gd name="connsiteX3" fmla="*/ 16402 w 96029"/>
                <a:gd name="connsiteY3" fmla="*/ 24306 h 31463"/>
                <a:gd name="connsiteX4" fmla="*/ 28182 w 96029"/>
                <a:gd name="connsiteY4" fmla="*/ 23560 h 31463"/>
                <a:gd name="connsiteX5" fmla="*/ 39366 w 96029"/>
                <a:gd name="connsiteY5" fmla="*/ 26691 h 31463"/>
                <a:gd name="connsiteX6" fmla="*/ 43840 w 96029"/>
                <a:gd name="connsiteY6" fmla="*/ 30867 h 31463"/>
                <a:gd name="connsiteX7" fmla="*/ 48313 w 96029"/>
                <a:gd name="connsiteY7" fmla="*/ 31463 h 31463"/>
                <a:gd name="connsiteX8" fmla="*/ 59794 w 96029"/>
                <a:gd name="connsiteY8" fmla="*/ 31165 h 31463"/>
                <a:gd name="connsiteX9" fmla="*/ 72917 w 96029"/>
                <a:gd name="connsiteY9" fmla="*/ 29226 h 31463"/>
                <a:gd name="connsiteX10" fmla="*/ 93047 w 96029"/>
                <a:gd name="connsiteY10" fmla="*/ 23262 h 31463"/>
                <a:gd name="connsiteX11" fmla="*/ 96030 w 96029"/>
                <a:gd name="connsiteY11" fmla="*/ 20876 h 31463"/>
                <a:gd name="connsiteX12" fmla="*/ 92749 w 96029"/>
                <a:gd name="connsiteY12" fmla="*/ 19087 h 31463"/>
                <a:gd name="connsiteX13" fmla="*/ 75452 w 96029"/>
                <a:gd name="connsiteY13" fmla="*/ 13122 h 31463"/>
                <a:gd name="connsiteX14" fmla="*/ 63821 w 96029"/>
                <a:gd name="connsiteY14" fmla="*/ 7605 h 31463"/>
                <a:gd name="connsiteX15" fmla="*/ 55918 w 96029"/>
                <a:gd name="connsiteY15" fmla="*/ 5666 h 31463"/>
                <a:gd name="connsiteX16" fmla="*/ 37577 w 96029"/>
                <a:gd name="connsiteY16" fmla="*/ 6263 h 31463"/>
                <a:gd name="connsiteX17" fmla="*/ 17745 w 96029"/>
                <a:gd name="connsiteY17" fmla="*/ 0 h 31463"/>
                <a:gd name="connsiteX18" fmla="*/ 15508 w 96029"/>
                <a:gd name="connsiteY18" fmla="*/ 149 h 31463"/>
                <a:gd name="connsiteX19" fmla="*/ 9842 w 96029"/>
                <a:gd name="connsiteY19" fmla="*/ 8350 h 31463"/>
                <a:gd name="connsiteX20" fmla="*/ 8499 w 96029"/>
                <a:gd name="connsiteY20" fmla="*/ 13719 h 31463"/>
                <a:gd name="connsiteX21" fmla="*/ 5219 w 96029"/>
                <a:gd name="connsiteY21" fmla="*/ 13868 h 31463"/>
                <a:gd name="connsiteX22" fmla="*/ 0 w 96029"/>
                <a:gd name="connsiteY22" fmla="*/ 15806 h 31463"/>
                <a:gd name="connsiteX23" fmla="*/ 596 w 96029"/>
                <a:gd name="connsiteY23" fmla="*/ 19534 h 31463"/>
                <a:gd name="connsiteX24" fmla="*/ 8648 w 96029"/>
                <a:gd name="connsiteY24" fmla="*/ 21323 h 3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029" h="31463">
                  <a:moveTo>
                    <a:pt x="8648" y="21323"/>
                  </a:moveTo>
                  <a:lnTo>
                    <a:pt x="12824" y="21472"/>
                  </a:lnTo>
                  <a:lnTo>
                    <a:pt x="15209" y="22665"/>
                  </a:lnTo>
                  <a:lnTo>
                    <a:pt x="16402" y="24306"/>
                  </a:lnTo>
                  <a:lnTo>
                    <a:pt x="28182" y="23560"/>
                  </a:lnTo>
                  <a:lnTo>
                    <a:pt x="39366" y="26691"/>
                  </a:lnTo>
                  <a:lnTo>
                    <a:pt x="43840" y="30867"/>
                  </a:lnTo>
                  <a:lnTo>
                    <a:pt x="48313" y="31463"/>
                  </a:lnTo>
                  <a:lnTo>
                    <a:pt x="59794" y="31165"/>
                  </a:lnTo>
                  <a:lnTo>
                    <a:pt x="72917" y="29226"/>
                  </a:lnTo>
                  <a:lnTo>
                    <a:pt x="93047" y="23262"/>
                  </a:lnTo>
                  <a:lnTo>
                    <a:pt x="96030" y="20876"/>
                  </a:lnTo>
                  <a:lnTo>
                    <a:pt x="92749" y="19087"/>
                  </a:lnTo>
                  <a:lnTo>
                    <a:pt x="75452" y="13122"/>
                  </a:lnTo>
                  <a:lnTo>
                    <a:pt x="63821" y="7605"/>
                  </a:lnTo>
                  <a:lnTo>
                    <a:pt x="55918" y="5666"/>
                  </a:lnTo>
                  <a:lnTo>
                    <a:pt x="37577" y="6263"/>
                  </a:lnTo>
                  <a:lnTo>
                    <a:pt x="17745" y="0"/>
                  </a:lnTo>
                  <a:lnTo>
                    <a:pt x="15508" y="149"/>
                  </a:lnTo>
                  <a:lnTo>
                    <a:pt x="9842" y="8350"/>
                  </a:lnTo>
                  <a:lnTo>
                    <a:pt x="8499" y="13719"/>
                  </a:lnTo>
                  <a:lnTo>
                    <a:pt x="5219" y="13868"/>
                  </a:lnTo>
                  <a:lnTo>
                    <a:pt x="0" y="15806"/>
                  </a:lnTo>
                  <a:lnTo>
                    <a:pt x="596" y="19534"/>
                  </a:lnTo>
                  <a:lnTo>
                    <a:pt x="8648" y="2132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2" name="imgRussia59">
              <a:extLst>
                <a:ext uri="{FF2B5EF4-FFF2-40B4-BE49-F238E27FC236}">
                  <a16:creationId xmlns:a16="http://schemas.microsoft.com/office/drawing/2014/main" id="{87D38FFA-BC2A-4439-B6E8-06F6F5BCAFC4}"/>
                </a:ext>
              </a:extLst>
            </p:cNvPr>
            <p:cNvSpPr/>
            <p:nvPr/>
          </p:nvSpPr>
          <p:spPr>
            <a:xfrm>
              <a:off x="7418196" y="1585322"/>
              <a:ext cx="16402" cy="11780"/>
            </a:xfrm>
            <a:custGeom>
              <a:avLst/>
              <a:gdLst>
                <a:gd name="connsiteX0" fmla="*/ 15806 w 16402"/>
                <a:gd name="connsiteY0" fmla="*/ 8500 h 11780"/>
                <a:gd name="connsiteX1" fmla="*/ 16403 w 16402"/>
                <a:gd name="connsiteY1" fmla="*/ 6859 h 11780"/>
                <a:gd name="connsiteX2" fmla="*/ 15657 w 16402"/>
                <a:gd name="connsiteY2" fmla="*/ 4175 h 11780"/>
                <a:gd name="connsiteX3" fmla="*/ 10289 w 16402"/>
                <a:gd name="connsiteY3" fmla="*/ 2684 h 11780"/>
                <a:gd name="connsiteX4" fmla="*/ 9543 w 16402"/>
                <a:gd name="connsiteY4" fmla="*/ 1938 h 11780"/>
                <a:gd name="connsiteX5" fmla="*/ 1640 w 16402"/>
                <a:gd name="connsiteY5" fmla="*/ 0 h 11780"/>
                <a:gd name="connsiteX6" fmla="*/ 1193 w 16402"/>
                <a:gd name="connsiteY6" fmla="*/ 2684 h 11780"/>
                <a:gd name="connsiteX7" fmla="*/ 2386 w 16402"/>
                <a:gd name="connsiteY7" fmla="*/ 4026 h 11780"/>
                <a:gd name="connsiteX8" fmla="*/ 2237 w 16402"/>
                <a:gd name="connsiteY8" fmla="*/ 5666 h 11780"/>
                <a:gd name="connsiteX9" fmla="*/ 1044 w 16402"/>
                <a:gd name="connsiteY9" fmla="*/ 6412 h 11780"/>
                <a:gd name="connsiteX10" fmla="*/ 0 w 16402"/>
                <a:gd name="connsiteY10" fmla="*/ 8201 h 11780"/>
                <a:gd name="connsiteX11" fmla="*/ 12227 w 16402"/>
                <a:gd name="connsiteY11" fmla="*/ 11780 h 11780"/>
                <a:gd name="connsiteX12" fmla="*/ 15806 w 16402"/>
                <a:gd name="connsiteY12" fmla="*/ 8500 h 1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02" h="11780">
                  <a:moveTo>
                    <a:pt x="15806" y="8500"/>
                  </a:moveTo>
                  <a:lnTo>
                    <a:pt x="16403" y="6859"/>
                  </a:lnTo>
                  <a:lnTo>
                    <a:pt x="15657" y="4175"/>
                  </a:lnTo>
                  <a:lnTo>
                    <a:pt x="10289" y="2684"/>
                  </a:lnTo>
                  <a:lnTo>
                    <a:pt x="9543" y="1938"/>
                  </a:lnTo>
                  <a:lnTo>
                    <a:pt x="1640" y="0"/>
                  </a:lnTo>
                  <a:lnTo>
                    <a:pt x="1193" y="2684"/>
                  </a:lnTo>
                  <a:lnTo>
                    <a:pt x="2386" y="4026"/>
                  </a:lnTo>
                  <a:lnTo>
                    <a:pt x="2237" y="5666"/>
                  </a:lnTo>
                  <a:lnTo>
                    <a:pt x="1044" y="6412"/>
                  </a:lnTo>
                  <a:lnTo>
                    <a:pt x="0" y="8201"/>
                  </a:lnTo>
                  <a:lnTo>
                    <a:pt x="12227" y="11780"/>
                  </a:lnTo>
                  <a:lnTo>
                    <a:pt x="15806" y="850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3" name="imgRussia60">
              <a:extLst>
                <a:ext uri="{FF2B5EF4-FFF2-40B4-BE49-F238E27FC236}">
                  <a16:creationId xmlns:a16="http://schemas.microsoft.com/office/drawing/2014/main" id="{60077E47-79EE-01A8-0BF2-132711D51A59}"/>
                </a:ext>
              </a:extLst>
            </p:cNvPr>
            <p:cNvSpPr/>
            <p:nvPr/>
          </p:nvSpPr>
          <p:spPr>
            <a:xfrm>
              <a:off x="7376145" y="1597549"/>
              <a:ext cx="43094" cy="15209"/>
            </a:xfrm>
            <a:custGeom>
              <a:avLst/>
              <a:gdLst>
                <a:gd name="connsiteX0" fmla="*/ 8798 w 43094"/>
                <a:gd name="connsiteY0" fmla="*/ 13420 h 15209"/>
                <a:gd name="connsiteX1" fmla="*/ 10289 w 43094"/>
                <a:gd name="connsiteY1" fmla="*/ 14166 h 15209"/>
                <a:gd name="connsiteX2" fmla="*/ 11034 w 43094"/>
                <a:gd name="connsiteY2" fmla="*/ 14911 h 15209"/>
                <a:gd name="connsiteX3" fmla="*/ 16850 w 43094"/>
                <a:gd name="connsiteY3" fmla="*/ 15210 h 15209"/>
                <a:gd name="connsiteX4" fmla="*/ 34445 w 43094"/>
                <a:gd name="connsiteY4" fmla="*/ 14464 h 15209"/>
                <a:gd name="connsiteX5" fmla="*/ 37875 w 43094"/>
                <a:gd name="connsiteY5" fmla="*/ 12078 h 15209"/>
                <a:gd name="connsiteX6" fmla="*/ 41156 w 43094"/>
                <a:gd name="connsiteY6" fmla="*/ 11780 h 15209"/>
                <a:gd name="connsiteX7" fmla="*/ 43094 w 43094"/>
                <a:gd name="connsiteY7" fmla="*/ 9245 h 15209"/>
                <a:gd name="connsiteX8" fmla="*/ 33401 w 43094"/>
                <a:gd name="connsiteY8" fmla="*/ 5666 h 15209"/>
                <a:gd name="connsiteX9" fmla="*/ 29823 w 43094"/>
                <a:gd name="connsiteY9" fmla="*/ 2982 h 15209"/>
                <a:gd name="connsiteX10" fmla="*/ 29376 w 43094"/>
                <a:gd name="connsiteY10" fmla="*/ 746 h 15209"/>
                <a:gd name="connsiteX11" fmla="*/ 25498 w 43094"/>
                <a:gd name="connsiteY11" fmla="*/ 0 h 15209"/>
                <a:gd name="connsiteX12" fmla="*/ 16850 w 43094"/>
                <a:gd name="connsiteY12" fmla="*/ 746 h 15209"/>
                <a:gd name="connsiteX13" fmla="*/ 13122 w 43094"/>
                <a:gd name="connsiteY13" fmla="*/ 4175 h 15209"/>
                <a:gd name="connsiteX14" fmla="*/ 12227 w 43094"/>
                <a:gd name="connsiteY14" fmla="*/ 5965 h 15209"/>
                <a:gd name="connsiteX15" fmla="*/ 9544 w 43094"/>
                <a:gd name="connsiteY15" fmla="*/ 7456 h 15209"/>
                <a:gd name="connsiteX16" fmla="*/ 1491 w 43094"/>
                <a:gd name="connsiteY16" fmla="*/ 8649 h 15209"/>
                <a:gd name="connsiteX17" fmla="*/ 0 w 43094"/>
                <a:gd name="connsiteY17" fmla="*/ 9543 h 15209"/>
                <a:gd name="connsiteX18" fmla="*/ 3430 w 43094"/>
                <a:gd name="connsiteY18" fmla="*/ 12675 h 15209"/>
                <a:gd name="connsiteX19" fmla="*/ 8798 w 43094"/>
                <a:gd name="connsiteY19" fmla="*/ 13420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3094" h="15209">
                  <a:moveTo>
                    <a:pt x="8798" y="13420"/>
                  </a:moveTo>
                  <a:lnTo>
                    <a:pt x="10289" y="14166"/>
                  </a:lnTo>
                  <a:lnTo>
                    <a:pt x="11034" y="14911"/>
                  </a:lnTo>
                  <a:lnTo>
                    <a:pt x="16850" y="15210"/>
                  </a:lnTo>
                  <a:lnTo>
                    <a:pt x="34445" y="14464"/>
                  </a:lnTo>
                  <a:lnTo>
                    <a:pt x="37875" y="12078"/>
                  </a:lnTo>
                  <a:lnTo>
                    <a:pt x="41156" y="11780"/>
                  </a:lnTo>
                  <a:lnTo>
                    <a:pt x="43094" y="9245"/>
                  </a:lnTo>
                  <a:lnTo>
                    <a:pt x="33401" y="5666"/>
                  </a:lnTo>
                  <a:lnTo>
                    <a:pt x="29823" y="2982"/>
                  </a:lnTo>
                  <a:lnTo>
                    <a:pt x="29376" y="746"/>
                  </a:lnTo>
                  <a:lnTo>
                    <a:pt x="25498" y="0"/>
                  </a:lnTo>
                  <a:lnTo>
                    <a:pt x="16850" y="746"/>
                  </a:lnTo>
                  <a:lnTo>
                    <a:pt x="13122" y="4175"/>
                  </a:lnTo>
                  <a:lnTo>
                    <a:pt x="12227" y="5965"/>
                  </a:lnTo>
                  <a:lnTo>
                    <a:pt x="9544" y="7456"/>
                  </a:lnTo>
                  <a:lnTo>
                    <a:pt x="1491" y="8649"/>
                  </a:lnTo>
                  <a:lnTo>
                    <a:pt x="0" y="9543"/>
                  </a:lnTo>
                  <a:lnTo>
                    <a:pt x="3430" y="12675"/>
                  </a:lnTo>
                  <a:lnTo>
                    <a:pt x="8798" y="1342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4" name="imgRussia61">
              <a:extLst>
                <a:ext uri="{FF2B5EF4-FFF2-40B4-BE49-F238E27FC236}">
                  <a16:creationId xmlns:a16="http://schemas.microsoft.com/office/drawing/2014/main" id="{B30D4881-66C2-1189-2DE9-C118A285364B}"/>
                </a:ext>
              </a:extLst>
            </p:cNvPr>
            <p:cNvSpPr/>
            <p:nvPr/>
          </p:nvSpPr>
          <p:spPr>
            <a:xfrm>
              <a:off x="7502445" y="1592479"/>
              <a:ext cx="59049" cy="24752"/>
            </a:xfrm>
            <a:custGeom>
              <a:avLst/>
              <a:gdLst>
                <a:gd name="connsiteX0" fmla="*/ 1640 w 59049"/>
                <a:gd name="connsiteY0" fmla="*/ 0 h 24752"/>
                <a:gd name="connsiteX1" fmla="*/ 0 w 59049"/>
                <a:gd name="connsiteY1" fmla="*/ 1640 h 24752"/>
                <a:gd name="connsiteX2" fmla="*/ 1789 w 59049"/>
                <a:gd name="connsiteY2" fmla="*/ 2982 h 24752"/>
                <a:gd name="connsiteX3" fmla="*/ 4473 w 59049"/>
                <a:gd name="connsiteY3" fmla="*/ 6114 h 24752"/>
                <a:gd name="connsiteX4" fmla="*/ 5219 w 59049"/>
                <a:gd name="connsiteY4" fmla="*/ 7903 h 24752"/>
                <a:gd name="connsiteX5" fmla="*/ 5219 w 59049"/>
                <a:gd name="connsiteY5" fmla="*/ 10438 h 24752"/>
                <a:gd name="connsiteX6" fmla="*/ 7008 w 59049"/>
                <a:gd name="connsiteY6" fmla="*/ 18938 h 24752"/>
                <a:gd name="connsiteX7" fmla="*/ 8350 w 59049"/>
                <a:gd name="connsiteY7" fmla="*/ 21323 h 24752"/>
                <a:gd name="connsiteX8" fmla="*/ 9991 w 59049"/>
                <a:gd name="connsiteY8" fmla="*/ 22516 h 24752"/>
                <a:gd name="connsiteX9" fmla="*/ 20727 w 59049"/>
                <a:gd name="connsiteY9" fmla="*/ 24753 h 24752"/>
                <a:gd name="connsiteX10" fmla="*/ 24753 w 59049"/>
                <a:gd name="connsiteY10" fmla="*/ 23411 h 24752"/>
                <a:gd name="connsiteX11" fmla="*/ 30270 w 59049"/>
                <a:gd name="connsiteY11" fmla="*/ 18788 h 24752"/>
                <a:gd name="connsiteX12" fmla="*/ 32656 w 59049"/>
                <a:gd name="connsiteY12" fmla="*/ 18490 h 24752"/>
                <a:gd name="connsiteX13" fmla="*/ 33401 w 59049"/>
                <a:gd name="connsiteY13" fmla="*/ 15508 h 24752"/>
                <a:gd name="connsiteX14" fmla="*/ 33401 w 59049"/>
                <a:gd name="connsiteY14" fmla="*/ 12376 h 24752"/>
                <a:gd name="connsiteX15" fmla="*/ 36384 w 59049"/>
                <a:gd name="connsiteY15" fmla="*/ 11034 h 24752"/>
                <a:gd name="connsiteX16" fmla="*/ 59049 w 59049"/>
                <a:gd name="connsiteY16" fmla="*/ 9543 h 24752"/>
                <a:gd name="connsiteX17" fmla="*/ 55321 w 59049"/>
                <a:gd name="connsiteY17" fmla="*/ 6710 h 24752"/>
                <a:gd name="connsiteX18" fmla="*/ 51593 w 59049"/>
                <a:gd name="connsiteY18" fmla="*/ 4921 h 24752"/>
                <a:gd name="connsiteX19" fmla="*/ 38621 w 59049"/>
                <a:gd name="connsiteY19" fmla="*/ 1789 h 24752"/>
                <a:gd name="connsiteX20" fmla="*/ 13420 w 59049"/>
                <a:gd name="connsiteY20" fmla="*/ 1044 h 24752"/>
                <a:gd name="connsiteX21" fmla="*/ 1640 w 59049"/>
                <a:gd name="connsiteY21" fmla="*/ 0 h 2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049" h="24752">
                  <a:moveTo>
                    <a:pt x="1640" y="0"/>
                  </a:moveTo>
                  <a:lnTo>
                    <a:pt x="0" y="1640"/>
                  </a:lnTo>
                  <a:lnTo>
                    <a:pt x="1789" y="2982"/>
                  </a:lnTo>
                  <a:lnTo>
                    <a:pt x="4473" y="6114"/>
                  </a:lnTo>
                  <a:lnTo>
                    <a:pt x="5219" y="7903"/>
                  </a:lnTo>
                  <a:lnTo>
                    <a:pt x="5219" y="10438"/>
                  </a:lnTo>
                  <a:lnTo>
                    <a:pt x="7008" y="18938"/>
                  </a:lnTo>
                  <a:lnTo>
                    <a:pt x="8350" y="21323"/>
                  </a:lnTo>
                  <a:lnTo>
                    <a:pt x="9991" y="22516"/>
                  </a:lnTo>
                  <a:lnTo>
                    <a:pt x="20727" y="24753"/>
                  </a:lnTo>
                  <a:lnTo>
                    <a:pt x="24753" y="23411"/>
                  </a:lnTo>
                  <a:lnTo>
                    <a:pt x="30270" y="18788"/>
                  </a:lnTo>
                  <a:lnTo>
                    <a:pt x="32656" y="18490"/>
                  </a:lnTo>
                  <a:lnTo>
                    <a:pt x="33401" y="15508"/>
                  </a:lnTo>
                  <a:lnTo>
                    <a:pt x="33401" y="12376"/>
                  </a:lnTo>
                  <a:lnTo>
                    <a:pt x="36384" y="11034"/>
                  </a:lnTo>
                  <a:lnTo>
                    <a:pt x="59049" y="9543"/>
                  </a:lnTo>
                  <a:lnTo>
                    <a:pt x="55321" y="6710"/>
                  </a:lnTo>
                  <a:lnTo>
                    <a:pt x="51593" y="4921"/>
                  </a:lnTo>
                  <a:lnTo>
                    <a:pt x="38621" y="1789"/>
                  </a:lnTo>
                  <a:lnTo>
                    <a:pt x="13420" y="1044"/>
                  </a:lnTo>
                  <a:lnTo>
                    <a:pt x="1640"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5" name="imgRussia62">
              <a:extLst>
                <a:ext uri="{FF2B5EF4-FFF2-40B4-BE49-F238E27FC236}">
                  <a16:creationId xmlns:a16="http://schemas.microsoft.com/office/drawing/2014/main" id="{D43F13C3-67BE-6424-3EF0-7BD885CE32E5}"/>
                </a:ext>
              </a:extLst>
            </p:cNvPr>
            <p:cNvSpPr/>
            <p:nvPr/>
          </p:nvSpPr>
          <p:spPr>
            <a:xfrm>
              <a:off x="7544495" y="1533877"/>
              <a:ext cx="20130" cy="7008"/>
            </a:xfrm>
            <a:custGeom>
              <a:avLst/>
              <a:gdLst>
                <a:gd name="connsiteX0" fmla="*/ 12824 w 20130"/>
                <a:gd name="connsiteY0" fmla="*/ 7008 h 7008"/>
                <a:gd name="connsiteX1" fmla="*/ 18490 w 20130"/>
                <a:gd name="connsiteY1" fmla="*/ 6114 h 7008"/>
                <a:gd name="connsiteX2" fmla="*/ 20131 w 20130"/>
                <a:gd name="connsiteY2" fmla="*/ 4772 h 7008"/>
                <a:gd name="connsiteX3" fmla="*/ 17595 w 20130"/>
                <a:gd name="connsiteY3" fmla="*/ 2088 h 7008"/>
                <a:gd name="connsiteX4" fmla="*/ 12227 w 20130"/>
                <a:gd name="connsiteY4" fmla="*/ 0 h 7008"/>
                <a:gd name="connsiteX5" fmla="*/ 7008 w 20130"/>
                <a:gd name="connsiteY5" fmla="*/ 447 h 7008"/>
                <a:gd name="connsiteX6" fmla="*/ 596 w 20130"/>
                <a:gd name="connsiteY6" fmla="*/ 2535 h 7008"/>
                <a:gd name="connsiteX7" fmla="*/ 0 w 20130"/>
                <a:gd name="connsiteY7" fmla="*/ 4026 h 7008"/>
                <a:gd name="connsiteX8" fmla="*/ 2833 w 20130"/>
                <a:gd name="connsiteY8" fmla="*/ 5517 h 7008"/>
                <a:gd name="connsiteX9" fmla="*/ 12824 w 20130"/>
                <a:gd name="connsiteY9" fmla="*/ 7008 h 7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30" h="7008">
                  <a:moveTo>
                    <a:pt x="12824" y="7008"/>
                  </a:moveTo>
                  <a:lnTo>
                    <a:pt x="18490" y="6114"/>
                  </a:lnTo>
                  <a:lnTo>
                    <a:pt x="20131" y="4772"/>
                  </a:lnTo>
                  <a:lnTo>
                    <a:pt x="17595" y="2088"/>
                  </a:lnTo>
                  <a:lnTo>
                    <a:pt x="12227" y="0"/>
                  </a:lnTo>
                  <a:lnTo>
                    <a:pt x="7008" y="447"/>
                  </a:lnTo>
                  <a:lnTo>
                    <a:pt x="596" y="2535"/>
                  </a:lnTo>
                  <a:lnTo>
                    <a:pt x="0" y="4026"/>
                  </a:lnTo>
                  <a:lnTo>
                    <a:pt x="2833" y="5517"/>
                  </a:lnTo>
                  <a:lnTo>
                    <a:pt x="12824" y="700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6" name="imgRussia63">
              <a:extLst>
                <a:ext uri="{FF2B5EF4-FFF2-40B4-BE49-F238E27FC236}">
                  <a16:creationId xmlns:a16="http://schemas.microsoft.com/office/drawing/2014/main" id="{406F2760-EAA3-F0E8-214C-F006351D52C6}"/>
                </a:ext>
              </a:extLst>
            </p:cNvPr>
            <p:cNvSpPr/>
            <p:nvPr/>
          </p:nvSpPr>
          <p:spPr>
            <a:xfrm>
              <a:off x="7355419" y="2005227"/>
              <a:ext cx="163130" cy="145237"/>
            </a:xfrm>
            <a:custGeom>
              <a:avLst/>
              <a:gdLst>
                <a:gd name="connsiteX0" fmla="*/ 4026 w 163130"/>
                <a:gd name="connsiteY0" fmla="*/ 68742 h 145237"/>
                <a:gd name="connsiteX1" fmla="*/ 1491 w 163130"/>
                <a:gd name="connsiteY1" fmla="*/ 73513 h 145237"/>
                <a:gd name="connsiteX2" fmla="*/ 447 w 163130"/>
                <a:gd name="connsiteY2" fmla="*/ 75750 h 145237"/>
                <a:gd name="connsiteX3" fmla="*/ 0 w 163130"/>
                <a:gd name="connsiteY3" fmla="*/ 81416 h 145237"/>
                <a:gd name="connsiteX4" fmla="*/ 298 w 163130"/>
                <a:gd name="connsiteY4" fmla="*/ 83951 h 145237"/>
                <a:gd name="connsiteX5" fmla="*/ 2237 w 163130"/>
                <a:gd name="connsiteY5" fmla="*/ 90512 h 145237"/>
                <a:gd name="connsiteX6" fmla="*/ 4324 w 163130"/>
                <a:gd name="connsiteY6" fmla="*/ 94389 h 145237"/>
                <a:gd name="connsiteX7" fmla="*/ 7008 w 163130"/>
                <a:gd name="connsiteY7" fmla="*/ 96775 h 145237"/>
                <a:gd name="connsiteX8" fmla="*/ 10140 w 163130"/>
                <a:gd name="connsiteY8" fmla="*/ 98415 h 145237"/>
                <a:gd name="connsiteX9" fmla="*/ 13420 w 163130"/>
                <a:gd name="connsiteY9" fmla="*/ 99310 h 145237"/>
                <a:gd name="connsiteX10" fmla="*/ 19832 w 163130"/>
                <a:gd name="connsiteY10" fmla="*/ 98564 h 145237"/>
                <a:gd name="connsiteX11" fmla="*/ 26095 w 163130"/>
                <a:gd name="connsiteY11" fmla="*/ 96179 h 145237"/>
                <a:gd name="connsiteX12" fmla="*/ 32954 w 163130"/>
                <a:gd name="connsiteY12" fmla="*/ 97670 h 145237"/>
                <a:gd name="connsiteX13" fmla="*/ 38919 w 163130"/>
                <a:gd name="connsiteY13" fmla="*/ 98266 h 145237"/>
                <a:gd name="connsiteX14" fmla="*/ 50997 w 163130"/>
                <a:gd name="connsiteY14" fmla="*/ 95880 h 145237"/>
                <a:gd name="connsiteX15" fmla="*/ 52190 w 163130"/>
                <a:gd name="connsiteY15" fmla="*/ 96477 h 145237"/>
                <a:gd name="connsiteX16" fmla="*/ 50102 w 163130"/>
                <a:gd name="connsiteY16" fmla="*/ 99161 h 145237"/>
                <a:gd name="connsiteX17" fmla="*/ 49804 w 163130"/>
                <a:gd name="connsiteY17" fmla="*/ 103187 h 145237"/>
                <a:gd name="connsiteX18" fmla="*/ 52190 w 163130"/>
                <a:gd name="connsiteY18" fmla="*/ 106169 h 145237"/>
                <a:gd name="connsiteX19" fmla="*/ 54874 w 163130"/>
                <a:gd name="connsiteY19" fmla="*/ 106020 h 145237"/>
                <a:gd name="connsiteX20" fmla="*/ 57707 w 163130"/>
                <a:gd name="connsiteY20" fmla="*/ 106468 h 145237"/>
                <a:gd name="connsiteX21" fmla="*/ 56961 w 163130"/>
                <a:gd name="connsiteY21" fmla="*/ 108257 h 145237"/>
                <a:gd name="connsiteX22" fmla="*/ 64716 w 163130"/>
                <a:gd name="connsiteY22" fmla="*/ 113476 h 145237"/>
                <a:gd name="connsiteX23" fmla="*/ 71873 w 163130"/>
                <a:gd name="connsiteY23" fmla="*/ 116906 h 145237"/>
                <a:gd name="connsiteX24" fmla="*/ 70233 w 163130"/>
                <a:gd name="connsiteY24" fmla="*/ 117949 h 145237"/>
                <a:gd name="connsiteX25" fmla="*/ 65610 w 163130"/>
                <a:gd name="connsiteY25" fmla="*/ 116309 h 145237"/>
                <a:gd name="connsiteX26" fmla="*/ 63374 w 163130"/>
                <a:gd name="connsiteY26" fmla="*/ 116906 h 145237"/>
                <a:gd name="connsiteX27" fmla="*/ 63970 w 163130"/>
                <a:gd name="connsiteY27" fmla="*/ 119739 h 145237"/>
                <a:gd name="connsiteX28" fmla="*/ 59049 w 163130"/>
                <a:gd name="connsiteY28" fmla="*/ 118993 h 145237"/>
                <a:gd name="connsiteX29" fmla="*/ 56812 w 163130"/>
                <a:gd name="connsiteY29" fmla="*/ 120633 h 145237"/>
                <a:gd name="connsiteX30" fmla="*/ 56961 w 163130"/>
                <a:gd name="connsiteY30" fmla="*/ 123317 h 145237"/>
                <a:gd name="connsiteX31" fmla="*/ 57558 w 163130"/>
                <a:gd name="connsiteY31" fmla="*/ 125703 h 145237"/>
                <a:gd name="connsiteX32" fmla="*/ 57558 w 163130"/>
                <a:gd name="connsiteY32" fmla="*/ 127642 h 145237"/>
                <a:gd name="connsiteX33" fmla="*/ 53681 w 163130"/>
                <a:gd name="connsiteY33" fmla="*/ 128238 h 145237"/>
                <a:gd name="connsiteX34" fmla="*/ 51444 w 163130"/>
                <a:gd name="connsiteY34" fmla="*/ 129580 h 145237"/>
                <a:gd name="connsiteX35" fmla="*/ 60391 w 163130"/>
                <a:gd name="connsiteY35" fmla="*/ 132563 h 145237"/>
                <a:gd name="connsiteX36" fmla="*/ 72917 w 163130"/>
                <a:gd name="connsiteY36" fmla="*/ 135097 h 145237"/>
                <a:gd name="connsiteX37" fmla="*/ 76495 w 163130"/>
                <a:gd name="connsiteY37" fmla="*/ 136141 h 145237"/>
                <a:gd name="connsiteX38" fmla="*/ 81267 w 163130"/>
                <a:gd name="connsiteY38" fmla="*/ 138676 h 145237"/>
                <a:gd name="connsiteX39" fmla="*/ 83504 w 163130"/>
                <a:gd name="connsiteY39" fmla="*/ 139273 h 145237"/>
                <a:gd name="connsiteX40" fmla="*/ 83653 w 163130"/>
                <a:gd name="connsiteY40" fmla="*/ 137632 h 145237"/>
                <a:gd name="connsiteX41" fmla="*/ 84697 w 163130"/>
                <a:gd name="connsiteY41" fmla="*/ 136290 h 145237"/>
                <a:gd name="connsiteX42" fmla="*/ 90512 w 163130"/>
                <a:gd name="connsiteY42" fmla="*/ 139422 h 145237"/>
                <a:gd name="connsiteX43" fmla="*/ 95433 w 163130"/>
                <a:gd name="connsiteY43" fmla="*/ 140018 h 145237"/>
                <a:gd name="connsiteX44" fmla="*/ 100204 w 163130"/>
                <a:gd name="connsiteY44" fmla="*/ 140018 h 145237"/>
                <a:gd name="connsiteX45" fmla="*/ 112134 w 163130"/>
                <a:gd name="connsiteY45" fmla="*/ 138676 h 145237"/>
                <a:gd name="connsiteX46" fmla="*/ 112581 w 163130"/>
                <a:gd name="connsiteY46" fmla="*/ 139571 h 145237"/>
                <a:gd name="connsiteX47" fmla="*/ 112581 w 163130"/>
                <a:gd name="connsiteY47" fmla="*/ 141211 h 145237"/>
                <a:gd name="connsiteX48" fmla="*/ 114967 w 163130"/>
                <a:gd name="connsiteY48" fmla="*/ 142553 h 145237"/>
                <a:gd name="connsiteX49" fmla="*/ 117949 w 163130"/>
                <a:gd name="connsiteY49" fmla="*/ 141957 h 145237"/>
                <a:gd name="connsiteX50" fmla="*/ 118844 w 163130"/>
                <a:gd name="connsiteY50" fmla="*/ 140913 h 145237"/>
                <a:gd name="connsiteX51" fmla="*/ 122571 w 163130"/>
                <a:gd name="connsiteY51" fmla="*/ 142404 h 145237"/>
                <a:gd name="connsiteX52" fmla="*/ 123317 w 163130"/>
                <a:gd name="connsiteY52" fmla="*/ 141062 h 145237"/>
                <a:gd name="connsiteX53" fmla="*/ 124063 w 163130"/>
                <a:gd name="connsiteY53" fmla="*/ 140466 h 145237"/>
                <a:gd name="connsiteX54" fmla="*/ 131817 w 163130"/>
                <a:gd name="connsiteY54" fmla="*/ 145237 h 145237"/>
                <a:gd name="connsiteX55" fmla="*/ 133457 w 163130"/>
                <a:gd name="connsiteY55" fmla="*/ 145088 h 145237"/>
                <a:gd name="connsiteX56" fmla="*/ 135097 w 163130"/>
                <a:gd name="connsiteY56" fmla="*/ 143597 h 145237"/>
                <a:gd name="connsiteX57" fmla="*/ 131370 w 163130"/>
                <a:gd name="connsiteY57" fmla="*/ 140167 h 145237"/>
                <a:gd name="connsiteX58" fmla="*/ 129132 w 163130"/>
                <a:gd name="connsiteY58" fmla="*/ 139571 h 145237"/>
                <a:gd name="connsiteX59" fmla="*/ 127194 w 163130"/>
                <a:gd name="connsiteY59" fmla="*/ 137632 h 145237"/>
                <a:gd name="connsiteX60" fmla="*/ 130475 w 163130"/>
                <a:gd name="connsiteY60" fmla="*/ 136589 h 145237"/>
                <a:gd name="connsiteX61" fmla="*/ 133755 w 163130"/>
                <a:gd name="connsiteY61" fmla="*/ 136887 h 145237"/>
                <a:gd name="connsiteX62" fmla="*/ 135246 w 163130"/>
                <a:gd name="connsiteY62" fmla="*/ 138527 h 145237"/>
                <a:gd name="connsiteX63" fmla="*/ 136737 w 163130"/>
                <a:gd name="connsiteY63" fmla="*/ 140615 h 145237"/>
                <a:gd name="connsiteX64" fmla="*/ 137483 w 163130"/>
                <a:gd name="connsiteY64" fmla="*/ 141062 h 145237"/>
                <a:gd name="connsiteX65" fmla="*/ 150456 w 163130"/>
                <a:gd name="connsiteY65" fmla="*/ 143895 h 145237"/>
                <a:gd name="connsiteX66" fmla="*/ 153140 w 163130"/>
                <a:gd name="connsiteY66" fmla="*/ 143150 h 145237"/>
                <a:gd name="connsiteX67" fmla="*/ 153587 w 163130"/>
                <a:gd name="connsiteY67" fmla="*/ 141509 h 145237"/>
                <a:gd name="connsiteX68" fmla="*/ 158359 w 163130"/>
                <a:gd name="connsiteY68" fmla="*/ 140316 h 145237"/>
                <a:gd name="connsiteX69" fmla="*/ 163131 w 163130"/>
                <a:gd name="connsiteY69" fmla="*/ 136887 h 145237"/>
                <a:gd name="connsiteX70" fmla="*/ 161341 w 163130"/>
                <a:gd name="connsiteY70" fmla="*/ 135097 h 145237"/>
                <a:gd name="connsiteX71" fmla="*/ 159403 w 163130"/>
                <a:gd name="connsiteY71" fmla="*/ 133755 h 145237"/>
                <a:gd name="connsiteX72" fmla="*/ 148368 w 163130"/>
                <a:gd name="connsiteY72" fmla="*/ 129580 h 145237"/>
                <a:gd name="connsiteX73" fmla="*/ 143895 w 163130"/>
                <a:gd name="connsiteY73" fmla="*/ 126896 h 145237"/>
                <a:gd name="connsiteX74" fmla="*/ 132264 w 163130"/>
                <a:gd name="connsiteY74" fmla="*/ 117949 h 145237"/>
                <a:gd name="connsiteX75" fmla="*/ 121528 w 163130"/>
                <a:gd name="connsiteY75" fmla="*/ 105871 h 145237"/>
                <a:gd name="connsiteX76" fmla="*/ 115563 w 163130"/>
                <a:gd name="connsiteY76" fmla="*/ 97670 h 145237"/>
                <a:gd name="connsiteX77" fmla="*/ 110195 w 163130"/>
                <a:gd name="connsiteY77" fmla="*/ 88276 h 145237"/>
                <a:gd name="connsiteX78" fmla="*/ 108406 w 163130"/>
                <a:gd name="connsiteY78" fmla="*/ 83504 h 145237"/>
                <a:gd name="connsiteX79" fmla="*/ 106467 w 163130"/>
                <a:gd name="connsiteY79" fmla="*/ 79180 h 145237"/>
                <a:gd name="connsiteX80" fmla="*/ 101845 w 163130"/>
                <a:gd name="connsiteY80" fmla="*/ 75750 h 145237"/>
                <a:gd name="connsiteX81" fmla="*/ 103932 w 163130"/>
                <a:gd name="connsiteY81" fmla="*/ 71724 h 145237"/>
                <a:gd name="connsiteX82" fmla="*/ 104678 w 163130"/>
                <a:gd name="connsiteY82" fmla="*/ 66952 h 145237"/>
                <a:gd name="connsiteX83" fmla="*/ 107064 w 163130"/>
                <a:gd name="connsiteY83" fmla="*/ 63075 h 145237"/>
                <a:gd name="connsiteX84" fmla="*/ 107660 w 163130"/>
                <a:gd name="connsiteY84" fmla="*/ 60988 h 145237"/>
                <a:gd name="connsiteX85" fmla="*/ 104529 w 163130"/>
                <a:gd name="connsiteY85" fmla="*/ 56216 h 145237"/>
                <a:gd name="connsiteX86" fmla="*/ 104231 w 163130"/>
                <a:gd name="connsiteY86" fmla="*/ 52936 h 145237"/>
                <a:gd name="connsiteX87" fmla="*/ 103485 w 163130"/>
                <a:gd name="connsiteY87" fmla="*/ 51295 h 145237"/>
                <a:gd name="connsiteX88" fmla="*/ 103336 w 163130"/>
                <a:gd name="connsiteY88" fmla="*/ 48462 h 145237"/>
                <a:gd name="connsiteX89" fmla="*/ 104976 w 163130"/>
                <a:gd name="connsiteY89" fmla="*/ 46524 h 145237"/>
                <a:gd name="connsiteX90" fmla="*/ 104678 w 163130"/>
                <a:gd name="connsiteY90" fmla="*/ 43989 h 145237"/>
                <a:gd name="connsiteX91" fmla="*/ 105573 w 163130"/>
                <a:gd name="connsiteY91" fmla="*/ 42647 h 145237"/>
                <a:gd name="connsiteX92" fmla="*/ 110195 w 163130"/>
                <a:gd name="connsiteY92" fmla="*/ 41454 h 145237"/>
                <a:gd name="connsiteX93" fmla="*/ 112432 w 163130"/>
                <a:gd name="connsiteY93" fmla="*/ 37577 h 145237"/>
                <a:gd name="connsiteX94" fmla="*/ 112879 w 163130"/>
                <a:gd name="connsiteY94" fmla="*/ 35042 h 145237"/>
                <a:gd name="connsiteX95" fmla="*/ 113028 w 163130"/>
                <a:gd name="connsiteY95" fmla="*/ 32656 h 145237"/>
                <a:gd name="connsiteX96" fmla="*/ 115563 w 163130"/>
                <a:gd name="connsiteY96" fmla="*/ 31463 h 145237"/>
                <a:gd name="connsiteX97" fmla="*/ 122571 w 163130"/>
                <a:gd name="connsiteY97" fmla="*/ 31463 h 145237"/>
                <a:gd name="connsiteX98" fmla="*/ 123615 w 163130"/>
                <a:gd name="connsiteY98" fmla="*/ 30568 h 145237"/>
                <a:gd name="connsiteX99" fmla="*/ 124809 w 163130"/>
                <a:gd name="connsiteY99" fmla="*/ 28481 h 145237"/>
                <a:gd name="connsiteX100" fmla="*/ 125405 w 163130"/>
                <a:gd name="connsiteY100" fmla="*/ 25499 h 145237"/>
                <a:gd name="connsiteX101" fmla="*/ 124809 w 163130"/>
                <a:gd name="connsiteY101" fmla="*/ 21323 h 145237"/>
                <a:gd name="connsiteX102" fmla="*/ 125256 w 163130"/>
                <a:gd name="connsiteY102" fmla="*/ 18639 h 145237"/>
                <a:gd name="connsiteX103" fmla="*/ 129132 w 163130"/>
                <a:gd name="connsiteY103" fmla="*/ 14464 h 145237"/>
                <a:gd name="connsiteX104" fmla="*/ 130773 w 163130"/>
                <a:gd name="connsiteY104" fmla="*/ 13122 h 145237"/>
                <a:gd name="connsiteX105" fmla="*/ 131668 w 163130"/>
                <a:gd name="connsiteY105" fmla="*/ 9842 h 145237"/>
                <a:gd name="connsiteX106" fmla="*/ 129580 w 163130"/>
                <a:gd name="connsiteY106" fmla="*/ 8500 h 145237"/>
                <a:gd name="connsiteX107" fmla="*/ 123914 w 163130"/>
                <a:gd name="connsiteY107" fmla="*/ 6859 h 145237"/>
                <a:gd name="connsiteX108" fmla="*/ 114818 w 163130"/>
                <a:gd name="connsiteY108" fmla="*/ 6263 h 145237"/>
                <a:gd name="connsiteX109" fmla="*/ 102441 w 163130"/>
                <a:gd name="connsiteY109" fmla="*/ 4175 h 145237"/>
                <a:gd name="connsiteX110" fmla="*/ 97222 w 163130"/>
                <a:gd name="connsiteY110" fmla="*/ 1640 h 145237"/>
                <a:gd name="connsiteX111" fmla="*/ 92451 w 163130"/>
                <a:gd name="connsiteY111" fmla="*/ 149 h 145237"/>
                <a:gd name="connsiteX112" fmla="*/ 88872 w 163130"/>
                <a:gd name="connsiteY112" fmla="*/ 0 h 145237"/>
                <a:gd name="connsiteX113" fmla="*/ 85442 w 163130"/>
                <a:gd name="connsiteY113" fmla="*/ 895 h 145237"/>
                <a:gd name="connsiteX114" fmla="*/ 76346 w 163130"/>
                <a:gd name="connsiteY114" fmla="*/ 4623 h 145237"/>
                <a:gd name="connsiteX115" fmla="*/ 73066 w 163130"/>
                <a:gd name="connsiteY115" fmla="*/ 5517 h 145237"/>
                <a:gd name="connsiteX116" fmla="*/ 70083 w 163130"/>
                <a:gd name="connsiteY116" fmla="*/ 5816 h 145237"/>
                <a:gd name="connsiteX117" fmla="*/ 64119 w 163130"/>
                <a:gd name="connsiteY117" fmla="*/ 4623 h 145237"/>
                <a:gd name="connsiteX118" fmla="*/ 61136 w 163130"/>
                <a:gd name="connsiteY118" fmla="*/ 4921 h 145237"/>
                <a:gd name="connsiteX119" fmla="*/ 58005 w 163130"/>
                <a:gd name="connsiteY119" fmla="*/ 6710 h 145237"/>
                <a:gd name="connsiteX120" fmla="*/ 54874 w 163130"/>
                <a:gd name="connsiteY120" fmla="*/ 7903 h 145237"/>
                <a:gd name="connsiteX121" fmla="*/ 50848 w 163130"/>
                <a:gd name="connsiteY121" fmla="*/ 8649 h 145237"/>
                <a:gd name="connsiteX122" fmla="*/ 48014 w 163130"/>
                <a:gd name="connsiteY122" fmla="*/ 10736 h 145237"/>
                <a:gd name="connsiteX123" fmla="*/ 46524 w 163130"/>
                <a:gd name="connsiteY123" fmla="*/ 12675 h 145237"/>
                <a:gd name="connsiteX124" fmla="*/ 46374 w 163130"/>
                <a:gd name="connsiteY124" fmla="*/ 14911 h 145237"/>
                <a:gd name="connsiteX125" fmla="*/ 47567 w 163130"/>
                <a:gd name="connsiteY125" fmla="*/ 19832 h 145237"/>
                <a:gd name="connsiteX126" fmla="*/ 47866 w 163130"/>
                <a:gd name="connsiteY126" fmla="*/ 21771 h 145237"/>
                <a:gd name="connsiteX127" fmla="*/ 51146 w 163130"/>
                <a:gd name="connsiteY127" fmla="*/ 24753 h 145237"/>
                <a:gd name="connsiteX128" fmla="*/ 48014 w 163130"/>
                <a:gd name="connsiteY128" fmla="*/ 25499 h 145237"/>
                <a:gd name="connsiteX129" fmla="*/ 44883 w 163130"/>
                <a:gd name="connsiteY129" fmla="*/ 25051 h 145237"/>
                <a:gd name="connsiteX130" fmla="*/ 42050 w 163130"/>
                <a:gd name="connsiteY130" fmla="*/ 24902 h 145237"/>
                <a:gd name="connsiteX131" fmla="*/ 39068 w 163130"/>
                <a:gd name="connsiteY131" fmla="*/ 25648 h 145237"/>
                <a:gd name="connsiteX132" fmla="*/ 36383 w 163130"/>
                <a:gd name="connsiteY132" fmla="*/ 26990 h 145237"/>
                <a:gd name="connsiteX133" fmla="*/ 30270 w 163130"/>
                <a:gd name="connsiteY133" fmla="*/ 31314 h 145237"/>
                <a:gd name="connsiteX134" fmla="*/ 29524 w 163130"/>
                <a:gd name="connsiteY134" fmla="*/ 32507 h 145237"/>
                <a:gd name="connsiteX135" fmla="*/ 28928 w 163130"/>
                <a:gd name="connsiteY135" fmla="*/ 34147 h 145237"/>
                <a:gd name="connsiteX136" fmla="*/ 31016 w 163130"/>
                <a:gd name="connsiteY136" fmla="*/ 35937 h 145237"/>
                <a:gd name="connsiteX137" fmla="*/ 33103 w 163130"/>
                <a:gd name="connsiteY137" fmla="*/ 37129 h 145237"/>
                <a:gd name="connsiteX138" fmla="*/ 39217 w 163130"/>
                <a:gd name="connsiteY138" fmla="*/ 37726 h 145237"/>
                <a:gd name="connsiteX139" fmla="*/ 37129 w 163130"/>
                <a:gd name="connsiteY139" fmla="*/ 40410 h 145237"/>
                <a:gd name="connsiteX140" fmla="*/ 36682 w 163130"/>
                <a:gd name="connsiteY140" fmla="*/ 41901 h 145237"/>
                <a:gd name="connsiteX141" fmla="*/ 37726 w 163130"/>
                <a:gd name="connsiteY141" fmla="*/ 43989 h 145237"/>
                <a:gd name="connsiteX142" fmla="*/ 34743 w 163130"/>
                <a:gd name="connsiteY142" fmla="*/ 47418 h 145237"/>
                <a:gd name="connsiteX143" fmla="*/ 33849 w 163130"/>
                <a:gd name="connsiteY143" fmla="*/ 49804 h 145237"/>
                <a:gd name="connsiteX144" fmla="*/ 33699 w 163130"/>
                <a:gd name="connsiteY144" fmla="*/ 52190 h 145237"/>
                <a:gd name="connsiteX145" fmla="*/ 32507 w 163130"/>
                <a:gd name="connsiteY145" fmla="*/ 55023 h 145237"/>
                <a:gd name="connsiteX146" fmla="*/ 31463 w 163130"/>
                <a:gd name="connsiteY146" fmla="*/ 56962 h 145237"/>
                <a:gd name="connsiteX147" fmla="*/ 30419 w 163130"/>
                <a:gd name="connsiteY147" fmla="*/ 57856 h 145237"/>
                <a:gd name="connsiteX148" fmla="*/ 27288 w 163130"/>
                <a:gd name="connsiteY148" fmla="*/ 59497 h 145237"/>
                <a:gd name="connsiteX149" fmla="*/ 25796 w 163130"/>
                <a:gd name="connsiteY149" fmla="*/ 62330 h 145237"/>
                <a:gd name="connsiteX150" fmla="*/ 23858 w 163130"/>
                <a:gd name="connsiteY150" fmla="*/ 64566 h 145237"/>
                <a:gd name="connsiteX151" fmla="*/ 21771 w 163130"/>
                <a:gd name="connsiteY151" fmla="*/ 65759 h 145237"/>
                <a:gd name="connsiteX152" fmla="*/ 16850 w 163130"/>
                <a:gd name="connsiteY152" fmla="*/ 65610 h 145237"/>
                <a:gd name="connsiteX153" fmla="*/ 12078 w 163130"/>
                <a:gd name="connsiteY153" fmla="*/ 64566 h 145237"/>
                <a:gd name="connsiteX154" fmla="*/ 9990 w 163130"/>
                <a:gd name="connsiteY154" fmla="*/ 65163 h 145237"/>
                <a:gd name="connsiteX155" fmla="*/ 5964 w 163130"/>
                <a:gd name="connsiteY155" fmla="*/ 67251 h 145237"/>
                <a:gd name="connsiteX156" fmla="*/ 4026 w 163130"/>
                <a:gd name="connsiteY156" fmla="*/ 68742 h 145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63130" h="145237">
                  <a:moveTo>
                    <a:pt x="4026" y="68742"/>
                  </a:moveTo>
                  <a:lnTo>
                    <a:pt x="1491" y="73513"/>
                  </a:lnTo>
                  <a:lnTo>
                    <a:pt x="447" y="75750"/>
                  </a:lnTo>
                  <a:lnTo>
                    <a:pt x="0" y="81416"/>
                  </a:lnTo>
                  <a:lnTo>
                    <a:pt x="298" y="83951"/>
                  </a:lnTo>
                  <a:lnTo>
                    <a:pt x="2237" y="90512"/>
                  </a:lnTo>
                  <a:lnTo>
                    <a:pt x="4324" y="94389"/>
                  </a:lnTo>
                  <a:lnTo>
                    <a:pt x="7008" y="96775"/>
                  </a:lnTo>
                  <a:lnTo>
                    <a:pt x="10140" y="98415"/>
                  </a:lnTo>
                  <a:lnTo>
                    <a:pt x="13420" y="99310"/>
                  </a:lnTo>
                  <a:lnTo>
                    <a:pt x="19832" y="98564"/>
                  </a:lnTo>
                  <a:lnTo>
                    <a:pt x="26095" y="96179"/>
                  </a:lnTo>
                  <a:lnTo>
                    <a:pt x="32954" y="97670"/>
                  </a:lnTo>
                  <a:lnTo>
                    <a:pt x="38919" y="98266"/>
                  </a:lnTo>
                  <a:lnTo>
                    <a:pt x="50997" y="95880"/>
                  </a:lnTo>
                  <a:lnTo>
                    <a:pt x="52190" y="96477"/>
                  </a:lnTo>
                  <a:lnTo>
                    <a:pt x="50102" y="99161"/>
                  </a:lnTo>
                  <a:lnTo>
                    <a:pt x="49804" y="103187"/>
                  </a:lnTo>
                  <a:lnTo>
                    <a:pt x="52190" y="106169"/>
                  </a:lnTo>
                  <a:lnTo>
                    <a:pt x="54874" y="106020"/>
                  </a:lnTo>
                  <a:lnTo>
                    <a:pt x="57707" y="106468"/>
                  </a:lnTo>
                  <a:lnTo>
                    <a:pt x="56961" y="108257"/>
                  </a:lnTo>
                  <a:lnTo>
                    <a:pt x="64716" y="113476"/>
                  </a:lnTo>
                  <a:lnTo>
                    <a:pt x="71873" y="116906"/>
                  </a:lnTo>
                  <a:lnTo>
                    <a:pt x="70233" y="117949"/>
                  </a:lnTo>
                  <a:lnTo>
                    <a:pt x="65610" y="116309"/>
                  </a:lnTo>
                  <a:lnTo>
                    <a:pt x="63374" y="116906"/>
                  </a:lnTo>
                  <a:lnTo>
                    <a:pt x="63970" y="119739"/>
                  </a:lnTo>
                  <a:lnTo>
                    <a:pt x="59049" y="118993"/>
                  </a:lnTo>
                  <a:lnTo>
                    <a:pt x="56812" y="120633"/>
                  </a:lnTo>
                  <a:lnTo>
                    <a:pt x="56961" y="123317"/>
                  </a:lnTo>
                  <a:lnTo>
                    <a:pt x="57558" y="125703"/>
                  </a:lnTo>
                  <a:lnTo>
                    <a:pt x="57558" y="127642"/>
                  </a:lnTo>
                  <a:lnTo>
                    <a:pt x="53681" y="128238"/>
                  </a:lnTo>
                  <a:lnTo>
                    <a:pt x="51444" y="129580"/>
                  </a:lnTo>
                  <a:lnTo>
                    <a:pt x="60391" y="132563"/>
                  </a:lnTo>
                  <a:lnTo>
                    <a:pt x="72917" y="135097"/>
                  </a:lnTo>
                  <a:lnTo>
                    <a:pt x="76495" y="136141"/>
                  </a:lnTo>
                  <a:lnTo>
                    <a:pt x="81267" y="138676"/>
                  </a:lnTo>
                  <a:lnTo>
                    <a:pt x="83504" y="139273"/>
                  </a:lnTo>
                  <a:lnTo>
                    <a:pt x="83653" y="137632"/>
                  </a:lnTo>
                  <a:lnTo>
                    <a:pt x="84697" y="136290"/>
                  </a:lnTo>
                  <a:lnTo>
                    <a:pt x="90512" y="139422"/>
                  </a:lnTo>
                  <a:lnTo>
                    <a:pt x="95433" y="140018"/>
                  </a:lnTo>
                  <a:lnTo>
                    <a:pt x="100204" y="140018"/>
                  </a:lnTo>
                  <a:lnTo>
                    <a:pt x="112134" y="138676"/>
                  </a:lnTo>
                  <a:lnTo>
                    <a:pt x="112581" y="139571"/>
                  </a:lnTo>
                  <a:lnTo>
                    <a:pt x="112581" y="141211"/>
                  </a:lnTo>
                  <a:lnTo>
                    <a:pt x="114967" y="142553"/>
                  </a:lnTo>
                  <a:lnTo>
                    <a:pt x="117949" y="141957"/>
                  </a:lnTo>
                  <a:lnTo>
                    <a:pt x="118844" y="140913"/>
                  </a:lnTo>
                  <a:lnTo>
                    <a:pt x="122571" y="142404"/>
                  </a:lnTo>
                  <a:lnTo>
                    <a:pt x="123317" y="141062"/>
                  </a:lnTo>
                  <a:lnTo>
                    <a:pt x="124063" y="140466"/>
                  </a:lnTo>
                  <a:lnTo>
                    <a:pt x="131817" y="145237"/>
                  </a:lnTo>
                  <a:lnTo>
                    <a:pt x="133457" y="145088"/>
                  </a:lnTo>
                  <a:lnTo>
                    <a:pt x="135097" y="143597"/>
                  </a:lnTo>
                  <a:lnTo>
                    <a:pt x="131370" y="140167"/>
                  </a:lnTo>
                  <a:lnTo>
                    <a:pt x="129132" y="139571"/>
                  </a:lnTo>
                  <a:lnTo>
                    <a:pt x="127194" y="137632"/>
                  </a:lnTo>
                  <a:lnTo>
                    <a:pt x="130475" y="136589"/>
                  </a:lnTo>
                  <a:lnTo>
                    <a:pt x="133755" y="136887"/>
                  </a:lnTo>
                  <a:lnTo>
                    <a:pt x="135246" y="138527"/>
                  </a:lnTo>
                  <a:lnTo>
                    <a:pt x="136737" y="140615"/>
                  </a:lnTo>
                  <a:lnTo>
                    <a:pt x="137483" y="141062"/>
                  </a:lnTo>
                  <a:lnTo>
                    <a:pt x="150456" y="143895"/>
                  </a:lnTo>
                  <a:lnTo>
                    <a:pt x="153140" y="143150"/>
                  </a:lnTo>
                  <a:lnTo>
                    <a:pt x="153587" y="141509"/>
                  </a:lnTo>
                  <a:lnTo>
                    <a:pt x="158359" y="140316"/>
                  </a:lnTo>
                  <a:lnTo>
                    <a:pt x="163131" y="136887"/>
                  </a:lnTo>
                  <a:lnTo>
                    <a:pt x="161341" y="135097"/>
                  </a:lnTo>
                  <a:lnTo>
                    <a:pt x="159403" y="133755"/>
                  </a:lnTo>
                  <a:lnTo>
                    <a:pt x="148368" y="129580"/>
                  </a:lnTo>
                  <a:lnTo>
                    <a:pt x="143895" y="126896"/>
                  </a:lnTo>
                  <a:lnTo>
                    <a:pt x="132264" y="117949"/>
                  </a:lnTo>
                  <a:lnTo>
                    <a:pt x="121528" y="105871"/>
                  </a:lnTo>
                  <a:lnTo>
                    <a:pt x="115563" y="97670"/>
                  </a:lnTo>
                  <a:lnTo>
                    <a:pt x="110195" y="88276"/>
                  </a:lnTo>
                  <a:lnTo>
                    <a:pt x="108406" y="83504"/>
                  </a:lnTo>
                  <a:lnTo>
                    <a:pt x="106467" y="79180"/>
                  </a:lnTo>
                  <a:lnTo>
                    <a:pt x="101845" y="75750"/>
                  </a:lnTo>
                  <a:lnTo>
                    <a:pt x="103932" y="71724"/>
                  </a:lnTo>
                  <a:lnTo>
                    <a:pt x="104678" y="66952"/>
                  </a:lnTo>
                  <a:lnTo>
                    <a:pt x="107064" y="63075"/>
                  </a:lnTo>
                  <a:lnTo>
                    <a:pt x="107660" y="60988"/>
                  </a:lnTo>
                  <a:lnTo>
                    <a:pt x="104529" y="56216"/>
                  </a:lnTo>
                  <a:lnTo>
                    <a:pt x="104231" y="52936"/>
                  </a:lnTo>
                  <a:lnTo>
                    <a:pt x="103485" y="51295"/>
                  </a:lnTo>
                  <a:lnTo>
                    <a:pt x="103336" y="48462"/>
                  </a:lnTo>
                  <a:lnTo>
                    <a:pt x="104976" y="46524"/>
                  </a:lnTo>
                  <a:lnTo>
                    <a:pt x="104678" y="43989"/>
                  </a:lnTo>
                  <a:lnTo>
                    <a:pt x="105573" y="42647"/>
                  </a:lnTo>
                  <a:lnTo>
                    <a:pt x="110195" y="41454"/>
                  </a:lnTo>
                  <a:lnTo>
                    <a:pt x="112432" y="37577"/>
                  </a:lnTo>
                  <a:lnTo>
                    <a:pt x="112879" y="35042"/>
                  </a:lnTo>
                  <a:lnTo>
                    <a:pt x="113028" y="32656"/>
                  </a:lnTo>
                  <a:lnTo>
                    <a:pt x="115563" y="31463"/>
                  </a:lnTo>
                  <a:lnTo>
                    <a:pt x="122571" y="31463"/>
                  </a:lnTo>
                  <a:lnTo>
                    <a:pt x="123615" y="30568"/>
                  </a:lnTo>
                  <a:lnTo>
                    <a:pt x="124809" y="28481"/>
                  </a:lnTo>
                  <a:lnTo>
                    <a:pt x="125405" y="25499"/>
                  </a:lnTo>
                  <a:lnTo>
                    <a:pt x="124809" y="21323"/>
                  </a:lnTo>
                  <a:lnTo>
                    <a:pt x="125256" y="18639"/>
                  </a:lnTo>
                  <a:lnTo>
                    <a:pt x="129132" y="14464"/>
                  </a:lnTo>
                  <a:lnTo>
                    <a:pt x="130773" y="13122"/>
                  </a:lnTo>
                  <a:lnTo>
                    <a:pt x="131668" y="9842"/>
                  </a:lnTo>
                  <a:lnTo>
                    <a:pt x="129580" y="8500"/>
                  </a:lnTo>
                  <a:lnTo>
                    <a:pt x="123914" y="6859"/>
                  </a:lnTo>
                  <a:lnTo>
                    <a:pt x="114818" y="6263"/>
                  </a:lnTo>
                  <a:lnTo>
                    <a:pt x="102441" y="4175"/>
                  </a:lnTo>
                  <a:lnTo>
                    <a:pt x="97222" y="1640"/>
                  </a:lnTo>
                  <a:lnTo>
                    <a:pt x="92451" y="149"/>
                  </a:lnTo>
                  <a:lnTo>
                    <a:pt x="88872" y="0"/>
                  </a:lnTo>
                  <a:lnTo>
                    <a:pt x="85442" y="895"/>
                  </a:lnTo>
                  <a:lnTo>
                    <a:pt x="76346" y="4623"/>
                  </a:lnTo>
                  <a:lnTo>
                    <a:pt x="73066" y="5517"/>
                  </a:lnTo>
                  <a:lnTo>
                    <a:pt x="70083" y="5816"/>
                  </a:lnTo>
                  <a:lnTo>
                    <a:pt x="64119" y="4623"/>
                  </a:lnTo>
                  <a:lnTo>
                    <a:pt x="61136" y="4921"/>
                  </a:lnTo>
                  <a:lnTo>
                    <a:pt x="58005" y="6710"/>
                  </a:lnTo>
                  <a:lnTo>
                    <a:pt x="54874" y="7903"/>
                  </a:lnTo>
                  <a:lnTo>
                    <a:pt x="50848" y="8649"/>
                  </a:lnTo>
                  <a:lnTo>
                    <a:pt x="48014" y="10736"/>
                  </a:lnTo>
                  <a:lnTo>
                    <a:pt x="46524" y="12675"/>
                  </a:lnTo>
                  <a:lnTo>
                    <a:pt x="46374" y="14911"/>
                  </a:lnTo>
                  <a:lnTo>
                    <a:pt x="47567" y="19832"/>
                  </a:lnTo>
                  <a:lnTo>
                    <a:pt x="47866" y="21771"/>
                  </a:lnTo>
                  <a:lnTo>
                    <a:pt x="51146" y="24753"/>
                  </a:lnTo>
                  <a:lnTo>
                    <a:pt x="48014" y="25499"/>
                  </a:lnTo>
                  <a:lnTo>
                    <a:pt x="44883" y="25051"/>
                  </a:lnTo>
                  <a:lnTo>
                    <a:pt x="42050" y="24902"/>
                  </a:lnTo>
                  <a:lnTo>
                    <a:pt x="39068" y="25648"/>
                  </a:lnTo>
                  <a:lnTo>
                    <a:pt x="36383" y="26990"/>
                  </a:lnTo>
                  <a:lnTo>
                    <a:pt x="30270" y="31314"/>
                  </a:lnTo>
                  <a:lnTo>
                    <a:pt x="29524" y="32507"/>
                  </a:lnTo>
                  <a:lnTo>
                    <a:pt x="28928" y="34147"/>
                  </a:lnTo>
                  <a:lnTo>
                    <a:pt x="31016" y="35937"/>
                  </a:lnTo>
                  <a:lnTo>
                    <a:pt x="33103" y="37129"/>
                  </a:lnTo>
                  <a:lnTo>
                    <a:pt x="39217" y="37726"/>
                  </a:lnTo>
                  <a:lnTo>
                    <a:pt x="37129" y="40410"/>
                  </a:lnTo>
                  <a:lnTo>
                    <a:pt x="36682" y="41901"/>
                  </a:lnTo>
                  <a:lnTo>
                    <a:pt x="37726" y="43989"/>
                  </a:lnTo>
                  <a:lnTo>
                    <a:pt x="34743" y="47418"/>
                  </a:lnTo>
                  <a:lnTo>
                    <a:pt x="33849" y="49804"/>
                  </a:lnTo>
                  <a:lnTo>
                    <a:pt x="33699" y="52190"/>
                  </a:lnTo>
                  <a:lnTo>
                    <a:pt x="32507" y="55023"/>
                  </a:lnTo>
                  <a:lnTo>
                    <a:pt x="31463" y="56962"/>
                  </a:lnTo>
                  <a:lnTo>
                    <a:pt x="30419" y="57856"/>
                  </a:lnTo>
                  <a:lnTo>
                    <a:pt x="27288" y="59497"/>
                  </a:lnTo>
                  <a:lnTo>
                    <a:pt x="25796" y="62330"/>
                  </a:lnTo>
                  <a:lnTo>
                    <a:pt x="23858" y="64566"/>
                  </a:lnTo>
                  <a:lnTo>
                    <a:pt x="21771" y="65759"/>
                  </a:lnTo>
                  <a:lnTo>
                    <a:pt x="16850" y="65610"/>
                  </a:lnTo>
                  <a:lnTo>
                    <a:pt x="12078" y="64566"/>
                  </a:lnTo>
                  <a:lnTo>
                    <a:pt x="9990" y="65163"/>
                  </a:lnTo>
                  <a:lnTo>
                    <a:pt x="5964" y="67251"/>
                  </a:lnTo>
                  <a:lnTo>
                    <a:pt x="4026" y="6874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7" name="imgRussia64">
              <a:extLst>
                <a:ext uri="{FF2B5EF4-FFF2-40B4-BE49-F238E27FC236}">
                  <a16:creationId xmlns:a16="http://schemas.microsoft.com/office/drawing/2014/main" id="{D487B4EF-1D08-4B09-68ED-68F6405E10A6}"/>
                </a:ext>
              </a:extLst>
            </p:cNvPr>
            <p:cNvSpPr/>
            <p:nvPr/>
          </p:nvSpPr>
          <p:spPr>
            <a:xfrm>
              <a:off x="7582519" y="1553113"/>
              <a:ext cx="39813" cy="11332"/>
            </a:xfrm>
            <a:custGeom>
              <a:avLst/>
              <a:gdLst>
                <a:gd name="connsiteX0" fmla="*/ 20280 w 39813"/>
                <a:gd name="connsiteY0" fmla="*/ 11333 h 11332"/>
                <a:gd name="connsiteX1" fmla="*/ 28481 w 39813"/>
                <a:gd name="connsiteY1" fmla="*/ 9991 h 11332"/>
                <a:gd name="connsiteX2" fmla="*/ 37279 w 39813"/>
                <a:gd name="connsiteY2" fmla="*/ 5965 h 11332"/>
                <a:gd name="connsiteX3" fmla="*/ 39814 w 39813"/>
                <a:gd name="connsiteY3" fmla="*/ 3430 h 11332"/>
                <a:gd name="connsiteX4" fmla="*/ 36831 w 39813"/>
                <a:gd name="connsiteY4" fmla="*/ 0 h 11332"/>
                <a:gd name="connsiteX5" fmla="*/ 14017 w 39813"/>
                <a:gd name="connsiteY5" fmla="*/ 1044 h 11332"/>
                <a:gd name="connsiteX6" fmla="*/ 2386 w 39813"/>
                <a:gd name="connsiteY6" fmla="*/ 5666 h 11332"/>
                <a:gd name="connsiteX7" fmla="*/ 597 w 39813"/>
                <a:gd name="connsiteY7" fmla="*/ 6859 h 11332"/>
                <a:gd name="connsiteX8" fmla="*/ 0 w 39813"/>
                <a:gd name="connsiteY8" fmla="*/ 7754 h 11332"/>
                <a:gd name="connsiteX9" fmla="*/ 7008 w 39813"/>
                <a:gd name="connsiteY9" fmla="*/ 9692 h 11332"/>
                <a:gd name="connsiteX10" fmla="*/ 20280 w 39813"/>
                <a:gd name="connsiteY10" fmla="*/ 11333 h 1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13" h="11332">
                  <a:moveTo>
                    <a:pt x="20280" y="11333"/>
                  </a:moveTo>
                  <a:lnTo>
                    <a:pt x="28481" y="9991"/>
                  </a:lnTo>
                  <a:lnTo>
                    <a:pt x="37279" y="5965"/>
                  </a:lnTo>
                  <a:lnTo>
                    <a:pt x="39814" y="3430"/>
                  </a:lnTo>
                  <a:lnTo>
                    <a:pt x="36831" y="0"/>
                  </a:lnTo>
                  <a:lnTo>
                    <a:pt x="14017" y="1044"/>
                  </a:lnTo>
                  <a:lnTo>
                    <a:pt x="2386" y="5666"/>
                  </a:lnTo>
                  <a:lnTo>
                    <a:pt x="597" y="6859"/>
                  </a:lnTo>
                  <a:lnTo>
                    <a:pt x="0" y="7754"/>
                  </a:lnTo>
                  <a:lnTo>
                    <a:pt x="7008" y="9692"/>
                  </a:lnTo>
                  <a:lnTo>
                    <a:pt x="20280" y="1133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8" name="imgRussia65">
              <a:extLst>
                <a:ext uri="{FF2B5EF4-FFF2-40B4-BE49-F238E27FC236}">
                  <a16:creationId xmlns:a16="http://schemas.microsoft.com/office/drawing/2014/main" id="{5E3CE70F-C11A-FF3A-3A9D-72D9E5F0540A}"/>
                </a:ext>
              </a:extLst>
            </p:cNvPr>
            <p:cNvSpPr/>
            <p:nvPr/>
          </p:nvSpPr>
          <p:spPr>
            <a:xfrm>
              <a:off x="7647384" y="1546999"/>
              <a:ext cx="76793" cy="32357"/>
            </a:xfrm>
            <a:custGeom>
              <a:avLst/>
              <a:gdLst>
                <a:gd name="connsiteX0" fmla="*/ 15657 w 76793"/>
                <a:gd name="connsiteY0" fmla="*/ 15061 h 32357"/>
                <a:gd name="connsiteX1" fmla="*/ 7903 w 76793"/>
                <a:gd name="connsiteY1" fmla="*/ 19683 h 32357"/>
                <a:gd name="connsiteX2" fmla="*/ 1939 w 76793"/>
                <a:gd name="connsiteY2" fmla="*/ 22367 h 32357"/>
                <a:gd name="connsiteX3" fmla="*/ 0 w 76793"/>
                <a:gd name="connsiteY3" fmla="*/ 24306 h 32357"/>
                <a:gd name="connsiteX4" fmla="*/ 6263 w 76793"/>
                <a:gd name="connsiteY4" fmla="*/ 28183 h 32357"/>
                <a:gd name="connsiteX5" fmla="*/ 12675 w 76793"/>
                <a:gd name="connsiteY5" fmla="*/ 31314 h 32357"/>
                <a:gd name="connsiteX6" fmla="*/ 17595 w 76793"/>
                <a:gd name="connsiteY6" fmla="*/ 32358 h 32357"/>
                <a:gd name="connsiteX7" fmla="*/ 22516 w 76793"/>
                <a:gd name="connsiteY7" fmla="*/ 32209 h 32357"/>
                <a:gd name="connsiteX8" fmla="*/ 53383 w 76793"/>
                <a:gd name="connsiteY8" fmla="*/ 28630 h 32357"/>
                <a:gd name="connsiteX9" fmla="*/ 65163 w 76793"/>
                <a:gd name="connsiteY9" fmla="*/ 24604 h 32357"/>
                <a:gd name="connsiteX10" fmla="*/ 76794 w 76793"/>
                <a:gd name="connsiteY10" fmla="*/ 17297 h 32357"/>
                <a:gd name="connsiteX11" fmla="*/ 75004 w 76793"/>
                <a:gd name="connsiteY11" fmla="*/ 14911 h 32357"/>
                <a:gd name="connsiteX12" fmla="*/ 74706 w 76793"/>
                <a:gd name="connsiteY12" fmla="*/ 12376 h 32357"/>
                <a:gd name="connsiteX13" fmla="*/ 75302 w 76793"/>
                <a:gd name="connsiteY13" fmla="*/ 9096 h 32357"/>
                <a:gd name="connsiteX14" fmla="*/ 73364 w 76793"/>
                <a:gd name="connsiteY14" fmla="*/ 6561 h 32357"/>
                <a:gd name="connsiteX15" fmla="*/ 69785 w 76793"/>
                <a:gd name="connsiteY15" fmla="*/ 3430 h 32357"/>
                <a:gd name="connsiteX16" fmla="*/ 65909 w 76793"/>
                <a:gd name="connsiteY16" fmla="*/ 1789 h 32357"/>
                <a:gd name="connsiteX17" fmla="*/ 60093 w 76793"/>
                <a:gd name="connsiteY17" fmla="*/ 0 h 32357"/>
                <a:gd name="connsiteX18" fmla="*/ 54129 w 76793"/>
                <a:gd name="connsiteY18" fmla="*/ 0 h 32357"/>
                <a:gd name="connsiteX19" fmla="*/ 47120 w 76793"/>
                <a:gd name="connsiteY19" fmla="*/ 1491 h 32357"/>
                <a:gd name="connsiteX20" fmla="*/ 45629 w 76793"/>
                <a:gd name="connsiteY20" fmla="*/ 3430 h 32357"/>
                <a:gd name="connsiteX21" fmla="*/ 44436 w 76793"/>
                <a:gd name="connsiteY21" fmla="*/ 5965 h 32357"/>
                <a:gd name="connsiteX22" fmla="*/ 43243 w 76793"/>
                <a:gd name="connsiteY22" fmla="*/ 10587 h 32357"/>
                <a:gd name="connsiteX23" fmla="*/ 41454 w 76793"/>
                <a:gd name="connsiteY23" fmla="*/ 12973 h 32357"/>
                <a:gd name="connsiteX24" fmla="*/ 35191 w 76793"/>
                <a:gd name="connsiteY24" fmla="*/ 14017 h 32357"/>
                <a:gd name="connsiteX25" fmla="*/ 28779 w 76793"/>
                <a:gd name="connsiteY25" fmla="*/ 14017 h 32357"/>
                <a:gd name="connsiteX26" fmla="*/ 15657 w 76793"/>
                <a:gd name="connsiteY26" fmla="*/ 15061 h 32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6793" h="32357">
                  <a:moveTo>
                    <a:pt x="15657" y="15061"/>
                  </a:moveTo>
                  <a:lnTo>
                    <a:pt x="7903" y="19683"/>
                  </a:lnTo>
                  <a:lnTo>
                    <a:pt x="1939" y="22367"/>
                  </a:lnTo>
                  <a:lnTo>
                    <a:pt x="0" y="24306"/>
                  </a:lnTo>
                  <a:lnTo>
                    <a:pt x="6263" y="28183"/>
                  </a:lnTo>
                  <a:lnTo>
                    <a:pt x="12675" y="31314"/>
                  </a:lnTo>
                  <a:lnTo>
                    <a:pt x="17595" y="32358"/>
                  </a:lnTo>
                  <a:lnTo>
                    <a:pt x="22516" y="32209"/>
                  </a:lnTo>
                  <a:lnTo>
                    <a:pt x="53383" y="28630"/>
                  </a:lnTo>
                  <a:lnTo>
                    <a:pt x="65163" y="24604"/>
                  </a:lnTo>
                  <a:lnTo>
                    <a:pt x="76794" y="17297"/>
                  </a:lnTo>
                  <a:lnTo>
                    <a:pt x="75004" y="14911"/>
                  </a:lnTo>
                  <a:lnTo>
                    <a:pt x="74706" y="12376"/>
                  </a:lnTo>
                  <a:lnTo>
                    <a:pt x="75302" y="9096"/>
                  </a:lnTo>
                  <a:lnTo>
                    <a:pt x="73364" y="6561"/>
                  </a:lnTo>
                  <a:lnTo>
                    <a:pt x="69785" y="3430"/>
                  </a:lnTo>
                  <a:lnTo>
                    <a:pt x="65909" y="1789"/>
                  </a:lnTo>
                  <a:lnTo>
                    <a:pt x="60093" y="0"/>
                  </a:lnTo>
                  <a:lnTo>
                    <a:pt x="54129" y="0"/>
                  </a:lnTo>
                  <a:lnTo>
                    <a:pt x="47120" y="1491"/>
                  </a:lnTo>
                  <a:lnTo>
                    <a:pt x="45629" y="3430"/>
                  </a:lnTo>
                  <a:lnTo>
                    <a:pt x="44436" y="5965"/>
                  </a:lnTo>
                  <a:lnTo>
                    <a:pt x="43243" y="10587"/>
                  </a:lnTo>
                  <a:lnTo>
                    <a:pt x="41454" y="12973"/>
                  </a:lnTo>
                  <a:lnTo>
                    <a:pt x="35191" y="14017"/>
                  </a:lnTo>
                  <a:lnTo>
                    <a:pt x="28779" y="14017"/>
                  </a:lnTo>
                  <a:lnTo>
                    <a:pt x="15657" y="1506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39" name="imgRussia79">
              <a:extLst>
                <a:ext uri="{FF2B5EF4-FFF2-40B4-BE49-F238E27FC236}">
                  <a16:creationId xmlns:a16="http://schemas.microsoft.com/office/drawing/2014/main" id="{BD9C4B6F-F5ED-4BBD-2AA0-A58268949318}"/>
                </a:ext>
              </a:extLst>
            </p:cNvPr>
            <p:cNvSpPr/>
            <p:nvPr/>
          </p:nvSpPr>
          <p:spPr>
            <a:xfrm>
              <a:off x="9845178" y="3235866"/>
              <a:ext cx="1938" cy="1491"/>
            </a:xfrm>
            <a:custGeom>
              <a:avLst/>
              <a:gdLst>
                <a:gd name="connsiteX0" fmla="*/ 597 w 1938"/>
                <a:gd name="connsiteY0" fmla="*/ 596 h 1491"/>
                <a:gd name="connsiteX1" fmla="*/ 0 w 1938"/>
                <a:gd name="connsiteY1" fmla="*/ 1044 h 1491"/>
                <a:gd name="connsiteX2" fmla="*/ 149 w 1938"/>
                <a:gd name="connsiteY2" fmla="*/ 1491 h 1491"/>
                <a:gd name="connsiteX3" fmla="*/ 597 w 1938"/>
                <a:gd name="connsiteY3" fmla="*/ 1342 h 1491"/>
                <a:gd name="connsiteX4" fmla="*/ 1193 w 1938"/>
                <a:gd name="connsiteY4" fmla="*/ 1044 h 1491"/>
                <a:gd name="connsiteX5" fmla="*/ 1640 w 1938"/>
                <a:gd name="connsiteY5" fmla="*/ 746 h 1491"/>
                <a:gd name="connsiteX6" fmla="*/ 1939 w 1938"/>
                <a:gd name="connsiteY6" fmla="*/ 298 h 1491"/>
                <a:gd name="connsiteX7" fmla="*/ 1640 w 1938"/>
                <a:gd name="connsiteY7" fmla="*/ 0 h 1491"/>
                <a:gd name="connsiteX8" fmla="*/ 597 w 1938"/>
                <a:gd name="connsiteY8" fmla="*/ 596 h 1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8" h="1491">
                  <a:moveTo>
                    <a:pt x="597" y="596"/>
                  </a:moveTo>
                  <a:lnTo>
                    <a:pt x="0" y="1044"/>
                  </a:lnTo>
                  <a:lnTo>
                    <a:pt x="149" y="1491"/>
                  </a:lnTo>
                  <a:lnTo>
                    <a:pt x="597" y="1342"/>
                  </a:lnTo>
                  <a:lnTo>
                    <a:pt x="1193" y="1044"/>
                  </a:lnTo>
                  <a:lnTo>
                    <a:pt x="1640" y="746"/>
                  </a:lnTo>
                  <a:lnTo>
                    <a:pt x="1939" y="298"/>
                  </a:lnTo>
                  <a:lnTo>
                    <a:pt x="1640" y="0"/>
                  </a:lnTo>
                  <a:lnTo>
                    <a:pt x="597" y="59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0" name="imgRussia66">
              <a:extLst>
                <a:ext uri="{FF2B5EF4-FFF2-40B4-BE49-F238E27FC236}">
                  <a16:creationId xmlns:a16="http://schemas.microsoft.com/office/drawing/2014/main" id="{E45276B5-D21A-182B-2D2C-01C5D22738B7}"/>
                </a:ext>
              </a:extLst>
            </p:cNvPr>
            <p:cNvSpPr/>
            <p:nvPr/>
          </p:nvSpPr>
          <p:spPr>
            <a:xfrm>
              <a:off x="7636499" y="1512703"/>
              <a:ext cx="44138" cy="8052"/>
            </a:xfrm>
            <a:custGeom>
              <a:avLst/>
              <a:gdLst>
                <a:gd name="connsiteX0" fmla="*/ 11184 w 44138"/>
                <a:gd name="connsiteY0" fmla="*/ 4772 h 8052"/>
                <a:gd name="connsiteX1" fmla="*/ 12227 w 44138"/>
                <a:gd name="connsiteY1" fmla="*/ 5666 h 8052"/>
                <a:gd name="connsiteX2" fmla="*/ 20429 w 44138"/>
                <a:gd name="connsiteY2" fmla="*/ 7307 h 8052"/>
                <a:gd name="connsiteX3" fmla="*/ 37428 w 44138"/>
                <a:gd name="connsiteY3" fmla="*/ 8052 h 8052"/>
                <a:gd name="connsiteX4" fmla="*/ 40559 w 44138"/>
                <a:gd name="connsiteY4" fmla="*/ 7307 h 8052"/>
                <a:gd name="connsiteX5" fmla="*/ 44138 w 44138"/>
                <a:gd name="connsiteY5" fmla="*/ 4623 h 8052"/>
                <a:gd name="connsiteX6" fmla="*/ 43691 w 44138"/>
                <a:gd name="connsiteY6" fmla="*/ 3728 h 8052"/>
                <a:gd name="connsiteX7" fmla="*/ 42200 w 44138"/>
                <a:gd name="connsiteY7" fmla="*/ 2088 h 8052"/>
                <a:gd name="connsiteX8" fmla="*/ 18043 w 44138"/>
                <a:gd name="connsiteY8" fmla="*/ 0 h 8052"/>
                <a:gd name="connsiteX9" fmla="*/ 4623 w 44138"/>
                <a:gd name="connsiteY9" fmla="*/ 895 h 8052"/>
                <a:gd name="connsiteX10" fmla="*/ 0 w 44138"/>
                <a:gd name="connsiteY10" fmla="*/ 2684 h 8052"/>
                <a:gd name="connsiteX11" fmla="*/ 10736 w 44138"/>
                <a:gd name="connsiteY11" fmla="*/ 4026 h 8052"/>
                <a:gd name="connsiteX12" fmla="*/ 11184 w 44138"/>
                <a:gd name="connsiteY12" fmla="*/ 4772 h 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138" h="8052">
                  <a:moveTo>
                    <a:pt x="11184" y="4772"/>
                  </a:moveTo>
                  <a:lnTo>
                    <a:pt x="12227" y="5666"/>
                  </a:lnTo>
                  <a:lnTo>
                    <a:pt x="20429" y="7307"/>
                  </a:lnTo>
                  <a:lnTo>
                    <a:pt x="37428" y="8052"/>
                  </a:lnTo>
                  <a:lnTo>
                    <a:pt x="40559" y="7307"/>
                  </a:lnTo>
                  <a:lnTo>
                    <a:pt x="44138" y="4623"/>
                  </a:lnTo>
                  <a:lnTo>
                    <a:pt x="43691" y="3728"/>
                  </a:lnTo>
                  <a:lnTo>
                    <a:pt x="42200" y="2088"/>
                  </a:lnTo>
                  <a:lnTo>
                    <a:pt x="18043" y="0"/>
                  </a:lnTo>
                  <a:lnTo>
                    <a:pt x="4623" y="895"/>
                  </a:lnTo>
                  <a:lnTo>
                    <a:pt x="0" y="2684"/>
                  </a:lnTo>
                  <a:lnTo>
                    <a:pt x="10736" y="4026"/>
                  </a:lnTo>
                  <a:lnTo>
                    <a:pt x="11184" y="477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1" name="imgRussia78">
              <a:extLst>
                <a:ext uri="{FF2B5EF4-FFF2-40B4-BE49-F238E27FC236}">
                  <a16:creationId xmlns:a16="http://schemas.microsoft.com/office/drawing/2014/main" id="{6335D57C-8524-105F-F99C-F80653C8F87D}"/>
                </a:ext>
              </a:extLst>
            </p:cNvPr>
            <p:cNvSpPr/>
            <p:nvPr/>
          </p:nvSpPr>
          <p:spPr>
            <a:xfrm>
              <a:off x="6517844" y="2813873"/>
              <a:ext cx="84995" cy="35638"/>
            </a:xfrm>
            <a:custGeom>
              <a:avLst/>
              <a:gdLst>
                <a:gd name="connsiteX0" fmla="*/ 81715 w 84995"/>
                <a:gd name="connsiteY0" fmla="*/ 24902 h 35638"/>
                <a:gd name="connsiteX1" fmla="*/ 84995 w 84995"/>
                <a:gd name="connsiteY1" fmla="*/ 17148 h 35638"/>
                <a:gd name="connsiteX2" fmla="*/ 84697 w 84995"/>
                <a:gd name="connsiteY2" fmla="*/ 15806 h 35638"/>
                <a:gd name="connsiteX3" fmla="*/ 82460 w 84995"/>
                <a:gd name="connsiteY3" fmla="*/ 13719 h 35638"/>
                <a:gd name="connsiteX4" fmla="*/ 79627 w 84995"/>
                <a:gd name="connsiteY4" fmla="*/ 12078 h 35638"/>
                <a:gd name="connsiteX5" fmla="*/ 77987 w 84995"/>
                <a:gd name="connsiteY5" fmla="*/ 8649 h 35638"/>
                <a:gd name="connsiteX6" fmla="*/ 72171 w 84995"/>
                <a:gd name="connsiteY6" fmla="*/ 8500 h 35638"/>
                <a:gd name="connsiteX7" fmla="*/ 66654 w 84995"/>
                <a:gd name="connsiteY7" fmla="*/ 8649 h 35638"/>
                <a:gd name="connsiteX8" fmla="*/ 65014 w 84995"/>
                <a:gd name="connsiteY8" fmla="*/ 8500 h 35638"/>
                <a:gd name="connsiteX9" fmla="*/ 59795 w 84995"/>
                <a:gd name="connsiteY9" fmla="*/ 7158 h 35638"/>
                <a:gd name="connsiteX10" fmla="*/ 54725 w 84995"/>
                <a:gd name="connsiteY10" fmla="*/ 4772 h 35638"/>
                <a:gd name="connsiteX11" fmla="*/ 51295 w 84995"/>
                <a:gd name="connsiteY11" fmla="*/ 3430 h 35638"/>
                <a:gd name="connsiteX12" fmla="*/ 48462 w 84995"/>
                <a:gd name="connsiteY12" fmla="*/ 1939 h 35638"/>
                <a:gd name="connsiteX13" fmla="*/ 46971 w 84995"/>
                <a:gd name="connsiteY13" fmla="*/ 447 h 35638"/>
                <a:gd name="connsiteX14" fmla="*/ 44585 w 84995"/>
                <a:gd name="connsiteY14" fmla="*/ 746 h 35638"/>
                <a:gd name="connsiteX15" fmla="*/ 42945 w 84995"/>
                <a:gd name="connsiteY15" fmla="*/ 895 h 35638"/>
                <a:gd name="connsiteX16" fmla="*/ 42646 w 84995"/>
                <a:gd name="connsiteY16" fmla="*/ 6859 h 35638"/>
                <a:gd name="connsiteX17" fmla="*/ 41752 w 84995"/>
                <a:gd name="connsiteY17" fmla="*/ 13420 h 35638"/>
                <a:gd name="connsiteX18" fmla="*/ 36682 w 84995"/>
                <a:gd name="connsiteY18" fmla="*/ 14613 h 35638"/>
                <a:gd name="connsiteX19" fmla="*/ 33849 w 84995"/>
                <a:gd name="connsiteY19" fmla="*/ 14464 h 35638"/>
                <a:gd name="connsiteX20" fmla="*/ 30717 w 84995"/>
                <a:gd name="connsiteY20" fmla="*/ 12973 h 35638"/>
                <a:gd name="connsiteX21" fmla="*/ 28332 w 84995"/>
                <a:gd name="connsiteY21" fmla="*/ 12675 h 35638"/>
                <a:gd name="connsiteX22" fmla="*/ 26095 w 84995"/>
                <a:gd name="connsiteY22" fmla="*/ 11631 h 35638"/>
                <a:gd name="connsiteX23" fmla="*/ 33103 w 84995"/>
                <a:gd name="connsiteY23" fmla="*/ 3877 h 35638"/>
                <a:gd name="connsiteX24" fmla="*/ 35638 w 84995"/>
                <a:gd name="connsiteY24" fmla="*/ 298 h 35638"/>
                <a:gd name="connsiteX25" fmla="*/ 34147 w 84995"/>
                <a:gd name="connsiteY25" fmla="*/ 0 h 35638"/>
                <a:gd name="connsiteX26" fmla="*/ 32656 w 84995"/>
                <a:gd name="connsiteY26" fmla="*/ 2088 h 35638"/>
                <a:gd name="connsiteX27" fmla="*/ 28332 w 84995"/>
                <a:gd name="connsiteY27" fmla="*/ 7008 h 35638"/>
                <a:gd name="connsiteX28" fmla="*/ 24156 w 84995"/>
                <a:gd name="connsiteY28" fmla="*/ 11184 h 35638"/>
                <a:gd name="connsiteX29" fmla="*/ 20876 w 84995"/>
                <a:gd name="connsiteY29" fmla="*/ 12824 h 35638"/>
                <a:gd name="connsiteX30" fmla="*/ 13271 w 84995"/>
                <a:gd name="connsiteY30" fmla="*/ 12526 h 35638"/>
                <a:gd name="connsiteX31" fmla="*/ 9692 w 84995"/>
                <a:gd name="connsiteY31" fmla="*/ 14017 h 35638"/>
                <a:gd name="connsiteX32" fmla="*/ 9245 w 84995"/>
                <a:gd name="connsiteY32" fmla="*/ 17446 h 35638"/>
                <a:gd name="connsiteX33" fmla="*/ 8947 w 84995"/>
                <a:gd name="connsiteY33" fmla="*/ 20429 h 35638"/>
                <a:gd name="connsiteX34" fmla="*/ 6710 w 84995"/>
                <a:gd name="connsiteY34" fmla="*/ 24902 h 35638"/>
                <a:gd name="connsiteX35" fmla="*/ 4026 w 84995"/>
                <a:gd name="connsiteY35" fmla="*/ 28332 h 35638"/>
                <a:gd name="connsiteX36" fmla="*/ 0 w 84995"/>
                <a:gd name="connsiteY36" fmla="*/ 31463 h 35638"/>
                <a:gd name="connsiteX37" fmla="*/ 1044 w 84995"/>
                <a:gd name="connsiteY37" fmla="*/ 31910 h 35638"/>
                <a:gd name="connsiteX38" fmla="*/ 8500 w 84995"/>
                <a:gd name="connsiteY38" fmla="*/ 32507 h 35638"/>
                <a:gd name="connsiteX39" fmla="*/ 15955 w 84995"/>
                <a:gd name="connsiteY39" fmla="*/ 32954 h 35638"/>
                <a:gd name="connsiteX40" fmla="*/ 27884 w 84995"/>
                <a:gd name="connsiteY40" fmla="*/ 33551 h 35638"/>
                <a:gd name="connsiteX41" fmla="*/ 40410 w 84995"/>
                <a:gd name="connsiteY41" fmla="*/ 33998 h 35638"/>
                <a:gd name="connsiteX42" fmla="*/ 53383 w 84995"/>
                <a:gd name="connsiteY42" fmla="*/ 34594 h 35638"/>
                <a:gd name="connsiteX43" fmla="*/ 67549 w 84995"/>
                <a:gd name="connsiteY43" fmla="*/ 35340 h 35638"/>
                <a:gd name="connsiteX44" fmla="*/ 82311 w 84995"/>
                <a:gd name="connsiteY44" fmla="*/ 35638 h 35638"/>
                <a:gd name="connsiteX45" fmla="*/ 83206 w 84995"/>
                <a:gd name="connsiteY45" fmla="*/ 35340 h 35638"/>
                <a:gd name="connsiteX46" fmla="*/ 82162 w 84995"/>
                <a:gd name="connsiteY46" fmla="*/ 33551 h 35638"/>
                <a:gd name="connsiteX47" fmla="*/ 80969 w 84995"/>
                <a:gd name="connsiteY47" fmla="*/ 30270 h 35638"/>
                <a:gd name="connsiteX48" fmla="*/ 81118 w 84995"/>
                <a:gd name="connsiteY48" fmla="*/ 27586 h 35638"/>
                <a:gd name="connsiteX49" fmla="*/ 81715 w 84995"/>
                <a:gd name="connsiteY49" fmla="*/ 24902 h 3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4995" h="35638">
                  <a:moveTo>
                    <a:pt x="81715" y="24902"/>
                  </a:moveTo>
                  <a:lnTo>
                    <a:pt x="84995" y="17148"/>
                  </a:lnTo>
                  <a:lnTo>
                    <a:pt x="84697" y="15806"/>
                  </a:lnTo>
                  <a:lnTo>
                    <a:pt x="82460" y="13719"/>
                  </a:lnTo>
                  <a:lnTo>
                    <a:pt x="79627" y="12078"/>
                  </a:lnTo>
                  <a:lnTo>
                    <a:pt x="77987" y="8649"/>
                  </a:lnTo>
                  <a:lnTo>
                    <a:pt x="72171" y="8500"/>
                  </a:lnTo>
                  <a:lnTo>
                    <a:pt x="66654" y="8649"/>
                  </a:lnTo>
                  <a:lnTo>
                    <a:pt x="65014" y="8500"/>
                  </a:lnTo>
                  <a:lnTo>
                    <a:pt x="59795" y="7158"/>
                  </a:lnTo>
                  <a:lnTo>
                    <a:pt x="54725" y="4772"/>
                  </a:lnTo>
                  <a:lnTo>
                    <a:pt x="51295" y="3430"/>
                  </a:lnTo>
                  <a:lnTo>
                    <a:pt x="48462" y="1939"/>
                  </a:lnTo>
                  <a:lnTo>
                    <a:pt x="46971" y="447"/>
                  </a:lnTo>
                  <a:lnTo>
                    <a:pt x="44585" y="746"/>
                  </a:lnTo>
                  <a:lnTo>
                    <a:pt x="42945" y="895"/>
                  </a:lnTo>
                  <a:lnTo>
                    <a:pt x="42646" y="6859"/>
                  </a:lnTo>
                  <a:lnTo>
                    <a:pt x="41752" y="13420"/>
                  </a:lnTo>
                  <a:lnTo>
                    <a:pt x="36682" y="14613"/>
                  </a:lnTo>
                  <a:lnTo>
                    <a:pt x="33849" y="14464"/>
                  </a:lnTo>
                  <a:lnTo>
                    <a:pt x="30717" y="12973"/>
                  </a:lnTo>
                  <a:lnTo>
                    <a:pt x="28332" y="12675"/>
                  </a:lnTo>
                  <a:lnTo>
                    <a:pt x="26095" y="11631"/>
                  </a:lnTo>
                  <a:lnTo>
                    <a:pt x="33103" y="3877"/>
                  </a:lnTo>
                  <a:lnTo>
                    <a:pt x="35638" y="298"/>
                  </a:lnTo>
                  <a:lnTo>
                    <a:pt x="34147" y="0"/>
                  </a:lnTo>
                  <a:lnTo>
                    <a:pt x="32656" y="2088"/>
                  </a:lnTo>
                  <a:lnTo>
                    <a:pt x="28332" y="7008"/>
                  </a:lnTo>
                  <a:lnTo>
                    <a:pt x="24156" y="11184"/>
                  </a:lnTo>
                  <a:lnTo>
                    <a:pt x="20876" y="12824"/>
                  </a:lnTo>
                  <a:lnTo>
                    <a:pt x="13271" y="12526"/>
                  </a:lnTo>
                  <a:lnTo>
                    <a:pt x="9692" y="14017"/>
                  </a:lnTo>
                  <a:lnTo>
                    <a:pt x="9245" y="17446"/>
                  </a:lnTo>
                  <a:lnTo>
                    <a:pt x="8947" y="20429"/>
                  </a:lnTo>
                  <a:lnTo>
                    <a:pt x="6710" y="24902"/>
                  </a:lnTo>
                  <a:lnTo>
                    <a:pt x="4026" y="28332"/>
                  </a:lnTo>
                  <a:lnTo>
                    <a:pt x="0" y="31463"/>
                  </a:lnTo>
                  <a:lnTo>
                    <a:pt x="1044" y="31910"/>
                  </a:lnTo>
                  <a:lnTo>
                    <a:pt x="8500" y="32507"/>
                  </a:lnTo>
                  <a:lnTo>
                    <a:pt x="15955" y="32954"/>
                  </a:lnTo>
                  <a:lnTo>
                    <a:pt x="27884" y="33551"/>
                  </a:lnTo>
                  <a:lnTo>
                    <a:pt x="40410" y="33998"/>
                  </a:lnTo>
                  <a:lnTo>
                    <a:pt x="53383" y="34594"/>
                  </a:lnTo>
                  <a:lnTo>
                    <a:pt x="67549" y="35340"/>
                  </a:lnTo>
                  <a:lnTo>
                    <a:pt x="82311" y="35638"/>
                  </a:lnTo>
                  <a:lnTo>
                    <a:pt x="83206" y="35340"/>
                  </a:lnTo>
                  <a:lnTo>
                    <a:pt x="82162" y="33551"/>
                  </a:lnTo>
                  <a:lnTo>
                    <a:pt x="80969" y="30270"/>
                  </a:lnTo>
                  <a:lnTo>
                    <a:pt x="81118" y="27586"/>
                  </a:lnTo>
                  <a:lnTo>
                    <a:pt x="81715" y="2490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2" name="imgRussia77">
              <a:extLst>
                <a:ext uri="{FF2B5EF4-FFF2-40B4-BE49-F238E27FC236}">
                  <a16:creationId xmlns:a16="http://schemas.microsoft.com/office/drawing/2014/main" id="{430D1651-3F44-10F1-DB4E-B9CBB92544A8}"/>
                </a:ext>
              </a:extLst>
            </p:cNvPr>
            <p:cNvSpPr/>
            <p:nvPr/>
          </p:nvSpPr>
          <p:spPr>
            <a:xfrm>
              <a:off x="7119371" y="2331191"/>
              <a:ext cx="6710" cy="4920"/>
            </a:xfrm>
            <a:custGeom>
              <a:avLst/>
              <a:gdLst>
                <a:gd name="connsiteX0" fmla="*/ 5666 w 6710"/>
                <a:gd name="connsiteY0" fmla="*/ 4921 h 4920"/>
                <a:gd name="connsiteX1" fmla="*/ 6710 w 6710"/>
                <a:gd name="connsiteY1" fmla="*/ 4324 h 4920"/>
                <a:gd name="connsiteX2" fmla="*/ 6114 w 6710"/>
                <a:gd name="connsiteY2" fmla="*/ 2684 h 4920"/>
                <a:gd name="connsiteX3" fmla="*/ 4473 w 6710"/>
                <a:gd name="connsiteY3" fmla="*/ 596 h 4920"/>
                <a:gd name="connsiteX4" fmla="*/ 2386 w 6710"/>
                <a:gd name="connsiteY4" fmla="*/ 0 h 4920"/>
                <a:gd name="connsiteX5" fmla="*/ 298 w 6710"/>
                <a:gd name="connsiteY5" fmla="*/ 447 h 4920"/>
                <a:gd name="connsiteX6" fmla="*/ 0 w 6710"/>
                <a:gd name="connsiteY6" fmla="*/ 1044 h 4920"/>
                <a:gd name="connsiteX7" fmla="*/ 447 w 6710"/>
                <a:gd name="connsiteY7" fmla="*/ 2684 h 4920"/>
                <a:gd name="connsiteX8" fmla="*/ 5666 w 6710"/>
                <a:gd name="connsiteY8" fmla="*/ 4921 h 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0" h="4920">
                  <a:moveTo>
                    <a:pt x="5666" y="4921"/>
                  </a:moveTo>
                  <a:lnTo>
                    <a:pt x="6710" y="4324"/>
                  </a:lnTo>
                  <a:lnTo>
                    <a:pt x="6114" y="2684"/>
                  </a:lnTo>
                  <a:lnTo>
                    <a:pt x="4473" y="596"/>
                  </a:lnTo>
                  <a:lnTo>
                    <a:pt x="2386" y="0"/>
                  </a:lnTo>
                  <a:lnTo>
                    <a:pt x="298" y="447"/>
                  </a:lnTo>
                  <a:lnTo>
                    <a:pt x="0" y="1044"/>
                  </a:lnTo>
                  <a:lnTo>
                    <a:pt x="447" y="2684"/>
                  </a:lnTo>
                  <a:lnTo>
                    <a:pt x="5666" y="492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3" name="imgRussia67">
              <a:extLst>
                <a:ext uri="{FF2B5EF4-FFF2-40B4-BE49-F238E27FC236}">
                  <a16:creationId xmlns:a16="http://schemas.microsoft.com/office/drawing/2014/main" id="{D20CD0CB-7418-3196-F865-C1916628AF89}"/>
                </a:ext>
              </a:extLst>
            </p:cNvPr>
            <p:cNvSpPr/>
            <p:nvPr/>
          </p:nvSpPr>
          <p:spPr>
            <a:xfrm>
              <a:off x="7183788" y="1569367"/>
              <a:ext cx="99458" cy="26094"/>
            </a:xfrm>
            <a:custGeom>
              <a:avLst/>
              <a:gdLst>
                <a:gd name="connsiteX0" fmla="*/ 12675 w 99458"/>
                <a:gd name="connsiteY0" fmla="*/ 18788 h 26094"/>
                <a:gd name="connsiteX1" fmla="*/ 19385 w 99458"/>
                <a:gd name="connsiteY1" fmla="*/ 20280 h 26094"/>
                <a:gd name="connsiteX2" fmla="*/ 28034 w 99458"/>
                <a:gd name="connsiteY2" fmla="*/ 18192 h 26094"/>
                <a:gd name="connsiteX3" fmla="*/ 29376 w 99458"/>
                <a:gd name="connsiteY3" fmla="*/ 19981 h 26094"/>
                <a:gd name="connsiteX4" fmla="*/ 30419 w 99458"/>
                <a:gd name="connsiteY4" fmla="*/ 23709 h 26094"/>
                <a:gd name="connsiteX5" fmla="*/ 32507 w 99458"/>
                <a:gd name="connsiteY5" fmla="*/ 26095 h 26094"/>
                <a:gd name="connsiteX6" fmla="*/ 38770 w 99458"/>
                <a:gd name="connsiteY6" fmla="*/ 25349 h 26094"/>
                <a:gd name="connsiteX7" fmla="*/ 42348 w 99458"/>
                <a:gd name="connsiteY7" fmla="*/ 24156 h 26094"/>
                <a:gd name="connsiteX8" fmla="*/ 45182 w 99458"/>
                <a:gd name="connsiteY8" fmla="*/ 20130 h 26094"/>
                <a:gd name="connsiteX9" fmla="*/ 46673 w 99458"/>
                <a:gd name="connsiteY9" fmla="*/ 18788 h 26094"/>
                <a:gd name="connsiteX10" fmla="*/ 55321 w 99458"/>
                <a:gd name="connsiteY10" fmla="*/ 18639 h 26094"/>
                <a:gd name="connsiteX11" fmla="*/ 58900 w 99458"/>
                <a:gd name="connsiteY11" fmla="*/ 15657 h 26094"/>
                <a:gd name="connsiteX12" fmla="*/ 60242 w 99458"/>
                <a:gd name="connsiteY12" fmla="*/ 15359 h 26094"/>
                <a:gd name="connsiteX13" fmla="*/ 63075 w 99458"/>
                <a:gd name="connsiteY13" fmla="*/ 15806 h 26094"/>
                <a:gd name="connsiteX14" fmla="*/ 66057 w 99458"/>
                <a:gd name="connsiteY14" fmla="*/ 11482 h 26094"/>
                <a:gd name="connsiteX15" fmla="*/ 68593 w 99458"/>
                <a:gd name="connsiteY15" fmla="*/ 10587 h 26094"/>
                <a:gd name="connsiteX16" fmla="*/ 70829 w 99458"/>
                <a:gd name="connsiteY16" fmla="*/ 7157 h 26094"/>
                <a:gd name="connsiteX17" fmla="*/ 73662 w 99458"/>
                <a:gd name="connsiteY17" fmla="*/ 5666 h 26094"/>
                <a:gd name="connsiteX18" fmla="*/ 75601 w 99458"/>
                <a:gd name="connsiteY18" fmla="*/ 6263 h 26094"/>
                <a:gd name="connsiteX19" fmla="*/ 82609 w 99458"/>
                <a:gd name="connsiteY19" fmla="*/ 11929 h 26094"/>
                <a:gd name="connsiteX20" fmla="*/ 97819 w 99458"/>
                <a:gd name="connsiteY20" fmla="*/ 14315 h 26094"/>
                <a:gd name="connsiteX21" fmla="*/ 99459 w 99458"/>
                <a:gd name="connsiteY21" fmla="*/ 14166 h 26094"/>
                <a:gd name="connsiteX22" fmla="*/ 99459 w 99458"/>
                <a:gd name="connsiteY22" fmla="*/ 8649 h 26094"/>
                <a:gd name="connsiteX23" fmla="*/ 95880 w 99458"/>
                <a:gd name="connsiteY23" fmla="*/ 4772 h 26094"/>
                <a:gd name="connsiteX24" fmla="*/ 93196 w 99458"/>
                <a:gd name="connsiteY24" fmla="*/ 2982 h 26094"/>
                <a:gd name="connsiteX25" fmla="*/ 90512 w 99458"/>
                <a:gd name="connsiteY25" fmla="*/ 2237 h 26094"/>
                <a:gd name="connsiteX26" fmla="*/ 87828 w 99458"/>
                <a:gd name="connsiteY26" fmla="*/ 1938 h 26094"/>
                <a:gd name="connsiteX27" fmla="*/ 78732 w 99458"/>
                <a:gd name="connsiteY27" fmla="*/ 2535 h 26094"/>
                <a:gd name="connsiteX28" fmla="*/ 66803 w 99458"/>
                <a:gd name="connsiteY28" fmla="*/ 0 h 26094"/>
                <a:gd name="connsiteX29" fmla="*/ 64417 w 99458"/>
                <a:gd name="connsiteY29" fmla="*/ 0 h 26094"/>
                <a:gd name="connsiteX30" fmla="*/ 55619 w 99458"/>
                <a:gd name="connsiteY30" fmla="*/ 2535 h 26094"/>
                <a:gd name="connsiteX31" fmla="*/ 49804 w 99458"/>
                <a:gd name="connsiteY31" fmla="*/ 6263 h 26094"/>
                <a:gd name="connsiteX32" fmla="*/ 37428 w 99458"/>
                <a:gd name="connsiteY32" fmla="*/ 7605 h 26094"/>
                <a:gd name="connsiteX33" fmla="*/ 5666 w 99458"/>
                <a:gd name="connsiteY33" fmla="*/ 12973 h 26094"/>
                <a:gd name="connsiteX34" fmla="*/ 0 w 99458"/>
                <a:gd name="connsiteY34" fmla="*/ 15508 h 26094"/>
                <a:gd name="connsiteX35" fmla="*/ 6412 w 99458"/>
                <a:gd name="connsiteY35" fmla="*/ 16403 h 26094"/>
                <a:gd name="connsiteX36" fmla="*/ 12675 w 99458"/>
                <a:gd name="connsiteY36" fmla="*/ 18788 h 2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458" h="26094">
                  <a:moveTo>
                    <a:pt x="12675" y="18788"/>
                  </a:moveTo>
                  <a:lnTo>
                    <a:pt x="19385" y="20280"/>
                  </a:lnTo>
                  <a:lnTo>
                    <a:pt x="28034" y="18192"/>
                  </a:lnTo>
                  <a:lnTo>
                    <a:pt x="29376" y="19981"/>
                  </a:lnTo>
                  <a:lnTo>
                    <a:pt x="30419" y="23709"/>
                  </a:lnTo>
                  <a:lnTo>
                    <a:pt x="32507" y="26095"/>
                  </a:lnTo>
                  <a:lnTo>
                    <a:pt x="38770" y="25349"/>
                  </a:lnTo>
                  <a:lnTo>
                    <a:pt x="42348" y="24156"/>
                  </a:lnTo>
                  <a:lnTo>
                    <a:pt x="45182" y="20130"/>
                  </a:lnTo>
                  <a:lnTo>
                    <a:pt x="46673" y="18788"/>
                  </a:lnTo>
                  <a:lnTo>
                    <a:pt x="55321" y="18639"/>
                  </a:lnTo>
                  <a:lnTo>
                    <a:pt x="58900" y="15657"/>
                  </a:lnTo>
                  <a:lnTo>
                    <a:pt x="60242" y="15359"/>
                  </a:lnTo>
                  <a:lnTo>
                    <a:pt x="63075" y="15806"/>
                  </a:lnTo>
                  <a:lnTo>
                    <a:pt x="66057" y="11482"/>
                  </a:lnTo>
                  <a:lnTo>
                    <a:pt x="68593" y="10587"/>
                  </a:lnTo>
                  <a:lnTo>
                    <a:pt x="70829" y="7157"/>
                  </a:lnTo>
                  <a:lnTo>
                    <a:pt x="73662" y="5666"/>
                  </a:lnTo>
                  <a:lnTo>
                    <a:pt x="75601" y="6263"/>
                  </a:lnTo>
                  <a:lnTo>
                    <a:pt x="82609" y="11929"/>
                  </a:lnTo>
                  <a:lnTo>
                    <a:pt x="97819" y="14315"/>
                  </a:lnTo>
                  <a:lnTo>
                    <a:pt x="99459" y="14166"/>
                  </a:lnTo>
                  <a:lnTo>
                    <a:pt x="99459" y="8649"/>
                  </a:lnTo>
                  <a:lnTo>
                    <a:pt x="95880" y="4772"/>
                  </a:lnTo>
                  <a:lnTo>
                    <a:pt x="93196" y="2982"/>
                  </a:lnTo>
                  <a:lnTo>
                    <a:pt x="90512" y="2237"/>
                  </a:lnTo>
                  <a:lnTo>
                    <a:pt x="87828" y="1938"/>
                  </a:lnTo>
                  <a:lnTo>
                    <a:pt x="78732" y="2535"/>
                  </a:lnTo>
                  <a:lnTo>
                    <a:pt x="66803" y="0"/>
                  </a:lnTo>
                  <a:lnTo>
                    <a:pt x="64417" y="0"/>
                  </a:lnTo>
                  <a:lnTo>
                    <a:pt x="55619" y="2535"/>
                  </a:lnTo>
                  <a:lnTo>
                    <a:pt x="49804" y="6263"/>
                  </a:lnTo>
                  <a:lnTo>
                    <a:pt x="37428" y="7605"/>
                  </a:lnTo>
                  <a:lnTo>
                    <a:pt x="5666" y="12973"/>
                  </a:lnTo>
                  <a:lnTo>
                    <a:pt x="0" y="15508"/>
                  </a:lnTo>
                  <a:lnTo>
                    <a:pt x="6412" y="16403"/>
                  </a:lnTo>
                  <a:lnTo>
                    <a:pt x="12675" y="1878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4" name="imgRussia75">
              <a:extLst>
                <a:ext uri="{FF2B5EF4-FFF2-40B4-BE49-F238E27FC236}">
                  <a16:creationId xmlns:a16="http://schemas.microsoft.com/office/drawing/2014/main" id="{389F77A3-D9B8-B987-A880-ADF7946617C7}"/>
                </a:ext>
              </a:extLst>
            </p:cNvPr>
            <p:cNvSpPr/>
            <p:nvPr/>
          </p:nvSpPr>
          <p:spPr>
            <a:xfrm>
              <a:off x="9841003" y="3235568"/>
              <a:ext cx="2086" cy="1342"/>
            </a:xfrm>
            <a:custGeom>
              <a:avLst/>
              <a:gdLst>
                <a:gd name="connsiteX0" fmla="*/ 1640 w 2086"/>
                <a:gd name="connsiteY0" fmla="*/ 149 h 1342"/>
                <a:gd name="connsiteX1" fmla="*/ 1192 w 2086"/>
                <a:gd name="connsiteY1" fmla="*/ 149 h 1342"/>
                <a:gd name="connsiteX2" fmla="*/ 745 w 2086"/>
                <a:gd name="connsiteY2" fmla="*/ 149 h 1342"/>
                <a:gd name="connsiteX3" fmla="*/ 447 w 2086"/>
                <a:gd name="connsiteY3" fmla="*/ 0 h 1342"/>
                <a:gd name="connsiteX4" fmla="*/ 0 w 2086"/>
                <a:gd name="connsiteY4" fmla="*/ 0 h 1342"/>
                <a:gd name="connsiteX5" fmla="*/ 0 w 2086"/>
                <a:gd name="connsiteY5" fmla="*/ 298 h 1342"/>
                <a:gd name="connsiteX6" fmla="*/ 447 w 2086"/>
                <a:gd name="connsiteY6" fmla="*/ 596 h 1342"/>
                <a:gd name="connsiteX7" fmla="*/ 447 w 2086"/>
                <a:gd name="connsiteY7" fmla="*/ 895 h 1342"/>
                <a:gd name="connsiteX8" fmla="*/ 745 w 2086"/>
                <a:gd name="connsiteY8" fmla="*/ 1342 h 1342"/>
                <a:gd name="connsiteX9" fmla="*/ 1044 w 2086"/>
                <a:gd name="connsiteY9" fmla="*/ 1193 h 1342"/>
                <a:gd name="connsiteX10" fmla="*/ 1640 w 2086"/>
                <a:gd name="connsiteY10" fmla="*/ 1193 h 1342"/>
                <a:gd name="connsiteX11" fmla="*/ 2087 w 2086"/>
                <a:gd name="connsiteY11" fmla="*/ 1044 h 1342"/>
                <a:gd name="connsiteX12" fmla="*/ 1939 w 2086"/>
                <a:gd name="connsiteY12" fmla="*/ 447 h 1342"/>
                <a:gd name="connsiteX13" fmla="*/ 1640 w 2086"/>
                <a:gd name="connsiteY13" fmla="*/ 149 h 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6" h="1342">
                  <a:moveTo>
                    <a:pt x="1640" y="149"/>
                  </a:moveTo>
                  <a:lnTo>
                    <a:pt x="1192" y="149"/>
                  </a:lnTo>
                  <a:lnTo>
                    <a:pt x="745" y="149"/>
                  </a:lnTo>
                  <a:lnTo>
                    <a:pt x="447" y="0"/>
                  </a:lnTo>
                  <a:lnTo>
                    <a:pt x="0" y="0"/>
                  </a:lnTo>
                  <a:lnTo>
                    <a:pt x="0" y="298"/>
                  </a:lnTo>
                  <a:lnTo>
                    <a:pt x="447" y="596"/>
                  </a:lnTo>
                  <a:lnTo>
                    <a:pt x="447" y="895"/>
                  </a:lnTo>
                  <a:lnTo>
                    <a:pt x="745" y="1342"/>
                  </a:lnTo>
                  <a:lnTo>
                    <a:pt x="1044" y="1193"/>
                  </a:lnTo>
                  <a:lnTo>
                    <a:pt x="1640" y="1193"/>
                  </a:lnTo>
                  <a:lnTo>
                    <a:pt x="2087" y="1044"/>
                  </a:lnTo>
                  <a:lnTo>
                    <a:pt x="1939" y="447"/>
                  </a:lnTo>
                  <a:lnTo>
                    <a:pt x="1640" y="1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5" name="imgRussia76">
              <a:extLst>
                <a:ext uri="{FF2B5EF4-FFF2-40B4-BE49-F238E27FC236}">
                  <a16:creationId xmlns:a16="http://schemas.microsoft.com/office/drawing/2014/main" id="{1F0CE81D-AED2-08A2-DB50-8DAB7B7DFE91}"/>
                </a:ext>
              </a:extLst>
            </p:cNvPr>
            <p:cNvSpPr/>
            <p:nvPr/>
          </p:nvSpPr>
          <p:spPr>
            <a:xfrm>
              <a:off x="9730360" y="2846977"/>
              <a:ext cx="80223" cy="305534"/>
            </a:xfrm>
            <a:custGeom>
              <a:avLst/>
              <a:gdLst>
                <a:gd name="connsiteX0" fmla="*/ 79478 w 80223"/>
                <a:gd name="connsiteY0" fmla="*/ 202795 h 305534"/>
                <a:gd name="connsiteX1" fmla="*/ 77540 w 80223"/>
                <a:gd name="connsiteY1" fmla="*/ 200559 h 305534"/>
                <a:gd name="connsiteX2" fmla="*/ 72917 w 80223"/>
                <a:gd name="connsiteY2" fmla="*/ 196532 h 305534"/>
                <a:gd name="connsiteX3" fmla="*/ 70532 w 80223"/>
                <a:gd name="connsiteY3" fmla="*/ 191910 h 305534"/>
                <a:gd name="connsiteX4" fmla="*/ 68742 w 80223"/>
                <a:gd name="connsiteY4" fmla="*/ 187287 h 305534"/>
                <a:gd name="connsiteX5" fmla="*/ 67848 w 80223"/>
                <a:gd name="connsiteY5" fmla="*/ 182963 h 305534"/>
                <a:gd name="connsiteX6" fmla="*/ 66804 w 80223"/>
                <a:gd name="connsiteY6" fmla="*/ 178788 h 305534"/>
                <a:gd name="connsiteX7" fmla="*/ 65164 w 80223"/>
                <a:gd name="connsiteY7" fmla="*/ 174762 h 305534"/>
                <a:gd name="connsiteX8" fmla="*/ 62777 w 80223"/>
                <a:gd name="connsiteY8" fmla="*/ 166411 h 305534"/>
                <a:gd name="connsiteX9" fmla="*/ 56664 w 80223"/>
                <a:gd name="connsiteY9" fmla="*/ 152544 h 305534"/>
                <a:gd name="connsiteX10" fmla="*/ 54576 w 80223"/>
                <a:gd name="connsiteY10" fmla="*/ 144492 h 305534"/>
                <a:gd name="connsiteX11" fmla="*/ 49208 w 80223"/>
                <a:gd name="connsiteY11" fmla="*/ 117651 h 305534"/>
                <a:gd name="connsiteX12" fmla="*/ 48015 w 80223"/>
                <a:gd name="connsiteY12" fmla="*/ 116607 h 305534"/>
                <a:gd name="connsiteX13" fmla="*/ 47567 w 80223"/>
                <a:gd name="connsiteY13" fmla="*/ 115713 h 305534"/>
                <a:gd name="connsiteX14" fmla="*/ 47419 w 80223"/>
                <a:gd name="connsiteY14" fmla="*/ 111985 h 305534"/>
                <a:gd name="connsiteX15" fmla="*/ 47121 w 80223"/>
                <a:gd name="connsiteY15" fmla="*/ 109450 h 305534"/>
                <a:gd name="connsiteX16" fmla="*/ 46226 w 80223"/>
                <a:gd name="connsiteY16" fmla="*/ 107660 h 305534"/>
                <a:gd name="connsiteX17" fmla="*/ 43691 w 80223"/>
                <a:gd name="connsiteY17" fmla="*/ 105424 h 305534"/>
                <a:gd name="connsiteX18" fmla="*/ 43094 w 80223"/>
                <a:gd name="connsiteY18" fmla="*/ 103634 h 305534"/>
                <a:gd name="connsiteX19" fmla="*/ 42945 w 80223"/>
                <a:gd name="connsiteY19" fmla="*/ 99459 h 305534"/>
                <a:gd name="connsiteX20" fmla="*/ 41753 w 80223"/>
                <a:gd name="connsiteY20" fmla="*/ 95731 h 305534"/>
                <a:gd name="connsiteX21" fmla="*/ 40261 w 80223"/>
                <a:gd name="connsiteY21" fmla="*/ 92153 h 305534"/>
                <a:gd name="connsiteX22" fmla="*/ 39217 w 80223"/>
                <a:gd name="connsiteY22" fmla="*/ 87083 h 305534"/>
                <a:gd name="connsiteX23" fmla="*/ 39665 w 80223"/>
                <a:gd name="connsiteY23" fmla="*/ 77241 h 305534"/>
                <a:gd name="connsiteX24" fmla="*/ 40410 w 80223"/>
                <a:gd name="connsiteY24" fmla="*/ 73812 h 305534"/>
                <a:gd name="connsiteX25" fmla="*/ 42200 w 80223"/>
                <a:gd name="connsiteY25" fmla="*/ 72469 h 305534"/>
                <a:gd name="connsiteX26" fmla="*/ 42945 w 80223"/>
                <a:gd name="connsiteY26" fmla="*/ 70680 h 305534"/>
                <a:gd name="connsiteX27" fmla="*/ 43691 w 80223"/>
                <a:gd name="connsiteY27" fmla="*/ 67549 h 305534"/>
                <a:gd name="connsiteX28" fmla="*/ 43989 w 80223"/>
                <a:gd name="connsiteY28" fmla="*/ 64268 h 305534"/>
                <a:gd name="connsiteX29" fmla="*/ 43691 w 80223"/>
                <a:gd name="connsiteY29" fmla="*/ 54576 h 305534"/>
                <a:gd name="connsiteX30" fmla="*/ 42797 w 80223"/>
                <a:gd name="connsiteY30" fmla="*/ 48164 h 305534"/>
                <a:gd name="connsiteX31" fmla="*/ 42050 w 80223"/>
                <a:gd name="connsiteY31" fmla="*/ 45033 h 305534"/>
                <a:gd name="connsiteX32" fmla="*/ 41006 w 80223"/>
                <a:gd name="connsiteY32" fmla="*/ 42199 h 305534"/>
                <a:gd name="connsiteX33" fmla="*/ 37726 w 80223"/>
                <a:gd name="connsiteY33" fmla="*/ 34893 h 305534"/>
                <a:gd name="connsiteX34" fmla="*/ 32955 w 80223"/>
                <a:gd name="connsiteY34" fmla="*/ 23560 h 305534"/>
                <a:gd name="connsiteX35" fmla="*/ 33551 w 80223"/>
                <a:gd name="connsiteY35" fmla="*/ 22814 h 305534"/>
                <a:gd name="connsiteX36" fmla="*/ 32805 w 80223"/>
                <a:gd name="connsiteY36" fmla="*/ 20280 h 305534"/>
                <a:gd name="connsiteX37" fmla="*/ 33253 w 80223"/>
                <a:gd name="connsiteY37" fmla="*/ 17446 h 305534"/>
                <a:gd name="connsiteX38" fmla="*/ 34297 w 80223"/>
                <a:gd name="connsiteY38" fmla="*/ 14613 h 305534"/>
                <a:gd name="connsiteX39" fmla="*/ 34893 w 80223"/>
                <a:gd name="connsiteY39" fmla="*/ 12526 h 305534"/>
                <a:gd name="connsiteX40" fmla="*/ 34595 w 80223"/>
                <a:gd name="connsiteY40" fmla="*/ 10438 h 305534"/>
                <a:gd name="connsiteX41" fmla="*/ 28928 w 80223"/>
                <a:gd name="connsiteY41" fmla="*/ 895 h 305534"/>
                <a:gd name="connsiteX42" fmla="*/ 27139 w 80223"/>
                <a:gd name="connsiteY42" fmla="*/ 0 h 305534"/>
                <a:gd name="connsiteX43" fmla="*/ 26394 w 80223"/>
                <a:gd name="connsiteY43" fmla="*/ 2237 h 305534"/>
                <a:gd name="connsiteX44" fmla="*/ 25052 w 80223"/>
                <a:gd name="connsiteY44" fmla="*/ 4324 h 305534"/>
                <a:gd name="connsiteX45" fmla="*/ 23411 w 80223"/>
                <a:gd name="connsiteY45" fmla="*/ 5219 h 305534"/>
                <a:gd name="connsiteX46" fmla="*/ 17745 w 80223"/>
                <a:gd name="connsiteY46" fmla="*/ 5219 h 305534"/>
                <a:gd name="connsiteX47" fmla="*/ 21175 w 80223"/>
                <a:gd name="connsiteY47" fmla="*/ 10140 h 305534"/>
                <a:gd name="connsiteX48" fmla="*/ 26543 w 80223"/>
                <a:gd name="connsiteY48" fmla="*/ 16999 h 305534"/>
                <a:gd name="connsiteX49" fmla="*/ 27437 w 80223"/>
                <a:gd name="connsiteY49" fmla="*/ 19683 h 305534"/>
                <a:gd name="connsiteX50" fmla="*/ 26841 w 80223"/>
                <a:gd name="connsiteY50" fmla="*/ 22665 h 305534"/>
                <a:gd name="connsiteX51" fmla="*/ 25797 w 80223"/>
                <a:gd name="connsiteY51" fmla="*/ 25648 h 305534"/>
                <a:gd name="connsiteX52" fmla="*/ 26990 w 80223"/>
                <a:gd name="connsiteY52" fmla="*/ 25946 h 305534"/>
                <a:gd name="connsiteX53" fmla="*/ 26692 w 80223"/>
                <a:gd name="connsiteY53" fmla="*/ 28033 h 305534"/>
                <a:gd name="connsiteX54" fmla="*/ 23411 w 80223"/>
                <a:gd name="connsiteY54" fmla="*/ 28779 h 305534"/>
                <a:gd name="connsiteX55" fmla="*/ 22219 w 80223"/>
                <a:gd name="connsiteY55" fmla="*/ 31314 h 305534"/>
                <a:gd name="connsiteX56" fmla="*/ 24157 w 80223"/>
                <a:gd name="connsiteY56" fmla="*/ 33103 h 305534"/>
                <a:gd name="connsiteX57" fmla="*/ 22666 w 80223"/>
                <a:gd name="connsiteY57" fmla="*/ 36533 h 305534"/>
                <a:gd name="connsiteX58" fmla="*/ 19982 w 80223"/>
                <a:gd name="connsiteY58" fmla="*/ 37875 h 305534"/>
                <a:gd name="connsiteX59" fmla="*/ 18639 w 80223"/>
                <a:gd name="connsiteY59" fmla="*/ 38173 h 305534"/>
                <a:gd name="connsiteX60" fmla="*/ 17298 w 80223"/>
                <a:gd name="connsiteY60" fmla="*/ 38024 h 305534"/>
                <a:gd name="connsiteX61" fmla="*/ 13570 w 80223"/>
                <a:gd name="connsiteY61" fmla="*/ 35191 h 305534"/>
                <a:gd name="connsiteX62" fmla="*/ 12675 w 80223"/>
                <a:gd name="connsiteY62" fmla="*/ 34744 h 305534"/>
                <a:gd name="connsiteX63" fmla="*/ 7903 w 80223"/>
                <a:gd name="connsiteY63" fmla="*/ 36235 h 305534"/>
                <a:gd name="connsiteX64" fmla="*/ 4921 w 80223"/>
                <a:gd name="connsiteY64" fmla="*/ 38621 h 305534"/>
                <a:gd name="connsiteX65" fmla="*/ 4176 w 80223"/>
                <a:gd name="connsiteY65" fmla="*/ 40559 h 305534"/>
                <a:gd name="connsiteX66" fmla="*/ 4623 w 80223"/>
                <a:gd name="connsiteY66" fmla="*/ 48015 h 305534"/>
                <a:gd name="connsiteX67" fmla="*/ 5518 w 80223"/>
                <a:gd name="connsiteY67" fmla="*/ 51743 h 305534"/>
                <a:gd name="connsiteX68" fmla="*/ 5070 w 80223"/>
                <a:gd name="connsiteY68" fmla="*/ 60839 h 305534"/>
                <a:gd name="connsiteX69" fmla="*/ 3728 w 80223"/>
                <a:gd name="connsiteY69" fmla="*/ 69636 h 305534"/>
                <a:gd name="connsiteX70" fmla="*/ 2237 w 80223"/>
                <a:gd name="connsiteY70" fmla="*/ 73364 h 305534"/>
                <a:gd name="connsiteX71" fmla="*/ 448 w 80223"/>
                <a:gd name="connsiteY71" fmla="*/ 76943 h 305534"/>
                <a:gd name="connsiteX72" fmla="*/ 0 w 80223"/>
                <a:gd name="connsiteY72" fmla="*/ 80074 h 305534"/>
                <a:gd name="connsiteX73" fmla="*/ 149 w 80223"/>
                <a:gd name="connsiteY73" fmla="*/ 92600 h 305534"/>
                <a:gd name="connsiteX74" fmla="*/ 1492 w 80223"/>
                <a:gd name="connsiteY74" fmla="*/ 95731 h 305534"/>
                <a:gd name="connsiteX75" fmla="*/ 3877 w 80223"/>
                <a:gd name="connsiteY75" fmla="*/ 97819 h 305534"/>
                <a:gd name="connsiteX76" fmla="*/ 2833 w 80223"/>
                <a:gd name="connsiteY76" fmla="*/ 99161 h 305534"/>
                <a:gd name="connsiteX77" fmla="*/ 1492 w 80223"/>
                <a:gd name="connsiteY77" fmla="*/ 99757 h 305534"/>
                <a:gd name="connsiteX78" fmla="*/ 2833 w 80223"/>
                <a:gd name="connsiteY78" fmla="*/ 101547 h 305534"/>
                <a:gd name="connsiteX79" fmla="*/ 5518 w 80223"/>
                <a:gd name="connsiteY79" fmla="*/ 103634 h 305534"/>
                <a:gd name="connsiteX80" fmla="*/ 9097 w 80223"/>
                <a:gd name="connsiteY80" fmla="*/ 107660 h 305534"/>
                <a:gd name="connsiteX81" fmla="*/ 11184 w 80223"/>
                <a:gd name="connsiteY81" fmla="*/ 110941 h 305534"/>
                <a:gd name="connsiteX82" fmla="*/ 14315 w 80223"/>
                <a:gd name="connsiteY82" fmla="*/ 118546 h 305534"/>
                <a:gd name="connsiteX83" fmla="*/ 14315 w 80223"/>
                <a:gd name="connsiteY83" fmla="*/ 126747 h 305534"/>
                <a:gd name="connsiteX84" fmla="*/ 12675 w 80223"/>
                <a:gd name="connsiteY84" fmla="*/ 130624 h 305534"/>
                <a:gd name="connsiteX85" fmla="*/ 11482 w 80223"/>
                <a:gd name="connsiteY85" fmla="*/ 134650 h 305534"/>
                <a:gd name="connsiteX86" fmla="*/ 10587 w 80223"/>
                <a:gd name="connsiteY86" fmla="*/ 140018 h 305534"/>
                <a:gd name="connsiteX87" fmla="*/ 10737 w 80223"/>
                <a:gd name="connsiteY87" fmla="*/ 144193 h 305534"/>
                <a:gd name="connsiteX88" fmla="*/ 12675 w 80223"/>
                <a:gd name="connsiteY88" fmla="*/ 151500 h 305534"/>
                <a:gd name="connsiteX89" fmla="*/ 12974 w 80223"/>
                <a:gd name="connsiteY89" fmla="*/ 154930 h 305534"/>
                <a:gd name="connsiteX90" fmla="*/ 12675 w 80223"/>
                <a:gd name="connsiteY90" fmla="*/ 178042 h 305534"/>
                <a:gd name="connsiteX91" fmla="*/ 11781 w 80223"/>
                <a:gd name="connsiteY91" fmla="*/ 182665 h 305534"/>
                <a:gd name="connsiteX92" fmla="*/ 10587 w 80223"/>
                <a:gd name="connsiteY92" fmla="*/ 187138 h 305534"/>
                <a:gd name="connsiteX93" fmla="*/ 9394 w 80223"/>
                <a:gd name="connsiteY93" fmla="*/ 195489 h 305534"/>
                <a:gd name="connsiteX94" fmla="*/ 8350 w 80223"/>
                <a:gd name="connsiteY94" fmla="*/ 199217 h 305534"/>
                <a:gd name="connsiteX95" fmla="*/ 5369 w 80223"/>
                <a:gd name="connsiteY95" fmla="*/ 207120 h 305534"/>
                <a:gd name="connsiteX96" fmla="*/ 5518 w 80223"/>
                <a:gd name="connsiteY96" fmla="*/ 208760 h 305534"/>
                <a:gd name="connsiteX97" fmla="*/ 6114 w 80223"/>
                <a:gd name="connsiteY97" fmla="*/ 210549 h 305534"/>
                <a:gd name="connsiteX98" fmla="*/ 9693 w 80223"/>
                <a:gd name="connsiteY98" fmla="*/ 216812 h 305534"/>
                <a:gd name="connsiteX99" fmla="*/ 12377 w 80223"/>
                <a:gd name="connsiteY99" fmla="*/ 223373 h 305534"/>
                <a:gd name="connsiteX100" fmla="*/ 13719 w 80223"/>
                <a:gd name="connsiteY100" fmla="*/ 233065 h 305534"/>
                <a:gd name="connsiteX101" fmla="*/ 12825 w 80223"/>
                <a:gd name="connsiteY101" fmla="*/ 236942 h 305534"/>
                <a:gd name="connsiteX102" fmla="*/ 10886 w 80223"/>
                <a:gd name="connsiteY102" fmla="*/ 240223 h 305534"/>
                <a:gd name="connsiteX103" fmla="*/ 9246 w 80223"/>
                <a:gd name="connsiteY103" fmla="*/ 243951 h 305534"/>
                <a:gd name="connsiteX104" fmla="*/ 7903 w 80223"/>
                <a:gd name="connsiteY104" fmla="*/ 247828 h 305534"/>
                <a:gd name="connsiteX105" fmla="*/ 7903 w 80223"/>
                <a:gd name="connsiteY105" fmla="*/ 249468 h 305534"/>
                <a:gd name="connsiteX106" fmla="*/ 8500 w 80223"/>
                <a:gd name="connsiteY106" fmla="*/ 256178 h 305534"/>
                <a:gd name="connsiteX107" fmla="*/ 9246 w 80223"/>
                <a:gd name="connsiteY107" fmla="*/ 259757 h 305534"/>
                <a:gd name="connsiteX108" fmla="*/ 9842 w 80223"/>
                <a:gd name="connsiteY108" fmla="*/ 263485 h 305534"/>
                <a:gd name="connsiteX109" fmla="*/ 9097 w 80223"/>
                <a:gd name="connsiteY109" fmla="*/ 267213 h 305534"/>
                <a:gd name="connsiteX110" fmla="*/ 5369 w 80223"/>
                <a:gd name="connsiteY110" fmla="*/ 278844 h 305534"/>
                <a:gd name="connsiteX111" fmla="*/ 4474 w 80223"/>
                <a:gd name="connsiteY111" fmla="*/ 287194 h 305534"/>
                <a:gd name="connsiteX112" fmla="*/ 6710 w 80223"/>
                <a:gd name="connsiteY112" fmla="*/ 296886 h 305534"/>
                <a:gd name="connsiteX113" fmla="*/ 7009 w 80223"/>
                <a:gd name="connsiteY113" fmla="*/ 299719 h 305534"/>
                <a:gd name="connsiteX114" fmla="*/ 7903 w 80223"/>
                <a:gd name="connsiteY114" fmla="*/ 302254 h 305534"/>
                <a:gd name="connsiteX115" fmla="*/ 9246 w 80223"/>
                <a:gd name="connsiteY115" fmla="*/ 304044 h 305534"/>
                <a:gd name="connsiteX116" fmla="*/ 10886 w 80223"/>
                <a:gd name="connsiteY116" fmla="*/ 305535 h 305534"/>
                <a:gd name="connsiteX117" fmla="*/ 12825 w 80223"/>
                <a:gd name="connsiteY117" fmla="*/ 302702 h 305534"/>
                <a:gd name="connsiteX118" fmla="*/ 14315 w 80223"/>
                <a:gd name="connsiteY118" fmla="*/ 299719 h 305534"/>
                <a:gd name="connsiteX119" fmla="*/ 16850 w 80223"/>
                <a:gd name="connsiteY119" fmla="*/ 290474 h 305534"/>
                <a:gd name="connsiteX120" fmla="*/ 18043 w 80223"/>
                <a:gd name="connsiteY120" fmla="*/ 287045 h 305534"/>
                <a:gd name="connsiteX121" fmla="*/ 19534 w 80223"/>
                <a:gd name="connsiteY121" fmla="*/ 283615 h 305534"/>
                <a:gd name="connsiteX122" fmla="*/ 21472 w 80223"/>
                <a:gd name="connsiteY122" fmla="*/ 280633 h 305534"/>
                <a:gd name="connsiteX123" fmla="*/ 24157 w 80223"/>
                <a:gd name="connsiteY123" fmla="*/ 278694 h 305534"/>
                <a:gd name="connsiteX124" fmla="*/ 25648 w 80223"/>
                <a:gd name="connsiteY124" fmla="*/ 278098 h 305534"/>
                <a:gd name="connsiteX125" fmla="*/ 27139 w 80223"/>
                <a:gd name="connsiteY125" fmla="*/ 278247 h 305534"/>
                <a:gd name="connsiteX126" fmla="*/ 28481 w 80223"/>
                <a:gd name="connsiteY126" fmla="*/ 279738 h 305534"/>
                <a:gd name="connsiteX127" fmla="*/ 29823 w 80223"/>
                <a:gd name="connsiteY127" fmla="*/ 281378 h 305534"/>
                <a:gd name="connsiteX128" fmla="*/ 30717 w 80223"/>
                <a:gd name="connsiteY128" fmla="*/ 281975 h 305534"/>
                <a:gd name="connsiteX129" fmla="*/ 36384 w 80223"/>
                <a:gd name="connsiteY129" fmla="*/ 282422 h 305534"/>
                <a:gd name="connsiteX130" fmla="*/ 42647 w 80223"/>
                <a:gd name="connsiteY130" fmla="*/ 283466 h 305534"/>
                <a:gd name="connsiteX131" fmla="*/ 44437 w 80223"/>
                <a:gd name="connsiteY131" fmla="*/ 286448 h 305534"/>
                <a:gd name="connsiteX132" fmla="*/ 44884 w 80223"/>
                <a:gd name="connsiteY132" fmla="*/ 290474 h 305534"/>
                <a:gd name="connsiteX133" fmla="*/ 46226 w 80223"/>
                <a:gd name="connsiteY133" fmla="*/ 295097 h 305534"/>
                <a:gd name="connsiteX134" fmla="*/ 46524 w 80223"/>
                <a:gd name="connsiteY134" fmla="*/ 301807 h 305534"/>
                <a:gd name="connsiteX135" fmla="*/ 47419 w 80223"/>
                <a:gd name="connsiteY135" fmla="*/ 300316 h 305534"/>
                <a:gd name="connsiteX136" fmla="*/ 47866 w 80223"/>
                <a:gd name="connsiteY136" fmla="*/ 298825 h 305534"/>
                <a:gd name="connsiteX137" fmla="*/ 48165 w 80223"/>
                <a:gd name="connsiteY137" fmla="*/ 296737 h 305534"/>
                <a:gd name="connsiteX138" fmla="*/ 48611 w 80223"/>
                <a:gd name="connsiteY138" fmla="*/ 294799 h 305534"/>
                <a:gd name="connsiteX139" fmla="*/ 50401 w 80223"/>
                <a:gd name="connsiteY139" fmla="*/ 290325 h 305534"/>
                <a:gd name="connsiteX140" fmla="*/ 50401 w 80223"/>
                <a:gd name="connsiteY140" fmla="*/ 288834 h 305534"/>
                <a:gd name="connsiteX141" fmla="*/ 49357 w 80223"/>
                <a:gd name="connsiteY141" fmla="*/ 283019 h 305534"/>
                <a:gd name="connsiteX142" fmla="*/ 48015 w 80223"/>
                <a:gd name="connsiteY142" fmla="*/ 276905 h 305534"/>
                <a:gd name="connsiteX143" fmla="*/ 46971 w 80223"/>
                <a:gd name="connsiteY143" fmla="*/ 275563 h 305534"/>
                <a:gd name="connsiteX144" fmla="*/ 45331 w 80223"/>
                <a:gd name="connsiteY144" fmla="*/ 274967 h 305534"/>
                <a:gd name="connsiteX145" fmla="*/ 43542 w 80223"/>
                <a:gd name="connsiteY145" fmla="*/ 274967 h 305534"/>
                <a:gd name="connsiteX146" fmla="*/ 40858 w 80223"/>
                <a:gd name="connsiteY146" fmla="*/ 275414 h 305534"/>
                <a:gd name="connsiteX147" fmla="*/ 39814 w 80223"/>
                <a:gd name="connsiteY147" fmla="*/ 273624 h 305534"/>
                <a:gd name="connsiteX148" fmla="*/ 37577 w 80223"/>
                <a:gd name="connsiteY148" fmla="*/ 268256 h 305534"/>
                <a:gd name="connsiteX149" fmla="*/ 35341 w 80223"/>
                <a:gd name="connsiteY149" fmla="*/ 260652 h 305534"/>
                <a:gd name="connsiteX150" fmla="*/ 33551 w 80223"/>
                <a:gd name="connsiteY150" fmla="*/ 257073 h 305534"/>
                <a:gd name="connsiteX151" fmla="*/ 32656 w 80223"/>
                <a:gd name="connsiteY151" fmla="*/ 255731 h 305534"/>
                <a:gd name="connsiteX152" fmla="*/ 31613 w 80223"/>
                <a:gd name="connsiteY152" fmla="*/ 254687 h 305534"/>
                <a:gd name="connsiteX153" fmla="*/ 29972 w 80223"/>
                <a:gd name="connsiteY153" fmla="*/ 253792 h 305534"/>
                <a:gd name="connsiteX154" fmla="*/ 28481 w 80223"/>
                <a:gd name="connsiteY154" fmla="*/ 252599 h 305534"/>
                <a:gd name="connsiteX155" fmla="*/ 26543 w 80223"/>
                <a:gd name="connsiteY155" fmla="*/ 249617 h 305534"/>
                <a:gd name="connsiteX156" fmla="*/ 24157 w 80223"/>
                <a:gd name="connsiteY156" fmla="*/ 244547 h 305534"/>
                <a:gd name="connsiteX157" fmla="*/ 23560 w 80223"/>
                <a:gd name="connsiteY157" fmla="*/ 242609 h 305534"/>
                <a:gd name="connsiteX158" fmla="*/ 23262 w 80223"/>
                <a:gd name="connsiteY158" fmla="*/ 237539 h 305534"/>
                <a:gd name="connsiteX159" fmla="*/ 24008 w 80223"/>
                <a:gd name="connsiteY159" fmla="*/ 230978 h 305534"/>
                <a:gd name="connsiteX160" fmla="*/ 25947 w 80223"/>
                <a:gd name="connsiteY160" fmla="*/ 224864 h 305534"/>
                <a:gd name="connsiteX161" fmla="*/ 34445 w 80223"/>
                <a:gd name="connsiteY161" fmla="*/ 201155 h 305534"/>
                <a:gd name="connsiteX162" fmla="*/ 35937 w 80223"/>
                <a:gd name="connsiteY162" fmla="*/ 194594 h 305534"/>
                <a:gd name="connsiteX163" fmla="*/ 38025 w 80223"/>
                <a:gd name="connsiteY163" fmla="*/ 191164 h 305534"/>
                <a:gd name="connsiteX164" fmla="*/ 41454 w 80223"/>
                <a:gd name="connsiteY164" fmla="*/ 188928 h 305534"/>
                <a:gd name="connsiteX165" fmla="*/ 45182 w 80223"/>
                <a:gd name="connsiteY165" fmla="*/ 188033 h 305534"/>
                <a:gd name="connsiteX166" fmla="*/ 54427 w 80223"/>
                <a:gd name="connsiteY166" fmla="*/ 187138 h 305534"/>
                <a:gd name="connsiteX167" fmla="*/ 56812 w 80223"/>
                <a:gd name="connsiteY167" fmla="*/ 187287 h 305534"/>
                <a:gd name="connsiteX168" fmla="*/ 60690 w 80223"/>
                <a:gd name="connsiteY168" fmla="*/ 188480 h 305534"/>
                <a:gd name="connsiteX169" fmla="*/ 62777 w 80223"/>
                <a:gd name="connsiteY169" fmla="*/ 189375 h 305534"/>
                <a:gd name="connsiteX170" fmla="*/ 64865 w 80223"/>
                <a:gd name="connsiteY170" fmla="*/ 190866 h 305534"/>
                <a:gd name="connsiteX171" fmla="*/ 69040 w 80223"/>
                <a:gd name="connsiteY171" fmla="*/ 195787 h 305534"/>
                <a:gd name="connsiteX172" fmla="*/ 72321 w 80223"/>
                <a:gd name="connsiteY172" fmla="*/ 198769 h 305534"/>
                <a:gd name="connsiteX173" fmla="*/ 75601 w 80223"/>
                <a:gd name="connsiteY173" fmla="*/ 202050 h 305534"/>
                <a:gd name="connsiteX174" fmla="*/ 77838 w 80223"/>
                <a:gd name="connsiteY174" fmla="*/ 204883 h 305534"/>
                <a:gd name="connsiteX175" fmla="*/ 79180 w 80223"/>
                <a:gd name="connsiteY175" fmla="*/ 209654 h 305534"/>
                <a:gd name="connsiteX176" fmla="*/ 80224 w 80223"/>
                <a:gd name="connsiteY176" fmla="*/ 210997 h 305534"/>
                <a:gd name="connsiteX177" fmla="*/ 80075 w 80223"/>
                <a:gd name="connsiteY177" fmla="*/ 204734 h 305534"/>
                <a:gd name="connsiteX178" fmla="*/ 79478 w 80223"/>
                <a:gd name="connsiteY178" fmla="*/ 202795 h 30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80223" h="305534">
                  <a:moveTo>
                    <a:pt x="79478" y="202795"/>
                  </a:moveTo>
                  <a:lnTo>
                    <a:pt x="77540" y="200559"/>
                  </a:lnTo>
                  <a:lnTo>
                    <a:pt x="72917" y="196532"/>
                  </a:lnTo>
                  <a:lnTo>
                    <a:pt x="70532" y="191910"/>
                  </a:lnTo>
                  <a:lnTo>
                    <a:pt x="68742" y="187287"/>
                  </a:lnTo>
                  <a:lnTo>
                    <a:pt x="67848" y="182963"/>
                  </a:lnTo>
                  <a:lnTo>
                    <a:pt x="66804" y="178788"/>
                  </a:lnTo>
                  <a:lnTo>
                    <a:pt x="65164" y="174762"/>
                  </a:lnTo>
                  <a:lnTo>
                    <a:pt x="62777" y="166411"/>
                  </a:lnTo>
                  <a:lnTo>
                    <a:pt x="56664" y="152544"/>
                  </a:lnTo>
                  <a:lnTo>
                    <a:pt x="54576" y="144492"/>
                  </a:lnTo>
                  <a:lnTo>
                    <a:pt x="49208" y="117651"/>
                  </a:lnTo>
                  <a:lnTo>
                    <a:pt x="48015" y="116607"/>
                  </a:lnTo>
                  <a:lnTo>
                    <a:pt x="47567" y="115713"/>
                  </a:lnTo>
                  <a:lnTo>
                    <a:pt x="47419" y="111985"/>
                  </a:lnTo>
                  <a:lnTo>
                    <a:pt x="47121" y="109450"/>
                  </a:lnTo>
                  <a:lnTo>
                    <a:pt x="46226" y="107660"/>
                  </a:lnTo>
                  <a:lnTo>
                    <a:pt x="43691" y="105424"/>
                  </a:lnTo>
                  <a:lnTo>
                    <a:pt x="43094" y="103634"/>
                  </a:lnTo>
                  <a:lnTo>
                    <a:pt x="42945" y="99459"/>
                  </a:lnTo>
                  <a:lnTo>
                    <a:pt x="41753" y="95731"/>
                  </a:lnTo>
                  <a:lnTo>
                    <a:pt x="40261" y="92153"/>
                  </a:lnTo>
                  <a:lnTo>
                    <a:pt x="39217" y="87083"/>
                  </a:lnTo>
                  <a:lnTo>
                    <a:pt x="39665" y="77241"/>
                  </a:lnTo>
                  <a:lnTo>
                    <a:pt x="40410" y="73812"/>
                  </a:lnTo>
                  <a:lnTo>
                    <a:pt x="42200" y="72469"/>
                  </a:lnTo>
                  <a:lnTo>
                    <a:pt x="42945" y="70680"/>
                  </a:lnTo>
                  <a:lnTo>
                    <a:pt x="43691" y="67549"/>
                  </a:lnTo>
                  <a:lnTo>
                    <a:pt x="43989" y="64268"/>
                  </a:lnTo>
                  <a:lnTo>
                    <a:pt x="43691" y="54576"/>
                  </a:lnTo>
                  <a:lnTo>
                    <a:pt x="42797" y="48164"/>
                  </a:lnTo>
                  <a:lnTo>
                    <a:pt x="42050" y="45033"/>
                  </a:lnTo>
                  <a:lnTo>
                    <a:pt x="41006" y="42199"/>
                  </a:lnTo>
                  <a:lnTo>
                    <a:pt x="37726" y="34893"/>
                  </a:lnTo>
                  <a:lnTo>
                    <a:pt x="32955" y="23560"/>
                  </a:lnTo>
                  <a:lnTo>
                    <a:pt x="33551" y="22814"/>
                  </a:lnTo>
                  <a:lnTo>
                    <a:pt x="32805" y="20280"/>
                  </a:lnTo>
                  <a:lnTo>
                    <a:pt x="33253" y="17446"/>
                  </a:lnTo>
                  <a:lnTo>
                    <a:pt x="34297" y="14613"/>
                  </a:lnTo>
                  <a:lnTo>
                    <a:pt x="34893" y="12526"/>
                  </a:lnTo>
                  <a:lnTo>
                    <a:pt x="34595" y="10438"/>
                  </a:lnTo>
                  <a:lnTo>
                    <a:pt x="28928" y="895"/>
                  </a:lnTo>
                  <a:lnTo>
                    <a:pt x="27139" y="0"/>
                  </a:lnTo>
                  <a:lnTo>
                    <a:pt x="26394" y="2237"/>
                  </a:lnTo>
                  <a:lnTo>
                    <a:pt x="25052" y="4324"/>
                  </a:lnTo>
                  <a:lnTo>
                    <a:pt x="23411" y="5219"/>
                  </a:lnTo>
                  <a:lnTo>
                    <a:pt x="17745" y="5219"/>
                  </a:lnTo>
                  <a:lnTo>
                    <a:pt x="21175" y="10140"/>
                  </a:lnTo>
                  <a:lnTo>
                    <a:pt x="26543" y="16999"/>
                  </a:lnTo>
                  <a:lnTo>
                    <a:pt x="27437" y="19683"/>
                  </a:lnTo>
                  <a:lnTo>
                    <a:pt x="26841" y="22665"/>
                  </a:lnTo>
                  <a:lnTo>
                    <a:pt x="25797" y="25648"/>
                  </a:lnTo>
                  <a:lnTo>
                    <a:pt x="26990" y="25946"/>
                  </a:lnTo>
                  <a:lnTo>
                    <a:pt x="26692" y="28033"/>
                  </a:lnTo>
                  <a:lnTo>
                    <a:pt x="23411" y="28779"/>
                  </a:lnTo>
                  <a:lnTo>
                    <a:pt x="22219" y="31314"/>
                  </a:lnTo>
                  <a:lnTo>
                    <a:pt x="24157" y="33103"/>
                  </a:lnTo>
                  <a:lnTo>
                    <a:pt x="22666" y="36533"/>
                  </a:lnTo>
                  <a:lnTo>
                    <a:pt x="19982" y="37875"/>
                  </a:lnTo>
                  <a:lnTo>
                    <a:pt x="18639" y="38173"/>
                  </a:lnTo>
                  <a:lnTo>
                    <a:pt x="17298" y="38024"/>
                  </a:lnTo>
                  <a:lnTo>
                    <a:pt x="13570" y="35191"/>
                  </a:lnTo>
                  <a:lnTo>
                    <a:pt x="12675" y="34744"/>
                  </a:lnTo>
                  <a:lnTo>
                    <a:pt x="7903" y="36235"/>
                  </a:lnTo>
                  <a:lnTo>
                    <a:pt x="4921" y="38621"/>
                  </a:lnTo>
                  <a:lnTo>
                    <a:pt x="4176" y="40559"/>
                  </a:lnTo>
                  <a:lnTo>
                    <a:pt x="4623" y="48015"/>
                  </a:lnTo>
                  <a:lnTo>
                    <a:pt x="5518" y="51743"/>
                  </a:lnTo>
                  <a:lnTo>
                    <a:pt x="5070" y="60839"/>
                  </a:lnTo>
                  <a:lnTo>
                    <a:pt x="3728" y="69636"/>
                  </a:lnTo>
                  <a:lnTo>
                    <a:pt x="2237" y="73364"/>
                  </a:lnTo>
                  <a:lnTo>
                    <a:pt x="448" y="76943"/>
                  </a:lnTo>
                  <a:lnTo>
                    <a:pt x="0" y="80074"/>
                  </a:lnTo>
                  <a:lnTo>
                    <a:pt x="149" y="92600"/>
                  </a:lnTo>
                  <a:lnTo>
                    <a:pt x="1492" y="95731"/>
                  </a:lnTo>
                  <a:lnTo>
                    <a:pt x="3877" y="97819"/>
                  </a:lnTo>
                  <a:lnTo>
                    <a:pt x="2833" y="99161"/>
                  </a:lnTo>
                  <a:lnTo>
                    <a:pt x="1492" y="99757"/>
                  </a:lnTo>
                  <a:lnTo>
                    <a:pt x="2833" y="101547"/>
                  </a:lnTo>
                  <a:lnTo>
                    <a:pt x="5518" y="103634"/>
                  </a:lnTo>
                  <a:lnTo>
                    <a:pt x="9097" y="107660"/>
                  </a:lnTo>
                  <a:lnTo>
                    <a:pt x="11184" y="110941"/>
                  </a:lnTo>
                  <a:lnTo>
                    <a:pt x="14315" y="118546"/>
                  </a:lnTo>
                  <a:lnTo>
                    <a:pt x="14315" y="126747"/>
                  </a:lnTo>
                  <a:lnTo>
                    <a:pt x="12675" y="130624"/>
                  </a:lnTo>
                  <a:lnTo>
                    <a:pt x="11482" y="134650"/>
                  </a:lnTo>
                  <a:lnTo>
                    <a:pt x="10587" y="140018"/>
                  </a:lnTo>
                  <a:lnTo>
                    <a:pt x="10737" y="144193"/>
                  </a:lnTo>
                  <a:lnTo>
                    <a:pt x="12675" y="151500"/>
                  </a:lnTo>
                  <a:lnTo>
                    <a:pt x="12974" y="154930"/>
                  </a:lnTo>
                  <a:lnTo>
                    <a:pt x="12675" y="178042"/>
                  </a:lnTo>
                  <a:lnTo>
                    <a:pt x="11781" y="182665"/>
                  </a:lnTo>
                  <a:lnTo>
                    <a:pt x="10587" y="187138"/>
                  </a:lnTo>
                  <a:lnTo>
                    <a:pt x="9394" y="195489"/>
                  </a:lnTo>
                  <a:lnTo>
                    <a:pt x="8350" y="199217"/>
                  </a:lnTo>
                  <a:lnTo>
                    <a:pt x="5369" y="207120"/>
                  </a:lnTo>
                  <a:lnTo>
                    <a:pt x="5518" y="208760"/>
                  </a:lnTo>
                  <a:lnTo>
                    <a:pt x="6114" y="210549"/>
                  </a:lnTo>
                  <a:lnTo>
                    <a:pt x="9693" y="216812"/>
                  </a:lnTo>
                  <a:lnTo>
                    <a:pt x="12377" y="223373"/>
                  </a:lnTo>
                  <a:lnTo>
                    <a:pt x="13719" y="233065"/>
                  </a:lnTo>
                  <a:lnTo>
                    <a:pt x="12825" y="236942"/>
                  </a:lnTo>
                  <a:lnTo>
                    <a:pt x="10886" y="240223"/>
                  </a:lnTo>
                  <a:lnTo>
                    <a:pt x="9246" y="243951"/>
                  </a:lnTo>
                  <a:lnTo>
                    <a:pt x="7903" y="247828"/>
                  </a:lnTo>
                  <a:lnTo>
                    <a:pt x="7903" y="249468"/>
                  </a:lnTo>
                  <a:lnTo>
                    <a:pt x="8500" y="256178"/>
                  </a:lnTo>
                  <a:lnTo>
                    <a:pt x="9246" y="259757"/>
                  </a:lnTo>
                  <a:lnTo>
                    <a:pt x="9842" y="263485"/>
                  </a:lnTo>
                  <a:lnTo>
                    <a:pt x="9097" y="267213"/>
                  </a:lnTo>
                  <a:lnTo>
                    <a:pt x="5369" y="278844"/>
                  </a:lnTo>
                  <a:lnTo>
                    <a:pt x="4474" y="287194"/>
                  </a:lnTo>
                  <a:lnTo>
                    <a:pt x="6710" y="296886"/>
                  </a:lnTo>
                  <a:lnTo>
                    <a:pt x="7009" y="299719"/>
                  </a:lnTo>
                  <a:lnTo>
                    <a:pt x="7903" y="302254"/>
                  </a:lnTo>
                  <a:lnTo>
                    <a:pt x="9246" y="304044"/>
                  </a:lnTo>
                  <a:lnTo>
                    <a:pt x="10886" y="305535"/>
                  </a:lnTo>
                  <a:lnTo>
                    <a:pt x="12825" y="302702"/>
                  </a:lnTo>
                  <a:lnTo>
                    <a:pt x="14315" y="299719"/>
                  </a:lnTo>
                  <a:lnTo>
                    <a:pt x="16850" y="290474"/>
                  </a:lnTo>
                  <a:lnTo>
                    <a:pt x="18043" y="287045"/>
                  </a:lnTo>
                  <a:lnTo>
                    <a:pt x="19534" y="283615"/>
                  </a:lnTo>
                  <a:lnTo>
                    <a:pt x="21472" y="280633"/>
                  </a:lnTo>
                  <a:lnTo>
                    <a:pt x="24157" y="278694"/>
                  </a:lnTo>
                  <a:lnTo>
                    <a:pt x="25648" y="278098"/>
                  </a:lnTo>
                  <a:lnTo>
                    <a:pt x="27139" y="278247"/>
                  </a:lnTo>
                  <a:lnTo>
                    <a:pt x="28481" y="279738"/>
                  </a:lnTo>
                  <a:lnTo>
                    <a:pt x="29823" y="281378"/>
                  </a:lnTo>
                  <a:lnTo>
                    <a:pt x="30717" y="281975"/>
                  </a:lnTo>
                  <a:lnTo>
                    <a:pt x="36384" y="282422"/>
                  </a:lnTo>
                  <a:lnTo>
                    <a:pt x="42647" y="283466"/>
                  </a:lnTo>
                  <a:lnTo>
                    <a:pt x="44437" y="286448"/>
                  </a:lnTo>
                  <a:lnTo>
                    <a:pt x="44884" y="290474"/>
                  </a:lnTo>
                  <a:lnTo>
                    <a:pt x="46226" y="295097"/>
                  </a:lnTo>
                  <a:lnTo>
                    <a:pt x="46524" y="301807"/>
                  </a:lnTo>
                  <a:lnTo>
                    <a:pt x="47419" y="300316"/>
                  </a:lnTo>
                  <a:lnTo>
                    <a:pt x="47866" y="298825"/>
                  </a:lnTo>
                  <a:lnTo>
                    <a:pt x="48165" y="296737"/>
                  </a:lnTo>
                  <a:lnTo>
                    <a:pt x="48611" y="294799"/>
                  </a:lnTo>
                  <a:lnTo>
                    <a:pt x="50401" y="290325"/>
                  </a:lnTo>
                  <a:lnTo>
                    <a:pt x="50401" y="288834"/>
                  </a:lnTo>
                  <a:lnTo>
                    <a:pt x="49357" y="283019"/>
                  </a:lnTo>
                  <a:lnTo>
                    <a:pt x="48015" y="276905"/>
                  </a:lnTo>
                  <a:lnTo>
                    <a:pt x="46971" y="275563"/>
                  </a:lnTo>
                  <a:lnTo>
                    <a:pt x="45331" y="274967"/>
                  </a:lnTo>
                  <a:lnTo>
                    <a:pt x="43542" y="274967"/>
                  </a:lnTo>
                  <a:lnTo>
                    <a:pt x="40858" y="275414"/>
                  </a:lnTo>
                  <a:lnTo>
                    <a:pt x="39814" y="273624"/>
                  </a:lnTo>
                  <a:lnTo>
                    <a:pt x="37577" y="268256"/>
                  </a:lnTo>
                  <a:lnTo>
                    <a:pt x="35341" y="260652"/>
                  </a:lnTo>
                  <a:lnTo>
                    <a:pt x="33551" y="257073"/>
                  </a:lnTo>
                  <a:lnTo>
                    <a:pt x="32656" y="255731"/>
                  </a:lnTo>
                  <a:lnTo>
                    <a:pt x="31613" y="254687"/>
                  </a:lnTo>
                  <a:lnTo>
                    <a:pt x="29972" y="253792"/>
                  </a:lnTo>
                  <a:lnTo>
                    <a:pt x="28481" y="252599"/>
                  </a:lnTo>
                  <a:lnTo>
                    <a:pt x="26543" y="249617"/>
                  </a:lnTo>
                  <a:lnTo>
                    <a:pt x="24157" y="244547"/>
                  </a:lnTo>
                  <a:lnTo>
                    <a:pt x="23560" y="242609"/>
                  </a:lnTo>
                  <a:lnTo>
                    <a:pt x="23262" y="237539"/>
                  </a:lnTo>
                  <a:lnTo>
                    <a:pt x="24008" y="230978"/>
                  </a:lnTo>
                  <a:lnTo>
                    <a:pt x="25947" y="224864"/>
                  </a:lnTo>
                  <a:lnTo>
                    <a:pt x="34445" y="201155"/>
                  </a:lnTo>
                  <a:lnTo>
                    <a:pt x="35937" y="194594"/>
                  </a:lnTo>
                  <a:lnTo>
                    <a:pt x="38025" y="191164"/>
                  </a:lnTo>
                  <a:lnTo>
                    <a:pt x="41454" y="188928"/>
                  </a:lnTo>
                  <a:lnTo>
                    <a:pt x="45182" y="188033"/>
                  </a:lnTo>
                  <a:lnTo>
                    <a:pt x="54427" y="187138"/>
                  </a:lnTo>
                  <a:lnTo>
                    <a:pt x="56812" y="187287"/>
                  </a:lnTo>
                  <a:lnTo>
                    <a:pt x="60690" y="188480"/>
                  </a:lnTo>
                  <a:lnTo>
                    <a:pt x="62777" y="189375"/>
                  </a:lnTo>
                  <a:lnTo>
                    <a:pt x="64865" y="190866"/>
                  </a:lnTo>
                  <a:lnTo>
                    <a:pt x="69040" y="195787"/>
                  </a:lnTo>
                  <a:lnTo>
                    <a:pt x="72321" y="198769"/>
                  </a:lnTo>
                  <a:lnTo>
                    <a:pt x="75601" y="202050"/>
                  </a:lnTo>
                  <a:lnTo>
                    <a:pt x="77838" y="204883"/>
                  </a:lnTo>
                  <a:lnTo>
                    <a:pt x="79180" y="209654"/>
                  </a:lnTo>
                  <a:lnTo>
                    <a:pt x="80224" y="210997"/>
                  </a:lnTo>
                  <a:lnTo>
                    <a:pt x="80075" y="204734"/>
                  </a:lnTo>
                  <a:lnTo>
                    <a:pt x="79478" y="20279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6" name="imgRussia68">
              <a:extLst>
                <a:ext uri="{FF2B5EF4-FFF2-40B4-BE49-F238E27FC236}">
                  <a16:creationId xmlns:a16="http://schemas.microsoft.com/office/drawing/2014/main" id="{5B17B5BC-8FFC-8F7D-66AE-44E1BC595823}"/>
                </a:ext>
              </a:extLst>
            </p:cNvPr>
            <p:cNvSpPr/>
            <p:nvPr/>
          </p:nvSpPr>
          <p:spPr>
            <a:xfrm>
              <a:off x="7320228" y="1617829"/>
              <a:ext cx="35339" cy="10885"/>
            </a:xfrm>
            <a:custGeom>
              <a:avLst/>
              <a:gdLst>
                <a:gd name="connsiteX0" fmla="*/ 25946 w 35339"/>
                <a:gd name="connsiteY0" fmla="*/ 10140 h 10885"/>
                <a:gd name="connsiteX1" fmla="*/ 35340 w 35339"/>
                <a:gd name="connsiteY1" fmla="*/ 10885 h 10885"/>
                <a:gd name="connsiteX2" fmla="*/ 35340 w 35339"/>
                <a:gd name="connsiteY2" fmla="*/ 10140 h 10885"/>
                <a:gd name="connsiteX3" fmla="*/ 34743 w 35339"/>
                <a:gd name="connsiteY3" fmla="*/ 9394 h 10885"/>
                <a:gd name="connsiteX4" fmla="*/ 32507 w 35339"/>
                <a:gd name="connsiteY4" fmla="*/ 7605 h 10885"/>
                <a:gd name="connsiteX5" fmla="*/ 30270 w 35339"/>
                <a:gd name="connsiteY5" fmla="*/ 6412 h 10885"/>
                <a:gd name="connsiteX6" fmla="*/ 30270 w 35339"/>
                <a:gd name="connsiteY6" fmla="*/ 5219 h 10885"/>
                <a:gd name="connsiteX7" fmla="*/ 30568 w 35339"/>
                <a:gd name="connsiteY7" fmla="*/ 2833 h 10885"/>
                <a:gd name="connsiteX8" fmla="*/ 22218 w 35339"/>
                <a:gd name="connsiteY8" fmla="*/ 0 h 10885"/>
                <a:gd name="connsiteX9" fmla="*/ 15359 w 35339"/>
                <a:gd name="connsiteY9" fmla="*/ 2833 h 10885"/>
                <a:gd name="connsiteX10" fmla="*/ 9991 w 35339"/>
                <a:gd name="connsiteY10" fmla="*/ 3728 h 10885"/>
                <a:gd name="connsiteX11" fmla="*/ 0 w 35339"/>
                <a:gd name="connsiteY11" fmla="*/ 7157 h 10885"/>
                <a:gd name="connsiteX12" fmla="*/ 9544 w 35339"/>
                <a:gd name="connsiteY12" fmla="*/ 10587 h 10885"/>
                <a:gd name="connsiteX13" fmla="*/ 25946 w 35339"/>
                <a:gd name="connsiteY13" fmla="*/ 10140 h 10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339" h="10885">
                  <a:moveTo>
                    <a:pt x="25946" y="10140"/>
                  </a:moveTo>
                  <a:lnTo>
                    <a:pt x="35340" y="10885"/>
                  </a:lnTo>
                  <a:lnTo>
                    <a:pt x="35340" y="10140"/>
                  </a:lnTo>
                  <a:lnTo>
                    <a:pt x="34743" y="9394"/>
                  </a:lnTo>
                  <a:lnTo>
                    <a:pt x="32507" y="7605"/>
                  </a:lnTo>
                  <a:lnTo>
                    <a:pt x="30270" y="6412"/>
                  </a:lnTo>
                  <a:lnTo>
                    <a:pt x="30270" y="5219"/>
                  </a:lnTo>
                  <a:lnTo>
                    <a:pt x="30568" y="2833"/>
                  </a:lnTo>
                  <a:lnTo>
                    <a:pt x="22218" y="0"/>
                  </a:lnTo>
                  <a:lnTo>
                    <a:pt x="15359" y="2833"/>
                  </a:lnTo>
                  <a:lnTo>
                    <a:pt x="9991" y="3728"/>
                  </a:lnTo>
                  <a:lnTo>
                    <a:pt x="0" y="7157"/>
                  </a:lnTo>
                  <a:lnTo>
                    <a:pt x="9544" y="10587"/>
                  </a:lnTo>
                  <a:lnTo>
                    <a:pt x="25946" y="1014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7" name="imgRussia69">
              <a:extLst>
                <a:ext uri="{FF2B5EF4-FFF2-40B4-BE49-F238E27FC236}">
                  <a16:creationId xmlns:a16="http://schemas.microsoft.com/office/drawing/2014/main" id="{B09D1AA7-F337-5252-C76B-887E8C93B37E}"/>
                </a:ext>
              </a:extLst>
            </p:cNvPr>
            <p:cNvSpPr/>
            <p:nvPr/>
          </p:nvSpPr>
          <p:spPr>
            <a:xfrm>
              <a:off x="7272511" y="2202207"/>
              <a:ext cx="52786" cy="37725"/>
            </a:xfrm>
            <a:custGeom>
              <a:avLst/>
              <a:gdLst>
                <a:gd name="connsiteX0" fmla="*/ 17745 w 52786"/>
                <a:gd name="connsiteY0" fmla="*/ 149 h 37725"/>
                <a:gd name="connsiteX1" fmla="*/ 14911 w 52786"/>
                <a:gd name="connsiteY1" fmla="*/ 895 h 37725"/>
                <a:gd name="connsiteX2" fmla="*/ 9245 w 52786"/>
                <a:gd name="connsiteY2" fmla="*/ 3728 h 37725"/>
                <a:gd name="connsiteX3" fmla="*/ 3579 w 52786"/>
                <a:gd name="connsiteY3" fmla="*/ 8052 h 37725"/>
                <a:gd name="connsiteX4" fmla="*/ 1044 w 52786"/>
                <a:gd name="connsiteY4" fmla="*/ 11780 h 37725"/>
                <a:gd name="connsiteX5" fmla="*/ 447 w 52786"/>
                <a:gd name="connsiteY5" fmla="*/ 15955 h 37725"/>
                <a:gd name="connsiteX6" fmla="*/ 0 w 52786"/>
                <a:gd name="connsiteY6" fmla="*/ 20130 h 37725"/>
                <a:gd name="connsiteX7" fmla="*/ 0 w 52786"/>
                <a:gd name="connsiteY7" fmla="*/ 22964 h 37725"/>
                <a:gd name="connsiteX8" fmla="*/ 447 w 52786"/>
                <a:gd name="connsiteY8" fmla="*/ 25648 h 37725"/>
                <a:gd name="connsiteX9" fmla="*/ 1044 w 52786"/>
                <a:gd name="connsiteY9" fmla="*/ 27586 h 37725"/>
                <a:gd name="connsiteX10" fmla="*/ 4324 w 52786"/>
                <a:gd name="connsiteY10" fmla="*/ 34296 h 37725"/>
                <a:gd name="connsiteX11" fmla="*/ 10289 w 52786"/>
                <a:gd name="connsiteY11" fmla="*/ 37726 h 37725"/>
                <a:gd name="connsiteX12" fmla="*/ 16701 w 52786"/>
                <a:gd name="connsiteY12" fmla="*/ 37279 h 37725"/>
                <a:gd name="connsiteX13" fmla="*/ 23710 w 52786"/>
                <a:gd name="connsiteY13" fmla="*/ 35489 h 37725"/>
                <a:gd name="connsiteX14" fmla="*/ 35489 w 52786"/>
                <a:gd name="connsiteY14" fmla="*/ 31612 h 37725"/>
                <a:gd name="connsiteX15" fmla="*/ 41156 w 52786"/>
                <a:gd name="connsiteY15" fmla="*/ 26095 h 37725"/>
                <a:gd name="connsiteX16" fmla="*/ 43243 w 52786"/>
                <a:gd name="connsiteY16" fmla="*/ 22218 h 37725"/>
                <a:gd name="connsiteX17" fmla="*/ 47866 w 52786"/>
                <a:gd name="connsiteY17" fmla="*/ 18788 h 37725"/>
                <a:gd name="connsiteX18" fmla="*/ 49059 w 52786"/>
                <a:gd name="connsiteY18" fmla="*/ 20130 h 37725"/>
                <a:gd name="connsiteX19" fmla="*/ 49655 w 52786"/>
                <a:gd name="connsiteY19" fmla="*/ 23113 h 37725"/>
                <a:gd name="connsiteX20" fmla="*/ 51147 w 52786"/>
                <a:gd name="connsiteY20" fmla="*/ 22516 h 37725"/>
                <a:gd name="connsiteX21" fmla="*/ 52787 w 52786"/>
                <a:gd name="connsiteY21" fmla="*/ 20578 h 37725"/>
                <a:gd name="connsiteX22" fmla="*/ 52339 w 52786"/>
                <a:gd name="connsiteY22" fmla="*/ 15806 h 37725"/>
                <a:gd name="connsiteX23" fmla="*/ 49805 w 52786"/>
                <a:gd name="connsiteY23" fmla="*/ 12376 h 37725"/>
                <a:gd name="connsiteX24" fmla="*/ 45182 w 52786"/>
                <a:gd name="connsiteY24" fmla="*/ 9842 h 37725"/>
                <a:gd name="connsiteX25" fmla="*/ 24902 w 52786"/>
                <a:gd name="connsiteY25" fmla="*/ 0 h 37725"/>
                <a:gd name="connsiteX26" fmla="*/ 17745 w 52786"/>
                <a:gd name="connsiteY26" fmla="*/ 149 h 3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2786" h="37725">
                  <a:moveTo>
                    <a:pt x="17745" y="149"/>
                  </a:moveTo>
                  <a:lnTo>
                    <a:pt x="14911" y="895"/>
                  </a:lnTo>
                  <a:lnTo>
                    <a:pt x="9245" y="3728"/>
                  </a:lnTo>
                  <a:lnTo>
                    <a:pt x="3579" y="8052"/>
                  </a:lnTo>
                  <a:lnTo>
                    <a:pt x="1044" y="11780"/>
                  </a:lnTo>
                  <a:lnTo>
                    <a:pt x="447" y="15955"/>
                  </a:lnTo>
                  <a:lnTo>
                    <a:pt x="0" y="20130"/>
                  </a:lnTo>
                  <a:lnTo>
                    <a:pt x="0" y="22964"/>
                  </a:lnTo>
                  <a:lnTo>
                    <a:pt x="447" y="25648"/>
                  </a:lnTo>
                  <a:lnTo>
                    <a:pt x="1044" y="27586"/>
                  </a:lnTo>
                  <a:lnTo>
                    <a:pt x="4324" y="34296"/>
                  </a:lnTo>
                  <a:lnTo>
                    <a:pt x="10289" y="37726"/>
                  </a:lnTo>
                  <a:lnTo>
                    <a:pt x="16701" y="37279"/>
                  </a:lnTo>
                  <a:lnTo>
                    <a:pt x="23710" y="35489"/>
                  </a:lnTo>
                  <a:lnTo>
                    <a:pt x="35489" y="31612"/>
                  </a:lnTo>
                  <a:lnTo>
                    <a:pt x="41156" y="26095"/>
                  </a:lnTo>
                  <a:lnTo>
                    <a:pt x="43243" y="22218"/>
                  </a:lnTo>
                  <a:lnTo>
                    <a:pt x="47866" y="18788"/>
                  </a:lnTo>
                  <a:lnTo>
                    <a:pt x="49059" y="20130"/>
                  </a:lnTo>
                  <a:lnTo>
                    <a:pt x="49655" y="23113"/>
                  </a:lnTo>
                  <a:lnTo>
                    <a:pt x="51147" y="22516"/>
                  </a:lnTo>
                  <a:lnTo>
                    <a:pt x="52787" y="20578"/>
                  </a:lnTo>
                  <a:lnTo>
                    <a:pt x="52339" y="15806"/>
                  </a:lnTo>
                  <a:lnTo>
                    <a:pt x="49805" y="12376"/>
                  </a:lnTo>
                  <a:lnTo>
                    <a:pt x="45182" y="9842"/>
                  </a:lnTo>
                  <a:lnTo>
                    <a:pt x="24902" y="0"/>
                  </a:lnTo>
                  <a:lnTo>
                    <a:pt x="17745" y="1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8" name="imgRussia70">
              <a:extLst>
                <a:ext uri="{FF2B5EF4-FFF2-40B4-BE49-F238E27FC236}">
                  <a16:creationId xmlns:a16="http://schemas.microsoft.com/office/drawing/2014/main" id="{0A913AD9-53E3-130F-406F-45FF32E22842}"/>
                </a:ext>
              </a:extLst>
            </p:cNvPr>
            <p:cNvSpPr/>
            <p:nvPr/>
          </p:nvSpPr>
          <p:spPr>
            <a:xfrm>
              <a:off x="7306211" y="1609180"/>
              <a:ext cx="19981" cy="10736"/>
            </a:xfrm>
            <a:custGeom>
              <a:avLst/>
              <a:gdLst>
                <a:gd name="connsiteX0" fmla="*/ 12973 w 19981"/>
                <a:gd name="connsiteY0" fmla="*/ 9842 h 10736"/>
                <a:gd name="connsiteX1" fmla="*/ 13569 w 19981"/>
                <a:gd name="connsiteY1" fmla="*/ 7605 h 10736"/>
                <a:gd name="connsiteX2" fmla="*/ 19981 w 19981"/>
                <a:gd name="connsiteY2" fmla="*/ 3728 h 10736"/>
                <a:gd name="connsiteX3" fmla="*/ 19832 w 19981"/>
                <a:gd name="connsiteY3" fmla="*/ 2833 h 10736"/>
                <a:gd name="connsiteX4" fmla="*/ 18192 w 19981"/>
                <a:gd name="connsiteY4" fmla="*/ 746 h 10736"/>
                <a:gd name="connsiteX5" fmla="*/ 8649 w 19981"/>
                <a:gd name="connsiteY5" fmla="*/ 0 h 10736"/>
                <a:gd name="connsiteX6" fmla="*/ 0 w 19981"/>
                <a:gd name="connsiteY6" fmla="*/ 4473 h 10736"/>
                <a:gd name="connsiteX7" fmla="*/ 746 w 19981"/>
                <a:gd name="connsiteY7" fmla="*/ 5965 h 10736"/>
                <a:gd name="connsiteX8" fmla="*/ 10886 w 19981"/>
                <a:gd name="connsiteY8" fmla="*/ 10736 h 10736"/>
                <a:gd name="connsiteX9" fmla="*/ 12973 w 19981"/>
                <a:gd name="connsiteY9" fmla="*/ 9842 h 1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81" h="10736">
                  <a:moveTo>
                    <a:pt x="12973" y="9842"/>
                  </a:moveTo>
                  <a:lnTo>
                    <a:pt x="13569" y="7605"/>
                  </a:lnTo>
                  <a:lnTo>
                    <a:pt x="19981" y="3728"/>
                  </a:lnTo>
                  <a:lnTo>
                    <a:pt x="19832" y="2833"/>
                  </a:lnTo>
                  <a:lnTo>
                    <a:pt x="18192" y="746"/>
                  </a:lnTo>
                  <a:lnTo>
                    <a:pt x="8649" y="0"/>
                  </a:lnTo>
                  <a:lnTo>
                    <a:pt x="0" y="4473"/>
                  </a:lnTo>
                  <a:lnTo>
                    <a:pt x="746" y="5965"/>
                  </a:lnTo>
                  <a:lnTo>
                    <a:pt x="10886" y="10736"/>
                  </a:lnTo>
                  <a:lnTo>
                    <a:pt x="12973" y="984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49" name="imgRussia71">
              <a:extLst>
                <a:ext uri="{FF2B5EF4-FFF2-40B4-BE49-F238E27FC236}">
                  <a16:creationId xmlns:a16="http://schemas.microsoft.com/office/drawing/2014/main" id="{1820501A-C763-925A-04E9-2841B6641E87}"/>
                </a:ext>
              </a:extLst>
            </p:cNvPr>
            <p:cNvSpPr/>
            <p:nvPr/>
          </p:nvSpPr>
          <p:spPr>
            <a:xfrm>
              <a:off x="7327534" y="1548789"/>
              <a:ext cx="15209" cy="8350"/>
            </a:xfrm>
            <a:custGeom>
              <a:avLst/>
              <a:gdLst>
                <a:gd name="connsiteX0" fmla="*/ 1193 w 15209"/>
                <a:gd name="connsiteY0" fmla="*/ 5517 h 8350"/>
                <a:gd name="connsiteX1" fmla="*/ 3877 w 15209"/>
                <a:gd name="connsiteY1" fmla="*/ 8052 h 8350"/>
                <a:gd name="connsiteX2" fmla="*/ 6561 w 15209"/>
                <a:gd name="connsiteY2" fmla="*/ 8350 h 8350"/>
                <a:gd name="connsiteX3" fmla="*/ 10140 w 15209"/>
                <a:gd name="connsiteY3" fmla="*/ 8052 h 8350"/>
                <a:gd name="connsiteX4" fmla="*/ 11035 w 15209"/>
                <a:gd name="connsiteY4" fmla="*/ 6412 h 8350"/>
                <a:gd name="connsiteX5" fmla="*/ 15210 w 15209"/>
                <a:gd name="connsiteY5" fmla="*/ 4026 h 8350"/>
                <a:gd name="connsiteX6" fmla="*/ 13421 w 15209"/>
                <a:gd name="connsiteY6" fmla="*/ 1193 h 8350"/>
                <a:gd name="connsiteX7" fmla="*/ 9096 w 15209"/>
                <a:gd name="connsiteY7" fmla="*/ 0 h 8350"/>
                <a:gd name="connsiteX8" fmla="*/ 5816 w 15209"/>
                <a:gd name="connsiteY8" fmla="*/ 0 h 8350"/>
                <a:gd name="connsiteX9" fmla="*/ 4026 w 15209"/>
                <a:gd name="connsiteY9" fmla="*/ 746 h 8350"/>
                <a:gd name="connsiteX10" fmla="*/ 3579 w 15209"/>
                <a:gd name="connsiteY10" fmla="*/ 1640 h 8350"/>
                <a:gd name="connsiteX11" fmla="*/ 2535 w 15209"/>
                <a:gd name="connsiteY11" fmla="*/ 2833 h 8350"/>
                <a:gd name="connsiteX12" fmla="*/ 0 w 15209"/>
                <a:gd name="connsiteY12" fmla="*/ 3131 h 8350"/>
                <a:gd name="connsiteX13" fmla="*/ 299 w 15209"/>
                <a:gd name="connsiteY13" fmla="*/ 4324 h 8350"/>
                <a:gd name="connsiteX14" fmla="*/ 1193 w 15209"/>
                <a:gd name="connsiteY14" fmla="*/ 5517 h 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09" h="8350">
                  <a:moveTo>
                    <a:pt x="1193" y="5517"/>
                  </a:moveTo>
                  <a:lnTo>
                    <a:pt x="3877" y="8052"/>
                  </a:lnTo>
                  <a:lnTo>
                    <a:pt x="6561" y="8350"/>
                  </a:lnTo>
                  <a:lnTo>
                    <a:pt x="10140" y="8052"/>
                  </a:lnTo>
                  <a:lnTo>
                    <a:pt x="11035" y="6412"/>
                  </a:lnTo>
                  <a:lnTo>
                    <a:pt x="15210" y="4026"/>
                  </a:lnTo>
                  <a:lnTo>
                    <a:pt x="13421" y="1193"/>
                  </a:lnTo>
                  <a:lnTo>
                    <a:pt x="9096" y="0"/>
                  </a:lnTo>
                  <a:lnTo>
                    <a:pt x="5816" y="0"/>
                  </a:lnTo>
                  <a:lnTo>
                    <a:pt x="4026" y="746"/>
                  </a:lnTo>
                  <a:lnTo>
                    <a:pt x="3579" y="1640"/>
                  </a:lnTo>
                  <a:lnTo>
                    <a:pt x="2535" y="2833"/>
                  </a:lnTo>
                  <a:lnTo>
                    <a:pt x="0" y="3131"/>
                  </a:lnTo>
                  <a:lnTo>
                    <a:pt x="299" y="4324"/>
                  </a:lnTo>
                  <a:lnTo>
                    <a:pt x="1193" y="551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50" name="imgRussia72">
              <a:extLst>
                <a:ext uri="{FF2B5EF4-FFF2-40B4-BE49-F238E27FC236}">
                  <a16:creationId xmlns:a16="http://schemas.microsoft.com/office/drawing/2014/main" id="{EFA093EE-A5A1-8A08-B387-75299D40CA48}"/>
                </a:ext>
              </a:extLst>
            </p:cNvPr>
            <p:cNvSpPr/>
            <p:nvPr/>
          </p:nvSpPr>
          <p:spPr>
            <a:xfrm>
              <a:off x="7376742" y="2108116"/>
              <a:ext cx="25498" cy="21919"/>
            </a:xfrm>
            <a:custGeom>
              <a:avLst/>
              <a:gdLst>
                <a:gd name="connsiteX0" fmla="*/ 25498 w 25498"/>
                <a:gd name="connsiteY0" fmla="*/ 12377 h 21919"/>
                <a:gd name="connsiteX1" fmla="*/ 25200 w 25498"/>
                <a:gd name="connsiteY1" fmla="*/ 9543 h 21919"/>
                <a:gd name="connsiteX2" fmla="*/ 23858 w 25498"/>
                <a:gd name="connsiteY2" fmla="*/ 8201 h 21919"/>
                <a:gd name="connsiteX3" fmla="*/ 22069 w 25498"/>
                <a:gd name="connsiteY3" fmla="*/ 8350 h 21919"/>
                <a:gd name="connsiteX4" fmla="*/ 19981 w 25498"/>
                <a:gd name="connsiteY4" fmla="*/ 5666 h 21919"/>
                <a:gd name="connsiteX5" fmla="*/ 17446 w 25498"/>
                <a:gd name="connsiteY5" fmla="*/ 1939 h 21919"/>
                <a:gd name="connsiteX6" fmla="*/ 14166 w 25498"/>
                <a:gd name="connsiteY6" fmla="*/ 149 h 21919"/>
                <a:gd name="connsiteX7" fmla="*/ 12973 w 25498"/>
                <a:gd name="connsiteY7" fmla="*/ 0 h 21919"/>
                <a:gd name="connsiteX8" fmla="*/ 12675 w 25498"/>
                <a:gd name="connsiteY8" fmla="*/ 746 h 21919"/>
                <a:gd name="connsiteX9" fmla="*/ 12973 w 25498"/>
                <a:gd name="connsiteY9" fmla="*/ 2535 h 21919"/>
                <a:gd name="connsiteX10" fmla="*/ 9990 w 25498"/>
                <a:gd name="connsiteY10" fmla="*/ 1044 h 21919"/>
                <a:gd name="connsiteX11" fmla="*/ 7306 w 25498"/>
                <a:gd name="connsiteY11" fmla="*/ 895 h 21919"/>
                <a:gd name="connsiteX12" fmla="*/ 1491 w 25498"/>
                <a:gd name="connsiteY12" fmla="*/ 2386 h 21919"/>
                <a:gd name="connsiteX13" fmla="*/ 0 w 25498"/>
                <a:gd name="connsiteY13" fmla="*/ 4026 h 21919"/>
                <a:gd name="connsiteX14" fmla="*/ 298 w 25498"/>
                <a:gd name="connsiteY14" fmla="*/ 5965 h 21919"/>
                <a:gd name="connsiteX15" fmla="*/ 1342 w 25498"/>
                <a:gd name="connsiteY15" fmla="*/ 6710 h 21919"/>
                <a:gd name="connsiteX16" fmla="*/ 4921 w 25498"/>
                <a:gd name="connsiteY16" fmla="*/ 8350 h 21919"/>
                <a:gd name="connsiteX17" fmla="*/ 8201 w 25498"/>
                <a:gd name="connsiteY17" fmla="*/ 7754 h 21919"/>
                <a:gd name="connsiteX18" fmla="*/ 13122 w 25498"/>
                <a:gd name="connsiteY18" fmla="*/ 11333 h 21919"/>
                <a:gd name="connsiteX19" fmla="*/ 14464 w 25498"/>
                <a:gd name="connsiteY19" fmla="*/ 14613 h 21919"/>
                <a:gd name="connsiteX20" fmla="*/ 15657 w 25498"/>
                <a:gd name="connsiteY20" fmla="*/ 16104 h 21919"/>
                <a:gd name="connsiteX21" fmla="*/ 18788 w 25498"/>
                <a:gd name="connsiteY21" fmla="*/ 17745 h 21919"/>
                <a:gd name="connsiteX22" fmla="*/ 20131 w 25498"/>
                <a:gd name="connsiteY22" fmla="*/ 19832 h 21919"/>
                <a:gd name="connsiteX23" fmla="*/ 20727 w 25498"/>
                <a:gd name="connsiteY23" fmla="*/ 21920 h 21919"/>
                <a:gd name="connsiteX24" fmla="*/ 23262 w 25498"/>
                <a:gd name="connsiteY24" fmla="*/ 21323 h 21919"/>
                <a:gd name="connsiteX25" fmla="*/ 22814 w 25498"/>
                <a:gd name="connsiteY25" fmla="*/ 20429 h 21919"/>
                <a:gd name="connsiteX26" fmla="*/ 21323 w 25498"/>
                <a:gd name="connsiteY26" fmla="*/ 18788 h 21919"/>
                <a:gd name="connsiteX27" fmla="*/ 21920 w 25498"/>
                <a:gd name="connsiteY27" fmla="*/ 17148 h 21919"/>
                <a:gd name="connsiteX28" fmla="*/ 25498 w 25498"/>
                <a:gd name="connsiteY28" fmla="*/ 12377 h 2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5498" h="21919">
                  <a:moveTo>
                    <a:pt x="25498" y="12377"/>
                  </a:moveTo>
                  <a:lnTo>
                    <a:pt x="25200" y="9543"/>
                  </a:lnTo>
                  <a:lnTo>
                    <a:pt x="23858" y="8201"/>
                  </a:lnTo>
                  <a:lnTo>
                    <a:pt x="22069" y="8350"/>
                  </a:lnTo>
                  <a:lnTo>
                    <a:pt x="19981" y="5666"/>
                  </a:lnTo>
                  <a:lnTo>
                    <a:pt x="17446" y="1939"/>
                  </a:lnTo>
                  <a:lnTo>
                    <a:pt x="14166" y="149"/>
                  </a:lnTo>
                  <a:lnTo>
                    <a:pt x="12973" y="0"/>
                  </a:lnTo>
                  <a:lnTo>
                    <a:pt x="12675" y="746"/>
                  </a:lnTo>
                  <a:lnTo>
                    <a:pt x="12973" y="2535"/>
                  </a:lnTo>
                  <a:lnTo>
                    <a:pt x="9990" y="1044"/>
                  </a:lnTo>
                  <a:lnTo>
                    <a:pt x="7306" y="895"/>
                  </a:lnTo>
                  <a:lnTo>
                    <a:pt x="1491" y="2386"/>
                  </a:lnTo>
                  <a:lnTo>
                    <a:pt x="0" y="4026"/>
                  </a:lnTo>
                  <a:lnTo>
                    <a:pt x="298" y="5965"/>
                  </a:lnTo>
                  <a:lnTo>
                    <a:pt x="1342" y="6710"/>
                  </a:lnTo>
                  <a:lnTo>
                    <a:pt x="4921" y="8350"/>
                  </a:lnTo>
                  <a:lnTo>
                    <a:pt x="8201" y="7754"/>
                  </a:lnTo>
                  <a:lnTo>
                    <a:pt x="13122" y="11333"/>
                  </a:lnTo>
                  <a:lnTo>
                    <a:pt x="14464" y="14613"/>
                  </a:lnTo>
                  <a:lnTo>
                    <a:pt x="15657" y="16104"/>
                  </a:lnTo>
                  <a:lnTo>
                    <a:pt x="18788" y="17745"/>
                  </a:lnTo>
                  <a:lnTo>
                    <a:pt x="20131" y="19832"/>
                  </a:lnTo>
                  <a:lnTo>
                    <a:pt x="20727" y="21920"/>
                  </a:lnTo>
                  <a:lnTo>
                    <a:pt x="23262" y="21323"/>
                  </a:lnTo>
                  <a:lnTo>
                    <a:pt x="22814" y="20429"/>
                  </a:lnTo>
                  <a:lnTo>
                    <a:pt x="21323" y="18788"/>
                  </a:lnTo>
                  <a:lnTo>
                    <a:pt x="21920" y="17148"/>
                  </a:lnTo>
                  <a:lnTo>
                    <a:pt x="25498" y="1237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51" name="imgRussia73">
              <a:extLst>
                <a:ext uri="{FF2B5EF4-FFF2-40B4-BE49-F238E27FC236}">
                  <a16:creationId xmlns:a16="http://schemas.microsoft.com/office/drawing/2014/main" id="{7643C684-34E1-B0E3-B3E2-5E090CCC42E6}"/>
                </a:ext>
              </a:extLst>
            </p:cNvPr>
            <p:cNvSpPr/>
            <p:nvPr/>
          </p:nvSpPr>
          <p:spPr>
            <a:xfrm>
              <a:off x="7229566" y="1564595"/>
              <a:ext cx="133158" cy="53979"/>
            </a:xfrm>
            <a:custGeom>
              <a:avLst/>
              <a:gdLst>
                <a:gd name="connsiteX0" fmla="*/ 64268 w 133158"/>
                <a:gd name="connsiteY0" fmla="*/ 26393 h 53979"/>
                <a:gd name="connsiteX1" fmla="*/ 52041 w 133158"/>
                <a:gd name="connsiteY1" fmla="*/ 26841 h 53979"/>
                <a:gd name="connsiteX2" fmla="*/ 47866 w 133158"/>
                <a:gd name="connsiteY2" fmla="*/ 23709 h 53979"/>
                <a:gd name="connsiteX3" fmla="*/ 46225 w 133158"/>
                <a:gd name="connsiteY3" fmla="*/ 22964 h 53979"/>
                <a:gd name="connsiteX4" fmla="*/ 43690 w 133158"/>
                <a:gd name="connsiteY4" fmla="*/ 23560 h 53979"/>
                <a:gd name="connsiteX5" fmla="*/ 41155 w 133158"/>
                <a:gd name="connsiteY5" fmla="*/ 24604 h 53979"/>
                <a:gd name="connsiteX6" fmla="*/ 32954 w 133158"/>
                <a:gd name="connsiteY6" fmla="*/ 25499 h 53979"/>
                <a:gd name="connsiteX7" fmla="*/ 26542 w 133158"/>
                <a:gd name="connsiteY7" fmla="*/ 27437 h 53979"/>
                <a:gd name="connsiteX8" fmla="*/ 19981 w 133158"/>
                <a:gd name="connsiteY8" fmla="*/ 31016 h 53979"/>
                <a:gd name="connsiteX9" fmla="*/ 0 w 133158"/>
                <a:gd name="connsiteY9" fmla="*/ 40112 h 53979"/>
                <a:gd name="connsiteX10" fmla="*/ 2385 w 133158"/>
                <a:gd name="connsiteY10" fmla="*/ 42796 h 53979"/>
                <a:gd name="connsiteX11" fmla="*/ 5219 w 133158"/>
                <a:gd name="connsiteY11" fmla="*/ 44138 h 53979"/>
                <a:gd name="connsiteX12" fmla="*/ 9096 w 133158"/>
                <a:gd name="connsiteY12" fmla="*/ 47567 h 53979"/>
                <a:gd name="connsiteX13" fmla="*/ 15806 w 133158"/>
                <a:gd name="connsiteY13" fmla="*/ 47717 h 53979"/>
                <a:gd name="connsiteX14" fmla="*/ 18341 w 133158"/>
                <a:gd name="connsiteY14" fmla="*/ 47269 h 53979"/>
                <a:gd name="connsiteX15" fmla="*/ 21025 w 133158"/>
                <a:gd name="connsiteY15" fmla="*/ 44585 h 53979"/>
                <a:gd name="connsiteX16" fmla="*/ 26244 w 133158"/>
                <a:gd name="connsiteY16" fmla="*/ 43690 h 53979"/>
                <a:gd name="connsiteX17" fmla="*/ 32805 w 133158"/>
                <a:gd name="connsiteY17" fmla="*/ 43989 h 53979"/>
                <a:gd name="connsiteX18" fmla="*/ 35041 w 133158"/>
                <a:gd name="connsiteY18" fmla="*/ 45778 h 53979"/>
                <a:gd name="connsiteX19" fmla="*/ 28332 w 133158"/>
                <a:gd name="connsiteY19" fmla="*/ 49655 h 53979"/>
                <a:gd name="connsiteX20" fmla="*/ 25946 w 133158"/>
                <a:gd name="connsiteY20" fmla="*/ 52041 h 53979"/>
                <a:gd name="connsiteX21" fmla="*/ 28779 w 133158"/>
                <a:gd name="connsiteY21" fmla="*/ 53979 h 53979"/>
                <a:gd name="connsiteX22" fmla="*/ 33998 w 133158"/>
                <a:gd name="connsiteY22" fmla="*/ 53532 h 53979"/>
                <a:gd name="connsiteX23" fmla="*/ 36384 w 133158"/>
                <a:gd name="connsiteY23" fmla="*/ 52936 h 53979"/>
                <a:gd name="connsiteX24" fmla="*/ 38173 w 133158"/>
                <a:gd name="connsiteY24" fmla="*/ 51444 h 53979"/>
                <a:gd name="connsiteX25" fmla="*/ 40112 w 133158"/>
                <a:gd name="connsiteY25" fmla="*/ 50699 h 53979"/>
                <a:gd name="connsiteX26" fmla="*/ 45778 w 133158"/>
                <a:gd name="connsiteY26" fmla="*/ 53085 h 53979"/>
                <a:gd name="connsiteX27" fmla="*/ 47866 w 133158"/>
                <a:gd name="connsiteY27" fmla="*/ 52190 h 53979"/>
                <a:gd name="connsiteX28" fmla="*/ 49655 w 133158"/>
                <a:gd name="connsiteY28" fmla="*/ 49208 h 53979"/>
                <a:gd name="connsiteX29" fmla="*/ 50251 w 133158"/>
                <a:gd name="connsiteY29" fmla="*/ 47567 h 53979"/>
                <a:gd name="connsiteX30" fmla="*/ 50997 w 133158"/>
                <a:gd name="connsiteY30" fmla="*/ 46822 h 53979"/>
                <a:gd name="connsiteX31" fmla="*/ 56663 w 133158"/>
                <a:gd name="connsiteY31" fmla="*/ 48909 h 53979"/>
                <a:gd name="connsiteX32" fmla="*/ 59049 w 133158"/>
                <a:gd name="connsiteY32" fmla="*/ 49357 h 53979"/>
                <a:gd name="connsiteX33" fmla="*/ 61435 w 133158"/>
                <a:gd name="connsiteY33" fmla="*/ 48909 h 53979"/>
                <a:gd name="connsiteX34" fmla="*/ 62180 w 133158"/>
                <a:gd name="connsiteY34" fmla="*/ 46076 h 53979"/>
                <a:gd name="connsiteX35" fmla="*/ 61733 w 133158"/>
                <a:gd name="connsiteY35" fmla="*/ 43840 h 53979"/>
                <a:gd name="connsiteX36" fmla="*/ 60838 w 133158"/>
                <a:gd name="connsiteY36" fmla="*/ 42348 h 53979"/>
                <a:gd name="connsiteX37" fmla="*/ 59944 w 133158"/>
                <a:gd name="connsiteY37" fmla="*/ 41603 h 53979"/>
                <a:gd name="connsiteX38" fmla="*/ 53830 w 133158"/>
                <a:gd name="connsiteY38" fmla="*/ 40708 h 53979"/>
                <a:gd name="connsiteX39" fmla="*/ 53532 w 133158"/>
                <a:gd name="connsiteY39" fmla="*/ 40112 h 53979"/>
                <a:gd name="connsiteX40" fmla="*/ 56961 w 133158"/>
                <a:gd name="connsiteY40" fmla="*/ 36682 h 53979"/>
                <a:gd name="connsiteX41" fmla="*/ 59198 w 133158"/>
                <a:gd name="connsiteY41" fmla="*/ 35787 h 53979"/>
                <a:gd name="connsiteX42" fmla="*/ 77390 w 133158"/>
                <a:gd name="connsiteY42" fmla="*/ 35340 h 53979"/>
                <a:gd name="connsiteX43" fmla="*/ 82907 w 133158"/>
                <a:gd name="connsiteY43" fmla="*/ 32209 h 53979"/>
                <a:gd name="connsiteX44" fmla="*/ 81714 w 133158"/>
                <a:gd name="connsiteY44" fmla="*/ 29226 h 53979"/>
                <a:gd name="connsiteX45" fmla="*/ 84249 w 133158"/>
                <a:gd name="connsiteY45" fmla="*/ 27586 h 53979"/>
                <a:gd name="connsiteX46" fmla="*/ 95582 w 133158"/>
                <a:gd name="connsiteY46" fmla="*/ 25648 h 53979"/>
                <a:gd name="connsiteX47" fmla="*/ 113625 w 133158"/>
                <a:gd name="connsiteY47" fmla="*/ 24902 h 53979"/>
                <a:gd name="connsiteX48" fmla="*/ 118397 w 133158"/>
                <a:gd name="connsiteY48" fmla="*/ 20727 h 53979"/>
                <a:gd name="connsiteX49" fmla="*/ 133159 w 133158"/>
                <a:gd name="connsiteY49" fmla="*/ 15359 h 53979"/>
                <a:gd name="connsiteX50" fmla="*/ 130176 w 133158"/>
                <a:gd name="connsiteY50" fmla="*/ 11929 h 53979"/>
                <a:gd name="connsiteX51" fmla="*/ 126598 w 133158"/>
                <a:gd name="connsiteY51" fmla="*/ 11780 h 53979"/>
                <a:gd name="connsiteX52" fmla="*/ 112432 w 133158"/>
                <a:gd name="connsiteY52" fmla="*/ 2386 h 53979"/>
                <a:gd name="connsiteX53" fmla="*/ 109301 w 133158"/>
                <a:gd name="connsiteY53" fmla="*/ 746 h 53979"/>
                <a:gd name="connsiteX54" fmla="*/ 99608 w 133158"/>
                <a:gd name="connsiteY54" fmla="*/ 1044 h 53979"/>
                <a:gd name="connsiteX55" fmla="*/ 95582 w 133158"/>
                <a:gd name="connsiteY55" fmla="*/ 0 h 53979"/>
                <a:gd name="connsiteX56" fmla="*/ 91556 w 133158"/>
                <a:gd name="connsiteY56" fmla="*/ 149 h 53979"/>
                <a:gd name="connsiteX57" fmla="*/ 75302 w 133158"/>
                <a:gd name="connsiteY57" fmla="*/ 4026 h 53979"/>
                <a:gd name="connsiteX58" fmla="*/ 68443 w 133158"/>
                <a:gd name="connsiteY58" fmla="*/ 6859 h 53979"/>
                <a:gd name="connsiteX59" fmla="*/ 65908 w 133158"/>
                <a:gd name="connsiteY59" fmla="*/ 13868 h 53979"/>
                <a:gd name="connsiteX60" fmla="*/ 67101 w 133158"/>
                <a:gd name="connsiteY60" fmla="*/ 17446 h 53979"/>
                <a:gd name="connsiteX61" fmla="*/ 66803 w 133158"/>
                <a:gd name="connsiteY61" fmla="*/ 23709 h 53979"/>
                <a:gd name="connsiteX62" fmla="*/ 64268 w 133158"/>
                <a:gd name="connsiteY62" fmla="*/ 26393 h 5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33158" h="53979">
                  <a:moveTo>
                    <a:pt x="64268" y="26393"/>
                  </a:moveTo>
                  <a:lnTo>
                    <a:pt x="52041" y="26841"/>
                  </a:lnTo>
                  <a:lnTo>
                    <a:pt x="47866" y="23709"/>
                  </a:lnTo>
                  <a:lnTo>
                    <a:pt x="46225" y="22964"/>
                  </a:lnTo>
                  <a:lnTo>
                    <a:pt x="43690" y="23560"/>
                  </a:lnTo>
                  <a:lnTo>
                    <a:pt x="41155" y="24604"/>
                  </a:lnTo>
                  <a:lnTo>
                    <a:pt x="32954" y="25499"/>
                  </a:lnTo>
                  <a:lnTo>
                    <a:pt x="26542" y="27437"/>
                  </a:lnTo>
                  <a:lnTo>
                    <a:pt x="19981" y="31016"/>
                  </a:lnTo>
                  <a:lnTo>
                    <a:pt x="0" y="40112"/>
                  </a:lnTo>
                  <a:lnTo>
                    <a:pt x="2385" y="42796"/>
                  </a:lnTo>
                  <a:lnTo>
                    <a:pt x="5219" y="44138"/>
                  </a:lnTo>
                  <a:lnTo>
                    <a:pt x="9096" y="47567"/>
                  </a:lnTo>
                  <a:lnTo>
                    <a:pt x="15806" y="47717"/>
                  </a:lnTo>
                  <a:lnTo>
                    <a:pt x="18341" y="47269"/>
                  </a:lnTo>
                  <a:lnTo>
                    <a:pt x="21025" y="44585"/>
                  </a:lnTo>
                  <a:lnTo>
                    <a:pt x="26244" y="43690"/>
                  </a:lnTo>
                  <a:lnTo>
                    <a:pt x="32805" y="43989"/>
                  </a:lnTo>
                  <a:lnTo>
                    <a:pt x="35041" y="45778"/>
                  </a:lnTo>
                  <a:lnTo>
                    <a:pt x="28332" y="49655"/>
                  </a:lnTo>
                  <a:lnTo>
                    <a:pt x="25946" y="52041"/>
                  </a:lnTo>
                  <a:lnTo>
                    <a:pt x="28779" y="53979"/>
                  </a:lnTo>
                  <a:lnTo>
                    <a:pt x="33998" y="53532"/>
                  </a:lnTo>
                  <a:lnTo>
                    <a:pt x="36384" y="52936"/>
                  </a:lnTo>
                  <a:lnTo>
                    <a:pt x="38173" y="51444"/>
                  </a:lnTo>
                  <a:lnTo>
                    <a:pt x="40112" y="50699"/>
                  </a:lnTo>
                  <a:lnTo>
                    <a:pt x="45778" y="53085"/>
                  </a:lnTo>
                  <a:lnTo>
                    <a:pt x="47866" y="52190"/>
                  </a:lnTo>
                  <a:lnTo>
                    <a:pt x="49655" y="49208"/>
                  </a:lnTo>
                  <a:lnTo>
                    <a:pt x="50251" y="47567"/>
                  </a:lnTo>
                  <a:lnTo>
                    <a:pt x="50997" y="46822"/>
                  </a:lnTo>
                  <a:lnTo>
                    <a:pt x="56663" y="48909"/>
                  </a:lnTo>
                  <a:lnTo>
                    <a:pt x="59049" y="49357"/>
                  </a:lnTo>
                  <a:lnTo>
                    <a:pt x="61435" y="48909"/>
                  </a:lnTo>
                  <a:lnTo>
                    <a:pt x="62180" y="46076"/>
                  </a:lnTo>
                  <a:lnTo>
                    <a:pt x="61733" y="43840"/>
                  </a:lnTo>
                  <a:lnTo>
                    <a:pt x="60838" y="42348"/>
                  </a:lnTo>
                  <a:lnTo>
                    <a:pt x="59944" y="41603"/>
                  </a:lnTo>
                  <a:lnTo>
                    <a:pt x="53830" y="40708"/>
                  </a:lnTo>
                  <a:lnTo>
                    <a:pt x="53532" y="40112"/>
                  </a:lnTo>
                  <a:lnTo>
                    <a:pt x="56961" y="36682"/>
                  </a:lnTo>
                  <a:lnTo>
                    <a:pt x="59198" y="35787"/>
                  </a:lnTo>
                  <a:lnTo>
                    <a:pt x="77390" y="35340"/>
                  </a:lnTo>
                  <a:lnTo>
                    <a:pt x="82907" y="32209"/>
                  </a:lnTo>
                  <a:lnTo>
                    <a:pt x="81714" y="29226"/>
                  </a:lnTo>
                  <a:lnTo>
                    <a:pt x="84249" y="27586"/>
                  </a:lnTo>
                  <a:lnTo>
                    <a:pt x="95582" y="25648"/>
                  </a:lnTo>
                  <a:lnTo>
                    <a:pt x="113625" y="24902"/>
                  </a:lnTo>
                  <a:lnTo>
                    <a:pt x="118397" y="20727"/>
                  </a:lnTo>
                  <a:lnTo>
                    <a:pt x="133159" y="15359"/>
                  </a:lnTo>
                  <a:lnTo>
                    <a:pt x="130176" y="11929"/>
                  </a:lnTo>
                  <a:lnTo>
                    <a:pt x="126598" y="11780"/>
                  </a:lnTo>
                  <a:lnTo>
                    <a:pt x="112432" y="2386"/>
                  </a:lnTo>
                  <a:lnTo>
                    <a:pt x="109301" y="746"/>
                  </a:lnTo>
                  <a:lnTo>
                    <a:pt x="99608" y="1044"/>
                  </a:lnTo>
                  <a:lnTo>
                    <a:pt x="95582" y="0"/>
                  </a:lnTo>
                  <a:lnTo>
                    <a:pt x="91556" y="149"/>
                  </a:lnTo>
                  <a:lnTo>
                    <a:pt x="75302" y="4026"/>
                  </a:lnTo>
                  <a:lnTo>
                    <a:pt x="68443" y="6859"/>
                  </a:lnTo>
                  <a:lnTo>
                    <a:pt x="65908" y="13868"/>
                  </a:lnTo>
                  <a:lnTo>
                    <a:pt x="67101" y="17446"/>
                  </a:lnTo>
                  <a:lnTo>
                    <a:pt x="66803" y="23709"/>
                  </a:lnTo>
                  <a:lnTo>
                    <a:pt x="64268" y="2639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352" name="imgRussia74">
              <a:extLst>
                <a:ext uri="{FF2B5EF4-FFF2-40B4-BE49-F238E27FC236}">
                  <a16:creationId xmlns:a16="http://schemas.microsoft.com/office/drawing/2014/main" id="{903B5E4A-2F59-BACE-309F-82BD52847719}"/>
                </a:ext>
              </a:extLst>
            </p:cNvPr>
            <p:cNvSpPr/>
            <p:nvPr/>
          </p:nvSpPr>
          <p:spPr>
            <a:xfrm>
              <a:off x="10703330" y="2098275"/>
              <a:ext cx="101845" cy="39217"/>
            </a:xfrm>
            <a:custGeom>
              <a:avLst/>
              <a:gdLst>
                <a:gd name="connsiteX0" fmla="*/ 100951 w 101845"/>
                <a:gd name="connsiteY0" fmla="*/ 16999 h 39217"/>
                <a:gd name="connsiteX1" fmla="*/ 99609 w 101845"/>
                <a:gd name="connsiteY1" fmla="*/ 16104 h 39217"/>
                <a:gd name="connsiteX2" fmla="*/ 93495 w 101845"/>
                <a:gd name="connsiteY2" fmla="*/ 13122 h 39217"/>
                <a:gd name="connsiteX3" fmla="*/ 89320 w 101845"/>
                <a:gd name="connsiteY3" fmla="*/ 10587 h 39217"/>
                <a:gd name="connsiteX4" fmla="*/ 87232 w 101845"/>
                <a:gd name="connsiteY4" fmla="*/ 8201 h 39217"/>
                <a:gd name="connsiteX5" fmla="*/ 85145 w 101845"/>
                <a:gd name="connsiteY5" fmla="*/ 6710 h 39217"/>
                <a:gd name="connsiteX6" fmla="*/ 83057 w 101845"/>
                <a:gd name="connsiteY6" fmla="*/ 5965 h 39217"/>
                <a:gd name="connsiteX7" fmla="*/ 79329 w 101845"/>
                <a:gd name="connsiteY7" fmla="*/ 3430 h 39217"/>
                <a:gd name="connsiteX8" fmla="*/ 77093 w 101845"/>
                <a:gd name="connsiteY8" fmla="*/ 2833 h 39217"/>
                <a:gd name="connsiteX9" fmla="*/ 65611 w 101845"/>
                <a:gd name="connsiteY9" fmla="*/ 1044 h 39217"/>
                <a:gd name="connsiteX10" fmla="*/ 62479 w 101845"/>
                <a:gd name="connsiteY10" fmla="*/ 149 h 39217"/>
                <a:gd name="connsiteX11" fmla="*/ 59348 w 101845"/>
                <a:gd name="connsiteY11" fmla="*/ 0 h 39217"/>
                <a:gd name="connsiteX12" fmla="*/ 55620 w 101845"/>
                <a:gd name="connsiteY12" fmla="*/ 1342 h 39217"/>
                <a:gd name="connsiteX13" fmla="*/ 51743 w 101845"/>
                <a:gd name="connsiteY13" fmla="*/ 1640 h 39217"/>
                <a:gd name="connsiteX14" fmla="*/ 48015 w 101845"/>
                <a:gd name="connsiteY14" fmla="*/ 746 h 39217"/>
                <a:gd name="connsiteX15" fmla="*/ 44138 w 101845"/>
                <a:gd name="connsiteY15" fmla="*/ 1044 h 39217"/>
                <a:gd name="connsiteX16" fmla="*/ 40112 w 101845"/>
                <a:gd name="connsiteY16" fmla="*/ 2386 h 39217"/>
                <a:gd name="connsiteX17" fmla="*/ 36086 w 101845"/>
                <a:gd name="connsiteY17" fmla="*/ 2982 h 39217"/>
                <a:gd name="connsiteX18" fmla="*/ 33104 w 101845"/>
                <a:gd name="connsiteY18" fmla="*/ 3728 h 39217"/>
                <a:gd name="connsiteX19" fmla="*/ 28631 w 101845"/>
                <a:gd name="connsiteY19" fmla="*/ 6710 h 39217"/>
                <a:gd name="connsiteX20" fmla="*/ 24157 w 101845"/>
                <a:gd name="connsiteY20" fmla="*/ 7605 h 39217"/>
                <a:gd name="connsiteX21" fmla="*/ 15955 w 101845"/>
                <a:gd name="connsiteY21" fmla="*/ 13868 h 39217"/>
                <a:gd name="connsiteX22" fmla="*/ 6860 w 101845"/>
                <a:gd name="connsiteY22" fmla="*/ 18639 h 39217"/>
                <a:gd name="connsiteX23" fmla="*/ 5220 w 101845"/>
                <a:gd name="connsiteY23" fmla="*/ 21323 h 39217"/>
                <a:gd name="connsiteX24" fmla="*/ 1342 w 101845"/>
                <a:gd name="connsiteY24" fmla="*/ 24902 h 39217"/>
                <a:gd name="connsiteX25" fmla="*/ 0 w 101845"/>
                <a:gd name="connsiteY25" fmla="*/ 27884 h 39217"/>
                <a:gd name="connsiteX26" fmla="*/ 448 w 101845"/>
                <a:gd name="connsiteY26" fmla="*/ 30270 h 39217"/>
                <a:gd name="connsiteX27" fmla="*/ 4325 w 101845"/>
                <a:gd name="connsiteY27" fmla="*/ 39217 h 39217"/>
                <a:gd name="connsiteX28" fmla="*/ 6114 w 101845"/>
                <a:gd name="connsiteY28" fmla="*/ 38919 h 39217"/>
                <a:gd name="connsiteX29" fmla="*/ 13719 w 101845"/>
                <a:gd name="connsiteY29" fmla="*/ 36235 h 39217"/>
                <a:gd name="connsiteX30" fmla="*/ 26692 w 101845"/>
                <a:gd name="connsiteY30" fmla="*/ 35340 h 39217"/>
                <a:gd name="connsiteX31" fmla="*/ 32955 w 101845"/>
                <a:gd name="connsiteY31" fmla="*/ 31463 h 39217"/>
                <a:gd name="connsiteX32" fmla="*/ 36086 w 101845"/>
                <a:gd name="connsiteY32" fmla="*/ 30568 h 39217"/>
                <a:gd name="connsiteX33" fmla="*/ 43094 w 101845"/>
                <a:gd name="connsiteY33" fmla="*/ 31612 h 39217"/>
                <a:gd name="connsiteX34" fmla="*/ 49059 w 101845"/>
                <a:gd name="connsiteY34" fmla="*/ 34147 h 39217"/>
                <a:gd name="connsiteX35" fmla="*/ 51445 w 101845"/>
                <a:gd name="connsiteY35" fmla="*/ 34296 h 39217"/>
                <a:gd name="connsiteX36" fmla="*/ 58155 w 101845"/>
                <a:gd name="connsiteY36" fmla="*/ 33252 h 39217"/>
                <a:gd name="connsiteX37" fmla="*/ 74706 w 101845"/>
                <a:gd name="connsiteY37" fmla="*/ 29525 h 39217"/>
                <a:gd name="connsiteX38" fmla="*/ 87083 w 101845"/>
                <a:gd name="connsiteY38" fmla="*/ 28183 h 39217"/>
                <a:gd name="connsiteX39" fmla="*/ 93346 w 101845"/>
                <a:gd name="connsiteY39" fmla="*/ 26841 h 39217"/>
                <a:gd name="connsiteX40" fmla="*/ 101249 w 101845"/>
                <a:gd name="connsiteY40" fmla="*/ 21771 h 39217"/>
                <a:gd name="connsiteX41" fmla="*/ 101845 w 101845"/>
                <a:gd name="connsiteY41" fmla="*/ 19236 h 39217"/>
                <a:gd name="connsiteX42" fmla="*/ 100951 w 101845"/>
                <a:gd name="connsiteY42" fmla="*/ 16999 h 3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1845" h="39217">
                  <a:moveTo>
                    <a:pt x="100951" y="16999"/>
                  </a:moveTo>
                  <a:lnTo>
                    <a:pt x="99609" y="16104"/>
                  </a:lnTo>
                  <a:lnTo>
                    <a:pt x="93495" y="13122"/>
                  </a:lnTo>
                  <a:lnTo>
                    <a:pt x="89320" y="10587"/>
                  </a:lnTo>
                  <a:lnTo>
                    <a:pt x="87232" y="8201"/>
                  </a:lnTo>
                  <a:lnTo>
                    <a:pt x="85145" y="6710"/>
                  </a:lnTo>
                  <a:lnTo>
                    <a:pt x="83057" y="5965"/>
                  </a:lnTo>
                  <a:lnTo>
                    <a:pt x="79329" y="3430"/>
                  </a:lnTo>
                  <a:lnTo>
                    <a:pt x="77093" y="2833"/>
                  </a:lnTo>
                  <a:lnTo>
                    <a:pt x="65611" y="1044"/>
                  </a:lnTo>
                  <a:lnTo>
                    <a:pt x="62479" y="149"/>
                  </a:lnTo>
                  <a:lnTo>
                    <a:pt x="59348" y="0"/>
                  </a:lnTo>
                  <a:lnTo>
                    <a:pt x="55620" y="1342"/>
                  </a:lnTo>
                  <a:lnTo>
                    <a:pt x="51743" y="1640"/>
                  </a:lnTo>
                  <a:lnTo>
                    <a:pt x="48015" y="746"/>
                  </a:lnTo>
                  <a:lnTo>
                    <a:pt x="44138" y="1044"/>
                  </a:lnTo>
                  <a:lnTo>
                    <a:pt x="40112" y="2386"/>
                  </a:lnTo>
                  <a:lnTo>
                    <a:pt x="36086" y="2982"/>
                  </a:lnTo>
                  <a:lnTo>
                    <a:pt x="33104" y="3728"/>
                  </a:lnTo>
                  <a:lnTo>
                    <a:pt x="28631" y="6710"/>
                  </a:lnTo>
                  <a:lnTo>
                    <a:pt x="24157" y="7605"/>
                  </a:lnTo>
                  <a:lnTo>
                    <a:pt x="15955" y="13868"/>
                  </a:lnTo>
                  <a:lnTo>
                    <a:pt x="6860" y="18639"/>
                  </a:lnTo>
                  <a:lnTo>
                    <a:pt x="5220" y="21323"/>
                  </a:lnTo>
                  <a:lnTo>
                    <a:pt x="1342" y="24902"/>
                  </a:lnTo>
                  <a:lnTo>
                    <a:pt x="0" y="27884"/>
                  </a:lnTo>
                  <a:lnTo>
                    <a:pt x="448" y="30270"/>
                  </a:lnTo>
                  <a:lnTo>
                    <a:pt x="4325" y="39217"/>
                  </a:lnTo>
                  <a:lnTo>
                    <a:pt x="6114" y="38919"/>
                  </a:lnTo>
                  <a:lnTo>
                    <a:pt x="13719" y="36235"/>
                  </a:lnTo>
                  <a:lnTo>
                    <a:pt x="26692" y="35340"/>
                  </a:lnTo>
                  <a:lnTo>
                    <a:pt x="32955" y="31463"/>
                  </a:lnTo>
                  <a:lnTo>
                    <a:pt x="36086" y="30568"/>
                  </a:lnTo>
                  <a:lnTo>
                    <a:pt x="43094" y="31612"/>
                  </a:lnTo>
                  <a:lnTo>
                    <a:pt x="49059" y="34147"/>
                  </a:lnTo>
                  <a:lnTo>
                    <a:pt x="51445" y="34296"/>
                  </a:lnTo>
                  <a:lnTo>
                    <a:pt x="58155" y="33252"/>
                  </a:lnTo>
                  <a:lnTo>
                    <a:pt x="74706" y="29525"/>
                  </a:lnTo>
                  <a:lnTo>
                    <a:pt x="87083" y="28183"/>
                  </a:lnTo>
                  <a:lnTo>
                    <a:pt x="93346" y="26841"/>
                  </a:lnTo>
                  <a:lnTo>
                    <a:pt x="101249" y="21771"/>
                  </a:lnTo>
                  <a:lnTo>
                    <a:pt x="101845" y="19236"/>
                  </a:lnTo>
                  <a:lnTo>
                    <a:pt x="100951" y="1699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65" name="Romania__">
            <a:extLst>
              <a:ext uri="{FF2B5EF4-FFF2-40B4-BE49-F238E27FC236}">
                <a16:creationId xmlns:a16="http://schemas.microsoft.com/office/drawing/2014/main" id="{23D3A593-53EF-E938-A426-0F519E3B9162}"/>
              </a:ext>
            </a:extLst>
          </p:cNvPr>
          <p:cNvSpPr/>
          <p:nvPr/>
        </p:nvSpPr>
        <p:spPr>
          <a:xfrm>
            <a:off x="6534694" y="2646050"/>
            <a:ext cx="249020" cy="168867"/>
          </a:xfrm>
          <a:custGeom>
            <a:avLst/>
            <a:gdLst>
              <a:gd name="connsiteX0" fmla="*/ 247530 w 249020"/>
              <a:gd name="connsiteY0" fmla="*/ 101845 h 157315"/>
              <a:gd name="connsiteX1" fmla="*/ 245442 w 249020"/>
              <a:gd name="connsiteY1" fmla="*/ 99906 h 157315"/>
              <a:gd name="connsiteX2" fmla="*/ 241117 w 249020"/>
              <a:gd name="connsiteY2" fmla="*/ 98266 h 157315"/>
              <a:gd name="connsiteX3" fmla="*/ 236346 w 249020"/>
              <a:gd name="connsiteY3" fmla="*/ 98863 h 157315"/>
              <a:gd name="connsiteX4" fmla="*/ 231127 w 249020"/>
              <a:gd name="connsiteY4" fmla="*/ 101696 h 157315"/>
              <a:gd name="connsiteX5" fmla="*/ 227697 w 249020"/>
              <a:gd name="connsiteY5" fmla="*/ 102740 h 157315"/>
              <a:gd name="connsiteX6" fmla="*/ 225759 w 249020"/>
              <a:gd name="connsiteY6" fmla="*/ 101994 h 157315"/>
              <a:gd name="connsiteX7" fmla="*/ 224715 w 249020"/>
              <a:gd name="connsiteY7" fmla="*/ 101994 h 157315"/>
              <a:gd name="connsiteX8" fmla="*/ 224268 w 249020"/>
              <a:gd name="connsiteY8" fmla="*/ 102889 h 157315"/>
              <a:gd name="connsiteX9" fmla="*/ 224417 w 249020"/>
              <a:gd name="connsiteY9" fmla="*/ 103485 h 157315"/>
              <a:gd name="connsiteX10" fmla="*/ 225013 w 249020"/>
              <a:gd name="connsiteY10" fmla="*/ 103933 h 157315"/>
              <a:gd name="connsiteX11" fmla="*/ 224864 w 249020"/>
              <a:gd name="connsiteY11" fmla="*/ 104380 h 157315"/>
              <a:gd name="connsiteX12" fmla="*/ 224119 w 249020"/>
              <a:gd name="connsiteY12" fmla="*/ 104529 h 157315"/>
              <a:gd name="connsiteX13" fmla="*/ 216066 w 249020"/>
              <a:gd name="connsiteY13" fmla="*/ 102591 h 157315"/>
              <a:gd name="connsiteX14" fmla="*/ 212488 w 249020"/>
              <a:gd name="connsiteY14" fmla="*/ 100801 h 157315"/>
              <a:gd name="connsiteX15" fmla="*/ 209655 w 249020"/>
              <a:gd name="connsiteY15" fmla="*/ 97222 h 157315"/>
              <a:gd name="connsiteX16" fmla="*/ 208461 w 249020"/>
              <a:gd name="connsiteY16" fmla="*/ 95135 h 157315"/>
              <a:gd name="connsiteX17" fmla="*/ 207119 w 249020"/>
              <a:gd name="connsiteY17" fmla="*/ 93196 h 157315"/>
              <a:gd name="connsiteX18" fmla="*/ 206076 w 249020"/>
              <a:gd name="connsiteY18" fmla="*/ 92153 h 157315"/>
              <a:gd name="connsiteX19" fmla="*/ 206523 w 249020"/>
              <a:gd name="connsiteY19" fmla="*/ 91705 h 157315"/>
              <a:gd name="connsiteX20" fmla="*/ 207567 w 249020"/>
              <a:gd name="connsiteY20" fmla="*/ 91109 h 157315"/>
              <a:gd name="connsiteX21" fmla="*/ 208313 w 249020"/>
              <a:gd name="connsiteY21" fmla="*/ 90512 h 157315"/>
              <a:gd name="connsiteX22" fmla="*/ 208163 w 249020"/>
              <a:gd name="connsiteY22" fmla="*/ 88276 h 157315"/>
              <a:gd name="connsiteX23" fmla="*/ 207716 w 249020"/>
              <a:gd name="connsiteY23" fmla="*/ 85741 h 157315"/>
              <a:gd name="connsiteX24" fmla="*/ 207119 w 249020"/>
              <a:gd name="connsiteY24" fmla="*/ 84399 h 157315"/>
              <a:gd name="connsiteX25" fmla="*/ 207119 w 249020"/>
              <a:gd name="connsiteY25" fmla="*/ 82460 h 157315"/>
              <a:gd name="connsiteX26" fmla="*/ 206821 w 249020"/>
              <a:gd name="connsiteY26" fmla="*/ 79329 h 157315"/>
              <a:gd name="connsiteX27" fmla="*/ 207269 w 249020"/>
              <a:gd name="connsiteY27" fmla="*/ 73662 h 157315"/>
              <a:gd name="connsiteX28" fmla="*/ 209356 w 249020"/>
              <a:gd name="connsiteY28" fmla="*/ 66505 h 157315"/>
              <a:gd name="connsiteX29" fmla="*/ 210549 w 249020"/>
              <a:gd name="connsiteY29" fmla="*/ 62926 h 157315"/>
              <a:gd name="connsiteX30" fmla="*/ 209953 w 249020"/>
              <a:gd name="connsiteY30" fmla="*/ 60988 h 157315"/>
              <a:gd name="connsiteX31" fmla="*/ 210400 w 249020"/>
              <a:gd name="connsiteY31" fmla="*/ 56514 h 157315"/>
              <a:gd name="connsiteX32" fmla="*/ 209505 w 249020"/>
              <a:gd name="connsiteY32" fmla="*/ 54128 h 157315"/>
              <a:gd name="connsiteX33" fmla="*/ 208014 w 249020"/>
              <a:gd name="connsiteY33" fmla="*/ 51146 h 157315"/>
              <a:gd name="connsiteX34" fmla="*/ 206076 w 249020"/>
              <a:gd name="connsiteY34" fmla="*/ 44734 h 157315"/>
              <a:gd name="connsiteX35" fmla="*/ 203392 w 249020"/>
              <a:gd name="connsiteY35" fmla="*/ 42498 h 157315"/>
              <a:gd name="connsiteX36" fmla="*/ 200260 w 249020"/>
              <a:gd name="connsiteY36" fmla="*/ 40112 h 157315"/>
              <a:gd name="connsiteX37" fmla="*/ 198918 w 249020"/>
              <a:gd name="connsiteY37" fmla="*/ 38173 h 157315"/>
              <a:gd name="connsiteX38" fmla="*/ 198024 w 249020"/>
              <a:gd name="connsiteY38" fmla="*/ 36086 h 157315"/>
              <a:gd name="connsiteX39" fmla="*/ 196085 w 249020"/>
              <a:gd name="connsiteY39" fmla="*/ 34147 h 157315"/>
              <a:gd name="connsiteX40" fmla="*/ 193997 w 249020"/>
              <a:gd name="connsiteY40" fmla="*/ 32209 h 157315"/>
              <a:gd name="connsiteX41" fmla="*/ 191313 w 249020"/>
              <a:gd name="connsiteY41" fmla="*/ 27586 h 157315"/>
              <a:gd name="connsiteX42" fmla="*/ 189971 w 249020"/>
              <a:gd name="connsiteY42" fmla="*/ 25349 h 157315"/>
              <a:gd name="connsiteX43" fmla="*/ 189673 w 249020"/>
              <a:gd name="connsiteY43" fmla="*/ 24753 h 157315"/>
              <a:gd name="connsiteX44" fmla="*/ 186691 w 249020"/>
              <a:gd name="connsiteY44" fmla="*/ 21771 h 157315"/>
              <a:gd name="connsiteX45" fmla="*/ 185051 w 249020"/>
              <a:gd name="connsiteY45" fmla="*/ 19087 h 157315"/>
              <a:gd name="connsiteX46" fmla="*/ 184305 w 249020"/>
              <a:gd name="connsiteY46" fmla="*/ 16850 h 157315"/>
              <a:gd name="connsiteX47" fmla="*/ 183858 w 249020"/>
              <a:gd name="connsiteY47" fmla="*/ 14762 h 157315"/>
              <a:gd name="connsiteX48" fmla="*/ 181770 w 249020"/>
              <a:gd name="connsiteY48" fmla="*/ 10587 h 157315"/>
              <a:gd name="connsiteX49" fmla="*/ 179981 w 249020"/>
              <a:gd name="connsiteY49" fmla="*/ 7605 h 157315"/>
              <a:gd name="connsiteX50" fmla="*/ 178191 w 249020"/>
              <a:gd name="connsiteY50" fmla="*/ 5368 h 157315"/>
              <a:gd name="connsiteX51" fmla="*/ 177297 w 249020"/>
              <a:gd name="connsiteY51" fmla="*/ 3728 h 157315"/>
              <a:gd name="connsiteX52" fmla="*/ 175209 w 249020"/>
              <a:gd name="connsiteY52" fmla="*/ 1789 h 157315"/>
              <a:gd name="connsiteX53" fmla="*/ 172227 w 249020"/>
              <a:gd name="connsiteY53" fmla="*/ 298 h 157315"/>
              <a:gd name="connsiteX54" fmla="*/ 170288 w 249020"/>
              <a:gd name="connsiteY54" fmla="*/ 0 h 157315"/>
              <a:gd name="connsiteX55" fmla="*/ 167753 w 249020"/>
              <a:gd name="connsiteY55" fmla="*/ 149 h 157315"/>
              <a:gd name="connsiteX56" fmla="*/ 166560 w 249020"/>
              <a:gd name="connsiteY56" fmla="*/ 447 h 157315"/>
              <a:gd name="connsiteX57" fmla="*/ 163131 w 249020"/>
              <a:gd name="connsiteY57" fmla="*/ 1193 h 157315"/>
              <a:gd name="connsiteX58" fmla="*/ 159552 w 249020"/>
              <a:gd name="connsiteY58" fmla="*/ 2088 h 157315"/>
              <a:gd name="connsiteX59" fmla="*/ 158807 w 249020"/>
              <a:gd name="connsiteY59" fmla="*/ 5219 h 157315"/>
              <a:gd name="connsiteX60" fmla="*/ 157763 w 249020"/>
              <a:gd name="connsiteY60" fmla="*/ 7008 h 157315"/>
              <a:gd name="connsiteX61" fmla="*/ 155824 w 249020"/>
              <a:gd name="connsiteY61" fmla="*/ 9543 h 157315"/>
              <a:gd name="connsiteX62" fmla="*/ 149114 w 249020"/>
              <a:gd name="connsiteY62" fmla="*/ 10289 h 157315"/>
              <a:gd name="connsiteX63" fmla="*/ 143299 w 249020"/>
              <a:gd name="connsiteY63" fmla="*/ 11631 h 157315"/>
              <a:gd name="connsiteX64" fmla="*/ 137334 w 249020"/>
              <a:gd name="connsiteY64" fmla="*/ 12377 h 157315"/>
              <a:gd name="connsiteX65" fmla="*/ 129580 w 249020"/>
              <a:gd name="connsiteY65" fmla="*/ 15359 h 157315"/>
              <a:gd name="connsiteX66" fmla="*/ 127045 w 249020"/>
              <a:gd name="connsiteY66" fmla="*/ 18043 h 157315"/>
              <a:gd name="connsiteX67" fmla="*/ 124659 w 249020"/>
              <a:gd name="connsiteY67" fmla="*/ 18788 h 157315"/>
              <a:gd name="connsiteX68" fmla="*/ 122423 w 249020"/>
              <a:gd name="connsiteY68" fmla="*/ 19087 h 157315"/>
              <a:gd name="connsiteX69" fmla="*/ 120931 w 249020"/>
              <a:gd name="connsiteY69" fmla="*/ 17595 h 157315"/>
              <a:gd name="connsiteX70" fmla="*/ 116011 w 249020"/>
              <a:gd name="connsiteY70" fmla="*/ 13569 h 157315"/>
              <a:gd name="connsiteX71" fmla="*/ 114072 w 249020"/>
              <a:gd name="connsiteY71" fmla="*/ 11631 h 157315"/>
              <a:gd name="connsiteX72" fmla="*/ 111537 w 249020"/>
              <a:gd name="connsiteY72" fmla="*/ 11034 h 157315"/>
              <a:gd name="connsiteX73" fmla="*/ 108853 w 249020"/>
              <a:gd name="connsiteY73" fmla="*/ 11333 h 157315"/>
              <a:gd name="connsiteX74" fmla="*/ 106318 w 249020"/>
              <a:gd name="connsiteY74" fmla="*/ 12377 h 157315"/>
              <a:gd name="connsiteX75" fmla="*/ 103485 w 249020"/>
              <a:gd name="connsiteY75" fmla="*/ 12526 h 157315"/>
              <a:gd name="connsiteX76" fmla="*/ 100354 w 249020"/>
              <a:gd name="connsiteY76" fmla="*/ 11184 h 157315"/>
              <a:gd name="connsiteX77" fmla="*/ 100055 w 249020"/>
              <a:gd name="connsiteY77" fmla="*/ 11333 h 157315"/>
              <a:gd name="connsiteX78" fmla="*/ 98863 w 249020"/>
              <a:gd name="connsiteY78" fmla="*/ 11482 h 157315"/>
              <a:gd name="connsiteX79" fmla="*/ 91258 w 249020"/>
              <a:gd name="connsiteY79" fmla="*/ 9842 h 157315"/>
              <a:gd name="connsiteX80" fmla="*/ 90512 w 249020"/>
              <a:gd name="connsiteY80" fmla="*/ 9543 h 157315"/>
              <a:gd name="connsiteX81" fmla="*/ 90065 w 249020"/>
              <a:gd name="connsiteY81" fmla="*/ 9543 h 157315"/>
              <a:gd name="connsiteX82" fmla="*/ 89021 w 249020"/>
              <a:gd name="connsiteY82" fmla="*/ 9394 h 157315"/>
              <a:gd name="connsiteX83" fmla="*/ 83206 w 249020"/>
              <a:gd name="connsiteY83" fmla="*/ 9543 h 157315"/>
              <a:gd name="connsiteX84" fmla="*/ 77838 w 249020"/>
              <a:gd name="connsiteY84" fmla="*/ 6263 h 157315"/>
              <a:gd name="connsiteX85" fmla="*/ 76197 w 249020"/>
              <a:gd name="connsiteY85" fmla="*/ 6114 h 157315"/>
              <a:gd name="connsiteX86" fmla="*/ 74855 w 249020"/>
              <a:gd name="connsiteY86" fmla="*/ 7456 h 157315"/>
              <a:gd name="connsiteX87" fmla="*/ 73961 w 249020"/>
              <a:gd name="connsiteY87" fmla="*/ 8947 h 157315"/>
              <a:gd name="connsiteX88" fmla="*/ 70233 w 249020"/>
              <a:gd name="connsiteY88" fmla="*/ 10438 h 157315"/>
              <a:gd name="connsiteX89" fmla="*/ 69338 w 249020"/>
              <a:gd name="connsiteY89" fmla="*/ 11034 h 157315"/>
              <a:gd name="connsiteX90" fmla="*/ 68593 w 249020"/>
              <a:gd name="connsiteY90" fmla="*/ 11929 h 157315"/>
              <a:gd name="connsiteX91" fmla="*/ 63970 w 249020"/>
              <a:gd name="connsiteY91" fmla="*/ 16253 h 157315"/>
              <a:gd name="connsiteX92" fmla="*/ 62180 w 249020"/>
              <a:gd name="connsiteY92" fmla="*/ 17446 h 157315"/>
              <a:gd name="connsiteX93" fmla="*/ 60988 w 249020"/>
              <a:gd name="connsiteY93" fmla="*/ 17595 h 157315"/>
              <a:gd name="connsiteX94" fmla="*/ 59198 w 249020"/>
              <a:gd name="connsiteY94" fmla="*/ 17148 h 157315"/>
              <a:gd name="connsiteX95" fmla="*/ 57260 w 249020"/>
              <a:gd name="connsiteY95" fmla="*/ 17446 h 157315"/>
              <a:gd name="connsiteX96" fmla="*/ 55470 w 249020"/>
              <a:gd name="connsiteY96" fmla="*/ 18490 h 157315"/>
              <a:gd name="connsiteX97" fmla="*/ 53830 w 249020"/>
              <a:gd name="connsiteY97" fmla="*/ 18788 h 157315"/>
              <a:gd name="connsiteX98" fmla="*/ 52637 w 249020"/>
              <a:gd name="connsiteY98" fmla="*/ 19832 h 157315"/>
              <a:gd name="connsiteX99" fmla="*/ 51146 w 249020"/>
              <a:gd name="connsiteY99" fmla="*/ 22218 h 157315"/>
              <a:gd name="connsiteX100" fmla="*/ 49208 w 249020"/>
              <a:gd name="connsiteY100" fmla="*/ 24157 h 157315"/>
              <a:gd name="connsiteX101" fmla="*/ 47269 w 249020"/>
              <a:gd name="connsiteY101" fmla="*/ 25349 h 157315"/>
              <a:gd name="connsiteX102" fmla="*/ 46225 w 249020"/>
              <a:gd name="connsiteY102" fmla="*/ 26542 h 157315"/>
              <a:gd name="connsiteX103" fmla="*/ 46076 w 249020"/>
              <a:gd name="connsiteY103" fmla="*/ 30270 h 157315"/>
              <a:gd name="connsiteX104" fmla="*/ 45032 w 249020"/>
              <a:gd name="connsiteY104" fmla="*/ 31463 h 157315"/>
              <a:gd name="connsiteX105" fmla="*/ 43541 w 249020"/>
              <a:gd name="connsiteY105" fmla="*/ 32507 h 157315"/>
              <a:gd name="connsiteX106" fmla="*/ 42796 w 249020"/>
              <a:gd name="connsiteY106" fmla="*/ 33402 h 157315"/>
              <a:gd name="connsiteX107" fmla="*/ 40559 w 249020"/>
              <a:gd name="connsiteY107" fmla="*/ 39217 h 157315"/>
              <a:gd name="connsiteX108" fmla="*/ 38919 w 249020"/>
              <a:gd name="connsiteY108" fmla="*/ 41156 h 157315"/>
              <a:gd name="connsiteX109" fmla="*/ 37279 w 249020"/>
              <a:gd name="connsiteY109" fmla="*/ 42498 h 157315"/>
              <a:gd name="connsiteX110" fmla="*/ 36980 w 249020"/>
              <a:gd name="connsiteY110" fmla="*/ 43840 h 157315"/>
              <a:gd name="connsiteX111" fmla="*/ 37129 w 249020"/>
              <a:gd name="connsiteY111" fmla="*/ 45331 h 157315"/>
              <a:gd name="connsiteX112" fmla="*/ 35191 w 249020"/>
              <a:gd name="connsiteY112" fmla="*/ 48164 h 157315"/>
              <a:gd name="connsiteX113" fmla="*/ 32954 w 249020"/>
              <a:gd name="connsiteY113" fmla="*/ 51295 h 157315"/>
              <a:gd name="connsiteX114" fmla="*/ 32507 w 249020"/>
              <a:gd name="connsiteY114" fmla="*/ 52488 h 157315"/>
              <a:gd name="connsiteX115" fmla="*/ 32954 w 249020"/>
              <a:gd name="connsiteY115" fmla="*/ 54278 h 157315"/>
              <a:gd name="connsiteX116" fmla="*/ 30717 w 249020"/>
              <a:gd name="connsiteY116" fmla="*/ 56216 h 157315"/>
              <a:gd name="connsiteX117" fmla="*/ 29376 w 249020"/>
              <a:gd name="connsiteY117" fmla="*/ 57111 h 157315"/>
              <a:gd name="connsiteX118" fmla="*/ 28332 w 249020"/>
              <a:gd name="connsiteY118" fmla="*/ 57558 h 157315"/>
              <a:gd name="connsiteX119" fmla="*/ 27586 w 249020"/>
              <a:gd name="connsiteY119" fmla="*/ 58751 h 157315"/>
              <a:gd name="connsiteX120" fmla="*/ 26542 w 249020"/>
              <a:gd name="connsiteY120" fmla="*/ 61733 h 157315"/>
              <a:gd name="connsiteX121" fmla="*/ 26840 w 249020"/>
              <a:gd name="connsiteY121" fmla="*/ 63075 h 157315"/>
              <a:gd name="connsiteX122" fmla="*/ 26840 w 249020"/>
              <a:gd name="connsiteY122" fmla="*/ 64268 h 157315"/>
              <a:gd name="connsiteX123" fmla="*/ 24902 w 249020"/>
              <a:gd name="connsiteY123" fmla="*/ 65014 h 157315"/>
              <a:gd name="connsiteX124" fmla="*/ 24306 w 249020"/>
              <a:gd name="connsiteY124" fmla="*/ 66356 h 157315"/>
              <a:gd name="connsiteX125" fmla="*/ 23858 w 249020"/>
              <a:gd name="connsiteY125" fmla="*/ 67996 h 157315"/>
              <a:gd name="connsiteX126" fmla="*/ 23113 w 249020"/>
              <a:gd name="connsiteY126" fmla="*/ 68742 h 157315"/>
              <a:gd name="connsiteX127" fmla="*/ 20876 w 249020"/>
              <a:gd name="connsiteY127" fmla="*/ 70084 h 157315"/>
              <a:gd name="connsiteX128" fmla="*/ 15657 w 249020"/>
              <a:gd name="connsiteY128" fmla="*/ 69487 h 157315"/>
              <a:gd name="connsiteX129" fmla="*/ 13569 w 249020"/>
              <a:gd name="connsiteY129" fmla="*/ 70084 h 157315"/>
              <a:gd name="connsiteX130" fmla="*/ 12973 w 249020"/>
              <a:gd name="connsiteY130" fmla="*/ 70978 h 157315"/>
              <a:gd name="connsiteX131" fmla="*/ 12824 w 249020"/>
              <a:gd name="connsiteY131" fmla="*/ 71724 h 157315"/>
              <a:gd name="connsiteX132" fmla="*/ 12227 w 249020"/>
              <a:gd name="connsiteY132" fmla="*/ 72469 h 157315"/>
              <a:gd name="connsiteX133" fmla="*/ 11034 w 249020"/>
              <a:gd name="connsiteY133" fmla="*/ 73513 h 157315"/>
              <a:gd name="connsiteX134" fmla="*/ 9692 w 249020"/>
              <a:gd name="connsiteY134" fmla="*/ 73961 h 157315"/>
              <a:gd name="connsiteX135" fmla="*/ 7008 w 249020"/>
              <a:gd name="connsiteY135" fmla="*/ 72768 h 157315"/>
              <a:gd name="connsiteX136" fmla="*/ 895 w 249020"/>
              <a:gd name="connsiteY136" fmla="*/ 73961 h 157315"/>
              <a:gd name="connsiteX137" fmla="*/ 0 w 249020"/>
              <a:gd name="connsiteY137" fmla="*/ 74706 h 157315"/>
              <a:gd name="connsiteX138" fmla="*/ 1491 w 249020"/>
              <a:gd name="connsiteY138" fmla="*/ 76794 h 157315"/>
              <a:gd name="connsiteX139" fmla="*/ 2982 w 249020"/>
              <a:gd name="connsiteY139" fmla="*/ 79329 h 157315"/>
              <a:gd name="connsiteX140" fmla="*/ 5070 w 249020"/>
              <a:gd name="connsiteY140" fmla="*/ 80522 h 157315"/>
              <a:gd name="connsiteX141" fmla="*/ 7605 w 249020"/>
              <a:gd name="connsiteY141" fmla="*/ 81864 h 157315"/>
              <a:gd name="connsiteX142" fmla="*/ 8798 w 249020"/>
              <a:gd name="connsiteY142" fmla="*/ 82907 h 157315"/>
              <a:gd name="connsiteX143" fmla="*/ 10736 w 249020"/>
              <a:gd name="connsiteY143" fmla="*/ 86039 h 157315"/>
              <a:gd name="connsiteX144" fmla="*/ 12227 w 249020"/>
              <a:gd name="connsiteY144" fmla="*/ 87530 h 157315"/>
              <a:gd name="connsiteX145" fmla="*/ 12675 w 249020"/>
              <a:gd name="connsiteY145" fmla="*/ 87381 h 157315"/>
              <a:gd name="connsiteX146" fmla="*/ 13271 w 249020"/>
              <a:gd name="connsiteY146" fmla="*/ 87083 h 157315"/>
              <a:gd name="connsiteX147" fmla="*/ 13569 w 249020"/>
              <a:gd name="connsiteY147" fmla="*/ 86784 h 157315"/>
              <a:gd name="connsiteX148" fmla="*/ 14017 w 249020"/>
              <a:gd name="connsiteY148" fmla="*/ 87083 h 157315"/>
              <a:gd name="connsiteX149" fmla="*/ 14017 w 249020"/>
              <a:gd name="connsiteY149" fmla="*/ 87977 h 157315"/>
              <a:gd name="connsiteX150" fmla="*/ 14017 w 249020"/>
              <a:gd name="connsiteY150" fmla="*/ 90065 h 157315"/>
              <a:gd name="connsiteX151" fmla="*/ 13718 w 249020"/>
              <a:gd name="connsiteY151" fmla="*/ 92153 h 157315"/>
              <a:gd name="connsiteX152" fmla="*/ 14315 w 249020"/>
              <a:gd name="connsiteY152" fmla="*/ 94240 h 157315"/>
              <a:gd name="connsiteX153" fmla="*/ 14315 w 249020"/>
              <a:gd name="connsiteY153" fmla="*/ 94986 h 157315"/>
              <a:gd name="connsiteX154" fmla="*/ 13868 w 249020"/>
              <a:gd name="connsiteY154" fmla="*/ 95582 h 157315"/>
              <a:gd name="connsiteX155" fmla="*/ 14017 w 249020"/>
              <a:gd name="connsiteY155" fmla="*/ 96030 h 157315"/>
              <a:gd name="connsiteX156" fmla="*/ 14464 w 249020"/>
              <a:gd name="connsiteY156" fmla="*/ 96626 h 157315"/>
              <a:gd name="connsiteX157" fmla="*/ 16551 w 249020"/>
              <a:gd name="connsiteY157" fmla="*/ 97968 h 157315"/>
              <a:gd name="connsiteX158" fmla="*/ 18341 w 249020"/>
              <a:gd name="connsiteY158" fmla="*/ 100056 h 157315"/>
              <a:gd name="connsiteX159" fmla="*/ 20578 w 249020"/>
              <a:gd name="connsiteY159" fmla="*/ 101547 h 157315"/>
              <a:gd name="connsiteX160" fmla="*/ 22516 w 249020"/>
              <a:gd name="connsiteY160" fmla="*/ 102591 h 157315"/>
              <a:gd name="connsiteX161" fmla="*/ 23709 w 249020"/>
              <a:gd name="connsiteY161" fmla="*/ 102591 h 157315"/>
              <a:gd name="connsiteX162" fmla="*/ 25796 w 249020"/>
              <a:gd name="connsiteY162" fmla="*/ 104380 h 157315"/>
              <a:gd name="connsiteX163" fmla="*/ 29972 w 249020"/>
              <a:gd name="connsiteY163" fmla="*/ 105573 h 157315"/>
              <a:gd name="connsiteX164" fmla="*/ 31314 w 249020"/>
              <a:gd name="connsiteY164" fmla="*/ 106020 h 157315"/>
              <a:gd name="connsiteX165" fmla="*/ 32209 w 249020"/>
              <a:gd name="connsiteY165" fmla="*/ 106766 h 157315"/>
              <a:gd name="connsiteX166" fmla="*/ 32805 w 249020"/>
              <a:gd name="connsiteY166" fmla="*/ 107511 h 157315"/>
              <a:gd name="connsiteX167" fmla="*/ 32805 w 249020"/>
              <a:gd name="connsiteY167" fmla="*/ 108406 h 157315"/>
              <a:gd name="connsiteX168" fmla="*/ 32209 w 249020"/>
              <a:gd name="connsiteY168" fmla="*/ 108853 h 157315"/>
              <a:gd name="connsiteX169" fmla="*/ 31314 w 249020"/>
              <a:gd name="connsiteY169" fmla="*/ 110046 h 157315"/>
              <a:gd name="connsiteX170" fmla="*/ 31016 w 249020"/>
              <a:gd name="connsiteY170" fmla="*/ 111388 h 157315"/>
              <a:gd name="connsiteX171" fmla="*/ 30270 w 249020"/>
              <a:gd name="connsiteY171" fmla="*/ 111836 h 157315"/>
              <a:gd name="connsiteX172" fmla="*/ 29674 w 249020"/>
              <a:gd name="connsiteY172" fmla="*/ 111836 h 157315"/>
              <a:gd name="connsiteX173" fmla="*/ 29226 w 249020"/>
              <a:gd name="connsiteY173" fmla="*/ 112283 h 157315"/>
              <a:gd name="connsiteX174" fmla="*/ 29226 w 249020"/>
              <a:gd name="connsiteY174" fmla="*/ 112879 h 157315"/>
              <a:gd name="connsiteX175" fmla="*/ 29823 w 249020"/>
              <a:gd name="connsiteY175" fmla="*/ 113476 h 157315"/>
              <a:gd name="connsiteX176" fmla="*/ 30717 w 249020"/>
              <a:gd name="connsiteY176" fmla="*/ 113923 h 157315"/>
              <a:gd name="connsiteX177" fmla="*/ 32358 w 249020"/>
              <a:gd name="connsiteY177" fmla="*/ 114520 h 157315"/>
              <a:gd name="connsiteX178" fmla="*/ 33849 w 249020"/>
              <a:gd name="connsiteY178" fmla="*/ 115265 h 157315"/>
              <a:gd name="connsiteX179" fmla="*/ 33849 w 249020"/>
              <a:gd name="connsiteY179" fmla="*/ 115862 h 157315"/>
              <a:gd name="connsiteX180" fmla="*/ 33551 w 249020"/>
              <a:gd name="connsiteY180" fmla="*/ 116607 h 157315"/>
              <a:gd name="connsiteX181" fmla="*/ 31463 w 249020"/>
              <a:gd name="connsiteY181" fmla="*/ 116756 h 157315"/>
              <a:gd name="connsiteX182" fmla="*/ 29972 w 249020"/>
              <a:gd name="connsiteY182" fmla="*/ 116905 h 157315"/>
              <a:gd name="connsiteX183" fmla="*/ 29376 w 249020"/>
              <a:gd name="connsiteY183" fmla="*/ 117204 h 157315"/>
              <a:gd name="connsiteX184" fmla="*/ 29376 w 249020"/>
              <a:gd name="connsiteY184" fmla="*/ 118397 h 157315"/>
              <a:gd name="connsiteX185" fmla="*/ 33699 w 249020"/>
              <a:gd name="connsiteY185" fmla="*/ 119590 h 157315"/>
              <a:gd name="connsiteX186" fmla="*/ 35638 w 249020"/>
              <a:gd name="connsiteY186" fmla="*/ 120782 h 157315"/>
              <a:gd name="connsiteX187" fmla="*/ 36682 w 249020"/>
              <a:gd name="connsiteY187" fmla="*/ 122274 h 157315"/>
              <a:gd name="connsiteX188" fmla="*/ 39366 w 249020"/>
              <a:gd name="connsiteY188" fmla="*/ 123317 h 157315"/>
              <a:gd name="connsiteX189" fmla="*/ 43840 w 249020"/>
              <a:gd name="connsiteY189" fmla="*/ 123765 h 157315"/>
              <a:gd name="connsiteX190" fmla="*/ 46971 w 249020"/>
              <a:gd name="connsiteY190" fmla="*/ 125405 h 157315"/>
              <a:gd name="connsiteX191" fmla="*/ 48611 w 249020"/>
              <a:gd name="connsiteY191" fmla="*/ 128089 h 157315"/>
              <a:gd name="connsiteX192" fmla="*/ 51444 w 249020"/>
              <a:gd name="connsiteY192" fmla="*/ 127344 h 157315"/>
              <a:gd name="connsiteX193" fmla="*/ 55470 w 249020"/>
              <a:gd name="connsiteY193" fmla="*/ 123467 h 157315"/>
              <a:gd name="connsiteX194" fmla="*/ 59347 w 249020"/>
              <a:gd name="connsiteY194" fmla="*/ 122423 h 157315"/>
              <a:gd name="connsiteX195" fmla="*/ 63075 w 249020"/>
              <a:gd name="connsiteY195" fmla="*/ 124361 h 157315"/>
              <a:gd name="connsiteX196" fmla="*/ 65163 w 249020"/>
              <a:gd name="connsiteY196" fmla="*/ 125852 h 157315"/>
              <a:gd name="connsiteX197" fmla="*/ 65610 w 249020"/>
              <a:gd name="connsiteY197" fmla="*/ 127045 h 157315"/>
              <a:gd name="connsiteX198" fmla="*/ 64716 w 249020"/>
              <a:gd name="connsiteY198" fmla="*/ 127493 h 157315"/>
              <a:gd name="connsiteX199" fmla="*/ 62479 w 249020"/>
              <a:gd name="connsiteY199" fmla="*/ 127344 h 157315"/>
              <a:gd name="connsiteX200" fmla="*/ 60838 w 249020"/>
              <a:gd name="connsiteY200" fmla="*/ 128089 h 157315"/>
              <a:gd name="connsiteX201" fmla="*/ 59496 w 249020"/>
              <a:gd name="connsiteY201" fmla="*/ 129729 h 157315"/>
              <a:gd name="connsiteX202" fmla="*/ 59198 w 249020"/>
              <a:gd name="connsiteY202" fmla="*/ 131668 h 157315"/>
              <a:gd name="connsiteX203" fmla="*/ 60242 w 249020"/>
              <a:gd name="connsiteY203" fmla="*/ 133606 h 157315"/>
              <a:gd name="connsiteX204" fmla="*/ 61584 w 249020"/>
              <a:gd name="connsiteY204" fmla="*/ 134948 h 157315"/>
              <a:gd name="connsiteX205" fmla="*/ 63224 w 249020"/>
              <a:gd name="connsiteY205" fmla="*/ 135545 h 157315"/>
              <a:gd name="connsiteX206" fmla="*/ 64119 w 249020"/>
              <a:gd name="connsiteY206" fmla="*/ 136589 h 157315"/>
              <a:gd name="connsiteX207" fmla="*/ 64268 w 249020"/>
              <a:gd name="connsiteY207" fmla="*/ 137931 h 157315"/>
              <a:gd name="connsiteX208" fmla="*/ 64716 w 249020"/>
              <a:gd name="connsiteY208" fmla="*/ 138229 h 157315"/>
              <a:gd name="connsiteX209" fmla="*/ 66654 w 249020"/>
              <a:gd name="connsiteY209" fmla="*/ 139720 h 157315"/>
              <a:gd name="connsiteX210" fmla="*/ 71127 w 249020"/>
              <a:gd name="connsiteY210" fmla="*/ 141957 h 157315"/>
              <a:gd name="connsiteX211" fmla="*/ 73215 w 249020"/>
              <a:gd name="connsiteY211" fmla="*/ 143597 h 157315"/>
              <a:gd name="connsiteX212" fmla="*/ 73215 w 249020"/>
              <a:gd name="connsiteY212" fmla="*/ 144641 h 157315"/>
              <a:gd name="connsiteX213" fmla="*/ 72171 w 249020"/>
              <a:gd name="connsiteY213" fmla="*/ 145684 h 157315"/>
              <a:gd name="connsiteX214" fmla="*/ 70233 w 249020"/>
              <a:gd name="connsiteY214" fmla="*/ 146728 h 157315"/>
              <a:gd name="connsiteX215" fmla="*/ 69040 w 249020"/>
              <a:gd name="connsiteY215" fmla="*/ 148070 h 157315"/>
              <a:gd name="connsiteX216" fmla="*/ 68741 w 249020"/>
              <a:gd name="connsiteY216" fmla="*/ 149711 h 157315"/>
              <a:gd name="connsiteX217" fmla="*/ 69040 w 249020"/>
              <a:gd name="connsiteY217" fmla="*/ 150754 h 157315"/>
              <a:gd name="connsiteX218" fmla="*/ 70382 w 249020"/>
              <a:gd name="connsiteY218" fmla="*/ 151798 h 157315"/>
              <a:gd name="connsiteX219" fmla="*/ 78434 w 249020"/>
              <a:gd name="connsiteY219" fmla="*/ 150456 h 157315"/>
              <a:gd name="connsiteX220" fmla="*/ 86635 w 249020"/>
              <a:gd name="connsiteY220" fmla="*/ 151202 h 157315"/>
              <a:gd name="connsiteX221" fmla="*/ 97521 w 249020"/>
              <a:gd name="connsiteY221" fmla="*/ 153438 h 157315"/>
              <a:gd name="connsiteX222" fmla="*/ 104827 w 249020"/>
              <a:gd name="connsiteY222" fmla="*/ 154184 h 157315"/>
              <a:gd name="connsiteX223" fmla="*/ 110195 w 249020"/>
              <a:gd name="connsiteY223" fmla="*/ 153140 h 157315"/>
              <a:gd name="connsiteX224" fmla="*/ 120186 w 249020"/>
              <a:gd name="connsiteY224" fmla="*/ 155079 h 157315"/>
              <a:gd name="connsiteX225" fmla="*/ 129431 w 249020"/>
              <a:gd name="connsiteY225" fmla="*/ 156719 h 157315"/>
              <a:gd name="connsiteX226" fmla="*/ 138229 w 249020"/>
              <a:gd name="connsiteY226" fmla="*/ 157315 h 157315"/>
              <a:gd name="connsiteX227" fmla="*/ 143299 w 249020"/>
              <a:gd name="connsiteY227" fmla="*/ 155973 h 157315"/>
              <a:gd name="connsiteX228" fmla="*/ 146728 w 249020"/>
              <a:gd name="connsiteY228" fmla="*/ 154035 h 157315"/>
              <a:gd name="connsiteX229" fmla="*/ 149711 w 249020"/>
              <a:gd name="connsiteY229" fmla="*/ 150605 h 157315"/>
              <a:gd name="connsiteX230" fmla="*/ 157166 w 249020"/>
              <a:gd name="connsiteY230" fmla="*/ 145983 h 157315"/>
              <a:gd name="connsiteX231" fmla="*/ 164324 w 249020"/>
              <a:gd name="connsiteY231" fmla="*/ 143448 h 157315"/>
              <a:gd name="connsiteX232" fmla="*/ 173867 w 249020"/>
              <a:gd name="connsiteY232" fmla="*/ 141360 h 157315"/>
              <a:gd name="connsiteX233" fmla="*/ 180130 w 249020"/>
              <a:gd name="connsiteY233" fmla="*/ 140615 h 157315"/>
              <a:gd name="connsiteX234" fmla="*/ 181024 w 249020"/>
              <a:gd name="connsiteY234" fmla="*/ 141360 h 157315"/>
              <a:gd name="connsiteX235" fmla="*/ 188927 w 249020"/>
              <a:gd name="connsiteY235" fmla="*/ 145535 h 157315"/>
              <a:gd name="connsiteX236" fmla="*/ 192506 w 249020"/>
              <a:gd name="connsiteY236" fmla="*/ 145535 h 157315"/>
              <a:gd name="connsiteX237" fmla="*/ 195488 w 249020"/>
              <a:gd name="connsiteY237" fmla="*/ 146281 h 157315"/>
              <a:gd name="connsiteX238" fmla="*/ 196532 w 249020"/>
              <a:gd name="connsiteY238" fmla="*/ 147474 h 157315"/>
              <a:gd name="connsiteX239" fmla="*/ 197278 w 249020"/>
              <a:gd name="connsiteY239" fmla="*/ 147772 h 157315"/>
              <a:gd name="connsiteX240" fmla="*/ 201006 w 249020"/>
              <a:gd name="connsiteY240" fmla="*/ 146728 h 157315"/>
              <a:gd name="connsiteX241" fmla="*/ 202795 w 249020"/>
              <a:gd name="connsiteY241" fmla="*/ 148965 h 157315"/>
              <a:gd name="connsiteX242" fmla="*/ 205479 w 249020"/>
              <a:gd name="connsiteY242" fmla="*/ 152246 h 157315"/>
              <a:gd name="connsiteX243" fmla="*/ 209953 w 249020"/>
              <a:gd name="connsiteY243" fmla="*/ 153886 h 157315"/>
              <a:gd name="connsiteX244" fmla="*/ 213979 w 249020"/>
              <a:gd name="connsiteY244" fmla="*/ 154780 h 157315"/>
              <a:gd name="connsiteX245" fmla="*/ 215321 w 249020"/>
              <a:gd name="connsiteY245" fmla="*/ 154930 h 157315"/>
              <a:gd name="connsiteX246" fmla="*/ 219496 w 249020"/>
              <a:gd name="connsiteY246" fmla="*/ 154930 h 157315"/>
              <a:gd name="connsiteX247" fmla="*/ 219645 w 249020"/>
              <a:gd name="connsiteY247" fmla="*/ 152991 h 157315"/>
              <a:gd name="connsiteX248" fmla="*/ 221435 w 249020"/>
              <a:gd name="connsiteY248" fmla="*/ 146728 h 157315"/>
              <a:gd name="connsiteX249" fmla="*/ 221136 w 249020"/>
              <a:gd name="connsiteY249" fmla="*/ 136290 h 157315"/>
              <a:gd name="connsiteX250" fmla="*/ 222478 w 249020"/>
              <a:gd name="connsiteY250" fmla="*/ 133606 h 157315"/>
              <a:gd name="connsiteX251" fmla="*/ 226504 w 249020"/>
              <a:gd name="connsiteY251" fmla="*/ 129282 h 157315"/>
              <a:gd name="connsiteX252" fmla="*/ 227548 w 249020"/>
              <a:gd name="connsiteY252" fmla="*/ 126896 h 157315"/>
              <a:gd name="connsiteX253" fmla="*/ 225311 w 249020"/>
              <a:gd name="connsiteY253" fmla="*/ 127194 h 157315"/>
              <a:gd name="connsiteX254" fmla="*/ 225610 w 249020"/>
              <a:gd name="connsiteY254" fmla="*/ 126001 h 157315"/>
              <a:gd name="connsiteX255" fmla="*/ 226355 w 249020"/>
              <a:gd name="connsiteY255" fmla="*/ 124809 h 157315"/>
              <a:gd name="connsiteX256" fmla="*/ 226504 w 249020"/>
              <a:gd name="connsiteY256" fmla="*/ 122125 h 157315"/>
              <a:gd name="connsiteX257" fmla="*/ 227101 w 249020"/>
              <a:gd name="connsiteY257" fmla="*/ 120932 h 157315"/>
              <a:gd name="connsiteX258" fmla="*/ 228443 w 249020"/>
              <a:gd name="connsiteY258" fmla="*/ 118993 h 157315"/>
              <a:gd name="connsiteX259" fmla="*/ 227548 w 249020"/>
              <a:gd name="connsiteY259" fmla="*/ 115265 h 157315"/>
              <a:gd name="connsiteX260" fmla="*/ 228592 w 249020"/>
              <a:gd name="connsiteY260" fmla="*/ 113625 h 157315"/>
              <a:gd name="connsiteX261" fmla="*/ 229934 w 249020"/>
              <a:gd name="connsiteY261" fmla="*/ 112730 h 157315"/>
              <a:gd name="connsiteX262" fmla="*/ 232916 w 249020"/>
              <a:gd name="connsiteY262" fmla="*/ 113327 h 157315"/>
              <a:gd name="connsiteX263" fmla="*/ 231724 w 249020"/>
              <a:gd name="connsiteY263" fmla="*/ 115116 h 157315"/>
              <a:gd name="connsiteX264" fmla="*/ 232320 w 249020"/>
              <a:gd name="connsiteY264" fmla="*/ 116905 h 157315"/>
              <a:gd name="connsiteX265" fmla="*/ 232618 w 249020"/>
              <a:gd name="connsiteY265" fmla="*/ 119291 h 157315"/>
              <a:gd name="connsiteX266" fmla="*/ 231724 w 249020"/>
              <a:gd name="connsiteY266" fmla="*/ 120782 h 157315"/>
              <a:gd name="connsiteX267" fmla="*/ 245144 w 249020"/>
              <a:gd name="connsiteY267" fmla="*/ 117800 h 157315"/>
              <a:gd name="connsiteX268" fmla="*/ 246336 w 249020"/>
              <a:gd name="connsiteY268" fmla="*/ 115414 h 157315"/>
              <a:gd name="connsiteX269" fmla="*/ 247231 w 249020"/>
              <a:gd name="connsiteY269" fmla="*/ 113178 h 157315"/>
              <a:gd name="connsiteX270" fmla="*/ 248275 w 249020"/>
              <a:gd name="connsiteY270" fmla="*/ 107362 h 157315"/>
              <a:gd name="connsiteX271" fmla="*/ 248573 w 249020"/>
              <a:gd name="connsiteY271" fmla="*/ 106020 h 157315"/>
              <a:gd name="connsiteX272" fmla="*/ 249020 w 249020"/>
              <a:gd name="connsiteY272" fmla="*/ 103783 h 157315"/>
              <a:gd name="connsiteX273" fmla="*/ 247530 w 249020"/>
              <a:gd name="connsiteY273" fmla="*/ 101845 h 15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Lst>
            <a:rect l="l" t="t" r="r" b="b"/>
            <a:pathLst>
              <a:path w="249020" h="157315">
                <a:moveTo>
                  <a:pt x="247530" y="101845"/>
                </a:moveTo>
                <a:lnTo>
                  <a:pt x="245442" y="99906"/>
                </a:lnTo>
                <a:lnTo>
                  <a:pt x="241117" y="98266"/>
                </a:lnTo>
                <a:lnTo>
                  <a:pt x="236346" y="98863"/>
                </a:lnTo>
                <a:lnTo>
                  <a:pt x="231127" y="101696"/>
                </a:lnTo>
                <a:lnTo>
                  <a:pt x="227697" y="102740"/>
                </a:lnTo>
                <a:lnTo>
                  <a:pt x="225759" y="101994"/>
                </a:lnTo>
                <a:lnTo>
                  <a:pt x="224715" y="101994"/>
                </a:lnTo>
                <a:lnTo>
                  <a:pt x="224268" y="102889"/>
                </a:lnTo>
                <a:lnTo>
                  <a:pt x="224417" y="103485"/>
                </a:lnTo>
                <a:lnTo>
                  <a:pt x="225013" y="103933"/>
                </a:lnTo>
                <a:lnTo>
                  <a:pt x="224864" y="104380"/>
                </a:lnTo>
                <a:lnTo>
                  <a:pt x="224119" y="104529"/>
                </a:lnTo>
                <a:lnTo>
                  <a:pt x="216066" y="102591"/>
                </a:lnTo>
                <a:lnTo>
                  <a:pt x="212488" y="100801"/>
                </a:lnTo>
                <a:lnTo>
                  <a:pt x="209655" y="97222"/>
                </a:lnTo>
                <a:lnTo>
                  <a:pt x="208461" y="95135"/>
                </a:lnTo>
                <a:lnTo>
                  <a:pt x="207119" y="93196"/>
                </a:lnTo>
                <a:lnTo>
                  <a:pt x="206076" y="92153"/>
                </a:lnTo>
                <a:lnTo>
                  <a:pt x="206523" y="91705"/>
                </a:lnTo>
                <a:lnTo>
                  <a:pt x="207567" y="91109"/>
                </a:lnTo>
                <a:lnTo>
                  <a:pt x="208313" y="90512"/>
                </a:lnTo>
                <a:lnTo>
                  <a:pt x="208163" y="88276"/>
                </a:lnTo>
                <a:lnTo>
                  <a:pt x="207716" y="85741"/>
                </a:lnTo>
                <a:lnTo>
                  <a:pt x="207119" y="84399"/>
                </a:lnTo>
                <a:lnTo>
                  <a:pt x="207119" y="82460"/>
                </a:lnTo>
                <a:lnTo>
                  <a:pt x="206821" y="79329"/>
                </a:lnTo>
                <a:lnTo>
                  <a:pt x="207269" y="73662"/>
                </a:lnTo>
                <a:lnTo>
                  <a:pt x="209356" y="66505"/>
                </a:lnTo>
                <a:lnTo>
                  <a:pt x="210549" y="62926"/>
                </a:lnTo>
                <a:lnTo>
                  <a:pt x="209953" y="60988"/>
                </a:lnTo>
                <a:lnTo>
                  <a:pt x="210400" y="56514"/>
                </a:lnTo>
                <a:lnTo>
                  <a:pt x="209505" y="54128"/>
                </a:lnTo>
                <a:lnTo>
                  <a:pt x="208014" y="51146"/>
                </a:lnTo>
                <a:lnTo>
                  <a:pt x="206076" y="44734"/>
                </a:lnTo>
                <a:lnTo>
                  <a:pt x="203392" y="42498"/>
                </a:lnTo>
                <a:lnTo>
                  <a:pt x="200260" y="40112"/>
                </a:lnTo>
                <a:lnTo>
                  <a:pt x="198918" y="38173"/>
                </a:lnTo>
                <a:lnTo>
                  <a:pt x="198024" y="36086"/>
                </a:lnTo>
                <a:lnTo>
                  <a:pt x="196085" y="34147"/>
                </a:lnTo>
                <a:lnTo>
                  <a:pt x="193997" y="32209"/>
                </a:lnTo>
                <a:lnTo>
                  <a:pt x="191313" y="27586"/>
                </a:lnTo>
                <a:lnTo>
                  <a:pt x="189971" y="25349"/>
                </a:lnTo>
                <a:lnTo>
                  <a:pt x="189673" y="24753"/>
                </a:lnTo>
                <a:lnTo>
                  <a:pt x="186691" y="21771"/>
                </a:lnTo>
                <a:lnTo>
                  <a:pt x="185051" y="19087"/>
                </a:lnTo>
                <a:lnTo>
                  <a:pt x="184305" y="16850"/>
                </a:lnTo>
                <a:lnTo>
                  <a:pt x="183858" y="14762"/>
                </a:lnTo>
                <a:lnTo>
                  <a:pt x="181770" y="10587"/>
                </a:lnTo>
                <a:lnTo>
                  <a:pt x="179981" y="7605"/>
                </a:lnTo>
                <a:lnTo>
                  <a:pt x="178191" y="5368"/>
                </a:lnTo>
                <a:lnTo>
                  <a:pt x="177297" y="3728"/>
                </a:lnTo>
                <a:lnTo>
                  <a:pt x="175209" y="1789"/>
                </a:lnTo>
                <a:lnTo>
                  <a:pt x="172227" y="298"/>
                </a:lnTo>
                <a:lnTo>
                  <a:pt x="170288" y="0"/>
                </a:lnTo>
                <a:lnTo>
                  <a:pt x="167753" y="149"/>
                </a:lnTo>
                <a:lnTo>
                  <a:pt x="166560" y="447"/>
                </a:lnTo>
                <a:lnTo>
                  <a:pt x="163131" y="1193"/>
                </a:lnTo>
                <a:lnTo>
                  <a:pt x="159552" y="2088"/>
                </a:lnTo>
                <a:lnTo>
                  <a:pt x="158807" y="5219"/>
                </a:lnTo>
                <a:lnTo>
                  <a:pt x="157763" y="7008"/>
                </a:lnTo>
                <a:lnTo>
                  <a:pt x="155824" y="9543"/>
                </a:lnTo>
                <a:lnTo>
                  <a:pt x="149114" y="10289"/>
                </a:lnTo>
                <a:lnTo>
                  <a:pt x="143299" y="11631"/>
                </a:lnTo>
                <a:lnTo>
                  <a:pt x="137334" y="12377"/>
                </a:lnTo>
                <a:lnTo>
                  <a:pt x="129580" y="15359"/>
                </a:lnTo>
                <a:lnTo>
                  <a:pt x="127045" y="18043"/>
                </a:lnTo>
                <a:lnTo>
                  <a:pt x="124659" y="18788"/>
                </a:lnTo>
                <a:lnTo>
                  <a:pt x="122423" y="19087"/>
                </a:lnTo>
                <a:lnTo>
                  <a:pt x="120931" y="17595"/>
                </a:lnTo>
                <a:lnTo>
                  <a:pt x="116011" y="13569"/>
                </a:lnTo>
                <a:lnTo>
                  <a:pt x="114072" y="11631"/>
                </a:lnTo>
                <a:lnTo>
                  <a:pt x="111537" y="11034"/>
                </a:lnTo>
                <a:lnTo>
                  <a:pt x="108853" y="11333"/>
                </a:lnTo>
                <a:lnTo>
                  <a:pt x="106318" y="12377"/>
                </a:lnTo>
                <a:lnTo>
                  <a:pt x="103485" y="12526"/>
                </a:lnTo>
                <a:lnTo>
                  <a:pt x="100354" y="11184"/>
                </a:lnTo>
                <a:lnTo>
                  <a:pt x="100055" y="11333"/>
                </a:lnTo>
                <a:lnTo>
                  <a:pt x="98863" y="11482"/>
                </a:lnTo>
                <a:lnTo>
                  <a:pt x="91258" y="9842"/>
                </a:lnTo>
                <a:lnTo>
                  <a:pt x="90512" y="9543"/>
                </a:lnTo>
                <a:lnTo>
                  <a:pt x="90065" y="9543"/>
                </a:lnTo>
                <a:lnTo>
                  <a:pt x="89021" y="9394"/>
                </a:lnTo>
                <a:lnTo>
                  <a:pt x="83206" y="9543"/>
                </a:lnTo>
                <a:lnTo>
                  <a:pt x="77838" y="6263"/>
                </a:lnTo>
                <a:lnTo>
                  <a:pt x="76197" y="6114"/>
                </a:lnTo>
                <a:lnTo>
                  <a:pt x="74855" y="7456"/>
                </a:lnTo>
                <a:lnTo>
                  <a:pt x="73961" y="8947"/>
                </a:lnTo>
                <a:lnTo>
                  <a:pt x="70233" y="10438"/>
                </a:lnTo>
                <a:lnTo>
                  <a:pt x="69338" y="11034"/>
                </a:lnTo>
                <a:lnTo>
                  <a:pt x="68593" y="11929"/>
                </a:lnTo>
                <a:lnTo>
                  <a:pt x="63970" y="16253"/>
                </a:lnTo>
                <a:lnTo>
                  <a:pt x="62180" y="17446"/>
                </a:lnTo>
                <a:lnTo>
                  <a:pt x="60988" y="17595"/>
                </a:lnTo>
                <a:lnTo>
                  <a:pt x="59198" y="17148"/>
                </a:lnTo>
                <a:lnTo>
                  <a:pt x="57260" y="17446"/>
                </a:lnTo>
                <a:lnTo>
                  <a:pt x="55470" y="18490"/>
                </a:lnTo>
                <a:lnTo>
                  <a:pt x="53830" y="18788"/>
                </a:lnTo>
                <a:lnTo>
                  <a:pt x="52637" y="19832"/>
                </a:lnTo>
                <a:lnTo>
                  <a:pt x="51146" y="22218"/>
                </a:lnTo>
                <a:lnTo>
                  <a:pt x="49208" y="24157"/>
                </a:lnTo>
                <a:lnTo>
                  <a:pt x="47269" y="25349"/>
                </a:lnTo>
                <a:lnTo>
                  <a:pt x="46225" y="26542"/>
                </a:lnTo>
                <a:lnTo>
                  <a:pt x="46076" y="30270"/>
                </a:lnTo>
                <a:lnTo>
                  <a:pt x="45032" y="31463"/>
                </a:lnTo>
                <a:lnTo>
                  <a:pt x="43541" y="32507"/>
                </a:lnTo>
                <a:lnTo>
                  <a:pt x="42796" y="33402"/>
                </a:lnTo>
                <a:lnTo>
                  <a:pt x="40559" y="39217"/>
                </a:lnTo>
                <a:lnTo>
                  <a:pt x="38919" y="41156"/>
                </a:lnTo>
                <a:lnTo>
                  <a:pt x="37279" y="42498"/>
                </a:lnTo>
                <a:lnTo>
                  <a:pt x="36980" y="43840"/>
                </a:lnTo>
                <a:lnTo>
                  <a:pt x="37129" y="45331"/>
                </a:lnTo>
                <a:lnTo>
                  <a:pt x="35191" y="48164"/>
                </a:lnTo>
                <a:lnTo>
                  <a:pt x="32954" y="51295"/>
                </a:lnTo>
                <a:lnTo>
                  <a:pt x="32507" y="52488"/>
                </a:lnTo>
                <a:lnTo>
                  <a:pt x="32954" y="54278"/>
                </a:lnTo>
                <a:lnTo>
                  <a:pt x="30717" y="56216"/>
                </a:lnTo>
                <a:lnTo>
                  <a:pt x="29376" y="57111"/>
                </a:lnTo>
                <a:lnTo>
                  <a:pt x="28332" y="57558"/>
                </a:lnTo>
                <a:lnTo>
                  <a:pt x="27586" y="58751"/>
                </a:lnTo>
                <a:lnTo>
                  <a:pt x="26542" y="61733"/>
                </a:lnTo>
                <a:lnTo>
                  <a:pt x="26840" y="63075"/>
                </a:lnTo>
                <a:lnTo>
                  <a:pt x="26840" y="64268"/>
                </a:lnTo>
                <a:lnTo>
                  <a:pt x="24902" y="65014"/>
                </a:lnTo>
                <a:lnTo>
                  <a:pt x="24306" y="66356"/>
                </a:lnTo>
                <a:lnTo>
                  <a:pt x="23858" y="67996"/>
                </a:lnTo>
                <a:lnTo>
                  <a:pt x="23113" y="68742"/>
                </a:lnTo>
                <a:lnTo>
                  <a:pt x="20876" y="70084"/>
                </a:lnTo>
                <a:lnTo>
                  <a:pt x="15657" y="69487"/>
                </a:lnTo>
                <a:lnTo>
                  <a:pt x="13569" y="70084"/>
                </a:lnTo>
                <a:lnTo>
                  <a:pt x="12973" y="70978"/>
                </a:lnTo>
                <a:lnTo>
                  <a:pt x="12824" y="71724"/>
                </a:lnTo>
                <a:lnTo>
                  <a:pt x="12227" y="72469"/>
                </a:lnTo>
                <a:lnTo>
                  <a:pt x="11034" y="73513"/>
                </a:lnTo>
                <a:lnTo>
                  <a:pt x="9692" y="73961"/>
                </a:lnTo>
                <a:lnTo>
                  <a:pt x="7008" y="72768"/>
                </a:lnTo>
                <a:lnTo>
                  <a:pt x="895" y="73961"/>
                </a:lnTo>
                <a:lnTo>
                  <a:pt x="0" y="74706"/>
                </a:lnTo>
                <a:lnTo>
                  <a:pt x="1491" y="76794"/>
                </a:lnTo>
                <a:lnTo>
                  <a:pt x="2982" y="79329"/>
                </a:lnTo>
                <a:lnTo>
                  <a:pt x="5070" y="80522"/>
                </a:lnTo>
                <a:lnTo>
                  <a:pt x="7605" y="81864"/>
                </a:lnTo>
                <a:lnTo>
                  <a:pt x="8798" y="82907"/>
                </a:lnTo>
                <a:lnTo>
                  <a:pt x="10736" y="86039"/>
                </a:lnTo>
                <a:lnTo>
                  <a:pt x="12227" y="87530"/>
                </a:lnTo>
                <a:lnTo>
                  <a:pt x="12675" y="87381"/>
                </a:lnTo>
                <a:lnTo>
                  <a:pt x="13271" y="87083"/>
                </a:lnTo>
                <a:lnTo>
                  <a:pt x="13569" y="86784"/>
                </a:lnTo>
                <a:lnTo>
                  <a:pt x="14017" y="87083"/>
                </a:lnTo>
                <a:lnTo>
                  <a:pt x="14017" y="87977"/>
                </a:lnTo>
                <a:lnTo>
                  <a:pt x="14017" y="90065"/>
                </a:lnTo>
                <a:lnTo>
                  <a:pt x="13718" y="92153"/>
                </a:lnTo>
                <a:lnTo>
                  <a:pt x="14315" y="94240"/>
                </a:lnTo>
                <a:lnTo>
                  <a:pt x="14315" y="94986"/>
                </a:lnTo>
                <a:lnTo>
                  <a:pt x="13868" y="95582"/>
                </a:lnTo>
                <a:lnTo>
                  <a:pt x="14017" y="96030"/>
                </a:lnTo>
                <a:lnTo>
                  <a:pt x="14464" y="96626"/>
                </a:lnTo>
                <a:lnTo>
                  <a:pt x="16551" y="97968"/>
                </a:lnTo>
                <a:lnTo>
                  <a:pt x="18341" y="100056"/>
                </a:lnTo>
                <a:lnTo>
                  <a:pt x="20578" y="101547"/>
                </a:lnTo>
                <a:lnTo>
                  <a:pt x="22516" y="102591"/>
                </a:lnTo>
                <a:lnTo>
                  <a:pt x="23709" y="102591"/>
                </a:lnTo>
                <a:lnTo>
                  <a:pt x="25796" y="104380"/>
                </a:lnTo>
                <a:lnTo>
                  <a:pt x="29972" y="105573"/>
                </a:lnTo>
                <a:lnTo>
                  <a:pt x="31314" y="106020"/>
                </a:lnTo>
                <a:lnTo>
                  <a:pt x="32209" y="106766"/>
                </a:lnTo>
                <a:lnTo>
                  <a:pt x="32805" y="107511"/>
                </a:lnTo>
                <a:lnTo>
                  <a:pt x="32805" y="108406"/>
                </a:lnTo>
                <a:lnTo>
                  <a:pt x="32209" y="108853"/>
                </a:lnTo>
                <a:lnTo>
                  <a:pt x="31314" y="110046"/>
                </a:lnTo>
                <a:lnTo>
                  <a:pt x="31016" y="111388"/>
                </a:lnTo>
                <a:lnTo>
                  <a:pt x="30270" y="111836"/>
                </a:lnTo>
                <a:lnTo>
                  <a:pt x="29674" y="111836"/>
                </a:lnTo>
                <a:lnTo>
                  <a:pt x="29226" y="112283"/>
                </a:lnTo>
                <a:lnTo>
                  <a:pt x="29226" y="112879"/>
                </a:lnTo>
                <a:lnTo>
                  <a:pt x="29823" y="113476"/>
                </a:lnTo>
                <a:lnTo>
                  <a:pt x="30717" y="113923"/>
                </a:lnTo>
                <a:lnTo>
                  <a:pt x="32358" y="114520"/>
                </a:lnTo>
                <a:lnTo>
                  <a:pt x="33849" y="115265"/>
                </a:lnTo>
                <a:lnTo>
                  <a:pt x="33849" y="115862"/>
                </a:lnTo>
                <a:lnTo>
                  <a:pt x="33551" y="116607"/>
                </a:lnTo>
                <a:lnTo>
                  <a:pt x="31463" y="116756"/>
                </a:lnTo>
                <a:lnTo>
                  <a:pt x="29972" y="116905"/>
                </a:lnTo>
                <a:lnTo>
                  <a:pt x="29376" y="117204"/>
                </a:lnTo>
                <a:lnTo>
                  <a:pt x="29376" y="118397"/>
                </a:lnTo>
                <a:lnTo>
                  <a:pt x="33699" y="119590"/>
                </a:lnTo>
                <a:lnTo>
                  <a:pt x="35638" y="120782"/>
                </a:lnTo>
                <a:lnTo>
                  <a:pt x="36682" y="122274"/>
                </a:lnTo>
                <a:lnTo>
                  <a:pt x="39366" y="123317"/>
                </a:lnTo>
                <a:lnTo>
                  <a:pt x="43840" y="123765"/>
                </a:lnTo>
                <a:lnTo>
                  <a:pt x="46971" y="125405"/>
                </a:lnTo>
                <a:lnTo>
                  <a:pt x="48611" y="128089"/>
                </a:lnTo>
                <a:lnTo>
                  <a:pt x="51444" y="127344"/>
                </a:lnTo>
                <a:lnTo>
                  <a:pt x="55470" y="123467"/>
                </a:lnTo>
                <a:lnTo>
                  <a:pt x="59347" y="122423"/>
                </a:lnTo>
                <a:lnTo>
                  <a:pt x="63075" y="124361"/>
                </a:lnTo>
                <a:lnTo>
                  <a:pt x="65163" y="125852"/>
                </a:lnTo>
                <a:lnTo>
                  <a:pt x="65610" y="127045"/>
                </a:lnTo>
                <a:lnTo>
                  <a:pt x="64716" y="127493"/>
                </a:lnTo>
                <a:lnTo>
                  <a:pt x="62479" y="127344"/>
                </a:lnTo>
                <a:lnTo>
                  <a:pt x="60838" y="128089"/>
                </a:lnTo>
                <a:lnTo>
                  <a:pt x="59496" y="129729"/>
                </a:lnTo>
                <a:lnTo>
                  <a:pt x="59198" y="131668"/>
                </a:lnTo>
                <a:lnTo>
                  <a:pt x="60242" y="133606"/>
                </a:lnTo>
                <a:lnTo>
                  <a:pt x="61584" y="134948"/>
                </a:lnTo>
                <a:lnTo>
                  <a:pt x="63224" y="135545"/>
                </a:lnTo>
                <a:lnTo>
                  <a:pt x="64119" y="136589"/>
                </a:lnTo>
                <a:lnTo>
                  <a:pt x="64268" y="137931"/>
                </a:lnTo>
                <a:lnTo>
                  <a:pt x="64716" y="138229"/>
                </a:lnTo>
                <a:lnTo>
                  <a:pt x="66654" y="139720"/>
                </a:lnTo>
                <a:lnTo>
                  <a:pt x="71127" y="141957"/>
                </a:lnTo>
                <a:lnTo>
                  <a:pt x="73215" y="143597"/>
                </a:lnTo>
                <a:lnTo>
                  <a:pt x="73215" y="144641"/>
                </a:lnTo>
                <a:lnTo>
                  <a:pt x="72171" y="145684"/>
                </a:lnTo>
                <a:lnTo>
                  <a:pt x="70233" y="146728"/>
                </a:lnTo>
                <a:lnTo>
                  <a:pt x="69040" y="148070"/>
                </a:lnTo>
                <a:lnTo>
                  <a:pt x="68741" y="149711"/>
                </a:lnTo>
                <a:lnTo>
                  <a:pt x="69040" y="150754"/>
                </a:lnTo>
                <a:lnTo>
                  <a:pt x="70382" y="151798"/>
                </a:lnTo>
                <a:lnTo>
                  <a:pt x="78434" y="150456"/>
                </a:lnTo>
                <a:lnTo>
                  <a:pt x="86635" y="151202"/>
                </a:lnTo>
                <a:lnTo>
                  <a:pt x="97521" y="153438"/>
                </a:lnTo>
                <a:lnTo>
                  <a:pt x="104827" y="154184"/>
                </a:lnTo>
                <a:lnTo>
                  <a:pt x="110195" y="153140"/>
                </a:lnTo>
                <a:lnTo>
                  <a:pt x="120186" y="155079"/>
                </a:lnTo>
                <a:lnTo>
                  <a:pt x="129431" y="156719"/>
                </a:lnTo>
                <a:lnTo>
                  <a:pt x="138229" y="157315"/>
                </a:lnTo>
                <a:lnTo>
                  <a:pt x="143299" y="155973"/>
                </a:lnTo>
                <a:lnTo>
                  <a:pt x="146728" y="154035"/>
                </a:lnTo>
                <a:lnTo>
                  <a:pt x="149711" y="150605"/>
                </a:lnTo>
                <a:lnTo>
                  <a:pt x="157166" y="145983"/>
                </a:lnTo>
                <a:lnTo>
                  <a:pt x="164324" y="143448"/>
                </a:lnTo>
                <a:lnTo>
                  <a:pt x="173867" y="141360"/>
                </a:lnTo>
                <a:lnTo>
                  <a:pt x="180130" y="140615"/>
                </a:lnTo>
                <a:lnTo>
                  <a:pt x="181024" y="141360"/>
                </a:lnTo>
                <a:lnTo>
                  <a:pt x="188927" y="145535"/>
                </a:lnTo>
                <a:lnTo>
                  <a:pt x="192506" y="145535"/>
                </a:lnTo>
                <a:lnTo>
                  <a:pt x="195488" y="146281"/>
                </a:lnTo>
                <a:lnTo>
                  <a:pt x="196532" y="147474"/>
                </a:lnTo>
                <a:lnTo>
                  <a:pt x="197278" y="147772"/>
                </a:lnTo>
                <a:lnTo>
                  <a:pt x="201006" y="146728"/>
                </a:lnTo>
                <a:lnTo>
                  <a:pt x="202795" y="148965"/>
                </a:lnTo>
                <a:lnTo>
                  <a:pt x="205479" y="152246"/>
                </a:lnTo>
                <a:lnTo>
                  <a:pt x="209953" y="153886"/>
                </a:lnTo>
                <a:lnTo>
                  <a:pt x="213979" y="154780"/>
                </a:lnTo>
                <a:lnTo>
                  <a:pt x="215321" y="154930"/>
                </a:lnTo>
                <a:lnTo>
                  <a:pt x="219496" y="154930"/>
                </a:lnTo>
                <a:lnTo>
                  <a:pt x="219645" y="152991"/>
                </a:lnTo>
                <a:lnTo>
                  <a:pt x="221435" y="146728"/>
                </a:lnTo>
                <a:lnTo>
                  <a:pt x="221136" y="136290"/>
                </a:lnTo>
                <a:lnTo>
                  <a:pt x="222478" y="133606"/>
                </a:lnTo>
                <a:lnTo>
                  <a:pt x="226504" y="129282"/>
                </a:lnTo>
                <a:lnTo>
                  <a:pt x="227548" y="126896"/>
                </a:lnTo>
                <a:lnTo>
                  <a:pt x="225311" y="127194"/>
                </a:lnTo>
                <a:lnTo>
                  <a:pt x="225610" y="126001"/>
                </a:lnTo>
                <a:lnTo>
                  <a:pt x="226355" y="124809"/>
                </a:lnTo>
                <a:lnTo>
                  <a:pt x="226504" y="122125"/>
                </a:lnTo>
                <a:lnTo>
                  <a:pt x="227101" y="120932"/>
                </a:lnTo>
                <a:lnTo>
                  <a:pt x="228443" y="118993"/>
                </a:lnTo>
                <a:lnTo>
                  <a:pt x="227548" y="115265"/>
                </a:lnTo>
                <a:lnTo>
                  <a:pt x="228592" y="113625"/>
                </a:lnTo>
                <a:lnTo>
                  <a:pt x="229934" y="112730"/>
                </a:lnTo>
                <a:lnTo>
                  <a:pt x="232916" y="113327"/>
                </a:lnTo>
                <a:lnTo>
                  <a:pt x="231724" y="115116"/>
                </a:lnTo>
                <a:lnTo>
                  <a:pt x="232320" y="116905"/>
                </a:lnTo>
                <a:lnTo>
                  <a:pt x="232618" y="119291"/>
                </a:lnTo>
                <a:lnTo>
                  <a:pt x="231724" y="120782"/>
                </a:lnTo>
                <a:lnTo>
                  <a:pt x="245144" y="117800"/>
                </a:lnTo>
                <a:lnTo>
                  <a:pt x="246336" y="115414"/>
                </a:lnTo>
                <a:lnTo>
                  <a:pt x="247231" y="113178"/>
                </a:lnTo>
                <a:lnTo>
                  <a:pt x="248275" y="107362"/>
                </a:lnTo>
                <a:lnTo>
                  <a:pt x="248573" y="106020"/>
                </a:lnTo>
                <a:lnTo>
                  <a:pt x="249020" y="103783"/>
                </a:lnTo>
                <a:lnTo>
                  <a:pt x="247530" y="101845"/>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66" name="Qatar__">
            <a:extLst>
              <a:ext uri="{FF2B5EF4-FFF2-40B4-BE49-F238E27FC236}">
                <a16:creationId xmlns:a16="http://schemas.microsoft.com/office/drawing/2014/main" id="{41B3EABC-2ECE-D450-E042-0FE79E4212D4}"/>
              </a:ext>
            </a:extLst>
          </p:cNvPr>
          <p:cNvSpPr/>
          <p:nvPr/>
        </p:nvSpPr>
        <p:spPr>
          <a:xfrm>
            <a:off x="7337675" y="3399789"/>
            <a:ext cx="22515" cy="49619"/>
          </a:xfrm>
          <a:custGeom>
            <a:avLst/>
            <a:gdLst>
              <a:gd name="connsiteX0" fmla="*/ 22367 w 22515"/>
              <a:gd name="connsiteY0" fmla="*/ 29376 h 46225"/>
              <a:gd name="connsiteX1" fmla="*/ 21323 w 22515"/>
              <a:gd name="connsiteY1" fmla="*/ 25349 h 46225"/>
              <a:gd name="connsiteX2" fmla="*/ 20130 w 22515"/>
              <a:gd name="connsiteY2" fmla="*/ 22218 h 46225"/>
              <a:gd name="connsiteX3" fmla="*/ 19981 w 22515"/>
              <a:gd name="connsiteY3" fmla="*/ 20429 h 46225"/>
              <a:gd name="connsiteX4" fmla="*/ 19235 w 22515"/>
              <a:gd name="connsiteY4" fmla="*/ 18341 h 46225"/>
              <a:gd name="connsiteX5" fmla="*/ 20429 w 22515"/>
              <a:gd name="connsiteY5" fmla="*/ 13718 h 46225"/>
              <a:gd name="connsiteX6" fmla="*/ 21621 w 22515"/>
              <a:gd name="connsiteY6" fmla="*/ 10885 h 46225"/>
              <a:gd name="connsiteX7" fmla="*/ 20727 w 22515"/>
              <a:gd name="connsiteY7" fmla="*/ 7307 h 46225"/>
              <a:gd name="connsiteX8" fmla="*/ 16701 w 22515"/>
              <a:gd name="connsiteY8" fmla="*/ 4175 h 46225"/>
              <a:gd name="connsiteX9" fmla="*/ 13420 w 22515"/>
              <a:gd name="connsiteY9" fmla="*/ 0 h 46225"/>
              <a:gd name="connsiteX10" fmla="*/ 9394 w 22515"/>
              <a:gd name="connsiteY10" fmla="*/ 2088 h 46225"/>
              <a:gd name="connsiteX11" fmla="*/ 6561 w 22515"/>
              <a:gd name="connsiteY11" fmla="*/ 5070 h 46225"/>
              <a:gd name="connsiteX12" fmla="*/ 4026 w 22515"/>
              <a:gd name="connsiteY12" fmla="*/ 12526 h 46225"/>
              <a:gd name="connsiteX13" fmla="*/ 2982 w 22515"/>
              <a:gd name="connsiteY13" fmla="*/ 15806 h 46225"/>
              <a:gd name="connsiteX14" fmla="*/ 1342 w 22515"/>
              <a:gd name="connsiteY14" fmla="*/ 19087 h 46225"/>
              <a:gd name="connsiteX15" fmla="*/ 298 w 22515"/>
              <a:gd name="connsiteY15" fmla="*/ 20727 h 46225"/>
              <a:gd name="connsiteX16" fmla="*/ 0 w 22515"/>
              <a:gd name="connsiteY16" fmla="*/ 22069 h 46225"/>
              <a:gd name="connsiteX17" fmla="*/ 596 w 22515"/>
              <a:gd name="connsiteY17" fmla="*/ 28481 h 46225"/>
              <a:gd name="connsiteX18" fmla="*/ 2385 w 22515"/>
              <a:gd name="connsiteY18" fmla="*/ 36831 h 46225"/>
              <a:gd name="connsiteX19" fmla="*/ 2237 w 22515"/>
              <a:gd name="connsiteY19" fmla="*/ 38024 h 46225"/>
              <a:gd name="connsiteX20" fmla="*/ 1342 w 22515"/>
              <a:gd name="connsiteY20" fmla="*/ 39813 h 46225"/>
              <a:gd name="connsiteX21" fmla="*/ 2684 w 22515"/>
              <a:gd name="connsiteY21" fmla="*/ 42945 h 46225"/>
              <a:gd name="connsiteX22" fmla="*/ 4623 w 22515"/>
              <a:gd name="connsiteY22" fmla="*/ 45331 h 46225"/>
              <a:gd name="connsiteX23" fmla="*/ 5666 w 22515"/>
              <a:gd name="connsiteY23" fmla="*/ 46076 h 46225"/>
              <a:gd name="connsiteX24" fmla="*/ 7157 w 22515"/>
              <a:gd name="connsiteY24" fmla="*/ 46225 h 46225"/>
              <a:gd name="connsiteX25" fmla="*/ 8946 w 22515"/>
              <a:gd name="connsiteY25" fmla="*/ 46225 h 46225"/>
              <a:gd name="connsiteX26" fmla="*/ 11184 w 22515"/>
              <a:gd name="connsiteY26" fmla="*/ 45629 h 46225"/>
              <a:gd name="connsiteX27" fmla="*/ 13569 w 22515"/>
              <a:gd name="connsiteY27" fmla="*/ 45033 h 46225"/>
              <a:gd name="connsiteX28" fmla="*/ 16999 w 22515"/>
              <a:gd name="connsiteY28" fmla="*/ 43989 h 46225"/>
              <a:gd name="connsiteX29" fmla="*/ 17745 w 22515"/>
              <a:gd name="connsiteY29" fmla="*/ 43243 h 46225"/>
              <a:gd name="connsiteX30" fmla="*/ 20577 w 22515"/>
              <a:gd name="connsiteY30" fmla="*/ 36831 h 46225"/>
              <a:gd name="connsiteX31" fmla="*/ 21920 w 22515"/>
              <a:gd name="connsiteY31" fmla="*/ 34595 h 46225"/>
              <a:gd name="connsiteX32" fmla="*/ 22516 w 22515"/>
              <a:gd name="connsiteY32" fmla="*/ 32060 h 46225"/>
              <a:gd name="connsiteX33" fmla="*/ 22367 w 22515"/>
              <a:gd name="connsiteY33" fmla="*/ 29376 h 4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2515" h="46225">
                <a:moveTo>
                  <a:pt x="22367" y="29376"/>
                </a:moveTo>
                <a:lnTo>
                  <a:pt x="21323" y="25349"/>
                </a:lnTo>
                <a:lnTo>
                  <a:pt x="20130" y="22218"/>
                </a:lnTo>
                <a:lnTo>
                  <a:pt x="19981" y="20429"/>
                </a:lnTo>
                <a:lnTo>
                  <a:pt x="19235" y="18341"/>
                </a:lnTo>
                <a:lnTo>
                  <a:pt x="20429" y="13718"/>
                </a:lnTo>
                <a:lnTo>
                  <a:pt x="21621" y="10885"/>
                </a:lnTo>
                <a:lnTo>
                  <a:pt x="20727" y="7307"/>
                </a:lnTo>
                <a:lnTo>
                  <a:pt x="16701" y="4175"/>
                </a:lnTo>
                <a:lnTo>
                  <a:pt x="13420" y="0"/>
                </a:lnTo>
                <a:lnTo>
                  <a:pt x="9394" y="2088"/>
                </a:lnTo>
                <a:lnTo>
                  <a:pt x="6561" y="5070"/>
                </a:lnTo>
                <a:lnTo>
                  <a:pt x="4026" y="12526"/>
                </a:lnTo>
                <a:lnTo>
                  <a:pt x="2982" y="15806"/>
                </a:lnTo>
                <a:lnTo>
                  <a:pt x="1342" y="19087"/>
                </a:lnTo>
                <a:lnTo>
                  <a:pt x="298" y="20727"/>
                </a:lnTo>
                <a:lnTo>
                  <a:pt x="0" y="22069"/>
                </a:lnTo>
                <a:lnTo>
                  <a:pt x="596" y="28481"/>
                </a:lnTo>
                <a:lnTo>
                  <a:pt x="2385" y="36831"/>
                </a:lnTo>
                <a:lnTo>
                  <a:pt x="2237" y="38024"/>
                </a:lnTo>
                <a:lnTo>
                  <a:pt x="1342" y="39813"/>
                </a:lnTo>
                <a:lnTo>
                  <a:pt x="2684" y="42945"/>
                </a:lnTo>
                <a:lnTo>
                  <a:pt x="4623" y="45331"/>
                </a:lnTo>
                <a:lnTo>
                  <a:pt x="5666" y="46076"/>
                </a:lnTo>
                <a:lnTo>
                  <a:pt x="7157" y="46225"/>
                </a:lnTo>
                <a:lnTo>
                  <a:pt x="8946" y="46225"/>
                </a:lnTo>
                <a:lnTo>
                  <a:pt x="11184" y="45629"/>
                </a:lnTo>
                <a:lnTo>
                  <a:pt x="13569" y="45033"/>
                </a:lnTo>
                <a:lnTo>
                  <a:pt x="16999" y="43989"/>
                </a:lnTo>
                <a:lnTo>
                  <a:pt x="17745" y="43243"/>
                </a:lnTo>
                <a:lnTo>
                  <a:pt x="20577" y="36831"/>
                </a:lnTo>
                <a:lnTo>
                  <a:pt x="21920" y="34595"/>
                </a:lnTo>
                <a:lnTo>
                  <a:pt x="22516" y="32060"/>
                </a:lnTo>
                <a:lnTo>
                  <a:pt x="22367" y="2937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67" name="Puerto Rico__">
            <a:extLst>
              <a:ext uri="{FF2B5EF4-FFF2-40B4-BE49-F238E27FC236}">
                <a16:creationId xmlns:a16="http://schemas.microsoft.com/office/drawing/2014/main" id="{B4D00E6A-354B-7500-1A36-094AE3438F1D}"/>
              </a:ext>
            </a:extLst>
          </p:cNvPr>
          <p:cNvSpPr/>
          <p:nvPr/>
        </p:nvSpPr>
        <p:spPr>
          <a:xfrm>
            <a:off x="4231776" y="3635083"/>
            <a:ext cx="51593" cy="17127"/>
          </a:xfrm>
          <a:custGeom>
            <a:avLst/>
            <a:gdLst>
              <a:gd name="connsiteX0" fmla="*/ 39515 w 51593"/>
              <a:gd name="connsiteY0" fmla="*/ 3430 h 15955"/>
              <a:gd name="connsiteX1" fmla="*/ 36235 w 51593"/>
              <a:gd name="connsiteY1" fmla="*/ 2237 h 15955"/>
              <a:gd name="connsiteX2" fmla="*/ 31165 w 51593"/>
              <a:gd name="connsiteY2" fmla="*/ 1491 h 15955"/>
              <a:gd name="connsiteX3" fmla="*/ 30568 w 51593"/>
              <a:gd name="connsiteY3" fmla="*/ 1491 h 15955"/>
              <a:gd name="connsiteX4" fmla="*/ 31165 w 51593"/>
              <a:gd name="connsiteY4" fmla="*/ 2684 h 15955"/>
              <a:gd name="connsiteX5" fmla="*/ 30419 w 51593"/>
              <a:gd name="connsiteY5" fmla="*/ 2684 h 15955"/>
              <a:gd name="connsiteX6" fmla="*/ 29674 w 51593"/>
              <a:gd name="connsiteY6" fmla="*/ 2237 h 15955"/>
              <a:gd name="connsiteX7" fmla="*/ 29077 w 51593"/>
              <a:gd name="connsiteY7" fmla="*/ 1491 h 15955"/>
              <a:gd name="connsiteX8" fmla="*/ 28183 w 51593"/>
              <a:gd name="connsiteY8" fmla="*/ 1491 h 15955"/>
              <a:gd name="connsiteX9" fmla="*/ 11780 w 51593"/>
              <a:gd name="connsiteY9" fmla="*/ 895 h 15955"/>
              <a:gd name="connsiteX10" fmla="*/ 5219 w 51593"/>
              <a:gd name="connsiteY10" fmla="*/ 0 h 15955"/>
              <a:gd name="connsiteX11" fmla="*/ 3877 w 51593"/>
              <a:gd name="connsiteY11" fmla="*/ 0 h 15955"/>
              <a:gd name="connsiteX12" fmla="*/ 2684 w 51593"/>
              <a:gd name="connsiteY12" fmla="*/ 597 h 15955"/>
              <a:gd name="connsiteX13" fmla="*/ 2386 w 51593"/>
              <a:gd name="connsiteY13" fmla="*/ 2386 h 15955"/>
              <a:gd name="connsiteX14" fmla="*/ 1342 w 51593"/>
              <a:gd name="connsiteY14" fmla="*/ 3579 h 15955"/>
              <a:gd name="connsiteX15" fmla="*/ 0 w 51593"/>
              <a:gd name="connsiteY15" fmla="*/ 4324 h 15955"/>
              <a:gd name="connsiteX16" fmla="*/ 596 w 51593"/>
              <a:gd name="connsiteY16" fmla="*/ 5517 h 15955"/>
              <a:gd name="connsiteX17" fmla="*/ 1491 w 51593"/>
              <a:gd name="connsiteY17" fmla="*/ 6561 h 15955"/>
              <a:gd name="connsiteX18" fmla="*/ 2386 w 51593"/>
              <a:gd name="connsiteY18" fmla="*/ 8201 h 15955"/>
              <a:gd name="connsiteX19" fmla="*/ 2386 w 51593"/>
              <a:gd name="connsiteY19" fmla="*/ 10289 h 15955"/>
              <a:gd name="connsiteX20" fmla="*/ 1789 w 51593"/>
              <a:gd name="connsiteY20" fmla="*/ 14762 h 15955"/>
              <a:gd name="connsiteX21" fmla="*/ 3281 w 51593"/>
              <a:gd name="connsiteY21" fmla="*/ 15508 h 15955"/>
              <a:gd name="connsiteX22" fmla="*/ 6710 w 51593"/>
              <a:gd name="connsiteY22" fmla="*/ 15508 h 15955"/>
              <a:gd name="connsiteX23" fmla="*/ 8052 w 51593"/>
              <a:gd name="connsiteY23" fmla="*/ 15806 h 15955"/>
              <a:gd name="connsiteX24" fmla="*/ 9692 w 51593"/>
              <a:gd name="connsiteY24" fmla="*/ 15806 h 15955"/>
              <a:gd name="connsiteX25" fmla="*/ 11333 w 51593"/>
              <a:gd name="connsiteY25" fmla="*/ 15806 h 15955"/>
              <a:gd name="connsiteX26" fmla="*/ 13122 w 51593"/>
              <a:gd name="connsiteY26" fmla="*/ 14911 h 15955"/>
              <a:gd name="connsiteX27" fmla="*/ 17745 w 51593"/>
              <a:gd name="connsiteY27" fmla="*/ 15210 h 15955"/>
              <a:gd name="connsiteX28" fmla="*/ 19981 w 51593"/>
              <a:gd name="connsiteY28" fmla="*/ 14911 h 15955"/>
              <a:gd name="connsiteX29" fmla="*/ 22665 w 51593"/>
              <a:gd name="connsiteY29" fmla="*/ 15955 h 15955"/>
              <a:gd name="connsiteX30" fmla="*/ 24902 w 51593"/>
              <a:gd name="connsiteY30" fmla="*/ 15508 h 15955"/>
              <a:gd name="connsiteX31" fmla="*/ 25946 w 51593"/>
              <a:gd name="connsiteY31" fmla="*/ 15955 h 15955"/>
              <a:gd name="connsiteX32" fmla="*/ 26990 w 51593"/>
              <a:gd name="connsiteY32" fmla="*/ 15955 h 15955"/>
              <a:gd name="connsiteX33" fmla="*/ 29823 w 51593"/>
              <a:gd name="connsiteY33" fmla="*/ 15955 h 15955"/>
              <a:gd name="connsiteX34" fmla="*/ 34147 w 51593"/>
              <a:gd name="connsiteY34" fmla="*/ 15210 h 15955"/>
              <a:gd name="connsiteX35" fmla="*/ 37726 w 51593"/>
              <a:gd name="connsiteY35" fmla="*/ 12824 h 15955"/>
              <a:gd name="connsiteX36" fmla="*/ 39068 w 51593"/>
              <a:gd name="connsiteY36" fmla="*/ 10885 h 15955"/>
              <a:gd name="connsiteX37" fmla="*/ 40708 w 51593"/>
              <a:gd name="connsiteY37" fmla="*/ 9245 h 15955"/>
              <a:gd name="connsiteX38" fmla="*/ 43243 w 51593"/>
              <a:gd name="connsiteY38" fmla="*/ 7605 h 15955"/>
              <a:gd name="connsiteX39" fmla="*/ 43243 w 51593"/>
              <a:gd name="connsiteY39" fmla="*/ 3728 h 15955"/>
              <a:gd name="connsiteX40" fmla="*/ 39664 w 51593"/>
              <a:gd name="connsiteY40" fmla="*/ 3131 h 15955"/>
              <a:gd name="connsiteX41" fmla="*/ 51444 w 51593"/>
              <a:gd name="connsiteY41" fmla="*/ 10736 h 15955"/>
              <a:gd name="connsiteX42" fmla="*/ 49804 w 51593"/>
              <a:gd name="connsiteY42" fmla="*/ 10289 h 15955"/>
              <a:gd name="connsiteX43" fmla="*/ 46822 w 51593"/>
              <a:gd name="connsiteY43" fmla="*/ 10289 h 15955"/>
              <a:gd name="connsiteX44" fmla="*/ 44287 w 51593"/>
              <a:gd name="connsiteY44" fmla="*/ 11035 h 15955"/>
              <a:gd name="connsiteX45" fmla="*/ 44734 w 51593"/>
              <a:gd name="connsiteY45" fmla="*/ 11929 h 15955"/>
              <a:gd name="connsiteX46" fmla="*/ 46076 w 51593"/>
              <a:gd name="connsiteY46" fmla="*/ 12227 h 15955"/>
              <a:gd name="connsiteX47" fmla="*/ 48164 w 51593"/>
              <a:gd name="connsiteY47" fmla="*/ 12227 h 15955"/>
              <a:gd name="connsiteX48" fmla="*/ 51593 w 51593"/>
              <a:gd name="connsiteY48" fmla="*/ 11333 h 15955"/>
              <a:gd name="connsiteX49" fmla="*/ 51593 w 51593"/>
              <a:gd name="connsiteY49" fmla="*/ 11035 h 15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1593" h="15955">
                <a:moveTo>
                  <a:pt x="39515" y="3430"/>
                </a:moveTo>
                <a:lnTo>
                  <a:pt x="36235" y="2237"/>
                </a:lnTo>
                <a:lnTo>
                  <a:pt x="31165" y="1491"/>
                </a:lnTo>
                <a:lnTo>
                  <a:pt x="30568" y="1491"/>
                </a:lnTo>
                <a:lnTo>
                  <a:pt x="31165" y="2684"/>
                </a:lnTo>
                <a:lnTo>
                  <a:pt x="30419" y="2684"/>
                </a:lnTo>
                <a:cubicBezTo>
                  <a:pt x="30419" y="2684"/>
                  <a:pt x="29674" y="2237"/>
                  <a:pt x="29674" y="2237"/>
                </a:cubicBezTo>
                <a:lnTo>
                  <a:pt x="29077" y="1491"/>
                </a:lnTo>
                <a:lnTo>
                  <a:pt x="28183" y="1491"/>
                </a:lnTo>
                <a:cubicBezTo>
                  <a:pt x="28183" y="1491"/>
                  <a:pt x="11780" y="895"/>
                  <a:pt x="11780" y="895"/>
                </a:cubicBezTo>
                <a:lnTo>
                  <a:pt x="5219" y="0"/>
                </a:lnTo>
                <a:lnTo>
                  <a:pt x="3877" y="0"/>
                </a:lnTo>
                <a:cubicBezTo>
                  <a:pt x="3877" y="0"/>
                  <a:pt x="2684" y="597"/>
                  <a:pt x="2684" y="597"/>
                </a:cubicBezTo>
                <a:lnTo>
                  <a:pt x="2386" y="2386"/>
                </a:lnTo>
                <a:lnTo>
                  <a:pt x="1342" y="3579"/>
                </a:lnTo>
                <a:lnTo>
                  <a:pt x="0" y="4324"/>
                </a:lnTo>
                <a:lnTo>
                  <a:pt x="596" y="5517"/>
                </a:lnTo>
                <a:lnTo>
                  <a:pt x="1491" y="6561"/>
                </a:lnTo>
                <a:lnTo>
                  <a:pt x="2386" y="8201"/>
                </a:lnTo>
                <a:lnTo>
                  <a:pt x="2386" y="10289"/>
                </a:lnTo>
                <a:cubicBezTo>
                  <a:pt x="2386" y="10289"/>
                  <a:pt x="1789" y="14762"/>
                  <a:pt x="1789" y="14762"/>
                </a:cubicBezTo>
                <a:lnTo>
                  <a:pt x="3281" y="15508"/>
                </a:lnTo>
                <a:lnTo>
                  <a:pt x="6710" y="15508"/>
                </a:lnTo>
                <a:cubicBezTo>
                  <a:pt x="6710" y="15508"/>
                  <a:pt x="8052" y="15806"/>
                  <a:pt x="8052" y="15806"/>
                </a:cubicBezTo>
                <a:lnTo>
                  <a:pt x="9692" y="15806"/>
                </a:lnTo>
                <a:cubicBezTo>
                  <a:pt x="9692" y="15806"/>
                  <a:pt x="11333" y="15806"/>
                  <a:pt x="11333" y="15806"/>
                </a:cubicBezTo>
                <a:lnTo>
                  <a:pt x="13122" y="14911"/>
                </a:lnTo>
                <a:lnTo>
                  <a:pt x="17745" y="15210"/>
                </a:lnTo>
                <a:lnTo>
                  <a:pt x="19981" y="14911"/>
                </a:lnTo>
                <a:lnTo>
                  <a:pt x="22665" y="15955"/>
                </a:lnTo>
                <a:lnTo>
                  <a:pt x="24902" y="15508"/>
                </a:lnTo>
                <a:lnTo>
                  <a:pt x="25946" y="15955"/>
                </a:lnTo>
                <a:lnTo>
                  <a:pt x="26990" y="15955"/>
                </a:lnTo>
                <a:cubicBezTo>
                  <a:pt x="26990" y="15955"/>
                  <a:pt x="29823" y="15955"/>
                  <a:pt x="29823" y="15955"/>
                </a:cubicBezTo>
                <a:lnTo>
                  <a:pt x="34147" y="15210"/>
                </a:lnTo>
                <a:lnTo>
                  <a:pt x="37726" y="12824"/>
                </a:lnTo>
                <a:lnTo>
                  <a:pt x="39068" y="10885"/>
                </a:lnTo>
                <a:lnTo>
                  <a:pt x="40708" y="9245"/>
                </a:lnTo>
                <a:lnTo>
                  <a:pt x="43243" y="7605"/>
                </a:lnTo>
                <a:lnTo>
                  <a:pt x="43243" y="3728"/>
                </a:lnTo>
                <a:cubicBezTo>
                  <a:pt x="43243" y="3728"/>
                  <a:pt x="39664" y="3131"/>
                  <a:pt x="39664" y="3131"/>
                </a:cubicBezTo>
                <a:close/>
                <a:moveTo>
                  <a:pt x="51444" y="10736"/>
                </a:moveTo>
                <a:lnTo>
                  <a:pt x="49804" y="10289"/>
                </a:lnTo>
                <a:lnTo>
                  <a:pt x="46822" y="10289"/>
                </a:lnTo>
                <a:cubicBezTo>
                  <a:pt x="46822" y="10289"/>
                  <a:pt x="44287" y="11035"/>
                  <a:pt x="44287" y="11035"/>
                </a:cubicBezTo>
                <a:lnTo>
                  <a:pt x="44734" y="11929"/>
                </a:lnTo>
                <a:lnTo>
                  <a:pt x="46076" y="12227"/>
                </a:lnTo>
                <a:lnTo>
                  <a:pt x="48164" y="12227"/>
                </a:lnTo>
                <a:cubicBezTo>
                  <a:pt x="48164" y="12227"/>
                  <a:pt x="51593" y="11333"/>
                  <a:pt x="51593" y="11333"/>
                </a:cubicBezTo>
                <a:lnTo>
                  <a:pt x="51593" y="1103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68" name="Portugal__">
            <a:extLst>
              <a:ext uri="{FF2B5EF4-FFF2-40B4-BE49-F238E27FC236}">
                <a16:creationId xmlns:a16="http://schemas.microsoft.com/office/drawing/2014/main" id="{10AE3B95-93DE-3D7F-0102-B02FA59650D8}"/>
              </a:ext>
            </a:extLst>
          </p:cNvPr>
          <p:cNvSpPr/>
          <p:nvPr/>
        </p:nvSpPr>
        <p:spPr>
          <a:xfrm>
            <a:off x="5752591" y="2869818"/>
            <a:ext cx="85591" cy="177030"/>
          </a:xfrm>
          <a:custGeom>
            <a:avLst/>
            <a:gdLst>
              <a:gd name="connsiteX0" fmla="*/ 85592 w 85591"/>
              <a:gd name="connsiteY0" fmla="*/ 18639 h 164920"/>
              <a:gd name="connsiteX1" fmla="*/ 84995 w 85591"/>
              <a:gd name="connsiteY1" fmla="*/ 17297 h 164920"/>
              <a:gd name="connsiteX2" fmla="*/ 83355 w 85591"/>
              <a:gd name="connsiteY2" fmla="*/ 15955 h 164920"/>
              <a:gd name="connsiteX3" fmla="*/ 81118 w 85591"/>
              <a:gd name="connsiteY3" fmla="*/ 15210 h 164920"/>
              <a:gd name="connsiteX4" fmla="*/ 78732 w 85591"/>
              <a:gd name="connsiteY4" fmla="*/ 15210 h 164920"/>
              <a:gd name="connsiteX5" fmla="*/ 77241 w 85591"/>
              <a:gd name="connsiteY5" fmla="*/ 14911 h 164920"/>
              <a:gd name="connsiteX6" fmla="*/ 76794 w 85591"/>
              <a:gd name="connsiteY6" fmla="*/ 13868 h 164920"/>
              <a:gd name="connsiteX7" fmla="*/ 76794 w 85591"/>
              <a:gd name="connsiteY7" fmla="*/ 11034 h 164920"/>
              <a:gd name="connsiteX8" fmla="*/ 76794 w 85591"/>
              <a:gd name="connsiteY8" fmla="*/ 8201 h 164920"/>
              <a:gd name="connsiteX9" fmla="*/ 76346 w 85591"/>
              <a:gd name="connsiteY9" fmla="*/ 6859 h 164920"/>
              <a:gd name="connsiteX10" fmla="*/ 75154 w 85591"/>
              <a:gd name="connsiteY10" fmla="*/ 5964 h 164920"/>
              <a:gd name="connsiteX11" fmla="*/ 72917 w 85591"/>
              <a:gd name="connsiteY11" fmla="*/ 6263 h 164920"/>
              <a:gd name="connsiteX12" fmla="*/ 70979 w 85591"/>
              <a:gd name="connsiteY12" fmla="*/ 5517 h 164920"/>
              <a:gd name="connsiteX13" fmla="*/ 69487 w 85591"/>
              <a:gd name="connsiteY13" fmla="*/ 5517 h 164920"/>
              <a:gd name="connsiteX14" fmla="*/ 68593 w 85591"/>
              <a:gd name="connsiteY14" fmla="*/ 5964 h 164920"/>
              <a:gd name="connsiteX15" fmla="*/ 64268 w 85591"/>
              <a:gd name="connsiteY15" fmla="*/ 5964 h 164920"/>
              <a:gd name="connsiteX16" fmla="*/ 62479 w 85591"/>
              <a:gd name="connsiteY16" fmla="*/ 5368 h 164920"/>
              <a:gd name="connsiteX17" fmla="*/ 61286 w 85591"/>
              <a:gd name="connsiteY17" fmla="*/ 4772 h 164920"/>
              <a:gd name="connsiteX18" fmla="*/ 60540 w 85591"/>
              <a:gd name="connsiteY18" fmla="*/ 5070 h 164920"/>
              <a:gd name="connsiteX19" fmla="*/ 60093 w 85591"/>
              <a:gd name="connsiteY19" fmla="*/ 5666 h 164920"/>
              <a:gd name="connsiteX20" fmla="*/ 60093 w 85591"/>
              <a:gd name="connsiteY20" fmla="*/ 6561 h 164920"/>
              <a:gd name="connsiteX21" fmla="*/ 59646 w 85591"/>
              <a:gd name="connsiteY21" fmla="*/ 7754 h 164920"/>
              <a:gd name="connsiteX22" fmla="*/ 58154 w 85591"/>
              <a:gd name="connsiteY22" fmla="*/ 8798 h 164920"/>
              <a:gd name="connsiteX23" fmla="*/ 54576 w 85591"/>
              <a:gd name="connsiteY23" fmla="*/ 9841 h 164920"/>
              <a:gd name="connsiteX24" fmla="*/ 51743 w 85591"/>
              <a:gd name="connsiteY24" fmla="*/ 9841 h 164920"/>
              <a:gd name="connsiteX25" fmla="*/ 49059 w 85591"/>
              <a:gd name="connsiteY25" fmla="*/ 9096 h 164920"/>
              <a:gd name="connsiteX26" fmla="*/ 48164 w 85591"/>
              <a:gd name="connsiteY26" fmla="*/ 8500 h 164920"/>
              <a:gd name="connsiteX27" fmla="*/ 46822 w 85591"/>
              <a:gd name="connsiteY27" fmla="*/ 8052 h 164920"/>
              <a:gd name="connsiteX28" fmla="*/ 41454 w 85591"/>
              <a:gd name="connsiteY28" fmla="*/ 8649 h 164920"/>
              <a:gd name="connsiteX29" fmla="*/ 40858 w 85591"/>
              <a:gd name="connsiteY29" fmla="*/ 8201 h 164920"/>
              <a:gd name="connsiteX30" fmla="*/ 39068 w 85591"/>
              <a:gd name="connsiteY30" fmla="*/ 9245 h 164920"/>
              <a:gd name="connsiteX31" fmla="*/ 36384 w 85591"/>
              <a:gd name="connsiteY31" fmla="*/ 10438 h 164920"/>
              <a:gd name="connsiteX32" fmla="*/ 34893 w 85591"/>
              <a:gd name="connsiteY32" fmla="*/ 10438 h 164920"/>
              <a:gd name="connsiteX33" fmla="*/ 34297 w 85591"/>
              <a:gd name="connsiteY33" fmla="*/ 10289 h 164920"/>
              <a:gd name="connsiteX34" fmla="*/ 34297 w 85591"/>
              <a:gd name="connsiteY34" fmla="*/ 9692 h 164920"/>
              <a:gd name="connsiteX35" fmla="*/ 32954 w 85591"/>
              <a:gd name="connsiteY35" fmla="*/ 7754 h 164920"/>
              <a:gd name="connsiteX36" fmla="*/ 33253 w 85591"/>
              <a:gd name="connsiteY36" fmla="*/ 6710 h 164920"/>
              <a:gd name="connsiteX37" fmla="*/ 35489 w 85591"/>
              <a:gd name="connsiteY37" fmla="*/ 3728 h 164920"/>
              <a:gd name="connsiteX38" fmla="*/ 35191 w 85591"/>
              <a:gd name="connsiteY38" fmla="*/ 2982 h 164920"/>
              <a:gd name="connsiteX39" fmla="*/ 34297 w 85591"/>
              <a:gd name="connsiteY39" fmla="*/ 2088 h 164920"/>
              <a:gd name="connsiteX40" fmla="*/ 33551 w 85591"/>
              <a:gd name="connsiteY40" fmla="*/ 746 h 164920"/>
              <a:gd name="connsiteX41" fmla="*/ 33253 w 85591"/>
              <a:gd name="connsiteY41" fmla="*/ 0 h 164920"/>
              <a:gd name="connsiteX42" fmla="*/ 31911 w 85591"/>
              <a:gd name="connsiteY42" fmla="*/ 0 h 164920"/>
              <a:gd name="connsiteX43" fmla="*/ 30419 w 85591"/>
              <a:gd name="connsiteY43" fmla="*/ 596 h 164920"/>
              <a:gd name="connsiteX44" fmla="*/ 24753 w 85591"/>
              <a:gd name="connsiteY44" fmla="*/ 2088 h 164920"/>
              <a:gd name="connsiteX45" fmla="*/ 23411 w 85591"/>
              <a:gd name="connsiteY45" fmla="*/ 2684 h 164920"/>
              <a:gd name="connsiteX46" fmla="*/ 21025 w 85591"/>
              <a:gd name="connsiteY46" fmla="*/ 4175 h 164920"/>
              <a:gd name="connsiteX47" fmla="*/ 18490 w 85591"/>
              <a:gd name="connsiteY47" fmla="*/ 6412 h 164920"/>
              <a:gd name="connsiteX48" fmla="*/ 15806 w 85591"/>
              <a:gd name="connsiteY48" fmla="*/ 9991 h 164920"/>
              <a:gd name="connsiteX49" fmla="*/ 15508 w 85591"/>
              <a:gd name="connsiteY49" fmla="*/ 12227 h 164920"/>
              <a:gd name="connsiteX50" fmla="*/ 16552 w 85591"/>
              <a:gd name="connsiteY50" fmla="*/ 14166 h 164920"/>
              <a:gd name="connsiteX51" fmla="*/ 18938 w 85591"/>
              <a:gd name="connsiteY51" fmla="*/ 14166 h 164920"/>
              <a:gd name="connsiteX52" fmla="*/ 17447 w 85591"/>
              <a:gd name="connsiteY52" fmla="*/ 15955 h 164920"/>
              <a:gd name="connsiteX53" fmla="*/ 17447 w 85591"/>
              <a:gd name="connsiteY53" fmla="*/ 18937 h 164920"/>
              <a:gd name="connsiteX54" fmla="*/ 19385 w 85591"/>
              <a:gd name="connsiteY54" fmla="*/ 27884 h 164920"/>
              <a:gd name="connsiteX55" fmla="*/ 21025 w 85591"/>
              <a:gd name="connsiteY55" fmla="*/ 32209 h 164920"/>
              <a:gd name="connsiteX56" fmla="*/ 21472 w 85591"/>
              <a:gd name="connsiteY56" fmla="*/ 34445 h 164920"/>
              <a:gd name="connsiteX57" fmla="*/ 21472 w 85591"/>
              <a:gd name="connsiteY57" fmla="*/ 36235 h 164920"/>
              <a:gd name="connsiteX58" fmla="*/ 21025 w 85591"/>
              <a:gd name="connsiteY58" fmla="*/ 39963 h 164920"/>
              <a:gd name="connsiteX59" fmla="*/ 20727 w 85591"/>
              <a:gd name="connsiteY59" fmla="*/ 45331 h 164920"/>
              <a:gd name="connsiteX60" fmla="*/ 19534 w 85591"/>
              <a:gd name="connsiteY60" fmla="*/ 48611 h 164920"/>
              <a:gd name="connsiteX61" fmla="*/ 18490 w 85591"/>
              <a:gd name="connsiteY61" fmla="*/ 50102 h 164920"/>
              <a:gd name="connsiteX62" fmla="*/ 15806 w 85591"/>
              <a:gd name="connsiteY62" fmla="*/ 61286 h 164920"/>
              <a:gd name="connsiteX63" fmla="*/ 15508 w 85591"/>
              <a:gd name="connsiteY63" fmla="*/ 63821 h 164920"/>
              <a:gd name="connsiteX64" fmla="*/ 16403 w 85591"/>
              <a:gd name="connsiteY64" fmla="*/ 64716 h 164920"/>
              <a:gd name="connsiteX65" fmla="*/ 16701 w 85591"/>
              <a:gd name="connsiteY65" fmla="*/ 65908 h 164920"/>
              <a:gd name="connsiteX66" fmla="*/ 12377 w 85591"/>
              <a:gd name="connsiteY66" fmla="*/ 75452 h 164920"/>
              <a:gd name="connsiteX67" fmla="*/ 8649 w 85591"/>
              <a:gd name="connsiteY67" fmla="*/ 84399 h 164920"/>
              <a:gd name="connsiteX68" fmla="*/ 5964 w 85591"/>
              <a:gd name="connsiteY68" fmla="*/ 88126 h 164920"/>
              <a:gd name="connsiteX69" fmla="*/ 4175 w 85591"/>
              <a:gd name="connsiteY69" fmla="*/ 89319 h 164920"/>
              <a:gd name="connsiteX70" fmla="*/ 2684 w 85591"/>
              <a:gd name="connsiteY70" fmla="*/ 90960 h 164920"/>
              <a:gd name="connsiteX71" fmla="*/ 3131 w 85591"/>
              <a:gd name="connsiteY71" fmla="*/ 92749 h 164920"/>
              <a:gd name="connsiteX72" fmla="*/ 3131 w 85591"/>
              <a:gd name="connsiteY72" fmla="*/ 93942 h 164920"/>
              <a:gd name="connsiteX73" fmla="*/ 1640 w 85591"/>
              <a:gd name="connsiteY73" fmla="*/ 98266 h 164920"/>
              <a:gd name="connsiteX74" fmla="*/ 1193 w 85591"/>
              <a:gd name="connsiteY74" fmla="*/ 103187 h 164920"/>
              <a:gd name="connsiteX75" fmla="*/ 0 w 85591"/>
              <a:gd name="connsiteY75" fmla="*/ 106617 h 164920"/>
              <a:gd name="connsiteX76" fmla="*/ 0 w 85591"/>
              <a:gd name="connsiteY76" fmla="*/ 108406 h 164920"/>
              <a:gd name="connsiteX77" fmla="*/ 0 w 85591"/>
              <a:gd name="connsiteY77" fmla="*/ 110643 h 164920"/>
              <a:gd name="connsiteX78" fmla="*/ 1640 w 85591"/>
              <a:gd name="connsiteY78" fmla="*/ 111388 h 164920"/>
              <a:gd name="connsiteX79" fmla="*/ 2982 w 85591"/>
              <a:gd name="connsiteY79" fmla="*/ 111686 h 164920"/>
              <a:gd name="connsiteX80" fmla="*/ 5666 w 85591"/>
              <a:gd name="connsiteY80" fmla="*/ 111239 h 164920"/>
              <a:gd name="connsiteX81" fmla="*/ 8798 w 85591"/>
              <a:gd name="connsiteY81" fmla="*/ 110345 h 164920"/>
              <a:gd name="connsiteX82" fmla="*/ 9991 w 85591"/>
              <a:gd name="connsiteY82" fmla="*/ 107362 h 164920"/>
              <a:gd name="connsiteX83" fmla="*/ 13569 w 85591"/>
              <a:gd name="connsiteY83" fmla="*/ 101547 h 164920"/>
              <a:gd name="connsiteX84" fmla="*/ 15806 w 85591"/>
              <a:gd name="connsiteY84" fmla="*/ 99906 h 164920"/>
              <a:gd name="connsiteX85" fmla="*/ 17745 w 85591"/>
              <a:gd name="connsiteY85" fmla="*/ 99459 h 164920"/>
              <a:gd name="connsiteX86" fmla="*/ 13868 w 85591"/>
              <a:gd name="connsiteY86" fmla="*/ 101994 h 164920"/>
              <a:gd name="connsiteX87" fmla="*/ 12227 w 85591"/>
              <a:gd name="connsiteY87" fmla="*/ 104976 h 164920"/>
              <a:gd name="connsiteX88" fmla="*/ 12824 w 85591"/>
              <a:gd name="connsiteY88" fmla="*/ 108108 h 164920"/>
              <a:gd name="connsiteX89" fmla="*/ 11631 w 85591"/>
              <a:gd name="connsiteY89" fmla="*/ 109897 h 164920"/>
              <a:gd name="connsiteX90" fmla="*/ 9692 w 85591"/>
              <a:gd name="connsiteY90" fmla="*/ 111537 h 164920"/>
              <a:gd name="connsiteX91" fmla="*/ 7456 w 85591"/>
              <a:gd name="connsiteY91" fmla="*/ 111836 h 164920"/>
              <a:gd name="connsiteX92" fmla="*/ 5517 w 85591"/>
              <a:gd name="connsiteY92" fmla="*/ 112879 h 164920"/>
              <a:gd name="connsiteX93" fmla="*/ 6710 w 85591"/>
              <a:gd name="connsiteY93" fmla="*/ 116607 h 164920"/>
              <a:gd name="connsiteX94" fmla="*/ 6412 w 85591"/>
              <a:gd name="connsiteY94" fmla="*/ 119440 h 164920"/>
              <a:gd name="connsiteX95" fmla="*/ 7158 w 85591"/>
              <a:gd name="connsiteY95" fmla="*/ 119739 h 164920"/>
              <a:gd name="connsiteX96" fmla="*/ 9544 w 85591"/>
              <a:gd name="connsiteY96" fmla="*/ 119142 h 164920"/>
              <a:gd name="connsiteX97" fmla="*/ 14315 w 85591"/>
              <a:gd name="connsiteY97" fmla="*/ 117353 h 164920"/>
              <a:gd name="connsiteX98" fmla="*/ 15657 w 85591"/>
              <a:gd name="connsiteY98" fmla="*/ 117353 h 164920"/>
              <a:gd name="connsiteX99" fmla="*/ 17297 w 85591"/>
              <a:gd name="connsiteY99" fmla="*/ 117204 h 164920"/>
              <a:gd name="connsiteX100" fmla="*/ 18938 w 85591"/>
              <a:gd name="connsiteY100" fmla="*/ 118397 h 164920"/>
              <a:gd name="connsiteX101" fmla="*/ 20727 w 85591"/>
              <a:gd name="connsiteY101" fmla="*/ 120186 h 164920"/>
              <a:gd name="connsiteX102" fmla="*/ 15061 w 85591"/>
              <a:gd name="connsiteY102" fmla="*/ 119440 h 164920"/>
              <a:gd name="connsiteX103" fmla="*/ 16850 w 85591"/>
              <a:gd name="connsiteY103" fmla="*/ 124063 h 164920"/>
              <a:gd name="connsiteX104" fmla="*/ 17148 w 85591"/>
              <a:gd name="connsiteY104" fmla="*/ 127791 h 164920"/>
              <a:gd name="connsiteX105" fmla="*/ 15061 w 85591"/>
              <a:gd name="connsiteY105" fmla="*/ 134948 h 164920"/>
              <a:gd name="connsiteX106" fmla="*/ 16552 w 85591"/>
              <a:gd name="connsiteY106" fmla="*/ 137632 h 164920"/>
              <a:gd name="connsiteX107" fmla="*/ 17297 w 85591"/>
              <a:gd name="connsiteY107" fmla="*/ 142106 h 164920"/>
              <a:gd name="connsiteX108" fmla="*/ 16552 w 85591"/>
              <a:gd name="connsiteY108" fmla="*/ 146579 h 164920"/>
              <a:gd name="connsiteX109" fmla="*/ 16552 w 85591"/>
              <a:gd name="connsiteY109" fmla="*/ 151649 h 164920"/>
              <a:gd name="connsiteX110" fmla="*/ 13719 w 85591"/>
              <a:gd name="connsiteY110" fmla="*/ 160000 h 164920"/>
              <a:gd name="connsiteX111" fmla="*/ 11780 w 85591"/>
              <a:gd name="connsiteY111" fmla="*/ 164175 h 164920"/>
              <a:gd name="connsiteX112" fmla="*/ 13420 w 85591"/>
              <a:gd name="connsiteY112" fmla="*/ 164622 h 164920"/>
              <a:gd name="connsiteX113" fmla="*/ 15657 w 85591"/>
              <a:gd name="connsiteY113" fmla="*/ 162684 h 164920"/>
              <a:gd name="connsiteX114" fmla="*/ 18490 w 85591"/>
              <a:gd name="connsiteY114" fmla="*/ 162684 h 164920"/>
              <a:gd name="connsiteX115" fmla="*/ 22218 w 85591"/>
              <a:gd name="connsiteY115" fmla="*/ 161192 h 164920"/>
              <a:gd name="connsiteX116" fmla="*/ 25200 w 85591"/>
              <a:gd name="connsiteY116" fmla="*/ 161938 h 164920"/>
              <a:gd name="connsiteX117" fmla="*/ 34297 w 85591"/>
              <a:gd name="connsiteY117" fmla="*/ 162684 h 164920"/>
              <a:gd name="connsiteX118" fmla="*/ 39515 w 85591"/>
              <a:gd name="connsiteY118" fmla="*/ 164920 h 164920"/>
              <a:gd name="connsiteX119" fmla="*/ 42348 w 85591"/>
              <a:gd name="connsiteY119" fmla="*/ 164920 h 164920"/>
              <a:gd name="connsiteX120" fmla="*/ 51295 w 85591"/>
              <a:gd name="connsiteY120" fmla="*/ 159850 h 164920"/>
              <a:gd name="connsiteX121" fmla="*/ 53532 w 85591"/>
              <a:gd name="connsiteY121" fmla="*/ 159552 h 164920"/>
              <a:gd name="connsiteX122" fmla="*/ 51892 w 85591"/>
              <a:gd name="connsiteY122" fmla="*/ 151649 h 164920"/>
              <a:gd name="connsiteX123" fmla="*/ 51146 w 85591"/>
              <a:gd name="connsiteY123" fmla="*/ 148667 h 164920"/>
              <a:gd name="connsiteX124" fmla="*/ 51146 w 85591"/>
              <a:gd name="connsiteY124" fmla="*/ 146728 h 164920"/>
              <a:gd name="connsiteX125" fmla="*/ 52488 w 85591"/>
              <a:gd name="connsiteY125" fmla="*/ 142255 h 164920"/>
              <a:gd name="connsiteX126" fmla="*/ 54129 w 85591"/>
              <a:gd name="connsiteY126" fmla="*/ 140465 h 164920"/>
              <a:gd name="connsiteX127" fmla="*/ 56365 w 85591"/>
              <a:gd name="connsiteY127" fmla="*/ 136589 h 164920"/>
              <a:gd name="connsiteX128" fmla="*/ 59198 w 85591"/>
              <a:gd name="connsiteY128" fmla="*/ 133457 h 164920"/>
              <a:gd name="connsiteX129" fmla="*/ 62181 w 85591"/>
              <a:gd name="connsiteY129" fmla="*/ 132712 h 164920"/>
              <a:gd name="connsiteX130" fmla="*/ 63523 w 85591"/>
              <a:gd name="connsiteY130" fmla="*/ 132264 h 164920"/>
              <a:gd name="connsiteX131" fmla="*/ 64567 w 85591"/>
              <a:gd name="connsiteY131" fmla="*/ 129878 h 164920"/>
              <a:gd name="connsiteX132" fmla="*/ 65163 w 85591"/>
              <a:gd name="connsiteY132" fmla="*/ 127791 h 164920"/>
              <a:gd name="connsiteX133" fmla="*/ 64716 w 85591"/>
              <a:gd name="connsiteY133" fmla="*/ 127791 h 164920"/>
              <a:gd name="connsiteX134" fmla="*/ 61286 w 85591"/>
              <a:gd name="connsiteY134" fmla="*/ 127940 h 164920"/>
              <a:gd name="connsiteX135" fmla="*/ 55023 w 85591"/>
              <a:gd name="connsiteY135" fmla="*/ 119142 h 164920"/>
              <a:gd name="connsiteX136" fmla="*/ 55023 w 85591"/>
              <a:gd name="connsiteY136" fmla="*/ 117800 h 164920"/>
              <a:gd name="connsiteX137" fmla="*/ 56067 w 85591"/>
              <a:gd name="connsiteY137" fmla="*/ 115713 h 164920"/>
              <a:gd name="connsiteX138" fmla="*/ 56514 w 85591"/>
              <a:gd name="connsiteY138" fmla="*/ 113028 h 164920"/>
              <a:gd name="connsiteX139" fmla="*/ 56514 w 85591"/>
              <a:gd name="connsiteY139" fmla="*/ 110941 h 164920"/>
              <a:gd name="connsiteX140" fmla="*/ 58304 w 85591"/>
              <a:gd name="connsiteY140" fmla="*/ 109152 h 164920"/>
              <a:gd name="connsiteX141" fmla="*/ 60839 w 85591"/>
              <a:gd name="connsiteY141" fmla="*/ 107362 h 164920"/>
              <a:gd name="connsiteX142" fmla="*/ 62926 w 85591"/>
              <a:gd name="connsiteY142" fmla="*/ 104827 h 164920"/>
              <a:gd name="connsiteX143" fmla="*/ 63970 w 85591"/>
              <a:gd name="connsiteY143" fmla="*/ 102292 h 164920"/>
              <a:gd name="connsiteX144" fmla="*/ 63970 w 85591"/>
              <a:gd name="connsiteY144" fmla="*/ 100056 h 164920"/>
              <a:gd name="connsiteX145" fmla="*/ 63075 w 85591"/>
              <a:gd name="connsiteY145" fmla="*/ 98415 h 164920"/>
              <a:gd name="connsiteX146" fmla="*/ 59646 w 85591"/>
              <a:gd name="connsiteY146" fmla="*/ 97521 h 164920"/>
              <a:gd name="connsiteX147" fmla="*/ 56067 w 85591"/>
              <a:gd name="connsiteY147" fmla="*/ 90960 h 164920"/>
              <a:gd name="connsiteX148" fmla="*/ 55321 w 85591"/>
              <a:gd name="connsiteY148" fmla="*/ 86933 h 164920"/>
              <a:gd name="connsiteX149" fmla="*/ 54576 w 85591"/>
              <a:gd name="connsiteY149" fmla="*/ 86486 h 164920"/>
              <a:gd name="connsiteX150" fmla="*/ 52339 w 85591"/>
              <a:gd name="connsiteY150" fmla="*/ 84697 h 164920"/>
              <a:gd name="connsiteX151" fmla="*/ 50251 w 85591"/>
              <a:gd name="connsiteY151" fmla="*/ 81267 h 164920"/>
              <a:gd name="connsiteX152" fmla="*/ 49953 w 85591"/>
              <a:gd name="connsiteY152" fmla="*/ 80671 h 164920"/>
              <a:gd name="connsiteX153" fmla="*/ 52041 w 85591"/>
              <a:gd name="connsiteY153" fmla="*/ 80074 h 164920"/>
              <a:gd name="connsiteX154" fmla="*/ 60839 w 85591"/>
              <a:gd name="connsiteY154" fmla="*/ 80074 h 164920"/>
              <a:gd name="connsiteX155" fmla="*/ 62628 w 85591"/>
              <a:gd name="connsiteY155" fmla="*/ 79329 h 164920"/>
              <a:gd name="connsiteX156" fmla="*/ 62926 w 85591"/>
              <a:gd name="connsiteY156" fmla="*/ 79030 h 164920"/>
              <a:gd name="connsiteX157" fmla="*/ 64567 w 85591"/>
              <a:gd name="connsiteY157" fmla="*/ 76346 h 164920"/>
              <a:gd name="connsiteX158" fmla="*/ 66207 w 85591"/>
              <a:gd name="connsiteY158" fmla="*/ 71873 h 164920"/>
              <a:gd name="connsiteX159" fmla="*/ 66654 w 85591"/>
              <a:gd name="connsiteY159" fmla="*/ 69189 h 164920"/>
              <a:gd name="connsiteX160" fmla="*/ 66057 w 85591"/>
              <a:gd name="connsiteY160" fmla="*/ 67996 h 164920"/>
              <a:gd name="connsiteX161" fmla="*/ 63075 w 85591"/>
              <a:gd name="connsiteY161" fmla="*/ 65163 h 164920"/>
              <a:gd name="connsiteX162" fmla="*/ 63075 w 85591"/>
              <a:gd name="connsiteY162" fmla="*/ 64417 h 164920"/>
              <a:gd name="connsiteX163" fmla="*/ 63374 w 85591"/>
              <a:gd name="connsiteY163" fmla="*/ 63075 h 164920"/>
              <a:gd name="connsiteX164" fmla="*/ 65163 w 85591"/>
              <a:gd name="connsiteY164" fmla="*/ 61733 h 164920"/>
              <a:gd name="connsiteX165" fmla="*/ 67549 w 85591"/>
              <a:gd name="connsiteY165" fmla="*/ 60093 h 164920"/>
              <a:gd name="connsiteX166" fmla="*/ 68891 w 85591"/>
              <a:gd name="connsiteY166" fmla="*/ 58751 h 164920"/>
              <a:gd name="connsiteX167" fmla="*/ 68593 w 85591"/>
              <a:gd name="connsiteY167" fmla="*/ 57707 h 164920"/>
              <a:gd name="connsiteX168" fmla="*/ 67847 w 85591"/>
              <a:gd name="connsiteY168" fmla="*/ 56514 h 164920"/>
              <a:gd name="connsiteX169" fmla="*/ 67847 w 85591"/>
              <a:gd name="connsiteY169" fmla="*/ 55470 h 164920"/>
              <a:gd name="connsiteX170" fmla="*/ 68145 w 85591"/>
              <a:gd name="connsiteY170" fmla="*/ 54128 h 164920"/>
              <a:gd name="connsiteX171" fmla="*/ 68145 w 85591"/>
              <a:gd name="connsiteY171" fmla="*/ 49655 h 164920"/>
              <a:gd name="connsiteX172" fmla="*/ 68593 w 85591"/>
              <a:gd name="connsiteY172" fmla="*/ 48462 h 164920"/>
              <a:gd name="connsiteX173" fmla="*/ 68145 w 85591"/>
              <a:gd name="connsiteY173" fmla="*/ 44436 h 164920"/>
              <a:gd name="connsiteX174" fmla="*/ 67549 w 85591"/>
              <a:gd name="connsiteY174" fmla="*/ 41156 h 164920"/>
              <a:gd name="connsiteX175" fmla="*/ 65759 w 85591"/>
              <a:gd name="connsiteY175" fmla="*/ 36831 h 164920"/>
              <a:gd name="connsiteX176" fmla="*/ 66057 w 85591"/>
              <a:gd name="connsiteY176" fmla="*/ 35936 h 164920"/>
              <a:gd name="connsiteX177" fmla="*/ 66953 w 85591"/>
              <a:gd name="connsiteY177" fmla="*/ 35191 h 164920"/>
              <a:gd name="connsiteX178" fmla="*/ 69785 w 85591"/>
              <a:gd name="connsiteY178" fmla="*/ 33700 h 164920"/>
              <a:gd name="connsiteX179" fmla="*/ 72022 w 85591"/>
              <a:gd name="connsiteY179" fmla="*/ 30270 h 164920"/>
              <a:gd name="connsiteX180" fmla="*/ 75303 w 85591"/>
              <a:gd name="connsiteY180" fmla="*/ 27288 h 164920"/>
              <a:gd name="connsiteX181" fmla="*/ 79627 w 85591"/>
              <a:gd name="connsiteY181" fmla="*/ 24902 h 164920"/>
              <a:gd name="connsiteX182" fmla="*/ 82609 w 85591"/>
              <a:gd name="connsiteY182" fmla="*/ 22367 h 164920"/>
              <a:gd name="connsiteX183" fmla="*/ 83802 w 85591"/>
              <a:gd name="connsiteY183" fmla="*/ 20429 h 164920"/>
              <a:gd name="connsiteX184" fmla="*/ 84697 w 85591"/>
              <a:gd name="connsiteY184" fmla="*/ 19832 h 164920"/>
              <a:gd name="connsiteX185" fmla="*/ 84399 w 85591"/>
              <a:gd name="connsiteY185" fmla="*/ 18937 h 16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85591" h="164920">
                <a:moveTo>
                  <a:pt x="85592" y="18639"/>
                </a:moveTo>
                <a:lnTo>
                  <a:pt x="84995" y="17297"/>
                </a:lnTo>
                <a:lnTo>
                  <a:pt x="83355" y="15955"/>
                </a:lnTo>
                <a:lnTo>
                  <a:pt x="81118" y="15210"/>
                </a:lnTo>
                <a:lnTo>
                  <a:pt x="78732" y="15210"/>
                </a:lnTo>
                <a:cubicBezTo>
                  <a:pt x="78732" y="15210"/>
                  <a:pt x="77241" y="14911"/>
                  <a:pt x="77241" y="14911"/>
                </a:cubicBezTo>
                <a:lnTo>
                  <a:pt x="76794" y="13868"/>
                </a:lnTo>
                <a:lnTo>
                  <a:pt x="76794" y="11034"/>
                </a:lnTo>
                <a:cubicBezTo>
                  <a:pt x="76794" y="11034"/>
                  <a:pt x="76794" y="8201"/>
                  <a:pt x="76794" y="8201"/>
                </a:cubicBezTo>
                <a:lnTo>
                  <a:pt x="76346" y="6859"/>
                </a:lnTo>
                <a:lnTo>
                  <a:pt x="75154" y="5964"/>
                </a:lnTo>
                <a:lnTo>
                  <a:pt x="72917" y="6263"/>
                </a:lnTo>
                <a:lnTo>
                  <a:pt x="70979" y="5517"/>
                </a:lnTo>
                <a:lnTo>
                  <a:pt x="69487" y="5517"/>
                </a:lnTo>
                <a:cubicBezTo>
                  <a:pt x="69487" y="5517"/>
                  <a:pt x="68593" y="5964"/>
                  <a:pt x="68593" y="5964"/>
                </a:cubicBezTo>
                <a:lnTo>
                  <a:pt x="64268" y="5964"/>
                </a:lnTo>
                <a:cubicBezTo>
                  <a:pt x="64268" y="5964"/>
                  <a:pt x="62479" y="5368"/>
                  <a:pt x="62479" y="5368"/>
                </a:cubicBezTo>
                <a:lnTo>
                  <a:pt x="61286" y="4772"/>
                </a:lnTo>
                <a:lnTo>
                  <a:pt x="60540" y="5070"/>
                </a:lnTo>
                <a:lnTo>
                  <a:pt x="60093" y="5666"/>
                </a:lnTo>
                <a:lnTo>
                  <a:pt x="60093" y="6561"/>
                </a:lnTo>
                <a:cubicBezTo>
                  <a:pt x="60093" y="6561"/>
                  <a:pt x="59646" y="7754"/>
                  <a:pt x="59646" y="7754"/>
                </a:cubicBezTo>
                <a:lnTo>
                  <a:pt x="58154" y="8798"/>
                </a:lnTo>
                <a:lnTo>
                  <a:pt x="54576" y="9841"/>
                </a:lnTo>
                <a:lnTo>
                  <a:pt x="51743" y="9841"/>
                </a:lnTo>
                <a:cubicBezTo>
                  <a:pt x="51743" y="9841"/>
                  <a:pt x="49059" y="9096"/>
                  <a:pt x="49059" y="9096"/>
                </a:cubicBezTo>
                <a:lnTo>
                  <a:pt x="48164" y="8500"/>
                </a:lnTo>
                <a:lnTo>
                  <a:pt x="46822" y="8052"/>
                </a:lnTo>
                <a:lnTo>
                  <a:pt x="41454" y="8649"/>
                </a:lnTo>
                <a:lnTo>
                  <a:pt x="40858" y="8201"/>
                </a:lnTo>
                <a:lnTo>
                  <a:pt x="39068" y="9245"/>
                </a:lnTo>
                <a:lnTo>
                  <a:pt x="36384" y="10438"/>
                </a:lnTo>
                <a:lnTo>
                  <a:pt x="34893" y="10438"/>
                </a:lnTo>
                <a:cubicBezTo>
                  <a:pt x="34893" y="10438"/>
                  <a:pt x="34297" y="10289"/>
                  <a:pt x="34297" y="10289"/>
                </a:cubicBezTo>
                <a:lnTo>
                  <a:pt x="34297" y="9692"/>
                </a:lnTo>
                <a:cubicBezTo>
                  <a:pt x="34297" y="9692"/>
                  <a:pt x="32954" y="7754"/>
                  <a:pt x="32954" y="7754"/>
                </a:cubicBezTo>
                <a:lnTo>
                  <a:pt x="33253" y="6710"/>
                </a:lnTo>
                <a:lnTo>
                  <a:pt x="35489" y="3728"/>
                </a:lnTo>
                <a:lnTo>
                  <a:pt x="35191" y="2982"/>
                </a:lnTo>
                <a:lnTo>
                  <a:pt x="34297" y="2088"/>
                </a:lnTo>
                <a:lnTo>
                  <a:pt x="33551" y="746"/>
                </a:lnTo>
                <a:lnTo>
                  <a:pt x="33253" y="0"/>
                </a:lnTo>
                <a:lnTo>
                  <a:pt x="31911" y="0"/>
                </a:lnTo>
                <a:cubicBezTo>
                  <a:pt x="31911" y="0"/>
                  <a:pt x="30419" y="596"/>
                  <a:pt x="30419" y="596"/>
                </a:cubicBezTo>
                <a:lnTo>
                  <a:pt x="24753" y="2088"/>
                </a:lnTo>
                <a:lnTo>
                  <a:pt x="23411" y="2684"/>
                </a:lnTo>
                <a:lnTo>
                  <a:pt x="21025" y="4175"/>
                </a:lnTo>
                <a:lnTo>
                  <a:pt x="18490" y="6412"/>
                </a:lnTo>
                <a:lnTo>
                  <a:pt x="15806" y="9991"/>
                </a:lnTo>
                <a:lnTo>
                  <a:pt x="15508" y="12227"/>
                </a:lnTo>
                <a:lnTo>
                  <a:pt x="16552" y="14166"/>
                </a:lnTo>
                <a:lnTo>
                  <a:pt x="18938" y="14166"/>
                </a:lnTo>
                <a:cubicBezTo>
                  <a:pt x="18938" y="14166"/>
                  <a:pt x="17447" y="15955"/>
                  <a:pt x="17447" y="15955"/>
                </a:cubicBezTo>
                <a:lnTo>
                  <a:pt x="17447" y="18937"/>
                </a:lnTo>
                <a:cubicBezTo>
                  <a:pt x="17447" y="18937"/>
                  <a:pt x="19385" y="27884"/>
                  <a:pt x="19385" y="27884"/>
                </a:cubicBezTo>
                <a:lnTo>
                  <a:pt x="21025" y="32209"/>
                </a:lnTo>
                <a:lnTo>
                  <a:pt x="21472" y="34445"/>
                </a:lnTo>
                <a:lnTo>
                  <a:pt x="21472" y="36235"/>
                </a:lnTo>
                <a:cubicBezTo>
                  <a:pt x="21472" y="36235"/>
                  <a:pt x="21025" y="39963"/>
                  <a:pt x="21025" y="39963"/>
                </a:cubicBezTo>
                <a:lnTo>
                  <a:pt x="20727" y="45331"/>
                </a:lnTo>
                <a:lnTo>
                  <a:pt x="19534" y="48611"/>
                </a:lnTo>
                <a:lnTo>
                  <a:pt x="18490" y="50102"/>
                </a:lnTo>
                <a:lnTo>
                  <a:pt x="15806" y="61286"/>
                </a:lnTo>
                <a:lnTo>
                  <a:pt x="15508" y="63821"/>
                </a:lnTo>
                <a:lnTo>
                  <a:pt x="16403" y="64716"/>
                </a:lnTo>
                <a:lnTo>
                  <a:pt x="16701" y="65908"/>
                </a:lnTo>
                <a:lnTo>
                  <a:pt x="12377" y="75452"/>
                </a:lnTo>
                <a:lnTo>
                  <a:pt x="8649" y="84399"/>
                </a:lnTo>
                <a:lnTo>
                  <a:pt x="5964" y="88126"/>
                </a:lnTo>
                <a:lnTo>
                  <a:pt x="4175" y="89319"/>
                </a:lnTo>
                <a:lnTo>
                  <a:pt x="2684" y="90960"/>
                </a:lnTo>
                <a:lnTo>
                  <a:pt x="3131" y="92749"/>
                </a:lnTo>
                <a:lnTo>
                  <a:pt x="3131" y="93942"/>
                </a:lnTo>
                <a:cubicBezTo>
                  <a:pt x="3131" y="93942"/>
                  <a:pt x="1640" y="98266"/>
                  <a:pt x="1640" y="98266"/>
                </a:cubicBezTo>
                <a:lnTo>
                  <a:pt x="1193" y="103187"/>
                </a:lnTo>
                <a:lnTo>
                  <a:pt x="0" y="106617"/>
                </a:lnTo>
                <a:lnTo>
                  <a:pt x="0" y="108406"/>
                </a:lnTo>
                <a:cubicBezTo>
                  <a:pt x="0" y="108406"/>
                  <a:pt x="0" y="110643"/>
                  <a:pt x="0" y="110643"/>
                </a:cubicBezTo>
                <a:lnTo>
                  <a:pt x="1640" y="111388"/>
                </a:lnTo>
                <a:lnTo>
                  <a:pt x="2982" y="111686"/>
                </a:lnTo>
                <a:lnTo>
                  <a:pt x="5666" y="111239"/>
                </a:lnTo>
                <a:lnTo>
                  <a:pt x="8798" y="110345"/>
                </a:lnTo>
                <a:lnTo>
                  <a:pt x="9991" y="107362"/>
                </a:lnTo>
                <a:lnTo>
                  <a:pt x="13569" y="101547"/>
                </a:lnTo>
                <a:lnTo>
                  <a:pt x="15806" y="99906"/>
                </a:lnTo>
                <a:lnTo>
                  <a:pt x="17745" y="99459"/>
                </a:lnTo>
                <a:lnTo>
                  <a:pt x="13868" y="101994"/>
                </a:lnTo>
                <a:lnTo>
                  <a:pt x="12227" y="104976"/>
                </a:lnTo>
                <a:lnTo>
                  <a:pt x="12824" y="108108"/>
                </a:lnTo>
                <a:lnTo>
                  <a:pt x="11631" y="109897"/>
                </a:lnTo>
                <a:lnTo>
                  <a:pt x="9692" y="111537"/>
                </a:lnTo>
                <a:lnTo>
                  <a:pt x="7456" y="111836"/>
                </a:lnTo>
                <a:lnTo>
                  <a:pt x="5517" y="112879"/>
                </a:lnTo>
                <a:lnTo>
                  <a:pt x="6710" y="116607"/>
                </a:lnTo>
                <a:lnTo>
                  <a:pt x="6412" y="119440"/>
                </a:lnTo>
                <a:lnTo>
                  <a:pt x="7158" y="119739"/>
                </a:lnTo>
                <a:lnTo>
                  <a:pt x="9544" y="119142"/>
                </a:lnTo>
                <a:lnTo>
                  <a:pt x="14315" y="117353"/>
                </a:lnTo>
                <a:lnTo>
                  <a:pt x="15657" y="117353"/>
                </a:lnTo>
                <a:cubicBezTo>
                  <a:pt x="15657" y="117353"/>
                  <a:pt x="17297" y="117204"/>
                  <a:pt x="17297" y="117204"/>
                </a:cubicBezTo>
                <a:lnTo>
                  <a:pt x="18938" y="118397"/>
                </a:lnTo>
                <a:lnTo>
                  <a:pt x="20727" y="120186"/>
                </a:lnTo>
                <a:lnTo>
                  <a:pt x="15061" y="119440"/>
                </a:lnTo>
                <a:lnTo>
                  <a:pt x="16850" y="124063"/>
                </a:lnTo>
                <a:lnTo>
                  <a:pt x="17148" y="127791"/>
                </a:lnTo>
                <a:lnTo>
                  <a:pt x="15061" y="134948"/>
                </a:lnTo>
                <a:lnTo>
                  <a:pt x="16552" y="137632"/>
                </a:lnTo>
                <a:lnTo>
                  <a:pt x="17297" y="142106"/>
                </a:lnTo>
                <a:lnTo>
                  <a:pt x="16552" y="146579"/>
                </a:lnTo>
                <a:lnTo>
                  <a:pt x="16552" y="151649"/>
                </a:lnTo>
                <a:cubicBezTo>
                  <a:pt x="16552" y="151649"/>
                  <a:pt x="13719" y="160000"/>
                  <a:pt x="13719" y="160000"/>
                </a:cubicBezTo>
                <a:lnTo>
                  <a:pt x="11780" y="164175"/>
                </a:lnTo>
                <a:lnTo>
                  <a:pt x="13420" y="164622"/>
                </a:lnTo>
                <a:lnTo>
                  <a:pt x="15657" y="162684"/>
                </a:lnTo>
                <a:lnTo>
                  <a:pt x="18490" y="162684"/>
                </a:lnTo>
                <a:cubicBezTo>
                  <a:pt x="18490" y="162684"/>
                  <a:pt x="22218" y="161192"/>
                  <a:pt x="22218" y="161192"/>
                </a:cubicBezTo>
                <a:lnTo>
                  <a:pt x="25200" y="161938"/>
                </a:lnTo>
                <a:lnTo>
                  <a:pt x="34297" y="162684"/>
                </a:lnTo>
                <a:lnTo>
                  <a:pt x="39515" y="164920"/>
                </a:lnTo>
                <a:lnTo>
                  <a:pt x="42348" y="164920"/>
                </a:lnTo>
                <a:cubicBezTo>
                  <a:pt x="42348" y="164920"/>
                  <a:pt x="51295" y="159850"/>
                  <a:pt x="51295" y="159850"/>
                </a:cubicBezTo>
                <a:lnTo>
                  <a:pt x="53532" y="159552"/>
                </a:lnTo>
                <a:lnTo>
                  <a:pt x="51892" y="151649"/>
                </a:lnTo>
                <a:lnTo>
                  <a:pt x="51146" y="148667"/>
                </a:lnTo>
                <a:lnTo>
                  <a:pt x="51146" y="146728"/>
                </a:lnTo>
                <a:cubicBezTo>
                  <a:pt x="51146" y="146728"/>
                  <a:pt x="52488" y="142255"/>
                  <a:pt x="52488" y="142255"/>
                </a:cubicBezTo>
                <a:lnTo>
                  <a:pt x="54129" y="140465"/>
                </a:lnTo>
                <a:lnTo>
                  <a:pt x="56365" y="136589"/>
                </a:lnTo>
                <a:lnTo>
                  <a:pt x="59198" y="133457"/>
                </a:lnTo>
                <a:lnTo>
                  <a:pt x="62181" y="132712"/>
                </a:lnTo>
                <a:lnTo>
                  <a:pt x="63523" y="132264"/>
                </a:lnTo>
                <a:lnTo>
                  <a:pt x="64567" y="129878"/>
                </a:lnTo>
                <a:lnTo>
                  <a:pt x="65163" y="127791"/>
                </a:lnTo>
                <a:lnTo>
                  <a:pt x="64716" y="127791"/>
                </a:lnTo>
                <a:cubicBezTo>
                  <a:pt x="64716" y="127791"/>
                  <a:pt x="61286" y="127940"/>
                  <a:pt x="61286" y="127940"/>
                </a:cubicBezTo>
                <a:lnTo>
                  <a:pt x="55023" y="119142"/>
                </a:lnTo>
                <a:lnTo>
                  <a:pt x="55023" y="117800"/>
                </a:lnTo>
                <a:cubicBezTo>
                  <a:pt x="55023" y="117800"/>
                  <a:pt x="56067" y="115713"/>
                  <a:pt x="56067" y="115713"/>
                </a:cubicBezTo>
                <a:lnTo>
                  <a:pt x="56514" y="113028"/>
                </a:lnTo>
                <a:lnTo>
                  <a:pt x="56514" y="110941"/>
                </a:lnTo>
                <a:cubicBezTo>
                  <a:pt x="56514" y="110941"/>
                  <a:pt x="58304" y="109152"/>
                  <a:pt x="58304" y="109152"/>
                </a:cubicBezTo>
                <a:lnTo>
                  <a:pt x="60839" y="107362"/>
                </a:lnTo>
                <a:lnTo>
                  <a:pt x="62926" y="104827"/>
                </a:lnTo>
                <a:lnTo>
                  <a:pt x="63970" y="102292"/>
                </a:lnTo>
                <a:lnTo>
                  <a:pt x="63970" y="100056"/>
                </a:lnTo>
                <a:cubicBezTo>
                  <a:pt x="63970" y="100056"/>
                  <a:pt x="63075" y="98415"/>
                  <a:pt x="63075" y="98415"/>
                </a:cubicBezTo>
                <a:lnTo>
                  <a:pt x="59646" y="97521"/>
                </a:lnTo>
                <a:lnTo>
                  <a:pt x="56067" y="90960"/>
                </a:lnTo>
                <a:lnTo>
                  <a:pt x="55321" y="86933"/>
                </a:lnTo>
                <a:lnTo>
                  <a:pt x="54576" y="86486"/>
                </a:lnTo>
                <a:lnTo>
                  <a:pt x="52339" y="84697"/>
                </a:lnTo>
                <a:lnTo>
                  <a:pt x="50251" y="81267"/>
                </a:lnTo>
                <a:lnTo>
                  <a:pt x="49953" y="80671"/>
                </a:lnTo>
                <a:lnTo>
                  <a:pt x="52041" y="80074"/>
                </a:lnTo>
                <a:lnTo>
                  <a:pt x="60839" y="80074"/>
                </a:lnTo>
                <a:cubicBezTo>
                  <a:pt x="60839" y="80074"/>
                  <a:pt x="62628" y="79329"/>
                  <a:pt x="62628" y="79329"/>
                </a:cubicBezTo>
                <a:lnTo>
                  <a:pt x="62926" y="79030"/>
                </a:lnTo>
                <a:lnTo>
                  <a:pt x="64567" y="76346"/>
                </a:lnTo>
                <a:lnTo>
                  <a:pt x="66207" y="71873"/>
                </a:lnTo>
                <a:lnTo>
                  <a:pt x="66654" y="69189"/>
                </a:lnTo>
                <a:lnTo>
                  <a:pt x="66057" y="67996"/>
                </a:lnTo>
                <a:lnTo>
                  <a:pt x="63075" y="65163"/>
                </a:lnTo>
                <a:lnTo>
                  <a:pt x="63075" y="64417"/>
                </a:lnTo>
                <a:cubicBezTo>
                  <a:pt x="63075" y="64417"/>
                  <a:pt x="63374" y="63075"/>
                  <a:pt x="63374" y="63075"/>
                </a:cubicBezTo>
                <a:lnTo>
                  <a:pt x="65163" y="61733"/>
                </a:lnTo>
                <a:lnTo>
                  <a:pt x="67549" y="60093"/>
                </a:lnTo>
                <a:lnTo>
                  <a:pt x="68891" y="58751"/>
                </a:lnTo>
                <a:lnTo>
                  <a:pt x="68593" y="57707"/>
                </a:lnTo>
                <a:lnTo>
                  <a:pt x="67847" y="56514"/>
                </a:lnTo>
                <a:lnTo>
                  <a:pt x="67847" y="55470"/>
                </a:lnTo>
                <a:cubicBezTo>
                  <a:pt x="67847" y="55470"/>
                  <a:pt x="68145" y="54128"/>
                  <a:pt x="68145" y="54128"/>
                </a:cubicBezTo>
                <a:lnTo>
                  <a:pt x="68145" y="49655"/>
                </a:lnTo>
                <a:cubicBezTo>
                  <a:pt x="68145" y="49655"/>
                  <a:pt x="68593" y="48462"/>
                  <a:pt x="68593" y="48462"/>
                </a:cubicBezTo>
                <a:lnTo>
                  <a:pt x="68145" y="44436"/>
                </a:lnTo>
                <a:lnTo>
                  <a:pt x="67549" y="41156"/>
                </a:lnTo>
                <a:lnTo>
                  <a:pt x="65759" y="36831"/>
                </a:lnTo>
                <a:lnTo>
                  <a:pt x="66057" y="35936"/>
                </a:lnTo>
                <a:lnTo>
                  <a:pt x="66953" y="35191"/>
                </a:lnTo>
                <a:lnTo>
                  <a:pt x="69785" y="33700"/>
                </a:lnTo>
                <a:lnTo>
                  <a:pt x="72022" y="30270"/>
                </a:lnTo>
                <a:lnTo>
                  <a:pt x="75303" y="27288"/>
                </a:lnTo>
                <a:lnTo>
                  <a:pt x="79627" y="24902"/>
                </a:lnTo>
                <a:lnTo>
                  <a:pt x="82609" y="22367"/>
                </a:lnTo>
                <a:lnTo>
                  <a:pt x="83802" y="20429"/>
                </a:lnTo>
                <a:lnTo>
                  <a:pt x="84697" y="19832"/>
                </a:lnTo>
                <a:lnTo>
                  <a:pt x="84399" y="18937"/>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69" name="Poland__">
            <a:extLst>
              <a:ext uri="{FF2B5EF4-FFF2-40B4-BE49-F238E27FC236}">
                <a16:creationId xmlns:a16="http://schemas.microsoft.com/office/drawing/2014/main" id="{FD9A1AED-E972-033E-8CC5-5EF2817555A3}"/>
              </a:ext>
            </a:extLst>
          </p:cNvPr>
          <p:cNvSpPr/>
          <p:nvPr/>
        </p:nvSpPr>
        <p:spPr>
          <a:xfrm>
            <a:off x="6373800" y="2388188"/>
            <a:ext cx="262590" cy="229211"/>
          </a:xfrm>
          <a:custGeom>
            <a:avLst/>
            <a:gdLst>
              <a:gd name="connsiteX0" fmla="*/ 259906 w 262590"/>
              <a:gd name="connsiteY0" fmla="*/ 151202 h 213531"/>
              <a:gd name="connsiteX1" fmla="*/ 259161 w 262590"/>
              <a:gd name="connsiteY1" fmla="*/ 150307 h 213531"/>
              <a:gd name="connsiteX2" fmla="*/ 259608 w 262590"/>
              <a:gd name="connsiteY2" fmla="*/ 149412 h 213531"/>
              <a:gd name="connsiteX3" fmla="*/ 260353 w 262590"/>
              <a:gd name="connsiteY3" fmla="*/ 149263 h 213531"/>
              <a:gd name="connsiteX4" fmla="*/ 261397 w 262590"/>
              <a:gd name="connsiteY4" fmla="*/ 149114 h 213531"/>
              <a:gd name="connsiteX5" fmla="*/ 262590 w 262590"/>
              <a:gd name="connsiteY5" fmla="*/ 148220 h 213531"/>
              <a:gd name="connsiteX6" fmla="*/ 262292 w 262590"/>
              <a:gd name="connsiteY6" fmla="*/ 147176 h 213531"/>
              <a:gd name="connsiteX7" fmla="*/ 259310 w 262590"/>
              <a:gd name="connsiteY7" fmla="*/ 144790 h 213531"/>
              <a:gd name="connsiteX8" fmla="*/ 258117 w 262590"/>
              <a:gd name="connsiteY8" fmla="*/ 142851 h 213531"/>
              <a:gd name="connsiteX9" fmla="*/ 256178 w 262590"/>
              <a:gd name="connsiteY9" fmla="*/ 137931 h 213531"/>
              <a:gd name="connsiteX10" fmla="*/ 252152 w 262590"/>
              <a:gd name="connsiteY10" fmla="*/ 133010 h 213531"/>
              <a:gd name="connsiteX11" fmla="*/ 250959 w 262590"/>
              <a:gd name="connsiteY11" fmla="*/ 131370 h 213531"/>
              <a:gd name="connsiteX12" fmla="*/ 250661 w 262590"/>
              <a:gd name="connsiteY12" fmla="*/ 129729 h 213531"/>
              <a:gd name="connsiteX13" fmla="*/ 251258 w 262590"/>
              <a:gd name="connsiteY13" fmla="*/ 128238 h 213531"/>
              <a:gd name="connsiteX14" fmla="*/ 250810 w 262590"/>
              <a:gd name="connsiteY14" fmla="*/ 126300 h 213531"/>
              <a:gd name="connsiteX15" fmla="*/ 249319 w 262590"/>
              <a:gd name="connsiteY15" fmla="*/ 123765 h 213531"/>
              <a:gd name="connsiteX16" fmla="*/ 247679 w 262590"/>
              <a:gd name="connsiteY16" fmla="*/ 120037 h 213531"/>
              <a:gd name="connsiteX17" fmla="*/ 247828 w 262590"/>
              <a:gd name="connsiteY17" fmla="*/ 116756 h 213531"/>
              <a:gd name="connsiteX18" fmla="*/ 248722 w 262590"/>
              <a:gd name="connsiteY18" fmla="*/ 114818 h 213531"/>
              <a:gd name="connsiteX19" fmla="*/ 249916 w 262590"/>
              <a:gd name="connsiteY19" fmla="*/ 113029 h 213531"/>
              <a:gd name="connsiteX20" fmla="*/ 249468 w 262590"/>
              <a:gd name="connsiteY20" fmla="*/ 110494 h 213531"/>
              <a:gd name="connsiteX21" fmla="*/ 250512 w 262590"/>
              <a:gd name="connsiteY21" fmla="*/ 107064 h 213531"/>
              <a:gd name="connsiteX22" fmla="*/ 250661 w 262590"/>
              <a:gd name="connsiteY22" fmla="*/ 104678 h 213531"/>
              <a:gd name="connsiteX23" fmla="*/ 250064 w 262590"/>
              <a:gd name="connsiteY23" fmla="*/ 103485 h 213531"/>
              <a:gd name="connsiteX24" fmla="*/ 249170 w 262590"/>
              <a:gd name="connsiteY24" fmla="*/ 102292 h 213531"/>
              <a:gd name="connsiteX25" fmla="*/ 246635 w 262590"/>
              <a:gd name="connsiteY25" fmla="*/ 100950 h 213531"/>
              <a:gd name="connsiteX26" fmla="*/ 245442 w 262590"/>
              <a:gd name="connsiteY26" fmla="*/ 99906 h 213531"/>
              <a:gd name="connsiteX27" fmla="*/ 242012 w 262590"/>
              <a:gd name="connsiteY27" fmla="*/ 98415 h 213531"/>
              <a:gd name="connsiteX28" fmla="*/ 238583 w 262590"/>
              <a:gd name="connsiteY28" fmla="*/ 96626 h 213531"/>
              <a:gd name="connsiteX29" fmla="*/ 237986 w 262590"/>
              <a:gd name="connsiteY29" fmla="*/ 95582 h 213531"/>
              <a:gd name="connsiteX30" fmla="*/ 238135 w 262590"/>
              <a:gd name="connsiteY30" fmla="*/ 94837 h 213531"/>
              <a:gd name="connsiteX31" fmla="*/ 238732 w 262590"/>
              <a:gd name="connsiteY31" fmla="*/ 93644 h 213531"/>
              <a:gd name="connsiteX32" fmla="*/ 241416 w 262590"/>
              <a:gd name="connsiteY32" fmla="*/ 90363 h 213531"/>
              <a:gd name="connsiteX33" fmla="*/ 244249 w 262590"/>
              <a:gd name="connsiteY33" fmla="*/ 87083 h 213531"/>
              <a:gd name="connsiteX34" fmla="*/ 246038 w 262590"/>
              <a:gd name="connsiteY34" fmla="*/ 85741 h 213531"/>
              <a:gd name="connsiteX35" fmla="*/ 255582 w 262590"/>
              <a:gd name="connsiteY35" fmla="*/ 81565 h 213531"/>
              <a:gd name="connsiteX36" fmla="*/ 257073 w 262590"/>
              <a:gd name="connsiteY36" fmla="*/ 80074 h 213531"/>
              <a:gd name="connsiteX37" fmla="*/ 257520 w 262590"/>
              <a:gd name="connsiteY37" fmla="*/ 77688 h 213531"/>
              <a:gd name="connsiteX38" fmla="*/ 257520 w 262590"/>
              <a:gd name="connsiteY38" fmla="*/ 75899 h 213531"/>
              <a:gd name="connsiteX39" fmla="*/ 257371 w 262590"/>
              <a:gd name="connsiteY39" fmla="*/ 72619 h 213531"/>
              <a:gd name="connsiteX40" fmla="*/ 256775 w 262590"/>
              <a:gd name="connsiteY40" fmla="*/ 68145 h 213531"/>
              <a:gd name="connsiteX41" fmla="*/ 256029 w 262590"/>
              <a:gd name="connsiteY41" fmla="*/ 65014 h 213531"/>
              <a:gd name="connsiteX42" fmla="*/ 254240 w 262590"/>
              <a:gd name="connsiteY42" fmla="*/ 59049 h 213531"/>
              <a:gd name="connsiteX43" fmla="*/ 249170 w 262590"/>
              <a:gd name="connsiteY43" fmla="*/ 46822 h 213531"/>
              <a:gd name="connsiteX44" fmla="*/ 246188 w 262590"/>
              <a:gd name="connsiteY44" fmla="*/ 33998 h 213531"/>
              <a:gd name="connsiteX45" fmla="*/ 246038 w 262590"/>
              <a:gd name="connsiteY45" fmla="*/ 33253 h 213531"/>
              <a:gd name="connsiteX46" fmla="*/ 246188 w 262590"/>
              <a:gd name="connsiteY46" fmla="*/ 31463 h 213531"/>
              <a:gd name="connsiteX47" fmla="*/ 246038 w 262590"/>
              <a:gd name="connsiteY47" fmla="*/ 28779 h 213531"/>
              <a:gd name="connsiteX48" fmla="*/ 245293 w 262590"/>
              <a:gd name="connsiteY48" fmla="*/ 26244 h 213531"/>
              <a:gd name="connsiteX49" fmla="*/ 243205 w 262590"/>
              <a:gd name="connsiteY49" fmla="*/ 24157 h 213531"/>
              <a:gd name="connsiteX50" fmla="*/ 240819 w 262590"/>
              <a:gd name="connsiteY50" fmla="*/ 22665 h 213531"/>
              <a:gd name="connsiteX51" fmla="*/ 237837 w 262590"/>
              <a:gd name="connsiteY51" fmla="*/ 21025 h 213531"/>
              <a:gd name="connsiteX52" fmla="*/ 235750 w 262590"/>
              <a:gd name="connsiteY52" fmla="*/ 20429 h 213531"/>
              <a:gd name="connsiteX53" fmla="*/ 234557 w 262590"/>
              <a:gd name="connsiteY53" fmla="*/ 20280 h 213531"/>
              <a:gd name="connsiteX54" fmla="*/ 234258 w 262590"/>
              <a:gd name="connsiteY54" fmla="*/ 19385 h 213531"/>
              <a:gd name="connsiteX55" fmla="*/ 233811 w 262590"/>
              <a:gd name="connsiteY55" fmla="*/ 18490 h 213531"/>
              <a:gd name="connsiteX56" fmla="*/ 232767 w 262590"/>
              <a:gd name="connsiteY56" fmla="*/ 17894 h 213531"/>
              <a:gd name="connsiteX57" fmla="*/ 230680 w 262590"/>
              <a:gd name="connsiteY57" fmla="*/ 16999 h 213531"/>
              <a:gd name="connsiteX58" fmla="*/ 228741 w 262590"/>
              <a:gd name="connsiteY58" fmla="*/ 16701 h 213531"/>
              <a:gd name="connsiteX59" fmla="*/ 227250 w 262590"/>
              <a:gd name="connsiteY59" fmla="*/ 18192 h 213531"/>
              <a:gd name="connsiteX60" fmla="*/ 226355 w 262590"/>
              <a:gd name="connsiteY60" fmla="*/ 18490 h 213531"/>
              <a:gd name="connsiteX61" fmla="*/ 211593 w 262590"/>
              <a:gd name="connsiteY61" fmla="*/ 18192 h 213531"/>
              <a:gd name="connsiteX62" fmla="*/ 197427 w 262590"/>
              <a:gd name="connsiteY62" fmla="*/ 17446 h 213531"/>
              <a:gd name="connsiteX63" fmla="*/ 184454 w 262590"/>
              <a:gd name="connsiteY63" fmla="*/ 16850 h 213531"/>
              <a:gd name="connsiteX64" fmla="*/ 171929 w 262590"/>
              <a:gd name="connsiteY64" fmla="*/ 16403 h 213531"/>
              <a:gd name="connsiteX65" fmla="*/ 160000 w 262590"/>
              <a:gd name="connsiteY65" fmla="*/ 15806 h 213531"/>
              <a:gd name="connsiteX66" fmla="*/ 152544 w 262590"/>
              <a:gd name="connsiteY66" fmla="*/ 15359 h 213531"/>
              <a:gd name="connsiteX67" fmla="*/ 145088 w 262590"/>
              <a:gd name="connsiteY67" fmla="*/ 14762 h 213531"/>
              <a:gd name="connsiteX68" fmla="*/ 144044 w 262590"/>
              <a:gd name="connsiteY68" fmla="*/ 14315 h 213531"/>
              <a:gd name="connsiteX69" fmla="*/ 142852 w 262590"/>
              <a:gd name="connsiteY69" fmla="*/ 15359 h 213531"/>
              <a:gd name="connsiteX70" fmla="*/ 138825 w 262590"/>
              <a:gd name="connsiteY70" fmla="*/ 17148 h 213531"/>
              <a:gd name="connsiteX71" fmla="*/ 127492 w 262590"/>
              <a:gd name="connsiteY71" fmla="*/ 18490 h 213531"/>
              <a:gd name="connsiteX72" fmla="*/ 123914 w 262590"/>
              <a:gd name="connsiteY72" fmla="*/ 17745 h 213531"/>
              <a:gd name="connsiteX73" fmla="*/ 119441 w 262590"/>
              <a:gd name="connsiteY73" fmla="*/ 15508 h 213531"/>
              <a:gd name="connsiteX74" fmla="*/ 117204 w 262590"/>
              <a:gd name="connsiteY74" fmla="*/ 12377 h 213531"/>
              <a:gd name="connsiteX75" fmla="*/ 113327 w 262590"/>
              <a:gd name="connsiteY75" fmla="*/ 3579 h 213531"/>
              <a:gd name="connsiteX76" fmla="*/ 114967 w 262590"/>
              <a:gd name="connsiteY76" fmla="*/ 3579 h 213531"/>
              <a:gd name="connsiteX77" fmla="*/ 119739 w 262590"/>
              <a:gd name="connsiteY77" fmla="*/ 6561 h 213531"/>
              <a:gd name="connsiteX78" fmla="*/ 122870 w 262590"/>
              <a:gd name="connsiteY78" fmla="*/ 7754 h 213531"/>
              <a:gd name="connsiteX79" fmla="*/ 121826 w 262590"/>
              <a:gd name="connsiteY79" fmla="*/ 5815 h 213531"/>
              <a:gd name="connsiteX80" fmla="*/ 115862 w 262590"/>
              <a:gd name="connsiteY80" fmla="*/ 2535 h 213531"/>
              <a:gd name="connsiteX81" fmla="*/ 110344 w 262590"/>
              <a:gd name="connsiteY81" fmla="*/ 0 h 213531"/>
              <a:gd name="connsiteX82" fmla="*/ 104082 w 262590"/>
              <a:gd name="connsiteY82" fmla="*/ 0 h 213531"/>
              <a:gd name="connsiteX83" fmla="*/ 97670 w 262590"/>
              <a:gd name="connsiteY83" fmla="*/ 746 h 213531"/>
              <a:gd name="connsiteX84" fmla="*/ 82460 w 262590"/>
              <a:gd name="connsiteY84" fmla="*/ 4026 h 213531"/>
              <a:gd name="connsiteX85" fmla="*/ 75750 w 262590"/>
              <a:gd name="connsiteY85" fmla="*/ 7008 h 213531"/>
              <a:gd name="connsiteX86" fmla="*/ 72470 w 262590"/>
              <a:gd name="connsiteY86" fmla="*/ 9096 h 213531"/>
              <a:gd name="connsiteX87" fmla="*/ 63970 w 262590"/>
              <a:gd name="connsiteY87" fmla="*/ 10736 h 213531"/>
              <a:gd name="connsiteX88" fmla="*/ 59049 w 262590"/>
              <a:gd name="connsiteY88" fmla="*/ 15210 h 213531"/>
              <a:gd name="connsiteX89" fmla="*/ 56812 w 262590"/>
              <a:gd name="connsiteY89" fmla="*/ 18043 h 213531"/>
              <a:gd name="connsiteX90" fmla="*/ 55470 w 262590"/>
              <a:gd name="connsiteY90" fmla="*/ 19087 h 213531"/>
              <a:gd name="connsiteX91" fmla="*/ 54129 w 262590"/>
              <a:gd name="connsiteY91" fmla="*/ 20727 h 213531"/>
              <a:gd name="connsiteX92" fmla="*/ 50251 w 262590"/>
              <a:gd name="connsiteY92" fmla="*/ 21622 h 213531"/>
              <a:gd name="connsiteX93" fmla="*/ 46524 w 262590"/>
              <a:gd name="connsiteY93" fmla="*/ 22069 h 213531"/>
              <a:gd name="connsiteX94" fmla="*/ 30419 w 262590"/>
              <a:gd name="connsiteY94" fmla="*/ 26393 h 213531"/>
              <a:gd name="connsiteX95" fmla="*/ 15359 w 262590"/>
              <a:gd name="connsiteY95" fmla="*/ 31016 h 213531"/>
              <a:gd name="connsiteX96" fmla="*/ 6710 w 262590"/>
              <a:gd name="connsiteY96" fmla="*/ 34594 h 213531"/>
              <a:gd name="connsiteX97" fmla="*/ 3131 w 262590"/>
              <a:gd name="connsiteY97" fmla="*/ 34296 h 213531"/>
              <a:gd name="connsiteX98" fmla="*/ 2088 w 262590"/>
              <a:gd name="connsiteY98" fmla="*/ 33551 h 213531"/>
              <a:gd name="connsiteX99" fmla="*/ 1789 w 262590"/>
              <a:gd name="connsiteY99" fmla="*/ 34744 h 213531"/>
              <a:gd name="connsiteX100" fmla="*/ 2237 w 262590"/>
              <a:gd name="connsiteY100" fmla="*/ 36533 h 213531"/>
              <a:gd name="connsiteX101" fmla="*/ 5816 w 262590"/>
              <a:gd name="connsiteY101" fmla="*/ 36980 h 213531"/>
              <a:gd name="connsiteX102" fmla="*/ 11184 w 262590"/>
              <a:gd name="connsiteY102" fmla="*/ 38322 h 213531"/>
              <a:gd name="connsiteX103" fmla="*/ 11482 w 262590"/>
              <a:gd name="connsiteY103" fmla="*/ 41006 h 213531"/>
              <a:gd name="connsiteX104" fmla="*/ 11034 w 262590"/>
              <a:gd name="connsiteY104" fmla="*/ 42796 h 213531"/>
              <a:gd name="connsiteX105" fmla="*/ 11631 w 262590"/>
              <a:gd name="connsiteY105" fmla="*/ 43840 h 213531"/>
              <a:gd name="connsiteX106" fmla="*/ 11929 w 262590"/>
              <a:gd name="connsiteY106" fmla="*/ 45331 h 213531"/>
              <a:gd name="connsiteX107" fmla="*/ 9394 w 262590"/>
              <a:gd name="connsiteY107" fmla="*/ 43989 h 213531"/>
              <a:gd name="connsiteX108" fmla="*/ 3430 w 262590"/>
              <a:gd name="connsiteY108" fmla="*/ 41901 h 213531"/>
              <a:gd name="connsiteX109" fmla="*/ 3579 w 262590"/>
              <a:gd name="connsiteY109" fmla="*/ 42796 h 213531"/>
              <a:gd name="connsiteX110" fmla="*/ 3877 w 262590"/>
              <a:gd name="connsiteY110" fmla="*/ 45778 h 213531"/>
              <a:gd name="connsiteX111" fmla="*/ 4473 w 262590"/>
              <a:gd name="connsiteY111" fmla="*/ 48313 h 213531"/>
              <a:gd name="connsiteX112" fmla="*/ 7456 w 262590"/>
              <a:gd name="connsiteY112" fmla="*/ 58602 h 213531"/>
              <a:gd name="connsiteX113" fmla="*/ 7456 w 262590"/>
              <a:gd name="connsiteY113" fmla="*/ 61137 h 213531"/>
              <a:gd name="connsiteX114" fmla="*/ 7306 w 262590"/>
              <a:gd name="connsiteY114" fmla="*/ 61733 h 213531"/>
              <a:gd name="connsiteX115" fmla="*/ 6263 w 262590"/>
              <a:gd name="connsiteY115" fmla="*/ 65163 h 213531"/>
              <a:gd name="connsiteX116" fmla="*/ 4324 w 262590"/>
              <a:gd name="connsiteY116" fmla="*/ 68145 h 213531"/>
              <a:gd name="connsiteX117" fmla="*/ 1640 w 262590"/>
              <a:gd name="connsiteY117" fmla="*/ 69785 h 213531"/>
              <a:gd name="connsiteX118" fmla="*/ 149 w 262590"/>
              <a:gd name="connsiteY118" fmla="*/ 71575 h 213531"/>
              <a:gd name="connsiteX119" fmla="*/ 0 w 262590"/>
              <a:gd name="connsiteY119" fmla="*/ 73662 h 213531"/>
              <a:gd name="connsiteX120" fmla="*/ 3281 w 262590"/>
              <a:gd name="connsiteY120" fmla="*/ 77241 h 213531"/>
              <a:gd name="connsiteX121" fmla="*/ 10140 w 262590"/>
              <a:gd name="connsiteY121" fmla="*/ 82311 h 213531"/>
              <a:gd name="connsiteX122" fmla="*/ 12824 w 262590"/>
              <a:gd name="connsiteY122" fmla="*/ 86635 h 213531"/>
              <a:gd name="connsiteX123" fmla="*/ 11482 w 262590"/>
              <a:gd name="connsiteY123" fmla="*/ 90214 h 213531"/>
              <a:gd name="connsiteX124" fmla="*/ 11184 w 262590"/>
              <a:gd name="connsiteY124" fmla="*/ 92898 h 213531"/>
              <a:gd name="connsiteX125" fmla="*/ 11631 w 262590"/>
              <a:gd name="connsiteY125" fmla="*/ 94538 h 213531"/>
              <a:gd name="connsiteX126" fmla="*/ 12824 w 262590"/>
              <a:gd name="connsiteY126" fmla="*/ 95880 h 213531"/>
              <a:gd name="connsiteX127" fmla="*/ 14464 w 262590"/>
              <a:gd name="connsiteY127" fmla="*/ 96924 h 213531"/>
              <a:gd name="connsiteX128" fmla="*/ 15061 w 262590"/>
              <a:gd name="connsiteY128" fmla="*/ 98415 h 213531"/>
              <a:gd name="connsiteX129" fmla="*/ 14762 w 262590"/>
              <a:gd name="connsiteY129" fmla="*/ 100652 h 213531"/>
              <a:gd name="connsiteX130" fmla="*/ 15061 w 262590"/>
              <a:gd name="connsiteY130" fmla="*/ 101994 h 213531"/>
              <a:gd name="connsiteX131" fmla="*/ 16403 w 262590"/>
              <a:gd name="connsiteY131" fmla="*/ 103038 h 213531"/>
              <a:gd name="connsiteX132" fmla="*/ 16253 w 262590"/>
              <a:gd name="connsiteY132" fmla="*/ 103485 h 213531"/>
              <a:gd name="connsiteX133" fmla="*/ 15657 w 262590"/>
              <a:gd name="connsiteY133" fmla="*/ 104976 h 213531"/>
              <a:gd name="connsiteX134" fmla="*/ 14762 w 262590"/>
              <a:gd name="connsiteY134" fmla="*/ 107660 h 213531"/>
              <a:gd name="connsiteX135" fmla="*/ 14315 w 262590"/>
              <a:gd name="connsiteY135" fmla="*/ 109599 h 213531"/>
              <a:gd name="connsiteX136" fmla="*/ 12377 w 262590"/>
              <a:gd name="connsiteY136" fmla="*/ 112283 h 213531"/>
              <a:gd name="connsiteX137" fmla="*/ 12973 w 262590"/>
              <a:gd name="connsiteY137" fmla="*/ 114520 h 213531"/>
              <a:gd name="connsiteX138" fmla="*/ 14464 w 262590"/>
              <a:gd name="connsiteY138" fmla="*/ 117204 h 213531"/>
              <a:gd name="connsiteX139" fmla="*/ 15657 w 262590"/>
              <a:gd name="connsiteY139" fmla="*/ 118546 h 213531"/>
              <a:gd name="connsiteX140" fmla="*/ 15955 w 262590"/>
              <a:gd name="connsiteY140" fmla="*/ 119739 h 213531"/>
              <a:gd name="connsiteX141" fmla="*/ 15209 w 262590"/>
              <a:gd name="connsiteY141" fmla="*/ 122721 h 213531"/>
              <a:gd name="connsiteX142" fmla="*/ 15657 w 262590"/>
              <a:gd name="connsiteY142" fmla="*/ 123467 h 213531"/>
              <a:gd name="connsiteX143" fmla="*/ 20429 w 262590"/>
              <a:gd name="connsiteY143" fmla="*/ 125703 h 213531"/>
              <a:gd name="connsiteX144" fmla="*/ 21174 w 262590"/>
              <a:gd name="connsiteY144" fmla="*/ 126747 h 213531"/>
              <a:gd name="connsiteX145" fmla="*/ 21622 w 262590"/>
              <a:gd name="connsiteY145" fmla="*/ 128835 h 213531"/>
              <a:gd name="connsiteX146" fmla="*/ 23262 w 262590"/>
              <a:gd name="connsiteY146" fmla="*/ 133457 h 213531"/>
              <a:gd name="connsiteX147" fmla="*/ 21920 w 262590"/>
              <a:gd name="connsiteY147" fmla="*/ 139124 h 213531"/>
              <a:gd name="connsiteX148" fmla="*/ 20727 w 262590"/>
              <a:gd name="connsiteY148" fmla="*/ 142255 h 213531"/>
              <a:gd name="connsiteX149" fmla="*/ 18043 w 262590"/>
              <a:gd name="connsiteY149" fmla="*/ 147176 h 213531"/>
              <a:gd name="connsiteX150" fmla="*/ 17894 w 262590"/>
              <a:gd name="connsiteY150" fmla="*/ 147623 h 213531"/>
              <a:gd name="connsiteX151" fmla="*/ 20131 w 262590"/>
              <a:gd name="connsiteY151" fmla="*/ 147623 h 213531"/>
              <a:gd name="connsiteX152" fmla="*/ 22367 w 262590"/>
              <a:gd name="connsiteY152" fmla="*/ 146728 h 213531"/>
              <a:gd name="connsiteX153" fmla="*/ 22665 w 262590"/>
              <a:gd name="connsiteY153" fmla="*/ 145237 h 213531"/>
              <a:gd name="connsiteX154" fmla="*/ 22516 w 262590"/>
              <a:gd name="connsiteY154" fmla="*/ 142404 h 213531"/>
              <a:gd name="connsiteX155" fmla="*/ 22665 w 262590"/>
              <a:gd name="connsiteY155" fmla="*/ 142106 h 213531"/>
              <a:gd name="connsiteX156" fmla="*/ 26244 w 262590"/>
              <a:gd name="connsiteY156" fmla="*/ 142851 h 213531"/>
              <a:gd name="connsiteX157" fmla="*/ 29674 w 262590"/>
              <a:gd name="connsiteY157" fmla="*/ 144044 h 213531"/>
              <a:gd name="connsiteX158" fmla="*/ 30121 w 262590"/>
              <a:gd name="connsiteY158" fmla="*/ 146877 h 213531"/>
              <a:gd name="connsiteX159" fmla="*/ 31165 w 262590"/>
              <a:gd name="connsiteY159" fmla="*/ 148220 h 213531"/>
              <a:gd name="connsiteX160" fmla="*/ 32209 w 262590"/>
              <a:gd name="connsiteY160" fmla="*/ 149412 h 213531"/>
              <a:gd name="connsiteX161" fmla="*/ 33253 w 262590"/>
              <a:gd name="connsiteY161" fmla="*/ 150009 h 213531"/>
              <a:gd name="connsiteX162" fmla="*/ 35042 w 262590"/>
              <a:gd name="connsiteY162" fmla="*/ 150009 h 213531"/>
              <a:gd name="connsiteX163" fmla="*/ 39814 w 262590"/>
              <a:gd name="connsiteY163" fmla="*/ 151649 h 213531"/>
              <a:gd name="connsiteX164" fmla="*/ 42050 w 262590"/>
              <a:gd name="connsiteY164" fmla="*/ 151947 h 213531"/>
              <a:gd name="connsiteX165" fmla="*/ 44436 w 262590"/>
              <a:gd name="connsiteY165" fmla="*/ 153140 h 213531"/>
              <a:gd name="connsiteX166" fmla="*/ 46375 w 262590"/>
              <a:gd name="connsiteY166" fmla="*/ 154333 h 213531"/>
              <a:gd name="connsiteX167" fmla="*/ 47866 w 262590"/>
              <a:gd name="connsiteY167" fmla="*/ 154482 h 213531"/>
              <a:gd name="connsiteX168" fmla="*/ 48462 w 262590"/>
              <a:gd name="connsiteY168" fmla="*/ 155824 h 213531"/>
              <a:gd name="connsiteX169" fmla="*/ 49357 w 262590"/>
              <a:gd name="connsiteY169" fmla="*/ 156570 h 213531"/>
              <a:gd name="connsiteX170" fmla="*/ 50997 w 262590"/>
              <a:gd name="connsiteY170" fmla="*/ 155973 h 213531"/>
              <a:gd name="connsiteX171" fmla="*/ 56663 w 262590"/>
              <a:gd name="connsiteY171" fmla="*/ 155079 h 213531"/>
              <a:gd name="connsiteX172" fmla="*/ 58602 w 262590"/>
              <a:gd name="connsiteY172" fmla="*/ 156272 h 213531"/>
              <a:gd name="connsiteX173" fmla="*/ 60093 w 262590"/>
              <a:gd name="connsiteY173" fmla="*/ 157614 h 213531"/>
              <a:gd name="connsiteX174" fmla="*/ 60242 w 262590"/>
              <a:gd name="connsiteY174" fmla="*/ 158061 h 213531"/>
              <a:gd name="connsiteX175" fmla="*/ 59496 w 262590"/>
              <a:gd name="connsiteY175" fmla="*/ 159105 h 213531"/>
              <a:gd name="connsiteX176" fmla="*/ 59198 w 262590"/>
              <a:gd name="connsiteY176" fmla="*/ 160000 h 213531"/>
              <a:gd name="connsiteX177" fmla="*/ 58602 w 262590"/>
              <a:gd name="connsiteY177" fmla="*/ 160596 h 213531"/>
              <a:gd name="connsiteX178" fmla="*/ 56663 w 262590"/>
              <a:gd name="connsiteY178" fmla="*/ 161192 h 213531"/>
              <a:gd name="connsiteX179" fmla="*/ 55470 w 262590"/>
              <a:gd name="connsiteY179" fmla="*/ 162236 h 213531"/>
              <a:gd name="connsiteX180" fmla="*/ 54725 w 262590"/>
              <a:gd name="connsiteY180" fmla="*/ 163429 h 213531"/>
              <a:gd name="connsiteX181" fmla="*/ 55321 w 262590"/>
              <a:gd name="connsiteY181" fmla="*/ 164473 h 213531"/>
              <a:gd name="connsiteX182" fmla="*/ 56812 w 262590"/>
              <a:gd name="connsiteY182" fmla="*/ 165219 h 213531"/>
              <a:gd name="connsiteX183" fmla="*/ 58006 w 262590"/>
              <a:gd name="connsiteY183" fmla="*/ 165517 h 213531"/>
              <a:gd name="connsiteX184" fmla="*/ 58453 w 262590"/>
              <a:gd name="connsiteY184" fmla="*/ 166262 h 213531"/>
              <a:gd name="connsiteX185" fmla="*/ 62032 w 262590"/>
              <a:gd name="connsiteY185" fmla="*/ 169692 h 213531"/>
              <a:gd name="connsiteX186" fmla="*/ 64865 w 262590"/>
              <a:gd name="connsiteY186" fmla="*/ 174315 h 213531"/>
              <a:gd name="connsiteX187" fmla="*/ 66057 w 262590"/>
              <a:gd name="connsiteY187" fmla="*/ 174911 h 213531"/>
              <a:gd name="connsiteX188" fmla="*/ 67101 w 262590"/>
              <a:gd name="connsiteY188" fmla="*/ 175060 h 213531"/>
              <a:gd name="connsiteX189" fmla="*/ 68295 w 262590"/>
              <a:gd name="connsiteY189" fmla="*/ 174464 h 213531"/>
              <a:gd name="connsiteX190" fmla="*/ 69637 w 262590"/>
              <a:gd name="connsiteY190" fmla="*/ 172972 h 213531"/>
              <a:gd name="connsiteX191" fmla="*/ 71277 w 262590"/>
              <a:gd name="connsiteY191" fmla="*/ 171929 h 213531"/>
              <a:gd name="connsiteX192" fmla="*/ 72768 w 262590"/>
              <a:gd name="connsiteY192" fmla="*/ 171332 h 213531"/>
              <a:gd name="connsiteX193" fmla="*/ 75302 w 262590"/>
              <a:gd name="connsiteY193" fmla="*/ 170139 h 213531"/>
              <a:gd name="connsiteX194" fmla="*/ 75302 w 262590"/>
              <a:gd name="connsiteY194" fmla="*/ 169245 h 213531"/>
              <a:gd name="connsiteX195" fmla="*/ 73215 w 262590"/>
              <a:gd name="connsiteY195" fmla="*/ 166262 h 213531"/>
              <a:gd name="connsiteX196" fmla="*/ 72022 w 262590"/>
              <a:gd name="connsiteY196" fmla="*/ 163727 h 213531"/>
              <a:gd name="connsiteX197" fmla="*/ 72320 w 262590"/>
              <a:gd name="connsiteY197" fmla="*/ 163280 h 213531"/>
              <a:gd name="connsiteX198" fmla="*/ 75004 w 262590"/>
              <a:gd name="connsiteY198" fmla="*/ 163727 h 213531"/>
              <a:gd name="connsiteX199" fmla="*/ 79478 w 262590"/>
              <a:gd name="connsiteY199" fmla="*/ 165069 h 213531"/>
              <a:gd name="connsiteX200" fmla="*/ 86486 w 262590"/>
              <a:gd name="connsiteY200" fmla="*/ 169543 h 213531"/>
              <a:gd name="connsiteX201" fmla="*/ 87679 w 262590"/>
              <a:gd name="connsiteY201" fmla="*/ 169543 h 213531"/>
              <a:gd name="connsiteX202" fmla="*/ 90065 w 262590"/>
              <a:gd name="connsiteY202" fmla="*/ 169096 h 213531"/>
              <a:gd name="connsiteX203" fmla="*/ 92749 w 262590"/>
              <a:gd name="connsiteY203" fmla="*/ 168350 h 213531"/>
              <a:gd name="connsiteX204" fmla="*/ 93942 w 262590"/>
              <a:gd name="connsiteY204" fmla="*/ 167604 h 213531"/>
              <a:gd name="connsiteX205" fmla="*/ 94390 w 262590"/>
              <a:gd name="connsiteY205" fmla="*/ 167903 h 213531"/>
              <a:gd name="connsiteX206" fmla="*/ 94837 w 262590"/>
              <a:gd name="connsiteY206" fmla="*/ 170288 h 213531"/>
              <a:gd name="connsiteX207" fmla="*/ 94240 w 262590"/>
              <a:gd name="connsiteY207" fmla="*/ 171630 h 213531"/>
              <a:gd name="connsiteX208" fmla="*/ 90960 w 262590"/>
              <a:gd name="connsiteY208" fmla="*/ 172972 h 213531"/>
              <a:gd name="connsiteX209" fmla="*/ 91258 w 262590"/>
              <a:gd name="connsiteY209" fmla="*/ 173569 h 213531"/>
              <a:gd name="connsiteX210" fmla="*/ 92004 w 262590"/>
              <a:gd name="connsiteY210" fmla="*/ 174464 h 213531"/>
              <a:gd name="connsiteX211" fmla="*/ 93494 w 262590"/>
              <a:gd name="connsiteY211" fmla="*/ 175060 h 213531"/>
              <a:gd name="connsiteX212" fmla="*/ 95135 w 262590"/>
              <a:gd name="connsiteY212" fmla="*/ 176551 h 213531"/>
              <a:gd name="connsiteX213" fmla="*/ 96328 w 262590"/>
              <a:gd name="connsiteY213" fmla="*/ 178341 h 213531"/>
              <a:gd name="connsiteX214" fmla="*/ 97372 w 262590"/>
              <a:gd name="connsiteY214" fmla="*/ 179235 h 213531"/>
              <a:gd name="connsiteX215" fmla="*/ 98565 w 262590"/>
              <a:gd name="connsiteY215" fmla="*/ 179683 h 213531"/>
              <a:gd name="connsiteX216" fmla="*/ 101397 w 262590"/>
              <a:gd name="connsiteY216" fmla="*/ 178639 h 213531"/>
              <a:gd name="connsiteX217" fmla="*/ 102143 w 262590"/>
              <a:gd name="connsiteY217" fmla="*/ 177893 h 213531"/>
              <a:gd name="connsiteX218" fmla="*/ 102591 w 262590"/>
              <a:gd name="connsiteY218" fmla="*/ 177297 h 213531"/>
              <a:gd name="connsiteX219" fmla="*/ 103187 w 262590"/>
              <a:gd name="connsiteY219" fmla="*/ 177446 h 213531"/>
              <a:gd name="connsiteX220" fmla="*/ 104082 w 262590"/>
              <a:gd name="connsiteY220" fmla="*/ 178341 h 213531"/>
              <a:gd name="connsiteX221" fmla="*/ 104380 w 262590"/>
              <a:gd name="connsiteY221" fmla="*/ 178937 h 213531"/>
              <a:gd name="connsiteX222" fmla="*/ 107213 w 262590"/>
              <a:gd name="connsiteY222" fmla="*/ 179832 h 213531"/>
              <a:gd name="connsiteX223" fmla="*/ 108853 w 262590"/>
              <a:gd name="connsiteY223" fmla="*/ 181174 h 213531"/>
              <a:gd name="connsiteX224" fmla="*/ 109897 w 262590"/>
              <a:gd name="connsiteY224" fmla="*/ 181770 h 213531"/>
              <a:gd name="connsiteX225" fmla="*/ 110941 w 262590"/>
              <a:gd name="connsiteY225" fmla="*/ 181174 h 213531"/>
              <a:gd name="connsiteX226" fmla="*/ 115414 w 262590"/>
              <a:gd name="connsiteY226" fmla="*/ 182068 h 213531"/>
              <a:gd name="connsiteX227" fmla="*/ 116607 w 262590"/>
              <a:gd name="connsiteY227" fmla="*/ 182963 h 213531"/>
              <a:gd name="connsiteX228" fmla="*/ 117055 w 262590"/>
              <a:gd name="connsiteY228" fmla="*/ 184305 h 213531"/>
              <a:gd name="connsiteX229" fmla="*/ 116757 w 262590"/>
              <a:gd name="connsiteY229" fmla="*/ 185200 h 213531"/>
              <a:gd name="connsiteX230" fmla="*/ 117502 w 262590"/>
              <a:gd name="connsiteY230" fmla="*/ 187287 h 213531"/>
              <a:gd name="connsiteX231" fmla="*/ 123019 w 262590"/>
              <a:gd name="connsiteY231" fmla="*/ 192357 h 213531"/>
              <a:gd name="connsiteX232" fmla="*/ 123616 w 262590"/>
              <a:gd name="connsiteY232" fmla="*/ 195041 h 213531"/>
              <a:gd name="connsiteX233" fmla="*/ 123765 w 262590"/>
              <a:gd name="connsiteY233" fmla="*/ 196085 h 213531"/>
              <a:gd name="connsiteX234" fmla="*/ 126449 w 262590"/>
              <a:gd name="connsiteY234" fmla="*/ 196532 h 213531"/>
              <a:gd name="connsiteX235" fmla="*/ 127045 w 262590"/>
              <a:gd name="connsiteY235" fmla="*/ 198322 h 213531"/>
              <a:gd name="connsiteX236" fmla="*/ 127344 w 262590"/>
              <a:gd name="connsiteY236" fmla="*/ 200111 h 213531"/>
              <a:gd name="connsiteX237" fmla="*/ 132115 w 262590"/>
              <a:gd name="connsiteY237" fmla="*/ 200111 h 213531"/>
              <a:gd name="connsiteX238" fmla="*/ 134799 w 262590"/>
              <a:gd name="connsiteY238" fmla="*/ 196085 h 213531"/>
              <a:gd name="connsiteX239" fmla="*/ 136141 w 262590"/>
              <a:gd name="connsiteY239" fmla="*/ 195638 h 213531"/>
              <a:gd name="connsiteX240" fmla="*/ 138378 w 262590"/>
              <a:gd name="connsiteY240" fmla="*/ 194147 h 213531"/>
              <a:gd name="connsiteX241" fmla="*/ 139720 w 262590"/>
              <a:gd name="connsiteY241" fmla="*/ 192954 h 213531"/>
              <a:gd name="connsiteX242" fmla="*/ 140764 w 262590"/>
              <a:gd name="connsiteY242" fmla="*/ 193699 h 213531"/>
              <a:gd name="connsiteX243" fmla="*/ 142255 w 262590"/>
              <a:gd name="connsiteY243" fmla="*/ 196383 h 213531"/>
              <a:gd name="connsiteX244" fmla="*/ 143746 w 262590"/>
              <a:gd name="connsiteY244" fmla="*/ 198322 h 213531"/>
              <a:gd name="connsiteX245" fmla="*/ 144641 w 262590"/>
              <a:gd name="connsiteY245" fmla="*/ 199217 h 213531"/>
              <a:gd name="connsiteX246" fmla="*/ 144790 w 262590"/>
              <a:gd name="connsiteY246" fmla="*/ 199813 h 213531"/>
              <a:gd name="connsiteX247" fmla="*/ 145684 w 262590"/>
              <a:gd name="connsiteY247" fmla="*/ 200111 h 213531"/>
              <a:gd name="connsiteX248" fmla="*/ 147325 w 262590"/>
              <a:gd name="connsiteY248" fmla="*/ 200409 h 213531"/>
              <a:gd name="connsiteX249" fmla="*/ 148518 w 262590"/>
              <a:gd name="connsiteY249" fmla="*/ 201006 h 213531"/>
              <a:gd name="connsiteX250" fmla="*/ 148816 w 262590"/>
              <a:gd name="connsiteY250" fmla="*/ 202944 h 213531"/>
              <a:gd name="connsiteX251" fmla="*/ 148816 w 262590"/>
              <a:gd name="connsiteY251" fmla="*/ 204734 h 213531"/>
              <a:gd name="connsiteX252" fmla="*/ 148369 w 262590"/>
              <a:gd name="connsiteY252" fmla="*/ 205927 h 213531"/>
              <a:gd name="connsiteX253" fmla="*/ 148070 w 262590"/>
              <a:gd name="connsiteY253" fmla="*/ 206970 h 213531"/>
              <a:gd name="connsiteX254" fmla="*/ 149263 w 262590"/>
              <a:gd name="connsiteY254" fmla="*/ 207418 h 213531"/>
              <a:gd name="connsiteX255" fmla="*/ 151053 w 262590"/>
              <a:gd name="connsiteY255" fmla="*/ 206970 h 213531"/>
              <a:gd name="connsiteX256" fmla="*/ 152245 w 262590"/>
              <a:gd name="connsiteY256" fmla="*/ 206374 h 213531"/>
              <a:gd name="connsiteX257" fmla="*/ 155973 w 262590"/>
              <a:gd name="connsiteY257" fmla="*/ 207865 h 213531"/>
              <a:gd name="connsiteX258" fmla="*/ 157315 w 262590"/>
              <a:gd name="connsiteY258" fmla="*/ 204585 h 213531"/>
              <a:gd name="connsiteX259" fmla="*/ 158807 w 262590"/>
              <a:gd name="connsiteY259" fmla="*/ 202944 h 213531"/>
              <a:gd name="connsiteX260" fmla="*/ 160745 w 262590"/>
              <a:gd name="connsiteY260" fmla="*/ 202199 h 213531"/>
              <a:gd name="connsiteX261" fmla="*/ 162386 w 262590"/>
              <a:gd name="connsiteY261" fmla="*/ 201304 h 213531"/>
              <a:gd name="connsiteX262" fmla="*/ 164026 w 262590"/>
              <a:gd name="connsiteY262" fmla="*/ 200559 h 213531"/>
              <a:gd name="connsiteX263" fmla="*/ 165070 w 262590"/>
              <a:gd name="connsiteY263" fmla="*/ 200559 h 213531"/>
              <a:gd name="connsiteX264" fmla="*/ 165517 w 262590"/>
              <a:gd name="connsiteY264" fmla="*/ 200260 h 213531"/>
              <a:gd name="connsiteX265" fmla="*/ 167008 w 262590"/>
              <a:gd name="connsiteY265" fmla="*/ 200409 h 213531"/>
              <a:gd name="connsiteX266" fmla="*/ 168499 w 262590"/>
              <a:gd name="connsiteY266" fmla="*/ 200708 h 213531"/>
              <a:gd name="connsiteX267" fmla="*/ 170736 w 262590"/>
              <a:gd name="connsiteY267" fmla="*/ 200260 h 213531"/>
              <a:gd name="connsiteX268" fmla="*/ 173718 w 262590"/>
              <a:gd name="connsiteY268" fmla="*/ 201155 h 213531"/>
              <a:gd name="connsiteX269" fmla="*/ 175507 w 262590"/>
              <a:gd name="connsiteY269" fmla="*/ 202646 h 213531"/>
              <a:gd name="connsiteX270" fmla="*/ 177297 w 262590"/>
              <a:gd name="connsiteY270" fmla="*/ 203094 h 213531"/>
              <a:gd name="connsiteX271" fmla="*/ 179384 w 262590"/>
              <a:gd name="connsiteY271" fmla="*/ 202944 h 213531"/>
              <a:gd name="connsiteX272" fmla="*/ 180876 w 262590"/>
              <a:gd name="connsiteY272" fmla="*/ 202199 h 213531"/>
              <a:gd name="connsiteX273" fmla="*/ 182814 w 262590"/>
              <a:gd name="connsiteY273" fmla="*/ 199366 h 213531"/>
              <a:gd name="connsiteX274" fmla="*/ 184305 w 262590"/>
              <a:gd name="connsiteY274" fmla="*/ 199366 h 213531"/>
              <a:gd name="connsiteX275" fmla="*/ 186691 w 262590"/>
              <a:gd name="connsiteY275" fmla="*/ 198918 h 213531"/>
              <a:gd name="connsiteX276" fmla="*/ 189971 w 262590"/>
              <a:gd name="connsiteY276" fmla="*/ 199067 h 213531"/>
              <a:gd name="connsiteX277" fmla="*/ 197576 w 262590"/>
              <a:gd name="connsiteY277" fmla="*/ 199664 h 213531"/>
              <a:gd name="connsiteX278" fmla="*/ 199515 w 262590"/>
              <a:gd name="connsiteY278" fmla="*/ 200708 h 213531"/>
              <a:gd name="connsiteX279" fmla="*/ 204137 w 262590"/>
              <a:gd name="connsiteY279" fmla="*/ 202050 h 213531"/>
              <a:gd name="connsiteX280" fmla="*/ 206225 w 262590"/>
              <a:gd name="connsiteY280" fmla="*/ 203690 h 213531"/>
              <a:gd name="connsiteX281" fmla="*/ 207120 w 262590"/>
              <a:gd name="connsiteY281" fmla="*/ 205479 h 213531"/>
              <a:gd name="connsiteX282" fmla="*/ 207567 w 262590"/>
              <a:gd name="connsiteY282" fmla="*/ 206821 h 213531"/>
              <a:gd name="connsiteX283" fmla="*/ 212488 w 262590"/>
              <a:gd name="connsiteY283" fmla="*/ 208760 h 213531"/>
              <a:gd name="connsiteX284" fmla="*/ 219496 w 262590"/>
              <a:gd name="connsiteY284" fmla="*/ 211295 h 213531"/>
              <a:gd name="connsiteX285" fmla="*/ 221285 w 262590"/>
              <a:gd name="connsiteY285" fmla="*/ 211593 h 213531"/>
              <a:gd name="connsiteX286" fmla="*/ 222329 w 262590"/>
              <a:gd name="connsiteY286" fmla="*/ 211444 h 213531"/>
              <a:gd name="connsiteX287" fmla="*/ 225610 w 262590"/>
              <a:gd name="connsiteY287" fmla="*/ 212786 h 213531"/>
              <a:gd name="connsiteX288" fmla="*/ 228443 w 262590"/>
              <a:gd name="connsiteY288" fmla="*/ 213531 h 213531"/>
              <a:gd name="connsiteX289" fmla="*/ 229188 w 262590"/>
              <a:gd name="connsiteY289" fmla="*/ 212786 h 213531"/>
              <a:gd name="connsiteX290" fmla="*/ 229487 w 262590"/>
              <a:gd name="connsiteY290" fmla="*/ 212040 h 213531"/>
              <a:gd name="connsiteX291" fmla="*/ 229338 w 262590"/>
              <a:gd name="connsiteY291" fmla="*/ 211295 h 213531"/>
              <a:gd name="connsiteX292" fmla="*/ 227101 w 262590"/>
              <a:gd name="connsiteY292" fmla="*/ 209356 h 213531"/>
              <a:gd name="connsiteX293" fmla="*/ 225610 w 262590"/>
              <a:gd name="connsiteY293" fmla="*/ 208163 h 213531"/>
              <a:gd name="connsiteX294" fmla="*/ 225610 w 262590"/>
              <a:gd name="connsiteY294" fmla="*/ 207418 h 213531"/>
              <a:gd name="connsiteX295" fmla="*/ 226057 w 262590"/>
              <a:gd name="connsiteY295" fmla="*/ 205628 h 213531"/>
              <a:gd name="connsiteX296" fmla="*/ 226355 w 262590"/>
              <a:gd name="connsiteY296" fmla="*/ 203839 h 213531"/>
              <a:gd name="connsiteX297" fmla="*/ 226057 w 262590"/>
              <a:gd name="connsiteY297" fmla="*/ 201751 h 213531"/>
              <a:gd name="connsiteX298" fmla="*/ 224417 w 262590"/>
              <a:gd name="connsiteY298" fmla="*/ 197129 h 213531"/>
              <a:gd name="connsiteX299" fmla="*/ 224268 w 262590"/>
              <a:gd name="connsiteY299" fmla="*/ 195041 h 213531"/>
              <a:gd name="connsiteX300" fmla="*/ 225759 w 262590"/>
              <a:gd name="connsiteY300" fmla="*/ 192655 h 213531"/>
              <a:gd name="connsiteX301" fmla="*/ 230530 w 262590"/>
              <a:gd name="connsiteY301" fmla="*/ 186989 h 213531"/>
              <a:gd name="connsiteX302" fmla="*/ 232171 w 262590"/>
              <a:gd name="connsiteY302" fmla="*/ 184902 h 213531"/>
              <a:gd name="connsiteX303" fmla="*/ 234408 w 262590"/>
              <a:gd name="connsiteY303" fmla="*/ 182218 h 213531"/>
              <a:gd name="connsiteX304" fmla="*/ 240372 w 262590"/>
              <a:gd name="connsiteY304" fmla="*/ 175955 h 213531"/>
              <a:gd name="connsiteX305" fmla="*/ 244249 w 262590"/>
              <a:gd name="connsiteY305" fmla="*/ 172376 h 213531"/>
              <a:gd name="connsiteX306" fmla="*/ 246784 w 262590"/>
              <a:gd name="connsiteY306" fmla="*/ 170438 h 213531"/>
              <a:gd name="connsiteX307" fmla="*/ 250512 w 262590"/>
              <a:gd name="connsiteY307" fmla="*/ 166859 h 213531"/>
              <a:gd name="connsiteX308" fmla="*/ 252152 w 262590"/>
              <a:gd name="connsiteY308" fmla="*/ 165069 h 213531"/>
              <a:gd name="connsiteX309" fmla="*/ 259011 w 262590"/>
              <a:gd name="connsiteY309" fmla="*/ 163876 h 213531"/>
              <a:gd name="connsiteX310" fmla="*/ 259906 w 262590"/>
              <a:gd name="connsiteY310" fmla="*/ 162236 h 213531"/>
              <a:gd name="connsiteX311" fmla="*/ 261099 w 262590"/>
              <a:gd name="connsiteY311" fmla="*/ 160298 h 213531"/>
              <a:gd name="connsiteX312" fmla="*/ 262143 w 262590"/>
              <a:gd name="connsiteY312" fmla="*/ 159552 h 213531"/>
              <a:gd name="connsiteX313" fmla="*/ 262292 w 262590"/>
              <a:gd name="connsiteY313" fmla="*/ 156421 h 213531"/>
              <a:gd name="connsiteX314" fmla="*/ 260950 w 262590"/>
              <a:gd name="connsiteY314" fmla="*/ 152544 h 213531"/>
              <a:gd name="connsiteX315" fmla="*/ 259906 w 262590"/>
              <a:gd name="connsiteY315" fmla="*/ 151202 h 21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Lst>
            <a:rect l="l" t="t" r="r" b="b"/>
            <a:pathLst>
              <a:path w="262590" h="213531">
                <a:moveTo>
                  <a:pt x="259906" y="151202"/>
                </a:moveTo>
                <a:lnTo>
                  <a:pt x="259161" y="150307"/>
                </a:lnTo>
                <a:lnTo>
                  <a:pt x="259608" y="149412"/>
                </a:lnTo>
                <a:lnTo>
                  <a:pt x="260353" y="149263"/>
                </a:lnTo>
                <a:lnTo>
                  <a:pt x="261397" y="149114"/>
                </a:lnTo>
                <a:lnTo>
                  <a:pt x="262590" y="148220"/>
                </a:lnTo>
                <a:lnTo>
                  <a:pt x="262292" y="147176"/>
                </a:lnTo>
                <a:lnTo>
                  <a:pt x="259310" y="144790"/>
                </a:lnTo>
                <a:lnTo>
                  <a:pt x="258117" y="142851"/>
                </a:lnTo>
                <a:lnTo>
                  <a:pt x="256178" y="137931"/>
                </a:lnTo>
                <a:lnTo>
                  <a:pt x="252152" y="133010"/>
                </a:lnTo>
                <a:lnTo>
                  <a:pt x="250959" y="131370"/>
                </a:lnTo>
                <a:lnTo>
                  <a:pt x="250661" y="129729"/>
                </a:lnTo>
                <a:lnTo>
                  <a:pt x="251258" y="128238"/>
                </a:lnTo>
                <a:lnTo>
                  <a:pt x="250810" y="126300"/>
                </a:lnTo>
                <a:lnTo>
                  <a:pt x="249319" y="123765"/>
                </a:lnTo>
                <a:lnTo>
                  <a:pt x="247679" y="120037"/>
                </a:lnTo>
                <a:lnTo>
                  <a:pt x="247828" y="116756"/>
                </a:lnTo>
                <a:lnTo>
                  <a:pt x="248722" y="114818"/>
                </a:lnTo>
                <a:lnTo>
                  <a:pt x="249916" y="113029"/>
                </a:lnTo>
                <a:lnTo>
                  <a:pt x="249468" y="110494"/>
                </a:lnTo>
                <a:lnTo>
                  <a:pt x="250512" y="107064"/>
                </a:lnTo>
                <a:lnTo>
                  <a:pt x="250661" y="104678"/>
                </a:lnTo>
                <a:lnTo>
                  <a:pt x="250064" y="103485"/>
                </a:lnTo>
                <a:lnTo>
                  <a:pt x="249170" y="102292"/>
                </a:lnTo>
                <a:lnTo>
                  <a:pt x="246635" y="100950"/>
                </a:lnTo>
                <a:lnTo>
                  <a:pt x="245442" y="99906"/>
                </a:lnTo>
                <a:lnTo>
                  <a:pt x="242012" y="98415"/>
                </a:lnTo>
                <a:lnTo>
                  <a:pt x="238583" y="96626"/>
                </a:lnTo>
                <a:lnTo>
                  <a:pt x="237986" y="95582"/>
                </a:lnTo>
                <a:lnTo>
                  <a:pt x="238135" y="94837"/>
                </a:lnTo>
                <a:lnTo>
                  <a:pt x="238732" y="93644"/>
                </a:lnTo>
                <a:lnTo>
                  <a:pt x="241416" y="90363"/>
                </a:lnTo>
                <a:lnTo>
                  <a:pt x="244249" y="87083"/>
                </a:lnTo>
                <a:lnTo>
                  <a:pt x="246038" y="85741"/>
                </a:lnTo>
                <a:lnTo>
                  <a:pt x="255582" y="81565"/>
                </a:lnTo>
                <a:lnTo>
                  <a:pt x="257073" y="80074"/>
                </a:lnTo>
                <a:lnTo>
                  <a:pt x="257520" y="77688"/>
                </a:lnTo>
                <a:lnTo>
                  <a:pt x="257520" y="75899"/>
                </a:lnTo>
                <a:lnTo>
                  <a:pt x="257371" y="72619"/>
                </a:lnTo>
                <a:lnTo>
                  <a:pt x="256775" y="68145"/>
                </a:lnTo>
                <a:lnTo>
                  <a:pt x="256029" y="65014"/>
                </a:lnTo>
                <a:lnTo>
                  <a:pt x="254240" y="59049"/>
                </a:lnTo>
                <a:lnTo>
                  <a:pt x="249170" y="46822"/>
                </a:lnTo>
                <a:lnTo>
                  <a:pt x="246188" y="33998"/>
                </a:lnTo>
                <a:lnTo>
                  <a:pt x="246038" y="33253"/>
                </a:lnTo>
                <a:lnTo>
                  <a:pt x="246188" y="31463"/>
                </a:lnTo>
                <a:lnTo>
                  <a:pt x="246038" y="28779"/>
                </a:lnTo>
                <a:lnTo>
                  <a:pt x="245293" y="26244"/>
                </a:lnTo>
                <a:lnTo>
                  <a:pt x="243205" y="24157"/>
                </a:lnTo>
                <a:lnTo>
                  <a:pt x="240819" y="22665"/>
                </a:lnTo>
                <a:lnTo>
                  <a:pt x="237837" y="21025"/>
                </a:lnTo>
                <a:lnTo>
                  <a:pt x="235750" y="20429"/>
                </a:lnTo>
                <a:lnTo>
                  <a:pt x="234557" y="20280"/>
                </a:lnTo>
                <a:lnTo>
                  <a:pt x="234258" y="19385"/>
                </a:lnTo>
                <a:lnTo>
                  <a:pt x="233811" y="18490"/>
                </a:lnTo>
                <a:lnTo>
                  <a:pt x="232767" y="17894"/>
                </a:lnTo>
                <a:lnTo>
                  <a:pt x="230680" y="16999"/>
                </a:lnTo>
                <a:lnTo>
                  <a:pt x="228741" y="16701"/>
                </a:lnTo>
                <a:lnTo>
                  <a:pt x="227250" y="18192"/>
                </a:lnTo>
                <a:lnTo>
                  <a:pt x="226355" y="18490"/>
                </a:lnTo>
                <a:lnTo>
                  <a:pt x="211593" y="18192"/>
                </a:lnTo>
                <a:lnTo>
                  <a:pt x="197427" y="17446"/>
                </a:lnTo>
                <a:lnTo>
                  <a:pt x="184454" y="16850"/>
                </a:lnTo>
                <a:lnTo>
                  <a:pt x="171929" y="16403"/>
                </a:lnTo>
                <a:lnTo>
                  <a:pt x="160000" y="15806"/>
                </a:lnTo>
                <a:lnTo>
                  <a:pt x="152544" y="15359"/>
                </a:lnTo>
                <a:lnTo>
                  <a:pt x="145088" y="14762"/>
                </a:lnTo>
                <a:lnTo>
                  <a:pt x="144044" y="14315"/>
                </a:lnTo>
                <a:lnTo>
                  <a:pt x="142852" y="15359"/>
                </a:lnTo>
                <a:lnTo>
                  <a:pt x="138825" y="17148"/>
                </a:lnTo>
                <a:lnTo>
                  <a:pt x="127492" y="18490"/>
                </a:lnTo>
                <a:lnTo>
                  <a:pt x="123914" y="17745"/>
                </a:lnTo>
                <a:lnTo>
                  <a:pt x="119441" y="15508"/>
                </a:lnTo>
                <a:lnTo>
                  <a:pt x="117204" y="12377"/>
                </a:lnTo>
                <a:lnTo>
                  <a:pt x="113327" y="3579"/>
                </a:lnTo>
                <a:lnTo>
                  <a:pt x="114967" y="3579"/>
                </a:lnTo>
                <a:lnTo>
                  <a:pt x="119739" y="6561"/>
                </a:lnTo>
                <a:lnTo>
                  <a:pt x="122870" y="7754"/>
                </a:lnTo>
                <a:lnTo>
                  <a:pt x="121826" y="5815"/>
                </a:lnTo>
                <a:lnTo>
                  <a:pt x="115862" y="2535"/>
                </a:lnTo>
                <a:lnTo>
                  <a:pt x="110344" y="0"/>
                </a:lnTo>
                <a:lnTo>
                  <a:pt x="104082" y="0"/>
                </a:lnTo>
                <a:lnTo>
                  <a:pt x="97670" y="746"/>
                </a:lnTo>
                <a:lnTo>
                  <a:pt x="82460" y="4026"/>
                </a:lnTo>
                <a:lnTo>
                  <a:pt x="75750" y="7008"/>
                </a:lnTo>
                <a:lnTo>
                  <a:pt x="72470" y="9096"/>
                </a:lnTo>
                <a:lnTo>
                  <a:pt x="63970" y="10736"/>
                </a:lnTo>
                <a:lnTo>
                  <a:pt x="59049" y="15210"/>
                </a:lnTo>
                <a:lnTo>
                  <a:pt x="56812" y="18043"/>
                </a:lnTo>
                <a:lnTo>
                  <a:pt x="55470" y="19087"/>
                </a:lnTo>
                <a:lnTo>
                  <a:pt x="54129" y="20727"/>
                </a:lnTo>
                <a:lnTo>
                  <a:pt x="50251" y="21622"/>
                </a:lnTo>
                <a:lnTo>
                  <a:pt x="46524" y="22069"/>
                </a:lnTo>
                <a:lnTo>
                  <a:pt x="30419" y="26393"/>
                </a:lnTo>
                <a:lnTo>
                  <a:pt x="15359" y="31016"/>
                </a:lnTo>
                <a:lnTo>
                  <a:pt x="6710" y="34594"/>
                </a:lnTo>
                <a:lnTo>
                  <a:pt x="3131" y="34296"/>
                </a:lnTo>
                <a:lnTo>
                  <a:pt x="2088" y="33551"/>
                </a:lnTo>
                <a:lnTo>
                  <a:pt x="1789" y="34744"/>
                </a:lnTo>
                <a:lnTo>
                  <a:pt x="2237" y="36533"/>
                </a:lnTo>
                <a:lnTo>
                  <a:pt x="5816" y="36980"/>
                </a:lnTo>
                <a:lnTo>
                  <a:pt x="11184" y="38322"/>
                </a:lnTo>
                <a:lnTo>
                  <a:pt x="11482" y="41006"/>
                </a:lnTo>
                <a:lnTo>
                  <a:pt x="11034" y="42796"/>
                </a:lnTo>
                <a:lnTo>
                  <a:pt x="11631" y="43840"/>
                </a:lnTo>
                <a:lnTo>
                  <a:pt x="11929" y="45331"/>
                </a:lnTo>
                <a:lnTo>
                  <a:pt x="9394" y="43989"/>
                </a:lnTo>
                <a:lnTo>
                  <a:pt x="3430" y="41901"/>
                </a:lnTo>
                <a:lnTo>
                  <a:pt x="3579" y="42796"/>
                </a:lnTo>
                <a:lnTo>
                  <a:pt x="3877" y="45778"/>
                </a:lnTo>
                <a:lnTo>
                  <a:pt x="4473" y="48313"/>
                </a:lnTo>
                <a:lnTo>
                  <a:pt x="7456" y="58602"/>
                </a:lnTo>
                <a:lnTo>
                  <a:pt x="7456" y="61137"/>
                </a:lnTo>
                <a:lnTo>
                  <a:pt x="7306" y="61733"/>
                </a:lnTo>
                <a:lnTo>
                  <a:pt x="6263" y="65163"/>
                </a:lnTo>
                <a:lnTo>
                  <a:pt x="4324" y="68145"/>
                </a:lnTo>
                <a:lnTo>
                  <a:pt x="1640" y="69785"/>
                </a:lnTo>
                <a:lnTo>
                  <a:pt x="149" y="71575"/>
                </a:lnTo>
                <a:lnTo>
                  <a:pt x="0" y="73662"/>
                </a:lnTo>
                <a:lnTo>
                  <a:pt x="3281" y="77241"/>
                </a:lnTo>
                <a:lnTo>
                  <a:pt x="10140" y="82311"/>
                </a:lnTo>
                <a:lnTo>
                  <a:pt x="12824" y="86635"/>
                </a:lnTo>
                <a:lnTo>
                  <a:pt x="11482" y="90214"/>
                </a:lnTo>
                <a:lnTo>
                  <a:pt x="11184" y="92898"/>
                </a:lnTo>
                <a:lnTo>
                  <a:pt x="11631" y="94538"/>
                </a:lnTo>
                <a:lnTo>
                  <a:pt x="12824" y="95880"/>
                </a:lnTo>
                <a:lnTo>
                  <a:pt x="14464" y="96924"/>
                </a:lnTo>
                <a:lnTo>
                  <a:pt x="15061" y="98415"/>
                </a:lnTo>
                <a:lnTo>
                  <a:pt x="14762" y="100652"/>
                </a:lnTo>
                <a:lnTo>
                  <a:pt x="15061" y="101994"/>
                </a:lnTo>
                <a:lnTo>
                  <a:pt x="16403" y="103038"/>
                </a:lnTo>
                <a:lnTo>
                  <a:pt x="16253" y="103485"/>
                </a:lnTo>
                <a:lnTo>
                  <a:pt x="15657" y="104976"/>
                </a:lnTo>
                <a:lnTo>
                  <a:pt x="14762" y="107660"/>
                </a:lnTo>
                <a:lnTo>
                  <a:pt x="14315" y="109599"/>
                </a:lnTo>
                <a:lnTo>
                  <a:pt x="12377" y="112283"/>
                </a:lnTo>
                <a:lnTo>
                  <a:pt x="12973" y="114520"/>
                </a:lnTo>
                <a:lnTo>
                  <a:pt x="14464" y="117204"/>
                </a:lnTo>
                <a:lnTo>
                  <a:pt x="15657" y="118546"/>
                </a:lnTo>
                <a:lnTo>
                  <a:pt x="15955" y="119739"/>
                </a:lnTo>
                <a:lnTo>
                  <a:pt x="15209" y="122721"/>
                </a:lnTo>
                <a:lnTo>
                  <a:pt x="15657" y="123467"/>
                </a:lnTo>
                <a:lnTo>
                  <a:pt x="20429" y="125703"/>
                </a:lnTo>
                <a:lnTo>
                  <a:pt x="21174" y="126747"/>
                </a:lnTo>
                <a:lnTo>
                  <a:pt x="21622" y="128835"/>
                </a:lnTo>
                <a:lnTo>
                  <a:pt x="23262" y="133457"/>
                </a:lnTo>
                <a:lnTo>
                  <a:pt x="21920" y="139124"/>
                </a:lnTo>
                <a:lnTo>
                  <a:pt x="20727" y="142255"/>
                </a:lnTo>
                <a:lnTo>
                  <a:pt x="18043" y="147176"/>
                </a:lnTo>
                <a:lnTo>
                  <a:pt x="17894" y="147623"/>
                </a:lnTo>
                <a:lnTo>
                  <a:pt x="20131" y="147623"/>
                </a:lnTo>
                <a:lnTo>
                  <a:pt x="22367" y="146728"/>
                </a:lnTo>
                <a:lnTo>
                  <a:pt x="22665" y="145237"/>
                </a:lnTo>
                <a:lnTo>
                  <a:pt x="22516" y="142404"/>
                </a:lnTo>
                <a:lnTo>
                  <a:pt x="22665" y="142106"/>
                </a:lnTo>
                <a:lnTo>
                  <a:pt x="26244" y="142851"/>
                </a:lnTo>
                <a:lnTo>
                  <a:pt x="29674" y="144044"/>
                </a:lnTo>
                <a:lnTo>
                  <a:pt x="30121" y="146877"/>
                </a:lnTo>
                <a:lnTo>
                  <a:pt x="31165" y="148220"/>
                </a:lnTo>
                <a:lnTo>
                  <a:pt x="32209" y="149412"/>
                </a:lnTo>
                <a:lnTo>
                  <a:pt x="33253" y="150009"/>
                </a:lnTo>
                <a:lnTo>
                  <a:pt x="35042" y="150009"/>
                </a:lnTo>
                <a:lnTo>
                  <a:pt x="39814" y="151649"/>
                </a:lnTo>
                <a:lnTo>
                  <a:pt x="42050" y="151947"/>
                </a:lnTo>
                <a:lnTo>
                  <a:pt x="44436" y="153140"/>
                </a:lnTo>
                <a:lnTo>
                  <a:pt x="46375" y="154333"/>
                </a:lnTo>
                <a:lnTo>
                  <a:pt x="47866" y="154482"/>
                </a:lnTo>
                <a:lnTo>
                  <a:pt x="48462" y="155824"/>
                </a:lnTo>
                <a:lnTo>
                  <a:pt x="49357" y="156570"/>
                </a:lnTo>
                <a:lnTo>
                  <a:pt x="50997" y="155973"/>
                </a:lnTo>
                <a:lnTo>
                  <a:pt x="56663" y="155079"/>
                </a:lnTo>
                <a:lnTo>
                  <a:pt x="58602" y="156272"/>
                </a:lnTo>
                <a:lnTo>
                  <a:pt x="60093" y="157614"/>
                </a:lnTo>
                <a:lnTo>
                  <a:pt x="60242" y="158061"/>
                </a:lnTo>
                <a:lnTo>
                  <a:pt x="59496" y="159105"/>
                </a:lnTo>
                <a:lnTo>
                  <a:pt x="59198" y="160000"/>
                </a:lnTo>
                <a:lnTo>
                  <a:pt x="58602" y="160596"/>
                </a:lnTo>
                <a:lnTo>
                  <a:pt x="56663" y="161192"/>
                </a:lnTo>
                <a:lnTo>
                  <a:pt x="55470" y="162236"/>
                </a:lnTo>
                <a:lnTo>
                  <a:pt x="54725" y="163429"/>
                </a:lnTo>
                <a:lnTo>
                  <a:pt x="55321" y="164473"/>
                </a:lnTo>
                <a:lnTo>
                  <a:pt x="56812" y="165219"/>
                </a:lnTo>
                <a:lnTo>
                  <a:pt x="58006" y="165517"/>
                </a:lnTo>
                <a:lnTo>
                  <a:pt x="58453" y="166262"/>
                </a:lnTo>
                <a:lnTo>
                  <a:pt x="62032" y="169692"/>
                </a:lnTo>
                <a:lnTo>
                  <a:pt x="64865" y="174315"/>
                </a:lnTo>
                <a:lnTo>
                  <a:pt x="66057" y="174911"/>
                </a:lnTo>
                <a:lnTo>
                  <a:pt x="67101" y="175060"/>
                </a:lnTo>
                <a:lnTo>
                  <a:pt x="68295" y="174464"/>
                </a:lnTo>
                <a:lnTo>
                  <a:pt x="69637" y="172972"/>
                </a:lnTo>
                <a:lnTo>
                  <a:pt x="71277" y="171929"/>
                </a:lnTo>
                <a:lnTo>
                  <a:pt x="72768" y="171332"/>
                </a:lnTo>
                <a:lnTo>
                  <a:pt x="75302" y="170139"/>
                </a:lnTo>
                <a:lnTo>
                  <a:pt x="75302" y="169245"/>
                </a:lnTo>
                <a:lnTo>
                  <a:pt x="73215" y="166262"/>
                </a:lnTo>
                <a:lnTo>
                  <a:pt x="72022" y="163727"/>
                </a:lnTo>
                <a:lnTo>
                  <a:pt x="72320" y="163280"/>
                </a:lnTo>
                <a:lnTo>
                  <a:pt x="75004" y="163727"/>
                </a:lnTo>
                <a:lnTo>
                  <a:pt x="79478" y="165069"/>
                </a:lnTo>
                <a:lnTo>
                  <a:pt x="86486" y="169543"/>
                </a:lnTo>
                <a:lnTo>
                  <a:pt x="87679" y="169543"/>
                </a:lnTo>
                <a:lnTo>
                  <a:pt x="90065" y="169096"/>
                </a:lnTo>
                <a:lnTo>
                  <a:pt x="92749" y="168350"/>
                </a:lnTo>
                <a:lnTo>
                  <a:pt x="93942" y="167604"/>
                </a:lnTo>
                <a:lnTo>
                  <a:pt x="94390" y="167903"/>
                </a:lnTo>
                <a:lnTo>
                  <a:pt x="94837" y="170288"/>
                </a:lnTo>
                <a:lnTo>
                  <a:pt x="94240" y="171630"/>
                </a:lnTo>
                <a:lnTo>
                  <a:pt x="90960" y="172972"/>
                </a:lnTo>
                <a:lnTo>
                  <a:pt x="91258" y="173569"/>
                </a:lnTo>
                <a:lnTo>
                  <a:pt x="92004" y="174464"/>
                </a:lnTo>
                <a:lnTo>
                  <a:pt x="93494" y="175060"/>
                </a:lnTo>
                <a:lnTo>
                  <a:pt x="95135" y="176551"/>
                </a:lnTo>
                <a:lnTo>
                  <a:pt x="96328" y="178341"/>
                </a:lnTo>
                <a:lnTo>
                  <a:pt x="97372" y="179235"/>
                </a:lnTo>
                <a:lnTo>
                  <a:pt x="98565" y="179683"/>
                </a:lnTo>
                <a:lnTo>
                  <a:pt x="101397" y="178639"/>
                </a:lnTo>
                <a:lnTo>
                  <a:pt x="102143" y="177893"/>
                </a:lnTo>
                <a:lnTo>
                  <a:pt x="102591" y="177297"/>
                </a:lnTo>
                <a:lnTo>
                  <a:pt x="103187" y="177446"/>
                </a:lnTo>
                <a:lnTo>
                  <a:pt x="104082" y="178341"/>
                </a:lnTo>
                <a:lnTo>
                  <a:pt x="104380" y="178937"/>
                </a:lnTo>
                <a:lnTo>
                  <a:pt x="107213" y="179832"/>
                </a:lnTo>
                <a:lnTo>
                  <a:pt x="108853" y="181174"/>
                </a:lnTo>
                <a:lnTo>
                  <a:pt x="109897" y="181770"/>
                </a:lnTo>
                <a:lnTo>
                  <a:pt x="110941" y="181174"/>
                </a:lnTo>
                <a:lnTo>
                  <a:pt x="115414" y="182068"/>
                </a:lnTo>
                <a:lnTo>
                  <a:pt x="116607" y="182963"/>
                </a:lnTo>
                <a:lnTo>
                  <a:pt x="117055" y="184305"/>
                </a:lnTo>
                <a:lnTo>
                  <a:pt x="116757" y="185200"/>
                </a:lnTo>
                <a:lnTo>
                  <a:pt x="117502" y="187287"/>
                </a:lnTo>
                <a:lnTo>
                  <a:pt x="123019" y="192357"/>
                </a:lnTo>
                <a:lnTo>
                  <a:pt x="123616" y="195041"/>
                </a:lnTo>
                <a:lnTo>
                  <a:pt x="123765" y="196085"/>
                </a:lnTo>
                <a:lnTo>
                  <a:pt x="126449" y="196532"/>
                </a:lnTo>
                <a:lnTo>
                  <a:pt x="127045" y="198322"/>
                </a:lnTo>
                <a:lnTo>
                  <a:pt x="127344" y="200111"/>
                </a:lnTo>
                <a:lnTo>
                  <a:pt x="132115" y="200111"/>
                </a:lnTo>
                <a:lnTo>
                  <a:pt x="134799" y="196085"/>
                </a:lnTo>
                <a:lnTo>
                  <a:pt x="136141" y="195638"/>
                </a:lnTo>
                <a:lnTo>
                  <a:pt x="138378" y="194147"/>
                </a:lnTo>
                <a:lnTo>
                  <a:pt x="139720" y="192954"/>
                </a:lnTo>
                <a:lnTo>
                  <a:pt x="140764" y="193699"/>
                </a:lnTo>
                <a:lnTo>
                  <a:pt x="142255" y="196383"/>
                </a:lnTo>
                <a:lnTo>
                  <a:pt x="143746" y="198322"/>
                </a:lnTo>
                <a:lnTo>
                  <a:pt x="144641" y="199217"/>
                </a:lnTo>
                <a:lnTo>
                  <a:pt x="144790" y="199813"/>
                </a:lnTo>
                <a:lnTo>
                  <a:pt x="145684" y="200111"/>
                </a:lnTo>
                <a:lnTo>
                  <a:pt x="147325" y="200409"/>
                </a:lnTo>
                <a:lnTo>
                  <a:pt x="148518" y="201006"/>
                </a:lnTo>
                <a:lnTo>
                  <a:pt x="148816" y="202944"/>
                </a:lnTo>
                <a:lnTo>
                  <a:pt x="148816" y="204734"/>
                </a:lnTo>
                <a:lnTo>
                  <a:pt x="148369" y="205927"/>
                </a:lnTo>
                <a:lnTo>
                  <a:pt x="148070" y="206970"/>
                </a:lnTo>
                <a:lnTo>
                  <a:pt x="149263" y="207418"/>
                </a:lnTo>
                <a:lnTo>
                  <a:pt x="151053" y="206970"/>
                </a:lnTo>
                <a:lnTo>
                  <a:pt x="152245" y="206374"/>
                </a:lnTo>
                <a:lnTo>
                  <a:pt x="155973" y="207865"/>
                </a:lnTo>
                <a:lnTo>
                  <a:pt x="157315" y="204585"/>
                </a:lnTo>
                <a:lnTo>
                  <a:pt x="158807" y="202944"/>
                </a:lnTo>
                <a:lnTo>
                  <a:pt x="160745" y="202199"/>
                </a:lnTo>
                <a:lnTo>
                  <a:pt x="162386" y="201304"/>
                </a:lnTo>
                <a:lnTo>
                  <a:pt x="164026" y="200559"/>
                </a:lnTo>
                <a:lnTo>
                  <a:pt x="165070" y="200559"/>
                </a:lnTo>
                <a:lnTo>
                  <a:pt x="165517" y="200260"/>
                </a:lnTo>
                <a:lnTo>
                  <a:pt x="167008" y="200409"/>
                </a:lnTo>
                <a:lnTo>
                  <a:pt x="168499" y="200708"/>
                </a:lnTo>
                <a:lnTo>
                  <a:pt x="170736" y="200260"/>
                </a:lnTo>
                <a:lnTo>
                  <a:pt x="173718" y="201155"/>
                </a:lnTo>
                <a:lnTo>
                  <a:pt x="175507" y="202646"/>
                </a:lnTo>
                <a:lnTo>
                  <a:pt x="177297" y="203094"/>
                </a:lnTo>
                <a:lnTo>
                  <a:pt x="179384" y="202944"/>
                </a:lnTo>
                <a:lnTo>
                  <a:pt x="180876" y="202199"/>
                </a:lnTo>
                <a:lnTo>
                  <a:pt x="182814" y="199366"/>
                </a:lnTo>
                <a:lnTo>
                  <a:pt x="184305" y="199366"/>
                </a:lnTo>
                <a:lnTo>
                  <a:pt x="186691" y="198918"/>
                </a:lnTo>
                <a:lnTo>
                  <a:pt x="189971" y="199067"/>
                </a:lnTo>
                <a:lnTo>
                  <a:pt x="197576" y="199664"/>
                </a:lnTo>
                <a:lnTo>
                  <a:pt x="199515" y="200708"/>
                </a:lnTo>
                <a:lnTo>
                  <a:pt x="204137" y="202050"/>
                </a:lnTo>
                <a:lnTo>
                  <a:pt x="206225" y="203690"/>
                </a:lnTo>
                <a:lnTo>
                  <a:pt x="207120" y="205479"/>
                </a:lnTo>
                <a:lnTo>
                  <a:pt x="207567" y="206821"/>
                </a:lnTo>
                <a:lnTo>
                  <a:pt x="212488" y="208760"/>
                </a:lnTo>
                <a:lnTo>
                  <a:pt x="219496" y="211295"/>
                </a:lnTo>
                <a:lnTo>
                  <a:pt x="221285" y="211593"/>
                </a:lnTo>
                <a:lnTo>
                  <a:pt x="222329" y="211444"/>
                </a:lnTo>
                <a:lnTo>
                  <a:pt x="225610" y="212786"/>
                </a:lnTo>
                <a:lnTo>
                  <a:pt x="228443" y="213531"/>
                </a:lnTo>
                <a:lnTo>
                  <a:pt x="229188" y="212786"/>
                </a:lnTo>
                <a:lnTo>
                  <a:pt x="229487" y="212040"/>
                </a:lnTo>
                <a:lnTo>
                  <a:pt x="229338" y="211295"/>
                </a:lnTo>
                <a:lnTo>
                  <a:pt x="227101" y="209356"/>
                </a:lnTo>
                <a:lnTo>
                  <a:pt x="225610" y="208163"/>
                </a:lnTo>
                <a:lnTo>
                  <a:pt x="225610" y="207418"/>
                </a:lnTo>
                <a:lnTo>
                  <a:pt x="226057" y="205628"/>
                </a:lnTo>
                <a:lnTo>
                  <a:pt x="226355" y="203839"/>
                </a:lnTo>
                <a:lnTo>
                  <a:pt x="226057" y="201751"/>
                </a:lnTo>
                <a:lnTo>
                  <a:pt x="224417" y="197129"/>
                </a:lnTo>
                <a:lnTo>
                  <a:pt x="224268" y="195041"/>
                </a:lnTo>
                <a:lnTo>
                  <a:pt x="225759" y="192655"/>
                </a:lnTo>
                <a:lnTo>
                  <a:pt x="230530" y="186989"/>
                </a:lnTo>
                <a:lnTo>
                  <a:pt x="232171" y="184902"/>
                </a:lnTo>
                <a:lnTo>
                  <a:pt x="234408" y="182218"/>
                </a:lnTo>
                <a:lnTo>
                  <a:pt x="240372" y="175955"/>
                </a:lnTo>
                <a:lnTo>
                  <a:pt x="244249" y="172376"/>
                </a:lnTo>
                <a:lnTo>
                  <a:pt x="246784" y="170438"/>
                </a:lnTo>
                <a:lnTo>
                  <a:pt x="250512" y="166859"/>
                </a:lnTo>
                <a:lnTo>
                  <a:pt x="252152" y="165069"/>
                </a:lnTo>
                <a:lnTo>
                  <a:pt x="259011" y="163876"/>
                </a:lnTo>
                <a:lnTo>
                  <a:pt x="259906" y="162236"/>
                </a:lnTo>
                <a:lnTo>
                  <a:pt x="261099" y="160298"/>
                </a:lnTo>
                <a:lnTo>
                  <a:pt x="262143" y="159552"/>
                </a:lnTo>
                <a:lnTo>
                  <a:pt x="262292" y="156421"/>
                </a:lnTo>
                <a:lnTo>
                  <a:pt x="260950" y="152544"/>
                </a:lnTo>
                <a:lnTo>
                  <a:pt x="259906" y="151202"/>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0" name="Pitcairn Islands__">
            <a:extLst>
              <a:ext uri="{FF2B5EF4-FFF2-40B4-BE49-F238E27FC236}">
                <a16:creationId xmlns:a16="http://schemas.microsoft.com/office/drawing/2014/main" id="{0EFE293F-CAA7-7AB3-4091-EF4916964EBF}"/>
              </a:ext>
            </a:extLst>
          </p:cNvPr>
          <p:cNvSpPr/>
          <p:nvPr/>
        </p:nvSpPr>
        <p:spPr>
          <a:xfrm>
            <a:off x="2623727" y="4910949"/>
            <a:ext cx="1640" cy="2880"/>
          </a:xfrm>
          <a:custGeom>
            <a:avLst/>
            <a:gdLst>
              <a:gd name="connsiteX0" fmla="*/ 1640 w 1640"/>
              <a:gd name="connsiteY0" fmla="*/ 1193 h 2683"/>
              <a:gd name="connsiteX1" fmla="*/ 1342 w 1640"/>
              <a:gd name="connsiteY1" fmla="*/ 298 h 2683"/>
              <a:gd name="connsiteX2" fmla="*/ 596 w 1640"/>
              <a:gd name="connsiteY2" fmla="*/ 0 h 2683"/>
              <a:gd name="connsiteX3" fmla="*/ 0 w 1640"/>
              <a:gd name="connsiteY3" fmla="*/ 596 h 2683"/>
              <a:gd name="connsiteX4" fmla="*/ 298 w 1640"/>
              <a:gd name="connsiteY4" fmla="*/ 1491 h 2683"/>
              <a:gd name="connsiteX5" fmla="*/ 895 w 1640"/>
              <a:gd name="connsiteY5" fmla="*/ 2237 h 2683"/>
              <a:gd name="connsiteX6" fmla="*/ 1342 w 1640"/>
              <a:gd name="connsiteY6" fmla="*/ 2684 h 2683"/>
              <a:gd name="connsiteX7" fmla="*/ 1640 w 1640"/>
              <a:gd name="connsiteY7" fmla="*/ 2237 h 2683"/>
              <a:gd name="connsiteX8" fmla="*/ 1640 w 1640"/>
              <a:gd name="connsiteY8" fmla="*/ 1193 h 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0" h="2683">
                <a:moveTo>
                  <a:pt x="1640" y="1193"/>
                </a:moveTo>
                <a:lnTo>
                  <a:pt x="1342" y="298"/>
                </a:lnTo>
                <a:lnTo>
                  <a:pt x="596" y="0"/>
                </a:lnTo>
                <a:lnTo>
                  <a:pt x="0" y="596"/>
                </a:lnTo>
                <a:lnTo>
                  <a:pt x="298" y="1491"/>
                </a:lnTo>
                <a:lnTo>
                  <a:pt x="895" y="2237"/>
                </a:lnTo>
                <a:lnTo>
                  <a:pt x="1342" y="2684"/>
                </a:lnTo>
                <a:lnTo>
                  <a:pt x="1640" y="2237"/>
                </a:lnTo>
                <a:lnTo>
                  <a:pt x="1640" y="119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1" name="Philippines__">
            <a:extLst>
              <a:ext uri="{FF2B5EF4-FFF2-40B4-BE49-F238E27FC236}">
                <a16:creationId xmlns:a16="http://schemas.microsoft.com/office/drawing/2014/main" id="{095940DA-2287-42A3-2159-0738FA5D26C0}"/>
              </a:ext>
            </a:extLst>
          </p:cNvPr>
          <p:cNvSpPr/>
          <p:nvPr/>
        </p:nvSpPr>
        <p:spPr>
          <a:xfrm>
            <a:off x="9080819" y="3564173"/>
            <a:ext cx="252599" cy="471066"/>
          </a:xfrm>
          <a:custGeom>
            <a:avLst/>
            <a:gdLst>
              <a:gd name="connsiteX0" fmla="*/ 178789 w 252599"/>
              <a:gd name="connsiteY0" fmla="*/ 238284 h 438842"/>
              <a:gd name="connsiteX1" fmla="*/ 178789 w 252599"/>
              <a:gd name="connsiteY1" fmla="*/ 235899 h 438842"/>
              <a:gd name="connsiteX2" fmla="*/ 176998 w 252599"/>
              <a:gd name="connsiteY2" fmla="*/ 231574 h 438842"/>
              <a:gd name="connsiteX3" fmla="*/ 174762 w 252599"/>
              <a:gd name="connsiteY3" fmla="*/ 229785 h 438842"/>
              <a:gd name="connsiteX4" fmla="*/ 173868 w 252599"/>
              <a:gd name="connsiteY4" fmla="*/ 230978 h 438842"/>
              <a:gd name="connsiteX5" fmla="*/ 174762 w 252599"/>
              <a:gd name="connsiteY5" fmla="*/ 232767 h 438842"/>
              <a:gd name="connsiteX6" fmla="*/ 177894 w 252599"/>
              <a:gd name="connsiteY6" fmla="*/ 237539 h 438842"/>
              <a:gd name="connsiteX7" fmla="*/ 178937 w 252599"/>
              <a:gd name="connsiteY7" fmla="*/ 238434 h 438842"/>
              <a:gd name="connsiteX8" fmla="*/ 176850 w 252599"/>
              <a:gd name="connsiteY8" fmla="*/ 269300 h 438842"/>
              <a:gd name="connsiteX9" fmla="*/ 177596 w 252599"/>
              <a:gd name="connsiteY9" fmla="*/ 271984 h 438842"/>
              <a:gd name="connsiteX10" fmla="*/ 179683 w 252599"/>
              <a:gd name="connsiteY10" fmla="*/ 271984 h 438842"/>
              <a:gd name="connsiteX11" fmla="*/ 178192 w 252599"/>
              <a:gd name="connsiteY11" fmla="*/ 268406 h 438842"/>
              <a:gd name="connsiteX12" fmla="*/ 177745 w 252599"/>
              <a:gd name="connsiteY12" fmla="*/ 268406 h 438842"/>
              <a:gd name="connsiteX13" fmla="*/ 176850 w 252599"/>
              <a:gd name="connsiteY13" fmla="*/ 269449 h 438842"/>
              <a:gd name="connsiteX14" fmla="*/ 163728 w 252599"/>
              <a:gd name="connsiteY14" fmla="*/ 223373 h 438842"/>
              <a:gd name="connsiteX15" fmla="*/ 159403 w 252599"/>
              <a:gd name="connsiteY15" fmla="*/ 217558 h 438842"/>
              <a:gd name="connsiteX16" fmla="*/ 158658 w 252599"/>
              <a:gd name="connsiteY16" fmla="*/ 217558 h 438842"/>
              <a:gd name="connsiteX17" fmla="*/ 157018 w 252599"/>
              <a:gd name="connsiteY17" fmla="*/ 217707 h 438842"/>
              <a:gd name="connsiteX18" fmla="*/ 157018 w 252599"/>
              <a:gd name="connsiteY18" fmla="*/ 219049 h 438842"/>
              <a:gd name="connsiteX19" fmla="*/ 157465 w 252599"/>
              <a:gd name="connsiteY19" fmla="*/ 219645 h 438842"/>
              <a:gd name="connsiteX20" fmla="*/ 159552 w 252599"/>
              <a:gd name="connsiteY20" fmla="*/ 220838 h 438842"/>
              <a:gd name="connsiteX21" fmla="*/ 162535 w 252599"/>
              <a:gd name="connsiteY21" fmla="*/ 224119 h 438842"/>
              <a:gd name="connsiteX22" fmla="*/ 165368 w 252599"/>
              <a:gd name="connsiteY22" fmla="*/ 226057 h 438842"/>
              <a:gd name="connsiteX23" fmla="*/ 167753 w 252599"/>
              <a:gd name="connsiteY23" fmla="*/ 228890 h 438842"/>
              <a:gd name="connsiteX24" fmla="*/ 165517 w 252599"/>
              <a:gd name="connsiteY24" fmla="*/ 224715 h 438842"/>
              <a:gd name="connsiteX25" fmla="*/ 163579 w 252599"/>
              <a:gd name="connsiteY25" fmla="*/ 223224 h 438842"/>
              <a:gd name="connsiteX26" fmla="*/ 172973 w 252599"/>
              <a:gd name="connsiteY26" fmla="*/ 236197 h 438842"/>
              <a:gd name="connsiteX27" fmla="*/ 170438 w 252599"/>
              <a:gd name="connsiteY27" fmla="*/ 234706 h 438842"/>
              <a:gd name="connsiteX28" fmla="*/ 167157 w 252599"/>
              <a:gd name="connsiteY28" fmla="*/ 233513 h 438842"/>
              <a:gd name="connsiteX29" fmla="*/ 164473 w 252599"/>
              <a:gd name="connsiteY29" fmla="*/ 232320 h 438842"/>
              <a:gd name="connsiteX30" fmla="*/ 164473 w 252599"/>
              <a:gd name="connsiteY30" fmla="*/ 234855 h 438842"/>
              <a:gd name="connsiteX31" fmla="*/ 165219 w 252599"/>
              <a:gd name="connsiteY31" fmla="*/ 237539 h 438842"/>
              <a:gd name="connsiteX32" fmla="*/ 164623 w 252599"/>
              <a:gd name="connsiteY32" fmla="*/ 239477 h 438842"/>
              <a:gd name="connsiteX33" fmla="*/ 163728 w 252599"/>
              <a:gd name="connsiteY33" fmla="*/ 245591 h 438842"/>
              <a:gd name="connsiteX34" fmla="*/ 162236 w 252599"/>
              <a:gd name="connsiteY34" fmla="*/ 249468 h 438842"/>
              <a:gd name="connsiteX35" fmla="*/ 162236 w 252599"/>
              <a:gd name="connsiteY35" fmla="*/ 250661 h 438842"/>
              <a:gd name="connsiteX36" fmla="*/ 165815 w 252599"/>
              <a:gd name="connsiteY36" fmla="*/ 247530 h 438842"/>
              <a:gd name="connsiteX37" fmla="*/ 169096 w 252599"/>
              <a:gd name="connsiteY37" fmla="*/ 243205 h 438842"/>
              <a:gd name="connsiteX38" fmla="*/ 170587 w 252599"/>
              <a:gd name="connsiteY38" fmla="*/ 242609 h 438842"/>
              <a:gd name="connsiteX39" fmla="*/ 172078 w 252599"/>
              <a:gd name="connsiteY39" fmla="*/ 243205 h 438842"/>
              <a:gd name="connsiteX40" fmla="*/ 174166 w 252599"/>
              <a:gd name="connsiteY40" fmla="*/ 246187 h 438842"/>
              <a:gd name="connsiteX41" fmla="*/ 175657 w 252599"/>
              <a:gd name="connsiteY41" fmla="*/ 246784 h 438842"/>
              <a:gd name="connsiteX42" fmla="*/ 175657 w 252599"/>
              <a:gd name="connsiteY42" fmla="*/ 247380 h 438842"/>
              <a:gd name="connsiteX43" fmla="*/ 177446 w 252599"/>
              <a:gd name="connsiteY43" fmla="*/ 248722 h 438842"/>
              <a:gd name="connsiteX44" fmla="*/ 177148 w 252599"/>
              <a:gd name="connsiteY44" fmla="*/ 250065 h 438842"/>
              <a:gd name="connsiteX45" fmla="*/ 177894 w 252599"/>
              <a:gd name="connsiteY45" fmla="*/ 250512 h 438842"/>
              <a:gd name="connsiteX46" fmla="*/ 180429 w 252599"/>
              <a:gd name="connsiteY46" fmla="*/ 251108 h 438842"/>
              <a:gd name="connsiteX47" fmla="*/ 184007 w 252599"/>
              <a:gd name="connsiteY47" fmla="*/ 253792 h 438842"/>
              <a:gd name="connsiteX48" fmla="*/ 185647 w 252599"/>
              <a:gd name="connsiteY48" fmla="*/ 255582 h 438842"/>
              <a:gd name="connsiteX49" fmla="*/ 185946 w 252599"/>
              <a:gd name="connsiteY49" fmla="*/ 253941 h 438842"/>
              <a:gd name="connsiteX50" fmla="*/ 185498 w 252599"/>
              <a:gd name="connsiteY50" fmla="*/ 249617 h 438842"/>
              <a:gd name="connsiteX51" fmla="*/ 182069 w 252599"/>
              <a:gd name="connsiteY51" fmla="*/ 243951 h 438842"/>
              <a:gd name="connsiteX52" fmla="*/ 176998 w 252599"/>
              <a:gd name="connsiteY52" fmla="*/ 240670 h 438842"/>
              <a:gd name="connsiteX53" fmla="*/ 173271 w 252599"/>
              <a:gd name="connsiteY53" fmla="*/ 237390 h 438842"/>
              <a:gd name="connsiteX54" fmla="*/ 172824 w 252599"/>
              <a:gd name="connsiteY54" fmla="*/ 236346 h 438842"/>
              <a:gd name="connsiteX55" fmla="*/ 147773 w 252599"/>
              <a:gd name="connsiteY55" fmla="*/ 240670 h 438842"/>
              <a:gd name="connsiteX56" fmla="*/ 149114 w 252599"/>
              <a:gd name="connsiteY56" fmla="*/ 240074 h 438842"/>
              <a:gd name="connsiteX57" fmla="*/ 149860 w 252599"/>
              <a:gd name="connsiteY57" fmla="*/ 237986 h 438842"/>
              <a:gd name="connsiteX58" fmla="*/ 149562 w 252599"/>
              <a:gd name="connsiteY58" fmla="*/ 236793 h 438842"/>
              <a:gd name="connsiteX59" fmla="*/ 147773 w 252599"/>
              <a:gd name="connsiteY59" fmla="*/ 234855 h 438842"/>
              <a:gd name="connsiteX60" fmla="*/ 144343 w 252599"/>
              <a:gd name="connsiteY60" fmla="*/ 234855 h 438842"/>
              <a:gd name="connsiteX61" fmla="*/ 143001 w 252599"/>
              <a:gd name="connsiteY61" fmla="*/ 235899 h 438842"/>
              <a:gd name="connsiteX62" fmla="*/ 143448 w 252599"/>
              <a:gd name="connsiteY62" fmla="*/ 236644 h 438842"/>
              <a:gd name="connsiteX63" fmla="*/ 145089 w 252599"/>
              <a:gd name="connsiteY63" fmla="*/ 237986 h 438842"/>
              <a:gd name="connsiteX64" fmla="*/ 147773 w 252599"/>
              <a:gd name="connsiteY64" fmla="*/ 240670 h 438842"/>
              <a:gd name="connsiteX65" fmla="*/ 181174 w 252599"/>
              <a:gd name="connsiteY65" fmla="*/ 312692 h 438842"/>
              <a:gd name="connsiteX66" fmla="*/ 182814 w 252599"/>
              <a:gd name="connsiteY66" fmla="*/ 314183 h 438842"/>
              <a:gd name="connsiteX67" fmla="*/ 187735 w 252599"/>
              <a:gd name="connsiteY67" fmla="*/ 314929 h 438842"/>
              <a:gd name="connsiteX68" fmla="*/ 193998 w 252599"/>
              <a:gd name="connsiteY68" fmla="*/ 314034 h 438842"/>
              <a:gd name="connsiteX69" fmla="*/ 195191 w 252599"/>
              <a:gd name="connsiteY69" fmla="*/ 313438 h 438842"/>
              <a:gd name="connsiteX70" fmla="*/ 197129 w 252599"/>
              <a:gd name="connsiteY70" fmla="*/ 310903 h 438842"/>
              <a:gd name="connsiteX71" fmla="*/ 197875 w 252599"/>
              <a:gd name="connsiteY71" fmla="*/ 310903 h 438842"/>
              <a:gd name="connsiteX72" fmla="*/ 199963 w 252599"/>
              <a:gd name="connsiteY72" fmla="*/ 310903 h 438842"/>
              <a:gd name="connsiteX73" fmla="*/ 200261 w 252599"/>
              <a:gd name="connsiteY73" fmla="*/ 309859 h 438842"/>
              <a:gd name="connsiteX74" fmla="*/ 199963 w 252599"/>
              <a:gd name="connsiteY74" fmla="*/ 308666 h 438842"/>
              <a:gd name="connsiteX75" fmla="*/ 199217 w 252599"/>
              <a:gd name="connsiteY75" fmla="*/ 307324 h 438842"/>
              <a:gd name="connsiteX76" fmla="*/ 199813 w 252599"/>
              <a:gd name="connsiteY76" fmla="*/ 303298 h 438842"/>
              <a:gd name="connsiteX77" fmla="*/ 197428 w 252599"/>
              <a:gd name="connsiteY77" fmla="*/ 302254 h 438842"/>
              <a:gd name="connsiteX78" fmla="*/ 195340 w 252599"/>
              <a:gd name="connsiteY78" fmla="*/ 300614 h 438842"/>
              <a:gd name="connsiteX79" fmla="*/ 194445 w 252599"/>
              <a:gd name="connsiteY79" fmla="*/ 300614 h 438842"/>
              <a:gd name="connsiteX80" fmla="*/ 193848 w 252599"/>
              <a:gd name="connsiteY80" fmla="*/ 300167 h 438842"/>
              <a:gd name="connsiteX81" fmla="*/ 193402 w 252599"/>
              <a:gd name="connsiteY81" fmla="*/ 299720 h 438842"/>
              <a:gd name="connsiteX82" fmla="*/ 189078 w 252599"/>
              <a:gd name="connsiteY82" fmla="*/ 300465 h 438842"/>
              <a:gd name="connsiteX83" fmla="*/ 186990 w 252599"/>
              <a:gd name="connsiteY83" fmla="*/ 302553 h 438842"/>
              <a:gd name="connsiteX84" fmla="*/ 186095 w 252599"/>
              <a:gd name="connsiteY84" fmla="*/ 304193 h 438842"/>
              <a:gd name="connsiteX85" fmla="*/ 182069 w 252599"/>
              <a:gd name="connsiteY85" fmla="*/ 306430 h 438842"/>
              <a:gd name="connsiteX86" fmla="*/ 180876 w 252599"/>
              <a:gd name="connsiteY86" fmla="*/ 307623 h 438842"/>
              <a:gd name="connsiteX87" fmla="*/ 179683 w 252599"/>
              <a:gd name="connsiteY87" fmla="*/ 309263 h 438842"/>
              <a:gd name="connsiteX88" fmla="*/ 179981 w 252599"/>
              <a:gd name="connsiteY88" fmla="*/ 310754 h 438842"/>
              <a:gd name="connsiteX89" fmla="*/ 181025 w 252599"/>
              <a:gd name="connsiteY89" fmla="*/ 313140 h 438842"/>
              <a:gd name="connsiteX90" fmla="*/ 149562 w 252599"/>
              <a:gd name="connsiteY90" fmla="*/ 283317 h 438842"/>
              <a:gd name="connsiteX91" fmla="*/ 148966 w 252599"/>
              <a:gd name="connsiteY91" fmla="*/ 283764 h 438842"/>
              <a:gd name="connsiteX92" fmla="*/ 148369 w 252599"/>
              <a:gd name="connsiteY92" fmla="*/ 284510 h 438842"/>
              <a:gd name="connsiteX93" fmla="*/ 145983 w 252599"/>
              <a:gd name="connsiteY93" fmla="*/ 286896 h 438842"/>
              <a:gd name="connsiteX94" fmla="*/ 145386 w 252599"/>
              <a:gd name="connsiteY94" fmla="*/ 290027 h 438842"/>
              <a:gd name="connsiteX95" fmla="*/ 145983 w 252599"/>
              <a:gd name="connsiteY95" fmla="*/ 291966 h 438842"/>
              <a:gd name="connsiteX96" fmla="*/ 147474 w 252599"/>
              <a:gd name="connsiteY96" fmla="*/ 290922 h 438842"/>
              <a:gd name="connsiteX97" fmla="*/ 148071 w 252599"/>
              <a:gd name="connsiteY97" fmla="*/ 290922 h 438842"/>
              <a:gd name="connsiteX98" fmla="*/ 148817 w 252599"/>
              <a:gd name="connsiteY98" fmla="*/ 290624 h 438842"/>
              <a:gd name="connsiteX99" fmla="*/ 149711 w 252599"/>
              <a:gd name="connsiteY99" fmla="*/ 289878 h 438842"/>
              <a:gd name="connsiteX100" fmla="*/ 151202 w 252599"/>
              <a:gd name="connsiteY100" fmla="*/ 285554 h 438842"/>
              <a:gd name="connsiteX101" fmla="*/ 151202 w 252599"/>
              <a:gd name="connsiteY101" fmla="*/ 284063 h 438842"/>
              <a:gd name="connsiteX102" fmla="*/ 150307 w 252599"/>
              <a:gd name="connsiteY102" fmla="*/ 283168 h 438842"/>
              <a:gd name="connsiteX103" fmla="*/ 149562 w 252599"/>
              <a:gd name="connsiteY103" fmla="*/ 283168 h 438842"/>
              <a:gd name="connsiteX104" fmla="*/ 194595 w 252599"/>
              <a:gd name="connsiteY104" fmla="*/ 284957 h 438842"/>
              <a:gd name="connsiteX105" fmla="*/ 194296 w 252599"/>
              <a:gd name="connsiteY105" fmla="*/ 284659 h 438842"/>
              <a:gd name="connsiteX106" fmla="*/ 193402 w 252599"/>
              <a:gd name="connsiteY106" fmla="*/ 284212 h 438842"/>
              <a:gd name="connsiteX107" fmla="*/ 192208 w 252599"/>
              <a:gd name="connsiteY107" fmla="*/ 287045 h 438842"/>
              <a:gd name="connsiteX108" fmla="*/ 192954 w 252599"/>
              <a:gd name="connsiteY108" fmla="*/ 287045 h 438842"/>
              <a:gd name="connsiteX109" fmla="*/ 194743 w 252599"/>
              <a:gd name="connsiteY109" fmla="*/ 286150 h 438842"/>
              <a:gd name="connsiteX110" fmla="*/ 194743 w 252599"/>
              <a:gd name="connsiteY110" fmla="*/ 284808 h 438842"/>
              <a:gd name="connsiteX111" fmla="*/ 197279 w 252599"/>
              <a:gd name="connsiteY111" fmla="*/ 262739 h 438842"/>
              <a:gd name="connsiteX112" fmla="*/ 200559 w 252599"/>
              <a:gd name="connsiteY112" fmla="*/ 262739 h 438842"/>
              <a:gd name="connsiteX113" fmla="*/ 200857 w 252599"/>
              <a:gd name="connsiteY113" fmla="*/ 260950 h 438842"/>
              <a:gd name="connsiteX114" fmla="*/ 199366 w 252599"/>
              <a:gd name="connsiteY114" fmla="*/ 258415 h 438842"/>
              <a:gd name="connsiteX115" fmla="*/ 197875 w 252599"/>
              <a:gd name="connsiteY115" fmla="*/ 257073 h 438842"/>
              <a:gd name="connsiteX116" fmla="*/ 195936 w 252599"/>
              <a:gd name="connsiteY116" fmla="*/ 257073 h 438842"/>
              <a:gd name="connsiteX117" fmla="*/ 193848 w 252599"/>
              <a:gd name="connsiteY117" fmla="*/ 257669 h 438842"/>
              <a:gd name="connsiteX118" fmla="*/ 195638 w 252599"/>
              <a:gd name="connsiteY118" fmla="*/ 261397 h 438842"/>
              <a:gd name="connsiteX119" fmla="*/ 197129 w 252599"/>
              <a:gd name="connsiteY119" fmla="*/ 262739 h 438842"/>
              <a:gd name="connsiteX120" fmla="*/ 146729 w 252599"/>
              <a:gd name="connsiteY120" fmla="*/ 318061 h 438842"/>
              <a:gd name="connsiteX121" fmla="*/ 147922 w 252599"/>
              <a:gd name="connsiteY121" fmla="*/ 319104 h 438842"/>
              <a:gd name="connsiteX122" fmla="*/ 149413 w 252599"/>
              <a:gd name="connsiteY122" fmla="*/ 319999 h 438842"/>
              <a:gd name="connsiteX123" fmla="*/ 152246 w 252599"/>
              <a:gd name="connsiteY123" fmla="*/ 321043 h 438842"/>
              <a:gd name="connsiteX124" fmla="*/ 154781 w 252599"/>
              <a:gd name="connsiteY124" fmla="*/ 322534 h 438842"/>
              <a:gd name="connsiteX125" fmla="*/ 156868 w 252599"/>
              <a:gd name="connsiteY125" fmla="*/ 328349 h 438842"/>
              <a:gd name="connsiteX126" fmla="*/ 158062 w 252599"/>
              <a:gd name="connsiteY126" fmla="*/ 329691 h 438842"/>
              <a:gd name="connsiteX127" fmla="*/ 159851 w 252599"/>
              <a:gd name="connsiteY127" fmla="*/ 329691 h 438842"/>
              <a:gd name="connsiteX128" fmla="*/ 161640 w 252599"/>
              <a:gd name="connsiteY128" fmla="*/ 329691 h 438842"/>
              <a:gd name="connsiteX129" fmla="*/ 163280 w 252599"/>
              <a:gd name="connsiteY129" fmla="*/ 329095 h 438842"/>
              <a:gd name="connsiteX130" fmla="*/ 164175 w 252599"/>
              <a:gd name="connsiteY130" fmla="*/ 328200 h 438842"/>
              <a:gd name="connsiteX131" fmla="*/ 165815 w 252599"/>
              <a:gd name="connsiteY131" fmla="*/ 325516 h 438842"/>
              <a:gd name="connsiteX132" fmla="*/ 166561 w 252599"/>
              <a:gd name="connsiteY132" fmla="*/ 324025 h 438842"/>
              <a:gd name="connsiteX133" fmla="*/ 166561 w 252599"/>
              <a:gd name="connsiteY133" fmla="*/ 322832 h 438842"/>
              <a:gd name="connsiteX134" fmla="*/ 166263 w 252599"/>
              <a:gd name="connsiteY134" fmla="*/ 321788 h 438842"/>
              <a:gd name="connsiteX135" fmla="*/ 162087 w 252599"/>
              <a:gd name="connsiteY135" fmla="*/ 314929 h 438842"/>
              <a:gd name="connsiteX136" fmla="*/ 162087 w 252599"/>
              <a:gd name="connsiteY136" fmla="*/ 313438 h 438842"/>
              <a:gd name="connsiteX137" fmla="*/ 162386 w 252599"/>
              <a:gd name="connsiteY137" fmla="*/ 311947 h 438842"/>
              <a:gd name="connsiteX138" fmla="*/ 162386 w 252599"/>
              <a:gd name="connsiteY138" fmla="*/ 307772 h 438842"/>
              <a:gd name="connsiteX139" fmla="*/ 162983 w 252599"/>
              <a:gd name="connsiteY139" fmla="*/ 305833 h 438842"/>
              <a:gd name="connsiteX140" fmla="*/ 165070 w 252599"/>
              <a:gd name="connsiteY140" fmla="*/ 302404 h 438842"/>
              <a:gd name="connsiteX141" fmla="*/ 165815 w 252599"/>
              <a:gd name="connsiteY141" fmla="*/ 300614 h 438842"/>
              <a:gd name="connsiteX142" fmla="*/ 167008 w 252599"/>
              <a:gd name="connsiteY142" fmla="*/ 295097 h 438842"/>
              <a:gd name="connsiteX143" fmla="*/ 168648 w 252599"/>
              <a:gd name="connsiteY143" fmla="*/ 291369 h 438842"/>
              <a:gd name="connsiteX144" fmla="*/ 170885 w 252599"/>
              <a:gd name="connsiteY144" fmla="*/ 287939 h 438842"/>
              <a:gd name="connsiteX145" fmla="*/ 171780 w 252599"/>
              <a:gd name="connsiteY145" fmla="*/ 285703 h 438842"/>
              <a:gd name="connsiteX146" fmla="*/ 172824 w 252599"/>
              <a:gd name="connsiteY146" fmla="*/ 282422 h 438842"/>
              <a:gd name="connsiteX147" fmla="*/ 172824 w 252599"/>
              <a:gd name="connsiteY147" fmla="*/ 281378 h 438842"/>
              <a:gd name="connsiteX148" fmla="*/ 171333 w 252599"/>
              <a:gd name="connsiteY148" fmla="*/ 278396 h 438842"/>
              <a:gd name="connsiteX149" fmla="*/ 164623 w 252599"/>
              <a:gd name="connsiteY149" fmla="*/ 276458 h 438842"/>
              <a:gd name="connsiteX150" fmla="*/ 163728 w 252599"/>
              <a:gd name="connsiteY150" fmla="*/ 276458 h 438842"/>
              <a:gd name="connsiteX151" fmla="*/ 158508 w 252599"/>
              <a:gd name="connsiteY151" fmla="*/ 278694 h 438842"/>
              <a:gd name="connsiteX152" fmla="*/ 157465 w 252599"/>
              <a:gd name="connsiteY152" fmla="*/ 279440 h 438842"/>
              <a:gd name="connsiteX153" fmla="*/ 157167 w 252599"/>
              <a:gd name="connsiteY153" fmla="*/ 280782 h 438842"/>
              <a:gd name="connsiteX154" fmla="*/ 157167 w 252599"/>
              <a:gd name="connsiteY154" fmla="*/ 282721 h 438842"/>
              <a:gd name="connsiteX155" fmla="*/ 156868 w 252599"/>
              <a:gd name="connsiteY155" fmla="*/ 284510 h 438842"/>
              <a:gd name="connsiteX156" fmla="*/ 155527 w 252599"/>
              <a:gd name="connsiteY156" fmla="*/ 287194 h 438842"/>
              <a:gd name="connsiteX157" fmla="*/ 154184 w 252599"/>
              <a:gd name="connsiteY157" fmla="*/ 288536 h 438842"/>
              <a:gd name="connsiteX158" fmla="*/ 153141 w 252599"/>
              <a:gd name="connsiteY158" fmla="*/ 289878 h 438842"/>
              <a:gd name="connsiteX159" fmla="*/ 154035 w 252599"/>
              <a:gd name="connsiteY159" fmla="*/ 292860 h 438842"/>
              <a:gd name="connsiteX160" fmla="*/ 154334 w 252599"/>
              <a:gd name="connsiteY160" fmla="*/ 295992 h 438842"/>
              <a:gd name="connsiteX161" fmla="*/ 154334 w 252599"/>
              <a:gd name="connsiteY161" fmla="*/ 300316 h 438842"/>
              <a:gd name="connsiteX162" fmla="*/ 154035 w 252599"/>
              <a:gd name="connsiteY162" fmla="*/ 301360 h 438842"/>
              <a:gd name="connsiteX163" fmla="*/ 150307 w 252599"/>
              <a:gd name="connsiteY163" fmla="*/ 304044 h 438842"/>
              <a:gd name="connsiteX164" fmla="*/ 148667 w 252599"/>
              <a:gd name="connsiteY164" fmla="*/ 304342 h 438842"/>
              <a:gd name="connsiteX165" fmla="*/ 145386 w 252599"/>
              <a:gd name="connsiteY165" fmla="*/ 304342 h 438842"/>
              <a:gd name="connsiteX166" fmla="*/ 144045 w 252599"/>
              <a:gd name="connsiteY166" fmla="*/ 304938 h 438842"/>
              <a:gd name="connsiteX167" fmla="*/ 142852 w 252599"/>
              <a:gd name="connsiteY167" fmla="*/ 306728 h 438842"/>
              <a:gd name="connsiteX168" fmla="*/ 142106 w 252599"/>
              <a:gd name="connsiteY168" fmla="*/ 308816 h 438842"/>
              <a:gd name="connsiteX169" fmla="*/ 142405 w 252599"/>
              <a:gd name="connsiteY169" fmla="*/ 312394 h 438842"/>
              <a:gd name="connsiteX170" fmla="*/ 146430 w 252599"/>
              <a:gd name="connsiteY170" fmla="*/ 318210 h 438842"/>
              <a:gd name="connsiteX171" fmla="*/ 205778 w 252599"/>
              <a:gd name="connsiteY171" fmla="*/ 260801 h 438842"/>
              <a:gd name="connsiteX172" fmla="*/ 206524 w 252599"/>
              <a:gd name="connsiteY172" fmla="*/ 261248 h 438842"/>
              <a:gd name="connsiteX173" fmla="*/ 206971 w 252599"/>
              <a:gd name="connsiteY173" fmla="*/ 259757 h 438842"/>
              <a:gd name="connsiteX174" fmla="*/ 206076 w 252599"/>
              <a:gd name="connsiteY174" fmla="*/ 258862 h 438842"/>
              <a:gd name="connsiteX175" fmla="*/ 205181 w 252599"/>
              <a:gd name="connsiteY175" fmla="*/ 257371 h 438842"/>
              <a:gd name="connsiteX176" fmla="*/ 203690 w 252599"/>
              <a:gd name="connsiteY176" fmla="*/ 256476 h 438842"/>
              <a:gd name="connsiteX177" fmla="*/ 203989 w 252599"/>
              <a:gd name="connsiteY177" fmla="*/ 258117 h 438842"/>
              <a:gd name="connsiteX178" fmla="*/ 205032 w 252599"/>
              <a:gd name="connsiteY178" fmla="*/ 260204 h 438842"/>
              <a:gd name="connsiteX179" fmla="*/ 205778 w 252599"/>
              <a:gd name="connsiteY179" fmla="*/ 260801 h 438842"/>
              <a:gd name="connsiteX180" fmla="*/ 134651 w 252599"/>
              <a:gd name="connsiteY180" fmla="*/ 230531 h 438842"/>
              <a:gd name="connsiteX181" fmla="*/ 131967 w 252599"/>
              <a:gd name="connsiteY181" fmla="*/ 232022 h 438842"/>
              <a:gd name="connsiteX182" fmla="*/ 131668 w 252599"/>
              <a:gd name="connsiteY182" fmla="*/ 236495 h 438842"/>
              <a:gd name="connsiteX183" fmla="*/ 130327 w 252599"/>
              <a:gd name="connsiteY183" fmla="*/ 237837 h 438842"/>
              <a:gd name="connsiteX184" fmla="*/ 129879 w 252599"/>
              <a:gd name="connsiteY184" fmla="*/ 239328 h 438842"/>
              <a:gd name="connsiteX185" fmla="*/ 130177 w 252599"/>
              <a:gd name="connsiteY185" fmla="*/ 240521 h 438842"/>
              <a:gd name="connsiteX186" fmla="*/ 131370 w 252599"/>
              <a:gd name="connsiteY186" fmla="*/ 241714 h 438842"/>
              <a:gd name="connsiteX187" fmla="*/ 130773 w 252599"/>
              <a:gd name="connsiteY187" fmla="*/ 243205 h 438842"/>
              <a:gd name="connsiteX188" fmla="*/ 132116 w 252599"/>
              <a:gd name="connsiteY188" fmla="*/ 245591 h 438842"/>
              <a:gd name="connsiteX189" fmla="*/ 134203 w 252599"/>
              <a:gd name="connsiteY189" fmla="*/ 238732 h 438842"/>
              <a:gd name="connsiteX190" fmla="*/ 135247 w 252599"/>
              <a:gd name="connsiteY190" fmla="*/ 233662 h 438842"/>
              <a:gd name="connsiteX191" fmla="*/ 135247 w 252599"/>
              <a:gd name="connsiteY191" fmla="*/ 231574 h 438842"/>
              <a:gd name="connsiteX192" fmla="*/ 135545 w 252599"/>
              <a:gd name="connsiteY192" fmla="*/ 230531 h 438842"/>
              <a:gd name="connsiteX193" fmla="*/ 134501 w 252599"/>
              <a:gd name="connsiteY193" fmla="*/ 230531 h 438842"/>
              <a:gd name="connsiteX194" fmla="*/ 193103 w 252599"/>
              <a:gd name="connsiteY194" fmla="*/ 237390 h 438842"/>
              <a:gd name="connsiteX195" fmla="*/ 194595 w 252599"/>
              <a:gd name="connsiteY195" fmla="*/ 241863 h 438842"/>
              <a:gd name="connsiteX196" fmla="*/ 196235 w 252599"/>
              <a:gd name="connsiteY196" fmla="*/ 244398 h 438842"/>
              <a:gd name="connsiteX197" fmla="*/ 198471 w 252599"/>
              <a:gd name="connsiteY197" fmla="*/ 246486 h 438842"/>
              <a:gd name="connsiteX198" fmla="*/ 199664 w 252599"/>
              <a:gd name="connsiteY198" fmla="*/ 247082 h 438842"/>
              <a:gd name="connsiteX199" fmla="*/ 202497 w 252599"/>
              <a:gd name="connsiteY199" fmla="*/ 247977 h 438842"/>
              <a:gd name="connsiteX200" fmla="*/ 204436 w 252599"/>
              <a:gd name="connsiteY200" fmla="*/ 250363 h 438842"/>
              <a:gd name="connsiteX201" fmla="*/ 205629 w 252599"/>
              <a:gd name="connsiteY201" fmla="*/ 251407 h 438842"/>
              <a:gd name="connsiteX202" fmla="*/ 206225 w 252599"/>
              <a:gd name="connsiteY202" fmla="*/ 252599 h 438842"/>
              <a:gd name="connsiteX203" fmla="*/ 207865 w 252599"/>
              <a:gd name="connsiteY203" fmla="*/ 254687 h 438842"/>
              <a:gd name="connsiteX204" fmla="*/ 209208 w 252599"/>
              <a:gd name="connsiteY204" fmla="*/ 255283 h 438842"/>
              <a:gd name="connsiteX205" fmla="*/ 210698 w 252599"/>
              <a:gd name="connsiteY205" fmla="*/ 254985 h 438842"/>
              <a:gd name="connsiteX206" fmla="*/ 210698 w 252599"/>
              <a:gd name="connsiteY206" fmla="*/ 256775 h 438842"/>
              <a:gd name="connsiteX207" fmla="*/ 210252 w 252599"/>
              <a:gd name="connsiteY207" fmla="*/ 258564 h 438842"/>
              <a:gd name="connsiteX208" fmla="*/ 208612 w 252599"/>
              <a:gd name="connsiteY208" fmla="*/ 260801 h 438842"/>
              <a:gd name="connsiteX209" fmla="*/ 209357 w 252599"/>
              <a:gd name="connsiteY209" fmla="*/ 263037 h 438842"/>
              <a:gd name="connsiteX210" fmla="*/ 211742 w 252599"/>
              <a:gd name="connsiteY210" fmla="*/ 266914 h 438842"/>
              <a:gd name="connsiteX211" fmla="*/ 213085 w 252599"/>
              <a:gd name="connsiteY211" fmla="*/ 268406 h 438842"/>
              <a:gd name="connsiteX212" fmla="*/ 214874 w 252599"/>
              <a:gd name="connsiteY212" fmla="*/ 269002 h 438842"/>
              <a:gd name="connsiteX213" fmla="*/ 216962 w 252599"/>
              <a:gd name="connsiteY213" fmla="*/ 272432 h 438842"/>
              <a:gd name="connsiteX214" fmla="*/ 219049 w 252599"/>
              <a:gd name="connsiteY214" fmla="*/ 272432 h 438842"/>
              <a:gd name="connsiteX215" fmla="*/ 222181 w 252599"/>
              <a:gd name="connsiteY215" fmla="*/ 273326 h 438842"/>
              <a:gd name="connsiteX216" fmla="*/ 227399 w 252599"/>
              <a:gd name="connsiteY216" fmla="*/ 272730 h 438842"/>
              <a:gd name="connsiteX217" fmla="*/ 228592 w 252599"/>
              <a:gd name="connsiteY217" fmla="*/ 273028 h 438842"/>
              <a:gd name="connsiteX218" fmla="*/ 230232 w 252599"/>
              <a:gd name="connsiteY218" fmla="*/ 274967 h 438842"/>
              <a:gd name="connsiteX219" fmla="*/ 230531 w 252599"/>
              <a:gd name="connsiteY219" fmla="*/ 274370 h 438842"/>
              <a:gd name="connsiteX220" fmla="*/ 229338 w 252599"/>
              <a:gd name="connsiteY220" fmla="*/ 271835 h 438842"/>
              <a:gd name="connsiteX221" fmla="*/ 227251 w 252599"/>
              <a:gd name="connsiteY221" fmla="*/ 269897 h 438842"/>
              <a:gd name="connsiteX222" fmla="*/ 225908 w 252599"/>
              <a:gd name="connsiteY222" fmla="*/ 269897 h 438842"/>
              <a:gd name="connsiteX223" fmla="*/ 226207 w 252599"/>
              <a:gd name="connsiteY223" fmla="*/ 268704 h 438842"/>
              <a:gd name="connsiteX224" fmla="*/ 226952 w 252599"/>
              <a:gd name="connsiteY224" fmla="*/ 267511 h 438842"/>
              <a:gd name="connsiteX225" fmla="*/ 226504 w 252599"/>
              <a:gd name="connsiteY225" fmla="*/ 266020 h 438842"/>
              <a:gd name="connsiteX226" fmla="*/ 224268 w 252599"/>
              <a:gd name="connsiteY226" fmla="*/ 261397 h 438842"/>
              <a:gd name="connsiteX227" fmla="*/ 223970 w 252599"/>
              <a:gd name="connsiteY227" fmla="*/ 260055 h 438842"/>
              <a:gd name="connsiteX228" fmla="*/ 223970 w 252599"/>
              <a:gd name="connsiteY228" fmla="*/ 258415 h 438842"/>
              <a:gd name="connsiteX229" fmla="*/ 223970 w 252599"/>
              <a:gd name="connsiteY229" fmla="*/ 256775 h 438842"/>
              <a:gd name="connsiteX230" fmla="*/ 223075 w 252599"/>
              <a:gd name="connsiteY230" fmla="*/ 255134 h 438842"/>
              <a:gd name="connsiteX231" fmla="*/ 223075 w 252599"/>
              <a:gd name="connsiteY231" fmla="*/ 250065 h 438842"/>
              <a:gd name="connsiteX232" fmla="*/ 224418 w 252599"/>
              <a:gd name="connsiteY232" fmla="*/ 247231 h 438842"/>
              <a:gd name="connsiteX233" fmla="*/ 224119 w 252599"/>
              <a:gd name="connsiteY233" fmla="*/ 244994 h 438842"/>
              <a:gd name="connsiteX234" fmla="*/ 225014 w 252599"/>
              <a:gd name="connsiteY234" fmla="*/ 243503 h 438842"/>
              <a:gd name="connsiteX235" fmla="*/ 223523 w 252599"/>
              <a:gd name="connsiteY235" fmla="*/ 241863 h 438842"/>
              <a:gd name="connsiteX236" fmla="*/ 221584 w 252599"/>
              <a:gd name="connsiteY236" fmla="*/ 240969 h 438842"/>
              <a:gd name="connsiteX237" fmla="*/ 220093 w 252599"/>
              <a:gd name="connsiteY237" fmla="*/ 240969 h 438842"/>
              <a:gd name="connsiteX238" fmla="*/ 219198 w 252599"/>
              <a:gd name="connsiteY238" fmla="*/ 239925 h 438842"/>
              <a:gd name="connsiteX239" fmla="*/ 219198 w 252599"/>
              <a:gd name="connsiteY239" fmla="*/ 238135 h 438842"/>
              <a:gd name="connsiteX240" fmla="*/ 218900 w 252599"/>
              <a:gd name="connsiteY240" fmla="*/ 236495 h 438842"/>
              <a:gd name="connsiteX241" fmla="*/ 216962 w 252599"/>
              <a:gd name="connsiteY241" fmla="*/ 234258 h 438842"/>
              <a:gd name="connsiteX242" fmla="*/ 214576 w 252599"/>
              <a:gd name="connsiteY242" fmla="*/ 233066 h 438842"/>
              <a:gd name="connsiteX243" fmla="*/ 206374 w 252599"/>
              <a:gd name="connsiteY243" fmla="*/ 234109 h 438842"/>
              <a:gd name="connsiteX244" fmla="*/ 199217 w 252599"/>
              <a:gd name="connsiteY244" fmla="*/ 234407 h 438842"/>
              <a:gd name="connsiteX245" fmla="*/ 192059 w 252599"/>
              <a:gd name="connsiteY245" fmla="*/ 233215 h 438842"/>
              <a:gd name="connsiteX246" fmla="*/ 192805 w 252599"/>
              <a:gd name="connsiteY246" fmla="*/ 237837 h 438842"/>
              <a:gd name="connsiteX247" fmla="*/ 227847 w 252599"/>
              <a:gd name="connsiteY247" fmla="*/ 297035 h 438842"/>
              <a:gd name="connsiteX248" fmla="*/ 228891 w 252599"/>
              <a:gd name="connsiteY248" fmla="*/ 293009 h 438842"/>
              <a:gd name="connsiteX249" fmla="*/ 228443 w 252599"/>
              <a:gd name="connsiteY249" fmla="*/ 291667 h 438842"/>
              <a:gd name="connsiteX250" fmla="*/ 227996 w 252599"/>
              <a:gd name="connsiteY250" fmla="*/ 291667 h 438842"/>
              <a:gd name="connsiteX251" fmla="*/ 226952 w 252599"/>
              <a:gd name="connsiteY251" fmla="*/ 293308 h 438842"/>
              <a:gd name="connsiteX252" fmla="*/ 226207 w 252599"/>
              <a:gd name="connsiteY252" fmla="*/ 293755 h 438842"/>
              <a:gd name="connsiteX253" fmla="*/ 224715 w 252599"/>
              <a:gd name="connsiteY253" fmla="*/ 295246 h 438842"/>
              <a:gd name="connsiteX254" fmla="*/ 224715 w 252599"/>
              <a:gd name="connsiteY254" fmla="*/ 298527 h 438842"/>
              <a:gd name="connsiteX255" fmla="*/ 223970 w 252599"/>
              <a:gd name="connsiteY255" fmla="*/ 300465 h 438842"/>
              <a:gd name="connsiteX256" fmla="*/ 225014 w 252599"/>
              <a:gd name="connsiteY256" fmla="*/ 301211 h 438842"/>
              <a:gd name="connsiteX257" fmla="*/ 226504 w 252599"/>
              <a:gd name="connsiteY257" fmla="*/ 303746 h 438842"/>
              <a:gd name="connsiteX258" fmla="*/ 227996 w 252599"/>
              <a:gd name="connsiteY258" fmla="*/ 305237 h 438842"/>
              <a:gd name="connsiteX259" fmla="*/ 228592 w 252599"/>
              <a:gd name="connsiteY259" fmla="*/ 306877 h 438842"/>
              <a:gd name="connsiteX260" fmla="*/ 229040 w 252599"/>
              <a:gd name="connsiteY260" fmla="*/ 306131 h 438842"/>
              <a:gd name="connsiteX261" fmla="*/ 229040 w 252599"/>
              <a:gd name="connsiteY261" fmla="*/ 305386 h 438842"/>
              <a:gd name="connsiteX262" fmla="*/ 228891 w 252599"/>
              <a:gd name="connsiteY262" fmla="*/ 304789 h 438842"/>
              <a:gd name="connsiteX263" fmla="*/ 229338 w 252599"/>
              <a:gd name="connsiteY263" fmla="*/ 301807 h 438842"/>
              <a:gd name="connsiteX264" fmla="*/ 227847 w 252599"/>
              <a:gd name="connsiteY264" fmla="*/ 297035 h 438842"/>
              <a:gd name="connsiteX265" fmla="*/ 213532 w 252599"/>
              <a:gd name="connsiteY265" fmla="*/ 297781 h 438842"/>
              <a:gd name="connsiteX266" fmla="*/ 214576 w 252599"/>
              <a:gd name="connsiteY266" fmla="*/ 298527 h 438842"/>
              <a:gd name="connsiteX267" fmla="*/ 214576 w 252599"/>
              <a:gd name="connsiteY267" fmla="*/ 297334 h 438842"/>
              <a:gd name="connsiteX268" fmla="*/ 214725 w 252599"/>
              <a:gd name="connsiteY268" fmla="*/ 296290 h 438842"/>
              <a:gd name="connsiteX269" fmla="*/ 217558 w 252599"/>
              <a:gd name="connsiteY269" fmla="*/ 296588 h 438842"/>
              <a:gd name="connsiteX270" fmla="*/ 218005 w 252599"/>
              <a:gd name="connsiteY270" fmla="*/ 295395 h 438842"/>
              <a:gd name="connsiteX271" fmla="*/ 218005 w 252599"/>
              <a:gd name="connsiteY271" fmla="*/ 294202 h 438842"/>
              <a:gd name="connsiteX272" fmla="*/ 216067 w 252599"/>
              <a:gd name="connsiteY272" fmla="*/ 291220 h 438842"/>
              <a:gd name="connsiteX273" fmla="*/ 215769 w 252599"/>
              <a:gd name="connsiteY273" fmla="*/ 287641 h 438842"/>
              <a:gd name="connsiteX274" fmla="*/ 215173 w 252599"/>
              <a:gd name="connsiteY274" fmla="*/ 286150 h 438842"/>
              <a:gd name="connsiteX275" fmla="*/ 214277 w 252599"/>
              <a:gd name="connsiteY275" fmla="*/ 284808 h 438842"/>
              <a:gd name="connsiteX276" fmla="*/ 213085 w 252599"/>
              <a:gd name="connsiteY276" fmla="*/ 283764 h 438842"/>
              <a:gd name="connsiteX277" fmla="*/ 211742 w 252599"/>
              <a:gd name="connsiteY277" fmla="*/ 282870 h 438842"/>
              <a:gd name="connsiteX278" fmla="*/ 211146 w 252599"/>
              <a:gd name="connsiteY278" fmla="*/ 281975 h 438842"/>
              <a:gd name="connsiteX279" fmla="*/ 211892 w 252599"/>
              <a:gd name="connsiteY279" fmla="*/ 277352 h 438842"/>
              <a:gd name="connsiteX280" fmla="*/ 211892 w 252599"/>
              <a:gd name="connsiteY280" fmla="*/ 272282 h 438842"/>
              <a:gd name="connsiteX281" fmla="*/ 211593 w 252599"/>
              <a:gd name="connsiteY281" fmla="*/ 270195 h 438842"/>
              <a:gd name="connsiteX282" fmla="*/ 210698 w 252599"/>
              <a:gd name="connsiteY282" fmla="*/ 269002 h 438842"/>
              <a:gd name="connsiteX283" fmla="*/ 209058 w 252599"/>
              <a:gd name="connsiteY283" fmla="*/ 265721 h 438842"/>
              <a:gd name="connsiteX284" fmla="*/ 206225 w 252599"/>
              <a:gd name="connsiteY284" fmla="*/ 264976 h 438842"/>
              <a:gd name="connsiteX285" fmla="*/ 203690 w 252599"/>
              <a:gd name="connsiteY285" fmla="*/ 267213 h 438842"/>
              <a:gd name="connsiteX286" fmla="*/ 201603 w 252599"/>
              <a:gd name="connsiteY286" fmla="*/ 267660 h 438842"/>
              <a:gd name="connsiteX287" fmla="*/ 199813 w 252599"/>
              <a:gd name="connsiteY287" fmla="*/ 266765 h 438842"/>
              <a:gd name="connsiteX288" fmla="*/ 199068 w 252599"/>
              <a:gd name="connsiteY288" fmla="*/ 265274 h 438842"/>
              <a:gd name="connsiteX289" fmla="*/ 198024 w 252599"/>
              <a:gd name="connsiteY289" fmla="*/ 264529 h 438842"/>
              <a:gd name="connsiteX290" fmla="*/ 196086 w 252599"/>
              <a:gd name="connsiteY290" fmla="*/ 263634 h 438842"/>
              <a:gd name="connsiteX291" fmla="*/ 194445 w 252599"/>
              <a:gd name="connsiteY291" fmla="*/ 261993 h 438842"/>
              <a:gd name="connsiteX292" fmla="*/ 193252 w 252599"/>
              <a:gd name="connsiteY292" fmla="*/ 261397 h 438842"/>
              <a:gd name="connsiteX293" fmla="*/ 192656 w 252599"/>
              <a:gd name="connsiteY293" fmla="*/ 262739 h 438842"/>
              <a:gd name="connsiteX294" fmla="*/ 193252 w 252599"/>
              <a:gd name="connsiteY294" fmla="*/ 264379 h 438842"/>
              <a:gd name="connsiteX295" fmla="*/ 194147 w 252599"/>
              <a:gd name="connsiteY295" fmla="*/ 265871 h 438842"/>
              <a:gd name="connsiteX296" fmla="*/ 195340 w 252599"/>
              <a:gd name="connsiteY296" fmla="*/ 271984 h 438842"/>
              <a:gd name="connsiteX297" fmla="*/ 196235 w 252599"/>
              <a:gd name="connsiteY297" fmla="*/ 278247 h 438842"/>
              <a:gd name="connsiteX298" fmla="*/ 197726 w 252599"/>
              <a:gd name="connsiteY298" fmla="*/ 278843 h 438842"/>
              <a:gd name="connsiteX299" fmla="*/ 200708 w 252599"/>
              <a:gd name="connsiteY299" fmla="*/ 277203 h 438842"/>
              <a:gd name="connsiteX300" fmla="*/ 201901 w 252599"/>
              <a:gd name="connsiteY300" fmla="*/ 277203 h 438842"/>
              <a:gd name="connsiteX301" fmla="*/ 203840 w 252599"/>
              <a:gd name="connsiteY301" fmla="*/ 279440 h 438842"/>
              <a:gd name="connsiteX302" fmla="*/ 205032 w 252599"/>
              <a:gd name="connsiteY302" fmla="*/ 282124 h 438842"/>
              <a:gd name="connsiteX303" fmla="*/ 205331 w 252599"/>
              <a:gd name="connsiteY303" fmla="*/ 283466 h 438842"/>
              <a:gd name="connsiteX304" fmla="*/ 205331 w 252599"/>
              <a:gd name="connsiteY304" fmla="*/ 284808 h 438842"/>
              <a:gd name="connsiteX305" fmla="*/ 203690 w 252599"/>
              <a:gd name="connsiteY305" fmla="*/ 291518 h 438842"/>
              <a:gd name="connsiteX306" fmla="*/ 205032 w 252599"/>
              <a:gd name="connsiteY306" fmla="*/ 294650 h 438842"/>
              <a:gd name="connsiteX307" fmla="*/ 205032 w 252599"/>
              <a:gd name="connsiteY307" fmla="*/ 296141 h 438842"/>
              <a:gd name="connsiteX308" fmla="*/ 204734 w 252599"/>
              <a:gd name="connsiteY308" fmla="*/ 299123 h 438842"/>
              <a:gd name="connsiteX309" fmla="*/ 205629 w 252599"/>
              <a:gd name="connsiteY309" fmla="*/ 300018 h 438842"/>
              <a:gd name="connsiteX310" fmla="*/ 208760 w 252599"/>
              <a:gd name="connsiteY310" fmla="*/ 301062 h 438842"/>
              <a:gd name="connsiteX311" fmla="*/ 211295 w 252599"/>
              <a:gd name="connsiteY311" fmla="*/ 302851 h 438842"/>
              <a:gd name="connsiteX312" fmla="*/ 211295 w 252599"/>
              <a:gd name="connsiteY312" fmla="*/ 300614 h 438842"/>
              <a:gd name="connsiteX313" fmla="*/ 210698 w 252599"/>
              <a:gd name="connsiteY313" fmla="*/ 298377 h 438842"/>
              <a:gd name="connsiteX314" fmla="*/ 210252 w 252599"/>
              <a:gd name="connsiteY314" fmla="*/ 293606 h 438842"/>
              <a:gd name="connsiteX315" fmla="*/ 211742 w 252599"/>
              <a:gd name="connsiteY315" fmla="*/ 294799 h 438842"/>
              <a:gd name="connsiteX316" fmla="*/ 213382 w 252599"/>
              <a:gd name="connsiteY316" fmla="*/ 297632 h 438842"/>
              <a:gd name="connsiteX317" fmla="*/ 236347 w 252599"/>
              <a:gd name="connsiteY317" fmla="*/ 314929 h 438842"/>
              <a:gd name="connsiteX318" fmla="*/ 236943 w 252599"/>
              <a:gd name="connsiteY318" fmla="*/ 312394 h 438842"/>
              <a:gd name="connsiteX319" fmla="*/ 236347 w 252599"/>
              <a:gd name="connsiteY319" fmla="*/ 310307 h 438842"/>
              <a:gd name="connsiteX320" fmla="*/ 235899 w 252599"/>
              <a:gd name="connsiteY320" fmla="*/ 310903 h 438842"/>
              <a:gd name="connsiteX321" fmla="*/ 235153 w 252599"/>
              <a:gd name="connsiteY321" fmla="*/ 314183 h 438842"/>
              <a:gd name="connsiteX322" fmla="*/ 235899 w 252599"/>
              <a:gd name="connsiteY322" fmla="*/ 315675 h 438842"/>
              <a:gd name="connsiteX323" fmla="*/ 236347 w 252599"/>
              <a:gd name="connsiteY323" fmla="*/ 314929 h 438842"/>
              <a:gd name="connsiteX324" fmla="*/ 203093 w 252599"/>
              <a:gd name="connsiteY324" fmla="*/ 324622 h 438842"/>
              <a:gd name="connsiteX325" fmla="*/ 201603 w 252599"/>
              <a:gd name="connsiteY325" fmla="*/ 325069 h 438842"/>
              <a:gd name="connsiteX326" fmla="*/ 201156 w 252599"/>
              <a:gd name="connsiteY326" fmla="*/ 326411 h 438842"/>
              <a:gd name="connsiteX327" fmla="*/ 201901 w 252599"/>
              <a:gd name="connsiteY327" fmla="*/ 327604 h 438842"/>
              <a:gd name="connsiteX328" fmla="*/ 204884 w 252599"/>
              <a:gd name="connsiteY328" fmla="*/ 328946 h 438842"/>
              <a:gd name="connsiteX329" fmla="*/ 205629 w 252599"/>
              <a:gd name="connsiteY329" fmla="*/ 327306 h 438842"/>
              <a:gd name="connsiteX330" fmla="*/ 205181 w 252599"/>
              <a:gd name="connsiteY330" fmla="*/ 325964 h 438842"/>
              <a:gd name="connsiteX331" fmla="*/ 203840 w 252599"/>
              <a:gd name="connsiteY331" fmla="*/ 324472 h 438842"/>
              <a:gd name="connsiteX332" fmla="*/ 203093 w 252599"/>
              <a:gd name="connsiteY332" fmla="*/ 324472 h 438842"/>
              <a:gd name="connsiteX333" fmla="*/ 140018 w 252599"/>
              <a:gd name="connsiteY333" fmla="*/ 233811 h 438842"/>
              <a:gd name="connsiteX334" fmla="*/ 139422 w 252599"/>
              <a:gd name="connsiteY334" fmla="*/ 232171 h 438842"/>
              <a:gd name="connsiteX335" fmla="*/ 139124 w 252599"/>
              <a:gd name="connsiteY335" fmla="*/ 232171 h 438842"/>
              <a:gd name="connsiteX336" fmla="*/ 138378 w 252599"/>
              <a:gd name="connsiteY336" fmla="*/ 233066 h 438842"/>
              <a:gd name="connsiteX337" fmla="*/ 138677 w 252599"/>
              <a:gd name="connsiteY337" fmla="*/ 234557 h 438842"/>
              <a:gd name="connsiteX338" fmla="*/ 139124 w 252599"/>
              <a:gd name="connsiteY338" fmla="*/ 234557 h 438842"/>
              <a:gd name="connsiteX339" fmla="*/ 139869 w 252599"/>
              <a:gd name="connsiteY339" fmla="*/ 233811 h 438842"/>
              <a:gd name="connsiteX340" fmla="*/ 238732 w 252599"/>
              <a:gd name="connsiteY340" fmla="*/ 310158 h 438842"/>
              <a:gd name="connsiteX341" fmla="*/ 240820 w 252599"/>
              <a:gd name="connsiteY341" fmla="*/ 310158 h 438842"/>
              <a:gd name="connsiteX342" fmla="*/ 241714 w 252599"/>
              <a:gd name="connsiteY342" fmla="*/ 309263 h 438842"/>
              <a:gd name="connsiteX343" fmla="*/ 240372 w 252599"/>
              <a:gd name="connsiteY343" fmla="*/ 307473 h 438842"/>
              <a:gd name="connsiteX344" fmla="*/ 240372 w 252599"/>
              <a:gd name="connsiteY344" fmla="*/ 306728 h 438842"/>
              <a:gd name="connsiteX345" fmla="*/ 240671 w 252599"/>
              <a:gd name="connsiteY345" fmla="*/ 305237 h 438842"/>
              <a:gd name="connsiteX346" fmla="*/ 239180 w 252599"/>
              <a:gd name="connsiteY346" fmla="*/ 302105 h 438842"/>
              <a:gd name="connsiteX347" fmla="*/ 237241 w 252599"/>
              <a:gd name="connsiteY347" fmla="*/ 305684 h 438842"/>
              <a:gd name="connsiteX348" fmla="*/ 237241 w 252599"/>
              <a:gd name="connsiteY348" fmla="*/ 308070 h 438842"/>
              <a:gd name="connsiteX349" fmla="*/ 238434 w 252599"/>
              <a:gd name="connsiteY349" fmla="*/ 310158 h 438842"/>
              <a:gd name="connsiteX350" fmla="*/ 238732 w 252599"/>
              <a:gd name="connsiteY350" fmla="*/ 310158 h 438842"/>
              <a:gd name="connsiteX351" fmla="*/ 131817 w 252599"/>
              <a:gd name="connsiteY351" fmla="*/ 205330 h 438842"/>
              <a:gd name="connsiteX352" fmla="*/ 131370 w 252599"/>
              <a:gd name="connsiteY352" fmla="*/ 205628 h 438842"/>
              <a:gd name="connsiteX353" fmla="*/ 129730 w 252599"/>
              <a:gd name="connsiteY353" fmla="*/ 205628 h 438842"/>
              <a:gd name="connsiteX354" fmla="*/ 128388 w 252599"/>
              <a:gd name="connsiteY354" fmla="*/ 204883 h 438842"/>
              <a:gd name="connsiteX355" fmla="*/ 127046 w 252599"/>
              <a:gd name="connsiteY355" fmla="*/ 208760 h 438842"/>
              <a:gd name="connsiteX356" fmla="*/ 127344 w 252599"/>
              <a:gd name="connsiteY356" fmla="*/ 211444 h 438842"/>
              <a:gd name="connsiteX357" fmla="*/ 128536 w 252599"/>
              <a:gd name="connsiteY357" fmla="*/ 212786 h 438842"/>
              <a:gd name="connsiteX358" fmla="*/ 131967 w 252599"/>
              <a:gd name="connsiteY358" fmla="*/ 214874 h 438842"/>
              <a:gd name="connsiteX359" fmla="*/ 133011 w 252599"/>
              <a:gd name="connsiteY359" fmla="*/ 213979 h 438842"/>
              <a:gd name="connsiteX360" fmla="*/ 133308 w 252599"/>
              <a:gd name="connsiteY360" fmla="*/ 213084 h 438842"/>
              <a:gd name="connsiteX361" fmla="*/ 135097 w 252599"/>
              <a:gd name="connsiteY361" fmla="*/ 210400 h 438842"/>
              <a:gd name="connsiteX362" fmla="*/ 134651 w 252599"/>
              <a:gd name="connsiteY362" fmla="*/ 208909 h 438842"/>
              <a:gd name="connsiteX363" fmla="*/ 134651 w 252599"/>
              <a:gd name="connsiteY363" fmla="*/ 207716 h 438842"/>
              <a:gd name="connsiteX364" fmla="*/ 131668 w 252599"/>
              <a:gd name="connsiteY364" fmla="*/ 205330 h 438842"/>
              <a:gd name="connsiteX365" fmla="*/ 218453 w 252599"/>
              <a:gd name="connsiteY365" fmla="*/ 305386 h 438842"/>
              <a:gd name="connsiteX366" fmla="*/ 218453 w 252599"/>
              <a:gd name="connsiteY366" fmla="*/ 304044 h 438842"/>
              <a:gd name="connsiteX367" fmla="*/ 216962 w 252599"/>
              <a:gd name="connsiteY367" fmla="*/ 300316 h 438842"/>
              <a:gd name="connsiteX368" fmla="*/ 215470 w 252599"/>
              <a:gd name="connsiteY368" fmla="*/ 299272 h 438842"/>
              <a:gd name="connsiteX369" fmla="*/ 214277 w 252599"/>
              <a:gd name="connsiteY369" fmla="*/ 299272 h 438842"/>
              <a:gd name="connsiteX370" fmla="*/ 215023 w 252599"/>
              <a:gd name="connsiteY370" fmla="*/ 301658 h 438842"/>
              <a:gd name="connsiteX371" fmla="*/ 218453 w 252599"/>
              <a:gd name="connsiteY371" fmla="*/ 305237 h 438842"/>
              <a:gd name="connsiteX372" fmla="*/ 130327 w 252599"/>
              <a:gd name="connsiteY372" fmla="*/ 290474 h 438842"/>
              <a:gd name="connsiteX373" fmla="*/ 130773 w 252599"/>
              <a:gd name="connsiteY373" fmla="*/ 291220 h 438842"/>
              <a:gd name="connsiteX374" fmla="*/ 131668 w 252599"/>
              <a:gd name="connsiteY374" fmla="*/ 290773 h 438842"/>
              <a:gd name="connsiteX375" fmla="*/ 133308 w 252599"/>
              <a:gd name="connsiteY375" fmla="*/ 289281 h 438842"/>
              <a:gd name="connsiteX376" fmla="*/ 134800 w 252599"/>
              <a:gd name="connsiteY376" fmla="*/ 287641 h 438842"/>
              <a:gd name="connsiteX377" fmla="*/ 137185 w 252599"/>
              <a:gd name="connsiteY377" fmla="*/ 286299 h 438842"/>
              <a:gd name="connsiteX378" fmla="*/ 145685 w 252599"/>
              <a:gd name="connsiteY378" fmla="*/ 284361 h 438842"/>
              <a:gd name="connsiteX379" fmla="*/ 149711 w 252599"/>
              <a:gd name="connsiteY379" fmla="*/ 281378 h 438842"/>
              <a:gd name="connsiteX380" fmla="*/ 152246 w 252599"/>
              <a:gd name="connsiteY380" fmla="*/ 280782 h 438842"/>
              <a:gd name="connsiteX381" fmla="*/ 152842 w 252599"/>
              <a:gd name="connsiteY381" fmla="*/ 279291 h 438842"/>
              <a:gd name="connsiteX382" fmla="*/ 152842 w 252599"/>
              <a:gd name="connsiteY382" fmla="*/ 277651 h 438842"/>
              <a:gd name="connsiteX383" fmla="*/ 153141 w 252599"/>
              <a:gd name="connsiteY383" fmla="*/ 276309 h 438842"/>
              <a:gd name="connsiteX384" fmla="*/ 154334 w 252599"/>
              <a:gd name="connsiteY384" fmla="*/ 275414 h 438842"/>
              <a:gd name="connsiteX385" fmla="*/ 156719 w 252599"/>
              <a:gd name="connsiteY385" fmla="*/ 274370 h 438842"/>
              <a:gd name="connsiteX386" fmla="*/ 158807 w 252599"/>
              <a:gd name="connsiteY386" fmla="*/ 272730 h 438842"/>
              <a:gd name="connsiteX387" fmla="*/ 160298 w 252599"/>
              <a:gd name="connsiteY387" fmla="*/ 270493 h 438842"/>
              <a:gd name="connsiteX388" fmla="*/ 161491 w 252599"/>
              <a:gd name="connsiteY388" fmla="*/ 267958 h 438842"/>
              <a:gd name="connsiteX389" fmla="*/ 162087 w 252599"/>
              <a:gd name="connsiteY389" fmla="*/ 265871 h 438842"/>
              <a:gd name="connsiteX390" fmla="*/ 162386 w 252599"/>
              <a:gd name="connsiteY390" fmla="*/ 263634 h 438842"/>
              <a:gd name="connsiteX391" fmla="*/ 162386 w 252599"/>
              <a:gd name="connsiteY391" fmla="*/ 261099 h 438842"/>
              <a:gd name="connsiteX392" fmla="*/ 161044 w 252599"/>
              <a:gd name="connsiteY392" fmla="*/ 260950 h 438842"/>
              <a:gd name="connsiteX393" fmla="*/ 155527 w 252599"/>
              <a:gd name="connsiteY393" fmla="*/ 263783 h 438842"/>
              <a:gd name="connsiteX394" fmla="*/ 155527 w 252599"/>
              <a:gd name="connsiteY394" fmla="*/ 262441 h 438842"/>
              <a:gd name="connsiteX395" fmla="*/ 156422 w 252599"/>
              <a:gd name="connsiteY395" fmla="*/ 261248 h 438842"/>
              <a:gd name="connsiteX396" fmla="*/ 154035 w 252599"/>
              <a:gd name="connsiteY396" fmla="*/ 259459 h 438842"/>
              <a:gd name="connsiteX397" fmla="*/ 151053 w 252599"/>
              <a:gd name="connsiteY397" fmla="*/ 259161 h 438842"/>
              <a:gd name="connsiteX398" fmla="*/ 148071 w 252599"/>
              <a:gd name="connsiteY398" fmla="*/ 260353 h 438842"/>
              <a:gd name="connsiteX399" fmla="*/ 144939 w 252599"/>
              <a:gd name="connsiteY399" fmla="*/ 259011 h 438842"/>
              <a:gd name="connsiteX400" fmla="*/ 142405 w 252599"/>
              <a:gd name="connsiteY400" fmla="*/ 256626 h 438842"/>
              <a:gd name="connsiteX401" fmla="*/ 139572 w 252599"/>
              <a:gd name="connsiteY401" fmla="*/ 254687 h 438842"/>
              <a:gd name="connsiteX402" fmla="*/ 134203 w 252599"/>
              <a:gd name="connsiteY402" fmla="*/ 252450 h 438842"/>
              <a:gd name="connsiteX403" fmla="*/ 132712 w 252599"/>
              <a:gd name="connsiteY403" fmla="*/ 251407 h 438842"/>
              <a:gd name="connsiteX404" fmla="*/ 130923 w 252599"/>
              <a:gd name="connsiteY404" fmla="*/ 251407 h 438842"/>
              <a:gd name="connsiteX405" fmla="*/ 129730 w 252599"/>
              <a:gd name="connsiteY405" fmla="*/ 252599 h 438842"/>
              <a:gd name="connsiteX406" fmla="*/ 129133 w 252599"/>
              <a:gd name="connsiteY406" fmla="*/ 254389 h 438842"/>
              <a:gd name="connsiteX407" fmla="*/ 130475 w 252599"/>
              <a:gd name="connsiteY407" fmla="*/ 255283 h 438842"/>
              <a:gd name="connsiteX408" fmla="*/ 133756 w 252599"/>
              <a:gd name="connsiteY408" fmla="*/ 256178 h 438842"/>
              <a:gd name="connsiteX409" fmla="*/ 134651 w 252599"/>
              <a:gd name="connsiteY409" fmla="*/ 257371 h 438842"/>
              <a:gd name="connsiteX410" fmla="*/ 134651 w 252599"/>
              <a:gd name="connsiteY410" fmla="*/ 258415 h 438842"/>
              <a:gd name="connsiteX411" fmla="*/ 133607 w 252599"/>
              <a:gd name="connsiteY411" fmla="*/ 267213 h 438842"/>
              <a:gd name="connsiteX412" fmla="*/ 133308 w 252599"/>
              <a:gd name="connsiteY412" fmla="*/ 273475 h 438842"/>
              <a:gd name="connsiteX413" fmla="*/ 132563 w 252599"/>
              <a:gd name="connsiteY413" fmla="*/ 276756 h 438842"/>
              <a:gd name="connsiteX414" fmla="*/ 131072 w 252599"/>
              <a:gd name="connsiteY414" fmla="*/ 279738 h 438842"/>
              <a:gd name="connsiteX415" fmla="*/ 130773 w 252599"/>
              <a:gd name="connsiteY415" fmla="*/ 282870 h 438842"/>
              <a:gd name="connsiteX416" fmla="*/ 131370 w 252599"/>
              <a:gd name="connsiteY416" fmla="*/ 284510 h 438842"/>
              <a:gd name="connsiteX417" fmla="*/ 131370 w 252599"/>
              <a:gd name="connsiteY417" fmla="*/ 286150 h 438842"/>
              <a:gd name="connsiteX418" fmla="*/ 130327 w 252599"/>
              <a:gd name="connsiteY418" fmla="*/ 290176 h 438842"/>
              <a:gd name="connsiteX419" fmla="*/ 130327 w 252599"/>
              <a:gd name="connsiteY419" fmla="*/ 290773 h 438842"/>
              <a:gd name="connsiteX420" fmla="*/ 175657 w 252599"/>
              <a:gd name="connsiteY420" fmla="*/ 323279 h 438842"/>
              <a:gd name="connsiteX421" fmla="*/ 174912 w 252599"/>
              <a:gd name="connsiteY421" fmla="*/ 323578 h 438842"/>
              <a:gd name="connsiteX422" fmla="*/ 172525 w 252599"/>
              <a:gd name="connsiteY422" fmla="*/ 325069 h 438842"/>
              <a:gd name="connsiteX423" fmla="*/ 171481 w 252599"/>
              <a:gd name="connsiteY423" fmla="*/ 325069 h 438842"/>
              <a:gd name="connsiteX424" fmla="*/ 171481 w 252599"/>
              <a:gd name="connsiteY424" fmla="*/ 325665 h 438842"/>
              <a:gd name="connsiteX425" fmla="*/ 172674 w 252599"/>
              <a:gd name="connsiteY425" fmla="*/ 327455 h 438842"/>
              <a:gd name="connsiteX426" fmla="*/ 174613 w 252599"/>
              <a:gd name="connsiteY426" fmla="*/ 328200 h 438842"/>
              <a:gd name="connsiteX427" fmla="*/ 176998 w 252599"/>
              <a:gd name="connsiteY427" fmla="*/ 327306 h 438842"/>
              <a:gd name="connsiteX428" fmla="*/ 176701 w 252599"/>
              <a:gd name="connsiteY428" fmla="*/ 324472 h 438842"/>
              <a:gd name="connsiteX429" fmla="*/ 175508 w 252599"/>
              <a:gd name="connsiteY429" fmla="*/ 323279 h 438842"/>
              <a:gd name="connsiteX430" fmla="*/ 181473 w 252599"/>
              <a:gd name="connsiteY430" fmla="*/ 296290 h 438842"/>
              <a:gd name="connsiteX431" fmla="*/ 183560 w 252599"/>
              <a:gd name="connsiteY431" fmla="*/ 294650 h 438842"/>
              <a:gd name="connsiteX432" fmla="*/ 184902 w 252599"/>
              <a:gd name="connsiteY432" fmla="*/ 292413 h 438842"/>
              <a:gd name="connsiteX433" fmla="*/ 186095 w 252599"/>
              <a:gd name="connsiteY433" fmla="*/ 287343 h 438842"/>
              <a:gd name="connsiteX434" fmla="*/ 185498 w 252599"/>
              <a:gd name="connsiteY434" fmla="*/ 282273 h 438842"/>
              <a:gd name="connsiteX435" fmla="*/ 186244 w 252599"/>
              <a:gd name="connsiteY435" fmla="*/ 277949 h 438842"/>
              <a:gd name="connsiteX436" fmla="*/ 186244 w 252599"/>
              <a:gd name="connsiteY436" fmla="*/ 275116 h 438842"/>
              <a:gd name="connsiteX437" fmla="*/ 185946 w 252599"/>
              <a:gd name="connsiteY437" fmla="*/ 274370 h 438842"/>
              <a:gd name="connsiteX438" fmla="*/ 185946 w 252599"/>
              <a:gd name="connsiteY438" fmla="*/ 272879 h 438842"/>
              <a:gd name="connsiteX439" fmla="*/ 186393 w 252599"/>
              <a:gd name="connsiteY439" fmla="*/ 269897 h 438842"/>
              <a:gd name="connsiteX440" fmla="*/ 185946 w 252599"/>
              <a:gd name="connsiteY440" fmla="*/ 268406 h 438842"/>
              <a:gd name="connsiteX441" fmla="*/ 184007 w 252599"/>
              <a:gd name="connsiteY441" fmla="*/ 270791 h 438842"/>
              <a:gd name="connsiteX442" fmla="*/ 184007 w 252599"/>
              <a:gd name="connsiteY442" fmla="*/ 272133 h 438842"/>
              <a:gd name="connsiteX443" fmla="*/ 183560 w 252599"/>
              <a:gd name="connsiteY443" fmla="*/ 273774 h 438842"/>
              <a:gd name="connsiteX444" fmla="*/ 182963 w 252599"/>
              <a:gd name="connsiteY444" fmla="*/ 274817 h 438842"/>
              <a:gd name="connsiteX445" fmla="*/ 182963 w 252599"/>
              <a:gd name="connsiteY445" fmla="*/ 276905 h 438842"/>
              <a:gd name="connsiteX446" fmla="*/ 180578 w 252599"/>
              <a:gd name="connsiteY446" fmla="*/ 283317 h 438842"/>
              <a:gd name="connsiteX447" fmla="*/ 177745 w 252599"/>
              <a:gd name="connsiteY447" fmla="*/ 287939 h 438842"/>
              <a:gd name="connsiteX448" fmla="*/ 177297 w 252599"/>
              <a:gd name="connsiteY448" fmla="*/ 290325 h 438842"/>
              <a:gd name="connsiteX449" fmla="*/ 174166 w 252599"/>
              <a:gd name="connsiteY449" fmla="*/ 295097 h 438842"/>
              <a:gd name="connsiteX450" fmla="*/ 172078 w 252599"/>
              <a:gd name="connsiteY450" fmla="*/ 299570 h 438842"/>
              <a:gd name="connsiteX451" fmla="*/ 168648 w 252599"/>
              <a:gd name="connsiteY451" fmla="*/ 304342 h 438842"/>
              <a:gd name="connsiteX452" fmla="*/ 169096 w 252599"/>
              <a:gd name="connsiteY452" fmla="*/ 306430 h 438842"/>
              <a:gd name="connsiteX453" fmla="*/ 167008 w 252599"/>
              <a:gd name="connsiteY453" fmla="*/ 314929 h 438842"/>
              <a:gd name="connsiteX454" fmla="*/ 166710 w 252599"/>
              <a:gd name="connsiteY454" fmla="*/ 317315 h 438842"/>
              <a:gd name="connsiteX455" fmla="*/ 167157 w 252599"/>
              <a:gd name="connsiteY455" fmla="*/ 319104 h 438842"/>
              <a:gd name="connsiteX456" fmla="*/ 168201 w 252599"/>
              <a:gd name="connsiteY456" fmla="*/ 318359 h 438842"/>
              <a:gd name="connsiteX457" fmla="*/ 171481 w 252599"/>
              <a:gd name="connsiteY457" fmla="*/ 314482 h 438842"/>
              <a:gd name="connsiteX458" fmla="*/ 175209 w 252599"/>
              <a:gd name="connsiteY458" fmla="*/ 305386 h 438842"/>
              <a:gd name="connsiteX459" fmla="*/ 175508 w 252599"/>
              <a:gd name="connsiteY459" fmla="*/ 302702 h 438842"/>
              <a:gd name="connsiteX460" fmla="*/ 176998 w 252599"/>
              <a:gd name="connsiteY460" fmla="*/ 299720 h 438842"/>
              <a:gd name="connsiteX461" fmla="*/ 179385 w 252599"/>
              <a:gd name="connsiteY461" fmla="*/ 297184 h 438842"/>
              <a:gd name="connsiteX462" fmla="*/ 181622 w 252599"/>
              <a:gd name="connsiteY462" fmla="*/ 296141 h 438842"/>
              <a:gd name="connsiteX463" fmla="*/ 79031 w 252599"/>
              <a:gd name="connsiteY463" fmla="*/ 288536 h 438842"/>
              <a:gd name="connsiteX464" fmla="*/ 79777 w 252599"/>
              <a:gd name="connsiteY464" fmla="*/ 287641 h 438842"/>
              <a:gd name="connsiteX465" fmla="*/ 78285 w 252599"/>
              <a:gd name="connsiteY465" fmla="*/ 286746 h 438842"/>
              <a:gd name="connsiteX466" fmla="*/ 75750 w 252599"/>
              <a:gd name="connsiteY466" fmla="*/ 285703 h 438842"/>
              <a:gd name="connsiteX467" fmla="*/ 73514 w 252599"/>
              <a:gd name="connsiteY467" fmla="*/ 288088 h 438842"/>
              <a:gd name="connsiteX468" fmla="*/ 74259 w 252599"/>
              <a:gd name="connsiteY468" fmla="*/ 290773 h 438842"/>
              <a:gd name="connsiteX469" fmla="*/ 77540 w 252599"/>
              <a:gd name="connsiteY469" fmla="*/ 289878 h 438842"/>
              <a:gd name="connsiteX470" fmla="*/ 79180 w 252599"/>
              <a:gd name="connsiteY470" fmla="*/ 288387 h 438842"/>
              <a:gd name="connsiteX471" fmla="*/ 129879 w 252599"/>
              <a:gd name="connsiteY471" fmla="*/ 174016 h 438842"/>
              <a:gd name="connsiteX472" fmla="*/ 130475 w 252599"/>
              <a:gd name="connsiteY472" fmla="*/ 174315 h 438842"/>
              <a:gd name="connsiteX473" fmla="*/ 131967 w 252599"/>
              <a:gd name="connsiteY473" fmla="*/ 174315 h 438842"/>
              <a:gd name="connsiteX474" fmla="*/ 132861 w 252599"/>
              <a:gd name="connsiteY474" fmla="*/ 171481 h 438842"/>
              <a:gd name="connsiteX475" fmla="*/ 131519 w 252599"/>
              <a:gd name="connsiteY475" fmla="*/ 167753 h 438842"/>
              <a:gd name="connsiteX476" fmla="*/ 132712 w 252599"/>
              <a:gd name="connsiteY476" fmla="*/ 165666 h 438842"/>
              <a:gd name="connsiteX477" fmla="*/ 133160 w 252599"/>
              <a:gd name="connsiteY477" fmla="*/ 165666 h 438842"/>
              <a:gd name="connsiteX478" fmla="*/ 133756 w 252599"/>
              <a:gd name="connsiteY478" fmla="*/ 165666 h 438842"/>
              <a:gd name="connsiteX479" fmla="*/ 133308 w 252599"/>
              <a:gd name="connsiteY479" fmla="*/ 164622 h 438842"/>
              <a:gd name="connsiteX480" fmla="*/ 131668 w 252599"/>
              <a:gd name="connsiteY480" fmla="*/ 163429 h 438842"/>
              <a:gd name="connsiteX481" fmla="*/ 128239 w 252599"/>
              <a:gd name="connsiteY481" fmla="*/ 163727 h 438842"/>
              <a:gd name="connsiteX482" fmla="*/ 127791 w 252599"/>
              <a:gd name="connsiteY482" fmla="*/ 165815 h 438842"/>
              <a:gd name="connsiteX483" fmla="*/ 128835 w 252599"/>
              <a:gd name="connsiteY483" fmla="*/ 167157 h 438842"/>
              <a:gd name="connsiteX484" fmla="*/ 129580 w 252599"/>
              <a:gd name="connsiteY484" fmla="*/ 169245 h 438842"/>
              <a:gd name="connsiteX485" fmla="*/ 130475 w 252599"/>
              <a:gd name="connsiteY485" fmla="*/ 170288 h 438842"/>
              <a:gd name="connsiteX486" fmla="*/ 130773 w 252599"/>
              <a:gd name="connsiteY486" fmla="*/ 172078 h 438842"/>
              <a:gd name="connsiteX487" fmla="*/ 130475 w 252599"/>
              <a:gd name="connsiteY487" fmla="*/ 172674 h 438842"/>
              <a:gd name="connsiteX488" fmla="*/ 130177 w 252599"/>
              <a:gd name="connsiteY488" fmla="*/ 174016 h 438842"/>
              <a:gd name="connsiteX489" fmla="*/ 118397 w 252599"/>
              <a:gd name="connsiteY489" fmla="*/ 222329 h 438842"/>
              <a:gd name="connsiteX490" fmla="*/ 118844 w 252599"/>
              <a:gd name="connsiteY490" fmla="*/ 219943 h 438842"/>
              <a:gd name="connsiteX491" fmla="*/ 120186 w 252599"/>
              <a:gd name="connsiteY491" fmla="*/ 218005 h 438842"/>
              <a:gd name="connsiteX492" fmla="*/ 119739 w 252599"/>
              <a:gd name="connsiteY492" fmla="*/ 216812 h 438842"/>
              <a:gd name="connsiteX493" fmla="*/ 117651 w 252599"/>
              <a:gd name="connsiteY493" fmla="*/ 215172 h 438842"/>
              <a:gd name="connsiteX494" fmla="*/ 115415 w 252599"/>
              <a:gd name="connsiteY494" fmla="*/ 213084 h 438842"/>
              <a:gd name="connsiteX495" fmla="*/ 113477 w 252599"/>
              <a:gd name="connsiteY495" fmla="*/ 210102 h 438842"/>
              <a:gd name="connsiteX496" fmla="*/ 111389 w 252599"/>
              <a:gd name="connsiteY496" fmla="*/ 208462 h 438842"/>
              <a:gd name="connsiteX497" fmla="*/ 109301 w 252599"/>
              <a:gd name="connsiteY497" fmla="*/ 209953 h 438842"/>
              <a:gd name="connsiteX498" fmla="*/ 108108 w 252599"/>
              <a:gd name="connsiteY498" fmla="*/ 209207 h 438842"/>
              <a:gd name="connsiteX499" fmla="*/ 106617 w 252599"/>
              <a:gd name="connsiteY499" fmla="*/ 208760 h 438842"/>
              <a:gd name="connsiteX500" fmla="*/ 105424 w 252599"/>
              <a:gd name="connsiteY500" fmla="*/ 207120 h 438842"/>
              <a:gd name="connsiteX501" fmla="*/ 103635 w 252599"/>
              <a:gd name="connsiteY501" fmla="*/ 206672 h 438842"/>
              <a:gd name="connsiteX502" fmla="*/ 99460 w 252599"/>
              <a:gd name="connsiteY502" fmla="*/ 207567 h 438842"/>
              <a:gd name="connsiteX503" fmla="*/ 98117 w 252599"/>
              <a:gd name="connsiteY503" fmla="*/ 207269 h 438842"/>
              <a:gd name="connsiteX504" fmla="*/ 96776 w 252599"/>
              <a:gd name="connsiteY504" fmla="*/ 206821 h 438842"/>
              <a:gd name="connsiteX505" fmla="*/ 91855 w 252599"/>
              <a:gd name="connsiteY505" fmla="*/ 206076 h 438842"/>
              <a:gd name="connsiteX506" fmla="*/ 90066 w 252599"/>
              <a:gd name="connsiteY506" fmla="*/ 206076 h 438842"/>
              <a:gd name="connsiteX507" fmla="*/ 88723 w 252599"/>
              <a:gd name="connsiteY507" fmla="*/ 207418 h 438842"/>
              <a:gd name="connsiteX508" fmla="*/ 88276 w 252599"/>
              <a:gd name="connsiteY508" fmla="*/ 209058 h 438842"/>
              <a:gd name="connsiteX509" fmla="*/ 89618 w 252599"/>
              <a:gd name="connsiteY509" fmla="*/ 209356 h 438842"/>
              <a:gd name="connsiteX510" fmla="*/ 90960 w 252599"/>
              <a:gd name="connsiteY510" fmla="*/ 209356 h 438842"/>
              <a:gd name="connsiteX511" fmla="*/ 91407 w 252599"/>
              <a:gd name="connsiteY511" fmla="*/ 209654 h 438842"/>
              <a:gd name="connsiteX512" fmla="*/ 92004 w 252599"/>
              <a:gd name="connsiteY512" fmla="*/ 211891 h 438842"/>
              <a:gd name="connsiteX513" fmla="*/ 92750 w 252599"/>
              <a:gd name="connsiteY513" fmla="*/ 213233 h 438842"/>
              <a:gd name="connsiteX514" fmla="*/ 94390 w 252599"/>
              <a:gd name="connsiteY514" fmla="*/ 214724 h 438842"/>
              <a:gd name="connsiteX515" fmla="*/ 96477 w 252599"/>
              <a:gd name="connsiteY515" fmla="*/ 215768 h 438842"/>
              <a:gd name="connsiteX516" fmla="*/ 97223 w 252599"/>
              <a:gd name="connsiteY516" fmla="*/ 216812 h 438842"/>
              <a:gd name="connsiteX517" fmla="*/ 99460 w 252599"/>
              <a:gd name="connsiteY517" fmla="*/ 221285 h 438842"/>
              <a:gd name="connsiteX518" fmla="*/ 99460 w 252599"/>
              <a:gd name="connsiteY518" fmla="*/ 224864 h 438842"/>
              <a:gd name="connsiteX519" fmla="*/ 99757 w 252599"/>
              <a:gd name="connsiteY519" fmla="*/ 226206 h 438842"/>
              <a:gd name="connsiteX520" fmla="*/ 100205 w 252599"/>
              <a:gd name="connsiteY520" fmla="*/ 227399 h 438842"/>
              <a:gd name="connsiteX521" fmla="*/ 101696 w 252599"/>
              <a:gd name="connsiteY521" fmla="*/ 228592 h 438842"/>
              <a:gd name="connsiteX522" fmla="*/ 102889 w 252599"/>
              <a:gd name="connsiteY522" fmla="*/ 230232 h 438842"/>
              <a:gd name="connsiteX523" fmla="*/ 103485 w 252599"/>
              <a:gd name="connsiteY523" fmla="*/ 232022 h 438842"/>
              <a:gd name="connsiteX524" fmla="*/ 103485 w 252599"/>
              <a:gd name="connsiteY524" fmla="*/ 233960 h 438842"/>
              <a:gd name="connsiteX525" fmla="*/ 104529 w 252599"/>
              <a:gd name="connsiteY525" fmla="*/ 235749 h 438842"/>
              <a:gd name="connsiteX526" fmla="*/ 106766 w 252599"/>
              <a:gd name="connsiteY526" fmla="*/ 238135 h 438842"/>
              <a:gd name="connsiteX527" fmla="*/ 107661 w 252599"/>
              <a:gd name="connsiteY527" fmla="*/ 238732 h 438842"/>
              <a:gd name="connsiteX528" fmla="*/ 108257 w 252599"/>
              <a:gd name="connsiteY528" fmla="*/ 239776 h 438842"/>
              <a:gd name="connsiteX529" fmla="*/ 108556 w 252599"/>
              <a:gd name="connsiteY529" fmla="*/ 241118 h 438842"/>
              <a:gd name="connsiteX530" fmla="*/ 109599 w 252599"/>
              <a:gd name="connsiteY530" fmla="*/ 241565 h 438842"/>
              <a:gd name="connsiteX531" fmla="*/ 111687 w 252599"/>
              <a:gd name="connsiteY531" fmla="*/ 242012 h 438842"/>
              <a:gd name="connsiteX532" fmla="*/ 113029 w 252599"/>
              <a:gd name="connsiteY532" fmla="*/ 240372 h 438842"/>
              <a:gd name="connsiteX533" fmla="*/ 113923 w 252599"/>
              <a:gd name="connsiteY533" fmla="*/ 239626 h 438842"/>
              <a:gd name="connsiteX534" fmla="*/ 114818 w 252599"/>
              <a:gd name="connsiteY534" fmla="*/ 239328 h 438842"/>
              <a:gd name="connsiteX535" fmla="*/ 115862 w 252599"/>
              <a:gd name="connsiteY535" fmla="*/ 239626 h 438842"/>
              <a:gd name="connsiteX536" fmla="*/ 115862 w 252599"/>
              <a:gd name="connsiteY536" fmla="*/ 237986 h 438842"/>
              <a:gd name="connsiteX537" fmla="*/ 116458 w 252599"/>
              <a:gd name="connsiteY537" fmla="*/ 237241 h 438842"/>
              <a:gd name="connsiteX538" fmla="*/ 116458 w 252599"/>
              <a:gd name="connsiteY538" fmla="*/ 236346 h 438842"/>
              <a:gd name="connsiteX539" fmla="*/ 117502 w 252599"/>
              <a:gd name="connsiteY539" fmla="*/ 233960 h 438842"/>
              <a:gd name="connsiteX540" fmla="*/ 119143 w 252599"/>
              <a:gd name="connsiteY540" fmla="*/ 231873 h 438842"/>
              <a:gd name="connsiteX541" fmla="*/ 119739 w 252599"/>
              <a:gd name="connsiteY541" fmla="*/ 230381 h 438842"/>
              <a:gd name="connsiteX542" fmla="*/ 118099 w 252599"/>
              <a:gd name="connsiteY542" fmla="*/ 224864 h 438842"/>
              <a:gd name="connsiteX543" fmla="*/ 118099 w 252599"/>
              <a:gd name="connsiteY543" fmla="*/ 222180 h 438842"/>
              <a:gd name="connsiteX544" fmla="*/ 137484 w 252599"/>
              <a:gd name="connsiteY544" fmla="*/ 202348 h 438842"/>
              <a:gd name="connsiteX545" fmla="*/ 141957 w 252599"/>
              <a:gd name="connsiteY545" fmla="*/ 205927 h 438842"/>
              <a:gd name="connsiteX546" fmla="*/ 142702 w 252599"/>
              <a:gd name="connsiteY546" fmla="*/ 206672 h 438842"/>
              <a:gd name="connsiteX547" fmla="*/ 145089 w 252599"/>
              <a:gd name="connsiteY547" fmla="*/ 210251 h 438842"/>
              <a:gd name="connsiteX548" fmla="*/ 145536 w 252599"/>
              <a:gd name="connsiteY548" fmla="*/ 211593 h 438842"/>
              <a:gd name="connsiteX549" fmla="*/ 145536 w 252599"/>
              <a:gd name="connsiteY549" fmla="*/ 213084 h 438842"/>
              <a:gd name="connsiteX550" fmla="*/ 147773 w 252599"/>
              <a:gd name="connsiteY550" fmla="*/ 214874 h 438842"/>
              <a:gd name="connsiteX551" fmla="*/ 149711 w 252599"/>
              <a:gd name="connsiteY551" fmla="*/ 213233 h 438842"/>
              <a:gd name="connsiteX552" fmla="*/ 149711 w 252599"/>
              <a:gd name="connsiteY552" fmla="*/ 209356 h 438842"/>
              <a:gd name="connsiteX553" fmla="*/ 147922 w 252599"/>
              <a:gd name="connsiteY553" fmla="*/ 205927 h 438842"/>
              <a:gd name="connsiteX554" fmla="*/ 147623 w 252599"/>
              <a:gd name="connsiteY554" fmla="*/ 204734 h 438842"/>
              <a:gd name="connsiteX555" fmla="*/ 145238 w 252599"/>
              <a:gd name="connsiteY555" fmla="*/ 202050 h 438842"/>
              <a:gd name="connsiteX556" fmla="*/ 145238 w 252599"/>
              <a:gd name="connsiteY556" fmla="*/ 200708 h 438842"/>
              <a:gd name="connsiteX557" fmla="*/ 145238 w 252599"/>
              <a:gd name="connsiteY557" fmla="*/ 199068 h 438842"/>
              <a:gd name="connsiteX558" fmla="*/ 144939 w 252599"/>
              <a:gd name="connsiteY558" fmla="*/ 197427 h 438842"/>
              <a:gd name="connsiteX559" fmla="*/ 144194 w 252599"/>
              <a:gd name="connsiteY559" fmla="*/ 195638 h 438842"/>
              <a:gd name="connsiteX560" fmla="*/ 144641 w 252599"/>
              <a:gd name="connsiteY560" fmla="*/ 194445 h 438842"/>
              <a:gd name="connsiteX561" fmla="*/ 146133 w 252599"/>
              <a:gd name="connsiteY561" fmla="*/ 194445 h 438842"/>
              <a:gd name="connsiteX562" fmla="*/ 147474 w 252599"/>
              <a:gd name="connsiteY562" fmla="*/ 195041 h 438842"/>
              <a:gd name="connsiteX563" fmla="*/ 152395 w 252599"/>
              <a:gd name="connsiteY563" fmla="*/ 199813 h 438842"/>
              <a:gd name="connsiteX564" fmla="*/ 154483 w 252599"/>
              <a:gd name="connsiteY564" fmla="*/ 203093 h 438842"/>
              <a:gd name="connsiteX565" fmla="*/ 155378 w 252599"/>
              <a:gd name="connsiteY565" fmla="*/ 203839 h 438842"/>
              <a:gd name="connsiteX566" fmla="*/ 162386 w 252599"/>
              <a:gd name="connsiteY566" fmla="*/ 208014 h 438842"/>
              <a:gd name="connsiteX567" fmla="*/ 163131 w 252599"/>
              <a:gd name="connsiteY567" fmla="*/ 209058 h 438842"/>
              <a:gd name="connsiteX568" fmla="*/ 163579 w 252599"/>
              <a:gd name="connsiteY568" fmla="*/ 210400 h 438842"/>
              <a:gd name="connsiteX569" fmla="*/ 165964 w 252599"/>
              <a:gd name="connsiteY569" fmla="*/ 214277 h 438842"/>
              <a:gd name="connsiteX570" fmla="*/ 165964 w 252599"/>
              <a:gd name="connsiteY570" fmla="*/ 217558 h 438842"/>
              <a:gd name="connsiteX571" fmla="*/ 166412 w 252599"/>
              <a:gd name="connsiteY571" fmla="*/ 219049 h 438842"/>
              <a:gd name="connsiteX572" fmla="*/ 168797 w 252599"/>
              <a:gd name="connsiteY572" fmla="*/ 219347 h 438842"/>
              <a:gd name="connsiteX573" fmla="*/ 174762 w 252599"/>
              <a:gd name="connsiteY573" fmla="*/ 222777 h 438842"/>
              <a:gd name="connsiteX574" fmla="*/ 177596 w 252599"/>
              <a:gd name="connsiteY574" fmla="*/ 223224 h 438842"/>
              <a:gd name="connsiteX575" fmla="*/ 179385 w 252599"/>
              <a:gd name="connsiteY575" fmla="*/ 222926 h 438842"/>
              <a:gd name="connsiteX576" fmla="*/ 181025 w 252599"/>
              <a:gd name="connsiteY576" fmla="*/ 222180 h 438842"/>
              <a:gd name="connsiteX577" fmla="*/ 182517 w 252599"/>
              <a:gd name="connsiteY577" fmla="*/ 221882 h 438842"/>
              <a:gd name="connsiteX578" fmla="*/ 183262 w 252599"/>
              <a:gd name="connsiteY578" fmla="*/ 222478 h 438842"/>
              <a:gd name="connsiteX579" fmla="*/ 181919 w 252599"/>
              <a:gd name="connsiteY579" fmla="*/ 225610 h 438842"/>
              <a:gd name="connsiteX580" fmla="*/ 181473 w 252599"/>
              <a:gd name="connsiteY580" fmla="*/ 228741 h 438842"/>
              <a:gd name="connsiteX581" fmla="*/ 183709 w 252599"/>
              <a:gd name="connsiteY581" fmla="*/ 231425 h 438842"/>
              <a:gd name="connsiteX582" fmla="*/ 186244 w 252599"/>
              <a:gd name="connsiteY582" fmla="*/ 232171 h 438842"/>
              <a:gd name="connsiteX583" fmla="*/ 188331 w 252599"/>
              <a:gd name="connsiteY583" fmla="*/ 225908 h 438842"/>
              <a:gd name="connsiteX584" fmla="*/ 188331 w 252599"/>
              <a:gd name="connsiteY584" fmla="*/ 219049 h 438842"/>
              <a:gd name="connsiteX585" fmla="*/ 187437 w 252599"/>
              <a:gd name="connsiteY585" fmla="*/ 219347 h 438842"/>
              <a:gd name="connsiteX586" fmla="*/ 186542 w 252599"/>
              <a:gd name="connsiteY586" fmla="*/ 219347 h 438842"/>
              <a:gd name="connsiteX587" fmla="*/ 183560 w 252599"/>
              <a:gd name="connsiteY587" fmla="*/ 217259 h 438842"/>
              <a:gd name="connsiteX588" fmla="*/ 181323 w 252599"/>
              <a:gd name="connsiteY588" fmla="*/ 216812 h 438842"/>
              <a:gd name="connsiteX589" fmla="*/ 179086 w 252599"/>
              <a:gd name="connsiteY589" fmla="*/ 216812 h 438842"/>
              <a:gd name="connsiteX590" fmla="*/ 179981 w 252599"/>
              <a:gd name="connsiteY590" fmla="*/ 214724 h 438842"/>
              <a:gd name="connsiteX591" fmla="*/ 179981 w 252599"/>
              <a:gd name="connsiteY591" fmla="*/ 212488 h 438842"/>
              <a:gd name="connsiteX592" fmla="*/ 178639 w 252599"/>
              <a:gd name="connsiteY592" fmla="*/ 210102 h 438842"/>
              <a:gd name="connsiteX593" fmla="*/ 176998 w 252599"/>
              <a:gd name="connsiteY593" fmla="*/ 207865 h 438842"/>
              <a:gd name="connsiteX594" fmla="*/ 174464 w 252599"/>
              <a:gd name="connsiteY594" fmla="*/ 205181 h 438842"/>
              <a:gd name="connsiteX595" fmla="*/ 172973 w 252599"/>
              <a:gd name="connsiteY595" fmla="*/ 201900 h 438842"/>
              <a:gd name="connsiteX596" fmla="*/ 174464 w 252599"/>
              <a:gd name="connsiteY596" fmla="*/ 200260 h 438842"/>
              <a:gd name="connsiteX597" fmla="*/ 179683 w 252599"/>
              <a:gd name="connsiteY597" fmla="*/ 199813 h 438842"/>
              <a:gd name="connsiteX598" fmla="*/ 181025 w 252599"/>
              <a:gd name="connsiteY598" fmla="*/ 197576 h 438842"/>
              <a:gd name="connsiteX599" fmla="*/ 179981 w 252599"/>
              <a:gd name="connsiteY599" fmla="*/ 196532 h 438842"/>
              <a:gd name="connsiteX600" fmla="*/ 177596 w 252599"/>
              <a:gd name="connsiteY600" fmla="*/ 195190 h 438842"/>
              <a:gd name="connsiteX601" fmla="*/ 176552 w 252599"/>
              <a:gd name="connsiteY601" fmla="*/ 194892 h 438842"/>
              <a:gd name="connsiteX602" fmla="*/ 175209 w 252599"/>
              <a:gd name="connsiteY602" fmla="*/ 194892 h 438842"/>
              <a:gd name="connsiteX603" fmla="*/ 169991 w 252599"/>
              <a:gd name="connsiteY603" fmla="*/ 192954 h 438842"/>
              <a:gd name="connsiteX604" fmla="*/ 168500 w 252599"/>
              <a:gd name="connsiteY604" fmla="*/ 191164 h 438842"/>
              <a:gd name="connsiteX605" fmla="*/ 167008 w 252599"/>
              <a:gd name="connsiteY605" fmla="*/ 190270 h 438842"/>
              <a:gd name="connsiteX606" fmla="*/ 165964 w 252599"/>
              <a:gd name="connsiteY606" fmla="*/ 191314 h 438842"/>
              <a:gd name="connsiteX607" fmla="*/ 165368 w 252599"/>
              <a:gd name="connsiteY607" fmla="*/ 192655 h 438842"/>
              <a:gd name="connsiteX608" fmla="*/ 166561 w 252599"/>
              <a:gd name="connsiteY608" fmla="*/ 193699 h 438842"/>
              <a:gd name="connsiteX609" fmla="*/ 166561 w 252599"/>
              <a:gd name="connsiteY609" fmla="*/ 196532 h 438842"/>
              <a:gd name="connsiteX610" fmla="*/ 164623 w 252599"/>
              <a:gd name="connsiteY610" fmla="*/ 199068 h 438842"/>
              <a:gd name="connsiteX611" fmla="*/ 161192 w 252599"/>
              <a:gd name="connsiteY611" fmla="*/ 199068 h 438842"/>
              <a:gd name="connsiteX612" fmla="*/ 160149 w 252599"/>
              <a:gd name="connsiteY612" fmla="*/ 197875 h 438842"/>
              <a:gd name="connsiteX613" fmla="*/ 160149 w 252599"/>
              <a:gd name="connsiteY613" fmla="*/ 196234 h 438842"/>
              <a:gd name="connsiteX614" fmla="*/ 160447 w 252599"/>
              <a:gd name="connsiteY614" fmla="*/ 194594 h 438842"/>
              <a:gd name="connsiteX615" fmla="*/ 160447 w 252599"/>
              <a:gd name="connsiteY615" fmla="*/ 192954 h 438842"/>
              <a:gd name="connsiteX616" fmla="*/ 158956 w 252599"/>
              <a:gd name="connsiteY616" fmla="*/ 189673 h 438842"/>
              <a:gd name="connsiteX617" fmla="*/ 156868 w 252599"/>
              <a:gd name="connsiteY617" fmla="*/ 186691 h 438842"/>
              <a:gd name="connsiteX618" fmla="*/ 154781 w 252599"/>
              <a:gd name="connsiteY618" fmla="*/ 184901 h 438842"/>
              <a:gd name="connsiteX619" fmla="*/ 152246 w 252599"/>
              <a:gd name="connsiteY619" fmla="*/ 184007 h 438842"/>
              <a:gd name="connsiteX620" fmla="*/ 148667 w 252599"/>
              <a:gd name="connsiteY620" fmla="*/ 183112 h 438842"/>
              <a:gd name="connsiteX621" fmla="*/ 145089 w 252599"/>
              <a:gd name="connsiteY621" fmla="*/ 183112 h 438842"/>
              <a:gd name="connsiteX622" fmla="*/ 142256 w 252599"/>
              <a:gd name="connsiteY622" fmla="*/ 184603 h 438842"/>
              <a:gd name="connsiteX623" fmla="*/ 139572 w 252599"/>
              <a:gd name="connsiteY623" fmla="*/ 186691 h 438842"/>
              <a:gd name="connsiteX624" fmla="*/ 138378 w 252599"/>
              <a:gd name="connsiteY624" fmla="*/ 187138 h 438842"/>
              <a:gd name="connsiteX625" fmla="*/ 137335 w 252599"/>
              <a:gd name="connsiteY625" fmla="*/ 187884 h 438842"/>
              <a:gd name="connsiteX626" fmla="*/ 137335 w 252599"/>
              <a:gd name="connsiteY626" fmla="*/ 188928 h 438842"/>
              <a:gd name="connsiteX627" fmla="*/ 139273 w 252599"/>
              <a:gd name="connsiteY627" fmla="*/ 190717 h 438842"/>
              <a:gd name="connsiteX628" fmla="*/ 139572 w 252599"/>
              <a:gd name="connsiteY628" fmla="*/ 192059 h 438842"/>
              <a:gd name="connsiteX629" fmla="*/ 138080 w 252599"/>
              <a:gd name="connsiteY629" fmla="*/ 192506 h 438842"/>
              <a:gd name="connsiteX630" fmla="*/ 137633 w 252599"/>
              <a:gd name="connsiteY630" fmla="*/ 193848 h 438842"/>
              <a:gd name="connsiteX631" fmla="*/ 135844 w 252599"/>
              <a:gd name="connsiteY631" fmla="*/ 193848 h 438842"/>
              <a:gd name="connsiteX632" fmla="*/ 134203 w 252599"/>
              <a:gd name="connsiteY632" fmla="*/ 193401 h 438842"/>
              <a:gd name="connsiteX633" fmla="*/ 129730 w 252599"/>
              <a:gd name="connsiteY633" fmla="*/ 191314 h 438842"/>
              <a:gd name="connsiteX634" fmla="*/ 128239 w 252599"/>
              <a:gd name="connsiteY634" fmla="*/ 190121 h 438842"/>
              <a:gd name="connsiteX635" fmla="*/ 126896 w 252599"/>
              <a:gd name="connsiteY635" fmla="*/ 188779 h 438842"/>
              <a:gd name="connsiteX636" fmla="*/ 126002 w 252599"/>
              <a:gd name="connsiteY636" fmla="*/ 187287 h 438842"/>
              <a:gd name="connsiteX637" fmla="*/ 125555 w 252599"/>
              <a:gd name="connsiteY637" fmla="*/ 185498 h 438842"/>
              <a:gd name="connsiteX638" fmla="*/ 122871 w 252599"/>
              <a:gd name="connsiteY638" fmla="*/ 178639 h 438842"/>
              <a:gd name="connsiteX639" fmla="*/ 122274 w 252599"/>
              <a:gd name="connsiteY639" fmla="*/ 175806 h 438842"/>
              <a:gd name="connsiteX640" fmla="*/ 122274 w 252599"/>
              <a:gd name="connsiteY640" fmla="*/ 172973 h 438842"/>
              <a:gd name="connsiteX641" fmla="*/ 124063 w 252599"/>
              <a:gd name="connsiteY641" fmla="*/ 171481 h 438842"/>
              <a:gd name="connsiteX642" fmla="*/ 123766 w 252599"/>
              <a:gd name="connsiteY642" fmla="*/ 170736 h 438842"/>
              <a:gd name="connsiteX643" fmla="*/ 123168 w 252599"/>
              <a:gd name="connsiteY643" fmla="*/ 169990 h 438842"/>
              <a:gd name="connsiteX644" fmla="*/ 120038 w 252599"/>
              <a:gd name="connsiteY644" fmla="*/ 164175 h 438842"/>
              <a:gd name="connsiteX645" fmla="*/ 117204 w 252599"/>
              <a:gd name="connsiteY645" fmla="*/ 158061 h 438842"/>
              <a:gd name="connsiteX646" fmla="*/ 116310 w 252599"/>
              <a:gd name="connsiteY646" fmla="*/ 156719 h 438842"/>
              <a:gd name="connsiteX647" fmla="*/ 116310 w 252599"/>
              <a:gd name="connsiteY647" fmla="*/ 155079 h 438842"/>
              <a:gd name="connsiteX648" fmla="*/ 116607 w 252599"/>
              <a:gd name="connsiteY648" fmla="*/ 153737 h 438842"/>
              <a:gd name="connsiteX649" fmla="*/ 117651 w 252599"/>
              <a:gd name="connsiteY649" fmla="*/ 152544 h 438842"/>
              <a:gd name="connsiteX650" fmla="*/ 118695 w 252599"/>
              <a:gd name="connsiteY650" fmla="*/ 150009 h 438842"/>
              <a:gd name="connsiteX651" fmla="*/ 121081 w 252599"/>
              <a:gd name="connsiteY651" fmla="*/ 146878 h 438842"/>
              <a:gd name="connsiteX652" fmla="*/ 121827 w 252599"/>
              <a:gd name="connsiteY652" fmla="*/ 145535 h 438842"/>
              <a:gd name="connsiteX653" fmla="*/ 121827 w 252599"/>
              <a:gd name="connsiteY653" fmla="*/ 143895 h 438842"/>
              <a:gd name="connsiteX654" fmla="*/ 121379 w 252599"/>
              <a:gd name="connsiteY654" fmla="*/ 142404 h 438842"/>
              <a:gd name="connsiteX655" fmla="*/ 120634 w 252599"/>
              <a:gd name="connsiteY655" fmla="*/ 141062 h 438842"/>
              <a:gd name="connsiteX656" fmla="*/ 121528 w 252599"/>
              <a:gd name="connsiteY656" fmla="*/ 138080 h 438842"/>
              <a:gd name="connsiteX657" fmla="*/ 123914 w 252599"/>
              <a:gd name="connsiteY657" fmla="*/ 135843 h 438842"/>
              <a:gd name="connsiteX658" fmla="*/ 126599 w 252599"/>
              <a:gd name="connsiteY658" fmla="*/ 134054 h 438842"/>
              <a:gd name="connsiteX659" fmla="*/ 131519 w 252599"/>
              <a:gd name="connsiteY659" fmla="*/ 131817 h 438842"/>
              <a:gd name="connsiteX660" fmla="*/ 135694 w 252599"/>
              <a:gd name="connsiteY660" fmla="*/ 131071 h 438842"/>
              <a:gd name="connsiteX661" fmla="*/ 137782 w 252599"/>
              <a:gd name="connsiteY661" fmla="*/ 126449 h 438842"/>
              <a:gd name="connsiteX662" fmla="*/ 138080 w 252599"/>
              <a:gd name="connsiteY662" fmla="*/ 124063 h 438842"/>
              <a:gd name="connsiteX663" fmla="*/ 143299 w 252599"/>
              <a:gd name="connsiteY663" fmla="*/ 113178 h 438842"/>
              <a:gd name="connsiteX664" fmla="*/ 144343 w 252599"/>
              <a:gd name="connsiteY664" fmla="*/ 108406 h 438842"/>
              <a:gd name="connsiteX665" fmla="*/ 145238 w 252599"/>
              <a:gd name="connsiteY665" fmla="*/ 106468 h 438842"/>
              <a:gd name="connsiteX666" fmla="*/ 145685 w 252599"/>
              <a:gd name="connsiteY666" fmla="*/ 104529 h 438842"/>
              <a:gd name="connsiteX667" fmla="*/ 144343 w 252599"/>
              <a:gd name="connsiteY667" fmla="*/ 103634 h 438842"/>
              <a:gd name="connsiteX668" fmla="*/ 142702 w 252599"/>
              <a:gd name="connsiteY668" fmla="*/ 103038 h 438842"/>
              <a:gd name="connsiteX669" fmla="*/ 142256 w 252599"/>
              <a:gd name="connsiteY669" fmla="*/ 101398 h 438842"/>
              <a:gd name="connsiteX670" fmla="*/ 142256 w 252599"/>
              <a:gd name="connsiteY670" fmla="*/ 99459 h 438842"/>
              <a:gd name="connsiteX671" fmla="*/ 141510 w 252599"/>
              <a:gd name="connsiteY671" fmla="*/ 98415 h 438842"/>
              <a:gd name="connsiteX672" fmla="*/ 139124 w 252599"/>
              <a:gd name="connsiteY672" fmla="*/ 96924 h 438842"/>
              <a:gd name="connsiteX673" fmla="*/ 138229 w 252599"/>
              <a:gd name="connsiteY673" fmla="*/ 95880 h 438842"/>
              <a:gd name="connsiteX674" fmla="*/ 136589 w 252599"/>
              <a:gd name="connsiteY674" fmla="*/ 91854 h 438842"/>
              <a:gd name="connsiteX675" fmla="*/ 135992 w 252599"/>
              <a:gd name="connsiteY675" fmla="*/ 89319 h 438842"/>
              <a:gd name="connsiteX676" fmla="*/ 135992 w 252599"/>
              <a:gd name="connsiteY676" fmla="*/ 86784 h 438842"/>
              <a:gd name="connsiteX677" fmla="*/ 136738 w 252599"/>
              <a:gd name="connsiteY677" fmla="*/ 78136 h 438842"/>
              <a:gd name="connsiteX678" fmla="*/ 137931 w 252599"/>
              <a:gd name="connsiteY678" fmla="*/ 75452 h 438842"/>
              <a:gd name="connsiteX679" fmla="*/ 139869 w 252599"/>
              <a:gd name="connsiteY679" fmla="*/ 73215 h 438842"/>
              <a:gd name="connsiteX680" fmla="*/ 140466 w 252599"/>
              <a:gd name="connsiteY680" fmla="*/ 70829 h 438842"/>
              <a:gd name="connsiteX681" fmla="*/ 140018 w 252599"/>
              <a:gd name="connsiteY681" fmla="*/ 68443 h 438842"/>
              <a:gd name="connsiteX682" fmla="*/ 139124 w 252599"/>
              <a:gd name="connsiteY682" fmla="*/ 66803 h 438842"/>
              <a:gd name="connsiteX683" fmla="*/ 137931 w 252599"/>
              <a:gd name="connsiteY683" fmla="*/ 65610 h 438842"/>
              <a:gd name="connsiteX684" fmla="*/ 135992 w 252599"/>
              <a:gd name="connsiteY684" fmla="*/ 66057 h 438842"/>
              <a:gd name="connsiteX685" fmla="*/ 134203 w 252599"/>
              <a:gd name="connsiteY685" fmla="*/ 69338 h 438842"/>
              <a:gd name="connsiteX686" fmla="*/ 133160 w 252599"/>
              <a:gd name="connsiteY686" fmla="*/ 70531 h 438842"/>
              <a:gd name="connsiteX687" fmla="*/ 130773 w 252599"/>
              <a:gd name="connsiteY687" fmla="*/ 71724 h 438842"/>
              <a:gd name="connsiteX688" fmla="*/ 128089 w 252599"/>
              <a:gd name="connsiteY688" fmla="*/ 71426 h 438842"/>
              <a:gd name="connsiteX689" fmla="*/ 124660 w 252599"/>
              <a:gd name="connsiteY689" fmla="*/ 70382 h 438842"/>
              <a:gd name="connsiteX690" fmla="*/ 121379 w 252599"/>
              <a:gd name="connsiteY690" fmla="*/ 69040 h 438842"/>
              <a:gd name="connsiteX691" fmla="*/ 112433 w 252599"/>
              <a:gd name="connsiteY691" fmla="*/ 63821 h 438842"/>
              <a:gd name="connsiteX692" fmla="*/ 108406 w 252599"/>
              <a:gd name="connsiteY692" fmla="*/ 62330 h 438842"/>
              <a:gd name="connsiteX693" fmla="*/ 107065 w 252599"/>
              <a:gd name="connsiteY693" fmla="*/ 62330 h 438842"/>
              <a:gd name="connsiteX694" fmla="*/ 103784 w 252599"/>
              <a:gd name="connsiteY694" fmla="*/ 63224 h 438842"/>
              <a:gd name="connsiteX695" fmla="*/ 102293 w 252599"/>
              <a:gd name="connsiteY695" fmla="*/ 62777 h 438842"/>
              <a:gd name="connsiteX696" fmla="*/ 100801 w 252599"/>
              <a:gd name="connsiteY696" fmla="*/ 62777 h 438842"/>
              <a:gd name="connsiteX697" fmla="*/ 98117 w 252599"/>
              <a:gd name="connsiteY697" fmla="*/ 64268 h 438842"/>
              <a:gd name="connsiteX698" fmla="*/ 95284 w 252599"/>
              <a:gd name="connsiteY698" fmla="*/ 65312 h 438842"/>
              <a:gd name="connsiteX699" fmla="*/ 94837 w 252599"/>
              <a:gd name="connsiteY699" fmla="*/ 69189 h 438842"/>
              <a:gd name="connsiteX700" fmla="*/ 93943 w 252599"/>
              <a:gd name="connsiteY700" fmla="*/ 72171 h 438842"/>
              <a:gd name="connsiteX701" fmla="*/ 92750 w 252599"/>
              <a:gd name="connsiteY701" fmla="*/ 75004 h 438842"/>
              <a:gd name="connsiteX702" fmla="*/ 88872 w 252599"/>
              <a:gd name="connsiteY702" fmla="*/ 89767 h 438842"/>
              <a:gd name="connsiteX703" fmla="*/ 89171 w 252599"/>
              <a:gd name="connsiteY703" fmla="*/ 92600 h 438842"/>
              <a:gd name="connsiteX704" fmla="*/ 90512 w 252599"/>
              <a:gd name="connsiteY704" fmla="*/ 95284 h 438842"/>
              <a:gd name="connsiteX705" fmla="*/ 90512 w 252599"/>
              <a:gd name="connsiteY705" fmla="*/ 97073 h 438842"/>
              <a:gd name="connsiteX706" fmla="*/ 90215 w 252599"/>
              <a:gd name="connsiteY706" fmla="*/ 100056 h 438842"/>
              <a:gd name="connsiteX707" fmla="*/ 90215 w 252599"/>
              <a:gd name="connsiteY707" fmla="*/ 105126 h 438842"/>
              <a:gd name="connsiteX708" fmla="*/ 90215 w 252599"/>
              <a:gd name="connsiteY708" fmla="*/ 108853 h 438842"/>
              <a:gd name="connsiteX709" fmla="*/ 87978 w 252599"/>
              <a:gd name="connsiteY709" fmla="*/ 114222 h 438842"/>
              <a:gd name="connsiteX710" fmla="*/ 87530 w 252599"/>
              <a:gd name="connsiteY710" fmla="*/ 117502 h 438842"/>
              <a:gd name="connsiteX711" fmla="*/ 87530 w 252599"/>
              <a:gd name="connsiteY711" fmla="*/ 120783 h 438842"/>
              <a:gd name="connsiteX712" fmla="*/ 88127 w 252599"/>
              <a:gd name="connsiteY712" fmla="*/ 124361 h 438842"/>
              <a:gd name="connsiteX713" fmla="*/ 89767 w 252599"/>
              <a:gd name="connsiteY713" fmla="*/ 129431 h 438842"/>
              <a:gd name="connsiteX714" fmla="*/ 89767 w 252599"/>
              <a:gd name="connsiteY714" fmla="*/ 131071 h 438842"/>
              <a:gd name="connsiteX715" fmla="*/ 89171 w 252599"/>
              <a:gd name="connsiteY715" fmla="*/ 132562 h 438842"/>
              <a:gd name="connsiteX716" fmla="*/ 88276 w 252599"/>
              <a:gd name="connsiteY716" fmla="*/ 133755 h 438842"/>
              <a:gd name="connsiteX717" fmla="*/ 86487 w 252599"/>
              <a:gd name="connsiteY717" fmla="*/ 134203 h 438842"/>
              <a:gd name="connsiteX718" fmla="*/ 83504 w 252599"/>
              <a:gd name="connsiteY718" fmla="*/ 134203 h 438842"/>
              <a:gd name="connsiteX719" fmla="*/ 82610 w 252599"/>
              <a:gd name="connsiteY719" fmla="*/ 133755 h 438842"/>
              <a:gd name="connsiteX720" fmla="*/ 80224 w 252599"/>
              <a:gd name="connsiteY720" fmla="*/ 130475 h 438842"/>
              <a:gd name="connsiteX721" fmla="*/ 78882 w 252599"/>
              <a:gd name="connsiteY721" fmla="*/ 129580 h 438842"/>
              <a:gd name="connsiteX722" fmla="*/ 77390 w 252599"/>
              <a:gd name="connsiteY722" fmla="*/ 128984 h 438842"/>
              <a:gd name="connsiteX723" fmla="*/ 76198 w 252599"/>
              <a:gd name="connsiteY723" fmla="*/ 127642 h 438842"/>
              <a:gd name="connsiteX724" fmla="*/ 74706 w 252599"/>
              <a:gd name="connsiteY724" fmla="*/ 126598 h 438842"/>
              <a:gd name="connsiteX725" fmla="*/ 73662 w 252599"/>
              <a:gd name="connsiteY725" fmla="*/ 127194 h 438842"/>
              <a:gd name="connsiteX726" fmla="*/ 73216 w 252599"/>
              <a:gd name="connsiteY726" fmla="*/ 128536 h 438842"/>
              <a:gd name="connsiteX727" fmla="*/ 72917 w 252599"/>
              <a:gd name="connsiteY727" fmla="*/ 134203 h 438842"/>
              <a:gd name="connsiteX728" fmla="*/ 72917 w 252599"/>
              <a:gd name="connsiteY728" fmla="*/ 135545 h 438842"/>
              <a:gd name="connsiteX729" fmla="*/ 74110 w 252599"/>
              <a:gd name="connsiteY729" fmla="*/ 137185 h 438842"/>
              <a:gd name="connsiteX730" fmla="*/ 75452 w 252599"/>
              <a:gd name="connsiteY730" fmla="*/ 138527 h 438842"/>
              <a:gd name="connsiteX731" fmla="*/ 76049 w 252599"/>
              <a:gd name="connsiteY731" fmla="*/ 139422 h 438842"/>
              <a:gd name="connsiteX732" fmla="*/ 76346 w 252599"/>
              <a:gd name="connsiteY732" fmla="*/ 140466 h 438842"/>
              <a:gd name="connsiteX733" fmla="*/ 77390 w 252599"/>
              <a:gd name="connsiteY733" fmla="*/ 151798 h 438842"/>
              <a:gd name="connsiteX734" fmla="*/ 78137 w 252599"/>
              <a:gd name="connsiteY734" fmla="*/ 154333 h 438842"/>
              <a:gd name="connsiteX735" fmla="*/ 79329 w 252599"/>
              <a:gd name="connsiteY735" fmla="*/ 157465 h 438842"/>
              <a:gd name="connsiteX736" fmla="*/ 80224 w 252599"/>
              <a:gd name="connsiteY736" fmla="*/ 160596 h 438842"/>
              <a:gd name="connsiteX737" fmla="*/ 80224 w 252599"/>
              <a:gd name="connsiteY737" fmla="*/ 164473 h 438842"/>
              <a:gd name="connsiteX738" fmla="*/ 81417 w 252599"/>
              <a:gd name="connsiteY738" fmla="*/ 168052 h 438842"/>
              <a:gd name="connsiteX739" fmla="*/ 82907 w 252599"/>
              <a:gd name="connsiteY739" fmla="*/ 169394 h 438842"/>
              <a:gd name="connsiteX740" fmla="*/ 84846 w 252599"/>
              <a:gd name="connsiteY740" fmla="*/ 169095 h 438842"/>
              <a:gd name="connsiteX741" fmla="*/ 85890 w 252599"/>
              <a:gd name="connsiteY741" fmla="*/ 169543 h 438842"/>
              <a:gd name="connsiteX742" fmla="*/ 86785 w 252599"/>
              <a:gd name="connsiteY742" fmla="*/ 172525 h 438842"/>
              <a:gd name="connsiteX743" fmla="*/ 88872 w 252599"/>
              <a:gd name="connsiteY743" fmla="*/ 174613 h 438842"/>
              <a:gd name="connsiteX744" fmla="*/ 89618 w 252599"/>
              <a:gd name="connsiteY744" fmla="*/ 177744 h 438842"/>
              <a:gd name="connsiteX745" fmla="*/ 90811 w 252599"/>
              <a:gd name="connsiteY745" fmla="*/ 178788 h 438842"/>
              <a:gd name="connsiteX746" fmla="*/ 92302 w 252599"/>
              <a:gd name="connsiteY746" fmla="*/ 179086 h 438842"/>
              <a:gd name="connsiteX747" fmla="*/ 93943 w 252599"/>
              <a:gd name="connsiteY747" fmla="*/ 179086 h 438842"/>
              <a:gd name="connsiteX748" fmla="*/ 94837 w 252599"/>
              <a:gd name="connsiteY748" fmla="*/ 177893 h 438842"/>
              <a:gd name="connsiteX749" fmla="*/ 94837 w 252599"/>
              <a:gd name="connsiteY749" fmla="*/ 174762 h 438842"/>
              <a:gd name="connsiteX750" fmla="*/ 93793 w 252599"/>
              <a:gd name="connsiteY750" fmla="*/ 169990 h 438842"/>
              <a:gd name="connsiteX751" fmla="*/ 94837 w 252599"/>
              <a:gd name="connsiteY751" fmla="*/ 166710 h 438842"/>
              <a:gd name="connsiteX752" fmla="*/ 96328 w 252599"/>
              <a:gd name="connsiteY752" fmla="*/ 168499 h 438842"/>
              <a:gd name="connsiteX753" fmla="*/ 98117 w 252599"/>
              <a:gd name="connsiteY753" fmla="*/ 169543 h 438842"/>
              <a:gd name="connsiteX754" fmla="*/ 100652 w 252599"/>
              <a:gd name="connsiteY754" fmla="*/ 169990 h 438842"/>
              <a:gd name="connsiteX755" fmla="*/ 102889 w 252599"/>
              <a:gd name="connsiteY755" fmla="*/ 171183 h 438842"/>
              <a:gd name="connsiteX756" fmla="*/ 104232 w 252599"/>
              <a:gd name="connsiteY756" fmla="*/ 173122 h 438842"/>
              <a:gd name="connsiteX757" fmla="*/ 104529 w 252599"/>
              <a:gd name="connsiteY757" fmla="*/ 175507 h 438842"/>
              <a:gd name="connsiteX758" fmla="*/ 103784 w 252599"/>
              <a:gd name="connsiteY758" fmla="*/ 177297 h 438842"/>
              <a:gd name="connsiteX759" fmla="*/ 97671 w 252599"/>
              <a:gd name="connsiteY759" fmla="*/ 182963 h 438842"/>
              <a:gd name="connsiteX760" fmla="*/ 96477 w 252599"/>
              <a:gd name="connsiteY760" fmla="*/ 184305 h 438842"/>
              <a:gd name="connsiteX761" fmla="*/ 95732 w 252599"/>
              <a:gd name="connsiteY761" fmla="*/ 185945 h 438842"/>
              <a:gd name="connsiteX762" fmla="*/ 95732 w 252599"/>
              <a:gd name="connsiteY762" fmla="*/ 191314 h 438842"/>
              <a:gd name="connsiteX763" fmla="*/ 96328 w 252599"/>
              <a:gd name="connsiteY763" fmla="*/ 196682 h 438842"/>
              <a:gd name="connsiteX764" fmla="*/ 98714 w 252599"/>
              <a:gd name="connsiteY764" fmla="*/ 193997 h 438842"/>
              <a:gd name="connsiteX765" fmla="*/ 101696 w 252599"/>
              <a:gd name="connsiteY765" fmla="*/ 194445 h 438842"/>
              <a:gd name="connsiteX766" fmla="*/ 104082 w 252599"/>
              <a:gd name="connsiteY766" fmla="*/ 197875 h 438842"/>
              <a:gd name="connsiteX767" fmla="*/ 106021 w 252599"/>
              <a:gd name="connsiteY767" fmla="*/ 197875 h 438842"/>
              <a:gd name="connsiteX768" fmla="*/ 108406 w 252599"/>
              <a:gd name="connsiteY768" fmla="*/ 200111 h 438842"/>
              <a:gd name="connsiteX769" fmla="*/ 111240 w 252599"/>
              <a:gd name="connsiteY769" fmla="*/ 201155 h 438842"/>
              <a:gd name="connsiteX770" fmla="*/ 114967 w 252599"/>
              <a:gd name="connsiteY770" fmla="*/ 200857 h 438842"/>
              <a:gd name="connsiteX771" fmla="*/ 117651 w 252599"/>
              <a:gd name="connsiteY771" fmla="*/ 199068 h 438842"/>
              <a:gd name="connsiteX772" fmla="*/ 117651 w 252599"/>
              <a:gd name="connsiteY772" fmla="*/ 196831 h 438842"/>
              <a:gd name="connsiteX773" fmla="*/ 119143 w 252599"/>
              <a:gd name="connsiteY773" fmla="*/ 195340 h 438842"/>
              <a:gd name="connsiteX774" fmla="*/ 122871 w 252599"/>
              <a:gd name="connsiteY774" fmla="*/ 193252 h 438842"/>
              <a:gd name="connsiteX775" fmla="*/ 124212 w 252599"/>
              <a:gd name="connsiteY775" fmla="*/ 192805 h 438842"/>
              <a:gd name="connsiteX776" fmla="*/ 125555 w 252599"/>
              <a:gd name="connsiteY776" fmla="*/ 192506 h 438842"/>
              <a:gd name="connsiteX777" fmla="*/ 126449 w 252599"/>
              <a:gd name="connsiteY777" fmla="*/ 192805 h 438842"/>
              <a:gd name="connsiteX778" fmla="*/ 134203 w 252599"/>
              <a:gd name="connsiteY778" fmla="*/ 196980 h 438842"/>
              <a:gd name="connsiteX779" fmla="*/ 137633 w 252599"/>
              <a:gd name="connsiteY779" fmla="*/ 200857 h 438842"/>
              <a:gd name="connsiteX780" fmla="*/ 85443 w 252599"/>
              <a:gd name="connsiteY780" fmla="*/ 242012 h 438842"/>
              <a:gd name="connsiteX781" fmla="*/ 84548 w 252599"/>
              <a:gd name="connsiteY781" fmla="*/ 243503 h 438842"/>
              <a:gd name="connsiteX782" fmla="*/ 83504 w 252599"/>
              <a:gd name="connsiteY782" fmla="*/ 243951 h 438842"/>
              <a:gd name="connsiteX783" fmla="*/ 82013 w 252599"/>
              <a:gd name="connsiteY783" fmla="*/ 243503 h 438842"/>
              <a:gd name="connsiteX784" fmla="*/ 81417 w 252599"/>
              <a:gd name="connsiteY784" fmla="*/ 242609 h 438842"/>
              <a:gd name="connsiteX785" fmla="*/ 78434 w 252599"/>
              <a:gd name="connsiteY785" fmla="*/ 240521 h 438842"/>
              <a:gd name="connsiteX786" fmla="*/ 77242 w 252599"/>
              <a:gd name="connsiteY786" fmla="*/ 239179 h 438842"/>
              <a:gd name="connsiteX787" fmla="*/ 76794 w 252599"/>
              <a:gd name="connsiteY787" fmla="*/ 239179 h 438842"/>
              <a:gd name="connsiteX788" fmla="*/ 76496 w 252599"/>
              <a:gd name="connsiteY788" fmla="*/ 239776 h 438842"/>
              <a:gd name="connsiteX789" fmla="*/ 76496 w 252599"/>
              <a:gd name="connsiteY789" fmla="*/ 240372 h 438842"/>
              <a:gd name="connsiteX790" fmla="*/ 76645 w 252599"/>
              <a:gd name="connsiteY790" fmla="*/ 240521 h 438842"/>
              <a:gd name="connsiteX791" fmla="*/ 76049 w 252599"/>
              <a:gd name="connsiteY791" fmla="*/ 241267 h 438842"/>
              <a:gd name="connsiteX792" fmla="*/ 76049 w 252599"/>
              <a:gd name="connsiteY792" fmla="*/ 242460 h 438842"/>
              <a:gd name="connsiteX793" fmla="*/ 76794 w 252599"/>
              <a:gd name="connsiteY793" fmla="*/ 243056 h 438842"/>
              <a:gd name="connsiteX794" fmla="*/ 78434 w 252599"/>
              <a:gd name="connsiteY794" fmla="*/ 246038 h 438842"/>
              <a:gd name="connsiteX795" fmla="*/ 79777 w 252599"/>
              <a:gd name="connsiteY795" fmla="*/ 247679 h 438842"/>
              <a:gd name="connsiteX796" fmla="*/ 82162 w 252599"/>
              <a:gd name="connsiteY796" fmla="*/ 248126 h 438842"/>
              <a:gd name="connsiteX797" fmla="*/ 84101 w 252599"/>
              <a:gd name="connsiteY797" fmla="*/ 247380 h 438842"/>
              <a:gd name="connsiteX798" fmla="*/ 85890 w 252599"/>
              <a:gd name="connsiteY798" fmla="*/ 247828 h 438842"/>
              <a:gd name="connsiteX799" fmla="*/ 87828 w 252599"/>
              <a:gd name="connsiteY799" fmla="*/ 247828 h 438842"/>
              <a:gd name="connsiteX800" fmla="*/ 88574 w 252599"/>
              <a:gd name="connsiteY800" fmla="*/ 245889 h 438842"/>
              <a:gd name="connsiteX801" fmla="*/ 86487 w 252599"/>
              <a:gd name="connsiteY801" fmla="*/ 244100 h 438842"/>
              <a:gd name="connsiteX802" fmla="*/ 85592 w 252599"/>
              <a:gd name="connsiteY802" fmla="*/ 241863 h 438842"/>
              <a:gd name="connsiteX803" fmla="*/ 86635 w 252599"/>
              <a:gd name="connsiteY803" fmla="*/ 201453 h 438842"/>
              <a:gd name="connsiteX804" fmla="*/ 86635 w 252599"/>
              <a:gd name="connsiteY804" fmla="*/ 199515 h 438842"/>
              <a:gd name="connsiteX805" fmla="*/ 84995 w 252599"/>
              <a:gd name="connsiteY805" fmla="*/ 197576 h 438842"/>
              <a:gd name="connsiteX806" fmla="*/ 82610 w 252599"/>
              <a:gd name="connsiteY806" fmla="*/ 196532 h 438842"/>
              <a:gd name="connsiteX807" fmla="*/ 82162 w 252599"/>
              <a:gd name="connsiteY807" fmla="*/ 196980 h 438842"/>
              <a:gd name="connsiteX808" fmla="*/ 82162 w 252599"/>
              <a:gd name="connsiteY808" fmla="*/ 197725 h 438842"/>
              <a:gd name="connsiteX809" fmla="*/ 82162 w 252599"/>
              <a:gd name="connsiteY809" fmla="*/ 198620 h 438842"/>
              <a:gd name="connsiteX810" fmla="*/ 86635 w 252599"/>
              <a:gd name="connsiteY810" fmla="*/ 201453 h 438842"/>
              <a:gd name="connsiteX811" fmla="*/ 113178 w 252599"/>
              <a:gd name="connsiteY811" fmla="*/ 412599 h 438842"/>
              <a:gd name="connsiteX812" fmla="*/ 111389 w 252599"/>
              <a:gd name="connsiteY812" fmla="*/ 413046 h 438842"/>
              <a:gd name="connsiteX813" fmla="*/ 109897 w 252599"/>
              <a:gd name="connsiteY813" fmla="*/ 411108 h 438842"/>
              <a:gd name="connsiteX814" fmla="*/ 106766 w 252599"/>
              <a:gd name="connsiteY814" fmla="*/ 410511 h 438842"/>
              <a:gd name="connsiteX815" fmla="*/ 103038 w 252599"/>
              <a:gd name="connsiteY815" fmla="*/ 412897 h 438842"/>
              <a:gd name="connsiteX816" fmla="*/ 102441 w 252599"/>
              <a:gd name="connsiteY816" fmla="*/ 414388 h 438842"/>
              <a:gd name="connsiteX817" fmla="*/ 103933 w 252599"/>
              <a:gd name="connsiteY817" fmla="*/ 415879 h 438842"/>
              <a:gd name="connsiteX818" fmla="*/ 106318 w 252599"/>
              <a:gd name="connsiteY818" fmla="*/ 415134 h 438842"/>
              <a:gd name="connsiteX819" fmla="*/ 107959 w 252599"/>
              <a:gd name="connsiteY819" fmla="*/ 415879 h 438842"/>
              <a:gd name="connsiteX820" fmla="*/ 111538 w 252599"/>
              <a:gd name="connsiteY820" fmla="*/ 414537 h 438842"/>
              <a:gd name="connsiteX821" fmla="*/ 113477 w 252599"/>
              <a:gd name="connsiteY821" fmla="*/ 416476 h 438842"/>
              <a:gd name="connsiteX822" fmla="*/ 116607 w 252599"/>
              <a:gd name="connsiteY822" fmla="*/ 414537 h 438842"/>
              <a:gd name="connsiteX823" fmla="*/ 116607 w 252599"/>
              <a:gd name="connsiteY823" fmla="*/ 413792 h 438842"/>
              <a:gd name="connsiteX824" fmla="*/ 116161 w 252599"/>
              <a:gd name="connsiteY824" fmla="*/ 412748 h 438842"/>
              <a:gd name="connsiteX825" fmla="*/ 113327 w 252599"/>
              <a:gd name="connsiteY825" fmla="*/ 412152 h 438842"/>
              <a:gd name="connsiteX826" fmla="*/ 229785 w 252599"/>
              <a:gd name="connsiteY826" fmla="*/ 380688 h 438842"/>
              <a:gd name="connsiteX827" fmla="*/ 228891 w 252599"/>
              <a:gd name="connsiteY827" fmla="*/ 383820 h 438842"/>
              <a:gd name="connsiteX828" fmla="*/ 229487 w 252599"/>
              <a:gd name="connsiteY828" fmla="*/ 384715 h 438842"/>
              <a:gd name="connsiteX829" fmla="*/ 231127 w 252599"/>
              <a:gd name="connsiteY829" fmla="*/ 388442 h 438842"/>
              <a:gd name="connsiteX830" fmla="*/ 231575 w 252599"/>
              <a:gd name="connsiteY830" fmla="*/ 386951 h 438842"/>
              <a:gd name="connsiteX831" fmla="*/ 231575 w 252599"/>
              <a:gd name="connsiteY831" fmla="*/ 382329 h 438842"/>
              <a:gd name="connsiteX832" fmla="*/ 229785 w 252599"/>
              <a:gd name="connsiteY832" fmla="*/ 380837 h 438842"/>
              <a:gd name="connsiteX833" fmla="*/ 252302 w 252599"/>
              <a:gd name="connsiteY833" fmla="*/ 367268 h 438842"/>
              <a:gd name="connsiteX834" fmla="*/ 251556 w 252599"/>
              <a:gd name="connsiteY834" fmla="*/ 365926 h 438842"/>
              <a:gd name="connsiteX835" fmla="*/ 250214 w 252599"/>
              <a:gd name="connsiteY835" fmla="*/ 365031 h 438842"/>
              <a:gd name="connsiteX836" fmla="*/ 248723 w 252599"/>
              <a:gd name="connsiteY836" fmla="*/ 362944 h 438842"/>
              <a:gd name="connsiteX837" fmla="*/ 248425 w 252599"/>
              <a:gd name="connsiteY837" fmla="*/ 360409 h 438842"/>
              <a:gd name="connsiteX838" fmla="*/ 249319 w 252599"/>
              <a:gd name="connsiteY838" fmla="*/ 354295 h 438842"/>
              <a:gd name="connsiteX839" fmla="*/ 249319 w 252599"/>
              <a:gd name="connsiteY839" fmla="*/ 352804 h 438842"/>
              <a:gd name="connsiteX840" fmla="*/ 247232 w 252599"/>
              <a:gd name="connsiteY840" fmla="*/ 349374 h 438842"/>
              <a:gd name="connsiteX841" fmla="*/ 246785 w 252599"/>
              <a:gd name="connsiteY841" fmla="*/ 345050 h 438842"/>
              <a:gd name="connsiteX842" fmla="*/ 244548 w 252599"/>
              <a:gd name="connsiteY842" fmla="*/ 343559 h 438842"/>
              <a:gd name="connsiteX843" fmla="*/ 241714 w 252599"/>
              <a:gd name="connsiteY843" fmla="*/ 342963 h 438842"/>
              <a:gd name="connsiteX844" fmla="*/ 240820 w 252599"/>
              <a:gd name="connsiteY844" fmla="*/ 341919 h 438842"/>
              <a:gd name="connsiteX845" fmla="*/ 240820 w 252599"/>
              <a:gd name="connsiteY845" fmla="*/ 341024 h 438842"/>
              <a:gd name="connsiteX846" fmla="*/ 242908 w 252599"/>
              <a:gd name="connsiteY846" fmla="*/ 339086 h 438842"/>
              <a:gd name="connsiteX847" fmla="*/ 244100 w 252599"/>
              <a:gd name="connsiteY847" fmla="*/ 337744 h 438842"/>
              <a:gd name="connsiteX848" fmla="*/ 245592 w 252599"/>
              <a:gd name="connsiteY848" fmla="*/ 334911 h 438842"/>
              <a:gd name="connsiteX849" fmla="*/ 245144 w 252599"/>
              <a:gd name="connsiteY849" fmla="*/ 331928 h 438842"/>
              <a:gd name="connsiteX850" fmla="*/ 242609 w 252599"/>
              <a:gd name="connsiteY850" fmla="*/ 328349 h 438842"/>
              <a:gd name="connsiteX851" fmla="*/ 242162 w 252599"/>
              <a:gd name="connsiteY851" fmla="*/ 327157 h 438842"/>
              <a:gd name="connsiteX852" fmla="*/ 242162 w 252599"/>
              <a:gd name="connsiteY852" fmla="*/ 322981 h 438842"/>
              <a:gd name="connsiteX853" fmla="*/ 239477 w 252599"/>
              <a:gd name="connsiteY853" fmla="*/ 323429 h 438842"/>
              <a:gd name="connsiteX854" fmla="*/ 237390 w 252599"/>
              <a:gd name="connsiteY854" fmla="*/ 321788 h 438842"/>
              <a:gd name="connsiteX855" fmla="*/ 236048 w 252599"/>
              <a:gd name="connsiteY855" fmla="*/ 318806 h 438842"/>
              <a:gd name="connsiteX856" fmla="*/ 233960 w 252599"/>
              <a:gd name="connsiteY856" fmla="*/ 316420 h 438842"/>
              <a:gd name="connsiteX857" fmla="*/ 227847 w 252599"/>
              <a:gd name="connsiteY857" fmla="*/ 312543 h 438842"/>
              <a:gd name="connsiteX858" fmla="*/ 224715 w 252599"/>
              <a:gd name="connsiteY858" fmla="*/ 309710 h 438842"/>
              <a:gd name="connsiteX859" fmla="*/ 223374 w 252599"/>
              <a:gd name="connsiteY859" fmla="*/ 309710 h 438842"/>
              <a:gd name="connsiteX860" fmla="*/ 221882 w 252599"/>
              <a:gd name="connsiteY860" fmla="*/ 312245 h 438842"/>
              <a:gd name="connsiteX861" fmla="*/ 224418 w 252599"/>
              <a:gd name="connsiteY861" fmla="*/ 323130 h 438842"/>
              <a:gd name="connsiteX862" fmla="*/ 225014 w 252599"/>
              <a:gd name="connsiteY862" fmla="*/ 326858 h 438842"/>
              <a:gd name="connsiteX863" fmla="*/ 224119 w 252599"/>
              <a:gd name="connsiteY863" fmla="*/ 330288 h 438842"/>
              <a:gd name="connsiteX864" fmla="*/ 220838 w 252599"/>
              <a:gd name="connsiteY864" fmla="*/ 330884 h 438842"/>
              <a:gd name="connsiteX865" fmla="*/ 217409 w 252599"/>
              <a:gd name="connsiteY865" fmla="*/ 329990 h 438842"/>
              <a:gd name="connsiteX866" fmla="*/ 216365 w 252599"/>
              <a:gd name="connsiteY866" fmla="*/ 329990 h 438842"/>
              <a:gd name="connsiteX867" fmla="*/ 215470 w 252599"/>
              <a:gd name="connsiteY867" fmla="*/ 332823 h 438842"/>
              <a:gd name="connsiteX868" fmla="*/ 214576 w 252599"/>
              <a:gd name="connsiteY868" fmla="*/ 334314 h 438842"/>
              <a:gd name="connsiteX869" fmla="*/ 212041 w 252599"/>
              <a:gd name="connsiteY869" fmla="*/ 333718 h 438842"/>
              <a:gd name="connsiteX870" fmla="*/ 209357 w 252599"/>
              <a:gd name="connsiteY870" fmla="*/ 331928 h 438842"/>
              <a:gd name="connsiteX871" fmla="*/ 207418 w 252599"/>
              <a:gd name="connsiteY871" fmla="*/ 331481 h 438842"/>
              <a:gd name="connsiteX872" fmla="*/ 205778 w 252599"/>
              <a:gd name="connsiteY872" fmla="*/ 332823 h 438842"/>
              <a:gd name="connsiteX873" fmla="*/ 205331 w 252599"/>
              <a:gd name="connsiteY873" fmla="*/ 334165 h 438842"/>
              <a:gd name="connsiteX874" fmla="*/ 204734 w 252599"/>
              <a:gd name="connsiteY874" fmla="*/ 339235 h 438842"/>
              <a:gd name="connsiteX875" fmla="*/ 203989 w 252599"/>
              <a:gd name="connsiteY875" fmla="*/ 342664 h 438842"/>
              <a:gd name="connsiteX876" fmla="*/ 201156 w 252599"/>
              <a:gd name="connsiteY876" fmla="*/ 343708 h 438842"/>
              <a:gd name="connsiteX877" fmla="*/ 196682 w 252599"/>
              <a:gd name="connsiteY877" fmla="*/ 341471 h 438842"/>
              <a:gd name="connsiteX878" fmla="*/ 195489 w 252599"/>
              <a:gd name="connsiteY878" fmla="*/ 341471 h 438842"/>
              <a:gd name="connsiteX879" fmla="*/ 194296 w 252599"/>
              <a:gd name="connsiteY879" fmla="*/ 342814 h 438842"/>
              <a:gd name="connsiteX880" fmla="*/ 193402 w 252599"/>
              <a:gd name="connsiteY880" fmla="*/ 344156 h 438842"/>
              <a:gd name="connsiteX881" fmla="*/ 192358 w 252599"/>
              <a:gd name="connsiteY881" fmla="*/ 347585 h 438842"/>
              <a:gd name="connsiteX882" fmla="*/ 190867 w 252599"/>
              <a:gd name="connsiteY882" fmla="*/ 350717 h 438842"/>
              <a:gd name="connsiteX883" fmla="*/ 190121 w 252599"/>
              <a:gd name="connsiteY883" fmla="*/ 351910 h 438842"/>
              <a:gd name="connsiteX884" fmla="*/ 189078 w 252599"/>
              <a:gd name="connsiteY884" fmla="*/ 352655 h 438842"/>
              <a:gd name="connsiteX885" fmla="*/ 184753 w 252599"/>
              <a:gd name="connsiteY885" fmla="*/ 353848 h 438842"/>
              <a:gd name="connsiteX886" fmla="*/ 182963 w 252599"/>
              <a:gd name="connsiteY886" fmla="*/ 354743 h 438842"/>
              <a:gd name="connsiteX887" fmla="*/ 179534 w 252599"/>
              <a:gd name="connsiteY887" fmla="*/ 356979 h 438842"/>
              <a:gd name="connsiteX888" fmla="*/ 178341 w 252599"/>
              <a:gd name="connsiteY888" fmla="*/ 356681 h 438842"/>
              <a:gd name="connsiteX889" fmla="*/ 181025 w 252599"/>
              <a:gd name="connsiteY889" fmla="*/ 354295 h 438842"/>
              <a:gd name="connsiteX890" fmla="*/ 181622 w 252599"/>
              <a:gd name="connsiteY890" fmla="*/ 353102 h 438842"/>
              <a:gd name="connsiteX891" fmla="*/ 181174 w 252599"/>
              <a:gd name="connsiteY891" fmla="*/ 347883 h 438842"/>
              <a:gd name="connsiteX892" fmla="*/ 180876 w 252599"/>
              <a:gd name="connsiteY892" fmla="*/ 346392 h 438842"/>
              <a:gd name="connsiteX893" fmla="*/ 179086 w 252599"/>
              <a:gd name="connsiteY893" fmla="*/ 343261 h 438842"/>
              <a:gd name="connsiteX894" fmla="*/ 176402 w 252599"/>
              <a:gd name="connsiteY894" fmla="*/ 341322 h 438842"/>
              <a:gd name="connsiteX895" fmla="*/ 173271 w 252599"/>
              <a:gd name="connsiteY895" fmla="*/ 340577 h 438842"/>
              <a:gd name="connsiteX896" fmla="*/ 171631 w 252599"/>
              <a:gd name="connsiteY896" fmla="*/ 339682 h 438842"/>
              <a:gd name="connsiteX897" fmla="*/ 169991 w 252599"/>
              <a:gd name="connsiteY897" fmla="*/ 339086 h 438842"/>
              <a:gd name="connsiteX898" fmla="*/ 168500 w 252599"/>
              <a:gd name="connsiteY898" fmla="*/ 341471 h 438842"/>
              <a:gd name="connsiteX899" fmla="*/ 167456 w 252599"/>
              <a:gd name="connsiteY899" fmla="*/ 342664 h 438842"/>
              <a:gd name="connsiteX900" fmla="*/ 166113 w 252599"/>
              <a:gd name="connsiteY900" fmla="*/ 343410 h 438842"/>
              <a:gd name="connsiteX901" fmla="*/ 162236 w 252599"/>
              <a:gd name="connsiteY901" fmla="*/ 344156 h 438842"/>
              <a:gd name="connsiteX902" fmla="*/ 160895 w 252599"/>
              <a:gd name="connsiteY902" fmla="*/ 345050 h 438842"/>
              <a:gd name="connsiteX903" fmla="*/ 159702 w 252599"/>
              <a:gd name="connsiteY903" fmla="*/ 346392 h 438842"/>
              <a:gd name="connsiteX904" fmla="*/ 158807 w 252599"/>
              <a:gd name="connsiteY904" fmla="*/ 347436 h 438842"/>
              <a:gd name="connsiteX905" fmla="*/ 158359 w 252599"/>
              <a:gd name="connsiteY905" fmla="*/ 348629 h 438842"/>
              <a:gd name="connsiteX906" fmla="*/ 158359 w 252599"/>
              <a:gd name="connsiteY906" fmla="*/ 350567 h 438842"/>
              <a:gd name="connsiteX907" fmla="*/ 158359 w 252599"/>
              <a:gd name="connsiteY907" fmla="*/ 352357 h 438842"/>
              <a:gd name="connsiteX908" fmla="*/ 156123 w 252599"/>
              <a:gd name="connsiteY908" fmla="*/ 354146 h 438842"/>
              <a:gd name="connsiteX909" fmla="*/ 153290 w 252599"/>
              <a:gd name="connsiteY909" fmla="*/ 354743 h 438842"/>
              <a:gd name="connsiteX910" fmla="*/ 149860 w 252599"/>
              <a:gd name="connsiteY910" fmla="*/ 354743 h 438842"/>
              <a:gd name="connsiteX911" fmla="*/ 147623 w 252599"/>
              <a:gd name="connsiteY911" fmla="*/ 355786 h 438842"/>
              <a:gd name="connsiteX912" fmla="*/ 142256 w 252599"/>
              <a:gd name="connsiteY912" fmla="*/ 357128 h 438842"/>
              <a:gd name="connsiteX913" fmla="*/ 140913 w 252599"/>
              <a:gd name="connsiteY913" fmla="*/ 357576 h 438842"/>
              <a:gd name="connsiteX914" fmla="*/ 138378 w 252599"/>
              <a:gd name="connsiteY914" fmla="*/ 359813 h 438842"/>
              <a:gd name="connsiteX915" fmla="*/ 135396 w 252599"/>
              <a:gd name="connsiteY915" fmla="*/ 363540 h 438842"/>
              <a:gd name="connsiteX916" fmla="*/ 135097 w 252599"/>
              <a:gd name="connsiteY916" fmla="*/ 364733 h 438842"/>
              <a:gd name="connsiteX917" fmla="*/ 135097 w 252599"/>
              <a:gd name="connsiteY917" fmla="*/ 367566 h 438842"/>
              <a:gd name="connsiteX918" fmla="*/ 133160 w 252599"/>
              <a:gd name="connsiteY918" fmla="*/ 375768 h 438842"/>
              <a:gd name="connsiteX919" fmla="*/ 131668 w 252599"/>
              <a:gd name="connsiteY919" fmla="*/ 378154 h 438842"/>
              <a:gd name="connsiteX920" fmla="*/ 129879 w 252599"/>
              <a:gd name="connsiteY920" fmla="*/ 380390 h 438842"/>
              <a:gd name="connsiteX921" fmla="*/ 129283 w 252599"/>
              <a:gd name="connsiteY921" fmla="*/ 383820 h 438842"/>
              <a:gd name="connsiteX922" fmla="*/ 130923 w 252599"/>
              <a:gd name="connsiteY922" fmla="*/ 386802 h 438842"/>
              <a:gd name="connsiteX923" fmla="*/ 132563 w 252599"/>
              <a:gd name="connsiteY923" fmla="*/ 387846 h 438842"/>
              <a:gd name="connsiteX924" fmla="*/ 134352 w 252599"/>
              <a:gd name="connsiteY924" fmla="*/ 388293 h 438842"/>
              <a:gd name="connsiteX925" fmla="*/ 135545 w 252599"/>
              <a:gd name="connsiteY925" fmla="*/ 387250 h 438842"/>
              <a:gd name="connsiteX926" fmla="*/ 136440 w 252599"/>
              <a:gd name="connsiteY926" fmla="*/ 385758 h 438842"/>
              <a:gd name="connsiteX927" fmla="*/ 138378 w 252599"/>
              <a:gd name="connsiteY927" fmla="*/ 381285 h 438842"/>
              <a:gd name="connsiteX928" fmla="*/ 140168 w 252599"/>
              <a:gd name="connsiteY928" fmla="*/ 376662 h 438842"/>
              <a:gd name="connsiteX929" fmla="*/ 143597 w 252599"/>
              <a:gd name="connsiteY929" fmla="*/ 370549 h 438842"/>
              <a:gd name="connsiteX930" fmla="*/ 144343 w 252599"/>
              <a:gd name="connsiteY930" fmla="*/ 368461 h 438842"/>
              <a:gd name="connsiteX931" fmla="*/ 144939 w 252599"/>
              <a:gd name="connsiteY931" fmla="*/ 367566 h 438842"/>
              <a:gd name="connsiteX932" fmla="*/ 148071 w 252599"/>
              <a:gd name="connsiteY932" fmla="*/ 365031 h 438842"/>
              <a:gd name="connsiteX933" fmla="*/ 150606 w 252599"/>
              <a:gd name="connsiteY933" fmla="*/ 364733 h 438842"/>
              <a:gd name="connsiteX934" fmla="*/ 152694 w 252599"/>
              <a:gd name="connsiteY934" fmla="*/ 366224 h 438842"/>
              <a:gd name="connsiteX935" fmla="*/ 153439 w 252599"/>
              <a:gd name="connsiteY935" fmla="*/ 370698 h 438842"/>
              <a:gd name="connsiteX936" fmla="*/ 154035 w 252599"/>
              <a:gd name="connsiteY936" fmla="*/ 371443 h 438842"/>
              <a:gd name="connsiteX937" fmla="*/ 155974 w 252599"/>
              <a:gd name="connsiteY937" fmla="*/ 371443 h 438842"/>
              <a:gd name="connsiteX938" fmla="*/ 157912 w 252599"/>
              <a:gd name="connsiteY938" fmla="*/ 370996 h 438842"/>
              <a:gd name="connsiteX939" fmla="*/ 159403 w 252599"/>
              <a:gd name="connsiteY939" fmla="*/ 369058 h 438842"/>
              <a:gd name="connsiteX940" fmla="*/ 160596 w 252599"/>
              <a:gd name="connsiteY940" fmla="*/ 366672 h 438842"/>
              <a:gd name="connsiteX941" fmla="*/ 161192 w 252599"/>
              <a:gd name="connsiteY941" fmla="*/ 367566 h 438842"/>
              <a:gd name="connsiteX942" fmla="*/ 161640 w 252599"/>
              <a:gd name="connsiteY942" fmla="*/ 368610 h 438842"/>
              <a:gd name="connsiteX943" fmla="*/ 161939 w 252599"/>
              <a:gd name="connsiteY943" fmla="*/ 370101 h 438842"/>
              <a:gd name="connsiteX944" fmla="*/ 162684 w 252599"/>
              <a:gd name="connsiteY944" fmla="*/ 371294 h 438842"/>
              <a:gd name="connsiteX945" fmla="*/ 165368 w 252599"/>
              <a:gd name="connsiteY945" fmla="*/ 373084 h 438842"/>
              <a:gd name="connsiteX946" fmla="*/ 168201 w 252599"/>
              <a:gd name="connsiteY946" fmla="*/ 374575 h 438842"/>
              <a:gd name="connsiteX947" fmla="*/ 170438 w 252599"/>
              <a:gd name="connsiteY947" fmla="*/ 367566 h 438842"/>
              <a:gd name="connsiteX948" fmla="*/ 170438 w 252599"/>
              <a:gd name="connsiteY948" fmla="*/ 366373 h 438842"/>
              <a:gd name="connsiteX949" fmla="*/ 170438 w 252599"/>
              <a:gd name="connsiteY949" fmla="*/ 365181 h 438842"/>
              <a:gd name="connsiteX950" fmla="*/ 170885 w 252599"/>
              <a:gd name="connsiteY950" fmla="*/ 363838 h 438842"/>
              <a:gd name="connsiteX951" fmla="*/ 172525 w 252599"/>
              <a:gd name="connsiteY951" fmla="*/ 363242 h 438842"/>
              <a:gd name="connsiteX952" fmla="*/ 174017 w 252599"/>
              <a:gd name="connsiteY952" fmla="*/ 363242 h 438842"/>
              <a:gd name="connsiteX953" fmla="*/ 175508 w 252599"/>
              <a:gd name="connsiteY953" fmla="*/ 363689 h 438842"/>
              <a:gd name="connsiteX954" fmla="*/ 176850 w 252599"/>
              <a:gd name="connsiteY954" fmla="*/ 364584 h 438842"/>
              <a:gd name="connsiteX955" fmla="*/ 178042 w 252599"/>
              <a:gd name="connsiteY955" fmla="*/ 365777 h 438842"/>
              <a:gd name="connsiteX956" fmla="*/ 183411 w 252599"/>
              <a:gd name="connsiteY956" fmla="*/ 367865 h 438842"/>
              <a:gd name="connsiteX957" fmla="*/ 186095 w 252599"/>
              <a:gd name="connsiteY957" fmla="*/ 370251 h 438842"/>
              <a:gd name="connsiteX958" fmla="*/ 189078 w 252599"/>
              <a:gd name="connsiteY958" fmla="*/ 374127 h 438842"/>
              <a:gd name="connsiteX959" fmla="*/ 189674 w 252599"/>
              <a:gd name="connsiteY959" fmla="*/ 375171 h 438842"/>
              <a:gd name="connsiteX960" fmla="*/ 189674 w 252599"/>
              <a:gd name="connsiteY960" fmla="*/ 376961 h 438842"/>
              <a:gd name="connsiteX961" fmla="*/ 189226 w 252599"/>
              <a:gd name="connsiteY961" fmla="*/ 378750 h 438842"/>
              <a:gd name="connsiteX962" fmla="*/ 188331 w 252599"/>
              <a:gd name="connsiteY962" fmla="*/ 380092 h 438842"/>
              <a:gd name="connsiteX963" fmla="*/ 187287 w 252599"/>
              <a:gd name="connsiteY963" fmla="*/ 381285 h 438842"/>
              <a:gd name="connsiteX964" fmla="*/ 185350 w 252599"/>
              <a:gd name="connsiteY964" fmla="*/ 382925 h 438842"/>
              <a:gd name="connsiteX965" fmla="*/ 183709 w 252599"/>
              <a:gd name="connsiteY965" fmla="*/ 386206 h 438842"/>
              <a:gd name="connsiteX966" fmla="*/ 183709 w 252599"/>
              <a:gd name="connsiteY966" fmla="*/ 387995 h 438842"/>
              <a:gd name="connsiteX967" fmla="*/ 183709 w 252599"/>
              <a:gd name="connsiteY967" fmla="*/ 389784 h 438842"/>
              <a:gd name="connsiteX968" fmla="*/ 185350 w 252599"/>
              <a:gd name="connsiteY968" fmla="*/ 395153 h 438842"/>
              <a:gd name="connsiteX969" fmla="*/ 185350 w 252599"/>
              <a:gd name="connsiteY969" fmla="*/ 398880 h 438842"/>
              <a:gd name="connsiteX970" fmla="*/ 186095 w 252599"/>
              <a:gd name="connsiteY970" fmla="*/ 402459 h 438842"/>
              <a:gd name="connsiteX971" fmla="*/ 189674 w 252599"/>
              <a:gd name="connsiteY971" fmla="*/ 407082 h 438842"/>
              <a:gd name="connsiteX972" fmla="*/ 194595 w 252599"/>
              <a:gd name="connsiteY972" fmla="*/ 410213 h 438842"/>
              <a:gd name="connsiteX973" fmla="*/ 200857 w 252599"/>
              <a:gd name="connsiteY973" fmla="*/ 413494 h 438842"/>
              <a:gd name="connsiteX974" fmla="*/ 208462 w 252599"/>
              <a:gd name="connsiteY974" fmla="*/ 416923 h 438842"/>
              <a:gd name="connsiteX975" fmla="*/ 209655 w 252599"/>
              <a:gd name="connsiteY975" fmla="*/ 417221 h 438842"/>
              <a:gd name="connsiteX976" fmla="*/ 211295 w 252599"/>
              <a:gd name="connsiteY976" fmla="*/ 417221 h 438842"/>
              <a:gd name="connsiteX977" fmla="*/ 212339 w 252599"/>
              <a:gd name="connsiteY977" fmla="*/ 416178 h 438842"/>
              <a:gd name="connsiteX978" fmla="*/ 214874 w 252599"/>
              <a:gd name="connsiteY978" fmla="*/ 412301 h 438842"/>
              <a:gd name="connsiteX979" fmla="*/ 215321 w 252599"/>
              <a:gd name="connsiteY979" fmla="*/ 411853 h 438842"/>
              <a:gd name="connsiteX980" fmla="*/ 216365 w 252599"/>
              <a:gd name="connsiteY980" fmla="*/ 411853 h 438842"/>
              <a:gd name="connsiteX981" fmla="*/ 217409 w 252599"/>
              <a:gd name="connsiteY981" fmla="*/ 412599 h 438842"/>
              <a:gd name="connsiteX982" fmla="*/ 217409 w 252599"/>
              <a:gd name="connsiteY982" fmla="*/ 415581 h 438842"/>
              <a:gd name="connsiteX983" fmla="*/ 216514 w 252599"/>
              <a:gd name="connsiteY983" fmla="*/ 418862 h 438842"/>
              <a:gd name="connsiteX984" fmla="*/ 216514 w 252599"/>
              <a:gd name="connsiteY984" fmla="*/ 420204 h 438842"/>
              <a:gd name="connsiteX985" fmla="*/ 218005 w 252599"/>
              <a:gd name="connsiteY985" fmla="*/ 423633 h 438842"/>
              <a:gd name="connsiteX986" fmla="*/ 219497 w 252599"/>
              <a:gd name="connsiteY986" fmla="*/ 424528 h 438842"/>
              <a:gd name="connsiteX987" fmla="*/ 222330 w 252599"/>
              <a:gd name="connsiteY987" fmla="*/ 422739 h 438842"/>
              <a:gd name="connsiteX988" fmla="*/ 226356 w 252599"/>
              <a:gd name="connsiteY988" fmla="*/ 417072 h 438842"/>
              <a:gd name="connsiteX989" fmla="*/ 227996 w 252599"/>
              <a:gd name="connsiteY989" fmla="*/ 414090 h 438842"/>
              <a:gd name="connsiteX990" fmla="*/ 227996 w 252599"/>
              <a:gd name="connsiteY990" fmla="*/ 407380 h 438842"/>
              <a:gd name="connsiteX991" fmla="*/ 225908 w 252599"/>
              <a:gd name="connsiteY991" fmla="*/ 400819 h 438842"/>
              <a:gd name="connsiteX992" fmla="*/ 225312 w 252599"/>
              <a:gd name="connsiteY992" fmla="*/ 399924 h 438842"/>
              <a:gd name="connsiteX993" fmla="*/ 223224 w 252599"/>
              <a:gd name="connsiteY993" fmla="*/ 397837 h 438842"/>
              <a:gd name="connsiteX994" fmla="*/ 221882 w 252599"/>
              <a:gd name="connsiteY994" fmla="*/ 396942 h 438842"/>
              <a:gd name="connsiteX995" fmla="*/ 220540 w 252599"/>
              <a:gd name="connsiteY995" fmla="*/ 394705 h 438842"/>
              <a:gd name="connsiteX996" fmla="*/ 221137 w 252599"/>
              <a:gd name="connsiteY996" fmla="*/ 391872 h 438842"/>
              <a:gd name="connsiteX997" fmla="*/ 222777 w 252599"/>
              <a:gd name="connsiteY997" fmla="*/ 388741 h 438842"/>
              <a:gd name="connsiteX998" fmla="*/ 224864 w 252599"/>
              <a:gd name="connsiteY998" fmla="*/ 385908 h 438842"/>
              <a:gd name="connsiteX999" fmla="*/ 227399 w 252599"/>
              <a:gd name="connsiteY999" fmla="*/ 383522 h 438842"/>
              <a:gd name="connsiteX1000" fmla="*/ 227847 w 252599"/>
              <a:gd name="connsiteY1000" fmla="*/ 382030 h 438842"/>
              <a:gd name="connsiteX1001" fmla="*/ 228145 w 252599"/>
              <a:gd name="connsiteY1001" fmla="*/ 380390 h 438842"/>
              <a:gd name="connsiteX1002" fmla="*/ 228592 w 252599"/>
              <a:gd name="connsiteY1002" fmla="*/ 379346 h 438842"/>
              <a:gd name="connsiteX1003" fmla="*/ 230829 w 252599"/>
              <a:gd name="connsiteY1003" fmla="*/ 377706 h 438842"/>
              <a:gd name="connsiteX1004" fmla="*/ 232171 w 252599"/>
              <a:gd name="connsiteY1004" fmla="*/ 377408 h 438842"/>
              <a:gd name="connsiteX1005" fmla="*/ 234259 w 252599"/>
              <a:gd name="connsiteY1005" fmla="*/ 383373 h 438842"/>
              <a:gd name="connsiteX1006" fmla="*/ 235899 w 252599"/>
              <a:gd name="connsiteY1006" fmla="*/ 385609 h 438842"/>
              <a:gd name="connsiteX1007" fmla="*/ 236496 w 252599"/>
              <a:gd name="connsiteY1007" fmla="*/ 387995 h 438842"/>
              <a:gd name="connsiteX1008" fmla="*/ 237987 w 252599"/>
              <a:gd name="connsiteY1008" fmla="*/ 390679 h 438842"/>
              <a:gd name="connsiteX1009" fmla="*/ 239030 w 252599"/>
              <a:gd name="connsiteY1009" fmla="*/ 393661 h 438842"/>
              <a:gd name="connsiteX1010" fmla="*/ 239776 w 252599"/>
              <a:gd name="connsiteY1010" fmla="*/ 400372 h 438842"/>
              <a:gd name="connsiteX1011" fmla="*/ 240671 w 252599"/>
              <a:gd name="connsiteY1011" fmla="*/ 402907 h 438842"/>
              <a:gd name="connsiteX1012" fmla="*/ 241864 w 252599"/>
              <a:gd name="connsiteY1012" fmla="*/ 405292 h 438842"/>
              <a:gd name="connsiteX1013" fmla="*/ 242758 w 252599"/>
              <a:gd name="connsiteY1013" fmla="*/ 400521 h 438842"/>
              <a:gd name="connsiteX1014" fmla="*/ 243205 w 252599"/>
              <a:gd name="connsiteY1014" fmla="*/ 393661 h 438842"/>
              <a:gd name="connsiteX1015" fmla="*/ 242013 w 252599"/>
              <a:gd name="connsiteY1015" fmla="*/ 390381 h 438842"/>
              <a:gd name="connsiteX1016" fmla="*/ 242609 w 252599"/>
              <a:gd name="connsiteY1016" fmla="*/ 389337 h 438842"/>
              <a:gd name="connsiteX1017" fmla="*/ 244697 w 252599"/>
              <a:gd name="connsiteY1017" fmla="*/ 389635 h 438842"/>
              <a:gd name="connsiteX1018" fmla="*/ 248574 w 252599"/>
              <a:gd name="connsiteY1018" fmla="*/ 386057 h 438842"/>
              <a:gd name="connsiteX1019" fmla="*/ 251407 w 252599"/>
              <a:gd name="connsiteY1019" fmla="*/ 381583 h 438842"/>
              <a:gd name="connsiteX1020" fmla="*/ 252302 w 252599"/>
              <a:gd name="connsiteY1020" fmla="*/ 379645 h 438842"/>
              <a:gd name="connsiteX1021" fmla="*/ 252302 w 252599"/>
              <a:gd name="connsiteY1021" fmla="*/ 377557 h 438842"/>
              <a:gd name="connsiteX1022" fmla="*/ 252599 w 252599"/>
              <a:gd name="connsiteY1022" fmla="*/ 371443 h 438842"/>
              <a:gd name="connsiteX1023" fmla="*/ 252003 w 252599"/>
              <a:gd name="connsiteY1023" fmla="*/ 367865 h 438842"/>
              <a:gd name="connsiteX1024" fmla="*/ 130923 w 252599"/>
              <a:gd name="connsiteY1024" fmla="*/ 188331 h 438842"/>
              <a:gd name="connsiteX1025" fmla="*/ 136589 w 252599"/>
              <a:gd name="connsiteY1025" fmla="*/ 192506 h 438842"/>
              <a:gd name="connsiteX1026" fmla="*/ 136589 w 252599"/>
              <a:gd name="connsiteY1026" fmla="*/ 191314 h 438842"/>
              <a:gd name="connsiteX1027" fmla="*/ 130923 w 252599"/>
              <a:gd name="connsiteY1027" fmla="*/ 186244 h 438842"/>
              <a:gd name="connsiteX1028" fmla="*/ 130624 w 252599"/>
              <a:gd name="connsiteY1028" fmla="*/ 186840 h 438842"/>
              <a:gd name="connsiteX1029" fmla="*/ 130624 w 252599"/>
              <a:gd name="connsiteY1029" fmla="*/ 187436 h 438842"/>
              <a:gd name="connsiteX1030" fmla="*/ 130923 w 252599"/>
              <a:gd name="connsiteY1030" fmla="*/ 188182 h 438842"/>
              <a:gd name="connsiteX1031" fmla="*/ 156123 w 252599"/>
              <a:gd name="connsiteY1031" fmla="*/ 373978 h 438842"/>
              <a:gd name="connsiteX1032" fmla="*/ 154930 w 252599"/>
              <a:gd name="connsiteY1032" fmla="*/ 375022 h 438842"/>
              <a:gd name="connsiteX1033" fmla="*/ 153588 w 252599"/>
              <a:gd name="connsiteY1033" fmla="*/ 374127 h 438842"/>
              <a:gd name="connsiteX1034" fmla="*/ 152842 w 252599"/>
              <a:gd name="connsiteY1034" fmla="*/ 375022 h 438842"/>
              <a:gd name="connsiteX1035" fmla="*/ 152842 w 252599"/>
              <a:gd name="connsiteY1035" fmla="*/ 377110 h 438842"/>
              <a:gd name="connsiteX1036" fmla="*/ 154035 w 252599"/>
              <a:gd name="connsiteY1036" fmla="*/ 377110 h 438842"/>
              <a:gd name="connsiteX1037" fmla="*/ 156719 w 252599"/>
              <a:gd name="connsiteY1037" fmla="*/ 375768 h 438842"/>
              <a:gd name="connsiteX1038" fmla="*/ 156719 w 252599"/>
              <a:gd name="connsiteY1038" fmla="*/ 375022 h 438842"/>
              <a:gd name="connsiteX1039" fmla="*/ 156570 w 252599"/>
              <a:gd name="connsiteY1039" fmla="*/ 374426 h 438842"/>
              <a:gd name="connsiteX1040" fmla="*/ 155974 w 252599"/>
              <a:gd name="connsiteY1040" fmla="*/ 373829 h 438842"/>
              <a:gd name="connsiteX1041" fmla="*/ 186244 w 252599"/>
              <a:gd name="connsiteY1041" fmla="*/ 203541 h 438842"/>
              <a:gd name="connsiteX1042" fmla="*/ 189375 w 252599"/>
              <a:gd name="connsiteY1042" fmla="*/ 205628 h 438842"/>
              <a:gd name="connsiteX1043" fmla="*/ 191314 w 252599"/>
              <a:gd name="connsiteY1043" fmla="*/ 204137 h 438842"/>
              <a:gd name="connsiteX1044" fmla="*/ 192507 w 252599"/>
              <a:gd name="connsiteY1044" fmla="*/ 204137 h 438842"/>
              <a:gd name="connsiteX1045" fmla="*/ 193402 w 252599"/>
              <a:gd name="connsiteY1045" fmla="*/ 204734 h 438842"/>
              <a:gd name="connsiteX1046" fmla="*/ 194147 w 252599"/>
              <a:gd name="connsiteY1046" fmla="*/ 202944 h 438842"/>
              <a:gd name="connsiteX1047" fmla="*/ 195489 w 252599"/>
              <a:gd name="connsiteY1047" fmla="*/ 201602 h 438842"/>
              <a:gd name="connsiteX1048" fmla="*/ 195489 w 252599"/>
              <a:gd name="connsiteY1048" fmla="*/ 199664 h 438842"/>
              <a:gd name="connsiteX1049" fmla="*/ 195787 w 252599"/>
              <a:gd name="connsiteY1049" fmla="*/ 196234 h 438842"/>
              <a:gd name="connsiteX1050" fmla="*/ 193700 w 252599"/>
              <a:gd name="connsiteY1050" fmla="*/ 194594 h 438842"/>
              <a:gd name="connsiteX1051" fmla="*/ 192954 w 252599"/>
              <a:gd name="connsiteY1051" fmla="*/ 194147 h 438842"/>
              <a:gd name="connsiteX1052" fmla="*/ 190718 w 252599"/>
              <a:gd name="connsiteY1052" fmla="*/ 190568 h 438842"/>
              <a:gd name="connsiteX1053" fmla="*/ 189674 w 252599"/>
              <a:gd name="connsiteY1053" fmla="*/ 191015 h 438842"/>
              <a:gd name="connsiteX1054" fmla="*/ 188779 w 252599"/>
              <a:gd name="connsiteY1054" fmla="*/ 191910 h 438842"/>
              <a:gd name="connsiteX1055" fmla="*/ 188034 w 252599"/>
              <a:gd name="connsiteY1055" fmla="*/ 193252 h 438842"/>
              <a:gd name="connsiteX1056" fmla="*/ 188034 w 252599"/>
              <a:gd name="connsiteY1056" fmla="*/ 198471 h 438842"/>
              <a:gd name="connsiteX1057" fmla="*/ 185797 w 252599"/>
              <a:gd name="connsiteY1057" fmla="*/ 202050 h 438842"/>
              <a:gd name="connsiteX1058" fmla="*/ 186244 w 252599"/>
              <a:gd name="connsiteY1058" fmla="*/ 203690 h 438842"/>
              <a:gd name="connsiteX1059" fmla="*/ 133607 w 252599"/>
              <a:gd name="connsiteY1059" fmla="*/ 392916 h 438842"/>
              <a:gd name="connsiteX1060" fmla="*/ 129879 w 252599"/>
              <a:gd name="connsiteY1060" fmla="*/ 394705 h 438842"/>
              <a:gd name="connsiteX1061" fmla="*/ 127642 w 252599"/>
              <a:gd name="connsiteY1061" fmla="*/ 395004 h 438842"/>
              <a:gd name="connsiteX1062" fmla="*/ 127046 w 252599"/>
              <a:gd name="connsiteY1062" fmla="*/ 396345 h 438842"/>
              <a:gd name="connsiteX1063" fmla="*/ 128686 w 252599"/>
              <a:gd name="connsiteY1063" fmla="*/ 397687 h 438842"/>
              <a:gd name="connsiteX1064" fmla="*/ 128686 w 252599"/>
              <a:gd name="connsiteY1064" fmla="*/ 398880 h 438842"/>
              <a:gd name="connsiteX1065" fmla="*/ 130923 w 252599"/>
              <a:gd name="connsiteY1065" fmla="*/ 401714 h 438842"/>
              <a:gd name="connsiteX1066" fmla="*/ 131817 w 252599"/>
              <a:gd name="connsiteY1066" fmla="*/ 401714 h 438842"/>
              <a:gd name="connsiteX1067" fmla="*/ 134501 w 252599"/>
              <a:gd name="connsiteY1067" fmla="*/ 401415 h 438842"/>
              <a:gd name="connsiteX1068" fmla="*/ 137335 w 252599"/>
              <a:gd name="connsiteY1068" fmla="*/ 399924 h 438842"/>
              <a:gd name="connsiteX1069" fmla="*/ 138677 w 252599"/>
              <a:gd name="connsiteY1069" fmla="*/ 397240 h 438842"/>
              <a:gd name="connsiteX1070" fmla="*/ 140615 w 252599"/>
              <a:gd name="connsiteY1070" fmla="*/ 396644 h 438842"/>
              <a:gd name="connsiteX1071" fmla="*/ 139720 w 252599"/>
              <a:gd name="connsiteY1071" fmla="*/ 395600 h 438842"/>
              <a:gd name="connsiteX1072" fmla="*/ 133607 w 252599"/>
              <a:gd name="connsiteY1072" fmla="*/ 392767 h 438842"/>
              <a:gd name="connsiteX1073" fmla="*/ 118248 w 252599"/>
              <a:gd name="connsiteY1073" fmla="*/ 44585 h 438842"/>
              <a:gd name="connsiteX1074" fmla="*/ 119739 w 252599"/>
              <a:gd name="connsiteY1074" fmla="*/ 44585 h 438842"/>
              <a:gd name="connsiteX1075" fmla="*/ 119441 w 252599"/>
              <a:gd name="connsiteY1075" fmla="*/ 42050 h 438842"/>
              <a:gd name="connsiteX1076" fmla="*/ 116011 w 252599"/>
              <a:gd name="connsiteY1076" fmla="*/ 41006 h 438842"/>
              <a:gd name="connsiteX1077" fmla="*/ 115563 w 252599"/>
              <a:gd name="connsiteY1077" fmla="*/ 41603 h 438842"/>
              <a:gd name="connsiteX1078" fmla="*/ 115563 w 252599"/>
              <a:gd name="connsiteY1078" fmla="*/ 42199 h 438842"/>
              <a:gd name="connsiteX1079" fmla="*/ 115713 w 252599"/>
              <a:gd name="connsiteY1079" fmla="*/ 42945 h 438842"/>
              <a:gd name="connsiteX1080" fmla="*/ 118099 w 252599"/>
              <a:gd name="connsiteY1080" fmla="*/ 44436 h 438842"/>
              <a:gd name="connsiteX1081" fmla="*/ 128984 w 252599"/>
              <a:gd name="connsiteY1081" fmla="*/ 1640 h 438842"/>
              <a:gd name="connsiteX1082" fmla="*/ 128686 w 252599"/>
              <a:gd name="connsiteY1082" fmla="*/ 0 h 438842"/>
              <a:gd name="connsiteX1083" fmla="*/ 128239 w 252599"/>
              <a:gd name="connsiteY1083" fmla="*/ 0 h 438842"/>
              <a:gd name="connsiteX1084" fmla="*/ 126896 w 252599"/>
              <a:gd name="connsiteY1084" fmla="*/ 2684 h 438842"/>
              <a:gd name="connsiteX1085" fmla="*/ 126896 w 252599"/>
              <a:gd name="connsiteY1085" fmla="*/ 4026 h 438842"/>
              <a:gd name="connsiteX1086" fmla="*/ 127791 w 252599"/>
              <a:gd name="connsiteY1086" fmla="*/ 4026 h 438842"/>
              <a:gd name="connsiteX1087" fmla="*/ 129133 w 252599"/>
              <a:gd name="connsiteY1087" fmla="*/ 1640 h 438842"/>
              <a:gd name="connsiteX1088" fmla="*/ 128536 w 252599"/>
              <a:gd name="connsiteY1088" fmla="*/ 54725 h 438842"/>
              <a:gd name="connsiteX1089" fmla="*/ 127642 w 252599"/>
              <a:gd name="connsiteY1089" fmla="*/ 56663 h 438842"/>
              <a:gd name="connsiteX1090" fmla="*/ 128536 w 252599"/>
              <a:gd name="connsiteY1090" fmla="*/ 57260 h 438842"/>
              <a:gd name="connsiteX1091" fmla="*/ 130177 w 252599"/>
              <a:gd name="connsiteY1091" fmla="*/ 55172 h 438842"/>
              <a:gd name="connsiteX1092" fmla="*/ 131967 w 252599"/>
              <a:gd name="connsiteY1092" fmla="*/ 53383 h 438842"/>
              <a:gd name="connsiteX1093" fmla="*/ 130773 w 252599"/>
              <a:gd name="connsiteY1093" fmla="*/ 51892 h 438842"/>
              <a:gd name="connsiteX1094" fmla="*/ 129283 w 252599"/>
              <a:gd name="connsiteY1094" fmla="*/ 52488 h 438842"/>
              <a:gd name="connsiteX1095" fmla="*/ 128536 w 252599"/>
              <a:gd name="connsiteY1095" fmla="*/ 53979 h 438842"/>
              <a:gd name="connsiteX1096" fmla="*/ 128536 w 252599"/>
              <a:gd name="connsiteY1096" fmla="*/ 54725 h 438842"/>
              <a:gd name="connsiteX1097" fmla="*/ 131221 w 252599"/>
              <a:gd name="connsiteY1097" fmla="*/ 13420 h 438842"/>
              <a:gd name="connsiteX1098" fmla="*/ 133160 w 252599"/>
              <a:gd name="connsiteY1098" fmla="*/ 10438 h 438842"/>
              <a:gd name="connsiteX1099" fmla="*/ 132116 w 252599"/>
              <a:gd name="connsiteY1099" fmla="*/ 10140 h 438842"/>
              <a:gd name="connsiteX1100" fmla="*/ 130773 w 252599"/>
              <a:gd name="connsiteY1100" fmla="*/ 10885 h 438842"/>
              <a:gd name="connsiteX1101" fmla="*/ 130028 w 252599"/>
              <a:gd name="connsiteY1101" fmla="*/ 13569 h 438842"/>
              <a:gd name="connsiteX1102" fmla="*/ 130773 w 252599"/>
              <a:gd name="connsiteY1102" fmla="*/ 13569 h 438842"/>
              <a:gd name="connsiteX1103" fmla="*/ 131221 w 252599"/>
              <a:gd name="connsiteY1103" fmla="*/ 13420 h 438842"/>
              <a:gd name="connsiteX1104" fmla="*/ 85145 w 252599"/>
              <a:gd name="connsiteY1104" fmla="*/ 431238 h 438842"/>
              <a:gd name="connsiteX1105" fmla="*/ 83951 w 252599"/>
              <a:gd name="connsiteY1105" fmla="*/ 431238 h 438842"/>
              <a:gd name="connsiteX1106" fmla="*/ 81715 w 252599"/>
              <a:gd name="connsiteY1106" fmla="*/ 433326 h 438842"/>
              <a:gd name="connsiteX1107" fmla="*/ 79180 w 252599"/>
              <a:gd name="connsiteY1107" fmla="*/ 434220 h 438842"/>
              <a:gd name="connsiteX1108" fmla="*/ 75154 w 252599"/>
              <a:gd name="connsiteY1108" fmla="*/ 436755 h 438842"/>
              <a:gd name="connsiteX1109" fmla="*/ 75154 w 252599"/>
              <a:gd name="connsiteY1109" fmla="*/ 438545 h 438842"/>
              <a:gd name="connsiteX1110" fmla="*/ 76496 w 252599"/>
              <a:gd name="connsiteY1110" fmla="*/ 438843 h 438842"/>
              <a:gd name="connsiteX1111" fmla="*/ 78583 w 252599"/>
              <a:gd name="connsiteY1111" fmla="*/ 438247 h 438842"/>
              <a:gd name="connsiteX1112" fmla="*/ 80074 w 252599"/>
              <a:gd name="connsiteY1112" fmla="*/ 436308 h 438842"/>
              <a:gd name="connsiteX1113" fmla="*/ 82311 w 252599"/>
              <a:gd name="connsiteY1113" fmla="*/ 435861 h 438842"/>
              <a:gd name="connsiteX1114" fmla="*/ 82759 w 252599"/>
              <a:gd name="connsiteY1114" fmla="*/ 434519 h 438842"/>
              <a:gd name="connsiteX1115" fmla="*/ 83654 w 252599"/>
              <a:gd name="connsiteY1115" fmla="*/ 435413 h 438842"/>
              <a:gd name="connsiteX1116" fmla="*/ 84698 w 252599"/>
              <a:gd name="connsiteY1116" fmla="*/ 435861 h 438842"/>
              <a:gd name="connsiteX1117" fmla="*/ 85592 w 252599"/>
              <a:gd name="connsiteY1117" fmla="*/ 435115 h 438842"/>
              <a:gd name="connsiteX1118" fmla="*/ 86338 w 252599"/>
              <a:gd name="connsiteY1118" fmla="*/ 433475 h 438842"/>
              <a:gd name="connsiteX1119" fmla="*/ 85741 w 252599"/>
              <a:gd name="connsiteY1119" fmla="*/ 432729 h 438842"/>
              <a:gd name="connsiteX1120" fmla="*/ 85145 w 252599"/>
              <a:gd name="connsiteY1120" fmla="*/ 431238 h 438842"/>
              <a:gd name="connsiteX1121" fmla="*/ 112433 w 252599"/>
              <a:gd name="connsiteY1121" fmla="*/ 51743 h 438842"/>
              <a:gd name="connsiteX1122" fmla="*/ 112433 w 252599"/>
              <a:gd name="connsiteY1122" fmla="*/ 49804 h 438842"/>
              <a:gd name="connsiteX1123" fmla="*/ 112433 w 252599"/>
              <a:gd name="connsiteY1123" fmla="*/ 48015 h 438842"/>
              <a:gd name="connsiteX1124" fmla="*/ 111538 w 252599"/>
              <a:gd name="connsiteY1124" fmla="*/ 46822 h 438842"/>
              <a:gd name="connsiteX1125" fmla="*/ 110941 w 252599"/>
              <a:gd name="connsiteY1125" fmla="*/ 48015 h 438842"/>
              <a:gd name="connsiteX1126" fmla="*/ 110941 w 252599"/>
              <a:gd name="connsiteY1126" fmla="*/ 49058 h 438842"/>
              <a:gd name="connsiteX1127" fmla="*/ 111090 w 252599"/>
              <a:gd name="connsiteY1127" fmla="*/ 50550 h 438842"/>
              <a:gd name="connsiteX1128" fmla="*/ 112433 w 252599"/>
              <a:gd name="connsiteY1128" fmla="*/ 51594 h 438842"/>
              <a:gd name="connsiteX1129" fmla="*/ 80522 w 252599"/>
              <a:gd name="connsiteY1129" fmla="*/ 250214 h 438842"/>
              <a:gd name="connsiteX1130" fmla="*/ 79478 w 252599"/>
              <a:gd name="connsiteY1130" fmla="*/ 249766 h 438842"/>
              <a:gd name="connsiteX1131" fmla="*/ 78434 w 252599"/>
              <a:gd name="connsiteY1131" fmla="*/ 249021 h 438842"/>
              <a:gd name="connsiteX1132" fmla="*/ 77390 w 252599"/>
              <a:gd name="connsiteY1132" fmla="*/ 248424 h 438842"/>
              <a:gd name="connsiteX1133" fmla="*/ 75900 w 252599"/>
              <a:gd name="connsiteY1133" fmla="*/ 249170 h 438842"/>
              <a:gd name="connsiteX1134" fmla="*/ 77838 w 252599"/>
              <a:gd name="connsiteY1134" fmla="*/ 254090 h 438842"/>
              <a:gd name="connsiteX1135" fmla="*/ 77838 w 252599"/>
              <a:gd name="connsiteY1135" fmla="*/ 254985 h 438842"/>
              <a:gd name="connsiteX1136" fmla="*/ 78137 w 252599"/>
              <a:gd name="connsiteY1136" fmla="*/ 256327 h 438842"/>
              <a:gd name="connsiteX1137" fmla="*/ 78583 w 252599"/>
              <a:gd name="connsiteY1137" fmla="*/ 256924 h 438842"/>
              <a:gd name="connsiteX1138" fmla="*/ 80522 w 252599"/>
              <a:gd name="connsiteY1138" fmla="*/ 256029 h 438842"/>
              <a:gd name="connsiteX1139" fmla="*/ 81417 w 252599"/>
              <a:gd name="connsiteY1139" fmla="*/ 253792 h 438842"/>
              <a:gd name="connsiteX1140" fmla="*/ 81118 w 252599"/>
              <a:gd name="connsiteY1140" fmla="*/ 252748 h 438842"/>
              <a:gd name="connsiteX1141" fmla="*/ 81118 w 252599"/>
              <a:gd name="connsiteY1141" fmla="*/ 251705 h 438842"/>
              <a:gd name="connsiteX1142" fmla="*/ 80373 w 252599"/>
              <a:gd name="connsiteY1142" fmla="*/ 250065 h 438842"/>
              <a:gd name="connsiteX1143" fmla="*/ 448 w 252599"/>
              <a:gd name="connsiteY1143" fmla="*/ 356830 h 438842"/>
              <a:gd name="connsiteX1144" fmla="*/ 0 w 252599"/>
              <a:gd name="connsiteY1144" fmla="*/ 357725 h 438842"/>
              <a:gd name="connsiteX1145" fmla="*/ 0 w 252599"/>
              <a:gd name="connsiteY1145" fmla="*/ 361006 h 438842"/>
              <a:gd name="connsiteX1146" fmla="*/ 1342 w 252599"/>
              <a:gd name="connsiteY1146" fmla="*/ 363391 h 438842"/>
              <a:gd name="connsiteX1147" fmla="*/ 2685 w 252599"/>
              <a:gd name="connsiteY1147" fmla="*/ 361304 h 438842"/>
              <a:gd name="connsiteX1148" fmla="*/ 2685 w 252599"/>
              <a:gd name="connsiteY1148" fmla="*/ 356234 h 438842"/>
              <a:gd name="connsiteX1149" fmla="*/ 448 w 252599"/>
              <a:gd name="connsiteY1149" fmla="*/ 356681 h 438842"/>
              <a:gd name="connsiteX1150" fmla="*/ 75154 w 252599"/>
              <a:gd name="connsiteY1150" fmla="*/ 265274 h 438842"/>
              <a:gd name="connsiteX1151" fmla="*/ 75750 w 252599"/>
              <a:gd name="connsiteY1151" fmla="*/ 264827 h 438842"/>
              <a:gd name="connsiteX1152" fmla="*/ 76496 w 252599"/>
              <a:gd name="connsiteY1152" fmla="*/ 262590 h 438842"/>
              <a:gd name="connsiteX1153" fmla="*/ 75900 w 252599"/>
              <a:gd name="connsiteY1153" fmla="*/ 261099 h 438842"/>
              <a:gd name="connsiteX1154" fmla="*/ 75005 w 252599"/>
              <a:gd name="connsiteY1154" fmla="*/ 261397 h 438842"/>
              <a:gd name="connsiteX1155" fmla="*/ 73216 w 252599"/>
              <a:gd name="connsiteY1155" fmla="*/ 262590 h 438842"/>
              <a:gd name="connsiteX1156" fmla="*/ 72321 w 252599"/>
              <a:gd name="connsiteY1156" fmla="*/ 262590 h 438842"/>
              <a:gd name="connsiteX1157" fmla="*/ 72321 w 252599"/>
              <a:gd name="connsiteY1157" fmla="*/ 263783 h 438842"/>
              <a:gd name="connsiteX1158" fmla="*/ 74110 w 252599"/>
              <a:gd name="connsiteY1158" fmla="*/ 264379 h 438842"/>
              <a:gd name="connsiteX1159" fmla="*/ 75005 w 252599"/>
              <a:gd name="connsiteY1159" fmla="*/ 265274 h 438842"/>
              <a:gd name="connsiteX1160" fmla="*/ 9394 w 252599"/>
              <a:gd name="connsiteY1160" fmla="*/ 349822 h 438842"/>
              <a:gd name="connsiteX1161" fmla="*/ 8053 w 252599"/>
              <a:gd name="connsiteY1161" fmla="*/ 349822 h 438842"/>
              <a:gd name="connsiteX1162" fmla="*/ 7754 w 252599"/>
              <a:gd name="connsiteY1162" fmla="*/ 351313 h 438842"/>
              <a:gd name="connsiteX1163" fmla="*/ 8202 w 252599"/>
              <a:gd name="connsiteY1163" fmla="*/ 353102 h 438842"/>
              <a:gd name="connsiteX1164" fmla="*/ 9991 w 252599"/>
              <a:gd name="connsiteY1164" fmla="*/ 352506 h 438842"/>
              <a:gd name="connsiteX1165" fmla="*/ 9991 w 252599"/>
              <a:gd name="connsiteY1165" fmla="*/ 350418 h 438842"/>
              <a:gd name="connsiteX1166" fmla="*/ 9245 w 252599"/>
              <a:gd name="connsiteY1166" fmla="*/ 349822 h 438842"/>
              <a:gd name="connsiteX1167" fmla="*/ 69637 w 252599"/>
              <a:gd name="connsiteY1167" fmla="*/ 283764 h 438842"/>
              <a:gd name="connsiteX1168" fmla="*/ 67251 w 252599"/>
              <a:gd name="connsiteY1168" fmla="*/ 276905 h 438842"/>
              <a:gd name="connsiteX1169" fmla="*/ 68145 w 252599"/>
              <a:gd name="connsiteY1169" fmla="*/ 274370 h 438842"/>
              <a:gd name="connsiteX1170" fmla="*/ 67400 w 252599"/>
              <a:gd name="connsiteY1170" fmla="*/ 272879 h 438842"/>
              <a:gd name="connsiteX1171" fmla="*/ 67400 w 252599"/>
              <a:gd name="connsiteY1171" fmla="*/ 271388 h 438842"/>
              <a:gd name="connsiteX1172" fmla="*/ 68145 w 252599"/>
              <a:gd name="connsiteY1172" fmla="*/ 268406 h 438842"/>
              <a:gd name="connsiteX1173" fmla="*/ 68145 w 252599"/>
              <a:gd name="connsiteY1173" fmla="*/ 267064 h 438842"/>
              <a:gd name="connsiteX1174" fmla="*/ 66655 w 252599"/>
              <a:gd name="connsiteY1174" fmla="*/ 266169 h 438842"/>
              <a:gd name="connsiteX1175" fmla="*/ 65760 w 252599"/>
              <a:gd name="connsiteY1175" fmla="*/ 267660 h 438842"/>
              <a:gd name="connsiteX1176" fmla="*/ 62479 w 252599"/>
              <a:gd name="connsiteY1176" fmla="*/ 274817 h 438842"/>
              <a:gd name="connsiteX1177" fmla="*/ 61584 w 252599"/>
              <a:gd name="connsiteY1177" fmla="*/ 276458 h 438842"/>
              <a:gd name="connsiteX1178" fmla="*/ 60392 w 252599"/>
              <a:gd name="connsiteY1178" fmla="*/ 280036 h 438842"/>
              <a:gd name="connsiteX1179" fmla="*/ 61287 w 252599"/>
              <a:gd name="connsiteY1179" fmla="*/ 282571 h 438842"/>
              <a:gd name="connsiteX1180" fmla="*/ 61733 w 252599"/>
              <a:gd name="connsiteY1180" fmla="*/ 284361 h 438842"/>
              <a:gd name="connsiteX1181" fmla="*/ 60988 w 252599"/>
              <a:gd name="connsiteY1181" fmla="*/ 287492 h 438842"/>
              <a:gd name="connsiteX1182" fmla="*/ 59348 w 252599"/>
              <a:gd name="connsiteY1182" fmla="*/ 290176 h 438842"/>
              <a:gd name="connsiteX1183" fmla="*/ 58304 w 252599"/>
              <a:gd name="connsiteY1183" fmla="*/ 291220 h 438842"/>
              <a:gd name="connsiteX1184" fmla="*/ 57111 w 252599"/>
              <a:gd name="connsiteY1184" fmla="*/ 292115 h 438842"/>
              <a:gd name="connsiteX1185" fmla="*/ 55471 w 252599"/>
              <a:gd name="connsiteY1185" fmla="*/ 292711 h 438842"/>
              <a:gd name="connsiteX1186" fmla="*/ 53979 w 252599"/>
              <a:gd name="connsiteY1186" fmla="*/ 293606 h 438842"/>
              <a:gd name="connsiteX1187" fmla="*/ 49208 w 252599"/>
              <a:gd name="connsiteY1187" fmla="*/ 299720 h 438842"/>
              <a:gd name="connsiteX1188" fmla="*/ 48611 w 252599"/>
              <a:gd name="connsiteY1188" fmla="*/ 300465 h 438842"/>
              <a:gd name="connsiteX1189" fmla="*/ 46226 w 252599"/>
              <a:gd name="connsiteY1189" fmla="*/ 302404 h 438842"/>
              <a:gd name="connsiteX1190" fmla="*/ 41156 w 252599"/>
              <a:gd name="connsiteY1190" fmla="*/ 309114 h 438842"/>
              <a:gd name="connsiteX1191" fmla="*/ 36236 w 252599"/>
              <a:gd name="connsiteY1191" fmla="*/ 314333 h 438842"/>
              <a:gd name="connsiteX1192" fmla="*/ 30271 w 252599"/>
              <a:gd name="connsiteY1192" fmla="*/ 321341 h 438842"/>
              <a:gd name="connsiteX1193" fmla="*/ 27884 w 252599"/>
              <a:gd name="connsiteY1193" fmla="*/ 323429 h 438842"/>
              <a:gd name="connsiteX1194" fmla="*/ 26841 w 252599"/>
              <a:gd name="connsiteY1194" fmla="*/ 323876 h 438842"/>
              <a:gd name="connsiteX1195" fmla="*/ 25499 w 252599"/>
              <a:gd name="connsiteY1195" fmla="*/ 323876 h 438842"/>
              <a:gd name="connsiteX1196" fmla="*/ 24306 w 252599"/>
              <a:gd name="connsiteY1196" fmla="*/ 324174 h 438842"/>
              <a:gd name="connsiteX1197" fmla="*/ 20578 w 252599"/>
              <a:gd name="connsiteY1197" fmla="*/ 328051 h 438842"/>
              <a:gd name="connsiteX1198" fmla="*/ 16552 w 252599"/>
              <a:gd name="connsiteY1198" fmla="*/ 331630 h 438842"/>
              <a:gd name="connsiteX1199" fmla="*/ 14911 w 252599"/>
              <a:gd name="connsiteY1199" fmla="*/ 333419 h 438842"/>
              <a:gd name="connsiteX1200" fmla="*/ 11930 w 252599"/>
              <a:gd name="connsiteY1200" fmla="*/ 337147 h 438842"/>
              <a:gd name="connsiteX1201" fmla="*/ 10141 w 252599"/>
              <a:gd name="connsiteY1201" fmla="*/ 338638 h 438842"/>
              <a:gd name="connsiteX1202" fmla="*/ 7605 w 252599"/>
              <a:gd name="connsiteY1202" fmla="*/ 343410 h 438842"/>
              <a:gd name="connsiteX1203" fmla="*/ 6860 w 252599"/>
              <a:gd name="connsiteY1203" fmla="*/ 345796 h 438842"/>
              <a:gd name="connsiteX1204" fmla="*/ 6561 w 252599"/>
              <a:gd name="connsiteY1204" fmla="*/ 348182 h 438842"/>
              <a:gd name="connsiteX1205" fmla="*/ 8947 w 252599"/>
              <a:gd name="connsiteY1205" fmla="*/ 346243 h 438842"/>
              <a:gd name="connsiteX1206" fmla="*/ 11631 w 252599"/>
              <a:gd name="connsiteY1206" fmla="*/ 344752 h 438842"/>
              <a:gd name="connsiteX1207" fmla="*/ 13122 w 252599"/>
              <a:gd name="connsiteY1207" fmla="*/ 344305 h 438842"/>
              <a:gd name="connsiteX1208" fmla="*/ 14315 w 252599"/>
              <a:gd name="connsiteY1208" fmla="*/ 343559 h 438842"/>
              <a:gd name="connsiteX1209" fmla="*/ 14911 w 252599"/>
              <a:gd name="connsiteY1209" fmla="*/ 341919 h 438842"/>
              <a:gd name="connsiteX1210" fmla="*/ 15806 w 252599"/>
              <a:gd name="connsiteY1210" fmla="*/ 340577 h 438842"/>
              <a:gd name="connsiteX1211" fmla="*/ 18639 w 252599"/>
              <a:gd name="connsiteY1211" fmla="*/ 339533 h 438842"/>
              <a:gd name="connsiteX1212" fmla="*/ 21324 w 252599"/>
              <a:gd name="connsiteY1212" fmla="*/ 338191 h 438842"/>
              <a:gd name="connsiteX1213" fmla="*/ 24156 w 252599"/>
              <a:gd name="connsiteY1213" fmla="*/ 336253 h 438842"/>
              <a:gd name="connsiteX1214" fmla="*/ 26841 w 252599"/>
              <a:gd name="connsiteY1214" fmla="*/ 334016 h 438842"/>
              <a:gd name="connsiteX1215" fmla="*/ 28928 w 252599"/>
              <a:gd name="connsiteY1215" fmla="*/ 331033 h 438842"/>
              <a:gd name="connsiteX1216" fmla="*/ 30569 w 252599"/>
              <a:gd name="connsiteY1216" fmla="*/ 327753 h 438842"/>
              <a:gd name="connsiteX1217" fmla="*/ 33104 w 252599"/>
              <a:gd name="connsiteY1217" fmla="*/ 325964 h 438842"/>
              <a:gd name="connsiteX1218" fmla="*/ 36236 w 252599"/>
              <a:gd name="connsiteY1218" fmla="*/ 325069 h 438842"/>
              <a:gd name="connsiteX1219" fmla="*/ 38472 w 252599"/>
              <a:gd name="connsiteY1219" fmla="*/ 323578 h 438842"/>
              <a:gd name="connsiteX1220" fmla="*/ 40261 w 252599"/>
              <a:gd name="connsiteY1220" fmla="*/ 321490 h 438842"/>
              <a:gd name="connsiteX1221" fmla="*/ 41901 w 252599"/>
              <a:gd name="connsiteY1221" fmla="*/ 318955 h 438842"/>
              <a:gd name="connsiteX1222" fmla="*/ 47270 w 252599"/>
              <a:gd name="connsiteY1222" fmla="*/ 309412 h 438842"/>
              <a:gd name="connsiteX1223" fmla="*/ 46822 w 252599"/>
              <a:gd name="connsiteY1223" fmla="*/ 306728 h 438842"/>
              <a:gd name="connsiteX1224" fmla="*/ 47567 w 252599"/>
              <a:gd name="connsiteY1224" fmla="*/ 305237 h 438842"/>
              <a:gd name="connsiteX1225" fmla="*/ 48910 w 252599"/>
              <a:gd name="connsiteY1225" fmla="*/ 304342 h 438842"/>
              <a:gd name="connsiteX1226" fmla="*/ 51892 w 252599"/>
              <a:gd name="connsiteY1226" fmla="*/ 303149 h 438842"/>
              <a:gd name="connsiteX1227" fmla="*/ 58304 w 252599"/>
              <a:gd name="connsiteY1227" fmla="*/ 301360 h 438842"/>
              <a:gd name="connsiteX1228" fmla="*/ 59050 w 252599"/>
              <a:gd name="connsiteY1228" fmla="*/ 300316 h 438842"/>
              <a:gd name="connsiteX1229" fmla="*/ 59348 w 252599"/>
              <a:gd name="connsiteY1229" fmla="*/ 298825 h 438842"/>
              <a:gd name="connsiteX1230" fmla="*/ 60690 w 252599"/>
              <a:gd name="connsiteY1230" fmla="*/ 296141 h 438842"/>
              <a:gd name="connsiteX1231" fmla="*/ 62927 w 252599"/>
              <a:gd name="connsiteY1231" fmla="*/ 294053 h 438842"/>
              <a:gd name="connsiteX1232" fmla="*/ 64268 w 252599"/>
              <a:gd name="connsiteY1232" fmla="*/ 293308 h 438842"/>
              <a:gd name="connsiteX1233" fmla="*/ 67400 w 252599"/>
              <a:gd name="connsiteY1233" fmla="*/ 292562 h 438842"/>
              <a:gd name="connsiteX1234" fmla="*/ 68891 w 252599"/>
              <a:gd name="connsiteY1234" fmla="*/ 291816 h 438842"/>
              <a:gd name="connsiteX1235" fmla="*/ 71277 w 252599"/>
              <a:gd name="connsiteY1235" fmla="*/ 289281 h 438842"/>
              <a:gd name="connsiteX1236" fmla="*/ 71277 w 252599"/>
              <a:gd name="connsiteY1236" fmla="*/ 287790 h 438842"/>
              <a:gd name="connsiteX1237" fmla="*/ 69488 w 252599"/>
              <a:gd name="connsiteY1237" fmla="*/ 283466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Lst>
            <a:rect l="l" t="t" r="r" b="b"/>
            <a:pathLst>
              <a:path w="252599" h="438842">
                <a:moveTo>
                  <a:pt x="178789" y="238284"/>
                </a:moveTo>
                <a:lnTo>
                  <a:pt x="178789" y="235899"/>
                </a:lnTo>
                <a:cubicBezTo>
                  <a:pt x="178789" y="235899"/>
                  <a:pt x="176998" y="231574"/>
                  <a:pt x="176998" y="231574"/>
                </a:cubicBezTo>
                <a:lnTo>
                  <a:pt x="174762" y="229785"/>
                </a:lnTo>
                <a:lnTo>
                  <a:pt x="173868" y="230978"/>
                </a:lnTo>
                <a:lnTo>
                  <a:pt x="174762" y="232767"/>
                </a:lnTo>
                <a:lnTo>
                  <a:pt x="177894" y="237539"/>
                </a:lnTo>
                <a:lnTo>
                  <a:pt x="178937" y="238434"/>
                </a:lnTo>
                <a:close/>
                <a:moveTo>
                  <a:pt x="176850" y="269300"/>
                </a:moveTo>
                <a:lnTo>
                  <a:pt x="177596" y="271984"/>
                </a:lnTo>
                <a:lnTo>
                  <a:pt x="179683" y="271984"/>
                </a:lnTo>
                <a:cubicBezTo>
                  <a:pt x="179683" y="271984"/>
                  <a:pt x="178192" y="268406"/>
                  <a:pt x="178192" y="268406"/>
                </a:cubicBezTo>
                <a:lnTo>
                  <a:pt x="177745" y="268406"/>
                </a:lnTo>
                <a:cubicBezTo>
                  <a:pt x="177745" y="268406"/>
                  <a:pt x="176850" y="269449"/>
                  <a:pt x="176850" y="269449"/>
                </a:cubicBezTo>
                <a:close/>
                <a:moveTo>
                  <a:pt x="163728" y="223373"/>
                </a:moveTo>
                <a:lnTo>
                  <a:pt x="159403" y="217558"/>
                </a:lnTo>
                <a:lnTo>
                  <a:pt x="158658" y="217558"/>
                </a:lnTo>
                <a:cubicBezTo>
                  <a:pt x="158658" y="217558"/>
                  <a:pt x="157018" y="217707"/>
                  <a:pt x="157018" y="217707"/>
                </a:cubicBezTo>
                <a:lnTo>
                  <a:pt x="157018" y="219049"/>
                </a:lnTo>
                <a:cubicBezTo>
                  <a:pt x="157018" y="219049"/>
                  <a:pt x="157465" y="219645"/>
                  <a:pt x="157465" y="219645"/>
                </a:cubicBezTo>
                <a:lnTo>
                  <a:pt x="159552" y="220838"/>
                </a:lnTo>
                <a:lnTo>
                  <a:pt x="162535" y="224119"/>
                </a:lnTo>
                <a:lnTo>
                  <a:pt x="165368" y="226057"/>
                </a:lnTo>
                <a:lnTo>
                  <a:pt x="167753" y="228890"/>
                </a:lnTo>
                <a:lnTo>
                  <a:pt x="165517" y="224715"/>
                </a:lnTo>
                <a:lnTo>
                  <a:pt x="163579" y="223224"/>
                </a:lnTo>
                <a:close/>
                <a:moveTo>
                  <a:pt x="172973" y="236197"/>
                </a:moveTo>
                <a:lnTo>
                  <a:pt x="170438" y="234706"/>
                </a:lnTo>
                <a:lnTo>
                  <a:pt x="167157" y="233513"/>
                </a:lnTo>
                <a:lnTo>
                  <a:pt x="164473" y="232320"/>
                </a:lnTo>
                <a:lnTo>
                  <a:pt x="164473" y="234855"/>
                </a:lnTo>
                <a:cubicBezTo>
                  <a:pt x="164473" y="234855"/>
                  <a:pt x="165219" y="237539"/>
                  <a:pt x="165219" y="237539"/>
                </a:cubicBezTo>
                <a:lnTo>
                  <a:pt x="164623" y="239477"/>
                </a:lnTo>
                <a:lnTo>
                  <a:pt x="163728" y="245591"/>
                </a:lnTo>
                <a:lnTo>
                  <a:pt x="162236" y="249468"/>
                </a:lnTo>
                <a:lnTo>
                  <a:pt x="162236" y="250661"/>
                </a:lnTo>
                <a:cubicBezTo>
                  <a:pt x="162236" y="250661"/>
                  <a:pt x="165815" y="247530"/>
                  <a:pt x="165815" y="247530"/>
                </a:cubicBezTo>
                <a:lnTo>
                  <a:pt x="169096" y="243205"/>
                </a:lnTo>
                <a:lnTo>
                  <a:pt x="170587" y="242609"/>
                </a:lnTo>
                <a:lnTo>
                  <a:pt x="172078" y="243205"/>
                </a:lnTo>
                <a:lnTo>
                  <a:pt x="174166" y="246187"/>
                </a:lnTo>
                <a:lnTo>
                  <a:pt x="175657" y="246784"/>
                </a:lnTo>
                <a:lnTo>
                  <a:pt x="175657" y="247380"/>
                </a:lnTo>
                <a:cubicBezTo>
                  <a:pt x="175657" y="247380"/>
                  <a:pt x="177446" y="248722"/>
                  <a:pt x="177446" y="248722"/>
                </a:cubicBezTo>
                <a:lnTo>
                  <a:pt x="177148" y="250065"/>
                </a:lnTo>
                <a:lnTo>
                  <a:pt x="177894" y="250512"/>
                </a:lnTo>
                <a:lnTo>
                  <a:pt x="180429" y="251108"/>
                </a:lnTo>
                <a:lnTo>
                  <a:pt x="184007" y="253792"/>
                </a:lnTo>
                <a:lnTo>
                  <a:pt x="185647" y="255582"/>
                </a:lnTo>
                <a:lnTo>
                  <a:pt x="185946" y="253941"/>
                </a:lnTo>
                <a:lnTo>
                  <a:pt x="185498" y="249617"/>
                </a:lnTo>
                <a:lnTo>
                  <a:pt x="182069" y="243951"/>
                </a:lnTo>
                <a:lnTo>
                  <a:pt x="176998" y="240670"/>
                </a:lnTo>
                <a:lnTo>
                  <a:pt x="173271" y="237390"/>
                </a:lnTo>
                <a:lnTo>
                  <a:pt x="172824" y="236346"/>
                </a:lnTo>
                <a:close/>
                <a:moveTo>
                  <a:pt x="147773" y="240670"/>
                </a:moveTo>
                <a:lnTo>
                  <a:pt x="149114" y="240074"/>
                </a:lnTo>
                <a:lnTo>
                  <a:pt x="149860" y="237986"/>
                </a:lnTo>
                <a:lnTo>
                  <a:pt x="149562" y="236793"/>
                </a:lnTo>
                <a:lnTo>
                  <a:pt x="147773" y="234855"/>
                </a:lnTo>
                <a:lnTo>
                  <a:pt x="144343" y="234855"/>
                </a:lnTo>
                <a:cubicBezTo>
                  <a:pt x="144343" y="234855"/>
                  <a:pt x="143001" y="235899"/>
                  <a:pt x="143001" y="235899"/>
                </a:cubicBezTo>
                <a:lnTo>
                  <a:pt x="143448" y="236644"/>
                </a:lnTo>
                <a:lnTo>
                  <a:pt x="145089" y="237986"/>
                </a:lnTo>
                <a:lnTo>
                  <a:pt x="147773" y="240670"/>
                </a:lnTo>
                <a:close/>
                <a:moveTo>
                  <a:pt x="181174" y="312692"/>
                </a:moveTo>
                <a:lnTo>
                  <a:pt x="182814" y="314183"/>
                </a:lnTo>
                <a:lnTo>
                  <a:pt x="187735" y="314929"/>
                </a:lnTo>
                <a:lnTo>
                  <a:pt x="193998" y="314034"/>
                </a:lnTo>
                <a:lnTo>
                  <a:pt x="195191" y="313438"/>
                </a:lnTo>
                <a:lnTo>
                  <a:pt x="197129" y="310903"/>
                </a:lnTo>
                <a:lnTo>
                  <a:pt x="197875" y="310903"/>
                </a:lnTo>
                <a:cubicBezTo>
                  <a:pt x="197875" y="310903"/>
                  <a:pt x="199963" y="310903"/>
                  <a:pt x="199963" y="310903"/>
                </a:cubicBezTo>
                <a:lnTo>
                  <a:pt x="200261" y="309859"/>
                </a:lnTo>
                <a:lnTo>
                  <a:pt x="199963" y="308666"/>
                </a:lnTo>
                <a:lnTo>
                  <a:pt x="199217" y="307324"/>
                </a:lnTo>
                <a:lnTo>
                  <a:pt x="199813" y="303298"/>
                </a:lnTo>
                <a:lnTo>
                  <a:pt x="197428" y="302254"/>
                </a:lnTo>
                <a:lnTo>
                  <a:pt x="195340" y="300614"/>
                </a:lnTo>
                <a:lnTo>
                  <a:pt x="194445" y="300614"/>
                </a:lnTo>
                <a:cubicBezTo>
                  <a:pt x="194445" y="300614"/>
                  <a:pt x="193848" y="300167"/>
                  <a:pt x="193848" y="300167"/>
                </a:cubicBezTo>
                <a:lnTo>
                  <a:pt x="193402" y="299720"/>
                </a:lnTo>
                <a:lnTo>
                  <a:pt x="189078" y="300465"/>
                </a:lnTo>
                <a:lnTo>
                  <a:pt x="186990" y="302553"/>
                </a:lnTo>
                <a:lnTo>
                  <a:pt x="186095" y="304193"/>
                </a:lnTo>
                <a:lnTo>
                  <a:pt x="182069" y="306430"/>
                </a:lnTo>
                <a:lnTo>
                  <a:pt x="180876" y="307623"/>
                </a:lnTo>
                <a:lnTo>
                  <a:pt x="179683" y="309263"/>
                </a:lnTo>
                <a:lnTo>
                  <a:pt x="179981" y="310754"/>
                </a:lnTo>
                <a:lnTo>
                  <a:pt x="181025" y="313140"/>
                </a:lnTo>
                <a:close/>
                <a:moveTo>
                  <a:pt x="149562" y="283317"/>
                </a:moveTo>
                <a:lnTo>
                  <a:pt x="148966" y="283764"/>
                </a:lnTo>
                <a:lnTo>
                  <a:pt x="148369" y="284510"/>
                </a:lnTo>
                <a:lnTo>
                  <a:pt x="145983" y="286896"/>
                </a:lnTo>
                <a:lnTo>
                  <a:pt x="145386" y="290027"/>
                </a:lnTo>
                <a:lnTo>
                  <a:pt x="145983" y="291966"/>
                </a:lnTo>
                <a:lnTo>
                  <a:pt x="147474" y="290922"/>
                </a:lnTo>
                <a:lnTo>
                  <a:pt x="148071" y="290922"/>
                </a:lnTo>
                <a:cubicBezTo>
                  <a:pt x="148071" y="290922"/>
                  <a:pt x="148817" y="290624"/>
                  <a:pt x="148817" y="290624"/>
                </a:cubicBezTo>
                <a:lnTo>
                  <a:pt x="149711" y="289878"/>
                </a:lnTo>
                <a:lnTo>
                  <a:pt x="151202" y="285554"/>
                </a:lnTo>
                <a:lnTo>
                  <a:pt x="151202" y="284063"/>
                </a:lnTo>
                <a:cubicBezTo>
                  <a:pt x="151202" y="284063"/>
                  <a:pt x="150307" y="283168"/>
                  <a:pt x="150307" y="283168"/>
                </a:cubicBezTo>
                <a:lnTo>
                  <a:pt x="149562" y="283168"/>
                </a:lnTo>
                <a:close/>
                <a:moveTo>
                  <a:pt x="194595" y="284957"/>
                </a:moveTo>
                <a:lnTo>
                  <a:pt x="194296" y="284659"/>
                </a:lnTo>
                <a:lnTo>
                  <a:pt x="193402" y="284212"/>
                </a:lnTo>
                <a:lnTo>
                  <a:pt x="192208" y="287045"/>
                </a:lnTo>
                <a:lnTo>
                  <a:pt x="192954" y="287045"/>
                </a:lnTo>
                <a:cubicBezTo>
                  <a:pt x="192954" y="287045"/>
                  <a:pt x="194743" y="286150"/>
                  <a:pt x="194743" y="286150"/>
                </a:cubicBezTo>
                <a:lnTo>
                  <a:pt x="194743" y="284808"/>
                </a:lnTo>
                <a:close/>
                <a:moveTo>
                  <a:pt x="197279" y="262739"/>
                </a:moveTo>
                <a:lnTo>
                  <a:pt x="200559" y="262739"/>
                </a:lnTo>
                <a:cubicBezTo>
                  <a:pt x="200559" y="262739"/>
                  <a:pt x="200857" y="260950"/>
                  <a:pt x="200857" y="260950"/>
                </a:cubicBezTo>
                <a:lnTo>
                  <a:pt x="199366" y="258415"/>
                </a:lnTo>
                <a:lnTo>
                  <a:pt x="197875" y="257073"/>
                </a:lnTo>
                <a:lnTo>
                  <a:pt x="195936" y="257073"/>
                </a:lnTo>
                <a:cubicBezTo>
                  <a:pt x="195936" y="257073"/>
                  <a:pt x="193848" y="257669"/>
                  <a:pt x="193848" y="257669"/>
                </a:cubicBezTo>
                <a:lnTo>
                  <a:pt x="195638" y="261397"/>
                </a:lnTo>
                <a:lnTo>
                  <a:pt x="197129" y="262739"/>
                </a:lnTo>
                <a:close/>
                <a:moveTo>
                  <a:pt x="146729" y="318061"/>
                </a:moveTo>
                <a:lnTo>
                  <a:pt x="147922" y="319104"/>
                </a:lnTo>
                <a:lnTo>
                  <a:pt x="149413" y="319999"/>
                </a:lnTo>
                <a:lnTo>
                  <a:pt x="152246" y="321043"/>
                </a:lnTo>
                <a:lnTo>
                  <a:pt x="154781" y="322534"/>
                </a:lnTo>
                <a:lnTo>
                  <a:pt x="156868" y="328349"/>
                </a:lnTo>
                <a:lnTo>
                  <a:pt x="158062" y="329691"/>
                </a:lnTo>
                <a:lnTo>
                  <a:pt x="159851" y="329691"/>
                </a:lnTo>
                <a:cubicBezTo>
                  <a:pt x="159851" y="329691"/>
                  <a:pt x="161640" y="329691"/>
                  <a:pt x="161640" y="329691"/>
                </a:cubicBezTo>
                <a:lnTo>
                  <a:pt x="163280" y="329095"/>
                </a:lnTo>
                <a:lnTo>
                  <a:pt x="164175" y="328200"/>
                </a:lnTo>
                <a:lnTo>
                  <a:pt x="165815" y="325516"/>
                </a:lnTo>
                <a:lnTo>
                  <a:pt x="166561" y="324025"/>
                </a:lnTo>
                <a:lnTo>
                  <a:pt x="166561" y="322832"/>
                </a:lnTo>
                <a:cubicBezTo>
                  <a:pt x="166561" y="322832"/>
                  <a:pt x="166263" y="321788"/>
                  <a:pt x="166263" y="321788"/>
                </a:cubicBezTo>
                <a:lnTo>
                  <a:pt x="162087" y="314929"/>
                </a:lnTo>
                <a:lnTo>
                  <a:pt x="162087" y="313438"/>
                </a:lnTo>
                <a:cubicBezTo>
                  <a:pt x="162087" y="313438"/>
                  <a:pt x="162386" y="311947"/>
                  <a:pt x="162386" y="311947"/>
                </a:cubicBezTo>
                <a:lnTo>
                  <a:pt x="162386" y="307772"/>
                </a:lnTo>
                <a:cubicBezTo>
                  <a:pt x="162386" y="307772"/>
                  <a:pt x="162983" y="305833"/>
                  <a:pt x="162983" y="305833"/>
                </a:cubicBezTo>
                <a:lnTo>
                  <a:pt x="165070" y="302404"/>
                </a:lnTo>
                <a:lnTo>
                  <a:pt x="165815" y="300614"/>
                </a:lnTo>
                <a:lnTo>
                  <a:pt x="167008" y="295097"/>
                </a:lnTo>
                <a:lnTo>
                  <a:pt x="168648" y="291369"/>
                </a:lnTo>
                <a:lnTo>
                  <a:pt x="170885" y="287939"/>
                </a:lnTo>
                <a:lnTo>
                  <a:pt x="171780" y="285703"/>
                </a:lnTo>
                <a:lnTo>
                  <a:pt x="172824" y="282422"/>
                </a:lnTo>
                <a:lnTo>
                  <a:pt x="172824" y="281378"/>
                </a:lnTo>
                <a:cubicBezTo>
                  <a:pt x="172824" y="281378"/>
                  <a:pt x="171333" y="278396"/>
                  <a:pt x="171333" y="278396"/>
                </a:cubicBezTo>
                <a:lnTo>
                  <a:pt x="164623" y="276458"/>
                </a:lnTo>
                <a:lnTo>
                  <a:pt x="163728" y="276458"/>
                </a:lnTo>
                <a:cubicBezTo>
                  <a:pt x="163728" y="276458"/>
                  <a:pt x="158508" y="278694"/>
                  <a:pt x="158508" y="278694"/>
                </a:cubicBezTo>
                <a:lnTo>
                  <a:pt x="157465" y="279440"/>
                </a:lnTo>
                <a:lnTo>
                  <a:pt x="157167" y="280782"/>
                </a:lnTo>
                <a:lnTo>
                  <a:pt x="157167" y="282721"/>
                </a:lnTo>
                <a:cubicBezTo>
                  <a:pt x="157167" y="282721"/>
                  <a:pt x="156868" y="284510"/>
                  <a:pt x="156868" y="284510"/>
                </a:cubicBezTo>
                <a:lnTo>
                  <a:pt x="155527" y="287194"/>
                </a:lnTo>
                <a:lnTo>
                  <a:pt x="154184" y="288536"/>
                </a:lnTo>
                <a:lnTo>
                  <a:pt x="153141" y="289878"/>
                </a:lnTo>
                <a:lnTo>
                  <a:pt x="154035" y="292860"/>
                </a:lnTo>
                <a:lnTo>
                  <a:pt x="154334" y="295992"/>
                </a:lnTo>
                <a:lnTo>
                  <a:pt x="154334" y="300316"/>
                </a:lnTo>
                <a:cubicBezTo>
                  <a:pt x="154334" y="300316"/>
                  <a:pt x="154035" y="301360"/>
                  <a:pt x="154035" y="301360"/>
                </a:cubicBezTo>
                <a:lnTo>
                  <a:pt x="150307" y="304044"/>
                </a:lnTo>
                <a:lnTo>
                  <a:pt x="148667" y="304342"/>
                </a:lnTo>
                <a:lnTo>
                  <a:pt x="145386" y="304342"/>
                </a:lnTo>
                <a:cubicBezTo>
                  <a:pt x="145386" y="304342"/>
                  <a:pt x="144045" y="304938"/>
                  <a:pt x="144045" y="304938"/>
                </a:cubicBezTo>
                <a:lnTo>
                  <a:pt x="142852" y="306728"/>
                </a:lnTo>
                <a:lnTo>
                  <a:pt x="142106" y="308816"/>
                </a:lnTo>
                <a:lnTo>
                  <a:pt x="142405" y="312394"/>
                </a:lnTo>
                <a:lnTo>
                  <a:pt x="146430" y="318210"/>
                </a:lnTo>
                <a:close/>
                <a:moveTo>
                  <a:pt x="205778" y="260801"/>
                </a:moveTo>
                <a:lnTo>
                  <a:pt x="206524" y="261248"/>
                </a:lnTo>
                <a:lnTo>
                  <a:pt x="206971" y="259757"/>
                </a:lnTo>
                <a:lnTo>
                  <a:pt x="206076" y="258862"/>
                </a:lnTo>
                <a:lnTo>
                  <a:pt x="205181" y="257371"/>
                </a:lnTo>
                <a:lnTo>
                  <a:pt x="203690" y="256476"/>
                </a:lnTo>
                <a:lnTo>
                  <a:pt x="203989" y="258117"/>
                </a:lnTo>
                <a:lnTo>
                  <a:pt x="205032" y="260204"/>
                </a:lnTo>
                <a:lnTo>
                  <a:pt x="205778" y="260801"/>
                </a:lnTo>
                <a:close/>
                <a:moveTo>
                  <a:pt x="134651" y="230531"/>
                </a:moveTo>
                <a:lnTo>
                  <a:pt x="131967" y="232022"/>
                </a:lnTo>
                <a:lnTo>
                  <a:pt x="131668" y="236495"/>
                </a:lnTo>
                <a:lnTo>
                  <a:pt x="130327" y="237837"/>
                </a:lnTo>
                <a:lnTo>
                  <a:pt x="129879" y="239328"/>
                </a:lnTo>
                <a:lnTo>
                  <a:pt x="130177" y="240521"/>
                </a:lnTo>
                <a:lnTo>
                  <a:pt x="131370" y="241714"/>
                </a:lnTo>
                <a:lnTo>
                  <a:pt x="130773" y="243205"/>
                </a:lnTo>
                <a:lnTo>
                  <a:pt x="132116" y="245591"/>
                </a:lnTo>
                <a:lnTo>
                  <a:pt x="134203" y="238732"/>
                </a:lnTo>
                <a:lnTo>
                  <a:pt x="135247" y="233662"/>
                </a:lnTo>
                <a:lnTo>
                  <a:pt x="135247" y="231574"/>
                </a:lnTo>
                <a:cubicBezTo>
                  <a:pt x="135247" y="231574"/>
                  <a:pt x="135545" y="230531"/>
                  <a:pt x="135545" y="230531"/>
                </a:cubicBezTo>
                <a:lnTo>
                  <a:pt x="134501" y="230531"/>
                </a:lnTo>
                <a:close/>
                <a:moveTo>
                  <a:pt x="193103" y="237390"/>
                </a:moveTo>
                <a:lnTo>
                  <a:pt x="194595" y="241863"/>
                </a:lnTo>
                <a:lnTo>
                  <a:pt x="196235" y="244398"/>
                </a:lnTo>
                <a:lnTo>
                  <a:pt x="198471" y="246486"/>
                </a:lnTo>
                <a:lnTo>
                  <a:pt x="199664" y="247082"/>
                </a:lnTo>
                <a:lnTo>
                  <a:pt x="202497" y="247977"/>
                </a:lnTo>
                <a:lnTo>
                  <a:pt x="204436" y="250363"/>
                </a:lnTo>
                <a:lnTo>
                  <a:pt x="205629" y="251407"/>
                </a:lnTo>
                <a:lnTo>
                  <a:pt x="206225" y="252599"/>
                </a:lnTo>
                <a:lnTo>
                  <a:pt x="207865" y="254687"/>
                </a:lnTo>
                <a:lnTo>
                  <a:pt x="209208" y="255283"/>
                </a:lnTo>
                <a:lnTo>
                  <a:pt x="210698" y="254985"/>
                </a:lnTo>
                <a:lnTo>
                  <a:pt x="210698" y="256775"/>
                </a:lnTo>
                <a:cubicBezTo>
                  <a:pt x="210698" y="256775"/>
                  <a:pt x="210252" y="258564"/>
                  <a:pt x="210252" y="258564"/>
                </a:cubicBezTo>
                <a:lnTo>
                  <a:pt x="208612" y="260801"/>
                </a:lnTo>
                <a:lnTo>
                  <a:pt x="209357" y="263037"/>
                </a:lnTo>
                <a:lnTo>
                  <a:pt x="211742" y="266914"/>
                </a:lnTo>
                <a:lnTo>
                  <a:pt x="213085" y="268406"/>
                </a:lnTo>
                <a:lnTo>
                  <a:pt x="214874" y="269002"/>
                </a:lnTo>
                <a:lnTo>
                  <a:pt x="216962" y="272432"/>
                </a:lnTo>
                <a:lnTo>
                  <a:pt x="219049" y="272432"/>
                </a:lnTo>
                <a:cubicBezTo>
                  <a:pt x="219049" y="272432"/>
                  <a:pt x="222181" y="273326"/>
                  <a:pt x="222181" y="273326"/>
                </a:cubicBezTo>
                <a:lnTo>
                  <a:pt x="227399" y="272730"/>
                </a:lnTo>
                <a:lnTo>
                  <a:pt x="228592" y="273028"/>
                </a:lnTo>
                <a:lnTo>
                  <a:pt x="230232" y="274967"/>
                </a:lnTo>
                <a:lnTo>
                  <a:pt x="230531" y="274370"/>
                </a:lnTo>
                <a:lnTo>
                  <a:pt x="229338" y="271835"/>
                </a:lnTo>
                <a:lnTo>
                  <a:pt x="227251" y="269897"/>
                </a:lnTo>
                <a:lnTo>
                  <a:pt x="225908" y="269897"/>
                </a:lnTo>
                <a:cubicBezTo>
                  <a:pt x="225908" y="269897"/>
                  <a:pt x="226207" y="268704"/>
                  <a:pt x="226207" y="268704"/>
                </a:cubicBezTo>
                <a:lnTo>
                  <a:pt x="226952" y="267511"/>
                </a:lnTo>
                <a:lnTo>
                  <a:pt x="226504" y="266020"/>
                </a:lnTo>
                <a:lnTo>
                  <a:pt x="224268" y="261397"/>
                </a:lnTo>
                <a:lnTo>
                  <a:pt x="223970" y="260055"/>
                </a:lnTo>
                <a:lnTo>
                  <a:pt x="223970" y="258415"/>
                </a:lnTo>
                <a:cubicBezTo>
                  <a:pt x="223970" y="258415"/>
                  <a:pt x="223970" y="256775"/>
                  <a:pt x="223970" y="256775"/>
                </a:cubicBezTo>
                <a:lnTo>
                  <a:pt x="223075" y="255134"/>
                </a:lnTo>
                <a:lnTo>
                  <a:pt x="223075" y="250065"/>
                </a:lnTo>
                <a:cubicBezTo>
                  <a:pt x="223075" y="250065"/>
                  <a:pt x="224418" y="247231"/>
                  <a:pt x="224418" y="247231"/>
                </a:cubicBezTo>
                <a:lnTo>
                  <a:pt x="224119" y="244994"/>
                </a:lnTo>
                <a:lnTo>
                  <a:pt x="225014" y="243503"/>
                </a:lnTo>
                <a:lnTo>
                  <a:pt x="223523" y="241863"/>
                </a:lnTo>
                <a:lnTo>
                  <a:pt x="221584" y="240969"/>
                </a:lnTo>
                <a:lnTo>
                  <a:pt x="220093" y="240969"/>
                </a:lnTo>
                <a:cubicBezTo>
                  <a:pt x="220093" y="240969"/>
                  <a:pt x="219198" y="239925"/>
                  <a:pt x="219198" y="239925"/>
                </a:cubicBezTo>
                <a:lnTo>
                  <a:pt x="219198" y="238135"/>
                </a:lnTo>
                <a:cubicBezTo>
                  <a:pt x="219198" y="238135"/>
                  <a:pt x="218900" y="236495"/>
                  <a:pt x="218900" y="236495"/>
                </a:cubicBezTo>
                <a:lnTo>
                  <a:pt x="216962" y="234258"/>
                </a:lnTo>
                <a:lnTo>
                  <a:pt x="214576" y="233066"/>
                </a:lnTo>
                <a:lnTo>
                  <a:pt x="206374" y="234109"/>
                </a:lnTo>
                <a:lnTo>
                  <a:pt x="199217" y="234407"/>
                </a:lnTo>
                <a:lnTo>
                  <a:pt x="192059" y="233215"/>
                </a:lnTo>
                <a:lnTo>
                  <a:pt x="192805" y="237837"/>
                </a:lnTo>
                <a:close/>
                <a:moveTo>
                  <a:pt x="227847" y="297035"/>
                </a:moveTo>
                <a:lnTo>
                  <a:pt x="228891" y="293009"/>
                </a:lnTo>
                <a:lnTo>
                  <a:pt x="228443" y="291667"/>
                </a:lnTo>
                <a:lnTo>
                  <a:pt x="227996" y="291667"/>
                </a:lnTo>
                <a:cubicBezTo>
                  <a:pt x="227996" y="291667"/>
                  <a:pt x="226952" y="293308"/>
                  <a:pt x="226952" y="293308"/>
                </a:cubicBezTo>
                <a:lnTo>
                  <a:pt x="226207" y="293755"/>
                </a:lnTo>
                <a:lnTo>
                  <a:pt x="224715" y="295246"/>
                </a:lnTo>
                <a:lnTo>
                  <a:pt x="224715" y="298527"/>
                </a:lnTo>
                <a:cubicBezTo>
                  <a:pt x="224715" y="298527"/>
                  <a:pt x="223970" y="300465"/>
                  <a:pt x="223970" y="300465"/>
                </a:cubicBezTo>
                <a:lnTo>
                  <a:pt x="225014" y="301211"/>
                </a:lnTo>
                <a:lnTo>
                  <a:pt x="226504" y="303746"/>
                </a:lnTo>
                <a:lnTo>
                  <a:pt x="227996" y="305237"/>
                </a:lnTo>
                <a:lnTo>
                  <a:pt x="228592" y="306877"/>
                </a:lnTo>
                <a:lnTo>
                  <a:pt x="229040" y="306131"/>
                </a:lnTo>
                <a:lnTo>
                  <a:pt x="229040" y="305386"/>
                </a:lnTo>
                <a:cubicBezTo>
                  <a:pt x="229040" y="305386"/>
                  <a:pt x="228891" y="304789"/>
                  <a:pt x="228891" y="304789"/>
                </a:cubicBezTo>
                <a:lnTo>
                  <a:pt x="229338" y="301807"/>
                </a:lnTo>
                <a:lnTo>
                  <a:pt x="227847" y="297035"/>
                </a:lnTo>
                <a:close/>
                <a:moveTo>
                  <a:pt x="213532" y="297781"/>
                </a:moveTo>
                <a:lnTo>
                  <a:pt x="214576" y="298527"/>
                </a:lnTo>
                <a:lnTo>
                  <a:pt x="214576" y="297334"/>
                </a:lnTo>
                <a:cubicBezTo>
                  <a:pt x="214576" y="297334"/>
                  <a:pt x="214725" y="296290"/>
                  <a:pt x="214725" y="296290"/>
                </a:cubicBezTo>
                <a:lnTo>
                  <a:pt x="217558" y="296588"/>
                </a:lnTo>
                <a:lnTo>
                  <a:pt x="218005" y="295395"/>
                </a:lnTo>
                <a:lnTo>
                  <a:pt x="218005" y="294202"/>
                </a:lnTo>
                <a:cubicBezTo>
                  <a:pt x="218005" y="294202"/>
                  <a:pt x="216067" y="291220"/>
                  <a:pt x="216067" y="291220"/>
                </a:cubicBezTo>
                <a:lnTo>
                  <a:pt x="215769" y="287641"/>
                </a:lnTo>
                <a:lnTo>
                  <a:pt x="215173" y="286150"/>
                </a:lnTo>
                <a:lnTo>
                  <a:pt x="214277" y="284808"/>
                </a:lnTo>
                <a:lnTo>
                  <a:pt x="213085" y="283764"/>
                </a:lnTo>
                <a:lnTo>
                  <a:pt x="211742" y="282870"/>
                </a:lnTo>
                <a:lnTo>
                  <a:pt x="211146" y="281975"/>
                </a:lnTo>
                <a:lnTo>
                  <a:pt x="211892" y="277352"/>
                </a:lnTo>
                <a:lnTo>
                  <a:pt x="211892" y="272282"/>
                </a:lnTo>
                <a:cubicBezTo>
                  <a:pt x="211892" y="272282"/>
                  <a:pt x="211593" y="270195"/>
                  <a:pt x="211593" y="270195"/>
                </a:cubicBezTo>
                <a:lnTo>
                  <a:pt x="210698" y="269002"/>
                </a:lnTo>
                <a:lnTo>
                  <a:pt x="209058" y="265721"/>
                </a:lnTo>
                <a:lnTo>
                  <a:pt x="206225" y="264976"/>
                </a:lnTo>
                <a:lnTo>
                  <a:pt x="203690" y="267213"/>
                </a:lnTo>
                <a:lnTo>
                  <a:pt x="201603" y="267660"/>
                </a:lnTo>
                <a:lnTo>
                  <a:pt x="199813" y="266765"/>
                </a:lnTo>
                <a:lnTo>
                  <a:pt x="199068" y="265274"/>
                </a:lnTo>
                <a:lnTo>
                  <a:pt x="198024" y="264529"/>
                </a:lnTo>
                <a:lnTo>
                  <a:pt x="196086" y="263634"/>
                </a:lnTo>
                <a:lnTo>
                  <a:pt x="194445" y="261993"/>
                </a:lnTo>
                <a:lnTo>
                  <a:pt x="193252" y="261397"/>
                </a:lnTo>
                <a:lnTo>
                  <a:pt x="192656" y="262739"/>
                </a:lnTo>
                <a:lnTo>
                  <a:pt x="193252" y="264379"/>
                </a:lnTo>
                <a:lnTo>
                  <a:pt x="194147" y="265871"/>
                </a:lnTo>
                <a:lnTo>
                  <a:pt x="195340" y="271984"/>
                </a:lnTo>
                <a:lnTo>
                  <a:pt x="196235" y="278247"/>
                </a:lnTo>
                <a:lnTo>
                  <a:pt x="197726" y="278843"/>
                </a:lnTo>
                <a:lnTo>
                  <a:pt x="200708" y="277203"/>
                </a:lnTo>
                <a:lnTo>
                  <a:pt x="201901" y="277203"/>
                </a:lnTo>
                <a:cubicBezTo>
                  <a:pt x="201901" y="277203"/>
                  <a:pt x="203840" y="279440"/>
                  <a:pt x="203840" y="279440"/>
                </a:cubicBezTo>
                <a:lnTo>
                  <a:pt x="205032" y="282124"/>
                </a:lnTo>
                <a:lnTo>
                  <a:pt x="205331" y="283466"/>
                </a:lnTo>
                <a:lnTo>
                  <a:pt x="205331" y="284808"/>
                </a:lnTo>
                <a:cubicBezTo>
                  <a:pt x="205331" y="284808"/>
                  <a:pt x="203690" y="291518"/>
                  <a:pt x="203690" y="291518"/>
                </a:cubicBezTo>
                <a:lnTo>
                  <a:pt x="205032" y="294650"/>
                </a:lnTo>
                <a:lnTo>
                  <a:pt x="205032" y="296141"/>
                </a:lnTo>
                <a:cubicBezTo>
                  <a:pt x="205032" y="296141"/>
                  <a:pt x="204734" y="299123"/>
                  <a:pt x="204734" y="299123"/>
                </a:cubicBezTo>
                <a:lnTo>
                  <a:pt x="205629" y="300018"/>
                </a:lnTo>
                <a:lnTo>
                  <a:pt x="208760" y="301062"/>
                </a:lnTo>
                <a:lnTo>
                  <a:pt x="211295" y="302851"/>
                </a:lnTo>
                <a:lnTo>
                  <a:pt x="211295" y="300614"/>
                </a:lnTo>
                <a:cubicBezTo>
                  <a:pt x="211295" y="300614"/>
                  <a:pt x="210698" y="298377"/>
                  <a:pt x="210698" y="298377"/>
                </a:cubicBezTo>
                <a:lnTo>
                  <a:pt x="210252" y="293606"/>
                </a:lnTo>
                <a:lnTo>
                  <a:pt x="211742" y="294799"/>
                </a:lnTo>
                <a:lnTo>
                  <a:pt x="213382" y="297632"/>
                </a:lnTo>
                <a:close/>
                <a:moveTo>
                  <a:pt x="236347" y="314929"/>
                </a:moveTo>
                <a:lnTo>
                  <a:pt x="236943" y="312394"/>
                </a:lnTo>
                <a:lnTo>
                  <a:pt x="236347" y="310307"/>
                </a:lnTo>
                <a:lnTo>
                  <a:pt x="235899" y="310903"/>
                </a:lnTo>
                <a:lnTo>
                  <a:pt x="235153" y="314183"/>
                </a:lnTo>
                <a:lnTo>
                  <a:pt x="235899" y="315675"/>
                </a:lnTo>
                <a:lnTo>
                  <a:pt x="236347" y="314929"/>
                </a:lnTo>
                <a:close/>
                <a:moveTo>
                  <a:pt x="203093" y="324622"/>
                </a:moveTo>
                <a:lnTo>
                  <a:pt x="201603" y="325069"/>
                </a:lnTo>
                <a:lnTo>
                  <a:pt x="201156" y="326411"/>
                </a:lnTo>
                <a:lnTo>
                  <a:pt x="201901" y="327604"/>
                </a:lnTo>
                <a:lnTo>
                  <a:pt x="204884" y="328946"/>
                </a:lnTo>
                <a:lnTo>
                  <a:pt x="205629" y="327306"/>
                </a:lnTo>
                <a:lnTo>
                  <a:pt x="205181" y="325964"/>
                </a:lnTo>
                <a:lnTo>
                  <a:pt x="203840" y="324472"/>
                </a:lnTo>
                <a:lnTo>
                  <a:pt x="203093" y="324472"/>
                </a:lnTo>
                <a:close/>
                <a:moveTo>
                  <a:pt x="140018" y="233811"/>
                </a:moveTo>
                <a:lnTo>
                  <a:pt x="139422" y="232171"/>
                </a:lnTo>
                <a:lnTo>
                  <a:pt x="139124" y="232171"/>
                </a:lnTo>
                <a:cubicBezTo>
                  <a:pt x="139124" y="232171"/>
                  <a:pt x="138378" y="233066"/>
                  <a:pt x="138378" y="233066"/>
                </a:cubicBezTo>
                <a:lnTo>
                  <a:pt x="138677" y="234557"/>
                </a:lnTo>
                <a:lnTo>
                  <a:pt x="139124" y="234557"/>
                </a:lnTo>
                <a:cubicBezTo>
                  <a:pt x="139124" y="234557"/>
                  <a:pt x="139869" y="233811"/>
                  <a:pt x="139869" y="233811"/>
                </a:cubicBezTo>
                <a:close/>
                <a:moveTo>
                  <a:pt x="238732" y="310158"/>
                </a:moveTo>
                <a:lnTo>
                  <a:pt x="240820" y="310158"/>
                </a:lnTo>
                <a:cubicBezTo>
                  <a:pt x="240820" y="310158"/>
                  <a:pt x="241714" y="309263"/>
                  <a:pt x="241714" y="309263"/>
                </a:cubicBezTo>
                <a:lnTo>
                  <a:pt x="240372" y="307473"/>
                </a:lnTo>
                <a:lnTo>
                  <a:pt x="240372" y="306728"/>
                </a:lnTo>
                <a:cubicBezTo>
                  <a:pt x="240372" y="306728"/>
                  <a:pt x="240671" y="305237"/>
                  <a:pt x="240671" y="305237"/>
                </a:cubicBezTo>
                <a:lnTo>
                  <a:pt x="239180" y="302105"/>
                </a:lnTo>
                <a:lnTo>
                  <a:pt x="237241" y="305684"/>
                </a:lnTo>
                <a:lnTo>
                  <a:pt x="237241" y="308070"/>
                </a:lnTo>
                <a:cubicBezTo>
                  <a:pt x="237241" y="308070"/>
                  <a:pt x="238434" y="310158"/>
                  <a:pt x="238434" y="310158"/>
                </a:cubicBezTo>
                <a:lnTo>
                  <a:pt x="238732" y="310158"/>
                </a:lnTo>
                <a:close/>
                <a:moveTo>
                  <a:pt x="131817" y="205330"/>
                </a:moveTo>
                <a:lnTo>
                  <a:pt x="131370" y="205628"/>
                </a:lnTo>
                <a:lnTo>
                  <a:pt x="129730" y="205628"/>
                </a:lnTo>
                <a:cubicBezTo>
                  <a:pt x="129730" y="205628"/>
                  <a:pt x="128388" y="204883"/>
                  <a:pt x="128388" y="204883"/>
                </a:cubicBezTo>
                <a:lnTo>
                  <a:pt x="127046" y="208760"/>
                </a:lnTo>
                <a:lnTo>
                  <a:pt x="127344" y="211444"/>
                </a:lnTo>
                <a:lnTo>
                  <a:pt x="128536" y="212786"/>
                </a:lnTo>
                <a:lnTo>
                  <a:pt x="131967" y="214874"/>
                </a:lnTo>
                <a:lnTo>
                  <a:pt x="133011" y="213979"/>
                </a:lnTo>
                <a:lnTo>
                  <a:pt x="133308" y="213084"/>
                </a:lnTo>
                <a:lnTo>
                  <a:pt x="135097" y="210400"/>
                </a:lnTo>
                <a:lnTo>
                  <a:pt x="134651" y="208909"/>
                </a:lnTo>
                <a:lnTo>
                  <a:pt x="134651" y="207716"/>
                </a:lnTo>
                <a:cubicBezTo>
                  <a:pt x="134651" y="207716"/>
                  <a:pt x="131668" y="205330"/>
                  <a:pt x="131668" y="205330"/>
                </a:cubicBezTo>
                <a:close/>
                <a:moveTo>
                  <a:pt x="218453" y="305386"/>
                </a:moveTo>
                <a:lnTo>
                  <a:pt x="218453" y="304044"/>
                </a:lnTo>
                <a:cubicBezTo>
                  <a:pt x="218453" y="304044"/>
                  <a:pt x="216962" y="300316"/>
                  <a:pt x="216962" y="300316"/>
                </a:cubicBezTo>
                <a:lnTo>
                  <a:pt x="215470" y="299272"/>
                </a:lnTo>
                <a:lnTo>
                  <a:pt x="214277" y="299272"/>
                </a:lnTo>
                <a:cubicBezTo>
                  <a:pt x="214277" y="299272"/>
                  <a:pt x="215023" y="301658"/>
                  <a:pt x="215023" y="301658"/>
                </a:cubicBezTo>
                <a:lnTo>
                  <a:pt x="218453" y="305237"/>
                </a:lnTo>
                <a:close/>
                <a:moveTo>
                  <a:pt x="130327" y="290474"/>
                </a:moveTo>
                <a:lnTo>
                  <a:pt x="130773" y="291220"/>
                </a:lnTo>
                <a:lnTo>
                  <a:pt x="131668" y="290773"/>
                </a:lnTo>
                <a:lnTo>
                  <a:pt x="133308" y="289281"/>
                </a:lnTo>
                <a:lnTo>
                  <a:pt x="134800" y="287641"/>
                </a:lnTo>
                <a:lnTo>
                  <a:pt x="137185" y="286299"/>
                </a:lnTo>
                <a:lnTo>
                  <a:pt x="145685" y="284361"/>
                </a:lnTo>
                <a:lnTo>
                  <a:pt x="149711" y="281378"/>
                </a:lnTo>
                <a:lnTo>
                  <a:pt x="152246" y="280782"/>
                </a:lnTo>
                <a:lnTo>
                  <a:pt x="152842" y="279291"/>
                </a:lnTo>
                <a:lnTo>
                  <a:pt x="152842" y="277651"/>
                </a:lnTo>
                <a:cubicBezTo>
                  <a:pt x="152842" y="277651"/>
                  <a:pt x="153141" y="276309"/>
                  <a:pt x="153141" y="276309"/>
                </a:cubicBezTo>
                <a:lnTo>
                  <a:pt x="154334" y="275414"/>
                </a:lnTo>
                <a:lnTo>
                  <a:pt x="156719" y="274370"/>
                </a:lnTo>
                <a:lnTo>
                  <a:pt x="158807" y="272730"/>
                </a:lnTo>
                <a:lnTo>
                  <a:pt x="160298" y="270493"/>
                </a:lnTo>
                <a:lnTo>
                  <a:pt x="161491" y="267958"/>
                </a:lnTo>
                <a:lnTo>
                  <a:pt x="162087" y="265871"/>
                </a:lnTo>
                <a:lnTo>
                  <a:pt x="162386" y="263634"/>
                </a:lnTo>
                <a:lnTo>
                  <a:pt x="162386" y="261099"/>
                </a:lnTo>
                <a:cubicBezTo>
                  <a:pt x="162386" y="261099"/>
                  <a:pt x="161044" y="260950"/>
                  <a:pt x="161044" y="260950"/>
                </a:cubicBezTo>
                <a:lnTo>
                  <a:pt x="155527" y="263783"/>
                </a:lnTo>
                <a:lnTo>
                  <a:pt x="155527" y="262441"/>
                </a:lnTo>
                <a:cubicBezTo>
                  <a:pt x="155527" y="262441"/>
                  <a:pt x="156422" y="261248"/>
                  <a:pt x="156422" y="261248"/>
                </a:cubicBezTo>
                <a:lnTo>
                  <a:pt x="154035" y="259459"/>
                </a:lnTo>
                <a:lnTo>
                  <a:pt x="151053" y="259161"/>
                </a:lnTo>
                <a:lnTo>
                  <a:pt x="148071" y="260353"/>
                </a:lnTo>
                <a:lnTo>
                  <a:pt x="144939" y="259011"/>
                </a:lnTo>
                <a:lnTo>
                  <a:pt x="142405" y="256626"/>
                </a:lnTo>
                <a:lnTo>
                  <a:pt x="139572" y="254687"/>
                </a:lnTo>
                <a:lnTo>
                  <a:pt x="134203" y="252450"/>
                </a:lnTo>
                <a:lnTo>
                  <a:pt x="132712" y="251407"/>
                </a:lnTo>
                <a:lnTo>
                  <a:pt x="130923" y="251407"/>
                </a:lnTo>
                <a:cubicBezTo>
                  <a:pt x="130923" y="251407"/>
                  <a:pt x="129730" y="252599"/>
                  <a:pt x="129730" y="252599"/>
                </a:cubicBezTo>
                <a:lnTo>
                  <a:pt x="129133" y="254389"/>
                </a:lnTo>
                <a:lnTo>
                  <a:pt x="130475" y="255283"/>
                </a:lnTo>
                <a:lnTo>
                  <a:pt x="133756" y="256178"/>
                </a:lnTo>
                <a:lnTo>
                  <a:pt x="134651" y="257371"/>
                </a:lnTo>
                <a:lnTo>
                  <a:pt x="134651" y="258415"/>
                </a:lnTo>
                <a:cubicBezTo>
                  <a:pt x="134651" y="258415"/>
                  <a:pt x="133607" y="267213"/>
                  <a:pt x="133607" y="267213"/>
                </a:cubicBezTo>
                <a:lnTo>
                  <a:pt x="133308" y="273475"/>
                </a:lnTo>
                <a:lnTo>
                  <a:pt x="132563" y="276756"/>
                </a:lnTo>
                <a:lnTo>
                  <a:pt x="131072" y="279738"/>
                </a:lnTo>
                <a:lnTo>
                  <a:pt x="130773" y="282870"/>
                </a:lnTo>
                <a:lnTo>
                  <a:pt x="131370" y="284510"/>
                </a:lnTo>
                <a:lnTo>
                  <a:pt x="131370" y="286150"/>
                </a:lnTo>
                <a:cubicBezTo>
                  <a:pt x="131370" y="286150"/>
                  <a:pt x="130327" y="290176"/>
                  <a:pt x="130327" y="290176"/>
                </a:cubicBezTo>
                <a:lnTo>
                  <a:pt x="130327" y="290773"/>
                </a:lnTo>
                <a:close/>
                <a:moveTo>
                  <a:pt x="175657" y="323279"/>
                </a:moveTo>
                <a:lnTo>
                  <a:pt x="174912" y="323578"/>
                </a:lnTo>
                <a:lnTo>
                  <a:pt x="172525" y="325069"/>
                </a:lnTo>
                <a:lnTo>
                  <a:pt x="171481" y="325069"/>
                </a:lnTo>
                <a:cubicBezTo>
                  <a:pt x="171481" y="325069"/>
                  <a:pt x="171481" y="325665"/>
                  <a:pt x="171481" y="325665"/>
                </a:cubicBezTo>
                <a:lnTo>
                  <a:pt x="172674" y="327455"/>
                </a:lnTo>
                <a:lnTo>
                  <a:pt x="174613" y="328200"/>
                </a:lnTo>
                <a:lnTo>
                  <a:pt x="176998" y="327306"/>
                </a:lnTo>
                <a:lnTo>
                  <a:pt x="176701" y="324472"/>
                </a:lnTo>
                <a:lnTo>
                  <a:pt x="175508" y="323279"/>
                </a:lnTo>
                <a:close/>
                <a:moveTo>
                  <a:pt x="181473" y="296290"/>
                </a:moveTo>
                <a:lnTo>
                  <a:pt x="183560" y="294650"/>
                </a:lnTo>
                <a:lnTo>
                  <a:pt x="184902" y="292413"/>
                </a:lnTo>
                <a:lnTo>
                  <a:pt x="186095" y="287343"/>
                </a:lnTo>
                <a:lnTo>
                  <a:pt x="185498" y="282273"/>
                </a:lnTo>
                <a:lnTo>
                  <a:pt x="186244" y="277949"/>
                </a:lnTo>
                <a:lnTo>
                  <a:pt x="186244" y="275116"/>
                </a:lnTo>
                <a:cubicBezTo>
                  <a:pt x="186244" y="275116"/>
                  <a:pt x="185946" y="274370"/>
                  <a:pt x="185946" y="274370"/>
                </a:cubicBezTo>
                <a:lnTo>
                  <a:pt x="185946" y="272879"/>
                </a:lnTo>
                <a:cubicBezTo>
                  <a:pt x="185946" y="272879"/>
                  <a:pt x="186393" y="269897"/>
                  <a:pt x="186393" y="269897"/>
                </a:cubicBezTo>
                <a:lnTo>
                  <a:pt x="185946" y="268406"/>
                </a:lnTo>
                <a:lnTo>
                  <a:pt x="184007" y="270791"/>
                </a:lnTo>
                <a:lnTo>
                  <a:pt x="184007" y="272133"/>
                </a:lnTo>
                <a:cubicBezTo>
                  <a:pt x="184007" y="272133"/>
                  <a:pt x="183560" y="273774"/>
                  <a:pt x="183560" y="273774"/>
                </a:cubicBezTo>
                <a:lnTo>
                  <a:pt x="182963" y="274817"/>
                </a:lnTo>
                <a:lnTo>
                  <a:pt x="182963" y="276905"/>
                </a:lnTo>
                <a:cubicBezTo>
                  <a:pt x="182963" y="276905"/>
                  <a:pt x="180578" y="283317"/>
                  <a:pt x="180578" y="283317"/>
                </a:cubicBezTo>
                <a:lnTo>
                  <a:pt x="177745" y="287939"/>
                </a:lnTo>
                <a:lnTo>
                  <a:pt x="177297" y="290325"/>
                </a:lnTo>
                <a:lnTo>
                  <a:pt x="174166" y="295097"/>
                </a:lnTo>
                <a:lnTo>
                  <a:pt x="172078" y="299570"/>
                </a:lnTo>
                <a:lnTo>
                  <a:pt x="168648" y="304342"/>
                </a:lnTo>
                <a:lnTo>
                  <a:pt x="169096" y="306430"/>
                </a:lnTo>
                <a:lnTo>
                  <a:pt x="167008" y="314929"/>
                </a:lnTo>
                <a:lnTo>
                  <a:pt x="166710" y="317315"/>
                </a:lnTo>
                <a:lnTo>
                  <a:pt x="167157" y="319104"/>
                </a:lnTo>
                <a:lnTo>
                  <a:pt x="168201" y="318359"/>
                </a:lnTo>
                <a:lnTo>
                  <a:pt x="171481" y="314482"/>
                </a:lnTo>
                <a:lnTo>
                  <a:pt x="175209" y="305386"/>
                </a:lnTo>
                <a:lnTo>
                  <a:pt x="175508" y="302702"/>
                </a:lnTo>
                <a:lnTo>
                  <a:pt x="176998" y="299720"/>
                </a:lnTo>
                <a:lnTo>
                  <a:pt x="179385" y="297184"/>
                </a:lnTo>
                <a:lnTo>
                  <a:pt x="181622" y="296141"/>
                </a:lnTo>
                <a:close/>
                <a:moveTo>
                  <a:pt x="79031" y="288536"/>
                </a:moveTo>
                <a:lnTo>
                  <a:pt x="79777" y="287641"/>
                </a:lnTo>
                <a:lnTo>
                  <a:pt x="78285" y="286746"/>
                </a:lnTo>
                <a:lnTo>
                  <a:pt x="75750" y="285703"/>
                </a:lnTo>
                <a:lnTo>
                  <a:pt x="73514" y="288088"/>
                </a:lnTo>
                <a:lnTo>
                  <a:pt x="74259" y="290773"/>
                </a:lnTo>
                <a:lnTo>
                  <a:pt x="77540" y="289878"/>
                </a:lnTo>
                <a:lnTo>
                  <a:pt x="79180" y="288387"/>
                </a:lnTo>
                <a:close/>
                <a:moveTo>
                  <a:pt x="129879" y="174016"/>
                </a:moveTo>
                <a:lnTo>
                  <a:pt x="130475" y="174315"/>
                </a:lnTo>
                <a:lnTo>
                  <a:pt x="131967" y="174315"/>
                </a:lnTo>
                <a:cubicBezTo>
                  <a:pt x="131967" y="174315"/>
                  <a:pt x="132861" y="171481"/>
                  <a:pt x="132861" y="171481"/>
                </a:cubicBezTo>
                <a:lnTo>
                  <a:pt x="131519" y="167753"/>
                </a:lnTo>
                <a:lnTo>
                  <a:pt x="132712" y="165666"/>
                </a:lnTo>
                <a:lnTo>
                  <a:pt x="133160" y="165666"/>
                </a:lnTo>
                <a:cubicBezTo>
                  <a:pt x="133160" y="165666"/>
                  <a:pt x="133756" y="165666"/>
                  <a:pt x="133756" y="165666"/>
                </a:cubicBezTo>
                <a:lnTo>
                  <a:pt x="133308" y="164622"/>
                </a:lnTo>
                <a:lnTo>
                  <a:pt x="131668" y="163429"/>
                </a:lnTo>
                <a:lnTo>
                  <a:pt x="128239" y="163727"/>
                </a:lnTo>
                <a:lnTo>
                  <a:pt x="127791" y="165815"/>
                </a:lnTo>
                <a:lnTo>
                  <a:pt x="128835" y="167157"/>
                </a:lnTo>
                <a:lnTo>
                  <a:pt x="129580" y="169245"/>
                </a:lnTo>
                <a:lnTo>
                  <a:pt x="130475" y="170288"/>
                </a:lnTo>
                <a:lnTo>
                  <a:pt x="130773" y="172078"/>
                </a:lnTo>
                <a:lnTo>
                  <a:pt x="130475" y="172674"/>
                </a:lnTo>
                <a:lnTo>
                  <a:pt x="130177" y="174016"/>
                </a:lnTo>
                <a:close/>
                <a:moveTo>
                  <a:pt x="118397" y="222329"/>
                </a:moveTo>
                <a:lnTo>
                  <a:pt x="118844" y="219943"/>
                </a:lnTo>
                <a:lnTo>
                  <a:pt x="120186" y="218005"/>
                </a:lnTo>
                <a:lnTo>
                  <a:pt x="119739" y="216812"/>
                </a:lnTo>
                <a:lnTo>
                  <a:pt x="117651" y="215172"/>
                </a:lnTo>
                <a:lnTo>
                  <a:pt x="115415" y="213084"/>
                </a:lnTo>
                <a:lnTo>
                  <a:pt x="113477" y="210102"/>
                </a:lnTo>
                <a:lnTo>
                  <a:pt x="111389" y="208462"/>
                </a:lnTo>
                <a:lnTo>
                  <a:pt x="109301" y="209953"/>
                </a:lnTo>
                <a:lnTo>
                  <a:pt x="108108" y="209207"/>
                </a:lnTo>
                <a:lnTo>
                  <a:pt x="106617" y="208760"/>
                </a:lnTo>
                <a:lnTo>
                  <a:pt x="105424" y="207120"/>
                </a:lnTo>
                <a:lnTo>
                  <a:pt x="103635" y="206672"/>
                </a:lnTo>
                <a:lnTo>
                  <a:pt x="99460" y="207567"/>
                </a:lnTo>
                <a:lnTo>
                  <a:pt x="98117" y="207269"/>
                </a:lnTo>
                <a:lnTo>
                  <a:pt x="96776" y="206821"/>
                </a:lnTo>
                <a:lnTo>
                  <a:pt x="91855" y="206076"/>
                </a:lnTo>
                <a:lnTo>
                  <a:pt x="90066" y="206076"/>
                </a:lnTo>
                <a:cubicBezTo>
                  <a:pt x="90066" y="206076"/>
                  <a:pt x="88723" y="207418"/>
                  <a:pt x="88723" y="207418"/>
                </a:cubicBezTo>
                <a:lnTo>
                  <a:pt x="88276" y="209058"/>
                </a:lnTo>
                <a:lnTo>
                  <a:pt x="89618" y="209356"/>
                </a:lnTo>
                <a:lnTo>
                  <a:pt x="90960" y="209356"/>
                </a:lnTo>
                <a:cubicBezTo>
                  <a:pt x="90960" y="209356"/>
                  <a:pt x="91407" y="209654"/>
                  <a:pt x="91407" y="209654"/>
                </a:cubicBezTo>
                <a:lnTo>
                  <a:pt x="92004" y="211891"/>
                </a:lnTo>
                <a:lnTo>
                  <a:pt x="92750" y="213233"/>
                </a:lnTo>
                <a:lnTo>
                  <a:pt x="94390" y="214724"/>
                </a:lnTo>
                <a:lnTo>
                  <a:pt x="96477" y="215768"/>
                </a:lnTo>
                <a:lnTo>
                  <a:pt x="97223" y="216812"/>
                </a:lnTo>
                <a:lnTo>
                  <a:pt x="99460" y="221285"/>
                </a:lnTo>
                <a:lnTo>
                  <a:pt x="99460" y="224864"/>
                </a:lnTo>
                <a:cubicBezTo>
                  <a:pt x="99460" y="224864"/>
                  <a:pt x="99757" y="226206"/>
                  <a:pt x="99757" y="226206"/>
                </a:cubicBezTo>
                <a:lnTo>
                  <a:pt x="100205" y="227399"/>
                </a:lnTo>
                <a:lnTo>
                  <a:pt x="101696" y="228592"/>
                </a:lnTo>
                <a:lnTo>
                  <a:pt x="102889" y="230232"/>
                </a:lnTo>
                <a:lnTo>
                  <a:pt x="103485" y="232022"/>
                </a:lnTo>
                <a:lnTo>
                  <a:pt x="103485" y="233960"/>
                </a:lnTo>
                <a:cubicBezTo>
                  <a:pt x="103485" y="233960"/>
                  <a:pt x="104529" y="235749"/>
                  <a:pt x="104529" y="235749"/>
                </a:cubicBezTo>
                <a:lnTo>
                  <a:pt x="106766" y="238135"/>
                </a:lnTo>
                <a:lnTo>
                  <a:pt x="107661" y="238732"/>
                </a:lnTo>
                <a:lnTo>
                  <a:pt x="108257" y="239776"/>
                </a:lnTo>
                <a:lnTo>
                  <a:pt x="108556" y="241118"/>
                </a:lnTo>
                <a:lnTo>
                  <a:pt x="109599" y="241565"/>
                </a:lnTo>
                <a:lnTo>
                  <a:pt x="111687" y="242012"/>
                </a:lnTo>
                <a:lnTo>
                  <a:pt x="113029" y="240372"/>
                </a:lnTo>
                <a:lnTo>
                  <a:pt x="113923" y="239626"/>
                </a:lnTo>
                <a:lnTo>
                  <a:pt x="114818" y="239328"/>
                </a:lnTo>
                <a:lnTo>
                  <a:pt x="115862" y="239626"/>
                </a:lnTo>
                <a:lnTo>
                  <a:pt x="115862" y="237986"/>
                </a:lnTo>
                <a:cubicBezTo>
                  <a:pt x="115862" y="237986"/>
                  <a:pt x="116458" y="237241"/>
                  <a:pt x="116458" y="237241"/>
                </a:cubicBezTo>
                <a:lnTo>
                  <a:pt x="116458" y="236346"/>
                </a:lnTo>
                <a:cubicBezTo>
                  <a:pt x="116458" y="236346"/>
                  <a:pt x="117502" y="233960"/>
                  <a:pt x="117502" y="233960"/>
                </a:cubicBezTo>
                <a:lnTo>
                  <a:pt x="119143" y="231873"/>
                </a:lnTo>
                <a:lnTo>
                  <a:pt x="119739" y="230381"/>
                </a:lnTo>
                <a:lnTo>
                  <a:pt x="118099" y="224864"/>
                </a:lnTo>
                <a:lnTo>
                  <a:pt x="118099" y="222180"/>
                </a:lnTo>
                <a:close/>
                <a:moveTo>
                  <a:pt x="137484" y="202348"/>
                </a:moveTo>
                <a:lnTo>
                  <a:pt x="141957" y="205927"/>
                </a:lnTo>
                <a:lnTo>
                  <a:pt x="142702" y="206672"/>
                </a:lnTo>
                <a:lnTo>
                  <a:pt x="145089" y="210251"/>
                </a:lnTo>
                <a:lnTo>
                  <a:pt x="145536" y="211593"/>
                </a:lnTo>
                <a:lnTo>
                  <a:pt x="145536" y="213084"/>
                </a:lnTo>
                <a:cubicBezTo>
                  <a:pt x="145536" y="213084"/>
                  <a:pt x="147773" y="214874"/>
                  <a:pt x="147773" y="214874"/>
                </a:cubicBezTo>
                <a:lnTo>
                  <a:pt x="149711" y="213233"/>
                </a:lnTo>
                <a:lnTo>
                  <a:pt x="149711" y="209356"/>
                </a:lnTo>
                <a:cubicBezTo>
                  <a:pt x="149711" y="209356"/>
                  <a:pt x="147922" y="205927"/>
                  <a:pt x="147922" y="205927"/>
                </a:cubicBezTo>
                <a:lnTo>
                  <a:pt x="147623" y="204734"/>
                </a:lnTo>
                <a:lnTo>
                  <a:pt x="145238" y="202050"/>
                </a:lnTo>
                <a:lnTo>
                  <a:pt x="145238" y="200708"/>
                </a:lnTo>
                <a:cubicBezTo>
                  <a:pt x="145238" y="200708"/>
                  <a:pt x="145238" y="199068"/>
                  <a:pt x="145238" y="199068"/>
                </a:cubicBezTo>
                <a:lnTo>
                  <a:pt x="144939" y="197427"/>
                </a:lnTo>
                <a:lnTo>
                  <a:pt x="144194" y="195638"/>
                </a:lnTo>
                <a:lnTo>
                  <a:pt x="144641" y="194445"/>
                </a:lnTo>
                <a:lnTo>
                  <a:pt x="146133" y="194445"/>
                </a:lnTo>
                <a:cubicBezTo>
                  <a:pt x="146133" y="194445"/>
                  <a:pt x="147474" y="195041"/>
                  <a:pt x="147474" y="195041"/>
                </a:cubicBezTo>
                <a:lnTo>
                  <a:pt x="152395" y="199813"/>
                </a:lnTo>
                <a:lnTo>
                  <a:pt x="154483" y="203093"/>
                </a:lnTo>
                <a:lnTo>
                  <a:pt x="155378" y="203839"/>
                </a:lnTo>
                <a:lnTo>
                  <a:pt x="162386" y="208014"/>
                </a:lnTo>
                <a:lnTo>
                  <a:pt x="163131" y="209058"/>
                </a:lnTo>
                <a:lnTo>
                  <a:pt x="163579" y="210400"/>
                </a:lnTo>
                <a:lnTo>
                  <a:pt x="165964" y="214277"/>
                </a:lnTo>
                <a:lnTo>
                  <a:pt x="165964" y="217558"/>
                </a:lnTo>
                <a:cubicBezTo>
                  <a:pt x="165964" y="217558"/>
                  <a:pt x="166412" y="219049"/>
                  <a:pt x="166412" y="219049"/>
                </a:cubicBezTo>
                <a:lnTo>
                  <a:pt x="168797" y="219347"/>
                </a:lnTo>
                <a:lnTo>
                  <a:pt x="174762" y="222777"/>
                </a:lnTo>
                <a:lnTo>
                  <a:pt x="177596" y="223224"/>
                </a:lnTo>
                <a:lnTo>
                  <a:pt x="179385" y="222926"/>
                </a:lnTo>
                <a:lnTo>
                  <a:pt x="181025" y="222180"/>
                </a:lnTo>
                <a:lnTo>
                  <a:pt x="182517" y="221882"/>
                </a:lnTo>
                <a:lnTo>
                  <a:pt x="183262" y="222478"/>
                </a:lnTo>
                <a:lnTo>
                  <a:pt x="181919" y="225610"/>
                </a:lnTo>
                <a:lnTo>
                  <a:pt x="181473" y="228741"/>
                </a:lnTo>
                <a:lnTo>
                  <a:pt x="183709" y="231425"/>
                </a:lnTo>
                <a:lnTo>
                  <a:pt x="186244" y="232171"/>
                </a:lnTo>
                <a:lnTo>
                  <a:pt x="188331" y="225908"/>
                </a:lnTo>
                <a:lnTo>
                  <a:pt x="188331" y="219049"/>
                </a:lnTo>
                <a:cubicBezTo>
                  <a:pt x="188331" y="219049"/>
                  <a:pt x="187437" y="219347"/>
                  <a:pt x="187437" y="219347"/>
                </a:cubicBezTo>
                <a:lnTo>
                  <a:pt x="186542" y="219347"/>
                </a:lnTo>
                <a:cubicBezTo>
                  <a:pt x="186542" y="219347"/>
                  <a:pt x="183560" y="217259"/>
                  <a:pt x="183560" y="217259"/>
                </a:cubicBezTo>
                <a:lnTo>
                  <a:pt x="181323" y="216812"/>
                </a:lnTo>
                <a:lnTo>
                  <a:pt x="179086" y="216812"/>
                </a:lnTo>
                <a:cubicBezTo>
                  <a:pt x="179086" y="216812"/>
                  <a:pt x="179981" y="214724"/>
                  <a:pt x="179981" y="214724"/>
                </a:cubicBezTo>
                <a:lnTo>
                  <a:pt x="179981" y="212488"/>
                </a:lnTo>
                <a:cubicBezTo>
                  <a:pt x="179981" y="212488"/>
                  <a:pt x="178639" y="210102"/>
                  <a:pt x="178639" y="210102"/>
                </a:cubicBezTo>
                <a:lnTo>
                  <a:pt x="176998" y="207865"/>
                </a:lnTo>
                <a:lnTo>
                  <a:pt x="174464" y="205181"/>
                </a:lnTo>
                <a:lnTo>
                  <a:pt x="172973" y="201900"/>
                </a:lnTo>
                <a:lnTo>
                  <a:pt x="174464" y="200260"/>
                </a:lnTo>
                <a:lnTo>
                  <a:pt x="179683" y="199813"/>
                </a:lnTo>
                <a:lnTo>
                  <a:pt x="181025" y="197576"/>
                </a:lnTo>
                <a:lnTo>
                  <a:pt x="179981" y="196532"/>
                </a:lnTo>
                <a:lnTo>
                  <a:pt x="177596" y="195190"/>
                </a:lnTo>
                <a:lnTo>
                  <a:pt x="176552" y="194892"/>
                </a:lnTo>
                <a:lnTo>
                  <a:pt x="175209" y="194892"/>
                </a:lnTo>
                <a:cubicBezTo>
                  <a:pt x="175209" y="194892"/>
                  <a:pt x="169991" y="192954"/>
                  <a:pt x="169991" y="192954"/>
                </a:cubicBezTo>
                <a:lnTo>
                  <a:pt x="168500" y="191164"/>
                </a:lnTo>
                <a:lnTo>
                  <a:pt x="167008" y="190270"/>
                </a:lnTo>
                <a:lnTo>
                  <a:pt x="165964" y="191314"/>
                </a:lnTo>
                <a:lnTo>
                  <a:pt x="165368" y="192655"/>
                </a:lnTo>
                <a:lnTo>
                  <a:pt x="166561" y="193699"/>
                </a:lnTo>
                <a:lnTo>
                  <a:pt x="166561" y="196532"/>
                </a:lnTo>
                <a:cubicBezTo>
                  <a:pt x="166561" y="196532"/>
                  <a:pt x="164623" y="199068"/>
                  <a:pt x="164623" y="199068"/>
                </a:cubicBezTo>
                <a:lnTo>
                  <a:pt x="161192" y="199068"/>
                </a:lnTo>
                <a:cubicBezTo>
                  <a:pt x="161192" y="199068"/>
                  <a:pt x="160149" y="197875"/>
                  <a:pt x="160149" y="197875"/>
                </a:cubicBezTo>
                <a:lnTo>
                  <a:pt x="160149" y="196234"/>
                </a:lnTo>
                <a:cubicBezTo>
                  <a:pt x="160149" y="196234"/>
                  <a:pt x="160447" y="194594"/>
                  <a:pt x="160447" y="194594"/>
                </a:cubicBezTo>
                <a:lnTo>
                  <a:pt x="160447" y="192954"/>
                </a:lnTo>
                <a:cubicBezTo>
                  <a:pt x="160447" y="192954"/>
                  <a:pt x="158956" y="189673"/>
                  <a:pt x="158956" y="189673"/>
                </a:cubicBezTo>
                <a:lnTo>
                  <a:pt x="156868" y="186691"/>
                </a:lnTo>
                <a:lnTo>
                  <a:pt x="154781" y="184901"/>
                </a:lnTo>
                <a:lnTo>
                  <a:pt x="152246" y="184007"/>
                </a:lnTo>
                <a:lnTo>
                  <a:pt x="148667" y="183112"/>
                </a:lnTo>
                <a:lnTo>
                  <a:pt x="145089" y="183112"/>
                </a:lnTo>
                <a:cubicBezTo>
                  <a:pt x="145089" y="183112"/>
                  <a:pt x="142256" y="184603"/>
                  <a:pt x="142256" y="184603"/>
                </a:cubicBezTo>
                <a:lnTo>
                  <a:pt x="139572" y="186691"/>
                </a:lnTo>
                <a:lnTo>
                  <a:pt x="138378" y="187138"/>
                </a:lnTo>
                <a:lnTo>
                  <a:pt x="137335" y="187884"/>
                </a:lnTo>
                <a:lnTo>
                  <a:pt x="137335" y="188928"/>
                </a:lnTo>
                <a:cubicBezTo>
                  <a:pt x="137335" y="188928"/>
                  <a:pt x="139273" y="190717"/>
                  <a:pt x="139273" y="190717"/>
                </a:cubicBezTo>
                <a:lnTo>
                  <a:pt x="139572" y="192059"/>
                </a:lnTo>
                <a:lnTo>
                  <a:pt x="138080" y="192506"/>
                </a:lnTo>
                <a:lnTo>
                  <a:pt x="137633" y="193848"/>
                </a:lnTo>
                <a:lnTo>
                  <a:pt x="135844" y="193848"/>
                </a:lnTo>
                <a:cubicBezTo>
                  <a:pt x="135844" y="193848"/>
                  <a:pt x="134203" y="193401"/>
                  <a:pt x="134203" y="193401"/>
                </a:cubicBezTo>
                <a:lnTo>
                  <a:pt x="129730" y="191314"/>
                </a:lnTo>
                <a:lnTo>
                  <a:pt x="128239" y="190121"/>
                </a:lnTo>
                <a:lnTo>
                  <a:pt x="126896" y="188779"/>
                </a:lnTo>
                <a:lnTo>
                  <a:pt x="126002" y="187287"/>
                </a:lnTo>
                <a:lnTo>
                  <a:pt x="125555" y="185498"/>
                </a:lnTo>
                <a:lnTo>
                  <a:pt x="122871" y="178639"/>
                </a:lnTo>
                <a:lnTo>
                  <a:pt x="122274" y="175806"/>
                </a:lnTo>
                <a:lnTo>
                  <a:pt x="122274" y="172973"/>
                </a:lnTo>
                <a:cubicBezTo>
                  <a:pt x="122274" y="172973"/>
                  <a:pt x="124063" y="171481"/>
                  <a:pt x="124063" y="171481"/>
                </a:cubicBezTo>
                <a:lnTo>
                  <a:pt x="123766" y="170736"/>
                </a:lnTo>
                <a:lnTo>
                  <a:pt x="123168" y="169990"/>
                </a:lnTo>
                <a:lnTo>
                  <a:pt x="120038" y="164175"/>
                </a:lnTo>
                <a:lnTo>
                  <a:pt x="117204" y="158061"/>
                </a:lnTo>
                <a:lnTo>
                  <a:pt x="116310" y="156719"/>
                </a:lnTo>
                <a:lnTo>
                  <a:pt x="116310" y="155079"/>
                </a:lnTo>
                <a:cubicBezTo>
                  <a:pt x="116310" y="155079"/>
                  <a:pt x="116607" y="153737"/>
                  <a:pt x="116607" y="153737"/>
                </a:cubicBezTo>
                <a:lnTo>
                  <a:pt x="117651" y="152544"/>
                </a:lnTo>
                <a:lnTo>
                  <a:pt x="118695" y="150009"/>
                </a:lnTo>
                <a:lnTo>
                  <a:pt x="121081" y="146878"/>
                </a:lnTo>
                <a:lnTo>
                  <a:pt x="121827" y="145535"/>
                </a:lnTo>
                <a:lnTo>
                  <a:pt x="121827" y="143895"/>
                </a:lnTo>
                <a:cubicBezTo>
                  <a:pt x="121827" y="143895"/>
                  <a:pt x="121379" y="142404"/>
                  <a:pt x="121379" y="142404"/>
                </a:cubicBezTo>
                <a:lnTo>
                  <a:pt x="120634" y="141062"/>
                </a:lnTo>
                <a:lnTo>
                  <a:pt x="121528" y="138080"/>
                </a:lnTo>
                <a:lnTo>
                  <a:pt x="123914" y="135843"/>
                </a:lnTo>
                <a:lnTo>
                  <a:pt x="126599" y="134054"/>
                </a:lnTo>
                <a:lnTo>
                  <a:pt x="131519" y="131817"/>
                </a:lnTo>
                <a:lnTo>
                  <a:pt x="135694" y="131071"/>
                </a:lnTo>
                <a:lnTo>
                  <a:pt x="137782" y="126449"/>
                </a:lnTo>
                <a:lnTo>
                  <a:pt x="138080" y="124063"/>
                </a:lnTo>
                <a:lnTo>
                  <a:pt x="143299" y="113178"/>
                </a:lnTo>
                <a:lnTo>
                  <a:pt x="144343" y="108406"/>
                </a:lnTo>
                <a:lnTo>
                  <a:pt x="145238" y="106468"/>
                </a:lnTo>
                <a:lnTo>
                  <a:pt x="145685" y="104529"/>
                </a:lnTo>
                <a:lnTo>
                  <a:pt x="144343" y="103634"/>
                </a:lnTo>
                <a:lnTo>
                  <a:pt x="142702" y="103038"/>
                </a:lnTo>
                <a:lnTo>
                  <a:pt x="142256" y="101398"/>
                </a:lnTo>
                <a:lnTo>
                  <a:pt x="142256" y="99459"/>
                </a:lnTo>
                <a:cubicBezTo>
                  <a:pt x="142256" y="99459"/>
                  <a:pt x="141510" y="98415"/>
                  <a:pt x="141510" y="98415"/>
                </a:cubicBezTo>
                <a:lnTo>
                  <a:pt x="139124" y="96924"/>
                </a:lnTo>
                <a:lnTo>
                  <a:pt x="138229" y="95880"/>
                </a:lnTo>
                <a:lnTo>
                  <a:pt x="136589" y="91854"/>
                </a:lnTo>
                <a:lnTo>
                  <a:pt x="135992" y="89319"/>
                </a:lnTo>
                <a:lnTo>
                  <a:pt x="135992" y="86784"/>
                </a:lnTo>
                <a:cubicBezTo>
                  <a:pt x="135992" y="86784"/>
                  <a:pt x="136738" y="78136"/>
                  <a:pt x="136738" y="78136"/>
                </a:cubicBezTo>
                <a:lnTo>
                  <a:pt x="137931" y="75452"/>
                </a:lnTo>
                <a:lnTo>
                  <a:pt x="139869" y="73215"/>
                </a:lnTo>
                <a:lnTo>
                  <a:pt x="140466" y="70829"/>
                </a:lnTo>
                <a:lnTo>
                  <a:pt x="140018" y="68443"/>
                </a:lnTo>
                <a:lnTo>
                  <a:pt x="139124" y="66803"/>
                </a:lnTo>
                <a:lnTo>
                  <a:pt x="137931" y="65610"/>
                </a:lnTo>
                <a:lnTo>
                  <a:pt x="135992" y="66057"/>
                </a:lnTo>
                <a:lnTo>
                  <a:pt x="134203" y="69338"/>
                </a:lnTo>
                <a:lnTo>
                  <a:pt x="133160" y="70531"/>
                </a:lnTo>
                <a:lnTo>
                  <a:pt x="130773" y="71724"/>
                </a:lnTo>
                <a:lnTo>
                  <a:pt x="128089" y="71426"/>
                </a:lnTo>
                <a:lnTo>
                  <a:pt x="124660" y="70382"/>
                </a:lnTo>
                <a:lnTo>
                  <a:pt x="121379" y="69040"/>
                </a:lnTo>
                <a:lnTo>
                  <a:pt x="112433" y="63821"/>
                </a:lnTo>
                <a:lnTo>
                  <a:pt x="108406" y="62330"/>
                </a:lnTo>
                <a:lnTo>
                  <a:pt x="107065" y="62330"/>
                </a:lnTo>
                <a:cubicBezTo>
                  <a:pt x="107065" y="62330"/>
                  <a:pt x="103784" y="63224"/>
                  <a:pt x="103784" y="63224"/>
                </a:cubicBezTo>
                <a:lnTo>
                  <a:pt x="102293" y="62777"/>
                </a:lnTo>
                <a:lnTo>
                  <a:pt x="100801" y="62777"/>
                </a:lnTo>
                <a:cubicBezTo>
                  <a:pt x="100801" y="62777"/>
                  <a:pt x="98117" y="64268"/>
                  <a:pt x="98117" y="64268"/>
                </a:cubicBezTo>
                <a:lnTo>
                  <a:pt x="95284" y="65312"/>
                </a:lnTo>
                <a:lnTo>
                  <a:pt x="94837" y="69189"/>
                </a:lnTo>
                <a:lnTo>
                  <a:pt x="93943" y="72171"/>
                </a:lnTo>
                <a:lnTo>
                  <a:pt x="92750" y="75004"/>
                </a:lnTo>
                <a:lnTo>
                  <a:pt x="88872" y="89767"/>
                </a:lnTo>
                <a:lnTo>
                  <a:pt x="89171" y="92600"/>
                </a:lnTo>
                <a:lnTo>
                  <a:pt x="90512" y="95284"/>
                </a:lnTo>
                <a:lnTo>
                  <a:pt x="90512" y="97073"/>
                </a:lnTo>
                <a:cubicBezTo>
                  <a:pt x="90512" y="97073"/>
                  <a:pt x="90215" y="100056"/>
                  <a:pt x="90215" y="100056"/>
                </a:cubicBezTo>
                <a:lnTo>
                  <a:pt x="90215" y="105126"/>
                </a:lnTo>
                <a:cubicBezTo>
                  <a:pt x="90215" y="105126"/>
                  <a:pt x="90215" y="108853"/>
                  <a:pt x="90215" y="108853"/>
                </a:cubicBezTo>
                <a:lnTo>
                  <a:pt x="87978" y="114222"/>
                </a:lnTo>
                <a:lnTo>
                  <a:pt x="87530" y="117502"/>
                </a:lnTo>
                <a:lnTo>
                  <a:pt x="87530" y="120783"/>
                </a:lnTo>
                <a:cubicBezTo>
                  <a:pt x="87530" y="120783"/>
                  <a:pt x="88127" y="124361"/>
                  <a:pt x="88127" y="124361"/>
                </a:cubicBezTo>
                <a:lnTo>
                  <a:pt x="89767" y="129431"/>
                </a:lnTo>
                <a:lnTo>
                  <a:pt x="89767" y="131071"/>
                </a:lnTo>
                <a:cubicBezTo>
                  <a:pt x="89767" y="131071"/>
                  <a:pt x="89171" y="132562"/>
                  <a:pt x="89171" y="132562"/>
                </a:cubicBezTo>
                <a:lnTo>
                  <a:pt x="88276" y="133755"/>
                </a:lnTo>
                <a:lnTo>
                  <a:pt x="86487" y="134203"/>
                </a:lnTo>
                <a:lnTo>
                  <a:pt x="83504" y="134203"/>
                </a:lnTo>
                <a:cubicBezTo>
                  <a:pt x="83504" y="134203"/>
                  <a:pt x="82610" y="133755"/>
                  <a:pt x="82610" y="133755"/>
                </a:cubicBezTo>
                <a:lnTo>
                  <a:pt x="80224" y="130475"/>
                </a:lnTo>
                <a:lnTo>
                  <a:pt x="78882" y="129580"/>
                </a:lnTo>
                <a:lnTo>
                  <a:pt x="77390" y="128984"/>
                </a:lnTo>
                <a:lnTo>
                  <a:pt x="76198" y="127642"/>
                </a:lnTo>
                <a:lnTo>
                  <a:pt x="74706" y="126598"/>
                </a:lnTo>
                <a:lnTo>
                  <a:pt x="73662" y="127194"/>
                </a:lnTo>
                <a:lnTo>
                  <a:pt x="73216" y="128536"/>
                </a:lnTo>
                <a:lnTo>
                  <a:pt x="72917" y="134203"/>
                </a:lnTo>
                <a:lnTo>
                  <a:pt x="72917" y="135545"/>
                </a:lnTo>
                <a:cubicBezTo>
                  <a:pt x="72917" y="135545"/>
                  <a:pt x="74110" y="137185"/>
                  <a:pt x="74110" y="137185"/>
                </a:cubicBezTo>
                <a:lnTo>
                  <a:pt x="75452" y="138527"/>
                </a:lnTo>
                <a:lnTo>
                  <a:pt x="76049" y="139422"/>
                </a:lnTo>
                <a:lnTo>
                  <a:pt x="76346" y="140466"/>
                </a:lnTo>
                <a:lnTo>
                  <a:pt x="77390" y="151798"/>
                </a:lnTo>
                <a:lnTo>
                  <a:pt x="78137" y="154333"/>
                </a:lnTo>
                <a:lnTo>
                  <a:pt x="79329" y="157465"/>
                </a:lnTo>
                <a:lnTo>
                  <a:pt x="80224" y="160596"/>
                </a:lnTo>
                <a:lnTo>
                  <a:pt x="80224" y="164473"/>
                </a:lnTo>
                <a:cubicBezTo>
                  <a:pt x="80224" y="164473"/>
                  <a:pt x="81417" y="168052"/>
                  <a:pt x="81417" y="168052"/>
                </a:cubicBezTo>
                <a:lnTo>
                  <a:pt x="82907" y="169394"/>
                </a:lnTo>
                <a:lnTo>
                  <a:pt x="84846" y="169095"/>
                </a:lnTo>
                <a:lnTo>
                  <a:pt x="85890" y="169543"/>
                </a:lnTo>
                <a:lnTo>
                  <a:pt x="86785" y="172525"/>
                </a:lnTo>
                <a:lnTo>
                  <a:pt x="88872" y="174613"/>
                </a:lnTo>
                <a:lnTo>
                  <a:pt x="89618" y="177744"/>
                </a:lnTo>
                <a:lnTo>
                  <a:pt x="90811" y="178788"/>
                </a:lnTo>
                <a:lnTo>
                  <a:pt x="92302" y="179086"/>
                </a:lnTo>
                <a:lnTo>
                  <a:pt x="93943" y="179086"/>
                </a:lnTo>
                <a:cubicBezTo>
                  <a:pt x="93943" y="179086"/>
                  <a:pt x="94837" y="177893"/>
                  <a:pt x="94837" y="177893"/>
                </a:cubicBezTo>
                <a:lnTo>
                  <a:pt x="94837" y="174762"/>
                </a:lnTo>
                <a:cubicBezTo>
                  <a:pt x="94837" y="174762"/>
                  <a:pt x="93793" y="169990"/>
                  <a:pt x="93793" y="169990"/>
                </a:cubicBezTo>
                <a:lnTo>
                  <a:pt x="94837" y="166710"/>
                </a:lnTo>
                <a:lnTo>
                  <a:pt x="96328" y="168499"/>
                </a:lnTo>
                <a:lnTo>
                  <a:pt x="98117" y="169543"/>
                </a:lnTo>
                <a:lnTo>
                  <a:pt x="100652" y="169990"/>
                </a:lnTo>
                <a:lnTo>
                  <a:pt x="102889" y="171183"/>
                </a:lnTo>
                <a:lnTo>
                  <a:pt x="104232" y="173122"/>
                </a:lnTo>
                <a:lnTo>
                  <a:pt x="104529" y="175507"/>
                </a:lnTo>
                <a:lnTo>
                  <a:pt x="103784" y="177297"/>
                </a:lnTo>
                <a:lnTo>
                  <a:pt x="97671" y="182963"/>
                </a:lnTo>
                <a:lnTo>
                  <a:pt x="96477" y="184305"/>
                </a:lnTo>
                <a:lnTo>
                  <a:pt x="95732" y="185945"/>
                </a:lnTo>
                <a:lnTo>
                  <a:pt x="95732" y="191314"/>
                </a:lnTo>
                <a:cubicBezTo>
                  <a:pt x="95732" y="191314"/>
                  <a:pt x="96328" y="196682"/>
                  <a:pt x="96328" y="196682"/>
                </a:cubicBezTo>
                <a:lnTo>
                  <a:pt x="98714" y="193997"/>
                </a:lnTo>
                <a:lnTo>
                  <a:pt x="101696" y="194445"/>
                </a:lnTo>
                <a:lnTo>
                  <a:pt x="104082" y="197875"/>
                </a:lnTo>
                <a:lnTo>
                  <a:pt x="106021" y="197875"/>
                </a:lnTo>
                <a:cubicBezTo>
                  <a:pt x="106021" y="197875"/>
                  <a:pt x="108406" y="200111"/>
                  <a:pt x="108406" y="200111"/>
                </a:cubicBezTo>
                <a:lnTo>
                  <a:pt x="111240" y="201155"/>
                </a:lnTo>
                <a:lnTo>
                  <a:pt x="114967" y="200857"/>
                </a:lnTo>
                <a:lnTo>
                  <a:pt x="117651" y="199068"/>
                </a:lnTo>
                <a:lnTo>
                  <a:pt x="117651" y="196831"/>
                </a:lnTo>
                <a:cubicBezTo>
                  <a:pt x="117651" y="196831"/>
                  <a:pt x="119143" y="195340"/>
                  <a:pt x="119143" y="195340"/>
                </a:cubicBezTo>
                <a:lnTo>
                  <a:pt x="122871" y="193252"/>
                </a:lnTo>
                <a:lnTo>
                  <a:pt x="124212" y="192805"/>
                </a:lnTo>
                <a:lnTo>
                  <a:pt x="125555" y="192506"/>
                </a:lnTo>
                <a:lnTo>
                  <a:pt x="126449" y="192805"/>
                </a:lnTo>
                <a:lnTo>
                  <a:pt x="134203" y="196980"/>
                </a:lnTo>
                <a:lnTo>
                  <a:pt x="137633" y="200857"/>
                </a:lnTo>
                <a:close/>
                <a:moveTo>
                  <a:pt x="85443" y="242012"/>
                </a:moveTo>
                <a:lnTo>
                  <a:pt x="84548" y="243503"/>
                </a:lnTo>
                <a:lnTo>
                  <a:pt x="83504" y="243951"/>
                </a:lnTo>
                <a:lnTo>
                  <a:pt x="82013" y="243503"/>
                </a:lnTo>
                <a:lnTo>
                  <a:pt x="81417" y="242609"/>
                </a:lnTo>
                <a:lnTo>
                  <a:pt x="78434" y="240521"/>
                </a:lnTo>
                <a:lnTo>
                  <a:pt x="77242" y="239179"/>
                </a:lnTo>
                <a:lnTo>
                  <a:pt x="76794" y="239179"/>
                </a:lnTo>
                <a:cubicBezTo>
                  <a:pt x="76794" y="239179"/>
                  <a:pt x="76496" y="239776"/>
                  <a:pt x="76496" y="239776"/>
                </a:cubicBezTo>
                <a:lnTo>
                  <a:pt x="76496" y="240372"/>
                </a:lnTo>
                <a:cubicBezTo>
                  <a:pt x="76496" y="240372"/>
                  <a:pt x="76645" y="240521"/>
                  <a:pt x="76645" y="240521"/>
                </a:cubicBezTo>
                <a:lnTo>
                  <a:pt x="76049" y="241267"/>
                </a:lnTo>
                <a:lnTo>
                  <a:pt x="76049" y="242460"/>
                </a:lnTo>
                <a:cubicBezTo>
                  <a:pt x="76049" y="242460"/>
                  <a:pt x="76794" y="243056"/>
                  <a:pt x="76794" y="243056"/>
                </a:cubicBezTo>
                <a:lnTo>
                  <a:pt x="78434" y="246038"/>
                </a:lnTo>
                <a:lnTo>
                  <a:pt x="79777" y="247679"/>
                </a:lnTo>
                <a:lnTo>
                  <a:pt x="82162" y="248126"/>
                </a:lnTo>
                <a:lnTo>
                  <a:pt x="84101" y="247380"/>
                </a:lnTo>
                <a:lnTo>
                  <a:pt x="85890" y="247828"/>
                </a:lnTo>
                <a:lnTo>
                  <a:pt x="87828" y="247828"/>
                </a:lnTo>
                <a:cubicBezTo>
                  <a:pt x="87828" y="247828"/>
                  <a:pt x="88574" y="245889"/>
                  <a:pt x="88574" y="245889"/>
                </a:cubicBezTo>
                <a:lnTo>
                  <a:pt x="86487" y="244100"/>
                </a:lnTo>
                <a:lnTo>
                  <a:pt x="85592" y="241863"/>
                </a:lnTo>
                <a:close/>
                <a:moveTo>
                  <a:pt x="86635" y="201453"/>
                </a:moveTo>
                <a:lnTo>
                  <a:pt x="86635" y="199515"/>
                </a:lnTo>
                <a:cubicBezTo>
                  <a:pt x="86635" y="199515"/>
                  <a:pt x="84995" y="197576"/>
                  <a:pt x="84995" y="197576"/>
                </a:cubicBezTo>
                <a:lnTo>
                  <a:pt x="82610" y="196532"/>
                </a:lnTo>
                <a:lnTo>
                  <a:pt x="82162" y="196980"/>
                </a:lnTo>
                <a:lnTo>
                  <a:pt x="82162" y="197725"/>
                </a:lnTo>
                <a:cubicBezTo>
                  <a:pt x="82162" y="197725"/>
                  <a:pt x="82162" y="198620"/>
                  <a:pt x="82162" y="198620"/>
                </a:cubicBezTo>
                <a:lnTo>
                  <a:pt x="86635" y="201453"/>
                </a:lnTo>
                <a:close/>
                <a:moveTo>
                  <a:pt x="113178" y="412599"/>
                </a:moveTo>
                <a:lnTo>
                  <a:pt x="111389" y="413046"/>
                </a:lnTo>
                <a:lnTo>
                  <a:pt x="109897" y="411108"/>
                </a:lnTo>
                <a:lnTo>
                  <a:pt x="106766" y="410511"/>
                </a:lnTo>
                <a:lnTo>
                  <a:pt x="103038" y="412897"/>
                </a:lnTo>
                <a:lnTo>
                  <a:pt x="102441" y="414388"/>
                </a:lnTo>
                <a:lnTo>
                  <a:pt x="103933" y="415879"/>
                </a:lnTo>
                <a:lnTo>
                  <a:pt x="106318" y="415134"/>
                </a:lnTo>
                <a:lnTo>
                  <a:pt x="107959" y="415879"/>
                </a:lnTo>
                <a:lnTo>
                  <a:pt x="111538" y="414537"/>
                </a:lnTo>
                <a:lnTo>
                  <a:pt x="113477" y="416476"/>
                </a:lnTo>
                <a:lnTo>
                  <a:pt x="116607" y="414537"/>
                </a:lnTo>
                <a:lnTo>
                  <a:pt x="116607" y="413792"/>
                </a:lnTo>
                <a:cubicBezTo>
                  <a:pt x="116607" y="413792"/>
                  <a:pt x="116161" y="412748"/>
                  <a:pt x="116161" y="412748"/>
                </a:cubicBezTo>
                <a:lnTo>
                  <a:pt x="113327" y="412152"/>
                </a:lnTo>
                <a:close/>
                <a:moveTo>
                  <a:pt x="229785" y="380688"/>
                </a:moveTo>
                <a:lnTo>
                  <a:pt x="228891" y="383820"/>
                </a:lnTo>
                <a:lnTo>
                  <a:pt x="229487" y="384715"/>
                </a:lnTo>
                <a:lnTo>
                  <a:pt x="231127" y="388442"/>
                </a:lnTo>
                <a:lnTo>
                  <a:pt x="231575" y="386951"/>
                </a:lnTo>
                <a:lnTo>
                  <a:pt x="231575" y="382329"/>
                </a:lnTo>
                <a:cubicBezTo>
                  <a:pt x="231575" y="382329"/>
                  <a:pt x="229785" y="380837"/>
                  <a:pt x="229785" y="380837"/>
                </a:cubicBezTo>
                <a:close/>
                <a:moveTo>
                  <a:pt x="252302" y="367268"/>
                </a:moveTo>
                <a:lnTo>
                  <a:pt x="251556" y="365926"/>
                </a:lnTo>
                <a:lnTo>
                  <a:pt x="250214" y="365031"/>
                </a:lnTo>
                <a:lnTo>
                  <a:pt x="248723" y="362944"/>
                </a:lnTo>
                <a:lnTo>
                  <a:pt x="248425" y="360409"/>
                </a:lnTo>
                <a:lnTo>
                  <a:pt x="249319" y="354295"/>
                </a:lnTo>
                <a:lnTo>
                  <a:pt x="249319" y="352804"/>
                </a:lnTo>
                <a:cubicBezTo>
                  <a:pt x="249319" y="352804"/>
                  <a:pt x="247232" y="349374"/>
                  <a:pt x="247232" y="349374"/>
                </a:cubicBezTo>
                <a:lnTo>
                  <a:pt x="246785" y="345050"/>
                </a:lnTo>
                <a:lnTo>
                  <a:pt x="244548" y="343559"/>
                </a:lnTo>
                <a:lnTo>
                  <a:pt x="241714" y="342963"/>
                </a:lnTo>
                <a:lnTo>
                  <a:pt x="240820" y="341919"/>
                </a:lnTo>
                <a:lnTo>
                  <a:pt x="240820" y="341024"/>
                </a:lnTo>
                <a:cubicBezTo>
                  <a:pt x="240820" y="341024"/>
                  <a:pt x="242908" y="339086"/>
                  <a:pt x="242908" y="339086"/>
                </a:cubicBezTo>
                <a:lnTo>
                  <a:pt x="244100" y="337744"/>
                </a:lnTo>
                <a:lnTo>
                  <a:pt x="245592" y="334911"/>
                </a:lnTo>
                <a:lnTo>
                  <a:pt x="245144" y="331928"/>
                </a:lnTo>
                <a:lnTo>
                  <a:pt x="242609" y="328349"/>
                </a:lnTo>
                <a:lnTo>
                  <a:pt x="242162" y="327157"/>
                </a:lnTo>
                <a:lnTo>
                  <a:pt x="242162" y="322981"/>
                </a:lnTo>
                <a:cubicBezTo>
                  <a:pt x="242162" y="322981"/>
                  <a:pt x="239477" y="323429"/>
                  <a:pt x="239477" y="323429"/>
                </a:cubicBezTo>
                <a:lnTo>
                  <a:pt x="237390" y="321788"/>
                </a:lnTo>
                <a:lnTo>
                  <a:pt x="236048" y="318806"/>
                </a:lnTo>
                <a:lnTo>
                  <a:pt x="233960" y="316420"/>
                </a:lnTo>
                <a:lnTo>
                  <a:pt x="227847" y="312543"/>
                </a:lnTo>
                <a:lnTo>
                  <a:pt x="224715" y="309710"/>
                </a:lnTo>
                <a:lnTo>
                  <a:pt x="223374" y="309710"/>
                </a:lnTo>
                <a:cubicBezTo>
                  <a:pt x="223374" y="309710"/>
                  <a:pt x="221882" y="312245"/>
                  <a:pt x="221882" y="312245"/>
                </a:cubicBezTo>
                <a:lnTo>
                  <a:pt x="224418" y="323130"/>
                </a:lnTo>
                <a:lnTo>
                  <a:pt x="225014" y="326858"/>
                </a:lnTo>
                <a:lnTo>
                  <a:pt x="224119" y="330288"/>
                </a:lnTo>
                <a:lnTo>
                  <a:pt x="220838" y="330884"/>
                </a:lnTo>
                <a:lnTo>
                  <a:pt x="217409" y="329990"/>
                </a:lnTo>
                <a:lnTo>
                  <a:pt x="216365" y="329990"/>
                </a:lnTo>
                <a:cubicBezTo>
                  <a:pt x="216365" y="329990"/>
                  <a:pt x="215470" y="332823"/>
                  <a:pt x="215470" y="332823"/>
                </a:cubicBezTo>
                <a:lnTo>
                  <a:pt x="214576" y="334314"/>
                </a:lnTo>
                <a:lnTo>
                  <a:pt x="212041" y="333718"/>
                </a:lnTo>
                <a:lnTo>
                  <a:pt x="209357" y="331928"/>
                </a:lnTo>
                <a:lnTo>
                  <a:pt x="207418" y="331481"/>
                </a:lnTo>
                <a:lnTo>
                  <a:pt x="205778" y="332823"/>
                </a:lnTo>
                <a:lnTo>
                  <a:pt x="205331" y="334165"/>
                </a:lnTo>
                <a:lnTo>
                  <a:pt x="204734" y="339235"/>
                </a:lnTo>
                <a:lnTo>
                  <a:pt x="203989" y="342664"/>
                </a:lnTo>
                <a:lnTo>
                  <a:pt x="201156" y="343708"/>
                </a:lnTo>
                <a:lnTo>
                  <a:pt x="196682" y="341471"/>
                </a:lnTo>
                <a:lnTo>
                  <a:pt x="195489" y="341471"/>
                </a:lnTo>
                <a:cubicBezTo>
                  <a:pt x="195489" y="341471"/>
                  <a:pt x="194296" y="342814"/>
                  <a:pt x="194296" y="342814"/>
                </a:cubicBezTo>
                <a:lnTo>
                  <a:pt x="193402" y="344156"/>
                </a:lnTo>
                <a:lnTo>
                  <a:pt x="192358" y="347585"/>
                </a:lnTo>
                <a:lnTo>
                  <a:pt x="190867" y="350717"/>
                </a:lnTo>
                <a:lnTo>
                  <a:pt x="190121" y="351910"/>
                </a:lnTo>
                <a:lnTo>
                  <a:pt x="189078" y="352655"/>
                </a:lnTo>
                <a:lnTo>
                  <a:pt x="184753" y="353848"/>
                </a:lnTo>
                <a:lnTo>
                  <a:pt x="182963" y="354743"/>
                </a:lnTo>
                <a:lnTo>
                  <a:pt x="179534" y="356979"/>
                </a:lnTo>
                <a:lnTo>
                  <a:pt x="178341" y="356681"/>
                </a:lnTo>
                <a:lnTo>
                  <a:pt x="181025" y="354295"/>
                </a:lnTo>
                <a:lnTo>
                  <a:pt x="181622" y="353102"/>
                </a:lnTo>
                <a:lnTo>
                  <a:pt x="181174" y="347883"/>
                </a:lnTo>
                <a:lnTo>
                  <a:pt x="180876" y="346392"/>
                </a:lnTo>
                <a:lnTo>
                  <a:pt x="179086" y="343261"/>
                </a:lnTo>
                <a:lnTo>
                  <a:pt x="176402" y="341322"/>
                </a:lnTo>
                <a:lnTo>
                  <a:pt x="173271" y="340577"/>
                </a:lnTo>
                <a:lnTo>
                  <a:pt x="171631" y="339682"/>
                </a:lnTo>
                <a:lnTo>
                  <a:pt x="169991" y="339086"/>
                </a:lnTo>
                <a:lnTo>
                  <a:pt x="168500" y="341471"/>
                </a:lnTo>
                <a:lnTo>
                  <a:pt x="167456" y="342664"/>
                </a:lnTo>
                <a:lnTo>
                  <a:pt x="166113" y="343410"/>
                </a:lnTo>
                <a:lnTo>
                  <a:pt x="162236" y="344156"/>
                </a:lnTo>
                <a:lnTo>
                  <a:pt x="160895" y="345050"/>
                </a:lnTo>
                <a:lnTo>
                  <a:pt x="159702" y="346392"/>
                </a:lnTo>
                <a:lnTo>
                  <a:pt x="158807" y="347436"/>
                </a:lnTo>
                <a:lnTo>
                  <a:pt x="158359" y="348629"/>
                </a:lnTo>
                <a:lnTo>
                  <a:pt x="158359" y="350567"/>
                </a:lnTo>
                <a:cubicBezTo>
                  <a:pt x="158359" y="350567"/>
                  <a:pt x="158359" y="352357"/>
                  <a:pt x="158359" y="352357"/>
                </a:cubicBezTo>
                <a:lnTo>
                  <a:pt x="156123" y="354146"/>
                </a:lnTo>
                <a:lnTo>
                  <a:pt x="153290" y="354743"/>
                </a:lnTo>
                <a:lnTo>
                  <a:pt x="149860" y="354743"/>
                </a:lnTo>
                <a:cubicBezTo>
                  <a:pt x="149860" y="354743"/>
                  <a:pt x="147623" y="355786"/>
                  <a:pt x="147623" y="355786"/>
                </a:cubicBezTo>
                <a:lnTo>
                  <a:pt x="142256" y="357128"/>
                </a:lnTo>
                <a:lnTo>
                  <a:pt x="140913" y="357576"/>
                </a:lnTo>
                <a:lnTo>
                  <a:pt x="138378" y="359813"/>
                </a:lnTo>
                <a:lnTo>
                  <a:pt x="135396" y="363540"/>
                </a:lnTo>
                <a:lnTo>
                  <a:pt x="135097" y="364733"/>
                </a:lnTo>
                <a:lnTo>
                  <a:pt x="135097" y="367566"/>
                </a:lnTo>
                <a:cubicBezTo>
                  <a:pt x="135097" y="367566"/>
                  <a:pt x="133160" y="375768"/>
                  <a:pt x="133160" y="375768"/>
                </a:cubicBezTo>
                <a:lnTo>
                  <a:pt x="131668" y="378154"/>
                </a:lnTo>
                <a:lnTo>
                  <a:pt x="129879" y="380390"/>
                </a:lnTo>
                <a:lnTo>
                  <a:pt x="129283" y="383820"/>
                </a:lnTo>
                <a:lnTo>
                  <a:pt x="130923" y="386802"/>
                </a:lnTo>
                <a:lnTo>
                  <a:pt x="132563" y="387846"/>
                </a:lnTo>
                <a:lnTo>
                  <a:pt x="134352" y="388293"/>
                </a:lnTo>
                <a:lnTo>
                  <a:pt x="135545" y="387250"/>
                </a:lnTo>
                <a:lnTo>
                  <a:pt x="136440" y="385758"/>
                </a:lnTo>
                <a:lnTo>
                  <a:pt x="138378" y="381285"/>
                </a:lnTo>
                <a:lnTo>
                  <a:pt x="140168" y="376662"/>
                </a:lnTo>
                <a:lnTo>
                  <a:pt x="143597" y="370549"/>
                </a:lnTo>
                <a:lnTo>
                  <a:pt x="144343" y="368461"/>
                </a:lnTo>
                <a:lnTo>
                  <a:pt x="144939" y="367566"/>
                </a:lnTo>
                <a:lnTo>
                  <a:pt x="148071" y="365031"/>
                </a:lnTo>
                <a:lnTo>
                  <a:pt x="150606" y="364733"/>
                </a:lnTo>
                <a:lnTo>
                  <a:pt x="152694" y="366224"/>
                </a:lnTo>
                <a:lnTo>
                  <a:pt x="153439" y="370698"/>
                </a:lnTo>
                <a:lnTo>
                  <a:pt x="154035" y="371443"/>
                </a:lnTo>
                <a:lnTo>
                  <a:pt x="155974" y="371443"/>
                </a:lnTo>
                <a:cubicBezTo>
                  <a:pt x="155974" y="371443"/>
                  <a:pt x="157912" y="370996"/>
                  <a:pt x="157912" y="370996"/>
                </a:cubicBezTo>
                <a:lnTo>
                  <a:pt x="159403" y="369058"/>
                </a:lnTo>
                <a:lnTo>
                  <a:pt x="160596" y="366672"/>
                </a:lnTo>
                <a:lnTo>
                  <a:pt x="161192" y="367566"/>
                </a:lnTo>
                <a:lnTo>
                  <a:pt x="161640" y="368610"/>
                </a:lnTo>
                <a:lnTo>
                  <a:pt x="161939" y="370101"/>
                </a:lnTo>
                <a:lnTo>
                  <a:pt x="162684" y="371294"/>
                </a:lnTo>
                <a:lnTo>
                  <a:pt x="165368" y="373084"/>
                </a:lnTo>
                <a:lnTo>
                  <a:pt x="168201" y="374575"/>
                </a:lnTo>
                <a:lnTo>
                  <a:pt x="170438" y="367566"/>
                </a:lnTo>
                <a:lnTo>
                  <a:pt x="170438" y="366373"/>
                </a:lnTo>
                <a:cubicBezTo>
                  <a:pt x="170438" y="366373"/>
                  <a:pt x="170438" y="365181"/>
                  <a:pt x="170438" y="365181"/>
                </a:cubicBezTo>
                <a:lnTo>
                  <a:pt x="170885" y="363838"/>
                </a:lnTo>
                <a:lnTo>
                  <a:pt x="172525" y="363242"/>
                </a:lnTo>
                <a:lnTo>
                  <a:pt x="174017" y="363242"/>
                </a:lnTo>
                <a:cubicBezTo>
                  <a:pt x="174017" y="363242"/>
                  <a:pt x="175508" y="363689"/>
                  <a:pt x="175508" y="363689"/>
                </a:cubicBezTo>
                <a:lnTo>
                  <a:pt x="176850" y="364584"/>
                </a:lnTo>
                <a:lnTo>
                  <a:pt x="178042" y="365777"/>
                </a:lnTo>
                <a:lnTo>
                  <a:pt x="183411" y="367865"/>
                </a:lnTo>
                <a:lnTo>
                  <a:pt x="186095" y="370251"/>
                </a:lnTo>
                <a:lnTo>
                  <a:pt x="189078" y="374127"/>
                </a:lnTo>
                <a:lnTo>
                  <a:pt x="189674" y="375171"/>
                </a:lnTo>
                <a:lnTo>
                  <a:pt x="189674" y="376961"/>
                </a:lnTo>
                <a:cubicBezTo>
                  <a:pt x="189674" y="376961"/>
                  <a:pt x="189226" y="378750"/>
                  <a:pt x="189226" y="378750"/>
                </a:cubicBezTo>
                <a:lnTo>
                  <a:pt x="188331" y="380092"/>
                </a:lnTo>
                <a:lnTo>
                  <a:pt x="187287" y="381285"/>
                </a:lnTo>
                <a:lnTo>
                  <a:pt x="185350" y="382925"/>
                </a:lnTo>
                <a:lnTo>
                  <a:pt x="183709" y="386206"/>
                </a:lnTo>
                <a:lnTo>
                  <a:pt x="183709" y="387995"/>
                </a:lnTo>
                <a:cubicBezTo>
                  <a:pt x="183709" y="387995"/>
                  <a:pt x="183709" y="389784"/>
                  <a:pt x="183709" y="389784"/>
                </a:cubicBezTo>
                <a:lnTo>
                  <a:pt x="185350" y="395153"/>
                </a:lnTo>
                <a:lnTo>
                  <a:pt x="185350" y="398880"/>
                </a:lnTo>
                <a:cubicBezTo>
                  <a:pt x="185350" y="398880"/>
                  <a:pt x="186095" y="402459"/>
                  <a:pt x="186095" y="402459"/>
                </a:cubicBezTo>
                <a:lnTo>
                  <a:pt x="189674" y="407082"/>
                </a:lnTo>
                <a:lnTo>
                  <a:pt x="194595" y="410213"/>
                </a:lnTo>
                <a:lnTo>
                  <a:pt x="200857" y="413494"/>
                </a:lnTo>
                <a:lnTo>
                  <a:pt x="208462" y="416923"/>
                </a:lnTo>
                <a:lnTo>
                  <a:pt x="209655" y="417221"/>
                </a:lnTo>
                <a:lnTo>
                  <a:pt x="211295" y="417221"/>
                </a:lnTo>
                <a:cubicBezTo>
                  <a:pt x="211295" y="417221"/>
                  <a:pt x="212339" y="416178"/>
                  <a:pt x="212339" y="416178"/>
                </a:cubicBezTo>
                <a:lnTo>
                  <a:pt x="214874" y="412301"/>
                </a:lnTo>
                <a:lnTo>
                  <a:pt x="215321" y="411853"/>
                </a:lnTo>
                <a:lnTo>
                  <a:pt x="216365" y="411853"/>
                </a:lnTo>
                <a:cubicBezTo>
                  <a:pt x="216365" y="411853"/>
                  <a:pt x="217409" y="412599"/>
                  <a:pt x="217409" y="412599"/>
                </a:cubicBezTo>
                <a:lnTo>
                  <a:pt x="217409" y="415581"/>
                </a:lnTo>
                <a:cubicBezTo>
                  <a:pt x="217409" y="415581"/>
                  <a:pt x="216514" y="418862"/>
                  <a:pt x="216514" y="418862"/>
                </a:cubicBezTo>
                <a:lnTo>
                  <a:pt x="216514" y="420204"/>
                </a:lnTo>
                <a:cubicBezTo>
                  <a:pt x="216514" y="420204"/>
                  <a:pt x="218005" y="423633"/>
                  <a:pt x="218005" y="423633"/>
                </a:cubicBezTo>
                <a:lnTo>
                  <a:pt x="219497" y="424528"/>
                </a:lnTo>
                <a:lnTo>
                  <a:pt x="222330" y="422739"/>
                </a:lnTo>
                <a:lnTo>
                  <a:pt x="226356" y="417072"/>
                </a:lnTo>
                <a:lnTo>
                  <a:pt x="227996" y="414090"/>
                </a:lnTo>
                <a:lnTo>
                  <a:pt x="227996" y="407380"/>
                </a:lnTo>
                <a:cubicBezTo>
                  <a:pt x="227996" y="407380"/>
                  <a:pt x="225908" y="400819"/>
                  <a:pt x="225908" y="400819"/>
                </a:cubicBezTo>
                <a:lnTo>
                  <a:pt x="225312" y="399924"/>
                </a:lnTo>
                <a:lnTo>
                  <a:pt x="223224" y="397837"/>
                </a:lnTo>
                <a:lnTo>
                  <a:pt x="221882" y="396942"/>
                </a:lnTo>
                <a:lnTo>
                  <a:pt x="220540" y="394705"/>
                </a:lnTo>
                <a:lnTo>
                  <a:pt x="221137" y="391872"/>
                </a:lnTo>
                <a:lnTo>
                  <a:pt x="222777" y="388741"/>
                </a:lnTo>
                <a:lnTo>
                  <a:pt x="224864" y="385908"/>
                </a:lnTo>
                <a:lnTo>
                  <a:pt x="227399" y="383522"/>
                </a:lnTo>
                <a:lnTo>
                  <a:pt x="227847" y="382030"/>
                </a:lnTo>
                <a:lnTo>
                  <a:pt x="228145" y="380390"/>
                </a:lnTo>
                <a:lnTo>
                  <a:pt x="228592" y="379346"/>
                </a:lnTo>
                <a:lnTo>
                  <a:pt x="230829" y="377706"/>
                </a:lnTo>
                <a:lnTo>
                  <a:pt x="232171" y="377408"/>
                </a:lnTo>
                <a:lnTo>
                  <a:pt x="234259" y="383373"/>
                </a:lnTo>
                <a:lnTo>
                  <a:pt x="235899" y="385609"/>
                </a:lnTo>
                <a:lnTo>
                  <a:pt x="236496" y="387995"/>
                </a:lnTo>
                <a:lnTo>
                  <a:pt x="237987" y="390679"/>
                </a:lnTo>
                <a:lnTo>
                  <a:pt x="239030" y="393661"/>
                </a:lnTo>
                <a:lnTo>
                  <a:pt x="239776" y="400372"/>
                </a:lnTo>
                <a:lnTo>
                  <a:pt x="240671" y="402907"/>
                </a:lnTo>
                <a:lnTo>
                  <a:pt x="241864" y="405292"/>
                </a:lnTo>
                <a:lnTo>
                  <a:pt x="242758" y="400521"/>
                </a:lnTo>
                <a:lnTo>
                  <a:pt x="243205" y="393661"/>
                </a:lnTo>
                <a:lnTo>
                  <a:pt x="242013" y="390381"/>
                </a:lnTo>
                <a:lnTo>
                  <a:pt x="242609" y="389337"/>
                </a:lnTo>
                <a:lnTo>
                  <a:pt x="244697" y="389635"/>
                </a:lnTo>
                <a:lnTo>
                  <a:pt x="248574" y="386057"/>
                </a:lnTo>
                <a:lnTo>
                  <a:pt x="251407" y="381583"/>
                </a:lnTo>
                <a:lnTo>
                  <a:pt x="252302" y="379645"/>
                </a:lnTo>
                <a:lnTo>
                  <a:pt x="252302" y="377557"/>
                </a:lnTo>
                <a:cubicBezTo>
                  <a:pt x="252302" y="377557"/>
                  <a:pt x="252599" y="371443"/>
                  <a:pt x="252599" y="371443"/>
                </a:cubicBezTo>
                <a:lnTo>
                  <a:pt x="252003" y="367865"/>
                </a:lnTo>
                <a:close/>
                <a:moveTo>
                  <a:pt x="130923" y="188331"/>
                </a:moveTo>
                <a:lnTo>
                  <a:pt x="136589" y="192506"/>
                </a:lnTo>
                <a:lnTo>
                  <a:pt x="136589" y="191314"/>
                </a:lnTo>
                <a:cubicBezTo>
                  <a:pt x="136589" y="191314"/>
                  <a:pt x="130923" y="186244"/>
                  <a:pt x="130923" y="186244"/>
                </a:cubicBezTo>
                <a:lnTo>
                  <a:pt x="130624" y="186840"/>
                </a:lnTo>
                <a:lnTo>
                  <a:pt x="130624" y="187436"/>
                </a:lnTo>
                <a:cubicBezTo>
                  <a:pt x="130624" y="187436"/>
                  <a:pt x="130923" y="188182"/>
                  <a:pt x="130923" y="188182"/>
                </a:cubicBezTo>
                <a:close/>
                <a:moveTo>
                  <a:pt x="156123" y="373978"/>
                </a:moveTo>
                <a:lnTo>
                  <a:pt x="154930" y="375022"/>
                </a:lnTo>
                <a:lnTo>
                  <a:pt x="153588" y="374127"/>
                </a:lnTo>
                <a:lnTo>
                  <a:pt x="152842" y="375022"/>
                </a:lnTo>
                <a:lnTo>
                  <a:pt x="152842" y="377110"/>
                </a:lnTo>
                <a:cubicBezTo>
                  <a:pt x="152842" y="377110"/>
                  <a:pt x="154035" y="377110"/>
                  <a:pt x="154035" y="377110"/>
                </a:cubicBezTo>
                <a:lnTo>
                  <a:pt x="156719" y="375768"/>
                </a:lnTo>
                <a:lnTo>
                  <a:pt x="156719" y="375022"/>
                </a:lnTo>
                <a:cubicBezTo>
                  <a:pt x="156719" y="375022"/>
                  <a:pt x="156570" y="374426"/>
                  <a:pt x="156570" y="374426"/>
                </a:cubicBezTo>
                <a:lnTo>
                  <a:pt x="155974" y="373829"/>
                </a:lnTo>
                <a:close/>
                <a:moveTo>
                  <a:pt x="186244" y="203541"/>
                </a:moveTo>
                <a:lnTo>
                  <a:pt x="189375" y="205628"/>
                </a:lnTo>
                <a:lnTo>
                  <a:pt x="191314" y="204137"/>
                </a:lnTo>
                <a:lnTo>
                  <a:pt x="192507" y="204137"/>
                </a:lnTo>
                <a:cubicBezTo>
                  <a:pt x="192507" y="204137"/>
                  <a:pt x="193402" y="204734"/>
                  <a:pt x="193402" y="204734"/>
                </a:cubicBezTo>
                <a:lnTo>
                  <a:pt x="194147" y="202944"/>
                </a:lnTo>
                <a:lnTo>
                  <a:pt x="195489" y="201602"/>
                </a:lnTo>
                <a:lnTo>
                  <a:pt x="195489" y="199664"/>
                </a:lnTo>
                <a:cubicBezTo>
                  <a:pt x="195489" y="199664"/>
                  <a:pt x="195787" y="196234"/>
                  <a:pt x="195787" y="196234"/>
                </a:cubicBezTo>
                <a:lnTo>
                  <a:pt x="193700" y="194594"/>
                </a:lnTo>
                <a:lnTo>
                  <a:pt x="192954" y="194147"/>
                </a:lnTo>
                <a:lnTo>
                  <a:pt x="190718" y="190568"/>
                </a:lnTo>
                <a:lnTo>
                  <a:pt x="189674" y="191015"/>
                </a:lnTo>
                <a:lnTo>
                  <a:pt x="188779" y="191910"/>
                </a:lnTo>
                <a:lnTo>
                  <a:pt x="188034" y="193252"/>
                </a:lnTo>
                <a:lnTo>
                  <a:pt x="188034" y="198471"/>
                </a:lnTo>
                <a:cubicBezTo>
                  <a:pt x="188034" y="198471"/>
                  <a:pt x="185797" y="202050"/>
                  <a:pt x="185797" y="202050"/>
                </a:cubicBezTo>
                <a:lnTo>
                  <a:pt x="186244" y="203690"/>
                </a:lnTo>
                <a:close/>
                <a:moveTo>
                  <a:pt x="133607" y="392916"/>
                </a:moveTo>
                <a:lnTo>
                  <a:pt x="129879" y="394705"/>
                </a:lnTo>
                <a:lnTo>
                  <a:pt x="127642" y="395004"/>
                </a:lnTo>
                <a:lnTo>
                  <a:pt x="127046" y="396345"/>
                </a:lnTo>
                <a:lnTo>
                  <a:pt x="128686" y="397687"/>
                </a:lnTo>
                <a:lnTo>
                  <a:pt x="128686" y="398880"/>
                </a:lnTo>
                <a:cubicBezTo>
                  <a:pt x="128686" y="398880"/>
                  <a:pt x="130923" y="401714"/>
                  <a:pt x="130923" y="401714"/>
                </a:cubicBezTo>
                <a:lnTo>
                  <a:pt x="131817" y="401714"/>
                </a:lnTo>
                <a:cubicBezTo>
                  <a:pt x="131817" y="401714"/>
                  <a:pt x="134501" y="401415"/>
                  <a:pt x="134501" y="401415"/>
                </a:cubicBezTo>
                <a:lnTo>
                  <a:pt x="137335" y="399924"/>
                </a:lnTo>
                <a:lnTo>
                  <a:pt x="138677" y="397240"/>
                </a:lnTo>
                <a:lnTo>
                  <a:pt x="140615" y="396644"/>
                </a:lnTo>
                <a:lnTo>
                  <a:pt x="139720" y="395600"/>
                </a:lnTo>
                <a:lnTo>
                  <a:pt x="133607" y="392767"/>
                </a:lnTo>
                <a:close/>
                <a:moveTo>
                  <a:pt x="118248" y="44585"/>
                </a:moveTo>
                <a:lnTo>
                  <a:pt x="119739" y="44585"/>
                </a:lnTo>
                <a:cubicBezTo>
                  <a:pt x="119739" y="44585"/>
                  <a:pt x="119441" y="42050"/>
                  <a:pt x="119441" y="42050"/>
                </a:cubicBezTo>
                <a:lnTo>
                  <a:pt x="116011" y="41006"/>
                </a:lnTo>
                <a:lnTo>
                  <a:pt x="115563" y="41603"/>
                </a:lnTo>
                <a:lnTo>
                  <a:pt x="115563" y="42199"/>
                </a:lnTo>
                <a:cubicBezTo>
                  <a:pt x="115563" y="42199"/>
                  <a:pt x="115713" y="42945"/>
                  <a:pt x="115713" y="42945"/>
                </a:cubicBezTo>
                <a:lnTo>
                  <a:pt x="118099" y="44436"/>
                </a:lnTo>
                <a:close/>
                <a:moveTo>
                  <a:pt x="128984" y="1640"/>
                </a:moveTo>
                <a:lnTo>
                  <a:pt x="128686" y="0"/>
                </a:lnTo>
                <a:lnTo>
                  <a:pt x="128239" y="0"/>
                </a:lnTo>
                <a:cubicBezTo>
                  <a:pt x="128239" y="0"/>
                  <a:pt x="126896" y="2684"/>
                  <a:pt x="126896" y="2684"/>
                </a:cubicBezTo>
                <a:lnTo>
                  <a:pt x="126896" y="4026"/>
                </a:lnTo>
                <a:cubicBezTo>
                  <a:pt x="126896" y="4026"/>
                  <a:pt x="127791" y="4026"/>
                  <a:pt x="127791" y="4026"/>
                </a:cubicBezTo>
                <a:lnTo>
                  <a:pt x="129133" y="1640"/>
                </a:lnTo>
                <a:close/>
                <a:moveTo>
                  <a:pt x="128536" y="54725"/>
                </a:moveTo>
                <a:lnTo>
                  <a:pt x="127642" y="56663"/>
                </a:lnTo>
                <a:lnTo>
                  <a:pt x="128536" y="57260"/>
                </a:lnTo>
                <a:lnTo>
                  <a:pt x="130177" y="55172"/>
                </a:lnTo>
                <a:lnTo>
                  <a:pt x="131967" y="53383"/>
                </a:lnTo>
                <a:lnTo>
                  <a:pt x="130773" y="51892"/>
                </a:lnTo>
                <a:lnTo>
                  <a:pt x="129283" y="52488"/>
                </a:lnTo>
                <a:lnTo>
                  <a:pt x="128536" y="53979"/>
                </a:lnTo>
                <a:lnTo>
                  <a:pt x="128536" y="54725"/>
                </a:lnTo>
                <a:close/>
                <a:moveTo>
                  <a:pt x="131221" y="13420"/>
                </a:moveTo>
                <a:lnTo>
                  <a:pt x="133160" y="10438"/>
                </a:lnTo>
                <a:lnTo>
                  <a:pt x="132116" y="10140"/>
                </a:lnTo>
                <a:lnTo>
                  <a:pt x="130773" y="10885"/>
                </a:lnTo>
                <a:lnTo>
                  <a:pt x="130028" y="13569"/>
                </a:lnTo>
                <a:lnTo>
                  <a:pt x="130773" y="13569"/>
                </a:lnTo>
                <a:cubicBezTo>
                  <a:pt x="130773" y="13569"/>
                  <a:pt x="131221" y="13420"/>
                  <a:pt x="131221" y="13420"/>
                </a:cubicBezTo>
                <a:close/>
                <a:moveTo>
                  <a:pt x="85145" y="431238"/>
                </a:moveTo>
                <a:lnTo>
                  <a:pt x="83951" y="431238"/>
                </a:lnTo>
                <a:cubicBezTo>
                  <a:pt x="83951" y="431238"/>
                  <a:pt x="81715" y="433326"/>
                  <a:pt x="81715" y="433326"/>
                </a:cubicBezTo>
                <a:lnTo>
                  <a:pt x="79180" y="434220"/>
                </a:lnTo>
                <a:lnTo>
                  <a:pt x="75154" y="436755"/>
                </a:lnTo>
                <a:lnTo>
                  <a:pt x="75154" y="438545"/>
                </a:lnTo>
                <a:cubicBezTo>
                  <a:pt x="75154" y="438545"/>
                  <a:pt x="76496" y="438843"/>
                  <a:pt x="76496" y="438843"/>
                </a:cubicBezTo>
                <a:lnTo>
                  <a:pt x="78583" y="438247"/>
                </a:lnTo>
                <a:lnTo>
                  <a:pt x="80074" y="436308"/>
                </a:lnTo>
                <a:lnTo>
                  <a:pt x="82311" y="435861"/>
                </a:lnTo>
                <a:lnTo>
                  <a:pt x="82759" y="434519"/>
                </a:lnTo>
                <a:lnTo>
                  <a:pt x="83654" y="435413"/>
                </a:lnTo>
                <a:lnTo>
                  <a:pt x="84698" y="435861"/>
                </a:lnTo>
                <a:lnTo>
                  <a:pt x="85592" y="435115"/>
                </a:lnTo>
                <a:lnTo>
                  <a:pt x="86338" y="433475"/>
                </a:lnTo>
                <a:lnTo>
                  <a:pt x="85741" y="432729"/>
                </a:lnTo>
                <a:lnTo>
                  <a:pt x="85145" y="431238"/>
                </a:lnTo>
                <a:close/>
                <a:moveTo>
                  <a:pt x="112433" y="51743"/>
                </a:moveTo>
                <a:lnTo>
                  <a:pt x="112433" y="49804"/>
                </a:lnTo>
                <a:cubicBezTo>
                  <a:pt x="112433" y="49804"/>
                  <a:pt x="112433" y="48015"/>
                  <a:pt x="112433" y="48015"/>
                </a:cubicBezTo>
                <a:lnTo>
                  <a:pt x="111538" y="46822"/>
                </a:lnTo>
                <a:lnTo>
                  <a:pt x="110941" y="48015"/>
                </a:lnTo>
                <a:lnTo>
                  <a:pt x="110941" y="49058"/>
                </a:lnTo>
                <a:cubicBezTo>
                  <a:pt x="110941" y="49058"/>
                  <a:pt x="111090" y="50550"/>
                  <a:pt x="111090" y="50550"/>
                </a:cubicBezTo>
                <a:lnTo>
                  <a:pt x="112433" y="51594"/>
                </a:lnTo>
                <a:close/>
                <a:moveTo>
                  <a:pt x="80522" y="250214"/>
                </a:moveTo>
                <a:lnTo>
                  <a:pt x="79478" y="249766"/>
                </a:lnTo>
                <a:lnTo>
                  <a:pt x="78434" y="249021"/>
                </a:lnTo>
                <a:lnTo>
                  <a:pt x="77390" y="248424"/>
                </a:lnTo>
                <a:lnTo>
                  <a:pt x="75900" y="249170"/>
                </a:lnTo>
                <a:lnTo>
                  <a:pt x="77838" y="254090"/>
                </a:lnTo>
                <a:lnTo>
                  <a:pt x="77838" y="254985"/>
                </a:lnTo>
                <a:cubicBezTo>
                  <a:pt x="77838" y="254985"/>
                  <a:pt x="78137" y="256327"/>
                  <a:pt x="78137" y="256327"/>
                </a:cubicBezTo>
                <a:lnTo>
                  <a:pt x="78583" y="256924"/>
                </a:lnTo>
                <a:lnTo>
                  <a:pt x="80522" y="256029"/>
                </a:lnTo>
                <a:lnTo>
                  <a:pt x="81417" y="253792"/>
                </a:lnTo>
                <a:lnTo>
                  <a:pt x="81118" y="252748"/>
                </a:lnTo>
                <a:lnTo>
                  <a:pt x="81118" y="251705"/>
                </a:lnTo>
                <a:cubicBezTo>
                  <a:pt x="81118" y="251705"/>
                  <a:pt x="80373" y="250065"/>
                  <a:pt x="80373" y="250065"/>
                </a:cubicBezTo>
                <a:close/>
                <a:moveTo>
                  <a:pt x="448" y="356830"/>
                </a:moveTo>
                <a:lnTo>
                  <a:pt x="0" y="357725"/>
                </a:lnTo>
                <a:lnTo>
                  <a:pt x="0" y="361006"/>
                </a:lnTo>
                <a:cubicBezTo>
                  <a:pt x="0" y="361006"/>
                  <a:pt x="1342" y="363391"/>
                  <a:pt x="1342" y="363391"/>
                </a:cubicBezTo>
                <a:lnTo>
                  <a:pt x="2685" y="361304"/>
                </a:lnTo>
                <a:lnTo>
                  <a:pt x="2685" y="356234"/>
                </a:lnTo>
                <a:cubicBezTo>
                  <a:pt x="2685" y="356234"/>
                  <a:pt x="448" y="356681"/>
                  <a:pt x="448" y="356681"/>
                </a:cubicBezTo>
                <a:close/>
                <a:moveTo>
                  <a:pt x="75154" y="265274"/>
                </a:moveTo>
                <a:lnTo>
                  <a:pt x="75750" y="264827"/>
                </a:lnTo>
                <a:lnTo>
                  <a:pt x="76496" y="262590"/>
                </a:lnTo>
                <a:lnTo>
                  <a:pt x="75900" y="261099"/>
                </a:lnTo>
                <a:lnTo>
                  <a:pt x="75005" y="261397"/>
                </a:lnTo>
                <a:lnTo>
                  <a:pt x="73216" y="262590"/>
                </a:lnTo>
                <a:lnTo>
                  <a:pt x="72321" y="262590"/>
                </a:lnTo>
                <a:cubicBezTo>
                  <a:pt x="72321" y="262590"/>
                  <a:pt x="72321" y="263783"/>
                  <a:pt x="72321" y="263783"/>
                </a:cubicBezTo>
                <a:lnTo>
                  <a:pt x="74110" y="264379"/>
                </a:lnTo>
                <a:lnTo>
                  <a:pt x="75005" y="265274"/>
                </a:lnTo>
                <a:close/>
                <a:moveTo>
                  <a:pt x="9394" y="349822"/>
                </a:moveTo>
                <a:lnTo>
                  <a:pt x="8053" y="349822"/>
                </a:lnTo>
                <a:cubicBezTo>
                  <a:pt x="8053" y="349822"/>
                  <a:pt x="7754" y="351313"/>
                  <a:pt x="7754" y="351313"/>
                </a:cubicBezTo>
                <a:lnTo>
                  <a:pt x="8202" y="353102"/>
                </a:lnTo>
                <a:lnTo>
                  <a:pt x="9991" y="352506"/>
                </a:lnTo>
                <a:lnTo>
                  <a:pt x="9991" y="350418"/>
                </a:lnTo>
                <a:cubicBezTo>
                  <a:pt x="9991" y="350418"/>
                  <a:pt x="9245" y="349822"/>
                  <a:pt x="9245" y="349822"/>
                </a:cubicBezTo>
                <a:close/>
                <a:moveTo>
                  <a:pt x="69637" y="283764"/>
                </a:moveTo>
                <a:lnTo>
                  <a:pt x="67251" y="276905"/>
                </a:lnTo>
                <a:lnTo>
                  <a:pt x="68145" y="274370"/>
                </a:lnTo>
                <a:lnTo>
                  <a:pt x="67400" y="272879"/>
                </a:lnTo>
                <a:lnTo>
                  <a:pt x="67400" y="271388"/>
                </a:lnTo>
                <a:cubicBezTo>
                  <a:pt x="67400" y="271388"/>
                  <a:pt x="68145" y="268406"/>
                  <a:pt x="68145" y="268406"/>
                </a:cubicBezTo>
                <a:lnTo>
                  <a:pt x="68145" y="267064"/>
                </a:lnTo>
                <a:cubicBezTo>
                  <a:pt x="68145" y="267064"/>
                  <a:pt x="66655" y="266169"/>
                  <a:pt x="66655" y="266169"/>
                </a:cubicBezTo>
                <a:lnTo>
                  <a:pt x="65760" y="267660"/>
                </a:lnTo>
                <a:lnTo>
                  <a:pt x="62479" y="274817"/>
                </a:lnTo>
                <a:lnTo>
                  <a:pt x="61584" y="276458"/>
                </a:lnTo>
                <a:lnTo>
                  <a:pt x="60392" y="280036"/>
                </a:lnTo>
                <a:lnTo>
                  <a:pt x="61287" y="282571"/>
                </a:lnTo>
                <a:lnTo>
                  <a:pt x="61733" y="284361"/>
                </a:lnTo>
                <a:lnTo>
                  <a:pt x="60988" y="287492"/>
                </a:lnTo>
                <a:lnTo>
                  <a:pt x="59348" y="290176"/>
                </a:lnTo>
                <a:lnTo>
                  <a:pt x="58304" y="291220"/>
                </a:lnTo>
                <a:lnTo>
                  <a:pt x="57111" y="292115"/>
                </a:lnTo>
                <a:lnTo>
                  <a:pt x="55471" y="292711"/>
                </a:lnTo>
                <a:lnTo>
                  <a:pt x="53979" y="293606"/>
                </a:lnTo>
                <a:lnTo>
                  <a:pt x="49208" y="299720"/>
                </a:lnTo>
                <a:lnTo>
                  <a:pt x="48611" y="300465"/>
                </a:lnTo>
                <a:lnTo>
                  <a:pt x="46226" y="302404"/>
                </a:lnTo>
                <a:lnTo>
                  <a:pt x="41156" y="309114"/>
                </a:lnTo>
                <a:lnTo>
                  <a:pt x="36236" y="314333"/>
                </a:lnTo>
                <a:lnTo>
                  <a:pt x="30271" y="321341"/>
                </a:lnTo>
                <a:lnTo>
                  <a:pt x="27884" y="323429"/>
                </a:lnTo>
                <a:lnTo>
                  <a:pt x="26841" y="323876"/>
                </a:lnTo>
                <a:lnTo>
                  <a:pt x="25499" y="323876"/>
                </a:lnTo>
                <a:cubicBezTo>
                  <a:pt x="25499" y="323876"/>
                  <a:pt x="24306" y="324174"/>
                  <a:pt x="24306" y="324174"/>
                </a:cubicBezTo>
                <a:lnTo>
                  <a:pt x="20578" y="328051"/>
                </a:lnTo>
                <a:lnTo>
                  <a:pt x="16552" y="331630"/>
                </a:lnTo>
                <a:lnTo>
                  <a:pt x="14911" y="333419"/>
                </a:lnTo>
                <a:lnTo>
                  <a:pt x="11930" y="337147"/>
                </a:lnTo>
                <a:lnTo>
                  <a:pt x="10141" y="338638"/>
                </a:lnTo>
                <a:lnTo>
                  <a:pt x="7605" y="343410"/>
                </a:lnTo>
                <a:lnTo>
                  <a:pt x="6860" y="345796"/>
                </a:lnTo>
                <a:lnTo>
                  <a:pt x="6561" y="348182"/>
                </a:lnTo>
                <a:lnTo>
                  <a:pt x="8947" y="346243"/>
                </a:lnTo>
                <a:lnTo>
                  <a:pt x="11631" y="344752"/>
                </a:lnTo>
                <a:lnTo>
                  <a:pt x="13122" y="344305"/>
                </a:lnTo>
                <a:lnTo>
                  <a:pt x="14315" y="343559"/>
                </a:lnTo>
                <a:lnTo>
                  <a:pt x="14911" y="341919"/>
                </a:lnTo>
                <a:lnTo>
                  <a:pt x="15806" y="340577"/>
                </a:lnTo>
                <a:lnTo>
                  <a:pt x="18639" y="339533"/>
                </a:lnTo>
                <a:lnTo>
                  <a:pt x="21324" y="338191"/>
                </a:lnTo>
                <a:lnTo>
                  <a:pt x="24156" y="336253"/>
                </a:lnTo>
                <a:lnTo>
                  <a:pt x="26841" y="334016"/>
                </a:lnTo>
                <a:lnTo>
                  <a:pt x="28928" y="331033"/>
                </a:lnTo>
                <a:lnTo>
                  <a:pt x="30569" y="327753"/>
                </a:lnTo>
                <a:lnTo>
                  <a:pt x="33104" y="325964"/>
                </a:lnTo>
                <a:lnTo>
                  <a:pt x="36236" y="325069"/>
                </a:lnTo>
                <a:lnTo>
                  <a:pt x="38472" y="323578"/>
                </a:lnTo>
                <a:lnTo>
                  <a:pt x="40261" y="321490"/>
                </a:lnTo>
                <a:lnTo>
                  <a:pt x="41901" y="318955"/>
                </a:lnTo>
                <a:lnTo>
                  <a:pt x="47270" y="309412"/>
                </a:lnTo>
                <a:lnTo>
                  <a:pt x="46822" y="306728"/>
                </a:lnTo>
                <a:lnTo>
                  <a:pt x="47567" y="305237"/>
                </a:lnTo>
                <a:lnTo>
                  <a:pt x="48910" y="304342"/>
                </a:lnTo>
                <a:lnTo>
                  <a:pt x="51892" y="303149"/>
                </a:lnTo>
                <a:lnTo>
                  <a:pt x="58304" y="301360"/>
                </a:lnTo>
                <a:lnTo>
                  <a:pt x="59050" y="300316"/>
                </a:lnTo>
                <a:lnTo>
                  <a:pt x="59348" y="298825"/>
                </a:lnTo>
                <a:lnTo>
                  <a:pt x="60690" y="296141"/>
                </a:lnTo>
                <a:lnTo>
                  <a:pt x="62927" y="294053"/>
                </a:lnTo>
                <a:lnTo>
                  <a:pt x="64268" y="293308"/>
                </a:lnTo>
                <a:lnTo>
                  <a:pt x="67400" y="292562"/>
                </a:lnTo>
                <a:lnTo>
                  <a:pt x="68891" y="291816"/>
                </a:lnTo>
                <a:lnTo>
                  <a:pt x="71277" y="289281"/>
                </a:lnTo>
                <a:lnTo>
                  <a:pt x="71277" y="287790"/>
                </a:lnTo>
                <a:cubicBezTo>
                  <a:pt x="71277" y="287790"/>
                  <a:pt x="69488" y="283466"/>
                  <a:pt x="69488" y="283466"/>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2" name="Peru__">
            <a:extLst>
              <a:ext uri="{FF2B5EF4-FFF2-40B4-BE49-F238E27FC236}">
                <a16:creationId xmlns:a16="http://schemas.microsoft.com/office/drawing/2014/main" id="{3A1B11EC-4514-E86C-9281-5037065E69AB}"/>
              </a:ext>
            </a:extLst>
          </p:cNvPr>
          <p:cNvSpPr/>
          <p:nvPr/>
        </p:nvSpPr>
        <p:spPr>
          <a:xfrm>
            <a:off x="3861077" y="4185221"/>
            <a:ext cx="332972" cy="542295"/>
          </a:xfrm>
          <a:custGeom>
            <a:avLst/>
            <a:gdLst>
              <a:gd name="connsiteX0" fmla="*/ 332972 w 332972"/>
              <a:gd name="connsiteY0" fmla="*/ 341770 h 505198"/>
              <a:gd name="connsiteX1" fmla="*/ 329542 w 332972"/>
              <a:gd name="connsiteY1" fmla="*/ 335358 h 505198"/>
              <a:gd name="connsiteX2" fmla="*/ 326411 w 332972"/>
              <a:gd name="connsiteY2" fmla="*/ 329840 h 505198"/>
              <a:gd name="connsiteX3" fmla="*/ 323578 w 332972"/>
              <a:gd name="connsiteY3" fmla="*/ 324472 h 505198"/>
              <a:gd name="connsiteX4" fmla="*/ 320148 w 332972"/>
              <a:gd name="connsiteY4" fmla="*/ 318359 h 505198"/>
              <a:gd name="connsiteX5" fmla="*/ 317911 w 332972"/>
              <a:gd name="connsiteY5" fmla="*/ 314333 h 505198"/>
              <a:gd name="connsiteX6" fmla="*/ 315227 w 332972"/>
              <a:gd name="connsiteY6" fmla="*/ 309263 h 505198"/>
              <a:gd name="connsiteX7" fmla="*/ 312842 w 332972"/>
              <a:gd name="connsiteY7" fmla="*/ 304938 h 505198"/>
              <a:gd name="connsiteX8" fmla="*/ 309561 w 332972"/>
              <a:gd name="connsiteY8" fmla="*/ 298974 h 505198"/>
              <a:gd name="connsiteX9" fmla="*/ 307026 w 332972"/>
              <a:gd name="connsiteY9" fmla="*/ 298974 h 505198"/>
              <a:gd name="connsiteX10" fmla="*/ 302702 w 332972"/>
              <a:gd name="connsiteY10" fmla="*/ 298377 h 505198"/>
              <a:gd name="connsiteX11" fmla="*/ 299421 w 332972"/>
              <a:gd name="connsiteY11" fmla="*/ 298377 h 505198"/>
              <a:gd name="connsiteX12" fmla="*/ 296737 w 332972"/>
              <a:gd name="connsiteY12" fmla="*/ 299719 h 505198"/>
              <a:gd name="connsiteX13" fmla="*/ 292711 w 332972"/>
              <a:gd name="connsiteY13" fmla="*/ 301658 h 505198"/>
              <a:gd name="connsiteX14" fmla="*/ 290773 w 332972"/>
              <a:gd name="connsiteY14" fmla="*/ 302105 h 505198"/>
              <a:gd name="connsiteX15" fmla="*/ 289431 w 332972"/>
              <a:gd name="connsiteY15" fmla="*/ 302105 h 505198"/>
              <a:gd name="connsiteX16" fmla="*/ 288089 w 332972"/>
              <a:gd name="connsiteY16" fmla="*/ 301956 h 505198"/>
              <a:gd name="connsiteX17" fmla="*/ 286598 w 332972"/>
              <a:gd name="connsiteY17" fmla="*/ 300912 h 505198"/>
              <a:gd name="connsiteX18" fmla="*/ 284361 w 332972"/>
              <a:gd name="connsiteY18" fmla="*/ 298825 h 505198"/>
              <a:gd name="connsiteX19" fmla="*/ 282720 w 332972"/>
              <a:gd name="connsiteY19" fmla="*/ 299570 h 505198"/>
              <a:gd name="connsiteX20" fmla="*/ 281527 w 332972"/>
              <a:gd name="connsiteY20" fmla="*/ 300614 h 505198"/>
              <a:gd name="connsiteX21" fmla="*/ 281527 w 332972"/>
              <a:gd name="connsiteY21" fmla="*/ 295842 h 505198"/>
              <a:gd name="connsiteX22" fmla="*/ 281527 w 332972"/>
              <a:gd name="connsiteY22" fmla="*/ 288834 h 505198"/>
              <a:gd name="connsiteX23" fmla="*/ 281677 w 332972"/>
              <a:gd name="connsiteY23" fmla="*/ 282571 h 505198"/>
              <a:gd name="connsiteX24" fmla="*/ 281677 w 332972"/>
              <a:gd name="connsiteY24" fmla="*/ 277651 h 505198"/>
              <a:gd name="connsiteX25" fmla="*/ 281677 w 332972"/>
              <a:gd name="connsiteY25" fmla="*/ 271835 h 505198"/>
              <a:gd name="connsiteX26" fmla="*/ 281677 w 332972"/>
              <a:gd name="connsiteY26" fmla="*/ 267809 h 505198"/>
              <a:gd name="connsiteX27" fmla="*/ 282870 w 332972"/>
              <a:gd name="connsiteY27" fmla="*/ 266318 h 505198"/>
              <a:gd name="connsiteX28" fmla="*/ 283466 w 332972"/>
              <a:gd name="connsiteY28" fmla="*/ 264528 h 505198"/>
              <a:gd name="connsiteX29" fmla="*/ 282720 w 332972"/>
              <a:gd name="connsiteY29" fmla="*/ 262143 h 505198"/>
              <a:gd name="connsiteX30" fmla="*/ 282870 w 332972"/>
              <a:gd name="connsiteY30" fmla="*/ 260055 h 505198"/>
              <a:gd name="connsiteX31" fmla="*/ 283466 w 332972"/>
              <a:gd name="connsiteY31" fmla="*/ 258564 h 505198"/>
              <a:gd name="connsiteX32" fmla="*/ 284212 w 332972"/>
              <a:gd name="connsiteY32" fmla="*/ 257222 h 505198"/>
              <a:gd name="connsiteX33" fmla="*/ 282422 w 332972"/>
              <a:gd name="connsiteY33" fmla="*/ 257968 h 505198"/>
              <a:gd name="connsiteX34" fmla="*/ 281677 w 332972"/>
              <a:gd name="connsiteY34" fmla="*/ 258266 h 505198"/>
              <a:gd name="connsiteX35" fmla="*/ 280782 w 332972"/>
              <a:gd name="connsiteY35" fmla="*/ 259459 h 505198"/>
              <a:gd name="connsiteX36" fmla="*/ 278545 w 332972"/>
              <a:gd name="connsiteY36" fmla="*/ 260801 h 505198"/>
              <a:gd name="connsiteX37" fmla="*/ 276905 w 332972"/>
              <a:gd name="connsiteY37" fmla="*/ 262292 h 505198"/>
              <a:gd name="connsiteX38" fmla="*/ 275116 w 332972"/>
              <a:gd name="connsiteY38" fmla="*/ 263485 h 505198"/>
              <a:gd name="connsiteX39" fmla="*/ 272879 w 332972"/>
              <a:gd name="connsiteY39" fmla="*/ 266169 h 505198"/>
              <a:gd name="connsiteX40" fmla="*/ 271090 w 332972"/>
              <a:gd name="connsiteY40" fmla="*/ 267660 h 505198"/>
              <a:gd name="connsiteX41" fmla="*/ 269151 w 332972"/>
              <a:gd name="connsiteY41" fmla="*/ 268555 h 505198"/>
              <a:gd name="connsiteX42" fmla="*/ 265871 w 332972"/>
              <a:gd name="connsiteY42" fmla="*/ 271686 h 505198"/>
              <a:gd name="connsiteX43" fmla="*/ 263186 w 332972"/>
              <a:gd name="connsiteY43" fmla="*/ 272431 h 505198"/>
              <a:gd name="connsiteX44" fmla="*/ 256178 w 332972"/>
              <a:gd name="connsiteY44" fmla="*/ 272879 h 505198"/>
              <a:gd name="connsiteX45" fmla="*/ 248722 w 332972"/>
              <a:gd name="connsiteY45" fmla="*/ 272879 h 505198"/>
              <a:gd name="connsiteX46" fmla="*/ 242012 w 332972"/>
              <a:gd name="connsiteY46" fmla="*/ 272879 h 505198"/>
              <a:gd name="connsiteX47" fmla="*/ 240969 w 332972"/>
              <a:gd name="connsiteY47" fmla="*/ 272730 h 505198"/>
              <a:gd name="connsiteX48" fmla="*/ 241118 w 332972"/>
              <a:gd name="connsiteY48" fmla="*/ 270195 h 505198"/>
              <a:gd name="connsiteX49" fmla="*/ 241267 w 332972"/>
              <a:gd name="connsiteY49" fmla="*/ 268406 h 505198"/>
              <a:gd name="connsiteX50" fmla="*/ 239030 w 332972"/>
              <a:gd name="connsiteY50" fmla="*/ 266467 h 505198"/>
              <a:gd name="connsiteX51" fmla="*/ 238881 w 332972"/>
              <a:gd name="connsiteY51" fmla="*/ 264081 h 505198"/>
              <a:gd name="connsiteX52" fmla="*/ 238135 w 332972"/>
              <a:gd name="connsiteY52" fmla="*/ 262441 h 505198"/>
              <a:gd name="connsiteX53" fmla="*/ 237390 w 332972"/>
              <a:gd name="connsiteY53" fmla="*/ 260502 h 505198"/>
              <a:gd name="connsiteX54" fmla="*/ 235899 w 332972"/>
              <a:gd name="connsiteY54" fmla="*/ 259160 h 505198"/>
              <a:gd name="connsiteX55" fmla="*/ 233513 w 332972"/>
              <a:gd name="connsiteY55" fmla="*/ 258713 h 505198"/>
              <a:gd name="connsiteX56" fmla="*/ 229934 w 332972"/>
              <a:gd name="connsiteY56" fmla="*/ 257520 h 505198"/>
              <a:gd name="connsiteX57" fmla="*/ 224417 w 332972"/>
              <a:gd name="connsiteY57" fmla="*/ 256476 h 505198"/>
              <a:gd name="connsiteX58" fmla="*/ 219049 w 332972"/>
              <a:gd name="connsiteY58" fmla="*/ 256327 h 505198"/>
              <a:gd name="connsiteX59" fmla="*/ 213979 w 332972"/>
              <a:gd name="connsiteY59" fmla="*/ 256476 h 505198"/>
              <a:gd name="connsiteX60" fmla="*/ 217110 w 332972"/>
              <a:gd name="connsiteY60" fmla="*/ 252450 h 505198"/>
              <a:gd name="connsiteX61" fmla="*/ 220242 w 332972"/>
              <a:gd name="connsiteY61" fmla="*/ 248424 h 505198"/>
              <a:gd name="connsiteX62" fmla="*/ 220242 w 332972"/>
              <a:gd name="connsiteY62" fmla="*/ 244994 h 505198"/>
              <a:gd name="connsiteX63" fmla="*/ 217558 w 332972"/>
              <a:gd name="connsiteY63" fmla="*/ 241863 h 505198"/>
              <a:gd name="connsiteX64" fmla="*/ 216216 w 332972"/>
              <a:gd name="connsiteY64" fmla="*/ 240074 h 505198"/>
              <a:gd name="connsiteX65" fmla="*/ 214128 w 332972"/>
              <a:gd name="connsiteY65" fmla="*/ 237390 h 505198"/>
              <a:gd name="connsiteX66" fmla="*/ 211593 w 332972"/>
              <a:gd name="connsiteY66" fmla="*/ 235600 h 505198"/>
              <a:gd name="connsiteX67" fmla="*/ 210102 w 332972"/>
              <a:gd name="connsiteY67" fmla="*/ 233215 h 505198"/>
              <a:gd name="connsiteX68" fmla="*/ 210251 w 332972"/>
              <a:gd name="connsiteY68" fmla="*/ 231723 h 505198"/>
              <a:gd name="connsiteX69" fmla="*/ 209953 w 332972"/>
              <a:gd name="connsiteY69" fmla="*/ 230829 h 505198"/>
              <a:gd name="connsiteX70" fmla="*/ 209058 w 332972"/>
              <a:gd name="connsiteY70" fmla="*/ 230232 h 505198"/>
              <a:gd name="connsiteX71" fmla="*/ 208014 w 332972"/>
              <a:gd name="connsiteY71" fmla="*/ 229337 h 505198"/>
              <a:gd name="connsiteX72" fmla="*/ 206672 w 332972"/>
              <a:gd name="connsiteY72" fmla="*/ 228443 h 505198"/>
              <a:gd name="connsiteX73" fmla="*/ 205032 w 332972"/>
              <a:gd name="connsiteY73" fmla="*/ 227101 h 505198"/>
              <a:gd name="connsiteX74" fmla="*/ 205032 w 332972"/>
              <a:gd name="connsiteY74" fmla="*/ 225908 h 505198"/>
              <a:gd name="connsiteX75" fmla="*/ 204435 w 332972"/>
              <a:gd name="connsiteY75" fmla="*/ 224566 h 505198"/>
              <a:gd name="connsiteX76" fmla="*/ 203392 w 332972"/>
              <a:gd name="connsiteY76" fmla="*/ 222926 h 505198"/>
              <a:gd name="connsiteX77" fmla="*/ 203392 w 332972"/>
              <a:gd name="connsiteY77" fmla="*/ 221584 h 505198"/>
              <a:gd name="connsiteX78" fmla="*/ 202497 w 332972"/>
              <a:gd name="connsiteY78" fmla="*/ 219645 h 505198"/>
              <a:gd name="connsiteX79" fmla="*/ 201453 w 332972"/>
              <a:gd name="connsiteY79" fmla="*/ 218154 h 505198"/>
              <a:gd name="connsiteX80" fmla="*/ 200559 w 332972"/>
              <a:gd name="connsiteY80" fmla="*/ 217259 h 505198"/>
              <a:gd name="connsiteX81" fmla="*/ 199067 w 332972"/>
              <a:gd name="connsiteY81" fmla="*/ 215917 h 505198"/>
              <a:gd name="connsiteX82" fmla="*/ 199217 w 332972"/>
              <a:gd name="connsiteY82" fmla="*/ 214724 h 505198"/>
              <a:gd name="connsiteX83" fmla="*/ 200260 w 332972"/>
              <a:gd name="connsiteY83" fmla="*/ 214277 h 505198"/>
              <a:gd name="connsiteX84" fmla="*/ 200708 w 332972"/>
              <a:gd name="connsiteY84" fmla="*/ 212935 h 505198"/>
              <a:gd name="connsiteX85" fmla="*/ 200559 w 332972"/>
              <a:gd name="connsiteY85" fmla="*/ 211742 h 505198"/>
              <a:gd name="connsiteX86" fmla="*/ 199366 w 332972"/>
              <a:gd name="connsiteY86" fmla="*/ 210847 h 505198"/>
              <a:gd name="connsiteX87" fmla="*/ 197875 w 332972"/>
              <a:gd name="connsiteY87" fmla="*/ 210549 h 505198"/>
              <a:gd name="connsiteX88" fmla="*/ 195936 w 332972"/>
              <a:gd name="connsiteY88" fmla="*/ 208163 h 505198"/>
              <a:gd name="connsiteX89" fmla="*/ 194594 w 332972"/>
              <a:gd name="connsiteY89" fmla="*/ 206970 h 505198"/>
              <a:gd name="connsiteX90" fmla="*/ 193699 w 332972"/>
              <a:gd name="connsiteY90" fmla="*/ 206225 h 505198"/>
              <a:gd name="connsiteX91" fmla="*/ 193103 w 332972"/>
              <a:gd name="connsiteY91" fmla="*/ 205479 h 505198"/>
              <a:gd name="connsiteX92" fmla="*/ 193699 w 332972"/>
              <a:gd name="connsiteY92" fmla="*/ 204883 h 505198"/>
              <a:gd name="connsiteX93" fmla="*/ 194296 w 332972"/>
              <a:gd name="connsiteY93" fmla="*/ 204137 h 505198"/>
              <a:gd name="connsiteX94" fmla="*/ 194445 w 332972"/>
              <a:gd name="connsiteY94" fmla="*/ 202795 h 505198"/>
              <a:gd name="connsiteX95" fmla="*/ 194147 w 332972"/>
              <a:gd name="connsiteY95" fmla="*/ 201602 h 505198"/>
              <a:gd name="connsiteX96" fmla="*/ 194147 w 332972"/>
              <a:gd name="connsiteY96" fmla="*/ 200559 h 505198"/>
              <a:gd name="connsiteX97" fmla="*/ 195041 w 332972"/>
              <a:gd name="connsiteY97" fmla="*/ 200260 h 505198"/>
              <a:gd name="connsiteX98" fmla="*/ 196085 w 332972"/>
              <a:gd name="connsiteY98" fmla="*/ 200409 h 505198"/>
              <a:gd name="connsiteX99" fmla="*/ 196980 w 332972"/>
              <a:gd name="connsiteY99" fmla="*/ 199813 h 505198"/>
              <a:gd name="connsiteX100" fmla="*/ 198322 w 332972"/>
              <a:gd name="connsiteY100" fmla="*/ 199515 h 505198"/>
              <a:gd name="connsiteX101" fmla="*/ 199813 w 332972"/>
              <a:gd name="connsiteY101" fmla="*/ 199366 h 505198"/>
              <a:gd name="connsiteX102" fmla="*/ 200559 w 332972"/>
              <a:gd name="connsiteY102" fmla="*/ 198620 h 505198"/>
              <a:gd name="connsiteX103" fmla="*/ 200410 w 332972"/>
              <a:gd name="connsiteY103" fmla="*/ 197427 h 505198"/>
              <a:gd name="connsiteX104" fmla="*/ 199515 w 332972"/>
              <a:gd name="connsiteY104" fmla="*/ 194892 h 505198"/>
              <a:gd name="connsiteX105" fmla="*/ 198620 w 332972"/>
              <a:gd name="connsiteY105" fmla="*/ 193848 h 505198"/>
              <a:gd name="connsiteX106" fmla="*/ 198322 w 332972"/>
              <a:gd name="connsiteY106" fmla="*/ 192357 h 505198"/>
              <a:gd name="connsiteX107" fmla="*/ 199067 w 332972"/>
              <a:gd name="connsiteY107" fmla="*/ 189524 h 505198"/>
              <a:gd name="connsiteX108" fmla="*/ 199515 w 332972"/>
              <a:gd name="connsiteY108" fmla="*/ 187586 h 505198"/>
              <a:gd name="connsiteX109" fmla="*/ 201155 w 332972"/>
              <a:gd name="connsiteY109" fmla="*/ 185647 h 505198"/>
              <a:gd name="connsiteX110" fmla="*/ 206374 w 332972"/>
              <a:gd name="connsiteY110" fmla="*/ 181472 h 505198"/>
              <a:gd name="connsiteX111" fmla="*/ 210847 w 332972"/>
              <a:gd name="connsiteY111" fmla="*/ 178490 h 505198"/>
              <a:gd name="connsiteX112" fmla="*/ 213084 w 332972"/>
              <a:gd name="connsiteY112" fmla="*/ 178191 h 505198"/>
              <a:gd name="connsiteX113" fmla="*/ 214874 w 332972"/>
              <a:gd name="connsiteY113" fmla="*/ 177147 h 505198"/>
              <a:gd name="connsiteX114" fmla="*/ 215917 w 332972"/>
              <a:gd name="connsiteY114" fmla="*/ 175507 h 505198"/>
              <a:gd name="connsiteX115" fmla="*/ 216216 w 332972"/>
              <a:gd name="connsiteY115" fmla="*/ 173718 h 505198"/>
              <a:gd name="connsiteX116" fmla="*/ 215917 w 332972"/>
              <a:gd name="connsiteY116" fmla="*/ 172227 h 505198"/>
              <a:gd name="connsiteX117" fmla="*/ 215023 w 332972"/>
              <a:gd name="connsiteY117" fmla="*/ 169990 h 505198"/>
              <a:gd name="connsiteX118" fmla="*/ 213979 w 332972"/>
              <a:gd name="connsiteY118" fmla="*/ 167008 h 505198"/>
              <a:gd name="connsiteX119" fmla="*/ 213233 w 332972"/>
              <a:gd name="connsiteY119" fmla="*/ 165517 h 505198"/>
              <a:gd name="connsiteX120" fmla="*/ 213979 w 332972"/>
              <a:gd name="connsiteY120" fmla="*/ 163578 h 505198"/>
              <a:gd name="connsiteX121" fmla="*/ 215172 w 332972"/>
              <a:gd name="connsiteY121" fmla="*/ 161043 h 505198"/>
              <a:gd name="connsiteX122" fmla="*/ 217707 w 332972"/>
              <a:gd name="connsiteY122" fmla="*/ 157017 h 505198"/>
              <a:gd name="connsiteX123" fmla="*/ 219943 w 332972"/>
              <a:gd name="connsiteY123" fmla="*/ 152842 h 505198"/>
              <a:gd name="connsiteX124" fmla="*/ 220242 w 332972"/>
              <a:gd name="connsiteY124" fmla="*/ 151500 h 505198"/>
              <a:gd name="connsiteX125" fmla="*/ 220540 w 332972"/>
              <a:gd name="connsiteY125" fmla="*/ 148965 h 505198"/>
              <a:gd name="connsiteX126" fmla="*/ 221584 w 332972"/>
              <a:gd name="connsiteY126" fmla="*/ 143746 h 505198"/>
              <a:gd name="connsiteX127" fmla="*/ 222180 w 332972"/>
              <a:gd name="connsiteY127" fmla="*/ 140913 h 505198"/>
              <a:gd name="connsiteX128" fmla="*/ 221882 w 332972"/>
              <a:gd name="connsiteY128" fmla="*/ 139720 h 505198"/>
              <a:gd name="connsiteX129" fmla="*/ 222478 w 332972"/>
              <a:gd name="connsiteY129" fmla="*/ 138825 h 505198"/>
              <a:gd name="connsiteX130" fmla="*/ 223970 w 332972"/>
              <a:gd name="connsiteY130" fmla="*/ 137931 h 505198"/>
              <a:gd name="connsiteX131" fmla="*/ 227399 w 332972"/>
              <a:gd name="connsiteY131" fmla="*/ 137334 h 505198"/>
              <a:gd name="connsiteX132" fmla="*/ 229785 w 332972"/>
              <a:gd name="connsiteY132" fmla="*/ 135694 h 505198"/>
              <a:gd name="connsiteX133" fmla="*/ 233513 w 332972"/>
              <a:gd name="connsiteY133" fmla="*/ 132712 h 505198"/>
              <a:gd name="connsiteX134" fmla="*/ 236495 w 332972"/>
              <a:gd name="connsiteY134" fmla="*/ 129580 h 505198"/>
              <a:gd name="connsiteX135" fmla="*/ 239030 w 332972"/>
              <a:gd name="connsiteY135" fmla="*/ 128536 h 505198"/>
              <a:gd name="connsiteX136" fmla="*/ 243653 w 332972"/>
              <a:gd name="connsiteY136" fmla="*/ 125703 h 505198"/>
              <a:gd name="connsiteX137" fmla="*/ 246337 w 332972"/>
              <a:gd name="connsiteY137" fmla="*/ 123765 h 505198"/>
              <a:gd name="connsiteX138" fmla="*/ 247231 w 332972"/>
              <a:gd name="connsiteY138" fmla="*/ 123168 h 505198"/>
              <a:gd name="connsiteX139" fmla="*/ 249915 w 332972"/>
              <a:gd name="connsiteY139" fmla="*/ 121826 h 505198"/>
              <a:gd name="connsiteX140" fmla="*/ 254538 w 332972"/>
              <a:gd name="connsiteY140" fmla="*/ 121379 h 505198"/>
              <a:gd name="connsiteX141" fmla="*/ 258415 w 332972"/>
              <a:gd name="connsiteY141" fmla="*/ 120932 h 505198"/>
              <a:gd name="connsiteX142" fmla="*/ 260652 w 332972"/>
              <a:gd name="connsiteY142" fmla="*/ 120037 h 505198"/>
              <a:gd name="connsiteX143" fmla="*/ 263783 w 332972"/>
              <a:gd name="connsiteY143" fmla="*/ 119739 h 505198"/>
              <a:gd name="connsiteX144" fmla="*/ 265871 w 332972"/>
              <a:gd name="connsiteY144" fmla="*/ 118695 h 505198"/>
              <a:gd name="connsiteX145" fmla="*/ 268256 w 332972"/>
              <a:gd name="connsiteY145" fmla="*/ 118695 h 505198"/>
              <a:gd name="connsiteX146" fmla="*/ 272879 w 332972"/>
              <a:gd name="connsiteY146" fmla="*/ 117651 h 505198"/>
              <a:gd name="connsiteX147" fmla="*/ 274370 w 332972"/>
              <a:gd name="connsiteY147" fmla="*/ 116160 h 505198"/>
              <a:gd name="connsiteX148" fmla="*/ 275712 w 332972"/>
              <a:gd name="connsiteY148" fmla="*/ 114371 h 505198"/>
              <a:gd name="connsiteX149" fmla="*/ 277352 w 332972"/>
              <a:gd name="connsiteY149" fmla="*/ 112879 h 505198"/>
              <a:gd name="connsiteX150" fmla="*/ 279440 w 332972"/>
              <a:gd name="connsiteY150" fmla="*/ 112432 h 505198"/>
              <a:gd name="connsiteX151" fmla="*/ 281677 w 332972"/>
              <a:gd name="connsiteY151" fmla="*/ 112730 h 505198"/>
              <a:gd name="connsiteX152" fmla="*/ 284510 w 332972"/>
              <a:gd name="connsiteY152" fmla="*/ 112730 h 505198"/>
              <a:gd name="connsiteX153" fmla="*/ 287790 w 332972"/>
              <a:gd name="connsiteY153" fmla="*/ 112134 h 505198"/>
              <a:gd name="connsiteX154" fmla="*/ 289431 w 332972"/>
              <a:gd name="connsiteY154" fmla="*/ 113327 h 505198"/>
              <a:gd name="connsiteX155" fmla="*/ 290027 w 332972"/>
              <a:gd name="connsiteY155" fmla="*/ 114818 h 505198"/>
              <a:gd name="connsiteX156" fmla="*/ 292115 w 332972"/>
              <a:gd name="connsiteY156" fmla="*/ 116309 h 505198"/>
              <a:gd name="connsiteX157" fmla="*/ 293606 w 332972"/>
              <a:gd name="connsiteY157" fmla="*/ 116160 h 505198"/>
              <a:gd name="connsiteX158" fmla="*/ 295097 w 332972"/>
              <a:gd name="connsiteY158" fmla="*/ 115862 h 505198"/>
              <a:gd name="connsiteX159" fmla="*/ 297035 w 332972"/>
              <a:gd name="connsiteY159" fmla="*/ 117204 h 505198"/>
              <a:gd name="connsiteX160" fmla="*/ 298377 w 332972"/>
              <a:gd name="connsiteY160" fmla="*/ 117054 h 505198"/>
              <a:gd name="connsiteX161" fmla="*/ 299123 w 332972"/>
              <a:gd name="connsiteY161" fmla="*/ 116309 h 505198"/>
              <a:gd name="connsiteX162" fmla="*/ 299272 w 332972"/>
              <a:gd name="connsiteY162" fmla="*/ 114520 h 505198"/>
              <a:gd name="connsiteX163" fmla="*/ 297930 w 332972"/>
              <a:gd name="connsiteY163" fmla="*/ 112581 h 505198"/>
              <a:gd name="connsiteX164" fmla="*/ 295992 w 332972"/>
              <a:gd name="connsiteY164" fmla="*/ 110643 h 505198"/>
              <a:gd name="connsiteX165" fmla="*/ 294053 w 332972"/>
              <a:gd name="connsiteY165" fmla="*/ 109450 h 505198"/>
              <a:gd name="connsiteX166" fmla="*/ 293159 w 332972"/>
              <a:gd name="connsiteY166" fmla="*/ 107959 h 505198"/>
              <a:gd name="connsiteX167" fmla="*/ 292115 w 332972"/>
              <a:gd name="connsiteY167" fmla="*/ 104827 h 505198"/>
              <a:gd name="connsiteX168" fmla="*/ 290623 w 332972"/>
              <a:gd name="connsiteY168" fmla="*/ 103783 h 505198"/>
              <a:gd name="connsiteX169" fmla="*/ 289580 w 332972"/>
              <a:gd name="connsiteY169" fmla="*/ 103038 h 505198"/>
              <a:gd name="connsiteX170" fmla="*/ 288387 w 332972"/>
              <a:gd name="connsiteY170" fmla="*/ 103187 h 505198"/>
              <a:gd name="connsiteX171" fmla="*/ 287343 w 332972"/>
              <a:gd name="connsiteY171" fmla="*/ 103933 h 505198"/>
              <a:gd name="connsiteX172" fmla="*/ 285703 w 332972"/>
              <a:gd name="connsiteY172" fmla="*/ 104529 h 505198"/>
              <a:gd name="connsiteX173" fmla="*/ 284510 w 332972"/>
              <a:gd name="connsiteY173" fmla="*/ 104380 h 505198"/>
              <a:gd name="connsiteX174" fmla="*/ 279887 w 332972"/>
              <a:gd name="connsiteY174" fmla="*/ 102292 h 505198"/>
              <a:gd name="connsiteX175" fmla="*/ 279142 w 332972"/>
              <a:gd name="connsiteY175" fmla="*/ 102143 h 505198"/>
              <a:gd name="connsiteX176" fmla="*/ 282124 w 332972"/>
              <a:gd name="connsiteY176" fmla="*/ 97222 h 505198"/>
              <a:gd name="connsiteX177" fmla="*/ 287343 w 332972"/>
              <a:gd name="connsiteY177" fmla="*/ 88574 h 505198"/>
              <a:gd name="connsiteX178" fmla="*/ 290773 w 332972"/>
              <a:gd name="connsiteY178" fmla="*/ 83206 h 505198"/>
              <a:gd name="connsiteX179" fmla="*/ 294501 w 332972"/>
              <a:gd name="connsiteY179" fmla="*/ 77092 h 505198"/>
              <a:gd name="connsiteX180" fmla="*/ 296439 w 332972"/>
              <a:gd name="connsiteY180" fmla="*/ 73961 h 505198"/>
              <a:gd name="connsiteX181" fmla="*/ 296737 w 332972"/>
              <a:gd name="connsiteY181" fmla="*/ 73364 h 505198"/>
              <a:gd name="connsiteX182" fmla="*/ 296737 w 332972"/>
              <a:gd name="connsiteY182" fmla="*/ 72619 h 505198"/>
              <a:gd name="connsiteX183" fmla="*/ 295992 w 332972"/>
              <a:gd name="connsiteY183" fmla="*/ 71426 h 505198"/>
              <a:gd name="connsiteX184" fmla="*/ 294053 w 332972"/>
              <a:gd name="connsiteY184" fmla="*/ 70978 h 505198"/>
              <a:gd name="connsiteX185" fmla="*/ 291966 w 332972"/>
              <a:gd name="connsiteY185" fmla="*/ 70084 h 505198"/>
              <a:gd name="connsiteX186" fmla="*/ 290623 w 332972"/>
              <a:gd name="connsiteY186" fmla="*/ 68592 h 505198"/>
              <a:gd name="connsiteX187" fmla="*/ 288834 w 332972"/>
              <a:gd name="connsiteY187" fmla="*/ 67847 h 505198"/>
              <a:gd name="connsiteX188" fmla="*/ 287492 w 332972"/>
              <a:gd name="connsiteY188" fmla="*/ 66803 h 505198"/>
              <a:gd name="connsiteX189" fmla="*/ 284808 w 332972"/>
              <a:gd name="connsiteY189" fmla="*/ 65759 h 505198"/>
              <a:gd name="connsiteX190" fmla="*/ 283317 w 332972"/>
              <a:gd name="connsiteY190" fmla="*/ 64865 h 505198"/>
              <a:gd name="connsiteX191" fmla="*/ 281378 w 332972"/>
              <a:gd name="connsiteY191" fmla="*/ 64566 h 505198"/>
              <a:gd name="connsiteX192" fmla="*/ 279887 w 332972"/>
              <a:gd name="connsiteY192" fmla="*/ 62777 h 505198"/>
              <a:gd name="connsiteX193" fmla="*/ 274370 w 332972"/>
              <a:gd name="connsiteY193" fmla="*/ 59347 h 505198"/>
              <a:gd name="connsiteX194" fmla="*/ 272879 w 332972"/>
              <a:gd name="connsiteY194" fmla="*/ 59049 h 505198"/>
              <a:gd name="connsiteX195" fmla="*/ 271388 w 332972"/>
              <a:gd name="connsiteY195" fmla="*/ 59646 h 505198"/>
              <a:gd name="connsiteX196" fmla="*/ 269151 w 332972"/>
              <a:gd name="connsiteY196" fmla="*/ 60093 h 505198"/>
              <a:gd name="connsiteX197" fmla="*/ 266914 w 332972"/>
              <a:gd name="connsiteY197" fmla="*/ 62032 h 505198"/>
              <a:gd name="connsiteX198" fmla="*/ 264230 w 332972"/>
              <a:gd name="connsiteY198" fmla="*/ 62628 h 505198"/>
              <a:gd name="connsiteX199" fmla="*/ 261695 w 332972"/>
              <a:gd name="connsiteY199" fmla="*/ 62628 h 505198"/>
              <a:gd name="connsiteX200" fmla="*/ 260353 w 332972"/>
              <a:gd name="connsiteY200" fmla="*/ 61435 h 505198"/>
              <a:gd name="connsiteX201" fmla="*/ 259011 w 332972"/>
              <a:gd name="connsiteY201" fmla="*/ 61137 h 505198"/>
              <a:gd name="connsiteX202" fmla="*/ 257371 w 332972"/>
              <a:gd name="connsiteY202" fmla="*/ 59496 h 505198"/>
              <a:gd name="connsiteX203" fmla="*/ 254389 w 332972"/>
              <a:gd name="connsiteY203" fmla="*/ 58453 h 505198"/>
              <a:gd name="connsiteX204" fmla="*/ 252301 w 332972"/>
              <a:gd name="connsiteY204" fmla="*/ 57558 h 505198"/>
              <a:gd name="connsiteX205" fmla="*/ 250959 w 332972"/>
              <a:gd name="connsiteY205" fmla="*/ 58005 h 505198"/>
              <a:gd name="connsiteX206" fmla="*/ 249319 w 332972"/>
              <a:gd name="connsiteY206" fmla="*/ 59646 h 505198"/>
              <a:gd name="connsiteX207" fmla="*/ 247529 w 332972"/>
              <a:gd name="connsiteY207" fmla="*/ 61286 h 505198"/>
              <a:gd name="connsiteX208" fmla="*/ 246187 w 332972"/>
              <a:gd name="connsiteY208" fmla="*/ 62330 h 505198"/>
              <a:gd name="connsiteX209" fmla="*/ 244398 w 332972"/>
              <a:gd name="connsiteY209" fmla="*/ 62330 h 505198"/>
              <a:gd name="connsiteX210" fmla="*/ 242161 w 332972"/>
              <a:gd name="connsiteY210" fmla="*/ 63821 h 505198"/>
              <a:gd name="connsiteX211" fmla="*/ 240074 w 332972"/>
              <a:gd name="connsiteY211" fmla="*/ 64417 h 505198"/>
              <a:gd name="connsiteX212" fmla="*/ 237837 w 332972"/>
              <a:gd name="connsiteY212" fmla="*/ 64566 h 505198"/>
              <a:gd name="connsiteX213" fmla="*/ 235451 w 332972"/>
              <a:gd name="connsiteY213" fmla="*/ 65163 h 505198"/>
              <a:gd name="connsiteX214" fmla="*/ 232618 w 332972"/>
              <a:gd name="connsiteY214" fmla="*/ 64268 h 505198"/>
              <a:gd name="connsiteX215" fmla="*/ 230381 w 332972"/>
              <a:gd name="connsiteY215" fmla="*/ 63374 h 505198"/>
              <a:gd name="connsiteX216" fmla="*/ 229337 w 332972"/>
              <a:gd name="connsiteY216" fmla="*/ 63075 h 505198"/>
              <a:gd name="connsiteX217" fmla="*/ 228443 w 332972"/>
              <a:gd name="connsiteY217" fmla="*/ 63374 h 505198"/>
              <a:gd name="connsiteX218" fmla="*/ 226952 w 332972"/>
              <a:gd name="connsiteY218" fmla="*/ 64119 h 505198"/>
              <a:gd name="connsiteX219" fmla="*/ 224417 w 332972"/>
              <a:gd name="connsiteY219" fmla="*/ 64566 h 505198"/>
              <a:gd name="connsiteX220" fmla="*/ 222478 w 332972"/>
              <a:gd name="connsiteY220" fmla="*/ 64566 h 505198"/>
              <a:gd name="connsiteX221" fmla="*/ 220987 w 332972"/>
              <a:gd name="connsiteY221" fmla="*/ 64268 h 505198"/>
              <a:gd name="connsiteX222" fmla="*/ 219794 w 332972"/>
              <a:gd name="connsiteY222" fmla="*/ 62777 h 505198"/>
              <a:gd name="connsiteX223" fmla="*/ 217707 w 332972"/>
              <a:gd name="connsiteY223" fmla="*/ 62032 h 505198"/>
              <a:gd name="connsiteX224" fmla="*/ 215470 w 332972"/>
              <a:gd name="connsiteY224" fmla="*/ 60988 h 505198"/>
              <a:gd name="connsiteX225" fmla="*/ 214874 w 332972"/>
              <a:gd name="connsiteY225" fmla="*/ 59198 h 505198"/>
              <a:gd name="connsiteX226" fmla="*/ 215321 w 332972"/>
              <a:gd name="connsiteY226" fmla="*/ 57707 h 505198"/>
              <a:gd name="connsiteX227" fmla="*/ 216216 w 332972"/>
              <a:gd name="connsiteY227" fmla="*/ 55620 h 505198"/>
              <a:gd name="connsiteX228" fmla="*/ 215619 w 332972"/>
              <a:gd name="connsiteY228" fmla="*/ 53532 h 505198"/>
              <a:gd name="connsiteX229" fmla="*/ 214724 w 332972"/>
              <a:gd name="connsiteY229" fmla="*/ 50251 h 505198"/>
              <a:gd name="connsiteX230" fmla="*/ 214277 w 332972"/>
              <a:gd name="connsiteY230" fmla="*/ 48760 h 505198"/>
              <a:gd name="connsiteX231" fmla="*/ 213531 w 332972"/>
              <a:gd name="connsiteY231" fmla="*/ 47716 h 505198"/>
              <a:gd name="connsiteX232" fmla="*/ 212488 w 332972"/>
              <a:gd name="connsiteY232" fmla="*/ 47269 h 505198"/>
              <a:gd name="connsiteX233" fmla="*/ 210251 w 332972"/>
              <a:gd name="connsiteY233" fmla="*/ 47567 h 505198"/>
              <a:gd name="connsiteX234" fmla="*/ 207865 w 332972"/>
              <a:gd name="connsiteY234" fmla="*/ 46225 h 505198"/>
              <a:gd name="connsiteX235" fmla="*/ 206374 w 332972"/>
              <a:gd name="connsiteY235" fmla="*/ 45032 h 505198"/>
              <a:gd name="connsiteX236" fmla="*/ 205628 w 332972"/>
              <a:gd name="connsiteY236" fmla="*/ 43541 h 505198"/>
              <a:gd name="connsiteX237" fmla="*/ 206523 w 332972"/>
              <a:gd name="connsiteY237" fmla="*/ 40857 h 505198"/>
              <a:gd name="connsiteX238" fmla="*/ 205778 w 332972"/>
              <a:gd name="connsiteY238" fmla="*/ 38471 h 505198"/>
              <a:gd name="connsiteX239" fmla="*/ 204286 w 332972"/>
              <a:gd name="connsiteY239" fmla="*/ 37129 h 505198"/>
              <a:gd name="connsiteX240" fmla="*/ 203392 w 332972"/>
              <a:gd name="connsiteY240" fmla="*/ 34744 h 505198"/>
              <a:gd name="connsiteX241" fmla="*/ 202050 w 332972"/>
              <a:gd name="connsiteY241" fmla="*/ 32954 h 505198"/>
              <a:gd name="connsiteX242" fmla="*/ 200111 w 332972"/>
              <a:gd name="connsiteY242" fmla="*/ 32059 h 505198"/>
              <a:gd name="connsiteX243" fmla="*/ 198173 w 332972"/>
              <a:gd name="connsiteY243" fmla="*/ 32059 h 505198"/>
              <a:gd name="connsiteX244" fmla="*/ 196831 w 332972"/>
              <a:gd name="connsiteY244" fmla="*/ 31463 h 505198"/>
              <a:gd name="connsiteX245" fmla="*/ 195041 w 332972"/>
              <a:gd name="connsiteY245" fmla="*/ 29525 h 505198"/>
              <a:gd name="connsiteX246" fmla="*/ 193550 w 332972"/>
              <a:gd name="connsiteY246" fmla="*/ 28779 h 505198"/>
              <a:gd name="connsiteX247" fmla="*/ 191761 w 332972"/>
              <a:gd name="connsiteY247" fmla="*/ 26990 h 505198"/>
              <a:gd name="connsiteX248" fmla="*/ 188480 w 332972"/>
              <a:gd name="connsiteY248" fmla="*/ 26095 h 505198"/>
              <a:gd name="connsiteX249" fmla="*/ 186691 w 332972"/>
              <a:gd name="connsiteY249" fmla="*/ 25349 h 505198"/>
              <a:gd name="connsiteX250" fmla="*/ 185647 w 332972"/>
              <a:gd name="connsiteY250" fmla="*/ 24156 h 505198"/>
              <a:gd name="connsiteX251" fmla="*/ 184305 w 332972"/>
              <a:gd name="connsiteY251" fmla="*/ 22069 h 505198"/>
              <a:gd name="connsiteX252" fmla="*/ 184454 w 332972"/>
              <a:gd name="connsiteY252" fmla="*/ 20876 h 505198"/>
              <a:gd name="connsiteX253" fmla="*/ 183858 w 332972"/>
              <a:gd name="connsiteY253" fmla="*/ 19832 h 505198"/>
              <a:gd name="connsiteX254" fmla="*/ 183261 w 332972"/>
              <a:gd name="connsiteY254" fmla="*/ 17745 h 505198"/>
              <a:gd name="connsiteX255" fmla="*/ 182218 w 332972"/>
              <a:gd name="connsiteY255" fmla="*/ 14762 h 505198"/>
              <a:gd name="connsiteX256" fmla="*/ 180875 w 332972"/>
              <a:gd name="connsiteY256" fmla="*/ 12973 h 505198"/>
              <a:gd name="connsiteX257" fmla="*/ 179683 w 332972"/>
              <a:gd name="connsiteY257" fmla="*/ 11631 h 505198"/>
              <a:gd name="connsiteX258" fmla="*/ 178490 w 332972"/>
              <a:gd name="connsiteY258" fmla="*/ 10587 h 505198"/>
              <a:gd name="connsiteX259" fmla="*/ 176998 w 332972"/>
              <a:gd name="connsiteY259" fmla="*/ 8947 h 505198"/>
              <a:gd name="connsiteX260" fmla="*/ 174911 w 332972"/>
              <a:gd name="connsiteY260" fmla="*/ 8052 h 505198"/>
              <a:gd name="connsiteX261" fmla="*/ 173271 w 332972"/>
              <a:gd name="connsiteY261" fmla="*/ 7008 h 505198"/>
              <a:gd name="connsiteX262" fmla="*/ 172674 w 332972"/>
              <a:gd name="connsiteY262" fmla="*/ 5517 h 505198"/>
              <a:gd name="connsiteX263" fmla="*/ 172078 w 332972"/>
              <a:gd name="connsiteY263" fmla="*/ 4324 h 505198"/>
              <a:gd name="connsiteX264" fmla="*/ 171183 w 332972"/>
              <a:gd name="connsiteY264" fmla="*/ 4473 h 505198"/>
              <a:gd name="connsiteX265" fmla="*/ 169841 w 332972"/>
              <a:gd name="connsiteY265" fmla="*/ 4324 h 505198"/>
              <a:gd name="connsiteX266" fmla="*/ 168350 w 332972"/>
              <a:gd name="connsiteY266" fmla="*/ 4026 h 505198"/>
              <a:gd name="connsiteX267" fmla="*/ 166710 w 332972"/>
              <a:gd name="connsiteY267" fmla="*/ 3131 h 505198"/>
              <a:gd name="connsiteX268" fmla="*/ 165368 w 332972"/>
              <a:gd name="connsiteY268" fmla="*/ 2088 h 505198"/>
              <a:gd name="connsiteX269" fmla="*/ 163131 w 332972"/>
              <a:gd name="connsiteY269" fmla="*/ 298 h 505198"/>
              <a:gd name="connsiteX270" fmla="*/ 161938 w 332972"/>
              <a:gd name="connsiteY270" fmla="*/ 0 h 505198"/>
              <a:gd name="connsiteX271" fmla="*/ 160894 w 332972"/>
              <a:gd name="connsiteY271" fmla="*/ 0 h 505198"/>
              <a:gd name="connsiteX272" fmla="*/ 159403 w 332972"/>
              <a:gd name="connsiteY272" fmla="*/ 1789 h 505198"/>
              <a:gd name="connsiteX273" fmla="*/ 157912 w 332972"/>
              <a:gd name="connsiteY273" fmla="*/ 2684 h 505198"/>
              <a:gd name="connsiteX274" fmla="*/ 156421 w 332972"/>
              <a:gd name="connsiteY274" fmla="*/ 2833 h 505198"/>
              <a:gd name="connsiteX275" fmla="*/ 154333 w 332972"/>
              <a:gd name="connsiteY275" fmla="*/ 3131 h 505198"/>
              <a:gd name="connsiteX276" fmla="*/ 151500 w 332972"/>
              <a:gd name="connsiteY276" fmla="*/ 2237 h 505198"/>
              <a:gd name="connsiteX277" fmla="*/ 150307 w 332972"/>
              <a:gd name="connsiteY277" fmla="*/ 2237 h 505198"/>
              <a:gd name="connsiteX278" fmla="*/ 150158 w 332972"/>
              <a:gd name="connsiteY278" fmla="*/ 3131 h 505198"/>
              <a:gd name="connsiteX279" fmla="*/ 152096 w 332972"/>
              <a:gd name="connsiteY279" fmla="*/ 4324 h 505198"/>
              <a:gd name="connsiteX280" fmla="*/ 153886 w 332972"/>
              <a:gd name="connsiteY280" fmla="*/ 5666 h 505198"/>
              <a:gd name="connsiteX281" fmla="*/ 154631 w 332972"/>
              <a:gd name="connsiteY281" fmla="*/ 7605 h 505198"/>
              <a:gd name="connsiteX282" fmla="*/ 155675 w 332972"/>
              <a:gd name="connsiteY282" fmla="*/ 9991 h 505198"/>
              <a:gd name="connsiteX283" fmla="*/ 158359 w 332972"/>
              <a:gd name="connsiteY283" fmla="*/ 12675 h 505198"/>
              <a:gd name="connsiteX284" fmla="*/ 159850 w 332972"/>
              <a:gd name="connsiteY284" fmla="*/ 14017 h 505198"/>
              <a:gd name="connsiteX285" fmla="*/ 159999 w 332972"/>
              <a:gd name="connsiteY285" fmla="*/ 14911 h 505198"/>
              <a:gd name="connsiteX286" fmla="*/ 159552 w 332972"/>
              <a:gd name="connsiteY286" fmla="*/ 16701 h 505198"/>
              <a:gd name="connsiteX287" fmla="*/ 159403 w 332972"/>
              <a:gd name="connsiteY287" fmla="*/ 18192 h 505198"/>
              <a:gd name="connsiteX288" fmla="*/ 160298 w 332972"/>
              <a:gd name="connsiteY288" fmla="*/ 24902 h 505198"/>
              <a:gd name="connsiteX289" fmla="*/ 159701 w 332972"/>
              <a:gd name="connsiteY289" fmla="*/ 25200 h 505198"/>
              <a:gd name="connsiteX290" fmla="*/ 158657 w 332972"/>
              <a:gd name="connsiteY290" fmla="*/ 25349 h 505198"/>
              <a:gd name="connsiteX291" fmla="*/ 157614 w 332972"/>
              <a:gd name="connsiteY291" fmla="*/ 25200 h 505198"/>
              <a:gd name="connsiteX292" fmla="*/ 156868 w 332972"/>
              <a:gd name="connsiteY292" fmla="*/ 24455 h 505198"/>
              <a:gd name="connsiteX293" fmla="*/ 156123 w 332972"/>
              <a:gd name="connsiteY293" fmla="*/ 24156 h 505198"/>
              <a:gd name="connsiteX294" fmla="*/ 155824 w 332972"/>
              <a:gd name="connsiteY294" fmla="*/ 25051 h 505198"/>
              <a:gd name="connsiteX295" fmla="*/ 155079 w 332972"/>
              <a:gd name="connsiteY295" fmla="*/ 28033 h 505198"/>
              <a:gd name="connsiteX296" fmla="*/ 153289 w 332972"/>
              <a:gd name="connsiteY296" fmla="*/ 34744 h 505198"/>
              <a:gd name="connsiteX297" fmla="*/ 151798 w 332972"/>
              <a:gd name="connsiteY297" fmla="*/ 40708 h 505198"/>
              <a:gd name="connsiteX298" fmla="*/ 150009 w 332972"/>
              <a:gd name="connsiteY298" fmla="*/ 42796 h 505198"/>
              <a:gd name="connsiteX299" fmla="*/ 147176 w 332972"/>
              <a:gd name="connsiteY299" fmla="*/ 46076 h 505198"/>
              <a:gd name="connsiteX300" fmla="*/ 143597 w 332972"/>
              <a:gd name="connsiteY300" fmla="*/ 50550 h 505198"/>
              <a:gd name="connsiteX301" fmla="*/ 138229 w 332972"/>
              <a:gd name="connsiteY301" fmla="*/ 57111 h 505198"/>
              <a:gd name="connsiteX302" fmla="*/ 134203 w 332972"/>
              <a:gd name="connsiteY302" fmla="*/ 60093 h 505198"/>
              <a:gd name="connsiteX303" fmla="*/ 131071 w 332972"/>
              <a:gd name="connsiteY303" fmla="*/ 62479 h 505198"/>
              <a:gd name="connsiteX304" fmla="*/ 127343 w 332972"/>
              <a:gd name="connsiteY304" fmla="*/ 65312 h 505198"/>
              <a:gd name="connsiteX305" fmla="*/ 122721 w 332972"/>
              <a:gd name="connsiteY305" fmla="*/ 68742 h 505198"/>
              <a:gd name="connsiteX306" fmla="*/ 117353 w 332972"/>
              <a:gd name="connsiteY306" fmla="*/ 70829 h 505198"/>
              <a:gd name="connsiteX307" fmla="*/ 109897 w 332972"/>
              <a:gd name="connsiteY307" fmla="*/ 73662 h 505198"/>
              <a:gd name="connsiteX308" fmla="*/ 104678 w 332972"/>
              <a:gd name="connsiteY308" fmla="*/ 75601 h 505198"/>
              <a:gd name="connsiteX309" fmla="*/ 100950 w 332972"/>
              <a:gd name="connsiteY309" fmla="*/ 76943 h 505198"/>
              <a:gd name="connsiteX310" fmla="*/ 96924 w 332972"/>
              <a:gd name="connsiteY310" fmla="*/ 78434 h 505198"/>
              <a:gd name="connsiteX311" fmla="*/ 91556 w 332972"/>
              <a:gd name="connsiteY311" fmla="*/ 80223 h 505198"/>
              <a:gd name="connsiteX312" fmla="*/ 89469 w 332972"/>
              <a:gd name="connsiteY312" fmla="*/ 82013 h 505198"/>
              <a:gd name="connsiteX313" fmla="*/ 86039 w 332972"/>
              <a:gd name="connsiteY313" fmla="*/ 86337 h 505198"/>
              <a:gd name="connsiteX314" fmla="*/ 84548 w 332972"/>
              <a:gd name="connsiteY314" fmla="*/ 88574 h 505198"/>
              <a:gd name="connsiteX315" fmla="*/ 83056 w 332972"/>
              <a:gd name="connsiteY315" fmla="*/ 90363 h 505198"/>
              <a:gd name="connsiteX316" fmla="*/ 82758 w 332972"/>
              <a:gd name="connsiteY316" fmla="*/ 91109 h 505198"/>
              <a:gd name="connsiteX317" fmla="*/ 82907 w 332972"/>
              <a:gd name="connsiteY317" fmla="*/ 91705 h 505198"/>
              <a:gd name="connsiteX318" fmla="*/ 83653 w 332972"/>
              <a:gd name="connsiteY318" fmla="*/ 92600 h 505198"/>
              <a:gd name="connsiteX319" fmla="*/ 83653 w 332972"/>
              <a:gd name="connsiteY319" fmla="*/ 93494 h 505198"/>
              <a:gd name="connsiteX320" fmla="*/ 82758 w 332972"/>
              <a:gd name="connsiteY320" fmla="*/ 94091 h 505198"/>
              <a:gd name="connsiteX321" fmla="*/ 81864 w 332972"/>
              <a:gd name="connsiteY321" fmla="*/ 94091 h 505198"/>
              <a:gd name="connsiteX322" fmla="*/ 81565 w 332972"/>
              <a:gd name="connsiteY322" fmla="*/ 93644 h 505198"/>
              <a:gd name="connsiteX323" fmla="*/ 81267 w 332972"/>
              <a:gd name="connsiteY323" fmla="*/ 92600 h 505198"/>
              <a:gd name="connsiteX324" fmla="*/ 80373 w 332972"/>
              <a:gd name="connsiteY324" fmla="*/ 91705 h 505198"/>
              <a:gd name="connsiteX325" fmla="*/ 79329 w 332972"/>
              <a:gd name="connsiteY325" fmla="*/ 91407 h 505198"/>
              <a:gd name="connsiteX326" fmla="*/ 78732 w 332972"/>
              <a:gd name="connsiteY326" fmla="*/ 91556 h 505198"/>
              <a:gd name="connsiteX327" fmla="*/ 78732 w 332972"/>
              <a:gd name="connsiteY327" fmla="*/ 92600 h 505198"/>
              <a:gd name="connsiteX328" fmla="*/ 77390 w 332972"/>
              <a:gd name="connsiteY328" fmla="*/ 97073 h 505198"/>
              <a:gd name="connsiteX329" fmla="*/ 77390 w 332972"/>
              <a:gd name="connsiteY329" fmla="*/ 99161 h 505198"/>
              <a:gd name="connsiteX330" fmla="*/ 76794 w 332972"/>
              <a:gd name="connsiteY330" fmla="*/ 100055 h 505198"/>
              <a:gd name="connsiteX331" fmla="*/ 76794 w 332972"/>
              <a:gd name="connsiteY331" fmla="*/ 101994 h 505198"/>
              <a:gd name="connsiteX332" fmla="*/ 75452 w 332972"/>
              <a:gd name="connsiteY332" fmla="*/ 103783 h 505198"/>
              <a:gd name="connsiteX333" fmla="*/ 74855 w 332972"/>
              <a:gd name="connsiteY333" fmla="*/ 105424 h 505198"/>
              <a:gd name="connsiteX334" fmla="*/ 74557 w 332972"/>
              <a:gd name="connsiteY334" fmla="*/ 106766 h 505198"/>
              <a:gd name="connsiteX335" fmla="*/ 73364 w 332972"/>
              <a:gd name="connsiteY335" fmla="*/ 107660 h 505198"/>
              <a:gd name="connsiteX336" fmla="*/ 73066 w 332972"/>
              <a:gd name="connsiteY336" fmla="*/ 109151 h 505198"/>
              <a:gd name="connsiteX337" fmla="*/ 72022 w 332972"/>
              <a:gd name="connsiteY337" fmla="*/ 112432 h 505198"/>
              <a:gd name="connsiteX338" fmla="*/ 70829 w 332972"/>
              <a:gd name="connsiteY338" fmla="*/ 114818 h 505198"/>
              <a:gd name="connsiteX339" fmla="*/ 69935 w 332972"/>
              <a:gd name="connsiteY339" fmla="*/ 117054 h 505198"/>
              <a:gd name="connsiteX340" fmla="*/ 69785 w 332972"/>
              <a:gd name="connsiteY340" fmla="*/ 118546 h 505198"/>
              <a:gd name="connsiteX341" fmla="*/ 70531 w 332972"/>
              <a:gd name="connsiteY341" fmla="*/ 119739 h 505198"/>
              <a:gd name="connsiteX342" fmla="*/ 70680 w 332972"/>
              <a:gd name="connsiteY342" fmla="*/ 120633 h 505198"/>
              <a:gd name="connsiteX343" fmla="*/ 70084 w 332972"/>
              <a:gd name="connsiteY343" fmla="*/ 122274 h 505198"/>
              <a:gd name="connsiteX344" fmla="*/ 69785 w 332972"/>
              <a:gd name="connsiteY344" fmla="*/ 123467 h 505198"/>
              <a:gd name="connsiteX345" fmla="*/ 68294 w 332972"/>
              <a:gd name="connsiteY345" fmla="*/ 124212 h 505198"/>
              <a:gd name="connsiteX346" fmla="*/ 65163 w 332972"/>
              <a:gd name="connsiteY346" fmla="*/ 126300 h 505198"/>
              <a:gd name="connsiteX347" fmla="*/ 63970 w 332972"/>
              <a:gd name="connsiteY347" fmla="*/ 127642 h 505198"/>
              <a:gd name="connsiteX348" fmla="*/ 63523 w 332972"/>
              <a:gd name="connsiteY348" fmla="*/ 129133 h 505198"/>
              <a:gd name="connsiteX349" fmla="*/ 63821 w 332972"/>
              <a:gd name="connsiteY349" fmla="*/ 130475 h 505198"/>
              <a:gd name="connsiteX350" fmla="*/ 63672 w 332972"/>
              <a:gd name="connsiteY350" fmla="*/ 131519 h 505198"/>
              <a:gd name="connsiteX351" fmla="*/ 62181 w 332972"/>
              <a:gd name="connsiteY351" fmla="*/ 131966 h 505198"/>
              <a:gd name="connsiteX352" fmla="*/ 61733 w 332972"/>
              <a:gd name="connsiteY352" fmla="*/ 132861 h 505198"/>
              <a:gd name="connsiteX353" fmla="*/ 60689 w 332972"/>
              <a:gd name="connsiteY353" fmla="*/ 134650 h 505198"/>
              <a:gd name="connsiteX354" fmla="*/ 59496 w 332972"/>
              <a:gd name="connsiteY354" fmla="*/ 135097 h 505198"/>
              <a:gd name="connsiteX355" fmla="*/ 56663 w 332972"/>
              <a:gd name="connsiteY355" fmla="*/ 134352 h 505198"/>
              <a:gd name="connsiteX356" fmla="*/ 54576 w 332972"/>
              <a:gd name="connsiteY356" fmla="*/ 134203 h 505198"/>
              <a:gd name="connsiteX357" fmla="*/ 52786 w 332972"/>
              <a:gd name="connsiteY357" fmla="*/ 133457 h 505198"/>
              <a:gd name="connsiteX358" fmla="*/ 50997 w 332972"/>
              <a:gd name="connsiteY358" fmla="*/ 131071 h 505198"/>
              <a:gd name="connsiteX359" fmla="*/ 49506 w 332972"/>
              <a:gd name="connsiteY359" fmla="*/ 128984 h 505198"/>
              <a:gd name="connsiteX360" fmla="*/ 48313 w 332972"/>
              <a:gd name="connsiteY360" fmla="*/ 126449 h 505198"/>
              <a:gd name="connsiteX361" fmla="*/ 48015 w 332972"/>
              <a:gd name="connsiteY361" fmla="*/ 122870 h 505198"/>
              <a:gd name="connsiteX362" fmla="*/ 46375 w 332972"/>
              <a:gd name="connsiteY362" fmla="*/ 121826 h 505198"/>
              <a:gd name="connsiteX363" fmla="*/ 44734 w 332972"/>
              <a:gd name="connsiteY363" fmla="*/ 120484 h 505198"/>
              <a:gd name="connsiteX364" fmla="*/ 42796 w 332972"/>
              <a:gd name="connsiteY364" fmla="*/ 120932 h 505198"/>
              <a:gd name="connsiteX365" fmla="*/ 40559 w 332972"/>
              <a:gd name="connsiteY365" fmla="*/ 121081 h 505198"/>
              <a:gd name="connsiteX366" fmla="*/ 39366 w 332972"/>
              <a:gd name="connsiteY366" fmla="*/ 120335 h 505198"/>
              <a:gd name="connsiteX367" fmla="*/ 36235 w 332972"/>
              <a:gd name="connsiteY367" fmla="*/ 118695 h 505198"/>
              <a:gd name="connsiteX368" fmla="*/ 33551 w 332972"/>
              <a:gd name="connsiteY368" fmla="*/ 117054 h 505198"/>
              <a:gd name="connsiteX369" fmla="*/ 31612 w 332972"/>
              <a:gd name="connsiteY369" fmla="*/ 116160 h 505198"/>
              <a:gd name="connsiteX370" fmla="*/ 30121 w 332972"/>
              <a:gd name="connsiteY370" fmla="*/ 116607 h 505198"/>
              <a:gd name="connsiteX371" fmla="*/ 29077 w 332972"/>
              <a:gd name="connsiteY371" fmla="*/ 117651 h 505198"/>
              <a:gd name="connsiteX372" fmla="*/ 27586 w 332972"/>
              <a:gd name="connsiteY372" fmla="*/ 119440 h 505198"/>
              <a:gd name="connsiteX373" fmla="*/ 25200 w 332972"/>
              <a:gd name="connsiteY373" fmla="*/ 120782 h 505198"/>
              <a:gd name="connsiteX374" fmla="*/ 24156 w 332972"/>
              <a:gd name="connsiteY374" fmla="*/ 120633 h 505198"/>
              <a:gd name="connsiteX375" fmla="*/ 22665 w 332972"/>
              <a:gd name="connsiteY375" fmla="*/ 119888 h 505198"/>
              <a:gd name="connsiteX376" fmla="*/ 22367 w 332972"/>
              <a:gd name="connsiteY376" fmla="*/ 118844 h 505198"/>
              <a:gd name="connsiteX377" fmla="*/ 23560 w 332972"/>
              <a:gd name="connsiteY377" fmla="*/ 117204 h 505198"/>
              <a:gd name="connsiteX378" fmla="*/ 25946 w 332972"/>
              <a:gd name="connsiteY378" fmla="*/ 113774 h 505198"/>
              <a:gd name="connsiteX379" fmla="*/ 23262 w 332972"/>
              <a:gd name="connsiteY379" fmla="*/ 113625 h 505198"/>
              <a:gd name="connsiteX380" fmla="*/ 22367 w 332972"/>
              <a:gd name="connsiteY380" fmla="*/ 112581 h 505198"/>
              <a:gd name="connsiteX381" fmla="*/ 22218 w 332972"/>
              <a:gd name="connsiteY381" fmla="*/ 111388 h 505198"/>
              <a:gd name="connsiteX382" fmla="*/ 21771 w 332972"/>
              <a:gd name="connsiteY382" fmla="*/ 110046 h 505198"/>
              <a:gd name="connsiteX383" fmla="*/ 22367 w 332972"/>
              <a:gd name="connsiteY383" fmla="*/ 108406 h 505198"/>
              <a:gd name="connsiteX384" fmla="*/ 23709 w 332972"/>
              <a:gd name="connsiteY384" fmla="*/ 107511 h 505198"/>
              <a:gd name="connsiteX385" fmla="*/ 25797 w 332972"/>
              <a:gd name="connsiteY385" fmla="*/ 108108 h 505198"/>
              <a:gd name="connsiteX386" fmla="*/ 27288 w 332972"/>
              <a:gd name="connsiteY386" fmla="*/ 108257 h 505198"/>
              <a:gd name="connsiteX387" fmla="*/ 28183 w 332972"/>
              <a:gd name="connsiteY387" fmla="*/ 106617 h 505198"/>
              <a:gd name="connsiteX388" fmla="*/ 29226 w 332972"/>
              <a:gd name="connsiteY388" fmla="*/ 106020 h 505198"/>
              <a:gd name="connsiteX389" fmla="*/ 30121 w 332972"/>
              <a:gd name="connsiteY389" fmla="*/ 105573 h 505198"/>
              <a:gd name="connsiteX390" fmla="*/ 30568 w 332972"/>
              <a:gd name="connsiteY390" fmla="*/ 104678 h 505198"/>
              <a:gd name="connsiteX391" fmla="*/ 29525 w 332972"/>
              <a:gd name="connsiteY391" fmla="*/ 102292 h 505198"/>
              <a:gd name="connsiteX392" fmla="*/ 29226 w 332972"/>
              <a:gd name="connsiteY392" fmla="*/ 100950 h 505198"/>
              <a:gd name="connsiteX393" fmla="*/ 29525 w 332972"/>
              <a:gd name="connsiteY393" fmla="*/ 100205 h 505198"/>
              <a:gd name="connsiteX394" fmla="*/ 29525 w 332972"/>
              <a:gd name="connsiteY394" fmla="*/ 98564 h 505198"/>
              <a:gd name="connsiteX395" fmla="*/ 29376 w 332972"/>
              <a:gd name="connsiteY395" fmla="*/ 97521 h 505198"/>
              <a:gd name="connsiteX396" fmla="*/ 28779 w 332972"/>
              <a:gd name="connsiteY396" fmla="*/ 96477 h 505198"/>
              <a:gd name="connsiteX397" fmla="*/ 28779 w 332972"/>
              <a:gd name="connsiteY397" fmla="*/ 94986 h 505198"/>
              <a:gd name="connsiteX398" fmla="*/ 28332 w 332972"/>
              <a:gd name="connsiteY398" fmla="*/ 94240 h 505198"/>
              <a:gd name="connsiteX399" fmla="*/ 28033 w 332972"/>
              <a:gd name="connsiteY399" fmla="*/ 93345 h 505198"/>
              <a:gd name="connsiteX400" fmla="*/ 28033 w 332972"/>
              <a:gd name="connsiteY400" fmla="*/ 92302 h 505198"/>
              <a:gd name="connsiteX401" fmla="*/ 27437 w 332972"/>
              <a:gd name="connsiteY401" fmla="*/ 91854 h 505198"/>
              <a:gd name="connsiteX402" fmla="*/ 26691 w 332972"/>
              <a:gd name="connsiteY402" fmla="*/ 91407 h 505198"/>
              <a:gd name="connsiteX403" fmla="*/ 21920 w 332972"/>
              <a:gd name="connsiteY403" fmla="*/ 94240 h 505198"/>
              <a:gd name="connsiteX404" fmla="*/ 18043 w 332972"/>
              <a:gd name="connsiteY404" fmla="*/ 98117 h 505198"/>
              <a:gd name="connsiteX405" fmla="*/ 14166 w 332972"/>
              <a:gd name="connsiteY405" fmla="*/ 100801 h 505198"/>
              <a:gd name="connsiteX406" fmla="*/ 11780 w 332972"/>
              <a:gd name="connsiteY406" fmla="*/ 104827 h 505198"/>
              <a:gd name="connsiteX407" fmla="*/ 2833 w 332972"/>
              <a:gd name="connsiteY407" fmla="*/ 114520 h 505198"/>
              <a:gd name="connsiteX408" fmla="*/ 1491 w 332972"/>
              <a:gd name="connsiteY408" fmla="*/ 116905 h 505198"/>
              <a:gd name="connsiteX409" fmla="*/ 0 w 332972"/>
              <a:gd name="connsiteY409" fmla="*/ 126449 h 505198"/>
              <a:gd name="connsiteX410" fmla="*/ 1342 w 332972"/>
              <a:gd name="connsiteY410" fmla="*/ 128835 h 505198"/>
              <a:gd name="connsiteX411" fmla="*/ 3728 w 332972"/>
              <a:gd name="connsiteY411" fmla="*/ 132115 h 505198"/>
              <a:gd name="connsiteX412" fmla="*/ 6114 w 332972"/>
              <a:gd name="connsiteY412" fmla="*/ 136141 h 505198"/>
              <a:gd name="connsiteX413" fmla="*/ 4921 w 332972"/>
              <a:gd name="connsiteY413" fmla="*/ 138229 h 505198"/>
              <a:gd name="connsiteX414" fmla="*/ 4473 w 332972"/>
              <a:gd name="connsiteY414" fmla="*/ 140018 h 505198"/>
              <a:gd name="connsiteX415" fmla="*/ 10438 w 332972"/>
              <a:gd name="connsiteY415" fmla="*/ 148369 h 505198"/>
              <a:gd name="connsiteX416" fmla="*/ 12078 w 332972"/>
              <a:gd name="connsiteY416" fmla="*/ 152842 h 505198"/>
              <a:gd name="connsiteX417" fmla="*/ 12078 w 332972"/>
              <a:gd name="connsiteY417" fmla="*/ 156123 h 505198"/>
              <a:gd name="connsiteX418" fmla="*/ 10736 w 332972"/>
              <a:gd name="connsiteY418" fmla="*/ 158508 h 505198"/>
              <a:gd name="connsiteX419" fmla="*/ 9096 w 332972"/>
              <a:gd name="connsiteY419" fmla="*/ 158956 h 505198"/>
              <a:gd name="connsiteX420" fmla="*/ 6561 w 332972"/>
              <a:gd name="connsiteY420" fmla="*/ 157614 h 505198"/>
              <a:gd name="connsiteX421" fmla="*/ 4623 w 332972"/>
              <a:gd name="connsiteY421" fmla="*/ 159403 h 505198"/>
              <a:gd name="connsiteX422" fmla="*/ 4175 w 332972"/>
              <a:gd name="connsiteY422" fmla="*/ 161192 h 505198"/>
              <a:gd name="connsiteX423" fmla="*/ 5219 w 332972"/>
              <a:gd name="connsiteY423" fmla="*/ 164324 h 505198"/>
              <a:gd name="connsiteX424" fmla="*/ 7456 w 332972"/>
              <a:gd name="connsiteY424" fmla="*/ 166411 h 505198"/>
              <a:gd name="connsiteX425" fmla="*/ 13868 w 332972"/>
              <a:gd name="connsiteY425" fmla="*/ 170587 h 505198"/>
              <a:gd name="connsiteX426" fmla="*/ 32358 w 332972"/>
              <a:gd name="connsiteY426" fmla="*/ 180577 h 505198"/>
              <a:gd name="connsiteX427" fmla="*/ 35340 w 332972"/>
              <a:gd name="connsiteY427" fmla="*/ 183858 h 505198"/>
              <a:gd name="connsiteX428" fmla="*/ 37726 w 332972"/>
              <a:gd name="connsiteY428" fmla="*/ 187436 h 505198"/>
              <a:gd name="connsiteX429" fmla="*/ 41454 w 332972"/>
              <a:gd name="connsiteY429" fmla="*/ 192059 h 505198"/>
              <a:gd name="connsiteX430" fmla="*/ 45331 w 332972"/>
              <a:gd name="connsiteY430" fmla="*/ 198322 h 505198"/>
              <a:gd name="connsiteX431" fmla="*/ 46076 w 332972"/>
              <a:gd name="connsiteY431" fmla="*/ 201751 h 505198"/>
              <a:gd name="connsiteX432" fmla="*/ 51593 w 332972"/>
              <a:gd name="connsiteY432" fmla="*/ 213084 h 505198"/>
              <a:gd name="connsiteX433" fmla="*/ 53383 w 332972"/>
              <a:gd name="connsiteY433" fmla="*/ 215470 h 505198"/>
              <a:gd name="connsiteX434" fmla="*/ 57260 w 332972"/>
              <a:gd name="connsiteY434" fmla="*/ 218899 h 505198"/>
              <a:gd name="connsiteX435" fmla="*/ 61286 w 332972"/>
              <a:gd name="connsiteY435" fmla="*/ 223373 h 505198"/>
              <a:gd name="connsiteX436" fmla="*/ 63523 w 332972"/>
              <a:gd name="connsiteY436" fmla="*/ 228741 h 505198"/>
              <a:gd name="connsiteX437" fmla="*/ 67847 w 332972"/>
              <a:gd name="connsiteY437" fmla="*/ 234557 h 505198"/>
              <a:gd name="connsiteX438" fmla="*/ 67996 w 332972"/>
              <a:gd name="connsiteY438" fmla="*/ 237986 h 505198"/>
              <a:gd name="connsiteX439" fmla="*/ 70382 w 332972"/>
              <a:gd name="connsiteY439" fmla="*/ 244398 h 505198"/>
              <a:gd name="connsiteX440" fmla="*/ 72619 w 332972"/>
              <a:gd name="connsiteY440" fmla="*/ 249468 h 505198"/>
              <a:gd name="connsiteX441" fmla="*/ 76197 w 332972"/>
              <a:gd name="connsiteY441" fmla="*/ 255283 h 505198"/>
              <a:gd name="connsiteX442" fmla="*/ 78434 w 332972"/>
              <a:gd name="connsiteY442" fmla="*/ 263037 h 505198"/>
              <a:gd name="connsiteX443" fmla="*/ 80671 w 332972"/>
              <a:gd name="connsiteY443" fmla="*/ 267511 h 505198"/>
              <a:gd name="connsiteX444" fmla="*/ 83056 w 332972"/>
              <a:gd name="connsiteY444" fmla="*/ 275116 h 505198"/>
              <a:gd name="connsiteX445" fmla="*/ 85442 w 332972"/>
              <a:gd name="connsiteY445" fmla="*/ 279887 h 505198"/>
              <a:gd name="connsiteX446" fmla="*/ 94837 w 332972"/>
              <a:gd name="connsiteY446" fmla="*/ 295693 h 505198"/>
              <a:gd name="connsiteX447" fmla="*/ 96775 w 332972"/>
              <a:gd name="connsiteY447" fmla="*/ 300912 h 505198"/>
              <a:gd name="connsiteX448" fmla="*/ 97372 w 332972"/>
              <a:gd name="connsiteY448" fmla="*/ 305684 h 505198"/>
              <a:gd name="connsiteX449" fmla="*/ 97521 w 332972"/>
              <a:gd name="connsiteY449" fmla="*/ 308219 h 505198"/>
              <a:gd name="connsiteX450" fmla="*/ 106020 w 332972"/>
              <a:gd name="connsiteY450" fmla="*/ 314929 h 505198"/>
              <a:gd name="connsiteX451" fmla="*/ 108406 w 332972"/>
              <a:gd name="connsiteY451" fmla="*/ 318657 h 505198"/>
              <a:gd name="connsiteX452" fmla="*/ 110046 w 332972"/>
              <a:gd name="connsiteY452" fmla="*/ 325814 h 505198"/>
              <a:gd name="connsiteX453" fmla="*/ 110195 w 332972"/>
              <a:gd name="connsiteY453" fmla="*/ 329542 h 505198"/>
              <a:gd name="connsiteX454" fmla="*/ 112581 w 332972"/>
              <a:gd name="connsiteY454" fmla="*/ 330884 h 505198"/>
              <a:gd name="connsiteX455" fmla="*/ 113178 w 332972"/>
              <a:gd name="connsiteY455" fmla="*/ 332674 h 505198"/>
              <a:gd name="connsiteX456" fmla="*/ 114371 w 332972"/>
              <a:gd name="connsiteY456" fmla="*/ 334016 h 505198"/>
              <a:gd name="connsiteX457" fmla="*/ 118695 w 332972"/>
              <a:gd name="connsiteY457" fmla="*/ 337594 h 505198"/>
              <a:gd name="connsiteX458" fmla="*/ 120633 w 332972"/>
              <a:gd name="connsiteY458" fmla="*/ 342515 h 505198"/>
              <a:gd name="connsiteX459" fmla="*/ 123765 w 332972"/>
              <a:gd name="connsiteY459" fmla="*/ 348032 h 505198"/>
              <a:gd name="connsiteX460" fmla="*/ 125852 w 332972"/>
              <a:gd name="connsiteY460" fmla="*/ 350716 h 505198"/>
              <a:gd name="connsiteX461" fmla="*/ 127343 w 332972"/>
              <a:gd name="connsiteY461" fmla="*/ 355190 h 505198"/>
              <a:gd name="connsiteX462" fmla="*/ 129282 w 332972"/>
              <a:gd name="connsiteY462" fmla="*/ 358769 h 505198"/>
              <a:gd name="connsiteX463" fmla="*/ 134650 w 332972"/>
              <a:gd name="connsiteY463" fmla="*/ 365926 h 505198"/>
              <a:gd name="connsiteX464" fmla="*/ 135694 w 332972"/>
              <a:gd name="connsiteY464" fmla="*/ 369952 h 505198"/>
              <a:gd name="connsiteX465" fmla="*/ 133755 w 332972"/>
              <a:gd name="connsiteY465" fmla="*/ 378004 h 505198"/>
              <a:gd name="connsiteX466" fmla="*/ 132115 w 332972"/>
              <a:gd name="connsiteY466" fmla="*/ 378452 h 505198"/>
              <a:gd name="connsiteX467" fmla="*/ 130624 w 332972"/>
              <a:gd name="connsiteY467" fmla="*/ 379645 h 505198"/>
              <a:gd name="connsiteX468" fmla="*/ 132712 w 332972"/>
              <a:gd name="connsiteY468" fmla="*/ 382030 h 505198"/>
              <a:gd name="connsiteX469" fmla="*/ 132861 w 332972"/>
              <a:gd name="connsiteY469" fmla="*/ 387100 h 505198"/>
              <a:gd name="connsiteX470" fmla="*/ 135843 w 332972"/>
              <a:gd name="connsiteY470" fmla="*/ 389784 h 505198"/>
              <a:gd name="connsiteX471" fmla="*/ 136887 w 332972"/>
              <a:gd name="connsiteY471" fmla="*/ 392319 h 505198"/>
              <a:gd name="connsiteX472" fmla="*/ 140317 w 332972"/>
              <a:gd name="connsiteY472" fmla="*/ 397240 h 505198"/>
              <a:gd name="connsiteX473" fmla="*/ 142255 w 332972"/>
              <a:gd name="connsiteY473" fmla="*/ 401117 h 505198"/>
              <a:gd name="connsiteX474" fmla="*/ 147474 w 332972"/>
              <a:gd name="connsiteY474" fmla="*/ 405292 h 505198"/>
              <a:gd name="connsiteX475" fmla="*/ 152842 w 332972"/>
              <a:gd name="connsiteY475" fmla="*/ 408573 h 505198"/>
              <a:gd name="connsiteX476" fmla="*/ 156421 w 332972"/>
              <a:gd name="connsiteY476" fmla="*/ 413941 h 505198"/>
              <a:gd name="connsiteX477" fmla="*/ 159552 w 332972"/>
              <a:gd name="connsiteY477" fmla="*/ 416327 h 505198"/>
              <a:gd name="connsiteX478" fmla="*/ 161789 w 332972"/>
              <a:gd name="connsiteY478" fmla="*/ 420204 h 505198"/>
              <a:gd name="connsiteX479" fmla="*/ 164175 w 332972"/>
              <a:gd name="connsiteY479" fmla="*/ 422888 h 505198"/>
              <a:gd name="connsiteX480" fmla="*/ 178490 w 332972"/>
              <a:gd name="connsiteY480" fmla="*/ 430791 h 505198"/>
              <a:gd name="connsiteX481" fmla="*/ 183411 w 332972"/>
              <a:gd name="connsiteY481" fmla="*/ 434668 h 505198"/>
              <a:gd name="connsiteX482" fmla="*/ 189226 w 332972"/>
              <a:gd name="connsiteY482" fmla="*/ 436755 h 505198"/>
              <a:gd name="connsiteX483" fmla="*/ 197725 w 332972"/>
              <a:gd name="connsiteY483" fmla="*/ 443615 h 505198"/>
              <a:gd name="connsiteX484" fmla="*/ 200260 w 332972"/>
              <a:gd name="connsiteY484" fmla="*/ 444957 h 505198"/>
              <a:gd name="connsiteX485" fmla="*/ 208909 w 332972"/>
              <a:gd name="connsiteY485" fmla="*/ 447790 h 505198"/>
              <a:gd name="connsiteX486" fmla="*/ 212488 w 332972"/>
              <a:gd name="connsiteY486" fmla="*/ 450176 h 505198"/>
              <a:gd name="connsiteX487" fmla="*/ 220540 w 332972"/>
              <a:gd name="connsiteY487" fmla="*/ 453904 h 505198"/>
              <a:gd name="connsiteX488" fmla="*/ 224864 w 332972"/>
              <a:gd name="connsiteY488" fmla="*/ 456438 h 505198"/>
              <a:gd name="connsiteX489" fmla="*/ 233513 w 332972"/>
              <a:gd name="connsiteY489" fmla="*/ 459122 h 505198"/>
              <a:gd name="connsiteX490" fmla="*/ 236197 w 332972"/>
              <a:gd name="connsiteY490" fmla="*/ 461061 h 505198"/>
              <a:gd name="connsiteX491" fmla="*/ 238732 w 332972"/>
              <a:gd name="connsiteY491" fmla="*/ 463894 h 505198"/>
              <a:gd name="connsiteX492" fmla="*/ 242907 w 332972"/>
              <a:gd name="connsiteY492" fmla="*/ 467473 h 505198"/>
              <a:gd name="connsiteX493" fmla="*/ 246635 w 332972"/>
              <a:gd name="connsiteY493" fmla="*/ 469113 h 505198"/>
              <a:gd name="connsiteX494" fmla="*/ 249319 w 332972"/>
              <a:gd name="connsiteY494" fmla="*/ 471648 h 505198"/>
              <a:gd name="connsiteX495" fmla="*/ 251705 w 332972"/>
              <a:gd name="connsiteY495" fmla="*/ 472990 h 505198"/>
              <a:gd name="connsiteX496" fmla="*/ 258117 w 332972"/>
              <a:gd name="connsiteY496" fmla="*/ 475674 h 505198"/>
              <a:gd name="connsiteX497" fmla="*/ 260652 w 332972"/>
              <a:gd name="connsiteY497" fmla="*/ 477613 h 505198"/>
              <a:gd name="connsiteX498" fmla="*/ 261546 w 332972"/>
              <a:gd name="connsiteY498" fmla="*/ 479253 h 505198"/>
              <a:gd name="connsiteX499" fmla="*/ 262590 w 332972"/>
              <a:gd name="connsiteY499" fmla="*/ 484770 h 505198"/>
              <a:gd name="connsiteX500" fmla="*/ 263186 w 332972"/>
              <a:gd name="connsiteY500" fmla="*/ 486559 h 505198"/>
              <a:gd name="connsiteX501" fmla="*/ 270642 w 332972"/>
              <a:gd name="connsiteY501" fmla="*/ 491928 h 505198"/>
              <a:gd name="connsiteX502" fmla="*/ 273624 w 332972"/>
              <a:gd name="connsiteY502" fmla="*/ 493568 h 505198"/>
              <a:gd name="connsiteX503" fmla="*/ 276905 w 332972"/>
              <a:gd name="connsiteY503" fmla="*/ 496998 h 505198"/>
              <a:gd name="connsiteX504" fmla="*/ 285554 w 332972"/>
              <a:gd name="connsiteY504" fmla="*/ 503260 h 505198"/>
              <a:gd name="connsiteX505" fmla="*/ 287492 w 332972"/>
              <a:gd name="connsiteY505" fmla="*/ 505199 h 505198"/>
              <a:gd name="connsiteX506" fmla="*/ 288536 w 332972"/>
              <a:gd name="connsiteY506" fmla="*/ 504901 h 505198"/>
              <a:gd name="connsiteX507" fmla="*/ 291071 w 332972"/>
              <a:gd name="connsiteY507" fmla="*/ 504602 h 505198"/>
              <a:gd name="connsiteX508" fmla="*/ 293606 w 332972"/>
              <a:gd name="connsiteY508" fmla="*/ 504602 h 505198"/>
              <a:gd name="connsiteX509" fmla="*/ 296886 w 332972"/>
              <a:gd name="connsiteY509" fmla="*/ 503409 h 505198"/>
              <a:gd name="connsiteX510" fmla="*/ 300316 w 332972"/>
              <a:gd name="connsiteY510" fmla="*/ 501322 h 505198"/>
              <a:gd name="connsiteX511" fmla="*/ 302702 w 332972"/>
              <a:gd name="connsiteY511" fmla="*/ 498041 h 505198"/>
              <a:gd name="connsiteX512" fmla="*/ 303597 w 332972"/>
              <a:gd name="connsiteY512" fmla="*/ 495208 h 505198"/>
              <a:gd name="connsiteX513" fmla="*/ 303597 w 332972"/>
              <a:gd name="connsiteY513" fmla="*/ 492673 h 505198"/>
              <a:gd name="connsiteX514" fmla="*/ 302553 w 332972"/>
              <a:gd name="connsiteY514" fmla="*/ 489393 h 505198"/>
              <a:gd name="connsiteX515" fmla="*/ 302404 w 332972"/>
              <a:gd name="connsiteY515" fmla="*/ 487156 h 505198"/>
              <a:gd name="connsiteX516" fmla="*/ 303597 w 332972"/>
              <a:gd name="connsiteY516" fmla="*/ 485963 h 505198"/>
              <a:gd name="connsiteX517" fmla="*/ 306728 w 332972"/>
              <a:gd name="connsiteY517" fmla="*/ 485665 h 505198"/>
              <a:gd name="connsiteX518" fmla="*/ 309263 w 332972"/>
              <a:gd name="connsiteY518" fmla="*/ 483428 h 505198"/>
              <a:gd name="connsiteX519" fmla="*/ 311350 w 332972"/>
              <a:gd name="connsiteY519" fmla="*/ 481490 h 505198"/>
              <a:gd name="connsiteX520" fmla="*/ 311350 w 332972"/>
              <a:gd name="connsiteY520" fmla="*/ 481490 h 505198"/>
              <a:gd name="connsiteX521" fmla="*/ 311350 w 332972"/>
              <a:gd name="connsiteY521" fmla="*/ 480297 h 505198"/>
              <a:gd name="connsiteX522" fmla="*/ 311052 w 332972"/>
              <a:gd name="connsiteY522" fmla="*/ 478209 h 505198"/>
              <a:gd name="connsiteX523" fmla="*/ 309859 w 332972"/>
              <a:gd name="connsiteY523" fmla="*/ 476718 h 505198"/>
              <a:gd name="connsiteX524" fmla="*/ 308219 w 332972"/>
              <a:gd name="connsiteY524" fmla="*/ 475674 h 505198"/>
              <a:gd name="connsiteX525" fmla="*/ 307772 w 332972"/>
              <a:gd name="connsiteY525" fmla="*/ 474332 h 505198"/>
              <a:gd name="connsiteX526" fmla="*/ 308368 w 332972"/>
              <a:gd name="connsiteY526" fmla="*/ 472990 h 505198"/>
              <a:gd name="connsiteX527" fmla="*/ 311500 w 332972"/>
              <a:gd name="connsiteY527" fmla="*/ 470306 h 505198"/>
              <a:gd name="connsiteX528" fmla="*/ 313289 w 332972"/>
              <a:gd name="connsiteY528" fmla="*/ 469859 h 505198"/>
              <a:gd name="connsiteX529" fmla="*/ 313736 w 332972"/>
              <a:gd name="connsiteY529" fmla="*/ 468517 h 505198"/>
              <a:gd name="connsiteX530" fmla="*/ 314780 w 332972"/>
              <a:gd name="connsiteY530" fmla="*/ 467324 h 505198"/>
              <a:gd name="connsiteX531" fmla="*/ 317762 w 332972"/>
              <a:gd name="connsiteY531" fmla="*/ 463447 h 505198"/>
              <a:gd name="connsiteX532" fmla="*/ 319552 w 332972"/>
              <a:gd name="connsiteY532" fmla="*/ 460763 h 505198"/>
              <a:gd name="connsiteX533" fmla="*/ 321341 w 332972"/>
              <a:gd name="connsiteY533" fmla="*/ 459272 h 505198"/>
              <a:gd name="connsiteX534" fmla="*/ 323279 w 332972"/>
              <a:gd name="connsiteY534" fmla="*/ 458228 h 505198"/>
              <a:gd name="connsiteX535" fmla="*/ 324174 w 332972"/>
              <a:gd name="connsiteY535" fmla="*/ 457333 h 505198"/>
              <a:gd name="connsiteX536" fmla="*/ 323727 w 332972"/>
              <a:gd name="connsiteY536" fmla="*/ 454500 h 505198"/>
              <a:gd name="connsiteX537" fmla="*/ 323727 w 332972"/>
              <a:gd name="connsiteY537" fmla="*/ 454202 h 505198"/>
              <a:gd name="connsiteX538" fmla="*/ 323429 w 332972"/>
              <a:gd name="connsiteY538" fmla="*/ 454053 h 505198"/>
              <a:gd name="connsiteX539" fmla="*/ 322683 w 332972"/>
              <a:gd name="connsiteY539" fmla="*/ 453904 h 505198"/>
              <a:gd name="connsiteX540" fmla="*/ 322236 w 332972"/>
              <a:gd name="connsiteY540" fmla="*/ 452860 h 505198"/>
              <a:gd name="connsiteX541" fmla="*/ 323429 w 332972"/>
              <a:gd name="connsiteY541" fmla="*/ 450921 h 505198"/>
              <a:gd name="connsiteX542" fmla="*/ 323727 w 332972"/>
              <a:gd name="connsiteY542" fmla="*/ 449430 h 505198"/>
              <a:gd name="connsiteX543" fmla="*/ 323578 w 332972"/>
              <a:gd name="connsiteY543" fmla="*/ 448237 h 505198"/>
              <a:gd name="connsiteX544" fmla="*/ 323578 w 332972"/>
              <a:gd name="connsiteY544" fmla="*/ 447193 h 505198"/>
              <a:gd name="connsiteX545" fmla="*/ 324622 w 332972"/>
              <a:gd name="connsiteY545" fmla="*/ 446299 h 505198"/>
              <a:gd name="connsiteX546" fmla="*/ 325218 w 332972"/>
              <a:gd name="connsiteY546" fmla="*/ 446001 h 505198"/>
              <a:gd name="connsiteX547" fmla="*/ 323578 w 332972"/>
              <a:gd name="connsiteY547" fmla="*/ 445404 h 505198"/>
              <a:gd name="connsiteX548" fmla="*/ 321192 w 332972"/>
              <a:gd name="connsiteY548" fmla="*/ 445553 h 505198"/>
              <a:gd name="connsiteX549" fmla="*/ 321192 w 332972"/>
              <a:gd name="connsiteY549" fmla="*/ 445851 h 505198"/>
              <a:gd name="connsiteX550" fmla="*/ 320148 w 332972"/>
              <a:gd name="connsiteY550" fmla="*/ 446299 h 505198"/>
              <a:gd name="connsiteX551" fmla="*/ 318955 w 332972"/>
              <a:gd name="connsiteY551" fmla="*/ 446448 h 505198"/>
              <a:gd name="connsiteX552" fmla="*/ 317762 w 332972"/>
              <a:gd name="connsiteY552" fmla="*/ 446299 h 505198"/>
              <a:gd name="connsiteX553" fmla="*/ 316271 w 332972"/>
              <a:gd name="connsiteY553" fmla="*/ 446150 h 505198"/>
              <a:gd name="connsiteX554" fmla="*/ 315078 w 332972"/>
              <a:gd name="connsiteY554" fmla="*/ 445553 h 505198"/>
              <a:gd name="connsiteX555" fmla="*/ 314183 w 332972"/>
              <a:gd name="connsiteY555" fmla="*/ 444957 h 505198"/>
              <a:gd name="connsiteX556" fmla="*/ 313289 w 332972"/>
              <a:gd name="connsiteY556" fmla="*/ 444509 h 505198"/>
              <a:gd name="connsiteX557" fmla="*/ 312096 w 332972"/>
              <a:gd name="connsiteY557" fmla="*/ 444360 h 505198"/>
              <a:gd name="connsiteX558" fmla="*/ 311947 w 332972"/>
              <a:gd name="connsiteY558" fmla="*/ 443764 h 505198"/>
              <a:gd name="connsiteX559" fmla="*/ 312991 w 332972"/>
              <a:gd name="connsiteY559" fmla="*/ 442422 h 505198"/>
              <a:gd name="connsiteX560" fmla="*/ 313140 w 332972"/>
              <a:gd name="connsiteY560" fmla="*/ 440930 h 505198"/>
              <a:gd name="connsiteX561" fmla="*/ 312991 w 332972"/>
              <a:gd name="connsiteY561" fmla="*/ 440036 h 505198"/>
              <a:gd name="connsiteX562" fmla="*/ 311947 w 332972"/>
              <a:gd name="connsiteY562" fmla="*/ 439589 h 505198"/>
              <a:gd name="connsiteX563" fmla="*/ 310008 w 332972"/>
              <a:gd name="connsiteY563" fmla="*/ 438992 h 505198"/>
              <a:gd name="connsiteX564" fmla="*/ 308219 w 332972"/>
              <a:gd name="connsiteY564" fmla="*/ 438396 h 505198"/>
              <a:gd name="connsiteX565" fmla="*/ 307175 w 332972"/>
              <a:gd name="connsiteY565" fmla="*/ 437650 h 505198"/>
              <a:gd name="connsiteX566" fmla="*/ 306579 w 332972"/>
              <a:gd name="connsiteY566" fmla="*/ 437054 h 505198"/>
              <a:gd name="connsiteX567" fmla="*/ 305833 w 332972"/>
              <a:gd name="connsiteY567" fmla="*/ 436606 h 505198"/>
              <a:gd name="connsiteX568" fmla="*/ 305088 w 332972"/>
              <a:gd name="connsiteY568" fmla="*/ 436159 h 505198"/>
              <a:gd name="connsiteX569" fmla="*/ 304193 w 332972"/>
              <a:gd name="connsiteY569" fmla="*/ 435264 h 505198"/>
              <a:gd name="connsiteX570" fmla="*/ 303447 w 332972"/>
              <a:gd name="connsiteY570" fmla="*/ 434519 h 505198"/>
              <a:gd name="connsiteX571" fmla="*/ 302851 w 332972"/>
              <a:gd name="connsiteY571" fmla="*/ 434220 h 505198"/>
              <a:gd name="connsiteX572" fmla="*/ 302553 w 332972"/>
              <a:gd name="connsiteY572" fmla="*/ 434369 h 505198"/>
              <a:gd name="connsiteX573" fmla="*/ 302255 w 332972"/>
              <a:gd name="connsiteY573" fmla="*/ 434817 h 505198"/>
              <a:gd name="connsiteX574" fmla="*/ 302404 w 332972"/>
              <a:gd name="connsiteY574" fmla="*/ 435413 h 505198"/>
              <a:gd name="connsiteX575" fmla="*/ 302553 w 332972"/>
              <a:gd name="connsiteY575" fmla="*/ 436010 h 505198"/>
              <a:gd name="connsiteX576" fmla="*/ 302851 w 332972"/>
              <a:gd name="connsiteY576" fmla="*/ 436606 h 505198"/>
              <a:gd name="connsiteX577" fmla="*/ 302851 w 332972"/>
              <a:gd name="connsiteY577" fmla="*/ 436905 h 505198"/>
              <a:gd name="connsiteX578" fmla="*/ 302553 w 332972"/>
              <a:gd name="connsiteY578" fmla="*/ 437054 h 505198"/>
              <a:gd name="connsiteX579" fmla="*/ 302105 w 332972"/>
              <a:gd name="connsiteY579" fmla="*/ 437054 h 505198"/>
              <a:gd name="connsiteX580" fmla="*/ 301658 w 332972"/>
              <a:gd name="connsiteY580" fmla="*/ 436905 h 505198"/>
              <a:gd name="connsiteX581" fmla="*/ 301211 w 332972"/>
              <a:gd name="connsiteY581" fmla="*/ 436457 h 505198"/>
              <a:gd name="connsiteX582" fmla="*/ 300465 w 332972"/>
              <a:gd name="connsiteY582" fmla="*/ 435861 h 505198"/>
              <a:gd name="connsiteX583" fmla="*/ 299421 w 332972"/>
              <a:gd name="connsiteY583" fmla="*/ 435413 h 505198"/>
              <a:gd name="connsiteX584" fmla="*/ 298527 w 332972"/>
              <a:gd name="connsiteY584" fmla="*/ 434817 h 505198"/>
              <a:gd name="connsiteX585" fmla="*/ 298079 w 332972"/>
              <a:gd name="connsiteY585" fmla="*/ 434519 h 505198"/>
              <a:gd name="connsiteX586" fmla="*/ 298079 w 332972"/>
              <a:gd name="connsiteY586" fmla="*/ 433922 h 505198"/>
              <a:gd name="connsiteX587" fmla="*/ 297930 w 332972"/>
              <a:gd name="connsiteY587" fmla="*/ 432878 h 505198"/>
              <a:gd name="connsiteX588" fmla="*/ 297930 w 332972"/>
              <a:gd name="connsiteY588" fmla="*/ 431835 h 505198"/>
              <a:gd name="connsiteX589" fmla="*/ 298377 w 332972"/>
              <a:gd name="connsiteY589" fmla="*/ 431089 h 505198"/>
              <a:gd name="connsiteX590" fmla="*/ 298974 w 332972"/>
              <a:gd name="connsiteY590" fmla="*/ 430344 h 505198"/>
              <a:gd name="connsiteX591" fmla="*/ 299570 w 332972"/>
              <a:gd name="connsiteY591" fmla="*/ 429300 h 505198"/>
              <a:gd name="connsiteX592" fmla="*/ 300465 w 332972"/>
              <a:gd name="connsiteY592" fmla="*/ 429001 h 505198"/>
              <a:gd name="connsiteX593" fmla="*/ 301956 w 332972"/>
              <a:gd name="connsiteY593" fmla="*/ 429747 h 505198"/>
              <a:gd name="connsiteX594" fmla="*/ 303298 w 332972"/>
              <a:gd name="connsiteY594" fmla="*/ 430642 h 505198"/>
              <a:gd name="connsiteX595" fmla="*/ 303746 w 332972"/>
              <a:gd name="connsiteY595" fmla="*/ 430642 h 505198"/>
              <a:gd name="connsiteX596" fmla="*/ 303149 w 332972"/>
              <a:gd name="connsiteY596" fmla="*/ 429151 h 505198"/>
              <a:gd name="connsiteX597" fmla="*/ 301807 w 332972"/>
              <a:gd name="connsiteY597" fmla="*/ 426168 h 505198"/>
              <a:gd name="connsiteX598" fmla="*/ 300316 w 332972"/>
              <a:gd name="connsiteY598" fmla="*/ 423186 h 505198"/>
              <a:gd name="connsiteX599" fmla="*/ 300018 w 332972"/>
              <a:gd name="connsiteY599" fmla="*/ 422440 h 505198"/>
              <a:gd name="connsiteX600" fmla="*/ 300763 w 332972"/>
              <a:gd name="connsiteY600" fmla="*/ 421844 h 505198"/>
              <a:gd name="connsiteX601" fmla="*/ 302255 w 332972"/>
              <a:gd name="connsiteY601" fmla="*/ 420949 h 505198"/>
              <a:gd name="connsiteX602" fmla="*/ 302553 w 332972"/>
              <a:gd name="connsiteY602" fmla="*/ 420353 h 505198"/>
              <a:gd name="connsiteX603" fmla="*/ 302851 w 332972"/>
              <a:gd name="connsiteY603" fmla="*/ 419906 h 505198"/>
              <a:gd name="connsiteX604" fmla="*/ 303746 w 332972"/>
              <a:gd name="connsiteY604" fmla="*/ 419607 h 505198"/>
              <a:gd name="connsiteX605" fmla="*/ 304789 w 332972"/>
              <a:gd name="connsiteY605" fmla="*/ 419309 h 505198"/>
              <a:gd name="connsiteX606" fmla="*/ 305237 w 332972"/>
              <a:gd name="connsiteY606" fmla="*/ 418862 h 505198"/>
              <a:gd name="connsiteX607" fmla="*/ 306728 w 332972"/>
              <a:gd name="connsiteY607" fmla="*/ 418713 h 505198"/>
              <a:gd name="connsiteX608" fmla="*/ 308368 w 332972"/>
              <a:gd name="connsiteY608" fmla="*/ 420949 h 505198"/>
              <a:gd name="connsiteX609" fmla="*/ 310456 w 332972"/>
              <a:gd name="connsiteY609" fmla="*/ 421695 h 505198"/>
              <a:gd name="connsiteX610" fmla="*/ 312991 w 332972"/>
              <a:gd name="connsiteY610" fmla="*/ 424528 h 505198"/>
              <a:gd name="connsiteX611" fmla="*/ 314034 w 332972"/>
              <a:gd name="connsiteY611" fmla="*/ 424975 h 505198"/>
              <a:gd name="connsiteX612" fmla="*/ 315227 w 332972"/>
              <a:gd name="connsiteY612" fmla="*/ 425572 h 505198"/>
              <a:gd name="connsiteX613" fmla="*/ 316868 w 332972"/>
              <a:gd name="connsiteY613" fmla="*/ 422440 h 505198"/>
              <a:gd name="connsiteX614" fmla="*/ 318061 w 332972"/>
              <a:gd name="connsiteY614" fmla="*/ 420651 h 505198"/>
              <a:gd name="connsiteX615" fmla="*/ 320148 w 332972"/>
              <a:gd name="connsiteY615" fmla="*/ 417967 h 505198"/>
              <a:gd name="connsiteX616" fmla="*/ 319850 w 332972"/>
              <a:gd name="connsiteY616" fmla="*/ 416923 h 505198"/>
              <a:gd name="connsiteX617" fmla="*/ 316122 w 332972"/>
              <a:gd name="connsiteY617" fmla="*/ 412450 h 505198"/>
              <a:gd name="connsiteX618" fmla="*/ 314929 w 332972"/>
              <a:gd name="connsiteY618" fmla="*/ 410213 h 505198"/>
              <a:gd name="connsiteX619" fmla="*/ 314929 w 332972"/>
              <a:gd name="connsiteY619" fmla="*/ 408125 h 505198"/>
              <a:gd name="connsiteX620" fmla="*/ 315227 w 332972"/>
              <a:gd name="connsiteY620" fmla="*/ 405591 h 505198"/>
              <a:gd name="connsiteX621" fmla="*/ 317464 w 332972"/>
              <a:gd name="connsiteY621" fmla="*/ 404249 h 505198"/>
              <a:gd name="connsiteX622" fmla="*/ 318061 w 332972"/>
              <a:gd name="connsiteY622" fmla="*/ 402161 h 505198"/>
              <a:gd name="connsiteX623" fmla="*/ 318508 w 332972"/>
              <a:gd name="connsiteY623" fmla="*/ 400073 h 505198"/>
              <a:gd name="connsiteX624" fmla="*/ 319552 w 332972"/>
              <a:gd name="connsiteY624" fmla="*/ 399328 h 505198"/>
              <a:gd name="connsiteX625" fmla="*/ 320446 w 332972"/>
              <a:gd name="connsiteY625" fmla="*/ 398284 h 505198"/>
              <a:gd name="connsiteX626" fmla="*/ 321639 w 332972"/>
              <a:gd name="connsiteY626" fmla="*/ 396495 h 505198"/>
              <a:gd name="connsiteX627" fmla="*/ 323429 w 332972"/>
              <a:gd name="connsiteY627" fmla="*/ 395003 h 505198"/>
              <a:gd name="connsiteX628" fmla="*/ 324472 w 332972"/>
              <a:gd name="connsiteY628" fmla="*/ 393960 h 505198"/>
              <a:gd name="connsiteX629" fmla="*/ 324622 w 332972"/>
              <a:gd name="connsiteY629" fmla="*/ 390828 h 505198"/>
              <a:gd name="connsiteX630" fmla="*/ 325516 w 332972"/>
              <a:gd name="connsiteY630" fmla="*/ 389933 h 505198"/>
              <a:gd name="connsiteX631" fmla="*/ 327902 w 332972"/>
              <a:gd name="connsiteY631" fmla="*/ 389039 h 505198"/>
              <a:gd name="connsiteX632" fmla="*/ 328200 w 332972"/>
              <a:gd name="connsiteY632" fmla="*/ 388144 h 505198"/>
              <a:gd name="connsiteX633" fmla="*/ 327604 w 332972"/>
              <a:gd name="connsiteY633" fmla="*/ 386057 h 505198"/>
              <a:gd name="connsiteX634" fmla="*/ 326411 w 332972"/>
              <a:gd name="connsiteY634" fmla="*/ 383820 h 505198"/>
              <a:gd name="connsiteX635" fmla="*/ 325367 w 332972"/>
              <a:gd name="connsiteY635" fmla="*/ 382776 h 505198"/>
              <a:gd name="connsiteX636" fmla="*/ 324174 w 332972"/>
              <a:gd name="connsiteY636" fmla="*/ 377259 h 505198"/>
              <a:gd name="connsiteX637" fmla="*/ 322832 w 332972"/>
              <a:gd name="connsiteY637" fmla="*/ 374575 h 505198"/>
              <a:gd name="connsiteX638" fmla="*/ 323429 w 332972"/>
              <a:gd name="connsiteY638" fmla="*/ 373531 h 505198"/>
              <a:gd name="connsiteX639" fmla="*/ 324323 w 332972"/>
              <a:gd name="connsiteY639" fmla="*/ 372189 h 505198"/>
              <a:gd name="connsiteX640" fmla="*/ 325218 w 332972"/>
              <a:gd name="connsiteY640" fmla="*/ 369505 h 505198"/>
              <a:gd name="connsiteX641" fmla="*/ 325516 w 332972"/>
              <a:gd name="connsiteY641" fmla="*/ 366224 h 505198"/>
              <a:gd name="connsiteX642" fmla="*/ 325218 w 332972"/>
              <a:gd name="connsiteY642" fmla="*/ 354593 h 505198"/>
              <a:gd name="connsiteX643" fmla="*/ 325367 w 332972"/>
              <a:gd name="connsiteY643" fmla="*/ 352357 h 505198"/>
              <a:gd name="connsiteX644" fmla="*/ 326560 w 332972"/>
              <a:gd name="connsiteY644" fmla="*/ 350716 h 505198"/>
              <a:gd name="connsiteX645" fmla="*/ 328200 w 332972"/>
              <a:gd name="connsiteY645" fmla="*/ 348778 h 505198"/>
              <a:gd name="connsiteX646" fmla="*/ 329691 w 332972"/>
              <a:gd name="connsiteY646" fmla="*/ 348181 h 505198"/>
              <a:gd name="connsiteX647" fmla="*/ 331033 w 332972"/>
              <a:gd name="connsiteY647" fmla="*/ 346989 h 505198"/>
              <a:gd name="connsiteX648" fmla="*/ 331033 w 332972"/>
              <a:gd name="connsiteY648" fmla="*/ 344752 h 505198"/>
              <a:gd name="connsiteX649" fmla="*/ 331928 w 332972"/>
              <a:gd name="connsiteY649" fmla="*/ 343410 h 505198"/>
              <a:gd name="connsiteX650" fmla="*/ 332972 w 332972"/>
              <a:gd name="connsiteY650" fmla="*/ 341770 h 505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Lst>
            <a:rect l="l" t="t" r="r" b="b"/>
            <a:pathLst>
              <a:path w="332972" h="505198">
                <a:moveTo>
                  <a:pt x="332972" y="341770"/>
                </a:moveTo>
                <a:lnTo>
                  <a:pt x="329542" y="335358"/>
                </a:lnTo>
                <a:lnTo>
                  <a:pt x="326411" y="329840"/>
                </a:lnTo>
                <a:lnTo>
                  <a:pt x="323578" y="324472"/>
                </a:lnTo>
                <a:lnTo>
                  <a:pt x="320148" y="318359"/>
                </a:lnTo>
                <a:lnTo>
                  <a:pt x="317911" y="314333"/>
                </a:lnTo>
                <a:lnTo>
                  <a:pt x="315227" y="309263"/>
                </a:lnTo>
                <a:lnTo>
                  <a:pt x="312842" y="304938"/>
                </a:lnTo>
                <a:lnTo>
                  <a:pt x="309561" y="298974"/>
                </a:lnTo>
                <a:lnTo>
                  <a:pt x="307026" y="298974"/>
                </a:lnTo>
                <a:lnTo>
                  <a:pt x="302702" y="298377"/>
                </a:lnTo>
                <a:lnTo>
                  <a:pt x="299421" y="298377"/>
                </a:lnTo>
                <a:lnTo>
                  <a:pt x="296737" y="299719"/>
                </a:lnTo>
                <a:lnTo>
                  <a:pt x="292711" y="301658"/>
                </a:lnTo>
                <a:lnTo>
                  <a:pt x="290773" y="302105"/>
                </a:lnTo>
                <a:lnTo>
                  <a:pt x="289431" y="302105"/>
                </a:lnTo>
                <a:lnTo>
                  <a:pt x="288089" y="301956"/>
                </a:lnTo>
                <a:lnTo>
                  <a:pt x="286598" y="300912"/>
                </a:lnTo>
                <a:lnTo>
                  <a:pt x="284361" y="298825"/>
                </a:lnTo>
                <a:lnTo>
                  <a:pt x="282720" y="299570"/>
                </a:lnTo>
                <a:lnTo>
                  <a:pt x="281527" y="300614"/>
                </a:lnTo>
                <a:lnTo>
                  <a:pt x="281527" y="295842"/>
                </a:lnTo>
                <a:lnTo>
                  <a:pt x="281527" y="288834"/>
                </a:lnTo>
                <a:lnTo>
                  <a:pt x="281677" y="282571"/>
                </a:lnTo>
                <a:lnTo>
                  <a:pt x="281677" y="277651"/>
                </a:lnTo>
                <a:lnTo>
                  <a:pt x="281677" y="271835"/>
                </a:lnTo>
                <a:lnTo>
                  <a:pt x="281677" y="267809"/>
                </a:lnTo>
                <a:lnTo>
                  <a:pt x="282870" y="266318"/>
                </a:lnTo>
                <a:lnTo>
                  <a:pt x="283466" y="264528"/>
                </a:lnTo>
                <a:lnTo>
                  <a:pt x="282720" y="262143"/>
                </a:lnTo>
                <a:lnTo>
                  <a:pt x="282870" y="260055"/>
                </a:lnTo>
                <a:lnTo>
                  <a:pt x="283466" y="258564"/>
                </a:lnTo>
                <a:lnTo>
                  <a:pt x="284212" y="257222"/>
                </a:lnTo>
                <a:lnTo>
                  <a:pt x="282422" y="257968"/>
                </a:lnTo>
                <a:lnTo>
                  <a:pt x="281677" y="258266"/>
                </a:lnTo>
                <a:lnTo>
                  <a:pt x="280782" y="259459"/>
                </a:lnTo>
                <a:lnTo>
                  <a:pt x="278545" y="260801"/>
                </a:lnTo>
                <a:lnTo>
                  <a:pt x="276905" y="262292"/>
                </a:lnTo>
                <a:lnTo>
                  <a:pt x="275116" y="263485"/>
                </a:lnTo>
                <a:lnTo>
                  <a:pt x="272879" y="266169"/>
                </a:lnTo>
                <a:lnTo>
                  <a:pt x="271090" y="267660"/>
                </a:lnTo>
                <a:lnTo>
                  <a:pt x="269151" y="268555"/>
                </a:lnTo>
                <a:lnTo>
                  <a:pt x="265871" y="271686"/>
                </a:lnTo>
                <a:lnTo>
                  <a:pt x="263186" y="272431"/>
                </a:lnTo>
                <a:lnTo>
                  <a:pt x="256178" y="272879"/>
                </a:lnTo>
                <a:lnTo>
                  <a:pt x="248722" y="272879"/>
                </a:lnTo>
                <a:lnTo>
                  <a:pt x="242012" y="272879"/>
                </a:lnTo>
                <a:lnTo>
                  <a:pt x="240969" y="272730"/>
                </a:lnTo>
                <a:lnTo>
                  <a:pt x="241118" y="270195"/>
                </a:lnTo>
                <a:lnTo>
                  <a:pt x="241267" y="268406"/>
                </a:lnTo>
                <a:lnTo>
                  <a:pt x="239030" y="266467"/>
                </a:lnTo>
                <a:lnTo>
                  <a:pt x="238881" y="264081"/>
                </a:lnTo>
                <a:lnTo>
                  <a:pt x="238135" y="262441"/>
                </a:lnTo>
                <a:lnTo>
                  <a:pt x="237390" y="260502"/>
                </a:lnTo>
                <a:lnTo>
                  <a:pt x="235899" y="259160"/>
                </a:lnTo>
                <a:lnTo>
                  <a:pt x="233513" y="258713"/>
                </a:lnTo>
                <a:lnTo>
                  <a:pt x="229934" y="257520"/>
                </a:lnTo>
                <a:lnTo>
                  <a:pt x="224417" y="256476"/>
                </a:lnTo>
                <a:lnTo>
                  <a:pt x="219049" y="256327"/>
                </a:lnTo>
                <a:lnTo>
                  <a:pt x="213979" y="256476"/>
                </a:lnTo>
                <a:lnTo>
                  <a:pt x="217110" y="252450"/>
                </a:lnTo>
                <a:lnTo>
                  <a:pt x="220242" y="248424"/>
                </a:lnTo>
                <a:lnTo>
                  <a:pt x="220242" y="244994"/>
                </a:lnTo>
                <a:lnTo>
                  <a:pt x="217558" y="241863"/>
                </a:lnTo>
                <a:lnTo>
                  <a:pt x="216216" y="240074"/>
                </a:lnTo>
                <a:lnTo>
                  <a:pt x="214128" y="237390"/>
                </a:lnTo>
                <a:lnTo>
                  <a:pt x="211593" y="235600"/>
                </a:lnTo>
                <a:lnTo>
                  <a:pt x="210102" y="233215"/>
                </a:lnTo>
                <a:lnTo>
                  <a:pt x="210251" y="231723"/>
                </a:lnTo>
                <a:lnTo>
                  <a:pt x="209953" y="230829"/>
                </a:lnTo>
                <a:lnTo>
                  <a:pt x="209058" y="230232"/>
                </a:lnTo>
                <a:lnTo>
                  <a:pt x="208014" y="229337"/>
                </a:lnTo>
                <a:lnTo>
                  <a:pt x="206672" y="228443"/>
                </a:lnTo>
                <a:lnTo>
                  <a:pt x="205032" y="227101"/>
                </a:lnTo>
                <a:lnTo>
                  <a:pt x="205032" y="225908"/>
                </a:lnTo>
                <a:lnTo>
                  <a:pt x="204435" y="224566"/>
                </a:lnTo>
                <a:lnTo>
                  <a:pt x="203392" y="222926"/>
                </a:lnTo>
                <a:lnTo>
                  <a:pt x="203392" y="221584"/>
                </a:lnTo>
                <a:lnTo>
                  <a:pt x="202497" y="219645"/>
                </a:lnTo>
                <a:lnTo>
                  <a:pt x="201453" y="218154"/>
                </a:lnTo>
                <a:lnTo>
                  <a:pt x="200559" y="217259"/>
                </a:lnTo>
                <a:lnTo>
                  <a:pt x="199067" y="215917"/>
                </a:lnTo>
                <a:lnTo>
                  <a:pt x="199217" y="214724"/>
                </a:lnTo>
                <a:lnTo>
                  <a:pt x="200260" y="214277"/>
                </a:lnTo>
                <a:lnTo>
                  <a:pt x="200708" y="212935"/>
                </a:lnTo>
                <a:lnTo>
                  <a:pt x="200559" y="211742"/>
                </a:lnTo>
                <a:lnTo>
                  <a:pt x="199366" y="210847"/>
                </a:lnTo>
                <a:lnTo>
                  <a:pt x="197875" y="210549"/>
                </a:lnTo>
                <a:lnTo>
                  <a:pt x="195936" y="208163"/>
                </a:lnTo>
                <a:lnTo>
                  <a:pt x="194594" y="206970"/>
                </a:lnTo>
                <a:lnTo>
                  <a:pt x="193699" y="206225"/>
                </a:lnTo>
                <a:lnTo>
                  <a:pt x="193103" y="205479"/>
                </a:lnTo>
                <a:lnTo>
                  <a:pt x="193699" y="204883"/>
                </a:lnTo>
                <a:lnTo>
                  <a:pt x="194296" y="204137"/>
                </a:lnTo>
                <a:lnTo>
                  <a:pt x="194445" y="202795"/>
                </a:lnTo>
                <a:lnTo>
                  <a:pt x="194147" y="201602"/>
                </a:lnTo>
                <a:lnTo>
                  <a:pt x="194147" y="200559"/>
                </a:lnTo>
                <a:lnTo>
                  <a:pt x="195041" y="200260"/>
                </a:lnTo>
                <a:lnTo>
                  <a:pt x="196085" y="200409"/>
                </a:lnTo>
                <a:lnTo>
                  <a:pt x="196980" y="199813"/>
                </a:lnTo>
                <a:lnTo>
                  <a:pt x="198322" y="199515"/>
                </a:lnTo>
                <a:lnTo>
                  <a:pt x="199813" y="199366"/>
                </a:lnTo>
                <a:lnTo>
                  <a:pt x="200559" y="198620"/>
                </a:lnTo>
                <a:lnTo>
                  <a:pt x="200410" y="197427"/>
                </a:lnTo>
                <a:lnTo>
                  <a:pt x="199515" y="194892"/>
                </a:lnTo>
                <a:lnTo>
                  <a:pt x="198620" y="193848"/>
                </a:lnTo>
                <a:lnTo>
                  <a:pt x="198322" y="192357"/>
                </a:lnTo>
                <a:lnTo>
                  <a:pt x="199067" y="189524"/>
                </a:lnTo>
                <a:lnTo>
                  <a:pt x="199515" y="187586"/>
                </a:lnTo>
                <a:lnTo>
                  <a:pt x="201155" y="185647"/>
                </a:lnTo>
                <a:lnTo>
                  <a:pt x="206374" y="181472"/>
                </a:lnTo>
                <a:lnTo>
                  <a:pt x="210847" y="178490"/>
                </a:lnTo>
                <a:lnTo>
                  <a:pt x="213084" y="178191"/>
                </a:lnTo>
                <a:lnTo>
                  <a:pt x="214874" y="177147"/>
                </a:lnTo>
                <a:lnTo>
                  <a:pt x="215917" y="175507"/>
                </a:lnTo>
                <a:lnTo>
                  <a:pt x="216216" y="173718"/>
                </a:lnTo>
                <a:lnTo>
                  <a:pt x="215917" y="172227"/>
                </a:lnTo>
                <a:lnTo>
                  <a:pt x="215023" y="169990"/>
                </a:lnTo>
                <a:lnTo>
                  <a:pt x="213979" y="167008"/>
                </a:lnTo>
                <a:lnTo>
                  <a:pt x="213233" y="165517"/>
                </a:lnTo>
                <a:lnTo>
                  <a:pt x="213979" y="163578"/>
                </a:lnTo>
                <a:lnTo>
                  <a:pt x="215172" y="161043"/>
                </a:lnTo>
                <a:lnTo>
                  <a:pt x="217707" y="157017"/>
                </a:lnTo>
                <a:lnTo>
                  <a:pt x="219943" y="152842"/>
                </a:lnTo>
                <a:lnTo>
                  <a:pt x="220242" y="151500"/>
                </a:lnTo>
                <a:lnTo>
                  <a:pt x="220540" y="148965"/>
                </a:lnTo>
                <a:lnTo>
                  <a:pt x="221584" y="143746"/>
                </a:lnTo>
                <a:lnTo>
                  <a:pt x="222180" y="140913"/>
                </a:lnTo>
                <a:lnTo>
                  <a:pt x="221882" y="139720"/>
                </a:lnTo>
                <a:lnTo>
                  <a:pt x="222478" y="138825"/>
                </a:lnTo>
                <a:lnTo>
                  <a:pt x="223970" y="137931"/>
                </a:lnTo>
                <a:lnTo>
                  <a:pt x="227399" y="137334"/>
                </a:lnTo>
                <a:lnTo>
                  <a:pt x="229785" y="135694"/>
                </a:lnTo>
                <a:lnTo>
                  <a:pt x="233513" y="132712"/>
                </a:lnTo>
                <a:lnTo>
                  <a:pt x="236495" y="129580"/>
                </a:lnTo>
                <a:lnTo>
                  <a:pt x="239030" y="128536"/>
                </a:lnTo>
                <a:lnTo>
                  <a:pt x="243653" y="125703"/>
                </a:lnTo>
                <a:lnTo>
                  <a:pt x="246337" y="123765"/>
                </a:lnTo>
                <a:lnTo>
                  <a:pt x="247231" y="123168"/>
                </a:lnTo>
                <a:lnTo>
                  <a:pt x="249915" y="121826"/>
                </a:lnTo>
                <a:lnTo>
                  <a:pt x="254538" y="121379"/>
                </a:lnTo>
                <a:lnTo>
                  <a:pt x="258415" y="120932"/>
                </a:lnTo>
                <a:lnTo>
                  <a:pt x="260652" y="120037"/>
                </a:lnTo>
                <a:lnTo>
                  <a:pt x="263783" y="119739"/>
                </a:lnTo>
                <a:lnTo>
                  <a:pt x="265871" y="118695"/>
                </a:lnTo>
                <a:lnTo>
                  <a:pt x="268256" y="118695"/>
                </a:lnTo>
                <a:lnTo>
                  <a:pt x="272879" y="117651"/>
                </a:lnTo>
                <a:lnTo>
                  <a:pt x="274370" y="116160"/>
                </a:lnTo>
                <a:lnTo>
                  <a:pt x="275712" y="114371"/>
                </a:lnTo>
                <a:lnTo>
                  <a:pt x="277352" y="112879"/>
                </a:lnTo>
                <a:lnTo>
                  <a:pt x="279440" y="112432"/>
                </a:lnTo>
                <a:lnTo>
                  <a:pt x="281677" y="112730"/>
                </a:lnTo>
                <a:lnTo>
                  <a:pt x="284510" y="112730"/>
                </a:lnTo>
                <a:lnTo>
                  <a:pt x="287790" y="112134"/>
                </a:lnTo>
                <a:lnTo>
                  <a:pt x="289431" y="113327"/>
                </a:lnTo>
                <a:lnTo>
                  <a:pt x="290027" y="114818"/>
                </a:lnTo>
                <a:lnTo>
                  <a:pt x="292115" y="116309"/>
                </a:lnTo>
                <a:lnTo>
                  <a:pt x="293606" y="116160"/>
                </a:lnTo>
                <a:lnTo>
                  <a:pt x="295097" y="115862"/>
                </a:lnTo>
                <a:lnTo>
                  <a:pt x="297035" y="117204"/>
                </a:lnTo>
                <a:lnTo>
                  <a:pt x="298377" y="117054"/>
                </a:lnTo>
                <a:lnTo>
                  <a:pt x="299123" y="116309"/>
                </a:lnTo>
                <a:lnTo>
                  <a:pt x="299272" y="114520"/>
                </a:lnTo>
                <a:lnTo>
                  <a:pt x="297930" y="112581"/>
                </a:lnTo>
                <a:lnTo>
                  <a:pt x="295992" y="110643"/>
                </a:lnTo>
                <a:lnTo>
                  <a:pt x="294053" y="109450"/>
                </a:lnTo>
                <a:lnTo>
                  <a:pt x="293159" y="107959"/>
                </a:lnTo>
                <a:lnTo>
                  <a:pt x="292115" y="104827"/>
                </a:lnTo>
                <a:lnTo>
                  <a:pt x="290623" y="103783"/>
                </a:lnTo>
                <a:lnTo>
                  <a:pt x="289580" y="103038"/>
                </a:lnTo>
                <a:lnTo>
                  <a:pt x="288387" y="103187"/>
                </a:lnTo>
                <a:lnTo>
                  <a:pt x="287343" y="103933"/>
                </a:lnTo>
                <a:lnTo>
                  <a:pt x="285703" y="104529"/>
                </a:lnTo>
                <a:lnTo>
                  <a:pt x="284510" y="104380"/>
                </a:lnTo>
                <a:lnTo>
                  <a:pt x="279887" y="102292"/>
                </a:lnTo>
                <a:lnTo>
                  <a:pt x="279142" y="102143"/>
                </a:lnTo>
                <a:lnTo>
                  <a:pt x="282124" y="97222"/>
                </a:lnTo>
                <a:lnTo>
                  <a:pt x="287343" y="88574"/>
                </a:lnTo>
                <a:lnTo>
                  <a:pt x="290773" y="83206"/>
                </a:lnTo>
                <a:lnTo>
                  <a:pt x="294501" y="77092"/>
                </a:lnTo>
                <a:lnTo>
                  <a:pt x="296439" y="73961"/>
                </a:lnTo>
                <a:lnTo>
                  <a:pt x="296737" y="73364"/>
                </a:lnTo>
                <a:lnTo>
                  <a:pt x="296737" y="72619"/>
                </a:lnTo>
                <a:lnTo>
                  <a:pt x="295992" y="71426"/>
                </a:lnTo>
                <a:lnTo>
                  <a:pt x="294053" y="70978"/>
                </a:lnTo>
                <a:lnTo>
                  <a:pt x="291966" y="70084"/>
                </a:lnTo>
                <a:lnTo>
                  <a:pt x="290623" y="68592"/>
                </a:lnTo>
                <a:lnTo>
                  <a:pt x="288834" y="67847"/>
                </a:lnTo>
                <a:lnTo>
                  <a:pt x="287492" y="66803"/>
                </a:lnTo>
                <a:lnTo>
                  <a:pt x="284808" y="65759"/>
                </a:lnTo>
                <a:lnTo>
                  <a:pt x="283317" y="64865"/>
                </a:lnTo>
                <a:lnTo>
                  <a:pt x="281378" y="64566"/>
                </a:lnTo>
                <a:lnTo>
                  <a:pt x="279887" y="62777"/>
                </a:lnTo>
                <a:lnTo>
                  <a:pt x="274370" y="59347"/>
                </a:lnTo>
                <a:lnTo>
                  <a:pt x="272879" y="59049"/>
                </a:lnTo>
                <a:lnTo>
                  <a:pt x="271388" y="59646"/>
                </a:lnTo>
                <a:lnTo>
                  <a:pt x="269151" y="60093"/>
                </a:lnTo>
                <a:lnTo>
                  <a:pt x="266914" y="62032"/>
                </a:lnTo>
                <a:lnTo>
                  <a:pt x="264230" y="62628"/>
                </a:lnTo>
                <a:lnTo>
                  <a:pt x="261695" y="62628"/>
                </a:lnTo>
                <a:lnTo>
                  <a:pt x="260353" y="61435"/>
                </a:lnTo>
                <a:lnTo>
                  <a:pt x="259011" y="61137"/>
                </a:lnTo>
                <a:lnTo>
                  <a:pt x="257371" y="59496"/>
                </a:lnTo>
                <a:lnTo>
                  <a:pt x="254389" y="58453"/>
                </a:lnTo>
                <a:lnTo>
                  <a:pt x="252301" y="57558"/>
                </a:lnTo>
                <a:lnTo>
                  <a:pt x="250959" y="58005"/>
                </a:lnTo>
                <a:lnTo>
                  <a:pt x="249319" y="59646"/>
                </a:lnTo>
                <a:lnTo>
                  <a:pt x="247529" y="61286"/>
                </a:lnTo>
                <a:lnTo>
                  <a:pt x="246187" y="62330"/>
                </a:lnTo>
                <a:lnTo>
                  <a:pt x="244398" y="62330"/>
                </a:lnTo>
                <a:lnTo>
                  <a:pt x="242161" y="63821"/>
                </a:lnTo>
                <a:lnTo>
                  <a:pt x="240074" y="64417"/>
                </a:lnTo>
                <a:lnTo>
                  <a:pt x="237837" y="64566"/>
                </a:lnTo>
                <a:lnTo>
                  <a:pt x="235451" y="65163"/>
                </a:lnTo>
                <a:lnTo>
                  <a:pt x="232618" y="64268"/>
                </a:lnTo>
                <a:lnTo>
                  <a:pt x="230381" y="63374"/>
                </a:lnTo>
                <a:lnTo>
                  <a:pt x="229337" y="63075"/>
                </a:lnTo>
                <a:lnTo>
                  <a:pt x="228443" y="63374"/>
                </a:lnTo>
                <a:lnTo>
                  <a:pt x="226952" y="64119"/>
                </a:lnTo>
                <a:lnTo>
                  <a:pt x="224417" y="64566"/>
                </a:lnTo>
                <a:lnTo>
                  <a:pt x="222478" y="64566"/>
                </a:lnTo>
                <a:lnTo>
                  <a:pt x="220987" y="64268"/>
                </a:lnTo>
                <a:lnTo>
                  <a:pt x="219794" y="62777"/>
                </a:lnTo>
                <a:lnTo>
                  <a:pt x="217707" y="62032"/>
                </a:lnTo>
                <a:lnTo>
                  <a:pt x="215470" y="60988"/>
                </a:lnTo>
                <a:lnTo>
                  <a:pt x="214874" y="59198"/>
                </a:lnTo>
                <a:lnTo>
                  <a:pt x="215321" y="57707"/>
                </a:lnTo>
                <a:lnTo>
                  <a:pt x="216216" y="55620"/>
                </a:lnTo>
                <a:lnTo>
                  <a:pt x="215619" y="53532"/>
                </a:lnTo>
                <a:lnTo>
                  <a:pt x="214724" y="50251"/>
                </a:lnTo>
                <a:lnTo>
                  <a:pt x="214277" y="48760"/>
                </a:lnTo>
                <a:lnTo>
                  <a:pt x="213531" y="47716"/>
                </a:lnTo>
                <a:lnTo>
                  <a:pt x="212488" y="47269"/>
                </a:lnTo>
                <a:lnTo>
                  <a:pt x="210251" y="47567"/>
                </a:lnTo>
                <a:lnTo>
                  <a:pt x="207865" y="46225"/>
                </a:lnTo>
                <a:lnTo>
                  <a:pt x="206374" y="45032"/>
                </a:lnTo>
                <a:lnTo>
                  <a:pt x="205628" y="43541"/>
                </a:lnTo>
                <a:lnTo>
                  <a:pt x="206523" y="40857"/>
                </a:lnTo>
                <a:lnTo>
                  <a:pt x="205778" y="38471"/>
                </a:lnTo>
                <a:lnTo>
                  <a:pt x="204286" y="37129"/>
                </a:lnTo>
                <a:lnTo>
                  <a:pt x="203392" y="34744"/>
                </a:lnTo>
                <a:lnTo>
                  <a:pt x="202050" y="32954"/>
                </a:lnTo>
                <a:lnTo>
                  <a:pt x="200111" y="32059"/>
                </a:lnTo>
                <a:lnTo>
                  <a:pt x="198173" y="32059"/>
                </a:lnTo>
                <a:lnTo>
                  <a:pt x="196831" y="31463"/>
                </a:lnTo>
                <a:lnTo>
                  <a:pt x="195041" y="29525"/>
                </a:lnTo>
                <a:lnTo>
                  <a:pt x="193550" y="28779"/>
                </a:lnTo>
                <a:lnTo>
                  <a:pt x="191761" y="26990"/>
                </a:lnTo>
                <a:lnTo>
                  <a:pt x="188480" y="26095"/>
                </a:lnTo>
                <a:lnTo>
                  <a:pt x="186691" y="25349"/>
                </a:lnTo>
                <a:lnTo>
                  <a:pt x="185647" y="24156"/>
                </a:lnTo>
                <a:lnTo>
                  <a:pt x="184305" y="22069"/>
                </a:lnTo>
                <a:lnTo>
                  <a:pt x="184454" y="20876"/>
                </a:lnTo>
                <a:lnTo>
                  <a:pt x="183858" y="19832"/>
                </a:lnTo>
                <a:lnTo>
                  <a:pt x="183261" y="17745"/>
                </a:lnTo>
                <a:lnTo>
                  <a:pt x="182218" y="14762"/>
                </a:lnTo>
                <a:lnTo>
                  <a:pt x="180875" y="12973"/>
                </a:lnTo>
                <a:lnTo>
                  <a:pt x="179683" y="11631"/>
                </a:lnTo>
                <a:lnTo>
                  <a:pt x="178490" y="10587"/>
                </a:lnTo>
                <a:lnTo>
                  <a:pt x="176998" y="8947"/>
                </a:lnTo>
                <a:lnTo>
                  <a:pt x="174911" y="8052"/>
                </a:lnTo>
                <a:lnTo>
                  <a:pt x="173271" y="7008"/>
                </a:lnTo>
                <a:lnTo>
                  <a:pt x="172674" y="5517"/>
                </a:lnTo>
                <a:lnTo>
                  <a:pt x="172078" y="4324"/>
                </a:lnTo>
                <a:lnTo>
                  <a:pt x="171183" y="4473"/>
                </a:lnTo>
                <a:lnTo>
                  <a:pt x="169841" y="4324"/>
                </a:lnTo>
                <a:lnTo>
                  <a:pt x="168350" y="4026"/>
                </a:lnTo>
                <a:lnTo>
                  <a:pt x="166710" y="3131"/>
                </a:lnTo>
                <a:lnTo>
                  <a:pt x="165368" y="2088"/>
                </a:lnTo>
                <a:lnTo>
                  <a:pt x="163131" y="298"/>
                </a:lnTo>
                <a:lnTo>
                  <a:pt x="161938" y="0"/>
                </a:lnTo>
                <a:lnTo>
                  <a:pt x="160894" y="0"/>
                </a:lnTo>
                <a:lnTo>
                  <a:pt x="159403" y="1789"/>
                </a:lnTo>
                <a:lnTo>
                  <a:pt x="157912" y="2684"/>
                </a:lnTo>
                <a:lnTo>
                  <a:pt x="156421" y="2833"/>
                </a:lnTo>
                <a:lnTo>
                  <a:pt x="154333" y="3131"/>
                </a:lnTo>
                <a:lnTo>
                  <a:pt x="151500" y="2237"/>
                </a:lnTo>
                <a:lnTo>
                  <a:pt x="150307" y="2237"/>
                </a:lnTo>
                <a:lnTo>
                  <a:pt x="150158" y="3131"/>
                </a:lnTo>
                <a:lnTo>
                  <a:pt x="152096" y="4324"/>
                </a:lnTo>
                <a:lnTo>
                  <a:pt x="153886" y="5666"/>
                </a:lnTo>
                <a:lnTo>
                  <a:pt x="154631" y="7605"/>
                </a:lnTo>
                <a:lnTo>
                  <a:pt x="155675" y="9991"/>
                </a:lnTo>
                <a:lnTo>
                  <a:pt x="158359" y="12675"/>
                </a:lnTo>
                <a:lnTo>
                  <a:pt x="159850" y="14017"/>
                </a:lnTo>
                <a:lnTo>
                  <a:pt x="159999" y="14911"/>
                </a:lnTo>
                <a:lnTo>
                  <a:pt x="159552" y="16701"/>
                </a:lnTo>
                <a:lnTo>
                  <a:pt x="159403" y="18192"/>
                </a:lnTo>
                <a:lnTo>
                  <a:pt x="160298" y="24902"/>
                </a:lnTo>
                <a:lnTo>
                  <a:pt x="159701" y="25200"/>
                </a:lnTo>
                <a:lnTo>
                  <a:pt x="158657" y="25349"/>
                </a:lnTo>
                <a:lnTo>
                  <a:pt x="157614" y="25200"/>
                </a:lnTo>
                <a:lnTo>
                  <a:pt x="156868" y="24455"/>
                </a:lnTo>
                <a:lnTo>
                  <a:pt x="156123" y="24156"/>
                </a:lnTo>
                <a:lnTo>
                  <a:pt x="155824" y="25051"/>
                </a:lnTo>
                <a:lnTo>
                  <a:pt x="155079" y="28033"/>
                </a:lnTo>
                <a:lnTo>
                  <a:pt x="153289" y="34744"/>
                </a:lnTo>
                <a:lnTo>
                  <a:pt x="151798" y="40708"/>
                </a:lnTo>
                <a:lnTo>
                  <a:pt x="150009" y="42796"/>
                </a:lnTo>
                <a:lnTo>
                  <a:pt x="147176" y="46076"/>
                </a:lnTo>
                <a:lnTo>
                  <a:pt x="143597" y="50550"/>
                </a:lnTo>
                <a:lnTo>
                  <a:pt x="138229" y="57111"/>
                </a:lnTo>
                <a:lnTo>
                  <a:pt x="134203" y="60093"/>
                </a:lnTo>
                <a:lnTo>
                  <a:pt x="131071" y="62479"/>
                </a:lnTo>
                <a:lnTo>
                  <a:pt x="127343" y="65312"/>
                </a:lnTo>
                <a:lnTo>
                  <a:pt x="122721" y="68742"/>
                </a:lnTo>
                <a:lnTo>
                  <a:pt x="117353" y="70829"/>
                </a:lnTo>
                <a:lnTo>
                  <a:pt x="109897" y="73662"/>
                </a:lnTo>
                <a:lnTo>
                  <a:pt x="104678" y="75601"/>
                </a:lnTo>
                <a:lnTo>
                  <a:pt x="100950" y="76943"/>
                </a:lnTo>
                <a:lnTo>
                  <a:pt x="96924" y="78434"/>
                </a:lnTo>
                <a:lnTo>
                  <a:pt x="91556" y="80223"/>
                </a:lnTo>
                <a:lnTo>
                  <a:pt x="89469" y="82013"/>
                </a:lnTo>
                <a:lnTo>
                  <a:pt x="86039" y="86337"/>
                </a:lnTo>
                <a:lnTo>
                  <a:pt x="84548" y="88574"/>
                </a:lnTo>
                <a:lnTo>
                  <a:pt x="83056" y="90363"/>
                </a:lnTo>
                <a:lnTo>
                  <a:pt x="82758" y="91109"/>
                </a:lnTo>
                <a:lnTo>
                  <a:pt x="82907" y="91705"/>
                </a:lnTo>
                <a:lnTo>
                  <a:pt x="83653" y="92600"/>
                </a:lnTo>
                <a:lnTo>
                  <a:pt x="83653" y="93494"/>
                </a:lnTo>
                <a:lnTo>
                  <a:pt x="82758" y="94091"/>
                </a:lnTo>
                <a:lnTo>
                  <a:pt x="81864" y="94091"/>
                </a:lnTo>
                <a:lnTo>
                  <a:pt x="81565" y="93644"/>
                </a:lnTo>
                <a:lnTo>
                  <a:pt x="81267" y="92600"/>
                </a:lnTo>
                <a:lnTo>
                  <a:pt x="80373" y="91705"/>
                </a:lnTo>
                <a:lnTo>
                  <a:pt x="79329" y="91407"/>
                </a:lnTo>
                <a:lnTo>
                  <a:pt x="78732" y="91556"/>
                </a:lnTo>
                <a:lnTo>
                  <a:pt x="78732" y="92600"/>
                </a:lnTo>
                <a:lnTo>
                  <a:pt x="77390" y="97073"/>
                </a:lnTo>
                <a:lnTo>
                  <a:pt x="77390" y="99161"/>
                </a:lnTo>
                <a:lnTo>
                  <a:pt x="76794" y="100055"/>
                </a:lnTo>
                <a:lnTo>
                  <a:pt x="76794" y="101994"/>
                </a:lnTo>
                <a:lnTo>
                  <a:pt x="75452" y="103783"/>
                </a:lnTo>
                <a:lnTo>
                  <a:pt x="74855" y="105424"/>
                </a:lnTo>
                <a:lnTo>
                  <a:pt x="74557" y="106766"/>
                </a:lnTo>
                <a:lnTo>
                  <a:pt x="73364" y="107660"/>
                </a:lnTo>
                <a:lnTo>
                  <a:pt x="73066" y="109151"/>
                </a:lnTo>
                <a:lnTo>
                  <a:pt x="72022" y="112432"/>
                </a:lnTo>
                <a:lnTo>
                  <a:pt x="70829" y="114818"/>
                </a:lnTo>
                <a:lnTo>
                  <a:pt x="69935" y="117054"/>
                </a:lnTo>
                <a:lnTo>
                  <a:pt x="69785" y="118546"/>
                </a:lnTo>
                <a:lnTo>
                  <a:pt x="70531" y="119739"/>
                </a:lnTo>
                <a:lnTo>
                  <a:pt x="70680" y="120633"/>
                </a:lnTo>
                <a:lnTo>
                  <a:pt x="70084" y="122274"/>
                </a:lnTo>
                <a:lnTo>
                  <a:pt x="69785" y="123467"/>
                </a:lnTo>
                <a:lnTo>
                  <a:pt x="68294" y="124212"/>
                </a:lnTo>
                <a:lnTo>
                  <a:pt x="65163" y="126300"/>
                </a:lnTo>
                <a:lnTo>
                  <a:pt x="63970" y="127642"/>
                </a:lnTo>
                <a:lnTo>
                  <a:pt x="63523" y="129133"/>
                </a:lnTo>
                <a:lnTo>
                  <a:pt x="63821" y="130475"/>
                </a:lnTo>
                <a:lnTo>
                  <a:pt x="63672" y="131519"/>
                </a:lnTo>
                <a:lnTo>
                  <a:pt x="62181" y="131966"/>
                </a:lnTo>
                <a:lnTo>
                  <a:pt x="61733" y="132861"/>
                </a:lnTo>
                <a:lnTo>
                  <a:pt x="60689" y="134650"/>
                </a:lnTo>
                <a:lnTo>
                  <a:pt x="59496" y="135097"/>
                </a:lnTo>
                <a:lnTo>
                  <a:pt x="56663" y="134352"/>
                </a:lnTo>
                <a:lnTo>
                  <a:pt x="54576" y="134203"/>
                </a:lnTo>
                <a:lnTo>
                  <a:pt x="52786" y="133457"/>
                </a:lnTo>
                <a:lnTo>
                  <a:pt x="50997" y="131071"/>
                </a:lnTo>
                <a:lnTo>
                  <a:pt x="49506" y="128984"/>
                </a:lnTo>
                <a:lnTo>
                  <a:pt x="48313" y="126449"/>
                </a:lnTo>
                <a:lnTo>
                  <a:pt x="48015" y="122870"/>
                </a:lnTo>
                <a:lnTo>
                  <a:pt x="46375" y="121826"/>
                </a:lnTo>
                <a:lnTo>
                  <a:pt x="44734" y="120484"/>
                </a:lnTo>
                <a:lnTo>
                  <a:pt x="42796" y="120932"/>
                </a:lnTo>
                <a:lnTo>
                  <a:pt x="40559" y="121081"/>
                </a:lnTo>
                <a:lnTo>
                  <a:pt x="39366" y="120335"/>
                </a:lnTo>
                <a:lnTo>
                  <a:pt x="36235" y="118695"/>
                </a:lnTo>
                <a:lnTo>
                  <a:pt x="33551" y="117054"/>
                </a:lnTo>
                <a:lnTo>
                  <a:pt x="31612" y="116160"/>
                </a:lnTo>
                <a:lnTo>
                  <a:pt x="30121" y="116607"/>
                </a:lnTo>
                <a:lnTo>
                  <a:pt x="29077" y="117651"/>
                </a:lnTo>
                <a:lnTo>
                  <a:pt x="27586" y="119440"/>
                </a:lnTo>
                <a:lnTo>
                  <a:pt x="25200" y="120782"/>
                </a:lnTo>
                <a:lnTo>
                  <a:pt x="24156" y="120633"/>
                </a:lnTo>
                <a:lnTo>
                  <a:pt x="22665" y="119888"/>
                </a:lnTo>
                <a:lnTo>
                  <a:pt x="22367" y="118844"/>
                </a:lnTo>
                <a:lnTo>
                  <a:pt x="23560" y="117204"/>
                </a:lnTo>
                <a:lnTo>
                  <a:pt x="25946" y="113774"/>
                </a:lnTo>
                <a:lnTo>
                  <a:pt x="23262" y="113625"/>
                </a:lnTo>
                <a:lnTo>
                  <a:pt x="22367" y="112581"/>
                </a:lnTo>
                <a:lnTo>
                  <a:pt x="22218" y="111388"/>
                </a:lnTo>
                <a:lnTo>
                  <a:pt x="21771" y="110046"/>
                </a:lnTo>
                <a:lnTo>
                  <a:pt x="22367" y="108406"/>
                </a:lnTo>
                <a:lnTo>
                  <a:pt x="23709" y="107511"/>
                </a:lnTo>
                <a:lnTo>
                  <a:pt x="25797" y="108108"/>
                </a:lnTo>
                <a:lnTo>
                  <a:pt x="27288" y="108257"/>
                </a:lnTo>
                <a:lnTo>
                  <a:pt x="28183" y="106617"/>
                </a:lnTo>
                <a:lnTo>
                  <a:pt x="29226" y="106020"/>
                </a:lnTo>
                <a:lnTo>
                  <a:pt x="30121" y="105573"/>
                </a:lnTo>
                <a:lnTo>
                  <a:pt x="30568" y="104678"/>
                </a:lnTo>
                <a:lnTo>
                  <a:pt x="29525" y="102292"/>
                </a:lnTo>
                <a:lnTo>
                  <a:pt x="29226" y="100950"/>
                </a:lnTo>
                <a:lnTo>
                  <a:pt x="29525" y="100205"/>
                </a:lnTo>
                <a:lnTo>
                  <a:pt x="29525" y="98564"/>
                </a:lnTo>
                <a:lnTo>
                  <a:pt x="29376" y="97521"/>
                </a:lnTo>
                <a:lnTo>
                  <a:pt x="28779" y="96477"/>
                </a:lnTo>
                <a:lnTo>
                  <a:pt x="28779" y="94986"/>
                </a:lnTo>
                <a:lnTo>
                  <a:pt x="28332" y="94240"/>
                </a:lnTo>
                <a:lnTo>
                  <a:pt x="28033" y="93345"/>
                </a:lnTo>
                <a:lnTo>
                  <a:pt x="28033" y="92302"/>
                </a:lnTo>
                <a:lnTo>
                  <a:pt x="27437" y="91854"/>
                </a:lnTo>
                <a:lnTo>
                  <a:pt x="26691" y="91407"/>
                </a:lnTo>
                <a:lnTo>
                  <a:pt x="21920" y="94240"/>
                </a:lnTo>
                <a:lnTo>
                  <a:pt x="18043" y="98117"/>
                </a:lnTo>
                <a:lnTo>
                  <a:pt x="14166" y="100801"/>
                </a:lnTo>
                <a:lnTo>
                  <a:pt x="11780" y="104827"/>
                </a:lnTo>
                <a:lnTo>
                  <a:pt x="2833" y="114520"/>
                </a:lnTo>
                <a:lnTo>
                  <a:pt x="1491" y="116905"/>
                </a:lnTo>
                <a:lnTo>
                  <a:pt x="0" y="126449"/>
                </a:lnTo>
                <a:lnTo>
                  <a:pt x="1342" y="128835"/>
                </a:lnTo>
                <a:lnTo>
                  <a:pt x="3728" y="132115"/>
                </a:lnTo>
                <a:lnTo>
                  <a:pt x="6114" y="136141"/>
                </a:lnTo>
                <a:lnTo>
                  <a:pt x="4921" y="138229"/>
                </a:lnTo>
                <a:lnTo>
                  <a:pt x="4473" y="140018"/>
                </a:lnTo>
                <a:lnTo>
                  <a:pt x="10438" y="148369"/>
                </a:lnTo>
                <a:lnTo>
                  <a:pt x="12078" y="152842"/>
                </a:lnTo>
                <a:lnTo>
                  <a:pt x="12078" y="156123"/>
                </a:lnTo>
                <a:lnTo>
                  <a:pt x="10736" y="158508"/>
                </a:lnTo>
                <a:lnTo>
                  <a:pt x="9096" y="158956"/>
                </a:lnTo>
                <a:lnTo>
                  <a:pt x="6561" y="157614"/>
                </a:lnTo>
                <a:lnTo>
                  <a:pt x="4623" y="159403"/>
                </a:lnTo>
                <a:lnTo>
                  <a:pt x="4175" y="161192"/>
                </a:lnTo>
                <a:lnTo>
                  <a:pt x="5219" y="164324"/>
                </a:lnTo>
                <a:lnTo>
                  <a:pt x="7456" y="166411"/>
                </a:lnTo>
                <a:lnTo>
                  <a:pt x="13868" y="170587"/>
                </a:lnTo>
                <a:lnTo>
                  <a:pt x="32358" y="180577"/>
                </a:lnTo>
                <a:lnTo>
                  <a:pt x="35340" y="183858"/>
                </a:lnTo>
                <a:lnTo>
                  <a:pt x="37726" y="187436"/>
                </a:lnTo>
                <a:lnTo>
                  <a:pt x="41454" y="192059"/>
                </a:lnTo>
                <a:lnTo>
                  <a:pt x="45331" y="198322"/>
                </a:lnTo>
                <a:lnTo>
                  <a:pt x="46076" y="201751"/>
                </a:lnTo>
                <a:lnTo>
                  <a:pt x="51593" y="213084"/>
                </a:lnTo>
                <a:lnTo>
                  <a:pt x="53383" y="215470"/>
                </a:lnTo>
                <a:lnTo>
                  <a:pt x="57260" y="218899"/>
                </a:lnTo>
                <a:lnTo>
                  <a:pt x="61286" y="223373"/>
                </a:lnTo>
                <a:lnTo>
                  <a:pt x="63523" y="228741"/>
                </a:lnTo>
                <a:lnTo>
                  <a:pt x="67847" y="234557"/>
                </a:lnTo>
                <a:lnTo>
                  <a:pt x="67996" y="237986"/>
                </a:lnTo>
                <a:lnTo>
                  <a:pt x="70382" y="244398"/>
                </a:lnTo>
                <a:lnTo>
                  <a:pt x="72619" y="249468"/>
                </a:lnTo>
                <a:lnTo>
                  <a:pt x="76197" y="255283"/>
                </a:lnTo>
                <a:lnTo>
                  <a:pt x="78434" y="263037"/>
                </a:lnTo>
                <a:lnTo>
                  <a:pt x="80671" y="267511"/>
                </a:lnTo>
                <a:lnTo>
                  <a:pt x="83056" y="275116"/>
                </a:lnTo>
                <a:lnTo>
                  <a:pt x="85442" y="279887"/>
                </a:lnTo>
                <a:lnTo>
                  <a:pt x="94837" y="295693"/>
                </a:lnTo>
                <a:lnTo>
                  <a:pt x="96775" y="300912"/>
                </a:lnTo>
                <a:lnTo>
                  <a:pt x="97372" y="305684"/>
                </a:lnTo>
                <a:lnTo>
                  <a:pt x="97521" y="308219"/>
                </a:lnTo>
                <a:lnTo>
                  <a:pt x="106020" y="314929"/>
                </a:lnTo>
                <a:lnTo>
                  <a:pt x="108406" y="318657"/>
                </a:lnTo>
                <a:lnTo>
                  <a:pt x="110046" y="325814"/>
                </a:lnTo>
                <a:lnTo>
                  <a:pt x="110195" y="329542"/>
                </a:lnTo>
                <a:lnTo>
                  <a:pt x="112581" y="330884"/>
                </a:lnTo>
                <a:lnTo>
                  <a:pt x="113178" y="332674"/>
                </a:lnTo>
                <a:lnTo>
                  <a:pt x="114371" y="334016"/>
                </a:lnTo>
                <a:lnTo>
                  <a:pt x="118695" y="337594"/>
                </a:lnTo>
                <a:lnTo>
                  <a:pt x="120633" y="342515"/>
                </a:lnTo>
                <a:lnTo>
                  <a:pt x="123765" y="348032"/>
                </a:lnTo>
                <a:lnTo>
                  <a:pt x="125852" y="350716"/>
                </a:lnTo>
                <a:lnTo>
                  <a:pt x="127343" y="355190"/>
                </a:lnTo>
                <a:lnTo>
                  <a:pt x="129282" y="358769"/>
                </a:lnTo>
                <a:lnTo>
                  <a:pt x="134650" y="365926"/>
                </a:lnTo>
                <a:lnTo>
                  <a:pt x="135694" y="369952"/>
                </a:lnTo>
                <a:lnTo>
                  <a:pt x="133755" y="378004"/>
                </a:lnTo>
                <a:lnTo>
                  <a:pt x="132115" y="378452"/>
                </a:lnTo>
                <a:lnTo>
                  <a:pt x="130624" y="379645"/>
                </a:lnTo>
                <a:lnTo>
                  <a:pt x="132712" y="382030"/>
                </a:lnTo>
                <a:lnTo>
                  <a:pt x="132861" y="387100"/>
                </a:lnTo>
                <a:lnTo>
                  <a:pt x="135843" y="389784"/>
                </a:lnTo>
                <a:lnTo>
                  <a:pt x="136887" y="392319"/>
                </a:lnTo>
                <a:lnTo>
                  <a:pt x="140317" y="397240"/>
                </a:lnTo>
                <a:lnTo>
                  <a:pt x="142255" y="401117"/>
                </a:lnTo>
                <a:lnTo>
                  <a:pt x="147474" y="405292"/>
                </a:lnTo>
                <a:lnTo>
                  <a:pt x="152842" y="408573"/>
                </a:lnTo>
                <a:lnTo>
                  <a:pt x="156421" y="413941"/>
                </a:lnTo>
                <a:lnTo>
                  <a:pt x="159552" y="416327"/>
                </a:lnTo>
                <a:lnTo>
                  <a:pt x="161789" y="420204"/>
                </a:lnTo>
                <a:lnTo>
                  <a:pt x="164175" y="422888"/>
                </a:lnTo>
                <a:lnTo>
                  <a:pt x="178490" y="430791"/>
                </a:lnTo>
                <a:lnTo>
                  <a:pt x="183411" y="434668"/>
                </a:lnTo>
                <a:lnTo>
                  <a:pt x="189226" y="436755"/>
                </a:lnTo>
                <a:lnTo>
                  <a:pt x="197725" y="443615"/>
                </a:lnTo>
                <a:lnTo>
                  <a:pt x="200260" y="444957"/>
                </a:lnTo>
                <a:lnTo>
                  <a:pt x="208909" y="447790"/>
                </a:lnTo>
                <a:lnTo>
                  <a:pt x="212488" y="450176"/>
                </a:lnTo>
                <a:lnTo>
                  <a:pt x="220540" y="453904"/>
                </a:lnTo>
                <a:lnTo>
                  <a:pt x="224864" y="456438"/>
                </a:lnTo>
                <a:lnTo>
                  <a:pt x="233513" y="459122"/>
                </a:lnTo>
                <a:lnTo>
                  <a:pt x="236197" y="461061"/>
                </a:lnTo>
                <a:lnTo>
                  <a:pt x="238732" y="463894"/>
                </a:lnTo>
                <a:lnTo>
                  <a:pt x="242907" y="467473"/>
                </a:lnTo>
                <a:lnTo>
                  <a:pt x="246635" y="469113"/>
                </a:lnTo>
                <a:lnTo>
                  <a:pt x="249319" y="471648"/>
                </a:lnTo>
                <a:lnTo>
                  <a:pt x="251705" y="472990"/>
                </a:lnTo>
                <a:lnTo>
                  <a:pt x="258117" y="475674"/>
                </a:lnTo>
                <a:lnTo>
                  <a:pt x="260652" y="477613"/>
                </a:lnTo>
                <a:lnTo>
                  <a:pt x="261546" y="479253"/>
                </a:lnTo>
                <a:lnTo>
                  <a:pt x="262590" y="484770"/>
                </a:lnTo>
                <a:lnTo>
                  <a:pt x="263186" y="486559"/>
                </a:lnTo>
                <a:lnTo>
                  <a:pt x="270642" y="491928"/>
                </a:lnTo>
                <a:lnTo>
                  <a:pt x="273624" y="493568"/>
                </a:lnTo>
                <a:lnTo>
                  <a:pt x="276905" y="496998"/>
                </a:lnTo>
                <a:lnTo>
                  <a:pt x="285554" y="503260"/>
                </a:lnTo>
                <a:lnTo>
                  <a:pt x="287492" y="505199"/>
                </a:lnTo>
                <a:lnTo>
                  <a:pt x="288536" y="504901"/>
                </a:lnTo>
                <a:lnTo>
                  <a:pt x="291071" y="504602"/>
                </a:lnTo>
                <a:lnTo>
                  <a:pt x="293606" y="504602"/>
                </a:lnTo>
                <a:lnTo>
                  <a:pt x="296886" y="503409"/>
                </a:lnTo>
                <a:lnTo>
                  <a:pt x="300316" y="501322"/>
                </a:lnTo>
                <a:lnTo>
                  <a:pt x="302702" y="498041"/>
                </a:lnTo>
                <a:lnTo>
                  <a:pt x="303597" y="495208"/>
                </a:lnTo>
                <a:lnTo>
                  <a:pt x="303597" y="492673"/>
                </a:lnTo>
                <a:lnTo>
                  <a:pt x="302553" y="489393"/>
                </a:lnTo>
                <a:lnTo>
                  <a:pt x="302404" y="487156"/>
                </a:lnTo>
                <a:lnTo>
                  <a:pt x="303597" y="485963"/>
                </a:lnTo>
                <a:lnTo>
                  <a:pt x="306728" y="485665"/>
                </a:lnTo>
                <a:lnTo>
                  <a:pt x="309263" y="483428"/>
                </a:lnTo>
                <a:lnTo>
                  <a:pt x="311350" y="481490"/>
                </a:lnTo>
                <a:lnTo>
                  <a:pt x="311350" y="481490"/>
                </a:lnTo>
                <a:lnTo>
                  <a:pt x="311350" y="480297"/>
                </a:lnTo>
                <a:lnTo>
                  <a:pt x="311052" y="478209"/>
                </a:lnTo>
                <a:lnTo>
                  <a:pt x="309859" y="476718"/>
                </a:lnTo>
                <a:lnTo>
                  <a:pt x="308219" y="475674"/>
                </a:lnTo>
                <a:lnTo>
                  <a:pt x="307772" y="474332"/>
                </a:lnTo>
                <a:lnTo>
                  <a:pt x="308368" y="472990"/>
                </a:lnTo>
                <a:lnTo>
                  <a:pt x="311500" y="470306"/>
                </a:lnTo>
                <a:lnTo>
                  <a:pt x="313289" y="469859"/>
                </a:lnTo>
                <a:lnTo>
                  <a:pt x="313736" y="468517"/>
                </a:lnTo>
                <a:lnTo>
                  <a:pt x="314780" y="467324"/>
                </a:lnTo>
                <a:lnTo>
                  <a:pt x="317762" y="463447"/>
                </a:lnTo>
                <a:lnTo>
                  <a:pt x="319552" y="460763"/>
                </a:lnTo>
                <a:lnTo>
                  <a:pt x="321341" y="459272"/>
                </a:lnTo>
                <a:lnTo>
                  <a:pt x="323279" y="458228"/>
                </a:lnTo>
                <a:lnTo>
                  <a:pt x="324174" y="457333"/>
                </a:lnTo>
                <a:lnTo>
                  <a:pt x="323727" y="454500"/>
                </a:lnTo>
                <a:lnTo>
                  <a:pt x="323727" y="454202"/>
                </a:lnTo>
                <a:lnTo>
                  <a:pt x="323429" y="454053"/>
                </a:lnTo>
                <a:lnTo>
                  <a:pt x="322683" y="453904"/>
                </a:lnTo>
                <a:lnTo>
                  <a:pt x="322236" y="452860"/>
                </a:lnTo>
                <a:lnTo>
                  <a:pt x="323429" y="450921"/>
                </a:lnTo>
                <a:lnTo>
                  <a:pt x="323727" y="449430"/>
                </a:lnTo>
                <a:lnTo>
                  <a:pt x="323578" y="448237"/>
                </a:lnTo>
                <a:lnTo>
                  <a:pt x="323578" y="447193"/>
                </a:lnTo>
                <a:lnTo>
                  <a:pt x="324622" y="446299"/>
                </a:lnTo>
                <a:lnTo>
                  <a:pt x="325218" y="446001"/>
                </a:lnTo>
                <a:lnTo>
                  <a:pt x="323578" y="445404"/>
                </a:lnTo>
                <a:lnTo>
                  <a:pt x="321192" y="445553"/>
                </a:lnTo>
                <a:lnTo>
                  <a:pt x="321192" y="445851"/>
                </a:lnTo>
                <a:lnTo>
                  <a:pt x="320148" y="446299"/>
                </a:lnTo>
                <a:lnTo>
                  <a:pt x="318955" y="446448"/>
                </a:lnTo>
                <a:lnTo>
                  <a:pt x="317762" y="446299"/>
                </a:lnTo>
                <a:lnTo>
                  <a:pt x="316271" y="446150"/>
                </a:lnTo>
                <a:lnTo>
                  <a:pt x="315078" y="445553"/>
                </a:lnTo>
                <a:lnTo>
                  <a:pt x="314183" y="444957"/>
                </a:lnTo>
                <a:lnTo>
                  <a:pt x="313289" y="444509"/>
                </a:lnTo>
                <a:lnTo>
                  <a:pt x="312096" y="444360"/>
                </a:lnTo>
                <a:lnTo>
                  <a:pt x="311947" y="443764"/>
                </a:lnTo>
                <a:lnTo>
                  <a:pt x="312991" y="442422"/>
                </a:lnTo>
                <a:lnTo>
                  <a:pt x="313140" y="440930"/>
                </a:lnTo>
                <a:lnTo>
                  <a:pt x="312991" y="440036"/>
                </a:lnTo>
                <a:lnTo>
                  <a:pt x="311947" y="439589"/>
                </a:lnTo>
                <a:lnTo>
                  <a:pt x="310008" y="438992"/>
                </a:lnTo>
                <a:lnTo>
                  <a:pt x="308219" y="438396"/>
                </a:lnTo>
                <a:lnTo>
                  <a:pt x="307175" y="437650"/>
                </a:lnTo>
                <a:lnTo>
                  <a:pt x="306579" y="437054"/>
                </a:lnTo>
                <a:lnTo>
                  <a:pt x="305833" y="436606"/>
                </a:lnTo>
                <a:lnTo>
                  <a:pt x="305088" y="436159"/>
                </a:lnTo>
                <a:lnTo>
                  <a:pt x="304193" y="435264"/>
                </a:lnTo>
                <a:lnTo>
                  <a:pt x="303447" y="434519"/>
                </a:lnTo>
                <a:lnTo>
                  <a:pt x="302851" y="434220"/>
                </a:lnTo>
                <a:lnTo>
                  <a:pt x="302553" y="434369"/>
                </a:lnTo>
                <a:lnTo>
                  <a:pt x="302255" y="434817"/>
                </a:lnTo>
                <a:lnTo>
                  <a:pt x="302404" y="435413"/>
                </a:lnTo>
                <a:lnTo>
                  <a:pt x="302553" y="436010"/>
                </a:lnTo>
                <a:lnTo>
                  <a:pt x="302851" y="436606"/>
                </a:lnTo>
                <a:lnTo>
                  <a:pt x="302851" y="436905"/>
                </a:lnTo>
                <a:lnTo>
                  <a:pt x="302553" y="437054"/>
                </a:lnTo>
                <a:lnTo>
                  <a:pt x="302105" y="437054"/>
                </a:lnTo>
                <a:lnTo>
                  <a:pt x="301658" y="436905"/>
                </a:lnTo>
                <a:lnTo>
                  <a:pt x="301211" y="436457"/>
                </a:lnTo>
                <a:lnTo>
                  <a:pt x="300465" y="435861"/>
                </a:lnTo>
                <a:lnTo>
                  <a:pt x="299421" y="435413"/>
                </a:lnTo>
                <a:lnTo>
                  <a:pt x="298527" y="434817"/>
                </a:lnTo>
                <a:lnTo>
                  <a:pt x="298079" y="434519"/>
                </a:lnTo>
                <a:lnTo>
                  <a:pt x="298079" y="433922"/>
                </a:lnTo>
                <a:lnTo>
                  <a:pt x="297930" y="432878"/>
                </a:lnTo>
                <a:lnTo>
                  <a:pt x="297930" y="431835"/>
                </a:lnTo>
                <a:lnTo>
                  <a:pt x="298377" y="431089"/>
                </a:lnTo>
                <a:lnTo>
                  <a:pt x="298974" y="430344"/>
                </a:lnTo>
                <a:lnTo>
                  <a:pt x="299570" y="429300"/>
                </a:lnTo>
                <a:lnTo>
                  <a:pt x="300465" y="429001"/>
                </a:lnTo>
                <a:lnTo>
                  <a:pt x="301956" y="429747"/>
                </a:lnTo>
                <a:lnTo>
                  <a:pt x="303298" y="430642"/>
                </a:lnTo>
                <a:lnTo>
                  <a:pt x="303746" y="430642"/>
                </a:lnTo>
                <a:lnTo>
                  <a:pt x="303149" y="429151"/>
                </a:lnTo>
                <a:lnTo>
                  <a:pt x="301807" y="426168"/>
                </a:lnTo>
                <a:lnTo>
                  <a:pt x="300316" y="423186"/>
                </a:lnTo>
                <a:lnTo>
                  <a:pt x="300018" y="422440"/>
                </a:lnTo>
                <a:lnTo>
                  <a:pt x="300763" y="421844"/>
                </a:lnTo>
                <a:lnTo>
                  <a:pt x="302255" y="420949"/>
                </a:lnTo>
                <a:lnTo>
                  <a:pt x="302553" y="420353"/>
                </a:lnTo>
                <a:lnTo>
                  <a:pt x="302851" y="419906"/>
                </a:lnTo>
                <a:lnTo>
                  <a:pt x="303746" y="419607"/>
                </a:lnTo>
                <a:lnTo>
                  <a:pt x="304789" y="419309"/>
                </a:lnTo>
                <a:lnTo>
                  <a:pt x="305237" y="418862"/>
                </a:lnTo>
                <a:lnTo>
                  <a:pt x="306728" y="418713"/>
                </a:lnTo>
                <a:lnTo>
                  <a:pt x="308368" y="420949"/>
                </a:lnTo>
                <a:lnTo>
                  <a:pt x="310456" y="421695"/>
                </a:lnTo>
                <a:lnTo>
                  <a:pt x="312991" y="424528"/>
                </a:lnTo>
                <a:lnTo>
                  <a:pt x="314034" y="424975"/>
                </a:lnTo>
                <a:lnTo>
                  <a:pt x="315227" y="425572"/>
                </a:lnTo>
                <a:lnTo>
                  <a:pt x="316868" y="422440"/>
                </a:lnTo>
                <a:lnTo>
                  <a:pt x="318061" y="420651"/>
                </a:lnTo>
                <a:lnTo>
                  <a:pt x="320148" y="417967"/>
                </a:lnTo>
                <a:lnTo>
                  <a:pt x="319850" y="416923"/>
                </a:lnTo>
                <a:lnTo>
                  <a:pt x="316122" y="412450"/>
                </a:lnTo>
                <a:lnTo>
                  <a:pt x="314929" y="410213"/>
                </a:lnTo>
                <a:lnTo>
                  <a:pt x="314929" y="408125"/>
                </a:lnTo>
                <a:lnTo>
                  <a:pt x="315227" y="405591"/>
                </a:lnTo>
                <a:lnTo>
                  <a:pt x="317464" y="404249"/>
                </a:lnTo>
                <a:lnTo>
                  <a:pt x="318061" y="402161"/>
                </a:lnTo>
                <a:lnTo>
                  <a:pt x="318508" y="400073"/>
                </a:lnTo>
                <a:lnTo>
                  <a:pt x="319552" y="399328"/>
                </a:lnTo>
                <a:lnTo>
                  <a:pt x="320446" y="398284"/>
                </a:lnTo>
                <a:lnTo>
                  <a:pt x="321639" y="396495"/>
                </a:lnTo>
                <a:lnTo>
                  <a:pt x="323429" y="395003"/>
                </a:lnTo>
                <a:lnTo>
                  <a:pt x="324472" y="393960"/>
                </a:lnTo>
                <a:lnTo>
                  <a:pt x="324622" y="390828"/>
                </a:lnTo>
                <a:lnTo>
                  <a:pt x="325516" y="389933"/>
                </a:lnTo>
                <a:lnTo>
                  <a:pt x="327902" y="389039"/>
                </a:lnTo>
                <a:lnTo>
                  <a:pt x="328200" y="388144"/>
                </a:lnTo>
                <a:lnTo>
                  <a:pt x="327604" y="386057"/>
                </a:lnTo>
                <a:lnTo>
                  <a:pt x="326411" y="383820"/>
                </a:lnTo>
                <a:lnTo>
                  <a:pt x="325367" y="382776"/>
                </a:lnTo>
                <a:lnTo>
                  <a:pt x="324174" y="377259"/>
                </a:lnTo>
                <a:lnTo>
                  <a:pt x="322832" y="374575"/>
                </a:lnTo>
                <a:lnTo>
                  <a:pt x="323429" y="373531"/>
                </a:lnTo>
                <a:lnTo>
                  <a:pt x="324323" y="372189"/>
                </a:lnTo>
                <a:lnTo>
                  <a:pt x="325218" y="369505"/>
                </a:lnTo>
                <a:lnTo>
                  <a:pt x="325516" y="366224"/>
                </a:lnTo>
                <a:lnTo>
                  <a:pt x="325218" y="354593"/>
                </a:lnTo>
                <a:lnTo>
                  <a:pt x="325367" y="352357"/>
                </a:lnTo>
                <a:lnTo>
                  <a:pt x="326560" y="350716"/>
                </a:lnTo>
                <a:lnTo>
                  <a:pt x="328200" y="348778"/>
                </a:lnTo>
                <a:lnTo>
                  <a:pt x="329691" y="348181"/>
                </a:lnTo>
                <a:lnTo>
                  <a:pt x="331033" y="346989"/>
                </a:lnTo>
                <a:lnTo>
                  <a:pt x="331033" y="344752"/>
                </a:lnTo>
                <a:lnTo>
                  <a:pt x="331928" y="343410"/>
                </a:lnTo>
                <a:lnTo>
                  <a:pt x="332972" y="34177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3" name="Paraguay__">
            <a:extLst>
              <a:ext uri="{FF2B5EF4-FFF2-40B4-BE49-F238E27FC236}">
                <a16:creationId xmlns:a16="http://schemas.microsoft.com/office/drawing/2014/main" id="{6B51F6AC-339E-F91F-4DF0-BB78C02E248F}"/>
              </a:ext>
            </a:extLst>
          </p:cNvPr>
          <p:cNvSpPr/>
          <p:nvPr/>
        </p:nvSpPr>
        <p:spPr>
          <a:xfrm>
            <a:off x="4353005" y="4756169"/>
            <a:ext cx="221285" cy="256261"/>
          </a:xfrm>
          <a:custGeom>
            <a:avLst/>
            <a:gdLst>
              <a:gd name="connsiteX0" fmla="*/ 221286 w 221285"/>
              <a:gd name="connsiteY0" fmla="*/ 136290 h 238731"/>
              <a:gd name="connsiteX1" fmla="*/ 217856 w 221285"/>
              <a:gd name="connsiteY1" fmla="*/ 134054 h 238731"/>
              <a:gd name="connsiteX2" fmla="*/ 216067 w 221285"/>
              <a:gd name="connsiteY2" fmla="*/ 132115 h 238731"/>
              <a:gd name="connsiteX3" fmla="*/ 213681 w 221285"/>
              <a:gd name="connsiteY3" fmla="*/ 130624 h 238731"/>
              <a:gd name="connsiteX4" fmla="*/ 211146 w 221285"/>
              <a:gd name="connsiteY4" fmla="*/ 129431 h 238731"/>
              <a:gd name="connsiteX5" fmla="*/ 209953 w 221285"/>
              <a:gd name="connsiteY5" fmla="*/ 129878 h 238731"/>
              <a:gd name="connsiteX6" fmla="*/ 208611 w 221285"/>
              <a:gd name="connsiteY6" fmla="*/ 130624 h 238731"/>
              <a:gd name="connsiteX7" fmla="*/ 206076 w 221285"/>
              <a:gd name="connsiteY7" fmla="*/ 131668 h 238731"/>
              <a:gd name="connsiteX8" fmla="*/ 203243 w 221285"/>
              <a:gd name="connsiteY8" fmla="*/ 133457 h 238731"/>
              <a:gd name="connsiteX9" fmla="*/ 201752 w 221285"/>
              <a:gd name="connsiteY9" fmla="*/ 134203 h 238731"/>
              <a:gd name="connsiteX10" fmla="*/ 199217 w 221285"/>
              <a:gd name="connsiteY10" fmla="*/ 134799 h 238731"/>
              <a:gd name="connsiteX11" fmla="*/ 196234 w 221285"/>
              <a:gd name="connsiteY11" fmla="*/ 135396 h 238731"/>
              <a:gd name="connsiteX12" fmla="*/ 193699 w 221285"/>
              <a:gd name="connsiteY12" fmla="*/ 134948 h 238731"/>
              <a:gd name="connsiteX13" fmla="*/ 191612 w 221285"/>
              <a:gd name="connsiteY13" fmla="*/ 134650 h 238731"/>
              <a:gd name="connsiteX14" fmla="*/ 190419 w 221285"/>
              <a:gd name="connsiteY14" fmla="*/ 133457 h 238731"/>
              <a:gd name="connsiteX15" fmla="*/ 189673 w 221285"/>
              <a:gd name="connsiteY15" fmla="*/ 130922 h 238731"/>
              <a:gd name="connsiteX16" fmla="*/ 189673 w 221285"/>
              <a:gd name="connsiteY16" fmla="*/ 128835 h 238731"/>
              <a:gd name="connsiteX17" fmla="*/ 189226 w 221285"/>
              <a:gd name="connsiteY17" fmla="*/ 125852 h 238731"/>
              <a:gd name="connsiteX18" fmla="*/ 187586 w 221285"/>
              <a:gd name="connsiteY18" fmla="*/ 124063 h 238731"/>
              <a:gd name="connsiteX19" fmla="*/ 187138 w 221285"/>
              <a:gd name="connsiteY19" fmla="*/ 122721 h 238731"/>
              <a:gd name="connsiteX20" fmla="*/ 186989 w 221285"/>
              <a:gd name="connsiteY20" fmla="*/ 121081 h 238731"/>
              <a:gd name="connsiteX21" fmla="*/ 187288 w 221285"/>
              <a:gd name="connsiteY21" fmla="*/ 119291 h 238731"/>
              <a:gd name="connsiteX22" fmla="*/ 187586 w 221285"/>
              <a:gd name="connsiteY22" fmla="*/ 117949 h 238731"/>
              <a:gd name="connsiteX23" fmla="*/ 187437 w 221285"/>
              <a:gd name="connsiteY23" fmla="*/ 116309 h 238731"/>
              <a:gd name="connsiteX24" fmla="*/ 186691 w 221285"/>
              <a:gd name="connsiteY24" fmla="*/ 115265 h 238731"/>
              <a:gd name="connsiteX25" fmla="*/ 186840 w 221285"/>
              <a:gd name="connsiteY25" fmla="*/ 113178 h 238731"/>
              <a:gd name="connsiteX26" fmla="*/ 186542 w 221285"/>
              <a:gd name="connsiteY26" fmla="*/ 110494 h 238731"/>
              <a:gd name="connsiteX27" fmla="*/ 185498 w 221285"/>
              <a:gd name="connsiteY27" fmla="*/ 108704 h 238731"/>
              <a:gd name="connsiteX28" fmla="*/ 184902 w 221285"/>
              <a:gd name="connsiteY28" fmla="*/ 106766 h 238731"/>
              <a:gd name="connsiteX29" fmla="*/ 184902 w 221285"/>
              <a:gd name="connsiteY29" fmla="*/ 104678 h 238731"/>
              <a:gd name="connsiteX30" fmla="*/ 184156 w 221285"/>
              <a:gd name="connsiteY30" fmla="*/ 102740 h 238731"/>
              <a:gd name="connsiteX31" fmla="*/ 184156 w 221285"/>
              <a:gd name="connsiteY31" fmla="*/ 100503 h 238731"/>
              <a:gd name="connsiteX32" fmla="*/ 184752 w 221285"/>
              <a:gd name="connsiteY32" fmla="*/ 98564 h 238731"/>
              <a:gd name="connsiteX33" fmla="*/ 185051 w 221285"/>
              <a:gd name="connsiteY33" fmla="*/ 96626 h 238731"/>
              <a:gd name="connsiteX34" fmla="*/ 184305 w 221285"/>
              <a:gd name="connsiteY34" fmla="*/ 95135 h 238731"/>
              <a:gd name="connsiteX35" fmla="*/ 182814 w 221285"/>
              <a:gd name="connsiteY35" fmla="*/ 94240 h 238731"/>
              <a:gd name="connsiteX36" fmla="*/ 181621 w 221285"/>
              <a:gd name="connsiteY36" fmla="*/ 92003 h 238731"/>
              <a:gd name="connsiteX37" fmla="*/ 181472 w 221285"/>
              <a:gd name="connsiteY37" fmla="*/ 89021 h 238731"/>
              <a:gd name="connsiteX38" fmla="*/ 180279 w 221285"/>
              <a:gd name="connsiteY38" fmla="*/ 87381 h 238731"/>
              <a:gd name="connsiteX39" fmla="*/ 178937 w 221285"/>
              <a:gd name="connsiteY39" fmla="*/ 86039 h 238731"/>
              <a:gd name="connsiteX40" fmla="*/ 177446 w 221285"/>
              <a:gd name="connsiteY40" fmla="*/ 86039 h 238731"/>
              <a:gd name="connsiteX41" fmla="*/ 175209 w 221285"/>
              <a:gd name="connsiteY41" fmla="*/ 85293 h 238731"/>
              <a:gd name="connsiteX42" fmla="*/ 173271 w 221285"/>
              <a:gd name="connsiteY42" fmla="*/ 85442 h 238731"/>
              <a:gd name="connsiteX43" fmla="*/ 169990 w 221285"/>
              <a:gd name="connsiteY43" fmla="*/ 85293 h 238731"/>
              <a:gd name="connsiteX44" fmla="*/ 168499 w 221285"/>
              <a:gd name="connsiteY44" fmla="*/ 84846 h 238731"/>
              <a:gd name="connsiteX45" fmla="*/ 167753 w 221285"/>
              <a:gd name="connsiteY45" fmla="*/ 83802 h 238731"/>
              <a:gd name="connsiteX46" fmla="*/ 165666 w 221285"/>
              <a:gd name="connsiteY46" fmla="*/ 82460 h 238731"/>
              <a:gd name="connsiteX47" fmla="*/ 164622 w 221285"/>
              <a:gd name="connsiteY47" fmla="*/ 79925 h 238731"/>
              <a:gd name="connsiteX48" fmla="*/ 163131 w 221285"/>
              <a:gd name="connsiteY48" fmla="*/ 79478 h 238731"/>
              <a:gd name="connsiteX49" fmla="*/ 161193 w 221285"/>
              <a:gd name="connsiteY49" fmla="*/ 80223 h 238731"/>
              <a:gd name="connsiteX50" fmla="*/ 160447 w 221285"/>
              <a:gd name="connsiteY50" fmla="*/ 81118 h 238731"/>
              <a:gd name="connsiteX51" fmla="*/ 159701 w 221285"/>
              <a:gd name="connsiteY51" fmla="*/ 82460 h 238731"/>
              <a:gd name="connsiteX52" fmla="*/ 158359 w 221285"/>
              <a:gd name="connsiteY52" fmla="*/ 83951 h 238731"/>
              <a:gd name="connsiteX53" fmla="*/ 156570 w 221285"/>
              <a:gd name="connsiteY53" fmla="*/ 83951 h 238731"/>
              <a:gd name="connsiteX54" fmla="*/ 154632 w 221285"/>
              <a:gd name="connsiteY54" fmla="*/ 84846 h 238731"/>
              <a:gd name="connsiteX55" fmla="*/ 152693 w 221285"/>
              <a:gd name="connsiteY55" fmla="*/ 84846 h 238731"/>
              <a:gd name="connsiteX56" fmla="*/ 150307 w 221285"/>
              <a:gd name="connsiteY56" fmla="*/ 84995 h 238731"/>
              <a:gd name="connsiteX57" fmla="*/ 147921 w 221285"/>
              <a:gd name="connsiteY57" fmla="*/ 84249 h 238731"/>
              <a:gd name="connsiteX58" fmla="*/ 144939 w 221285"/>
              <a:gd name="connsiteY58" fmla="*/ 83504 h 238731"/>
              <a:gd name="connsiteX59" fmla="*/ 142404 w 221285"/>
              <a:gd name="connsiteY59" fmla="*/ 82907 h 238731"/>
              <a:gd name="connsiteX60" fmla="*/ 140018 w 221285"/>
              <a:gd name="connsiteY60" fmla="*/ 83504 h 238731"/>
              <a:gd name="connsiteX61" fmla="*/ 138378 w 221285"/>
              <a:gd name="connsiteY61" fmla="*/ 82907 h 238731"/>
              <a:gd name="connsiteX62" fmla="*/ 136141 w 221285"/>
              <a:gd name="connsiteY62" fmla="*/ 82758 h 238731"/>
              <a:gd name="connsiteX63" fmla="*/ 133755 w 221285"/>
              <a:gd name="connsiteY63" fmla="*/ 82460 h 238731"/>
              <a:gd name="connsiteX64" fmla="*/ 131817 w 221285"/>
              <a:gd name="connsiteY64" fmla="*/ 80969 h 238731"/>
              <a:gd name="connsiteX65" fmla="*/ 129730 w 221285"/>
              <a:gd name="connsiteY65" fmla="*/ 80074 h 238731"/>
              <a:gd name="connsiteX66" fmla="*/ 128537 w 221285"/>
              <a:gd name="connsiteY66" fmla="*/ 80373 h 238731"/>
              <a:gd name="connsiteX67" fmla="*/ 127045 w 221285"/>
              <a:gd name="connsiteY67" fmla="*/ 81416 h 238731"/>
              <a:gd name="connsiteX68" fmla="*/ 125554 w 221285"/>
              <a:gd name="connsiteY68" fmla="*/ 81118 h 238731"/>
              <a:gd name="connsiteX69" fmla="*/ 123467 w 221285"/>
              <a:gd name="connsiteY69" fmla="*/ 80373 h 238731"/>
              <a:gd name="connsiteX70" fmla="*/ 122721 w 221285"/>
              <a:gd name="connsiteY70" fmla="*/ 78583 h 238731"/>
              <a:gd name="connsiteX71" fmla="*/ 122870 w 221285"/>
              <a:gd name="connsiteY71" fmla="*/ 77539 h 238731"/>
              <a:gd name="connsiteX72" fmla="*/ 123318 w 221285"/>
              <a:gd name="connsiteY72" fmla="*/ 76346 h 238731"/>
              <a:gd name="connsiteX73" fmla="*/ 124063 w 221285"/>
              <a:gd name="connsiteY73" fmla="*/ 74706 h 238731"/>
              <a:gd name="connsiteX74" fmla="*/ 123616 w 221285"/>
              <a:gd name="connsiteY74" fmla="*/ 73066 h 238731"/>
              <a:gd name="connsiteX75" fmla="*/ 123914 w 221285"/>
              <a:gd name="connsiteY75" fmla="*/ 71575 h 238731"/>
              <a:gd name="connsiteX76" fmla="*/ 124212 w 221285"/>
              <a:gd name="connsiteY76" fmla="*/ 70233 h 238731"/>
              <a:gd name="connsiteX77" fmla="*/ 124510 w 221285"/>
              <a:gd name="connsiteY77" fmla="*/ 68592 h 238731"/>
              <a:gd name="connsiteX78" fmla="*/ 124361 w 221285"/>
              <a:gd name="connsiteY78" fmla="*/ 67250 h 238731"/>
              <a:gd name="connsiteX79" fmla="*/ 124212 w 221285"/>
              <a:gd name="connsiteY79" fmla="*/ 65759 h 238731"/>
              <a:gd name="connsiteX80" fmla="*/ 124063 w 221285"/>
              <a:gd name="connsiteY80" fmla="*/ 64268 h 238731"/>
              <a:gd name="connsiteX81" fmla="*/ 123765 w 221285"/>
              <a:gd name="connsiteY81" fmla="*/ 62777 h 238731"/>
              <a:gd name="connsiteX82" fmla="*/ 124809 w 221285"/>
              <a:gd name="connsiteY82" fmla="*/ 60689 h 238731"/>
              <a:gd name="connsiteX83" fmla="*/ 125703 w 221285"/>
              <a:gd name="connsiteY83" fmla="*/ 58751 h 238731"/>
              <a:gd name="connsiteX84" fmla="*/ 125107 w 221285"/>
              <a:gd name="connsiteY84" fmla="*/ 57260 h 238731"/>
              <a:gd name="connsiteX85" fmla="*/ 125405 w 221285"/>
              <a:gd name="connsiteY85" fmla="*/ 56216 h 238731"/>
              <a:gd name="connsiteX86" fmla="*/ 126002 w 221285"/>
              <a:gd name="connsiteY86" fmla="*/ 54576 h 238731"/>
              <a:gd name="connsiteX87" fmla="*/ 126896 w 221285"/>
              <a:gd name="connsiteY87" fmla="*/ 52488 h 238731"/>
              <a:gd name="connsiteX88" fmla="*/ 126747 w 221285"/>
              <a:gd name="connsiteY88" fmla="*/ 48611 h 238731"/>
              <a:gd name="connsiteX89" fmla="*/ 126002 w 221285"/>
              <a:gd name="connsiteY89" fmla="*/ 46375 h 238731"/>
              <a:gd name="connsiteX90" fmla="*/ 125256 w 221285"/>
              <a:gd name="connsiteY90" fmla="*/ 45778 h 238731"/>
              <a:gd name="connsiteX91" fmla="*/ 124958 w 221285"/>
              <a:gd name="connsiteY91" fmla="*/ 45033 h 238731"/>
              <a:gd name="connsiteX92" fmla="*/ 125405 w 221285"/>
              <a:gd name="connsiteY92" fmla="*/ 44138 h 238731"/>
              <a:gd name="connsiteX93" fmla="*/ 124958 w 221285"/>
              <a:gd name="connsiteY93" fmla="*/ 43243 h 238731"/>
              <a:gd name="connsiteX94" fmla="*/ 124809 w 221285"/>
              <a:gd name="connsiteY94" fmla="*/ 42348 h 238731"/>
              <a:gd name="connsiteX95" fmla="*/ 125256 w 221285"/>
              <a:gd name="connsiteY95" fmla="*/ 41454 h 238731"/>
              <a:gd name="connsiteX96" fmla="*/ 124510 w 221285"/>
              <a:gd name="connsiteY96" fmla="*/ 39813 h 238731"/>
              <a:gd name="connsiteX97" fmla="*/ 123318 w 221285"/>
              <a:gd name="connsiteY97" fmla="*/ 39366 h 238731"/>
              <a:gd name="connsiteX98" fmla="*/ 122870 w 221285"/>
              <a:gd name="connsiteY98" fmla="*/ 38919 h 238731"/>
              <a:gd name="connsiteX99" fmla="*/ 122423 w 221285"/>
              <a:gd name="connsiteY99" fmla="*/ 37130 h 238731"/>
              <a:gd name="connsiteX100" fmla="*/ 122125 w 221285"/>
              <a:gd name="connsiteY100" fmla="*/ 35042 h 238731"/>
              <a:gd name="connsiteX101" fmla="*/ 122274 w 221285"/>
              <a:gd name="connsiteY101" fmla="*/ 33402 h 238731"/>
              <a:gd name="connsiteX102" fmla="*/ 121677 w 221285"/>
              <a:gd name="connsiteY102" fmla="*/ 32059 h 238731"/>
              <a:gd name="connsiteX103" fmla="*/ 120783 w 221285"/>
              <a:gd name="connsiteY103" fmla="*/ 31165 h 238731"/>
              <a:gd name="connsiteX104" fmla="*/ 119888 w 221285"/>
              <a:gd name="connsiteY104" fmla="*/ 29674 h 238731"/>
              <a:gd name="connsiteX105" fmla="*/ 118993 w 221285"/>
              <a:gd name="connsiteY105" fmla="*/ 28481 h 238731"/>
              <a:gd name="connsiteX106" fmla="*/ 118695 w 221285"/>
              <a:gd name="connsiteY106" fmla="*/ 26990 h 238731"/>
              <a:gd name="connsiteX107" fmla="*/ 118099 w 221285"/>
              <a:gd name="connsiteY107" fmla="*/ 24902 h 238731"/>
              <a:gd name="connsiteX108" fmla="*/ 118695 w 221285"/>
              <a:gd name="connsiteY108" fmla="*/ 20130 h 238731"/>
              <a:gd name="connsiteX109" fmla="*/ 118099 w 221285"/>
              <a:gd name="connsiteY109" fmla="*/ 16104 h 238731"/>
              <a:gd name="connsiteX110" fmla="*/ 117651 w 221285"/>
              <a:gd name="connsiteY110" fmla="*/ 15060 h 238731"/>
              <a:gd name="connsiteX111" fmla="*/ 109897 w 221285"/>
              <a:gd name="connsiteY111" fmla="*/ 10140 h 238731"/>
              <a:gd name="connsiteX112" fmla="*/ 102889 w 221285"/>
              <a:gd name="connsiteY112" fmla="*/ 5666 h 238731"/>
              <a:gd name="connsiteX113" fmla="*/ 93644 w 221285"/>
              <a:gd name="connsiteY113" fmla="*/ 0 h 238731"/>
              <a:gd name="connsiteX114" fmla="*/ 81864 w 221285"/>
              <a:gd name="connsiteY114" fmla="*/ 149 h 238731"/>
              <a:gd name="connsiteX115" fmla="*/ 69487 w 221285"/>
              <a:gd name="connsiteY115" fmla="*/ 298 h 238731"/>
              <a:gd name="connsiteX116" fmla="*/ 57856 w 221285"/>
              <a:gd name="connsiteY116" fmla="*/ 2833 h 238731"/>
              <a:gd name="connsiteX117" fmla="*/ 46375 w 221285"/>
              <a:gd name="connsiteY117" fmla="*/ 5368 h 238731"/>
              <a:gd name="connsiteX118" fmla="*/ 40857 w 221285"/>
              <a:gd name="connsiteY118" fmla="*/ 6561 h 238731"/>
              <a:gd name="connsiteX119" fmla="*/ 29972 w 221285"/>
              <a:gd name="connsiteY119" fmla="*/ 9096 h 238731"/>
              <a:gd name="connsiteX120" fmla="*/ 23411 w 221285"/>
              <a:gd name="connsiteY120" fmla="*/ 10140 h 238731"/>
              <a:gd name="connsiteX121" fmla="*/ 21771 w 221285"/>
              <a:gd name="connsiteY121" fmla="*/ 14762 h 238731"/>
              <a:gd name="connsiteX122" fmla="*/ 19236 w 221285"/>
              <a:gd name="connsiteY122" fmla="*/ 21771 h 238731"/>
              <a:gd name="connsiteX123" fmla="*/ 16701 w 221285"/>
              <a:gd name="connsiteY123" fmla="*/ 25797 h 238731"/>
              <a:gd name="connsiteX124" fmla="*/ 13868 w 221285"/>
              <a:gd name="connsiteY124" fmla="*/ 30121 h 238731"/>
              <a:gd name="connsiteX125" fmla="*/ 9842 w 221285"/>
              <a:gd name="connsiteY125" fmla="*/ 36235 h 238731"/>
              <a:gd name="connsiteX126" fmla="*/ 9842 w 221285"/>
              <a:gd name="connsiteY126" fmla="*/ 43541 h 238731"/>
              <a:gd name="connsiteX127" fmla="*/ 9842 w 221285"/>
              <a:gd name="connsiteY127" fmla="*/ 50550 h 238731"/>
              <a:gd name="connsiteX128" fmla="*/ 6859 w 221285"/>
              <a:gd name="connsiteY128" fmla="*/ 60391 h 238731"/>
              <a:gd name="connsiteX129" fmla="*/ 4473 w 221285"/>
              <a:gd name="connsiteY129" fmla="*/ 68891 h 238731"/>
              <a:gd name="connsiteX130" fmla="*/ 2088 w 221285"/>
              <a:gd name="connsiteY130" fmla="*/ 76943 h 238731"/>
              <a:gd name="connsiteX131" fmla="*/ 597 w 221285"/>
              <a:gd name="connsiteY131" fmla="*/ 82609 h 238731"/>
              <a:gd name="connsiteX132" fmla="*/ 0 w 221285"/>
              <a:gd name="connsiteY132" fmla="*/ 83951 h 238731"/>
              <a:gd name="connsiteX133" fmla="*/ 597 w 221285"/>
              <a:gd name="connsiteY133" fmla="*/ 84846 h 238731"/>
              <a:gd name="connsiteX134" fmla="*/ 597 w 221285"/>
              <a:gd name="connsiteY134" fmla="*/ 85592 h 238731"/>
              <a:gd name="connsiteX135" fmla="*/ 2833 w 221285"/>
              <a:gd name="connsiteY135" fmla="*/ 87381 h 238731"/>
              <a:gd name="connsiteX136" fmla="*/ 7307 w 221285"/>
              <a:gd name="connsiteY136" fmla="*/ 89916 h 238731"/>
              <a:gd name="connsiteX137" fmla="*/ 11482 w 221285"/>
              <a:gd name="connsiteY137" fmla="*/ 94837 h 238731"/>
              <a:gd name="connsiteX138" fmla="*/ 15359 w 221285"/>
              <a:gd name="connsiteY138" fmla="*/ 102292 h 238731"/>
              <a:gd name="connsiteX139" fmla="*/ 18938 w 221285"/>
              <a:gd name="connsiteY139" fmla="*/ 107660 h 238731"/>
              <a:gd name="connsiteX140" fmla="*/ 22367 w 221285"/>
              <a:gd name="connsiteY140" fmla="*/ 111239 h 238731"/>
              <a:gd name="connsiteX141" fmla="*/ 25499 w 221285"/>
              <a:gd name="connsiteY141" fmla="*/ 113774 h 238731"/>
              <a:gd name="connsiteX142" fmla="*/ 28332 w 221285"/>
              <a:gd name="connsiteY142" fmla="*/ 115265 h 238731"/>
              <a:gd name="connsiteX143" fmla="*/ 29823 w 221285"/>
              <a:gd name="connsiteY143" fmla="*/ 116458 h 238731"/>
              <a:gd name="connsiteX144" fmla="*/ 30121 w 221285"/>
              <a:gd name="connsiteY144" fmla="*/ 117353 h 238731"/>
              <a:gd name="connsiteX145" fmla="*/ 32805 w 221285"/>
              <a:gd name="connsiteY145" fmla="*/ 119142 h 238731"/>
              <a:gd name="connsiteX146" fmla="*/ 37875 w 221285"/>
              <a:gd name="connsiteY146" fmla="*/ 122125 h 238731"/>
              <a:gd name="connsiteX147" fmla="*/ 41156 w 221285"/>
              <a:gd name="connsiteY147" fmla="*/ 124958 h 238731"/>
              <a:gd name="connsiteX148" fmla="*/ 42498 w 221285"/>
              <a:gd name="connsiteY148" fmla="*/ 127791 h 238731"/>
              <a:gd name="connsiteX149" fmla="*/ 47567 w 221285"/>
              <a:gd name="connsiteY149" fmla="*/ 130773 h 238731"/>
              <a:gd name="connsiteX150" fmla="*/ 56365 w 221285"/>
              <a:gd name="connsiteY150" fmla="*/ 133904 h 238731"/>
              <a:gd name="connsiteX151" fmla="*/ 62777 w 221285"/>
              <a:gd name="connsiteY151" fmla="*/ 135246 h 238731"/>
              <a:gd name="connsiteX152" fmla="*/ 66803 w 221285"/>
              <a:gd name="connsiteY152" fmla="*/ 135097 h 238731"/>
              <a:gd name="connsiteX153" fmla="*/ 72470 w 221285"/>
              <a:gd name="connsiteY153" fmla="*/ 137632 h 238731"/>
              <a:gd name="connsiteX154" fmla="*/ 80074 w 221285"/>
              <a:gd name="connsiteY154" fmla="*/ 142553 h 238731"/>
              <a:gd name="connsiteX155" fmla="*/ 84548 w 221285"/>
              <a:gd name="connsiteY155" fmla="*/ 146132 h 238731"/>
              <a:gd name="connsiteX156" fmla="*/ 86188 w 221285"/>
              <a:gd name="connsiteY156" fmla="*/ 148070 h 238731"/>
              <a:gd name="connsiteX157" fmla="*/ 91109 w 221285"/>
              <a:gd name="connsiteY157" fmla="*/ 151202 h 238731"/>
              <a:gd name="connsiteX158" fmla="*/ 103336 w 221285"/>
              <a:gd name="connsiteY158" fmla="*/ 157763 h 238731"/>
              <a:gd name="connsiteX159" fmla="*/ 108704 w 221285"/>
              <a:gd name="connsiteY159" fmla="*/ 159403 h 238731"/>
              <a:gd name="connsiteX160" fmla="*/ 111239 w 221285"/>
              <a:gd name="connsiteY160" fmla="*/ 160894 h 238731"/>
              <a:gd name="connsiteX161" fmla="*/ 112731 w 221285"/>
              <a:gd name="connsiteY161" fmla="*/ 162684 h 238731"/>
              <a:gd name="connsiteX162" fmla="*/ 114222 w 221285"/>
              <a:gd name="connsiteY162" fmla="*/ 163280 h 238731"/>
              <a:gd name="connsiteX163" fmla="*/ 115713 w 221285"/>
              <a:gd name="connsiteY163" fmla="*/ 162534 h 238731"/>
              <a:gd name="connsiteX164" fmla="*/ 118695 w 221285"/>
              <a:gd name="connsiteY164" fmla="*/ 163280 h 238731"/>
              <a:gd name="connsiteX165" fmla="*/ 123467 w 221285"/>
              <a:gd name="connsiteY165" fmla="*/ 165368 h 238731"/>
              <a:gd name="connsiteX166" fmla="*/ 127045 w 221285"/>
              <a:gd name="connsiteY166" fmla="*/ 167902 h 238731"/>
              <a:gd name="connsiteX167" fmla="*/ 131668 w 221285"/>
              <a:gd name="connsiteY167" fmla="*/ 173420 h 238731"/>
              <a:gd name="connsiteX168" fmla="*/ 133159 w 221285"/>
              <a:gd name="connsiteY168" fmla="*/ 175656 h 238731"/>
              <a:gd name="connsiteX169" fmla="*/ 133905 w 221285"/>
              <a:gd name="connsiteY169" fmla="*/ 177744 h 238731"/>
              <a:gd name="connsiteX170" fmla="*/ 133606 w 221285"/>
              <a:gd name="connsiteY170" fmla="*/ 179533 h 238731"/>
              <a:gd name="connsiteX171" fmla="*/ 132264 w 221285"/>
              <a:gd name="connsiteY171" fmla="*/ 181323 h 238731"/>
              <a:gd name="connsiteX172" fmla="*/ 129580 w 221285"/>
              <a:gd name="connsiteY172" fmla="*/ 183410 h 238731"/>
              <a:gd name="connsiteX173" fmla="*/ 128835 w 221285"/>
              <a:gd name="connsiteY173" fmla="*/ 184156 h 238731"/>
              <a:gd name="connsiteX174" fmla="*/ 128686 w 221285"/>
              <a:gd name="connsiteY174" fmla="*/ 185051 h 238731"/>
              <a:gd name="connsiteX175" fmla="*/ 128089 w 221285"/>
              <a:gd name="connsiteY175" fmla="*/ 186691 h 238731"/>
              <a:gd name="connsiteX176" fmla="*/ 125852 w 221285"/>
              <a:gd name="connsiteY176" fmla="*/ 190419 h 238731"/>
              <a:gd name="connsiteX177" fmla="*/ 125405 w 221285"/>
              <a:gd name="connsiteY177" fmla="*/ 192059 h 238731"/>
              <a:gd name="connsiteX178" fmla="*/ 125256 w 221285"/>
              <a:gd name="connsiteY178" fmla="*/ 193252 h 238731"/>
              <a:gd name="connsiteX179" fmla="*/ 123914 w 221285"/>
              <a:gd name="connsiteY179" fmla="*/ 194594 h 238731"/>
              <a:gd name="connsiteX180" fmla="*/ 120186 w 221285"/>
              <a:gd name="connsiteY180" fmla="*/ 197129 h 238731"/>
              <a:gd name="connsiteX181" fmla="*/ 119441 w 221285"/>
              <a:gd name="connsiteY181" fmla="*/ 198322 h 238731"/>
              <a:gd name="connsiteX182" fmla="*/ 119291 w 221285"/>
              <a:gd name="connsiteY182" fmla="*/ 199664 h 238731"/>
              <a:gd name="connsiteX183" fmla="*/ 118844 w 221285"/>
              <a:gd name="connsiteY183" fmla="*/ 200409 h 238731"/>
              <a:gd name="connsiteX184" fmla="*/ 118248 w 221285"/>
              <a:gd name="connsiteY184" fmla="*/ 200708 h 238731"/>
              <a:gd name="connsiteX185" fmla="*/ 117502 w 221285"/>
              <a:gd name="connsiteY185" fmla="*/ 202050 h 238731"/>
              <a:gd name="connsiteX186" fmla="*/ 117055 w 221285"/>
              <a:gd name="connsiteY186" fmla="*/ 204286 h 238731"/>
              <a:gd name="connsiteX187" fmla="*/ 116906 w 221285"/>
              <a:gd name="connsiteY187" fmla="*/ 206970 h 238731"/>
              <a:gd name="connsiteX188" fmla="*/ 117353 w 221285"/>
              <a:gd name="connsiteY188" fmla="*/ 210400 h 238731"/>
              <a:gd name="connsiteX189" fmla="*/ 117353 w 221285"/>
              <a:gd name="connsiteY189" fmla="*/ 211593 h 238731"/>
              <a:gd name="connsiteX190" fmla="*/ 116458 w 221285"/>
              <a:gd name="connsiteY190" fmla="*/ 212040 h 238731"/>
              <a:gd name="connsiteX191" fmla="*/ 116011 w 221285"/>
              <a:gd name="connsiteY191" fmla="*/ 212935 h 238731"/>
              <a:gd name="connsiteX192" fmla="*/ 115862 w 221285"/>
              <a:gd name="connsiteY192" fmla="*/ 214426 h 238731"/>
              <a:gd name="connsiteX193" fmla="*/ 115265 w 221285"/>
              <a:gd name="connsiteY193" fmla="*/ 215619 h 238731"/>
              <a:gd name="connsiteX194" fmla="*/ 113923 w 221285"/>
              <a:gd name="connsiteY194" fmla="*/ 216365 h 238731"/>
              <a:gd name="connsiteX195" fmla="*/ 113476 w 221285"/>
              <a:gd name="connsiteY195" fmla="*/ 217259 h 238731"/>
              <a:gd name="connsiteX196" fmla="*/ 113923 w 221285"/>
              <a:gd name="connsiteY196" fmla="*/ 218154 h 238731"/>
              <a:gd name="connsiteX197" fmla="*/ 113029 w 221285"/>
              <a:gd name="connsiteY197" fmla="*/ 219198 h 238731"/>
              <a:gd name="connsiteX198" fmla="*/ 110792 w 221285"/>
              <a:gd name="connsiteY198" fmla="*/ 220092 h 238731"/>
              <a:gd name="connsiteX199" fmla="*/ 109599 w 221285"/>
              <a:gd name="connsiteY199" fmla="*/ 221434 h 238731"/>
              <a:gd name="connsiteX200" fmla="*/ 109152 w 221285"/>
              <a:gd name="connsiteY200" fmla="*/ 223224 h 238731"/>
              <a:gd name="connsiteX201" fmla="*/ 107959 w 221285"/>
              <a:gd name="connsiteY201" fmla="*/ 224864 h 238731"/>
              <a:gd name="connsiteX202" fmla="*/ 106020 w 221285"/>
              <a:gd name="connsiteY202" fmla="*/ 226206 h 238731"/>
              <a:gd name="connsiteX203" fmla="*/ 105424 w 221285"/>
              <a:gd name="connsiteY203" fmla="*/ 228145 h 238731"/>
              <a:gd name="connsiteX204" fmla="*/ 106468 w 221285"/>
              <a:gd name="connsiteY204" fmla="*/ 231574 h 238731"/>
              <a:gd name="connsiteX205" fmla="*/ 117949 w 221285"/>
              <a:gd name="connsiteY205" fmla="*/ 230381 h 238731"/>
              <a:gd name="connsiteX206" fmla="*/ 127344 w 221285"/>
              <a:gd name="connsiteY206" fmla="*/ 231723 h 238731"/>
              <a:gd name="connsiteX207" fmla="*/ 138378 w 221285"/>
              <a:gd name="connsiteY207" fmla="*/ 235004 h 238731"/>
              <a:gd name="connsiteX208" fmla="*/ 145685 w 221285"/>
              <a:gd name="connsiteY208" fmla="*/ 236197 h 238731"/>
              <a:gd name="connsiteX209" fmla="*/ 149412 w 221285"/>
              <a:gd name="connsiteY209" fmla="*/ 235153 h 238731"/>
              <a:gd name="connsiteX210" fmla="*/ 152097 w 221285"/>
              <a:gd name="connsiteY210" fmla="*/ 235302 h 238731"/>
              <a:gd name="connsiteX211" fmla="*/ 153737 w 221285"/>
              <a:gd name="connsiteY211" fmla="*/ 236644 h 238731"/>
              <a:gd name="connsiteX212" fmla="*/ 156123 w 221285"/>
              <a:gd name="connsiteY212" fmla="*/ 236942 h 238731"/>
              <a:gd name="connsiteX213" fmla="*/ 159105 w 221285"/>
              <a:gd name="connsiteY213" fmla="*/ 236197 h 238731"/>
              <a:gd name="connsiteX214" fmla="*/ 161491 w 221285"/>
              <a:gd name="connsiteY214" fmla="*/ 236793 h 238731"/>
              <a:gd name="connsiteX215" fmla="*/ 163429 w 221285"/>
              <a:gd name="connsiteY215" fmla="*/ 238732 h 238731"/>
              <a:gd name="connsiteX216" fmla="*/ 165219 w 221285"/>
              <a:gd name="connsiteY216" fmla="*/ 238284 h 238731"/>
              <a:gd name="connsiteX217" fmla="*/ 166859 w 221285"/>
              <a:gd name="connsiteY217" fmla="*/ 235302 h 238731"/>
              <a:gd name="connsiteX218" fmla="*/ 168648 w 221285"/>
              <a:gd name="connsiteY218" fmla="*/ 233215 h 238731"/>
              <a:gd name="connsiteX219" fmla="*/ 170736 w 221285"/>
              <a:gd name="connsiteY219" fmla="*/ 231873 h 238731"/>
              <a:gd name="connsiteX220" fmla="*/ 173271 w 221285"/>
              <a:gd name="connsiteY220" fmla="*/ 231425 h 238731"/>
              <a:gd name="connsiteX221" fmla="*/ 176253 w 221285"/>
              <a:gd name="connsiteY221" fmla="*/ 232022 h 238731"/>
              <a:gd name="connsiteX222" fmla="*/ 178639 w 221285"/>
              <a:gd name="connsiteY222" fmla="*/ 233065 h 238731"/>
              <a:gd name="connsiteX223" fmla="*/ 180577 w 221285"/>
              <a:gd name="connsiteY223" fmla="*/ 234706 h 238731"/>
              <a:gd name="connsiteX224" fmla="*/ 182516 w 221285"/>
              <a:gd name="connsiteY224" fmla="*/ 234557 h 238731"/>
              <a:gd name="connsiteX225" fmla="*/ 184603 w 221285"/>
              <a:gd name="connsiteY225" fmla="*/ 232916 h 238731"/>
              <a:gd name="connsiteX226" fmla="*/ 185647 w 221285"/>
              <a:gd name="connsiteY226" fmla="*/ 230829 h 238731"/>
              <a:gd name="connsiteX227" fmla="*/ 185647 w 221285"/>
              <a:gd name="connsiteY227" fmla="*/ 228443 h 238731"/>
              <a:gd name="connsiteX228" fmla="*/ 186393 w 221285"/>
              <a:gd name="connsiteY228" fmla="*/ 226803 h 238731"/>
              <a:gd name="connsiteX229" fmla="*/ 188182 w 221285"/>
              <a:gd name="connsiteY229" fmla="*/ 225759 h 238731"/>
              <a:gd name="connsiteX230" fmla="*/ 189375 w 221285"/>
              <a:gd name="connsiteY230" fmla="*/ 224417 h 238731"/>
              <a:gd name="connsiteX231" fmla="*/ 190121 w 221285"/>
              <a:gd name="connsiteY231" fmla="*/ 222628 h 238731"/>
              <a:gd name="connsiteX232" fmla="*/ 192208 w 221285"/>
              <a:gd name="connsiteY232" fmla="*/ 221584 h 238731"/>
              <a:gd name="connsiteX233" fmla="*/ 195787 w 221285"/>
              <a:gd name="connsiteY233" fmla="*/ 221286 h 238731"/>
              <a:gd name="connsiteX234" fmla="*/ 197726 w 221285"/>
              <a:gd name="connsiteY234" fmla="*/ 220391 h 238731"/>
              <a:gd name="connsiteX235" fmla="*/ 197875 w 221285"/>
              <a:gd name="connsiteY235" fmla="*/ 219049 h 238731"/>
              <a:gd name="connsiteX236" fmla="*/ 198919 w 221285"/>
              <a:gd name="connsiteY236" fmla="*/ 217856 h 238731"/>
              <a:gd name="connsiteX237" fmla="*/ 201006 w 221285"/>
              <a:gd name="connsiteY237" fmla="*/ 216663 h 238731"/>
              <a:gd name="connsiteX238" fmla="*/ 202348 w 221285"/>
              <a:gd name="connsiteY238" fmla="*/ 215321 h 238731"/>
              <a:gd name="connsiteX239" fmla="*/ 203094 w 221285"/>
              <a:gd name="connsiteY239" fmla="*/ 213681 h 238731"/>
              <a:gd name="connsiteX240" fmla="*/ 204287 w 221285"/>
              <a:gd name="connsiteY240" fmla="*/ 212637 h 238731"/>
              <a:gd name="connsiteX241" fmla="*/ 205927 w 221285"/>
              <a:gd name="connsiteY241" fmla="*/ 212189 h 238731"/>
              <a:gd name="connsiteX242" fmla="*/ 207716 w 221285"/>
              <a:gd name="connsiteY242" fmla="*/ 208611 h 238731"/>
              <a:gd name="connsiteX243" fmla="*/ 209804 w 221285"/>
              <a:gd name="connsiteY243" fmla="*/ 202050 h 238731"/>
              <a:gd name="connsiteX244" fmla="*/ 210997 w 221285"/>
              <a:gd name="connsiteY244" fmla="*/ 193252 h 238731"/>
              <a:gd name="connsiteX245" fmla="*/ 211444 w 221285"/>
              <a:gd name="connsiteY245" fmla="*/ 180727 h 238731"/>
              <a:gd name="connsiteX246" fmla="*/ 211593 w 221285"/>
              <a:gd name="connsiteY246" fmla="*/ 176551 h 238731"/>
              <a:gd name="connsiteX247" fmla="*/ 215172 w 221285"/>
              <a:gd name="connsiteY247" fmla="*/ 170288 h 238731"/>
              <a:gd name="connsiteX248" fmla="*/ 216216 w 221285"/>
              <a:gd name="connsiteY248" fmla="*/ 167455 h 238731"/>
              <a:gd name="connsiteX249" fmla="*/ 215619 w 221285"/>
              <a:gd name="connsiteY249" fmla="*/ 165815 h 238731"/>
              <a:gd name="connsiteX250" fmla="*/ 216812 w 221285"/>
              <a:gd name="connsiteY250" fmla="*/ 159999 h 238731"/>
              <a:gd name="connsiteX251" fmla="*/ 219347 w 221285"/>
              <a:gd name="connsiteY251" fmla="*/ 150158 h 238731"/>
              <a:gd name="connsiteX252" fmla="*/ 220242 w 221285"/>
              <a:gd name="connsiteY252" fmla="*/ 143746 h 238731"/>
              <a:gd name="connsiteX253" fmla="*/ 219347 w 221285"/>
              <a:gd name="connsiteY253" fmla="*/ 140764 h 238731"/>
              <a:gd name="connsiteX254" fmla="*/ 219198 w 221285"/>
              <a:gd name="connsiteY254" fmla="*/ 138527 h 238731"/>
              <a:gd name="connsiteX255" fmla="*/ 220540 w 221285"/>
              <a:gd name="connsiteY255" fmla="*/ 136738 h 238731"/>
              <a:gd name="connsiteX256" fmla="*/ 221286 w 221285"/>
              <a:gd name="connsiteY256" fmla="*/ 136290 h 238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221285" h="238731">
                <a:moveTo>
                  <a:pt x="221286" y="136290"/>
                </a:moveTo>
                <a:lnTo>
                  <a:pt x="217856" y="134054"/>
                </a:lnTo>
                <a:lnTo>
                  <a:pt x="216067" y="132115"/>
                </a:lnTo>
                <a:lnTo>
                  <a:pt x="213681" y="130624"/>
                </a:lnTo>
                <a:lnTo>
                  <a:pt x="211146" y="129431"/>
                </a:lnTo>
                <a:lnTo>
                  <a:pt x="209953" y="129878"/>
                </a:lnTo>
                <a:lnTo>
                  <a:pt x="208611" y="130624"/>
                </a:lnTo>
                <a:lnTo>
                  <a:pt x="206076" y="131668"/>
                </a:lnTo>
                <a:lnTo>
                  <a:pt x="203243" y="133457"/>
                </a:lnTo>
                <a:lnTo>
                  <a:pt x="201752" y="134203"/>
                </a:lnTo>
                <a:lnTo>
                  <a:pt x="199217" y="134799"/>
                </a:lnTo>
                <a:lnTo>
                  <a:pt x="196234" y="135396"/>
                </a:lnTo>
                <a:lnTo>
                  <a:pt x="193699" y="134948"/>
                </a:lnTo>
                <a:lnTo>
                  <a:pt x="191612" y="134650"/>
                </a:lnTo>
                <a:lnTo>
                  <a:pt x="190419" y="133457"/>
                </a:lnTo>
                <a:lnTo>
                  <a:pt x="189673" y="130922"/>
                </a:lnTo>
                <a:lnTo>
                  <a:pt x="189673" y="128835"/>
                </a:lnTo>
                <a:lnTo>
                  <a:pt x="189226" y="125852"/>
                </a:lnTo>
                <a:lnTo>
                  <a:pt x="187586" y="124063"/>
                </a:lnTo>
                <a:lnTo>
                  <a:pt x="187138" y="122721"/>
                </a:lnTo>
                <a:lnTo>
                  <a:pt x="186989" y="121081"/>
                </a:lnTo>
                <a:lnTo>
                  <a:pt x="187288" y="119291"/>
                </a:lnTo>
                <a:lnTo>
                  <a:pt x="187586" y="117949"/>
                </a:lnTo>
                <a:lnTo>
                  <a:pt x="187437" y="116309"/>
                </a:lnTo>
                <a:lnTo>
                  <a:pt x="186691" y="115265"/>
                </a:lnTo>
                <a:lnTo>
                  <a:pt x="186840" y="113178"/>
                </a:lnTo>
                <a:lnTo>
                  <a:pt x="186542" y="110494"/>
                </a:lnTo>
                <a:lnTo>
                  <a:pt x="185498" y="108704"/>
                </a:lnTo>
                <a:lnTo>
                  <a:pt x="184902" y="106766"/>
                </a:lnTo>
                <a:lnTo>
                  <a:pt x="184902" y="104678"/>
                </a:lnTo>
                <a:lnTo>
                  <a:pt x="184156" y="102740"/>
                </a:lnTo>
                <a:lnTo>
                  <a:pt x="184156" y="100503"/>
                </a:lnTo>
                <a:lnTo>
                  <a:pt x="184752" y="98564"/>
                </a:lnTo>
                <a:lnTo>
                  <a:pt x="185051" y="96626"/>
                </a:lnTo>
                <a:lnTo>
                  <a:pt x="184305" y="95135"/>
                </a:lnTo>
                <a:lnTo>
                  <a:pt x="182814" y="94240"/>
                </a:lnTo>
                <a:lnTo>
                  <a:pt x="181621" y="92003"/>
                </a:lnTo>
                <a:lnTo>
                  <a:pt x="181472" y="89021"/>
                </a:lnTo>
                <a:lnTo>
                  <a:pt x="180279" y="87381"/>
                </a:lnTo>
                <a:lnTo>
                  <a:pt x="178937" y="86039"/>
                </a:lnTo>
                <a:lnTo>
                  <a:pt x="177446" y="86039"/>
                </a:lnTo>
                <a:lnTo>
                  <a:pt x="175209" y="85293"/>
                </a:lnTo>
                <a:lnTo>
                  <a:pt x="173271" y="85442"/>
                </a:lnTo>
                <a:lnTo>
                  <a:pt x="169990" y="85293"/>
                </a:lnTo>
                <a:lnTo>
                  <a:pt x="168499" y="84846"/>
                </a:lnTo>
                <a:lnTo>
                  <a:pt x="167753" y="83802"/>
                </a:lnTo>
                <a:lnTo>
                  <a:pt x="165666" y="82460"/>
                </a:lnTo>
                <a:lnTo>
                  <a:pt x="164622" y="79925"/>
                </a:lnTo>
                <a:lnTo>
                  <a:pt x="163131" y="79478"/>
                </a:lnTo>
                <a:lnTo>
                  <a:pt x="161193" y="80223"/>
                </a:lnTo>
                <a:lnTo>
                  <a:pt x="160447" y="81118"/>
                </a:lnTo>
                <a:lnTo>
                  <a:pt x="159701" y="82460"/>
                </a:lnTo>
                <a:lnTo>
                  <a:pt x="158359" y="83951"/>
                </a:lnTo>
                <a:lnTo>
                  <a:pt x="156570" y="83951"/>
                </a:lnTo>
                <a:lnTo>
                  <a:pt x="154632" y="84846"/>
                </a:lnTo>
                <a:lnTo>
                  <a:pt x="152693" y="84846"/>
                </a:lnTo>
                <a:lnTo>
                  <a:pt x="150307" y="84995"/>
                </a:lnTo>
                <a:lnTo>
                  <a:pt x="147921" y="84249"/>
                </a:lnTo>
                <a:lnTo>
                  <a:pt x="144939" y="83504"/>
                </a:lnTo>
                <a:lnTo>
                  <a:pt x="142404" y="82907"/>
                </a:lnTo>
                <a:lnTo>
                  <a:pt x="140018" y="83504"/>
                </a:lnTo>
                <a:lnTo>
                  <a:pt x="138378" y="82907"/>
                </a:lnTo>
                <a:lnTo>
                  <a:pt x="136141" y="82758"/>
                </a:lnTo>
                <a:lnTo>
                  <a:pt x="133755" y="82460"/>
                </a:lnTo>
                <a:lnTo>
                  <a:pt x="131817" y="80969"/>
                </a:lnTo>
                <a:lnTo>
                  <a:pt x="129730" y="80074"/>
                </a:lnTo>
                <a:lnTo>
                  <a:pt x="128537" y="80373"/>
                </a:lnTo>
                <a:lnTo>
                  <a:pt x="127045" y="81416"/>
                </a:lnTo>
                <a:lnTo>
                  <a:pt x="125554" y="81118"/>
                </a:lnTo>
                <a:lnTo>
                  <a:pt x="123467" y="80373"/>
                </a:lnTo>
                <a:lnTo>
                  <a:pt x="122721" y="78583"/>
                </a:lnTo>
                <a:lnTo>
                  <a:pt x="122870" y="77539"/>
                </a:lnTo>
                <a:lnTo>
                  <a:pt x="123318" y="76346"/>
                </a:lnTo>
                <a:lnTo>
                  <a:pt x="124063" y="74706"/>
                </a:lnTo>
                <a:lnTo>
                  <a:pt x="123616" y="73066"/>
                </a:lnTo>
                <a:lnTo>
                  <a:pt x="123914" y="71575"/>
                </a:lnTo>
                <a:lnTo>
                  <a:pt x="124212" y="70233"/>
                </a:lnTo>
                <a:lnTo>
                  <a:pt x="124510" y="68592"/>
                </a:lnTo>
                <a:lnTo>
                  <a:pt x="124361" y="67250"/>
                </a:lnTo>
                <a:lnTo>
                  <a:pt x="124212" y="65759"/>
                </a:lnTo>
                <a:lnTo>
                  <a:pt x="124063" y="64268"/>
                </a:lnTo>
                <a:lnTo>
                  <a:pt x="123765" y="62777"/>
                </a:lnTo>
                <a:lnTo>
                  <a:pt x="124809" y="60689"/>
                </a:lnTo>
                <a:lnTo>
                  <a:pt x="125703" y="58751"/>
                </a:lnTo>
                <a:lnTo>
                  <a:pt x="125107" y="57260"/>
                </a:lnTo>
                <a:lnTo>
                  <a:pt x="125405" y="56216"/>
                </a:lnTo>
                <a:lnTo>
                  <a:pt x="126002" y="54576"/>
                </a:lnTo>
                <a:lnTo>
                  <a:pt x="126896" y="52488"/>
                </a:lnTo>
                <a:lnTo>
                  <a:pt x="126747" y="48611"/>
                </a:lnTo>
                <a:lnTo>
                  <a:pt x="126002" y="46375"/>
                </a:lnTo>
                <a:lnTo>
                  <a:pt x="125256" y="45778"/>
                </a:lnTo>
                <a:lnTo>
                  <a:pt x="124958" y="45033"/>
                </a:lnTo>
                <a:lnTo>
                  <a:pt x="125405" y="44138"/>
                </a:lnTo>
                <a:lnTo>
                  <a:pt x="124958" y="43243"/>
                </a:lnTo>
                <a:lnTo>
                  <a:pt x="124809" y="42348"/>
                </a:lnTo>
                <a:lnTo>
                  <a:pt x="125256" y="41454"/>
                </a:lnTo>
                <a:lnTo>
                  <a:pt x="124510" y="39813"/>
                </a:lnTo>
                <a:lnTo>
                  <a:pt x="123318" y="39366"/>
                </a:lnTo>
                <a:lnTo>
                  <a:pt x="122870" y="38919"/>
                </a:lnTo>
                <a:lnTo>
                  <a:pt x="122423" y="37130"/>
                </a:lnTo>
                <a:lnTo>
                  <a:pt x="122125" y="35042"/>
                </a:lnTo>
                <a:lnTo>
                  <a:pt x="122274" y="33402"/>
                </a:lnTo>
                <a:lnTo>
                  <a:pt x="121677" y="32059"/>
                </a:lnTo>
                <a:lnTo>
                  <a:pt x="120783" y="31165"/>
                </a:lnTo>
                <a:lnTo>
                  <a:pt x="119888" y="29674"/>
                </a:lnTo>
                <a:lnTo>
                  <a:pt x="118993" y="28481"/>
                </a:lnTo>
                <a:lnTo>
                  <a:pt x="118695" y="26990"/>
                </a:lnTo>
                <a:lnTo>
                  <a:pt x="118099" y="24902"/>
                </a:lnTo>
                <a:lnTo>
                  <a:pt x="118695" y="20130"/>
                </a:lnTo>
                <a:lnTo>
                  <a:pt x="118099" y="16104"/>
                </a:lnTo>
                <a:lnTo>
                  <a:pt x="117651" y="15060"/>
                </a:lnTo>
                <a:lnTo>
                  <a:pt x="109897" y="10140"/>
                </a:lnTo>
                <a:lnTo>
                  <a:pt x="102889" y="5666"/>
                </a:lnTo>
                <a:lnTo>
                  <a:pt x="93644" y="0"/>
                </a:lnTo>
                <a:lnTo>
                  <a:pt x="81864" y="149"/>
                </a:lnTo>
                <a:lnTo>
                  <a:pt x="69487" y="298"/>
                </a:lnTo>
                <a:lnTo>
                  <a:pt x="57856" y="2833"/>
                </a:lnTo>
                <a:lnTo>
                  <a:pt x="46375" y="5368"/>
                </a:lnTo>
                <a:lnTo>
                  <a:pt x="40857" y="6561"/>
                </a:lnTo>
                <a:lnTo>
                  <a:pt x="29972" y="9096"/>
                </a:lnTo>
                <a:lnTo>
                  <a:pt x="23411" y="10140"/>
                </a:lnTo>
                <a:lnTo>
                  <a:pt x="21771" y="14762"/>
                </a:lnTo>
                <a:lnTo>
                  <a:pt x="19236" y="21771"/>
                </a:lnTo>
                <a:lnTo>
                  <a:pt x="16701" y="25797"/>
                </a:lnTo>
                <a:lnTo>
                  <a:pt x="13868" y="30121"/>
                </a:lnTo>
                <a:lnTo>
                  <a:pt x="9842" y="36235"/>
                </a:lnTo>
                <a:lnTo>
                  <a:pt x="9842" y="43541"/>
                </a:lnTo>
                <a:lnTo>
                  <a:pt x="9842" y="50550"/>
                </a:lnTo>
                <a:lnTo>
                  <a:pt x="6859" y="60391"/>
                </a:lnTo>
                <a:lnTo>
                  <a:pt x="4473" y="68891"/>
                </a:lnTo>
                <a:lnTo>
                  <a:pt x="2088" y="76943"/>
                </a:lnTo>
                <a:lnTo>
                  <a:pt x="597" y="82609"/>
                </a:lnTo>
                <a:lnTo>
                  <a:pt x="0" y="83951"/>
                </a:lnTo>
                <a:lnTo>
                  <a:pt x="597" y="84846"/>
                </a:lnTo>
                <a:lnTo>
                  <a:pt x="597" y="85592"/>
                </a:lnTo>
                <a:lnTo>
                  <a:pt x="2833" y="87381"/>
                </a:lnTo>
                <a:lnTo>
                  <a:pt x="7307" y="89916"/>
                </a:lnTo>
                <a:lnTo>
                  <a:pt x="11482" y="94837"/>
                </a:lnTo>
                <a:lnTo>
                  <a:pt x="15359" y="102292"/>
                </a:lnTo>
                <a:lnTo>
                  <a:pt x="18938" y="107660"/>
                </a:lnTo>
                <a:lnTo>
                  <a:pt x="22367" y="111239"/>
                </a:lnTo>
                <a:lnTo>
                  <a:pt x="25499" y="113774"/>
                </a:lnTo>
                <a:lnTo>
                  <a:pt x="28332" y="115265"/>
                </a:lnTo>
                <a:lnTo>
                  <a:pt x="29823" y="116458"/>
                </a:lnTo>
                <a:lnTo>
                  <a:pt x="30121" y="117353"/>
                </a:lnTo>
                <a:lnTo>
                  <a:pt x="32805" y="119142"/>
                </a:lnTo>
                <a:lnTo>
                  <a:pt x="37875" y="122125"/>
                </a:lnTo>
                <a:lnTo>
                  <a:pt x="41156" y="124958"/>
                </a:lnTo>
                <a:lnTo>
                  <a:pt x="42498" y="127791"/>
                </a:lnTo>
                <a:lnTo>
                  <a:pt x="47567" y="130773"/>
                </a:lnTo>
                <a:lnTo>
                  <a:pt x="56365" y="133904"/>
                </a:lnTo>
                <a:lnTo>
                  <a:pt x="62777" y="135246"/>
                </a:lnTo>
                <a:lnTo>
                  <a:pt x="66803" y="135097"/>
                </a:lnTo>
                <a:lnTo>
                  <a:pt x="72470" y="137632"/>
                </a:lnTo>
                <a:lnTo>
                  <a:pt x="80074" y="142553"/>
                </a:lnTo>
                <a:lnTo>
                  <a:pt x="84548" y="146132"/>
                </a:lnTo>
                <a:lnTo>
                  <a:pt x="86188" y="148070"/>
                </a:lnTo>
                <a:lnTo>
                  <a:pt x="91109" y="151202"/>
                </a:lnTo>
                <a:lnTo>
                  <a:pt x="103336" y="157763"/>
                </a:lnTo>
                <a:lnTo>
                  <a:pt x="108704" y="159403"/>
                </a:lnTo>
                <a:lnTo>
                  <a:pt x="111239" y="160894"/>
                </a:lnTo>
                <a:lnTo>
                  <a:pt x="112731" y="162684"/>
                </a:lnTo>
                <a:lnTo>
                  <a:pt x="114222" y="163280"/>
                </a:lnTo>
                <a:lnTo>
                  <a:pt x="115713" y="162534"/>
                </a:lnTo>
                <a:lnTo>
                  <a:pt x="118695" y="163280"/>
                </a:lnTo>
                <a:lnTo>
                  <a:pt x="123467" y="165368"/>
                </a:lnTo>
                <a:lnTo>
                  <a:pt x="127045" y="167902"/>
                </a:lnTo>
                <a:lnTo>
                  <a:pt x="131668" y="173420"/>
                </a:lnTo>
                <a:lnTo>
                  <a:pt x="133159" y="175656"/>
                </a:lnTo>
                <a:lnTo>
                  <a:pt x="133905" y="177744"/>
                </a:lnTo>
                <a:lnTo>
                  <a:pt x="133606" y="179533"/>
                </a:lnTo>
                <a:lnTo>
                  <a:pt x="132264" y="181323"/>
                </a:lnTo>
                <a:lnTo>
                  <a:pt x="129580" y="183410"/>
                </a:lnTo>
                <a:lnTo>
                  <a:pt x="128835" y="184156"/>
                </a:lnTo>
                <a:lnTo>
                  <a:pt x="128686" y="185051"/>
                </a:lnTo>
                <a:lnTo>
                  <a:pt x="128089" y="186691"/>
                </a:lnTo>
                <a:lnTo>
                  <a:pt x="125852" y="190419"/>
                </a:lnTo>
                <a:lnTo>
                  <a:pt x="125405" y="192059"/>
                </a:lnTo>
                <a:lnTo>
                  <a:pt x="125256" y="193252"/>
                </a:lnTo>
                <a:lnTo>
                  <a:pt x="123914" y="194594"/>
                </a:lnTo>
                <a:lnTo>
                  <a:pt x="120186" y="197129"/>
                </a:lnTo>
                <a:lnTo>
                  <a:pt x="119441" y="198322"/>
                </a:lnTo>
                <a:lnTo>
                  <a:pt x="119291" y="199664"/>
                </a:lnTo>
                <a:lnTo>
                  <a:pt x="118844" y="200409"/>
                </a:lnTo>
                <a:lnTo>
                  <a:pt x="118248" y="200708"/>
                </a:lnTo>
                <a:lnTo>
                  <a:pt x="117502" y="202050"/>
                </a:lnTo>
                <a:lnTo>
                  <a:pt x="117055" y="204286"/>
                </a:lnTo>
                <a:lnTo>
                  <a:pt x="116906" y="206970"/>
                </a:lnTo>
                <a:lnTo>
                  <a:pt x="117353" y="210400"/>
                </a:lnTo>
                <a:lnTo>
                  <a:pt x="117353" y="211593"/>
                </a:lnTo>
                <a:lnTo>
                  <a:pt x="116458" y="212040"/>
                </a:lnTo>
                <a:lnTo>
                  <a:pt x="116011" y="212935"/>
                </a:lnTo>
                <a:lnTo>
                  <a:pt x="115862" y="214426"/>
                </a:lnTo>
                <a:lnTo>
                  <a:pt x="115265" y="215619"/>
                </a:lnTo>
                <a:lnTo>
                  <a:pt x="113923" y="216365"/>
                </a:lnTo>
                <a:lnTo>
                  <a:pt x="113476" y="217259"/>
                </a:lnTo>
                <a:lnTo>
                  <a:pt x="113923" y="218154"/>
                </a:lnTo>
                <a:lnTo>
                  <a:pt x="113029" y="219198"/>
                </a:lnTo>
                <a:lnTo>
                  <a:pt x="110792" y="220092"/>
                </a:lnTo>
                <a:lnTo>
                  <a:pt x="109599" y="221434"/>
                </a:lnTo>
                <a:lnTo>
                  <a:pt x="109152" y="223224"/>
                </a:lnTo>
                <a:lnTo>
                  <a:pt x="107959" y="224864"/>
                </a:lnTo>
                <a:lnTo>
                  <a:pt x="106020" y="226206"/>
                </a:lnTo>
                <a:lnTo>
                  <a:pt x="105424" y="228145"/>
                </a:lnTo>
                <a:lnTo>
                  <a:pt x="106468" y="231574"/>
                </a:lnTo>
                <a:lnTo>
                  <a:pt x="117949" y="230381"/>
                </a:lnTo>
                <a:lnTo>
                  <a:pt x="127344" y="231723"/>
                </a:lnTo>
                <a:lnTo>
                  <a:pt x="138378" y="235004"/>
                </a:lnTo>
                <a:lnTo>
                  <a:pt x="145685" y="236197"/>
                </a:lnTo>
                <a:lnTo>
                  <a:pt x="149412" y="235153"/>
                </a:lnTo>
                <a:lnTo>
                  <a:pt x="152097" y="235302"/>
                </a:lnTo>
                <a:lnTo>
                  <a:pt x="153737" y="236644"/>
                </a:lnTo>
                <a:lnTo>
                  <a:pt x="156123" y="236942"/>
                </a:lnTo>
                <a:lnTo>
                  <a:pt x="159105" y="236197"/>
                </a:lnTo>
                <a:lnTo>
                  <a:pt x="161491" y="236793"/>
                </a:lnTo>
                <a:lnTo>
                  <a:pt x="163429" y="238732"/>
                </a:lnTo>
                <a:lnTo>
                  <a:pt x="165219" y="238284"/>
                </a:lnTo>
                <a:lnTo>
                  <a:pt x="166859" y="235302"/>
                </a:lnTo>
                <a:lnTo>
                  <a:pt x="168648" y="233215"/>
                </a:lnTo>
                <a:lnTo>
                  <a:pt x="170736" y="231873"/>
                </a:lnTo>
                <a:lnTo>
                  <a:pt x="173271" y="231425"/>
                </a:lnTo>
                <a:lnTo>
                  <a:pt x="176253" y="232022"/>
                </a:lnTo>
                <a:lnTo>
                  <a:pt x="178639" y="233065"/>
                </a:lnTo>
                <a:lnTo>
                  <a:pt x="180577" y="234706"/>
                </a:lnTo>
                <a:lnTo>
                  <a:pt x="182516" y="234557"/>
                </a:lnTo>
                <a:lnTo>
                  <a:pt x="184603" y="232916"/>
                </a:lnTo>
                <a:lnTo>
                  <a:pt x="185647" y="230829"/>
                </a:lnTo>
                <a:lnTo>
                  <a:pt x="185647" y="228443"/>
                </a:lnTo>
                <a:lnTo>
                  <a:pt x="186393" y="226803"/>
                </a:lnTo>
                <a:lnTo>
                  <a:pt x="188182" y="225759"/>
                </a:lnTo>
                <a:lnTo>
                  <a:pt x="189375" y="224417"/>
                </a:lnTo>
                <a:lnTo>
                  <a:pt x="190121" y="222628"/>
                </a:lnTo>
                <a:lnTo>
                  <a:pt x="192208" y="221584"/>
                </a:lnTo>
                <a:lnTo>
                  <a:pt x="195787" y="221286"/>
                </a:lnTo>
                <a:lnTo>
                  <a:pt x="197726" y="220391"/>
                </a:lnTo>
                <a:lnTo>
                  <a:pt x="197875" y="219049"/>
                </a:lnTo>
                <a:lnTo>
                  <a:pt x="198919" y="217856"/>
                </a:lnTo>
                <a:lnTo>
                  <a:pt x="201006" y="216663"/>
                </a:lnTo>
                <a:lnTo>
                  <a:pt x="202348" y="215321"/>
                </a:lnTo>
                <a:lnTo>
                  <a:pt x="203094" y="213681"/>
                </a:lnTo>
                <a:lnTo>
                  <a:pt x="204287" y="212637"/>
                </a:lnTo>
                <a:lnTo>
                  <a:pt x="205927" y="212189"/>
                </a:lnTo>
                <a:lnTo>
                  <a:pt x="207716" y="208611"/>
                </a:lnTo>
                <a:lnTo>
                  <a:pt x="209804" y="202050"/>
                </a:lnTo>
                <a:lnTo>
                  <a:pt x="210997" y="193252"/>
                </a:lnTo>
                <a:lnTo>
                  <a:pt x="211444" y="180727"/>
                </a:lnTo>
                <a:lnTo>
                  <a:pt x="211593" y="176551"/>
                </a:lnTo>
                <a:lnTo>
                  <a:pt x="215172" y="170288"/>
                </a:lnTo>
                <a:lnTo>
                  <a:pt x="216216" y="167455"/>
                </a:lnTo>
                <a:lnTo>
                  <a:pt x="215619" y="165815"/>
                </a:lnTo>
                <a:lnTo>
                  <a:pt x="216812" y="159999"/>
                </a:lnTo>
                <a:lnTo>
                  <a:pt x="219347" y="150158"/>
                </a:lnTo>
                <a:lnTo>
                  <a:pt x="220242" y="143746"/>
                </a:lnTo>
                <a:lnTo>
                  <a:pt x="219347" y="140764"/>
                </a:lnTo>
                <a:lnTo>
                  <a:pt x="219198" y="138527"/>
                </a:lnTo>
                <a:lnTo>
                  <a:pt x="220540" y="136738"/>
                </a:lnTo>
                <a:lnTo>
                  <a:pt x="221286" y="13629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4" name="Papua New Guinea__">
            <a:extLst>
              <a:ext uri="{FF2B5EF4-FFF2-40B4-BE49-F238E27FC236}">
                <a16:creationId xmlns:a16="http://schemas.microsoft.com/office/drawing/2014/main" id="{6E80430B-5553-00AC-2B5A-D6C001B87BC8}"/>
              </a:ext>
            </a:extLst>
          </p:cNvPr>
          <p:cNvSpPr/>
          <p:nvPr/>
        </p:nvSpPr>
        <p:spPr>
          <a:xfrm>
            <a:off x="9709784" y="4223316"/>
            <a:ext cx="396643" cy="302679"/>
          </a:xfrm>
          <a:custGeom>
            <a:avLst/>
            <a:gdLst>
              <a:gd name="connsiteX0" fmla="*/ 149860 w 396643"/>
              <a:gd name="connsiteY0" fmla="*/ 23709 h 281974"/>
              <a:gd name="connsiteX1" fmla="*/ 151500 w 396643"/>
              <a:gd name="connsiteY1" fmla="*/ 22665 h 281974"/>
              <a:gd name="connsiteX2" fmla="*/ 153140 w 396643"/>
              <a:gd name="connsiteY2" fmla="*/ 22964 h 281974"/>
              <a:gd name="connsiteX3" fmla="*/ 154482 w 396643"/>
              <a:gd name="connsiteY3" fmla="*/ 22069 h 281974"/>
              <a:gd name="connsiteX4" fmla="*/ 159254 w 396643"/>
              <a:gd name="connsiteY4" fmla="*/ 23113 h 281974"/>
              <a:gd name="connsiteX5" fmla="*/ 162832 w 396643"/>
              <a:gd name="connsiteY5" fmla="*/ 23113 h 281974"/>
              <a:gd name="connsiteX6" fmla="*/ 164920 w 396643"/>
              <a:gd name="connsiteY6" fmla="*/ 22516 h 281974"/>
              <a:gd name="connsiteX7" fmla="*/ 166560 w 396643"/>
              <a:gd name="connsiteY7" fmla="*/ 22964 h 281974"/>
              <a:gd name="connsiteX8" fmla="*/ 169095 w 396643"/>
              <a:gd name="connsiteY8" fmla="*/ 20429 h 281974"/>
              <a:gd name="connsiteX9" fmla="*/ 169990 w 396643"/>
              <a:gd name="connsiteY9" fmla="*/ 19832 h 281974"/>
              <a:gd name="connsiteX10" fmla="*/ 171332 w 396643"/>
              <a:gd name="connsiteY10" fmla="*/ 19832 h 281974"/>
              <a:gd name="connsiteX11" fmla="*/ 172674 w 396643"/>
              <a:gd name="connsiteY11" fmla="*/ 19683 h 281974"/>
              <a:gd name="connsiteX12" fmla="*/ 172674 w 396643"/>
              <a:gd name="connsiteY12" fmla="*/ 18341 h 281974"/>
              <a:gd name="connsiteX13" fmla="*/ 172376 w 396643"/>
              <a:gd name="connsiteY13" fmla="*/ 17894 h 281974"/>
              <a:gd name="connsiteX14" fmla="*/ 172376 w 396643"/>
              <a:gd name="connsiteY14" fmla="*/ 17894 h 281974"/>
              <a:gd name="connsiteX15" fmla="*/ 172376 w 396643"/>
              <a:gd name="connsiteY15" fmla="*/ 18639 h 281974"/>
              <a:gd name="connsiteX16" fmla="*/ 171779 w 396643"/>
              <a:gd name="connsiteY16" fmla="*/ 18639 h 281974"/>
              <a:gd name="connsiteX17" fmla="*/ 162982 w 396643"/>
              <a:gd name="connsiteY17" fmla="*/ 16850 h 281974"/>
              <a:gd name="connsiteX18" fmla="*/ 157465 w 396643"/>
              <a:gd name="connsiteY18" fmla="*/ 16552 h 281974"/>
              <a:gd name="connsiteX19" fmla="*/ 154929 w 396643"/>
              <a:gd name="connsiteY19" fmla="*/ 17297 h 281974"/>
              <a:gd name="connsiteX20" fmla="*/ 152245 w 396643"/>
              <a:gd name="connsiteY20" fmla="*/ 17297 h 281974"/>
              <a:gd name="connsiteX21" fmla="*/ 150605 w 396643"/>
              <a:gd name="connsiteY21" fmla="*/ 18341 h 281974"/>
              <a:gd name="connsiteX22" fmla="*/ 150903 w 396643"/>
              <a:gd name="connsiteY22" fmla="*/ 20727 h 281974"/>
              <a:gd name="connsiteX23" fmla="*/ 148965 w 396643"/>
              <a:gd name="connsiteY23" fmla="*/ 21323 h 281974"/>
              <a:gd name="connsiteX24" fmla="*/ 148965 w 396643"/>
              <a:gd name="connsiteY24" fmla="*/ 22069 h 281974"/>
              <a:gd name="connsiteX25" fmla="*/ 149263 w 396643"/>
              <a:gd name="connsiteY25" fmla="*/ 23560 h 281974"/>
              <a:gd name="connsiteX26" fmla="*/ 150009 w 396643"/>
              <a:gd name="connsiteY26" fmla="*/ 23560 h 281974"/>
              <a:gd name="connsiteX27" fmla="*/ 183410 w 396643"/>
              <a:gd name="connsiteY27" fmla="*/ 27139 h 281974"/>
              <a:gd name="connsiteX28" fmla="*/ 184305 w 396643"/>
              <a:gd name="connsiteY28" fmla="*/ 25648 h 281974"/>
              <a:gd name="connsiteX29" fmla="*/ 183261 w 396643"/>
              <a:gd name="connsiteY29" fmla="*/ 24604 h 281974"/>
              <a:gd name="connsiteX30" fmla="*/ 182665 w 396643"/>
              <a:gd name="connsiteY30" fmla="*/ 25051 h 281974"/>
              <a:gd name="connsiteX31" fmla="*/ 182068 w 396643"/>
              <a:gd name="connsiteY31" fmla="*/ 26244 h 281974"/>
              <a:gd name="connsiteX32" fmla="*/ 180577 w 396643"/>
              <a:gd name="connsiteY32" fmla="*/ 26543 h 281974"/>
              <a:gd name="connsiteX33" fmla="*/ 181472 w 396643"/>
              <a:gd name="connsiteY33" fmla="*/ 26990 h 281974"/>
              <a:gd name="connsiteX34" fmla="*/ 183410 w 396643"/>
              <a:gd name="connsiteY34" fmla="*/ 26990 h 281974"/>
              <a:gd name="connsiteX35" fmla="*/ 133606 w 396643"/>
              <a:gd name="connsiteY35" fmla="*/ 93346 h 281974"/>
              <a:gd name="connsiteX36" fmla="*/ 135395 w 396643"/>
              <a:gd name="connsiteY36" fmla="*/ 92600 h 281974"/>
              <a:gd name="connsiteX37" fmla="*/ 136290 w 396643"/>
              <a:gd name="connsiteY37" fmla="*/ 90214 h 281974"/>
              <a:gd name="connsiteX38" fmla="*/ 135843 w 396643"/>
              <a:gd name="connsiteY38" fmla="*/ 88425 h 281974"/>
              <a:gd name="connsiteX39" fmla="*/ 134799 w 396643"/>
              <a:gd name="connsiteY39" fmla="*/ 87530 h 281974"/>
              <a:gd name="connsiteX40" fmla="*/ 133755 w 396643"/>
              <a:gd name="connsiteY40" fmla="*/ 87977 h 281974"/>
              <a:gd name="connsiteX41" fmla="*/ 132264 w 396643"/>
              <a:gd name="connsiteY41" fmla="*/ 89319 h 281974"/>
              <a:gd name="connsiteX42" fmla="*/ 131816 w 396643"/>
              <a:gd name="connsiteY42" fmla="*/ 91109 h 281974"/>
              <a:gd name="connsiteX43" fmla="*/ 132413 w 396643"/>
              <a:gd name="connsiteY43" fmla="*/ 92898 h 281974"/>
              <a:gd name="connsiteX44" fmla="*/ 133755 w 396643"/>
              <a:gd name="connsiteY44" fmla="*/ 93495 h 281974"/>
              <a:gd name="connsiteX45" fmla="*/ 164622 w 396643"/>
              <a:gd name="connsiteY45" fmla="*/ 105275 h 281974"/>
              <a:gd name="connsiteX46" fmla="*/ 161490 w 396643"/>
              <a:gd name="connsiteY46" fmla="*/ 107064 h 281974"/>
              <a:gd name="connsiteX47" fmla="*/ 161192 w 396643"/>
              <a:gd name="connsiteY47" fmla="*/ 108406 h 281974"/>
              <a:gd name="connsiteX48" fmla="*/ 161789 w 396643"/>
              <a:gd name="connsiteY48" fmla="*/ 109301 h 281974"/>
              <a:gd name="connsiteX49" fmla="*/ 164174 w 396643"/>
              <a:gd name="connsiteY49" fmla="*/ 111836 h 281974"/>
              <a:gd name="connsiteX50" fmla="*/ 165666 w 396643"/>
              <a:gd name="connsiteY50" fmla="*/ 111836 h 281974"/>
              <a:gd name="connsiteX51" fmla="*/ 166858 w 396643"/>
              <a:gd name="connsiteY51" fmla="*/ 110345 h 281974"/>
              <a:gd name="connsiteX52" fmla="*/ 166411 w 396643"/>
              <a:gd name="connsiteY52" fmla="*/ 106766 h 281974"/>
              <a:gd name="connsiteX53" fmla="*/ 164472 w 396643"/>
              <a:gd name="connsiteY53" fmla="*/ 105126 h 281974"/>
              <a:gd name="connsiteX54" fmla="*/ 67548 w 396643"/>
              <a:gd name="connsiteY54" fmla="*/ 196533 h 281974"/>
              <a:gd name="connsiteX55" fmla="*/ 63522 w 396643"/>
              <a:gd name="connsiteY55" fmla="*/ 195191 h 281974"/>
              <a:gd name="connsiteX56" fmla="*/ 61286 w 396643"/>
              <a:gd name="connsiteY56" fmla="*/ 193848 h 281974"/>
              <a:gd name="connsiteX57" fmla="*/ 62478 w 396643"/>
              <a:gd name="connsiteY57" fmla="*/ 195638 h 281974"/>
              <a:gd name="connsiteX58" fmla="*/ 64268 w 396643"/>
              <a:gd name="connsiteY58" fmla="*/ 196384 h 281974"/>
              <a:gd name="connsiteX59" fmla="*/ 67847 w 396643"/>
              <a:gd name="connsiteY59" fmla="*/ 199068 h 281974"/>
              <a:gd name="connsiteX60" fmla="*/ 71724 w 396643"/>
              <a:gd name="connsiteY60" fmla="*/ 200708 h 281974"/>
              <a:gd name="connsiteX61" fmla="*/ 71276 w 396643"/>
              <a:gd name="connsiteY61" fmla="*/ 199515 h 281974"/>
              <a:gd name="connsiteX62" fmla="*/ 67399 w 396643"/>
              <a:gd name="connsiteY62" fmla="*/ 196384 h 281974"/>
              <a:gd name="connsiteX63" fmla="*/ 182068 w 396643"/>
              <a:gd name="connsiteY63" fmla="*/ 113476 h 281974"/>
              <a:gd name="connsiteX64" fmla="*/ 181769 w 396643"/>
              <a:gd name="connsiteY64" fmla="*/ 114371 h 281974"/>
              <a:gd name="connsiteX65" fmla="*/ 181769 w 396643"/>
              <a:gd name="connsiteY65" fmla="*/ 117204 h 281974"/>
              <a:gd name="connsiteX66" fmla="*/ 184156 w 396643"/>
              <a:gd name="connsiteY66" fmla="*/ 120484 h 281974"/>
              <a:gd name="connsiteX67" fmla="*/ 186541 w 396643"/>
              <a:gd name="connsiteY67" fmla="*/ 121528 h 281974"/>
              <a:gd name="connsiteX68" fmla="*/ 186989 w 396643"/>
              <a:gd name="connsiteY68" fmla="*/ 122721 h 281974"/>
              <a:gd name="connsiteX69" fmla="*/ 188033 w 396643"/>
              <a:gd name="connsiteY69" fmla="*/ 122721 h 281974"/>
              <a:gd name="connsiteX70" fmla="*/ 188927 w 396643"/>
              <a:gd name="connsiteY70" fmla="*/ 120783 h 281974"/>
              <a:gd name="connsiteX71" fmla="*/ 189374 w 396643"/>
              <a:gd name="connsiteY71" fmla="*/ 117651 h 281974"/>
              <a:gd name="connsiteX72" fmla="*/ 188778 w 396643"/>
              <a:gd name="connsiteY72" fmla="*/ 116607 h 281974"/>
              <a:gd name="connsiteX73" fmla="*/ 183261 w 396643"/>
              <a:gd name="connsiteY73" fmla="*/ 113327 h 281974"/>
              <a:gd name="connsiteX74" fmla="*/ 181919 w 396643"/>
              <a:gd name="connsiteY74" fmla="*/ 113327 h 281974"/>
              <a:gd name="connsiteX75" fmla="*/ 291667 w 396643"/>
              <a:gd name="connsiteY75" fmla="*/ 40708 h 281974"/>
              <a:gd name="connsiteX76" fmla="*/ 293158 w 396643"/>
              <a:gd name="connsiteY76" fmla="*/ 40112 h 281974"/>
              <a:gd name="connsiteX77" fmla="*/ 292860 w 396643"/>
              <a:gd name="connsiteY77" fmla="*/ 38173 h 281974"/>
              <a:gd name="connsiteX78" fmla="*/ 291369 w 396643"/>
              <a:gd name="connsiteY78" fmla="*/ 37428 h 281974"/>
              <a:gd name="connsiteX79" fmla="*/ 290921 w 396643"/>
              <a:gd name="connsiteY79" fmla="*/ 38621 h 281974"/>
              <a:gd name="connsiteX80" fmla="*/ 290921 w 396643"/>
              <a:gd name="connsiteY80" fmla="*/ 40857 h 281974"/>
              <a:gd name="connsiteX81" fmla="*/ 291667 w 396643"/>
              <a:gd name="connsiteY81" fmla="*/ 40857 h 281974"/>
              <a:gd name="connsiteX82" fmla="*/ 291667 w 396643"/>
              <a:gd name="connsiteY82" fmla="*/ 41752 h 281974"/>
              <a:gd name="connsiteX83" fmla="*/ 292114 w 396643"/>
              <a:gd name="connsiteY83" fmla="*/ 42498 h 281974"/>
              <a:gd name="connsiteX84" fmla="*/ 294351 w 396643"/>
              <a:gd name="connsiteY84" fmla="*/ 45182 h 281974"/>
              <a:gd name="connsiteX85" fmla="*/ 295246 w 396643"/>
              <a:gd name="connsiteY85" fmla="*/ 45182 h 281974"/>
              <a:gd name="connsiteX86" fmla="*/ 295544 w 396643"/>
              <a:gd name="connsiteY86" fmla="*/ 43840 h 281974"/>
              <a:gd name="connsiteX87" fmla="*/ 294947 w 396643"/>
              <a:gd name="connsiteY87" fmla="*/ 43094 h 281974"/>
              <a:gd name="connsiteX88" fmla="*/ 292263 w 396643"/>
              <a:gd name="connsiteY88" fmla="*/ 41156 h 281974"/>
              <a:gd name="connsiteX89" fmla="*/ 291667 w 396643"/>
              <a:gd name="connsiteY89" fmla="*/ 41901 h 281974"/>
              <a:gd name="connsiteX90" fmla="*/ 309859 w 396643"/>
              <a:gd name="connsiteY90" fmla="*/ 51295 h 281974"/>
              <a:gd name="connsiteX91" fmla="*/ 310455 w 396643"/>
              <a:gd name="connsiteY91" fmla="*/ 48910 h 281974"/>
              <a:gd name="connsiteX92" fmla="*/ 309560 w 396643"/>
              <a:gd name="connsiteY92" fmla="*/ 46375 h 281974"/>
              <a:gd name="connsiteX93" fmla="*/ 307771 w 396643"/>
              <a:gd name="connsiteY93" fmla="*/ 46971 h 281974"/>
              <a:gd name="connsiteX94" fmla="*/ 307026 w 396643"/>
              <a:gd name="connsiteY94" fmla="*/ 47866 h 281974"/>
              <a:gd name="connsiteX95" fmla="*/ 308070 w 396643"/>
              <a:gd name="connsiteY95" fmla="*/ 49953 h 281974"/>
              <a:gd name="connsiteX96" fmla="*/ 309710 w 396643"/>
              <a:gd name="connsiteY96" fmla="*/ 51295 h 281974"/>
              <a:gd name="connsiteX97" fmla="*/ 336550 w 396643"/>
              <a:gd name="connsiteY97" fmla="*/ 75303 h 281974"/>
              <a:gd name="connsiteX98" fmla="*/ 336550 w 396643"/>
              <a:gd name="connsiteY98" fmla="*/ 73662 h 281974"/>
              <a:gd name="connsiteX99" fmla="*/ 336103 w 396643"/>
              <a:gd name="connsiteY99" fmla="*/ 73662 h 281974"/>
              <a:gd name="connsiteX100" fmla="*/ 334761 w 396643"/>
              <a:gd name="connsiteY100" fmla="*/ 75005 h 281974"/>
              <a:gd name="connsiteX101" fmla="*/ 336252 w 396643"/>
              <a:gd name="connsiteY101" fmla="*/ 75750 h 281974"/>
              <a:gd name="connsiteX102" fmla="*/ 336550 w 396643"/>
              <a:gd name="connsiteY102" fmla="*/ 75154 h 281974"/>
              <a:gd name="connsiteX103" fmla="*/ 241415 w 396643"/>
              <a:gd name="connsiteY103" fmla="*/ 31910 h 281974"/>
              <a:gd name="connsiteX104" fmla="*/ 242907 w 396643"/>
              <a:gd name="connsiteY104" fmla="*/ 34296 h 281974"/>
              <a:gd name="connsiteX105" fmla="*/ 244547 w 396643"/>
              <a:gd name="connsiteY105" fmla="*/ 35937 h 281974"/>
              <a:gd name="connsiteX106" fmla="*/ 246485 w 396643"/>
              <a:gd name="connsiteY106" fmla="*/ 36384 h 281974"/>
              <a:gd name="connsiteX107" fmla="*/ 251704 w 396643"/>
              <a:gd name="connsiteY107" fmla="*/ 36086 h 281974"/>
              <a:gd name="connsiteX108" fmla="*/ 252002 w 396643"/>
              <a:gd name="connsiteY108" fmla="*/ 35340 h 281974"/>
              <a:gd name="connsiteX109" fmla="*/ 252002 w 396643"/>
              <a:gd name="connsiteY109" fmla="*/ 32805 h 281974"/>
              <a:gd name="connsiteX110" fmla="*/ 252002 w 396643"/>
              <a:gd name="connsiteY110" fmla="*/ 32060 h 281974"/>
              <a:gd name="connsiteX111" fmla="*/ 251406 w 396643"/>
              <a:gd name="connsiteY111" fmla="*/ 30867 h 281974"/>
              <a:gd name="connsiteX112" fmla="*/ 246038 w 396643"/>
              <a:gd name="connsiteY112" fmla="*/ 28481 h 281974"/>
              <a:gd name="connsiteX113" fmla="*/ 242757 w 396643"/>
              <a:gd name="connsiteY113" fmla="*/ 29077 h 281974"/>
              <a:gd name="connsiteX114" fmla="*/ 239030 w 396643"/>
              <a:gd name="connsiteY114" fmla="*/ 31016 h 281974"/>
              <a:gd name="connsiteX115" fmla="*/ 239626 w 396643"/>
              <a:gd name="connsiteY115" fmla="*/ 31463 h 281974"/>
              <a:gd name="connsiteX116" fmla="*/ 241117 w 396643"/>
              <a:gd name="connsiteY116" fmla="*/ 32060 h 281974"/>
              <a:gd name="connsiteX117" fmla="*/ 71425 w 396643"/>
              <a:gd name="connsiteY117" fmla="*/ 195340 h 281974"/>
              <a:gd name="connsiteX118" fmla="*/ 71425 w 396643"/>
              <a:gd name="connsiteY118" fmla="*/ 194743 h 281974"/>
              <a:gd name="connsiteX119" fmla="*/ 71425 w 396643"/>
              <a:gd name="connsiteY119" fmla="*/ 192805 h 281974"/>
              <a:gd name="connsiteX120" fmla="*/ 70083 w 396643"/>
              <a:gd name="connsiteY120" fmla="*/ 192506 h 281974"/>
              <a:gd name="connsiteX121" fmla="*/ 64715 w 396643"/>
              <a:gd name="connsiteY121" fmla="*/ 192208 h 281974"/>
              <a:gd name="connsiteX122" fmla="*/ 65908 w 396643"/>
              <a:gd name="connsiteY122" fmla="*/ 193550 h 281974"/>
              <a:gd name="connsiteX123" fmla="*/ 70531 w 396643"/>
              <a:gd name="connsiteY123" fmla="*/ 195489 h 281974"/>
              <a:gd name="connsiteX124" fmla="*/ 71724 w 396643"/>
              <a:gd name="connsiteY124" fmla="*/ 195489 h 281974"/>
              <a:gd name="connsiteX125" fmla="*/ 232022 w 396643"/>
              <a:gd name="connsiteY125" fmla="*/ 6114 h 281974"/>
              <a:gd name="connsiteX126" fmla="*/ 233959 w 396643"/>
              <a:gd name="connsiteY126" fmla="*/ 6561 h 281974"/>
              <a:gd name="connsiteX127" fmla="*/ 233959 w 396643"/>
              <a:gd name="connsiteY127" fmla="*/ 5517 h 281974"/>
              <a:gd name="connsiteX128" fmla="*/ 232916 w 396643"/>
              <a:gd name="connsiteY128" fmla="*/ 2237 h 281974"/>
              <a:gd name="connsiteX129" fmla="*/ 230530 w 396643"/>
              <a:gd name="connsiteY129" fmla="*/ 298 h 281974"/>
              <a:gd name="connsiteX130" fmla="*/ 229188 w 396643"/>
              <a:gd name="connsiteY130" fmla="*/ 0 h 281974"/>
              <a:gd name="connsiteX131" fmla="*/ 228294 w 396643"/>
              <a:gd name="connsiteY131" fmla="*/ 1491 h 281974"/>
              <a:gd name="connsiteX132" fmla="*/ 228294 w 396643"/>
              <a:gd name="connsiteY132" fmla="*/ 3281 h 281974"/>
              <a:gd name="connsiteX133" fmla="*/ 231574 w 396643"/>
              <a:gd name="connsiteY133" fmla="*/ 6114 h 281974"/>
              <a:gd name="connsiteX134" fmla="*/ 232170 w 396643"/>
              <a:gd name="connsiteY134" fmla="*/ 6114 h 281974"/>
              <a:gd name="connsiteX135" fmla="*/ 333270 w 396643"/>
              <a:gd name="connsiteY135" fmla="*/ 277651 h 281974"/>
              <a:gd name="connsiteX136" fmla="*/ 327305 w 396643"/>
              <a:gd name="connsiteY136" fmla="*/ 274370 h 281974"/>
              <a:gd name="connsiteX137" fmla="*/ 324621 w 396643"/>
              <a:gd name="connsiteY137" fmla="*/ 273476 h 281974"/>
              <a:gd name="connsiteX138" fmla="*/ 324621 w 396643"/>
              <a:gd name="connsiteY138" fmla="*/ 274221 h 281974"/>
              <a:gd name="connsiteX139" fmla="*/ 325366 w 396643"/>
              <a:gd name="connsiteY139" fmla="*/ 276160 h 281974"/>
              <a:gd name="connsiteX140" fmla="*/ 327753 w 396643"/>
              <a:gd name="connsiteY140" fmla="*/ 277501 h 281974"/>
              <a:gd name="connsiteX141" fmla="*/ 326858 w 396643"/>
              <a:gd name="connsiteY141" fmla="*/ 278694 h 281974"/>
              <a:gd name="connsiteX142" fmla="*/ 328647 w 396643"/>
              <a:gd name="connsiteY142" fmla="*/ 278098 h 281974"/>
              <a:gd name="connsiteX143" fmla="*/ 329243 w 396643"/>
              <a:gd name="connsiteY143" fmla="*/ 279887 h 281974"/>
              <a:gd name="connsiteX144" fmla="*/ 332971 w 396643"/>
              <a:gd name="connsiteY144" fmla="*/ 280931 h 281974"/>
              <a:gd name="connsiteX145" fmla="*/ 333866 w 396643"/>
              <a:gd name="connsiteY145" fmla="*/ 281975 h 281974"/>
              <a:gd name="connsiteX146" fmla="*/ 337743 w 396643"/>
              <a:gd name="connsiteY146" fmla="*/ 281528 h 281974"/>
              <a:gd name="connsiteX147" fmla="*/ 339383 w 396643"/>
              <a:gd name="connsiteY147" fmla="*/ 280782 h 281974"/>
              <a:gd name="connsiteX148" fmla="*/ 337892 w 396643"/>
              <a:gd name="connsiteY148" fmla="*/ 279142 h 281974"/>
              <a:gd name="connsiteX149" fmla="*/ 333568 w 396643"/>
              <a:gd name="connsiteY149" fmla="*/ 277651 h 281974"/>
              <a:gd name="connsiteX150" fmla="*/ 319552 w 396643"/>
              <a:gd name="connsiteY150" fmla="*/ 75154 h 281974"/>
              <a:gd name="connsiteX151" fmla="*/ 302851 w 396643"/>
              <a:gd name="connsiteY151" fmla="*/ 60839 h 281974"/>
              <a:gd name="connsiteX152" fmla="*/ 301508 w 396643"/>
              <a:gd name="connsiteY152" fmla="*/ 59198 h 281974"/>
              <a:gd name="connsiteX153" fmla="*/ 297631 w 396643"/>
              <a:gd name="connsiteY153" fmla="*/ 56216 h 281974"/>
              <a:gd name="connsiteX154" fmla="*/ 294649 w 396643"/>
              <a:gd name="connsiteY154" fmla="*/ 52638 h 281974"/>
              <a:gd name="connsiteX155" fmla="*/ 293754 w 396643"/>
              <a:gd name="connsiteY155" fmla="*/ 51892 h 281974"/>
              <a:gd name="connsiteX156" fmla="*/ 287790 w 396643"/>
              <a:gd name="connsiteY156" fmla="*/ 49804 h 281974"/>
              <a:gd name="connsiteX157" fmla="*/ 284658 w 396643"/>
              <a:gd name="connsiteY157" fmla="*/ 47120 h 281974"/>
              <a:gd name="connsiteX158" fmla="*/ 281975 w 396643"/>
              <a:gd name="connsiteY158" fmla="*/ 45182 h 281974"/>
              <a:gd name="connsiteX159" fmla="*/ 279141 w 396643"/>
              <a:gd name="connsiteY159" fmla="*/ 43542 h 281974"/>
              <a:gd name="connsiteX160" fmla="*/ 274966 w 396643"/>
              <a:gd name="connsiteY160" fmla="*/ 41752 h 281974"/>
              <a:gd name="connsiteX161" fmla="*/ 272580 w 396643"/>
              <a:gd name="connsiteY161" fmla="*/ 41752 h 281974"/>
              <a:gd name="connsiteX162" fmla="*/ 271238 w 396643"/>
              <a:gd name="connsiteY162" fmla="*/ 39366 h 281974"/>
              <a:gd name="connsiteX163" fmla="*/ 266467 w 396643"/>
              <a:gd name="connsiteY163" fmla="*/ 36682 h 281974"/>
              <a:gd name="connsiteX164" fmla="*/ 261993 w 396643"/>
              <a:gd name="connsiteY164" fmla="*/ 33551 h 281974"/>
              <a:gd name="connsiteX165" fmla="*/ 262441 w 396643"/>
              <a:gd name="connsiteY165" fmla="*/ 35489 h 281974"/>
              <a:gd name="connsiteX166" fmla="*/ 261993 w 396643"/>
              <a:gd name="connsiteY166" fmla="*/ 37428 h 281974"/>
              <a:gd name="connsiteX167" fmla="*/ 259906 w 396643"/>
              <a:gd name="connsiteY167" fmla="*/ 38173 h 281974"/>
              <a:gd name="connsiteX168" fmla="*/ 262590 w 396643"/>
              <a:gd name="connsiteY168" fmla="*/ 39217 h 281974"/>
              <a:gd name="connsiteX169" fmla="*/ 265721 w 396643"/>
              <a:gd name="connsiteY169" fmla="*/ 39217 h 281974"/>
              <a:gd name="connsiteX170" fmla="*/ 268256 w 396643"/>
              <a:gd name="connsiteY170" fmla="*/ 40559 h 281974"/>
              <a:gd name="connsiteX171" fmla="*/ 277203 w 396643"/>
              <a:gd name="connsiteY171" fmla="*/ 46225 h 281974"/>
              <a:gd name="connsiteX172" fmla="*/ 278843 w 396643"/>
              <a:gd name="connsiteY172" fmla="*/ 48015 h 281974"/>
              <a:gd name="connsiteX173" fmla="*/ 281825 w 396643"/>
              <a:gd name="connsiteY173" fmla="*/ 49506 h 281974"/>
              <a:gd name="connsiteX174" fmla="*/ 287492 w 396643"/>
              <a:gd name="connsiteY174" fmla="*/ 54576 h 281974"/>
              <a:gd name="connsiteX175" fmla="*/ 289729 w 396643"/>
              <a:gd name="connsiteY175" fmla="*/ 56216 h 281974"/>
              <a:gd name="connsiteX176" fmla="*/ 292114 w 396643"/>
              <a:gd name="connsiteY176" fmla="*/ 57707 h 281974"/>
              <a:gd name="connsiteX177" fmla="*/ 293457 w 396643"/>
              <a:gd name="connsiteY177" fmla="*/ 58155 h 281974"/>
              <a:gd name="connsiteX178" fmla="*/ 296438 w 396643"/>
              <a:gd name="connsiteY178" fmla="*/ 58602 h 281974"/>
              <a:gd name="connsiteX179" fmla="*/ 297930 w 396643"/>
              <a:gd name="connsiteY179" fmla="*/ 59049 h 281974"/>
              <a:gd name="connsiteX180" fmla="*/ 300166 w 396643"/>
              <a:gd name="connsiteY180" fmla="*/ 61137 h 281974"/>
              <a:gd name="connsiteX181" fmla="*/ 302105 w 396643"/>
              <a:gd name="connsiteY181" fmla="*/ 63523 h 281974"/>
              <a:gd name="connsiteX182" fmla="*/ 308516 w 396643"/>
              <a:gd name="connsiteY182" fmla="*/ 72469 h 281974"/>
              <a:gd name="connsiteX183" fmla="*/ 310307 w 396643"/>
              <a:gd name="connsiteY183" fmla="*/ 76197 h 281974"/>
              <a:gd name="connsiteX184" fmla="*/ 311052 w 396643"/>
              <a:gd name="connsiteY184" fmla="*/ 80373 h 281974"/>
              <a:gd name="connsiteX185" fmla="*/ 311052 w 396643"/>
              <a:gd name="connsiteY185" fmla="*/ 82460 h 281974"/>
              <a:gd name="connsiteX186" fmla="*/ 310604 w 396643"/>
              <a:gd name="connsiteY186" fmla="*/ 84399 h 281974"/>
              <a:gd name="connsiteX187" fmla="*/ 310604 w 396643"/>
              <a:gd name="connsiteY187" fmla="*/ 86337 h 281974"/>
              <a:gd name="connsiteX188" fmla="*/ 312244 w 396643"/>
              <a:gd name="connsiteY188" fmla="*/ 90065 h 281974"/>
              <a:gd name="connsiteX189" fmla="*/ 313437 w 396643"/>
              <a:gd name="connsiteY189" fmla="*/ 91854 h 281974"/>
              <a:gd name="connsiteX190" fmla="*/ 314929 w 396643"/>
              <a:gd name="connsiteY190" fmla="*/ 93495 h 281974"/>
              <a:gd name="connsiteX191" fmla="*/ 316121 w 396643"/>
              <a:gd name="connsiteY191" fmla="*/ 95433 h 281974"/>
              <a:gd name="connsiteX192" fmla="*/ 318060 w 396643"/>
              <a:gd name="connsiteY192" fmla="*/ 93346 h 281974"/>
              <a:gd name="connsiteX193" fmla="*/ 319552 w 396643"/>
              <a:gd name="connsiteY193" fmla="*/ 90811 h 281974"/>
              <a:gd name="connsiteX194" fmla="*/ 320148 w 396643"/>
              <a:gd name="connsiteY194" fmla="*/ 88425 h 281974"/>
              <a:gd name="connsiteX195" fmla="*/ 320148 w 396643"/>
              <a:gd name="connsiteY195" fmla="*/ 85741 h 281974"/>
              <a:gd name="connsiteX196" fmla="*/ 321937 w 396643"/>
              <a:gd name="connsiteY196" fmla="*/ 83355 h 281974"/>
              <a:gd name="connsiteX197" fmla="*/ 322533 w 396643"/>
              <a:gd name="connsiteY197" fmla="*/ 82311 h 281974"/>
              <a:gd name="connsiteX198" fmla="*/ 322533 w 396643"/>
              <a:gd name="connsiteY198" fmla="*/ 79627 h 281974"/>
              <a:gd name="connsiteX199" fmla="*/ 319552 w 396643"/>
              <a:gd name="connsiteY199" fmla="*/ 75601 h 281974"/>
              <a:gd name="connsiteX200" fmla="*/ 316569 w 396643"/>
              <a:gd name="connsiteY200" fmla="*/ 210549 h 281974"/>
              <a:gd name="connsiteX201" fmla="*/ 315077 w 396643"/>
              <a:gd name="connsiteY201" fmla="*/ 209953 h 281974"/>
              <a:gd name="connsiteX202" fmla="*/ 314034 w 396643"/>
              <a:gd name="connsiteY202" fmla="*/ 208313 h 281974"/>
              <a:gd name="connsiteX203" fmla="*/ 310903 w 396643"/>
              <a:gd name="connsiteY203" fmla="*/ 208313 h 281974"/>
              <a:gd name="connsiteX204" fmla="*/ 309412 w 396643"/>
              <a:gd name="connsiteY204" fmla="*/ 208163 h 281974"/>
              <a:gd name="connsiteX205" fmla="*/ 307920 w 396643"/>
              <a:gd name="connsiteY205" fmla="*/ 208462 h 281974"/>
              <a:gd name="connsiteX206" fmla="*/ 306280 w 396643"/>
              <a:gd name="connsiteY206" fmla="*/ 209505 h 281974"/>
              <a:gd name="connsiteX207" fmla="*/ 309560 w 396643"/>
              <a:gd name="connsiteY207" fmla="*/ 210847 h 281974"/>
              <a:gd name="connsiteX208" fmla="*/ 311350 w 396643"/>
              <a:gd name="connsiteY208" fmla="*/ 212637 h 281974"/>
              <a:gd name="connsiteX209" fmla="*/ 311648 w 396643"/>
              <a:gd name="connsiteY209" fmla="*/ 213681 h 281974"/>
              <a:gd name="connsiteX210" fmla="*/ 312692 w 396643"/>
              <a:gd name="connsiteY210" fmla="*/ 213979 h 281974"/>
              <a:gd name="connsiteX211" fmla="*/ 315525 w 396643"/>
              <a:gd name="connsiteY211" fmla="*/ 215321 h 281974"/>
              <a:gd name="connsiteX212" fmla="*/ 317016 w 396643"/>
              <a:gd name="connsiteY212" fmla="*/ 214725 h 281974"/>
              <a:gd name="connsiteX213" fmla="*/ 318209 w 396643"/>
              <a:gd name="connsiteY213" fmla="*/ 214725 h 281974"/>
              <a:gd name="connsiteX214" fmla="*/ 318060 w 396643"/>
              <a:gd name="connsiteY214" fmla="*/ 213830 h 281974"/>
              <a:gd name="connsiteX215" fmla="*/ 318805 w 396643"/>
              <a:gd name="connsiteY215" fmla="*/ 213383 h 281974"/>
              <a:gd name="connsiteX216" fmla="*/ 319104 w 396643"/>
              <a:gd name="connsiteY216" fmla="*/ 212786 h 281974"/>
              <a:gd name="connsiteX217" fmla="*/ 319104 w 396643"/>
              <a:gd name="connsiteY217" fmla="*/ 212190 h 281974"/>
              <a:gd name="connsiteX218" fmla="*/ 318060 w 396643"/>
              <a:gd name="connsiteY218" fmla="*/ 211146 h 281974"/>
              <a:gd name="connsiteX219" fmla="*/ 316868 w 396643"/>
              <a:gd name="connsiteY219" fmla="*/ 210400 h 281974"/>
              <a:gd name="connsiteX220" fmla="*/ 348032 w 396643"/>
              <a:gd name="connsiteY220" fmla="*/ 273028 h 281974"/>
              <a:gd name="connsiteX221" fmla="*/ 348480 w 396643"/>
              <a:gd name="connsiteY221" fmla="*/ 274519 h 281974"/>
              <a:gd name="connsiteX222" fmla="*/ 345944 w 396643"/>
              <a:gd name="connsiteY222" fmla="*/ 274072 h 281974"/>
              <a:gd name="connsiteX223" fmla="*/ 345944 w 396643"/>
              <a:gd name="connsiteY223" fmla="*/ 274669 h 281974"/>
              <a:gd name="connsiteX224" fmla="*/ 346988 w 396643"/>
              <a:gd name="connsiteY224" fmla="*/ 276010 h 281974"/>
              <a:gd name="connsiteX225" fmla="*/ 348480 w 396643"/>
              <a:gd name="connsiteY225" fmla="*/ 276010 h 281974"/>
              <a:gd name="connsiteX226" fmla="*/ 351313 w 396643"/>
              <a:gd name="connsiteY226" fmla="*/ 275414 h 281974"/>
              <a:gd name="connsiteX227" fmla="*/ 352208 w 396643"/>
              <a:gd name="connsiteY227" fmla="*/ 275861 h 281974"/>
              <a:gd name="connsiteX228" fmla="*/ 352655 w 396643"/>
              <a:gd name="connsiteY228" fmla="*/ 274370 h 281974"/>
              <a:gd name="connsiteX229" fmla="*/ 351461 w 396643"/>
              <a:gd name="connsiteY229" fmla="*/ 273774 h 281974"/>
              <a:gd name="connsiteX230" fmla="*/ 347883 w 396643"/>
              <a:gd name="connsiteY230" fmla="*/ 273028 h 281974"/>
              <a:gd name="connsiteX231" fmla="*/ 256774 w 396643"/>
              <a:gd name="connsiteY231" fmla="*/ 246188 h 281974"/>
              <a:gd name="connsiteX232" fmla="*/ 258265 w 396643"/>
              <a:gd name="connsiteY232" fmla="*/ 245591 h 281974"/>
              <a:gd name="connsiteX233" fmla="*/ 262441 w 396643"/>
              <a:gd name="connsiteY233" fmla="*/ 243354 h 281974"/>
              <a:gd name="connsiteX234" fmla="*/ 257669 w 396643"/>
              <a:gd name="connsiteY234" fmla="*/ 243951 h 281974"/>
              <a:gd name="connsiteX235" fmla="*/ 254240 w 396643"/>
              <a:gd name="connsiteY235" fmla="*/ 242609 h 281974"/>
              <a:gd name="connsiteX236" fmla="*/ 249617 w 396643"/>
              <a:gd name="connsiteY236" fmla="*/ 242161 h 281974"/>
              <a:gd name="connsiteX237" fmla="*/ 247529 w 396643"/>
              <a:gd name="connsiteY237" fmla="*/ 241416 h 281974"/>
              <a:gd name="connsiteX238" fmla="*/ 245441 w 396643"/>
              <a:gd name="connsiteY238" fmla="*/ 240372 h 281974"/>
              <a:gd name="connsiteX239" fmla="*/ 242311 w 396643"/>
              <a:gd name="connsiteY239" fmla="*/ 239328 h 281974"/>
              <a:gd name="connsiteX240" fmla="*/ 239179 w 396643"/>
              <a:gd name="connsiteY240" fmla="*/ 238583 h 281974"/>
              <a:gd name="connsiteX241" fmla="*/ 237836 w 396643"/>
              <a:gd name="connsiteY241" fmla="*/ 237986 h 281974"/>
              <a:gd name="connsiteX242" fmla="*/ 236644 w 396643"/>
              <a:gd name="connsiteY242" fmla="*/ 237241 h 281974"/>
              <a:gd name="connsiteX243" fmla="*/ 235302 w 396643"/>
              <a:gd name="connsiteY243" fmla="*/ 235004 h 281974"/>
              <a:gd name="connsiteX244" fmla="*/ 233811 w 396643"/>
              <a:gd name="connsiteY244" fmla="*/ 233215 h 281974"/>
              <a:gd name="connsiteX245" fmla="*/ 233811 w 396643"/>
              <a:gd name="connsiteY245" fmla="*/ 231425 h 281974"/>
              <a:gd name="connsiteX246" fmla="*/ 236495 w 396643"/>
              <a:gd name="connsiteY246" fmla="*/ 230382 h 281974"/>
              <a:gd name="connsiteX247" fmla="*/ 238135 w 396643"/>
              <a:gd name="connsiteY247" fmla="*/ 230083 h 281974"/>
              <a:gd name="connsiteX248" fmla="*/ 239626 w 396643"/>
              <a:gd name="connsiteY248" fmla="*/ 229487 h 281974"/>
              <a:gd name="connsiteX249" fmla="*/ 240372 w 396643"/>
              <a:gd name="connsiteY249" fmla="*/ 228145 h 281974"/>
              <a:gd name="connsiteX250" fmla="*/ 239328 w 396643"/>
              <a:gd name="connsiteY250" fmla="*/ 227399 h 281974"/>
              <a:gd name="connsiteX251" fmla="*/ 236495 w 396643"/>
              <a:gd name="connsiteY251" fmla="*/ 226504 h 281974"/>
              <a:gd name="connsiteX252" fmla="*/ 233662 w 396643"/>
              <a:gd name="connsiteY252" fmla="*/ 225908 h 281974"/>
              <a:gd name="connsiteX253" fmla="*/ 226355 w 396643"/>
              <a:gd name="connsiteY253" fmla="*/ 225312 h 281974"/>
              <a:gd name="connsiteX254" fmla="*/ 224864 w 396643"/>
              <a:gd name="connsiteY254" fmla="*/ 224715 h 281974"/>
              <a:gd name="connsiteX255" fmla="*/ 220838 w 396643"/>
              <a:gd name="connsiteY255" fmla="*/ 222777 h 281974"/>
              <a:gd name="connsiteX256" fmla="*/ 219197 w 396643"/>
              <a:gd name="connsiteY256" fmla="*/ 220242 h 281974"/>
              <a:gd name="connsiteX257" fmla="*/ 219496 w 396643"/>
              <a:gd name="connsiteY257" fmla="*/ 217259 h 281974"/>
              <a:gd name="connsiteX258" fmla="*/ 220689 w 396643"/>
              <a:gd name="connsiteY258" fmla="*/ 214128 h 281974"/>
              <a:gd name="connsiteX259" fmla="*/ 220241 w 396643"/>
              <a:gd name="connsiteY259" fmla="*/ 211146 h 281974"/>
              <a:gd name="connsiteX260" fmla="*/ 218900 w 396643"/>
              <a:gd name="connsiteY260" fmla="*/ 210102 h 281974"/>
              <a:gd name="connsiteX261" fmla="*/ 217408 w 396643"/>
              <a:gd name="connsiteY261" fmla="*/ 209655 h 281974"/>
              <a:gd name="connsiteX262" fmla="*/ 216216 w 396643"/>
              <a:gd name="connsiteY262" fmla="*/ 209655 h 281974"/>
              <a:gd name="connsiteX263" fmla="*/ 208163 w 396643"/>
              <a:gd name="connsiteY263" fmla="*/ 211742 h 281974"/>
              <a:gd name="connsiteX264" fmla="*/ 205180 w 396643"/>
              <a:gd name="connsiteY264" fmla="*/ 211742 h 281974"/>
              <a:gd name="connsiteX265" fmla="*/ 202646 w 396643"/>
              <a:gd name="connsiteY265" fmla="*/ 210698 h 281974"/>
              <a:gd name="connsiteX266" fmla="*/ 201155 w 396643"/>
              <a:gd name="connsiteY266" fmla="*/ 207567 h 281974"/>
              <a:gd name="connsiteX267" fmla="*/ 199216 w 396643"/>
              <a:gd name="connsiteY267" fmla="*/ 200857 h 281974"/>
              <a:gd name="connsiteX268" fmla="*/ 198322 w 396643"/>
              <a:gd name="connsiteY268" fmla="*/ 199962 h 281974"/>
              <a:gd name="connsiteX269" fmla="*/ 193848 w 396643"/>
              <a:gd name="connsiteY269" fmla="*/ 196980 h 281974"/>
              <a:gd name="connsiteX270" fmla="*/ 193550 w 396643"/>
              <a:gd name="connsiteY270" fmla="*/ 195787 h 281974"/>
              <a:gd name="connsiteX271" fmla="*/ 193550 w 396643"/>
              <a:gd name="connsiteY271" fmla="*/ 194445 h 281974"/>
              <a:gd name="connsiteX272" fmla="*/ 192805 w 396643"/>
              <a:gd name="connsiteY272" fmla="*/ 191164 h 281974"/>
              <a:gd name="connsiteX273" fmla="*/ 191313 w 396643"/>
              <a:gd name="connsiteY273" fmla="*/ 186244 h 281974"/>
              <a:gd name="connsiteX274" fmla="*/ 190717 w 396643"/>
              <a:gd name="connsiteY274" fmla="*/ 184752 h 281974"/>
              <a:gd name="connsiteX275" fmla="*/ 185646 w 396643"/>
              <a:gd name="connsiteY275" fmla="*/ 181174 h 281974"/>
              <a:gd name="connsiteX276" fmla="*/ 182665 w 396643"/>
              <a:gd name="connsiteY276" fmla="*/ 180130 h 281974"/>
              <a:gd name="connsiteX277" fmla="*/ 180129 w 396643"/>
              <a:gd name="connsiteY277" fmla="*/ 178490 h 281974"/>
              <a:gd name="connsiteX278" fmla="*/ 175358 w 396643"/>
              <a:gd name="connsiteY278" fmla="*/ 174016 h 281974"/>
              <a:gd name="connsiteX279" fmla="*/ 173121 w 396643"/>
              <a:gd name="connsiteY279" fmla="*/ 171481 h 281974"/>
              <a:gd name="connsiteX280" fmla="*/ 170586 w 396643"/>
              <a:gd name="connsiteY280" fmla="*/ 169245 h 281974"/>
              <a:gd name="connsiteX281" fmla="*/ 167753 w 396643"/>
              <a:gd name="connsiteY281" fmla="*/ 167306 h 281974"/>
              <a:gd name="connsiteX282" fmla="*/ 165963 w 396643"/>
              <a:gd name="connsiteY282" fmla="*/ 164920 h 281974"/>
              <a:gd name="connsiteX283" fmla="*/ 163727 w 396643"/>
              <a:gd name="connsiteY283" fmla="*/ 159105 h 281974"/>
              <a:gd name="connsiteX284" fmla="*/ 159999 w 396643"/>
              <a:gd name="connsiteY284" fmla="*/ 152544 h 281974"/>
              <a:gd name="connsiteX285" fmla="*/ 159701 w 396643"/>
              <a:gd name="connsiteY285" fmla="*/ 151351 h 281974"/>
              <a:gd name="connsiteX286" fmla="*/ 159701 w 396643"/>
              <a:gd name="connsiteY286" fmla="*/ 150009 h 281974"/>
              <a:gd name="connsiteX287" fmla="*/ 164174 w 396643"/>
              <a:gd name="connsiteY287" fmla="*/ 146878 h 281974"/>
              <a:gd name="connsiteX288" fmla="*/ 170437 w 396643"/>
              <a:gd name="connsiteY288" fmla="*/ 147474 h 281974"/>
              <a:gd name="connsiteX289" fmla="*/ 179682 w 396643"/>
              <a:gd name="connsiteY289" fmla="*/ 147027 h 281974"/>
              <a:gd name="connsiteX290" fmla="*/ 182366 w 396643"/>
              <a:gd name="connsiteY290" fmla="*/ 146430 h 281974"/>
              <a:gd name="connsiteX291" fmla="*/ 183261 w 396643"/>
              <a:gd name="connsiteY291" fmla="*/ 145237 h 281974"/>
              <a:gd name="connsiteX292" fmla="*/ 183560 w 396643"/>
              <a:gd name="connsiteY292" fmla="*/ 142255 h 281974"/>
              <a:gd name="connsiteX293" fmla="*/ 182813 w 396643"/>
              <a:gd name="connsiteY293" fmla="*/ 137334 h 281974"/>
              <a:gd name="connsiteX294" fmla="*/ 182217 w 396643"/>
              <a:gd name="connsiteY294" fmla="*/ 135694 h 281974"/>
              <a:gd name="connsiteX295" fmla="*/ 181173 w 396643"/>
              <a:gd name="connsiteY295" fmla="*/ 135098 h 281974"/>
              <a:gd name="connsiteX296" fmla="*/ 180279 w 396643"/>
              <a:gd name="connsiteY296" fmla="*/ 134203 h 281974"/>
              <a:gd name="connsiteX297" fmla="*/ 178191 w 396643"/>
              <a:gd name="connsiteY297" fmla="*/ 131221 h 281974"/>
              <a:gd name="connsiteX298" fmla="*/ 175955 w 396643"/>
              <a:gd name="connsiteY298" fmla="*/ 128537 h 281974"/>
              <a:gd name="connsiteX299" fmla="*/ 174761 w 396643"/>
              <a:gd name="connsiteY299" fmla="*/ 127493 h 281974"/>
              <a:gd name="connsiteX300" fmla="*/ 172227 w 396643"/>
              <a:gd name="connsiteY300" fmla="*/ 126002 h 281974"/>
              <a:gd name="connsiteX301" fmla="*/ 171034 w 396643"/>
              <a:gd name="connsiteY301" fmla="*/ 125554 h 281974"/>
              <a:gd name="connsiteX302" fmla="*/ 167604 w 396643"/>
              <a:gd name="connsiteY302" fmla="*/ 125554 h 281974"/>
              <a:gd name="connsiteX303" fmla="*/ 164323 w 396643"/>
              <a:gd name="connsiteY303" fmla="*/ 125405 h 281974"/>
              <a:gd name="connsiteX304" fmla="*/ 162087 w 396643"/>
              <a:gd name="connsiteY304" fmla="*/ 124659 h 281974"/>
              <a:gd name="connsiteX305" fmla="*/ 145535 w 396643"/>
              <a:gd name="connsiteY305" fmla="*/ 116309 h 281974"/>
              <a:gd name="connsiteX306" fmla="*/ 140316 w 396643"/>
              <a:gd name="connsiteY306" fmla="*/ 114371 h 281974"/>
              <a:gd name="connsiteX307" fmla="*/ 134948 w 396643"/>
              <a:gd name="connsiteY307" fmla="*/ 113029 h 281974"/>
              <a:gd name="connsiteX308" fmla="*/ 131071 w 396643"/>
              <a:gd name="connsiteY308" fmla="*/ 112283 h 281974"/>
              <a:gd name="connsiteX309" fmla="*/ 128238 w 396643"/>
              <a:gd name="connsiteY309" fmla="*/ 110345 h 281974"/>
              <a:gd name="connsiteX310" fmla="*/ 129431 w 396643"/>
              <a:gd name="connsiteY310" fmla="*/ 104231 h 281974"/>
              <a:gd name="connsiteX311" fmla="*/ 129431 w 396643"/>
              <a:gd name="connsiteY311" fmla="*/ 96328 h 281974"/>
              <a:gd name="connsiteX312" fmla="*/ 128685 w 396643"/>
              <a:gd name="connsiteY312" fmla="*/ 94539 h 281974"/>
              <a:gd name="connsiteX313" fmla="*/ 117353 w 396643"/>
              <a:gd name="connsiteY313" fmla="*/ 82609 h 281974"/>
              <a:gd name="connsiteX314" fmla="*/ 114072 w 396643"/>
              <a:gd name="connsiteY314" fmla="*/ 82609 h 281974"/>
              <a:gd name="connsiteX315" fmla="*/ 110940 w 396643"/>
              <a:gd name="connsiteY315" fmla="*/ 81565 h 281974"/>
              <a:gd name="connsiteX316" fmla="*/ 108853 w 396643"/>
              <a:gd name="connsiteY316" fmla="*/ 79478 h 281974"/>
              <a:gd name="connsiteX317" fmla="*/ 107064 w 396643"/>
              <a:gd name="connsiteY317" fmla="*/ 77092 h 281974"/>
              <a:gd name="connsiteX318" fmla="*/ 104528 w 396643"/>
              <a:gd name="connsiteY318" fmla="*/ 74706 h 281974"/>
              <a:gd name="connsiteX319" fmla="*/ 101695 w 396643"/>
              <a:gd name="connsiteY319" fmla="*/ 72768 h 281974"/>
              <a:gd name="connsiteX320" fmla="*/ 98714 w 396643"/>
              <a:gd name="connsiteY320" fmla="*/ 71724 h 281974"/>
              <a:gd name="connsiteX321" fmla="*/ 96626 w 396643"/>
              <a:gd name="connsiteY321" fmla="*/ 69487 h 281974"/>
              <a:gd name="connsiteX322" fmla="*/ 96029 w 396643"/>
              <a:gd name="connsiteY322" fmla="*/ 67847 h 281974"/>
              <a:gd name="connsiteX323" fmla="*/ 94836 w 396643"/>
              <a:gd name="connsiteY323" fmla="*/ 67101 h 281974"/>
              <a:gd name="connsiteX324" fmla="*/ 93494 w 396643"/>
              <a:gd name="connsiteY324" fmla="*/ 66654 h 281974"/>
              <a:gd name="connsiteX325" fmla="*/ 92152 w 396643"/>
              <a:gd name="connsiteY325" fmla="*/ 66654 h 281974"/>
              <a:gd name="connsiteX326" fmla="*/ 88871 w 396643"/>
              <a:gd name="connsiteY326" fmla="*/ 66952 h 281974"/>
              <a:gd name="connsiteX327" fmla="*/ 85591 w 396643"/>
              <a:gd name="connsiteY327" fmla="*/ 66952 h 281974"/>
              <a:gd name="connsiteX328" fmla="*/ 84100 w 396643"/>
              <a:gd name="connsiteY328" fmla="*/ 66654 h 281974"/>
              <a:gd name="connsiteX329" fmla="*/ 82758 w 396643"/>
              <a:gd name="connsiteY329" fmla="*/ 66058 h 281974"/>
              <a:gd name="connsiteX330" fmla="*/ 79328 w 396643"/>
              <a:gd name="connsiteY330" fmla="*/ 63672 h 281974"/>
              <a:gd name="connsiteX331" fmla="*/ 76943 w 396643"/>
              <a:gd name="connsiteY331" fmla="*/ 61435 h 281974"/>
              <a:gd name="connsiteX332" fmla="*/ 74408 w 396643"/>
              <a:gd name="connsiteY332" fmla="*/ 60242 h 281974"/>
              <a:gd name="connsiteX333" fmla="*/ 69338 w 396643"/>
              <a:gd name="connsiteY333" fmla="*/ 56365 h 281974"/>
              <a:gd name="connsiteX334" fmla="*/ 65908 w 396643"/>
              <a:gd name="connsiteY334" fmla="*/ 55321 h 281974"/>
              <a:gd name="connsiteX335" fmla="*/ 59347 w 396643"/>
              <a:gd name="connsiteY335" fmla="*/ 54278 h 281974"/>
              <a:gd name="connsiteX336" fmla="*/ 56365 w 396643"/>
              <a:gd name="connsiteY336" fmla="*/ 53979 h 281974"/>
              <a:gd name="connsiteX337" fmla="*/ 53531 w 396643"/>
              <a:gd name="connsiteY337" fmla="*/ 53383 h 281974"/>
              <a:gd name="connsiteX338" fmla="*/ 44137 w 396643"/>
              <a:gd name="connsiteY338" fmla="*/ 50252 h 281974"/>
              <a:gd name="connsiteX339" fmla="*/ 35191 w 396643"/>
              <a:gd name="connsiteY339" fmla="*/ 46971 h 281974"/>
              <a:gd name="connsiteX340" fmla="*/ 29226 w 396643"/>
              <a:gd name="connsiteY340" fmla="*/ 43691 h 281974"/>
              <a:gd name="connsiteX341" fmla="*/ 28033 w 396643"/>
              <a:gd name="connsiteY341" fmla="*/ 43392 h 281974"/>
              <a:gd name="connsiteX342" fmla="*/ 26691 w 396643"/>
              <a:gd name="connsiteY342" fmla="*/ 43392 h 281974"/>
              <a:gd name="connsiteX343" fmla="*/ 25349 w 396643"/>
              <a:gd name="connsiteY343" fmla="*/ 42796 h 281974"/>
              <a:gd name="connsiteX344" fmla="*/ 21472 w 396643"/>
              <a:gd name="connsiteY344" fmla="*/ 40410 h 281974"/>
              <a:gd name="connsiteX345" fmla="*/ 8350 w 396643"/>
              <a:gd name="connsiteY345" fmla="*/ 34446 h 281974"/>
              <a:gd name="connsiteX346" fmla="*/ 6263 w 396643"/>
              <a:gd name="connsiteY346" fmla="*/ 33998 h 281974"/>
              <a:gd name="connsiteX347" fmla="*/ 3579 w 396643"/>
              <a:gd name="connsiteY347" fmla="*/ 33998 h 281974"/>
              <a:gd name="connsiteX348" fmla="*/ 2832 w 396643"/>
              <a:gd name="connsiteY348" fmla="*/ 33998 h 281974"/>
              <a:gd name="connsiteX349" fmla="*/ 2832 w 396643"/>
              <a:gd name="connsiteY349" fmla="*/ 33998 h 281974"/>
              <a:gd name="connsiteX350" fmla="*/ 2832 w 396643"/>
              <a:gd name="connsiteY350" fmla="*/ 39217 h 281974"/>
              <a:gd name="connsiteX351" fmla="*/ 2832 w 396643"/>
              <a:gd name="connsiteY351" fmla="*/ 44734 h 281974"/>
              <a:gd name="connsiteX352" fmla="*/ 2832 w 396643"/>
              <a:gd name="connsiteY352" fmla="*/ 50252 h 281974"/>
              <a:gd name="connsiteX353" fmla="*/ 2832 w 396643"/>
              <a:gd name="connsiteY353" fmla="*/ 55769 h 281974"/>
              <a:gd name="connsiteX354" fmla="*/ 2832 w 396643"/>
              <a:gd name="connsiteY354" fmla="*/ 61286 h 281974"/>
              <a:gd name="connsiteX355" fmla="*/ 2832 w 396643"/>
              <a:gd name="connsiteY355" fmla="*/ 66803 h 281974"/>
              <a:gd name="connsiteX356" fmla="*/ 2832 w 396643"/>
              <a:gd name="connsiteY356" fmla="*/ 77987 h 281974"/>
              <a:gd name="connsiteX357" fmla="*/ 2832 w 396643"/>
              <a:gd name="connsiteY357" fmla="*/ 83504 h 281974"/>
              <a:gd name="connsiteX358" fmla="*/ 2832 w 396643"/>
              <a:gd name="connsiteY358" fmla="*/ 89021 h 281974"/>
              <a:gd name="connsiteX359" fmla="*/ 2832 w 396643"/>
              <a:gd name="connsiteY359" fmla="*/ 94539 h 281974"/>
              <a:gd name="connsiteX360" fmla="*/ 2832 w 396643"/>
              <a:gd name="connsiteY360" fmla="*/ 100056 h 281974"/>
              <a:gd name="connsiteX361" fmla="*/ 2832 w 396643"/>
              <a:gd name="connsiteY361" fmla="*/ 105573 h 281974"/>
              <a:gd name="connsiteX362" fmla="*/ 2832 w 396643"/>
              <a:gd name="connsiteY362" fmla="*/ 116756 h 281974"/>
              <a:gd name="connsiteX363" fmla="*/ 2832 w 396643"/>
              <a:gd name="connsiteY363" fmla="*/ 122274 h 281974"/>
              <a:gd name="connsiteX364" fmla="*/ 2832 w 396643"/>
              <a:gd name="connsiteY364" fmla="*/ 127791 h 281974"/>
              <a:gd name="connsiteX365" fmla="*/ 2832 w 396643"/>
              <a:gd name="connsiteY365" fmla="*/ 133308 h 281974"/>
              <a:gd name="connsiteX366" fmla="*/ 2832 w 396643"/>
              <a:gd name="connsiteY366" fmla="*/ 135694 h 281974"/>
              <a:gd name="connsiteX367" fmla="*/ 2087 w 396643"/>
              <a:gd name="connsiteY367" fmla="*/ 138676 h 281974"/>
              <a:gd name="connsiteX368" fmla="*/ 298 w 396643"/>
              <a:gd name="connsiteY368" fmla="*/ 143001 h 281974"/>
              <a:gd name="connsiteX369" fmla="*/ 0 w 396643"/>
              <a:gd name="connsiteY369" fmla="*/ 146579 h 281974"/>
              <a:gd name="connsiteX370" fmla="*/ 1491 w 396643"/>
              <a:gd name="connsiteY370" fmla="*/ 149263 h 281974"/>
              <a:gd name="connsiteX371" fmla="*/ 2982 w 396643"/>
              <a:gd name="connsiteY371" fmla="*/ 151053 h 281974"/>
              <a:gd name="connsiteX372" fmla="*/ 2982 w 396643"/>
              <a:gd name="connsiteY372" fmla="*/ 161193 h 281974"/>
              <a:gd name="connsiteX373" fmla="*/ 2982 w 396643"/>
              <a:gd name="connsiteY373" fmla="*/ 166710 h 281974"/>
              <a:gd name="connsiteX374" fmla="*/ 2982 w 396643"/>
              <a:gd name="connsiteY374" fmla="*/ 172227 h 281974"/>
              <a:gd name="connsiteX375" fmla="*/ 2982 w 396643"/>
              <a:gd name="connsiteY375" fmla="*/ 177744 h 281974"/>
              <a:gd name="connsiteX376" fmla="*/ 2982 w 396643"/>
              <a:gd name="connsiteY376" fmla="*/ 188928 h 281974"/>
              <a:gd name="connsiteX377" fmla="*/ 2982 w 396643"/>
              <a:gd name="connsiteY377" fmla="*/ 194445 h 281974"/>
              <a:gd name="connsiteX378" fmla="*/ 2982 w 396643"/>
              <a:gd name="connsiteY378" fmla="*/ 199962 h 281974"/>
              <a:gd name="connsiteX379" fmla="*/ 2982 w 396643"/>
              <a:gd name="connsiteY379" fmla="*/ 205629 h 281974"/>
              <a:gd name="connsiteX380" fmla="*/ 2982 w 396643"/>
              <a:gd name="connsiteY380" fmla="*/ 211593 h 281974"/>
              <a:gd name="connsiteX381" fmla="*/ 7157 w 396643"/>
              <a:gd name="connsiteY381" fmla="*/ 214426 h 281974"/>
              <a:gd name="connsiteX382" fmla="*/ 9393 w 396643"/>
              <a:gd name="connsiteY382" fmla="*/ 214426 h 281974"/>
              <a:gd name="connsiteX383" fmla="*/ 11481 w 396643"/>
              <a:gd name="connsiteY383" fmla="*/ 212935 h 281974"/>
              <a:gd name="connsiteX384" fmla="*/ 14464 w 396643"/>
              <a:gd name="connsiteY384" fmla="*/ 212488 h 281974"/>
              <a:gd name="connsiteX385" fmla="*/ 17446 w 396643"/>
              <a:gd name="connsiteY385" fmla="*/ 213532 h 281974"/>
              <a:gd name="connsiteX386" fmla="*/ 20130 w 396643"/>
              <a:gd name="connsiteY386" fmla="*/ 214128 h 281974"/>
              <a:gd name="connsiteX387" fmla="*/ 22963 w 396643"/>
              <a:gd name="connsiteY387" fmla="*/ 214128 h 281974"/>
              <a:gd name="connsiteX388" fmla="*/ 29524 w 396643"/>
              <a:gd name="connsiteY388" fmla="*/ 213830 h 281974"/>
              <a:gd name="connsiteX389" fmla="*/ 36085 w 396643"/>
              <a:gd name="connsiteY389" fmla="*/ 213084 h 281974"/>
              <a:gd name="connsiteX390" fmla="*/ 37725 w 396643"/>
              <a:gd name="connsiteY390" fmla="*/ 213383 h 281974"/>
              <a:gd name="connsiteX391" fmla="*/ 40409 w 396643"/>
              <a:gd name="connsiteY391" fmla="*/ 214426 h 281974"/>
              <a:gd name="connsiteX392" fmla="*/ 41453 w 396643"/>
              <a:gd name="connsiteY392" fmla="*/ 214874 h 281974"/>
              <a:gd name="connsiteX393" fmla="*/ 44137 w 396643"/>
              <a:gd name="connsiteY393" fmla="*/ 216663 h 281974"/>
              <a:gd name="connsiteX394" fmla="*/ 47120 w 396643"/>
              <a:gd name="connsiteY394" fmla="*/ 217408 h 281974"/>
              <a:gd name="connsiteX395" fmla="*/ 52637 w 396643"/>
              <a:gd name="connsiteY395" fmla="*/ 213979 h 281974"/>
              <a:gd name="connsiteX396" fmla="*/ 58453 w 396643"/>
              <a:gd name="connsiteY396" fmla="*/ 210997 h 281974"/>
              <a:gd name="connsiteX397" fmla="*/ 62330 w 396643"/>
              <a:gd name="connsiteY397" fmla="*/ 209505 h 281974"/>
              <a:gd name="connsiteX398" fmla="*/ 66057 w 396643"/>
              <a:gd name="connsiteY398" fmla="*/ 207418 h 281974"/>
              <a:gd name="connsiteX399" fmla="*/ 66654 w 396643"/>
              <a:gd name="connsiteY399" fmla="*/ 205927 h 281974"/>
              <a:gd name="connsiteX400" fmla="*/ 66654 w 396643"/>
              <a:gd name="connsiteY400" fmla="*/ 202944 h 281974"/>
              <a:gd name="connsiteX401" fmla="*/ 66355 w 396643"/>
              <a:gd name="connsiteY401" fmla="*/ 201901 h 281974"/>
              <a:gd name="connsiteX402" fmla="*/ 64566 w 396643"/>
              <a:gd name="connsiteY402" fmla="*/ 199068 h 281974"/>
              <a:gd name="connsiteX403" fmla="*/ 62330 w 396643"/>
              <a:gd name="connsiteY403" fmla="*/ 196682 h 281974"/>
              <a:gd name="connsiteX404" fmla="*/ 59347 w 396643"/>
              <a:gd name="connsiteY404" fmla="*/ 193998 h 281974"/>
              <a:gd name="connsiteX405" fmla="*/ 58154 w 396643"/>
              <a:gd name="connsiteY405" fmla="*/ 193401 h 281974"/>
              <a:gd name="connsiteX406" fmla="*/ 56812 w 396643"/>
              <a:gd name="connsiteY406" fmla="*/ 193103 h 281974"/>
              <a:gd name="connsiteX407" fmla="*/ 51146 w 396643"/>
              <a:gd name="connsiteY407" fmla="*/ 190419 h 281974"/>
              <a:gd name="connsiteX408" fmla="*/ 45330 w 396643"/>
              <a:gd name="connsiteY408" fmla="*/ 190121 h 281974"/>
              <a:gd name="connsiteX409" fmla="*/ 42646 w 396643"/>
              <a:gd name="connsiteY409" fmla="*/ 191015 h 281974"/>
              <a:gd name="connsiteX410" fmla="*/ 40409 w 396643"/>
              <a:gd name="connsiteY410" fmla="*/ 189524 h 281974"/>
              <a:gd name="connsiteX411" fmla="*/ 39664 w 396643"/>
              <a:gd name="connsiteY411" fmla="*/ 187735 h 281974"/>
              <a:gd name="connsiteX412" fmla="*/ 38769 w 396643"/>
              <a:gd name="connsiteY412" fmla="*/ 186244 h 281974"/>
              <a:gd name="connsiteX413" fmla="*/ 35638 w 396643"/>
              <a:gd name="connsiteY413" fmla="*/ 186244 h 281974"/>
              <a:gd name="connsiteX414" fmla="*/ 37427 w 396643"/>
              <a:gd name="connsiteY414" fmla="*/ 185647 h 281974"/>
              <a:gd name="connsiteX415" fmla="*/ 39365 w 396643"/>
              <a:gd name="connsiteY415" fmla="*/ 185647 h 281974"/>
              <a:gd name="connsiteX416" fmla="*/ 40111 w 396643"/>
              <a:gd name="connsiteY416" fmla="*/ 186542 h 281974"/>
              <a:gd name="connsiteX417" fmla="*/ 40708 w 396643"/>
              <a:gd name="connsiteY417" fmla="*/ 187884 h 281974"/>
              <a:gd name="connsiteX418" fmla="*/ 42049 w 396643"/>
              <a:gd name="connsiteY418" fmla="*/ 189524 h 281974"/>
              <a:gd name="connsiteX419" fmla="*/ 44137 w 396643"/>
              <a:gd name="connsiteY419" fmla="*/ 189524 h 281974"/>
              <a:gd name="connsiteX420" fmla="*/ 46524 w 396643"/>
              <a:gd name="connsiteY420" fmla="*/ 188779 h 281974"/>
              <a:gd name="connsiteX421" fmla="*/ 49058 w 396643"/>
              <a:gd name="connsiteY421" fmla="*/ 188331 h 281974"/>
              <a:gd name="connsiteX422" fmla="*/ 51742 w 396643"/>
              <a:gd name="connsiteY422" fmla="*/ 188779 h 281974"/>
              <a:gd name="connsiteX423" fmla="*/ 54277 w 396643"/>
              <a:gd name="connsiteY423" fmla="*/ 189524 h 281974"/>
              <a:gd name="connsiteX424" fmla="*/ 59198 w 396643"/>
              <a:gd name="connsiteY424" fmla="*/ 189524 h 281974"/>
              <a:gd name="connsiteX425" fmla="*/ 64119 w 396643"/>
              <a:gd name="connsiteY425" fmla="*/ 188182 h 281974"/>
              <a:gd name="connsiteX426" fmla="*/ 68592 w 396643"/>
              <a:gd name="connsiteY426" fmla="*/ 187586 h 281974"/>
              <a:gd name="connsiteX427" fmla="*/ 72916 w 396643"/>
              <a:gd name="connsiteY427" fmla="*/ 186542 h 281974"/>
              <a:gd name="connsiteX428" fmla="*/ 72022 w 396643"/>
              <a:gd name="connsiteY428" fmla="*/ 184156 h 281974"/>
              <a:gd name="connsiteX429" fmla="*/ 70978 w 396643"/>
              <a:gd name="connsiteY429" fmla="*/ 181919 h 281974"/>
              <a:gd name="connsiteX430" fmla="*/ 70381 w 396643"/>
              <a:gd name="connsiteY430" fmla="*/ 181174 h 281974"/>
              <a:gd name="connsiteX431" fmla="*/ 71276 w 396643"/>
              <a:gd name="connsiteY431" fmla="*/ 180727 h 281974"/>
              <a:gd name="connsiteX432" fmla="*/ 74259 w 396643"/>
              <a:gd name="connsiteY432" fmla="*/ 181025 h 281974"/>
              <a:gd name="connsiteX433" fmla="*/ 77241 w 396643"/>
              <a:gd name="connsiteY433" fmla="*/ 181919 h 281974"/>
              <a:gd name="connsiteX434" fmla="*/ 78732 w 396643"/>
              <a:gd name="connsiteY434" fmla="*/ 181919 h 281974"/>
              <a:gd name="connsiteX435" fmla="*/ 80223 w 396643"/>
              <a:gd name="connsiteY435" fmla="*/ 181621 h 281974"/>
              <a:gd name="connsiteX436" fmla="*/ 79030 w 396643"/>
              <a:gd name="connsiteY436" fmla="*/ 179534 h 281974"/>
              <a:gd name="connsiteX437" fmla="*/ 80372 w 396643"/>
              <a:gd name="connsiteY437" fmla="*/ 179832 h 281974"/>
              <a:gd name="connsiteX438" fmla="*/ 81714 w 396643"/>
              <a:gd name="connsiteY438" fmla="*/ 179832 h 281974"/>
              <a:gd name="connsiteX439" fmla="*/ 76495 w 396643"/>
              <a:gd name="connsiteY439" fmla="*/ 168797 h 281974"/>
              <a:gd name="connsiteX440" fmla="*/ 74259 w 396643"/>
              <a:gd name="connsiteY440" fmla="*/ 166411 h 281974"/>
              <a:gd name="connsiteX441" fmla="*/ 76048 w 396643"/>
              <a:gd name="connsiteY441" fmla="*/ 167455 h 281974"/>
              <a:gd name="connsiteX442" fmla="*/ 77539 w 396643"/>
              <a:gd name="connsiteY442" fmla="*/ 168946 h 281974"/>
              <a:gd name="connsiteX443" fmla="*/ 79030 w 396643"/>
              <a:gd name="connsiteY443" fmla="*/ 170736 h 281974"/>
              <a:gd name="connsiteX444" fmla="*/ 80670 w 396643"/>
              <a:gd name="connsiteY444" fmla="*/ 172376 h 281974"/>
              <a:gd name="connsiteX445" fmla="*/ 82609 w 396643"/>
              <a:gd name="connsiteY445" fmla="*/ 173271 h 281974"/>
              <a:gd name="connsiteX446" fmla="*/ 87082 w 396643"/>
              <a:gd name="connsiteY446" fmla="*/ 174613 h 281974"/>
              <a:gd name="connsiteX447" fmla="*/ 89319 w 396643"/>
              <a:gd name="connsiteY447" fmla="*/ 174613 h 281974"/>
              <a:gd name="connsiteX448" fmla="*/ 90512 w 396643"/>
              <a:gd name="connsiteY448" fmla="*/ 173420 h 281974"/>
              <a:gd name="connsiteX449" fmla="*/ 92003 w 396643"/>
              <a:gd name="connsiteY449" fmla="*/ 172376 h 281974"/>
              <a:gd name="connsiteX450" fmla="*/ 92749 w 396643"/>
              <a:gd name="connsiteY450" fmla="*/ 172078 h 281974"/>
              <a:gd name="connsiteX451" fmla="*/ 94091 w 396643"/>
              <a:gd name="connsiteY451" fmla="*/ 172525 h 281974"/>
              <a:gd name="connsiteX452" fmla="*/ 94836 w 396643"/>
              <a:gd name="connsiteY452" fmla="*/ 172525 h 281974"/>
              <a:gd name="connsiteX453" fmla="*/ 95283 w 396643"/>
              <a:gd name="connsiteY453" fmla="*/ 170139 h 281974"/>
              <a:gd name="connsiteX454" fmla="*/ 96924 w 396643"/>
              <a:gd name="connsiteY454" fmla="*/ 169245 h 281974"/>
              <a:gd name="connsiteX455" fmla="*/ 99310 w 396643"/>
              <a:gd name="connsiteY455" fmla="*/ 169841 h 281974"/>
              <a:gd name="connsiteX456" fmla="*/ 101547 w 396643"/>
              <a:gd name="connsiteY456" fmla="*/ 170885 h 281974"/>
              <a:gd name="connsiteX457" fmla="*/ 103932 w 396643"/>
              <a:gd name="connsiteY457" fmla="*/ 171332 h 281974"/>
              <a:gd name="connsiteX458" fmla="*/ 106318 w 396643"/>
              <a:gd name="connsiteY458" fmla="*/ 171034 h 281974"/>
              <a:gd name="connsiteX459" fmla="*/ 106915 w 396643"/>
              <a:gd name="connsiteY459" fmla="*/ 173867 h 281974"/>
              <a:gd name="connsiteX460" fmla="*/ 107809 w 396643"/>
              <a:gd name="connsiteY460" fmla="*/ 175060 h 281974"/>
              <a:gd name="connsiteX461" fmla="*/ 109151 w 396643"/>
              <a:gd name="connsiteY461" fmla="*/ 175806 h 281974"/>
              <a:gd name="connsiteX462" fmla="*/ 111984 w 396643"/>
              <a:gd name="connsiteY462" fmla="*/ 176551 h 281974"/>
              <a:gd name="connsiteX463" fmla="*/ 114966 w 396643"/>
              <a:gd name="connsiteY463" fmla="*/ 176849 h 281974"/>
              <a:gd name="connsiteX464" fmla="*/ 117353 w 396643"/>
              <a:gd name="connsiteY464" fmla="*/ 177446 h 281974"/>
              <a:gd name="connsiteX465" fmla="*/ 122124 w 396643"/>
              <a:gd name="connsiteY465" fmla="*/ 179385 h 281974"/>
              <a:gd name="connsiteX466" fmla="*/ 124659 w 396643"/>
              <a:gd name="connsiteY466" fmla="*/ 179832 h 281974"/>
              <a:gd name="connsiteX467" fmla="*/ 128983 w 396643"/>
              <a:gd name="connsiteY467" fmla="*/ 180130 h 281974"/>
              <a:gd name="connsiteX468" fmla="*/ 130176 w 396643"/>
              <a:gd name="connsiteY468" fmla="*/ 180577 h 281974"/>
              <a:gd name="connsiteX469" fmla="*/ 131220 w 396643"/>
              <a:gd name="connsiteY469" fmla="*/ 181323 h 281974"/>
              <a:gd name="connsiteX470" fmla="*/ 137035 w 396643"/>
              <a:gd name="connsiteY470" fmla="*/ 183560 h 281974"/>
              <a:gd name="connsiteX471" fmla="*/ 138228 w 396643"/>
              <a:gd name="connsiteY471" fmla="*/ 184603 h 281974"/>
              <a:gd name="connsiteX472" fmla="*/ 138974 w 396643"/>
              <a:gd name="connsiteY472" fmla="*/ 186095 h 281974"/>
              <a:gd name="connsiteX473" fmla="*/ 139868 w 396643"/>
              <a:gd name="connsiteY473" fmla="*/ 187288 h 281974"/>
              <a:gd name="connsiteX474" fmla="*/ 140912 w 396643"/>
              <a:gd name="connsiteY474" fmla="*/ 188331 h 281974"/>
              <a:gd name="connsiteX475" fmla="*/ 142701 w 396643"/>
              <a:gd name="connsiteY475" fmla="*/ 191015 h 281974"/>
              <a:gd name="connsiteX476" fmla="*/ 143895 w 396643"/>
              <a:gd name="connsiteY476" fmla="*/ 194147 h 281974"/>
              <a:gd name="connsiteX477" fmla="*/ 148070 w 396643"/>
              <a:gd name="connsiteY477" fmla="*/ 199366 h 281974"/>
              <a:gd name="connsiteX478" fmla="*/ 149860 w 396643"/>
              <a:gd name="connsiteY478" fmla="*/ 202348 h 281974"/>
              <a:gd name="connsiteX479" fmla="*/ 152693 w 396643"/>
              <a:gd name="connsiteY479" fmla="*/ 207865 h 281974"/>
              <a:gd name="connsiteX480" fmla="*/ 154482 w 396643"/>
              <a:gd name="connsiteY480" fmla="*/ 209953 h 281974"/>
              <a:gd name="connsiteX481" fmla="*/ 158657 w 396643"/>
              <a:gd name="connsiteY481" fmla="*/ 211593 h 281974"/>
              <a:gd name="connsiteX482" fmla="*/ 160149 w 396643"/>
              <a:gd name="connsiteY482" fmla="*/ 211593 h 281974"/>
              <a:gd name="connsiteX483" fmla="*/ 161490 w 396643"/>
              <a:gd name="connsiteY483" fmla="*/ 210847 h 281974"/>
              <a:gd name="connsiteX484" fmla="*/ 160595 w 396643"/>
              <a:gd name="connsiteY484" fmla="*/ 213383 h 281974"/>
              <a:gd name="connsiteX485" fmla="*/ 160595 w 396643"/>
              <a:gd name="connsiteY485" fmla="*/ 215917 h 281974"/>
              <a:gd name="connsiteX486" fmla="*/ 162832 w 396643"/>
              <a:gd name="connsiteY486" fmla="*/ 219794 h 281974"/>
              <a:gd name="connsiteX487" fmla="*/ 164026 w 396643"/>
              <a:gd name="connsiteY487" fmla="*/ 220838 h 281974"/>
              <a:gd name="connsiteX488" fmla="*/ 170139 w 396643"/>
              <a:gd name="connsiteY488" fmla="*/ 225013 h 281974"/>
              <a:gd name="connsiteX489" fmla="*/ 172972 w 396643"/>
              <a:gd name="connsiteY489" fmla="*/ 227697 h 281974"/>
              <a:gd name="connsiteX490" fmla="*/ 175358 w 396643"/>
              <a:gd name="connsiteY490" fmla="*/ 230829 h 281974"/>
              <a:gd name="connsiteX491" fmla="*/ 176849 w 396643"/>
              <a:gd name="connsiteY491" fmla="*/ 234258 h 281974"/>
              <a:gd name="connsiteX492" fmla="*/ 178489 w 396643"/>
              <a:gd name="connsiteY492" fmla="*/ 235600 h 281974"/>
              <a:gd name="connsiteX493" fmla="*/ 179980 w 396643"/>
              <a:gd name="connsiteY493" fmla="*/ 237092 h 281974"/>
              <a:gd name="connsiteX494" fmla="*/ 182665 w 396643"/>
              <a:gd name="connsiteY494" fmla="*/ 238732 h 281974"/>
              <a:gd name="connsiteX495" fmla="*/ 185796 w 396643"/>
              <a:gd name="connsiteY495" fmla="*/ 239179 h 281974"/>
              <a:gd name="connsiteX496" fmla="*/ 189971 w 396643"/>
              <a:gd name="connsiteY496" fmla="*/ 240372 h 281974"/>
              <a:gd name="connsiteX497" fmla="*/ 191313 w 396643"/>
              <a:gd name="connsiteY497" fmla="*/ 240372 h 281974"/>
              <a:gd name="connsiteX498" fmla="*/ 192655 w 396643"/>
              <a:gd name="connsiteY498" fmla="*/ 239776 h 281974"/>
              <a:gd name="connsiteX499" fmla="*/ 195786 w 396643"/>
              <a:gd name="connsiteY499" fmla="*/ 240372 h 281974"/>
              <a:gd name="connsiteX500" fmla="*/ 198769 w 396643"/>
              <a:gd name="connsiteY500" fmla="*/ 242012 h 281974"/>
              <a:gd name="connsiteX501" fmla="*/ 199962 w 396643"/>
              <a:gd name="connsiteY501" fmla="*/ 242012 h 281974"/>
              <a:gd name="connsiteX502" fmla="*/ 204136 w 396643"/>
              <a:gd name="connsiteY502" fmla="*/ 241863 h 281974"/>
              <a:gd name="connsiteX503" fmla="*/ 205777 w 396643"/>
              <a:gd name="connsiteY503" fmla="*/ 241267 h 281974"/>
              <a:gd name="connsiteX504" fmla="*/ 207268 w 396643"/>
              <a:gd name="connsiteY504" fmla="*/ 241565 h 281974"/>
              <a:gd name="connsiteX505" fmla="*/ 210549 w 396643"/>
              <a:gd name="connsiteY505" fmla="*/ 243354 h 281974"/>
              <a:gd name="connsiteX506" fmla="*/ 213084 w 396643"/>
              <a:gd name="connsiteY506" fmla="*/ 243951 h 281974"/>
              <a:gd name="connsiteX507" fmla="*/ 223969 w 396643"/>
              <a:gd name="connsiteY507" fmla="*/ 244846 h 281974"/>
              <a:gd name="connsiteX508" fmla="*/ 229039 w 396643"/>
              <a:gd name="connsiteY508" fmla="*/ 246188 h 281974"/>
              <a:gd name="connsiteX509" fmla="*/ 231872 w 396643"/>
              <a:gd name="connsiteY509" fmla="*/ 246188 h 281974"/>
              <a:gd name="connsiteX510" fmla="*/ 234556 w 396643"/>
              <a:gd name="connsiteY510" fmla="*/ 246635 h 281974"/>
              <a:gd name="connsiteX511" fmla="*/ 236644 w 396643"/>
              <a:gd name="connsiteY511" fmla="*/ 247828 h 281974"/>
              <a:gd name="connsiteX512" fmla="*/ 239626 w 396643"/>
              <a:gd name="connsiteY512" fmla="*/ 250214 h 281974"/>
              <a:gd name="connsiteX513" fmla="*/ 240520 w 396643"/>
              <a:gd name="connsiteY513" fmla="*/ 251108 h 281974"/>
              <a:gd name="connsiteX514" fmla="*/ 241415 w 396643"/>
              <a:gd name="connsiteY514" fmla="*/ 252749 h 281974"/>
              <a:gd name="connsiteX515" fmla="*/ 244696 w 396643"/>
              <a:gd name="connsiteY515" fmla="*/ 253942 h 281974"/>
              <a:gd name="connsiteX516" fmla="*/ 249318 w 396643"/>
              <a:gd name="connsiteY516" fmla="*/ 254836 h 281974"/>
              <a:gd name="connsiteX517" fmla="*/ 252152 w 396643"/>
              <a:gd name="connsiteY517" fmla="*/ 254836 h 281974"/>
              <a:gd name="connsiteX518" fmla="*/ 253642 w 396643"/>
              <a:gd name="connsiteY518" fmla="*/ 254389 h 281974"/>
              <a:gd name="connsiteX519" fmla="*/ 257222 w 396643"/>
              <a:gd name="connsiteY519" fmla="*/ 252152 h 281974"/>
              <a:gd name="connsiteX520" fmla="*/ 257967 w 396643"/>
              <a:gd name="connsiteY520" fmla="*/ 251108 h 281974"/>
              <a:gd name="connsiteX521" fmla="*/ 256923 w 396643"/>
              <a:gd name="connsiteY521" fmla="*/ 250214 h 281974"/>
              <a:gd name="connsiteX522" fmla="*/ 253792 w 396643"/>
              <a:gd name="connsiteY522" fmla="*/ 248574 h 281974"/>
              <a:gd name="connsiteX523" fmla="*/ 251704 w 396643"/>
              <a:gd name="connsiteY523" fmla="*/ 246188 h 281974"/>
              <a:gd name="connsiteX524" fmla="*/ 252599 w 396643"/>
              <a:gd name="connsiteY524" fmla="*/ 245293 h 281974"/>
              <a:gd name="connsiteX525" fmla="*/ 257669 w 396643"/>
              <a:gd name="connsiteY525" fmla="*/ 246188 h 281974"/>
              <a:gd name="connsiteX526" fmla="*/ 363391 w 396643"/>
              <a:gd name="connsiteY526" fmla="*/ 103485 h 281974"/>
              <a:gd name="connsiteX527" fmla="*/ 363391 w 396643"/>
              <a:gd name="connsiteY527" fmla="*/ 101100 h 281974"/>
              <a:gd name="connsiteX528" fmla="*/ 361900 w 396643"/>
              <a:gd name="connsiteY528" fmla="*/ 100056 h 281974"/>
              <a:gd name="connsiteX529" fmla="*/ 361154 w 396643"/>
              <a:gd name="connsiteY529" fmla="*/ 100652 h 281974"/>
              <a:gd name="connsiteX530" fmla="*/ 359365 w 396643"/>
              <a:gd name="connsiteY530" fmla="*/ 102740 h 281974"/>
              <a:gd name="connsiteX531" fmla="*/ 359961 w 396643"/>
              <a:gd name="connsiteY531" fmla="*/ 103933 h 281974"/>
              <a:gd name="connsiteX532" fmla="*/ 360259 w 396643"/>
              <a:gd name="connsiteY532" fmla="*/ 105871 h 281974"/>
              <a:gd name="connsiteX533" fmla="*/ 360259 w 396643"/>
              <a:gd name="connsiteY533" fmla="*/ 108406 h 281974"/>
              <a:gd name="connsiteX534" fmla="*/ 361602 w 396643"/>
              <a:gd name="connsiteY534" fmla="*/ 111836 h 281974"/>
              <a:gd name="connsiteX535" fmla="*/ 362198 w 396643"/>
              <a:gd name="connsiteY535" fmla="*/ 111836 h 281974"/>
              <a:gd name="connsiteX536" fmla="*/ 363540 w 396643"/>
              <a:gd name="connsiteY536" fmla="*/ 110195 h 281974"/>
              <a:gd name="connsiteX537" fmla="*/ 364286 w 396643"/>
              <a:gd name="connsiteY537" fmla="*/ 105722 h 281974"/>
              <a:gd name="connsiteX538" fmla="*/ 363242 w 396643"/>
              <a:gd name="connsiteY538" fmla="*/ 103635 h 281974"/>
              <a:gd name="connsiteX539" fmla="*/ 396047 w 396643"/>
              <a:gd name="connsiteY539" fmla="*/ 142404 h 281974"/>
              <a:gd name="connsiteX540" fmla="*/ 394854 w 396643"/>
              <a:gd name="connsiteY540" fmla="*/ 139720 h 281974"/>
              <a:gd name="connsiteX541" fmla="*/ 393214 w 396643"/>
              <a:gd name="connsiteY541" fmla="*/ 137334 h 281974"/>
              <a:gd name="connsiteX542" fmla="*/ 390828 w 396643"/>
              <a:gd name="connsiteY542" fmla="*/ 134948 h 281974"/>
              <a:gd name="connsiteX543" fmla="*/ 388293 w 396643"/>
              <a:gd name="connsiteY543" fmla="*/ 132861 h 281974"/>
              <a:gd name="connsiteX544" fmla="*/ 386801 w 396643"/>
              <a:gd name="connsiteY544" fmla="*/ 132115 h 281974"/>
              <a:gd name="connsiteX545" fmla="*/ 385161 w 396643"/>
              <a:gd name="connsiteY545" fmla="*/ 131668 h 281974"/>
              <a:gd name="connsiteX546" fmla="*/ 383820 w 396643"/>
              <a:gd name="connsiteY546" fmla="*/ 130624 h 281974"/>
              <a:gd name="connsiteX547" fmla="*/ 381284 w 396643"/>
              <a:gd name="connsiteY547" fmla="*/ 126002 h 281974"/>
              <a:gd name="connsiteX548" fmla="*/ 379943 w 396643"/>
              <a:gd name="connsiteY548" fmla="*/ 124809 h 281974"/>
              <a:gd name="connsiteX549" fmla="*/ 377408 w 396643"/>
              <a:gd name="connsiteY549" fmla="*/ 123019 h 281974"/>
              <a:gd name="connsiteX550" fmla="*/ 376662 w 396643"/>
              <a:gd name="connsiteY550" fmla="*/ 121976 h 281974"/>
              <a:gd name="connsiteX551" fmla="*/ 376364 w 396643"/>
              <a:gd name="connsiteY551" fmla="*/ 120634 h 281974"/>
              <a:gd name="connsiteX552" fmla="*/ 373978 w 396643"/>
              <a:gd name="connsiteY552" fmla="*/ 116309 h 281974"/>
              <a:gd name="connsiteX553" fmla="*/ 371443 w 396643"/>
              <a:gd name="connsiteY553" fmla="*/ 114072 h 281974"/>
              <a:gd name="connsiteX554" fmla="*/ 368162 w 396643"/>
              <a:gd name="connsiteY554" fmla="*/ 113625 h 281974"/>
              <a:gd name="connsiteX555" fmla="*/ 366821 w 396643"/>
              <a:gd name="connsiteY555" fmla="*/ 112880 h 281974"/>
              <a:gd name="connsiteX556" fmla="*/ 365627 w 396643"/>
              <a:gd name="connsiteY556" fmla="*/ 111836 h 281974"/>
              <a:gd name="connsiteX557" fmla="*/ 364434 w 396643"/>
              <a:gd name="connsiteY557" fmla="*/ 111538 h 281974"/>
              <a:gd name="connsiteX558" fmla="*/ 364733 w 396643"/>
              <a:gd name="connsiteY558" fmla="*/ 114371 h 281974"/>
              <a:gd name="connsiteX559" fmla="*/ 363838 w 396643"/>
              <a:gd name="connsiteY559" fmla="*/ 119888 h 281974"/>
              <a:gd name="connsiteX560" fmla="*/ 364137 w 396643"/>
              <a:gd name="connsiteY560" fmla="*/ 121826 h 281974"/>
              <a:gd name="connsiteX561" fmla="*/ 365181 w 396643"/>
              <a:gd name="connsiteY561" fmla="*/ 124958 h 281974"/>
              <a:gd name="connsiteX562" fmla="*/ 365777 w 396643"/>
              <a:gd name="connsiteY562" fmla="*/ 126002 h 281974"/>
              <a:gd name="connsiteX563" fmla="*/ 368162 w 396643"/>
              <a:gd name="connsiteY563" fmla="*/ 128537 h 281974"/>
              <a:gd name="connsiteX564" fmla="*/ 369952 w 396643"/>
              <a:gd name="connsiteY564" fmla="*/ 129730 h 281974"/>
              <a:gd name="connsiteX565" fmla="*/ 371742 w 396643"/>
              <a:gd name="connsiteY565" fmla="*/ 132562 h 281974"/>
              <a:gd name="connsiteX566" fmla="*/ 372636 w 396643"/>
              <a:gd name="connsiteY566" fmla="*/ 133159 h 281974"/>
              <a:gd name="connsiteX567" fmla="*/ 376811 w 396643"/>
              <a:gd name="connsiteY567" fmla="*/ 135247 h 281974"/>
              <a:gd name="connsiteX568" fmla="*/ 377706 w 396643"/>
              <a:gd name="connsiteY568" fmla="*/ 138080 h 281974"/>
              <a:gd name="connsiteX569" fmla="*/ 376960 w 396643"/>
              <a:gd name="connsiteY569" fmla="*/ 141211 h 281974"/>
              <a:gd name="connsiteX570" fmla="*/ 378303 w 396643"/>
              <a:gd name="connsiteY570" fmla="*/ 143895 h 281974"/>
              <a:gd name="connsiteX571" fmla="*/ 380539 w 396643"/>
              <a:gd name="connsiteY571" fmla="*/ 146579 h 281974"/>
              <a:gd name="connsiteX572" fmla="*/ 382776 w 396643"/>
              <a:gd name="connsiteY572" fmla="*/ 148220 h 281974"/>
              <a:gd name="connsiteX573" fmla="*/ 385311 w 396643"/>
              <a:gd name="connsiteY573" fmla="*/ 149562 h 281974"/>
              <a:gd name="connsiteX574" fmla="*/ 387845 w 396643"/>
              <a:gd name="connsiteY574" fmla="*/ 150307 h 281974"/>
              <a:gd name="connsiteX575" fmla="*/ 390529 w 396643"/>
              <a:gd name="connsiteY575" fmla="*/ 150307 h 281974"/>
              <a:gd name="connsiteX576" fmla="*/ 391722 w 396643"/>
              <a:gd name="connsiteY576" fmla="*/ 149711 h 281974"/>
              <a:gd name="connsiteX577" fmla="*/ 392766 w 396643"/>
              <a:gd name="connsiteY577" fmla="*/ 148667 h 281974"/>
              <a:gd name="connsiteX578" fmla="*/ 395003 w 396643"/>
              <a:gd name="connsiteY578" fmla="*/ 147772 h 281974"/>
              <a:gd name="connsiteX579" fmla="*/ 395599 w 396643"/>
              <a:gd name="connsiteY579" fmla="*/ 148667 h 281974"/>
              <a:gd name="connsiteX580" fmla="*/ 396047 w 396643"/>
              <a:gd name="connsiteY580" fmla="*/ 148220 h 281974"/>
              <a:gd name="connsiteX581" fmla="*/ 396643 w 396643"/>
              <a:gd name="connsiteY581" fmla="*/ 145685 h 281974"/>
              <a:gd name="connsiteX582" fmla="*/ 395898 w 396643"/>
              <a:gd name="connsiteY582" fmla="*/ 142404 h 281974"/>
              <a:gd name="connsiteX583" fmla="*/ 300614 w 396643"/>
              <a:gd name="connsiteY583" fmla="*/ 80969 h 281974"/>
              <a:gd name="connsiteX584" fmla="*/ 297930 w 396643"/>
              <a:gd name="connsiteY584" fmla="*/ 79925 h 281974"/>
              <a:gd name="connsiteX585" fmla="*/ 295842 w 396643"/>
              <a:gd name="connsiteY585" fmla="*/ 77987 h 281974"/>
              <a:gd name="connsiteX586" fmla="*/ 291965 w 396643"/>
              <a:gd name="connsiteY586" fmla="*/ 80820 h 281974"/>
              <a:gd name="connsiteX587" fmla="*/ 290623 w 396643"/>
              <a:gd name="connsiteY587" fmla="*/ 80223 h 281974"/>
              <a:gd name="connsiteX588" fmla="*/ 289281 w 396643"/>
              <a:gd name="connsiteY588" fmla="*/ 79180 h 281974"/>
              <a:gd name="connsiteX589" fmla="*/ 288088 w 396643"/>
              <a:gd name="connsiteY589" fmla="*/ 77987 h 281974"/>
              <a:gd name="connsiteX590" fmla="*/ 285106 w 396643"/>
              <a:gd name="connsiteY590" fmla="*/ 77540 h 281974"/>
              <a:gd name="connsiteX591" fmla="*/ 282124 w 396643"/>
              <a:gd name="connsiteY591" fmla="*/ 77540 h 281974"/>
              <a:gd name="connsiteX592" fmla="*/ 281229 w 396643"/>
              <a:gd name="connsiteY592" fmla="*/ 78882 h 281974"/>
              <a:gd name="connsiteX593" fmla="*/ 280781 w 396643"/>
              <a:gd name="connsiteY593" fmla="*/ 80373 h 281974"/>
              <a:gd name="connsiteX594" fmla="*/ 280781 w 396643"/>
              <a:gd name="connsiteY594" fmla="*/ 81565 h 281974"/>
              <a:gd name="connsiteX595" fmla="*/ 283913 w 396643"/>
              <a:gd name="connsiteY595" fmla="*/ 89469 h 281974"/>
              <a:gd name="connsiteX596" fmla="*/ 284360 w 396643"/>
              <a:gd name="connsiteY596" fmla="*/ 92898 h 281974"/>
              <a:gd name="connsiteX597" fmla="*/ 284360 w 396643"/>
              <a:gd name="connsiteY597" fmla="*/ 96179 h 281974"/>
              <a:gd name="connsiteX598" fmla="*/ 281527 w 396643"/>
              <a:gd name="connsiteY598" fmla="*/ 97670 h 281974"/>
              <a:gd name="connsiteX599" fmla="*/ 278097 w 396643"/>
              <a:gd name="connsiteY599" fmla="*/ 97670 h 281974"/>
              <a:gd name="connsiteX600" fmla="*/ 276607 w 396643"/>
              <a:gd name="connsiteY600" fmla="*/ 97670 h 281974"/>
              <a:gd name="connsiteX601" fmla="*/ 275115 w 396643"/>
              <a:gd name="connsiteY601" fmla="*/ 98117 h 281974"/>
              <a:gd name="connsiteX602" fmla="*/ 270195 w 396643"/>
              <a:gd name="connsiteY602" fmla="*/ 102292 h 281974"/>
              <a:gd name="connsiteX603" fmla="*/ 268406 w 396643"/>
              <a:gd name="connsiteY603" fmla="*/ 104827 h 281974"/>
              <a:gd name="connsiteX604" fmla="*/ 267212 w 396643"/>
              <a:gd name="connsiteY604" fmla="*/ 107959 h 281974"/>
              <a:gd name="connsiteX605" fmla="*/ 265423 w 396643"/>
              <a:gd name="connsiteY605" fmla="*/ 110792 h 281974"/>
              <a:gd name="connsiteX606" fmla="*/ 264081 w 396643"/>
              <a:gd name="connsiteY606" fmla="*/ 111388 h 281974"/>
              <a:gd name="connsiteX607" fmla="*/ 262590 w 396643"/>
              <a:gd name="connsiteY607" fmla="*/ 111388 h 281974"/>
              <a:gd name="connsiteX608" fmla="*/ 261098 w 396643"/>
              <a:gd name="connsiteY608" fmla="*/ 111985 h 281974"/>
              <a:gd name="connsiteX609" fmla="*/ 259757 w 396643"/>
              <a:gd name="connsiteY609" fmla="*/ 113029 h 281974"/>
              <a:gd name="connsiteX610" fmla="*/ 256923 w 396643"/>
              <a:gd name="connsiteY610" fmla="*/ 113327 h 281974"/>
              <a:gd name="connsiteX611" fmla="*/ 254090 w 396643"/>
              <a:gd name="connsiteY611" fmla="*/ 111687 h 281974"/>
              <a:gd name="connsiteX612" fmla="*/ 251108 w 396643"/>
              <a:gd name="connsiteY612" fmla="*/ 111985 h 281974"/>
              <a:gd name="connsiteX613" fmla="*/ 248275 w 396643"/>
              <a:gd name="connsiteY613" fmla="*/ 113625 h 281974"/>
              <a:gd name="connsiteX614" fmla="*/ 245292 w 396643"/>
              <a:gd name="connsiteY614" fmla="*/ 113327 h 281974"/>
              <a:gd name="connsiteX615" fmla="*/ 243205 w 396643"/>
              <a:gd name="connsiteY615" fmla="*/ 110792 h 281974"/>
              <a:gd name="connsiteX616" fmla="*/ 242311 w 396643"/>
              <a:gd name="connsiteY616" fmla="*/ 107511 h 281974"/>
              <a:gd name="connsiteX617" fmla="*/ 242608 w 396643"/>
              <a:gd name="connsiteY617" fmla="*/ 104082 h 281974"/>
              <a:gd name="connsiteX618" fmla="*/ 243354 w 396643"/>
              <a:gd name="connsiteY618" fmla="*/ 102740 h 281974"/>
              <a:gd name="connsiteX619" fmla="*/ 244995 w 396643"/>
              <a:gd name="connsiteY619" fmla="*/ 100950 h 281974"/>
              <a:gd name="connsiteX620" fmla="*/ 243801 w 396643"/>
              <a:gd name="connsiteY620" fmla="*/ 99459 h 281974"/>
              <a:gd name="connsiteX621" fmla="*/ 242907 w 396643"/>
              <a:gd name="connsiteY621" fmla="*/ 99459 h 281974"/>
              <a:gd name="connsiteX622" fmla="*/ 241714 w 396643"/>
              <a:gd name="connsiteY622" fmla="*/ 99907 h 281974"/>
              <a:gd name="connsiteX623" fmla="*/ 240819 w 396643"/>
              <a:gd name="connsiteY623" fmla="*/ 102740 h 281974"/>
              <a:gd name="connsiteX624" fmla="*/ 239477 w 396643"/>
              <a:gd name="connsiteY624" fmla="*/ 111239 h 281974"/>
              <a:gd name="connsiteX625" fmla="*/ 236047 w 396643"/>
              <a:gd name="connsiteY625" fmla="*/ 113327 h 281974"/>
              <a:gd name="connsiteX626" fmla="*/ 232022 w 396643"/>
              <a:gd name="connsiteY626" fmla="*/ 113327 h 281974"/>
              <a:gd name="connsiteX627" fmla="*/ 230679 w 396643"/>
              <a:gd name="connsiteY627" fmla="*/ 113178 h 281974"/>
              <a:gd name="connsiteX628" fmla="*/ 226504 w 396643"/>
              <a:gd name="connsiteY628" fmla="*/ 114818 h 281974"/>
              <a:gd name="connsiteX629" fmla="*/ 223373 w 396643"/>
              <a:gd name="connsiteY629" fmla="*/ 115116 h 281974"/>
              <a:gd name="connsiteX630" fmla="*/ 220390 w 396643"/>
              <a:gd name="connsiteY630" fmla="*/ 114818 h 281974"/>
              <a:gd name="connsiteX631" fmla="*/ 217259 w 396643"/>
              <a:gd name="connsiteY631" fmla="*/ 113476 h 281974"/>
              <a:gd name="connsiteX632" fmla="*/ 213979 w 396643"/>
              <a:gd name="connsiteY632" fmla="*/ 112432 h 281974"/>
              <a:gd name="connsiteX633" fmla="*/ 208312 w 396643"/>
              <a:gd name="connsiteY633" fmla="*/ 113178 h 281974"/>
              <a:gd name="connsiteX634" fmla="*/ 206821 w 396643"/>
              <a:gd name="connsiteY634" fmla="*/ 112731 h 281974"/>
              <a:gd name="connsiteX635" fmla="*/ 205330 w 396643"/>
              <a:gd name="connsiteY635" fmla="*/ 112731 h 281974"/>
              <a:gd name="connsiteX636" fmla="*/ 203988 w 396643"/>
              <a:gd name="connsiteY636" fmla="*/ 113178 h 281974"/>
              <a:gd name="connsiteX637" fmla="*/ 202646 w 396643"/>
              <a:gd name="connsiteY637" fmla="*/ 113178 h 281974"/>
              <a:gd name="connsiteX638" fmla="*/ 199216 w 396643"/>
              <a:gd name="connsiteY638" fmla="*/ 112134 h 281974"/>
              <a:gd name="connsiteX639" fmla="*/ 196979 w 396643"/>
              <a:gd name="connsiteY639" fmla="*/ 114072 h 281974"/>
              <a:gd name="connsiteX640" fmla="*/ 196979 w 396643"/>
              <a:gd name="connsiteY640" fmla="*/ 117502 h 281974"/>
              <a:gd name="connsiteX641" fmla="*/ 198471 w 396643"/>
              <a:gd name="connsiteY641" fmla="*/ 120186 h 281974"/>
              <a:gd name="connsiteX642" fmla="*/ 201304 w 396643"/>
              <a:gd name="connsiteY642" fmla="*/ 121230 h 281974"/>
              <a:gd name="connsiteX643" fmla="*/ 204286 w 396643"/>
              <a:gd name="connsiteY643" fmla="*/ 121976 h 281974"/>
              <a:gd name="connsiteX644" fmla="*/ 206821 w 396643"/>
              <a:gd name="connsiteY644" fmla="*/ 123019 h 281974"/>
              <a:gd name="connsiteX645" fmla="*/ 209207 w 396643"/>
              <a:gd name="connsiteY645" fmla="*/ 124361 h 281974"/>
              <a:gd name="connsiteX646" fmla="*/ 216812 w 396643"/>
              <a:gd name="connsiteY646" fmla="*/ 129879 h 281974"/>
              <a:gd name="connsiteX647" fmla="*/ 217557 w 396643"/>
              <a:gd name="connsiteY647" fmla="*/ 130177 h 281974"/>
              <a:gd name="connsiteX648" fmla="*/ 221434 w 396643"/>
              <a:gd name="connsiteY648" fmla="*/ 128835 h 281974"/>
              <a:gd name="connsiteX649" fmla="*/ 224267 w 396643"/>
              <a:gd name="connsiteY649" fmla="*/ 128835 h 281974"/>
              <a:gd name="connsiteX650" fmla="*/ 226951 w 396643"/>
              <a:gd name="connsiteY650" fmla="*/ 130028 h 281974"/>
              <a:gd name="connsiteX651" fmla="*/ 229934 w 396643"/>
              <a:gd name="connsiteY651" fmla="*/ 133755 h 281974"/>
              <a:gd name="connsiteX652" fmla="*/ 231425 w 396643"/>
              <a:gd name="connsiteY652" fmla="*/ 134501 h 281974"/>
              <a:gd name="connsiteX653" fmla="*/ 233959 w 396643"/>
              <a:gd name="connsiteY653" fmla="*/ 134799 h 281974"/>
              <a:gd name="connsiteX654" fmla="*/ 236644 w 396643"/>
              <a:gd name="connsiteY654" fmla="*/ 134799 h 281974"/>
              <a:gd name="connsiteX655" fmla="*/ 245591 w 396643"/>
              <a:gd name="connsiteY655" fmla="*/ 134501 h 281974"/>
              <a:gd name="connsiteX656" fmla="*/ 251853 w 396643"/>
              <a:gd name="connsiteY656" fmla="*/ 134203 h 281974"/>
              <a:gd name="connsiteX657" fmla="*/ 253046 w 396643"/>
              <a:gd name="connsiteY657" fmla="*/ 133905 h 281974"/>
              <a:gd name="connsiteX658" fmla="*/ 256029 w 396643"/>
              <a:gd name="connsiteY658" fmla="*/ 131817 h 281974"/>
              <a:gd name="connsiteX659" fmla="*/ 259160 w 396643"/>
              <a:gd name="connsiteY659" fmla="*/ 130773 h 281974"/>
              <a:gd name="connsiteX660" fmla="*/ 260502 w 396643"/>
              <a:gd name="connsiteY660" fmla="*/ 129879 h 281974"/>
              <a:gd name="connsiteX661" fmla="*/ 261844 w 396643"/>
              <a:gd name="connsiteY661" fmla="*/ 128686 h 281974"/>
              <a:gd name="connsiteX662" fmla="*/ 264826 w 396643"/>
              <a:gd name="connsiteY662" fmla="*/ 127493 h 281974"/>
              <a:gd name="connsiteX663" fmla="*/ 268107 w 396643"/>
              <a:gd name="connsiteY663" fmla="*/ 127195 h 281974"/>
              <a:gd name="connsiteX664" fmla="*/ 269300 w 396643"/>
              <a:gd name="connsiteY664" fmla="*/ 126747 h 281974"/>
              <a:gd name="connsiteX665" fmla="*/ 273028 w 396643"/>
              <a:gd name="connsiteY665" fmla="*/ 124659 h 281974"/>
              <a:gd name="connsiteX666" fmla="*/ 275712 w 396643"/>
              <a:gd name="connsiteY666" fmla="*/ 122423 h 281974"/>
              <a:gd name="connsiteX667" fmla="*/ 278097 w 396643"/>
              <a:gd name="connsiteY667" fmla="*/ 119888 h 281974"/>
              <a:gd name="connsiteX668" fmla="*/ 278992 w 396643"/>
              <a:gd name="connsiteY668" fmla="*/ 118695 h 281974"/>
              <a:gd name="connsiteX669" fmla="*/ 279589 w 396643"/>
              <a:gd name="connsiteY669" fmla="*/ 117353 h 281974"/>
              <a:gd name="connsiteX670" fmla="*/ 279589 w 396643"/>
              <a:gd name="connsiteY670" fmla="*/ 115563 h 281974"/>
              <a:gd name="connsiteX671" fmla="*/ 280484 w 396643"/>
              <a:gd name="connsiteY671" fmla="*/ 114520 h 281974"/>
              <a:gd name="connsiteX672" fmla="*/ 285255 w 396643"/>
              <a:gd name="connsiteY672" fmla="*/ 114222 h 281974"/>
              <a:gd name="connsiteX673" fmla="*/ 289729 w 396643"/>
              <a:gd name="connsiteY673" fmla="*/ 114818 h 281974"/>
              <a:gd name="connsiteX674" fmla="*/ 292413 w 396643"/>
              <a:gd name="connsiteY674" fmla="*/ 113774 h 281974"/>
              <a:gd name="connsiteX675" fmla="*/ 295246 w 396643"/>
              <a:gd name="connsiteY675" fmla="*/ 111836 h 281974"/>
              <a:gd name="connsiteX676" fmla="*/ 297035 w 396643"/>
              <a:gd name="connsiteY676" fmla="*/ 109003 h 281974"/>
              <a:gd name="connsiteX677" fmla="*/ 295246 w 396643"/>
              <a:gd name="connsiteY677" fmla="*/ 106020 h 281974"/>
              <a:gd name="connsiteX678" fmla="*/ 293009 w 396643"/>
              <a:gd name="connsiteY678" fmla="*/ 103336 h 281974"/>
              <a:gd name="connsiteX679" fmla="*/ 292710 w 396643"/>
              <a:gd name="connsiteY679" fmla="*/ 101249 h 281974"/>
              <a:gd name="connsiteX680" fmla="*/ 293457 w 396643"/>
              <a:gd name="connsiteY680" fmla="*/ 99310 h 281974"/>
              <a:gd name="connsiteX681" fmla="*/ 297482 w 396643"/>
              <a:gd name="connsiteY681" fmla="*/ 99012 h 281974"/>
              <a:gd name="connsiteX682" fmla="*/ 298825 w 396643"/>
              <a:gd name="connsiteY682" fmla="*/ 98564 h 281974"/>
              <a:gd name="connsiteX683" fmla="*/ 299868 w 396643"/>
              <a:gd name="connsiteY683" fmla="*/ 97968 h 281974"/>
              <a:gd name="connsiteX684" fmla="*/ 302403 w 396643"/>
              <a:gd name="connsiteY684" fmla="*/ 94389 h 281974"/>
              <a:gd name="connsiteX685" fmla="*/ 303746 w 396643"/>
              <a:gd name="connsiteY685" fmla="*/ 91854 h 281974"/>
              <a:gd name="connsiteX686" fmla="*/ 303746 w 396643"/>
              <a:gd name="connsiteY686" fmla="*/ 89021 h 281974"/>
              <a:gd name="connsiteX687" fmla="*/ 303149 w 396643"/>
              <a:gd name="connsiteY687" fmla="*/ 87083 h 281974"/>
              <a:gd name="connsiteX688" fmla="*/ 302851 w 396643"/>
              <a:gd name="connsiteY688" fmla="*/ 85144 h 281974"/>
              <a:gd name="connsiteX689" fmla="*/ 303894 w 396643"/>
              <a:gd name="connsiteY689" fmla="*/ 80969 h 281974"/>
              <a:gd name="connsiteX690" fmla="*/ 301061 w 396643"/>
              <a:gd name="connsiteY690" fmla="*/ 80373 h 281974"/>
              <a:gd name="connsiteX691" fmla="*/ 248871 w 396643"/>
              <a:gd name="connsiteY691" fmla="*/ 223522 h 281974"/>
              <a:gd name="connsiteX692" fmla="*/ 249169 w 396643"/>
              <a:gd name="connsiteY692" fmla="*/ 222777 h 281974"/>
              <a:gd name="connsiteX693" fmla="*/ 249766 w 396643"/>
              <a:gd name="connsiteY693" fmla="*/ 220093 h 281974"/>
              <a:gd name="connsiteX694" fmla="*/ 249468 w 396643"/>
              <a:gd name="connsiteY694" fmla="*/ 218751 h 281974"/>
              <a:gd name="connsiteX695" fmla="*/ 248424 w 396643"/>
              <a:gd name="connsiteY695" fmla="*/ 216365 h 281974"/>
              <a:gd name="connsiteX696" fmla="*/ 245441 w 396643"/>
              <a:gd name="connsiteY696" fmla="*/ 214725 h 281974"/>
              <a:gd name="connsiteX697" fmla="*/ 243503 w 396643"/>
              <a:gd name="connsiteY697" fmla="*/ 216216 h 281974"/>
              <a:gd name="connsiteX698" fmla="*/ 242907 w 396643"/>
              <a:gd name="connsiteY698" fmla="*/ 219049 h 281974"/>
              <a:gd name="connsiteX699" fmla="*/ 247231 w 396643"/>
              <a:gd name="connsiteY699" fmla="*/ 222926 h 281974"/>
              <a:gd name="connsiteX700" fmla="*/ 248722 w 396643"/>
              <a:gd name="connsiteY700" fmla="*/ 223373 h 281974"/>
              <a:gd name="connsiteX701" fmla="*/ 263634 w 396643"/>
              <a:gd name="connsiteY701" fmla="*/ 227697 h 281974"/>
              <a:gd name="connsiteX702" fmla="*/ 263634 w 396643"/>
              <a:gd name="connsiteY702" fmla="*/ 226952 h 281974"/>
              <a:gd name="connsiteX703" fmla="*/ 263335 w 396643"/>
              <a:gd name="connsiteY703" fmla="*/ 225312 h 281974"/>
              <a:gd name="connsiteX704" fmla="*/ 263335 w 396643"/>
              <a:gd name="connsiteY704" fmla="*/ 223373 h 281974"/>
              <a:gd name="connsiteX705" fmla="*/ 260801 w 396643"/>
              <a:gd name="connsiteY705" fmla="*/ 220838 h 281974"/>
              <a:gd name="connsiteX706" fmla="*/ 259757 w 396643"/>
              <a:gd name="connsiteY706" fmla="*/ 220540 h 281974"/>
              <a:gd name="connsiteX707" fmla="*/ 257669 w 396643"/>
              <a:gd name="connsiteY707" fmla="*/ 221136 h 281974"/>
              <a:gd name="connsiteX708" fmla="*/ 253941 w 396643"/>
              <a:gd name="connsiteY708" fmla="*/ 218900 h 281974"/>
              <a:gd name="connsiteX709" fmla="*/ 253196 w 396643"/>
              <a:gd name="connsiteY709" fmla="*/ 218900 h 281974"/>
              <a:gd name="connsiteX710" fmla="*/ 251556 w 396643"/>
              <a:gd name="connsiteY710" fmla="*/ 219198 h 281974"/>
              <a:gd name="connsiteX711" fmla="*/ 251556 w 396643"/>
              <a:gd name="connsiteY711" fmla="*/ 219943 h 281974"/>
              <a:gd name="connsiteX712" fmla="*/ 251556 w 396643"/>
              <a:gd name="connsiteY712" fmla="*/ 221286 h 281974"/>
              <a:gd name="connsiteX713" fmla="*/ 253494 w 396643"/>
              <a:gd name="connsiteY713" fmla="*/ 224119 h 281974"/>
              <a:gd name="connsiteX714" fmla="*/ 253196 w 396643"/>
              <a:gd name="connsiteY714" fmla="*/ 224864 h 281974"/>
              <a:gd name="connsiteX715" fmla="*/ 251704 w 396643"/>
              <a:gd name="connsiteY715" fmla="*/ 226654 h 281974"/>
              <a:gd name="connsiteX716" fmla="*/ 255432 w 396643"/>
              <a:gd name="connsiteY716" fmla="*/ 226654 h 281974"/>
              <a:gd name="connsiteX717" fmla="*/ 258117 w 396643"/>
              <a:gd name="connsiteY717" fmla="*/ 227548 h 281974"/>
              <a:gd name="connsiteX718" fmla="*/ 261546 w 396643"/>
              <a:gd name="connsiteY718" fmla="*/ 227548 h 281974"/>
              <a:gd name="connsiteX719" fmla="*/ 262590 w 396643"/>
              <a:gd name="connsiteY719" fmla="*/ 227697 h 281974"/>
              <a:gd name="connsiteX720" fmla="*/ 262590 w 396643"/>
              <a:gd name="connsiteY720" fmla="*/ 228741 h 281974"/>
              <a:gd name="connsiteX721" fmla="*/ 263782 w 396643"/>
              <a:gd name="connsiteY721" fmla="*/ 227697 h 281974"/>
              <a:gd name="connsiteX722" fmla="*/ 268852 w 396643"/>
              <a:gd name="connsiteY722" fmla="*/ 193550 h 281974"/>
              <a:gd name="connsiteX723" fmla="*/ 267659 w 396643"/>
              <a:gd name="connsiteY723" fmla="*/ 194296 h 281974"/>
              <a:gd name="connsiteX724" fmla="*/ 266615 w 396643"/>
              <a:gd name="connsiteY724" fmla="*/ 196384 h 281974"/>
              <a:gd name="connsiteX725" fmla="*/ 268703 w 396643"/>
              <a:gd name="connsiteY725" fmla="*/ 197576 h 281974"/>
              <a:gd name="connsiteX726" fmla="*/ 268703 w 396643"/>
              <a:gd name="connsiteY726" fmla="*/ 198322 h 281974"/>
              <a:gd name="connsiteX727" fmla="*/ 268703 w 396643"/>
              <a:gd name="connsiteY727" fmla="*/ 199664 h 281974"/>
              <a:gd name="connsiteX728" fmla="*/ 267809 w 396643"/>
              <a:gd name="connsiteY728" fmla="*/ 202050 h 281974"/>
              <a:gd name="connsiteX729" fmla="*/ 269896 w 396643"/>
              <a:gd name="connsiteY729" fmla="*/ 204137 h 281974"/>
              <a:gd name="connsiteX730" fmla="*/ 269449 w 396643"/>
              <a:gd name="connsiteY730" fmla="*/ 202199 h 281974"/>
              <a:gd name="connsiteX731" fmla="*/ 270343 w 396643"/>
              <a:gd name="connsiteY731" fmla="*/ 197576 h 281974"/>
              <a:gd name="connsiteX732" fmla="*/ 269747 w 396643"/>
              <a:gd name="connsiteY732" fmla="*/ 196234 h 281974"/>
              <a:gd name="connsiteX733" fmla="*/ 269747 w 396643"/>
              <a:gd name="connsiteY733" fmla="*/ 193401 h 281974"/>
              <a:gd name="connsiteX734" fmla="*/ 269002 w 396643"/>
              <a:gd name="connsiteY734" fmla="*/ 193550 h 281974"/>
              <a:gd name="connsiteX735" fmla="*/ 261247 w 396643"/>
              <a:gd name="connsiteY735" fmla="*/ 252152 h 281974"/>
              <a:gd name="connsiteX736" fmla="*/ 260950 w 396643"/>
              <a:gd name="connsiteY736" fmla="*/ 253494 h 281974"/>
              <a:gd name="connsiteX737" fmla="*/ 261397 w 396643"/>
              <a:gd name="connsiteY737" fmla="*/ 253942 h 281974"/>
              <a:gd name="connsiteX738" fmla="*/ 263634 w 396643"/>
              <a:gd name="connsiteY738" fmla="*/ 254538 h 281974"/>
              <a:gd name="connsiteX739" fmla="*/ 263931 w 396643"/>
              <a:gd name="connsiteY739" fmla="*/ 252450 h 281974"/>
              <a:gd name="connsiteX740" fmla="*/ 263186 w 396643"/>
              <a:gd name="connsiteY740" fmla="*/ 252152 h 281974"/>
              <a:gd name="connsiteX741" fmla="*/ 261247 w 396643"/>
              <a:gd name="connsiteY741" fmla="*/ 252152 h 281974"/>
              <a:gd name="connsiteX742" fmla="*/ 271686 w 396643"/>
              <a:gd name="connsiteY742" fmla="*/ 235451 h 281974"/>
              <a:gd name="connsiteX743" fmla="*/ 269747 w 396643"/>
              <a:gd name="connsiteY743" fmla="*/ 237539 h 281974"/>
              <a:gd name="connsiteX744" fmla="*/ 268703 w 396643"/>
              <a:gd name="connsiteY744" fmla="*/ 237539 h 281974"/>
              <a:gd name="connsiteX745" fmla="*/ 267659 w 396643"/>
              <a:gd name="connsiteY745" fmla="*/ 236495 h 281974"/>
              <a:gd name="connsiteX746" fmla="*/ 267659 w 396643"/>
              <a:gd name="connsiteY746" fmla="*/ 235302 h 281974"/>
              <a:gd name="connsiteX747" fmla="*/ 262887 w 396643"/>
              <a:gd name="connsiteY747" fmla="*/ 231575 h 281974"/>
              <a:gd name="connsiteX748" fmla="*/ 261695 w 396643"/>
              <a:gd name="connsiteY748" fmla="*/ 229785 h 281974"/>
              <a:gd name="connsiteX749" fmla="*/ 260651 w 396643"/>
              <a:gd name="connsiteY749" fmla="*/ 229039 h 281974"/>
              <a:gd name="connsiteX750" fmla="*/ 260950 w 396643"/>
              <a:gd name="connsiteY750" fmla="*/ 230829 h 281974"/>
              <a:gd name="connsiteX751" fmla="*/ 262887 w 396643"/>
              <a:gd name="connsiteY751" fmla="*/ 233662 h 281974"/>
              <a:gd name="connsiteX752" fmla="*/ 263782 w 396643"/>
              <a:gd name="connsiteY752" fmla="*/ 236197 h 281974"/>
              <a:gd name="connsiteX753" fmla="*/ 265274 w 396643"/>
              <a:gd name="connsiteY753" fmla="*/ 237092 h 281974"/>
              <a:gd name="connsiteX754" fmla="*/ 265274 w 396643"/>
              <a:gd name="connsiteY754" fmla="*/ 239627 h 281974"/>
              <a:gd name="connsiteX755" fmla="*/ 271090 w 396643"/>
              <a:gd name="connsiteY755" fmla="*/ 241416 h 281974"/>
              <a:gd name="connsiteX756" fmla="*/ 272580 w 396643"/>
              <a:gd name="connsiteY756" fmla="*/ 242460 h 281974"/>
              <a:gd name="connsiteX757" fmla="*/ 274370 w 396643"/>
              <a:gd name="connsiteY757" fmla="*/ 235899 h 281974"/>
              <a:gd name="connsiteX758" fmla="*/ 273326 w 396643"/>
              <a:gd name="connsiteY758" fmla="*/ 235004 h 281974"/>
              <a:gd name="connsiteX759" fmla="*/ 271686 w 396643"/>
              <a:gd name="connsiteY759" fmla="*/ 235600 h 28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Lst>
            <a:rect l="l" t="t" r="r" b="b"/>
            <a:pathLst>
              <a:path w="396643" h="281974">
                <a:moveTo>
                  <a:pt x="149860" y="23709"/>
                </a:moveTo>
                <a:lnTo>
                  <a:pt x="151500" y="22665"/>
                </a:lnTo>
                <a:lnTo>
                  <a:pt x="153140" y="22964"/>
                </a:lnTo>
                <a:lnTo>
                  <a:pt x="154482" y="22069"/>
                </a:lnTo>
                <a:lnTo>
                  <a:pt x="159254" y="23113"/>
                </a:lnTo>
                <a:lnTo>
                  <a:pt x="162832" y="23113"/>
                </a:lnTo>
                <a:cubicBezTo>
                  <a:pt x="162832" y="23113"/>
                  <a:pt x="164920" y="22516"/>
                  <a:pt x="164920" y="22516"/>
                </a:cubicBezTo>
                <a:lnTo>
                  <a:pt x="166560" y="22964"/>
                </a:lnTo>
                <a:lnTo>
                  <a:pt x="169095" y="20429"/>
                </a:lnTo>
                <a:lnTo>
                  <a:pt x="169990" y="19832"/>
                </a:lnTo>
                <a:lnTo>
                  <a:pt x="171332" y="19832"/>
                </a:lnTo>
                <a:cubicBezTo>
                  <a:pt x="171332" y="19832"/>
                  <a:pt x="172674" y="19683"/>
                  <a:pt x="172674" y="19683"/>
                </a:cubicBezTo>
                <a:lnTo>
                  <a:pt x="172674" y="18341"/>
                </a:lnTo>
                <a:cubicBezTo>
                  <a:pt x="172674" y="18341"/>
                  <a:pt x="172376" y="17894"/>
                  <a:pt x="172376" y="17894"/>
                </a:cubicBezTo>
                <a:lnTo>
                  <a:pt x="172376" y="17894"/>
                </a:lnTo>
                <a:cubicBezTo>
                  <a:pt x="172376" y="17894"/>
                  <a:pt x="172376" y="18639"/>
                  <a:pt x="172376" y="18639"/>
                </a:cubicBezTo>
                <a:lnTo>
                  <a:pt x="171779" y="18639"/>
                </a:lnTo>
                <a:cubicBezTo>
                  <a:pt x="171779" y="18639"/>
                  <a:pt x="162982" y="16850"/>
                  <a:pt x="162982" y="16850"/>
                </a:cubicBezTo>
                <a:lnTo>
                  <a:pt x="157465" y="16552"/>
                </a:lnTo>
                <a:lnTo>
                  <a:pt x="154929" y="17297"/>
                </a:lnTo>
                <a:lnTo>
                  <a:pt x="152245" y="17297"/>
                </a:lnTo>
                <a:cubicBezTo>
                  <a:pt x="152245" y="17297"/>
                  <a:pt x="150605" y="18341"/>
                  <a:pt x="150605" y="18341"/>
                </a:cubicBezTo>
                <a:lnTo>
                  <a:pt x="150903" y="20727"/>
                </a:lnTo>
                <a:lnTo>
                  <a:pt x="148965" y="21323"/>
                </a:lnTo>
                <a:lnTo>
                  <a:pt x="148965" y="22069"/>
                </a:lnTo>
                <a:cubicBezTo>
                  <a:pt x="148965" y="22069"/>
                  <a:pt x="149263" y="23560"/>
                  <a:pt x="149263" y="23560"/>
                </a:cubicBezTo>
                <a:lnTo>
                  <a:pt x="150009" y="23560"/>
                </a:lnTo>
                <a:close/>
                <a:moveTo>
                  <a:pt x="183410" y="27139"/>
                </a:moveTo>
                <a:lnTo>
                  <a:pt x="184305" y="25648"/>
                </a:lnTo>
                <a:lnTo>
                  <a:pt x="183261" y="24604"/>
                </a:lnTo>
                <a:lnTo>
                  <a:pt x="182665" y="25051"/>
                </a:lnTo>
                <a:lnTo>
                  <a:pt x="182068" y="26244"/>
                </a:lnTo>
                <a:lnTo>
                  <a:pt x="180577" y="26543"/>
                </a:lnTo>
                <a:lnTo>
                  <a:pt x="181472" y="26990"/>
                </a:lnTo>
                <a:lnTo>
                  <a:pt x="183410" y="26990"/>
                </a:lnTo>
                <a:close/>
                <a:moveTo>
                  <a:pt x="133606" y="93346"/>
                </a:moveTo>
                <a:lnTo>
                  <a:pt x="135395" y="92600"/>
                </a:lnTo>
                <a:lnTo>
                  <a:pt x="136290" y="90214"/>
                </a:lnTo>
                <a:lnTo>
                  <a:pt x="135843" y="88425"/>
                </a:lnTo>
                <a:lnTo>
                  <a:pt x="134799" y="87530"/>
                </a:lnTo>
                <a:lnTo>
                  <a:pt x="133755" y="87977"/>
                </a:lnTo>
                <a:lnTo>
                  <a:pt x="132264" y="89319"/>
                </a:lnTo>
                <a:lnTo>
                  <a:pt x="131816" y="91109"/>
                </a:lnTo>
                <a:lnTo>
                  <a:pt x="132413" y="92898"/>
                </a:lnTo>
                <a:lnTo>
                  <a:pt x="133755" y="93495"/>
                </a:lnTo>
                <a:close/>
                <a:moveTo>
                  <a:pt x="164622" y="105275"/>
                </a:moveTo>
                <a:lnTo>
                  <a:pt x="161490" y="107064"/>
                </a:lnTo>
                <a:lnTo>
                  <a:pt x="161192" y="108406"/>
                </a:lnTo>
                <a:lnTo>
                  <a:pt x="161789" y="109301"/>
                </a:lnTo>
                <a:lnTo>
                  <a:pt x="164174" y="111836"/>
                </a:lnTo>
                <a:lnTo>
                  <a:pt x="165666" y="111836"/>
                </a:lnTo>
                <a:cubicBezTo>
                  <a:pt x="165666" y="111836"/>
                  <a:pt x="166858" y="110345"/>
                  <a:pt x="166858" y="110345"/>
                </a:cubicBezTo>
                <a:lnTo>
                  <a:pt x="166411" y="106766"/>
                </a:lnTo>
                <a:lnTo>
                  <a:pt x="164472" y="105126"/>
                </a:lnTo>
                <a:close/>
                <a:moveTo>
                  <a:pt x="67548" y="196533"/>
                </a:moveTo>
                <a:lnTo>
                  <a:pt x="63522" y="195191"/>
                </a:lnTo>
                <a:lnTo>
                  <a:pt x="61286" y="193848"/>
                </a:lnTo>
                <a:lnTo>
                  <a:pt x="62478" y="195638"/>
                </a:lnTo>
                <a:lnTo>
                  <a:pt x="64268" y="196384"/>
                </a:lnTo>
                <a:lnTo>
                  <a:pt x="67847" y="199068"/>
                </a:lnTo>
                <a:lnTo>
                  <a:pt x="71724" y="200708"/>
                </a:lnTo>
                <a:lnTo>
                  <a:pt x="71276" y="199515"/>
                </a:lnTo>
                <a:lnTo>
                  <a:pt x="67399" y="196384"/>
                </a:lnTo>
                <a:close/>
                <a:moveTo>
                  <a:pt x="182068" y="113476"/>
                </a:moveTo>
                <a:lnTo>
                  <a:pt x="181769" y="114371"/>
                </a:lnTo>
                <a:lnTo>
                  <a:pt x="181769" y="117204"/>
                </a:lnTo>
                <a:cubicBezTo>
                  <a:pt x="181769" y="117204"/>
                  <a:pt x="184156" y="120484"/>
                  <a:pt x="184156" y="120484"/>
                </a:cubicBezTo>
                <a:lnTo>
                  <a:pt x="186541" y="121528"/>
                </a:lnTo>
                <a:lnTo>
                  <a:pt x="186989" y="122721"/>
                </a:lnTo>
                <a:lnTo>
                  <a:pt x="188033" y="122721"/>
                </a:lnTo>
                <a:cubicBezTo>
                  <a:pt x="188033" y="122721"/>
                  <a:pt x="188927" y="120783"/>
                  <a:pt x="188927" y="120783"/>
                </a:cubicBezTo>
                <a:lnTo>
                  <a:pt x="189374" y="117651"/>
                </a:lnTo>
                <a:lnTo>
                  <a:pt x="188778" y="116607"/>
                </a:lnTo>
                <a:lnTo>
                  <a:pt x="183261" y="113327"/>
                </a:lnTo>
                <a:lnTo>
                  <a:pt x="181919" y="113327"/>
                </a:lnTo>
                <a:close/>
                <a:moveTo>
                  <a:pt x="291667" y="40708"/>
                </a:moveTo>
                <a:lnTo>
                  <a:pt x="293158" y="40112"/>
                </a:lnTo>
                <a:lnTo>
                  <a:pt x="292860" y="38173"/>
                </a:lnTo>
                <a:lnTo>
                  <a:pt x="291369" y="37428"/>
                </a:lnTo>
                <a:lnTo>
                  <a:pt x="290921" y="38621"/>
                </a:lnTo>
                <a:lnTo>
                  <a:pt x="290921" y="40857"/>
                </a:lnTo>
                <a:cubicBezTo>
                  <a:pt x="290921" y="40857"/>
                  <a:pt x="291667" y="40857"/>
                  <a:pt x="291667" y="40857"/>
                </a:cubicBezTo>
                <a:close/>
                <a:moveTo>
                  <a:pt x="291667" y="41752"/>
                </a:moveTo>
                <a:lnTo>
                  <a:pt x="292114" y="42498"/>
                </a:lnTo>
                <a:lnTo>
                  <a:pt x="294351" y="45182"/>
                </a:lnTo>
                <a:lnTo>
                  <a:pt x="295246" y="45182"/>
                </a:lnTo>
                <a:cubicBezTo>
                  <a:pt x="295246" y="45182"/>
                  <a:pt x="295544" y="43840"/>
                  <a:pt x="295544" y="43840"/>
                </a:cubicBezTo>
                <a:lnTo>
                  <a:pt x="294947" y="43094"/>
                </a:lnTo>
                <a:lnTo>
                  <a:pt x="292263" y="41156"/>
                </a:lnTo>
                <a:lnTo>
                  <a:pt x="291667" y="41901"/>
                </a:lnTo>
                <a:close/>
                <a:moveTo>
                  <a:pt x="309859" y="51295"/>
                </a:moveTo>
                <a:lnTo>
                  <a:pt x="310455" y="48910"/>
                </a:lnTo>
                <a:lnTo>
                  <a:pt x="309560" y="46375"/>
                </a:lnTo>
                <a:lnTo>
                  <a:pt x="307771" y="46971"/>
                </a:lnTo>
                <a:lnTo>
                  <a:pt x="307026" y="47866"/>
                </a:lnTo>
                <a:lnTo>
                  <a:pt x="308070" y="49953"/>
                </a:lnTo>
                <a:lnTo>
                  <a:pt x="309710" y="51295"/>
                </a:lnTo>
                <a:close/>
                <a:moveTo>
                  <a:pt x="336550" y="75303"/>
                </a:moveTo>
                <a:lnTo>
                  <a:pt x="336550" y="73662"/>
                </a:lnTo>
                <a:cubicBezTo>
                  <a:pt x="336550" y="73662"/>
                  <a:pt x="336103" y="73662"/>
                  <a:pt x="336103" y="73662"/>
                </a:cubicBezTo>
                <a:lnTo>
                  <a:pt x="334761" y="75005"/>
                </a:lnTo>
                <a:lnTo>
                  <a:pt x="336252" y="75750"/>
                </a:lnTo>
                <a:lnTo>
                  <a:pt x="336550" y="75154"/>
                </a:lnTo>
                <a:close/>
                <a:moveTo>
                  <a:pt x="241415" y="31910"/>
                </a:moveTo>
                <a:lnTo>
                  <a:pt x="242907" y="34296"/>
                </a:lnTo>
                <a:lnTo>
                  <a:pt x="244547" y="35937"/>
                </a:lnTo>
                <a:lnTo>
                  <a:pt x="246485" y="36384"/>
                </a:lnTo>
                <a:lnTo>
                  <a:pt x="251704" y="36086"/>
                </a:lnTo>
                <a:lnTo>
                  <a:pt x="252002" y="35340"/>
                </a:lnTo>
                <a:lnTo>
                  <a:pt x="252002" y="32805"/>
                </a:lnTo>
                <a:cubicBezTo>
                  <a:pt x="252002" y="32805"/>
                  <a:pt x="252002" y="32060"/>
                  <a:pt x="252002" y="32060"/>
                </a:cubicBezTo>
                <a:lnTo>
                  <a:pt x="251406" y="30867"/>
                </a:lnTo>
                <a:lnTo>
                  <a:pt x="246038" y="28481"/>
                </a:lnTo>
                <a:lnTo>
                  <a:pt x="242757" y="29077"/>
                </a:lnTo>
                <a:lnTo>
                  <a:pt x="239030" y="31016"/>
                </a:lnTo>
                <a:lnTo>
                  <a:pt x="239626" y="31463"/>
                </a:lnTo>
                <a:lnTo>
                  <a:pt x="241117" y="32060"/>
                </a:lnTo>
                <a:close/>
                <a:moveTo>
                  <a:pt x="71425" y="195340"/>
                </a:moveTo>
                <a:lnTo>
                  <a:pt x="71425" y="194743"/>
                </a:lnTo>
                <a:cubicBezTo>
                  <a:pt x="71425" y="194743"/>
                  <a:pt x="71425" y="192805"/>
                  <a:pt x="71425" y="192805"/>
                </a:cubicBezTo>
                <a:lnTo>
                  <a:pt x="70083" y="192506"/>
                </a:lnTo>
                <a:lnTo>
                  <a:pt x="64715" y="192208"/>
                </a:lnTo>
                <a:lnTo>
                  <a:pt x="65908" y="193550"/>
                </a:lnTo>
                <a:lnTo>
                  <a:pt x="70531" y="195489"/>
                </a:lnTo>
                <a:lnTo>
                  <a:pt x="71724" y="195489"/>
                </a:lnTo>
                <a:close/>
                <a:moveTo>
                  <a:pt x="232022" y="6114"/>
                </a:moveTo>
                <a:lnTo>
                  <a:pt x="233959" y="6561"/>
                </a:lnTo>
                <a:lnTo>
                  <a:pt x="233959" y="5517"/>
                </a:lnTo>
                <a:cubicBezTo>
                  <a:pt x="233959" y="5517"/>
                  <a:pt x="232916" y="2237"/>
                  <a:pt x="232916" y="2237"/>
                </a:cubicBezTo>
                <a:lnTo>
                  <a:pt x="230530" y="298"/>
                </a:lnTo>
                <a:lnTo>
                  <a:pt x="229188" y="0"/>
                </a:lnTo>
                <a:lnTo>
                  <a:pt x="228294" y="1491"/>
                </a:lnTo>
                <a:lnTo>
                  <a:pt x="228294" y="3281"/>
                </a:lnTo>
                <a:cubicBezTo>
                  <a:pt x="228294" y="3281"/>
                  <a:pt x="231574" y="6114"/>
                  <a:pt x="231574" y="6114"/>
                </a:cubicBezTo>
                <a:lnTo>
                  <a:pt x="232170" y="6114"/>
                </a:lnTo>
                <a:close/>
                <a:moveTo>
                  <a:pt x="333270" y="277651"/>
                </a:moveTo>
                <a:lnTo>
                  <a:pt x="327305" y="274370"/>
                </a:lnTo>
                <a:lnTo>
                  <a:pt x="324621" y="273476"/>
                </a:lnTo>
                <a:lnTo>
                  <a:pt x="324621" y="274221"/>
                </a:lnTo>
                <a:cubicBezTo>
                  <a:pt x="324621" y="274221"/>
                  <a:pt x="325366" y="276160"/>
                  <a:pt x="325366" y="276160"/>
                </a:cubicBezTo>
                <a:lnTo>
                  <a:pt x="327753" y="277501"/>
                </a:lnTo>
                <a:lnTo>
                  <a:pt x="326858" y="278694"/>
                </a:lnTo>
                <a:lnTo>
                  <a:pt x="328647" y="278098"/>
                </a:lnTo>
                <a:lnTo>
                  <a:pt x="329243" y="279887"/>
                </a:lnTo>
                <a:lnTo>
                  <a:pt x="332971" y="280931"/>
                </a:lnTo>
                <a:lnTo>
                  <a:pt x="333866" y="281975"/>
                </a:lnTo>
                <a:lnTo>
                  <a:pt x="337743" y="281528"/>
                </a:lnTo>
                <a:lnTo>
                  <a:pt x="339383" y="280782"/>
                </a:lnTo>
                <a:lnTo>
                  <a:pt x="337892" y="279142"/>
                </a:lnTo>
                <a:lnTo>
                  <a:pt x="333568" y="277651"/>
                </a:lnTo>
                <a:close/>
                <a:moveTo>
                  <a:pt x="319552" y="75154"/>
                </a:moveTo>
                <a:lnTo>
                  <a:pt x="302851" y="60839"/>
                </a:lnTo>
                <a:lnTo>
                  <a:pt x="301508" y="59198"/>
                </a:lnTo>
                <a:lnTo>
                  <a:pt x="297631" y="56216"/>
                </a:lnTo>
                <a:lnTo>
                  <a:pt x="294649" y="52638"/>
                </a:lnTo>
                <a:lnTo>
                  <a:pt x="293754" y="51892"/>
                </a:lnTo>
                <a:lnTo>
                  <a:pt x="287790" y="49804"/>
                </a:lnTo>
                <a:lnTo>
                  <a:pt x="284658" y="47120"/>
                </a:lnTo>
                <a:lnTo>
                  <a:pt x="281975" y="45182"/>
                </a:lnTo>
                <a:lnTo>
                  <a:pt x="279141" y="43542"/>
                </a:lnTo>
                <a:lnTo>
                  <a:pt x="274966" y="41752"/>
                </a:lnTo>
                <a:lnTo>
                  <a:pt x="272580" y="41752"/>
                </a:lnTo>
                <a:cubicBezTo>
                  <a:pt x="272580" y="41752"/>
                  <a:pt x="271238" y="39366"/>
                  <a:pt x="271238" y="39366"/>
                </a:cubicBezTo>
                <a:lnTo>
                  <a:pt x="266467" y="36682"/>
                </a:lnTo>
                <a:lnTo>
                  <a:pt x="261993" y="33551"/>
                </a:lnTo>
                <a:lnTo>
                  <a:pt x="262441" y="35489"/>
                </a:lnTo>
                <a:lnTo>
                  <a:pt x="261993" y="37428"/>
                </a:lnTo>
                <a:lnTo>
                  <a:pt x="259906" y="38173"/>
                </a:lnTo>
                <a:lnTo>
                  <a:pt x="262590" y="39217"/>
                </a:lnTo>
                <a:lnTo>
                  <a:pt x="265721" y="39217"/>
                </a:lnTo>
                <a:cubicBezTo>
                  <a:pt x="265721" y="39217"/>
                  <a:pt x="268256" y="40559"/>
                  <a:pt x="268256" y="40559"/>
                </a:cubicBezTo>
                <a:lnTo>
                  <a:pt x="277203" y="46225"/>
                </a:lnTo>
                <a:lnTo>
                  <a:pt x="278843" y="48015"/>
                </a:lnTo>
                <a:lnTo>
                  <a:pt x="281825" y="49506"/>
                </a:lnTo>
                <a:lnTo>
                  <a:pt x="287492" y="54576"/>
                </a:lnTo>
                <a:lnTo>
                  <a:pt x="289729" y="56216"/>
                </a:lnTo>
                <a:lnTo>
                  <a:pt x="292114" y="57707"/>
                </a:lnTo>
                <a:lnTo>
                  <a:pt x="293457" y="58155"/>
                </a:lnTo>
                <a:lnTo>
                  <a:pt x="296438" y="58602"/>
                </a:lnTo>
                <a:lnTo>
                  <a:pt x="297930" y="59049"/>
                </a:lnTo>
                <a:lnTo>
                  <a:pt x="300166" y="61137"/>
                </a:lnTo>
                <a:lnTo>
                  <a:pt x="302105" y="63523"/>
                </a:lnTo>
                <a:lnTo>
                  <a:pt x="308516" y="72469"/>
                </a:lnTo>
                <a:lnTo>
                  <a:pt x="310307" y="76197"/>
                </a:lnTo>
                <a:lnTo>
                  <a:pt x="311052" y="80373"/>
                </a:lnTo>
                <a:lnTo>
                  <a:pt x="311052" y="82460"/>
                </a:lnTo>
                <a:cubicBezTo>
                  <a:pt x="311052" y="82460"/>
                  <a:pt x="310604" y="84399"/>
                  <a:pt x="310604" y="84399"/>
                </a:cubicBezTo>
                <a:lnTo>
                  <a:pt x="310604" y="86337"/>
                </a:lnTo>
                <a:cubicBezTo>
                  <a:pt x="310604" y="86337"/>
                  <a:pt x="312244" y="90065"/>
                  <a:pt x="312244" y="90065"/>
                </a:cubicBezTo>
                <a:lnTo>
                  <a:pt x="313437" y="91854"/>
                </a:lnTo>
                <a:lnTo>
                  <a:pt x="314929" y="93495"/>
                </a:lnTo>
                <a:lnTo>
                  <a:pt x="316121" y="95433"/>
                </a:lnTo>
                <a:lnTo>
                  <a:pt x="318060" y="93346"/>
                </a:lnTo>
                <a:lnTo>
                  <a:pt x="319552" y="90811"/>
                </a:lnTo>
                <a:lnTo>
                  <a:pt x="320148" y="88425"/>
                </a:lnTo>
                <a:lnTo>
                  <a:pt x="320148" y="85741"/>
                </a:lnTo>
                <a:cubicBezTo>
                  <a:pt x="320148" y="85741"/>
                  <a:pt x="321937" y="83355"/>
                  <a:pt x="321937" y="83355"/>
                </a:cubicBezTo>
                <a:lnTo>
                  <a:pt x="322533" y="82311"/>
                </a:lnTo>
                <a:lnTo>
                  <a:pt x="322533" y="79627"/>
                </a:lnTo>
                <a:cubicBezTo>
                  <a:pt x="322533" y="79627"/>
                  <a:pt x="319552" y="75601"/>
                  <a:pt x="319552" y="75601"/>
                </a:cubicBezTo>
                <a:close/>
                <a:moveTo>
                  <a:pt x="316569" y="210549"/>
                </a:moveTo>
                <a:lnTo>
                  <a:pt x="315077" y="209953"/>
                </a:lnTo>
                <a:lnTo>
                  <a:pt x="314034" y="208313"/>
                </a:lnTo>
                <a:lnTo>
                  <a:pt x="310903" y="208313"/>
                </a:lnTo>
                <a:cubicBezTo>
                  <a:pt x="310903" y="208313"/>
                  <a:pt x="309412" y="208163"/>
                  <a:pt x="309412" y="208163"/>
                </a:cubicBezTo>
                <a:lnTo>
                  <a:pt x="307920" y="208462"/>
                </a:lnTo>
                <a:lnTo>
                  <a:pt x="306280" y="209505"/>
                </a:lnTo>
                <a:lnTo>
                  <a:pt x="309560" y="210847"/>
                </a:lnTo>
                <a:lnTo>
                  <a:pt x="311350" y="212637"/>
                </a:lnTo>
                <a:lnTo>
                  <a:pt x="311648" y="213681"/>
                </a:lnTo>
                <a:lnTo>
                  <a:pt x="312692" y="213979"/>
                </a:lnTo>
                <a:lnTo>
                  <a:pt x="315525" y="215321"/>
                </a:lnTo>
                <a:lnTo>
                  <a:pt x="317016" y="214725"/>
                </a:lnTo>
                <a:lnTo>
                  <a:pt x="318209" y="214725"/>
                </a:lnTo>
                <a:cubicBezTo>
                  <a:pt x="318209" y="214725"/>
                  <a:pt x="318060" y="213830"/>
                  <a:pt x="318060" y="213830"/>
                </a:cubicBezTo>
                <a:lnTo>
                  <a:pt x="318805" y="213383"/>
                </a:lnTo>
                <a:lnTo>
                  <a:pt x="319104" y="212786"/>
                </a:lnTo>
                <a:lnTo>
                  <a:pt x="319104" y="212190"/>
                </a:lnTo>
                <a:cubicBezTo>
                  <a:pt x="319104" y="212190"/>
                  <a:pt x="318060" y="211146"/>
                  <a:pt x="318060" y="211146"/>
                </a:cubicBezTo>
                <a:lnTo>
                  <a:pt x="316868" y="210400"/>
                </a:lnTo>
                <a:close/>
                <a:moveTo>
                  <a:pt x="348032" y="273028"/>
                </a:moveTo>
                <a:lnTo>
                  <a:pt x="348480" y="274519"/>
                </a:lnTo>
                <a:lnTo>
                  <a:pt x="345944" y="274072"/>
                </a:lnTo>
                <a:lnTo>
                  <a:pt x="345944" y="274669"/>
                </a:lnTo>
                <a:cubicBezTo>
                  <a:pt x="345944" y="274669"/>
                  <a:pt x="346988" y="276010"/>
                  <a:pt x="346988" y="276010"/>
                </a:cubicBezTo>
                <a:lnTo>
                  <a:pt x="348480" y="276010"/>
                </a:lnTo>
                <a:cubicBezTo>
                  <a:pt x="348480" y="276010"/>
                  <a:pt x="351313" y="275414"/>
                  <a:pt x="351313" y="275414"/>
                </a:cubicBezTo>
                <a:lnTo>
                  <a:pt x="352208" y="275861"/>
                </a:lnTo>
                <a:lnTo>
                  <a:pt x="352655" y="274370"/>
                </a:lnTo>
                <a:lnTo>
                  <a:pt x="351461" y="273774"/>
                </a:lnTo>
                <a:lnTo>
                  <a:pt x="347883" y="273028"/>
                </a:lnTo>
                <a:close/>
                <a:moveTo>
                  <a:pt x="256774" y="246188"/>
                </a:moveTo>
                <a:lnTo>
                  <a:pt x="258265" y="245591"/>
                </a:lnTo>
                <a:lnTo>
                  <a:pt x="262441" y="243354"/>
                </a:lnTo>
                <a:lnTo>
                  <a:pt x="257669" y="243951"/>
                </a:lnTo>
                <a:lnTo>
                  <a:pt x="254240" y="242609"/>
                </a:lnTo>
                <a:lnTo>
                  <a:pt x="249617" y="242161"/>
                </a:lnTo>
                <a:lnTo>
                  <a:pt x="247529" y="241416"/>
                </a:lnTo>
                <a:lnTo>
                  <a:pt x="245441" y="240372"/>
                </a:lnTo>
                <a:lnTo>
                  <a:pt x="242311" y="239328"/>
                </a:lnTo>
                <a:lnTo>
                  <a:pt x="239179" y="238583"/>
                </a:lnTo>
                <a:lnTo>
                  <a:pt x="237836" y="237986"/>
                </a:lnTo>
                <a:lnTo>
                  <a:pt x="236644" y="237241"/>
                </a:lnTo>
                <a:lnTo>
                  <a:pt x="235302" y="235004"/>
                </a:lnTo>
                <a:lnTo>
                  <a:pt x="233811" y="233215"/>
                </a:lnTo>
                <a:lnTo>
                  <a:pt x="233811" y="231425"/>
                </a:lnTo>
                <a:cubicBezTo>
                  <a:pt x="233811" y="231425"/>
                  <a:pt x="236495" y="230382"/>
                  <a:pt x="236495" y="230382"/>
                </a:cubicBezTo>
                <a:lnTo>
                  <a:pt x="238135" y="230083"/>
                </a:lnTo>
                <a:lnTo>
                  <a:pt x="239626" y="229487"/>
                </a:lnTo>
                <a:lnTo>
                  <a:pt x="240372" y="228145"/>
                </a:lnTo>
                <a:lnTo>
                  <a:pt x="239328" y="227399"/>
                </a:lnTo>
                <a:lnTo>
                  <a:pt x="236495" y="226504"/>
                </a:lnTo>
                <a:lnTo>
                  <a:pt x="233662" y="225908"/>
                </a:lnTo>
                <a:lnTo>
                  <a:pt x="226355" y="225312"/>
                </a:lnTo>
                <a:lnTo>
                  <a:pt x="224864" y="224715"/>
                </a:lnTo>
                <a:lnTo>
                  <a:pt x="220838" y="222777"/>
                </a:lnTo>
                <a:lnTo>
                  <a:pt x="219197" y="220242"/>
                </a:lnTo>
                <a:lnTo>
                  <a:pt x="219496" y="217259"/>
                </a:lnTo>
                <a:lnTo>
                  <a:pt x="220689" y="214128"/>
                </a:lnTo>
                <a:lnTo>
                  <a:pt x="220241" y="211146"/>
                </a:lnTo>
                <a:lnTo>
                  <a:pt x="218900" y="210102"/>
                </a:lnTo>
                <a:lnTo>
                  <a:pt x="217408" y="209655"/>
                </a:lnTo>
                <a:lnTo>
                  <a:pt x="216216" y="209655"/>
                </a:lnTo>
                <a:cubicBezTo>
                  <a:pt x="216216" y="209655"/>
                  <a:pt x="208163" y="211742"/>
                  <a:pt x="208163" y="211742"/>
                </a:cubicBezTo>
                <a:lnTo>
                  <a:pt x="205180" y="211742"/>
                </a:lnTo>
                <a:cubicBezTo>
                  <a:pt x="205180" y="211742"/>
                  <a:pt x="202646" y="210698"/>
                  <a:pt x="202646" y="210698"/>
                </a:cubicBezTo>
                <a:lnTo>
                  <a:pt x="201155" y="207567"/>
                </a:lnTo>
                <a:lnTo>
                  <a:pt x="199216" y="200857"/>
                </a:lnTo>
                <a:lnTo>
                  <a:pt x="198322" y="199962"/>
                </a:lnTo>
                <a:lnTo>
                  <a:pt x="193848" y="196980"/>
                </a:lnTo>
                <a:lnTo>
                  <a:pt x="193550" y="195787"/>
                </a:lnTo>
                <a:lnTo>
                  <a:pt x="193550" y="194445"/>
                </a:lnTo>
                <a:cubicBezTo>
                  <a:pt x="193550" y="194445"/>
                  <a:pt x="192805" y="191164"/>
                  <a:pt x="192805" y="191164"/>
                </a:cubicBezTo>
                <a:lnTo>
                  <a:pt x="191313" y="186244"/>
                </a:lnTo>
                <a:lnTo>
                  <a:pt x="190717" y="184752"/>
                </a:lnTo>
                <a:lnTo>
                  <a:pt x="185646" y="181174"/>
                </a:lnTo>
                <a:lnTo>
                  <a:pt x="182665" y="180130"/>
                </a:lnTo>
                <a:lnTo>
                  <a:pt x="180129" y="178490"/>
                </a:lnTo>
                <a:lnTo>
                  <a:pt x="175358" y="174016"/>
                </a:lnTo>
                <a:lnTo>
                  <a:pt x="173121" y="171481"/>
                </a:lnTo>
                <a:lnTo>
                  <a:pt x="170586" y="169245"/>
                </a:lnTo>
                <a:lnTo>
                  <a:pt x="167753" y="167306"/>
                </a:lnTo>
                <a:lnTo>
                  <a:pt x="165963" y="164920"/>
                </a:lnTo>
                <a:lnTo>
                  <a:pt x="163727" y="159105"/>
                </a:lnTo>
                <a:lnTo>
                  <a:pt x="159999" y="152544"/>
                </a:lnTo>
                <a:lnTo>
                  <a:pt x="159701" y="151351"/>
                </a:lnTo>
                <a:lnTo>
                  <a:pt x="159701" y="150009"/>
                </a:lnTo>
                <a:cubicBezTo>
                  <a:pt x="159701" y="150009"/>
                  <a:pt x="164174" y="146878"/>
                  <a:pt x="164174" y="146878"/>
                </a:cubicBezTo>
                <a:lnTo>
                  <a:pt x="170437" y="147474"/>
                </a:lnTo>
                <a:lnTo>
                  <a:pt x="179682" y="147027"/>
                </a:lnTo>
                <a:lnTo>
                  <a:pt x="182366" y="146430"/>
                </a:lnTo>
                <a:lnTo>
                  <a:pt x="183261" y="145237"/>
                </a:lnTo>
                <a:lnTo>
                  <a:pt x="183560" y="142255"/>
                </a:lnTo>
                <a:lnTo>
                  <a:pt x="182813" y="137334"/>
                </a:lnTo>
                <a:lnTo>
                  <a:pt x="182217" y="135694"/>
                </a:lnTo>
                <a:lnTo>
                  <a:pt x="181173" y="135098"/>
                </a:lnTo>
                <a:lnTo>
                  <a:pt x="180279" y="134203"/>
                </a:lnTo>
                <a:lnTo>
                  <a:pt x="178191" y="131221"/>
                </a:lnTo>
                <a:lnTo>
                  <a:pt x="175955" y="128537"/>
                </a:lnTo>
                <a:lnTo>
                  <a:pt x="174761" y="127493"/>
                </a:lnTo>
                <a:lnTo>
                  <a:pt x="172227" y="126002"/>
                </a:lnTo>
                <a:lnTo>
                  <a:pt x="171034" y="125554"/>
                </a:lnTo>
                <a:lnTo>
                  <a:pt x="167604" y="125554"/>
                </a:lnTo>
                <a:cubicBezTo>
                  <a:pt x="167604" y="125554"/>
                  <a:pt x="164323" y="125405"/>
                  <a:pt x="164323" y="125405"/>
                </a:cubicBezTo>
                <a:lnTo>
                  <a:pt x="162087" y="124659"/>
                </a:lnTo>
                <a:lnTo>
                  <a:pt x="145535" y="116309"/>
                </a:lnTo>
                <a:lnTo>
                  <a:pt x="140316" y="114371"/>
                </a:lnTo>
                <a:lnTo>
                  <a:pt x="134948" y="113029"/>
                </a:lnTo>
                <a:lnTo>
                  <a:pt x="131071" y="112283"/>
                </a:lnTo>
                <a:lnTo>
                  <a:pt x="128238" y="110345"/>
                </a:lnTo>
                <a:lnTo>
                  <a:pt x="129431" y="104231"/>
                </a:lnTo>
                <a:lnTo>
                  <a:pt x="129431" y="96328"/>
                </a:lnTo>
                <a:cubicBezTo>
                  <a:pt x="129431" y="96328"/>
                  <a:pt x="128685" y="94539"/>
                  <a:pt x="128685" y="94539"/>
                </a:cubicBezTo>
                <a:lnTo>
                  <a:pt x="117353" y="82609"/>
                </a:lnTo>
                <a:lnTo>
                  <a:pt x="114072" y="82609"/>
                </a:lnTo>
                <a:cubicBezTo>
                  <a:pt x="114072" y="82609"/>
                  <a:pt x="110940" y="81565"/>
                  <a:pt x="110940" y="81565"/>
                </a:cubicBezTo>
                <a:lnTo>
                  <a:pt x="108853" y="79478"/>
                </a:lnTo>
                <a:lnTo>
                  <a:pt x="107064" y="77092"/>
                </a:lnTo>
                <a:lnTo>
                  <a:pt x="104528" y="74706"/>
                </a:lnTo>
                <a:lnTo>
                  <a:pt x="101695" y="72768"/>
                </a:lnTo>
                <a:lnTo>
                  <a:pt x="98714" y="71724"/>
                </a:lnTo>
                <a:lnTo>
                  <a:pt x="96626" y="69487"/>
                </a:lnTo>
                <a:lnTo>
                  <a:pt x="96029" y="67847"/>
                </a:lnTo>
                <a:lnTo>
                  <a:pt x="94836" y="67101"/>
                </a:lnTo>
                <a:lnTo>
                  <a:pt x="93494" y="66654"/>
                </a:lnTo>
                <a:lnTo>
                  <a:pt x="92152" y="66654"/>
                </a:lnTo>
                <a:cubicBezTo>
                  <a:pt x="92152" y="66654"/>
                  <a:pt x="88871" y="66952"/>
                  <a:pt x="88871" y="66952"/>
                </a:cubicBezTo>
                <a:lnTo>
                  <a:pt x="85591" y="66952"/>
                </a:lnTo>
                <a:cubicBezTo>
                  <a:pt x="85591" y="66952"/>
                  <a:pt x="84100" y="66654"/>
                  <a:pt x="84100" y="66654"/>
                </a:cubicBezTo>
                <a:lnTo>
                  <a:pt x="82758" y="66058"/>
                </a:lnTo>
                <a:lnTo>
                  <a:pt x="79328" y="63672"/>
                </a:lnTo>
                <a:lnTo>
                  <a:pt x="76943" y="61435"/>
                </a:lnTo>
                <a:lnTo>
                  <a:pt x="74408" y="60242"/>
                </a:lnTo>
                <a:lnTo>
                  <a:pt x="69338" y="56365"/>
                </a:lnTo>
                <a:lnTo>
                  <a:pt x="65908" y="55321"/>
                </a:lnTo>
                <a:lnTo>
                  <a:pt x="59347" y="54278"/>
                </a:lnTo>
                <a:lnTo>
                  <a:pt x="56365" y="53979"/>
                </a:lnTo>
                <a:lnTo>
                  <a:pt x="53531" y="53383"/>
                </a:lnTo>
                <a:lnTo>
                  <a:pt x="44137" y="50252"/>
                </a:lnTo>
                <a:lnTo>
                  <a:pt x="35191" y="46971"/>
                </a:lnTo>
                <a:lnTo>
                  <a:pt x="29226" y="43691"/>
                </a:lnTo>
                <a:lnTo>
                  <a:pt x="28033" y="43392"/>
                </a:lnTo>
                <a:lnTo>
                  <a:pt x="26691" y="43392"/>
                </a:lnTo>
                <a:cubicBezTo>
                  <a:pt x="26691" y="43392"/>
                  <a:pt x="25349" y="42796"/>
                  <a:pt x="25349" y="42796"/>
                </a:cubicBezTo>
                <a:lnTo>
                  <a:pt x="21472" y="40410"/>
                </a:lnTo>
                <a:lnTo>
                  <a:pt x="8350" y="34446"/>
                </a:lnTo>
                <a:lnTo>
                  <a:pt x="6263" y="33998"/>
                </a:lnTo>
                <a:lnTo>
                  <a:pt x="3579" y="33998"/>
                </a:lnTo>
                <a:cubicBezTo>
                  <a:pt x="3579" y="33998"/>
                  <a:pt x="2832" y="33998"/>
                  <a:pt x="2832" y="33998"/>
                </a:cubicBezTo>
                <a:lnTo>
                  <a:pt x="2832" y="33998"/>
                </a:lnTo>
                <a:lnTo>
                  <a:pt x="2832" y="39217"/>
                </a:lnTo>
                <a:cubicBezTo>
                  <a:pt x="2832" y="39217"/>
                  <a:pt x="2832" y="44734"/>
                  <a:pt x="2832" y="44734"/>
                </a:cubicBezTo>
                <a:lnTo>
                  <a:pt x="2832" y="50252"/>
                </a:lnTo>
                <a:cubicBezTo>
                  <a:pt x="2832" y="50252"/>
                  <a:pt x="2832" y="55769"/>
                  <a:pt x="2832" y="55769"/>
                </a:cubicBezTo>
                <a:lnTo>
                  <a:pt x="2832" y="61286"/>
                </a:lnTo>
                <a:cubicBezTo>
                  <a:pt x="2832" y="61286"/>
                  <a:pt x="2832" y="66803"/>
                  <a:pt x="2832" y="66803"/>
                </a:cubicBezTo>
                <a:lnTo>
                  <a:pt x="2832" y="77987"/>
                </a:lnTo>
                <a:cubicBezTo>
                  <a:pt x="2832" y="77987"/>
                  <a:pt x="2832" y="83504"/>
                  <a:pt x="2832" y="83504"/>
                </a:cubicBezTo>
                <a:lnTo>
                  <a:pt x="2832" y="89021"/>
                </a:lnTo>
                <a:cubicBezTo>
                  <a:pt x="2832" y="89021"/>
                  <a:pt x="2832" y="94539"/>
                  <a:pt x="2832" y="94539"/>
                </a:cubicBezTo>
                <a:lnTo>
                  <a:pt x="2832" y="100056"/>
                </a:lnTo>
                <a:cubicBezTo>
                  <a:pt x="2832" y="100056"/>
                  <a:pt x="2832" y="105573"/>
                  <a:pt x="2832" y="105573"/>
                </a:cubicBezTo>
                <a:lnTo>
                  <a:pt x="2832" y="116756"/>
                </a:lnTo>
                <a:cubicBezTo>
                  <a:pt x="2832" y="116756"/>
                  <a:pt x="2832" y="122274"/>
                  <a:pt x="2832" y="122274"/>
                </a:cubicBezTo>
                <a:lnTo>
                  <a:pt x="2832" y="127791"/>
                </a:lnTo>
                <a:cubicBezTo>
                  <a:pt x="2832" y="127791"/>
                  <a:pt x="2832" y="133308"/>
                  <a:pt x="2832" y="133308"/>
                </a:cubicBezTo>
                <a:lnTo>
                  <a:pt x="2832" y="135694"/>
                </a:lnTo>
                <a:lnTo>
                  <a:pt x="2087" y="138676"/>
                </a:lnTo>
                <a:lnTo>
                  <a:pt x="298" y="143001"/>
                </a:lnTo>
                <a:lnTo>
                  <a:pt x="0" y="146579"/>
                </a:lnTo>
                <a:lnTo>
                  <a:pt x="1491" y="149263"/>
                </a:lnTo>
                <a:lnTo>
                  <a:pt x="2982" y="151053"/>
                </a:lnTo>
                <a:lnTo>
                  <a:pt x="2982" y="161193"/>
                </a:lnTo>
                <a:cubicBezTo>
                  <a:pt x="2982" y="161193"/>
                  <a:pt x="2982" y="166710"/>
                  <a:pt x="2982" y="166710"/>
                </a:cubicBezTo>
                <a:lnTo>
                  <a:pt x="2982" y="172227"/>
                </a:lnTo>
                <a:cubicBezTo>
                  <a:pt x="2982" y="172227"/>
                  <a:pt x="2982" y="177744"/>
                  <a:pt x="2982" y="177744"/>
                </a:cubicBezTo>
                <a:lnTo>
                  <a:pt x="2982" y="188928"/>
                </a:lnTo>
                <a:cubicBezTo>
                  <a:pt x="2982" y="188928"/>
                  <a:pt x="2982" y="194445"/>
                  <a:pt x="2982" y="194445"/>
                </a:cubicBezTo>
                <a:lnTo>
                  <a:pt x="2982" y="199962"/>
                </a:lnTo>
                <a:cubicBezTo>
                  <a:pt x="2982" y="199962"/>
                  <a:pt x="2982" y="205629"/>
                  <a:pt x="2982" y="205629"/>
                </a:cubicBezTo>
                <a:lnTo>
                  <a:pt x="2982" y="211593"/>
                </a:lnTo>
                <a:cubicBezTo>
                  <a:pt x="2982" y="211593"/>
                  <a:pt x="7157" y="214426"/>
                  <a:pt x="7157" y="214426"/>
                </a:cubicBezTo>
                <a:lnTo>
                  <a:pt x="9393" y="214426"/>
                </a:lnTo>
                <a:cubicBezTo>
                  <a:pt x="9393" y="214426"/>
                  <a:pt x="11481" y="212935"/>
                  <a:pt x="11481" y="212935"/>
                </a:cubicBezTo>
                <a:lnTo>
                  <a:pt x="14464" y="212488"/>
                </a:lnTo>
                <a:lnTo>
                  <a:pt x="17446" y="213532"/>
                </a:lnTo>
                <a:lnTo>
                  <a:pt x="20130" y="214128"/>
                </a:lnTo>
                <a:lnTo>
                  <a:pt x="22963" y="214128"/>
                </a:lnTo>
                <a:cubicBezTo>
                  <a:pt x="22963" y="214128"/>
                  <a:pt x="29524" y="213830"/>
                  <a:pt x="29524" y="213830"/>
                </a:cubicBezTo>
                <a:lnTo>
                  <a:pt x="36085" y="213084"/>
                </a:lnTo>
                <a:lnTo>
                  <a:pt x="37725" y="213383"/>
                </a:lnTo>
                <a:lnTo>
                  <a:pt x="40409" y="214426"/>
                </a:lnTo>
                <a:lnTo>
                  <a:pt x="41453" y="214874"/>
                </a:lnTo>
                <a:lnTo>
                  <a:pt x="44137" y="216663"/>
                </a:lnTo>
                <a:lnTo>
                  <a:pt x="47120" y="217408"/>
                </a:lnTo>
                <a:lnTo>
                  <a:pt x="52637" y="213979"/>
                </a:lnTo>
                <a:lnTo>
                  <a:pt x="58453" y="210997"/>
                </a:lnTo>
                <a:lnTo>
                  <a:pt x="62330" y="209505"/>
                </a:lnTo>
                <a:lnTo>
                  <a:pt x="66057" y="207418"/>
                </a:lnTo>
                <a:lnTo>
                  <a:pt x="66654" y="205927"/>
                </a:lnTo>
                <a:lnTo>
                  <a:pt x="66654" y="202944"/>
                </a:lnTo>
                <a:cubicBezTo>
                  <a:pt x="66654" y="202944"/>
                  <a:pt x="66355" y="201901"/>
                  <a:pt x="66355" y="201901"/>
                </a:cubicBezTo>
                <a:lnTo>
                  <a:pt x="64566" y="199068"/>
                </a:lnTo>
                <a:lnTo>
                  <a:pt x="62330" y="196682"/>
                </a:lnTo>
                <a:lnTo>
                  <a:pt x="59347" y="193998"/>
                </a:lnTo>
                <a:lnTo>
                  <a:pt x="58154" y="193401"/>
                </a:lnTo>
                <a:lnTo>
                  <a:pt x="56812" y="193103"/>
                </a:lnTo>
                <a:lnTo>
                  <a:pt x="51146" y="190419"/>
                </a:lnTo>
                <a:lnTo>
                  <a:pt x="45330" y="190121"/>
                </a:lnTo>
                <a:lnTo>
                  <a:pt x="42646" y="191015"/>
                </a:lnTo>
                <a:lnTo>
                  <a:pt x="40409" y="189524"/>
                </a:lnTo>
                <a:lnTo>
                  <a:pt x="39664" y="187735"/>
                </a:lnTo>
                <a:lnTo>
                  <a:pt x="38769" y="186244"/>
                </a:lnTo>
                <a:lnTo>
                  <a:pt x="35638" y="186244"/>
                </a:lnTo>
                <a:cubicBezTo>
                  <a:pt x="35638" y="186244"/>
                  <a:pt x="37427" y="185647"/>
                  <a:pt x="37427" y="185647"/>
                </a:cubicBezTo>
                <a:lnTo>
                  <a:pt x="39365" y="185647"/>
                </a:lnTo>
                <a:cubicBezTo>
                  <a:pt x="39365" y="185647"/>
                  <a:pt x="40111" y="186542"/>
                  <a:pt x="40111" y="186542"/>
                </a:cubicBezTo>
                <a:lnTo>
                  <a:pt x="40708" y="187884"/>
                </a:lnTo>
                <a:lnTo>
                  <a:pt x="42049" y="189524"/>
                </a:lnTo>
                <a:lnTo>
                  <a:pt x="44137" y="189524"/>
                </a:lnTo>
                <a:cubicBezTo>
                  <a:pt x="44137" y="189524"/>
                  <a:pt x="46524" y="188779"/>
                  <a:pt x="46524" y="188779"/>
                </a:cubicBezTo>
                <a:lnTo>
                  <a:pt x="49058" y="188331"/>
                </a:lnTo>
                <a:lnTo>
                  <a:pt x="51742" y="188779"/>
                </a:lnTo>
                <a:lnTo>
                  <a:pt x="54277" y="189524"/>
                </a:lnTo>
                <a:lnTo>
                  <a:pt x="59198" y="189524"/>
                </a:lnTo>
                <a:cubicBezTo>
                  <a:pt x="59198" y="189524"/>
                  <a:pt x="64119" y="188182"/>
                  <a:pt x="64119" y="188182"/>
                </a:cubicBezTo>
                <a:lnTo>
                  <a:pt x="68592" y="187586"/>
                </a:lnTo>
                <a:lnTo>
                  <a:pt x="72916" y="186542"/>
                </a:lnTo>
                <a:lnTo>
                  <a:pt x="72022" y="184156"/>
                </a:lnTo>
                <a:lnTo>
                  <a:pt x="70978" y="181919"/>
                </a:lnTo>
                <a:lnTo>
                  <a:pt x="70381" y="181174"/>
                </a:lnTo>
                <a:lnTo>
                  <a:pt x="71276" y="180727"/>
                </a:lnTo>
                <a:lnTo>
                  <a:pt x="74259" y="181025"/>
                </a:lnTo>
                <a:lnTo>
                  <a:pt x="77241" y="181919"/>
                </a:lnTo>
                <a:lnTo>
                  <a:pt x="78732" y="181919"/>
                </a:lnTo>
                <a:cubicBezTo>
                  <a:pt x="78732" y="181919"/>
                  <a:pt x="80223" y="181621"/>
                  <a:pt x="80223" y="181621"/>
                </a:cubicBezTo>
                <a:lnTo>
                  <a:pt x="79030" y="179534"/>
                </a:lnTo>
                <a:lnTo>
                  <a:pt x="80372" y="179832"/>
                </a:lnTo>
                <a:lnTo>
                  <a:pt x="81714" y="179832"/>
                </a:lnTo>
                <a:cubicBezTo>
                  <a:pt x="81714" y="179832"/>
                  <a:pt x="76495" y="168797"/>
                  <a:pt x="76495" y="168797"/>
                </a:cubicBezTo>
                <a:lnTo>
                  <a:pt x="74259" y="166411"/>
                </a:lnTo>
                <a:lnTo>
                  <a:pt x="76048" y="167455"/>
                </a:lnTo>
                <a:lnTo>
                  <a:pt x="77539" y="168946"/>
                </a:lnTo>
                <a:lnTo>
                  <a:pt x="79030" y="170736"/>
                </a:lnTo>
                <a:lnTo>
                  <a:pt x="80670" y="172376"/>
                </a:lnTo>
                <a:lnTo>
                  <a:pt x="82609" y="173271"/>
                </a:lnTo>
                <a:lnTo>
                  <a:pt x="87082" y="174613"/>
                </a:lnTo>
                <a:lnTo>
                  <a:pt x="89319" y="174613"/>
                </a:lnTo>
                <a:cubicBezTo>
                  <a:pt x="89319" y="174613"/>
                  <a:pt x="90512" y="173420"/>
                  <a:pt x="90512" y="173420"/>
                </a:cubicBezTo>
                <a:lnTo>
                  <a:pt x="92003" y="172376"/>
                </a:lnTo>
                <a:lnTo>
                  <a:pt x="92749" y="172078"/>
                </a:lnTo>
                <a:lnTo>
                  <a:pt x="94091" y="172525"/>
                </a:lnTo>
                <a:lnTo>
                  <a:pt x="94836" y="172525"/>
                </a:lnTo>
                <a:cubicBezTo>
                  <a:pt x="94836" y="172525"/>
                  <a:pt x="95283" y="170139"/>
                  <a:pt x="95283" y="170139"/>
                </a:cubicBezTo>
                <a:lnTo>
                  <a:pt x="96924" y="169245"/>
                </a:lnTo>
                <a:lnTo>
                  <a:pt x="99310" y="169841"/>
                </a:lnTo>
                <a:lnTo>
                  <a:pt x="101547" y="170885"/>
                </a:lnTo>
                <a:lnTo>
                  <a:pt x="103932" y="171332"/>
                </a:lnTo>
                <a:lnTo>
                  <a:pt x="106318" y="171034"/>
                </a:lnTo>
                <a:lnTo>
                  <a:pt x="106915" y="173867"/>
                </a:lnTo>
                <a:lnTo>
                  <a:pt x="107809" y="175060"/>
                </a:lnTo>
                <a:lnTo>
                  <a:pt x="109151" y="175806"/>
                </a:lnTo>
                <a:lnTo>
                  <a:pt x="111984" y="176551"/>
                </a:lnTo>
                <a:lnTo>
                  <a:pt x="114966" y="176849"/>
                </a:lnTo>
                <a:lnTo>
                  <a:pt x="117353" y="177446"/>
                </a:lnTo>
                <a:lnTo>
                  <a:pt x="122124" y="179385"/>
                </a:lnTo>
                <a:lnTo>
                  <a:pt x="124659" y="179832"/>
                </a:lnTo>
                <a:lnTo>
                  <a:pt x="128983" y="180130"/>
                </a:lnTo>
                <a:lnTo>
                  <a:pt x="130176" y="180577"/>
                </a:lnTo>
                <a:lnTo>
                  <a:pt x="131220" y="181323"/>
                </a:lnTo>
                <a:lnTo>
                  <a:pt x="137035" y="183560"/>
                </a:lnTo>
                <a:lnTo>
                  <a:pt x="138228" y="184603"/>
                </a:lnTo>
                <a:lnTo>
                  <a:pt x="138974" y="186095"/>
                </a:lnTo>
                <a:lnTo>
                  <a:pt x="139868" y="187288"/>
                </a:lnTo>
                <a:lnTo>
                  <a:pt x="140912" y="188331"/>
                </a:lnTo>
                <a:lnTo>
                  <a:pt x="142701" y="191015"/>
                </a:lnTo>
                <a:lnTo>
                  <a:pt x="143895" y="194147"/>
                </a:lnTo>
                <a:lnTo>
                  <a:pt x="148070" y="199366"/>
                </a:lnTo>
                <a:lnTo>
                  <a:pt x="149860" y="202348"/>
                </a:lnTo>
                <a:lnTo>
                  <a:pt x="152693" y="207865"/>
                </a:lnTo>
                <a:lnTo>
                  <a:pt x="154482" y="209953"/>
                </a:lnTo>
                <a:lnTo>
                  <a:pt x="158657" y="211593"/>
                </a:lnTo>
                <a:lnTo>
                  <a:pt x="160149" y="211593"/>
                </a:lnTo>
                <a:cubicBezTo>
                  <a:pt x="160149" y="211593"/>
                  <a:pt x="161490" y="210847"/>
                  <a:pt x="161490" y="210847"/>
                </a:cubicBezTo>
                <a:lnTo>
                  <a:pt x="160595" y="213383"/>
                </a:lnTo>
                <a:lnTo>
                  <a:pt x="160595" y="215917"/>
                </a:lnTo>
                <a:cubicBezTo>
                  <a:pt x="160595" y="215917"/>
                  <a:pt x="162832" y="219794"/>
                  <a:pt x="162832" y="219794"/>
                </a:cubicBezTo>
                <a:lnTo>
                  <a:pt x="164026" y="220838"/>
                </a:lnTo>
                <a:lnTo>
                  <a:pt x="170139" y="225013"/>
                </a:lnTo>
                <a:lnTo>
                  <a:pt x="172972" y="227697"/>
                </a:lnTo>
                <a:lnTo>
                  <a:pt x="175358" y="230829"/>
                </a:lnTo>
                <a:lnTo>
                  <a:pt x="176849" y="234258"/>
                </a:lnTo>
                <a:lnTo>
                  <a:pt x="178489" y="235600"/>
                </a:lnTo>
                <a:lnTo>
                  <a:pt x="179980" y="237092"/>
                </a:lnTo>
                <a:lnTo>
                  <a:pt x="182665" y="238732"/>
                </a:lnTo>
                <a:lnTo>
                  <a:pt x="185796" y="239179"/>
                </a:lnTo>
                <a:lnTo>
                  <a:pt x="189971" y="240372"/>
                </a:lnTo>
                <a:lnTo>
                  <a:pt x="191313" y="240372"/>
                </a:lnTo>
                <a:cubicBezTo>
                  <a:pt x="191313" y="240372"/>
                  <a:pt x="192655" y="239776"/>
                  <a:pt x="192655" y="239776"/>
                </a:cubicBezTo>
                <a:lnTo>
                  <a:pt x="195786" y="240372"/>
                </a:lnTo>
                <a:lnTo>
                  <a:pt x="198769" y="242012"/>
                </a:lnTo>
                <a:lnTo>
                  <a:pt x="199962" y="242012"/>
                </a:lnTo>
                <a:cubicBezTo>
                  <a:pt x="199962" y="242012"/>
                  <a:pt x="204136" y="241863"/>
                  <a:pt x="204136" y="241863"/>
                </a:cubicBezTo>
                <a:lnTo>
                  <a:pt x="205777" y="241267"/>
                </a:lnTo>
                <a:lnTo>
                  <a:pt x="207268" y="241565"/>
                </a:lnTo>
                <a:lnTo>
                  <a:pt x="210549" y="243354"/>
                </a:lnTo>
                <a:lnTo>
                  <a:pt x="213084" y="243951"/>
                </a:lnTo>
                <a:lnTo>
                  <a:pt x="223969" y="244846"/>
                </a:lnTo>
                <a:lnTo>
                  <a:pt x="229039" y="246188"/>
                </a:lnTo>
                <a:lnTo>
                  <a:pt x="231872" y="246188"/>
                </a:lnTo>
                <a:cubicBezTo>
                  <a:pt x="231872" y="246188"/>
                  <a:pt x="234556" y="246635"/>
                  <a:pt x="234556" y="246635"/>
                </a:cubicBezTo>
                <a:lnTo>
                  <a:pt x="236644" y="247828"/>
                </a:lnTo>
                <a:lnTo>
                  <a:pt x="239626" y="250214"/>
                </a:lnTo>
                <a:lnTo>
                  <a:pt x="240520" y="251108"/>
                </a:lnTo>
                <a:lnTo>
                  <a:pt x="241415" y="252749"/>
                </a:lnTo>
                <a:lnTo>
                  <a:pt x="244696" y="253942"/>
                </a:lnTo>
                <a:lnTo>
                  <a:pt x="249318" y="254836"/>
                </a:lnTo>
                <a:lnTo>
                  <a:pt x="252152" y="254836"/>
                </a:lnTo>
                <a:cubicBezTo>
                  <a:pt x="252152" y="254836"/>
                  <a:pt x="253642" y="254389"/>
                  <a:pt x="253642" y="254389"/>
                </a:cubicBezTo>
                <a:lnTo>
                  <a:pt x="257222" y="252152"/>
                </a:lnTo>
                <a:lnTo>
                  <a:pt x="257967" y="251108"/>
                </a:lnTo>
                <a:lnTo>
                  <a:pt x="256923" y="250214"/>
                </a:lnTo>
                <a:lnTo>
                  <a:pt x="253792" y="248574"/>
                </a:lnTo>
                <a:lnTo>
                  <a:pt x="251704" y="246188"/>
                </a:lnTo>
                <a:lnTo>
                  <a:pt x="252599" y="245293"/>
                </a:lnTo>
                <a:lnTo>
                  <a:pt x="257669" y="246188"/>
                </a:lnTo>
                <a:close/>
                <a:moveTo>
                  <a:pt x="363391" y="103485"/>
                </a:moveTo>
                <a:lnTo>
                  <a:pt x="363391" y="101100"/>
                </a:lnTo>
                <a:cubicBezTo>
                  <a:pt x="363391" y="101100"/>
                  <a:pt x="361900" y="100056"/>
                  <a:pt x="361900" y="100056"/>
                </a:cubicBezTo>
                <a:lnTo>
                  <a:pt x="361154" y="100652"/>
                </a:lnTo>
                <a:lnTo>
                  <a:pt x="359365" y="102740"/>
                </a:lnTo>
                <a:lnTo>
                  <a:pt x="359961" y="103933"/>
                </a:lnTo>
                <a:lnTo>
                  <a:pt x="360259" y="105871"/>
                </a:lnTo>
                <a:lnTo>
                  <a:pt x="360259" y="108406"/>
                </a:lnTo>
                <a:cubicBezTo>
                  <a:pt x="360259" y="108406"/>
                  <a:pt x="361602" y="111836"/>
                  <a:pt x="361602" y="111836"/>
                </a:cubicBezTo>
                <a:lnTo>
                  <a:pt x="362198" y="111836"/>
                </a:lnTo>
                <a:cubicBezTo>
                  <a:pt x="362198" y="111836"/>
                  <a:pt x="363540" y="110195"/>
                  <a:pt x="363540" y="110195"/>
                </a:cubicBezTo>
                <a:lnTo>
                  <a:pt x="364286" y="105722"/>
                </a:lnTo>
                <a:lnTo>
                  <a:pt x="363242" y="103635"/>
                </a:lnTo>
                <a:close/>
                <a:moveTo>
                  <a:pt x="396047" y="142404"/>
                </a:moveTo>
                <a:lnTo>
                  <a:pt x="394854" y="139720"/>
                </a:lnTo>
                <a:lnTo>
                  <a:pt x="393214" y="137334"/>
                </a:lnTo>
                <a:lnTo>
                  <a:pt x="390828" y="134948"/>
                </a:lnTo>
                <a:lnTo>
                  <a:pt x="388293" y="132861"/>
                </a:lnTo>
                <a:lnTo>
                  <a:pt x="386801" y="132115"/>
                </a:lnTo>
                <a:lnTo>
                  <a:pt x="385161" y="131668"/>
                </a:lnTo>
                <a:lnTo>
                  <a:pt x="383820" y="130624"/>
                </a:lnTo>
                <a:lnTo>
                  <a:pt x="381284" y="126002"/>
                </a:lnTo>
                <a:lnTo>
                  <a:pt x="379943" y="124809"/>
                </a:lnTo>
                <a:lnTo>
                  <a:pt x="377408" y="123019"/>
                </a:lnTo>
                <a:lnTo>
                  <a:pt x="376662" y="121976"/>
                </a:lnTo>
                <a:lnTo>
                  <a:pt x="376364" y="120634"/>
                </a:lnTo>
                <a:lnTo>
                  <a:pt x="373978" y="116309"/>
                </a:lnTo>
                <a:lnTo>
                  <a:pt x="371443" y="114072"/>
                </a:lnTo>
                <a:lnTo>
                  <a:pt x="368162" y="113625"/>
                </a:lnTo>
                <a:lnTo>
                  <a:pt x="366821" y="112880"/>
                </a:lnTo>
                <a:lnTo>
                  <a:pt x="365627" y="111836"/>
                </a:lnTo>
                <a:lnTo>
                  <a:pt x="364434" y="111538"/>
                </a:lnTo>
                <a:lnTo>
                  <a:pt x="364733" y="114371"/>
                </a:lnTo>
                <a:lnTo>
                  <a:pt x="363838" y="119888"/>
                </a:lnTo>
                <a:lnTo>
                  <a:pt x="364137" y="121826"/>
                </a:lnTo>
                <a:lnTo>
                  <a:pt x="365181" y="124958"/>
                </a:lnTo>
                <a:lnTo>
                  <a:pt x="365777" y="126002"/>
                </a:lnTo>
                <a:lnTo>
                  <a:pt x="368162" y="128537"/>
                </a:lnTo>
                <a:lnTo>
                  <a:pt x="369952" y="129730"/>
                </a:lnTo>
                <a:lnTo>
                  <a:pt x="371742" y="132562"/>
                </a:lnTo>
                <a:lnTo>
                  <a:pt x="372636" y="133159"/>
                </a:lnTo>
                <a:lnTo>
                  <a:pt x="376811" y="135247"/>
                </a:lnTo>
                <a:lnTo>
                  <a:pt x="377706" y="138080"/>
                </a:lnTo>
                <a:lnTo>
                  <a:pt x="376960" y="141211"/>
                </a:lnTo>
                <a:lnTo>
                  <a:pt x="378303" y="143895"/>
                </a:lnTo>
                <a:lnTo>
                  <a:pt x="380539" y="146579"/>
                </a:lnTo>
                <a:lnTo>
                  <a:pt x="382776" y="148220"/>
                </a:lnTo>
                <a:lnTo>
                  <a:pt x="385311" y="149562"/>
                </a:lnTo>
                <a:lnTo>
                  <a:pt x="387845" y="150307"/>
                </a:lnTo>
                <a:lnTo>
                  <a:pt x="390529" y="150307"/>
                </a:lnTo>
                <a:cubicBezTo>
                  <a:pt x="390529" y="150307"/>
                  <a:pt x="391722" y="149711"/>
                  <a:pt x="391722" y="149711"/>
                </a:cubicBezTo>
                <a:lnTo>
                  <a:pt x="392766" y="148667"/>
                </a:lnTo>
                <a:lnTo>
                  <a:pt x="395003" y="147772"/>
                </a:lnTo>
                <a:lnTo>
                  <a:pt x="395599" y="148667"/>
                </a:lnTo>
                <a:lnTo>
                  <a:pt x="396047" y="148220"/>
                </a:lnTo>
                <a:lnTo>
                  <a:pt x="396643" y="145685"/>
                </a:lnTo>
                <a:lnTo>
                  <a:pt x="395898" y="142404"/>
                </a:lnTo>
                <a:close/>
                <a:moveTo>
                  <a:pt x="300614" y="80969"/>
                </a:moveTo>
                <a:lnTo>
                  <a:pt x="297930" y="79925"/>
                </a:lnTo>
                <a:lnTo>
                  <a:pt x="295842" y="77987"/>
                </a:lnTo>
                <a:lnTo>
                  <a:pt x="291965" y="80820"/>
                </a:lnTo>
                <a:lnTo>
                  <a:pt x="290623" y="80223"/>
                </a:lnTo>
                <a:lnTo>
                  <a:pt x="289281" y="79180"/>
                </a:lnTo>
                <a:lnTo>
                  <a:pt x="288088" y="77987"/>
                </a:lnTo>
                <a:lnTo>
                  <a:pt x="285106" y="77540"/>
                </a:lnTo>
                <a:lnTo>
                  <a:pt x="282124" y="77540"/>
                </a:lnTo>
                <a:cubicBezTo>
                  <a:pt x="282124" y="77540"/>
                  <a:pt x="281229" y="78882"/>
                  <a:pt x="281229" y="78882"/>
                </a:cubicBezTo>
                <a:lnTo>
                  <a:pt x="280781" y="80373"/>
                </a:lnTo>
                <a:lnTo>
                  <a:pt x="280781" y="81565"/>
                </a:lnTo>
                <a:cubicBezTo>
                  <a:pt x="280781" y="81565"/>
                  <a:pt x="283913" y="89469"/>
                  <a:pt x="283913" y="89469"/>
                </a:cubicBezTo>
                <a:lnTo>
                  <a:pt x="284360" y="92898"/>
                </a:lnTo>
                <a:lnTo>
                  <a:pt x="284360" y="96179"/>
                </a:lnTo>
                <a:cubicBezTo>
                  <a:pt x="284360" y="96179"/>
                  <a:pt x="281527" y="97670"/>
                  <a:pt x="281527" y="97670"/>
                </a:cubicBezTo>
                <a:lnTo>
                  <a:pt x="278097" y="97670"/>
                </a:lnTo>
                <a:cubicBezTo>
                  <a:pt x="278097" y="97670"/>
                  <a:pt x="276607" y="97670"/>
                  <a:pt x="276607" y="97670"/>
                </a:cubicBezTo>
                <a:lnTo>
                  <a:pt x="275115" y="98117"/>
                </a:lnTo>
                <a:lnTo>
                  <a:pt x="270195" y="102292"/>
                </a:lnTo>
                <a:lnTo>
                  <a:pt x="268406" y="104827"/>
                </a:lnTo>
                <a:lnTo>
                  <a:pt x="267212" y="107959"/>
                </a:lnTo>
                <a:lnTo>
                  <a:pt x="265423" y="110792"/>
                </a:lnTo>
                <a:lnTo>
                  <a:pt x="264081" y="111388"/>
                </a:lnTo>
                <a:lnTo>
                  <a:pt x="262590" y="111388"/>
                </a:lnTo>
                <a:cubicBezTo>
                  <a:pt x="262590" y="111388"/>
                  <a:pt x="261098" y="111985"/>
                  <a:pt x="261098" y="111985"/>
                </a:cubicBezTo>
                <a:lnTo>
                  <a:pt x="259757" y="113029"/>
                </a:lnTo>
                <a:lnTo>
                  <a:pt x="256923" y="113327"/>
                </a:lnTo>
                <a:lnTo>
                  <a:pt x="254090" y="111687"/>
                </a:lnTo>
                <a:lnTo>
                  <a:pt x="251108" y="111985"/>
                </a:lnTo>
                <a:lnTo>
                  <a:pt x="248275" y="113625"/>
                </a:lnTo>
                <a:lnTo>
                  <a:pt x="245292" y="113327"/>
                </a:lnTo>
                <a:lnTo>
                  <a:pt x="243205" y="110792"/>
                </a:lnTo>
                <a:lnTo>
                  <a:pt x="242311" y="107511"/>
                </a:lnTo>
                <a:lnTo>
                  <a:pt x="242608" y="104082"/>
                </a:lnTo>
                <a:lnTo>
                  <a:pt x="243354" y="102740"/>
                </a:lnTo>
                <a:lnTo>
                  <a:pt x="244995" y="100950"/>
                </a:lnTo>
                <a:lnTo>
                  <a:pt x="243801" y="99459"/>
                </a:lnTo>
                <a:lnTo>
                  <a:pt x="242907" y="99459"/>
                </a:lnTo>
                <a:cubicBezTo>
                  <a:pt x="242907" y="99459"/>
                  <a:pt x="241714" y="99907"/>
                  <a:pt x="241714" y="99907"/>
                </a:cubicBezTo>
                <a:lnTo>
                  <a:pt x="240819" y="102740"/>
                </a:lnTo>
                <a:lnTo>
                  <a:pt x="239477" y="111239"/>
                </a:lnTo>
                <a:lnTo>
                  <a:pt x="236047" y="113327"/>
                </a:lnTo>
                <a:lnTo>
                  <a:pt x="232022" y="113327"/>
                </a:lnTo>
                <a:cubicBezTo>
                  <a:pt x="232022" y="113327"/>
                  <a:pt x="230679" y="113178"/>
                  <a:pt x="230679" y="113178"/>
                </a:cubicBezTo>
                <a:lnTo>
                  <a:pt x="226504" y="114818"/>
                </a:lnTo>
                <a:lnTo>
                  <a:pt x="223373" y="115116"/>
                </a:lnTo>
                <a:lnTo>
                  <a:pt x="220390" y="114818"/>
                </a:lnTo>
                <a:lnTo>
                  <a:pt x="217259" y="113476"/>
                </a:lnTo>
                <a:lnTo>
                  <a:pt x="213979" y="112432"/>
                </a:lnTo>
                <a:lnTo>
                  <a:pt x="208312" y="113178"/>
                </a:lnTo>
                <a:lnTo>
                  <a:pt x="206821" y="112731"/>
                </a:lnTo>
                <a:lnTo>
                  <a:pt x="205330" y="112731"/>
                </a:lnTo>
                <a:cubicBezTo>
                  <a:pt x="205330" y="112731"/>
                  <a:pt x="203988" y="113178"/>
                  <a:pt x="203988" y="113178"/>
                </a:cubicBezTo>
                <a:lnTo>
                  <a:pt x="202646" y="113178"/>
                </a:lnTo>
                <a:cubicBezTo>
                  <a:pt x="202646" y="113178"/>
                  <a:pt x="199216" y="112134"/>
                  <a:pt x="199216" y="112134"/>
                </a:cubicBezTo>
                <a:lnTo>
                  <a:pt x="196979" y="114072"/>
                </a:lnTo>
                <a:lnTo>
                  <a:pt x="196979" y="117502"/>
                </a:lnTo>
                <a:cubicBezTo>
                  <a:pt x="196979" y="117502"/>
                  <a:pt x="198471" y="120186"/>
                  <a:pt x="198471" y="120186"/>
                </a:cubicBezTo>
                <a:lnTo>
                  <a:pt x="201304" y="121230"/>
                </a:lnTo>
                <a:lnTo>
                  <a:pt x="204286" y="121976"/>
                </a:lnTo>
                <a:lnTo>
                  <a:pt x="206821" y="123019"/>
                </a:lnTo>
                <a:lnTo>
                  <a:pt x="209207" y="124361"/>
                </a:lnTo>
                <a:lnTo>
                  <a:pt x="216812" y="129879"/>
                </a:lnTo>
                <a:lnTo>
                  <a:pt x="217557" y="130177"/>
                </a:lnTo>
                <a:lnTo>
                  <a:pt x="221434" y="128835"/>
                </a:lnTo>
                <a:lnTo>
                  <a:pt x="224267" y="128835"/>
                </a:lnTo>
                <a:cubicBezTo>
                  <a:pt x="224267" y="128835"/>
                  <a:pt x="226951" y="130028"/>
                  <a:pt x="226951" y="130028"/>
                </a:cubicBezTo>
                <a:lnTo>
                  <a:pt x="229934" y="133755"/>
                </a:lnTo>
                <a:lnTo>
                  <a:pt x="231425" y="134501"/>
                </a:lnTo>
                <a:lnTo>
                  <a:pt x="233959" y="134799"/>
                </a:lnTo>
                <a:lnTo>
                  <a:pt x="236644" y="134799"/>
                </a:lnTo>
                <a:cubicBezTo>
                  <a:pt x="236644" y="134799"/>
                  <a:pt x="245591" y="134501"/>
                  <a:pt x="245591" y="134501"/>
                </a:cubicBezTo>
                <a:lnTo>
                  <a:pt x="251853" y="134203"/>
                </a:lnTo>
                <a:lnTo>
                  <a:pt x="253046" y="133905"/>
                </a:lnTo>
                <a:lnTo>
                  <a:pt x="256029" y="131817"/>
                </a:lnTo>
                <a:lnTo>
                  <a:pt x="259160" y="130773"/>
                </a:lnTo>
                <a:lnTo>
                  <a:pt x="260502" y="129879"/>
                </a:lnTo>
                <a:lnTo>
                  <a:pt x="261844" y="128686"/>
                </a:lnTo>
                <a:lnTo>
                  <a:pt x="264826" y="127493"/>
                </a:lnTo>
                <a:lnTo>
                  <a:pt x="268107" y="127195"/>
                </a:lnTo>
                <a:lnTo>
                  <a:pt x="269300" y="126747"/>
                </a:lnTo>
                <a:lnTo>
                  <a:pt x="273028" y="124659"/>
                </a:lnTo>
                <a:lnTo>
                  <a:pt x="275712" y="122423"/>
                </a:lnTo>
                <a:lnTo>
                  <a:pt x="278097" y="119888"/>
                </a:lnTo>
                <a:lnTo>
                  <a:pt x="278992" y="118695"/>
                </a:lnTo>
                <a:lnTo>
                  <a:pt x="279589" y="117353"/>
                </a:lnTo>
                <a:lnTo>
                  <a:pt x="279589" y="115563"/>
                </a:lnTo>
                <a:cubicBezTo>
                  <a:pt x="279589" y="115563"/>
                  <a:pt x="280484" y="114520"/>
                  <a:pt x="280484" y="114520"/>
                </a:cubicBezTo>
                <a:lnTo>
                  <a:pt x="285255" y="114222"/>
                </a:lnTo>
                <a:lnTo>
                  <a:pt x="289729" y="114818"/>
                </a:lnTo>
                <a:lnTo>
                  <a:pt x="292413" y="113774"/>
                </a:lnTo>
                <a:lnTo>
                  <a:pt x="295246" y="111836"/>
                </a:lnTo>
                <a:lnTo>
                  <a:pt x="297035" y="109003"/>
                </a:lnTo>
                <a:lnTo>
                  <a:pt x="295246" y="106020"/>
                </a:lnTo>
                <a:lnTo>
                  <a:pt x="293009" y="103336"/>
                </a:lnTo>
                <a:lnTo>
                  <a:pt x="292710" y="101249"/>
                </a:lnTo>
                <a:lnTo>
                  <a:pt x="293457" y="99310"/>
                </a:lnTo>
                <a:lnTo>
                  <a:pt x="297482" y="99012"/>
                </a:lnTo>
                <a:lnTo>
                  <a:pt x="298825" y="98564"/>
                </a:lnTo>
                <a:lnTo>
                  <a:pt x="299868" y="97968"/>
                </a:lnTo>
                <a:lnTo>
                  <a:pt x="302403" y="94389"/>
                </a:lnTo>
                <a:lnTo>
                  <a:pt x="303746" y="91854"/>
                </a:lnTo>
                <a:lnTo>
                  <a:pt x="303746" y="89021"/>
                </a:lnTo>
                <a:cubicBezTo>
                  <a:pt x="303746" y="89021"/>
                  <a:pt x="303149" y="87083"/>
                  <a:pt x="303149" y="87083"/>
                </a:cubicBezTo>
                <a:lnTo>
                  <a:pt x="302851" y="85144"/>
                </a:lnTo>
                <a:lnTo>
                  <a:pt x="303894" y="80969"/>
                </a:lnTo>
                <a:lnTo>
                  <a:pt x="301061" y="80373"/>
                </a:lnTo>
                <a:close/>
                <a:moveTo>
                  <a:pt x="248871" y="223522"/>
                </a:moveTo>
                <a:lnTo>
                  <a:pt x="249169" y="222777"/>
                </a:lnTo>
                <a:lnTo>
                  <a:pt x="249766" y="220093"/>
                </a:lnTo>
                <a:lnTo>
                  <a:pt x="249468" y="218751"/>
                </a:lnTo>
                <a:lnTo>
                  <a:pt x="248424" y="216365"/>
                </a:lnTo>
                <a:lnTo>
                  <a:pt x="245441" y="214725"/>
                </a:lnTo>
                <a:lnTo>
                  <a:pt x="243503" y="216216"/>
                </a:lnTo>
                <a:lnTo>
                  <a:pt x="242907" y="219049"/>
                </a:lnTo>
                <a:lnTo>
                  <a:pt x="247231" y="222926"/>
                </a:lnTo>
                <a:lnTo>
                  <a:pt x="248722" y="223373"/>
                </a:lnTo>
                <a:close/>
                <a:moveTo>
                  <a:pt x="263634" y="227697"/>
                </a:moveTo>
                <a:lnTo>
                  <a:pt x="263634" y="226952"/>
                </a:lnTo>
                <a:cubicBezTo>
                  <a:pt x="263634" y="226952"/>
                  <a:pt x="263335" y="225312"/>
                  <a:pt x="263335" y="225312"/>
                </a:cubicBezTo>
                <a:lnTo>
                  <a:pt x="263335" y="223373"/>
                </a:lnTo>
                <a:cubicBezTo>
                  <a:pt x="263335" y="223373"/>
                  <a:pt x="260801" y="220838"/>
                  <a:pt x="260801" y="220838"/>
                </a:cubicBezTo>
                <a:lnTo>
                  <a:pt x="259757" y="220540"/>
                </a:lnTo>
                <a:lnTo>
                  <a:pt x="257669" y="221136"/>
                </a:lnTo>
                <a:lnTo>
                  <a:pt x="253941" y="218900"/>
                </a:lnTo>
                <a:lnTo>
                  <a:pt x="253196" y="218900"/>
                </a:lnTo>
                <a:cubicBezTo>
                  <a:pt x="253196" y="218900"/>
                  <a:pt x="251556" y="219198"/>
                  <a:pt x="251556" y="219198"/>
                </a:cubicBezTo>
                <a:lnTo>
                  <a:pt x="251556" y="219943"/>
                </a:lnTo>
                <a:cubicBezTo>
                  <a:pt x="251556" y="219943"/>
                  <a:pt x="251556" y="221286"/>
                  <a:pt x="251556" y="221286"/>
                </a:cubicBezTo>
                <a:lnTo>
                  <a:pt x="253494" y="224119"/>
                </a:lnTo>
                <a:lnTo>
                  <a:pt x="253196" y="224864"/>
                </a:lnTo>
                <a:lnTo>
                  <a:pt x="251704" y="226654"/>
                </a:lnTo>
                <a:lnTo>
                  <a:pt x="255432" y="226654"/>
                </a:lnTo>
                <a:cubicBezTo>
                  <a:pt x="255432" y="226654"/>
                  <a:pt x="258117" y="227548"/>
                  <a:pt x="258117" y="227548"/>
                </a:cubicBezTo>
                <a:lnTo>
                  <a:pt x="261546" y="227548"/>
                </a:lnTo>
                <a:cubicBezTo>
                  <a:pt x="261546" y="227548"/>
                  <a:pt x="262590" y="227697"/>
                  <a:pt x="262590" y="227697"/>
                </a:cubicBezTo>
                <a:lnTo>
                  <a:pt x="262590" y="228741"/>
                </a:lnTo>
                <a:cubicBezTo>
                  <a:pt x="262590" y="228741"/>
                  <a:pt x="263782" y="227697"/>
                  <a:pt x="263782" y="227697"/>
                </a:cubicBezTo>
                <a:close/>
                <a:moveTo>
                  <a:pt x="268852" y="193550"/>
                </a:moveTo>
                <a:lnTo>
                  <a:pt x="267659" y="194296"/>
                </a:lnTo>
                <a:lnTo>
                  <a:pt x="266615" y="196384"/>
                </a:lnTo>
                <a:lnTo>
                  <a:pt x="268703" y="197576"/>
                </a:lnTo>
                <a:lnTo>
                  <a:pt x="268703" y="198322"/>
                </a:lnTo>
                <a:cubicBezTo>
                  <a:pt x="268703" y="198322"/>
                  <a:pt x="268703" y="199664"/>
                  <a:pt x="268703" y="199664"/>
                </a:cubicBezTo>
                <a:lnTo>
                  <a:pt x="267809" y="202050"/>
                </a:lnTo>
                <a:lnTo>
                  <a:pt x="269896" y="204137"/>
                </a:lnTo>
                <a:lnTo>
                  <a:pt x="269449" y="202199"/>
                </a:lnTo>
                <a:lnTo>
                  <a:pt x="270343" y="197576"/>
                </a:lnTo>
                <a:lnTo>
                  <a:pt x="269747" y="196234"/>
                </a:lnTo>
                <a:lnTo>
                  <a:pt x="269747" y="193401"/>
                </a:lnTo>
                <a:cubicBezTo>
                  <a:pt x="269747" y="193401"/>
                  <a:pt x="269002" y="193550"/>
                  <a:pt x="269002" y="193550"/>
                </a:cubicBezTo>
                <a:close/>
                <a:moveTo>
                  <a:pt x="261247" y="252152"/>
                </a:moveTo>
                <a:lnTo>
                  <a:pt x="260950" y="253494"/>
                </a:lnTo>
                <a:lnTo>
                  <a:pt x="261397" y="253942"/>
                </a:lnTo>
                <a:lnTo>
                  <a:pt x="263634" y="254538"/>
                </a:lnTo>
                <a:lnTo>
                  <a:pt x="263931" y="252450"/>
                </a:lnTo>
                <a:lnTo>
                  <a:pt x="263186" y="252152"/>
                </a:lnTo>
                <a:lnTo>
                  <a:pt x="261247" y="252152"/>
                </a:lnTo>
                <a:close/>
                <a:moveTo>
                  <a:pt x="271686" y="235451"/>
                </a:moveTo>
                <a:lnTo>
                  <a:pt x="269747" y="237539"/>
                </a:lnTo>
                <a:lnTo>
                  <a:pt x="268703" y="237539"/>
                </a:lnTo>
                <a:cubicBezTo>
                  <a:pt x="268703" y="237539"/>
                  <a:pt x="267659" y="236495"/>
                  <a:pt x="267659" y="236495"/>
                </a:cubicBezTo>
                <a:lnTo>
                  <a:pt x="267659" y="235302"/>
                </a:lnTo>
                <a:cubicBezTo>
                  <a:pt x="267659" y="235302"/>
                  <a:pt x="262887" y="231575"/>
                  <a:pt x="262887" y="231575"/>
                </a:cubicBezTo>
                <a:lnTo>
                  <a:pt x="261695" y="229785"/>
                </a:lnTo>
                <a:lnTo>
                  <a:pt x="260651" y="229039"/>
                </a:lnTo>
                <a:lnTo>
                  <a:pt x="260950" y="230829"/>
                </a:lnTo>
                <a:lnTo>
                  <a:pt x="262887" y="233662"/>
                </a:lnTo>
                <a:lnTo>
                  <a:pt x="263782" y="236197"/>
                </a:lnTo>
                <a:lnTo>
                  <a:pt x="265274" y="237092"/>
                </a:lnTo>
                <a:lnTo>
                  <a:pt x="265274" y="239627"/>
                </a:lnTo>
                <a:cubicBezTo>
                  <a:pt x="265274" y="239627"/>
                  <a:pt x="271090" y="241416"/>
                  <a:pt x="271090" y="241416"/>
                </a:cubicBezTo>
                <a:lnTo>
                  <a:pt x="272580" y="242460"/>
                </a:lnTo>
                <a:lnTo>
                  <a:pt x="274370" y="235899"/>
                </a:lnTo>
                <a:lnTo>
                  <a:pt x="273326" y="235004"/>
                </a:lnTo>
                <a:lnTo>
                  <a:pt x="271686" y="23560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5" name="Panama__">
            <a:extLst>
              <a:ext uri="{FF2B5EF4-FFF2-40B4-BE49-F238E27FC236}">
                <a16:creationId xmlns:a16="http://schemas.microsoft.com/office/drawing/2014/main" id="{6A52BA3F-8D62-0A82-6F32-F6B8376D0C56}"/>
              </a:ext>
            </a:extLst>
          </p:cNvPr>
          <p:cNvSpPr/>
          <p:nvPr/>
        </p:nvSpPr>
        <p:spPr>
          <a:xfrm>
            <a:off x="3816491" y="3902068"/>
            <a:ext cx="153438" cy="71227"/>
          </a:xfrm>
          <a:custGeom>
            <a:avLst/>
            <a:gdLst>
              <a:gd name="connsiteX0" fmla="*/ 21025 w 153438"/>
              <a:gd name="connsiteY0" fmla="*/ 5964 h 66355"/>
              <a:gd name="connsiteX1" fmla="*/ 20280 w 153438"/>
              <a:gd name="connsiteY1" fmla="*/ 4623 h 66355"/>
              <a:gd name="connsiteX2" fmla="*/ 19832 w 153438"/>
              <a:gd name="connsiteY2" fmla="*/ 4623 h 66355"/>
              <a:gd name="connsiteX3" fmla="*/ 18639 w 153438"/>
              <a:gd name="connsiteY3" fmla="*/ 4921 h 66355"/>
              <a:gd name="connsiteX4" fmla="*/ 20727 w 153438"/>
              <a:gd name="connsiteY4" fmla="*/ 7307 h 66355"/>
              <a:gd name="connsiteX5" fmla="*/ 21025 w 153438"/>
              <a:gd name="connsiteY5" fmla="*/ 5964 h 66355"/>
              <a:gd name="connsiteX6" fmla="*/ 35191 w 153438"/>
              <a:gd name="connsiteY6" fmla="*/ 59646 h 66355"/>
              <a:gd name="connsiteX7" fmla="*/ 34744 w 153438"/>
              <a:gd name="connsiteY7" fmla="*/ 58005 h 66355"/>
              <a:gd name="connsiteX8" fmla="*/ 35788 w 153438"/>
              <a:gd name="connsiteY8" fmla="*/ 56961 h 66355"/>
              <a:gd name="connsiteX9" fmla="*/ 34296 w 153438"/>
              <a:gd name="connsiteY9" fmla="*/ 54278 h 66355"/>
              <a:gd name="connsiteX10" fmla="*/ 33700 w 153438"/>
              <a:gd name="connsiteY10" fmla="*/ 54278 h 66355"/>
              <a:gd name="connsiteX11" fmla="*/ 32060 w 153438"/>
              <a:gd name="connsiteY11" fmla="*/ 55023 h 66355"/>
              <a:gd name="connsiteX12" fmla="*/ 30867 w 153438"/>
              <a:gd name="connsiteY12" fmla="*/ 57409 h 66355"/>
              <a:gd name="connsiteX13" fmla="*/ 30867 w 153438"/>
              <a:gd name="connsiteY13" fmla="*/ 58154 h 66355"/>
              <a:gd name="connsiteX14" fmla="*/ 30867 w 153438"/>
              <a:gd name="connsiteY14" fmla="*/ 58900 h 66355"/>
              <a:gd name="connsiteX15" fmla="*/ 32954 w 153438"/>
              <a:gd name="connsiteY15" fmla="*/ 61137 h 66355"/>
              <a:gd name="connsiteX16" fmla="*/ 35937 w 153438"/>
              <a:gd name="connsiteY16" fmla="*/ 62330 h 66355"/>
              <a:gd name="connsiteX17" fmla="*/ 37428 w 153438"/>
              <a:gd name="connsiteY17" fmla="*/ 62330 h 66355"/>
              <a:gd name="connsiteX18" fmla="*/ 37130 w 153438"/>
              <a:gd name="connsiteY18" fmla="*/ 60839 h 66355"/>
              <a:gd name="connsiteX19" fmla="*/ 35042 w 153438"/>
              <a:gd name="connsiteY19" fmla="*/ 59646 h 66355"/>
              <a:gd name="connsiteX20" fmla="*/ 103634 w 153438"/>
              <a:gd name="connsiteY20" fmla="*/ 35787 h 66355"/>
              <a:gd name="connsiteX21" fmla="*/ 102740 w 153438"/>
              <a:gd name="connsiteY21" fmla="*/ 36980 h 66355"/>
              <a:gd name="connsiteX22" fmla="*/ 103187 w 153438"/>
              <a:gd name="connsiteY22" fmla="*/ 38173 h 66355"/>
              <a:gd name="connsiteX23" fmla="*/ 104380 w 153438"/>
              <a:gd name="connsiteY23" fmla="*/ 36980 h 66355"/>
              <a:gd name="connsiteX24" fmla="*/ 103784 w 153438"/>
              <a:gd name="connsiteY24" fmla="*/ 35787 h 66355"/>
              <a:gd name="connsiteX25" fmla="*/ 103485 w 153438"/>
              <a:gd name="connsiteY25" fmla="*/ 35787 h 66355"/>
              <a:gd name="connsiteX26" fmla="*/ 153289 w 153438"/>
              <a:gd name="connsiteY26" fmla="*/ 42945 h 66355"/>
              <a:gd name="connsiteX27" fmla="*/ 151500 w 153438"/>
              <a:gd name="connsiteY27" fmla="*/ 38770 h 66355"/>
              <a:gd name="connsiteX28" fmla="*/ 149860 w 153438"/>
              <a:gd name="connsiteY28" fmla="*/ 36533 h 66355"/>
              <a:gd name="connsiteX29" fmla="*/ 148816 w 153438"/>
              <a:gd name="connsiteY29" fmla="*/ 34296 h 66355"/>
              <a:gd name="connsiteX30" fmla="*/ 148220 w 153438"/>
              <a:gd name="connsiteY30" fmla="*/ 32209 h 66355"/>
              <a:gd name="connsiteX31" fmla="*/ 146281 w 153438"/>
              <a:gd name="connsiteY31" fmla="*/ 30270 h 66355"/>
              <a:gd name="connsiteX32" fmla="*/ 147027 w 153438"/>
              <a:gd name="connsiteY32" fmla="*/ 28481 h 66355"/>
              <a:gd name="connsiteX33" fmla="*/ 148518 w 153438"/>
              <a:gd name="connsiteY33" fmla="*/ 26244 h 66355"/>
              <a:gd name="connsiteX34" fmla="*/ 148965 w 153438"/>
              <a:gd name="connsiteY34" fmla="*/ 25797 h 66355"/>
              <a:gd name="connsiteX35" fmla="*/ 140466 w 153438"/>
              <a:gd name="connsiteY35" fmla="*/ 19385 h 66355"/>
              <a:gd name="connsiteX36" fmla="*/ 136887 w 153438"/>
              <a:gd name="connsiteY36" fmla="*/ 14464 h 66355"/>
              <a:gd name="connsiteX37" fmla="*/ 130326 w 153438"/>
              <a:gd name="connsiteY37" fmla="*/ 9842 h 66355"/>
              <a:gd name="connsiteX38" fmla="*/ 119291 w 153438"/>
              <a:gd name="connsiteY38" fmla="*/ 5219 h 66355"/>
              <a:gd name="connsiteX39" fmla="*/ 114222 w 153438"/>
              <a:gd name="connsiteY39" fmla="*/ 4473 h 66355"/>
              <a:gd name="connsiteX40" fmla="*/ 108108 w 153438"/>
              <a:gd name="connsiteY40" fmla="*/ 4473 h 66355"/>
              <a:gd name="connsiteX41" fmla="*/ 106915 w 153438"/>
              <a:gd name="connsiteY41" fmla="*/ 4026 h 66355"/>
              <a:gd name="connsiteX42" fmla="*/ 105871 w 153438"/>
              <a:gd name="connsiteY42" fmla="*/ 2386 h 66355"/>
              <a:gd name="connsiteX43" fmla="*/ 103336 w 153438"/>
              <a:gd name="connsiteY43" fmla="*/ 1640 h 66355"/>
              <a:gd name="connsiteX44" fmla="*/ 100652 w 153438"/>
              <a:gd name="connsiteY44" fmla="*/ 1640 h 66355"/>
              <a:gd name="connsiteX45" fmla="*/ 96924 w 153438"/>
              <a:gd name="connsiteY45" fmla="*/ 746 h 66355"/>
              <a:gd name="connsiteX46" fmla="*/ 91109 w 153438"/>
              <a:gd name="connsiteY46" fmla="*/ 0 h 66355"/>
              <a:gd name="connsiteX47" fmla="*/ 89170 w 153438"/>
              <a:gd name="connsiteY47" fmla="*/ 1044 h 66355"/>
              <a:gd name="connsiteX48" fmla="*/ 87232 w 153438"/>
              <a:gd name="connsiteY48" fmla="*/ 3281 h 66355"/>
              <a:gd name="connsiteX49" fmla="*/ 83802 w 153438"/>
              <a:gd name="connsiteY49" fmla="*/ 6114 h 66355"/>
              <a:gd name="connsiteX50" fmla="*/ 82162 w 153438"/>
              <a:gd name="connsiteY50" fmla="*/ 6561 h 66355"/>
              <a:gd name="connsiteX51" fmla="*/ 80522 w 153438"/>
              <a:gd name="connsiteY51" fmla="*/ 7008 h 66355"/>
              <a:gd name="connsiteX52" fmla="*/ 76645 w 153438"/>
              <a:gd name="connsiteY52" fmla="*/ 10736 h 66355"/>
              <a:gd name="connsiteX53" fmla="*/ 65610 w 153438"/>
              <a:gd name="connsiteY53" fmla="*/ 14315 h 66355"/>
              <a:gd name="connsiteX54" fmla="*/ 62181 w 153438"/>
              <a:gd name="connsiteY54" fmla="*/ 15955 h 66355"/>
              <a:gd name="connsiteX55" fmla="*/ 57856 w 153438"/>
              <a:gd name="connsiteY55" fmla="*/ 19683 h 66355"/>
              <a:gd name="connsiteX56" fmla="*/ 51892 w 153438"/>
              <a:gd name="connsiteY56" fmla="*/ 21771 h 66355"/>
              <a:gd name="connsiteX57" fmla="*/ 48164 w 153438"/>
              <a:gd name="connsiteY57" fmla="*/ 22516 h 66355"/>
              <a:gd name="connsiteX58" fmla="*/ 44138 w 153438"/>
              <a:gd name="connsiteY58" fmla="*/ 22516 h 66355"/>
              <a:gd name="connsiteX59" fmla="*/ 39068 w 153438"/>
              <a:gd name="connsiteY59" fmla="*/ 21472 h 66355"/>
              <a:gd name="connsiteX60" fmla="*/ 34744 w 153438"/>
              <a:gd name="connsiteY60" fmla="*/ 16253 h 66355"/>
              <a:gd name="connsiteX61" fmla="*/ 32358 w 153438"/>
              <a:gd name="connsiteY61" fmla="*/ 14762 h 66355"/>
              <a:gd name="connsiteX62" fmla="*/ 31314 w 153438"/>
              <a:gd name="connsiteY62" fmla="*/ 13569 h 66355"/>
              <a:gd name="connsiteX63" fmla="*/ 29972 w 153438"/>
              <a:gd name="connsiteY63" fmla="*/ 12973 h 66355"/>
              <a:gd name="connsiteX64" fmla="*/ 29972 w 153438"/>
              <a:gd name="connsiteY64" fmla="*/ 13718 h 66355"/>
              <a:gd name="connsiteX65" fmla="*/ 31612 w 153438"/>
              <a:gd name="connsiteY65" fmla="*/ 15508 h 66355"/>
              <a:gd name="connsiteX66" fmla="*/ 32954 w 153438"/>
              <a:gd name="connsiteY66" fmla="*/ 17894 h 66355"/>
              <a:gd name="connsiteX67" fmla="*/ 31761 w 153438"/>
              <a:gd name="connsiteY67" fmla="*/ 18192 h 66355"/>
              <a:gd name="connsiteX68" fmla="*/ 29972 w 153438"/>
              <a:gd name="connsiteY68" fmla="*/ 17894 h 66355"/>
              <a:gd name="connsiteX69" fmla="*/ 25200 w 153438"/>
              <a:gd name="connsiteY69" fmla="*/ 18490 h 66355"/>
              <a:gd name="connsiteX70" fmla="*/ 23709 w 153438"/>
              <a:gd name="connsiteY70" fmla="*/ 17297 h 66355"/>
              <a:gd name="connsiteX71" fmla="*/ 20727 w 153438"/>
              <a:gd name="connsiteY71" fmla="*/ 15955 h 66355"/>
              <a:gd name="connsiteX72" fmla="*/ 21025 w 153438"/>
              <a:gd name="connsiteY72" fmla="*/ 12973 h 66355"/>
              <a:gd name="connsiteX73" fmla="*/ 21920 w 153438"/>
              <a:gd name="connsiteY73" fmla="*/ 12227 h 66355"/>
              <a:gd name="connsiteX74" fmla="*/ 22218 w 153438"/>
              <a:gd name="connsiteY74" fmla="*/ 11631 h 66355"/>
              <a:gd name="connsiteX75" fmla="*/ 21771 w 153438"/>
              <a:gd name="connsiteY75" fmla="*/ 11035 h 66355"/>
              <a:gd name="connsiteX76" fmla="*/ 19981 w 153438"/>
              <a:gd name="connsiteY76" fmla="*/ 11780 h 66355"/>
              <a:gd name="connsiteX77" fmla="*/ 18192 w 153438"/>
              <a:gd name="connsiteY77" fmla="*/ 11333 h 66355"/>
              <a:gd name="connsiteX78" fmla="*/ 17297 w 153438"/>
              <a:gd name="connsiteY78" fmla="*/ 7754 h 66355"/>
              <a:gd name="connsiteX79" fmla="*/ 17596 w 153438"/>
              <a:gd name="connsiteY79" fmla="*/ 6561 h 66355"/>
              <a:gd name="connsiteX80" fmla="*/ 17596 w 153438"/>
              <a:gd name="connsiteY80" fmla="*/ 5219 h 66355"/>
              <a:gd name="connsiteX81" fmla="*/ 14017 w 153438"/>
              <a:gd name="connsiteY81" fmla="*/ 2684 h 66355"/>
              <a:gd name="connsiteX82" fmla="*/ 12377 w 153438"/>
              <a:gd name="connsiteY82" fmla="*/ 1193 h 66355"/>
              <a:gd name="connsiteX83" fmla="*/ 12377 w 153438"/>
              <a:gd name="connsiteY83" fmla="*/ 1640 h 66355"/>
              <a:gd name="connsiteX84" fmla="*/ 11780 w 153438"/>
              <a:gd name="connsiteY84" fmla="*/ 2237 h 66355"/>
              <a:gd name="connsiteX85" fmla="*/ 11184 w 153438"/>
              <a:gd name="connsiteY85" fmla="*/ 2833 h 66355"/>
              <a:gd name="connsiteX86" fmla="*/ 10289 w 153438"/>
              <a:gd name="connsiteY86" fmla="*/ 3131 h 66355"/>
              <a:gd name="connsiteX87" fmla="*/ 8201 w 153438"/>
              <a:gd name="connsiteY87" fmla="*/ 2088 h 66355"/>
              <a:gd name="connsiteX88" fmla="*/ 6114 w 153438"/>
              <a:gd name="connsiteY88" fmla="*/ 895 h 66355"/>
              <a:gd name="connsiteX89" fmla="*/ 4921 w 153438"/>
              <a:gd name="connsiteY89" fmla="*/ 1491 h 66355"/>
              <a:gd name="connsiteX90" fmla="*/ 4473 w 153438"/>
              <a:gd name="connsiteY90" fmla="*/ 3131 h 66355"/>
              <a:gd name="connsiteX91" fmla="*/ 3728 w 153438"/>
              <a:gd name="connsiteY91" fmla="*/ 4026 h 66355"/>
              <a:gd name="connsiteX92" fmla="*/ 2833 w 153438"/>
              <a:gd name="connsiteY92" fmla="*/ 4324 h 66355"/>
              <a:gd name="connsiteX93" fmla="*/ 2386 w 153438"/>
              <a:gd name="connsiteY93" fmla="*/ 4921 h 66355"/>
              <a:gd name="connsiteX94" fmla="*/ 2386 w 153438"/>
              <a:gd name="connsiteY94" fmla="*/ 10438 h 66355"/>
              <a:gd name="connsiteX95" fmla="*/ 2386 w 153438"/>
              <a:gd name="connsiteY95" fmla="*/ 15657 h 66355"/>
              <a:gd name="connsiteX96" fmla="*/ 3877 w 153438"/>
              <a:gd name="connsiteY96" fmla="*/ 15657 h 66355"/>
              <a:gd name="connsiteX97" fmla="*/ 6412 w 153438"/>
              <a:gd name="connsiteY97" fmla="*/ 17595 h 66355"/>
              <a:gd name="connsiteX98" fmla="*/ 7456 w 153438"/>
              <a:gd name="connsiteY98" fmla="*/ 18639 h 66355"/>
              <a:gd name="connsiteX99" fmla="*/ 7754 w 153438"/>
              <a:gd name="connsiteY99" fmla="*/ 19683 h 66355"/>
              <a:gd name="connsiteX100" fmla="*/ 7456 w 153438"/>
              <a:gd name="connsiteY100" fmla="*/ 20131 h 66355"/>
              <a:gd name="connsiteX101" fmla="*/ 5517 w 153438"/>
              <a:gd name="connsiteY101" fmla="*/ 21323 h 66355"/>
              <a:gd name="connsiteX102" fmla="*/ 3728 w 153438"/>
              <a:gd name="connsiteY102" fmla="*/ 22814 h 66355"/>
              <a:gd name="connsiteX103" fmla="*/ 2833 w 153438"/>
              <a:gd name="connsiteY103" fmla="*/ 24604 h 66355"/>
              <a:gd name="connsiteX104" fmla="*/ 4473 w 153438"/>
              <a:gd name="connsiteY104" fmla="*/ 27437 h 66355"/>
              <a:gd name="connsiteX105" fmla="*/ 4772 w 153438"/>
              <a:gd name="connsiteY105" fmla="*/ 29376 h 66355"/>
              <a:gd name="connsiteX106" fmla="*/ 4772 w 153438"/>
              <a:gd name="connsiteY106" fmla="*/ 31463 h 66355"/>
              <a:gd name="connsiteX107" fmla="*/ 4324 w 153438"/>
              <a:gd name="connsiteY107" fmla="*/ 32507 h 66355"/>
              <a:gd name="connsiteX108" fmla="*/ 746 w 153438"/>
              <a:gd name="connsiteY108" fmla="*/ 34893 h 66355"/>
              <a:gd name="connsiteX109" fmla="*/ 0 w 153438"/>
              <a:gd name="connsiteY109" fmla="*/ 35787 h 66355"/>
              <a:gd name="connsiteX110" fmla="*/ 0 w 153438"/>
              <a:gd name="connsiteY110" fmla="*/ 36384 h 66355"/>
              <a:gd name="connsiteX111" fmla="*/ 2088 w 153438"/>
              <a:gd name="connsiteY111" fmla="*/ 38024 h 66355"/>
              <a:gd name="connsiteX112" fmla="*/ 2982 w 153438"/>
              <a:gd name="connsiteY112" fmla="*/ 39664 h 66355"/>
              <a:gd name="connsiteX113" fmla="*/ 3728 w 153438"/>
              <a:gd name="connsiteY113" fmla="*/ 41603 h 66355"/>
              <a:gd name="connsiteX114" fmla="*/ 3728 w 153438"/>
              <a:gd name="connsiteY114" fmla="*/ 43243 h 66355"/>
              <a:gd name="connsiteX115" fmla="*/ 4473 w 153438"/>
              <a:gd name="connsiteY115" fmla="*/ 42498 h 66355"/>
              <a:gd name="connsiteX116" fmla="*/ 4175 w 153438"/>
              <a:gd name="connsiteY116" fmla="*/ 38471 h 66355"/>
              <a:gd name="connsiteX117" fmla="*/ 6412 w 153438"/>
              <a:gd name="connsiteY117" fmla="*/ 36831 h 66355"/>
              <a:gd name="connsiteX118" fmla="*/ 9096 w 153438"/>
              <a:gd name="connsiteY118" fmla="*/ 36384 h 66355"/>
              <a:gd name="connsiteX119" fmla="*/ 12973 w 153438"/>
              <a:gd name="connsiteY119" fmla="*/ 37279 h 66355"/>
              <a:gd name="connsiteX120" fmla="*/ 17297 w 153438"/>
              <a:gd name="connsiteY120" fmla="*/ 37577 h 66355"/>
              <a:gd name="connsiteX121" fmla="*/ 20727 w 153438"/>
              <a:gd name="connsiteY121" fmla="*/ 36533 h 66355"/>
              <a:gd name="connsiteX122" fmla="*/ 21025 w 153438"/>
              <a:gd name="connsiteY122" fmla="*/ 38770 h 66355"/>
              <a:gd name="connsiteX123" fmla="*/ 22665 w 153438"/>
              <a:gd name="connsiteY123" fmla="*/ 39813 h 66355"/>
              <a:gd name="connsiteX124" fmla="*/ 24306 w 153438"/>
              <a:gd name="connsiteY124" fmla="*/ 39068 h 66355"/>
              <a:gd name="connsiteX125" fmla="*/ 27586 w 153438"/>
              <a:gd name="connsiteY125" fmla="*/ 39068 h 66355"/>
              <a:gd name="connsiteX126" fmla="*/ 30568 w 153438"/>
              <a:gd name="connsiteY126" fmla="*/ 40708 h 66355"/>
              <a:gd name="connsiteX127" fmla="*/ 33998 w 153438"/>
              <a:gd name="connsiteY127" fmla="*/ 41454 h 66355"/>
              <a:gd name="connsiteX128" fmla="*/ 34893 w 153438"/>
              <a:gd name="connsiteY128" fmla="*/ 43243 h 66355"/>
              <a:gd name="connsiteX129" fmla="*/ 35340 w 153438"/>
              <a:gd name="connsiteY129" fmla="*/ 44734 h 66355"/>
              <a:gd name="connsiteX130" fmla="*/ 39813 w 153438"/>
              <a:gd name="connsiteY130" fmla="*/ 52786 h 66355"/>
              <a:gd name="connsiteX131" fmla="*/ 43392 w 153438"/>
              <a:gd name="connsiteY131" fmla="*/ 53979 h 66355"/>
              <a:gd name="connsiteX132" fmla="*/ 46076 w 153438"/>
              <a:gd name="connsiteY132" fmla="*/ 55321 h 66355"/>
              <a:gd name="connsiteX133" fmla="*/ 47418 w 153438"/>
              <a:gd name="connsiteY133" fmla="*/ 55321 h 66355"/>
              <a:gd name="connsiteX134" fmla="*/ 48015 w 153438"/>
              <a:gd name="connsiteY134" fmla="*/ 54129 h 66355"/>
              <a:gd name="connsiteX135" fmla="*/ 48462 w 153438"/>
              <a:gd name="connsiteY135" fmla="*/ 50251 h 66355"/>
              <a:gd name="connsiteX136" fmla="*/ 49059 w 153438"/>
              <a:gd name="connsiteY136" fmla="*/ 48909 h 66355"/>
              <a:gd name="connsiteX137" fmla="*/ 50699 w 153438"/>
              <a:gd name="connsiteY137" fmla="*/ 48313 h 66355"/>
              <a:gd name="connsiteX138" fmla="*/ 51444 w 153438"/>
              <a:gd name="connsiteY138" fmla="*/ 47716 h 66355"/>
              <a:gd name="connsiteX139" fmla="*/ 52190 w 153438"/>
              <a:gd name="connsiteY139" fmla="*/ 52936 h 66355"/>
              <a:gd name="connsiteX140" fmla="*/ 55321 w 153438"/>
              <a:gd name="connsiteY140" fmla="*/ 60391 h 66355"/>
              <a:gd name="connsiteX141" fmla="*/ 55620 w 153438"/>
              <a:gd name="connsiteY141" fmla="*/ 64865 h 66355"/>
              <a:gd name="connsiteX142" fmla="*/ 57111 w 153438"/>
              <a:gd name="connsiteY142" fmla="*/ 66356 h 66355"/>
              <a:gd name="connsiteX143" fmla="*/ 61883 w 153438"/>
              <a:gd name="connsiteY143" fmla="*/ 66356 h 66355"/>
              <a:gd name="connsiteX144" fmla="*/ 67847 w 153438"/>
              <a:gd name="connsiteY144" fmla="*/ 64865 h 66355"/>
              <a:gd name="connsiteX145" fmla="*/ 69636 w 153438"/>
              <a:gd name="connsiteY145" fmla="*/ 63523 h 66355"/>
              <a:gd name="connsiteX146" fmla="*/ 70233 w 153438"/>
              <a:gd name="connsiteY146" fmla="*/ 61882 h 66355"/>
              <a:gd name="connsiteX147" fmla="*/ 71873 w 153438"/>
              <a:gd name="connsiteY147" fmla="*/ 60839 h 66355"/>
              <a:gd name="connsiteX148" fmla="*/ 76496 w 153438"/>
              <a:gd name="connsiteY148" fmla="*/ 60839 h 66355"/>
              <a:gd name="connsiteX149" fmla="*/ 77689 w 153438"/>
              <a:gd name="connsiteY149" fmla="*/ 60093 h 66355"/>
              <a:gd name="connsiteX150" fmla="*/ 79180 w 153438"/>
              <a:gd name="connsiteY150" fmla="*/ 58751 h 66355"/>
              <a:gd name="connsiteX151" fmla="*/ 78434 w 153438"/>
              <a:gd name="connsiteY151" fmla="*/ 56067 h 66355"/>
              <a:gd name="connsiteX152" fmla="*/ 77539 w 153438"/>
              <a:gd name="connsiteY152" fmla="*/ 54278 h 66355"/>
              <a:gd name="connsiteX153" fmla="*/ 72619 w 153438"/>
              <a:gd name="connsiteY153" fmla="*/ 49208 h 66355"/>
              <a:gd name="connsiteX154" fmla="*/ 69935 w 153438"/>
              <a:gd name="connsiteY154" fmla="*/ 45182 h 66355"/>
              <a:gd name="connsiteX155" fmla="*/ 68742 w 153438"/>
              <a:gd name="connsiteY155" fmla="*/ 44287 h 66355"/>
              <a:gd name="connsiteX156" fmla="*/ 67400 w 153438"/>
              <a:gd name="connsiteY156" fmla="*/ 42945 h 66355"/>
              <a:gd name="connsiteX157" fmla="*/ 67400 w 153438"/>
              <a:gd name="connsiteY157" fmla="*/ 41155 h 66355"/>
              <a:gd name="connsiteX158" fmla="*/ 67400 w 153438"/>
              <a:gd name="connsiteY158" fmla="*/ 39068 h 66355"/>
              <a:gd name="connsiteX159" fmla="*/ 68742 w 153438"/>
              <a:gd name="connsiteY159" fmla="*/ 37726 h 66355"/>
              <a:gd name="connsiteX160" fmla="*/ 69786 w 153438"/>
              <a:gd name="connsiteY160" fmla="*/ 36980 h 66355"/>
              <a:gd name="connsiteX161" fmla="*/ 74259 w 153438"/>
              <a:gd name="connsiteY161" fmla="*/ 36235 h 66355"/>
              <a:gd name="connsiteX162" fmla="*/ 76197 w 153438"/>
              <a:gd name="connsiteY162" fmla="*/ 35191 h 66355"/>
              <a:gd name="connsiteX163" fmla="*/ 86039 w 153438"/>
              <a:gd name="connsiteY163" fmla="*/ 28481 h 66355"/>
              <a:gd name="connsiteX164" fmla="*/ 84250 w 153438"/>
              <a:gd name="connsiteY164" fmla="*/ 27288 h 66355"/>
              <a:gd name="connsiteX165" fmla="*/ 85741 w 153438"/>
              <a:gd name="connsiteY165" fmla="*/ 25349 h 66355"/>
              <a:gd name="connsiteX166" fmla="*/ 86486 w 153438"/>
              <a:gd name="connsiteY166" fmla="*/ 23560 h 66355"/>
              <a:gd name="connsiteX167" fmla="*/ 87679 w 153438"/>
              <a:gd name="connsiteY167" fmla="*/ 21472 h 66355"/>
              <a:gd name="connsiteX168" fmla="*/ 90661 w 153438"/>
              <a:gd name="connsiteY168" fmla="*/ 19981 h 66355"/>
              <a:gd name="connsiteX169" fmla="*/ 91258 w 153438"/>
              <a:gd name="connsiteY169" fmla="*/ 19385 h 66355"/>
              <a:gd name="connsiteX170" fmla="*/ 92451 w 153438"/>
              <a:gd name="connsiteY170" fmla="*/ 18192 h 66355"/>
              <a:gd name="connsiteX171" fmla="*/ 94240 w 153438"/>
              <a:gd name="connsiteY171" fmla="*/ 17148 h 66355"/>
              <a:gd name="connsiteX172" fmla="*/ 99310 w 153438"/>
              <a:gd name="connsiteY172" fmla="*/ 16701 h 66355"/>
              <a:gd name="connsiteX173" fmla="*/ 103485 w 153438"/>
              <a:gd name="connsiteY173" fmla="*/ 17297 h 66355"/>
              <a:gd name="connsiteX174" fmla="*/ 106915 w 153438"/>
              <a:gd name="connsiteY174" fmla="*/ 19087 h 66355"/>
              <a:gd name="connsiteX175" fmla="*/ 109748 w 153438"/>
              <a:gd name="connsiteY175" fmla="*/ 21622 h 66355"/>
              <a:gd name="connsiteX176" fmla="*/ 111836 w 153438"/>
              <a:gd name="connsiteY176" fmla="*/ 22516 h 66355"/>
              <a:gd name="connsiteX177" fmla="*/ 113476 w 153438"/>
              <a:gd name="connsiteY177" fmla="*/ 24156 h 66355"/>
              <a:gd name="connsiteX178" fmla="*/ 114520 w 153438"/>
              <a:gd name="connsiteY178" fmla="*/ 24455 h 66355"/>
              <a:gd name="connsiteX179" fmla="*/ 115862 w 153438"/>
              <a:gd name="connsiteY179" fmla="*/ 25200 h 66355"/>
              <a:gd name="connsiteX180" fmla="*/ 118695 w 153438"/>
              <a:gd name="connsiteY180" fmla="*/ 27586 h 66355"/>
              <a:gd name="connsiteX181" fmla="*/ 119888 w 153438"/>
              <a:gd name="connsiteY181" fmla="*/ 32507 h 66355"/>
              <a:gd name="connsiteX182" fmla="*/ 120783 w 153438"/>
              <a:gd name="connsiteY182" fmla="*/ 33700 h 66355"/>
              <a:gd name="connsiteX183" fmla="*/ 121528 w 153438"/>
              <a:gd name="connsiteY183" fmla="*/ 35042 h 66355"/>
              <a:gd name="connsiteX184" fmla="*/ 122274 w 153438"/>
              <a:gd name="connsiteY184" fmla="*/ 35042 h 66355"/>
              <a:gd name="connsiteX185" fmla="*/ 122572 w 153438"/>
              <a:gd name="connsiteY185" fmla="*/ 33700 h 66355"/>
              <a:gd name="connsiteX186" fmla="*/ 122125 w 153438"/>
              <a:gd name="connsiteY186" fmla="*/ 32656 h 66355"/>
              <a:gd name="connsiteX187" fmla="*/ 121826 w 153438"/>
              <a:gd name="connsiteY187" fmla="*/ 31016 h 66355"/>
              <a:gd name="connsiteX188" fmla="*/ 122423 w 153438"/>
              <a:gd name="connsiteY188" fmla="*/ 31463 h 66355"/>
              <a:gd name="connsiteX189" fmla="*/ 123019 w 153438"/>
              <a:gd name="connsiteY189" fmla="*/ 32209 h 66355"/>
              <a:gd name="connsiteX190" fmla="*/ 125554 w 153438"/>
              <a:gd name="connsiteY190" fmla="*/ 32209 h 66355"/>
              <a:gd name="connsiteX191" fmla="*/ 125554 w 153438"/>
              <a:gd name="connsiteY191" fmla="*/ 33252 h 66355"/>
              <a:gd name="connsiteX192" fmla="*/ 126300 w 153438"/>
              <a:gd name="connsiteY192" fmla="*/ 33998 h 66355"/>
              <a:gd name="connsiteX193" fmla="*/ 127194 w 153438"/>
              <a:gd name="connsiteY193" fmla="*/ 33402 h 66355"/>
              <a:gd name="connsiteX194" fmla="*/ 127940 w 153438"/>
              <a:gd name="connsiteY194" fmla="*/ 32358 h 66355"/>
              <a:gd name="connsiteX195" fmla="*/ 129580 w 153438"/>
              <a:gd name="connsiteY195" fmla="*/ 31165 h 66355"/>
              <a:gd name="connsiteX196" fmla="*/ 130624 w 153438"/>
              <a:gd name="connsiteY196" fmla="*/ 33849 h 66355"/>
              <a:gd name="connsiteX197" fmla="*/ 131817 w 153438"/>
              <a:gd name="connsiteY197" fmla="*/ 35787 h 66355"/>
              <a:gd name="connsiteX198" fmla="*/ 135992 w 153438"/>
              <a:gd name="connsiteY198" fmla="*/ 38770 h 66355"/>
              <a:gd name="connsiteX199" fmla="*/ 138378 w 153438"/>
              <a:gd name="connsiteY199" fmla="*/ 41006 h 66355"/>
              <a:gd name="connsiteX200" fmla="*/ 136440 w 153438"/>
              <a:gd name="connsiteY200" fmla="*/ 40559 h 66355"/>
              <a:gd name="connsiteX201" fmla="*/ 133308 w 153438"/>
              <a:gd name="connsiteY201" fmla="*/ 38322 h 66355"/>
              <a:gd name="connsiteX202" fmla="*/ 130773 w 153438"/>
              <a:gd name="connsiteY202" fmla="*/ 36831 h 66355"/>
              <a:gd name="connsiteX203" fmla="*/ 128984 w 153438"/>
              <a:gd name="connsiteY203" fmla="*/ 34296 h 66355"/>
              <a:gd name="connsiteX204" fmla="*/ 128238 w 153438"/>
              <a:gd name="connsiteY204" fmla="*/ 34296 h 66355"/>
              <a:gd name="connsiteX205" fmla="*/ 127194 w 153438"/>
              <a:gd name="connsiteY205" fmla="*/ 35638 h 66355"/>
              <a:gd name="connsiteX206" fmla="*/ 124510 w 153438"/>
              <a:gd name="connsiteY206" fmla="*/ 37875 h 66355"/>
              <a:gd name="connsiteX207" fmla="*/ 125256 w 153438"/>
              <a:gd name="connsiteY207" fmla="*/ 40857 h 66355"/>
              <a:gd name="connsiteX208" fmla="*/ 124361 w 153438"/>
              <a:gd name="connsiteY208" fmla="*/ 42199 h 66355"/>
              <a:gd name="connsiteX209" fmla="*/ 123616 w 153438"/>
              <a:gd name="connsiteY209" fmla="*/ 42945 h 66355"/>
              <a:gd name="connsiteX210" fmla="*/ 122274 w 153438"/>
              <a:gd name="connsiteY210" fmla="*/ 42945 h 66355"/>
              <a:gd name="connsiteX211" fmla="*/ 120783 w 153438"/>
              <a:gd name="connsiteY211" fmla="*/ 43094 h 66355"/>
              <a:gd name="connsiteX212" fmla="*/ 121976 w 153438"/>
              <a:gd name="connsiteY212" fmla="*/ 47567 h 66355"/>
              <a:gd name="connsiteX213" fmla="*/ 127493 w 153438"/>
              <a:gd name="connsiteY213" fmla="*/ 57409 h 66355"/>
              <a:gd name="connsiteX214" fmla="*/ 133755 w 153438"/>
              <a:gd name="connsiteY214" fmla="*/ 65312 h 66355"/>
              <a:gd name="connsiteX215" fmla="*/ 134501 w 153438"/>
              <a:gd name="connsiteY215" fmla="*/ 66057 h 66355"/>
              <a:gd name="connsiteX216" fmla="*/ 136440 w 153438"/>
              <a:gd name="connsiteY216" fmla="*/ 60242 h 66355"/>
              <a:gd name="connsiteX217" fmla="*/ 138080 w 153438"/>
              <a:gd name="connsiteY217" fmla="*/ 59049 h 66355"/>
              <a:gd name="connsiteX218" fmla="*/ 138676 w 153438"/>
              <a:gd name="connsiteY218" fmla="*/ 57558 h 66355"/>
              <a:gd name="connsiteX219" fmla="*/ 138080 w 153438"/>
              <a:gd name="connsiteY219" fmla="*/ 53979 h 66355"/>
              <a:gd name="connsiteX220" fmla="*/ 138080 w 153438"/>
              <a:gd name="connsiteY220" fmla="*/ 53085 h 66355"/>
              <a:gd name="connsiteX221" fmla="*/ 138676 w 153438"/>
              <a:gd name="connsiteY221" fmla="*/ 52786 h 66355"/>
              <a:gd name="connsiteX222" fmla="*/ 139124 w 153438"/>
              <a:gd name="connsiteY222" fmla="*/ 52786 h 66355"/>
              <a:gd name="connsiteX223" fmla="*/ 139869 w 153438"/>
              <a:gd name="connsiteY223" fmla="*/ 53383 h 66355"/>
              <a:gd name="connsiteX224" fmla="*/ 141062 w 153438"/>
              <a:gd name="connsiteY224" fmla="*/ 54874 h 66355"/>
              <a:gd name="connsiteX225" fmla="*/ 142106 w 153438"/>
              <a:gd name="connsiteY225" fmla="*/ 56812 h 66355"/>
              <a:gd name="connsiteX226" fmla="*/ 143000 w 153438"/>
              <a:gd name="connsiteY226" fmla="*/ 57409 h 66355"/>
              <a:gd name="connsiteX227" fmla="*/ 144343 w 153438"/>
              <a:gd name="connsiteY227" fmla="*/ 56812 h 66355"/>
              <a:gd name="connsiteX228" fmla="*/ 149263 w 153438"/>
              <a:gd name="connsiteY228" fmla="*/ 52936 h 66355"/>
              <a:gd name="connsiteX229" fmla="*/ 148965 w 153438"/>
              <a:gd name="connsiteY229" fmla="*/ 51743 h 66355"/>
              <a:gd name="connsiteX230" fmla="*/ 149412 w 153438"/>
              <a:gd name="connsiteY230" fmla="*/ 49357 h 66355"/>
              <a:gd name="connsiteX231" fmla="*/ 151053 w 153438"/>
              <a:gd name="connsiteY231" fmla="*/ 47418 h 66355"/>
              <a:gd name="connsiteX232" fmla="*/ 152842 w 153438"/>
              <a:gd name="connsiteY232" fmla="*/ 46822 h 66355"/>
              <a:gd name="connsiteX233" fmla="*/ 153439 w 153438"/>
              <a:gd name="connsiteY233" fmla="*/ 45778 h 66355"/>
              <a:gd name="connsiteX234" fmla="*/ 152991 w 153438"/>
              <a:gd name="connsiteY234" fmla="*/ 44138 h 66355"/>
              <a:gd name="connsiteX235" fmla="*/ 109301 w 153438"/>
              <a:gd name="connsiteY235" fmla="*/ 31165 h 66355"/>
              <a:gd name="connsiteX236" fmla="*/ 108406 w 153438"/>
              <a:gd name="connsiteY236" fmla="*/ 31165 h 66355"/>
              <a:gd name="connsiteX237" fmla="*/ 107213 w 153438"/>
              <a:gd name="connsiteY237" fmla="*/ 31761 h 66355"/>
              <a:gd name="connsiteX238" fmla="*/ 107213 w 153438"/>
              <a:gd name="connsiteY238" fmla="*/ 34147 h 66355"/>
              <a:gd name="connsiteX239" fmla="*/ 107213 w 153438"/>
              <a:gd name="connsiteY239" fmla="*/ 34744 h 66355"/>
              <a:gd name="connsiteX240" fmla="*/ 108406 w 153438"/>
              <a:gd name="connsiteY240" fmla="*/ 37279 h 66355"/>
              <a:gd name="connsiteX241" fmla="*/ 108853 w 153438"/>
              <a:gd name="connsiteY241" fmla="*/ 36086 h 66355"/>
              <a:gd name="connsiteX242" fmla="*/ 110046 w 153438"/>
              <a:gd name="connsiteY242" fmla="*/ 35340 h 66355"/>
              <a:gd name="connsiteX243" fmla="*/ 110345 w 153438"/>
              <a:gd name="connsiteY243" fmla="*/ 34147 h 66355"/>
              <a:gd name="connsiteX244" fmla="*/ 109897 w 153438"/>
              <a:gd name="connsiteY244" fmla="*/ 31463 h 66355"/>
              <a:gd name="connsiteX245" fmla="*/ 109152 w 153438"/>
              <a:gd name="connsiteY245" fmla="*/ 31165 h 6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Lst>
            <a:rect l="l" t="t" r="r" b="b"/>
            <a:pathLst>
              <a:path w="153438" h="66355">
                <a:moveTo>
                  <a:pt x="21025" y="5964"/>
                </a:moveTo>
                <a:lnTo>
                  <a:pt x="20280" y="4623"/>
                </a:lnTo>
                <a:lnTo>
                  <a:pt x="19832" y="4623"/>
                </a:lnTo>
                <a:cubicBezTo>
                  <a:pt x="19832" y="4623"/>
                  <a:pt x="18639" y="4921"/>
                  <a:pt x="18639" y="4921"/>
                </a:cubicBezTo>
                <a:lnTo>
                  <a:pt x="20727" y="7307"/>
                </a:lnTo>
                <a:lnTo>
                  <a:pt x="21025" y="5964"/>
                </a:lnTo>
                <a:close/>
                <a:moveTo>
                  <a:pt x="35191" y="59646"/>
                </a:moveTo>
                <a:lnTo>
                  <a:pt x="34744" y="58005"/>
                </a:lnTo>
                <a:lnTo>
                  <a:pt x="35788" y="56961"/>
                </a:lnTo>
                <a:lnTo>
                  <a:pt x="34296" y="54278"/>
                </a:lnTo>
                <a:lnTo>
                  <a:pt x="33700" y="54278"/>
                </a:lnTo>
                <a:cubicBezTo>
                  <a:pt x="33700" y="54278"/>
                  <a:pt x="32060" y="55023"/>
                  <a:pt x="32060" y="55023"/>
                </a:cubicBezTo>
                <a:lnTo>
                  <a:pt x="30867" y="57409"/>
                </a:lnTo>
                <a:lnTo>
                  <a:pt x="30867" y="58154"/>
                </a:lnTo>
                <a:cubicBezTo>
                  <a:pt x="30867" y="58154"/>
                  <a:pt x="30867" y="58900"/>
                  <a:pt x="30867" y="58900"/>
                </a:cubicBezTo>
                <a:lnTo>
                  <a:pt x="32954" y="61137"/>
                </a:lnTo>
                <a:lnTo>
                  <a:pt x="35937" y="62330"/>
                </a:lnTo>
                <a:lnTo>
                  <a:pt x="37428" y="62330"/>
                </a:lnTo>
                <a:cubicBezTo>
                  <a:pt x="37428" y="62330"/>
                  <a:pt x="37130" y="60839"/>
                  <a:pt x="37130" y="60839"/>
                </a:cubicBezTo>
                <a:lnTo>
                  <a:pt x="35042" y="59646"/>
                </a:lnTo>
                <a:close/>
                <a:moveTo>
                  <a:pt x="103634" y="35787"/>
                </a:moveTo>
                <a:lnTo>
                  <a:pt x="102740" y="36980"/>
                </a:lnTo>
                <a:lnTo>
                  <a:pt x="103187" y="38173"/>
                </a:lnTo>
                <a:lnTo>
                  <a:pt x="104380" y="36980"/>
                </a:lnTo>
                <a:lnTo>
                  <a:pt x="103784" y="35787"/>
                </a:lnTo>
                <a:lnTo>
                  <a:pt x="103485" y="35787"/>
                </a:lnTo>
                <a:close/>
                <a:moveTo>
                  <a:pt x="153289" y="42945"/>
                </a:moveTo>
                <a:lnTo>
                  <a:pt x="151500" y="38770"/>
                </a:lnTo>
                <a:lnTo>
                  <a:pt x="149860" y="36533"/>
                </a:lnTo>
                <a:lnTo>
                  <a:pt x="148816" y="34296"/>
                </a:lnTo>
                <a:lnTo>
                  <a:pt x="148220" y="32209"/>
                </a:lnTo>
                <a:lnTo>
                  <a:pt x="146281" y="30270"/>
                </a:lnTo>
                <a:lnTo>
                  <a:pt x="147027" y="28481"/>
                </a:lnTo>
                <a:lnTo>
                  <a:pt x="148518" y="26244"/>
                </a:lnTo>
                <a:lnTo>
                  <a:pt x="148965" y="25797"/>
                </a:lnTo>
                <a:lnTo>
                  <a:pt x="140466" y="19385"/>
                </a:lnTo>
                <a:lnTo>
                  <a:pt x="136887" y="14464"/>
                </a:lnTo>
                <a:lnTo>
                  <a:pt x="130326" y="9842"/>
                </a:lnTo>
                <a:lnTo>
                  <a:pt x="119291" y="5219"/>
                </a:lnTo>
                <a:lnTo>
                  <a:pt x="114222" y="4473"/>
                </a:lnTo>
                <a:lnTo>
                  <a:pt x="108108" y="4473"/>
                </a:lnTo>
                <a:cubicBezTo>
                  <a:pt x="108108" y="4473"/>
                  <a:pt x="106915" y="4026"/>
                  <a:pt x="106915" y="4026"/>
                </a:cubicBezTo>
                <a:lnTo>
                  <a:pt x="105871" y="2386"/>
                </a:lnTo>
                <a:lnTo>
                  <a:pt x="103336" y="1640"/>
                </a:lnTo>
                <a:lnTo>
                  <a:pt x="100652" y="1640"/>
                </a:lnTo>
                <a:cubicBezTo>
                  <a:pt x="100652" y="1640"/>
                  <a:pt x="96924" y="746"/>
                  <a:pt x="96924" y="746"/>
                </a:cubicBezTo>
                <a:lnTo>
                  <a:pt x="91109" y="0"/>
                </a:lnTo>
                <a:lnTo>
                  <a:pt x="89170" y="1044"/>
                </a:lnTo>
                <a:lnTo>
                  <a:pt x="87232" y="3281"/>
                </a:lnTo>
                <a:lnTo>
                  <a:pt x="83802" y="6114"/>
                </a:lnTo>
                <a:lnTo>
                  <a:pt x="82162" y="6561"/>
                </a:lnTo>
                <a:lnTo>
                  <a:pt x="80522" y="7008"/>
                </a:lnTo>
                <a:lnTo>
                  <a:pt x="76645" y="10736"/>
                </a:lnTo>
                <a:lnTo>
                  <a:pt x="65610" y="14315"/>
                </a:lnTo>
                <a:lnTo>
                  <a:pt x="62181" y="15955"/>
                </a:lnTo>
                <a:lnTo>
                  <a:pt x="57856" y="19683"/>
                </a:lnTo>
                <a:lnTo>
                  <a:pt x="51892" y="21771"/>
                </a:lnTo>
                <a:lnTo>
                  <a:pt x="48164" y="22516"/>
                </a:lnTo>
                <a:lnTo>
                  <a:pt x="44138" y="22516"/>
                </a:lnTo>
                <a:cubicBezTo>
                  <a:pt x="44138" y="22516"/>
                  <a:pt x="39068" y="21472"/>
                  <a:pt x="39068" y="21472"/>
                </a:cubicBezTo>
                <a:lnTo>
                  <a:pt x="34744" y="16253"/>
                </a:lnTo>
                <a:lnTo>
                  <a:pt x="32358" y="14762"/>
                </a:lnTo>
                <a:lnTo>
                  <a:pt x="31314" y="13569"/>
                </a:lnTo>
                <a:lnTo>
                  <a:pt x="29972" y="12973"/>
                </a:lnTo>
                <a:lnTo>
                  <a:pt x="29972" y="13718"/>
                </a:lnTo>
                <a:cubicBezTo>
                  <a:pt x="29972" y="13718"/>
                  <a:pt x="31612" y="15508"/>
                  <a:pt x="31612" y="15508"/>
                </a:cubicBezTo>
                <a:lnTo>
                  <a:pt x="32954" y="17894"/>
                </a:lnTo>
                <a:lnTo>
                  <a:pt x="31761" y="18192"/>
                </a:lnTo>
                <a:lnTo>
                  <a:pt x="29972" y="17894"/>
                </a:lnTo>
                <a:lnTo>
                  <a:pt x="25200" y="18490"/>
                </a:lnTo>
                <a:lnTo>
                  <a:pt x="23709" y="17297"/>
                </a:lnTo>
                <a:lnTo>
                  <a:pt x="20727" y="15955"/>
                </a:lnTo>
                <a:lnTo>
                  <a:pt x="21025" y="12973"/>
                </a:lnTo>
                <a:lnTo>
                  <a:pt x="21920" y="12227"/>
                </a:lnTo>
                <a:lnTo>
                  <a:pt x="22218" y="11631"/>
                </a:lnTo>
                <a:lnTo>
                  <a:pt x="21771" y="11035"/>
                </a:lnTo>
                <a:lnTo>
                  <a:pt x="19981" y="11780"/>
                </a:lnTo>
                <a:lnTo>
                  <a:pt x="18192" y="11333"/>
                </a:lnTo>
                <a:lnTo>
                  <a:pt x="17297" y="7754"/>
                </a:lnTo>
                <a:lnTo>
                  <a:pt x="17596" y="6561"/>
                </a:lnTo>
                <a:lnTo>
                  <a:pt x="17596" y="5219"/>
                </a:lnTo>
                <a:cubicBezTo>
                  <a:pt x="17596" y="5219"/>
                  <a:pt x="14017" y="2684"/>
                  <a:pt x="14017" y="2684"/>
                </a:cubicBezTo>
                <a:lnTo>
                  <a:pt x="12377" y="1193"/>
                </a:lnTo>
                <a:lnTo>
                  <a:pt x="12377" y="1640"/>
                </a:lnTo>
                <a:cubicBezTo>
                  <a:pt x="12377" y="1640"/>
                  <a:pt x="11780" y="2237"/>
                  <a:pt x="11780" y="2237"/>
                </a:cubicBezTo>
                <a:lnTo>
                  <a:pt x="11184" y="2833"/>
                </a:lnTo>
                <a:lnTo>
                  <a:pt x="10289" y="3131"/>
                </a:lnTo>
                <a:lnTo>
                  <a:pt x="8201" y="2088"/>
                </a:lnTo>
                <a:lnTo>
                  <a:pt x="6114" y="895"/>
                </a:lnTo>
                <a:lnTo>
                  <a:pt x="4921" y="1491"/>
                </a:lnTo>
                <a:lnTo>
                  <a:pt x="4473" y="3131"/>
                </a:lnTo>
                <a:lnTo>
                  <a:pt x="3728" y="4026"/>
                </a:lnTo>
                <a:lnTo>
                  <a:pt x="2833" y="4324"/>
                </a:lnTo>
                <a:lnTo>
                  <a:pt x="2386" y="4921"/>
                </a:lnTo>
                <a:lnTo>
                  <a:pt x="2386" y="10438"/>
                </a:lnTo>
                <a:cubicBezTo>
                  <a:pt x="2386" y="10438"/>
                  <a:pt x="2386" y="15657"/>
                  <a:pt x="2386" y="15657"/>
                </a:cubicBezTo>
                <a:lnTo>
                  <a:pt x="3877" y="15657"/>
                </a:lnTo>
                <a:cubicBezTo>
                  <a:pt x="3877" y="15657"/>
                  <a:pt x="6412" y="17595"/>
                  <a:pt x="6412" y="17595"/>
                </a:cubicBezTo>
                <a:lnTo>
                  <a:pt x="7456" y="18639"/>
                </a:lnTo>
                <a:lnTo>
                  <a:pt x="7754" y="19683"/>
                </a:lnTo>
                <a:lnTo>
                  <a:pt x="7456" y="20131"/>
                </a:lnTo>
                <a:lnTo>
                  <a:pt x="5517" y="21323"/>
                </a:lnTo>
                <a:lnTo>
                  <a:pt x="3728" y="22814"/>
                </a:lnTo>
                <a:lnTo>
                  <a:pt x="2833" y="24604"/>
                </a:lnTo>
                <a:lnTo>
                  <a:pt x="4473" y="27437"/>
                </a:lnTo>
                <a:lnTo>
                  <a:pt x="4772" y="29376"/>
                </a:lnTo>
                <a:lnTo>
                  <a:pt x="4772" y="31463"/>
                </a:lnTo>
                <a:cubicBezTo>
                  <a:pt x="4772" y="31463"/>
                  <a:pt x="4324" y="32507"/>
                  <a:pt x="4324" y="32507"/>
                </a:cubicBezTo>
                <a:lnTo>
                  <a:pt x="746" y="34893"/>
                </a:lnTo>
                <a:lnTo>
                  <a:pt x="0" y="35787"/>
                </a:lnTo>
                <a:lnTo>
                  <a:pt x="0" y="36384"/>
                </a:lnTo>
                <a:cubicBezTo>
                  <a:pt x="0" y="36384"/>
                  <a:pt x="2088" y="38024"/>
                  <a:pt x="2088" y="38024"/>
                </a:cubicBezTo>
                <a:lnTo>
                  <a:pt x="2982" y="39664"/>
                </a:lnTo>
                <a:lnTo>
                  <a:pt x="3728" y="41603"/>
                </a:lnTo>
                <a:lnTo>
                  <a:pt x="3728" y="43243"/>
                </a:lnTo>
                <a:cubicBezTo>
                  <a:pt x="3728" y="43243"/>
                  <a:pt x="4473" y="42498"/>
                  <a:pt x="4473" y="42498"/>
                </a:cubicBezTo>
                <a:lnTo>
                  <a:pt x="4175" y="38471"/>
                </a:lnTo>
                <a:lnTo>
                  <a:pt x="6412" y="36831"/>
                </a:lnTo>
                <a:lnTo>
                  <a:pt x="9096" y="36384"/>
                </a:lnTo>
                <a:lnTo>
                  <a:pt x="12973" y="37279"/>
                </a:lnTo>
                <a:lnTo>
                  <a:pt x="17297" y="37577"/>
                </a:lnTo>
                <a:lnTo>
                  <a:pt x="20727" y="36533"/>
                </a:lnTo>
                <a:lnTo>
                  <a:pt x="21025" y="38770"/>
                </a:lnTo>
                <a:lnTo>
                  <a:pt x="22665" y="39813"/>
                </a:lnTo>
                <a:lnTo>
                  <a:pt x="24306" y="39068"/>
                </a:lnTo>
                <a:lnTo>
                  <a:pt x="27586" y="39068"/>
                </a:lnTo>
                <a:cubicBezTo>
                  <a:pt x="27586" y="39068"/>
                  <a:pt x="30568" y="40708"/>
                  <a:pt x="30568" y="40708"/>
                </a:cubicBezTo>
                <a:lnTo>
                  <a:pt x="33998" y="41454"/>
                </a:lnTo>
                <a:lnTo>
                  <a:pt x="34893" y="43243"/>
                </a:lnTo>
                <a:lnTo>
                  <a:pt x="35340" y="44734"/>
                </a:lnTo>
                <a:lnTo>
                  <a:pt x="39813" y="52786"/>
                </a:lnTo>
                <a:lnTo>
                  <a:pt x="43392" y="53979"/>
                </a:lnTo>
                <a:lnTo>
                  <a:pt x="46076" y="55321"/>
                </a:lnTo>
                <a:lnTo>
                  <a:pt x="47418" y="55321"/>
                </a:lnTo>
                <a:cubicBezTo>
                  <a:pt x="47418" y="55321"/>
                  <a:pt x="48015" y="54129"/>
                  <a:pt x="48015" y="54129"/>
                </a:cubicBezTo>
                <a:lnTo>
                  <a:pt x="48462" y="50251"/>
                </a:lnTo>
                <a:lnTo>
                  <a:pt x="49059" y="48909"/>
                </a:lnTo>
                <a:lnTo>
                  <a:pt x="50699" y="48313"/>
                </a:lnTo>
                <a:lnTo>
                  <a:pt x="51444" y="47716"/>
                </a:lnTo>
                <a:lnTo>
                  <a:pt x="52190" y="52936"/>
                </a:lnTo>
                <a:lnTo>
                  <a:pt x="55321" y="60391"/>
                </a:lnTo>
                <a:lnTo>
                  <a:pt x="55620" y="64865"/>
                </a:lnTo>
                <a:lnTo>
                  <a:pt x="57111" y="66356"/>
                </a:lnTo>
                <a:lnTo>
                  <a:pt x="61883" y="66356"/>
                </a:lnTo>
                <a:cubicBezTo>
                  <a:pt x="61883" y="66356"/>
                  <a:pt x="67847" y="64865"/>
                  <a:pt x="67847" y="64865"/>
                </a:cubicBezTo>
                <a:lnTo>
                  <a:pt x="69636" y="63523"/>
                </a:lnTo>
                <a:lnTo>
                  <a:pt x="70233" y="61882"/>
                </a:lnTo>
                <a:lnTo>
                  <a:pt x="71873" y="60839"/>
                </a:lnTo>
                <a:lnTo>
                  <a:pt x="76496" y="60839"/>
                </a:lnTo>
                <a:cubicBezTo>
                  <a:pt x="76496" y="60839"/>
                  <a:pt x="77689" y="60093"/>
                  <a:pt x="77689" y="60093"/>
                </a:cubicBezTo>
                <a:lnTo>
                  <a:pt x="79180" y="58751"/>
                </a:lnTo>
                <a:lnTo>
                  <a:pt x="78434" y="56067"/>
                </a:lnTo>
                <a:lnTo>
                  <a:pt x="77539" y="54278"/>
                </a:lnTo>
                <a:lnTo>
                  <a:pt x="72619" y="49208"/>
                </a:lnTo>
                <a:lnTo>
                  <a:pt x="69935" y="45182"/>
                </a:lnTo>
                <a:lnTo>
                  <a:pt x="68742" y="44287"/>
                </a:lnTo>
                <a:lnTo>
                  <a:pt x="67400" y="42945"/>
                </a:lnTo>
                <a:lnTo>
                  <a:pt x="67400" y="41155"/>
                </a:lnTo>
                <a:cubicBezTo>
                  <a:pt x="67400" y="41155"/>
                  <a:pt x="67400" y="39068"/>
                  <a:pt x="67400" y="39068"/>
                </a:cubicBezTo>
                <a:lnTo>
                  <a:pt x="68742" y="37726"/>
                </a:lnTo>
                <a:lnTo>
                  <a:pt x="69786" y="36980"/>
                </a:lnTo>
                <a:lnTo>
                  <a:pt x="74259" y="36235"/>
                </a:lnTo>
                <a:lnTo>
                  <a:pt x="76197" y="35191"/>
                </a:lnTo>
                <a:lnTo>
                  <a:pt x="86039" y="28481"/>
                </a:lnTo>
                <a:lnTo>
                  <a:pt x="84250" y="27288"/>
                </a:lnTo>
                <a:lnTo>
                  <a:pt x="85741" y="25349"/>
                </a:lnTo>
                <a:lnTo>
                  <a:pt x="86486" y="23560"/>
                </a:lnTo>
                <a:lnTo>
                  <a:pt x="87679" y="21472"/>
                </a:lnTo>
                <a:lnTo>
                  <a:pt x="90661" y="19981"/>
                </a:lnTo>
                <a:lnTo>
                  <a:pt x="91258" y="19385"/>
                </a:lnTo>
                <a:lnTo>
                  <a:pt x="92451" y="18192"/>
                </a:lnTo>
                <a:lnTo>
                  <a:pt x="94240" y="17148"/>
                </a:lnTo>
                <a:lnTo>
                  <a:pt x="99310" y="16701"/>
                </a:lnTo>
                <a:lnTo>
                  <a:pt x="103485" y="17297"/>
                </a:lnTo>
                <a:lnTo>
                  <a:pt x="106915" y="19087"/>
                </a:lnTo>
                <a:lnTo>
                  <a:pt x="109748" y="21622"/>
                </a:lnTo>
                <a:lnTo>
                  <a:pt x="111836" y="22516"/>
                </a:lnTo>
                <a:lnTo>
                  <a:pt x="113476" y="24156"/>
                </a:lnTo>
                <a:lnTo>
                  <a:pt x="114520" y="24455"/>
                </a:lnTo>
                <a:lnTo>
                  <a:pt x="115862" y="25200"/>
                </a:lnTo>
                <a:lnTo>
                  <a:pt x="118695" y="27586"/>
                </a:lnTo>
                <a:lnTo>
                  <a:pt x="119888" y="32507"/>
                </a:lnTo>
                <a:lnTo>
                  <a:pt x="120783" y="33700"/>
                </a:lnTo>
                <a:lnTo>
                  <a:pt x="121528" y="35042"/>
                </a:lnTo>
                <a:lnTo>
                  <a:pt x="122274" y="35042"/>
                </a:lnTo>
                <a:cubicBezTo>
                  <a:pt x="122274" y="35042"/>
                  <a:pt x="122572" y="33700"/>
                  <a:pt x="122572" y="33700"/>
                </a:cubicBezTo>
                <a:lnTo>
                  <a:pt x="122125" y="32656"/>
                </a:lnTo>
                <a:lnTo>
                  <a:pt x="121826" y="31016"/>
                </a:lnTo>
                <a:lnTo>
                  <a:pt x="122423" y="31463"/>
                </a:lnTo>
                <a:lnTo>
                  <a:pt x="123019" y="32209"/>
                </a:lnTo>
                <a:lnTo>
                  <a:pt x="125554" y="32209"/>
                </a:lnTo>
                <a:cubicBezTo>
                  <a:pt x="125554" y="32209"/>
                  <a:pt x="125554" y="33252"/>
                  <a:pt x="125554" y="33252"/>
                </a:cubicBezTo>
                <a:lnTo>
                  <a:pt x="126300" y="33998"/>
                </a:lnTo>
                <a:lnTo>
                  <a:pt x="127194" y="33402"/>
                </a:lnTo>
                <a:lnTo>
                  <a:pt x="127940" y="32358"/>
                </a:lnTo>
                <a:lnTo>
                  <a:pt x="129580" y="31165"/>
                </a:lnTo>
                <a:lnTo>
                  <a:pt x="130624" y="33849"/>
                </a:lnTo>
                <a:lnTo>
                  <a:pt x="131817" y="35787"/>
                </a:lnTo>
                <a:lnTo>
                  <a:pt x="135992" y="38770"/>
                </a:lnTo>
                <a:lnTo>
                  <a:pt x="138378" y="41006"/>
                </a:lnTo>
                <a:lnTo>
                  <a:pt x="136440" y="40559"/>
                </a:lnTo>
                <a:lnTo>
                  <a:pt x="133308" y="38322"/>
                </a:lnTo>
                <a:lnTo>
                  <a:pt x="130773" y="36831"/>
                </a:lnTo>
                <a:lnTo>
                  <a:pt x="128984" y="34296"/>
                </a:lnTo>
                <a:lnTo>
                  <a:pt x="128238" y="34296"/>
                </a:lnTo>
                <a:cubicBezTo>
                  <a:pt x="128238" y="34296"/>
                  <a:pt x="127194" y="35638"/>
                  <a:pt x="127194" y="35638"/>
                </a:cubicBezTo>
                <a:lnTo>
                  <a:pt x="124510" y="37875"/>
                </a:lnTo>
                <a:lnTo>
                  <a:pt x="125256" y="40857"/>
                </a:lnTo>
                <a:lnTo>
                  <a:pt x="124361" y="42199"/>
                </a:lnTo>
                <a:lnTo>
                  <a:pt x="123616" y="42945"/>
                </a:lnTo>
                <a:lnTo>
                  <a:pt x="122274" y="42945"/>
                </a:lnTo>
                <a:cubicBezTo>
                  <a:pt x="122274" y="42945"/>
                  <a:pt x="120783" y="43094"/>
                  <a:pt x="120783" y="43094"/>
                </a:cubicBezTo>
                <a:lnTo>
                  <a:pt x="121976" y="47567"/>
                </a:lnTo>
                <a:lnTo>
                  <a:pt x="127493" y="57409"/>
                </a:lnTo>
                <a:lnTo>
                  <a:pt x="133755" y="65312"/>
                </a:lnTo>
                <a:lnTo>
                  <a:pt x="134501" y="66057"/>
                </a:lnTo>
                <a:lnTo>
                  <a:pt x="136440" y="60242"/>
                </a:lnTo>
                <a:lnTo>
                  <a:pt x="138080" y="59049"/>
                </a:lnTo>
                <a:lnTo>
                  <a:pt x="138676" y="57558"/>
                </a:lnTo>
                <a:lnTo>
                  <a:pt x="138080" y="53979"/>
                </a:lnTo>
                <a:lnTo>
                  <a:pt x="138080" y="53085"/>
                </a:lnTo>
                <a:cubicBezTo>
                  <a:pt x="138080" y="53085"/>
                  <a:pt x="138676" y="52786"/>
                  <a:pt x="138676" y="52786"/>
                </a:cubicBezTo>
                <a:lnTo>
                  <a:pt x="139124" y="52786"/>
                </a:lnTo>
                <a:cubicBezTo>
                  <a:pt x="139124" y="52786"/>
                  <a:pt x="139869" y="53383"/>
                  <a:pt x="139869" y="53383"/>
                </a:cubicBezTo>
                <a:lnTo>
                  <a:pt x="141062" y="54874"/>
                </a:lnTo>
                <a:lnTo>
                  <a:pt x="142106" y="56812"/>
                </a:lnTo>
                <a:lnTo>
                  <a:pt x="143000" y="57409"/>
                </a:lnTo>
                <a:lnTo>
                  <a:pt x="144343" y="56812"/>
                </a:lnTo>
                <a:lnTo>
                  <a:pt x="149263" y="52936"/>
                </a:lnTo>
                <a:lnTo>
                  <a:pt x="148965" y="51743"/>
                </a:lnTo>
                <a:lnTo>
                  <a:pt x="149412" y="49357"/>
                </a:lnTo>
                <a:lnTo>
                  <a:pt x="151053" y="47418"/>
                </a:lnTo>
                <a:lnTo>
                  <a:pt x="152842" y="46822"/>
                </a:lnTo>
                <a:lnTo>
                  <a:pt x="153439" y="45778"/>
                </a:lnTo>
                <a:lnTo>
                  <a:pt x="152991" y="44138"/>
                </a:lnTo>
                <a:close/>
                <a:moveTo>
                  <a:pt x="109301" y="31165"/>
                </a:moveTo>
                <a:lnTo>
                  <a:pt x="108406" y="31165"/>
                </a:lnTo>
                <a:cubicBezTo>
                  <a:pt x="108406" y="31165"/>
                  <a:pt x="107213" y="31761"/>
                  <a:pt x="107213" y="31761"/>
                </a:cubicBezTo>
                <a:lnTo>
                  <a:pt x="107213" y="34147"/>
                </a:lnTo>
                <a:cubicBezTo>
                  <a:pt x="107213" y="34147"/>
                  <a:pt x="107213" y="34744"/>
                  <a:pt x="107213" y="34744"/>
                </a:cubicBezTo>
                <a:lnTo>
                  <a:pt x="108406" y="37279"/>
                </a:lnTo>
                <a:lnTo>
                  <a:pt x="108853" y="36086"/>
                </a:lnTo>
                <a:lnTo>
                  <a:pt x="110046" y="35340"/>
                </a:lnTo>
                <a:lnTo>
                  <a:pt x="110345" y="34147"/>
                </a:lnTo>
                <a:lnTo>
                  <a:pt x="109897" y="31463"/>
                </a:lnTo>
                <a:lnTo>
                  <a:pt x="109152" y="3116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6" name="Pakistan__">
            <a:extLst>
              <a:ext uri="{FF2B5EF4-FFF2-40B4-BE49-F238E27FC236}">
                <a16:creationId xmlns:a16="http://schemas.microsoft.com/office/drawing/2014/main" id="{EF4BBDF7-CB4F-8209-83C4-C4570EDC64EA}"/>
              </a:ext>
            </a:extLst>
          </p:cNvPr>
          <p:cNvSpPr/>
          <p:nvPr/>
        </p:nvSpPr>
        <p:spPr>
          <a:xfrm>
            <a:off x="7603246" y="3045728"/>
            <a:ext cx="426466" cy="428970"/>
          </a:xfrm>
          <a:custGeom>
            <a:avLst/>
            <a:gdLst>
              <a:gd name="connsiteX0" fmla="*/ 425274 w 426466"/>
              <a:gd name="connsiteY0" fmla="*/ 57558 h 399626"/>
              <a:gd name="connsiteX1" fmla="*/ 424677 w 426466"/>
              <a:gd name="connsiteY1" fmla="*/ 56067 h 399626"/>
              <a:gd name="connsiteX2" fmla="*/ 423335 w 426466"/>
              <a:gd name="connsiteY2" fmla="*/ 52936 h 399626"/>
              <a:gd name="connsiteX3" fmla="*/ 422142 w 426466"/>
              <a:gd name="connsiteY3" fmla="*/ 50251 h 399626"/>
              <a:gd name="connsiteX4" fmla="*/ 420353 w 426466"/>
              <a:gd name="connsiteY4" fmla="*/ 45927 h 399626"/>
              <a:gd name="connsiteX5" fmla="*/ 419160 w 426466"/>
              <a:gd name="connsiteY5" fmla="*/ 43094 h 399626"/>
              <a:gd name="connsiteX6" fmla="*/ 418116 w 426466"/>
              <a:gd name="connsiteY6" fmla="*/ 42647 h 399626"/>
              <a:gd name="connsiteX7" fmla="*/ 415581 w 426466"/>
              <a:gd name="connsiteY7" fmla="*/ 41006 h 399626"/>
              <a:gd name="connsiteX8" fmla="*/ 413792 w 426466"/>
              <a:gd name="connsiteY8" fmla="*/ 39664 h 399626"/>
              <a:gd name="connsiteX9" fmla="*/ 413345 w 426466"/>
              <a:gd name="connsiteY9" fmla="*/ 36086 h 399626"/>
              <a:gd name="connsiteX10" fmla="*/ 412151 w 426466"/>
              <a:gd name="connsiteY10" fmla="*/ 36384 h 399626"/>
              <a:gd name="connsiteX11" fmla="*/ 409020 w 426466"/>
              <a:gd name="connsiteY11" fmla="*/ 37726 h 399626"/>
              <a:gd name="connsiteX12" fmla="*/ 405590 w 426466"/>
              <a:gd name="connsiteY12" fmla="*/ 38471 h 399626"/>
              <a:gd name="connsiteX13" fmla="*/ 403652 w 426466"/>
              <a:gd name="connsiteY13" fmla="*/ 38471 h 399626"/>
              <a:gd name="connsiteX14" fmla="*/ 402757 w 426466"/>
              <a:gd name="connsiteY14" fmla="*/ 37875 h 399626"/>
              <a:gd name="connsiteX15" fmla="*/ 401564 w 426466"/>
              <a:gd name="connsiteY15" fmla="*/ 34147 h 399626"/>
              <a:gd name="connsiteX16" fmla="*/ 400819 w 426466"/>
              <a:gd name="connsiteY16" fmla="*/ 33103 h 399626"/>
              <a:gd name="connsiteX17" fmla="*/ 399179 w 426466"/>
              <a:gd name="connsiteY17" fmla="*/ 32656 h 399626"/>
              <a:gd name="connsiteX18" fmla="*/ 397389 w 426466"/>
              <a:gd name="connsiteY18" fmla="*/ 32059 h 399626"/>
              <a:gd name="connsiteX19" fmla="*/ 396643 w 426466"/>
              <a:gd name="connsiteY19" fmla="*/ 31016 h 399626"/>
              <a:gd name="connsiteX20" fmla="*/ 396345 w 426466"/>
              <a:gd name="connsiteY20" fmla="*/ 29823 h 399626"/>
              <a:gd name="connsiteX21" fmla="*/ 397240 w 426466"/>
              <a:gd name="connsiteY21" fmla="*/ 28481 h 399626"/>
              <a:gd name="connsiteX22" fmla="*/ 398135 w 426466"/>
              <a:gd name="connsiteY22" fmla="*/ 27288 h 399626"/>
              <a:gd name="connsiteX23" fmla="*/ 398284 w 426466"/>
              <a:gd name="connsiteY23" fmla="*/ 20578 h 399626"/>
              <a:gd name="connsiteX24" fmla="*/ 397687 w 426466"/>
              <a:gd name="connsiteY24" fmla="*/ 18192 h 399626"/>
              <a:gd name="connsiteX25" fmla="*/ 397091 w 426466"/>
              <a:gd name="connsiteY25" fmla="*/ 16253 h 399626"/>
              <a:gd name="connsiteX26" fmla="*/ 395898 w 426466"/>
              <a:gd name="connsiteY26" fmla="*/ 13718 h 399626"/>
              <a:gd name="connsiteX27" fmla="*/ 394705 w 426466"/>
              <a:gd name="connsiteY27" fmla="*/ 12227 h 399626"/>
              <a:gd name="connsiteX28" fmla="*/ 392916 w 426466"/>
              <a:gd name="connsiteY28" fmla="*/ 10885 h 399626"/>
              <a:gd name="connsiteX29" fmla="*/ 390083 w 426466"/>
              <a:gd name="connsiteY29" fmla="*/ 9394 h 399626"/>
              <a:gd name="connsiteX30" fmla="*/ 387697 w 426466"/>
              <a:gd name="connsiteY30" fmla="*/ 8798 h 399626"/>
              <a:gd name="connsiteX31" fmla="*/ 384714 w 426466"/>
              <a:gd name="connsiteY31" fmla="*/ 9842 h 399626"/>
              <a:gd name="connsiteX32" fmla="*/ 383820 w 426466"/>
              <a:gd name="connsiteY32" fmla="*/ 9394 h 399626"/>
              <a:gd name="connsiteX33" fmla="*/ 382478 w 426466"/>
              <a:gd name="connsiteY33" fmla="*/ 4921 h 399626"/>
              <a:gd name="connsiteX34" fmla="*/ 381732 w 426466"/>
              <a:gd name="connsiteY34" fmla="*/ 3877 h 399626"/>
              <a:gd name="connsiteX35" fmla="*/ 376364 w 426466"/>
              <a:gd name="connsiteY35" fmla="*/ 2088 h 399626"/>
              <a:gd name="connsiteX36" fmla="*/ 373978 w 426466"/>
              <a:gd name="connsiteY36" fmla="*/ 1640 h 399626"/>
              <a:gd name="connsiteX37" fmla="*/ 371294 w 426466"/>
              <a:gd name="connsiteY37" fmla="*/ 2237 h 399626"/>
              <a:gd name="connsiteX38" fmla="*/ 369654 w 426466"/>
              <a:gd name="connsiteY38" fmla="*/ 2684 h 399626"/>
              <a:gd name="connsiteX39" fmla="*/ 368461 w 426466"/>
              <a:gd name="connsiteY39" fmla="*/ 1939 h 399626"/>
              <a:gd name="connsiteX40" fmla="*/ 366373 w 426466"/>
              <a:gd name="connsiteY40" fmla="*/ 895 h 399626"/>
              <a:gd name="connsiteX41" fmla="*/ 364435 w 426466"/>
              <a:gd name="connsiteY41" fmla="*/ 149 h 399626"/>
              <a:gd name="connsiteX42" fmla="*/ 362049 w 426466"/>
              <a:gd name="connsiteY42" fmla="*/ 0 h 399626"/>
              <a:gd name="connsiteX43" fmla="*/ 360558 w 426466"/>
              <a:gd name="connsiteY43" fmla="*/ 596 h 399626"/>
              <a:gd name="connsiteX44" fmla="*/ 357576 w 426466"/>
              <a:gd name="connsiteY44" fmla="*/ 1789 h 399626"/>
              <a:gd name="connsiteX45" fmla="*/ 351462 w 426466"/>
              <a:gd name="connsiteY45" fmla="*/ 4473 h 399626"/>
              <a:gd name="connsiteX46" fmla="*/ 347287 w 426466"/>
              <a:gd name="connsiteY46" fmla="*/ 6710 h 399626"/>
              <a:gd name="connsiteX47" fmla="*/ 346243 w 426466"/>
              <a:gd name="connsiteY47" fmla="*/ 6859 h 399626"/>
              <a:gd name="connsiteX48" fmla="*/ 343857 w 426466"/>
              <a:gd name="connsiteY48" fmla="*/ 5815 h 399626"/>
              <a:gd name="connsiteX49" fmla="*/ 340129 w 426466"/>
              <a:gd name="connsiteY49" fmla="*/ 4772 h 399626"/>
              <a:gd name="connsiteX50" fmla="*/ 339235 w 426466"/>
              <a:gd name="connsiteY50" fmla="*/ 4772 h 399626"/>
              <a:gd name="connsiteX51" fmla="*/ 330735 w 426466"/>
              <a:gd name="connsiteY51" fmla="*/ 4921 h 399626"/>
              <a:gd name="connsiteX52" fmla="*/ 322981 w 426466"/>
              <a:gd name="connsiteY52" fmla="*/ 5368 h 399626"/>
              <a:gd name="connsiteX53" fmla="*/ 319850 w 426466"/>
              <a:gd name="connsiteY53" fmla="*/ 5964 h 399626"/>
              <a:gd name="connsiteX54" fmla="*/ 313736 w 426466"/>
              <a:gd name="connsiteY54" fmla="*/ 6412 h 399626"/>
              <a:gd name="connsiteX55" fmla="*/ 310008 w 426466"/>
              <a:gd name="connsiteY55" fmla="*/ 6561 h 399626"/>
              <a:gd name="connsiteX56" fmla="*/ 307623 w 426466"/>
              <a:gd name="connsiteY56" fmla="*/ 7456 h 399626"/>
              <a:gd name="connsiteX57" fmla="*/ 304938 w 426466"/>
              <a:gd name="connsiteY57" fmla="*/ 8649 h 399626"/>
              <a:gd name="connsiteX58" fmla="*/ 302254 w 426466"/>
              <a:gd name="connsiteY58" fmla="*/ 9394 h 399626"/>
              <a:gd name="connsiteX59" fmla="*/ 300167 w 426466"/>
              <a:gd name="connsiteY59" fmla="*/ 9543 h 399626"/>
              <a:gd name="connsiteX60" fmla="*/ 297781 w 426466"/>
              <a:gd name="connsiteY60" fmla="*/ 10587 h 399626"/>
              <a:gd name="connsiteX61" fmla="*/ 296141 w 426466"/>
              <a:gd name="connsiteY61" fmla="*/ 12675 h 399626"/>
              <a:gd name="connsiteX62" fmla="*/ 291518 w 426466"/>
              <a:gd name="connsiteY62" fmla="*/ 15806 h 399626"/>
              <a:gd name="connsiteX63" fmla="*/ 288983 w 426466"/>
              <a:gd name="connsiteY63" fmla="*/ 17446 h 399626"/>
              <a:gd name="connsiteX64" fmla="*/ 287641 w 426466"/>
              <a:gd name="connsiteY64" fmla="*/ 19087 h 399626"/>
              <a:gd name="connsiteX65" fmla="*/ 286150 w 426466"/>
              <a:gd name="connsiteY65" fmla="*/ 19236 h 399626"/>
              <a:gd name="connsiteX66" fmla="*/ 283615 w 426466"/>
              <a:gd name="connsiteY66" fmla="*/ 18938 h 399626"/>
              <a:gd name="connsiteX67" fmla="*/ 281676 w 426466"/>
              <a:gd name="connsiteY67" fmla="*/ 20727 h 399626"/>
              <a:gd name="connsiteX68" fmla="*/ 279440 w 426466"/>
              <a:gd name="connsiteY68" fmla="*/ 23411 h 399626"/>
              <a:gd name="connsiteX69" fmla="*/ 275563 w 426466"/>
              <a:gd name="connsiteY69" fmla="*/ 27288 h 399626"/>
              <a:gd name="connsiteX70" fmla="*/ 273475 w 426466"/>
              <a:gd name="connsiteY70" fmla="*/ 28779 h 399626"/>
              <a:gd name="connsiteX71" fmla="*/ 272133 w 426466"/>
              <a:gd name="connsiteY71" fmla="*/ 31314 h 399626"/>
              <a:gd name="connsiteX72" fmla="*/ 273028 w 426466"/>
              <a:gd name="connsiteY72" fmla="*/ 32507 h 399626"/>
              <a:gd name="connsiteX73" fmla="*/ 276309 w 426466"/>
              <a:gd name="connsiteY73" fmla="*/ 34445 h 399626"/>
              <a:gd name="connsiteX74" fmla="*/ 277800 w 426466"/>
              <a:gd name="connsiteY74" fmla="*/ 36384 h 399626"/>
              <a:gd name="connsiteX75" fmla="*/ 278545 w 426466"/>
              <a:gd name="connsiteY75" fmla="*/ 37726 h 399626"/>
              <a:gd name="connsiteX76" fmla="*/ 280036 w 426466"/>
              <a:gd name="connsiteY76" fmla="*/ 41454 h 399626"/>
              <a:gd name="connsiteX77" fmla="*/ 280931 w 426466"/>
              <a:gd name="connsiteY77" fmla="*/ 45182 h 399626"/>
              <a:gd name="connsiteX78" fmla="*/ 282422 w 426466"/>
              <a:gd name="connsiteY78" fmla="*/ 46673 h 399626"/>
              <a:gd name="connsiteX79" fmla="*/ 282720 w 426466"/>
              <a:gd name="connsiteY79" fmla="*/ 49357 h 399626"/>
              <a:gd name="connsiteX80" fmla="*/ 283168 w 426466"/>
              <a:gd name="connsiteY80" fmla="*/ 50997 h 399626"/>
              <a:gd name="connsiteX81" fmla="*/ 282422 w 426466"/>
              <a:gd name="connsiteY81" fmla="*/ 52190 h 399626"/>
              <a:gd name="connsiteX82" fmla="*/ 281676 w 426466"/>
              <a:gd name="connsiteY82" fmla="*/ 53532 h 399626"/>
              <a:gd name="connsiteX83" fmla="*/ 281676 w 426466"/>
              <a:gd name="connsiteY83" fmla="*/ 54725 h 399626"/>
              <a:gd name="connsiteX84" fmla="*/ 282571 w 426466"/>
              <a:gd name="connsiteY84" fmla="*/ 56067 h 399626"/>
              <a:gd name="connsiteX85" fmla="*/ 283168 w 426466"/>
              <a:gd name="connsiteY85" fmla="*/ 57111 h 399626"/>
              <a:gd name="connsiteX86" fmla="*/ 283615 w 426466"/>
              <a:gd name="connsiteY86" fmla="*/ 58005 h 399626"/>
              <a:gd name="connsiteX87" fmla="*/ 283168 w 426466"/>
              <a:gd name="connsiteY87" fmla="*/ 59049 h 399626"/>
              <a:gd name="connsiteX88" fmla="*/ 281676 w 426466"/>
              <a:gd name="connsiteY88" fmla="*/ 60540 h 399626"/>
              <a:gd name="connsiteX89" fmla="*/ 280931 w 426466"/>
              <a:gd name="connsiteY89" fmla="*/ 62181 h 399626"/>
              <a:gd name="connsiteX90" fmla="*/ 279291 w 426466"/>
              <a:gd name="connsiteY90" fmla="*/ 64715 h 399626"/>
              <a:gd name="connsiteX91" fmla="*/ 276756 w 426466"/>
              <a:gd name="connsiteY91" fmla="*/ 66505 h 399626"/>
              <a:gd name="connsiteX92" fmla="*/ 275115 w 426466"/>
              <a:gd name="connsiteY92" fmla="*/ 67847 h 399626"/>
              <a:gd name="connsiteX93" fmla="*/ 273177 w 426466"/>
              <a:gd name="connsiteY93" fmla="*/ 70531 h 399626"/>
              <a:gd name="connsiteX94" fmla="*/ 270344 w 426466"/>
              <a:gd name="connsiteY94" fmla="*/ 73513 h 399626"/>
              <a:gd name="connsiteX95" fmla="*/ 269002 w 426466"/>
              <a:gd name="connsiteY95" fmla="*/ 76048 h 399626"/>
              <a:gd name="connsiteX96" fmla="*/ 267809 w 426466"/>
              <a:gd name="connsiteY96" fmla="*/ 77539 h 399626"/>
              <a:gd name="connsiteX97" fmla="*/ 266467 w 426466"/>
              <a:gd name="connsiteY97" fmla="*/ 78285 h 399626"/>
              <a:gd name="connsiteX98" fmla="*/ 266765 w 426466"/>
              <a:gd name="connsiteY98" fmla="*/ 79627 h 399626"/>
              <a:gd name="connsiteX99" fmla="*/ 267958 w 426466"/>
              <a:gd name="connsiteY99" fmla="*/ 81267 h 399626"/>
              <a:gd name="connsiteX100" fmla="*/ 269896 w 426466"/>
              <a:gd name="connsiteY100" fmla="*/ 83206 h 399626"/>
              <a:gd name="connsiteX101" fmla="*/ 269748 w 426466"/>
              <a:gd name="connsiteY101" fmla="*/ 86188 h 399626"/>
              <a:gd name="connsiteX102" fmla="*/ 269598 w 426466"/>
              <a:gd name="connsiteY102" fmla="*/ 88276 h 399626"/>
              <a:gd name="connsiteX103" fmla="*/ 269748 w 426466"/>
              <a:gd name="connsiteY103" fmla="*/ 90960 h 399626"/>
              <a:gd name="connsiteX104" fmla="*/ 268704 w 426466"/>
              <a:gd name="connsiteY104" fmla="*/ 93047 h 399626"/>
              <a:gd name="connsiteX105" fmla="*/ 263336 w 426466"/>
              <a:gd name="connsiteY105" fmla="*/ 95135 h 399626"/>
              <a:gd name="connsiteX106" fmla="*/ 258265 w 426466"/>
              <a:gd name="connsiteY106" fmla="*/ 96030 h 399626"/>
              <a:gd name="connsiteX107" fmla="*/ 251854 w 426466"/>
              <a:gd name="connsiteY107" fmla="*/ 96179 h 399626"/>
              <a:gd name="connsiteX108" fmla="*/ 249617 w 426466"/>
              <a:gd name="connsiteY108" fmla="*/ 95731 h 399626"/>
              <a:gd name="connsiteX109" fmla="*/ 247678 w 426466"/>
              <a:gd name="connsiteY109" fmla="*/ 95284 h 399626"/>
              <a:gd name="connsiteX110" fmla="*/ 240819 w 426466"/>
              <a:gd name="connsiteY110" fmla="*/ 93047 h 399626"/>
              <a:gd name="connsiteX111" fmla="*/ 238135 w 426466"/>
              <a:gd name="connsiteY111" fmla="*/ 94389 h 399626"/>
              <a:gd name="connsiteX112" fmla="*/ 237539 w 426466"/>
              <a:gd name="connsiteY112" fmla="*/ 97819 h 399626"/>
              <a:gd name="connsiteX113" fmla="*/ 242459 w 426466"/>
              <a:gd name="connsiteY113" fmla="*/ 103187 h 399626"/>
              <a:gd name="connsiteX114" fmla="*/ 244547 w 426466"/>
              <a:gd name="connsiteY114" fmla="*/ 106318 h 399626"/>
              <a:gd name="connsiteX115" fmla="*/ 246784 w 426466"/>
              <a:gd name="connsiteY115" fmla="*/ 111388 h 399626"/>
              <a:gd name="connsiteX116" fmla="*/ 248424 w 426466"/>
              <a:gd name="connsiteY116" fmla="*/ 113923 h 399626"/>
              <a:gd name="connsiteX117" fmla="*/ 247828 w 426466"/>
              <a:gd name="connsiteY117" fmla="*/ 116458 h 399626"/>
              <a:gd name="connsiteX118" fmla="*/ 243354 w 426466"/>
              <a:gd name="connsiteY118" fmla="*/ 119142 h 399626"/>
              <a:gd name="connsiteX119" fmla="*/ 238881 w 426466"/>
              <a:gd name="connsiteY119" fmla="*/ 121826 h 399626"/>
              <a:gd name="connsiteX120" fmla="*/ 233214 w 426466"/>
              <a:gd name="connsiteY120" fmla="*/ 122423 h 399626"/>
              <a:gd name="connsiteX121" fmla="*/ 229636 w 426466"/>
              <a:gd name="connsiteY121" fmla="*/ 123317 h 399626"/>
              <a:gd name="connsiteX122" fmla="*/ 227846 w 426466"/>
              <a:gd name="connsiteY122" fmla="*/ 124659 h 399626"/>
              <a:gd name="connsiteX123" fmla="*/ 226653 w 426466"/>
              <a:gd name="connsiteY123" fmla="*/ 130326 h 399626"/>
              <a:gd name="connsiteX124" fmla="*/ 225311 w 426466"/>
              <a:gd name="connsiteY124" fmla="*/ 132413 h 399626"/>
              <a:gd name="connsiteX125" fmla="*/ 225311 w 426466"/>
              <a:gd name="connsiteY125" fmla="*/ 134948 h 399626"/>
              <a:gd name="connsiteX126" fmla="*/ 224119 w 426466"/>
              <a:gd name="connsiteY126" fmla="*/ 137782 h 399626"/>
              <a:gd name="connsiteX127" fmla="*/ 222329 w 426466"/>
              <a:gd name="connsiteY127" fmla="*/ 139571 h 399626"/>
              <a:gd name="connsiteX128" fmla="*/ 220987 w 426466"/>
              <a:gd name="connsiteY128" fmla="*/ 142553 h 399626"/>
              <a:gd name="connsiteX129" fmla="*/ 221434 w 426466"/>
              <a:gd name="connsiteY129" fmla="*/ 148070 h 399626"/>
              <a:gd name="connsiteX130" fmla="*/ 222031 w 426466"/>
              <a:gd name="connsiteY130" fmla="*/ 157614 h 399626"/>
              <a:gd name="connsiteX131" fmla="*/ 219645 w 426466"/>
              <a:gd name="connsiteY131" fmla="*/ 160596 h 399626"/>
              <a:gd name="connsiteX132" fmla="*/ 216812 w 426466"/>
              <a:gd name="connsiteY132" fmla="*/ 163578 h 399626"/>
              <a:gd name="connsiteX133" fmla="*/ 213979 w 426466"/>
              <a:gd name="connsiteY133" fmla="*/ 165815 h 399626"/>
              <a:gd name="connsiteX134" fmla="*/ 211146 w 426466"/>
              <a:gd name="connsiteY134" fmla="*/ 166859 h 399626"/>
              <a:gd name="connsiteX135" fmla="*/ 208909 w 426466"/>
              <a:gd name="connsiteY135" fmla="*/ 166411 h 399626"/>
              <a:gd name="connsiteX136" fmla="*/ 207119 w 426466"/>
              <a:gd name="connsiteY136" fmla="*/ 164622 h 399626"/>
              <a:gd name="connsiteX137" fmla="*/ 206075 w 426466"/>
              <a:gd name="connsiteY137" fmla="*/ 162982 h 399626"/>
              <a:gd name="connsiteX138" fmla="*/ 204137 w 426466"/>
              <a:gd name="connsiteY138" fmla="*/ 161640 h 399626"/>
              <a:gd name="connsiteX139" fmla="*/ 202050 w 426466"/>
              <a:gd name="connsiteY139" fmla="*/ 161938 h 399626"/>
              <a:gd name="connsiteX140" fmla="*/ 199962 w 426466"/>
              <a:gd name="connsiteY140" fmla="*/ 163131 h 399626"/>
              <a:gd name="connsiteX141" fmla="*/ 196830 w 426466"/>
              <a:gd name="connsiteY141" fmla="*/ 162684 h 399626"/>
              <a:gd name="connsiteX142" fmla="*/ 193997 w 426466"/>
              <a:gd name="connsiteY142" fmla="*/ 161491 h 399626"/>
              <a:gd name="connsiteX143" fmla="*/ 192655 w 426466"/>
              <a:gd name="connsiteY143" fmla="*/ 161640 h 399626"/>
              <a:gd name="connsiteX144" fmla="*/ 191761 w 426466"/>
              <a:gd name="connsiteY144" fmla="*/ 162833 h 399626"/>
              <a:gd name="connsiteX145" fmla="*/ 188779 w 426466"/>
              <a:gd name="connsiteY145" fmla="*/ 165517 h 399626"/>
              <a:gd name="connsiteX146" fmla="*/ 181472 w 426466"/>
              <a:gd name="connsiteY146" fmla="*/ 169394 h 399626"/>
              <a:gd name="connsiteX147" fmla="*/ 178490 w 426466"/>
              <a:gd name="connsiteY147" fmla="*/ 169692 h 399626"/>
              <a:gd name="connsiteX148" fmla="*/ 177297 w 426466"/>
              <a:gd name="connsiteY148" fmla="*/ 170587 h 399626"/>
              <a:gd name="connsiteX149" fmla="*/ 177744 w 426466"/>
              <a:gd name="connsiteY149" fmla="*/ 172227 h 399626"/>
              <a:gd name="connsiteX150" fmla="*/ 179086 w 426466"/>
              <a:gd name="connsiteY150" fmla="*/ 173569 h 399626"/>
              <a:gd name="connsiteX151" fmla="*/ 181323 w 426466"/>
              <a:gd name="connsiteY151" fmla="*/ 174464 h 399626"/>
              <a:gd name="connsiteX152" fmla="*/ 181472 w 426466"/>
              <a:gd name="connsiteY152" fmla="*/ 175507 h 399626"/>
              <a:gd name="connsiteX153" fmla="*/ 179384 w 426466"/>
              <a:gd name="connsiteY153" fmla="*/ 176551 h 399626"/>
              <a:gd name="connsiteX154" fmla="*/ 177744 w 426466"/>
              <a:gd name="connsiteY154" fmla="*/ 177595 h 399626"/>
              <a:gd name="connsiteX155" fmla="*/ 174016 w 426466"/>
              <a:gd name="connsiteY155" fmla="*/ 178937 h 399626"/>
              <a:gd name="connsiteX156" fmla="*/ 169543 w 426466"/>
              <a:gd name="connsiteY156" fmla="*/ 179384 h 399626"/>
              <a:gd name="connsiteX157" fmla="*/ 165069 w 426466"/>
              <a:gd name="connsiteY157" fmla="*/ 178639 h 399626"/>
              <a:gd name="connsiteX158" fmla="*/ 162832 w 426466"/>
              <a:gd name="connsiteY158" fmla="*/ 176849 h 399626"/>
              <a:gd name="connsiteX159" fmla="*/ 159999 w 426466"/>
              <a:gd name="connsiteY159" fmla="*/ 176700 h 399626"/>
              <a:gd name="connsiteX160" fmla="*/ 157465 w 426466"/>
              <a:gd name="connsiteY160" fmla="*/ 178042 h 399626"/>
              <a:gd name="connsiteX161" fmla="*/ 154929 w 426466"/>
              <a:gd name="connsiteY161" fmla="*/ 180130 h 399626"/>
              <a:gd name="connsiteX162" fmla="*/ 152096 w 426466"/>
              <a:gd name="connsiteY162" fmla="*/ 184603 h 399626"/>
              <a:gd name="connsiteX163" fmla="*/ 151351 w 426466"/>
              <a:gd name="connsiteY163" fmla="*/ 185349 h 399626"/>
              <a:gd name="connsiteX164" fmla="*/ 150605 w 426466"/>
              <a:gd name="connsiteY164" fmla="*/ 186094 h 399626"/>
              <a:gd name="connsiteX165" fmla="*/ 148816 w 426466"/>
              <a:gd name="connsiteY165" fmla="*/ 186989 h 399626"/>
              <a:gd name="connsiteX166" fmla="*/ 146132 w 426466"/>
              <a:gd name="connsiteY166" fmla="*/ 188629 h 399626"/>
              <a:gd name="connsiteX167" fmla="*/ 144790 w 426466"/>
              <a:gd name="connsiteY167" fmla="*/ 191910 h 399626"/>
              <a:gd name="connsiteX168" fmla="*/ 143299 w 426466"/>
              <a:gd name="connsiteY168" fmla="*/ 197725 h 399626"/>
              <a:gd name="connsiteX169" fmla="*/ 143597 w 426466"/>
              <a:gd name="connsiteY169" fmla="*/ 200857 h 399626"/>
              <a:gd name="connsiteX170" fmla="*/ 143746 w 426466"/>
              <a:gd name="connsiteY170" fmla="*/ 206374 h 399626"/>
              <a:gd name="connsiteX171" fmla="*/ 143149 w 426466"/>
              <a:gd name="connsiteY171" fmla="*/ 210251 h 399626"/>
              <a:gd name="connsiteX172" fmla="*/ 141957 w 426466"/>
              <a:gd name="connsiteY172" fmla="*/ 212637 h 399626"/>
              <a:gd name="connsiteX173" fmla="*/ 142255 w 426466"/>
              <a:gd name="connsiteY173" fmla="*/ 214724 h 399626"/>
              <a:gd name="connsiteX174" fmla="*/ 143895 w 426466"/>
              <a:gd name="connsiteY174" fmla="*/ 216961 h 399626"/>
              <a:gd name="connsiteX175" fmla="*/ 143299 w 426466"/>
              <a:gd name="connsiteY175" fmla="*/ 218303 h 399626"/>
              <a:gd name="connsiteX176" fmla="*/ 141807 w 426466"/>
              <a:gd name="connsiteY176" fmla="*/ 219943 h 399626"/>
              <a:gd name="connsiteX177" fmla="*/ 140317 w 426466"/>
              <a:gd name="connsiteY177" fmla="*/ 220838 h 399626"/>
              <a:gd name="connsiteX178" fmla="*/ 134650 w 426466"/>
              <a:gd name="connsiteY178" fmla="*/ 222627 h 399626"/>
              <a:gd name="connsiteX179" fmla="*/ 126896 w 426466"/>
              <a:gd name="connsiteY179" fmla="*/ 224864 h 399626"/>
              <a:gd name="connsiteX180" fmla="*/ 121826 w 426466"/>
              <a:gd name="connsiteY180" fmla="*/ 226355 h 399626"/>
              <a:gd name="connsiteX181" fmla="*/ 114072 w 426466"/>
              <a:gd name="connsiteY181" fmla="*/ 228592 h 399626"/>
              <a:gd name="connsiteX182" fmla="*/ 111836 w 426466"/>
              <a:gd name="connsiteY182" fmla="*/ 229188 h 399626"/>
              <a:gd name="connsiteX183" fmla="*/ 107213 w 426466"/>
              <a:gd name="connsiteY183" fmla="*/ 229338 h 399626"/>
              <a:gd name="connsiteX184" fmla="*/ 104827 w 426466"/>
              <a:gd name="connsiteY184" fmla="*/ 229039 h 399626"/>
              <a:gd name="connsiteX185" fmla="*/ 101547 w 426466"/>
              <a:gd name="connsiteY185" fmla="*/ 228890 h 399626"/>
              <a:gd name="connsiteX186" fmla="*/ 96775 w 426466"/>
              <a:gd name="connsiteY186" fmla="*/ 229039 h 399626"/>
              <a:gd name="connsiteX187" fmla="*/ 93494 w 426466"/>
              <a:gd name="connsiteY187" fmla="*/ 229636 h 399626"/>
              <a:gd name="connsiteX188" fmla="*/ 90065 w 426466"/>
              <a:gd name="connsiteY188" fmla="*/ 230680 h 399626"/>
              <a:gd name="connsiteX189" fmla="*/ 87530 w 426466"/>
              <a:gd name="connsiteY189" fmla="*/ 232171 h 399626"/>
              <a:gd name="connsiteX190" fmla="*/ 86188 w 426466"/>
              <a:gd name="connsiteY190" fmla="*/ 233513 h 399626"/>
              <a:gd name="connsiteX191" fmla="*/ 85741 w 426466"/>
              <a:gd name="connsiteY191" fmla="*/ 234109 h 399626"/>
              <a:gd name="connsiteX192" fmla="*/ 82311 w 426466"/>
              <a:gd name="connsiteY192" fmla="*/ 233066 h 399626"/>
              <a:gd name="connsiteX193" fmla="*/ 71724 w 426466"/>
              <a:gd name="connsiteY193" fmla="*/ 230978 h 399626"/>
              <a:gd name="connsiteX194" fmla="*/ 42945 w 426466"/>
              <a:gd name="connsiteY194" fmla="*/ 233662 h 399626"/>
              <a:gd name="connsiteX195" fmla="*/ 40261 w 426466"/>
              <a:gd name="connsiteY195" fmla="*/ 233215 h 399626"/>
              <a:gd name="connsiteX196" fmla="*/ 30419 w 426466"/>
              <a:gd name="connsiteY196" fmla="*/ 230083 h 399626"/>
              <a:gd name="connsiteX197" fmla="*/ 17893 w 426466"/>
              <a:gd name="connsiteY197" fmla="*/ 225908 h 399626"/>
              <a:gd name="connsiteX198" fmla="*/ 9990 w 426466"/>
              <a:gd name="connsiteY198" fmla="*/ 223522 h 399626"/>
              <a:gd name="connsiteX199" fmla="*/ 0 w 426466"/>
              <a:gd name="connsiteY199" fmla="*/ 220242 h 399626"/>
              <a:gd name="connsiteX200" fmla="*/ 5070 w 426466"/>
              <a:gd name="connsiteY200" fmla="*/ 226057 h 399626"/>
              <a:gd name="connsiteX201" fmla="*/ 8052 w 426466"/>
              <a:gd name="connsiteY201" fmla="*/ 229636 h 399626"/>
              <a:gd name="connsiteX202" fmla="*/ 12526 w 426466"/>
              <a:gd name="connsiteY202" fmla="*/ 234706 h 399626"/>
              <a:gd name="connsiteX203" fmla="*/ 12973 w 426466"/>
              <a:gd name="connsiteY203" fmla="*/ 235899 h 399626"/>
              <a:gd name="connsiteX204" fmla="*/ 12973 w 426466"/>
              <a:gd name="connsiteY204" fmla="*/ 237986 h 399626"/>
              <a:gd name="connsiteX205" fmla="*/ 17446 w 426466"/>
              <a:gd name="connsiteY205" fmla="*/ 245591 h 399626"/>
              <a:gd name="connsiteX206" fmla="*/ 19087 w 426466"/>
              <a:gd name="connsiteY206" fmla="*/ 249617 h 399626"/>
              <a:gd name="connsiteX207" fmla="*/ 20578 w 426466"/>
              <a:gd name="connsiteY207" fmla="*/ 252003 h 399626"/>
              <a:gd name="connsiteX208" fmla="*/ 24007 w 426466"/>
              <a:gd name="connsiteY208" fmla="*/ 255731 h 399626"/>
              <a:gd name="connsiteX209" fmla="*/ 27586 w 426466"/>
              <a:gd name="connsiteY209" fmla="*/ 259310 h 399626"/>
              <a:gd name="connsiteX210" fmla="*/ 31314 w 426466"/>
              <a:gd name="connsiteY210" fmla="*/ 260950 h 399626"/>
              <a:gd name="connsiteX211" fmla="*/ 33849 w 426466"/>
              <a:gd name="connsiteY211" fmla="*/ 261248 h 399626"/>
              <a:gd name="connsiteX212" fmla="*/ 39664 w 426466"/>
              <a:gd name="connsiteY212" fmla="*/ 263186 h 399626"/>
              <a:gd name="connsiteX213" fmla="*/ 41901 w 426466"/>
              <a:gd name="connsiteY213" fmla="*/ 264678 h 399626"/>
              <a:gd name="connsiteX214" fmla="*/ 45330 w 426466"/>
              <a:gd name="connsiteY214" fmla="*/ 268555 h 399626"/>
              <a:gd name="connsiteX215" fmla="*/ 49357 w 426466"/>
              <a:gd name="connsiteY215" fmla="*/ 267958 h 399626"/>
              <a:gd name="connsiteX216" fmla="*/ 50102 w 426466"/>
              <a:gd name="connsiteY216" fmla="*/ 267958 h 399626"/>
              <a:gd name="connsiteX217" fmla="*/ 50401 w 426466"/>
              <a:gd name="connsiteY217" fmla="*/ 268256 h 399626"/>
              <a:gd name="connsiteX218" fmla="*/ 50549 w 426466"/>
              <a:gd name="connsiteY218" fmla="*/ 269449 h 399626"/>
              <a:gd name="connsiteX219" fmla="*/ 49953 w 426466"/>
              <a:gd name="connsiteY219" fmla="*/ 275414 h 399626"/>
              <a:gd name="connsiteX220" fmla="*/ 50997 w 426466"/>
              <a:gd name="connsiteY220" fmla="*/ 281378 h 399626"/>
              <a:gd name="connsiteX221" fmla="*/ 51743 w 426466"/>
              <a:gd name="connsiteY221" fmla="*/ 290325 h 399626"/>
              <a:gd name="connsiteX222" fmla="*/ 51444 w 426466"/>
              <a:gd name="connsiteY222" fmla="*/ 291966 h 399626"/>
              <a:gd name="connsiteX223" fmla="*/ 50549 w 426466"/>
              <a:gd name="connsiteY223" fmla="*/ 294500 h 399626"/>
              <a:gd name="connsiteX224" fmla="*/ 50549 w 426466"/>
              <a:gd name="connsiteY224" fmla="*/ 296141 h 399626"/>
              <a:gd name="connsiteX225" fmla="*/ 50251 w 426466"/>
              <a:gd name="connsiteY225" fmla="*/ 297184 h 399626"/>
              <a:gd name="connsiteX226" fmla="*/ 50549 w 426466"/>
              <a:gd name="connsiteY226" fmla="*/ 297632 h 399626"/>
              <a:gd name="connsiteX227" fmla="*/ 51743 w 426466"/>
              <a:gd name="connsiteY227" fmla="*/ 298228 h 399626"/>
              <a:gd name="connsiteX228" fmla="*/ 54576 w 426466"/>
              <a:gd name="connsiteY228" fmla="*/ 298527 h 399626"/>
              <a:gd name="connsiteX229" fmla="*/ 61136 w 426466"/>
              <a:gd name="connsiteY229" fmla="*/ 297483 h 399626"/>
              <a:gd name="connsiteX230" fmla="*/ 61882 w 426466"/>
              <a:gd name="connsiteY230" fmla="*/ 297781 h 399626"/>
              <a:gd name="connsiteX231" fmla="*/ 63522 w 426466"/>
              <a:gd name="connsiteY231" fmla="*/ 298825 h 399626"/>
              <a:gd name="connsiteX232" fmla="*/ 64716 w 426466"/>
              <a:gd name="connsiteY232" fmla="*/ 300465 h 399626"/>
              <a:gd name="connsiteX233" fmla="*/ 64716 w 426466"/>
              <a:gd name="connsiteY233" fmla="*/ 301360 h 399626"/>
              <a:gd name="connsiteX234" fmla="*/ 63075 w 426466"/>
              <a:gd name="connsiteY234" fmla="*/ 302702 h 399626"/>
              <a:gd name="connsiteX235" fmla="*/ 62777 w 426466"/>
              <a:gd name="connsiteY235" fmla="*/ 305087 h 399626"/>
              <a:gd name="connsiteX236" fmla="*/ 63374 w 426466"/>
              <a:gd name="connsiteY236" fmla="*/ 308517 h 399626"/>
              <a:gd name="connsiteX237" fmla="*/ 63075 w 426466"/>
              <a:gd name="connsiteY237" fmla="*/ 308965 h 399626"/>
              <a:gd name="connsiteX238" fmla="*/ 61584 w 426466"/>
              <a:gd name="connsiteY238" fmla="*/ 309710 h 399626"/>
              <a:gd name="connsiteX239" fmla="*/ 61136 w 426466"/>
              <a:gd name="connsiteY239" fmla="*/ 314780 h 399626"/>
              <a:gd name="connsiteX240" fmla="*/ 60838 w 426466"/>
              <a:gd name="connsiteY240" fmla="*/ 315227 h 399626"/>
              <a:gd name="connsiteX241" fmla="*/ 59198 w 426466"/>
              <a:gd name="connsiteY241" fmla="*/ 315824 h 399626"/>
              <a:gd name="connsiteX242" fmla="*/ 51146 w 426466"/>
              <a:gd name="connsiteY242" fmla="*/ 315376 h 399626"/>
              <a:gd name="connsiteX243" fmla="*/ 50251 w 426466"/>
              <a:gd name="connsiteY243" fmla="*/ 315526 h 399626"/>
              <a:gd name="connsiteX244" fmla="*/ 47120 w 426466"/>
              <a:gd name="connsiteY244" fmla="*/ 316868 h 399626"/>
              <a:gd name="connsiteX245" fmla="*/ 42050 w 426466"/>
              <a:gd name="connsiteY245" fmla="*/ 317911 h 399626"/>
              <a:gd name="connsiteX246" fmla="*/ 40559 w 426466"/>
              <a:gd name="connsiteY246" fmla="*/ 318359 h 399626"/>
              <a:gd name="connsiteX247" fmla="*/ 38621 w 426466"/>
              <a:gd name="connsiteY247" fmla="*/ 319999 h 399626"/>
              <a:gd name="connsiteX248" fmla="*/ 37279 w 426466"/>
              <a:gd name="connsiteY248" fmla="*/ 321788 h 399626"/>
              <a:gd name="connsiteX249" fmla="*/ 36980 w 426466"/>
              <a:gd name="connsiteY249" fmla="*/ 323429 h 399626"/>
              <a:gd name="connsiteX250" fmla="*/ 36682 w 426466"/>
              <a:gd name="connsiteY250" fmla="*/ 323876 h 399626"/>
              <a:gd name="connsiteX251" fmla="*/ 33699 w 426466"/>
              <a:gd name="connsiteY251" fmla="*/ 323578 h 399626"/>
              <a:gd name="connsiteX252" fmla="*/ 32805 w 426466"/>
              <a:gd name="connsiteY252" fmla="*/ 324920 h 399626"/>
              <a:gd name="connsiteX253" fmla="*/ 26990 w 426466"/>
              <a:gd name="connsiteY253" fmla="*/ 327157 h 399626"/>
              <a:gd name="connsiteX254" fmla="*/ 26244 w 426466"/>
              <a:gd name="connsiteY254" fmla="*/ 327753 h 399626"/>
              <a:gd name="connsiteX255" fmla="*/ 25498 w 426466"/>
              <a:gd name="connsiteY255" fmla="*/ 329542 h 399626"/>
              <a:gd name="connsiteX256" fmla="*/ 24604 w 426466"/>
              <a:gd name="connsiteY256" fmla="*/ 334463 h 399626"/>
              <a:gd name="connsiteX257" fmla="*/ 24007 w 426466"/>
              <a:gd name="connsiteY257" fmla="*/ 338936 h 399626"/>
              <a:gd name="connsiteX258" fmla="*/ 23560 w 426466"/>
              <a:gd name="connsiteY258" fmla="*/ 339533 h 399626"/>
              <a:gd name="connsiteX259" fmla="*/ 21771 w 426466"/>
              <a:gd name="connsiteY259" fmla="*/ 341024 h 399626"/>
              <a:gd name="connsiteX260" fmla="*/ 21472 w 426466"/>
              <a:gd name="connsiteY260" fmla="*/ 341621 h 399626"/>
              <a:gd name="connsiteX261" fmla="*/ 21771 w 426466"/>
              <a:gd name="connsiteY261" fmla="*/ 343261 h 399626"/>
              <a:gd name="connsiteX262" fmla="*/ 21025 w 426466"/>
              <a:gd name="connsiteY262" fmla="*/ 346392 h 399626"/>
              <a:gd name="connsiteX263" fmla="*/ 20279 w 426466"/>
              <a:gd name="connsiteY263" fmla="*/ 355190 h 399626"/>
              <a:gd name="connsiteX264" fmla="*/ 19534 w 426466"/>
              <a:gd name="connsiteY264" fmla="*/ 357576 h 399626"/>
              <a:gd name="connsiteX265" fmla="*/ 19087 w 426466"/>
              <a:gd name="connsiteY265" fmla="*/ 358023 h 399626"/>
              <a:gd name="connsiteX266" fmla="*/ 23709 w 426466"/>
              <a:gd name="connsiteY266" fmla="*/ 359514 h 399626"/>
              <a:gd name="connsiteX267" fmla="*/ 28034 w 426466"/>
              <a:gd name="connsiteY267" fmla="*/ 359663 h 399626"/>
              <a:gd name="connsiteX268" fmla="*/ 32805 w 426466"/>
              <a:gd name="connsiteY268" fmla="*/ 358918 h 399626"/>
              <a:gd name="connsiteX269" fmla="*/ 34445 w 426466"/>
              <a:gd name="connsiteY269" fmla="*/ 357427 h 399626"/>
              <a:gd name="connsiteX270" fmla="*/ 35638 w 426466"/>
              <a:gd name="connsiteY270" fmla="*/ 356979 h 399626"/>
              <a:gd name="connsiteX271" fmla="*/ 36980 w 426466"/>
              <a:gd name="connsiteY271" fmla="*/ 357725 h 399626"/>
              <a:gd name="connsiteX272" fmla="*/ 38769 w 426466"/>
              <a:gd name="connsiteY272" fmla="*/ 359514 h 399626"/>
              <a:gd name="connsiteX273" fmla="*/ 40708 w 426466"/>
              <a:gd name="connsiteY273" fmla="*/ 359067 h 399626"/>
              <a:gd name="connsiteX274" fmla="*/ 42199 w 426466"/>
              <a:gd name="connsiteY274" fmla="*/ 357725 h 399626"/>
              <a:gd name="connsiteX275" fmla="*/ 45480 w 426466"/>
              <a:gd name="connsiteY275" fmla="*/ 356085 h 399626"/>
              <a:gd name="connsiteX276" fmla="*/ 47866 w 426466"/>
              <a:gd name="connsiteY276" fmla="*/ 355786 h 399626"/>
              <a:gd name="connsiteX277" fmla="*/ 57111 w 426466"/>
              <a:gd name="connsiteY277" fmla="*/ 356979 h 399626"/>
              <a:gd name="connsiteX278" fmla="*/ 61286 w 426466"/>
              <a:gd name="connsiteY278" fmla="*/ 356085 h 399626"/>
              <a:gd name="connsiteX279" fmla="*/ 64268 w 426466"/>
              <a:gd name="connsiteY279" fmla="*/ 356830 h 399626"/>
              <a:gd name="connsiteX280" fmla="*/ 69636 w 426466"/>
              <a:gd name="connsiteY280" fmla="*/ 357277 h 399626"/>
              <a:gd name="connsiteX281" fmla="*/ 69785 w 426466"/>
              <a:gd name="connsiteY281" fmla="*/ 354743 h 399626"/>
              <a:gd name="connsiteX282" fmla="*/ 71425 w 426466"/>
              <a:gd name="connsiteY282" fmla="*/ 353252 h 399626"/>
              <a:gd name="connsiteX283" fmla="*/ 75750 w 426466"/>
              <a:gd name="connsiteY283" fmla="*/ 352208 h 399626"/>
              <a:gd name="connsiteX284" fmla="*/ 81416 w 426466"/>
              <a:gd name="connsiteY284" fmla="*/ 353550 h 399626"/>
              <a:gd name="connsiteX285" fmla="*/ 82758 w 426466"/>
              <a:gd name="connsiteY285" fmla="*/ 353252 h 399626"/>
              <a:gd name="connsiteX286" fmla="*/ 84697 w 426466"/>
              <a:gd name="connsiteY286" fmla="*/ 351760 h 399626"/>
              <a:gd name="connsiteX287" fmla="*/ 86337 w 426466"/>
              <a:gd name="connsiteY287" fmla="*/ 352655 h 399626"/>
              <a:gd name="connsiteX288" fmla="*/ 87083 w 426466"/>
              <a:gd name="connsiteY288" fmla="*/ 353699 h 399626"/>
              <a:gd name="connsiteX289" fmla="*/ 97372 w 426466"/>
              <a:gd name="connsiteY289" fmla="*/ 356532 h 399626"/>
              <a:gd name="connsiteX290" fmla="*/ 98714 w 426466"/>
              <a:gd name="connsiteY290" fmla="*/ 357427 h 399626"/>
              <a:gd name="connsiteX291" fmla="*/ 100354 w 426466"/>
              <a:gd name="connsiteY291" fmla="*/ 358172 h 399626"/>
              <a:gd name="connsiteX292" fmla="*/ 103485 w 426466"/>
              <a:gd name="connsiteY292" fmla="*/ 354593 h 399626"/>
              <a:gd name="connsiteX293" fmla="*/ 110941 w 426466"/>
              <a:gd name="connsiteY293" fmla="*/ 354444 h 399626"/>
              <a:gd name="connsiteX294" fmla="*/ 120037 w 426466"/>
              <a:gd name="connsiteY294" fmla="*/ 352506 h 399626"/>
              <a:gd name="connsiteX295" fmla="*/ 127343 w 426466"/>
              <a:gd name="connsiteY295" fmla="*/ 353102 h 399626"/>
              <a:gd name="connsiteX296" fmla="*/ 132712 w 426466"/>
              <a:gd name="connsiteY296" fmla="*/ 351313 h 399626"/>
              <a:gd name="connsiteX297" fmla="*/ 141957 w 426466"/>
              <a:gd name="connsiteY297" fmla="*/ 349971 h 399626"/>
              <a:gd name="connsiteX298" fmla="*/ 144342 w 426466"/>
              <a:gd name="connsiteY298" fmla="*/ 349971 h 399626"/>
              <a:gd name="connsiteX299" fmla="*/ 146281 w 426466"/>
              <a:gd name="connsiteY299" fmla="*/ 350418 h 399626"/>
              <a:gd name="connsiteX300" fmla="*/ 148070 w 426466"/>
              <a:gd name="connsiteY300" fmla="*/ 350567 h 399626"/>
              <a:gd name="connsiteX301" fmla="*/ 146430 w 426466"/>
              <a:gd name="connsiteY301" fmla="*/ 349374 h 399626"/>
              <a:gd name="connsiteX302" fmla="*/ 145088 w 426466"/>
              <a:gd name="connsiteY302" fmla="*/ 348629 h 399626"/>
              <a:gd name="connsiteX303" fmla="*/ 139123 w 426466"/>
              <a:gd name="connsiteY303" fmla="*/ 349076 h 399626"/>
              <a:gd name="connsiteX304" fmla="*/ 140018 w 426466"/>
              <a:gd name="connsiteY304" fmla="*/ 347287 h 399626"/>
              <a:gd name="connsiteX305" fmla="*/ 141509 w 426466"/>
              <a:gd name="connsiteY305" fmla="*/ 346243 h 399626"/>
              <a:gd name="connsiteX306" fmla="*/ 144193 w 426466"/>
              <a:gd name="connsiteY306" fmla="*/ 345945 h 399626"/>
              <a:gd name="connsiteX307" fmla="*/ 147026 w 426466"/>
              <a:gd name="connsiteY307" fmla="*/ 346690 h 399626"/>
              <a:gd name="connsiteX308" fmla="*/ 149710 w 426466"/>
              <a:gd name="connsiteY308" fmla="*/ 349374 h 399626"/>
              <a:gd name="connsiteX309" fmla="*/ 150754 w 426466"/>
              <a:gd name="connsiteY309" fmla="*/ 352506 h 399626"/>
              <a:gd name="connsiteX310" fmla="*/ 154035 w 426466"/>
              <a:gd name="connsiteY310" fmla="*/ 356830 h 399626"/>
              <a:gd name="connsiteX311" fmla="*/ 154333 w 426466"/>
              <a:gd name="connsiteY311" fmla="*/ 360260 h 399626"/>
              <a:gd name="connsiteX312" fmla="*/ 153737 w 426466"/>
              <a:gd name="connsiteY312" fmla="*/ 365479 h 399626"/>
              <a:gd name="connsiteX313" fmla="*/ 154184 w 426466"/>
              <a:gd name="connsiteY313" fmla="*/ 367566 h 399626"/>
              <a:gd name="connsiteX314" fmla="*/ 164622 w 426466"/>
              <a:gd name="connsiteY314" fmla="*/ 369505 h 399626"/>
              <a:gd name="connsiteX315" fmla="*/ 166560 w 426466"/>
              <a:gd name="connsiteY315" fmla="*/ 370549 h 399626"/>
              <a:gd name="connsiteX316" fmla="*/ 169692 w 426466"/>
              <a:gd name="connsiteY316" fmla="*/ 381881 h 399626"/>
              <a:gd name="connsiteX317" fmla="*/ 169990 w 426466"/>
              <a:gd name="connsiteY317" fmla="*/ 384864 h 399626"/>
              <a:gd name="connsiteX318" fmla="*/ 170139 w 426466"/>
              <a:gd name="connsiteY318" fmla="*/ 387399 h 399626"/>
              <a:gd name="connsiteX319" fmla="*/ 171630 w 426466"/>
              <a:gd name="connsiteY319" fmla="*/ 389784 h 399626"/>
              <a:gd name="connsiteX320" fmla="*/ 173271 w 426466"/>
              <a:gd name="connsiteY320" fmla="*/ 390679 h 399626"/>
              <a:gd name="connsiteX321" fmla="*/ 174016 w 426466"/>
              <a:gd name="connsiteY321" fmla="*/ 391276 h 399626"/>
              <a:gd name="connsiteX322" fmla="*/ 174613 w 426466"/>
              <a:gd name="connsiteY322" fmla="*/ 392021 h 399626"/>
              <a:gd name="connsiteX323" fmla="*/ 175209 w 426466"/>
              <a:gd name="connsiteY323" fmla="*/ 394258 h 399626"/>
              <a:gd name="connsiteX324" fmla="*/ 176849 w 426466"/>
              <a:gd name="connsiteY324" fmla="*/ 395898 h 399626"/>
              <a:gd name="connsiteX325" fmla="*/ 179086 w 426466"/>
              <a:gd name="connsiteY325" fmla="*/ 394854 h 399626"/>
              <a:gd name="connsiteX326" fmla="*/ 179086 w 426466"/>
              <a:gd name="connsiteY326" fmla="*/ 396345 h 399626"/>
              <a:gd name="connsiteX327" fmla="*/ 179682 w 426466"/>
              <a:gd name="connsiteY327" fmla="*/ 397986 h 399626"/>
              <a:gd name="connsiteX328" fmla="*/ 183560 w 426466"/>
              <a:gd name="connsiteY328" fmla="*/ 397389 h 399626"/>
              <a:gd name="connsiteX329" fmla="*/ 184603 w 426466"/>
              <a:gd name="connsiteY329" fmla="*/ 395302 h 399626"/>
              <a:gd name="connsiteX330" fmla="*/ 186989 w 426466"/>
              <a:gd name="connsiteY330" fmla="*/ 397389 h 399626"/>
              <a:gd name="connsiteX331" fmla="*/ 188331 w 426466"/>
              <a:gd name="connsiteY331" fmla="*/ 397538 h 399626"/>
              <a:gd name="connsiteX332" fmla="*/ 189375 w 426466"/>
              <a:gd name="connsiteY332" fmla="*/ 396942 h 399626"/>
              <a:gd name="connsiteX333" fmla="*/ 190121 w 426466"/>
              <a:gd name="connsiteY333" fmla="*/ 397687 h 399626"/>
              <a:gd name="connsiteX334" fmla="*/ 191463 w 426466"/>
              <a:gd name="connsiteY334" fmla="*/ 399626 h 399626"/>
              <a:gd name="connsiteX335" fmla="*/ 192208 w 426466"/>
              <a:gd name="connsiteY335" fmla="*/ 398284 h 399626"/>
              <a:gd name="connsiteX336" fmla="*/ 192655 w 426466"/>
              <a:gd name="connsiteY336" fmla="*/ 396644 h 399626"/>
              <a:gd name="connsiteX337" fmla="*/ 194445 w 426466"/>
              <a:gd name="connsiteY337" fmla="*/ 395302 h 399626"/>
              <a:gd name="connsiteX338" fmla="*/ 195787 w 426466"/>
              <a:gd name="connsiteY338" fmla="*/ 394556 h 399626"/>
              <a:gd name="connsiteX339" fmla="*/ 198322 w 426466"/>
              <a:gd name="connsiteY339" fmla="*/ 393960 h 399626"/>
              <a:gd name="connsiteX340" fmla="*/ 201155 w 426466"/>
              <a:gd name="connsiteY340" fmla="*/ 393363 h 399626"/>
              <a:gd name="connsiteX341" fmla="*/ 203839 w 426466"/>
              <a:gd name="connsiteY341" fmla="*/ 393512 h 399626"/>
              <a:gd name="connsiteX342" fmla="*/ 207418 w 426466"/>
              <a:gd name="connsiteY342" fmla="*/ 393512 h 399626"/>
              <a:gd name="connsiteX343" fmla="*/ 207567 w 426466"/>
              <a:gd name="connsiteY343" fmla="*/ 384864 h 399626"/>
              <a:gd name="connsiteX344" fmla="*/ 207865 w 426466"/>
              <a:gd name="connsiteY344" fmla="*/ 383969 h 399626"/>
              <a:gd name="connsiteX345" fmla="*/ 208313 w 426466"/>
              <a:gd name="connsiteY345" fmla="*/ 383522 h 399626"/>
              <a:gd name="connsiteX346" fmla="*/ 208909 w 426466"/>
              <a:gd name="connsiteY346" fmla="*/ 383372 h 399626"/>
              <a:gd name="connsiteX347" fmla="*/ 209356 w 426466"/>
              <a:gd name="connsiteY347" fmla="*/ 383522 h 399626"/>
              <a:gd name="connsiteX348" fmla="*/ 210102 w 426466"/>
              <a:gd name="connsiteY348" fmla="*/ 384864 h 399626"/>
              <a:gd name="connsiteX349" fmla="*/ 211146 w 426466"/>
              <a:gd name="connsiteY349" fmla="*/ 384715 h 399626"/>
              <a:gd name="connsiteX350" fmla="*/ 212040 w 426466"/>
              <a:gd name="connsiteY350" fmla="*/ 383969 h 399626"/>
              <a:gd name="connsiteX351" fmla="*/ 214277 w 426466"/>
              <a:gd name="connsiteY351" fmla="*/ 384565 h 399626"/>
              <a:gd name="connsiteX352" fmla="*/ 216066 w 426466"/>
              <a:gd name="connsiteY352" fmla="*/ 384267 h 399626"/>
              <a:gd name="connsiteX353" fmla="*/ 217856 w 426466"/>
              <a:gd name="connsiteY353" fmla="*/ 384715 h 399626"/>
              <a:gd name="connsiteX354" fmla="*/ 220838 w 426466"/>
              <a:gd name="connsiteY354" fmla="*/ 384715 h 399626"/>
              <a:gd name="connsiteX355" fmla="*/ 226355 w 426466"/>
              <a:gd name="connsiteY355" fmla="*/ 384565 h 399626"/>
              <a:gd name="connsiteX356" fmla="*/ 229338 w 426466"/>
              <a:gd name="connsiteY356" fmla="*/ 384565 h 399626"/>
              <a:gd name="connsiteX357" fmla="*/ 231425 w 426466"/>
              <a:gd name="connsiteY357" fmla="*/ 385908 h 399626"/>
              <a:gd name="connsiteX358" fmla="*/ 233513 w 426466"/>
              <a:gd name="connsiteY358" fmla="*/ 387548 h 399626"/>
              <a:gd name="connsiteX359" fmla="*/ 235898 w 426466"/>
              <a:gd name="connsiteY359" fmla="*/ 387697 h 399626"/>
              <a:gd name="connsiteX360" fmla="*/ 239179 w 426466"/>
              <a:gd name="connsiteY360" fmla="*/ 387548 h 399626"/>
              <a:gd name="connsiteX361" fmla="*/ 241565 w 426466"/>
              <a:gd name="connsiteY361" fmla="*/ 386951 h 399626"/>
              <a:gd name="connsiteX362" fmla="*/ 242758 w 426466"/>
              <a:gd name="connsiteY362" fmla="*/ 385460 h 399626"/>
              <a:gd name="connsiteX363" fmla="*/ 243503 w 426466"/>
              <a:gd name="connsiteY363" fmla="*/ 384118 h 399626"/>
              <a:gd name="connsiteX364" fmla="*/ 248573 w 426466"/>
              <a:gd name="connsiteY364" fmla="*/ 382180 h 399626"/>
              <a:gd name="connsiteX365" fmla="*/ 253792 w 426466"/>
              <a:gd name="connsiteY365" fmla="*/ 380539 h 399626"/>
              <a:gd name="connsiteX366" fmla="*/ 255433 w 426466"/>
              <a:gd name="connsiteY366" fmla="*/ 380390 h 399626"/>
              <a:gd name="connsiteX367" fmla="*/ 255880 w 426466"/>
              <a:gd name="connsiteY367" fmla="*/ 381285 h 399626"/>
              <a:gd name="connsiteX368" fmla="*/ 255581 w 426466"/>
              <a:gd name="connsiteY368" fmla="*/ 382925 h 399626"/>
              <a:gd name="connsiteX369" fmla="*/ 256178 w 426466"/>
              <a:gd name="connsiteY369" fmla="*/ 384416 h 399626"/>
              <a:gd name="connsiteX370" fmla="*/ 258415 w 426466"/>
              <a:gd name="connsiteY370" fmla="*/ 385311 h 399626"/>
              <a:gd name="connsiteX371" fmla="*/ 259906 w 426466"/>
              <a:gd name="connsiteY371" fmla="*/ 385609 h 399626"/>
              <a:gd name="connsiteX372" fmla="*/ 261248 w 426466"/>
              <a:gd name="connsiteY372" fmla="*/ 385311 h 399626"/>
              <a:gd name="connsiteX373" fmla="*/ 262143 w 426466"/>
              <a:gd name="connsiteY373" fmla="*/ 384864 h 399626"/>
              <a:gd name="connsiteX374" fmla="*/ 264379 w 426466"/>
              <a:gd name="connsiteY374" fmla="*/ 382478 h 399626"/>
              <a:gd name="connsiteX375" fmla="*/ 265423 w 426466"/>
              <a:gd name="connsiteY375" fmla="*/ 382030 h 399626"/>
              <a:gd name="connsiteX376" fmla="*/ 266914 w 426466"/>
              <a:gd name="connsiteY376" fmla="*/ 382030 h 399626"/>
              <a:gd name="connsiteX377" fmla="*/ 268406 w 426466"/>
              <a:gd name="connsiteY377" fmla="*/ 380837 h 399626"/>
              <a:gd name="connsiteX378" fmla="*/ 268554 w 426466"/>
              <a:gd name="connsiteY378" fmla="*/ 380092 h 399626"/>
              <a:gd name="connsiteX379" fmla="*/ 267511 w 426466"/>
              <a:gd name="connsiteY379" fmla="*/ 379645 h 399626"/>
              <a:gd name="connsiteX380" fmla="*/ 266616 w 426466"/>
              <a:gd name="connsiteY380" fmla="*/ 378303 h 399626"/>
              <a:gd name="connsiteX381" fmla="*/ 266765 w 426466"/>
              <a:gd name="connsiteY381" fmla="*/ 377408 h 399626"/>
              <a:gd name="connsiteX382" fmla="*/ 266467 w 426466"/>
              <a:gd name="connsiteY382" fmla="*/ 375917 h 399626"/>
              <a:gd name="connsiteX383" fmla="*/ 266616 w 426466"/>
              <a:gd name="connsiteY383" fmla="*/ 374575 h 399626"/>
              <a:gd name="connsiteX384" fmla="*/ 267362 w 426466"/>
              <a:gd name="connsiteY384" fmla="*/ 373531 h 399626"/>
              <a:gd name="connsiteX385" fmla="*/ 268554 w 426466"/>
              <a:gd name="connsiteY385" fmla="*/ 372487 h 399626"/>
              <a:gd name="connsiteX386" fmla="*/ 267809 w 426466"/>
              <a:gd name="connsiteY386" fmla="*/ 370549 h 399626"/>
              <a:gd name="connsiteX387" fmla="*/ 266020 w 426466"/>
              <a:gd name="connsiteY387" fmla="*/ 366672 h 399626"/>
              <a:gd name="connsiteX388" fmla="*/ 264081 w 426466"/>
              <a:gd name="connsiteY388" fmla="*/ 361602 h 399626"/>
              <a:gd name="connsiteX389" fmla="*/ 261993 w 426466"/>
              <a:gd name="connsiteY389" fmla="*/ 357427 h 399626"/>
              <a:gd name="connsiteX390" fmla="*/ 259459 w 426466"/>
              <a:gd name="connsiteY390" fmla="*/ 353848 h 399626"/>
              <a:gd name="connsiteX391" fmla="*/ 258117 w 426466"/>
              <a:gd name="connsiteY391" fmla="*/ 351164 h 399626"/>
              <a:gd name="connsiteX392" fmla="*/ 258265 w 426466"/>
              <a:gd name="connsiteY392" fmla="*/ 345199 h 399626"/>
              <a:gd name="connsiteX393" fmla="*/ 258117 w 426466"/>
              <a:gd name="connsiteY393" fmla="*/ 344006 h 399626"/>
              <a:gd name="connsiteX394" fmla="*/ 257222 w 426466"/>
              <a:gd name="connsiteY394" fmla="*/ 343261 h 399626"/>
              <a:gd name="connsiteX395" fmla="*/ 256029 w 426466"/>
              <a:gd name="connsiteY395" fmla="*/ 342963 h 399626"/>
              <a:gd name="connsiteX396" fmla="*/ 254240 w 426466"/>
              <a:gd name="connsiteY396" fmla="*/ 343559 h 399626"/>
              <a:gd name="connsiteX397" fmla="*/ 252748 w 426466"/>
              <a:gd name="connsiteY397" fmla="*/ 343559 h 399626"/>
              <a:gd name="connsiteX398" fmla="*/ 249617 w 426466"/>
              <a:gd name="connsiteY398" fmla="*/ 343559 h 399626"/>
              <a:gd name="connsiteX399" fmla="*/ 247977 w 426466"/>
              <a:gd name="connsiteY399" fmla="*/ 342814 h 399626"/>
              <a:gd name="connsiteX400" fmla="*/ 243653 w 426466"/>
              <a:gd name="connsiteY400" fmla="*/ 336998 h 399626"/>
              <a:gd name="connsiteX401" fmla="*/ 243056 w 426466"/>
              <a:gd name="connsiteY401" fmla="*/ 334612 h 399626"/>
              <a:gd name="connsiteX402" fmla="*/ 243056 w 426466"/>
              <a:gd name="connsiteY402" fmla="*/ 332226 h 399626"/>
              <a:gd name="connsiteX403" fmla="*/ 244547 w 426466"/>
              <a:gd name="connsiteY403" fmla="*/ 328051 h 399626"/>
              <a:gd name="connsiteX404" fmla="*/ 244845 w 426466"/>
              <a:gd name="connsiteY404" fmla="*/ 324174 h 399626"/>
              <a:gd name="connsiteX405" fmla="*/ 245144 w 426466"/>
              <a:gd name="connsiteY405" fmla="*/ 320446 h 399626"/>
              <a:gd name="connsiteX406" fmla="*/ 244845 w 426466"/>
              <a:gd name="connsiteY406" fmla="*/ 319552 h 399626"/>
              <a:gd name="connsiteX407" fmla="*/ 243951 w 426466"/>
              <a:gd name="connsiteY407" fmla="*/ 318210 h 399626"/>
              <a:gd name="connsiteX408" fmla="*/ 242609 w 426466"/>
              <a:gd name="connsiteY408" fmla="*/ 317315 h 399626"/>
              <a:gd name="connsiteX409" fmla="*/ 238583 w 426466"/>
              <a:gd name="connsiteY409" fmla="*/ 317166 h 399626"/>
              <a:gd name="connsiteX410" fmla="*/ 234109 w 426466"/>
              <a:gd name="connsiteY410" fmla="*/ 315973 h 399626"/>
              <a:gd name="connsiteX411" fmla="*/ 230530 w 426466"/>
              <a:gd name="connsiteY411" fmla="*/ 313885 h 399626"/>
              <a:gd name="connsiteX412" fmla="*/ 227995 w 426466"/>
              <a:gd name="connsiteY412" fmla="*/ 312543 h 399626"/>
              <a:gd name="connsiteX413" fmla="*/ 227399 w 426466"/>
              <a:gd name="connsiteY413" fmla="*/ 311649 h 399626"/>
              <a:gd name="connsiteX414" fmla="*/ 227101 w 426466"/>
              <a:gd name="connsiteY414" fmla="*/ 310754 h 399626"/>
              <a:gd name="connsiteX415" fmla="*/ 227697 w 426466"/>
              <a:gd name="connsiteY415" fmla="*/ 306280 h 399626"/>
              <a:gd name="connsiteX416" fmla="*/ 228741 w 426466"/>
              <a:gd name="connsiteY416" fmla="*/ 301360 h 399626"/>
              <a:gd name="connsiteX417" fmla="*/ 229636 w 426466"/>
              <a:gd name="connsiteY417" fmla="*/ 299869 h 399626"/>
              <a:gd name="connsiteX418" fmla="*/ 230978 w 426466"/>
              <a:gd name="connsiteY418" fmla="*/ 298228 h 399626"/>
              <a:gd name="connsiteX419" fmla="*/ 232022 w 426466"/>
              <a:gd name="connsiteY419" fmla="*/ 297184 h 399626"/>
              <a:gd name="connsiteX420" fmla="*/ 233811 w 426466"/>
              <a:gd name="connsiteY420" fmla="*/ 295842 h 399626"/>
              <a:gd name="connsiteX421" fmla="*/ 238284 w 426466"/>
              <a:gd name="connsiteY421" fmla="*/ 291071 h 399626"/>
              <a:gd name="connsiteX422" fmla="*/ 242311 w 426466"/>
              <a:gd name="connsiteY422" fmla="*/ 284510 h 399626"/>
              <a:gd name="connsiteX423" fmla="*/ 244845 w 426466"/>
              <a:gd name="connsiteY423" fmla="*/ 279887 h 399626"/>
              <a:gd name="connsiteX424" fmla="*/ 246038 w 426466"/>
              <a:gd name="connsiteY424" fmla="*/ 278545 h 399626"/>
              <a:gd name="connsiteX425" fmla="*/ 247380 w 426466"/>
              <a:gd name="connsiteY425" fmla="*/ 277501 h 399626"/>
              <a:gd name="connsiteX426" fmla="*/ 249319 w 426466"/>
              <a:gd name="connsiteY426" fmla="*/ 276010 h 399626"/>
              <a:gd name="connsiteX427" fmla="*/ 251556 w 426466"/>
              <a:gd name="connsiteY427" fmla="*/ 274817 h 399626"/>
              <a:gd name="connsiteX428" fmla="*/ 253792 w 426466"/>
              <a:gd name="connsiteY428" fmla="*/ 274817 h 399626"/>
              <a:gd name="connsiteX429" fmla="*/ 256029 w 426466"/>
              <a:gd name="connsiteY429" fmla="*/ 276010 h 399626"/>
              <a:gd name="connsiteX430" fmla="*/ 257520 w 426466"/>
              <a:gd name="connsiteY430" fmla="*/ 277352 h 399626"/>
              <a:gd name="connsiteX431" fmla="*/ 258117 w 426466"/>
              <a:gd name="connsiteY431" fmla="*/ 280335 h 399626"/>
              <a:gd name="connsiteX432" fmla="*/ 259161 w 426466"/>
              <a:gd name="connsiteY432" fmla="*/ 282273 h 399626"/>
              <a:gd name="connsiteX433" fmla="*/ 260353 w 426466"/>
              <a:gd name="connsiteY433" fmla="*/ 283466 h 399626"/>
              <a:gd name="connsiteX434" fmla="*/ 261993 w 426466"/>
              <a:gd name="connsiteY434" fmla="*/ 284063 h 399626"/>
              <a:gd name="connsiteX435" fmla="*/ 264081 w 426466"/>
              <a:gd name="connsiteY435" fmla="*/ 283913 h 399626"/>
              <a:gd name="connsiteX436" fmla="*/ 272133 w 426466"/>
              <a:gd name="connsiteY436" fmla="*/ 280484 h 399626"/>
              <a:gd name="connsiteX437" fmla="*/ 274967 w 426466"/>
              <a:gd name="connsiteY437" fmla="*/ 279738 h 399626"/>
              <a:gd name="connsiteX438" fmla="*/ 281528 w 426466"/>
              <a:gd name="connsiteY438" fmla="*/ 279291 h 399626"/>
              <a:gd name="connsiteX439" fmla="*/ 286150 w 426466"/>
              <a:gd name="connsiteY439" fmla="*/ 277949 h 399626"/>
              <a:gd name="connsiteX440" fmla="*/ 290176 w 426466"/>
              <a:gd name="connsiteY440" fmla="*/ 276607 h 399626"/>
              <a:gd name="connsiteX441" fmla="*/ 290773 w 426466"/>
              <a:gd name="connsiteY441" fmla="*/ 274072 h 399626"/>
              <a:gd name="connsiteX442" fmla="*/ 292263 w 426466"/>
              <a:gd name="connsiteY442" fmla="*/ 270195 h 399626"/>
              <a:gd name="connsiteX443" fmla="*/ 297035 w 426466"/>
              <a:gd name="connsiteY443" fmla="*/ 265274 h 399626"/>
              <a:gd name="connsiteX444" fmla="*/ 298377 w 426466"/>
              <a:gd name="connsiteY444" fmla="*/ 263037 h 399626"/>
              <a:gd name="connsiteX445" fmla="*/ 299719 w 426466"/>
              <a:gd name="connsiteY445" fmla="*/ 258713 h 399626"/>
              <a:gd name="connsiteX446" fmla="*/ 301360 w 426466"/>
              <a:gd name="connsiteY446" fmla="*/ 254836 h 399626"/>
              <a:gd name="connsiteX447" fmla="*/ 302552 w 426466"/>
              <a:gd name="connsiteY447" fmla="*/ 253196 h 399626"/>
              <a:gd name="connsiteX448" fmla="*/ 310157 w 426466"/>
              <a:gd name="connsiteY448" fmla="*/ 248872 h 399626"/>
              <a:gd name="connsiteX449" fmla="*/ 317464 w 426466"/>
              <a:gd name="connsiteY449" fmla="*/ 244994 h 399626"/>
              <a:gd name="connsiteX450" fmla="*/ 318657 w 426466"/>
              <a:gd name="connsiteY450" fmla="*/ 243205 h 399626"/>
              <a:gd name="connsiteX451" fmla="*/ 323279 w 426466"/>
              <a:gd name="connsiteY451" fmla="*/ 235004 h 399626"/>
              <a:gd name="connsiteX452" fmla="*/ 325963 w 426466"/>
              <a:gd name="connsiteY452" fmla="*/ 229487 h 399626"/>
              <a:gd name="connsiteX453" fmla="*/ 326709 w 426466"/>
              <a:gd name="connsiteY453" fmla="*/ 227697 h 399626"/>
              <a:gd name="connsiteX454" fmla="*/ 328349 w 426466"/>
              <a:gd name="connsiteY454" fmla="*/ 222777 h 399626"/>
              <a:gd name="connsiteX455" fmla="*/ 329990 w 426466"/>
              <a:gd name="connsiteY455" fmla="*/ 218005 h 399626"/>
              <a:gd name="connsiteX456" fmla="*/ 332226 w 426466"/>
              <a:gd name="connsiteY456" fmla="*/ 216812 h 399626"/>
              <a:gd name="connsiteX457" fmla="*/ 337296 w 426466"/>
              <a:gd name="connsiteY457" fmla="*/ 215023 h 399626"/>
              <a:gd name="connsiteX458" fmla="*/ 341173 w 426466"/>
              <a:gd name="connsiteY458" fmla="*/ 213233 h 399626"/>
              <a:gd name="connsiteX459" fmla="*/ 343261 w 426466"/>
              <a:gd name="connsiteY459" fmla="*/ 211146 h 399626"/>
              <a:gd name="connsiteX460" fmla="*/ 344453 w 426466"/>
              <a:gd name="connsiteY460" fmla="*/ 209356 h 399626"/>
              <a:gd name="connsiteX461" fmla="*/ 344305 w 426466"/>
              <a:gd name="connsiteY461" fmla="*/ 207567 h 399626"/>
              <a:gd name="connsiteX462" fmla="*/ 343111 w 426466"/>
              <a:gd name="connsiteY462" fmla="*/ 205479 h 399626"/>
              <a:gd name="connsiteX463" fmla="*/ 343410 w 426466"/>
              <a:gd name="connsiteY463" fmla="*/ 204137 h 399626"/>
              <a:gd name="connsiteX464" fmla="*/ 343559 w 426466"/>
              <a:gd name="connsiteY464" fmla="*/ 202944 h 399626"/>
              <a:gd name="connsiteX465" fmla="*/ 346541 w 426466"/>
              <a:gd name="connsiteY465" fmla="*/ 200409 h 399626"/>
              <a:gd name="connsiteX466" fmla="*/ 351909 w 426466"/>
              <a:gd name="connsiteY466" fmla="*/ 192954 h 399626"/>
              <a:gd name="connsiteX467" fmla="*/ 355190 w 426466"/>
              <a:gd name="connsiteY467" fmla="*/ 189077 h 399626"/>
              <a:gd name="connsiteX468" fmla="*/ 356234 w 426466"/>
              <a:gd name="connsiteY468" fmla="*/ 189226 h 399626"/>
              <a:gd name="connsiteX469" fmla="*/ 359663 w 426466"/>
              <a:gd name="connsiteY469" fmla="*/ 187138 h 399626"/>
              <a:gd name="connsiteX470" fmla="*/ 362944 w 426466"/>
              <a:gd name="connsiteY470" fmla="*/ 184901 h 399626"/>
              <a:gd name="connsiteX471" fmla="*/ 362795 w 426466"/>
              <a:gd name="connsiteY471" fmla="*/ 183858 h 399626"/>
              <a:gd name="connsiteX472" fmla="*/ 362347 w 426466"/>
              <a:gd name="connsiteY472" fmla="*/ 182516 h 399626"/>
              <a:gd name="connsiteX473" fmla="*/ 360409 w 426466"/>
              <a:gd name="connsiteY473" fmla="*/ 181919 h 399626"/>
              <a:gd name="connsiteX474" fmla="*/ 359961 w 426466"/>
              <a:gd name="connsiteY474" fmla="*/ 180279 h 399626"/>
              <a:gd name="connsiteX475" fmla="*/ 360409 w 426466"/>
              <a:gd name="connsiteY475" fmla="*/ 178042 h 399626"/>
              <a:gd name="connsiteX476" fmla="*/ 361900 w 426466"/>
              <a:gd name="connsiteY476" fmla="*/ 171929 h 399626"/>
              <a:gd name="connsiteX477" fmla="*/ 361602 w 426466"/>
              <a:gd name="connsiteY477" fmla="*/ 170139 h 399626"/>
              <a:gd name="connsiteX478" fmla="*/ 359663 w 426466"/>
              <a:gd name="connsiteY478" fmla="*/ 164473 h 399626"/>
              <a:gd name="connsiteX479" fmla="*/ 360111 w 426466"/>
              <a:gd name="connsiteY479" fmla="*/ 162833 h 399626"/>
              <a:gd name="connsiteX480" fmla="*/ 360856 w 426466"/>
              <a:gd name="connsiteY480" fmla="*/ 161192 h 399626"/>
              <a:gd name="connsiteX481" fmla="*/ 362944 w 426466"/>
              <a:gd name="connsiteY481" fmla="*/ 159105 h 399626"/>
              <a:gd name="connsiteX482" fmla="*/ 365777 w 426466"/>
              <a:gd name="connsiteY482" fmla="*/ 157315 h 399626"/>
              <a:gd name="connsiteX483" fmla="*/ 374426 w 426466"/>
              <a:gd name="connsiteY483" fmla="*/ 152991 h 399626"/>
              <a:gd name="connsiteX484" fmla="*/ 376215 w 426466"/>
              <a:gd name="connsiteY484" fmla="*/ 152544 h 399626"/>
              <a:gd name="connsiteX485" fmla="*/ 379197 w 426466"/>
              <a:gd name="connsiteY485" fmla="*/ 151500 h 399626"/>
              <a:gd name="connsiteX486" fmla="*/ 381136 w 426466"/>
              <a:gd name="connsiteY486" fmla="*/ 149114 h 399626"/>
              <a:gd name="connsiteX487" fmla="*/ 381434 w 426466"/>
              <a:gd name="connsiteY487" fmla="*/ 147176 h 399626"/>
              <a:gd name="connsiteX488" fmla="*/ 380539 w 426466"/>
              <a:gd name="connsiteY488" fmla="*/ 145983 h 399626"/>
              <a:gd name="connsiteX489" fmla="*/ 378750 w 426466"/>
              <a:gd name="connsiteY489" fmla="*/ 144342 h 399626"/>
              <a:gd name="connsiteX490" fmla="*/ 375320 w 426466"/>
              <a:gd name="connsiteY490" fmla="*/ 143000 h 399626"/>
              <a:gd name="connsiteX491" fmla="*/ 372189 w 426466"/>
              <a:gd name="connsiteY491" fmla="*/ 141658 h 399626"/>
              <a:gd name="connsiteX492" fmla="*/ 366970 w 426466"/>
              <a:gd name="connsiteY492" fmla="*/ 141807 h 399626"/>
              <a:gd name="connsiteX493" fmla="*/ 364286 w 426466"/>
              <a:gd name="connsiteY493" fmla="*/ 140764 h 399626"/>
              <a:gd name="connsiteX494" fmla="*/ 363540 w 426466"/>
              <a:gd name="connsiteY494" fmla="*/ 139869 h 399626"/>
              <a:gd name="connsiteX495" fmla="*/ 363242 w 426466"/>
              <a:gd name="connsiteY495" fmla="*/ 137185 h 399626"/>
              <a:gd name="connsiteX496" fmla="*/ 363689 w 426466"/>
              <a:gd name="connsiteY496" fmla="*/ 132712 h 399626"/>
              <a:gd name="connsiteX497" fmla="*/ 362944 w 426466"/>
              <a:gd name="connsiteY497" fmla="*/ 132264 h 399626"/>
              <a:gd name="connsiteX498" fmla="*/ 361751 w 426466"/>
              <a:gd name="connsiteY498" fmla="*/ 132861 h 399626"/>
              <a:gd name="connsiteX499" fmla="*/ 358918 w 426466"/>
              <a:gd name="connsiteY499" fmla="*/ 132264 h 399626"/>
              <a:gd name="connsiteX500" fmla="*/ 355637 w 426466"/>
              <a:gd name="connsiteY500" fmla="*/ 132264 h 399626"/>
              <a:gd name="connsiteX501" fmla="*/ 354295 w 426466"/>
              <a:gd name="connsiteY501" fmla="*/ 131071 h 399626"/>
              <a:gd name="connsiteX502" fmla="*/ 354892 w 426466"/>
              <a:gd name="connsiteY502" fmla="*/ 129580 h 399626"/>
              <a:gd name="connsiteX503" fmla="*/ 354742 w 426466"/>
              <a:gd name="connsiteY503" fmla="*/ 127493 h 399626"/>
              <a:gd name="connsiteX504" fmla="*/ 354295 w 426466"/>
              <a:gd name="connsiteY504" fmla="*/ 125554 h 399626"/>
              <a:gd name="connsiteX505" fmla="*/ 353699 w 426466"/>
              <a:gd name="connsiteY505" fmla="*/ 125107 h 399626"/>
              <a:gd name="connsiteX506" fmla="*/ 352058 w 426466"/>
              <a:gd name="connsiteY506" fmla="*/ 124659 h 399626"/>
              <a:gd name="connsiteX507" fmla="*/ 349524 w 426466"/>
              <a:gd name="connsiteY507" fmla="*/ 123019 h 399626"/>
              <a:gd name="connsiteX508" fmla="*/ 347585 w 426466"/>
              <a:gd name="connsiteY508" fmla="*/ 120932 h 399626"/>
              <a:gd name="connsiteX509" fmla="*/ 346392 w 426466"/>
              <a:gd name="connsiteY509" fmla="*/ 119440 h 399626"/>
              <a:gd name="connsiteX510" fmla="*/ 345945 w 426466"/>
              <a:gd name="connsiteY510" fmla="*/ 118546 h 399626"/>
              <a:gd name="connsiteX511" fmla="*/ 346094 w 426466"/>
              <a:gd name="connsiteY511" fmla="*/ 117800 h 399626"/>
              <a:gd name="connsiteX512" fmla="*/ 347585 w 426466"/>
              <a:gd name="connsiteY512" fmla="*/ 116011 h 399626"/>
              <a:gd name="connsiteX513" fmla="*/ 349374 w 426466"/>
              <a:gd name="connsiteY513" fmla="*/ 113476 h 399626"/>
              <a:gd name="connsiteX514" fmla="*/ 349971 w 426466"/>
              <a:gd name="connsiteY514" fmla="*/ 111388 h 399626"/>
              <a:gd name="connsiteX515" fmla="*/ 350269 w 426466"/>
              <a:gd name="connsiteY515" fmla="*/ 109748 h 399626"/>
              <a:gd name="connsiteX516" fmla="*/ 349673 w 426466"/>
              <a:gd name="connsiteY516" fmla="*/ 108555 h 399626"/>
              <a:gd name="connsiteX517" fmla="*/ 348032 w 426466"/>
              <a:gd name="connsiteY517" fmla="*/ 107213 h 399626"/>
              <a:gd name="connsiteX518" fmla="*/ 346392 w 426466"/>
              <a:gd name="connsiteY518" fmla="*/ 105871 h 399626"/>
              <a:gd name="connsiteX519" fmla="*/ 345647 w 426466"/>
              <a:gd name="connsiteY519" fmla="*/ 104827 h 399626"/>
              <a:gd name="connsiteX520" fmla="*/ 345647 w 426466"/>
              <a:gd name="connsiteY520" fmla="*/ 103187 h 399626"/>
              <a:gd name="connsiteX521" fmla="*/ 346243 w 426466"/>
              <a:gd name="connsiteY521" fmla="*/ 101099 h 399626"/>
              <a:gd name="connsiteX522" fmla="*/ 348331 w 426466"/>
              <a:gd name="connsiteY522" fmla="*/ 99608 h 399626"/>
              <a:gd name="connsiteX523" fmla="*/ 351909 w 426466"/>
              <a:gd name="connsiteY523" fmla="*/ 98117 h 399626"/>
              <a:gd name="connsiteX524" fmla="*/ 352804 w 426466"/>
              <a:gd name="connsiteY524" fmla="*/ 96328 h 399626"/>
              <a:gd name="connsiteX525" fmla="*/ 352804 w 426466"/>
              <a:gd name="connsiteY525" fmla="*/ 94837 h 399626"/>
              <a:gd name="connsiteX526" fmla="*/ 351760 w 426466"/>
              <a:gd name="connsiteY526" fmla="*/ 94538 h 399626"/>
              <a:gd name="connsiteX527" fmla="*/ 349225 w 426466"/>
              <a:gd name="connsiteY527" fmla="*/ 94538 h 399626"/>
              <a:gd name="connsiteX528" fmla="*/ 344901 w 426466"/>
              <a:gd name="connsiteY528" fmla="*/ 94091 h 399626"/>
              <a:gd name="connsiteX529" fmla="*/ 344155 w 426466"/>
              <a:gd name="connsiteY529" fmla="*/ 93345 h 399626"/>
              <a:gd name="connsiteX530" fmla="*/ 343708 w 426466"/>
              <a:gd name="connsiteY530" fmla="*/ 92302 h 399626"/>
              <a:gd name="connsiteX531" fmla="*/ 343708 w 426466"/>
              <a:gd name="connsiteY531" fmla="*/ 91258 h 399626"/>
              <a:gd name="connsiteX532" fmla="*/ 344603 w 426466"/>
              <a:gd name="connsiteY532" fmla="*/ 90214 h 399626"/>
              <a:gd name="connsiteX533" fmla="*/ 345796 w 426466"/>
              <a:gd name="connsiteY533" fmla="*/ 88723 h 399626"/>
              <a:gd name="connsiteX534" fmla="*/ 345497 w 426466"/>
              <a:gd name="connsiteY534" fmla="*/ 87381 h 399626"/>
              <a:gd name="connsiteX535" fmla="*/ 344305 w 426466"/>
              <a:gd name="connsiteY535" fmla="*/ 85741 h 399626"/>
              <a:gd name="connsiteX536" fmla="*/ 341322 w 426466"/>
              <a:gd name="connsiteY536" fmla="*/ 84548 h 399626"/>
              <a:gd name="connsiteX537" fmla="*/ 340875 w 426466"/>
              <a:gd name="connsiteY537" fmla="*/ 82907 h 399626"/>
              <a:gd name="connsiteX538" fmla="*/ 341322 w 426466"/>
              <a:gd name="connsiteY538" fmla="*/ 81565 h 399626"/>
              <a:gd name="connsiteX539" fmla="*/ 342366 w 426466"/>
              <a:gd name="connsiteY539" fmla="*/ 79627 h 399626"/>
              <a:gd name="connsiteX540" fmla="*/ 343261 w 426466"/>
              <a:gd name="connsiteY540" fmla="*/ 78285 h 399626"/>
              <a:gd name="connsiteX541" fmla="*/ 345199 w 426466"/>
              <a:gd name="connsiteY541" fmla="*/ 74408 h 399626"/>
              <a:gd name="connsiteX542" fmla="*/ 347734 w 426466"/>
              <a:gd name="connsiteY542" fmla="*/ 73662 h 399626"/>
              <a:gd name="connsiteX543" fmla="*/ 350716 w 426466"/>
              <a:gd name="connsiteY543" fmla="*/ 72320 h 399626"/>
              <a:gd name="connsiteX544" fmla="*/ 354146 w 426466"/>
              <a:gd name="connsiteY544" fmla="*/ 70978 h 399626"/>
              <a:gd name="connsiteX545" fmla="*/ 359365 w 426466"/>
              <a:gd name="connsiteY545" fmla="*/ 72022 h 399626"/>
              <a:gd name="connsiteX546" fmla="*/ 361900 w 426466"/>
              <a:gd name="connsiteY546" fmla="*/ 72469 h 399626"/>
              <a:gd name="connsiteX547" fmla="*/ 366970 w 426466"/>
              <a:gd name="connsiteY547" fmla="*/ 73662 h 399626"/>
              <a:gd name="connsiteX548" fmla="*/ 371294 w 426466"/>
              <a:gd name="connsiteY548" fmla="*/ 74706 h 399626"/>
              <a:gd name="connsiteX549" fmla="*/ 375767 w 426466"/>
              <a:gd name="connsiteY549" fmla="*/ 75004 h 399626"/>
              <a:gd name="connsiteX550" fmla="*/ 377557 w 426466"/>
              <a:gd name="connsiteY550" fmla="*/ 74855 h 399626"/>
              <a:gd name="connsiteX551" fmla="*/ 379495 w 426466"/>
              <a:gd name="connsiteY551" fmla="*/ 76048 h 399626"/>
              <a:gd name="connsiteX552" fmla="*/ 384565 w 426466"/>
              <a:gd name="connsiteY552" fmla="*/ 77987 h 399626"/>
              <a:gd name="connsiteX553" fmla="*/ 388592 w 426466"/>
              <a:gd name="connsiteY553" fmla="*/ 79031 h 399626"/>
              <a:gd name="connsiteX554" fmla="*/ 391275 w 426466"/>
              <a:gd name="connsiteY554" fmla="*/ 79031 h 399626"/>
              <a:gd name="connsiteX555" fmla="*/ 395301 w 426466"/>
              <a:gd name="connsiteY555" fmla="*/ 77390 h 399626"/>
              <a:gd name="connsiteX556" fmla="*/ 397240 w 426466"/>
              <a:gd name="connsiteY556" fmla="*/ 75750 h 399626"/>
              <a:gd name="connsiteX557" fmla="*/ 399924 w 426466"/>
              <a:gd name="connsiteY557" fmla="*/ 73961 h 399626"/>
              <a:gd name="connsiteX558" fmla="*/ 403503 w 426466"/>
              <a:gd name="connsiteY558" fmla="*/ 73961 h 399626"/>
              <a:gd name="connsiteX559" fmla="*/ 410959 w 426466"/>
              <a:gd name="connsiteY559" fmla="*/ 71277 h 399626"/>
              <a:gd name="connsiteX560" fmla="*/ 412301 w 426466"/>
              <a:gd name="connsiteY560" fmla="*/ 71724 h 399626"/>
              <a:gd name="connsiteX561" fmla="*/ 414537 w 426466"/>
              <a:gd name="connsiteY561" fmla="*/ 71873 h 399626"/>
              <a:gd name="connsiteX562" fmla="*/ 417221 w 426466"/>
              <a:gd name="connsiteY562" fmla="*/ 70382 h 399626"/>
              <a:gd name="connsiteX563" fmla="*/ 418563 w 426466"/>
              <a:gd name="connsiteY563" fmla="*/ 68443 h 399626"/>
              <a:gd name="connsiteX564" fmla="*/ 418862 w 426466"/>
              <a:gd name="connsiteY564" fmla="*/ 67549 h 399626"/>
              <a:gd name="connsiteX565" fmla="*/ 419458 w 426466"/>
              <a:gd name="connsiteY565" fmla="*/ 66803 h 399626"/>
              <a:gd name="connsiteX566" fmla="*/ 422440 w 426466"/>
              <a:gd name="connsiteY566" fmla="*/ 65610 h 399626"/>
              <a:gd name="connsiteX567" fmla="*/ 425274 w 426466"/>
              <a:gd name="connsiteY567" fmla="*/ 63970 h 399626"/>
              <a:gd name="connsiteX568" fmla="*/ 426019 w 426466"/>
              <a:gd name="connsiteY568" fmla="*/ 61733 h 399626"/>
              <a:gd name="connsiteX569" fmla="*/ 426466 w 426466"/>
              <a:gd name="connsiteY569" fmla="*/ 60242 h 399626"/>
              <a:gd name="connsiteX570" fmla="*/ 425274 w 426466"/>
              <a:gd name="connsiteY570" fmla="*/ 57558 h 399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Lst>
            <a:rect l="l" t="t" r="r" b="b"/>
            <a:pathLst>
              <a:path w="426466" h="399626">
                <a:moveTo>
                  <a:pt x="425274" y="57558"/>
                </a:moveTo>
                <a:lnTo>
                  <a:pt x="424677" y="56067"/>
                </a:lnTo>
                <a:lnTo>
                  <a:pt x="423335" y="52936"/>
                </a:lnTo>
                <a:lnTo>
                  <a:pt x="422142" y="50251"/>
                </a:lnTo>
                <a:lnTo>
                  <a:pt x="420353" y="45927"/>
                </a:lnTo>
                <a:lnTo>
                  <a:pt x="419160" y="43094"/>
                </a:lnTo>
                <a:lnTo>
                  <a:pt x="418116" y="42647"/>
                </a:lnTo>
                <a:lnTo>
                  <a:pt x="415581" y="41006"/>
                </a:lnTo>
                <a:lnTo>
                  <a:pt x="413792" y="39664"/>
                </a:lnTo>
                <a:lnTo>
                  <a:pt x="413345" y="36086"/>
                </a:lnTo>
                <a:lnTo>
                  <a:pt x="412151" y="36384"/>
                </a:lnTo>
                <a:lnTo>
                  <a:pt x="409020" y="37726"/>
                </a:lnTo>
                <a:lnTo>
                  <a:pt x="405590" y="38471"/>
                </a:lnTo>
                <a:lnTo>
                  <a:pt x="403652" y="38471"/>
                </a:lnTo>
                <a:lnTo>
                  <a:pt x="402757" y="37875"/>
                </a:lnTo>
                <a:lnTo>
                  <a:pt x="401564" y="34147"/>
                </a:lnTo>
                <a:lnTo>
                  <a:pt x="400819" y="33103"/>
                </a:lnTo>
                <a:lnTo>
                  <a:pt x="399179" y="32656"/>
                </a:lnTo>
                <a:lnTo>
                  <a:pt x="397389" y="32059"/>
                </a:lnTo>
                <a:lnTo>
                  <a:pt x="396643" y="31016"/>
                </a:lnTo>
                <a:lnTo>
                  <a:pt x="396345" y="29823"/>
                </a:lnTo>
                <a:lnTo>
                  <a:pt x="397240" y="28481"/>
                </a:lnTo>
                <a:lnTo>
                  <a:pt x="398135" y="27288"/>
                </a:lnTo>
                <a:lnTo>
                  <a:pt x="398284" y="20578"/>
                </a:lnTo>
                <a:lnTo>
                  <a:pt x="397687" y="18192"/>
                </a:lnTo>
                <a:lnTo>
                  <a:pt x="397091" y="16253"/>
                </a:lnTo>
                <a:lnTo>
                  <a:pt x="395898" y="13718"/>
                </a:lnTo>
                <a:lnTo>
                  <a:pt x="394705" y="12227"/>
                </a:lnTo>
                <a:lnTo>
                  <a:pt x="392916" y="10885"/>
                </a:lnTo>
                <a:lnTo>
                  <a:pt x="390083" y="9394"/>
                </a:lnTo>
                <a:lnTo>
                  <a:pt x="387697" y="8798"/>
                </a:lnTo>
                <a:lnTo>
                  <a:pt x="384714" y="9842"/>
                </a:lnTo>
                <a:lnTo>
                  <a:pt x="383820" y="9394"/>
                </a:lnTo>
                <a:lnTo>
                  <a:pt x="382478" y="4921"/>
                </a:lnTo>
                <a:lnTo>
                  <a:pt x="381732" y="3877"/>
                </a:lnTo>
                <a:lnTo>
                  <a:pt x="376364" y="2088"/>
                </a:lnTo>
                <a:lnTo>
                  <a:pt x="373978" y="1640"/>
                </a:lnTo>
                <a:lnTo>
                  <a:pt x="371294" y="2237"/>
                </a:lnTo>
                <a:lnTo>
                  <a:pt x="369654" y="2684"/>
                </a:lnTo>
                <a:lnTo>
                  <a:pt x="368461" y="1939"/>
                </a:lnTo>
                <a:lnTo>
                  <a:pt x="366373" y="895"/>
                </a:lnTo>
                <a:lnTo>
                  <a:pt x="364435" y="149"/>
                </a:lnTo>
                <a:lnTo>
                  <a:pt x="362049" y="0"/>
                </a:lnTo>
                <a:lnTo>
                  <a:pt x="360558" y="596"/>
                </a:lnTo>
                <a:lnTo>
                  <a:pt x="357576" y="1789"/>
                </a:lnTo>
                <a:lnTo>
                  <a:pt x="351462" y="4473"/>
                </a:lnTo>
                <a:lnTo>
                  <a:pt x="347287" y="6710"/>
                </a:lnTo>
                <a:lnTo>
                  <a:pt x="346243" y="6859"/>
                </a:lnTo>
                <a:lnTo>
                  <a:pt x="343857" y="5815"/>
                </a:lnTo>
                <a:lnTo>
                  <a:pt x="340129" y="4772"/>
                </a:lnTo>
                <a:lnTo>
                  <a:pt x="339235" y="4772"/>
                </a:lnTo>
                <a:lnTo>
                  <a:pt x="330735" y="4921"/>
                </a:lnTo>
                <a:lnTo>
                  <a:pt x="322981" y="5368"/>
                </a:lnTo>
                <a:lnTo>
                  <a:pt x="319850" y="5964"/>
                </a:lnTo>
                <a:lnTo>
                  <a:pt x="313736" y="6412"/>
                </a:lnTo>
                <a:lnTo>
                  <a:pt x="310008" y="6561"/>
                </a:lnTo>
                <a:lnTo>
                  <a:pt x="307623" y="7456"/>
                </a:lnTo>
                <a:lnTo>
                  <a:pt x="304938" y="8649"/>
                </a:lnTo>
                <a:lnTo>
                  <a:pt x="302254" y="9394"/>
                </a:lnTo>
                <a:lnTo>
                  <a:pt x="300167" y="9543"/>
                </a:lnTo>
                <a:lnTo>
                  <a:pt x="297781" y="10587"/>
                </a:lnTo>
                <a:lnTo>
                  <a:pt x="296141" y="12675"/>
                </a:lnTo>
                <a:lnTo>
                  <a:pt x="291518" y="15806"/>
                </a:lnTo>
                <a:lnTo>
                  <a:pt x="288983" y="17446"/>
                </a:lnTo>
                <a:lnTo>
                  <a:pt x="287641" y="19087"/>
                </a:lnTo>
                <a:lnTo>
                  <a:pt x="286150" y="19236"/>
                </a:lnTo>
                <a:lnTo>
                  <a:pt x="283615" y="18938"/>
                </a:lnTo>
                <a:lnTo>
                  <a:pt x="281676" y="20727"/>
                </a:lnTo>
                <a:lnTo>
                  <a:pt x="279440" y="23411"/>
                </a:lnTo>
                <a:lnTo>
                  <a:pt x="275563" y="27288"/>
                </a:lnTo>
                <a:lnTo>
                  <a:pt x="273475" y="28779"/>
                </a:lnTo>
                <a:lnTo>
                  <a:pt x="272133" y="31314"/>
                </a:lnTo>
                <a:lnTo>
                  <a:pt x="273028" y="32507"/>
                </a:lnTo>
                <a:lnTo>
                  <a:pt x="276309" y="34445"/>
                </a:lnTo>
                <a:lnTo>
                  <a:pt x="277800" y="36384"/>
                </a:lnTo>
                <a:lnTo>
                  <a:pt x="278545" y="37726"/>
                </a:lnTo>
                <a:lnTo>
                  <a:pt x="280036" y="41454"/>
                </a:lnTo>
                <a:lnTo>
                  <a:pt x="280931" y="45182"/>
                </a:lnTo>
                <a:lnTo>
                  <a:pt x="282422" y="46673"/>
                </a:lnTo>
                <a:lnTo>
                  <a:pt x="282720" y="49357"/>
                </a:lnTo>
                <a:lnTo>
                  <a:pt x="283168" y="50997"/>
                </a:lnTo>
                <a:lnTo>
                  <a:pt x="282422" y="52190"/>
                </a:lnTo>
                <a:lnTo>
                  <a:pt x="281676" y="53532"/>
                </a:lnTo>
                <a:lnTo>
                  <a:pt x="281676" y="54725"/>
                </a:lnTo>
                <a:lnTo>
                  <a:pt x="282571" y="56067"/>
                </a:lnTo>
                <a:lnTo>
                  <a:pt x="283168" y="57111"/>
                </a:lnTo>
                <a:lnTo>
                  <a:pt x="283615" y="58005"/>
                </a:lnTo>
                <a:lnTo>
                  <a:pt x="283168" y="59049"/>
                </a:lnTo>
                <a:lnTo>
                  <a:pt x="281676" y="60540"/>
                </a:lnTo>
                <a:lnTo>
                  <a:pt x="280931" y="62181"/>
                </a:lnTo>
                <a:lnTo>
                  <a:pt x="279291" y="64715"/>
                </a:lnTo>
                <a:lnTo>
                  <a:pt x="276756" y="66505"/>
                </a:lnTo>
                <a:lnTo>
                  <a:pt x="275115" y="67847"/>
                </a:lnTo>
                <a:lnTo>
                  <a:pt x="273177" y="70531"/>
                </a:lnTo>
                <a:lnTo>
                  <a:pt x="270344" y="73513"/>
                </a:lnTo>
                <a:lnTo>
                  <a:pt x="269002" y="76048"/>
                </a:lnTo>
                <a:lnTo>
                  <a:pt x="267809" y="77539"/>
                </a:lnTo>
                <a:lnTo>
                  <a:pt x="266467" y="78285"/>
                </a:lnTo>
                <a:lnTo>
                  <a:pt x="266765" y="79627"/>
                </a:lnTo>
                <a:lnTo>
                  <a:pt x="267958" y="81267"/>
                </a:lnTo>
                <a:lnTo>
                  <a:pt x="269896" y="83206"/>
                </a:lnTo>
                <a:lnTo>
                  <a:pt x="269748" y="86188"/>
                </a:lnTo>
                <a:lnTo>
                  <a:pt x="269598" y="88276"/>
                </a:lnTo>
                <a:lnTo>
                  <a:pt x="269748" y="90960"/>
                </a:lnTo>
                <a:lnTo>
                  <a:pt x="268704" y="93047"/>
                </a:lnTo>
                <a:lnTo>
                  <a:pt x="263336" y="95135"/>
                </a:lnTo>
                <a:lnTo>
                  <a:pt x="258265" y="96030"/>
                </a:lnTo>
                <a:lnTo>
                  <a:pt x="251854" y="96179"/>
                </a:lnTo>
                <a:lnTo>
                  <a:pt x="249617" y="95731"/>
                </a:lnTo>
                <a:lnTo>
                  <a:pt x="247678" y="95284"/>
                </a:lnTo>
                <a:lnTo>
                  <a:pt x="240819" y="93047"/>
                </a:lnTo>
                <a:lnTo>
                  <a:pt x="238135" y="94389"/>
                </a:lnTo>
                <a:lnTo>
                  <a:pt x="237539" y="97819"/>
                </a:lnTo>
                <a:lnTo>
                  <a:pt x="242459" y="103187"/>
                </a:lnTo>
                <a:lnTo>
                  <a:pt x="244547" y="106318"/>
                </a:lnTo>
                <a:lnTo>
                  <a:pt x="246784" y="111388"/>
                </a:lnTo>
                <a:lnTo>
                  <a:pt x="248424" y="113923"/>
                </a:lnTo>
                <a:lnTo>
                  <a:pt x="247828" y="116458"/>
                </a:lnTo>
                <a:lnTo>
                  <a:pt x="243354" y="119142"/>
                </a:lnTo>
                <a:lnTo>
                  <a:pt x="238881" y="121826"/>
                </a:lnTo>
                <a:lnTo>
                  <a:pt x="233214" y="122423"/>
                </a:lnTo>
                <a:lnTo>
                  <a:pt x="229636" y="123317"/>
                </a:lnTo>
                <a:lnTo>
                  <a:pt x="227846" y="124659"/>
                </a:lnTo>
                <a:lnTo>
                  <a:pt x="226653" y="130326"/>
                </a:lnTo>
                <a:lnTo>
                  <a:pt x="225311" y="132413"/>
                </a:lnTo>
                <a:lnTo>
                  <a:pt x="225311" y="134948"/>
                </a:lnTo>
                <a:lnTo>
                  <a:pt x="224119" y="137782"/>
                </a:lnTo>
                <a:lnTo>
                  <a:pt x="222329" y="139571"/>
                </a:lnTo>
                <a:lnTo>
                  <a:pt x="220987" y="142553"/>
                </a:lnTo>
                <a:lnTo>
                  <a:pt x="221434" y="148070"/>
                </a:lnTo>
                <a:lnTo>
                  <a:pt x="222031" y="157614"/>
                </a:lnTo>
                <a:lnTo>
                  <a:pt x="219645" y="160596"/>
                </a:lnTo>
                <a:lnTo>
                  <a:pt x="216812" y="163578"/>
                </a:lnTo>
                <a:lnTo>
                  <a:pt x="213979" y="165815"/>
                </a:lnTo>
                <a:lnTo>
                  <a:pt x="211146" y="166859"/>
                </a:lnTo>
                <a:lnTo>
                  <a:pt x="208909" y="166411"/>
                </a:lnTo>
                <a:lnTo>
                  <a:pt x="207119" y="164622"/>
                </a:lnTo>
                <a:lnTo>
                  <a:pt x="206075" y="162982"/>
                </a:lnTo>
                <a:lnTo>
                  <a:pt x="204137" y="161640"/>
                </a:lnTo>
                <a:lnTo>
                  <a:pt x="202050" y="161938"/>
                </a:lnTo>
                <a:lnTo>
                  <a:pt x="199962" y="163131"/>
                </a:lnTo>
                <a:lnTo>
                  <a:pt x="196830" y="162684"/>
                </a:lnTo>
                <a:lnTo>
                  <a:pt x="193997" y="161491"/>
                </a:lnTo>
                <a:lnTo>
                  <a:pt x="192655" y="161640"/>
                </a:lnTo>
                <a:lnTo>
                  <a:pt x="191761" y="162833"/>
                </a:lnTo>
                <a:lnTo>
                  <a:pt x="188779" y="165517"/>
                </a:lnTo>
                <a:lnTo>
                  <a:pt x="181472" y="169394"/>
                </a:lnTo>
                <a:lnTo>
                  <a:pt x="178490" y="169692"/>
                </a:lnTo>
                <a:lnTo>
                  <a:pt x="177297" y="170587"/>
                </a:lnTo>
                <a:lnTo>
                  <a:pt x="177744" y="172227"/>
                </a:lnTo>
                <a:lnTo>
                  <a:pt x="179086" y="173569"/>
                </a:lnTo>
                <a:lnTo>
                  <a:pt x="181323" y="174464"/>
                </a:lnTo>
                <a:lnTo>
                  <a:pt x="181472" y="175507"/>
                </a:lnTo>
                <a:lnTo>
                  <a:pt x="179384" y="176551"/>
                </a:lnTo>
                <a:lnTo>
                  <a:pt x="177744" y="177595"/>
                </a:lnTo>
                <a:lnTo>
                  <a:pt x="174016" y="178937"/>
                </a:lnTo>
                <a:lnTo>
                  <a:pt x="169543" y="179384"/>
                </a:lnTo>
                <a:lnTo>
                  <a:pt x="165069" y="178639"/>
                </a:lnTo>
                <a:lnTo>
                  <a:pt x="162832" y="176849"/>
                </a:lnTo>
                <a:lnTo>
                  <a:pt x="159999" y="176700"/>
                </a:lnTo>
                <a:lnTo>
                  <a:pt x="157465" y="178042"/>
                </a:lnTo>
                <a:lnTo>
                  <a:pt x="154929" y="180130"/>
                </a:lnTo>
                <a:lnTo>
                  <a:pt x="152096" y="184603"/>
                </a:lnTo>
                <a:lnTo>
                  <a:pt x="151351" y="185349"/>
                </a:lnTo>
                <a:lnTo>
                  <a:pt x="150605" y="186094"/>
                </a:lnTo>
                <a:lnTo>
                  <a:pt x="148816" y="186989"/>
                </a:lnTo>
                <a:lnTo>
                  <a:pt x="146132" y="188629"/>
                </a:lnTo>
                <a:lnTo>
                  <a:pt x="144790" y="191910"/>
                </a:lnTo>
                <a:lnTo>
                  <a:pt x="143299" y="197725"/>
                </a:lnTo>
                <a:lnTo>
                  <a:pt x="143597" y="200857"/>
                </a:lnTo>
                <a:lnTo>
                  <a:pt x="143746" y="206374"/>
                </a:lnTo>
                <a:lnTo>
                  <a:pt x="143149" y="210251"/>
                </a:lnTo>
                <a:lnTo>
                  <a:pt x="141957" y="212637"/>
                </a:lnTo>
                <a:lnTo>
                  <a:pt x="142255" y="214724"/>
                </a:lnTo>
                <a:lnTo>
                  <a:pt x="143895" y="216961"/>
                </a:lnTo>
                <a:lnTo>
                  <a:pt x="143299" y="218303"/>
                </a:lnTo>
                <a:lnTo>
                  <a:pt x="141807" y="219943"/>
                </a:lnTo>
                <a:lnTo>
                  <a:pt x="140317" y="220838"/>
                </a:lnTo>
                <a:lnTo>
                  <a:pt x="134650" y="222627"/>
                </a:lnTo>
                <a:lnTo>
                  <a:pt x="126896" y="224864"/>
                </a:lnTo>
                <a:lnTo>
                  <a:pt x="121826" y="226355"/>
                </a:lnTo>
                <a:lnTo>
                  <a:pt x="114072" y="228592"/>
                </a:lnTo>
                <a:lnTo>
                  <a:pt x="111836" y="229188"/>
                </a:lnTo>
                <a:lnTo>
                  <a:pt x="107213" y="229338"/>
                </a:lnTo>
                <a:lnTo>
                  <a:pt x="104827" y="229039"/>
                </a:lnTo>
                <a:lnTo>
                  <a:pt x="101547" y="228890"/>
                </a:lnTo>
                <a:lnTo>
                  <a:pt x="96775" y="229039"/>
                </a:lnTo>
                <a:lnTo>
                  <a:pt x="93494" y="229636"/>
                </a:lnTo>
                <a:lnTo>
                  <a:pt x="90065" y="230680"/>
                </a:lnTo>
                <a:lnTo>
                  <a:pt x="87530" y="232171"/>
                </a:lnTo>
                <a:lnTo>
                  <a:pt x="86188" y="233513"/>
                </a:lnTo>
                <a:lnTo>
                  <a:pt x="85741" y="234109"/>
                </a:lnTo>
                <a:lnTo>
                  <a:pt x="82311" y="233066"/>
                </a:lnTo>
                <a:lnTo>
                  <a:pt x="71724" y="230978"/>
                </a:lnTo>
                <a:lnTo>
                  <a:pt x="42945" y="233662"/>
                </a:lnTo>
                <a:lnTo>
                  <a:pt x="40261" y="233215"/>
                </a:lnTo>
                <a:lnTo>
                  <a:pt x="30419" y="230083"/>
                </a:lnTo>
                <a:lnTo>
                  <a:pt x="17893" y="225908"/>
                </a:lnTo>
                <a:lnTo>
                  <a:pt x="9990" y="223522"/>
                </a:lnTo>
                <a:lnTo>
                  <a:pt x="0" y="220242"/>
                </a:lnTo>
                <a:lnTo>
                  <a:pt x="5070" y="226057"/>
                </a:lnTo>
                <a:lnTo>
                  <a:pt x="8052" y="229636"/>
                </a:lnTo>
                <a:lnTo>
                  <a:pt x="12526" y="234706"/>
                </a:lnTo>
                <a:lnTo>
                  <a:pt x="12973" y="235899"/>
                </a:lnTo>
                <a:lnTo>
                  <a:pt x="12973" y="237986"/>
                </a:lnTo>
                <a:lnTo>
                  <a:pt x="17446" y="245591"/>
                </a:lnTo>
                <a:lnTo>
                  <a:pt x="19087" y="249617"/>
                </a:lnTo>
                <a:lnTo>
                  <a:pt x="20578" y="252003"/>
                </a:lnTo>
                <a:lnTo>
                  <a:pt x="24007" y="255731"/>
                </a:lnTo>
                <a:lnTo>
                  <a:pt x="27586" y="259310"/>
                </a:lnTo>
                <a:lnTo>
                  <a:pt x="31314" y="260950"/>
                </a:lnTo>
                <a:lnTo>
                  <a:pt x="33849" y="261248"/>
                </a:lnTo>
                <a:lnTo>
                  <a:pt x="39664" y="263186"/>
                </a:lnTo>
                <a:lnTo>
                  <a:pt x="41901" y="264678"/>
                </a:lnTo>
                <a:lnTo>
                  <a:pt x="45330" y="268555"/>
                </a:lnTo>
                <a:lnTo>
                  <a:pt x="49357" y="267958"/>
                </a:lnTo>
                <a:lnTo>
                  <a:pt x="50102" y="267958"/>
                </a:lnTo>
                <a:lnTo>
                  <a:pt x="50401" y="268256"/>
                </a:lnTo>
                <a:lnTo>
                  <a:pt x="50549" y="269449"/>
                </a:lnTo>
                <a:lnTo>
                  <a:pt x="49953" y="275414"/>
                </a:lnTo>
                <a:lnTo>
                  <a:pt x="50997" y="281378"/>
                </a:lnTo>
                <a:lnTo>
                  <a:pt x="51743" y="290325"/>
                </a:lnTo>
                <a:lnTo>
                  <a:pt x="51444" y="291966"/>
                </a:lnTo>
                <a:lnTo>
                  <a:pt x="50549" y="294500"/>
                </a:lnTo>
                <a:lnTo>
                  <a:pt x="50549" y="296141"/>
                </a:lnTo>
                <a:lnTo>
                  <a:pt x="50251" y="297184"/>
                </a:lnTo>
                <a:lnTo>
                  <a:pt x="50549" y="297632"/>
                </a:lnTo>
                <a:lnTo>
                  <a:pt x="51743" y="298228"/>
                </a:lnTo>
                <a:lnTo>
                  <a:pt x="54576" y="298527"/>
                </a:lnTo>
                <a:lnTo>
                  <a:pt x="61136" y="297483"/>
                </a:lnTo>
                <a:lnTo>
                  <a:pt x="61882" y="297781"/>
                </a:lnTo>
                <a:lnTo>
                  <a:pt x="63522" y="298825"/>
                </a:lnTo>
                <a:lnTo>
                  <a:pt x="64716" y="300465"/>
                </a:lnTo>
                <a:lnTo>
                  <a:pt x="64716" y="301360"/>
                </a:lnTo>
                <a:lnTo>
                  <a:pt x="63075" y="302702"/>
                </a:lnTo>
                <a:lnTo>
                  <a:pt x="62777" y="305087"/>
                </a:lnTo>
                <a:lnTo>
                  <a:pt x="63374" y="308517"/>
                </a:lnTo>
                <a:lnTo>
                  <a:pt x="63075" y="308965"/>
                </a:lnTo>
                <a:lnTo>
                  <a:pt x="61584" y="309710"/>
                </a:lnTo>
                <a:lnTo>
                  <a:pt x="61136" y="314780"/>
                </a:lnTo>
                <a:lnTo>
                  <a:pt x="60838" y="315227"/>
                </a:lnTo>
                <a:lnTo>
                  <a:pt x="59198" y="315824"/>
                </a:lnTo>
                <a:lnTo>
                  <a:pt x="51146" y="315376"/>
                </a:lnTo>
                <a:lnTo>
                  <a:pt x="50251" y="315526"/>
                </a:lnTo>
                <a:lnTo>
                  <a:pt x="47120" y="316868"/>
                </a:lnTo>
                <a:lnTo>
                  <a:pt x="42050" y="317911"/>
                </a:lnTo>
                <a:lnTo>
                  <a:pt x="40559" y="318359"/>
                </a:lnTo>
                <a:lnTo>
                  <a:pt x="38621" y="319999"/>
                </a:lnTo>
                <a:lnTo>
                  <a:pt x="37279" y="321788"/>
                </a:lnTo>
                <a:lnTo>
                  <a:pt x="36980" y="323429"/>
                </a:lnTo>
                <a:lnTo>
                  <a:pt x="36682" y="323876"/>
                </a:lnTo>
                <a:lnTo>
                  <a:pt x="33699" y="323578"/>
                </a:lnTo>
                <a:lnTo>
                  <a:pt x="32805" y="324920"/>
                </a:lnTo>
                <a:lnTo>
                  <a:pt x="26990" y="327157"/>
                </a:lnTo>
                <a:lnTo>
                  <a:pt x="26244" y="327753"/>
                </a:lnTo>
                <a:lnTo>
                  <a:pt x="25498" y="329542"/>
                </a:lnTo>
                <a:lnTo>
                  <a:pt x="24604" y="334463"/>
                </a:lnTo>
                <a:lnTo>
                  <a:pt x="24007" y="338936"/>
                </a:lnTo>
                <a:lnTo>
                  <a:pt x="23560" y="339533"/>
                </a:lnTo>
                <a:lnTo>
                  <a:pt x="21771" y="341024"/>
                </a:lnTo>
                <a:lnTo>
                  <a:pt x="21472" y="341621"/>
                </a:lnTo>
                <a:lnTo>
                  <a:pt x="21771" y="343261"/>
                </a:lnTo>
                <a:lnTo>
                  <a:pt x="21025" y="346392"/>
                </a:lnTo>
                <a:lnTo>
                  <a:pt x="20279" y="355190"/>
                </a:lnTo>
                <a:lnTo>
                  <a:pt x="19534" y="357576"/>
                </a:lnTo>
                <a:lnTo>
                  <a:pt x="19087" y="358023"/>
                </a:lnTo>
                <a:lnTo>
                  <a:pt x="23709" y="359514"/>
                </a:lnTo>
                <a:lnTo>
                  <a:pt x="28034" y="359663"/>
                </a:lnTo>
                <a:lnTo>
                  <a:pt x="32805" y="358918"/>
                </a:lnTo>
                <a:lnTo>
                  <a:pt x="34445" y="357427"/>
                </a:lnTo>
                <a:lnTo>
                  <a:pt x="35638" y="356979"/>
                </a:lnTo>
                <a:lnTo>
                  <a:pt x="36980" y="357725"/>
                </a:lnTo>
                <a:lnTo>
                  <a:pt x="38769" y="359514"/>
                </a:lnTo>
                <a:lnTo>
                  <a:pt x="40708" y="359067"/>
                </a:lnTo>
                <a:lnTo>
                  <a:pt x="42199" y="357725"/>
                </a:lnTo>
                <a:lnTo>
                  <a:pt x="45480" y="356085"/>
                </a:lnTo>
                <a:lnTo>
                  <a:pt x="47866" y="355786"/>
                </a:lnTo>
                <a:lnTo>
                  <a:pt x="57111" y="356979"/>
                </a:lnTo>
                <a:lnTo>
                  <a:pt x="61286" y="356085"/>
                </a:lnTo>
                <a:lnTo>
                  <a:pt x="64268" y="356830"/>
                </a:lnTo>
                <a:lnTo>
                  <a:pt x="69636" y="357277"/>
                </a:lnTo>
                <a:lnTo>
                  <a:pt x="69785" y="354743"/>
                </a:lnTo>
                <a:lnTo>
                  <a:pt x="71425" y="353252"/>
                </a:lnTo>
                <a:lnTo>
                  <a:pt x="75750" y="352208"/>
                </a:lnTo>
                <a:lnTo>
                  <a:pt x="81416" y="353550"/>
                </a:lnTo>
                <a:lnTo>
                  <a:pt x="82758" y="353252"/>
                </a:lnTo>
                <a:lnTo>
                  <a:pt x="84697" y="351760"/>
                </a:lnTo>
                <a:lnTo>
                  <a:pt x="86337" y="352655"/>
                </a:lnTo>
                <a:lnTo>
                  <a:pt x="87083" y="353699"/>
                </a:lnTo>
                <a:lnTo>
                  <a:pt x="97372" y="356532"/>
                </a:lnTo>
                <a:lnTo>
                  <a:pt x="98714" y="357427"/>
                </a:lnTo>
                <a:lnTo>
                  <a:pt x="100354" y="358172"/>
                </a:lnTo>
                <a:lnTo>
                  <a:pt x="103485" y="354593"/>
                </a:lnTo>
                <a:lnTo>
                  <a:pt x="110941" y="354444"/>
                </a:lnTo>
                <a:lnTo>
                  <a:pt x="120037" y="352506"/>
                </a:lnTo>
                <a:lnTo>
                  <a:pt x="127343" y="353102"/>
                </a:lnTo>
                <a:lnTo>
                  <a:pt x="132712" y="351313"/>
                </a:lnTo>
                <a:lnTo>
                  <a:pt x="141957" y="349971"/>
                </a:lnTo>
                <a:lnTo>
                  <a:pt x="144342" y="349971"/>
                </a:lnTo>
                <a:lnTo>
                  <a:pt x="146281" y="350418"/>
                </a:lnTo>
                <a:lnTo>
                  <a:pt x="148070" y="350567"/>
                </a:lnTo>
                <a:lnTo>
                  <a:pt x="146430" y="349374"/>
                </a:lnTo>
                <a:lnTo>
                  <a:pt x="145088" y="348629"/>
                </a:lnTo>
                <a:lnTo>
                  <a:pt x="139123" y="349076"/>
                </a:lnTo>
                <a:lnTo>
                  <a:pt x="140018" y="347287"/>
                </a:lnTo>
                <a:lnTo>
                  <a:pt x="141509" y="346243"/>
                </a:lnTo>
                <a:lnTo>
                  <a:pt x="144193" y="345945"/>
                </a:lnTo>
                <a:lnTo>
                  <a:pt x="147026" y="346690"/>
                </a:lnTo>
                <a:lnTo>
                  <a:pt x="149710" y="349374"/>
                </a:lnTo>
                <a:lnTo>
                  <a:pt x="150754" y="352506"/>
                </a:lnTo>
                <a:lnTo>
                  <a:pt x="154035" y="356830"/>
                </a:lnTo>
                <a:lnTo>
                  <a:pt x="154333" y="360260"/>
                </a:lnTo>
                <a:lnTo>
                  <a:pt x="153737" y="365479"/>
                </a:lnTo>
                <a:lnTo>
                  <a:pt x="154184" y="367566"/>
                </a:lnTo>
                <a:lnTo>
                  <a:pt x="164622" y="369505"/>
                </a:lnTo>
                <a:lnTo>
                  <a:pt x="166560" y="370549"/>
                </a:lnTo>
                <a:lnTo>
                  <a:pt x="169692" y="381881"/>
                </a:lnTo>
                <a:lnTo>
                  <a:pt x="169990" y="384864"/>
                </a:lnTo>
                <a:lnTo>
                  <a:pt x="170139" y="387399"/>
                </a:lnTo>
                <a:lnTo>
                  <a:pt x="171630" y="389784"/>
                </a:lnTo>
                <a:lnTo>
                  <a:pt x="173271" y="390679"/>
                </a:lnTo>
                <a:lnTo>
                  <a:pt x="174016" y="391276"/>
                </a:lnTo>
                <a:lnTo>
                  <a:pt x="174613" y="392021"/>
                </a:lnTo>
                <a:lnTo>
                  <a:pt x="175209" y="394258"/>
                </a:lnTo>
                <a:lnTo>
                  <a:pt x="176849" y="395898"/>
                </a:lnTo>
                <a:lnTo>
                  <a:pt x="179086" y="394854"/>
                </a:lnTo>
                <a:lnTo>
                  <a:pt x="179086" y="396345"/>
                </a:lnTo>
                <a:lnTo>
                  <a:pt x="179682" y="397986"/>
                </a:lnTo>
                <a:lnTo>
                  <a:pt x="183560" y="397389"/>
                </a:lnTo>
                <a:lnTo>
                  <a:pt x="184603" y="395302"/>
                </a:lnTo>
                <a:lnTo>
                  <a:pt x="186989" y="397389"/>
                </a:lnTo>
                <a:lnTo>
                  <a:pt x="188331" y="397538"/>
                </a:lnTo>
                <a:lnTo>
                  <a:pt x="189375" y="396942"/>
                </a:lnTo>
                <a:lnTo>
                  <a:pt x="190121" y="397687"/>
                </a:lnTo>
                <a:lnTo>
                  <a:pt x="191463" y="399626"/>
                </a:lnTo>
                <a:lnTo>
                  <a:pt x="192208" y="398284"/>
                </a:lnTo>
                <a:lnTo>
                  <a:pt x="192655" y="396644"/>
                </a:lnTo>
                <a:lnTo>
                  <a:pt x="194445" y="395302"/>
                </a:lnTo>
                <a:lnTo>
                  <a:pt x="195787" y="394556"/>
                </a:lnTo>
                <a:lnTo>
                  <a:pt x="198322" y="393960"/>
                </a:lnTo>
                <a:lnTo>
                  <a:pt x="201155" y="393363"/>
                </a:lnTo>
                <a:lnTo>
                  <a:pt x="203839" y="393512"/>
                </a:lnTo>
                <a:lnTo>
                  <a:pt x="207418" y="393512"/>
                </a:lnTo>
                <a:lnTo>
                  <a:pt x="207567" y="384864"/>
                </a:lnTo>
                <a:lnTo>
                  <a:pt x="207865" y="383969"/>
                </a:lnTo>
                <a:lnTo>
                  <a:pt x="208313" y="383522"/>
                </a:lnTo>
                <a:lnTo>
                  <a:pt x="208909" y="383372"/>
                </a:lnTo>
                <a:lnTo>
                  <a:pt x="209356" y="383522"/>
                </a:lnTo>
                <a:lnTo>
                  <a:pt x="210102" y="384864"/>
                </a:lnTo>
                <a:lnTo>
                  <a:pt x="211146" y="384715"/>
                </a:lnTo>
                <a:lnTo>
                  <a:pt x="212040" y="383969"/>
                </a:lnTo>
                <a:lnTo>
                  <a:pt x="214277" y="384565"/>
                </a:lnTo>
                <a:lnTo>
                  <a:pt x="216066" y="384267"/>
                </a:lnTo>
                <a:lnTo>
                  <a:pt x="217856" y="384715"/>
                </a:lnTo>
                <a:lnTo>
                  <a:pt x="220838" y="384715"/>
                </a:lnTo>
                <a:lnTo>
                  <a:pt x="226355" y="384565"/>
                </a:lnTo>
                <a:lnTo>
                  <a:pt x="229338" y="384565"/>
                </a:lnTo>
                <a:lnTo>
                  <a:pt x="231425" y="385908"/>
                </a:lnTo>
                <a:lnTo>
                  <a:pt x="233513" y="387548"/>
                </a:lnTo>
                <a:lnTo>
                  <a:pt x="235898" y="387697"/>
                </a:lnTo>
                <a:lnTo>
                  <a:pt x="239179" y="387548"/>
                </a:lnTo>
                <a:lnTo>
                  <a:pt x="241565" y="386951"/>
                </a:lnTo>
                <a:lnTo>
                  <a:pt x="242758" y="385460"/>
                </a:lnTo>
                <a:lnTo>
                  <a:pt x="243503" y="384118"/>
                </a:lnTo>
                <a:lnTo>
                  <a:pt x="248573" y="382180"/>
                </a:lnTo>
                <a:lnTo>
                  <a:pt x="253792" y="380539"/>
                </a:lnTo>
                <a:lnTo>
                  <a:pt x="255433" y="380390"/>
                </a:lnTo>
                <a:lnTo>
                  <a:pt x="255880" y="381285"/>
                </a:lnTo>
                <a:lnTo>
                  <a:pt x="255581" y="382925"/>
                </a:lnTo>
                <a:lnTo>
                  <a:pt x="256178" y="384416"/>
                </a:lnTo>
                <a:lnTo>
                  <a:pt x="258415" y="385311"/>
                </a:lnTo>
                <a:lnTo>
                  <a:pt x="259906" y="385609"/>
                </a:lnTo>
                <a:lnTo>
                  <a:pt x="261248" y="385311"/>
                </a:lnTo>
                <a:lnTo>
                  <a:pt x="262143" y="384864"/>
                </a:lnTo>
                <a:lnTo>
                  <a:pt x="264379" y="382478"/>
                </a:lnTo>
                <a:lnTo>
                  <a:pt x="265423" y="382030"/>
                </a:lnTo>
                <a:lnTo>
                  <a:pt x="266914" y="382030"/>
                </a:lnTo>
                <a:lnTo>
                  <a:pt x="268406" y="380837"/>
                </a:lnTo>
                <a:lnTo>
                  <a:pt x="268554" y="380092"/>
                </a:lnTo>
                <a:lnTo>
                  <a:pt x="267511" y="379645"/>
                </a:lnTo>
                <a:lnTo>
                  <a:pt x="266616" y="378303"/>
                </a:lnTo>
                <a:lnTo>
                  <a:pt x="266765" y="377408"/>
                </a:lnTo>
                <a:lnTo>
                  <a:pt x="266467" y="375917"/>
                </a:lnTo>
                <a:lnTo>
                  <a:pt x="266616" y="374575"/>
                </a:lnTo>
                <a:lnTo>
                  <a:pt x="267362" y="373531"/>
                </a:lnTo>
                <a:lnTo>
                  <a:pt x="268554" y="372487"/>
                </a:lnTo>
                <a:lnTo>
                  <a:pt x="267809" y="370549"/>
                </a:lnTo>
                <a:lnTo>
                  <a:pt x="266020" y="366672"/>
                </a:lnTo>
                <a:lnTo>
                  <a:pt x="264081" y="361602"/>
                </a:lnTo>
                <a:lnTo>
                  <a:pt x="261993" y="357427"/>
                </a:lnTo>
                <a:lnTo>
                  <a:pt x="259459" y="353848"/>
                </a:lnTo>
                <a:lnTo>
                  <a:pt x="258117" y="351164"/>
                </a:lnTo>
                <a:lnTo>
                  <a:pt x="258265" y="345199"/>
                </a:lnTo>
                <a:lnTo>
                  <a:pt x="258117" y="344006"/>
                </a:lnTo>
                <a:lnTo>
                  <a:pt x="257222" y="343261"/>
                </a:lnTo>
                <a:lnTo>
                  <a:pt x="256029" y="342963"/>
                </a:lnTo>
                <a:lnTo>
                  <a:pt x="254240" y="343559"/>
                </a:lnTo>
                <a:lnTo>
                  <a:pt x="252748" y="343559"/>
                </a:lnTo>
                <a:lnTo>
                  <a:pt x="249617" y="343559"/>
                </a:lnTo>
                <a:lnTo>
                  <a:pt x="247977" y="342814"/>
                </a:lnTo>
                <a:lnTo>
                  <a:pt x="243653" y="336998"/>
                </a:lnTo>
                <a:lnTo>
                  <a:pt x="243056" y="334612"/>
                </a:lnTo>
                <a:lnTo>
                  <a:pt x="243056" y="332226"/>
                </a:lnTo>
                <a:lnTo>
                  <a:pt x="244547" y="328051"/>
                </a:lnTo>
                <a:lnTo>
                  <a:pt x="244845" y="324174"/>
                </a:lnTo>
                <a:lnTo>
                  <a:pt x="245144" y="320446"/>
                </a:lnTo>
                <a:lnTo>
                  <a:pt x="244845" y="319552"/>
                </a:lnTo>
                <a:lnTo>
                  <a:pt x="243951" y="318210"/>
                </a:lnTo>
                <a:lnTo>
                  <a:pt x="242609" y="317315"/>
                </a:lnTo>
                <a:lnTo>
                  <a:pt x="238583" y="317166"/>
                </a:lnTo>
                <a:lnTo>
                  <a:pt x="234109" y="315973"/>
                </a:lnTo>
                <a:lnTo>
                  <a:pt x="230530" y="313885"/>
                </a:lnTo>
                <a:lnTo>
                  <a:pt x="227995" y="312543"/>
                </a:lnTo>
                <a:lnTo>
                  <a:pt x="227399" y="311649"/>
                </a:lnTo>
                <a:lnTo>
                  <a:pt x="227101" y="310754"/>
                </a:lnTo>
                <a:lnTo>
                  <a:pt x="227697" y="306280"/>
                </a:lnTo>
                <a:lnTo>
                  <a:pt x="228741" y="301360"/>
                </a:lnTo>
                <a:lnTo>
                  <a:pt x="229636" y="299869"/>
                </a:lnTo>
                <a:lnTo>
                  <a:pt x="230978" y="298228"/>
                </a:lnTo>
                <a:lnTo>
                  <a:pt x="232022" y="297184"/>
                </a:lnTo>
                <a:lnTo>
                  <a:pt x="233811" y="295842"/>
                </a:lnTo>
                <a:lnTo>
                  <a:pt x="238284" y="291071"/>
                </a:lnTo>
                <a:lnTo>
                  <a:pt x="242311" y="284510"/>
                </a:lnTo>
                <a:lnTo>
                  <a:pt x="244845" y="279887"/>
                </a:lnTo>
                <a:lnTo>
                  <a:pt x="246038" y="278545"/>
                </a:lnTo>
                <a:lnTo>
                  <a:pt x="247380" y="277501"/>
                </a:lnTo>
                <a:lnTo>
                  <a:pt x="249319" y="276010"/>
                </a:lnTo>
                <a:lnTo>
                  <a:pt x="251556" y="274817"/>
                </a:lnTo>
                <a:lnTo>
                  <a:pt x="253792" y="274817"/>
                </a:lnTo>
                <a:lnTo>
                  <a:pt x="256029" y="276010"/>
                </a:lnTo>
                <a:lnTo>
                  <a:pt x="257520" y="277352"/>
                </a:lnTo>
                <a:lnTo>
                  <a:pt x="258117" y="280335"/>
                </a:lnTo>
                <a:lnTo>
                  <a:pt x="259161" y="282273"/>
                </a:lnTo>
                <a:lnTo>
                  <a:pt x="260353" y="283466"/>
                </a:lnTo>
                <a:lnTo>
                  <a:pt x="261993" y="284063"/>
                </a:lnTo>
                <a:lnTo>
                  <a:pt x="264081" y="283913"/>
                </a:lnTo>
                <a:lnTo>
                  <a:pt x="272133" y="280484"/>
                </a:lnTo>
                <a:lnTo>
                  <a:pt x="274967" y="279738"/>
                </a:lnTo>
                <a:lnTo>
                  <a:pt x="281528" y="279291"/>
                </a:lnTo>
                <a:lnTo>
                  <a:pt x="286150" y="277949"/>
                </a:lnTo>
                <a:lnTo>
                  <a:pt x="290176" y="276607"/>
                </a:lnTo>
                <a:lnTo>
                  <a:pt x="290773" y="274072"/>
                </a:lnTo>
                <a:lnTo>
                  <a:pt x="292263" y="270195"/>
                </a:lnTo>
                <a:lnTo>
                  <a:pt x="297035" y="265274"/>
                </a:lnTo>
                <a:lnTo>
                  <a:pt x="298377" y="263037"/>
                </a:lnTo>
                <a:lnTo>
                  <a:pt x="299719" y="258713"/>
                </a:lnTo>
                <a:lnTo>
                  <a:pt x="301360" y="254836"/>
                </a:lnTo>
                <a:lnTo>
                  <a:pt x="302552" y="253196"/>
                </a:lnTo>
                <a:lnTo>
                  <a:pt x="310157" y="248872"/>
                </a:lnTo>
                <a:lnTo>
                  <a:pt x="317464" y="244994"/>
                </a:lnTo>
                <a:lnTo>
                  <a:pt x="318657" y="243205"/>
                </a:lnTo>
                <a:lnTo>
                  <a:pt x="323279" y="235004"/>
                </a:lnTo>
                <a:lnTo>
                  <a:pt x="325963" y="229487"/>
                </a:lnTo>
                <a:lnTo>
                  <a:pt x="326709" y="227697"/>
                </a:lnTo>
                <a:lnTo>
                  <a:pt x="328349" y="222777"/>
                </a:lnTo>
                <a:lnTo>
                  <a:pt x="329990" y="218005"/>
                </a:lnTo>
                <a:lnTo>
                  <a:pt x="332226" y="216812"/>
                </a:lnTo>
                <a:lnTo>
                  <a:pt x="337296" y="215023"/>
                </a:lnTo>
                <a:lnTo>
                  <a:pt x="341173" y="213233"/>
                </a:lnTo>
                <a:lnTo>
                  <a:pt x="343261" y="211146"/>
                </a:lnTo>
                <a:lnTo>
                  <a:pt x="344453" y="209356"/>
                </a:lnTo>
                <a:lnTo>
                  <a:pt x="344305" y="207567"/>
                </a:lnTo>
                <a:lnTo>
                  <a:pt x="343111" y="205479"/>
                </a:lnTo>
                <a:lnTo>
                  <a:pt x="343410" y="204137"/>
                </a:lnTo>
                <a:lnTo>
                  <a:pt x="343559" y="202944"/>
                </a:lnTo>
                <a:lnTo>
                  <a:pt x="346541" y="200409"/>
                </a:lnTo>
                <a:lnTo>
                  <a:pt x="351909" y="192954"/>
                </a:lnTo>
                <a:lnTo>
                  <a:pt x="355190" y="189077"/>
                </a:lnTo>
                <a:lnTo>
                  <a:pt x="356234" y="189226"/>
                </a:lnTo>
                <a:lnTo>
                  <a:pt x="359663" y="187138"/>
                </a:lnTo>
                <a:lnTo>
                  <a:pt x="362944" y="184901"/>
                </a:lnTo>
                <a:lnTo>
                  <a:pt x="362795" y="183858"/>
                </a:lnTo>
                <a:lnTo>
                  <a:pt x="362347" y="182516"/>
                </a:lnTo>
                <a:lnTo>
                  <a:pt x="360409" y="181919"/>
                </a:lnTo>
                <a:lnTo>
                  <a:pt x="359961" y="180279"/>
                </a:lnTo>
                <a:lnTo>
                  <a:pt x="360409" y="178042"/>
                </a:lnTo>
                <a:lnTo>
                  <a:pt x="361900" y="171929"/>
                </a:lnTo>
                <a:lnTo>
                  <a:pt x="361602" y="170139"/>
                </a:lnTo>
                <a:lnTo>
                  <a:pt x="359663" y="164473"/>
                </a:lnTo>
                <a:lnTo>
                  <a:pt x="360111" y="162833"/>
                </a:lnTo>
                <a:lnTo>
                  <a:pt x="360856" y="161192"/>
                </a:lnTo>
                <a:lnTo>
                  <a:pt x="362944" y="159105"/>
                </a:lnTo>
                <a:lnTo>
                  <a:pt x="365777" y="157315"/>
                </a:lnTo>
                <a:lnTo>
                  <a:pt x="374426" y="152991"/>
                </a:lnTo>
                <a:lnTo>
                  <a:pt x="376215" y="152544"/>
                </a:lnTo>
                <a:lnTo>
                  <a:pt x="379197" y="151500"/>
                </a:lnTo>
                <a:lnTo>
                  <a:pt x="381136" y="149114"/>
                </a:lnTo>
                <a:lnTo>
                  <a:pt x="381434" y="147176"/>
                </a:lnTo>
                <a:lnTo>
                  <a:pt x="380539" y="145983"/>
                </a:lnTo>
                <a:lnTo>
                  <a:pt x="378750" y="144342"/>
                </a:lnTo>
                <a:lnTo>
                  <a:pt x="375320" y="143000"/>
                </a:lnTo>
                <a:lnTo>
                  <a:pt x="372189" y="141658"/>
                </a:lnTo>
                <a:lnTo>
                  <a:pt x="366970" y="141807"/>
                </a:lnTo>
                <a:lnTo>
                  <a:pt x="364286" y="140764"/>
                </a:lnTo>
                <a:lnTo>
                  <a:pt x="363540" y="139869"/>
                </a:lnTo>
                <a:lnTo>
                  <a:pt x="363242" y="137185"/>
                </a:lnTo>
                <a:lnTo>
                  <a:pt x="363689" y="132712"/>
                </a:lnTo>
                <a:lnTo>
                  <a:pt x="362944" y="132264"/>
                </a:lnTo>
                <a:lnTo>
                  <a:pt x="361751" y="132861"/>
                </a:lnTo>
                <a:lnTo>
                  <a:pt x="358918" y="132264"/>
                </a:lnTo>
                <a:lnTo>
                  <a:pt x="355637" y="132264"/>
                </a:lnTo>
                <a:lnTo>
                  <a:pt x="354295" y="131071"/>
                </a:lnTo>
                <a:lnTo>
                  <a:pt x="354892" y="129580"/>
                </a:lnTo>
                <a:lnTo>
                  <a:pt x="354742" y="127493"/>
                </a:lnTo>
                <a:lnTo>
                  <a:pt x="354295" y="125554"/>
                </a:lnTo>
                <a:lnTo>
                  <a:pt x="353699" y="125107"/>
                </a:lnTo>
                <a:lnTo>
                  <a:pt x="352058" y="124659"/>
                </a:lnTo>
                <a:lnTo>
                  <a:pt x="349524" y="123019"/>
                </a:lnTo>
                <a:lnTo>
                  <a:pt x="347585" y="120932"/>
                </a:lnTo>
                <a:lnTo>
                  <a:pt x="346392" y="119440"/>
                </a:lnTo>
                <a:lnTo>
                  <a:pt x="345945" y="118546"/>
                </a:lnTo>
                <a:lnTo>
                  <a:pt x="346094" y="117800"/>
                </a:lnTo>
                <a:lnTo>
                  <a:pt x="347585" y="116011"/>
                </a:lnTo>
                <a:lnTo>
                  <a:pt x="349374" y="113476"/>
                </a:lnTo>
                <a:lnTo>
                  <a:pt x="349971" y="111388"/>
                </a:lnTo>
                <a:lnTo>
                  <a:pt x="350269" y="109748"/>
                </a:lnTo>
                <a:lnTo>
                  <a:pt x="349673" y="108555"/>
                </a:lnTo>
                <a:lnTo>
                  <a:pt x="348032" y="107213"/>
                </a:lnTo>
                <a:lnTo>
                  <a:pt x="346392" y="105871"/>
                </a:lnTo>
                <a:lnTo>
                  <a:pt x="345647" y="104827"/>
                </a:lnTo>
                <a:lnTo>
                  <a:pt x="345647" y="103187"/>
                </a:lnTo>
                <a:lnTo>
                  <a:pt x="346243" y="101099"/>
                </a:lnTo>
                <a:lnTo>
                  <a:pt x="348331" y="99608"/>
                </a:lnTo>
                <a:lnTo>
                  <a:pt x="351909" y="98117"/>
                </a:lnTo>
                <a:lnTo>
                  <a:pt x="352804" y="96328"/>
                </a:lnTo>
                <a:lnTo>
                  <a:pt x="352804" y="94837"/>
                </a:lnTo>
                <a:lnTo>
                  <a:pt x="351760" y="94538"/>
                </a:lnTo>
                <a:lnTo>
                  <a:pt x="349225" y="94538"/>
                </a:lnTo>
                <a:lnTo>
                  <a:pt x="344901" y="94091"/>
                </a:lnTo>
                <a:lnTo>
                  <a:pt x="344155" y="93345"/>
                </a:lnTo>
                <a:lnTo>
                  <a:pt x="343708" y="92302"/>
                </a:lnTo>
                <a:lnTo>
                  <a:pt x="343708" y="91258"/>
                </a:lnTo>
                <a:lnTo>
                  <a:pt x="344603" y="90214"/>
                </a:lnTo>
                <a:lnTo>
                  <a:pt x="345796" y="88723"/>
                </a:lnTo>
                <a:lnTo>
                  <a:pt x="345497" y="87381"/>
                </a:lnTo>
                <a:lnTo>
                  <a:pt x="344305" y="85741"/>
                </a:lnTo>
                <a:lnTo>
                  <a:pt x="341322" y="84548"/>
                </a:lnTo>
                <a:lnTo>
                  <a:pt x="340875" y="82907"/>
                </a:lnTo>
                <a:lnTo>
                  <a:pt x="341322" y="81565"/>
                </a:lnTo>
                <a:lnTo>
                  <a:pt x="342366" y="79627"/>
                </a:lnTo>
                <a:lnTo>
                  <a:pt x="343261" y="78285"/>
                </a:lnTo>
                <a:lnTo>
                  <a:pt x="345199" y="74408"/>
                </a:lnTo>
                <a:lnTo>
                  <a:pt x="347734" y="73662"/>
                </a:lnTo>
                <a:lnTo>
                  <a:pt x="350716" y="72320"/>
                </a:lnTo>
                <a:lnTo>
                  <a:pt x="354146" y="70978"/>
                </a:lnTo>
                <a:lnTo>
                  <a:pt x="359365" y="72022"/>
                </a:lnTo>
                <a:lnTo>
                  <a:pt x="361900" y="72469"/>
                </a:lnTo>
                <a:lnTo>
                  <a:pt x="366970" y="73662"/>
                </a:lnTo>
                <a:lnTo>
                  <a:pt x="371294" y="74706"/>
                </a:lnTo>
                <a:lnTo>
                  <a:pt x="375767" y="75004"/>
                </a:lnTo>
                <a:lnTo>
                  <a:pt x="377557" y="74855"/>
                </a:lnTo>
                <a:lnTo>
                  <a:pt x="379495" y="76048"/>
                </a:lnTo>
                <a:lnTo>
                  <a:pt x="384565" y="77987"/>
                </a:lnTo>
                <a:lnTo>
                  <a:pt x="388592" y="79031"/>
                </a:lnTo>
                <a:lnTo>
                  <a:pt x="391275" y="79031"/>
                </a:lnTo>
                <a:lnTo>
                  <a:pt x="395301" y="77390"/>
                </a:lnTo>
                <a:lnTo>
                  <a:pt x="397240" y="75750"/>
                </a:lnTo>
                <a:lnTo>
                  <a:pt x="399924" y="73961"/>
                </a:lnTo>
                <a:lnTo>
                  <a:pt x="403503" y="73961"/>
                </a:lnTo>
                <a:lnTo>
                  <a:pt x="410959" y="71277"/>
                </a:lnTo>
                <a:lnTo>
                  <a:pt x="412301" y="71724"/>
                </a:lnTo>
                <a:lnTo>
                  <a:pt x="414537" y="71873"/>
                </a:lnTo>
                <a:lnTo>
                  <a:pt x="417221" y="70382"/>
                </a:lnTo>
                <a:lnTo>
                  <a:pt x="418563" y="68443"/>
                </a:lnTo>
                <a:lnTo>
                  <a:pt x="418862" y="67549"/>
                </a:lnTo>
                <a:lnTo>
                  <a:pt x="419458" y="66803"/>
                </a:lnTo>
                <a:lnTo>
                  <a:pt x="422440" y="65610"/>
                </a:lnTo>
                <a:lnTo>
                  <a:pt x="425274" y="63970"/>
                </a:lnTo>
                <a:lnTo>
                  <a:pt x="426019" y="61733"/>
                </a:lnTo>
                <a:lnTo>
                  <a:pt x="426466" y="60242"/>
                </a:lnTo>
                <a:lnTo>
                  <a:pt x="425274" y="5755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7" name="Oman__">
            <a:extLst>
              <a:ext uri="{FF2B5EF4-FFF2-40B4-BE49-F238E27FC236}">
                <a16:creationId xmlns:a16="http://schemas.microsoft.com/office/drawing/2014/main" id="{EA490BDD-80EC-2360-8512-C959FD1F1484}"/>
              </a:ext>
            </a:extLst>
          </p:cNvPr>
          <p:cNvSpPr/>
          <p:nvPr/>
        </p:nvSpPr>
        <p:spPr>
          <a:xfrm>
            <a:off x="7371971" y="3393547"/>
            <a:ext cx="207417" cy="298519"/>
          </a:xfrm>
          <a:custGeom>
            <a:avLst/>
            <a:gdLst>
              <a:gd name="connsiteX0" fmla="*/ 109897 w 207417"/>
              <a:gd name="connsiteY0" fmla="*/ 30568 h 278098"/>
              <a:gd name="connsiteX1" fmla="*/ 109450 w 207417"/>
              <a:gd name="connsiteY1" fmla="*/ 31612 h 278098"/>
              <a:gd name="connsiteX2" fmla="*/ 109450 w 207417"/>
              <a:gd name="connsiteY2" fmla="*/ 33103 h 278098"/>
              <a:gd name="connsiteX3" fmla="*/ 110046 w 207417"/>
              <a:gd name="connsiteY3" fmla="*/ 33103 h 278098"/>
              <a:gd name="connsiteX4" fmla="*/ 111090 w 207417"/>
              <a:gd name="connsiteY4" fmla="*/ 32358 h 278098"/>
              <a:gd name="connsiteX5" fmla="*/ 111090 w 207417"/>
              <a:gd name="connsiteY5" fmla="*/ 31165 h 278098"/>
              <a:gd name="connsiteX6" fmla="*/ 111090 w 207417"/>
              <a:gd name="connsiteY6" fmla="*/ 30568 h 278098"/>
              <a:gd name="connsiteX7" fmla="*/ 109897 w 207417"/>
              <a:gd name="connsiteY7" fmla="*/ 30568 h 278098"/>
              <a:gd name="connsiteX8" fmla="*/ 108108 w 207417"/>
              <a:gd name="connsiteY8" fmla="*/ 8798 h 278098"/>
              <a:gd name="connsiteX9" fmla="*/ 108108 w 207417"/>
              <a:gd name="connsiteY9" fmla="*/ 11780 h 278098"/>
              <a:gd name="connsiteX10" fmla="*/ 107810 w 207417"/>
              <a:gd name="connsiteY10" fmla="*/ 14613 h 278098"/>
              <a:gd name="connsiteX11" fmla="*/ 107810 w 207417"/>
              <a:gd name="connsiteY11" fmla="*/ 17596 h 278098"/>
              <a:gd name="connsiteX12" fmla="*/ 107511 w 207417"/>
              <a:gd name="connsiteY12" fmla="*/ 19236 h 278098"/>
              <a:gd name="connsiteX13" fmla="*/ 108555 w 207417"/>
              <a:gd name="connsiteY13" fmla="*/ 20578 h 278098"/>
              <a:gd name="connsiteX14" fmla="*/ 110344 w 207417"/>
              <a:gd name="connsiteY14" fmla="*/ 21174 h 278098"/>
              <a:gd name="connsiteX15" fmla="*/ 111090 w 207417"/>
              <a:gd name="connsiteY15" fmla="*/ 21174 h 278098"/>
              <a:gd name="connsiteX16" fmla="*/ 111538 w 207417"/>
              <a:gd name="connsiteY16" fmla="*/ 20429 h 278098"/>
              <a:gd name="connsiteX17" fmla="*/ 111836 w 207417"/>
              <a:gd name="connsiteY17" fmla="*/ 18789 h 278098"/>
              <a:gd name="connsiteX18" fmla="*/ 112432 w 207417"/>
              <a:gd name="connsiteY18" fmla="*/ 17596 h 278098"/>
              <a:gd name="connsiteX19" fmla="*/ 113625 w 207417"/>
              <a:gd name="connsiteY19" fmla="*/ 16104 h 278098"/>
              <a:gd name="connsiteX20" fmla="*/ 114818 w 207417"/>
              <a:gd name="connsiteY20" fmla="*/ 7157 h 278098"/>
              <a:gd name="connsiteX21" fmla="*/ 114818 w 207417"/>
              <a:gd name="connsiteY21" fmla="*/ 4175 h 278098"/>
              <a:gd name="connsiteX22" fmla="*/ 115116 w 207417"/>
              <a:gd name="connsiteY22" fmla="*/ 746 h 278098"/>
              <a:gd name="connsiteX23" fmla="*/ 114669 w 207417"/>
              <a:gd name="connsiteY23" fmla="*/ 0 h 278098"/>
              <a:gd name="connsiteX24" fmla="*/ 113774 w 207417"/>
              <a:gd name="connsiteY24" fmla="*/ 0 h 278098"/>
              <a:gd name="connsiteX25" fmla="*/ 112880 w 207417"/>
              <a:gd name="connsiteY25" fmla="*/ 1044 h 278098"/>
              <a:gd name="connsiteX26" fmla="*/ 111836 w 207417"/>
              <a:gd name="connsiteY26" fmla="*/ 3281 h 278098"/>
              <a:gd name="connsiteX27" fmla="*/ 109748 w 207417"/>
              <a:gd name="connsiteY27" fmla="*/ 3728 h 278098"/>
              <a:gd name="connsiteX28" fmla="*/ 108853 w 207417"/>
              <a:gd name="connsiteY28" fmla="*/ 3430 h 278098"/>
              <a:gd name="connsiteX29" fmla="*/ 107959 w 207417"/>
              <a:gd name="connsiteY29" fmla="*/ 4026 h 278098"/>
              <a:gd name="connsiteX30" fmla="*/ 105722 w 207417"/>
              <a:gd name="connsiteY30" fmla="*/ 8201 h 278098"/>
              <a:gd name="connsiteX31" fmla="*/ 106617 w 207417"/>
              <a:gd name="connsiteY31" fmla="*/ 8201 h 278098"/>
              <a:gd name="connsiteX32" fmla="*/ 107959 w 207417"/>
              <a:gd name="connsiteY32" fmla="*/ 8649 h 278098"/>
              <a:gd name="connsiteX33" fmla="*/ 204287 w 207417"/>
              <a:gd name="connsiteY33" fmla="*/ 111388 h 278098"/>
              <a:gd name="connsiteX34" fmla="*/ 200857 w 207417"/>
              <a:gd name="connsiteY34" fmla="*/ 110345 h 278098"/>
              <a:gd name="connsiteX35" fmla="*/ 196682 w 207417"/>
              <a:gd name="connsiteY35" fmla="*/ 109450 h 278098"/>
              <a:gd name="connsiteX36" fmla="*/ 193848 w 207417"/>
              <a:gd name="connsiteY36" fmla="*/ 107064 h 278098"/>
              <a:gd name="connsiteX37" fmla="*/ 190717 w 207417"/>
              <a:gd name="connsiteY37" fmla="*/ 103187 h 278098"/>
              <a:gd name="connsiteX38" fmla="*/ 187585 w 207417"/>
              <a:gd name="connsiteY38" fmla="*/ 98117 h 278098"/>
              <a:gd name="connsiteX39" fmla="*/ 183261 w 207417"/>
              <a:gd name="connsiteY39" fmla="*/ 93495 h 278098"/>
              <a:gd name="connsiteX40" fmla="*/ 182068 w 207417"/>
              <a:gd name="connsiteY40" fmla="*/ 90512 h 278098"/>
              <a:gd name="connsiteX41" fmla="*/ 180130 w 207417"/>
              <a:gd name="connsiteY41" fmla="*/ 87679 h 278098"/>
              <a:gd name="connsiteX42" fmla="*/ 178042 w 207417"/>
              <a:gd name="connsiteY42" fmla="*/ 85890 h 278098"/>
              <a:gd name="connsiteX43" fmla="*/ 176551 w 207417"/>
              <a:gd name="connsiteY43" fmla="*/ 82460 h 278098"/>
              <a:gd name="connsiteX44" fmla="*/ 171481 w 207417"/>
              <a:gd name="connsiteY44" fmla="*/ 78882 h 278098"/>
              <a:gd name="connsiteX45" fmla="*/ 169394 w 207417"/>
              <a:gd name="connsiteY45" fmla="*/ 78882 h 278098"/>
              <a:gd name="connsiteX46" fmla="*/ 166561 w 207417"/>
              <a:gd name="connsiteY46" fmla="*/ 79627 h 278098"/>
              <a:gd name="connsiteX47" fmla="*/ 164771 w 207417"/>
              <a:gd name="connsiteY47" fmla="*/ 79627 h 278098"/>
              <a:gd name="connsiteX48" fmla="*/ 159403 w 207417"/>
              <a:gd name="connsiteY48" fmla="*/ 76794 h 278098"/>
              <a:gd name="connsiteX49" fmla="*/ 151649 w 207417"/>
              <a:gd name="connsiteY49" fmla="*/ 75601 h 278098"/>
              <a:gd name="connsiteX50" fmla="*/ 145983 w 207417"/>
              <a:gd name="connsiteY50" fmla="*/ 74259 h 278098"/>
              <a:gd name="connsiteX51" fmla="*/ 135694 w 207417"/>
              <a:gd name="connsiteY51" fmla="*/ 70829 h 278098"/>
              <a:gd name="connsiteX52" fmla="*/ 133159 w 207417"/>
              <a:gd name="connsiteY52" fmla="*/ 69189 h 278098"/>
              <a:gd name="connsiteX53" fmla="*/ 127642 w 207417"/>
              <a:gd name="connsiteY53" fmla="*/ 64268 h 278098"/>
              <a:gd name="connsiteX54" fmla="*/ 124063 w 207417"/>
              <a:gd name="connsiteY54" fmla="*/ 58900 h 278098"/>
              <a:gd name="connsiteX55" fmla="*/ 120484 w 207417"/>
              <a:gd name="connsiteY55" fmla="*/ 55023 h 278098"/>
              <a:gd name="connsiteX56" fmla="*/ 116458 w 207417"/>
              <a:gd name="connsiteY56" fmla="*/ 47866 h 278098"/>
              <a:gd name="connsiteX57" fmla="*/ 113774 w 207417"/>
              <a:gd name="connsiteY57" fmla="*/ 40261 h 278098"/>
              <a:gd name="connsiteX58" fmla="*/ 112880 w 207417"/>
              <a:gd name="connsiteY58" fmla="*/ 40261 h 278098"/>
              <a:gd name="connsiteX59" fmla="*/ 111836 w 207417"/>
              <a:gd name="connsiteY59" fmla="*/ 41603 h 278098"/>
              <a:gd name="connsiteX60" fmla="*/ 110643 w 207417"/>
              <a:gd name="connsiteY60" fmla="*/ 43541 h 278098"/>
              <a:gd name="connsiteX61" fmla="*/ 109002 w 207417"/>
              <a:gd name="connsiteY61" fmla="*/ 44585 h 278098"/>
              <a:gd name="connsiteX62" fmla="*/ 107660 w 207417"/>
              <a:gd name="connsiteY62" fmla="*/ 45629 h 278098"/>
              <a:gd name="connsiteX63" fmla="*/ 106468 w 207417"/>
              <a:gd name="connsiteY63" fmla="*/ 46971 h 278098"/>
              <a:gd name="connsiteX64" fmla="*/ 105275 w 207417"/>
              <a:gd name="connsiteY64" fmla="*/ 47269 h 278098"/>
              <a:gd name="connsiteX65" fmla="*/ 103783 w 207417"/>
              <a:gd name="connsiteY65" fmla="*/ 45480 h 278098"/>
              <a:gd name="connsiteX66" fmla="*/ 102740 w 207417"/>
              <a:gd name="connsiteY66" fmla="*/ 43691 h 278098"/>
              <a:gd name="connsiteX67" fmla="*/ 103038 w 207417"/>
              <a:gd name="connsiteY67" fmla="*/ 43243 h 278098"/>
              <a:gd name="connsiteX68" fmla="*/ 103783 w 207417"/>
              <a:gd name="connsiteY68" fmla="*/ 43243 h 278098"/>
              <a:gd name="connsiteX69" fmla="*/ 104082 w 207417"/>
              <a:gd name="connsiteY69" fmla="*/ 42199 h 278098"/>
              <a:gd name="connsiteX70" fmla="*/ 103635 w 207417"/>
              <a:gd name="connsiteY70" fmla="*/ 40857 h 278098"/>
              <a:gd name="connsiteX71" fmla="*/ 102591 w 207417"/>
              <a:gd name="connsiteY71" fmla="*/ 40410 h 278098"/>
              <a:gd name="connsiteX72" fmla="*/ 101397 w 207417"/>
              <a:gd name="connsiteY72" fmla="*/ 40410 h 278098"/>
              <a:gd name="connsiteX73" fmla="*/ 100205 w 207417"/>
              <a:gd name="connsiteY73" fmla="*/ 41006 h 278098"/>
              <a:gd name="connsiteX74" fmla="*/ 99012 w 207417"/>
              <a:gd name="connsiteY74" fmla="*/ 42199 h 278098"/>
              <a:gd name="connsiteX75" fmla="*/ 98266 w 207417"/>
              <a:gd name="connsiteY75" fmla="*/ 43392 h 278098"/>
              <a:gd name="connsiteX76" fmla="*/ 98266 w 207417"/>
              <a:gd name="connsiteY76" fmla="*/ 45927 h 278098"/>
              <a:gd name="connsiteX77" fmla="*/ 98564 w 207417"/>
              <a:gd name="connsiteY77" fmla="*/ 48760 h 278098"/>
              <a:gd name="connsiteX78" fmla="*/ 98564 w 207417"/>
              <a:gd name="connsiteY78" fmla="*/ 50102 h 278098"/>
              <a:gd name="connsiteX79" fmla="*/ 97819 w 207417"/>
              <a:gd name="connsiteY79" fmla="*/ 51743 h 278098"/>
              <a:gd name="connsiteX80" fmla="*/ 97521 w 207417"/>
              <a:gd name="connsiteY80" fmla="*/ 54278 h 278098"/>
              <a:gd name="connsiteX81" fmla="*/ 97968 w 207417"/>
              <a:gd name="connsiteY81" fmla="*/ 56216 h 278098"/>
              <a:gd name="connsiteX82" fmla="*/ 98415 w 207417"/>
              <a:gd name="connsiteY82" fmla="*/ 57409 h 278098"/>
              <a:gd name="connsiteX83" fmla="*/ 98415 w 207417"/>
              <a:gd name="connsiteY83" fmla="*/ 58453 h 278098"/>
              <a:gd name="connsiteX84" fmla="*/ 97222 w 207417"/>
              <a:gd name="connsiteY84" fmla="*/ 61584 h 278098"/>
              <a:gd name="connsiteX85" fmla="*/ 98266 w 207417"/>
              <a:gd name="connsiteY85" fmla="*/ 62181 h 278098"/>
              <a:gd name="connsiteX86" fmla="*/ 101696 w 207417"/>
              <a:gd name="connsiteY86" fmla="*/ 62181 h 278098"/>
              <a:gd name="connsiteX87" fmla="*/ 102740 w 207417"/>
              <a:gd name="connsiteY87" fmla="*/ 64566 h 278098"/>
              <a:gd name="connsiteX88" fmla="*/ 103485 w 207417"/>
              <a:gd name="connsiteY88" fmla="*/ 66058 h 278098"/>
              <a:gd name="connsiteX89" fmla="*/ 103485 w 207417"/>
              <a:gd name="connsiteY89" fmla="*/ 66952 h 278098"/>
              <a:gd name="connsiteX90" fmla="*/ 100950 w 207417"/>
              <a:gd name="connsiteY90" fmla="*/ 67549 h 278098"/>
              <a:gd name="connsiteX91" fmla="*/ 97968 w 207417"/>
              <a:gd name="connsiteY91" fmla="*/ 68294 h 278098"/>
              <a:gd name="connsiteX92" fmla="*/ 95732 w 207417"/>
              <a:gd name="connsiteY92" fmla="*/ 68294 h 278098"/>
              <a:gd name="connsiteX93" fmla="*/ 91854 w 207417"/>
              <a:gd name="connsiteY93" fmla="*/ 69040 h 278098"/>
              <a:gd name="connsiteX94" fmla="*/ 89767 w 207417"/>
              <a:gd name="connsiteY94" fmla="*/ 70531 h 278098"/>
              <a:gd name="connsiteX95" fmla="*/ 90363 w 207417"/>
              <a:gd name="connsiteY95" fmla="*/ 71426 h 278098"/>
              <a:gd name="connsiteX96" fmla="*/ 91109 w 207417"/>
              <a:gd name="connsiteY96" fmla="*/ 72171 h 278098"/>
              <a:gd name="connsiteX97" fmla="*/ 91407 w 207417"/>
              <a:gd name="connsiteY97" fmla="*/ 74110 h 278098"/>
              <a:gd name="connsiteX98" fmla="*/ 90810 w 207417"/>
              <a:gd name="connsiteY98" fmla="*/ 76794 h 278098"/>
              <a:gd name="connsiteX99" fmla="*/ 89767 w 207417"/>
              <a:gd name="connsiteY99" fmla="*/ 79478 h 278098"/>
              <a:gd name="connsiteX100" fmla="*/ 88425 w 207417"/>
              <a:gd name="connsiteY100" fmla="*/ 82758 h 278098"/>
              <a:gd name="connsiteX101" fmla="*/ 86785 w 207417"/>
              <a:gd name="connsiteY101" fmla="*/ 86486 h 278098"/>
              <a:gd name="connsiteX102" fmla="*/ 84548 w 207417"/>
              <a:gd name="connsiteY102" fmla="*/ 92153 h 278098"/>
              <a:gd name="connsiteX103" fmla="*/ 82758 w 207417"/>
              <a:gd name="connsiteY103" fmla="*/ 96626 h 278098"/>
              <a:gd name="connsiteX104" fmla="*/ 82758 w 207417"/>
              <a:gd name="connsiteY104" fmla="*/ 99906 h 278098"/>
              <a:gd name="connsiteX105" fmla="*/ 82609 w 207417"/>
              <a:gd name="connsiteY105" fmla="*/ 101994 h 278098"/>
              <a:gd name="connsiteX106" fmla="*/ 82609 w 207417"/>
              <a:gd name="connsiteY106" fmla="*/ 106169 h 278098"/>
              <a:gd name="connsiteX107" fmla="*/ 84399 w 207417"/>
              <a:gd name="connsiteY107" fmla="*/ 109450 h 278098"/>
              <a:gd name="connsiteX108" fmla="*/ 86039 w 207417"/>
              <a:gd name="connsiteY108" fmla="*/ 112134 h 278098"/>
              <a:gd name="connsiteX109" fmla="*/ 88276 w 207417"/>
              <a:gd name="connsiteY109" fmla="*/ 115862 h 278098"/>
              <a:gd name="connsiteX110" fmla="*/ 90661 w 207417"/>
              <a:gd name="connsiteY110" fmla="*/ 119739 h 278098"/>
              <a:gd name="connsiteX111" fmla="*/ 92898 w 207417"/>
              <a:gd name="connsiteY111" fmla="*/ 123467 h 278098"/>
              <a:gd name="connsiteX112" fmla="*/ 94538 w 207417"/>
              <a:gd name="connsiteY112" fmla="*/ 126300 h 278098"/>
              <a:gd name="connsiteX113" fmla="*/ 93644 w 207417"/>
              <a:gd name="connsiteY113" fmla="*/ 129282 h 278098"/>
              <a:gd name="connsiteX114" fmla="*/ 92749 w 207417"/>
              <a:gd name="connsiteY114" fmla="*/ 132413 h 278098"/>
              <a:gd name="connsiteX115" fmla="*/ 91854 w 207417"/>
              <a:gd name="connsiteY115" fmla="*/ 135545 h 278098"/>
              <a:gd name="connsiteX116" fmla="*/ 90960 w 207417"/>
              <a:gd name="connsiteY116" fmla="*/ 138676 h 278098"/>
              <a:gd name="connsiteX117" fmla="*/ 90065 w 207417"/>
              <a:gd name="connsiteY117" fmla="*/ 141808 h 278098"/>
              <a:gd name="connsiteX118" fmla="*/ 89170 w 207417"/>
              <a:gd name="connsiteY118" fmla="*/ 144939 h 278098"/>
              <a:gd name="connsiteX119" fmla="*/ 88276 w 207417"/>
              <a:gd name="connsiteY119" fmla="*/ 148070 h 278098"/>
              <a:gd name="connsiteX120" fmla="*/ 87381 w 207417"/>
              <a:gd name="connsiteY120" fmla="*/ 151202 h 278098"/>
              <a:gd name="connsiteX121" fmla="*/ 86486 w 207417"/>
              <a:gd name="connsiteY121" fmla="*/ 154333 h 278098"/>
              <a:gd name="connsiteX122" fmla="*/ 85591 w 207417"/>
              <a:gd name="connsiteY122" fmla="*/ 157465 h 278098"/>
              <a:gd name="connsiteX123" fmla="*/ 84697 w 207417"/>
              <a:gd name="connsiteY123" fmla="*/ 160596 h 278098"/>
              <a:gd name="connsiteX124" fmla="*/ 83802 w 207417"/>
              <a:gd name="connsiteY124" fmla="*/ 163727 h 278098"/>
              <a:gd name="connsiteX125" fmla="*/ 82907 w 207417"/>
              <a:gd name="connsiteY125" fmla="*/ 166859 h 278098"/>
              <a:gd name="connsiteX126" fmla="*/ 82013 w 207417"/>
              <a:gd name="connsiteY126" fmla="*/ 169990 h 278098"/>
              <a:gd name="connsiteX127" fmla="*/ 81118 w 207417"/>
              <a:gd name="connsiteY127" fmla="*/ 173122 h 278098"/>
              <a:gd name="connsiteX128" fmla="*/ 80224 w 207417"/>
              <a:gd name="connsiteY128" fmla="*/ 176253 h 278098"/>
              <a:gd name="connsiteX129" fmla="*/ 79329 w 207417"/>
              <a:gd name="connsiteY129" fmla="*/ 179384 h 278098"/>
              <a:gd name="connsiteX130" fmla="*/ 78136 w 207417"/>
              <a:gd name="connsiteY130" fmla="*/ 183112 h 278098"/>
              <a:gd name="connsiteX131" fmla="*/ 75302 w 207417"/>
              <a:gd name="connsiteY131" fmla="*/ 184156 h 278098"/>
              <a:gd name="connsiteX132" fmla="*/ 70829 w 207417"/>
              <a:gd name="connsiteY132" fmla="*/ 185796 h 278098"/>
              <a:gd name="connsiteX133" fmla="*/ 66356 w 207417"/>
              <a:gd name="connsiteY133" fmla="*/ 187437 h 278098"/>
              <a:gd name="connsiteX134" fmla="*/ 61882 w 207417"/>
              <a:gd name="connsiteY134" fmla="*/ 189077 h 278098"/>
              <a:gd name="connsiteX135" fmla="*/ 57409 w 207417"/>
              <a:gd name="connsiteY135" fmla="*/ 190717 h 278098"/>
              <a:gd name="connsiteX136" fmla="*/ 52935 w 207417"/>
              <a:gd name="connsiteY136" fmla="*/ 192357 h 278098"/>
              <a:gd name="connsiteX137" fmla="*/ 48462 w 207417"/>
              <a:gd name="connsiteY137" fmla="*/ 193998 h 278098"/>
              <a:gd name="connsiteX138" fmla="*/ 43989 w 207417"/>
              <a:gd name="connsiteY138" fmla="*/ 195638 h 278098"/>
              <a:gd name="connsiteX139" fmla="*/ 39515 w 207417"/>
              <a:gd name="connsiteY139" fmla="*/ 197278 h 278098"/>
              <a:gd name="connsiteX140" fmla="*/ 35042 w 207417"/>
              <a:gd name="connsiteY140" fmla="*/ 198918 h 278098"/>
              <a:gd name="connsiteX141" fmla="*/ 30568 w 207417"/>
              <a:gd name="connsiteY141" fmla="*/ 200559 h 278098"/>
              <a:gd name="connsiteX142" fmla="*/ 26095 w 207417"/>
              <a:gd name="connsiteY142" fmla="*/ 202199 h 278098"/>
              <a:gd name="connsiteX143" fmla="*/ 21622 w 207417"/>
              <a:gd name="connsiteY143" fmla="*/ 203839 h 278098"/>
              <a:gd name="connsiteX144" fmla="*/ 17148 w 207417"/>
              <a:gd name="connsiteY144" fmla="*/ 205479 h 278098"/>
              <a:gd name="connsiteX145" fmla="*/ 12675 w 207417"/>
              <a:gd name="connsiteY145" fmla="*/ 207120 h 278098"/>
              <a:gd name="connsiteX146" fmla="*/ 8201 w 207417"/>
              <a:gd name="connsiteY146" fmla="*/ 208760 h 278098"/>
              <a:gd name="connsiteX147" fmla="*/ 3728 w 207417"/>
              <a:gd name="connsiteY147" fmla="*/ 210400 h 278098"/>
              <a:gd name="connsiteX148" fmla="*/ 0 w 207417"/>
              <a:gd name="connsiteY148" fmla="*/ 211742 h 278098"/>
              <a:gd name="connsiteX149" fmla="*/ 1193 w 207417"/>
              <a:gd name="connsiteY149" fmla="*/ 214575 h 278098"/>
              <a:gd name="connsiteX150" fmla="*/ 2386 w 207417"/>
              <a:gd name="connsiteY150" fmla="*/ 217408 h 278098"/>
              <a:gd name="connsiteX151" fmla="*/ 3579 w 207417"/>
              <a:gd name="connsiteY151" fmla="*/ 220242 h 278098"/>
              <a:gd name="connsiteX152" fmla="*/ 4772 w 207417"/>
              <a:gd name="connsiteY152" fmla="*/ 223075 h 278098"/>
              <a:gd name="connsiteX153" fmla="*/ 5964 w 207417"/>
              <a:gd name="connsiteY153" fmla="*/ 225908 h 278098"/>
              <a:gd name="connsiteX154" fmla="*/ 7158 w 207417"/>
              <a:gd name="connsiteY154" fmla="*/ 228741 h 278098"/>
              <a:gd name="connsiteX155" fmla="*/ 8350 w 207417"/>
              <a:gd name="connsiteY155" fmla="*/ 231574 h 278098"/>
              <a:gd name="connsiteX156" fmla="*/ 9544 w 207417"/>
              <a:gd name="connsiteY156" fmla="*/ 234407 h 278098"/>
              <a:gd name="connsiteX157" fmla="*/ 10736 w 207417"/>
              <a:gd name="connsiteY157" fmla="*/ 237241 h 278098"/>
              <a:gd name="connsiteX158" fmla="*/ 11929 w 207417"/>
              <a:gd name="connsiteY158" fmla="*/ 240074 h 278098"/>
              <a:gd name="connsiteX159" fmla="*/ 13122 w 207417"/>
              <a:gd name="connsiteY159" fmla="*/ 242907 h 278098"/>
              <a:gd name="connsiteX160" fmla="*/ 14315 w 207417"/>
              <a:gd name="connsiteY160" fmla="*/ 245740 h 278098"/>
              <a:gd name="connsiteX161" fmla="*/ 15508 w 207417"/>
              <a:gd name="connsiteY161" fmla="*/ 248573 h 278098"/>
              <a:gd name="connsiteX162" fmla="*/ 16701 w 207417"/>
              <a:gd name="connsiteY162" fmla="*/ 251407 h 278098"/>
              <a:gd name="connsiteX163" fmla="*/ 17894 w 207417"/>
              <a:gd name="connsiteY163" fmla="*/ 254240 h 278098"/>
              <a:gd name="connsiteX164" fmla="*/ 19087 w 207417"/>
              <a:gd name="connsiteY164" fmla="*/ 257073 h 278098"/>
              <a:gd name="connsiteX165" fmla="*/ 20279 w 207417"/>
              <a:gd name="connsiteY165" fmla="*/ 259757 h 278098"/>
              <a:gd name="connsiteX166" fmla="*/ 22218 w 207417"/>
              <a:gd name="connsiteY166" fmla="*/ 260652 h 278098"/>
              <a:gd name="connsiteX167" fmla="*/ 23262 w 207417"/>
              <a:gd name="connsiteY167" fmla="*/ 263187 h 278098"/>
              <a:gd name="connsiteX168" fmla="*/ 24902 w 207417"/>
              <a:gd name="connsiteY168" fmla="*/ 266915 h 278098"/>
              <a:gd name="connsiteX169" fmla="*/ 26542 w 207417"/>
              <a:gd name="connsiteY169" fmla="*/ 270642 h 278098"/>
              <a:gd name="connsiteX170" fmla="*/ 28183 w 207417"/>
              <a:gd name="connsiteY170" fmla="*/ 274370 h 278098"/>
              <a:gd name="connsiteX171" fmla="*/ 29823 w 207417"/>
              <a:gd name="connsiteY171" fmla="*/ 278098 h 278098"/>
              <a:gd name="connsiteX172" fmla="*/ 35340 w 207417"/>
              <a:gd name="connsiteY172" fmla="*/ 276010 h 278098"/>
              <a:gd name="connsiteX173" fmla="*/ 43542 w 207417"/>
              <a:gd name="connsiteY173" fmla="*/ 274967 h 278098"/>
              <a:gd name="connsiteX174" fmla="*/ 47866 w 207417"/>
              <a:gd name="connsiteY174" fmla="*/ 272283 h 278098"/>
              <a:gd name="connsiteX175" fmla="*/ 52637 w 207417"/>
              <a:gd name="connsiteY175" fmla="*/ 270493 h 278098"/>
              <a:gd name="connsiteX176" fmla="*/ 55620 w 207417"/>
              <a:gd name="connsiteY176" fmla="*/ 267958 h 278098"/>
              <a:gd name="connsiteX177" fmla="*/ 63672 w 207417"/>
              <a:gd name="connsiteY177" fmla="*/ 267213 h 278098"/>
              <a:gd name="connsiteX178" fmla="*/ 68593 w 207417"/>
              <a:gd name="connsiteY178" fmla="*/ 267213 h 278098"/>
              <a:gd name="connsiteX179" fmla="*/ 71127 w 207417"/>
              <a:gd name="connsiteY179" fmla="*/ 267958 h 278098"/>
              <a:gd name="connsiteX180" fmla="*/ 73961 w 207417"/>
              <a:gd name="connsiteY180" fmla="*/ 269151 h 278098"/>
              <a:gd name="connsiteX181" fmla="*/ 81715 w 207417"/>
              <a:gd name="connsiteY181" fmla="*/ 267064 h 278098"/>
              <a:gd name="connsiteX182" fmla="*/ 84548 w 207417"/>
              <a:gd name="connsiteY182" fmla="*/ 263783 h 278098"/>
              <a:gd name="connsiteX183" fmla="*/ 87232 w 207417"/>
              <a:gd name="connsiteY183" fmla="*/ 259161 h 278098"/>
              <a:gd name="connsiteX184" fmla="*/ 87828 w 207417"/>
              <a:gd name="connsiteY184" fmla="*/ 257520 h 278098"/>
              <a:gd name="connsiteX185" fmla="*/ 87530 w 207417"/>
              <a:gd name="connsiteY185" fmla="*/ 255731 h 278098"/>
              <a:gd name="connsiteX186" fmla="*/ 86337 w 207417"/>
              <a:gd name="connsiteY186" fmla="*/ 254091 h 278098"/>
              <a:gd name="connsiteX187" fmla="*/ 86785 w 207417"/>
              <a:gd name="connsiteY187" fmla="*/ 251854 h 278098"/>
              <a:gd name="connsiteX188" fmla="*/ 92600 w 207417"/>
              <a:gd name="connsiteY188" fmla="*/ 244547 h 278098"/>
              <a:gd name="connsiteX189" fmla="*/ 96179 w 207417"/>
              <a:gd name="connsiteY189" fmla="*/ 243354 h 278098"/>
              <a:gd name="connsiteX190" fmla="*/ 106318 w 207417"/>
              <a:gd name="connsiteY190" fmla="*/ 242012 h 278098"/>
              <a:gd name="connsiteX191" fmla="*/ 113476 w 207417"/>
              <a:gd name="connsiteY191" fmla="*/ 241565 h 278098"/>
              <a:gd name="connsiteX192" fmla="*/ 116458 w 207417"/>
              <a:gd name="connsiteY192" fmla="*/ 240521 h 278098"/>
              <a:gd name="connsiteX193" fmla="*/ 120931 w 207417"/>
              <a:gd name="connsiteY193" fmla="*/ 235451 h 278098"/>
              <a:gd name="connsiteX194" fmla="*/ 123616 w 207417"/>
              <a:gd name="connsiteY194" fmla="*/ 223522 h 278098"/>
              <a:gd name="connsiteX195" fmla="*/ 128089 w 207417"/>
              <a:gd name="connsiteY195" fmla="*/ 218750 h 278098"/>
              <a:gd name="connsiteX196" fmla="*/ 131519 w 207417"/>
              <a:gd name="connsiteY196" fmla="*/ 216663 h 278098"/>
              <a:gd name="connsiteX197" fmla="*/ 137334 w 207417"/>
              <a:gd name="connsiteY197" fmla="*/ 214575 h 278098"/>
              <a:gd name="connsiteX198" fmla="*/ 143895 w 207417"/>
              <a:gd name="connsiteY198" fmla="*/ 213382 h 278098"/>
              <a:gd name="connsiteX199" fmla="*/ 150456 w 207417"/>
              <a:gd name="connsiteY199" fmla="*/ 212935 h 278098"/>
              <a:gd name="connsiteX200" fmla="*/ 152097 w 207417"/>
              <a:gd name="connsiteY200" fmla="*/ 212339 h 278098"/>
              <a:gd name="connsiteX201" fmla="*/ 154035 w 207417"/>
              <a:gd name="connsiteY201" fmla="*/ 211146 h 278098"/>
              <a:gd name="connsiteX202" fmla="*/ 153439 w 207417"/>
              <a:gd name="connsiteY202" fmla="*/ 207567 h 278098"/>
              <a:gd name="connsiteX203" fmla="*/ 152693 w 207417"/>
              <a:gd name="connsiteY203" fmla="*/ 204585 h 278098"/>
              <a:gd name="connsiteX204" fmla="*/ 152693 w 207417"/>
              <a:gd name="connsiteY204" fmla="*/ 199515 h 278098"/>
              <a:gd name="connsiteX205" fmla="*/ 151351 w 207417"/>
              <a:gd name="connsiteY205" fmla="*/ 194594 h 278098"/>
              <a:gd name="connsiteX206" fmla="*/ 151351 w 207417"/>
              <a:gd name="connsiteY206" fmla="*/ 192506 h 278098"/>
              <a:gd name="connsiteX207" fmla="*/ 152097 w 207417"/>
              <a:gd name="connsiteY207" fmla="*/ 188928 h 278098"/>
              <a:gd name="connsiteX208" fmla="*/ 153737 w 207417"/>
              <a:gd name="connsiteY208" fmla="*/ 184603 h 278098"/>
              <a:gd name="connsiteX209" fmla="*/ 154781 w 207417"/>
              <a:gd name="connsiteY209" fmla="*/ 179981 h 278098"/>
              <a:gd name="connsiteX210" fmla="*/ 155228 w 207417"/>
              <a:gd name="connsiteY210" fmla="*/ 176402 h 278098"/>
              <a:gd name="connsiteX211" fmla="*/ 157465 w 207417"/>
              <a:gd name="connsiteY211" fmla="*/ 173569 h 278098"/>
              <a:gd name="connsiteX212" fmla="*/ 161490 w 207417"/>
              <a:gd name="connsiteY212" fmla="*/ 167157 h 278098"/>
              <a:gd name="connsiteX213" fmla="*/ 163280 w 207417"/>
              <a:gd name="connsiteY213" fmla="*/ 166561 h 278098"/>
              <a:gd name="connsiteX214" fmla="*/ 165218 w 207417"/>
              <a:gd name="connsiteY214" fmla="*/ 166262 h 278098"/>
              <a:gd name="connsiteX215" fmla="*/ 164920 w 207417"/>
              <a:gd name="connsiteY215" fmla="*/ 168946 h 278098"/>
              <a:gd name="connsiteX216" fmla="*/ 164324 w 207417"/>
              <a:gd name="connsiteY216" fmla="*/ 171332 h 278098"/>
              <a:gd name="connsiteX217" fmla="*/ 165815 w 207417"/>
              <a:gd name="connsiteY217" fmla="*/ 172078 h 278098"/>
              <a:gd name="connsiteX218" fmla="*/ 168052 w 207417"/>
              <a:gd name="connsiteY218" fmla="*/ 172376 h 278098"/>
              <a:gd name="connsiteX219" fmla="*/ 171332 w 207417"/>
              <a:gd name="connsiteY219" fmla="*/ 171780 h 278098"/>
              <a:gd name="connsiteX220" fmla="*/ 172973 w 207417"/>
              <a:gd name="connsiteY220" fmla="*/ 168946 h 278098"/>
              <a:gd name="connsiteX221" fmla="*/ 177148 w 207417"/>
              <a:gd name="connsiteY221" fmla="*/ 160298 h 278098"/>
              <a:gd name="connsiteX222" fmla="*/ 182516 w 207417"/>
              <a:gd name="connsiteY222" fmla="*/ 151649 h 278098"/>
              <a:gd name="connsiteX223" fmla="*/ 187138 w 207417"/>
              <a:gd name="connsiteY223" fmla="*/ 146579 h 278098"/>
              <a:gd name="connsiteX224" fmla="*/ 193401 w 207417"/>
              <a:gd name="connsiteY224" fmla="*/ 142404 h 278098"/>
              <a:gd name="connsiteX225" fmla="*/ 195190 w 207417"/>
              <a:gd name="connsiteY225" fmla="*/ 140615 h 278098"/>
              <a:gd name="connsiteX226" fmla="*/ 199068 w 207417"/>
              <a:gd name="connsiteY226" fmla="*/ 132562 h 278098"/>
              <a:gd name="connsiteX227" fmla="*/ 202646 w 207417"/>
              <a:gd name="connsiteY227" fmla="*/ 127791 h 278098"/>
              <a:gd name="connsiteX228" fmla="*/ 203392 w 207417"/>
              <a:gd name="connsiteY228" fmla="*/ 124809 h 278098"/>
              <a:gd name="connsiteX229" fmla="*/ 206523 w 207417"/>
              <a:gd name="connsiteY229" fmla="*/ 120037 h 278098"/>
              <a:gd name="connsiteX230" fmla="*/ 207120 w 207417"/>
              <a:gd name="connsiteY230" fmla="*/ 117651 h 278098"/>
              <a:gd name="connsiteX231" fmla="*/ 207418 w 207417"/>
              <a:gd name="connsiteY231" fmla="*/ 114371 h 278098"/>
              <a:gd name="connsiteX232" fmla="*/ 206971 w 207417"/>
              <a:gd name="connsiteY232" fmla="*/ 111836 h 278098"/>
              <a:gd name="connsiteX233" fmla="*/ 176998 w 207417"/>
              <a:gd name="connsiteY233" fmla="*/ 168946 h 278098"/>
              <a:gd name="connsiteX234" fmla="*/ 173121 w 207417"/>
              <a:gd name="connsiteY234" fmla="*/ 173420 h 278098"/>
              <a:gd name="connsiteX235" fmla="*/ 173121 w 207417"/>
              <a:gd name="connsiteY235" fmla="*/ 176999 h 278098"/>
              <a:gd name="connsiteX236" fmla="*/ 173569 w 207417"/>
              <a:gd name="connsiteY236" fmla="*/ 177148 h 278098"/>
              <a:gd name="connsiteX237" fmla="*/ 175209 w 207417"/>
              <a:gd name="connsiteY237" fmla="*/ 176700 h 278098"/>
              <a:gd name="connsiteX238" fmla="*/ 176551 w 207417"/>
              <a:gd name="connsiteY238" fmla="*/ 175358 h 278098"/>
              <a:gd name="connsiteX239" fmla="*/ 178192 w 207417"/>
              <a:gd name="connsiteY239" fmla="*/ 170885 h 278098"/>
              <a:gd name="connsiteX240" fmla="*/ 181174 w 207417"/>
              <a:gd name="connsiteY240" fmla="*/ 168201 h 278098"/>
              <a:gd name="connsiteX241" fmla="*/ 179384 w 207417"/>
              <a:gd name="connsiteY241" fmla="*/ 163578 h 278098"/>
              <a:gd name="connsiteX242" fmla="*/ 176849 w 207417"/>
              <a:gd name="connsiteY242" fmla="*/ 168797 h 27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Lst>
            <a:rect l="l" t="t" r="r" b="b"/>
            <a:pathLst>
              <a:path w="207417" h="278098">
                <a:moveTo>
                  <a:pt x="109897" y="30568"/>
                </a:moveTo>
                <a:lnTo>
                  <a:pt x="109450" y="31612"/>
                </a:lnTo>
                <a:lnTo>
                  <a:pt x="109450" y="33103"/>
                </a:lnTo>
                <a:cubicBezTo>
                  <a:pt x="109450" y="33103"/>
                  <a:pt x="110046" y="33103"/>
                  <a:pt x="110046" y="33103"/>
                </a:cubicBezTo>
                <a:lnTo>
                  <a:pt x="111090" y="32358"/>
                </a:lnTo>
                <a:lnTo>
                  <a:pt x="111090" y="31165"/>
                </a:lnTo>
                <a:cubicBezTo>
                  <a:pt x="111090" y="31165"/>
                  <a:pt x="111090" y="30568"/>
                  <a:pt x="111090" y="30568"/>
                </a:cubicBezTo>
                <a:lnTo>
                  <a:pt x="109897" y="30568"/>
                </a:lnTo>
                <a:close/>
                <a:moveTo>
                  <a:pt x="108108" y="8798"/>
                </a:moveTo>
                <a:lnTo>
                  <a:pt x="108108" y="11780"/>
                </a:lnTo>
                <a:cubicBezTo>
                  <a:pt x="108108" y="11780"/>
                  <a:pt x="107810" y="14613"/>
                  <a:pt x="107810" y="14613"/>
                </a:cubicBezTo>
                <a:lnTo>
                  <a:pt x="107810" y="17596"/>
                </a:lnTo>
                <a:cubicBezTo>
                  <a:pt x="107810" y="17596"/>
                  <a:pt x="107511" y="19236"/>
                  <a:pt x="107511" y="19236"/>
                </a:cubicBezTo>
                <a:lnTo>
                  <a:pt x="108555" y="20578"/>
                </a:lnTo>
                <a:lnTo>
                  <a:pt x="110344" y="21174"/>
                </a:lnTo>
                <a:lnTo>
                  <a:pt x="111090" y="21174"/>
                </a:lnTo>
                <a:cubicBezTo>
                  <a:pt x="111090" y="21174"/>
                  <a:pt x="111538" y="20429"/>
                  <a:pt x="111538" y="20429"/>
                </a:cubicBezTo>
                <a:lnTo>
                  <a:pt x="111836" y="18789"/>
                </a:lnTo>
                <a:lnTo>
                  <a:pt x="112432" y="17596"/>
                </a:lnTo>
                <a:lnTo>
                  <a:pt x="113625" y="16104"/>
                </a:lnTo>
                <a:lnTo>
                  <a:pt x="114818" y="7157"/>
                </a:lnTo>
                <a:lnTo>
                  <a:pt x="114818" y="4175"/>
                </a:lnTo>
                <a:cubicBezTo>
                  <a:pt x="114818" y="4175"/>
                  <a:pt x="115116" y="746"/>
                  <a:pt x="115116" y="746"/>
                </a:cubicBezTo>
                <a:lnTo>
                  <a:pt x="114669" y="0"/>
                </a:lnTo>
                <a:lnTo>
                  <a:pt x="113774" y="0"/>
                </a:lnTo>
                <a:cubicBezTo>
                  <a:pt x="113774" y="0"/>
                  <a:pt x="112880" y="1044"/>
                  <a:pt x="112880" y="1044"/>
                </a:cubicBezTo>
                <a:lnTo>
                  <a:pt x="111836" y="3281"/>
                </a:lnTo>
                <a:lnTo>
                  <a:pt x="109748" y="3728"/>
                </a:lnTo>
                <a:lnTo>
                  <a:pt x="108853" y="3430"/>
                </a:lnTo>
                <a:lnTo>
                  <a:pt x="107959" y="4026"/>
                </a:lnTo>
                <a:lnTo>
                  <a:pt x="105722" y="8201"/>
                </a:lnTo>
                <a:lnTo>
                  <a:pt x="106617" y="8201"/>
                </a:lnTo>
                <a:cubicBezTo>
                  <a:pt x="106617" y="8201"/>
                  <a:pt x="107959" y="8649"/>
                  <a:pt x="107959" y="8649"/>
                </a:cubicBezTo>
                <a:close/>
                <a:moveTo>
                  <a:pt x="204287" y="111388"/>
                </a:moveTo>
                <a:lnTo>
                  <a:pt x="200857" y="110345"/>
                </a:lnTo>
                <a:lnTo>
                  <a:pt x="196682" y="109450"/>
                </a:lnTo>
                <a:lnTo>
                  <a:pt x="193848" y="107064"/>
                </a:lnTo>
                <a:lnTo>
                  <a:pt x="190717" y="103187"/>
                </a:lnTo>
                <a:lnTo>
                  <a:pt x="187585" y="98117"/>
                </a:lnTo>
                <a:lnTo>
                  <a:pt x="183261" y="93495"/>
                </a:lnTo>
                <a:lnTo>
                  <a:pt x="182068" y="90512"/>
                </a:lnTo>
                <a:lnTo>
                  <a:pt x="180130" y="87679"/>
                </a:lnTo>
                <a:lnTo>
                  <a:pt x="178042" y="85890"/>
                </a:lnTo>
                <a:lnTo>
                  <a:pt x="176551" y="82460"/>
                </a:lnTo>
                <a:lnTo>
                  <a:pt x="171481" y="78882"/>
                </a:lnTo>
                <a:lnTo>
                  <a:pt x="169394" y="78882"/>
                </a:lnTo>
                <a:cubicBezTo>
                  <a:pt x="169394" y="78882"/>
                  <a:pt x="166561" y="79627"/>
                  <a:pt x="166561" y="79627"/>
                </a:cubicBezTo>
                <a:lnTo>
                  <a:pt x="164771" y="79627"/>
                </a:lnTo>
                <a:cubicBezTo>
                  <a:pt x="164771" y="79627"/>
                  <a:pt x="159403" y="76794"/>
                  <a:pt x="159403" y="76794"/>
                </a:cubicBezTo>
                <a:lnTo>
                  <a:pt x="151649" y="75601"/>
                </a:lnTo>
                <a:lnTo>
                  <a:pt x="145983" y="74259"/>
                </a:lnTo>
                <a:lnTo>
                  <a:pt x="135694" y="70829"/>
                </a:lnTo>
                <a:lnTo>
                  <a:pt x="133159" y="69189"/>
                </a:lnTo>
                <a:lnTo>
                  <a:pt x="127642" y="64268"/>
                </a:lnTo>
                <a:lnTo>
                  <a:pt x="124063" y="58900"/>
                </a:lnTo>
                <a:lnTo>
                  <a:pt x="120484" y="55023"/>
                </a:lnTo>
                <a:lnTo>
                  <a:pt x="116458" y="47866"/>
                </a:lnTo>
                <a:lnTo>
                  <a:pt x="113774" y="40261"/>
                </a:lnTo>
                <a:lnTo>
                  <a:pt x="112880" y="40261"/>
                </a:lnTo>
                <a:cubicBezTo>
                  <a:pt x="112880" y="40261"/>
                  <a:pt x="111836" y="41603"/>
                  <a:pt x="111836" y="41603"/>
                </a:cubicBezTo>
                <a:lnTo>
                  <a:pt x="110643" y="43541"/>
                </a:lnTo>
                <a:lnTo>
                  <a:pt x="109002" y="44585"/>
                </a:lnTo>
                <a:lnTo>
                  <a:pt x="107660" y="45629"/>
                </a:lnTo>
                <a:lnTo>
                  <a:pt x="106468" y="46971"/>
                </a:lnTo>
                <a:lnTo>
                  <a:pt x="105275" y="47269"/>
                </a:lnTo>
                <a:lnTo>
                  <a:pt x="103783" y="45480"/>
                </a:lnTo>
                <a:lnTo>
                  <a:pt x="102740" y="43691"/>
                </a:lnTo>
                <a:lnTo>
                  <a:pt x="103038" y="43243"/>
                </a:lnTo>
                <a:lnTo>
                  <a:pt x="103783" y="43243"/>
                </a:lnTo>
                <a:cubicBezTo>
                  <a:pt x="103783" y="43243"/>
                  <a:pt x="104082" y="42199"/>
                  <a:pt x="104082" y="42199"/>
                </a:cubicBezTo>
                <a:lnTo>
                  <a:pt x="103635" y="40857"/>
                </a:lnTo>
                <a:lnTo>
                  <a:pt x="102591" y="40410"/>
                </a:lnTo>
                <a:lnTo>
                  <a:pt x="101397" y="40410"/>
                </a:lnTo>
                <a:cubicBezTo>
                  <a:pt x="101397" y="40410"/>
                  <a:pt x="100205" y="41006"/>
                  <a:pt x="100205" y="41006"/>
                </a:cubicBezTo>
                <a:lnTo>
                  <a:pt x="99012" y="42199"/>
                </a:lnTo>
                <a:lnTo>
                  <a:pt x="98266" y="43392"/>
                </a:lnTo>
                <a:lnTo>
                  <a:pt x="98266" y="45927"/>
                </a:lnTo>
                <a:cubicBezTo>
                  <a:pt x="98266" y="45927"/>
                  <a:pt x="98564" y="48760"/>
                  <a:pt x="98564" y="48760"/>
                </a:cubicBezTo>
                <a:lnTo>
                  <a:pt x="98564" y="50102"/>
                </a:lnTo>
                <a:cubicBezTo>
                  <a:pt x="98564" y="50102"/>
                  <a:pt x="97819" y="51743"/>
                  <a:pt x="97819" y="51743"/>
                </a:cubicBezTo>
                <a:lnTo>
                  <a:pt x="97521" y="54278"/>
                </a:lnTo>
                <a:lnTo>
                  <a:pt x="97968" y="56216"/>
                </a:lnTo>
                <a:lnTo>
                  <a:pt x="98415" y="57409"/>
                </a:lnTo>
                <a:lnTo>
                  <a:pt x="98415" y="58453"/>
                </a:lnTo>
                <a:cubicBezTo>
                  <a:pt x="98415" y="58453"/>
                  <a:pt x="97222" y="61584"/>
                  <a:pt x="97222" y="61584"/>
                </a:cubicBezTo>
                <a:lnTo>
                  <a:pt x="98266" y="62181"/>
                </a:lnTo>
                <a:lnTo>
                  <a:pt x="101696" y="62181"/>
                </a:lnTo>
                <a:cubicBezTo>
                  <a:pt x="101696" y="62181"/>
                  <a:pt x="102740" y="64566"/>
                  <a:pt x="102740" y="64566"/>
                </a:cubicBezTo>
                <a:lnTo>
                  <a:pt x="103485" y="66058"/>
                </a:lnTo>
                <a:lnTo>
                  <a:pt x="103485" y="66952"/>
                </a:lnTo>
                <a:cubicBezTo>
                  <a:pt x="103485" y="66952"/>
                  <a:pt x="100950" y="67549"/>
                  <a:pt x="100950" y="67549"/>
                </a:cubicBezTo>
                <a:lnTo>
                  <a:pt x="97968" y="68294"/>
                </a:lnTo>
                <a:lnTo>
                  <a:pt x="95732" y="68294"/>
                </a:lnTo>
                <a:cubicBezTo>
                  <a:pt x="95732" y="68294"/>
                  <a:pt x="91854" y="69040"/>
                  <a:pt x="91854" y="69040"/>
                </a:cubicBezTo>
                <a:lnTo>
                  <a:pt x="89767" y="70531"/>
                </a:lnTo>
                <a:lnTo>
                  <a:pt x="90363" y="71426"/>
                </a:lnTo>
                <a:lnTo>
                  <a:pt x="91109" y="72171"/>
                </a:lnTo>
                <a:lnTo>
                  <a:pt x="91407" y="74110"/>
                </a:lnTo>
                <a:lnTo>
                  <a:pt x="90810" y="76794"/>
                </a:lnTo>
                <a:lnTo>
                  <a:pt x="89767" y="79478"/>
                </a:lnTo>
                <a:lnTo>
                  <a:pt x="88425" y="82758"/>
                </a:lnTo>
                <a:lnTo>
                  <a:pt x="86785" y="86486"/>
                </a:lnTo>
                <a:lnTo>
                  <a:pt x="84548" y="92153"/>
                </a:lnTo>
                <a:lnTo>
                  <a:pt x="82758" y="96626"/>
                </a:lnTo>
                <a:lnTo>
                  <a:pt x="82758" y="99906"/>
                </a:lnTo>
                <a:cubicBezTo>
                  <a:pt x="82758" y="99906"/>
                  <a:pt x="82609" y="101994"/>
                  <a:pt x="82609" y="101994"/>
                </a:cubicBezTo>
                <a:lnTo>
                  <a:pt x="82609" y="106169"/>
                </a:lnTo>
                <a:cubicBezTo>
                  <a:pt x="82609" y="106169"/>
                  <a:pt x="84399" y="109450"/>
                  <a:pt x="84399" y="109450"/>
                </a:cubicBezTo>
                <a:lnTo>
                  <a:pt x="86039" y="112134"/>
                </a:lnTo>
                <a:lnTo>
                  <a:pt x="88276" y="115862"/>
                </a:lnTo>
                <a:lnTo>
                  <a:pt x="90661" y="119739"/>
                </a:lnTo>
                <a:lnTo>
                  <a:pt x="92898" y="123467"/>
                </a:lnTo>
                <a:lnTo>
                  <a:pt x="94538" y="126300"/>
                </a:lnTo>
                <a:lnTo>
                  <a:pt x="93644" y="129282"/>
                </a:lnTo>
                <a:lnTo>
                  <a:pt x="92749" y="132413"/>
                </a:lnTo>
                <a:lnTo>
                  <a:pt x="91854" y="135545"/>
                </a:lnTo>
                <a:lnTo>
                  <a:pt x="90960" y="138676"/>
                </a:lnTo>
                <a:lnTo>
                  <a:pt x="90065" y="141808"/>
                </a:lnTo>
                <a:lnTo>
                  <a:pt x="89170" y="144939"/>
                </a:lnTo>
                <a:lnTo>
                  <a:pt x="88276" y="148070"/>
                </a:lnTo>
                <a:lnTo>
                  <a:pt x="87381" y="151202"/>
                </a:lnTo>
                <a:lnTo>
                  <a:pt x="86486" y="154333"/>
                </a:lnTo>
                <a:lnTo>
                  <a:pt x="85591" y="157465"/>
                </a:lnTo>
                <a:lnTo>
                  <a:pt x="84697" y="160596"/>
                </a:lnTo>
                <a:lnTo>
                  <a:pt x="83802" y="163727"/>
                </a:lnTo>
                <a:lnTo>
                  <a:pt x="82907" y="166859"/>
                </a:lnTo>
                <a:lnTo>
                  <a:pt x="82013" y="169990"/>
                </a:lnTo>
                <a:lnTo>
                  <a:pt x="81118" y="173122"/>
                </a:lnTo>
                <a:lnTo>
                  <a:pt x="80224" y="176253"/>
                </a:lnTo>
                <a:lnTo>
                  <a:pt x="79329" y="179384"/>
                </a:lnTo>
                <a:lnTo>
                  <a:pt x="78136" y="183112"/>
                </a:lnTo>
                <a:lnTo>
                  <a:pt x="75302" y="184156"/>
                </a:lnTo>
                <a:lnTo>
                  <a:pt x="70829" y="185796"/>
                </a:lnTo>
                <a:lnTo>
                  <a:pt x="66356" y="187437"/>
                </a:lnTo>
                <a:lnTo>
                  <a:pt x="61882" y="189077"/>
                </a:lnTo>
                <a:lnTo>
                  <a:pt x="57409" y="190717"/>
                </a:lnTo>
                <a:lnTo>
                  <a:pt x="52935" y="192357"/>
                </a:lnTo>
                <a:lnTo>
                  <a:pt x="48462" y="193998"/>
                </a:lnTo>
                <a:lnTo>
                  <a:pt x="43989" y="195638"/>
                </a:lnTo>
                <a:lnTo>
                  <a:pt x="39515" y="197278"/>
                </a:lnTo>
                <a:lnTo>
                  <a:pt x="35042" y="198918"/>
                </a:lnTo>
                <a:lnTo>
                  <a:pt x="30568" y="200559"/>
                </a:lnTo>
                <a:lnTo>
                  <a:pt x="26095" y="202199"/>
                </a:lnTo>
                <a:lnTo>
                  <a:pt x="21622" y="203839"/>
                </a:lnTo>
                <a:lnTo>
                  <a:pt x="17148" y="205479"/>
                </a:lnTo>
                <a:lnTo>
                  <a:pt x="12675" y="207120"/>
                </a:lnTo>
                <a:lnTo>
                  <a:pt x="8201" y="208760"/>
                </a:lnTo>
                <a:lnTo>
                  <a:pt x="3728" y="210400"/>
                </a:lnTo>
                <a:lnTo>
                  <a:pt x="0" y="211742"/>
                </a:lnTo>
                <a:lnTo>
                  <a:pt x="1193" y="214575"/>
                </a:lnTo>
                <a:lnTo>
                  <a:pt x="2386" y="217408"/>
                </a:lnTo>
                <a:lnTo>
                  <a:pt x="3579" y="220242"/>
                </a:lnTo>
                <a:lnTo>
                  <a:pt x="4772" y="223075"/>
                </a:lnTo>
                <a:lnTo>
                  <a:pt x="5964" y="225908"/>
                </a:lnTo>
                <a:lnTo>
                  <a:pt x="7158" y="228741"/>
                </a:lnTo>
                <a:lnTo>
                  <a:pt x="8350" y="231574"/>
                </a:lnTo>
                <a:lnTo>
                  <a:pt x="9544" y="234407"/>
                </a:lnTo>
                <a:lnTo>
                  <a:pt x="10736" y="237241"/>
                </a:lnTo>
                <a:lnTo>
                  <a:pt x="11929" y="240074"/>
                </a:lnTo>
                <a:lnTo>
                  <a:pt x="13122" y="242907"/>
                </a:lnTo>
                <a:lnTo>
                  <a:pt x="14315" y="245740"/>
                </a:lnTo>
                <a:lnTo>
                  <a:pt x="15508" y="248573"/>
                </a:lnTo>
                <a:lnTo>
                  <a:pt x="16701" y="251407"/>
                </a:lnTo>
                <a:lnTo>
                  <a:pt x="17894" y="254240"/>
                </a:lnTo>
                <a:lnTo>
                  <a:pt x="19087" y="257073"/>
                </a:lnTo>
                <a:lnTo>
                  <a:pt x="20279" y="259757"/>
                </a:lnTo>
                <a:lnTo>
                  <a:pt x="22218" y="260652"/>
                </a:lnTo>
                <a:lnTo>
                  <a:pt x="23262" y="263187"/>
                </a:lnTo>
                <a:lnTo>
                  <a:pt x="24902" y="266915"/>
                </a:lnTo>
                <a:lnTo>
                  <a:pt x="26542" y="270642"/>
                </a:lnTo>
                <a:lnTo>
                  <a:pt x="28183" y="274370"/>
                </a:lnTo>
                <a:lnTo>
                  <a:pt x="29823" y="278098"/>
                </a:lnTo>
                <a:lnTo>
                  <a:pt x="35340" y="276010"/>
                </a:lnTo>
                <a:lnTo>
                  <a:pt x="43542" y="274967"/>
                </a:lnTo>
                <a:lnTo>
                  <a:pt x="47866" y="272283"/>
                </a:lnTo>
                <a:lnTo>
                  <a:pt x="52637" y="270493"/>
                </a:lnTo>
                <a:lnTo>
                  <a:pt x="55620" y="267958"/>
                </a:lnTo>
                <a:lnTo>
                  <a:pt x="63672" y="267213"/>
                </a:lnTo>
                <a:lnTo>
                  <a:pt x="68593" y="267213"/>
                </a:lnTo>
                <a:cubicBezTo>
                  <a:pt x="68593" y="267213"/>
                  <a:pt x="71127" y="267958"/>
                  <a:pt x="71127" y="267958"/>
                </a:cubicBezTo>
                <a:lnTo>
                  <a:pt x="73961" y="269151"/>
                </a:lnTo>
                <a:lnTo>
                  <a:pt x="81715" y="267064"/>
                </a:lnTo>
                <a:lnTo>
                  <a:pt x="84548" y="263783"/>
                </a:lnTo>
                <a:lnTo>
                  <a:pt x="87232" y="259161"/>
                </a:lnTo>
                <a:lnTo>
                  <a:pt x="87828" y="257520"/>
                </a:lnTo>
                <a:lnTo>
                  <a:pt x="87530" y="255731"/>
                </a:lnTo>
                <a:lnTo>
                  <a:pt x="86337" y="254091"/>
                </a:lnTo>
                <a:lnTo>
                  <a:pt x="86785" y="251854"/>
                </a:lnTo>
                <a:lnTo>
                  <a:pt x="92600" y="244547"/>
                </a:lnTo>
                <a:lnTo>
                  <a:pt x="96179" y="243354"/>
                </a:lnTo>
                <a:lnTo>
                  <a:pt x="106318" y="242012"/>
                </a:lnTo>
                <a:lnTo>
                  <a:pt x="113476" y="241565"/>
                </a:lnTo>
                <a:lnTo>
                  <a:pt x="116458" y="240521"/>
                </a:lnTo>
                <a:lnTo>
                  <a:pt x="120931" y="235451"/>
                </a:lnTo>
                <a:lnTo>
                  <a:pt x="123616" y="223522"/>
                </a:lnTo>
                <a:lnTo>
                  <a:pt x="128089" y="218750"/>
                </a:lnTo>
                <a:lnTo>
                  <a:pt x="131519" y="216663"/>
                </a:lnTo>
                <a:lnTo>
                  <a:pt x="137334" y="214575"/>
                </a:lnTo>
                <a:lnTo>
                  <a:pt x="143895" y="213382"/>
                </a:lnTo>
                <a:lnTo>
                  <a:pt x="150456" y="212935"/>
                </a:lnTo>
                <a:lnTo>
                  <a:pt x="152097" y="212339"/>
                </a:lnTo>
                <a:lnTo>
                  <a:pt x="154035" y="211146"/>
                </a:lnTo>
                <a:lnTo>
                  <a:pt x="153439" y="207567"/>
                </a:lnTo>
                <a:lnTo>
                  <a:pt x="152693" y="204585"/>
                </a:lnTo>
                <a:lnTo>
                  <a:pt x="152693" y="199515"/>
                </a:lnTo>
                <a:cubicBezTo>
                  <a:pt x="152693" y="199515"/>
                  <a:pt x="151351" y="194594"/>
                  <a:pt x="151351" y="194594"/>
                </a:cubicBezTo>
                <a:lnTo>
                  <a:pt x="151351" y="192506"/>
                </a:lnTo>
                <a:cubicBezTo>
                  <a:pt x="151351" y="192506"/>
                  <a:pt x="152097" y="188928"/>
                  <a:pt x="152097" y="188928"/>
                </a:cubicBezTo>
                <a:lnTo>
                  <a:pt x="153737" y="184603"/>
                </a:lnTo>
                <a:lnTo>
                  <a:pt x="154781" y="179981"/>
                </a:lnTo>
                <a:lnTo>
                  <a:pt x="155228" y="176402"/>
                </a:lnTo>
                <a:lnTo>
                  <a:pt x="157465" y="173569"/>
                </a:lnTo>
                <a:lnTo>
                  <a:pt x="161490" y="167157"/>
                </a:lnTo>
                <a:lnTo>
                  <a:pt x="163280" y="166561"/>
                </a:lnTo>
                <a:lnTo>
                  <a:pt x="165218" y="166262"/>
                </a:lnTo>
                <a:lnTo>
                  <a:pt x="164920" y="168946"/>
                </a:lnTo>
                <a:lnTo>
                  <a:pt x="164324" y="171332"/>
                </a:lnTo>
                <a:lnTo>
                  <a:pt x="165815" y="172078"/>
                </a:lnTo>
                <a:lnTo>
                  <a:pt x="168052" y="172376"/>
                </a:lnTo>
                <a:lnTo>
                  <a:pt x="171332" y="171780"/>
                </a:lnTo>
                <a:lnTo>
                  <a:pt x="172973" y="168946"/>
                </a:lnTo>
                <a:lnTo>
                  <a:pt x="177148" y="160298"/>
                </a:lnTo>
                <a:lnTo>
                  <a:pt x="182516" y="151649"/>
                </a:lnTo>
                <a:lnTo>
                  <a:pt x="187138" y="146579"/>
                </a:lnTo>
                <a:lnTo>
                  <a:pt x="193401" y="142404"/>
                </a:lnTo>
                <a:lnTo>
                  <a:pt x="195190" y="140615"/>
                </a:lnTo>
                <a:lnTo>
                  <a:pt x="199068" y="132562"/>
                </a:lnTo>
                <a:lnTo>
                  <a:pt x="202646" y="127791"/>
                </a:lnTo>
                <a:lnTo>
                  <a:pt x="203392" y="124809"/>
                </a:lnTo>
                <a:lnTo>
                  <a:pt x="206523" y="120037"/>
                </a:lnTo>
                <a:lnTo>
                  <a:pt x="207120" y="117651"/>
                </a:lnTo>
                <a:lnTo>
                  <a:pt x="207418" y="114371"/>
                </a:lnTo>
                <a:lnTo>
                  <a:pt x="206971" y="111836"/>
                </a:lnTo>
                <a:close/>
                <a:moveTo>
                  <a:pt x="176998" y="168946"/>
                </a:moveTo>
                <a:lnTo>
                  <a:pt x="173121" y="173420"/>
                </a:lnTo>
                <a:lnTo>
                  <a:pt x="173121" y="176999"/>
                </a:lnTo>
                <a:cubicBezTo>
                  <a:pt x="173121" y="176999"/>
                  <a:pt x="173569" y="177148"/>
                  <a:pt x="173569" y="177148"/>
                </a:cubicBezTo>
                <a:lnTo>
                  <a:pt x="175209" y="176700"/>
                </a:lnTo>
                <a:lnTo>
                  <a:pt x="176551" y="175358"/>
                </a:lnTo>
                <a:lnTo>
                  <a:pt x="178192" y="170885"/>
                </a:lnTo>
                <a:lnTo>
                  <a:pt x="181174" y="168201"/>
                </a:lnTo>
                <a:lnTo>
                  <a:pt x="179384" y="163578"/>
                </a:lnTo>
                <a:lnTo>
                  <a:pt x="176849" y="16879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8" name="Norway__">
            <a:extLst>
              <a:ext uri="{FF2B5EF4-FFF2-40B4-BE49-F238E27FC236}">
                <a16:creationId xmlns:a16="http://schemas.microsoft.com/office/drawing/2014/main" id="{9DD45BF9-3E10-8219-FBC2-090F6C968B30}"/>
              </a:ext>
            </a:extLst>
          </p:cNvPr>
          <p:cNvSpPr/>
          <p:nvPr/>
        </p:nvSpPr>
        <p:spPr>
          <a:xfrm>
            <a:off x="5762283" y="1059659"/>
            <a:ext cx="1124619" cy="1195034"/>
          </a:xfrm>
          <a:custGeom>
            <a:avLst/>
            <a:gdLst>
              <a:gd name="connsiteX0" fmla="*/ 522646 w 1124619"/>
              <a:gd name="connsiteY0" fmla="*/ 49804 h 1113286"/>
              <a:gd name="connsiteX1" fmla="*/ 524137 w 1124619"/>
              <a:gd name="connsiteY1" fmla="*/ 52936 h 1113286"/>
              <a:gd name="connsiteX2" fmla="*/ 522198 w 1124619"/>
              <a:gd name="connsiteY2" fmla="*/ 56663 h 1113286"/>
              <a:gd name="connsiteX3" fmla="*/ 521900 w 1124619"/>
              <a:gd name="connsiteY3" fmla="*/ 58304 h 1113286"/>
              <a:gd name="connsiteX4" fmla="*/ 522198 w 1124619"/>
              <a:gd name="connsiteY4" fmla="*/ 60540 h 1113286"/>
              <a:gd name="connsiteX5" fmla="*/ 524733 w 1124619"/>
              <a:gd name="connsiteY5" fmla="*/ 64119 h 1113286"/>
              <a:gd name="connsiteX6" fmla="*/ 526075 w 1124619"/>
              <a:gd name="connsiteY6" fmla="*/ 67101 h 1113286"/>
              <a:gd name="connsiteX7" fmla="*/ 527119 w 1124619"/>
              <a:gd name="connsiteY7" fmla="*/ 71127 h 1113286"/>
              <a:gd name="connsiteX8" fmla="*/ 528461 w 1124619"/>
              <a:gd name="connsiteY8" fmla="*/ 73961 h 1113286"/>
              <a:gd name="connsiteX9" fmla="*/ 531891 w 1124619"/>
              <a:gd name="connsiteY9" fmla="*/ 78434 h 1113286"/>
              <a:gd name="connsiteX10" fmla="*/ 534574 w 1124619"/>
              <a:gd name="connsiteY10" fmla="*/ 84846 h 1113286"/>
              <a:gd name="connsiteX11" fmla="*/ 538004 w 1124619"/>
              <a:gd name="connsiteY11" fmla="*/ 86039 h 1113286"/>
              <a:gd name="connsiteX12" fmla="*/ 542776 w 1124619"/>
              <a:gd name="connsiteY12" fmla="*/ 83504 h 1113286"/>
              <a:gd name="connsiteX13" fmla="*/ 545311 w 1124619"/>
              <a:gd name="connsiteY13" fmla="*/ 80223 h 1113286"/>
              <a:gd name="connsiteX14" fmla="*/ 544416 w 1124619"/>
              <a:gd name="connsiteY14" fmla="*/ 75452 h 1113286"/>
              <a:gd name="connsiteX15" fmla="*/ 547100 w 1124619"/>
              <a:gd name="connsiteY15" fmla="*/ 75004 h 1113286"/>
              <a:gd name="connsiteX16" fmla="*/ 555003 w 1124619"/>
              <a:gd name="connsiteY16" fmla="*/ 75004 h 1113286"/>
              <a:gd name="connsiteX17" fmla="*/ 557836 w 1124619"/>
              <a:gd name="connsiteY17" fmla="*/ 76496 h 1113286"/>
              <a:gd name="connsiteX18" fmla="*/ 556047 w 1124619"/>
              <a:gd name="connsiteY18" fmla="*/ 79776 h 1113286"/>
              <a:gd name="connsiteX19" fmla="*/ 552766 w 1124619"/>
              <a:gd name="connsiteY19" fmla="*/ 83504 h 1113286"/>
              <a:gd name="connsiteX20" fmla="*/ 553065 w 1124619"/>
              <a:gd name="connsiteY20" fmla="*/ 86039 h 1113286"/>
              <a:gd name="connsiteX21" fmla="*/ 553661 w 1124619"/>
              <a:gd name="connsiteY21" fmla="*/ 88126 h 1113286"/>
              <a:gd name="connsiteX22" fmla="*/ 555152 w 1124619"/>
              <a:gd name="connsiteY22" fmla="*/ 91258 h 1113286"/>
              <a:gd name="connsiteX23" fmla="*/ 556793 w 1124619"/>
              <a:gd name="connsiteY23" fmla="*/ 93793 h 1113286"/>
              <a:gd name="connsiteX24" fmla="*/ 557836 w 1124619"/>
              <a:gd name="connsiteY24" fmla="*/ 94240 h 1113286"/>
              <a:gd name="connsiteX25" fmla="*/ 562161 w 1124619"/>
              <a:gd name="connsiteY25" fmla="*/ 94240 h 1113286"/>
              <a:gd name="connsiteX26" fmla="*/ 565441 w 1124619"/>
              <a:gd name="connsiteY26" fmla="*/ 94837 h 1113286"/>
              <a:gd name="connsiteX27" fmla="*/ 566187 w 1124619"/>
              <a:gd name="connsiteY27" fmla="*/ 95582 h 1113286"/>
              <a:gd name="connsiteX28" fmla="*/ 564099 w 1124619"/>
              <a:gd name="connsiteY28" fmla="*/ 97968 h 1113286"/>
              <a:gd name="connsiteX29" fmla="*/ 562757 w 1124619"/>
              <a:gd name="connsiteY29" fmla="*/ 98564 h 1113286"/>
              <a:gd name="connsiteX30" fmla="*/ 543671 w 1124619"/>
              <a:gd name="connsiteY30" fmla="*/ 93793 h 1113286"/>
              <a:gd name="connsiteX31" fmla="*/ 541285 w 1124619"/>
              <a:gd name="connsiteY31" fmla="*/ 94389 h 1113286"/>
              <a:gd name="connsiteX32" fmla="*/ 538899 w 1124619"/>
              <a:gd name="connsiteY32" fmla="*/ 95731 h 1113286"/>
              <a:gd name="connsiteX33" fmla="*/ 545311 w 1124619"/>
              <a:gd name="connsiteY33" fmla="*/ 99906 h 1113286"/>
              <a:gd name="connsiteX34" fmla="*/ 551872 w 1124619"/>
              <a:gd name="connsiteY34" fmla="*/ 103038 h 1113286"/>
              <a:gd name="connsiteX35" fmla="*/ 549039 w 1124619"/>
              <a:gd name="connsiteY35" fmla="*/ 104231 h 1113286"/>
              <a:gd name="connsiteX36" fmla="*/ 548741 w 1124619"/>
              <a:gd name="connsiteY36" fmla="*/ 107064 h 1113286"/>
              <a:gd name="connsiteX37" fmla="*/ 549486 w 1124619"/>
              <a:gd name="connsiteY37" fmla="*/ 110046 h 1113286"/>
              <a:gd name="connsiteX38" fmla="*/ 551872 w 1124619"/>
              <a:gd name="connsiteY38" fmla="*/ 112581 h 1113286"/>
              <a:gd name="connsiteX39" fmla="*/ 554407 w 1124619"/>
              <a:gd name="connsiteY39" fmla="*/ 114520 h 1113286"/>
              <a:gd name="connsiteX40" fmla="*/ 559029 w 1124619"/>
              <a:gd name="connsiteY40" fmla="*/ 116756 h 1113286"/>
              <a:gd name="connsiteX41" fmla="*/ 562161 w 1124619"/>
              <a:gd name="connsiteY41" fmla="*/ 117353 h 1113286"/>
              <a:gd name="connsiteX42" fmla="*/ 566783 w 1124619"/>
              <a:gd name="connsiteY42" fmla="*/ 124063 h 1113286"/>
              <a:gd name="connsiteX43" fmla="*/ 572897 w 1124619"/>
              <a:gd name="connsiteY43" fmla="*/ 130028 h 1113286"/>
              <a:gd name="connsiteX44" fmla="*/ 577072 w 1124619"/>
              <a:gd name="connsiteY44" fmla="*/ 131966 h 1113286"/>
              <a:gd name="connsiteX45" fmla="*/ 578265 w 1124619"/>
              <a:gd name="connsiteY45" fmla="*/ 133159 h 1113286"/>
              <a:gd name="connsiteX46" fmla="*/ 579458 w 1124619"/>
              <a:gd name="connsiteY46" fmla="*/ 134948 h 1113286"/>
              <a:gd name="connsiteX47" fmla="*/ 585721 w 1124619"/>
              <a:gd name="connsiteY47" fmla="*/ 138825 h 1113286"/>
              <a:gd name="connsiteX48" fmla="*/ 598992 w 1124619"/>
              <a:gd name="connsiteY48" fmla="*/ 138378 h 1113286"/>
              <a:gd name="connsiteX49" fmla="*/ 605702 w 1124619"/>
              <a:gd name="connsiteY49" fmla="*/ 137036 h 1113286"/>
              <a:gd name="connsiteX50" fmla="*/ 611070 w 1124619"/>
              <a:gd name="connsiteY50" fmla="*/ 136738 h 1113286"/>
              <a:gd name="connsiteX51" fmla="*/ 614500 w 1124619"/>
              <a:gd name="connsiteY51" fmla="*/ 134352 h 1113286"/>
              <a:gd name="connsiteX52" fmla="*/ 617780 w 1124619"/>
              <a:gd name="connsiteY52" fmla="*/ 131370 h 1113286"/>
              <a:gd name="connsiteX53" fmla="*/ 621359 w 1124619"/>
              <a:gd name="connsiteY53" fmla="*/ 129431 h 1113286"/>
              <a:gd name="connsiteX54" fmla="*/ 624938 w 1124619"/>
              <a:gd name="connsiteY54" fmla="*/ 128089 h 1113286"/>
              <a:gd name="connsiteX55" fmla="*/ 622552 w 1124619"/>
              <a:gd name="connsiteY55" fmla="*/ 125256 h 1113286"/>
              <a:gd name="connsiteX56" fmla="*/ 619570 w 1124619"/>
              <a:gd name="connsiteY56" fmla="*/ 123467 h 1113286"/>
              <a:gd name="connsiteX57" fmla="*/ 620464 w 1124619"/>
              <a:gd name="connsiteY57" fmla="*/ 120484 h 1113286"/>
              <a:gd name="connsiteX58" fmla="*/ 621657 w 1124619"/>
              <a:gd name="connsiteY58" fmla="*/ 118098 h 1113286"/>
              <a:gd name="connsiteX59" fmla="*/ 621359 w 1124619"/>
              <a:gd name="connsiteY59" fmla="*/ 115116 h 1113286"/>
              <a:gd name="connsiteX60" fmla="*/ 620315 w 1124619"/>
              <a:gd name="connsiteY60" fmla="*/ 112432 h 1113286"/>
              <a:gd name="connsiteX61" fmla="*/ 623148 w 1124619"/>
              <a:gd name="connsiteY61" fmla="*/ 110643 h 1113286"/>
              <a:gd name="connsiteX62" fmla="*/ 626131 w 1124619"/>
              <a:gd name="connsiteY62" fmla="*/ 109748 h 1113286"/>
              <a:gd name="connsiteX63" fmla="*/ 627622 w 1124619"/>
              <a:gd name="connsiteY63" fmla="*/ 109748 h 1113286"/>
              <a:gd name="connsiteX64" fmla="*/ 628964 w 1124619"/>
              <a:gd name="connsiteY64" fmla="*/ 110643 h 1113286"/>
              <a:gd name="connsiteX65" fmla="*/ 630157 w 1124619"/>
              <a:gd name="connsiteY65" fmla="*/ 113029 h 1113286"/>
              <a:gd name="connsiteX66" fmla="*/ 631499 w 1124619"/>
              <a:gd name="connsiteY66" fmla="*/ 114669 h 1113286"/>
              <a:gd name="connsiteX67" fmla="*/ 634779 w 1124619"/>
              <a:gd name="connsiteY67" fmla="*/ 115265 h 1113286"/>
              <a:gd name="connsiteX68" fmla="*/ 637911 w 1124619"/>
              <a:gd name="connsiteY68" fmla="*/ 113178 h 1113286"/>
              <a:gd name="connsiteX69" fmla="*/ 640296 w 1124619"/>
              <a:gd name="connsiteY69" fmla="*/ 109002 h 1113286"/>
              <a:gd name="connsiteX70" fmla="*/ 642832 w 1124619"/>
              <a:gd name="connsiteY70" fmla="*/ 106020 h 1113286"/>
              <a:gd name="connsiteX71" fmla="*/ 644472 w 1124619"/>
              <a:gd name="connsiteY71" fmla="*/ 106617 h 1113286"/>
              <a:gd name="connsiteX72" fmla="*/ 644472 w 1124619"/>
              <a:gd name="connsiteY72" fmla="*/ 109599 h 1113286"/>
              <a:gd name="connsiteX73" fmla="*/ 643577 w 1124619"/>
              <a:gd name="connsiteY73" fmla="*/ 113178 h 1113286"/>
              <a:gd name="connsiteX74" fmla="*/ 641340 w 1124619"/>
              <a:gd name="connsiteY74" fmla="*/ 116458 h 1113286"/>
              <a:gd name="connsiteX75" fmla="*/ 641042 w 1124619"/>
              <a:gd name="connsiteY75" fmla="*/ 117651 h 1113286"/>
              <a:gd name="connsiteX76" fmla="*/ 641638 w 1124619"/>
              <a:gd name="connsiteY76" fmla="*/ 119739 h 1113286"/>
              <a:gd name="connsiteX77" fmla="*/ 643726 w 1124619"/>
              <a:gd name="connsiteY77" fmla="*/ 123765 h 1113286"/>
              <a:gd name="connsiteX78" fmla="*/ 645217 w 1124619"/>
              <a:gd name="connsiteY78" fmla="*/ 124659 h 1113286"/>
              <a:gd name="connsiteX79" fmla="*/ 652077 w 1124619"/>
              <a:gd name="connsiteY79" fmla="*/ 124659 h 1113286"/>
              <a:gd name="connsiteX80" fmla="*/ 658936 w 1124619"/>
              <a:gd name="connsiteY80" fmla="*/ 123467 h 1113286"/>
              <a:gd name="connsiteX81" fmla="*/ 664602 w 1124619"/>
              <a:gd name="connsiteY81" fmla="*/ 120782 h 1113286"/>
              <a:gd name="connsiteX82" fmla="*/ 672207 w 1124619"/>
              <a:gd name="connsiteY82" fmla="*/ 114669 h 1113286"/>
              <a:gd name="connsiteX83" fmla="*/ 674444 w 1124619"/>
              <a:gd name="connsiteY83" fmla="*/ 113625 h 1113286"/>
              <a:gd name="connsiteX84" fmla="*/ 681154 w 1124619"/>
              <a:gd name="connsiteY84" fmla="*/ 113178 h 1113286"/>
              <a:gd name="connsiteX85" fmla="*/ 678917 w 1124619"/>
              <a:gd name="connsiteY85" fmla="*/ 116309 h 1113286"/>
              <a:gd name="connsiteX86" fmla="*/ 672356 w 1124619"/>
              <a:gd name="connsiteY86" fmla="*/ 122870 h 1113286"/>
              <a:gd name="connsiteX87" fmla="*/ 674593 w 1124619"/>
              <a:gd name="connsiteY87" fmla="*/ 126151 h 1113286"/>
              <a:gd name="connsiteX88" fmla="*/ 679663 w 1124619"/>
              <a:gd name="connsiteY88" fmla="*/ 128686 h 1113286"/>
              <a:gd name="connsiteX89" fmla="*/ 681899 w 1124619"/>
              <a:gd name="connsiteY89" fmla="*/ 129282 h 1113286"/>
              <a:gd name="connsiteX90" fmla="*/ 686671 w 1124619"/>
              <a:gd name="connsiteY90" fmla="*/ 129282 h 1113286"/>
              <a:gd name="connsiteX91" fmla="*/ 691443 w 1124619"/>
              <a:gd name="connsiteY91" fmla="*/ 128089 h 1113286"/>
              <a:gd name="connsiteX92" fmla="*/ 686969 w 1124619"/>
              <a:gd name="connsiteY92" fmla="*/ 130922 h 1113286"/>
              <a:gd name="connsiteX93" fmla="*/ 681005 w 1124619"/>
              <a:gd name="connsiteY93" fmla="*/ 132115 h 1113286"/>
              <a:gd name="connsiteX94" fmla="*/ 664453 w 1124619"/>
              <a:gd name="connsiteY94" fmla="*/ 132115 h 1113286"/>
              <a:gd name="connsiteX95" fmla="*/ 657146 w 1124619"/>
              <a:gd name="connsiteY95" fmla="*/ 132861 h 1113286"/>
              <a:gd name="connsiteX96" fmla="*/ 654760 w 1124619"/>
              <a:gd name="connsiteY96" fmla="*/ 133606 h 1113286"/>
              <a:gd name="connsiteX97" fmla="*/ 651480 w 1124619"/>
              <a:gd name="connsiteY97" fmla="*/ 135247 h 1113286"/>
              <a:gd name="connsiteX98" fmla="*/ 651480 w 1124619"/>
              <a:gd name="connsiteY98" fmla="*/ 137334 h 1113286"/>
              <a:gd name="connsiteX99" fmla="*/ 652524 w 1124619"/>
              <a:gd name="connsiteY99" fmla="*/ 139571 h 1113286"/>
              <a:gd name="connsiteX100" fmla="*/ 647752 w 1124619"/>
              <a:gd name="connsiteY100" fmla="*/ 139273 h 1113286"/>
              <a:gd name="connsiteX101" fmla="*/ 643130 w 1124619"/>
              <a:gd name="connsiteY101" fmla="*/ 140018 h 1113286"/>
              <a:gd name="connsiteX102" fmla="*/ 634034 w 1124619"/>
              <a:gd name="connsiteY102" fmla="*/ 144193 h 1113286"/>
              <a:gd name="connsiteX103" fmla="*/ 614351 w 1124619"/>
              <a:gd name="connsiteY103" fmla="*/ 148965 h 1113286"/>
              <a:gd name="connsiteX104" fmla="*/ 615842 w 1124619"/>
              <a:gd name="connsiteY104" fmla="*/ 152991 h 1113286"/>
              <a:gd name="connsiteX105" fmla="*/ 608983 w 1124619"/>
              <a:gd name="connsiteY105" fmla="*/ 149263 h 1113286"/>
              <a:gd name="connsiteX106" fmla="*/ 606000 w 1124619"/>
              <a:gd name="connsiteY106" fmla="*/ 148219 h 1113286"/>
              <a:gd name="connsiteX107" fmla="*/ 603018 w 1124619"/>
              <a:gd name="connsiteY107" fmla="*/ 148219 h 1113286"/>
              <a:gd name="connsiteX108" fmla="*/ 601527 w 1124619"/>
              <a:gd name="connsiteY108" fmla="*/ 148816 h 1113286"/>
              <a:gd name="connsiteX109" fmla="*/ 600185 w 1124619"/>
              <a:gd name="connsiteY109" fmla="*/ 149860 h 1113286"/>
              <a:gd name="connsiteX110" fmla="*/ 599141 w 1124619"/>
              <a:gd name="connsiteY110" fmla="*/ 151649 h 1113286"/>
              <a:gd name="connsiteX111" fmla="*/ 600036 w 1124619"/>
              <a:gd name="connsiteY111" fmla="*/ 158061 h 1113286"/>
              <a:gd name="connsiteX112" fmla="*/ 600930 w 1124619"/>
              <a:gd name="connsiteY112" fmla="*/ 160149 h 1113286"/>
              <a:gd name="connsiteX113" fmla="*/ 601974 w 1124619"/>
              <a:gd name="connsiteY113" fmla="*/ 161938 h 1113286"/>
              <a:gd name="connsiteX114" fmla="*/ 606448 w 1124619"/>
              <a:gd name="connsiteY114" fmla="*/ 165368 h 1113286"/>
              <a:gd name="connsiteX115" fmla="*/ 609728 w 1124619"/>
              <a:gd name="connsiteY115" fmla="*/ 166859 h 1113286"/>
              <a:gd name="connsiteX116" fmla="*/ 623298 w 1124619"/>
              <a:gd name="connsiteY116" fmla="*/ 167157 h 1113286"/>
              <a:gd name="connsiteX117" fmla="*/ 629709 w 1124619"/>
              <a:gd name="connsiteY117" fmla="*/ 166411 h 1113286"/>
              <a:gd name="connsiteX118" fmla="*/ 636270 w 1124619"/>
              <a:gd name="connsiteY118" fmla="*/ 164622 h 1113286"/>
              <a:gd name="connsiteX119" fmla="*/ 642832 w 1124619"/>
              <a:gd name="connsiteY119" fmla="*/ 161789 h 1113286"/>
              <a:gd name="connsiteX120" fmla="*/ 649094 w 1124619"/>
              <a:gd name="connsiteY120" fmla="*/ 161043 h 1113286"/>
              <a:gd name="connsiteX121" fmla="*/ 655506 w 1124619"/>
              <a:gd name="connsiteY121" fmla="*/ 162385 h 1113286"/>
              <a:gd name="connsiteX122" fmla="*/ 661620 w 1124619"/>
              <a:gd name="connsiteY122" fmla="*/ 162385 h 1113286"/>
              <a:gd name="connsiteX123" fmla="*/ 674294 w 1124619"/>
              <a:gd name="connsiteY123" fmla="*/ 160447 h 1113286"/>
              <a:gd name="connsiteX124" fmla="*/ 682496 w 1124619"/>
              <a:gd name="connsiteY124" fmla="*/ 158657 h 1113286"/>
              <a:gd name="connsiteX125" fmla="*/ 684136 w 1124619"/>
              <a:gd name="connsiteY125" fmla="*/ 159403 h 1113286"/>
              <a:gd name="connsiteX126" fmla="*/ 685627 w 1124619"/>
              <a:gd name="connsiteY126" fmla="*/ 162684 h 1113286"/>
              <a:gd name="connsiteX127" fmla="*/ 687268 w 1124619"/>
              <a:gd name="connsiteY127" fmla="*/ 165368 h 1113286"/>
              <a:gd name="connsiteX128" fmla="*/ 676382 w 1124619"/>
              <a:gd name="connsiteY128" fmla="*/ 165368 h 1113286"/>
              <a:gd name="connsiteX129" fmla="*/ 665497 w 1124619"/>
              <a:gd name="connsiteY129" fmla="*/ 166262 h 1113286"/>
              <a:gd name="connsiteX130" fmla="*/ 631648 w 1124619"/>
              <a:gd name="connsiteY130" fmla="*/ 171780 h 1113286"/>
              <a:gd name="connsiteX131" fmla="*/ 625683 w 1124619"/>
              <a:gd name="connsiteY131" fmla="*/ 181472 h 1113286"/>
              <a:gd name="connsiteX132" fmla="*/ 623148 w 1124619"/>
              <a:gd name="connsiteY132" fmla="*/ 180726 h 1113286"/>
              <a:gd name="connsiteX133" fmla="*/ 620315 w 1124619"/>
              <a:gd name="connsiteY133" fmla="*/ 178788 h 1113286"/>
              <a:gd name="connsiteX134" fmla="*/ 617482 w 1124619"/>
              <a:gd name="connsiteY134" fmla="*/ 178341 h 1113286"/>
              <a:gd name="connsiteX135" fmla="*/ 609430 w 1124619"/>
              <a:gd name="connsiteY135" fmla="*/ 179235 h 1113286"/>
              <a:gd name="connsiteX136" fmla="*/ 608237 w 1124619"/>
              <a:gd name="connsiteY136" fmla="*/ 180279 h 1113286"/>
              <a:gd name="connsiteX137" fmla="*/ 607492 w 1124619"/>
              <a:gd name="connsiteY137" fmla="*/ 182516 h 1113286"/>
              <a:gd name="connsiteX138" fmla="*/ 607492 w 1124619"/>
              <a:gd name="connsiteY138" fmla="*/ 186244 h 1113286"/>
              <a:gd name="connsiteX139" fmla="*/ 608983 w 1124619"/>
              <a:gd name="connsiteY139" fmla="*/ 188779 h 1113286"/>
              <a:gd name="connsiteX140" fmla="*/ 611517 w 1124619"/>
              <a:gd name="connsiteY140" fmla="*/ 192805 h 1113286"/>
              <a:gd name="connsiteX141" fmla="*/ 614201 w 1124619"/>
              <a:gd name="connsiteY141" fmla="*/ 195936 h 1113286"/>
              <a:gd name="connsiteX142" fmla="*/ 617333 w 1124619"/>
              <a:gd name="connsiteY142" fmla="*/ 198769 h 1113286"/>
              <a:gd name="connsiteX143" fmla="*/ 620464 w 1124619"/>
              <a:gd name="connsiteY143" fmla="*/ 200857 h 1113286"/>
              <a:gd name="connsiteX144" fmla="*/ 627025 w 1124619"/>
              <a:gd name="connsiteY144" fmla="*/ 202944 h 1113286"/>
              <a:gd name="connsiteX145" fmla="*/ 637165 w 1124619"/>
              <a:gd name="connsiteY145" fmla="*/ 207418 h 1113286"/>
              <a:gd name="connsiteX146" fmla="*/ 648349 w 1124619"/>
              <a:gd name="connsiteY146" fmla="*/ 218900 h 1113286"/>
              <a:gd name="connsiteX147" fmla="*/ 660427 w 1124619"/>
              <a:gd name="connsiteY147" fmla="*/ 226206 h 1113286"/>
              <a:gd name="connsiteX148" fmla="*/ 663558 w 1124619"/>
              <a:gd name="connsiteY148" fmla="*/ 227548 h 1113286"/>
              <a:gd name="connsiteX149" fmla="*/ 666541 w 1124619"/>
              <a:gd name="connsiteY149" fmla="*/ 229636 h 1113286"/>
              <a:gd name="connsiteX150" fmla="*/ 669374 w 1124619"/>
              <a:gd name="connsiteY150" fmla="*/ 232916 h 1113286"/>
              <a:gd name="connsiteX151" fmla="*/ 672356 w 1124619"/>
              <a:gd name="connsiteY151" fmla="*/ 235004 h 1113286"/>
              <a:gd name="connsiteX152" fmla="*/ 678619 w 1124619"/>
              <a:gd name="connsiteY152" fmla="*/ 236793 h 1113286"/>
              <a:gd name="connsiteX153" fmla="*/ 684733 w 1124619"/>
              <a:gd name="connsiteY153" fmla="*/ 235302 h 1113286"/>
              <a:gd name="connsiteX154" fmla="*/ 688162 w 1124619"/>
              <a:gd name="connsiteY154" fmla="*/ 232320 h 1113286"/>
              <a:gd name="connsiteX155" fmla="*/ 687417 w 1124619"/>
              <a:gd name="connsiteY155" fmla="*/ 228741 h 1113286"/>
              <a:gd name="connsiteX156" fmla="*/ 685925 w 1124619"/>
              <a:gd name="connsiteY156" fmla="*/ 225312 h 1113286"/>
              <a:gd name="connsiteX157" fmla="*/ 685925 w 1124619"/>
              <a:gd name="connsiteY157" fmla="*/ 223522 h 1113286"/>
              <a:gd name="connsiteX158" fmla="*/ 690250 w 1124619"/>
              <a:gd name="connsiteY158" fmla="*/ 218750 h 1113286"/>
              <a:gd name="connsiteX159" fmla="*/ 693083 w 1124619"/>
              <a:gd name="connsiteY159" fmla="*/ 214426 h 1113286"/>
              <a:gd name="connsiteX160" fmla="*/ 691443 w 1124619"/>
              <a:gd name="connsiteY160" fmla="*/ 212040 h 1113286"/>
              <a:gd name="connsiteX161" fmla="*/ 690548 w 1124619"/>
              <a:gd name="connsiteY161" fmla="*/ 209804 h 1113286"/>
              <a:gd name="connsiteX162" fmla="*/ 695767 w 1124619"/>
              <a:gd name="connsiteY162" fmla="*/ 203541 h 1113286"/>
              <a:gd name="connsiteX163" fmla="*/ 698302 w 1124619"/>
              <a:gd name="connsiteY163" fmla="*/ 199515 h 1113286"/>
              <a:gd name="connsiteX164" fmla="*/ 703074 w 1124619"/>
              <a:gd name="connsiteY164" fmla="*/ 189375 h 1113286"/>
              <a:gd name="connsiteX165" fmla="*/ 708889 w 1124619"/>
              <a:gd name="connsiteY165" fmla="*/ 183709 h 1113286"/>
              <a:gd name="connsiteX166" fmla="*/ 716494 w 1124619"/>
              <a:gd name="connsiteY166" fmla="*/ 183112 h 1113286"/>
              <a:gd name="connsiteX167" fmla="*/ 718880 w 1124619"/>
              <a:gd name="connsiteY167" fmla="*/ 182218 h 1113286"/>
              <a:gd name="connsiteX168" fmla="*/ 720669 w 1124619"/>
              <a:gd name="connsiteY168" fmla="*/ 178937 h 1113286"/>
              <a:gd name="connsiteX169" fmla="*/ 722309 w 1124619"/>
              <a:gd name="connsiteY169" fmla="*/ 172823 h 1113286"/>
              <a:gd name="connsiteX170" fmla="*/ 723353 w 1124619"/>
              <a:gd name="connsiteY170" fmla="*/ 166262 h 1113286"/>
              <a:gd name="connsiteX171" fmla="*/ 724248 w 1124619"/>
              <a:gd name="connsiteY171" fmla="*/ 157465 h 1113286"/>
              <a:gd name="connsiteX172" fmla="*/ 724248 w 1124619"/>
              <a:gd name="connsiteY172" fmla="*/ 154631 h 1113286"/>
              <a:gd name="connsiteX173" fmla="*/ 724248 w 1124619"/>
              <a:gd name="connsiteY173" fmla="*/ 152544 h 1113286"/>
              <a:gd name="connsiteX174" fmla="*/ 727826 w 1124619"/>
              <a:gd name="connsiteY174" fmla="*/ 151202 h 1113286"/>
              <a:gd name="connsiteX175" fmla="*/ 731405 w 1124619"/>
              <a:gd name="connsiteY175" fmla="*/ 151649 h 1113286"/>
              <a:gd name="connsiteX176" fmla="*/ 734239 w 1124619"/>
              <a:gd name="connsiteY176" fmla="*/ 151649 h 1113286"/>
              <a:gd name="connsiteX177" fmla="*/ 738861 w 1124619"/>
              <a:gd name="connsiteY177" fmla="*/ 149114 h 1113286"/>
              <a:gd name="connsiteX178" fmla="*/ 739159 w 1124619"/>
              <a:gd name="connsiteY178" fmla="*/ 146132 h 1113286"/>
              <a:gd name="connsiteX179" fmla="*/ 737817 w 1124619"/>
              <a:gd name="connsiteY179" fmla="*/ 143150 h 1113286"/>
              <a:gd name="connsiteX180" fmla="*/ 738563 w 1124619"/>
              <a:gd name="connsiteY180" fmla="*/ 140018 h 1113286"/>
              <a:gd name="connsiteX181" fmla="*/ 740501 w 1124619"/>
              <a:gd name="connsiteY181" fmla="*/ 134948 h 1113286"/>
              <a:gd name="connsiteX182" fmla="*/ 743036 w 1124619"/>
              <a:gd name="connsiteY182" fmla="*/ 131370 h 1113286"/>
              <a:gd name="connsiteX183" fmla="*/ 749150 w 1124619"/>
              <a:gd name="connsiteY183" fmla="*/ 125256 h 1113286"/>
              <a:gd name="connsiteX184" fmla="*/ 755413 w 1124619"/>
              <a:gd name="connsiteY184" fmla="*/ 120335 h 1113286"/>
              <a:gd name="connsiteX185" fmla="*/ 756307 w 1124619"/>
              <a:gd name="connsiteY185" fmla="*/ 118248 h 1113286"/>
              <a:gd name="connsiteX186" fmla="*/ 756904 w 1124619"/>
              <a:gd name="connsiteY186" fmla="*/ 117502 h 1113286"/>
              <a:gd name="connsiteX187" fmla="*/ 759290 w 1124619"/>
              <a:gd name="connsiteY187" fmla="*/ 116756 h 1113286"/>
              <a:gd name="connsiteX188" fmla="*/ 775543 w 1124619"/>
              <a:gd name="connsiteY188" fmla="*/ 115563 h 1113286"/>
              <a:gd name="connsiteX189" fmla="*/ 784490 w 1124619"/>
              <a:gd name="connsiteY189" fmla="*/ 113774 h 1113286"/>
              <a:gd name="connsiteX190" fmla="*/ 794332 w 1124619"/>
              <a:gd name="connsiteY190" fmla="*/ 113476 h 1113286"/>
              <a:gd name="connsiteX191" fmla="*/ 798208 w 1124619"/>
              <a:gd name="connsiteY191" fmla="*/ 112134 h 1113286"/>
              <a:gd name="connsiteX192" fmla="*/ 802085 w 1124619"/>
              <a:gd name="connsiteY192" fmla="*/ 109599 h 1113286"/>
              <a:gd name="connsiteX193" fmla="*/ 801191 w 1124619"/>
              <a:gd name="connsiteY193" fmla="*/ 107660 h 1113286"/>
              <a:gd name="connsiteX194" fmla="*/ 800147 w 1124619"/>
              <a:gd name="connsiteY194" fmla="*/ 106169 h 1113286"/>
              <a:gd name="connsiteX195" fmla="*/ 794332 w 1124619"/>
              <a:gd name="connsiteY195" fmla="*/ 102740 h 1113286"/>
              <a:gd name="connsiteX196" fmla="*/ 784639 w 1124619"/>
              <a:gd name="connsiteY196" fmla="*/ 99459 h 1113286"/>
              <a:gd name="connsiteX197" fmla="*/ 778824 w 1124619"/>
              <a:gd name="connsiteY197" fmla="*/ 94837 h 1113286"/>
              <a:gd name="connsiteX198" fmla="*/ 785832 w 1124619"/>
              <a:gd name="connsiteY198" fmla="*/ 90065 h 1113286"/>
              <a:gd name="connsiteX199" fmla="*/ 781657 w 1124619"/>
              <a:gd name="connsiteY199" fmla="*/ 87083 h 1113286"/>
              <a:gd name="connsiteX200" fmla="*/ 777631 w 1124619"/>
              <a:gd name="connsiteY200" fmla="*/ 85741 h 1113286"/>
              <a:gd name="connsiteX201" fmla="*/ 769877 w 1124619"/>
              <a:gd name="connsiteY201" fmla="*/ 84697 h 1113286"/>
              <a:gd name="connsiteX202" fmla="*/ 768535 w 1124619"/>
              <a:gd name="connsiteY202" fmla="*/ 86039 h 1113286"/>
              <a:gd name="connsiteX203" fmla="*/ 768535 w 1124619"/>
              <a:gd name="connsiteY203" fmla="*/ 89021 h 1113286"/>
              <a:gd name="connsiteX204" fmla="*/ 762719 w 1124619"/>
              <a:gd name="connsiteY204" fmla="*/ 90214 h 1113286"/>
              <a:gd name="connsiteX205" fmla="*/ 758992 w 1124619"/>
              <a:gd name="connsiteY205" fmla="*/ 84697 h 1113286"/>
              <a:gd name="connsiteX206" fmla="*/ 752132 w 1124619"/>
              <a:gd name="connsiteY206" fmla="*/ 82907 h 1113286"/>
              <a:gd name="connsiteX207" fmla="*/ 741545 w 1124619"/>
              <a:gd name="connsiteY207" fmla="*/ 84100 h 1113286"/>
              <a:gd name="connsiteX208" fmla="*/ 738563 w 1124619"/>
              <a:gd name="connsiteY208" fmla="*/ 82758 h 1113286"/>
              <a:gd name="connsiteX209" fmla="*/ 736028 w 1124619"/>
              <a:gd name="connsiteY209" fmla="*/ 79329 h 1113286"/>
              <a:gd name="connsiteX210" fmla="*/ 733195 w 1124619"/>
              <a:gd name="connsiteY210" fmla="*/ 77688 h 1113286"/>
              <a:gd name="connsiteX211" fmla="*/ 730660 w 1124619"/>
              <a:gd name="connsiteY211" fmla="*/ 77688 h 1113286"/>
              <a:gd name="connsiteX212" fmla="*/ 731703 w 1124619"/>
              <a:gd name="connsiteY212" fmla="*/ 76346 h 1113286"/>
              <a:gd name="connsiteX213" fmla="*/ 733940 w 1124619"/>
              <a:gd name="connsiteY213" fmla="*/ 75004 h 1113286"/>
              <a:gd name="connsiteX214" fmla="*/ 734387 w 1124619"/>
              <a:gd name="connsiteY214" fmla="*/ 72917 h 1113286"/>
              <a:gd name="connsiteX215" fmla="*/ 734686 w 1124619"/>
              <a:gd name="connsiteY215" fmla="*/ 69935 h 1113286"/>
              <a:gd name="connsiteX216" fmla="*/ 734239 w 1124619"/>
              <a:gd name="connsiteY216" fmla="*/ 67400 h 1113286"/>
              <a:gd name="connsiteX217" fmla="*/ 733493 w 1124619"/>
              <a:gd name="connsiteY217" fmla="*/ 65312 h 1113286"/>
              <a:gd name="connsiteX218" fmla="*/ 732449 w 1124619"/>
              <a:gd name="connsiteY218" fmla="*/ 63672 h 1113286"/>
              <a:gd name="connsiteX219" fmla="*/ 728125 w 1124619"/>
              <a:gd name="connsiteY219" fmla="*/ 58453 h 1113286"/>
              <a:gd name="connsiteX220" fmla="*/ 723353 w 1124619"/>
              <a:gd name="connsiteY220" fmla="*/ 56365 h 1113286"/>
              <a:gd name="connsiteX221" fmla="*/ 721713 w 1124619"/>
              <a:gd name="connsiteY221" fmla="*/ 56067 h 1113286"/>
              <a:gd name="connsiteX222" fmla="*/ 720073 w 1124619"/>
              <a:gd name="connsiteY222" fmla="*/ 56663 h 1113286"/>
              <a:gd name="connsiteX223" fmla="*/ 709187 w 1124619"/>
              <a:gd name="connsiteY223" fmla="*/ 66803 h 1113286"/>
              <a:gd name="connsiteX224" fmla="*/ 704117 w 1124619"/>
              <a:gd name="connsiteY224" fmla="*/ 69935 h 1113286"/>
              <a:gd name="connsiteX225" fmla="*/ 705310 w 1124619"/>
              <a:gd name="connsiteY225" fmla="*/ 67101 h 1113286"/>
              <a:gd name="connsiteX226" fmla="*/ 705758 w 1124619"/>
              <a:gd name="connsiteY226" fmla="*/ 63970 h 1113286"/>
              <a:gd name="connsiteX227" fmla="*/ 704565 w 1124619"/>
              <a:gd name="connsiteY227" fmla="*/ 60689 h 1113286"/>
              <a:gd name="connsiteX228" fmla="*/ 705758 w 1124619"/>
              <a:gd name="connsiteY228" fmla="*/ 58453 h 1113286"/>
              <a:gd name="connsiteX229" fmla="*/ 709038 w 1124619"/>
              <a:gd name="connsiteY229" fmla="*/ 54427 h 1113286"/>
              <a:gd name="connsiteX230" fmla="*/ 711573 w 1124619"/>
              <a:gd name="connsiteY230" fmla="*/ 50102 h 1113286"/>
              <a:gd name="connsiteX231" fmla="*/ 708442 w 1124619"/>
              <a:gd name="connsiteY231" fmla="*/ 44138 h 1113286"/>
              <a:gd name="connsiteX232" fmla="*/ 704565 w 1124619"/>
              <a:gd name="connsiteY232" fmla="*/ 40559 h 1113286"/>
              <a:gd name="connsiteX233" fmla="*/ 701731 w 1124619"/>
              <a:gd name="connsiteY233" fmla="*/ 38770 h 1113286"/>
              <a:gd name="connsiteX234" fmla="*/ 692338 w 1124619"/>
              <a:gd name="connsiteY234" fmla="*/ 35191 h 1113286"/>
              <a:gd name="connsiteX235" fmla="*/ 685627 w 1124619"/>
              <a:gd name="connsiteY235" fmla="*/ 33998 h 1113286"/>
              <a:gd name="connsiteX236" fmla="*/ 684583 w 1124619"/>
              <a:gd name="connsiteY236" fmla="*/ 35042 h 1113286"/>
              <a:gd name="connsiteX237" fmla="*/ 683689 w 1124619"/>
              <a:gd name="connsiteY237" fmla="*/ 36831 h 1113286"/>
              <a:gd name="connsiteX238" fmla="*/ 682347 w 1124619"/>
              <a:gd name="connsiteY238" fmla="*/ 37428 h 1113286"/>
              <a:gd name="connsiteX239" fmla="*/ 681005 w 1124619"/>
              <a:gd name="connsiteY239" fmla="*/ 37428 h 1113286"/>
              <a:gd name="connsiteX240" fmla="*/ 674146 w 1124619"/>
              <a:gd name="connsiteY240" fmla="*/ 30121 h 1113286"/>
              <a:gd name="connsiteX241" fmla="*/ 670567 w 1124619"/>
              <a:gd name="connsiteY241" fmla="*/ 28033 h 1113286"/>
              <a:gd name="connsiteX242" fmla="*/ 666839 w 1124619"/>
              <a:gd name="connsiteY242" fmla="*/ 28033 h 1113286"/>
              <a:gd name="connsiteX243" fmla="*/ 662813 w 1124619"/>
              <a:gd name="connsiteY243" fmla="*/ 30867 h 1113286"/>
              <a:gd name="connsiteX244" fmla="*/ 661769 w 1124619"/>
              <a:gd name="connsiteY244" fmla="*/ 34296 h 1113286"/>
              <a:gd name="connsiteX245" fmla="*/ 662962 w 1124619"/>
              <a:gd name="connsiteY245" fmla="*/ 38621 h 1113286"/>
              <a:gd name="connsiteX246" fmla="*/ 659234 w 1124619"/>
              <a:gd name="connsiteY246" fmla="*/ 41752 h 1113286"/>
              <a:gd name="connsiteX247" fmla="*/ 656252 w 1124619"/>
              <a:gd name="connsiteY247" fmla="*/ 48164 h 1113286"/>
              <a:gd name="connsiteX248" fmla="*/ 655804 w 1124619"/>
              <a:gd name="connsiteY248" fmla="*/ 49655 h 1113286"/>
              <a:gd name="connsiteX249" fmla="*/ 655506 w 1124619"/>
              <a:gd name="connsiteY249" fmla="*/ 51295 h 1113286"/>
              <a:gd name="connsiteX250" fmla="*/ 656102 w 1124619"/>
              <a:gd name="connsiteY250" fmla="*/ 57260 h 1113286"/>
              <a:gd name="connsiteX251" fmla="*/ 656997 w 1124619"/>
              <a:gd name="connsiteY251" fmla="*/ 61435 h 1113286"/>
              <a:gd name="connsiteX252" fmla="*/ 661023 w 1124619"/>
              <a:gd name="connsiteY252" fmla="*/ 72320 h 1113286"/>
              <a:gd name="connsiteX253" fmla="*/ 666988 w 1124619"/>
              <a:gd name="connsiteY253" fmla="*/ 86486 h 1113286"/>
              <a:gd name="connsiteX254" fmla="*/ 669374 w 1124619"/>
              <a:gd name="connsiteY254" fmla="*/ 94837 h 1113286"/>
              <a:gd name="connsiteX255" fmla="*/ 668032 w 1124619"/>
              <a:gd name="connsiteY255" fmla="*/ 94538 h 1113286"/>
              <a:gd name="connsiteX256" fmla="*/ 656550 w 1124619"/>
              <a:gd name="connsiteY256" fmla="*/ 83504 h 1113286"/>
              <a:gd name="connsiteX257" fmla="*/ 654015 w 1124619"/>
              <a:gd name="connsiteY257" fmla="*/ 82609 h 1113286"/>
              <a:gd name="connsiteX258" fmla="*/ 651331 w 1124619"/>
              <a:gd name="connsiteY258" fmla="*/ 78881 h 1113286"/>
              <a:gd name="connsiteX259" fmla="*/ 645665 w 1124619"/>
              <a:gd name="connsiteY259" fmla="*/ 68294 h 1113286"/>
              <a:gd name="connsiteX260" fmla="*/ 640595 w 1124619"/>
              <a:gd name="connsiteY260" fmla="*/ 59646 h 1113286"/>
              <a:gd name="connsiteX261" fmla="*/ 635376 w 1124619"/>
              <a:gd name="connsiteY261" fmla="*/ 51594 h 1113286"/>
              <a:gd name="connsiteX262" fmla="*/ 629560 w 1124619"/>
              <a:gd name="connsiteY262" fmla="*/ 45927 h 1113286"/>
              <a:gd name="connsiteX263" fmla="*/ 623298 w 1124619"/>
              <a:gd name="connsiteY263" fmla="*/ 43840 h 1113286"/>
              <a:gd name="connsiteX264" fmla="*/ 617631 w 1124619"/>
              <a:gd name="connsiteY264" fmla="*/ 48462 h 1113286"/>
              <a:gd name="connsiteX265" fmla="*/ 612263 w 1124619"/>
              <a:gd name="connsiteY265" fmla="*/ 55172 h 1113286"/>
              <a:gd name="connsiteX266" fmla="*/ 608684 w 1124619"/>
              <a:gd name="connsiteY266" fmla="*/ 57260 h 1113286"/>
              <a:gd name="connsiteX267" fmla="*/ 608088 w 1124619"/>
              <a:gd name="connsiteY267" fmla="*/ 60242 h 1113286"/>
              <a:gd name="connsiteX268" fmla="*/ 607790 w 1124619"/>
              <a:gd name="connsiteY268" fmla="*/ 63821 h 1113286"/>
              <a:gd name="connsiteX269" fmla="*/ 608237 w 1124619"/>
              <a:gd name="connsiteY269" fmla="*/ 67101 h 1113286"/>
              <a:gd name="connsiteX270" fmla="*/ 608983 w 1124619"/>
              <a:gd name="connsiteY270" fmla="*/ 69935 h 1113286"/>
              <a:gd name="connsiteX271" fmla="*/ 608237 w 1124619"/>
              <a:gd name="connsiteY271" fmla="*/ 72320 h 1113286"/>
              <a:gd name="connsiteX272" fmla="*/ 606298 w 1124619"/>
              <a:gd name="connsiteY272" fmla="*/ 72619 h 1113286"/>
              <a:gd name="connsiteX273" fmla="*/ 603018 w 1124619"/>
              <a:gd name="connsiteY273" fmla="*/ 70382 h 1113286"/>
              <a:gd name="connsiteX274" fmla="*/ 599887 w 1124619"/>
              <a:gd name="connsiteY274" fmla="*/ 67101 h 1113286"/>
              <a:gd name="connsiteX275" fmla="*/ 596904 w 1124619"/>
              <a:gd name="connsiteY275" fmla="*/ 65312 h 1113286"/>
              <a:gd name="connsiteX276" fmla="*/ 592431 w 1124619"/>
              <a:gd name="connsiteY276" fmla="*/ 64417 h 1113286"/>
              <a:gd name="connsiteX277" fmla="*/ 591238 w 1124619"/>
              <a:gd name="connsiteY277" fmla="*/ 63821 h 1113286"/>
              <a:gd name="connsiteX278" fmla="*/ 589896 w 1124619"/>
              <a:gd name="connsiteY278" fmla="*/ 58005 h 1113286"/>
              <a:gd name="connsiteX279" fmla="*/ 586764 w 1124619"/>
              <a:gd name="connsiteY279" fmla="*/ 57111 h 1113286"/>
              <a:gd name="connsiteX280" fmla="*/ 569467 w 1124619"/>
              <a:gd name="connsiteY280" fmla="*/ 58304 h 1113286"/>
              <a:gd name="connsiteX281" fmla="*/ 582142 w 1124619"/>
              <a:gd name="connsiteY281" fmla="*/ 51146 h 1113286"/>
              <a:gd name="connsiteX282" fmla="*/ 601527 w 1124619"/>
              <a:gd name="connsiteY282" fmla="*/ 49208 h 1113286"/>
              <a:gd name="connsiteX283" fmla="*/ 604956 w 1124619"/>
              <a:gd name="connsiteY283" fmla="*/ 46971 h 1113286"/>
              <a:gd name="connsiteX284" fmla="*/ 605255 w 1124619"/>
              <a:gd name="connsiteY284" fmla="*/ 46375 h 1113286"/>
              <a:gd name="connsiteX285" fmla="*/ 605255 w 1124619"/>
              <a:gd name="connsiteY285" fmla="*/ 44436 h 1113286"/>
              <a:gd name="connsiteX286" fmla="*/ 605106 w 1124619"/>
              <a:gd name="connsiteY286" fmla="*/ 42945 h 1113286"/>
              <a:gd name="connsiteX287" fmla="*/ 599290 w 1124619"/>
              <a:gd name="connsiteY287" fmla="*/ 40112 h 1113286"/>
              <a:gd name="connsiteX288" fmla="*/ 583931 w 1124619"/>
              <a:gd name="connsiteY288" fmla="*/ 41901 h 1113286"/>
              <a:gd name="connsiteX289" fmla="*/ 574686 w 1124619"/>
              <a:gd name="connsiteY289" fmla="*/ 45331 h 1113286"/>
              <a:gd name="connsiteX290" fmla="*/ 570660 w 1124619"/>
              <a:gd name="connsiteY290" fmla="*/ 45331 h 1113286"/>
              <a:gd name="connsiteX291" fmla="*/ 562161 w 1124619"/>
              <a:gd name="connsiteY291" fmla="*/ 42796 h 1113286"/>
              <a:gd name="connsiteX292" fmla="*/ 560521 w 1124619"/>
              <a:gd name="connsiteY292" fmla="*/ 43989 h 1113286"/>
              <a:gd name="connsiteX293" fmla="*/ 561266 w 1124619"/>
              <a:gd name="connsiteY293" fmla="*/ 46971 h 1113286"/>
              <a:gd name="connsiteX294" fmla="*/ 562459 w 1124619"/>
              <a:gd name="connsiteY294" fmla="*/ 49208 h 1113286"/>
              <a:gd name="connsiteX295" fmla="*/ 560222 w 1124619"/>
              <a:gd name="connsiteY295" fmla="*/ 48909 h 1113286"/>
              <a:gd name="connsiteX296" fmla="*/ 557538 w 1124619"/>
              <a:gd name="connsiteY296" fmla="*/ 47717 h 1113286"/>
              <a:gd name="connsiteX297" fmla="*/ 547100 w 1124619"/>
              <a:gd name="connsiteY297" fmla="*/ 42498 h 1113286"/>
              <a:gd name="connsiteX298" fmla="*/ 537706 w 1124619"/>
              <a:gd name="connsiteY298" fmla="*/ 43840 h 1113286"/>
              <a:gd name="connsiteX299" fmla="*/ 535320 w 1124619"/>
              <a:gd name="connsiteY299" fmla="*/ 44734 h 1113286"/>
              <a:gd name="connsiteX300" fmla="*/ 533531 w 1124619"/>
              <a:gd name="connsiteY300" fmla="*/ 48760 h 1113286"/>
              <a:gd name="connsiteX301" fmla="*/ 532636 w 1124619"/>
              <a:gd name="connsiteY301" fmla="*/ 48760 h 1113286"/>
              <a:gd name="connsiteX302" fmla="*/ 529952 w 1124619"/>
              <a:gd name="connsiteY302" fmla="*/ 46225 h 1113286"/>
              <a:gd name="connsiteX303" fmla="*/ 525180 w 1124619"/>
              <a:gd name="connsiteY303" fmla="*/ 43989 h 1113286"/>
              <a:gd name="connsiteX304" fmla="*/ 523540 w 1124619"/>
              <a:gd name="connsiteY304" fmla="*/ 43989 h 1113286"/>
              <a:gd name="connsiteX305" fmla="*/ 522049 w 1124619"/>
              <a:gd name="connsiteY305" fmla="*/ 44436 h 1113286"/>
              <a:gd name="connsiteX306" fmla="*/ 520409 w 1124619"/>
              <a:gd name="connsiteY306" fmla="*/ 46375 h 1113286"/>
              <a:gd name="connsiteX307" fmla="*/ 520409 w 1124619"/>
              <a:gd name="connsiteY307" fmla="*/ 47866 h 1113286"/>
              <a:gd name="connsiteX308" fmla="*/ 522347 w 1124619"/>
              <a:gd name="connsiteY308" fmla="*/ 50550 h 1113286"/>
              <a:gd name="connsiteX309" fmla="*/ 783148 w 1124619"/>
              <a:gd name="connsiteY309" fmla="*/ 573642 h 1113286"/>
              <a:gd name="connsiteX310" fmla="*/ 778824 w 1124619"/>
              <a:gd name="connsiteY310" fmla="*/ 574984 h 1113286"/>
              <a:gd name="connsiteX311" fmla="*/ 776736 w 1124619"/>
              <a:gd name="connsiteY311" fmla="*/ 577370 h 1113286"/>
              <a:gd name="connsiteX312" fmla="*/ 776736 w 1124619"/>
              <a:gd name="connsiteY312" fmla="*/ 579159 h 1113286"/>
              <a:gd name="connsiteX313" fmla="*/ 778078 w 1124619"/>
              <a:gd name="connsiteY313" fmla="*/ 581247 h 1113286"/>
              <a:gd name="connsiteX314" fmla="*/ 779868 w 1124619"/>
              <a:gd name="connsiteY314" fmla="*/ 581247 h 1113286"/>
              <a:gd name="connsiteX315" fmla="*/ 781508 w 1124619"/>
              <a:gd name="connsiteY315" fmla="*/ 581545 h 1113286"/>
              <a:gd name="connsiteX316" fmla="*/ 782701 w 1124619"/>
              <a:gd name="connsiteY316" fmla="*/ 582291 h 1113286"/>
              <a:gd name="connsiteX317" fmla="*/ 784937 w 1124619"/>
              <a:gd name="connsiteY317" fmla="*/ 581844 h 1113286"/>
              <a:gd name="connsiteX318" fmla="*/ 786429 w 1124619"/>
              <a:gd name="connsiteY318" fmla="*/ 580651 h 1113286"/>
              <a:gd name="connsiteX319" fmla="*/ 787472 w 1124619"/>
              <a:gd name="connsiteY319" fmla="*/ 574984 h 1113286"/>
              <a:gd name="connsiteX320" fmla="*/ 786577 w 1124619"/>
              <a:gd name="connsiteY320" fmla="*/ 574239 h 1113286"/>
              <a:gd name="connsiteX321" fmla="*/ 783148 w 1124619"/>
              <a:gd name="connsiteY321" fmla="*/ 573642 h 1113286"/>
              <a:gd name="connsiteX322" fmla="*/ 852933 w 1124619"/>
              <a:gd name="connsiteY322" fmla="*/ 549188 h 1113286"/>
              <a:gd name="connsiteX323" fmla="*/ 855021 w 1124619"/>
              <a:gd name="connsiteY323" fmla="*/ 547547 h 1113286"/>
              <a:gd name="connsiteX324" fmla="*/ 855916 w 1124619"/>
              <a:gd name="connsiteY324" fmla="*/ 546056 h 1113286"/>
              <a:gd name="connsiteX325" fmla="*/ 856363 w 1124619"/>
              <a:gd name="connsiteY325" fmla="*/ 544416 h 1113286"/>
              <a:gd name="connsiteX326" fmla="*/ 855170 w 1124619"/>
              <a:gd name="connsiteY326" fmla="*/ 543074 h 1113286"/>
              <a:gd name="connsiteX327" fmla="*/ 852188 w 1124619"/>
              <a:gd name="connsiteY327" fmla="*/ 544565 h 1113286"/>
              <a:gd name="connsiteX328" fmla="*/ 850249 w 1124619"/>
              <a:gd name="connsiteY328" fmla="*/ 544565 h 1113286"/>
              <a:gd name="connsiteX329" fmla="*/ 843838 w 1124619"/>
              <a:gd name="connsiteY329" fmla="*/ 549635 h 1113286"/>
              <a:gd name="connsiteX330" fmla="*/ 841004 w 1124619"/>
              <a:gd name="connsiteY330" fmla="*/ 548740 h 1113286"/>
              <a:gd name="connsiteX331" fmla="*/ 833399 w 1124619"/>
              <a:gd name="connsiteY331" fmla="*/ 550231 h 1113286"/>
              <a:gd name="connsiteX332" fmla="*/ 829522 w 1124619"/>
              <a:gd name="connsiteY332" fmla="*/ 549933 h 1113286"/>
              <a:gd name="connsiteX333" fmla="*/ 827733 w 1124619"/>
              <a:gd name="connsiteY333" fmla="*/ 552170 h 1113286"/>
              <a:gd name="connsiteX334" fmla="*/ 824602 w 1124619"/>
              <a:gd name="connsiteY334" fmla="*/ 551722 h 1113286"/>
              <a:gd name="connsiteX335" fmla="*/ 822961 w 1124619"/>
              <a:gd name="connsiteY335" fmla="*/ 552319 h 1113286"/>
              <a:gd name="connsiteX336" fmla="*/ 818339 w 1124619"/>
              <a:gd name="connsiteY336" fmla="*/ 552319 h 1113286"/>
              <a:gd name="connsiteX337" fmla="*/ 819979 w 1124619"/>
              <a:gd name="connsiteY337" fmla="*/ 554406 h 1113286"/>
              <a:gd name="connsiteX338" fmla="*/ 822961 w 1124619"/>
              <a:gd name="connsiteY338" fmla="*/ 556941 h 1113286"/>
              <a:gd name="connsiteX339" fmla="*/ 828031 w 1124619"/>
              <a:gd name="connsiteY339" fmla="*/ 559327 h 1113286"/>
              <a:gd name="connsiteX340" fmla="*/ 829970 w 1124619"/>
              <a:gd name="connsiteY340" fmla="*/ 559625 h 1113286"/>
              <a:gd name="connsiteX341" fmla="*/ 833250 w 1124619"/>
              <a:gd name="connsiteY341" fmla="*/ 559327 h 1113286"/>
              <a:gd name="connsiteX342" fmla="*/ 834443 w 1124619"/>
              <a:gd name="connsiteY342" fmla="*/ 558433 h 1113286"/>
              <a:gd name="connsiteX343" fmla="*/ 835785 w 1124619"/>
              <a:gd name="connsiteY343" fmla="*/ 557091 h 1113286"/>
              <a:gd name="connsiteX344" fmla="*/ 840408 w 1124619"/>
              <a:gd name="connsiteY344" fmla="*/ 557985 h 1113286"/>
              <a:gd name="connsiteX345" fmla="*/ 841899 w 1124619"/>
              <a:gd name="connsiteY345" fmla="*/ 557389 h 1113286"/>
              <a:gd name="connsiteX346" fmla="*/ 843092 w 1124619"/>
              <a:gd name="connsiteY346" fmla="*/ 556345 h 1113286"/>
              <a:gd name="connsiteX347" fmla="*/ 846820 w 1124619"/>
              <a:gd name="connsiteY347" fmla="*/ 555301 h 1113286"/>
              <a:gd name="connsiteX348" fmla="*/ 853083 w 1124619"/>
              <a:gd name="connsiteY348" fmla="*/ 548889 h 1113286"/>
              <a:gd name="connsiteX349" fmla="*/ 742290 w 1124619"/>
              <a:gd name="connsiteY349" fmla="*/ 360111 h 1113286"/>
              <a:gd name="connsiteX350" fmla="*/ 745422 w 1124619"/>
              <a:gd name="connsiteY350" fmla="*/ 358023 h 1113286"/>
              <a:gd name="connsiteX351" fmla="*/ 746913 w 1124619"/>
              <a:gd name="connsiteY351" fmla="*/ 354444 h 1113286"/>
              <a:gd name="connsiteX352" fmla="*/ 746615 w 1124619"/>
              <a:gd name="connsiteY352" fmla="*/ 353251 h 1113286"/>
              <a:gd name="connsiteX353" fmla="*/ 744528 w 1124619"/>
              <a:gd name="connsiteY353" fmla="*/ 351164 h 1113286"/>
              <a:gd name="connsiteX354" fmla="*/ 736028 w 1124619"/>
              <a:gd name="connsiteY354" fmla="*/ 351164 h 1113286"/>
              <a:gd name="connsiteX355" fmla="*/ 734387 w 1124619"/>
              <a:gd name="connsiteY355" fmla="*/ 352953 h 1113286"/>
              <a:gd name="connsiteX356" fmla="*/ 737519 w 1124619"/>
              <a:gd name="connsiteY356" fmla="*/ 356979 h 1113286"/>
              <a:gd name="connsiteX357" fmla="*/ 742290 w 1124619"/>
              <a:gd name="connsiteY357" fmla="*/ 360111 h 1113286"/>
              <a:gd name="connsiteX358" fmla="*/ 861880 w 1124619"/>
              <a:gd name="connsiteY358" fmla="*/ 562011 h 1113286"/>
              <a:gd name="connsiteX359" fmla="*/ 861880 w 1124619"/>
              <a:gd name="connsiteY359" fmla="*/ 560073 h 1113286"/>
              <a:gd name="connsiteX360" fmla="*/ 861134 w 1124619"/>
              <a:gd name="connsiteY360" fmla="*/ 557687 h 1113286"/>
              <a:gd name="connsiteX361" fmla="*/ 860240 w 1124619"/>
              <a:gd name="connsiteY361" fmla="*/ 555450 h 1113286"/>
              <a:gd name="connsiteX362" fmla="*/ 859345 w 1124619"/>
              <a:gd name="connsiteY362" fmla="*/ 554257 h 1113286"/>
              <a:gd name="connsiteX363" fmla="*/ 851442 w 1124619"/>
              <a:gd name="connsiteY363" fmla="*/ 559775 h 1113286"/>
              <a:gd name="connsiteX364" fmla="*/ 849056 w 1124619"/>
              <a:gd name="connsiteY364" fmla="*/ 559178 h 1113286"/>
              <a:gd name="connsiteX365" fmla="*/ 845478 w 1124619"/>
              <a:gd name="connsiteY365" fmla="*/ 560669 h 1113286"/>
              <a:gd name="connsiteX366" fmla="*/ 843390 w 1124619"/>
              <a:gd name="connsiteY366" fmla="*/ 562757 h 1113286"/>
              <a:gd name="connsiteX367" fmla="*/ 842794 w 1124619"/>
              <a:gd name="connsiteY367" fmla="*/ 564099 h 1113286"/>
              <a:gd name="connsiteX368" fmla="*/ 842794 w 1124619"/>
              <a:gd name="connsiteY368" fmla="*/ 565739 h 1113286"/>
              <a:gd name="connsiteX369" fmla="*/ 845180 w 1124619"/>
              <a:gd name="connsiteY369" fmla="*/ 567379 h 1113286"/>
              <a:gd name="connsiteX370" fmla="*/ 847416 w 1124619"/>
              <a:gd name="connsiteY370" fmla="*/ 566187 h 1113286"/>
              <a:gd name="connsiteX371" fmla="*/ 847864 w 1124619"/>
              <a:gd name="connsiteY371" fmla="*/ 567081 h 1113286"/>
              <a:gd name="connsiteX372" fmla="*/ 847864 w 1124619"/>
              <a:gd name="connsiteY372" fmla="*/ 570213 h 1113286"/>
              <a:gd name="connsiteX373" fmla="*/ 849206 w 1124619"/>
              <a:gd name="connsiteY373" fmla="*/ 570809 h 1113286"/>
              <a:gd name="connsiteX374" fmla="*/ 852188 w 1124619"/>
              <a:gd name="connsiteY374" fmla="*/ 570063 h 1113286"/>
              <a:gd name="connsiteX375" fmla="*/ 854126 w 1124619"/>
              <a:gd name="connsiteY375" fmla="*/ 569169 h 1113286"/>
              <a:gd name="connsiteX376" fmla="*/ 853828 w 1124619"/>
              <a:gd name="connsiteY376" fmla="*/ 568125 h 1113286"/>
              <a:gd name="connsiteX377" fmla="*/ 859494 w 1124619"/>
              <a:gd name="connsiteY377" fmla="*/ 564546 h 1113286"/>
              <a:gd name="connsiteX378" fmla="*/ 861880 w 1124619"/>
              <a:gd name="connsiteY378" fmla="*/ 561713 h 1113286"/>
              <a:gd name="connsiteX379" fmla="*/ 720669 w 1124619"/>
              <a:gd name="connsiteY379" fmla="*/ 607789 h 1113286"/>
              <a:gd name="connsiteX380" fmla="*/ 724248 w 1124619"/>
              <a:gd name="connsiteY380" fmla="*/ 606895 h 1113286"/>
              <a:gd name="connsiteX381" fmla="*/ 734089 w 1124619"/>
              <a:gd name="connsiteY381" fmla="*/ 605553 h 1113286"/>
              <a:gd name="connsiteX382" fmla="*/ 734537 w 1124619"/>
              <a:gd name="connsiteY382" fmla="*/ 604211 h 1113286"/>
              <a:gd name="connsiteX383" fmla="*/ 734537 w 1124619"/>
              <a:gd name="connsiteY383" fmla="*/ 602570 h 1113286"/>
              <a:gd name="connsiteX384" fmla="*/ 737370 w 1124619"/>
              <a:gd name="connsiteY384" fmla="*/ 599290 h 1113286"/>
              <a:gd name="connsiteX385" fmla="*/ 739905 w 1124619"/>
              <a:gd name="connsiteY385" fmla="*/ 596755 h 1113286"/>
              <a:gd name="connsiteX386" fmla="*/ 743186 w 1124619"/>
              <a:gd name="connsiteY386" fmla="*/ 594220 h 1113286"/>
              <a:gd name="connsiteX387" fmla="*/ 744975 w 1124619"/>
              <a:gd name="connsiteY387" fmla="*/ 594816 h 1113286"/>
              <a:gd name="connsiteX388" fmla="*/ 748553 w 1124619"/>
              <a:gd name="connsiteY388" fmla="*/ 593773 h 1113286"/>
              <a:gd name="connsiteX389" fmla="*/ 751387 w 1124619"/>
              <a:gd name="connsiteY389" fmla="*/ 589448 h 1113286"/>
              <a:gd name="connsiteX390" fmla="*/ 755264 w 1124619"/>
              <a:gd name="connsiteY390" fmla="*/ 586466 h 1113286"/>
              <a:gd name="connsiteX391" fmla="*/ 755711 w 1124619"/>
              <a:gd name="connsiteY391" fmla="*/ 584080 h 1113286"/>
              <a:gd name="connsiteX392" fmla="*/ 752878 w 1124619"/>
              <a:gd name="connsiteY392" fmla="*/ 582589 h 1113286"/>
              <a:gd name="connsiteX393" fmla="*/ 751536 w 1124619"/>
              <a:gd name="connsiteY393" fmla="*/ 583036 h 1113286"/>
              <a:gd name="connsiteX394" fmla="*/ 750939 w 1124619"/>
              <a:gd name="connsiteY394" fmla="*/ 584080 h 1113286"/>
              <a:gd name="connsiteX395" fmla="*/ 748852 w 1124619"/>
              <a:gd name="connsiteY395" fmla="*/ 584378 h 1113286"/>
              <a:gd name="connsiteX396" fmla="*/ 746466 w 1124619"/>
              <a:gd name="connsiteY396" fmla="*/ 581694 h 1113286"/>
              <a:gd name="connsiteX397" fmla="*/ 746466 w 1124619"/>
              <a:gd name="connsiteY397" fmla="*/ 576177 h 1113286"/>
              <a:gd name="connsiteX398" fmla="*/ 745422 w 1124619"/>
              <a:gd name="connsiteY398" fmla="*/ 572748 h 1113286"/>
              <a:gd name="connsiteX399" fmla="*/ 743334 w 1124619"/>
              <a:gd name="connsiteY399" fmla="*/ 572748 h 1113286"/>
              <a:gd name="connsiteX400" fmla="*/ 741396 w 1124619"/>
              <a:gd name="connsiteY400" fmla="*/ 576774 h 1113286"/>
              <a:gd name="connsiteX401" fmla="*/ 741098 w 1124619"/>
              <a:gd name="connsiteY401" fmla="*/ 578414 h 1113286"/>
              <a:gd name="connsiteX402" fmla="*/ 741694 w 1124619"/>
              <a:gd name="connsiteY402" fmla="*/ 580800 h 1113286"/>
              <a:gd name="connsiteX403" fmla="*/ 741098 w 1124619"/>
              <a:gd name="connsiteY403" fmla="*/ 583186 h 1113286"/>
              <a:gd name="connsiteX404" fmla="*/ 738861 w 1124619"/>
              <a:gd name="connsiteY404" fmla="*/ 582887 h 1113286"/>
              <a:gd name="connsiteX405" fmla="*/ 736624 w 1124619"/>
              <a:gd name="connsiteY405" fmla="*/ 584528 h 1113286"/>
              <a:gd name="connsiteX406" fmla="*/ 735133 w 1124619"/>
              <a:gd name="connsiteY406" fmla="*/ 587062 h 1113286"/>
              <a:gd name="connsiteX407" fmla="*/ 731554 w 1124619"/>
              <a:gd name="connsiteY407" fmla="*/ 590492 h 1113286"/>
              <a:gd name="connsiteX408" fmla="*/ 731256 w 1124619"/>
              <a:gd name="connsiteY408" fmla="*/ 591834 h 1113286"/>
              <a:gd name="connsiteX409" fmla="*/ 731853 w 1124619"/>
              <a:gd name="connsiteY409" fmla="*/ 593773 h 1113286"/>
              <a:gd name="connsiteX410" fmla="*/ 731256 w 1124619"/>
              <a:gd name="connsiteY410" fmla="*/ 595860 h 1113286"/>
              <a:gd name="connsiteX411" fmla="*/ 729914 w 1124619"/>
              <a:gd name="connsiteY411" fmla="*/ 594369 h 1113286"/>
              <a:gd name="connsiteX412" fmla="*/ 728870 w 1124619"/>
              <a:gd name="connsiteY412" fmla="*/ 594667 h 1113286"/>
              <a:gd name="connsiteX413" fmla="*/ 726932 w 1124619"/>
              <a:gd name="connsiteY413" fmla="*/ 596457 h 1113286"/>
              <a:gd name="connsiteX414" fmla="*/ 724098 w 1124619"/>
              <a:gd name="connsiteY414" fmla="*/ 595860 h 1113286"/>
              <a:gd name="connsiteX415" fmla="*/ 722608 w 1124619"/>
              <a:gd name="connsiteY415" fmla="*/ 596457 h 1113286"/>
              <a:gd name="connsiteX416" fmla="*/ 721713 w 1124619"/>
              <a:gd name="connsiteY416" fmla="*/ 598992 h 1113286"/>
              <a:gd name="connsiteX417" fmla="*/ 720520 w 1124619"/>
              <a:gd name="connsiteY417" fmla="*/ 599588 h 1113286"/>
              <a:gd name="connsiteX418" fmla="*/ 719625 w 1124619"/>
              <a:gd name="connsiteY418" fmla="*/ 600781 h 1113286"/>
              <a:gd name="connsiteX419" fmla="*/ 719625 w 1124619"/>
              <a:gd name="connsiteY419" fmla="*/ 602720 h 1113286"/>
              <a:gd name="connsiteX420" fmla="*/ 715748 w 1124619"/>
              <a:gd name="connsiteY420" fmla="*/ 603167 h 1113286"/>
              <a:gd name="connsiteX421" fmla="*/ 715152 w 1124619"/>
              <a:gd name="connsiteY421" fmla="*/ 604360 h 1113286"/>
              <a:gd name="connsiteX422" fmla="*/ 716941 w 1124619"/>
              <a:gd name="connsiteY422" fmla="*/ 606447 h 1113286"/>
              <a:gd name="connsiteX423" fmla="*/ 720669 w 1124619"/>
              <a:gd name="connsiteY423" fmla="*/ 607491 h 1113286"/>
              <a:gd name="connsiteX424" fmla="*/ 713959 w 1124619"/>
              <a:gd name="connsiteY424" fmla="*/ 616885 h 1113286"/>
              <a:gd name="connsiteX425" fmla="*/ 715450 w 1124619"/>
              <a:gd name="connsiteY425" fmla="*/ 614649 h 1113286"/>
              <a:gd name="connsiteX426" fmla="*/ 714853 w 1124619"/>
              <a:gd name="connsiteY426" fmla="*/ 611666 h 1113286"/>
              <a:gd name="connsiteX427" fmla="*/ 713661 w 1124619"/>
              <a:gd name="connsiteY427" fmla="*/ 609281 h 1113286"/>
              <a:gd name="connsiteX428" fmla="*/ 711573 w 1124619"/>
              <a:gd name="connsiteY428" fmla="*/ 609281 h 1113286"/>
              <a:gd name="connsiteX429" fmla="*/ 709933 w 1124619"/>
              <a:gd name="connsiteY429" fmla="*/ 607491 h 1113286"/>
              <a:gd name="connsiteX430" fmla="*/ 707845 w 1124619"/>
              <a:gd name="connsiteY430" fmla="*/ 606447 h 1113286"/>
              <a:gd name="connsiteX431" fmla="*/ 705012 w 1124619"/>
              <a:gd name="connsiteY431" fmla="*/ 606746 h 1113286"/>
              <a:gd name="connsiteX432" fmla="*/ 703521 w 1124619"/>
              <a:gd name="connsiteY432" fmla="*/ 607640 h 1113286"/>
              <a:gd name="connsiteX433" fmla="*/ 700389 w 1124619"/>
              <a:gd name="connsiteY433" fmla="*/ 604807 h 1113286"/>
              <a:gd name="connsiteX434" fmla="*/ 699942 w 1124619"/>
              <a:gd name="connsiteY434" fmla="*/ 605254 h 1113286"/>
              <a:gd name="connsiteX435" fmla="*/ 699942 w 1124619"/>
              <a:gd name="connsiteY435" fmla="*/ 606149 h 1113286"/>
              <a:gd name="connsiteX436" fmla="*/ 699047 w 1124619"/>
              <a:gd name="connsiteY436" fmla="*/ 608088 h 1113286"/>
              <a:gd name="connsiteX437" fmla="*/ 696513 w 1124619"/>
              <a:gd name="connsiteY437" fmla="*/ 608088 h 1113286"/>
              <a:gd name="connsiteX438" fmla="*/ 693828 w 1124619"/>
              <a:gd name="connsiteY438" fmla="*/ 609430 h 1113286"/>
              <a:gd name="connsiteX439" fmla="*/ 693232 w 1124619"/>
              <a:gd name="connsiteY439" fmla="*/ 610772 h 1113286"/>
              <a:gd name="connsiteX440" fmla="*/ 696960 w 1124619"/>
              <a:gd name="connsiteY440" fmla="*/ 612710 h 1113286"/>
              <a:gd name="connsiteX441" fmla="*/ 697556 w 1124619"/>
              <a:gd name="connsiteY441" fmla="*/ 613754 h 1113286"/>
              <a:gd name="connsiteX442" fmla="*/ 696662 w 1124619"/>
              <a:gd name="connsiteY442" fmla="*/ 615394 h 1113286"/>
              <a:gd name="connsiteX443" fmla="*/ 689355 w 1124619"/>
              <a:gd name="connsiteY443" fmla="*/ 614499 h 1113286"/>
              <a:gd name="connsiteX444" fmla="*/ 687268 w 1124619"/>
              <a:gd name="connsiteY444" fmla="*/ 616289 h 1113286"/>
              <a:gd name="connsiteX445" fmla="*/ 687268 w 1124619"/>
              <a:gd name="connsiteY445" fmla="*/ 617780 h 1113286"/>
              <a:gd name="connsiteX446" fmla="*/ 686522 w 1124619"/>
              <a:gd name="connsiteY446" fmla="*/ 620017 h 1113286"/>
              <a:gd name="connsiteX447" fmla="*/ 687118 w 1124619"/>
              <a:gd name="connsiteY447" fmla="*/ 624639 h 1113286"/>
              <a:gd name="connsiteX448" fmla="*/ 686373 w 1124619"/>
              <a:gd name="connsiteY448" fmla="*/ 627174 h 1113286"/>
              <a:gd name="connsiteX449" fmla="*/ 682943 w 1124619"/>
              <a:gd name="connsiteY449" fmla="*/ 628367 h 1113286"/>
              <a:gd name="connsiteX450" fmla="*/ 682197 w 1124619"/>
              <a:gd name="connsiteY450" fmla="*/ 629262 h 1113286"/>
              <a:gd name="connsiteX451" fmla="*/ 682197 w 1124619"/>
              <a:gd name="connsiteY451" fmla="*/ 630455 h 1113286"/>
              <a:gd name="connsiteX452" fmla="*/ 686075 w 1124619"/>
              <a:gd name="connsiteY452" fmla="*/ 630455 h 1113286"/>
              <a:gd name="connsiteX453" fmla="*/ 689206 w 1124619"/>
              <a:gd name="connsiteY453" fmla="*/ 631499 h 1113286"/>
              <a:gd name="connsiteX454" fmla="*/ 689206 w 1124619"/>
              <a:gd name="connsiteY454" fmla="*/ 633139 h 1113286"/>
              <a:gd name="connsiteX455" fmla="*/ 691443 w 1124619"/>
              <a:gd name="connsiteY455" fmla="*/ 632542 h 1113286"/>
              <a:gd name="connsiteX456" fmla="*/ 695767 w 1124619"/>
              <a:gd name="connsiteY456" fmla="*/ 627472 h 1113286"/>
              <a:gd name="connsiteX457" fmla="*/ 700091 w 1124619"/>
              <a:gd name="connsiteY457" fmla="*/ 624192 h 1113286"/>
              <a:gd name="connsiteX458" fmla="*/ 702179 w 1124619"/>
              <a:gd name="connsiteY458" fmla="*/ 625981 h 1113286"/>
              <a:gd name="connsiteX459" fmla="*/ 707547 w 1124619"/>
              <a:gd name="connsiteY459" fmla="*/ 625385 h 1113286"/>
              <a:gd name="connsiteX460" fmla="*/ 712170 w 1124619"/>
              <a:gd name="connsiteY460" fmla="*/ 624192 h 1113286"/>
              <a:gd name="connsiteX461" fmla="*/ 711424 w 1124619"/>
              <a:gd name="connsiteY461" fmla="*/ 620464 h 1113286"/>
              <a:gd name="connsiteX462" fmla="*/ 712020 w 1124619"/>
              <a:gd name="connsiteY462" fmla="*/ 617780 h 1113286"/>
              <a:gd name="connsiteX463" fmla="*/ 714108 w 1124619"/>
              <a:gd name="connsiteY463" fmla="*/ 616736 h 1113286"/>
              <a:gd name="connsiteX464" fmla="*/ 722458 w 1124619"/>
              <a:gd name="connsiteY464" fmla="*/ 26691 h 1113286"/>
              <a:gd name="connsiteX465" fmla="*/ 735879 w 1124619"/>
              <a:gd name="connsiteY465" fmla="*/ 28183 h 1113286"/>
              <a:gd name="connsiteX466" fmla="*/ 732449 w 1124619"/>
              <a:gd name="connsiteY466" fmla="*/ 30718 h 1113286"/>
              <a:gd name="connsiteX467" fmla="*/ 729020 w 1124619"/>
              <a:gd name="connsiteY467" fmla="*/ 32507 h 1113286"/>
              <a:gd name="connsiteX468" fmla="*/ 720073 w 1124619"/>
              <a:gd name="connsiteY468" fmla="*/ 34893 h 1113286"/>
              <a:gd name="connsiteX469" fmla="*/ 720818 w 1124619"/>
              <a:gd name="connsiteY469" fmla="*/ 37577 h 1113286"/>
              <a:gd name="connsiteX470" fmla="*/ 721862 w 1124619"/>
              <a:gd name="connsiteY470" fmla="*/ 39366 h 1113286"/>
              <a:gd name="connsiteX471" fmla="*/ 724546 w 1124619"/>
              <a:gd name="connsiteY471" fmla="*/ 41603 h 1113286"/>
              <a:gd name="connsiteX472" fmla="*/ 732300 w 1124619"/>
              <a:gd name="connsiteY472" fmla="*/ 45629 h 1113286"/>
              <a:gd name="connsiteX473" fmla="*/ 737966 w 1124619"/>
              <a:gd name="connsiteY473" fmla="*/ 47120 h 1113286"/>
              <a:gd name="connsiteX474" fmla="*/ 750045 w 1124619"/>
              <a:gd name="connsiteY474" fmla="*/ 47717 h 1113286"/>
              <a:gd name="connsiteX475" fmla="*/ 756307 w 1124619"/>
              <a:gd name="connsiteY475" fmla="*/ 47717 h 1113286"/>
              <a:gd name="connsiteX476" fmla="*/ 763167 w 1124619"/>
              <a:gd name="connsiteY476" fmla="*/ 46673 h 1113286"/>
              <a:gd name="connsiteX477" fmla="*/ 769131 w 1124619"/>
              <a:gd name="connsiteY477" fmla="*/ 44585 h 1113286"/>
              <a:gd name="connsiteX478" fmla="*/ 778078 w 1124619"/>
              <a:gd name="connsiteY478" fmla="*/ 44883 h 1113286"/>
              <a:gd name="connsiteX479" fmla="*/ 786577 w 1124619"/>
              <a:gd name="connsiteY479" fmla="*/ 46524 h 1113286"/>
              <a:gd name="connsiteX480" fmla="*/ 784043 w 1124619"/>
              <a:gd name="connsiteY480" fmla="*/ 49059 h 1113286"/>
              <a:gd name="connsiteX481" fmla="*/ 780762 w 1124619"/>
              <a:gd name="connsiteY481" fmla="*/ 50102 h 1113286"/>
              <a:gd name="connsiteX482" fmla="*/ 778824 w 1124619"/>
              <a:gd name="connsiteY482" fmla="*/ 53681 h 1113286"/>
              <a:gd name="connsiteX483" fmla="*/ 770771 w 1124619"/>
              <a:gd name="connsiteY483" fmla="*/ 53681 h 1113286"/>
              <a:gd name="connsiteX484" fmla="*/ 766298 w 1124619"/>
              <a:gd name="connsiteY484" fmla="*/ 53234 h 1113286"/>
              <a:gd name="connsiteX485" fmla="*/ 761228 w 1124619"/>
              <a:gd name="connsiteY485" fmla="*/ 53681 h 1113286"/>
              <a:gd name="connsiteX486" fmla="*/ 759290 w 1124619"/>
              <a:gd name="connsiteY486" fmla="*/ 54725 h 1113286"/>
              <a:gd name="connsiteX487" fmla="*/ 757351 w 1124619"/>
              <a:gd name="connsiteY487" fmla="*/ 56365 h 1113286"/>
              <a:gd name="connsiteX488" fmla="*/ 763316 w 1124619"/>
              <a:gd name="connsiteY488" fmla="*/ 59944 h 1113286"/>
              <a:gd name="connsiteX489" fmla="*/ 769281 w 1124619"/>
              <a:gd name="connsiteY489" fmla="*/ 62628 h 1113286"/>
              <a:gd name="connsiteX490" fmla="*/ 776438 w 1124619"/>
              <a:gd name="connsiteY490" fmla="*/ 64268 h 1113286"/>
              <a:gd name="connsiteX491" fmla="*/ 785981 w 1124619"/>
              <a:gd name="connsiteY491" fmla="*/ 65610 h 1113286"/>
              <a:gd name="connsiteX492" fmla="*/ 787174 w 1124619"/>
              <a:gd name="connsiteY492" fmla="*/ 67549 h 1113286"/>
              <a:gd name="connsiteX493" fmla="*/ 788665 w 1124619"/>
              <a:gd name="connsiteY493" fmla="*/ 68294 h 1113286"/>
              <a:gd name="connsiteX494" fmla="*/ 816251 w 1124619"/>
              <a:gd name="connsiteY494" fmla="*/ 69338 h 1113286"/>
              <a:gd name="connsiteX495" fmla="*/ 841302 w 1124619"/>
              <a:gd name="connsiteY495" fmla="*/ 67400 h 1113286"/>
              <a:gd name="connsiteX496" fmla="*/ 836829 w 1124619"/>
              <a:gd name="connsiteY496" fmla="*/ 72469 h 1113286"/>
              <a:gd name="connsiteX497" fmla="*/ 839215 w 1124619"/>
              <a:gd name="connsiteY497" fmla="*/ 76496 h 1113286"/>
              <a:gd name="connsiteX498" fmla="*/ 842197 w 1124619"/>
              <a:gd name="connsiteY498" fmla="*/ 78583 h 1113286"/>
              <a:gd name="connsiteX499" fmla="*/ 864714 w 1124619"/>
              <a:gd name="connsiteY499" fmla="*/ 80074 h 1113286"/>
              <a:gd name="connsiteX500" fmla="*/ 869634 w 1124619"/>
              <a:gd name="connsiteY500" fmla="*/ 80820 h 1113286"/>
              <a:gd name="connsiteX501" fmla="*/ 874555 w 1124619"/>
              <a:gd name="connsiteY501" fmla="*/ 79478 h 1113286"/>
              <a:gd name="connsiteX502" fmla="*/ 877836 w 1124619"/>
              <a:gd name="connsiteY502" fmla="*/ 76496 h 1113286"/>
              <a:gd name="connsiteX503" fmla="*/ 881116 w 1124619"/>
              <a:gd name="connsiteY503" fmla="*/ 74110 h 1113286"/>
              <a:gd name="connsiteX504" fmla="*/ 890809 w 1124619"/>
              <a:gd name="connsiteY504" fmla="*/ 70233 h 1113286"/>
              <a:gd name="connsiteX505" fmla="*/ 893194 w 1124619"/>
              <a:gd name="connsiteY505" fmla="*/ 70233 h 1113286"/>
              <a:gd name="connsiteX506" fmla="*/ 901097 w 1124619"/>
              <a:gd name="connsiteY506" fmla="*/ 71873 h 1113286"/>
              <a:gd name="connsiteX507" fmla="*/ 903632 w 1124619"/>
              <a:gd name="connsiteY507" fmla="*/ 71426 h 1113286"/>
              <a:gd name="connsiteX508" fmla="*/ 914219 w 1124619"/>
              <a:gd name="connsiteY508" fmla="*/ 67847 h 1113286"/>
              <a:gd name="connsiteX509" fmla="*/ 916456 w 1124619"/>
              <a:gd name="connsiteY509" fmla="*/ 65610 h 1113286"/>
              <a:gd name="connsiteX510" fmla="*/ 921079 w 1124619"/>
              <a:gd name="connsiteY510" fmla="*/ 58005 h 1113286"/>
              <a:gd name="connsiteX511" fmla="*/ 923763 w 1124619"/>
              <a:gd name="connsiteY511" fmla="*/ 54576 h 1113286"/>
              <a:gd name="connsiteX512" fmla="*/ 929429 w 1124619"/>
              <a:gd name="connsiteY512" fmla="*/ 50848 h 1113286"/>
              <a:gd name="connsiteX513" fmla="*/ 952094 w 1124619"/>
              <a:gd name="connsiteY513" fmla="*/ 39068 h 1113286"/>
              <a:gd name="connsiteX514" fmla="*/ 955225 w 1124619"/>
              <a:gd name="connsiteY514" fmla="*/ 36533 h 1113286"/>
              <a:gd name="connsiteX515" fmla="*/ 953884 w 1124619"/>
              <a:gd name="connsiteY515" fmla="*/ 26990 h 1113286"/>
              <a:gd name="connsiteX516" fmla="*/ 950454 w 1124619"/>
              <a:gd name="connsiteY516" fmla="*/ 22814 h 1113286"/>
              <a:gd name="connsiteX517" fmla="*/ 946279 w 1124619"/>
              <a:gd name="connsiteY517" fmla="*/ 20578 h 1113286"/>
              <a:gd name="connsiteX518" fmla="*/ 935095 w 1124619"/>
              <a:gd name="connsiteY518" fmla="*/ 19534 h 1113286"/>
              <a:gd name="connsiteX519" fmla="*/ 919289 w 1124619"/>
              <a:gd name="connsiteY519" fmla="*/ 19534 h 1113286"/>
              <a:gd name="connsiteX520" fmla="*/ 917052 w 1124619"/>
              <a:gd name="connsiteY520" fmla="*/ 18788 h 1113286"/>
              <a:gd name="connsiteX521" fmla="*/ 914816 w 1124619"/>
              <a:gd name="connsiteY521" fmla="*/ 17446 h 1113286"/>
              <a:gd name="connsiteX522" fmla="*/ 909597 w 1124619"/>
              <a:gd name="connsiteY522" fmla="*/ 15955 h 1113286"/>
              <a:gd name="connsiteX523" fmla="*/ 894685 w 1124619"/>
              <a:gd name="connsiteY523" fmla="*/ 13122 h 1113286"/>
              <a:gd name="connsiteX524" fmla="*/ 891554 w 1124619"/>
              <a:gd name="connsiteY524" fmla="*/ 11631 h 1113286"/>
              <a:gd name="connsiteX525" fmla="*/ 890212 w 1124619"/>
              <a:gd name="connsiteY525" fmla="*/ 11631 h 1113286"/>
              <a:gd name="connsiteX526" fmla="*/ 886931 w 1124619"/>
              <a:gd name="connsiteY526" fmla="*/ 12526 h 1113286"/>
              <a:gd name="connsiteX527" fmla="*/ 885142 w 1124619"/>
              <a:gd name="connsiteY527" fmla="*/ 11929 h 1113286"/>
              <a:gd name="connsiteX528" fmla="*/ 881414 w 1124619"/>
              <a:gd name="connsiteY528" fmla="*/ 8052 h 1113286"/>
              <a:gd name="connsiteX529" fmla="*/ 878581 w 1124619"/>
              <a:gd name="connsiteY529" fmla="*/ 7754 h 1113286"/>
              <a:gd name="connsiteX530" fmla="*/ 878134 w 1124619"/>
              <a:gd name="connsiteY530" fmla="*/ 9692 h 1113286"/>
              <a:gd name="connsiteX531" fmla="*/ 876941 w 1124619"/>
              <a:gd name="connsiteY531" fmla="*/ 11333 h 1113286"/>
              <a:gd name="connsiteX532" fmla="*/ 874555 w 1124619"/>
              <a:gd name="connsiteY532" fmla="*/ 11780 h 1113286"/>
              <a:gd name="connsiteX533" fmla="*/ 869485 w 1124619"/>
              <a:gd name="connsiteY533" fmla="*/ 11184 h 1113286"/>
              <a:gd name="connsiteX534" fmla="*/ 864714 w 1124619"/>
              <a:gd name="connsiteY534" fmla="*/ 15061 h 1113286"/>
              <a:gd name="connsiteX535" fmla="*/ 862477 w 1124619"/>
              <a:gd name="connsiteY535" fmla="*/ 17446 h 1113286"/>
              <a:gd name="connsiteX536" fmla="*/ 853679 w 1124619"/>
              <a:gd name="connsiteY536" fmla="*/ 19236 h 1113286"/>
              <a:gd name="connsiteX537" fmla="*/ 847416 w 1124619"/>
              <a:gd name="connsiteY537" fmla="*/ 18788 h 1113286"/>
              <a:gd name="connsiteX538" fmla="*/ 850249 w 1124619"/>
              <a:gd name="connsiteY538" fmla="*/ 10438 h 1113286"/>
              <a:gd name="connsiteX539" fmla="*/ 850846 w 1124619"/>
              <a:gd name="connsiteY539" fmla="*/ 6412 h 1113286"/>
              <a:gd name="connsiteX540" fmla="*/ 852635 w 1124619"/>
              <a:gd name="connsiteY540" fmla="*/ 3579 h 1113286"/>
              <a:gd name="connsiteX541" fmla="*/ 850995 w 1124619"/>
              <a:gd name="connsiteY541" fmla="*/ 2237 h 1113286"/>
              <a:gd name="connsiteX542" fmla="*/ 844583 w 1124619"/>
              <a:gd name="connsiteY542" fmla="*/ 447 h 1113286"/>
              <a:gd name="connsiteX543" fmla="*/ 841601 w 1124619"/>
              <a:gd name="connsiteY543" fmla="*/ 746 h 1113286"/>
              <a:gd name="connsiteX544" fmla="*/ 838917 w 1124619"/>
              <a:gd name="connsiteY544" fmla="*/ 2982 h 1113286"/>
              <a:gd name="connsiteX545" fmla="*/ 835785 w 1124619"/>
              <a:gd name="connsiteY545" fmla="*/ 4324 h 1113286"/>
              <a:gd name="connsiteX546" fmla="*/ 832505 w 1124619"/>
              <a:gd name="connsiteY546" fmla="*/ 4026 h 1113286"/>
              <a:gd name="connsiteX547" fmla="*/ 829970 w 1124619"/>
              <a:gd name="connsiteY547" fmla="*/ 4921 h 1113286"/>
              <a:gd name="connsiteX548" fmla="*/ 829075 w 1124619"/>
              <a:gd name="connsiteY548" fmla="*/ 7307 h 1113286"/>
              <a:gd name="connsiteX549" fmla="*/ 829821 w 1124619"/>
              <a:gd name="connsiteY549" fmla="*/ 10885 h 1113286"/>
              <a:gd name="connsiteX550" fmla="*/ 829821 w 1124619"/>
              <a:gd name="connsiteY550" fmla="*/ 18341 h 1113286"/>
              <a:gd name="connsiteX551" fmla="*/ 828031 w 1124619"/>
              <a:gd name="connsiteY551" fmla="*/ 24753 h 1113286"/>
              <a:gd name="connsiteX552" fmla="*/ 825794 w 1124619"/>
              <a:gd name="connsiteY552" fmla="*/ 27288 h 1113286"/>
              <a:gd name="connsiteX553" fmla="*/ 823111 w 1124619"/>
              <a:gd name="connsiteY553" fmla="*/ 26691 h 1113286"/>
              <a:gd name="connsiteX554" fmla="*/ 815357 w 1124619"/>
              <a:gd name="connsiteY554" fmla="*/ 22069 h 1113286"/>
              <a:gd name="connsiteX555" fmla="*/ 812225 w 1124619"/>
              <a:gd name="connsiteY555" fmla="*/ 21622 h 1113286"/>
              <a:gd name="connsiteX556" fmla="*/ 809988 w 1124619"/>
              <a:gd name="connsiteY556" fmla="*/ 20280 h 1113286"/>
              <a:gd name="connsiteX557" fmla="*/ 808945 w 1124619"/>
              <a:gd name="connsiteY557" fmla="*/ 16552 h 1113286"/>
              <a:gd name="connsiteX558" fmla="*/ 806111 w 1124619"/>
              <a:gd name="connsiteY558" fmla="*/ 15061 h 1113286"/>
              <a:gd name="connsiteX559" fmla="*/ 791648 w 1124619"/>
              <a:gd name="connsiteY559" fmla="*/ 15359 h 1113286"/>
              <a:gd name="connsiteX560" fmla="*/ 788963 w 1124619"/>
              <a:gd name="connsiteY560" fmla="*/ 14613 h 1113286"/>
              <a:gd name="connsiteX561" fmla="*/ 783595 w 1124619"/>
              <a:gd name="connsiteY561" fmla="*/ 11482 h 1113286"/>
              <a:gd name="connsiteX562" fmla="*/ 777929 w 1124619"/>
              <a:gd name="connsiteY562" fmla="*/ 6859 h 1113286"/>
              <a:gd name="connsiteX563" fmla="*/ 774798 w 1124619"/>
              <a:gd name="connsiteY563" fmla="*/ 4921 h 1113286"/>
              <a:gd name="connsiteX564" fmla="*/ 768087 w 1124619"/>
              <a:gd name="connsiteY564" fmla="*/ 3131 h 1113286"/>
              <a:gd name="connsiteX565" fmla="*/ 761377 w 1124619"/>
              <a:gd name="connsiteY565" fmla="*/ 447 h 1113286"/>
              <a:gd name="connsiteX566" fmla="*/ 758246 w 1124619"/>
              <a:gd name="connsiteY566" fmla="*/ 0 h 1113286"/>
              <a:gd name="connsiteX567" fmla="*/ 755114 w 1124619"/>
              <a:gd name="connsiteY567" fmla="*/ 1044 h 1113286"/>
              <a:gd name="connsiteX568" fmla="*/ 757202 w 1124619"/>
              <a:gd name="connsiteY568" fmla="*/ 4921 h 1113286"/>
              <a:gd name="connsiteX569" fmla="*/ 759439 w 1124619"/>
              <a:gd name="connsiteY569" fmla="*/ 8052 h 1113286"/>
              <a:gd name="connsiteX570" fmla="*/ 760334 w 1124619"/>
              <a:gd name="connsiteY570" fmla="*/ 9692 h 1113286"/>
              <a:gd name="connsiteX571" fmla="*/ 760334 w 1124619"/>
              <a:gd name="connsiteY571" fmla="*/ 11780 h 1113286"/>
              <a:gd name="connsiteX572" fmla="*/ 758842 w 1124619"/>
              <a:gd name="connsiteY572" fmla="*/ 16104 h 1113286"/>
              <a:gd name="connsiteX573" fmla="*/ 754071 w 1124619"/>
              <a:gd name="connsiteY573" fmla="*/ 14613 h 1113286"/>
              <a:gd name="connsiteX574" fmla="*/ 747659 w 1124619"/>
              <a:gd name="connsiteY574" fmla="*/ 9991 h 1113286"/>
              <a:gd name="connsiteX575" fmla="*/ 746018 w 1124619"/>
              <a:gd name="connsiteY575" fmla="*/ 9245 h 1113286"/>
              <a:gd name="connsiteX576" fmla="*/ 743782 w 1124619"/>
              <a:gd name="connsiteY576" fmla="*/ 9543 h 1113286"/>
              <a:gd name="connsiteX577" fmla="*/ 743186 w 1124619"/>
              <a:gd name="connsiteY577" fmla="*/ 11482 h 1113286"/>
              <a:gd name="connsiteX578" fmla="*/ 744080 w 1124619"/>
              <a:gd name="connsiteY578" fmla="*/ 13868 h 1113286"/>
              <a:gd name="connsiteX579" fmla="*/ 748404 w 1124619"/>
              <a:gd name="connsiteY579" fmla="*/ 18788 h 1113286"/>
              <a:gd name="connsiteX580" fmla="*/ 753176 w 1124619"/>
              <a:gd name="connsiteY580" fmla="*/ 20130 h 1113286"/>
              <a:gd name="connsiteX581" fmla="*/ 748106 w 1124619"/>
              <a:gd name="connsiteY581" fmla="*/ 23113 h 1113286"/>
              <a:gd name="connsiteX582" fmla="*/ 742887 w 1124619"/>
              <a:gd name="connsiteY582" fmla="*/ 21771 h 1113286"/>
              <a:gd name="connsiteX583" fmla="*/ 738115 w 1124619"/>
              <a:gd name="connsiteY583" fmla="*/ 19534 h 1113286"/>
              <a:gd name="connsiteX584" fmla="*/ 733344 w 1124619"/>
              <a:gd name="connsiteY584" fmla="*/ 18341 h 1113286"/>
              <a:gd name="connsiteX585" fmla="*/ 715152 w 1124619"/>
              <a:gd name="connsiteY585" fmla="*/ 19683 h 1113286"/>
              <a:gd name="connsiteX586" fmla="*/ 710678 w 1124619"/>
              <a:gd name="connsiteY586" fmla="*/ 21472 h 1113286"/>
              <a:gd name="connsiteX587" fmla="*/ 716345 w 1124619"/>
              <a:gd name="connsiteY587" fmla="*/ 24604 h 1113286"/>
              <a:gd name="connsiteX588" fmla="*/ 722011 w 1124619"/>
              <a:gd name="connsiteY588" fmla="*/ 26691 h 1113286"/>
              <a:gd name="connsiteX589" fmla="*/ 627174 w 1124619"/>
              <a:gd name="connsiteY589" fmla="*/ 643428 h 1113286"/>
              <a:gd name="connsiteX590" fmla="*/ 626280 w 1124619"/>
              <a:gd name="connsiteY590" fmla="*/ 642682 h 1113286"/>
              <a:gd name="connsiteX591" fmla="*/ 622701 w 1124619"/>
              <a:gd name="connsiteY591" fmla="*/ 642682 h 1113286"/>
              <a:gd name="connsiteX592" fmla="*/ 621210 w 1124619"/>
              <a:gd name="connsiteY592" fmla="*/ 644770 h 1113286"/>
              <a:gd name="connsiteX593" fmla="*/ 617929 w 1124619"/>
              <a:gd name="connsiteY593" fmla="*/ 647603 h 1113286"/>
              <a:gd name="connsiteX594" fmla="*/ 618824 w 1124619"/>
              <a:gd name="connsiteY594" fmla="*/ 649840 h 1113286"/>
              <a:gd name="connsiteX595" fmla="*/ 621806 w 1124619"/>
              <a:gd name="connsiteY595" fmla="*/ 651331 h 1113286"/>
              <a:gd name="connsiteX596" fmla="*/ 624192 w 1124619"/>
              <a:gd name="connsiteY596" fmla="*/ 651032 h 1113286"/>
              <a:gd name="connsiteX597" fmla="*/ 627622 w 1124619"/>
              <a:gd name="connsiteY597" fmla="*/ 649243 h 1113286"/>
              <a:gd name="connsiteX598" fmla="*/ 628964 w 1124619"/>
              <a:gd name="connsiteY598" fmla="*/ 649690 h 1113286"/>
              <a:gd name="connsiteX599" fmla="*/ 629262 w 1124619"/>
              <a:gd name="connsiteY599" fmla="*/ 651182 h 1113286"/>
              <a:gd name="connsiteX600" fmla="*/ 631499 w 1124619"/>
              <a:gd name="connsiteY600" fmla="*/ 652524 h 1113286"/>
              <a:gd name="connsiteX601" fmla="*/ 635078 w 1124619"/>
              <a:gd name="connsiteY601" fmla="*/ 652524 h 1113286"/>
              <a:gd name="connsiteX602" fmla="*/ 640148 w 1124619"/>
              <a:gd name="connsiteY602" fmla="*/ 652225 h 1113286"/>
              <a:gd name="connsiteX603" fmla="*/ 643428 w 1124619"/>
              <a:gd name="connsiteY603" fmla="*/ 649541 h 1113286"/>
              <a:gd name="connsiteX604" fmla="*/ 644621 w 1124619"/>
              <a:gd name="connsiteY604" fmla="*/ 644173 h 1113286"/>
              <a:gd name="connsiteX605" fmla="*/ 643130 w 1124619"/>
              <a:gd name="connsiteY605" fmla="*/ 641340 h 1113286"/>
              <a:gd name="connsiteX606" fmla="*/ 639700 w 1124619"/>
              <a:gd name="connsiteY606" fmla="*/ 636419 h 1113286"/>
              <a:gd name="connsiteX607" fmla="*/ 638806 w 1124619"/>
              <a:gd name="connsiteY607" fmla="*/ 634630 h 1113286"/>
              <a:gd name="connsiteX608" fmla="*/ 637612 w 1124619"/>
              <a:gd name="connsiteY608" fmla="*/ 633586 h 1113286"/>
              <a:gd name="connsiteX609" fmla="*/ 636867 w 1124619"/>
              <a:gd name="connsiteY609" fmla="*/ 633586 h 1113286"/>
              <a:gd name="connsiteX610" fmla="*/ 635227 w 1124619"/>
              <a:gd name="connsiteY610" fmla="*/ 633735 h 1113286"/>
              <a:gd name="connsiteX611" fmla="*/ 635227 w 1124619"/>
              <a:gd name="connsiteY611" fmla="*/ 638805 h 1113286"/>
              <a:gd name="connsiteX612" fmla="*/ 630902 w 1124619"/>
              <a:gd name="connsiteY612" fmla="*/ 637910 h 1113286"/>
              <a:gd name="connsiteX613" fmla="*/ 630007 w 1124619"/>
              <a:gd name="connsiteY613" fmla="*/ 639252 h 1113286"/>
              <a:gd name="connsiteX614" fmla="*/ 630306 w 1124619"/>
              <a:gd name="connsiteY614" fmla="*/ 641191 h 1113286"/>
              <a:gd name="connsiteX615" fmla="*/ 629113 w 1124619"/>
              <a:gd name="connsiteY615" fmla="*/ 643875 h 1113286"/>
              <a:gd name="connsiteX616" fmla="*/ 627025 w 1124619"/>
              <a:gd name="connsiteY616" fmla="*/ 643428 h 1113286"/>
              <a:gd name="connsiteX617" fmla="*/ 732897 w 1124619"/>
              <a:gd name="connsiteY617" fmla="*/ 11482 h 1113286"/>
              <a:gd name="connsiteX618" fmla="*/ 727081 w 1124619"/>
              <a:gd name="connsiteY618" fmla="*/ 8500 h 1113286"/>
              <a:gd name="connsiteX619" fmla="*/ 721116 w 1124619"/>
              <a:gd name="connsiteY619" fmla="*/ 7903 h 1113286"/>
              <a:gd name="connsiteX620" fmla="*/ 718880 w 1124619"/>
              <a:gd name="connsiteY620" fmla="*/ 9543 h 1113286"/>
              <a:gd name="connsiteX621" fmla="*/ 717687 w 1124619"/>
              <a:gd name="connsiteY621" fmla="*/ 12376 h 1113286"/>
              <a:gd name="connsiteX622" fmla="*/ 727230 w 1124619"/>
              <a:gd name="connsiteY622" fmla="*/ 15061 h 1113286"/>
              <a:gd name="connsiteX623" fmla="*/ 732897 w 1124619"/>
              <a:gd name="connsiteY623" fmla="*/ 11482 h 1113286"/>
              <a:gd name="connsiteX624" fmla="*/ 989522 w 1124619"/>
              <a:gd name="connsiteY624" fmla="*/ 99459 h 1113286"/>
              <a:gd name="connsiteX625" fmla="*/ 999662 w 1124619"/>
              <a:gd name="connsiteY625" fmla="*/ 99906 h 1113286"/>
              <a:gd name="connsiteX626" fmla="*/ 1010995 w 1124619"/>
              <a:gd name="connsiteY626" fmla="*/ 101547 h 1113286"/>
              <a:gd name="connsiteX627" fmla="*/ 1021134 w 1124619"/>
              <a:gd name="connsiteY627" fmla="*/ 98266 h 1113286"/>
              <a:gd name="connsiteX628" fmla="*/ 1019792 w 1124619"/>
              <a:gd name="connsiteY628" fmla="*/ 97222 h 1113286"/>
              <a:gd name="connsiteX629" fmla="*/ 1011889 w 1124619"/>
              <a:gd name="connsiteY629" fmla="*/ 98117 h 1113286"/>
              <a:gd name="connsiteX630" fmla="*/ 1003986 w 1124619"/>
              <a:gd name="connsiteY630" fmla="*/ 97670 h 1113286"/>
              <a:gd name="connsiteX631" fmla="*/ 998618 w 1124619"/>
              <a:gd name="connsiteY631" fmla="*/ 94091 h 1113286"/>
              <a:gd name="connsiteX632" fmla="*/ 989820 w 1124619"/>
              <a:gd name="connsiteY632" fmla="*/ 94091 h 1113286"/>
              <a:gd name="connsiteX633" fmla="*/ 987285 w 1124619"/>
              <a:gd name="connsiteY633" fmla="*/ 94687 h 1113286"/>
              <a:gd name="connsiteX634" fmla="*/ 986241 w 1124619"/>
              <a:gd name="connsiteY634" fmla="*/ 96775 h 1113286"/>
              <a:gd name="connsiteX635" fmla="*/ 979531 w 1124619"/>
              <a:gd name="connsiteY635" fmla="*/ 97968 h 1113286"/>
              <a:gd name="connsiteX636" fmla="*/ 973417 w 1124619"/>
              <a:gd name="connsiteY636" fmla="*/ 101398 h 1113286"/>
              <a:gd name="connsiteX637" fmla="*/ 977295 w 1124619"/>
              <a:gd name="connsiteY637" fmla="*/ 102889 h 1113286"/>
              <a:gd name="connsiteX638" fmla="*/ 989373 w 1124619"/>
              <a:gd name="connsiteY638" fmla="*/ 99310 h 1113286"/>
              <a:gd name="connsiteX639" fmla="*/ 867397 w 1124619"/>
              <a:gd name="connsiteY639" fmla="*/ 549635 h 1113286"/>
              <a:gd name="connsiteX640" fmla="*/ 866950 w 1124619"/>
              <a:gd name="connsiteY640" fmla="*/ 548889 h 1113286"/>
              <a:gd name="connsiteX641" fmla="*/ 865459 w 1124619"/>
              <a:gd name="connsiteY641" fmla="*/ 547995 h 1113286"/>
              <a:gd name="connsiteX642" fmla="*/ 863073 w 1124619"/>
              <a:gd name="connsiteY642" fmla="*/ 549188 h 1113286"/>
              <a:gd name="connsiteX643" fmla="*/ 862328 w 1124619"/>
              <a:gd name="connsiteY643" fmla="*/ 551573 h 1113286"/>
              <a:gd name="connsiteX644" fmla="*/ 862328 w 1124619"/>
              <a:gd name="connsiteY644" fmla="*/ 555450 h 1113286"/>
              <a:gd name="connsiteX645" fmla="*/ 863670 w 1124619"/>
              <a:gd name="connsiteY645" fmla="*/ 557240 h 1113286"/>
              <a:gd name="connsiteX646" fmla="*/ 866652 w 1124619"/>
              <a:gd name="connsiteY646" fmla="*/ 558880 h 1113286"/>
              <a:gd name="connsiteX647" fmla="*/ 871722 w 1124619"/>
              <a:gd name="connsiteY647" fmla="*/ 556941 h 1113286"/>
              <a:gd name="connsiteX648" fmla="*/ 873362 w 1124619"/>
              <a:gd name="connsiteY648" fmla="*/ 552766 h 1113286"/>
              <a:gd name="connsiteX649" fmla="*/ 870081 w 1124619"/>
              <a:gd name="connsiteY649" fmla="*/ 550380 h 1113286"/>
              <a:gd name="connsiteX650" fmla="*/ 867397 w 1124619"/>
              <a:gd name="connsiteY650" fmla="*/ 549635 h 1113286"/>
              <a:gd name="connsiteX651" fmla="*/ 894984 w 1124619"/>
              <a:gd name="connsiteY651" fmla="*/ 167306 h 1113286"/>
              <a:gd name="connsiteX652" fmla="*/ 886335 w 1124619"/>
              <a:gd name="connsiteY652" fmla="*/ 162684 h 1113286"/>
              <a:gd name="connsiteX653" fmla="*/ 877537 w 1124619"/>
              <a:gd name="connsiteY653" fmla="*/ 158807 h 1113286"/>
              <a:gd name="connsiteX654" fmla="*/ 868143 w 1124619"/>
              <a:gd name="connsiteY654" fmla="*/ 160745 h 1113286"/>
              <a:gd name="connsiteX655" fmla="*/ 862924 w 1124619"/>
              <a:gd name="connsiteY655" fmla="*/ 160149 h 1113286"/>
              <a:gd name="connsiteX656" fmla="*/ 853679 w 1124619"/>
              <a:gd name="connsiteY656" fmla="*/ 155228 h 1113286"/>
              <a:gd name="connsiteX657" fmla="*/ 848013 w 1124619"/>
              <a:gd name="connsiteY657" fmla="*/ 153289 h 1113286"/>
              <a:gd name="connsiteX658" fmla="*/ 848907 w 1124619"/>
              <a:gd name="connsiteY658" fmla="*/ 147474 h 1113286"/>
              <a:gd name="connsiteX659" fmla="*/ 854573 w 1124619"/>
              <a:gd name="connsiteY659" fmla="*/ 145535 h 1113286"/>
              <a:gd name="connsiteX660" fmla="*/ 856810 w 1124619"/>
              <a:gd name="connsiteY660" fmla="*/ 143746 h 1113286"/>
              <a:gd name="connsiteX661" fmla="*/ 854126 w 1124619"/>
              <a:gd name="connsiteY661" fmla="*/ 141509 h 1113286"/>
              <a:gd name="connsiteX662" fmla="*/ 848013 w 1124619"/>
              <a:gd name="connsiteY662" fmla="*/ 138378 h 1113286"/>
              <a:gd name="connsiteX663" fmla="*/ 844583 w 1124619"/>
              <a:gd name="connsiteY663" fmla="*/ 137632 h 1113286"/>
              <a:gd name="connsiteX664" fmla="*/ 837873 w 1124619"/>
              <a:gd name="connsiteY664" fmla="*/ 138378 h 1113286"/>
              <a:gd name="connsiteX665" fmla="*/ 830417 w 1124619"/>
              <a:gd name="connsiteY665" fmla="*/ 139869 h 1113286"/>
              <a:gd name="connsiteX666" fmla="*/ 826540 w 1124619"/>
              <a:gd name="connsiteY666" fmla="*/ 139124 h 1113286"/>
              <a:gd name="connsiteX667" fmla="*/ 824154 w 1124619"/>
              <a:gd name="connsiteY667" fmla="*/ 128387 h 1113286"/>
              <a:gd name="connsiteX668" fmla="*/ 819830 w 1124619"/>
              <a:gd name="connsiteY668" fmla="*/ 118098 h 1113286"/>
              <a:gd name="connsiteX669" fmla="*/ 811927 w 1124619"/>
              <a:gd name="connsiteY669" fmla="*/ 118397 h 1113286"/>
              <a:gd name="connsiteX670" fmla="*/ 808348 w 1124619"/>
              <a:gd name="connsiteY670" fmla="*/ 116905 h 1113286"/>
              <a:gd name="connsiteX671" fmla="*/ 804322 w 1124619"/>
              <a:gd name="connsiteY671" fmla="*/ 116905 h 1113286"/>
              <a:gd name="connsiteX672" fmla="*/ 793586 w 1124619"/>
              <a:gd name="connsiteY672" fmla="*/ 119291 h 1113286"/>
              <a:gd name="connsiteX673" fmla="*/ 775543 w 1124619"/>
              <a:gd name="connsiteY673" fmla="*/ 121826 h 1113286"/>
              <a:gd name="connsiteX674" fmla="*/ 771964 w 1124619"/>
              <a:gd name="connsiteY674" fmla="*/ 124063 h 1113286"/>
              <a:gd name="connsiteX675" fmla="*/ 775841 w 1124619"/>
              <a:gd name="connsiteY675" fmla="*/ 128089 h 1113286"/>
              <a:gd name="connsiteX676" fmla="*/ 780762 w 1124619"/>
              <a:gd name="connsiteY676" fmla="*/ 127642 h 1113286"/>
              <a:gd name="connsiteX677" fmla="*/ 779868 w 1124619"/>
              <a:gd name="connsiteY677" fmla="*/ 133308 h 1113286"/>
              <a:gd name="connsiteX678" fmla="*/ 786727 w 1124619"/>
              <a:gd name="connsiteY678" fmla="*/ 137781 h 1113286"/>
              <a:gd name="connsiteX679" fmla="*/ 788218 w 1124619"/>
              <a:gd name="connsiteY679" fmla="*/ 143000 h 1113286"/>
              <a:gd name="connsiteX680" fmla="*/ 793288 w 1124619"/>
              <a:gd name="connsiteY680" fmla="*/ 149412 h 1113286"/>
              <a:gd name="connsiteX681" fmla="*/ 797910 w 1124619"/>
              <a:gd name="connsiteY681" fmla="*/ 152544 h 1113286"/>
              <a:gd name="connsiteX682" fmla="*/ 809541 w 1124619"/>
              <a:gd name="connsiteY682" fmla="*/ 157465 h 1113286"/>
              <a:gd name="connsiteX683" fmla="*/ 808348 w 1124619"/>
              <a:gd name="connsiteY683" fmla="*/ 157912 h 1113286"/>
              <a:gd name="connsiteX684" fmla="*/ 803726 w 1124619"/>
              <a:gd name="connsiteY684" fmla="*/ 164026 h 1113286"/>
              <a:gd name="connsiteX685" fmla="*/ 801191 w 1124619"/>
              <a:gd name="connsiteY685" fmla="*/ 166411 h 1113286"/>
              <a:gd name="connsiteX686" fmla="*/ 798954 w 1124619"/>
              <a:gd name="connsiteY686" fmla="*/ 169990 h 1113286"/>
              <a:gd name="connsiteX687" fmla="*/ 797612 w 1124619"/>
              <a:gd name="connsiteY687" fmla="*/ 175358 h 1113286"/>
              <a:gd name="connsiteX688" fmla="*/ 788963 w 1124619"/>
              <a:gd name="connsiteY688" fmla="*/ 178490 h 1113286"/>
              <a:gd name="connsiteX689" fmla="*/ 790454 w 1124619"/>
              <a:gd name="connsiteY689" fmla="*/ 184752 h 1113286"/>
              <a:gd name="connsiteX690" fmla="*/ 793586 w 1124619"/>
              <a:gd name="connsiteY690" fmla="*/ 185796 h 1113286"/>
              <a:gd name="connsiteX691" fmla="*/ 814760 w 1124619"/>
              <a:gd name="connsiteY691" fmla="*/ 182665 h 1113286"/>
              <a:gd name="connsiteX692" fmla="*/ 819979 w 1124619"/>
              <a:gd name="connsiteY692" fmla="*/ 182218 h 1113286"/>
              <a:gd name="connsiteX693" fmla="*/ 825198 w 1124619"/>
              <a:gd name="connsiteY693" fmla="*/ 180577 h 1113286"/>
              <a:gd name="connsiteX694" fmla="*/ 828926 w 1124619"/>
              <a:gd name="connsiteY694" fmla="*/ 178191 h 1113286"/>
              <a:gd name="connsiteX695" fmla="*/ 830268 w 1124619"/>
              <a:gd name="connsiteY695" fmla="*/ 178191 h 1113286"/>
              <a:gd name="connsiteX696" fmla="*/ 834741 w 1124619"/>
              <a:gd name="connsiteY696" fmla="*/ 179384 h 1113286"/>
              <a:gd name="connsiteX697" fmla="*/ 836382 w 1124619"/>
              <a:gd name="connsiteY697" fmla="*/ 179086 h 1113286"/>
              <a:gd name="connsiteX698" fmla="*/ 837575 w 1124619"/>
              <a:gd name="connsiteY698" fmla="*/ 179981 h 1113286"/>
              <a:gd name="connsiteX699" fmla="*/ 836233 w 1124619"/>
              <a:gd name="connsiteY699" fmla="*/ 182218 h 1113286"/>
              <a:gd name="connsiteX700" fmla="*/ 829970 w 1124619"/>
              <a:gd name="connsiteY700" fmla="*/ 186393 h 1113286"/>
              <a:gd name="connsiteX701" fmla="*/ 831163 w 1124619"/>
              <a:gd name="connsiteY701" fmla="*/ 190419 h 1113286"/>
              <a:gd name="connsiteX702" fmla="*/ 830716 w 1124619"/>
              <a:gd name="connsiteY702" fmla="*/ 192059 h 1113286"/>
              <a:gd name="connsiteX703" fmla="*/ 829672 w 1124619"/>
              <a:gd name="connsiteY703" fmla="*/ 192954 h 1113286"/>
              <a:gd name="connsiteX704" fmla="*/ 832952 w 1124619"/>
              <a:gd name="connsiteY704" fmla="*/ 195787 h 1113286"/>
              <a:gd name="connsiteX705" fmla="*/ 839513 w 1124619"/>
              <a:gd name="connsiteY705" fmla="*/ 195190 h 1113286"/>
              <a:gd name="connsiteX706" fmla="*/ 842048 w 1124619"/>
              <a:gd name="connsiteY706" fmla="*/ 193103 h 1113286"/>
              <a:gd name="connsiteX707" fmla="*/ 844583 w 1124619"/>
              <a:gd name="connsiteY707" fmla="*/ 190270 h 1113286"/>
              <a:gd name="connsiteX708" fmla="*/ 847267 w 1124619"/>
              <a:gd name="connsiteY708" fmla="*/ 188779 h 1113286"/>
              <a:gd name="connsiteX709" fmla="*/ 854573 w 1124619"/>
              <a:gd name="connsiteY709" fmla="*/ 189077 h 1113286"/>
              <a:gd name="connsiteX710" fmla="*/ 857854 w 1124619"/>
              <a:gd name="connsiteY710" fmla="*/ 187884 h 1113286"/>
              <a:gd name="connsiteX711" fmla="*/ 863968 w 1124619"/>
              <a:gd name="connsiteY711" fmla="*/ 184305 h 1113286"/>
              <a:gd name="connsiteX712" fmla="*/ 866801 w 1124619"/>
              <a:gd name="connsiteY712" fmla="*/ 182218 h 1113286"/>
              <a:gd name="connsiteX713" fmla="*/ 869783 w 1124619"/>
              <a:gd name="connsiteY713" fmla="*/ 178639 h 1113286"/>
              <a:gd name="connsiteX714" fmla="*/ 872617 w 1124619"/>
              <a:gd name="connsiteY714" fmla="*/ 174314 h 1113286"/>
              <a:gd name="connsiteX715" fmla="*/ 874406 w 1124619"/>
              <a:gd name="connsiteY715" fmla="*/ 172674 h 1113286"/>
              <a:gd name="connsiteX716" fmla="*/ 894685 w 1124619"/>
              <a:gd name="connsiteY716" fmla="*/ 166859 h 1113286"/>
              <a:gd name="connsiteX717" fmla="*/ 920035 w 1124619"/>
              <a:gd name="connsiteY717" fmla="*/ 529952 h 1113286"/>
              <a:gd name="connsiteX718" fmla="*/ 913026 w 1124619"/>
              <a:gd name="connsiteY718" fmla="*/ 528013 h 1113286"/>
              <a:gd name="connsiteX719" fmla="*/ 908702 w 1124619"/>
              <a:gd name="connsiteY719" fmla="*/ 530250 h 1113286"/>
              <a:gd name="connsiteX720" fmla="*/ 905869 w 1124619"/>
              <a:gd name="connsiteY720" fmla="*/ 532487 h 1113286"/>
              <a:gd name="connsiteX721" fmla="*/ 905869 w 1124619"/>
              <a:gd name="connsiteY721" fmla="*/ 533381 h 1113286"/>
              <a:gd name="connsiteX722" fmla="*/ 910193 w 1124619"/>
              <a:gd name="connsiteY722" fmla="*/ 534127 h 1113286"/>
              <a:gd name="connsiteX723" fmla="*/ 912877 w 1124619"/>
              <a:gd name="connsiteY723" fmla="*/ 537109 h 1113286"/>
              <a:gd name="connsiteX724" fmla="*/ 917500 w 1124619"/>
              <a:gd name="connsiteY724" fmla="*/ 537407 h 1113286"/>
              <a:gd name="connsiteX725" fmla="*/ 918245 w 1124619"/>
              <a:gd name="connsiteY725" fmla="*/ 536960 h 1113286"/>
              <a:gd name="connsiteX726" fmla="*/ 923763 w 1124619"/>
              <a:gd name="connsiteY726" fmla="*/ 536364 h 1113286"/>
              <a:gd name="connsiteX727" fmla="*/ 927341 w 1124619"/>
              <a:gd name="connsiteY727" fmla="*/ 535320 h 1113286"/>
              <a:gd name="connsiteX728" fmla="*/ 927640 w 1124619"/>
              <a:gd name="connsiteY728" fmla="*/ 533083 h 1113286"/>
              <a:gd name="connsiteX729" fmla="*/ 925850 w 1124619"/>
              <a:gd name="connsiteY729" fmla="*/ 533381 h 1113286"/>
              <a:gd name="connsiteX730" fmla="*/ 922421 w 1124619"/>
              <a:gd name="connsiteY730" fmla="*/ 529803 h 1113286"/>
              <a:gd name="connsiteX731" fmla="*/ 920035 w 1124619"/>
              <a:gd name="connsiteY731" fmla="*/ 529803 h 1113286"/>
              <a:gd name="connsiteX732" fmla="*/ 935841 w 1124619"/>
              <a:gd name="connsiteY732" fmla="*/ 104082 h 1113286"/>
              <a:gd name="connsiteX733" fmla="*/ 934648 w 1124619"/>
              <a:gd name="connsiteY733" fmla="*/ 105722 h 1113286"/>
              <a:gd name="connsiteX734" fmla="*/ 935990 w 1124619"/>
              <a:gd name="connsiteY734" fmla="*/ 109599 h 1113286"/>
              <a:gd name="connsiteX735" fmla="*/ 943147 w 1124619"/>
              <a:gd name="connsiteY735" fmla="*/ 114072 h 1113286"/>
              <a:gd name="connsiteX736" fmla="*/ 947024 w 1124619"/>
              <a:gd name="connsiteY736" fmla="*/ 114072 h 1113286"/>
              <a:gd name="connsiteX737" fmla="*/ 950454 w 1124619"/>
              <a:gd name="connsiteY737" fmla="*/ 110941 h 1113286"/>
              <a:gd name="connsiteX738" fmla="*/ 944639 w 1124619"/>
              <a:gd name="connsiteY738" fmla="*/ 109301 h 1113286"/>
              <a:gd name="connsiteX739" fmla="*/ 939271 w 1124619"/>
              <a:gd name="connsiteY739" fmla="*/ 103933 h 1113286"/>
              <a:gd name="connsiteX740" fmla="*/ 935841 w 1124619"/>
              <a:gd name="connsiteY740" fmla="*/ 103933 h 1113286"/>
              <a:gd name="connsiteX741" fmla="*/ 758246 w 1124619"/>
              <a:gd name="connsiteY741" fmla="*/ 576923 h 1113286"/>
              <a:gd name="connsiteX742" fmla="*/ 759140 w 1124619"/>
              <a:gd name="connsiteY742" fmla="*/ 579607 h 1113286"/>
              <a:gd name="connsiteX743" fmla="*/ 760035 w 1124619"/>
              <a:gd name="connsiteY743" fmla="*/ 581247 h 1113286"/>
              <a:gd name="connsiteX744" fmla="*/ 763167 w 1124619"/>
              <a:gd name="connsiteY744" fmla="*/ 581694 h 1113286"/>
              <a:gd name="connsiteX745" fmla="*/ 766000 w 1124619"/>
              <a:gd name="connsiteY745" fmla="*/ 581247 h 1113286"/>
              <a:gd name="connsiteX746" fmla="*/ 768237 w 1124619"/>
              <a:gd name="connsiteY746" fmla="*/ 579905 h 1113286"/>
              <a:gd name="connsiteX747" fmla="*/ 768237 w 1124619"/>
              <a:gd name="connsiteY747" fmla="*/ 578563 h 1113286"/>
              <a:gd name="connsiteX748" fmla="*/ 765701 w 1124619"/>
              <a:gd name="connsiteY748" fmla="*/ 577519 h 1113286"/>
              <a:gd name="connsiteX749" fmla="*/ 763465 w 1124619"/>
              <a:gd name="connsiteY749" fmla="*/ 574984 h 1113286"/>
              <a:gd name="connsiteX750" fmla="*/ 762421 w 1124619"/>
              <a:gd name="connsiteY750" fmla="*/ 574537 h 1113286"/>
              <a:gd name="connsiteX751" fmla="*/ 761079 w 1124619"/>
              <a:gd name="connsiteY751" fmla="*/ 574835 h 1113286"/>
              <a:gd name="connsiteX752" fmla="*/ 759737 w 1124619"/>
              <a:gd name="connsiteY752" fmla="*/ 574239 h 1113286"/>
              <a:gd name="connsiteX753" fmla="*/ 757500 w 1124619"/>
              <a:gd name="connsiteY753" fmla="*/ 571405 h 1113286"/>
              <a:gd name="connsiteX754" fmla="*/ 755264 w 1124619"/>
              <a:gd name="connsiteY754" fmla="*/ 571704 h 1113286"/>
              <a:gd name="connsiteX755" fmla="*/ 755711 w 1124619"/>
              <a:gd name="connsiteY755" fmla="*/ 574090 h 1113286"/>
              <a:gd name="connsiteX756" fmla="*/ 758246 w 1124619"/>
              <a:gd name="connsiteY756" fmla="*/ 576774 h 1113286"/>
              <a:gd name="connsiteX757" fmla="*/ 370400 w 1124619"/>
              <a:gd name="connsiteY757" fmla="*/ 986092 h 1113286"/>
              <a:gd name="connsiteX758" fmla="*/ 368909 w 1124619"/>
              <a:gd name="connsiteY758" fmla="*/ 984004 h 1113286"/>
              <a:gd name="connsiteX759" fmla="*/ 367567 w 1124619"/>
              <a:gd name="connsiteY759" fmla="*/ 984303 h 1113286"/>
              <a:gd name="connsiteX760" fmla="*/ 366523 w 1124619"/>
              <a:gd name="connsiteY760" fmla="*/ 984899 h 1113286"/>
              <a:gd name="connsiteX761" fmla="*/ 365926 w 1124619"/>
              <a:gd name="connsiteY761" fmla="*/ 988925 h 1113286"/>
              <a:gd name="connsiteX762" fmla="*/ 367865 w 1124619"/>
              <a:gd name="connsiteY762" fmla="*/ 989372 h 1113286"/>
              <a:gd name="connsiteX763" fmla="*/ 370251 w 1124619"/>
              <a:gd name="connsiteY763" fmla="*/ 988776 h 1113286"/>
              <a:gd name="connsiteX764" fmla="*/ 370698 w 1124619"/>
              <a:gd name="connsiteY764" fmla="*/ 986092 h 1113286"/>
              <a:gd name="connsiteX765" fmla="*/ 19832 w 1124619"/>
              <a:gd name="connsiteY765" fmla="*/ 528312 h 1113286"/>
              <a:gd name="connsiteX766" fmla="*/ 15210 w 1124619"/>
              <a:gd name="connsiteY766" fmla="*/ 533829 h 1113286"/>
              <a:gd name="connsiteX767" fmla="*/ 3579 w 1124619"/>
              <a:gd name="connsiteY767" fmla="*/ 539644 h 1113286"/>
              <a:gd name="connsiteX768" fmla="*/ 0 w 1124619"/>
              <a:gd name="connsiteY768" fmla="*/ 542776 h 1113286"/>
              <a:gd name="connsiteX769" fmla="*/ 1342 w 1124619"/>
              <a:gd name="connsiteY769" fmla="*/ 543819 h 1113286"/>
              <a:gd name="connsiteX770" fmla="*/ 3728 w 1124619"/>
              <a:gd name="connsiteY770" fmla="*/ 543521 h 1113286"/>
              <a:gd name="connsiteX771" fmla="*/ 12078 w 1124619"/>
              <a:gd name="connsiteY771" fmla="*/ 538451 h 1113286"/>
              <a:gd name="connsiteX772" fmla="*/ 20876 w 1124619"/>
              <a:gd name="connsiteY772" fmla="*/ 536364 h 1113286"/>
              <a:gd name="connsiteX773" fmla="*/ 28779 w 1124619"/>
              <a:gd name="connsiteY773" fmla="*/ 533381 h 1113286"/>
              <a:gd name="connsiteX774" fmla="*/ 29376 w 1124619"/>
              <a:gd name="connsiteY774" fmla="*/ 529504 h 1113286"/>
              <a:gd name="connsiteX775" fmla="*/ 28779 w 1124619"/>
              <a:gd name="connsiteY775" fmla="*/ 526373 h 1113286"/>
              <a:gd name="connsiteX776" fmla="*/ 19832 w 1124619"/>
              <a:gd name="connsiteY776" fmla="*/ 528312 h 1113286"/>
              <a:gd name="connsiteX777" fmla="*/ 372338 w 1124619"/>
              <a:gd name="connsiteY777" fmla="*/ 1017704 h 1113286"/>
              <a:gd name="connsiteX778" fmla="*/ 370698 w 1124619"/>
              <a:gd name="connsiteY778" fmla="*/ 1015169 h 1113286"/>
              <a:gd name="connsiteX779" fmla="*/ 369803 w 1124619"/>
              <a:gd name="connsiteY779" fmla="*/ 1015169 h 1113286"/>
              <a:gd name="connsiteX780" fmla="*/ 369058 w 1124619"/>
              <a:gd name="connsiteY780" fmla="*/ 1016810 h 1113286"/>
              <a:gd name="connsiteX781" fmla="*/ 369654 w 1124619"/>
              <a:gd name="connsiteY781" fmla="*/ 1019792 h 1113286"/>
              <a:gd name="connsiteX782" fmla="*/ 369654 w 1124619"/>
              <a:gd name="connsiteY782" fmla="*/ 1022625 h 1113286"/>
              <a:gd name="connsiteX783" fmla="*/ 369654 w 1124619"/>
              <a:gd name="connsiteY783" fmla="*/ 1023818 h 1113286"/>
              <a:gd name="connsiteX784" fmla="*/ 370698 w 1124619"/>
              <a:gd name="connsiteY784" fmla="*/ 1025756 h 1113286"/>
              <a:gd name="connsiteX785" fmla="*/ 373084 w 1124619"/>
              <a:gd name="connsiteY785" fmla="*/ 1026055 h 1113286"/>
              <a:gd name="connsiteX786" fmla="*/ 373084 w 1124619"/>
              <a:gd name="connsiteY786" fmla="*/ 1021134 h 1113286"/>
              <a:gd name="connsiteX787" fmla="*/ 372040 w 1124619"/>
              <a:gd name="connsiteY787" fmla="*/ 1017704 h 1113286"/>
              <a:gd name="connsiteX788" fmla="*/ 447045 w 1124619"/>
              <a:gd name="connsiteY788" fmla="*/ 892150 h 1113286"/>
              <a:gd name="connsiteX789" fmla="*/ 450176 w 1124619"/>
              <a:gd name="connsiteY789" fmla="*/ 892747 h 1113286"/>
              <a:gd name="connsiteX790" fmla="*/ 452711 w 1124619"/>
              <a:gd name="connsiteY790" fmla="*/ 892747 h 1113286"/>
              <a:gd name="connsiteX791" fmla="*/ 453755 w 1124619"/>
              <a:gd name="connsiteY791" fmla="*/ 891404 h 1113286"/>
              <a:gd name="connsiteX792" fmla="*/ 453755 w 1124619"/>
              <a:gd name="connsiteY792" fmla="*/ 888571 h 1113286"/>
              <a:gd name="connsiteX793" fmla="*/ 451965 w 1124619"/>
              <a:gd name="connsiteY793" fmla="*/ 886782 h 1113286"/>
              <a:gd name="connsiteX794" fmla="*/ 448386 w 1124619"/>
              <a:gd name="connsiteY794" fmla="*/ 887677 h 1113286"/>
              <a:gd name="connsiteX795" fmla="*/ 444808 w 1124619"/>
              <a:gd name="connsiteY795" fmla="*/ 889168 h 1113286"/>
              <a:gd name="connsiteX796" fmla="*/ 445106 w 1124619"/>
              <a:gd name="connsiteY796" fmla="*/ 890361 h 1113286"/>
              <a:gd name="connsiteX797" fmla="*/ 447045 w 1124619"/>
              <a:gd name="connsiteY797" fmla="*/ 891852 h 1113286"/>
              <a:gd name="connsiteX798" fmla="*/ 1044694 w 1124619"/>
              <a:gd name="connsiteY798" fmla="*/ 559178 h 1113286"/>
              <a:gd name="connsiteX799" fmla="*/ 1040071 w 1124619"/>
              <a:gd name="connsiteY799" fmla="*/ 557985 h 1113286"/>
              <a:gd name="connsiteX800" fmla="*/ 1034554 w 1124619"/>
              <a:gd name="connsiteY800" fmla="*/ 557985 h 1113286"/>
              <a:gd name="connsiteX801" fmla="*/ 1034256 w 1124619"/>
              <a:gd name="connsiteY801" fmla="*/ 557240 h 1113286"/>
              <a:gd name="connsiteX802" fmla="*/ 1035151 w 1124619"/>
              <a:gd name="connsiteY802" fmla="*/ 554257 h 1113286"/>
              <a:gd name="connsiteX803" fmla="*/ 1030678 w 1124619"/>
              <a:gd name="connsiteY803" fmla="*/ 550231 h 1113286"/>
              <a:gd name="connsiteX804" fmla="*/ 1027844 w 1124619"/>
              <a:gd name="connsiteY804" fmla="*/ 550679 h 1113286"/>
              <a:gd name="connsiteX805" fmla="*/ 1023520 w 1124619"/>
              <a:gd name="connsiteY805" fmla="*/ 553214 h 1113286"/>
              <a:gd name="connsiteX806" fmla="*/ 1022029 w 1124619"/>
              <a:gd name="connsiteY806" fmla="*/ 553214 h 1113286"/>
              <a:gd name="connsiteX807" fmla="*/ 1021581 w 1124619"/>
              <a:gd name="connsiteY807" fmla="*/ 551872 h 1113286"/>
              <a:gd name="connsiteX808" fmla="*/ 1019345 w 1124619"/>
              <a:gd name="connsiteY808" fmla="*/ 550082 h 1113286"/>
              <a:gd name="connsiteX809" fmla="*/ 1012933 w 1124619"/>
              <a:gd name="connsiteY809" fmla="*/ 548591 h 1113286"/>
              <a:gd name="connsiteX810" fmla="*/ 1010845 w 1124619"/>
              <a:gd name="connsiteY810" fmla="*/ 547249 h 1113286"/>
              <a:gd name="connsiteX811" fmla="*/ 1008161 w 1124619"/>
              <a:gd name="connsiteY811" fmla="*/ 543819 h 1113286"/>
              <a:gd name="connsiteX812" fmla="*/ 1005030 w 1124619"/>
              <a:gd name="connsiteY812" fmla="*/ 542328 h 1113286"/>
              <a:gd name="connsiteX813" fmla="*/ 997872 w 1124619"/>
              <a:gd name="connsiteY813" fmla="*/ 542328 h 1113286"/>
              <a:gd name="connsiteX814" fmla="*/ 995785 w 1124619"/>
              <a:gd name="connsiteY814" fmla="*/ 543223 h 1113286"/>
              <a:gd name="connsiteX815" fmla="*/ 992057 w 1124619"/>
              <a:gd name="connsiteY815" fmla="*/ 547249 h 1113286"/>
              <a:gd name="connsiteX816" fmla="*/ 988776 w 1124619"/>
              <a:gd name="connsiteY816" fmla="*/ 554257 h 1113286"/>
              <a:gd name="connsiteX817" fmla="*/ 987583 w 1124619"/>
              <a:gd name="connsiteY817" fmla="*/ 560073 h 1113286"/>
              <a:gd name="connsiteX818" fmla="*/ 984303 w 1124619"/>
              <a:gd name="connsiteY818" fmla="*/ 562906 h 1113286"/>
              <a:gd name="connsiteX819" fmla="*/ 983558 w 1124619"/>
              <a:gd name="connsiteY819" fmla="*/ 564844 h 1113286"/>
              <a:gd name="connsiteX820" fmla="*/ 981320 w 1124619"/>
              <a:gd name="connsiteY820" fmla="*/ 572598 h 1113286"/>
              <a:gd name="connsiteX821" fmla="*/ 980575 w 1124619"/>
              <a:gd name="connsiteY821" fmla="*/ 570660 h 1113286"/>
              <a:gd name="connsiteX822" fmla="*/ 980575 w 1124619"/>
              <a:gd name="connsiteY822" fmla="*/ 567081 h 1113286"/>
              <a:gd name="connsiteX823" fmla="*/ 981172 w 1124619"/>
              <a:gd name="connsiteY823" fmla="*/ 563055 h 1113286"/>
              <a:gd name="connsiteX824" fmla="*/ 981470 w 1124619"/>
              <a:gd name="connsiteY824" fmla="*/ 556196 h 1113286"/>
              <a:gd name="connsiteX825" fmla="*/ 983259 w 1124619"/>
              <a:gd name="connsiteY825" fmla="*/ 551722 h 1113286"/>
              <a:gd name="connsiteX826" fmla="*/ 981768 w 1124619"/>
              <a:gd name="connsiteY826" fmla="*/ 549933 h 1113286"/>
              <a:gd name="connsiteX827" fmla="*/ 976102 w 1124619"/>
              <a:gd name="connsiteY827" fmla="*/ 551872 h 1113286"/>
              <a:gd name="connsiteX828" fmla="*/ 973417 w 1124619"/>
              <a:gd name="connsiteY828" fmla="*/ 551126 h 1113286"/>
              <a:gd name="connsiteX829" fmla="*/ 974760 w 1124619"/>
              <a:gd name="connsiteY829" fmla="*/ 549188 h 1113286"/>
              <a:gd name="connsiteX830" fmla="*/ 983259 w 1124619"/>
              <a:gd name="connsiteY830" fmla="*/ 545161 h 1113286"/>
              <a:gd name="connsiteX831" fmla="*/ 984750 w 1124619"/>
              <a:gd name="connsiteY831" fmla="*/ 543819 h 1113286"/>
              <a:gd name="connsiteX832" fmla="*/ 986241 w 1124619"/>
              <a:gd name="connsiteY832" fmla="*/ 541583 h 1113286"/>
              <a:gd name="connsiteX833" fmla="*/ 986540 w 1124619"/>
              <a:gd name="connsiteY833" fmla="*/ 536215 h 1113286"/>
              <a:gd name="connsiteX834" fmla="*/ 979978 w 1124619"/>
              <a:gd name="connsiteY834" fmla="*/ 532785 h 1113286"/>
              <a:gd name="connsiteX835" fmla="*/ 971330 w 1124619"/>
              <a:gd name="connsiteY835" fmla="*/ 531890 h 1113286"/>
              <a:gd name="connsiteX836" fmla="*/ 969242 w 1124619"/>
              <a:gd name="connsiteY836" fmla="*/ 530846 h 1113286"/>
              <a:gd name="connsiteX837" fmla="*/ 965664 w 1124619"/>
              <a:gd name="connsiteY837" fmla="*/ 530250 h 1113286"/>
              <a:gd name="connsiteX838" fmla="*/ 958655 w 1124619"/>
              <a:gd name="connsiteY838" fmla="*/ 535022 h 1113286"/>
              <a:gd name="connsiteX839" fmla="*/ 956121 w 1124619"/>
              <a:gd name="connsiteY839" fmla="*/ 537557 h 1113286"/>
              <a:gd name="connsiteX840" fmla="*/ 957015 w 1124619"/>
              <a:gd name="connsiteY840" fmla="*/ 539495 h 1113286"/>
              <a:gd name="connsiteX841" fmla="*/ 964620 w 1124619"/>
              <a:gd name="connsiteY841" fmla="*/ 543670 h 1113286"/>
              <a:gd name="connsiteX842" fmla="*/ 964322 w 1124619"/>
              <a:gd name="connsiteY842" fmla="*/ 544863 h 1113286"/>
              <a:gd name="connsiteX843" fmla="*/ 958059 w 1124619"/>
              <a:gd name="connsiteY843" fmla="*/ 544863 h 1113286"/>
              <a:gd name="connsiteX844" fmla="*/ 954778 w 1124619"/>
              <a:gd name="connsiteY844" fmla="*/ 547845 h 1113286"/>
              <a:gd name="connsiteX845" fmla="*/ 953884 w 1124619"/>
              <a:gd name="connsiteY845" fmla="*/ 550977 h 1113286"/>
              <a:gd name="connsiteX846" fmla="*/ 951945 w 1124619"/>
              <a:gd name="connsiteY846" fmla="*/ 554556 h 1113286"/>
              <a:gd name="connsiteX847" fmla="*/ 949858 w 1124619"/>
              <a:gd name="connsiteY847" fmla="*/ 559327 h 1113286"/>
              <a:gd name="connsiteX848" fmla="*/ 941358 w 1124619"/>
              <a:gd name="connsiteY848" fmla="*/ 563801 h 1113286"/>
              <a:gd name="connsiteX849" fmla="*/ 939271 w 1124619"/>
              <a:gd name="connsiteY849" fmla="*/ 564397 h 1113286"/>
              <a:gd name="connsiteX850" fmla="*/ 939271 w 1124619"/>
              <a:gd name="connsiteY850" fmla="*/ 562160 h 1113286"/>
              <a:gd name="connsiteX851" fmla="*/ 939718 w 1124619"/>
              <a:gd name="connsiteY851" fmla="*/ 559625 h 1113286"/>
              <a:gd name="connsiteX852" fmla="*/ 940463 w 1124619"/>
              <a:gd name="connsiteY852" fmla="*/ 557240 h 1113286"/>
              <a:gd name="connsiteX853" fmla="*/ 940911 w 1124619"/>
              <a:gd name="connsiteY853" fmla="*/ 552915 h 1113286"/>
              <a:gd name="connsiteX854" fmla="*/ 938674 w 1124619"/>
              <a:gd name="connsiteY854" fmla="*/ 551275 h 1113286"/>
              <a:gd name="connsiteX855" fmla="*/ 941805 w 1124619"/>
              <a:gd name="connsiteY855" fmla="*/ 547696 h 1113286"/>
              <a:gd name="connsiteX856" fmla="*/ 943297 w 1124619"/>
              <a:gd name="connsiteY856" fmla="*/ 542030 h 1113286"/>
              <a:gd name="connsiteX857" fmla="*/ 941358 w 1124619"/>
              <a:gd name="connsiteY857" fmla="*/ 537706 h 1113286"/>
              <a:gd name="connsiteX858" fmla="*/ 937332 w 1124619"/>
              <a:gd name="connsiteY858" fmla="*/ 539048 h 1113286"/>
              <a:gd name="connsiteX859" fmla="*/ 930026 w 1124619"/>
              <a:gd name="connsiteY859" fmla="*/ 545609 h 1113286"/>
              <a:gd name="connsiteX860" fmla="*/ 923613 w 1124619"/>
              <a:gd name="connsiteY860" fmla="*/ 553512 h 1113286"/>
              <a:gd name="connsiteX861" fmla="*/ 910044 w 1124619"/>
              <a:gd name="connsiteY861" fmla="*/ 567678 h 1113286"/>
              <a:gd name="connsiteX862" fmla="*/ 908702 w 1124619"/>
              <a:gd name="connsiteY862" fmla="*/ 572897 h 1113286"/>
              <a:gd name="connsiteX863" fmla="*/ 903185 w 1124619"/>
              <a:gd name="connsiteY863" fmla="*/ 577817 h 1113286"/>
              <a:gd name="connsiteX864" fmla="*/ 898712 w 1124619"/>
              <a:gd name="connsiteY864" fmla="*/ 579159 h 1113286"/>
              <a:gd name="connsiteX865" fmla="*/ 897071 w 1124619"/>
              <a:gd name="connsiteY865" fmla="*/ 577370 h 1113286"/>
              <a:gd name="connsiteX866" fmla="*/ 897370 w 1124619"/>
              <a:gd name="connsiteY866" fmla="*/ 573642 h 1113286"/>
              <a:gd name="connsiteX867" fmla="*/ 901395 w 1124619"/>
              <a:gd name="connsiteY867" fmla="*/ 568423 h 1113286"/>
              <a:gd name="connsiteX868" fmla="*/ 903036 w 1124619"/>
              <a:gd name="connsiteY868" fmla="*/ 560222 h 1113286"/>
              <a:gd name="connsiteX869" fmla="*/ 904676 w 1124619"/>
              <a:gd name="connsiteY869" fmla="*/ 557091 h 1113286"/>
              <a:gd name="connsiteX870" fmla="*/ 909746 w 1124619"/>
              <a:gd name="connsiteY870" fmla="*/ 551126 h 1113286"/>
              <a:gd name="connsiteX871" fmla="*/ 914965 w 1124619"/>
              <a:gd name="connsiteY871" fmla="*/ 545907 h 1113286"/>
              <a:gd name="connsiteX872" fmla="*/ 917947 w 1124619"/>
              <a:gd name="connsiteY872" fmla="*/ 543968 h 1113286"/>
              <a:gd name="connsiteX873" fmla="*/ 917649 w 1124619"/>
              <a:gd name="connsiteY873" fmla="*/ 542179 h 1113286"/>
              <a:gd name="connsiteX874" fmla="*/ 916158 w 1124619"/>
              <a:gd name="connsiteY874" fmla="*/ 541284 h 1113286"/>
              <a:gd name="connsiteX875" fmla="*/ 914518 w 1124619"/>
              <a:gd name="connsiteY875" fmla="*/ 541284 h 1113286"/>
              <a:gd name="connsiteX876" fmla="*/ 912430 w 1124619"/>
              <a:gd name="connsiteY876" fmla="*/ 539793 h 1113286"/>
              <a:gd name="connsiteX877" fmla="*/ 908851 w 1124619"/>
              <a:gd name="connsiteY877" fmla="*/ 539197 h 1113286"/>
              <a:gd name="connsiteX878" fmla="*/ 907211 w 1124619"/>
              <a:gd name="connsiteY878" fmla="*/ 540241 h 1113286"/>
              <a:gd name="connsiteX879" fmla="*/ 905869 w 1124619"/>
              <a:gd name="connsiteY879" fmla="*/ 542328 h 1113286"/>
              <a:gd name="connsiteX880" fmla="*/ 904229 w 1124619"/>
              <a:gd name="connsiteY880" fmla="*/ 542626 h 1113286"/>
              <a:gd name="connsiteX881" fmla="*/ 901843 w 1124619"/>
              <a:gd name="connsiteY881" fmla="*/ 541135 h 1113286"/>
              <a:gd name="connsiteX882" fmla="*/ 898413 w 1124619"/>
              <a:gd name="connsiteY882" fmla="*/ 538302 h 1113286"/>
              <a:gd name="connsiteX883" fmla="*/ 892896 w 1124619"/>
              <a:gd name="connsiteY883" fmla="*/ 535767 h 1113286"/>
              <a:gd name="connsiteX884" fmla="*/ 891107 w 1124619"/>
              <a:gd name="connsiteY884" fmla="*/ 534276 h 1113286"/>
              <a:gd name="connsiteX885" fmla="*/ 888273 w 1124619"/>
              <a:gd name="connsiteY885" fmla="*/ 534723 h 1113286"/>
              <a:gd name="connsiteX886" fmla="*/ 882607 w 1124619"/>
              <a:gd name="connsiteY886" fmla="*/ 540241 h 1113286"/>
              <a:gd name="connsiteX887" fmla="*/ 877984 w 1124619"/>
              <a:gd name="connsiteY887" fmla="*/ 543521 h 1113286"/>
              <a:gd name="connsiteX888" fmla="*/ 877984 w 1124619"/>
              <a:gd name="connsiteY888" fmla="*/ 546205 h 1113286"/>
              <a:gd name="connsiteX889" fmla="*/ 881712 w 1124619"/>
              <a:gd name="connsiteY889" fmla="*/ 547547 h 1113286"/>
              <a:gd name="connsiteX890" fmla="*/ 882160 w 1124619"/>
              <a:gd name="connsiteY890" fmla="*/ 549784 h 1113286"/>
              <a:gd name="connsiteX891" fmla="*/ 880520 w 1124619"/>
              <a:gd name="connsiteY891" fmla="*/ 550082 h 1113286"/>
              <a:gd name="connsiteX892" fmla="*/ 878730 w 1124619"/>
              <a:gd name="connsiteY892" fmla="*/ 551722 h 1113286"/>
              <a:gd name="connsiteX893" fmla="*/ 872169 w 1124619"/>
              <a:gd name="connsiteY893" fmla="*/ 560520 h 1113286"/>
              <a:gd name="connsiteX894" fmla="*/ 868441 w 1124619"/>
              <a:gd name="connsiteY894" fmla="*/ 560818 h 1113286"/>
              <a:gd name="connsiteX895" fmla="*/ 862178 w 1124619"/>
              <a:gd name="connsiteY895" fmla="*/ 564695 h 1113286"/>
              <a:gd name="connsiteX896" fmla="*/ 854723 w 1124619"/>
              <a:gd name="connsiteY896" fmla="*/ 572300 h 1113286"/>
              <a:gd name="connsiteX897" fmla="*/ 853381 w 1124619"/>
              <a:gd name="connsiteY897" fmla="*/ 574239 h 1113286"/>
              <a:gd name="connsiteX898" fmla="*/ 852188 w 1124619"/>
              <a:gd name="connsiteY898" fmla="*/ 579309 h 1113286"/>
              <a:gd name="connsiteX899" fmla="*/ 852784 w 1124619"/>
              <a:gd name="connsiteY899" fmla="*/ 581396 h 1113286"/>
              <a:gd name="connsiteX900" fmla="*/ 855170 w 1124619"/>
              <a:gd name="connsiteY900" fmla="*/ 583484 h 1113286"/>
              <a:gd name="connsiteX901" fmla="*/ 853977 w 1124619"/>
              <a:gd name="connsiteY901" fmla="*/ 585273 h 1113286"/>
              <a:gd name="connsiteX902" fmla="*/ 851442 w 1124619"/>
              <a:gd name="connsiteY902" fmla="*/ 584826 h 1113286"/>
              <a:gd name="connsiteX903" fmla="*/ 849355 w 1124619"/>
              <a:gd name="connsiteY903" fmla="*/ 583036 h 1113286"/>
              <a:gd name="connsiteX904" fmla="*/ 845925 w 1124619"/>
              <a:gd name="connsiteY904" fmla="*/ 579458 h 1113286"/>
              <a:gd name="connsiteX905" fmla="*/ 844285 w 1124619"/>
              <a:gd name="connsiteY905" fmla="*/ 572748 h 1113286"/>
              <a:gd name="connsiteX906" fmla="*/ 843241 w 1124619"/>
              <a:gd name="connsiteY906" fmla="*/ 569318 h 1113286"/>
              <a:gd name="connsiteX907" fmla="*/ 840855 w 1124619"/>
              <a:gd name="connsiteY907" fmla="*/ 567529 h 1113286"/>
              <a:gd name="connsiteX908" fmla="*/ 836531 w 1124619"/>
              <a:gd name="connsiteY908" fmla="*/ 565888 h 1113286"/>
              <a:gd name="connsiteX909" fmla="*/ 829672 w 1124619"/>
              <a:gd name="connsiteY909" fmla="*/ 567678 h 1113286"/>
              <a:gd name="connsiteX910" fmla="*/ 828777 w 1124619"/>
              <a:gd name="connsiteY910" fmla="*/ 570660 h 1113286"/>
              <a:gd name="connsiteX911" fmla="*/ 827136 w 1124619"/>
              <a:gd name="connsiteY911" fmla="*/ 571256 h 1113286"/>
              <a:gd name="connsiteX912" fmla="*/ 824453 w 1124619"/>
              <a:gd name="connsiteY912" fmla="*/ 569020 h 1113286"/>
              <a:gd name="connsiteX913" fmla="*/ 820128 w 1124619"/>
              <a:gd name="connsiteY913" fmla="*/ 570660 h 1113286"/>
              <a:gd name="connsiteX914" fmla="*/ 818637 w 1124619"/>
              <a:gd name="connsiteY914" fmla="*/ 569765 h 1113286"/>
              <a:gd name="connsiteX915" fmla="*/ 812971 w 1124619"/>
              <a:gd name="connsiteY915" fmla="*/ 572897 h 1113286"/>
              <a:gd name="connsiteX916" fmla="*/ 806559 w 1124619"/>
              <a:gd name="connsiteY916" fmla="*/ 571555 h 1113286"/>
              <a:gd name="connsiteX917" fmla="*/ 801787 w 1124619"/>
              <a:gd name="connsiteY917" fmla="*/ 572748 h 1113286"/>
              <a:gd name="connsiteX918" fmla="*/ 801489 w 1124619"/>
              <a:gd name="connsiteY918" fmla="*/ 573940 h 1113286"/>
              <a:gd name="connsiteX919" fmla="*/ 802980 w 1124619"/>
              <a:gd name="connsiteY919" fmla="*/ 575581 h 1113286"/>
              <a:gd name="connsiteX920" fmla="*/ 808497 w 1124619"/>
              <a:gd name="connsiteY920" fmla="*/ 579309 h 1113286"/>
              <a:gd name="connsiteX921" fmla="*/ 813567 w 1124619"/>
              <a:gd name="connsiteY921" fmla="*/ 580949 h 1113286"/>
              <a:gd name="connsiteX922" fmla="*/ 815953 w 1124619"/>
              <a:gd name="connsiteY922" fmla="*/ 583931 h 1113286"/>
              <a:gd name="connsiteX923" fmla="*/ 818041 w 1124619"/>
              <a:gd name="connsiteY923" fmla="*/ 592282 h 1113286"/>
              <a:gd name="connsiteX924" fmla="*/ 816848 w 1124619"/>
              <a:gd name="connsiteY924" fmla="*/ 593325 h 1113286"/>
              <a:gd name="connsiteX925" fmla="*/ 812822 w 1124619"/>
              <a:gd name="connsiteY925" fmla="*/ 589747 h 1113286"/>
              <a:gd name="connsiteX926" fmla="*/ 807901 w 1124619"/>
              <a:gd name="connsiteY926" fmla="*/ 587212 h 1113286"/>
              <a:gd name="connsiteX927" fmla="*/ 803726 w 1124619"/>
              <a:gd name="connsiteY927" fmla="*/ 583484 h 1113286"/>
              <a:gd name="connsiteX928" fmla="*/ 798954 w 1124619"/>
              <a:gd name="connsiteY928" fmla="*/ 583931 h 1113286"/>
              <a:gd name="connsiteX929" fmla="*/ 796568 w 1124619"/>
              <a:gd name="connsiteY929" fmla="*/ 589597 h 1113286"/>
              <a:gd name="connsiteX930" fmla="*/ 793138 w 1124619"/>
              <a:gd name="connsiteY930" fmla="*/ 589597 h 1113286"/>
              <a:gd name="connsiteX931" fmla="*/ 791498 w 1124619"/>
              <a:gd name="connsiteY931" fmla="*/ 588255 h 1113286"/>
              <a:gd name="connsiteX932" fmla="*/ 788069 w 1124619"/>
              <a:gd name="connsiteY932" fmla="*/ 588703 h 1113286"/>
              <a:gd name="connsiteX933" fmla="*/ 782253 w 1124619"/>
              <a:gd name="connsiteY933" fmla="*/ 588405 h 1113286"/>
              <a:gd name="connsiteX934" fmla="*/ 780315 w 1124619"/>
              <a:gd name="connsiteY934" fmla="*/ 591536 h 1113286"/>
              <a:gd name="connsiteX935" fmla="*/ 780016 w 1124619"/>
              <a:gd name="connsiteY935" fmla="*/ 599290 h 1113286"/>
              <a:gd name="connsiteX936" fmla="*/ 780762 w 1124619"/>
              <a:gd name="connsiteY936" fmla="*/ 602272 h 1113286"/>
              <a:gd name="connsiteX937" fmla="*/ 783297 w 1124619"/>
              <a:gd name="connsiteY937" fmla="*/ 604658 h 1113286"/>
              <a:gd name="connsiteX938" fmla="*/ 785385 w 1124619"/>
              <a:gd name="connsiteY938" fmla="*/ 607044 h 1113286"/>
              <a:gd name="connsiteX939" fmla="*/ 785385 w 1124619"/>
              <a:gd name="connsiteY939" fmla="*/ 607789 h 1113286"/>
              <a:gd name="connsiteX940" fmla="*/ 778674 w 1124619"/>
              <a:gd name="connsiteY940" fmla="*/ 606746 h 1113286"/>
              <a:gd name="connsiteX941" fmla="*/ 771070 w 1124619"/>
              <a:gd name="connsiteY941" fmla="*/ 615096 h 1113286"/>
              <a:gd name="connsiteX942" fmla="*/ 768684 w 1124619"/>
              <a:gd name="connsiteY942" fmla="*/ 616587 h 1113286"/>
              <a:gd name="connsiteX943" fmla="*/ 767342 w 1124619"/>
              <a:gd name="connsiteY943" fmla="*/ 617034 h 1113286"/>
              <a:gd name="connsiteX944" fmla="*/ 767043 w 1124619"/>
              <a:gd name="connsiteY944" fmla="*/ 615991 h 1113286"/>
              <a:gd name="connsiteX945" fmla="*/ 773157 w 1124619"/>
              <a:gd name="connsiteY945" fmla="*/ 607193 h 1113286"/>
              <a:gd name="connsiteX946" fmla="*/ 774798 w 1124619"/>
              <a:gd name="connsiteY946" fmla="*/ 603316 h 1113286"/>
              <a:gd name="connsiteX947" fmla="*/ 774798 w 1124619"/>
              <a:gd name="connsiteY947" fmla="*/ 600334 h 1113286"/>
              <a:gd name="connsiteX948" fmla="*/ 776140 w 1124619"/>
              <a:gd name="connsiteY948" fmla="*/ 590939 h 1113286"/>
              <a:gd name="connsiteX949" fmla="*/ 775245 w 1124619"/>
              <a:gd name="connsiteY949" fmla="*/ 588255 h 1113286"/>
              <a:gd name="connsiteX950" fmla="*/ 774499 w 1124619"/>
              <a:gd name="connsiteY950" fmla="*/ 587062 h 1113286"/>
              <a:gd name="connsiteX951" fmla="*/ 771815 w 1124619"/>
              <a:gd name="connsiteY951" fmla="*/ 587957 h 1113286"/>
              <a:gd name="connsiteX952" fmla="*/ 769728 w 1124619"/>
              <a:gd name="connsiteY952" fmla="*/ 589448 h 1113286"/>
              <a:gd name="connsiteX953" fmla="*/ 767640 w 1124619"/>
              <a:gd name="connsiteY953" fmla="*/ 590045 h 1113286"/>
              <a:gd name="connsiteX954" fmla="*/ 764807 w 1124619"/>
              <a:gd name="connsiteY954" fmla="*/ 592878 h 1113286"/>
              <a:gd name="connsiteX955" fmla="*/ 762272 w 1124619"/>
              <a:gd name="connsiteY955" fmla="*/ 597948 h 1113286"/>
              <a:gd name="connsiteX956" fmla="*/ 758842 w 1124619"/>
              <a:gd name="connsiteY956" fmla="*/ 608684 h 1113286"/>
              <a:gd name="connsiteX957" fmla="*/ 756307 w 1124619"/>
              <a:gd name="connsiteY957" fmla="*/ 612561 h 1113286"/>
              <a:gd name="connsiteX958" fmla="*/ 756307 w 1124619"/>
              <a:gd name="connsiteY958" fmla="*/ 608684 h 1113286"/>
              <a:gd name="connsiteX959" fmla="*/ 757798 w 1124619"/>
              <a:gd name="connsiteY959" fmla="*/ 603316 h 1113286"/>
              <a:gd name="connsiteX960" fmla="*/ 758544 w 1124619"/>
              <a:gd name="connsiteY960" fmla="*/ 595115 h 1113286"/>
              <a:gd name="connsiteX961" fmla="*/ 757649 w 1124619"/>
              <a:gd name="connsiteY961" fmla="*/ 593922 h 1113286"/>
              <a:gd name="connsiteX962" fmla="*/ 744826 w 1124619"/>
              <a:gd name="connsiteY962" fmla="*/ 596755 h 1113286"/>
              <a:gd name="connsiteX963" fmla="*/ 740650 w 1124619"/>
              <a:gd name="connsiteY963" fmla="*/ 601079 h 1113286"/>
              <a:gd name="connsiteX964" fmla="*/ 739905 w 1124619"/>
              <a:gd name="connsiteY964" fmla="*/ 602869 h 1113286"/>
              <a:gd name="connsiteX965" fmla="*/ 739905 w 1124619"/>
              <a:gd name="connsiteY965" fmla="*/ 604658 h 1113286"/>
              <a:gd name="connsiteX966" fmla="*/ 739308 w 1124619"/>
              <a:gd name="connsiteY966" fmla="*/ 606000 h 1113286"/>
              <a:gd name="connsiteX967" fmla="*/ 736475 w 1124619"/>
              <a:gd name="connsiteY967" fmla="*/ 607789 h 1113286"/>
              <a:gd name="connsiteX968" fmla="*/ 733344 w 1124619"/>
              <a:gd name="connsiteY968" fmla="*/ 608088 h 1113286"/>
              <a:gd name="connsiteX969" fmla="*/ 730958 w 1124619"/>
              <a:gd name="connsiteY969" fmla="*/ 608088 h 1113286"/>
              <a:gd name="connsiteX970" fmla="*/ 729318 w 1124619"/>
              <a:gd name="connsiteY970" fmla="*/ 609430 h 1113286"/>
              <a:gd name="connsiteX971" fmla="*/ 729616 w 1124619"/>
              <a:gd name="connsiteY971" fmla="*/ 612114 h 1113286"/>
              <a:gd name="connsiteX972" fmla="*/ 732897 w 1124619"/>
              <a:gd name="connsiteY972" fmla="*/ 614798 h 1113286"/>
              <a:gd name="connsiteX973" fmla="*/ 737221 w 1124619"/>
              <a:gd name="connsiteY973" fmla="*/ 616885 h 1113286"/>
              <a:gd name="connsiteX974" fmla="*/ 735730 w 1124619"/>
              <a:gd name="connsiteY974" fmla="*/ 617929 h 1113286"/>
              <a:gd name="connsiteX975" fmla="*/ 730063 w 1124619"/>
              <a:gd name="connsiteY975" fmla="*/ 617631 h 1113286"/>
              <a:gd name="connsiteX976" fmla="*/ 725739 w 1124619"/>
              <a:gd name="connsiteY976" fmla="*/ 615543 h 1113286"/>
              <a:gd name="connsiteX977" fmla="*/ 723055 w 1124619"/>
              <a:gd name="connsiteY977" fmla="*/ 611965 h 1113286"/>
              <a:gd name="connsiteX978" fmla="*/ 720818 w 1124619"/>
              <a:gd name="connsiteY978" fmla="*/ 610175 h 1113286"/>
              <a:gd name="connsiteX979" fmla="*/ 719923 w 1124619"/>
              <a:gd name="connsiteY979" fmla="*/ 610175 h 1113286"/>
              <a:gd name="connsiteX980" fmla="*/ 717985 w 1124619"/>
              <a:gd name="connsiteY980" fmla="*/ 612263 h 1113286"/>
              <a:gd name="connsiteX981" fmla="*/ 715152 w 1124619"/>
              <a:gd name="connsiteY981" fmla="*/ 617482 h 1113286"/>
              <a:gd name="connsiteX982" fmla="*/ 715152 w 1124619"/>
              <a:gd name="connsiteY982" fmla="*/ 621955 h 1113286"/>
              <a:gd name="connsiteX983" fmla="*/ 716195 w 1124619"/>
              <a:gd name="connsiteY983" fmla="*/ 624490 h 1113286"/>
              <a:gd name="connsiteX984" fmla="*/ 715748 w 1124619"/>
              <a:gd name="connsiteY984" fmla="*/ 625683 h 1113286"/>
              <a:gd name="connsiteX985" fmla="*/ 705310 w 1124619"/>
              <a:gd name="connsiteY985" fmla="*/ 628367 h 1113286"/>
              <a:gd name="connsiteX986" fmla="*/ 701135 w 1124619"/>
              <a:gd name="connsiteY986" fmla="*/ 633139 h 1113286"/>
              <a:gd name="connsiteX987" fmla="*/ 699644 w 1124619"/>
              <a:gd name="connsiteY987" fmla="*/ 639103 h 1113286"/>
              <a:gd name="connsiteX988" fmla="*/ 696960 w 1124619"/>
              <a:gd name="connsiteY988" fmla="*/ 642980 h 1113286"/>
              <a:gd name="connsiteX989" fmla="*/ 690100 w 1124619"/>
              <a:gd name="connsiteY989" fmla="*/ 648050 h 1113286"/>
              <a:gd name="connsiteX990" fmla="*/ 683540 w 1124619"/>
              <a:gd name="connsiteY990" fmla="*/ 648498 h 1113286"/>
              <a:gd name="connsiteX991" fmla="*/ 677426 w 1124619"/>
              <a:gd name="connsiteY991" fmla="*/ 651331 h 1113286"/>
              <a:gd name="connsiteX992" fmla="*/ 675488 w 1124619"/>
              <a:gd name="connsiteY992" fmla="*/ 652971 h 1113286"/>
              <a:gd name="connsiteX993" fmla="*/ 673698 w 1124619"/>
              <a:gd name="connsiteY993" fmla="*/ 655804 h 1113286"/>
              <a:gd name="connsiteX994" fmla="*/ 673996 w 1124619"/>
              <a:gd name="connsiteY994" fmla="*/ 657743 h 1113286"/>
              <a:gd name="connsiteX995" fmla="*/ 675636 w 1124619"/>
              <a:gd name="connsiteY995" fmla="*/ 658936 h 1113286"/>
              <a:gd name="connsiteX996" fmla="*/ 691890 w 1124619"/>
              <a:gd name="connsiteY996" fmla="*/ 659234 h 1113286"/>
              <a:gd name="connsiteX997" fmla="*/ 697855 w 1124619"/>
              <a:gd name="connsiteY997" fmla="*/ 658190 h 1113286"/>
              <a:gd name="connsiteX998" fmla="*/ 699346 w 1124619"/>
              <a:gd name="connsiteY998" fmla="*/ 658488 h 1113286"/>
              <a:gd name="connsiteX999" fmla="*/ 699942 w 1124619"/>
              <a:gd name="connsiteY999" fmla="*/ 659085 h 1113286"/>
              <a:gd name="connsiteX1000" fmla="*/ 701731 w 1124619"/>
              <a:gd name="connsiteY1000" fmla="*/ 659681 h 1113286"/>
              <a:gd name="connsiteX1001" fmla="*/ 701284 w 1124619"/>
              <a:gd name="connsiteY1001" fmla="*/ 660725 h 1113286"/>
              <a:gd name="connsiteX1002" fmla="*/ 699346 w 1124619"/>
              <a:gd name="connsiteY1002" fmla="*/ 660725 h 1113286"/>
              <a:gd name="connsiteX1003" fmla="*/ 695618 w 1124619"/>
              <a:gd name="connsiteY1003" fmla="*/ 661470 h 1113286"/>
              <a:gd name="connsiteX1004" fmla="*/ 689206 w 1124619"/>
              <a:gd name="connsiteY1004" fmla="*/ 663409 h 1113286"/>
              <a:gd name="connsiteX1005" fmla="*/ 685478 w 1124619"/>
              <a:gd name="connsiteY1005" fmla="*/ 664005 h 1113286"/>
              <a:gd name="connsiteX1006" fmla="*/ 683241 w 1124619"/>
              <a:gd name="connsiteY1006" fmla="*/ 664005 h 1113286"/>
              <a:gd name="connsiteX1007" fmla="*/ 676830 w 1124619"/>
              <a:gd name="connsiteY1007" fmla="*/ 661620 h 1113286"/>
              <a:gd name="connsiteX1008" fmla="*/ 670716 w 1124619"/>
              <a:gd name="connsiteY1008" fmla="*/ 662365 h 1113286"/>
              <a:gd name="connsiteX1009" fmla="*/ 665944 w 1124619"/>
              <a:gd name="connsiteY1009" fmla="*/ 665795 h 1113286"/>
              <a:gd name="connsiteX1010" fmla="*/ 665199 w 1124619"/>
              <a:gd name="connsiteY1010" fmla="*/ 667435 h 1113286"/>
              <a:gd name="connsiteX1011" fmla="*/ 667435 w 1124619"/>
              <a:gd name="connsiteY1011" fmla="*/ 673996 h 1113286"/>
              <a:gd name="connsiteX1012" fmla="*/ 668927 w 1124619"/>
              <a:gd name="connsiteY1012" fmla="*/ 676084 h 1113286"/>
              <a:gd name="connsiteX1013" fmla="*/ 670865 w 1124619"/>
              <a:gd name="connsiteY1013" fmla="*/ 676531 h 1113286"/>
              <a:gd name="connsiteX1014" fmla="*/ 670268 w 1124619"/>
              <a:gd name="connsiteY1014" fmla="*/ 677873 h 1113286"/>
              <a:gd name="connsiteX1015" fmla="*/ 668628 w 1124619"/>
              <a:gd name="connsiteY1015" fmla="*/ 679066 h 1113286"/>
              <a:gd name="connsiteX1016" fmla="*/ 667286 w 1124619"/>
              <a:gd name="connsiteY1016" fmla="*/ 680706 h 1113286"/>
              <a:gd name="connsiteX1017" fmla="*/ 668628 w 1124619"/>
              <a:gd name="connsiteY1017" fmla="*/ 686373 h 1113286"/>
              <a:gd name="connsiteX1018" fmla="*/ 667286 w 1124619"/>
              <a:gd name="connsiteY1018" fmla="*/ 686074 h 1113286"/>
              <a:gd name="connsiteX1019" fmla="*/ 663558 w 1124619"/>
              <a:gd name="connsiteY1019" fmla="*/ 679364 h 1113286"/>
              <a:gd name="connsiteX1020" fmla="*/ 662067 w 1124619"/>
              <a:gd name="connsiteY1020" fmla="*/ 671163 h 1113286"/>
              <a:gd name="connsiteX1021" fmla="*/ 661322 w 1124619"/>
              <a:gd name="connsiteY1021" fmla="*/ 670268 h 1113286"/>
              <a:gd name="connsiteX1022" fmla="*/ 660576 w 1124619"/>
              <a:gd name="connsiteY1022" fmla="*/ 669821 h 1113286"/>
              <a:gd name="connsiteX1023" fmla="*/ 656401 w 1124619"/>
              <a:gd name="connsiteY1023" fmla="*/ 672058 h 1113286"/>
              <a:gd name="connsiteX1024" fmla="*/ 651331 w 1124619"/>
              <a:gd name="connsiteY1024" fmla="*/ 672952 h 1113286"/>
              <a:gd name="connsiteX1025" fmla="*/ 646857 w 1124619"/>
              <a:gd name="connsiteY1025" fmla="*/ 675935 h 1113286"/>
              <a:gd name="connsiteX1026" fmla="*/ 642384 w 1124619"/>
              <a:gd name="connsiteY1026" fmla="*/ 677575 h 1113286"/>
              <a:gd name="connsiteX1027" fmla="*/ 641788 w 1124619"/>
              <a:gd name="connsiteY1027" fmla="*/ 679066 h 1113286"/>
              <a:gd name="connsiteX1028" fmla="*/ 643428 w 1124619"/>
              <a:gd name="connsiteY1028" fmla="*/ 680557 h 1113286"/>
              <a:gd name="connsiteX1029" fmla="*/ 649989 w 1124619"/>
              <a:gd name="connsiteY1029" fmla="*/ 681303 h 1113286"/>
              <a:gd name="connsiteX1030" fmla="*/ 650437 w 1124619"/>
              <a:gd name="connsiteY1030" fmla="*/ 683241 h 1113286"/>
              <a:gd name="connsiteX1031" fmla="*/ 647454 w 1124619"/>
              <a:gd name="connsiteY1031" fmla="*/ 684285 h 1113286"/>
              <a:gd name="connsiteX1032" fmla="*/ 644621 w 1124619"/>
              <a:gd name="connsiteY1032" fmla="*/ 684583 h 1113286"/>
              <a:gd name="connsiteX1033" fmla="*/ 641340 w 1124619"/>
              <a:gd name="connsiteY1033" fmla="*/ 682645 h 1113286"/>
              <a:gd name="connsiteX1034" fmla="*/ 637612 w 1124619"/>
              <a:gd name="connsiteY1034" fmla="*/ 682048 h 1113286"/>
              <a:gd name="connsiteX1035" fmla="*/ 635376 w 1124619"/>
              <a:gd name="connsiteY1035" fmla="*/ 682794 h 1113286"/>
              <a:gd name="connsiteX1036" fmla="*/ 628815 w 1124619"/>
              <a:gd name="connsiteY1036" fmla="*/ 689653 h 1113286"/>
              <a:gd name="connsiteX1037" fmla="*/ 629411 w 1124619"/>
              <a:gd name="connsiteY1037" fmla="*/ 692486 h 1113286"/>
              <a:gd name="connsiteX1038" fmla="*/ 628367 w 1124619"/>
              <a:gd name="connsiteY1038" fmla="*/ 696065 h 1113286"/>
              <a:gd name="connsiteX1039" fmla="*/ 630306 w 1124619"/>
              <a:gd name="connsiteY1039" fmla="*/ 696661 h 1113286"/>
              <a:gd name="connsiteX1040" fmla="*/ 635227 w 1124619"/>
              <a:gd name="connsiteY1040" fmla="*/ 695767 h 1113286"/>
              <a:gd name="connsiteX1041" fmla="*/ 642086 w 1124619"/>
              <a:gd name="connsiteY1041" fmla="*/ 691890 h 1113286"/>
              <a:gd name="connsiteX1042" fmla="*/ 643130 w 1124619"/>
              <a:gd name="connsiteY1042" fmla="*/ 693381 h 1113286"/>
              <a:gd name="connsiteX1043" fmla="*/ 641490 w 1124619"/>
              <a:gd name="connsiteY1043" fmla="*/ 694574 h 1113286"/>
              <a:gd name="connsiteX1044" fmla="*/ 639700 w 1124619"/>
              <a:gd name="connsiteY1044" fmla="*/ 697109 h 1113286"/>
              <a:gd name="connsiteX1045" fmla="*/ 640446 w 1124619"/>
              <a:gd name="connsiteY1045" fmla="*/ 699644 h 1113286"/>
              <a:gd name="connsiteX1046" fmla="*/ 643279 w 1124619"/>
              <a:gd name="connsiteY1046" fmla="*/ 702328 h 1113286"/>
              <a:gd name="connsiteX1047" fmla="*/ 646857 w 1124619"/>
              <a:gd name="connsiteY1047" fmla="*/ 703670 h 1113286"/>
              <a:gd name="connsiteX1048" fmla="*/ 651480 w 1124619"/>
              <a:gd name="connsiteY1048" fmla="*/ 702328 h 1113286"/>
              <a:gd name="connsiteX1049" fmla="*/ 652226 w 1124619"/>
              <a:gd name="connsiteY1049" fmla="*/ 703372 h 1113286"/>
              <a:gd name="connsiteX1050" fmla="*/ 649243 w 1124619"/>
              <a:gd name="connsiteY1050" fmla="*/ 706950 h 1113286"/>
              <a:gd name="connsiteX1051" fmla="*/ 649691 w 1124619"/>
              <a:gd name="connsiteY1051" fmla="*/ 711424 h 1113286"/>
              <a:gd name="connsiteX1052" fmla="*/ 648647 w 1124619"/>
              <a:gd name="connsiteY1052" fmla="*/ 711424 h 1113286"/>
              <a:gd name="connsiteX1053" fmla="*/ 646410 w 1124619"/>
              <a:gd name="connsiteY1053" fmla="*/ 706652 h 1113286"/>
              <a:gd name="connsiteX1054" fmla="*/ 644919 w 1124619"/>
              <a:gd name="connsiteY1054" fmla="*/ 705608 h 1113286"/>
              <a:gd name="connsiteX1055" fmla="*/ 641788 w 1124619"/>
              <a:gd name="connsiteY1055" fmla="*/ 705161 h 1113286"/>
              <a:gd name="connsiteX1056" fmla="*/ 637314 w 1124619"/>
              <a:gd name="connsiteY1056" fmla="*/ 701731 h 1113286"/>
              <a:gd name="connsiteX1057" fmla="*/ 633139 w 1124619"/>
              <a:gd name="connsiteY1057" fmla="*/ 700837 h 1113286"/>
              <a:gd name="connsiteX1058" fmla="*/ 627622 w 1124619"/>
              <a:gd name="connsiteY1058" fmla="*/ 704415 h 1113286"/>
              <a:gd name="connsiteX1059" fmla="*/ 622999 w 1124619"/>
              <a:gd name="connsiteY1059" fmla="*/ 709634 h 1113286"/>
              <a:gd name="connsiteX1060" fmla="*/ 621956 w 1124619"/>
              <a:gd name="connsiteY1060" fmla="*/ 711722 h 1113286"/>
              <a:gd name="connsiteX1061" fmla="*/ 619570 w 1124619"/>
              <a:gd name="connsiteY1061" fmla="*/ 713660 h 1113286"/>
              <a:gd name="connsiteX1062" fmla="*/ 619570 w 1124619"/>
              <a:gd name="connsiteY1062" fmla="*/ 714853 h 1113286"/>
              <a:gd name="connsiteX1063" fmla="*/ 620315 w 1124619"/>
              <a:gd name="connsiteY1063" fmla="*/ 715599 h 1113286"/>
              <a:gd name="connsiteX1064" fmla="*/ 622999 w 1124619"/>
              <a:gd name="connsiteY1064" fmla="*/ 715002 h 1113286"/>
              <a:gd name="connsiteX1065" fmla="*/ 629411 w 1124619"/>
              <a:gd name="connsiteY1065" fmla="*/ 715002 h 1113286"/>
              <a:gd name="connsiteX1066" fmla="*/ 641937 w 1124619"/>
              <a:gd name="connsiteY1066" fmla="*/ 715450 h 1113286"/>
              <a:gd name="connsiteX1067" fmla="*/ 645515 w 1124619"/>
              <a:gd name="connsiteY1067" fmla="*/ 715897 h 1113286"/>
              <a:gd name="connsiteX1068" fmla="*/ 645068 w 1124619"/>
              <a:gd name="connsiteY1068" fmla="*/ 717985 h 1113286"/>
              <a:gd name="connsiteX1069" fmla="*/ 628218 w 1124619"/>
              <a:gd name="connsiteY1069" fmla="*/ 718283 h 1113286"/>
              <a:gd name="connsiteX1070" fmla="*/ 623596 w 1124619"/>
              <a:gd name="connsiteY1070" fmla="*/ 719178 h 1113286"/>
              <a:gd name="connsiteX1071" fmla="*/ 620166 w 1124619"/>
              <a:gd name="connsiteY1071" fmla="*/ 720669 h 1113286"/>
              <a:gd name="connsiteX1072" fmla="*/ 616737 w 1124619"/>
              <a:gd name="connsiteY1072" fmla="*/ 719923 h 1113286"/>
              <a:gd name="connsiteX1073" fmla="*/ 613158 w 1124619"/>
              <a:gd name="connsiteY1073" fmla="*/ 722160 h 1113286"/>
              <a:gd name="connsiteX1074" fmla="*/ 610623 w 1124619"/>
              <a:gd name="connsiteY1074" fmla="*/ 721862 h 1113286"/>
              <a:gd name="connsiteX1075" fmla="*/ 608386 w 1124619"/>
              <a:gd name="connsiteY1075" fmla="*/ 723949 h 1113286"/>
              <a:gd name="connsiteX1076" fmla="*/ 604658 w 1124619"/>
              <a:gd name="connsiteY1076" fmla="*/ 729019 h 1113286"/>
              <a:gd name="connsiteX1077" fmla="*/ 602720 w 1124619"/>
              <a:gd name="connsiteY1077" fmla="*/ 729019 h 1113286"/>
              <a:gd name="connsiteX1078" fmla="*/ 600632 w 1124619"/>
              <a:gd name="connsiteY1078" fmla="*/ 730212 h 1113286"/>
              <a:gd name="connsiteX1079" fmla="*/ 598694 w 1124619"/>
              <a:gd name="connsiteY1079" fmla="*/ 731703 h 1113286"/>
              <a:gd name="connsiteX1080" fmla="*/ 600036 w 1124619"/>
              <a:gd name="connsiteY1080" fmla="*/ 734238 h 1113286"/>
              <a:gd name="connsiteX1081" fmla="*/ 605702 w 1124619"/>
              <a:gd name="connsiteY1081" fmla="*/ 735729 h 1113286"/>
              <a:gd name="connsiteX1082" fmla="*/ 606746 w 1124619"/>
              <a:gd name="connsiteY1082" fmla="*/ 736922 h 1113286"/>
              <a:gd name="connsiteX1083" fmla="*/ 602272 w 1124619"/>
              <a:gd name="connsiteY1083" fmla="*/ 737519 h 1113286"/>
              <a:gd name="connsiteX1084" fmla="*/ 597948 w 1124619"/>
              <a:gd name="connsiteY1084" fmla="*/ 736922 h 1113286"/>
              <a:gd name="connsiteX1085" fmla="*/ 595264 w 1124619"/>
              <a:gd name="connsiteY1085" fmla="*/ 739308 h 1113286"/>
              <a:gd name="connsiteX1086" fmla="*/ 593475 w 1124619"/>
              <a:gd name="connsiteY1086" fmla="*/ 740501 h 1113286"/>
              <a:gd name="connsiteX1087" fmla="*/ 589896 w 1124619"/>
              <a:gd name="connsiteY1087" fmla="*/ 741097 h 1113286"/>
              <a:gd name="connsiteX1088" fmla="*/ 587212 w 1124619"/>
              <a:gd name="connsiteY1088" fmla="*/ 743931 h 1113286"/>
              <a:gd name="connsiteX1089" fmla="*/ 586616 w 1124619"/>
              <a:gd name="connsiteY1089" fmla="*/ 748702 h 1113286"/>
              <a:gd name="connsiteX1090" fmla="*/ 584379 w 1124619"/>
              <a:gd name="connsiteY1090" fmla="*/ 748702 h 1113286"/>
              <a:gd name="connsiteX1091" fmla="*/ 583484 w 1124619"/>
              <a:gd name="connsiteY1091" fmla="*/ 753623 h 1113286"/>
              <a:gd name="connsiteX1092" fmla="*/ 584826 w 1124619"/>
              <a:gd name="connsiteY1092" fmla="*/ 762719 h 1113286"/>
              <a:gd name="connsiteX1093" fmla="*/ 590940 w 1124619"/>
              <a:gd name="connsiteY1093" fmla="*/ 762421 h 1113286"/>
              <a:gd name="connsiteX1094" fmla="*/ 592580 w 1124619"/>
              <a:gd name="connsiteY1094" fmla="*/ 761675 h 1113286"/>
              <a:gd name="connsiteX1095" fmla="*/ 594817 w 1124619"/>
              <a:gd name="connsiteY1095" fmla="*/ 761675 h 1113286"/>
              <a:gd name="connsiteX1096" fmla="*/ 599589 w 1124619"/>
              <a:gd name="connsiteY1096" fmla="*/ 760781 h 1113286"/>
              <a:gd name="connsiteX1097" fmla="*/ 607342 w 1124619"/>
              <a:gd name="connsiteY1097" fmla="*/ 758693 h 1113286"/>
              <a:gd name="connsiteX1098" fmla="*/ 608983 w 1124619"/>
              <a:gd name="connsiteY1098" fmla="*/ 759737 h 1113286"/>
              <a:gd name="connsiteX1099" fmla="*/ 605851 w 1124619"/>
              <a:gd name="connsiteY1099" fmla="*/ 761973 h 1113286"/>
              <a:gd name="connsiteX1100" fmla="*/ 601676 w 1124619"/>
              <a:gd name="connsiteY1100" fmla="*/ 763166 h 1113286"/>
              <a:gd name="connsiteX1101" fmla="*/ 599439 w 1124619"/>
              <a:gd name="connsiteY1101" fmla="*/ 765105 h 1113286"/>
              <a:gd name="connsiteX1102" fmla="*/ 591834 w 1124619"/>
              <a:gd name="connsiteY1102" fmla="*/ 765105 h 1113286"/>
              <a:gd name="connsiteX1103" fmla="*/ 576028 w 1124619"/>
              <a:gd name="connsiteY1103" fmla="*/ 768684 h 1113286"/>
              <a:gd name="connsiteX1104" fmla="*/ 576327 w 1124619"/>
              <a:gd name="connsiteY1104" fmla="*/ 770175 h 1113286"/>
              <a:gd name="connsiteX1105" fmla="*/ 581098 w 1124619"/>
              <a:gd name="connsiteY1105" fmla="*/ 772411 h 1113286"/>
              <a:gd name="connsiteX1106" fmla="*/ 582589 w 1124619"/>
              <a:gd name="connsiteY1106" fmla="*/ 775245 h 1113286"/>
              <a:gd name="connsiteX1107" fmla="*/ 581247 w 1124619"/>
              <a:gd name="connsiteY1107" fmla="*/ 775841 h 1113286"/>
              <a:gd name="connsiteX1108" fmla="*/ 576923 w 1124619"/>
              <a:gd name="connsiteY1108" fmla="*/ 775394 h 1113286"/>
              <a:gd name="connsiteX1109" fmla="*/ 573494 w 1124619"/>
              <a:gd name="connsiteY1109" fmla="*/ 777630 h 1113286"/>
              <a:gd name="connsiteX1110" fmla="*/ 571853 w 1124619"/>
              <a:gd name="connsiteY1110" fmla="*/ 781955 h 1113286"/>
              <a:gd name="connsiteX1111" fmla="*/ 564397 w 1124619"/>
              <a:gd name="connsiteY1111" fmla="*/ 789858 h 1113286"/>
              <a:gd name="connsiteX1112" fmla="*/ 562459 w 1124619"/>
              <a:gd name="connsiteY1112" fmla="*/ 792691 h 1113286"/>
              <a:gd name="connsiteX1113" fmla="*/ 560669 w 1124619"/>
              <a:gd name="connsiteY1113" fmla="*/ 796419 h 1113286"/>
              <a:gd name="connsiteX1114" fmla="*/ 558433 w 1124619"/>
              <a:gd name="connsiteY1114" fmla="*/ 801936 h 1113286"/>
              <a:gd name="connsiteX1115" fmla="*/ 558731 w 1124619"/>
              <a:gd name="connsiteY1115" fmla="*/ 805664 h 1113286"/>
              <a:gd name="connsiteX1116" fmla="*/ 560521 w 1124619"/>
              <a:gd name="connsiteY1116" fmla="*/ 807155 h 1113286"/>
              <a:gd name="connsiteX1117" fmla="*/ 562161 w 1124619"/>
              <a:gd name="connsiteY1117" fmla="*/ 806708 h 1113286"/>
              <a:gd name="connsiteX1118" fmla="*/ 563950 w 1124619"/>
              <a:gd name="connsiteY1118" fmla="*/ 807453 h 1113286"/>
              <a:gd name="connsiteX1119" fmla="*/ 564696 w 1124619"/>
              <a:gd name="connsiteY1119" fmla="*/ 809541 h 1113286"/>
              <a:gd name="connsiteX1120" fmla="*/ 566038 w 1124619"/>
              <a:gd name="connsiteY1120" fmla="*/ 809988 h 1113286"/>
              <a:gd name="connsiteX1121" fmla="*/ 568573 w 1124619"/>
              <a:gd name="connsiteY1121" fmla="*/ 809541 h 1113286"/>
              <a:gd name="connsiteX1122" fmla="*/ 573941 w 1124619"/>
              <a:gd name="connsiteY1122" fmla="*/ 806409 h 1113286"/>
              <a:gd name="connsiteX1123" fmla="*/ 576625 w 1124619"/>
              <a:gd name="connsiteY1123" fmla="*/ 804173 h 1113286"/>
              <a:gd name="connsiteX1124" fmla="*/ 579160 w 1124619"/>
              <a:gd name="connsiteY1124" fmla="*/ 803129 h 1113286"/>
              <a:gd name="connsiteX1125" fmla="*/ 574537 w 1124619"/>
              <a:gd name="connsiteY1125" fmla="*/ 808795 h 1113286"/>
              <a:gd name="connsiteX1126" fmla="*/ 568424 w 1124619"/>
              <a:gd name="connsiteY1126" fmla="*/ 814014 h 1113286"/>
              <a:gd name="connsiteX1127" fmla="*/ 563055 w 1124619"/>
              <a:gd name="connsiteY1127" fmla="*/ 814611 h 1113286"/>
              <a:gd name="connsiteX1128" fmla="*/ 560968 w 1124619"/>
              <a:gd name="connsiteY1128" fmla="*/ 811927 h 1113286"/>
              <a:gd name="connsiteX1129" fmla="*/ 559178 w 1124619"/>
              <a:gd name="connsiteY1129" fmla="*/ 810435 h 1113286"/>
              <a:gd name="connsiteX1130" fmla="*/ 541583 w 1124619"/>
              <a:gd name="connsiteY1130" fmla="*/ 819531 h 1113286"/>
              <a:gd name="connsiteX1131" fmla="*/ 537855 w 1124619"/>
              <a:gd name="connsiteY1131" fmla="*/ 822663 h 1113286"/>
              <a:gd name="connsiteX1132" fmla="*/ 536662 w 1124619"/>
              <a:gd name="connsiteY1132" fmla="*/ 826093 h 1113286"/>
              <a:gd name="connsiteX1133" fmla="*/ 536662 w 1124619"/>
              <a:gd name="connsiteY1133" fmla="*/ 829373 h 1113286"/>
              <a:gd name="connsiteX1134" fmla="*/ 539048 w 1124619"/>
              <a:gd name="connsiteY1134" fmla="*/ 828627 h 1113286"/>
              <a:gd name="connsiteX1135" fmla="*/ 543521 w 1124619"/>
              <a:gd name="connsiteY1135" fmla="*/ 826540 h 1113286"/>
              <a:gd name="connsiteX1136" fmla="*/ 545460 w 1124619"/>
              <a:gd name="connsiteY1136" fmla="*/ 826540 h 1113286"/>
              <a:gd name="connsiteX1137" fmla="*/ 542627 w 1124619"/>
              <a:gd name="connsiteY1137" fmla="*/ 829820 h 1113286"/>
              <a:gd name="connsiteX1138" fmla="*/ 537557 w 1124619"/>
              <a:gd name="connsiteY1138" fmla="*/ 832355 h 1113286"/>
              <a:gd name="connsiteX1139" fmla="*/ 534724 w 1124619"/>
              <a:gd name="connsiteY1139" fmla="*/ 832654 h 1113286"/>
              <a:gd name="connsiteX1140" fmla="*/ 531145 w 1124619"/>
              <a:gd name="connsiteY1140" fmla="*/ 835487 h 1113286"/>
              <a:gd name="connsiteX1141" fmla="*/ 526970 w 1124619"/>
              <a:gd name="connsiteY1141" fmla="*/ 837127 h 1113286"/>
              <a:gd name="connsiteX1142" fmla="*/ 524435 w 1124619"/>
              <a:gd name="connsiteY1142" fmla="*/ 840855 h 1113286"/>
              <a:gd name="connsiteX1143" fmla="*/ 517426 w 1124619"/>
              <a:gd name="connsiteY1143" fmla="*/ 844284 h 1113286"/>
              <a:gd name="connsiteX1144" fmla="*/ 508778 w 1124619"/>
              <a:gd name="connsiteY1144" fmla="*/ 854872 h 1113286"/>
              <a:gd name="connsiteX1145" fmla="*/ 502813 w 1124619"/>
              <a:gd name="connsiteY1145" fmla="*/ 859047 h 1113286"/>
              <a:gd name="connsiteX1146" fmla="*/ 501024 w 1124619"/>
              <a:gd name="connsiteY1146" fmla="*/ 863520 h 1113286"/>
              <a:gd name="connsiteX1147" fmla="*/ 499085 w 1124619"/>
              <a:gd name="connsiteY1147" fmla="*/ 866353 h 1113286"/>
              <a:gd name="connsiteX1148" fmla="*/ 494910 w 1124619"/>
              <a:gd name="connsiteY1148" fmla="*/ 868739 h 1113286"/>
              <a:gd name="connsiteX1149" fmla="*/ 492524 w 1124619"/>
              <a:gd name="connsiteY1149" fmla="*/ 871871 h 1113286"/>
              <a:gd name="connsiteX1150" fmla="*/ 491331 w 1124619"/>
              <a:gd name="connsiteY1150" fmla="*/ 875748 h 1113286"/>
              <a:gd name="connsiteX1151" fmla="*/ 492077 w 1124619"/>
              <a:gd name="connsiteY1151" fmla="*/ 876940 h 1113286"/>
              <a:gd name="connsiteX1152" fmla="*/ 493717 w 1124619"/>
              <a:gd name="connsiteY1152" fmla="*/ 876195 h 1113286"/>
              <a:gd name="connsiteX1153" fmla="*/ 496551 w 1124619"/>
              <a:gd name="connsiteY1153" fmla="*/ 876195 h 1113286"/>
              <a:gd name="connsiteX1154" fmla="*/ 498191 w 1124619"/>
              <a:gd name="connsiteY1154" fmla="*/ 879774 h 1113286"/>
              <a:gd name="connsiteX1155" fmla="*/ 499831 w 1124619"/>
              <a:gd name="connsiteY1155" fmla="*/ 881563 h 1113286"/>
              <a:gd name="connsiteX1156" fmla="*/ 500726 w 1124619"/>
              <a:gd name="connsiteY1156" fmla="*/ 883949 h 1113286"/>
              <a:gd name="connsiteX1157" fmla="*/ 504155 w 1124619"/>
              <a:gd name="connsiteY1157" fmla="*/ 884396 h 1113286"/>
              <a:gd name="connsiteX1158" fmla="*/ 511611 w 1124619"/>
              <a:gd name="connsiteY1158" fmla="*/ 881861 h 1113286"/>
              <a:gd name="connsiteX1159" fmla="*/ 527268 w 1124619"/>
              <a:gd name="connsiteY1159" fmla="*/ 873213 h 1113286"/>
              <a:gd name="connsiteX1160" fmla="*/ 530250 w 1124619"/>
              <a:gd name="connsiteY1160" fmla="*/ 869932 h 1113286"/>
              <a:gd name="connsiteX1161" fmla="*/ 528163 w 1124619"/>
              <a:gd name="connsiteY1161" fmla="*/ 867397 h 1113286"/>
              <a:gd name="connsiteX1162" fmla="*/ 526821 w 1124619"/>
              <a:gd name="connsiteY1162" fmla="*/ 866502 h 1113286"/>
              <a:gd name="connsiteX1163" fmla="*/ 530996 w 1124619"/>
              <a:gd name="connsiteY1163" fmla="*/ 863520 h 1113286"/>
              <a:gd name="connsiteX1164" fmla="*/ 534574 w 1124619"/>
              <a:gd name="connsiteY1164" fmla="*/ 861731 h 1113286"/>
              <a:gd name="connsiteX1165" fmla="*/ 536960 w 1124619"/>
              <a:gd name="connsiteY1165" fmla="*/ 860985 h 1113286"/>
              <a:gd name="connsiteX1166" fmla="*/ 540241 w 1124619"/>
              <a:gd name="connsiteY1166" fmla="*/ 862029 h 1113286"/>
              <a:gd name="connsiteX1167" fmla="*/ 540986 w 1124619"/>
              <a:gd name="connsiteY1167" fmla="*/ 862924 h 1113286"/>
              <a:gd name="connsiteX1168" fmla="*/ 536662 w 1124619"/>
              <a:gd name="connsiteY1168" fmla="*/ 865310 h 1113286"/>
              <a:gd name="connsiteX1169" fmla="*/ 533531 w 1124619"/>
              <a:gd name="connsiteY1169" fmla="*/ 867546 h 1113286"/>
              <a:gd name="connsiteX1170" fmla="*/ 534574 w 1124619"/>
              <a:gd name="connsiteY1170" fmla="*/ 868441 h 1113286"/>
              <a:gd name="connsiteX1171" fmla="*/ 537110 w 1124619"/>
              <a:gd name="connsiteY1171" fmla="*/ 868441 h 1113286"/>
              <a:gd name="connsiteX1172" fmla="*/ 538154 w 1124619"/>
              <a:gd name="connsiteY1172" fmla="*/ 870230 h 1113286"/>
              <a:gd name="connsiteX1173" fmla="*/ 538750 w 1124619"/>
              <a:gd name="connsiteY1173" fmla="*/ 871721 h 1113286"/>
              <a:gd name="connsiteX1174" fmla="*/ 534873 w 1124619"/>
              <a:gd name="connsiteY1174" fmla="*/ 873511 h 1113286"/>
              <a:gd name="connsiteX1175" fmla="*/ 532040 w 1124619"/>
              <a:gd name="connsiteY1175" fmla="*/ 875449 h 1113286"/>
              <a:gd name="connsiteX1176" fmla="*/ 527715 w 1124619"/>
              <a:gd name="connsiteY1176" fmla="*/ 876344 h 1113286"/>
              <a:gd name="connsiteX1177" fmla="*/ 523093 w 1124619"/>
              <a:gd name="connsiteY1177" fmla="*/ 878432 h 1113286"/>
              <a:gd name="connsiteX1178" fmla="*/ 521602 w 1124619"/>
              <a:gd name="connsiteY1178" fmla="*/ 879624 h 1113286"/>
              <a:gd name="connsiteX1179" fmla="*/ 520260 w 1124619"/>
              <a:gd name="connsiteY1179" fmla="*/ 882607 h 1113286"/>
              <a:gd name="connsiteX1180" fmla="*/ 521154 w 1124619"/>
              <a:gd name="connsiteY1180" fmla="*/ 883501 h 1113286"/>
              <a:gd name="connsiteX1181" fmla="*/ 522496 w 1124619"/>
              <a:gd name="connsiteY1181" fmla="*/ 886782 h 1113286"/>
              <a:gd name="connsiteX1182" fmla="*/ 521005 w 1124619"/>
              <a:gd name="connsiteY1182" fmla="*/ 886782 h 1113286"/>
              <a:gd name="connsiteX1183" fmla="*/ 518023 w 1124619"/>
              <a:gd name="connsiteY1183" fmla="*/ 887378 h 1113286"/>
              <a:gd name="connsiteX1184" fmla="*/ 511462 w 1124619"/>
              <a:gd name="connsiteY1184" fmla="*/ 886484 h 1113286"/>
              <a:gd name="connsiteX1185" fmla="*/ 507436 w 1124619"/>
              <a:gd name="connsiteY1185" fmla="*/ 887080 h 1113286"/>
              <a:gd name="connsiteX1186" fmla="*/ 504603 w 1124619"/>
              <a:gd name="connsiteY1186" fmla="*/ 887975 h 1113286"/>
              <a:gd name="connsiteX1187" fmla="*/ 502962 w 1124619"/>
              <a:gd name="connsiteY1187" fmla="*/ 889764 h 1113286"/>
              <a:gd name="connsiteX1188" fmla="*/ 501918 w 1124619"/>
              <a:gd name="connsiteY1188" fmla="*/ 889764 h 1113286"/>
              <a:gd name="connsiteX1189" fmla="*/ 500726 w 1124619"/>
              <a:gd name="connsiteY1189" fmla="*/ 885887 h 1113286"/>
              <a:gd name="connsiteX1190" fmla="*/ 499533 w 1124619"/>
              <a:gd name="connsiteY1190" fmla="*/ 885291 h 1113286"/>
              <a:gd name="connsiteX1191" fmla="*/ 498042 w 1124619"/>
              <a:gd name="connsiteY1191" fmla="*/ 883949 h 1113286"/>
              <a:gd name="connsiteX1192" fmla="*/ 494463 w 1124619"/>
              <a:gd name="connsiteY1192" fmla="*/ 879624 h 1113286"/>
              <a:gd name="connsiteX1193" fmla="*/ 491928 w 1124619"/>
              <a:gd name="connsiteY1193" fmla="*/ 880221 h 1113286"/>
              <a:gd name="connsiteX1194" fmla="*/ 489840 w 1124619"/>
              <a:gd name="connsiteY1194" fmla="*/ 881265 h 1113286"/>
              <a:gd name="connsiteX1195" fmla="*/ 484621 w 1124619"/>
              <a:gd name="connsiteY1195" fmla="*/ 881861 h 1113286"/>
              <a:gd name="connsiteX1196" fmla="*/ 480148 w 1124619"/>
              <a:gd name="connsiteY1196" fmla="*/ 886633 h 1113286"/>
              <a:gd name="connsiteX1197" fmla="*/ 478209 w 1124619"/>
              <a:gd name="connsiteY1197" fmla="*/ 886633 h 1113286"/>
              <a:gd name="connsiteX1198" fmla="*/ 478060 w 1124619"/>
              <a:gd name="connsiteY1198" fmla="*/ 884844 h 1113286"/>
              <a:gd name="connsiteX1199" fmla="*/ 480297 w 1124619"/>
              <a:gd name="connsiteY1199" fmla="*/ 882010 h 1113286"/>
              <a:gd name="connsiteX1200" fmla="*/ 479701 w 1124619"/>
              <a:gd name="connsiteY1200" fmla="*/ 880817 h 1113286"/>
              <a:gd name="connsiteX1201" fmla="*/ 471947 w 1124619"/>
              <a:gd name="connsiteY1201" fmla="*/ 878581 h 1113286"/>
              <a:gd name="connsiteX1202" fmla="*/ 467473 w 1124619"/>
              <a:gd name="connsiteY1202" fmla="*/ 879624 h 1113286"/>
              <a:gd name="connsiteX1203" fmla="*/ 464938 w 1124619"/>
              <a:gd name="connsiteY1203" fmla="*/ 880519 h 1113286"/>
              <a:gd name="connsiteX1204" fmla="*/ 460316 w 1124619"/>
              <a:gd name="connsiteY1204" fmla="*/ 883352 h 1113286"/>
              <a:gd name="connsiteX1205" fmla="*/ 459272 w 1124619"/>
              <a:gd name="connsiteY1205" fmla="*/ 884993 h 1113286"/>
              <a:gd name="connsiteX1206" fmla="*/ 460017 w 1124619"/>
              <a:gd name="connsiteY1206" fmla="*/ 887378 h 1113286"/>
              <a:gd name="connsiteX1207" fmla="*/ 462553 w 1124619"/>
              <a:gd name="connsiteY1207" fmla="*/ 888273 h 1113286"/>
              <a:gd name="connsiteX1208" fmla="*/ 465535 w 1124619"/>
              <a:gd name="connsiteY1208" fmla="*/ 888273 h 1113286"/>
              <a:gd name="connsiteX1209" fmla="*/ 466728 w 1124619"/>
              <a:gd name="connsiteY1209" fmla="*/ 889615 h 1113286"/>
              <a:gd name="connsiteX1210" fmla="*/ 466728 w 1124619"/>
              <a:gd name="connsiteY1210" fmla="*/ 891703 h 1113286"/>
              <a:gd name="connsiteX1211" fmla="*/ 465087 w 1124619"/>
              <a:gd name="connsiteY1211" fmla="*/ 892896 h 1113286"/>
              <a:gd name="connsiteX1212" fmla="*/ 457035 w 1124619"/>
              <a:gd name="connsiteY1212" fmla="*/ 894089 h 1113286"/>
              <a:gd name="connsiteX1213" fmla="*/ 454798 w 1124619"/>
              <a:gd name="connsiteY1213" fmla="*/ 896325 h 1113286"/>
              <a:gd name="connsiteX1214" fmla="*/ 454053 w 1124619"/>
              <a:gd name="connsiteY1214" fmla="*/ 899606 h 1113286"/>
              <a:gd name="connsiteX1215" fmla="*/ 456141 w 1124619"/>
              <a:gd name="connsiteY1215" fmla="*/ 903035 h 1113286"/>
              <a:gd name="connsiteX1216" fmla="*/ 458825 w 1124619"/>
              <a:gd name="connsiteY1216" fmla="*/ 904825 h 1113286"/>
              <a:gd name="connsiteX1217" fmla="*/ 465982 w 1124619"/>
              <a:gd name="connsiteY1217" fmla="*/ 911833 h 1113286"/>
              <a:gd name="connsiteX1218" fmla="*/ 466280 w 1124619"/>
              <a:gd name="connsiteY1218" fmla="*/ 913324 h 1113286"/>
              <a:gd name="connsiteX1219" fmla="*/ 458079 w 1124619"/>
              <a:gd name="connsiteY1219" fmla="*/ 908254 h 1113286"/>
              <a:gd name="connsiteX1220" fmla="*/ 455395 w 1124619"/>
              <a:gd name="connsiteY1220" fmla="*/ 906912 h 1113286"/>
              <a:gd name="connsiteX1221" fmla="*/ 452413 w 1124619"/>
              <a:gd name="connsiteY1221" fmla="*/ 902737 h 1113286"/>
              <a:gd name="connsiteX1222" fmla="*/ 446150 w 1124619"/>
              <a:gd name="connsiteY1222" fmla="*/ 901843 h 1113286"/>
              <a:gd name="connsiteX1223" fmla="*/ 442869 w 1124619"/>
              <a:gd name="connsiteY1223" fmla="*/ 902290 h 1113286"/>
              <a:gd name="connsiteX1224" fmla="*/ 440782 w 1124619"/>
              <a:gd name="connsiteY1224" fmla="*/ 901992 h 1113286"/>
              <a:gd name="connsiteX1225" fmla="*/ 438545 w 1124619"/>
              <a:gd name="connsiteY1225" fmla="*/ 902439 h 1113286"/>
              <a:gd name="connsiteX1226" fmla="*/ 433774 w 1124619"/>
              <a:gd name="connsiteY1226" fmla="*/ 905719 h 1113286"/>
              <a:gd name="connsiteX1227" fmla="*/ 423783 w 1124619"/>
              <a:gd name="connsiteY1227" fmla="*/ 908553 h 1113286"/>
              <a:gd name="connsiteX1228" fmla="*/ 421993 w 1124619"/>
              <a:gd name="connsiteY1228" fmla="*/ 909746 h 1113286"/>
              <a:gd name="connsiteX1229" fmla="*/ 421695 w 1124619"/>
              <a:gd name="connsiteY1229" fmla="*/ 910939 h 1113286"/>
              <a:gd name="connsiteX1230" fmla="*/ 417818 w 1124619"/>
              <a:gd name="connsiteY1230" fmla="*/ 915859 h 1113286"/>
              <a:gd name="connsiteX1231" fmla="*/ 416625 w 1124619"/>
              <a:gd name="connsiteY1231" fmla="*/ 918842 h 1113286"/>
              <a:gd name="connsiteX1232" fmla="*/ 417818 w 1124619"/>
              <a:gd name="connsiteY1232" fmla="*/ 919736 h 1113286"/>
              <a:gd name="connsiteX1233" fmla="*/ 424230 w 1124619"/>
              <a:gd name="connsiteY1233" fmla="*/ 918543 h 1113286"/>
              <a:gd name="connsiteX1234" fmla="*/ 426467 w 1124619"/>
              <a:gd name="connsiteY1234" fmla="*/ 917499 h 1113286"/>
              <a:gd name="connsiteX1235" fmla="*/ 429896 w 1124619"/>
              <a:gd name="connsiteY1235" fmla="*/ 917499 h 1113286"/>
              <a:gd name="connsiteX1236" fmla="*/ 434221 w 1124619"/>
              <a:gd name="connsiteY1236" fmla="*/ 919289 h 1113286"/>
              <a:gd name="connsiteX1237" fmla="*/ 450922 w 1124619"/>
              <a:gd name="connsiteY1237" fmla="*/ 916754 h 1113286"/>
              <a:gd name="connsiteX1238" fmla="*/ 452264 w 1124619"/>
              <a:gd name="connsiteY1238" fmla="*/ 918394 h 1113286"/>
              <a:gd name="connsiteX1239" fmla="*/ 444659 w 1124619"/>
              <a:gd name="connsiteY1239" fmla="*/ 918842 h 1113286"/>
              <a:gd name="connsiteX1240" fmla="*/ 437650 w 1124619"/>
              <a:gd name="connsiteY1240" fmla="*/ 920929 h 1113286"/>
              <a:gd name="connsiteX1241" fmla="*/ 437054 w 1124619"/>
              <a:gd name="connsiteY1241" fmla="*/ 922122 h 1113286"/>
              <a:gd name="connsiteX1242" fmla="*/ 437352 w 1124619"/>
              <a:gd name="connsiteY1242" fmla="*/ 923613 h 1113286"/>
              <a:gd name="connsiteX1243" fmla="*/ 441677 w 1124619"/>
              <a:gd name="connsiteY1243" fmla="*/ 924657 h 1113286"/>
              <a:gd name="connsiteX1244" fmla="*/ 440633 w 1124619"/>
              <a:gd name="connsiteY1244" fmla="*/ 925552 h 1113286"/>
              <a:gd name="connsiteX1245" fmla="*/ 438396 w 1124619"/>
              <a:gd name="connsiteY1245" fmla="*/ 926297 h 1113286"/>
              <a:gd name="connsiteX1246" fmla="*/ 436308 w 1124619"/>
              <a:gd name="connsiteY1246" fmla="*/ 926595 h 1113286"/>
              <a:gd name="connsiteX1247" fmla="*/ 430791 w 1124619"/>
              <a:gd name="connsiteY1247" fmla="*/ 924061 h 1113286"/>
              <a:gd name="connsiteX1248" fmla="*/ 422292 w 1124619"/>
              <a:gd name="connsiteY1248" fmla="*/ 923017 h 1113286"/>
              <a:gd name="connsiteX1249" fmla="*/ 416625 w 1124619"/>
              <a:gd name="connsiteY1249" fmla="*/ 922569 h 1113286"/>
              <a:gd name="connsiteX1250" fmla="*/ 413345 w 1124619"/>
              <a:gd name="connsiteY1250" fmla="*/ 923315 h 1113286"/>
              <a:gd name="connsiteX1251" fmla="*/ 408573 w 1124619"/>
              <a:gd name="connsiteY1251" fmla="*/ 923762 h 1113286"/>
              <a:gd name="connsiteX1252" fmla="*/ 406336 w 1124619"/>
              <a:gd name="connsiteY1252" fmla="*/ 923762 h 1113286"/>
              <a:gd name="connsiteX1253" fmla="*/ 404249 w 1124619"/>
              <a:gd name="connsiteY1253" fmla="*/ 924806 h 1113286"/>
              <a:gd name="connsiteX1254" fmla="*/ 403354 w 1124619"/>
              <a:gd name="connsiteY1254" fmla="*/ 927490 h 1113286"/>
              <a:gd name="connsiteX1255" fmla="*/ 401416 w 1124619"/>
              <a:gd name="connsiteY1255" fmla="*/ 929130 h 1113286"/>
              <a:gd name="connsiteX1256" fmla="*/ 400223 w 1124619"/>
              <a:gd name="connsiteY1256" fmla="*/ 930622 h 1113286"/>
              <a:gd name="connsiteX1257" fmla="*/ 400670 w 1124619"/>
              <a:gd name="connsiteY1257" fmla="*/ 932262 h 1113286"/>
              <a:gd name="connsiteX1258" fmla="*/ 403951 w 1124619"/>
              <a:gd name="connsiteY1258" fmla="*/ 931814 h 1113286"/>
              <a:gd name="connsiteX1259" fmla="*/ 409021 w 1124619"/>
              <a:gd name="connsiteY1259" fmla="*/ 930472 h 1113286"/>
              <a:gd name="connsiteX1260" fmla="*/ 415283 w 1124619"/>
              <a:gd name="connsiteY1260" fmla="*/ 929578 h 1113286"/>
              <a:gd name="connsiteX1261" fmla="*/ 413345 w 1124619"/>
              <a:gd name="connsiteY1261" fmla="*/ 931516 h 1113286"/>
              <a:gd name="connsiteX1262" fmla="*/ 412301 w 1124619"/>
              <a:gd name="connsiteY1262" fmla="*/ 932262 h 1113286"/>
              <a:gd name="connsiteX1263" fmla="*/ 402608 w 1124619"/>
              <a:gd name="connsiteY1263" fmla="*/ 934648 h 1113286"/>
              <a:gd name="connsiteX1264" fmla="*/ 399328 w 1124619"/>
              <a:gd name="connsiteY1264" fmla="*/ 934648 h 1113286"/>
              <a:gd name="connsiteX1265" fmla="*/ 397837 w 1124619"/>
              <a:gd name="connsiteY1265" fmla="*/ 933604 h 1113286"/>
              <a:gd name="connsiteX1266" fmla="*/ 396644 w 1124619"/>
              <a:gd name="connsiteY1266" fmla="*/ 932262 h 1113286"/>
              <a:gd name="connsiteX1267" fmla="*/ 394705 w 1124619"/>
              <a:gd name="connsiteY1267" fmla="*/ 931814 h 1113286"/>
              <a:gd name="connsiteX1268" fmla="*/ 391723 w 1124619"/>
              <a:gd name="connsiteY1268" fmla="*/ 933156 h 1113286"/>
              <a:gd name="connsiteX1269" fmla="*/ 389635 w 1124619"/>
              <a:gd name="connsiteY1269" fmla="*/ 933455 h 1113286"/>
              <a:gd name="connsiteX1270" fmla="*/ 384715 w 1124619"/>
              <a:gd name="connsiteY1270" fmla="*/ 936288 h 1113286"/>
              <a:gd name="connsiteX1271" fmla="*/ 383373 w 1124619"/>
              <a:gd name="connsiteY1271" fmla="*/ 939419 h 1113286"/>
              <a:gd name="connsiteX1272" fmla="*/ 381732 w 1124619"/>
              <a:gd name="connsiteY1272" fmla="*/ 940761 h 1113286"/>
              <a:gd name="connsiteX1273" fmla="*/ 380092 w 1124619"/>
              <a:gd name="connsiteY1273" fmla="*/ 943147 h 1113286"/>
              <a:gd name="connsiteX1274" fmla="*/ 378452 w 1124619"/>
              <a:gd name="connsiteY1274" fmla="*/ 943147 h 1113286"/>
              <a:gd name="connsiteX1275" fmla="*/ 377110 w 1124619"/>
              <a:gd name="connsiteY1275" fmla="*/ 941507 h 1113286"/>
              <a:gd name="connsiteX1276" fmla="*/ 374575 w 1124619"/>
              <a:gd name="connsiteY1276" fmla="*/ 942700 h 1113286"/>
              <a:gd name="connsiteX1277" fmla="*/ 373382 w 1124619"/>
              <a:gd name="connsiteY1277" fmla="*/ 948366 h 1113286"/>
              <a:gd name="connsiteX1278" fmla="*/ 375023 w 1124619"/>
              <a:gd name="connsiteY1278" fmla="*/ 951348 h 1113286"/>
              <a:gd name="connsiteX1279" fmla="*/ 377856 w 1124619"/>
              <a:gd name="connsiteY1279" fmla="*/ 952243 h 1113286"/>
              <a:gd name="connsiteX1280" fmla="*/ 383224 w 1124619"/>
              <a:gd name="connsiteY1280" fmla="*/ 951796 h 1113286"/>
              <a:gd name="connsiteX1281" fmla="*/ 388293 w 1124619"/>
              <a:gd name="connsiteY1281" fmla="*/ 952690 h 1113286"/>
              <a:gd name="connsiteX1282" fmla="*/ 400521 w 1124619"/>
              <a:gd name="connsiteY1282" fmla="*/ 955673 h 1113286"/>
              <a:gd name="connsiteX1283" fmla="*/ 407529 w 1124619"/>
              <a:gd name="connsiteY1283" fmla="*/ 955673 h 1113286"/>
              <a:gd name="connsiteX1284" fmla="*/ 415134 w 1124619"/>
              <a:gd name="connsiteY1284" fmla="*/ 954182 h 1113286"/>
              <a:gd name="connsiteX1285" fmla="*/ 416476 w 1124619"/>
              <a:gd name="connsiteY1285" fmla="*/ 954927 h 1113286"/>
              <a:gd name="connsiteX1286" fmla="*/ 409468 w 1124619"/>
              <a:gd name="connsiteY1286" fmla="*/ 957611 h 1113286"/>
              <a:gd name="connsiteX1287" fmla="*/ 397538 w 1124619"/>
              <a:gd name="connsiteY1287" fmla="*/ 958506 h 1113286"/>
              <a:gd name="connsiteX1288" fmla="*/ 391723 w 1124619"/>
              <a:gd name="connsiteY1288" fmla="*/ 956866 h 1113286"/>
              <a:gd name="connsiteX1289" fmla="*/ 383074 w 1124619"/>
              <a:gd name="connsiteY1289" fmla="*/ 953883 h 1113286"/>
              <a:gd name="connsiteX1290" fmla="*/ 373979 w 1124619"/>
              <a:gd name="connsiteY1290" fmla="*/ 954331 h 1113286"/>
              <a:gd name="connsiteX1291" fmla="*/ 370549 w 1124619"/>
              <a:gd name="connsiteY1291" fmla="*/ 953734 h 1113286"/>
              <a:gd name="connsiteX1292" fmla="*/ 369058 w 1124619"/>
              <a:gd name="connsiteY1292" fmla="*/ 954629 h 1113286"/>
              <a:gd name="connsiteX1293" fmla="*/ 368610 w 1124619"/>
              <a:gd name="connsiteY1293" fmla="*/ 957611 h 1113286"/>
              <a:gd name="connsiteX1294" fmla="*/ 369058 w 1124619"/>
              <a:gd name="connsiteY1294" fmla="*/ 961786 h 1113286"/>
              <a:gd name="connsiteX1295" fmla="*/ 370847 w 1124619"/>
              <a:gd name="connsiteY1295" fmla="*/ 964620 h 1113286"/>
              <a:gd name="connsiteX1296" fmla="*/ 373531 w 1124619"/>
              <a:gd name="connsiteY1296" fmla="*/ 965663 h 1113286"/>
              <a:gd name="connsiteX1297" fmla="*/ 375321 w 1124619"/>
              <a:gd name="connsiteY1297" fmla="*/ 968944 h 1113286"/>
              <a:gd name="connsiteX1298" fmla="*/ 378005 w 1124619"/>
              <a:gd name="connsiteY1298" fmla="*/ 970584 h 1113286"/>
              <a:gd name="connsiteX1299" fmla="*/ 379943 w 1124619"/>
              <a:gd name="connsiteY1299" fmla="*/ 971479 h 1113286"/>
              <a:gd name="connsiteX1300" fmla="*/ 377856 w 1124619"/>
              <a:gd name="connsiteY1300" fmla="*/ 972672 h 1113286"/>
              <a:gd name="connsiteX1301" fmla="*/ 375619 w 1124619"/>
              <a:gd name="connsiteY1301" fmla="*/ 972672 h 1113286"/>
              <a:gd name="connsiteX1302" fmla="*/ 371145 w 1124619"/>
              <a:gd name="connsiteY1302" fmla="*/ 973566 h 1113286"/>
              <a:gd name="connsiteX1303" fmla="*/ 370847 w 1124619"/>
              <a:gd name="connsiteY1303" fmla="*/ 975952 h 1113286"/>
              <a:gd name="connsiteX1304" fmla="*/ 371742 w 1124619"/>
              <a:gd name="connsiteY1304" fmla="*/ 981320 h 1113286"/>
              <a:gd name="connsiteX1305" fmla="*/ 373979 w 1124619"/>
              <a:gd name="connsiteY1305" fmla="*/ 984004 h 1113286"/>
              <a:gd name="connsiteX1306" fmla="*/ 379645 w 1124619"/>
              <a:gd name="connsiteY1306" fmla="*/ 987285 h 1113286"/>
              <a:gd name="connsiteX1307" fmla="*/ 382926 w 1124619"/>
              <a:gd name="connsiteY1307" fmla="*/ 987583 h 1113286"/>
              <a:gd name="connsiteX1308" fmla="*/ 388144 w 1124619"/>
              <a:gd name="connsiteY1308" fmla="*/ 985645 h 1113286"/>
              <a:gd name="connsiteX1309" fmla="*/ 399626 w 1124619"/>
              <a:gd name="connsiteY1309" fmla="*/ 984750 h 1113286"/>
              <a:gd name="connsiteX1310" fmla="*/ 407529 w 1124619"/>
              <a:gd name="connsiteY1310" fmla="*/ 986092 h 1113286"/>
              <a:gd name="connsiteX1311" fmla="*/ 410363 w 1124619"/>
              <a:gd name="connsiteY1311" fmla="*/ 985197 h 1113286"/>
              <a:gd name="connsiteX1312" fmla="*/ 411705 w 1124619"/>
              <a:gd name="connsiteY1312" fmla="*/ 981469 h 1113286"/>
              <a:gd name="connsiteX1313" fmla="*/ 413196 w 1124619"/>
              <a:gd name="connsiteY1313" fmla="*/ 979531 h 1113286"/>
              <a:gd name="connsiteX1314" fmla="*/ 413941 w 1124619"/>
              <a:gd name="connsiteY1314" fmla="*/ 979978 h 1113286"/>
              <a:gd name="connsiteX1315" fmla="*/ 413494 w 1124619"/>
              <a:gd name="connsiteY1315" fmla="*/ 982066 h 1113286"/>
              <a:gd name="connsiteX1316" fmla="*/ 414687 w 1124619"/>
              <a:gd name="connsiteY1316" fmla="*/ 982961 h 1113286"/>
              <a:gd name="connsiteX1317" fmla="*/ 418266 w 1124619"/>
              <a:gd name="connsiteY1317" fmla="*/ 983706 h 1113286"/>
              <a:gd name="connsiteX1318" fmla="*/ 422142 w 1124619"/>
              <a:gd name="connsiteY1318" fmla="*/ 984899 h 1113286"/>
              <a:gd name="connsiteX1319" fmla="*/ 428256 w 1124619"/>
              <a:gd name="connsiteY1319" fmla="*/ 984601 h 1113286"/>
              <a:gd name="connsiteX1320" fmla="*/ 430940 w 1124619"/>
              <a:gd name="connsiteY1320" fmla="*/ 984004 h 1113286"/>
              <a:gd name="connsiteX1321" fmla="*/ 431537 w 1124619"/>
              <a:gd name="connsiteY1321" fmla="*/ 982662 h 1113286"/>
              <a:gd name="connsiteX1322" fmla="*/ 430940 w 1124619"/>
              <a:gd name="connsiteY1322" fmla="*/ 979680 h 1113286"/>
              <a:gd name="connsiteX1323" fmla="*/ 432431 w 1124619"/>
              <a:gd name="connsiteY1323" fmla="*/ 975952 h 1113286"/>
              <a:gd name="connsiteX1324" fmla="*/ 435414 w 1124619"/>
              <a:gd name="connsiteY1324" fmla="*/ 973268 h 1113286"/>
              <a:gd name="connsiteX1325" fmla="*/ 435712 w 1124619"/>
              <a:gd name="connsiteY1325" fmla="*/ 973865 h 1113286"/>
              <a:gd name="connsiteX1326" fmla="*/ 432878 w 1124619"/>
              <a:gd name="connsiteY1326" fmla="*/ 978785 h 1113286"/>
              <a:gd name="connsiteX1327" fmla="*/ 434370 w 1124619"/>
              <a:gd name="connsiteY1327" fmla="*/ 982066 h 1113286"/>
              <a:gd name="connsiteX1328" fmla="*/ 439589 w 1124619"/>
              <a:gd name="connsiteY1328" fmla="*/ 982513 h 1113286"/>
              <a:gd name="connsiteX1329" fmla="*/ 438098 w 1124619"/>
              <a:gd name="connsiteY1329" fmla="*/ 983855 h 1113286"/>
              <a:gd name="connsiteX1330" fmla="*/ 424827 w 1124619"/>
              <a:gd name="connsiteY1330" fmla="*/ 987434 h 1113286"/>
              <a:gd name="connsiteX1331" fmla="*/ 424827 w 1124619"/>
              <a:gd name="connsiteY1331" fmla="*/ 990565 h 1113286"/>
              <a:gd name="connsiteX1332" fmla="*/ 425870 w 1124619"/>
              <a:gd name="connsiteY1332" fmla="*/ 992653 h 1113286"/>
              <a:gd name="connsiteX1333" fmla="*/ 424827 w 1124619"/>
              <a:gd name="connsiteY1333" fmla="*/ 993249 h 1113286"/>
              <a:gd name="connsiteX1334" fmla="*/ 423335 w 1124619"/>
              <a:gd name="connsiteY1334" fmla="*/ 991460 h 1113286"/>
              <a:gd name="connsiteX1335" fmla="*/ 423037 w 1124619"/>
              <a:gd name="connsiteY1335" fmla="*/ 988925 h 1113286"/>
              <a:gd name="connsiteX1336" fmla="*/ 421248 w 1124619"/>
              <a:gd name="connsiteY1336" fmla="*/ 986987 h 1113286"/>
              <a:gd name="connsiteX1337" fmla="*/ 417967 w 1124619"/>
              <a:gd name="connsiteY1337" fmla="*/ 985346 h 1113286"/>
              <a:gd name="connsiteX1338" fmla="*/ 413494 w 1124619"/>
              <a:gd name="connsiteY1338" fmla="*/ 985645 h 1113286"/>
              <a:gd name="connsiteX1339" fmla="*/ 408424 w 1124619"/>
              <a:gd name="connsiteY1339" fmla="*/ 987881 h 1113286"/>
              <a:gd name="connsiteX1340" fmla="*/ 405143 w 1124619"/>
              <a:gd name="connsiteY1340" fmla="*/ 987881 h 1113286"/>
              <a:gd name="connsiteX1341" fmla="*/ 397091 w 1124619"/>
              <a:gd name="connsiteY1341" fmla="*/ 986539 h 1113286"/>
              <a:gd name="connsiteX1342" fmla="*/ 384566 w 1124619"/>
              <a:gd name="connsiteY1342" fmla="*/ 989074 h 1113286"/>
              <a:gd name="connsiteX1343" fmla="*/ 378899 w 1124619"/>
              <a:gd name="connsiteY1343" fmla="*/ 989522 h 1113286"/>
              <a:gd name="connsiteX1344" fmla="*/ 376365 w 1124619"/>
              <a:gd name="connsiteY1344" fmla="*/ 989223 h 1113286"/>
              <a:gd name="connsiteX1345" fmla="*/ 373829 w 1124619"/>
              <a:gd name="connsiteY1345" fmla="*/ 988478 h 1113286"/>
              <a:gd name="connsiteX1346" fmla="*/ 371593 w 1124619"/>
              <a:gd name="connsiteY1346" fmla="*/ 989820 h 1113286"/>
              <a:gd name="connsiteX1347" fmla="*/ 372040 w 1124619"/>
              <a:gd name="connsiteY1347" fmla="*/ 994144 h 1113286"/>
              <a:gd name="connsiteX1348" fmla="*/ 371742 w 1124619"/>
              <a:gd name="connsiteY1348" fmla="*/ 997425 h 1113286"/>
              <a:gd name="connsiteX1349" fmla="*/ 372785 w 1124619"/>
              <a:gd name="connsiteY1349" fmla="*/ 1003687 h 1113286"/>
              <a:gd name="connsiteX1350" fmla="*/ 374575 w 1124619"/>
              <a:gd name="connsiteY1350" fmla="*/ 1006670 h 1113286"/>
              <a:gd name="connsiteX1351" fmla="*/ 378005 w 1124619"/>
              <a:gd name="connsiteY1351" fmla="*/ 1009354 h 1113286"/>
              <a:gd name="connsiteX1352" fmla="*/ 383373 w 1124619"/>
              <a:gd name="connsiteY1352" fmla="*/ 1007415 h 1113286"/>
              <a:gd name="connsiteX1353" fmla="*/ 387101 w 1124619"/>
              <a:gd name="connsiteY1353" fmla="*/ 1004284 h 1113286"/>
              <a:gd name="connsiteX1354" fmla="*/ 388592 w 1124619"/>
              <a:gd name="connsiteY1354" fmla="*/ 1004582 h 1113286"/>
              <a:gd name="connsiteX1355" fmla="*/ 385908 w 1124619"/>
              <a:gd name="connsiteY1355" fmla="*/ 1007266 h 1113286"/>
              <a:gd name="connsiteX1356" fmla="*/ 375917 w 1124619"/>
              <a:gd name="connsiteY1356" fmla="*/ 1013082 h 1113286"/>
              <a:gd name="connsiteX1357" fmla="*/ 375171 w 1124619"/>
              <a:gd name="connsiteY1357" fmla="*/ 1014722 h 1113286"/>
              <a:gd name="connsiteX1358" fmla="*/ 376365 w 1124619"/>
              <a:gd name="connsiteY1358" fmla="*/ 1020388 h 1113286"/>
              <a:gd name="connsiteX1359" fmla="*/ 379048 w 1124619"/>
              <a:gd name="connsiteY1359" fmla="*/ 1024563 h 1113286"/>
              <a:gd name="connsiteX1360" fmla="*/ 382478 w 1124619"/>
              <a:gd name="connsiteY1360" fmla="*/ 1026651 h 1113286"/>
              <a:gd name="connsiteX1361" fmla="*/ 386653 w 1124619"/>
              <a:gd name="connsiteY1361" fmla="*/ 1026651 h 1113286"/>
              <a:gd name="connsiteX1362" fmla="*/ 388890 w 1124619"/>
              <a:gd name="connsiteY1362" fmla="*/ 1026651 h 1113286"/>
              <a:gd name="connsiteX1363" fmla="*/ 389635 w 1124619"/>
              <a:gd name="connsiteY1363" fmla="*/ 1027993 h 1113286"/>
              <a:gd name="connsiteX1364" fmla="*/ 384566 w 1124619"/>
              <a:gd name="connsiteY1364" fmla="*/ 1030230 h 1113286"/>
              <a:gd name="connsiteX1365" fmla="*/ 381434 w 1124619"/>
              <a:gd name="connsiteY1365" fmla="*/ 1030230 h 1113286"/>
              <a:gd name="connsiteX1366" fmla="*/ 378452 w 1124619"/>
              <a:gd name="connsiteY1366" fmla="*/ 1029633 h 1113286"/>
              <a:gd name="connsiteX1367" fmla="*/ 376812 w 1124619"/>
              <a:gd name="connsiteY1367" fmla="*/ 1029633 h 1113286"/>
              <a:gd name="connsiteX1368" fmla="*/ 375917 w 1124619"/>
              <a:gd name="connsiteY1368" fmla="*/ 1031274 h 1113286"/>
              <a:gd name="connsiteX1369" fmla="*/ 377110 w 1124619"/>
              <a:gd name="connsiteY1369" fmla="*/ 1033958 h 1113286"/>
              <a:gd name="connsiteX1370" fmla="*/ 376215 w 1124619"/>
              <a:gd name="connsiteY1370" fmla="*/ 1036940 h 1113286"/>
              <a:gd name="connsiteX1371" fmla="*/ 374426 w 1124619"/>
              <a:gd name="connsiteY1371" fmla="*/ 1039922 h 1113286"/>
              <a:gd name="connsiteX1372" fmla="*/ 373979 w 1124619"/>
              <a:gd name="connsiteY1372" fmla="*/ 1044097 h 1113286"/>
              <a:gd name="connsiteX1373" fmla="*/ 373979 w 1124619"/>
              <a:gd name="connsiteY1373" fmla="*/ 1046781 h 1113286"/>
              <a:gd name="connsiteX1374" fmla="*/ 375023 w 1124619"/>
              <a:gd name="connsiteY1374" fmla="*/ 1047974 h 1113286"/>
              <a:gd name="connsiteX1375" fmla="*/ 376066 w 1124619"/>
              <a:gd name="connsiteY1375" fmla="*/ 1047974 h 1113286"/>
              <a:gd name="connsiteX1376" fmla="*/ 377408 w 1124619"/>
              <a:gd name="connsiteY1376" fmla="*/ 1045738 h 1113286"/>
              <a:gd name="connsiteX1377" fmla="*/ 378154 w 1124619"/>
              <a:gd name="connsiteY1377" fmla="*/ 1044992 h 1113286"/>
              <a:gd name="connsiteX1378" fmla="*/ 380540 w 1124619"/>
              <a:gd name="connsiteY1378" fmla="*/ 1042905 h 1113286"/>
              <a:gd name="connsiteX1379" fmla="*/ 384268 w 1124619"/>
              <a:gd name="connsiteY1379" fmla="*/ 1040220 h 1113286"/>
              <a:gd name="connsiteX1380" fmla="*/ 385908 w 1124619"/>
              <a:gd name="connsiteY1380" fmla="*/ 1036791 h 1113286"/>
              <a:gd name="connsiteX1381" fmla="*/ 389635 w 1124619"/>
              <a:gd name="connsiteY1381" fmla="*/ 1032616 h 1113286"/>
              <a:gd name="connsiteX1382" fmla="*/ 392319 w 1124619"/>
              <a:gd name="connsiteY1382" fmla="*/ 1032019 h 1113286"/>
              <a:gd name="connsiteX1383" fmla="*/ 394258 w 1124619"/>
              <a:gd name="connsiteY1383" fmla="*/ 1030230 h 1113286"/>
              <a:gd name="connsiteX1384" fmla="*/ 395004 w 1124619"/>
              <a:gd name="connsiteY1384" fmla="*/ 1026949 h 1113286"/>
              <a:gd name="connsiteX1385" fmla="*/ 396644 w 1124619"/>
              <a:gd name="connsiteY1385" fmla="*/ 1024713 h 1113286"/>
              <a:gd name="connsiteX1386" fmla="*/ 400223 w 1124619"/>
              <a:gd name="connsiteY1386" fmla="*/ 1021283 h 1113286"/>
              <a:gd name="connsiteX1387" fmla="*/ 401565 w 1124619"/>
              <a:gd name="connsiteY1387" fmla="*/ 1018897 h 1113286"/>
              <a:gd name="connsiteX1388" fmla="*/ 406635 w 1124619"/>
              <a:gd name="connsiteY1388" fmla="*/ 1015915 h 1113286"/>
              <a:gd name="connsiteX1389" fmla="*/ 418713 w 1124619"/>
              <a:gd name="connsiteY1389" fmla="*/ 1012485 h 1113286"/>
              <a:gd name="connsiteX1390" fmla="*/ 423633 w 1124619"/>
              <a:gd name="connsiteY1390" fmla="*/ 1012038 h 1113286"/>
              <a:gd name="connsiteX1391" fmla="*/ 422441 w 1124619"/>
              <a:gd name="connsiteY1391" fmla="*/ 1013380 h 1113286"/>
              <a:gd name="connsiteX1392" fmla="*/ 418116 w 1124619"/>
              <a:gd name="connsiteY1392" fmla="*/ 1014424 h 1113286"/>
              <a:gd name="connsiteX1393" fmla="*/ 416327 w 1124619"/>
              <a:gd name="connsiteY1393" fmla="*/ 1015915 h 1113286"/>
              <a:gd name="connsiteX1394" fmla="*/ 414836 w 1124619"/>
              <a:gd name="connsiteY1394" fmla="*/ 1018002 h 1113286"/>
              <a:gd name="connsiteX1395" fmla="*/ 411257 w 1124619"/>
              <a:gd name="connsiteY1395" fmla="*/ 1026800 h 1113286"/>
              <a:gd name="connsiteX1396" fmla="*/ 411257 w 1124619"/>
              <a:gd name="connsiteY1396" fmla="*/ 1024265 h 1113286"/>
              <a:gd name="connsiteX1397" fmla="*/ 412450 w 1124619"/>
              <a:gd name="connsiteY1397" fmla="*/ 1018152 h 1113286"/>
              <a:gd name="connsiteX1398" fmla="*/ 410959 w 1124619"/>
              <a:gd name="connsiteY1398" fmla="*/ 1016213 h 1113286"/>
              <a:gd name="connsiteX1399" fmla="*/ 406485 w 1124619"/>
              <a:gd name="connsiteY1399" fmla="*/ 1018450 h 1113286"/>
              <a:gd name="connsiteX1400" fmla="*/ 400968 w 1124619"/>
              <a:gd name="connsiteY1400" fmla="*/ 1023371 h 1113286"/>
              <a:gd name="connsiteX1401" fmla="*/ 400074 w 1124619"/>
              <a:gd name="connsiteY1401" fmla="*/ 1026204 h 1113286"/>
              <a:gd name="connsiteX1402" fmla="*/ 400074 w 1124619"/>
              <a:gd name="connsiteY1402" fmla="*/ 1027546 h 1113286"/>
              <a:gd name="connsiteX1403" fmla="*/ 399179 w 1124619"/>
              <a:gd name="connsiteY1403" fmla="*/ 1029484 h 1113286"/>
              <a:gd name="connsiteX1404" fmla="*/ 397240 w 1124619"/>
              <a:gd name="connsiteY1404" fmla="*/ 1031572 h 1113286"/>
              <a:gd name="connsiteX1405" fmla="*/ 391574 w 1124619"/>
              <a:gd name="connsiteY1405" fmla="*/ 1036493 h 1113286"/>
              <a:gd name="connsiteX1406" fmla="*/ 390232 w 1124619"/>
              <a:gd name="connsiteY1406" fmla="*/ 1038580 h 1113286"/>
              <a:gd name="connsiteX1407" fmla="*/ 391127 w 1124619"/>
              <a:gd name="connsiteY1407" fmla="*/ 1040817 h 1113286"/>
              <a:gd name="connsiteX1408" fmla="*/ 392916 w 1124619"/>
              <a:gd name="connsiteY1408" fmla="*/ 1041413 h 1113286"/>
              <a:gd name="connsiteX1409" fmla="*/ 396346 w 1124619"/>
              <a:gd name="connsiteY1409" fmla="*/ 1040668 h 1113286"/>
              <a:gd name="connsiteX1410" fmla="*/ 398732 w 1124619"/>
              <a:gd name="connsiteY1410" fmla="*/ 1040668 h 1113286"/>
              <a:gd name="connsiteX1411" fmla="*/ 402758 w 1124619"/>
              <a:gd name="connsiteY1411" fmla="*/ 1039922 h 1113286"/>
              <a:gd name="connsiteX1412" fmla="*/ 402758 w 1124619"/>
              <a:gd name="connsiteY1412" fmla="*/ 1040519 h 1113286"/>
              <a:gd name="connsiteX1413" fmla="*/ 396942 w 1124619"/>
              <a:gd name="connsiteY1413" fmla="*/ 1043501 h 1113286"/>
              <a:gd name="connsiteX1414" fmla="*/ 393662 w 1124619"/>
              <a:gd name="connsiteY1414" fmla="*/ 1043948 h 1113286"/>
              <a:gd name="connsiteX1415" fmla="*/ 391127 w 1124619"/>
              <a:gd name="connsiteY1415" fmla="*/ 1046931 h 1113286"/>
              <a:gd name="connsiteX1416" fmla="*/ 386057 w 1124619"/>
              <a:gd name="connsiteY1416" fmla="*/ 1045887 h 1113286"/>
              <a:gd name="connsiteX1417" fmla="*/ 384715 w 1124619"/>
              <a:gd name="connsiteY1417" fmla="*/ 1044843 h 1113286"/>
              <a:gd name="connsiteX1418" fmla="*/ 383224 w 1124619"/>
              <a:gd name="connsiteY1418" fmla="*/ 1044843 h 1113286"/>
              <a:gd name="connsiteX1419" fmla="*/ 381434 w 1124619"/>
              <a:gd name="connsiteY1419" fmla="*/ 1047229 h 1113286"/>
              <a:gd name="connsiteX1420" fmla="*/ 378899 w 1124619"/>
              <a:gd name="connsiteY1420" fmla="*/ 1047825 h 1113286"/>
              <a:gd name="connsiteX1421" fmla="*/ 377259 w 1124619"/>
              <a:gd name="connsiteY1421" fmla="*/ 1050957 h 1113286"/>
              <a:gd name="connsiteX1422" fmla="*/ 375768 w 1124619"/>
              <a:gd name="connsiteY1422" fmla="*/ 1055430 h 1113286"/>
              <a:gd name="connsiteX1423" fmla="*/ 374426 w 1124619"/>
              <a:gd name="connsiteY1423" fmla="*/ 1064675 h 1113286"/>
              <a:gd name="connsiteX1424" fmla="*/ 375470 w 1124619"/>
              <a:gd name="connsiteY1424" fmla="*/ 1067210 h 1113286"/>
              <a:gd name="connsiteX1425" fmla="*/ 380390 w 1124619"/>
              <a:gd name="connsiteY1425" fmla="*/ 1067210 h 1113286"/>
              <a:gd name="connsiteX1426" fmla="*/ 383224 w 1124619"/>
              <a:gd name="connsiteY1426" fmla="*/ 1065570 h 1113286"/>
              <a:gd name="connsiteX1427" fmla="*/ 385759 w 1124619"/>
              <a:gd name="connsiteY1427" fmla="*/ 1061991 h 1113286"/>
              <a:gd name="connsiteX1428" fmla="*/ 388144 w 1124619"/>
              <a:gd name="connsiteY1428" fmla="*/ 1061246 h 1113286"/>
              <a:gd name="connsiteX1429" fmla="*/ 389785 w 1124619"/>
              <a:gd name="connsiteY1429" fmla="*/ 1060500 h 1113286"/>
              <a:gd name="connsiteX1430" fmla="*/ 393065 w 1124619"/>
              <a:gd name="connsiteY1430" fmla="*/ 1059605 h 1113286"/>
              <a:gd name="connsiteX1431" fmla="*/ 397538 w 1124619"/>
              <a:gd name="connsiteY1431" fmla="*/ 1057070 h 1113286"/>
              <a:gd name="connsiteX1432" fmla="*/ 401266 w 1124619"/>
              <a:gd name="connsiteY1432" fmla="*/ 1053939 h 1113286"/>
              <a:gd name="connsiteX1433" fmla="*/ 404398 w 1124619"/>
              <a:gd name="connsiteY1433" fmla="*/ 1052150 h 1113286"/>
              <a:gd name="connsiteX1434" fmla="*/ 407679 w 1124619"/>
              <a:gd name="connsiteY1434" fmla="*/ 1051106 h 1113286"/>
              <a:gd name="connsiteX1435" fmla="*/ 407977 w 1124619"/>
              <a:gd name="connsiteY1435" fmla="*/ 1051702 h 1113286"/>
              <a:gd name="connsiteX1436" fmla="*/ 405143 w 1124619"/>
              <a:gd name="connsiteY1436" fmla="*/ 1053343 h 1113286"/>
              <a:gd name="connsiteX1437" fmla="*/ 402310 w 1124619"/>
              <a:gd name="connsiteY1437" fmla="*/ 1056027 h 1113286"/>
              <a:gd name="connsiteX1438" fmla="*/ 398433 w 1124619"/>
              <a:gd name="connsiteY1438" fmla="*/ 1058860 h 1113286"/>
              <a:gd name="connsiteX1439" fmla="*/ 395898 w 1124619"/>
              <a:gd name="connsiteY1439" fmla="*/ 1061693 h 1113286"/>
              <a:gd name="connsiteX1440" fmla="*/ 395451 w 1124619"/>
              <a:gd name="connsiteY1440" fmla="*/ 1064377 h 1113286"/>
              <a:gd name="connsiteX1441" fmla="*/ 396346 w 1124619"/>
              <a:gd name="connsiteY1441" fmla="*/ 1066315 h 1113286"/>
              <a:gd name="connsiteX1442" fmla="*/ 395749 w 1124619"/>
              <a:gd name="connsiteY1442" fmla="*/ 1068403 h 1113286"/>
              <a:gd name="connsiteX1443" fmla="*/ 394109 w 1124619"/>
              <a:gd name="connsiteY1443" fmla="*/ 1069894 h 1113286"/>
              <a:gd name="connsiteX1444" fmla="*/ 394109 w 1124619"/>
              <a:gd name="connsiteY1444" fmla="*/ 1071385 h 1113286"/>
              <a:gd name="connsiteX1445" fmla="*/ 397538 w 1124619"/>
              <a:gd name="connsiteY1445" fmla="*/ 1074368 h 1113286"/>
              <a:gd name="connsiteX1446" fmla="*/ 399775 w 1124619"/>
              <a:gd name="connsiteY1446" fmla="*/ 1075859 h 1113286"/>
              <a:gd name="connsiteX1447" fmla="*/ 405591 w 1124619"/>
              <a:gd name="connsiteY1447" fmla="*/ 1073324 h 1113286"/>
              <a:gd name="connsiteX1448" fmla="*/ 406635 w 1124619"/>
              <a:gd name="connsiteY1448" fmla="*/ 1073920 h 1113286"/>
              <a:gd name="connsiteX1449" fmla="*/ 402758 w 1124619"/>
              <a:gd name="connsiteY1449" fmla="*/ 1076157 h 1113286"/>
              <a:gd name="connsiteX1450" fmla="*/ 400670 w 1124619"/>
              <a:gd name="connsiteY1450" fmla="*/ 1078990 h 1113286"/>
              <a:gd name="connsiteX1451" fmla="*/ 399626 w 1124619"/>
              <a:gd name="connsiteY1451" fmla="*/ 1078990 h 1113286"/>
              <a:gd name="connsiteX1452" fmla="*/ 393215 w 1124619"/>
              <a:gd name="connsiteY1452" fmla="*/ 1075560 h 1113286"/>
              <a:gd name="connsiteX1453" fmla="*/ 386802 w 1124619"/>
              <a:gd name="connsiteY1453" fmla="*/ 1073473 h 1113286"/>
              <a:gd name="connsiteX1454" fmla="*/ 385311 w 1124619"/>
              <a:gd name="connsiteY1454" fmla="*/ 1074964 h 1113286"/>
              <a:gd name="connsiteX1455" fmla="*/ 384416 w 1124619"/>
              <a:gd name="connsiteY1455" fmla="*/ 1081078 h 1113286"/>
              <a:gd name="connsiteX1456" fmla="*/ 384416 w 1124619"/>
              <a:gd name="connsiteY1456" fmla="*/ 1084955 h 1113286"/>
              <a:gd name="connsiteX1457" fmla="*/ 386057 w 1124619"/>
              <a:gd name="connsiteY1457" fmla="*/ 1089279 h 1113286"/>
              <a:gd name="connsiteX1458" fmla="*/ 389188 w 1124619"/>
              <a:gd name="connsiteY1458" fmla="*/ 1093156 h 1113286"/>
              <a:gd name="connsiteX1459" fmla="*/ 396346 w 1124619"/>
              <a:gd name="connsiteY1459" fmla="*/ 1096884 h 1113286"/>
              <a:gd name="connsiteX1460" fmla="*/ 398433 w 1124619"/>
              <a:gd name="connsiteY1460" fmla="*/ 1099121 h 1113286"/>
              <a:gd name="connsiteX1461" fmla="*/ 407231 w 1124619"/>
              <a:gd name="connsiteY1461" fmla="*/ 1103445 h 1113286"/>
              <a:gd name="connsiteX1462" fmla="*/ 409915 w 1124619"/>
              <a:gd name="connsiteY1462" fmla="*/ 1103743 h 1113286"/>
              <a:gd name="connsiteX1463" fmla="*/ 413196 w 1124619"/>
              <a:gd name="connsiteY1463" fmla="*/ 1103445 h 1113286"/>
              <a:gd name="connsiteX1464" fmla="*/ 414239 w 1124619"/>
              <a:gd name="connsiteY1464" fmla="*/ 1103445 h 1113286"/>
              <a:gd name="connsiteX1465" fmla="*/ 414687 w 1124619"/>
              <a:gd name="connsiteY1465" fmla="*/ 1104787 h 1113286"/>
              <a:gd name="connsiteX1466" fmla="*/ 415134 w 1124619"/>
              <a:gd name="connsiteY1466" fmla="*/ 1105234 h 1113286"/>
              <a:gd name="connsiteX1467" fmla="*/ 412897 w 1124619"/>
              <a:gd name="connsiteY1467" fmla="*/ 1107173 h 1113286"/>
              <a:gd name="connsiteX1468" fmla="*/ 411555 w 1124619"/>
              <a:gd name="connsiteY1468" fmla="*/ 1109260 h 1113286"/>
              <a:gd name="connsiteX1469" fmla="*/ 412450 w 1124619"/>
              <a:gd name="connsiteY1469" fmla="*/ 1110304 h 1113286"/>
              <a:gd name="connsiteX1470" fmla="*/ 416178 w 1124619"/>
              <a:gd name="connsiteY1470" fmla="*/ 1111497 h 1113286"/>
              <a:gd name="connsiteX1471" fmla="*/ 417072 w 1124619"/>
              <a:gd name="connsiteY1471" fmla="*/ 1110901 h 1113286"/>
              <a:gd name="connsiteX1472" fmla="*/ 417072 w 1124619"/>
              <a:gd name="connsiteY1472" fmla="*/ 1108813 h 1113286"/>
              <a:gd name="connsiteX1473" fmla="*/ 417967 w 1124619"/>
              <a:gd name="connsiteY1473" fmla="*/ 1107918 h 1113286"/>
              <a:gd name="connsiteX1474" fmla="*/ 419906 w 1124619"/>
              <a:gd name="connsiteY1474" fmla="*/ 1107918 h 1113286"/>
              <a:gd name="connsiteX1475" fmla="*/ 420800 w 1124619"/>
              <a:gd name="connsiteY1475" fmla="*/ 1108366 h 1113286"/>
              <a:gd name="connsiteX1476" fmla="*/ 420353 w 1124619"/>
              <a:gd name="connsiteY1476" fmla="*/ 1109260 h 1113286"/>
              <a:gd name="connsiteX1477" fmla="*/ 420353 w 1124619"/>
              <a:gd name="connsiteY1477" fmla="*/ 1110006 h 1113286"/>
              <a:gd name="connsiteX1478" fmla="*/ 420502 w 1124619"/>
              <a:gd name="connsiteY1478" fmla="*/ 1111348 h 1113286"/>
              <a:gd name="connsiteX1479" fmla="*/ 423186 w 1124619"/>
              <a:gd name="connsiteY1479" fmla="*/ 1113137 h 1113286"/>
              <a:gd name="connsiteX1480" fmla="*/ 428107 w 1124619"/>
              <a:gd name="connsiteY1480" fmla="*/ 1112243 h 1113286"/>
              <a:gd name="connsiteX1481" fmla="*/ 435264 w 1124619"/>
              <a:gd name="connsiteY1481" fmla="*/ 1113286 h 1113286"/>
              <a:gd name="connsiteX1482" fmla="*/ 446001 w 1124619"/>
              <a:gd name="connsiteY1482" fmla="*/ 1110901 h 1113286"/>
              <a:gd name="connsiteX1483" fmla="*/ 450325 w 1124619"/>
              <a:gd name="connsiteY1483" fmla="*/ 1108217 h 1113286"/>
              <a:gd name="connsiteX1484" fmla="*/ 453755 w 1124619"/>
              <a:gd name="connsiteY1484" fmla="*/ 1108217 h 1113286"/>
              <a:gd name="connsiteX1485" fmla="*/ 457631 w 1124619"/>
              <a:gd name="connsiteY1485" fmla="*/ 1105085 h 1113286"/>
              <a:gd name="connsiteX1486" fmla="*/ 463149 w 1124619"/>
              <a:gd name="connsiteY1486" fmla="*/ 1102103 h 1113286"/>
              <a:gd name="connsiteX1487" fmla="*/ 473885 w 1124619"/>
              <a:gd name="connsiteY1487" fmla="*/ 1091367 h 1113286"/>
              <a:gd name="connsiteX1488" fmla="*/ 480446 w 1124619"/>
              <a:gd name="connsiteY1488" fmla="*/ 1087191 h 1113286"/>
              <a:gd name="connsiteX1489" fmla="*/ 480893 w 1124619"/>
              <a:gd name="connsiteY1489" fmla="*/ 1085700 h 1113286"/>
              <a:gd name="connsiteX1490" fmla="*/ 482086 w 1124619"/>
              <a:gd name="connsiteY1490" fmla="*/ 1084656 h 1113286"/>
              <a:gd name="connsiteX1491" fmla="*/ 484323 w 1124619"/>
              <a:gd name="connsiteY1491" fmla="*/ 1084358 h 1113286"/>
              <a:gd name="connsiteX1492" fmla="*/ 486262 w 1124619"/>
              <a:gd name="connsiteY1492" fmla="*/ 1081972 h 1113286"/>
              <a:gd name="connsiteX1493" fmla="*/ 484025 w 1124619"/>
              <a:gd name="connsiteY1493" fmla="*/ 1079885 h 1113286"/>
              <a:gd name="connsiteX1494" fmla="*/ 490437 w 1124619"/>
              <a:gd name="connsiteY1494" fmla="*/ 1076753 h 1113286"/>
              <a:gd name="connsiteX1495" fmla="*/ 492226 w 1124619"/>
              <a:gd name="connsiteY1495" fmla="*/ 1076157 h 1113286"/>
              <a:gd name="connsiteX1496" fmla="*/ 493270 w 1124619"/>
              <a:gd name="connsiteY1496" fmla="*/ 1075113 h 1113286"/>
              <a:gd name="connsiteX1497" fmla="*/ 494314 w 1124619"/>
              <a:gd name="connsiteY1497" fmla="*/ 1073622 h 1113286"/>
              <a:gd name="connsiteX1498" fmla="*/ 492524 w 1124619"/>
              <a:gd name="connsiteY1498" fmla="*/ 1071236 h 1113286"/>
              <a:gd name="connsiteX1499" fmla="*/ 490735 w 1124619"/>
              <a:gd name="connsiteY1499" fmla="*/ 1069447 h 1113286"/>
              <a:gd name="connsiteX1500" fmla="*/ 492823 w 1124619"/>
              <a:gd name="connsiteY1500" fmla="*/ 1069447 h 1113286"/>
              <a:gd name="connsiteX1501" fmla="*/ 497147 w 1124619"/>
              <a:gd name="connsiteY1501" fmla="*/ 1072876 h 1113286"/>
              <a:gd name="connsiteX1502" fmla="*/ 498191 w 1124619"/>
              <a:gd name="connsiteY1502" fmla="*/ 1075710 h 1113286"/>
              <a:gd name="connsiteX1503" fmla="*/ 501322 w 1124619"/>
              <a:gd name="connsiteY1503" fmla="*/ 1075262 h 1113286"/>
              <a:gd name="connsiteX1504" fmla="*/ 504603 w 1124619"/>
              <a:gd name="connsiteY1504" fmla="*/ 1072876 h 1113286"/>
              <a:gd name="connsiteX1505" fmla="*/ 507138 w 1124619"/>
              <a:gd name="connsiteY1505" fmla="*/ 1073622 h 1113286"/>
              <a:gd name="connsiteX1506" fmla="*/ 507883 w 1124619"/>
              <a:gd name="connsiteY1506" fmla="*/ 1072429 h 1113286"/>
              <a:gd name="connsiteX1507" fmla="*/ 508927 w 1124619"/>
              <a:gd name="connsiteY1507" fmla="*/ 1071534 h 1113286"/>
              <a:gd name="connsiteX1508" fmla="*/ 513848 w 1124619"/>
              <a:gd name="connsiteY1508" fmla="*/ 1062737 h 1113286"/>
              <a:gd name="connsiteX1509" fmla="*/ 514444 w 1124619"/>
              <a:gd name="connsiteY1509" fmla="*/ 1058711 h 1113286"/>
              <a:gd name="connsiteX1510" fmla="*/ 514444 w 1124619"/>
              <a:gd name="connsiteY1510" fmla="*/ 1056027 h 1113286"/>
              <a:gd name="connsiteX1511" fmla="*/ 513251 w 1124619"/>
              <a:gd name="connsiteY1511" fmla="*/ 1055579 h 1113286"/>
              <a:gd name="connsiteX1512" fmla="*/ 512953 w 1124619"/>
              <a:gd name="connsiteY1512" fmla="*/ 1053044 h 1113286"/>
              <a:gd name="connsiteX1513" fmla="*/ 515488 w 1124619"/>
              <a:gd name="connsiteY1513" fmla="*/ 1052150 h 1113286"/>
              <a:gd name="connsiteX1514" fmla="*/ 517426 w 1124619"/>
              <a:gd name="connsiteY1514" fmla="*/ 1050360 h 1113286"/>
              <a:gd name="connsiteX1515" fmla="*/ 516532 w 1124619"/>
              <a:gd name="connsiteY1515" fmla="*/ 1045887 h 1113286"/>
              <a:gd name="connsiteX1516" fmla="*/ 518172 w 1124619"/>
              <a:gd name="connsiteY1516" fmla="*/ 1043054 h 1113286"/>
              <a:gd name="connsiteX1517" fmla="*/ 518470 w 1124619"/>
              <a:gd name="connsiteY1517" fmla="*/ 1046483 h 1113286"/>
              <a:gd name="connsiteX1518" fmla="*/ 519216 w 1124619"/>
              <a:gd name="connsiteY1518" fmla="*/ 1049615 h 1113286"/>
              <a:gd name="connsiteX1519" fmla="*/ 519216 w 1124619"/>
              <a:gd name="connsiteY1519" fmla="*/ 1056772 h 1113286"/>
              <a:gd name="connsiteX1520" fmla="*/ 519514 w 1124619"/>
              <a:gd name="connsiteY1520" fmla="*/ 1058412 h 1113286"/>
              <a:gd name="connsiteX1521" fmla="*/ 522049 w 1124619"/>
              <a:gd name="connsiteY1521" fmla="*/ 1062140 h 1113286"/>
              <a:gd name="connsiteX1522" fmla="*/ 524435 w 1124619"/>
              <a:gd name="connsiteY1522" fmla="*/ 1066763 h 1113286"/>
              <a:gd name="connsiteX1523" fmla="*/ 527417 w 1124619"/>
              <a:gd name="connsiteY1523" fmla="*/ 1067359 h 1113286"/>
              <a:gd name="connsiteX1524" fmla="*/ 528908 w 1124619"/>
              <a:gd name="connsiteY1524" fmla="*/ 1067657 h 1113286"/>
              <a:gd name="connsiteX1525" fmla="*/ 531294 w 1124619"/>
              <a:gd name="connsiteY1525" fmla="*/ 1068552 h 1113286"/>
              <a:gd name="connsiteX1526" fmla="*/ 532338 w 1124619"/>
              <a:gd name="connsiteY1526" fmla="*/ 1068552 h 1113286"/>
              <a:gd name="connsiteX1527" fmla="*/ 538452 w 1124619"/>
              <a:gd name="connsiteY1527" fmla="*/ 1070043 h 1113286"/>
              <a:gd name="connsiteX1528" fmla="*/ 539048 w 1124619"/>
              <a:gd name="connsiteY1528" fmla="*/ 1071684 h 1113286"/>
              <a:gd name="connsiteX1529" fmla="*/ 539048 w 1124619"/>
              <a:gd name="connsiteY1529" fmla="*/ 1072876 h 1113286"/>
              <a:gd name="connsiteX1530" fmla="*/ 541285 w 1124619"/>
              <a:gd name="connsiteY1530" fmla="*/ 1077946 h 1113286"/>
              <a:gd name="connsiteX1531" fmla="*/ 543223 w 1124619"/>
              <a:gd name="connsiteY1531" fmla="*/ 1078543 h 1113286"/>
              <a:gd name="connsiteX1532" fmla="*/ 545907 w 1124619"/>
              <a:gd name="connsiteY1532" fmla="*/ 1077201 h 1113286"/>
              <a:gd name="connsiteX1533" fmla="*/ 547697 w 1124619"/>
              <a:gd name="connsiteY1533" fmla="*/ 1073473 h 1113286"/>
              <a:gd name="connsiteX1534" fmla="*/ 548741 w 1124619"/>
              <a:gd name="connsiteY1534" fmla="*/ 1067807 h 1113286"/>
              <a:gd name="connsiteX1535" fmla="*/ 549933 w 1124619"/>
              <a:gd name="connsiteY1535" fmla="*/ 1062438 h 1113286"/>
              <a:gd name="connsiteX1536" fmla="*/ 548442 w 1124619"/>
              <a:gd name="connsiteY1536" fmla="*/ 1056623 h 1113286"/>
              <a:gd name="connsiteX1537" fmla="*/ 546951 w 1124619"/>
              <a:gd name="connsiteY1537" fmla="*/ 1051553 h 1113286"/>
              <a:gd name="connsiteX1538" fmla="*/ 546951 w 1124619"/>
              <a:gd name="connsiteY1538" fmla="*/ 1050062 h 1113286"/>
              <a:gd name="connsiteX1539" fmla="*/ 550828 w 1124619"/>
              <a:gd name="connsiteY1539" fmla="*/ 1045738 h 1113286"/>
              <a:gd name="connsiteX1540" fmla="*/ 552021 w 1124619"/>
              <a:gd name="connsiteY1540" fmla="*/ 1042308 h 1113286"/>
              <a:gd name="connsiteX1541" fmla="*/ 553363 w 1124619"/>
              <a:gd name="connsiteY1541" fmla="*/ 1039028 h 1113286"/>
              <a:gd name="connsiteX1542" fmla="*/ 554854 w 1124619"/>
              <a:gd name="connsiteY1542" fmla="*/ 1037835 h 1113286"/>
              <a:gd name="connsiteX1543" fmla="*/ 557091 w 1124619"/>
              <a:gd name="connsiteY1543" fmla="*/ 1037536 h 1113286"/>
              <a:gd name="connsiteX1544" fmla="*/ 559626 w 1124619"/>
              <a:gd name="connsiteY1544" fmla="*/ 1036940 h 1113286"/>
              <a:gd name="connsiteX1545" fmla="*/ 562906 w 1124619"/>
              <a:gd name="connsiteY1545" fmla="*/ 1034703 h 1113286"/>
              <a:gd name="connsiteX1546" fmla="*/ 565739 w 1124619"/>
              <a:gd name="connsiteY1546" fmla="*/ 1031721 h 1113286"/>
              <a:gd name="connsiteX1547" fmla="*/ 567976 w 1124619"/>
              <a:gd name="connsiteY1547" fmla="*/ 1029037 h 1113286"/>
              <a:gd name="connsiteX1548" fmla="*/ 568722 w 1124619"/>
              <a:gd name="connsiteY1548" fmla="*/ 1023669 h 1113286"/>
              <a:gd name="connsiteX1549" fmla="*/ 568722 w 1124619"/>
              <a:gd name="connsiteY1549" fmla="*/ 1020985 h 1113286"/>
              <a:gd name="connsiteX1550" fmla="*/ 569766 w 1124619"/>
              <a:gd name="connsiteY1550" fmla="*/ 1018897 h 1113286"/>
              <a:gd name="connsiteX1551" fmla="*/ 570660 w 1124619"/>
              <a:gd name="connsiteY1551" fmla="*/ 1014871 h 1113286"/>
              <a:gd name="connsiteX1552" fmla="*/ 569766 w 1124619"/>
              <a:gd name="connsiteY1552" fmla="*/ 1010994 h 1113286"/>
              <a:gd name="connsiteX1553" fmla="*/ 566932 w 1124619"/>
              <a:gd name="connsiteY1553" fmla="*/ 1005030 h 1113286"/>
              <a:gd name="connsiteX1554" fmla="*/ 563503 w 1124619"/>
              <a:gd name="connsiteY1554" fmla="*/ 996530 h 1113286"/>
              <a:gd name="connsiteX1555" fmla="*/ 562906 w 1124619"/>
              <a:gd name="connsiteY1555" fmla="*/ 991908 h 1113286"/>
              <a:gd name="connsiteX1556" fmla="*/ 564547 w 1124619"/>
              <a:gd name="connsiteY1556" fmla="*/ 991013 h 1113286"/>
              <a:gd name="connsiteX1557" fmla="*/ 567529 w 1124619"/>
              <a:gd name="connsiteY1557" fmla="*/ 990267 h 1113286"/>
              <a:gd name="connsiteX1558" fmla="*/ 573195 w 1124619"/>
              <a:gd name="connsiteY1558" fmla="*/ 990267 h 1113286"/>
              <a:gd name="connsiteX1559" fmla="*/ 573792 w 1124619"/>
              <a:gd name="connsiteY1559" fmla="*/ 989522 h 1113286"/>
              <a:gd name="connsiteX1560" fmla="*/ 574388 w 1124619"/>
              <a:gd name="connsiteY1560" fmla="*/ 987434 h 1113286"/>
              <a:gd name="connsiteX1561" fmla="*/ 575730 w 1124619"/>
              <a:gd name="connsiteY1561" fmla="*/ 984750 h 1113286"/>
              <a:gd name="connsiteX1562" fmla="*/ 577072 w 1124619"/>
              <a:gd name="connsiteY1562" fmla="*/ 982812 h 1113286"/>
              <a:gd name="connsiteX1563" fmla="*/ 577967 w 1124619"/>
              <a:gd name="connsiteY1563" fmla="*/ 979978 h 1113286"/>
              <a:gd name="connsiteX1564" fmla="*/ 578414 w 1124619"/>
              <a:gd name="connsiteY1564" fmla="*/ 977443 h 1113286"/>
              <a:gd name="connsiteX1565" fmla="*/ 575134 w 1124619"/>
              <a:gd name="connsiteY1565" fmla="*/ 973566 h 1113286"/>
              <a:gd name="connsiteX1566" fmla="*/ 570958 w 1124619"/>
              <a:gd name="connsiteY1566" fmla="*/ 969540 h 1113286"/>
              <a:gd name="connsiteX1567" fmla="*/ 568125 w 1124619"/>
              <a:gd name="connsiteY1567" fmla="*/ 968198 h 1113286"/>
              <a:gd name="connsiteX1568" fmla="*/ 563055 w 1124619"/>
              <a:gd name="connsiteY1568" fmla="*/ 964769 h 1113286"/>
              <a:gd name="connsiteX1569" fmla="*/ 559477 w 1124619"/>
              <a:gd name="connsiteY1569" fmla="*/ 961936 h 1113286"/>
              <a:gd name="connsiteX1570" fmla="*/ 561564 w 1124619"/>
              <a:gd name="connsiteY1570" fmla="*/ 951050 h 1113286"/>
              <a:gd name="connsiteX1571" fmla="*/ 563055 w 1124619"/>
              <a:gd name="connsiteY1571" fmla="*/ 942998 h 1113286"/>
              <a:gd name="connsiteX1572" fmla="*/ 563353 w 1124619"/>
              <a:gd name="connsiteY1572" fmla="*/ 941060 h 1113286"/>
              <a:gd name="connsiteX1573" fmla="*/ 563353 w 1124619"/>
              <a:gd name="connsiteY1573" fmla="*/ 937928 h 1113286"/>
              <a:gd name="connsiteX1574" fmla="*/ 558433 w 1124619"/>
              <a:gd name="connsiteY1574" fmla="*/ 924806 h 1113286"/>
              <a:gd name="connsiteX1575" fmla="*/ 558433 w 1124619"/>
              <a:gd name="connsiteY1575" fmla="*/ 921824 h 1113286"/>
              <a:gd name="connsiteX1576" fmla="*/ 559029 w 1124619"/>
              <a:gd name="connsiteY1576" fmla="*/ 919140 h 1113286"/>
              <a:gd name="connsiteX1577" fmla="*/ 558433 w 1124619"/>
              <a:gd name="connsiteY1577" fmla="*/ 914666 h 1113286"/>
              <a:gd name="connsiteX1578" fmla="*/ 558135 w 1124619"/>
              <a:gd name="connsiteY1578" fmla="*/ 910640 h 1113286"/>
              <a:gd name="connsiteX1579" fmla="*/ 559029 w 1124619"/>
              <a:gd name="connsiteY1579" fmla="*/ 909447 h 1113286"/>
              <a:gd name="connsiteX1580" fmla="*/ 561117 w 1124619"/>
              <a:gd name="connsiteY1580" fmla="*/ 907211 h 1113286"/>
              <a:gd name="connsiteX1581" fmla="*/ 559178 w 1124619"/>
              <a:gd name="connsiteY1581" fmla="*/ 903632 h 1113286"/>
              <a:gd name="connsiteX1582" fmla="*/ 559178 w 1124619"/>
              <a:gd name="connsiteY1582" fmla="*/ 903334 h 1113286"/>
              <a:gd name="connsiteX1583" fmla="*/ 555302 w 1124619"/>
              <a:gd name="connsiteY1583" fmla="*/ 894536 h 1113286"/>
              <a:gd name="connsiteX1584" fmla="*/ 560819 w 1124619"/>
              <a:gd name="connsiteY1584" fmla="*/ 885887 h 1113286"/>
              <a:gd name="connsiteX1585" fmla="*/ 559775 w 1124619"/>
              <a:gd name="connsiteY1585" fmla="*/ 881414 h 1113286"/>
              <a:gd name="connsiteX1586" fmla="*/ 563055 w 1124619"/>
              <a:gd name="connsiteY1586" fmla="*/ 878133 h 1113286"/>
              <a:gd name="connsiteX1587" fmla="*/ 569169 w 1124619"/>
              <a:gd name="connsiteY1587" fmla="*/ 870528 h 1113286"/>
              <a:gd name="connsiteX1588" fmla="*/ 572599 w 1124619"/>
              <a:gd name="connsiteY1588" fmla="*/ 866353 h 1113286"/>
              <a:gd name="connsiteX1589" fmla="*/ 573344 w 1124619"/>
              <a:gd name="connsiteY1589" fmla="*/ 865608 h 1113286"/>
              <a:gd name="connsiteX1590" fmla="*/ 576028 w 1124619"/>
              <a:gd name="connsiteY1590" fmla="*/ 863669 h 1113286"/>
              <a:gd name="connsiteX1591" fmla="*/ 581098 w 1124619"/>
              <a:gd name="connsiteY1591" fmla="*/ 861433 h 1113286"/>
              <a:gd name="connsiteX1592" fmla="*/ 586764 w 1124619"/>
              <a:gd name="connsiteY1592" fmla="*/ 860389 h 1113286"/>
              <a:gd name="connsiteX1593" fmla="*/ 589300 w 1124619"/>
              <a:gd name="connsiteY1593" fmla="*/ 860389 h 1113286"/>
              <a:gd name="connsiteX1594" fmla="*/ 598992 w 1124619"/>
              <a:gd name="connsiteY1594" fmla="*/ 861880 h 1113286"/>
              <a:gd name="connsiteX1595" fmla="*/ 606597 w 1124619"/>
              <a:gd name="connsiteY1595" fmla="*/ 863073 h 1113286"/>
              <a:gd name="connsiteX1596" fmla="*/ 607640 w 1124619"/>
              <a:gd name="connsiteY1596" fmla="*/ 861880 h 1113286"/>
              <a:gd name="connsiteX1597" fmla="*/ 609281 w 1124619"/>
              <a:gd name="connsiteY1597" fmla="*/ 859494 h 1113286"/>
              <a:gd name="connsiteX1598" fmla="*/ 611368 w 1124619"/>
              <a:gd name="connsiteY1598" fmla="*/ 856065 h 1113286"/>
              <a:gd name="connsiteX1599" fmla="*/ 611368 w 1124619"/>
              <a:gd name="connsiteY1599" fmla="*/ 852188 h 1113286"/>
              <a:gd name="connsiteX1600" fmla="*/ 610772 w 1124619"/>
              <a:gd name="connsiteY1600" fmla="*/ 846521 h 1113286"/>
              <a:gd name="connsiteX1601" fmla="*/ 609728 w 1124619"/>
              <a:gd name="connsiteY1601" fmla="*/ 843092 h 1113286"/>
              <a:gd name="connsiteX1602" fmla="*/ 604360 w 1124619"/>
              <a:gd name="connsiteY1602" fmla="*/ 840855 h 1113286"/>
              <a:gd name="connsiteX1603" fmla="*/ 598545 w 1124619"/>
              <a:gd name="connsiteY1603" fmla="*/ 837873 h 1113286"/>
              <a:gd name="connsiteX1604" fmla="*/ 605702 w 1124619"/>
              <a:gd name="connsiteY1604" fmla="*/ 828329 h 1113286"/>
              <a:gd name="connsiteX1605" fmla="*/ 610772 w 1124619"/>
              <a:gd name="connsiteY1605" fmla="*/ 821619 h 1113286"/>
              <a:gd name="connsiteX1606" fmla="*/ 617035 w 1124619"/>
              <a:gd name="connsiteY1606" fmla="*/ 811628 h 1113286"/>
              <a:gd name="connsiteX1607" fmla="*/ 618973 w 1124619"/>
              <a:gd name="connsiteY1607" fmla="*/ 807453 h 1113286"/>
              <a:gd name="connsiteX1608" fmla="*/ 620315 w 1124619"/>
              <a:gd name="connsiteY1608" fmla="*/ 805813 h 1113286"/>
              <a:gd name="connsiteX1609" fmla="*/ 622104 w 1124619"/>
              <a:gd name="connsiteY1609" fmla="*/ 790305 h 1113286"/>
              <a:gd name="connsiteX1610" fmla="*/ 623298 w 1124619"/>
              <a:gd name="connsiteY1610" fmla="*/ 785981 h 1113286"/>
              <a:gd name="connsiteX1611" fmla="*/ 624342 w 1124619"/>
              <a:gd name="connsiteY1611" fmla="*/ 783744 h 1113286"/>
              <a:gd name="connsiteX1612" fmla="*/ 624342 w 1124619"/>
              <a:gd name="connsiteY1612" fmla="*/ 781358 h 1113286"/>
              <a:gd name="connsiteX1613" fmla="*/ 623745 w 1124619"/>
              <a:gd name="connsiteY1613" fmla="*/ 777332 h 1113286"/>
              <a:gd name="connsiteX1614" fmla="*/ 621956 w 1124619"/>
              <a:gd name="connsiteY1614" fmla="*/ 768385 h 1113286"/>
              <a:gd name="connsiteX1615" fmla="*/ 631797 w 1124619"/>
              <a:gd name="connsiteY1615" fmla="*/ 767342 h 1113286"/>
              <a:gd name="connsiteX1616" fmla="*/ 635078 w 1124619"/>
              <a:gd name="connsiteY1616" fmla="*/ 766745 h 1113286"/>
              <a:gd name="connsiteX1617" fmla="*/ 638060 w 1124619"/>
              <a:gd name="connsiteY1617" fmla="*/ 765701 h 1113286"/>
              <a:gd name="connsiteX1618" fmla="*/ 643875 w 1124619"/>
              <a:gd name="connsiteY1618" fmla="*/ 762868 h 1113286"/>
              <a:gd name="connsiteX1619" fmla="*/ 646709 w 1124619"/>
              <a:gd name="connsiteY1619" fmla="*/ 760333 h 1113286"/>
              <a:gd name="connsiteX1620" fmla="*/ 645068 w 1124619"/>
              <a:gd name="connsiteY1620" fmla="*/ 751834 h 1113286"/>
              <a:gd name="connsiteX1621" fmla="*/ 648647 w 1124619"/>
              <a:gd name="connsiteY1621" fmla="*/ 749001 h 1113286"/>
              <a:gd name="connsiteX1622" fmla="*/ 657296 w 1124619"/>
              <a:gd name="connsiteY1622" fmla="*/ 739010 h 1113286"/>
              <a:gd name="connsiteX1623" fmla="*/ 666541 w 1124619"/>
              <a:gd name="connsiteY1623" fmla="*/ 729467 h 1113286"/>
              <a:gd name="connsiteX1624" fmla="*/ 670865 w 1124619"/>
              <a:gd name="connsiteY1624" fmla="*/ 725888 h 1113286"/>
              <a:gd name="connsiteX1625" fmla="*/ 671312 w 1124619"/>
              <a:gd name="connsiteY1625" fmla="*/ 724098 h 1113286"/>
              <a:gd name="connsiteX1626" fmla="*/ 671610 w 1124619"/>
              <a:gd name="connsiteY1626" fmla="*/ 721265 h 1113286"/>
              <a:gd name="connsiteX1627" fmla="*/ 669672 w 1124619"/>
              <a:gd name="connsiteY1627" fmla="*/ 716792 h 1113286"/>
              <a:gd name="connsiteX1628" fmla="*/ 667585 w 1124619"/>
              <a:gd name="connsiteY1628" fmla="*/ 713959 h 1113286"/>
              <a:gd name="connsiteX1629" fmla="*/ 663558 w 1124619"/>
              <a:gd name="connsiteY1629" fmla="*/ 708591 h 1113286"/>
              <a:gd name="connsiteX1630" fmla="*/ 665348 w 1124619"/>
              <a:gd name="connsiteY1630" fmla="*/ 704863 h 1113286"/>
              <a:gd name="connsiteX1631" fmla="*/ 668330 w 1124619"/>
              <a:gd name="connsiteY1631" fmla="*/ 704117 h 1113286"/>
              <a:gd name="connsiteX1632" fmla="*/ 672207 w 1124619"/>
              <a:gd name="connsiteY1632" fmla="*/ 702626 h 1113286"/>
              <a:gd name="connsiteX1633" fmla="*/ 675338 w 1124619"/>
              <a:gd name="connsiteY1633" fmla="*/ 699495 h 1113286"/>
              <a:gd name="connsiteX1634" fmla="*/ 675636 w 1124619"/>
              <a:gd name="connsiteY1634" fmla="*/ 699047 h 1113286"/>
              <a:gd name="connsiteX1635" fmla="*/ 680855 w 1124619"/>
              <a:gd name="connsiteY1635" fmla="*/ 686522 h 1113286"/>
              <a:gd name="connsiteX1636" fmla="*/ 690996 w 1124619"/>
              <a:gd name="connsiteY1636" fmla="*/ 680110 h 1113286"/>
              <a:gd name="connsiteX1637" fmla="*/ 695021 w 1124619"/>
              <a:gd name="connsiteY1637" fmla="*/ 676680 h 1113286"/>
              <a:gd name="connsiteX1638" fmla="*/ 701284 w 1124619"/>
              <a:gd name="connsiteY1638" fmla="*/ 679364 h 1113286"/>
              <a:gd name="connsiteX1639" fmla="*/ 710530 w 1124619"/>
              <a:gd name="connsiteY1639" fmla="*/ 683390 h 1113286"/>
              <a:gd name="connsiteX1640" fmla="*/ 714705 w 1124619"/>
              <a:gd name="connsiteY1640" fmla="*/ 677575 h 1113286"/>
              <a:gd name="connsiteX1641" fmla="*/ 716047 w 1124619"/>
              <a:gd name="connsiteY1641" fmla="*/ 675487 h 1113286"/>
              <a:gd name="connsiteX1642" fmla="*/ 717389 w 1124619"/>
              <a:gd name="connsiteY1642" fmla="*/ 672356 h 1113286"/>
              <a:gd name="connsiteX1643" fmla="*/ 716792 w 1124619"/>
              <a:gd name="connsiteY1643" fmla="*/ 666839 h 1113286"/>
              <a:gd name="connsiteX1644" fmla="*/ 716494 w 1124619"/>
              <a:gd name="connsiteY1644" fmla="*/ 659681 h 1113286"/>
              <a:gd name="connsiteX1645" fmla="*/ 716941 w 1124619"/>
              <a:gd name="connsiteY1645" fmla="*/ 656848 h 1113286"/>
              <a:gd name="connsiteX1646" fmla="*/ 720669 w 1124619"/>
              <a:gd name="connsiteY1646" fmla="*/ 655506 h 1113286"/>
              <a:gd name="connsiteX1647" fmla="*/ 722608 w 1124619"/>
              <a:gd name="connsiteY1647" fmla="*/ 655208 h 1113286"/>
              <a:gd name="connsiteX1648" fmla="*/ 732897 w 1124619"/>
              <a:gd name="connsiteY1648" fmla="*/ 658190 h 1113286"/>
              <a:gd name="connsiteX1649" fmla="*/ 735431 w 1124619"/>
              <a:gd name="connsiteY1649" fmla="*/ 658190 h 1113286"/>
              <a:gd name="connsiteX1650" fmla="*/ 740352 w 1124619"/>
              <a:gd name="connsiteY1650" fmla="*/ 658488 h 1113286"/>
              <a:gd name="connsiteX1651" fmla="*/ 745720 w 1124619"/>
              <a:gd name="connsiteY1651" fmla="*/ 659830 h 1113286"/>
              <a:gd name="connsiteX1652" fmla="*/ 757053 w 1124619"/>
              <a:gd name="connsiteY1652" fmla="*/ 663260 h 1113286"/>
              <a:gd name="connsiteX1653" fmla="*/ 761825 w 1124619"/>
              <a:gd name="connsiteY1653" fmla="*/ 664751 h 1113286"/>
              <a:gd name="connsiteX1654" fmla="*/ 764509 w 1124619"/>
              <a:gd name="connsiteY1654" fmla="*/ 665049 h 1113286"/>
              <a:gd name="connsiteX1655" fmla="*/ 766745 w 1124619"/>
              <a:gd name="connsiteY1655" fmla="*/ 663409 h 1113286"/>
              <a:gd name="connsiteX1656" fmla="*/ 771517 w 1124619"/>
              <a:gd name="connsiteY1656" fmla="*/ 659234 h 1113286"/>
              <a:gd name="connsiteX1657" fmla="*/ 764360 w 1124619"/>
              <a:gd name="connsiteY1657" fmla="*/ 656102 h 1113286"/>
              <a:gd name="connsiteX1658" fmla="*/ 769131 w 1124619"/>
              <a:gd name="connsiteY1658" fmla="*/ 652971 h 1113286"/>
              <a:gd name="connsiteX1659" fmla="*/ 771517 w 1124619"/>
              <a:gd name="connsiteY1659" fmla="*/ 649840 h 1113286"/>
              <a:gd name="connsiteX1660" fmla="*/ 773605 w 1124619"/>
              <a:gd name="connsiteY1660" fmla="*/ 645963 h 1113286"/>
              <a:gd name="connsiteX1661" fmla="*/ 774350 w 1124619"/>
              <a:gd name="connsiteY1661" fmla="*/ 641340 h 1113286"/>
              <a:gd name="connsiteX1662" fmla="*/ 774052 w 1124619"/>
              <a:gd name="connsiteY1662" fmla="*/ 638954 h 1113286"/>
              <a:gd name="connsiteX1663" fmla="*/ 772561 w 1124619"/>
              <a:gd name="connsiteY1663" fmla="*/ 637314 h 1113286"/>
              <a:gd name="connsiteX1664" fmla="*/ 768237 w 1124619"/>
              <a:gd name="connsiteY1664" fmla="*/ 633139 h 1113286"/>
              <a:gd name="connsiteX1665" fmla="*/ 778078 w 1124619"/>
              <a:gd name="connsiteY1665" fmla="*/ 632542 h 1113286"/>
              <a:gd name="connsiteX1666" fmla="*/ 781508 w 1124619"/>
              <a:gd name="connsiteY1666" fmla="*/ 632542 h 1113286"/>
              <a:gd name="connsiteX1667" fmla="*/ 782850 w 1124619"/>
              <a:gd name="connsiteY1667" fmla="*/ 630753 h 1113286"/>
              <a:gd name="connsiteX1668" fmla="*/ 788516 w 1124619"/>
              <a:gd name="connsiteY1668" fmla="*/ 630753 h 1113286"/>
              <a:gd name="connsiteX1669" fmla="*/ 793138 w 1124619"/>
              <a:gd name="connsiteY1669" fmla="*/ 632095 h 1113286"/>
              <a:gd name="connsiteX1670" fmla="*/ 794182 w 1124619"/>
              <a:gd name="connsiteY1670" fmla="*/ 631499 h 1113286"/>
              <a:gd name="connsiteX1671" fmla="*/ 794779 w 1124619"/>
              <a:gd name="connsiteY1671" fmla="*/ 630157 h 1113286"/>
              <a:gd name="connsiteX1672" fmla="*/ 792840 w 1124619"/>
              <a:gd name="connsiteY1672" fmla="*/ 625087 h 1113286"/>
              <a:gd name="connsiteX1673" fmla="*/ 793138 w 1124619"/>
              <a:gd name="connsiteY1673" fmla="*/ 623745 h 1113286"/>
              <a:gd name="connsiteX1674" fmla="*/ 795226 w 1124619"/>
              <a:gd name="connsiteY1674" fmla="*/ 622104 h 1113286"/>
              <a:gd name="connsiteX1675" fmla="*/ 798507 w 1124619"/>
              <a:gd name="connsiteY1675" fmla="*/ 620762 h 1113286"/>
              <a:gd name="connsiteX1676" fmla="*/ 803577 w 1124619"/>
              <a:gd name="connsiteY1676" fmla="*/ 620762 h 1113286"/>
              <a:gd name="connsiteX1677" fmla="*/ 807006 w 1124619"/>
              <a:gd name="connsiteY1677" fmla="*/ 620762 h 1113286"/>
              <a:gd name="connsiteX1678" fmla="*/ 807752 w 1124619"/>
              <a:gd name="connsiteY1678" fmla="*/ 620762 h 1113286"/>
              <a:gd name="connsiteX1679" fmla="*/ 812971 w 1124619"/>
              <a:gd name="connsiteY1679" fmla="*/ 626578 h 1113286"/>
              <a:gd name="connsiteX1680" fmla="*/ 817444 w 1124619"/>
              <a:gd name="connsiteY1680" fmla="*/ 632095 h 1113286"/>
              <a:gd name="connsiteX1681" fmla="*/ 819830 w 1124619"/>
              <a:gd name="connsiteY1681" fmla="*/ 634481 h 1113286"/>
              <a:gd name="connsiteX1682" fmla="*/ 825646 w 1124619"/>
              <a:gd name="connsiteY1682" fmla="*/ 641042 h 1113286"/>
              <a:gd name="connsiteX1683" fmla="*/ 827882 w 1124619"/>
              <a:gd name="connsiteY1683" fmla="*/ 644919 h 1113286"/>
              <a:gd name="connsiteX1684" fmla="*/ 828628 w 1124619"/>
              <a:gd name="connsiteY1684" fmla="*/ 647603 h 1113286"/>
              <a:gd name="connsiteX1685" fmla="*/ 831014 w 1124619"/>
              <a:gd name="connsiteY1685" fmla="*/ 647603 h 1113286"/>
              <a:gd name="connsiteX1686" fmla="*/ 839215 w 1124619"/>
              <a:gd name="connsiteY1686" fmla="*/ 648796 h 1113286"/>
              <a:gd name="connsiteX1687" fmla="*/ 846074 w 1124619"/>
              <a:gd name="connsiteY1687" fmla="*/ 649840 h 1113286"/>
              <a:gd name="connsiteX1688" fmla="*/ 848013 w 1124619"/>
              <a:gd name="connsiteY1688" fmla="*/ 651331 h 1113286"/>
              <a:gd name="connsiteX1689" fmla="*/ 852784 w 1124619"/>
              <a:gd name="connsiteY1689" fmla="*/ 651032 h 1113286"/>
              <a:gd name="connsiteX1690" fmla="*/ 856363 w 1124619"/>
              <a:gd name="connsiteY1690" fmla="*/ 649690 h 1113286"/>
              <a:gd name="connsiteX1691" fmla="*/ 862775 w 1124619"/>
              <a:gd name="connsiteY1691" fmla="*/ 647901 h 1113286"/>
              <a:gd name="connsiteX1692" fmla="*/ 864564 w 1124619"/>
              <a:gd name="connsiteY1692" fmla="*/ 645813 h 1113286"/>
              <a:gd name="connsiteX1693" fmla="*/ 866652 w 1124619"/>
              <a:gd name="connsiteY1693" fmla="*/ 643577 h 1113286"/>
              <a:gd name="connsiteX1694" fmla="*/ 870380 w 1124619"/>
              <a:gd name="connsiteY1694" fmla="*/ 643875 h 1113286"/>
              <a:gd name="connsiteX1695" fmla="*/ 874555 w 1124619"/>
              <a:gd name="connsiteY1695" fmla="*/ 645664 h 1113286"/>
              <a:gd name="connsiteX1696" fmla="*/ 879178 w 1124619"/>
              <a:gd name="connsiteY1696" fmla="*/ 648050 h 1113286"/>
              <a:gd name="connsiteX1697" fmla="*/ 883353 w 1124619"/>
              <a:gd name="connsiteY1697" fmla="*/ 649094 h 1113286"/>
              <a:gd name="connsiteX1698" fmla="*/ 889019 w 1124619"/>
              <a:gd name="connsiteY1698" fmla="*/ 650883 h 1113286"/>
              <a:gd name="connsiteX1699" fmla="*/ 891703 w 1124619"/>
              <a:gd name="connsiteY1699" fmla="*/ 653120 h 1113286"/>
              <a:gd name="connsiteX1700" fmla="*/ 895431 w 1124619"/>
              <a:gd name="connsiteY1700" fmla="*/ 653717 h 1113286"/>
              <a:gd name="connsiteX1701" fmla="*/ 899308 w 1124619"/>
              <a:gd name="connsiteY1701" fmla="*/ 651480 h 1113286"/>
              <a:gd name="connsiteX1702" fmla="*/ 901545 w 1124619"/>
              <a:gd name="connsiteY1702" fmla="*/ 645515 h 1113286"/>
              <a:gd name="connsiteX1703" fmla="*/ 903483 w 1124619"/>
              <a:gd name="connsiteY1703" fmla="*/ 642831 h 1113286"/>
              <a:gd name="connsiteX1704" fmla="*/ 906316 w 1124619"/>
              <a:gd name="connsiteY1704" fmla="*/ 640893 h 1113286"/>
              <a:gd name="connsiteX1705" fmla="*/ 909597 w 1124619"/>
              <a:gd name="connsiteY1705" fmla="*/ 639998 h 1113286"/>
              <a:gd name="connsiteX1706" fmla="*/ 912132 w 1124619"/>
              <a:gd name="connsiteY1706" fmla="*/ 639700 h 1113286"/>
              <a:gd name="connsiteX1707" fmla="*/ 914070 w 1124619"/>
              <a:gd name="connsiteY1707" fmla="*/ 638209 h 1113286"/>
              <a:gd name="connsiteX1708" fmla="*/ 916754 w 1124619"/>
              <a:gd name="connsiteY1708" fmla="*/ 634779 h 1113286"/>
              <a:gd name="connsiteX1709" fmla="*/ 917351 w 1124619"/>
              <a:gd name="connsiteY1709" fmla="*/ 630604 h 1113286"/>
              <a:gd name="connsiteX1710" fmla="*/ 916903 w 1124619"/>
              <a:gd name="connsiteY1710" fmla="*/ 623148 h 1113286"/>
              <a:gd name="connsiteX1711" fmla="*/ 917351 w 1124619"/>
              <a:gd name="connsiteY1711" fmla="*/ 620613 h 1113286"/>
              <a:gd name="connsiteX1712" fmla="*/ 919587 w 1124619"/>
              <a:gd name="connsiteY1712" fmla="*/ 616587 h 1113286"/>
              <a:gd name="connsiteX1713" fmla="*/ 922570 w 1124619"/>
              <a:gd name="connsiteY1713" fmla="*/ 605702 h 1113286"/>
              <a:gd name="connsiteX1714" fmla="*/ 923912 w 1124619"/>
              <a:gd name="connsiteY1714" fmla="*/ 602570 h 1113286"/>
              <a:gd name="connsiteX1715" fmla="*/ 925552 w 1124619"/>
              <a:gd name="connsiteY1715" fmla="*/ 600632 h 1113286"/>
              <a:gd name="connsiteX1716" fmla="*/ 927789 w 1124619"/>
              <a:gd name="connsiteY1716" fmla="*/ 599439 h 1113286"/>
              <a:gd name="connsiteX1717" fmla="*/ 931815 w 1124619"/>
              <a:gd name="connsiteY1717" fmla="*/ 596158 h 1113286"/>
              <a:gd name="connsiteX1718" fmla="*/ 937481 w 1124619"/>
              <a:gd name="connsiteY1718" fmla="*/ 589597 h 1113286"/>
              <a:gd name="connsiteX1719" fmla="*/ 938972 w 1124619"/>
              <a:gd name="connsiteY1719" fmla="*/ 589001 h 1113286"/>
              <a:gd name="connsiteX1720" fmla="*/ 943147 w 1124619"/>
              <a:gd name="connsiteY1720" fmla="*/ 588703 h 1113286"/>
              <a:gd name="connsiteX1721" fmla="*/ 948218 w 1124619"/>
              <a:gd name="connsiteY1721" fmla="*/ 589001 h 1113286"/>
              <a:gd name="connsiteX1722" fmla="*/ 952840 w 1124619"/>
              <a:gd name="connsiteY1722" fmla="*/ 590194 h 1113286"/>
              <a:gd name="connsiteX1723" fmla="*/ 953287 w 1124619"/>
              <a:gd name="connsiteY1723" fmla="*/ 590194 h 1113286"/>
              <a:gd name="connsiteX1724" fmla="*/ 955375 w 1124619"/>
              <a:gd name="connsiteY1724" fmla="*/ 589448 h 1113286"/>
              <a:gd name="connsiteX1725" fmla="*/ 959103 w 1124619"/>
              <a:gd name="connsiteY1725" fmla="*/ 587361 h 1113286"/>
              <a:gd name="connsiteX1726" fmla="*/ 965514 w 1124619"/>
              <a:gd name="connsiteY1726" fmla="*/ 583335 h 1113286"/>
              <a:gd name="connsiteX1727" fmla="*/ 969690 w 1124619"/>
              <a:gd name="connsiteY1727" fmla="*/ 582291 h 1113286"/>
              <a:gd name="connsiteX1728" fmla="*/ 973417 w 1124619"/>
              <a:gd name="connsiteY1728" fmla="*/ 582291 h 1113286"/>
              <a:gd name="connsiteX1729" fmla="*/ 977593 w 1124619"/>
              <a:gd name="connsiteY1729" fmla="*/ 586913 h 1113286"/>
              <a:gd name="connsiteX1730" fmla="*/ 983408 w 1124619"/>
              <a:gd name="connsiteY1730" fmla="*/ 591834 h 1113286"/>
              <a:gd name="connsiteX1731" fmla="*/ 987136 w 1124619"/>
              <a:gd name="connsiteY1731" fmla="*/ 594220 h 1113286"/>
              <a:gd name="connsiteX1732" fmla="*/ 997425 w 1124619"/>
              <a:gd name="connsiteY1732" fmla="*/ 598693 h 1113286"/>
              <a:gd name="connsiteX1733" fmla="*/ 1006372 w 1124619"/>
              <a:gd name="connsiteY1733" fmla="*/ 601676 h 1113286"/>
              <a:gd name="connsiteX1734" fmla="*/ 1011442 w 1124619"/>
              <a:gd name="connsiteY1734" fmla="*/ 611368 h 1113286"/>
              <a:gd name="connsiteX1735" fmla="*/ 1008907 w 1124619"/>
              <a:gd name="connsiteY1735" fmla="*/ 615245 h 1113286"/>
              <a:gd name="connsiteX1736" fmla="*/ 1007714 w 1124619"/>
              <a:gd name="connsiteY1736" fmla="*/ 616587 h 1113286"/>
              <a:gd name="connsiteX1737" fmla="*/ 1003390 w 1124619"/>
              <a:gd name="connsiteY1737" fmla="*/ 620464 h 1113286"/>
              <a:gd name="connsiteX1738" fmla="*/ 998618 w 1124619"/>
              <a:gd name="connsiteY1738" fmla="*/ 625832 h 1113286"/>
              <a:gd name="connsiteX1739" fmla="*/ 998320 w 1124619"/>
              <a:gd name="connsiteY1739" fmla="*/ 628665 h 1113286"/>
              <a:gd name="connsiteX1740" fmla="*/ 999811 w 1124619"/>
              <a:gd name="connsiteY1740" fmla="*/ 631499 h 1113286"/>
              <a:gd name="connsiteX1741" fmla="*/ 1001749 w 1124619"/>
              <a:gd name="connsiteY1741" fmla="*/ 633437 h 1113286"/>
              <a:gd name="connsiteX1742" fmla="*/ 1005775 w 1124619"/>
              <a:gd name="connsiteY1742" fmla="*/ 632095 h 1113286"/>
              <a:gd name="connsiteX1743" fmla="*/ 1007117 w 1124619"/>
              <a:gd name="connsiteY1743" fmla="*/ 631051 h 1113286"/>
              <a:gd name="connsiteX1744" fmla="*/ 1008161 w 1124619"/>
              <a:gd name="connsiteY1744" fmla="*/ 629858 h 1113286"/>
              <a:gd name="connsiteX1745" fmla="*/ 1011889 w 1124619"/>
              <a:gd name="connsiteY1745" fmla="*/ 621508 h 1113286"/>
              <a:gd name="connsiteX1746" fmla="*/ 1012784 w 1124619"/>
              <a:gd name="connsiteY1746" fmla="*/ 620166 h 1113286"/>
              <a:gd name="connsiteX1747" fmla="*/ 1024415 w 1124619"/>
              <a:gd name="connsiteY1747" fmla="*/ 617184 h 1113286"/>
              <a:gd name="connsiteX1748" fmla="*/ 1028590 w 1124619"/>
              <a:gd name="connsiteY1748" fmla="*/ 615692 h 1113286"/>
              <a:gd name="connsiteX1749" fmla="*/ 1030976 w 1124619"/>
              <a:gd name="connsiteY1749" fmla="*/ 613754 h 1113286"/>
              <a:gd name="connsiteX1750" fmla="*/ 1032168 w 1124619"/>
              <a:gd name="connsiteY1750" fmla="*/ 612263 h 1113286"/>
              <a:gd name="connsiteX1751" fmla="*/ 1033063 w 1124619"/>
              <a:gd name="connsiteY1751" fmla="*/ 610473 h 1113286"/>
              <a:gd name="connsiteX1752" fmla="*/ 1033660 w 1124619"/>
              <a:gd name="connsiteY1752" fmla="*/ 608535 h 1113286"/>
              <a:gd name="connsiteX1753" fmla="*/ 1033958 w 1124619"/>
              <a:gd name="connsiteY1753" fmla="*/ 606746 h 1113286"/>
              <a:gd name="connsiteX1754" fmla="*/ 1033063 w 1124619"/>
              <a:gd name="connsiteY1754" fmla="*/ 604360 h 1113286"/>
              <a:gd name="connsiteX1755" fmla="*/ 1033660 w 1124619"/>
              <a:gd name="connsiteY1755" fmla="*/ 604062 h 1113286"/>
              <a:gd name="connsiteX1756" fmla="*/ 1034853 w 1124619"/>
              <a:gd name="connsiteY1756" fmla="*/ 604062 h 1113286"/>
              <a:gd name="connsiteX1757" fmla="*/ 1038879 w 1124619"/>
              <a:gd name="connsiteY1757" fmla="*/ 606596 h 1113286"/>
              <a:gd name="connsiteX1758" fmla="*/ 1045142 w 1124619"/>
              <a:gd name="connsiteY1758" fmla="*/ 609131 h 1113286"/>
              <a:gd name="connsiteX1759" fmla="*/ 1049764 w 1124619"/>
              <a:gd name="connsiteY1759" fmla="*/ 609131 h 1113286"/>
              <a:gd name="connsiteX1760" fmla="*/ 1051702 w 1124619"/>
              <a:gd name="connsiteY1760" fmla="*/ 608833 h 1113286"/>
              <a:gd name="connsiteX1761" fmla="*/ 1052598 w 1124619"/>
              <a:gd name="connsiteY1761" fmla="*/ 607789 h 1113286"/>
              <a:gd name="connsiteX1762" fmla="*/ 1053343 w 1124619"/>
              <a:gd name="connsiteY1762" fmla="*/ 605553 h 1113286"/>
              <a:gd name="connsiteX1763" fmla="*/ 1053343 w 1124619"/>
              <a:gd name="connsiteY1763" fmla="*/ 603316 h 1113286"/>
              <a:gd name="connsiteX1764" fmla="*/ 1052001 w 1124619"/>
              <a:gd name="connsiteY1764" fmla="*/ 596904 h 1113286"/>
              <a:gd name="connsiteX1765" fmla="*/ 1047975 w 1124619"/>
              <a:gd name="connsiteY1765" fmla="*/ 596308 h 1113286"/>
              <a:gd name="connsiteX1766" fmla="*/ 1044843 w 1124619"/>
              <a:gd name="connsiteY1766" fmla="*/ 596606 h 1113286"/>
              <a:gd name="connsiteX1767" fmla="*/ 1042010 w 1124619"/>
              <a:gd name="connsiteY1767" fmla="*/ 596308 h 1113286"/>
              <a:gd name="connsiteX1768" fmla="*/ 1040519 w 1124619"/>
              <a:gd name="connsiteY1768" fmla="*/ 599886 h 1113286"/>
              <a:gd name="connsiteX1769" fmla="*/ 1039773 w 1124619"/>
              <a:gd name="connsiteY1769" fmla="*/ 599439 h 1113286"/>
              <a:gd name="connsiteX1770" fmla="*/ 1038431 w 1124619"/>
              <a:gd name="connsiteY1770" fmla="*/ 594518 h 1113286"/>
              <a:gd name="connsiteX1771" fmla="*/ 1035449 w 1124619"/>
              <a:gd name="connsiteY1771" fmla="*/ 593176 h 1113286"/>
              <a:gd name="connsiteX1772" fmla="*/ 1033958 w 1124619"/>
              <a:gd name="connsiteY1772" fmla="*/ 594220 h 1113286"/>
              <a:gd name="connsiteX1773" fmla="*/ 1033362 w 1124619"/>
              <a:gd name="connsiteY1773" fmla="*/ 598843 h 1113286"/>
              <a:gd name="connsiteX1774" fmla="*/ 1031572 w 1124619"/>
              <a:gd name="connsiteY1774" fmla="*/ 600185 h 1113286"/>
              <a:gd name="connsiteX1775" fmla="*/ 1029037 w 1124619"/>
              <a:gd name="connsiteY1775" fmla="*/ 599290 h 1113286"/>
              <a:gd name="connsiteX1776" fmla="*/ 1023818 w 1124619"/>
              <a:gd name="connsiteY1776" fmla="*/ 599737 h 1113286"/>
              <a:gd name="connsiteX1777" fmla="*/ 1021283 w 1124619"/>
              <a:gd name="connsiteY1777" fmla="*/ 598992 h 1113286"/>
              <a:gd name="connsiteX1778" fmla="*/ 1019792 w 1124619"/>
              <a:gd name="connsiteY1778" fmla="*/ 597202 h 1113286"/>
              <a:gd name="connsiteX1779" fmla="*/ 1019345 w 1124619"/>
              <a:gd name="connsiteY1779" fmla="*/ 595264 h 1113286"/>
              <a:gd name="connsiteX1780" fmla="*/ 1019345 w 1124619"/>
              <a:gd name="connsiteY1780" fmla="*/ 592580 h 1113286"/>
              <a:gd name="connsiteX1781" fmla="*/ 1020090 w 1124619"/>
              <a:gd name="connsiteY1781" fmla="*/ 589150 h 1113286"/>
              <a:gd name="connsiteX1782" fmla="*/ 1018898 w 1124619"/>
              <a:gd name="connsiteY1782" fmla="*/ 587510 h 1113286"/>
              <a:gd name="connsiteX1783" fmla="*/ 997872 w 1124619"/>
              <a:gd name="connsiteY1783" fmla="*/ 581844 h 1113286"/>
              <a:gd name="connsiteX1784" fmla="*/ 997276 w 1124619"/>
              <a:gd name="connsiteY1784" fmla="*/ 579159 h 1113286"/>
              <a:gd name="connsiteX1785" fmla="*/ 1027397 w 1124619"/>
              <a:gd name="connsiteY1785" fmla="*/ 581545 h 1113286"/>
              <a:gd name="connsiteX1786" fmla="*/ 1036344 w 1124619"/>
              <a:gd name="connsiteY1786" fmla="*/ 580203 h 1113286"/>
              <a:gd name="connsiteX1787" fmla="*/ 1041712 w 1124619"/>
              <a:gd name="connsiteY1787" fmla="*/ 576625 h 1113286"/>
              <a:gd name="connsiteX1788" fmla="*/ 1054238 w 1124619"/>
              <a:gd name="connsiteY1788" fmla="*/ 572897 h 1113286"/>
              <a:gd name="connsiteX1789" fmla="*/ 1054685 w 1124619"/>
              <a:gd name="connsiteY1789" fmla="*/ 569467 h 1113286"/>
              <a:gd name="connsiteX1790" fmla="*/ 1053790 w 1124619"/>
              <a:gd name="connsiteY1790" fmla="*/ 566634 h 1113286"/>
              <a:gd name="connsiteX1791" fmla="*/ 1045142 w 1124619"/>
              <a:gd name="connsiteY1791" fmla="*/ 560520 h 1113286"/>
              <a:gd name="connsiteX1792" fmla="*/ 462403 w 1124619"/>
              <a:gd name="connsiteY1792" fmla="*/ 878432 h 1113286"/>
              <a:gd name="connsiteX1793" fmla="*/ 470754 w 1124619"/>
              <a:gd name="connsiteY1793" fmla="*/ 876791 h 1113286"/>
              <a:gd name="connsiteX1794" fmla="*/ 471499 w 1124619"/>
              <a:gd name="connsiteY1794" fmla="*/ 875748 h 1113286"/>
              <a:gd name="connsiteX1795" fmla="*/ 471499 w 1124619"/>
              <a:gd name="connsiteY1795" fmla="*/ 873809 h 1113286"/>
              <a:gd name="connsiteX1796" fmla="*/ 470157 w 1124619"/>
              <a:gd name="connsiteY1796" fmla="*/ 872318 h 1113286"/>
              <a:gd name="connsiteX1797" fmla="*/ 469262 w 1124619"/>
              <a:gd name="connsiteY1797" fmla="*/ 872318 h 1113286"/>
              <a:gd name="connsiteX1798" fmla="*/ 468666 w 1124619"/>
              <a:gd name="connsiteY1798" fmla="*/ 873660 h 1113286"/>
              <a:gd name="connsiteX1799" fmla="*/ 461956 w 1124619"/>
              <a:gd name="connsiteY1799" fmla="*/ 875449 h 1113286"/>
              <a:gd name="connsiteX1800" fmla="*/ 457631 w 1124619"/>
              <a:gd name="connsiteY1800" fmla="*/ 877388 h 1113286"/>
              <a:gd name="connsiteX1801" fmla="*/ 459421 w 1124619"/>
              <a:gd name="connsiteY1801" fmla="*/ 878432 h 1113286"/>
              <a:gd name="connsiteX1802" fmla="*/ 462403 w 1124619"/>
              <a:gd name="connsiteY1802" fmla="*/ 878432 h 1113286"/>
              <a:gd name="connsiteX1803" fmla="*/ 1118058 w 1124619"/>
              <a:gd name="connsiteY1803" fmla="*/ 15061 h 1113286"/>
              <a:gd name="connsiteX1804" fmla="*/ 1110603 w 1124619"/>
              <a:gd name="connsiteY1804" fmla="*/ 15955 h 1113286"/>
              <a:gd name="connsiteX1805" fmla="*/ 1108515 w 1124619"/>
              <a:gd name="connsiteY1805" fmla="*/ 16701 h 1113286"/>
              <a:gd name="connsiteX1806" fmla="*/ 1068105 w 1124619"/>
              <a:gd name="connsiteY1806" fmla="*/ 23709 h 1113286"/>
              <a:gd name="connsiteX1807" fmla="*/ 1070640 w 1124619"/>
              <a:gd name="connsiteY1807" fmla="*/ 25349 h 1113286"/>
              <a:gd name="connsiteX1808" fmla="*/ 1095542 w 1124619"/>
              <a:gd name="connsiteY1808" fmla="*/ 22964 h 1113286"/>
              <a:gd name="connsiteX1809" fmla="*/ 1122681 w 1124619"/>
              <a:gd name="connsiteY1809" fmla="*/ 18043 h 1113286"/>
              <a:gd name="connsiteX1810" fmla="*/ 1124619 w 1124619"/>
              <a:gd name="connsiteY1810" fmla="*/ 16850 h 1113286"/>
              <a:gd name="connsiteX1811" fmla="*/ 1118208 w 1124619"/>
              <a:gd name="connsiteY1811" fmla="*/ 15210 h 1113286"/>
              <a:gd name="connsiteX1812" fmla="*/ 614649 w 1124619"/>
              <a:gd name="connsiteY1812" fmla="*/ 672505 h 1113286"/>
              <a:gd name="connsiteX1813" fmla="*/ 617035 w 1124619"/>
              <a:gd name="connsiteY1813" fmla="*/ 673101 h 1113286"/>
              <a:gd name="connsiteX1814" fmla="*/ 624342 w 1124619"/>
              <a:gd name="connsiteY1814" fmla="*/ 672207 h 1113286"/>
              <a:gd name="connsiteX1815" fmla="*/ 632245 w 1124619"/>
              <a:gd name="connsiteY1815" fmla="*/ 667137 h 1113286"/>
              <a:gd name="connsiteX1816" fmla="*/ 635227 w 1124619"/>
              <a:gd name="connsiteY1816" fmla="*/ 668330 h 1113286"/>
              <a:gd name="connsiteX1817" fmla="*/ 636867 w 1124619"/>
              <a:gd name="connsiteY1817" fmla="*/ 668031 h 1113286"/>
              <a:gd name="connsiteX1818" fmla="*/ 639253 w 1124619"/>
              <a:gd name="connsiteY1818" fmla="*/ 666988 h 1113286"/>
              <a:gd name="connsiteX1819" fmla="*/ 641638 w 1124619"/>
              <a:gd name="connsiteY1819" fmla="*/ 664005 h 1113286"/>
              <a:gd name="connsiteX1820" fmla="*/ 643130 w 1124619"/>
              <a:gd name="connsiteY1820" fmla="*/ 664005 h 1113286"/>
              <a:gd name="connsiteX1821" fmla="*/ 643130 w 1124619"/>
              <a:gd name="connsiteY1821" fmla="*/ 666242 h 1113286"/>
              <a:gd name="connsiteX1822" fmla="*/ 645665 w 1124619"/>
              <a:gd name="connsiteY1822" fmla="*/ 666839 h 1113286"/>
              <a:gd name="connsiteX1823" fmla="*/ 652077 w 1124619"/>
              <a:gd name="connsiteY1823" fmla="*/ 664751 h 1113286"/>
              <a:gd name="connsiteX1824" fmla="*/ 654164 w 1124619"/>
              <a:gd name="connsiteY1824" fmla="*/ 662216 h 1113286"/>
              <a:gd name="connsiteX1825" fmla="*/ 656102 w 1124619"/>
              <a:gd name="connsiteY1825" fmla="*/ 662216 h 1113286"/>
              <a:gd name="connsiteX1826" fmla="*/ 656997 w 1124619"/>
              <a:gd name="connsiteY1826" fmla="*/ 662962 h 1113286"/>
              <a:gd name="connsiteX1827" fmla="*/ 658041 w 1124619"/>
              <a:gd name="connsiteY1827" fmla="*/ 663260 h 1113286"/>
              <a:gd name="connsiteX1828" fmla="*/ 659682 w 1124619"/>
              <a:gd name="connsiteY1828" fmla="*/ 662663 h 1113286"/>
              <a:gd name="connsiteX1829" fmla="*/ 661620 w 1124619"/>
              <a:gd name="connsiteY1829" fmla="*/ 659681 h 1113286"/>
              <a:gd name="connsiteX1830" fmla="*/ 665497 w 1124619"/>
              <a:gd name="connsiteY1830" fmla="*/ 656102 h 1113286"/>
              <a:gd name="connsiteX1831" fmla="*/ 669225 w 1124619"/>
              <a:gd name="connsiteY1831" fmla="*/ 654760 h 1113286"/>
              <a:gd name="connsiteX1832" fmla="*/ 673996 w 1124619"/>
              <a:gd name="connsiteY1832" fmla="*/ 651629 h 1113286"/>
              <a:gd name="connsiteX1833" fmla="*/ 674742 w 1124619"/>
              <a:gd name="connsiteY1833" fmla="*/ 647603 h 1113286"/>
              <a:gd name="connsiteX1834" fmla="*/ 672952 w 1124619"/>
              <a:gd name="connsiteY1834" fmla="*/ 643428 h 1113286"/>
              <a:gd name="connsiteX1835" fmla="*/ 671461 w 1124619"/>
              <a:gd name="connsiteY1835" fmla="*/ 641638 h 1113286"/>
              <a:gd name="connsiteX1836" fmla="*/ 668927 w 1124619"/>
              <a:gd name="connsiteY1836" fmla="*/ 639998 h 1113286"/>
              <a:gd name="connsiteX1837" fmla="*/ 667585 w 1124619"/>
              <a:gd name="connsiteY1837" fmla="*/ 640445 h 1113286"/>
              <a:gd name="connsiteX1838" fmla="*/ 666391 w 1124619"/>
              <a:gd name="connsiteY1838" fmla="*/ 641191 h 1113286"/>
              <a:gd name="connsiteX1839" fmla="*/ 664304 w 1124619"/>
              <a:gd name="connsiteY1839" fmla="*/ 641787 h 1113286"/>
              <a:gd name="connsiteX1840" fmla="*/ 663558 w 1124619"/>
              <a:gd name="connsiteY1840" fmla="*/ 643875 h 1113286"/>
              <a:gd name="connsiteX1841" fmla="*/ 663558 w 1124619"/>
              <a:gd name="connsiteY1841" fmla="*/ 646410 h 1113286"/>
              <a:gd name="connsiteX1842" fmla="*/ 662216 w 1124619"/>
              <a:gd name="connsiteY1842" fmla="*/ 647901 h 1113286"/>
              <a:gd name="connsiteX1843" fmla="*/ 661918 w 1124619"/>
              <a:gd name="connsiteY1843" fmla="*/ 649541 h 1113286"/>
              <a:gd name="connsiteX1844" fmla="*/ 657892 w 1124619"/>
              <a:gd name="connsiteY1844" fmla="*/ 651032 h 1113286"/>
              <a:gd name="connsiteX1845" fmla="*/ 654313 w 1124619"/>
              <a:gd name="connsiteY1845" fmla="*/ 655655 h 1113286"/>
              <a:gd name="connsiteX1846" fmla="*/ 654015 w 1124619"/>
              <a:gd name="connsiteY1846" fmla="*/ 655357 h 1113286"/>
              <a:gd name="connsiteX1847" fmla="*/ 654760 w 1124619"/>
              <a:gd name="connsiteY1847" fmla="*/ 652673 h 1113286"/>
              <a:gd name="connsiteX1848" fmla="*/ 658340 w 1124619"/>
              <a:gd name="connsiteY1848" fmla="*/ 647156 h 1113286"/>
              <a:gd name="connsiteX1849" fmla="*/ 658340 w 1124619"/>
              <a:gd name="connsiteY1849" fmla="*/ 642980 h 1113286"/>
              <a:gd name="connsiteX1850" fmla="*/ 657743 w 1124619"/>
              <a:gd name="connsiteY1850" fmla="*/ 638656 h 1113286"/>
              <a:gd name="connsiteX1851" fmla="*/ 655804 w 1124619"/>
              <a:gd name="connsiteY1851" fmla="*/ 636121 h 1113286"/>
              <a:gd name="connsiteX1852" fmla="*/ 655208 w 1124619"/>
              <a:gd name="connsiteY1852" fmla="*/ 632990 h 1113286"/>
              <a:gd name="connsiteX1853" fmla="*/ 659980 w 1124619"/>
              <a:gd name="connsiteY1853" fmla="*/ 628665 h 1113286"/>
              <a:gd name="connsiteX1854" fmla="*/ 663260 w 1124619"/>
              <a:gd name="connsiteY1854" fmla="*/ 623595 h 1113286"/>
              <a:gd name="connsiteX1855" fmla="*/ 663707 w 1124619"/>
              <a:gd name="connsiteY1855" fmla="*/ 620762 h 1113286"/>
              <a:gd name="connsiteX1856" fmla="*/ 661620 w 1124619"/>
              <a:gd name="connsiteY1856" fmla="*/ 619420 h 1113286"/>
              <a:gd name="connsiteX1857" fmla="*/ 659383 w 1124619"/>
              <a:gd name="connsiteY1857" fmla="*/ 619420 h 1113286"/>
              <a:gd name="connsiteX1858" fmla="*/ 657445 w 1124619"/>
              <a:gd name="connsiteY1858" fmla="*/ 620613 h 1113286"/>
              <a:gd name="connsiteX1859" fmla="*/ 653419 w 1124619"/>
              <a:gd name="connsiteY1859" fmla="*/ 625832 h 1113286"/>
              <a:gd name="connsiteX1860" fmla="*/ 651033 w 1124619"/>
              <a:gd name="connsiteY1860" fmla="*/ 627622 h 1113286"/>
              <a:gd name="connsiteX1861" fmla="*/ 646709 w 1124619"/>
              <a:gd name="connsiteY1861" fmla="*/ 631946 h 1113286"/>
              <a:gd name="connsiteX1862" fmla="*/ 645515 w 1124619"/>
              <a:gd name="connsiteY1862" fmla="*/ 635077 h 1113286"/>
              <a:gd name="connsiteX1863" fmla="*/ 645515 w 1124619"/>
              <a:gd name="connsiteY1863" fmla="*/ 637910 h 1113286"/>
              <a:gd name="connsiteX1864" fmla="*/ 647901 w 1124619"/>
              <a:gd name="connsiteY1864" fmla="*/ 638209 h 1113286"/>
              <a:gd name="connsiteX1865" fmla="*/ 648796 w 1124619"/>
              <a:gd name="connsiteY1865" fmla="*/ 639998 h 1113286"/>
              <a:gd name="connsiteX1866" fmla="*/ 646857 w 1124619"/>
              <a:gd name="connsiteY1866" fmla="*/ 643279 h 1113286"/>
              <a:gd name="connsiteX1867" fmla="*/ 644770 w 1124619"/>
              <a:gd name="connsiteY1867" fmla="*/ 652374 h 1113286"/>
              <a:gd name="connsiteX1868" fmla="*/ 636420 w 1124619"/>
              <a:gd name="connsiteY1868" fmla="*/ 660725 h 1113286"/>
              <a:gd name="connsiteX1869" fmla="*/ 622999 w 1124619"/>
              <a:gd name="connsiteY1869" fmla="*/ 662663 h 1113286"/>
              <a:gd name="connsiteX1870" fmla="*/ 619122 w 1124619"/>
              <a:gd name="connsiteY1870" fmla="*/ 665497 h 1113286"/>
              <a:gd name="connsiteX1871" fmla="*/ 614351 w 1124619"/>
              <a:gd name="connsiteY1871" fmla="*/ 669523 h 1113286"/>
              <a:gd name="connsiteX1872" fmla="*/ 614351 w 1124619"/>
              <a:gd name="connsiteY1872" fmla="*/ 672654 h 1113286"/>
              <a:gd name="connsiteX1873" fmla="*/ 1024713 w 1124619"/>
              <a:gd name="connsiteY1873" fmla="*/ 589597 h 1113286"/>
              <a:gd name="connsiteX1874" fmla="*/ 1023371 w 1124619"/>
              <a:gd name="connsiteY1874" fmla="*/ 593325 h 1113286"/>
              <a:gd name="connsiteX1875" fmla="*/ 1022327 w 1124619"/>
              <a:gd name="connsiteY1875" fmla="*/ 595115 h 1113286"/>
              <a:gd name="connsiteX1876" fmla="*/ 1022923 w 1124619"/>
              <a:gd name="connsiteY1876" fmla="*/ 596308 h 1113286"/>
              <a:gd name="connsiteX1877" fmla="*/ 1027993 w 1124619"/>
              <a:gd name="connsiteY1877" fmla="*/ 594816 h 1113286"/>
              <a:gd name="connsiteX1878" fmla="*/ 1030528 w 1124619"/>
              <a:gd name="connsiteY1878" fmla="*/ 592729 h 1113286"/>
              <a:gd name="connsiteX1879" fmla="*/ 1028888 w 1124619"/>
              <a:gd name="connsiteY1879" fmla="*/ 591089 h 1113286"/>
              <a:gd name="connsiteX1880" fmla="*/ 1026801 w 1124619"/>
              <a:gd name="connsiteY1880" fmla="*/ 589597 h 1113286"/>
              <a:gd name="connsiteX1881" fmla="*/ 1024713 w 1124619"/>
              <a:gd name="connsiteY1881" fmla="*/ 589597 h 1113286"/>
              <a:gd name="connsiteX1882" fmla="*/ 583335 w 1124619"/>
              <a:gd name="connsiteY1882" fmla="*/ 677873 h 1113286"/>
              <a:gd name="connsiteX1883" fmla="*/ 580502 w 1124619"/>
              <a:gd name="connsiteY1883" fmla="*/ 680557 h 1113286"/>
              <a:gd name="connsiteX1884" fmla="*/ 578414 w 1124619"/>
              <a:gd name="connsiteY1884" fmla="*/ 685180 h 1113286"/>
              <a:gd name="connsiteX1885" fmla="*/ 576923 w 1124619"/>
              <a:gd name="connsiteY1885" fmla="*/ 689802 h 1113286"/>
              <a:gd name="connsiteX1886" fmla="*/ 580800 w 1124619"/>
              <a:gd name="connsiteY1886" fmla="*/ 687267 h 1113286"/>
              <a:gd name="connsiteX1887" fmla="*/ 583484 w 1124619"/>
              <a:gd name="connsiteY1887" fmla="*/ 684434 h 1113286"/>
              <a:gd name="connsiteX1888" fmla="*/ 584081 w 1124619"/>
              <a:gd name="connsiteY1888" fmla="*/ 683390 h 1113286"/>
              <a:gd name="connsiteX1889" fmla="*/ 584081 w 1124619"/>
              <a:gd name="connsiteY1889" fmla="*/ 681154 h 1113286"/>
              <a:gd name="connsiteX1890" fmla="*/ 584677 w 1124619"/>
              <a:gd name="connsiteY1890" fmla="*/ 678917 h 1113286"/>
              <a:gd name="connsiteX1891" fmla="*/ 583186 w 1124619"/>
              <a:gd name="connsiteY1891" fmla="*/ 677873 h 1113286"/>
              <a:gd name="connsiteX1892" fmla="*/ 574090 w 1124619"/>
              <a:gd name="connsiteY1892" fmla="*/ 775692 h 1113286"/>
              <a:gd name="connsiteX1893" fmla="*/ 575730 w 1124619"/>
              <a:gd name="connsiteY1893" fmla="*/ 774499 h 1113286"/>
              <a:gd name="connsiteX1894" fmla="*/ 574835 w 1124619"/>
              <a:gd name="connsiteY1894" fmla="*/ 773604 h 1113286"/>
              <a:gd name="connsiteX1895" fmla="*/ 572152 w 1124619"/>
              <a:gd name="connsiteY1895" fmla="*/ 773604 h 1113286"/>
              <a:gd name="connsiteX1896" fmla="*/ 569616 w 1124619"/>
              <a:gd name="connsiteY1896" fmla="*/ 774052 h 1113286"/>
              <a:gd name="connsiteX1897" fmla="*/ 567678 w 1124619"/>
              <a:gd name="connsiteY1897" fmla="*/ 775245 h 1113286"/>
              <a:gd name="connsiteX1898" fmla="*/ 566485 w 1124619"/>
              <a:gd name="connsiteY1898" fmla="*/ 776885 h 1113286"/>
              <a:gd name="connsiteX1899" fmla="*/ 566485 w 1124619"/>
              <a:gd name="connsiteY1899" fmla="*/ 778674 h 1113286"/>
              <a:gd name="connsiteX1900" fmla="*/ 568573 w 1124619"/>
              <a:gd name="connsiteY1900" fmla="*/ 778674 h 1113286"/>
              <a:gd name="connsiteX1901" fmla="*/ 574090 w 1124619"/>
              <a:gd name="connsiteY1901" fmla="*/ 775841 h 1113286"/>
              <a:gd name="connsiteX1902" fmla="*/ 604509 w 1124619"/>
              <a:gd name="connsiteY1902" fmla="*/ 668628 h 1113286"/>
              <a:gd name="connsiteX1903" fmla="*/ 602123 w 1124619"/>
              <a:gd name="connsiteY1903" fmla="*/ 668181 h 1113286"/>
              <a:gd name="connsiteX1904" fmla="*/ 599589 w 1124619"/>
              <a:gd name="connsiteY1904" fmla="*/ 668181 h 1113286"/>
              <a:gd name="connsiteX1905" fmla="*/ 595711 w 1124619"/>
              <a:gd name="connsiteY1905" fmla="*/ 669523 h 1113286"/>
              <a:gd name="connsiteX1906" fmla="*/ 592878 w 1124619"/>
              <a:gd name="connsiteY1906" fmla="*/ 673549 h 1113286"/>
              <a:gd name="connsiteX1907" fmla="*/ 591238 w 1124619"/>
              <a:gd name="connsiteY1907" fmla="*/ 673549 h 1113286"/>
              <a:gd name="connsiteX1908" fmla="*/ 589448 w 1124619"/>
              <a:gd name="connsiteY1908" fmla="*/ 673549 h 1113286"/>
              <a:gd name="connsiteX1909" fmla="*/ 588256 w 1124619"/>
              <a:gd name="connsiteY1909" fmla="*/ 675487 h 1113286"/>
              <a:gd name="connsiteX1910" fmla="*/ 586764 w 1124619"/>
              <a:gd name="connsiteY1910" fmla="*/ 677127 h 1113286"/>
              <a:gd name="connsiteX1911" fmla="*/ 587510 w 1124619"/>
              <a:gd name="connsiteY1911" fmla="*/ 681452 h 1113286"/>
              <a:gd name="connsiteX1912" fmla="*/ 590791 w 1124619"/>
              <a:gd name="connsiteY1912" fmla="*/ 680706 h 1113286"/>
              <a:gd name="connsiteX1913" fmla="*/ 591834 w 1124619"/>
              <a:gd name="connsiteY1913" fmla="*/ 680110 h 1113286"/>
              <a:gd name="connsiteX1914" fmla="*/ 592133 w 1124619"/>
              <a:gd name="connsiteY1914" fmla="*/ 678171 h 1113286"/>
              <a:gd name="connsiteX1915" fmla="*/ 592729 w 1124619"/>
              <a:gd name="connsiteY1915" fmla="*/ 677127 h 1113286"/>
              <a:gd name="connsiteX1916" fmla="*/ 594667 w 1124619"/>
              <a:gd name="connsiteY1916" fmla="*/ 678619 h 1113286"/>
              <a:gd name="connsiteX1917" fmla="*/ 597053 w 1124619"/>
              <a:gd name="connsiteY1917" fmla="*/ 676680 h 1113286"/>
              <a:gd name="connsiteX1918" fmla="*/ 598992 w 1124619"/>
              <a:gd name="connsiteY1918" fmla="*/ 676233 h 1113286"/>
              <a:gd name="connsiteX1919" fmla="*/ 602272 w 1124619"/>
              <a:gd name="connsiteY1919" fmla="*/ 676233 h 1113286"/>
              <a:gd name="connsiteX1920" fmla="*/ 603465 w 1124619"/>
              <a:gd name="connsiteY1920" fmla="*/ 675487 h 1113286"/>
              <a:gd name="connsiteX1921" fmla="*/ 605106 w 1124619"/>
              <a:gd name="connsiteY1921" fmla="*/ 673251 h 1113286"/>
              <a:gd name="connsiteX1922" fmla="*/ 608834 w 1124619"/>
              <a:gd name="connsiteY1922" fmla="*/ 672356 h 1113286"/>
              <a:gd name="connsiteX1923" fmla="*/ 610623 w 1124619"/>
              <a:gd name="connsiteY1923" fmla="*/ 670865 h 1113286"/>
              <a:gd name="connsiteX1924" fmla="*/ 611219 w 1124619"/>
              <a:gd name="connsiteY1924" fmla="*/ 669523 h 1113286"/>
              <a:gd name="connsiteX1925" fmla="*/ 610474 w 1124619"/>
              <a:gd name="connsiteY1925" fmla="*/ 669224 h 1113286"/>
              <a:gd name="connsiteX1926" fmla="*/ 606448 w 1124619"/>
              <a:gd name="connsiteY1926" fmla="*/ 669523 h 1113286"/>
              <a:gd name="connsiteX1927" fmla="*/ 604956 w 1124619"/>
              <a:gd name="connsiteY1927" fmla="*/ 668777 h 1113286"/>
              <a:gd name="connsiteX1928" fmla="*/ 529505 w 1124619"/>
              <a:gd name="connsiteY1928" fmla="*/ 820128 h 1113286"/>
              <a:gd name="connsiteX1929" fmla="*/ 523987 w 1124619"/>
              <a:gd name="connsiteY1929" fmla="*/ 822663 h 1113286"/>
              <a:gd name="connsiteX1930" fmla="*/ 522049 w 1124619"/>
              <a:gd name="connsiteY1930" fmla="*/ 825049 h 1113286"/>
              <a:gd name="connsiteX1931" fmla="*/ 524435 w 1124619"/>
              <a:gd name="connsiteY1931" fmla="*/ 826242 h 1113286"/>
              <a:gd name="connsiteX1932" fmla="*/ 530549 w 1124619"/>
              <a:gd name="connsiteY1932" fmla="*/ 825496 h 1113286"/>
              <a:gd name="connsiteX1933" fmla="*/ 533680 w 1124619"/>
              <a:gd name="connsiteY1933" fmla="*/ 826540 h 1113286"/>
              <a:gd name="connsiteX1934" fmla="*/ 535022 w 1124619"/>
              <a:gd name="connsiteY1934" fmla="*/ 825347 h 1113286"/>
              <a:gd name="connsiteX1935" fmla="*/ 535469 w 1124619"/>
              <a:gd name="connsiteY1935" fmla="*/ 823408 h 1113286"/>
              <a:gd name="connsiteX1936" fmla="*/ 532487 w 1124619"/>
              <a:gd name="connsiteY1936" fmla="*/ 820426 h 1113286"/>
              <a:gd name="connsiteX1937" fmla="*/ 529505 w 1124619"/>
              <a:gd name="connsiteY1937" fmla="*/ 820426 h 1113286"/>
              <a:gd name="connsiteX1938" fmla="*/ 550082 w 1124619"/>
              <a:gd name="connsiteY1938" fmla="*/ 788367 h 1113286"/>
              <a:gd name="connsiteX1939" fmla="*/ 549188 w 1124619"/>
              <a:gd name="connsiteY1939" fmla="*/ 790752 h 1113286"/>
              <a:gd name="connsiteX1940" fmla="*/ 549486 w 1124619"/>
              <a:gd name="connsiteY1940" fmla="*/ 791945 h 1113286"/>
              <a:gd name="connsiteX1941" fmla="*/ 552766 w 1124619"/>
              <a:gd name="connsiteY1941" fmla="*/ 792393 h 1113286"/>
              <a:gd name="connsiteX1942" fmla="*/ 554556 w 1124619"/>
              <a:gd name="connsiteY1942" fmla="*/ 791051 h 1113286"/>
              <a:gd name="connsiteX1943" fmla="*/ 555450 w 1124619"/>
              <a:gd name="connsiteY1943" fmla="*/ 788665 h 1113286"/>
              <a:gd name="connsiteX1944" fmla="*/ 554705 w 1124619"/>
              <a:gd name="connsiteY1944" fmla="*/ 787621 h 1113286"/>
              <a:gd name="connsiteX1945" fmla="*/ 552170 w 1124619"/>
              <a:gd name="connsiteY1945" fmla="*/ 787621 h 1113286"/>
              <a:gd name="connsiteX1946" fmla="*/ 550232 w 1124619"/>
              <a:gd name="connsiteY1946" fmla="*/ 788367 h 1113286"/>
              <a:gd name="connsiteX1947" fmla="*/ 571704 w 1124619"/>
              <a:gd name="connsiteY1947" fmla="*/ 768385 h 1113286"/>
              <a:gd name="connsiteX1948" fmla="*/ 571704 w 1124619"/>
              <a:gd name="connsiteY1948" fmla="*/ 765850 h 1113286"/>
              <a:gd name="connsiteX1949" fmla="*/ 569169 w 1124619"/>
              <a:gd name="connsiteY1949" fmla="*/ 764359 h 1113286"/>
              <a:gd name="connsiteX1950" fmla="*/ 567380 w 1124619"/>
              <a:gd name="connsiteY1950" fmla="*/ 765552 h 1113286"/>
              <a:gd name="connsiteX1951" fmla="*/ 566932 w 1124619"/>
              <a:gd name="connsiteY1951" fmla="*/ 767043 h 1113286"/>
              <a:gd name="connsiteX1952" fmla="*/ 566187 w 1124619"/>
              <a:gd name="connsiteY1952" fmla="*/ 768385 h 1113286"/>
              <a:gd name="connsiteX1953" fmla="*/ 564249 w 1124619"/>
              <a:gd name="connsiteY1953" fmla="*/ 770324 h 1113286"/>
              <a:gd name="connsiteX1954" fmla="*/ 563801 w 1124619"/>
              <a:gd name="connsiteY1954" fmla="*/ 772262 h 1113286"/>
              <a:gd name="connsiteX1955" fmla="*/ 566187 w 1124619"/>
              <a:gd name="connsiteY1955" fmla="*/ 771964 h 1113286"/>
              <a:gd name="connsiteX1956" fmla="*/ 570362 w 1124619"/>
              <a:gd name="connsiteY1956" fmla="*/ 770622 h 1113286"/>
              <a:gd name="connsiteX1957" fmla="*/ 571555 w 1124619"/>
              <a:gd name="connsiteY1957" fmla="*/ 768385 h 1113286"/>
              <a:gd name="connsiteX1958" fmla="*/ 523391 w 1124619"/>
              <a:gd name="connsiteY1958" fmla="*/ 111239 h 1113286"/>
              <a:gd name="connsiteX1959" fmla="*/ 524733 w 1124619"/>
              <a:gd name="connsiteY1959" fmla="*/ 113774 h 1113286"/>
              <a:gd name="connsiteX1960" fmla="*/ 532189 w 1124619"/>
              <a:gd name="connsiteY1960" fmla="*/ 124809 h 1113286"/>
              <a:gd name="connsiteX1961" fmla="*/ 534276 w 1124619"/>
              <a:gd name="connsiteY1961" fmla="*/ 126151 h 1113286"/>
              <a:gd name="connsiteX1962" fmla="*/ 538899 w 1124619"/>
              <a:gd name="connsiteY1962" fmla="*/ 126151 h 1113286"/>
              <a:gd name="connsiteX1963" fmla="*/ 544565 w 1124619"/>
              <a:gd name="connsiteY1963" fmla="*/ 129282 h 1113286"/>
              <a:gd name="connsiteX1964" fmla="*/ 549039 w 1124619"/>
              <a:gd name="connsiteY1964" fmla="*/ 132861 h 1113286"/>
              <a:gd name="connsiteX1965" fmla="*/ 554556 w 1124619"/>
              <a:gd name="connsiteY1965" fmla="*/ 139124 h 1113286"/>
              <a:gd name="connsiteX1966" fmla="*/ 558582 w 1124619"/>
              <a:gd name="connsiteY1966" fmla="*/ 138676 h 1113286"/>
              <a:gd name="connsiteX1967" fmla="*/ 556942 w 1124619"/>
              <a:gd name="connsiteY1967" fmla="*/ 134352 h 1113286"/>
              <a:gd name="connsiteX1968" fmla="*/ 553661 w 1124619"/>
              <a:gd name="connsiteY1968" fmla="*/ 130177 h 1113286"/>
              <a:gd name="connsiteX1969" fmla="*/ 552468 w 1124619"/>
              <a:gd name="connsiteY1969" fmla="*/ 128089 h 1113286"/>
              <a:gd name="connsiteX1970" fmla="*/ 550977 w 1124619"/>
              <a:gd name="connsiteY1970" fmla="*/ 126449 h 1113286"/>
              <a:gd name="connsiteX1971" fmla="*/ 545460 w 1124619"/>
              <a:gd name="connsiteY1971" fmla="*/ 124063 h 1113286"/>
              <a:gd name="connsiteX1972" fmla="*/ 540390 w 1124619"/>
              <a:gd name="connsiteY1972" fmla="*/ 119590 h 1113286"/>
              <a:gd name="connsiteX1973" fmla="*/ 536066 w 1124619"/>
              <a:gd name="connsiteY1973" fmla="*/ 120037 h 1113286"/>
              <a:gd name="connsiteX1974" fmla="*/ 535768 w 1124619"/>
              <a:gd name="connsiteY1974" fmla="*/ 115862 h 1113286"/>
              <a:gd name="connsiteX1975" fmla="*/ 533233 w 1124619"/>
              <a:gd name="connsiteY1975" fmla="*/ 114072 h 1113286"/>
              <a:gd name="connsiteX1976" fmla="*/ 531145 w 1124619"/>
              <a:gd name="connsiteY1976" fmla="*/ 111388 h 1113286"/>
              <a:gd name="connsiteX1977" fmla="*/ 533083 w 1124619"/>
              <a:gd name="connsiteY1977" fmla="*/ 109002 h 1113286"/>
              <a:gd name="connsiteX1978" fmla="*/ 532338 w 1124619"/>
              <a:gd name="connsiteY1978" fmla="*/ 107213 h 1113286"/>
              <a:gd name="connsiteX1979" fmla="*/ 528013 w 1124619"/>
              <a:gd name="connsiteY1979" fmla="*/ 101547 h 1113286"/>
              <a:gd name="connsiteX1980" fmla="*/ 523093 w 1124619"/>
              <a:gd name="connsiteY1980" fmla="*/ 99012 h 1113286"/>
              <a:gd name="connsiteX1981" fmla="*/ 517426 w 1124619"/>
              <a:gd name="connsiteY1981" fmla="*/ 98117 h 1113286"/>
              <a:gd name="connsiteX1982" fmla="*/ 517426 w 1124619"/>
              <a:gd name="connsiteY1982" fmla="*/ 102143 h 1113286"/>
              <a:gd name="connsiteX1983" fmla="*/ 519216 w 1124619"/>
              <a:gd name="connsiteY1983" fmla="*/ 107213 h 1113286"/>
              <a:gd name="connsiteX1984" fmla="*/ 523391 w 1124619"/>
              <a:gd name="connsiteY1984" fmla="*/ 111239 h 1113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Lst>
            <a:rect l="l" t="t" r="r" b="b"/>
            <a:pathLst>
              <a:path w="1124619" h="1113286">
                <a:moveTo>
                  <a:pt x="522646" y="49804"/>
                </a:moveTo>
                <a:lnTo>
                  <a:pt x="524137" y="52936"/>
                </a:lnTo>
                <a:lnTo>
                  <a:pt x="522198" y="56663"/>
                </a:lnTo>
                <a:lnTo>
                  <a:pt x="521900" y="58304"/>
                </a:lnTo>
                <a:lnTo>
                  <a:pt x="522198" y="60540"/>
                </a:lnTo>
                <a:lnTo>
                  <a:pt x="524733" y="64119"/>
                </a:lnTo>
                <a:lnTo>
                  <a:pt x="526075" y="67101"/>
                </a:lnTo>
                <a:lnTo>
                  <a:pt x="527119" y="71127"/>
                </a:lnTo>
                <a:lnTo>
                  <a:pt x="528461" y="73961"/>
                </a:lnTo>
                <a:lnTo>
                  <a:pt x="531891" y="78434"/>
                </a:lnTo>
                <a:lnTo>
                  <a:pt x="534574" y="84846"/>
                </a:lnTo>
                <a:lnTo>
                  <a:pt x="538004" y="86039"/>
                </a:lnTo>
                <a:lnTo>
                  <a:pt x="542776" y="83504"/>
                </a:lnTo>
                <a:lnTo>
                  <a:pt x="545311" y="80223"/>
                </a:lnTo>
                <a:lnTo>
                  <a:pt x="544416" y="75452"/>
                </a:lnTo>
                <a:lnTo>
                  <a:pt x="547100" y="75004"/>
                </a:lnTo>
                <a:lnTo>
                  <a:pt x="555003" y="75004"/>
                </a:lnTo>
                <a:cubicBezTo>
                  <a:pt x="555003" y="75004"/>
                  <a:pt x="557836" y="76496"/>
                  <a:pt x="557836" y="76496"/>
                </a:cubicBezTo>
                <a:lnTo>
                  <a:pt x="556047" y="79776"/>
                </a:lnTo>
                <a:lnTo>
                  <a:pt x="552766" y="83504"/>
                </a:lnTo>
                <a:lnTo>
                  <a:pt x="553065" y="86039"/>
                </a:lnTo>
                <a:lnTo>
                  <a:pt x="553661" y="88126"/>
                </a:lnTo>
                <a:lnTo>
                  <a:pt x="555152" y="91258"/>
                </a:lnTo>
                <a:lnTo>
                  <a:pt x="556793" y="93793"/>
                </a:lnTo>
                <a:lnTo>
                  <a:pt x="557836" y="94240"/>
                </a:lnTo>
                <a:lnTo>
                  <a:pt x="562161" y="94240"/>
                </a:lnTo>
                <a:cubicBezTo>
                  <a:pt x="562161" y="94240"/>
                  <a:pt x="565441" y="94837"/>
                  <a:pt x="565441" y="94837"/>
                </a:cubicBezTo>
                <a:lnTo>
                  <a:pt x="566187" y="95582"/>
                </a:lnTo>
                <a:lnTo>
                  <a:pt x="564099" y="97968"/>
                </a:lnTo>
                <a:lnTo>
                  <a:pt x="562757" y="98564"/>
                </a:lnTo>
                <a:lnTo>
                  <a:pt x="543671" y="93793"/>
                </a:lnTo>
                <a:lnTo>
                  <a:pt x="541285" y="94389"/>
                </a:lnTo>
                <a:lnTo>
                  <a:pt x="538899" y="95731"/>
                </a:lnTo>
                <a:lnTo>
                  <a:pt x="545311" y="99906"/>
                </a:lnTo>
                <a:lnTo>
                  <a:pt x="551872" y="103038"/>
                </a:lnTo>
                <a:lnTo>
                  <a:pt x="549039" y="104231"/>
                </a:lnTo>
                <a:lnTo>
                  <a:pt x="548741" y="107064"/>
                </a:lnTo>
                <a:lnTo>
                  <a:pt x="549486" y="110046"/>
                </a:lnTo>
                <a:lnTo>
                  <a:pt x="551872" y="112581"/>
                </a:lnTo>
                <a:lnTo>
                  <a:pt x="554407" y="114520"/>
                </a:lnTo>
                <a:lnTo>
                  <a:pt x="559029" y="116756"/>
                </a:lnTo>
                <a:lnTo>
                  <a:pt x="562161" y="117353"/>
                </a:lnTo>
                <a:lnTo>
                  <a:pt x="566783" y="124063"/>
                </a:lnTo>
                <a:lnTo>
                  <a:pt x="572897" y="130028"/>
                </a:lnTo>
                <a:lnTo>
                  <a:pt x="577072" y="131966"/>
                </a:lnTo>
                <a:lnTo>
                  <a:pt x="578265" y="133159"/>
                </a:lnTo>
                <a:lnTo>
                  <a:pt x="579458" y="134948"/>
                </a:lnTo>
                <a:lnTo>
                  <a:pt x="585721" y="138825"/>
                </a:lnTo>
                <a:lnTo>
                  <a:pt x="598992" y="138378"/>
                </a:lnTo>
                <a:lnTo>
                  <a:pt x="605702" y="137036"/>
                </a:lnTo>
                <a:lnTo>
                  <a:pt x="611070" y="136738"/>
                </a:lnTo>
                <a:lnTo>
                  <a:pt x="614500" y="134352"/>
                </a:lnTo>
                <a:lnTo>
                  <a:pt x="617780" y="131370"/>
                </a:lnTo>
                <a:lnTo>
                  <a:pt x="621359" y="129431"/>
                </a:lnTo>
                <a:lnTo>
                  <a:pt x="624938" y="128089"/>
                </a:lnTo>
                <a:lnTo>
                  <a:pt x="622552" y="125256"/>
                </a:lnTo>
                <a:lnTo>
                  <a:pt x="619570" y="123467"/>
                </a:lnTo>
                <a:lnTo>
                  <a:pt x="620464" y="120484"/>
                </a:lnTo>
                <a:lnTo>
                  <a:pt x="621657" y="118098"/>
                </a:lnTo>
                <a:lnTo>
                  <a:pt x="621359" y="115116"/>
                </a:lnTo>
                <a:lnTo>
                  <a:pt x="620315" y="112432"/>
                </a:lnTo>
                <a:lnTo>
                  <a:pt x="623148" y="110643"/>
                </a:lnTo>
                <a:lnTo>
                  <a:pt x="626131" y="109748"/>
                </a:lnTo>
                <a:lnTo>
                  <a:pt x="627622" y="109748"/>
                </a:lnTo>
                <a:lnTo>
                  <a:pt x="628964" y="110643"/>
                </a:lnTo>
                <a:lnTo>
                  <a:pt x="630157" y="113029"/>
                </a:lnTo>
                <a:lnTo>
                  <a:pt x="631499" y="114669"/>
                </a:lnTo>
                <a:lnTo>
                  <a:pt x="634779" y="115265"/>
                </a:lnTo>
                <a:lnTo>
                  <a:pt x="637911" y="113178"/>
                </a:lnTo>
                <a:lnTo>
                  <a:pt x="640296" y="109002"/>
                </a:lnTo>
                <a:lnTo>
                  <a:pt x="642832" y="106020"/>
                </a:lnTo>
                <a:lnTo>
                  <a:pt x="644472" y="106617"/>
                </a:lnTo>
                <a:lnTo>
                  <a:pt x="644472" y="109599"/>
                </a:lnTo>
                <a:cubicBezTo>
                  <a:pt x="644472" y="109599"/>
                  <a:pt x="643577" y="113178"/>
                  <a:pt x="643577" y="113178"/>
                </a:cubicBezTo>
                <a:lnTo>
                  <a:pt x="641340" y="116458"/>
                </a:lnTo>
                <a:lnTo>
                  <a:pt x="641042" y="117651"/>
                </a:lnTo>
                <a:lnTo>
                  <a:pt x="641638" y="119739"/>
                </a:lnTo>
                <a:lnTo>
                  <a:pt x="643726" y="123765"/>
                </a:lnTo>
                <a:lnTo>
                  <a:pt x="645217" y="124659"/>
                </a:lnTo>
                <a:lnTo>
                  <a:pt x="652077" y="124659"/>
                </a:lnTo>
                <a:cubicBezTo>
                  <a:pt x="652077" y="124659"/>
                  <a:pt x="658936" y="123467"/>
                  <a:pt x="658936" y="123467"/>
                </a:cubicBezTo>
                <a:lnTo>
                  <a:pt x="664602" y="120782"/>
                </a:lnTo>
                <a:lnTo>
                  <a:pt x="672207" y="114669"/>
                </a:lnTo>
                <a:lnTo>
                  <a:pt x="674444" y="113625"/>
                </a:lnTo>
                <a:lnTo>
                  <a:pt x="681154" y="113178"/>
                </a:lnTo>
                <a:lnTo>
                  <a:pt x="678917" y="116309"/>
                </a:lnTo>
                <a:lnTo>
                  <a:pt x="672356" y="122870"/>
                </a:lnTo>
                <a:lnTo>
                  <a:pt x="674593" y="126151"/>
                </a:lnTo>
                <a:lnTo>
                  <a:pt x="679663" y="128686"/>
                </a:lnTo>
                <a:lnTo>
                  <a:pt x="681899" y="129282"/>
                </a:lnTo>
                <a:lnTo>
                  <a:pt x="686671" y="129282"/>
                </a:lnTo>
                <a:cubicBezTo>
                  <a:pt x="686671" y="129282"/>
                  <a:pt x="691443" y="128089"/>
                  <a:pt x="691443" y="128089"/>
                </a:cubicBezTo>
                <a:lnTo>
                  <a:pt x="686969" y="130922"/>
                </a:lnTo>
                <a:lnTo>
                  <a:pt x="681005" y="132115"/>
                </a:lnTo>
                <a:lnTo>
                  <a:pt x="664453" y="132115"/>
                </a:lnTo>
                <a:cubicBezTo>
                  <a:pt x="664453" y="132115"/>
                  <a:pt x="657146" y="132861"/>
                  <a:pt x="657146" y="132861"/>
                </a:cubicBezTo>
                <a:lnTo>
                  <a:pt x="654760" y="133606"/>
                </a:lnTo>
                <a:lnTo>
                  <a:pt x="651480" y="135247"/>
                </a:lnTo>
                <a:lnTo>
                  <a:pt x="651480" y="137334"/>
                </a:lnTo>
                <a:cubicBezTo>
                  <a:pt x="651480" y="137334"/>
                  <a:pt x="652524" y="139571"/>
                  <a:pt x="652524" y="139571"/>
                </a:cubicBezTo>
                <a:lnTo>
                  <a:pt x="647752" y="139273"/>
                </a:lnTo>
                <a:lnTo>
                  <a:pt x="643130" y="140018"/>
                </a:lnTo>
                <a:lnTo>
                  <a:pt x="634034" y="144193"/>
                </a:lnTo>
                <a:lnTo>
                  <a:pt x="614351" y="148965"/>
                </a:lnTo>
                <a:lnTo>
                  <a:pt x="615842" y="152991"/>
                </a:lnTo>
                <a:lnTo>
                  <a:pt x="608983" y="149263"/>
                </a:lnTo>
                <a:lnTo>
                  <a:pt x="606000" y="148219"/>
                </a:lnTo>
                <a:lnTo>
                  <a:pt x="603018" y="148219"/>
                </a:lnTo>
                <a:cubicBezTo>
                  <a:pt x="603018" y="148219"/>
                  <a:pt x="601527" y="148816"/>
                  <a:pt x="601527" y="148816"/>
                </a:cubicBezTo>
                <a:lnTo>
                  <a:pt x="600185" y="149860"/>
                </a:lnTo>
                <a:lnTo>
                  <a:pt x="599141" y="151649"/>
                </a:lnTo>
                <a:lnTo>
                  <a:pt x="600036" y="158061"/>
                </a:lnTo>
                <a:lnTo>
                  <a:pt x="600930" y="160149"/>
                </a:lnTo>
                <a:lnTo>
                  <a:pt x="601974" y="161938"/>
                </a:lnTo>
                <a:lnTo>
                  <a:pt x="606448" y="165368"/>
                </a:lnTo>
                <a:lnTo>
                  <a:pt x="609728" y="166859"/>
                </a:lnTo>
                <a:lnTo>
                  <a:pt x="623298" y="167157"/>
                </a:lnTo>
                <a:lnTo>
                  <a:pt x="629709" y="166411"/>
                </a:lnTo>
                <a:lnTo>
                  <a:pt x="636270" y="164622"/>
                </a:lnTo>
                <a:lnTo>
                  <a:pt x="642832" y="161789"/>
                </a:lnTo>
                <a:lnTo>
                  <a:pt x="649094" y="161043"/>
                </a:lnTo>
                <a:lnTo>
                  <a:pt x="655506" y="162385"/>
                </a:lnTo>
                <a:lnTo>
                  <a:pt x="661620" y="162385"/>
                </a:lnTo>
                <a:cubicBezTo>
                  <a:pt x="661620" y="162385"/>
                  <a:pt x="674294" y="160447"/>
                  <a:pt x="674294" y="160447"/>
                </a:cubicBezTo>
                <a:lnTo>
                  <a:pt x="682496" y="158657"/>
                </a:lnTo>
                <a:lnTo>
                  <a:pt x="684136" y="159403"/>
                </a:lnTo>
                <a:lnTo>
                  <a:pt x="685627" y="162684"/>
                </a:lnTo>
                <a:lnTo>
                  <a:pt x="687268" y="165368"/>
                </a:lnTo>
                <a:lnTo>
                  <a:pt x="676382" y="165368"/>
                </a:lnTo>
                <a:cubicBezTo>
                  <a:pt x="676382" y="165368"/>
                  <a:pt x="665497" y="166262"/>
                  <a:pt x="665497" y="166262"/>
                </a:cubicBezTo>
                <a:lnTo>
                  <a:pt x="631648" y="171780"/>
                </a:lnTo>
                <a:lnTo>
                  <a:pt x="625683" y="181472"/>
                </a:lnTo>
                <a:lnTo>
                  <a:pt x="623148" y="180726"/>
                </a:lnTo>
                <a:lnTo>
                  <a:pt x="620315" y="178788"/>
                </a:lnTo>
                <a:lnTo>
                  <a:pt x="617482" y="178341"/>
                </a:lnTo>
                <a:lnTo>
                  <a:pt x="609430" y="179235"/>
                </a:lnTo>
                <a:lnTo>
                  <a:pt x="608237" y="180279"/>
                </a:lnTo>
                <a:lnTo>
                  <a:pt x="607492" y="182516"/>
                </a:lnTo>
                <a:lnTo>
                  <a:pt x="607492" y="186244"/>
                </a:lnTo>
                <a:cubicBezTo>
                  <a:pt x="607492" y="186244"/>
                  <a:pt x="608983" y="188779"/>
                  <a:pt x="608983" y="188779"/>
                </a:cubicBezTo>
                <a:lnTo>
                  <a:pt x="611517" y="192805"/>
                </a:lnTo>
                <a:lnTo>
                  <a:pt x="614201" y="195936"/>
                </a:lnTo>
                <a:lnTo>
                  <a:pt x="617333" y="198769"/>
                </a:lnTo>
                <a:lnTo>
                  <a:pt x="620464" y="200857"/>
                </a:lnTo>
                <a:lnTo>
                  <a:pt x="627025" y="202944"/>
                </a:lnTo>
                <a:lnTo>
                  <a:pt x="637165" y="207418"/>
                </a:lnTo>
                <a:lnTo>
                  <a:pt x="648349" y="218900"/>
                </a:lnTo>
                <a:lnTo>
                  <a:pt x="660427" y="226206"/>
                </a:lnTo>
                <a:lnTo>
                  <a:pt x="663558" y="227548"/>
                </a:lnTo>
                <a:lnTo>
                  <a:pt x="666541" y="229636"/>
                </a:lnTo>
                <a:lnTo>
                  <a:pt x="669374" y="232916"/>
                </a:lnTo>
                <a:lnTo>
                  <a:pt x="672356" y="235004"/>
                </a:lnTo>
                <a:lnTo>
                  <a:pt x="678619" y="236793"/>
                </a:lnTo>
                <a:lnTo>
                  <a:pt x="684733" y="235302"/>
                </a:lnTo>
                <a:lnTo>
                  <a:pt x="688162" y="232320"/>
                </a:lnTo>
                <a:lnTo>
                  <a:pt x="687417" y="228741"/>
                </a:lnTo>
                <a:lnTo>
                  <a:pt x="685925" y="225312"/>
                </a:lnTo>
                <a:lnTo>
                  <a:pt x="685925" y="223522"/>
                </a:lnTo>
                <a:cubicBezTo>
                  <a:pt x="685925" y="223522"/>
                  <a:pt x="690250" y="218750"/>
                  <a:pt x="690250" y="218750"/>
                </a:cubicBezTo>
                <a:lnTo>
                  <a:pt x="693083" y="214426"/>
                </a:lnTo>
                <a:lnTo>
                  <a:pt x="691443" y="212040"/>
                </a:lnTo>
                <a:lnTo>
                  <a:pt x="690548" y="209804"/>
                </a:lnTo>
                <a:lnTo>
                  <a:pt x="695767" y="203541"/>
                </a:lnTo>
                <a:lnTo>
                  <a:pt x="698302" y="199515"/>
                </a:lnTo>
                <a:lnTo>
                  <a:pt x="703074" y="189375"/>
                </a:lnTo>
                <a:lnTo>
                  <a:pt x="708889" y="183709"/>
                </a:lnTo>
                <a:lnTo>
                  <a:pt x="716494" y="183112"/>
                </a:lnTo>
                <a:lnTo>
                  <a:pt x="718880" y="182218"/>
                </a:lnTo>
                <a:lnTo>
                  <a:pt x="720669" y="178937"/>
                </a:lnTo>
                <a:lnTo>
                  <a:pt x="722309" y="172823"/>
                </a:lnTo>
                <a:lnTo>
                  <a:pt x="723353" y="166262"/>
                </a:lnTo>
                <a:lnTo>
                  <a:pt x="724248" y="157465"/>
                </a:lnTo>
                <a:lnTo>
                  <a:pt x="724248" y="154631"/>
                </a:lnTo>
                <a:cubicBezTo>
                  <a:pt x="724248" y="154631"/>
                  <a:pt x="724248" y="152544"/>
                  <a:pt x="724248" y="152544"/>
                </a:cubicBezTo>
                <a:lnTo>
                  <a:pt x="727826" y="151202"/>
                </a:lnTo>
                <a:lnTo>
                  <a:pt x="731405" y="151649"/>
                </a:lnTo>
                <a:lnTo>
                  <a:pt x="734239" y="151649"/>
                </a:lnTo>
                <a:cubicBezTo>
                  <a:pt x="734239" y="151649"/>
                  <a:pt x="738861" y="149114"/>
                  <a:pt x="738861" y="149114"/>
                </a:cubicBezTo>
                <a:lnTo>
                  <a:pt x="739159" y="146132"/>
                </a:lnTo>
                <a:lnTo>
                  <a:pt x="737817" y="143150"/>
                </a:lnTo>
                <a:lnTo>
                  <a:pt x="738563" y="140018"/>
                </a:lnTo>
                <a:lnTo>
                  <a:pt x="740501" y="134948"/>
                </a:lnTo>
                <a:lnTo>
                  <a:pt x="743036" y="131370"/>
                </a:lnTo>
                <a:lnTo>
                  <a:pt x="749150" y="125256"/>
                </a:lnTo>
                <a:lnTo>
                  <a:pt x="755413" y="120335"/>
                </a:lnTo>
                <a:lnTo>
                  <a:pt x="756307" y="118248"/>
                </a:lnTo>
                <a:lnTo>
                  <a:pt x="756904" y="117502"/>
                </a:lnTo>
                <a:lnTo>
                  <a:pt x="759290" y="116756"/>
                </a:lnTo>
                <a:lnTo>
                  <a:pt x="775543" y="115563"/>
                </a:lnTo>
                <a:lnTo>
                  <a:pt x="784490" y="113774"/>
                </a:lnTo>
                <a:lnTo>
                  <a:pt x="794332" y="113476"/>
                </a:lnTo>
                <a:lnTo>
                  <a:pt x="798208" y="112134"/>
                </a:lnTo>
                <a:lnTo>
                  <a:pt x="802085" y="109599"/>
                </a:lnTo>
                <a:lnTo>
                  <a:pt x="801191" y="107660"/>
                </a:lnTo>
                <a:lnTo>
                  <a:pt x="800147" y="106169"/>
                </a:lnTo>
                <a:lnTo>
                  <a:pt x="794332" y="102740"/>
                </a:lnTo>
                <a:lnTo>
                  <a:pt x="784639" y="99459"/>
                </a:lnTo>
                <a:lnTo>
                  <a:pt x="778824" y="94837"/>
                </a:lnTo>
                <a:lnTo>
                  <a:pt x="785832" y="90065"/>
                </a:lnTo>
                <a:lnTo>
                  <a:pt x="781657" y="87083"/>
                </a:lnTo>
                <a:lnTo>
                  <a:pt x="777631" y="85741"/>
                </a:lnTo>
                <a:lnTo>
                  <a:pt x="769877" y="84697"/>
                </a:lnTo>
                <a:lnTo>
                  <a:pt x="768535" y="86039"/>
                </a:lnTo>
                <a:lnTo>
                  <a:pt x="768535" y="89021"/>
                </a:lnTo>
                <a:cubicBezTo>
                  <a:pt x="768535" y="89021"/>
                  <a:pt x="762719" y="90214"/>
                  <a:pt x="762719" y="90214"/>
                </a:cubicBezTo>
                <a:lnTo>
                  <a:pt x="758992" y="84697"/>
                </a:lnTo>
                <a:lnTo>
                  <a:pt x="752132" y="82907"/>
                </a:lnTo>
                <a:lnTo>
                  <a:pt x="741545" y="84100"/>
                </a:lnTo>
                <a:lnTo>
                  <a:pt x="738563" y="82758"/>
                </a:lnTo>
                <a:lnTo>
                  <a:pt x="736028" y="79329"/>
                </a:lnTo>
                <a:lnTo>
                  <a:pt x="733195" y="77688"/>
                </a:lnTo>
                <a:lnTo>
                  <a:pt x="730660" y="77688"/>
                </a:lnTo>
                <a:cubicBezTo>
                  <a:pt x="730660" y="77688"/>
                  <a:pt x="731703" y="76346"/>
                  <a:pt x="731703" y="76346"/>
                </a:cubicBezTo>
                <a:lnTo>
                  <a:pt x="733940" y="75004"/>
                </a:lnTo>
                <a:lnTo>
                  <a:pt x="734387" y="72917"/>
                </a:lnTo>
                <a:lnTo>
                  <a:pt x="734686" y="69935"/>
                </a:lnTo>
                <a:lnTo>
                  <a:pt x="734239" y="67400"/>
                </a:lnTo>
                <a:lnTo>
                  <a:pt x="733493" y="65312"/>
                </a:lnTo>
                <a:lnTo>
                  <a:pt x="732449" y="63672"/>
                </a:lnTo>
                <a:lnTo>
                  <a:pt x="728125" y="58453"/>
                </a:lnTo>
                <a:lnTo>
                  <a:pt x="723353" y="56365"/>
                </a:lnTo>
                <a:lnTo>
                  <a:pt x="721713" y="56067"/>
                </a:lnTo>
                <a:lnTo>
                  <a:pt x="720073" y="56663"/>
                </a:lnTo>
                <a:lnTo>
                  <a:pt x="709187" y="66803"/>
                </a:lnTo>
                <a:lnTo>
                  <a:pt x="704117" y="69935"/>
                </a:lnTo>
                <a:lnTo>
                  <a:pt x="705310" y="67101"/>
                </a:lnTo>
                <a:lnTo>
                  <a:pt x="705758" y="63970"/>
                </a:lnTo>
                <a:lnTo>
                  <a:pt x="704565" y="60689"/>
                </a:lnTo>
                <a:lnTo>
                  <a:pt x="705758" y="58453"/>
                </a:lnTo>
                <a:lnTo>
                  <a:pt x="709038" y="54427"/>
                </a:lnTo>
                <a:lnTo>
                  <a:pt x="711573" y="50102"/>
                </a:lnTo>
                <a:lnTo>
                  <a:pt x="708442" y="44138"/>
                </a:lnTo>
                <a:lnTo>
                  <a:pt x="704565" y="40559"/>
                </a:lnTo>
                <a:lnTo>
                  <a:pt x="701731" y="38770"/>
                </a:lnTo>
                <a:lnTo>
                  <a:pt x="692338" y="35191"/>
                </a:lnTo>
                <a:lnTo>
                  <a:pt x="685627" y="33998"/>
                </a:lnTo>
                <a:lnTo>
                  <a:pt x="684583" y="35042"/>
                </a:lnTo>
                <a:lnTo>
                  <a:pt x="683689" y="36831"/>
                </a:lnTo>
                <a:lnTo>
                  <a:pt x="682347" y="37428"/>
                </a:lnTo>
                <a:lnTo>
                  <a:pt x="681005" y="37428"/>
                </a:lnTo>
                <a:cubicBezTo>
                  <a:pt x="681005" y="37428"/>
                  <a:pt x="674146" y="30121"/>
                  <a:pt x="674146" y="30121"/>
                </a:cubicBezTo>
                <a:lnTo>
                  <a:pt x="670567" y="28033"/>
                </a:lnTo>
                <a:lnTo>
                  <a:pt x="666839" y="28033"/>
                </a:lnTo>
                <a:cubicBezTo>
                  <a:pt x="666839" y="28033"/>
                  <a:pt x="662813" y="30867"/>
                  <a:pt x="662813" y="30867"/>
                </a:cubicBezTo>
                <a:lnTo>
                  <a:pt x="661769" y="34296"/>
                </a:lnTo>
                <a:lnTo>
                  <a:pt x="662962" y="38621"/>
                </a:lnTo>
                <a:lnTo>
                  <a:pt x="659234" y="41752"/>
                </a:lnTo>
                <a:lnTo>
                  <a:pt x="656252" y="48164"/>
                </a:lnTo>
                <a:lnTo>
                  <a:pt x="655804" y="49655"/>
                </a:lnTo>
                <a:lnTo>
                  <a:pt x="655506" y="51295"/>
                </a:lnTo>
                <a:lnTo>
                  <a:pt x="656102" y="57260"/>
                </a:lnTo>
                <a:lnTo>
                  <a:pt x="656997" y="61435"/>
                </a:lnTo>
                <a:lnTo>
                  <a:pt x="661023" y="72320"/>
                </a:lnTo>
                <a:lnTo>
                  <a:pt x="666988" y="86486"/>
                </a:lnTo>
                <a:lnTo>
                  <a:pt x="669374" y="94837"/>
                </a:lnTo>
                <a:lnTo>
                  <a:pt x="668032" y="94538"/>
                </a:lnTo>
                <a:lnTo>
                  <a:pt x="656550" y="83504"/>
                </a:lnTo>
                <a:lnTo>
                  <a:pt x="654015" y="82609"/>
                </a:lnTo>
                <a:lnTo>
                  <a:pt x="651331" y="78881"/>
                </a:lnTo>
                <a:lnTo>
                  <a:pt x="645665" y="68294"/>
                </a:lnTo>
                <a:lnTo>
                  <a:pt x="640595" y="59646"/>
                </a:lnTo>
                <a:lnTo>
                  <a:pt x="635376" y="51594"/>
                </a:lnTo>
                <a:lnTo>
                  <a:pt x="629560" y="45927"/>
                </a:lnTo>
                <a:lnTo>
                  <a:pt x="623298" y="43840"/>
                </a:lnTo>
                <a:lnTo>
                  <a:pt x="617631" y="48462"/>
                </a:lnTo>
                <a:lnTo>
                  <a:pt x="612263" y="55172"/>
                </a:lnTo>
                <a:lnTo>
                  <a:pt x="608684" y="57260"/>
                </a:lnTo>
                <a:lnTo>
                  <a:pt x="608088" y="60242"/>
                </a:lnTo>
                <a:lnTo>
                  <a:pt x="607790" y="63821"/>
                </a:lnTo>
                <a:lnTo>
                  <a:pt x="608237" y="67101"/>
                </a:lnTo>
                <a:lnTo>
                  <a:pt x="608983" y="69935"/>
                </a:lnTo>
                <a:lnTo>
                  <a:pt x="608237" y="72320"/>
                </a:lnTo>
                <a:lnTo>
                  <a:pt x="606298" y="72619"/>
                </a:lnTo>
                <a:lnTo>
                  <a:pt x="603018" y="70382"/>
                </a:lnTo>
                <a:lnTo>
                  <a:pt x="599887" y="67101"/>
                </a:lnTo>
                <a:lnTo>
                  <a:pt x="596904" y="65312"/>
                </a:lnTo>
                <a:lnTo>
                  <a:pt x="592431" y="64417"/>
                </a:lnTo>
                <a:lnTo>
                  <a:pt x="591238" y="63821"/>
                </a:lnTo>
                <a:lnTo>
                  <a:pt x="589896" y="58005"/>
                </a:lnTo>
                <a:lnTo>
                  <a:pt x="586764" y="57111"/>
                </a:lnTo>
                <a:lnTo>
                  <a:pt x="569467" y="58304"/>
                </a:lnTo>
                <a:lnTo>
                  <a:pt x="582142" y="51146"/>
                </a:lnTo>
                <a:lnTo>
                  <a:pt x="601527" y="49208"/>
                </a:lnTo>
                <a:lnTo>
                  <a:pt x="604956" y="46971"/>
                </a:lnTo>
                <a:lnTo>
                  <a:pt x="605255" y="46375"/>
                </a:lnTo>
                <a:lnTo>
                  <a:pt x="605255" y="44436"/>
                </a:lnTo>
                <a:cubicBezTo>
                  <a:pt x="605255" y="44436"/>
                  <a:pt x="605106" y="42945"/>
                  <a:pt x="605106" y="42945"/>
                </a:cubicBezTo>
                <a:lnTo>
                  <a:pt x="599290" y="40112"/>
                </a:lnTo>
                <a:lnTo>
                  <a:pt x="583931" y="41901"/>
                </a:lnTo>
                <a:lnTo>
                  <a:pt x="574686" y="45331"/>
                </a:lnTo>
                <a:lnTo>
                  <a:pt x="570660" y="45331"/>
                </a:lnTo>
                <a:cubicBezTo>
                  <a:pt x="570660" y="45331"/>
                  <a:pt x="562161" y="42796"/>
                  <a:pt x="562161" y="42796"/>
                </a:cubicBezTo>
                <a:lnTo>
                  <a:pt x="560521" y="43989"/>
                </a:lnTo>
                <a:lnTo>
                  <a:pt x="561266" y="46971"/>
                </a:lnTo>
                <a:lnTo>
                  <a:pt x="562459" y="49208"/>
                </a:lnTo>
                <a:lnTo>
                  <a:pt x="560222" y="48909"/>
                </a:lnTo>
                <a:lnTo>
                  <a:pt x="557538" y="47717"/>
                </a:lnTo>
                <a:lnTo>
                  <a:pt x="547100" y="42498"/>
                </a:lnTo>
                <a:lnTo>
                  <a:pt x="537706" y="43840"/>
                </a:lnTo>
                <a:lnTo>
                  <a:pt x="535320" y="44734"/>
                </a:lnTo>
                <a:lnTo>
                  <a:pt x="533531" y="48760"/>
                </a:lnTo>
                <a:lnTo>
                  <a:pt x="532636" y="48760"/>
                </a:lnTo>
                <a:cubicBezTo>
                  <a:pt x="532636" y="48760"/>
                  <a:pt x="529952" y="46225"/>
                  <a:pt x="529952" y="46225"/>
                </a:cubicBezTo>
                <a:lnTo>
                  <a:pt x="525180" y="43989"/>
                </a:lnTo>
                <a:lnTo>
                  <a:pt x="523540" y="43989"/>
                </a:lnTo>
                <a:cubicBezTo>
                  <a:pt x="523540" y="43989"/>
                  <a:pt x="522049" y="44436"/>
                  <a:pt x="522049" y="44436"/>
                </a:cubicBezTo>
                <a:lnTo>
                  <a:pt x="520409" y="46375"/>
                </a:lnTo>
                <a:lnTo>
                  <a:pt x="520409" y="47866"/>
                </a:lnTo>
                <a:cubicBezTo>
                  <a:pt x="520409" y="47866"/>
                  <a:pt x="522347" y="50550"/>
                  <a:pt x="522347" y="50550"/>
                </a:cubicBezTo>
                <a:close/>
                <a:moveTo>
                  <a:pt x="783148" y="573642"/>
                </a:moveTo>
                <a:lnTo>
                  <a:pt x="778824" y="574984"/>
                </a:lnTo>
                <a:lnTo>
                  <a:pt x="776736" y="577370"/>
                </a:lnTo>
                <a:lnTo>
                  <a:pt x="776736" y="579159"/>
                </a:lnTo>
                <a:cubicBezTo>
                  <a:pt x="776736" y="579159"/>
                  <a:pt x="778078" y="581247"/>
                  <a:pt x="778078" y="581247"/>
                </a:cubicBezTo>
                <a:lnTo>
                  <a:pt x="779868" y="581247"/>
                </a:lnTo>
                <a:cubicBezTo>
                  <a:pt x="779868" y="581247"/>
                  <a:pt x="781508" y="581545"/>
                  <a:pt x="781508" y="581545"/>
                </a:cubicBezTo>
                <a:lnTo>
                  <a:pt x="782701" y="582291"/>
                </a:lnTo>
                <a:lnTo>
                  <a:pt x="784937" y="581844"/>
                </a:lnTo>
                <a:lnTo>
                  <a:pt x="786429" y="580651"/>
                </a:lnTo>
                <a:lnTo>
                  <a:pt x="787472" y="574984"/>
                </a:lnTo>
                <a:lnTo>
                  <a:pt x="786577" y="574239"/>
                </a:lnTo>
                <a:lnTo>
                  <a:pt x="783148" y="573642"/>
                </a:lnTo>
                <a:close/>
                <a:moveTo>
                  <a:pt x="852933" y="549188"/>
                </a:moveTo>
                <a:lnTo>
                  <a:pt x="855021" y="547547"/>
                </a:lnTo>
                <a:lnTo>
                  <a:pt x="855916" y="546056"/>
                </a:lnTo>
                <a:lnTo>
                  <a:pt x="856363" y="544416"/>
                </a:lnTo>
                <a:lnTo>
                  <a:pt x="855170" y="543074"/>
                </a:lnTo>
                <a:lnTo>
                  <a:pt x="852188" y="544565"/>
                </a:lnTo>
                <a:lnTo>
                  <a:pt x="850249" y="544565"/>
                </a:lnTo>
                <a:cubicBezTo>
                  <a:pt x="850249" y="544565"/>
                  <a:pt x="843838" y="549635"/>
                  <a:pt x="843838" y="549635"/>
                </a:cubicBezTo>
                <a:lnTo>
                  <a:pt x="841004" y="548740"/>
                </a:lnTo>
                <a:lnTo>
                  <a:pt x="833399" y="550231"/>
                </a:lnTo>
                <a:lnTo>
                  <a:pt x="829522" y="549933"/>
                </a:lnTo>
                <a:lnTo>
                  <a:pt x="827733" y="552170"/>
                </a:lnTo>
                <a:lnTo>
                  <a:pt x="824602" y="551722"/>
                </a:lnTo>
                <a:lnTo>
                  <a:pt x="822961" y="552319"/>
                </a:lnTo>
                <a:lnTo>
                  <a:pt x="818339" y="552319"/>
                </a:lnTo>
                <a:cubicBezTo>
                  <a:pt x="818339" y="552319"/>
                  <a:pt x="819979" y="554406"/>
                  <a:pt x="819979" y="554406"/>
                </a:cubicBezTo>
                <a:lnTo>
                  <a:pt x="822961" y="556941"/>
                </a:lnTo>
                <a:lnTo>
                  <a:pt x="828031" y="559327"/>
                </a:lnTo>
                <a:lnTo>
                  <a:pt x="829970" y="559625"/>
                </a:lnTo>
                <a:lnTo>
                  <a:pt x="833250" y="559327"/>
                </a:lnTo>
                <a:lnTo>
                  <a:pt x="834443" y="558433"/>
                </a:lnTo>
                <a:lnTo>
                  <a:pt x="835785" y="557091"/>
                </a:lnTo>
                <a:lnTo>
                  <a:pt x="840408" y="557985"/>
                </a:lnTo>
                <a:lnTo>
                  <a:pt x="841899" y="557389"/>
                </a:lnTo>
                <a:lnTo>
                  <a:pt x="843092" y="556345"/>
                </a:lnTo>
                <a:lnTo>
                  <a:pt x="846820" y="555301"/>
                </a:lnTo>
                <a:lnTo>
                  <a:pt x="853083" y="548889"/>
                </a:lnTo>
                <a:close/>
                <a:moveTo>
                  <a:pt x="742290" y="360111"/>
                </a:moveTo>
                <a:lnTo>
                  <a:pt x="745422" y="358023"/>
                </a:lnTo>
                <a:lnTo>
                  <a:pt x="746913" y="354444"/>
                </a:lnTo>
                <a:lnTo>
                  <a:pt x="746615" y="353251"/>
                </a:lnTo>
                <a:lnTo>
                  <a:pt x="744528" y="351164"/>
                </a:lnTo>
                <a:lnTo>
                  <a:pt x="736028" y="351164"/>
                </a:lnTo>
                <a:cubicBezTo>
                  <a:pt x="736028" y="351164"/>
                  <a:pt x="734387" y="352953"/>
                  <a:pt x="734387" y="352953"/>
                </a:cubicBezTo>
                <a:lnTo>
                  <a:pt x="737519" y="356979"/>
                </a:lnTo>
                <a:lnTo>
                  <a:pt x="742290" y="360111"/>
                </a:lnTo>
                <a:close/>
                <a:moveTo>
                  <a:pt x="861880" y="562011"/>
                </a:moveTo>
                <a:lnTo>
                  <a:pt x="861880" y="560073"/>
                </a:lnTo>
                <a:cubicBezTo>
                  <a:pt x="861880" y="560073"/>
                  <a:pt x="861134" y="557687"/>
                  <a:pt x="861134" y="557687"/>
                </a:cubicBezTo>
                <a:lnTo>
                  <a:pt x="860240" y="555450"/>
                </a:lnTo>
                <a:lnTo>
                  <a:pt x="859345" y="554257"/>
                </a:lnTo>
                <a:lnTo>
                  <a:pt x="851442" y="559775"/>
                </a:lnTo>
                <a:lnTo>
                  <a:pt x="849056" y="559178"/>
                </a:lnTo>
                <a:lnTo>
                  <a:pt x="845478" y="560669"/>
                </a:lnTo>
                <a:lnTo>
                  <a:pt x="843390" y="562757"/>
                </a:lnTo>
                <a:lnTo>
                  <a:pt x="842794" y="564099"/>
                </a:lnTo>
                <a:lnTo>
                  <a:pt x="842794" y="565739"/>
                </a:lnTo>
                <a:cubicBezTo>
                  <a:pt x="842794" y="565739"/>
                  <a:pt x="845180" y="567379"/>
                  <a:pt x="845180" y="567379"/>
                </a:cubicBezTo>
                <a:lnTo>
                  <a:pt x="847416" y="566187"/>
                </a:lnTo>
                <a:lnTo>
                  <a:pt x="847864" y="567081"/>
                </a:lnTo>
                <a:lnTo>
                  <a:pt x="847864" y="570213"/>
                </a:lnTo>
                <a:cubicBezTo>
                  <a:pt x="847864" y="570213"/>
                  <a:pt x="849206" y="570809"/>
                  <a:pt x="849206" y="570809"/>
                </a:cubicBezTo>
                <a:lnTo>
                  <a:pt x="852188" y="570063"/>
                </a:lnTo>
                <a:lnTo>
                  <a:pt x="854126" y="569169"/>
                </a:lnTo>
                <a:lnTo>
                  <a:pt x="853828" y="568125"/>
                </a:lnTo>
                <a:lnTo>
                  <a:pt x="859494" y="564546"/>
                </a:lnTo>
                <a:lnTo>
                  <a:pt x="861880" y="561713"/>
                </a:lnTo>
                <a:close/>
                <a:moveTo>
                  <a:pt x="720669" y="607789"/>
                </a:moveTo>
                <a:lnTo>
                  <a:pt x="724248" y="606895"/>
                </a:lnTo>
                <a:lnTo>
                  <a:pt x="734089" y="605553"/>
                </a:lnTo>
                <a:lnTo>
                  <a:pt x="734537" y="604211"/>
                </a:lnTo>
                <a:lnTo>
                  <a:pt x="734537" y="602570"/>
                </a:lnTo>
                <a:cubicBezTo>
                  <a:pt x="734537" y="602570"/>
                  <a:pt x="737370" y="599290"/>
                  <a:pt x="737370" y="599290"/>
                </a:cubicBezTo>
                <a:lnTo>
                  <a:pt x="739905" y="596755"/>
                </a:lnTo>
                <a:lnTo>
                  <a:pt x="743186" y="594220"/>
                </a:lnTo>
                <a:lnTo>
                  <a:pt x="744975" y="594816"/>
                </a:lnTo>
                <a:lnTo>
                  <a:pt x="748553" y="593773"/>
                </a:lnTo>
                <a:lnTo>
                  <a:pt x="751387" y="589448"/>
                </a:lnTo>
                <a:lnTo>
                  <a:pt x="755264" y="586466"/>
                </a:lnTo>
                <a:lnTo>
                  <a:pt x="755711" y="584080"/>
                </a:lnTo>
                <a:lnTo>
                  <a:pt x="752878" y="582589"/>
                </a:lnTo>
                <a:lnTo>
                  <a:pt x="751536" y="583036"/>
                </a:lnTo>
                <a:lnTo>
                  <a:pt x="750939" y="584080"/>
                </a:lnTo>
                <a:lnTo>
                  <a:pt x="748852" y="584378"/>
                </a:lnTo>
                <a:lnTo>
                  <a:pt x="746466" y="581694"/>
                </a:lnTo>
                <a:lnTo>
                  <a:pt x="746466" y="576177"/>
                </a:lnTo>
                <a:cubicBezTo>
                  <a:pt x="746466" y="576177"/>
                  <a:pt x="745422" y="572748"/>
                  <a:pt x="745422" y="572748"/>
                </a:cubicBezTo>
                <a:lnTo>
                  <a:pt x="743334" y="572748"/>
                </a:lnTo>
                <a:cubicBezTo>
                  <a:pt x="743334" y="572748"/>
                  <a:pt x="741396" y="576774"/>
                  <a:pt x="741396" y="576774"/>
                </a:cubicBezTo>
                <a:lnTo>
                  <a:pt x="741098" y="578414"/>
                </a:lnTo>
                <a:lnTo>
                  <a:pt x="741694" y="580800"/>
                </a:lnTo>
                <a:lnTo>
                  <a:pt x="741098" y="583186"/>
                </a:lnTo>
                <a:lnTo>
                  <a:pt x="738861" y="582887"/>
                </a:lnTo>
                <a:lnTo>
                  <a:pt x="736624" y="584528"/>
                </a:lnTo>
                <a:lnTo>
                  <a:pt x="735133" y="587062"/>
                </a:lnTo>
                <a:lnTo>
                  <a:pt x="731554" y="590492"/>
                </a:lnTo>
                <a:lnTo>
                  <a:pt x="731256" y="591834"/>
                </a:lnTo>
                <a:lnTo>
                  <a:pt x="731853" y="593773"/>
                </a:lnTo>
                <a:lnTo>
                  <a:pt x="731256" y="595860"/>
                </a:lnTo>
                <a:lnTo>
                  <a:pt x="729914" y="594369"/>
                </a:lnTo>
                <a:lnTo>
                  <a:pt x="728870" y="594667"/>
                </a:lnTo>
                <a:lnTo>
                  <a:pt x="726932" y="596457"/>
                </a:lnTo>
                <a:lnTo>
                  <a:pt x="724098" y="595860"/>
                </a:lnTo>
                <a:lnTo>
                  <a:pt x="722608" y="596457"/>
                </a:lnTo>
                <a:lnTo>
                  <a:pt x="721713" y="598992"/>
                </a:lnTo>
                <a:lnTo>
                  <a:pt x="720520" y="599588"/>
                </a:lnTo>
                <a:lnTo>
                  <a:pt x="719625" y="600781"/>
                </a:lnTo>
                <a:lnTo>
                  <a:pt x="719625" y="602720"/>
                </a:lnTo>
                <a:cubicBezTo>
                  <a:pt x="719625" y="602720"/>
                  <a:pt x="715748" y="603167"/>
                  <a:pt x="715748" y="603167"/>
                </a:cubicBezTo>
                <a:lnTo>
                  <a:pt x="715152" y="604360"/>
                </a:lnTo>
                <a:lnTo>
                  <a:pt x="716941" y="606447"/>
                </a:lnTo>
                <a:lnTo>
                  <a:pt x="720669" y="607491"/>
                </a:lnTo>
                <a:close/>
                <a:moveTo>
                  <a:pt x="713959" y="616885"/>
                </a:moveTo>
                <a:lnTo>
                  <a:pt x="715450" y="614649"/>
                </a:lnTo>
                <a:lnTo>
                  <a:pt x="714853" y="611666"/>
                </a:lnTo>
                <a:lnTo>
                  <a:pt x="713661" y="609281"/>
                </a:lnTo>
                <a:lnTo>
                  <a:pt x="711573" y="609281"/>
                </a:lnTo>
                <a:cubicBezTo>
                  <a:pt x="711573" y="609281"/>
                  <a:pt x="709933" y="607491"/>
                  <a:pt x="709933" y="607491"/>
                </a:cubicBezTo>
                <a:lnTo>
                  <a:pt x="707845" y="606447"/>
                </a:lnTo>
                <a:lnTo>
                  <a:pt x="705012" y="606746"/>
                </a:lnTo>
                <a:lnTo>
                  <a:pt x="703521" y="607640"/>
                </a:lnTo>
                <a:lnTo>
                  <a:pt x="700389" y="604807"/>
                </a:lnTo>
                <a:lnTo>
                  <a:pt x="699942" y="605254"/>
                </a:lnTo>
                <a:lnTo>
                  <a:pt x="699942" y="606149"/>
                </a:lnTo>
                <a:cubicBezTo>
                  <a:pt x="699942" y="606149"/>
                  <a:pt x="699047" y="608088"/>
                  <a:pt x="699047" y="608088"/>
                </a:cubicBezTo>
                <a:lnTo>
                  <a:pt x="696513" y="608088"/>
                </a:lnTo>
                <a:cubicBezTo>
                  <a:pt x="696513" y="608088"/>
                  <a:pt x="693828" y="609430"/>
                  <a:pt x="693828" y="609430"/>
                </a:cubicBezTo>
                <a:lnTo>
                  <a:pt x="693232" y="610772"/>
                </a:lnTo>
                <a:lnTo>
                  <a:pt x="696960" y="612710"/>
                </a:lnTo>
                <a:lnTo>
                  <a:pt x="697556" y="613754"/>
                </a:lnTo>
                <a:lnTo>
                  <a:pt x="696662" y="615394"/>
                </a:lnTo>
                <a:lnTo>
                  <a:pt x="689355" y="614499"/>
                </a:lnTo>
                <a:lnTo>
                  <a:pt x="687268" y="616289"/>
                </a:lnTo>
                <a:lnTo>
                  <a:pt x="687268" y="617780"/>
                </a:lnTo>
                <a:cubicBezTo>
                  <a:pt x="687268" y="617780"/>
                  <a:pt x="686522" y="620017"/>
                  <a:pt x="686522" y="620017"/>
                </a:cubicBezTo>
                <a:lnTo>
                  <a:pt x="687118" y="624639"/>
                </a:lnTo>
                <a:lnTo>
                  <a:pt x="686373" y="627174"/>
                </a:lnTo>
                <a:lnTo>
                  <a:pt x="682943" y="628367"/>
                </a:lnTo>
                <a:lnTo>
                  <a:pt x="682197" y="629262"/>
                </a:lnTo>
                <a:lnTo>
                  <a:pt x="682197" y="630455"/>
                </a:lnTo>
                <a:cubicBezTo>
                  <a:pt x="682197" y="630455"/>
                  <a:pt x="686075" y="630455"/>
                  <a:pt x="686075" y="630455"/>
                </a:cubicBezTo>
                <a:lnTo>
                  <a:pt x="689206" y="631499"/>
                </a:lnTo>
                <a:lnTo>
                  <a:pt x="689206" y="633139"/>
                </a:lnTo>
                <a:cubicBezTo>
                  <a:pt x="689206" y="633139"/>
                  <a:pt x="691443" y="632542"/>
                  <a:pt x="691443" y="632542"/>
                </a:cubicBezTo>
                <a:lnTo>
                  <a:pt x="695767" y="627472"/>
                </a:lnTo>
                <a:lnTo>
                  <a:pt x="700091" y="624192"/>
                </a:lnTo>
                <a:lnTo>
                  <a:pt x="702179" y="625981"/>
                </a:lnTo>
                <a:lnTo>
                  <a:pt x="707547" y="625385"/>
                </a:lnTo>
                <a:lnTo>
                  <a:pt x="712170" y="624192"/>
                </a:lnTo>
                <a:lnTo>
                  <a:pt x="711424" y="620464"/>
                </a:lnTo>
                <a:lnTo>
                  <a:pt x="712020" y="617780"/>
                </a:lnTo>
                <a:lnTo>
                  <a:pt x="714108" y="616736"/>
                </a:lnTo>
                <a:close/>
                <a:moveTo>
                  <a:pt x="722458" y="26691"/>
                </a:moveTo>
                <a:lnTo>
                  <a:pt x="735879" y="28183"/>
                </a:lnTo>
                <a:lnTo>
                  <a:pt x="732449" y="30718"/>
                </a:lnTo>
                <a:lnTo>
                  <a:pt x="729020" y="32507"/>
                </a:lnTo>
                <a:lnTo>
                  <a:pt x="720073" y="34893"/>
                </a:lnTo>
                <a:lnTo>
                  <a:pt x="720818" y="37577"/>
                </a:lnTo>
                <a:lnTo>
                  <a:pt x="721862" y="39366"/>
                </a:lnTo>
                <a:lnTo>
                  <a:pt x="724546" y="41603"/>
                </a:lnTo>
                <a:lnTo>
                  <a:pt x="732300" y="45629"/>
                </a:lnTo>
                <a:lnTo>
                  <a:pt x="737966" y="47120"/>
                </a:lnTo>
                <a:lnTo>
                  <a:pt x="750045" y="47717"/>
                </a:lnTo>
                <a:lnTo>
                  <a:pt x="756307" y="47717"/>
                </a:lnTo>
                <a:cubicBezTo>
                  <a:pt x="756307" y="47717"/>
                  <a:pt x="763167" y="46673"/>
                  <a:pt x="763167" y="46673"/>
                </a:cubicBezTo>
                <a:lnTo>
                  <a:pt x="769131" y="44585"/>
                </a:lnTo>
                <a:lnTo>
                  <a:pt x="778078" y="44883"/>
                </a:lnTo>
                <a:lnTo>
                  <a:pt x="786577" y="46524"/>
                </a:lnTo>
                <a:lnTo>
                  <a:pt x="784043" y="49059"/>
                </a:lnTo>
                <a:lnTo>
                  <a:pt x="780762" y="50102"/>
                </a:lnTo>
                <a:lnTo>
                  <a:pt x="778824" y="53681"/>
                </a:lnTo>
                <a:lnTo>
                  <a:pt x="770771" y="53681"/>
                </a:lnTo>
                <a:cubicBezTo>
                  <a:pt x="770771" y="53681"/>
                  <a:pt x="766298" y="53234"/>
                  <a:pt x="766298" y="53234"/>
                </a:cubicBezTo>
                <a:lnTo>
                  <a:pt x="761228" y="53681"/>
                </a:lnTo>
                <a:lnTo>
                  <a:pt x="759290" y="54725"/>
                </a:lnTo>
                <a:lnTo>
                  <a:pt x="757351" y="56365"/>
                </a:lnTo>
                <a:lnTo>
                  <a:pt x="763316" y="59944"/>
                </a:lnTo>
                <a:lnTo>
                  <a:pt x="769281" y="62628"/>
                </a:lnTo>
                <a:lnTo>
                  <a:pt x="776438" y="64268"/>
                </a:lnTo>
                <a:lnTo>
                  <a:pt x="785981" y="65610"/>
                </a:lnTo>
                <a:lnTo>
                  <a:pt x="787174" y="67549"/>
                </a:lnTo>
                <a:lnTo>
                  <a:pt x="788665" y="68294"/>
                </a:lnTo>
                <a:lnTo>
                  <a:pt x="816251" y="69338"/>
                </a:lnTo>
                <a:lnTo>
                  <a:pt x="841302" y="67400"/>
                </a:lnTo>
                <a:lnTo>
                  <a:pt x="836829" y="72469"/>
                </a:lnTo>
                <a:lnTo>
                  <a:pt x="839215" y="76496"/>
                </a:lnTo>
                <a:lnTo>
                  <a:pt x="842197" y="78583"/>
                </a:lnTo>
                <a:lnTo>
                  <a:pt x="864714" y="80074"/>
                </a:lnTo>
                <a:lnTo>
                  <a:pt x="869634" y="80820"/>
                </a:lnTo>
                <a:lnTo>
                  <a:pt x="874555" y="79478"/>
                </a:lnTo>
                <a:lnTo>
                  <a:pt x="877836" y="76496"/>
                </a:lnTo>
                <a:lnTo>
                  <a:pt x="881116" y="74110"/>
                </a:lnTo>
                <a:lnTo>
                  <a:pt x="890809" y="70233"/>
                </a:lnTo>
                <a:lnTo>
                  <a:pt x="893194" y="70233"/>
                </a:lnTo>
                <a:cubicBezTo>
                  <a:pt x="893194" y="70233"/>
                  <a:pt x="901097" y="71873"/>
                  <a:pt x="901097" y="71873"/>
                </a:cubicBezTo>
                <a:lnTo>
                  <a:pt x="903632" y="71426"/>
                </a:lnTo>
                <a:lnTo>
                  <a:pt x="914219" y="67847"/>
                </a:lnTo>
                <a:lnTo>
                  <a:pt x="916456" y="65610"/>
                </a:lnTo>
                <a:lnTo>
                  <a:pt x="921079" y="58005"/>
                </a:lnTo>
                <a:lnTo>
                  <a:pt x="923763" y="54576"/>
                </a:lnTo>
                <a:lnTo>
                  <a:pt x="929429" y="50848"/>
                </a:lnTo>
                <a:lnTo>
                  <a:pt x="952094" y="39068"/>
                </a:lnTo>
                <a:lnTo>
                  <a:pt x="955225" y="36533"/>
                </a:lnTo>
                <a:lnTo>
                  <a:pt x="953884" y="26990"/>
                </a:lnTo>
                <a:lnTo>
                  <a:pt x="950454" y="22814"/>
                </a:lnTo>
                <a:lnTo>
                  <a:pt x="946279" y="20578"/>
                </a:lnTo>
                <a:lnTo>
                  <a:pt x="935095" y="19534"/>
                </a:lnTo>
                <a:lnTo>
                  <a:pt x="919289" y="19534"/>
                </a:lnTo>
                <a:cubicBezTo>
                  <a:pt x="919289" y="19534"/>
                  <a:pt x="917052" y="18788"/>
                  <a:pt x="917052" y="18788"/>
                </a:cubicBezTo>
                <a:lnTo>
                  <a:pt x="914816" y="17446"/>
                </a:lnTo>
                <a:lnTo>
                  <a:pt x="909597" y="15955"/>
                </a:lnTo>
                <a:lnTo>
                  <a:pt x="894685" y="13122"/>
                </a:lnTo>
                <a:lnTo>
                  <a:pt x="891554" y="11631"/>
                </a:lnTo>
                <a:lnTo>
                  <a:pt x="890212" y="11631"/>
                </a:lnTo>
                <a:cubicBezTo>
                  <a:pt x="890212" y="11631"/>
                  <a:pt x="886931" y="12526"/>
                  <a:pt x="886931" y="12526"/>
                </a:cubicBezTo>
                <a:lnTo>
                  <a:pt x="885142" y="11929"/>
                </a:lnTo>
                <a:lnTo>
                  <a:pt x="881414" y="8052"/>
                </a:lnTo>
                <a:lnTo>
                  <a:pt x="878581" y="7754"/>
                </a:lnTo>
                <a:lnTo>
                  <a:pt x="878134" y="9692"/>
                </a:lnTo>
                <a:lnTo>
                  <a:pt x="876941" y="11333"/>
                </a:lnTo>
                <a:lnTo>
                  <a:pt x="874555" y="11780"/>
                </a:lnTo>
                <a:lnTo>
                  <a:pt x="869485" y="11184"/>
                </a:lnTo>
                <a:lnTo>
                  <a:pt x="864714" y="15061"/>
                </a:lnTo>
                <a:lnTo>
                  <a:pt x="862477" y="17446"/>
                </a:lnTo>
                <a:lnTo>
                  <a:pt x="853679" y="19236"/>
                </a:lnTo>
                <a:lnTo>
                  <a:pt x="847416" y="18788"/>
                </a:lnTo>
                <a:lnTo>
                  <a:pt x="850249" y="10438"/>
                </a:lnTo>
                <a:lnTo>
                  <a:pt x="850846" y="6412"/>
                </a:lnTo>
                <a:lnTo>
                  <a:pt x="852635" y="3579"/>
                </a:lnTo>
                <a:lnTo>
                  <a:pt x="850995" y="2237"/>
                </a:lnTo>
                <a:lnTo>
                  <a:pt x="844583" y="447"/>
                </a:lnTo>
                <a:lnTo>
                  <a:pt x="841601" y="746"/>
                </a:lnTo>
                <a:lnTo>
                  <a:pt x="838917" y="2982"/>
                </a:lnTo>
                <a:lnTo>
                  <a:pt x="835785" y="4324"/>
                </a:lnTo>
                <a:lnTo>
                  <a:pt x="832505" y="4026"/>
                </a:lnTo>
                <a:lnTo>
                  <a:pt x="829970" y="4921"/>
                </a:lnTo>
                <a:lnTo>
                  <a:pt x="829075" y="7307"/>
                </a:lnTo>
                <a:lnTo>
                  <a:pt x="829821" y="10885"/>
                </a:lnTo>
                <a:lnTo>
                  <a:pt x="829821" y="18341"/>
                </a:lnTo>
                <a:cubicBezTo>
                  <a:pt x="829821" y="18341"/>
                  <a:pt x="828031" y="24753"/>
                  <a:pt x="828031" y="24753"/>
                </a:cubicBezTo>
                <a:lnTo>
                  <a:pt x="825794" y="27288"/>
                </a:lnTo>
                <a:lnTo>
                  <a:pt x="823111" y="26691"/>
                </a:lnTo>
                <a:lnTo>
                  <a:pt x="815357" y="22069"/>
                </a:lnTo>
                <a:lnTo>
                  <a:pt x="812225" y="21622"/>
                </a:lnTo>
                <a:lnTo>
                  <a:pt x="809988" y="20280"/>
                </a:lnTo>
                <a:lnTo>
                  <a:pt x="808945" y="16552"/>
                </a:lnTo>
                <a:lnTo>
                  <a:pt x="806111" y="15061"/>
                </a:lnTo>
                <a:lnTo>
                  <a:pt x="791648" y="15359"/>
                </a:lnTo>
                <a:lnTo>
                  <a:pt x="788963" y="14613"/>
                </a:lnTo>
                <a:lnTo>
                  <a:pt x="783595" y="11482"/>
                </a:lnTo>
                <a:lnTo>
                  <a:pt x="777929" y="6859"/>
                </a:lnTo>
                <a:lnTo>
                  <a:pt x="774798" y="4921"/>
                </a:lnTo>
                <a:lnTo>
                  <a:pt x="768087" y="3131"/>
                </a:lnTo>
                <a:lnTo>
                  <a:pt x="761377" y="447"/>
                </a:lnTo>
                <a:lnTo>
                  <a:pt x="758246" y="0"/>
                </a:lnTo>
                <a:lnTo>
                  <a:pt x="755114" y="1044"/>
                </a:lnTo>
                <a:lnTo>
                  <a:pt x="757202" y="4921"/>
                </a:lnTo>
                <a:lnTo>
                  <a:pt x="759439" y="8052"/>
                </a:lnTo>
                <a:lnTo>
                  <a:pt x="760334" y="9692"/>
                </a:lnTo>
                <a:lnTo>
                  <a:pt x="760334" y="11780"/>
                </a:lnTo>
                <a:cubicBezTo>
                  <a:pt x="760334" y="11780"/>
                  <a:pt x="758842" y="16104"/>
                  <a:pt x="758842" y="16104"/>
                </a:cubicBezTo>
                <a:lnTo>
                  <a:pt x="754071" y="14613"/>
                </a:lnTo>
                <a:lnTo>
                  <a:pt x="747659" y="9991"/>
                </a:lnTo>
                <a:lnTo>
                  <a:pt x="746018" y="9245"/>
                </a:lnTo>
                <a:lnTo>
                  <a:pt x="743782" y="9543"/>
                </a:lnTo>
                <a:lnTo>
                  <a:pt x="743186" y="11482"/>
                </a:lnTo>
                <a:lnTo>
                  <a:pt x="744080" y="13868"/>
                </a:lnTo>
                <a:lnTo>
                  <a:pt x="748404" y="18788"/>
                </a:lnTo>
                <a:lnTo>
                  <a:pt x="753176" y="20130"/>
                </a:lnTo>
                <a:lnTo>
                  <a:pt x="748106" y="23113"/>
                </a:lnTo>
                <a:lnTo>
                  <a:pt x="742887" y="21771"/>
                </a:lnTo>
                <a:lnTo>
                  <a:pt x="738115" y="19534"/>
                </a:lnTo>
                <a:lnTo>
                  <a:pt x="733344" y="18341"/>
                </a:lnTo>
                <a:lnTo>
                  <a:pt x="715152" y="19683"/>
                </a:lnTo>
                <a:lnTo>
                  <a:pt x="710678" y="21472"/>
                </a:lnTo>
                <a:lnTo>
                  <a:pt x="716345" y="24604"/>
                </a:lnTo>
                <a:lnTo>
                  <a:pt x="722011" y="26691"/>
                </a:lnTo>
                <a:close/>
                <a:moveTo>
                  <a:pt x="627174" y="643428"/>
                </a:moveTo>
                <a:lnTo>
                  <a:pt x="626280" y="642682"/>
                </a:lnTo>
                <a:lnTo>
                  <a:pt x="622701" y="642682"/>
                </a:lnTo>
                <a:cubicBezTo>
                  <a:pt x="622701" y="642682"/>
                  <a:pt x="621210" y="644770"/>
                  <a:pt x="621210" y="644770"/>
                </a:cubicBezTo>
                <a:lnTo>
                  <a:pt x="617929" y="647603"/>
                </a:lnTo>
                <a:lnTo>
                  <a:pt x="618824" y="649840"/>
                </a:lnTo>
                <a:lnTo>
                  <a:pt x="621806" y="651331"/>
                </a:lnTo>
                <a:lnTo>
                  <a:pt x="624192" y="651032"/>
                </a:lnTo>
                <a:lnTo>
                  <a:pt x="627622" y="649243"/>
                </a:lnTo>
                <a:lnTo>
                  <a:pt x="628964" y="649690"/>
                </a:lnTo>
                <a:lnTo>
                  <a:pt x="629262" y="651182"/>
                </a:lnTo>
                <a:lnTo>
                  <a:pt x="631499" y="652524"/>
                </a:lnTo>
                <a:lnTo>
                  <a:pt x="635078" y="652524"/>
                </a:lnTo>
                <a:cubicBezTo>
                  <a:pt x="635078" y="652524"/>
                  <a:pt x="640148" y="652225"/>
                  <a:pt x="640148" y="652225"/>
                </a:cubicBezTo>
                <a:lnTo>
                  <a:pt x="643428" y="649541"/>
                </a:lnTo>
                <a:lnTo>
                  <a:pt x="644621" y="644173"/>
                </a:lnTo>
                <a:lnTo>
                  <a:pt x="643130" y="641340"/>
                </a:lnTo>
                <a:lnTo>
                  <a:pt x="639700" y="636419"/>
                </a:lnTo>
                <a:lnTo>
                  <a:pt x="638806" y="634630"/>
                </a:lnTo>
                <a:lnTo>
                  <a:pt x="637612" y="633586"/>
                </a:lnTo>
                <a:lnTo>
                  <a:pt x="636867" y="633586"/>
                </a:lnTo>
                <a:cubicBezTo>
                  <a:pt x="636867" y="633586"/>
                  <a:pt x="635227" y="633735"/>
                  <a:pt x="635227" y="633735"/>
                </a:cubicBezTo>
                <a:lnTo>
                  <a:pt x="635227" y="638805"/>
                </a:lnTo>
                <a:cubicBezTo>
                  <a:pt x="635227" y="638805"/>
                  <a:pt x="630902" y="637910"/>
                  <a:pt x="630902" y="637910"/>
                </a:cubicBezTo>
                <a:lnTo>
                  <a:pt x="630007" y="639252"/>
                </a:lnTo>
                <a:lnTo>
                  <a:pt x="630306" y="641191"/>
                </a:lnTo>
                <a:lnTo>
                  <a:pt x="629113" y="643875"/>
                </a:lnTo>
                <a:lnTo>
                  <a:pt x="627025" y="643428"/>
                </a:lnTo>
                <a:close/>
                <a:moveTo>
                  <a:pt x="732897" y="11482"/>
                </a:moveTo>
                <a:lnTo>
                  <a:pt x="727081" y="8500"/>
                </a:lnTo>
                <a:lnTo>
                  <a:pt x="721116" y="7903"/>
                </a:lnTo>
                <a:lnTo>
                  <a:pt x="718880" y="9543"/>
                </a:lnTo>
                <a:lnTo>
                  <a:pt x="717687" y="12376"/>
                </a:lnTo>
                <a:lnTo>
                  <a:pt x="727230" y="15061"/>
                </a:lnTo>
                <a:lnTo>
                  <a:pt x="732897" y="11482"/>
                </a:lnTo>
                <a:close/>
                <a:moveTo>
                  <a:pt x="989522" y="99459"/>
                </a:moveTo>
                <a:lnTo>
                  <a:pt x="999662" y="99906"/>
                </a:lnTo>
                <a:lnTo>
                  <a:pt x="1010995" y="101547"/>
                </a:lnTo>
                <a:lnTo>
                  <a:pt x="1021134" y="98266"/>
                </a:lnTo>
                <a:lnTo>
                  <a:pt x="1019792" y="97222"/>
                </a:lnTo>
                <a:lnTo>
                  <a:pt x="1011889" y="98117"/>
                </a:lnTo>
                <a:lnTo>
                  <a:pt x="1003986" y="97670"/>
                </a:lnTo>
                <a:lnTo>
                  <a:pt x="998618" y="94091"/>
                </a:lnTo>
                <a:lnTo>
                  <a:pt x="989820" y="94091"/>
                </a:lnTo>
                <a:cubicBezTo>
                  <a:pt x="989820" y="94091"/>
                  <a:pt x="987285" y="94687"/>
                  <a:pt x="987285" y="94687"/>
                </a:cubicBezTo>
                <a:lnTo>
                  <a:pt x="986241" y="96775"/>
                </a:lnTo>
                <a:lnTo>
                  <a:pt x="979531" y="97968"/>
                </a:lnTo>
                <a:lnTo>
                  <a:pt x="973417" y="101398"/>
                </a:lnTo>
                <a:lnTo>
                  <a:pt x="977295" y="102889"/>
                </a:lnTo>
                <a:lnTo>
                  <a:pt x="989373" y="99310"/>
                </a:lnTo>
                <a:close/>
                <a:moveTo>
                  <a:pt x="867397" y="549635"/>
                </a:moveTo>
                <a:lnTo>
                  <a:pt x="866950" y="548889"/>
                </a:lnTo>
                <a:lnTo>
                  <a:pt x="865459" y="547995"/>
                </a:lnTo>
                <a:lnTo>
                  <a:pt x="863073" y="549188"/>
                </a:lnTo>
                <a:lnTo>
                  <a:pt x="862328" y="551573"/>
                </a:lnTo>
                <a:lnTo>
                  <a:pt x="862328" y="555450"/>
                </a:lnTo>
                <a:cubicBezTo>
                  <a:pt x="862328" y="555450"/>
                  <a:pt x="863670" y="557240"/>
                  <a:pt x="863670" y="557240"/>
                </a:cubicBezTo>
                <a:lnTo>
                  <a:pt x="866652" y="558880"/>
                </a:lnTo>
                <a:lnTo>
                  <a:pt x="871722" y="556941"/>
                </a:lnTo>
                <a:lnTo>
                  <a:pt x="873362" y="552766"/>
                </a:lnTo>
                <a:lnTo>
                  <a:pt x="870081" y="550380"/>
                </a:lnTo>
                <a:lnTo>
                  <a:pt x="867397" y="549635"/>
                </a:lnTo>
                <a:close/>
                <a:moveTo>
                  <a:pt x="894984" y="167306"/>
                </a:moveTo>
                <a:lnTo>
                  <a:pt x="886335" y="162684"/>
                </a:lnTo>
                <a:lnTo>
                  <a:pt x="877537" y="158807"/>
                </a:lnTo>
                <a:lnTo>
                  <a:pt x="868143" y="160745"/>
                </a:lnTo>
                <a:lnTo>
                  <a:pt x="862924" y="160149"/>
                </a:lnTo>
                <a:lnTo>
                  <a:pt x="853679" y="155228"/>
                </a:lnTo>
                <a:lnTo>
                  <a:pt x="848013" y="153289"/>
                </a:lnTo>
                <a:lnTo>
                  <a:pt x="848907" y="147474"/>
                </a:lnTo>
                <a:lnTo>
                  <a:pt x="854573" y="145535"/>
                </a:lnTo>
                <a:lnTo>
                  <a:pt x="856810" y="143746"/>
                </a:lnTo>
                <a:lnTo>
                  <a:pt x="854126" y="141509"/>
                </a:lnTo>
                <a:lnTo>
                  <a:pt x="848013" y="138378"/>
                </a:lnTo>
                <a:lnTo>
                  <a:pt x="844583" y="137632"/>
                </a:lnTo>
                <a:lnTo>
                  <a:pt x="837873" y="138378"/>
                </a:lnTo>
                <a:lnTo>
                  <a:pt x="830417" y="139869"/>
                </a:lnTo>
                <a:lnTo>
                  <a:pt x="826540" y="139124"/>
                </a:lnTo>
                <a:lnTo>
                  <a:pt x="824154" y="128387"/>
                </a:lnTo>
                <a:lnTo>
                  <a:pt x="819830" y="118098"/>
                </a:lnTo>
                <a:lnTo>
                  <a:pt x="811927" y="118397"/>
                </a:lnTo>
                <a:lnTo>
                  <a:pt x="808348" y="116905"/>
                </a:lnTo>
                <a:lnTo>
                  <a:pt x="804322" y="116905"/>
                </a:lnTo>
                <a:cubicBezTo>
                  <a:pt x="804322" y="116905"/>
                  <a:pt x="793586" y="119291"/>
                  <a:pt x="793586" y="119291"/>
                </a:cubicBezTo>
                <a:lnTo>
                  <a:pt x="775543" y="121826"/>
                </a:lnTo>
                <a:lnTo>
                  <a:pt x="771964" y="124063"/>
                </a:lnTo>
                <a:lnTo>
                  <a:pt x="775841" y="128089"/>
                </a:lnTo>
                <a:lnTo>
                  <a:pt x="780762" y="127642"/>
                </a:lnTo>
                <a:lnTo>
                  <a:pt x="779868" y="133308"/>
                </a:lnTo>
                <a:lnTo>
                  <a:pt x="786727" y="137781"/>
                </a:lnTo>
                <a:lnTo>
                  <a:pt x="788218" y="143000"/>
                </a:lnTo>
                <a:lnTo>
                  <a:pt x="793288" y="149412"/>
                </a:lnTo>
                <a:lnTo>
                  <a:pt x="797910" y="152544"/>
                </a:lnTo>
                <a:lnTo>
                  <a:pt x="809541" y="157465"/>
                </a:lnTo>
                <a:lnTo>
                  <a:pt x="808348" y="157912"/>
                </a:lnTo>
                <a:lnTo>
                  <a:pt x="803726" y="164026"/>
                </a:lnTo>
                <a:lnTo>
                  <a:pt x="801191" y="166411"/>
                </a:lnTo>
                <a:lnTo>
                  <a:pt x="798954" y="169990"/>
                </a:lnTo>
                <a:lnTo>
                  <a:pt x="797612" y="175358"/>
                </a:lnTo>
                <a:lnTo>
                  <a:pt x="788963" y="178490"/>
                </a:lnTo>
                <a:lnTo>
                  <a:pt x="790454" y="184752"/>
                </a:lnTo>
                <a:lnTo>
                  <a:pt x="793586" y="185796"/>
                </a:lnTo>
                <a:lnTo>
                  <a:pt x="814760" y="182665"/>
                </a:lnTo>
                <a:lnTo>
                  <a:pt x="819979" y="182218"/>
                </a:lnTo>
                <a:lnTo>
                  <a:pt x="825198" y="180577"/>
                </a:lnTo>
                <a:lnTo>
                  <a:pt x="828926" y="178191"/>
                </a:lnTo>
                <a:lnTo>
                  <a:pt x="830268" y="178191"/>
                </a:lnTo>
                <a:cubicBezTo>
                  <a:pt x="830268" y="178191"/>
                  <a:pt x="834741" y="179384"/>
                  <a:pt x="834741" y="179384"/>
                </a:cubicBezTo>
                <a:lnTo>
                  <a:pt x="836382" y="179086"/>
                </a:lnTo>
                <a:lnTo>
                  <a:pt x="837575" y="179981"/>
                </a:lnTo>
                <a:lnTo>
                  <a:pt x="836233" y="182218"/>
                </a:lnTo>
                <a:lnTo>
                  <a:pt x="829970" y="186393"/>
                </a:lnTo>
                <a:lnTo>
                  <a:pt x="831163" y="190419"/>
                </a:lnTo>
                <a:lnTo>
                  <a:pt x="830716" y="192059"/>
                </a:lnTo>
                <a:lnTo>
                  <a:pt x="829672" y="192954"/>
                </a:lnTo>
                <a:lnTo>
                  <a:pt x="832952" y="195787"/>
                </a:lnTo>
                <a:lnTo>
                  <a:pt x="839513" y="195190"/>
                </a:lnTo>
                <a:lnTo>
                  <a:pt x="842048" y="193103"/>
                </a:lnTo>
                <a:lnTo>
                  <a:pt x="844583" y="190270"/>
                </a:lnTo>
                <a:lnTo>
                  <a:pt x="847267" y="188779"/>
                </a:lnTo>
                <a:lnTo>
                  <a:pt x="854573" y="189077"/>
                </a:lnTo>
                <a:lnTo>
                  <a:pt x="857854" y="187884"/>
                </a:lnTo>
                <a:lnTo>
                  <a:pt x="863968" y="184305"/>
                </a:lnTo>
                <a:lnTo>
                  <a:pt x="866801" y="182218"/>
                </a:lnTo>
                <a:lnTo>
                  <a:pt x="869783" y="178639"/>
                </a:lnTo>
                <a:lnTo>
                  <a:pt x="872617" y="174314"/>
                </a:lnTo>
                <a:lnTo>
                  <a:pt x="874406" y="172674"/>
                </a:lnTo>
                <a:lnTo>
                  <a:pt x="894685" y="166859"/>
                </a:lnTo>
                <a:close/>
                <a:moveTo>
                  <a:pt x="920035" y="529952"/>
                </a:moveTo>
                <a:lnTo>
                  <a:pt x="913026" y="528013"/>
                </a:lnTo>
                <a:lnTo>
                  <a:pt x="908702" y="530250"/>
                </a:lnTo>
                <a:lnTo>
                  <a:pt x="905869" y="532487"/>
                </a:lnTo>
                <a:lnTo>
                  <a:pt x="905869" y="533381"/>
                </a:lnTo>
                <a:cubicBezTo>
                  <a:pt x="905869" y="533381"/>
                  <a:pt x="910193" y="534127"/>
                  <a:pt x="910193" y="534127"/>
                </a:cubicBezTo>
                <a:lnTo>
                  <a:pt x="912877" y="537109"/>
                </a:lnTo>
                <a:lnTo>
                  <a:pt x="917500" y="537407"/>
                </a:lnTo>
                <a:lnTo>
                  <a:pt x="918245" y="536960"/>
                </a:lnTo>
                <a:lnTo>
                  <a:pt x="923763" y="536364"/>
                </a:lnTo>
                <a:lnTo>
                  <a:pt x="927341" y="535320"/>
                </a:lnTo>
                <a:lnTo>
                  <a:pt x="927640" y="533083"/>
                </a:lnTo>
                <a:lnTo>
                  <a:pt x="925850" y="533381"/>
                </a:lnTo>
                <a:lnTo>
                  <a:pt x="922421" y="529803"/>
                </a:lnTo>
                <a:lnTo>
                  <a:pt x="920035" y="529803"/>
                </a:lnTo>
                <a:close/>
                <a:moveTo>
                  <a:pt x="935841" y="104082"/>
                </a:moveTo>
                <a:lnTo>
                  <a:pt x="934648" y="105722"/>
                </a:lnTo>
                <a:lnTo>
                  <a:pt x="935990" y="109599"/>
                </a:lnTo>
                <a:lnTo>
                  <a:pt x="943147" y="114072"/>
                </a:lnTo>
                <a:lnTo>
                  <a:pt x="947024" y="114072"/>
                </a:lnTo>
                <a:cubicBezTo>
                  <a:pt x="947024" y="114072"/>
                  <a:pt x="950454" y="110941"/>
                  <a:pt x="950454" y="110941"/>
                </a:cubicBezTo>
                <a:lnTo>
                  <a:pt x="944639" y="109301"/>
                </a:lnTo>
                <a:lnTo>
                  <a:pt x="939271" y="103933"/>
                </a:lnTo>
                <a:lnTo>
                  <a:pt x="935841" y="103933"/>
                </a:lnTo>
                <a:close/>
                <a:moveTo>
                  <a:pt x="758246" y="576923"/>
                </a:moveTo>
                <a:lnTo>
                  <a:pt x="759140" y="579607"/>
                </a:lnTo>
                <a:lnTo>
                  <a:pt x="760035" y="581247"/>
                </a:lnTo>
                <a:lnTo>
                  <a:pt x="763167" y="581694"/>
                </a:lnTo>
                <a:lnTo>
                  <a:pt x="766000" y="581247"/>
                </a:lnTo>
                <a:lnTo>
                  <a:pt x="768237" y="579905"/>
                </a:lnTo>
                <a:lnTo>
                  <a:pt x="768237" y="578563"/>
                </a:lnTo>
                <a:cubicBezTo>
                  <a:pt x="768237" y="578563"/>
                  <a:pt x="765701" y="577519"/>
                  <a:pt x="765701" y="577519"/>
                </a:cubicBezTo>
                <a:lnTo>
                  <a:pt x="763465" y="574984"/>
                </a:lnTo>
                <a:lnTo>
                  <a:pt x="762421" y="574537"/>
                </a:lnTo>
                <a:lnTo>
                  <a:pt x="761079" y="574835"/>
                </a:lnTo>
                <a:lnTo>
                  <a:pt x="759737" y="574239"/>
                </a:lnTo>
                <a:lnTo>
                  <a:pt x="757500" y="571405"/>
                </a:lnTo>
                <a:lnTo>
                  <a:pt x="755264" y="571704"/>
                </a:lnTo>
                <a:lnTo>
                  <a:pt x="755711" y="574090"/>
                </a:lnTo>
                <a:lnTo>
                  <a:pt x="758246" y="576774"/>
                </a:lnTo>
                <a:close/>
                <a:moveTo>
                  <a:pt x="370400" y="986092"/>
                </a:moveTo>
                <a:lnTo>
                  <a:pt x="368909" y="984004"/>
                </a:lnTo>
                <a:lnTo>
                  <a:pt x="367567" y="984303"/>
                </a:lnTo>
                <a:lnTo>
                  <a:pt x="366523" y="984899"/>
                </a:lnTo>
                <a:lnTo>
                  <a:pt x="365926" y="988925"/>
                </a:lnTo>
                <a:lnTo>
                  <a:pt x="367865" y="989372"/>
                </a:lnTo>
                <a:lnTo>
                  <a:pt x="370251" y="988776"/>
                </a:lnTo>
                <a:lnTo>
                  <a:pt x="370698" y="986092"/>
                </a:lnTo>
                <a:close/>
                <a:moveTo>
                  <a:pt x="19832" y="528312"/>
                </a:moveTo>
                <a:lnTo>
                  <a:pt x="15210" y="533829"/>
                </a:lnTo>
                <a:lnTo>
                  <a:pt x="3579" y="539644"/>
                </a:lnTo>
                <a:lnTo>
                  <a:pt x="0" y="542776"/>
                </a:lnTo>
                <a:lnTo>
                  <a:pt x="1342" y="543819"/>
                </a:lnTo>
                <a:lnTo>
                  <a:pt x="3728" y="543521"/>
                </a:lnTo>
                <a:lnTo>
                  <a:pt x="12078" y="538451"/>
                </a:lnTo>
                <a:lnTo>
                  <a:pt x="20876" y="536364"/>
                </a:lnTo>
                <a:lnTo>
                  <a:pt x="28779" y="533381"/>
                </a:lnTo>
                <a:lnTo>
                  <a:pt x="29376" y="529504"/>
                </a:lnTo>
                <a:lnTo>
                  <a:pt x="28779" y="526373"/>
                </a:lnTo>
                <a:lnTo>
                  <a:pt x="19832" y="528312"/>
                </a:lnTo>
                <a:close/>
                <a:moveTo>
                  <a:pt x="372338" y="1017704"/>
                </a:moveTo>
                <a:lnTo>
                  <a:pt x="370698" y="1015169"/>
                </a:lnTo>
                <a:lnTo>
                  <a:pt x="369803" y="1015169"/>
                </a:lnTo>
                <a:cubicBezTo>
                  <a:pt x="369803" y="1015169"/>
                  <a:pt x="369058" y="1016810"/>
                  <a:pt x="369058" y="1016810"/>
                </a:cubicBezTo>
                <a:lnTo>
                  <a:pt x="369654" y="1019792"/>
                </a:lnTo>
                <a:lnTo>
                  <a:pt x="369654" y="1022625"/>
                </a:lnTo>
                <a:cubicBezTo>
                  <a:pt x="369654" y="1022625"/>
                  <a:pt x="369654" y="1023818"/>
                  <a:pt x="369654" y="1023818"/>
                </a:cubicBezTo>
                <a:lnTo>
                  <a:pt x="370698" y="1025756"/>
                </a:lnTo>
                <a:lnTo>
                  <a:pt x="373084" y="1026055"/>
                </a:lnTo>
                <a:lnTo>
                  <a:pt x="373084" y="1021134"/>
                </a:lnTo>
                <a:cubicBezTo>
                  <a:pt x="373084" y="1021134"/>
                  <a:pt x="372040" y="1017704"/>
                  <a:pt x="372040" y="1017704"/>
                </a:cubicBezTo>
                <a:close/>
                <a:moveTo>
                  <a:pt x="447045" y="892150"/>
                </a:moveTo>
                <a:lnTo>
                  <a:pt x="450176" y="892747"/>
                </a:lnTo>
                <a:lnTo>
                  <a:pt x="452711" y="892747"/>
                </a:lnTo>
                <a:cubicBezTo>
                  <a:pt x="452711" y="892747"/>
                  <a:pt x="453755" y="891404"/>
                  <a:pt x="453755" y="891404"/>
                </a:cubicBezTo>
                <a:lnTo>
                  <a:pt x="453755" y="888571"/>
                </a:lnTo>
                <a:cubicBezTo>
                  <a:pt x="453755" y="888571"/>
                  <a:pt x="451965" y="886782"/>
                  <a:pt x="451965" y="886782"/>
                </a:cubicBezTo>
                <a:lnTo>
                  <a:pt x="448386" y="887677"/>
                </a:lnTo>
                <a:lnTo>
                  <a:pt x="444808" y="889168"/>
                </a:lnTo>
                <a:lnTo>
                  <a:pt x="445106" y="890361"/>
                </a:lnTo>
                <a:lnTo>
                  <a:pt x="447045" y="891852"/>
                </a:lnTo>
                <a:close/>
                <a:moveTo>
                  <a:pt x="1044694" y="559178"/>
                </a:moveTo>
                <a:lnTo>
                  <a:pt x="1040071" y="557985"/>
                </a:lnTo>
                <a:lnTo>
                  <a:pt x="1034554" y="557985"/>
                </a:lnTo>
                <a:cubicBezTo>
                  <a:pt x="1034554" y="557985"/>
                  <a:pt x="1034256" y="557240"/>
                  <a:pt x="1034256" y="557240"/>
                </a:cubicBezTo>
                <a:lnTo>
                  <a:pt x="1035151" y="554257"/>
                </a:lnTo>
                <a:lnTo>
                  <a:pt x="1030678" y="550231"/>
                </a:lnTo>
                <a:lnTo>
                  <a:pt x="1027844" y="550679"/>
                </a:lnTo>
                <a:lnTo>
                  <a:pt x="1023520" y="553214"/>
                </a:lnTo>
                <a:lnTo>
                  <a:pt x="1022029" y="553214"/>
                </a:lnTo>
                <a:cubicBezTo>
                  <a:pt x="1022029" y="553214"/>
                  <a:pt x="1021581" y="551872"/>
                  <a:pt x="1021581" y="551872"/>
                </a:cubicBezTo>
                <a:lnTo>
                  <a:pt x="1019345" y="550082"/>
                </a:lnTo>
                <a:lnTo>
                  <a:pt x="1012933" y="548591"/>
                </a:lnTo>
                <a:lnTo>
                  <a:pt x="1010845" y="547249"/>
                </a:lnTo>
                <a:lnTo>
                  <a:pt x="1008161" y="543819"/>
                </a:lnTo>
                <a:lnTo>
                  <a:pt x="1005030" y="542328"/>
                </a:lnTo>
                <a:lnTo>
                  <a:pt x="997872" y="542328"/>
                </a:lnTo>
                <a:cubicBezTo>
                  <a:pt x="997872" y="542328"/>
                  <a:pt x="995785" y="543223"/>
                  <a:pt x="995785" y="543223"/>
                </a:cubicBezTo>
                <a:lnTo>
                  <a:pt x="992057" y="547249"/>
                </a:lnTo>
                <a:lnTo>
                  <a:pt x="988776" y="554257"/>
                </a:lnTo>
                <a:lnTo>
                  <a:pt x="987583" y="560073"/>
                </a:lnTo>
                <a:lnTo>
                  <a:pt x="984303" y="562906"/>
                </a:lnTo>
                <a:lnTo>
                  <a:pt x="983558" y="564844"/>
                </a:lnTo>
                <a:lnTo>
                  <a:pt x="981320" y="572598"/>
                </a:lnTo>
                <a:lnTo>
                  <a:pt x="980575" y="570660"/>
                </a:lnTo>
                <a:lnTo>
                  <a:pt x="980575" y="567081"/>
                </a:lnTo>
                <a:lnTo>
                  <a:pt x="981172" y="563055"/>
                </a:lnTo>
                <a:lnTo>
                  <a:pt x="981470" y="556196"/>
                </a:lnTo>
                <a:lnTo>
                  <a:pt x="983259" y="551722"/>
                </a:lnTo>
                <a:lnTo>
                  <a:pt x="981768" y="549933"/>
                </a:lnTo>
                <a:lnTo>
                  <a:pt x="976102" y="551872"/>
                </a:lnTo>
                <a:lnTo>
                  <a:pt x="973417" y="551126"/>
                </a:lnTo>
                <a:lnTo>
                  <a:pt x="974760" y="549188"/>
                </a:lnTo>
                <a:lnTo>
                  <a:pt x="983259" y="545161"/>
                </a:lnTo>
                <a:lnTo>
                  <a:pt x="984750" y="543819"/>
                </a:lnTo>
                <a:lnTo>
                  <a:pt x="986241" y="541583"/>
                </a:lnTo>
                <a:lnTo>
                  <a:pt x="986540" y="536215"/>
                </a:lnTo>
                <a:lnTo>
                  <a:pt x="979978" y="532785"/>
                </a:lnTo>
                <a:lnTo>
                  <a:pt x="971330" y="531890"/>
                </a:lnTo>
                <a:lnTo>
                  <a:pt x="969242" y="530846"/>
                </a:lnTo>
                <a:lnTo>
                  <a:pt x="965664" y="530250"/>
                </a:lnTo>
                <a:lnTo>
                  <a:pt x="958655" y="535022"/>
                </a:lnTo>
                <a:lnTo>
                  <a:pt x="956121" y="537557"/>
                </a:lnTo>
                <a:lnTo>
                  <a:pt x="957015" y="539495"/>
                </a:lnTo>
                <a:lnTo>
                  <a:pt x="964620" y="543670"/>
                </a:lnTo>
                <a:lnTo>
                  <a:pt x="964322" y="544863"/>
                </a:lnTo>
                <a:lnTo>
                  <a:pt x="958059" y="544863"/>
                </a:lnTo>
                <a:cubicBezTo>
                  <a:pt x="958059" y="544863"/>
                  <a:pt x="954778" y="547845"/>
                  <a:pt x="954778" y="547845"/>
                </a:cubicBezTo>
                <a:lnTo>
                  <a:pt x="953884" y="550977"/>
                </a:lnTo>
                <a:lnTo>
                  <a:pt x="951945" y="554556"/>
                </a:lnTo>
                <a:lnTo>
                  <a:pt x="949858" y="559327"/>
                </a:lnTo>
                <a:lnTo>
                  <a:pt x="941358" y="563801"/>
                </a:lnTo>
                <a:lnTo>
                  <a:pt x="939271" y="564397"/>
                </a:lnTo>
                <a:lnTo>
                  <a:pt x="939271" y="562160"/>
                </a:lnTo>
                <a:cubicBezTo>
                  <a:pt x="939271" y="562160"/>
                  <a:pt x="939718" y="559625"/>
                  <a:pt x="939718" y="559625"/>
                </a:cubicBezTo>
                <a:lnTo>
                  <a:pt x="940463" y="557240"/>
                </a:lnTo>
                <a:lnTo>
                  <a:pt x="940911" y="552915"/>
                </a:lnTo>
                <a:lnTo>
                  <a:pt x="938674" y="551275"/>
                </a:lnTo>
                <a:lnTo>
                  <a:pt x="941805" y="547696"/>
                </a:lnTo>
                <a:lnTo>
                  <a:pt x="943297" y="542030"/>
                </a:lnTo>
                <a:lnTo>
                  <a:pt x="941358" y="537706"/>
                </a:lnTo>
                <a:lnTo>
                  <a:pt x="937332" y="539048"/>
                </a:lnTo>
                <a:lnTo>
                  <a:pt x="930026" y="545609"/>
                </a:lnTo>
                <a:lnTo>
                  <a:pt x="923613" y="553512"/>
                </a:lnTo>
                <a:lnTo>
                  <a:pt x="910044" y="567678"/>
                </a:lnTo>
                <a:lnTo>
                  <a:pt x="908702" y="572897"/>
                </a:lnTo>
                <a:lnTo>
                  <a:pt x="903185" y="577817"/>
                </a:lnTo>
                <a:lnTo>
                  <a:pt x="898712" y="579159"/>
                </a:lnTo>
                <a:lnTo>
                  <a:pt x="897071" y="577370"/>
                </a:lnTo>
                <a:lnTo>
                  <a:pt x="897370" y="573642"/>
                </a:lnTo>
                <a:lnTo>
                  <a:pt x="901395" y="568423"/>
                </a:lnTo>
                <a:lnTo>
                  <a:pt x="903036" y="560222"/>
                </a:lnTo>
                <a:lnTo>
                  <a:pt x="904676" y="557091"/>
                </a:lnTo>
                <a:lnTo>
                  <a:pt x="909746" y="551126"/>
                </a:lnTo>
                <a:lnTo>
                  <a:pt x="914965" y="545907"/>
                </a:lnTo>
                <a:lnTo>
                  <a:pt x="917947" y="543968"/>
                </a:lnTo>
                <a:lnTo>
                  <a:pt x="917649" y="542179"/>
                </a:lnTo>
                <a:lnTo>
                  <a:pt x="916158" y="541284"/>
                </a:lnTo>
                <a:lnTo>
                  <a:pt x="914518" y="541284"/>
                </a:lnTo>
                <a:cubicBezTo>
                  <a:pt x="914518" y="541284"/>
                  <a:pt x="912430" y="539793"/>
                  <a:pt x="912430" y="539793"/>
                </a:cubicBezTo>
                <a:lnTo>
                  <a:pt x="908851" y="539197"/>
                </a:lnTo>
                <a:lnTo>
                  <a:pt x="907211" y="540241"/>
                </a:lnTo>
                <a:lnTo>
                  <a:pt x="905869" y="542328"/>
                </a:lnTo>
                <a:lnTo>
                  <a:pt x="904229" y="542626"/>
                </a:lnTo>
                <a:lnTo>
                  <a:pt x="901843" y="541135"/>
                </a:lnTo>
                <a:lnTo>
                  <a:pt x="898413" y="538302"/>
                </a:lnTo>
                <a:lnTo>
                  <a:pt x="892896" y="535767"/>
                </a:lnTo>
                <a:lnTo>
                  <a:pt x="891107" y="534276"/>
                </a:lnTo>
                <a:lnTo>
                  <a:pt x="888273" y="534723"/>
                </a:lnTo>
                <a:lnTo>
                  <a:pt x="882607" y="540241"/>
                </a:lnTo>
                <a:lnTo>
                  <a:pt x="877984" y="543521"/>
                </a:lnTo>
                <a:lnTo>
                  <a:pt x="877984" y="546205"/>
                </a:lnTo>
                <a:cubicBezTo>
                  <a:pt x="877984" y="546205"/>
                  <a:pt x="881712" y="547547"/>
                  <a:pt x="881712" y="547547"/>
                </a:cubicBezTo>
                <a:lnTo>
                  <a:pt x="882160" y="549784"/>
                </a:lnTo>
                <a:lnTo>
                  <a:pt x="880520" y="550082"/>
                </a:lnTo>
                <a:lnTo>
                  <a:pt x="878730" y="551722"/>
                </a:lnTo>
                <a:lnTo>
                  <a:pt x="872169" y="560520"/>
                </a:lnTo>
                <a:lnTo>
                  <a:pt x="868441" y="560818"/>
                </a:lnTo>
                <a:lnTo>
                  <a:pt x="862178" y="564695"/>
                </a:lnTo>
                <a:lnTo>
                  <a:pt x="854723" y="572300"/>
                </a:lnTo>
                <a:lnTo>
                  <a:pt x="853381" y="574239"/>
                </a:lnTo>
                <a:lnTo>
                  <a:pt x="852188" y="579309"/>
                </a:lnTo>
                <a:lnTo>
                  <a:pt x="852784" y="581396"/>
                </a:lnTo>
                <a:lnTo>
                  <a:pt x="855170" y="583484"/>
                </a:lnTo>
                <a:lnTo>
                  <a:pt x="853977" y="585273"/>
                </a:lnTo>
                <a:lnTo>
                  <a:pt x="851442" y="584826"/>
                </a:lnTo>
                <a:lnTo>
                  <a:pt x="849355" y="583036"/>
                </a:lnTo>
                <a:lnTo>
                  <a:pt x="845925" y="579458"/>
                </a:lnTo>
                <a:lnTo>
                  <a:pt x="844285" y="572748"/>
                </a:lnTo>
                <a:lnTo>
                  <a:pt x="843241" y="569318"/>
                </a:lnTo>
                <a:lnTo>
                  <a:pt x="840855" y="567529"/>
                </a:lnTo>
                <a:lnTo>
                  <a:pt x="836531" y="565888"/>
                </a:lnTo>
                <a:lnTo>
                  <a:pt x="829672" y="567678"/>
                </a:lnTo>
                <a:lnTo>
                  <a:pt x="828777" y="570660"/>
                </a:lnTo>
                <a:lnTo>
                  <a:pt x="827136" y="571256"/>
                </a:lnTo>
                <a:lnTo>
                  <a:pt x="824453" y="569020"/>
                </a:lnTo>
                <a:lnTo>
                  <a:pt x="820128" y="570660"/>
                </a:lnTo>
                <a:lnTo>
                  <a:pt x="818637" y="569765"/>
                </a:lnTo>
                <a:lnTo>
                  <a:pt x="812971" y="572897"/>
                </a:lnTo>
                <a:lnTo>
                  <a:pt x="806559" y="571555"/>
                </a:lnTo>
                <a:lnTo>
                  <a:pt x="801787" y="572748"/>
                </a:lnTo>
                <a:lnTo>
                  <a:pt x="801489" y="573940"/>
                </a:lnTo>
                <a:lnTo>
                  <a:pt x="802980" y="575581"/>
                </a:lnTo>
                <a:lnTo>
                  <a:pt x="808497" y="579309"/>
                </a:lnTo>
                <a:lnTo>
                  <a:pt x="813567" y="580949"/>
                </a:lnTo>
                <a:lnTo>
                  <a:pt x="815953" y="583931"/>
                </a:lnTo>
                <a:lnTo>
                  <a:pt x="818041" y="592282"/>
                </a:lnTo>
                <a:lnTo>
                  <a:pt x="816848" y="593325"/>
                </a:lnTo>
                <a:lnTo>
                  <a:pt x="812822" y="589747"/>
                </a:lnTo>
                <a:lnTo>
                  <a:pt x="807901" y="587212"/>
                </a:lnTo>
                <a:lnTo>
                  <a:pt x="803726" y="583484"/>
                </a:lnTo>
                <a:lnTo>
                  <a:pt x="798954" y="583931"/>
                </a:lnTo>
                <a:lnTo>
                  <a:pt x="796568" y="589597"/>
                </a:lnTo>
                <a:lnTo>
                  <a:pt x="793138" y="589597"/>
                </a:lnTo>
                <a:cubicBezTo>
                  <a:pt x="793138" y="589597"/>
                  <a:pt x="791498" y="588255"/>
                  <a:pt x="791498" y="588255"/>
                </a:cubicBezTo>
                <a:lnTo>
                  <a:pt x="788069" y="588703"/>
                </a:lnTo>
                <a:lnTo>
                  <a:pt x="782253" y="588405"/>
                </a:lnTo>
                <a:lnTo>
                  <a:pt x="780315" y="591536"/>
                </a:lnTo>
                <a:lnTo>
                  <a:pt x="780016" y="599290"/>
                </a:lnTo>
                <a:lnTo>
                  <a:pt x="780762" y="602272"/>
                </a:lnTo>
                <a:lnTo>
                  <a:pt x="783297" y="604658"/>
                </a:lnTo>
                <a:lnTo>
                  <a:pt x="785385" y="607044"/>
                </a:lnTo>
                <a:lnTo>
                  <a:pt x="785385" y="607789"/>
                </a:lnTo>
                <a:cubicBezTo>
                  <a:pt x="785385" y="607789"/>
                  <a:pt x="778674" y="606746"/>
                  <a:pt x="778674" y="606746"/>
                </a:cubicBezTo>
                <a:lnTo>
                  <a:pt x="771070" y="615096"/>
                </a:lnTo>
                <a:lnTo>
                  <a:pt x="768684" y="616587"/>
                </a:lnTo>
                <a:lnTo>
                  <a:pt x="767342" y="617034"/>
                </a:lnTo>
                <a:lnTo>
                  <a:pt x="767043" y="615991"/>
                </a:lnTo>
                <a:lnTo>
                  <a:pt x="773157" y="607193"/>
                </a:lnTo>
                <a:lnTo>
                  <a:pt x="774798" y="603316"/>
                </a:lnTo>
                <a:lnTo>
                  <a:pt x="774798" y="600334"/>
                </a:lnTo>
                <a:cubicBezTo>
                  <a:pt x="774798" y="600334"/>
                  <a:pt x="776140" y="590939"/>
                  <a:pt x="776140" y="590939"/>
                </a:cubicBezTo>
                <a:lnTo>
                  <a:pt x="775245" y="588255"/>
                </a:lnTo>
                <a:lnTo>
                  <a:pt x="774499" y="587062"/>
                </a:lnTo>
                <a:lnTo>
                  <a:pt x="771815" y="587957"/>
                </a:lnTo>
                <a:lnTo>
                  <a:pt x="769728" y="589448"/>
                </a:lnTo>
                <a:lnTo>
                  <a:pt x="767640" y="590045"/>
                </a:lnTo>
                <a:lnTo>
                  <a:pt x="764807" y="592878"/>
                </a:lnTo>
                <a:lnTo>
                  <a:pt x="762272" y="597948"/>
                </a:lnTo>
                <a:lnTo>
                  <a:pt x="758842" y="608684"/>
                </a:lnTo>
                <a:lnTo>
                  <a:pt x="756307" y="612561"/>
                </a:lnTo>
                <a:lnTo>
                  <a:pt x="756307" y="608684"/>
                </a:lnTo>
                <a:cubicBezTo>
                  <a:pt x="756307" y="608684"/>
                  <a:pt x="757798" y="603316"/>
                  <a:pt x="757798" y="603316"/>
                </a:cubicBezTo>
                <a:lnTo>
                  <a:pt x="758544" y="595115"/>
                </a:lnTo>
                <a:lnTo>
                  <a:pt x="757649" y="593922"/>
                </a:lnTo>
                <a:lnTo>
                  <a:pt x="744826" y="596755"/>
                </a:lnTo>
                <a:lnTo>
                  <a:pt x="740650" y="601079"/>
                </a:lnTo>
                <a:lnTo>
                  <a:pt x="739905" y="602869"/>
                </a:lnTo>
                <a:lnTo>
                  <a:pt x="739905" y="604658"/>
                </a:lnTo>
                <a:cubicBezTo>
                  <a:pt x="739905" y="604658"/>
                  <a:pt x="739308" y="606000"/>
                  <a:pt x="739308" y="606000"/>
                </a:cubicBezTo>
                <a:lnTo>
                  <a:pt x="736475" y="607789"/>
                </a:lnTo>
                <a:lnTo>
                  <a:pt x="733344" y="608088"/>
                </a:lnTo>
                <a:lnTo>
                  <a:pt x="730958" y="608088"/>
                </a:lnTo>
                <a:cubicBezTo>
                  <a:pt x="730958" y="608088"/>
                  <a:pt x="729318" y="609430"/>
                  <a:pt x="729318" y="609430"/>
                </a:cubicBezTo>
                <a:lnTo>
                  <a:pt x="729616" y="612114"/>
                </a:lnTo>
                <a:lnTo>
                  <a:pt x="732897" y="614798"/>
                </a:lnTo>
                <a:lnTo>
                  <a:pt x="737221" y="616885"/>
                </a:lnTo>
                <a:lnTo>
                  <a:pt x="735730" y="617929"/>
                </a:lnTo>
                <a:lnTo>
                  <a:pt x="730063" y="617631"/>
                </a:lnTo>
                <a:lnTo>
                  <a:pt x="725739" y="615543"/>
                </a:lnTo>
                <a:lnTo>
                  <a:pt x="723055" y="611965"/>
                </a:lnTo>
                <a:lnTo>
                  <a:pt x="720818" y="610175"/>
                </a:lnTo>
                <a:lnTo>
                  <a:pt x="719923" y="610175"/>
                </a:lnTo>
                <a:cubicBezTo>
                  <a:pt x="719923" y="610175"/>
                  <a:pt x="717985" y="612263"/>
                  <a:pt x="717985" y="612263"/>
                </a:cubicBezTo>
                <a:lnTo>
                  <a:pt x="715152" y="617482"/>
                </a:lnTo>
                <a:lnTo>
                  <a:pt x="715152" y="621955"/>
                </a:lnTo>
                <a:cubicBezTo>
                  <a:pt x="715152" y="621955"/>
                  <a:pt x="716195" y="624490"/>
                  <a:pt x="716195" y="624490"/>
                </a:cubicBezTo>
                <a:lnTo>
                  <a:pt x="715748" y="625683"/>
                </a:lnTo>
                <a:lnTo>
                  <a:pt x="705310" y="628367"/>
                </a:lnTo>
                <a:lnTo>
                  <a:pt x="701135" y="633139"/>
                </a:lnTo>
                <a:lnTo>
                  <a:pt x="699644" y="639103"/>
                </a:lnTo>
                <a:lnTo>
                  <a:pt x="696960" y="642980"/>
                </a:lnTo>
                <a:lnTo>
                  <a:pt x="690100" y="648050"/>
                </a:lnTo>
                <a:lnTo>
                  <a:pt x="683540" y="648498"/>
                </a:lnTo>
                <a:lnTo>
                  <a:pt x="677426" y="651331"/>
                </a:lnTo>
                <a:lnTo>
                  <a:pt x="675488" y="652971"/>
                </a:lnTo>
                <a:lnTo>
                  <a:pt x="673698" y="655804"/>
                </a:lnTo>
                <a:lnTo>
                  <a:pt x="673996" y="657743"/>
                </a:lnTo>
                <a:lnTo>
                  <a:pt x="675636" y="658936"/>
                </a:lnTo>
                <a:lnTo>
                  <a:pt x="691890" y="659234"/>
                </a:lnTo>
                <a:lnTo>
                  <a:pt x="697855" y="658190"/>
                </a:lnTo>
                <a:lnTo>
                  <a:pt x="699346" y="658488"/>
                </a:lnTo>
                <a:lnTo>
                  <a:pt x="699942" y="659085"/>
                </a:lnTo>
                <a:lnTo>
                  <a:pt x="701731" y="659681"/>
                </a:lnTo>
                <a:lnTo>
                  <a:pt x="701284" y="660725"/>
                </a:lnTo>
                <a:lnTo>
                  <a:pt x="699346" y="660725"/>
                </a:lnTo>
                <a:cubicBezTo>
                  <a:pt x="699346" y="660725"/>
                  <a:pt x="695618" y="661470"/>
                  <a:pt x="695618" y="661470"/>
                </a:cubicBezTo>
                <a:lnTo>
                  <a:pt x="689206" y="663409"/>
                </a:lnTo>
                <a:lnTo>
                  <a:pt x="685478" y="664005"/>
                </a:lnTo>
                <a:lnTo>
                  <a:pt x="683241" y="664005"/>
                </a:lnTo>
                <a:cubicBezTo>
                  <a:pt x="683241" y="664005"/>
                  <a:pt x="676830" y="661620"/>
                  <a:pt x="676830" y="661620"/>
                </a:cubicBezTo>
                <a:lnTo>
                  <a:pt x="670716" y="662365"/>
                </a:lnTo>
                <a:lnTo>
                  <a:pt x="665944" y="665795"/>
                </a:lnTo>
                <a:lnTo>
                  <a:pt x="665199" y="667435"/>
                </a:lnTo>
                <a:lnTo>
                  <a:pt x="667435" y="673996"/>
                </a:lnTo>
                <a:lnTo>
                  <a:pt x="668927" y="676084"/>
                </a:lnTo>
                <a:lnTo>
                  <a:pt x="670865" y="676531"/>
                </a:lnTo>
                <a:lnTo>
                  <a:pt x="670268" y="677873"/>
                </a:lnTo>
                <a:lnTo>
                  <a:pt x="668628" y="679066"/>
                </a:lnTo>
                <a:lnTo>
                  <a:pt x="667286" y="680706"/>
                </a:lnTo>
                <a:lnTo>
                  <a:pt x="668628" y="686373"/>
                </a:lnTo>
                <a:lnTo>
                  <a:pt x="667286" y="686074"/>
                </a:lnTo>
                <a:lnTo>
                  <a:pt x="663558" y="679364"/>
                </a:lnTo>
                <a:lnTo>
                  <a:pt x="662067" y="671163"/>
                </a:lnTo>
                <a:lnTo>
                  <a:pt x="661322" y="670268"/>
                </a:lnTo>
                <a:lnTo>
                  <a:pt x="660576" y="669821"/>
                </a:lnTo>
                <a:lnTo>
                  <a:pt x="656401" y="672058"/>
                </a:lnTo>
                <a:lnTo>
                  <a:pt x="651331" y="672952"/>
                </a:lnTo>
                <a:lnTo>
                  <a:pt x="646857" y="675935"/>
                </a:lnTo>
                <a:lnTo>
                  <a:pt x="642384" y="677575"/>
                </a:lnTo>
                <a:lnTo>
                  <a:pt x="641788" y="679066"/>
                </a:lnTo>
                <a:lnTo>
                  <a:pt x="643428" y="680557"/>
                </a:lnTo>
                <a:lnTo>
                  <a:pt x="649989" y="681303"/>
                </a:lnTo>
                <a:lnTo>
                  <a:pt x="650437" y="683241"/>
                </a:lnTo>
                <a:lnTo>
                  <a:pt x="647454" y="684285"/>
                </a:lnTo>
                <a:lnTo>
                  <a:pt x="644621" y="684583"/>
                </a:lnTo>
                <a:lnTo>
                  <a:pt x="641340" y="682645"/>
                </a:lnTo>
                <a:lnTo>
                  <a:pt x="637612" y="682048"/>
                </a:lnTo>
                <a:lnTo>
                  <a:pt x="635376" y="682794"/>
                </a:lnTo>
                <a:lnTo>
                  <a:pt x="628815" y="689653"/>
                </a:lnTo>
                <a:lnTo>
                  <a:pt x="629411" y="692486"/>
                </a:lnTo>
                <a:lnTo>
                  <a:pt x="628367" y="696065"/>
                </a:lnTo>
                <a:lnTo>
                  <a:pt x="630306" y="696661"/>
                </a:lnTo>
                <a:lnTo>
                  <a:pt x="635227" y="695767"/>
                </a:lnTo>
                <a:lnTo>
                  <a:pt x="642086" y="691890"/>
                </a:lnTo>
                <a:lnTo>
                  <a:pt x="643130" y="693381"/>
                </a:lnTo>
                <a:lnTo>
                  <a:pt x="641490" y="694574"/>
                </a:lnTo>
                <a:lnTo>
                  <a:pt x="639700" y="697109"/>
                </a:lnTo>
                <a:lnTo>
                  <a:pt x="640446" y="699644"/>
                </a:lnTo>
                <a:lnTo>
                  <a:pt x="643279" y="702328"/>
                </a:lnTo>
                <a:lnTo>
                  <a:pt x="646857" y="703670"/>
                </a:lnTo>
                <a:lnTo>
                  <a:pt x="651480" y="702328"/>
                </a:lnTo>
                <a:lnTo>
                  <a:pt x="652226" y="703372"/>
                </a:lnTo>
                <a:lnTo>
                  <a:pt x="649243" y="706950"/>
                </a:lnTo>
                <a:lnTo>
                  <a:pt x="649691" y="711424"/>
                </a:lnTo>
                <a:lnTo>
                  <a:pt x="648647" y="711424"/>
                </a:lnTo>
                <a:cubicBezTo>
                  <a:pt x="648647" y="711424"/>
                  <a:pt x="646410" y="706652"/>
                  <a:pt x="646410" y="706652"/>
                </a:cubicBezTo>
                <a:lnTo>
                  <a:pt x="644919" y="705608"/>
                </a:lnTo>
                <a:lnTo>
                  <a:pt x="641788" y="705161"/>
                </a:lnTo>
                <a:lnTo>
                  <a:pt x="637314" y="701731"/>
                </a:lnTo>
                <a:lnTo>
                  <a:pt x="633139" y="700837"/>
                </a:lnTo>
                <a:lnTo>
                  <a:pt x="627622" y="704415"/>
                </a:lnTo>
                <a:lnTo>
                  <a:pt x="622999" y="709634"/>
                </a:lnTo>
                <a:lnTo>
                  <a:pt x="621956" y="711722"/>
                </a:lnTo>
                <a:lnTo>
                  <a:pt x="619570" y="713660"/>
                </a:lnTo>
                <a:lnTo>
                  <a:pt x="619570" y="714853"/>
                </a:lnTo>
                <a:cubicBezTo>
                  <a:pt x="619570" y="714853"/>
                  <a:pt x="620315" y="715599"/>
                  <a:pt x="620315" y="715599"/>
                </a:cubicBezTo>
                <a:lnTo>
                  <a:pt x="622999" y="715002"/>
                </a:lnTo>
                <a:lnTo>
                  <a:pt x="629411" y="715002"/>
                </a:lnTo>
                <a:cubicBezTo>
                  <a:pt x="629411" y="715002"/>
                  <a:pt x="641937" y="715450"/>
                  <a:pt x="641937" y="715450"/>
                </a:cubicBezTo>
                <a:lnTo>
                  <a:pt x="645515" y="715897"/>
                </a:lnTo>
                <a:lnTo>
                  <a:pt x="645068" y="717985"/>
                </a:lnTo>
                <a:lnTo>
                  <a:pt x="628218" y="718283"/>
                </a:lnTo>
                <a:lnTo>
                  <a:pt x="623596" y="719178"/>
                </a:lnTo>
                <a:lnTo>
                  <a:pt x="620166" y="720669"/>
                </a:lnTo>
                <a:lnTo>
                  <a:pt x="616737" y="719923"/>
                </a:lnTo>
                <a:lnTo>
                  <a:pt x="613158" y="722160"/>
                </a:lnTo>
                <a:lnTo>
                  <a:pt x="610623" y="721862"/>
                </a:lnTo>
                <a:lnTo>
                  <a:pt x="608386" y="723949"/>
                </a:lnTo>
                <a:lnTo>
                  <a:pt x="604658" y="729019"/>
                </a:lnTo>
                <a:lnTo>
                  <a:pt x="602720" y="729019"/>
                </a:lnTo>
                <a:cubicBezTo>
                  <a:pt x="602720" y="729019"/>
                  <a:pt x="600632" y="730212"/>
                  <a:pt x="600632" y="730212"/>
                </a:cubicBezTo>
                <a:lnTo>
                  <a:pt x="598694" y="731703"/>
                </a:lnTo>
                <a:lnTo>
                  <a:pt x="600036" y="734238"/>
                </a:lnTo>
                <a:lnTo>
                  <a:pt x="605702" y="735729"/>
                </a:lnTo>
                <a:lnTo>
                  <a:pt x="606746" y="736922"/>
                </a:lnTo>
                <a:lnTo>
                  <a:pt x="602272" y="737519"/>
                </a:lnTo>
                <a:lnTo>
                  <a:pt x="597948" y="736922"/>
                </a:lnTo>
                <a:lnTo>
                  <a:pt x="595264" y="739308"/>
                </a:lnTo>
                <a:lnTo>
                  <a:pt x="593475" y="740501"/>
                </a:lnTo>
                <a:lnTo>
                  <a:pt x="589896" y="741097"/>
                </a:lnTo>
                <a:lnTo>
                  <a:pt x="587212" y="743931"/>
                </a:lnTo>
                <a:lnTo>
                  <a:pt x="586616" y="748702"/>
                </a:lnTo>
                <a:lnTo>
                  <a:pt x="584379" y="748702"/>
                </a:lnTo>
                <a:cubicBezTo>
                  <a:pt x="584379" y="748702"/>
                  <a:pt x="583484" y="753623"/>
                  <a:pt x="583484" y="753623"/>
                </a:cubicBezTo>
                <a:lnTo>
                  <a:pt x="584826" y="762719"/>
                </a:lnTo>
                <a:lnTo>
                  <a:pt x="590940" y="762421"/>
                </a:lnTo>
                <a:lnTo>
                  <a:pt x="592580" y="761675"/>
                </a:lnTo>
                <a:lnTo>
                  <a:pt x="594817" y="761675"/>
                </a:lnTo>
                <a:cubicBezTo>
                  <a:pt x="594817" y="761675"/>
                  <a:pt x="599589" y="760781"/>
                  <a:pt x="599589" y="760781"/>
                </a:cubicBezTo>
                <a:lnTo>
                  <a:pt x="607342" y="758693"/>
                </a:lnTo>
                <a:lnTo>
                  <a:pt x="608983" y="759737"/>
                </a:lnTo>
                <a:lnTo>
                  <a:pt x="605851" y="761973"/>
                </a:lnTo>
                <a:lnTo>
                  <a:pt x="601676" y="763166"/>
                </a:lnTo>
                <a:lnTo>
                  <a:pt x="599439" y="765105"/>
                </a:lnTo>
                <a:lnTo>
                  <a:pt x="591834" y="765105"/>
                </a:lnTo>
                <a:cubicBezTo>
                  <a:pt x="591834" y="765105"/>
                  <a:pt x="576028" y="768684"/>
                  <a:pt x="576028" y="768684"/>
                </a:cubicBezTo>
                <a:lnTo>
                  <a:pt x="576327" y="770175"/>
                </a:lnTo>
                <a:lnTo>
                  <a:pt x="581098" y="772411"/>
                </a:lnTo>
                <a:lnTo>
                  <a:pt x="582589" y="775245"/>
                </a:lnTo>
                <a:lnTo>
                  <a:pt x="581247" y="775841"/>
                </a:lnTo>
                <a:lnTo>
                  <a:pt x="576923" y="775394"/>
                </a:lnTo>
                <a:lnTo>
                  <a:pt x="573494" y="777630"/>
                </a:lnTo>
                <a:lnTo>
                  <a:pt x="571853" y="781955"/>
                </a:lnTo>
                <a:lnTo>
                  <a:pt x="564397" y="789858"/>
                </a:lnTo>
                <a:lnTo>
                  <a:pt x="562459" y="792691"/>
                </a:lnTo>
                <a:lnTo>
                  <a:pt x="560669" y="796419"/>
                </a:lnTo>
                <a:lnTo>
                  <a:pt x="558433" y="801936"/>
                </a:lnTo>
                <a:lnTo>
                  <a:pt x="558731" y="805664"/>
                </a:lnTo>
                <a:lnTo>
                  <a:pt x="560521" y="807155"/>
                </a:lnTo>
                <a:lnTo>
                  <a:pt x="562161" y="806708"/>
                </a:lnTo>
                <a:lnTo>
                  <a:pt x="563950" y="807453"/>
                </a:lnTo>
                <a:lnTo>
                  <a:pt x="564696" y="809541"/>
                </a:lnTo>
                <a:lnTo>
                  <a:pt x="566038" y="809988"/>
                </a:lnTo>
                <a:lnTo>
                  <a:pt x="568573" y="809541"/>
                </a:lnTo>
                <a:lnTo>
                  <a:pt x="573941" y="806409"/>
                </a:lnTo>
                <a:lnTo>
                  <a:pt x="576625" y="804173"/>
                </a:lnTo>
                <a:lnTo>
                  <a:pt x="579160" y="803129"/>
                </a:lnTo>
                <a:lnTo>
                  <a:pt x="574537" y="808795"/>
                </a:lnTo>
                <a:lnTo>
                  <a:pt x="568424" y="814014"/>
                </a:lnTo>
                <a:lnTo>
                  <a:pt x="563055" y="814611"/>
                </a:lnTo>
                <a:lnTo>
                  <a:pt x="560968" y="811927"/>
                </a:lnTo>
                <a:lnTo>
                  <a:pt x="559178" y="810435"/>
                </a:lnTo>
                <a:lnTo>
                  <a:pt x="541583" y="819531"/>
                </a:lnTo>
                <a:lnTo>
                  <a:pt x="537855" y="822663"/>
                </a:lnTo>
                <a:lnTo>
                  <a:pt x="536662" y="826093"/>
                </a:lnTo>
                <a:lnTo>
                  <a:pt x="536662" y="829373"/>
                </a:lnTo>
                <a:cubicBezTo>
                  <a:pt x="536662" y="829373"/>
                  <a:pt x="539048" y="828627"/>
                  <a:pt x="539048" y="828627"/>
                </a:cubicBezTo>
                <a:lnTo>
                  <a:pt x="543521" y="826540"/>
                </a:lnTo>
                <a:lnTo>
                  <a:pt x="545460" y="826540"/>
                </a:lnTo>
                <a:cubicBezTo>
                  <a:pt x="545460" y="826540"/>
                  <a:pt x="542627" y="829820"/>
                  <a:pt x="542627" y="829820"/>
                </a:cubicBezTo>
                <a:lnTo>
                  <a:pt x="537557" y="832355"/>
                </a:lnTo>
                <a:lnTo>
                  <a:pt x="534724" y="832654"/>
                </a:lnTo>
                <a:lnTo>
                  <a:pt x="531145" y="835487"/>
                </a:lnTo>
                <a:lnTo>
                  <a:pt x="526970" y="837127"/>
                </a:lnTo>
                <a:lnTo>
                  <a:pt x="524435" y="840855"/>
                </a:lnTo>
                <a:lnTo>
                  <a:pt x="517426" y="844284"/>
                </a:lnTo>
                <a:lnTo>
                  <a:pt x="508778" y="854872"/>
                </a:lnTo>
                <a:lnTo>
                  <a:pt x="502813" y="859047"/>
                </a:lnTo>
                <a:lnTo>
                  <a:pt x="501024" y="863520"/>
                </a:lnTo>
                <a:lnTo>
                  <a:pt x="499085" y="866353"/>
                </a:lnTo>
                <a:lnTo>
                  <a:pt x="494910" y="868739"/>
                </a:lnTo>
                <a:lnTo>
                  <a:pt x="492524" y="871871"/>
                </a:lnTo>
                <a:lnTo>
                  <a:pt x="491331" y="875748"/>
                </a:lnTo>
                <a:lnTo>
                  <a:pt x="492077" y="876940"/>
                </a:lnTo>
                <a:lnTo>
                  <a:pt x="493717" y="876195"/>
                </a:lnTo>
                <a:lnTo>
                  <a:pt x="496551" y="876195"/>
                </a:lnTo>
                <a:cubicBezTo>
                  <a:pt x="496551" y="876195"/>
                  <a:pt x="498191" y="879774"/>
                  <a:pt x="498191" y="879774"/>
                </a:cubicBezTo>
                <a:lnTo>
                  <a:pt x="499831" y="881563"/>
                </a:lnTo>
                <a:lnTo>
                  <a:pt x="500726" y="883949"/>
                </a:lnTo>
                <a:lnTo>
                  <a:pt x="504155" y="884396"/>
                </a:lnTo>
                <a:lnTo>
                  <a:pt x="511611" y="881861"/>
                </a:lnTo>
                <a:lnTo>
                  <a:pt x="527268" y="873213"/>
                </a:lnTo>
                <a:lnTo>
                  <a:pt x="530250" y="869932"/>
                </a:lnTo>
                <a:lnTo>
                  <a:pt x="528163" y="867397"/>
                </a:lnTo>
                <a:lnTo>
                  <a:pt x="526821" y="866502"/>
                </a:lnTo>
                <a:lnTo>
                  <a:pt x="530996" y="863520"/>
                </a:lnTo>
                <a:lnTo>
                  <a:pt x="534574" y="861731"/>
                </a:lnTo>
                <a:lnTo>
                  <a:pt x="536960" y="860985"/>
                </a:lnTo>
                <a:lnTo>
                  <a:pt x="540241" y="862029"/>
                </a:lnTo>
                <a:lnTo>
                  <a:pt x="540986" y="862924"/>
                </a:lnTo>
                <a:lnTo>
                  <a:pt x="536662" y="865310"/>
                </a:lnTo>
                <a:lnTo>
                  <a:pt x="533531" y="867546"/>
                </a:lnTo>
                <a:lnTo>
                  <a:pt x="534574" y="868441"/>
                </a:lnTo>
                <a:lnTo>
                  <a:pt x="537110" y="868441"/>
                </a:lnTo>
                <a:cubicBezTo>
                  <a:pt x="537110" y="868441"/>
                  <a:pt x="538154" y="870230"/>
                  <a:pt x="538154" y="870230"/>
                </a:cubicBezTo>
                <a:lnTo>
                  <a:pt x="538750" y="871721"/>
                </a:lnTo>
                <a:lnTo>
                  <a:pt x="534873" y="873511"/>
                </a:lnTo>
                <a:lnTo>
                  <a:pt x="532040" y="875449"/>
                </a:lnTo>
                <a:lnTo>
                  <a:pt x="527715" y="876344"/>
                </a:lnTo>
                <a:lnTo>
                  <a:pt x="523093" y="878432"/>
                </a:lnTo>
                <a:lnTo>
                  <a:pt x="521602" y="879624"/>
                </a:lnTo>
                <a:lnTo>
                  <a:pt x="520260" y="882607"/>
                </a:lnTo>
                <a:lnTo>
                  <a:pt x="521154" y="883501"/>
                </a:lnTo>
                <a:lnTo>
                  <a:pt x="522496" y="886782"/>
                </a:lnTo>
                <a:lnTo>
                  <a:pt x="521005" y="886782"/>
                </a:lnTo>
                <a:cubicBezTo>
                  <a:pt x="521005" y="886782"/>
                  <a:pt x="518023" y="887378"/>
                  <a:pt x="518023" y="887378"/>
                </a:cubicBezTo>
                <a:lnTo>
                  <a:pt x="511462" y="886484"/>
                </a:lnTo>
                <a:lnTo>
                  <a:pt x="507436" y="887080"/>
                </a:lnTo>
                <a:lnTo>
                  <a:pt x="504603" y="887975"/>
                </a:lnTo>
                <a:lnTo>
                  <a:pt x="502962" y="889764"/>
                </a:lnTo>
                <a:lnTo>
                  <a:pt x="501918" y="889764"/>
                </a:lnTo>
                <a:cubicBezTo>
                  <a:pt x="501918" y="889764"/>
                  <a:pt x="500726" y="885887"/>
                  <a:pt x="500726" y="885887"/>
                </a:cubicBezTo>
                <a:lnTo>
                  <a:pt x="499533" y="885291"/>
                </a:lnTo>
                <a:lnTo>
                  <a:pt x="498042" y="883949"/>
                </a:lnTo>
                <a:lnTo>
                  <a:pt x="494463" y="879624"/>
                </a:lnTo>
                <a:lnTo>
                  <a:pt x="491928" y="880221"/>
                </a:lnTo>
                <a:lnTo>
                  <a:pt x="489840" y="881265"/>
                </a:lnTo>
                <a:lnTo>
                  <a:pt x="484621" y="881861"/>
                </a:lnTo>
                <a:lnTo>
                  <a:pt x="480148" y="886633"/>
                </a:lnTo>
                <a:lnTo>
                  <a:pt x="478209" y="886633"/>
                </a:lnTo>
                <a:cubicBezTo>
                  <a:pt x="478209" y="886633"/>
                  <a:pt x="478060" y="884844"/>
                  <a:pt x="478060" y="884844"/>
                </a:cubicBezTo>
                <a:lnTo>
                  <a:pt x="480297" y="882010"/>
                </a:lnTo>
                <a:lnTo>
                  <a:pt x="479701" y="880817"/>
                </a:lnTo>
                <a:lnTo>
                  <a:pt x="471947" y="878581"/>
                </a:lnTo>
                <a:lnTo>
                  <a:pt x="467473" y="879624"/>
                </a:lnTo>
                <a:lnTo>
                  <a:pt x="464938" y="880519"/>
                </a:lnTo>
                <a:lnTo>
                  <a:pt x="460316" y="883352"/>
                </a:lnTo>
                <a:lnTo>
                  <a:pt x="459272" y="884993"/>
                </a:lnTo>
                <a:lnTo>
                  <a:pt x="460017" y="887378"/>
                </a:lnTo>
                <a:lnTo>
                  <a:pt x="462553" y="888273"/>
                </a:lnTo>
                <a:lnTo>
                  <a:pt x="465535" y="888273"/>
                </a:lnTo>
                <a:cubicBezTo>
                  <a:pt x="465535" y="888273"/>
                  <a:pt x="466728" y="889615"/>
                  <a:pt x="466728" y="889615"/>
                </a:cubicBezTo>
                <a:lnTo>
                  <a:pt x="466728" y="891703"/>
                </a:lnTo>
                <a:cubicBezTo>
                  <a:pt x="466728" y="891703"/>
                  <a:pt x="465087" y="892896"/>
                  <a:pt x="465087" y="892896"/>
                </a:cubicBezTo>
                <a:lnTo>
                  <a:pt x="457035" y="894089"/>
                </a:lnTo>
                <a:lnTo>
                  <a:pt x="454798" y="896325"/>
                </a:lnTo>
                <a:lnTo>
                  <a:pt x="454053" y="899606"/>
                </a:lnTo>
                <a:lnTo>
                  <a:pt x="456141" y="903035"/>
                </a:lnTo>
                <a:lnTo>
                  <a:pt x="458825" y="904825"/>
                </a:lnTo>
                <a:lnTo>
                  <a:pt x="465982" y="911833"/>
                </a:lnTo>
                <a:lnTo>
                  <a:pt x="466280" y="913324"/>
                </a:lnTo>
                <a:lnTo>
                  <a:pt x="458079" y="908254"/>
                </a:lnTo>
                <a:lnTo>
                  <a:pt x="455395" y="906912"/>
                </a:lnTo>
                <a:lnTo>
                  <a:pt x="452413" y="902737"/>
                </a:lnTo>
                <a:lnTo>
                  <a:pt x="446150" y="901843"/>
                </a:lnTo>
                <a:lnTo>
                  <a:pt x="442869" y="902290"/>
                </a:lnTo>
                <a:lnTo>
                  <a:pt x="440782" y="901992"/>
                </a:lnTo>
                <a:lnTo>
                  <a:pt x="438545" y="902439"/>
                </a:lnTo>
                <a:lnTo>
                  <a:pt x="433774" y="905719"/>
                </a:lnTo>
                <a:lnTo>
                  <a:pt x="423783" y="908553"/>
                </a:lnTo>
                <a:lnTo>
                  <a:pt x="421993" y="909746"/>
                </a:lnTo>
                <a:lnTo>
                  <a:pt x="421695" y="910939"/>
                </a:lnTo>
                <a:lnTo>
                  <a:pt x="417818" y="915859"/>
                </a:lnTo>
                <a:lnTo>
                  <a:pt x="416625" y="918842"/>
                </a:lnTo>
                <a:lnTo>
                  <a:pt x="417818" y="919736"/>
                </a:lnTo>
                <a:lnTo>
                  <a:pt x="424230" y="918543"/>
                </a:lnTo>
                <a:lnTo>
                  <a:pt x="426467" y="917499"/>
                </a:lnTo>
                <a:lnTo>
                  <a:pt x="429896" y="917499"/>
                </a:lnTo>
                <a:cubicBezTo>
                  <a:pt x="429896" y="917499"/>
                  <a:pt x="434221" y="919289"/>
                  <a:pt x="434221" y="919289"/>
                </a:cubicBezTo>
                <a:lnTo>
                  <a:pt x="450922" y="916754"/>
                </a:lnTo>
                <a:lnTo>
                  <a:pt x="452264" y="918394"/>
                </a:lnTo>
                <a:lnTo>
                  <a:pt x="444659" y="918842"/>
                </a:lnTo>
                <a:lnTo>
                  <a:pt x="437650" y="920929"/>
                </a:lnTo>
                <a:lnTo>
                  <a:pt x="437054" y="922122"/>
                </a:lnTo>
                <a:lnTo>
                  <a:pt x="437352" y="923613"/>
                </a:lnTo>
                <a:lnTo>
                  <a:pt x="441677" y="924657"/>
                </a:lnTo>
                <a:lnTo>
                  <a:pt x="440633" y="925552"/>
                </a:lnTo>
                <a:lnTo>
                  <a:pt x="438396" y="926297"/>
                </a:lnTo>
                <a:lnTo>
                  <a:pt x="436308" y="926595"/>
                </a:lnTo>
                <a:lnTo>
                  <a:pt x="430791" y="924061"/>
                </a:lnTo>
                <a:lnTo>
                  <a:pt x="422292" y="923017"/>
                </a:lnTo>
                <a:lnTo>
                  <a:pt x="416625" y="922569"/>
                </a:lnTo>
                <a:lnTo>
                  <a:pt x="413345" y="923315"/>
                </a:lnTo>
                <a:lnTo>
                  <a:pt x="408573" y="923762"/>
                </a:lnTo>
                <a:lnTo>
                  <a:pt x="406336" y="923762"/>
                </a:lnTo>
                <a:cubicBezTo>
                  <a:pt x="406336" y="923762"/>
                  <a:pt x="404249" y="924806"/>
                  <a:pt x="404249" y="924806"/>
                </a:cubicBezTo>
                <a:lnTo>
                  <a:pt x="403354" y="927490"/>
                </a:lnTo>
                <a:lnTo>
                  <a:pt x="401416" y="929130"/>
                </a:lnTo>
                <a:lnTo>
                  <a:pt x="400223" y="930622"/>
                </a:lnTo>
                <a:lnTo>
                  <a:pt x="400670" y="932262"/>
                </a:lnTo>
                <a:lnTo>
                  <a:pt x="403951" y="931814"/>
                </a:lnTo>
                <a:lnTo>
                  <a:pt x="409021" y="930472"/>
                </a:lnTo>
                <a:lnTo>
                  <a:pt x="415283" y="929578"/>
                </a:lnTo>
                <a:lnTo>
                  <a:pt x="413345" y="931516"/>
                </a:lnTo>
                <a:lnTo>
                  <a:pt x="412301" y="932262"/>
                </a:lnTo>
                <a:lnTo>
                  <a:pt x="402608" y="934648"/>
                </a:lnTo>
                <a:lnTo>
                  <a:pt x="399328" y="934648"/>
                </a:lnTo>
                <a:cubicBezTo>
                  <a:pt x="399328" y="934648"/>
                  <a:pt x="397837" y="933604"/>
                  <a:pt x="397837" y="933604"/>
                </a:cubicBezTo>
                <a:lnTo>
                  <a:pt x="396644" y="932262"/>
                </a:lnTo>
                <a:lnTo>
                  <a:pt x="394705" y="931814"/>
                </a:lnTo>
                <a:lnTo>
                  <a:pt x="391723" y="933156"/>
                </a:lnTo>
                <a:lnTo>
                  <a:pt x="389635" y="933455"/>
                </a:lnTo>
                <a:lnTo>
                  <a:pt x="384715" y="936288"/>
                </a:lnTo>
                <a:lnTo>
                  <a:pt x="383373" y="939419"/>
                </a:lnTo>
                <a:lnTo>
                  <a:pt x="381732" y="940761"/>
                </a:lnTo>
                <a:lnTo>
                  <a:pt x="380092" y="943147"/>
                </a:lnTo>
                <a:lnTo>
                  <a:pt x="378452" y="943147"/>
                </a:lnTo>
                <a:cubicBezTo>
                  <a:pt x="378452" y="943147"/>
                  <a:pt x="377110" y="941507"/>
                  <a:pt x="377110" y="941507"/>
                </a:cubicBezTo>
                <a:lnTo>
                  <a:pt x="374575" y="942700"/>
                </a:lnTo>
                <a:lnTo>
                  <a:pt x="373382" y="948366"/>
                </a:lnTo>
                <a:lnTo>
                  <a:pt x="375023" y="951348"/>
                </a:lnTo>
                <a:lnTo>
                  <a:pt x="377856" y="952243"/>
                </a:lnTo>
                <a:lnTo>
                  <a:pt x="383224" y="951796"/>
                </a:lnTo>
                <a:lnTo>
                  <a:pt x="388293" y="952690"/>
                </a:lnTo>
                <a:lnTo>
                  <a:pt x="400521" y="955673"/>
                </a:lnTo>
                <a:lnTo>
                  <a:pt x="407529" y="955673"/>
                </a:lnTo>
                <a:cubicBezTo>
                  <a:pt x="407529" y="955673"/>
                  <a:pt x="415134" y="954182"/>
                  <a:pt x="415134" y="954182"/>
                </a:cubicBezTo>
                <a:lnTo>
                  <a:pt x="416476" y="954927"/>
                </a:lnTo>
                <a:lnTo>
                  <a:pt x="409468" y="957611"/>
                </a:lnTo>
                <a:lnTo>
                  <a:pt x="397538" y="958506"/>
                </a:lnTo>
                <a:lnTo>
                  <a:pt x="391723" y="956866"/>
                </a:lnTo>
                <a:lnTo>
                  <a:pt x="383074" y="953883"/>
                </a:lnTo>
                <a:lnTo>
                  <a:pt x="373979" y="954331"/>
                </a:lnTo>
                <a:lnTo>
                  <a:pt x="370549" y="953734"/>
                </a:lnTo>
                <a:lnTo>
                  <a:pt x="369058" y="954629"/>
                </a:lnTo>
                <a:lnTo>
                  <a:pt x="368610" y="957611"/>
                </a:lnTo>
                <a:lnTo>
                  <a:pt x="369058" y="961786"/>
                </a:lnTo>
                <a:lnTo>
                  <a:pt x="370847" y="964620"/>
                </a:lnTo>
                <a:lnTo>
                  <a:pt x="373531" y="965663"/>
                </a:lnTo>
                <a:lnTo>
                  <a:pt x="375321" y="968944"/>
                </a:lnTo>
                <a:lnTo>
                  <a:pt x="378005" y="970584"/>
                </a:lnTo>
                <a:lnTo>
                  <a:pt x="379943" y="971479"/>
                </a:lnTo>
                <a:lnTo>
                  <a:pt x="377856" y="972672"/>
                </a:lnTo>
                <a:lnTo>
                  <a:pt x="375619" y="972672"/>
                </a:lnTo>
                <a:cubicBezTo>
                  <a:pt x="375619" y="972672"/>
                  <a:pt x="371145" y="973566"/>
                  <a:pt x="371145" y="973566"/>
                </a:cubicBezTo>
                <a:lnTo>
                  <a:pt x="370847" y="975952"/>
                </a:lnTo>
                <a:lnTo>
                  <a:pt x="371742" y="981320"/>
                </a:lnTo>
                <a:lnTo>
                  <a:pt x="373979" y="984004"/>
                </a:lnTo>
                <a:lnTo>
                  <a:pt x="379645" y="987285"/>
                </a:lnTo>
                <a:lnTo>
                  <a:pt x="382926" y="987583"/>
                </a:lnTo>
                <a:lnTo>
                  <a:pt x="388144" y="985645"/>
                </a:lnTo>
                <a:lnTo>
                  <a:pt x="399626" y="984750"/>
                </a:lnTo>
                <a:lnTo>
                  <a:pt x="407529" y="986092"/>
                </a:lnTo>
                <a:lnTo>
                  <a:pt x="410363" y="985197"/>
                </a:lnTo>
                <a:lnTo>
                  <a:pt x="411705" y="981469"/>
                </a:lnTo>
                <a:lnTo>
                  <a:pt x="413196" y="979531"/>
                </a:lnTo>
                <a:lnTo>
                  <a:pt x="413941" y="979978"/>
                </a:lnTo>
                <a:lnTo>
                  <a:pt x="413494" y="982066"/>
                </a:lnTo>
                <a:lnTo>
                  <a:pt x="414687" y="982961"/>
                </a:lnTo>
                <a:lnTo>
                  <a:pt x="418266" y="983706"/>
                </a:lnTo>
                <a:lnTo>
                  <a:pt x="422142" y="984899"/>
                </a:lnTo>
                <a:lnTo>
                  <a:pt x="428256" y="984601"/>
                </a:lnTo>
                <a:lnTo>
                  <a:pt x="430940" y="984004"/>
                </a:lnTo>
                <a:lnTo>
                  <a:pt x="431537" y="982662"/>
                </a:lnTo>
                <a:lnTo>
                  <a:pt x="430940" y="979680"/>
                </a:lnTo>
                <a:lnTo>
                  <a:pt x="432431" y="975952"/>
                </a:lnTo>
                <a:lnTo>
                  <a:pt x="435414" y="973268"/>
                </a:lnTo>
                <a:lnTo>
                  <a:pt x="435712" y="973865"/>
                </a:lnTo>
                <a:lnTo>
                  <a:pt x="432878" y="978785"/>
                </a:lnTo>
                <a:lnTo>
                  <a:pt x="434370" y="982066"/>
                </a:lnTo>
                <a:lnTo>
                  <a:pt x="439589" y="982513"/>
                </a:lnTo>
                <a:lnTo>
                  <a:pt x="438098" y="983855"/>
                </a:lnTo>
                <a:lnTo>
                  <a:pt x="424827" y="987434"/>
                </a:lnTo>
                <a:lnTo>
                  <a:pt x="424827" y="990565"/>
                </a:lnTo>
                <a:cubicBezTo>
                  <a:pt x="424827" y="990565"/>
                  <a:pt x="425870" y="992653"/>
                  <a:pt x="425870" y="992653"/>
                </a:cubicBezTo>
                <a:lnTo>
                  <a:pt x="424827" y="993249"/>
                </a:lnTo>
                <a:lnTo>
                  <a:pt x="423335" y="991460"/>
                </a:lnTo>
                <a:lnTo>
                  <a:pt x="423037" y="988925"/>
                </a:lnTo>
                <a:lnTo>
                  <a:pt x="421248" y="986987"/>
                </a:lnTo>
                <a:lnTo>
                  <a:pt x="417967" y="985346"/>
                </a:lnTo>
                <a:lnTo>
                  <a:pt x="413494" y="985645"/>
                </a:lnTo>
                <a:lnTo>
                  <a:pt x="408424" y="987881"/>
                </a:lnTo>
                <a:lnTo>
                  <a:pt x="405143" y="987881"/>
                </a:lnTo>
                <a:cubicBezTo>
                  <a:pt x="405143" y="987881"/>
                  <a:pt x="397091" y="986539"/>
                  <a:pt x="397091" y="986539"/>
                </a:cubicBezTo>
                <a:lnTo>
                  <a:pt x="384566" y="989074"/>
                </a:lnTo>
                <a:lnTo>
                  <a:pt x="378899" y="989522"/>
                </a:lnTo>
                <a:lnTo>
                  <a:pt x="376365" y="989223"/>
                </a:lnTo>
                <a:lnTo>
                  <a:pt x="373829" y="988478"/>
                </a:lnTo>
                <a:lnTo>
                  <a:pt x="371593" y="989820"/>
                </a:lnTo>
                <a:lnTo>
                  <a:pt x="372040" y="994144"/>
                </a:lnTo>
                <a:lnTo>
                  <a:pt x="371742" y="997425"/>
                </a:lnTo>
                <a:lnTo>
                  <a:pt x="372785" y="1003687"/>
                </a:lnTo>
                <a:lnTo>
                  <a:pt x="374575" y="1006670"/>
                </a:lnTo>
                <a:lnTo>
                  <a:pt x="378005" y="1009354"/>
                </a:lnTo>
                <a:lnTo>
                  <a:pt x="383373" y="1007415"/>
                </a:lnTo>
                <a:lnTo>
                  <a:pt x="387101" y="1004284"/>
                </a:lnTo>
                <a:lnTo>
                  <a:pt x="388592" y="1004582"/>
                </a:lnTo>
                <a:lnTo>
                  <a:pt x="385908" y="1007266"/>
                </a:lnTo>
                <a:lnTo>
                  <a:pt x="375917" y="1013082"/>
                </a:lnTo>
                <a:lnTo>
                  <a:pt x="375171" y="1014722"/>
                </a:lnTo>
                <a:lnTo>
                  <a:pt x="376365" y="1020388"/>
                </a:lnTo>
                <a:lnTo>
                  <a:pt x="379048" y="1024563"/>
                </a:lnTo>
                <a:lnTo>
                  <a:pt x="382478" y="1026651"/>
                </a:lnTo>
                <a:lnTo>
                  <a:pt x="386653" y="1026651"/>
                </a:lnTo>
                <a:cubicBezTo>
                  <a:pt x="386653" y="1026651"/>
                  <a:pt x="388890" y="1026651"/>
                  <a:pt x="388890" y="1026651"/>
                </a:cubicBezTo>
                <a:lnTo>
                  <a:pt x="389635" y="1027993"/>
                </a:lnTo>
                <a:lnTo>
                  <a:pt x="384566" y="1030230"/>
                </a:lnTo>
                <a:lnTo>
                  <a:pt x="381434" y="1030230"/>
                </a:lnTo>
                <a:cubicBezTo>
                  <a:pt x="381434" y="1030230"/>
                  <a:pt x="378452" y="1029633"/>
                  <a:pt x="378452" y="1029633"/>
                </a:cubicBezTo>
                <a:lnTo>
                  <a:pt x="376812" y="1029633"/>
                </a:lnTo>
                <a:cubicBezTo>
                  <a:pt x="376812" y="1029633"/>
                  <a:pt x="375917" y="1031274"/>
                  <a:pt x="375917" y="1031274"/>
                </a:cubicBezTo>
                <a:lnTo>
                  <a:pt x="377110" y="1033958"/>
                </a:lnTo>
                <a:lnTo>
                  <a:pt x="376215" y="1036940"/>
                </a:lnTo>
                <a:lnTo>
                  <a:pt x="374426" y="1039922"/>
                </a:lnTo>
                <a:lnTo>
                  <a:pt x="373979" y="1044097"/>
                </a:lnTo>
                <a:lnTo>
                  <a:pt x="373979" y="1046781"/>
                </a:lnTo>
                <a:cubicBezTo>
                  <a:pt x="373979" y="1046781"/>
                  <a:pt x="375023" y="1047974"/>
                  <a:pt x="375023" y="1047974"/>
                </a:cubicBezTo>
                <a:lnTo>
                  <a:pt x="376066" y="1047974"/>
                </a:lnTo>
                <a:cubicBezTo>
                  <a:pt x="376066" y="1047974"/>
                  <a:pt x="377408" y="1045738"/>
                  <a:pt x="377408" y="1045738"/>
                </a:cubicBezTo>
                <a:lnTo>
                  <a:pt x="378154" y="1044992"/>
                </a:lnTo>
                <a:lnTo>
                  <a:pt x="380540" y="1042905"/>
                </a:lnTo>
                <a:lnTo>
                  <a:pt x="384268" y="1040220"/>
                </a:lnTo>
                <a:lnTo>
                  <a:pt x="385908" y="1036791"/>
                </a:lnTo>
                <a:lnTo>
                  <a:pt x="389635" y="1032616"/>
                </a:lnTo>
                <a:lnTo>
                  <a:pt x="392319" y="1032019"/>
                </a:lnTo>
                <a:lnTo>
                  <a:pt x="394258" y="1030230"/>
                </a:lnTo>
                <a:lnTo>
                  <a:pt x="395004" y="1026949"/>
                </a:lnTo>
                <a:lnTo>
                  <a:pt x="396644" y="1024713"/>
                </a:lnTo>
                <a:lnTo>
                  <a:pt x="400223" y="1021283"/>
                </a:lnTo>
                <a:lnTo>
                  <a:pt x="401565" y="1018897"/>
                </a:lnTo>
                <a:lnTo>
                  <a:pt x="406635" y="1015915"/>
                </a:lnTo>
                <a:lnTo>
                  <a:pt x="418713" y="1012485"/>
                </a:lnTo>
                <a:lnTo>
                  <a:pt x="423633" y="1012038"/>
                </a:lnTo>
                <a:lnTo>
                  <a:pt x="422441" y="1013380"/>
                </a:lnTo>
                <a:lnTo>
                  <a:pt x="418116" y="1014424"/>
                </a:lnTo>
                <a:lnTo>
                  <a:pt x="416327" y="1015915"/>
                </a:lnTo>
                <a:lnTo>
                  <a:pt x="414836" y="1018002"/>
                </a:lnTo>
                <a:lnTo>
                  <a:pt x="411257" y="1026800"/>
                </a:lnTo>
                <a:lnTo>
                  <a:pt x="411257" y="1024265"/>
                </a:lnTo>
                <a:cubicBezTo>
                  <a:pt x="411257" y="1024265"/>
                  <a:pt x="412450" y="1018152"/>
                  <a:pt x="412450" y="1018152"/>
                </a:cubicBezTo>
                <a:lnTo>
                  <a:pt x="410959" y="1016213"/>
                </a:lnTo>
                <a:lnTo>
                  <a:pt x="406485" y="1018450"/>
                </a:lnTo>
                <a:lnTo>
                  <a:pt x="400968" y="1023371"/>
                </a:lnTo>
                <a:lnTo>
                  <a:pt x="400074" y="1026204"/>
                </a:lnTo>
                <a:lnTo>
                  <a:pt x="400074" y="1027546"/>
                </a:lnTo>
                <a:cubicBezTo>
                  <a:pt x="400074" y="1027546"/>
                  <a:pt x="399179" y="1029484"/>
                  <a:pt x="399179" y="1029484"/>
                </a:cubicBezTo>
                <a:lnTo>
                  <a:pt x="397240" y="1031572"/>
                </a:lnTo>
                <a:lnTo>
                  <a:pt x="391574" y="1036493"/>
                </a:lnTo>
                <a:lnTo>
                  <a:pt x="390232" y="1038580"/>
                </a:lnTo>
                <a:lnTo>
                  <a:pt x="391127" y="1040817"/>
                </a:lnTo>
                <a:lnTo>
                  <a:pt x="392916" y="1041413"/>
                </a:lnTo>
                <a:lnTo>
                  <a:pt x="396346" y="1040668"/>
                </a:lnTo>
                <a:lnTo>
                  <a:pt x="398732" y="1040668"/>
                </a:lnTo>
                <a:cubicBezTo>
                  <a:pt x="398732" y="1040668"/>
                  <a:pt x="402758" y="1039922"/>
                  <a:pt x="402758" y="1039922"/>
                </a:cubicBezTo>
                <a:lnTo>
                  <a:pt x="402758" y="1040519"/>
                </a:lnTo>
                <a:cubicBezTo>
                  <a:pt x="402758" y="1040519"/>
                  <a:pt x="396942" y="1043501"/>
                  <a:pt x="396942" y="1043501"/>
                </a:cubicBezTo>
                <a:lnTo>
                  <a:pt x="393662" y="1043948"/>
                </a:lnTo>
                <a:lnTo>
                  <a:pt x="391127" y="1046931"/>
                </a:lnTo>
                <a:lnTo>
                  <a:pt x="386057" y="1045887"/>
                </a:lnTo>
                <a:lnTo>
                  <a:pt x="384715" y="1044843"/>
                </a:lnTo>
                <a:lnTo>
                  <a:pt x="383224" y="1044843"/>
                </a:lnTo>
                <a:lnTo>
                  <a:pt x="381434" y="1047229"/>
                </a:lnTo>
                <a:lnTo>
                  <a:pt x="378899" y="1047825"/>
                </a:lnTo>
                <a:lnTo>
                  <a:pt x="377259" y="1050957"/>
                </a:lnTo>
                <a:lnTo>
                  <a:pt x="375768" y="1055430"/>
                </a:lnTo>
                <a:lnTo>
                  <a:pt x="374426" y="1064675"/>
                </a:lnTo>
                <a:lnTo>
                  <a:pt x="375470" y="1067210"/>
                </a:lnTo>
                <a:lnTo>
                  <a:pt x="380390" y="1067210"/>
                </a:lnTo>
                <a:cubicBezTo>
                  <a:pt x="380390" y="1067210"/>
                  <a:pt x="383224" y="1065570"/>
                  <a:pt x="383224" y="1065570"/>
                </a:cubicBezTo>
                <a:lnTo>
                  <a:pt x="385759" y="1061991"/>
                </a:lnTo>
                <a:lnTo>
                  <a:pt x="388144" y="1061246"/>
                </a:lnTo>
                <a:lnTo>
                  <a:pt x="389785" y="1060500"/>
                </a:lnTo>
                <a:lnTo>
                  <a:pt x="393065" y="1059605"/>
                </a:lnTo>
                <a:lnTo>
                  <a:pt x="397538" y="1057070"/>
                </a:lnTo>
                <a:lnTo>
                  <a:pt x="401266" y="1053939"/>
                </a:lnTo>
                <a:lnTo>
                  <a:pt x="404398" y="1052150"/>
                </a:lnTo>
                <a:lnTo>
                  <a:pt x="407679" y="1051106"/>
                </a:lnTo>
                <a:lnTo>
                  <a:pt x="407977" y="1051702"/>
                </a:lnTo>
                <a:lnTo>
                  <a:pt x="405143" y="1053343"/>
                </a:lnTo>
                <a:lnTo>
                  <a:pt x="402310" y="1056027"/>
                </a:lnTo>
                <a:lnTo>
                  <a:pt x="398433" y="1058860"/>
                </a:lnTo>
                <a:lnTo>
                  <a:pt x="395898" y="1061693"/>
                </a:lnTo>
                <a:lnTo>
                  <a:pt x="395451" y="1064377"/>
                </a:lnTo>
                <a:lnTo>
                  <a:pt x="396346" y="1066315"/>
                </a:lnTo>
                <a:lnTo>
                  <a:pt x="395749" y="1068403"/>
                </a:lnTo>
                <a:lnTo>
                  <a:pt x="394109" y="1069894"/>
                </a:lnTo>
                <a:lnTo>
                  <a:pt x="394109" y="1071385"/>
                </a:lnTo>
                <a:lnTo>
                  <a:pt x="397538" y="1074368"/>
                </a:lnTo>
                <a:lnTo>
                  <a:pt x="399775" y="1075859"/>
                </a:lnTo>
                <a:lnTo>
                  <a:pt x="405591" y="1073324"/>
                </a:lnTo>
                <a:lnTo>
                  <a:pt x="406635" y="1073920"/>
                </a:lnTo>
                <a:lnTo>
                  <a:pt x="402758" y="1076157"/>
                </a:lnTo>
                <a:lnTo>
                  <a:pt x="400670" y="1078990"/>
                </a:lnTo>
                <a:lnTo>
                  <a:pt x="399626" y="1078990"/>
                </a:lnTo>
                <a:cubicBezTo>
                  <a:pt x="399626" y="1078990"/>
                  <a:pt x="393215" y="1075560"/>
                  <a:pt x="393215" y="1075560"/>
                </a:cubicBezTo>
                <a:lnTo>
                  <a:pt x="386802" y="1073473"/>
                </a:lnTo>
                <a:lnTo>
                  <a:pt x="385311" y="1074964"/>
                </a:lnTo>
                <a:lnTo>
                  <a:pt x="384416" y="1081078"/>
                </a:lnTo>
                <a:lnTo>
                  <a:pt x="384416" y="1084955"/>
                </a:lnTo>
                <a:cubicBezTo>
                  <a:pt x="384416" y="1084955"/>
                  <a:pt x="386057" y="1089279"/>
                  <a:pt x="386057" y="1089279"/>
                </a:cubicBezTo>
                <a:lnTo>
                  <a:pt x="389188" y="1093156"/>
                </a:lnTo>
                <a:lnTo>
                  <a:pt x="396346" y="1096884"/>
                </a:lnTo>
                <a:lnTo>
                  <a:pt x="398433" y="1099121"/>
                </a:lnTo>
                <a:lnTo>
                  <a:pt x="407231" y="1103445"/>
                </a:lnTo>
                <a:lnTo>
                  <a:pt x="409915" y="1103743"/>
                </a:lnTo>
                <a:lnTo>
                  <a:pt x="413196" y="1103445"/>
                </a:lnTo>
                <a:lnTo>
                  <a:pt x="414239" y="1103445"/>
                </a:lnTo>
                <a:cubicBezTo>
                  <a:pt x="414239" y="1103445"/>
                  <a:pt x="414687" y="1104787"/>
                  <a:pt x="414687" y="1104787"/>
                </a:cubicBezTo>
                <a:lnTo>
                  <a:pt x="415134" y="1105234"/>
                </a:lnTo>
                <a:lnTo>
                  <a:pt x="412897" y="1107173"/>
                </a:lnTo>
                <a:lnTo>
                  <a:pt x="411555" y="1109260"/>
                </a:lnTo>
                <a:lnTo>
                  <a:pt x="412450" y="1110304"/>
                </a:lnTo>
                <a:lnTo>
                  <a:pt x="416178" y="1111497"/>
                </a:lnTo>
                <a:lnTo>
                  <a:pt x="417072" y="1110901"/>
                </a:lnTo>
                <a:lnTo>
                  <a:pt x="417072" y="1108813"/>
                </a:lnTo>
                <a:cubicBezTo>
                  <a:pt x="417072" y="1108813"/>
                  <a:pt x="417967" y="1107918"/>
                  <a:pt x="417967" y="1107918"/>
                </a:cubicBezTo>
                <a:lnTo>
                  <a:pt x="419906" y="1107918"/>
                </a:lnTo>
                <a:cubicBezTo>
                  <a:pt x="419906" y="1107918"/>
                  <a:pt x="420800" y="1108366"/>
                  <a:pt x="420800" y="1108366"/>
                </a:cubicBezTo>
                <a:lnTo>
                  <a:pt x="420353" y="1109260"/>
                </a:lnTo>
                <a:lnTo>
                  <a:pt x="420353" y="1110006"/>
                </a:lnTo>
                <a:cubicBezTo>
                  <a:pt x="420353" y="1110006"/>
                  <a:pt x="420502" y="1111348"/>
                  <a:pt x="420502" y="1111348"/>
                </a:cubicBezTo>
                <a:lnTo>
                  <a:pt x="423186" y="1113137"/>
                </a:lnTo>
                <a:lnTo>
                  <a:pt x="428107" y="1112243"/>
                </a:lnTo>
                <a:lnTo>
                  <a:pt x="435264" y="1113286"/>
                </a:lnTo>
                <a:lnTo>
                  <a:pt x="446001" y="1110901"/>
                </a:lnTo>
                <a:lnTo>
                  <a:pt x="450325" y="1108217"/>
                </a:lnTo>
                <a:lnTo>
                  <a:pt x="453755" y="1108217"/>
                </a:lnTo>
                <a:cubicBezTo>
                  <a:pt x="453755" y="1108217"/>
                  <a:pt x="457631" y="1105085"/>
                  <a:pt x="457631" y="1105085"/>
                </a:cubicBezTo>
                <a:lnTo>
                  <a:pt x="463149" y="1102103"/>
                </a:lnTo>
                <a:lnTo>
                  <a:pt x="473885" y="1091367"/>
                </a:lnTo>
                <a:lnTo>
                  <a:pt x="480446" y="1087191"/>
                </a:lnTo>
                <a:lnTo>
                  <a:pt x="480893" y="1085700"/>
                </a:lnTo>
                <a:lnTo>
                  <a:pt x="482086" y="1084656"/>
                </a:lnTo>
                <a:lnTo>
                  <a:pt x="484323" y="1084358"/>
                </a:lnTo>
                <a:lnTo>
                  <a:pt x="486262" y="1081972"/>
                </a:lnTo>
                <a:lnTo>
                  <a:pt x="484025" y="1079885"/>
                </a:lnTo>
                <a:lnTo>
                  <a:pt x="490437" y="1076753"/>
                </a:lnTo>
                <a:lnTo>
                  <a:pt x="492226" y="1076157"/>
                </a:lnTo>
                <a:lnTo>
                  <a:pt x="493270" y="1075113"/>
                </a:lnTo>
                <a:lnTo>
                  <a:pt x="494314" y="1073622"/>
                </a:lnTo>
                <a:lnTo>
                  <a:pt x="492524" y="1071236"/>
                </a:lnTo>
                <a:lnTo>
                  <a:pt x="490735" y="1069447"/>
                </a:lnTo>
                <a:lnTo>
                  <a:pt x="492823" y="1069447"/>
                </a:lnTo>
                <a:cubicBezTo>
                  <a:pt x="492823" y="1069447"/>
                  <a:pt x="497147" y="1072876"/>
                  <a:pt x="497147" y="1072876"/>
                </a:cubicBezTo>
                <a:lnTo>
                  <a:pt x="498191" y="1075710"/>
                </a:lnTo>
                <a:lnTo>
                  <a:pt x="501322" y="1075262"/>
                </a:lnTo>
                <a:lnTo>
                  <a:pt x="504603" y="1072876"/>
                </a:lnTo>
                <a:lnTo>
                  <a:pt x="507138" y="1073622"/>
                </a:lnTo>
                <a:lnTo>
                  <a:pt x="507883" y="1072429"/>
                </a:lnTo>
                <a:lnTo>
                  <a:pt x="508927" y="1071534"/>
                </a:lnTo>
                <a:lnTo>
                  <a:pt x="513848" y="1062737"/>
                </a:lnTo>
                <a:lnTo>
                  <a:pt x="514444" y="1058711"/>
                </a:lnTo>
                <a:lnTo>
                  <a:pt x="514444" y="1056027"/>
                </a:lnTo>
                <a:cubicBezTo>
                  <a:pt x="514444" y="1056027"/>
                  <a:pt x="513251" y="1055579"/>
                  <a:pt x="513251" y="1055579"/>
                </a:cubicBezTo>
                <a:lnTo>
                  <a:pt x="512953" y="1053044"/>
                </a:lnTo>
                <a:lnTo>
                  <a:pt x="515488" y="1052150"/>
                </a:lnTo>
                <a:lnTo>
                  <a:pt x="517426" y="1050360"/>
                </a:lnTo>
                <a:lnTo>
                  <a:pt x="516532" y="1045887"/>
                </a:lnTo>
                <a:lnTo>
                  <a:pt x="518172" y="1043054"/>
                </a:lnTo>
                <a:lnTo>
                  <a:pt x="518470" y="1046483"/>
                </a:lnTo>
                <a:lnTo>
                  <a:pt x="519216" y="1049615"/>
                </a:lnTo>
                <a:lnTo>
                  <a:pt x="519216" y="1056772"/>
                </a:lnTo>
                <a:cubicBezTo>
                  <a:pt x="519216" y="1056772"/>
                  <a:pt x="519514" y="1058412"/>
                  <a:pt x="519514" y="1058412"/>
                </a:cubicBezTo>
                <a:lnTo>
                  <a:pt x="522049" y="1062140"/>
                </a:lnTo>
                <a:lnTo>
                  <a:pt x="524435" y="1066763"/>
                </a:lnTo>
                <a:lnTo>
                  <a:pt x="527417" y="1067359"/>
                </a:lnTo>
                <a:lnTo>
                  <a:pt x="528908" y="1067657"/>
                </a:lnTo>
                <a:lnTo>
                  <a:pt x="531294" y="1068552"/>
                </a:lnTo>
                <a:lnTo>
                  <a:pt x="532338" y="1068552"/>
                </a:lnTo>
                <a:cubicBezTo>
                  <a:pt x="532338" y="1068552"/>
                  <a:pt x="538452" y="1070043"/>
                  <a:pt x="538452" y="1070043"/>
                </a:cubicBezTo>
                <a:lnTo>
                  <a:pt x="539048" y="1071684"/>
                </a:lnTo>
                <a:lnTo>
                  <a:pt x="539048" y="1072876"/>
                </a:lnTo>
                <a:cubicBezTo>
                  <a:pt x="539048" y="1072876"/>
                  <a:pt x="541285" y="1077946"/>
                  <a:pt x="541285" y="1077946"/>
                </a:cubicBezTo>
                <a:lnTo>
                  <a:pt x="543223" y="1078543"/>
                </a:lnTo>
                <a:lnTo>
                  <a:pt x="545907" y="1077201"/>
                </a:lnTo>
                <a:lnTo>
                  <a:pt x="547697" y="1073473"/>
                </a:lnTo>
                <a:lnTo>
                  <a:pt x="548741" y="1067807"/>
                </a:lnTo>
                <a:lnTo>
                  <a:pt x="549933" y="1062438"/>
                </a:lnTo>
                <a:lnTo>
                  <a:pt x="548442" y="1056623"/>
                </a:lnTo>
                <a:lnTo>
                  <a:pt x="546951" y="1051553"/>
                </a:lnTo>
                <a:lnTo>
                  <a:pt x="546951" y="1050062"/>
                </a:lnTo>
                <a:cubicBezTo>
                  <a:pt x="546951" y="1050062"/>
                  <a:pt x="550828" y="1045738"/>
                  <a:pt x="550828" y="1045738"/>
                </a:cubicBezTo>
                <a:lnTo>
                  <a:pt x="552021" y="1042308"/>
                </a:lnTo>
                <a:lnTo>
                  <a:pt x="553363" y="1039028"/>
                </a:lnTo>
                <a:lnTo>
                  <a:pt x="554854" y="1037835"/>
                </a:lnTo>
                <a:lnTo>
                  <a:pt x="557091" y="1037536"/>
                </a:lnTo>
                <a:lnTo>
                  <a:pt x="559626" y="1036940"/>
                </a:lnTo>
                <a:lnTo>
                  <a:pt x="562906" y="1034703"/>
                </a:lnTo>
                <a:lnTo>
                  <a:pt x="565739" y="1031721"/>
                </a:lnTo>
                <a:lnTo>
                  <a:pt x="567976" y="1029037"/>
                </a:lnTo>
                <a:lnTo>
                  <a:pt x="568722" y="1023669"/>
                </a:lnTo>
                <a:lnTo>
                  <a:pt x="568722" y="1020985"/>
                </a:lnTo>
                <a:cubicBezTo>
                  <a:pt x="568722" y="1020985"/>
                  <a:pt x="569766" y="1018897"/>
                  <a:pt x="569766" y="1018897"/>
                </a:cubicBezTo>
                <a:lnTo>
                  <a:pt x="570660" y="1014871"/>
                </a:lnTo>
                <a:lnTo>
                  <a:pt x="569766" y="1010994"/>
                </a:lnTo>
                <a:lnTo>
                  <a:pt x="566932" y="1005030"/>
                </a:lnTo>
                <a:lnTo>
                  <a:pt x="563503" y="996530"/>
                </a:lnTo>
                <a:lnTo>
                  <a:pt x="562906" y="991908"/>
                </a:lnTo>
                <a:lnTo>
                  <a:pt x="564547" y="991013"/>
                </a:lnTo>
                <a:lnTo>
                  <a:pt x="567529" y="990267"/>
                </a:lnTo>
                <a:lnTo>
                  <a:pt x="573195" y="990267"/>
                </a:lnTo>
                <a:cubicBezTo>
                  <a:pt x="573195" y="990267"/>
                  <a:pt x="573792" y="989522"/>
                  <a:pt x="573792" y="989522"/>
                </a:cubicBezTo>
                <a:lnTo>
                  <a:pt x="574388" y="987434"/>
                </a:lnTo>
                <a:lnTo>
                  <a:pt x="575730" y="984750"/>
                </a:lnTo>
                <a:lnTo>
                  <a:pt x="577072" y="982812"/>
                </a:lnTo>
                <a:lnTo>
                  <a:pt x="577967" y="979978"/>
                </a:lnTo>
                <a:lnTo>
                  <a:pt x="578414" y="977443"/>
                </a:lnTo>
                <a:lnTo>
                  <a:pt x="575134" y="973566"/>
                </a:lnTo>
                <a:lnTo>
                  <a:pt x="570958" y="969540"/>
                </a:lnTo>
                <a:lnTo>
                  <a:pt x="568125" y="968198"/>
                </a:lnTo>
                <a:lnTo>
                  <a:pt x="563055" y="964769"/>
                </a:lnTo>
                <a:lnTo>
                  <a:pt x="559477" y="961936"/>
                </a:lnTo>
                <a:lnTo>
                  <a:pt x="561564" y="951050"/>
                </a:lnTo>
                <a:lnTo>
                  <a:pt x="563055" y="942998"/>
                </a:lnTo>
                <a:lnTo>
                  <a:pt x="563353" y="941060"/>
                </a:lnTo>
                <a:lnTo>
                  <a:pt x="563353" y="937928"/>
                </a:lnTo>
                <a:cubicBezTo>
                  <a:pt x="563353" y="937928"/>
                  <a:pt x="558433" y="924806"/>
                  <a:pt x="558433" y="924806"/>
                </a:cubicBezTo>
                <a:lnTo>
                  <a:pt x="558433" y="921824"/>
                </a:lnTo>
                <a:cubicBezTo>
                  <a:pt x="558433" y="921824"/>
                  <a:pt x="559029" y="919140"/>
                  <a:pt x="559029" y="919140"/>
                </a:cubicBezTo>
                <a:lnTo>
                  <a:pt x="558433" y="914666"/>
                </a:lnTo>
                <a:lnTo>
                  <a:pt x="558135" y="910640"/>
                </a:lnTo>
                <a:lnTo>
                  <a:pt x="559029" y="909447"/>
                </a:lnTo>
                <a:lnTo>
                  <a:pt x="561117" y="907211"/>
                </a:lnTo>
                <a:lnTo>
                  <a:pt x="559178" y="903632"/>
                </a:lnTo>
                <a:lnTo>
                  <a:pt x="559178" y="903334"/>
                </a:lnTo>
                <a:cubicBezTo>
                  <a:pt x="559178" y="903334"/>
                  <a:pt x="555302" y="894536"/>
                  <a:pt x="555302" y="894536"/>
                </a:cubicBezTo>
                <a:lnTo>
                  <a:pt x="560819" y="885887"/>
                </a:lnTo>
                <a:lnTo>
                  <a:pt x="559775" y="881414"/>
                </a:lnTo>
                <a:lnTo>
                  <a:pt x="563055" y="878133"/>
                </a:lnTo>
                <a:lnTo>
                  <a:pt x="569169" y="870528"/>
                </a:lnTo>
                <a:lnTo>
                  <a:pt x="572599" y="866353"/>
                </a:lnTo>
                <a:lnTo>
                  <a:pt x="573344" y="865608"/>
                </a:lnTo>
                <a:lnTo>
                  <a:pt x="576028" y="863669"/>
                </a:lnTo>
                <a:lnTo>
                  <a:pt x="581098" y="861433"/>
                </a:lnTo>
                <a:lnTo>
                  <a:pt x="586764" y="860389"/>
                </a:lnTo>
                <a:lnTo>
                  <a:pt x="589300" y="860389"/>
                </a:lnTo>
                <a:cubicBezTo>
                  <a:pt x="589300" y="860389"/>
                  <a:pt x="598992" y="861880"/>
                  <a:pt x="598992" y="861880"/>
                </a:cubicBezTo>
                <a:lnTo>
                  <a:pt x="606597" y="863073"/>
                </a:lnTo>
                <a:lnTo>
                  <a:pt x="607640" y="861880"/>
                </a:lnTo>
                <a:lnTo>
                  <a:pt x="609281" y="859494"/>
                </a:lnTo>
                <a:lnTo>
                  <a:pt x="611368" y="856065"/>
                </a:lnTo>
                <a:lnTo>
                  <a:pt x="611368" y="852188"/>
                </a:lnTo>
                <a:cubicBezTo>
                  <a:pt x="611368" y="852188"/>
                  <a:pt x="610772" y="846521"/>
                  <a:pt x="610772" y="846521"/>
                </a:cubicBezTo>
                <a:lnTo>
                  <a:pt x="609728" y="843092"/>
                </a:lnTo>
                <a:lnTo>
                  <a:pt x="604360" y="840855"/>
                </a:lnTo>
                <a:lnTo>
                  <a:pt x="598545" y="837873"/>
                </a:lnTo>
                <a:lnTo>
                  <a:pt x="605702" y="828329"/>
                </a:lnTo>
                <a:lnTo>
                  <a:pt x="610772" y="821619"/>
                </a:lnTo>
                <a:lnTo>
                  <a:pt x="617035" y="811628"/>
                </a:lnTo>
                <a:lnTo>
                  <a:pt x="618973" y="807453"/>
                </a:lnTo>
                <a:lnTo>
                  <a:pt x="620315" y="805813"/>
                </a:lnTo>
                <a:lnTo>
                  <a:pt x="622104" y="790305"/>
                </a:lnTo>
                <a:lnTo>
                  <a:pt x="623298" y="785981"/>
                </a:lnTo>
                <a:lnTo>
                  <a:pt x="624342" y="783744"/>
                </a:lnTo>
                <a:lnTo>
                  <a:pt x="624342" y="781358"/>
                </a:lnTo>
                <a:cubicBezTo>
                  <a:pt x="624342" y="781358"/>
                  <a:pt x="623745" y="777332"/>
                  <a:pt x="623745" y="777332"/>
                </a:cubicBezTo>
                <a:lnTo>
                  <a:pt x="621956" y="768385"/>
                </a:lnTo>
                <a:lnTo>
                  <a:pt x="631797" y="767342"/>
                </a:lnTo>
                <a:lnTo>
                  <a:pt x="635078" y="766745"/>
                </a:lnTo>
                <a:lnTo>
                  <a:pt x="638060" y="765701"/>
                </a:lnTo>
                <a:lnTo>
                  <a:pt x="643875" y="762868"/>
                </a:lnTo>
                <a:lnTo>
                  <a:pt x="646709" y="760333"/>
                </a:lnTo>
                <a:lnTo>
                  <a:pt x="645068" y="751834"/>
                </a:lnTo>
                <a:lnTo>
                  <a:pt x="648647" y="749001"/>
                </a:lnTo>
                <a:lnTo>
                  <a:pt x="657296" y="739010"/>
                </a:lnTo>
                <a:lnTo>
                  <a:pt x="666541" y="729467"/>
                </a:lnTo>
                <a:lnTo>
                  <a:pt x="670865" y="725888"/>
                </a:lnTo>
                <a:lnTo>
                  <a:pt x="671312" y="724098"/>
                </a:lnTo>
                <a:lnTo>
                  <a:pt x="671610" y="721265"/>
                </a:lnTo>
                <a:lnTo>
                  <a:pt x="669672" y="716792"/>
                </a:lnTo>
                <a:lnTo>
                  <a:pt x="667585" y="713959"/>
                </a:lnTo>
                <a:lnTo>
                  <a:pt x="663558" y="708591"/>
                </a:lnTo>
                <a:lnTo>
                  <a:pt x="665348" y="704863"/>
                </a:lnTo>
                <a:lnTo>
                  <a:pt x="668330" y="704117"/>
                </a:lnTo>
                <a:lnTo>
                  <a:pt x="672207" y="702626"/>
                </a:lnTo>
                <a:lnTo>
                  <a:pt x="675338" y="699495"/>
                </a:lnTo>
                <a:lnTo>
                  <a:pt x="675636" y="699047"/>
                </a:lnTo>
                <a:lnTo>
                  <a:pt x="680855" y="686522"/>
                </a:lnTo>
                <a:lnTo>
                  <a:pt x="690996" y="680110"/>
                </a:lnTo>
                <a:lnTo>
                  <a:pt x="695021" y="676680"/>
                </a:lnTo>
                <a:lnTo>
                  <a:pt x="701284" y="679364"/>
                </a:lnTo>
                <a:lnTo>
                  <a:pt x="710530" y="683390"/>
                </a:lnTo>
                <a:lnTo>
                  <a:pt x="714705" y="677575"/>
                </a:lnTo>
                <a:lnTo>
                  <a:pt x="716047" y="675487"/>
                </a:lnTo>
                <a:lnTo>
                  <a:pt x="717389" y="672356"/>
                </a:lnTo>
                <a:lnTo>
                  <a:pt x="716792" y="666839"/>
                </a:lnTo>
                <a:lnTo>
                  <a:pt x="716494" y="659681"/>
                </a:lnTo>
                <a:lnTo>
                  <a:pt x="716941" y="656848"/>
                </a:lnTo>
                <a:lnTo>
                  <a:pt x="720669" y="655506"/>
                </a:lnTo>
                <a:lnTo>
                  <a:pt x="722608" y="655208"/>
                </a:lnTo>
                <a:lnTo>
                  <a:pt x="732897" y="658190"/>
                </a:lnTo>
                <a:lnTo>
                  <a:pt x="735431" y="658190"/>
                </a:lnTo>
                <a:cubicBezTo>
                  <a:pt x="735431" y="658190"/>
                  <a:pt x="740352" y="658488"/>
                  <a:pt x="740352" y="658488"/>
                </a:cubicBezTo>
                <a:lnTo>
                  <a:pt x="745720" y="659830"/>
                </a:lnTo>
                <a:lnTo>
                  <a:pt x="757053" y="663260"/>
                </a:lnTo>
                <a:lnTo>
                  <a:pt x="761825" y="664751"/>
                </a:lnTo>
                <a:lnTo>
                  <a:pt x="764509" y="665049"/>
                </a:lnTo>
                <a:lnTo>
                  <a:pt x="766745" y="663409"/>
                </a:lnTo>
                <a:lnTo>
                  <a:pt x="771517" y="659234"/>
                </a:lnTo>
                <a:lnTo>
                  <a:pt x="764360" y="656102"/>
                </a:lnTo>
                <a:lnTo>
                  <a:pt x="769131" y="652971"/>
                </a:lnTo>
                <a:lnTo>
                  <a:pt x="771517" y="649840"/>
                </a:lnTo>
                <a:lnTo>
                  <a:pt x="773605" y="645963"/>
                </a:lnTo>
                <a:lnTo>
                  <a:pt x="774350" y="641340"/>
                </a:lnTo>
                <a:lnTo>
                  <a:pt x="774052" y="638954"/>
                </a:lnTo>
                <a:lnTo>
                  <a:pt x="772561" y="637314"/>
                </a:lnTo>
                <a:lnTo>
                  <a:pt x="768237" y="633139"/>
                </a:lnTo>
                <a:lnTo>
                  <a:pt x="778078" y="632542"/>
                </a:lnTo>
                <a:lnTo>
                  <a:pt x="781508" y="632542"/>
                </a:lnTo>
                <a:cubicBezTo>
                  <a:pt x="781508" y="632542"/>
                  <a:pt x="782850" y="630753"/>
                  <a:pt x="782850" y="630753"/>
                </a:cubicBezTo>
                <a:lnTo>
                  <a:pt x="788516" y="630753"/>
                </a:lnTo>
                <a:cubicBezTo>
                  <a:pt x="788516" y="630753"/>
                  <a:pt x="793138" y="632095"/>
                  <a:pt x="793138" y="632095"/>
                </a:cubicBezTo>
                <a:lnTo>
                  <a:pt x="794182" y="631499"/>
                </a:lnTo>
                <a:lnTo>
                  <a:pt x="794779" y="630157"/>
                </a:lnTo>
                <a:lnTo>
                  <a:pt x="792840" y="625087"/>
                </a:lnTo>
                <a:lnTo>
                  <a:pt x="793138" y="623745"/>
                </a:lnTo>
                <a:lnTo>
                  <a:pt x="795226" y="622104"/>
                </a:lnTo>
                <a:lnTo>
                  <a:pt x="798507" y="620762"/>
                </a:lnTo>
                <a:lnTo>
                  <a:pt x="803577" y="620762"/>
                </a:lnTo>
                <a:cubicBezTo>
                  <a:pt x="803577" y="620762"/>
                  <a:pt x="807006" y="620762"/>
                  <a:pt x="807006" y="620762"/>
                </a:cubicBezTo>
                <a:lnTo>
                  <a:pt x="807752" y="620762"/>
                </a:lnTo>
                <a:cubicBezTo>
                  <a:pt x="807752" y="620762"/>
                  <a:pt x="812971" y="626578"/>
                  <a:pt x="812971" y="626578"/>
                </a:cubicBezTo>
                <a:lnTo>
                  <a:pt x="817444" y="632095"/>
                </a:lnTo>
                <a:lnTo>
                  <a:pt x="819830" y="634481"/>
                </a:lnTo>
                <a:lnTo>
                  <a:pt x="825646" y="641042"/>
                </a:lnTo>
                <a:lnTo>
                  <a:pt x="827882" y="644919"/>
                </a:lnTo>
                <a:lnTo>
                  <a:pt x="828628" y="647603"/>
                </a:lnTo>
                <a:lnTo>
                  <a:pt x="831014" y="647603"/>
                </a:lnTo>
                <a:cubicBezTo>
                  <a:pt x="831014" y="647603"/>
                  <a:pt x="839215" y="648796"/>
                  <a:pt x="839215" y="648796"/>
                </a:cubicBezTo>
                <a:lnTo>
                  <a:pt x="846074" y="649840"/>
                </a:lnTo>
                <a:lnTo>
                  <a:pt x="848013" y="651331"/>
                </a:lnTo>
                <a:lnTo>
                  <a:pt x="852784" y="651032"/>
                </a:lnTo>
                <a:lnTo>
                  <a:pt x="856363" y="649690"/>
                </a:lnTo>
                <a:lnTo>
                  <a:pt x="862775" y="647901"/>
                </a:lnTo>
                <a:lnTo>
                  <a:pt x="864564" y="645813"/>
                </a:lnTo>
                <a:lnTo>
                  <a:pt x="866652" y="643577"/>
                </a:lnTo>
                <a:lnTo>
                  <a:pt x="870380" y="643875"/>
                </a:lnTo>
                <a:lnTo>
                  <a:pt x="874555" y="645664"/>
                </a:lnTo>
                <a:lnTo>
                  <a:pt x="879178" y="648050"/>
                </a:lnTo>
                <a:lnTo>
                  <a:pt x="883353" y="649094"/>
                </a:lnTo>
                <a:lnTo>
                  <a:pt x="889019" y="650883"/>
                </a:lnTo>
                <a:lnTo>
                  <a:pt x="891703" y="653120"/>
                </a:lnTo>
                <a:lnTo>
                  <a:pt x="895431" y="653717"/>
                </a:lnTo>
                <a:lnTo>
                  <a:pt x="899308" y="651480"/>
                </a:lnTo>
                <a:lnTo>
                  <a:pt x="901545" y="645515"/>
                </a:lnTo>
                <a:lnTo>
                  <a:pt x="903483" y="642831"/>
                </a:lnTo>
                <a:lnTo>
                  <a:pt x="906316" y="640893"/>
                </a:lnTo>
                <a:lnTo>
                  <a:pt x="909597" y="639998"/>
                </a:lnTo>
                <a:lnTo>
                  <a:pt x="912132" y="639700"/>
                </a:lnTo>
                <a:lnTo>
                  <a:pt x="914070" y="638209"/>
                </a:lnTo>
                <a:lnTo>
                  <a:pt x="916754" y="634779"/>
                </a:lnTo>
                <a:lnTo>
                  <a:pt x="917351" y="630604"/>
                </a:lnTo>
                <a:lnTo>
                  <a:pt x="916903" y="623148"/>
                </a:lnTo>
                <a:lnTo>
                  <a:pt x="917351" y="620613"/>
                </a:lnTo>
                <a:lnTo>
                  <a:pt x="919587" y="616587"/>
                </a:lnTo>
                <a:lnTo>
                  <a:pt x="922570" y="605702"/>
                </a:lnTo>
                <a:lnTo>
                  <a:pt x="923912" y="602570"/>
                </a:lnTo>
                <a:lnTo>
                  <a:pt x="925552" y="600632"/>
                </a:lnTo>
                <a:lnTo>
                  <a:pt x="927789" y="599439"/>
                </a:lnTo>
                <a:lnTo>
                  <a:pt x="931815" y="596158"/>
                </a:lnTo>
                <a:lnTo>
                  <a:pt x="937481" y="589597"/>
                </a:lnTo>
                <a:lnTo>
                  <a:pt x="938972" y="589001"/>
                </a:lnTo>
                <a:lnTo>
                  <a:pt x="943147" y="588703"/>
                </a:lnTo>
                <a:lnTo>
                  <a:pt x="948218" y="589001"/>
                </a:lnTo>
                <a:lnTo>
                  <a:pt x="952840" y="590194"/>
                </a:lnTo>
                <a:lnTo>
                  <a:pt x="953287" y="590194"/>
                </a:lnTo>
                <a:cubicBezTo>
                  <a:pt x="953287" y="590194"/>
                  <a:pt x="955375" y="589448"/>
                  <a:pt x="955375" y="589448"/>
                </a:cubicBezTo>
                <a:lnTo>
                  <a:pt x="959103" y="587361"/>
                </a:lnTo>
                <a:lnTo>
                  <a:pt x="965514" y="583335"/>
                </a:lnTo>
                <a:lnTo>
                  <a:pt x="969690" y="582291"/>
                </a:lnTo>
                <a:lnTo>
                  <a:pt x="973417" y="582291"/>
                </a:lnTo>
                <a:cubicBezTo>
                  <a:pt x="973417" y="582291"/>
                  <a:pt x="977593" y="586913"/>
                  <a:pt x="977593" y="586913"/>
                </a:cubicBezTo>
                <a:lnTo>
                  <a:pt x="983408" y="591834"/>
                </a:lnTo>
                <a:lnTo>
                  <a:pt x="987136" y="594220"/>
                </a:lnTo>
                <a:lnTo>
                  <a:pt x="997425" y="598693"/>
                </a:lnTo>
                <a:lnTo>
                  <a:pt x="1006372" y="601676"/>
                </a:lnTo>
                <a:lnTo>
                  <a:pt x="1011442" y="611368"/>
                </a:lnTo>
                <a:lnTo>
                  <a:pt x="1008907" y="615245"/>
                </a:lnTo>
                <a:lnTo>
                  <a:pt x="1007714" y="616587"/>
                </a:lnTo>
                <a:lnTo>
                  <a:pt x="1003390" y="620464"/>
                </a:lnTo>
                <a:lnTo>
                  <a:pt x="998618" y="625832"/>
                </a:lnTo>
                <a:lnTo>
                  <a:pt x="998320" y="628665"/>
                </a:lnTo>
                <a:lnTo>
                  <a:pt x="999811" y="631499"/>
                </a:lnTo>
                <a:lnTo>
                  <a:pt x="1001749" y="633437"/>
                </a:lnTo>
                <a:lnTo>
                  <a:pt x="1005775" y="632095"/>
                </a:lnTo>
                <a:lnTo>
                  <a:pt x="1007117" y="631051"/>
                </a:lnTo>
                <a:lnTo>
                  <a:pt x="1008161" y="629858"/>
                </a:lnTo>
                <a:lnTo>
                  <a:pt x="1011889" y="621508"/>
                </a:lnTo>
                <a:lnTo>
                  <a:pt x="1012784" y="620166"/>
                </a:lnTo>
                <a:lnTo>
                  <a:pt x="1024415" y="617184"/>
                </a:lnTo>
                <a:lnTo>
                  <a:pt x="1028590" y="615692"/>
                </a:lnTo>
                <a:lnTo>
                  <a:pt x="1030976" y="613754"/>
                </a:lnTo>
                <a:lnTo>
                  <a:pt x="1032168" y="612263"/>
                </a:lnTo>
                <a:lnTo>
                  <a:pt x="1033063" y="610473"/>
                </a:lnTo>
                <a:lnTo>
                  <a:pt x="1033660" y="608535"/>
                </a:lnTo>
                <a:lnTo>
                  <a:pt x="1033958" y="606746"/>
                </a:lnTo>
                <a:lnTo>
                  <a:pt x="1033063" y="604360"/>
                </a:lnTo>
                <a:lnTo>
                  <a:pt x="1033660" y="604062"/>
                </a:lnTo>
                <a:lnTo>
                  <a:pt x="1034853" y="604062"/>
                </a:lnTo>
                <a:cubicBezTo>
                  <a:pt x="1034853" y="604062"/>
                  <a:pt x="1038879" y="606596"/>
                  <a:pt x="1038879" y="606596"/>
                </a:cubicBezTo>
                <a:lnTo>
                  <a:pt x="1045142" y="609131"/>
                </a:lnTo>
                <a:lnTo>
                  <a:pt x="1049764" y="609131"/>
                </a:lnTo>
                <a:cubicBezTo>
                  <a:pt x="1049764" y="609131"/>
                  <a:pt x="1051702" y="608833"/>
                  <a:pt x="1051702" y="608833"/>
                </a:cubicBezTo>
                <a:lnTo>
                  <a:pt x="1052598" y="607789"/>
                </a:lnTo>
                <a:lnTo>
                  <a:pt x="1053343" y="605553"/>
                </a:lnTo>
                <a:lnTo>
                  <a:pt x="1053343" y="603316"/>
                </a:lnTo>
                <a:cubicBezTo>
                  <a:pt x="1053343" y="603316"/>
                  <a:pt x="1052001" y="596904"/>
                  <a:pt x="1052001" y="596904"/>
                </a:cubicBezTo>
                <a:lnTo>
                  <a:pt x="1047975" y="596308"/>
                </a:lnTo>
                <a:lnTo>
                  <a:pt x="1044843" y="596606"/>
                </a:lnTo>
                <a:lnTo>
                  <a:pt x="1042010" y="596308"/>
                </a:lnTo>
                <a:lnTo>
                  <a:pt x="1040519" y="599886"/>
                </a:lnTo>
                <a:lnTo>
                  <a:pt x="1039773" y="599439"/>
                </a:lnTo>
                <a:lnTo>
                  <a:pt x="1038431" y="594518"/>
                </a:lnTo>
                <a:lnTo>
                  <a:pt x="1035449" y="593176"/>
                </a:lnTo>
                <a:lnTo>
                  <a:pt x="1033958" y="594220"/>
                </a:lnTo>
                <a:lnTo>
                  <a:pt x="1033362" y="598843"/>
                </a:lnTo>
                <a:lnTo>
                  <a:pt x="1031572" y="600185"/>
                </a:lnTo>
                <a:lnTo>
                  <a:pt x="1029037" y="599290"/>
                </a:lnTo>
                <a:lnTo>
                  <a:pt x="1023818" y="599737"/>
                </a:lnTo>
                <a:lnTo>
                  <a:pt x="1021283" y="598992"/>
                </a:lnTo>
                <a:lnTo>
                  <a:pt x="1019792" y="597202"/>
                </a:lnTo>
                <a:lnTo>
                  <a:pt x="1019345" y="595264"/>
                </a:lnTo>
                <a:lnTo>
                  <a:pt x="1019345" y="592580"/>
                </a:lnTo>
                <a:cubicBezTo>
                  <a:pt x="1019345" y="592580"/>
                  <a:pt x="1020090" y="589150"/>
                  <a:pt x="1020090" y="589150"/>
                </a:cubicBezTo>
                <a:lnTo>
                  <a:pt x="1018898" y="587510"/>
                </a:lnTo>
                <a:lnTo>
                  <a:pt x="997872" y="581844"/>
                </a:lnTo>
                <a:lnTo>
                  <a:pt x="997276" y="579159"/>
                </a:lnTo>
                <a:lnTo>
                  <a:pt x="1027397" y="581545"/>
                </a:lnTo>
                <a:lnTo>
                  <a:pt x="1036344" y="580203"/>
                </a:lnTo>
                <a:lnTo>
                  <a:pt x="1041712" y="576625"/>
                </a:lnTo>
                <a:lnTo>
                  <a:pt x="1054238" y="572897"/>
                </a:lnTo>
                <a:lnTo>
                  <a:pt x="1054685" y="569467"/>
                </a:lnTo>
                <a:lnTo>
                  <a:pt x="1053790" y="566634"/>
                </a:lnTo>
                <a:lnTo>
                  <a:pt x="1045142" y="560520"/>
                </a:lnTo>
                <a:close/>
                <a:moveTo>
                  <a:pt x="462403" y="878432"/>
                </a:moveTo>
                <a:lnTo>
                  <a:pt x="470754" y="876791"/>
                </a:lnTo>
                <a:lnTo>
                  <a:pt x="471499" y="875748"/>
                </a:lnTo>
                <a:lnTo>
                  <a:pt x="471499" y="873809"/>
                </a:lnTo>
                <a:cubicBezTo>
                  <a:pt x="471499" y="873809"/>
                  <a:pt x="470157" y="872318"/>
                  <a:pt x="470157" y="872318"/>
                </a:cubicBezTo>
                <a:lnTo>
                  <a:pt x="469262" y="872318"/>
                </a:lnTo>
                <a:cubicBezTo>
                  <a:pt x="469262" y="872318"/>
                  <a:pt x="468666" y="873660"/>
                  <a:pt x="468666" y="873660"/>
                </a:cubicBezTo>
                <a:lnTo>
                  <a:pt x="461956" y="875449"/>
                </a:lnTo>
                <a:lnTo>
                  <a:pt x="457631" y="877388"/>
                </a:lnTo>
                <a:lnTo>
                  <a:pt x="459421" y="878432"/>
                </a:lnTo>
                <a:lnTo>
                  <a:pt x="462403" y="878432"/>
                </a:lnTo>
                <a:close/>
                <a:moveTo>
                  <a:pt x="1118058" y="15061"/>
                </a:moveTo>
                <a:lnTo>
                  <a:pt x="1110603" y="15955"/>
                </a:lnTo>
                <a:lnTo>
                  <a:pt x="1108515" y="16701"/>
                </a:lnTo>
                <a:lnTo>
                  <a:pt x="1068105" y="23709"/>
                </a:lnTo>
                <a:lnTo>
                  <a:pt x="1070640" y="25349"/>
                </a:lnTo>
                <a:lnTo>
                  <a:pt x="1095542" y="22964"/>
                </a:lnTo>
                <a:lnTo>
                  <a:pt x="1122681" y="18043"/>
                </a:lnTo>
                <a:lnTo>
                  <a:pt x="1124619" y="16850"/>
                </a:lnTo>
                <a:lnTo>
                  <a:pt x="1118208" y="15210"/>
                </a:lnTo>
                <a:close/>
                <a:moveTo>
                  <a:pt x="614649" y="672505"/>
                </a:moveTo>
                <a:lnTo>
                  <a:pt x="617035" y="673101"/>
                </a:lnTo>
                <a:lnTo>
                  <a:pt x="624342" y="672207"/>
                </a:lnTo>
                <a:lnTo>
                  <a:pt x="632245" y="667137"/>
                </a:lnTo>
                <a:lnTo>
                  <a:pt x="635227" y="668330"/>
                </a:lnTo>
                <a:lnTo>
                  <a:pt x="636867" y="668031"/>
                </a:lnTo>
                <a:lnTo>
                  <a:pt x="639253" y="666988"/>
                </a:lnTo>
                <a:lnTo>
                  <a:pt x="641638" y="664005"/>
                </a:lnTo>
                <a:lnTo>
                  <a:pt x="643130" y="664005"/>
                </a:lnTo>
                <a:cubicBezTo>
                  <a:pt x="643130" y="664005"/>
                  <a:pt x="643130" y="666242"/>
                  <a:pt x="643130" y="666242"/>
                </a:cubicBezTo>
                <a:lnTo>
                  <a:pt x="645665" y="666839"/>
                </a:lnTo>
                <a:lnTo>
                  <a:pt x="652077" y="664751"/>
                </a:lnTo>
                <a:lnTo>
                  <a:pt x="654164" y="662216"/>
                </a:lnTo>
                <a:lnTo>
                  <a:pt x="656102" y="662216"/>
                </a:lnTo>
                <a:cubicBezTo>
                  <a:pt x="656102" y="662216"/>
                  <a:pt x="656997" y="662962"/>
                  <a:pt x="656997" y="662962"/>
                </a:cubicBezTo>
                <a:lnTo>
                  <a:pt x="658041" y="663260"/>
                </a:lnTo>
                <a:lnTo>
                  <a:pt x="659682" y="662663"/>
                </a:lnTo>
                <a:lnTo>
                  <a:pt x="661620" y="659681"/>
                </a:lnTo>
                <a:lnTo>
                  <a:pt x="665497" y="656102"/>
                </a:lnTo>
                <a:lnTo>
                  <a:pt x="669225" y="654760"/>
                </a:lnTo>
                <a:lnTo>
                  <a:pt x="673996" y="651629"/>
                </a:lnTo>
                <a:lnTo>
                  <a:pt x="674742" y="647603"/>
                </a:lnTo>
                <a:lnTo>
                  <a:pt x="672952" y="643428"/>
                </a:lnTo>
                <a:lnTo>
                  <a:pt x="671461" y="641638"/>
                </a:lnTo>
                <a:lnTo>
                  <a:pt x="668927" y="639998"/>
                </a:lnTo>
                <a:lnTo>
                  <a:pt x="667585" y="640445"/>
                </a:lnTo>
                <a:lnTo>
                  <a:pt x="666391" y="641191"/>
                </a:lnTo>
                <a:lnTo>
                  <a:pt x="664304" y="641787"/>
                </a:lnTo>
                <a:lnTo>
                  <a:pt x="663558" y="643875"/>
                </a:lnTo>
                <a:lnTo>
                  <a:pt x="663558" y="646410"/>
                </a:lnTo>
                <a:cubicBezTo>
                  <a:pt x="663558" y="646410"/>
                  <a:pt x="662216" y="647901"/>
                  <a:pt x="662216" y="647901"/>
                </a:cubicBezTo>
                <a:lnTo>
                  <a:pt x="661918" y="649541"/>
                </a:lnTo>
                <a:lnTo>
                  <a:pt x="657892" y="651032"/>
                </a:lnTo>
                <a:lnTo>
                  <a:pt x="654313" y="655655"/>
                </a:lnTo>
                <a:lnTo>
                  <a:pt x="654015" y="655357"/>
                </a:lnTo>
                <a:lnTo>
                  <a:pt x="654760" y="652673"/>
                </a:lnTo>
                <a:lnTo>
                  <a:pt x="658340" y="647156"/>
                </a:lnTo>
                <a:lnTo>
                  <a:pt x="658340" y="642980"/>
                </a:lnTo>
                <a:cubicBezTo>
                  <a:pt x="658340" y="642980"/>
                  <a:pt x="657743" y="638656"/>
                  <a:pt x="657743" y="638656"/>
                </a:cubicBezTo>
                <a:lnTo>
                  <a:pt x="655804" y="636121"/>
                </a:lnTo>
                <a:lnTo>
                  <a:pt x="655208" y="632990"/>
                </a:lnTo>
                <a:lnTo>
                  <a:pt x="659980" y="628665"/>
                </a:lnTo>
                <a:lnTo>
                  <a:pt x="663260" y="623595"/>
                </a:lnTo>
                <a:lnTo>
                  <a:pt x="663707" y="620762"/>
                </a:lnTo>
                <a:lnTo>
                  <a:pt x="661620" y="619420"/>
                </a:lnTo>
                <a:lnTo>
                  <a:pt x="659383" y="619420"/>
                </a:lnTo>
                <a:lnTo>
                  <a:pt x="657445" y="620613"/>
                </a:lnTo>
                <a:lnTo>
                  <a:pt x="653419" y="625832"/>
                </a:lnTo>
                <a:lnTo>
                  <a:pt x="651033" y="627622"/>
                </a:lnTo>
                <a:lnTo>
                  <a:pt x="646709" y="631946"/>
                </a:lnTo>
                <a:lnTo>
                  <a:pt x="645515" y="635077"/>
                </a:lnTo>
                <a:lnTo>
                  <a:pt x="645515" y="637910"/>
                </a:lnTo>
                <a:cubicBezTo>
                  <a:pt x="645515" y="637910"/>
                  <a:pt x="647901" y="638209"/>
                  <a:pt x="647901" y="638209"/>
                </a:cubicBezTo>
                <a:lnTo>
                  <a:pt x="648796" y="639998"/>
                </a:lnTo>
                <a:lnTo>
                  <a:pt x="646857" y="643279"/>
                </a:lnTo>
                <a:lnTo>
                  <a:pt x="644770" y="652374"/>
                </a:lnTo>
                <a:lnTo>
                  <a:pt x="636420" y="660725"/>
                </a:lnTo>
                <a:lnTo>
                  <a:pt x="622999" y="662663"/>
                </a:lnTo>
                <a:lnTo>
                  <a:pt x="619122" y="665497"/>
                </a:lnTo>
                <a:lnTo>
                  <a:pt x="614351" y="669523"/>
                </a:lnTo>
                <a:lnTo>
                  <a:pt x="614351" y="672654"/>
                </a:lnTo>
                <a:close/>
                <a:moveTo>
                  <a:pt x="1024713" y="589597"/>
                </a:moveTo>
                <a:lnTo>
                  <a:pt x="1023371" y="593325"/>
                </a:lnTo>
                <a:lnTo>
                  <a:pt x="1022327" y="595115"/>
                </a:lnTo>
                <a:lnTo>
                  <a:pt x="1022923" y="596308"/>
                </a:lnTo>
                <a:lnTo>
                  <a:pt x="1027993" y="594816"/>
                </a:lnTo>
                <a:lnTo>
                  <a:pt x="1030528" y="592729"/>
                </a:lnTo>
                <a:lnTo>
                  <a:pt x="1028888" y="591089"/>
                </a:lnTo>
                <a:lnTo>
                  <a:pt x="1026801" y="589597"/>
                </a:lnTo>
                <a:lnTo>
                  <a:pt x="1024713" y="589597"/>
                </a:lnTo>
                <a:close/>
                <a:moveTo>
                  <a:pt x="583335" y="677873"/>
                </a:moveTo>
                <a:lnTo>
                  <a:pt x="580502" y="680557"/>
                </a:lnTo>
                <a:lnTo>
                  <a:pt x="578414" y="685180"/>
                </a:lnTo>
                <a:lnTo>
                  <a:pt x="576923" y="689802"/>
                </a:lnTo>
                <a:lnTo>
                  <a:pt x="580800" y="687267"/>
                </a:lnTo>
                <a:lnTo>
                  <a:pt x="583484" y="684434"/>
                </a:lnTo>
                <a:lnTo>
                  <a:pt x="584081" y="683390"/>
                </a:lnTo>
                <a:lnTo>
                  <a:pt x="584081" y="681154"/>
                </a:lnTo>
                <a:cubicBezTo>
                  <a:pt x="584081" y="681154"/>
                  <a:pt x="584677" y="678917"/>
                  <a:pt x="584677" y="678917"/>
                </a:cubicBezTo>
                <a:lnTo>
                  <a:pt x="583186" y="677873"/>
                </a:lnTo>
                <a:close/>
                <a:moveTo>
                  <a:pt x="574090" y="775692"/>
                </a:moveTo>
                <a:lnTo>
                  <a:pt x="575730" y="774499"/>
                </a:lnTo>
                <a:lnTo>
                  <a:pt x="574835" y="773604"/>
                </a:lnTo>
                <a:lnTo>
                  <a:pt x="572152" y="773604"/>
                </a:lnTo>
                <a:cubicBezTo>
                  <a:pt x="572152" y="773604"/>
                  <a:pt x="569616" y="774052"/>
                  <a:pt x="569616" y="774052"/>
                </a:cubicBezTo>
                <a:lnTo>
                  <a:pt x="567678" y="775245"/>
                </a:lnTo>
                <a:lnTo>
                  <a:pt x="566485" y="776885"/>
                </a:lnTo>
                <a:lnTo>
                  <a:pt x="566485" y="778674"/>
                </a:lnTo>
                <a:cubicBezTo>
                  <a:pt x="566485" y="778674"/>
                  <a:pt x="568573" y="778674"/>
                  <a:pt x="568573" y="778674"/>
                </a:cubicBezTo>
                <a:lnTo>
                  <a:pt x="574090" y="775841"/>
                </a:lnTo>
                <a:close/>
                <a:moveTo>
                  <a:pt x="604509" y="668628"/>
                </a:moveTo>
                <a:lnTo>
                  <a:pt x="602123" y="668181"/>
                </a:lnTo>
                <a:lnTo>
                  <a:pt x="599589" y="668181"/>
                </a:lnTo>
                <a:cubicBezTo>
                  <a:pt x="599589" y="668181"/>
                  <a:pt x="595711" y="669523"/>
                  <a:pt x="595711" y="669523"/>
                </a:cubicBezTo>
                <a:lnTo>
                  <a:pt x="592878" y="673549"/>
                </a:lnTo>
                <a:lnTo>
                  <a:pt x="591238" y="673549"/>
                </a:lnTo>
                <a:cubicBezTo>
                  <a:pt x="591238" y="673549"/>
                  <a:pt x="589448" y="673549"/>
                  <a:pt x="589448" y="673549"/>
                </a:cubicBezTo>
                <a:lnTo>
                  <a:pt x="588256" y="675487"/>
                </a:lnTo>
                <a:lnTo>
                  <a:pt x="586764" y="677127"/>
                </a:lnTo>
                <a:lnTo>
                  <a:pt x="587510" y="681452"/>
                </a:lnTo>
                <a:lnTo>
                  <a:pt x="590791" y="680706"/>
                </a:lnTo>
                <a:lnTo>
                  <a:pt x="591834" y="680110"/>
                </a:lnTo>
                <a:lnTo>
                  <a:pt x="592133" y="678171"/>
                </a:lnTo>
                <a:lnTo>
                  <a:pt x="592729" y="677127"/>
                </a:lnTo>
                <a:lnTo>
                  <a:pt x="594667" y="678619"/>
                </a:lnTo>
                <a:lnTo>
                  <a:pt x="597053" y="676680"/>
                </a:lnTo>
                <a:lnTo>
                  <a:pt x="598992" y="676233"/>
                </a:lnTo>
                <a:lnTo>
                  <a:pt x="602272" y="676233"/>
                </a:lnTo>
                <a:cubicBezTo>
                  <a:pt x="602272" y="676233"/>
                  <a:pt x="603465" y="675487"/>
                  <a:pt x="603465" y="675487"/>
                </a:cubicBezTo>
                <a:lnTo>
                  <a:pt x="605106" y="673251"/>
                </a:lnTo>
                <a:lnTo>
                  <a:pt x="608834" y="672356"/>
                </a:lnTo>
                <a:lnTo>
                  <a:pt x="610623" y="670865"/>
                </a:lnTo>
                <a:lnTo>
                  <a:pt x="611219" y="669523"/>
                </a:lnTo>
                <a:lnTo>
                  <a:pt x="610474" y="669224"/>
                </a:lnTo>
                <a:lnTo>
                  <a:pt x="606448" y="669523"/>
                </a:lnTo>
                <a:lnTo>
                  <a:pt x="604956" y="668777"/>
                </a:lnTo>
                <a:close/>
                <a:moveTo>
                  <a:pt x="529505" y="820128"/>
                </a:moveTo>
                <a:lnTo>
                  <a:pt x="523987" y="822663"/>
                </a:lnTo>
                <a:lnTo>
                  <a:pt x="522049" y="825049"/>
                </a:lnTo>
                <a:lnTo>
                  <a:pt x="524435" y="826242"/>
                </a:lnTo>
                <a:lnTo>
                  <a:pt x="530549" y="825496"/>
                </a:lnTo>
                <a:lnTo>
                  <a:pt x="533680" y="826540"/>
                </a:lnTo>
                <a:lnTo>
                  <a:pt x="535022" y="825347"/>
                </a:lnTo>
                <a:lnTo>
                  <a:pt x="535469" y="823408"/>
                </a:lnTo>
                <a:lnTo>
                  <a:pt x="532487" y="820426"/>
                </a:lnTo>
                <a:lnTo>
                  <a:pt x="529505" y="820426"/>
                </a:lnTo>
                <a:close/>
                <a:moveTo>
                  <a:pt x="550082" y="788367"/>
                </a:moveTo>
                <a:lnTo>
                  <a:pt x="549188" y="790752"/>
                </a:lnTo>
                <a:lnTo>
                  <a:pt x="549486" y="791945"/>
                </a:lnTo>
                <a:lnTo>
                  <a:pt x="552766" y="792393"/>
                </a:lnTo>
                <a:lnTo>
                  <a:pt x="554556" y="791051"/>
                </a:lnTo>
                <a:lnTo>
                  <a:pt x="555450" y="788665"/>
                </a:lnTo>
                <a:lnTo>
                  <a:pt x="554705" y="787621"/>
                </a:lnTo>
                <a:lnTo>
                  <a:pt x="552170" y="787621"/>
                </a:lnTo>
                <a:cubicBezTo>
                  <a:pt x="552170" y="787621"/>
                  <a:pt x="550232" y="788367"/>
                  <a:pt x="550232" y="788367"/>
                </a:cubicBezTo>
                <a:close/>
                <a:moveTo>
                  <a:pt x="571704" y="768385"/>
                </a:moveTo>
                <a:lnTo>
                  <a:pt x="571704" y="765850"/>
                </a:lnTo>
                <a:cubicBezTo>
                  <a:pt x="571704" y="765850"/>
                  <a:pt x="569169" y="764359"/>
                  <a:pt x="569169" y="764359"/>
                </a:cubicBezTo>
                <a:lnTo>
                  <a:pt x="567380" y="765552"/>
                </a:lnTo>
                <a:lnTo>
                  <a:pt x="566932" y="767043"/>
                </a:lnTo>
                <a:lnTo>
                  <a:pt x="566187" y="768385"/>
                </a:lnTo>
                <a:lnTo>
                  <a:pt x="564249" y="770324"/>
                </a:lnTo>
                <a:lnTo>
                  <a:pt x="563801" y="772262"/>
                </a:lnTo>
                <a:lnTo>
                  <a:pt x="566187" y="771964"/>
                </a:lnTo>
                <a:lnTo>
                  <a:pt x="570362" y="770622"/>
                </a:lnTo>
                <a:lnTo>
                  <a:pt x="571555" y="768385"/>
                </a:lnTo>
                <a:close/>
                <a:moveTo>
                  <a:pt x="523391" y="111239"/>
                </a:moveTo>
                <a:lnTo>
                  <a:pt x="524733" y="113774"/>
                </a:lnTo>
                <a:lnTo>
                  <a:pt x="532189" y="124809"/>
                </a:lnTo>
                <a:lnTo>
                  <a:pt x="534276" y="126151"/>
                </a:lnTo>
                <a:lnTo>
                  <a:pt x="538899" y="126151"/>
                </a:lnTo>
                <a:cubicBezTo>
                  <a:pt x="538899" y="126151"/>
                  <a:pt x="544565" y="129282"/>
                  <a:pt x="544565" y="129282"/>
                </a:cubicBezTo>
                <a:lnTo>
                  <a:pt x="549039" y="132861"/>
                </a:lnTo>
                <a:lnTo>
                  <a:pt x="554556" y="139124"/>
                </a:lnTo>
                <a:lnTo>
                  <a:pt x="558582" y="138676"/>
                </a:lnTo>
                <a:lnTo>
                  <a:pt x="556942" y="134352"/>
                </a:lnTo>
                <a:lnTo>
                  <a:pt x="553661" y="130177"/>
                </a:lnTo>
                <a:lnTo>
                  <a:pt x="552468" y="128089"/>
                </a:lnTo>
                <a:lnTo>
                  <a:pt x="550977" y="126449"/>
                </a:lnTo>
                <a:lnTo>
                  <a:pt x="545460" y="124063"/>
                </a:lnTo>
                <a:lnTo>
                  <a:pt x="540390" y="119590"/>
                </a:lnTo>
                <a:lnTo>
                  <a:pt x="536066" y="120037"/>
                </a:lnTo>
                <a:lnTo>
                  <a:pt x="535768" y="115862"/>
                </a:lnTo>
                <a:lnTo>
                  <a:pt x="533233" y="114072"/>
                </a:lnTo>
                <a:lnTo>
                  <a:pt x="531145" y="111388"/>
                </a:lnTo>
                <a:lnTo>
                  <a:pt x="533083" y="109002"/>
                </a:lnTo>
                <a:lnTo>
                  <a:pt x="532338" y="107213"/>
                </a:lnTo>
                <a:lnTo>
                  <a:pt x="528013" y="101547"/>
                </a:lnTo>
                <a:lnTo>
                  <a:pt x="523093" y="99012"/>
                </a:lnTo>
                <a:lnTo>
                  <a:pt x="517426" y="98117"/>
                </a:lnTo>
                <a:lnTo>
                  <a:pt x="517426" y="102143"/>
                </a:lnTo>
                <a:cubicBezTo>
                  <a:pt x="517426" y="102143"/>
                  <a:pt x="519216" y="107213"/>
                  <a:pt x="519216" y="107213"/>
                </a:cubicBezTo>
                <a:lnTo>
                  <a:pt x="523391" y="11123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79" name="Niue__">
            <a:extLst>
              <a:ext uri="{FF2B5EF4-FFF2-40B4-BE49-F238E27FC236}">
                <a16:creationId xmlns:a16="http://schemas.microsoft.com/office/drawing/2014/main" id="{9C893644-C08C-22B7-801B-7D9B17435779}"/>
              </a:ext>
            </a:extLst>
          </p:cNvPr>
          <p:cNvSpPr/>
          <p:nvPr/>
        </p:nvSpPr>
        <p:spPr>
          <a:xfrm>
            <a:off x="10969052" y="4746724"/>
            <a:ext cx="3877" cy="4001"/>
          </a:xfrm>
          <a:custGeom>
            <a:avLst/>
            <a:gdLst>
              <a:gd name="connsiteX0" fmla="*/ 2536 w 3877"/>
              <a:gd name="connsiteY0" fmla="*/ 0 h 3727"/>
              <a:gd name="connsiteX1" fmla="*/ 1641 w 3877"/>
              <a:gd name="connsiteY1" fmla="*/ 149 h 3727"/>
              <a:gd name="connsiteX2" fmla="*/ 0 w 3877"/>
              <a:gd name="connsiteY2" fmla="*/ 2088 h 3727"/>
              <a:gd name="connsiteX3" fmla="*/ 299 w 3877"/>
              <a:gd name="connsiteY3" fmla="*/ 2833 h 3727"/>
              <a:gd name="connsiteX4" fmla="*/ 1492 w 3877"/>
              <a:gd name="connsiteY4" fmla="*/ 3728 h 3727"/>
              <a:gd name="connsiteX5" fmla="*/ 1939 w 3877"/>
              <a:gd name="connsiteY5" fmla="*/ 3728 h 3727"/>
              <a:gd name="connsiteX6" fmla="*/ 2982 w 3877"/>
              <a:gd name="connsiteY6" fmla="*/ 2088 h 3727"/>
              <a:gd name="connsiteX7" fmla="*/ 3728 w 3877"/>
              <a:gd name="connsiteY7" fmla="*/ 1193 h 3727"/>
              <a:gd name="connsiteX8" fmla="*/ 3877 w 3877"/>
              <a:gd name="connsiteY8" fmla="*/ 745 h 3727"/>
              <a:gd name="connsiteX9" fmla="*/ 2536 w 3877"/>
              <a:gd name="connsiteY9" fmla="*/ 0 h 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7" h="3727">
                <a:moveTo>
                  <a:pt x="2536" y="0"/>
                </a:moveTo>
                <a:lnTo>
                  <a:pt x="1641" y="149"/>
                </a:lnTo>
                <a:lnTo>
                  <a:pt x="0" y="2088"/>
                </a:lnTo>
                <a:lnTo>
                  <a:pt x="299" y="2833"/>
                </a:lnTo>
                <a:lnTo>
                  <a:pt x="1492" y="3728"/>
                </a:lnTo>
                <a:lnTo>
                  <a:pt x="1939" y="3728"/>
                </a:lnTo>
                <a:lnTo>
                  <a:pt x="2982" y="2088"/>
                </a:lnTo>
                <a:lnTo>
                  <a:pt x="3728" y="1193"/>
                </a:lnTo>
                <a:lnTo>
                  <a:pt x="3877" y="745"/>
                </a:lnTo>
                <a:lnTo>
                  <a:pt x="2536"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0" name="Nigeria__">
            <a:extLst>
              <a:ext uri="{FF2B5EF4-FFF2-40B4-BE49-F238E27FC236}">
                <a16:creationId xmlns:a16="http://schemas.microsoft.com/office/drawing/2014/main" id="{C465CD4F-1DD7-33BD-5BAF-C02A754C2143}"/>
              </a:ext>
            </a:extLst>
          </p:cNvPr>
          <p:cNvSpPr/>
          <p:nvPr/>
        </p:nvSpPr>
        <p:spPr>
          <a:xfrm>
            <a:off x="6072142" y="3775298"/>
            <a:ext cx="314482" cy="283952"/>
          </a:xfrm>
          <a:custGeom>
            <a:avLst/>
            <a:gdLst>
              <a:gd name="connsiteX0" fmla="*/ 119888 w 314482"/>
              <a:gd name="connsiteY0" fmla="*/ 257073 h 264528"/>
              <a:gd name="connsiteX1" fmla="*/ 117651 w 314482"/>
              <a:gd name="connsiteY1" fmla="*/ 260652 h 264528"/>
              <a:gd name="connsiteX2" fmla="*/ 119291 w 314482"/>
              <a:gd name="connsiteY2" fmla="*/ 260652 h 264528"/>
              <a:gd name="connsiteX3" fmla="*/ 121826 w 314482"/>
              <a:gd name="connsiteY3" fmla="*/ 260055 h 264528"/>
              <a:gd name="connsiteX4" fmla="*/ 122572 w 314482"/>
              <a:gd name="connsiteY4" fmla="*/ 258117 h 264528"/>
              <a:gd name="connsiteX5" fmla="*/ 121081 w 314482"/>
              <a:gd name="connsiteY5" fmla="*/ 257818 h 264528"/>
              <a:gd name="connsiteX6" fmla="*/ 119888 w 314482"/>
              <a:gd name="connsiteY6" fmla="*/ 257073 h 264528"/>
              <a:gd name="connsiteX7" fmla="*/ 314482 w 314482"/>
              <a:gd name="connsiteY7" fmla="*/ 47418 h 264528"/>
              <a:gd name="connsiteX8" fmla="*/ 313587 w 314482"/>
              <a:gd name="connsiteY8" fmla="*/ 45778 h 264528"/>
              <a:gd name="connsiteX9" fmla="*/ 313587 w 314482"/>
              <a:gd name="connsiteY9" fmla="*/ 45480 h 264528"/>
              <a:gd name="connsiteX10" fmla="*/ 311798 w 314482"/>
              <a:gd name="connsiteY10" fmla="*/ 43392 h 264528"/>
              <a:gd name="connsiteX11" fmla="*/ 309114 w 314482"/>
              <a:gd name="connsiteY11" fmla="*/ 42050 h 264528"/>
              <a:gd name="connsiteX12" fmla="*/ 305386 w 314482"/>
              <a:gd name="connsiteY12" fmla="*/ 41752 h 264528"/>
              <a:gd name="connsiteX13" fmla="*/ 303447 w 314482"/>
              <a:gd name="connsiteY13" fmla="*/ 41006 h 264528"/>
              <a:gd name="connsiteX14" fmla="*/ 303149 w 314482"/>
              <a:gd name="connsiteY14" fmla="*/ 39217 h 264528"/>
              <a:gd name="connsiteX15" fmla="*/ 303149 w 314482"/>
              <a:gd name="connsiteY15" fmla="*/ 38173 h 264528"/>
              <a:gd name="connsiteX16" fmla="*/ 302702 w 314482"/>
              <a:gd name="connsiteY16" fmla="*/ 37129 h 264528"/>
              <a:gd name="connsiteX17" fmla="*/ 302404 w 314482"/>
              <a:gd name="connsiteY17" fmla="*/ 34744 h 264528"/>
              <a:gd name="connsiteX18" fmla="*/ 299869 w 314482"/>
              <a:gd name="connsiteY18" fmla="*/ 21771 h 264528"/>
              <a:gd name="connsiteX19" fmla="*/ 296439 w 314482"/>
              <a:gd name="connsiteY19" fmla="*/ 16701 h 264528"/>
              <a:gd name="connsiteX20" fmla="*/ 291966 w 314482"/>
              <a:gd name="connsiteY20" fmla="*/ 10289 h 264528"/>
              <a:gd name="connsiteX21" fmla="*/ 287791 w 314482"/>
              <a:gd name="connsiteY21" fmla="*/ 4324 h 264528"/>
              <a:gd name="connsiteX22" fmla="*/ 283019 w 314482"/>
              <a:gd name="connsiteY22" fmla="*/ 4324 h 264528"/>
              <a:gd name="connsiteX23" fmla="*/ 280335 w 314482"/>
              <a:gd name="connsiteY23" fmla="*/ 5219 h 264528"/>
              <a:gd name="connsiteX24" fmla="*/ 276905 w 314482"/>
              <a:gd name="connsiteY24" fmla="*/ 7903 h 264528"/>
              <a:gd name="connsiteX25" fmla="*/ 273029 w 314482"/>
              <a:gd name="connsiteY25" fmla="*/ 8947 h 264528"/>
              <a:gd name="connsiteX26" fmla="*/ 268406 w 314482"/>
              <a:gd name="connsiteY26" fmla="*/ 11333 h 264528"/>
              <a:gd name="connsiteX27" fmla="*/ 265424 w 314482"/>
              <a:gd name="connsiteY27" fmla="*/ 13271 h 264528"/>
              <a:gd name="connsiteX28" fmla="*/ 262590 w 314482"/>
              <a:gd name="connsiteY28" fmla="*/ 14762 h 264528"/>
              <a:gd name="connsiteX29" fmla="*/ 258713 w 314482"/>
              <a:gd name="connsiteY29" fmla="*/ 18490 h 264528"/>
              <a:gd name="connsiteX30" fmla="*/ 257521 w 314482"/>
              <a:gd name="connsiteY30" fmla="*/ 21323 h 264528"/>
              <a:gd name="connsiteX31" fmla="*/ 253793 w 314482"/>
              <a:gd name="connsiteY31" fmla="*/ 21920 h 264528"/>
              <a:gd name="connsiteX32" fmla="*/ 248574 w 314482"/>
              <a:gd name="connsiteY32" fmla="*/ 21472 h 264528"/>
              <a:gd name="connsiteX33" fmla="*/ 245144 w 314482"/>
              <a:gd name="connsiteY33" fmla="*/ 18639 h 264528"/>
              <a:gd name="connsiteX34" fmla="*/ 237390 w 314482"/>
              <a:gd name="connsiteY34" fmla="*/ 15657 h 264528"/>
              <a:gd name="connsiteX35" fmla="*/ 232320 w 314482"/>
              <a:gd name="connsiteY35" fmla="*/ 14464 h 264528"/>
              <a:gd name="connsiteX36" fmla="*/ 229934 w 314482"/>
              <a:gd name="connsiteY36" fmla="*/ 14166 h 264528"/>
              <a:gd name="connsiteX37" fmla="*/ 218005 w 314482"/>
              <a:gd name="connsiteY37" fmla="*/ 13718 h 264528"/>
              <a:gd name="connsiteX38" fmla="*/ 205331 w 314482"/>
              <a:gd name="connsiteY38" fmla="*/ 14911 h 264528"/>
              <a:gd name="connsiteX39" fmla="*/ 198919 w 314482"/>
              <a:gd name="connsiteY39" fmla="*/ 16253 h 264528"/>
              <a:gd name="connsiteX40" fmla="*/ 197726 w 314482"/>
              <a:gd name="connsiteY40" fmla="*/ 16552 h 264528"/>
              <a:gd name="connsiteX41" fmla="*/ 193998 w 314482"/>
              <a:gd name="connsiteY41" fmla="*/ 18341 h 264528"/>
              <a:gd name="connsiteX42" fmla="*/ 191016 w 314482"/>
              <a:gd name="connsiteY42" fmla="*/ 20280 h 264528"/>
              <a:gd name="connsiteX43" fmla="*/ 182814 w 314482"/>
              <a:gd name="connsiteY43" fmla="*/ 29226 h 264528"/>
              <a:gd name="connsiteX44" fmla="*/ 171929 w 314482"/>
              <a:gd name="connsiteY44" fmla="*/ 28928 h 264528"/>
              <a:gd name="connsiteX45" fmla="*/ 165517 w 314482"/>
              <a:gd name="connsiteY45" fmla="*/ 27884 h 264528"/>
              <a:gd name="connsiteX46" fmla="*/ 160000 w 314482"/>
              <a:gd name="connsiteY46" fmla="*/ 26542 h 264528"/>
              <a:gd name="connsiteX47" fmla="*/ 152246 w 314482"/>
              <a:gd name="connsiteY47" fmla="*/ 22367 h 264528"/>
              <a:gd name="connsiteX48" fmla="*/ 142702 w 314482"/>
              <a:gd name="connsiteY48" fmla="*/ 15955 h 264528"/>
              <a:gd name="connsiteX49" fmla="*/ 138975 w 314482"/>
              <a:gd name="connsiteY49" fmla="*/ 15060 h 264528"/>
              <a:gd name="connsiteX50" fmla="*/ 135694 w 314482"/>
              <a:gd name="connsiteY50" fmla="*/ 14613 h 264528"/>
              <a:gd name="connsiteX51" fmla="*/ 134650 w 314482"/>
              <a:gd name="connsiteY51" fmla="*/ 14613 h 264528"/>
              <a:gd name="connsiteX52" fmla="*/ 123318 w 314482"/>
              <a:gd name="connsiteY52" fmla="*/ 21174 h 264528"/>
              <a:gd name="connsiteX53" fmla="*/ 121081 w 314482"/>
              <a:gd name="connsiteY53" fmla="*/ 21174 h 264528"/>
              <a:gd name="connsiteX54" fmla="*/ 118397 w 314482"/>
              <a:gd name="connsiteY54" fmla="*/ 21771 h 264528"/>
              <a:gd name="connsiteX55" fmla="*/ 116607 w 314482"/>
              <a:gd name="connsiteY55" fmla="*/ 23411 h 264528"/>
              <a:gd name="connsiteX56" fmla="*/ 115265 w 314482"/>
              <a:gd name="connsiteY56" fmla="*/ 24156 h 264528"/>
              <a:gd name="connsiteX57" fmla="*/ 113923 w 314482"/>
              <a:gd name="connsiteY57" fmla="*/ 24156 h 264528"/>
              <a:gd name="connsiteX58" fmla="*/ 112134 w 314482"/>
              <a:gd name="connsiteY58" fmla="*/ 24007 h 264528"/>
              <a:gd name="connsiteX59" fmla="*/ 110345 w 314482"/>
              <a:gd name="connsiteY59" fmla="*/ 22963 h 264528"/>
              <a:gd name="connsiteX60" fmla="*/ 108555 w 314482"/>
              <a:gd name="connsiteY60" fmla="*/ 21174 h 264528"/>
              <a:gd name="connsiteX61" fmla="*/ 103933 w 314482"/>
              <a:gd name="connsiteY61" fmla="*/ 14017 h 264528"/>
              <a:gd name="connsiteX62" fmla="*/ 103038 w 314482"/>
              <a:gd name="connsiteY62" fmla="*/ 12824 h 264528"/>
              <a:gd name="connsiteX63" fmla="*/ 101099 w 314482"/>
              <a:gd name="connsiteY63" fmla="*/ 10736 h 264528"/>
              <a:gd name="connsiteX64" fmla="*/ 97670 w 314482"/>
              <a:gd name="connsiteY64" fmla="*/ 7456 h 264528"/>
              <a:gd name="connsiteX65" fmla="*/ 95433 w 314482"/>
              <a:gd name="connsiteY65" fmla="*/ 5964 h 264528"/>
              <a:gd name="connsiteX66" fmla="*/ 94091 w 314482"/>
              <a:gd name="connsiteY66" fmla="*/ 5517 h 264528"/>
              <a:gd name="connsiteX67" fmla="*/ 92451 w 314482"/>
              <a:gd name="connsiteY67" fmla="*/ 5815 h 264528"/>
              <a:gd name="connsiteX68" fmla="*/ 83355 w 314482"/>
              <a:gd name="connsiteY68" fmla="*/ 2982 h 264528"/>
              <a:gd name="connsiteX69" fmla="*/ 74259 w 314482"/>
              <a:gd name="connsiteY69" fmla="*/ 0 h 264528"/>
              <a:gd name="connsiteX70" fmla="*/ 72320 w 314482"/>
              <a:gd name="connsiteY70" fmla="*/ 447 h 264528"/>
              <a:gd name="connsiteX71" fmla="*/ 70829 w 314482"/>
              <a:gd name="connsiteY71" fmla="*/ 1044 h 264528"/>
              <a:gd name="connsiteX72" fmla="*/ 67698 w 314482"/>
              <a:gd name="connsiteY72" fmla="*/ 3281 h 264528"/>
              <a:gd name="connsiteX73" fmla="*/ 63970 w 314482"/>
              <a:gd name="connsiteY73" fmla="*/ 3728 h 264528"/>
              <a:gd name="connsiteX74" fmla="*/ 59198 w 314482"/>
              <a:gd name="connsiteY74" fmla="*/ 3728 h 264528"/>
              <a:gd name="connsiteX75" fmla="*/ 56664 w 314482"/>
              <a:gd name="connsiteY75" fmla="*/ 3281 h 264528"/>
              <a:gd name="connsiteX76" fmla="*/ 52488 w 314482"/>
              <a:gd name="connsiteY76" fmla="*/ 4026 h 264528"/>
              <a:gd name="connsiteX77" fmla="*/ 49655 w 314482"/>
              <a:gd name="connsiteY77" fmla="*/ 4921 h 264528"/>
              <a:gd name="connsiteX78" fmla="*/ 46077 w 314482"/>
              <a:gd name="connsiteY78" fmla="*/ 6412 h 264528"/>
              <a:gd name="connsiteX79" fmla="*/ 41305 w 314482"/>
              <a:gd name="connsiteY79" fmla="*/ 10438 h 264528"/>
              <a:gd name="connsiteX80" fmla="*/ 39963 w 314482"/>
              <a:gd name="connsiteY80" fmla="*/ 11034 h 264528"/>
              <a:gd name="connsiteX81" fmla="*/ 38770 w 314482"/>
              <a:gd name="connsiteY81" fmla="*/ 11780 h 264528"/>
              <a:gd name="connsiteX82" fmla="*/ 37130 w 314482"/>
              <a:gd name="connsiteY82" fmla="*/ 22963 h 264528"/>
              <a:gd name="connsiteX83" fmla="*/ 35788 w 314482"/>
              <a:gd name="connsiteY83" fmla="*/ 26244 h 264528"/>
              <a:gd name="connsiteX84" fmla="*/ 33402 w 314482"/>
              <a:gd name="connsiteY84" fmla="*/ 30717 h 264528"/>
              <a:gd name="connsiteX85" fmla="*/ 28630 w 314482"/>
              <a:gd name="connsiteY85" fmla="*/ 34893 h 264528"/>
              <a:gd name="connsiteX86" fmla="*/ 25350 w 314482"/>
              <a:gd name="connsiteY86" fmla="*/ 37428 h 264528"/>
              <a:gd name="connsiteX87" fmla="*/ 25350 w 314482"/>
              <a:gd name="connsiteY87" fmla="*/ 40857 h 264528"/>
              <a:gd name="connsiteX88" fmla="*/ 25052 w 314482"/>
              <a:gd name="connsiteY88" fmla="*/ 46524 h 264528"/>
              <a:gd name="connsiteX89" fmla="*/ 25052 w 314482"/>
              <a:gd name="connsiteY89" fmla="*/ 50400 h 264528"/>
              <a:gd name="connsiteX90" fmla="*/ 25200 w 314482"/>
              <a:gd name="connsiteY90" fmla="*/ 52936 h 264528"/>
              <a:gd name="connsiteX91" fmla="*/ 24604 w 314482"/>
              <a:gd name="connsiteY91" fmla="*/ 54128 h 264528"/>
              <a:gd name="connsiteX92" fmla="*/ 24604 w 314482"/>
              <a:gd name="connsiteY92" fmla="*/ 55172 h 264528"/>
              <a:gd name="connsiteX93" fmla="*/ 24604 w 314482"/>
              <a:gd name="connsiteY93" fmla="*/ 56812 h 264528"/>
              <a:gd name="connsiteX94" fmla="*/ 25350 w 314482"/>
              <a:gd name="connsiteY94" fmla="*/ 57558 h 264528"/>
              <a:gd name="connsiteX95" fmla="*/ 25797 w 314482"/>
              <a:gd name="connsiteY95" fmla="*/ 58602 h 264528"/>
              <a:gd name="connsiteX96" fmla="*/ 25499 w 314482"/>
              <a:gd name="connsiteY96" fmla="*/ 59496 h 264528"/>
              <a:gd name="connsiteX97" fmla="*/ 24008 w 314482"/>
              <a:gd name="connsiteY97" fmla="*/ 60540 h 264528"/>
              <a:gd name="connsiteX98" fmla="*/ 22964 w 314482"/>
              <a:gd name="connsiteY98" fmla="*/ 62330 h 264528"/>
              <a:gd name="connsiteX99" fmla="*/ 21324 w 314482"/>
              <a:gd name="connsiteY99" fmla="*/ 66057 h 264528"/>
              <a:gd name="connsiteX100" fmla="*/ 21324 w 314482"/>
              <a:gd name="connsiteY100" fmla="*/ 68891 h 264528"/>
              <a:gd name="connsiteX101" fmla="*/ 25200 w 314482"/>
              <a:gd name="connsiteY101" fmla="*/ 75004 h 264528"/>
              <a:gd name="connsiteX102" fmla="*/ 25648 w 314482"/>
              <a:gd name="connsiteY102" fmla="*/ 75601 h 264528"/>
              <a:gd name="connsiteX103" fmla="*/ 26692 w 314482"/>
              <a:gd name="connsiteY103" fmla="*/ 76495 h 264528"/>
              <a:gd name="connsiteX104" fmla="*/ 27288 w 314482"/>
              <a:gd name="connsiteY104" fmla="*/ 77688 h 264528"/>
              <a:gd name="connsiteX105" fmla="*/ 27735 w 314482"/>
              <a:gd name="connsiteY105" fmla="*/ 80671 h 264528"/>
              <a:gd name="connsiteX106" fmla="*/ 28034 w 314482"/>
              <a:gd name="connsiteY106" fmla="*/ 84100 h 264528"/>
              <a:gd name="connsiteX107" fmla="*/ 28332 w 314482"/>
              <a:gd name="connsiteY107" fmla="*/ 86337 h 264528"/>
              <a:gd name="connsiteX108" fmla="*/ 30270 w 314482"/>
              <a:gd name="connsiteY108" fmla="*/ 89469 h 264528"/>
              <a:gd name="connsiteX109" fmla="*/ 30270 w 314482"/>
              <a:gd name="connsiteY109" fmla="*/ 90810 h 264528"/>
              <a:gd name="connsiteX110" fmla="*/ 29077 w 314482"/>
              <a:gd name="connsiteY110" fmla="*/ 95582 h 264528"/>
              <a:gd name="connsiteX111" fmla="*/ 28779 w 314482"/>
              <a:gd name="connsiteY111" fmla="*/ 96030 h 264528"/>
              <a:gd name="connsiteX112" fmla="*/ 28481 w 314482"/>
              <a:gd name="connsiteY112" fmla="*/ 96030 h 264528"/>
              <a:gd name="connsiteX113" fmla="*/ 26394 w 314482"/>
              <a:gd name="connsiteY113" fmla="*/ 95731 h 264528"/>
              <a:gd name="connsiteX114" fmla="*/ 25499 w 314482"/>
              <a:gd name="connsiteY114" fmla="*/ 96179 h 264528"/>
              <a:gd name="connsiteX115" fmla="*/ 24455 w 314482"/>
              <a:gd name="connsiteY115" fmla="*/ 97819 h 264528"/>
              <a:gd name="connsiteX116" fmla="*/ 23710 w 314482"/>
              <a:gd name="connsiteY116" fmla="*/ 99459 h 264528"/>
              <a:gd name="connsiteX117" fmla="*/ 23710 w 314482"/>
              <a:gd name="connsiteY117" fmla="*/ 100055 h 264528"/>
              <a:gd name="connsiteX118" fmla="*/ 25499 w 314482"/>
              <a:gd name="connsiteY118" fmla="*/ 103038 h 264528"/>
              <a:gd name="connsiteX119" fmla="*/ 24306 w 314482"/>
              <a:gd name="connsiteY119" fmla="*/ 107362 h 264528"/>
              <a:gd name="connsiteX120" fmla="*/ 23113 w 314482"/>
              <a:gd name="connsiteY120" fmla="*/ 110046 h 264528"/>
              <a:gd name="connsiteX121" fmla="*/ 21025 w 314482"/>
              <a:gd name="connsiteY121" fmla="*/ 111537 h 264528"/>
              <a:gd name="connsiteX122" fmla="*/ 19087 w 314482"/>
              <a:gd name="connsiteY122" fmla="*/ 111836 h 264528"/>
              <a:gd name="connsiteX123" fmla="*/ 17745 w 314482"/>
              <a:gd name="connsiteY123" fmla="*/ 112581 h 264528"/>
              <a:gd name="connsiteX124" fmla="*/ 16999 w 314482"/>
              <a:gd name="connsiteY124" fmla="*/ 113476 h 264528"/>
              <a:gd name="connsiteX125" fmla="*/ 16999 w 314482"/>
              <a:gd name="connsiteY125" fmla="*/ 116607 h 264528"/>
              <a:gd name="connsiteX126" fmla="*/ 14315 w 314482"/>
              <a:gd name="connsiteY126" fmla="*/ 119440 h 264528"/>
              <a:gd name="connsiteX127" fmla="*/ 12824 w 314482"/>
              <a:gd name="connsiteY127" fmla="*/ 121379 h 264528"/>
              <a:gd name="connsiteX128" fmla="*/ 12079 w 314482"/>
              <a:gd name="connsiteY128" fmla="*/ 122572 h 264528"/>
              <a:gd name="connsiteX129" fmla="*/ 12377 w 314482"/>
              <a:gd name="connsiteY129" fmla="*/ 126150 h 264528"/>
              <a:gd name="connsiteX130" fmla="*/ 11333 w 314482"/>
              <a:gd name="connsiteY130" fmla="*/ 129729 h 264528"/>
              <a:gd name="connsiteX131" fmla="*/ 9544 w 314482"/>
              <a:gd name="connsiteY131" fmla="*/ 132562 h 264528"/>
              <a:gd name="connsiteX132" fmla="*/ 5666 w 314482"/>
              <a:gd name="connsiteY132" fmla="*/ 133159 h 264528"/>
              <a:gd name="connsiteX133" fmla="*/ 2386 w 314482"/>
              <a:gd name="connsiteY133" fmla="*/ 133457 h 264528"/>
              <a:gd name="connsiteX134" fmla="*/ 1342 w 314482"/>
              <a:gd name="connsiteY134" fmla="*/ 140764 h 264528"/>
              <a:gd name="connsiteX135" fmla="*/ 1342 w 314482"/>
              <a:gd name="connsiteY135" fmla="*/ 145386 h 264528"/>
              <a:gd name="connsiteX136" fmla="*/ 1044 w 314482"/>
              <a:gd name="connsiteY136" fmla="*/ 150158 h 264528"/>
              <a:gd name="connsiteX137" fmla="*/ 447 w 314482"/>
              <a:gd name="connsiteY137" fmla="*/ 152096 h 264528"/>
              <a:gd name="connsiteX138" fmla="*/ 447 w 314482"/>
              <a:gd name="connsiteY138" fmla="*/ 154780 h 264528"/>
              <a:gd name="connsiteX139" fmla="*/ 447 w 314482"/>
              <a:gd name="connsiteY139" fmla="*/ 160894 h 264528"/>
              <a:gd name="connsiteX140" fmla="*/ 0 w 314482"/>
              <a:gd name="connsiteY140" fmla="*/ 165666 h 264528"/>
              <a:gd name="connsiteX141" fmla="*/ 597 w 314482"/>
              <a:gd name="connsiteY141" fmla="*/ 167008 h 264528"/>
              <a:gd name="connsiteX142" fmla="*/ 895 w 314482"/>
              <a:gd name="connsiteY142" fmla="*/ 169841 h 264528"/>
              <a:gd name="connsiteX143" fmla="*/ 895 w 314482"/>
              <a:gd name="connsiteY143" fmla="*/ 172823 h 264528"/>
              <a:gd name="connsiteX144" fmla="*/ 1640 w 314482"/>
              <a:gd name="connsiteY144" fmla="*/ 174911 h 264528"/>
              <a:gd name="connsiteX145" fmla="*/ 2535 w 314482"/>
              <a:gd name="connsiteY145" fmla="*/ 176700 h 264528"/>
              <a:gd name="connsiteX146" fmla="*/ 2535 w 314482"/>
              <a:gd name="connsiteY146" fmla="*/ 177595 h 264528"/>
              <a:gd name="connsiteX147" fmla="*/ 2088 w 314482"/>
              <a:gd name="connsiteY147" fmla="*/ 178191 h 264528"/>
              <a:gd name="connsiteX148" fmla="*/ 1640 w 314482"/>
              <a:gd name="connsiteY148" fmla="*/ 178937 h 264528"/>
              <a:gd name="connsiteX149" fmla="*/ 1640 w 314482"/>
              <a:gd name="connsiteY149" fmla="*/ 185796 h 264528"/>
              <a:gd name="connsiteX150" fmla="*/ 1790 w 314482"/>
              <a:gd name="connsiteY150" fmla="*/ 187884 h 264528"/>
              <a:gd name="connsiteX151" fmla="*/ 1491 w 314482"/>
              <a:gd name="connsiteY151" fmla="*/ 189226 h 264528"/>
              <a:gd name="connsiteX152" fmla="*/ 746 w 314482"/>
              <a:gd name="connsiteY152" fmla="*/ 190270 h 264528"/>
              <a:gd name="connsiteX153" fmla="*/ 1044 w 314482"/>
              <a:gd name="connsiteY153" fmla="*/ 193699 h 264528"/>
              <a:gd name="connsiteX154" fmla="*/ 1640 w 314482"/>
              <a:gd name="connsiteY154" fmla="*/ 195936 h 264528"/>
              <a:gd name="connsiteX155" fmla="*/ 2237 w 314482"/>
              <a:gd name="connsiteY155" fmla="*/ 197576 h 264528"/>
              <a:gd name="connsiteX156" fmla="*/ 1640 w 314482"/>
              <a:gd name="connsiteY156" fmla="*/ 198918 h 264528"/>
              <a:gd name="connsiteX157" fmla="*/ 1193 w 314482"/>
              <a:gd name="connsiteY157" fmla="*/ 200708 h 264528"/>
              <a:gd name="connsiteX158" fmla="*/ 447 w 314482"/>
              <a:gd name="connsiteY158" fmla="*/ 205330 h 264528"/>
              <a:gd name="connsiteX159" fmla="*/ 447 w 314482"/>
              <a:gd name="connsiteY159" fmla="*/ 206970 h 264528"/>
              <a:gd name="connsiteX160" fmla="*/ 2088 w 314482"/>
              <a:gd name="connsiteY160" fmla="*/ 206821 h 264528"/>
              <a:gd name="connsiteX161" fmla="*/ 16850 w 314482"/>
              <a:gd name="connsiteY161" fmla="*/ 206225 h 264528"/>
              <a:gd name="connsiteX162" fmla="*/ 19385 w 314482"/>
              <a:gd name="connsiteY162" fmla="*/ 202646 h 264528"/>
              <a:gd name="connsiteX163" fmla="*/ 21324 w 314482"/>
              <a:gd name="connsiteY163" fmla="*/ 202646 h 264528"/>
              <a:gd name="connsiteX164" fmla="*/ 26990 w 314482"/>
              <a:gd name="connsiteY164" fmla="*/ 200708 h 264528"/>
              <a:gd name="connsiteX165" fmla="*/ 27885 w 314482"/>
              <a:gd name="connsiteY165" fmla="*/ 201155 h 264528"/>
              <a:gd name="connsiteX166" fmla="*/ 22516 w 314482"/>
              <a:gd name="connsiteY166" fmla="*/ 204137 h 264528"/>
              <a:gd name="connsiteX167" fmla="*/ 21025 w 314482"/>
              <a:gd name="connsiteY167" fmla="*/ 204734 h 264528"/>
              <a:gd name="connsiteX168" fmla="*/ 19982 w 314482"/>
              <a:gd name="connsiteY168" fmla="*/ 205628 h 264528"/>
              <a:gd name="connsiteX169" fmla="*/ 20876 w 314482"/>
              <a:gd name="connsiteY169" fmla="*/ 206076 h 264528"/>
              <a:gd name="connsiteX170" fmla="*/ 37726 w 314482"/>
              <a:gd name="connsiteY170" fmla="*/ 206076 h 264528"/>
              <a:gd name="connsiteX171" fmla="*/ 45778 w 314482"/>
              <a:gd name="connsiteY171" fmla="*/ 207716 h 264528"/>
              <a:gd name="connsiteX172" fmla="*/ 51147 w 314482"/>
              <a:gd name="connsiteY172" fmla="*/ 211295 h 264528"/>
              <a:gd name="connsiteX173" fmla="*/ 57111 w 314482"/>
              <a:gd name="connsiteY173" fmla="*/ 216514 h 264528"/>
              <a:gd name="connsiteX174" fmla="*/ 61883 w 314482"/>
              <a:gd name="connsiteY174" fmla="*/ 222777 h 264528"/>
              <a:gd name="connsiteX175" fmla="*/ 63225 w 314482"/>
              <a:gd name="connsiteY175" fmla="*/ 223671 h 264528"/>
              <a:gd name="connsiteX176" fmla="*/ 63523 w 314482"/>
              <a:gd name="connsiteY176" fmla="*/ 224715 h 264528"/>
              <a:gd name="connsiteX177" fmla="*/ 63523 w 314482"/>
              <a:gd name="connsiteY177" fmla="*/ 227101 h 264528"/>
              <a:gd name="connsiteX178" fmla="*/ 65312 w 314482"/>
              <a:gd name="connsiteY178" fmla="*/ 228145 h 264528"/>
              <a:gd name="connsiteX179" fmla="*/ 67996 w 314482"/>
              <a:gd name="connsiteY179" fmla="*/ 227101 h 264528"/>
              <a:gd name="connsiteX180" fmla="*/ 68742 w 314482"/>
              <a:gd name="connsiteY180" fmla="*/ 225610 h 264528"/>
              <a:gd name="connsiteX181" fmla="*/ 69338 w 314482"/>
              <a:gd name="connsiteY181" fmla="*/ 225312 h 264528"/>
              <a:gd name="connsiteX182" fmla="*/ 69338 w 314482"/>
              <a:gd name="connsiteY182" fmla="*/ 226952 h 264528"/>
              <a:gd name="connsiteX183" fmla="*/ 69935 w 314482"/>
              <a:gd name="connsiteY183" fmla="*/ 227697 h 264528"/>
              <a:gd name="connsiteX184" fmla="*/ 71724 w 314482"/>
              <a:gd name="connsiteY184" fmla="*/ 227697 h 264528"/>
              <a:gd name="connsiteX185" fmla="*/ 72768 w 314482"/>
              <a:gd name="connsiteY185" fmla="*/ 227995 h 264528"/>
              <a:gd name="connsiteX186" fmla="*/ 71128 w 314482"/>
              <a:gd name="connsiteY186" fmla="*/ 229039 h 264528"/>
              <a:gd name="connsiteX187" fmla="*/ 68444 w 314482"/>
              <a:gd name="connsiteY187" fmla="*/ 229039 h 264528"/>
              <a:gd name="connsiteX188" fmla="*/ 66505 w 314482"/>
              <a:gd name="connsiteY188" fmla="*/ 229039 h 264528"/>
              <a:gd name="connsiteX189" fmla="*/ 66058 w 314482"/>
              <a:gd name="connsiteY189" fmla="*/ 230083 h 264528"/>
              <a:gd name="connsiteX190" fmla="*/ 66953 w 314482"/>
              <a:gd name="connsiteY190" fmla="*/ 231425 h 264528"/>
              <a:gd name="connsiteX191" fmla="*/ 70979 w 314482"/>
              <a:gd name="connsiteY191" fmla="*/ 233662 h 264528"/>
              <a:gd name="connsiteX192" fmla="*/ 75303 w 314482"/>
              <a:gd name="connsiteY192" fmla="*/ 231723 h 264528"/>
              <a:gd name="connsiteX193" fmla="*/ 74856 w 314482"/>
              <a:gd name="connsiteY193" fmla="*/ 233065 h 264528"/>
              <a:gd name="connsiteX194" fmla="*/ 74110 w 314482"/>
              <a:gd name="connsiteY194" fmla="*/ 234407 h 264528"/>
              <a:gd name="connsiteX195" fmla="*/ 72470 w 314482"/>
              <a:gd name="connsiteY195" fmla="*/ 234706 h 264528"/>
              <a:gd name="connsiteX196" fmla="*/ 70531 w 314482"/>
              <a:gd name="connsiteY196" fmla="*/ 235451 h 264528"/>
              <a:gd name="connsiteX197" fmla="*/ 70531 w 314482"/>
              <a:gd name="connsiteY197" fmla="*/ 237539 h 264528"/>
              <a:gd name="connsiteX198" fmla="*/ 70531 w 314482"/>
              <a:gd name="connsiteY198" fmla="*/ 239328 h 264528"/>
              <a:gd name="connsiteX199" fmla="*/ 70979 w 314482"/>
              <a:gd name="connsiteY199" fmla="*/ 239925 h 264528"/>
              <a:gd name="connsiteX200" fmla="*/ 73215 w 314482"/>
              <a:gd name="connsiteY200" fmla="*/ 240521 h 264528"/>
              <a:gd name="connsiteX201" fmla="*/ 72619 w 314482"/>
              <a:gd name="connsiteY201" fmla="*/ 241267 h 264528"/>
              <a:gd name="connsiteX202" fmla="*/ 71277 w 314482"/>
              <a:gd name="connsiteY202" fmla="*/ 240819 h 264528"/>
              <a:gd name="connsiteX203" fmla="*/ 70680 w 314482"/>
              <a:gd name="connsiteY203" fmla="*/ 241118 h 264528"/>
              <a:gd name="connsiteX204" fmla="*/ 72320 w 314482"/>
              <a:gd name="connsiteY204" fmla="*/ 246187 h 264528"/>
              <a:gd name="connsiteX205" fmla="*/ 73514 w 314482"/>
              <a:gd name="connsiteY205" fmla="*/ 249170 h 264528"/>
              <a:gd name="connsiteX206" fmla="*/ 75154 w 314482"/>
              <a:gd name="connsiteY206" fmla="*/ 252003 h 264528"/>
              <a:gd name="connsiteX207" fmla="*/ 76048 w 314482"/>
              <a:gd name="connsiteY207" fmla="*/ 254389 h 264528"/>
              <a:gd name="connsiteX208" fmla="*/ 81565 w 314482"/>
              <a:gd name="connsiteY208" fmla="*/ 259608 h 264528"/>
              <a:gd name="connsiteX209" fmla="*/ 84399 w 314482"/>
              <a:gd name="connsiteY209" fmla="*/ 261546 h 264528"/>
              <a:gd name="connsiteX210" fmla="*/ 86039 w 314482"/>
              <a:gd name="connsiteY210" fmla="*/ 262888 h 264528"/>
              <a:gd name="connsiteX211" fmla="*/ 88872 w 314482"/>
              <a:gd name="connsiteY211" fmla="*/ 264230 h 264528"/>
              <a:gd name="connsiteX212" fmla="*/ 91407 w 314482"/>
              <a:gd name="connsiteY212" fmla="*/ 264528 h 264528"/>
              <a:gd name="connsiteX213" fmla="*/ 92302 w 314482"/>
              <a:gd name="connsiteY213" fmla="*/ 264081 h 264528"/>
              <a:gd name="connsiteX214" fmla="*/ 92600 w 314482"/>
              <a:gd name="connsiteY214" fmla="*/ 261546 h 264528"/>
              <a:gd name="connsiteX215" fmla="*/ 94091 w 314482"/>
              <a:gd name="connsiteY215" fmla="*/ 260204 h 264528"/>
              <a:gd name="connsiteX216" fmla="*/ 94091 w 314482"/>
              <a:gd name="connsiteY216" fmla="*/ 261844 h 264528"/>
              <a:gd name="connsiteX217" fmla="*/ 93644 w 314482"/>
              <a:gd name="connsiteY217" fmla="*/ 262888 h 264528"/>
              <a:gd name="connsiteX218" fmla="*/ 93644 w 314482"/>
              <a:gd name="connsiteY218" fmla="*/ 263634 h 264528"/>
              <a:gd name="connsiteX219" fmla="*/ 94837 w 314482"/>
              <a:gd name="connsiteY219" fmla="*/ 263783 h 264528"/>
              <a:gd name="connsiteX220" fmla="*/ 99161 w 314482"/>
              <a:gd name="connsiteY220" fmla="*/ 263037 h 264528"/>
              <a:gd name="connsiteX221" fmla="*/ 100205 w 314482"/>
              <a:gd name="connsiteY221" fmla="*/ 263037 h 264528"/>
              <a:gd name="connsiteX222" fmla="*/ 101696 w 314482"/>
              <a:gd name="connsiteY222" fmla="*/ 262739 h 264528"/>
              <a:gd name="connsiteX223" fmla="*/ 102293 w 314482"/>
              <a:gd name="connsiteY223" fmla="*/ 259011 h 264528"/>
              <a:gd name="connsiteX224" fmla="*/ 102889 w 314482"/>
              <a:gd name="connsiteY224" fmla="*/ 259608 h 264528"/>
              <a:gd name="connsiteX225" fmla="*/ 103336 w 314482"/>
              <a:gd name="connsiteY225" fmla="*/ 261844 h 264528"/>
              <a:gd name="connsiteX226" fmla="*/ 103784 w 314482"/>
              <a:gd name="connsiteY226" fmla="*/ 262888 h 264528"/>
              <a:gd name="connsiteX227" fmla="*/ 105871 w 314482"/>
              <a:gd name="connsiteY227" fmla="*/ 262888 h 264528"/>
              <a:gd name="connsiteX228" fmla="*/ 106915 w 314482"/>
              <a:gd name="connsiteY228" fmla="*/ 262888 h 264528"/>
              <a:gd name="connsiteX229" fmla="*/ 109599 w 314482"/>
              <a:gd name="connsiteY229" fmla="*/ 262143 h 264528"/>
              <a:gd name="connsiteX230" fmla="*/ 107810 w 314482"/>
              <a:gd name="connsiteY230" fmla="*/ 259459 h 264528"/>
              <a:gd name="connsiteX231" fmla="*/ 107810 w 314482"/>
              <a:gd name="connsiteY231" fmla="*/ 256029 h 264528"/>
              <a:gd name="connsiteX232" fmla="*/ 107660 w 314482"/>
              <a:gd name="connsiteY232" fmla="*/ 254389 h 264528"/>
              <a:gd name="connsiteX233" fmla="*/ 107213 w 314482"/>
              <a:gd name="connsiteY233" fmla="*/ 252450 h 264528"/>
              <a:gd name="connsiteX234" fmla="*/ 107810 w 314482"/>
              <a:gd name="connsiteY234" fmla="*/ 252450 h 264528"/>
              <a:gd name="connsiteX235" fmla="*/ 108854 w 314482"/>
              <a:gd name="connsiteY235" fmla="*/ 254687 h 264528"/>
              <a:gd name="connsiteX236" fmla="*/ 109301 w 314482"/>
              <a:gd name="connsiteY236" fmla="*/ 257968 h 264528"/>
              <a:gd name="connsiteX237" fmla="*/ 110046 w 314482"/>
              <a:gd name="connsiteY237" fmla="*/ 260204 h 264528"/>
              <a:gd name="connsiteX238" fmla="*/ 111538 w 314482"/>
              <a:gd name="connsiteY238" fmla="*/ 261546 h 264528"/>
              <a:gd name="connsiteX239" fmla="*/ 113923 w 314482"/>
              <a:gd name="connsiteY239" fmla="*/ 261546 h 264528"/>
              <a:gd name="connsiteX240" fmla="*/ 117651 w 314482"/>
              <a:gd name="connsiteY240" fmla="*/ 258117 h 264528"/>
              <a:gd name="connsiteX241" fmla="*/ 117949 w 314482"/>
              <a:gd name="connsiteY241" fmla="*/ 255283 h 264528"/>
              <a:gd name="connsiteX242" fmla="*/ 115862 w 314482"/>
              <a:gd name="connsiteY242" fmla="*/ 253345 h 264528"/>
              <a:gd name="connsiteX243" fmla="*/ 115563 w 314482"/>
              <a:gd name="connsiteY243" fmla="*/ 252450 h 264528"/>
              <a:gd name="connsiteX244" fmla="*/ 117353 w 314482"/>
              <a:gd name="connsiteY244" fmla="*/ 253345 h 264528"/>
              <a:gd name="connsiteX245" fmla="*/ 118993 w 314482"/>
              <a:gd name="connsiteY245" fmla="*/ 255283 h 264528"/>
              <a:gd name="connsiteX246" fmla="*/ 121081 w 314482"/>
              <a:gd name="connsiteY246" fmla="*/ 257073 h 264528"/>
              <a:gd name="connsiteX247" fmla="*/ 125704 w 314482"/>
              <a:gd name="connsiteY247" fmla="*/ 257073 h 264528"/>
              <a:gd name="connsiteX248" fmla="*/ 127046 w 314482"/>
              <a:gd name="connsiteY248" fmla="*/ 255731 h 264528"/>
              <a:gd name="connsiteX249" fmla="*/ 127046 w 314482"/>
              <a:gd name="connsiteY249" fmla="*/ 254389 h 264528"/>
              <a:gd name="connsiteX250" fmla="*/ 127642 w 314482"/>
              <a:gd name="connsiteY250" fmla="*/ 254090 h 264528"/>
              <a:gd name="connsiteX251" fmla="*/ 128537 w 314482"/>
              <a:gd name="connsiteY251" fmla="*/ 256625 h 264528"/>
              <a:gd name="connsiteX252" fmla="*/ 130624 w 314482"/>
              <a:gd name="connsiteY252" fmla="*/ 257669 h 264528"/>
              <a:gd name="connsiteX253" fmla="*/ 134799 w 314482"/>
              <a:gd name="connsiteY253" fmla="*/ 257669 h 264528"/>
              <a:gd name="connsiteX254" fmla="*/ 140764 w 314482"/>
              <a:gd name="connsiteY254" fmla="*/ 256775 h 264528"/>
              <a:gd name="connsiteX255" fmla="*/ 147772 w 314482"/>
              <a:gd name="connsiteY255" fmla="*/ 256775 h 264528"/>
              <a:gd name="connsiteX256" fmla="*/ 148667 w 314482"/>
              <a:gd name="connsiteY256" fmla="*/ 254090 h 264528"/>
              <a:gd name="connsiteX257" fmla="*/ 146132 w 314482"/>
              <a:gd name="connsiteY257" fmla="*/ 247231 h 264528"/>
              <a:gd name="connsiteX258" fmla="*/ 146580 w 314482"/>
              <a:gd name="connsiteY258" fmla="*/ 246784 h 264528"/>
              <a:gd name="connsiteX259" fmla="*/ 148965 w 314482"/>
              <a:gd name="connsiteY259" fmla="*/ 249468 h 264528"/>
              <a:gd name="connsiteX260" fmla="*/ 150307 w 314482"/>
              <a:gd name="connsiteY260" fmla="*/ 249766 h 264528"/>
              <a:gd name="connsiteX261" fmla="*/ 151351 w 314482"/>
              <a:gd name="connsiteY261" fmla="*/ 251556 h 264528"/>
              <a:gd name="connsiteX262" fmla="*/ 153588 w 314482"/>
              <a:gd name="connsiteY262" fmla="*/ 252152 h 264528"/>
              <a:gd name="connsiteX263" fmla="*/ 154333 w 314482"/>
              <a:gd name="connsiteY263" fmla="*/ 251257 h 264528"/>
              <a:gd name="connsiteX264" fmla="*/ 154632 w 314482"/>
              <a:gd name="connsiteY264" fmla="*/ 251257 h 264528"/>
              <a:gd name="connsiteX265" fmla="*/ 155377 w 314482"/>
              <a:gd name="connsiteY265" fmla="*/ 249170 h 264528"/>
              <a:gd name="connsiteX266" fmla="*/ 156868 w 314482"/>
              <a:gd name="connsiteY266" fmla="*/ 246635 h 264528"/>
              <a:gd name="connsiteX267" fmla="*/ 158807 w 314482"/>
              <a:gd name="connsiteY267" fmla="*/ 243354 h 264528"/>
              <a:gd name="connsiteX268" fmla="*/ 161044 w 314482"/>
              <a:gd name="connsiteY268" fmla="*/ 239179 h 264528"/>
              <a:gd name="connsiteX269" fmla="*/ 162535 w 314482"/>
              <a:gd name="connsiteY269" fmla="*/ 231873 h 264528"/>
              <a:gd name="connsiteX270" fmla="*/ 163578 w 314482"/>
              <a:gd name="connsiteY270" fmla="*/ 227399 h 264528"/>
              <a:gd name="connsiteX271" fmla="*/ 164473 w 314482"/>
              <a:gd name="connsiteY271" fmla="*/ 223224 h 264528"/>
              <a:gd name="connsiteX272" fmla="*/ 166113 w 314482"/>
              <a:gd name="connsiteY272" fmla="*/ 219496 h 264528"/>
              <a:gd name="connsiteX273" fmla="*/ 167753 w 314482"/>
              <a:gd name="connsiteY273" fmla="*/ 216961 h 264528"/>
              <a:gd name="connsiteX274" fmla="*/ 172525 w 314482"/>
              <a:gd name="connsiteY274" fmla="*/ 212040 h 264528"/>
              <a:gd name="connsiteX275" fmla="*/ 176104 w 314482"/>
              <a:gd name="connsiteY275" fmla="*/ 208313 h 264528"/>
              <a:gd name="connsiteX276" fmla="*/ 177894 w 314482"/>
              <a:gd name="connsiteY276" fmla="*/ 206821 h 264528"/>
              <a:gd name="connsiteX277" fmla="*/ 179086 w 314482"/>
              <a:gd name="connsiteY277" fmla="*/ 205628 h 264528"/>
              <a:gd name="connsiteX278" fmla="*/ 181323 w 314482"/>
              <a:gd name="connsiteY278" fmla="*/ 204137 h 264528"/>
              <a:gd name="connsiteX279" fmla="*/ 183560 w 314482"/>
              <a:gd name="connsiteY279" fmla="*/ 202497 h 264528"/>
              <a:gd name="connsiteX280" fmla="*/ 185349 w 314482"/>
              <a:gd name="connsiteY280" fmla="*/ 199217 h 264528"/>
              <a:gd name="connsiteX281" fmla="*/ 186840 w 314482"/>
              <a:gd name="connsiteY281" fmla="*/ 196234 h 264528"/>
              <a:gd name="connsiteX282" fmla="*/ 187884 w 314482"/>
              <a:gd name="connsiteY282" fmla="*/ 195638 h 264528"/>
              <a:gd name="connsiteX283" fmla="*/ 189226 w 314482"/>
              <a:gd name="connsiteY283" fmla="*/ 195041 h 264528"/>
              <a:gd name="connsiteX284" fmla="*/ 193550 w 314482"/>
              <a:gd name="connsiteY284" fmla="*/ 191761 h 264528"/>
              <a:gd name="connsiteX285" fmla="*/ 196234 w 314482"/>
              <a:gd name="connsiteY285" fmla="*/ 189673 h 264528"/>
              <a:gd name="connsiteX286" fmla="*/ 196831 w 314482"/>
              <a:gd name="connsiteY286" fmla="*/ 190717 h 264528"/>
              <a:gd name="connsiteX287" fmla="*/ 197278 w 314482"/>
              <a:gd name="connsiteY287" fmla="*/ 192059 h 264528"/>
              <a:gd name="connsiteX288" fmla="*/ 197875 w 314482"/>
              <a:gd name="connsiteY288" fmla="*/ 192655 h 264528"/>
              <a:gd name="connsiteX289" fmla="*/ 200111 w 314482"/>
              <a:gd name="connsiteY289" fmla="*/ 193103 h 264528"/>
              <a:gd name="connsiteX290" fmla="*/ 203243 w 314482"/>
              <a:gd name="connsiteY290" fmla="*/ 193103 h 264528"/>
              <a:gd name="connsiteX291" fmla="*/ 205032 w 314482"/>
              <a:gd name="connsiteY291" fmla="*/ 192655 h 264528"/>
              <a:gd name="connsiteX292" fmla="*/ 205927 w 314482"/>
              <a:gd name="connsiteY292" fmla="*/ 191612 h 264528"/>
              <a:gd name="connsiteX293" fmla="*/ 206971 w 314482"/>
              <a:gd name="connsiteY293" fmla="*/ 188629 h 264528"/>
              <a:gd name="connsiteX294" fmla="*/ 207567 w 314482"/>
              <a:gd name="connsiteY294" fmla="*/ 188033 h 264528"/>
              <a:gd name="connsiteX295" fmla="*/ 208313 w 314482"/>
              <a:gd name="connsiteY295" fmla="*/ 188033 h 264528"/>
              <a:gd name="connsiteX296" fmla="*/ 211742 w 314482"/>
              <a:gd name="connsiteY296" fmla="*/ 189971 h 264528"/>
              <a:gd name="connsiteX297" fmla="*/ 214576 w 314482"/>
              <a:gd name="connsiteY297" fmla="*/ 192954 h 264528"/>
              <a:gd name="connsiteX298" fmla="*/ 217409 w 314482"/>
              <a:gd name="connsiteY298" fmla="*/ 195787 h 264528"/>
              <a:gd name="connsiteX299" fmla="*/ 218900 w 314482"/>
              <a:gd name="connsiteY299" fmla="*/ 196831 h 264528"/>
              <a:gd name="connsiteX300" fmla="*/ 219496 w 314482"/>
              <a:gd name="connsiteY300" fmla="*/ 198024 h 264528"/>
              <a:gd name="connsiteX301" fmla="*/ 220689 w 314482"/>
              <a:gd name="connsiteY301" fmla="*/ 203242 h 264528"/>
              <a:gd name="connsiteX302" fmla="*/ 221435 w 314482"/>
              <a:gd name="connsiteY302" fmla="*/ 204585 h 264528"/>
              <a:gd name="connsiteX303" fmla="*/ 222628 w 314482"/>
              <a:gd name="connsiteY303" fmla="*/ 205181 h 264528"/>
              <a:gd name="connsiteX304" fmla="*/ 224864 w 314482"/>
              <a:gd name="connsiteY304" fmla="*/ 204883 h 264528"/>
              <a:gd name="connsiteX305" fmla="*/ 227101 w 314482"/>
              <a:gd name="connsiteY305" fmla="*/ 203988 h 264528"/>
              <a:gd name="connsiteX306" fmla="*/ 229189 w 314482"/>
              <a:gd name="connsiteY306" fmla="*/ 202646 h 264528"/>
              <a:gd name="connsiteX307" fmla="*/ 231127 w 314482"/>
              <a:gd name="connsiteY307" fmla="*/ 200857 h 264528"/>
              <a:gd name="connsiteX308" fmla="*/ 232469 w 314482"/>
              <a:gd name="connsiteY308" fmla="*/ 199217 h 264528"/>
              <a:gd name="connsiteX309" fmla="*/ 233066 w 314482"/>
              <a:gd name="connsiteY309" fmla="*/ 198024 h 264528"/>
              <a:gd name="connsiteX310" fmla="*/ 233364 w 314482"/>
              <a:gd name="connsiteY310" fmla="*/ 193699 h 264528"/>
              <a:gd name="connsiteX311" fmla="*/ 233811 w 314482"/>
              <a:gd name="connsiteY311" fmla="*/ 192805 h 264528"/>
              <a:gd name="connsiteX312" fmla="*/ 235899 w 314482"/>
              <a:gd name="connsiteY312" fmla="*/ 191015 h 264528"/>
              <a:gd name="connsiteX313" fmla="*/ 239329 w 314482"/>
              <a:gd name="connsiteY313" fmla="*/ 188182 h 264528"/>
              <a:gd name="connsiteX314" fmla="*/ 241267 w 314482"/>
              <a:gd name="connsiteY314" fmla="*/ 186542 h 264528"/>
              <a:gd name="connsiteX315" fmla="*/ 241267 w 314482"/>
              <a:gd name="connsiteY315" fmla="*/ 185945 h 264528"/>
              <a:gd name="connsiteX316" fmla="*/ 239925 w 314482"/>
              <a:gd name="connsiteY316" fmla="*/ 184156 h 264528"/>
              <a:gd name="connsiteX317" fmla="*/ 238881 w 314482"/>
              <a:gd name="connsiteY317" fmla="*/ 182218 h 264528"/>
              <a:gd name="connsiteX318" fmla="*/ 239925 w 314482"/>
              <a:gd name="connsiteY318" fmla="*/ 180279 h 264528"/>
              <a:gd name="connsiteX319" fmla="*/ 241118 w 314482"/>
              <a:gd name="connsiteY319" fmla="*/ 178788 h 264528"/>
              <a:gd name="connsiteX320" fmla="*/ 245442 w 314482"/>
              <a:gd name="connsiteY320" fmla="*/ 173569 h 264528"/>
              <a:gd name="connsiteX321" fmla="*/ 245442 w 314482"/>
              <a:gd name="connsiteY321" fmla="*/ 171929 h 264528"/>
              <a:gd name="connsiteX322" fmla="*/ 245740 w 314482"/>
              <a:gd name="connsiteY322" fmla="*/ 169841 h 264528"/>
              <a:gd name="connsiteX323" fmla="*/ 249170 w 314482"/>
              <a:gd name="connsiteY323" fmla="*/ 163876 h 264528"/>
              <a:gd name="connsiteX324" fmla="*/ 251109 w 314482"/>
              <a:gd name="connsiteY324" fmla="*/ 156123 h 264528"/>
              <a:gd name="connsiteX325" fmla="*/ 251109 w 314482"/>
              <a:gd name="connsiteY325" fmla="*/ 154631 h 264528"/>
              <a:gd name="connsiteX326" fmla="*/ 253196 w 314482"/>
              <a:gd name="connsiteY326" fmla="*/ 150903 h 264528"/>
              <a:gd name="connsiteX327" fmla="*/ 255582 w 314482"/>
              <a:gd name="connsiteY327" fmla="*/ 146132 h 264528"/>
              <a:gd name="connsiteX328" fmla="*/ 260354 w 314482"/>
              <a:gd name="connsiteY328" fmla="*/ 145386 h 264528"/>
              <a:gd name="connsiteX329" fmla="*/ 262143 w 314482"/>
              <a:gd name="connsiteY329" fmla="*/ 144193 h 264528"/>
              <a:gd name="connsiteX330" fmla="*/ 264230 w 314482"/>
              <a:gd name="connsiteY330" fmla="*/ 142106 h 264528"/>
              <a:gd name="connsiteX331" fmla="*/ 265573 w 314482"/>
              <a:gd name="connsiteY331" fmla="*/ 140167 h 264528"/>
              <a:gd name="connsiteX332" fmla="*/ 266169 w 314482"/>
              <a:gd name="connsiteY332" fmla="*/ 138229 h 264528"/>
              <a:gd name="connsiteX333" fmla="*/ 266616 w 314482"/>
              <a:gd name="connsiteY333" fmla="*/ 134501 h 264528"/>
              <a:gd name="connsiteX334" fmla="*/ 267511 w 314482"/>
              <a:gd name="connsiteY334" fmla="*/ 130326 h 264528"/>
              <a:gd name="connsiteX335" fmla="*/ 267958 w 314482"/>
              <a:gd name="connsiteY335" fmla="*/ 126598 h 264528"/>
              <a:gd name="connsiteX336" fmla="*/ 269301 w 314482"/>
              <a:gd name="connsiteY336" fmla="*/ 123168 h 264528"/>
              <a:gd name="connsiteX337" fmla="*/ 271686 w 314482"/>
              <a:gd name="connsiteY337" fmla="*/ 121528 h 264528"/>
              <a:gd name="connsiteX338" fmla="*/ 275861 w 314482"/>
              <a:gd name="connsiteY338" fmla="*/ 120186 h 264528"/>
              <a:gd name="connsiteX339" fmla="*/ 276458 w 314482"/>
              <a:gd name="connsiteY339" fmla="*/ 119590 h 264528"/>
              <a:gd name="connsiteX340" fmla="*/ 277054 w 314482"/>
              <a:gd name="connsiteY340" fmla="*/ 117353 h 264528"/>
              <a:gd name="connsiteX341" fmla="*/ 277502 w 314482"/>
              <a:gd name="connsiteY341" fmla="*/ 112730 h 264528"/>
              <a:gd name="connsiteX342" fmla="*/ 277502 w 314482"/>
              <a:gd name="connsiteY342" fmla="*/ 109897 h 264528"/>
              <a:gd name="connsiteX343" fmla="*/ 277800 w 314482"/>
              <a:gd name="connsiteY343" fmla="*/ 108704 h 264528"/>
              <a:gd name="connsiteX344" fmla="*/ 278396 w 314482"/>
              <a:gd name="connsiteY344" fmla="*/ 106617 h 264528"/>
              <a:gd name="connsiteX345" fmla="*/ 282274 w 314482"/>
              <a:gd name="connsiteY345" fmla="*/ 102889 h 264528"/>
              <a:gd name="connsiteX346" fmla="*/ 283914 w 314482"/>
              <a:gd name="connsiteY346" fmla="*/ 97073 h 264528"/>
              <a:gd name="connsiteX347" fmla="*/ 285405 w 314482"/>
              <a:gd name="connsiteY347" fmla="*/ 90960 h 264528"/>
              <a:gd name="connsiteX348" fmla="*/ 289729 w 314482"/>
              <a:gd name="connsiteY348" fmla="*/ 83504 h 264528"/>
              <a:gd name="connsiteX349" fmla="*/ 294799 w 314482"/>
              <a:gd name="connsiteY349" fmla="*/ 76197 h 264528"/>
              <a:gd name="connsiteX350" fmla="*/ 297185 w 314482"/>
              <a:gd name="connsiteY350" fmla="*/ 74259 h 264528"/>
              <a:gd name="connsiteX351" fmla="*/ 299123 w 314482"/>
              <a:gd name="connsiteY351" fmla="*/ 73364 h 264528"/>
              <a:gd name="connsiteX352" fmla="*/ 301360 w 314482"/>
              <a:gd name="connsiteY352" fmla="*/ 73364 h 264528"/>
              <a:gd name="connsiteX353" fmla="*/ 302851 w 314482"/>
              <a:gd name="connsiteY353" fmla="*/ 72768 h 264528"/>
              <a:gd name="connsiteX354" fmla="*/ 308369 w 314482"/>
              <a:gd name="connsiteY354" fmla="*/ 69040 h 264528"/>
              <a:gd name="connsiteX355" fmla="*/ 310605 w 314482"/>
              <a:gd name="connsiteY355" fmla="*/ 67847 h 264528"/>
              <a:gd name="connsiteX356" fmla="*/ 312245 w 314482"/>
              <a:gd name="connsiteY356" fmla="*/ 66505 h 264528"/>
              <a:gd name="connsiteX357" fmla="*/ 312692 w 314482"/>
              <a:gd name="connsiteY357" fmla="*/ 65461 h 264528"/>
              <a:gd name="connsiteX358" fmla="*/ 312692 w 314482"/>
              <a:gd name="connsiteY358" fmla="*/ 63821 h 264528"/>
              <a:gd name="connsiteX359" fmla="*/ 312394 w 314482"/>
              <a:gd name="connsiteY359" fmla="*/ 59944 h 264528"/>
              <a:gd name="connsiteX360" fmla="*/ 313289 w 314482"/>
              <a:gd name="connsiteY360" fmla="*/ 57111 h 264528"/>
              <a:gd name="connsiteX361" fmla="*/ 313886 w 314482"/>
              <a:gd name="connsiteY361" fmla="*/ 52786 h 264528"/>
              <a:gd name="connsiteX362" fmla="*/ 314184 w 314482"/>
              <a:gd name="connsiteY362" fmla="*/ 49357 h 264528"/>
              <a:gd name="connsiteX363" fmla="*/ 314184 w 314482"/>
              <a:gd name="connsiteY363" fmla="*/ 48164 h 26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Lst>
            <a:rect l="l" t="t" r="r" b="b"/>
            <a:pathLst>
              <a:path w="314482" h="264528">
                <a:moveTo>
                  <a:pt x="119888" y="257073"/>
                </a:moveTo>
                <a:lnTo>
                  <a:pt x="117651" y="260652"/>
                </a:lnTo>
                <a:lnTo>
                  <a:pt x="119291" y="260652"/>
                </a:lnTo>
                <a:cubicBezTo>
                  <a:pt x="119291" y="260652"/>
                  <a:pt x="121826" y="260055"/>
                  <a:pt x="121826" y="260055"/>
                </a:cubicBezTo>
                <a:lnTo>
                  <a:pt x="122572" y="258117"/>
                </a:lnTo>
                <a:lnTo>
                  <a:pt x="121081" y="257818"/>
                </a:lnTo>
                <a:lnTo>
                  <a:pt x="119888" y="257073"/>
                </a:lnTo>
                <a:close/>
                <a:moveTo>
                  <a:pt x="314482" y="47418"/>
                </a:moveTo>
                <a:lnTo>
                  <a:pt x="313587" y="45778"/>
                </a:lnTo>
                <a:lnTo>
                  <a:pt x="313587" y="45480"/>
                </a:lnTo>
                <a:cubicBezTo>
                  <a:pt x="313587" y="45480"/>
                  <a:pt x="311798" y="43392"/>
                  <a:pt x="311798" y="43392"/>
                </a:cubicBezTo>
                <a:lnTo>
                  <a:pt x="309114" y="42050"/>
                </a:lnTo>
                <a:lnTo>
                  <a:pt x="305386" y="41752"/>
                </a:lnTo>
                <a:lnTo>
                  <a:pt x="303447" y="41006"/>
                </a:lnTo>
                <a:lnTo>
                  <a:pt x="303149" y="39217"/>
                </a:lnTo>
                <a:lnTo>
                  <a:pt x="303149" y="38173"/>
                </a:lnTo>
                <a:cubicBezTo>
                  <a:pt x="303149" y="38173"/>
                  <a:pt x="302702" y="37129"/>
                  <a:pt x="302702" y="37129"/>
                </a:cubicBezTo>
                <a:lnTo>
                  <a:pt x="302404" y="34744"/>
                </a:lnTo>
                <a:lnTo>
                  <a:pt x="299869" y="21771"/>
                </a:lnTo>
                <a:lnTo>
                  <a:pt x="296439" y="16701"/>
                </a:lnTo>
                <a:lnTo>
                  <a:pt x="291966" y="10289"/>
                </a:lnTo>
                <a:lnTo>
                  <a:pt x="287791" y="4324"/>
                </a:lnTo>
                <a:lnTo>
                  <a:pt x="283019" y="4324"/>
                </a:lnTo>
                <a:cubicBezTo>
                  <a:pt x="283019" y="4324"/>
                  <a:pt x="280335" y="5219"/>
                  <a:pt x="280335" y="5219"/>
                </a:cubicBezTo>
                <a:lnTo>
                  <a:pt x="276905" y="7903"/>
                </a:lnTo>
                <a:lnTo>
                  <a:pt x="273029" y="8947"/>
                </a:lnTo>
                <a:lnTo>
                  <a:pt x="268406" y="11333"/>
                </a:lnTo>
                <a:lnTo>
                  <a:pt x="265424" y="13271"/>
                </a:lnTo>
                <a:lnTo>
                  <a:pt x="262590" y="14762"/>
                </a:lnTo>
                <a:lnTo>
                  <a:pt x="258713" y="18490"/>
                </a:lnTo>
                <a:lnTo>
                  <a:pt x="257521" y="21323"/>
                </a:lnTo>
                <a:lnTo>
                  <a:pt x="253793" y="21920"/>
                </a:lnTo>
                <a:lnTo>
                  <a:pt x="248574" y="21472"/>
                </a:lnTo>
                <a:lnTo>
                  <a:pt x="245144" y="18639"/>
                </a:lnTo>
                <a:lnTo>
                  <a:pt x="237390" y="15657"/>
                </a:lnTo>
                <a:lnTo>
                  <a:pt x="232320" y="14464"/>
                </a:lnTo>
                <a:lnTo>
                  <a:pt x="229934" y="14166"/>
                </a:lnTo>
                <a:lnTo>
                  <a:pt x="218005" y="13718"/>
                </a:lnTo>
                <a:lnTo>
                  <a:pt x="205331" y="14911"/>
                </a:lnTo>
                <a:lnTo>
                  <a:pt x="198919" y="16253"/>
                </a:lnTo>
                <a:lnTo>
                  <a:pt x="197726" y="16552"/>
                </a:lnTo>
                <a:lnTo>
                  <a:pt x="193998" y="18341"/>
                </a:lnTo>
                <a:lnTo>
                  <a:pt x="191016" y="20280"/>
                </a:lnTo>
                <a:lnTo>
                  <a:pt x="182814" y="29226"/>
                </a:lnTo>
                <a:lnTo>
                  <a:pt x="171929" y="28928"/>
                </a:lnTo>
                <a:lnTo>
                  <a:pt x="165517" y="27884"/>
                </a:lnTo>
                <a:lnTo>
                  <a:pt x="160000" y="26542"/>
                </a:lnTo>
                <a:lnTo>
                  <a:pt x="152246" y="22367"/>
                </a:lnTo>
                <a:lnTo>
                  <a:pt x="142702" y="15955"/>
                </a:lnTo>
                <a:lnTo>
                  <a:pt x="138975" y="15060"/>
                </a:lnTo>
                <a:lnTo>
                  <a:pt x="135694" y="14613"/>
                </a:lnTo>
                <a:lnTo>
                  <a:pt x="134650" y="14613"/>
                </a:lnTo>
                <a:cubicBezTo>
                  <a:pt x="134650" y="14613"/>
                  <a:pt x="123318" y="21174"/>
                  <a:pt x="123318" y="21174"/>
                </a:cubicBezTo>
                <a:lnTo>
                  <a:pt x="121081" y="21174"/>
                </a:lnTo>
                <a:cubicBezTo>
                  <a:pt x="121081" y="21174"/>
                  <a:pt x="118397" y="21771"/>
                  <a:pt x="118397" y="21771"/>
                </a:cubicBezTo>
                <a:lnTo>
                  <a:pt x="116607" y="23411"/>
                </a:lnTo>
                <a:lnTo>
                  <a:pt x="115265" y="24156"/>
                </a:lnTo>
                <a:lnTo>
                  <a:pt x="113923" y="24156"/>
                </a:lnTo>
                <a:cubicBezTo>
                  <a:pt x="113923" y="24156"/>
                  <a:pt x="112134" y="24007"/>
                  <a:pt x="112134" y="24007"/>
                </a:cubicBezTo>
                <a:lnTo>
                  <a:pt x="110345" y="22963"/>
                </a:lnTo>
                <a:lnTo>
                  <a:pt x="108555" y="21174"/>
                </a:lnTo>
                <a:lnTo>
                  <a:pt x="103933" y="14017"/>
                </a:lnTo>
                <a:lnTo>
                  <a:pt x="103038" y="12824"/>
                </a:lnTo>
                <a:lnTo>
                  <a:pt x="101099" y="10736"/>
                </a:lnTo>
                <a:lnTo>
                  <a:pt x="97670" y="7456"/>
                </a:lnTo>
                <a:lnTo>
                  <a:pt x="95433" y="5964"/>
                </a:lnTo>
                <a:lnTo>
                  <a:pt x="94091" y="5517"/>
                </a:lnTo>
                <a:lnTo>
                  <a:pt x="92451" y="5815"/>
                </a:lnTo>
                <a:lnTo>
                  <a:pt x="83355" y="2982"/>
                </a:lnTo>
                <a:lnTo>
                  <a:pt x="74259" y="0"/>
                </a:lnTo>
                <a:lnTo>
                  <a:pt x="72320" y="447"/>
                </a:lnTo>
                <a:lnTo>
                  <a:pt x="70829" y="1044"/>
                </a:lnTo>
                <a:lnTo>
                  <a:pt x="67698" y="3281"/>
                </a:lnTo>
                <a:lnTo>
                  <a:pt x="63970" y="3728"/>
                </a:lnTo>
                <a:lnTo>
                  <a:pt x="59198" y="3728"/>
                </a:lnTo>
                <a:cubicBezTo>
                  <a:pt x="59198" y="3728"/>
                  <a:pt x="56664" y="3281"/>
                  <a:pt x="56664" y="3281"/>
                </a:cubicBezTo>
                <a:lnTo>
                  <a:pt x="52488" y="4026"/>
                </a:lnTo>
                <a:lnTo>
                  <a:pt x="49655" y="4921"/>
                </a:lnTo>
                <a:lnTo>
                  <a:pt x="46077" y="6412"/>
                </a:lnTo>
                <a:lnTo>
                  <a:pt x="41305" y="10438"/>
                </a:lnTo>
                <a:lnTo>
                  <a:pt x="39963" y="11034"/>
                </a:lnTo>
                <a:lnTo>
                  <a:pt x="38770" y="11780"/>
                </a:lnTo>
                <a:lnTo>
                  <a:pt x="37130" y="22963"/>
                </a:lnTo>
                <a:lnTo>
                  <a:pt x="35788" y="26244"/>
                </a:lnTo>
                <a:lnTo>
                  <a:pt x="33402" y="30717"/>
                </a:lnTo>
                <a:lnTo>
                  <a:pt x="28630" y="34893"/>
                </a:lnTo>
                <a:lnTo>
                  <a:pt x="25350" y="37428"/>
                </a:lnTo>
                <a:lnTo>
                  <a:pt x="25350" y="40857"/>
                </a:lnTo>
                <a:cubicBezTo>
                  <a:pt x="25350" y="40857"/>
                  <a:pt x="25052" y="46524"/>
                  <a:pt x="25052" y="46524"/>
                </a:cubicBezTo>
                <a:lnTo>
                  <a:pt x="25052" y="50400"/>
                </a:lnTo>
                <a:cubicBezTo>
                  <a:pt x="25052" y="50400"/>
                  <a:pt x="25200" y="52936"/>
                  <a:pt x="25200" y="52936"/>
                </a:cubicBezTo>
                <a:lnTo>
                  <a:pt x="24604" y="54128"/>
                </a:lnTo>
                <a:lnTo>
                  <a:pt x="24604" y="55172"/>
                </a:lnTo>
                <a:cubicBezTo>
                  <a:pt x="24604" y="55172"/>
                  <a:pt x="24604" y="56812"/>
                  <a:pt x="24604" y="56812"/>
                </a:cubicBezTo>
                <a:lnTo>
                  <a:pt x="25350" y="57558"/>
                </a:lnTo>
                <a:lnTo>
                  <a:pt x="25797" y="58602"/>
                </a:lnTo>
                <a:lnTo>
                  <a:pt x="25499" y="59496"/>
                </a:lnTo>
                <a:lnTo>
                  <a:pt x="24008" y="60540"/>
                </a:lnTo>
                <a:lnTo>
                  <a:pt x="22964" y="62330"/>
                </a:lnTo>
                <a:lnTo>
                  <a:pt x="21324" y="66057"/>
                </a:lnTo>
                <a:lnTo>
                  <a:pt x="21324" y="68891"/>
                </a:lnTo>
                <a:cubicBezTo>
                  <a:pt x="21324" y="68891"/>
                  <a:pt x="25200" y="75004"/>
                  <a:pt x="25200" y="75004"/>
                </a:cubicBezTo>
                <a:lnTo>
                  <a:pt x="25648" y="75601"/>
                </a:lnTo>
                <a:lnTo>
                  <a:pt x="26692" y="76495"/>
                </a:lnTo>
                <a:lnTo>
                  <a:pt x="27288" y="77688"/>
                </a:lnTo>
                <a:lnTo>
                  <a:pt x="27735" y="80671"/>
                </a:lnTo>
                <a:lnTo>
                  <a:pt x="28034" y="84100"/>
                </a:lnTo>
                <a:lnTo>
                  <a:pt x="28332" y="86337"/>
                </a:lnTo>
                <a:lnTo>
                  <a:pt x="30270" y="89469"/>
                </a:lnTo>
                <a:lnTo>
                  <a:pt x="30270" y="90810"/>
                </a:lnTo>
                <a:cubicBezTo>
                  <a:pt x="30270" y="90810"/>
                  <a:pt x="29077" y="95582"/>
                  <a:pt x="29077" y="95582"/>
                </a:cubicBezTo>
                <a:lnTo>
                  <a:pt x="28779" y="96030"/>
                </a:lnTo>
                <a:lnTo>
                  <a:pt x="28481" y="96030"/>
                </a:lnTo>
                <a:cubicBezTo>
                  <a:pt x="28481" y="96030"/>
                  <a:pt x="26394" y="95731"/>
                  <a:pt x="26394" y="95731"/>
                </a:cubicBezTo>
                <a:lnTo>
                  <a:pt x="25499" y="96179"/>
                </a:lnTo>
                <a:lnTo>
                  <a:pt x="24455" y="97819"/>
                </a:lnTo>
                <a:lnTo>
                  <a:pt x="23710" y="99459"/>
                </a:lnTo>
                <a:lnTo>
                  <a:pt x="23710" y="100055"/>
                </a:lnTo>
                <a:cubicBezTo>
                  <a:pt x="23710" y="100055"/>
                  <a:pt x="25499" y="103038"/>
                  <a:pt x="25499" y="103038"/>
                </a:cubicBezTo>
                <a:lnTo>
                  <a:pt x="24306" y="107362"/>
                </a:lnTo>
                <a:lnTo>
                  <a:pt x="23113" y="110046"/>
                </a:lnTo>
                <a:lnTo>
                  <a:pt x="21025" y="111537"/>
                </a:lnTo>
                <a:lnTo>
                  <a:pt x="19087" y="111836"/>
                </a:lnTo>
                <a:lnTo>
                  <a:pt x="17745" y="112581"/>
                </a:lnTo>
                <a:lnTo>
                  <a:pt x="16999" y="113476"/>
                </a:lnTo>
                <a:lnTo>
                  <a:pt x="16999" y="116607"/>
                </a:lnTo>
                <a:cubicBezTo>
                  <a:pt x="16999" y="116607"/>
                  <a:pt x="14315" y="119440"/>
                  <a:pt x="14315" y="119440"/>
                </a:cubicBezTo>
                <a:lnTo>
                  <a:pt x="12824" y="121379"/>
                </a:lnTo>
                <a:lnTo>
                  <a:pt x="12079" y="122572"/>
                </a:lnTo>
                <a:lnTo>
                  <a:pt x="12377" y="126150"/>
                </a:lnTo>
                <a:lnTo>
                  <a:pt x="11333" y="129729"/>
                </a:lnTo>
                <a:lnTo>
                  <a:pt x="9544" y="132562"/>
                </a:lnTo>
                <a:lnTo>
                  <a:pt x="5666" y="133159"/>
                </a:lnTo>
                <a:lnTo>
                  <a:pt x="2386" y="133457"/>
                </a:lnTo>
                <a:lnTo>
                  <a:pt x="1342" y="140764"/>
                </a:lnTo>
                <a:lnTo>
                  <a:pt x="1342" y="145386"/>
                </a:lnTo>
                <a:cubicBezTo>
                  <a:pt x="1342" y="145386"/>
                  <a:pt x="1044" y="150158"/>
                  <a:pt x="1044" y="150158"/>
                </a:cubicBezTo>
                <a:lnTo>
                  <a:pt x="447" y="152096"/>
                </a:lnTo>
                <a:lnTo>
                  <a:pt x="447" y="154780"/>
                </a:lnTo>
                <a:cubicBezTo>
                  <a:pt x="447" y="154780"/>
                  <a:pt x="447" y="160894"/>
                  <a:pt x="447" y="160894"/>
                </a:cubicBezTo>
                <a:lnTo>
                  <a:pt x="0" y="165666"/>
                </a:lnTo>
                <a:lnTo>
                  <a:pt x="597" y="167008"/>
                </a:lnTo>
                <a:lnTo>
                  <a:pt x="895" y="169841"/>
                </a:lnTo>
                <a:lnTo>
                  <a:pt x="895" y="172823"/>
                </a:lnTo>
                <a:cubicBezTo>
                  <a:pt x="895" y="172823"/>
                  <a:pt x="1640" y="174911"/>
                  <a:pt x="1640" y="174911"/>
                </a:cubicBezTo>
                <a:lnTo>
                  <a:pt x="2535" y="176700"/>
                </a:lnTo>
                <a:lnTo>
                  <a:pt x="2535" y="177595"/>
                </a:lnTo>
                <a:cubicBezTo>
                  <a:pt x="2535" y="177595"/>
                  <a:pt x="2088" y="178191"/>
                  <a:pt x="2088" y="178191"/>
                </a:cubicBezTo>
                <a:lnTo>
                  <a:pt x="1640" y="178937"/>
                </a:lnTo>
                <a:lnTo>
                  <a:pt x="1640" y="185796"/>
                </a:lnTo>
                <a:cubicBezTo>
                  <a:pt x="1640" y="185796"/>
                  <a:pt x="1790" y="187884"/>
                  <a:pt x="1790" y="187884"/>
                </a:cubicBezTo>
                <a:lnTo>
                  <a:pt x="1491" y="189226"/>
                </a:lnTo>
                <a:lnTo>
                  <a:pt x="746" y="190270"/>
                </a:lnTo>
                <a:lnTo>
                  <a:pt x="1044" y="193699"/>
                </a:lnTo>
                <a:lnTo>
                  <a:pt x="1640" y="195936"/>
                </a:lnTo>
                <a:lnTo>
                  <a:pt x="2237" y="197576"/>
                </a:lnTo>
                <a:lnTo>
                  <a:pt x="1640" y="198918"/>
                </a:lnTo>
                <a:lnTo>
                  <a:pt x="1193" y="200708"/>
                </a:lnTo>
                <a:lnTo>
                  <a:pt x="447" y="205330"/>
                </a:lnTo>
                <a:lnTo>
                  <a:pt x="447" y="206970"/>
                </a:lnTo>
                <a:cubicBezTo>
                  <a:pt x="447" y="206970"/>
                  <a:pt x="2088" y="206821"/>
                  <a:pt x="2088" y="206821"/>
                </a:cubicBezTo>
                <a:lnTo>
                  <a:pt x="16850" y="206225"/>
                </a:lnTo>
                <a:lnTo>
                  <a:pt x="19385" y="202646"/>
                </a:lnTo>
                <a:lnTo>
                  <a:pt x="21324" y="202646"/>
                </a:lnTo>
                <a:cubicBezTo>
                  <a:pt x="21324" y="202646"/>
                  <a:pt x="26990" y="200708"/>
                  <a:pt x="26990" y="200708"/>
                </a:cubicBezTo>
                <a:lnTo>
                  <a:pt x="27885" y="201155"/>
                </a:lnTo>
                <a:lnTo>
                  <a:pt x="22516" y="204137"/>
                </a:lnTo>
                <a:lnTo>
                  <a:pt x="21025" y="204734"/>
                </a:lnTo>
                <a:lnTo>
                  <a:pt x="19982" y="205628"/>
                </a:lnTo>
                <a:lnTo>
                  <a:pt x="20876" y="206076"/>
                </a:lnTo>
                <a:lnTo>
                  <a:pt x="37726" y="206076"/>
                </a:lnTo>
                <a:cubicBezTo>
                  <a:pt x="37726" y="206076"/>
                  <a:pt x="45778" y="207716"/>
                  <a:pt x="45778" y="207716"/>
                </a:cubicBezTo>
                <a:lnTo>
                  <a:pt x="51147" y="211295"/>
                </a:lnTo>
                <a:lnTo>
                  <a:pt x="57111" y="216514"/>
                </a:lnTo>
                <a:lnTo>
                  <a:pt x="61883" y="222777"/>
                </a:lnTo>
                <a:lnTo>
                  <a:pt x="63225" y="223671"/>
                </a:lnTo>
                <a:lnTo>
                  <a:pt x="63523" y="224715"/>
                </a:lnTo>
                <a:lnTo>
                  <a:pt x="63523" y="227101"/>
                </a:lnTo>
                <a:cubicBezTo>
                  <a:pt x="63523" y="227101"/>
                  <a:pt x="65312" y="228145"/>
                  <a:pt x="65312" y="228145"/>
                </a:cubicBezTo>
                <a:lnTo>
                  <a:pt x="67996" y="227101"/>
                </a:lnTo>
                <a:lnTo>
                  <a:pt x="68742" y="225610"/>
                </a:lnTo>
                <a:lnTo>
                  <a:pt x="69338" y="225312"/>
                </a:lnTo>
                <a:lnTo>
                  <a:pt x="69338" y="226952"/>
                </a:lnTo>
                <a:cubicBezTo>
                  <a:pt x="69338" y="226952"/>
                  <a:pt x="69935" y="227697"/>
                  <a:pt x="69935" y="227697"/>
                </a:cubicBezTo>
                <a:lnTo>
                  <a:pt x="71724" y="227697"/>
                </a:lnTo>
                <a:cubicBezTo>
                  <a:pt x="71724" y="227697"/>
                  <a:pt x="72768" y="227995"/>
                  <a:pt x="72768" y="227995"/>
                </a:cubicBezTo>
                <a:lnTo>
                  <a:pt x="71128" y="229039"/>
                </a:lnTo>
                <a:lnTo>
                  <a:pt x="68444" y="229039"/>
                </a:lnTo>
                <a:cubicBezTo>
                  <a:pt x="68444" y="229039"/>
                  <a:pt x="66505" y="229039"/>
                  <a:pt x="66505" y="229039"/>
                </a:cubicBezTo>
                <a:lnTo>
                  <a:pt x="66058" y="230083"/>
                </a:lnTo>
                <a:lnTo>
                  <a:pt x="66953" y="231425"/>
                </a:lnTo>
                <a:lnTo>
                  <a:pt x="70979" y="233662"/>
                </a:lnTo>
                <a:lnTo>
                  <a:pt x="75303" y="231723"/>
                </a:lnTo>
                <a:lnTo>
                  <a:pt x="74856" y="233065"/>
                </a:lnTo>
                <a:lnTo>
                  <a:pt x="74110" y="234407"/>
                </a:lnTo>
                <a:lnTo>
                  <a:pt x="72470" y="234706"/>
                </a:lnTo>
                <a:lnTo>
                  <a:pt x="70531" y="235451"/>
                </a:lnTo>
                <a:lnTo>
                  <a:pt x="70531" y="237539"/>
                </a:lnTo>
                <a:cubicBezTo>
                  <a:pt x="70531" y="237539"/>
                  <a:pt x="70531" y="239328"/>
                  <a:pt x="70531" y="239328"/>
                </a:cubicBezTo>
                <a:lnTo>
                  <a:pt x="70979" y="239925"/>
                </a:lnTo>
                <a:lnTo>
                  <a:pt x="73215" y="240521"/>
                </a:lnTo>
                <a:lnTo>
                  <a:pt x="72619" y="241267"/>
                </a:lnTo>
                <a:lnTo>
                  <a:pt x="71277" y="240819"/>
                </a:lnTo>
                <a:lnTo>
                  <a:pt x="70680" y="241118"/>
                </a:lnTo>
                <a:lnTo>
                  <a:pt x="72320" y="246187"/>
                </a:lnTo>
                <a:lnTo>
                  <a:pt x="73514" y="249170"/>
                </a:lnTo>
                <a:lnTo>
                  <a:pt x="75154" y="252003"/>
                </a:lnTo>
                <a:lnTo>
                  <a:pt x="76048" y="254389"/>
                </a:lnTo>
                <a:lnTo>
                  <a:pt x="81565" y="259608"/>
                </a:lnTo>
                <a:lnTo>
                  <a:pt x="84399" y="261546"/>
                </a:lnTo>
                <a:lnTo>
                  <a:pt x="86039" y="262888"/>
                </a:lnTo>
                <a:lnTo>
                  <a:pt x="88872" y="264230"/>
                </a:lnTo>
                <a:lnTo>
                  <a:pt x="91407" y="264528"/>
                </a:lnTo>
                <a:lnTo>
                  <a:pt x="92302" y="264081"/>
                </a:lnTo>
                <a:lnTo>
                  <a:pt x="92600" y="261546"/>
                </a:lnTo>
                <a:lnTo>
                  <a:pt x="94091" y="260204"/>
                </a:lnTo>
                <a:lnTo>
                  <a:pt x="94091" y="261844"/>
                </a:lnTo>
                <a:cubicBezTo>
                  <a:pt x="94091" y="261844"/>
                  <a:pt x="93644" y="262888"/>
                  <a:pt x="93644" y="262888"/>
                </a:cubicBezTo>
                <a:lnTo>
                  <a:pt x="93644" y="263634"/>
                </a:lnTo>
                <a:cubicBezTo>
                  <a:pt x="93644" y="263634"/>
                  <a:pt x="94837" y="263783"/>
                  <a:pt x="94837" y="263783"/>
                </a:cubicBezTo>
                <a:lnTo>
                  <a:pt x="99161" y="263037"/>
                </a:lnTo>
                <a:lnTo>
                  <a:pt x="100205" y="263037"/>
                </a:lnTo>
                <a:cubicBezTo>
                  <a:pt x="100205" y="263037"/>
                  <a:pt x="101696" y="262739"/>
                  <a:pt x="101696" y="262739"/>
                </a:cubicBezTo>
                <a:lnTo>
                  <a:pt x="102293" y="259011"/>
                </a:lnTo>
                <a:lnTo>
                  <a:pt x="102889" y="259608"/>
                </a:lnTo>
                <a:lnTo>
                  <a:pt x="103336" y="261844"/>
                </a:lnTo>
                <a:lnTo>
                  <a:pt x="103784" y="262888"/>
                </a:lnTo>
                <a:lnTo>
                  <a:pt x="105871" y="262888"/>
                </a:lnTo>
                <a:cubicBezTo>
                  <a:pt x="105871" y="262888"/>
                  <a:pt x="106915" y="262888"/>
                  <a:pt x="106915" y="262888"/>
                </a:cubicBezTo>
                <a:lnTo>
                  <a:pt x="109599" y="262143"/>
                </a:lnTo>
                <a:lnTo>
                  <a:pt x="107810" y="259459"/>
                </a:lnTo>
                <a:lnTo>
                  <a:pt x="107810" y="256029"/>
                </a:lnTo>
                <a:cubicBezTo>
                  <a:pt x="107810" y="256029"/>
                  <a:pt x="107660" y="254389"/>
                  <a:pt x="107660" y="254389"/>
                </a:cubicBezTo>
                <a:lnTo>
                  <a:pt x="107213" y="252450"/>
                </a:lnTo>
                <a:lnTo>
                  <a:pt x="107810" y="252450"/>
                </a:lnTo>
                <a:lnTo>
                  <a:pt x="108854" y="254687"/>
                </a:lnTo>
                <a:lnTo>
                  <a:pt x="109301" y="257968"/>
                </a:lnTo>
                <a:lnTo>
                  <a:pt x="110046" y="260204"/>
                </a:lnTo>
                <a:lnTo>
                  <a:pt x="111538" y="261546"/>
                </a:lnTo>
                <a:lnTo>
                  <a:pt x="113923" y="261546"/>
                </a:lnTo>
                <a:cubicBezTo>
                  <a:pt x="113923" y="261546"/>
                  <a:pt x="117651" y="258117"/>
                  <a:pt x="117651" y="258117"/>
                </a:cubicBezTo>
                <a:lnTo>
                  <a:pt x="117949" y="255283"/>
                </a:lnTo>
                <a:lnTo>
                  <a:pt x="115862" y="253345"/>
                </a:lnTo>
                <a:lnTo>
                  <a:pt x="115563" y="252450"/>
                </a:lnTo>
                <a:lnTo>
                  <a:pt x="117353" y="253345"/>
                </a:lnTo>
                <a:lnTo>
                  <a:pt x="118993" y="255283"/>
                </a:lnTo>
                <a:lnTo>
                  <a:pt x="121081" y="257073"/>
                </a:lnTo>
                <a:lnTo>
                  <a:pt x="125704" y="257073"/>
                </a:lnTo>
                <a:cubicBezTo>
                  <a:pt x="125704" y="257073"/>
                  <a:pt x="127046" y="255731"/>
                  <a:pt x="127046" y="255731"/>
                </a:cubicBezTo>
                <a:lnTo>
                  <a:pt x="127046" y="254389"/>
                </a:lnTo>
                <a:cubicBezTo>
                  <a:pt x="127046" y="254389"/>
                  <a:pt x="127642" y="254090"/>
                  <a:pt x="127642" y="254090"/>
                </a:cubicBezTo>
                <a:lnTo>
                  <a:pt x="128537" y="256625"/>
                </a:lnTo>
                <a:lnTo>
                  <a:pt x="130624" y="257669"/>
                </a:lnTo>
                <a:lnTo>
                  <a:pt x="134799" y="257669"/>
                </a:lnTo>
                <a:cubicBezTo>
                  <a:pt x="134799" y="257669"/>
                  <a:pt x="140764" y="256775"/>
                  <a:pt x="140764" y="256775"/>
                </a:cubicBezTo>
                <a:lnTo>
                  <a:pt x="147772" y="256775"/>
                </a:lnTo>
                <a:cubicBezTo>
                  <a:pt x="147772" y="256775"/>
                  <a:pt x="148667" y="254090"/>
                  <a:pt x="148667" y="254090"/>
                </a:cubicBezTo>
                <a:lnTo>
                  <a:pt x="146132" y="247231"/>
                </a:lnTo>
                <a:lnTo>
                  <a:pt x="146580" y="246784"/>
                </a:lnTo>
                <a:lnTo>
                  <a:pt x="148965" y="249468"/>
                </a:lnTo>
                <a:lnTo>
                  <a:pt x="150307" y="249766"/>
                </a:lnTo>
                <a:lnTo>
                  <a:pt x="151351" y="251556"/>
                </a:lnTo>
                <a:lnTo>
                  <a:pt x="153588" y="252152"/>
                </a:lnTo>
                <a:lnTo>
                  <a:pt x="154333" y="251257"/>
                </a:lnTo>
                <a:lnTo>
                  <a:pt x="154632" y="251257"/>
                </a:lnTo>
                <a:cubicBezTo>
                  <a:pt x="154632" y="251257"/>
                  <a:pt x="155377" y="249170"/>
                  <a:pt x="155377" y="249170"/>
                </a:cubicBezTo>
                <a:lnTo>
                  <a:pt x="156868" y="246635"/>
                </a:lnTo>
                <a:lnTo>
                  <a:pt x="158807" y="243354"/>
                </a:lnTo>
                <a:lnTo>
                  <a:pt x="161044" y="239179"/>
                </a:lnTo>
                <a:lnTo>
                  <a:pt x="162535" y="231873"/>
                </a:lnTo>
                <a:lnTo>
                  <a:pt x="163578" y="227399"/>
                </a:lnTo>
                <a:lnTo>
                  <a:pt x="164473" y="223224"/>
                </a:lnTo>
                <a:lnTo>
                  <a:pt x="166113" y="219496"/>
                </a:lnTo>
                <a:lnTo>
                  <a:pt x="167753" y="216961"/>
                </a:lnTo>
                <a:lnTo>
                  <a:pt x="172525" y="212040"/>
                </a:lnTo>
                <a:lnTo>
                  <a:pt x="176104" y="208313"/>
                </a:lnTo>
                <a:lnTo>
                  <a:pt x="177894" y="206821"/>
                </a:lnTo>
                <a:lnTo>
                  <a:pt x="179086" y="205628"/>
                </a:lnTo>
                <a:lnTo>
                  <a:pt x="181323" y="204137"/>
                </a:lnTo>
                <a:lnTo>
                  <a:pt x="183560" y="202497"/>
                </a:lnTo>
                <a:lnTo>
                  <a:pt x="185349" y="199217"/>
                </a:lnTo>
                <a:lnTo>
                  <a:pt x="186840" y="196234"/>
                </a:lnTo>
                <a:lnTo>
                  <a:pt x="187884" y="195638"/>
                </a:lnTo>
                <a:lnTo>
                  <a:pt x="189226" y="195041"/>
                </a:lnTo>
                <a:lnTo>
                  <a:pt x="193550" y="191761"/>
                </a:lnTo>
                <a:lnTo>
                  <a:pt x="196234" y="189673"/>
                </a:lnTo>
                <a:lnTo>
                  <a:pt x="196831" y="190717"/>
                </a:lnTo>
                <a:lnTo>
                  <a:pt x="197278" y="192059"/>
                </a:lnTo>
                <a:lnTo>
                  <a:pt x="197875" y="192655"/>
                </a:lnTo>
                <a:lnTo>
                  <a:pt x="200111" y="193103"/>
                </a:lnTo>
                <a:lnTo>
                  <a:pt x="203243" y="193103"/>
                </a:lnTo>
                <a:cubicBezTo>
                  <a:pt x="203243" y="193103"/>
                  <a:pt x="205032" y="192655"/>
                  <a:pt x="205032" y="192655"/>
                </a:cubicBezTo>
                <a:lnTo>
                  <a:pt x="205927" y="191612"/>
                </a:lnTo>
                <a:lnTo>
                  <a:pt x="206971" y="188629"/>
                </a:lnTo>
                <a:lnTo>
                  <a:pt x="207567" y="188033"/>
                </a:lnTo>
                <a:lnTo>
                  <a:pt x="208313" y="188033"/>
                </a:lnTo>
                <a:cubicBezTo>
                  <a:pt x="208313" y="188033"/>
                  <a:pt x="211742" y="189971"/>
                  <a:pt x="211742" y="189971"/>
                </a:cubicBezTo>
                <a:lnTo>
                  <a:pt x="214576" y="192954"/>
                </a:lnTo>
                <a:lnTo>
                  <a:pt x="217409" y="195787"/>
                </a:lnTo>
                <a:lnTo>
                  <a:pt x="218900" y="196831"/>
                </a:lnTo>
                <a:lnTo>
                  <a:pt x="219496" y="198024"/>
                </a:lnTo>
                <a:lnTo>
                  <a:pt x="220689" y="203242"/>
                </a:lnTo>
                <a:lnTo>
                  <a:pt x="221435" y="204585"/>
                </a:lnTo>
                <a:lnTo>
                  <a:pt x="222628" y="205181"/>
                </a:lnTo>
                <a:lnTo>
                  <a:pt x="224864" y="204883"/>
                </a:lnTo>
                <a:lnTo>
                  <a:pt x="227101" y="203988"/>
                </a:lnTo>
                <a:lnTo>
                  <a:pt x="229189" y="202646"/>
                </a:lnTo>
                <a:lnTo>
                  <a:pt x="231127" y="200857"/>
                </a:lnTo>
                <a:lnTo>
                  <a:pt x="232469" y="199217"/>
                </a:lnTo>
                <a:lnTo>
                  <a:pt x="233066" y="198024"/>
                </a:lnTo>
                <a:lnTo>
                  <a:pt x="233364" y="193699"/>
                </a:lnTo>
                <a:lnTo>
                  <a:pt x="233811" y="192805"/>
                </a:lnTo>
                <a:lnTo>
                  <a:pt x="235899" y="191015"/>
                </a:lnTo>
                <a:lnTo>
                  <a:pt x="239329" y="188182"/>
                </a:lnTo>
                <a:lnTo>
                  <a:pt x="241267" y="186542"/>
                </a:lnTo>
                <a:lnTo>
                  <a:pt x="241267" y="185945"/>
                </a:lnTo>
                <a:cubicBezTo>
                  <a:pt x="241267" y="185945"/>
                  <a:pt x="239925" y="184156"/>
                  <a:pt x="239925" y="184156"/>
                </a:cubicBezTo>
                <a:lnTo>
                  <a:pt x="238881" y="182218"/>
                </a:lnTo>
                <a:lnTo>
                  <a:pt x="239925" y="180279"/>
                </a:lnTo>
                <a:lnTo>
                  <a:pt x="241118" y="178788"/>
                </a:lnTo>
                <a:lnTo>
                  <a:pt x="245442" y="173569"/>
                </a:lnTo>
                <a:lnTo>
                  <a:pt x="245442" y="171929"/>
                </a:lnTo>
                <a:cubicBezTo>
                  <a:pt x="245442" y="171929"/>
                  <a:pt x="245740" y="169841"/>
                  <a:pt x="245740" y="169841"/>
                </a:cubicBezTo>
                <a:lnTo>
                  <a:pt x="249170" y="163876"/>
                </a:lnTo>
                <a:lnTo>
                  <a:pt x="251109" y="156123"/>
                </a:lnTo>
                <a:lnTo>
                  <a:pt x="251109" y="154631"/>
                </a:lnTo>
                <a:cubicBezTo>
                  <a:pt x="251109" y="154631"/>
                  <a:pt x="253196" y="150903"/>
                  <a:pt x="253196" y="150903"/>
                </a:cubicBezTo>
                <a:lnTo>
                  <a:pt x="255582" y="146132"/>
                </a:lnTo>
                <a:lnTo>
                  <a:pt x="260354" y="145386"/>
                </a:lnTo>
                <a:lnTo>
                  <a:pt x="262143" y="144193"/>
                </a:lnTo>
                <a:lnTo>
                  <a:pt x="264230" y="142106"/>
                </a:lnTo>
                <a:lnTo>
                  <a:pt x="265573" y="140167"/>
                </a:lnTo>
                <a:lnTo>
                  <a:pt x="266169" y="138229"/>
                </a:lnTo>
                <a:lnTo>
                  <a:pt x="266616" y="134501"/>
                </a:lnTo>
                <a:lnTo>
                  <a:pt x="267511" y="130326"/>
                </a:lnTo>
                <a:lnTo>
                  <a:pt x="267958" y="126598"/>
                </a:lnTo>
                <a:lnTo>
                  <a:pt x="269301" y="123168"/>
                </a:lnTo>
                <a:lnTo>
                  <a:pt x="271686" y="121528"/>
                </a:lnTo>
                <a:lnTo>
                  <a:pt x="275861" y="120186"/>
                </a:lnTo>
                <a:lnTo>
                  <a:pt x="276458" y="119590"/>
                </a:lnTo>
                <a:lnTo>
                  <a:pt x="277054" y="117353"/>
                </a:lnTo>
                <a:lnTo>
                  <a:pt x="277502" y="112730"/>
                </a:lnTo>
                <a:lnTo>
                  <a:pt x="277502" y="109897"/>
                </a:lnTo>
                <a:cubicBezTo>
                  <a:pt x="277502" y="109897"/>
                  <a:pt x="277800" y="108704"/>
                  <a:pt x="277800" y="108704"/>
                </a:cubicBezTo>
                <a:lnTo>
                  <a:pt x="278396" y="106617"/>
                </a:lnTo>
                <a:lnTo>
                  <a:pt x="282274" y="102889"/>
                </a:lnTo>
                <a:lnTo>
                  <a:pt x="283914" y="97073"/>
                </a:lnTo>
                <a:lnTo>
                  <a:pt x="285405" y="90960"/>
                </a:lnTo>
                <a:lnTo>
                  <a:pt x="289729" y="83504"/>
                </a:lnTo>
                <a:lnTo>
                  <a:pt x="294799" y="76197"/>
                </a:lnTo>
                <a:lnTo>
                  <a:pt x="297185" y="74259"/>
                </a:lnTo>
                <a:lnTo>
                  <a:pt x="299123" y="73364"/>
                </a:lnTo>
                <a:lnTo>
                  <a:pt x="301360" y="73364"/>
                </a:lnTo>
                <a:cubicBezTo>
                  <a:pt x="301360" y="73364"/>
                  <a:pt x="302851" y="72768"/>
                  <a:pt x="302851" y="72768"/>
                </a:cubicBezTo>
                <a:lnTo>
                  <a:pt x="308369" y="69040"/>
                </a:lnTo>
                <a:lnTo>
                  <a:pt x="310605" y="67847"/>
                </a:lnTo>
                <a:lnTo>
                  <a:pt x="312245" y="66505"/>
                </a:lnTo>
                <a:lnTo>
                  <a:pt x="312692" y="65461"/>
                </a:lnTo>
                <a:lnTo>
                  <a:pt x="312692" y="63821"/>
                </a:lnTo>
                <a:cubicBezTo>
                  <a:pt x="312692" y="63821"/>
                  <a:pt x="312394" y="59944"/>
                  <a:pt x="312394" y="59944"/>
                </a:cubicBezTo>
                <a:lnTo>
                  <a:pt x="313289" y="57111"/>
                </a:lnTo>
                <a:lnTo>
                  <a:pt x="313886" y="52786"/>
                </a:lnTo>
                <a:lnTo>
                  <a:pt x="314184" y="49357"/>
                </a:lnTo>
                <a:lnTo>
                  <a:pt x="314184" y="4816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1" name="Niger__">
            <a:extLst>
              <a:ext uri="{FF2B5EF4-FFF2-40B4-BE49-F238E27FC236}">
                <a16:creationId xmlns:a16="http://schemas.microsoft.com/office/drawing/2014/main" id="{8C77AC31-28EA-3D8E-DE2B-D3D387D84AF6}"/>
              </a:ext>
            </a:extLst>
          </p:cNvPr>
          <p:cNvSpPr/>
          <p:nvPr/>
        </p:nvSpPr>
        <p:spPr>
          <a:xfrm>
            <a:off x="6006233" y="3482061"/>
            <a:ext cx="415730" cy="357742"/>
          </a:xfrm>
          <a:custGeom>
            <a:avLst/>
            <a:gdLst>
              <a:gd name="connsiteX0" fmla="*/ 414836 w 415730"/>
              <a:gd name="connsiteY0" fmla="*/ 89319 h 333270"/>
              <a:gd name="connsiteX1" fmla="*/ 407976 w 415730"/>
              <a:gd name="connsiteY1" fmla="*/ 81565 h 333270"/>
              <a:gd name="connsiteX2" fmla="*/ 405889 w 415730"/>
              <a:gd name="connsiteY2" fmla="*/ 79776 h 333270"/>
              <a:gd name="connsiteX3" fmla="*/ 404696 w 415730"/>
              <a:gd name="connsiteY3" fmla="*/ 75750 h 333270"/>
              <a:gd name="connsiteX4" fmla="*/ 406485 w 415730"/>
              <a:gd name="connsiteY4" fmla="*/ 73513 h 333270"/>
              <a:gd name="connsiteX5" fmla="*/ 398135 w 415730"/>
              <a:gd name="connsiteY5" fmla="*/ 60391 h 333270"/>
              <a:gd name="connsiteX6" fmla="*/ 396047 w 415730"/>
              <a:gd name="connsiteY6" fmla="*/ 58900 h 333270"/>
              <a:gd name="connsiteX7" fmla="*/ 395153 w 415730"/>
              <a:gd name="connsiteY7" fmla="*/ 57260 h 333270"/>
              <a:gd name="connsiteX8" fmla="*/ 395153 w 415730"/>
              <a:gd name="connsiteY8" fmla="*/ 54874 h 333270"/>
              <a:gd name="connsiteX9" fmla="*/ 395003 w 415730"/>
              <a:gd name="connsiteY9" fmla="*/ 45778 h 333270"/>
              <a:gd name="connsiteX10" fmla="*/ 392767 w 415730"/>
              <a:gd name="connsiteY10" fmla="*/ 31612 h 333270"/>
              <a:gd name="connsiteX11" fmla="*/ 389934 w 415730"/>
              <a:gd name="connsiteY11" fmla="*/ 14911 h 333270"/>
              <a:gd name="connsiteX12" fmla="*/ 389934 w 415730"/>
              <a:gd name="connsiteY12" fmla="*/ 14911 h 333270"/>
              <a:gd name="connsiteX13" fmla="*/ 378750 w 415730"/>
              <a:gd name="connsiteY13" fmla="*/ 21174 h 333270"/>
              <a:gd name="connsiteX14" fmla="*/ 370250 w 415730"/>
              <a:gd name="connsiteY14" fmla="*/ 25797 h 333270"/>
              <a:gd name="connsiteX15" fmla="*/ 369803 w 415730"/>
              <a:gd name="connsiteY15" fmla="*/ 25797 h 333270"/>
              <a:gd name="connsiteX16" fmla="*/ 369356 w 415730"/>
              <a:gd name="connsiteY16" fmla="*/ 25648 h 333270"/>
              <a:gd name="connsiteX17" fmla="*/ 360558 w 415730"/>
              <a:gd name="connsiteY17" fmla="*/ 17745 h 333270"/>
              <a:gd name="connsiteX18" fmla="*/ 353550 w 415730"/>
              <a:gd name="connsiteY18" fmla="*/ 11482 h 333270"/>
              <a:gd name="connsiteX19" fmla="*/ 350418 w 415730"/>
              <a:gd name="connsiteY19" fmla="*/ 9693 h 333270"/>
              <a:gd name="connsiteX20" fmla="*/ 337296 w 415730"/>
              <a:gd name="connsiteY20" fmla="*/ 6412 h 333270"/>
              <a:gd name="connsiteX21" fmla="*/ 324323 w 415730"/>
              <a:gd name="connsiteY21" fmla="*/ 3281 h 333270"/>
              <a:gd name="connsiteX22" fmla="*/ 310605 w 415730"/>
              <a:gd name="connsiteY22" fmla="*/ 0 h 333270"/>
              <a:gd name="connsiteX23" fmla="*/ 297035 w 415730"/>
              <a:gd name="connsiteY23" fmla="*/ 8798 h 333270"/>
              <a:gd name="connsiteX24" fmla="*/ 283317 w 415730"/>
              <a:gd name="connsiteY24" fmla="*/ 17596 h 333270"/>
              <a:gd name="connsiteX25" fmla="*/ 269748 w 415730"/>
              <a:gd name="connsiteY25" fmla="*/ 26393 h 333270"/>
              <a:gd name="connsiteX26" fmla="*/ 256178 w 415730"/>
              <a:gd name="connsiteY26" fmla="*/ 35042 h 333270"/>
              <a:gd name="connsiteX27" fmla="*/ 242460 w 415730"/>
              <a:gd name="connsiteY27" fmla="*/ 43840 h 333270"/>
              <a:gd name="connsiteX28" fmla="*/ 228890 w 415730"/>
              <a:gd name="connsiteY28" fmla="*/ 52637 h 333270"/>
              <a:gd name="connsiteX29" fmla="*/ 215172 w 415730"/>
              <a:gd name="connsiteY29" fmla="*/ 61286 h 333270"/>
              <a:gd name="connsiteX30" fmla="*/ 201602 w 415730"/>
              <a:gd name="connsiteY30" fmla="*/ 70084 h 333270"/>
              <a:gd name="connsiteX31" fmla="*/ 192506 w 415730"/>
              <a:gd name="connsiteY31" fmla="*/ 75899 h 333270"/>
              <a:gd name="connsiteX32" fmla="*/ 186840 w 415730"/>
              <a:gd name="connsiteY32" fmla="*/ 80969 h 333270"/>
              <a:gd name="connsiteX33" fmla="*/ 179534 w 415730"/>
              <a:gd name="connsiteY33" fmla="*/ 87232 h 333270"/>
              <a:gd name="connsiteX34" fmla="*/ 172823 w 415730"/>
              <a:gd name="connsiteY34" fmla="*/ 93644 h 333270"/>
              <a:gd name="connsiteX35" fmla="*/ 167455 w 415730"/>
              <a:gd name="connsiteY35" fmla="*/ 98564 h 333270"/>
              <a:gd name="connsiteX36" fmla="*/ 160447 w 415730"/>
              <a:gd name="connsiteY36" fmla="*/ 105126 h 333270"/>
              <a:gd name="connsiteX37" fmla="*/ 157017 w 415730"/>
              <a:gd name="connsiteY37" fmla="*/ 108257 h 333270"/>
              <a:gd name="connsiteX38" fmla="*/ 149263 w 415730"/>
              <a:gd name="connsiteY38" fmla="*/ 115414 h 333270"/>
              <a:gd name="connsiteX39" fmla="*/ 146878 w 415730"/>
              <a:gd name="connsiteY39" fmla="*/ 116756 h 333270"/>
              <a:gd name="connsiteX40" fmla="*/ 136737 w 415730"/>
              <a:gd name="connsiteY40" fmla="*/ 118844 h 333270"/>
              <a:gd name="connsiteX41" fmla="*/ 127344 w 415730"/>
              <a:gd name="connsiteY41" fmla="*/ 120783 h 333270"/>
              <a:gd name="connsiteX42" fmla="*/ 118546 w 415730"/>
              <a:gd name="connsiteY42" fmla="*/ 122572 h 333270"/>
              <a:gd name="connsiteX43" fmla="*/ 112581 w 415730"/>
              <a:gd name="connsiteY43" fmla="*/ 123765 h 333270"/>
              <a:gd name="connsiteX44" fmla="*/ 106915 w 415730"/>
              <a:gd name="connsiteY44" fmla="*/ 124958 h 333270"/>
              <a:gd name="connsiteX45" fmla="*/ 106915 w 415730"/>
              <a:gd name="connsiteY45" fmla="*/ 130028 h 333270"/>
              <a:gd name="connsiteX46" fmla="*/ 106915 w 415730"/>
              <a:gd name="connsiteY46" fmla="*/ 137483 h 333270"/>
              <a:gd name="connsiteX47" fmla="*/ 106915 w 415730"/>
              <a:gd name="connsiteY47" fmla="*/ 145685 h 333270"/>
              <a:gd name="connsiteX48" fmla="*/ 107064 w 415730"/>
              <a:gd name="connsiteY48" fmla="*/ 153439 h 333270"/>
              <a:gd name="connsiteX49" fmla="*/ 107064 w 415730"/>
              <a:gd name="connsiteY49" fmla="*/ 162087 h 333270"/>
              <a:gd name="connsiteX50" fmla="*/ 107064 w 415730"/>
              <a:gd name="connsiteY50" fmla="*/ 169096 h 333270"/>
              <a:gd name="connsiteX51" fmla="*/ 107064 w 415730"/>
              <a:gd name="connsiteY51" fmla="*/ 177297 h 333270"/>
              <a:gd name="connsiteX52" fmla="*/ 107064 w 415730"/>
              <a:gd name="connsiteY52" fmla="*/ 185498 h 333270"/>
              <a:gd name="connsiteX53" fmla="*/ 106318 w 415730"/>
              <a:gd name="connsiteY53" fmla="*/ 186542 h 333270"/>
              <a:gd name="connsiteX54" fmla="*/ 106020 w 415730"/>
              <a:gd name="connsiteY54" fmla="*/ 191164 h 333270"/>
              <a:gd name="connsiteX55" fmla="*/ 105722 w 415730"/>
              <a:gd name="connsiteY55" fmla="*/ 197129 h 333270"/>
              <a:gd name="connsiteX56" fmla="*/ 104082 w 415730"/>
              <a:gd name="connsiteY56" fmla="*/ 203541 h 333270"/>
              <a:gd name="connsiteX57" fmla="*/ 101249 w 415730"/>
              <a:gd name="connsiteY57" fmla="*/ 208163 h 333270"/>
              <a:gd name="connsiteX58" fmla="*/ 100354 w 415730"/>
              <a:gd name="connsiteY58" fmla="*/ 212488 h 333270"/>
              <a:gd name="connsiteX59" fmla="*/ 99459 w 415730"/>
              <a:gd name="connsiteY59" fmla="*/ 215023 h 333270"/>
              <a:gd name="connsiteX60" fmla="*/ 98415 w 415730"/>
              <a:gd name="connsiteY60" fmla="*/ 216365 h 333270"/>
              <a:gd name="connsiteX61" fmla="*/ 98266 w 415730"/>
              <a:gd name="connsiteY61" fmla="*/ 218005 h 333270"/>
              <a:gd name="connsiteX62" fmla="*/ 97670 w 415730"/>
              <a:gd name="connsiteY62" fmla="*/ 220391 h 333270"/>
              <a:gd name="connsiteX63" fmla="*/ 96775 w 415730"/>
              <a:gd name="connsiteY63" fmla="*/ 221882 h 333270"/>
              <a:gd name="connsiteX64" fmla="*/ 96030 w 415730"/>
              <a:gd name="connsiteY64" fmla="*/ 222628 h 333270"/>
              <a:gd name="connsiteX65" fmla="*/ 93346 w 415730"/>
              <a:gd name="connsiteY65" fmla="*/ 223522 h 333270"/>
              <a:gd name="connsiteX66" fmla="*/ 88275 w 415730"/>
              <a:gd name="connsiteY66" fmla="*/ 227996 h 333270"/>
              <a:gd name="connsiteX67" fmla="*/ 87828 w 415730"/>
              <a:gd name="connsiteY67" fmla="*/ 231574 h 333270"/>
              <a:gd name="connsiteX68" fmla="*/ 82162 w 415730"/>
              <a:gd name="connsiteY68" fmla="*/ 230531 h 333270"/>
              <a:gd name="connsiteX69" fmla="*/ 76197 w 415730"/>
              <a:gd name="connsiteY69" fmla="*/ 229487 h 333270"/>
              <a:gd name="connsiteX70" fmla="*/ 75302 w 415730"/>
              <a:gd name="connsiteY70" fmla="*/ 229636 h 333270"/>
              <a:gd name="connsiteX71" fmla="*/ 74855 w 415730"/>
              <a:gd name="connsiteY71" fmla="*/ 230083 h 333270"/>
              <a:gd name="connsiteX72" fmla="*/ 74557 w 415730"/>
              <a:gd name="connsiteY72" fmla="*/ 231873 h 333270"/>
              <a:gd name="connsiteX73" fmla="*/ 66505 w 415730"/>
              <a:gd name="connsiteY73" fmla="*/ 232320 h 333270"/>
              <a:gd name="connsiteX74" fmla="*/ 59348 w 415730"/>
              <a:gd name="connsiteY74" fmla="*/ 232469 h 333270"/>
              <a:gd name="connsiteX75" fmla="*/ 50549 w 415730"/>
              <a:gd name="connsiteY75" fmla="*/ 232767 h 333270"/>
              <a:gd name="connsiteX76" fmla="*/ 44585 w 415730"/>
              <a:gd name="connsiteY76" fmla="*/ 233066 h 333270"/>
              <a:gd name="connsiteX77" fmla="*/ 36980 w 415730"/>
              <a:gd name="connsiteY77" fmla="*/ 233513 h 333270"/>
              <a:gd name="connsiteX78" fmla="*/ 29823 w 415730"/>
              <a:gd name="connsiteY78" fmla="*/ 233811 h 333270"/>
              <a:gd name="connsiteX79" fmla="*/ 25200 w 415730"/>
              <a:gd name="connsiteY79" fmla="*/ 237986 h 333270"/>
              <a:gd name="connsiteX80" fmla="*/ 20876 w 415730"/>
              <a:gd name="connsiteY80" fmla="*/ 241863 h 333270"/>
              <a:gd name="connsiteX81" fmla="*/ 20578 w 415730"/>
              <a:gd name="connsiteY81" fmla="*/ 242012 h 333270"/>
              <a:gd name="connsiteX82" fmla="*/ 14613 w 415730"/>
              <a:gd name="connsiteY82" fmla="*/ 242758 h 333270"/>
              <a:gd name="connsiteX83" fmla="*/ 7008 w 415730"/>
              <a:gd name="connsiteY83" fmla="*/ 242012 h 333270"/>
              <a:gd name="connsiteX84" fmla="*/ 3131 w 415730"/>
              <a:gd name="connsiteY84" fmla="*/ 242012 h 333270"/>
              <a:gd name="connsiteX85" fmla="*/ 1640 w 415730"/>
              <a:gd name="connsiteY85" fmla="*/ 242460 h 333270"/>
              <a:gd name="connsiteX86" fmla="*/ 1342 w 415730"/>
              <a:gd name="connsiteY86" fmla="*/ 243951 h 333270"/>
              <a:gd name="connsiteX87" fmla="*/ 1044 w 415730"/>
              <a:gd name="connsiteY87" fmla="*/ 245293 h 333270"/>
              <a:gd name="connsiteX88" fmla="*/ 1044 w 415730"/>
              <a:gd name="connsiteY88" fmla="*/ 247530 h 333270"/>
              <a:gd name="connsiteX89" fmla="*/ 447 w 415730"/>
              <a:gd name="connsiteY89" fmla="*/ 251108 h 333270"/>
              <a:gd name="connsiteX90" fmla="*/ 0 w 415730"/>
              <a:gd name="connsiteY90" fmla="*/ 255433 h 333270"/>
              <a:gd name="connsiteX91" fmla="*/ 2237 w 415730"/>
              <a:gd name="connsiteY91" fmla="*/ 258266 h 333270"/>
              <a:gd name="connsiteX92" fmla="*/ 4921 w 415730"/>
              <a:gd name="connsiteY92" fmla="*/ 261248 h 333270"/>
              <a:gd name="connsiteX93" fmla="*/ 5666 w 415730"/>
              <a:gd name="connsiteY93" fmla="*/ 262441 h 333270"/>
              <a:gd name="connsiteX94" fmla="*/ 4921 w 415730"/>
              <a:gd name="connsiteY94" fmla="*/ 265423 h 333270"/>
              <a:gd name="connsiteX95" fmla="*/ 5517 w 415730"/>
              <a:gd name="connsiteY95" fmla="*/ 267213 h 333270"/>
              <a:gd name="connsiteX96" fmla="*/ 7008 w 415730"/>
              <a:gd name="connsiteY96" fmla="*/ 270046 h 333270"/>
              <a:gd name="connsiteX97" fmla="*/ 9394 w 415730"/>
              <a:gd name="connsiteY97" fmla="*/ 273774 h 333270"/>
              <a:gd name="connsiteX98" fmla="*/ 11929 w 415730"/>
              <a:gd name="connsiteY98" fmla="*/ 277651 h 333270"/>
              <a:gd name="connsiteX99" fmla="*/ 13718 w 415730"/>
              <a:gd name="connsiteY99" fmla="*/ 278098 h 333270"/>
              <a:gd name="connsiteX100" fmla="*/ 15359 w 415730"/>
              <a:gd name="connsiteY100" fmla="*/ 278396 h 333270"/>
              <a:gd name="connsiteX101" fmla="*/ 16403 w 415730"/>
              <a:gd name="connsiteY101" fmla="*/ 279142 h 333270"/>
              <a:gd name="connsiteX102" fmla="*/ 17745 w 415730"/>
              <a:gd name="connsiteY102" fmla="*/ 279738 h 333270"/>
              <a:gd name="connsiteX103" fmla="*/ 19236 w 415730"/>
              <a:gd name="connsiteY103" fmla="*/ 280186 h 333270"/>
              <a:gd name="connsiteX104" fmla="*/ 20578 w 415730"/>
              <a:gd name="connsiteY104" fmla="*/ 280931 h 333270"/>
              <a:gd name="connsiteX105" fmla="*/ 21323 w 415730"/>
              <a:gd name="connsiteY105" fmla="*/ 281826 h 333270"/>
              <a:gd name="connsiteX106" fmla="*/ 22367 w 415730"/>
              <a:gd name="connsiteY106" fmla="*/ 284212 h 333270"/>
              <a:gd name="connsiteX107" fmla="*/ 25349 w 415730"/>
              <a:gd name="connsiteY107" fmla="*/ 285703 h 333270"/>
              <a:gd name="connsiteX108" fmla="*/ 27288 w 415730"/>
              <a:gd name="connsiteY108" fmla="*/ 287194 h 333270"/>
              <a:gd name="connsiteX109" fmla="*/ 26393 w 415730"/>
              <a:gd name="connsiteY109" fmla="*/ 287939 h 333270"/>
              <a:gd name="connsiteX110" fmla="*/ 24007 w 415730"/>
              <a:gd name="connsiteY110" fmla="*/ 287641 h 333270"/>
              <a:gd name="connsiteX111" fmla="*/ 21621 w 415730"/>
              <a:gd name="connsiteY111" fmla="*/ 287045 h 333270"/>
              <a:gd name="connsiteX112" fmla="*/ 21323 w 415730"/>
              <a:gd name="connsiteY112" fmla="*/ 288089 h 333270"/>
              <a:gd name="connsiteX113" fmla="*/ 21323 w 415730"/>
              <a:gd name="connsiteY113" fmla="*/ 292413 h 333270"/>
              <a:gd name="connsiteX114" fmla="*/ 21621 w 415730"/>
              <a:gd name="connsiteY114" fmla="*/ 295992 h 333270"/>
              <a:gd name="connsiteX115" fmla="*/ 22218 w 415730"/>
              <a:gd name="connsiteY115" fmla="*/ 296439 h 333270"/>
              <a:gd name="connsiteX116" fmla="*/ 24454 w 415730"/>
              <a:gd name="connsiteY116" fmla="*/ 297035 h 333270"/>
              <a:gd name="connsiteX117" fmla="*/ 30121 w 415730"/>
              <a:gd name="connsiteY117" fmla="*/ 301807 h 333270"/>
              <a:gd name="connsiteX118" fmla="*/ 35191 w 415730"/>
              <a:gd name="connsiteY118" fmla="*/ 306131 h 333270"/>
              <a:gd name="connsiteX119" fmla="*/ 36831 w 415730"/>
              <a:gd name="connsiteY119" fmla="*/ 307324 h 333270"/>
              <a:gd name="connsiteX120" fmla="*/ 39664 w 415730"/>
              <a:gd name="connsiteY120" fmla="*/ 307623 h 333270"/>
              <a:gd name="connsiteX121" fmla="*/ 42796 w 415730"/>
              <a:gd name="connsiteY121" fmla="*/ 307921 h 333270"/>
              <a:gd name="connsiteX122" fmla="*/ 44138 w 415730"/>
              <a:gd name="connsiteY122" fmla="*/ 307474 h 333270"/>
              <a:gd name="connsiteX123" fmla="*/ 47120 w 415730"/>
              <a:gd name="connsiteY123" fmla="*/ 305237 h 333270"/>
              <a:gd name="connsiteX124" fmla="*/ 48760 w 415730"/>
              <a:gd name="connsiteY124" fmla="*/ 304938 h 333270"/>
              <a:gd name="connsiteX125" fmla="*/ 50251 w 415730"/>
              <a:gd name="connsiteY125" fmla="*/ 305088 h 333270"/>
              <a:gd name="connsiteX126" fmla="*/ 50997 w 415730"/>
              <a:gd name="connsiteY126" fmla="*/ 305386 h 333270"/>
              <a:gd name="connsiteX127" fmla="*/ 52488 w 415730"/>
              <a:gd name="connsiteY127" fmla="*/ 307175 h 333270"/>
              <a:gd name="connsiteX128" fmla="*/ 53830 w 415730"/>
              <a:gd name="connsiteY128" fmla="*/ 310008 h 333270"/>
              <a:gd name="connsiteX129" fmla="*/ 54277 w 415730"/>
              <a:gd name="connsiteY129" fmla="*/ 311947 h 333270"/>
              <a:gd name="connsiteX130" fmla="*/ 54129 w 415730"/>
              <a:gd name="connsiteY130" fmla="*/ 312991 h 333270"/>
              <a:gd name="connsiteX131" fmla="*/ 53681 w 415730"/>
              <a:gd name="connsiteY131" fmla="*/ 313438 h 333270"/>
              <a:gd name="connsiteX132" fmla="*/ 51146 w 415730"/>
              <a:gd name="connsiteY132" fmla="*/ 313885 h 333270"/>
              <a:gd name="connsiteX133" fmla="*/ 50102 w 415730"/>
              <a:gd name="connsiteY133" fmla="*/ 314333 h 333270"/>
              <a:gd name="connsiteX134" fmla="*/ 49804 w 415730"/>
              <a:gd name="connsiteY134" fmla="*/ 314929 h 333270"/>
              <a:gd name="connsiteX135" fmla="*/ 50251 w 415730"/>
              <a:gd name="connsiteY135" fmla="*/ 316271 h 333270"/>
              <a:gd name="connsiteX136" fmla="*/ 50699 w 415730"/>
              <a:gd name="connsiteY136" fmla="*/ 317166 h 333270"/>
              <a:gd name="connsiteX137" fmla="*/ 53383 w 415730"/>
              <a:gd name="connsiteY137" fmla="*/ 321043 h 333270"/>
              <a:gd name="connsiteX138" fmla="*/ 57260 w 415730"/>
              <a:gd name="connsiteY138" fmla="*/ 326411 h 333270"/>
              <a:gd name="connsiteX139" fmla="*/ 58453 w 415730"/>
              <a:gd name="connsiteY139" fmla="*/ 327753 h 333270"/>
              <a:gd name="connsiteX140" fmla="*/ 59198 w 415730"/>
              <a:gd name="connsiteY140" fmla="*/ 324920 h 333270"/>
              <a:gd name="connsiteX141" fmla="*/ 57856 w 415730"/>
              <a:gd name="connsiteY141" fmla="*/ 319701 h 333270"/>
              <a:gd name="connsiteX142" fmla="*/ 57856 w 415730"/>
              <a:gd name="connsiteY142" fmla="*/ 318657 h 333270"/>
              <a:gd name="connsiteX143" fmla="*/ 60690 w 415730"/>
              <a:gd name="connsiteY143" fmla="*/ 317613 h 333270"/>
              <a:gd name="connsiteX144" fmla="*/ 63970 w 415730"/>
              <a:gd name="connsiteY144" fmla="*/ 316719 h 333270"/>
              <a:gd name="connsiteX145" fmla="*/ 65312 w 415730"/>
              <a:gd name="connsiteY145" fmla="*/ 316570 h 333270"/>
              <a:gd name="connsiteX146" fmla="*/ 66207 w 415730"/>
              <a:gd name="connsiteY146" fmla="*/ 316122 h 333270"/>
              <a:gd name="connsiteX147" fmla="*/ 67399 w 415730"/>
              <a:gd name="connsiteY147" fmla="*/ 315078 h 333270"/>
              <a:gd name="connsiteX148" fmla="*/ 69487 w 415730"/>
              <a:gd name="connsiteY148" fmla="*/ 314184 h 333270"/>
              <a:gd name="connsiteX149" fmla="*/ 70680 w 415730"/>
              <a:gd name="connsiteY149" fmla="*/ 314482 h 333270"/>
              <a:gd name="connsiteX150" fmla="*/ 71426 w 415730"/>
              <a:gd name="connsiteY150" fmla="*/ 314631 h 333270"/>
              <a:gd name="connsiteX151" fmla="*/ 78583 w 415730"/>
              <a:gd name="connsiteY151" fmla="*/ 321639 h 333270"/>
              <a:gd name="connsiteX152" fmla="*/ 81565 w 415730"/>
              <a:gd name="connsiteY152" fmla="*/ 325069 h 333270"/>
              <a:gd name="connsiteX153" fmla="*/ 82460 w 415730"/>
              <a:gd name="connsiteY153" fmla="*/ 326858 h 333270"/>
              <a:gd name="connsiteX154" fmla="*/ 84100 w 415730"/>
              <a:gd name="connsiteY154" fmla="*/ 328200 h 333270"/>
              <a:gd name="connsiteX155" fmla="*/ 86486 w 415730"/>
              <a:gd name="connsiteY155" fmla="*/ 328946 h 333270"/>
              <a:gd name="connsiteX156" fmla="*/ 88574 w 415730"/>
              <a:gd name="connsiteY156" fmla="*/ 330735 h 333270"/>
              <a:gd name="connsiteX157" fmla="*/ 90214 w 415730"/>
              <a:gd name="connsiteY157" fmla="*/ 333270 h 333270"/>
              <a:gd name="connsiteX158" fmla="*/ 91854 w 415730"/>
              <a:gd name="connsiteY158" fmla="*/ 332226 h 333270"/>
              <a:gd name="connsiteX159" fmla="*/ 92152 w 415730"/>
              <a:gd name="connsiteY159" fmla="*/ 331481 h 333270"/>
              <a:gd name="connsiteX160" fmla="*/ 91705 w 415730"/>
              <a:gd name="connsiteY160" fmla="*/ 330437 h 333270"/>
              <a:gd name="connsiteX161" fmla="*/ 90810 w 415730"/>
              <a:gd name="connsiteY161" fmla="*/ 329691 h 333270"/>
              <a:gd name="connsiteX162" fmla="*/ 90661 w 415730"/>
              <a:gd name="connsiteY162" fmla="*/ 328051 h 333270"/>
              <a:gd name="connsiteX163" fmla="*/ 90960 w 415730"/>
              <a:gd name="connsiteY163" fmla="*/ 326858 h 333270"/>
              <a:gd name="connsiteX164" fmla="*/ 91407 w 415730"/>
              <a:gd name="connsiteY164" fmla="*/ 325666 h 333270"/>
              <a:gd name="connsiteX165" fmla="*/ 91258 w 415730"/>
              <a:gd name="connsiteY165" fmla="*/ 323130 h 333270"/>
              <a:gd name="connsiteX166" fmla="*/ 91258 w 415730"/>
              <a:gd name="connsiteY166" fmla="*/ 319254 h 333270"/>
              <a:gd name="connsiteX167" fmla="*/ 91556 w 415730"/>
              <a:gd name="connsiteY167" fmla="*/ 313587 h 333270"/>
              <a:gd name="connsiteX168" fmla="*/ 91556 w 415730"/>
              <a:gd name="connsiteY168" fmla="*/ 310158 h 333270"/>
              <a:gd name="connsiteX169" fmla="*/ 94836 w 415730"/>
              <a:gd name="connsiteY169" fmla="*/ 307623 h 333270"/>
              <a:gd name="connsiteX170" fmla="*/ 99608 w 415730"/>
              <a:gd name="connsiteY170" fmla="*/ 303447 h 333270"/>
              <a:gd name="connsiteX171" fmla="*/ 101994 w 415730"/>
              <a:gd name="connsiteY171" fmla="*/ 298974 h 333270"/>
              <a:gd name="connsiteX172" fmla="*/ 103187 w 415730"/>
              <a:gd name="connsiteY172" fmla="*/ 295544 h 333270"/>
              <a:gd name="connsiteX173" fmla="*/ 104827 w 415730"/>
              <a:gd name="connsiteY173" fmla="*/ 284361 h 333270"/>
              <a:gd name="connsiteX174" fmla="*/ 105871 w 415730"/>
              <a:gd name="connsiteY174" fmla="*/ 283764 h 333270"/>
              <a:gd name="connsiteX175" fmla="*/ 107362 w 415730"/>
              <a:gd name="connsiteY175" fmla="*/ 283168 h 333270"/>
              <a:gd name="connsiteX176" fmla="*/ 111985 w 415730"/>
              <a:gd name="connsiteY176" fmla="*/ 279142 h 333270"/>
              <a:gd name="connsiteX177" fmla="*/ 115713 w 415730"/>
              <a:gd name="connsiteY177" fmla="*/ 277651 h 333270"/>
              <a:gd name="connsiteX178" fmla="*/ 118397 w 415730"/>
              <a:gd name="connsiteY178" fmla="*/ 276756 h 333270"/>
              <a:gd name="connsiteX179" fmla="*/ 122572 w 415730"/>
              <a:gd name="connsiteY179" fmla="*/ 276010 h 333270"/>
              <a:gd name="connsiteX180" fmla="*/ 125107 w 415730"/>
              <a:gd name="connsiteY180" fmla="*/ 276309 h 333270"/>
              <a:gd name="connsiteX181" fmla="*/ 129878 w 415730"/>
              <a:gd name="connsiteY181" fmla="*/ 276458 h 333270"/>
              <a:gd name="connsiteX182" fmla="*/ 133606 w 415730"/>
              <a:gd name="connsiteY182" fmla="*/ 276160 h 333270"/>
              <a:gd name="connsiteX183" fmla="*/ 136737 w 415730"/>
              <a:gd name="connsiteY183" fmla="*/ 273923 h 333270"/>
              <a:gd name="connsiteX184" fmla="*/ 138229 w 415730"/>
              <a:gd name="connsiteY184" fmla="*/ 273326 h 333270"/>
              <a:gd name="connsiteX185" fmla="*/ 140167 w 415730"/>
              <a:gd name="connsiteY185" fmla="*/ 272879 h 333270"/>
              <a:gd name="connsiteX186" fmla="*/ 149263 w 415730"/>
              <a:gd name="connsiteY186" fmla="*/ 275861 h 333270"/>
              <a:gd name="connsiteX187" fmla="*/ 158359 w 415730"/>
              <a:gd name="connsiteY187" fmla="*/ 278694 h 333270"/>
              <a:gd name="connsiteX188" fmla="*/ 160000 w 415730"/>
              <a:gd name="connsiteY188" fmla="*/ 278396 h 333270"/>
              <a:gd name="connsiteX189" fmla="*/ 161490 w 415730"/>
              <a:gd name="connsiteY189" fmla="*/ 278843 h 333270"/>
              <a:gd name="connsiteX190" fmla="*/ 163728 w 415730"/>
              <a:gd name="connsiteY190" fmla="*/ 280335 h 333270"/>
              <a:gd name="connsiteX191" fmla="*/ 167157 w 415730"/>
              <a:gd name="connsiteY191" fmla="*/ 283615 h 333270"/>
              <a:gd name="connsiteX192" fmla="*/ 169095 w 415730"/>
              <a:gd name="connsiteY192" fmla="*/ 285703 h 333270"/>
              <a:gd name="connsiteX193" fmla="*/ 169990 w 415730"/>
              <a:gd name="connsiteY193" fmla="*/ 287045 h 333270"/>
              <a:gd name="connsiteX194" fmla="*/ 174762 w 415730"/>
              <a:gd name="connsiteY194" fmla="*/ 294202 h 333270"/>
              <a:gd name="connsiteX195" fmla="*/ 176402 w 415730"/>
              <a:gd name="connsiteY195" fmla="*/ 295992 h 333270"/>
              <a:gd name="connsiteX196" fmla="*/ 178191 w 415730"/>
              <a:gd name="connsiteY196" fmla="*/ 296886 h 333270"/>
              <a:gd name="connsiteX197" fmla="*/ 179981 w 415730"/>
              <a:gd name="connsiteY197" fmla="*/ 297185 h 333270"/>
              <a:gd name="connsiteX198" fmla="*/ 181323 w 415730"/>
              <a:gd name="connsiteY198" fmla="*/ 297185 h 333270"/>
              <a:gd name="connsiteX199" fmla="*/ 182665 w 415730"/>
              <a:gd name="connsiteY199" fmla="*/ 296290 h 333270"/>
              <a:gd name="connsiteX200" fmla="*/ 184454 w 415730"/>
              <a:gd name="connsiteY200" fmla="*/ 294799 h 333270"/>
              <a:gd name="connsiteX201" fmla="*/ 187138 w 415730"/>
              <a:gd name="connsiteY201" fmla="*/ 294053 h 333270"/>
              <a:gd name="connsiteX202" fmla="*/ 189226 w 415730"/>
              <a:gd name="connsiteY202" fmla="*/ 294202 h 333270"/>
              <a:gd name="connsiteX203" fmla="*/ 200708 w 415730"/>
              <a:gd name="connsiteY203" fmla="*/ 287790 h 333270"/>
              <a:gd name="connsiteX204" fmla="*/ 201751 w 415730"/>
              <a:gd name="connsiteY204" fmla="*/ 287641 h 333270"/>
              <a:gd name="connsiteX205" fmla="*/ 205032 w 415730"/>
              <a:gd name="connsiteY205" fmla="*/ 288238 h 333270"/>
              <a:gd name="connsiteX206" fmla="*/ 208760 w 415730"/>
              <a:gd name="connsiteY206" fmla="*/ 288983 h 333270"/>
              <a:gd name="connsiteX207" fmla="*/ 218154 w 415730"/>
              <a:gd name="connsiteY207" fmla="*/ 295544 h 333270"/>
              <a:gd name="connsiteX208" fmla="*/ 225908 w 415730"/>
              <a:gd name="connsiteY208" fmla="*/ 299720 h 333270"/>
              <a:gd name="connsiteX209" fmla="*/ 231425 w 415730"/>
              <a:gd name="connsiteY209" fmla="*/ 301062 h 333270"/>
              <a:gd name="connsiteX210" fmla="*/ 237837 w 415730"/>
              <a:gd name="connsiteY210" fmla="*/ 302105 h 333270"/>
              <a:gd name="connsiteX211" fmla="*/ 248722 w 415730"/>
              <a:gd name="connsiteY211" fmla="*/ 302404 h 333270"/>
              <a:gd name="connsiteX212" fmla="*/ 256924 w 415730"/>
              <a:gd name="connsiteY212" fmla="*/ 293308 h 333270"/>
              <a:gd name="connsiteX213" fmla="*/ 260055 w 415730"/>
              <a:gd name="connsiteY213" fmla="*/ 291369 h 333270"/>
              <a:gd name="connsiteX214" fmla="*/ 263634 w 415730"/>
              <a:gd name="connsiteY214" fmla="*/ 289580 h 333270"/>
              <a:gd name="connsiteX215" fmla="*/ 264827 w 415730"/>
              <a:gd name="connsiteY215" fmla="*/ 289282 h 333270"/>
              <a:gd name="connsiteX216" fmla="*/ 271388 w 415730"/>
              <a:gd name="connsiteY216" fmla="*/ 287939 h 333270"/>
              <a:gd name="connsiteX217" fmla="*/ 284062 w 415730"/>
              <a:gd name="connsiteY217" fmla="*/ 286747 h 333270"/>
              <a:gd name="connsiteX218" fmla="*/ 295992 w 415730"/>
              <a:gd name="connsiteY218" fmla="*/ 287343 h 333270"/>
              <a:gd name="connsiteX219" fmla="*/ 298378 w 415730"/>
              <a:gd name="connsiteY219" fmla="*/ 287641 h 333270"/>
              <a:gd name="connsiteX220" fmla="*/ 303447 w 415730"/>
              <a:gd name="connsiteY220" fmla="*/ 288834 h 333270"/>
              <a:gd name="connsiteX221" fmla="*/ 311201 w 415730"/>
              <a:gd name="connsiteY221" fmla="*/ 291817 h 333270"/>
              <a:gd name="connsiteX222" fmla="*/ 314631 w 415730"/>
              <a:gd name="connsiteY222" fmla="*/ 294650 h 333270"/>
              <a:gd name="connsiteX223" fmla="*/ 319850 w 415730"/>
              <a:gd name="connsiteY223" fmla="*/ 295097 h 333270"/>
              <a:gd name="connsiteX224" fmla="*/ 323727 w 415730"/>
              <a:gd name="connsiteY224" fmla="*/ 294500 h 333270"/>
              <a:gd name="connsiteX225" fmla="*/ 324920 w 415730"/>
              <a:gd name="connsiteY225" fmla="*/ 291667 h 333270"/>
              <a:gd name="connsiteX226" fmla="*/ 328648 w 415730"/>
              <a:gd name="connsiteY226" fmla="*/ 288089 h 333270"/>
              <a:gd name="connsiteX227" fmla="*/ 331481 w 415730"/>
              <a:gd name="connsiteY227" fmla="*/ 286597 h 333270"/>
              <a:gd name="connsiteX228" fmla="*/ 334463 w 415730"/>
              <a:gd name="connsiteY228" fmla="*/ 284659 h 333270"/>
              <a:gd name="connsiteX229" fmla="*/ 339086 w 415730"/>
              <a:gd name="connsiteY229" fmla="*/ 282273 h 333270"/>
              <a:gd name="connsiteX230" fmla="*/ 342963 w 415730"/>
              <a:gd name="connsiteY230" fmla="*/ 281229 h 333270"/>
              <a:gd name="connsiteX231" fmla="*/ 346243 w 415730"/>
              <a:gd name="connsiteY231" fmla="*/ 278545 h 333270"/>
              <a:gd name="connsiteX232" fmla="*/ 349076 w 415730"/>
              <a:gd name="connsiteY232" fmla="*/ 277651 h 333270"/>
              <a:gd name="connsiteX233" fmla="*/ 353699 w 415730"/>
              <a:gd name="connsiteY233" fmla="*/ 277501 h 333270"/>
              <a:gd name="connsiteX234" fmla="*/ 351164 w 415730"/>
              <a:gd name="connsiteY234" fmla="*/ 265572 h 333270"/>
              <a:gd name="connsiteX235" fmla="*/ 349524 w 415730"/>
              <a:gd name="connsiteY235" fmla="*/ 258713 h 333270"/>
              <a:gd name="connsiteX236" fmla="*/ 351313 w 415730"/>
              <a:gd name="connsiteY236" fmla="*/ 256626 h 333270"/>
              <a:gd name="connsiteX237" fmla="*/ 354743 w 415730"/>
              <a:gd name="connsiteY237" fmla="*/ 251705 h 333270"/>
              <a:gd name="connsiteX238" fmla="*/ 359067 w 415730"/>
              <a:gd name="connsiteY238" fmla="*/ 242460 h 333270"/>
              <a:gd name="connsiteX239" fmla="*/ 368760 w 415730"/>
              <a:gd name="connsiteY239" fmla="*/ 227996 h 333270"/>
              <a:gd name="connsiteX240" fmla="*/ 373829 w 415730"/>
              <a:gd name="connsiteY240" fmla="*/ 220540 h 333270"/>
              <a:gd name="connsiteX241" fmla="*/ 383820 w 415730"/>
              <a:gd name="connsiteY241" fmla="*/ 209356 h 333270"/>
              <a:gd name="connsiteX242" fmla="*/ 396047 w 415730"/>
              <a:gd name="connsiteY242" fmla="*/ 195787 h 333270"/>
              <a:gd name="connsiteX243" fmla="*/ 402906 w 415730"/>
              <a:gd name="connsiteY243" fmla="*/ 188033 h 333270"/>
              <a:gd name="connsiteX244" fmla="*/ 404100 w 415730"/>
              <a:gd name="connsiteY244" fmla="*/ 174016 h 333270"/>
              <a:gd name="connsiteX245" fmla="*/ 405143 w 415730"/>
              <a:gd name="connsiteY245" fmla="*/ 159105 h 333270"/>
              <a:gd name="connsiteX246" fmla="*/ 406038 w 415730"/>
              <a:gd name="connsiteY246" fmla="*/ 147772 h 333270"/>
              <a:gd name="connsiteX247" fmla="*/ 407231 w 415730"/>
              <a:gd name="connsiteY247" fmla="*/ 134352 h 333270"/>
              <a:gd name="connsiteX248" fmla="*/ 408125 w 415730"/>
              <a:gd name="connsiteY248" fmla="*/ 123168 h 333270"/>
              <a:gd name="connsiteX249" fmla="*/ 408871 w 415730"/>
              <a:gd name="connsiteY249" fmla="*/ 114967 h 333270"/>
              <a:gd name="connsiteX250" fmla="*/ 409766 w 415730"/>
              <a:gd name="connsiteY250" fmla="*/ 103485 h 333270"/>
              <a:gd name="connsiteX251" fmla="*/ 410661 w 415730"/>
              <a:gd name="connsiteY251" fmla="*/ 101249 h 333270"/>
              <a:gd name="connsiteX252" fmla="*/ 415432 w 415730"/>
              <a:gd name="connsiteY252" fmla="*/ 92003 h 333270"/>
              <a:gd name="connsiteX253" fmla="*/ 415730 w 415730"/>
              <a:gd name="connsiteY253" fmla="*/ 90811 h 333270"/>
              <a:gd name="connsiteX254" fmla="*/ 414836 w 415730"/>
              <a:gd name="connsiteY254" fmla="*/ 89319 h 3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415730" h="333270">
                <a:moveTo>
                  <a:pt x="414836" y="89319"/>
                </a:moveTo>
                <a:lnTo>
                  <a:pt x="407976" y="81565"/>
                </a:lnTo>
                <a:lnTo>
                  <a:pt x="405889" y="79776"/>
                </a:lnTo>
                <a:lnTo>
                  <a:pt x="404696" y="75750"/>
                </a:lnTo>
                <a:lnTo>
                  <a:pt x="406485" y="73513"/>
                </a:lnTo>
                <a:lnTo>
                  <a:pt x="398135" y="60391"/>
                </a:lnTo>
                <a:lnTo>
                  <a:pt x="396047" y="58900"/>
                </a:lnTo>
                <a:lnTo>
                  <a:pt x="395153" y="57260"/>
                </a:lnTo>
                <a:lnTo>
                  <a:pt x="395153" y="54874"/>
                </a:lnTo>
                <a:lnTo>
                  <a:pt x="395003" y="45778"/>
                </a:lnTo>
                <a:lnTo>
                  <a:pt x="392767" y="31612"/>
                </a:lnTo>
                <a:lnTo>
                  <a:pt x="389934" y="14911"/>
                </a:lnTo>
                <a:lnTo>
                  <a:pt x="389934" y="14911"/>
                </a:lnTo>
                <a:lnTo>
                  <a:pt x="378750" y="21174"/>
                </a:lnTo>
                <a:lnTo>
                  <a:pt x="370250" y="25797"/>
                </a:lnTo>
                <a:lnTo>
                  <a:pt x="369803" y="25797"/>
                </a:lnTo>
                <a:lnTo>
                  <a:pt x="369356" y="25648"/>
                </a:lnTo>
                <a:lnTo>
                  <a:pt x="360558" y="17745"/>
                </a:lnTo>
                <a:lnTo>
                  <a:pt x="353550" y="11482"/>
                </a:lnTo>
                <a:lnTo>
                  <a:pt x="350418" y="9693"/>
                </a:lnTo>
                <a:lnTo>
                  <a:pt x="337296" y="6412"/>
                </a:lnTo>
                <a:lnTo>
                  <a:pt x="324323" y="3281"/>
                </a:lnTo>
                <a:lnTo>
                  <a:pt x="310605" y="0"/>
                </a:lnTo>
                <a:lnTo>
                  <a:pt x="297035" y="8798"/>
                </a:lnTo>
                <a:lnTo>
                  <a:pt x="283317" y="17596"/>
                </a:lnTo>
                <a:lnTo>
                  <a:pt x="269748" y="26393"/>
                </a:lnTo>
                <a:lnTo>
                  <a:pt x="256178" y="35042"/>
                </a:lnTo>
                <a:lnTo>
                  <a:pt x="242460" y="43840"/>
                </a:lnTo>
                <a:lnTo>
                  <a:pt x="228890" y="52637"/>
                </a:lnTo>
                <a:lnTo>
                  <a:pt x="215172" y="61286"/>
                </a:lnTo>
                <a:lnTo>
                  <a:pt x="201602" y="70084"/>
                </a:lnTo>
                <a:lnTo>
                  <a:pt x="192506" y="75899"/>
                </a:lnTo>
                <a:lnTo>
                  <a:pt x="186840" y="80969"/>
                </a:lnTo>
                <a:lnTo>
                  <a:pt x="179534" y="87232"/>
                </a:lnTo>
                <a:lnTo>
                  <a:pt x="172823" y="93644"/>
                </a:lnTo>
                <a:lnTo>
                  <a:pt x="167455" y="98564"/>
                </a:lnTo>
                <a:lnTo>
                  <a:pt x="160447" y="105126"/>
                </a:lnTo>
                <a:lnTo>
                  <a:pt x="157017" y="108257"/>
                </a:lnTo>
                <a:lnTo>
                  <a:pt x="149263" y="115414"/>
                </a:lnTo>
                <a:lnTo>
                  <a:pt x="146878" y="116756"/>
                </a:lnTo>
                <a:lnTo>
                  <a:pt x="136737" y="118844"/>
                </a:lnTo>
                <a:lnTo>
                  <a:pt x="127344" y="120783"/>
                </a:lnTo>
                <a:lnTo>
                  <a:pt x="118546" y="122572"/>
                </a:lnTo>
                <a:lnTo>
                  <a:pt x="112581" y="123765"/>
                </a:lnTo>
                <a:lnTo>
                  <a:pt x="106915" y="124958"/>
                </a:lnTo>
                <a:lnTo>
                  <a:pt x="106915" y="130028"/>
                </a:lnTo>
                <a:lnTo>
                  <a:pt x="106915" y="137483"/>
                </a:lnTo>
                <a:lnTo>
                  <a:pt x="106915" y="145685"/>
                </a:lnTo>
                <a:lnTo>
                  <a:pt x="107064" y="153439"/>
                </a:lnTo>
                <a:lnTo>
                  <a:pt x="107064" y="162087"/>
                </a:lnTo>
                <a:lnTo>
                  <a:pt x="107064" y="169096"/>
                </a:lnTo>
                <a:lnTo>
                  <a:pt x="107064" y="177297"/>
                </a:lnTo>
                <a:lnTo>
                  <a:pt x="107064" y="185498"/>
                </a:lnTo>
                <a:lnTo>
                  <a:pt x="106318" y="186542"/>
                </a:lnTo>
                <a:lnTo>
                  <a:pt x="106020" y="191164"/>
                </a:lnTo>
                <a:lnTo>
                  <a:pt x="105722" y="197129"/>
                </a:lnTo>
                <a:lnTo>
                  <a:pt x="104082" y="203541"/>
                </a:lnTo>
                <a:lnTo>
                  <a:pt x="101249" y="208163"/>
                </a:lnTo>
                <a:lnTo>
                  <a:pt x="100354" y="212488"/>
                </a:lnTo>
                <a:lnTo>
                  <a:pt x="99459" y="215023"/>
                </a:lnTo>
                <a:lnTo>
                  <a:pt x="98415" y="216365"/>
                </a:lnTo>
                <a:lnTo>
                  <a:pt x="98266" y="218005"/>
                </a:lnTo>
                <a:lnTo>
                  <a:pt x="97670" y="220391"/>
                </a:lnTo>
                <a:lnTo>
                  <a:pt x="96775" y="221882"/>
                </a:lnTo>
                <a:lnTo>
                  <a:pt x="96030" y="222628"/>
                </a:lnTo>
                <a:lnTo>
                  <a:pt x="93346" y="223522"/>
                </a:lnTo>
                <a:lnTo>
                  <a:pt x="88275" y="227996"/>
                </a:lnTo>
                <a:lnTo>
                  <a:pt x="87828" y="231574"/>
                </a:lnTo>
                <a:lnTo>
                  <a:pt x="82162" y="230531"/>
                </a:lnTo>
                <a:lnTo>
                  <a:pt x="76197" y="229487"/>
                </a:lnTo>
                <a:lnTo>
                  <a:pt x="75302" y="229636"/>
                </a:lnTo>
                <a:lnTo>
                  <a:pt x="74855" y="230083"/>
                </a:lnTo>
                <a:lnTo>
                  <a:pt x="74557" y="231873"/>
                </a:lnTo>
                <a:lnTo>
                  <a:pt x="66505" y="232320"/>
                </a:lnTo>
                <a:lnTo>
                  <a:pt x="59348" y="232469"/>
                </a:lnTo>
                <a:lnTo>
                  <a:pt x="50549" y="232767"/>
                </a:lnTo>
                <a:lnTo>
                  <a:pt x="44585" y="233066"/>
                </a:lnTo>
                <a:lnTo>
                  <a:pt x="36980" y="233513"/>
                </a:lnTo>
                <a:lnTo>
                  <a:pt x="29823" y="233811"/>
                </a:lnTo>
                <a:lnTo>
                  <a:pt x="25200" y="237986"/>
                </a:lnTo>
                <a:lnTo>
                  <a:pt x="20876" y="241863"/>
                </a:lnTo>
                <a:lnTo>
                  <a:pt x="20578" y="242012"/>
                </a:lnTo>
                <a:lnTo>
                  <a:pt x="14613" y="242758"/>
                </a:lnTo>
                <a:lnTo>
                  <a:pt x="7008" y="242012"/>
                </a:lnTo>
                <a:lnTo>
                  <a:pt x="3131" y="242012"/>
                </a:lnTo>
                <a:lnTo>
                  <a:pt x="1640" y="242460"/>
                </a:lnTo>
                <a:lnTo>
                  <a:pt x="1342" y="243951"/>
                </a:lnTo>
                <a:lnTo>
                  <a:pt x="1044" y="245293"/>
                </a:lnTo>
                <a:lnTo>
                  <a:pt x="1044" y="247530"/>
                </a:lnTo>
                <a:lnTo>
                  <a:pt x="447" y="251108"/>
                </a:lnTo>
                <a:lnTo>
                  <a:pt x="0" y="255433"/>
                </a:lnTo>
                <a:lnTo>
                  <a:pt x="2237" y="258266"/>
                </a:lnTo>
                <a:lnTo>
                  <a:pt x="4921" y="261248"/>
                </a:lnTo>
                <a:lnTo>
                  <a:pt x="5666" y="262441"/>
                </a:lnTo>
                <a:lnTo>
                  <a:pt x="4921" y="265423"/>
                </a:lnTo>
                <a:lnTo>
                  <a:pt x="5517" y="267213"/>
                </a:lnTo>
                <a:lnTo>
                  <a:pt x="7008" y="270046"/>
                </a:lnTo>
                <a:lnTo>
                  <a:pt x="9394" y="273774"/>
                </a:lnTo>
                <a:lnTo>
                  <a:pt x="11929" y="277651"/>
                </a:lnTo>
                <a:lnTo>
                  <a:pt x="13718" y="278098"/>
                </a:lnTo>
                <a:lnTo>
                  <a:pt x="15359" y="278396"/>
                </a:lnTo>
                <a:lnTo>
                  <a:pt x="16403" y="279142"/>
                </a:lnTo>
                <a:lnTo>
                  <a:pt x="17745" y="279738"/>
                </a:lnTo>
                <a:lnTo>
                  <a:pt x="19236" y="280186"/>
                </a:lnTo>
                <a:lnTo>
                  <a:pt x="20578" y="280931"/>
                </a:lnTo>
                <a:lnTo>
                  <a:pt x="21323" y="281826"/>
                </a:lnTo>
                <a:lnTo>
                  <a:pt x="22367" y="284212"/>
                </a:lnTo>
                <a:lnTo>
                  <a:pt x="25349" y="285703"/>
                </a:lnTo>
                <a:lnTo>
                  <a:pt x="27288" y="287194"/>
                </a:lnTo>
                <a:lnTo>
                  <a:pt x="26393" y="287939"/>
                </a:lnTo>
                <a:lnTo>
                  <a:pt x="24007" y="287641"/>
                </a:lnTo>
                <a:lnTo>
                  <a:pt x="21621" y="287045"/>
                </a:lnTo>
                <a:lnTo>
                  <a:pt x="21323" y="288089"/>
                </a:lnTo>
                <a:lnTo>
                  <a:pt x="21323" y="292413"/>
                </a:lnTo>
                <a:lnTo>
                  <a:pt x="21621" y="295992"/>
                </a:lnTo>
                <a:lnTo>
                  <a:pt x="22218" y="296439"/>
                </a:lnTo>
                <a:lnTo>
                  <a:pt x="24454" y="297035"/>
                </a:lnTo>
                <a:lnTo>
                  <a:pt x="30121" y="301807"/>
                </a:lnTo>
                <a:lnTo>
                  <a:pt x="35191" y="306131"/>
                </a:lnTo>
                <a:lnTo>
                  <a:pt x="36831" y="307324"/>
                </a:lnTo>
                <a:lnTo>
                  <a:pt x="39664" y="307623"/>
                </a:lnTo>
                <a:lnTo>
                  <a:pt x="42796" y="307921"/>
                </a:lnTo>
                <a:lnTo>
                  <a:pt x="44138" y="307474"/>
                </a:lnTo>
                <a:lnTo>
                  <a:pt x="47120" y="305237"/>
                </a:lnTo>
                <a:lnTo>
                  <a:pt x="48760" y="304938"/>
                </a:lnTo>
                <a:lnTo>
                  <a:pt x="50251" y="305088"/>
                </a:lnTo>
                <a:lnTo>
                  <a:pt x="50997" y="305386"/>
                </a:lnTo>
                <a:lnTo>
                  <a:pt x="52488" y="307175"/>
                </a:lnTo>
                <a:lnTo>
                  <a:pt x="53830" y="310008"/>
                </a:lnTo>
                <a:lnTo>
                  <a:pt x="54277" y="311947"/>
                </a:lnTo>
                <a:lnTo>
                  <a:pt x="54129" y="312991"/>
                </a:lnTo>
                <a:lnTo>
                  <a:pt x="53681" y="313438"/>
                </a:lnTo>
                <a:lnTo>
                  <a:pt x="51146" y="313885"/>
                </a:lnTo>
                <a:lnTo>
                  <a:pt x="50102" y="314333"/>
                </a:lnTo>
                <a:lnTo>
                  <a:pt x="49804" y="314929"/>
                </a:lnTo>
                <a:lnTo>
                  <a:pt x="50251" y="316271"/>
                </a:lnTo>
                <a:lnTo>
                  <a:pt x="50699" y="317166"/>
                </a:lnTo>
                <a:lnTo>
                  <a:pt x="53383" y="321043"/>
                </a:lnTo>
                <a:lnTo>
                  <a:pt x="57260" y="326411"/>
                </a:lnTo>
                <a:lnTo>
                  <a:pt x="58453" y="327753"/>
                </a:lnTo>
                <a:lnTo>
                  <a:pt x="59198" y="324920"/>
                </a:lnTo>
                <a:lnTo>
                  <a:pt x="57856" y="319701"/>
                </a:lnTo>
                <a:lnTo>
                  <a:pt x="57856" y="318657"/>
                </a:lnTo>
                <a:lnTo>
                  <a:pt x="60690" y="317613"/>
                </a:lnTo>
                <a:lnTo>
                  <a:pt x="63970" y="316719"/>
                </a:lnTo>
                <a:lnTo>
                  <a:pt x="65312" y="316570"/>
                </a:lnTo>
                <a:lnTo>
                  <a:pt x="66207" y="316122"/>
                </a:lnTo>
                <a:lnTo>
                  <a:pt x="67399" y="315078"/>
                </a:lnTo>
                <a:lnTo>
                  <a:pt x="69487" y="314184"/>
                </a:lnTo>
                <a:lnTo>
                  <a:pt x="70680" y="314482"/>
                </a:lnTo>
                <a:lnTo>
                  <a:pt x="71426" y="314631"/>
                </a:lnTo>
                <a:lnTo>
                  <a:pt x="78583" y="321639"/>
                </a:lnTo>
                <a:lnTo>
                  <a:pt x="81565" y="325069"/>
                </a:lnTo>
                <a:lnTo>
                  <a:pt x="82460" y="326858"/>
                </a:lnTo>
                <a:lnTo>
                  <a:pt x="84100" y="328200"/>
                </a:lnTo>
                <a:lnTo>
                  <a:pt x="86486" y="328946"/>
                </a:lnTo>
                <a:lnTo>
                  <a:pt x="88574" y="330735"/>
                </a:lnTo>
                <a:lnTo>
                  <a:pt x="90214" y="333270"/>
                </a:lnTo>
                <a:lnTo>
                  <a:pt x="91854" y="332226"/>
                </a:lnTo>
                <a:lnTo>
                  <a:pt x="92152" y="331481"/>
                </a:lnTo>
                <a:lnTo>
                  <a:pt x="91705" y="330437"/>
                </a:lnTo>
                <a:lnTo>
                  <a:pt x="90810" y="329691"/>
                </a:lnTo>
                <a:lnTo>
                  <a:pt x="90661" y="328051"/>
                </a:lnTo>
                <a:lnTo>
                  <a:pt x="90960" y="326858"/>
                </a:lnTo>
                <a:lnTo>
                  <a:pt x="91407" y="325666"/>
                </a:lnTo>
                <a:lnTo>
                  <a:pt x="91258" y="323130"/>
                </a:lnTo>
                <a:lnTo>
                  <a:pt x="91258" y="319254"/>
                </a:lnTo>
                <a:lnTo>
                  <a:pt x="91556" y="313587"/>
                </a:lnTo>
                <a:lnTo>
                  <a:pt x="91556" y="310158"/>
                </a:lnTo>
                <a:lnTo>
                  <a:pt x="94836" y="307623"/>
                </a:lnTo>
                <a:lnTo>
                  <a:pt x="99608" y="303447"/>
                </a:lnTo>
                <a:lnTo>
                  <a:pt x="101994" y="298974"/>
                </a:lnTo>
                <a:lnTo>
                  <a:pt x="103187" y="295544"/>
                </a:lnTo>
                <a:lnTo>
                  <a:pt x="104827" y="284361"/>
                </a:lnTo>
                <a:lnTo>
                  <a:pt x="105871" y="283764"/>
                </a:lnTo>
                <a:lnTo>
                  <a:pt x="107362" y="283168"/>
                </a:lnTo>
                <a:lnTo>
                  <a:pt x="111985" y="279142"/>
                </a:lnTo>
                <a:lnTo>
                  <a:pt x="115713" y="277651"/>
                </a:lnTo>
                <a:lnTo>
                  <a:pt x="118397" y="276756"/>
                </a:lnTo>
                <a:lnTo>
                  <a:pt x="122572" y="276010"/>
                </a:lnTo>
                <a:lnTo>
                  <a:pt x="125107" y="276309"/>
                </a:lnTo>
                <a:lnTo>
                  <a:pt x="129878" y="276458"/>
                </a:lnTo>
                <a:lnTo>
                  <a:pt x="133606" y="276160"/>
                </a:lnTo>
                <a:lnTo>
                  <a:pt x="136737" y="273923"/>
                </a:lnTo>
                <a:lnTo>
                  <a:pt x="138229" y="273326"/>
                </a:lnTo>
                <a:lnTo>
                  <a:pt x="140167" y="272879"/>
                </a:lnTo>
                <a:lnTo>
                  <a:pt x="149263" y="275861"/>
                </a:lnTo>
                <a:lnTo>
                  <a:pt x="158359" y="278694"/>
                </a:lnTo>
                <a:lnTo>
                  <a:pt x="160000" y="278396"/>
                </a:lnTo>
                <a:lnTo>
                  <a:pt x="161490" y="278843"/>
                </a:lnTo>
                <a:lnTo>
                  <a:pt x="163728" y="280335"/>
                </a:lnTo>
                <a:lnTo>
                  <a:pt x="167157" y="283615"/>
                </a:lnTo>
                <a:lnTo>
                  <a:pt x="169095" y="285703"/>
                </a:lnTo>
                <a:lnTo>
                  <a:pt x="169990" y="287045"/>
                </a:lnTo>
                <a:lnTo>
                  <a:pt x="174762" y="294202"/>
                </a:lnTo>
                <a:lnTo>
                  <a:pt x="176402" y="295992"/>
                </a:lnTo>
                <a:lnTo>
                  <a:pt x="178191" y="296886"/>
                </a:lnTo>
                <a:lnTo>
                  <a:pt x="179981" y="297185"/>
                </a:lnTo>
                <a:lnTo>
                  <a:pt x="181323" y="297185"/>
                </a:lnTo>
                <a:lnTo>
                  <a:pt x="182665" y="296290"/>
                </a:lnTo>
                <a:lnTo>
                  <a:pt x="184454" y="294799"/>
                </a:lnTo>
                <a:lnTo>
                  <a:pt x="187138" y="294053"/>
                </a:lnTo>
                <a:lnTo>
                  <a:pt x="189226" y="294202"/>
                </a:lnTo>
                <a:lnTo>
                  <a:pt x="200708" y="287790"/>
                </a:lnTo>
                <a:lnTo>
                  <a:pt x="201751" y="287641"/>
                </a:lnTo>
                <a:lnTo>
                  <a:pt x="205032" y="288238"/>
                </a:lnTo>
                <a:lnTo>
                  <a:pt x="208760" y="288983"/>
                </a:lnTo>
                <a:lnTo>
                  <a:pt x="218154" y="295544"/>
                </a:lnTo>
                <a:lnTo>
                  <a:pt x="225908" y="299720"/>
                </a:lnTo>
                <a:lnTo>
                  <a:pt x="231425" y="301062"/>
                </a:lnTo>
                <a:lnTo>
                  <a:pt x="237837" y="302105"/>
                </a:lnTo>
                <a:lnTo>
                  <a:pt x="248722" y="302404"/>
                </a:lnTo>
                <a:lnTo>
                  <a:pt x="256924" y="293308"/>
                </a:lnTo>
                <a:lnTo>
                  <a:pt x="260055" y="291369"/>
                </a:lnTo>
                <a:lnTo>
                  <a:pt x="263634" y="289580"/>
                </a:lnTo>
                <a:lnTo>
                  <a:pt x="264827" y="289282"/>
                </a:lnTo>
                <a:lnTo>
                  <a:pt x="271388" y="287939"/>
                </a:lnTo>
                <a:lnTo>
                  <a:pt x="284062" y="286747"/>
                </a:lnTo>
                <a:lnTo>
                  <a:pt x="295992" y="287343"/>
                </a:lnTo>
                <a:lnTo>
                  <a:pt x="298378" y="287641"/>
                </a:lnTo>
                <a:lnTo>
                  <a:pt x="303447" y="288834"/>
                </a:lnTo>
                <a:lnTo>
                  <a:pt x="311201" y="291817"/>
                </a:lnTo>
                <a:lnTo>
                  <a:pt x="314631" y="294650"/>
                </a:lnTo>
                <a:lnTo>
                  <a:pt x="319850" y="295097"/>
                </a:lnTo>
                <a:lnTo>
                  <a:pt x="323727" y="294500"/>
                </a:lnTo>
                <a:lnTo>
                  <a:pt x="324920" y="291667"/>
                </a:lnTo>
                <a:lnTo>
                  <a:pt x="328648" y="288089"/>
                </a:lnTo>
                <a:lnTo>
                  <a:pt x="331481" y="286597"/>
                </a:lnTo>
                <a:lnTo>
                  <a:pt x="334463" y="284659"/>
                </a:lnTo>
                <a:lnTo>
                  <a:pt x="339086" y="282273"/>
                </a:lnTo>
                <a:lnTo>
                  <a:pt x="342963" y="281229"/>
                </a:lnTo>
                <a:lnTo>
                  <a:pt x="346243" y="278545"/>
                </a:lnTo>
                <a:lnTo>
                  <a:pt x="349076" y="277651"/>
                </a:lnTo>
                <a:lnTo>
                  <a:pt x="353699" y="277501"/>
                </a:lnTo>
                <a:lnTo>
                  <a:pt x="351164" y="265572"/>
                </a:lnTo>
                <a:lnTo>
                  <a:pt x="349524" y="258713"/>
                </a:lnTo>
                <a:lnTo>
                  <a:pt x="351313" y="256626"/>
                </a:lnTo>
                <a:lnTo>
                  <a:pt x="354743" y="251705"/>
                </a:lnTo>
                <a:lnTo>
                  <a:pt x="359067" y="242460"/>
                </a:lnTo>
                <a:lnTo>
                  <a:pt x="368760" y="227996"/>
                </a:lnTo>
                <a:lnTo>
                  <a:pt x="373829" y="220540"/>
                </a:lnTo>
                <a:lnTo>
                  <a:pt x="383820" y="209356"/>
                </a:lnTo>
                <a:lnTo>
                  <a:pt x="396047" y="195787"/>
                </a:lnTo>
                <a:lnTo>
                  <a:pt x="402906" y="188033"/>
                </a:lnTo>
                <a:lnTo>
                  <a:pt x="404100" y="174016"/>
                </a:lnTo>
                <a:lnTo>
                  <a:pt x="405143" y="159105"/>
                </a:lnTo>
                <a:lnTo>
                  <a:pt x="406038" y="147772"/>
                </a:lnTo>
                <a:lnTo>
                  <a:pt x="407231" y="134352"/>
                </a:lnTo>
                <a:lnTo>
                  <a:pt x="408125" y="123168"/>
                </a:lnTo>
                <a:lnTo>
                  <a:pt x="408871" y="114967"/>
                </a:lnTo>
                <a:lnTo>
                  <a:pt x="409766" y="103485"/>
                </a:lnTo>
                <a:lnTo>
                  <a:pt x="410661" y="101249"/>
                </a:lnTo>
                <a:lnTo>
                  <a:pt x="415432" y="92003"/>
                </a:lnTo>
                <a:lnTo>
                  <a:pt x="415730" y="90811"/>
                </a:lnTo>
                <a:lnTo>
                  <a:pt x="414836" y="8931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2" name="Nicaragua__">
            <a:extLst>
              <a:ext uri="{FF2B5EF4-FFF2-40B4-BE49-F238E27FC236}">
                <a16:creationId xmlns:a16="http://schemas.microsoft.com/office/drawing/2014/main" id="{DCDF430C-6DF4-FA89-951A-8EA2FC348D0E}"/>
              </a:ext>
            </a:extLst>
          </p:cNvPr>
          <p:cNvSpPr/>
          <p:nvPr/>
        </p:nvSpPr>
        <p:spPr>
          <a:xfrm>
            <a:off x="3694666" y="3741205"/>
            <a:ext cx="118545" cy="127731"/>
          </a:xfrm>
          <a:custGeom>
            <a:avLst/>
            <a:gdLst>
              <a:gd name="connsiteX0" fmla="*/ 113625 w 118545"/>
              <a:gd name="connsiteY0" fmla="*/ 2833 h 118993"/>
              <a:gd name="connsiteX1" fmla="*/ 114669 w 118545"/>
              <a:gd name="connsiteY1" fmla="*/ 3131 h 118993"/>
              <a:gd name="connsiteX2" fmla="*/ 114669 w 118545"/>
              <a:gd name="connsiteY2" fmla="*/ 5666 h 118993"/>
              <a:gd name="connsiteX3" fmla="*/ 115414 w 118545"/>
              <a:gd name="connsiteY3" fmla="*/ 5368 h 118993"/>
              <a:gd name="connsiteX4" fmla="*/ 117055 w 118545"/>
              <a:gd name="connsiteY4" fmla="*/ 2088 h 118993"/>
              <a:gd name="connsiteX5" fmla="*/ 117800 w 118545"/>
              <a:gd name="connsiteY5" fmla="*/ 1491 h 118993"/>
              <a:gd name="connsiteX6" fmla="*/ 118546 w 118545"/>
              <a:gd name="connsiteY6" fmla="*/ 447 h 118993"/>
              <a:gd name="connsiteX7" fmla="*/ 111836 w 118545"/>
              <a:gd name="connsiteY7" fmla="*/ 0 h 118993"/>
              <a:gd name="connsiteX8" fmla="*/ 108704 w 118545"/>
              <a:gd name="connsiteY8" fmla="*/ 895 h 118993"/>
              <a:gd name="connsiteX9" fmla="*/ 107362 w 118545"/>
              <a:gd name="connsiteY9" fmla="*/ 2833 h 118993"/>
              <a:gd name="connsiteX10" fmla="*/ 106169 w 118545"/>
              <a:gd name="connsiteY10" fmla="*/ 3728 h 118993"/>
              <a:gd name="connsiteX11" fmla="*/ 105126 w 118545"/>
              <a:gd name="connsiteY11" fmla="*/ 3728 h 118993"/>
              <a:gd name="connsiteX12" fmla="*/ 103038 w 118545"/>
              <a:gd name="connsiteY12" fmla="*/ 4324 h 118993"/>
              <a:gd name="connsiteX13" fmla="*/ 99906 w 118545"/>
              <a:gd name="connsiteY13" fmla="*/ 6114 h 118993"/>
              <a:gd name="connsiteX14" fmla="*/ 97073 w 118545"/>
              <a:gd name="connsiteY14" fmla="*/ 6710 h 118993"/>
              <a:gd name="connsiteX15" fmla="*/ 94538 w 118545"/>
              <a:gd name="connsiteY15" fmla="*/ 6263 h 118993"/>
              <a:gd name="connsiteX16" fmla="*/ 93793 w 118545"/>
              <a:gd name="connsiteY16" fmla="*/ 6710 h 118993"/>
              <a:gd name="connsiteX17" fmla="*/ 93793 w 118545"/>
              <a:gd name="connsiteY17" fmla="*/ 7307 h 118993"/>
              <a:gd name="connsiteX18" fmla="*/ 93196 w 118545"/>
              <a:gd name="connsiteY18" fmla="*/ 7903 h 118993"/>
              <a:gd name="connsiteX19" fmla="*/ 92302 w 118545"/>
              <a:gd name="connsiteY19" fmla="*/ 8201 h 118993"/>
              <a:gd name="connsiteX20" fmla="*/ 91258 w 118545"/>
              <a:gd name="connsiteY20" fmla="*/ 8201 h 118993"/>
              <a:gd name="connsiteX21" fmla="*/ 90065 w 118545"/>
              <a:gd name="connsiteY21" fmla="*/ 7456 h 118993"/>
              <a:gd name="connsiteX22" fmla="*/ 89469 w 118545"/>
              <a:gd name="connsiteY22" fmla="*/ 7754 h 118993"/>
              <a:gd name="connsiteX23" fmla="*/ 89469 w 118545"/>
              <a:gd name="connsiteY23" fmla="*/ 8947 h 118993"/>
              <a:gd name="connsiteX24" fmla="*/ 88723 w 118545"/>
              <a:gd name="connsiteY24" fmla="*/ 9245 h 118993"/>
              <a:gd name="connsiteX25" fmla="*/ 87530 w 118545"/>
              <a:gd name="connsiteY25" fmla="*/ 8649 h 118993"/>
              <a:gd name="connsiteX26" fmla="*/ 86039 w 118545"/>
              <a:gd name="connsiteY26" fmla="*/ 9096 h 118993"/>
              <a:gd name="connsiteX27" fmla="*/ 84399 w 118545"/>
              <a:gd name="connsiteY27" fmla="*/ 10438 h 118993"/>
              <a:gd name="connsiteX28" fmla="*/ 82162 w 118545"/>
              <a:gd name="connsiteY28" fmla="*/ 10736 h 118993"/>
              <a:gd name="connsiteX29" fmla="*/ 79329 w 118545"/>
              <a:gd name="connsiteY29" fmla="*/ 9991 h 118993"/>
              <a:gd name="connsiteX30" fmla="*/ 77092 w 118545"/>
              <a:gd name="connsiteY30" fmla="*/ 8500 h 118993"/>
              <a:gd name="connsiteX31" fmla="*/ 75601 w 118545"/>
              <a:gd name="connsiteY31" fmla="*/ 6412 h 118993"/>
              <a:gd name="connsiteX32" fmla="*/ 73662 w 118545"/>
              <a:gd name="connsiteY32" fmla="*/ 5815 h 118993"/>
              <a:gd name="connsiteX33" fmla="*/ 70382 w 118545"/>
              <a:gd name="connsiteY33" fmla="*/ 7456 h 118993"/>
              <a:gd name="connsiteX34" fmla="*/ 69040 w 118545"/>
              <a:gd name="connsiteY34" fmla="*/ 9394 h 118993"/>
              <a:gd name="connsiteX35" fmla="*/ 68742 w 118545"/>
              <a:gd name="connsiteY35" fmla="*/ 10587 h 118993"/>
              <a:gd name="connsiteX36" fmla="*/ 69040 w 118545"/>
              <a:gd name="connsiteY36" fmla="*/ 11631 h 118993"/>
              <a:gd name="connsiteX37" fmla="*/ 68443 w 118545"/>
              <a:gd name="connsiteY37" fmla="*/ 12377 h 118993"/>
              <a:gd name="connsiteX38" fmla="*/ 66952 w 118545"/>
              <a:gd name="connsiteY38" fmla="*/ 12675 h 118993"/>
              <a:gd name="connsiteX39" fmla="*/ 65759 w 118545"/>
              <a:gd name="connsiteY39" fmla="*/ 14017 h 118993"/>
              <a:gd name="connsiteX40" fmla="*/ 65014 w 118545"/>
              <a:gd name="connsiteY40" fmla="*/ 16253 h 118993"/>
              <a:gd name="connsiteX41" fmla="*/ 65014 w 118545"/>
              <a:gd name="connsiteY41" fmla="*/ 17894 h 118993"/>
              <a:gd name="connsiteX42" fmla="*/ 65312 w 118545"/>
              <a:gd name="connsiteY42" fmla="*/ 19087 h 118993"/>
              <a:gd name="connsiteX43" fmla="*/ 64566 w 118545"/>
              <a:gd name="connsiteY43" fmla="*/ 19981 h 118993"/>
              <a:gd name="connsiteX44" fmla="*/ 62628 w 118545"/>
              <a:gd name="connsiteY44" fmla="*/ 20578 h 118993"/>
              <a:gd name="connsiteX45" fmla="*/ 60242 w 118545"/>
              <a:gd name="connsiteY45" fmla="*/ 22516 h 118993"/>
              <a:gd name="connsiteX46" fmla="*/ 57558 w 118545"/>
              <a:gd name="connsiteY46" fmla="*/ 25797 h 118993"/>
              <a:gd name="connsiteX47" fmla="*/ 54874 w 118545"/>
              <a:gd name="connsiteY47" fmla="*/ 28034 h 118993"/>
              <a:gd name="connsiteX48" fmla="*/ 52190 w 118545"/>
              <a:gd name="connsiteY48" fmla="*/ 29376 h 118993"/>
              <a:gd name="connsiteX49" fmla="*/ 50848 w 118545"/>
              <a:gd name="connsiteY49" fmla="*/ 30717 h 118993"/>
              <a:gd name="connsiteX50" fmla="*/ 50848 w 118545"/>
              <a:gd name="connsiteY50" fmla="*/ 32209 h 118993"/>
              <a:gd name="connsiteX51" fmla="*/ 50848 w 118545"/>
              <a:gd name="connsiteY51" fmla="*/ 32656 h 118993"/>
              <a:gd name="connsiteX52" fmla="*/ 50401 w 118545"/>
              <a:gd name="connsiteY52" fmla="*/ 32656 h 118993"/>
              <a:gd name="connsiteX53" fmla="*/ 49506 w 118545"/>
              <a:gd name="connsiteY53" fmla="*/ 33103 h 118993"/>
              <a:gd name="connsiteX54" fmla="*/ 44287 w 118545"/>
              <a:gd name="connsiteY54" fmla="*/ 29674 h 118993"/>
              <a:gd name="connsiteX55" fmla="*/ 42796 w 118545"/>
              <a:gd name="connsiteY55" fmla="*/ 27288 h 118993"/>
              <a:gd name="connsiteX56" fmla="*/ 41454 w 118545"/>
              <a:gd name="connsiteY56" fmla="*/ 27586 h 118993"/>
              <a:gd name="connsiteX57" fmla="*/ 39813 w 118545"/>
              <a:gd name="connsiteY57" fmla="*/ 28779 h 118993"/>
              <a:gd name="connsiteX58" fmla="*/ 37577 w 118545"/>
              <a:gd name="connsiteY58" fmla="*/ 31463 h 118993"/>
              <a:gd name="connsiteX59" fmla="*/ 35042 w 118545"/>
              <a:gd name="connsiteY59" fmla="*/ 35042 h 118993"/>
              <a:gd name="connsiteX60" fmla="*/ 33849 w 118545"/>
              <a:gd name="connsiteY60" fmla="*/ 35489 h 118993"/>
              <a:gd name="connsiteX61" fmla="*/ 27735 w 118545"/>
              <a:gd name="connsiteY61" fmla="*/ 34893 h 118993"/>
              <a:gd name="connsiteX62" fmla="*/ 24455 w 118545"/>
              <a:gd name="connsiteY62" fmla="*/ 35191 h 118993"/>
              <a:gd name="connsiteX63" fmla="*/ 23858 w 118545"/>
              <a:gd name="connsiteY63" fmla="*/ 35638 h 118993"/>
              <a:gd name="connsiteX64" fmla="*/ 23560 w 118545"/>
              <a:gd name="connsiteY64" fmla="*/ 36980 h 118993"/>
              <a:gd name="connsiteX65" fmla="*/ 23560 w 118545"/>
              <a:gd name="connsiteY65" fmla="*/ 38770 h 118993"/>
              <a:gd name="connsiteX66" fmla="*/ 24604 w 118545"/>
              <a:gd name="connsiteY66" fmla="*/ 45182 h 118993"/>
              <a:gd name="connsiteX67" fmla="*/ 25051 w 118545"/>
              <a:gd name="connsiteY67" fmla="*/ 47716 h 118993"/>
              <a:gd name="connsiteX68" fmla="*/ 24604 w 118545"/>
              <a:gd name="connsiteY68" fmla="*/ 48462 h 118993"/>
              <a:gd name="connsiteX69" fmla="*/ 22963 w 118545"/>
              <a:gd name="connsiteY69" fmla="*/ 48462 h 118993"/>
              <a:gd name="connsiteX70" fmla="*/ 20876 w 118545"/>
              <a:gd name="connsiteY70" fmla="*/ 48909 h 118993"/>
              <a:gd name="connsiteX71" fmla="*/ 19683 w 118545"/>
              <a:gd name="connsiteY71" fmla="*/ 50102 h 118993"/>
              <a:gd name="connsiteX72" fmla="*/ 19385 w 118545"/>
              <a:gd name="connsiteY72" fmla="*/ 51295 h 118993"/>
              <a:gd name="connsiteX73" fmla="*/ 19385 w 118545"/>
              <a:gd name="connsiteY73" fmla="*/ 53085 h 118993"/>
              <a:gd name="connsiteX74" fmla="*/ 18639 w 118545"/>
              <a:gd name="connsiteY74" fmla="*/ 54874 h 118993"/>
              <a:gd name="connsiteX75" fmla="*/ 17297 w 118545"/>
              <a:gd name="connsiteY75" fmla="*/ 56216 h 118993"/>
              <a:gd name="connsiteX76" fmla="*/ 15955 w 118545"/>
              <a:gd name="connsiteY76" fmla="*/ 56663 h 118993"/>
              <a:gd name="connsiteX77" fmla="*/ 8649 w 118545"/>
              <a:gd name="connsiteY77" fmla="*/ 56962 h 118993"/>
              <a:gd name="connsiteX78" fmla="*/ 8649 w 118545"/>
              <a:gd name="connsiteY78" fmla="*/ 57707 h 118993"/>
              <a:gd name="connsiteX79" fmla="*/ 7307 w 118545"/>
              <a:gd name="connsiteY79" fmla="*/ 58453 h 118993"/>
              <a:gd name="connsiteX80" fmla="*/ 6412 w 118545"/>
              <a:gd name="connsiteY80" fmla="*/ 58453 h 118993"/>
              <a:gd name="connsiteX81" fmla="*/ 4473 w 118545"/>
              <a:gd name="connsiteY81" fmla="*/ 56663 h 118993"/>
              <a:gd name="connsiteX82" fmla="*/ 3281 w 118545"/>
              <a:gd name="connsiteY82" fmla="*/ 55172 h 118993"/>
              <a:gd name="connsiteX83" fmla="*/ 2237 w 118545"/>
              <a:gd name="connsiteY83" fmla="*/ 55172 h 118993"/>
              <a:gd name="connsiteX84" fmla="*/ 0 w 118545"/>
              <a:gd name="connsiteY84" fmla="*/ 57260 h 118993"/>
              <a:gd name="connsiteX85" fmla="*/ 0 w 118545"/>
              <a:gd name="connsiteY85" fmla="*/ 59049 h 118993"/>
              <a:gd name="connsiteX86" fmla="*/ 5517 w 118545"/>
              <a:gd name="connsiteY86" fmla="*/ 63075 h 118993"/>
              <a:gd name="connsiteX87" fmla="*/ 12675 w 118545"/>
              <a:gd name="connsiteY87" fmla="*/ 69935 h 118993"/>
              <a:gd name="connsiteX88" fmla="*/ 14315 w 118545"/>
              <a:gd name="connsiteY88" fmla="*/ 72022 h 118993"/>
              <a:gd name="connsiteX89" fmla="*/ 21472 w 118545"/>
              <a:gd name="connsiteY89" fmla="*/ 77241 h 118993"/>
              <a:gd name="connsiteX90" fmla="*/ 24007 w 118545"/>
              <a:gd name="connsiteY90" fmla="*/ 79776 h 118993"/>
              <a:gd name="connsiteX91" fmla="*/ 26691 w 118545"/>
              <a:gd name="connsiteY91" fmla="*/ 84697 h 118993"/>
              <a:gd name="connsiteX92" fmla="*/ 31612 w 118545"/>
              <a:gd name="connsiteY92" fmla="*/ 91407 h 118993"/>
              <a:gd name="connsiteX93" fmla="*/ 45033 w 118545"/>
              <a:gd name="connsiteY93" fmla="*/ 102591 h 118993"/>
              <a:gd name="connsiteX94" fmla="*/ 48462 w 118545"/>
              <a:gd name="connsiteY94" fmla="*/ 106318 h 118993"/>
              <a:gd name="connsiteX95" fmla="*/ 50699 w 118545"/>
              <a:gd name="connsiteY95" fmla="*/ 109301 h 118993"/>
              <a:gd name="connsiteX96" fmla="*/ 50699 w 118545"/>
              <a:gd name="connsiteY96" fmla="*/ 110046 h 118993"/>
              <a:gd name="connsiteX97" fmla="*/ 51295 w 118545"/>
              <a:gd name="connsiteY97" fmla="*/ 110046 h 118993"/>
              <a:gd name="connsiteX98" fmla="*/ 51743 w 118545"/>
              <a:gd name="connsiteY98" fmla="*/ 109599 h 118993"/>
              <a:gd name="connsiteX99" fmla="*/ 52041 w 118545"/>
              <a:gd name="connsiteY99" fmla="*/ 109152 h 118993"/>
              <a:gd name="connsiteX100" fmla="*/ 53085 w 118545"/>
              <a:gd name="connsiteY100" fmla="*/ 107660 h 118993"/>
              <a:gd name="connsiteX101" fmla="*/ 53979 w 118545"/>
              <a:gd name="connsiteY101" fmla="*/ 106766 h 118993"/>
              <a:gd name="connsiteX102" fmla="*/ 55023 w 118545"/>
              <a:gd name="connsiteY102" fmla="*/ 106766 h 118993"/>
              <a:gd name="connsiteX103" fmla="*/ 56216 w 118545"/>
              <a:gd name="connsiteY103" fmla="*/ 107213 h 118993"/>
              <a:gd name="connsiteX104" fmla="*/ 60690 w 118545"/>
              <a:gd name="connsiteY104" fmla="*/ 108853 h 118993"/>
              <a:gd name="connsiteX105" fmla="*/ 65610 w 118545"/>
              <a:gd name="connsiteY105" fmla="*/ 110643 h 118993"/>
              <a:gd name="connsiteX106" fmla="*/ 72768 w 118545"/>
              <a:gd name="connsiteY106" fmla="*/ 113327 h 118993"/>
              <a:gd name="connsiteX107" fmla="*/ 75750 w 118545"/>
              <a:gd name="connsiteY107" fmla="*/ 111687 h 118993"/>
              <a:gd name="connsiteX108" fmla="*/ 78285 w 118545"/>
              <a:gd name="connsiteY108" fmla="*/ 110345 h 118993"/>
              <a:gd name="connsiteX109" fmla="*/ 80074 w 118545"/>
              <a:gd name="connsiteY109" fmla="*/ 110345 h 118993"/>
              <a:gd name="connsiteX110" fmla="*/ 83951 w 118545"/>
              <a:gd name="connsiteY110" fmla="*/ 111985 h 118993"/>
              <a:gd name="connsiteX111" fmla="*/ 86188 w 118545"/>
              <a:gd name="connsiteY111" fmla="*/ 112432 h 118993"/>
              <a:gd name="connsiteX112" fmla="*/ 87530 w 118545"/>
              <a:gd name="connsiteY112" fmla="*/ 112432 h 118993"/>
              <a:gd name="connsiteX113" fmla="*/ 89916 w 118545"/>
              <a:gd name="connsiteY113" fmla="*/ 114520 h 118993"/>
              <a:gd name="connsiteX114" fmla="*/ 91258 w 118545"/>
              <a:gd name="connsiteY114" fmla="*/ 116160 h 118993"/>
              <a:gd name="connsiteX115" fmla="*/ 91258 w 118545"/>
              <a:gd name="connsiteY115" fmla="*/ 117204 h 118993"/>
              <a:gd name="connsiteX116" fmla="*/ 92153 w 118545"/>
              <a:gd name="connsiteY116" fmla="*/ 117800 h 118993"/>
              <a:gd name="connsiteX117" fmla="*/ 94091 w 118545"/>
              <a:gd name="connsiteY117" fmla="*/ 117800 h 118993"/>
              <a:gd name="connsiteX118" fmla="*/ 98714 w 118545"/>
              <a:gd name="connsiteY118" fmla="*/ 118993 h 118993"/>
              <a:gd name="connsiteX119" fmla="*/ 101547 w 118545"/>
              <a:gd name="connsiteY119" fmla="*/ 118993 h 118993"/>
              <a:gd name="connsiteX120" fmla="*/ 104082 w 118545"/>
              <a:gd name="connsiteY120" fmla="*/ 117651 h 118993"/>
              <a:gd name="connsiteX121" fmla="*/ 105573 w 118545"/>
              <a:gd name="connsiteY121" fmla="*/ 116309 h 118993"/>
              <a:gd name="connsiteX122" fmla="*/ 106020 w 118545"/>
              <a:gd name="connsiteY122" fmla="*/ 114072 h 118993"/>
              <a:gd name="connsiteX123" fmla="*/ 104082 w 118545"/>
              <a:gd name="connsiteY123" fmla="*/ 113625 h 118993"/>
              <a:gd name="connsiteX124" fmla="*/ 102591 w 118545"/>
              <a:gd name="connsiteY124" fmla="*/ 111537 h 118993"/>
              <a:gd name="connsiteX125" fmla="*/ 100950 w 118545"/>
              <a:gd name="connsiteY125" fmla="*/ 108257 h 118993"/>
              <a:gd name="connsiteX126" fmla="*/ 100056 w 118545"/>
              <a:gd name="connsiteY126" fmla="*/ 103634 h 118993"/>
              <a:gd name="connsiteX127" fmla="*/ 100354 w 118545"/>
              <a:gd name="connsiteY127" fmla="*/ 102143 h 118993"/>
              <a:gd name="connsiteX128" fmla="*/ 101099 w 118545"/>
              <a:gd name="connsiteY128" fmla="*/ 100056 h 118993"/>
              <a:gd name="connsiteX129" fmla="*/ 102441 w 118545"/>
              <a:gd name="connsiteY129" fmla="*/ 97968 h 118993"/>
              <a:gd name="connsiteX130" fmla="*/ 103336 w 118545"/>
              <a:gd name="connsiteY130" fmla="*/ 96179 h 118993"/>
              <a:gd name="connsiteX131" fmla="*/ 105722 w 118545"/>
              <a:gd name="connsiteY131" fmla="*/ 94091 h 118993"/>
              <a:gd name="connsiteX132" fmla="*/ 105424 w 118545"/>
              <a:gd name="connsiteY132" fmla="*/ 91854 h 118993"/>
              <a:gd name="connsiteX133" fmla="*/ 104380 w 118545"/>
              <a:gd name="connsiteY133" fmla="*/ 89021 h 118993"/>
              <a:gd name="connsiteX134" fmla="*/ 103038 w 118545"/>
              <a:gd name="connsiteY134" fmla="*/ 89021 h 118993"/>
              <a:gd name="connsiteX135" fmla="*/ 101994 w 118545"/>
              <a:gd name="connsiteY135" fmla="*/ 88723 h 118993"/>
              <a:gd name="connsiteX136" fmla="*/ 101099 w 118545"/>
              <a:gd name="connsiteY136" fmla="*/ 87977 h 118993"/>
              <a:gd name="connsiteX137" fmla="*/ 101547 w 118545"/>
              <a:gd name="connsiteY137" fmla="*/ 86934 h 118993"/>
              <a:gd name="connsiteX138" fmla="*/ 102740 w 118545"/>
              <a:gd name="connsiteY138" fmla="*/ 85890 h 118993"/>
              <a:gd name="connsiteX139" fmla="*/ 102740 w 118545"/>
              <a:gd name="connsiteY139" fmla="*/ 84548 h 118993"/>
              <a:gd name="connsiteX140" fmla="*/ 102740 w 118545"/>
              <a:gd name="connsiteY140" fmla="*/ 82311 h 118993"/>
              <a:gd name="connsiteX141" fmla="*/ 104082 w 118545"/>
              <a:gd name="connsiteY141" fmla="*/ 82311 h 118993"/>
              <a:gd name="connsiteX142" fmla="*/ 104529 w 118545"/>
              <a:gd name="connsiteY142" fmla="*/ 83057 h 118993"/>
              <a:gd name="connsiteX143" fmla="*/ 104976 w 118545"/>
              <a:gd name="connsiteY143" fmla="*/ 83057 h 118993"/>
              <a:gd name="connsiteX144" fmla="*/ 105275 w 118545"/>
              <a:gd name="connsiteY144" fmla="*/ 77539 h 118993"/>
              <a:gd name="connsiteX145" fmla="*/ 105722 w 118545"/>
              <a:gd name="connsiteY145" fmla="*/ 75899 h 118993"/>
              <a:gd name="connsiteX146" fmla="*/ 105275 w 118545"/>
              <a:gd name="connsiteY146" fmla="*/ 74557 h 118993"/>
              <a:gd name="connsiteX147" fmla="*/ 103933 w 118545"/>
              <a:gd name="connsiteY147" fmla="*/ 72619 h 118993"/>
              <a:gd name="connsiteX148" fmla="*/ 102889 w 118545"/>
              <a:gd name="connsiteY148" fmla="*/ 69935 h 118993"/>
              <a:gd name="connsiteX149" fmla="*/ 103784 w 118545"/>
              <a:gd name="connsiteY149" fmla="*/ 68593 h 118993"/>
              <a:gd name="connsiteX150" fmla="*/ 104678 w 118545"/>
              <a:gd name="connsiteY150" fmla="*/ 68145 h 118993"/>
              <a:gd name="connsiteX151" fmla="*/ 106169 w 118545"/>
              <a:gd name="connsiteY151" fmla="*/ 66952 h 118993"/>
              <a:gd name="connsiteX152" fmla="*/ 107064 w 118545"/>
              <a:gd name="connsiteY152" fmla="*/ 64119 h 118993"/>
              <a:gd name="connsiteX153" fmla="*/ 107511 w 118545"/>
              <a:gd name="connsiteY153" fmla="*/ 65461 h 118993"/>
              <a:gd name="connsiteX154" fmla="*/ 107213 w 118545"/>
              <a:gd name="connsiteY154" fmla="*/ 67847 h 118993"/>
              <a:gd name="connsiteX155" fmla="*/ 106318 w 118545"/>
              <a:gd name="connsiteY155" fmla="*/ 69636 h 118993"/>
              <a:gd name="connsiteX156" fmla="*/ 106318 w 118545"/>
              <a:gd name="connsiteY156" fmla="*/ 71128 h 118993"/>
              <a:gd name="connsiteX157" fmla="*/ 107064 w 118545"/>
              <a:gd name="connsiteY157" fmla="*/ 72917 h 118993"/>
              <a:gd name="connsiteX158" fmla="*/ 107809 w 118545"/>
              <a:gd name="connsiteY158" fmla="*/ 72917 h 118993"/>
              <a:gd name="connsiteX159" fmla="*/ 109301 w 118545"/>
              <a:gd name="connsiteY159" fmla="*/ 72469 h 118993"/>
              <a:gd name="connsiteX160" fmla="*/ 109301 w 118545"/>
              <a:gd name="connsiteY160" fmla="*/ 69636 h 118993"/>
              <a:gd name="connsiteX161" fmla="*/ 108555 w 118545"/>
              <a:gd name="connsiteY161" fmla="*/ 67400 h 118993"/>
              <a:gd name="connsiteX162" fmla="*/ 109301 w 118545"/>
              <a:gd name="connsiteY162" fmla="*/ 57707 h 118993"/>
              <a:gd name="connsiteX163" fmla="*/ 107959 w 118545"/>
              <a:gd name="connsiteY163" fmla="*/ 47269 h 118993"/>
              <a:gd name="connsiteX164" fmla="*/ 109897 w 118545"/>
              <a:gd name="connsiteY164" fmla="*/ 35638 h 118993"/>
              <a:gd name="connsiteX165" fmla="*/ 111985 w 118545"/>
              <a:gd name="connsiteY165" fmla="*/ 28481 h 118993"/>
              <a:gd name="connsiteX166" fmla="*/ 113774 w 118545"/>
              <a:gd name="connsiteY166" fmla="*/ 26841 h 118993"/>
              <a:gd name="connsiteX167" fmla="*/ 115563 w 118545"/>
              <a:gd name="connsiteY167" fmla="*/ 24156 h 118993"/>
              <a:gd name="connsiteX168" fmla="*/ 117353 w 118545"/>
              <a:gd name="connsiteY168" fmla="*/ 21025 h 118993"/>
              <a:gd name="connsiteX169" fmla="*/ 117949 w 118545"/>
              <a:gd name="connsiteY169" fmla="*/ 18938 h 118993"/>
              <a:gd name="connsiteX170" fmla="*/ 114967 w 118545"/>
              <a:gd name="connsiteY170" fmla="*/ 7605 h 118993"/>
              <a:gd name="connsiteX171" fmla="*/ 113923 w 118545"/>
              <a:gd name="connsiteY171" fmla="*/ 7157 h 118993"/>
              <a:gd name="connsiteX172" fmla="*/ 113029 w 118545"/>
              <a:gd name="connsiteY172" fmla="*/ 7157 h 118993"/>
              <a:gd name="connsiteX173" fmla="*/ 111985 w 118545"/>
              <a:gd name="connsiteY173" fmla="*/ 5517 h 118993"/>
              <a:gd name="connsiteX174" fmla="*/ 112581 w 118545"/>
              <a:gd name="connsiteY174" fmla="*/ 4324 h 118993"/>
              <a:gd name="connsiteX175" fmla="*/ 113774 w 118545"/>
              <a:gd name="connsiteY175" fmla="*/ 3430 h 118993"/>
              <a:gd name="connsiteX176" fmla="*/ 41006 w 118545"/>
              <a:gd name="connsiteY176" fmla="*/ 77689 h 118993"/>
              <a:gd name="connsiteX177" fmla="*/ 39217 w 118545"/>
              <a:gd name="connsiteY177" fmla="*/ 78285 h 118993"/>
              <a:gd name="connsiteX178" fmla="*/ 36980 w 118545"/>
              <a:gd name="connsiteY178" fmla="*/ 78583 h 118993"/>
              <a:gd name="connsiteX179" fmla="*/ 35638 w 118545"/>
              <a:gd name="connsiteY179" fmla="*/ 78583 h 118993"/>
              <a:gd name="connsiteX180" fmla="*/ 35787 w 118545"/>
              <a:gd name="connsiteY180" fmla="*/ 77689 h 118993"/>
              <a:gd name="connsiteX181" fmla="*/ 36086 w 118545"/>
              <a:gd name="connsiteY181" fmla="*/ 76645 h 118993"/>
              <a:gd name="connsiteX182" fmla="*/ 36086 w 118545"/>
              <a:gd name="connsiteY182" fmla="*/ 76048 h 118993"/>
              <a:gd name="connsiteX183" fmla="*/ 35340 w 118545"/>
              <a:gd name="connsiteY183" fmla="*/ 75601 h 118993"/>
              <a:gd name="connsiteX184" fmla="*/ 33700 w 118545"/>
              <a:gd name="connsiteY184" fmla="*/ 75601 h 118993"/>
              <a:gd name="connsiteX185" fmla="*/ 31463 w 118545"/>
              <a:gd name="connsiteY185" fmla="*/ 75750 h 118993"/>
              <a:gd name="connsiteX186" fmla="*/ 29972 w 118545"/>
              <a:gd name="connsiteY186" fmla="*/ 74855 h 118993"/>
              <a:gd name="connsiteX187" fmla="*/ 28779 w 118545"/>
              <a:gd name="connsiteY187" fmla="*/ 73811 h 118993"/>
              <a:gd name="connsiteX188" fmla="*/ 28332 w 118545"/>
              <a:gd name="connsiteY188" fmla="*/ 72768 h 118993"/>
              <a:gd name="connsiteX189" fmla="*/ 28332 w 118545"/>
              <a:gd name="connsiteY189" fmla="*/ 72022 h 118993"/>
              <a:gd name="connsiteX190" fmla="*/ 29525 w 118545"/>
              <a:gd name="connsiteY190" fmla="*/ 72022 h 118993"/>
              <a:gd name="connsiteX191" fmla="*/ 31612 w 118545"/>
              <a:gd name="connsiteY191" fmla="*/ 71575 h 118993"/>
              <a:gd name="connsiteX192" fmla="*/ 33402 w 118545"/>
              <a:gd name="connsiteY192" fmla="*/ 70531 h 118993"/>
              <a:gd name="connsiteX193" fmla="*/ 35042 w 118545"/>
              <a:gd name="connsiteY193" fmla="*/ 70084 h 118993"/>
              <a:gd name="connsiteX194" fmla="*/ 36235 w 118545"/>
              <a:gd name="connsiteY194" fmla="*/ 70084 h 118993"/>
              <a:gd name="connsiteX195" fmla="*/ 37726 w 118545"/>
              <a:gd name="connsiteY195" fmla="*/ 72768 h 118993"/>
              <a:gd name="connsiteX196" fmla="*/ 39664 w 118545"/>
              <a:gd name="connsiteY196" fmla="*/ 74706 h 118993"/>
              <a:gd name="connsiteX197" fmla="*/ 40708 w 118545"/>
              <a:gd name="connsiteY197" fmla="*/ 74408 h 118993"/>
              <a:gd name="connsiteX198" fmla="*/ 41155 w 118545"/>
              <a:gd name="connsiteY198" fmla="*/ 74855 h 118993"/>
              <a:gd name="connsiteX199" fmla="*/ 41155 w 118545"/>
              <a:gd name="connsiteY199" fmla="*/ 76048 h 118993"/>
              <a:gd name="connsiteX200" fmla="*/ 41155 w 118545"/>
              <a:gd name="connsiteY200" fmla="*/ 77838 h 118993"/>
              <a:gd name="connsiteX201" fmla="*/ 75303 w 118545"/>
              <a:gd name="connsiteY201" fmla="*/ 109301 h 118993"/>
              <a:gd name="connsiteX202" fmla="*/ 74259 w 118545"/>
              <a:gd name="connsiteY202" fmla="*/ 109748 h 118993"/>
              <a:gd name="connsiteX203" fmla="*/ 72768 w 118545"/>
              <a:gd name="connsiteY203" fmla="*/ 110195 h 118993"/>
              <a:gd name="connsiteX204" fmla="*/ 71575 w 118545"/>
              <a:gd name="connsiteY204" fmla="*/ 109748 h 118993"/>
              <a:gd name="connsiteX205" fmla="*/ 69786 w 118545"/>
              <a:gd name="connsiteY205" fmla="*/ 109748 h 118993"/>
              <a:gd name="connsiteX206" fmla="*/ 67101 w 118545"/>
              <a:gd name="connsiteY206" fmla="*/ 109002 h 118993"/>
              <a:gd name="connsiteX207" fmla="*/ 63075 w 118545"/>
              <a:gd name="connsiteY207" fmla="*/ 107809 h 118993"/>
              <a:gd name="connsiteX208" fmla="*/ 59049 w 118545"/>
              <a:gd name="connsiteY208" fmla="*/ 106468 h 118993"/>
              <a:gd name="connsiteX209" fmla="*/ 56216 w 118545"/>
              <a:gd name="connsiteY209" fmla="*/ 105275 h 118993"/>
              <a:gd name="connsiteX210" fmla="*/ 54427 w 118545"/>
              <a:gd name="connsiteY210" fmla="*/ 104380 h 118993"/>
              <a:gd name="connsiteX211" fmla="*/ 52936 w 118545"/>
              <a:gd name="connsiteY211" fmla="*/ 103485 h 118993"/>
              <a:gd name="connsiteX212" fmla="*/ 51743 w 118545"/>
              <a:gd name="connsiteY212" fmla="*/ 102591 h 118993"/>
              <a:gd name="connsiteX213" fmla="*/ 50848 w 118545"/>
              <a:gd name="connsiteY213" fmla="*/ 101547 h 118993"/>
              <a:gd name="connsiteX214" fmla="*/ 49953 w 118545"/>
              <a:gd name="connsiteY214" fmla="*/ 100056 h 118993"/>
              <a:gd name="connsiteX215" fmla="*/ 48760 w 118545"/>
              <a:gd name="connsiteY215" fmla="*/ 97968 h 118993"/>
              <a:gd name="connsiteX216" fmla="*/ 47866 w 118545"/>
              <a:gd name="connsiteY216" fmla="*/ 95731 h 118993"/>
              <a:gd name="connsiteX217" fmla="*/ 47269 w 118545"/>
              <a:gd name="connsiteY217" fmla="*/ 93942 h 118993"/>
              <a:gd name="connsiteX218" fmla="*/ 46971 w 118545"/>
              <a:gd name="connsiteY218" fmla="*/ 92898 h 118993"/>
              <a:gd name="connsiteX219" fmla="*/ 46673 w 118545"/>
              <a:gd name="connsiteY219" fmla="*/ 92302 h 118993"/>
              <a:gd name="connsiteX220" fmla="*/ 46375 w 118545"/>
              <a:gd name="connsiteY220" fmla="*/ 92003 h 118993"/>
              <a:gd name="connsiteX221" fmla="*/ 46076 w 118545"/>
              <a:gd name="connsiteY221" fmla="*/ 91705 h 118993"/>
              <a:gd name="connsiteX222" fmla="*/ 46076 w 118545"/>
              <a:gd name="connsiteY222" fmla="*/ 91258 h 118993"/>
              <a:gd name="connsiteX223" fmla="*/ 46076 w 118545"/>
              <a:gd name="connsiteY223" fmla="*/ 90512 h 118993"/>
              <a:gd name="connsiteX224" fmla="*/ 46076 w 118545"/>
              <a:gd name="connsiteY224" fmla="*/ 86934 h 118993"/>
              <a:gd name="connsiteX225" fmla="*/ 45778 w 118545"/>
              <a:gd name="connsiteY225" fmla="*/ 84697 h 118993"/>
              <a:gd name="connsiteX226" fmla="*/ 45778 w 118545"/>
              <a:gd name="connsiteY226" fmla="*/ 83355 h 118993"/>
              <a:gd name="connsiteX227" fmla="*/ 46375 w 118545"/>
              <a:gd name="connsiteY227" fmla="*/ 82460 h 118993"/>
              <a:gd name="connsiteX228" fmla="*/ 46971 w 118545"/>
              <a:gd name="connsiteY228" fmla="*/ 80671 h 118993"/>
              <a:gd name="connsiteX229" fmla="*/ 47866 w 118545"/>
              <a:gd name="connsiteY229" fmla="*/ 80373 h 118993"/>
              <a:gd name="connsiteX230" fmla="*/ 48909 w 118545"/>
              <a:gd name="connsiteY230" fmla="*/ 80373 h 118993"/>
              <a:gd name="connsiteX231" fmla="*/ 50102 w 118545"/>
              <a:gd name="connsiteY231" fmla="*/ 80820 h 118993"/>
              <a:gd name="connsiteX232" fmla="*/ 52041 w 118545"/>
              <a:gd name="connsiteY232" fmla="*/ 81565 h 118993"/>
              <a:gd name="connsiteX233" fmla="*/ 54278 w 118545"/>
              <a:gd name="connsiteY233" fmla="*/ 82907 h 118993"/>
              <a:gd name="connsiteX234" fmla="*/ 56216 w 118545"/>
              <a:gd name="connsiteY234" fmla="*/ 84548 h 118993"/>
              <a:gd name="connsiteX235" fmla="*/ 58154 w 118545"/>
              <a:gd name="connsiteY235" fmla="*/ 86188 h 118993"/>
              <a:gd name="connsiteX236" fmla="*/ 60242 w 118545"/>
              <a:gd name="connsiteY236" fmla="*/ 87530 h 118993"/>
              <a:gd name="connsiteX237" fmla="*/ 62926 w 118545"/>
              <a:gd name="connsiteY237" fmla="*/ 89469 h 118993"/>
              <a:gd name="connsiteX238" fmla="*/ 66207 w 118545"/>
              <a:gd name="connsiteY238" fmla="*/ 92749 h 118993"/>
              <a:gd name="connsiteX239" fmla="*/ 69487 w 118545"/>
              <a:gd name="connsiteY239" fmla="*/ 96477 h 118993"/>
              <a:gd name="connsiteX240" fmla="*/ 71873 w 118545"/>
              <a:gd name="connsiteY240" fmla="*/ 99608 h 118993"/>
              <a:gd name="connsiteX241" fmla="*/ 73364 w 118545"/>
              <a:gd name="connsiteY241" fmla="*/ 101994 h 118993"/>
              <a:gd name="connsiteX242" fmla="*/ 74557 w 118545"/>
              <a:gd name="connsiteY242" fmla="*/ 103933 h 118993"/>
              <a:gd name="connsiteX243" fmla="*/ 75153 w 118545"/>
              <a:gd name="connsiteY243" fmla="*/ 105424 h 118993"/>
              <a:gd name="connsiteX244" fmla="*/ 75452 w 118545"/>
              <a:gd name="connsiteY244" fmla="*/ 106766 h 118993"/>
              <a:gd name="connsiteX245" fmla="*/ 75750 w 118545"/>
              <a:gd name="connsiteY245" fmla="*/ 107809 h 118993"/>
              <a:gd name="connsiteX246" fmla="*/ 74855 w 118545"/>
              <a:gd name="connsiteY246" fmla="*/ 109301 h 118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118545" h="118993">
                <a:moveTo>
                  <a:pt x="113625" y="2833"/>
                </a:moveTo>
                <a:lnTo>
                  <a:pt x="114669" y="3131"/>
                </a:lnTo>
                <a:lnTo>
                  <a:pt x="114669" y="5666"/>
                </a:lnTo>
                <a:cubicBezTo>
                  <a:pt x="114669" y="5666"/>
                  <a:pt x="115414" y="5368"/>
                  <a:pt x="115414" y="5368"/>
                </a:cubicBezTo>
                <a:lnTo>
                  <a:pt x="117055" y="2088"/>
                </a:lnTo>
                <a:lnTo>
                  <a:pt x="117800" y="1491"/>
                </a:lnTo>
                <a:lnTo>
                  <a:pt x="118546" y="447"/>
                </a:lnTo>
                <a:lnTo>
                  <a:pt x="111836" y="0"/>
                </a:lnTo>
                <a:lnTo>
                  <a:pt x="108704" y="895"/>
                </a:lnTo>
                <a:lnTo>
                  <a:pt x="107362" y="2833"/>
                </a:lnTo>
                <a:lnTo>
                  <a:pt x="106169" y="3728"/>
                </a:lnTo>
                <a:lnTo>
                  <a:pt x="105126" y="3728"/>
                </a:lnTo>
                <a:cubicBezTo>
                  <a:pt x="105126" y="3728"/>
                  <a:pt x="103038" y="4324"/>
                  <a:pt x="103038" y="4324"/>
                </a:cubicBezTo>
                <a:lnTo>
                  <a:pt x="99906" y="6114"/>
                </a:lnTo>
                <a:lnTo>
                  <a:pt x="97073" y="6710"/>
                </a:lnTo>
                <a:lnTo>
                  <a:pt x="94538" y="6263"/>
                </a:lnTo>
                <a:lnTo>
                  <a:pt x="93793" y="6710"/>
                </a:lnTo>
                <a:lnTo>
                  <a:pt x="93793" y="7307"/>
                </a:lnTo>
                <a:cubicBezTo>
                  <a:pt x="93793" y="7307"/>
                  <a:pt x="93196" y="7903"/>
                  <a:pt x="93196" y="7903"/>
                </a:cubicBezTo>
                <a:lnTo>
                  <a:pt x="92302" y="8201"/>
                </a:lnTo>
                <a:lnTo>
                  <a:pt x="91258" y="8201"/>
                </a:lnTo>
                <a:cubicBezTo>
                  <a:pt x="91258" y="8201"/>
                  <a:pt x="90065" y="7456"/>
                  <a:pt x="90065" y="7456"/>
                </a:cubicBezTo>
                <a:lnTo>
                  <a:pt x="89469" y="7754"/>
                </a:lnTo>
                <a:lnTo>
                  <a:pt x="89469" y="8947"/>
                </a:lnTo>
                <a:cubicBezTo>
                  <a:pt x="89469" y="8947"/>
                  <a:pt x="88723" y="9245"/>
                  <a:pt x="88723" y="9245"/>
                </a:cubicBezTo>
                <a:lnTo>
                  <a:pt x="87530" y="8649"/>
                </a:lnTo>
                <a:lnTo>
                  <a:pt x="86039" y="9096"/>
                </a:lnTo>
                <a:lnTo>
                  <a:pt x="84399" y="10438"/>
                </a:lnTo>
                <a:lnTo>
                  <a:pt x="82162" y="10736"/>
                </a:lnTo>
                <a:lnTo>
                  <a:pt x="79329" y="9991"/>
                </a:lnTo>
                <a:lnTo>
                  <a:pt x="77092" y="8500"/>
                </a:lnTo>
                <a:lnTo>
                  <a:pt x="75601" y="6412"/>
                </a:lnTo>
                <a:lnTo>
                  <a:pt x="73662" y="5815"/>
                </a:lnTo>
                <a:lnTo>
                  <a:pt x="70382" y="7456"/>
                </a:lnTo>
                <a:lnTo>
                  <a:pt x="69040" y="9394"/>
                </a:lnTo>
                <a:lnTo>
                  <a:pt x="68742" y="10587"/>
                </a:lnTo>
                <a:lnTo>
                  <a:pt x="69040" y="11631"/>
                </a:lnTo>
                <a:lnTo>
                  <a:pt x="68443" y="12377"/>
                </a:lnTo>
                <a:lnTo>
                  <a:pt x="66952" y="12675"/>
                </a:lnTo>
                <a:lnTo>
                  <a:pt x="65759" y="14017"/>
                </a:lnTo>
                <a:lnTo>
                  <a:pt x="65014" y="16253"/>
                </a:lnTo>
                <a:lnTo>
                  <a:pt x="65014" y="17894"/>
                </a:lnTo>
                <a:cubicBezTo>
                  <a:pt x="65014" y="17894"/>
                  <a:pt x="65312" y="19087"/>
                  <a:pt x="65312" y="19087"/>
                </a:cubicBezTo>
                <a:lnTo>
                  <a:pt x="64566" y="19981"/>
                </a:lnTo>
                <a:lnTo>
                  <a:pt x="62628" y="20578"/>
                </a:lnTo>
                <a:lnTo>
                  <a:pt x="60242" y="22516"/>
                </a:lnTo>
                <a:lnTo>
                  <a:pt x="57558" y="25797"/>
                </a:lnTo>
                <a:lnTo>
                  <a:pt x="54874" y="28034"/>
                </a:lnTo>
                <a:lnTo>
                  <a:pt x="52190" y="29376"/>
                </a:lnTo>
                <a:lnTo>
                  <a:pt x="50848" y="30717"/>
                </a:lnTo>
                <a:lnTo>
                  <a:pt x="50848" y="32209"/>
                </a:lnTo>
                <a:cubicBezTo>
                  <a:pt x="50848" y="32209"/>
                  <a:pt x="50848" y="32656"/>
                  <a:pt x="50848" y="32656"/>
                </a:cubicBezTo>
                <a:lnTo>
                  <a:pt x="50401" y="32656"/>
                </a:lnTo>
                <a:cubicBezTo>
                  <a:pt x="50401" y="32656"/>
                  <a:pt x="49506" y="33103"/>
                  <a:pt x="49506" y="33103"/>
                </a:cubicBezTo>
                <a:lnTo>
                  <a:pt x="44287" y="29674"/>
                </a:lnTo>
                <a:lnTo>
                  <a:pt x="42796" y="27288"/>
                </a:lnTo>
                <a:lnTo>
                  <a:pt x="41454" y="27586"/>
                </a:lnTo>
                <a:lnTo>
                  <a:pt x="39813" y="28779"/>
                </a:lnTo>
                <a:lnTo>
                  <a:pt x="37577" y="31463"/>
                </a:lnTo>
                <a:lnTo>
                  <a:pt x="35042" y="35042"/>
                </a:lnTo>
                <a:lnTo>
                  <a:pt x="33849" y="35489"/>
                </a:lnTo>
                <a:lnTo>
                  <a:pt x="27735" y="34893"/>
                </a:lnTo>
                <a:lnTo>
                  <a:pt x="24455" y="35191"/>
                </a:lnTo>
                <a:lnTo>
                  <a:pt x="23858" y="35638"/>
                </a:lnTo>
                <a:lnTo>
                  <a:pt x="23560" y="36980"/>
                </a:lnTo>
                <a:lnTo>
                  <a:pt x="23560" y="38770"/>
                </a:lnTo>
                <a:cubicBezTo>
                  <a:pt x="23560" y="38770"/>
                  <a:pt x="24604" y="45182"/>
                  <a:pt x="24604" y="45182"/>
                </a:cubicBezTo>
                <a:lnTo>
                  <a:pt x="25051" y="47716"/>
                </a:lnTo>
                <a:lnTo>
                  <a:pt x="24604" y="48462"/>
                </a:lnTo>
                <a:lnTo>
                  <a:pt x="22963" y="48462"/>
                </a:lnTo>
                <a:cubicBezTo>
                  <a:pt x="22963" y="48462"/>
                  <a:pt x="20876" y="48909"/>
                  <a:pt x="20876" y="48909"/>
                </a:cubicBezTo>
                <a:lnTo>
                  <a:pt x="19683" y="50102"/>
                </a:lnTo>
                <a:lnTo>
                  <a:pt x="19385" y="51295"/>
                </a:lnTo>
                <a:lnTo>
                  <a:pt x="19385" y="53085"/>
                </a:lnTo>
                <a:cubicBezTo>
                  <a:pt x="19385" y="53085"/>
                  <a:pt x="18639" y="54874"/>
                  <a:pt x="18639" y="54874"/>
                </a:cubicBezTo>
                <a:lnTo>
                  <a:pt x="17297" y="56216"/>
                </a:lnTo>
                <a:lnTo>
                  <a:pt x="15955" y="56663"/>
                </a:lnTo>
                <a:lnTo>
                  <a:pt x="8649" y="56962"/>
                </a:lnTo>
                <a:lnTo>
                  <a:pt x="8649" y="57707"/>
                </a:lnTo>
                <a:cubicBezTo>
                  <a:pt x="8649" y="57707"/>
                  <a:pt x="7307" y="58453"/>
                  <a:pt x="7307" y="58453"/>
                </a:cubicBezTo>
                <a:lnTo>
                  <a:pt x="6412" y="58453"/>
                </a:lnTo>
                <a:cubicBezTo>
                  <a:pt x="6412" y="58453"/>
                  <a:pt x="4473" y="56663"/>
                  <a:pt x="4473" y="56663"/>
                </a:cubicBezTo>
                <a:lnTo>
                  <a:pt x="3281" y="55172"/>
                </a:lnTo>
                <a:lnTo>
                  <a:pt x="2237" y="55172"/>
                </a:lnTo>
                <a:cubicBezTo>
                  <a:pt x="2237" y="55172"/>
                  <a:pt x="0" y="57260"/>
                  <a:pt x="0" y="57260"/>
                </a:cubicBezTo>
                <a:lnTo>
                  <a:pt x="0" y="59049"/>
                </a:lnTo>
                <a:cubicBezTo>
                  <a:pt x="0" y="59049"/>
                  <a:pt x="5517" y="63075"/>
                  <a:pt x="5517" y="63075"/>
                </a:cubicBezTo>
                <a:lnTo>
                  <a:pt x="12675" y="69935"/>
                </a:lnTo>
                <a:lnTo>
                  <a:pt x="14315" y="72022"/>
                </a:lnTo>
                <a:lnTo>
                  <a:pt x="21472" y="77241"/>
                </a:lnTo>
                <a:lnTo>
                  <a:pt x="24007" y="79776"/>
                </a:lnTo>
                <a:lnTo>
                  <a:pt x="26691" y="84697"/>
                </a:lnTo>
                <a:lnTo>
                  <a:pt x="31612" y="91407"/>
                </a:lnTo>
                <a:lnTo>
                  <a:pt x="45033" y="102591"/>
                </a:lnTo>
                <a:lnTo>
                  <a:pt x="48462" y="106318"/>
                </a:lnTo>
                <a:lnTo>
                  <a:pt x="50699" y="109301"/>
                </a:lnTo>
                <a:lnTo>
                  <a:pt x="50699" y="110046"/>
                </a:lnTo>
                <a:cubicBezTo>
                  <a:pt x="50699" y="110046"/>
                  <a:pt x="51295" y="110046"/>
                  <a:pt x="51295" y="110046"/>
                </a:cubicBezTo>
                <a:lnTo>
                  <a:pt x="51743" y="109599"/>
                </a:lnTo>
                <a:lnTo>
                  <a:pt x="52041" y="109152"/>
                </a:lnTo>
                <a:lnTo>
                  <a:pt x="53085" y="107660"/>
                </a:lnTo>
                <a:lnTo>
                  <a:pt x="53979" y="106766"/>
                </a:lnTo>
                <a:lnTo>
                  <a:pt x="55023" y="106766"/>
                </a:lnTo>
                <a:cubicBezTo>
                  <a:pt x="55023" y="106766"/>
                  <a:pt x="56216" y="107213"/>
                  <a:pt x="56216" y="107213"/>
                </a:cubicBezTo>
                <a:lnTo>
                  <a:pt x="60690" y="108853"/>
                </a:lnTo>
                <a:lnTo>
                  <a:pt x="65610" y="110643"/>
                </a:lnTo>
                <a:lnTo>
                  <a:pt x="72768" y="113327"/>
                </a:lnTo>
                <a:lnTo>
                  <a:pt x="75750" y="111687"/>
                </a:lnTo>
                <a:lnTo>
                  <a:pt x="78285" y="110345"/>
                </a:lnTo>
                <a:lnTo>
                  <a:pt x="80074" y="110345"/>
                </a:lnTo>
                <a:cubicBezTo>
                  <a:pt x="80074" y="110345"/>
                  <a:pt x="83951" y="111985"/>
                  <a:pt x="83951" y="111985"/>
                </a:cubicBezTo>
                <a:lnTo>
                  <a:pt x="86188" y="112432"/>
                </a:lnTo>
                <a:lnTo>
                  <a:pt x="87530" y="112432"/>
                </a:lnTo>
                <a:cubicBezTo>
                  <a:pt x="87530" y="112432"/>
                  <a:pt x="89916" y="114520"/>
                  <a:pt x="89916" y="114520"/>
                </a:cubicBezTo>
                <a:lnTo>
                  <a:pt x="91258" y="116160"/>
                </a:lnTo>
                <a:lnTo>
                  <a:pt x="91258" y="117204"/>
                </a:lnTo>
                <a:cubicBezTo>
                  <a:pt x="91258" y="117204"/>
                  <a:pt x="92153" y="117800"/>
                  <a:pt x="92153" y="117800"/>
                </a:cubicBezTo>
                <a:lnTo>
                  <a:pt x="94091" y="117800"/>
                </a:lnTo>
                <a:cubicBezTo>
                  <a:pt x="94091" y="117800"/>
                  <a:pt x="98714" y="118993"/>
                  <a:pt x="98714" y="118993"/>
                </a:cubicBezTo>
                <a:lnTo>
                  <a:pt x="101547" y="118993"/>
                </a:lnTo>
                <a:cubicBezTo>
                  <a:pt x="101547" y="118993"/>
                  <a:pt x="104082" y="117651"/>
                  <a:pt x="104082" y="117651"/>
                </a:cubicBezTo>
                <a:lnTo>
                  <a:pt x="105573" y="116309"/>
                </a:lnTo>
                <a:lnTo>
                  <a:pt x="106020" y="114072"/>
                </a:lnTo>
                <a:lnTo>
                  <a:pt x="104082" y="113625"/>
                </a:lnTo>
                <a:lnTo>
                  <a:pt x="102591" y="111537"/>
                </a:lnTo>
                <a:lnTo>
                  <a:pt x="100950" y="108257"/>
                </a:lnTo>
                <a:lnTo>
                  <a:pt x="100056" y="103634"/>
                </a:lnTo>
                <a:lnTo>
                  <a:pt x="100354" y="102143"/>
                </a:lnTo>
                <a:lnTo>
                  <a:pt x="101099" y="100056"/>
                </a:lnTo>
                <a:lnTo>
                  <a:pt x="102441" y="97968"/>
                </a:lnTo>
                <a:lnTo>
                  <a:pt x="103336" y="96179"/>
                </a:lnTo>
                <a:lnTo>
                  <a:pt x="105722" y="94091"/>
                </a:lnTo>
                <a:lnTo>
                  <a:pt x="105424" y="91854"/>
                </a:lnTo>
                <a:lnTo>
                  <a:pt x="104380" y="89021"/>
                </a:lnTo>
                <a:lnTo>
                  <a:pt x="103038" y="89021"/>
                </a:lnTo>
                <a:cubicBezTo>
                  <a:pt x="103038" y="89021"/>
                  <a:pt x="101994" y="88723"/>
                  <a:pt x="101994" y="88723"/>
                </a:cubicBezTo>
                <a:lnTo>
                  <a:pt x="101099" y="87977"/>
                </a:lnTo>
                <a:lnTo>
                  <a:pt x="101547" y="86934"/>
                </a:lnTo>
                <a:lnTo>
                  <a:pt x="102740" y="85890"/>
                </a:lnTo>
                <a:lnTo>
                  <a:pt x="102740" y="84548"/>
                </a:lnTo>
                <a:cubicBezTo>
                  <a:pt x="102740" y="84548"/>
                  <a:pt x="102740" y="82311"/>
                  <a:pt x="102740" y="82311"/>
                </a:cubicBezTo>
                <a:lnTo>
                  <a:pt x="104082" y="82311"/>
                </a:lnTo>
                <a:cubicBezTo>
                  <a:pt x="104082" y="82311"/>
                  <a:pt x="104529" y="83057"/>
                  <a:pt x="104529" y="83057"/>
                </a:cubicBezTo>
                <a:lnTo>
                  <a:pt x="104976" y="83057"/>
                </a:lnTo>
                <a:cubicBezTo>
                  <a:pt x="104976" y="83057"/>
                  <a:pt x="105275" y="77539"/>
                  <a:pt x="105275" y="77539"/>
                </a:cubicBezTo>
                <a:lnTo>
                  <a:pt x="105722" y="75899"/>
                </a:lnTo>
                <a:lnTo>
                  <a:pt x="105275" y="74557"/>
                </a:lnTo>
                <a:lnTo>
                  <a:pt x="103933" y="72619"/>
                </a:lnTo>
                <a:lnTo>
                  <a:pt x="102889" y="69935"/>
                </a:lnTo>
                <a:lnTo>
                  <a:pt x="103784" y="68593"/>
                </a:lnTo>
                <a:lnTo>
                  <a:pt x="104678" y="68145"/>
                </a:lnTo>
                <a:lnTo>
                  <a:pt x="106169" y="66952"/>
                </a:lnTo>
                <a:lnTo>
                  <a:pt x="107064" y="64119"/>
                </a:lnTo>
                <a:lnTo>
                  <a:pt x="107511" y="65461"/>
                </a:lnTo>
                <a:lnTo>
                  <a:pt x="107213" y="67847"/>
                </a:lnTo>
                <a:lnTo>
                  <a:pt x="106318" y="69636"/>
                </a:lnTo>
                <a:lnTo>
                  <a:pt x="106318" y="71128"/>
                </a:lnTo>
                <a:cubicBezTo>
                  <a:pt x="106318" y="71128"/>
                  <a:pt x="107064" y="72917"/>
                  <a:pt x="107064" y="72917"/>
                </a:cubicBezTo>
                <a:lnTo>
                  <a:pt x="107809" y="72917"/>
                </a:lnTo>
                <a:cubicBezTo>
                  <a:pt x="107809" y="72917"/>
                  <a:pt x="109301" y="72469"/>
                  <a:pt x="109301" y="72469"/>
                </a:cubicBezTo>
                <a:lnTo>
                  <a:pt x="109301" y="69636"/>
                </a:lnTo>
                <a:cubicBezTo>
                  <a:pt x="109301" y="69636"/>
                  <a:pt x="108555" y="67400"/>
                  <a:pt x="108555" y="67400"/>
                </a:cubicBezTo>
                <a:lnTo>
                  <a:pt x="109301" y="57707"/>
                </a:lnTo>
                <a:lnTo>
                  <a:pt x="107959" y="47269"/>
                </a:lnTo>
                <a:lnTo>
                  <a:pt x="109897" y="35638"/>
                </a:lnTo>
                <a:lnTo>
                  <a:pt x="111985" y="28481"/>
                </a:lnTo>
                <a:lnTo>
                  <a:pt x="113774" y="26841"/>
                </a:lnTo>
                <a:lnTo>
                  <a:pt x="115563" y="24156"/>
                </a:lnTo>
                <a:lnTo>
                  <a:pt x="117353" y="21025"/>
                </a:lnTo>
                <a:lnTo>
                  <a:pt x="117949" y="18938"/>
                </a:lnTo>
                <a:lnTo>
                  <a:pt x="114967" y="7605"/>
                </a:lnTo>
                <a:lnTo>
                  <a:pt x="113923" y="7157"/>
                </a:lnTo>
                <a:lnTo>
                  <a:pt x="113029" y="7157"/>
                </a:lnTo>
                <a:cubicBezTo>
                  <a:pt x="113029" y="7157"/>
                  <a:pt x="111985" y="5517"/>
                  <a:pt x="111985" y="5517"/>
                </a:cubicBezTo>
                <a:lnTo>
                  <a:pt x="112581" y="4324"/>
                </a:lnTo>
                <a:lnTo>
                  <a:pt x="113774" y="3430"/>
                </a:lnTo>
                <a:close/>
                <a:moveTo>
                  <a:pt x="41006" y="77689"/>
                </a:moveTo>
                <a:lnTo>
                  <a:pt x="39217" y="78285"/>
                </a:lnTo>
                <a:lnTo>
                  <a:pt x="36980" y="78583"/>
                </a:lnTo>
                <a:lnTo>
                  <a:pt x="35638" y="78583"/>
                </a:lnTo>
                <a:cubicBezTo>
                  <a:pt x="35638" y="78583"/>
                  <a:pt x="35787" y="77689"/>
                  <a:pt x="35787" y="77689"/>
                </a:cubicBezTo>
                <a:lnTo>
                  <a:pt x="36086" y="76645"/>
                </a:lnTo>
                <a:lnTo>
                  <a:pt x="36086" y="76048"/>
                </a:lnTo>
                <a:cubicBezTo>
                  <a:pt x="36086" y="76048"/>
                  <a:pt x="35340" y="75601"/>
                  <a:pt x="35340" y="75601"/>
                </a:cubicBezTo>
                <a:lnTo>
                  <a:pt x="33700" y="75601"/>
                </a:lnTo>
                <a:cubicBezTo>
                  <a:pt x="33700" y="75601"/>
                  <a:pt x="31463" y="75750"/>
                  <a:pt x="31463" y="75750"/>
                </a:cubicBezTo>
                <a:lnTo>
                  <a:pt x="29972" y="74855"/>
                </a:lnTo>
                <a:lnTo>
                  <a:pt x="28779" y="73811"/>
                </a:lnTo>
                <a:lnTo>
                  <a:pt x="28332" y="72768"/>
                </a:lnTo>
                <a:lnTo>
                  <a:pt x="28332" y="72022"/>
                </a:lnTo>
                <a:cubicBezTo>
                  <a:pt x="28332" y="72022"/>
                  <a:pt x="29525" y="72022"/>
                  <a:pt x="29525" y="72022"/>
                </a:cubicBezTo>
                <a:lnTo>
                  <a:pt x="31612" y="71575"/>
                </a:lnTo>
                <a:lnTo>
                  <a:pt x="33402" y="70531"/>
                </a:lnTo>
                <a:lnTo>
                  <a:pt x="35042" y="70084"/>
                </a:lnTo>
                <a:lnTo>
                  <a:pt x="36235" y="70084"/>
                </a:lnTo>
                <a:cubicBezTo>
                  <a:pt x="36235" y="70084"/>
                  <a:pt x="37726" y="72768"/>
                  <a:pt x="37726" y="72768"/>
                </a:cubicBezTo>
                <a:lnTo>
                  <a:pt x="39664" y="74706"/>
                </a:lnTo>
                <a:lnTo>
                  <a:pt x="40708" y="74408"/>
                </a:lnTo>
                <a:lnTo>
                  <a:pt x="41155" y="74855"/>
                </a:lnTo>
                <a:lnTo>
                  <a:pt x="41155" y="76048"/>
                </a:lnTo>
                <a:cubicBezTo>
                  <a:pt x="41155" y="76048"/>
                  <a:pt x="41155" y="77838"/>
                  <a:pt x="41155" y="77838"/>
                </a:cubicBezTo>
                <a:close/>
                <a:moveTo>
                  <a:pt x="75303" y="109301"/>
                </a:moveTo>
                <a:lnTo>
                  <a:pt x="74259" y="109748"/>
                </a:lnTo>
                <a:lnTo>
                  <a:pt x="72768" y="110195"/>
                </a:lnTo>
                <a:lnTo>
                  <a:pt x="71575" y="109748"/>
                </a:lnTo>
                <a:lnTo>
                  <a:pt x="69786" y="109748"/>
                </a:lnTo>
                <a:cubicBezTo>
                  <a:pt x="69786" y="109748"/>
                  <a:pt x="67101" y="109002"/>
                  <a:pt x="67101" y="109002"/>
                </a:cubicBezTo>
                <a:lnTo>
                  <a:pt x="63075" y="107809"/>
                </a:lnTo>
                <a:lnTo>
                  <a:pt x="59049" y="106468"/>
                </a:lnTo>
                <a:lnTo>
                  <a:pt x="56216" y="105275"/>
                </a:lnTo>
                <a:lnTo>
                  <a:pt x="54427" y="104380"/>
                </a:lnTo>
                <a:lnTo>
                  <a:pt x="52936" y="103485"/>
                </a:lnTo>
                <a:lnTo>
                  <a:pt x="51743" y="102591"/>
                </a:lnTo>
                <a:lnTo>
                  <a:pt x="50848" y="101547"/>
                </a:lnTo>
                <a:lnTo>
                  <a:pt x="49953" y="100056"/>
                </a:lnTo>
                <a:lnTo>
                  <a:pt x="48760" y="97968"/>
                </a:lnTo>
                <a:lnTo>
                  <a:pt x="47866" y="95731"/>
                </a:lnTo>
                <a:lnTo>
                  <a:pt x="47269" y="93942"/>
                </a:lnTo>
                <a:lnTo>
                  <a:pt x="46971" y="92898"/>
                </a:lnTo>
                <a:lnTo>
                  <a:pt x="46673" y="92302"/>
                </a:lnTo>
                <a:lnTo>
                  <a:pt x="46375" y="92003"/>
                </a:lnTo>
                <a:lnTo>
                  <a:pt x="46076" y="91705"/>
                </a:lnTo>
                <a:lnTo>
                  <a:pt x="46076" y="91258"/>
                </a:lnTo>
                <a:cubicBezTo>
                  <a:pt x="46076" y="91258"/>
                  <a:pt x="46076" y="90512"/>
                  <a:pt x="46076" y="90512"/>
                </a:cubicBezTo>
                <a:lnTo>
                  <a:pt x="46076" y="86934"/>
                </a:lnTo>
                <a:cubicBezTo>
                  <a:pt x="46076" y="86934"/>
                  <a:pt x="45778" y="84697"/>
                  <a:pt x="45778" y="84697"/>
                </a:cubicBezTo>
                <a:lnTo>
                  <a:pt x="45778" y="83355"/>
                </a:lnTo>
                <a:cubicBezTo>
                  <a:pt x="45778" y="83355"/>
                  <a:pt x="46375" y="82460"/>
                  <a:pt x="46375" y="82460"/>
                </a:cubicBezTo>
                <a:lnTo>
                  <a:pt x="46971" y="80671"/>
                </a:lnTo>
                <a:lnTo>
                  <a:pt x="47866" y="80373"/>
                </a:lnTo>
                <a:lnTo>
                  <a:pt x="48909" y="80373"/>
                </a:lnTo>
                <a:cubicBezTo>
                  <a:pt x="48909" y="80373"/>
                  <a:pt x="50102" y="80820"/>
                  <a:pt x="50102" y="80820"/>
                </a:cubicBezTo>
                <a:lnTo>
                  <a:pt x="52041" y="81565"/>
                </a:lnTo>
                <a:lnTo>
                  <a:pt x="54278" y="82907"/>
                </a:lnTo>
                <a:lnTo>
                  <a:pt x="56216" y="84548"/>
                </a:lnTo>
                <a:lnTo>
                  <a:pt x="58154" y="86188"/>
                </a:lnTo>
                <a:lnTo>
                  <a:pt x="60242" y="87530"/>
                </a:lnTo>
                <a:lnTo>
                  <a:pt x="62926" y="89469"/>
                </a:lnTo>
                <a:lnTo>
                  <a:pt x="66207" y="92749"/>
                </a:lnTo>
                <a:lnTo>
                  <a:pt x="69487" y="96477"/>
                </a:lnTo>
                <a:lnTo>
                  <a:pt x="71873" y="99608"/>
                </a:lnTo>
                <a:lnTo>
                  <a:pt x="73364" y="101994"/>
                </a:lnTo>
                <a:lnTo>
                  <a:pt x="74557" y="103933"/>
                </a:lnTo>
                <a:lnTo>
                  <a:pt x="75153" y="105424"/>
                </a:lnTo>
                <a:lnTo>
                  <a:pt x="75452" y="106766"/>
                </a:lnTo>
                <a:lnTo>
                  <a:pt x="75750" y="107809"/>
                </a:lnTo>
                <a:lnTo>
                  <a:pt x="74855" y="10930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3" name="New Zealand__">
            <a:extLst>
              <a:ext uri="{FF2B5EF4-FFF2-40B4-BE49-F238E27FC236}">
                <a16:creationId xmlns:a16="http://schemas.microsoft.com/office/drawing/2014/main" id="{B8356729-1246-4666-8095-AB3EF3D20706}"/>
              </a:ext>
            </a:extLst>
          </p:cNvPr>
          <p:cNvSpPr/>
          <p:nvPr/>
        </p:nvSpPr>
        <p:spPr>
          <a:xfrm>
            <a:off x="10367823" y="4434759"/>
            <a:ext cx="603614" cy="1453536"/>
          </a:xfrm>
          <a:custGeom>
            <a:avLst/>
            <a:gdLst>
              <a:gd name="connsiteX0" fmla="*/ 8947 w 603614"/>
              <a:gd name="connsiteY0" fmla="*/ 1279847 h 1354105"/>
              <a:gd name="connsiteX1" fmla="*/ 5666 w 603614"/>
              <a:gd name="connsiteY1" fmla="*/ 1280145 h 1354105"/>
              <a:gd name="connsiteX2" fmla="*/ 5666 w 603614"/>
              <a:gd name="connsiteY2" fmla="*/ 1281338 h 1354105"/>
              <a:gd name="connsiteX3" fmla="*/ 4921 w 603614"/>
              <a:gd name="connsiteY3" fmla="*/ 1285215 h 1354105"/>
              <a:gd name="connsiteX4" fmla="*/ 746 w 603614"/>
              <a:gd name="connsiteY4" fmla="*/ 1288198 h 1354105"/>
              <a:gd name="connsiteX5" fmla="*/ 0 w 603614"/>
              <a:gd name="connsiteY5" fmla="*/ 1289838 h 1354105"/>
              <a:gd name="connsiteX6" fmla="*/ 448 w 603614"/>
              <a:gd name="connsiteY6" fmla="*/ 1290285 h 1354105"/>
              <a:gd name="connsiteX7" fmla="*/ 2237 w 603614"/>
              <a:gd name="connsiteY7" fmla="*/ 1290285 h 1354105"/>
              <a:gd name="connsiteX8" fmla="*/ 3281 w 603614"/>
              <a:gd name="connsiteY8" fmla="*/ 1288645 h 1354105"/>
              <a:gd name="connsiteX9" fmla="*/ 3877 w 603614"/>
              <a:gd name="connsiteY9" fmla="*/ 1288943 h 1354105"/>
              <a:gd name="connsiteX10" fmla="*/ 4772 w 603614"/>
              <a:gd name="connsiteY10" fmla="*/ 1290285 h 1354105"/>
              <a:gd name="connsiteX11" fmla="*/ 7754 w 603614"/>
              <a:gd name="connsiteY11" fmla="*/ 1291180 h 1354105"/>
              <a:gd name="connsiteX12" fmla="*/ 9246 w 603614"/>
              <a:gd name="connsiteY12" fmla="*/ 1291180 h 1354105"/>
              <a:gd name="connsiteX13" fmla="*/ 8649 w 603614"/>
              <a:gd name="connsiteY13" fmla="*/ 1288048 h 1354105"/>
              <a:gd name="connsiteX14" fmla="*/ 8053 w 603614"/>
              <a:gd name="connsiteY14" fmla="*/ 1287601 h 1354105"/>
              <a:gd name="connsiteX15" fmla="*/ 7456 w 603614"/>
              <a:gd name="connsiteY15" fmla="*/ 1286259 h 1354105"/>
              <a:gd name="connsiteX16" fmla="*/ 8500 w 603614"/>
              <a:gd name="connsiteY16" fmla="*/ 1285513 h 1354105"/>
              <a:gd name="connsiteX17" fmla="*/ 8202 w 603614"/>
              <a:gd name="connsiteY17" fmla="*/ 1284022 h 1354105"/>
              <a:gd name="connsiteX18" fmla="*/ 8202 w 603614"/>
              <a:gd name="connsiteY18" fmla="*/ 1282531 h 1354105"/>
              <a:gd name="connsiteX19" fmla="*/ 9544 w 603614"/>
              <a:gd name="connsiteY19" fmla="*/ 1281338 h 1354105"/>
              <a:gd name="connsiteX20" fmla="*/ 9544 w 603614"/>
              <a:gd name="connsiteY20" fmla="*/ 1280593 h 1354105"/>
              <a:gd name="connsiteX21" fmla="*/ 9544 w 603614"/>
              <a:gd name="connsiteY21" fmla="*/ 1279996 h 1354105"/>
              <a:gd name="connsiteX22" fmla="*/ 8798 w 603614"/>
              <a:gd name="connsiteY22" fmla="*/ 1279549 h 1354105"/>
              <a:gd name="connsiteX23" fmla="*/ 18639 w 603614"/>
              <a:gd name="connsiteY23" fmla="*/ 1110453 h 1354105"/>
              <a:gd name="connsiteX24" fmla="*/ 19982 w 603614"/>
              <a:gd name="connsiteY24" fmla="*/ 1111199 h 1354105"/>
              <a:gd name="connsiteX25" fmla="*/ 21324 w 603614"/>
              <a:gd name="connsiteY25" fmla="*/ 1111199 h 1354105"/>
              <a:gd name="connsiteX26" fmla="*/ 22219 w 603614"/>
              <a:gd name="connsiteY26" fmla="*/ 1111348 h 1354105"/>
              <a:gd name="connsiteX27" fmla="*/ 22516 w 603614"/>
              <a:gd name="connsiteY27" fmla="*/ 1110453 h 1354105"/>
              <a:gd name="connsiteX28" fmla="*/ 22516 w 603614"/>
              <a:gd name="connsiteY28" fmla="*/ 1108813 h 1354105"/>
              <a:gd name="connsiteX29" fmla="*/ 22219 w 603614"/>
              <a:gd name="connsiteY29" fmla="*/ 1108217 h 1354105"/>
              <a:gd name="connsiteX30" fmla="*/ 21026 w 603614"/>
              <a:gd name="connsiteY30" fmla="*/ 1107471 h 1354105"/>
              <a:gd name="connsiteX31" fmla="*/ 17894 w 603614"/>
              <a:gd name="connsiteY31" fmla="*/ 1108515 h 1354105"/>
              <a:gd name="connsiteX32" fmla="*/ 16999 w 603614"/>
              <a:gd name="connsiteY32" fmla="*/ 1110453 h 1354105"/>
              <a:gd name="connsiteX33" fmla="*/ 17745 w 603614"/>
              <a:gd name="connsiteY33" fmla="*/ 1110751 h 1354105"/>
              <a:gd name="connsiteX34" fmla="*/ 18639 w 603614"/>
              <a:gd name="connsiteY34" fmla="*/ 1110751 h 1354105"/>
              <a:gd name="connsiteX35" fmla="*/ 59795 w 603614"/>
              <a:gd name="connsiteY35" fmla="*/ 1154442 h 1354105"/>
              <a:gd name="connsiteX36" fmla="*/ 59050 w 603614"/>
              <a:gd name="connsiteY36" fmla="*/ 1153398 h 1354105"/>
              <a:gd name="connsiteX37" fmla="*/ 56812 w 603614"/>
              <a:gd name="connsiteY37" fmla="*/ 1152652 h 1354105"/>
              <a:gd name="connsiteX38" fmla="*/ 56812 w 603614"/>
              <a:gd name="connsiteY38" fmla="*/ 1151162 h 1354105"/>
              <a:gd name="connsiteX39" fmla="*/ 59497 w 603614"/>
              <a:gd name="connsiteY39" fmla="*/ 1151609 h 1354105"/>
              <a:gd name="connsiteX40" fmla="*/ 59497 w 603614"/>
              <a:gd name="connsiteY40" fmla="*/ 1150267 h 1354105"/>
              <a:gd name="connsiteX41" fmla="*/ 54576 w 603614"/>
              <a:gd name="connsiteY41" fmla="*/ 1144451 h 1354105"/>
              <a:gd name="connsiteX42" fmla="*/ 50103 w 603614"/>
              <a:gd name="connsiteY42" fmla="*/ 1144451 h 1354105"/>
              <a:gd name="connsiteX43" fmla="*/ 49655 w 603614"/>
              <a:gd name="connsiteY43" fmla="*/ 1148030 h 1354105"/>
              <a:gd name="connsiteX44" fmla="*/ 50550 w 603614"/>
              <a:gd name="connsiteY44" fmla="*/ 1151758 h 1354105"/>
              <a:gd name="connsiteX45" fmla="*/ 49059 w 603614"/>
              <a:gd name="connsiteY45" fmla="*/ 1153547 h 1354105"/>
              <a:gd name="connsiteX46" fmla="*/ 49059 w 603614"/>
              <a:gd name="connsiteY46" fmla="*/ 1155486 h 1354105"/>
              <a:gd name="connsiteX47" fmla="*/ 46673 w 603614"/>
              <a:gd name="connsiteY47" fmla="*/ 1156530 h 1354105"/>
              <a:gd name="connsiteX48" fmla="*/ 46077 w 603614"/>
              <a:gd name="connsiteY48" fmla="*/ 1158021 h 1354105"/>
              <a:gd name="connsiteX49" fmla="*/ 46077 w 603614"/>
              <a:gd name="connsiteY49" fmla="*/ 1159959 h 1354105"/>
              <a:gd name="connsiteX50" fmla="*/ 43691 w 603614"/>
              <a:gd name="connsiteY50" fmla="*/ 1161898 h 1354105"/>
              <a:gd name="connsiteX51" fmla="*/ 43243 w 603614"/>
              <a:gd name="connsiteY51" fmla="*/ 1163985 h 1354105"/>
              <a:gd name="connsiteX52" fmla="*/ 44138 w 603614"/>
              <a:gd name="connsiteY52" fmla="*/ 1163985 h 1354105"/>
              <a:gd name="connsiteX53" fmla="*/ 47270 w 603614"/>
              <a:gd name="connsiteY53" fmla="*/ 1163389 h 1354105"/>
              <a:gd name="connsiteX54" fmla="*/ 50103 w 603614"/>
              <a:gd name="connsiteY54" fmla="*/ 1161003 h 1354105"/>
              <a:gd name="connsiteX55" fmla="*/ 50848 w 603614"/>
              <a:gd name="connsiteY55" fmla="*/ 1161003 h 1354105"/>
              <a:gd name="connsiteX56" fmla="*/ 53383 w 603614"/>
              <a:gd name="connsiteY56" fmla="*/ 1161003 h 1354105"/>
              <a:gd name="connsiteX57" fmla="*/ 56216 w 603614"/>
              <a:gd name="connsiteY57" fmla="*/ 1158766 h 1354105"/>
              <a:gd name="connsiteX58" fmla="*/ 60690 w 603614"/>
              <a:gd name="connsiteY58" fmla="*/ 1158170 h 1354105"/>
              <a:gd name="connsiteX59" fmla="*/ 62181 w 603614"/>
              <a:gd name="connsiteY59" fmla="*/ 1157126 h 1354105"/>
              <a:gd name="connsiteX60" fmla="*/ 62628 w 603614"/>
              <a:gd name="connsiteY60" fmla="*/ 1155635 h 1354105"/>
              <a:gd name="connsiteX61" fmla="*/ 62181 w 603614"/>
              <a:gd name="connsiteY61" fmla="*/ 1153995 h 1354105"/>
              <a:gd name="connsiteX62" fmla="*/ 59944 w 603614"/>
              <a:gd name="connsiteY62" fmla="*/ 1154293 h 1354105"/>
              <a:gd name="connsiteX63" fmla="*/ 29972 w 603614"/>
              <a:gd name="connsiteY63" fmla="*/ 1096586 h 1354105"/>
              <a:gd name="connsiteX64" fmla="*/ 28780 w 603614"/>
              <a:gd name="connsiteY64" fmla="*/ 1092559 h 1354105"/>
              <a:gd name="connsiteX65" fmla="*/ 28332 w 603614"/>
              <a:gd name="connsiteY65" fmla="*/ 1092559 h 1354105"/>
              <a:gd name="connsiteX66" fmla="*/ 26543 w 603614"/>
              <a:gd name="connsiteY66" fmla="*/ 1094647 h 1354105"/>
              <a:gd name="connsiteX67" fmla="*/ 27587 w 603614"/>
              <a:gd name="connsiteY67" fmla="*/ 1095840 h 1354105"/>
              <a:gd name="connsiteX68" fmla="*/ 29972 w 603614"/>
              <a:gd name="connsiteY68" fmla="*/ 1096586 h 1354105"/>
              <a:gd name="connsiteX69" fmla="*/ 85443 w 603614"/>
              <a:gd name="connsiteY69" fmla="*/ 1350975 h 1354105"/>
              <a:gd name="connsiteX70" fmla="*/ 84101 w 603614"/>
              <a:gd name="connsiteY70" fmla="*/ 1351422 h 1354105"/>
              <a:gd name="connsiteX71" fmla="*/ 82610 w 603614"/>
              <a:gd name="connsiteY71" fmla="*/ 1351422 h 1354105"/>
              <a:gd name="connsiteX72" fmla="*/ 83057 w 603614"/>
              <a:gd name="connsiteY72" fmla="*/ 1352466 h 1354105"/>
              <a:gd name="connsiteX73" fmla="*/ 83951 w 603614"/>
              <a:gd name="connsiteY73" fmla="*/ 1353360 h 1354105"/>
              <a:gd name="connsiteX74" fmla="*/ 85294 w 603614"/>
              <a:gd name="connsiteY74" fmla="*/ 1354106 h 1354105"/>
              <a:gd name="connsiteX75" fmla="*/ 88127 w 603614"/>
              <a:gd name="connsiteY75" fmla="*/ 1353360 h 1354105"/>
              <a:gd name="connsiteX76" fmla="*/ 86635 w 603614"/>
              <a:gd name="connsiteY76" fmla="*/ 1351422 h 1354105"/>
              <a:gd name="connsiteX77" fmla="*/ 85294 w 603614"/>
              <a:gd name="connsiteY77" fmla="*/ 1350975 h 1354105"/>
              <a:gd name="connsiteX78" fmla="*/ 249469 w 603614"/>
              <a:gd name="connsiteY78" fmla="*/ 801191 h 1354105"/>
              <a:gd name="connsiteX79" fmla="*/ 251705 w 603614"/>
              <a:gd name="connsiteY79" fmla="*/ 802533 h 1354105"/>
              <a:gd name="connsiteX80" fmla="*/ 252451 w 603614"/>
              <a:gd name="connsiteY80" fmla="*/ 803875 h 1354105"/>
              <a:gd name="connsiteX81" fmla="*/ 254538 w 603614"/>
              <a:gd name="connsiteY81" fmla="*/ 804471 h 1354105"/>
              <a:gd name="connsiteX82" fmla="*/ 254538 w 603614"/>
              <a:gd name="connsiteY82" fmla="*/ 802831 h 1354105"/>
              <a:gd name="connsiteX83" fmla="*/ 253494 w 603614"/>
              <a:gd name="connsiteY83" fmla="*/ 799699 h 1354105"/>
              <a:gd name="connsiteX84" fmla="*/ 251705 w 603614"/>
              <a:gd name="connsiteY84" fmla="*/ 797761 h 1354105"/>
              <a:gd name="connsiteX85" fmla="*/ 250810 w 603614"/>
              <a:gd name="connsiteY85" fmla="*/ 796419 h 1354105"/>
              <a:gd name="connsiteX86" fmla="*/ 250363 w 603614"/>
              <a:gd name="connsiteY86" fmla="*/ 796419 h 1354105"/>
              <a:gd name="connsiteX87" fmla="*/ 250214 w 603614"/>
              <a:gd name="connsiteY87" fmla="*/ 797164 h 1354105"/>
              <a:gd name="connsiteX88" fmla="*/ 249021 w 603614"/>
              <a:gd name="connsiteY88" fmla="*/ 798357 h 1354105"/>
              <a:gd name="connsiteX89" fmla="*/ 249319 w 603614"/>
              <a:gd name="connsiteY89" fmla="*/ 800892 h 1354105"/>
              <a:gd name="connsiteX90" fmla="*/ 249618 w 603614"/>
              <a:gd name="connsiteY90" fmla="*/ 801339 h 1354105"/>
              <a:gd name="connsiteX91" fmla="*/ 469710 w 603614"/>
              <a:gd name="connsiteY91" fmla="*/ 1044843 h 1354105"/>
              <a:gd name="connsiteX92" fmla="*/ 471351 w 603614"/>
              <a:gd name="connsiteY92" fmla="*/ 1044843 h 1354105"/>
              <a:gd name="connsiteX93" fmla="*/ 472245 w 603614"/>
              <a:gd name="connsiteY93" fmla="*/ 1044097 h 1354105"/>
              <a:gd name="connsiteX94" fmla="*/ 461956 w 603614"/>
              <a:gd name="connsiteY94" fmla="*/ 1043352 h 1354105"/>
              <a:gd name="connsiteX95" fmla="*/ 459272 w 603614"/>
              <a:gd name="connsiteY95" fmla="*/ 1044992 h 1354105"/>
              <a:gd name="connsiteX96" fmla="*/ 456737 w 603614"/>
              <a:gd name="connsiteY96" fmla="*/ 1044694 h 1354105"/>
              <a:gd name="connsiteX97" fmla="*/ 454501 w 603614"/>
              <a:gd name="connsiteY97" fmla="*/ 1046930 h 1354105"/>
              <a:gd name="connsiteX98" fmla="*/ 455545 w 603614"/>
              <a:gd name="connsiteY98" fmla="*/ 1047229 h 1354105"/>
              <a:gd name="connsiteX99" fmla="*/ 460167 w 603614"/>
              <a:gd name="connsiteY99" fmla="*/ 1046782 h 1354105"/>
              <a:gd name="connsiteX100" fmla="*/ 462254 w 603614"/>
              <a:gd name="connsiteY100" fmla="*/ 1047825 h 1354105"/>
              <a:gd name="connsiteX101" fmla="*/ 463149 w 603614"/>
              <a:gd name="connsiteY101" fmla="*/ 1049466 h 1354105"/>
              <a:gd name="connsiteX102" fmla="*/ 462106 w 603614"/>
              <a:gd name="connsiteY102" fmla="*/ 1051255 h 1354105"/>
              <a:gd name="connsiteX103" fmla="*/ 460316 w 603614"/>
              <a:gd name="connsiteY103" fmla="*/ 1053044 h 1354105"/>
              <a:gd name="connsiteX104" fmla="*/ 460316 w 603614"/>
              <a:gd name="connsiteY104" fmla="*/ 1054088 h 1354105"/>
              <a:gd name="connsiteX105" fmla="*/ 461211 w 603614"/>
              <a:gd name="connsiteY105" fmla="*/ 1056474 h 1354105"/>
              <a:gd name="connsiteX106" fmla="*/ 461956 w 603614"/>
              <a:gd name="connsiteY106" fmla="*/ 1056772 h 1354105"/>
              <a:gd name="connsiteX107" fmla="*/ 463447 w 603614"/>
              <a:gd name="connsiteY107" fmla="*/ 1056772 h 1354105"/>
              <a:gd name="connsiteX108" fmla="*/ 465087 w 603614"/>
              <a:gd name="connsiteY108" fmla="*/ 1055430 h 1354105"/>
              <a:gd name="connsiteX109" fmla="*/ 468219 w 603614"/>
              <a:gd name="connsiteY109" fmla="*/ 1054535 h 1354105"/>
              <a:gd name="connsiteX110" fmla="*/ 468219 w 603614"/>
              <a:gd name="connsiteY110" fmla="*/ 1053790 h 1354105"/>
              <a:gd name="connsiteX111" fmla="*/ 466877 w 603614"/>
              <a:gd name="connsiteY111" fmla="*/ 1051255 h 1354105"/>
              <a:gd name="connsiteX112" fmla="*/ 465535 w 603614"/>
              <a:gd name="connsiteY112" fmla="*/ 1051255 h 1354105"/>
              <a:gd name="connsiteX113" fmla="*/ 463895 w 603614"/>
              <a:gd name="connsiteY113" fmla="*/ 1048124 h 1354105"/>
              <a:gd name="connsiteX114" fmla="*/ 465386 w 603614"/>
              <a:gd name="connsiteY114" fmla="*/ 1046632 h 1354105"/>
              <a:gd name="connsiteX115" fmla="*/ 465087 w 603614"/>
              <a:gd name="connsiteY115" fmla="*/ 1046185 h 1354105"/>
              <a:gd name="connsiteX116" fmla="*/ 463447 w 603614"/>
              <a:gd name="connsiteY116" fmla="*/ 1045439 h 1354105"/>
              <a:gd name="connsiteX117" fmla="*/ 463895 w 603614"/>
              <a:gd name="connsiteY117" fmla="*/ 1044843 h 1354105"/>
              <a:gd name="connsiteX118" fmla="*/ 466280 w 603614"/>
              <a:gd name="connsiteY118" fmla="*/ 1044545 h 1354105"/>
              <a:gd name="connsiteX119" fmla="*/ 467175 w 603614"/>
              <a:gd name="connsiteY119" fmla="*/ 1045588 h 1354105"/>
              <a:gd name="connsiteX120" fmla="*/ 467175 w 603614"/>
              <a:gd name="connsiteY120" fmla="*/ 1048124 h 1354105"/>
              <a:gd name="connsiteX121" fmla="*/ 469859 w 603614"/>
              <a:gd name="connsiteY121" fmla="*/ 1044694 h 1354105"/>
              <a:gd name="connsiteX122" fmla="*/ 470903 w 603614"/>
              <a:gd name="connsiteY122" fmla="*/ 1060649 h 1354105"/>
              <a:gd name="connsiteX123" fmla="*/ 471351 w 603614"/>
              <a:gd name="connsiteY123" fmla="*/ 1061842 h 1354105"/>
              <a:gd name="connsiteX124" fmla="*/ 471351 w 603614"/>
              <a:gd name="connsiteY124" fmla="*/ 1063780 h 1354105"/>
              <a:gd name="connsiteX125" fmla="*/ 472395 w 603614"/>
              <a:gd name="connsiteY125" fmla="*/ 1063482 h 1354105"/>
              <a:gd name="connsiteX126" fmla="*/ 473885 w 603614"/>
              <a:gd name="connsiteY126" fmla="*/ 1061693 h 1354105"/>
              <a:gd name="connsiteX127" fmla="*/ 472991 w 603614"/>
              <a:gd name="connsiteY127" fmla="*/ 1060202 h 1354105"/>
              <a:gd name="connsiteX128" fmla="*/ 471052 w 603614"/>
              <a:gd name="connsiteY128" fmla="*/ 1060649 h 1354105"/>
              <a:gd name="connsiteX129" fmla="*/ 217409 w 603614"/>
              <a:gd name="connsiteY129" fmla="*/ 961637 h 1354105"/>
              <a:gd name="connsiteX130" fmla="*/ 214725 w 603614"/>
              <a:gd name="connsiteY130" fmla="*/ 961637 h 1354105"/>
              <a:gd name="connsiteX131" fmla="*/ 216365 w 603614"/>
              <a:gd name="connsiteY131" fmla="*/ 960594 h 1354105"/>
              <a:gd name="connsiteX132" fmla="*/ 218900 w 603614"/>
              <a:gd name="connsiteY132" fmla="*/ 958655 h 1354105"/>
              <a:gd name="connsiteX133" fmla="*/ 219198 w 603614"/>
              <a:gd name="connsiteY133" fmla="*/ 957462 h 1354105"/>
              <a:gd name="connsiteX134" fmla="*/ 220838 w 603614"/>
              <a:gd name="connsiteY134" fmla="*/ 955673 h 1354105"/>
              <a:gd name="connsiteX135" fmla="*/ 221584 w 603614"/>
              <a:gd name="connsiteY135" fmla="*/ 954033 h 1354105"/>
              <a:gd name="connsiteX136" fmla="*/ 219497 w 603614"/>
              <a:gd name="connsiteY136" fmla="*/ 954033 h 1354105"/>
              <a:gd name="connsiteX137" fmla="*/ 219198 w 603614"/>
              <a:gd name="connsiteY137" fmla="*/ 952989 h 1354105"/>
              <a:gd name="connsiteX138" fmla="*/ 217707 w 603614"/>
              <a:gd name="connsiteY138" fmla="*/ 952989 h 1354105"/>
              <a:gd name="connsiteX139" fmla="*/ 216813 w 603614"/>
              <a:gd name="connsiteY139" fmla="*/ 953585 h 1354105"/>
              <a:gd name="connsiteX140" fmla="*/ 215769 w 603614"/>
              <a:gd name="connsiteY140" fmla="*/ 953585 h 1354105"/>
              <a:gd name="connsiteX141" fmla="*/ 213681 w 603614"/>
              <a:gd name="connsiteY141" fmla="*/ 953287 h 1354105"/>
              <a:gd name="connsiteX142" fmla="*/ 213681 w 603614"/>
              <a:gd name="connsiteY142" fmla="*/ 954480 h 1354105"/>
              <a:gd name="connsiteX143" fmla="*/ 214278 w 603614"/>
              <a:gd name="connsiteY143" fmla="*/ 955971 h 1354105"/>
              <a:gd name="connsiteX144" fmla="*/ 212488 w 603614"/>
              <a:gd name="connsiteY144" fmla="*/ 956866 h 1354105"/>
              <a:gd name="connsiteX145" fmla="*/ 211295 w 603614"/>
              <a:gd name="connsiteY145" fmla="*/ 958804 h 1354105"/>
              <a:gd name="connsiteX146" fmla="*/ 211742 w 603614"/>
              <a:gd name="connsiteY146" fmla="*/ 959699 h 1354105"/>
              <a:gd name="connsiteX147" fmla="*/ 210848 w 603614"/>
              <a:gd name="connsiteY147" fmla="*/ 961339 h 1354105"/>
              <a:gd name="connsiteX148" fmla="*/ 208164 w 603614"/>
              <a:gd name="connsiteY148" fmla="*/ 962383 h 1354105"/>
              <a:gd name="connsiteX149" fmla="*/ 209804 w 603614"/>
              <a:gd name="connsiteY149" fmla="*/ 959848 h 1354105"/>
              <a:gd name="connsiteX150" fmla="*/ 209804 w 603614"/>
              <a:gd name="connsiteY150" fmla="*/ 957611 h 1354105"/>
              <a:gd name="connsiteX151" fmla="*/ 211146 w 603614"/>
              <a:gd name="connsiteY151" fmla="*/ 955822 h 1354105"/>
              <a:gd name="connsiteX152" fmla="*/ 210252 w 603614"/>
              <a:gd name="connsiteY152" fmla="*/ 954629 h 1354105"/>
              <a:gd name="connsiteX153" fmla="*/ 210550 w 603614"/>
              <a:gd name="connsiteY153" fmla="*/ 953883 h 1354105"/>
              <a:gd name="connsiteX154" fmla="*/ 212190 w 603614"/>
              <a:gd name="connsiteY154" fmla="*/ 953138 h 1354105"/>
              <a:gd name="connsiteX155" fmla="*/ 213532 w 603614"/>
              <a:gd name="connsiteY155" fmla="*/ 950901 h 1354105"/>
              <a:gd name="connsiteX156" fmla="*/ 212041 w 603614"/>
              <a:gd name="connsiteY156" fmla="*/ 950901 h 1354105"/>
              <a:gd name="connsiteX157" fmla="*/ 210698 w 603614"/>
              <a:gd name="connsiteY157" fmla="*/ 951945 h 1354105"/>
              <a:gd name="connsiteX158" fmla="*/ 207717 w 603614"/>
              <a:gd name="connsiteY158" fmla="*/ 952691 h 1354105"/>
              <a:gd name="connsiteX159" fmla="*/ 206524 w 603614"/>
              <a:gd name="connsiteY159" fmla="*/ 953287 h 1354105"/>
              <a:gd name="connsiteX160" fmla="*/ 201901 w 603614"/>
              <a:gd name="connsiteY160" fmla="*/ 957015 h 1354105"/>
              <a:gd name="connsiteX161" fmla="*/ 198919 w 603614"/>
              <a:gd name="connsiteY161" fmla="*/ 958655 h 1354105"/>
              <a:gd name="connsiteX162" fmla="*/ 196086 w 603614"/>
              <a:gd name="connsiteY162" fmla="*/ 960594 h 1354105"/>
              <a:gd name="connsiteX163" fmla="*/ 193252 w 603614"/>
              <a:gd name="connsiteY163" fmla="*/ 962979 h 1354105"/>
              <a:gd name="connsiteX164" fmla="*/ 190270 w 603614"/>
              <a:gd name="connsiteY164" fmla="*/ 962979 h 1354105"/>
              <a:gd name="connsiteX165" fmla="*/ 189078 w 603614"/>
              <a:gd name="connsiteY165" fmla="*/ 959699 h 1354105"/>
              <a:gd name="connsiteX166" fmla="*/ 188630 w 603614"/>
              <a:gd name="connsiteY166" fmla="*/ 956269 h 1354105"/>
              <a:gd name="connsiteX167" fmla="*/ 188331 w 603614"/>
              <a:gd name="connsiteY167" fmla="*/ 952243 h 1354105"/>
              <a:gd name="connsiteX168" fmla="*/ 186990 w 603614"/>
              <a:gd name="connsiteY168" fmla="*/ 948814 h 1354105"/>
              <a:gd name="connsiteX169" fmla="*/ 183858 w 603614"/>
              <a:gd name="connsiteY169" fmla="*/ 947919 h 1354105"/>
              <a:gd name="connsiteX170" fmla="*/ 181174 w 603614"/>
              <a:gd name="connsiteY170" fmla="*/ 946428 h 1354105"/>
              <a:gd name="connsiteX171" fmla="*/ 180130 w 603614"/>
              <a:gd name="connsiteY171" fmla="*/ 944787 h 1354105"/>
              <a:gd name="connsiteX172" fmla="*/ 179534 w 603614"/>
              <a:gd name="connsiteY172" fmla="*/ 942998 h 1354105"/>
              <a:gd name="connsiteX173" fmla="*/ 179534 w 603614"/>
              <a:gd name="connsiteY173" fmla="*/ 940911 h 1354105"/>
              <a:gd name="connsiteX174" fmla="*/ 180279 w 603614"/>
              <a:gd name="connsiteY174" fmla="*/ 938972 h 1354105"/>
              <a:gd name="connsiteX175" fmla="*/ 185797 w 603614"/>
              <a:gd name="connsiteY175" fmla="*/ 938227 h 1354105"/>
              <a:gd name="connsiteX176" fmla="*/ 182814 w 603614"/>
              <a:gd name="connsiteY176" fmla="*/ 937331 h 1354105"/>
              <a:gd name="connsiteX177" fmla="*/ 179683 w 603614"/>
              <a:gd name="connsiteY177" fmla="*/ 937331 h 1354105"/>
              <a:gd name="connsiteX178" fmla="*/ 177894 w 603614"/>
              <a:gd name="connsiteY178" fmla="*/ 938227 h 1354105"/>
              <a:gd name="connsiteX179" fmla="*/ 173420 w 603614"/>
              <a:gd name="connsiteY179" fmla="*/ 941656 h 1354105"/>
              <a:gd name="connsiteX180" fmla="*/ 168351 w 603614"/>
              <a:gd name="connsiteY180" fmla="*/ 946130 h 1354105"/>
              <a:gd name="connsiteX181" fmla="*/ 164772 w 603614"/>
              <a:gd name="connsiteY181" fmla="*/ 952243 h 1354105"/>
              <a:gd name="connsiteX182" fmla="*/ 163579 w 603614"/>
              <a:gd name="connsiteY182" fmla="*/ 960594 h 1354105"/>
              <a:gd name="connsiteX183" fmla="*/ 161342 w 603614"/>
              <a:gd name="connsiteY183" fmla="*/ 968497 h 1354105"/>
              <a:gd name="connsiteX184" fmla="*/ 159702 w 603614"/>
              <a:gd name="connsiteY184" fmla="*/ 971628 h 1354105"/>
              <a:gd name="connsiteX185" fmla="*/ 156570 w 603614"/>
              <a:gd name="connsiteY185" fmla="*/ 975505 h 1354105"/>
              <a:gd name="connsiteX186" fmla="*/ 154035 w 603614"/>
              <a:gd name="connsiteY186" fmla="*/ 977592 h 1354105"/>
              <a:gd name="connsiteX187" fmla="*/ 152395 w 603614"/>
              <a:gd name="connsiteY187" fmla="*/ 978487 h 1354105"/>
              <a:gd name="connsiteX188" fmla="*/ 148817 w 603614"/>
              <a:gd name="connsiteY188" fmla="*/ 978934 h 1354105"/>
              <a:gd name="connsiteX189" fmla="*/ 147474 w 603614"/>
              <a:gd name="connsiteY189" fmla="*/ 980128 h 1354105"/>
              <a:gd name="connsiteX190" fmla="*/ 145685 w 603614"/>
              <a:gd name="connsiteY190" fmla="*/ 985943 h 1354105"/>
              <a:gd name="connsiteX191" fmla="*/ 144045 w 603614"/>
              <a:gd name="connsiteY191" fmla="*/ 989521 h 1354105"/>
              <a:gd name="connsiteX192" fmla="*/ 143001 w 603614"/>
              <a:gd name="connsiteY192" fmla="*/ 993100 h 1354105"/>
              <a:gd name="connsiteX193" fmla="*/ 142256 w 603614"/>
              <a:gd name="connsiteY193" fmla="*/ 996828 h 1354105"/>
              <a:gd name="connsiteX194" fmla="*/ 141062 w 603614"/>
              <a:gd name="connsiteY194" fmla="*/ 1000109 h 1354105"/>
              <a:gd name="connsiteX195" fmla="*/ 142256 w 603614"/>
              <a:gd name="connsiteY195" fmla="*/ 1001004 h 1354105"/>
              <a:gd name="connsiteX196" fmla="*/ 142702 w 603614"/>
              <a:gd name="connsiteY196" fmla="*/ 1002047 h 1354105"/>
              <a:gd name="connsiteX197" fmla="*/ 141212 w 603614"/>
              <a:gd name="connsiteY197" fmla="*/ 1002047 h 1354105"/>
              <a:gd name="connsiteX198" fmla="*/ 140317 w 603614"/>
              <a:gd name="connsiteY198" fmla="*/ 1002644 h 1354105"/>
              <a:gd name="connsiteX199" fmla="*/ 139422 w 603614"/>
              <a:gd name="connsiteY199" fmla="*/ 1003389 h 1354105"/>
              <a:gd name="connsiteX200" fmla="*/ 135097 w 603614"/>
              <a:gd name="connsiteY200" fmla="*/ 1009801 h 1354105"/>
              <a:gd name="connsiteX201" fmla="*/ 135694 w 603614"/>
              <a:gd name="connsiteY201" fmla="*/ 1013380 h 1354105"/>
              <a:gd name="connsiteX202" fmla="*/ 135396 w 603614"/>
              <a:gd name="connsiteY202" fmla="*/ 1015318 h 1354105"/>
              <a:gd name="connsiteX203" fmla="*/ 134651 w 603614"/>
              <a:gd name="connsiteY203" fmla="*/ 1016064 h 1354105"/>
              <a:gd name="connsiteX204" fmla="*/ 134651 w 603614"/>
              <a:gd name="connsiteY204" fmla="*/ 1013827 h 1354105"/>
              <a:gd name="connsiteX205" fmla="*/ 134651 w 603614"/>
              <a:gd name="connsiteY205" fmla="*/ 1012038 h 1354105"/>
              <a:gd name="connsiteX206" fmla="*/ 133607 w 603614"/>
              <a:gd name="connsiteY206" fmla="*/ 1010547 h 1354105"/>
              <a:gd name="connsiteX207" fmla="*/ 130177 w 603614"/>
              <a:gd name="connsiteY207" fmla="*/ 1014871 h 1354105"/>
              <a:gd name="connsiteX208" fmla="*/ 127642 w 603614"/>
              <a:gd name="connsiteY208" fmla="*/ 1017555 h 1354105"/>
              <a:gd name="connsiteX209" fmla="*/ 127195 w 603614"/>
              <a:gd name="connsiteY209" fmla="*/ 1019195 h 1354105"/>
              <a:gd name="connsiteX210" fmla="*/ 127493 w 603614"/>
              <a:gd name="connsiteY210" fmla="*/ 1020985 h 1354105"/>
              <a:gd name="connsiteX211" fmla="*/ 125704 w 603614"/>
              <a:gd name="connsiteY211" fmla="*/ 1018748 h 1354105"/>
              <a:gd name="connsiteX212" fmla="*/ 124362 w 603614"/>
              <a:gd name="connsiteY212" fmla="*/ 1019046 h 1354105"/>
              <a:gd name="connsiteX213" fmla="*/ 121976 w 603614"/>
              <a:gd name="connsiteY213" fmla="*/ 1020239 h 1354105"/>
              <a:gd name="connsiteX214" fmla="*/ 122274 w 603614"/>
              <a:gd name="connsiteY214" fmla="*/ 1021283 h 1354105"/>
              <a:gd name="connsiteX215" fmla="*/ 124212 w 603614"/>
              <a:gd name="connsiteY215" fmla="*/ 1022923 h 1354105"/>
              <a:gd name="connsiteX216" fmla="*/ 122274 w 603614"/>
              <a:gd name="connsiteY216" fmla="*/ 1021879 h 1354105"/>
              <a:gd name="connsiteX217" fmla="*/ 120186 w 603614"/>
              <a:gd name="connsiteY217" fmla="*/ 1021134 h 1354105"/>
              <a:gd name="connsiteX218" fmla="*/ 118099 w 603614"/>
              <a:gd name="connsiteY218" fmla="*/ 1022029 h 1354105"/>
              <a:gd name="connsiteX219" fmla="*/ 116011 w 603614"/>
              <a:gd name="connsiteY219" fmla="*/ 1023371 h 1354105"/>
              <a:gd name="connsiteX220" fmla="*/ 117950 w 603614"/>
              <a:gd name="connsiteY220" fmla="*/ 1024265 h 1354105"/>
              <a:gd name="connsiteX221" fmla="*/ 118546 w 603614"/>
              <a:gd name="connsiteY221" fmla="*/ 1025905 h 1354105"/>
              <a:gd name="connsiteX222" fmla="*/ 117502 w 603614"/>
              <a:gd name="connsiteY222" fmla="*/ 1025011 h 1354105"/>
              <a:gd name="connsiteX223" fmla="*/ 116011 w 603614"/>
              <a:gd name="connsiteY223" fmla="*/ 1024713 h 1354105"/>
              <a:gd name="connsiteX224" fmla="*/ 114371 w 603614"/>
              <a:gd name="connsiteY224" fmla="*/ 1025309 h 1354105"/>
              <a:gd name="connsiteX225" fmla="*/ 113029 w 603614"/>
              <a:gd name="connsiteY225" fmla="*/ 1027248 h 1354105"/>
              <a:gd name="connsiteX226" fmla="*/ 111985 w 603614"/>
              <a:gd name="connsiteY226" fmla="*/ 1028142 h 1354105"/>
              <a:gd name="connsiteX227" fmla="*/ 110793 w 603614"/>
              <a:gd name="connsiteY227" fmla="*/ 1028739 h 1354105"/>
              <a:gd name="connsiteX228" fmla="*/ 108556 w 603614"/>
              <a:gd name="connsiteY228" fmla="*/ 1031572 h 1354105"/>
              <a:gd name="connsiteX229" fmla="*/ 104380 w 603614"/>
              <a:gd name="connsiteY229" fmla="*/ 1034107 h 1354105"/>
              <a:gd name="connsiteX230" fmla="*/ 105722 w 603614"/>
              <a:gd name="connsiteY230" fmla="*/ 1034852 h 1354105"/>
              <a:gd name="connsiteX231" fmla="*/ 105275 w 603614"/>
              <a:gd name="connsiteY231" fmla="*/ 1035300 h 1354105"/>
              <a:gd name="connsiteX232" fmla="*/ 103784 w 603614"/>
              <a:gd name="connsiteY232" fmla="*/ 1035300 h 1354105"/>
              <a:gd name="connsiteX233" fmla="*/ 103485 w 603614"/>
              <a:gd name="connsiteY233" fmla="*/ 1036493 h 1354105"/>
              <a:gd name="connsiteX234" fmla="*/ 103784 w 603614"/>
              <a:gd name="connsiteY234" fmla="*/ 1037835 h 1354105"/>
              <a:gd name="connsiteX235" fmla="*/ 102144 w 603614"/>
              <a:gd name="connsiteY235" fmla="*/ 1037835 h 1354105"/>
              <a:gd name="connsiteX236" fmla="*/ 99311 w 603614"/>
              <a:gd name="connsiteY236" fmla="*/ 1039624 h 1354105"/>
              <a:gd name="connsiteX237" fmla="*/ 95433 w 603614"/>
              <a:gd name="connsiteY237" fmla="*/ 1040668 h 1354105"/>
              <a:gd name="connsiteX238" fmla="*/ 90363 w 603614"/>
              <a:gd name="connsiteY238" fmla="*/ 1043203 h 1354105"/>
              <a:gd name="connsiteX239" fmla="*/ 86338 w 603614"/>
              <a:gd name="connsiteY239" fmla="*/ 1045738 h 1354105"/>
              <a:gd name="connsiteX240" fmla="*/ 85443 w 603614"/>
              <a:gd name="connsiteY240" fmla="*/ 1047229 h 1354105"/>
              <a:gd name="connsiteX241" fmla="*/ 86635 w 603614"/>
              <a:gd name="connsiteY241" fmla="*/ 1050360 h 1354105"/>
              <a:gd name="connsiteX242" fmla="*/ 85443 w 603614"/>
              <a:gd name="connsiteY242" fmla="*/ 1049913 h 1354105"/>
              <a:gd name="connsiteX243" fmla="*/ 83654 w 603614"/>
              <a:gd name="connsiteY243" fmla="*/ 1048720 h 1354105"/>
              <a:gd name="connsiteX244" fmla="*/ 81715 w 603614"/>
              <a:gd name="connsiteY244" fmla="*/ 1049615 h 1354105"/>
              <a:gd name="connsiteX245" fmla="*/ 76943 w 603614"/>
              <a:gd name="connsiteY245" fmla="*/ 1053044 h 1354105"/>
              <a:gd name="connsiteX246" fmla="*/ 76049 w 603614"/>
              <a:gd name="connsiteY246" fmla="*/ 1053044 h 1354105"/>
              <a:gd name="connsiteX247" fmla="*/ 72768 w 603614"/>
              <a:gd name="connsiteY247" fmla="*/ 1052448 h 1354105"/>
              <a:gd name="connsiteX248" fmla="*/ 67698 w 603614"/>
              <a:gd name="connsiteY248" fmla="*/ 1054386 h 1354105"/>
              <a:gd name="connsiteX249" fmla="*/ 65312 w 603614"/>
              <a:gd name="connsiteY249" fmla="*/ 1056176 h 1354105"/>
              <a:gd name="connsiteX250" fmla="*/ 60839 w 603614"/>
              <a:gd name="connsiteY250" fmla="*/ 1060947 h 1354105"/>
              <a:gd name="connsiteX251" fmla="*/ 56216 w 603614"/>
              <a:gd name="connsiteY251" fmla="*/ 1065421 h 1354105"/>
              <a:gd name="connsiteX252" fmla="*/ 51892 w 603614"/>
              <a:gd name="connsiteY252" fmla="*/ 1070192 h 1354105"/>
              <a:gd name="connsiteX253" fmla="*/ 52190 w 603614"/>
              <a:gd name="connsiteY253" fmla="*/ 1073324 h 1354105"/>
              <a:gd name="connsiteX254" fmla="*/ 53085 w 603614"/>
              <a:gd name="connsiteY254" fmla="*/ 1074367 h 1354105"/>
              <a:gd name="connsiteX255" fmla="*/ 53085 w 603614"/>
              <a:gd name="connsiteY255" fmla="*/ 1075710 h 1354105"/>
              <a:gd name="connsiteX256" fmla="*/ 52042 w 603614"/>
              <a:gd name="connsiteY256" fmla="*/ 1074367 h 1354105"/>
              <a:gd name="connsiteX257" fmla="*/ 50103 w 603614"/>
              <a:gd name="connsiteY257" fmla="*/ 1073324 h 1354105"/>
              <a:gd name="connsiteX258" fmla="*/ 47717 w 603614"/>
              <a:gd name="connsiteY258" fmla="*/ 1074815 h 1354105"/>
              <a:gd name="connsiteX259" fmla="*/ 44586 w 603614"/>
              <a:gd name="connsiteY259" fmla="*/ 1078245 h 1354105"/>
              <a:gd name="connsiteX260" fmla="*/ 42200 w 603614"/>
              <a:gd name="connsiteY260" fmla="*/ 1079288 h 1354105"/>
              <a:gd name="connsiteX261" fmla="*/ 41603 w 603614"/>
              <a:gd name="connsiteY261" fmla="*/ 1080332 h 1354105"/>
              <a:gd name="connsiteX262" fmla="*/ 41603 w 603614"/>
              <a:gd name="connsiteY262" fmla="*/ 1081525 h 1354105"/>
              <a:gd name="connsiteX263" fmla="*/ 42200 w 603614"/>
              <a:gd name="connsiteY263" fmla="*/ 1082718 h 1354105"/>
              <a:gd name="connsiteX264" fmla="*/ 42200 w 603614"/>
              <a:gd name="connsiteY264" fmla="*/ 1084060 h 1354105"/>
              <a:gd name="connsiteX265" fmla="*/ 41753 w 603614"/>
              <a:gd name="connsiteY265" fmla="*/ 1085551 h 1354105"/>
              <a:gd name="connsiteX266" fmla="*/ 40261 w 603614"/>
              <a:gd name="connsiteY266" fmla="*/ 1081078 h 1354105"/>
              <a:gd name="connsiteX267" fmla="*/ 34595 w 603614"/>
              <a:gd name="connsiteY267" fmla="*/ 1085700 h 1354105"/>
              <a:gd name="connsiteX268" fmla="*/ 33998 w 603614"/>
              <a:gd name="connsiteY268" fmla="*/ 1086893 h 1354105"/>
              <a:gd name="connsiteX269" fmla="*/ 34893 w 603614"/>
              <a:gd name="connsiteY269" fmla="*/ 1088683 h 1354105"/>
              <a:gd name="connsiteX270" fmla="*/ 36384 w 603614"/>
              <a:gd name="connsiteY270" fmla="*/ 1089875 h 1354105"/>
              <a:gd name="connsiteX271" fmla="*/ 34445 w 603614"/>
              <a:gd name="connsiteY271" fmla="*/ 1090323 h 1354105"/>
              <a:gd name="connsiteX272" fmla="*/ 32805 w 603614"/>
              <a:gd name="connsiteY272" fmla="*/ 1088832 h 1354105"/>
              <a:gd name="connsiteX273" fmla="*/ 30121 w 603614"/>
              <a:gd name="connsiteY273" fmla="*/ 1091367 h 1354105"/>
              <a:gd name="connsiteX274" fmla="*/ 30121 w 603614"/>
              <a:gd name="connsiteY274" fmla="*/ 1093156 h 1354105"/>
              <a:gd name="connsiteX275" fmla="*/ 30271 w 603614"/>
              <a:gd name="connsiteY275" fmla="*/ 1094647 h 1354105"/>
              <a:gd name="connsiteX276" fmla="*/ 32805 w 603614"/>
              <a:gd name="connsiteY276" fmla="*/ 1096138 h 1354105"/>
              <a:gd name="connsiteX277" fmla="*/ 34893 w 603614"/>
              <a:gd name="connsiteY277" fmla="*/ 1096586 h 1354105"/>
              <a:gd name="connsiteX278" fmla="*/ 35489 w 603614"/>
              <a:gd name="connsiteY278" fmla="*/ 1096884 h 1354105"/>
              <a:gd name="connsiteX279" fmla="*/ 33253 w 603614"/>
              <a:gd name="connsiteY279" fmla="*/ 1097331 h 1354105"/>
              <a:gd name="connsiteX280" fmla="*/ 32508 w 603614"/>
              <a:gd name="connsiteY280" fmla="*/ 1097928 h 1354105"/>
              <a:gd name="connsiteX281" fmla="*/ 32508 w 603614"/>
              <a:gd name="connsiteY281" fmla="*/ 1099120 h 1354105"/>
              <a:gd name="connsiteX282" fmla="*/ 33551 w 603614"/>
              <a:gd name="connsiteY282" fmla="*/ 1101059 h 1354105"/>
              <a:gd name="connsiteX283" fmla="*/ 30867 w 603614"/>
              <a:gd name="connsiteY283" fmla="*/ 1100164 h 1354105"/>
              <a:gd name="connsiteX284" fmla="*/ 27139 w 603614"/>
              <a:gd name="connsiteY284" fmla="*/ 1097629 h 1354105"/>
              <a:gd name="connsiteX285" fmla="*/ 26095 w 603614"/>
              <a:gd name="connsiteY285" fmla="*/ 1097629 h 1354105"/>
              <a:gd name="connsiteX286" fmla="*/ 26244 w 603614"/>
              <a:gd name="connsiteY286" fmla="*/ 1099717 h 1354105"/>
              <a:gd name="connsiteX287" fmla="*/ 27437 w 603614"/>
              <a:gd name="connsiteY287" fmla="*/ 1101059 h 1354105"/>
              <a:gd name="connsiteX288" fmla="*/ 23710 w 603614"/>
              <a:gd name="connsiteY288" fmla="*/ 1101059 h 1354105"/>
              <a:gd name="connsiteX289" fmla="*/ 22815 w 603614"/>
              <a:gd name="connsiteY289" fmla="*/ 1103147 h 1354105"/>
              <a:gd name="connsiteX290" fmla="*/ 22516 w 603614"/>
              <a:gd name="connsiteY290" fmla="*/ 1105682 h 1354105"/>
              <a:gd name="connsiteX291" fmla="*/ 26095 w 603614"/>
              <a:gd name="connsiteY291" fmla="*/ 1105682 h 1354105"/>
              <a:gd name="connsiteX292" fmla="*/ 29227 w 603614"/>
              <a:gd name="connsiteY292" fmla="*/ 1105234 h 1354105"/>
              <a:gd name="connsiteX293" fmla="*/ 24903 w 603614"/>
              <a:gd name="connsiteY293" fmla="*/ 1107620 h 1354105"/>
              <a:gd name="connsiteX294" fmla="*/ 24157 w 603614"/>
              <a:gd name="connsiteY294" fmla="*/ 1109111 h 1354105"/>
              <a:gd name="connsiteX295" fmla="*/ 24455 w 603614"/>
              <a:gd name="connsiteY295" fmla="*/ 1110901 h 1354105"/>
              <a:gd name="connsiteX296" fmla="*/ 29525 w 603614"/>
              <a:gd name="connsiteY296" fmla="*/ 1111348 h 1354105"/>
              <a:gd name="connsiteX297" fmla="*/ 28183 w 603614"/>
              <a:gd name="connsiteY297" fmla="*/ 1112690 h 1354105"/>
              <a:gd name="connsiteX298" fmla="*/ 25052 w 603614"/>
              <a:gd name="connsiteY298" fmla="*/ 1113585 h 1354105"/>
              <a:gd name="connsiteX299" fmla="*/ 16552 w 603614"/>
              <a:gd name="connsiteY299" fmla="*/ 1114927 h 1354105"/>
              <a:gd name="connsiteX300" fmla="*/ 15955 w 603614"/>
              <a:gd name="connsiteY300" fmla="*/ 1115672 h 1354105"/>
              <a:gd name="connsiteX301" fmla="*/ 15658 w 603614"/>
              <a:gd name="connsiteY301" fmla="*/ 1118058 h 1354105"/>
              <a:gd name="connsiteX302" fmla="*/ 16105 w 603614"/>
              <a:gd name="connsiteY302" fmla="*/ 1120146 h 1354105"/>
              <a:gd name="connsiteX303" fmla="*/ 19236 w 603614"/>
              <a:gd name="connsiteY303" fmla="*/ 1119848 h 1354105"/>
              <a:gd name="connsiteX304" fmla="*/ 22070 w 603614"/>
              <a:gd name="connsiteY304" fmla="*/ 1117611 h 1354105"/>
              <a:gd name="connsiteX305" fmla="*/ 22516 w 603614"/>
              <a:gd name="connsiteY305" fmla="*/ 1118953 h 1354105"/>
              <a:gd name="connsiteX306" fmla="*/ 22516 w 603614"/>
              <a:gd name="connsiteY306" fmla="*/ 1120146 h 1354105"/>
              <a:gd name="connsiteX307" fmla="*/ 20280 w 603614"/>
              <a:gd name="connsiteY307" fmla="*/ 1122830 h 1354105"/>
              <a:gd name="connsiteX308" fmla="*/ 22367 w 603614"/>
              <a:gd name="connsiteY308" fmla="*/ 1123277 h 1354105"/>
              <a:gd name="connsiteX309" fmla="*/ 25648 w 603614"/>
              <a:gd name="connsiteY309" fmla="*/ 1120742 h 1354105"/>
              <a:gd name="connsiteX310" fmla="*/ 27288 w 603614"/>
              <a:gd name="connsiteY310" fmla="*/ 1119996 h 1354105"/>
              <a:gd name="connsiteX311" fmla="*/ 21920 w 603614"/>
              <a:gd name="connsiteY311" fmla="*/ 1126110 h 1354105"/>
              <a:gd name="connsiteX312" fmla="*/ 22367 w 603614"/>
              <a:gd name="connsiteY312" fmla="*/ 1128347 h 1354105"/>
              <a:gd name="connsiteX313" fmla="*/ 25052 w 603614"/>
              <a:gd name="connsiteY313" fmla="*/ 1129242 h 1354105"/>
              <a:gd name="connsiteX314" fmla="*/ 32209 w 603614"/>
              <a:gd name="connsiteY314" fmla="*/ 1130136 h 1354105"/>
              <a:gd name="connsiteX315" fmla="*/ 39217 w 603614"/>
              <a:gd name="connsiteY315" fmla="*/ 1129838 h 1354105"/>
              <a:gd name="connsiteX316" fmla="*/ 40410 w 603614"/>
              <a:gd name="connsiteY316" fmla="*/ 1129391 h 1354105"/>
              <a:gd name="connsiteX317" fmla="*/ 42349 w 603614"/>
              <a:gd name="connsiteY317" fmla="*/ 1126856 h 1354105"/>
              <a:gd name="connsiteX318" fmla="*/ 43691 w 603614"/>
              <a:gd name="connsiteY318" fmla="*/ 1126856 h 1354105"/>
              <a:gd name="connsiteX319" fmla="*/ 47419 w 603614"/>
              <a:gd name="connsiteY319" fmla="*/ 1128198 h 1354105"/>
              <a:gd name="connsiteX320" fmla="*/ 48462 w 603614"/>
              <a:gd name="connsiteY320" fmla="*/ 1129391 h 1354105"/>
              <a:gd name="connsiteX321" fmla="*/ 51594 w 603614"/>
              <a:gd name="connsiteY321" fmla="*/ 1134162 h 1354105"/>
              <a:gd name="connsiteX322" fmla="*/ 53085 w 603614"/>
              <a:gd name="connsiteY322" fmla="*/ 1134162 h 1354105"/>
              <a:gd name="connsiteX323" fmla="*/ 57708 w 603614"/>
              <a:gd name="connsiteY323" fmla="*/ 1133715 h 1354105"/>
              <a:gd name="connsiteX324" fmla="*/ 60690 w 603614"/>
              <a:gd name="connsiteY324" fmla="*/ 1134013 h 1354105"/>
              <a:gd name="connsiteX325" fmla="*/ 61733 w 603614"/>
              <a:gd name="connsiteY325" fmla="*/ 1134759 h 1354105"/>
              <a:gd name="connsiteX326" fmla="*/ 62628 w 603614"/>
              <a:gd name="connsiteY326" fmla="*/ 1135952 h 1354105"/>
              <a:gd name="connsiteX327" fmla="*/ 63971 w 603614"/>
              <a:gd name="connsiteY327" fmla="*/ 1136996 h 1354105"/>
              <a:gd name="connsiteX328" fmla="*/ 64567 w 603614"/>
              <a:gd name="connsiteY328" fmla="*/ 1138487 h 1354105"/>
              <a:gd name="connsiteX329" fmla="*/ 64120 w 603614"/>
              <a:gd name="connsiteY329" fmla="*/ 1140425 h 1354105"/>
              <a:gd name="connsiteX330" fmla="*/ 65014 w 603614"/>
              <a:gd name="connsiteY330" fmla="*/ 1141916 h 1354105"/>
              <a:gd name="connsiteX331" fmla="*/ 65611 w 603614"/>
              <a:gd name="connsiteY331" fmla="*/ 1142513 h 1354105"/>
              <a:gd name="connsiteX332" fmla="*/ 67848 w 603614"/>
              <a:gd name="connsiteY332" fmla="*/ 1141916 h 1354105"/>
              <a:gd name="connsiteX333" fmla="*/ 70681 w 603614"/>
              <a:gd name="connsiteY333" fmla="*/ 1142662 h 1354105"/>
              <a:gd name="connsiteX334" fmla="*/ 72172 w 603614"/>
              <a:gd name="connsiteY334" fmla="*/ 1141916 h 1354105"/>
              <a:gd name="connsiteX335" fmla="*/ 75750 w 603614"/>
              <a:gd name="connsiteY335" fmla="*/ 1141171 h 1354105"/>
              <a:gd name="connsiteX336" fmla="*/ 77689 w 603614"/>
              <a:gd name="connsiteY336" fmla="*/ 1141618 h 1354105"/>
              <a:gd name="connsiteX337" fmla="*/ 81118 w 603614"/>
              <a:gd name="connsiteY337" fmla="*/ 1142811 h 1354105"/>
              <a:gd name="connsiteX338" fmla="*/ 84548 w 603614"/>
              <a:gd name="connsiteY338" fmla="*/ 1143407 h 1354105"/>
              <a:gd name="connsiteX339" fmla="*/ 90960 w 603614"/>
              <a:gd name="connsiteY339" fmla="*/ 1143109 h 1354105"/>
              <a:gd name="connsiteX340" fmla="*/ 100056 w 603614"/>
              <a:gd name="connsiteY340" fmla="*/ 1140723 h 1354105"/>
              <a:gd name="connsiteX341" fmla="*/ 101249 w 603614"/>
              <a:gd name="connsiteY341" fmla="*/ 1139680 h 1354105"/>
              <a:gd name="connsiteX342" fmla="*/ 102144 w 603614"/>
              <a:gd name="connsiteY342" fmla="*/ 1138188 h 1354105"/>
              <a:gd name="connsiteX343" fmla="*/ 106318 w 603614"/>
              <a:gd name="connsiteY343" fmla="*/ 1133118 h 1354105"/>
              <a:gd name="connsiteX344" fmla="*/ 113327 w 603614"/>
              <a:gd name="connsiteY344" fmla="*/ 1127154 h 1354105"/>
              <a:gd name="connsiteX345" fmla="*/ 115415 w 603614"/>
              <a:gd name="connsiteY345" fmla="*/ 1124470 h 1354105"/>
              <a:gd name="connsiteX346" fmla="*/ 117204 w 603614"/>
              <a:gd name="connsiteY346" fmla="*/ 1121339 h 1354105"/>
              <a:gd name="connsiteX347" fmla="*/ 119441 w 603614"/>
              <a:gd name="connsiteY347" fmla="*/ 1119549 h 1354105"/>
              <a:gd name="connsiteX348" fmla="*/ 126151 w 603614"/>
              <a:gd name="connsiteY348" fmla="*/ 1118058 h 1354105"/>
              <a:gd name="connsiteX349" fmla="*/ 127344 w 603614"/>
              <a:gd name="connsiteY349" fmla="*/ 1117462 h 1354105"/>
              <a:gd name="connsiteX350" fmla="*/ 128835 w 603614"/>
              <a:gd name="connsiteY350" fmla="*/ 1117164 h 1354105"/>
              <a:gd name="connsiteX351" fmla="*/ 129283 w 603614"/>
              <a:gd name="connsiteY351" fmla="*/ 1116268 h 1354105"/>
              <a:gd name="connsiteX352" fmla="*/ 129283 w 603614"/>
              <a:gd name="connsiteY352" fmla="*/ 1114479 h 1354105"/>
              <a:gd name="connsiteX353" fmla="*/ 127940 w 603614"/>
              <a:gd name="connsiteY353" fmla="*/ 1113286 h 1354105"/>
              <a:gd name="connsiteX354" fmla="*/ 126896 w 603614"/>
              <a:gd name="connsiteY354" fmla="*/ 1111795 h 1354105"/>
              <a:gd name="connsiteX355" fmla="*/ 126896 w 603614"/>
              <a:gd name="connsiteY355" fmla="*/ 1110751 h 1354105"/>
              <a:gd name="connsiteX356" fmla="*/ 129879 w 603614"/>
              <a:gd name="connsiteY356" fmla="*/ 1105085 h 1354105"/>
              <a:gd name="connsiteX357" fmla="*/ 131817 w 603614"/>
              <a:gd name="connsiteY357" fmla="*/ 1100164 h 1354105"/>
              <a:gd name="connsiteX358" fmla="*/ 133160 w 603614"/>
              <a:gd name="connsiteY358" fmla="*/ 1094796 h 1354105"/>
              <a:gd name="connsiteX359" fmla="*/ 134501 w 603614"/>
              <a:gd name="connsiteY359" fmla="*/ 1092559 h 1354105"/>
              <a:gd name="connsiteX360" fmla="*/ 137782 w 603614"/>
              <a:gd name="connsiteY360" fmla="*/ 1088683 h 1354105"/>
              <a:gd name="connsiteX361" fmla="*/ 138378 w 603614"/>
              <a:gd name="connsiteY361" fmla="*/ 1086595 h 1354105"/>
              <a:gd name="connsiteX362" fmla="*/ 135396 w 603614"/>
              <a:gd name="connsiteY362" fmla="*/ 1085253 h 1354105"/>
              <a:gd name="connsiteX363" fmla="*/ 134800 w 603614"/>
              <a:gd name="connsiteY363" fmla="*/ 1084358 h 1354105"/>
              <a:gd name="connsiteX364" fmla="*/ 138677 w 603614"/>
              <a:gd name="connsiteY364" fmla="*/ 1084358 h 1354105"/>
              <a:gd name="connsiteX365" fmla="*/ 140018 w 603614"/>
              <a:gd name="connsiteY365" fmla="*/ 1079438 h 1354105"/>
              <a:gd name="connsiteX366" fmla="*/ 140466 w 603614"/>
              <a:gd name="connsiteY366" fmla="*/ 1074219 h 1354105"/>
              <a:gd name="connsiteX367" fmla="*/ 140913 w 603614"/>
              <a:gd name="connsiteY367" fmla="*/ 1071087 h 1354105"/>
              <a:gd name="connsiteX368" fmla="*/ 143001 w 603614"/>
              <a:gd name="connsiteY368" fmla="*/ 1063631 h 1354105"/>
              <a:gd name="connsiteX369" fmla="*/ 142256 w 603614"/>
              <a:gd name="connsiteY369" fmla="*/ 1062886 h 1354105"/>
              <a:gd name="connsiteX370" fmla="*/ 141062 w 603614"/>
              <a:gd name="connsiteY370" fmla="*/ 1062439 h 1354105"/>
              <a:gd name="connsiteX371" fmla="*/ 144343 w 603614"/>
              <a:gd name="connsiteY371" fmla="*/ 1062140 h 1354105"/>
              <a:gd name="connsiteX372" fmla="*/ 145685 w 603614"/>
              <a:gd name="connsiteY372" fmla="*/ 1060649 h 1354105"/>
              <a:gd name="connsiteX373" fmla="*/ 146281 w 603614"/>
              <a:gd name="connsiteY373" fmla="*/ 1058263 h 1354105"/>
              <a:gd name="connsiteX374" fmla="*/ 148220 w 603614"/>
              <a:gd name="connsiteY374" fmla="*/ 1057667 h 1354105"/>
              <a:gd name="connsiteX375" fmla="*/ 151947 w 603614"/>
              <a:gd name="connsiteY375" fmla="*/ 1057667 h 1354105"/>
              <a:gd name="connsiteX376" fmla="*/ 153290 w 603614"/>
              <a:gd name="connsiteY376" fmla="*/ 1056921 h 1354105"/>
              <a:gd name="connsiteX377" fmla="*/ 155825 w 603614"/>
              <a:gd name="connsiteY377" fmla="*/ 1055132 h 1354105"/>
              <a:gd name="connsiteX378" fmla="*/ 158062 w 603614"/>
              <a:gd name="connsiteY378" fmla="*/ 1053939 h 1354105"/>
              <a:gd name="connsiteX379" fmla="*/ 160298 w 603614"/>
              <a:gd name="connsiteY379" fmla="*/ 1053193 h 1354105"/>
              <a:gd name="connsiteX380" fmla="*/ 162983 w 603614"/>
              <a:gd name="connsiteY380" fmla="*/ 1051852 h 1354105"/>
              <a:gd name="connsiteX381" fmla="*/ 165517 w 603614"/>
              <a:gd name="connsiteY381" fmla="*/ 1050211 h 1354105"/>
              <a:gd name="connsiteX382" fmla="*/ 164324 w 603614"/>
              <a:gd name="connsiteY382" fmla="*/ 1048124 h 1354105"/>
              <a:gd name="connsiteX383" fmla="*/ 162088 w 603614"/>
              <a:gd name="connsiteY383" fmla="*/ 1044992 h 1354105"/>
              <a:gd name="connsiteX384" fmla="*/ 161640 w 603614"/>
              <a:gd name="connsiteY384" fmla="*/ 1043650 h 1354105"/>
              <a:gd name="connsiteX385" fmla="*/ 164473 w 603614"/>
              <a:gd name="connsiteY385" fmla="*/ 1045738 h 1354105"/>
              <a:gd name="connsiteX386" fmla="*/ 166412 w 603614"/>
              <a:gd name="connsiteY386" fmla="*/ 1047825 h 1354105"/>
              <a:gd name="connsiteX387" fmla="*/ 168351 w 603614"/>
              <a:gd name="connsiteY387" fmla="*/ 1049316 h 1354105"/>
              <a:gd name="connsiteX388" fmla="*/ 169692 w 603614"/>
              <a:gd name="connsiteY388" fmla="*/ 1049018 h 1354105"/>
              <a:gd name="connsiteX389" fmla="*/ 170587 w 603614"/>
              <a:gd name="connsiteY389" fmla="*/ 1047974 h 1354105"/>
              <a:gd name="connsiteX390" fmla="*/ 170885 w 603614"/>
              <a:gd name="connsiteY390" fmla="*/ 1046185 h 1354105"/>
              <a:gd name="connsiteX391" fmla="*/ 171780 w 603614"/>
              <a:gd name="connsiteY391" fmla="*/ 1045141 h 1354105"/>
              <a:gd name="connsiteX392" fmla="*/ 173122 w 603614"/>
              <a:gd name="connsiteY392" fmla="*/ 1044545 h 1354105"/>
              <a:gd name="connsiteX393" fmla="*/ 174315 w 603614"/>
              <a:gd name="connsiteY393" fmla="*/ 1044992 h 1354105"/>
              <a:gd name="connsiteX394" fmla="*/ 175806 w 603614"/>
              <a:gd name="connsiteY394" fmla="*/ 1046185 h 1354105"/>
              <a:gd name="connsiteX395" fmla="*/ 172973 w 603614"/>
              <a:gd name="connsiteY395" fmla="*/ 1048124 h 1354105"/>
              <a:gd name="connsiteX396" fmla="*/ 173718 w 603614"/>
              <a:gd name="connsiteY396" fmla="*/ 1048422 h 1354105"/>
              <a:gd name="connsiteX397" fmla="*/ 175061 w 603614"/>
              <a:gd name="connsiteY397" fmla="*/ 1047974 h 1354105"/>
              <a:gd name="connsiteX398" fmla="*/ 180130 w 603614"/>
              <a:gd name="connsiteY398" fmla="*/ 1047378 h 1354105"/>
              <a:gd name="connsiteX399" fmla="*/ 181919 w 603614"/>
              <a:gd name="connsiteY399" fmla="*/ 1049316 h 1354105"/>
              <a:gd name="connsiteX400" fmla="*/ 184603 w 603614"/>
              <a:gd name="connsiteY400" fmla="*/ 1050062 h 1354105"/>
              <a:gd name="connsiteX401" fmla="*/ 187287 w 603614"/>
              <a:gd name="connsiteY401" fmla="*/ 1050062 h 1354105"/>
              <a:gd name="connsiteX402" fmla="*/ 188331 w 603614"/>
              <a:gd name="connsiteY402" fmla="*/ 1049466 h 1354105"/>
              <a:gd name="connsiteX403" fmla="*/ 189078 w 603614"/>
              <a:gd name="connsiteY403" fmla="*/ 1048422 h 1354105"/>
              <a:gd name="connsiteX404" fmla="*/ 189674 w 603614"/>
              <a:gd name="connsiteY404" fmla="*/ 1046930 h 1354105"/>
              <a:gd name="connsiteX405" fmla="*/ 189226 w 603614"/>
              <a:gd name="connsiteY405" fmla="*/ 1043799 h 1354105"/>
              <a:gd name="connsiteX406" fmla="*/ 188630 w 603614"/>
              <a:gd name="connsiteY406" fmla="*/ 1042905 h 1354105"/>
              <a:gd name="connsiteX407" fmla="*/ 185350 w 603614"/>
              <a:gd name="connsiteY407" fmla="*/ 1042308 h 1354105"/>
              <a:gd name="connsiteX408" fmla="*/ 181622 w 603614"/>
              <a:gd name="connsiteY408" fmla="*/ 1041115 h 1354105"/>
              <a:gd name="connsiteX409" fmla="*/ 180578 w 603614"/>
              <a:gd name="connsiteY409" fmla="*/ 1039177 h 1354105"/>
              <a:gd name="connsiteX410" fmla="*/ 180130 w 603614"/>
              <a:gd name="connsiteY410" fmla="*/ 1037685 h 1354105"/>
              <a:gd name="connsiteX411" fmla="*/ 179832 w 603614"/>
              <a:gd name="connsiteY411" fmla="*/ 1036045 h 1354105"/>
              <a:gd name="connsiteX412" fmla="*/ 178639 w 603614"/>
              <a:gd name="connsiteY412" fmla="*/ 1035300 h 1354105"/>
              <a:gd name="connsiteX413" fmla="*/ 174315 w 603614"/>
              <a:gd name="connsiteY413" fmla="*/ 1036045 h 1354105"/>
              <a:gd name="connsiteX414" fmla="*/ 175209 w 603614"/>
              <a:gd name="connsiteY414" fmla="*/ 1035151 h 1354105"/>
              <a:gd name="connsiteX415" fmla="*/ 176999 w 603614"/>
              <a:gd name="connsiteY415" fmla="*/ 1034852 h 1354105"/>
              <a:gd name="connsiteX416" fmla="*/ 178789 w 603614"/>
              <a:gd name="connsiteY416" fmla="*/ 1033958 h 1354105"/>
              <a:gd name="connsiteX417" fmla="*/ 179683 w 603614"/>
              <a:gd name="connsiteY417" fmla="*/ 1032466 h 1354105"/>
              <a:gd name="connsiteX418" fmla="*/ 178490 w 603614"/>
              <a:gd name="connsiteY418" fmla="*/ 1031124 h 1354105"/>
              <a:gd name="connsiteX419" fmla="*/ 176850 w 603614"/>
              <a:gd name="connsiteY419" fmla="*/ 1030677 h 1354105"/>
              <a:gd name="connsiteX420" fmla="*/ 176850 w 603614"/>
              <a:gd name="connsiteY420" fmla="*/ 1029782 h 1354105"/>
              <a:gd name="connsiteX421" fmla="*/ 179236 w 603614"/>
              <a:gd name="connsiteY421" fmla="*/ 1029335 h 1354105"/>
              <a:gd name="connsiteX422" fmla="*/ 181622 w 603614"/>
              <a:gd name="connsiteY422" fmla="*/ 1027248 h 1354105"/>
              <a:gd name="connsiteX423" fmla="*/ 183709 w 603614"/>
              <a:gd name="connsiteY423" fmla="*/ 1024862 h 1354105"/>
              <a:gd name="connsiteX424" fmla="*/ 188481 w 603614"/>
              <a:gd name="connsiteY424" fmla="*/ 1022774 h 1354105"/>
              <a:gd name="connsiteX425" fmla="*/ 190419 w 603614"/>
              <a:gd name="connsiteY425" fmla="*/ 1021581 h 1354105"/>
              <a:gd name="connsiteX426" fmla="*/ 192358 w 603614"/>
              <a:gd name="connsiteY426" fmla="*/ 1020090 h 1354105"/>
              <a:gd name="connsiteX427" fmla="*/ 195639 w 603614"/>
              <a:gd name="connsiteY427" fmla="*/ 1015616 h 1354105"/>
              <a:gd name="connsiteX428" fmla="*/ 200857 w 603614"/>
              <a:gd name="connsiteY428" fmla="*/ 1004881 h 1354105"/>
              <a:gd name="connsiteX429" fmla="*/ 202050 w 603614"/>
              <a:gd name="connsiteY429" fmla="*/ 1003389 h 1354105"/>
              <a:gd name="connsiteX430" fmla="*/ 208612 w 603614"/>
              <a:gd name="connsiteY430" fmla="*/ 996679 h 1354105"/>
              <a:gd name="connsiteX431" fmla="*/ 209953 w 603614"/>
              <a:gd name="connsiteY431" fmla="*/ 994741 h 1354105"/>
              <a:gd name="connsiteX432" fmla="*/ 209953 w 603614"/>
              <a:gd name="connsiteY432" fmla="*/ 992057 h 1354105"/>
              <a:gd name="connsiteX433" fmla="*/ 212190 w 603614"/>
              <a:gd name="connsiteY433" fmla="*/ 990417 h 1354105"/>
              <a:gd name="connsiteX434" fmla="*/ 214129 w 603614"/>
              <a:gd name="connsiteY434" fmla="*/ 987881 h 1354105"/>
              <a:gd name="connsiteX435" fmla="*/ 218602 w 603614"/>
              <a:gd name="connsiteY435" fmla="*/ 982812 h 1354105"/>
              <a:gd name="connsiteX436" fmla="*/ 219347 w 603614"/>
              <a:gd name="connsiteY436" fmla="*/ 981618 h 1354105"/>
              <a:gd name="connsiteX437" fmla="*/ 220391 w 603614"/>
              <a:gd name="connsiteY437" fmla="*/ 979233 h 1354105"/>
              <a:gd name="connsiteX438" fmla="*/ 218602 w 603614"/>
              <a:gd name="connsiteY438" fmla="*/ 977145 h 1354105"/>
              <a:gd name="connsiteX439" fmla="*/ 217409 w 603614"/>
              <a:gd name="connsiteY439" fmla="*/ 976400 h 1354105"/>
              <a:gd name="connsiteX440" fmla="*/ 215173 w 603614"/>
              <a:gd name="connsiteY440" fmla="*/ 976847 h 1354105"/>
              <a:gd name="connsiteX441" fmla="*/ 217259 w 603614"/>
              <a:gd name="connsiteY441" fmla="*/ 973268 h 1354105"/>
              <a:gd name="connsiteX442" fmla="*/ 215470 w 603614"/>
              <a:gd name="connsiteY442" fmla="*/ 971479 h 1354105"/>
              <a:gd name="connsiteX443" fmla="*/ 215023 w 603614"/>
              <a:gd name="connsiteY443" fmla="*/ 970435 h 1354105"/>
              <a:gd name="connsiteX444" fmla="*/ 215023 w 603614"/>
              <a:gd name="connsiteY444" fmla="*/ 969093 h 1354105"/>
              <a:gd name="connsiteX445" fmla="*/ 215769 w 603614"/>
              <a:gd name="connsiteY445" fmla="*/ 967005 h 1354105"/>
              <a:gd name="connsiteX446" fmla="*/ 217558 w 603614"/>
              <a:gd name="connsiteY446" fmla="*/ 965664 h 1354105"/>
              <a:gd name="connsiteX447" fmla="*/ 219347 w 603614"/>
              <a:gd name="connsiteY447" fmla="*/ 965216 h 1354105"/>
              <a:gd name="connsiteX448" fmla="*/ 220987 w 603614"/>
              <a:gd name="connsiteY448" fmla="*/ 963576 h 1354105"/>
              <a:gd name="connsiteX449" fmla="*/ 222777 w 603614"/>
              <a:gd name="connsiteY449" fmla="*/ 961041 h 1354105"/>
              <a:gd name="connsiteX450" fmla="*/ 222777 w 603614"/>
              <a:gd name="connsiteY450" fmla="*/ 958208 h 1354105"/>
              <a:gd name="connsiteX451" fmla="*/ 220540 w 603614"/>
              <a:gd name="connsiteY451" fmla="*/ 960444 h 1354105"/>
              <a:gd name="connsiteX452" fmla="*/ 216663 w 603614"/>
              <a:gd name="connsiteY452" fmla="*/ 962979 h 1354105"/>
              <a:gd name="connsiteX453" fmla="*/ 603615 w 603614"/>
              <a:gd name="connsiteY453" fmla="*/ 22069 h 1354105"/>
              <a:gd name="connsiteX454" fmla="*/ 603615 w 603614"/>
              <a:gd name="connsiteY454" fmla="*/ 22069 h 1354105"/>
              <a:gd name="connsiteX455" fmla="*/ 603466 w 603614"/>
              <a:gd name="connsiteY455" fmla="*/ 21622 h 1354105"/>
              <a:gd name="connsiteX456" fmla="*/ 603466 w 603614"/>
              <a:gd name="connsiteY456" fmla="*/ 21622 h 1354105"/>
              <a:gd name="connsiteX457" fmla="*/ 603466 w 603614"/>
              <a:gd name="connsiteY457" fmla="*/ 21920 h 1354105"/>
              <a:gd name="connsiteX458" fmla="*/ 603615 w 603614"/>
              <a:gd name="connsiteY458" fmla="*/ 21920 h 1354105"/>
              <a:gd name="connsiteX459" fmla="*/ 603615 w 603614"/>
              <a:gd name="connsiteY459" fmla="*/ 22367 h 1354105"/>
              <a:gd name="connsiteX460" fmla="*/ 603615 w 603614"/>
              <a:gd name="connsiteY460" fmla="*/ 22367 h 1354105"/>
              <a:gd name="connsiteX461" fmla="*/ 603615 w 603614"/>
              <a:gd name="connsiteY461" fmla="*/ 22069 h 1354105"/>
              <a:gd name="connsiteX462" fmla="*/ 569467 w 603614"/>
              <a:gd name="connsiteY462" fmla="*/ 298 h 1354105"/>
              <a:gd name="connsiteX463" fmla="*/ 569170 w 603614"/>
              <a:gd name="connsiteY463" fmla="*/ 0 h 1354105"/>
              <a:gd name="connsiteX464" fmla="*/ 569170 w 603614"/>
              <a:gd name="connsiteY464" fmla="*/ 0 h 1354105"/>
              <a:gd name="connsiteX465" fmla="*/ 569170 w 603614"/>
              <a:gd name="connsiteY465" fmla="*/ 298 h 1354105"/>
              <a:gd name="connsiteX466" fmla="*/ 569170 w 603614"/>
              <a:gd name="connsiteY466" fmla="*/ 596 h 1354105"/>
              <a:gd name="connsiteX467" fmla="*/ 569467 w 603614"/>
              <a:gd name="connsiteY467" fmla="*/ 895 h 1354105"/>
              <a:gd name="connsiteX468" fmla="*/ 569467 w 603614"/>
              <a:gd name="connsiteY468" fmla="*/ 895 h 1354105"/>
              <a:gd name="connsiteX469" fmla="*/ 569467 w 603614"/>
              <a:gd name="connsiteY469" fmla="*/ 447 h 1354105"/>
              <a:gd name="connsiteX470" fmla="*/ 569467 w 603614"/>
              <a:gd name="connsiteY470" fmla="*/ 149 h 1354105"/>
              <a:gd name="connsiteX471" fmla="*/ 328499 w 603614"/>
              <a:gd name="connsiteY471" fmla="*/ 844881 h 1354105"/>
              <a:gd name="connsiteX472" fmla="*/ 326114 w 603614"/>
              <a:gd name="connsiteY472" fmla="*/ 843240 h 1354105"/>
              <a:gd name="connsiteX473" fmla="*/ 319254 w 603614"/>
              <a:gd name="connsiteY473" fmla="*/ 842793 h 1354105"/>
              <a:gd name="connsiteX474" fmla="*/ 317912 w 603614"/>
              <a:gd name="connsiteY474" fmla="*/ 843539 h 1354105"/>
              <a:gd name="connsiteX475" fmla="*/ 316570 w 603614"/>
              <a:gd name="connsiteY475" fmla="*/ 844732 h 1354105"/>
              <a:gd name="connsiteX476" fmla="*/ 314034 w 603614"/>
              <a:gd name="connsiteY476" fmla="*/ 845925 h 1354105"/>
              <a:gd name="connsiteX477" fmla="*/ 311798 w 603614"/>
              <a:gd name="connsiteY477" fmla="*/ 847565 h 1354105"/>
              <a:gd name="connsiteX478" fmla="*/ 309710 w 603614"/>
              <a:gd name="connsiteY478" fmla="*/ 850845 h 1354105"/>
              <a:gd name="connsiteX479" fmla="*/ 307325 w 603614"/>
              <a:gd name="connsiteY479" fmla="*/ 853679 h 1354105"/>
              <a:gd name="connsiteX480" fmla="*/ 304492 w 603614"/>
              <a:gd name="connsiteY480" fmla="*/ 855617 h 1354105"/>
              <a:gd name="connsiteX481" fmla="*/ 301360 w 603614"/>
              <a:gd name="connsiteY481" fmla="*/ 856661 h 1354105"/>
              <a:gd name="connsiteX482" fmla="*/ 299720 w 603614"/>
              <a:gd name="connsiteY482" fmla="*/ 856661 h 1354105"/>
              <a:gd name="connsiteX483" fmla="*/ 296738 w 603614"/>
              <a:gd name="connsiteY483" fmla="*/ 856512 h 1354105"/>
              <a:gd name="connsiteX484" fmla="*/ 286449 w 603614"/>
              <a:gd name="connsiteY484" fmla="*/ 853529 h 1354105"/>
              <a:gd name="connsiteX485" fmla="*/ 282422 w 603614"/>
              <a:gd name="connsiteY485" fmla="*/ 851740 h 1354105"/>
              <a:gd name="connsiteX486" fmla="*/ 273924 w 603614"/>
              <a:gd name="connsiteY486" fmla="*/ 846968 h 1354105"/>
              <a:gd name="connsiteX487" fmla="*/ 272581 w 603614"/>
              <a:gd name="connsiteY487" fmla="*/ 846521 h 1354105"/>
              <a:gd name="connsiteX488" fmla="*/ 271239 w 603614"/>
              <a:gd name="connsiteY488" fmla="*/ 846521 h 1354105"/>
              <a:gd name="connsiteX489" fmla="*/ 269003 w 603614"/>
              <a:gd name="connsiteY489" fmla="*/ 845925 h 1354105"/>
              <a:gd name="connsiteX490" fmla="*/ 267213 w 603614"/>
              <a:gd name="connsiteY490" fmla="*/ 844583 h 1354105"/>
              <a:gd name="connsiteX491" fmla="*/ 267213 w 603614"/>
              <a:gd name="connsiteY491" fmla="*/ 843837 h 1354105"/>
              <a:gd name="connsiteX492" fmla="*/ 267660 w 603614"/>
              <a:gd name="connsiteY492" fmla="*/ 843390 h 1354105"/>
              <a:gd name="connsiteX493" fmla="*/ 269599 w 603614"/>
              <a:gd name="connsiteY493" fmla="*/ 844135 h 1354105"/>
              <a:gd name="connsiteX494" fmla="*/ 269152 w 603614"/>
              <a:gd name="connsiteY494" fmla="*/ 842644 h 1354105"/>
              <a:gd name="connsiteX495" fmla="*/ 265871 w 603614"/>
              <a:gd name="connsiteY495" fmla="*/ 839513 h 1354105"/>
              <a:gd name="connsiteX496" fmla="*/ 264082 w 603614"/>
              <a:gd name="connsiteY496" fmla="*/ 832206 h 1354105"/>
              <a:gd name="connsiteX497" fmla="*/ 262888 w 603614"/>
              <a:gd name="connsiteY497" fmla="*/ 824452 h 1354105"/>
              <a:gd name="connsiteX498" fmla="*/ 261994 w 603614"/>
              <a:gd name="connsiteY498" fmla="*/ 821917 h 1354105"/>
              <a:gd name="connsiteX499" fmla="*/ 260354 w 603614"/>
              <a:gd name="connsiteY499" fmla="*/ 819681 h 1354105"/>
              <a:gd name="connsiteX500" fmla="*/ 260354 w 603614"/>
              <a:gd name="connsiteY500" fmla="*/ 817444 h 1354105"/>
              <a:gd name="connsiteX501" fmla="*/ 257670 w 603614"/>
              <a:gd name="connsiteY501" fmla="*/ 817742 h 1354105"/>
              <a:gd name="connsiteX502" fmla="*/ 253643 w 603614"/>
              <a:gd name="connsiteY502" fmla="*/ 812523 h 1354105"/>
              <a:gd name="connsiteX503" fmla="*/ 252898 w 603614"/>
              <a:gd name="connsiteY503" fmla="*/ 810734 h 1354105"/>
              <a:gd name="connsiteX504" fmla="*/ 251854 w 603614"/>
              <a:gd name="connsiteY504" fmla="*/ 809242 h 1354105"/>
              <a:gd name="connsiteX505" fmla="*/ 250214 w 603614"/>
              <a:gd name="connsiteY505" fmla="*/ 809988 h 1354105"/>
              <a:gd name="connsiteX506" fmla="*/ 249766 w 603614"/>
              <a:gd name="connsiteY506" fmla="*/ 811778 h 1354105"/>
              <a:gd name="connsiteX507" fmla="*/ 250810 w 603614"/>
              <a:gd name="connsiteY507" fmla="*/ 812821 h 1354105"/>
              <a:gd name="connsiteX508" fmla="*/ 251705 w 603614"/>
              <a:gd name="connsiteY508" fmla="*/ 814163 h 1354105"/>
              <a:gd name="connsiteX509" fmla="*/ 252451 w 603614"/>
              <a:gd name="connsiteY509" fmla="*/ 815953 h 1354105"/>
              <a:gd name="connsiteX510" fmla="*/ 252749 w 603614"/>
              <a:gd name="connsiteY510" fmla="*/ 817742 h 1354105"/>
              <a:gd name="connsiteX511" fmla="*/ 252749 w 603614"/>
              <a:gd name="connsiteY511" fmla="*/ 819531 h 1354105"/>
              <a:gd name="connsiteX512" fmla="*/ 252599 w 603614"/>
              <a:gd name="connsiteY512" fmla="*/ 821321 h 1354105"/>
              <a:gd name="connsiteX513" fmla="*/ 254091 w 603614"/>
              <a:gd name="connsiteY513" fmla="*/ 826987 h 1354105"/>
              <a:gd name="connsiteX514" fmla="*/ 254538 w 603614"/>
              <a:gd name="connsiteY514" fmla="*/ 830566 h 1354105"/>
              <a:gd name="connsiteX515" fmla="*/ 253793 w 603614"/>
              <a:gd name="connsiteY515" fmla="*/ 831908 h 1354105"/>
              <a:gd name="connsiteX516" fmla="*/ 251705 w 603614"/>
              <a:gd name="connsiteY516" fmla="*/ 832355 h 1354105"/>
              <a:gd name="connsiteX517" fmla="*/ 249766 w 603614"/>
              <a:gd name="connsiteY517" fmla="*/ 832057 h 1354105"/>
              <a:gd name="connsiteX518" fmla="*/ 248723 w 603614"/>
              <a:gd name="connsiteY518" fmla="*/ 830417 h 1354105"/>
              <a:gd name="connsiteX519" fmla="*/ 248126 w 603614"/>
              <a:gd name="connsiteY519" fmla="*/ 826838 h 1354105"/>
              <a:gd name="connsiteX520" fmla="*/ 247381 w 603614"/>
              <a:gd name="connsiteY520" fmla="*/ 825347 h 1354105"/>
              <a:gd name="connsiteX521" fmla="*/ 245890 w 603614"/>
              <a:gd name="connsiteY521" fmla="*/ 824601 h 1354105"/>
              <a:gd name="connsiteX522" fmla="*/ 240671 w 603614"/>
              <a:gd name="connsiteY522" fmla="*/ 822812 h 1354105"/>
              <a:gd name="connsiteX523" fmla="*/ 238136 w 603614"/>
              <a:gd name="connsiteY523" fmla="*/ 820873 h 1354105"/>
              <a:gd name="connsiteX524" fmla="*/ 237241 w 603614"/>
              <a:gd name="connsiteY524" fmla="*/ 821321 h 1354105"/>
              <a:gd name="connsiteX525" fmla="*/ 236496 w 603614"/>
              <a:gd name="connsiteY525" fmla="*/ 822663 h 1354105"/>
              <a:gd name="connsiteX526" fmla="*/ 235452 w 603614"/>
              <a:gd name="connsiteY526" fmla="*/ 821470 h 1354105"/>
              <a:gd name="connsiteX527" fmla="*/ 234259 w 603614"/>
              <a:gd name="connsiteY527" fmla="*/ 820873 h 1354105"/>
              <a:gd name="connsiteX528" fmla="*/ 232171 w 603614"/>
              <a:gd name="connsiteY528" fmla="*/ 820426 h 1354105"/>
              <a:gd name="connsiteX529" fmla="*/ 232171 w 603614"/>
              <a:gd name="connsiteY529" fmla="*/ 818935 h 1354105"/>
              <a:gd name="connsiteX530" fmla="*/ 232917 w 603614"/>
              <a:gd name="connsiteY530" fmla="*/ 818189 h 1354105"/>
              <a:gd name="connsiteX531" fmla="*/ 233663 w 603614"/>
              <a:gd name="connsiteY531" fmla="*/ 814312 h 1354105"/>
              <a:gd name="connsiteX532" fmla="*/ 234707 w 603614"/>
              <a:gd name="connsiteY532" fmla="*/ 813120 h 1354105"/>
              <a:gd name="connsiteX533" fmla="*/ 232917 w 603614"/>
              <a:gd name="connsiteY533" fmla="*/ 809242 h 1354105"/>
              <a:gd name="connsiteX534" fmla="*/ 233513 w 603614"/>
              <a:gd name="connsiteY534" fmla="*/ 807752 h 1354105"/>
              <a:gd name="connsiteX535" fmla="*/ 233513 w 603614"/>
              <a:gd name="connsiteY535" fmla="*/ 806111 h 1354105"/>
              <a:gd name="connsiteX536" fmla="*/ 234109 w 603614"/>
              <a:gd name="connsiteY536" fmla="*/ 803576 h 1354105"/>
              <a:gd name="connsiteX537" fmla="*/ 228891 w 603614"/>
              <a:gd name="connsiteY537" fmla="*/ 796419 h 1354105"/>
              <a:gd name="connsiteX538" fmla="*/ 227399 w 603614"/>
              <a:gd name="connsiteY538" fmla="*/ 794182 h 1354105"/>
              <a:gd name="connsiteX539" fmla="*/ 225610 w 603614"/>
              <a:gd name="connsiteY539" fmla="*/ 790305 h 1354105"/>
              <a:gd name="connsiteX540" fmla="*/ 223374 w 603614"/>
              <a:gd name="connsiteY540" fmla="*/ 787621 h 1354105"/>
              <a:gd name="connsiteX541" fmla="*/ 223374 w 603614"/>
              <a:gd name="connsiteY541" fmla="*/ 786875 h 1354105"/>
              <a:gd name="connsiteX542" fmla="*/ 226952 w 603614"/>
              <a:gd name="connsiteY542" fmla="*/ 787472 h 1354105"/>
              <a:gd name="connsiteX543" fmla="*/ 228145 w 603614"/>
              <a:gd name="connsiteY543" fmla="*/ 787174 h 1354105"/>
              <a:gd name="connsiteX544" fmla="*/ 226207 w 603614"/>
              <a:gd name="connsiteY544" fmla="*/ 783446 h 1354105"/>
              <a:gd name="connsiteX545" fmla="*/ 226803 w 603614"/>
              <a:gd name="connsiteY545" fmla="*/ 782253 h 1354105"/>
              <a:gd name="connsiteX546" fmla="*/ 227102 w 603614"/>
              <a:gd name="connsiteY546" fmla="*/ 780911 h 1354105"/>
              <a:gd name="connsiteX547" fmla="*/ 225014 w 603614"/>
              <a:gd name="connsiteY547" fmla="*/ 776885 h 1354105"/>
              <a:gd name="connsiteX548" fmla="*/ 223821 w 603614"/>
              <a:gd name="connsiteY548" fmla="*/ 775543 h 1354105"/>
              <a:gd name="connsiteX549" fmla="*/ 222926 w 603614"/>
              <a:gd name="connsiteY549" fmla="*/ 774201 h 1354105"/>
              <a:gd name="connsiteX550" fmla="*/ 223075 w 603614"/>
              <a:gd name="connsiteY550" fmla="*/ 774201 h 1354105"/>
              <a:gd name="connsiteX551" fmla="*/ 222628 w 603614"/>
              <a:gd name="connsiteY551" fmla="*/ 772859 h 1354105"/>
              <a:gd name="connsiteX552" fmla="*/ 221286 w 603614"/>
              <a:gd name="connsiteY552" fmla="*/ 770473 h 1354105"/>
              <a:gd name="connsiteX553" fmla="*/ 220242 w 603614"/>
              <a:gd name="connsiteY553" fmla="*/ 770473 h 1354105"/>
              <a:gd name="connsiteX554" fmla="*/ 218154 w 603614"/>
              <a:gd name="connsiteY554" fmla="*/ 772411 h 1354105"/>
              <a:gd name="connsiteX555" fmla="*/ 216514 w 603614"/>
              <a:gd name="connsiteY555" fmla="*/ 772113 h 1354105"/>
              <a:gd name="connsiteX556" fmla="*/ 215918 w 603614"/>
              <a:gd name="connsiteY556" fmla="*/ 770920 h 1354105"/>
              <a:gd name="connsiteX557" fmla="*/ 215619 w 603614"/>
              <a:gd name="connsiteY557" fmla="*/ 769429 h 1354105"/>
              <a:gd name="connsiteX558" fmla="*/ 215918 w 603614"/>
              <a:gd name="connsiteY558" fmla="*/ 768087 h 1354105"/>
              <a:gd name="connsiteX559" fmla="*/ 215470 w 603614"/>
              <a:gd name="connsiteY559" fmla="*/ 767193 h 1354105"/>
              <a:gd name="connsiteX560" fmla="*/ 210698 w 603614"/>
              <a:gd name="connsiteY560" fmla="*/ 764508 h 1354105"/>
              <a:gd name="connsiteX561" fmla="*/ 208612 w 603614"/>
              <a:gd name="connsiteY561" fmla="*/ 763614 h 1354105"/>
              <a:gd name="connsiteX562" fmla="*/ 207865 w 603614"/>
              <a:gd name="connsiteY562" fmla="*/ 764061 h 1354105"/>
              <a:gd name="connsiteX563" fmla="*/ 207120 w 603614"/>
              <a:gd name="connsiteY563" fmla="*/ 764956 h 1354105"/>
              <a:gd name="connsiteX564" fmla="*/ 205927 w 603614"/>
              <a:gd name="connsiteY564" fmla="*/ 764508 h 1354105"/>
              <a:gd name="connsiteX565" fmla="*/ 204734 w 603614"/>
              <a:gd name="connsiteY565" fmla="*/ 763017 h 1354105"/>
              <a:gd name="connsiteX566" fmla="*/ 198919 w 603614"/>
              <a:gd name="connsiteY566" fmla="*/ 761228 h 1354105"/>
              <a:gd name="connsiteX567" fmla="*/ 198024 w 603614"/>
              <a:gd name="connsiteY567" fmla="*/ 760632 h 1354105"/>
              <a:gd name="connsiteX568" fmla="*/ 198323 w 603614"/>
              <a:gd name="connsiteY568" fmla="*/ 758096 h 1354105"/>
              <a:gd name="connsiteX569" fmla="*/ 196533 w 603614"/>
              <a:gd name="connsiteY569" fmla="*/ 759737 h 1354105"/>
              <a:gd name="connsiteX570" fmla="*/ 195489 w 603614"/>
              <a:gd name="connsiteY570" fmla="*/ 761377 h 1354105"/>
              <a:gd name="connsiteX571" fmla="*/ 193998 w 603614"/>
              <a:gd name="connsiteY571" fmla="*/ 762421 h 1354105"/>
              <a:gd name="connsiteX572" fmla="*/ 193551 w 603614"/>
              <a:gd name="connsiteY572" fmla="*/ 760930 h 1354105"/>
              <a:gd name="connsiteX573" fmla="*/ 192805 w 603614"/>
              <a:gd name="connsiteY573" fmla="*/ 759886 h 1354105"/>
              <a:gd name="connsiteX574" fmla="*/ 191314 w 603614"/>
              <a:gd name="connsiteY574" fmla="*/ 758394 h 1354105"/>
              <a:gd name="connsiteX575" fmla="*/ 191015 w 603614"/>
              <a:gd name="connsiteY575" fmla="*/ 756904 h 1354105"/>
              <a:gd name="connsiteX576" fmla="*/ 187884 w 603614"/>
              <a:gd name="connsiteY576" fmla="*/ 751983 h 1354105"/>
              <a:gd name="connsiteX577" fmla="*/ 186393 w 603614"/>
              <a:gd name="connsiteY577" fmla="*/ 750343 h 1354105"/>
              <a:gd name="connsiteX578" fmla="*/ 185498 w 603614"/>
              <a:gd name="connsiteY578" fmla="*/ 748404 h 1354105"/>
              <a:gd name="connsiteX579" fmla="*/ 187586 w 603614"/>
              <a:gd name="connsiteY579" fmla="*/ 745124 h 1354105"/>
              <a:gd name="connsiteX580" fmla="*/ 183113 w 603614"/>
              <a:gd name="connsiteY580" fmla="*/ 745124 h 1354105"/>
              <a:gd name="connsiteX581" fmla="*/ 178639 w 603614"/>
              <a:gd name="connsiteY581" fmla="*/ 745869 h 1354105"/>
              <a:gd name="connsiteX582" fmla="*/ 182665 w 603614"/>
              <a:gd name="connsiteY582" fmla="*/ 751387 h 1354105"/>
              <a:gd name="connsiteX583" fmla="*/ 187139 w 603614"/>
              <a:gd name="connsiteY583" fmla="*/ 756605 h 1354105"/>
              <a:gd name="connsiteX584" fmla="*/ 189375 w 603614"/>
              <a:gd name="connsiteY584" fmla="*/ 759737 h 1354105"/>
              <a:gd name="connsiteX585" fmla="*/ 191314 w 603614"/>
              <a:gd name="connsiteY585" fmla="*/ 763166 h 1354105"/>
              <a:gd name="connsiteX586" fmla="*/ 191314 w 603614"/>
              <a:gd name="connsiteY586" fmla="*/ 766447 h 1354105"/>
              <a:gd name="connsiteX587" fmla="*/ 189375 w 603614"/>
              <a:gd name="connsiteY587" fmla="*/ 768982 h 1354105"/>
              <a:gd name="connsiteX588" fmla="*/ 190568 w 603614"/>
              <a:gd name="connsiteY588" fmla="*/ 770324 h 1354105"/>
              <a:gd name="connsiteX589" fmla="*/ 192358 w 603614"/>
              <a:gd name="connsiteY589" fmla="*/ 772859 h 1354105"/>
              <a:gd name="connsiteX590" fmla="*/ 193551 w 603614"/>
              <a:gd name="connsiteY590" fmla="*/ 773157 h 1354105"/>
              <a:gd name="connsiteX591" fmla="*/ 193998 w 603614"/>
              <a:gd name="connsiteY591" fmla="*/ 774052 h 1354105"/>
              <a:gd name="connsiteX592" fmla="*/ 193998 w 603614"/>
              <a:gd name="connsiteY592" fmla="*/ 775394 h 1354105"/>
              <a:gd name="connsiteX593" fmla="*/ 194595 w 603614"/>
              <a:gd name="connsiteY593" fmla="*/ 776438 h 1354105"/>
              <a:gd name="connsiteX594" fmla="*/ 196235 w 603614"/>
              <a:gd name="connsiteY594" fmla="*/ 778227 h 1354105"/>
              <a:gd name="connsiteX595" fmla="*/ 196831 w 603614"/>
              <a:gd name="connsiteY595" fmla="*/ 777630 h 1354105"/>
              <a:gd name="connsiteX596" fmla="*/ 198173 w 603614"/>
              <a:gd name="connsiteY596" fmla="*/ 775096 h 1354105"/>
              <a:gd name="connsiteX597" fmla="*/ 199217 w 603614"/>
              <a:gd name="connsiteY597" fmla="*/ 773902 h 1354105"/>
              <a:gd name="connsiteX598" fmla="*/ 200410 w 603614"/>
              <a:gd name="connsiteY598" fmla="*/ 772859 h 1354105"/>
              <a:gd name="connsiteX599" fmla="*/ 201453 w 603614"/>
              <a:gd name="connsiteY599" fmla="*/ 772262 h 1354105"/>
              <a:gd name="connsiteX600" fmla="*/ 202647 w 603614"/>
              <a:gd name="connsiteY600" fmla="*/ 772262 h 1354105"/>
              <a:gd name="connsiteX601" fmla="*/ 202199 w 603614"/>
              <a:gd name="connsiteY601" fmla="*/ 773604 h 1354105"/>
              <a:gd name="connsiteX602" fmla="*/ 201603 w 603614"/>
              <a:gd name="connsiteY602" fmla="*/ 774648 h 1354105"/>
              <a:gd name="connsiteX603" fmla="*/ 198769 w 603614"/>
              <a:gd name="connsiteY603" fmla="*/ 776885 h 1354105"/>
              <a:gd name="connsiteX604" fmla="*/ 196980 w 603614"/>
              <a:gd name="connsiteY604" fmla="*/ 779420 h 1354105"/>
              <a:gd name="connsiteX605" fmla="*/ 210997 w 603614"/>
              <a:gd name="connsiteY605" fmla="*/ 799252 h 1354105"/>
              <a:gd name="connsiteX606" fmla="*/ 212190 w 603614"/>
              <a:gd name="connsiteY606" fmla="*/ 801191 h 1354105"/>
              <a:gd name="connsiteX607" fmla="*/ 213830 w 603614"/>
              <a:gd name="connsiteY607" fmla="*/ 805067 h 1354105"/>
              <a:gd name="connsiteX608" fmla="*/ 215023 w 603614"/>
              <a:gd name="connsiteY608" fmla="*/ 806111 h 1354105"/>
              <a:gd name="connsiteX609" fmla="*/ 216365 w 603614"/>
              <a:gd name="connsiteY609" fmla="*/ 805664 h 1354105"/>
              <a:gd name="connsiteX610" fmla="*/ 216962 w 603614"/>
              <a:gd name="connsiteY610" fmla="*/ 804173 h 1354105"/>
              <a:gd name="connsiteX611" fmla="*/ 216365 w 603614"/>
              <a:gd name="connsiteY611" fmla="*/ 802980 h 1354105"/>
              <a:gd name="connsiteX612" fmla="*/ 212637 w 603614"/>
              <a:gd name="connsiteY612" fmla="*/ 798506 h 1354105"/>
              <a:gd name="connsiteX613" fmla="*/ 210401 w 603614"/>
              <a:gd name="connsiteY613" fmla="*/ 794480 h 1354105"/>
              <a:gd name="connsiteX614" fmla="*/ 210401 w 603614"/>
              <a:gd name="connsiteY614" fmla="*/ 792542 h 1354105"/>
              <a:gd name="connsiteX615" fmla="*/ 210401 w 603614"/>
              <a:gd name="connsiteY615" fmla="*/ 791051 h 1354105"/>
              <a:gd name="connsiteX616" fmla="*/ 211892 w 603614"/>
              <a:gd name="connsiteY616" fmla="*/ 794480 h 1354105"/>
              <a:gd name="connsiteX617" fmla="*/ 213681 w 603614"/>
              <a:gd name="connsiteY617" fmla="*/ 797612 h 1354105"/>
              <a:gd name="connsiteX618" fmla="*/ 219347 w 603614"/>
              <a:gd name="connsiteY618" fmla="*/ 801638 h 1354105"/>
              <a:gd name="connsiteX619" fmla="*/ 219943 w 603614"/>
              <a:gd name="connsiteY619" fmla="*/ 801638 h 1354105"/>
              <a:gd name="connsiteX620" fmla="*/ 219347 w 603614"/>
              <a:gd name="connsiteY620" fmla="*/ 799997 h 1354105"/>
              <a:gd name="connsiteX621" fmla="*/ 219795 w 603614"/>
              <a:gd name="connsiteY621" fmla="*/ 798954 h 1354105"/>
              <a:gd name="connsiteX622" fmla="*/ 220690 w 603614"/>
              <a:gd name="connsiteY622" fmla="*/ 799252 h 1354105"/>
              <a:gd name="connsiteX623" fmla="*/ 223075 w 603614"/>
              <a:gd name="connsiteY623" fmla="*/ 801489 h 1354105"/>
              <a:gd name="connsiteX624" fmla="*/ 223075 w 603614"/>
              <a:gd name="connsiteY624" fmla="*/ 802533 h 1354105"/>
              <a:gd name="connsiteX625" fmla="*/ 222031 w 603614"/>
              <a:gd name="connsiteY625" fmla="*/ 804024 h 1354105"/>
              <a:gd name="connsiteX626" fmla="*/ 222031 w 603614"/>
              <a:gd name="connsiteY626" fmla="*/ 805664 h 1354105"/>
              <a:gd name="connsiteX627" fmla="*/ 223523 w 603614"/>
              <a:gd name="connsiteY627" fmla="*/ 806559 h 1354105"/>
              <a:gd name="connsiteX628" fmla="*/ 224566 w 603614"/>
              <a:gd name="connsiteY628" fmla="*/ 808050 h 1354105"/>
              <a:gd name="connsiteX629" fmla="*/ 224566 w 603614"/>
              <a:gd name="connsiteY629" fmla="*/ 809988 h 1354105"/>
              <a:gd name="connsiteX630" fmla="*/ 224119 w 603614"/>
              <a:gd name="connsiteY630" fmla="*/ 811628 h 1354105"/>
              <a:gd name="connsiteX631" fmla="*/ 223374 w 603614"/>
              <a:gd name="connsiteY631" fmla="*/ 812821 h 1354105"/>
              <a:gd name="connsiteX632" fmla="*/ 219198 w 603614"/>
              <a:gd name="connsiteY632" fmla="*/ 809094 h 1354105"/>
              <a:gd name="connsiteX633" fmla="*/ 217707 w 603614"/>
              <a:gd name="connsiteY633" fmla="*/ 809392 h 1354105"/>
              <a:gd name="connsiteX634" fmla="*/ 222777 w 603614"/>
              <a:gd name="connsiteY634" fmla="*/ 816698 h 1354105"/>
              <a:gd name="connsiteX635" fmla="*/ 223374 w 603614"/>
              <a:gd name="connsiteY635" fmla="*/ 818040 h 1354105"/>
              <a:gd name="connsiteX636" fmla="*/ 224418 w 603614"/>
              <a:gd name="connsiteY636" fmla="*/ 821619 h 1354105"/>
              <a:gd name="connsiteX637" fmla="*/ 225163 w 603614"/>
              <a:gd name="connsiteY637" fmla="*/ 823558 h 1354105"/>
              <a:gd name="connsiteX638" fmla="*/ 226803 w 603614"/>
              <a:gd name="connsiteY638" fmla="*/ 824601 h 1354105"/>
              <a:gd name="connsiteX639" fmla="*/ 228443 w 603614"/>
              <a:gd name="connsiteY639" fmla="*/ 825049 h 1354105"/>
              <a:gd name="connsiteX640" fmla="*/ 230232 w 603614"/>
              <a:gd name="connsiteY640" fmla="*/ 824601 h 1354105"/>
              <a:gd name="connsiteX641" fmla="*/ 231873 w 603614"/>
              <a:gd name="connsiteY641" fmla="*/ 823856 h 1354105"/>
              <a:gd name="connsiteX642" fmla="*/ 233215 w 603614"/>
              <a:gd name="connsiteY642" fmla="*/ 823856 h 1354105"/>
              <a:gd name="connsiteX643" fmla="*/ 237092 w 603614"/>
              <a:gd name="connsiteY643" fmla="*/ 828180 h 1354105"/>
              <a:gd name="connsiteX644" fmla="*/ 235452 w 603614"/>
              <a:gd name="connsiteY644" fmla="*/ 828180 h 1354105"/>
              <a:gd name="connsiteX645" fmla="*/ 233812 w 603614"/>
              <a:gd name="connsiteY645" fmla="*/ 828926 h 1354105"/>
              <a:gd name="connsiteX646" fmla="*/ 232320 w 603614"/>
              <a:gd name="connsiteY646" fmla="*/ 830119 h 1354105"/>
              <a:gd name="connsiteX647" fmla="*/ 232022 w 603614"/>
              <a:gd name="connsiteY647" fmla="*/ 832206 h 1354105"/>
              <a:gd name="connsiteX648" fmla="*/ 230084 w 603614"/>
              <a:gd name="connsiteY648" fmla="*/ 828180 h 1354105"/>
              <a:gd name="connsiteX649" fmla="*/ 228742 w 603614"/>
              <a:gd name="connsiteY649" fmla="*/ 827584 h 1354105"/>
              <a:gd name="connsiteX650" fmla="*/ 228145 w 603614"/>
              <a:gd name="connsiteY650" fmla="*/ 828478 h 1354105"/>
              <a:gd name="connsiteX651" fmla="*/ 230382 w 603614"/>
              <a:gd name="connsiteY651" fmla="*/ 833995 h 1354105"/>
              <a:gd name="connsiteX652" fmla="*/ 231276 w 603614"/>
              <a:gd name="connsiteY652" fmla="*/ 835636 h 1354105"/>
              <a:gd name="connsiteX653" fmla="*/ 232917 w 603614"/>
              <a:gd name="connsiteY653" fmla="*/ 836083 h 1354105"/>
              <a:gd name="connsiteX654" fmla="*/ 232320 w 603614"/>
              <a:gd name="connsiteY654" fmla="*/ 837873 h 1354105"/>
              <a:gd name="connsiteX655" fmla="*/ 231873 w 603614"/>
              <a:gd name="connsiteY655" fmla="*/ 839662 h 1354105"/>
              <a:gd name="connsiteX656" fmla="*/ 232469 w 603614"/>
              <a:gd name="connsiteY656" fmla="*/ 841451 h 1354105"/>
              <a:gd name="connsiteX657" fmla="*/ 235004 w 603614"/>
              <a:gd name="connsiteY657" fmla="*/ 847118 h 1354105"/>
              <a:gd name="connsiteX658" fmla="*/ 237092 w 603614"/>
              <a:gd name="connsiteY658" fmla="*/ 850845 h 1354105"/>
              <a:gd name="connsiteX659" fmla="*/ 235750 w 603614"/>
              <a:gd name="connsiteY659" fmla="*/ 851293 h 1354105"/>
              <a:gd name="connsiteX660" fmla="*/ 234557 w 603614"/>
              <a:gd name="connsiteY660" fmla="*/ 852187 h 1354105"/>
              <a:gd name="connsiteX661" fmla="*/ 233663 w 603614"/>
              <a:gd name="connsiteY661" fmla="*/ 853679 h 1354105"/>
              <a:gd name="connsiteX662" fmla="*/ 234707 w 603614"/>
              <a:gd name="connsiteY662" fmla="*/ 857705 h 1354105"/>
              <a:gd name="connsiteX663" fmla="*/ 233960 w 603614"/>
              <a:gd name="connsiteY663" fmla="*/ 860090 h 1354105"/>
              <a:gd name="connsiteX664" fmla="*/ 231426 w 603614"/>
              <a:gd name="connsiteY664" fmla="*/ 864117 h 1354105"/>
              <a:gd name="connsiteX665" fmla="*/ 229785 w 603614"/>
              <a:gd name="connsiteY665" fmla="*/ 870529 h 1354105"/>
              <a:gd name="connsiteX666" fmla="*/ 228891 w 603614"/>
              <a:gd name="connsiteY666" fmla="*/ 876195 h 1354105"/>
              <a:gd name="connsiteX667" fmla="*/ 228294 w 603614"/>
              <a:gd name="connsiteY667" fmla="*/ 882010 h 1354105"/>
              <a:gd name="connsiteX668" fmla="*/ 227548 w 603614"/>
              <a:gd name="connsiteY668" fmla="*/ 883800 h 1354105"/>
              <a:gd name="connsiteX669" fmla="*/ 224715 w 603614"/>
              <a:gd name="connsiteY669" fmla="*/ 886484 h 1354105"/>
              <a:gd name="connsiteX670" fmla="*/ 223075 w 603614"/>
              <a:gd name="connsiteY670" fmla="*/ 887677 h 1354105"/>
              <a:gd name="connsiteX671" fmla="*/ 222031 w 603614"/>
              <a:gd name="connsiteY671" fmla="*/ 887975 h 1354105"/>
              <a:gd name="connsiteX672" fmla="*/ 220838 w 603614"/>
              <a:gd name="connsiteY672" fmla="*/ 887975 h 1354105"/>
              <a:gd name="connsiteX673" fmla="*/ 214576 w 603614"/>
              <a:gd name="connsiteY673" fmla="*/ 889913 h 1354105"/>
              <a:gd name="connsiteX674" fmla="*/ 208612 w 603614"/>
              <a:gd name="connsiteY674" fmla="*/ 893343 h 1354105"/>
              <a:gd name="connsiteX675" fmla="*/ 207568 w 603614"/>
              <a:gd name="connsiteY675" fmla="*/ 894238 h 1354105"/>
              <a:gd name="connsiteX676" fmla="*/ 206971 w 603614"/>
              <a:gd name="connsiteY676" fmla="*/ 895580 h 1354105"/>
              <a:gd name="connsiteX677" fmla="*/ 206524 w 603614"/>
              <a:gd name="connsiteY677" fmla="*/ 897369 h 1354105"/>
              <a:gd name="connsiteX678" fmla="*/ 206524 w 603614"/>
              <a:gd name="connsiteY678" fmla="*/ 899158 h 1354105"/>
              <a:gd name="connsiteX679" fmla="*/ 206971 w 603614"/>
              <a:gd name="connsiteY679" fmla="*/ 900948 h 1354105"/>
              <a:gd name="connsiteX680" fmla="*/ 207717 w 603614"/>
              <a:gd name="connsiteY680" fmla="*/ 902588 h 1354105"/>
              <a:gd name="connsiteX681" fmla="*/ 210997 w 603614"/>
              <a:gd name="connsiteY681" fmla="*/ 905272 h 1354105"/>
              <a:gd name="connsiteX682" fmla="*/ 216663 w 603614"/>
              <a:gd name="connsiteY682" fmla="*/ 907211 h 1354105"/>
              <a:gd name="connsiteX683" fmla="*/ 222031 w 603614"/>
              <a:gd name="connsiteY683" fmla="*/ 909596 h 1354105"/>
              <a:gd name="connsiteX684" fmla="*/ 224715 w 603614"/>
              <a:gd name="connsiteY684" fmla="*/ 912579 h 1354105"/>
              <a:gd name="connsiteX685" fmla="*/ 227698 w 603614"/>
              <a:gd name="connsiteY685" fmla="*/ 915114 h 1354105"/>
              <a:gd name="connsiteX686" fmla="*/ 230829 w 603614"/>
              <a:gd name="connsiteY686" fmla="*/ 916158 h 1354105"/>
              <a:gd name="connsiteX687" fmla="*/ 234109 w 603614"/>
              <a:gd name="connsiteY687" fmla="*/ 916605 h 1354105"/>
              <a:gd name="connsiteX688" fmla="*/ 239329 w 603614"/>
              <a:gd name="connsiteY688" fmla="*/ 919587 h 1354105"/>
              <a:gd name="connsiteX689" fmla="*/ 243205 w 603614"/>
              <a:gd name="connsiteY689" fmla="*/ 924806 h 1354105"/>
              <a:gd name="connsiteX690" fmla="*/ 244697 w 603614"/>
              <a:gd name="connsiteY690" fmla="*/ 927490 h 1354105"/>
              <a:gd name="connsiteX691" fmla="*/ 245890 w 603614"/>
              <a:gd name="connsiteY691" fmla="*/ 930472 h 1354105"/>
              <a:gd name="connsiteX692" fmla="*/ 244548 w 603614"/>
              <a:gd name="connsiteY692" fmla="*/ 937481 h 1354105"/>
              <a:gd name="connsiteX693" fmla="*/ 243504 w 603614"/>
              <a:gd name="connsiteY693" fmla="*/ 941209 h 1354105"/>
              <a:gd name="connsiteX694" fmla="*/ 239627 w 603614"/>
              <a:gd name="connsiteY694" fmla="*/ 948515 h 1354105"/>
              <a:gd name="connsiteX695" fmla="*/ 235153 w 603614"/>
              <a:gd name="connsiteY695" fmla="*/ 955375 h 1354105"/>
              <a:gd name="connsiteX696" fmla="*/ 230829 w 603614"/>
              <a:gd name="connsiteY696" fmla="*/ 960594 h 1354105"/>
              <a:gd name="connsiteX697" fmla="*/ 230084 w 603614"/>
              <a:gd name="connsiteY697" fmla="*/ 961637 h 1354105"/>
              <a:gd name="connsiteX698" fmla="*/ 229487 w 603614"/>
              <a:gd name="connsiteY698" fmla="*/ 962830 h 1354105"/>
              <a:gd name="connsiteX699" fmla="*/ 229487 w 603614"/>
              <a:gd name="connsiteY699" fmla="*/ 963576 h 1354105"/>
              <a:gd name="connsiteX700" fmla="*/ 230382 w 603614"/>
              <a:gd name="connsiteY700" fmla="*/ 964023 h 1354105"/>
              <a:gd name="connsiteX701" fmla="*/ 232619 w 603614"/>
              <a:gd name="connsiteY701" fmla="*/ 964023 h 1354105"/>
              <a:gd name="connsiteX702" fmla="*/ 234855 w 603614"/>
              <a:gd name="connsiteY702" fmla="*/ 962830 h 1354105"/>
              <a:gd name="connsiteX703" fmla="*/ 234259 w 603614"/>
              <a:gd name="connsiteY703" fmla="*/ 961936 h 1354105"/>
              <a:gd name="connsiteX704" fmla="*/ 234557 w 603614"/>
              <a:gd name="connsiteY704" fmla="*/ 960892 h 1354105"/>
              <a:gd name="connsiteX705" fmla="*/ 235452 w 603614"/>
              <a:gd name="connsiteY705" fmla="*/ 960594 h 1354105"/>
              <a:gd name="connsiteX706" fmla="*/ 236347 w 603614"/>
              <a:gd name="connsiteY706" fmla="*/ 961190 h 1354105"/>
              <a:gd name="connsiteX707" fmla="*/ 235750 w 603614"/>
              <a:gd name="connsiteY707" fmla="*/ 962383 h 1354105"/>
              <a:gd name="connsiteX708" fmla="*/ 235750 w 603614"/>
              <a:gd name="connsiteY708" fmla="*/ 966558 h 1354105"/>
              <a:gd name="connsiteX709" fmla="*/ 235899 w 603614"/>
              <a:gd name="connsiteY709" fmla="*/ 967154 h 1354105"/>
              <a:gd name="connsiteX710" fmla="*/ 236496 w 603614"/>
              <a:gd name="connsiteY710" fmla="*/ 967453 h 1354105"/>
              <a:gd name="connsiteX711" fmla="*/ 240373 w 603614"/>
              <a:gd name="connsiteY711" fmla="*/ 966111 h 1354105"/>
              <a:gd name="connsiteX712" fmla="*/ 243354 w 603614"/>
              <a:gd name="connsiteY712" fmla="*/ 967005 h 1354105"/>
              <a:gd name="connsiteX713" fmla="*/ 243802 w 603614"/>
              <a:gd name="connsiteY713" fmla="*/ 968049 h 1354105"/>
              <a:gd name="connsiteX714" fmla="*/ 244398 w 603614"/>
              <a:gd name="connsiteY714" fmla="*/ 970882 h 1354105"/>
              <a:gd name="connsiteX715" fmla="*/ 244846 w 603614"/>
              <a:gd name="connsiteY715" fmla="*/ 972225 h 1354105"/>
              <a:gd name="connsiteX716" fmla="*/ 247082 w 603614"/>
              <a:gd name="connsiteY716" fmla="*/ 973417 h 1354105"/>
              <a:gd name="connsiteX717" fmla="*/ 248872 w 603614"/>
              <a:gd name="connsiteY717" fmla="*/ 972373 h 1354105"/>
              <a:gd name="connsiteX718" fmla="*/ 250661 w 603614"/>
              <a:gd name="connsiteY718" fmla="*/ 971031 h 1354105"/>
              <a:gd name="connsiteX719" fmla="*/ 256924 w 603614"/>
              <a:gd name="connsiteY719" fmla="*/ 966856 h 1354105"/>
              <a:gd name="connsiteX720" fmla="*/ 260950 w 603614"/>
              <a:gd name="connsiteY720" fmla="*/ 963874 h 1354105"/>
              <a:gd name="connsiteX721" fmla="*/ 264678 w 603614"/>
              <a:gd name="connsiteY721" fmla="*/ 960444 h 1354105"/>
              <a:gd name="connsiteX722" fmla="*/ 266766 w 603614"/>
              <a:gd name="connsiteY722" fmla="*/ 957760 h 1354105"/>
              <a:gd name="connsiteX723" fmla="*/ 268257 w 603614"/>
              <a:gd name="connsiteY723" fmla="*/ 954480 h 1354105"/>
              <a:gd name="connsiteX724" fmla="*/ 271836 w 603614"/>
              <a:gd name="connsiteY724" fmla="*/ 949559 h 1354105"/>
              <a:gd name="connsiteX725" fmla="*/ 273476 w 603614"/>
              <a:gd name="connsiteY725" fmla="*/ 945980 h 1354105"/>
              <a:gd name="connsiteX726" fmla="*/ 275414 w 603614"/>
              <a:gd name="connsiteY726" fmla="*/ 942700 h 1354105"/>
              <a:gd name="connsiteX727" fmla="*/ 277800 w 603614"/>
              <a:gd name="connsiteY727" fmla="*/ 939569 h 1354105"/>
              <a:gd name="connsiteX728" fmla="*/ 281379 w 603614"/>
              <a:gd name="connsiteY728" fmla="*/ 935393 h 1354105"/>
              <a:gd name="connsiteX729" fmla="*/ 283466 w 603614"/>
              <a:gd name="connsiteY729" fmla="*/ 930622 h 1354105"/>
              <a:gd name="connsiteX730" fmla="*/ 285554 w 603614"/>
              <a:gd name="connsiteY730" fmla="*/ 928534 h 1354105"/>
              <a:gd name="connsiteX731" fmla="*/ 287493 w 603614"/>
              <a:gd name="connsiteY731" fmla="*/ 926297 h 1354105"/>
              <a:gd name="connsiteX732" fmla="*/ 290773 w 603614"/>
              <a:gd name="connsiteY732" fmla="*/ 918245 h 1354105"/>
              <a:gd name="connsiteX733" fmla="*/ 294501 w 603614"/>
              <a:gd name="connsiteY733" fmla="*/ 910640 h 1354105"/>
              <a:gd name="connsiteX734" fmla="*/ 290773 w 603614"/>
              <a:gd name="connsiteY734" fmla="*/ 908404 h 1354105"/>
              <a:gd name="connsiteX735" fmla="*/ 290027 w 603614"/>
              <a:gd name="connsiteY735" fmla="*/ 906763 h 1354105"/>
              <a:gd name="connsiteX736" fmla="*/ 290027 w 603614"/>
              <a:gd name="connsiteY736" fmla="*/ 904676 h 1354105"/>
              <a:gd name="connsiteX737" fmla="*/ 290475 w 603614"/>
              <a:gd name="connsiteY737" fmla="*/ 900650 h 1354105"/>
              <a:gd name="connsiteX738" fmla="*/ 292563 w 603614"/>
              <a:gd name="connsiteY738" fmla="*/ 897369 h 1354105"/>
              <a:gd name="connsiteX739" fmla="*/ 293755 w 603614"/>
              <a:gd name="connsiteY739" fmla="*/ 895878 h 1354105"/>
              <a:gd name="connsiteX740" fmla="*/ 295098 w 603614"/>
              <a:gd name="connsiteY740" fmla="*/ 894685 h 1354105"/>
              <a:gd name="connsiteX741" fmla="*/ 299571 w 603614"/>
              <a:gd name="connsiteY741" fmla="*/ 892448 h 1354105"/>
              <a:gd name="connsiteX742" fmla="*/ 302553 w 603614"/>
              <a:gd name="connsiteY742" fmla="*/ 891405 h 1354105"/>
              <a:gd name="connsiteX743" fmla="*/ 305536 w 603614"/>
              <a:gd name="connsiteY743" fmla="*/ 891106 h 1354105"/>
              <a:gd name="connsiteX744" fmla="*/ 308965 w 603614"/>
              <a:gd name="connsiteY744" fmla="*/ 891554 h 1354105"/>
              <a:gd name="connsiteX745" fmla="*/ 312394 w 603614"/>
              <a:gd name="connsiteY745" fmla="*/ 892299 h 1354105"/>
              <a:gd name="connsiteX746" fmla="*/ 313588 w 603614"/>
              <a:gd name="connsiteY746" fmla="*/ 893343 h 1354105"/>
              <a:gd name="connsiteX747" fmla="*/ 314781 w 603614"/>
              <a:gd name="connsiteY747" fmla="*/ 895878 h 1354105"/>
              <a:gd name="connsiteX748" fmla="*/ 315675 w 603614"/>
              <a:gd name="connsiteY748" fmla="*/ 896325 h 1354105"/>
              <a:gd name="connsiteX749" fmla="*/ 317166 w 603614"/>
              <a:gd name="connsiteY749" fmla="*/ 893194 h 1354105"/>
              <a:gd name="connsiteX750" fmla="*/ 316719 w 603614"/>
              <a:gd name="connsiteY750" fmla="*/ 891703 h 1354105"/>
              <a:gd name="connsiteX751" fmla="*/ 315825 w 603614"/>
              <a:gd name="connsiteY751" fmla="*/ 890659 h 1354105"/>
              <a:gd name="connsiteX752" fmla="*/ 315825 w 603614"/>
              <a:gd name="connsiteY752" fmla="*/ 889317 h 1354105"/>
              <a:gd name="connsiteX753" fmla="*/ 316272 w 603614"/>
              <a:gd name="connsiteY753" fmla="*/ 884098 h 1354105"/>
              <a:gd name="connsiteX754" fmla="*/ 317465 w 603614"/>
              <a:gd name="connsiteY754" fmla="*/ 879624 h 1354105"/>
              <a:gd name="connsiteX755" fmla="*/ 320298 w 603614"/>
              <a:gd name="connsiteY755" fmla="*/ 878730 h 1354105"/>
              <a:gd name="connsiteX756" fmla="*/ 322833 w 603614"/>
              <a:gd name="connsiteY756" fmla="*/ 876791 h 1354105"/>
              <a:gd name="connsiteX757" fmla="*/ 325070 w 603614"/>
              <a:gd name="connsiteY757" fmla="*/ 874107 h 1354105"/>
              <a:gd name="connsiteX758" fmla="*/ 326262 w 603614"/>
              <a:gd name="connsiteY758" fmla="*/ 870678 h 1354105"/>
              <a:gd name="connsiteX759" fmla="*/ 327157 w 603614"/>
              <a:gd name="connsiteY759" fmla="*/ 862924 h 1354105"/>
              <a:gd name="connsiteX760" fmla="*/ 328350 w 603614"/>
              <a:gd name="connsiteY760" fmla="*/ 855319 h 1354105"/>
              <a:gd name="connsiteX761" fmla="*/ 329692 w 603614"/>
              <a:gd name="connsiteY761" fmla="*/ 851889 h 1354105"/>
              <a:gd name="connsiteX762" fmla="*/ 331481 w 603614"/>
              <a:gd name="connsiteY762" fmla="*/ 848758 h 1354105"/>
              <a:gd name="connsiteX763" fmla="*/ 332078 w 603614"/>
              <a:gd name="connsiteY763" fmla="*/ 846670 h 1354105"/>
              <a:gd name="connsiteX764" fmla="*/ 330438 w 603614"/>
              <a:gd name="connsiteY764" fmla="*/ 845626 h 1354105"/>
              <a:gd name="connsiteX765" fmla="*/ 327455 w 603614"/>
              <a:gd name="connsiteY765" fmla="*/ 844284 h 1354105"/>
              <a:gd name="connsiteX766" fmla="*/ 212637 w 603614"/>
              <a:gd name="connsiteY766" fmla="*/ 946577 h 1354105"/>
              <a:gd name="connsiteX767" fmla="*/ 212637 w 603614"/>
              <a:gd name="connsiteY767" fmla="*/ 944191 h 1354105"/>
              <a:gd name="connsiteX768" fmla="*/ 211146 w 603614"/>
              <a:gd name="connsiteY768" fmla="*/ 945235 h 1354105"/>
              <a:gd name="connsiteX769" fmla="*/ 210401 w 603614"/>
              <a:gd name="connsiteY769" fmla="*/ 945235 h 1354105"/>
              <a:gd name="connsiteX770" fmla="*/ 208760 w 603614"/>
              <a:gd name="connsiteY770" fmla="*/ 946726 h 1354105"/>
              <a:gd name="connsiteX771" fmla="*/ 208014 w 603614"/>
              <a:gd name="connsiteY771" fmla="*/ 949559 h 1354105"/>
              <a:gd name="connsiteX772" fmla="*/ 208014 w 603614"/>
              <a:gd name="connsiteY772" fmla="*/ 950901 h 1354105"/>
              <a:gd name="connsiteX773" fmla="*/ 211445 w 603614"/>
              <a:gd name="connsiteY773" fmla="*/ 948963 h 1354105"/>
              <a:gd name="connsiteX774" fmla="*/ 212637 w 603614"/>
              <a:gd name="connsiteY774" fmla="*/ 946428 h 135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Lst>
            <a:rect l="l" t="t" r="r" b="b"/>
            <a:pathLst>
              <a:path w="603614" h="1354105">
                <a:moveTo>
                  <a:pt x="8947" y="1279847"/>
                </a:moveTo>
                <a:lnTo>
                  <a:pt x="5666" y="1280145"/>
                </a:lnTo>
                <a:lnTo>
                  <a:pt x="5666" y="1281338"/>
                </a:lnTo>
                <a:cubicBezTo>
                  <a:pt x="5666" y="1281338"/>
                  <a:pt x="4921" y="1285215"/>
                  <a:pt x="4921" y="1285215"/>
                </a:cubicBezTo>
                <a:lnTo>
                  <a:pt x="746" y="1288198"/>
                </a:lnTo>
                <a:lnTo>
                  <a:pt x="0" y="1289838"/>
                </a:lnTo>
                <a:lnTo>
                  <a:pt x="448" y="1290285"/>
                </a:lnTo>
                <a:lnTo>
                  <a:pt x="2237" y="1290285"/>
                </a:lnTo>
                <a:cubicBezTo>
                  <a:pt x="2237" y="1290285"/>
                  <a:pt x="3281" y="1288645"/>
                  <a:pt x="3281" y="1288645"/>
                </a:cubicBezTo>
                <a:lnTo>
                  <a:pt x="3877" y="1288943"/>
                </a:lnTo>
                <a:lnTo>
                  <a:pt x="4772" y="1290285"/>
                </a:lnTo>
                <a:lnTo>
                  <a:pt x="7754" y="1291180"/>
                </a:lnTo>
                <a:lnTo>
                  <a:pt x="9246" y="1291180"/>
                </a:lnTo>
                <a:cubicBezTo>
                  <a:pt x="9246" y="1291180"/>
                  <a:pt x="8649" y="1288048"/>
                  <a:pt x="8649" y="1288048"/>
                </a:cubicBezTo>
                <a:lnTo>
                  <a:pt x="8053" y="1287601"/>
                </a:lnTo>
                <a:lnTo>
                  <a:pt x="7456" y="1286259"/>
                </a:lnTo>
                <a:lnTo>
                  <a:pt x="8500" y="1285513"/>
                </a:lnTo>
                <a:lnTo>
                  <a:pt x="8202" y="1284022"/>
                </a:lnTo>
                <a:lnTo>
                  <a:pt x="8202" y="1282531"/>
                </a:lnTo>
                <a:cubicBezTo>
                  <a:pt x="8202" y="1282531"/>
                  <a:pt x="9544" y="1281338"/>
                  <a:pt x="9544" y="1281338"/>
                </a:cubicBezTo>
                <a:lnTo>
                  <a:pt x="9544" y="1280593"/>
                </a:lnTo>
                <a:cubicBezTo>
                  <a:pt x="9544" y="1280593"/>
                  <a:pt x="9544" y="1279996"/>
                  <a:pt x="9544" y="1279996"/>
                </a:cubicBezTo>
                <a:lnTo>
                  <a:pt x="8798" y="1279549"/>
                </a:lnTo>
                <a:close/>
                <a:moveTo>
                  <a:pt x="18639" y="1110453"/>
                </a:moveTo>
                <a:lnTo>
                  <a:pt x="19982" y="1111199"/>
                </a:lnTo>
                <a:lnTo>
                  <a:pt x="21324" y="1111199"/>
                </a:lnTo>
                <a:cubicBezTo>
                  <a:pt x="21324" y="1111199"/>
                  <a:pt x="22219" y="1111348"/>
                  <a:pt x="22219" y="1111348"/>
                </a:cubicBezTo>
                <a:lnTo>
                  <a:pt x="22516" y="1110453"/>
                </a:lnTo>
                <a:lnTo>
                  <a:pt x="22516" y="1108813"/>
                </a:lnTo>
                <a:cubicBezTo>
                  <a:pt x="22516" y="1108813"/>
                  <a:pt x="22219" y="1108217"/>
                  <a:pt x="22219" y="1108217"/>
                </a:cubicBezTo>
                <a:lnTo>
                  <a:pt x="21026" y="1107471"/>
                </a:lnTo>
                <a:lnTo>
                  <a:pt x="17894" y="1108515"/>
                </a:lnTo>
                <a:lnTo>
                  <a:pt x="16999" y="1110453"/>
                </a:lnTo>
                <a:lnTo>
                  <a:pt x="17745" y="1110751"/>
                </a:lnTo>
                <a:lnTo>
                  <a:pt x="18639" y="1110751"/>
                </a:lnTo>
                <a:close/>
                <a:moveTo>
                  <a:pt x="59795" y="1154442"/>
                </a:moveTo>
                <a:lnTo>
                  <a:pt x="59050" y="1153398"/>
                </a:lnTo>
                <a:lnTo>
                  <a:pt x="56812" y="1152652"/>
                </a:lnTo>
                <a:lnTo>
                  <a:pt x="56812" y="1151162"/>
                </a:lnTo>
                <a:cubicBezTo>
                  <a:pt x="56812" y="1151162"/>
                  <a:pt x="59497" y="1151609"/>
                  <a:pt x="59497" y="1151609"/>
                </a:cubicBezTo>
                <a:lnTo>
                  <a:pt x="59497" y="1150267"/>
                </a:lnTo>
                <a:cubicBezTo>
                  <a:pt x="59497" y="1150267"/>
                  <a:pt x="54576" y="1144451"/>
                  <a:pt x="54576" y="1144451"/>
                </a:cubicBezTo>
                <a:lnTo>
                  <a:pt x="50103" y="1144451"/>
                </a:lnTo>
                <a:cubicBezTo>
                  <a:pt x="50103" y="1144451"/>
                  <a:pt x="49655" y="1148030"/>
                  <a:pt x="49655" y="1148030"/>
                </a:cubicBezTo>
                <a:lnTo>
                  <a:pt x="50550" y="1151758"/>
                </a:lnTo>
                <a:lnTo>
                  <a:pt x="49059" y="1153547"/>
                </a:lnTo>
                <a:lnTo>
                  <a:pt x="49059" y="1155486"/>
                </a:lnTo>
                <a:cubicBezTo>
                  <a:pt x="49059" y="1155486"/>
                  <a:pt x="46673" y="1156530"/>
                  <a:pt x="46673" y="1156530"/>
                </a:cubicBezTo>
                <a:lnTo>
                  <a:pt x="46077" y="1158021"/>
                </a:lnTo>
                <a:lnTo>
                  <a:pt x="46077" y="1159959"/>
                </a:lnTo>
                <a:cubicBezTo>
                  <a:pt x="46077" y="1159959"/>
                  <a:pt x="43691" y="1161898"/>
                  <a:pt x="43691" y="1161898"/>
                </a:cubicBezTo>
                <a:lnTo>
                  <a:pt x="43243" y="1163985"/>
                </a:lnTo>
                <a:lnTo>
                  <a:pt x="44138" y="1163985"/>
                </a:lnTo>
                <a:cubicBezTo>
                  <a:pt x="44138" y="1163985"/>
                  <a:pt x="47270" y="1163389"/>
                  <a:pt x="47270" y="1163389"/>
                </a:cubicBezTo>
                <a:lnTo>
                  <a:pt x="50103" y="1161003"/>
                </a:lnTo>
                <a:lnTo>
                  <a:pt x="50848" y="1161003"/>
                </a:lnTo>
                <a:cubicBezTo>
                  <a:pt x="50848" y="1161003"/>
                  <a:pt x="53383" y="1161003"/>
                  <a:pt x="53383" y="1161003"/>
                </a:cubicBezTo>
                <a:lnTo>
                  <a:pt x="56216" y="1158766"/>
                </a:lnTo>
                <a:lnTo>
                  <a:pt x="60690" y="1158170"/>
                </a:lnTo>
                <a:lnTo>
                  <a:pt x="62181" y="1157126"/>
                </a:lnTo>
                <a:lnTo>
                  <a:pt x="62628" y="1155635"/>
                </a:lnTo>
                <a:lnTo>
                  <a:pt x="62181" y="1153995"/>
                </a:lnTo>
                <a:lnTo>
                  <a:pt x="59944" y="1154293"/>
                </a:lnTo>
                <a:close/>
                <a:moveTo>
                  <a:pt x="29972" y="1096586"/>
                </a:moveTo>
                <a:lnTo>
                  <a:pt x="28780" y="1092559"/>
                </a:lnTo>
                <a:lnTo>
                  <a:pt x="28332" y="1092559"/>
                </a:lnTo>
                <a:cubicBezTo>
                  <a:pt x="28332" y="1092559"/>
                  <a:pt x="26543" y="1094647"/>
                  <a:pt x="26543" y="1094647"/>
                </a:cubicBezTo>
                <a:lnTo>
                  <a:pt x="27587" y="1095840"/>
                </a:lnTo>
                <a:lnTo>
                  <a:pt x="29972" y="1096586"/>
                </a:lnTo>
                <a:close/>
                <a:moveTo>
                  <a:pt x="85443" y="1350975"/>
                </a:moveTo>
                <a:lnTo>
                  <a:pt x="84101" y="1351422"/>
                </a:lnTo>
                <a:lnTo>
                  <a:pt x="82610" y="1351422"/>
                </a:lnTo>
                <a:cubicBezTo>
                  <a:pt x="82610" y="1351422"/>
                  <a:pt x="83057" y="1352466"/>
                  <a:pt x="83057" y="1352466"/>
                </a:cubicBezTo>
                <a:lnTo>
                  <a:pt x="83951" y="1353360"/>
                </a:lnTo>
                <a:lnTo>
                  <a:pt x="85294" y="1354106"/>
                </a:lnTo>
                <a:lnTo>
                  <a:pt x="88127" y="1353360"/>
                </a:lnTo>
                <a:lnTo>
                  <a:pt x="86635" y="1351422"/>
                </a:lnTo>
                <a:lnTo>
                  <a:pt x="85294" y="1350975"/>
                </a:lnTo>
                <a:close/>
                <a:moveTo>
                  <a:pt x="249469" y="801191"/>
                </a:moveTo>
                <a:lnTo>
                  <a:pt x="251705" y="802533"/>
                </a:lnTo>
                <a:lnTo>
                  <a:pt x="252451" y="803875"/>
                </a:lnTo>
                <a:lnTo>
                  <a:pt x="254538" y="804471"/>
                </a:lnTo>
                <a:lnTo>
                  <a:pt x="254538" y="802831"/>
                </a:lnTo>
                <a:cubicBezTo>
                  <a:pt x="254538" y="802831"/>
                  <a:pt x="253494" y="799699"/>
                  <a:pt x="253494" y="799699"/>
                </a:cubicBezTo>
                <a:lnTo>
                  <a:pt x="251705" y="797761"/>
                </a:lnTo>
                <a:lnTo>
                  <a:pt x="250810" y="796419"/>
                </a:lnTo>
                <a:lnTo>
                  <a:pt x="250363" y="796419"/>
                </a:lnTo>
                <a:cubicBezTo>
                  <a:pt x="250363" y="796419"/>
                  <a:pt x="250214" y="797164"/>
                  <a:pt x="250214" y="797164"/>
                </a:cubicBezTo>
                <a:lnTo>
                  <a:pt x="249021" y="798357"/>
                </a:lnTo>
                <a:lnTo>
                  <a:pt x="249319" y="800892"/>
                </a:lnTo>
                <a:lnTo>
                  <a:pt x="249618" y="801339"/>
                </a:lnTo>
                <a:close/>
                <a:moveTo>
                  <a:pt x="469710" y="1044843"/>
                </a:moveTo>
                <a:lnTo>
                  <a:pt x="471351" y="1044843"/>
                </a:lnTo>
                <a:cubicBezTo>
                  <a:pt x="471351" y="1044843"/>
                  <a:pt x="472245" y="1044097"/>
                  <a:pt x="472245" y="1044097"/>
                </a:cubicBezTo>
                <a:lnTo>
                  <a:pt x="461956" y="1043352"/>
                </a:lnTo>
                <a:lnTo>
                  <a:pt x="459272" y="1044992"/>
                </a:lnTo>
                <a:lnTo>
                  <a:pt x="456737" y="1044694"/>
                </a:lnTo>
                <a:lnTo>
                  <a:pt x="454501" y="1046930"/>
                </a:lnTo>
                <a:lnTo>
                  <a:pt x="455545" y="1047229"/>
                </a:lnTo>
                <a:lnTo>
                  <a:pt x="460167" y="1046782"/>
                </a:lnTo>
                <a:lnTo>
                  <a:pt x="462254" y="1047825"/>
                </a:lnTo>
                <a:lnTo>
                  <a:pt x="463149" y="1049466"/>
                </a:lnTo>
                <a:lnTo>
                  <a:pt x="462106" y="1051255"/>
                </a:lnTo>
                <a:lnTo>
                  <a:pt x="460316" y="1053044"/>
                </a:lnTo>
                <a:lnTo>
                  <a:pt x="460316" y="1054088"/>
                </a:lnTo>
                <a:cubicBezTo>
                  <a:pt x="460316" y="1054088"/>
                  <a:pt x="461211" y="1056474"/>
                  <a:pt x="461211" y="1056474"/>
                </a:cubicBezTo>
                <a:lnTo>
                  <a:pt x="461956" y="1056772"/>
                </a:lnTo>
                <a:lnTo>
                  <a:pt x="463447" y="1056772"/>
                </a:lnTo>
                <a:cubicBezTo>
                  <a:pt x="463447" y="1056772"/>
                  <a:pt x="465087" y="1055430"/>
                  <a:pt x="465087" y="1055430"/>
                </a:cubicBezTo>
                <a:lnTo>
                  <a:pt x="468219" y="1054535"/>
                </a:lnTo>
                <a:lnTo>
                  <a:pt x="468219" y="1053790"/>
                </a:lnTo>
                <a:cubicBezTo>
                  <a:pt x="468219" y="1053790"/>
                  <a:pt x="466877" y="1051255"/>
                  <a:pt x="466877" y="1051255"/>
                </a:cubicBezTo>
                <a:lnTo>
                  <a:pt x="465535" y="1051255"/>
                </a:lnTo>
                <a:cubicBezTo>
                  <a:pt x="465535" y="1051255"/>
                  <a:pt x="463895" y="1048124"/>
                  <a:pt x="463895" y="1048124"/>
                </a:cubicBezTo>
                <a:lnTo>
                  <a:pt x="465386" y="1046632"/>
                </a:lnTo>
                <a:lnTo>
                  <a:pt x="465087" y="1046185"/>
                </a:lnTo>
                <a:lnTo>
                  <a:pt x="463447" y="1045439"/>
                </a:lnTo>
                <a:lnTo>
                  <a:pt x="463895" y="1044843"/>
                </a:lnTo>
                <a:lnTo>
                  <a:pt x="466280" y="1044545"/>
                </a:lnTo>
                <a:lnTo>
                  <a:pt x="467175" y="1045588"/>
                </a:lnTo>
                <a:lnTo>
                  <a:pt x="467175" y="1048124"/>
                </a:lnTo>
                <a:cubicBezTo>
                  <a:pt x="467175" y="1048124"/>
                  <a:pt x="469859" y="1044694"/>
                  <a:pt x="469859" y="1044694"/>
                </a:cubicBezTo>
                <a:close/>
                <a:moveTo>
                  <a:pt x="470903" y="1060649"/>
                </a:moveTo>
                <a:lnTo>
                  <a:pt x="471351" y="1061842"/>
                </a:lnTo>
                <a:lnTo>
                  <a:pt x="471351" y="1063780"/>
                </a:lnTo>
                <a:cubicBezTo>
                  <a:pt x="471351" y="1063780"/>
                  <a:pt x="472395" y="1063482"/>
                  <a:pt x="472395" y="1063482"/>
                </a:cubicBezTo>
                <a:lnTo>
                  <a:pt x="473885" y="1061693"/>
                </a:lnTo>
                <a:lnTo>
                  <a:pt x="472991" y="1060202"/>
                </a:lnTo>
                <a:lnTo>
                  <a:pt x="471052" y="1060649"/>
                </a:lnTo>
                <a:close/>
                <a:moveTo>
                  <a:pt x="217409" y="961637"/>
                </a:moveTo>
                <a:lnTo>
                  <a:pt x="214725" y="961637"/>
                </a:lnTo>
                <a:cubicBezTo>
                  <a:pt x="214725" y="961637"/>
                  <a:pt x="216365" y="960594"/>
                  <a:pt x="216365" y="960594"/>
                </a:cubicBezTo>
                <a:lnTo>
                  <a:pt x="218900" y="958655"/>
                </a:lnTo>
                <a:lnTo>
                  <a:pt x="219198" y="957462"/>
                </a:lnTo>
                <a:lnTo>
                  <a:pt x="220838" y="955673"/>
                </a:lnTo>
                <a:lnTo>
                  <a:pt x="221584" y="954033"/>
                </a:lnTo>
                <a:lnTo>
                  <a:pt x="219497" y="954033"/>
                </a:lnTo>
                <a:cubicBezTo>
                  <a:pt x="219497" y="954033"/>
                  <a:pt x="219198" y="952989"/>
                  <a:pt x="219198" y="952989"/>
                </a:cubicBezTo>
                <a:lnTo>
                  <a:pt x="217707" y="952989"/>
                </a:lnTo>
                <a:cubicBezTo>
                  <a:pt x="217707" y="952989"/>
                  <a:pt x="216813" y="953585"/>
                  <a:pt x="216813" y="953585"/>
                </a:cubicBezTo>
                <a:lnTo>
                  <a:pt x="215769" y="953585"/>
                </a:lnTo>
                <a:cubicBezTo>
                  <a:pt x="215769" y="953585"/>
                  <a:pt x="213681" y="953287"/>
                  <a:pt x="213681" y="953287"/>
                </a:cubicBezTo>
                <a:lnTo>
                  <a:pt x="213681" y="954480"/>
                </a:lnTo>
                <a:cubicBezTo>
                  <a:pt x="213681" y="954480"/>
                  <a:pt x="214278" y="955971"/>
                  <a:pt x="214278" y="955971"/>
                </a:cubicBezTo>
                <a:lnTo>
                  <a:pt x="212488" y="956866"/>
                </a:lnTo>
                <a:lnTo>
                  <a:pt x="211295" y="958804"/>
                </a:lnTo>
                <a:lnTo>
                  <a:pt x="211742" y="959699"/>
                </a:lnTo>
                <a:lnTo>
                  <a:pt x="210848" y="961339"/>
                </a:lnTo>
                <a:lnTo>
                  <a:pt x="208164" y="962383"/>
                </a:lnTo>
                <a:lnTo>
                  <a:pt x="209804" y="959848"/>
                </a:lnTo>
                <a:lnTo>
                  <a:pt x="209804" y="957611"/>
                </a:lnTo>
                <a:cubicBezTo>
                  <a:pt x="209804" y="957611"/>
                  <a:pt x="211146" y="955822"/>
                  <a:pt x="211146" y="955822"/>
                </a:cubicBezTo>
                <a:lnTo>
                  <a:pt x="210252" y="954629"/>
                </a:lnTo>
                <a:lnTo>
                  <a:pt x="210550" y="953883"/>
                </a:lnTo>
                <a:lnTo>
                  <a:pt x="212190" y="953138"/>
                </a:lnTo>
                <a:lnTo>
                  <a:pt x="213532" y="950901"/>
                </a:lnTo>
                <a:lnTo>
                  <a:pt x="212041" y="950901"/>
                </a:lnTo>
                <a:cubicBezTo>
                  <a:pt x="212041" y="950901"/>
                  <a:pt x="210698" y="951945"/>
                  <a:pt x="210698" y="951945"/>
                </a:cubicBezTo>
                <a:lnTo>
                  <a:pt x="207717" y="952691"/>
                </a:lnTo>
                <a:lnTo>
                  <a:pt x="206524" y="953287"/>
                </a:lnTo>
                <a:lnTo>
                  <a:pt x="201901" y="957015"/>
                </a:lnTo>
                <a:lnTo>
                  <a:pt x="198919" y="958655"/>
                </a:lnTo>
                <a:lnTo>
                  <a:pt x="196086" y="960594"/>
                </a:lnTo>
                <a:lnTo>
                  <a:pt x="193252" y="962979"/>
                </a:lnTo>
                <a:lnTo>
                  <a:pt x="190270" y="962979"/>
                </a:lnTo>
                <a:cubicBezTo>
                  <a:pt x="190270" y="962979"/>
                  <a:pt x="189078" y="959699"/>
                  <a:pt x="189078" y="959699"/>
                </a:cubicBezTo>
                <a:lnTo>
                  <a:pt x="188630" y="956269"/>
                </a:lnTo>
                <a:lnTo>
                  <a:pt x="188331" y="952243"/>
                </a:lnTo>
                <a:lnTo>
                  <a:pt x="186990" y="948814"/>
                </a:lnTo>
                <a:lnTo>
                  <a:pt x="183858" y="947919"/>
                </a:lnTo>
                <a:lnTo>
                  <a:pt x="181174" y="946428"/>
                </a:lnTo>
                <a:lnTo>
                  <a:pt x="180130" y="944787"/>
                </a:lnTo>
                <a:lnTo>
                  <a:pt x="179534" y="942998"/>
                </a:lnTo>
                <a:lnTo>
                  <a:pt x="179534" y="940911"/>
                </a:lnTo>
                <a:cubicBezTo>
                  <a:pt x="179534" y="940911"/>
                  <a:pt x="180279" y="938972"/>
                  <a:pt x="180279" y="938972"/>
                </a:cubicBezTo>
                <a:lnTo>
                  <a:pt x="185797" y="938227"/>
                </a:lnTo>
                <a:lnTo>
                  <a:pt x="182814" y="937331"/>
                </a:lnTo>
                <a:lnTo>
                  <a:pt x="179683" y="937331"/>
                </a:lnTo>
                <a:cubicBezTo>
                  <a:pt x="179683" y="937331"/>
                  <a:pt x="177894" y="938227"/>
                  <a:pt x="177894" y="938227"/>
                </a:cubicBezTo>
                <a:lnTo>
                  <a:pt x="173420" y="941656"/>
                </a:lnTo>
                <a:lnTo>
                  <a:pt x="168351" y="946130"/>
                </a:lnTo>
                <a:lnTo>
                  <a:pt x="164772" y="952243"/>
                </a:lnTo>
                <a:lnTo>
                  <a:pt x="163579" y="960594"/>
                </a:lnTo>
                <a:lnTo>
                  <a:pt x="161342" y="968497"/>
                </a:lnTo>
                <a:lnTo>
                  <a:pt x="159702" y="971628"/>
                </a:lnTo>
                <a:lnTo>
                  <a:pt x="156570" y="975505"/>
                </a:lnTo>
                <a:lnTo>
                  <a:pt x="154035" y="977592"/>
                </a:lnTo>
                <a:lnTo>
                  <a:pt x="152395" y="978487"/>
                </a:lnTo>
                <a:lnTo>
                  <a:pt x="148817" y="978934"/>
                </a:lnTo>
                <a:lnTo>
                  <a:pt x="147474" y="980128"/>
                </a:lnTo>
                <a:lnTo>
                  <a:pt x="145685" y="985943"/>
                </a:lnTo>
                <a:lnTo>
                  <a:pt x="144045" y="989521"/>
                </a:lnTo>
                <a:lnTo>
                  <a:pt x="143001" y="993100"/>
                </a:lnTo>
                <a:lnTo>
                  <a:pt x="142256" y="996828"/>
                </a:lnTo>
                <a:lnTo>
                  <a:pt x="141062" y="1000109"/>
                </a:lnTo>
                <a:lnTo>
                  <a:pt x="142256" y="1001004"/>
                </a:lnTo>
                <a:lnTo>
                  <a:pt x="142702" y="1002047"/>
                </a:lnTo>
                <a:lnTo>
                  <a:pt x="141212" y="1002047"/>
                </a:lnTo>
                <a:cubicBezTo>
                  <a:pt x="141212" y="1002047"/>
                  <a:pt x="140317" y="1002644"/>
                  <a:pt x="140317" y="1002644"/>
                </a:cubicBezTo>
                <a:lnTo>
                  <a:pt x="139422" y="1003389"/>
                </a:lnTo>
                <a:lnTo>
                  <a:pt x="135097" y="1009801"/>
                </a:lnTo>
                <a:lnTo>
                  <a:pt x="135694" y="1013380"/>
                </a:lnTo>
                <a:lnTo>
                  <a:pt x="135396" y="1015318"/>
                </a:lnTo>
                <a:lnTo>
                  <a:pt x="134651" y="1016064"/>
                </a:lnTo>
                <a:lnTo>
                  <a:pt x="134651" y="1013827"/>
                </a:lnTo>
                <a:cubicBezTo>
                  <a:pt x="134651" y="1013827"/>
                  <a:pt x="134651" y="1012038"/>
                  <a:pt x="134651" y="1012038"/>
                </a:cubicBezTo>
                <a:lnTo>
                  <a:pt x="133607" y="1010547"/>
                </a:lnTo>
                <a:lnTo>
                  <a:pt x="130177" y="1014871"/>
                </a:lnTo>
                <a:lnTo>
                  <a:pt x="127642" y="1017555"/>
                </a:lnTo>
                <a:lnTo>
                  <a:pt x="127195" y="1019195"/>
                </a:lnTo>
                <a:lnTo>
                  <a:pt x="127493" y="1020985"/>
                </a:lnTo>
                <a:lnTo>
                  <a:pt x="125704" y="1018748"/>
                </a:lnTo>
                <a:lnTo>
                  <a:pt x="124362" y="1019046"/>
                </a:lnTo>
                <a:lnTo>
                  <a:pt x="121976" y="1020239"/>
                </a:lnTo>
                <a:lnTo>
                  <a:pt x="122274" y="1021283"/>
                </a:lnTo>
                <a:lnTo>
                  <a:pt x="124212" y="1022923"/>
                </a:lnTo>
                <a:lnTo>
                  <a:pt x="122274" y="1021879"/>
                </a:lnTo>
                <a:lnTo>
                  <a:pt x="120186" y="1021134"/>
                </a:lnTo>
                <a:lnTo>
                  <a:pt x="118099" y="1022029"/>
                </a:lnTo>
                <a:lnTo>
                  <a:pt x="116011" y="1023371"/>
                </a:lnTo>
                <a:lnTo>
                  <a:pt x="117950" y="1024265"/>
                </a:lnTo>
                <a:lnTo>
                  <a:pt x="118546" y="1025905"/>
                </a:lnTo>
                <a:lnTo>
                  <a:pt x="117502" y="1025011"/>
                </a:lnTo>
                <a:lnTo>
                  <a:pt x="116011" y="1024713"/>
                </a:lnTo>
                <a:lnTo>
                  <a:pt x="114371" y="1025309"/>
                </a:lnTo>
                <a:lnTo>
                  <a:pt x="113029" y="1027248"/>
                </a:lnTo>
                <a:lnTo>
                  <a:pt x="111985" y="1028142"/>
                </a:lnTo>
                <a:lnTo>
                  <a:pt x="110793" y="1028739"/>
                </a:lnTo>
                <a:lnTo>
                  <a:pt x="108556" y="1031572"/>
                </a:lnTo>
                <a:lnTo>
                  <a:pt x="104380" y="1034107"/>
                </a:lnTo>
                <a:lnTo>
                  <a:pt x="105722" y="1034852"/>
                </a:lnTo>
                <a:lnTo>
                  <a:pt x="105275" y="1035300"/>
                </a:lnTo>
                <a:lnTo>
                  <a:pt x="103784" y="1035300"/>
                </a:lnTo>
                <a:cubicBezTo>
                  <a:pt x="103784" y="1035300"/>
                  <a:pt x="103485" y="1036493"/>
                  <a:pt x="103485" y="1036493"/>
                </a:cubicBezTo>
                <a:lnTo>
                  <a:pt x="103784" y="1037835"/>
                </a:lnTo>
                <a:lnTo>
                  <a:pt x="102144" y="1037835"/>
                </a:lnTo>
                <a:cubicBezTo>
                  <a:pt x="102144" y="1037835"/>
                  <a:pt x="99311" y="1039624"/>
                  <a:pt x="99311" y="1039624"/>
                </a:cubicBezTo>
                <a:lnTo>
                  <a:pt x="95433" y="1040668"/>
                </a:lnTo>
                <a:lnTo>
                  <a:pt x="90363" y="1043203"/>
                </a:lnTo>
                <a:lnTo>
                  <a:pt x="86338" y="1045738"/>
                </a:lnTo>
                <a:lnTo>
                  <a:pt x="85443" y="1047229"/>
                </a:lnTo>
                <a:lnTo>
                  <a:pt x="86635" y="1050360"/>
                </a:lnTo>
                <a:lnTo>
                  <a:pt x="85443" y="1049913"/>
                </a:lnTo>
                <a:lnTo>
                  <a:pt x="83654" y="1048720"/>
                </a:lnTo>
                <a:lnTo>
                  <a:pt x="81715" y="1049615"/>
                </a:lnTo>
                <a:lnTo>
                  <a:pt x="76943" y="1053044"/>
                </a:lnTo>
                <a:lnTo>
                  <a:pt x="76049" y="1053044"/>
                </a:lnTo>
                <a:cubicBezTo>
                  <a:pt x="76049" y="1053044"/>
                  <a:pt x="72768" y="1052448"/>
                  <a:pt x="72768" y="1052448"/>
                </a:cubicBezTo>
                <a:lnTo>
                  <a:pt x="67698" y="1054386"/>
                </a:lnTo>
                <a:lnTo>
                  <a:pt x="65312" y="1056176"/>
                </a:lnTo>
                <a:lnTo>
                  <a:pt x="60839" y="1060947"/>
                </a:lnTo>
                <a:lnTo>
                  <a:pt x="56216" y="1065421"/>
                </a:lnTo>
                <a:lnTo>
                  <a:pt x="51892" y="1070192"/>
                </a:lnTo>
                <a:lnTo>
                  <a:pt x="52190" y="1073324"/>
                </a:lnTo>
                <a:lnTo>
                  <a:pt x="53085" y="1074367"/>
                </a:lnTo>
                <a:lnTo>
                  <a:pt x="53085" y="1075710"/>
                </a:lnTo>
                <a:cubicBezTo>
                  <a:pt x="53085" y="1075710"/>
                  <a:pt x="52042" y="1074367"/>
                  <a:pt x="52042" y="1074367"/>
                </a:cubicBezTo>
                <a:lnTo>
                  <a:pt x="50103" y="1073324"/>
                </a:lnTo>
                <a:lnTo>
                  <a:pt x="47717" y="1074815"/>
                </a:lnTo>
                <a:lnTo>
                  <a:pt x="44586" y="1078245"/>
                </a:lnTo>
                <a:lnTo>
                  <a:pt x="42200" y="1079288"/>
                </a:lnTo>
                <a:lnTo>
                  <a:pt x="41603" y="1080332"/>
                </a:lnTo>
                <a:lnTo>
                  <a:pt x="41603" y="1081525"/>
                </a:lnTo>
                <a:cubicBezTo>
                  <a:pt x="41603" y="1081525"/>
                  <a:pt x="42200" y="1082718"/>
                  <a:pt x="42200" y="1082718"/>
                </a:cubicBezTo>
                <a:lnTo>
                  <a:pt x="42200" y="1084060"/>
                </a:lnTo>
                <a:cubicBezTo>
                  <a:pt x="42200" y="1084060"/>
                  <a:pt x="41753" y="1085551"/>
                  <a:pt x="41753" y="1085551"/>
                </a:cubicBezTo>
                <a:lnTo>
                  <a:pt x="40261" y="1081078"/>
                </a:lnTo>
                <a:lnTo>
                  <a:pt x="34595" y="1085700"/>
                </a:lnTo>
                <a:lnTo>
                  <a:pt x="33998" y="1086893"/>
                </a:lnTo>
                <a:lnTo>
                  <a:pt x="34893" y="1088683"/>
                </a:lnTo>
                <a:lnTo>
                  <a:pt x="36384" y="1089875"/>
                </a:lnTo>
                <a:lnTo>
                  <a:pt x="34445" y="1090323"/>
                </a:lnTo>
                <a:lnTo>
                  <a:pt x="32805" y="1088832"/>
                </a:lnTo>
                <a:lnTo>
                  <a:pt x="30121" y="1091367"/>
                </a:lnTo>
                <a:lnTo>
                  <a:pt x="30121" y="1093156"/>
                </a:lnTo>
                <a:cubicBezTo>
                  <a:pt x="30121" y="1093156"/>
                  <a:pt x="30271" y="1094647"/>
                  <a:pt x="30271" y="1094647"/>
                </a:cubicBezTo>
                <a:lnTo>
                  <a:pt x="32805" y="1096138"/>
                </a:lnTo>
                <a:lnTo>
                  <a:pt x="34893" y="1096586"/>
                </a:lnTo>
                <a:lnTo>
                  <a:pt x="35489" y="1096884"/>
                </a:lnTo>
                <a:lnTo>
                  <a:pt x="33253" y="1097331"/>
                </a:lnTo>
                <a:lnTo>
                  <a:pt x="32508" y="1097928"/>
                </a:lnTo>
                <a:lnTo>
                  <a:pt x="32508" y="1099120"/>
                </a:lnTo>
                <a:cubicBezTo>
                  <a:pt x="32508" y="1099120"/>
                  <a:pt x="33551" y="1101059"/>
                  <a:pt x="33551" y="1101059"/>
                </a:cubicBezTo>
                <a:lnTo>
                  <a:pt x="30867" y="1100164"/>
                </a:lnTo>
                <a:lnTo>
                  <a:pt x="27139" y="1097629"/>
                </a:lnTo>
                <a:lnTo>
                  <a:pt x="26095" y="1097629"/>
                </a:lnTo>
                <a:cubicBezTo>
                  <a:pt x="26095" y="1097629"/>
                  <a:pt x="26244" y="1099717"/>
                  <a:pt x="26244" y="1099717"/>
                </a:cubicBezTo>
                <a:lnTo>
                  <a:pt x="27437" y="1101059"/>
                </a:lnTo>
                <a:lnTo>
                  <a:pt x="23710" y="1101059"/>
                </a:lnTo>
                <a:cubicBezTo>
                  <a:pt x="23710" y="1101059"/>
                  <a:pt x="22815" y="1103147"/>
                  <a:pt x="22815" y="1103147"/>
                </a:cubicBezTo>
                <a:lnTo>
                  <a:pt x="22516" y="1105682"/>
                </a:lnTo>
                <a:lnTo>
                  <a:pt x="26095" y="1105682"/>
                </a:lnTo>
                <a:cubicBezTo>
                  <a:pt x="26095" y="1105682"/>
                  <a:pt x="29227" y="1105234"/>
                  <a:pt x="29227" y="1105234"/>
                </a:cubicBezTo>
                <a:lnTo>
                  <a:pt x="24903" y="1107620"/>
                </a:lnTo>
                <a:lnTo>
                  <a:pt x="24157" y="1109111"/>
                </a:lnTo>
                <a:lnTo>
                  <a:pt x="24455" y="1110901"/>
                </a:lnTo>
                <a:lnTo>
                  <a:pt x="29525" y="1111348"/>
                </a:lnTo>
                <a:lnTo>
                  <a:pt x="28183" y="1112690"/>
                </a:lnTo>
                <a:lnTo>
                  <a:pt x="25052" y="1113585"/>
                </a:lnTo>
                <a:lnTo>
                  <a:pt x="16552" y="1114927"/>
                </a:lnTo>
                <a:lnTo>
                  <a:pt x="15955" y="1115672"/>
                </a:lnTo>
                <a:lnTo>
                  <a:pt x="15658" y="1118058"/>
                </a:lnTo>
                <a:lnTo>
                  <a:pt x="16105" y="1120146"/>
                </a:lnTo>
                <a:lnTo>
                  <a:pt x="19236" y="1119848"/>
                </a:lnTo>
                <a:lnTo>
                  <a:pt x="22070" y="1117611"/>
                </a:lnTo>
                <a:lnTo>
                  <a:pt x="22516" y="1118953"/>
                </a:lnTo>
                <a:lnTo>
                  <a:pt x="22516" y="1120146"/>
                </a:lnTo>
                <a:cubicBezTo>
                  <a:pt x="22516" y="1120146"/>
                  <a:pt x="20280" y="1122830"/>
                  <a:pt x="20280" y="1122830"/>
                </a:cubicBezTo>
                <a:lnTo>
                  <a:pt x="22367" y="1123277"/>
                </a:lnTo>
                <a:lnTo>
                  <a:pt x="25648" y="1120742"/>
                </a:lnTo>
                <a:lnTo>
                  <a:pt x="27288" y="1119996"/>
                </a:lnTo>
                <a:lnTo>
                  <a:pt x="21920" y="1126110"/>
                </a:lnTo>
                <a:lnTo>
                  <a:pt x="22367" y="1128347"/>
                </a:lnTo>
                <a:lnTo>
                  <a:pt x="25052" y="1129242"/>
                </a:lnTo>
                <a:lnTo>
                  <a:pt x="32209" y="1130136"/>
                </a:lnTo>
                <a:lnTo>
                  <a:pt x="39217" y="1129838"/>
                </a:lnTo>
                <a:lnTo>
                  <a:pt x="40410" y="1129391"/>
                </a:lnTo>
                <a:lnTo>
                  <a:pt x="42349" y="1126856"/>
                </a:lnTo>
                <a:lnTo>
                  <a:pt x="43691" y="1126856"/>
                </a:lnTo>
                <a:cubicBezTo>
                  <a:pt x="43691" y="1126856"/>
                  <a:pt x="47419" y="1128198"/>
                  <a:pt x="47419" y="1128198"/>
                </a:cubicBezTo>
                <a:lnTo>
                  <a:pt x="48462" y="1129391"/>
                </a:lnTo>
                <a:lnTo>
                  <a:pt x="51594" y="1134162"/>
                </a:lnTo>
                <a:lnTo>
                  <a:pt x="53085" y="1134162"/>
                </a:lnTo>
                <a:cubicBezTo>
                  <a:pt x="53085" y="1134162"/>
                  <a:pt x="57708" y="1133715"/>
                  <a:pt x="57708" y="1133715"/>
                </a:cubicBezTo>
                <a:lnTo>
                  <a:pt x="60690" y="1134013"/>
                </a:lnTo>
                <a:lnTo>
                  <a:pt x="61733" y="1134759"/>
                </a:lnTo>
                <a:lnTo>
                  <a:pt x="62628" y="1135952"/>
                </a:lnTo>
                <a:lnTo>
                  <a:pt x="63971" y="1136996"/>
                </a:lnTo>
                <a:lnTo>
                  <a:pt x="64567" y="1138487"/>
                </a:lnTo>
                <a:lnTo>
                  <a:pt x="64120" y="1140425"/>
                </a:lnTo>
                <a:lnTo>
                  <a:pt x="65014" y="1141916"/>
                </a:lnTo>
                <a:lnTo>
                  <a:pt x="65611" y="1142513"/>
                </a:lnTo>
                <a:lnTo>
                  <a:pt x="67848" y="1141916"/>
                </a:lnTo>
                <a:lnTo>
                  <a:pt x="70681" y="1142662"/>
                </a:lnTo>
                <a:lnTo>
                  <a:pt x="72172" y="1141916"/>
                </a:lnTo>
                <a:lnTo>
                  <a:pt x="75750" y="1141171"/>
                </a:lnTo>
                <a:lnTo>
                  <a:pt x="77689" y="1141618"/>
                </a:lnTo>
                <a:lnTo>
                  <a:pt x="81118" y="1142811"/>
                </a:lnTo>
                <a:lnTo>
                  <a:pt x="84548" y="1143407"/>
                </a:lnTo>
                <a:lnTo>
                  <a:pt x="90960" y="1143109"/>
                </a:lnTo>
                <a:lnTo>
                  <a:pt x="100056" y="1140723"/>
                </a:lnTo>
                <a:lnTo>
                  <a:pt x="101249" y="1139680"/>
                </a:lnTo>
                <a:lnTo>
                  <a:pt x="102144" y="1138188"/>
                </a:lnTo>
                <a:lnTo>
                  <a:pt x="106318" y="1133118"/>
                </a:lnTo>
                <a:lnTo>
                  <a:pt x="113327" y="1127154"/>
                </a:lnTo>
                <a:lnTo>
                  <a:pt x="115415" y="1124470"/>
                </a:lnTo>
                <a:lnTo>
                  <a:pt x="117204" y="1121339"/>
                </a:lnTo>
                <a:lnTo>
                  <a:pt x="119441" y="1119549"/>
                </a:lnTo>
                <a:lnTo>
                  <a:pt x="126151" y="1118058"/>
                </a:lnTo>
                <a:lnTo>
                  <a:pt x="127344" y="1117462"/>
                </a:lnTo>
                <a:lnTo>
                  <a:pt x="128835" y="1117164"/>
                </a:lnTo>
                <a:lnTo>
                  <a:pt x="129283" y="1116268"/>
                </a:lnTo>
                <a:lnTo>
                  <a:pt x="129283" y="1114479"/>
                </a:lnTo>
                <a:cubicBezTo>
                  <a:pt x="129283" y="1114479"/>
                  <a:pt x="127940" y="1113286"/>
                  <a:pt x="127940" y="1113286"/>
                </a:cubicBezTo>
                <a:lnTo>
                  <a:pt x="126896" y="1111795"/>
                </a:lnTo>
                <a:lnTo>
                  <a:pt x="126896" y="1110751"/>
                </a:lnTo>
                <a:cubicBezTo>
                  <a:pt x="126896" y="1110751"/>
                  <a:pt x="129879" y="1105085"/>
                  <a:pt x="129879" y="1105085"/>
                </a:cubicBezTo>
                <a:lnTo>
                  <a:pt x="131817" y="1100164"/>
                </a:lnTo>
                <a:lnTo>
                  <a:pt x="133160" y="1094796"/>
                </a:lnTo>
                <a:lnTo>
                  <a:pt x="134501" y="1092559"/>
                </a:lnTo>
                <a:lnTo>
                  <a:pt x="137782" y="1088683"/>
                </a:lnTo>
                <a:lnTo>
                  <a:pt x="138378" y="1086595"/>
                </a:lnTo>
                <a:lnTo>
                  <a:pt x="135396" y="1085253"/>
                </a:lnTo>
                <a:lnTo>
                  <a:pt x="134800" y="1084358"/>
                </a:lnTo>
                <a:lnTo>
                  <a:pt x="138677" y="1084358"/>
                </a:lnTo>
                <a:cubicBezTo>
                  <a:pt x="138677" y="1084358"/>
                  <a:pt x="140018" y="1079438"/>
                  <a:pt x="140018" y="1079438"/>
                </a:cubicBezTo>
                <a:lnTo>
                  <a:pt x="140466" y="1074219"/>
                </a:lnTo>
                <a:lnTo>
                  <a:pt x="140913" y="1071087"/>
                </a:lnTo>
                <a:lnTo>
                  <a:pt x="143001" y="1063631"/>
                </a:lnTo>
                <a:lnTo>
                  <a:pt x="142256" y="1062886"/>
                </a:lnTo>
                <a:lnTo>
                  <a:pt x="141062" y="1062439"/>
                </a:lnTo>
                <a:lnTo>
                  <a:pt x="144343" y="1062140"/>
                </a:lnTo>
                <a:lnTo>
                  <a:pt x="145685" y="1060649"/>
                </a:lnTo>
                <a:lnTo>
                  <a:pt x="146281" y="1058263"/>
                </a:lnTo>
                <a:lnTo>
                  <a:pt x="148220" y="1057667"/>
                </a:lnTo>
                <a:lnTo>
                  <a:pt x="151947" y="1057667"/>
                </a:lnTo>
                <a:cubicBezTo>
                  <a:pt x="151947" y="1057667"/>
                  <a:pt x="153290" y="1056921"/>
                  <a:pt x="153290" y="1056921"/>
                </a:cubicBezTo>
                <a:lnTo>
                  <a:pt x="155825" y="1055132"/>
                </a:lnTo>
                <a:lnTo>
                  <a:pt x="158062" y="1053939"/>
                </a:lnTo>
                <a:lnTo>
                  <a:pt x="160298" y="1053193"/>
                </a:lnTo>
                <a:lnTo>
                  <a:pt x="162983" y="1051852"/>
                </a:lnTo>
                <a:lnTo>
                  <a:pt x="165517" y="1050211"/>
                </a:lnTo>
                <a:lnTo>
                  <a:pt x="164324" y="1048124"/>
                </a:lnTo>
                <a:lnTo>
                  <a:pt x="162088" y="1044992"/>
                </a:lnTo>
                <a:lnTo>
                  <a:pt x="161640" y="1043650"/>
                </a:lnTo>
                <a:lnTo>
                  <a:pt x="164473" y="1045738"/>
                </a:lnTo>
                <a:lnTo>
                  <a:pt x="166412" y="1047825"/>
                </a:lnTo>
                <a:lnTo>
                  <a:pt x="168351" y="1049316"/>
                </a:lnTo>
                <a:lnTo>
                  <a:pt x="169692" y="1049018"/>
                </a:lnTo>
                <a:lnTo>
                  <a:pt x="170587" y="1047974"/>
                </a:lnTo>
                <a:lnTo>
                  <a:pt x="170885" y="1046185"/>
                </a:lnTo>
                <a:lnTo>
                  <a:pt x="171780" y="1045141"/>
                </a:lnTo>
                <a:lnTo>
                  <a:pt x="173122" y="1044545"/>
                </a:lnTo>
                <a:lnTo>
                  <a:pt x="174315" y="1044992"/>
                </a:lnTo>
                <a:lnTo>
                  <a:pt x="175806" y="1046185"/>
                </a:lnTo>
                <a:lnTo>
                  <a:pt x="172973" y="1048124"/>
                </a:lnTo>
                <a:lnTo>
                  <a:pt x="173718" y="1048422"/>
                </a:lnTo>
                <a:lnTo>
                  <a:pt x="175061" y="1047974"/>
                </a:lnTo>
                <a:lnTo>
                  <a:pt x="180130" y="1047378"/>
                </a:lnTo>
                <a:lnTo>
                  <a:pt x="181919" y="1049316"/>
                </a:lnTo>
                <a:lnTo>
                  <a:pt x="184603" y="1050062"/>
                </a:lnTo>
                <a:lnTo>
                  <a:pt x="187287" y="1050062"/>
                </a:lnTo>
                <a:cubicBezTo>
                  <a:pt x="187287" y="1050062"/>
                  <a:pt x="188331" y="1049466"/>
                  <a:pt x="188331" y="1049466"/>
                </a:cubicBezTo>
                <a:lnTo>
                  <a:pt x="189078" y="1048422"/>
                </a:lnTo>
                <a:lnTo>
                  <a:pt x="189674" y="1046930"/>
                </a:lnTo>
                <a:lnTo>
                  <a:pt x="189226" y="1043799"/>
                </a:lnTo>
                <a:lnTo>
                  <a:pt x="188630" y="1042905"/>
                </a:lnTo>
                <a:lnTo>
                  <a:pt x="185350" y="1042308"/>
                </a:lnTo>
                <a:lnTo>
                  <a:pt x="181622" y="1041115"/>
                </a:lnTo>
                <a:lnTo>
                  <a:pt x="180578" y="1039177"/>
                </a:lnTo>
                <a:lnTo>
                  <a:pt x="180130" y="1037685"/>
                </a:lnTo>
                <a:lnTo>
                  <a:pt x="179832" y="1036045"/>
                </a:lnTo>
                <a:lnTo>
                  <a:pt x="178639" y="1035300"/>
                </a:lnTo>
                <a:lnTo>
                  <a:pt x="174315" y="1036045"/>
                </a:lnTo>
                <a:lnTo>
                  <a:pt x="175209" y="1035151"/>
                </a:lnTo>
                <a:lnTo>
                  <a:pt x="176999" y="1034852"/>
                </a:lnTo>
                <a:lnTo>
                  <a:pt x="178789" y="1033958"/>
                </a:lnTo>
                <a:lnTo>
                  <a:pt x="179683" y="1032466"/>
                </a:lnTo>
                <a:lnTo>
                  <a:pt x="178490" y="1031124"/>
                </a:lnTo>
                <a:lnTo>
                  <a:pt x="176850" y="1030677"/>
                </a:lnTo>
                <a:lnTo>
                  <a:pt x="176850" y="1029782"/>
                </a:lnTo>
                <a:cubicBezTo>
                  <a:pt x="176850" y="1029782"/>
                  <a:pt x="179236" y="1029335"/>
                  <a:pt x="179236" y="1029335"/>
                </a:cubicBezTo>
                <a:lnTo>
                  <a:pt x="181622" y="1027248"/>
                </a:lnTo>
                <a:lnTo>
                  <a:pt x="183709" y="1024862"/>
                </a:lnTo>
                <a:lnTo>
                  <a:pt x="188481" y="1022774"/>
                </a:lnTo>
                <a:lnTo>
                  <a:pt x="190419" y="1021581"/>
                </a:lnTo>
                <a:lnTo>
                  <a:pt x="192358" y="1020090"/>
                </a:lnTo>
                <a:lnTo>
                  <a:pt x="195639" y="1015616"/>
                </a:lnTo>
                <a:lnTo>
                  <a:pt x="200857" y="1004881"/>
                </a:lnTo>
                <a:lnTo>
                  <a:pt x="202050" y="1003389"/>
                </a:lnTo>
                <a:lnTo>
                  <a:pt x="208612" y="996679"/>
                </a:lnTo>
                <a:lnTo>
                  <a:pt x="209953" y="994741"/>
                </a:lnTo>
                <a:lnTo>
                  <a:pt x="209953" y="992057"/>
                </a:lnTo>
                <a:cubicBezTo>
                  <a:pt x="209953" y="992057"/>
                  <a:pt x="212190" y="990417"/>
                  <a:pt x="212190" y="990417"/>
                </a:cubicBezTo>
                <a:lnTo>
                  <a:pt x="214129" y="987881"/>
                </a:lnTo>
                <a:lnTo>
                  <a:pt x="218602" y="982812"/>
                </a:lnTo>
                <a:lnTo>
                  <a:pt x="219347" y="981618"/>
                </a:lnTo>
                <a:lnTo>
                  <a:pt x="220391" y="979233"/>
                </a:lnTo>
                <a:lnTo>
                  <a:pt x="218602" y="977145"/>
                </a:lnTo>
                <a:lnTo>
                  <a:pt x="217409" y="976400"/>
                </a:lnTo>
                <a:lnTo>
                  <a:pt x="215173" y="976847"/>
                </a:lnTo>
                <a:lnTo>
                  <a:pt x="217259" y="973268"/>
                </a:lnTo>
                <a:lnTo>
                  <a:pt x="215470" y="971479"/>
                </a:lnTo>
                <a:lnTo>
                  <a:pt x="215023" y="970435"/>
                </a:lnTo>
                <a:lnTo>
                  <a:pt x="215023" y="969093"/>
                </a:lnTo>
                <a:cubicBezTo>
                  <a:pt x="215023" y="969093"/>
                  <a:pt x="215769" y="967005"/>
                  <a:pt x="215769" y="967005"/>
                </a:cubicBezTo>
                <a:lnTo>
                  <a:pt x="217558" y="965664"/>
                </a:lnTo>
                <a:lnTo>
                  <a:pt x="219347" y="965216"/>
                </a:lnTo>
                <a:lnTo>
                  <a:pt x="220987" y="963576"/>
                </a:lnTo>
                <a:lnTo>
                  <a:pt x="222777" y="961041"/>
                </a:lnTo>
                <a:lnTo>
                  <a:pt x="222777" y="958208"/>
                </a:lnTo>
                <a:cubicBezTo>
                  <a:pt x="222777" y="958208"/>
                  <a:pt x="220540" y="960444"/>
                  <a:pt x="220540" y="960444"/>
                </a:cubicBezTo>
                <a:lnTo>
                  <a:pt x="216663" y="962979"/>
                </a:lnTo>
                <a:close/>
                <a:moveTo>
                  <a:pt x="603615" y="22069"/>
                </a:moveTo>
                <a:lnTo>
                  <a:pt x="603615" y="22069"/>
                </a:lnTo>
                <a:cubicBezTo>
                  <a:pt x="603615" y="22069"/>
                  <a:pt x="603466" y="21622"/>
                  <a:pt x="603466" y="21622"/>
                </a:cubicBezTo>
                <a:lnTo>
                  <a:pt x="603466" y="21622"/>
                </a:lnTo>
                <a:cubicBezTo>
                  <a:pt x="603466" y="21622"/>
                  <a:pt x="603466" y="21920"/>
                  <a:pt x="603466" y="21920"/>
                </a:cubicBezTo>
                <a:lnTo>
                  <a:pt x="603615" y="21920"/>
                </a:lnTo>
                <a:cubicBezTo>
                  <a:pt x="603615" y="21920"/>
                  <a:pt x="603615" y="22367"/>
                  <a:pt x="603615" y="22367"/>
                </a:cubicBezTo>
                <a:lnTo>
                  <a:pt x="603615" y="22367"/>
                </a:lnTo>
                <a:cubicBezTo>
                  <a:pt x="603615" y="22367"/>
                  <a:pt x="603615" y="22069"/>
                  <a:pt x="603615" y="22069"/>
                </a:cubicBezTo>
                <a:close/>
                <a:moveTo>
                  <a:pt x="569467" y="298"/>
                </a:moveTo>
                <a:lnTo>
                  <a:pt x="569170" y="0"/>
                </a:lnTo>
                <a:lnTo>
                  <a:pt x="569170" y="0"/>
                </a:lnTo>
                <a:cubicBezTo>
                  <a:pt x="569170" y="0"/>
                  <a:pt x="569170" y="298"/>
                  <a:pt x="569170" y="298"/>
                </a:cubicBezTo>
                <a:lnTo>
                  <a:pt x="569170" y="596"/>
                </a:lnTo>
                <a:cubicBezTo>
                  <a:pt x="569170" y="596"/>
                  <a:pt x="569467" y="895"/>
                  <a:pt x="569467" y="895"/>
                </a:cubicBezTo>
                <a:lnTo>
                  <a:pt x="569467" y="895"/>
                </a:lnTo>
                <a:cubicBezTo>
                  <a:pt x="569467" y="895"/>
                  <a:pt x="569467" y="447"/>
                  <a:pt x="569467" y="447"/>
                </a:cubicBezTo>
                <a:lnTo>
                  <a:pt x="569467" y="149"/>
                </a:lnTo>
                <a:close/>
                <a:moveTo>
                  <a:pt x="328499" y="844881"/>
                </a:moveTo>
                <a:lnTo>
                  <a:pt x="326114" y="843240"/>
                </a:lnTo>
                <a:lnTo>
                  <a:pt x="319254" y="842793"/>
                </a:lnTo>
                <a:lnTo>
                  <a:pt x="317912" y="843539"/>
                </a:lnTo>
                <a:lnTo>
                  <a:pt x="316570" y="844732"/>
                </a:lnTo>
                <a:lnTo>
                  <a:pt x="314034" y="845925"/>
                </a:lnTo>
                <a:lnTo>
                  <a:pt x="311798" y="847565"/>
                </a:lnTo>
                <a:lnTo>
                  <a:pt x="309710" y="850845"/>
                </a:lnTo>
                <a:lnTo>
                  <a:pt x="307325" y="853679"/>
                </a:lnTo>
                <a:lnTo>
                  <a:pt x="304492" y="855617"/>
                </a:lnTo>
                <a:lnTo>
                  <a:pt x="301360" y="856661"/>
                </a:lnTo>
                <a:lnTo>
                  <a:pt x="299720" y="856661"/>
                </a:lnTo>
                <a:cubicBezTo>
                  <a:pt x="299720" y="856661"/>
                  <a:pt x="296738" y="856512"/>
                  <a:pt x="296738" y="856512"/>
                </a:cubicBezTo>
                <a:lnTo>
                  <a:pt x="286449" y="853529"/>
                </a:lnTo>
                <a:lnTo>
                  <a:pt x="282422" y="851740"/>
                </a:lnTo>
                <a:lnTo>
                  <a:pt x="273924" y="846968"/>
                </a:lnTo>
                <a:lnTo>
                  <a:pt x="272581" y="846521"/>
                </a:lnTo>
                <a:lnTo>
                  <a:pt x="271239" y="846521"/>
                </a:lnTo>
                <a:cubicBezTo>
                  <a:pt x="271239" y="846521"/>
                  <a:pt x="269003" y="845925"/>
                  <a:pt x="269003" y="845925"/>
                </a:cubicBezTo>
                <a:lnTo>
                  <a:pt x="267213" y="844583"/>
                </a:lnTo>
                <a:lnTo>
                  <a:pt x="267213" y="843837"/>
                </a:lnTo>
                <a:cubicBezTo>
                  <a:pt x="267213" y="843837"/>
                  <a:pt x="267660" y="843390"/>
                  <a:pt x="267660" y="843390"/>
                </a:cubicBezTo>
                <a:lnTo>
                  <a:pt x="269599" y="844135"/>
                </a:lnTo>
                <a:lnTo>
                  <a:pt x="269152" y="842644"/>
                </a:lnTo>
                <a:lnTo>
                  <a:pt x="265871" y="839513"/>
                </a:lnTo>
                <a:lnTo>
                  <a:pt x="264082" y="832206"/>
                </a:lnTo>
                <a:lnTo>
                  <a:pt x="262888" y="824452"/>
                </a:lnTo>
                <a:lnTo>
                  <a:pt x="261994" y="821917"/>
                </a:lnTo>
                <a:lnTo>
                  <a:pt x="260354" y="819681"/>
                </a:lnTo>
                <a:lnTo>
                  <a:pt x="260354" y="817444"/>
                </a:lnTo>
                <a:cubicBezTo>
                  <a:pt x="260354" y="817444"/>
                  <a:pt x="257670" y="817742"/>
                  <a:pt x="257670" y="817742"/>
                </a:cubicBezTo>
                <a:lnTo>
                  <a:pt x="253643" y="812523"/>
                </a:lnTo>
                <a:lnTo>
                  <a:pt x="252898" y="810734"/>
                </a:lnTo>
                <a:lnTo>
                  <a:pt x="251854" y="809242"/>
                </a:lnTo>
                <a:lnTo>
                  <a:pt x="250214" y="809988"/>
                </a:lnTo>
                <a:lnTo>
                  <a:pt x="249766" y="811778"/>
                </a:lnTo>
                <a:lnTo>
                  <a:pt x="250810" y="812821"/>
                </a:lnTo>
                <a:lnTo>
                  <a:pt x="251705" y="814163"/>
                </a:lnTo>
                <a:lnTo>
                  <a:pt x="252451" y="815953"/>
                </a:lnTo>
                <a:lnTo>
                  <a:pt x="252749" y="817742"/>
                </a:lnTo>
                <a:lnTo>
                  <a:pt x="252749" y="819531"/>
                </a:lnTo>
                <a:cubicBezTo>
                  <a:pt x="252749" y="819531"/>
                  <a:pt x="252599" y="821321"/>
                  <a:pt x="252599" y="821321"/>
                </a:cubicBezTo>
                <a:lnTo>
                  <a:pt x="254091" y="826987"/>
                </a:lnTo>
                <a:lnTo>
                  <a:pt x="254538" y="830566"/>
                </a:lnTo>
                <a:lnTo>
                  <a:pt x="253793" y="831908"/>
                </a:lnTo>
                <a:lnTo>
                  <a:pt x="251705" y="832355"/>
                </a:lnTo>
                <a:lnTo>
                  <a:pt x="249766" y="832057"/>
                </a:lnTo>
                <a:lnTo>
                  <a:pt x="248723" y="830417"/>
                </a:lnTo>
                <a:lnTo>
                  <a:pt x="248126" y="826838"/>
                </a:lnTo>
                <a:lnTo>
                  <a:pt x="247381" y="825347"/>
                </a:lnTo>
                <a:lnTo>
                  <a:pt x="245890" y="824601"/>
                </a:lnTo>
                <a:lnTo>
                  <a:pt x="240671" y="822812"/>
                </a:lnTo>
                <a:lnTo>
                  <a:pt x="238136" y="820873"/>
                </a:lnTo>
                <a:lnTo>
                  <a:pt x="237241" y="821321"/>
                </a:lnTo>
                <a:lnTo>
                  <a:pt x="236496" y="822663"/>
                </a:lnTo>
                <a:lnTo>
                  <a:pt x="235452" y="821470"/>
                </a:lnTo>
                <a:lnTo>
                  <a:pt x="234259" y="820873"/>
                </a:lnTo>
                <a:lnTo>
                  <a:pt x="232171" y="820426"/>
                </a:lnTo>
                <a:lnTo>
                  <a:pt x="232171" y="818935"/>
                </a:lnTo>
                <a:cubicBezTo>
                  <a:pt x="232171" y="818935"/>
                  <a:pt x="232917" y="818189"/>
                  <a:pt x="232917" y="818189"/>
                </a:cubicBezTo>
                <a:lnTo>
                  <a:pt x="233663" y="814312"/>
                </a:lnTo>
                <a:lnTo>
                  <a:pt x="234707" y="813120"/>
                </a:lnTo>
                <a:lnTo>
                  <a:pt x="232917" y="809242"/>
                </a:lnTo>
                <a:lnTo>
                  <a:pt x="233513" y="807752"/>
                </a:lnTo>
                <a:lnTo>
                  <a:pt x="233513" y="806111"/>
                </a:lnTo>
                <a:cubicBezTo>
                  <a:pt x="233513" y="806111"/>
                  <a:pt x="234109" y="803576"/>
                  <a:pt x="234109" y="803576"/>
                </a:cubicBezTo>
                <a:lnTo>
                  <a:pt x="228891" y="796419"/>
                </a:lnTo>
                <a:lnTo>
                  <a:pt x="227399" y="794182"/>
                </a:lnTo>
                <a:lnTo>
                  <a:pt x="225610" y="790305"/>
                </a:lnTo>
                <a:lnTo>
                  <a:pt x="223374" y="787621"/>
                </a:lnTo>
                <a:lnTo>
                  <a:pt x="223374" y="786875"/>
                </a:lnTo>
                <a:cubicBezTo>
                  <a:pt x="223374" y="786875"/>
                  <a:pt x="226952" y="787472"/>
                  <a:pt x="226952" y="787472"/>
                </a:cubicBezTo>
                <a:lnTo>
                  <a:pt x="228145" y="787174"/>
                </a:lnTo>
                <a:lnTo>
                  <a:pt x="226207" y="783446"/>
                </a:lnTo>
                <a:lnTo>
                  <a:pt x="226803" y="782253"/>
                </a:lnTo>
                <a:lnTo>
                  <a:pt x="227102" y="780911"/>
                </a:lnTo>
                <a:lnTo>
                  <a:pt x="225014" y="776885"/>
                </a:lnTo>
                <a:lnTo>
                  <a:pt x="223821" y="775543"/>
                </a:lnTo>
                <a:lnTo>
                  <a:pt x="222926" y="774201"/>
                </a:lnTo>
                <a:lnTo>
                  <a:pt x="223075" y="774201"/>
                </a:lnTo>
                <a:cubicBezTo>
                  <a:pt x="223075" y="774201"/>
                  <a:pt x="222628" y="772859"/>
                  <a:pt x="222628" y="772859"/>
                </a:cubicBezTo>
                <a:lnTo>
                  <a:pt x="221286" y="770473"/>
                </a:lnTo>
                <a:lnTo>
                  <a:pt x="220242" y="770473"/>
                </a:lnTo>
                <a:cubicBezTo>
                  <a:pt x="220242" y="770473"/>
                  <a:pt x="218154" y="772411"/>
                  <a:pt x="218154" y="772411"/>
                </a:cubicBezTo>
                <a:lnTo>
                  <a:pt x="216514" y="772113"/>
                </a:lnTo>
                <a:lnTo>
                  <a:pt x="215918" y="770920"/>
                </a:lnTo>
                <a:lnTo>
                  <a:pt x="215619" y="769429"/>
                </a:lnTo>
                <a:lnTo>
                  <a:pt x="215918" y="768087"/>
                </a:lnTo>
                <a:lnTo>
                  <a:pt x="215470" y="767193"/>
                </a:lnTo>
                <a:lnTo>
                  <a:pt x="210698" y="764508"/>
                </a:lnTo>
                <a:lnTo>
                  <a:pt x="208612" y="763614"/>
                </a:lnTo>
                <a:lnTo>
                  <a:pt x="207865" y="764061"/>
                </a:lnTo>
                <a:lnTo>
                  <a:pt x="207120" y="764956"/>
                </a:lnTo>
                <a:lnTo>
                  <a:pt x="205927" y="764508"/>
                </a:lnTo>
                <a:lnTo>
                  <a:pt x="204734" y="763017"/>
                </a:lnTo>
                <a:lnTo>
                  <a:pt x="198919" y="761228"/>
                </a:lnTo>
                <a:lnTo>
                  <a:pt x="198024" y="760632"/>
                </a:lnTo>
                <a:lnTo>
                  <a:pt x="198323" y="758096"/>
                </a:lnTo>
                <a:lnTo>
                  <a:pt x="196533" y="759737"/>
                </a:lnTo>
                <a:lnTo>
                  <a:pt x="195489" y="761377"/>
                </a:lnTo>
                <a:lnTo>
                  <a:pt x="193998" y="762421"/>
                </a:lnTo>
                <a:lnTo>
                  <a:pt x="193551" y="760930"/>
                </a:lnTo>
                <a:lnTo>
                  <a:pt x="192805" y="759886"/>
                </a:lnTo>
                <a:lnTo>
                  <a:pt x="191314" y="758394"/>
                </a:lnTo>
                <a:lnTo>
                  <a:pt x="191015" y="756904"/>
                </a:lnTo>
                <a:lnTo>
                  <a:pt x="187884" y="751983"/>
                </a:lnTo>
                <a:lnTo>
                  <a:pt x="186393" y="750343"/>
                </a:lnTo>
                <a:lnTo>
                  <a:pt x="185498" y="748404"/>
                </a:lnTo>
                <a:lnTo>
                  <a:pt x="187586" y="745124"/>
                </a:lnTo>
                <a:lnTo>
                  <a:pt x="183113" y="745124"/>
                </a:lnTo>
                <a:cubicBezTo>
                  <a:pt x="183113" y="745124"/>
                  <a:pt x="178639" y="745869"/>
                  <a:pt x="178639" y="745869"/>
                </a:cubicBezTo>
                <a:lnTo>
                  <a:pt x="182665" y="751387"/>
                </a:lnTo>
                <a:lnTo>
                  <a:pt x="187139" y="756605"/>
                </a:lnTo>
                <a:lnTo>
                  <a:pt x="189375" y="759737"/>
                </a:lnTo>
                <a:lnTo>
                  <a:pt x="191314" y="763166"/>
                </a:lnTo>
                <a:lnTo>
                  <a:pt x="191314" y="766447"/>
                </a:lnTo>
                <a:cubicBezTo>
                  <a:pt x="191314" y="766447"/>
                  <a:pt x="189375" y="768982"/>
                  <a:pt x="189375" y="768982"/>
                </a:cubicBezTo>
                <a:lnTo>
                  <a:pt x="190568" y="770324"/>
                </a:lnTo>
                <a:lnTo>
                  <a:pt x="192358" y="772859"/>
                </a:lnTo>
                <a:lnTo>
                  <a:pt x="193551" y="773157"/>
                </a:lnTo>
                <a:lnTo>
                  <a:pt x="193998" y="774052"/>
                </a:lnTo>
                <a:lnTo>
                  <a:pt x="193998" y="775394"/>
                </a:lnTo>
                <a:cubicBezTo>
                  <a:pt x="193998" y="775394"/>
                  <a:pt x="194595" y="776438"/>
                  <a:pt x="194595" y="776438"/>
                </a:cubicBezTo>
                <a:lnTo>
                  <a:pt x="196235" y="778227"/>
                </a:lnTo>
                <a:lnTo>
                  <a:pt x="196831" y="777630"/>
                </a:lnTo>
                <a:lnTo>
                  <a:pt x="198173" y="775096"/>
                </a:lnTo>
                <a:lnTo>
                  <a:pt x="199217" y="773902"/>
                </a:lnTo>
                <a:lnTo>
                  <a:pt x="200410" y="772859"/>
                </a:lnTo>
                <a:lnTo>
                  <a:pt x="201453" y="772262"/>
                </a:lnTo>
                <a:lnTo>
                  <a:pt x="202647" y="772262"/>
                </a:lnTo>
                <a:cubicBezTo>
                  <a:pt x="202647" y="772262"/>
                  <a:pt x="202199" y="773604"/>
                  <a:pt x="202199" y="773604"/>
                </a:cubicBezTo>
                <a:lnTo>
                  <a:pt x="201603" y="774648"/>
                </a:lnTo>
                <a:lnTo>
                  <a:pt x="198769" y="776885"/>
                </a:lnTo>
                <a:lnTo>
                  <a:pt x="196980" y="779420"/>
                </a:lnTo>
                <a:lnTo>
                  <a:pt x="210997" y="799252"/>
                </a:lnTo>
                <a:lnTo>
                  <a:pt x="212190" y="801191"/>
                </a:lnTo>
                <a:lnTo>
                  <a:pt x="213830" y="805067"/>
                </a:lnTo>
                <a:lnTo>
                  <a:pt x="215023" y="806111"/>
                </a:lnTo>
                <a:lnTo>
                  <a:pt x="216365" y="805664"/>
                </a:lnTo>
                <a:lnTo>
                  <a:pt x="216962" y="804173"/>
                </a:lnTo>
                <a:lnTo>
                  <a:pt x="216365" y="802980"/>
                </a:lnTo>
                <a:lnTo>
                  <a:pt x="212637" y="798506"/>
                </a:lnTo>
                <a:lnTo>
                  <a:pt x="210401" y="794480"/>
                </a:lnTo>
                <a:lnTo>
                  <a:pt x="210401" y="792542"/>
                </a:lnTo>
                <a:cubicBezTo>
                  <a:pt x="210401" y="792542"/>
                  <a:pt x="210401" y="791051"/>
                  <a:pt x="210401" y="791051"/>
                </a:cubicBezTo>
                <a:lnTo>
                  <a:pt x="211892" y="794480"/>
                </a:lnTo>
                <a:lnTo>
                  <a:pt x="213681" y="797612"/>
                </a:lnTo>
                <a:lnTo>
                  <a:pt x="219347" y="801638"/>
                </a:lnTo>
                <a:lnTo>
                  <a:pt x="219943" y="801638"/>
                </a:lnTo>
                <a:cubicBezTo>
                  <a:pt x="219943" y="801638"/>
                  <a:pt x="219347" y="799997"/>
                  <a:pt x="219347" y="799997"/>
                </a:cubicBezTo>
                <a:lnTo>
                  <a:pt x="219795" y="798954"/>
                </a:lnTo>
                <a:lnTo>
                  <a:pt x="220690" y="799252"/>
                </a:lnTo>
                <a:lnTo>
                  <a:pt x="223075" y="801489"/>
                </a:lnTo>
                <a:lnTo>
                  <a:pt x="223075" y="802533"/>
                </a:lnTo>
                <a:cubicBezTo>
                  <a:pt x="223075" y="802533"/>
                  <a:pt x="222031" y="804024"/>
                  <a:pt x="222031" y="804024"/>
                </a:cubicBezTo>
                <a:lnTo>
                  <a:pt x="222031" y="805664"/>
                </a:lnTo>
                <a:cubicBezTo>
                  <a:pt x="222031" y="805664"/>
                  <a:pt x="223523" y="806559"/>
                  <a:pt x="223523" y="806559"/>
                </a:cubicBezTo>
                <a:lnTo>
                  <a:pt x="224566" y="808050"/>
                </a:lnTo>
                <a:lnTo>
                  <a:pt x="224566" y="809988"/>
                </a:lnTo>
                <a:cubicBezTo>
                  <a:pt x="224566" y="809988"/>
                  <a:pt x="224119" y="811628"/>
                  <a:pt x="224119" y="811628"/>
                </a:cubicBezTo>
                <a:lnTo>
                  <a:pt x="223374" y="812821"/>
                </a:lnTo>
                <a:lnTo>
                  <a:pt x="219198" y="809094"/>
                </a:lnTo>
                <a:lnTo>
                  <a:pt x="217707" y="809392"/>
                </a:lnTo>
                <a:lnTo>
                  <a:pt x="222777" y="816698"/>
                </a:lnTo>
                <a:lnTo>
                  <a:pt x="223374" y="818040"/>
                </a:lnTo>
                <a:lnTo>
                  <a:pt x="224418" y="821619"/>
                </a:lnTo>
                <a:lnTo>
                  <a:pt x="225163" y="823558"/>
                </a:lnTo>
                <a:lnTo>
                  <a:pt x="226803" y="824601"/>
                </a:lnTo>
                <a:lnTo>
                  <a:pt x="228443" y="825049"/>
                </a:lnTo>
                <a:lnTo>
                  <a:pt x="230232" y="824601"/>
                </a:lnTo>
                <a:lnTo>
                  <a:pt x="231873" y="823856"/>
                </a:lnTo>
                <a:lnTo>
                  <a:pt x="233215" y="823856"/>
                </a:lnTo>
                <a:cubicBezTo>
                  <a:pt x="233215" y="823856"/>
                  <a:pt x="237092" y="828180"/>
                  <a:pt x="237092" y="828180"/>
                </a:cubicBezTo>
                <a:lnTo>
                  <a:pt x="235452" y="828180"/>
                </a:lnTo>
                <a:cubicBezTo>
                  <a:pt x="235452" y="828180"/>
                  <a:pt x="233812" y="828926"/>
                  <a:pt x="233812" y="828926"/>
                </a:cubicBezTo>
                <a:lnTo>
                  <a:pt x="232320" y="830119"/>
                </a:lnTo>
                <a:lnTo>
                  <a:pt x="232022" y="832206"/>
                </a:lnTo>
                <a:lnTo>
                  <a:pt x="230084" y="828180"/>
                </a:lnTo>
                <a:lnTo>
                  <a:pt x="228742" y="827584"/>
                </a:lnTo>
                <a:lnTo>
                  <a:pt x="228145" y="828478"/>
                </a:lnTo>
                <a:lnTo>
                  <a:pt x="230382" y="833995"/>
                </a:lnTo>
                <a:lnTo>
                  <a:pt x="231276" y="835636"/>
                </a:lnTo>
                <a:lnTo>
                  <a:pt x="232917" y="836083"/>
                </a:lnTo>
                <a:lnTo>
                  <a:pt x="232320" y="837873"/>
                </a:lnTo>
                <a:lnTo>
                  <a:pt x="231873" y="839662"/>
                </a:lnTo>
                <a:lnTo>
                  <a:pt x="232469" y="841451"/>
                </a:lnTo>
                <a:lnTo>
                  <a:pt x="235004" y="847118"/>
                </a:lnTo>
                <a:lnTo>
                  <a:pt x="237092" y="850845"/>
                </a:lnTo>
                <a:lnTo>
                  <a:pt x="235750" y="851293"/>
                </a:lnTo>
                <a:lnTo>
                  <a:pt x="234557" y="852187"/>
                </a:lnTo>
                <a:lnTo>
                  <a:pt x="233663" y="853679"/>
                </a:lnTo>
                <a:lnTo>
                  <a:pt x="234707" y="857705"/>
                </a:lnTo>
                <a:lnTo>
                  <a:pt x="233960" y="860090"/>
                </a:lnTo>
                <a:lnTo>
                  <a:pt x="231426" y="864117"/>
                </a:lnTo>
                <a:lnTo>
                  <a:pt x="229785" y="870529"/>
                </a:lnTo>
                <a:lnTo>
                  <a:pt x="228891" y="876195"/>
                </a:lnTo>
                <a:lnTo>
                  <a:pt x="228294" y="882010"/>
                </a:lnTo>
                <a:lnTo>
                  <a:pt x="227548" y="883800"/>
                </a:lnTo>
                <a:lnTo>
                  <a:pt x="224715" y="886484"/>
                </a:lnTo>
                <a:lnTo>
                  <a:pt x="223075" y="887677"/>
                </a:lnTo>
                <a:lnTo>
                  <a:pt x="222031" y="887975"/>
                </a:lnTo>
                <a:lnTo>
                  <a:pt x="220838" y="887975"/>
                </a:lnTo>
                <a:cubicBezTo>
                  <a:pt x="220838" y="887975"/>
                  <a:pt x="214576" y="889913"/>
                  <a:pt x="214576" y="889913"/>
                </a:cubicBezTo>
                <a:lnTo>
                  <a:pt x="208612" y="893343"/>
                </a:lnTo>
                <a:lnTo>
                  <a:pt x="207568" y="894238"/>
                </a:lnTo>
                <a:lnTo>
                  <a:pt x="206971" y="895580"/>
                </a:lnTo>
                <a:lnTo>
                  <a:pt x="206524" y="897369"/>
                </a:lnTo>
                <a:lnTo>
                  <a:pt x="206524" y="899158"/>
                </a:lnTo>
                <a:cubicBezTo>
                  <a:pt x="206524" y="899158"/>
                  <a:pt x="206971" y="900948"/>
                  <a:pt x="206971" y="900948"/>
                </a:cubicBezTo>
                <a:lnTo>
                  <a:pt x="207717" y="902588"/>
                </a:lnTo>
                <a:lnTo>
                  <a:pt x="210997" y="905272"/>
                </a:lnTo>
                <a:lnTo>
                  <a:pt x="216663" y="907211"/>
                </a:lnTo>
                <a:lnTo>
                  <a:pt x="222031" y="909596"/>
                </a:lnTo>
                <a:lnTo>
                  <a:pt x="224715" y="912579"/>
                </a:lnTo>
                <a:lnTo>
                  <a:pt x="227698" y="915114"/>
                </a:lnTo>
                <a:lnTo>
                  <a:pt x="230829" y="916158"/>
                </a:lnTo>
                <a:lnTo>
                  <a:pt x="234109" y="916605"/>
                </a:lnTo>
                <a:lnTo>
                  <a:pt x="239329" y="919587"/>
                </a:lnTo>
                <a:lnTo>
                  <a:pt x="243205" y="924806"/>
                </a:lnTo>
                <a:lnTo>
                  <a:pt x="244697" y="927490"/>
                </a:lnTo>
                <a:lnTo>
                  <a:pt x="245890" y="930472"/>
                </a:lnTo>
                <a:lnTo>
                  <a:pt x="244548" y="937481"/>
                </a:lnTo>
                <a:lnTo>
                  <a:pt x="243504" y="941209"/>
                </a:lnTo>
                <a:lnTo>
                  <a:pt x="239627" y="948515"/>
                </a:lnTo>
                <a:lnTo>
                  <a:pt x="235153" y="955375"/>
                </a:lnTo>
                <a:lnTo>
                  <a:pt x="230829" y="960594"/>
                </a:lnTo>
                <a:lnTo>
                  <a:pt x="230084" y="961637"/>
                </a:lnTo>
                <a:lnTo>
                  <a:pt x="229487" y="962830"/>
                </a:lnTo>
                <a:lnTo>
                  <a:pt x="229487" y="963576"/>
                </a:lnTo>
                <a:cubicBezTo>
                  <a:pt x="229487" y="963576"/>
                  <a:pt x="230382" y="964023"/>
                  <a:pt x="230382" y="964023"/>
                </a:cubicBezTo>
                <a:lnTo>
                  <a:pt x="232619" y="964023"/>
                </a:lnTo>
                <a:cubicBezTo>
                  <a:pt x="232619" y="964023"/>
                  <a:pt x="234855" y="962830"/>
                  <a:pt x="234855" y="962830"/>
                </a:cubicBezTo>
                <a:lnTo>
                  <a:pt x="234259" y="961936"/>
                </a:lnTo>
                <a:lnTo>
                  <a:pt x="234557" y="960892"/>
                </a:lnTo>
                <a:lnTo>
                  <a:pt x="235452" y="960594"/>
                </a:lnTo>
                <a:lnTo>
                  <a:pt x="236347" y="961190"/>
                </a:lnTo>
                <a:lnTo>
                  <a:pt x="235750" y="962383"/>
                </a:lnTo>
                <a:lnTo>
                  <a:pt x="235750" y="966558"/>
                </a:lnTo>
                <a:cubicBezTo>
                  <a:pt x="235750" y="966558"/>
                  <a:pt x="235899" y="967154"/>
                  <a:pt x="235899" y="967154"/>
                </a:cubicBezTo>
                <a:lnTo>
                  <a:pt x="236496" y="967453"/>
                </a:lnTo>
                <a:lnTo>
                  <a:pt x="240373" y="966111"/>
                </a:lnTo>
                <a:lnTo>
                  <a:pt x="243354" y="967005"/>
                </a:lnTo>
                <a:lnTo>
                  <a:pt x="243802" y="968049"/>
                </a:lnTo>
                <a:lnTo>
                  <a:pt x="244398" y="970882"/>
                </a:lnTo>
                <a:lnTo>
                  <a:pt x="244846" y="972225"/>
                </a:lnTo>
                <a:lnTo>
                  <a:pt x="247082" y="973417"/>
                </a:lnTo>
                <a:lnTo>
                  <a:pt x="248872" y="972373"/>
                </a:lnTo>
                <a:lnTo>
                  <a:pt x="250661" y="971031"/>
                </a:lnTo>
                <a:lnTo>
                  <a:pt x="256924" y="966856"/>
                </a:lnTo>
                <a:lnTo>
                  <a:pt x="260950" y="963874"/>
                </a:lnTo>
                <a:lnTo>
                  <a:pt x="264678" y="960444"/>
                </a:lnTo>
                <a:lnTo>
                  <a:pt x="266766" y="957760"/>
                </a:lnTo>
                <a:lnTo>
                  <a:pt x="268257" y="954480"/>
                </a:lnTo>
                <a:lnTo>
                  <a:pt x="271836" y="949559"/>
                </a:lnTo>
                <a:lnTo>
                  <a:pt x="273476" y="945980"/>
                </a:lnTo>
                <a:lnTo>
                  <a:pt x="275414" y="942700"/>
                </a:lnTo>
                <a:lnTo>
                  <a:pt x="277800" y="939569"/>
                </a:lnTo>
                <a:lnTo>
                  <a:pt x="281379" y="935393"/>
                </a:lnTo>
                <a:lnTo>
                  <a:pt x="283466" y="930622"/>
                </a:lnTo>
                <a:lnTo>
                  <a:pt x="285554" y="928534"/>
                </a:lnTo>
                <a:lnTo>
                  <a:pt x="287493" y="926297"/>
                </a:lnTo>
                <a:lnTo>
                  <a:pt x="290773" y="918245"/>
                </a:lnTo>
                <a:lnTo>
                  <a:pt x="294501" y="910640"/>
                </a:lnTo>
                <a:lnTo>
                  <a:pt x="290773" y="908404"/>
                </a:lnTo>
                <a:lnTo>
                  <a:pt x="290027" y="906763"/>
                </a:lnTo>
                <a:lnTo>
                  <a:pt x="290027" y="904676"/>
                </a:lnTo>
                <a:cubicBezTo>
                  <a:pt x="290027" y="904676"/>
                  <a:pt x="290475" y="900650"/>
                  <a:pt x="290475" y="900650"/>
                </a:cubicBezTo>
                <a:lnTo>
                  <a:pt x="292563" y="897369"/>
                </a:lnTo>
                <a:lnTo>
                  <a:pt x="293755" y="895878"/>
                </a:lnTo>
                <a:lnTo>
                  <a:pt x="295098" y="894685"/>
                </a:lnTo>
                <a:lnTo>
                  <a:pt x="299571" y="892448"/>
                </a:lnTo>
                <a:lnTo>
                  <a:pt x="302553" y="891405"/>
                </a:lnTo>
                <a:lnTo>
                  <a:pt x="305536" y="891106"/>
                </a:lnTo>
                <a:lnTo>
                  <a:pt x="308965" y="891554"/>
                </a:lnTo>
                <a:lnTo>
                  <a:pt x="312394" y="892299"/>
                </a:lnTo>
                <a:lnTo>
                  <a:pt x="313588" y="893343"/>
                </a:lnTo>
                <a:lnTo>
                  <a:pt x="314781" y="895878"/>
                </a:lnTo>
                <a:lnTo>
                  <a:pt x="315675" y="896325"/>
                </a:lnTo>
                <a:lnTo>
                  <a:pt x="317166" y="893194"/>
                </a:lnTo>
                <a:lnTo>
                  <a:pt x="316719" y="891703"/>
                </a:lnTo>
                <a:lnTo>
                  <a:pt x="315825" y="890659"/>
                </a:lnTo>
                <a:lnTo>
                  <a:pt x="315825" y="889317"/>
                </a:lnTo>
                <a:cubicBezTo>
                  <a:pt x="315825" y="889317"/>
                  <a:pt x="316272" y="884098"/>
                  <a:pt x="316272" y="884098"/>
                </a:cubicBezTo>
                <a:lnTo>
                  <a:pt x="317465" y="879624"/>
                </a:lnTo>
                <a:lnTo>
                  <a:pt x="320298" y="878730"/>
                </a:lnTo>
                <a:lnTo>
                  <a:pt x="322833" y="876791"/>
                </a:lnTo>
                <a:lnTo>
                  <a:pt x="325070" y="874107"/>
                </a:lnTo>
                <a:lnTo>
                  <a:pt x="326262" y="870678"/>
                </a:lnTo>
                <a:lnTo>
                  <a:pt x="327157" y="862924"/>
                </a:lnTo>
                <a:lnTo>
                  <a:pt x="328350" y="855319"/>
                </a:lnTo>
                <a:lnTo>
                  <a:pt x="329692" y="851889"/>
                </a:lnTo>
                <a:lnTo>
                  <a:pt x="331481" y="848758"/>
                </a:lnTo>
                <a:lnTo>
                  <a:pt x="332078" y="846670"/>
                </a:lnTo>
                <a:lnTo>
                  <a:pt x="330438" y="845626"/>
                </a:lnTo>
                <a:lnTo>
                  <a:pt x="327455" y="844284"/>
                </a:lnTo>
                <a:close/>
                <a:moveTo>
                  <a:pt x="212637" y="946577"/>
                </a:moveTo>
                <a:lnTo>
                  <a:pt x="212637" y="944191"/>
                </a:lnTo>
                <a:cubicBezTo>
                  <a:pt x="212637" y="944191"/>
                  <a:pt x="211146" y="945235"/>
                  <a:pt x="211146" y="945235"/>
                </a:cubicBezTo>
                <a:lnTo>
                  <a:pt x="210401" y="945235"/>
                </a:lnTo>
                <a:cubicBezTo>
                  <a:pt x="210401" y="945235"/>
                  <a:pt x="208760" y="946726"/>
                  <a:pt x="208760" y="946726"/>
                </a:cubicBezTo>
                <a:lnTo>
                  <a:pt x="208014" y="949559"/>
                </a:lnTo>
                <a:lnTo>
                  <a:pt x="208014" y="950901"/>
                </a:lnTo>
                <a:cubicBezTo>
                  <a:pt x="208014" y="950901"/>
                  <a:pt x="211445" y="948963"/>
                  <a:pt x="211445" y="948963"/>
                </a:cubicBezTo>
                <a:lnTo>
                  <a:pt x="212637" y="94642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4" name="New Caledonia__">
            <a:extLst>
              <a:ext uri="{FF2B5EF4-FFF2-40B4-BE49-F238E27FC236}">
                <a16:creationId xmlns:a16="http://schemas.microsoft.com/office/drawing/2014/main" id="{699583CC-F1F7-6E8C-1988-B3A3A92188DE}"/>
              </a:ext>
            </a:extLst>
          </p:cNvPr>
          <p:cNvSpPr/>
          <p:nvPr/>
        </p:nvSpPr>
        <p:spPr>
          <a:xfrm>
            <a:off x="10210955" y="4750886"/>
            <a:ext cx="216066" cy="108843"/>
          </a:xfrm>
          <a:custGeom>
            <a:avLst/>
            <a:gdLst>
              <a:gd name="connsiteX0" fmla="*/ 149 w 216066"/>
              <a:gd name="connsiteY0" fmla="*/ 1640 h 101397"/>
              <a:gd name="connsiteX1" fmla="*/ 149 w 216066"/>
              <a:gd name="connsiteY1" fmla="*/ 6114 h 101397"/>
              <a:gd name="connsiteX2" fmla="*/ 745 w 216066"/>
              <a:gd name="connsiteY2" fmla="*/ 5517 h 101397"/>
              <a:gd name="connsiteX3" fmla="*/ 1342 w 216066"/>
              <a:gd name="connsiteY3" fmla="*/ 3430 h 101397"/>
              <a:gd name="connsiteX4" fmla="*/ 895 w 216066"/>
              <a:gd name="connsiteY4" fmla="*/ 0 h 101397"/>
              <a:gd name="connsiteX5" fmla="*/ 0 w 216066"/>
              <a:gd name="connsiteY5" fmla="*/ 1640 h 101397"/>
              <a:gd name="connsiteX6" fmla="*/ 214128 w 216066"/>
              <a:gd name="connsiteY6" fmla="*/ 66356 h 101397"/>
              <a:gd name="connsiteX7" fmla="*/ 212935 w 216066"/>
              <a:gd name="connsiteY7" fmla="*/ 65759 h 101397"/>
              <a:gd name="connsiteX8" fmla="*/ 212488 w 216066"/>
              <a:gd name="connsiteY8" fmla="*/ 65163 h 101397"/>
              <a:gd name="connsiteX9" fmla="*/ 212189 w 216066"/>
              <a:gd name="connsiteY9" fmla="*/ 64119 h 101397"/>
              <a:gd name="connsiteX10" fmla="*/ 212189 w 216066"/>
              <a:gd name="connsiteY10" fmla="*/ 63224 h 101397"/>
              <a:gd name="connsiteX11" fmla="*/ 210698 w 216066"/>
              <a:gd name="connsiteY11" fmla="*/ 64268 h 101397"/>
              <a:gd name="connsiteX12" fmla="*/ 207716 w 216066"/>
              <a:gd name="connsiteY12" fmla="*/ 64865 h 101397"/>
              <a:gd name="connsiteX13" fmla="*/ 209356 w 216066"/>
              <a:gd name="connsiteY13" fmla="*/ 68593 h 101397"/>
              <a:gd name="connsiteX14" fmla="*/ 209356 w 216066"/>
              <a:gd name="connsiteY14" fmla="*/ 70233 h 101397"/>
              <a:gd name="connsiteX15" fmla="*/ 210996 w 216066"/>
              <a:gd name="connsiteY15" fmla="*/ 70978 h 101397"/>
              <a:gd name="connsiteX16" fmla="*/ 211593 w 216066"/>
              <a:gd name="connsiteY16" fmla="*/ 72022 h 101397"/>
              <a:gd name="connsiteX17" fmla="*/ 212637 w 216066"/>
              <a:gd name="connsiteY17" fmla="*/ 72022 h 101397"/>
              <a:gd name="connsiteX18" fmla="*/ 215619 w 216066"/>
              <a:gd name="connsiteY18" fmla="*/ 71277 h 101397"/>
              <a:gd name="connsiteX19" fmla="*/ 216066 w 216066"/>
              <a:gd name="connsiteY19" fmla="*/ 66356 h 101397"/>
              <a:gd name="connsiteX20" fmla="*/ 213979 w 216066"/>
              <a:gd name="connsiteY20" fmla="*/ 66356 h 101397"/>
              <a:gd name="connsiteX21" fmla="*/ 181621 w 216066"/>
              <a:gd name="connsiteY21" fmla="*/ 82758 h 101397"/>
              <a:gd name="connsiteX22" fmla="*/ 178192 w 216066"/>
              <a:gd name="connsiteY22" fmla="*/ 80969 h 101397"/>
              <a:gd name="connsiteX23" fmla="*/ 175507 w 216066"/>
              <a:gd name="connsiteY23" fmla="*/ 78732 h 101397"/>
              <a:gd name="connsiteX24" fmla="*/ 172972 w 216066"/>
              <a:gd name="connsiteY24" fmla="*/ 76197 h 101397"/>
              <a:gd name="connsiteX25" fmla="*/ 168051 w 216066"/>
              <a:gd name="connsiteY25" fmla="*/ 72022 h 101397"/>
              <a:gd name="connsiteX26" fmla="*/ 161639 w 216066"/>
              <a:gd name="connsiteY26" fmla="*/ 67698 h 101397"/>
              <a:gd name="connsiteX27" fmla="*/ 158806 w 216066"/>
              <a:gd name="connsiteY27" fmla="*/ 66505 h 101397"/>
              <a:gd name="connsiteX28" fmla="*/ 157166 w 216066"/>
              <a:gd name="connsiteY28" fmla="*/ 65014 h 101397"/>
              <a:gd name="connsiteX29" fmla="*/ 155526 w 216066"/>
              <a:gd name="connsiteY29" fmla="*/ 64268 h 101397"/>
              <a:gd name="connsiteX30" fmla="*/ 154184 w 216066"/>
              <a:gd name="connsiteY30" fmla="*/ 62777 h 101397"/>
              <a:gd name="connsiteX31" fmla="*/ 151202 w 216066"/>
              <a:gd name="connsiteY31" fmla="*/ 61435 h 101397"/>
              <a:gd name="connsiteX32" fmla="*/ 149114 w 216066"/>
              <a:gd name="connsiteY32" fmla="*/ 58900 h 101397"/>
              <a:gd name="connsiteX33" fmla="*/ 145536 w 216066"/>
              <a:gd name="connsiteY33" fmla="*/ 56067 h 101397"/>
              <a:gd name="connsiteX34" fmla="*/ 144789 w 216066"/>
              <a:gd name="connsiteY34" fmla="*/ 55023 h 101397"/>
              <a:gd name="connsiteX35" fmla="*/ 144789 w 216066"/>
              <a:gd name="connsiteY35" fmla="*/ 53234 h 101397"/>
              <a:gd name="connsiteX36" fmla="*/ 143746 w 216066"/>
              <a:gd name="connsiteY36" fmla="*/ 51892 h 101397"/>
              <a:gd name="connsiteX37" fmla="*/ 141808 w 216066"/>
              <a:gd name="connsiteY37" fmla="*/ 50550 h 101397"/>
              <a:gd name="connsiteX38" fmla="*/ 140316 w 216066"/>
              <a:gd name="connsiteY38" fmla="*/ 48611 h 101397"/>
              <a:gd name="connsiteX39" fmla="*/ 138676 w 216066"/>
              <a:gd name="connsiteY39" fmla="*/ 47269 h 101397"/>
              <a:gd name="connsiteX40" fmla="*/ 136588 w 216066"/>
              <a:gd name="connsiteY40" fmla="*/ 46524 h 101397"/>
              <a:gd name="connsiteX41" fmla="*/ 133010 w 216066"/>
              <a:gd name="connsiteY41" fmla="*/ 44734 h 101397"/>
              <a:gd name="connsiteX42" fmla="*/ 122870 w 216066"/>
              <a:gd name="connsiteY42" fmla="*/ 36235 h 101397"/>
              <a:gd name="connsiteX43" fmla="*/ 118844 w 216066"/>
              <a:gd name="connsiteY43" fmla="*/ 33402 h 101397"/>
              <a:gd name="connsiteX44" fmla="*/ 115713 w 216066"/>
              <a:gd name="connsiteY44" fmla="*/ 34147 h 101397"/>
              <a:gd name="connsiteX45" fmla="*/ 112730 w 216066"/>
              <a:gd name="connsiteY45" fmla="*/ 32358 h 101397"/>
              <a:gd name="connsiteX46" fmla="*/ 109002 w 216066"/>
              <a:gd name="connsiteY46" fmla="*/ 29376 h 101397"/>
              <a:gd name="connsiteX47" fmla="*/ 108555 w 216066"/>
              <a:gd name="connsiteY47" fmla="*/ 30270 h 101397"/>
              <a:gd name="connsiteX48" fmla="*/ 108555 w 216066"/>
              <a:gd name="connsiteY48" fmla="*/ 32059 h 101397"/>
              <a:gd name="connsiteX49" fmla="*/ 109152 w 216066"/>
              <a:gd name="connsiteY49" fmla="*/ 33402 h 101397"/>
              <a:gd name="connsiteX50" fmla="*/ 110642 w 216066"/>
              <a:gd name="connsiteY50" fmla="*/ 34147 h 101397"/>
              <a:gd name="connsiteX51" fmla="*/ 111537 w 216066"/>
              <a:gd name="connsiteY51" fmla="*/ 35340 h 101397"/>
              <a:gd name="connsiteX52" fmla="*/ 111537 w 216066"/>
              <a:gd name="connsiteY52" fmla="*/ 37279 h 101397"/>
              <a:gd name="connsiteX53" fmla="*/ 111836 w 216066"/>
              <a:gd name="connsiteY53" fmla="*/ 39068 h 101397"/>
              <a:gd name="connsiteX54" fmla="*/ 115563 w 216066"/>
              <a:gd name="connsiteY54" fmla="*/ 43392 h 101397"/>
              <a:gd name="connsiteX55" fmla="*/ 117204 w 216066"/>
              <a:gd name="connsiteY55" fmla="*/ 46375 h 101397"/>
              <a:gd name="connsiteX56" fmla="*/ 119291 w 216066"/>
              <a:gd name="connsiteY56" fmla="*/ 48909 h 101397"/>
              <a:gd name="connsiteX57" fmla="*/ 121975 w 216066"/>
              <a:gd name="connsiteY57" fmla="*/ 51146 h 101397"/>
              <a:gd name="connsiteX58" fmla="*/ 124510 w 216066"/>
              <a:gd name="connsiteY58" fmla="*/ 53532 h 101397"/>
              <a:gd name="connsiteX59" fmla="*/ 129730 w 216066"/>
              <a:gd name="connsiteY59" fmla="*/ 59497 h 101397"/>
              <a:gd name="connsiteX60" fmla="*/ 131667 w 216066"/>
              <a:gd name="connsiteY60" fmla="*/ 62032 h 101397"/>
              <a:gd name="connsiteX61" fmla="*/ 133904 w 216066"/>
              <a:gd name="connsiteY61" fmla="*/ 63075 h 101397"/>
              <a:gd name="connsiteX62" fmla="*/ 140018 w 216066"/>
              <a:gd name="connsiteY62" fmla="*/ 68742 h 101397"/>
              <a:gd name="connsiteX63" fmla="*/ 142255 w 216066"/>
              <a:gd name="connsiteY63" fmla="*/ 70233 h 101397"/>
              <a:gd name="connsiteX64" fmla="*/ 144789 w 216066"/>
              <a:gd name="connsiteY64" fmla="*/ 71277 h 101397"/>
              <a:gd name="connsiteX65" fmla="*/ 149860 w 216066"/>
              <a:gd name="connsiteY65" fmla="*/ 74408 h 101397"/>
              <a:gd name="connsiteX66" fmla="*/ 153140 w 216066"/>
              <a:gd name="connsiteY66" fmla="*/ 75899 h 101397"/>
              <a:gd name="connsiteX67" fmla="*/ 155227 w 216066"/>
              <a:gd name="connsiteY67" fmla="*/ 78136 h 101397"/>
              <a:gd name="connsiteX68" fmla="*/ 158061 w 216066"/>
              <a:gd name="connsiteY68" fmla="*/ 79627 h 101397"/>
              <a:gd name="connsiteX69" fmla="*/ 162386 w 216066"/>
              <a:gd name="connsiteY69" fmla="*/ 80969 h 101397"/>
              <a:gd name="connsiteX70" fmla="*/ 163131 w 216066"/>
              <a:gd name="connsiteY70" fmla="*/ 81864 h 101397"/>
              <a:gd name="connsiteX71" fmla="*/ 163578 w 216066"/>
              <a:gd name="connsiteY71" fmla="*/ 83504 h 101397"/>
              <a:gd name="connsiteX72" fmla="*/ 164472 w 216066"/>
              <a:gd name="connsiteY72" fmla="*/ 84846 h 101397"/>
              <a:gd name="connsiteX73" fmla="*/ 167455 w 216066"/>
              <a:gd name="connsiteY73" fmla="*/ 86785 h 101397"/>
              <a:gd name="connsiteX74" fmla="*/ 170736 w 216066"/>
              <a:gd name="connsiteY74" fmla="*/ 87977 h 101397"/>
              <a:gd name="connsiteX75" fmla="*/ 171332 w 216066"/>
              <a:gd name="connsiteY75" fmla="*/ 89021 h 101397"/>
              <a:gd name="connsiteX76" fmla="*/ 172077 w 216066"/>
              <a:gd name="connsiteY76" fmla="*/ 89767 h 101397"/>
              <a:gd name="connsiteX77" fmla="*/ 173569 w 216066"/>
              <a:gd name="connsiteY77" fmla="*/ 89767 h 101397"/>
              <a:gd name="connsiteX78" fmla="*/ 174911 w 216066"/>
              <a:gd name="connsiteY78" fmla="*/ 90065 h 101397"/>
              <a:gd name="connsiteX79" fmla="*/ 180279 w 216066"/>
              <a:gd name="connsiteY79" fmla="*/ 93196 h 101397"/>
              <a:gd name="connsiteX80" fmla="*/ 181919 w 216066"/>
              <a:gd name="connsiteY80" fmla="*/ 92600 h 101397"/>
              <a:gd name="connsiteX81" fmla="*/ 183560 w 216066"/>
              <a:gd name="connsiteY81" fmla="*/ 92600 h 101397"/>
              <a:gd name="connsiteX82" fmla="*/ 185349 w 216066"/>
              <a:gd name="connsiteY82" fmla="*/ 91705 h 101397"/>
              <a:gd name="connsiteX83" fmla="*/ 186243 w 216066"/>
              <a:gd name="connsiteY83" fmla="*/ 89916 h 101397"/>
              <a:gd name="connsiteX84" fmla="*/ 184603 w 216066"/>
              <a:gd name="connsiteY84" fmla="*/ 84995 h 101397"/>
              <a:gd name="connsiteX85" fmla="*/ 181322 w 216066"/>
              <a:gd name="connsiteY85" fmla="*/ 82907 h 101397"/>
              <a:gd name="connsiteX86" fmla="*/ 175507 w 216066"/>
              <a:gd name="connsiteY86" fmla="*/ 43989 h 101397"/>
              <a:gd name="connsiteX87" fmla="*/ 176401 w 216066"/>
              <a:gd name="connsiteY87" fmla="*/ 42050 h 101397"/>
              <a:gd name="connsiteX88" fmla="*/ 175805 w 216066"/>
              <a:gd name="connsiteY88" fmla="*/ 41752 h 101397"/>
              <a:gd name="connsiteX89" fmla="*/ 175805 w 216066"/>
              <a:gd name="connsiteY89" fmla="*/ 40112 h 101397"/>
              <a:gd name="connsiteX90" fmla="*/ 176253 w 216066"/>
              <a:gd name="connsiteY90" fmla="*/ 38770 h 101397"/>
              <a:gd name="connsiteX91" fmla="*/ 177595 w 216066"/>
              <a:gd name="connsiteY91" fmla="*/ 38024 h 101397"/>
              <a:gd name="connsiteX92" fmla="*/ 176401 w 216066"/>
              <a:gd name="connsiteY92" fmla="*/ 37130 h 101397"/>
              <a:gd name="connsiteX93" fmla="*/ 175358 w 216066"/>
              <a:gd name="connsiteY93" fmla="*/ 37130 h 101397"/>
              <a:gd name="connsiteX94" fmla="*/ 175358 w 216066"/>
              <a:gd name="connsiteY94" fmla="*/ 38024 h 101397"/>
              <a:gd name="connsiteX95" fmla="*/ 174612 w 216066"/>
              <a:gd name="connsiteY95" fmla="*/ 41155 h 101397"/>
              <a:gd name="connsiteX96" fmla="*/ 174612 w 216066"/>
              <a:gd name="connsiteY96" fmla="*/ 42796 h 101397"/>
              <a:gd name="connsiteX97" fmla="*/ 172823 w 216066"/>
              <a:gd name="connsiteY97" fmla="*/ 45331 h 101397"/>
              <a:gd name="connsiteX98" fmla="*/ 174165 w 216066"/>
              <a:gd name="connsiteY98" fmla="*/ 45033 h 101397"/>
              <a:gd name="connsiteX99" fmla="*/ 175209 w 216066"/>
              <a:gd name="connsiteY99" fmla="*/ 43989 h 101397"/>
              <a:gd name="connsiteX100" fmla="*/ 198023 w 216066"/>
              <a:gd name="connsiteY100" fmla="*/ 97819 h 101397"/>
              <a:gd name="connsiteX101" fmla="*/ 197427 w 216066"/>
              <a:gd name="connsiteY101" fmla="*/ 100056 h 101397"/>
              <a:gd name="connsiteX102" fmla="*/ 198023 w 216066"/>
              <a:gd name="connsiteY102" fmla="*/ 100652 h 101397"/>
              <a:gd name="connsiteX103" fmla="*/ 198769 w 216066"/>
              <a:gd name="connsiteY103" fmla="*/ 101099 h 101397"/>
              <a:gd name="connsiteX104" fmla="*/ 199812 w 216066"/>
              <a:gd name="connsiteY104" fmla="*/ 101398 h 101397"/>
              <a:gd name="connsiteX105" fmla="*/ 200707 w 216066"/>
              <a:gd name="connsiteY105" fmla="*/ 100354 h 101397"/>
              <a:gd name="connsiteX106" fmla="*/ 200260 w 216066"/>
              <a:gd name="connsiteY106" fmla="*/ 99161 h 101397"/>
              <a:gd name="connsiteX107" fmla="*/ 198023 w 216066"/>
              <a:gd name="connsiteY107" fmla="*/ 98117 h 101397"/>
              <a:gd name="connsiteX108" fmla="*/ 197726 w 216066"/>
              <a:gd name="connsiteY108" fmla="*/ 55321 h 101397"/>
              <a:gd name="connsiteX109" fmla="*/ 195936 w 216066"/>
              <a:gd name="connsiteY109" fmla="*/ 52041 h 101397"/>
              <a:gd name="connsiteX110" fmla="*/ 194146 w 216066"/>
              <a:gd name="connsiteY110" fmla="*/ 50550 h 101397"/>
              <a:gd name="connsiteX111" fmla="*/ 194146 w 216066"/>
              <a:gd name="connsiteY111" fmla="*/ 46076 h 101397"/>
              <a:gd name="connsiteX112" fmla="*/ 193550 w 216066"/>
              <a:gd name="connsiteY112" fmla="*/ 45182 h 101397"/>
              <a:gd name="connsiteX113" fmla="*/ 191910 w 216066"/>
              <a:gd name="connsiteY113" fmla="*/ 44436 h 101397"/>
              <a:gd name="connsiteX114" fmla="*/ 188033 w 216066"/>
              <a:gd name="connsiteY114" fmla="*/ 45778 h 101397"/>
              <a:gd name="connsiteX115" fmla="*/ 187734 w 216066"/>
              <a:gd name="connsiteY115" fmla="*/ 46971 h 101397"/>
              <a:gd name="connsiteX116" fmla="*/ 190121 w 216066"/>
              <a:gd name="connsiteY116" fmla="*/ 46971 h 101397"/>
              <a:gd name="connsiteX117" fmla="*/ 191462 w 216066"/>
              <a:gd name="connsiteY117" fmla="*/ 48164 h 101397"/>
              <a:gd name="connsiteX118" fmla="*/ 189375 w 216066"/>
              <a:gd name="connsiteY118" fmla="*/ 50997 h 101397"/>
              <a:gd name="connsiteX119" fmla="*/ 187287 w 216066"/>
              <a:gd name="connsiteY119" fmla="*/ 51594 h 101397"/>
              <a:gd name="connsiteX120" fmla="*/ 188331 w 216066"/>
              <a:gd name="connsiteY120" fmla="*/ 53681 h 101397"/>
              <a:gd name="connsiteX121" fmla="*/ 189971 w 216066"/>
              <a:gd name="connsiteY121" fmla="*/ 55470 h 101397"/>
              <a:gd name="connsiteX122" fmla="*/ 193699 w 216066"/>
              <a:gd name="connsiteY122" fmla="*/ 56514 h 101397"/>
              <a:gd name="connsiteX123" fmla="*/ 195638 w 216066"/>
              <a:gd name="connsiteY123" fmla="*/ 58602 h 101397"/>
              <a:gd name="connsiteX124" fmla="*/ 197129 w 216066"/>
              <a:gd name="connsiteY124" fmla="*/ 58304 h 101397"/>
              <a:gd name="connsiteX125" fmla="*/ 197874 w 216066"/>
              <a:gd name="connsiteY125" fmla="*/ 56216 h 101397"/>
              <a:gd name="connsiteX126" fmla="*/ 197874 w 216066"/>
              <a:gd name="connsiteY126" fmla="*/ 55321 h 10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216066" h="101397">
                <a:moveTo>
                  <a:pt x="149" y="1640"/>
                </a:moveTo>
                <a:lnTo>
                  <a:pt x="149" y="6114"/>
                </a:lnTo>
                <a:cubicBezTo>
                  <a:pt x="149" y="6114"/>
                  <a:pt x="745" y="5517"/>
                  <a:pt x="745" y="5517"/>
                </a:cubicBezTo>
                <a:lnTo>
                  <a:pt x="1342" y="3430"/>
                </a:lnTo>
                <a:lnTo>
                  <a:pt x="895" y="0"/>
                </a:lnTo>
                <a:lnTo>
                  <a:pt x="0" y="1640"/>
                </a:lnTo>
                <a:close/>
                <a:moveTo>
                  <a:pt x="214128" y="66356"/>
                </a:moveTo>
                <a:lnTo>
                  <a:pt x="212935" y="65759"/>
                </a:lnTo>
                <a:lnTo>
                  <a:pt x="212488" y="65163"/>
                </a:lnTo>
                <a:lnTo>
                  <a:pt x="212189" y="64119"/>
                </a:lnTo>
                <a:lnTo>
                  <a:pt x="212189" y="63224"/>
                </a:lnTo>
                <a:cubicBezTo>
                  <a:pt x="212189" y="63224"/>
                  <a:pt x="210698" y="64268"/>
                  <a:pt x="210698" y="64268"/>
                </a:cubicBezTo>
                <a:lnTo>
                  <a:pt x="207716" y="64865"/>
                </a:lnTo>
                <a:lnTo>
                  <a:pt x="209356" y="68593"/>
                </a:lnTo>
                <a:lnTo>
                  <a:pt x="209356" y="70233"/>
                </a:lnTo>
                <a:cubicBezTo>
                  <a:pt x="209356" y="70233"/>
                  <a:pt x="210996" y="70978"/>
                  <a:pt x="210996" y="70978"/>
                </a:cubicBezTo>
                <a:lnTo>
                  <a:pt x="211593" y="72022"/>
                </a:lnTo>
                <a:lnTo>
                  <a:pt x="212637" y="72022"/>
                </a:lnTo>
                <a:cubicBezTo>
                  <a:pt x="212637" y="72022"/>
                  <a:pt x="215619" y="71277"/>
                  <a:pt x="215619" y="71277"/>
                </a:cubicBezTo>
                <a:lnTo>
                  <a:pt x="216066" y="66356"/>
                </a:lnTo>
                <a:lnTo>
                  <a:pt x="213979" y="66356"/>
                </a:lnTo>
                <a:close/>
                <a:moveTo>
                  <a:pt x="181621" y="82758"/>
                </a:moveTo>
                <a:lnTo>
                  <a:pt x="178192" y="80969"/>
                </a:lnTo>
                <a:lnTo>
                  <a:pt x="175507" y="78732"/>
                </a:lnTo>
                <a:lnTo>
                  <a:pt x="172972" y="76197"/>
                </a:lnTo>
                <a:lnTo>
                  <a:pt x="168051" y="72022"/>
                </a:lnTo>
                <a:lnTo>
                  <a:pt x="161639" y="67698"/>
                </a:lnTo>
                <a:lnTo>
                  <a:pt x="158806" y="66505"/>
                </a:lnTo>
                <a:lnTo>
                  <a:pt x="157166" y="65014"/>
                </a:lnTo>
                <a:lnTo>
                  <a:pt x="155526" y="64268"/>
                </a:lnTo>
                <a:lnTo>
                  <a:pt x="154184" y="62777"/>
                </a:lnTo>
                <a:lnTo>
                  <a:pt x="151202" y="61435"/>
                </a:lnTo>
                <a:lnTo>
                  <a:pt x="149114" y="58900"/>
                </a:lnTo>
                <a:lnTo>
                  <a:pt x="145536" y="56067"/>
                </a:lnTo>
                <a:lnTo>
                  <a:pt x="144789" y="55023"/>
                </a:lnTo>
                <a:lnTo>
                  <a:pt x="144789" y="53234"/>
                </a:lnTo>
                <a:cubicBezTo>
                  <a:pt x="144789" y="53234"/>
                  <a:pt x="143746" y="51892"/>
                  <a:pt x="143746" y="51892"/>
                </a:cubicBezTo>
                <a:lnTo>
                  <a:pt x="141808" y="50550"/>
                </a:lnTo>
                <a:lnTo>
                  <a:pt x="140316" y="48611"/>
                </a:lnTo>
                <a:lnTo>
                  <a:pt x="138676" y="47269"/>
                </a:lnTo>
                <a:lnTo>
                  <a:pt x="136588" y="46524"/>
                </a:lnTo>
                <a:lnTo>
                  <a:pt x="133010" y="44734"/>
                </a:lnTo>
                <a:lnTo>
                  <a:pt x="122870" y="36235"/>
                </a:lnTo>
                <a:lnTo>
                  <a:pt x="118844" y="33402"/>
                </a:lnTo>
                <a:lnTo>
                  <a:pt x="115713" y="34147"/>
                </a:lnTo>
                <a:lnTo>
                  <a:pt x="112730" y="32358"/>
                </a:lnTo>
                <a:lnTo>
                  <a:pt x="109002" y="29376"/>
                </a:lnTo>
                <a:lnTo>
                  <a:pt x="108555" y="30270"/>
                </a:lnTo>
                <a:lnTo>
                  <a:pt x="108555" y="32059"/>
                </a:lnTo>
                <a:cubicBezTo>
                  <a:pt x="108555" y="32059"/>
                  <a:pt x="109152" y="33402"/>
                  <a:pt x="109152" y="33402"/>
                </a:cubicBezTo>
                <a:lnTo>
                  <a:pt x="110642" y="34147"/>
                </a:lnTo>
                <a:lnTo>
                  <a:pt x="111537" y="35340"/>
                </a:lnTo>
                <a:lnTo>
                  <a:pt x="111537" y="37279"/>
                </a:lnTo>
                <a:cubicBezTo>
                  <a:pt x="111537" y="37279"/>
                  <a:pt x="111836" y="39068"/>
                  <a:pt x="111836" y="39068"/>
                </a:cubicBezTo>
                <a:lnTo>
                  <a:pt x="115563" y="43392"/>
                </a:lnTo>
                <a:lnTo>
                  <a:pt x="117204" y="46375"/>
                </a:lnTo>
                <a:lnTo>
                  <a:pt x="119291" y="48909"/>
                </a:lnTo>
                <a:lnTo>
                  <a:pt x="121975" y="51146"/>
                </a:lnTo>
                <a:lnTo>
                  <a:pt x="124510" y="53532"/>
                </a:lnTo>
                <a:lnTo>
                  <a:pt x="129730" y="59497"/>
                </a:lnTo>
                <a:lnTo>
                  <a:pt x="131667" y="62032"/>
                </a:lnTo>
                <a:lnTo>
                  <a:pt x="133904" y="63075"/>
                </a:lnTo>
                <a:lnTo>
                  <a:pt x="140018" y="68742"/>
                </a:lnTo>
                <a:lnTo>
                  <a:pt x="142255" y="70233"/>
                </a:lnTo>
                <a:lnTo>
                  <a:pt x="144789" y="71277"/>
                </a:lnTo>
                <a:lnTo>
                  <a:pt x="149860" y="74408"/>
                </a:lnTo>
                <a:lnTo>
                  <a:pt x="153140" y="75899"/>
                </a:lnTo>
                <a:lnTo>
                  <a:pt x="155227" y="78136"/>
                </a:lnTo>
                <a:lnTo>
                  <a:pt x="158061" y="79627"/>
                </a:lnTo>
                <a:lnTo>
                  <a:pt x="162386" y="80969"/>
                </a:lnTo>
                <a:lnTo>
                  <a:pt x="163131" y="81864"/>
                </a:lnTo>
                <a:lnTo>
                  <a:pt x="163578" y="83504"/>
                </a:lnTo>
                <a:lnTo>
                  <a:pt x="164472" y="84846"/>
                </a:lnTo>
                <a:lnTo>
                  <a:pt x="167455" y="86785"/>
                </a:lnTo>
                <a:lnTo>
                  <a:pt x="170736" y="87977"/>
                </a:lnTo>
                <a:lnTo>
                  <a:pt x="171332" y="89021"/>
                </a:lnTo>
                <a:lnTo>
                  <a:pt x="172077" y="89767"/>
                </a:lnTo>
                <a:lnTo>
                  <a:pt x="173569" y="89767"/>
                </a:lnTo>
                <a:cubicBezTo>
                  <a:pt x="173569" y="89767"/>
                  <a:pt x="174911" y="90065"/>
                  <a:pt x="174911" y="90065"/>
                </a:cubicBezTo>
                <a:lnTo>
                  <a:pt x="180279" y="93196"/>
                </a:lnTo>
                <a:lnTo>
                  <a:pt x="181919" y="92600"/>
                </a:lnTo>
                <a:lnTo>
                  <a:pt x="183560" y="92600"/>
                </a:lnTo>
                <a:cubicBezTo>
                  <a:pt x="183560" y="92600"/>
                  <a:pt x="185349" y="91705"/>
                  <a:pt x="185349" y="91705"/>
                </a:cubicBezTo>
                <a:lnTo>
                  <a:pt x="186243" y="89916"/>
                </a:lnTo>
                <a:lnTo>
                  <a:pt x="184603" y="84995"/>
                </a:lnTo>
                <a:lnTo>
                  <a:pt x="181322" y="82907"/>
                </a:lnTo>
                <a:close/>
                <a:moveTo>
                  <a:pt x="175507" y="43989"/>
                </a:moveTo>
                <a:lnTo>
                  <a:pt x="176401" y="42050"/>
                </a:lnTo>
                <a:lnTo>
                  <a:pt x="175805" y="41752"/>
                </a:lnTo>
                <a:lnTo>
                  <a:pt x="175805" y="40112"/>
                </a:lnTo>
                <a:cubicBezTo>
                  <a:pt x="175805" y="40112"/>
                  <a:pt x="176253" y="38770"/>
                  <a:pt x="176253" y="38770"/>
                </a:cubicBezTo>
                <a:lnTo>
                  <a:pt x="177595" y="38024"/>
                </a:lnTo>
                <a:lnTo>
                  <a:pt x="176401" y="37130"/>
                </a:lnTo>
                <a:lnTo>
                  <a:pt x="175358" y="37130"/>
                </a:lnTo>
                <a:cubicBezTo>
                  <a:pt x="175358" y="37130"/>
                  <a:pt x="175358" y="38024"/>
                  <a:pt x="175358" y="38024"/>
                </a:cubicBezTo>
                <a:lnTo>
                  <a:pt x="174612" y="41155"/>
                </a:lnTo>
                <a:lnTo>
                  <a:pt x="174612" y="42796"/>
                </a:lnTo>
                <a:cubicBezTo>
                  <a:pt x="174612" y="42796"/>
                  <a:pt x="172823" y="45331"/>
                  <a:pt x="172823" y="45331"/>
                </a:cubicBezTo>
                <a:lnTo>
                  <a:pt x="174165" y="45033"/>
                </a:lnTo>
                <a:lnTo>
                  <a:pt x="175209" y="43989"/>
                </a:lnTo>
                <a:close/>
                <a:moveTo>
                  <a:pt x="198023" y="97819"/>
                </a:moveTo>
                <a:lnTo>
                  <a:pt x="197427" y="100056"/>
                </a:lnTo>
                <a:lnTo>
                  <a:pt x="198023" y="100652"/>
                </a:lnTo>
                <a:lnTo>
                  <a:pt x="198769" y="101099"/>
                </a:lnTo>
                <a:lnTo>
                  <a:pt x="199812" y="101398"/>
                </a:lnTo>
                <a:lnTo>
                  <a:pt x="200707" y="100354"/>
                </a:lnTo>
                <a:lnTo>
                  <a:pt x="200260" y="99161"/>
                </a:lnTo>
                <a:lnTo>
                  <a:pt x="198023" y="98117"/>
                </a:lnTo>
                <a:close/>
                <a:moveTo>
                  <a:pt x="197726" y="55321"/>
                </a:moveTo>
                <a:lnTo>
                  <a:pt x="195936" y="52041"/>
                </a:lnTo>
                <a:lnTo>
                  <a:pt x="194146" y="50550"/>
                </a:lnTo>
                <a:lnTo>
                  <a:pt x="194146" y="46076"/>
                </a:lnTo>
                <a:cubicBezTo>
                  <a:pt x="194146" y="46076"/>
                  <a:pt x="193550" y="45182"/>
                  <a:pt x="193550" y="45182"/>
                </a:cubicBezTo>
                <a:lnTo>
                  <a:pt x="191910" y="44436"/>
                </a:lnTo>
                <a:lnTo>
                  <a:pt x="188033" y="45778"/>
                </a:lnTo>
                <a:lnTo>
                  <a:pt x="187734" y="46971"/>
                </a:lnTo>
                <a:lnTo>
                  <a:pt x="190121" y="46971"/>
                </a:lnTo>
                <a:cubicBezTo>
                  <a:pt x="190121" y="46971"/>
                  <a:pt x="191462" y="48164"/>
                  <a:pt x="191462" y="48164"/>
                </a:cubicBezTo>
                <a:lnTo>
                  <a:pt x="189375" y="50997"/>
                </a:lnTo>
                <a:lnTo>
                  <a:pt x="187287" y="51594"/>
                </a:lnTo>
                <a:lnTo>
                  <a:pt x="188331" y="53681"/>
                </a:lnTo>
                <a:lnTo>
                  <a:pt x="189971" y="55470"/>
                </a:lnTo>
                <a:lnTo>
                  <a:pt x="193699" y="56514"/>
                </a:lnTo>
                <a:lnTo>
                  <a:pt x="195638" y="58602"/>
                </a:lnTo>
                <a:lnTo>
                  <a:pt x="197129" y="58304"/>
                </a:lnTo>
                <a:lnTo>
                  <a:pt x="197874" y="56216"/>
                </a:lnTo>
                <a:lnTo>
                  <a:pt x="197874" y="5532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5" name="Netherlands, The__">
            <a:extLst>
              <a:ext uri="{FF2B5EF4-FFF2-40B4-BE49-F238E27FC236}">
                <a16:creationId xmlns:a16="http://schemas.microsoft.com/office/drawing/2014/main" id="{F258C391-F438-7C80-8770-9053088D4553}"/>
              </a:ext>
            </a:extLst>
          </p:cNvPr>
          <p:cNvSpPr/>
          <p:nvPr/>
        </p:nvSpPr>
        <p:spPr>
          <a:xfrm>
            <a:off x="6090036" y="2437328"/>
            <a:ext cx="101695" cy="114285"/>
          </a:xfrm>
          <a:custGeom>
            <a:avLst/>
            <a:gdLst>
              <a:gd name="connsiteX0" fmla="*/ 37875 w 101695"/>
              <a:gd name="connsiteY0" fmla="*/ 23411 h 106467"/>
              <a:gd name="connsiteX1" fmla="*/ 40410 w 101695"/>
              <a:gd name="connsiteY1" fmla="*/ 20727 h 106467"/>
              <a:gd name="connsiteX2" fmla="*/ 40410 w 101695"/>
              <a:gd name="connsiteY2" fmla="*/ 16552 h 106467"/>
              <a:gd name="connsiteX3" fmla="*/ 36533 w 101695"/>
              <a:gd name="connsiteY3" fmla="*/ 19981 h 106467"/>
              <a:gd name="connsiteX4" fmla="*/ 35787 w 101695"/>
              <a:gd name="connsiteY4" fmla="*/ 22069 h 106467"/>
              <a:gd name="connsiteX5" fmla="*/ 36235 w 101695"/>
              <a:gd name="connsiteY5" fmla="*/ 22665 h 106467"/>
              <a:gd name="connsiteX6" fmla="*/ 37875 w 101695"/>
              <a:gd name="connsiteY6" fmla="*/ 23411 h 106467"/>
              <a:gd name="connsiteX7" fmla="*/ 46375 w 101695"/>
              <a:gd name="connsiteY7" fmla="*/ 11929 h 106467"/>
              <a:gd name="connsiteX8" fmla="*/ 44287 w 101695"/>
              <a:gd name="connsiteY8" fmla="*/ 11929 h 106467"/>
              <a:gd name="connsiteX9" fmla="*/ 41156 w 101695"/>
              <a:gd name="connsiteY9" fmla="*/ 14166 h 106467"/>
              <a:gd name="connsiteX10" fmla="*/ 41603 w 101695"/>
              <a:gd name="connsiteY10" fmla="*/ 14613 h 106467"/>
              <a:gd name="connsiteX11" fmla="*/ 46524 w 101695"/>
              <a:gd name="connsiteY11" fmla="*/ 11929 h 106467"/>
              <a:gd name="connsiteX12" fmla="*/ 62777 w 101695"/>
              <a:gd name="connsiteY12" fmla="*/ 6859 h 106467"/>
              <a:gd name="connsiteX13" fmla="*/ 67996 w 101695"/>
              <a:gd name="connsiteY13" fmla="*/ 6263 h 106467"/>
              <a:gd name="connsiteX14" fmla="*/ 67996 w 101695"/>
              <a:gd name="connsiteY14" fmla="*/ 5965 h 106467"/>
              <a:gd name="connsiteX15" fmla="*/ 66654 w 101695"/>
              <a:gd name="connsiteY15" fmla="*/ 5517 h 106467"/>
              <a:gd name="connsiteX16" fmla="*/ 62181 w 101695"/>
              <a:gd name="connsiteY16" fmla="*/ 5517 h 106467"/>
              <a:gd name="connsiteX17" fmla="*/ 60838 w 101695"/>
              <a:gd name="connsiteY17" fmla="*/ 5815 h 106467"/>
              <a:gd name="connsiteX18" fmla="*/ 61137 w 101695"/>
              <a:gd name="connsiteY18" fmla="*/ 6263 h 106467"/>
              <a:gd name="connsiteX19" fmla="*/ 62926 w 101695"/>
              <a:gd name="connsiteY19" fmla="*/ 6710 h 106467"/>
              <a:gd name="connsiteX20" fmla="*/ 52041 w 101695"/>
              <a:gd name="connsiteY20" fmla="*/ 8947 h 106467"/>
              <a:gd name="connsiteX21" fmla="*/ 58751 w 101695"/>
              <a:gd name="connsiteY21" fmla="*/ 7008 h 106467"/>
              <a:gd name="connsiteX22" fmla="*/ 58154 w 101695"/>
              <a:gd name="connsiteY22" fmla="*/ 7008 h 106467"/>
              <a:gd name="connsiteX23" fmla="*/ 54427 w 101695"/>
              <a:gd name="connsiteY23" fmla="*/ 7307 h 106467"/>
              <a:gd name="connsiteX24" fmla="*/ 48462 w 101695"/>
              <a:gd name="connsiteY24" fmla="*/ 8798 h 106467"/>
              <a:gd name="connsiteX25" fmla="*/ 49506 w 101695"/>
              <a:gd name="connsiteY25" fmla="*/ 9394 h 106467"/>
              <a:gd name="connsiteX26" fmla="*/ 51892 w 101695"/>
              <a:gd name="connsiteY26" fmla="*/ 9096 h 106467"/>
              <a:gd name="connsiteX27" fmla="*/ 90810 w 101695"/>
              <a:gd name="connsiteY27" fmla="*/ 0 h 106467"/>
              <a:gd name="connsiteX28" fmla="*/ 89618 w 101695"/>
              <a:gd name="connsiteY28" fmla="*/ 0 h 106467"/>
              <a:gd name="connsiteX29" fmla="*/ 87381 w 101695"/>
              <a:gd name="connsiteY29" fmla="*/ 746 h 106467"/>
              <a:gd name="connsiteX30" fmla="*/ 86635 w 101695"/>
              <a:gd name="connsiteY30" fmla="*/ 1789 h 106467"/>
              <a:gd name="connsiteX31" fmla="*/ 89021 w 101695"/>
              <a:gd name="connsiteY31" fmla="*/ 1789 h 106467"/>
              <a:gd name="connsiteX32" fmla="*/ 90810 w 101695"/>
              <a:gd name="connsiteY32" fmla="*/ 0 h 106467"/>
              <a:gd name="connsiteX33" fmla="*/ 78434 w 101695"/>
              <a:gd name="connsiteY33" fmla="*/ 4324 h 106467"/>
              <a:gd name="connsiteX34" fmla="*/ 77390 w 101695"/>
              <a:gd name="connsiteY34" fmla="*/ 4324 h 106467"/>
              <a:gd name="connsiteX35" fmla="*/ 74110 w 101695"/>
              <a:gd name="connsiteY35" fmla="*/ 4921 h 106467"/>
              <a:gd name="connsiteX36" fmla="*/ 74110 w 101695"/>
              <a:gd name="connsiteY36" fmla="*/ 5219 h 106467"/>
              <a:gd name="connsiteX37" fmla="*/ 74855 w 101695"/>
              <a:gd name="connsiteY37" fmla="*/ 5517 h 106467"/>
              <a:gd name="connsiteX38" fmla="*/ 78583 w 101695"/>
              <a:gd name="connsiteY38" fmla="*/ 4175 h 106467"/>
              <a:gd name="connsiteX39" fmla="*/ 101099 w 101695"/>
              <a:gd name="connsiteY39" fmla="*/ 12824 h 106467"/>
              <a:gd name="connsiteX40" fmla="*/ 97372 w 101695"/>
              <a:gd name="connsiteY40" fmla="*/ 12078 h 106467"/>
              <a:gd name="connsiteX41" fmla="*/ 94986 w 101695"/>
              <a:gd name="connsiteY41" fmla="*/ 11034 h 106467"/>
              <a:gd name="connsiteX42" fmla="*/ 93494 w 101695"/>
              <a:gd name="connsiteY42" fmla="*/ 9245 h 106467"/>
              <a:gd name="connsiteX43" fmla="*/ 90960 w 101695"/>
              <a:gd name="connsiteY43" fmla="*/ 6859 h 106467"/>
              <a:gd name="connsiteX44" fmla="*/ 84249 w 101695"/>
              <a:gd name="connsiteY44" fmla="*/ 7158 h 106467"/>
              <a:gd name="connsiteX45" fmla="*/ 78732 w 101695"/>
              <a:gd name="connsiteY45" fmla="*/ 7903 h 106467"/>
              <a:gd name="connsiteX46" fmla="*/ 71127 w 101695"/>
              <a:gd name="connsiteY46" fmla="*/ 8201 h 106467"/>
              <a:gd name="connsiteX47" fmla="*/ 66207 w 101695"/>
              <a:gd name="connsiteY47" fmla="*/ 9394 h 106467"/>
              <a:gd name="connsiteX48" fmla="*/ 57260 w 101695"/>
              <a:gd name="connsiteY48" fmla="*/ 13420 h 106467"/>
              <a:gd name="connsiteX49" fmla="*/ 55023 w 101695"/>
              <a:gd name="connsiteY49" fmla="*/ 15508 h 106467"/>
              <a:gd name="connsiteX50" fmla="*/ 52787 w 101695"/>
              <a:gd name="connsiteY50" fmla="*/ 19832 h 106467"/>
              <a:gd name="connsiteX51" fmla="*/ 45032 w 101695"/>
              <a:gd name="connsiteY51" fmla="*/ 24902 h 106467"/>
              <a:gd name="connsiteX52" fmla="*/ 40410 w 101695"/>
              <a:gd name="connsiteY52" fmla="*/ 26841 h 106467"/>
              <a:gd name="connsiteX53" fmla="*/ 39068 w 101695"/>
              <a:gd name="connsiteY53" fmla="*/ 26095 h 106467"/>
              <a:gd name="connsiteX54" fmla="*/ 37279 w 101695"/>
              <a:gd name="connsiteY54" fmla="*/ 25648 h 106467"/>
              <a:gd name="connsiteX55" fmla="*/ 35787 w 101695"/>
              <a:gd name="connsiteY55" fmla="*/ 28183 h 106467"/>
              <a:gd name="connsiteX56" fmla="*/ 34893 w 101695"/>
              <a:gd name="connsiteY56" fmla="*/ 30568 h 106467"/>
              <a:gd name="connsiteX57" fmla="*/ 31761 w 101695"/>
              <a:gd name="connsiteY57" fmla="*/ 44138 h 106467"/>
              <a:gd name="connsiteX58" fmla="*/ 29674 w 101695"/>
              <a:gd name="connsiteY58" fmla="*/ 49059 h 106467"/>
              <a:gd name="connsiteX59" fmla="*/ 26840 w 101695"/>
              <a:gd name="connsiteY59" fmla="*/ 53234 h 106467"/>
              <a:gd name="connsiteX60" fmla="*/ 22367 w 101695"/>
              <a:gd name="connsiteY60" fmla="*/ 58304 h 106467"/>
              <a:gd name="connsiteX61" fmla="*/ 20280 w 101695"/>
              <a:gd name="connsiteY61" fmla="*/ 60093 h 106467"/>
              <a:gd name="connsiteX62" fmla="*/ 19087 w 101695"/>
              <a:gd name="connsiteY62" fmla="*/ 60689 h 106467"/>
              <a:gd name="connsiteX63" fmla="*/ 17595 w 101695"/>
              <a:gd name="connsiteY63" fmla="*/ 63075 h 106467"/>
              <a:gd name="connsiteX64" fmla="*/ 16403 w 101695"/>
              <a:gd name="connsiteY64" fmla="*/ 66058 h 106467"/>
              <a:gd name="connsiteX65" fmla="*/ 15508 w 101695"/>
              <a:gd name="connsiteY65" fmla="*/ 67400 h 106467"/>
              <a:gd name="connsiteX66" fmla="*/ 20429 w 101695"/>
              <a:gd name="connsiteY66" fmla="*/ 72469 h 106467"/>
              <a:gd name="connsiteX67" fmla="*/ 21025 w 101695"/>
              <a:gd name="connsiteY67" fmla="*/ 73961 h 106467"/>
              <a:gd name="connsiteX68" fmla="*/ 21622 w 101695"/>
              <a:gd name="connsiteY68" fmla="*/ 74855 h 106467"/>
              <a:gd name="connsiteX69" fmla="*/ 16999 w 101695"/>
              <a:gd name="connsiteY69" fmla="*/ 75452 h 106467"/>
              <a:gd name="connsiteX70" fmla="*/ 18937 w 101695"/>
              <a:gd name="connsiteY70" fmla="*/ 77092 h 106467"/>
              <a:gd name="connsiteX71" fmla="*/ 21472 w 101695"/>
              <a:gd name="connsiteY71" fmla="*/ 78285 h 106467"/>
              <a:gd name="connsiteX72" fmla="*/ 23113 w 101695"/>
              <a:gd name="connsiteY72" fmla="*/ 78881 h 106467"/>
              <a:gd name="connsiteX73" fmla="*/ 24008 w 101695"/>
              <a:gd name="connsiteY73" fmla="*/ 80074 h 106467"/>
              <a:gd name="connsiteX74" fmla="*/ 22218 w 101695"/>
              <a:gd name="connsiteY74" fmla="*/ 80671 h 106467"/>
              <a:gd name="connsiteX75" fmla="*/ 20578 w 101695"/>
              <a:gd name="connsiteY75" fmla="*/ 80671 h 106467"/>
              <a:gd name="connsiteX76" fmla="*/ 13868 w 101695"/>
              <a:gd name="connsiteY76" fmla="*/ 76346 h 106467"/>
              <a:gd name="connsiteX77" fmla="*/ 10140 w 101695"/>
              <a:gd name="connsiteY77" fmla="*/ 75601 h 106467"/>
              <a:gd name="connsiteX78" fmla="*/ 5070 w 101695"/>
              <a:gd name="connsiteY78" fmla="*/ 75899 h 106467"/>
              <a:gd name="connsiteX79" fmla="*/ 3728 w 101695"/>
              <a:gd name="connsiteY79" fmla="*/ 76346 h 106467"/>
              <a:gd name="connsiteX80" fmla="*/ 2386 w 101695"/>
              <a:gd name="connsiteY80" fmla="*/ 77688 h 106467"/>
              <a:gd name="connsiteX81" fmla="*/ 4324 w 101695"/>
              <a:gd name="connsiteY81" fmla="*/ 79627 h 106467"/>
              <a:gd name="connsiteX82" fmla="*/ 6114 w 101695"/>
              <a:gd name="connsiteY82" fmla="*/ 80820 h 106467"/>
              <a:gd name="connsiteX83" fmla="*/ 8947 w 101695"/>
              <a:gd name="connsiteY83" fmla="*/ 80820 h 106467"/>
              <a:gd name="connsiteX84" fmla="*/ 12376 w 101695"/>
              <a:gd name="connsiteY84" fmla="*/ 82460 h 106467"/>
              <a:gd name="connsiteX85" fmla="*/ 17297 w 101695"/>
              <a:gd name="connsiteY85" fmla="*/ 81267 h 106467"/>
              <a:gd name="connsiteX86" fmla="*/ 20727 w 101695"/>
              <a:gd name="connsiteY86" fmla="*/ 82758 h 106467"/>
              <a:gd name="connsiteX87" fmla="*/ 22964 w 101695"/>
              <a:gd name="connsiteY87" fmla="*/ 83355 h 106467"/>
              <a:gd name="connsiteX88" fmla="*/ 25051 w 101695"/>
              <a:gd name="connsiteY88" fmla="*/ 84250 h 106467"/>
              <a:gd name="connsiteX89" fmla="*/ 26840 w 101695"/>
              <a:gd name="connsiteY89" fmla="*/ 84250 h 106467"/>
              <a:gd name="connsiteX90" fmla="*/ 27586 w 101695"/>
              <a:gd name="connsiteY90" fmla="*/ 84100 h 106467"/>
              <a:gd name="connsiteX91" fmla="*/ 27139 w 101695"/>
              <a:gd name="connsiteY91" fmla="*/ 81864 h 106467"/>
              <a:gd name="connsiteX92" fmla="*/ 28630 w 101695"/>
              <a:gd name="connsiteY92" fmla="*/ 80671 h 106467"/>
              <a:gd name="connsiteX93" fmla="*/ 30270 w 101695"/>
              <a:gd name="connsiteY93" fmla="*/ 80074 h 106467"/>
              <a:gd name="connsiteX94" fmla="*/ 31016 w 101695"/>
              <a:gd name="connsiteY94" fmla="*/ 80969 h 106467"/>
              <a:gd name="connsiteX95" fmla="*/ 32507 w 101695"/>
              <a:gd name="connsiteY95" fmla="*/ 82013 h 106467"/>
              <a:gd name="connsiteX96" fmla="*/ 33700 w 101695"/>
              <a:gd name="connsiteY96" fmla="*/ 82013 h 106467"/>
              <a:gd name="connsiteX97" fmla="*/ 36831 w 101695"/>
              <a:gd name="connsiteY97" fmla="*/ 79478 h 106467"/>
              <a:gd name="connsiteX98" fmla="*/ 37577 w 101695"/>
              <a:gd name="connsiteY98" fmla="*/ 79925 h 106467"/>
              <a:gd name="connsiteX99" fmla="*/ 38322 w 101695"/>
              <a:gd name="connsiteY99" fmla="*/ 80820 h 106467"/>
              <a:gd name="connsiteX100" fmla="*/ 38322 w 101695"/>
              <a:gd name="connsiteY100" fmla="*/ 81565 h 106467"/>
              <a:gd name="connsiteX101" fmla="*/ 38621 w 101695"/>
              <a:gd name="connsiteY101" fmla="*/ 82311 h 106467"/>
              <a:gd name="connsiteX102" fmla="*/ 39366 w 101695"/>
              <a:gd name="connsiteY102" fmla="*/ 82609 h 106467"/>
              <a:gd name="connsiteX103" fmla="*/ 41901 w 101695"/>
              <a:gd name="connsiteY103" fmla="*/ 82609 h 106467"/>
              <a:gd name="connsiteX104" fmla="*/ 43243 w 101695"/>
              <a:gd name="connsiteY104" fmla="*/ 81118 h 106467"/>
              <a:gd name="connsiteX105" fmla="*/ 44287 w 101695"/>
              <a:gd name="connsiteY105" fmla="*/ 80223 h 106467"/>
              <a:gd name="connsiteX106" fmla="*/ 45032 w 101695"/>
              <a:gd name="connsiteY106" fmla="*/ 80820 h 106467"/>
              <a:gd name="connsiteX107" fmla="*/ 45331 w 101695"/>
              <a:gd name="connsiteY107" fmla="*/ 82460 h 106467"/>
              <a:gd name="connsiteX108" fmla="*/ 46076 w 101695"/>
              <a:gd name="connsiteY108" fmla="*/ 84697 h 106467"/>
              <a:gd name="connsiteX109" fmla="*/ 49059 w 101695"/>
              <a:gd name="connsiteY109" fmla="*/ 87083 h 106467"/>
              <a:gd name="connsiteX110" fmla="*/ 51593 w 101695"/>
              <a:gd name="connsiteY110" fmla="*/ 87828 h 106467"/>
              <a:gd name="connsiteX111" fmla="*/ 54725 w 101695"/>
              <a:gd name="connsiteY111" fmla="*/ 87381 h 106467"/>
              <a:gd name="connsiteX112" fmla="*/ 55918 w 101695"/>
              <a:gd name="connsiteY112" fmla="*/ 86934 h 106467"/>
              <a:gd name="connsiteX113" fmla="*/ 56812 w 101695"/>
              <a:gd name="connsiteY113" fmla="*/ 87232 h 106467"/>
              <a:gd name="connsiteX114" fmla="*/ 57707 w 101695"/>
              <a:gd name="connsiteY114" fmla="*/ 88574 h 106467"/>
              <a:gd name="connsiteX115" fmla="*/ 59496 w 101695"/>
              <a:gd name="connsiteY115" fmla="*/ 90065 h 106467"/>
              <a:gd name="connsiteX116" fmla="*/ 63224 w 101695"/>
              <a:gd name="connsiteY116" fmla="*/ 91109 h 106467"/>
              <a:gd name="connsiteX117" fmla="*/ 64417 w 101695"/>
              <a:gd name="connsiteY117" fmla="*/ 91705 h 106467"/>
              <a:gd name="connsiteX118" fmla="*/ 65163 w 101695"/>
              <a:gd name="connsiteY118" fmla="*/ 92749 h 106467"/>
              <a:gd name="connsiteX119" fmla="*/ 64865 w 101695"/>
              <a:gd name="connsiteY119" fmla="*/ 94240 h 106467"/>
              <a:gd name="connsiteX120" fmla="*/ 63075 w 101695"/>
              <a:gd name="connsiteY120" fmla="*/ 97819 h 106467"/>
              <a:gd name="connsiteX121" fmla="*/ 62777 w 101695"/>
              <a:gd name="connsiteY121" fmla="*/ 98863 h 106467"/>
              <a:gd name="connsiteX122" fmla="*/ 63075 w 101695"/>
              <a:gd name="connsiteY122" fmla="*/ 99161 h 106467"/>
              <a:gd name="connsiteX123" fmla="*/ 62777 w 101695"/>
              <a:gd name="connsiteY123" fmla="*/ 99757 h 106467"/>
              <a:gd name="connsiteX124" fmla="*/ 60391 w 101695"/>
              <a:gd name="connsiteY124" fmla="*/ 102143 h 106467"/>
              <a:gd name="connsiteX125" fmla="*/ 60391 w 101695"/>
              <a:gd name="connsiteY125" fmla="*/ 103038 h 106467"/>
              <a:gd name="connsiteX126" fmla="*/ 60988 w 101695"/>
              <a:gd name="connsiteY126" fmla="*/ 104380 h 106467"/>
              <a:gd name="connsiteX127" fmla="*/ 61584 w 101695"/>
              <a:gd name="connsiteY127" fmla="*/ 105573 h 106467"/>
              <a:gd name="connsiteX128" fmla="*/ 61584 w 101695"/>
              <a:gd name="connsiteY128" fmla="*/ 105573 h 106467"/>
              <a:gd name="connsiteX129" fmla="*/ 62926 w 101695"/>
              <a:gd name="connsiteY129" fmla="*/ 106169 h 106467"/>
              <a:gd name="connsiteX130" fmla="*/ 64268 w 101695"/>
              <a:gd name="connsiteY130" fmla="*/ 106169 h 106467"/>
              <a:gd name="connsiteX131" fmla="*/ 66803 w 101695"/>
              <a:gd name="connsiteY131" fmla="*/ 106468 h 106467"/>
              <a:gd name="connsiteX132" fmla="*/ 69487 w 101695"/>
              <a:gd name="connsiteY132" fmla="*/ 106468 h 106467"/>
              <a:gd name="connsiteX133" fmla="*/ 70979 w 101695"/>
              <a:gd name="connsiteY133" fmla="*/ 100950 h 106467"/>
              <a:gd name="connsiteX134" fmla="*/ 69935 w 101695"/>
              <a:gd name="connsiteY134" fmla="*/ 99310 h 106467"/>
              <a:gd name="connsiteX135" fmla="*/ 68593 w 101695"/>
              <a:gd name="connsiteY135" fmla="*/ 98415 h 106467"/>
              <a:gd name="connsiteX136" fmla="*/ 66952 w 101695"/>
              <a:gd name="connsiteY136" fmla="*/ 97968 h 106467"/>
              <a:gd name="connsiteX137" fmla="*/ 66207 w 101695"/>
              <a:gd name="connsiteY137" fmla="*/ 97223 h 106467"/>
              <a:gd name="connsiteX138" fmla="*/ 65909 w 101695"/>
              <a:gd name="connsiteY138" fmla="*/ 96328 h 106467"/>
              <a:gd name="connsiteX139" fmla="*/ 66207 w 101695"/>
              <a:gd name="connsiteY139" fmla="*/ 95731 h 106467"/>
              <a:gd name="connsiteX140" fmla="*/ 68145 w 101695"/>
              <a:gd name="connsiteY140" fmla="*/ 95731 h 106467"/>
              <a:gd name="connsiteX141" fmla="*/ 68742 w 101695"/>
              <a:gd name="connsiteY141" fmla="*/ 95284 h 106467"/>
              <a:gd name="connsiteX142" fmla="*/ 73215 w 101695"/>
              <a:gd name="connsiteY142" fmla="*/ 92003 h 106467"/>
              <a:gd name="connsiteX143" fmla="*/ 73215 w 101695"/>
              <a:gd name="connsiteY143" fmla="*/ 91407 h 106467"/>
              <a:gd name="connsiteX144" fmla="*/ 72768 w 101695"/>
              <a:gd name="connsiteY144" fmla="*/ 91109 h 106467"/>
              <a:gd name="connsiteX145" fmla="*/ 72022 w 101695"/>
              <a:gd name="connsiteY145" fmla="*/ 91109 h 106467"/>
              <a:gd name="connsiteX146" fmla="*/ 71873 w 101695"/>
              <a:gd name="connsiteY146" fmla="*/ 90214 h 106467"/>
              <a:gd name="connsiteX147" fmla="*/ 71873 w 101695"/>
              <a:gd name="connsiteY147" fmla="*/ 89319 h 106467"/>
              <a:gd name="connsiteX148" fmla="*/ 74259 w 101695"/>
              <a:gd name="connsiteY148" fmla="*/ 84548 h 106467"/>
              <a:gd name="connsiteX149" fmla="*/ 75004 w 101695"/>
              <a:gd name="connsiteY149" fmla="*/ 82460 h 106467"/>
              <a:gd name="connsiteX150" fmla="*/ 75004 w 101695"/>
              <a:gd name="connsiteY150" fmla="*/ 80969 h 106467"/>
              <a:gd name="connsiteX151" fmla="*/ 75004 w 101695"/>
              <a:gd name="connsiteY151" fmla="*/ 79478 h 106467"/>
              <a:gd name="connsiteX152" fmla="*/ 73662 w 101695"/>
              <a:gd name="connsiteY152" fmla="*/ 77241 h 106467"/>
              <a:gd name="connsiteX153" fmla="*/ 72320 w 101695"/>
              <a:gd name="connsiteY153" fmla="*/ 75452 h 106467"/>
              <a:gd name="connsiteX154" fmla="*/ 72320 w 101695"/>
              <a:gd name="connsiteY154" fmla="*/ 73961 h 106467"/>
              <a:gd name="connsiteX155" fmla="*/ 71277 w 101695"/>
              <a:gd name="connsiteY155" fmla="*/ 73215 h 106467"/>
              <a:gd name="connsiteX156" fmla="*/ 68593 w 101695"/>
              <a:gd name="connsiteY156" fmla="*/ 69338 h 106467"/>
              <a:gd name="connsiteX157" fmla="*/ 68593 w 101695"/>
              <a:gd name="connsiteY157" fmla="*/ 67847 h 106467"/>
              <a:gd name="connsiteX158" fmla="*/ 70084 w 101695"/>
              <a:gd name="connsiteY158" fmla="*/ 66654 h 106467"/>
              <a:gd name="connsiteX159" fmla="*/ 72320 w 101695"/>
              <a:gd name="connsiteY159" fmla="*/ 65908 h 106467"/>
              <a:gd name="connsiteX160" fmla="*/ 73066 w 101695"/>
              <a:gd name="connsiteY160" fmla="*/ 65312 h 106467"/>
              <a:gd name="connsiteX161" fmla="*/ 74408 w 101695"/>
              <a:gd name="connsiteY161" fmla="*/ 64865 h 106467"/>
              <a:gd name="connsiteX162" fmla="*/ 77838 w 101695"/>
              <a:gd name="connsiteY162" fmla="*/ 65908 h 106467"/>
              <a:gd name="connsiteX163" fmla="*/ 79329 w 101695"/>
              <a:gd name="connsiteY163" fmla="*/ 66803 h 106467"/>
              <a:gd name="connsiteX164" fmla="*/ 79776 w 101695"/>
              <a:gd name="connsiteY164" fmla="*/ 66803 h 106467"/>
              <a:gd name="connsiteX165" fmla="*/ 81118 w 101695"/>
              <a:gd name="connsiteY165" fmla="*/ 65610 h 106467"/>
              <a:gd name="connsiteX166" fmla="*/ 83504 w 101695"/>
              <a:gd name="connsiteY166" fmla="*/ 65610 h 106467"/>
              <a:gd name="connsiteX167" fmla="*/ 89469 w 101695"/>
              <a:gd name="connsiteY167" fmla="*/ 63672 h 106467"/>
              <a:gd name="connsiteX168" fmla="*/ 90363 w 101695"/>
              <a:gd name="connsiteY168" fmla="*/ 62628 h 106467"/>
              <a:gd name="connsiteX169" fmla="*/ 90960 w 101695"/>
              <a:gd name="connsiteY169" fmla="*/ 61584 h 106467"/>
              <a:gd name="connsiteX170" fmla="*/ 90960 w 101695"/>
              <a:gd name="connsiteY170" fmla="*/ 61137 h 106467"/>
              <a:gd name="connsiteX171" fmla="*/ 88723 w 101695"/>
              <a:gd name="connsiteY171" fmla="*/ 59049 h 106467"/>
              <a:gd name="connsiteX172" fmla="*/ 88723 w 101695"/>
              <a:gd name="connsiteY172" fmla="*/ 58304 h 106467"/>
              <a:gd name="connsiteX173" fmla="*/ 89021 w 101695"/>
              <a:gd name="connsiteY173" fmla="*/ 57409 h 106467"/>
              <a:gd name="connsiteX174" fmla="*/ 89618 w 101695"/>
              <a:gd name="connsiteY174" fmla="*/ 56663 h 106467"/>
              <a:gd name="connsiteX175" fmla="*/ 90960 w 101695"/>
              <a:gd name="connsiteY175" fmla="*/ 56216 h 106467"/>
              <a:gd name="connsiteX176" fmla="*/ 92451 w 101695"/>
              <a:gd name="connsiteY176" fmla="*/ 55321 h 106467"/>
              <a:gd name="connsiteX177" fmla="*/ 95732 w 101695"/>
              <a:gd name="connsiteY177" fmla="*/ 52786 h 106467"/>
              <a:gd name="connsiteX178" fmla="*/ 96775 w 101695"/>
              <a:gd name="connsiteY178" fmla="*/ 50550 h 106467"/>
              <a:gd name="connsiteX179" fmla="*/ 97073 w 101695"/>
              <a:gd name="connsiteY179" fmla="*/ 48164 h 106467"/>
              <a:gd name="connsiteX180" fmla="*/ 97073 w 101695"/>
              <a:gd name="connsiteY180" fmla="*/ 46375 h 106467"/>
              <a:gd name="connsiteX181" fmla="*/ 96328 w 101695"/>
              <a:gd name="connsiteY181" fmla="*/ 44883 h 106467"/>
              <a:gd name="connsiteX182" fmla="*/ 95433 w 101695"/>
              <a:gd name="connsiteY182" fmla="*/ 43989 h 106467"/>
              <a:gd name="connsiteX183" fmla="*/ 94240 w 101695"/>
              <a:gd name="connsiteY183" fmla="*/ 43989 h 106467"/>
              <a:gd name="connsiteX184" fmla="*/ 91854 w 101695"/>
              <a:gd name="connsiteY184" fmla="*/ 43989 h 106467"/>
              <a:gd name="connsiteX185" fmla="*/ 89618 w 101695"/>
              <a:gd name="connsiteY185" fmla="*/ 43243 h 106467"/>
              <a:gd name="connsiteX186" fmla="*/ 88425 w 101695"/>
              <a:gd name="connsiteY186" fmla="*/ 41901 h 106467"/>
              <a:gd name="connsiteX187" fmla="*/ 88127 w 101695"/>
              <a:gd name="connsiteY187" fmla="*/ 40708 h 106467"/>
              <a:gd name="connsiteX188" fmla="*/ 88723 w 101695"/>
              <a:gd name="connsiteY188" fmla="*/ 39963 h 106467"/>
              <a:gd name="connsiteX189" fmla="*/ 88723 w 101695"/>
              <a:gd name="connsiteY189" fmla="*/ 39068 h 106467"/>
              <a:gd name="connsiteX190" fmla="*/ 88574 w 101695"/>
              <a:gd name="connsiteY190" fmla="*/ 38173 h 106467"/>
              <a:gd name="connsiteX191" fmla="*/ 88574 w 101695"/>
              <a:gd name="connsiteY191" fmla="*/ 37428 h 106467"/>
              <a:gd name="connsiteX192" fmla="*/ 89767 w 101695"/>
              <a:gd name="connsiteY192" fmla="*/ 36831 h 106467"/>
              <a:gd name="connsiteX193" fmla="*/ 96775 w 101695"/>
              <a:gd name="connsiteY193" fmla="*/ 36831 h 106467"/>
              <a:gd name="connsiteX194" fmla="*/ 97372 w 101695"/>
              <a:gd name="connsiteY194" fmla="*/ 36235 h 106467"/>
              <a:gd name="connsiteX195" fmla="*/ 97819 w 101695"/>
              <a:gd name="connsiteY195" fmla="*/ 32805 h 106467"/>
              <a:gd name="connsiteX196" fmla="*/ 99608 w 101695"/>
              <a:gd name="connsiteY196" fmla="*/ 27586 h 106467"/>
              <a:gd name="connsiteX197" fmla="*/ 101249 w 101695"/>
              <a:gd name="connsiteY197" fmla="*/ 24604 h 106467"/>
              <a:gd name="connsiteX198" fmla="*/ 101547 w 101695"/>
              <a:gd name="connsiteY198" fmla="*/ 23411 h 106467"/>
              <a:gd name="connsiteX199" fmla="*/ 101547 w 101695"/>
              <a:gd name="connsiteY199" fmla="*/ 16403 h 106467"/>
              <a:gd name="connsiteX200" fmla="*/ 101696 w 101695"/>
              <a:gd name="connsiteY200" fmla="*/ 12824 h 106467"/>
              <a:gd name="connsiteX201" fmla="*/ 64268 w 101695"/>
              <a:gd name="connsiteY201" fmla="*/ 44585 h 106467"/>
              <a:gd name="connsiteX202" fmla="*/ 56365 w 101695"/>
              <a:gd name="connsiteY202" fmla="*/ 50997 h 106467"/>
              <a:gd name="connsiteX203" fmla="*/ 51593 w 101695"/>
              <a:gd name="connsiteY203" fmla="*/ 49506 h 106467"/>
              <a:gd name="connsiteX204" fmla="*/ 44287 w 101695"/>
              <a:gd name="connsiteY204" fmla="*/ 47567 h 106467"/>
              <a:gd name="connsiteX205" fmla="*/ 43542 w 101695"/>
              <a:gd name="connsiteY205" fmla="*/ 46822 h 106467"/>
              <a:gd name="connsiteX206" fmla="*/ 44138 w 101695"/>
              <a:gd name="connsiteY206" fmla="*/ 45331 h 106467"/>
              <a:gd name="connsiteX207" fmla="*/ 44884 w 101695"/>
              <a:gd name="connsiteY207" fmla="*/ 44436 h 106467"/>
              <a:gd name="connsiteX208" fmla="*/ 44884 w 101695"/>
              <a:gd name="connsiteY208" fmla="*/ 43690 h 106467"/>
              <a:gd name="connsiteX209" fmla="*/ 45032 w 101695"/>
              <a:gd name="connsiteY209" fmla="*/ 41156 h 106467"/>
              <a:gd name="connsiteX210" fmla="*/ 44734 w 101695"/>
              <a:gd name="connsiteY210" fmla="*/ 39515 h 106467"/>
              <a:gd name="connsiteX211" fmla="*/ 44734 w 101695"/>
              <a:gd name="connsiteY211" fmla="*/ 37428 h 106467"/>
              <a:gd name="connsiteX212" fmla="*/ 46822 w 101695"/>
              <a:gd name="connsiteY212" fmla="*/ 37428 h 106467"/>
              <a:gd name="connsiteX213" fmla="*/ 49506 w 101695"/>
              <a:gd name="connsiteY213" fmla="*/ 35787 h 106467"/>
              <a:gd name="connsiteX214" fmla="*/ 49506 w 101695"/>
              <a:gd name="connsiteY214" fmla="*/ 33551 h 106467"/>
              <a:gd name="connsiteX215" fmla="*/ 47418 w 101695"/>
              <a:gd name="connsiteY215" fmla="*/ 31463 h 106467"/>
              <a:gd name="connsiteX216" fmla="*/ 46225 w 101695"/>
              <a:gd name="connsiteY216" fmla="*/ 29525 h 106467"/>
              <a:gd name="connsiteX217" fmla="*/ 45629 w 101695"/>
              <a:gd name="connsiteY217" fmla="*/ 27735 h 106467"/>
              <a:gd name="connsiteX218" fmla="*/ 44884 w 101695"/>
              <a:gd name="connsiteY218" fmla="*/ 26393 h 106467"/>
              <a:gd name="connsiteX219" fmla="*/ 47120 w 101695"/>
              <a:gd name="connsiteY219" fmla="*/ 24753 h 106467"/>
              <a:gd name="connsiteX220" fmla="*/ 50251 w 101695"/>
              <a:gd name="connsiteY220" fmla="*/ 22516 h 106467"/>
              <a:gd name="connsiteX221" fmla="*/ 53085 w 101695"/>
              <a:gd name="connsiteY221" fmla="*/ 21174 h 106467"/>
              <a:gd name="connsiteX222" fmla="*/ 53681 w 101695"/>
              <a:gd name="connsiteY222" fmla="*/ 22069 h 106467"/>
              <a:gd name="connsiteX223" fmla="*/ 54129 w 101695"/>
              <a:gd name="connsiteY223" fmla="*/ 27288 h 106467"/>
              <a:gd name="connsiteX224" fmla="*/ 54129 w 101695"/>
              <a:gd name="connsiteY224" fmla="*/ 28332 h 106467"/>
              <a:gd name="connsiteX225" fmla="*/ 55172 w 101695"/>
              <a:gd name="connsiteY225" fmla="*/ 28928 h 106467"/>
              <a:gd name="connsiteX226" fmla="*/ 57558 w 101695"/>
              <a:gd name="connsiteY226" fmla="*/ 29376 h 106467"/>
              <a:gd name="connsiteX227" fmla="*/ 60391 w 101695"/>
              <a:gd name="connsiteY227" fmla="*/ 29376 h 106467"/>
              <a:gd name="connsiteX228" fmla="*/ 60690 w 101695"/>
              <a:gd name="connsiteY228" fmla="*/ 30419 h 106467"/>
              <a:gd name="connsiteX229" fmla="*/ 59646 w 101695"/>
              <a:gd name="connsiteY229" fmla="*/ 31761 h 106467"/>
              <a:gd name="connsiteX230" fmla="*/ 59646 w 101695"/>
              <a:gd name="connsiteY230" fmla="*/ 32656 h 106467"/>
              <a:gd name="connsiteX231" fmla="*/ 59348 w 101695"/>
              <a:gd name="connsiteY231" fmla="*/ 35340 h 106467"/>
              <a:gd name="connsiteX232" fmla="*/ 59348 w 101695"/>
              <a:gd name="connsiteY232" fmla="*/ 36235 h 106467"/>
              <a:gd name="connsiteX233" fmla="*/ 60391 w 101695"/>
              <a:gd name="connsiteY233" fmla="*/ 37279 h 106467"/>
              <a:gd name="connsiteX234" fmla="*/ 65163 w 101695"/>
              <a:gd name="connsiteY234" fmla="*/ 38024 h 106467"/>
              <a:gd name="connsiteX235" fmla="*/ 66057 w 101695"/>
              <a:gd name="connsiteY235" fmla="*/ 39664 h 106467"/>
              <a:gd name="connsiteX236" fmla="*/ 66057 w 101695"/>
              <a:gd name="connsiteY236" fmla="*/ 42498 h 106467"/>
              <a:gd name="connsiteX237" fmla="*/ 64119 w 101695"/>
              <a:gd name="connsiteY237" fmla="*/ 44585 h 106467"/>
              <a:gd name="connsiteX238" fmla="*/ 17297 w 101695"/>
              <a:gd name="connsiteY238" fmla="*/ 82460 h 106467"/>
              <a:gd name="connsiteX239" fmla="*/ 13868 w 101695"/>
              <a:gd name="connsiteY239" fmla="*/ 83951 h 106467"/>
              <a:gd name="connsiteX240" fmla="*/ 9544 w 101695"/>
              <a:gd name="connsiteY240" fmla="*/ 83355 h 106467"/>
              <a:gd name="connsiteX241" fmla="*/ 6263 w 101695"/>
              <a:gd name="connsiteY241" fmla="*/ 82311 h 106467"/>
              <a:gd name="connsiteX242" fmla="*/ 1939 w 101695"/>
              <a:gd name="connsiteY242" fmla="*/ 82311 h 106467"/>
              <a:gd name="connsiteX243" fmla="*/ 0 w 101695"/>
              <a:gd name="connsiteY243" fmla="*/ 83057 h 106467"/>
              <a:gd name="connsiteX244" fmla="*/ 745 w 101695"/>
              <a:gd name="connsiteY244" fmla="*/ 86188 h 106467"/>
              <a:gd name="connsiteX245" fmla="*/ 1342 w 101695"/>
              <a:gd name="connsiteY245" fmla="*/ 87232 h 106467"/>
              <a:gd name="connsiteX246" fmla="*/ 2088 w 101695"/>
              <a:gd name="connsiteY246" fmla="*/ 87828 h 106467"/>
              <a:gd name="connsiteX247" fmla="*/ 3131 w 101695"/>
              <a:gd name="connsiteY247" fmla="*/ 87828 h 106467"/>
              <a:gd name="connsiteX248" fmla="*/ 4324 w 101695"/>
              <a:gd name="connsiteY248" fmla="*/ 87232 h 106467"/>
              <a:gd name="connsiteX249" fmla="*/ 5964 w 101695"/>
              <a:gd name="connsiteY249" fmla="*/ 86337 h 106467"/>
              <a:gd name="connsiteX250" fmla="*/ 8648 w 101695"/>
              <a:gd name="connsiteY250" fmla="*/ 86784 h 106467"/>
              <a:gd name="connsiteX251" fmla="*/ 10587 w 101695"/>
              <a:gd name="connsiteY251" fmla="*/ 87530 h 106467"/>
              <a:gd name="connsiteX252" fmla="*/ 11333 w 101695"/>
              <a:gd name="connsiteY252" fmla="*/ 88276 h 106467"/>
              <a:gd name="connsiteX253" fmla="*/ 12675 w 101695"/>
              <a:gd name="connsiteY253" fmla="*/ 89021 h 106467"/>
              <a:gd name="connsiteX254" fmla="*/ 14613 w 101695"/>
              <a:gd name="connsiteY254" fmla="*/ 89021 h 106467"/>
              <a:gd name="connsiteX255" fmla="*/ 18192 w 101695"/>
              <a:gd name="connsiteY255" fmla="*/ 87828 h 106467"/>
              <a:gd name="connsiteX256" fmla="*/ 21622 w 101695"/>
              <a:gd name="connsiteY256" fmla="*/ 85592 h 106467"/>
              <a:gd name="connsiteX257" fmla="*/ 22665 w 101695"/>
              <a:gd name="connsiteY257" fmla="*/ 84100 h 106467"/>
              <a:gd name="connsiteX258" fmla="*/ 23113 w 101695"/>
              <a:gd name="connsiteY258" fmla="*/ 82758 h 106467"/>
              <a:gd name="connsiteX259" fmla="*/ 20131 w 101695"/>
              <a:gd name="connsiteY259" fmla="*/ 83653 h 106467"/>
              <a:gd name="connsiteX260" fmla="*/ 17447 w 101695"/>
              <a:gd name="connsiteY260" fmla="*/ 82311 h 106467"/>
              <a:gd name="connsiteX261" fmla="*/ 64268 w 101695"/>
              <a:gd name="connsiteY261" fmla="*/ 39515 h 106467"/>
              <a:gd name="connsiteX262" fmla="*/ 62628 w 101695"/>
              <a:gd name="connsiteY262" fmla="*/ 38919 h 106467"/>
              <a:gd name="connsiteX263" fmla="*/ 60540 w 101695"/>
              <a:gd name="connsiteY263" fmla="*/ 38919 h 106467"/>
              <a:gd name="connsiteX264" fmla="*/ 57409 w 101695"/>
              <a:gd name="connsiteY264" fmla="*/ 39813 h 106467"/>
              <a:gd name="connsiteX265" fmla="*/ 53085 w 101695"/>
              <a:gd name="connsiteY265" fmla="*/ 42348 h 106467"/>
              <a:gd name="connsiteX266" fmla="*/ 47567 w 101695"/>
              <a:gd name="connsiteY266" fmla="*/ 46524 h 106467"/>
              <a:gd name="connsiteX267" fmla="*/ 48015 w 101695"/>
              <a:gd name="connsiteY267" fmla="*/ 47269 h 106467"/>
              <a:gd name="connsiteX268" fmla="*/ 49506 w 101695"/>
              <a:gd name="connsiteY268" fmla="*/ 48164 h 106467"/>
              <a:gd name="connsiteX269" fmla="*/ 54278 w 101695"/>
              <a:gd name="connsiteY269" fmla="*/ 49506 h 106467"/>
              <a:gd name="connsiteX270" fmla="*/ 56216 w 101695"/>
              <a:gd name="connsiteY270" fmla="*/ 49506 h 106467"/>
              <a:gd name="connsiteX271" fmla="*/ 57558 w 101695"/>
              <a:gd name="connsiteY271" fmla="*/ 48462 h 106467"/>
              <a:gd name="connsiteX272" fmla="*/ 59496 w 101695"/>
              <a:gd name="connsiteY272" fmla="*/ 46524 h 106467"/>
              <a:gd name="connsiteX273" fmla="*/ 62628 w 101695"/>
              <a:gd name="connsiteY273" fmla="*/ 44585 h 106467"/>
              <a:gd name="connsiteX274" fmla="*/ 64268 w 101695"/>
              <a:gd name="connsiteY274" fmla="*/ 43243 h 106467"/>
              <a:gd name="connsiteX275" fmla="*/ 65163 w 101695"/>
              <a:gd name="connsiteY275" fmla="*/ 41901 h 106467"/>
              <a:gd name="connsiteX276" fmla="*/ 65163 w 101695"/>
              <a:gd name="connsiteY276" fmla="*/ 40708 h 106467"/>
              <a:gd name="connsiteX277" fmla="*/ 64268 w 101695"/>
              <a:gd name="connsiteY277" fmla="*/ 39664 h 106467"/>
              <a:gd name="connsiteX278" fmla="*/ 9842 w 101695"/>
              <a:gd name="connsiteY278" fmla="*/ 72171 h 106467"/>
              <a:gd name="connsiteX279" fmla="*/ 12078 w 101695"/>
              <a:gd name="connsiteY279" fmla="*/ 71575 h 106467"/>
              <a:gd name="connsiteX280" fmla="*/ 15508 w 101695"/>
              <a:gd name="connsiteY280" fmla="*/ 73961 h 106467"/>
              <a:gd name="connsiteX281" fmla="*/ 18789 w 101695"/>
              <a:gd name="connsiteY281" fmla="*/ 73215 h 106467"/>
              <a:gd name="connsiteX282" fmla="*/ 18789 w 101695"/>
              <a:gd name="connsiteY282" fmla="*/ 72469 h 106467"/>
              <a:gd name="connsiteX283" fmla="*/ 18043 w 101695"/>
              <a:gd name="connsiteY283" fmla="*/ 71873 h 106467"/>
              <a:gd name="connsiteX284" fmla="*/ 15508 w 101695"/>
              <a:gd name="connsiteY284" fmla="*/ 69935 h 106467"/>
              <a:gd name="connsiteX285" fmla="*/ 11333 w 101695"/>
              <a:gd name="connsiteY285" fmla="*/ 69636 h 106467"/>
              <a:gd name="connsiteX286" fmla="*/ 8947 w 101695"/>
              <a:gd name="connsiteY286" fmla="*/ 70233 h 106467"/>
              <a:gd name="connsiteX287" fmla="*/ 8947 w 101695"/>
              <a:gd name="connsiteY287" fmla="*/ 70978 h 106467"/>
              <a:gd name="connsiteX288" fmla="*/ 9842 w 101695"/>
              <a:gd name="connsiteY288" fmla="*/ 72171 h 106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01695" h="106467">
                <a:moveTo>
                  <a:pt x="37875" y="23411"/>
                </a:moveTo>
                <a:lnTo>
                  <a:pt x="40410" y="20727"/>
                </a:lnTo>
                <a:lnTo>
                  <a:pt x="40410" y="16552"/>
                </a:lnTo>
                <a:cubicBezTo>
                  <a:pt x="40410" y="16552"/>
                  <a:pt x="36533" y="19981"/>
                  <a:pt x="36533" y="19981"/>
                </a:cubicBezTo>
                <a:lnTo>
                  <a:pt x="35787" y="22069"/>
                </a:lnTo>
                <a:lnTo>
                  <a:pt x="36235" y="22665"/>
                </a:lnTo>
                <a:lnTo>
                  <a:pt x="37875" y="23411"/>
                </a:lnTo>
                <a:close/>
                <a:moveTo>
                  <a:pt x="46375" y="11929"/>
                </a:moveTo>
                <a:lnTo>
                  <a:pt x="44287" y="11929"/>
                </a:lnTo>
                <a:cubicBezTo>
                  <a:pt x="44287" y="11929"/>
                  <a:pt x="41156" y="14166"/>
                  <a:pt x="41156" y="14166"/>
                </a:cubicBezTo>
                <a:lnTo>
                  <a:pt x="41603" y="14613"/>
                </a:lnTo>
                <a:lnTo>
                  <a:pt x="46524" y="11929"/>
                </a:lnTo>
                <a:close/>
                <a:moveTo>
                  <a:pt x="62777" y="6859"/>
                </a:moveTo>
                <a:lnTo>
                  <a:pt x="67996" y="6263"/>
                </a:lnTo>
                <a:lnTo>
                  <a:pt x="67996" y="5965"/>
                </a:lnTo>
                <a:cubicBezTo>
                  <a:pt x="67996" y="5965"/>
                  <a:pt x="66654" y="5517"/>
                  <a:pt x="66654" y="5517"/>
                </a:cubicBezTo>
                <a:lnTo>
                  <a:pt x="62181" y="5517"/>
                </a:lnTo>
                <a:cubicBezTo>
                  <a:pt x="62181" y="5517"/>
                  <a:pt x="60838" y="5815"/>
                  <a:pt x="60838" y="5815"/>
                </a:cubicBezTo>
                <a:lnTo>
                  <a:pt x="61137" y="6263"/>
                </a:lnTo>
                <a:lnTo>
                  <a:pt x="62926" y="6710"/>
                </a:lnTo>
                <a:close/>
                <a:moveTo>
                  <a:pt x="52041" y="8947"/>
                </a:moveTo>
                <a:lnTo>
                  <a:pt x="58751" y="7008"/>
                </a:lnTo>
                <a:lnTo>
                  <a:pt x="58154" y="7008"/>
                </a:lnTo>
                <a:cubicBezTo>
                  <a:pt x="58154" y="7008"/>
                  <a:pt x="54427" y="7307"/>
                  <a:pt x="54427" y="7307"/>
                </a:cubicBezTo>
                <a:lnTo>
                  <a:pt x="48462" y="8798"/>
                </a:lnTo>
                <a:lnTo>
                  <a:pt x="49506" y="9394"/>
                </a:lnTo>
                <a:lnTo>
                  <a:pt x="51892" y="9096"/>
                </a:lnTo>
                <a:close/>
                <a:moveTo>
                  <a:pt x="90810" y="0"/>
                </a:moveTo>
                <a:lnTo>
                  <a:pt x="89618" y="0"/>
                </a:lnTo>
                <a:lnTo>
                  <a:pt x="87381" y="746"/>
                </a:lnTo>
                <a:lnTo>
                  <a:pt x="86635" y="1789"/>
                </a:lnTo>
                <a:lnTo>
                  <a:pt x="89021" y="1789"/>
                </a:lnTo>
                <a:cubicBezTo>
                  <a:pt x="89021" y="1789"/>
                  <a:pt x="90810" y="0"/>
                  <a:pt x="90810" y="0"/>
                </a:cubicBezTo>
                <a:close/>
                <a:moveTo>
                  <a:pt x="78434" y="4324"/>
                </a:moveTo>
                <a:lnTo>
                  <a:pt x="77390" y="4324"/>
                </a:lnTo>
                <a:cubicBezTo>
                  <a:pt x="77390" y="4324"/>
                  <a:pt x="74110" y="4921"/>
                  <a:pt x="74110" y="4921"/>
                </a:cubicBezTo>
                <a:lnTo>
                  <a:pt x="74110" y="5219"/>
                </a:lnTo>
                <a:cubicBezTo>
                  <a:pt x="74110" y="5219"/>
                  <a:pt x="74855" y="5517"/>
                  <a:pt x="74855" y="5517"/>
                </a:cubicBezTo>
                <a:lnTo>
                  <a:pt x="78583" y="4175"/>
                </a:lnTo>
                <a:close/>
                <a:moveTo>
                  <a:pt x="101099" y="12824"/>
                </a:moveTo>
                <a:lnTo>
                  <a:pt x="97372" y="12078"/>
                </a:lnTo>
                <a:lnTo>
                  <a:pt x="94986" y="11034"/>
                </a:lnTo>
                <a:lnTo>
                  <a:pt x="93494" y="9245"/>
                </a:lnTo>
                <a:lnTo>
                  <a:pt x="90960" y="6859"/>
                </a:lnTo>
                <a:lnTo>
                  <a:pt x="84249" y="7158"/>
                </a:lnTo>
                <a:lnTo>
                  <a:pt x="78732" y="7903"/>
                </a:lnTo>
                <a:lnTo>
                  <a:pt x="71127" y="8201"/>
                </a:lnTo>
                <a:lnTo>
                  <a:pt x="66207" y="9394"/>
                </a:lnTo>
                <a:lnTo>
                  <a:pt x="57260" y="13420"/>
                </a:lnTo>
                <a:lnTo>
                  <a:pt x="55023" y="15508"/>
                </a:lnTo>
                <a:lnTo>
                  <a:pt x="52787" y="19832"/>
                </a:lnTo>
                <a:lnTo>
                  <a:pt x="45032" y="24902"/>
                </a:lnTo>
                <a:lnTo>
                  <a:pt x="40410" y="26841"/>
                </a:lnTo>
                <a:lnTo>
                  <a:pt x="39068" y="26095"/>
                </a:lnTo>
                <a:lnTo>
                  <a:pt x="37279" y="25648"/>
                </a:lnTo>
                <a:lnTo>
                  <a:pt x="35787" y="28183"/>
                </a:lnTo>
                <a:lnTo>
                  <a:pt x="34893" y="30568"/>
                </a:lnTo>
                <a:lnTo>
                  <a:pt x="31761" y="44138"/>
                </a:lnTo>
                <a:lnTo>
                  <a:pt x="29674" y="49059"/>
                </a:lnTo>
                <a:lnTo>
                  <a:pt x="26840" y="53234"/>
                </a:lnTo>
                <a:lnTo>
                  <a:pt x="22367" y="58304"/>
                </a:lnTo>
                <a:lnTo>
                  <a:pt x="20280" y="60093"/>
                </a:lnTo>
                <a:lnTo>
                  <a:pt x="19087" y="60689"/>
                </a:lnTo>
                <a:lnTo>
                  <a:pt x="17595" y="63075"/>
                </a:lnTo>
                <a:lnTo>
                  <a:pt x="16403" y="66058"/>
                </a:lnTo>
                <a:lnTo>
                  <a:pt x="15508" y="67400"/>
                </a:lnTo>
                <a:lnTo>
                  <a:pt x="20429" y="72469"/>
                </a:lnTo>
                <a:lnTo>
                  <a:pt x="21025" y="73961"/>
                </a:lnTo>
                <a:lnTo>
                  <a:pt x="21622" y="74855"/>
                </a:lnTo>
                <a:lnTo>
                  <a:pt x="16999" y="75452"/>
                </a:lnTo>
                <a:lnTo>
                  <a:pt x="18937" y="77092"/>
                </a:lnTo>
                <a:lnTo>
                  <a:pt x="21472" y="78285"/>
                </a:lnTo>
                <a:lnTo>
                  <a:pt x="23113" y="78881"/>
                </a:lnTo>
                <a:lnTo>
                  <a:pt x="24008" y="80074"/>
                </a:lnTo>
                <a:lnTo>
                  <a:pt x="22218" y="80671"/>
                </a:lnTo>
                <a:lnTo>
                  <a:pt x="20578" y="80671"/>
                </a:lnTo>
                <a:cubicBezTo>
                  <a:pt x="20578" y="80671"/>
                  <a:pt x="13868" y="76346"/>
                  <a:pt x="13868" y="76346"/>
                </a:cubicBezTo>
                <a:lnTo>
                  <a:pt x="10140" y="75601"/>
                </a:lnTo>
                <a:lnTo>
                  <a:pt x="5070" y="75899"/>
                </a:lnTo>
                <a:lnTo>
                  <a:pt x="3728" y="76346"/>
                </a:lnTo>
                <a:lnTo>
                  <a:pt x="2386" y="77688"/>
                </a:lnTo>
                <a:lnTo>
                  <a:pt x="4324" y="79627"/>
                </a:lnTo>
                <a:lnTo>
                  <a:pt x="6114" y="80820"/>
                </a:lnTo>
                <a:lnTo>
                  <a:pt x="8947" y="80820"/>
                </a:lnTo>
                <a:cubicBezTo>
                  <a:pt x="8947" y="80820"/>
                  <a:pt x="12376" y="82460"/>
                  <a:pt x="12376" y="82460"/>
                </a:cubicBezTo>
                <a:lnTo>
                  <a:pt x="17297" y="81267"/>
                </a:lnTo>
                <a:lnTo>
                  <a:pt x="20727" y="82758"/>
                </a:lnTo>
                <a:lnTo>
                  <a:pt x="22964" y="83355"/>
                </a:lnTo>
                <a:lnTo>
                  <a:pt x="25051" y="84250"/>
                </a:lnTo>
                <a:lnTo>
                  <a:pt x="26840" y="84250"/>
                </a:lnTo>
                <a:cubicBezTo>
                  <a:pt x="26840" y="84250"/>
                  <a:pt x="27586" y="84100"/>
                  <a:pt x="27586" y="84100"/>
                </a:cubicBezTo>
                <a:lnTo>
                  <a:pt x="27139" y="81864"/>
                </a:lnTo>
                <a:lnTo>
                  <a:pt x="28630" y="80671"/>
                </a:lnTo>
                <a:lnTo>
                  <a:pt x="30270" y="80074"/>
                </a:lnTo>
                <a:lnTo>
                  <a:pt x="31016" y="80969"/>
                </a:lnTo>
                <a:lnTo>
                  <a:pt x="32507" y="82013"/>
                </a:lnTo>
                <a:lnTo>
                  <a:pt x="33700" y="82013"/>
                </a:lnTo>
                <a:cubicBezTo>
                  <a:pt x="33700" y="82013"/>
                  <a:pt x="36831" y="79478"/>
                  <a:pt x="36831" y="79478"/>
                </a:cubicBezTo>
                <a:lnTo>
                  <a:pt x="37577" y="79925"/>
                </a:lnTo>
                <a:lnTo>
                  <a:pt x="38322" y="80820"/>
                </a:lnTo>
                <a:lnTo>
                  <a:pt x="38322" y="81565"/>
                </a:lnTo>
                <a:cubicBezTo>
                  <a:pt x="38322" y="81565"/>
                  <a:pt x="38621" y="82311"/>
                  <a:pt x="38621" y="82311"/>
                </a:cubicBezTo>
                <a:lnTo>
                  <a:pt x="39366" y="82609"/>
                </a:lnTo>
                <a:lnTo>
                  <a:pt x="41901" y="82609"/>
                </a:lnTo>
                <a:cubicBezTo>
                  <a:pt x="41901" y="82609"/>
                  <a:pt x="43243" y="81118"/>
                  <a:pt x="43243" y="81118"/>
                </a:cubicBezTo>
                <a:lnTo>
                  <a:pt x="44287" y="80223"/>
                </a:lnTo>
                <a:lnTo>
                  <a:pt x="45032" y="80820"/>
                </a:lnTo>
                <a:lnTo>
                  <a:pt x="45331" y="82460"/>
                </a:lnTo>
                <a:lnTo>
                  <a:pt x="46076" y="84697"/>
                </a:lnTo>
                <a:lnTo>
                  <a:pt x="49059" y="87083"/>
                </a:lnTo>
                <a:lnTo>
                  <a:pt x="51593" y="87828"/>
                </a:lnTo>
                <a:lnTo>
                  <a:pt x="54725" y="87381"/>
                </a:lnTo>
                <a:lnTo>
                  <a:pt x="55918" y="86934"/>
                </a:lnTo>
                <a:lnTo>
                  <a:pt x="56812" y="87232"/>
                </a:lnTo>
                <a:lnTo>
                  <a:pt x="57707" y="88574"/>
                </a:lnTo>
                <a:lnTo>
                  <a:pt x="59496" y="90065"/>
                </a:lnTo>
                <a:lnTo>
                  <a:pt x="63224" y="91109"/>
                </a:lnTo>
                <a:lnTo>
                  <a:pt x="64417" y="91705"/>
                </a:lnTo>
                <a:lnTo>
                  <a:pt x="65163" y="92749"/>
                </a:lnTo>
                <a:lnTo>
                  <a:pt x="64865" y="94240"/>
                </a:lnTo>
                <a:lnTo>
                  <a:pt x="63075" y="97819"/>
                </a:lnTo>
                <a:lnTo>
                  <a:pt x="62777" y="98863"/>
                </a:lnTo>
                <a:lnTo>
                  <a:pt x="63075" y="99161"/>
                </a:lnTo>
                <a:lnTo>
                  <a:pt x="62777" y="99757"/>
                </a:lnTo>
                <a:lnTo>
                  <a:pt x="60391" y="102143"/>
                </a:lnTo>
                <a:lnTo>
                  <a:pt x="60391" y="103038"/>
                </a:lnTo>
                <a:cubicBezTo>
                  <a:pt x="60391" y="103038"/>
                  <a:pt x="60988" y="104380"/>
                  <a:pt x="60988" y="104380"/>
                </a:cubicBezTo>
                <a:lnTo>
                  <a:pt x="61584" y="105573"/>
                </a:lnTo>
                <a:lnTo>
                  <a:pt x="61584" y="105573"/>
                </a:lnTo>
                <a:cubicBezTo>
                  <a:pt x="61584" y="105573"/>
                  <a:pt x="62926" y="106169"/>
                  <a:pt x="62926" y="106169"/>
                </a:cubicBezTo>
                <a:lnTo>
                  <a:pt x="64268" y="106169"/>
                </a:lnTo>
                <a:cubicBezTo>
                  <a:pt x="64268" y="106169"/>
                  <a:pt x="66803" y="106468"/>
                  <a:pt x="66803" y="106468"/>
                </a:cubicBezTo>
                <a:lnTo>
                  <a:pt x="69487" y="106468"/>
                </a:lnTo>
                <a:cubicBezTo>
                  <a:pt x="69487" y="106468"/>
                  <a:pt x="70979" y="100950"/>
                  <a:pt x="70979" y="100950"/>
                </a:cubicBezTo>
                <a:lnTo>
                  <a:pt x="69935" y="99310"/>
                </a:lnTo>
                <a:lnTo>
                  <a:pt x="68593" y="98415"/>
                </a:lnTo>
                <a:lnTo>
                  <a:pt x="66952" y="97968"/>
                </a:lnTo>
                <a:lnTo>
                  <a:pt x="66207" y="97223"/>
                </a:lnTo>
                <a:lnTo>
                  <a:pt x="65909" y="96328"/>
                </a:lnTo>
                <a:lnTo>
                  <a:pt x="66207" y="95731"/>
                </a:lnTo>
                <a:lnTo>
                  <a:pt x="68145" y="95731"/>
                </a:lnTo>
                <a:cubicBezTo>
                  <a:pt x="68145" y="95731"/>
                  <a:pt x="68742" y="95284"/>
                  <a:pt x="68742" y="95284"/>
                </a:cubicBezTo>
                <a:lnTo>
                  <a:pt x="73215" y="92003"/>
                </a:lnTo>
                <a:lnTo>
                  <a:pt x="73215" y="91407"/>
                </a:lnTo>
                <a:cubicBezTo>
                  <a:pt x="73215" y="91407"/>
                  <a:pt x="72768" y="91109"/>
                  <a:pt x="72768" y="91109"/>
                </a:cubicBezTo>
                <a:lnTo>
                  <a:pt x="72022" y="91109"/>
                </a:lnTo>
                <a:cubicBezTo>
                  <a:pt x="72022" y="91109"/>
                  <a:pt x="71873" y="90214"/>
                  <a:pt x="71873" y="90214"/>
                </a:cubicBezTo>
                <a:lnTo>
                  <a:pt x="71873" y="89319"/>
                </a:lnTo>
                <a:cubicBezTo>
                  <a:pt x="71873" y="89319"/>
                  <a:pt x="74259" y="84548"/>
                  <a:pt x="74259" y="84548"/>
                </a:cubicBezTo>
                <a:lnTo>
                  <a:pt x="75004" y="82460"/>
                </a:lnTo>
                <a:lnTo>
                  <a:pt x="75004" y="80969"/>
                </a:lnTo>
                <a:cubicBezTo>
                  <a:pt x="75004" y="80969"/>
                  <a:pt x="75004" y="79478"/>
                  <a:pt x="75004" y="79478"/>
                </a:cubicBezTo>
                <a:lnTo>
                  <a:pt x="73662" y="77241"/>
                </a:lnTo>
                <a:lnTo>
                  <a:pt x="72320" y="75452"/>
                </a:lnTo>
                <a:lnTo>
                  <a:pt x="72320" y="73961"/>
                </a:lnTo>
                <a:cubicBezTo>
                  <a:pt x="72320" y="73961"/>
                  <a:pt x="71277" y="73215"/>
                  <a:pt x="71277" y="73215"/>
                </a:cubicBezTo>
                <a:lnTo>
                  <a:pt x="68593" y="69338"/>
                </a:lnTo>
                <a:lnTo>
                  <a:pt x="68593" y="67847"/>
                </a:lnTo>
                <a:cubicBezTo>
                  <a:pt x="68593" y="67847"/>
                  <a:pt x="70084" y="66654"/>
                  <a:pt x="70084" y="66654"/>
                </a:cubicBezTo>
                <a:lnTo>
                  <a:pt x="72320" y="65908"/>
                </a:lnTo>
                <a:lnTo>
                  <a:pt x="73066" y="65312"/>
                </a:lnTo>
                <a:lnTo>
                  <a:pt x="74408" y="64865"/>
                </a:lnTo>
                <a:lnTo>
                  <a:pt x="77838" y="65908"/>
                </a:lnTo>
                <a:lnTo>
                  <a:pt x="79329" y="66803"/>
                </a:lnTo>
                <a:lnTo>
                  <a:pt x="79776" y="66803"/>
                </a:lnTo>
                <a:cubicBezTo>
                  <a:pt x="79776" y="66803"/>
                  <a:pt x="81118" y="65610"/>
                  <a:pt x="81118" y="65610"/>
                </a:cubicBezTo>
                <a:lnTo>
                  <a:pt x="83504" y="65610"/>
                </a:lnTo>
                <a:cubicBezTo>
                  <a:pt x="83504" y="65610"/>
                  <a:pt x="89469" y="63672"/>
                  <a:pt x="89469" y="63672"/>
                </a:cubicBezTo>
                <a:lnTo>
                  <a:pt x="90363" y="62628"/>
                </a:lnTo>
                <a:lnTo>
                  <a:pt x="90960" y="61584"/>
                </a:lnTo>
                <a:lnTo>
                  <a:pt x="90960" y="61137"/>
                </a:lnTo>
                <a:cubicBezTo>
                  <a:pt x="90960" y="61137"/>
                  <a:pt x="88723" y="59049"/>
                  <a:pt x="88723" y="59049"/>
                </a:cubicBezTo>
                <a:lnTo>
                  <a:pt x="88723" y="58304"/>
                </a:lnTo>
                <a:cubicBezTo>
                  <a:pt x="88723" y="58304"/>
                  <a:pt x="89021" y="57409"/>
                  <a:pt x="89021" y="57409"/>
                </a:cubicBezTo>
                <a:lnTo>
                  <a:pt x="89618" y="56663"/>
                </a:lnTo>
                <a:lnTo>
                  <a:pt x="90960" y="56216"/>
                </a:lnTo>
                <a:lnTo>
                  <a:pt x="92451" y="55321"/>
                </a:lnTo>
                <a:lnTo>
                  <a:pt x="95732" y="52786"/>
                </a:lnTo>
                <a:lnTo>
                  <a:pt x="96775" y="50550"/>
                </a:lnTo>
                <a:lnTo>
                  <a:pt x="97073" y="48164"/>
                </a:lnTo>
                <a:lnTo>
                  <a:pt x="97073" y="46375"/>
                </a:lnTo>
                <a:cubicBezTo>
                  <a:pt x="97073" y="46375"/>
                  <a:pt x="96328" y="44883"/>
                  <a:pt x="96328" y="44883"/>
                </a:cubicBezTo>
                <a:lnTo>
                  <a:pt x="95433" y="43989"/>
                </a:lnTo>
                <a:lnTo>
                  <a:pt x="94240" y="43989"/>
                </a:lnTo>
                <a:cubicBezTo>
                  <a:pt x="94240" y="43989"/>
                  <a:pt x="91854" y="43989"/>
                  <a:pt x="91854" y="43989"/>
                </a:cubicBezTo>
                <a:lnTo>
                  <a:pt x="89618" y="43243"/>
                </a:lnTo>
                <a:lnTo>
                  <a:pt x="88425" y="41901"/>
                </a:lnTo>
                <a:lnTo>
                  <a:pt x="88127" y="40708"/>
                </a:lnTo>
                <a:lnTo>
                  <a:pt x="88723" y="39963"/>
                </a:lnTo>
                <a:lnTo>
                  <a:pt x="88723" y="39068"/>
                </a:lnTo>
                <a:cubicBezTo>
                  <a:pt x="88723" y="39068"/>
                  <a:pt x="88574" y="38173"/>
                  <a:pt x="88574" y="38173"/>
                </a:cubicBezTo>
                <a:lnTo>
                  <a:pt x="88574" y="37428"/>
                </a:lnTo>
                <a:cubicBezTo>
                  <a:pt x="88574" y="37428"/>
                  <a:pt x="89767" y="36831"/>
                  <a:pt x="89767" y="36831"/>
                </a:cubicBezTo>
                <a:lnTo>
                  <a:pt x="96775" y="36831"/>
                </a:lnTo>
                <a:cubicBezTo>
                  <a:pt x="96775" y="36831"/>
                  <a:pt x="97372" y="36235"/>
                  <a:pt x="97372" y="36235"/>
                </a:cubicBezTo>
                <a:lnTo>
                  <a:pt x="97819" y="32805"/>
                </a:lnTo>
                <a:lnTo>
                  <a:pt x="99608" y="27586"/>
                </a:lnTo>
                <a:lnTo>
                  <a:pt x="101249" y="24604"/>
                </a:lnTo>
                <a:lnTo>
                  <a:pt x="101547" y="23411"/>
                </a:lnTo>
                <a:lnTo>
                  <a:pt x="101547" y="16403"/>
                </a:lnTo>
                <a:cubicBezTo>
                  <a:pt x="101547" y="16403"/>
                  <a:pt x="101696" y="12824"/>
                  <a:pt x="101696" y="12824"/>
                </a:cubicBezTo>
                <a:close/>
                <a:moveTo>
                  <a:pt x="64268" y="44585"/>
                </a:moveTo>
                <a:lnTo>
                  <a:pt x="56365" y="50997"/>
                </a:lnTo>
                <a:lnTo>
                  <a:pt x="51593" y="49506"/>
                </a:lnTo>
                <a:lnTo>
                  <a:pt x="44287" y="47567"/>
                </a:lnTo>
                <a:lnTo>
                  <a:pt x="43542" y="46822"/>
                </a:lnTo>
                <a:lnTo>
                  <a:pt x="44138" y="45331"/>
                </a:lnTo>
                <a:lnTo>
                  <a:pt x="44884" y="44436"/>
                </a:lnTo>
                <a:lnTo>
                  <a:pt x="44884" y="43690"/>
                </a:lnTo>
                <a:cubicBezTo>
                  <a:pt x="44884" y="43690"/>
                  <a:pt x="45032" y="41156"/>
                  <a:pt x="45032" y="41156"/>
                </a:cubicBezTo>
                <a:lnTo>
                  <a:pt x="44734" y="39515"/>
                </a:lnTo>
                <a:lnTo>
                  <a:pt x="44734" y="37428"/>
                </a:lnTo>
                <a:cubicBezTo>
                  <a:pt x="44734" y="37428"/>
                  <a:pt x="46822" y="37428"/>
                  <a:pt x="46822" y="37428"/>
                </a:cubicBezTo>
                <a:lnTo>
                  <a:pt x="49506" y="35787"/>
                </a:lnTo>
                <a:lnTo>
                  <a:pt x="49506" y="33551"/>
                </a:lnTo>
                <a:cubicBezTo>
                  <a:pt x="49506" y="33551"/>
                  <a:pt x="47418" y="31463"/>
                  <a:pt x="47418" y="31463"/>
                </a:cubicBezTo>
                <a:lnTo>
                  <a:pt x="46225" y="29525"/>
                </a:lnTo>
                <a:lnTo>
                  <a:pt x="45629" y="27735"/>
                </a:lnTo>
                <a:lnTo>
                  <a:pt x="44884" y="26393"/>
                </a:lnTo>
                <a:lnTo>
                  <a:pt x="47120" y="24753"/>
                </a:lnTo>
                <a:lnTo>
                  <a:pt x="50251" y="22516"/>
                </a:lnTo>
                <a:lnTo>
                  <a:pt x="53085" y="21174"/>
                </a:lnTo>
                <a:lnTo>
                  <a:pt x="53681" y="22069"/>
                </a:lnTo>
                <a:lnTo>
                  <a:pt x="54129" y="27288"/>
                </a:lnTo>
                <a:lnTo>
                  <a:pt x="54129" y="28332"/>
                </a:lnTo>
                <a:cubicBezTo>
                  <a:pt x="54129" y="28332"/>
                  <a:pt x="55172" y="28928"/>
                  <a:pt x="55172" y="28928"/>
                </a:cubicBezTo>
                <a:lnTo>
                  <a:pt x="57558" y="29376"/>
                </a:lnTo>
                <a:lnTo>
                  <a:pt x="60391" y="29376"/>
                </a:lnTo>
                <a:cubicBezTo>
                  <a:pt x="60391" y="29376"/>
                  <a:pt x="60690" y="30419"/>
                  <a:pt x="60690" y="30419"/>
                </a:cubicBezTo>
                <a:lnTo>
                  <a:pt x="59646" y="31761"/>
                </a:lnTo>
                <a:lnTo>
                  <a:pt x="59646" y="32656"/>
                </a:lnTo>
                <a:cubicBezTo>
                  <a:pt x="59646" y="32656"/>
                  <a:pt x="59348" y="35340"/>
                  <a:pt x="59348" y="35340"/>
                </a:cubicBezTo>
                <a:lnTo>
                  <a:pt x="59348" y="36235"/>
                </a:lnTo>
                <a:cubicBezTo>
                  <a:pt x="59348" y="36235"/>
                  <a:pt x="60391" y="37279"/>
                  <a:pt x="60391" y="37279"/>
                </a:cubicBezTo>
                <a:lnTo>
                  <a:pt x="65163" y="38024"/>
                </a:lnTo>
                <a:lnTo>
                  <a:pt x="66057" y="39664"/>
                </a:lnTo>
                <a:lnTo>
                  <a:pt x="66057" y="42498"/>
                </a:lnTo>
                <a:cubicBezTo>
                  <a:pt x="66057" y="42498"/>
                  <a:pt x="64119" y="44585"/>
                  <a:pt x="64119" y="44585"/>
                </a:cubicBezTo>
                <a:close/>
                <a:moveTo>
                  <a:pt x="17297" y="82460"/>
                </a:moveTo>
                <a:lnTo>
                  <a:pt x="13868" y="83951"/>
                </a:lnTo>
                <a:lnTo>
                  <a:pt x="9544" y="83355"/>
                </a:lnTo>
                <a:lnTo>
                  <a:pt x="6263" y="82311"/>
                </a:lnTo>
                <a:lnTo>
                  <a:pt x="1939" y="82311"/>
                </a:lnTo>
                <a:cubicBezTo>
                  <a:pt x="1939" y="82311"/>
                  <a:pt x="0" y="83057"/>
                  <a:pt x="0" y="83057"/>
                </a:cubicBezTo>
                <a:lnTo>
                  <a:pt x="745" y="86188"/>
                </a:lnTo>
                <a:lnTo>
                  <a:pt x="1342" y="87232"/>
                </a:lnTo>
                <a:lnTo>
                  <a:pt x="2088" y="87828"/>
                </a:lnTo>
                <a:lnTo>
                  <a:pt x="3131" y="87828"/>
                </a:lnTo>
                <a:cubicBezTo>
                  <a:pt x="3131" y="87828"/>
                  <a:pt x="4324" y="87232"/>
                  <a:pt x="4324" y="87232"/>
                </a:cubicBezTo>
                <a:lnTo>
                  <a:pt x="5964" y="86337"/>
                </a:lnTo>
                <a:lnTo>
                  <a:pt x="8648" y="86784"/>
                </a:lnTo>
                <a:lnTo>
                  <a:pt x="10587" y="87530"/>
                </a:lnTo>
                <a:lnTo>
                  <a:pt x="11333" y="88276"/>
                </a:lnTo>
                <a:lnTo>
                  <a:pt x="12675" y="89021"/>
                </a:lnTo>
                <a:lnTo>
                  <a:pt x="14613" y="89021"/>
                </a:lnTo>
                <a:cubicBezTo>
                  <a:pt x="14613" y="89021"/>
                  <a:pt x="18192" y="87828"/>
                  <a:pt x="18192" y="87828"/>
                </a:cubicBezTo>
                <a:lnTo>
                  <a:pt x="21622" y="85592"/>
                </a:lnTo>
                <a:lnTo>
                  <a:pt x="22665" y="84100"/>
                </a:lnTo>
                <a:lnTo>
                  <a:pt x="23113" y="82758"/>
                </a:lnTo>
                <a:lnTo>
                  <a:pt x="20131" y="83653"/>
                </a:lnTo>
                <a:lnTo>
                  <a:pt x="17447" y="82311"/>
                </a:lnTo>
                <a:close/>
                <a:moveTo>
                  <a:pt x="64268" y="39515"/>
                </a:moveTo>
                <a:lnTo>
                  <a:pt x="62628" y="38919"/>
                </a:lnTo>
                <a:lnTo>
                  <a:pt x="60540" y="38919"/>
                </a:lnTo>
                <a:cubicBezTo>
                  <a:pt x="60540" y="38919"/>
                  <a:pt x="57409" y="39813"/>
                  <a:pt x="57409" y="39813"/>
                </a:cubicBezTo>
                <a:lnTo>
                  <a:pt x="53085" y="42348"/>
                </a:lnTo>
                <a:lnTo>
                  <a:pt x="47567" y="46524"/>
                </a:lnTo>
                <a:lnTo>
                  <a:pt x="48015" y="47269"/>
                </a:lnTo>
                <a:lnTo>
                  <a:pt x="49506" y="48164"/>
                </a:lnTo>
                <a:lnTo>
                  <a:pt x="54278" y="49506"/>
                </a:lnTo>
                <a:lnTo>
                  <a:pt x="56216" y="49506"/>
                </a:lnTo>
                <a:cubicBezTo>
                  <a:pt x="56216" y="49506"/>
                  <a:pt x="57558" y="48462"/>
                  <a:pt x="57558" y="48462"/>
                </a:cubicBezTo>
                <a:lnTo>
                  <a:pt x="59496" y="46524"/>
                </a:lnTo>
                <a:lnTo>
                  <a:pt x="62628" y="44585"/>
                </a:lnTo>
                <a:lnTo>
                  <a:pt x="64268" y="43243"/>
                </a:lnTo>
                <a:lnTo>
                  <a:pt x="65163" y="41901"/>
                </a:lnTo>
                <a:lnTo>
                  <a:pt x="65163" y="40708"/>
                </a:lnTo>
                <a:cubicBezTo>
                  <a:pt x="65163" y="40708"/>
                  <a:pt x="64268" y="39664"/>
                  <a:pt x="64268" y="39664"/>
                </a:cubicBezTo>
                <a:close/>
                <a:moveTo>
                  <a:pt x="9842" y="72171"/>
                </a:moveTo>
                <a:lnTo>
                  <a:pt x="12078" y="71575"/>
                </a:lnTo>
                <a:lnTo>
                  <a:pt x="15508" y="73961"/>
                </a:lnTo>
                <a:lnTo>
                  <a:pt x="18789" y="73215"/>
                </a:lnTo>
                <a:lnTo>
                  <a:pt x="18789" y="72469"/>
                </a:lnTo>
                <a:cubicBezTo>
                  <a:pt x="18789" y="72469"/>
                  <a:pt x="18043" y="71873"/>
                  <a:pt x="18043" y="71873"/>
                </a:cubicBezTo>
                <a:lnTo>
                  <a:pt x="15508" y="69935"/>
                </a:lnTo>
                <a:lnTo>
                  <a:pt x="11333" y="69636"/>
                </a:lnTo>
                <a:lnTo>
                  <a:pt x="8947" y="70233"/>
                </a:lnTo>
                <a:lnTo>
                  <a:pt x="8947" y="70978"/>
                </a:lnTo>
                <a:cubicBezTo>
                  <a:pt x="8947" y="70978"/>
                  <a:pt x="9842" y="72171"/>
                  <a:pt x="9842" y="72171"/>
                </a:cubicBez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6" name="Nepal__">
            <a:extLst>
              <a:ext uri="{FF2B5EF4-FFF2-40B4-BE49-F238E27FC236}">
                <a16:creationId xmlns:a16="http://schemas.microsoft.com/office/drawing/2014/main" id="{7B0F0D80-5B17-8773-72F0-7F372D041066}"/>
              </a:ext>
            </a:extLst>
          </p:cNvPr>
          <p:cNvSpPr/>
          <p:nvPr/>
        </p:nvSpPr>
        <p:spPr>
          <a:xfrm>
            <a:off x="8108744" y="3265175"/>
            <a:ext cx="213531" cy="128050"/>
          </a:xfrm>
          <a:custGeom>
            <a:avLst/>
            <a:gdLst>
              <a:gd name="connsiteX0" fmla="*/ 213382 w 213531"/>
              <a:gd name="connsiteY0" fmla="*/ 106169 h 119291"/>
              <a:gd name="connsiteX1" fmla="*/ 212190 w 213531"/>
              <a:gd name="connsiteY1" fmla="*/ 102591 h 119291"/>
              <a:gd name="connsiteX2" fmla="*/ 209058 w 213531"/>
              <a:gd name="connsiteY2" fmla="*/ 97968 h 119291"/>
              <a:gd name="connsiteX3" fmla="*/ 208760 w 213531"/>
              <a:gd name="connsiteY3" fmla="*/ 96626 h 119291"/>
              <a:gd name="connsiteX4" fmla="*/ 209804 w 213531"/>
              <a:gd name="connsiteY4" fmla="*/ 88574 h 119291"/>
              <a:gd name="connsiteX5" fmla="*/ 210996 w 213531"/>
              <a:gd name="connsiteY5" fmla="*/ 83802 h 119291"/>
              <a:gd name="connsiteX6" fmla="*/ 212040 w 213531"/>
              <a:gd name="connsiteY6" fmla="*/ 81565 h 119291"/>
              <a:gd name="connsiteX7" fmla="*/ 213084 w 213531"/>
              <a:gd name="connsiteY7" fmla="*/ 78434 h 119291"/>
              <a:gd name="connsiteX8" fmla="*/ 213233 w 213531"/>
              <a:gd name="connsiteY8" fmla="*/ 76943 h 119291"/>
              <a:gd name="connsiteX9" fmla="*/ 213233 w 213531"/>
              <a:gd name="connsiteY9" fmla="*/ 75750 h 119291"/>
              <a:gd name="connsiteX10" fmla="*/ 212190 w 213531"/>
              <a:gd name="connsiteY10" fmla="*/ 74855 h 119291"/>
              <a:gd name="connsiteX11" fmla="*/ 209804 w 213531"/>
              <a:gd name="connsiteY11" fmla="*/ 74557 h 119291"/>
              <a:gd name="connsiteX12" fmla="*/ 207418 w 213531"/>
              <a:gd name="connsiteY12" fmla="*/ 74259 h 119291"/>
              <a:gd name="connsiteX13" fmla="*/ 205629 w 213531"/>
              <a:gd name="connsiteY13" fmla="*/ 74408 h 119291"/>
              <a:gd name="connsiteX14" fmla="*/ 200857 w 213531"/>
              <a:gd name="connsiteY14" fmla="*/ 76347 h 119291"/>
              <a:gd name="connsiteX15" fmla="*/ 199366 w 213531"/>
              <a:gd name="connsiteY15" fmla="*/ 76496 h 119291"/>
              <a:gd name="connsiteX16" fmla="*/ 197576 w 213531"/>
              <a:gd name="connsiteY16" fmla="*/ 76347 h 119291"/>
              <a:gd name="connsiteX17" fmla="*/ 195190 w 213531"/>
              <a:gd name="connsiteY17" fmla="*/ 76197 h 119291"/>
              <a:gd name="connsiteX18" fmla="*/ 190568 w 213531"/>
              <a:gd name="connsiteY18" fmla="*/ 76347 h 119291"/>
              <a:gd name="connsiteX19" fmla="*/ 186691 w 213531"/>
              <a:gd name="connsiteY19" fmla="*/ 75899 h 119291"/>
              <a:gd name="connsiteX20" fmla="*/ 183410 w 213531"/>
              <a:gd name="connsiteY20" fmla="*/ 73215 h 119291"/>
              <a:gd name="connsiteX21" fmla="*/ 181174 w 213531"/>
              <a:gd name="connsiteY21" fmla="*/ 72022 h 119291"/>
              <a:gd name="connsiteX22" fmla="*/ 178788 w 213531"/>
              <a:gd name="connsiteY22" fmla="*/ 71128 h 119291"/>
              <a:gd name="connsiteX23" fmla="*/ 176402 w 213531"/>
              <a:gd name="connsiteY23" fmla="*/ 70382 h 119291"/>
              <a:gd name="connsiteX24" fmla="*/ 175507 w 213531"/>
              <a:gd name="connsiteY24" fmla="*/ 69040 h 119291"/>
              <a:gd name="connsiteX25" fmla="*/ 174762 w 213531"/>
              <a:gd name="connsiteY25" fmla="*/ 68294 h 119291"/>
              <a:gd name="connsiteX26" fmla="*/ 172823 w 213531"/>
              <a:gd name="connsiteY26" fmla="*/ 67996 h 119291"/>
              <a:gd name="connsiteX27" fmla="*/ 171183 w 213531"/>
              <a:gd name="connsiteY27" fmla="*/ 68593 h 119291"/>
              <a:gd name="connsiteX28" fmla="*/ 170139 w 213531"/>
              <a:gd name="connsiteY28" fmla="*/ 72171 h 119291"/>
              <a:gd name="connsiteX29" fmla="*/ 169394 w 213531"/>
              <a:gd name="connsiteY29" fmla="*/ 72917 h 119291"/>
              <a:gd name="connsiteX30" fmla="*/ 167306 w 213531"/>
              <a:gd name="connsiteY30" fmla="*/ 73215 h 119291"/>
              <a:gd name="connsiteX31" fmla="*/ 165218 w 213531"/>
              <a:gd name="connsiteY31" fmla="*/ 72320 h 119291"/>
              <a:gd name="connsiteX32" fmla="*/ 162385 w 213531"/>
              <a:gd name="connsiteY32" fmla="*/ 70382 h 119291"/>
              <a:gd name="connsiteX33" fmla="*/ 161192 w 213531"/>
              <a:gd name="connsiteY33" fmla="*/ 68294 h 119291"/>
              <a:gd name="connsiteX34" fmla="*/ 160149 w 213531"/>
              <a:gd name="connsiteY34" fmla="*/ 67698 h 119291"/>
              <a:gd name="connsiteX35" fmla="*/ 158657 w 213531"/>
              <a:gd name="connsiteY35" fmla="*/ 68593 h 119291"/>
              <a:gd name="connsiteX36" fmla="*/ 158657 w 213531"/>
              <a:gd name="connsiteY36" fmla="*/ 71277 h 119291"/>
              <a:gd name="connsiteX37" fmla="*/ 158359 w 213531"/>
              <a:gd name="connsiteY37" fmla="*/ 72917 h 119291"/>
              <a:gd name="connsiteX38" fmla="*/ 156421 w 213531"/>
              <a:gd name="connsiteY38" fmla="*/ 73662 h 119291"/>
              <a:gd name="connsiteX39" fmla="*/ 155377 w 213531"/>
              <a:gd name="connsiteY39" fmla="*/ 73215 h 119291"/>
              <a:gd name="connsiteX40" fmla="*/ 154482 w 213531"/>
              <a:gd name="connsiteY40" fmla="*/ 71426 h 119291"/>
              <a:gd name="connsiteX41" fmla="*/ 152395 w 213531"/>
              <a:gd name="connsiteY41" fmla="*/ 67101 h 119291"/>
              <a:gd name="connsiteX42" fmla="*/ 150307 w 213531"/>
              <a:gd name="connsiteY42" fmla="*/ 64566 h 119291"/>
              <a:gd name="connsiteX43" fmla="*/ 148070 w 213531"/>
              <a:gd name="connsiteY43" fmla="*/ 62777 h 119291"/>
              <a:gd name="connsiteX44" fmla="*/ 141062 w 213531"/>
              <a:gd name="connsiteY44" fmla="*/ 62926 h 119291"/>
              <a:gd name="connsiteX45" fmla="*/ 135843 w 213531"/>
              <a:gd name="connsiteY45" fmla="*/ 62330 h 119291"/>
              <a:gd name="connsiteX46" fmla="*/ 133457 w 213531"/>
              <a:gd name="connsiteY46" fmla="*/ 61733 h 119291"/>
              <a:gd name="connsiteX47" fmla="*/ 132562 w 213531"/>
              <a:gd name="connsiteY47" fmla="*/ 60093 h 119291"/>
              <a:gd name="connsiteX48" fmla="*/ 133457 w 213531"/>
              <a:gd name="connsiteY48" fmla="*/ 56663 h 119291"/>
              <a:gd name="connsiteX49" fmla="*/ 134501 w 213531"/>
              <a:gd name="connsiteY49" fmla="*/ 54129 h 119291"/>
              <a:gd name="connsiteX50" fmla="*/ 134501 w 213531"/>
              <a:gd name="connsiteY50" fmla="*/ 53532 h 119291"/>
              <a:gd name="connsiteX51" fmla="*/ 133606 w 213531"/>
              <a:gd name="connsiteY51" fmla="*/ 53234 h 119291"/>
              <a:gd name="connsiteX52" fmla="*/ 132115 w 213531"/>
              <a:gd name="connsiteY52" fmla="*/ 52936 h 119291"/>
              <a:gd name="connsiteX53" fmla="*/ 126449 w 213531"/>
              <a:gd name="connsiteY53" fmla="*/ 54725 h 119291"/>
              <a:gd name="connsiteX54" fmla="*/ 124958 w 213531"/>
              <a:gd name="connsiteY54" fmla="*/ 54427 h 119291"/>
              <a:gd name="connsiteX55" fmla="*/ 123914 w 213531"/>
              <a:gd name="connsiteY55" fmla="*/ 53830 h 119291"/>
              <a:gd name="connsiteX56" fmla="*/ 122721 w 213531"/>
              <a:gd name="connsiteY56" fmla="*/ 53383 h 119291"/>
              <a:gd name="connsiteX57" fmla="*/ 121826 w 213531"/>
              <a:gd name="connsiteY57" fmla="*/ 52638 h 119291"/>
              <a:gd name="connsiteX58" fmla="*/ 121081 w 213531"/>
              <a:gd name="connsiteY58" fmla="*/ 51445 h 119291"/>
              <a:gd name="connsiteX59" fmla="*/ 116160 w 213531"/>
              <a:gd name="connsiteY59" fmla="*/ 48760 h 119291"/>
              <a:gd name="connsiteX60" fmla="*/ 114818 w 213531"/>
              <a:gd name="connsiteY60" fmla="*/ 47269 h 119291"/>
              <a:gd name="connsiteX61" fmla="*/ 112134 w 213531"/>
              <a:gd name="connsiteY61" fmla="*/ 45331 h 119291"/>
              <a:gd name="connsiteX62" fmla="*/ 110046 w 213531"/>
              <a:gd name="connsiteY62" fmla="*/ 43989 h 119291"/>
              <a:gd name="connsiteX63" fmla="*/ 108555 w 213531"/>
              <a:gd name="connsiteY63" fmla="*/ 40261 h 119291"/>
              <a:gd name="connsiteX64" fmla="*/ 107362 w 213531"/>
              <a:gd name="connsiteY64" fmla="*/ 36682 h 119291"/>
              <a:gd name="connsiteX65" fmla="*/ 106617 w 213531"/>
              <a:gd name="connsiteY65" fmla="*/ 34893 h 119291"/>
              <a:gd name="connsiteX66" fmla="*/ 104529 w 213531"/>
              <a:gd name="connsiteY66" fmla="*/ 33849 h 119291"/>
              <a:gd name="connsiteX67" fmla="*/ 102292 w 213531"/>
              <a:gd name="connsiteY67" fmla="*/ 33103 h 119291"/>
              <a:gd name="connsiteX68" fmla="*/ 98415 w 213531"/>
              <a:gd name="connsiteY68" fmla="*/ 34595 h 119291"/>
              <a:gd name="connsiteX69" fmla="*/ 95284 w 213531"/>
              <a:gd name="connsiteY69" fmla="*/ 35788 h 119291"/>
              <a:gd name="connsiteX70" fmla="*/ 93047 w 213531"/>
              <a:gd name="connsiteY70" fmla="*/ 35937 h 119291"/>
              <a:gd name="connsiteX71" fmla="*/ 89618 w 213531"/>
              <a:gd name="connsiteY71" fmla="*/ 32209 h 119291"/>
              <a:gd name="connsiteX72" fmla="*/ 86933 w 213531"/>
              <a:gd name="connsiteY72" fmla="*/ 28332 h 119291"/>
              <a:gd name="connsiteX73" fmla="*/ 83802 w 213531"/>
              <a:gd name="connsiteY73" fmla="*/ 24902 h 119291"/>
              <a:gd name="connsiteX74" fmla="*/ 81715 w 213531"/>
              <a:gd name="connsiteY74" fmla="*/ 23113 h 119291"/>
              <a:gd name="connsiteX75" fmla="*/ 77987 w 213531"/>
              <a:gd name="connsiteY75" fmla="*/ 22964 h 119291"/>
              <a:gd name="connsiteX76" fmla="*/ 73811 w 213531"/>
              <a:gd name="connsiteY76" fmla="*/ 21025 h 119291"/>
              <a:gd name="connsiteX77" fmla="*/ 68145 w 213531"/>
              <a:gd name="connsiteY77" fmla="*/ 16552 h 119291"/>
              <a:gd name="connsiteX78" fmla="*/ 64119 w 213531"/>
              <a:gd name="connsiteY78" fmla="*/ 13271 h 119291"/>
              <a:gd name="connsiteX79" fmla="*/ 57111 w 213531"/>
              <a:gd name="connsiteY79" fmla="*/ 9693 h 119291"/>
              <a:gd name="connsiteX80" fmla="*/ 55470 w 213531"/>
              <a:gd name="connsiteY80" fmla="*/ 8052 h 119291"/>
              <a:gd name="connsiteX81" fmla="*/ 54874 w 213531"/>
              <a:gd name="connsiteY81" fmla="*/ 6710 h 119291"/>
              <a:gd name="connsiteX82" fmla="*/ 53979 w 213531"/>
              <a:gd name="connsiteY82" fmla="*/ 4175 h 119291"/>
              <a:gd name="connsiteX83" fmla="*/ 52488 w 213531"/>
              <a:gd name="connsiteY83" fmla="*/ 1790 h 119291"/>
              <a:gd name="connsiteX84" fmla="*/ 47567 w 213531"/>
              <a:gd name="connsiteY84" fmla="*/ 746 h 119291"/>
              <a:gd name="connsiteX85" fmla="*/ 41901 w 213531"/>
              <a:gd name="connsiteY85" fmla="*/ 0 h 119291"/>
              <a:gd name="connsiteX86" fmla="*/ 35937 w 213531"/>
              <a:gd name="connsiteY86" fmla="*/ 1491 h 119291"/>
              <a:gd name="connsiteX87" fmla="*/ 31761 w 213531"/>
              <a:gd name="connsiteY87" fmla="*/ 8798 h 119291"/>
              <a:gd name="connsiteX88" fmla="*/ 29674 w 213531"/>
              <a:gd name="connsiteY88" fmla="*/ 10289 h 119291"/>
              <a:gd name="connsiteX89" fmla="*/ 27884 w 213531"/>
              <a:gd name="connsiteY89" fmla="*/ 10438 h 119291"/>
              <a:gd name="connsiteX90" fmla="*/ 26393 w 213531"/>
              <a:gd name="connsiteY90" fmla="*/ 8649 h 119291"/>
              <a:gd name="connsiteX91" fmla="*/ 25200 w 213531"/>
              <a:gd name="connsiteY91" fmla="*/ 6561 h 119291"/>
              <a:gd name="connsiteX92" fmla="*/ 24156 w 213531"/>
              <a:gd name="connsiteY92" fmla="*/ 6114 h 119291"/>
              <a:gd name="connsiteX93" fmla="*/ 22516 w 213531"/>
              <a:gd name="connsiteY93" fmla="*/ 6412 h 119291"/>
              <a:gd name="connsiteX94" fmla="*/ 21025 w 213531"/>
              <a:gd name="connsiteY94" fmla="*/ 7307 h 119291"/>
              <a:gd name="connsiteX95" fmla="*/ 20279 w 213531"/>
              <a:gd name="connsiteY95" fmla="*/ 7903 h 119291"/>
              <a:gd name="connsiteX96" fmla="*/ 16701 w 213531"/>
              <a:gd name="connsiteY96" fmla="*/ 11780 h 119291"/>
              <a:gd name="connsiteX97" fmla="*/ 14762 w 213531"/>
              <a:gd name="connsiteY97" fmla="*/ 12824 h 119291"/>
              <a:gd name="connsiteX98" fmla="*/ 13122 w 213531"/>
              <a:gd name="connsiteY98" fmla="*/ 14613 h 119291"/>
              <a:gd name="connsiteX99" fmla="*/ 9245 w 213531"/>
              <a:gd name="connsiteY99" fmla="*/ 19683 h 119291"/>
              <a:gd name="connsiteX100" fmla="*/ 7008 w 213531"/>
              <a:gd name="connsiteY100" fmla="*/ 24306 h 119291"/>
              <a:gd name="connsiteX101" fmla="*/ 5368 w 213531"/>
              <a:gd name="connsiteY101" fmla="*/ 28779 h 119291"/>
              <a:gd name="connsiteX102" fmla="*/ 5368 w 213531"/>
              <a:gd name="connsiteY102" fmla="*/ 31911 h 119291"/>
              <a:gd name="connsiteX103" fmla="*/ 4772 w 213531"/>
              <a:gd name="connsiteY103" fmla="*/ 35639 h 119291"/>
              <a:gd name="connsiteX104" fmla="*/ 3131 w 213531"/>
              <a:gd name="connsiteY104" fmla="*/ 37726 h 119291"/>
              <a:gd name="connsiteX105" fmla="*/ 2087 w 213531"/>
              <a:gd name="connsiteY105" fmla="*/ 38471 h 119291"/>
              <a:gd name="connsiteX106" fmla="*/ 895 w 213531"/>
              <a:gd name="connsiteY106" fmla="*/ 41603 h 119291"/>
              <a:gd name="connsiteX107" fmla="*/ 0 w 213531"/>
              <a:gd name="connsiteY107" fmla="*/ 45182 h 119291"/>
              <a:gd name="connsiteX108" fmla="*/ 597 w 213531"/>
              <a:gd name="connsiteY108" fmla="*/ 46375 h 119291"/>
              <a:gd name="connsiteX109" fmla="*/ 2684 w 213531"/>
              <a:gd name="connsiteY109" fmla="*/ 48015 h 119291"/>
              <a:gd name="connsiteX110" fmla="*/ 4623 w 213531"/>
              <a:gd name="connsiteY110" fmla="*/ 49655 h 119291"/>
              <a:gd name="connsiteX111" fmla="*/ 7306 w 213531"/>
              <a:gd name="connsiteY111" fmla="*/ 51295 h 119291"/>
              <a:gd name="connsiteX112" fmla="*/ 9692 w 213531"/>
              <a:gd name="connsiteY112" fmla="*/ 52936 h 119291"/>
              <a:gd name="connsiteX113" fmla="*/ 11333 w 213531"/>
              <a:gd name="connsiteY113" fmla="*/ 53085 h 119291"/>
              <a:gd name="connsiteX114" fmla="*/ 11780 w 213531"/>
              <a:gd name="connsiteY114" fmla="*/ 52190 h 119291"/>
              <a:gd name="connsiteX115" fmla="*/ 12376 w 213531"/>
              <a:gd name="connsiteY115" fmla="*/ 51295 h 119291"/>
              <a:gd name="connsiteX116" fmla="*/ 14166 w 213531"/>
              <a:gd name="connsiteY116" fmla="*/ 51743 h 119291"/>
              <a:gd name="connsiteX117" fmla="*/ 16403 w 213531"/>
              <a:gd name="connsiteY117" fmla="*/ 53383 h 119291"/>
              <a:gd name="connsiteX118" fmla="*/ 17745 w 213531"/>
              <a:gd name="connsiteY118" fmla="*/ 54576 h 119291"/>
              <a:gd name="connsiteX119" fmla="*/ 18490 w 213531"/>
              <a:gd name="connsiteY119" fmla="*/ 55023 h 119291"/>
              <a:gd name="connsiteX120" fmla="*/ 22218 w 213531"/>
              <a:gd name="connsiteY120" fmla="*/ 57111 h 119291"/>
              <a:gd name="connsiteX121" fmla="*/ 25498 w 213531"/>
              <a:gd name="connsiteY121" fmla="*/ 58900 h 119291"/>
              <a:gd name="connsiteX122" fmla="*/ 29376 w 213531"/>
              <a:gd name="connsiteY122" fmla="*/ 61137 h 119291"/>
              <a:gd name="connsiteX123" fmla="*/ 30419 w 213531"/>
              <a:gd name="connsiteY123" fmla="*/ 62479 h 119291"/>
              <a:gd name="connsiteX124" fmla="*/ 31314 w 213531"/>
              <a:gd name="connsiteY124" fmla="*/ 63970 h 119291"/>
              <a:gd name="connsiteX125" fmla="*/ 33253 w 213531"/>
              <a:gd name="connsiteY125" fmla="*/ 65909 h 119291"/>
              <a:gd name="connsiteX126" fmla="*/ 37726 w 213531"/>
              <a:gd name="connsiteY126" fmla="*/ 69189 h 119291"/>
              <a:gd name="connsiteX127" fmla="*/ 41752 w 213531"/>
              <a:gd name="connsiteY127" fmla="*/ 71575 h 119291"/>
              <a:gd name="connsiteX128" fmla="*/ 44884 w 213531"/>
              <a:gd name="connsiteY128" fmla="*/ 73662 h 119291"/>
              <a:gd name="connsiteX129" fmla="*/ 47418 w 213531"/>
              <a:gd name="connsiteY129" fmla="*/ 75005 h 119291"/>
              <a:gd name="connsiteX130" fmla="*/ 48611 w 213531"/>
              <a:gd name="connsiteY130" fmla="*/ 74706 h 119291"/>
              <a:gd name="connsiteX131" fmla="*/ 49953 w 213531"/>
              <a:gd name="connsiteY131" fmla="*/ 74110 h 119291"/>
              <a:gd name="connsiteX132" fmla="*/ 50997 w 213531"/>
              <a:gd name="connsiteY132" fmla="*/ 73662 h 119291"/>
              <a:gd name="connsiteX133" fmla="*/ 52339 w 213531"/>
              <a:gd name="connsiteY133" fmla="*/ 73961 h 119291"/>
              <a:gd name="connsiteX134" fmla="*/ 54277 w 213531"/>
              <a:gd name="connsiteY134" fmla="*/ 75005 h 119291"/>
              <a:gd name="connsiteX135" fmla="*/ 58900 w 213531"/>
              <a:gd name="connsiteY135" fmla="*/ 78285 h 119291"/>
              <a:gd name="connsiteX136" fmla="*/ 63224 w 213531"/>
              <a:gd name="connsiteY136" fmla="*/ 80820 h 119291"/>
              <a:gd name="connsiteX137" fmla="*/ 67847 w 213531"/>
              <a:gd name="connsiteY137" fmla="*/ 80373 h 119291"/>
              <a:gd name="connsiteX138" fmla="*/ 69189 w 213531"/>
              <a:gd name="connsiteY138" fmla="*/ 80671 h 119291"/>
              <a:gd name="connsiteX139" fmla="*/ 70083 w 213531"/>
              <a:gd name="connsiteY139" fmla="*/ 82908 h 119291"/>
              <a:gd name="connsiteX140" fmla="*/ 70680 w 213531"/>
              <a:gd name="connsiteY140" fmla="*/ 85293 h 119291"/>
              <a:gd name="connsiteX141" fmla="*/ 75899 w 213531"/>
              <a:gd name="connsiteY141" fmla="*/ 86785 h 119291"/>
              <a:gd name="connsiteX142" fmla="*/ 79329 w 213531"/>
              <a:gd name="connsiteY142" fmla="*/ 87530 h 119291"/>
              <a:gd name="connsiteX143" fmla="*/ 83206 w 213531"/>
              <a:gd name="connsiteY143" fmla="*/ 88723 h 119291"/>
              <a:gd name="connsiteX144" fmla="*/ 85293 w 213531"/>
              <a:gd name="connsiteY144" fmla="*/ 89618 h 119291"/>
              <a:gd name="connsiteX145" fmla="*/ 87381 w 213531"/>
              <a:gd name="connsiteY145" fmla="*/ 88425 h 119291"/>
              <a:gd name="connsiteX146" fmla="*/ 87679 w 213531"/>
              <a:gd name="connsiteY146" fmla="*/ 87381 h 119291"/>
              <a:gd name="connsiteX147" fmla="*/ 89469 w 213531"/>
              <a:gd name="connsiteY147" fmla="*/ 86785 h 119291"/>
              <a:gd name="connsiteX148" fmla="*/ 92152 w 213531"/>
              <a:gd name="connsiteY148" fmla="*/ 87083 h 119291"/>
              <a:gd name="connsiteX149" fmla="*/ 97372 w 213531"/>
              <a:gd name="connsiteY149" fmla="*/ 88872 h 119291"/>
              <a:gd name="connsiteX150" fmla="*/ 99459 w 213531"/>
              <a:gd name="connsiteY150" fmla="*/ 89469 h 119291"/>
              <a:gd name="connsiteX151" fmla="*/ 101249 w 213531"/>
              <a:gd name="connsiteY151" fmla="*/ 87679 h 119291"/>
              <a:gd name="connsiteX152" fmla="*/ 104678 w 213531"/>
              <a:gd name="connsiteY152" fmla="*/ 86934 h 119291"/>
              <a:gd name="connsiteX153" fmla="*/ 106318 w 213531"/>
              <a:gd name="connsiteY153" fmla="*/ 86039 h 119291"/>
              <a:gd name="connsiteX154" fmla="*/ 110046 w 213531"/>
              <a:gd name="connsiteY154" fmla="*/ 87977 h 119291"/>
              <a:gd name="connsiteX155" fmla="*/ 116607 w 213531"/>
              <a:gd name="connsiteY155" fmla="*/ 90363 h 119291"/>
              <a:gd name="connsiteX156" fmla="*/ 120037 w 213531"/>
              <a:gd name="connsiteY156" fmla="*/ 91705 h 119291"/>
              <a:gd name="connsiteX157" fmla="*/ 120783 w 213531"/>
              <a:gd name="connsiteY157" fmla="*/ 93196 h 119291"/>
              <a:gd name="connsiteX158" fmla="*/ 121230 w 213531"/>
              <a:gd name="connsiteY158" fmla="*/ 94539 h 119291"/>
              <a:gd name="connsiteX159" fmla="*/ 121230 w 213531"/>
              <a:gd name="connsiteY159" fmla="*/ 97819 h 119291"/>
              <a:gd name="connsiteX160" fmla="*/ 121975 w 213531"/>
              <a:gd name="connsiteY160" fmla="*/ 99310 h 119291"/>
              <a:gd name="connsiteX161" fmla="*/ 128686 w 213531"/>
              <a:gd name="connsiteY161" fmla="*/ 102740 h 119291"/>
              <a:gd name="connsiteX162" fmla="*/ 130773 w 213531"/>
              <a:gd name="connsiteY162" fmla="*/ 104082 h 119291"/>
              <a:gd name="connsiteX163" fmla="*/ 132562 w 213531"/>
              <a:gd name="connsiteY163" fmla="*/ 104529 h 119291"/>
              <a:gd name="connsiteX164" fmla="*/ 133606 w 213531"/>
              <a:gd name="connsiteY164" fmla="*/ 104678 h 119291"/>
              <a:gd name="connsiteX165" fmla="*/ 134203 w 213531"/>
              <a:gd name="connsiteY165" fmla="*/ 105126 h 119291"/>
              <a:gd name="connsiteX166" fmla="*/ 134799 w 213531"/>
              <a:gd name="connsiteY166" fmla="*/ 106915 h 119291"/>
              <a:gd name="connsiteX167" fmla="*/ 135395 w 213531"/>
              <a:gd name="connsiteY167" fmla="*/ 107362 h 119291"/>
              <a:gd name="connsiteX168" fmla="*/ 136589 w 213531"/>
              <a:gd name="connsiteY168" fmla="*/ 107959 h 119291"/>
              <a:gd name="connsiteX169" fmla="*/ 137931 w 213531"/>
              <a:gd name="connsiteY169" fmla="*/ 108108 h 119291"/>
              <a:gd name="connsiteX170" fmla="*/ 142255 w 213531"/>
              <a:gd name="connsiteY170" fmla="*/ 106468 h 119291"/>
              <a:gd name="connsiteX171" fmla="*/ 145237 w 213531"/>
              <a:gd name="connsiteY171" fmla="*/ 105275 h 119291"/>
              <a:gd name="connsiteX172" fmla="*/ 147325 w 213531"/>
              <a:gd name="connsiteY172" fmla="*/ 105573 h 119291"/>
              <a:gd name="connsiteX173" fmla="*/ 148667 w 213531"/>
              <a:gd name="connsiteY173" fmla="*/ 106915 h 119291"/>
              <a:gd name="connsiteX174" fmla="*/ 148965 w 213531"/>
              <a:gd name="connsiteY174" fmla="*/ 109003 h 119291"/>
              <a:gd name="connsiteX175" fmla="*/ 149711 w 213531"/>
              <a:gd name="connsiteY175" fmla="*/ 111090 h 119291"/>
              <a:gd name="connsiteX176" fmla="*/ 151202 w 213531"/>
              <a:gd name="connsiteY176" fmla="*/ 112134 h 119291"/>
              <a:gd name="connsiteX177" fmla="*/ 152842 w 213531"/>
              <a:gd name="connsiteY177" fmla="*/ 112283 h 119291"/>
              <a:gd name="connsiteX178" fmla="*/ 156719 w 213531"/>
              <a:gd name="connsiteY178" fmla="*/ 110792 h 119291"/>
              <a:gd name="connsiteX179" fmla="*/ 160000 w 213531"/>
              <a:gd name="connsiteY179" fmla="*/ 111985 h 119291"/>
              <a:gd name="connsiteX180" fmla="*/ 162982 w 213531"/>
              <a:gd name="connsiteY180" fmla="*/ 112432 h 119291"/>
              <a:gd name="connsiteX181" fmla="*/ 166262 w 213531"/>
              <a:gd name="connsiteY181" fmla="*/ 113029 h 119291"/>
              <a:gd name="connsiteX182" fmla="*/ 167455 w 213531"/>
              <a:gd name="connsiteY182" fmla="*/ 113625 h 119291"/>
              <a:gd name="connsiteX183" fmla="*/ 170885 w 213531"/>
              <a:gd name="connsiteY183" fmla="*/ 115414 h 119291"/>
              <a:gd name="connsiteX184" fmla="*/ 175060 w 213531"/>
              <a:gd name="connsiteY184" fmla="*/ 117204 h 119291"/>
              <a:gd name="connsiteX185" fmla="*/ 176700 w 213531"/>
              <a:gd name="connsiteY185" fmla="*/ 116906 h 119291"/>
              <a:gd name="connsiteX186" fmla="*/ 183410 w 213531"/>
              <a:gd name="connsiteY186" fmla="*/ 113625 h 119291"/>
              <a:gd name="connsiteX187" fmla="*/ 183858 w 213531"/>
              <a:gd name="connsiteY187" fmla="*/ 114072 h 119291"/>
              <a:gd name="connsiteX188" fmla="*/ 185349 w 213531"/>
              <a:gd name="connsiteY188" fmla="*/ 117204 h 119291"/>
              <a:gd name="connsiteX189" fmla="*/ 187287 w 213531"/>
              <a:gd name="connsiteY189" fmla="*/ 118397 h 119291"/>
              <a:gd name="connsiteX190" fmla="*/ 190419 w 213531"/>
              <a:gd name="connsiteY190" fmla="*/ 119291 h 119291"/>
              <a:gd name="connsiteX191" fmla="*/ 193848 w 213531"/>
              <a:gd name="connsiteY191" fmla="*/ 117502 h 119291"/>
              <a:gd name="connsiteX192" fmla="*/ 196383 w 213531"/>
              <a:gd name="connsiteY192" fmla="*/ 117949 h 119291"/>
              <a:gd name="connsiteX193" fmla="*/ 199515 w 213531"/>
              <a:gd name="connsiteY193" fmla="*/ 118248 h 119291"/>
              <a:gd name="connsiteX194" fmla="*/ 202646 w 213531"/>
              <a:gd name="connsiteY194" fmla="*/ 117353 h 119291"/>
              <a:gd name="connsiteX195" fmla="*/ 205330 w 213531"/>
              <a:gd name="connsiteY195" fmla="*/ 117055 h 119291"/>
              <a:gd name="connsiteX196" fmla="*/ 209058 w 213531"/>
              <a:gd name="connsiteY196" fmla="*/ 118695 h 119291"/>
              <a:gd name="connsiteX197" fmla="*/ 209953 w 213531"/>
              <a:gd name="connsiteY197" fmla="*/ 118248 h 119291"/>
              <a:gd name="connsiteX198" fmla="*/ 210698 w 213531"/>
              <a:gd name="connsiteY198" fmla="*/ 117353 h 119291"/>
              <a:gd name="connsiteX199" fmla="*/ 212190 w 213531"/>
              <a:gd name="connsiteY199" fmla="*/ 112731 h 119291"/>
              <a:gd name="connsiteX200" fmla="*/ 213532 w 213531"/>
              <a:gd name="connsiteY200" fmla="*/ 108704 h 119291"/>
              <a:gd name="connsiteX201" fmla="*/ 213382 w 213531"/>
              <a:gd name="connsiteY201" fmla="*/ 106169 h 119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Lst>
            <a:rect l="l" t="t" r="r" b="b"/>
            <a:pathLst>
              <a:path w="213531" h="119291">
                <a:moveTo>
                  <a:pt x="213382" y="106169"/>
                </a:moveTo>
                <a:lnTo>
                  <a:pt x="212190" y="102591"/>
                </a:lnTo>
                <a:lnTo>
                  <a:pt x="209058" y="97968"/>
                </a:lnTo>
                <a:lnTo>
                  <a:pt x="208760" y="96626"/>
                </a:lnTo>
                <a:lnTo>
                  <a:pt x="209804" y="88574"/>
                </a:lnTo>
                <a:lnTo>
                  <a:pt x="210996" y="83802"/>
                </a:lnTo>
                <a:lnTo>
                  <a:pt x="212040" y="81565"/>
                </a:lnTo>
                <a:lnTo>
                  <a:pt x="213084" y="78434"/>
                </a:lnTo>
                <a:lnTo>
                  <a:pt x="213233" y="76943"/>
                </a:lnTo>
                <a:lnTo>
                  <a:pt x="213233" y="75750"/>
                </a:lnTo>
                <a:lnTo>
                  <a:pt x="212190" y="74855"/>
                </a:lnTo>
                <a:lnTo>
                  <a:pt x="209804" y="74557"/>
                </a:lnTo>
                <a:lnTo>
                  <a:pt x="207418" y="74259"/>
                </a:lnTo>
                <a:lnTo>
                  <a:pt x="205629" y="74408"/>
                </a:lnTo>
                <a:lnTo>
                  <a:pt x="200857" y="76347"/>
                </a:lnTo>
                <a:lnTo>
                  <a:pt x="199366" y="76496"/>
                </a:lnTo>
                <a:lnTo>
                  <a:pt x="197576" y="76347"/>
                </a:lnTo>
                <a:lnTo>
                  <a:pt x="195190" y="76197"/>
                </a:lnTo>
                <a:lnTo>
                  <a:pt x="190568" y="76347"/>
                </a:lnTo>
                <a:lnTo>
                  <a:pt x="186691" y="75899"/>
                </a:lnTo>
                <a:lnTo>
                  <a:pt x="183410" y="73215"/>
                </a:lnTo>
                <a:lnTo>
                  <a:pt x="181174" y="72022"/>
                </a:lnTo>
                <a:lnTo>
                  <a:pt x="178788" y="71128"/>
                </a:lnTo>
                <a:lnTo>
                  <a:pt x="176402" y="70382"/>
                </a:lnTo>
                <a:lnTo>
                  <a:pt x="175507" y="69040"/>
                </a:lnTo>
                <a:lnTo>
                  <a:pt x="174762" y="68294"/>
                </a:lnTo>
                <a:lnTo>
                  <a:pt x="172823" y="67996"/>
                </a:lnTo>
                <a:lnTo>
                  <a:pt x="171183" y="68593"/>
                </a:lnTo>
                <a:lnTo>
                  <a:pt x="170139" y="72171"/>
                </a:lnTo>
                <a:lnTo>
                  <a:pt x="169394" y="72917"/>
                </a:lnTo>
                <a:lnTo>
                  <a:pt x="167306" y="73215"/>
                </a:lnTo>
                <a:lnTo>
                  <a:pt x="165218" y="72320"/>
                </a:lnTo>
                <a:lnTo>
                  <a:pt x="162385" y="70382"/>
                </a:lnTo>
                <a:lnTo>
                  <a:pt x="161192" y="68294"/>
                </a:lnTo>
                <a:lnTo>
                  <a:pt x="160149" y="67698"/>
                </a:lnTo>
                <a:lnTo>
                  <a:pt x="158657" y="68593"/>
                </a:lnTo>
                <a:lnTo>
                  <a:pt x="158657" y="71277"/>
                </a:lnTo>
                <a:lnTo>
                  <a:pt x="158359" y="72917"/>
                </a:lnTo>
                <a:lnTo>
                  <a:pt x="156421" y="73662"/>
                </a:lnTo>
                <a:lnTo>
                  <a:pt x="155377" y="73215"/>
                </a:lnTo>
                <a:lnTo>
                  <a:pt x="154482" y="71426"/>
                </a:lnTo>
                <a:lnTo>
                  <a:pt x="152395" y="67101"/>
                </a:lnTo>
                <a:lnTo>
                  <a:pt x="150307" y="64566"/>
                </a:lnTo>
                <a:lnTo>
                  <a:pt x="148070" y="62777"/>
                </a:lnTo>
                <a:lnTo>
                  <a:pt x="141062" y="62926"/>
                </a:lnTo>
                <a:lnTo>
                  <a:pt x="135843" y="62330"/>
                </a:lnTo>
                <a:lnTo>
                  <a:pt x="133457" y="61733"/>
                </a:lnTo>
                <a:lnTo>
                  <a:pt x="132562" y="60093"/>
                </a:lnTo>
                <a:lnTo>
                  <a:pt x="133457" y="56663"/>
                </a:lnTo>
                <a:lnTo>
                  <a:pt x="134501" y="54129"/>
                </a:lnTo>
                <a:lnTo>
                  <a:pt x="134501" y="53532"/>
                </a:lnTo>
                <a:lnTo>
                  <a:pt x="133606" y="53234"/>
                </a:lnTo>
                <a:lnTo>
                  <a:pt x="132115" y="52936"/>
                </a:lnTo>
                <a:lnTo>
                  <a:pt x="126449" y="54725"/>
                </a:lnTo>
                <a:lnTo>
                  <a:pt x="124958" y="54427"/>
                </a:lnTo>
                <a:lnTo>
                  <a:pt x="123914" y="53830"/>
                </a:lnTo>
                <a:lnTo>
                  <a:pt x="122721" y="53383"/>
                </a:lnTo>
                <a:lnTo>
                  <a:pt x="121826" y="52638"/>
                </a:lnTo>
                <a:lnTo>
                  <a:pt x="121081" y="51445"/>
                </a:lnTo>
                <a:lnTo>
                  <a:pt x="116160" y="48760"/>
                </a:lnTo>
                <a:lnTo>
                  <a:pt x="114818" y="47269"/>
                </a:lnTo>
                <a:lnTo>
                  <a:pt x="112134" y="45331"/>
                </a:lnTo>
                <a:lnTo>
                  <a:pt x="110046" y="43989"/>
                </a:lnTo>
                <a:lnTo>
                  <a:pt x="108555" y="40261"/>
                </a:lnTo>
                <a:lnTo>
                  <a:pt x="107362" y="36682"/>
                </a:lnTo>
                <a:lnTo>
                  <a:pt x="106617" y="34893"/>
                </a:lnTo>
                <a:lnTo>
                  <a:pt x="104529" y="33849"/>
                </a:lnTo>
                <a:lnTo>
                  <a:pt x="102292" y="33103"/>
                </a:lnTo>
                <a:lnTo>
                  <a:pt x="98415" y="34595"/>
                </a:lnTo>
                <a:lnTo>
                  <a:pt x="95284" y="35788"/>
                </a:lnTo>
                <a:lnTo>
                  <a:pt x="93047" y="35937"/>
                </a:lnTo>
                <a:lnTo>
                  <a:pt x="89618" y="32209"/>
                </a:lnTo>
                <a:lnTo>
                  <a:pt x="86933" y="28332"/>
                </a:lnTo>
                <a:lnTo>
                  <a:pt x="83802" y="24902"/>
                </a:lnTo>
                <a:lnTo>
                  <a:pt x="81715" y="23113"/>
                </a:lnTo>
                <a:lnTo>
                  <a:pt x="77987" y="22964"/>
                </a:lnTo>
                <a:lnTo>
                  <a:pt x="73811" y="21025"/>
                </a:lnTo>
                <a:lnTo>
                  <a:pt x="68145" y="16552"/>
                </a:lnTo>
                <a:lnTo>
                  <a:pt x="64119" y="13271"/>
                </a:lnTo>
                <a:lnTo>
                  <a:pt x="57111" y="9693"/>
                </a:lnTo>
                <a:lnTo>
                  <a:pt x="55470" y="8052"/>
                </a:lnTo>
                <a:lnTo>
                  <a:pt x="54874" y="6710"/>
                </a:lnTo>
                <a:lnTo>
                  <a:pt x="53979" y="4175"/>
                </a:lnTo>
                <a:lnTo>
                  <a:pt x="52488" y="1790"/>
                </a:lnTo>
                <a:lnTo>
                  <a:pt x="47567" y="746"/>
                </a:lnTo>
                <a:lnTo>
                  <a:pt x="41901" y="0"/>
                </a:lnTo>
                <a:lnTo>
                  <a:pt x="35937" y="1491"/>
                </a:lnTo>
                <a:lnTo>
                  <a:pt x="31761" y="8798"/>
                </a:lnTo>
                <a:lnTo>
                  <a:pt x="29674" y="10289"/>
                </a:lnTo>
                <a:lnTo>
                  <a:pt x="27884" y="10438"/>
                </a:lnTo>
                <a:lnTo>
                  <a:pt x="26393" y="8649"/>
                </a:lnTo>
                <a:lnTo>
                  <a:pt x="25200" y="6561"/>
                </a:lnTo>
                <a:lnTo>
                  <a:pt x="24156" y="6114"/>
                </a:lnTo>
                <a:lnTo>
                  <a:pt x="22516" y="6412"/>
                </a:lnTo>
                <a:lnTo>
                  <a:pt x="21025" y="7307"/>
                </a:lnTo>
                <a:lnTo>
                  <a:pt x="20279" y="7903"/>
                </a:lnTo>
                <a:lnTo>
                  <a:pt x="16701" y="11780"/>
                </a:lnTo>
                <a:lnTo>
                  <a:pt x="14762" y="12824"/>
                </a:lnTo>
                <a:lnTo>
                  <a:pt x="13122" y="14613"/>
                </a:lnTo>
                <a:lnTo>
                  <a:pt x="9245" y="19683"/>
                </a:lnTo>
                <a:lnTo>
                  <a:pt x="7008" y="24306"/>
                </a:lnTo>
                <a:lnTo>
                  <a:pt x="5368" y="28779"/>
                </a:lnTo>
                <a:lnTo>
                  <a:pt x="5368" y="31911"/>
                </a:lnTo>
                <a:lnTo>
                  <a:pt x="4772" y="35639"/>
                </a:lnTo>
                <a:lnTo>
                  <a:pt x="3131" y="37726"/>
                </a:lnTo>
                <a:lnTo>
                  <a:pt x="2087" y="38471"/>
                </a:lnTo>
                <a:lnTo>
                  <a:pt x="895" y="41603"/>
                </a:lnTo>
                <a:lnTo>
                  <a:pt x="0" y="45182"/>
                </a:lnTo>
                <a:lnTo>
                  <a:pt x="597" y="46375"/>
                </a:lnTo>
                <a:lnTo>
                  <a:pt x="2684" y="48015"/>
                </a:lnTo>
                <a:lnTo>
                  <a:pt x="4623" y="49655"/>
                </a:lnTo>
                <a:lnTo>
                  <a:pt x="7306" y="51295"/>
                </a:lnTo>
                <a:lnTo>
                  <a:pt x="9692" y="52936"/>
                </a:lnTo>
                <a:lnTo>
                  <a:pt x="11333" y="53085"/>
                </a:lnTo>
                <a:lnTo>
                  <a:pt x="11780" y="52190"/>
                </a:lnTo>
                <a:lnTo>
                  <a:pt x="12376" y="51295"/>
                </a:lnTo>
                <a:lnTo>
                  <a:pt x="14166" y="51743"/>
                </a:lnTo>
                <a:lnTo>
                  <a:pt x="16403" y="53383"/>
                </a:lnTo>
                <a:lnTo>
                  <a:pt x="17745" y="54576"/>
                </a:lnTo>
                <a:lnTo>
                  <a:pt x="18490" y="55023"/>
                </a:lnTo>
                <a:lnTo>
                  <a:pt x="22218" y="57111"/>
                </a:lnTo>
                <a:lnTo>
                  <a:pt x="25498" y="58900"/>
                </a:lnTo>
                <a:lnTo>
                  <a:pt x="29376" y="61137"/>
                </a:lnTo>
                <a:lnTo>
                  <a:pt x="30419" y="62479"/>
                </a:lnTo>
                <a:lnTo>
                  <a:pt x="31314" y="63970"/>
                </a:lnTo>
                <a:lnTo>
                  <a:pt x="33253" y="65909"/>
                </a:lnTo>
                <a:lnTo>
                  <a:pt x="37726" y="69189"/>
                </a:lnTo>
                <a:lnTo>
                  <a:pt x="41752" y="71575"/>
                </a:lnTo>
                <a:lnTo>
                  <a:pt x="44884" y="73662"/>
                </a:lnTo>
                <a:lnTo>
                  <a:pt x="47418" y="75005"/>
                </a:lnTo>
                <a:lnTo>
                  <a:pt x="48611" y="74706"/>
                </a:lnTo>
                <a:lnTo>
                  <a:pt x="49953" y="74110"/>
                </a:lnTo>
                <a:lnTo>
                  <a:pt x="50997" y="73662"/>
                </a:lnTo>
                <a:lnTo>
                  <a:pt x="52339" y="73961"/>
                </a:lnTo>
                <a:lnTo>
                  <a:pt x="54277" y="75005"/>
                </a:lnTo>
                <a:lnTo>
                  <a:pt x="58900" y="78285"/>
                </a:lnTo>
                <a:lnTo>
                  <a:pt x="63224" y="80820"/>
                </a:lnTo>
                <a:lnTo>
                  <a:pt x="67847" y="80373"/>
                </a:lnTo>
                <a:lnTo>
                  <a:pt x="69189" y="80671"/>
                </a:lnTo>
                <a:lnTo>
                  <a:pt x="70083" y="82908"/>
                </a:lnTo>
                <a:lnTo>
                  <a:pt x="70680" y="85293"/>
                </a:lnTo>
                <a:lnTo>
                  <a:pt x="75899" y="86785"/>
                </a:lnTo>
                <a:lnTo>
                  <a:pt x="79329" y="87530"/>
                </a:lnTo>
                <a:lnTo>
                  <a:pt x="83206" y="88723"/>
                </a:lnTo>
                <a:lnTo>
                  <a:pt x="85293" y="89618"/>
                </a:lnTo>
                <a:lnTo>
                  <a:pt x="87381" y="88425"/>
                </a:lnTo>
                <a:lnTo>
                  <a:pt x="87679" y="87381"/>
                </a:lnTo>
                <a:lnTo>
                  <a:pt x="89469" y="86785"/>
                </a:lnTo>
                <a:lnTo>
                  <a:pt x="92152" y="87083"/>
                </a:lnTo>
                <a:lnTo>
                  <a:pt x="97372" y="88872"/>
                </a:lnTo>
                <a:lnTo>
                  <a:pt x="99459" y="89469"/>
                </a:lnTo>
                <a:lnTo>
                  <a:pt x="101249" y="87679"/>
                </a:lnTo>
                <a:lnTo>
                  <a:pt x="104678" y="86934"/>
                </a:lnTo>
                <a:lnTo>
                  <a:pt x="106318" y="86039"/>
                </a:lnTo>
                <a:lnTo>
                  <a:pt x="110046" y="87977"/>
                </a:lnTo>
                <a:lnTo>
                  <a:pt x="116607" y="90363"/>
                </a:lnTo>
                <a:lnTo>
                  <a:pt x="120037" y="91705"/>
                </a:lnTo>
                <a:lnTo>
                  <a:pt x="120783" y="93196"/>
                </a:lnTo>
                <a:lnTo>
                  <a:pt x="121230" y="94539"/>
                </a:lnTo>
                <a:lnTo>
                  <a:pt x="121230" y="97819"/>
                </a:lnTo>
                <a:lnTo>
                  <a:pt x="121975" y="99310"/>
                </a:lnTo>
                <a:lnTo>
                  <a:pt x="128686" y="102740"/>
                </a:lnTo>
                <a:lnTo>
                  <a:pt x="130773" y="104082"/>
                </a:lnTo>
                <a:lnTo>
                  <a:pt x="132562" y="104529"/>
                </a:lnTo>
                <a:lnTo>
                  <a:pt x="133606" y="104678"/>
                </a:lnTo>
                <a:lnTo>
                  <a:pt x="134203" y="105126"/>
                </a:lnTo>
                <a:lnTo>
                  <a:pt x="134799" y="106915"/>
                </a:lnTo>
                <a:lnTo>
                  <a:pt x="135395" y="107362"/>
                </a:lnTo>
                <a:lnTo>
                  <a:pt x="136589" y="107959"/>
                </a:lnTo>
                <a:lnTo>
                  <a:pt x="137931" y="108108"/>
                </a:lnTo>
                <a:lnTo>
                  <a:pt x="142255" y="106468"/>
                </a:lnTo>
                <a:lnTo>
                  <a:pt x="145237" y="105275"/>
                </a:lnTo>
                <a:lnTo>
                  <a:pt x="147325" y="105573"/>
                </a:lnTo>
                <a:lnTo>
                  <a:pt x="148667" y="106915"/>
                </a:lnTo>
                <a:lnTo>
                  <a:pt x="148965" y="109003"/>
                </a:lnTo>
                <a:lnTo>
                  <a:pt x="149711" y="111090"/>
                </a:lnTo>
                <a:lnTo>
                  <a:pt x="151202" y="112134"/>
                </a:lnTo>
                <a:lnTo>
                  <a:pt x="152842" y="112283"/>
                </a:lnTo>
                <a:lnTo>
                  <a:pt x="156719" y="110792"/>
                </a:lnTo>
                <a:lnTo>
                  <a:pt x="160000" y="111985"/>
                </a:lnTo>
                <a:lnTo>
                  <a:pt x="162982" y="112432"/>
                </a:lnTo>
                <a:lnTo>
                  <a:pt x="166262" y="113029"/>
                </a:lnTo>
                <a:lnTo>
                  <a:pt x="167455" y="113625"/>
                </a:lnTo>
                <a:lnTo>
                  <a:pt x="170885" y="115414"/>
                </a:lnTo>
                <a:lnTo>
                  <a:pt x="175060" y="117204"/>
                </a:lnTo>
                <a:lnTo>
                  <a:pt x="176700" y="116906"/>
                </a:lnTo>
                <a:lnTo>
                  <a:pt x="183410" y="113625"/>
                </a:lnTo>
                <a:lnTo>
                  <a:pt x="183858" y="114072"/>
                </a:lnTo>
                <a:lnTo>
                  <a:pt x="185349" y="117204"/>
                </a:lnTo>
                <a:lnTo>
                  <a:pt x="187287" y="118397"/>
                </a:lnTo>
                <a:lnTo>
                  <a:pt x="190419" y="119291"/>
                </a:lnTo>
                <a:lnTo>
                  <a:pt x="193848" y="117502"/>
                </a:lnTo>
                <a:lnTo>
                  <a:pt x="196383" y="117949"/>
                </a:lnTo>
                <a:lnTo>
                  <a:pt x="199515" y="118248"/>
                </a:lnTo>
                <a:lnTo>
                  <a:pt x="202646" y="117353"/>
                </a:lnTo>
                <a:lnTo>
                  <a:pt x="205330" y="117055"/>
                </a:lnTo>
                <a:lnTo>
                  <a:pt x="209058" y="118695"/>
                </a:lnTo>
                <a:lnTo>
                  <a:pt x="209953" y="118248"/>
                </a:lnTo>
                <a:lnTo>
                  <a:pt x="210698" y="117353"/>
                </a:lnTo>
                <a:lnTo>
                  <a:pt x="212190" y="112731"/>
                </a:lnTo>
                <a:lnTo>
                  <a:pt x="213532" y="108704"/>
                </a:lnTo>
                <a:lnTo>
                  <a:pt x="213382" y="10616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7" name="Nambia__">
            <a:extLst>
              <a:ext uri="{FF2B5EF4-FFF2-40B4-BE49-F238E27FC236}">
                <a16:creationId xmlns:a16="http://schemas.microsoft.com/office/drawing/2014/main" id="{C0109EE2-4679-3ADE-413D-1DE127D4DE01}"/>
              </a:ext>
            </a:extLst>
          </p:cNvPr>
          <p:cNvSpPr/>
          <p:nvPr/>
        </p:nvSpPr>
        <p:spPr>
          <a:xfrm>
            <a:off x="6310426" y="4685900"/>
            <a:ext cx="356234" cy="370547"/>
          </a:xfrm>
          <a:custGeom>
            <a:avLst/>
            <a:gdLst>
              <a:gd name="connsiteX0" fmla="*/ 351910 w 356234"/>
              <a:gd name="connsiteY0" fmla="*/ 18788 h 345199"/>
              <a:gd name="connsiteX1" fmla="*/ 349524 w 356234"/>
              <a:gd name="connsiteY1" fmla="*/ 16850 h 345199"/>
              <a:gd name="connsiteX2" fmla="*/ 347585 w 356234"/>
              <a:gd name="connsiteY2" fmla="*/ 16253 h 345199"/>
              <a:gd name="connsiteX3" fmla="*/ 342366 w 356234"/>
              <a:gd name="connsiteY3" fmla="*/ 15508 h 345199"/>
              <a:gd name="connsiteX4" fmla="*/ 330288 w 356234"/>
              <a:gd name="connsiteY4" fmla="*/ 14464 h 345199"/>
              <a:gd name="connsiteX5" fmla="*/ 329095 w 356234"/>
              <a:gd name="connsiteY5" fmla="*/ 14613 h 345199"/>
              <a:gd name="connsiteX6" fmla="*/ 324025 w 356234"/>
              <a:gd name="connsiteY6" fmla="*/ 15508 h 345199"/>
              <a:gd name="connsiteX7" fmla="*/ 317762 w 356234"/>
              <a:gd name="connsiteY7" fmla="*/ 16701 h 345199"/>
              <a:gd name="connsiteX8" fmla="*/ 312394 w 356234"/>
              <a:gd name="connsiteY8" fmla="*/ 17745 h 345199"/>
              <a:gd name="connsiteX9" fmla="*/ 306877 w 356234"/>
              <a:gd name="connsiteY9" fmla="*/ 18938 h 345199"/>
              <a:gd name="connsiteX10" fmla="*/ 298526 w 356234"/>
              <a:gd name="connsiteY10" fmla="*/ 20578 h 345199"/>
              <a:gd name="connsiteX11" fmla="*/ 286896 w 356234"/>
              <a:gd name="connsiteY11" fmla="*/ 22963 h 345199"/>
              <a:gd name="connsiteX12" fmla="*/ 278993 w 356234"/>
              <a:gd name="connsiteY12" fmla="*/ 24455 h 345199"/>
              <a:gd name="connsiteX13" fmla="*/ 269449 w 356234"/>
              <a:gd name="connsiteY13" fmla="*/ 26393 h 345199"/>
              <a:gd name="connsiteX14" fmla="*/ 263038 w 356234"/>
              <a:gd name="connsiteY14" fmla="*/ 27586 h 345199"/>
              <a:gd name="connsiteX15" fmla="*/ 255135 w 356234"/>
              <a:gd name="connsiteY15" fmla="*/ 29077 h 345199"/>
              <a:gd name="connsiteX16" fmla="*/ 253792 w 356234"/>
              <a:gd name="connsiteY16" fmla="*/ 29077 h 345199"/>
              <a:gd name="connsiteX17" fmla="*/ 251705 w 356234"/>
              <a:gd name="connsiteY17" fmla="*/ 28034 h 345199"/>
              <a:gd name="connsiteX18" fmla="*/ 247082 w 356234"/>
              <a:gd name="connsiteY18" fmla="*/ 27735 h 345199"/>
              <a:gd name="connsiteX19" fmla="*/ 241714 w 356234"/>
              <a:gd name="connsiteY19" fmla="*/ 29226 h 345199"/>
              <a:gd name="connsiteX20" fmla="*/ 237390 w 356234"/>
              <a:gd name="connsiteY20" fmla="*/ 29674 h 345199"/>
              <a:gd name="connsiteX21" fmla="*/ 234258 w 356234"/>
              <a:gd name="connsiteY21" fmla="*/ 28928 h 345199"/>
              <a:gd name="connsiteX22" fmla="*/ 231127 w 356234"/>
              <a:gd name="connsiteY22" fmla="*/ 27735 h 345199"/>
              <a:gd name="connsiteX23" fmla="*/ 228145 w 356234"/>
              <a:gd name="connsiteY23" fmla="*/ 25946 h 345199"/>
              <a:gd name="connsiteX24" fmla="*/ 222926 w 356234"/>
              <a:gd name="connsiteY24" fmla="*/ 25200 h 345199"/>
              <a:gd name="connsiteX25" fmla="*/ 215470 w 356234"/>
              <a:gd name="connsiteY25" fmla="*/ 25648 h 345199"/>
              <a:gd name="connsiteX26" fmla="*/ 208313 w 356234"/>
              <a:gd name="connsiteY26" fmla="*/ 25349 h 345199"/>
              <a:gd name="connsiteX27" fmla="*/ 201453 w 356234"/>
              <a:gd name="connsiteY27" fmla="*/ 24156 h 345199"/>
              <a:gd name="connsiteX28" fmla="*/ 196532 w 356234"/>
              <a:gd name="connsiteY28" fmla="*/ 23709 h 345199"/>
              <a:gd name="connsiteX29" fmla="*/ 193550 w 356234"/>
              <a:gd name="connsiteY29" fmla="*/ 23858 h 345199"/>
              <a:gd name="connsiteX30" fmla="*/ 190270 w 356234"/>
              <a:gd name="connsiteY30" fmla="*/ 23560 h 345199"/>
              <a:gd name="connsiteX31" fmla="*/ 186989 w 356234"/>
              <a:gd name="connsiteY31" fmla="*/ 22516 h 345199"/>
              <a:gd name="connsiteX32" fmla="*/ 184156 w 356234"/>
              <a:gd name="connsiteY32" fmla="*/ 20727 h 345199"/>
              <a:gd name="connsiteX33" fmla="*/ 180726 w 356234"/>
              <a:gd name="connsiteY33" fmla="*/ 16999 h 345199"/>
              <a:gd name="connsiteX34" fmla="*/ 178042 w 356234"/>
              <a:gd name="connsiteY34" fmla="*/ 13420 h 345199"/>
              <a:gd name="connsiteX35" fmla="*/ 177297 w 356234"/>
              <a:gd name="connsiteY35" fmla="*/ 12824 h 345199"/>
              <a:gd name="connsiteX36" fmla="*/ 176402 w 356234"/>
              <a:gd name="connsiteY36" fmla="*/ 12227 h 345199"/>
              <a:gd name="connsiteX37" fmla="*/ 175657 w 356234"/>
              <a:gd name="connsiteY37" fmla="*/ 12078 h 345199"/>
              <a:gd name="connsiteX38" fmla="*/ 168052 w 356234"/>
              <a:gd name="connsiteY38" fmla="*/ 12078 h 345199"/>
              <a:gd name="connsiteX39" fmla="*/ 160894 w 356234"/>
              <a:gd name="connsiteY39" fmla="*/ 11929 h 345199"/>
              <a:gd name="connsiteX40" fmla="*/ 156719 w 356234"/>
              <a:gd name="connsiteY40" fmla="*/ 11929 h 345199"/>
              <a:gd name="connsiteX41" fmla="*/ 146728 w 356234"/>
              <a:gd name="connsiteY41" fmla="*/ 11929 h 345199"/>
              <a:gd name="connsiteX42" fmla="*/ 136589 w 356234"/>
              <a:gd name="connsiteY42" fmla="*/ 11929 h 345199"/>
              <a:gd name="connsiteX43" fmla="*/ 126598 w 356234"/>
              <a:gd name="connsiteY43" fmla="*/ 11929 h 345199"/>
              <a:gd name="connsiteX44" fmla="*/ 116458 w 356234"/>
              <a:gd name="connsiteY44" fmla="*/ 11929 h 345199"/>
              <a:gd name="connsiteX45" fmla="*/ 106468 w 356234"/>
              <a:gd name="connsiteY45" fmla="*/ 11929 h 345199"/>
              <a:gd name="connsiteX46" fmla="*/ 96328 w 356234"/>
              <a:gd name="connsiteY46" fmla="*/ 11780 h 345199"/>
              <a:gd name="connsiteX47" fmla="*/ 86188 w 356234"/>
              <a:gd name="connsiteY47" fmla="*/ 11780 h 345199"/>
              <a:gd name="connsiteX48" fmla="*/ 76198 w 356234"/>
              <a:gd name="connsiteY48" fmla="*/ 11780 h 345199"/>
              <a:gd name="connsiteX49" fmla="*/ 70829 w 356234"/>
              <a:gd name="connsiteY49" fmla="*/ 11780 h 345199"/>
              <a:gd name="connsiteX50" fmla="*/ 65909 w 356234"/>
              <a:gd name="connsiteY50" fmla="*/ 12078 h 345199"/>
              <a:gd name="connsiteX51" fmla="*/ 60391 w 356234"/>
              <a:gd name="connsiteY51" fmla="*/ 12377 h 345199"/>
              <a:gd name="connsiteX52" fmla="*/ 59646 w 356234"/>
              <a:gd name="connsiteY52" fmla="*/ 12227 h 345199"/>
              <a:gd name="connsiteX53" fmla="*/ 58304 w 356234"/>
              <a:gd name="connsiteY53" fmla="*/ 11780 h 345199"/>
              <a:gd name="connsiteX54" fmla="*/ 57409 w 356234"/>
              <a:gd name="connsiteY54" fmla="*/ 11034 h 345199"/>
              <a:gd name="connsiteX55" fmla="*/ 54427 w 356234"/>
              <a:gd name="connsiteY55" fmla="*/ 8947 h 345199"/>
              <a:gd name="connsiteX56" fmla="*/ 51892 w 356234"/>
              <a:gd name="connsiteY56" fmla="*/ 7456 h 345199"/>
              <a:gd name="connsiteX57" fmla="*/ 48313 w 356234"/>
              <a:gd name="connsiteY57" fmla="*/ 4921 h 345199"/>
              <a:gd name="connsiteX58" fmla="*/ 46076 w 356234"/>
              <a:gd name="connsiteY58" fmla="*/ 2088 h 345199"/>
              <a:gd name="connsiteX59" fmla="*/ 44287 w 356234"/>
              <a:gd name="connsiteY59" fmla="*/ 1044 h 345199"/>
              <a:gd name="connsiteX60" fmla="*/ 40857 w 356234"/>
              <a:gd name="connsiteY60" fmla="*/ 596 h 345199"/>
              <a:gd name="connsiteX61" fmla="*/ 38322 w 356234"/>
              <a:gd name="connsiteY61" fmla="*/ 149 h 345199"/>
              <a:gd name="connsiteX62" fmla="*/ 36235 w 356234"/>
              <a:gd name="connsiteY62" fmla="*/ 0 h 345199"/>
              <a:gd name="connsiteX63" fmla="*/ 32656 w 356234"/>
              <a:gd name="connsiteY63" fmla="*/ 1342 h 345199"/>
              <a:gd name="connsiteX64" fmla="*/ 29972 w 356234"/>
              <a:gd name="connsiteY64" fmla="*/ 2684 h 345199"/>
              <a:gd name="connsiteX65" fmla="*/ 27884 w 356234"/>
              <a:gd name="connsiteY65" fmla="*/ 3877 h 345199"/>
              <a:gd name="connsiteX66" fmla="*/ 24604 w 356234"/>
              <a:gd name="connsiteY66" fmla="*/ 5368 h 345199"/>
              <a:gd name="connsiteX67" fmla="*/ 21771 w 356234"/>
              <a:gd name="connsiteY67" fmla="*/ 6859 h 345199"/>
              <a:gd name="connsiteX68" fmla="*/ 16701 w 356234"/>
              <a:gd name="connsiteY68" fmla="*/ 6710 h 345199"/>
              <a:gd name="connsiteX69" fmla="*/ 15657 w 356234"/>
              <a:gd name="connsiteY69" fmla="*/ 6859 h 345199"/>
              <a:gd name="connsiteX70" fmla="*/ 12824 w 356234"/>
              <a:gd name="connsiteY70" fmla="*/ 6859 h 345199"/>
              <a:gd name="connsiteX71" fmla="*/ 10289 w 356234"/>
              <a:gd name="connsiteY71" fmla="*/ 5517 h 345199"/>
              <a:gd name="connsiteX72" fmla="*/ 7605 w 356234"/>
              <a:gd name="connsiteY72" fmla="*/ 5666 h 345199"/>
              <a:gd name="connsiteX73" fmla="*/ 4772 w 356234"/>
              <a:gd name="connsiteY73" fmla="*/ 7306 h 345199"/>
              <a:gd name="connsiteX74" fmla="*/ 447 w 356234"/>
              <a:gd name="connsiteY74" fmla="*/ 7903 h 345199"/>
              <a:gd name="connsiteX75" fmla="*/ 0 w 356234"/>
              <a:gd name="connsiteY75" fmla="*/ 14017 h 345199"/>
              <a:gd name="connsiteX76" fmla="*/ 298 w 356234"/>
              <a:gd name="connsiteY76" fmla="*/ 22069 h 345199"/>
              <a:gd name="connsiteX77" fmla="*/ 1342 w 356234"/>
              <a:gd name="connsiteY77" fmla="*/ 29077 h 345199"/>
              <a:gd name="connsiteX78" fmla="*/ 5964 w 356234"/>
              <a:gd name="connsiteY78" fmla="*/ 36682 h 345199"/>
              <a:gd name="connsiteX79" fmla="*/ 8350 w 356234"/>
              <a:gd name="connsiteY79" fmla="*/ 42348 h 345199"/>
              <a:gd name="connsiteX80" fmla="*/ 9842 w 356234"/>
              <a:gd name="connsiteY80" fmla="*/ 44287 h 345199"/>
              <a:gd name="connsiteX81" fmla="*/ 15955 w 356234"/>
              <a:gd name="connsiteY81" fmla="*/ 50251 h 345199"/>
              <a:gd name="connsiteX82" fmla="*/ 19385 w 356234"/>
              <a:gd name="connsiteY82" fmla="*/ 55172 h 345199"/>
              <a:gd name="connsiteX83" fmla="*/ 34744 w 356234"/>
              <a:gd name="connsiteY83" fmla="*/ 86486 h 345199"/>
              <a:gd name="connsiteX84" fmla="*/ 38024 w 356234"/>
              <a:gd name="connsiteY84" fmla="*/ 90960 h 345199"/>
              <a:gd name="connsiteX85" fmla="*/ 41156 w 356234"/>
              <a:gd name="connsiteY85" fmla="*/ 100503 h 345199"/>
              <a:gd name="connsiteX86" fmla="*/ 45480 w 356234"/>
              <a:gd name="connsiteY86" fmla="*/ 111836 h 345199"/>
              <a:gd name="connsiteX87" fmla="*/ 55620 w 356234"/>
              <a:gd name="connsiteY87" fmla="*/ 127642 h 345199"/>
              <a:gd name="connsiteX88" fmla="*/ 56962 w 356234"/>
              <a:gd name="connsiteY88" fmla="*/ 131519 h 345199"/>
              <a:gd name="connsiteX89" fmla="*/ 59198 w 356234"/>
              <a:gd name="connsiteY89" fmla="*/ 136141 h 345199"/>
              <a:gd name="connsiteX90" fmla="*/ 68443 w 356234"/>
              <a:gd name="connsiteY90" fmla="*/ 148220 h 345199"/>
              <a:gd name="connsiteX91" fmla="*/ 72171 w 356234"/>
              <a:gd name="connsiteY91" fmla="*/ 155675 h 345199"/>
              <a:gd name="connsiteX92" fmla="*/ 73812 w 356234"/>
              <a:gd name="connsiteY92" fmla="*/ 162982 h 345199"/>
              <a:gd name="connsiteX93" fmla="*/ 73662 w 356234"/>
              <a:gd name="connsiteY93" fmla="*/ 165815 h 345199"/>
              <a:gd name="connsiteX94" fmla="*/ 72917 w 356234"/>
              <a:gd name="connsiteY94" fmla="*/ 169244 h 345199"/>
              <a:gd name="connsiteX95" fmla="*/ 72022 w 356234"/>
              <a:gd name="connsiteY95" fmla="*/ 168797 h 345199"/>
              <a:gd name="connsiteX96" fmla="*/ 71426 w 356234"/>
              <a:gd name="connsiteY96" fmla="*/ 168052 h 345199"/>
              <a:gd name="connsiteX97" fmla="*/ 70531 w 356234"/>
              <a:gd name="connsiteY97" fmla="*/ 170587 h 345199"/>
              <a:gd name="connsiteX98" fmla="*/ 71127 w 356234"/>
              <a:gd name="connsiteY98" fmla="*/ 173718 h 345199"/>
              <a:gd name="connsiteX99" fmla="*/ 72320 w 356234"/>
              <a:gd name="connsiteY99" fmla="*/ 179533 h 345199"/>
              <a:gd name="connsiteX100" fmla="*/ 72320 w 356234"/>
              <a:gd name="connsiteY100" fmla="*/ 185200 h 345199"/>
              <a:gd name="connsiteX101" fmla="*/ 73066 w 356234"/>
              <a:gd name="connsiteY101" fmla="*/ 189971 h 345199"/>
              <a:gd name="connsiteX102" fmla="*/ 72619 w 356234"/>
              <a:gd name="connsiteY102" fmla="*/ 201751 h 345199"/>
              <a:gd name="connsiteX103" fmla="*/ 73066 w 356234"/>
              <a:gd name="connsiteY103" fmla="*/ 206225 h 345199"/>
              <a:gd name="connsiteX104" fmla="*/ 76496 w 356234"/>
              <a:gd name="connsiteY104" fmla="*/ 216216 h 345199"/>
              <a:gd name="connsiteX105" fmla="*/ 80074 w 356234"/>
              <a:gd name="connsiteY105" fmla="*/ 223224 h 345199"/>
              <a:gd name="connsiteX106" fmla="*/ 82013 w 356234"/>
              <a:gd name="connsiteY106" fmla="*/ 230382 h 345199"/>
              <a:gd name="connsiteX107" fmla="*/ 81416 w 356234"/>
              <a:gd name="connsiteY107" fmla="*/ 236495 h 345199"/>
              <a:gd name="connsiteX108" fmla="*/ 81565 w 356234"/>
              <a:gd name="connsiteY108" fmla="*/ 239775 h 345199"/>
              <a:gd name="connsiteX109" fmla="*/ 82609 w 356234"/>
              <a:gd name="connsiteY109" fmla="*/ 244845 h 345199"/>
              <a:gd name="connsiteX110" fmla="*/ 82162 w 356234"/>
              <a:gd name="connsiteY110" fmla="*/ 250512 h 345199"/>
              <a:gd name="connsiteX111" fmla="*/ 84399 w 356234"/>
              <a:gd name="connsiteY111" fmla="*/ 257371 h 345199"/>
              <a:gd name="connsiteX112" fmla="*/ 85443 w 356234"/>
              <a:gd name="connsiteY112" fmla="*/ 267809 h 345199"/>
              <a:gd name="connsiteX113" fmla="*/ 88723 w 356234"/>
              <a:gd name="connsiteY113" fmla="*/ 270940 h 345199"/>
              <a:gd name="connsiteX114" fmla="*/ 89916 w 356234"/>
              <a:gd name="connsiteY114" fmla="*/ 273475 h 345199"/>
              <a:gd name="connsiteX115" fmla="*/ 90512 w 356234"/>
              <a:gd name="connsiteY115" fmla="*/ 276159 h 345199"/>
              <a:gd name="connsiteX116" fmla="*/ 89469 w 356234"/>
              <a:gd name="connsiteY116" fmla="*/ 278098 h 345199"/>
              <a:gd name="connsiteX117" fmla="*/ 89767 w 356234"/>
              <a:gd name="connsiteY117" fmla="*/ 281676 h 345199"/>
              <a:gd name="connsiteX118" fmla="*/ 91854 w 356234"/>
              <a:gd name="connsiteY118" fmla="*/ 287641 h 345199"/>
              <a:gd name="connsiteX119" fmla="*/ 93793 w 356234"/>
              <a:gd name="connsiteY119" fmla="*/ 295992 h 345199"/>
              <a:gd name="connsiteX120" fmla="*/ 95284 w 356234"/>
              <a:gd name="connsiteY120" fmla="*/ 299272 h 345199"/>
              <a:gd name="connsiteX121" fmla="*/ 105125 w 356234"/>
              <a:gd name="connsiteY121" fmla="*/ 316271 h 345199"/>
              <a:gd name="connsiteX122" fmla="*/ 109748 w 356234"/>
              <a:gd name="connsiteY122" fmla="*/ 321788 h 345199"/>
              <a:gd name="connsiteX123" fmla="*/ 112730 w 356234"/>
              <a:gd name="connsiteY123" fmla="*/ 324174 h 345199"/>
              <a:gd name="connsiteX124" fmla="*/ 121379 w 356234"/>
              <a:gd name="connsiteY124" fmla="*/ 333270 h 345199"/>
              <a:gd name="connsiteX125" fmla="*/ 124361 w 356234"/>
              <a:gd name="connsiteY125" fmla="*/ 335656 h 345199"/>
              <a:gd name="connsiteX126" fmla="*/ 125405 w 356234"/>
              <a:gd name="connsiteY126" fmla="*/ 334314 h 345199"/>
              <a:gd name="connsiteX127" fmla="*/ 128984 w 356234"/>
              <a:gd name="connsiteY127" fmla="*/ 331779 h 345199"/>
              <a:gd name="connsiteX128" fmla="*/ 130773 w 356234"/>
              <a:gd name="connsiteY128" fmla="*/ 331182 h 345199"/>
              <a:gd name="connsiteX129" fmla="*/ 131519 w 356234"/>
              <a:gd name="connsiteY129" fmla="*/ 331481 h 345199"/>
              <a:gd name="connsiteX130" fmla="*/ 132413 w 356234"/>
              <a:gd name="connsiteY130" fmla="*/ 330735 h 345199"/>
              <a:gd name="connsiteX131" fmla="*/ 133308 w 356234"/>
              <a:gd name="connsiteY131" fmla="*/ 329095 h 345199"/>
              <a:gd name="connsiteX132" fmla="*/ 133457 w 356234"/>
              <a:gd name="connsiteY132" fmla="*/ 327455 h 345199"/>
              <a:gd name="connsiteX133" fmla="*/ 133905 w 356234"/>
              <a:gd name="connsiteY133" fmla="*/ 325218 h 345199"/>
              <a:gd name="connsiteX134" fmla="*/ 134650 w 356234"/>
              <a:gd name="connsiteY134" fmla="*/ 323876 h 345199"/>
              <a:gd name="connsiteX135" fmla="*/ 135545 w 356234"/>
              <a:gd name="connsiteY135" fmla="*/ 321192 h 345199"/>
              <a:gd name="connsiteX136" fmla="*/ 137185 w 356234"/>
              <a:gd name="connsiteY136" fmla="*/ 319402 h 345199"/>
              <a:gd name="connsiteX137" fmla="*/ 140317 w 356234"/>
              <a:gd name="connsiteY137" fmla="*/ 318210 h 345199"/>
              <a:gd name="connsiteX138" fmla="*/ 142852 w 356234"/>
              <a:gd name="connsiteY138" fmla="*/ 319701 h 345199"/>
              <a:gd name="connsiteX139" fmla="*/ 143895 w 356234"/>
              <a:gd name="connsiteY139" fmla="*/ 321192 h 345199"/>
              <a:gd name="connsiteX140" fmla="*/ 144194 w 356234"/>
              <a:gd name="connsiteY140" fmla="*/ 323279 h 345199"/>
              <a:gd name="connsiteX141" fmla="*/ 145386 w 356234"/>
              <a:gd name="connsiteY141" fmla="*/ 324174 h 345199"/>
              <a:gd name="connsiteX142" fmla="*/ 147027 w 356234"/>
              <a:gd name="connsiteY142" fmla="*/ 324174 h 345199"/>
              <a:gd name="connsiteX143" fmla="*/ 148369 w 356234"/>
              <a:gd name="connsiteY143" fmla="*/ 325367 h 345199"/>
              <a:gd name="connsiteX144" fmla="*/ 148965 w 356234"/>
              <a:gd name="connsiteY144" fmla="*/ 327753 h 345199"/>
              <a:gd name="connsiteX145" fmla="*/ 148816 w 356234"/>
              <a:gd name="connsiteY145" fmla="*/ 329542 h 345199"/>
              <a:gd name="connsiteX146" fmla="*/ 147921 w 356234"/>
              <a:gd name="connsiteY146" fmla="*/ 330735 h 345199"/>
              <a:gd name="connsiteX147" fmla="*/ 148070 w 356234"/>
              <a:gd name="connsiteY147" fmla="*/ 332226 h 345199"/>
              <a:gd name="connsiteX148" fmla="*/ 149263 w 356234"/>
              <a:gd name="connsiteY148" fmla="*/ 334016 h 345199"/>
              <a:gd name="connsiteX149" fmla="*/ 149860 w 356234"/>
              <a:gd name="connsiteY149" fmla="*/ 335805 h 345199"/>
              <a:gd name="connsiteX150" fmla="*/ 150605 w 356234"/>
              <a:gd name="connsiteY150" fmla="*/ 338042 h 345199"/>
              <a:gd name="connsiteX151" fmla="*/ 155079 w 356234"/>
              <a:gd name="connsiteY151" fmla="*/ 339384 h 345199"/>
              <a:gd name="connsiteX152" fmla="*/ 157315 w 356234"/>
              <a:gd name="connsiteY152" fmla="*/ 340129 h 345199"/>
              <a:gd name="connsiteX153" fmla="*/ 161043 w 356234"/>
              <a:gd name="connsiteY153" fmla="*/ 340427 h 345199"/>
              <a:gd name="connsiteX154" fmla="*/ 164622 w 356234"/>
              <a:gd name="connsiteY154" fmla="*/ 341322 h 345199"/>
              <a:gd name="connsiteX155" fmla="*/ 167903 w 356234"/>
              <a:gd name="connsiteY155" fmla="*/ 343261 h 345199"/>
              <a:gd name="connsiteX156" fmla="*/ 173420 w 356234"/>
              <a:gd name="connsiteY156" fmla="*/ 343559 h 345199"/>
              <a:gd name="connsiteX157" fmla="*/ 181025 w 356234"/>
              <a:gd name="connsiteY157" fmla="*/ 342665 h 345199"/>
              <a:gd name="connsiteX158" fmla="*/ 187287 w 356234"/>
              <a:gd name="connsiteY158" fmla="*/ 343112 h 345199"/>
              <a:gd name="connsiteX159" fmla="*/ 192208 w 356234"/>
              <a:gd name="connsiteY159" fmla="*/ 344901 h 345199"/>
              <a:gd name="connsiteX160" fmla="*/ 195787 w 356234"/>
              <a:gd name="connsiteY160" fmla="*/ 345199 h 345199"/>
              <a:gd name="connsiteX161" fmla="*/ 198024 w 356234"/>
              <a:gd name="connsiteY161" fmla="*/ 344155 h 345199"/>
              <a:gd name="connsiteX162" fmla="*/ 198918 w 356234"/>
              <a:gd name="connsiteY162" fmla="*/ 342515 h 345199"/>
              <a:gd name="connsiteX163" fmla="*/ 198620 w 356234"/>
              <a:gd name="connsiteY163" fmla="*/ 340427 h 345199"/>
              <a:gd name="connsiteX164" fmla="*/ 199813 w 356234"/>
              <a:gd name="connsiteY164" fmla="*/ 339085 h 345199"/>
              <a:gd name="connsiteX165" fmla="*/ 202199 w 356234"/>
              <a:gd name="connsiteY165" fmla="*/ 338489 h 345199"/>
              <a:gd name="connsiteX166" fmla="*/ 204287 w 356234"/>
              <a:gd name="connsiteY166" fmla="*/ 336998 h 345199"/>
              <a:gd name="connsiteX167" fmla="*/ 205777 w 356234"/>
              <a:gd name="connsiteY167" fmla="*/ 334314 h 345199"/>
              <a:gd name="connsiteX168" fmla="*/ 209207 w 356234"/>
              <a:gd name="connsiteY168" fmla="*/ 332226 h 345199"/>
              <a:gd name="connsiteX169" fmla="*/ 214576 w 356234"/>
              <a:gd name="connsiteY169" fmla="*/ 330586 h 345199"/>
              <a:gd name="connsiteX170" fmla="*/ 217259 w 356234"/>
              <a:gd name="connsiteY170" fmla="*/ 330735 h 345199"/>
              <a:gd name="connsiteX171" fmla="*/ 217259 w 356234"/>
              <a:gd name="connsiteY171" fmla="*/ 326560 h 345199"/>
              <a:gd name="connsiteX172" fmla="*/ 217259 w 356234"/>
              <a:gd name="connsiteY172" fmla="*/ 313438 h 345199"/>
              <a:gd name="connsiteX173" fmla="*/ 217259 w 356234"/>
              <a:gd name="connsiteY173" fmla="*/ 300167 h 345199"/>
              <a:gd name="connsiteX174" fmla="*/ 217259 w 356234"/>
              <a:gd name="connsiteY174" fmla="*/ 287194 h 345199"/>
              <a:gd name="connsiteX175" fmla="*/ 217259 w 356234"/>
              <a:gd name="connsiteY175" fmla="*/ 274072 h 345199"/>
              <a:gd name="connsiteX176" fmla="*/ 217259 w 356234"/>
              <a:gd name="connsiteY176" fmla="*/ 261099 h 345199"/>
              <a:gd name="connsiteX177" fmla="*/ 217259 w 356234"/>
              <a:gd name="connsiteY177" fmla="*/ 248126 h 345199"/>
              <a:gd name="connsiteX178" fmla="*/ 217259 w 356234"/>
              <a:gd name="connsiteY178" fmla="*/ 235153 h 345199"/>
              <a:gd name="connsiteX179" fmla="*/ 217259 w 356234"/>
              <a:gd name="connsiteY179" fmla="*/ 222926 h 345199"/>
              <a:gd name="connsiteX180" fmla="*/ 217259 w 356234"/>
              <a:gd name="connsiteY180" fmla="*/ 222180 h 345199"/>
              <a:gd name="connsiteX181" fmla="*/ 217259 w 356234"/>
              <a:gd name="connsiteY181" fmla="*/ 215917 h 345199"/>
              <a:gd name="connsiteX182" fmla="*/ 217259 w 356234"/>
              <a:gd name="connsiteY182" fmla="*/ 207567 h 345199"/>
              <a:gd name="connsiteX183" fmla="*/ 217259 w 356234"/>
              <a:gd name="connsiteY183" fmla="*/ 199217 h 345199"/>
              <a:gd name="connsiteX184" fmla="*/ 217259 w 356234"/>
              <a:gd name="connsiteY184" fmla="*/ 191015 h 345199"/>
              <a:gd name="connsiteX185" fmla="*/ 217259 w 356234"/>
              <a:gd name="connsiteY185" fmla="*/ 182665 h 345199"/>
              <a:gd name="connsiteX186" fmla="*/ 217259 w 356234"/>
              <a:gd name="connsiteY186" fmla="*/ 174464 h 345199"/>
              <a:gd name="connsiteX187" fmla="*/ 217259 w 356234"/>
              <a:gd name="connsiteY187" fmla="*/ 166113 h 345199"/>
              <a:gd name="connsiteX188" fmla="*/ 217259 w 356234"/>
              <a:gd name="connsiteY188" fmla="*/ 157912 h 345199"/>
              <a:gd name="connsiteX189" fmla="*/ 217259 w 356234"/>
              <a:gd name="connsiteY189" fmla="*/ 149711 h 345199"/>
              <a:gd name="connsiteX190" fmla="*/ 217259 w 356234"/>
              <a:gd name="connsiteY190" fmla="*/ 142702 h 345199"/>
              <a:gd name="connsiteX191" fmla="*/ 223224 w 356234"/>
              <a:gd name="connsiteY191" fmla="*/ 142702 h 345199"/>
              <a:gd name="connsiteX192" fmla="*/ 230680 w 356234"/>
              <a:gd name="connsiteY192" fmla="*/ 142702 h 345199"/>
              <a:gd name="connsiteX193" fmla="*/ 239477 w 356234"/>
              <a:gd name="connsiteY193" fmla="*/ 142702 h 345199"/>
              <a:gd name="connsiteX194" fmla="*/ 243354 w 356234"/>
              <a:gd name="connsiteY194" fmla="*/ 142702 h 345199"/>
              <a:gd name="connsiteX195" fmla="*/ 243653 w 356234"/>
              <a:gd name="connsiteY195" fmla="*/ 141658 h 345199"/>
              <a:gd name="connsiteX196" fmla="*/ 243653 w 356234"/>
              <a:gd name="connsiteY196" fmla="*/ 136589 h 345199"/>
              <a:gd name="connsiteX197" fmla="*/ 243653 w 356234"/>
              <a:gd name="connsiteY197" fmla="*/ 124808 h 345199"/>
              <a:gd name="connsiteX198" fmla="*/ 243653 w 356234"/>
              <a:gd name="connsiteY198" fmla="*/ 113178 h 345199"/>
              <a:gd name="connsiteX199" fmla="*/ 243504 w 356234"/>
              <a:gd name="connsiteY199" fmla="*/ 101547 h 345199"/>
              <a:gd name="connsiteX200" fmla="*/ 243504 w 356234"/>
              <a:gd name="connsiteY200" fmla="*/ 90065 h 345199"/>
              <a:gd name="connsiteX201" fmla="*/ 243504 w 356234"/>
              <a:gd name="connsiteY201" fmla="*/ 78434 h 345199"/>
              <a:gd name="connsiteX202" fmla="*/ 243504 w 356234"/>
              <a:gd name="connsiteY202" fmla="*/ 66803 h 345199"/>
              <a:gd name="connsiteX203" fmla="*/ 243504 w 356234"/>
              <a:gd name="connsiteY203" fmla="*/ 55321 h 345199"/>
              <a:gd name="connsiteX204" fmla="*/ 243504 w 356234"/>
              <a:gd name="connsiteY204" fmla="*/ 43690 h 345199"/>
              <a:gd name="connsiteX205" fmla="*/ 243504 w 356234"/>
              <a:gd name="connsiteY205" fmla="*/ 38024 h 345199"/>
              <a:gd name="connsiteX206" fmla="*/ 250214 w 356234"/>
              <a:gd name="connsiteY206" fmla="*/ 37726 h 345199"/>
              <a:gd name="connsiteX207" fmla="*/ 258117 w 356234"/>
              <a:gd name="connsiteY207" fmla="*/ 36533 h 345199"/>
              <a:gd name="connsiteX208" fmla="*/ 270791 w 356234"/>
              <a:gd name="connsiteY208" fmla="*/ 34594 h 345199"/>
              <a:gd name="connsiteX209" fmla="*/ 282572 w 356234"/>
              <a:gd name="connsiteY209" fmla="*/ 32358 h 345199"/>
              <a:gd name="connsiteX210" fmla="*/ 290325 w 356234"/>
              <a:gd name="connsiteY210" fmla="*/ 31016 h 345199"/>
              <a:gd name="connsiteX211" fmla="*/ 299422 w 356234"/>
              <a:gd name="connsiteY211" fmla="*/ 29376 h 345199"/>
              <a:gd name="connsiteX212" fmla="*/ 302553 w 356234"/>
              <a:gd name="connsiteY212" fmla="*/ 29077 h 345199"/>
              <a:gd name="connsiteX213" fmla="*/ 303447 w 356234"/>
              <a:gd name="connsiteY213" fmla="*/ 29226 h 345199"/>
              <a:gd name="connsiteX214" fmla="*/ 304640 w 356234"/>
              <a:gd name="connsiteY214" fmla="*/ 29823 h 345199"/>
              <a:gd name="connsiteX215" fmla="*/ 308965 w 356234"/>
              <a:gd name="connsiteY215" fmla="*/ 35638 h 345199"/>
              <a:gd name="connsiteX216" fmla="*/ 311500 w 356234"/>
              <a:gd name="connsiteY216" fmla="*/ 39962 h 345199"/>
              <a:gd name="connsiteX217" fmla="*/ 312096 w 356234"/>
              <a:gd name="connsiteY217" fmla="*/ 41901 h 345199"/>
              <a:gd name="connsiteX218" fmla="*/ 312543 w 356234"/>
              <a:gd name="connsiteY218" fmla="*/ 42050 h 345199"/>
              <a:gd name="connsiteX219" fmla="*/ 313885 w 356234"/>
              <a:gd name="connsiteY219" fmla="*/ 41752 h 345199"/>
              <a:gd name="connsiteX220" fmla="*/ 315228 w 356234"/>
              <a:gd name="connsiteY220" fmla="*/ 41006 h 345199"/>
              <a:gd name="connsiteX221" fmla="*/ 319552 w 356234"/>
              <a:gd name="connsiteY221" fmla="*/ 36682 h 345199"/>
              <a:gd name="connsiteX222" fmla="*/ 320446 w 356234"/>
              <a:gd name="connsiteY222" fmla="*/ 35489 h 345199"/>
              <a:gd name="connsiteX223" fmla="*/ 323131 w 356234"/>
              <a:gd name="connsiteY223" fmla="*/ 33401 h 345199"/>
              <a:gd name="connsiteX224" fmla="*/ 326560 w 356234"/>
              <a:gd name="connsiteY224" fmla="*/ 31165 h 345199"/>
              <a:gd name="connsiteX225" fmla="*/ 329542 w 356234"/>
              <a:gd name="connsiteY225" fmla="*/ 29674 h 345199"/>
              <a:gd name="connsiteX226" fmla="*/ 332524 w 356234"/>
              <a:gd name="connsiteY226" fmla="*/ 28481 h 345199"/>
              <a:gd name="connsiteX227" fmla="*/ 334016 w 356234"/>
              <a:gd name="connsiteY227" fmla="*/ 28779 h 345199"/>
              <a:gd name="connsiteX228" fmla="*/ 335656 w 356234"/>
              <a:gd name="connsiteY228" fmla="*/ 29823 h 345199"/>
              <a:gd name="connsiteX229" fmla="*/ 337147 w 356234"/>
              <a:gd name="connsiteY229" fmla="*/ 30568 h 345199"/>
              <a:gd name="connsiteX230" fmla="*/ 344007 w 356234"/>
              <a:gd name="connsiteY230" fmla="*/ 25200 h 345199"/>
              <a:gd name="connsiteX231" fmla="*/ 346989 w 356234"/>
              <a:gd name="connsiteY231" fmla="*/ 24007 h 345199"/>
              <a:gd name="connsiteX232" fmla="*/ 355190 w 356234"/>
              <a:gd name="connsiteY232" fmla="*/ 23113 h 345199"/>
              <a:gd name="connsiteX233" fmla="*/ 356234 w 356234"/>
              <a:gd name="connsiteY233" fmla="*/ 23262 h 345199"/>
              <a:gd name="connsiteX234" fmla="*/ 351910 w 356234"/>
              <a:gd name="connsiteY234" fmla="*/ 18788 h 345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356234" h="345199">
                <a:moveTo>
                  <a:pt x="351910" y="18788"/>
                </a:moveTo>
                <a:lnTo>
                  <a:pt x="349524" y="16850"/>
                </a:lnTo>
                <a:lnTo>
                  <a:pt x="347585" y="16253"/>
                </a:lnTo>
                <a:lnTo>
                  <a:pt x="342366" y="15508"/>
                </a:lnTo>
                <a:lnTo>
                  <a:pt x="330288" y="14464"/>
                </a:lnTo>
                <a:lnTo>
                  <a:pt x="329095" y="14613"/>
                </a:lnTo>
                <a:lnTo>
                  <a:pt x="324025" y="15508"/>
                </a:lnTo>
                <a:lnTo>
                  <a:pt x="317762" y="16701"/>
                </a:lnTo>
                <a:lnTo>
                  <a:pt x="312394" y="17745"/>
                </a:lnTo>
                <a:lnTo>
                  <a:pt x="306877" y="18938"/>
                </a:lnTo>
                <a:lnTo>
                  <a:pt x="298526" y="20578"/>
                </a:lnTo>
                <a:lnTo>
                  <a:pt x="286896" y="22963"/>
                </a:lnTo>
                <a:lnTo>
                  <a:pt x="278993" y="24455"/>
                </a:lnTo>
                <a:lnTo>
                  <a:pt x="269449" y="26393"/>
                </a:lnTo>
                <a:lnTo>
                  <a:pt x="263038" y="27586"/>
                </a:lnTo>
                <a:lnTo>
                  <a:pt x="255135" y="29077"/>
                </a:lnTo>
                <a:lnTo>
                  <a:pt x="253792" y="29077"/>
                </a:lnTo>
                <a:lnTo>
                  <a:pt x="251705" y="28034"/>
                </a:lnTo>
                <a:lnTo>
                  <a:pt x="247082" y="27735"/>
                </a:lnTo>
                <a:lnTo>
                  <a:pt x="241714" y="29226"/>
                </a:lnTo>
                <a:lnTo>
                  <a:pt x="237390" y="29674"/>
                </a:lnTo>
                <a:lnTo>
                  <a:pt x="234258" y="28928"/>
                </a:lnTo>
                <a:lnTo>
                  <a:pt x="231127" y="27735"/>
                </a:lnTo>
                <a:lnTo>
                  <a:pt x="228145" y="25946"/>
                </a:lnTo>
                <a:lnTo>
                  <a:pt x="222926" y="25200"/>
                </a:lnTo>
                <a:lnTo>
                  <a:pt x="215470" y="25648"/>
                </a:lnTo>
                <a:lnTo>
                  <a:pt x="208313" y="25349"/>
                </a:lnTo>
                <a:lnTo>
                  <a:pt x="201453" y="24156"/>
                </a:lnTo>
                <a:lnTo>
                  <a:pt x="196532" y="23709"/>
                </a:lnTo>
                <a:lnTo>
                  <a:pt x="193550" y="23858"/>
                </a:lnTo>
                <a:lnTo>
                  <a:pt x="190270" y="23560"/>
                </a:lnTo>
                <a:lnTo>
                  <a:pt x="186989" y="22516"/>
                </a:lnTo>
                <a:lnTo>
                  <a:pt x="184156" y="20727"/>
                </a:lnTo>
                <a:lnTo>
                  <a:pt x="180726" y="16999"/>
                </a:lnTo>
                <a:lnTo>
                  <a:pt x="178042" y="13420"/>
                </a:lnTo>
                <a:lnTo>
                  <a:pt x="177297" y="12824"/>
                </a:lnTo>
                <a:lnTo>
                  <a:pt x="176402" y="12227"/>
                </a:lnTo>
                <a:lnTo>
                  <a:pt x="175657" y="12078"/>
                </a:lnTo>
                <a:lnTo>
                  <a:pt x="168052" y="12078"/>
                </a:lnTo>
                <a:lnTo>
                  <a:pt x="160894" y="11929"/>
                </a:lnTo>
                <a:lnTo>
                  <a:pt x="156719" y="11929"/>
                </a:lnTo>
                <a:lnTo>
                  <a:pt x="146728" y="11929"/>
                </a:lnTo>
                <a:lnTo>
                  <a:pt x="136589" y="11929"/>
                </a:lnTo>
                <a:lnTo>
                  <a:pt x="126598" y="11929"/>
                </a:lnTo>
                <a:lnTo>
                  <a:pt x="116458" y="11929"/>
                </a:lnTo>
                <a:lnTo>
                  <a:pt x="106468" y="11929"/>
                </a:lnTo>
                <a:lnTo>
                  <a:pt x="96328" y="11780"/>
                </a:lnTo>
                <a:lnTo>
                  <a:pt x="86188" y="11780"/>
                </a:lnTo>
                <a:lnTo>
                  <a:pt x="76198" y="11780"/>
                </a:lnTo>
                <a:lnTo>
                  <a:pt x="70829" y="11780"/>
                </a:lnTo>
                <a:lnTo>
                  <a:pt x="65909" y="12078"/>
                </a:lnTo>
                <a:lnTo>
                  <a:pt x="60391" y="12377"/>
                </a:lnTo>
                <a:lnTo>
                  <a:pt x="59646" y="12227"/>
                </a:lnTo>
                <a:lnTo>
                  <a:pt x="58304" y="11780"/>
                </a:lnTo>
                <a:lnTo>
                  <a:pt x="57409" y="11034"/>
                </a:lnTo>
                <a:lnTo>
                  <a:pt x="54427" y="8947"/>
                </a:lnTo>
                <a:lnTo>
                  <a:pt x="51892" y="7456"/>
                </a:lnTo>
                <a:lnTo>
                  <a:pt x="48313" y="4921"/>
                </a:lnTo>
                <a:lnTo>
                  <a:pt x="46076" y="2088"/>
                </a:lnTo>
                <a:lnTo>
                  <a:pt x="44287" y="1044"/>
                </a:lnTo>
                <a:lnTo>
                  <a:pt x="40857" y="596"/>
                </a:lnTo>
                <a:lnTo>
                  <a:pt x="38322" y="149"/>
                </a:lnTo>
                <a:lnTo>
                  <a:pt x="36235" y="0"/>
                </a:lnTo>
                <a:lnTo>
                  <a:pt x="32656" y="1342"/>
                </a:lnTo>
                <a:lnTo>
                  <a:pt x="29972" y="2684"/>
                </a:lnTo>
                <a:lnTo>
                  <a:pt x="27884" y="3877"/>
                </a:lnTo>
                <a:lnTo>
                  <a:pt x="24604" y="5368"/>
                </a:lnTo>
                <a:lnTo>
                  <a:pt x="21771" y="6859"/>
                </a:lnTo>
                <a:lnTo>
                  <a:pt x="16701" y="6710"/>
                </a:lnTo>
                <a:lnTo>
                  <a:pt x="15657" y="6859"/>
                </a:lnTo>
                <a:lnTo>
                  <a:pt x="12824" y="6859"/>
                </a:lnTo>
                <a:lnTo>
                  <a:pt x="10289" y="5517"/>
                </a:lnTo>
                <a:lnTo>
                  <a:pt x="7605" y="5666"/>
                </a:lnTo>
                <a:lnTo>
                  <a:pt x="4772" y="7306"/>
                </a:lnTo>
                <a:lnTo>
                  <a:pt x="447" y="7903"/>
                </a:lnTo>
                <a:lnTo>
                  <a:pt x="0" y="14017"/>
                </a:lnTo>
                <a:lnTo>
                  <a:pt x="298" y="22069"/>
                </a:lnTo>
                <a:lnTo>
                  <a:pt x="1342" y="29077"/>
                </a:lnTo>
                <a:lnTo>
                  <a:pt x="5964" y="36682"/>
                </a:lnTo>
                <a:lnTo>
                  <a:pt x="8350" y="42348"/>
                </a:lnTo>
                <a:lnTo>
                  <a:pt x="9842" y="44287"/>
                </a:lnTo>
                <a:lnTo>
                  <a:pt x="15955" y="50251"/>
                </a:lnTo>
                <a:lnTo>
                  <a:pt x="19385" y="55172"/>
                </a:lnTo>
                <a:lnTo>
                  <a:pt x="34744" y="86486"/>
                </a:lnTo>
                <a:lnTo>
                  <a:pt x="38024" y="90960"/>
                </a:lnTo>
                <a:lnTo>
                  <a:pt x="41156" y="100503"/>
                </a:lnTo>
                <a:lnTo>
                  <a:pt x="45480" y="111836"/>
                </a:lnTo>
                <a:lnTo>
                  <a:pt x="55620" y="127642"/>
                </a:lnTo>
                <a:lnTo>
                  <a:pt x="56962" y="131519"/>
                </a:lnTo>
                <a:lnTo>
                  <a:pt x="59198" y="136141"/>
                </a:lnTo>
                <a:lnTo>
                  <a:pt x="68443" y="148220"/>
                </a:lnTo>
                <a:lnTo>
                  <a:pt x="72171" y="155675"/>
                </a:lnTo>
                <a:lnTo>
                  <a:pt x="73812" y="162982"/>
                </a:lnTo>
                <a:lnTo>
                  <a:pt x="73662" y="165815"/>
                </a:lnTo>
                <a:lnTo>
                  <a:pt x="72917" y="169244"/>
                </a:lnTo>
                <a:lnTo>
                  <a:pt x="72022" y="168797"/>
                </a:lnTo>
                <a:lnTo>
                  <a:pt x="71426" y="168052"/>
                </a:lnTo>
                <a:lnTo>
                  <a:pt x="70531" y="170587"/>
                </a:lnTo>
                <a:lnTo>
                  <a:pt x="71127" y="173718"/>
                </a:lnTo>
                <a:lnTo>
                  <a:pt x="72320" y="179533"/>
                </a:lnTo>
                <a:lnTo>
                  <a:pt x="72320" y="185200"/>
                </a:lnTo>
                <a:lnTo>
                  <a:pt x="73066" y="189971"/>
                </a:lnTo>
                <a:lnTo>
                  <a:pt x="72619" y="201751"/>
                </a:lnTo>
                <a:lnTo>
                  <a:pt x="73066" y="206225"/>
                </a:lnTo>
                <a:lnTo>
                  <a:pt x="76496" y="216216"/>
                </a:lnTo>
                <a:lnTo>
                  <a:pt x="80074" y="223224"/>
                </a:lnTo>
                <a:lnTo>
                  <a:pt x="82013" y="230382"/>
                </a:lnTo>
                <a:lnTo>
                  <a:pt x="81416" y="236495"/>
                </a:lnTo>
                <a:lnTo>
                  <a:pt x="81565" y="239775"/>
                </a:lnTo>
                <a:lnTo>
                  <a:pt x="82609" y="244845"/>
                </a:lnTo>
                <a:lnTo>
                  <a:pt x="82162" y="250512"/>
                </a:lnTo>
                <a:lnTo>
                  <a:pt x="84399" y="257371"/>
                </a:lnTo>
                <a:lnTo>
                  <a:pt x="85443" y="267809"/>
                </a:lnTo>
                <a:lnTo>
                  <a:pt x="88723" y="270940"/>
                </a:lnTo>
                <a:lnTo>
                  <a:pt x="89916" y="273475"/>
                </a:lnTo>
                <a:lnTo>
                  <a:pt x="90512" y="276159"/>
                </a:lnTo>
                <a:lnTo>
                  <a:pt x="89469" y="278098"/>
                </a:lnTo>
                <a:lnTo>
                  <a:pt x="89767" y="281676"/>
                </a:lnTo>
                <a:lnTo>
                  <a:pt x="91854" y="287641"/>
                </a:lnTo>
                <a:lnTo>
                  <a:pt x="93793" y="295992"/>
                </a:lnTo>
                <a:lnTo>
                  <a:pt x="95284" y="299272"/>
                </a:lnTo>
                <a:lnTo>
                  <a:pt x="105125" y="316271"/>
                </a:lnTo>
                <a:lnTo>
                  <a:pt x="109748" y="321788"/>
                </a:lnTo>
                <a:lnTo>
                  <a:pt x="112730" y="324174"/>
                </a:lnTo>
                <a:lnTo>
                  <a:pt x="121379" y="333270"/>
                </a:lnTo>
                <a:lnTo>
                  <a:pt x="124361" y="335656"/>
                </a:lnTo>
                <a:lnTo>
                  <a:pt x="125405" y="334314"/>
                </a:lnTo>
                <a:lnTo>
                  <a:pt x="128984" y="331779"/>
                </a:lnTo>
                <a:lnTo>
                  <a:pt x="130773" y="331182"/>
                </a:lnTo>
                <a:lnTo>
                  <a:pt x="131519" y="331481"/>
                </a:lnTo>
                <a:lnTo>
                  <a:pt x="132413" y="330735"/>
                </a:lnTo>
                <a:lnTo>
                  <a:pt x="133308" y="329095"/>
                </a:lnTo>
                <a:lnTo>
                  <a:pt x="133457" y="327455"/>
                </a:lnTo>
                <a:lnTo>
                  <a:pt x="133905" y="325218"/>
                </a:lnTo>
                <a:lnTo>
                  <a:pt x="134650" y="323876"/>
                </a:lnTo>
                <a:lnTo>
                  <a:pt x="135545" y="321192"/>
                </a:lnTo>
                <a:lnTo>
                  <a:pt x="137185" y="319402"/>
                </a:lnTo>
                <a:lnTo>
                  <a:pt x="140317" y="318210"/>
                </a:lnTo>
                <a:lnTo>
                  <a:pt x="142852" y="319701"/>
                </a:lnTo>
                <a:lnTo>
                  <a:pt x="143895" y="321192"/>
                </a:lnTo>
                <a:lnTo>
                  <a:pt x="144194" y="323279"/>
                </a:lnTo>
                <a:lnTo>
                  <a:pt x="145386" y="324174"/>
                </a:lnTo>
                <a:lnTo>
                  <a:pt x="147027" y="324174"/>
                </a:lnTo>
                <a:lnTo>
                  <a:pt x="148369" y="325367"/>
                </a:lnTo>
                <a:lnTo>
                  <a:pt x="148965" y="327753"/>
                </a:lnTo>
                <a:lnTo>
                  <a:pt x="148816" y="329542"/>
                </a:lnTo>
                <a:lnTo>
                  <a:pt x="147921" y="330735"/>
                </a:lnTo>
                <a:lnTo>
                  <a:pt x="148070" y="332226"/>
                </a:lnTo>
                <a:lnTo>
                  <a:pt x="149263" y="334016"/>
                </a:lnTo>
                <a:lnTo>
                  <a:pt x="149860" y="335805"/>
                </a:lnTo>
                <a:lnTo>
                  <a:pt x="150605" y="338042"/>
                </a:lnTo>
                <a:lnTo>
                  <a:pt x="155079" y="339384"/>
                </a:lnTo>
                <a:lnTo>
                  <a:pt x="157315" y="340129"/>
                </a:lnTo>
                <a:lnTo>
                  <a:pt x="161043" y="340427"/>
                </a:lnTo>
                <a:lnTo>
                  <a:pt x="164622" y="341322"/>
                </a:lnTo>
                <a:lnTo>
                  <a:pt x="167903" y="343261"/>
                </a:lnTo>
                <a:lnTo>
                  <a:pt x="173420" y="343559"/>
                </a:lnTo>
                <a:lnTo>
                  <a:pt x="181025" y="342665"/>
                </a:lnTo>
                <a:lnTo>
                  <a:pt x="187287" y="343112"/>
                </a:lnTo>
                <a:lnTo>
                  <a:pt x="192208" y="344901"/>
                </a:lnTo>
                <a:lnTo>
                  <a:pt x="195787" y="345199"/>
                </a:lnTo>
                <a:lnTo>
                  <a:pt x="198024" y="344155"/>
                </a:lnTo>
                <a:lnTo>
                  <a:pt x="198918" y="342515"/>
                </a:lnTo>
                <a:lnTo>
                  <a:pt x="198620" y="340427"/>
                </a:lnTo>
                <a:lnTo>
                  <a:pt x="199813" y="339085"/>
                </a:lnTo>
                <a:lnTo>
                  <a:pt x="202199" y="338489"/>
                </a:lnTo>
                <a:lnTo>
                  <a:pt x="204287" y="336998"/>
                </a:lnTo>
                <a:lnTo>
                  <a:pt x="205777" y="334314"/>
                </a:lnTo>
                <a:lnTo>
                  <a:pt x="209207" y="332226"/>
                </a:lnTo>
                <a:lnTo>
                  <a:pt x="214576" y="330586"/>
                </a:lnTo>
                <a:lnTo>
                  <a:pt x="217259" y="330735"/>
                </a:lnTo>
                <a:lnTo>
                  <a:pt x="217259" y="326560"/>
                </a:lnTo>
                <a:lnTo>
                  <a:pt x="217259" y="313438"/>
                </a:lnTo>
                <a:lnTo>
                  <a:pt x="217259" y="300167"/>
                </a:lnTo>
                <a:lnTo>
                  <a:pt x="217259" y="287194"/>
                </a:lnTo>
                <a:lnTo>
                  <a:pt x="217259" y="274072"/>
                </a:lnTo>
                <a:lnTo>
                  <a:pt x="217259" y="261099"/>
                </a:lnTo>
                <a:lnTo>
                  <a:pt x="217259" y="248126"/>
                </a:lnTo>
                <a:lnTo>
                  <a:pt x="217259" y="235153"/>
                </a:lnTo>
                <a:lnTo>
                  <a:pt x="217259" y="222926"/>
                </a:lnTo>
                <a:lnTo>
                  <a:pt x="217259" y="222180"/>
                </a:lnTo>
                <a:lnTo>
                  <a:pt x="217259" y="215917"/>
                </a:lnTo>
                <a:lnTo>
                  <a:pt x="217259" y="207567"/>
                </a:lnTo>
                <a:lnTo>
                  <a:pt x="217259" y="199217"/>
                </a:lnTo>
                <a:lnTo>
                  <a:pt x="217259" y="191015"/>
                </a:lnTo>
                <a:lnTo>
                  <a:pt x="217259" y="182665"/>
                </a:lnTo>
                <a:lnTo>
                  <a:pt x="217259" y="174464"/>
                </a:lnTo>
                <a:lnTo>
                  <a:pt x="217259" y="166113"/>
                </a:lnTo>
                <a:lnTo>
                  <a:pt x="217259" y="157912"/>
                </a:lnTo>
                <a:lnTo>
                  <a:pt x="217259" y="149711"/>
                </a:lnTo>
                <a:lnTo>
                  <a:pt x="217259" y="142702"/>
                </a:lnTo>
                <a:lnTo>
                  <a:pt x="223224" y="142702"/>
                </a:lnTo>
                <a:lnTo>
                  <a:pt x="230680" y="142702"/>
                </a:lnTo>
                <a:lnTo>
                  <a:pt x="239477" y="142702"/>
                </a:lnTo>
                <a:lnTo>
                  <a:pt x="243354" y="142702"/>
                </a:lnTo>
                <a:lnTo>
                  <a:pt x="243653" y="141658"/>
                </a:lnTo>
                <a:lnTo>
                  <a:pt x="243653" y="136589"/>
                </a:lnTo>
                <a:lnTo>
                  <a:pt x="243653" y="124808"/>
                </a:lnTo>
                <a:lnTo>
                  <a:pt x="243653" y="113178"/>
                </a:lnTo>
                <a:lnTo>
                  <a:pt x="243504" y="101547"/>
                </a:lnTo>
                <a:lnTo>
                  <a:pt x="243504" y="90065"/>
                </a:lnTo>
                <a:lnTo>
                  <a:pt x="243504" y="78434"/>
                </a:lnTo>
                <a:lnTo>
                  <a:pt x="243504" y="66803"/>
                </a:lnTo>
                <a:lnTo>
                  <a:pt x="243504" y="55321"/>
                </a:lnTo>
                <a:lnTo>
                  <a:pt x="243504" y="43690"/>
                </a:lnTo>
                <a:lnTo>
                  <a:pt x="243504" y="38024"/>
                </a:lnTo>
                <a:lnTo>
                  <a:pt x="250214" y="37726"/>
                </a:lnTo>
                <a:lnTo>
                  <a:pt x="258117" y="36533"/>
                </a:lnTo>
                <a:lnTo>
                  <a:pt x="270791" y="34594"/>
                </a:lnTo>
                <a:lnTo>
                  <a:pt x="282572" y="32358"/>
                </a:lnTo>
                <a:lnTo>
                  <a:pt x="290325" y="31016"/>
                </a:lnTo>
                <a:lnTo>
                  <a:pt x="299422" y="29376"/>
                </a:lnTo>
                <a:lnTo>
                  <a:pt x="302553" y="29077"/>
                </a:lnTo>
                <a:lnTo>
                  <a:pt x="303447" y="29226"/>
                </a:lnTo>
                <a:lnTo>
                  <a:pt x="304640" y="29823"/>
                </a:lnTo>
                <a:lnTo>
                  <a:pt x="308965" y="35638"/>
                </a:lnTo>
                <a:lnTo>
                  <a:pt x="311500" y="39962"/>
                </a:lnTo>
                <a:lnTo>
                  <a:pt x="312096" y="41901"/>
                </a:lnTo>
                <a:lnTo>
                  <a:pt x="312543" y="42050"/>
                </a:lnTo>
                <a:lnTo>
                  <a:pt x="313885" y="41752"/>
                </a:lnTo>
                <a:lnTo>
                  <a:pt x="315228" y="41006"/>
                </a:lnTo>
                <a:lnTo>
                  <a:pt x="319552" y="36682"/>
                </a:lnTo>
                <a:lnTo>
                  <a:pt x="320446" y="35489"/>
                </a:lnTo>
                <a:lnTo>
                  <a:pt x="323131" y="33401"/>
                </a:lnTo>
                <a:lnTo>
                  <a:pt x="326560" y="31165"/>
                </a:lnTo>
                <a:lnTo>
                  <a:pt x="329542" y="29674"/>
                </a:lnTo>
                <a:lnTo>
                  <a:pt x="332524" y="28481"/>
                </a:lnTo>
                <a:lnTo>
                  <a:pt x="334016" y="28779"/>
                </a:lnTo>
                <a:lnTo>
                  <a:pt x="335656" y="29823"/>
                </a:lnTo>
                <a:lnTo>
                  <a:pt x="337147" y="30568"/>
                </a:lnTo>
                <a:lnTo>
                  <a:pt x="344007" y="25200"/>
                </a:lnTo>
                <a:lnTo>
                  <a:pt x="346989" y="24007"/>
                </a:lnTo>
                <a:lnTo>
                  <a:pt x="355190" y="23113"/>
                </a:lnTo>
                <a:lnTo>
                  <a:pt x="356234" y="23262"/>
                </a:lnTo>
                <a:lnTo>
                  <a:pt x="351910" y="1878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8" name="Myanmar (Burma)__">
            <a:extLst>
              <a:ext uri="{FF2B5EF4-FFF2-40B4-BE49-F238E27FC236}">
                <a16:creationId xmlns:a16="http://schemas.microsoft.com/office/drawing/2014/main" id="{7024AE58-D449-7D37-1CEC-E2D9B5F3D793}"/>
              </a:ext>
            </a:extLst>
          </p:cNvPr>
          <p:cNvSpPr/>
          <p:nvPr/>
        </p:nvSpPr>
        <p:spPr>
          <a:xfrm>
            <a:off x="8427550" y="3325200"/>
            <a:ext cx="236942" cy="568385"/>
          </a:xfrm>
          <a:custGeom>
            <a:avLst/>
            <a:gdLst>
              <a:gd name="connsiteX0" fmla="*/ 155675 w 236942"/>
              <a:gd name="connsiteY0" fmla="*/ 479551 h 529504"/>
              <a:gd name="connsiteX1" fmla="*/ 155675 w 236942"/>
              <a:gd name="connsiteY1" fmla="*/ 478358 h 529504"/>
              <a:gd name="connsiteX2" fmla="*/ 155228 w 236942"/>
              <a:gd name="connsiteY2" fmla="*/ 477762 h 529504"/>
              <a:gd name="connsiteX3" fmla="*/ 153886 w 236942"/>
              <a:gd name="connsiteY3" fmla="*/ 474929 h 529504"/>
              <a:gd name="connsiteX4" fmla="*/ 154184 w 236942"/>
              <a:gd name="connsiteY4" fmla="*/ 479551 h 529504"/>
              <a:gd name="connsiteX5" fmla="*/ 155824 w 236942"/>
              <a:gd name="connsiteY5" fmla="*/ 481191 h 529504"/>
              <a:gd name="connsiteX6" fmla="*/ 155824 w 236942"/>
              <a:gd name="connsiteY6" fmla="*/ 479700 h 529504"/>
              <a:gd name="connsiteX7" fmla="*/ 156719 w 236942"/>
              <a:gd name="connsiteY7" fmla="*/ 463298 h 529504"/>
              <a:gd name="connsiteX8" fmla="*/ 156271 w 236942"/>
              <a:gd name="connsiteY8" fmla="*/ 463000 h 529504"/>
              <a:gd name="connsiteX9" fmla="*/ 155377 w 236942"/>
              <a:gd name="connsiteY9" fmla="*/ 463000 h 529504"/>
              <a:gd name="connsiteX10" fmla="*/ 155079 w 236942"/>
              <a:gd name="connsiteY10" fmla="*/ 463149 h 529504"/>
              <a:gd name="connsiteX11" fmla="*/ 154482 w 236942"/>
              <a:gd name="connsiteY11" fmla="*/ 464491 h 529504"/>
              <a:gd name="connsiteX12" fmla="*/ 155526 w 236942"/>
              <a:gd name="connsiteY12" fmla="*/ 466429 h 529504"/>
              <a:gd name="connsiteX13" fmla="*/ 156421 w 236942"/>
              <a:gd name="connsiteY13" fmla="*/ 466877 h 529504"/>
              <a:gd name="connsiteX14" fmla="*/ 156868 w 236942"/>
              <a:gd name="connsiteY14" fmla="*/ 466877 h 529504"/>
              <a:gd name="connsiteX15" fmla="*/ 157166 w 236942"/>
              <a:gd name="connsiteY15" fmla="*/ 466877 h 529504"/>
              <a:gd name="connsiteX16" fmla="*/ 156719 w 236942"/>
              <a:gd name="connsiteY16" fmla="*/ 465684 h 529504"/>
              <a:gd name="connsiteX17" fmla="*/ 156719 w 236942"/>
              <a:gd name="connsiteY17" fmla="*/ 464789 h 529504"/>
              <a:gd name="connsiteX18" fmla="*/ 156868 w 236942"/>
              <a:gd name="connsiteY18" fmla="*/ 463745 h 529504"/>
              <a:gd name="connsiteX19" fmla="*/ 156868 w 236942"/>
              <a:gd name="connsiteY19" fmla="*/ 463298 h 529504"/>
              <a:gd name="connsiteX20" fmla="*/ 155079 w 236942"/>
              <a:gd name="connsiteY20" fmla="*/ 460166 h 529504"/>
              <a:gd name="connsiteX21" fmla="*/ 155079 w 236942"/>
              <a:gd name="connsiteY21" fmla="*/ 459868 h 529504"/>
              <a:gd name="connsiteX22" fmla="*/ 154482 w 236942"/>
              <a:gd name="connsiteY22" fmla="*/ 460166 h 529504"/>
              <a:gd name="connsiteX23" fmla="*/ 152991 w 236942"/>
              <a:gd name="connsiteY23" fmla="*/ 460166 h 529504"/>
              <a:gd name="connsiteX24" fmla="*/ 151649 w 236942"/>
              <a:gd name="connsiteY24" fmla="*/ 461359 h 529504"/>
              <a:gd name="connsiteX25" fmla="*/ 151947 w 236942"/>
              <a:gd name="connsiteY25" fmla="*/ 461956 h 529504"/>
              <a:gd name="connsiteX26" fmla="*/ 153289 w 236942"/>
              <a:gd name="connsiteY26" fmla="*/ 463149 h 529504"/>
              <a:gd name="connsiteX27" fmla="*/ 154781 w 236942"/>
              <a:gd name="connsiteY27" fmla="*/ 461061 h 529504"/>
              <a:gd name="connsiteX28" fmla="*/ 154781 w 236942"/>
              <a:gd name="connsiteY28" fmla="*/ 460017 h 529504"/>
              <a:gd name="connsiteX29" fmla="*/ 143000 w 236942"/>
              <a:gd name="connsiteY29" fmla="*/ 347585 h 529504"/>
              <a:gd name="connsiteX30" fmla="*/ 143000 w 236942"/>
              <a:gd name="connsiteY30" fmla="*/ 346690 h 529504"/>
              <a:gd name="connsiteX31" fmla="*/ 142404 w 236942"/>
              <a:gd name="connsiteY31" fmla="*/ 345945 h 529504"/>
              <a:gd name="connsiteX32" fmla="*/ 141360 w 236942"/>
              <a:gd name="connsiteY32" fmla="*/ 345348 h 529504"/>
              <a:gd name="connsiteX33" fmla="*/ 140615 w 236942"/>
              <a:gd name="connsiteY33" fmla="*/ 345647 h 529504"/>
              <a:gd name="connsiteX34" fmla="*/ 139422 w 236942"/>
              <a:gd name="connsiteY34" fmla="*/ 346690 h 529504"/>
              <a:gd name="connsiteX35" fmla="*/ 139720 w 236942"/>
              <a:gd name="connsiteY35" fmla="*/ 351015 h 529504"/>
              <a:gd name="connsiteX36" fmla="*/ 141211 w 236942"/>
              <a:gd name="connsiteY36" fmla="*/ 352804 h 529504"/>
              <a:gd name="connsiteX37" fmla="*/ 142255 w 236942"/>
              <a:gd name="connsiteY37" fmla="*/ 352506 h 529504"/>
              <a:gd name="connsiteX38" fmla="*/ 142702 w 236942"/>
              <a:gd name="connsiteY38" fmla="*/ 348480 h 529504"/>
              <a:gd name="connsiteX39" fmla="*/ 143000 w 236942"/>
              <a:gd name="connsiteY39" fmla="*/ 347585 h 529504"/>
              <a:gd name="connsiteX40" fmla="*/ 20876 w 236942"/>
              <a:gd name="connsiteY40" fmla="*/ 245442 h 529504"/>
              <a:gd name="connsiteX41" fmla="*/ 19683 w 236942"/>
              <a:gd name="connsiteY41" fmla="*/ 244249 h 529504"/>
              <a:gd name="connsiteX42" fmla="*/ 19683 w 236942"/>
              <a:gd name="connsiteY42" fmla="*/ 246784 h 529504"/>
              <a:gd name="connsiteX43" fmla="*/ 21323 w 236942"/>
              <a:gd name="connsiteY43" fmla="*/ 250512 h 529504"/>
              <a:gd name="connsiteX44" fmla="*/ 22516 w 236942"/>
              <a:gd name="connsiteY44" fmla="*/ 251556 h 529504"/>
              <a:gd name="connsiteX45" fmla="*/ 22218 w 236942"/>
              <a:gd name="connsiteY45" fmla="*/ 248872 h 529504"/>
              <a:gd name="connsiteX46" fmla="*/ 20876 w 236942"/>
              <a:gd name="connsiteY46" fmla="*/ 245442 h 529504"/>
              <a:gd name="connsiteX47" fmla="*/ 157166 w 236942"/>
              <a:gd name="connsiteY47" fmla="*/ 526820 h 529504"/>
              <a:gd name="connsiteX48" fmla="*/ 156570 w 236942"/>
              <a:gd name="connsiteY48" fmla="*/ 529505 h 529504"/>
              <a:gd name="connsiteX49" fmla="*/ 157017 w 236942"/>
              <a:gd name="connsiteY49" fmla="*/ 529505 h 529504"/>
              <a:gd name="connsiteX50" fmla="*/ 158359 w 236942"/>
              <a:gd name="connsiteY50" fmla="*/ 528013 h 529504"/>
              <a:gd name="connsiteX51" fmla="*/ 159701 w 236942"/>
              <a:gd name="connsiteY51" fmla="*/ 527417 h 529504"/>
              <a:gd name="connsiteX52" fmla="*/ 161043 w 236942"/>
              <a:gd name="connsiteY52" fmla="*/ 525926 h 529504"/>
              <a:gd name="connsiteX53" fmla="*/ 161043 w 236942"/>
              <a:gd name="connsiteY53" fmla="*/ 524733 h 529504"/>
              <a:gd name="connsiteX54" fmla="*/ 159403 w 236942"/>
              <a:gd name="connsiteY54" fmla="*/ 524882 h 529504"/>
              <a:gd name="connsiteX55" fmla="*/ 157315 w 236942"/>
              <a:gd name="connsiteY55" fmla="*/ 526820 h 529504"/>
              <a:gd name="connsiteX56" fmla="*/ 38173 w 236942"/>
              <a:gd name="connsiteY56" fmla="*/ 278247 h 529504"/>
              <a:gd name="connsiteX57" fmla="*/ 34743 w 236942"/>
              <a:gd name="connsiteY57" fmla="*/ 278844 h 529504"/>
              <a:gd name="connsiteX58" fmla="*/ 36980 w 236942"/>
              <a:gd name="connsiteY58" fmla="*/ 281826 h 529504"/>
              <a:gd name="connsiteX59" fmla="*/ 39664 w 236942"/>
              <a:gd name="connsiteY59" fmla="*/ 284212 h 529504"/>
              <a:gd name="connsiteX60" fmla="*/ 40112 w 236942"/>
              <a:gd name="connsiteY60" fmla="*/ 283914 h 529504"/>
              <a:gd name="connsiteX61" fmla="*/ 40857 w 236942"/>
              <a:gd name="connsiteY61" fmla="*/ 283019 h 529504"/>
              <a:gd name="connsiteX62" fmla="*/ 41603 w 236942"/>
              <a:gd name="connsiteY62" fmla="*/ 280335 h 529504"/>
              <a:gd name="connsiteX63" fmla="*/ 41603 w 236942"/>
              <a:gd name="connsiteY63" fmla="*/ 278694 h 529504"/>
              <a:gd name="connsiteX64" fmla="*/ 38322 w 236942"/>
              <a:gd name="connsiteY64" fmla="*/ 278098 h 529504"/>
              <a:gd name="connsiteX65" fmla="*/ 62628 w 236942"/>
              <a:gd name="connsiteY65" fmla="*/ 355339 h 529504"/>
              <a:gd name="connsiteX66" fmla="*/ 61286 w 236942"/>
              <a:gd name="connsiteY66" fmla="*/ 357576 h 529504"/>
              <a:gd name="connsiteX67" fmla="*/ 58453 w 236942"/>
              <a:gd name="connsiteY67" fmla="*/ 359813 h 529504"/>
              <a:gd name="connsiteX68" fmla="*/ 59049 w 236942"/>
              <a:gd name="connsiteY68" fmla="*/ 363839 h 529504"/>
              <a:gd name="connsiteX69" fmla="*/ 60689 w 236942"/>
              <a:gd name="connsiteY69" fmla="*/ 361155 h 529504"/>
              <a:gd name="connsiteX70" fmla="*/ 63075 w 236942"/>
              <a:gd name="connsiteY70" fmla="*/ 359067 h 529504"/>
              <a:gd name="connsiteX71" fmla="*/ 64417 w 236942"/>
              <a:gd name="connsiteY71" fmla="*/ 355637 h 529504"/>
              <a:gd name="connsiteX72" fmla="*/ 63970 w 236942"/>
              <a:gd name="connsiteY72" fmla="*/ 353848 h 529504"/>
              <a:gd name="connsiteX73" fmla="*/ 62479 w 236942"/>
              <a:gd name="connsiteY73" fmla="*/ 355339 h 529504"/>
              <a:gd name="connsiteX74" fmla="*/ 67549 w 236942"/>
              <a:gd name="connsiteY74" fmla="*/ 364584 h 529504"/>
              <a:gd name="connsiteX75" fmla="*/ 67847 w 236942"/>
              <a:gd name="connsiteY75" fmla="*/ 364882 h 529504"/>
              <a:gd name="connsiteX76" fmla="*/ 68891 w 236942"/>
              <a:gd name="connsiteY76" fmla="*/ 365330 h 529504"/>
              <a:gd name="connsiteX77" fmla="*/ 69487 w 236942"/>
              <a:gd name="connsiteY77" fmla="*/ 364584 h 529504"/>
              <a:gd name="connsiteX78" fmla="*/ 70382 w 236942"/>
              <a:gd name="connsiteY78" fmla="*/ 362497 h 529504"/>
              <a:gd name="connsiteX79" fmla="*/ 70083 w 236942"/>
              <a:gd name="connsiteY79" fmla="*/ 361304 h 529504"/>
              <a:gd name="connsiteX80" fmla="*/ 67549 w 236942"/>
              <a:gd name="connsiteY80" fmla="*/ 364435 h 529504"/>
              <a:gd name="connsiteX81" fmla="*/ 34893 w 236942"/>
              <a:gd name="connsiteY81" fmla="*/ 249915 h 529504"/>
              <a:gd name="connsiteX82" fmla="*/ 32805 w 236942"/>
              <a:gd name="connsiteY82" fmla="*/ 248275 h 529504"/>
              <a:gd name="connsiteX83" fmla="*/ 32805 w 236942"/>
              <a:gd name="connsiteY83" fmla="*/ 250363 h 529504"/>
              <a:gd name="connsiteX84" fmla="*/ 33699 w 236942"/>
              <a:gd name="connsiteY84" fmla="*/ 252450 h 529504"/>
              <a:gd name="connsiteX85" fmla="*/ 35489 w 236942"/>
              <a:gd name="connsiteY85" fmla="*/ 253942 h 529504"/>
              <a:gd name="connsiteX86" fmla="*/ 34893 w 236942"/>
              <a:gd name="connsiteY86" fmla="*/ 250065 h 529504"/>
              <a:gd name="connsiteX87" fmla="*/ 235898 w 236942"/>
              <a:gd name="connsiteY87" fmla="*/ 198173 h 529504"/>
              <a:gd name="connsiteX88" fmla="*/ 235898 w 236942"/>
              <a:gd name="connsiteY88" fmla="*/ 197278 h 529504"/>
              <a:gd name="connsiteX89" fmla="*/ 235750 w 236942"/>
              <a:gd name="connsiteY89" fmla="*/ 196980 h 529504"/>
              <a:gd name="connsiteX90" fmla="*/ 234706 w 236942"/>
              <a:gd name="connsiteY90" fmla="*/ 196682 h 529504"/>
              <a:gd name="connsiteX91" fmla="*/ 233066 w 236942"/>
              <a:gd name="connsiteY91" fmla="*/ 197278 h 529504"/>
              <a:gd name="connsiteX92" fmla="*/ 228145 w 236942"/>
              <a:gd name="connsiteY92" fmla="*/ 199664 h 529504"/>
              <a:gd name="connsiteX93" fmla="*/ 223969 w 236942"/>
              <a:gd name="connsiteY93" fmla="*/ 203988 h 529504"/>
              <a:gd name="connsiteX94" fmla="*/ 222031 w 236942"/>
              <a:gd name="connsiteY94" fmla="*/ 204883 h 529504"/>
              <a:gd name="connsiteX95" fmla="*/ 220092 w 236942"/>
              <a:gd name="connsiteY95" fmla="*/ 205330 h 529504"/>
              <a:gd name="connsiteX96" fmla="*/ 217856 w 236942"/>
              <a:gd name="connsiteY96" fmla="*/ 204585 h 529504"/>
              <a:gd name="connsiteX97" fmla="*/ 215321 w 236942"/>
              <a:gd name="connsiteY97" fmla="*/ 204137 h 529504"/>
              <a:gd name="connsiteX98" fmla="*/ 211742 w 236942"/>
              <a:gd name="connsiteY98" fmla="*/ 205181 h 529504"/>
              <a:gd name="connsiteX99" fmla="*/ 209953 w 236942"/>
              <a:gd name="connsiteY99" fmla="*/ 204734 h 529504"/>
              <a:gd name="connsiteX100" fmla="*/ 209207 w 236942"/>
              <a:gd name="connsiteY100" fmla="*/ 203839 h 529504"/>
              <a:gd name="connsiteX101" fmla="*/ 208461 w 236942"/>
              <a:gd name="connsiteY101" fmla="*/ 202497 h 529504"/>
              <a:gd name="connsiteX102" fmla="*/ 208909 w 236942"/>
              <a:gd name="connsiteY102" fmla="*/ 200857 h 529504"/>
              <a:gd name="connsiteX103" fmla="*/ 208611 w 236942"/>
              <a:gd name="connsiteY103" fmla="*/ 199664 h 529504"/>
              <a:gd name="connsiteX104" fmla="*/ 207119 w 236942"/>
              <a:gd name="connsiteY104" fmla="*/ 199068 h 529504"/>
              <a:gd name="connsiteX105" fmla="*/ 205479 w 236942"/>
              <a:gd name="connsiteY105" fmla="*/ 198471 h 529504"/>
              <a:gd name="connsiteX106" fmla="*/ 204435 w 236942"/>
              <a:gd name="connsiteY106" fmla="*/ 196831 h 529504"/>
              <a:gd name="connsiteX107" fmla="*/ 203988 w 236942"/>
              <a:gd name="connsiteY107" fmla="*/ 195041 h 529504"/>
              <a:gd name="connsiteX108" fmla="*/ 204435 w 236942"/>
              <a:gd name="connsiteY108" fmla="*/ 192656 h 529504"/>
              <a:gd name="connsiteX109" fmla="*/ 204435 w 236942"/>
              <a:gd name="connsiteY109" fmla="*/ 190121 h 529504"/>
              <a:gd name="connsiteX110" fmla="*/ 203839 w 236942"/>
              <a:gd name="connsiteY110" fmla="*/ 188928 h 529504"/>
              <a:gd name="connsiteX111" fmla="*/ 201453 w 236942"/>
              <a:gd name="connsiteY111" fmla="*/ 188331 h 529504"/>
              <a:gd name="connsiteX112" fmla="*/ 195340 w 236942"/>
              <a:gd name="connsiteY112" fmla="*/ 187138 h 529504"/>
              <a:gd name="connsiteX113" fmla="*/ 189971 w 236942"/>
              <a:gd name="connsiteY113" fmla="*/ 186542 h 529504"/>
              <a:gd name="connsiteX114" fmla="*/ 187735 w 236942"/>
              <a:gd name="connsiteY114" fmla="*/ 186840 h 529504"/>
              <a:gd name="connsiteX115" fmla="*/ 185945 w 236942"/>
              <a:gd name="connsiteY115" fmla="*/ 186542 h 529504"/>
              <a:gd name="connsiteX116" fmla="*/ 184902 w 236942"/>
              <a:gd name="connsiteY116" fmla="*/ 186095 h 529504"/>
              <a:gd name="connsiteX117" fmla="*/ 184454 w 236942"/>
              <a:gd name="connsiteY117" fmla="*/ 185349 h 529504"/>
              <a:gd name="connsiteX118" fmla="*/ 184454 w 236942"/>
              <a:gd name="connsiteY118" fmla="*/ 184156 h 529504"/>
              <a:gd name="connsiteX119" fmla="*/ 185349 w 236942"/>
              <a:gd name="connsiteY119" fmla="*/ 181621 h 529504"/>
              <a:gd name="connsiteX120" fmla="*/ 186393 w 236942"/>
              <a:gd name="connsiteY120" fmla="*/ 179086 h 529504"/>
              <a:gd name="connsiteX121" fmla="*/ 188927 w 236942"/>
              <a:gd name="connsiteY121" fmla="*/ 175358 h 529504"/>
              <a:gd name="connsiteX122" fmla="*/ 188927 w 236942"/>
              <a:gd name="connsiteY122" fmla="*/ 172823 h 529504"/>
              <a:gd name="connsiteX123" fmla="*/ 188927 w 236942"/>
              <a:gd name="connsiteY123" fmla="*/ 169841 h 529504"/>
              <a:gd name="connsiteX124" fmla="*/ 190121 w 236942"/>
              <a:gd name="connsiteY124" fmla="*/ 165964 h 529504"/>
              <a:gd name="connsiteX125" fmla="*/ 192208 w 236942"/>
              <a:gd name="connsiteY125" fmla="*/ 162982 h 529504"/>
              <a:gd name="connsiteX126" fmla="*/ 193252 w 236942"/>
              <a:gd name="connsiteY126" fmla="*/ 162087 h 529504"/>
              <a:gd name="connsiteX127" fmla="*/ 192954 w 236942"/>
              <a:gd name="connsiteY127" fmla="*/ 160745 h 529504"/>
              <a:gd name="connsiteX128" fmla="*/ 192059 w 236942"/>
              <a:gd name="connsiteY128" fmla="*/ 159552 h 529504"/>
              <a:gd name="connsiteX129" fmla="*/ 190866 w 236942"/>
              <a:gd name="connsiteY129" fmla="*/ 158956 h 529504"/>
              <a:gd name="connsiteX130" fmla="*/ 188779 w 236942"/>
              <a:gd name="connsiteY130" fmla="*/ 158210 h 529504"/>
              <a:gd name="connsiteX131" fmla="*/ 185647 w 236942"/>
              <a:gd name="connsiteY131" fmla="*/ 158210 h 529504"/>
              <a:gd name="connsiteX132" fmla="*/ 181323 w 236942"/>
              <a:gd name="connsiteY132" fmla="*/ 157166 h 529504"/>
              <a:gd name="connsiteX133" fmla="*/ 176253 w 236942"/>
              <a:gd name="connsiteY133" fmla="*/ 155377 h 529504"/>
              <a:gd name="connsiteX134" fmla="*/ 176849 w 236942"/>
              <a:gd name="connsiteY134" fmla="*/ 152097 h 529504"/>
              <a:gd name="connsiteX135" fmla="*/ 176849 w 236942"/>
              <a:gd name="connsiteY135" fmla="*/ 150009 h 529504"/>
              <a:gd name="connsiteX136" fmla="*/ 176104 w 236942"/>
              <a:gd name="connsiteY136" fmla="*/ 148220 h 529504"/>
              <a:gd name="connsiteX137" fmla="*/ 175060 w 236942"/>
              <a:gd name="connsiteY137" fmla="*/ 147027 h 529504"/>
              <a:gd name="connsiteX138" fmla="*/ 174463 w 236942"/>
              <a:gd name="connsiteY138" fmla="*/ 145983 h 529504"/>
              <a:gd name="connsiteX139" fmla="*/ 175358 w 236942"/>
              <a:gd name="connsiteY139" fmla="*/ 143001 h 529504"/>
              <a:gd name="connsiteX140" fmla="*/ 174165 w 236942"/>
              <a:gd name="connsiteY140" fmla="*/ 139720 h 529504"/>
              <a:gd name="connsiteX141" fmla="*/ 172823 w 236942"/>
              <a:gd name="connsiteY141" fmla="*/ 138378 h 529504"/>
              <a:gd name="connsiteX142" fmla="*/ 171332 w 236942"/>
              <a:gd name="connsiteY142" fmla="*/ 136738 h 529504"/>
              <a:gd name="connsiteX143" fmla="*/ 171332 w 236942"/>
              <a:gd name="connsiteY143" fmla="*/ 134948 h 529504"/>
              <a:gd name="connsiteX144" fmla="*/ 171929 w 236942"/>
              <a:gd name="connsiteY144" fmla="*/ 133308 h 529504"/>
              <a:gd name="connsiteX145" fmla="*/ 175358 w 236942"/>
              <a:gd name="connsiteY145" fmla="*/ 129580 h 529504"/>
              <a:gd name="connsiteX146" fmla="*/ 175358 w 236942"/>
              <a:gd name="connsiteY146" fmla="*/ 128686 h 529504"/>
              <a:gd name="connsiteX147" fmla="*/ 174463 w 236942"/>
              <a:gd name="connsiteY147" fmla="*/ 128686 h 529504"/>
              <a:gd name="connsiteX148" fmla="*/ 173420 w 236942"/>
              <a:gd name="connsiteY148" fmla="*/ 128686 h 529504"/>
              <a:gd name="connsiteX149" fmla="*/ 168648 w 236942"/>
              <a:gd name="connsiteY149" fmla="*/ 130028 h 529504"/>
              <a:gd name="connsiteX150" fmla="*/ 168201 w 236942"/>
              <a:gd name="connsiteY150" fmla="*/ 129133 h 529504"/>
              <a:gd name="connsiteX151" fmla="*/ 166560 w 236942"/>
              <a:gd name="connsiteY151" fmla="*/ 128686 h 529504"/>
              <a:gd name="connsiteX152" fmla="*/ 163131 w 236942"/>
              <a:gd name="connsiteY152" fmla="*/ 128686 h 529504"/>
              <a:gd name="connsiteX153" fmla="*/ 159105 w 236942"/>
              <a:gd name="connsiteY153" fmla="*/ 128686 h 529504"/>
              <a:gd name="connsiteX154" fmla="*/ 153886 w 236942"/>
              <a:gd name="connsiteY154" fmla="*/ 130028 h 529504"/>
              <a:gd name="connsiteX155" fmla="*/ 149114 w 236942"/>
              <a:gd name="connsiteY155" fmla="*/ 132264 h 529504"/>
              <a:gd name="connsiteX156" fmla="*/ 147026 w 236942"/>
              <a:gd name="connsiteY156" fmla="*/ 133905 h 529504"/>
              <a:gd name="connsiteX157" fmla="*/ 145237 w 236942"/>
              <a:gd name="connsiteY157" fmla="*/ 134948 h 529504"/>
              <a:gd name="connsiteX158" fmla="*/ 143746 w 236942"/>
              <a:gd name="connsiteY158" fmla="*/ 135247 h 529504"/>
              <a:gd name="connsiteX159" fmla="*/ 142106 w 236942"/>
              <a:gd name="connsiteY159" fmla="*/ 134501 h 529504"/>
              <a:gd name="connsiteX160" fmla="*/ 142106 w 236942"/>
              <a:gd name="connsiteY160" fmla="*/ 132264 h 529504"/>
              <a:gd name="connsiteX161" fmla="*/ 145386 w 236942"/>
              <a:gd name="connsiteY161" fmla="*/ 128089 h 529504"/>
              <a:gd name="connsiteX162" fmla="*/ 145834 w 236942"/>
              <a:gd name="connsiteY162" fmla="*/ 125256 h 529504"/>
              <a:gd name="connsiteX163" fmla="*/ 144790 w 236942"/>
              <a:gd name="connsiteY163" fmla="*/ 122870 h 529504"/>
              <a:gd name="connsiteX164" fmla="*/ 144790 w 236942"/>
              <a:gd name="connsiteY164" fmla="*/ 120932 h 529504"/>
              <a:gd name="connsiteX165" fmla="*/ 143597 w 236942"/>
              <a:gd name="connsiteY165" fmla="*/ 119739 h 529504"/>
              <a:gd name="connsiteX166" fmla="*/ 141957 w 236942"/>
              <a:gd name="connsiteY166" fmla="*/ 119142 h 529504"/>
              <a:gd name="connsiteX167" fmla="*/ 141062 w 236942"/>
              <a:gd name="connsiteY167" fmla="*/ 117800 h 529504"/>
              <a:gd name="connsiteX168" fmla="*/ 141062 w 236942"/>
              <a:gd name="connsiteY168" fmla="*/ 113774 h 529504"/>
              <a:gd name="connsiteX169" fmla="*/ 142404 w 236942"/>
              <a:gd name="connsiteY169" fmla="*/ 109599 h 529504"/>
              <a:gd name="connsiteX170" fmla="*/ 144640 w 236942"/>
              <a:gd name="connsiteY170" fmla="*/ 108257 h 529504"/>
              <a:gd name="connsiteX171" fmla="*/ 145982 w 236942"/>
              <a:gd name="connsiteY171" fmla="*/ 107660 h 529504"/>
              <a:gd name="connsiteX172" fmla="*/ 146281 w 236942"/>
              <a:gd name="connsiteY172" fmla="*/ 106915 h 529504"/>
              <a:gd name="connsiteX173" fmla="*/ 145535 w 236942"/>
              <a:gd name="connsiteY173" fmla="*/ 103933 h 529504"/>
              <a:gd name="connsiteX174" fmla="*/ 145535 w 236942"/>
              <a:gd name="connsiteY174" fmla="*/ 102143 h 529504"/>
              <a:gd name="connsiteX175" fmla="*/ 147026 w 236942"/>
              <a:gd name="connsiteY175" fmla="*/ 98564 h 529504"/>
              <a:gd name="connsiteX176" fmla="*/ 148368 w 236942"/>
              <a:gd name="connsiteY176" fmla="*/ 95881 h 529504"/>
              <a:gd name="connsiteX177" fmla="*/ 150903 w 236942"/>
              <a:gd name="connsiteY177" fmla="*/ 96328 h 529504"/>
              <a:gd name="connsiteX178" fmla="*/ 152096 w 236942"/>
              <a:gd name="connsiteY178" fmla="*/ 95582 h 529504"/>
              <a:gd name="connsiteX179" fmla="*/ 153438 w 236942"/>
              <a:gd name="connsiteY179" fmla="*/ 94688 h 529504"/>
              <a:gd name="connsiteX180" fmla="*/ 154781 w 236942"/>
              <a:gd name="connsiteY180" fmla="*/ 93047 h 529504"/>
              <a:gd name="connsiteX181" fmla="*/ 155675 w 236942"/>
              <a:gd name="connsiteY181" fmla="*/ 91109 h 529504"/>
              <a:gd name="connsiteX182" fmla="*/ 156868 w 236942"/>
              <a:gd name="connsiteY182" fmla="*/ 86636 h 529504"/>
              <a:gd name="connsiteX183" fmla="*/ 157613 w 236942"/>
              <a:gd name="connsiteY183" fmla="*/ 85890 h 529504"/>
              <a:gd name="connsiteX184" fmla="*/ 160894 w 236942"/>
              <a:gd name="connsiteY184" fmla="*/ 86636 h 529504"/>
              <a:gd name="connsiteX185" fmla="*/ 161938 w 236942"/>
              <a:gd name="connsiteY185" fmla="*/ 86039 h 529504"/>
              <a:gd name="connsiteX186" fmla="*/ 163727 w 236942"/>
              <a:gd name="connsiteY186" fmla="*/ 83355 h 529504"/>
              <a:gd name="connsiteX187" fmla="*/ 165368 w 236942"/>
              <a:gd name="connsiteY187" fmla="*/ 80074 h 529504"/>
              <a:gd name="connsiteX188" fmla="*/ 167753 w 236942"/>
              <a:gd name="connsiteY188" fmla="*/ 79031 h 529504"/>
              <a:gd name="connsiteX189" fmla="*/ 169543 w 236942"/>
              <a:gd name="connsiteY189" fmla="*/ 79031 h 529504"/>
              <a:gd name="connsiteX190" fmla="*/ 170288 w 236942"/>
              <a:gd name="connsiteY190" fmla="*/ 77838 h 529504"/>
              <a:gd name="connsiteX191" fmla="*/ 170288 w 236942"/>
              <a:gd name="connsiteY191" fmla="*/ 76197 h 529504"/>
              <a:gd name="connsiteX192" fmla="*/ 168499 w 236942"/>
              <a:gd name="connsiteY192" fmla="*/ 73662 h 529504"/>
              <a:gd name="connsiteX193" fmla="*/ 167753 w 236942"/>
              <a:gd name="connsiteY193" fmla="*/ 71724 h 529504"/>
              <a:gd name="connsiteX194" fmla="*/ 167753 w 236942"/>
              <a:gd name="connsiteY194" fmla="*/ 70531 h 529504"/>
              <a:gd name="connsiteX195" fmla="*/ 170288 w 236942"/>
              <a:gd name="connsiteY195" fmla="*/ 69786 h 529504"/>
              <a:gd name="connsiteX196" fmla="*/ 170885 w 236942"/>
              <a:gd name="connsiteY196" fmla="*/ 68294 h 529504"/>
              <a:gd name="connsiteX197" fmla="*/ 170587 w 236942"/>
              <a:gd name="connsiteY197" fmla="*/ 65163 h 529504"/>
              <a:gd name="connsiteX198" fmla="*/ 171630 w 236942"/>
              <a:gd name="connsiteY198" fmla="*/ 61286 h 529504"/>
              <a:gd name="connsiteX199" fmla="*/ 172227 w 236942"/>
              <a:gd name="connsiteY199" fmla="*/ 56813 h 529504"/>
              <a:gd name="connsiteX200" fmla="*/ 172227 w 236942"/>
              <a:gd name="connsiteY200" fmla="*/ 53383 h 529504"/>
              <a:gd name="connsiteX201" fmla="*/ 172376 w 236942"/>
              <a:gd name="connsiteY201" fmla="*/ 50848 h 529504"/>
              <a:gd name="connsiteX202" fmla="*/ 172077 w 236942"/>
              <a:gd name="connsiteY202" fmla="*/ 48164 h 529504"/>
              <a:gd name="connsiteX203" fmla="*/ 171779 w 236942"/>
              <a:gd name="connsiteY203" fmla="*/ 43243 h 529504"/>
              <a:gd name="connsiteX204" fmla="*/ 170735 w 236942"/>
              <a:gd name="connsiteY204" fmla="*/ 38919 h 529504"/>
              <a:gd name="connsiteX205" fmla="*/ 170735 w 236942"/>
              <a:gd name="connsiteY205" fmla="*/ 37279 h 529504"/>
              <a:gd name="connsiteX206" fmla="*/ 170735 w 236942"/>
              <a:gd name="connsiteY206" fmla="*/ 32060 h 529504"/>
              <a:gd name="connsiteX207" fmla="*/ 169990 w 236942"/>
              <a:gd name="connsiteY207" fmla="*/ 27586 h 529504"/>
              <a:gd name="connsiteX208" fmla="*/ 168648 w 236942"/>
              <a:gd name="connsiteY208" fmla="*/ 26841 h 529504"/>
              <a:gd name="connsiteX209" fmla="*/ 166113 w 236942"/>
              <a:gd name="connsiteY209" fmla="*/ 25350 h 529504"/>
              <a:gd name="connsiteX210" fmla="*/ 164771 w 236942"/>
              <a:gd name="connsiteY210" fmla="*/ 25051 h 529504"/>
              <a:gd name="connsiteX211" fmla="*/ 163578 w 236942"/>
              <a:gd name="connsiteY211" fmla="*/ 25648 h 529504"/>
              <a:gd name="connsiteX212" fmla="*/ 163131 w 236942"/>
              <a:gd name="connsiteY212" fmla="*/ 27139 h 529504"/>
              <a:gd name="connsiteX213" fmla="*/ 162087 w 236942"/>
              <a:gd name="connsiteY213" fmla="*/ 28630 h 529504"/>
              <a:gd name="connsiteX214" fmla="*/ 160745 w 236942"/>
              <a:gd name="connsiteY214" fmla="*/ 28332 h 529504"/>
              <a:gd name="connsiteX215" fmla="*/ 160149 w 236942"/>
              <a:gd name="connsiteY215" fmla="*/ 26841 h 529504"/>
              <a:gd name="connsiteX216" fmla="*/ 159254 w 236942"/>
              <a:gd name="connsiteY216" fmla="*/ 24902 h 529504"/>
              <a:gd name="connsiteX217" fmla="*/ 156271 w 236942"/>
              <a:gd name="connsiteY217" fmla="*/ 15955 h 529504"/>
              <a:gd name="connsiteX218" fmla="*/ 155973 w 236942"/>
              <a:gd name="connsiteY218" fmla="*/ 13420 h 529504"/>
              <a:gd name="connsiteX219" fmla="*/ 155526 w 236942"/>
              <a:gd name="connsiteY219" fmla="*/ 10885 h 529504"/>
              <a:gd name="connsiteX220" fmla="*/ 154482 w 236942"/>
              <a:gd name="connsiteY220" fmla="*/ 9544 h 529504"/>
              <a:gd name="connsiteX221" fmla="*/ 153438 w 236942"/>
              <a:gd name="connsiteY221" fmla="*/ 8798 h 529504"/>
              <a:gd name="connsiteX222" fmla="*/ 151053 w 236942"/>
              <a:gd name="connsiteY222" fmla="*/ 5816 h 529504"/>
              <a:gd name="connsiteX223" fmla="*/ 149860 w 236942"/>
              <a:gd name="connsiteY223" fmla="*/ 4623 h 529504"/>
              <a:gd name="connsiteX224" fmla="*/ 149263 w 236942"/>
              <a:gd name="connsiteY224" fmla="*/ 4623 h 529504"/>
              <a:gd name="connsiteX225" fmla="*/ 147921 w 236942"/>
              <a:gd name="connsiteY225" fmla="*/ 4623 h 529504"/>
              <a:gd name="connsiteX226" fmla="*/ 146728 w 236942"/>
              <a:gd name="connsiteY226" fmla="*/ 4623 h 529504"/>
              <a:gd name="connsiteX227" fmla="*/ 145684 w 236942"/>
              <a:gd name="connsiteY227" fmla="*/ 3131 h 529504"/>
              <a:gd name="connsiteX228" fmla="*/ 144790 w 236942"/>
              <a:gd name="connsiteY228" fmla="*/ 1342 h 529504"/>
              <a:gd name="connsiteX229" fmla="*/ 143895 w 236942"/>
              <a:gd name="connsiteY229" fmla="*/ 448 h 529504"/>
              <a:gd name="connsiteX230" fmla="*/ 142255 w 236942"/>
              <a:gd name="connsiteY230" fmla="*/ 0 h 529504"/>
              <a:gd name="connsiteX231" fmla="*/ 140615 w 236942"/>
              <a:gd name="connsiteY231" fmla="*/ 0 h 529504"/>
              <a:gd name="connsiteX232" fmla="*/ 139720 w 236942"/>
              <a:gd name="connsiteY232" fmla="*/ 1790 h 529504"/>
              <a:gd name="connsiteX233" fmla="*/ 139123 w 236942"/>
              <a:gd name="connsiteY233" fmla="*/ 2684 h 529504"/>
              <a:gd name="connsiteX234" fmla="*/ 137931 w 236942"/>
              <a:gd name="connsiteY234" fmla="*/ 4772 h 529504"/>
              <a:gd name="connsiteX235" fmla="*/ 135992 w 236942"/>
              <a:gd name="connsiteY235" fmla="*/ 7754 h 529504"/>
              <a:gd name="connsiteX236" fmla="*/ 135097 w 236942"/>
              <a:gd name="connsiteY236" fmla="*/ 8798 h 529504"/>
              <a:gd name="connsiteX237" fmla="*/ 134799 w 236942"/>
              <a:gd name="connsiteY237" fmla="*/ 10587 h 529504"/>
              <a:gd name="connsiteX238" fmla="*/ 134799 w 236942"/>
              <a:gd name="connsiteY238" fmla="*/ 12675 h 529504"/>
              <a:gd name="connsiteX239" fmla="*/ 135545 w 236942"/>
              <a:gd name="connsiteY239" fmla="*/ 14315 h 529504"/>
              <a:gd name="connsiteX240" fmla="*/ 135545 w 236942"/>
              <a:gd name="connsiteY240" fmla="*/ 15806 h 529504"/>
              <a:gd name="connsiteX241" fmla="*/ 135545 w 236942"/>
              <a:gd name="connsiteY241" fmla="*/ 17148 h 529504"/>
              <a:gd name="connsiteX242" fmla="*/ 134799 w 236942"/>
              <a:gd name="connsiteY242" fmla="*/ 18043 h 529504"/>
              <a:gd name="connsiteX243" fmla="*/ 132712 w 236942"/>
              <a:gd name="connsiteY243" fmla="*/ 18490 h 529504"/>
              <a:gd name="connsiteX244" fmla="*/ 130922 w 236942"/>
              <a:gd name="connsiteY244" fmla="*/ 20131 h 529504"/>
              <a:gd name="connsiteX245" fmla="*/ 128089 w 236942"/>
              <a:gd name="connsiteY245" fmla="*/ 22367 h 529504"/>
              <a:gd name="connsiteX246" fmla="*/ 125852 w 236942"/>
              <a:gd name="connsiteY246" fmla="*/ 24157 h 529504"/>
              <a:gd name="connsiteX247" fmla="*/ 124212 w 236942"/>
              <a:gd name="connsiteY247" fmla="*/ 25797 h 529504"/>
              <a:gd name="connsiteX248" fmla="*/ 123615 w 236942"/>
              <a:gd name="connsiteY248" fmla="*/ 27437 h 529504"/>
              <a:gd name="connsiteX249" fmla="*/ 123615 w 236942"/>
              <a:gd name="connsiteY249" fmla="*/ 29525 h 529504"/>
              <a:gd name="connsiteX250" fmla="*/ 124212 w 236942"/>
              <a:gd name="connsiteY250" fmla="*/ 31761 h 529504"/>
              <a:gd name="connsiteX251" fmla="*/ 129580 w 236942"/>
              <a:gd name="connsiteY251" fmla="*/ 39963 h 529504"/>
              <a:gd name="connsiteX252" fmla="*/ 129580 w 236942"/>
              <a:gd name="connsiteY252" fmla="*/ 41305 h 529504"/>
              <a:gd name="connsiteX253" fmla="*/ 127791 w 236942"/>
              <a:gd name="connsiteY253" fmla="*/ 41752 h 529504"/>
              <a:gd name="connsiteX254" fmla="*/ 125554 w 236942"/>
              <a:gd name="connsiteY254" fmla="*/ 40857 h 529504"/>
              <a:gd name="connsiteX255" fmla="*/ 123615 w 236942"/>
              <a:gd name="connsiteY255" fmla="*/ 39515 h 529504"/>
              <a:gd name="connsiteX256" fmla="*/ 121379 w 236942"/>
              <a:gd name="connsiteY256" fmla="*/ 36086 h 529504"/>
              <a:gd name="connsiteX257" fmla="*/ 119589 w 236942"/>
              <a:gd name="connsiteY257" fmla="*/ 35042 h 529504"/>
              <a:gd name="connsiteX258" fmla="*/ 117800 w 236942"/>
              <a:gd name="connsiteY258" fmla="*/ 34744 h 529504"/>
              <a:gd name="connsiteX259" fmla="*/ 107511 w 236942"/>
              <a:gd name="connsiteY259" fmla="*/ 36533 h 529504"/>
              <a:gd name="connsiteX260" fmla="*/ 105275 w 236942"/>
              <a:gd name="connsiteY260" fmla="*/ 36980 h 529504"/>
              <a:gd name="connsiteX261" fmla="*/ 101845 w 236942"/>
              <a:gd name="connsiteY261" fmla="*/ 38322 h 529504"/>
              <a:gd name="connsiteX262" fmla="*/ 99459 w 236942"/>
              <a:gd name="connsiteY262" fmla="*/ 41006 h 529504"/>
              <a:gd name="connsiteX263" fmla="*/ 97670 w 236942"/>
              <a:gd name="connsiteY263" fmla="*/ 43392 h 529504"/>
              <a:gd name="connsiteX264" fmla="*/ 95880 w 236942"/>
              <a:gd name="connsiteY264" fmla="*/ 44287 h 529504"/>
              <a:gd name="connsiteX265" fmla="*/ 93345 w 236942"/>
              <a:gd name="connsiteY265" fmla="*/ 46076 h 529504"/>
              <a:gd name="connsiteX266" fmla="*/ 86188 w 236942"/>
              <a:gd name="connsiteY266" fmla="*/ 51743 h 529504"/>
              <a:gd name="connsiteX267" fmla="*/ 82013 w 236942"/>
              <a:gd name="connsiteY267" fmla="*/ 54129 h 529504"/>
              <a:gd name="connsiteX268" fmla="*/ 79328 w 236942"/>
              <a:gd name="connsiteY268" fmla="*/ 55023 h 529504"/>
              <a:gd name="connsiteX269" fmla="*/ 77390 w 236942"/>
              <a:gd name="connsiteY269" fmla="*/ 56365 h 529504"/>
              <a:gd name="connsiteX270" fmla="*/ 76346 w 236942"/>
              <a:gd name="connsiteY270" fmla="*/ 58453 h 529504"/>
              <a:gd name="connsiteX271" fmla="*/ 75601 w 236942"/>
              <a:gd name="connsiteY271" fmla="*/ 59944 h 529504"/>
              <a:gd name="connsiteX272" fmla="*/ 75302 w 236942"/>
              <a:gd name="connsiteY272" fmla="*/ 63672 h 529504"/>
              <a:gd name="connsiteX273" fmla="*/ 75750 w 236942"/>
              <a:gd name="connsiteY273" fmla="*/ 68294 h 529504"/>
              <a:gd name="connsiteX274" fmla="*/ 76794 w 236942"/>
              <a:gd name="connsiteY274" fmla="*/ 71277 h 529504"/>
              <a:gd name="connsiteX275" fmla="*/ 77390 w 236942"/>
              <a:gd name="connsiteY275" fmla="*/ 71873 h 529504"/>
              <a:gd name="connsiteX276" fmla="*/ 77390 w 236942"/>
              <a:gd name="connsiteY276" fmla="*/ 72768 h 529504"/>
              <a:gd name="connsiteX277" fmla="*/ 76496 w 236942"/>
              <a:gd name="connsiteY277" fmla="*/ 74408 h 529504"/>
              <a:gd name="connsiteX278" fmla="*/ 75153 w 236942"/>
              <a:gd name="connsiteY278" fmla="*/ 75750 h 529504"/>
              <a:gd name="connsiteX279" fmla="*/ 74557 w 236942"/>
              <a:gd name="connsiteY279" fmla="*/ 76645 h 529504"/>
              <a:gd name="connsiteX280" fmla="*/ 73961 w 236942"/>
              <a:gd name="connsiteY280" fmla="*/ 80820 h 529504"/>
              <a:gd name="connsiteX281" fmla="*/ 72768 w 236942"/>
              <a:gd name="connsiteY281" fmla="*/ 82908 h 529504"/>
              <a:gd name="connsiteX282" fmla="*/ 70531 w 236942"/>
              <a:gd name="connsiteY282" fmla="*/ 85890 h 529504"/>
              <a:gd name="connsiteX283" fmla="*/ 68593 w 236942"/>
              <a:gd name="connsiteY283" fmla="*/ 88127 h 529504"/>
              <a:gd name="connsiteX284" fmla="*/ 65461 w 236942"/>
              <a:gd name="connsiteY284" fmla="*/ 89916 h 529504"/>
              <a:gd name="connsiteX285" fmla="*/ 64268 w 236942"/>
              <a:gd name="connsiteY285" fmla="*/ 91407 h 529504"/>
              <a:gd name="connsiteX286" fmla="*/ 63075 w 236942"/>
              <a:gd name="connsiteY286" fmla="*/ 94091 h 529504"/>
              <a:gd name="connsiteX287" fmla="*/ 62479 w 236942"/>
              <a:gd name="connsiteY287" fmla="*/ 96328 h 529504"/>
              <a:gd name="connsiteX288" fmla="*/ 62479 w 236942"/>
              <a:gd name="connsiteY288" fmla="*/ 97073 h 529504"/>
              <a:gd name="connsiteX289" fmla="*/ 62777 w 236942"/>
              <a:gd name="connsiteY289" fmla="*/ 97819 h 529504"/>
              <a:gd name="connsiteX290" fmla="*/ 64119 w 236942"/>
              <a:gd name="connsiteY290" fmla="*/ 98564 h 529504"/>
              <a:gd name="connsiteX291" fmla="*/ 65759 w 236942"/>
              <a:gd name="connsiteY291" fmla="*/ 99310 h 529504"/>
              <a:gd name="connsiteX292" fmla="*/ 66505 w 236942"/>
              <a:gd name="connsiteY292" fmla="*/ 100503 h 529504"/>
              <a:gd name="connsiteX293" fmla="*/ 66505 w 236942"/>
              <a:gd name="connsiteY293" fmla="*/ 101994 h 529504"/>
              <a:gd name="connsiteX294" fmla="*/ 65461 w 236942"/>
              <a:gd name="connsiteY294" fmla="*/ 105424 h 529504"/>
              <a:gd name="connsiteX295" fmla="*/ 63374 w 236942"/>
              <a:gd name="connsiteY295" fmla="*/ 110196 h 529504"/>
              <a:gd name="connsiteX296" fmla="*/ 60988 w 236942"/>
              <a:gd name="connsiteY296" fmla="*/ 113923 h 529504"/>
              <a:gd name="connsiteX297" fmla="*/ 58453 w 236942"/>
              <a:gd name="connsiteY297" fmla="*/ 117502 h 529504"/>
              <a:gd name="connsiteX298" fmla="*/ 57856 w 236942"/>
              <a:gd name="connsiteY298" fmla="*/ 118695 h 529504"/>
              <a:gd name="connsiteX299" fmla="*/ 55619 w 236942"/>
              <a:gd name="connsiteY299" fmla="*/ 123168 h 529504"/>
              <a:gd name="connsiteX300" fmla="*/ 53681 w 236942"/>
              <a:gd name="connsiteY300" fmla="*/ 129282 h 529504"/>
              <a:gd name="connsiteX301" fmla="*/ 52339 w 236942"/>
              <a:gd name="connsiteY301" fmla="*/ 133308 h 529504"/>
              <a:gd name="connsiteX302" fmla="*/ 51146 w 236942"/>
              <a:gd name="connsiteY302" fmla="*/ 136141 h 529504"/>
              <a:gd name="connsiteX303" fmla="*/ 49804 w 236942"/>
              <a:gd name="connsiteY303" fmla="*/ 136141 h 529504"/>
              <a:gd name="connsiteX304" fmla="*/ 48164 w 236942"/>
              <a:gd name="connsiteY304" fmla="*/ 135396 h 529504"/>
              <a:gd name="connsiteX305" fmla="*/ 44138 w 236942"/>
              <a:gd name="connsiteY305" fmla="*/ 134203 h 529504"/>
              <a:gd name="connsiteX306" fmla="*/ 41454 w 236942"/>
              <a:gd name="connsiteY306" fmla="*/ 133308 h 529504"/>
              <a:gd name="connsiteX307" fmla="*/ 39515 w 236942"/>
              <a:gd name="connsiteY307" fmla="*/ 132413 h 529504"/>
              <a:gd name="connsiteX308" fmla="*/ 38173 w 236942"/>
              <a:gd name="connsiteY308" fmla="*/ 132413 h 529504"/>
              <a:gd name="connsiteX309" fmla="*/ 36384 w 236942"/>
              <a:gd name="connsiteY309" fmla="*/ 133010 h 529504"/>
              <a:gd name="connsiteX310" fmla="*/ 34594 w 236942"/>
              <a:gd name="connsiteY310" fmla="*/ 133457 h 529504"/>
              <a:gd name="connsiteX311" fmla="*/ 33551 w 236942"/>
              <a:gd name="connsiteY311" fmla="*/ 133010 h 529504"/>
              <a:gd name="connsiteX312" fmla="*/ 31016 w 236942"/>
              <a:gd name="connsiteY312" fmla="*/ 130475 h 529504"/>
              <a:gd name="connsiteX313" fmla="*/ 30270 w 236942"/>
              <a:gd name="connsiteY313" fmla="*/ 130773 h 529504"/>
              <a:gd name="connsiteX314" fmla="*/ 29823 w 236942"/>
              <a:gd name="connsiteY314" fmla="*/ 131966 h 529504"/>
              <a:gd name="connsiteX315" fmla="*/ 31612 w 236942"/>
              <a:gd name="connsiteY315" fmla="*/ 139124 h 529504"/>
              <a:gd name="connsiteX316" fmla="*/ 32656 w 236942"/>
              <a:gd name="connsiteY316" fmla="*/ 141808 h 529504"/>
              <a:gd name="connsiteX317" fmla="*/ 32656 w 236942"/>
              <a:gd name="connsiteY317" fmla="*/ 146281 h 529504"/>
              <a:gd name="connsiteX318" fmla="*/ 32059 w 236942"/>
              <a:gd name="connsiteY318" fmla="*/ 151798 h 529504"/>
              <a:gd name="connsiteX319" fmla="*/ 31463 w 236942"/>
              <a:gd name="connsiteY319" fmla="*/ 157763 h 529504"/>
              <a:gd name="connsiteX320" fmla="*/ 31016 w 236942"/>
              <a:gd name="connsiteY320" fmla="*/ 159105 h 529504"/>
              <a:gd name="connsiteX321" fmla="*/ 29972 w 236942"/>
              <a:gd name="connsiteY321" fmla="*/ 160745 h 529504"/>
              <a:gd name="connsiteX322" fmla="*/ 28481 w 236942"/>
              <a:gd name="connsiteY322" fmla="*/ 161193 h 529504"/>
              <a:gd name="connsiteX323" fmla="*/ 27138 w 236942"/>
              <a:gd name="connsiteY323" fmla="*/ 160596 h 529504"/>
              <a:gd name="connsiteX324" fmla="*/ 26095 w 236942"/>
              <a:gd name="connsiteY324" fmla="*/ 160596 h 529504"/>
              <a:gd name="connsiteX325" fmla="*/ 25796 w 236942"/>
              <a:gd name="connsiteY325" fmla="*/ 161789 h 529504"/>
              <a:gd name="connsiteX326" fmla="*/ 26095 w 236942"/>
              <a:gd name="connsiteY326" fmla="*/ 164324 h 529504"/>
              <a:gd name="connsiteX327" fmla="*/ 24753 w 236942"/>
              <a:gd name="connsiteY327" fmla="*/ 167306 h 529504"/>
              <a:gd name="connsiteX328" fmla="*/ 23858 w 236942"/>
              <a:gd name="connsiteY328" fmla="*/ 169841 h 529504"/>
              <a:gd name="connsiteX329" fmla="*/ 24156 w 236942"/>
              <a:gd name="connsiteY329" fmla="*/ 172227 h 529504"/>
              <a:gd name="connsiteX330" fmla="*/ 24604 w 236942"/>
              <a:gd name="connsiteY330" fmla="*/ 174762 h 529504"/>
              <a:gd name="connsiteX331" fmla="*/ 26095 w 236942"/>
              <a:gd name="connsiteY331" fmla="*/ 180130 h 529504"/>
              <a:gd name="connsiteX332" fmla="*/ 26095 w 236942"/>
              <a:gd name="connsiteY332" fmla="*/ 182069 h 529504"/>
              <a:gd name="connsiteX333" fmla="*/ 25796 w 236942"/>
              <a:gd name="connsiteY333" fmla="*/ 183858 h 529504"/>
              <a:gd name="connsiteX334" fmla="*/ 25051 w 236942"/>
              <a:gd name="connsiteY334" fmla="*/ 184603 h 529504"/>
              <a:gd name="connsiteX335" fmla="*/ 23709 w 236942"/>
              <a:gd name="connsiteY335" fmla="*/ 184603 h 529504"/>
              <a:gd name="connsiteX336" fmla="*/ 22963 w 236942"/>
              <a:gd name="connsiteY336" fmla="*/ 185200 h 529504"/>
              <a:gd name="connsiteX337" fmla="*/ 22367 w 236942"/>
              <a:gd name="connsiteY337" fmla="*/ 186244 h 529504"/>
              <a:gd name="connsiteX338" fmla="*/ 20876 w 236942"/>
              <a:gd name="connsiteY338" fmla="*/ 190270 h 529504"/>
              <a:gd name="connsiteX339" fmla="*/ 19385 w 236942"/>
              <a:gd name="connsiteY339" fmla="*/ 190717 h 529504"/>
              <a:gd name="connsiteX340" fmla="*/ 17893 w 236942"/>
              <a:gd name="connsiteY340" fmla="*/ 190121 h 529504"/>
              <a:gd name="connsiteX341" fmla="*/ 15657 w 236942"/>
              <a:gd name="connsiteY341" fmla="*/ 187437 h 529504"/>
              <a:gd name="connsiteX342" fmla="*/ 14315 w 236942"/>
              <a:gd name="connsiteY342" fmla="*/ 186691 h 529504"/>
              <a:gd name="connsiteX343" fmla="*/ 13420 w 236942"/>
              <a:gd name="connsiteY343" fmla="*/ 186691 h 529504"/>
              <a:gd name="connsiteX344" fmla="*/ 12973 w 236942"/>
              <a:gd name="connsiteY344" fmla="*/ 187437 h 529504"/>
              <a:gd name="connsiteX345" fmla="*/ 12376 w 236942"/>
              <a:gd name="connsiteY345" fmla="*/ 189077 h 529504"/>
              <a:gd name="connsiteX346" fmla="*/ 11780 w 236942"/>
              <a:gd name="connsiteY346" fmla="*/ 190121 h 529504"/>
              <a:gd name="connsiteX347" fmla="*/ 10289 w 236942"/>
              <a:gd name="connsiteY347" fmla="*/ 191015 h 529504"/>
              <a:gd name="connsiteX348" fmla="*/ 10289 w 236942"/>
              <a:gd name="connsiteY348" fmla="*/ 192059 h 529504"/>
              <a:gd name="connsiteX349" fmla="*/ 10587 w 236942"/>
              <a:gd name="connsiteY349" fmla="*/ 201602 h 529504"/>
              <a:gd name="connsiteX350" fmla="*/ 10885 w 236942"/>
              <a:gd name="connsiteY350" fmla="*/ 205629 h 529504"/>
              <a:gd name="connsiteX351" fmla="*/ 11780 w 236942"/>
              <a:gd name="connsiteY351" fmla="*/ 208909 h 529504"/>
              <a:gd name="connsiteX352" fmla="*/ 11780 w 236942"/>
              <a:gd name="connsiteY352" fmla="*/ 210251 h 529504"/>
              <a:gd name="connsiteX353" fmla="*/ 11184 w 236942"/>
              <a:gd name="connsiteY353" fmla="*/ 211295 h 529504"/>
              <a:gd name="connsiteX354" fmla="*/ 10289 w 236942"/>
              <a:gd name="connsiteY354" fmla="*/ 211295 h 529504"/>
              <a:gd name="connsiteX355" fmla="*/ 9543 w 236942"/>
              <a:gd name="connsiteY355" fmla="*/ 209804 h 529504"/>
              <a:gd name="connsiteX356" fmla="*/ 7754 w 236942"/>
              <a:gd name="connsiteY356" fmla="*/ 208611 h 529504"/>
              <a:gd name="connsiteX357" fmla="*/ 5070 w 236942"/>
              <a:gd name="connsiteY357" fmla="*/ 207269 h 529504"/>
              <a:gd name="connsiteX358" fmla="*/ 4026 w 236942"/>
              <a:gd name="connsiteY358" fmla="*/ 206374 h 529504"/>
              <a:gd name="connsiteX359" fmla="*/ 2684 w 236942"/>
              <a:gd name="connsiteY359" fmla="*/ 206672 h 529504"/>
              <a:gd name="connsiteX360" fmla="*/ 745 w 236942"/>
              <a:gd name="connsiteY360" fmla="*/ 208611 h 529504"/>
              <a:gd name="connsiteX361" fmla="*/ 0 w 236942"/>
              <a:gd name="connsiteY361" fmla="*/ 210400 h 529504"/>
              <a:gd name="connsiteX362" fmla="*/ 298 w 236942"/>
              <a:gd name="connsiteY362" fmla="*/ 212935 h 529504"/>
              <a:gd name="connsiteX363" fmla="*/ 895 w 236942"/>
              <a:gd name="connsiteY363" fmla="*/ 215470 h 529504"/>
              <a:gd name="connsiteX364" fmla="*/ 2237 w 236942"/>
              <a:gd name="connsiteY364" fmla="*/ 216961 h 529504"/>
              <a:gd name="connsiteX365" fmla="*/ 2237 w 236942"/>
              <a:gd name="connsiteY365" fmla="*/ 218601 h 529504"/>
              <a:gd name="connsiteX366" fmla="*/ 2833 w 236942"/>
              <a:gd name="connsiteY366" fmla="*/ 220689 h 529504"/>
              <a:gd name="connsiteX367" fmla="*/ 3579 w 236942"/>
              <a:gd name="connsiteY367" fmla="*/ 222628 h 529504"/>
              <a:gd name="connsiteX368" fmla="*/ 3877 w 236942"/>
              <a:gd name="connsiteY368" fmla="*/ 224715 h 529504"/>
              <a:gd name="connsiteX369" fmla="*/ 5368 w 236942"/>
              <a:gd name="connsiteY369" fmla="*/ 226803 h 529504"/>
              <a:gd name="connsiteX370" fmla="*/ 11482 w 236942"/>
              <a:gd name="connsiteY370" fmla="*/ 233811 h 529504"/>
              <a:gd name="connsiteX371" fmla="*/ 14464 w 236942"/>
              <a:gd name="connsiteY371" fmla="*/ 238732 h 529504"/>
              <a:gd name="connsiteX372" fmla="*/ 14762 w 236942"/>
              <a:gd name="connsiteY372" fmla="*/ 234258 h 529504"/>
              <a:gd name="connsiteX373" fmla="*/ 14166 w 236942"/>
              <a:gd name="connsiteY373" fmla="*/ 231127 h 529504"/>
              <a:gd name="connsiteX374" fmla="*/ 14911 w 236942"/>
              <a:gd name="connsiteY374" fmla="*/ 231127 h 529504"/>
              <a:gd name="connsiteX375" fmla="*/ 16253 w 236942"/>
              <a:gd name="connsiteY375" fmla="*/ 233811 h 529504"/>
              <a:gd name="connsiteX376" fmla="*/ 17893 w 236942"/>
              <a:gd name="connsiteY376" fmla="*/ 235302 h 529504"/>
              <a:gd name="connsiteX377" fmla="*/ 18937 w 236942"/>
              <a:gd name="connsiteY377" fmla="*/ 237390 h 529504"/>
              <a:gd name="connsiteX378" fmla="*/ 18490 w 236942"/>
              <a:gd name="connsiteY378" fmla="*/ 238434 h 529504"/>
              <a:gd name="connsiteX379" fmla="*/ 17745 w 236942"/>
              <a:gd name="connsiteY379" fmla="*/ 239030 h 529504"/>
              <a:gd name="connsiteX380" fmla="*/ 16403 w 236942"/>
              <a:gd name="connsiteY380" fmla="*/ 241118 h 529504"/>
              <a:gd name="connsiteX381" fmla="*/ 17446 w 236942"/>
              <a:gd name="connsiteY381" fmla="*/ 242012 h 529504"/>
              <a:gd name="connsiteX382" fmla="*/ 18788 w 236942"/>
              <a:gd name="connsiteY382" fmla="*/ 242758 h 529504"/>
              <a:gd name="connsiteX383" fmla="*/ 21621 w 236942"/>
              <a:gd name="connsiteY383" fmla="*/ 238881 h 529504"/>
              <a:gd name="connsiteX384" fmla="*/ 22367 w 236942"/>
              <a:gd name="connsiteY384" fmla="*/ 237241 h 529504"/>
              <a:gd name="connsiteX385" fmla="*/ 22814 w 236942"/>
              <a:gd name="connsiteY385" fmla="*/ 235600 h 529504"/>
              <a:gd name="connsiteX386" fmla="*/ 23709 w 236942"/>
              <a:gd name="connsiteY386" fmla="*/ 236346 h 529504"/>
              <a:gd name="connsiteX387" fmla="*/ 22367 w 236942"/>
              <a:gd name="connsiteY387" fmla="*/ 241863 h 529504"/>
              <a:gd name="connsiteX388" fmla="*/ 23709 w 236942"/>
              <a:gd name="connsiteY388" fmla="*/ 241863 h 529504"/>
              <a:gd name="connsiteX389" fmla="*/ 24454 w 236942"/>
              <a:gd name="connsiteY389" fmla="*/ 241863 h 529504"/>
              <a:gd name="connsiteX390" fmla="*/ 22963 w 236942"/>
              <a:gd name="connsiteY390" fmla="*/ 243354 h 529504"/>
              <a:gd name="connsiteX391" fmla="*/ 21920 w 236942"/>
              <a:gd name="connsiteY391" fmla="*/ 244846 h 529504"/>
              <a:gd name="connsiteX392" fmla="*/ 25349 w 236942"/>
              <a:gd name="connsiteY392" fmla="*/ 250959 h 529504"/>
              <a:gd name="connsiteX393" fmla="*/ 26990 w 236942"/>
              <a:gd name="connsiteY393" fmla="*/ 250959 h 529504"/>
              <a:gd name="connsiteX394" fmla="*/ 27138 w 236942"/>
              <a:gd name="connsiteY394" fmla="*/ 249766 h 529504"/>
              <a:gd name="connsiteX395" fmla="*/ 26095 w 236942"/>
              <a:gd name="connsiteY395" fmla="*/ 245740 h 529504"/>
              <a:gd name="connsiteX396" fmla="*/ 28481 w 236942"/>
              <a:gd name="connsiteY396" fmla="*/ 244846 h 529504"/>
              <a:gd name="connsiteX397" fmla="*/ 31463 w 236942"/>
              <a:gd name="connsiteY397" fmla="*/ 245144 h 529504"/>
              <a:gd name="connsiteX398" fmla="*/ 32656 w 236942"/>
              <a:gd name="connsiteY398" fmla="*/ 245740 h 529504"/>
              <a:gd name="connsiteX399" fmla="*/ 33401 w 236942"/>
              <a:gd name="connsiteY399" fmla="*/ 246635 h 529504"/>
              <a:gd name="connsiteX400" fmla="*/ 37129 w 236942"/>
              <a:gd name="connsiteY400" fmla="*/ 249468 h 529504"/>
              <a:gd name="connsiteX401" fmla="*/ 40410 w 236942"/>
              <a:gd name="connsiteY401" fmla="*/ 249468 h 529504"/>
              <a:gd name="connsiteX402" fmla="*/ 39217 w 236942"/>
              <a:gd name="connsiteY402" fmla="*/ 251108 h 529504"/>
              <a:gd name="connsiteX403" fmla="*/ 37875 w 236942"/>
              <a:gd name="connsiteY403" fmla="*/ 253345 h 529504"/>
              <a:gd name="connsiteX404" fmla="*/ 39366 w 236942"/>
              <a:gd name="connsiteY404" fmla="*/ 254538 h 529504"/>
              <a:gd name="connsiteX405" fmla="*/ 41155 w 236942"/>
              <a:gd name="connsiteY405" fmla="*/ 255582 h 529504"/>
              <a:gd name="connsiteX406" fmla="*/ 41752 w 236942"/>
              <a:gd name="connsiteY406" fmla="*/ 256924 h 529504"/>
              <a:gd name="connsiteX407" fmla="*/ 42050 w 236942"/>
              <a:gd name="connsiteY407" fmla="*/ 257968 h 529504"/>
              <a:gd name="connsiteX408" fmla="*/ 43840 w 236942"/>
              <a:gd name="connsiteY408" fmla="*/ 260055 h 529504"/>
              <a:gd name="connsiteX409" fmla="*/ 45182 w 236942"/>
              <a:gd name="connsiteY409" fmla="*/ 260950 h 529504"/>
              <a:gd name="connsiteX410" fmla="*/ 47120 w 236942"/>
              <a:gd name="connsiteY410" fmla="*/ 261546 h 529504"/>
              <a:gd name="connsiteX411" fmla="*/ 48164 w 236942"/>
              <a:gd name="connsiteY411" fmla="*/ 262739 h 529504"/>
              <a:gd name="connsiteX412" fmla="*/ 47269 w 236942"/>
              <a:gd name="connsiteY412" fmla="*/ 265871 h 529504"/>
              <a:gd name="connsiteX413" fmla="*/ 45330 w 236942"/>
              <a:gd name="connsiteY413" fmla="*/ 267511 h 529504"/>
              <a:gd name="connsiteX414" fmla="*/ 43690 w 236942"/>
              <a:gd name="connsiteY414" fmla="*/ 268406 h 529504"/>
              <a:gd name="connsiteX415" fmla="*/ 41155 w 236942"/>
              <a:gd name="connsiteY415" fmla="*/ 267660 h 529504"/>
              <a:gd name="connsiteX416" fmla="*/ 37279 w 236942"/>
              <a:gd name="connsiteY416" fmla="*/ 263783 h 529504"/>
              <a:gd name="connsiteX417" fmla="*/ 36085 w 236942"/>
              <a:gd name="connsiteY417" fmla="*/ 263783 h 529504"/>
              <a:gd name="connsiteX418" fmla="*/ 35042 w 236942"/>
              <a:gd name="connsiteY418" fmla="*/ 264678 h 529504"/>
              <a:gd name="connsiteX419" fmla="*/ 37875 w 236942"/>
              <a:gd name="connsiteY419" fmla="*/ 269748 h 529504"/>
              <a:gd name="connsiteX420" fmla="*/ 40708 w 236942"/>
              <a:gd name="connsiteY420" fmla="*/ 274370 h 529504"/>
              <a:gd name="connsiteX421" fmla="*/ 43243 w 236942"/>
              <a:gd name="connsiteY421" fmla="*/ 276309 h 529504"/>
              <a:gd name="connsiteX422" fmla="*/ 46673 w 236942"/>
              <a:gd name="connsiteY422" fmla="*/ 278098 h 529504"/>
              <a:gd name="connsiteX423" fmla="*/ 47567 w 236942"/>
              <a:gd name="connsiteY423" fmla="*/ 276458 h 529504"/>
              <a:gd name="connsiteX424" fmla="*/ 47567 w 236942"/>
              <a:gd name="connsiteY424" fmla="*/ 275414 h 529504"/>
              <a:gd name="connsiteX425" fmla="*/ 46971 w 236942"/>
              <a:gd name="connsiteY425" fmla="*/ 271090 h 529504"/>
              <a:gd name="connsiteX426" fmla="*/ 48611 w 236942"/>
              <a:gd name="connsiteY426" fmla="*/ 270046 h 529504"/>
              <a:gd name="connsiteX427" fmla="*/ 49208 w 236942"/>
              <a:gd name="connsiteY427" fmla="*/ 267511 h 529504"/>
              <a:gd name="connsiteX428" fmla="*/ 49804 w 236942"/>
              <a:gd name="connsiteY428" fmla="*/ 266915 h 529504"/>
              <a:gd name="connsiteX429" fmla="*/ 49804 w 236942"/>
              <a:gd name="connsiteY429" fmla="*/ 270941 h 529504"/>
              <a:gd name="connsiteX430" fmla="*/ 50401 w 236942"/>
              <a:gd name="connsiteY430" fmla="*/ 278098 h 529504"/>
              <a:gd name="connsiteX431" fmla="*/ 50997 w 236942"/>
              <a:gd name="connsiteY431" fmla="*/ 279291 h 529504"/>
              <a:gd name="connsiteX432" fmla="*/ 55023 w 236942"/>
              <a:gd name="connsiteY432" fmla="*/ 282422 h 529504"/>
              <a:gd name="connsiteX433" fmla="*/ 53085 w 236942"/>
              <a:gd name="connsiteY433" fmla="*/ 282721 h 529504"/>
              <a:gd name="connsiteX434" fmla="*/ 55172 w 236942"/>
              <a:gd name="connsiteY434" fmla="*/ 286150 h 529504"/>
              <a:gd name="connsiteX435" fmla="*/ 55470 w 236942"/>
              <a:gd name="connsiteY435" fmla="*/ 288983 h 529504"/>
              <a:gd name="connsiteX436" fmla="*/ 59794 w 236942"/>
              <a:gd name="connsiteY436" fmla="*/ 297632 h 529504"/>
              <a:gd name="connsiteX437" fmla="*/ 61435 w 236942"/>
              <a:gd name="connsiteY437" fmla="*/ 308219 h 529504"/>
              <a:gd name="connsiteX438" fmla="*/ 63224 w 236942"/>
              <a:gd name="connsiteY438" fmla="*/ 311798 h 529504"/>
              <a:gd name="connsiteX439" fmla="*/ 63970 w 236942"/>
              <a:gd name="connsiteY439" fmla="*/ 315377 h 529504"/>
              <a:gd name="connsiteX440" fmla="*/ 63374 w 236942"/>
              <a:gd name="connsiteY440" fmla="*/ 322683 h 529504"/>
              <a:gd name="connsiteX441" fmla="*/ 61584 w 236942"/>
              <a:gd name="connsiteY441" fmla="*/ 326709 h 529504"/>
              <a:gd name="connsiteX442" fmla="*/ 60988 w 236942"/>
              <a:gd name="connsiteY442" fmla="*/ 327604 h 529504"/>
              <a:gd name="connsiteX443" fmla="*/ 60391 w 236942"/>
              <a:gd name="connsiteY443" fmla="*/ 332674 h 529504"/>
              <a:gd name="connsiteX444" fmla="*/ 59049 w 236942"/>
              <a:gd name="connsiteY444" fmla="*/ 335060 h 529504"/>
              <a:gd name="connsiteX445" fmla="*/ 57856 w 236942"/>
              <a:gd name="connsiteY445" fmla="*/ 341472 h 529504"/>
              <a:gd name="connsiteX446" fmla="*/ 57111 w 236942"/>
              <a:gd name="connsiteY446" fmla="*/ 343410 h 529504"/>
              <a:gd name="connsiteX447" fmla="*/ 55619 w 236942"/>
              <a:gd name="connsiteY447" fmla="*/ 344901 h 529504"/>
              <a:gd name="connsiteX448" fmla="*/ 54129 w 236942"/>
              <a:gd name="connsiteY448" fmla="*/ 355786 h 529504"/>
              <a:gd name="connsiteX449" fmla="*/ 54427 w 236942"/>
              <a:gd name="connsiteY449" fmla="*/ 358918 h 529504"/>
              <a:gd name="connsiteX450" fmla="*/ 56365 w 236942"/>
              <a:gd name="connsiteY450" fmla="*/ 359216 h 529504"/>
              <a:gd name="connsiteX451" fmla="*/ 60093 w 236942"/>
              <a:gd name="connsiteY451" fmla="*/ 356830 h 529504"/>
              <a:gd name="connsiteX452" fmla="*/ 61584 w 236942"/>
              <a:gd name="connsiteY452" fmla="*/ 354295 h 529504"/>
              <a:gd name="connsiteX453" fmla="*/ 63970 w 236942"/>
              <a:gd name="connsiteY453" fmla="*/ 351462 h 529504"/>
              <a:gd name="connsiteX454" fmla="*/ 65312 w 236942"/>
              <a:gd name="connsiteY454" fmla="*/ 350866 h 529504"/>
              <a:gd name="connsiteX455" fmla="*/ 66057 w 236942"/>
              <a:gd name="connsiteY455" fmla="*/ 350120 h 529504"/>
              <a:gd name="connsiteX456" fmla="*/ 66356 w 236942"/>
              <a:gd name="connsiteY456" fmla="*/ 347585 h 529504"/>
              <a:gd name="connsiteX457" fmla="*/ 66952 w 236942"/>
              <a:gd name="connsiteY457" fmla="*/ 345199 h 529504"/>
              <a:gd name="connsiteX458" fmla="*/ 67250 w 236942"/>
              <a:gd name="connsiteY458" fmla="*/ 346840 h 529504"/>
              <a:gd name="connsiteX459" fmla="*/ 67250 w 236942"/>
              <a:gd name="connsiteY459" fmla="*/ 348331 h 529504"/>
              <a:gd name="connsiteX460" fmla="*/ 66207 w 236942"/>
              <a:gd name="connsiteY460" fmla="*/ 352655 h 529504"/>
              <a:gd name="connsiteX461" fmla="*/ 66207 w 236942"/>
              <a:gd name="connsiteY461" fmla="*/ 355637 h 529504"/>
              <a:gd name="connsiteX462" fmla="*/ 65610 w 236942"/>
              <a:gd name="connsiteY462" fmla="*/ 357576 h 529504"/>
              <a:gd name="connsiteX463" fmla="*/ 65610 w 236942"/>
              <a:gd name="connsiteY463" fmla="*/ 359664 h 529504"/>
              <a:gd name="connsiteX464" fmla="*/ 65908 w 236942"/>
              <a:gd name="connsiteY464" fmla="*/ 362049 h 529504"/>
              <a:gd name="connsiteX465" fmla="*/ 69487 w 236942"/>
              <a:gd name="connsiteY465" fmla="*/ 360111 h 529504"/>
              <a:gd name="connsiteX466" fmla="*/ 70829 w 236942"/>
              <a:gd name="connsiteY466" fmla="*/ 358322 h 529504"/>
              <a:gd name="connsiteX467" fmla="*/ 71127 w 236942"/>
              <a:gd name="connsiteY467" fmla="*/ 356383 h 529504"/>
              <a:gd name="connsiteX468" fmla="*/ 72022 w 236942"/>
              <a:gd name="connsiteY468" fmla="*/ 354146 h 529504"/>
              <a:gd name="connsiteX469" fmla="*/ 72022 w 236942"/>
              <a:gd name="connsiteY469" fmla="*/ 355339 h 529504"/>
              <a:gd name="connsiteX470" fmla="*/ 71724 w 236942"/>
              <a:gd name="connsiteY470" fmla="*/ 356830 h 529504"/>
              <a:gd name="connsiteX471" fmla="*/ 72022 w 236942"/>
              <a:gd name="connsiteY471" fmla="*/ 358172 h 529504"/>
              <a:gd name="connsiteX472" fmla="*/ 72022 w 236942"/>
              <a:gd name="connsiteY472" fmla="*/ 359813 h 529504"/>
              <a:gd name="connsiteX473" fmla="*/ 73364 w 236942"/>
              <a:gd name="connsiteY473" fmla="*/ 364286 h 529504"/>
              <a:gd name="connsiteX474" fmla="*/ 76943 w 236942"/>
              <a:gd name="connsiteY474" fmla="*/ 363690 h 529504"/>
              <a:gd name="connsiteX475" fmla="*/ 79478 w 236942"/>
              <a:gd name="connsiteY475" fmla="*/ 364137 h 529504"/>
              <a:gd name="connsiteX476" fmla="*/ 80820 w 236942"/>
              <a:gd name="connsiteY476" fmla="*/ 362646 h 529504"/>
              <a:gd name="connsiteX477" fmla="*/ 83653 w 236942"/>
              <a:gd name="connsiteY477" fmla="*/ 358322 h 529504"/>
              <a:gd name="connsiteX478" fmla="*/ 83951 w 236942"/>
              <a:gd name="connsiteY478" fmla="*/ 356532 h 529504"/>
              <a:gd name="connsiteX479" fmla="*/ 84399 w 236942"/>
              <a:gd name="connsiteY479" fmla="*/ 359664 h 529504"/>
              <a:gd name="connsiteX480" fmla="*/ 82907 w 236942"/>
              <a:gd name="connsiteY480" fmla="*/ 362646 h 529504"/>
              <a:gd name="connsiteX481" fmla="*/ 82907 w 236942"/>
              <a:gd name="connsiteY481" fmla="*/ 366075 h 529504"/>
              <a:gd name="connsiteX482" fmla="*/ 83951 w 236942"/>
              <a:gd name="connsiteY482" fmla="*/ 366821 h 529504"/>
              <a:gd name="connsiteX483" fmla="*/ 84995 w 236942"/>
              <a:gd name="connsiteY483" fmla="*/ 366821 h 529504"/>
              <a:gd name="connsiteX484" fmla="*/ 89319 w 236942"/>
              <a:gd name="connsiteY484" fmla="*/ 363839 h 529504"/>
              <a:gd name="connsiteX485" fmla="*/ 92600 w 236942"/>
              <a:gd name="connsiteY485" fmla="*/ 359962 h 529504"/>
              <a:gd name="connsiteX486" fmla="*/ 93494 w 236942"/>
              <a:gd name="connsiteY486" fmla="*/ 357278 h 529504"/>
              <a:gd name="connsiteX487" fmla="*/ 94836 w 236942"/>
              <a:gd name="connsiteY487" fmla="*/ 354594 h 529504"/>
              <a:gd name="connsiteX488" fmla="*/ 101397 w 236942"/>
              <a:gd name="connsiteY488" fmla="*/ 352208 h 529504"/>
              <a:gd name="connsiteX489" fmla="*/ 101994 w 236942"/>
              <a:gd name="connsiteY489" fmla="*/ 351313 h 529504"/>
              <a:gd name="connsiteX490" fmla="*/ 102292 w 236942"/>
              <a:gd name="connsiteY490" fmla="*/ 349822 h 529504"/>
              <a:gd name="connsiteX491" fmla="*/ 103336 w 236942"/>
              <a:gd name="connsiteY491" fmla="*/ 349375 h 529504"/>
              <a:gd name="connsiteX492" fmla="*/ 104827 w 236942"/>
              <a:gd name="connsiteY492" fmla="*/ 349673 h 529504"/>
              <a:gd name="connsiteX493" fmla="*/ 109002 w 236942"/>
              <a:gd name="connsiteY493" fmla="*/ 347734 h 529504"/>
              <a:gd name="connsiteX494" fmla="*/ 109897 w 236942"/>
              <a:gd name="connsiteY494" fmla="*/ 346840 h 529504"/>
              <a:gd name="connsiteX495" fmla="*/ 107660 w 236942"/>
              <a:gd name="connsiteY495" fmla="*/ 343410 h 529504"/>
              <a:gd name="connsiteX496" fmla="*/ 107660 w 236942"/>
              <a:gd name="connsiteY496" fmla="*/ 341621 h 529504"/>
              <a:gd name="connsiteX497" fmla="*/ 106467 w 236942"/>
              <a:gd name="connsiteY497" fmla="*/ 337744 h 529504"/>
              <a:gd name="connsiteX498" fmla="*/ 107362 w 236942"/>
              <a:gd name="connsiteY498" fmla="*/ 337445 h 529504"/>
              <a:gd name="connsiteX499" fmla="*/ 108108 w 236942"/>
              <a:gd name="connsiteY499" fmla="*/ 337893 h 529504"/>
              <a:gd name="connsiteX500" fmla="*/ 108406 w 236942"/>
              <a:gd name="connsiteY500" fmla="*/ 340875 h 529504"/>
              <a:gd name="connsiteX501" fmla="*/ 109002 w 236942"/>
              <a:gd name="connsiteY501" fmla="*/ 342665 h 529504"/>
              <a:gd name="connsiteX502" fmla="*/ 111239 w 236942"/>
              <a:gd name="connsiteY502" fmla="*/ 344752 h 529504"/>
              <a:gd name="connsiteX503" fmla="*/ 113028 w 236942"/>
              <a:gd name="connsiteY503" fmla="*/ 345199 h 529504"/>
              <a:gd name="connsiteX504" fmla="*/ 114967 w 236942"/>
              <a:gd name="connsiteY504" fmla="*/ 344901 h 529504"/>
              <a:gd name="connsiteX505" fmla="*/ 117949 w 236942"/>
              <a:gd name="connsiteY505" fmla="*/ 343559 h 529504"/>
              <a:gd name="connsiteX506" fmla="*/ 121677 w 236942"/>
              <a:gd name="connsiteY506" fmla="*/ 339384 h 529504"/>
              <a:gd name="connsiteX507" fmla="*/ 122870 w 236942"/>
              <a:gd name="connsiteY507" fmla="*/ 337445 h 529504"/>
              <a:gd name="connsiteX508" fmla="*/ 124063 w 236942"/>
              <a:gd name="connsiteY508" fmla="*/ 333419 h 529504"/>
              <a:gd name="connsiteX509" fmla="*/ 125405 w 236942"/>
              <a:gd name="connsiteY509" fmla="*/ 330288 h 529504"/>
              <a:gd name="connsiteX510" fmla="*/ 123914 w 236942"/>
              <a:gd name="connsiteY510" fmla="*/ 325516 h 529504"/>
              <a:gd name="connsiteX511" fmla="*/ 125405 w 236942"/>
              <a:gd name="connsiteY511" fmla="*/ 322683 h 529504"/>
              <a:gd name="connsiteX512" fmla="*/ 124510 w 236942"/>
              <a:gd name="connsiteY512" fmla="*/ 321639 h 529504"/>
              <a:gd name="connsiteX513" fmla="*/ 123765 w 236942"/>
              <a:gd name="connsiteY513" fmla="*/ 319999 h 529504"/>
              <a:gd name="connsiteX514" fmla="*/ 126896 w 236942"/>
              <a:gd name="connsiteY514" fmla="*/ 322385 h 529504"/>
              <a:gd name="connsiteX515" fmla="*/ 129580 w 236942"/>
              <a:gd name="connsiteY515" fmla="*/ 325516 h 529504"/>
              <a:gd name="connsiteX516" fmla="*/ 130326 w 236942"/>
              <a:gd name="connsiteY516" fmla="*/ 326709 h 529504"/>
              <a:gd name="connsiteX517" fmla="*/ 133010 w 236942"/>
              <a:gd name="connsiteY517" fmla="*/ 328648 h 529504"/>
              <a:gd name="connsiteX518" fmla="*/ 132413 w 236942"/>
              <a:gd name="connsiteY518" fmla="*/ 329542 h 529504"/>
              <a:gd name="connsiteX519" fmla="*/ 133308 w 236942"/>
              <a:gd name="connsiteY519" fmla="*/ 334314 h 529504"/>
              <a:gd name="connsiteX520" fmla="*/ 134799 w 236942"/>
              <a:gd name="connsiteY520" fmla="*/ 338489 h 529504"/>
              <a:gd name="connsiteX521" fmla="*/ 136439 w 236942"/>
              <a:gd name="connsiteY521" fmla="*/ 340428 h 529504"/>
              <a:gd name="connsiteX522" fmla="*/ 137632 w 236942"/>
              <a:gd name="connsiteY522" fmla="*/ 344603 h 529504"/>
              <a:gd name="connsiteX523" fmla="*/ 141062 w 236942"/>
              <a:gd name="connsiteY523" fmla="*/ 344603 h 529504"/>
              <a:gd name="connsiteX524" fmla="*/ 144044 w 236942"/>
              <a:gd name="connsiteY524" fmla="*/ 344156 h 529504"/>
              <a:gd name="connsiteX525" fmla="*/ 145386 w 236942"/>
              <a:gd name="connsiteY525" fmla="*/ 343708 h 529504"/>
              <a:gd name="connsiteX526" fmla="*/ 146878 w 236942"/>
              <a:gd name="connsiteY526" fmla="*/ 343261 h 529504"/>
              <a:gd name="connsiteX527" fmla="*/ 145237 w 236942"/>
              <a:gd name="connsiteY527" fmla="*/ 344603 h 529504"/>
              <a:gd name="connsiteX528" fmla="*/ 144492 w 236942"/>
              <a:gd name="connsiteY528" fmla="*/ 346392 h 529504"/>
              <a:gd name="connsiteX529" fmla="*/ 144492 w 236942"/>
              <a:gd name="connsiteY529" fmla="*/ 352059 h 529504"/>
              <a:gd name="connsiteX530" fmla="*/ 143895 w 236942"/>
              <a:gd name="connsiteY530" fmla="*/ 355190 h 529504"/>
              <a:gd name="connsiteX531" fmla="*/ 143299 w 236942"/>
              <a:gd name="connsiteY531" fmla="*/ 358620 h 529504"/>
              <a:gd name="connsiteX532" fmla="*/ 146579 w 236942"/>
              <a:gd name="connsiteY532" fmla="*/ 362646 h 529504"/>
              <a:gd name="connsiteX533" fmla="*/ 148220 w 236942"/>
              <a:gd name="connsiteY533" fmla="*/ 375022 h 529504"/>
              <a:gd name="connsiteX534" fmla="*/ 147474 w 236942"/>
              <a:gd name="connsiteY534" fmla="*/ 378452 h 529504"/>
              <a:gd name="connsiteX535" fmla="*/ 148965 w 236942"/>
              <a:gd name="connsiteY535" fmla="*/ 381881 h 529504"/>
              <a:gd name="connsiteX536" fmla="*/ 149263 w 236942"/>
              <a:gd name="connsiteY536" fmla="*/ 390977 h 529504"/>
              <a:gd name="connsiteX537" fmla="*/ 150754 w 236942"/>
              <a:gd name="connsiteY537" fmla="*/ 394258 h 529504"/>
              <a:gd name="connsiteX538" fmla="*/ 152544 w 236942"/>
              <a:gd name="connsiteY538" fmla="*/ 393513 h 529504"/>
              <a:gd name="connsiteX539" fmla="*/ 154781 w 236942"/>
              <a:gd name="connsiteY539" fmla="*/ 396644 h 529504"/>
              <a:gd name="connsiteX540" fmla="*/ 152395 w 236942"/>
              <a:gd name="connsiteY540" fmla="*/ 395451 h 529504"/>
              <a:gd name="connsiteX541" fmla="*/ 151947 w 236942"/>
              <a:gd name="connsiteY541" fmla="*/ 396644 h 529504"/>
              <a:gd name="connsiteX542" fmla="*/ 153737 w 236942"/>
              <a:gd name="connsiteY542" fmla="*/ 402012 h 529504"/>
              <a:gd name="connsiteX543" fmla="*/ 154333 w 236942"/>
              <a:gd name="connsiteY543" fmla="*/ 405591 h 529504"/>
              <a:gd name="connsiteX544" fmla="*/ 157017 w 236942"/>
              <a:gd name="connsiteY544" fmla="*/ 410362 h 529504"/>
              <a:gd name="connsiteX545" fmla="*/ 156271 w 236942"/>
              <a:gd name="connsiteY545" fmla="*/ 415283 h 529504"/>
              <a:gd name="connsiteX546" fmla="*/ 157017 w 236942"/>
              <a:gd name="connsiteY546" fmla="*/ 417669 h 529504"/>
              <a:gd name="connsiteX547" fmla="*/ 157315 w 236942"/>
              <a:gd name="connsiteY547" fmla="*/ 422888 h 529504"/>
              <a:gd name="connsiteX548" fmla="*/ 158359 w 236942"/>
              <a:gd name="connsiteY548" fmla="*/ 424677 h 529504"/>
              <a:gd name="connsiteX549" fmla="*/ 159701 w 236942"/>
              <a:gd name="connsiteY549" fmla="*/ 415432 h 529504"/>
              <a:gd name="connsiteX550" fmla="*/ 160745 w 236942"/>
              <a:gd name="connsiteY550" fmla="*/ 416774 h 529504"/>
              <a:gd name="connsiteX551" fmla="*/ 161043 w 236942"/>
              <a:gd name="connsiteY551" fmla="*/ 419458 h 529504"/>
              <a:gd name="connsiteX552" fmla="*/ 161043 w 236942"/>
              <a:gd name="connsiteY552" fmla="*/ 422440 h 529504"/>
              <a:gd name="connsiteX553" fmla="*/ 165666 w 236942"/>
              <a:gd name="connsiteY553" fmla="*/ 429449 h 529504"/>
              <a:gd name="connsiteX554" fmla="*/ 167455 w 236942"/>
              <a:gd name="connsiteY554" fmla="*/ 434817 h 529504"/>
              <a:gd name="connsiteX555" fmla="*/ 169841 w 236942"/>
              <a:gd name="connsiteY555" fmla="*/ 438396 h 529504"/>
              <a:gd name="connsiteX556" fmla="*/ 170288 w 236942"/>
              <a:gd name="connsiteY556" fmla="*/ 443317 h 529504"/>
              <a:gd name="connsiteX557" fmla="*/ 171332 w 236942"/>
              <a:gd name="connsiteY557" fmla="*/ 447193 h 529504"/>
              <a:gd name="connsiteX558" fmla="*/ 171332 w 236942"/>
              <a:gd name="connsiteY558" fmla="*/ 449281 h 529504"/>
              <a:gd name="connsiteX559" fmla="*/ 172077 w 236942"/>
              <a:gd name="connsiteY559" fmla="*/ 452263 h 529504"/>
              <a:gd name="connsiteX560" fmla="*/ 172077 w 236942"/>
              <a:gd name="connsiteY560" fmla="*/ 455693 h 529504"/>
              <a:gd name="connsiteX561" fmla="*/ 171034 w 236942"/>
              <a:gd name="connsiteY561" fmla="*/ 458377 h 529504"/>
              <a:gd name="connsiteX562" fmla="*/ 172525 w 236942"/>
              <a:gd name="connsiteY562" fmla="*/ 460912 h 529504"/>
              <a:gd name="connsiteX563" fmla="*/ 170885 w 236942"/>
              <a:gd name="connsiteY563" fmla="*/ 462254 h 529504"/>
              <a:gd name="connsiteX564" fmla="*/ 170437 w 236942"/>
              <a:gd name="connsiteY564" fmla="*/ 463745 h 529504"/>
              <a:gd name="connsiteX565" fmla="*/ 171183 w 236942"/>
              <a:gd name="connsiteY565" fmla="*/ 464342 h 529504"/>
              <a:gd name="connsiteX566" fmla="*/ 172973 w 236942"/>
              <a:gd name="connsiteY566" fmla="*/ 464342 h 529504"/>
              <a:gd name="connsiteX567" fmla="*/ 172077 w 236942"/>
              <a:gd name="connsiteY567" fmla="*/ 467026 h 529504"/>
              <a:gd name="connsiteX568" fmla="*/ 172674 w 236942"/>
              <a:gd name="connsiteY568" fmla="*/ 469262 h 529504"/>
              <a:gd name="connsiteX569" fmla="*/ 172674 w 236942"/>
              <a:gd name="connsiteY569" fmla="*/ 471797 h 529504"/>
              <a:gd name="connsiteX570" fmla="*/ 171630 w 236942"/>
              <a:gd name="connsiteY570" fmla="*/ 473139 h 529504"/>
              <a:gd name="connsiteX571" fmla="*/ 171630 w 236942"/>
              <a:gd name="connsiteY571" fmla="*/ 474332 h 529504"/>
              <a:gd name="connsiteX572" fmla="*/ 171034 w 236942"/>
              <a:gd name="connsiteY572" fmla="*/ 476271 h 529504"/>
              <a:gd name="connsiteX573" fmla="*/ 171332 w 236942"/>
              <a:gd name="connsiteY573" fmla="*/ 478060 h 529504"/>
              <a:gd name="connsiteX574" fmla="*/ 172823 w 236942"/>
              <a:gd name="connsiteY574" fmla="*/ 478657 h 529504"/>
              <a:gd name="connsiteX575" fmla="*/ 175805 w 236942"/>
              <a:gd name="connsiteY575" fmla="*/ 477016 h 529504"/>
              <a:gd name="connsiteX576" fmla="*/ 176700 w 236942"/>
              <a:gd name="connsiteY576" fmla="*/ 478060 h 529504"/>
              <a:gd name="connsiteX577" fmla="*/ 177595 w 236942"/>
              <a:gd name="connsiteY577" fmla="*/ 478657 h 529504"/>
              <a:gd name="connsiteX578" fmla="*/ 175358 w 236942"/>
              <a:gd name="connsiteY578" fmla="*/ 480148 h 529504"/>
              <a:gd name="connsiteX579" fmla="*/ 174016 w 236942"/>
              <a:gd name="connsiteY579" fmla="*/ 482235 h 529504"/>
              <a:gd name="connsiteX580" fmla="*/ 174016 w 236942"/>
              <a:gd name="connsiteY580" fmla="*/ 484174 h 529504"/>
              <a:gd name="connsiteX581" fmla="*/ 173867 w 236942"/>
              <a:gd name="connsiteY581" fmla="*/ 486560 h 529504"/>
              <a:gd name="connsiteX582" fmla="*/ 173867 w 236942"/>
              <a:gd name="connsiteY582" fmla="*/ 489542 h 529504"/>
              <a:gd name="connsiteX583" fmla="*/ 174165 w 236942"/>
              <a:gd name="connsiteY583" fmla="*/ 492077 h 529504"/>
              <a:gd name="connsiteX584" fmla="*/ 172525 w 236942"/>
              <a:gd name="connsiteY584" fmla="*/ 495059 h 529504"/>
              <a:gd name="connsiteX585" fmla="*/ 172525 w 236942"/>
              <a:gd name="connsiteY585" fmla="*/ 499085 h 529504"/>
              <a:gd name="connsiteX586" fmla="*/ 170288 w 236942"/>
              <a:gd name="connsiteY586" fmla="*/ 502515 h 529504"/>
              <a:gd name="connsiteX587" fmla="*/ 168648 w 236942"/>
              <a:gd name="connsiteY587" fmla="*/ 505945 h 529504"/>
              <a:gd name="connsiteX588" fmla="*/ 167753 w 236942"/>
              <a:gd name="connsiteY588" fmla="*/ 506541 h 529504"/>
              <a:gd name="connsiteX589" fmla="*/ 166859 w 236942"/>
              <a:gd name="connsiteY589" fmla="*/ 507734 h 529504"/>
              <a:gd name="connsiteX590" fmla="*/ 168350 w 236942"/>
              <a:gd name="connsiteY590" fmla="*/ 516681 h 529504"/>
              <a:gd name="connsiteX591" fmla="*/ 167604 w 236942"/>
              <a:gd name="connsiteY591" fmla="*/ 521452 h 529504"/>
              <a:gd name="connsiteX592" fmla="*/ 168201 w 236942"/>
              <a:gd name="connsiteY592" fmla="*/ 523540 h 529504"/>
              <a:gd name="connsiteX593" fmla="*/ 169245 w 236942"/>
              <a:gd name="connsiteY593" fmla="*/ 525478 h 529504"/>
              <a:gd name="connsiteX594" fmla="*/ 171779 w 236942"/>
              <a:gd name="connsiteY594" fmla="*/ 521452 h 529504"/>
              <a:gd name="connsiteX595" fmla="*/ 172973 w 236942"/>
              <a:gd name="connsiteY595" fmla="*/ 521154 h 529504"/>
              <a:gd name="connsiteX596" fmla="*/ 173420 w 236942"/>
              <a:gd name="connsiteY596" fmla="*/ 519067 h 529504"/>
              <a:gd name="connsiteX597" fmla="*/ 174165 w 236942"/>
              <a:gd name="connsiteY597" fmla="*/ 516681 h 529504"/>
              <a:gd name="connsiteX598" fmla="*/ 174762 w 236942"/>
              <a:gd name="connsiteY598" fmla="*/ 514444 h 529504"/>
              <a:gd name="connsiteX599" fmla="*/ 174762 w 236942"/>
              <a:gd name="connsiteY599" fmla="*/ 511014 h 529504"/>
              <a:gd name="connsiteX600" fmla="*/ 174463 w 236942"/>
              <a:gd name="connsiteY600" fmla="*/ 509225 h 529504"/>
              <a:gd name="connsiteX601" fmla="*/ 174463 w 236942"/>
              <a:gd name="connsiteY601" fmla="*/ 508181 h 529504"/>
              <a:gd name="connsiteX602" fmla="*/ 175209 w 236942"/>
              <a:gd name="connsiteY602" fmla="*/ 506839 h 529504"/>
              <a:gd name="connsiteX603" fmla="*/ 177893 w 236942"/>
              <a:gd name="connsiteY603" fmla="*/ 504603 h 529504"/>
              <a:gd name="connsiteX604" fmla="*/ 181472 w 236942"/>
              <a:gd name="connsiteY604" fmla="*/ 501024 h 529504"/>
              <a:gd name="connsiteX605" fmla="*/ 185796 w 236942"/>
              <a:gd name="connsiteY605" fmla="*/ 495954 h 529504"/>
              <a:gd name="connsiteX606" fmla="*/ 190269 w 236942"/>
              <a:gd name="connsiteY606" fmla="*/ 488051 h 529504"/>
              <a:gd name="connsiteX607" fmla="*/ 192506 w 236942"/>
              <a:gd name="connsiteY607" fmla="*/ 483428 h 529504"/>
              <a:gd name="connsiteX608" fmla="*/ 193401 w 236942"/>
              <a:gd name="connsiteY608" fmla="*/ 481788 h 529504"/>
              <a:gd name="connsiteX609" fmla="*/ 194445 w 236942"/>
              <a:gd name="connsiteY609" fmla="*/ 481341 h 529504"/>
              <a:gd name="connsiteX610" fmla="*/ 195936 w 236942"/>
              <a:gd name="connsiteY610" fmla="*/ 479850 h 529504"/>
              <a:gd name="connsiteX611" fmla="*/ 196980 w 236942"/>
              <a:gd name="connsiteY611" fmla="*/ 478060 h 529504"/>
              <a:gd name="connsiteX612" fmla="*/ 196980 w 236942"/>
              <a:gd name="connsiteY612" fmla="*/ 477165 h 529504"/>
              <a:gd name="connsiteX613" fmla="*/ 194594 w 236942"/>
              <a:gd name="connsiteY613" fmla="*/ 468666 h 529504"/>
              <a:gd name="connsiteX614" fmla="*/ 192954 w 236942"/>
              <a:gd name="connsiteY614" fmla="*/ 465833 h 529504"/>
              <a:gd name="connsiteX615" fmla="*/ 192208 w 236942"/>
              <a:gd name="connsiteY615" fmla="*/ 462552 h 529504"/>
              <a:gd name="connsiteX616" fmla="*/ 191761 w 236942"/>
              <a:gd name="connsiteY616" fmla="*/ 460166 h 529504"/>
              <a:gd name="connsiteX617" fmla="*/ 191164 w 236942"/>
              <a:gd name="connsiteY617" fmla="*/ 457930 h 529504"/>
              <a:gd name="connsiteX618" fmla="*/ 191463 w 236942"/>
              <a:gd name="connsiteY618" fmla="*/ 455842 h 529504"/>
              <a:gd name="connsiteX619" fmla="*/ 190568 w 236942"/>
              <a:gd name="connsiteY619" fmla="*/ 454500 h 529504"/>
              <a:gd name="connsiteX620" fmla="*/ 188629 w 236942"/>
              <a:gd name="connsiteY620" fmla="*/ 452860 h 529504"/>
              <a:gd name="connsiteX621" fmla="*/ 186542 w 236942"/>
              <a:gd name="connsiteY621" fmla="*/ 450474 h 529504"/>
              <a:gd name="connsiteX622" fmla="*/ 185349 w 236942"/>
              <a:gd name="connsiteY622" fmla="*/ 446597 h 529504"/>
              <a:gd name="connsiteX623" fmla="*/ 185349 w 236942"/>
              <a:gd name="connsiteY623" fmla="*/ 444360 h 529504"/>
              <a:gd name="connsiteX624" fmla="*/ 184007 w 236942"/>
              <a:gd name="connsiteY624" fmla="*/ 442422 h 529504"/>
              <a:gd name="connsiteX625" fmla="*/ 183560 w 236942"/>
              <a:gd name="connsiteY625" fmla="*/ 440334 h 529504"/>
              <a:gd name="connsiteX626" fmla="*/ 184305 w 236942"/>
              <a:gd name="connsiteY626" fmla="*/ 438396 h 529504"/>
              <a:gd name="connsiteX627" fmla="*/ 185349 w 236942"/>
              <a:gd name="connsiteY627" fmla="*/ 436756 h 529504"/>
              <a:gd name="connsiteX628" fmla="*/ 185349 w 236942"/>
              <a:gd name="connsiteY628" fmla="*/ 429449 h 529504"/>
              <a:gd name="connsiteX629" fmla="*/ 184752 w 236942"/>
              <a:gd name="connsiteY629" fmla="*/ 427212 h 529504"/>
              <a:gd name="connsiteX630" fmla="*/ 184305 w 236942"/>
              <a:gd name="connsiteY630" fmla="*/ 423335 h 529504"/>
              <a:gd name="connsiteX631" fmla="*/ 182963 w 236942"/>
              <a:gd name="connsiteY631" fmla="*/ 420353 h 529504"/>
              <a:gd name="connsiteX632" fmla="*/ 181024 w 236942"/>
              <a:gd name="connsiteY632" fmla="*/ 416923 h 529504"/>
              <a:gd name="connsiteX633" fmla="*/ 178937 w 236942"/>
              <a:gd name="connsiteY633" fmla="*/ 414090 h 529504"/>
              <a:gd name="connsiteX634" fmla="*/ 173420 w 236942"/>
              <a:gd name="connsiteY634" fmla="*/ 408871 h 529504"/>
              <a:gd name="connsiteX635" fmla="*/ 169394 w 236942"/>
              <a:gd name="connsiteY635" fmla="*/ 405441 h 529504"/>
              <a:gd name="connsiteX636" fmla="*/ 167455 w 236942"/>
              <a:gd name="connsiteY636" fmla="*/ 402310 h 529504"/>
              <a:gd name="connsiteX637" fmla="*/ 164920 w 236942"/>
              <a:gd name="connsiteY637" fmla="*/ 398731 h 529504"/>
              <a:gd name="connsiteX638" fmla="*/ 163131 w 236942"/>
              <a:gd name="connsiteY638" fmla="*/ 396196 h 529504"/>
              <a:gd name="connsiteX639" fmla="*/ 160894 w 236942"/>
              <a:gd name="connsiteY639" fmla="*/ 392916 h 529504"/>
              <a:gd name="connsiteX640" fmla="*/ 159701 w 236942"/>
              <a:gd name="connsiteY640" fmla="*/ 388442 h 529504"/>
              <a:gd name="connsiteX641" fmla="*/ 159105 w 236942"/>
              <a:gd name="connsiteY641" fmla="*/ 383671 h 529504"/>
              <a:gd name="connsiteX642" fmla="*/ 159403 w 236942"/>
              <a:gd name="connsiteY642" fmla="*/ 382031 h 529504"/>
              <a:gd name="connsiteX643" fmla="*/ 160447 w 236942"/>
              <a:gd name="connsiteY643" fmla="*/ 380987 h 529504"/>
              <a:gd name="connsiteX644" fmla="*/ 161938 w 236942"/>
              <a:gd name="connsiteY644" fmla="*/ 380092 h 529504"/>
              <a:gd name="connsiteX645" fmla="*/ 163131 w 236942"/>
              <a:gd name="connsiteY645" fmla="*/ 380092 h 529504"/>
              <a:gd name="connsiteX646" fmla="*/ 166411 w 236942"/>
              <a:gd name="connsiteY646" fmla="*/ 377706 h 529504"/>
              <a:gd name="connsiteX647" fmla="*/ 168648 w 236942"/>
              <a:gd name="connsiteY647" fmla="*/ 377706 h 529504"/>
              <a:gd name="connsiteX648" fmla="*/ 169095 w 236942"/>
              <a:gd name="connsiteY648" fmla="*/ 377408 h 529504"/>
              <a:gd name="connsiteX649" fmla="*/ 169095 w 236942"/>
              <a:gd name="connsiteY649" fmla="*/ 376364 h 529504"/>
              <a:gd name="connsiteX650" fmla="*/ 169095 w 236942"/>
              <a:gd name="connsiteY650" fmla="*/ 372040 h 529504"/>
              <a:gd name="connsiteX651" fmla="*/ 169095 w 236942"/>
              <a:gd name="connsiteY651" fmla="*/ 366225 h 529504"/>
              <a:gd name="connsiteX652" fmla="*/ 169543 w 236942"/>
              <a:gd name="connsiteY652" fmla="*/ 361453 h 529504"/>
              <a:gd name="connsiteX653" fmla="*/ 169990 w 236942"/>
              <a:gd name="connsiteY653" fmla="*/ 358322 h 529504"/>
              <a:gd name="connsiteX654" fmla="*/ 175955 w 236942"/>
              <a:gd name="connsiteY654" fmla="*/ 354743 h 529504"/>
              <a:gd name="connsiteX655" fmla="*/ 177148 w 236942"/>
              <a:gd name="connsiteY655" fmla="*/ 353102 h 529504"/>
              <a:gd name="connsiteX656" fmla="*/ 177744 w 236942"/>
              <a:gd name="connsiteY656" fmla="*/ 351462 h 529504"/>
              <a:gd name="connsiteX657" fmla="*/ 177744 w 236942"/>
              <a:gd name="connsiteY657" fmla="*/ 349971 h 529504"/>
              <a:gd name="connsiteX658" fmla="*/ 177297 w 236942"/>
              <a:gd name="connsiteY658" fmla="*/ 348778 h 529504"/>
              <a:gd name="connsiteX659" fmla="*/ 176402 w 236942"/>
              <a:gd name="connsiteY659" fmla="*/ 348182 h 529504"/>
              <a:gd name="connsiteX660" fmla="*/ 172525 w 236942"/>
              <a:gd name="connsiteY660" fmla="*/ 351313 h 529504"/>
              <a:gd name="connsiteX661" fmla="*/ 171779 w 236942"/>
              <a:gd name="connsiteY661" fmla="*/ 350568 h 529504"/>
              <a:gd name="connsiteX662" fmla="*/ 169990 w 236942"/>
              <a:gd name="connsiteY662" fmla="*/ 345348 h 529504"/>
              <a:gd name="connsiteX663" fmla="*/ 169245 w 236942"/>
              <a:gd name="connsiteY663" fmla="*/ 343708 h 529504"/>
              <a:gd name="connsiteX664" fmla="*/ 168201 w 236942"/>
              <a:gd name="connsiteY664" fmla="*/ 341770 h 529504"/>
              <a:gd name="connsiteX665" fmla="*/ 167008 w 236942"/>
              <a:gd name="connsiteY665" fmla="*/ 339086 h 529504"/>
              <a:gd name="connsiteX666" fmla="*/ 167008 w 236942"/>
              <a:gd name="connsiteY666" fmla="*/ 334463 h 529504"/>
              <a:gd name="connsiteX667" fmla="*/ 165964 w 236942"/>
              <a:gd name="connsiteY667" fmla="*/ 332227 h 529504"/>
              <a:gd name="connsiteX668" fmla="*/ 161192 w 236942"/>
              <a:gd name="connsiteY668" fmla="*/ 327455 h 529504"/>
              <a:gd name="connsiteX669" fmla="*/ 159105 w 236942"/>
              <a:gd name="connsiteY669" fmla="*/ 324920 h 529504"/>
              <a:gd name="connsiteX670" fmla="*/ 156123 w 236942"/>
              <a:gd name="connsiteY670" fmla="*/ 321192 h 529504"/>
              <a:gd name="connsiteX671" fmla="*/ 152544 w 236942"/>
              <a:gd name="connsiteY671" fmla="*/ 316719 h 529504"/>
              <a:gd name="connsiteX672" fmla="*/ 148965 w 236942"/>
              <a:gd name="connsiteY672" fmla="*/ 312543 h 529504"/>
              <a:gd name="connsiteX673" fmla="*/ 147325 w 236942"/>
              <a:gd name="connsiteY673" fmla="*/ 309859 h 529504"/>
              <a:gd name="connsiteX674" fmla="*/ 146728 w 236942"/>
              <a:gd name="connsiteY674" fmla="*/ 309263 h 529504"/>
              <a:gd name="connsiteX675" fmla="*/ 146728 w 236942"/>
              <a:gd name="connsiteY675" fmla="*/ 308219 h 529504"/>
              <a:gd name="connsiteX676" fmla="*/ 147623 w 236942"/>
              <a:gd name="connsiteY676" fmla="*/ 305386 h 529504"/>
              <a:gd name="connsiteX677" fmla="*/ 147026 w 236942"/>
              <a:gd name="connsiteY677" fmla="*/ 302553 h 529504"/>
              <a:gd name="connsiteX678" fmla="*/ 145237 w 236942"/>
              <a:gd name="connsiteY678" fmla="*/ 298676 h 529504"/>
              <a:gd name="connsiteX679" fmla="*/ 144492 w 236942"/>
              <a:gd name="connsiteY679" fmla="*/ 296290 h 529504"/>
              <a:gd name="connsiteX680" fmla="*/ 144790 w 236942"/>
              <a:gd name="connsiteY680" fmla="*/ 295395 h 529504"/>
              <a:gd name="connsiteX681" fmla="*/ 143895 w 236942"/>
              <a:gd name="connsiteY681" fmla="*/ 295097 h 529504"/>
              <a:gd name="connsiteX682" fmla="*/ 141957 w 236942"/>
              <a:gd name="connsiteY682" fmla="*/ 295097 h 529504"/>
              <a:gd name="connsiteX683" fmla="*/ 140018 w 236942"/>
              <a:gd name="connsiteY683" fmla="*/ 293457 h 529504"/>
              <a:gd name="connsiteX684" fmla="*/ 138229 w 236942"/>
              <a:gd name="connsiteY684" fmla="*/ 289580 h 529504"/>
              <a:gd name="connsiteX685" fmla="*/ 138229 w 236942"/>
              <a:gd name="connsiteY685" fmla="*/ 288983 h 529504"/>
              <a:gd name="connsiteX686" fmla="*/ 138676 w 236942"/>
              <a:gd name="connsiteY686" fmla="*/ 288983 h 529504"/>
              <a:gd name="connsiteX687" fmla="*/ 141062 w 236942"/>
              <a:gd name="connsiteY687" fmla="*/ 289580 h 529504"/>
              <a:gd name="connsiteX688" fmla="*/ 141807 w 236942"/>
              <a:gd name="connsiteY688" fmla="*/ 289580 h 529504"/>
              <a:gd name="connsiteX689" fmla="*/ 143448 w 236942"/>
              <a:gd name="connsiteY689" fmla="*/ 288536 h 529504"/>
              <a:gd name="connsiteX690" fmla="*/ 145982 w 236942"/>
              <a:gd name="connsiteY690" fmla="*/ 287641 h 529504"/>
              <a:gd name="connsiteX691" fmla="*/ 147474 w 236942"/>
              <a:gd name="connsiteY691" fmla="*/ 287343 h 529504"/>
              <a:gd name="connsiteX692" fmla="*/ 147921 w 236942"/>
              <a:gd name="connsiteY692" fmla="*/ 286896 h 529504"/>
              <a:gd name="connsiteX693" fmla="*/ 147921 w 236942"/>
              <a:gd name="connsiteY693" fmla="*/ 286001 h 529504"/>
              <a:gd name="connsiteX694" fmla="*/ 146878 w 236942"/>
              <a:gd name="connsiteY694" fmla="*/ 277203 h 529504"/>
              <a:gd name="connsiteX695" fmla="*/ 146878 w 236942"/>
              <a:gd name="connsiteY695" fmla="*/ 275414 h 529504"/>
              <a:gd name="connsiteX696" fmla="*/ 149412 w 236942"/>
              <a:gd name="connsiteY696" fmla="*/ 271686 h 529504"/>
              <a:gd name="connsiteX697" fmla="*/ 149114 w 236942"/>
              <a:gd name="connsiteY697" fmla="*/ 267809 h 529504"/>
              <a:gd name="connsiteX698" fmla="*/ 149710 w 236942"/>
              <a:gd name="connsiteY698" fmla="*/ 262292 h 529504"/>
              <a:gd name="connsiteX699" fmla="*/ 152395 w 236942"/>
              <a:gd name="connsiteY699" fmla="*/ 258564 h 529504"/>
              <a:gd name="connsiteX700" fmla="*/ 154333 w 236942"/>
              <a:gd name="connsiteY700" fmla="*/ 256775 h 529504"/>
              <a:gd name="connsiteX701" fmla="*/ 154929 w 236942"/>
              <a:gd name="connsiteY701" fmla="*/ 254091 h 529504"/>
              <a:gd name="connsiteX702" fmla="*/ 155824 w 236942"/>
              <a:gd name="connsiteY702" fmla="*/ 253494 h 529504"/>
              <a:gd name="connsiteX703" fmla="*/ 157465 w 236942"/>
              <a:gd name="connsiteY703" fmla="*/ 253494 h 529504"/>
              <a:gd name="connsiteX704" fmla="*/ 160894 w 236942"/>
              <a:gd name="connsiteY704" fmla="*/ 255731 h 529504"/>
              <a:gd name="connsiteX705" fmla="*/ 162385 w 236942"/>
              <a:gd name="connsiteY705" fmla="*/ 255731 h 529504"/>
              <a:gd name="connsiteX706" fmla="*/ 164473 w 236942"/>
              <a:gd name="connsiteY706" fmla="*/ 255731 h 529504"/>
              <a:gd name="connsiteX707" fmla="*/ 166710 w 236942"/>
              <a:gd name="connsiteY707" fmla="*/ 255731 h 529504"/>
              <a:gd name="connsiteX708" fmla="*/ 167753 w 236942"/>
              <a:gd name="connsiteY708" fmla="*/ 255433 h 529504"/>
              <a:gd name="connsiteX709" fmla="*/ 174762 w 236942"/>
              <a:gd name="connsiteY709" fmla="*/ 253494 h 529504"/>
              <a:gd name="connsiteX710" fmla="*/ 176253 w 236942"/>
              <a:gd name="connsiteY710" fmla="*/ 253494 h 529504"/>
              <a:gd name="connsiteX711" fmla="*/ 177744 w 236942"/>
              <a:gd name="connsiteY711" fmla="*/ 253494 h 529504"/>
              <a:gd name="connsiteX712" fmla="*/ 178788 w 236942"/>
              <a:gd name="connsiteY712" fmla="*/ 253494 h 529504"/>
              <a:gd name="connsiteX713" fmla="*/ 179832 w 236942"/>
              <a:gd name="connsiteY713" fmla="*/ 252450 h 529504"/>
              <a:gd name="connsiteX714" fmla="*/ 180577 w 236942"/>
              <a:gd name="connsiteY714" fmla="*/ 250810 h 529504"/>
              <a:gd name="connsiteX715" fmla="*/ 181472 w 236942"/>
              <a:gd name="connsiteY715" fmla="*/ 245740 h 529504"/>
              <a:gd name="connsiteX716" fmla="*/ 181919 w 236942"/>
              <a:gd name="connsiteY716" fmla="*/ 244846 h 529504"/>
              <a:gd name="connsiteX717" fmla="*/ 182814 w 236942"/>
              <a:gd name="connsiteY717" fmla="*/ 244100 h 529504"/>
              <a:gd name="connsiteX718" fmla="*/ 184305 w 236942"/>
              <a:gd name="connsiteY718" fmla="*/ 243653 h 529504"/>
              <a:gd name="connsiteX719" fmla="*/ 186094 w 236942"/>
              <a:gd name="connsiteY719" fmla="*/ 243653 h 529504"/>
              <a:gd name="connsiteX720" fmla="*/ 188331 w 236942"/>
              <a:gd name="connsiteY720" fmla="*/ 244696 h 529504"/>
              <a:gd name="connsiteX721" fmla="*/ 189822 w 236942"/>
              <a:gd name="connsiteY721" fmla="*/ 244696 h 529504"/>
              <a:gd name="connsiteX722" fmla="*/ 191463 w 236942"/>
              <a:gd name="connsiteY722" fmla="*/ 244398 h 529504"/>
              <a:gd name="connsiteX723" fmla="*/ 192805 w 236942"/>
              <a:gd name="connsiteY723" fmla="*/ 243653 h 529504"/>
              <a:gd name="connsiteX724" fmla="*/ 193699 w 236942"/>
              <a:gd name="connsiteY724" fmla="*/ 242758 h 529504"/>
              <a:gd name="connsiteX725" fmla="*/ 194147 w 236942"/>
              <a:gd name="connsiteY725" fmla="*/ 241714 h 529504"/>
              <a:gd name="connsiteX726" fmla="*/ 193848 w 236942"/>
              <a:gd name="connsiteY726" fmla="*/ 239627 h 529504"/>
              <a:gd name="connsiteX727" fmla="*/ 192805 w 236942"/>
              <a:gd name="connsiteY727" fmla="*/ 237092 h 529504"/>
              <a:gd name="connsiteX728" fmla="*/ 193103 w 236942"/>
              <a:gd name="connsiteY728" fmla="*/ 236793 h 529504"/>
              <a:gd name="connsiteX729" fmla="*/ 195041 w 236942"/>
              <a:gd name="connsiteY729" fmla="*/ 237390 h 529504"/>
              <a:gd name="connsiteX730" fmla="*/ 197874 w 236942"/>
              <a:gd name="connsiteY730" fmla="*/ 237986 h 529504"/>
              <a:gd name="connsiteX731" fmla="*/ 199962 w 236942"/>
              <a:gd name="connsiteY731" fmla="*/ 237986 h 529504"/>
              <a:gd name="connsiteX732" fmla="*/ 201304 w 236942"/>
              <a:gd name="connsiteY732" fmla="*/ 237390 h 529504"/>
              <a:gd name="connsiteX733" fmla="*/ 202646 w 236942"/>
              <a:gd name="connsiteY733" fmla="*/ 236197 h 529504"/>
              <a:gd name="connsiteX734" fmla="*/ 204286 w 236942"/>
              <a:gd name="connsiteY734" fmla="*/ 235004 h 529504"/>
              <a:gd name="connsiteX735" fmla="*/ 205927 w 236942"/>
              <a:gd name="connsiteY735" fmla="*/ 235302 h 529504"/>
              <a:gd name="connsiteX736" fmla="*/ 207269 w 236942"/>
              <a:gd name="connsiteY736" fmla="*/ 236346 h 529504"/>
              <a:gd name="connsiteX737" fmla="*/ 210400 w 236942"/>
              <a:gd name="connsiteY737" fmla="*/ 238135 h 529504"/>
              <a:gd name="connsiteX738" fmla="*/ 210400 w 236942"/>
              <a:gd name="connsiteY738" fmla="*/ 236495 h 529504"/>
              <a:gd name="connsiteX739" fmla="*/ 212040 w 236942"/>
              <a:gd name="connsiteY739" fmla="*/ 230382 h 529504"/>
              <a:gd name="connsiteX740" fmla="*/ 213830 w 236942"/>
              <a:gd name="connsiteY740" fmla="*/ 226355 h 529504"/>
              <a:gd name="connsiteX741" fmla="*/ 215917 w 236942"/>
              <a:gd name="connsiteY741" fmla="*/ 224417 h 529504"/>
              <a:gd name="connsiteX742" fmla="*/ 218005 w 236942"/>
              <a:gd name="connsiteY742" fmla="*/ 223671 h 529504"/>
              <a:gd name="connsiteX743" fmla="*/ 220241 w 236942"/>
              <a:gd name="connsiteY743" fmla="*/ 223970 h 529504"/>
              <a:gd name="connsiteX744" fmla="*/ 222180 w 236942"/>
              <a:gd name="connsiteY744" fmla="*/ 223671 h 529504"/>
              <a:gd name="connsiteX745" fmla="*/ 223671 w 236942"/>
              <a:gd name="connsiteY745" fmla="*/ 222628 h 529504"/>
              <a:gd name="connsiteX746" fmla="*/ 223671 w 236942"/>
              <a:gd name="connsiteY746" fmla="*/ 222031 h 529504"/>
              <a:gd name="connsiteX747" fmla="*/ 221733 w 236942"/>
              <a:gd name="connsiteY747" fmla="*/ 222031 h 529504"/>
              <a:gd name="connsiteX748" fmla="*/ 220987 w 236942"/>
              <a:gd name="connsiteY748" fmla="*/ 220987 h 529504"/>
              <a:gd name="connsiteX749" fmla="*/ 221285 w 236942"/>
              <a:gd name="connsiteY749" fmla="*/ 219049 h 529504"/>
              <a:gd name="connsiteX750" fmla="*/ 222031 w 236942"/>
              <a:gd name="connsiteY750" fmla="*/ 217707 h 529504"/>
              <a:gd name="connsiteX751" fmla="*/ 223224 w 236942"/>
              <a:gd name="connsiteY751" fmla="*/ 217110 h 529504"/>
              <a:gd name="connsiteX752" fmla="*/ 224417 w 236942"/>
              <a:gd name="connsiteY752" fmla="*/ 215023 h 529504"/>
              <a:gd name="connsiteX753" fmla="*/ 225610 w 236942"/>
              <a:gd name="connsiteY753" fmla="*/ 211593 h 529504"/>
              <a:gd name="connsiteX754" fmla="*/ 226952 w 236942"/>
              <a:gd name="connsiteY754" fmla="*/ 209804 h 529504"/>
              <a:gd name="connsiteX755" fmla="*/ 228592 w 236942"/>
              <a:gd name="connsiteY755" fmla="*/ 209804 h 529504"/>
              <a:gd name="connsiteX756" fmla="*/ 231425 w 236942"/>
              <a:gd name="connsiteY756" fmla="*/ 208313 h 529504"/>
              <a:gd name="connsiteX757" fmla="*/ 235451 w 236942"/>
              <a:gd name="connsiteY757" fmla="*/ 205330 h 529504"/>
              <a:gd name="connsiteX758" fmla="*/ 236942 w 236942"/>
              <a:gd name="connsiteY758" fmla="*/ 202497 h 529504"/>
              <a:gd name="connsiteX759" fmla="*/ 236942 w 236942"/>
              <a:gd name="connsiteY759" fmla="*/ 202050 h 529504"/>
              <a:gd name="connsiteX760" fmla="*/ 236644 w 236942"/>
              <a:gd name="connsiteY760" fmla="*/ 198471 h 529504"/>
              <a:gd name="connsiteX761" fmla="*/ 157912 w 236942"/>
              <a:gd name="connsiteY761" fmla="*/ 499234 h 529504"/>
              <a:gd name="connsiteX762" fmla="*/ 157315 w 236942"/>
              <a:gd name="connsiteY762" fmla="*/ 499682 h 529504"/>
              <a:gd name="connsiteX763" fmla="*/ 155675 w 236942"/>
              <a:gd name="connsiteY763" fmla="*/ 501769 h 529504"/>
              <a:gd name="connsiteX764" fmla="*/ 157613 w 236942"/>
              <a:gd name="connsiteY764" fmla="*/ 501471 h 529504"/>
              <a:gd name="connsiteX765" fmla="*/ 159254 w 236942"/>
              <a:gd name="connsiteY765" fmla="*/ 503111 h 529504"/>
              <a:gd name="connsiteX766" fmla="*/ 160149 w 236942"/>
              <a:gd name="connsiteY766" fmla="*/ 505646 h 529504"/>
              <a:gd name="connsiteX767" fmla="*/ 160596 w 236942"/>
              <a:gd name="connsiteY767" fmla="*/ 505646 h 529504"/>
              <a:gd name="connsiteX768" fmla="*/ 160894 w 236942"/>
              <a:gd name="connsiteY768" fmla="*/ 505348 h 529504"/>
              <a:gd name="connsiteX769" fmla="*/ 161192 w 236942"/>
              <a:gd name="connsiteY769" fmla="*/ 504603 h 529504"/>
              <a:gd name="connsiteX770" fmla="*/ 158956 w 236942"/>
              <a:gd name="connsiteY770" fmla="*/ 499831 h 529504"/>
              <a:gd name="connsiteX771" fmla="*/ 157763 w 236942"/>
              <a:gd name="connsiteY771" fmla="*/ 499085 h 529504"/>
              <a:gd name="connsiteX772" fmla="*/ 168052 w 236942"/>
              <a:gd name="connsiteY772" fmla="*/ 478060 h 529504"/>
              <a:gd name="connsiteX773" fmla="*/ 167306 w 236942"/>
              <a:gd name="connsiteY773" fmla="*/ 476420 h 529504"/>
              <a:gd name="connsiteX774" fmla="*/ 163429 w 236942"/>
              <a:gd name="connsiteY774" fmla="*/ 476718 h 529504"/>
              <a:gd name="connsiteX775" fmla="*/ 164026 w 236942"/>
              <a:gd name="connsiteY775" fmla="*/ 478806 h 529504"/>
              <a:gd name="connsiteX776" fmla="*/ 164026 w 236942"/>
              <a:gd name="connsiteY776" fmla="*/ 479700 h 529504"/>
              <a:gd name="connsiteX777" fmla="*/ 164920 w 236942"/>
              <a:gd name="connsiteY777" fmla="*/ 482981 h 529504"/>
              <a:gd name="connsiteX778" fmla="*/ 165666 w 236942"/>
              <a:gd name="connsiteY778" fmla="*/ 482981 h 529504"/>
              <a:gd name="connsiteX779" fmla="*/ 167306 w 236942"/>
              <a:gd name="connsiteY779" fmla="*/ 483726 h 529504"/>
              <a:gd name="connsiteX780" fmla="*/ 167902 w 236942"/>
              <a:gd name="connsiteY780" fmla="*/ 478060 h 529504"/>
              <a:gd name="connsiteX781" fmla="*/ 41752 w 236942"/>
              <a:gd name="connsiteY781" fmla="*/ 266020 h 529504"/>
              <a:gd name="connsiteX782" fmla="*/ 43243 w 236942"/>
              <a:gd name="connsiteY782" fmla="*/ 266765 h 529504"/>
              <a:gd name="connsiteX783" fmla="*/ 45480 w 236942"/>
              <a:gd name="connsiteY783" fmla="*/ 265871 h 529504"/>
              <a:gd name="connsiteX784" fmla="*/ 46374 w 236942"/>
              <a:gd name="connsiteY784" fmla="*/ 264976 h 529504"/>
              <a:gd name="connsiteX785" fmla="*/ 46673 w 236942"/>
              <a:gd name="connsiteY785" fmla="*/ 263783 h 529504"/>
              <a:gd name="connsiteX786" fmla="*/ 46673 w 236942"/>
              <a:gd name="connsiteY786" fmla="*/ 263187 h 529504"/>
              <a:gd name="connsiteX787" fmla="*/ 44734 w 236942"/>
              <a:gd name="connsiteY787" fmla="*/ 261695 h 529504"/>
              <a:gd name="connsiteX788" fmla="*/ 43541 w 236942"/>
              <a:gd name="connsiteY788" fmla="*/ 261695 h 529504"/>
              <a:gd name="connsiteX789" fmla="*/ 40559 w 236942"/>
              <a:gd name="connsiteY789" fmla="*/ 259459 h 529504"/>
              <a:gd name="connsiteX790" fmla="*/ 39813 w 236942"/>
              <a:gd name="connsiteY790" fmla="*/ 259906 h 529504"/>
              <a:gd name="connsiteX791" fmla="*/ 38621 w 236942"/>
              <a:gd name="connsiteY791" fmla="*/ 261248 h 529504"/>
              <a:gd name="connsiteX792" fmla="*/ 39068 w 236942"/>
              <a:gd name="connsiteY792" fmla="*/ 262292 h 529504"/>
              <a:gd name="connsiteX793" fmla="*/ 40857 w 236942"/>
              <a:gd name="connsiteY793" fmla="*/ 263485 h 529504"/>
              <a:gd name="connsiteX794" fmla="*/ 41454 w 236942"/>
              <a:gd name="connsiteY794" fmla="*/ 266020 h 529504"/>
              <a:gd name="connsiteX795" fmla="*/ 165964 w 236942"/>
              <a:gd name="connsiteY795" fmla="*/ 499234 h 529504"/>
              <a:gd name="connsiteX796" fmla="*/ 166560 w 236942"/>
              <a:gd name="connsiteY796" fmla="*/ 499682 h 529504"/>
              <a:gd name="connsiteX797" fmla="*/ 167157 w 236942"/>
              <a:gd name="connsiteY797" fmla="*/ 499682 h 529504"/>
              <a:gd name="connsiteX798" fmla="*/ 167753 w 236942"/>
              <a:gd name="connsiteY798" fmla="*/ 499682 h 529504"/>
              <a:gd name="connsiteX799" fmla="*/ 167306 w 236942"/>
              <a:gd name="connsiteY799" fmla="*/ 496252 h 529504"/>
              <a:gd name="connsiteX800" fmla="*/ 165964 w 236942"/>
              <a:gd name="connsiteY800" fmla="*/ 499234 h 529504"/>
              <a:gd name="connsiteX801" fmla="*/ 160745 w 236942"/>
              <a:gd name="connsiteY801" fmla="*/ 477762 h 529504"/>
              <a:gd name="connsiteX802" fmla="*/ 159701 w 236942"/>
              <a:gd name="connsiteY802" fmla="*/ 480893 h 529504"/>
              <a:gd name="connsiteX803" fmla="*/ 158657 w 236942"/>
              <a:gd name="connsiteY803" fmla="*/ 482981 h 529504"/>
              <a:gd name="connsiteX804" fmla="*/ 158359 w 236942"/>
              <a:gd name="connsiteY804" fmla="*/ 485665 h 529504"/>
              <a:gd name="connsiteX805" fmla="*/ 158956 w 236942"/>
              <a:gd name="connsiteY805" fmla="*/ 486112 h 529504"/>
              <a:gd name="connsiteX806" fmla="*/ 159105 w 236942"/>
              <a:gd name="connsiteY806" fmla="*/ 486112 h 529504"/>
              <a:gd name="connsiteX807" fmla="*/ 159105 w 236942"/>
              <a:gd name="connsiteY807" fmla="*/ 485516 h 529504"/>
              <a:gd name="connsiteX808" fmla="*/ 160149 w 236942"/>
              <a:gd name="connsiteY808" fmla="*/ 484323 h 529504"/>
              <a:gd name="connsiteX809" fmla="*/ 160745 w 236942"/>
              <a:gd name="connsiteY809" fmla="*/ 482384 h 529504"/>
              <a:gd name="connsiteX810" fmla="*/ 161341 w 236942"/>
              <a:gd name="connsiteY810" fmla="*/ 478806 h 529504"/>
              <a:gd name="connsiteX811" fmla="*/ 161341 w 236942"/>
              <a:gd name="connsiteY811" fmla="*/ 477165 h 529504"/>
              <a:gd name="connsiteX812" fmla="*/ 160596 w 236942"/>
              <a:gd name="connsiteY812" fmla="*/ 477911 h 529504"/>
              <a:gd name="connsiteX813" fmla="*/ 161789 w 236942"/>
              <a:gd name="connsiteY813" fmla="*/ 440632 h 529504"/>
              <a:gd name="connsiteX814" fmla="*/ 161341 w 236942"/>
              <a:gd name="connsiteY814" fmla="*/ 439141 h 529504"/>
              <a:gd name="connsiteX815" fmla="*/ 160596 w 236942"/>
              <a:gd name="connsiteY815" fmla="*/ 438098 h 529504"/>
              <a:gd name="connsiteX816" fmla="*/ 160596 w 236942"/>
              <a:gd name="connsiteY816" fmla="*/ 437799 h 529504"/>
              <a:gd name="connsiteX817" fmla="*/ 160298 w 236942"/>
              <a:gd name="connsiteY817" fmla="*/ 438247 h 529504"/>
              <a:gd name="connsiteX818" fmla="*/ 160298 w 236942"/>
              <a:gd name="connsiteY818" fmla="*/ 440632 h 529504"/>
              <a:gd name="connsiteX819" fmla="*/ 160298 w 236942"/>
              <a:gd name="connsiteY819" fmla="*/ 443167 h 529504"/>
              <a:gd name="connsiteX820" fmla="*/ 161640 w 236942"/>
              <a:gd name="connsiteY820" fmla="*/ 445404 h 529504"/>
              <a:gd name="connsiteX821" fmla="*/ 161640 w 236942"/>
              <a:gd name="connsiteY821" fmla="*/ 440782 h 529504"/>
              <a:gd name="connsiteX822" fmla="*/ 166113 w 236942"/>
              <a:gd name="connsiteY822" fmla="*/ 473885 h 529504"/>
              <a:gd name="connsiteX823" fmla="*/ 167157 w 236942"/>
              <a:gd name="connsiteY823" fmla="*/ 473885 h 529504"/>
              <a:gd name="connsiteX824" fmla="*/ 168797 w 236942"/>
              <a:gd name="connsiteY824" fmla="*/ 473139 h 529504"/>
              <a:gd name="connsiteX825" fmla="*/ 169692 w 236942"/>
              <a:gd name="connsiteY825" fmla="*/ 472245 h 529504"/>
              <a:gd name="connsiteX826" fmla="*/ 167455 w 236942"/>
              <a:gd name="connsiteY826" fmla="*/ 470903 h 529504"/>
              <a:gd name="connsiteX827" fmla="*/ 165964 w 236942"/>
              <a:gd name="connsiteY827" fmla="*/ 468666 h 529504"/>
              <a:gd name="connsiteX828" fmla="*/ 165666 w 236942"/>
              <a:gd name="connsiteY828" fmla="*/ 469262 h 529504"/>
              <a:gd name="connsiteX829" fmla="*/ 166262 w 236942"/>
              <a:gd name="connsiteY829" fmla="*/ 473736 h 529504"/>
              <a:gd name="connsiteX830" fmla="*/ 165666 w 236942"/>
              <a:gd name="connsiteY830" fmla="*/ 457930 h 529504"/>
              <a:gd name="connsiteX831" fmla="*/ 165964 w 236942"/>
              <a:gd name="connsiteY831" fmla="*/ 455246 h 529504"/>
              <a:gd name="connsiteX832" fmla="*/ 165069 w 236942"/>
              <a:gd name="connsiteY832" fmla="*/ 455246 h 529504"/>
              <a:gd name="connsiteX833" fmla="*/ 164473 w 236942"/>
              <a:gd name="connsiteY833" fmla="*/ 454500 h 529504"/>
              <a:gd name="connsiteX834" fmla="*/ 164026 w 236942"/>
              <a:gd name="connsiteY834" fmla="*/ 453158 h 529504"/>
              <a:gd name="connsiteX835" fmla="*/ 161789 w 236942"/>
              <a:gd name="connsiteY835" fmla="*/ 452263 h 529504"/>
              <a:gd name="connsiteX836" fmla="*/ 161490 w 236942"/>
              <a:gd name="connsiteY836" fmla="*/ 454053 h 529504"/>
              <a:gd name="connsiteX837" fmla="*/ 162236 w 236942"/>
              <a:gd name="connsiteY837" fmla="*/ 456886 h 529504"/>
              <a:gd name="connsiteX838" fmla="*/ 161789 w 236942"/>
              <a:gd name="connsiteY838" fmla="*/ 461807 h 529504"/>
              <a:gd name="connsiteX839" fmla="*/ 162385 w 236942"/>
              <a:gd name="connsiteY839" fmla="*/ 461807 h 529504"/>
              <a:gd name="connsiteX840" fmla="*/ 163578 w 236942"/>
              <a:gd name="connsiteY840" fmla="*/ 461359 h 529504"/>
              <a:gd name="connsiteX841" fmla="*/ 165666 w 236942"/>
              <a:gd name="connsiteY841" fmla="*/ 458079 h 5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Lst>
            <a:rect l="l" t="t" r="r" b="b"/>
            <a:pathLst>
              <a:path w="236942" h="529504">
                <a:moveTo>
                  <a:pt x="155675" y="479551"/>
                </a:moveTo>
                <a:lnTo>
                  <a:pt x="155675" y="478358"/>
                </a:lnTo>
                <a:cubicBezTo>
                  <a:pt x="155675" y="478358"/>
                  <a:pt x="155228" y="477762"/>
                  <a:pt x="155228" y="477762"/>
                </a:cubicBezTo>
                <a:lnTo>
                  <a:pt x="153886" y="474929"/>
                </a:lnTo>
                <a:lnTo>
                  <a:pt x="154184" y="479551"/>
                </a:lnTo>
                <a:lnTo>
                  <a:pt x="155824" y="481191"/>
                </a:lnTo>
                <a:lnTo>
                  <a:pt x="155824" y="479700"/>
                </a:lnTo>
                <a:close/>
                <a:moveTo>
                  <a:pt x="156719" y="463298"/>
                </a:moveTo>
                <a:lnTo>
                  <a:pt x="156271" y="463000"/>
                </a:lnTo>
                <a:lnTo>
                  <a:pt x="155377" y="463000"/>
                </a:lnTo>
                <a:cubicBezTo>
                  <a:pt x="155377" y="463000"/>
                  <a:pt x="155079" y="463149"/>
                  <a:pt x="155079" y="463149"/>
                </a:cubicBezTo>
                <a:lnTo>
                  <a:pt x="154482" y="464491"/>
                </a:lnTo>
                <a:lnTo>
                  <a:pt x="155526" y="466429"/>
                </a:lnTo>
                <a:lnTo>
                  <a:pt x="156421" y="466877"/>
                </a:lnTo>
                <a:lnTo>
                  <a:pt x="156868" y="466877"/>
                </a:lnTo>
                <a:cubicBezTo>
                  <a:pt x="156868" y="466877"/>
                  <a:pt x="157166" y="466877"/>
                  <a:pt x="157166" y="466877"/>
                </a:cubicBezTo>
                <a:lnTo>
                  <a:pt x="156719" y="465684"/>
                </a:lnTo>
                <a:lnTo>
                  <a:pt x="156719" y="464789"/>
                </a:lnTo>
                <a:cubicBezTo>
                  <a:pt x="156719" y="464789"/>
                  <a:pt x="156868" y="463745"/>
                  <a:pt x="156868" y="463745"/>
                </a:cubicBezTo>
                <a:lnTo>
                  <a:pt x="156868" y="463298"/>
                </a:lnTo>
                <a:close/>
                <a:moveTo>
                  <a:pt x="155079" y="460166"/>
                </a:moveTo>
                <a:lnTo>
                  <a:pt x="155079" y="459868"/>
                </a:lnTo>
                <a:cubicBezTo>
                  <a:pt x="155079" y="459868"/>
                  <a:pt x="154482" y="460166"/>
                  <a:pt x="154482" y="460166"/>
                </a:cubicBezTo>
                <a:lnTo>
                  <a:pt x="152991" y="460166"/>
                </a:lnTo>
                <a:cubicBezTo>
                  <a:pt x="152991" y="460166"/>
                  <a:pt x="151649" y="461359"/>
                  <a:pt x="151649" y="461359"/>
                </a:cubicBezTo>
                <a:lnTo>
                  <a:pt x="151947" y="461956"/>
                </a:lnTo>
                <a:lnTo>
                  <a:pt x="153289" y="463149"/>
                </a:lnTo>
                <a:lnTo>
                  <a:pt x="154781" y="461061"/>
                </a:lnTo>
                <a:lnTo>
                  <a:pt x="154781" y="460017"/>
                </a:lnTo>
                <a:close/>
                <a:moveTo>
                  <a:pt x="143000" y="347585"/>
                </a:moveTo>
                <a:lnTo>
                  <a:pt x="143000" y="346690"/>
                </a:lnTo>
                <a:cubicBezTo>
                  <a:pt x="143000" y="346690"/>
                  <a:pt x="142404" y="345945"/>
                  <a:pt x="142404" y="345945"/>
                </a:cubicBezTo>
                <a:lnTo>
                  <a:pt x="141360" y="345348"/>
                </a:lnTo>
                <a:lnTo>
                  <a:pt x="140615" y="345647"/>
                </a:lnTo>
                <a:lnTo>
                  <a:pt x="139422" y="346690"/>
                </a:lnTo>
                <a:lnTo>
                  <a:pt x="139720" y="351015"/>
                </a:lnTo>
                <a:lnTo>
                  <a:pt x="141211" y="352804"/>
                </a:lnTo>
                <a:lnTo>
                  <a:pt x="142255" y="352506"/>
                </a:lnTo>
                <a:lnTo>
                  <a:pt x="142702" y="348480"/>
                </a:lnTo>
                <a:lnTo>
                  <a:pt x="143000" y="347585"/>
                </a:lnTo>
                <a:close/>
                <a:moveTo>
                  <a:pt x="20876" y="245442"/>
                </a:moveTo>
                <a:lnTo>
                  <a:pt x="19683" y="244249"/>
                </a:lnTo>
                <a:lnTo>
                  <a:pt x="19683" y="246784"/>
                </a:lnTo>
                <a:cubicBezTo>
                  <a:pt x="19683" y="246784"/>
                  <a:pt x="21323" y="250512"/>
                  <a:pt x="21323" y="250512"/>
                </a:cubicBezTo>
                <a:lnTo>
                  <a:pt x="22516" y="251556"/>
                </a:lnTo>
                <a:lnTo>
                  <a:pt x="22218" y="248872"/>
                </a:lnTo>
                <a:lnTo>
                  <a:pt x="20876" y="245442"/>
                </a:lnTo>
                <a:close/>
                <a:moveTo>
                  <a:pt x="157166" y="526820"/>
                </a:moveTo>
                <a:lnTo>
                  <a:pt x="156570" y="529505"/>
                </a:lnTo>
                <a:lnTo>
                  <a:pt x="157017" y="529505"/>
                </a:lnTo>
                <a:cubicBezTo>
                  <a:pt x="157017" y="529505"/>
                  <a:pt x="158359" y="528013"/>
                  <a:pt x="158359" y="528013"/>
                </a:cubicBezTo>
                <a:lnTo>
                  <a:pt x="159701" y="527417"/>
                </a:lnTo>
                <a:lnTo>
                  <a:pt x="161043" y="525926"/>
                </a:lnTo>
                <a:lnTo>
                  <a:pt x="161043" y="524733"/>
                </a:lnTo>
                <a:cubicBezTo>
                  <a:pt x="161043" y="524733"/>
                  <a:pt x="159403" y="524882"/>
                  <a:pt x="159403" y="524882"/>
                </a:cubicBezTo>
                <a:lnTo>
                  <a:pt x="157315" y="526820"/>
                </a:lnTo>
                <a:close/>
                <a:moveTo>
                  <a:pt x="38173" y="278247"/>
                </a:moveTo>
                <a:lnTo>
                  <a:pt x="34743" y="278844"/>
                </a:lnTo>
                <a:lnTo>
                  <a:pt x="36980" y="281826"/>
                </a:lnTo>
                <a:lnTo>
                  <a:pt x="39664" y="284212"/>
                </a:lnTo>
                <a:lnTo>
                  <a:pt x="40112" y="283914"/>
                </a:lnTo>
                <a:lnTo>
                  <a:pt x="40857" y="283019"/>
                </a:lnTo>
                <a:lnTo>
                  <a:pt x="41603" y="280335"/>
                </a:lnTo>
                <a:lnTo>
                  <a:pt x="41603" y="278694"/>
                </a:lnTo>
                <a:cubicBezTo>
                  <a:pt x="41603" y="278694"/>
                  <a:pt x="38322" y="278098"/>
                  <a:pt x="38322" y="278098"/>
                </a:cubicBezTo>
                <a:close/>
                <a:moveTo>
                  <a:pt x="62628" y="355339"/>
                </a:moveTo>
                <a:lnTo>
                  <a:pt x="61286" y="357576"/>
                </a:lnTo>
                <a:lnTo>
                  <a:pt x="58453" y="359813"/>
                </a:lnTo>
                <a:lnTo>
                  <a:pt x="59049" y="363839"/>
                </a:lnTo>
                <a:lnTo>
                  <a:pt x="60689" y="361155"/>
                </a:lnTo>
                <a:lnTo>
                  <a:pt x="63075" y="359067"/>
                </a:lnTo>
                <a:lnTo>
                  <a:pt x="64417" y="355637"/>
                </a:lnTo>
                <a:lnTo>
                  <a:pt x="63970" y="353848"/>
                </a:lnTo>
                <a:lnTo>
                  <a:pt x="62479" y="355339"/>
                </a:lnTo>
                <a:close/>
                <a:moveTo>
                  <a:pt x="67549" y="364584"/>
                </a:moveTo>
                <a:lnTo>
                  <a:pt x="67847" y="364882"/>
                </a:lnTo>
                <a:lnTo>
                  <a:pt x="68891" y="365330"/>
                </a:lnTo>
                <a:lnTo>
                  <a:pt x="69487" y="364584"/>
                </a:lnTo>
                <a:lnTo>
                  <a:pt x="70382" y="362497"/>
                </a:lnTo>
                <a:lnTo>
                  <a:pt x="70083" y="361304"/>
                </a:lnTo>
                <a:lnTo>
                  <a:pt x="67549" y="364435"/>
                </a:lnTo>
                <a:close/>
                <a:moveTo>
                  <a:pt x="34893" y="249915"/>
                </a:moveTo>
                <a:lnTo>
                  <a:pt x="32805" y="248275"/>
                </a:lnTo>
                <a:lnTo>
                  <a:pt x="32805" y="250363"/>
                </a:lnTo>
                <a:cubicBezTo>
                  <a:pt x="32805" y="250363"/>
                  <a:pt x="33699" y="252450"/>
                  <a:pt x="33699" y="252450"/>
                </a:cubicBezTo>
                <a:lnTo>
                  <a:pt x="35489" y="253942"/>
                </a:lnTo>
                <a:lnTo>
                  <a:pt x="34893" y="250065"/>
                </a:lnTo>
                <a:close/>
                <a:moveTo>
                  <a:pt x="235898" y="198173"/>
                </a:moveTo>
                <a:lnTo>
                  <a:pt x="235898" y="197278"/>
                </a:lnTo>
                <a:cubicBezTo>
                  <a:pt x="235898" y="197278"/>
                  <a:pt x="235750" y="196980"/>
                  <a:pt x="235750" y="196980"/>
                </a:cubicBezTo>
                <a:lnTo>
                  <a:pt x="234706" y="196682"/>
                </a:lnTo>
                <a:lnTo>
                  <a:pt x="233066" y="197278"/>
                </a:lnTo>
                <a:lnTo>
                  <a:pt x="228145" y="199664"/>
                </a:lnTo>
                <a:lnTo>
                  <a:pt x="223969" y="203988"/>
                </a:lnTo>
                <a:lnTo>
                  <a:pt x="222031" y="204883"/>
                </a:lnTo>
                <a:lnTo>
                  <a:pt x="220092" y="205330"/>
                </a:lnTo>
                <a:lnTo>
                  <a:pt x="217856" y="204585"/>
                </a:lnTo>
                <a:lnTo>
                  <a:pt x="215321" y="204137"/>
                </a:lnTo>
                <a:lnTo>
                  <a:pt x="211742" y="205181"/>
                </a:lnTo>
                <a:lnTo>
                  <a:pt x="209953" y="204734"/>
                </a:lnTo>
                <a:lnTo>
                  <a:pt x="209207" y="203839"/>
                </a:lnTo>
                <a:lnTo>
                  <a:pt x="208461" y="202497"/>
                </a:lnTo>
                <a:lnTo>
                  <a:pt x="208909" y="200857"/>
                </a:lnTo>
                <a:lnTo>
                  <a:pt x="208611" y="199664"/>
                </a:lnTo>
                <a:lnTo>
                  <a:pt x="207119" y="199068"/>
                </a:lnTo>
                <a:lnTo>
                  <a:pt x="205479" y="198471"/>
                </a:lnTo>
                <a:lnTo>
                  <a:pt x="204435" y="196831"/>
                </a:lnTo>
                <a:lnTo>
                  <a:pt x="203988" y="195041"/>
                </a:lnTo>
                <a:lnTo>
                  <a:pt x="204435" y="192656"/>
                </a:lnTo>
                <a:lnTo>
                  <a:pt x="204435" y="190121"/>
                </a:lnTo>
                <a:cubicBezTo>
                  <a:pt x="204435" y="190121"/>
                  <a:pt x="203839" y="188928"/>
                  <a:pt x="203839" y="188928"/>
                </a:cubicBezTo>
                <a:lnTo>
                  <a:pt x="201453" y="188331"/>
                </a:lnTo>
                <a:lnTo>
                  <a:pt x="195340" y="187138"/>
                </a:lnTo>
                <a:lnTo>
                  <a:pt x="189971" y="186542"/>
                </a:lnTo>
                <a:lnTo>
                  <a:pt x="187735" y="186840"/>
                </a:lnTo>
                <a:lnTo>
                  <a:pt x="185945" y="186542"/>
                </a:lnTo>
                <a:lnTo>
                  <a:pt x="184902" y="186095"/>
                </a:lnTo>
                <a:lnTo>
                  <a:pt x="184454" y="185349"/>
                </a:lnTo>
                <a:lnTo>
                  <a:pt x="184454" y="184156"/>
                </a:lnTo>
                <a:cubicBezTo>
                  <a:pt x="184454" y="184156"/>
                  <a:pt x="185349" y="181621"/>
                  <a:pt x="185349" y="181621"/>
                </a:cubicBezTo>
                <a:lnTo>
                  <a:pt x="186393" y="179086"/>
                </a:lnTo>
                <a:lnTo>
                  <a:pt x="188927" y="175358"/>
                </a:lnTo>
                <a:lnTo>
                  <a:pt x="188927" y="172823"/>
                </a:lnTo>
                <a:cubicBezTo>
                  <a:pt x="188927" y="172823"/>
                  <a:pt x="188927" y="169841"/>
                  <a:pt x="188927" y="169841"/>
                </a:cubicBezTo>
                <a:lnTo>
                  <a:pt x="190121" y="165964"/>
                </a:lnTo>
                <a:lnTo>
                  <a:pt x="192208" y="162982"/>
                </a:lnTo>
                <a:lnTo>
                  <a:pt x="193252" y="162087"/>
                </a:lnTo>
                <a:lnTo>
                  <a:pt x="192954" y="160745"/>
                </a:lnTo>
                <a:lnTo>
                  <a:pt x="192059" y="159552"/>
                </a:lnTo>
                <a:lnTo>
                  <a:pt x="190866" y="158956"/>
                </a:lnTo>
                <a:lnTo>
                  <a:pt x="188779" y="158210"/>
                </a:lnTo>
                <a:lnTo>
                  <a:pt x="185647" y="158210"/>
                </a:lnTo>
                <a:cubicBezTo>
                  <a:pt x="185647" y="158210"/>
                  <a:pt x="181323" y="157166"/>
                  <a:pt x="181323" y="157166"/>
                </a:cubicBezTo>
                <a:lnTo>
                  <a:pt x="176253" y="155377"/>
                </a:lnTo>
                <a:lnTo>
                  <a:pt x="176849" y="152097"/>
                </a:lnTo>
                <a:lnTo>
                  <a:pt x="176849" y="150009"/>
                </a:lnTo>
                <a:cubicBezTo>
                  <a:pt x="176849" y="150009"/>
                  <a:pt x="176104" y="148220"/>
                  <a:pt x="176104" y="148220"/>
                </a:cubicBezTo>
                <a:lnTo>
                  <a:pt x="175060" y="147027"/>
                </a:lnTo>
                <a:lnTo>
                  <a:pt x="174463" y="145983"/>
                </a:lnTo>
                <a:lnTo>
                  <a:pt x="175358" y="143001"/>
                </a:lnTo>
                <a:lnTo>
                  <a:pt x="174165" y="139720"/>
                </a:lnTo>
                <a:lnTo>
                  <a:pt x="172823" y="138378"/>
                </a:lnTo>
                <a:lnTo>
                  <a:pt x="171332" y="136738"/>
                </a:lnTo>
                <a:lnTo>
                  <a:pt x="171332" y="134948"/>
                </a:lnTo>
                <a:cubicBezTo>
                  <a:pt x="171332" y="134948"/>
                  <a:pt x="171929" y="133308"/>
                  <a:pt x="171929" y="133308"/>
                </a:cubicBezTo>
                <a:lnTo>
                  <a:pt x="175358" y="129580"/>
                </a:lnTo>
                <a:lnTo>
                  <a:pt x="175358" y="128686"/>
                </a:lnTo>
                <a:cubicBezTo>
                  <a:pt x="175358" y="128686"/>
                  <a:pt x="174463" y="128686"/>
                  <a:pt x="174463" y="128686"/>
                </a:cubicBezTo>
                <a:lnTo>
                  <a:pt x="173420" y="128686"/>
                </a:lnTo>
                <a:cubicBezTo>
                  <a:pt x="173420" y="128686"/>
                  <a:pt x="168648" y="130028"/>
                  <a:pt x="168648" y="130028"/>
                </a:cubicBezTo>
                <a:lnTo>
                  <a:pt x="168201" y="129133"/>
                </a:lnTo>
                <a:lnTo>
                  <a:pt x="166560" y="128686"/>
                </a:lnTo>
                <a:lnTo>
                  <a:pt x="163131" y="128686"/>
                </a:lnTo>
                <a:cubicBezTo>
                  <a:pt x="163131" y="128686"/>
                  <a:pt x="159105" y="128686"/>
                  <a:pt x="159105" y="128686"/>
                </a:cubicBezTo>
                <a:lnTo>
                  <a:pt x="153886" y="130028"/>
                </a:lnTo>
                <a:lnTo>
                  <a:pt x="149114" y="132264"/>
                </a:lnTo>
                <a:lnTo>
                  <a:pt x="147026" y="133905"/>
                </a:lnTo>
                <a:lnTo>
                  <a:pt x="145237" y="134948"/>
                </a:lnTo>
                <a:lnTo>
                  <a:pt x="143746" y="135247"/>
                </a:lnTo>
                <a:lnTo>
                  <a:pt x="142106" y="134501"/>
                </a:lnTo>
                <a:lnTo>
                  <a:pt x="142106" y="132264"/>
                </a:lnTo>
                <a:cubicBezTo>
                  <a:pt x="142106" y="132264"/>
                  <a:pt x="145386" y="128089"/>
                  <a:pt x="145386" y="128089"/>
                </a:cubicBezTo>
                <a:lnTo>
                  <a:pt x="145834" y="125256"/>
                </a:lnTo>
                <a:lnTo>
                  <a:pt x="144790" y="122870"/>
                </a:lnTo>
                <a:lnTo>
                  <a:pt x="144790" y="120932"/>
                </a:lnTo>
                <a:cubicBezTo>
                  <a:pt x="144790" y="120932"/>
                  <a:pt x="143597" y="119739"/>
                  <a:pt x="143597" y="119739"/>
                </a:cubicBezTo>
                <a:lnTo>
                  <a:pt x="141957" y="119142"/>
                </a:lnTo>
                <a:lnTo>
                  <a:pt x="141062" y="117800"/>
                </a:lnTo>
                <a:lnTo>
                  <a:pt x="141062" y="113774"/>
                </a:lnTo>
                <a:cubicBezTo>
                  <a:pt x="141062" y="113774"/>
                  <a:pt x="142404" y="109599"/>
                  <a:pt x="142404" y="109599"/>
                </a:cubicBezTo>
                <a:lnTo>
                  <a:pt x="144640" y="108257"/>
                </a:lnTo>
                <a:lnTo>
                  <a:pt x="145982" y="107660"/>
                </a:lnTo>
                <a:lnTo>
                  <a:pt x="146281" y="106915"/>
                </a:lnTo>
                <a:lnTo>
                  <a:pt x="145535" y="103933"/>
                </a:lnTo>
                <a:lnTo>
                  <a:pt x="145535" y="102143"/>
                </a:lnTo>
                <a:cubicBezTo>
                  <a:pt x="145535" y="102143"/>
                  <a:pt x="147026" y="98564"/>
                  <a:pt x="147026" y="98564"/>
                </a:cubicBezTo>
                <a:lnTo>
                  <a:pt x="148368" y="95881"/>
                </a:lnTo>
                <a:lnTo>
                  <a:pt x="150903" y="96328"/>
                </a:lnTo>
                <a:lnTo>
                  <a:pt x="152096" y="95582"/>
                </a:lnTo>
                <a:lnTo>
                  <a:pt x="153438" y="94688"/>
                </a:lnTo>
                <a:lnTo>
                  <a:pt x="154781" y="93047"/>
                </a:lnTo>
                <a:lnTo>
                  <a:pt x="155675" y="91109"/>
                </a:lnTo>
                <a:lnTo>
                  <a:pt x="156868" y="86636"/>
                </a:lnTo>
                <a:lnTo>
                  <a:pt x="157613" y="85890"/>
                </a:lnTo>
                <a:lnTo>
                  <a:pt x="160894" y="86636"/>
                </a:lnTo>
                <a:lnTo>
                  <a:pt x="161938" y="86039"/>
                </a:lnTo>
                <a:lnTo>
                  <a:pt x="163727" y="83355"/>
                </a:lnTo>
                <a:lnTo>
                  <a:pt x="165368" y="80074"/>
                </a:lnTo>
                <a:lnTo>
                  <a:pt x="167753" y="79031"/>
                </a:lnTo>
                <a:lnTo>
                  <a:pt x="169543" y="79031"/>
                </a:lnTo>
                <a:cubicBezTo>
                  <a:pt x="169543" y="79031"/>
                  <a:pt x="170288" y="77838"/>
                  <a:pt x="170288" y="77838"/>
                </a:cubicBezTo>
                <a:lnTo>
                  <a:pt x="170288" y="76197"/>
                </a:lnTo>
                <a:cubicBezTo>
                  <a:pt x="170288" y="76197"/>
                  <a:pt x="168499" y="73662"/>
                  <a:pt x="168499" y="73662"/>
                </a:cubicBezTo>
                <a:lnTo>
                  <a:pt x="167753" y="71724"/>
                </a:lnTo>
                <a:lnTo>
                  <a:pt x="167753" y="70531"/>
                </a:lnTo>
                <a:cubicBezTo>
                  <a:pt x="167753" y="70531"/>
                  <a:pt x="170288" y="69786"/>
                  <a:pt x="170288" y="69786"/>
                </a:cubicBezTo>
                <a:lnTo>
                  <a:pt x="170885" y="68294"/>
                </a:lnTo>
                <a:lnTo>
                  <a:pt x="170587" y="65163"/>
                </a:lnTo>
                <a:lnTo>
                  <a:pt x="171630" y="61286"/>
                </a:lnTo>
                <a:lnTo>
                  <a:pt x="172227" y="56813"/>
                </a:lnTo>
                <a:lnTo>
                  <a:pt x="172227" y="53383"/>
                </a:lnTo>
                <a:cubicBezTo>
                  <a:pt x="172227" y="53383"/>
                  <a:pt x="172376" y="50848"/>
                  <a:pt x="172376" y="50848"/>
                </a:cubicBezTo>
                <a:lnTo>
                  <a:pt x="172077" y="48164"/>
                </a:lnTo>
                <a:lnTo>
                  <a:pt x="171779" y="43243"/>
                </a:lnTo>
                <a:lnTo>
                  <a:pt x="170735" y="38919"/>
                </a:lnTo>
                <a:lnTo>
                  <a:pt x="170735" y="37279"/>
                </a:lnTo>
                <a:cubicBezTo>
                  <a:pt x="170735" y="37279"/>
                  <a:pt x="170735" y="32060"/>
                  <a:pt x="170735" y="32060"/>
                </a:cubicBezTo>
                <a:lnTo>
                  <a:pt x="169990" y="27586"/>
                </a:lnTo>
                <a:lnTo>
                  <a:pt x="168648" y="26841"/>
                </a:lnTo>
                <a:lnTo>
                  <a:pt x="166113" y="25350"/>
                </a:lnTo>
                <a:lnTo>
                  <a:pt x="164771" y="25051"/>
                </a:lnTo>
                <a:lnTo>
                  <a:pt x="163578" y="25648"/>
                </a:lnTo>
                <a:lnTo>
                  <a:pt x="163131" y="27139"/>
                </a:lnTo>
                <a:lnTo>
                  <a:pt x="162087" y="28630"/>
                </a:lnTo>
                <a:lnTo>
                  <a:pt x="160745" y="28332"/>
                </a:lnTo>
                <a:lnTo>
                  <a:pt x="160149" y="26841"/>
                </a:lnTo>
                <a:lnTo>
                  <a:pt x="159254" y="24902"/>
                </a:lnTo>
                <a:lnTo>
                  <a:pt x="156271" y="15955"/>
                </a:lnTo>
                <a:lnTo>
                  <a:pt x="155973" y="13420"/>
                </a:lnTo>
                <a:lnTo>
                  <a:pt x="155526" y="10885"/>
                </a:lnTo>
                <a:lnTo>
                  <a:pt x="154482" y="9544"/>
                </a:lnTo>
                <a:lnTo>
                  <a:pt x="153438" y="8798"/>
                </a:lnTo>
                <a:lnTo>
                  <a:pt x="151053" y="5816"/>
                </a:lnTo>
                <a:lnTo>
                  <a:pt x="149860" y="4623"/>
                </a:lnTo>
                <a:lnTo>
                  <a:pt x="149263" y="4623"/>
                </a:lnTo>
                <a:cubicBezTo>
                  <a:pt x="149263" y="4623"/>
                  <a:pt x="147921" y="4623"/>
                  <a:pt x="147921" y="4623"/>
                </a:cubicBezTo>
                <a:lnTo>
                  <a:pt x="146728" y="4623"/>
                </a:lnTo>
                <a:cubicBezTo>
                  <a:pt x="146728" y="4623"/>
                  <a:pt x="145684" y="3131"/>
                  <a:pt x="145684" y="3131"/>
                </a:cubicBezTo>
                <a:lnTo>
                  <a:pt x="144790" y="1342"/>
                </a:lnTo>
                <a:lnTo>
                  <a:pt x="143895" y="448"/>
                </a:lnTo>
                <a:lnTo>
                  <a:pt x="142255" y="0"/>
                </a:lnTo>
                <a:lnTo>
                  <a:pt x="140615" y="0"/>
                </a:lnTo>
                <a:cubicBezTo>
                  <a:pt x="140615" y="0"/>
                  <a:pt x="139720" y="1790"/>
                  <a:pt x="139720" y="1790"/>
                </a:cubicBezTo>
                <a:lnTo>
                  <a:pt x="139123" y="2684"/>
                </a:lnTo>
                <a:lnTo>
                  <a:pt x="137931" y="4772"/>
                </a:lnTo>
                <a:lnTo>
                  <a:pt x="135992" y="7754"/>
                </a:lnTo>
                <a:lnTo>
                  <a:pt x="135097" y="8798"/>
                </a:lnTo>
                <a:lnTo>
                  <a:pt x="134799" y="10587"/>
                </a:lnTo>
                <a:lnTo>
                  <a:pt x="134799" y="12675"/>
                </a:lnTo>
                <a:cubicBezTo>
                  <a:pt x="134799" y="12675"/>
                  <a:pt x="135545" y="14315"/>
                  <a:pt x="135545" y="14315"/>
                </a:cubicBezTo>
                <a:lnTo>
                  <a:pt x="135545" y="15806"/>
                </a:lnTo>
                <a:cubicBezTo>
                  <a:pt x="135545" y="15806"/>
                  <a:pt x="135545" y="17148"/>
                  <a:pt x="135545" y="17148"/>
                </a:cubicBezTo>
                <a:lnTo>
                  <a:pt x="134799" y="18043"/>
                </a:lnTo>
                <a:lnTo>
                  <a:pt x="132712" y="18490"/>
                </a:lnTo>
                <a:lnTo>
                  <a:pt x="130922" y="20131"/>
                </a:lnTo>
                <a:lnTo>
                  <a:pt x="128089" y="22367"/>
                </a:lnTo>
                <a:lnTo>
                  <a:pt x="125852" y="24157"/>
                </a:lnTo>
                <a:lnTo>
                  <a:pt x="124212" y="25797"/>
                </a:lnTo>
                <a:lnTo>
                  <a:pt x="123615" y="27437"/>
                </a:lnTo>
                <a:lnTo>
                  <a:pt x="123615" y="29525"/>
                </a:lnTo>
                <a:cubicBezTo>
                  <a:pt x="123615" y="29525"/>
                  <a:pt x="124212" y="31761"/>
                  <a:pt x="124212" y="31761"/>
                </a:cubicBezTo>
                <a:lnTo>
                  <a:pt x="129580" y="39963"/>
                </a:lnTo>
                <a:lnTo>
                  <a:pt x="129580" y="41305"/>
                </a:lnTo>
                <a:cubicBezTo>
                  <a:pt x="129580" y="41305"/>
                  <a:pt x="127791" y="41752"/>
                  <a:pt x="127791" y="41752"/>
                </a:cubicBezTo>
                <a:lnTo>
                  <a:pt x="125554" y="40857"/>
                </a:lnTo>
                <a:lnTo>
                  <a:pt x="123615" y="39515"/>
                </a:lnTo>
                <a:lnTo>
                  <a:pt x="121379" y="36086"/>
                </a:lnTo>
                <a:lnTo>
                  <a:pt x="119589" y="35042"/>
                </a:lnTo>
                <a:lnTo>
                  <a:pt x="117800" y="34744"/>
                </a:lnTo>
                <a:lnTo>
                  <a:pt x="107511" y="36533"/>
                </a:lnTo>
                <a:lnTo>
                  <a:pt x="105275" y="36980"/>
                </a:lnTo>
                <a:lnTo>
                  <a:pt x="101845" y="38322"/>
                </a:lnTo>
                <a:lnTo>
                  <a:pt x="99459" y="41006"/>
                </a:lnTo>
                <a:lnTo>
                  <a:pt x="97670" y="43392"/>
                </a:lnTo>
                <a:lnTo>
                  <a:pt x="95880" y="44287"/>
                </a:lnTo>
                <a:lnTo>
                  <a:pt x="93345" y="46076"/>
                </a:lnTo>
                <a:lnTo>
                  <a:pt x="86188" y="51743"/>
                </a:lnTo>
                <a:lnTo>
                  <a:pt x="82013" y="54129"/>
                </a:lnTo>
                <a:lnTo>
                  <a:pt x="79328" y="55023"/>
                </a:lnTo>
                <a:lnTo>
                  <a:pt x="77390" y="56365"/>
                </a:lnTo>
                <a:lnTo>
                  <a:pt x="76346" y="58453"/>
                </a:lnTo>
                <a:lnTo>
                  <a:pt x="75601" y="59944"/>
                </a:lnTo>
                <a:lnTo>
                  <a:pt x="75302" y="63672"/>
                </a:lnTo>
                <a:lnTo>
                  <a:pt x="75750" y="68294"/>
                </a:lnTo>
                <a:lnTo>
                  <a:pt x="76794" y="71277"/>
                </a:lnTo>
                <a:lnTo>
                  <a:pt x="77390" y="71873"/>
                </a:lnTo>
                <a:lnTo>
                  <a:pt x="77390" y="72768"/>
                </a:lnTo>
                <a:cubicBezTo>
                  <a:pt x="77390" y="72768"/>
                  <a:pt x="76496" y="74408"/>
                  <a:pt x="76496" y="74408"/>
                </a:cubicBezTo>
                <a:lnTo>
                  <a:pt x="75153" y="75750"/>
                </a:lnTo>
                <a:lnTo>
                  <a:pt x="74557" y="76645"/>
                </a:lnTo>
                <a:lnTo>
                  <a:pt x="73961" y="80820"/>
                </a:lnTo>
                <a:lnTo>
                  <a:pt x="72768" y="82908"/>
                </a:lnTo>
                <a:lnTo>
                  <a:pt x="70531" y="85890"/>
                </a:lnTo>
                <a:lnTo>
                  <a:pt x="68593" y="88127"/>
                </a:lnTo>
                <a:lnTo>
                  <a:pt x="65461" y="89916"/>
                </a:lnTo>
                <a:lnTo>
                  <a:pt x="64268" y="91407"/>
                </a:lnTo>
                <a:lnTo>
                  <a:pt x="63075" y="94091"/>
                </a:lnTo>
                <a:lnTo>
                  <a:pt x="62479" y="96328"/>
                </a:lnTo>
                <a:lnTo>
                  <a:pt x="62479" y="97073"/>
                </a:lnTo>
                <a:cubicBezTo>
                  <a:pt x="62479" y="97073"/>
                  <a:pt x="62777" y="97819"/>
                  <a:pt x="62777" y="97819"/>
                </a:cubicBezTo>
                <a:lnTo>
                  <a:pt x="64119" y="98564"/>
                </a:lnTo>
                <a:lnTo>
                  <a:pt x="65759" y="99310"/>
                </a:lnTo>
                <a:lnTo>
                  <a:pt x="66505" y="100503"/>
                </a:lnTo>
                <a:lnTo>
                  <a:pt x="66505" y="101994"/>
                </a:lnTo>
                <a:cubicBezTo>
                  <a:pt x="66505" y="101994"/>
                  <a:pt x="65461" y="105424"/>
                  <a:pt x="65461" y="105424"/>
                </a:cubicBezTo>
                <a:lnTo>
                  <a:pt x="63374" y="110196"/>
                </a:lnTo>
                <a:lnTo>
                  <a:pt x="60988" y="113923"/>
                </a:lnTo>
                <a:lnTo>
                  <a:pt x="58453" y="117502"/>
                </a:lnTo>
                <a:lnTo>
                  <a:pt x="57856" y="118695"/>
                </a:lnTo>
                <a:lnTo>
                  <a:pt x="55619" y="123168"/>
                </a:lnTo>
                <a:lnTo>
                  <a:pt x="53681" y="129282"/>
                </a:lnTo>
                <a:lnTo>
                  <a:pt x="52339" y="133308"/>
                </a:lnTo>
                <a:lnTo>
                  <a:pt x="51146" y="136141"/>
                </a:lnTo>
                <a:lnTo>
                  <a:pt x="49804" y="136141"/>
                </a:lnTo>
                <a:cubicBezTo>
                  <a:pt x="49804" y="136141"/>
                  <a:pt x="48164" y="135396"/>
                  <a:pt x="48164" y="135396"/>
                </a:cubicBezTo>
                <a:lnTo>
                  <a:pt x="44138" y="134203"/>
                </a:lnTo>
                <a:lnTo>
                  <a:pt x="41454" y="133308"/>
                </a:lnTo>
                <a:lnTo>
                  <a:pt x="39515" y="132413"/>
                </a:lnTo>
                <a:lnTo>
                  <a:pt x="38173" y="132413"/>
                </a:lnTo>
                <a:cubicBezTo>
                  <a:pt x="38173" y="132413"/>
                  <a:pt x="36384" y="133010"/>
                  <a:pt x="36384" y="133010"/>
                </a:cubicBezTo>
                <a:lnTo>
                  <a:pt x="34594" y="133457"/>
                </a:lnTo>
                <a:lnTo>
                  <a:pt x="33551" y="133010"/>
                </a:lnTo>
                <a:lnTo>
                  <a:pt x="31016" y="130475"/>
                </a:lnTo>
                <a:lnTo>
                  <a:pt x="30270" y="130773"/>
                </a:lnTo>
                <a:lnTo>
                  <a:pt x="29823" y="131966"/>
                </a:lnTo>
                <a:lnTo>
                  <a:pt x="31612" y="139124"/>
                </a:lnTo>
                <a:lnTo>
                  <a:pt x="32656" y="141808"/>
                </a:lnTo>
                <a:lnTo>
                  <a:pt x="32656" y="146281"/>
                </a:lnTo>
                <a:cubicBezTo>
                  <a:pt x="32656" y="146281"/>
                  <a:pt x="32059" y="151798"/>
                  <a:pt x="32059" y="151798"/>
                </a:cubicBezTo>
                <a:lnTo>
                  <a:pt x="31463" y="157763"/>
                </a:lnTo>
                <a:lnTo>
                  <a:pt x="31016" y="159105"/>
                </a:lnTo>
                <a:lnTo>
                  <a:pt x="29972" y="160745"/>
                </a:lnTo>
                <a:lnTo>
                  <a:pt x="28481" y="161193"/>
                </a:lnTo>
                <a:lnTo>
                  <a:pt x="27138" y="160596"/>
                </a:lnTo>
                <a:lnTo>
                  <a:pt x="26095" y="160596"/>
                </a:lnTo>
                <a:cubicBezTo>
                  <a:pt x="26095" y="160596"/>
                  <a:pt x="25796" y="161789"/>
                  <a:pt x="25796" y="161789"/>
                </a:cubicBezTo>
                <a:lnTo>
                  <a:pt x="26095" y="164324"/>
                </a:lnTo>
                <a:lnTo>
                  <a:pt x="24753" y="167306"/>
                </a:lnTo>
                <a:lnTo>
                  <a:pt x="23858" y="169841"/>
                </a:lnTo>
                <a:lnTo>
                  <a:pt x="24156" y="172227"/>
                </a:lnTo>
                <a:lnTo>
                  <a:pt x="24604" y="174762"/>
                </a:lnTo>
                <a:lnTo>
                  <a:pt x="26095" y="180130"/>
                </a:lnTo>
                <a:lnTo>
                  <a:pt x="26095" y="182069"/>
                </a:lnTo>
                <a:cubicBezTo>
                  <a:pt x="26095" y="182069"/>
                  <a:pt x="25796" y="183858"/>
                  <a:pt x="25796" y="183858"/>
                </a:cubicBezTo>
                <a:lnTo>
                  <a:pt x="25051" y="184603"/>
                </a:lnTo>
                <a:lnTo>
                  <a:pt x="23709" y="184603"/>
                </a:lnTo>
                <a:cubicBezTo>
                  <a:pt x="23709" y="184603"/>
                  <a:pt x="22963" y="185200"/>
                  <a:pt x="22963" y="185200"/>
                </a:cubicBezTo>
                <a:lnTo>
                  <a:pt x="22367" y="186244"/>
                </a:lnTo>
                <a:lnTo>
                  <a:pt x="20876" y="190270"/>
                </a:lnTo>
                <a:lnTo>
                  <a:pt x="19385" y="190717"/>
                </a:lnTo>
                <a:lnTo>
                  <a:pt x="17893" y="190121"/>
                </a:lnTo>
                <a:lnTo>
                  <a:pt x="15657" y="187437"/>
                </a:lnTo>
                <a:lnTo>
                  <a:pt x="14315" y="186691"/>
                </a:lnTo>
                <a:lnTo>
                  <a:pt x="13420" y="186691"/>
                </a:lnTo>
                <a:cubicBezTo>
                  <a:pt x="13420" y="186691"/>
                  <a:pt x="12973" y="187437"/>
                  <a:pt x="12973" y="187437"/>
                </a:cubicBezTo>
                <a:lnTo>
                  <a:pt x="12376" y="189077"/>
                </a:lnTo>
                <a:lnTo>
                  <a:pt x="11780" y="190121"/>
                </a:lnTo>
                <a:lnTo>
                  <a:pt x="10289" y="191015"/>
                </a:lnTo>
                <a:lnTo>
                  <a:pt x="10289" y="192059"/>
                </a:lnTo>
                <a:cubicBezTo>
                  <a:pt x="10289" y="192059"/>
                  <a:pt x="10587" y="201602"/>
                  <a:pt x="10587" y="201602"/>
                </a:cubicBezTo>
                <a:lnTo>
                  <a:pt x="10885" y="205629"/>
                </a:lnTo>
                <a:lnTo>
                  <a:pt x="11780" y="208909"/>
                </a:lnTo>
                <a:lnTo>
                  <a:pt x="11780" y="210251"/>
                </a:lnTo>
                <a:cubicBezTo>
                  <a:pt x="11780" y="210251"/>
                  <a:pt x="11184" y="211295"/>
                  <a:pt x="11184" y="211295"/>
                </a:cubicBezTo>
                <a:lnTo>
                  <a:pt x="10289" y="211295"/>
                </a:lnTo>
                <a:cubicBezTo>
                  <a:pt x="10289" y="211295"/>
                  <a:pt x="9543" y="209804"/>
                  <a:pt x="9543" y="209804"/>
                </a:cubicBezTo>
                <a:lnTo>
                  <a:pt x="7754" y="208611"/>
                </a:lnTo>
                <a:lnTo>
                  <a:pt x="5070" y="207269"/>
                </a:lnTo>
                <a:lnTo>
                  <a:pt x="4026" y="206374"/>
                </a:lnTo>
                <a:lnTo>
                  <a:pt x="2684" y="206672"/>
                </a:lnTo>
                <a:lnTo>
                  <a:pt x="745" y="208611"/>
                </a:lnTo>
                <a:lnTo>
                  <a:pt x="0" y="210400"/>
                </a:lnTo>
                <a:lnTo>
                  <a:pt x="298" y="212935"/>
                </a:lnTo>
                <a:lnTo>
                  <a:pt x="895" y="215470"/>
                </a:lnTo>
                <a:lnTo>
                  <a:pt x="2237" y="216961"/>
                </a:lnTo>
                <a:lnTo>
                  <a:pt x="2237" y="218601"/>
                </a:lnTo>
                <a:cubicBezTo>
                  <a:pt x="2237" y="218601"/>
                  <a:pt x="2833" y="220689"/>
                  <a:pt x="2833" y="220689"/>
                </a:cubicBezTo>
                <a:lnTo>
                  <a:pt x="3579" y="222628"/>
                </a:lnTo>
                <a:lnTo>
                  <a:pt x="3877" y="224715"/>
                </a:lnTo>
                <a:lnTo>
                  <a:pt x="5368" y="226803"/>
                </a:lnTo>
                <a:lnTo>
                  <a:pt x="11482" y="233811"/>
                </a:lnTo>
                <a:lnTo>
                  <a:pt x="14464" y="238732"/>
                </a:lnTo>
                <a:lnTo>
                  <a:pt x="14762" y="234258"/>
                </a:lnTo>
                <a:lnTo>
                  <a:pt x="14166" y="231127"/>
                </a:lnTo>
                <a:lnTo>
                  <a:pt x="14911" y="231127"/>
                </a:lnTo>
                <a:cubicBezTo>
                  <a:pt x="14911" y="231127"/>
                  <a:pt x="16253" y="233811"/>
                  <a:pt x="16253" y="233811"/>
                </a:cubicBezTo>
                <a:lnTo>
                  <a:pt x="17893" y="235302"/>
                </a:lnTo>
                <a:lnTo>
                  <a:pt x="18937" y="237390"/>
                </a:lnTo>
                <a:lnTo>
                  <a:pt x="18490" y="238434"/>
                </a:lnTo>
                <a:lnTo>
                  <a:pt x="17745" y="239030"/>
                </a:lnTo>
                <a:lnTo>
                  <a:pt x="16403" y="241118"/>
                </a:lnTo>
                <a:lnTo>
                  <a:pt x="17446" y="242012"/>
                </a:lnTo>
                <a:lnTo>
                  <a:pt x="18788" y="242758"/>
                </a:lnTo>
                <a:lnTo>
                  <a:pt x="21621" y="238881"/>
                </a:lnTo>
                <a:lnTo>
                  <a:pt x="22367" y="237241"/>
                </a:lnTo>
                <a:lnTo>
                  <a:pt x="22814" y="235600"/>
                </a:lnTo>
                <a:lnTo>
                  <a:pt x="23709" y="236346"/>
                </a:lnTo>
                <a:lnTo>
                  <a:pt x="22367" y="241863"/>
                </a:lnTo>
                <a:lnTo>
                  <a:pt x="23709" y="241863"/>
                </a:lnTo>
                <a:cubicBezTo>
                  <a:pt x="23709" y="241863"/>
                  <a:pt x="24454" y="241863"/>
                  <a:pt x="24454" y="241863"/>
                </a:cubicBezTo>
                <a:lnTo>
                  <a:pt x="22963" y="243354"/>
                </a:lnTo>
                <a:lnTo>
                  <a:pt x="21920" y="244846"/>
                </a:lnTo>
                <a:lnTo>
                  <a:pt x="25349" y="250959"/>
                </a:lnTo>
                <a:lnTo>
                  <a:pt x="26990" y="250959"/>
                </a:lnTo>
                <a:cubicBezTo>
                  <a:pt x="26990" y="250959"/>
                  <a:pt x="27138" y="249766"/>
                  <a:pt x="27138" y="249766"/>
                </a:cubicBezTo>
                <a:lnTo>
                  <a:pt x="26095" y="245740"/>
                </a:lnTo>
                <a:lnTo>
                  <a:pt x="28481" y="244846"/>
                </a:lnTo>
                <a:lnTo>
                  <a:pt x="31463" y="245144"/>
                </a:lnTo>
                <a:lnTo>
                  <a:pt x="32656" y="245740"/>
                </a:lnTo>
                <a:lnTo>
                  <a:pt x="33401" y="246635"/>
                </a:lnTo>
                <a:lnTo>
                  <a:pt x="37129" y="249468"/>
                </a:lnTo>
                <a:lnTo>
                  <a:pt x="40410" y="249468"/>
                </a:lnTo>
                <a:cubicBezTo>
                  <a:pt x="40410" y="249468"/>
                  <a:pt x="39217" y="251108"/>
                  <a:pt x="39217" y="251108"/>
                </a:cubicBezTo>
                <a:lnTo>
                  <a:pt x="37875" y="253345"/>
                </a:lnTo>
                <a:lnTo>
                  <a:pt x="39366" y="254538"/>
                </a:lnTo>
                <a:lnTo>
                  <a:pt x="41155" y="255582"/>
                </a:lnTo>
                <a:lnTo>
                  <a:pt x="41752" y="256924"/>
                </a:lnTo>
                <a:lnTo>
                  <a:pt x="42050" y="257968"/>
                </a:lnTo>
                <a:lnTo>
                  <a:pt x="43840" y="260055"/>
                </a:lnTo>
                <a:lnTo>
                  <a:pt x="45182" y="260950"/>
                </a:lnTo>
                <a:lnTo>
                  <a:pt x="47120" y="261546"/>
                </a:lnTo>
                <a:lnTo>
                  <a:pt x="48164" y="262739"/>
                </a:lnTo>
                <a:lnTo>
                  <a:pt x="47269" y="265871"/>
                </a:lnTo>
                <a:lnTo>
                  <a:pt x="45330" y="267511"/>
                </a:lnTo>
                <a:lnTo>
                  <a:pt x="43690" y="268406"/>
                </a:lnTo>
                <a:lnTo>
                  <a:pt x="41155" y="267660"/>
                </a:lnTo>
                <a:lnTo>
                  <a:pt x="37279" y="263783"/>
                </a:lnTo>
                <a:lnTo>
                  <a:pt x="36085" y="263783"/>
                </a:lnTo>
                <a:cubicBezTo>
                  <a:pt x="36085" y="263783"/>
                  <a:pt x="35042" y="264678"/>
                  <a:pt x="35042" y="264678"/>
                </a:cubicBezTo>
                <a:lnTo>
                  <a:pt x="37875" y="269748"/>
                </a:lnTo>
                <a:lnTo>
                  <a:pt x="40708" y="274370"/>
                </a:lnTo>
                <a:lnTo>
                  <a:pt x="43243" y="276309"/>
                </a:lnTo>
                <a:lnTo>
                  <a:pt x="46673" y="278098"/>
                </a:lnTo>
                <a:lnTo>
                  <a:pt x="47567" y="276458"/>
                </a:lnTo>
                <a:lnTo>
                  <a:pt x="47567" y="275414"/>
                </a:lnTo>
                <a:cubicBezTo>
                  <a:pt x="47567" y="275414"/>
                  <a:pt x="46971" y="271090"/>
                  <a:pt x="46971" y="271090"/>
                </a:cubicBezTo>
                <a:lnTo>
                  <a:pt x="48611" y="270046"/>
                </a:lnTo>
                <a:lnTo>
                  <a:pt x="49208" y="267511"/>
                </a:lnTo>
                <a:lnTo>
                  <a:pt x="49804" y="266915"/>
                </a:lnTo>
                <a:lnTo>
                  <a:pt x="49804" y="270941"/>
                </a:lnTo>
                <a:cubicBezTo>
                  <a:pt x="49804" y="270941"/>
                  <a:pt x="50401" y="278098"/>
                  <a:pt x="50401" y="278098"/>
                </a:cubicBezTo>
                <a:lnTo>
                  <a:pt x="50997" y="279291"/>
                </a:lnTo>
                <a:lnTo>
                  <a:pt x="55023" y="282422"/>
                </a:lnTo>
                <a:lnTo>
                  <a:pt x="53085" y="282721"/>
                </a:lnTo>
                <a:lnTo>
                  <a:pt x="55172" y="286150"/>
                </a:lnTo>
                <a:lnTo>
                  <a:pt x="55470" y="288983"/>
                </a:lnTo>
                <a:lnTo>
                  <a:pt x="59794" y="297632"/>
                </a:lnTo>
                <a:lnTo>
                  <a:pt x="61435" y="308219"/>
                </a:lnTo>
                <a:lnTo>
                  <a:pt x="63224" y="311798"/>
                </a:lnTo>
                <a:lnTo>
                  <a:pt x="63970" y="315377"/>
                </a:lnTo>
                <a:lnTo>
                  <a:pt x="63374" y="322683"/>
                </a:lnTo>
                <a:lnTo>
                  <a:pt x="61584" y="326709"/>
                </a:lnTo>
                <a:lnTo>
                  <a:pt x="60988" y="327604"/>
                </a:lnTo>
                <a:lnTo>
                  <a:pt x="60391" y="332674"/>
                </a:lnTo>
                <a:lnTo>
                  <a:pt x="59049" y="335060"/>
                </a:lnTo>
                <a:lnTo>
                  <a:pt x="57856" y="341472"/>
                </a:lnTo>
                <a:lnTo>
                  <a:pt x="57111" y="343410"/>
                </a:lnTo>
                <a:lnTo>
                  <a:pt x="55619" y="344901"/>
                </a:lnTo>
                <a:lnTo>
                  <a:pt x="54129" y="355786"/>
                </a:lnTo>
                <a:lnTo>
                  <a:pt x="54427" y="358918"/>
                </a:lnTo>
                <a:lnTo>
                  <a:pt x="56365" y="359216"/>
                </a:lnTo>
                <a:lnTo>
                  <a:pt x="60093" y="356830"/>
                </a:lnTo>
                <a:lnTo>
                  <a:pt x="61584" y="354295"/>
                </a:lnTo>
                <a:lnTo>
                  <a:pt x="63970" y="351462"/>
                </a:lnTo>
                <a:lnTo>
                  <a:pt x="65312" y="350866"/>
                </a:lnTo>
                <a:lnTo>
                  <a:pt x="66057" y="350120"/>
                </a:lnTo>
                <a:lnTo>
                  <a:pt x="66356" y="347585"/>
                </a:lnTo>
                <a:lnTo>
                  <a:pt x="66952" y="345199"/>
                </a:lnTo>
                <a:lnTo>
                  <a:pt x="67250" y="346840"/>
                </a:lnTo>
                <a:lnTo>
                  <a:pt x="67250" y="348331"/>
                </a:lnTo>
                <a:cubicBezTo>
                  <a:pt x="67250" y="348331"/>
                  <a:pt x="66207" y="352655"/>
                  <a:pt x="66207" y="352655"/>
                </a:cubicBezTo>
                <a:lnTo>
                  <a:pt x="66207" y="355637"/>
                </a:lnTo>
                <a:cubicBezTo>
                  <a:pt x="66207" y="355637"/>
                  <a:pt x="65610" y="357576"/>
                  <a:pt x="65610" y="357576"/>
                </a:cubicBezTo>
                <a:lnTo>
                  <a:pt x="65610" y="359664"/>
                </a:lnTo>
                <a:cubicBezTo>
                  <a:pt x="65610" y="359664"/>
                  <a:pt x="65908" y="362049"/>
                  <a:pt x="65908" y="362049"/>
                </a:cubicBezTo>
                <a:lnTo>
                  <a:pt x="69487" y="360111"/>
                </a:lnTo>
                <a:lnTo>
                  <a:pt x="70829" y="358322"/>
                </a:lnTo>
                <a:lnTo>
                  <a:pt x="71127" y="356383"/>
                </a:lnTo>
                <a:lnTo>
                  <a:pt x="72022" y="354146"/>
                </a:lnTo>
                <a:lnTo>
                  <a:pt x="72022" y="355339"/>
                </a:lnTo>
                <a:cubicBezTo>
                  <a:pt x="72022" y="355339"/>
                  <a:pt x="71724" y="356830"/>
                  <a:pt x="71724" y="356830"/>
                </a:cubicBezTo>
                <a:lnTo>
                  <a:pt x="72022" y="358172"/>
                </a:lnTo>
                <a:lnTo>
                  <a:pt x="72022" y="359813"/>
                </a:lnTo>
                <a:cubicBezTo>
                  <a:pt x="72022" y="359813"/>
                  <a:pt x="73364" y="364286"/>
                  <a:pt x="73364" y="364286"/>
                </a:cubicBezTo>
                <a:lnTo>
                  <a:pt x="76943" y="363690"/>
                </a:lnTo>
                <a:lnTo>
                  <a:pt x="79478" y="364137"/>
                </a:lnTo>
                <a:lnTo>
                  <a:pt x="80820" y="362646"/>
                </a:lnTo>
                <a:lnTo>
                  <a:pt x="83653" y="358322"/>
                </a:lnTo>
                <a:lnTo>
                  <a:pt x="83951" y="356532"/>
                </a:lnTo>
                <a:lnTo>
                  <a:pt x="84399" y="359664"/>
                </a:lnTo>
                <a:lnTo>
                  <a:pt x="82907" y="362646"/>
                </a:lnTo>
                <a:lnTo>
                  <a:pt x="82907" y="366075"/>
                </a:lnTo>
                <a:cubicBezTo>
                  <a:pt x="82907" y="366075"/>
                  <a:pt x="83951" y="366821"/>
                  <a:pt x="83951" y="366821"/>
                </a:cubicBezTo>
                <a:lnTo>
                  <a:pt x="84995" y="366821"/>
                </a:lnTo>
                <a:cubicBezTo>
                  <a:pt x="84995" y="366821"/>
                  <a:pt x="89319" y="363839"/>
                  <a:pt x="89319" y="363839"/>
                </a:cubicBezTo>
                <a:lnTo>
                  <a:pt x="92600" y="359962"/>
                </a:lnTo>
                <a:lnTo>
                  <a:pt x="93494" y="357278"/>
                </a:lnTo>
                <a:lnTo>
                  <a:pt x="94836" y="354594"/>
                </a:lnTo>
                <a:lnTo>
                  <a:pt x="101397" y="352208"/>
                </a:lnTo>
                <a:lnTo>
                  <a:pt x="101994" y="351313"/>
                </a:lnTo>
                <a:lnTo>
                  <a:pt x="102292" y="349822"/>
                </a:lnTo>
                <a:lnTo>
                  <a:pt x="103336" y="349375"/>
                </a:lnTo>
                <a:lnTo>
                  <a:pt x="104827" y="349673"/>
                </a:lnTo>
                <a:lnTo>
                  <a:pt x="109002" y="347734"/>
                </a:lnTo>
                <a:lnTo>
                  <a:pt x="109897" y="346840"/>
                </a:lnTo>
                <a:lnTo>
                  <a:pt x="107660" y="343410"/>
                </a:lnTo>
                <a:lnTo>
                  <a:pt x="107660" y="341621"/>
                </a:lnTo>
                <a:cubicBezTo>
                  <a:pt x="107660" y="341621"/>
                  <a:pt x="106467" y="337744"/>
                  <a:pt x="106467" y="337744"/>
                </a:cubicBezTo>
                <a:lnTo>
                  <a:pt x="107362" y="337445"/>
                </a:lnTo>
                <a:lnTo>
                  <a:pt x="108108" y="337893"/>
                </a:lnTo>
                <a:lnTo>
                  <a:pt x="108406" y="340875"/>
                </a:lnTo>
                <a:lnTo>
                  <a:pt x="109002" y="342665"/>
                </a:lnTo>
                <a:lnTo>
                  <a:pt x="111239" y="344752"/>
                </a:lnTo>
                <a:lnTo>
                  <a:pt x="113028" y="345199"/>
                </a:lnTo>
                <a:lnTo>
                  <a:pt x="114967" y="344901"/>
                </a:lnTo>
                <a:lnTo>
                  <a:pt x="117949" y="343559"/>
                </a:lnTo>
                <a:lnTo>
                  <a:pt x="121677" y="339384"/>
                </a:lnTo>
                <a:lnTo>
                  <a:pt x="122870" y="337445"/>
                </a:lnTo>
                <a:lnTo>
                  <a:pt x="124063" y="333419"/>
                </a:lnTo>
                <a:lnTo>
                  <a:pt x="125405" y="330288"/>
                </a:lnTo>
                <a:lnTo>
                  <a:pt x="123914" y="325516"/>
                </a:lnTo>
                <a:lnTo>
                  <a:pt x="125405" y="322683"/>
                </a:lnTo>
                <a:lnTo>
                  <a:pt x="124510" y="321639"/>
                </a:lnTo>
                <a:lnTo>
                  <a:pt x="123765" y="319999"/>
                </a:lnTo>
                <a:lnTo>
                  <a:pt x="126896" y="322385"/>
                </a:lnTo>
                <a:lnTo>
                  <a:pt x="129580" y="325516"/>
                </a:lnTo>
                <a:lnTo>
                  <a:pt x="130326" y="326709"/>
                </a:lnTo>
                <a:lnTo>
                  <a:pt x="133010" y="328648"/>
                </a:lnTo>
                <a:lnTo>
                  <a:pt x="132413" y="329542"/>
                </a:lnTo>
                <a:lnTo>
                  <a:pt x="133308" y="334314"/>
                </a:lnTo>
                <a:lnTo>
                  <a:pt x="134799" y="338489"/>
                </a:lnTo>
                <a:lnTo>
                  <a:pt x="136439" y="340428"/>
                </a:lnTo>
                <a:lnTo>
                  <a:pt x="137632" y="344603"/>
                </a:lnTo>
                <a:lnTo>
                  <a:pt x="141062" y="344603"/>
                </a:lnTo>
                <a:cubicBezTo>
                  <a:pt x="141062" y="344603"/>
                  <a:pt x="144044" y="344156"/>
                  <a:pt x="144044" y="344156"/>
                </a:cubicBezTo>
                <a:lnTo>
                  <a:pt x="145386" y="343708"/>
                </a:lnTo>
                <a:lnTo>
                  <a:pt x="146878" y="343261"/>
                </a:lnTo>
                <a:lnTo>
                  <a:pt x="145237" y="344603"/>
                </a:lnTo>
                <a:lnTo>
                  <a:pt x="144492" y="346392"/>
                </a:lnTo>
                <a:lnTo>
                  <a:pt x="144492" y="352059"/>
                </a:lnTo>
                <a:cubicBezTo>
                  <a:pt x="144492" y="352059"/>
                  <a:pt x="143895" y="355190"/>
                  <a:pt x="143895" y="355190"/>
                </a:cubicBezTo>
                <a:lnTo>
                  <a:pt x="143299" y="358620"/>
                </a:lnTo>
                <a:lnTo>
                  <a:pt x="146579" y="362646"/>
                </a:lnTo>
                <a:lnTo>
                  <a:pt x="148220" y="375022"/>
                </a:lnTo>
                <a:lnTo>
                  <a:pt x="147474" y="378452"/>
                </a:lnTo>
                <a:lnTo>
                  <a:pt x="148965" y="381881"/>
                </a:lnTo>
                <a:lnTo>
                  <a:pt x="149263" y="390977"/>
                </a:lnTo>
                <a:lnTo>
                  <a:pt x="150754" y="394258"/>
                </a:lnTo>
                <a:lnTo>
                  <a:pt x="152544" y="393513"/>
                </a:lnTo>
                <a:lnTo>
                  <a:pt x="154781" y="396644"/>
                </a:lnTo>
                <a:lnTo>
                  <a:pt x="152395" y="395451"/>
                </a:lnTo>
                <a:lnTo>
                  <a:pt x="151947" y="396644"/>
                </a:lnTo>
                <a:lnTo>
                  <a:pt x="153737" y="402012"/>
                </a:lnTo>
                <a:lnTo>
                  <a:pt x="154333" y="405591"/>
                </a:lnTo>
                <a:lnTo>
                  <a:pt x="157017" y="410362"/>
                </a:lnTo>
                <a:lnTo>
                  <a:pt x="156271" y="415283"/>
                </a:lnTo>
                <a:lnTo>
                  <a:pt x="157017" y="417669"/>
                </a:lnTo>
                <a:lnTo>
                  <a:pt x="157315" y="422888"/>
                </a:lnTo>
                <a:lnTo>
                  <a:pt x="158359" y="424677"/>
                </a:lnTo>
                <a:lnTo>
                  <a:pt x="159701" y="415432"/>
                </a:lnTo>
                <a:lnTo>
                  <a:pt x="160745" y="416774"/>
                </a:lnTo>
                <a:lnTo>
                  <a:pt x="161043" y="419458"/>
                </a:lnTo>
                <a:lnTo>
                  <a:pt x="161043" y="422440"/>
                </a:lnTo>
                <a:cubicBezTo>
                  <a:pt x="161043" y="422440"/>
                  <a:pt x="165666" y="429449"/>
                  <a:pt x="165666" y="429449"/>
                </a:cubicBezTo>
                <a:lnTo>
                  <a:pt x="167455" y="434817"/>
                </a:lnTo>
                <a:lnTo>
                  <a:pt x="169841" y="438396"/>
                </a:lnTo>
                <a:lnTo>
                  <a:pt x="170288" y="443317"/>
                </a:lnTo>
                <a:lnTo>
                  <a:pt x="171332" y="447193"/>
                </a:lnTo>
                <a:lnTo>
                  <a:pt x="171332" y="449281"/>
                </a:lnTo>
                <a:cubicBezTo>
                  <a:pt x="171332" y="449281"/>
                  <a:pt x="172077" y="452263"/>
                  <a:pt x="172077" y="452263"/>
                </a:cubicBezTo>
                <a:lnTo>
                  <a:pt x="172077" y="455693"/>
                </a:lnTo>
                <a:cubicBezTo>
                  <a:pt x="172077" y="455693"/>
                  <a:pt x="171034" y="458377"/>
                  <a:pt x="171034" y="458377"/>
                </a:cubicBezTo>
                <a:lnTo>
                  <a:pt x="172525" y="460912"/>
                </a:lnTo>
                <a:lnTo>
                  <a:pt x="170885" y="462254"/>
                </a:lnTo>
                <a:lnTo>
                  <a:pt x="170437" y="463745"/>
                </a:lnTo>
                <a:lnTo>
                  <a:pt x="171183" y="464342"/>
                </a:lnTo>
                <a:lnTo>
                  <a:pt x="172973" y="464342"/>
                </a:lnTo>
                <a:cubicBezTo>
                  <a:pt x="172973" y="464342"/>
                  <a:pt x="172077" y="467026"/>
                  <a:pt x="172077" y="467026"/>
                </a:cubicBezTo>
                <a:lnTo>
                  <a:pt x="172674" y="469262"/>
                </a:lnTo>
                <a:lnTo>
                  <a:pt x="172674" y="471797"/>
                </a:lnTo>
                <a:cubicBezTo>
                  <a:pt x="172674" y="471797"/>
                  <a:pt x="171630" y="473139"/>
                  <a:pt x="171630" y="473139"/>
                </a:cubicBezTo>
                <a:lnTo>
                  <a:pt x="171630" y="474332"/>
                </a:lnTo>
                <a:cubicBezTo>
                  <a:pt x="171630" y="474332"/>
                  <a:pt x="171034" y="476271"/>
                  <a:pt x="171034" y="476271"/>
                </a:cubicBezTo>
                <a:lnTo>
                  <a:pt x="171332" y="478060"/>
                </a:lnTo>
                <a:lnTo>
                  <a:pt x="172823" y="478657"/>
                </a:lnTo>
                <a:lnTo>
                  <a:pt x="175805" y="477016"/>
                </a:lnTo>
                <a:lnTo>
                  <a:pt x="176700" y="478060"/>
                </a:lnTo>
                <a:lnTo>
                  <a:pt x="177595" y="478657"/>
                </a:lnTo>
                <a:lnTo>
                  <a:pt x="175358" y="480148"/>
                </a:lnTo>
                <a:lnTo>
                  <a:pt x="174016" y="482235"/>
                </a:lnTo>
                <a:lnTo>
                  <a:pt x="174016" y="484174"/>
                </a:lnTo>
                <a:cubicBezTo>
                  <a:pt x="174016" y="484174"/>
                  <a:pt x="173867" y="486560"/>
                  <a:pt x="173867" y="486560"/>
                </a:cubicBezTo>
                <a:lnTo>
                  <a:pt x="173867" y="489542"/>
                </a:lnTo>
                <a:cubicBezTo>
                  <a:pt x="173867" y="489542"/>
                  <a:pt x="174165" y="492077"/>
                  <a:pt x="174165" y="492077"/>
                </a:cubicBezTo>
                <a:lnTo>
                  <a:pt x="172525" y="495059"/>
                </a:lnTo>
                <a:lnTo>
                  <a:pt x="172525" y="499085"/>
                </a:lnTo>
                <a:cubicBezTo>
                  <a:pt x="172525" y="499085"/>
                  <a:pt x="170288" y="502515"/>
                  <a:pt x="170288" y="502515"/>
                </a:cubicBezTo>
                <a:lnTo>
                  <a:pt x="168648" y="505945"/>
                </a:lnTo>
                <a:lnTo>
                  <a:pt x="167753" y="506541"/>
                </a:lnTo>
                <a:lnTo>
                  <a:pt x="166859" y="507734"/>
                </a:lnTo>
                <a:lnTo>
                  <a:pt x="168350" y="516681"/>
                </a:lnTo>
                <a:lnTo>
                  <a:pt x="167604" y="521452"/>
                </a:lnTo>
                <a:lnTo>
                  <a:pt x="168201" y="523540"/>
                </a:lnTo>
                <a:lnTo>
                  <a:pt x="169245" y="525478"/>
                </a:lnTo>
                <a:lnTo>
                  <a:pt x="171779" y="521452"/>
                </a:lnTo>
                <a:lnTo>
                  <a:pt x="172973" y="521154"/>
                </a:lnTo>
                <a:lnTo>
                  <a:pt x="173420" y="519067"/>
                </a:lnTo>
                <a:lnTo>
                  <a:pt x="174165" y="516681"/>
                </a:lnTo>
                <a:lnTo>
                  <a:pt x="174762" y="514444"/>
                </a:lnTo>
                <a:lnTo>
                  <a:pt x="174762" y="511014"/>
                </a:lnTo>
                <a:cubicBezTo>
                  <a:pt x="174762" y="511014"/>
                  <a:pt x="174463" y="509225"/>
                  <a:pt x="174463" y="509225"/>
                </a:cubicBezTo>
                <a:lnTo>
                  <a:pt x="174463" y="508181"/>
                </a:lnTo>
                <a:lnTo>
                  <a:pt x="175209" y="506839"/>
                </a:lnTo>
                <a:lnTo>
                  <a:pt x="177893" y="504603"/>
                </a:lnTo>
                <a:lnTo>
                  <a:pt x="181472" y="501024"/>
                </a:lnTo>
                <a:lnTo>
                  <a:pt x="185796" y="495954"/>
                </a:lnTo>
                <a:lnTo>
                  <a:pt x="190269" y="488051"/>
                </a:lnTo>
                <a:lnTo>
                  <a:pt x="192506" y="483428"/>
                </a:lnTo>
                <a:lnTo>
                  <a:pt x="193401" y="481788"/>
                </a:lnTo>
                <a:lnTo>
                  <a:pt x="194445" y="481341"/>
                </a:lnTo>
                <a:lnTo>
                  <a:pt x="195936" y="479850"/>
                </a:lnTo>
                <a:lnTo>
                  <a:pt x="196980" y="478060"/>
                </a:lnTo>
                <a:lnTo>
                  <a:pt x="196980" y="477165"/>
                </a:lnTo>
                <a:cubicBezTo>
                  <a:pt x="196980" y="477165"/>
                  <a:pt x="194594" y="468666"/>
                  <a:pt x="194594" y="468666"/>
                </a:cubicBezTo>
                <a:lnTo>
                  <a:pt x="192954" y="465833"/>
                </a:lnTo>
                <a:lnTo>
                  <a:pt x="192208" y="462552"/>
                </a:lnTo>
                <a:lnTo>
                  <a:pt x="191761" y="460166"/>
                </a:lnTo>
                <a:lnTo>
                  <a:pt x="191164" y="457930"/>
                </a:lnTo>
                <a:lnTo>
                  <a:pt x="191463" y="455842"/>
                </a:lnTo>
                <a:lnTo>
                  <a:pt x="190568" y="454500"/>
                </a:lnTo>
                <a:lnTo>
                  <a:pt x="188629" y="452860"/>
                </a:lnTo>
                <a:lnTo>
                  <a:pt x="186542" y="450474"/>
                </a:lnTo>
                <a:lnTo>
                  <a:pt x="185349" y="446597"/>
                </a:lnTo>
                <a:lnTo>
                  <a:pt x="185349" y="444360"/>
                </a:lnTo>
                <a:lnTo>
                  <a:pt x="184007" y="442422"/>
                </a:lnTo>
                <a:lnTo>
                  <a:pt x="183560" y="440334"/>
                </a:lnTo>
                <a:lnTo>
                  <a:pt x="184305" y="438396"/>
                </a:lnTo>
                <a:lnTo>
                  <a:pt x="185349" y="436756"/>
                </a:lnTo>
                <a:lnTo>
                  <a:pt x="185349" y="429449"/>
                </a:lnTo>
                <a:cubicBezTo>
                  <a:pt x="185349" y="429449"/>
                  <a:pt x="184752" y="427212"/>
                  <a:pt x="184752" y="427212"/>
                </a:cubicBezTo>
                <a:lnTo>
                  <a:pt x="184305" y="423335"/>
                </a:lnTo>
                <a:lnTo>
                  <a:pt x="182963" y="420353"/>
                </a:lnTo>
                <a:lnTo>
                  <a:pt x="181024" y="416923"/>
                </a:lnTo>
                <a:lnTo>
                  <a:pt x="178937" y="414090"/>
                </a:lnTo>
                <a:lnTo>
                  <a:pt x="173420" y="408871"/>
                </a:lnTo>
                <a:lnTo>
                  <a:pt x="169394" y="405441"/>
                </a:lnTo>
                <a:lnTo>
                  <a:pt x="167455" y="402310"/>
                </a:lnTo>
                <a:lnTo>
                  <a:pt x="164920" y="398731"/>
                </a:lnTo>
                <a:lnTo>
                  <a:pt x="163131" y="396196"/>
                </a:lnTo>
                <a:lnTo>
                  <a:pt x="160894" y="392916"/>
                </a:lnTo>
                <a:lnTo>
                  <a:pt x="159701" y="388442"/>
                </a:lnTo>
                <a:lnTo>
                  <a:pt x="159105" y="383671"/>
                </a:lnTo>
                <a:lnTo>
                  <a:pt x="159403" y="382031"/>
                </a:lnTo>
                <a:lnTo>
                  <a:pt x="160447" y="380987"/>
                </a:lnTo>
                <a:lnTo>
                  <a:pt x="161938" y="380092"/>
                </a:lnTo>
                <a:lnTo>
                  <a:pt x="163131" y="380092"/>
                </a:lnTo>
                <a:cubicBezTo>
                  <a:pt x="163131" y="380092"/>
                  <a:pt x="166411" y="377706"/>
                  <a:pt x="166411" y="377706"/>
                </a:cubicBezTo>
                <a:lnTo>
                  <a:pt x="168648" y="377706"/>
                </a:lnTo>
                <a:cubicBezTo>
                  <a:pt x="168648" y="377706"/>
                  <a:pt x="169095" y="377408"/>
                  <a:pt x="169095" y="377408"/>
                </a:cubicBezTo>
                <a:lnTo>
                  <a:pt x="169095" y="376364"/>
                </a:lnTo>
                <a:cubicBezTo>
                  <a:pt x="169095" y="376364"/>
                  <a:pt x="169095" y="372040"/>
                  <a:pt x="169095" y="372040"/>
                </a:cubicBezTo>
                <a:lnTo>
                  <a:pt x="169095" y="366225"/>
                </a:lnTo>
                <a:cubicBezTo>
                  <a:pt x="169095" y="366225"/>
                  <a:pt x="169543" y="361453"/>
                  <a:pt x="169543" y="361453"/>
                </a:cubicBezTo>
                <a:lnTo>
                  <a:pt x="169990" y="358322"/>
                </a:lnTo>
                <a:lnTo>
                  <a:pt x="175955" y="354743"/>
                </a:lnTo>
                <a:lnTo>
                  <a:pt x="177148" y="353102"/>
                </a:lnTo>
                <a:lnTo>
                  <a:pt x="177744" y="351462"/>
                </a:lnTo>
                <a:lnTo>
                  <a:pt x="177744" y="349971"/>
                </a:lnTo>
                <a:cubicBezTo>
                  <a:pt x="177744" y="349971"/>
                  <a:pt x="177297" y="348778"/>
                  <a:pt x="177297" y="348778"/>
                </a:cubicBezTo>
                <a:lnTo>
                  <a:pt x="176402" y="348182"/>
                </a:lnTo>
                <a:lnTo>
                  <a:pt x="172525" y="351313"/>
                </a:lnTo>
                <a:lnTo>
                  <a:pt x="171779" y="350568"/>
                </a:lnTo>
                <a:lnTo>
                  <a:pt x="169990" y="345348"/>
                </a:lnTo>
                <a:lnTo>
                  <a:pt x="169245" y="343708"/>
                </a:lnTo>
                <a:lnTo>
                  <a:pt x="168201" y="341770"/>
                </a:lnTo>
                <a:lnTo>
                  <a:pt x="167008" y="339086"/>
                </a:lnTo>
                <a:lnTo>
                  <a:pt x="167008" y="334463"/>
                </a:lnTo>
                <a:cubicBezTo>
                  <a:pt x="167008" y="334463"/>
                  <a:pt x="165964" y="332227"/>
                  <a:pt x="165964" y="332227"/>
                </a:cubicBezTo>
                <a:lnTo>
                  <a:pt x="161192" y="327455"/>
                </a:lnTo>
                <a:lnTo>
                  <a:pt x="159105" y="324920"/>
                </a:lnTo>
                <a:lnTo>
                  <a:pt x="156123" y="321192"/>
                </a:lnTo>
                <a:lnTo>
                  <a:pt x="152544" y="316719"/>
                </a:lnTo>
                <a:lnTo>
                  <a:pt x="148965" y="312543"/>
                </a:lnTo>
                <a:lnTo>
                  <a:pt x="147325" y="309859"/>
                </a:lnTo>
                <a:lnTo>
                  <a:pt x="146728" y="309263"/>
                </a:lnTo>
                <a:lnTo>
                  <a:pt x="146728" y="308219"/>
                </a:lnTo>
                <a:cubicBezTo>
                  <a:pt x="146728" y="308219"/>
                  <a:pt x="147623" y="305386"/>
                  <a:pt x="147623" y="305386"/>
                </a:cubicBezTo>
                <a:lnTo>
                  <a:pt x="147026" y="302553"/>
                </a:lnTo>
                <a:lnTo>
                  <a:pt x="145237" y="298676"/>
                </a:lnTo>
                <a:lnTo>
                  <a:pt x="144492" y="296290"/>
                </a:lnTo>
                <a:lnTo>
                  <a:pt x="144790" y="295395"/>
                </a:lnTo>
                <a:lnTo>
                  <a:pt x="143895" y="295097"/>
                </a:lnTo>
                <a:lnTo>
                  <a:pt x="141957" y="295097"/>
                </a:lnTo>
                <a:cubicBezTo>
                  <a:pt x="141957" y="295097"/>
                  <a:pt x="140018" y="293457"/>
                  <a:pt x="140018" y="293457"/>
                </a:cubicBezTo>
                <a:lnTo>
                  <a:pt x="138229" y="289580"/>
                </a:lnTo>
                <a:lnTo>
                  <a:pt x="138229" y="288983"/>
                </a:lnTo>
                <a:cubicBezTo>
                  <a:pt x="138229" y="288983"/>
                  <a:pt x="138676" y="288983"/>
                  <a:pt x="138676" y="288983"/>
                </a:cubicBezTo>
                <a:lnTo>
                  <a:pt x="141062" y="289580"/>
                </a:lnTo>
                <a:lnTo>
                  <a:pt x="141807" y="289580"/>
                </a:lnTo>
                <a:cubicBezTo>
                  <a:pt x="141807" y="289580"/>
                  <a:pt x="143448" y="288536"/>
                  <a:pt x="143448" y="288536"/>
                </a:cubicBezTo>
                <a:lnTo>
                  <a:pt x="145982" y="287641"/>
                </a:lnTo>
                <a:lnTo>
                  <a:pt x="147474" y="287343"/>
                </a:lnTo>
                <a:lnTo>
                  <a:pt x="147921" y="286896"/>
                </a:lnTo>
                <a:lnTo>
                  <a:pt x="147921" y="286001"/>
                </a:lnTo>
                <a:cubicBezTo>
                  <a:pt x="147921" y="286001"/>
                  <a:pt x="146878" y="277203"/>
                  <a:pt x="146878" y="277203"/>
                </a:cubicBezTo>
                <a:lnTo>
                  <a:pt x="146878" y="275414"/>
                </a:lnTo>
                <a:cubicBezTo>
                  <a:pt x="146878" y="275414"/>
                  <a:pt x="149412" y="271686"/>
                  <a:pt x="149412" y="271686"/>
                </a:cubicBezTo>
                <a:lnTo>
                  <a:pt x="149114" y="267809"/>
                </a:lnTo>
                <a:lnTo>
                  <a:pt x="149710" y="262292"/>
                </a:lnTo>
                <a:lnTo>
                  <a:pt x="152395" y="258564"/>
                </a:lnTo>
                <a:lnTo>
                  <a:pt x="154333" y="256775"/>
                </a:lnTo>
                <a:lnTo>
                  <a:pt x="154929" y="254091"/>
                </a:lnTo>
                <a:lnTo>
                  <a:pt x="155824" y="253494"/>
                </a:lnTo>
                <a:lnTo>
                  <a:pt x="157465" y="253494"/>
                </a:lnTo>
                <a:cubicBezTo>
                  <a:pt x="157465" y="253494"/>
                  <a:pt x="160894" y="255731"/>
                  <a:pt x="160894" y="255731"/>
                </a:cubicBezTo>
                <a:lnTo>
                  <a:pt x="162385" y="255731"/>
                </a:lnTo>
                <a:cubicBezTo>
                  <a:pt x="162385" y="255731"/>
                  <a:pt x="164473" y="255731"/>
                  <a:pt x="164473" y="255731"/>
                </a:cubicBezTo>
                <a:lnTo>
                  <a:pt x="166710" y="255731"/>
                </a:lnTo>
                <a:cubicBezTo>
                  <a:pt x="166710" y="255731"/>
                  <a:pt x="167753" y="255433"/>
                  <a:pt x="167753" y="255433"/>
                </a:cubicBezTo>
                <a:lnTo>
                  <a:pt x="174762" y="253494"/>
                </a:lnTo>
                <a:lnTo>
                  <a:pt x="176253" y="253494"/>
                </a:lnTo>
                <a:cubicBezTo>
                  <a:pt x="176253" y="253494"/>
                  <a:pt x="177744" y="253494"/>
                  <a:pt x="177744" y="253494"/>
                </a:cubicBezTo>
                <a:lnTo>
                  <a:pt x="178788" y="253494"/>
                </a:lnTo>
                <a:cubicBezTo>
                  <a:pt x="178788" y="253494"/>
                  <a:pt x="179832" y="252450"/>
                  <a:pt x="179832" y="252450"/>
                </a:cubicBezTo>
                <a:lnTo>
                  <a:pt x="180577" y="250810"/>
                </a:lnTo>
                <a:lnTo>
                  <a:pt x="181472" y="245740"/>
                </a:lnTo>
                <a:lnTo>
                  <a:pt x="181919" y="244846"/>
                </a:lnTo>
                <a:lnTo>
                  <a:pt x="182814" y="244100"/>
                </a:lnTo>
                <a:lnTo>
                  <a:pt x="184305" y="243653"/>
                </a:lnTo>
                <a:lnTo>
                  <a:pt x="186094" y="243653"/>
                </a:lnTo>
                <a:cubicBezTo>
                  <a:pt x="186094" y="243653"/>
                  <a:pt x="188331" y="244696"/>
                  <a:pt x="188331" y="244696"/>
                </a:cubicBezTo>
                <a:lnTo>
                  <a:pt x="189822" y="244696"/>
                </a:lnTo>
                <a:cubicBezTo>
                  <a:pt x="189822" y="244696"/>
                  <a:pt x="191463" y="244398"/>
                  <a:pt x="191463" y="244398"/>
                </a:cubicBezTo>
                <a:lnTo>
                  <a:pt x="192805" y="243653"/>
                </a:lnTo>
                <a:lnTo>
                  <a:pt x="193699" y="242758"/>
                </a:lnTo>
                <a:lnTo>
                  <a:pt x="194147" y="241714"/>
                </a:lnTo>
                <a:lnTo>
                  <a:pt x="193848" y="239627"/>
                </a:lnTo>
                <a:lnTo>
                  <a:pt x="192805" y="237092"/>
                </a:lnTo>
                <a:lnTo>
                  <a:pt x="193103" y="236793"/>
                </a:lnTo>
                <a:lnTo>
                  <a:pt x="195041" y="237390"/>
                </a:lnTo>
                <a:lnTo>
                  <a:pt x="197874" y="237986"/>
                </a:lnTo>
                <a:lnTo>
                  <a:pt x="199962" y="237986"/>
                </a:lnTo>
                <a:cubicBezTo>
                  <a:pt x="199962" y="237986"/>
                  <a:pt x="201304" y="237390"/>
                  <a:pt x="201304" y="237390"/>
                </a:cubicBezTo>
                <a:lnTo>
                  <a:pt x="202646" y="236197"/>
                </a:lnTo>
                <a:lnTo>
                  <a:pt x="204286" y="235004"/>
                </a:lnTo>
                <a:lnTo>
                  <a:pt x="205927" y="235302"/>
                </a:lnTo>
                <a:lnTo>
                  <a:pt x="207269" y="236346"/>
                </a:lnTo>
                <a:lnTo>
                  <a:pt x="210400" y="238135"/>
                </a:lnTo>
                <a:lnTo>
                  <a:pt x="210400" y="236495"/>
                </a:lnTo>
                <a:cubicBezTo>
                  <a:pt x="210400" y="236495"/>
                  <a:pt x="212040" y="230382"/>
                  <a:pt x="212040" y="230382"/>
                </a:cubicBezTo>
                <a:lnTo>
                  <a:pt x="213830" y="226355"/>
                </a:lnTo>
                <a:lnTo>
                  <a:pt x="215917" y="224417"/>
                </a:lnTo>
                <a:lnTo>
                  <a:pt x="218005" y="223671"/>
                </a:lnTo>
                <a:lnTo>
                  <a:pt x="220241" y="223970"/>
                </a:lnTo>
                <a:lnTo>
                  <a:pt x="222180" y="223671"/>
                </a:lnTo>
                <a:lnTo>
                  <a:pt x="223671" y="222628"/>
                </a:lnTo>
                <a:lnTo>
                  <a:pt x="223671" y="222031"/>
                </a:lnTo>
                <a:cubicBezTo>
                  <a:pt x="223671" y="222031"/>
                  <a:pt x="221733" y="222031"/>
                  <a:pt x="221733" y="222031"/>
                </a:cubicBezTo>
                <a:lnTo>
                  <a:pt x="220987" y="220987"/>
                </a:lnTo>
                <a:lnTo>
                  <a:pt x="221285" y="219049"/>
                </a:lnTo>
                <a:lnTo>
                  <a:pt x="222031" y="217707"/>
                </a:lnTo>
                <a:lnTo>
                  <a:pt x="223224" y="217110"/>
                </a:lnTo>
                <a:lnTo>
                  <a:pt x="224417" y="215023"/>
                </a:lnTo>
                <a:lnTo>
                  <a:pt x="225610" y="211593"/>
                </a:lnTo>
                <a:lnTo>
                  <a:pt x="226952" y="209804"/>
                </a:lnTo>
                <a:lnTo>
                  <a:pt x="228592" y="209804"/>
                </a:lnTo>
                <a:cubicBezTo>
                  <a:pt x="228592" y="209804"/>
                  <a:pt x="231425" y="208313"/>
                  <a:pt x="231425" y="208313"/>
                </a:cubicBezTo>
                <a:lnTo>
                  <a:pt x="235451" y="205330"/>
                </a:lnTo>
                <a:lnTo>
                  <a:pt x="236942" y="202497"/>
                </a:lnTo>
                <a:lnTo>
                  <a:pt x="236942" y="202050"/>
                </a:lnTo>
                <a:cubicBezTo>
                  <a:pt x="236942" y="202050"/>
                  <a:pt x="236644" y="198471"/>
                  <a:pt x="236644" y="198471"/>
                </a:cubicBezTo>
                <a:close/>
                <a:moveTo>
                  <a:pt x="157912" y="499234"/>
                </a:moveTo>
                <a:lnTo>
                  <a:pt x="157315" y="499682"/>
                </a:lnTo>
                <a:lnTo>
                  <a:pt x="155675" y="501769"/>
                </a:lnTo>
                <a:lnTo>
                  <a:pt x="157613" y="501471"/>
                </a:lnTo>
                <a:lnTo>
                  <a:pt x="159254" y="503111"/>
                </a:lnTo>
                <a:lnTo>
                  <a:pt x="160149" y="505646"/>
                </a:lnTo>
                <a:lnTo>
                  <a:pt x="160596" y="505646"/>
                </a:lnTo>
                <a:cubicBezTo>
                  <a:pt x="160596" y="505646"/>
                  <a:pt x="160894" y="505348"/>
                  <a:pt x="160894" y="505348"/>
                </a:cubicBezTo>
                <a:lnTo>
                  <a:pt x="161192" y="504603"/>
                </a:lnTo>
                <a:lnTo>
                  <a:pt x="158956" y="499831"/>
                </a:lnTo>
                <a:lnTo>
                  <a:pt x="157763" y="499085"/>
                </a:lnTo>
                <a:close/>
                <a:moveTo>
                  <a:pt x="168052" y="478060"/>
                </a:moveTo>
                <a:lnTo>
                  <a:pt x="167306" y="476420"/>
                </a:lnTo>
                <a:lnTo>
                  <a:pt x="163429" y="476718"/>
                </a:lnTo>
                <a:lnTo>
                  <a:pt x="164026" y="478806"/>
                </a:lnTo>
                <a:lnTo>
                  <a:pt x="164026" y="479700"/>
                </a:lnTo>
                <a:cubicBezTo>
                  <a:pt x="164026" y="479700"/>
                  <a:pt x="164920" y="482981"/>
                  <a:pt x="164920" y="482981"/>
                </a:cubicBezTo>
                <a:lnTo>
                  <a:pt x="165666" y="482981"/>
                </a:lnTo>
                <a:cubicBezTo>
                  <a:pt x="165666" y="482981"/>
                  <a:pt x="167306" y="483726"/>
                  <a:pt x="167306" y="483726"/>
                </a:cubicBezTo>
                <a:lnTo>
                  <a:pt x="167902" y="478060"/>
                </a:lnTo>
                <a:close/>
                <a:moveTo>
                  <a:pt x="41752" y="266020"/>
                </a:moveTo>
                <a:lnTo>
                  <a:pt x="43243" y="266765"/>
                </a:lnTo>
                <a:lnTo>
                  <a:pt x="45480" y="265871"/>
                </a:lnTo>
                <a:lnTo>
                  <a:pt x="46374" y="264976"/>
                </a:lnTo>
                <a:lnTo>
                  <a:pt x="46673" y="263783"/>
                </a:lnTo>
                <a:lnTo>
                  <a:pt x="46673" y="263187"/>
                </a:lnTo>
                <a:cubicBezTo>
                  <a:pt x="46673" y="263187"/>
                  <a:pt x="44734" y="261695"/>
                  <a:pt x="44734" y="261695"/>
                </a:cubicBezTo>
                <a:lnTo>
                  <a:pt x="43541" y="261695"/>
                </a:lnTo>
                <a:cubicBezTo>
                  <a:pt x="43541" y="261695"/>
                  <a:pt x="40559" y="259459"/>
                  <a:pt x="40559" y="259459"/>
                </a:cubicBezTo>
                <a:lnTo>
                  <a:pt x="39813" y="259906"/>
                </a:lnTo>
                <a:lnTo>
                  <a:pt x="38621" y="261248"/>
                </a:lnTo>
                <a:lnTo>
                  <a:pt x="39068" y="262292"/>
                </a:lnTo>
                <a:lnTo>
                  <a:pt x="40857" y="263485"/>
                </a:lnTo>
                <a:lnTo>
                  <a:pt x="41454" y="266020"/>
                </a:lnTo>
                <a:close/>
                <a:moveTo>
                  <a:pt x="165964" y="499234"/>
                </a:moveTo>
                <a:lnTo>
                  <a:pt x="166560" y="499682"/>
                </a:lnTo>
                <a:lnTo>
                  <a:pt x="167157" y="499682"/>
                </a:lnTo>
                <a:cubicBezTo>
                  <a:pt x="167157" y="499682"/>
                  <a:pt x="167753" y="499682"/>
                  <a:pt x="167753" y="499682"/>
                </a:cubicBezTo>
                <a:lnTo>
                  <a:pt x="167306" y="496252"/>
                </a:lnTo>
                <a:lnTo>
                  <a:pt x="165964" y="499234"/>
                </a:lnTo>
                <a:close/>
                <a:moveTo>
                  <a:pt x="160745" y="477762"/>
                </a:moveTo>
                <a:lnTo>
                  <a:pt x="159701" y="480893"/>
                </a:lnTo>
                <a:lnTo>
                  <a:pt x="158657" y="482981"/>
                </a:lnTo>
                <a:lnTo>
                  <a:pt x="158359" y="485665"/>
                </a:lnTo>
                <a:lnTo>
                  <a:pt x="158956" y="486112"/>
                </a:lnTo>
                <a:lnTo>
                  <a:pt x="159105" y="486112"/>
                </a:lnTo>
                <a:cubicBezTo>
                  <a:pt x="159105" y="486112"/>
                  <a:pt x="159105" y="485516"/>
                  <a:pt x="159105" y="485516"/>
                </a:cubicBezTo>
                <a:lnTo>
                  <a:pt x="160149" y="484323"/>
                </a:lnTo>
                <a:lnTo>
                  <a:pt x="160745" y="482384"/>
                </a:lnTo>
                <a:lnTo>
                  <a:pt x="161341" y="478806"/>
                </a:lnTo>
                <a:lnTo>
                  <a:pt x="161341" y="477165"/>
                </a:lnTo>
                <a:cubicBezTo>
                  <a:pt x="161341" y="477165"/>
                  <a:pt x="160596" y="477911"/>
                  <a:pt x="160596" y="477911"/>
                </a:cubicBezTo>
                <a:close/>
                <a:moveTo>
                  <a:pt x="161789" y="440632"/>
                </a:moveTo>
                <a:lnTo>
                  <a:pt x="161341" y="439141"/>
                </a:lnTo>
                <a:lnTo>
                  <a:pt x="160596" y="438098"/>
                </a:lnTo>
                <a:lnTo>
                  <a:pt x="160596" y="437799"/>
                </a:lnTo>
                <a:cubicBezTo>
                  <a:pt x="160596" y="437799"/>
                  <a:pt x="160298" y="438247"/>
                  <a:pt x="160298" y="438247"/>
                </a:cubicBezTo>
                <a:lnTo>
                  <a:pt x="160298" y="440632"/>
                </a:lnTo>
                <a:cubicBezTo>
                  <a:pt x="160298" y="440632"/>
                  <a:pt x="160298" y="443167"/>
                  <a:pt x="160298" y="443167"/>
                </a:cubicBezTo>
                <a:lnTo>
                  <a:pt x="161640" y="445404"/>
                </a:lnTo>
                <a:lnTo>
                  <a:pt x="161640" y="440782"/>
                </a:lnTo>
                <a:close/>
                <a:moveTo>
                  <a:pt x="166113" y="473885"/>
                </a:moveTo>
                <a:lnTo>
                  <a:pt x="167157" y="473885"/>
                </a:lnTo>
                <a:cubicBezTo>
                  <a:pt x="167157" y="473885"/>
                  <a:pt x="168797" y="473139"/>
                  <a:pt x="168797" y="473139"/>
                </a:cubicBezTo>
                <a:lnTo>
                  <a:pt x="169692" y="472245"/>
                </a:lnTo>
                <a:lnTo>
                  <a:pt x="167455" y="470903"/>
                </a:lnTo>
                <a:lnTo>
                  <a:pt x="165964" y="468666"/>
                </a:lnTo>
                <a:lnTo>
                  <a:pt x="165666" y="469262"/>
                </a:lnTo>
                <a:lnTo>
                  <a:pt x="166262" y="473736"/>
                </a:lnTo>
                <a:close/>
                <a:moveTo>
                  <a:pt x="165666" y="457930"/>
                </a:moveTo>
                <a:lnTo>
                  <a:pt x="165964" y="455246"/>
                </a:lnTo>
                <a:lnTo>
                  <a:pt x="165069" y="455246"/>
                </a:lnTo>
                <a:cubicBezTo>
                  <a:pt x="165069" y="455246"/>
                  <a:pt x="164473" y="454500"/>
                  <a:pt x="164473" y="454500"/>
                </a:cubicBezTo>
                <a:lnTo>
                  <a:pt x="164026" y="453158"/>
                </a:lnTo>
                <a:lnTo>
                  <a:pt x="161789" y="452263"/>
                </a:lnTo>
                <a:lnTo>
                  <a:pt x="161490" y="454053"/>
                </a:lnTo>
                <a:lnTo>
                  <a:pt x="162236" y="456886"/>
                </a:lnTo>
                <a:lnTo>
                  <a:pt x="161789" y="461807"/>
                </a:lnTo>
                <a:lnTo>
                  <a:pt x="162385" y="461807"/>
                </a:lnTo>
                <a:cubicBezTo>
                  <a:pt x="162385" y="461807"/>
                  <a:pt x="163578" y="461359"/>
                  <a:pt x="163578" y="461359"/>
                </a:cubicBezTo>
                <a:lnTo>
                  <a:pt x="165666" y="45807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89" name="Mozambique__">
            <a:extLst>
              <a:ext uri="{FF2B5EF4-FFF2-40B4-BE49-F238E27FC236}">
                <a16:creationId xmlns:a16="http://schemas.microsoft.com/office/drawing/2014/main" id="{E6BE2788-E9BA-32AD-88D1-7993E5BB8938}"/>
              </a:ext>
            </a:extLst>
          </p:cNvPr>
          <p:cNvSpPr/>
          <p:nvPr/>
        </p:nvSpPr>
        <p:spPr>
          <a:xfrm>
            <a:off x="6797285" y="4491743"/>
            <a:ext cx="279589" cy="498757"/>
          </a:xfrm>
          <a:custGeom>
            <a:avLst/>
            <a:gdLst>
              <a:gd name="connsiteX0" fmla="*/ 278993 w 279589"/>
              <a:gd name="connsiteY0" fmla="*/ 115563 h 464639"/>
              <a:gd name="connsiteX1" fmla="*/ 279142 w 279589"/>
              <a:gd name="connsiteY1" fmla="*/ 113774 h 464639"/>
              <a:gd name="connsiteX2" fmla="*/ 278694 w 279589"/>
              <a:gd name="connsiteY2" fmla="*/ 112880 h 464639"/>
              <a:gd name="connsiteX3" fmla="*/ 278844 w 279589"/>
              <a:gd name="connsiteY3" fmla="*/ 110941 h 464639"/>
              <a:gd name="connsiteX4" fmla="*/ 277800 w 279589"/>
              <a:gd name="connsiteY4" fmla="*/ 109599 h 464639"/>
              <a:gd name="connsiteX5" fmla="*/ 276458 w 279589"/>
              <a:gd name="connsiteY5" fmla="*/ 109599 h 464639"/>
              <a:gd name="connsiteX6" fmla="*/ 274370 w 279589"/>
              <a:gd name="connsiteY6" fmla="*/ 112880 h 464639"/>
              <a:gd name="connsiteX7" fmla="*/ 274072 w 279589"/>
              <a:gd name="connsiteY7" fmla="*/ 110494 h 464639"/>
              <a:gd name="connsiteX8" fmla="*/ 274221 w 279589"/>
              <a:gd name="connsiteY8" fmla="*/ 108704 h 464639"/>
              <a:gd name="connsiteX9" fmla="*/ 276160 w 279589"/>
              <a:gd name="connsiteY9" fmla="*/ 106020 h 464639"/>
              <a:gd name="connsiteX10" fmla="*/ 276160 w 279589"/>
              <a:gd name="connsiteY10" fmla="*/ 103933 h 464639"/>
              <a:gd name="connsiteX11" fmla="*/ 274519 w 279589"/>
              <a:gd name="connsiteY11" fmla="*/ 103485 h 464639"/>
              <a:gd name="connsiteX12" fmla="*/ 273177 w 279589"/>
              <a:gd name="connsiteY12" fmla="*/ 102591 h 464639"/>
              <a:gd name="connsiteX13" fmla="*/ 273028 w 279589"/>
              <a:gd name="connsiteY13" fmla="*/ 101249 h 464639"/>
              <a:gd name="connsiteX14" fmla="*/ 272879 w 279589"/>
              <a:gd name="connsiteY14" fmla="*/ 93644 h 464639"/>
              <a:gd name="connsiteX15" fmla="*/ 272133 w 279589"/>
              <a:gd name="connsiteY15" fmla="*/ 87381 h 464639"/>
              <a:gd name="connsiteX16" fmla="*/ 272133 w 279589"/>
              <a:gd name="connsiteY16" fmla="*/ 84846 h 464639"/>
              <a:gd name="connsiteX17" fmla="*/ 271686 w 279589"/>
              <a:gd name="connsiteY17" fmla="*/ 82907 h 464639"/>
              <a:gd name="connsiteX18" fmla="*/ 272730 w 279589"/>
              <a:gd name="connsiteY18" fmla="*/ 80522 h 464639"/>
              <a:gd name="connsiteX19" fmla="*/ 271835 w 279589"/>
              <a:gd name="connsiteY19" fmla="*/ 78285 h 464639"/>
              <a:gd name="connsiteX20" fmla="*/ 272432 w 279589"/>
              <a:gd name="connsiteY20" fmla="*/ 76346 h 464639"/>
              <a:gd name="connsiteX21" fmla="*/ 272283 w 279589"/>
              <a:gd name="connsiteY21" fmla="*/ 73364 h 464639"/>
              <a:gd name="connsiteX22" fmla="*/ 272432 w 279589"/>
              <a:gd name="connsiteY22" fmla="*/ 71724 h 464639"/>
              <a:gd name="connsiteX23" fmla="*/ 272283 w 279589"/>
              <a:gd name="connsiteY23" fmla="*/ 69636 h 464639"/>
              <a:gd name="connsiteX24" fmla="*/ 268853 w 279589"/>
              <a:gd name="connsiteY24" fmla="*/ 69636 h 464639"/>
              <a:gd name="connsiteX25" fmla="*/ 268853 w 279589"/>
              <a:gd name="connsiteY25" fmla="*/ 68294 h 464639"/>
              <a:gd name="connsiteX26" fmla="*/ 269151 w 279589"/>
              <a:gd name="connsiteY26" fmla="*/ 67400 h 464639"/>
              <a:gd name="connsiteX27" fmla="*/ 271985 w 279589"/>
              <a:gd name="connsiteY27" fmla="*/ 65163 h 464639"/>
              <a:gd name="connsiteX28" fmla="*/ 272432 w 279589"/>
              <a:gd name="connsiteY28" fmla="*/ 63374 h 464639"/>
              <a:gd name="connsiteX29" fmla="*/ 272581 w 279589"/>
              <a:gd name="connsiteY29" fmla="*/ 59944 h 464639"/>
              <a:gd name="connsiteX30" fmla="*/ 271835 w 279589"/>
              <a:gd name="connsiteY30" fmla="*/ 56962 h 464639"/>
              <a:gd name="connsiteX31" fmla="*/ 270195 w 279589"/>
              <a:gd name="connsiteY31" fmla="*/ 56067 h 464639"/>
              <a:gd name="connsiteX32" fmla="*/ 271090 w 279589"/>
              <a:gd name="connsiteY32" fmla="*/ 53234 h 464639"/>
              <a:gd name="connsiteX33" fmla="*/ 270791 w 279589"/>
              <a:gd name="connsiteY33" fmla="*/ 50997 h 464639"/>
              <a:gd name="connsiteX34" fmla="*/ 270493 w 279589"/>
              <a:gd name="connsiteY34" fmla="*/ 45629 h 464639"/>
              <a:gd name="connsiteX35" fmla="*/ 271388 w 279589"/>
              <a:gd name="connsiteY35" fmla="*/ 42498 h 464639"/>
              <a:gd name="connsiteX36" fmla="*/ 270791 w 279589"/>
              <a:gd name="connsiteY36" fmla="*/ 40708 h 464639"/>
              <a:gd name="connsiteX37" fmla="*/ 270344 w 279589"/>
              <a:gd name="connsiteY37" fmla="*/ 38024 h 464639"/>
              <a:gd name="connsiteX38" fmla="*/ 268704 w 279589"/>
              <a:gd name="connsiteY38" fmla="*/ 32954 h 464639"/>
              <a:gd name="connsiteX39" fmla="*/ 269599 w 279589"/>
              <a:gd name="connsiteY39" fmla="*/ 27139 h 464639"/>
              <a:gd name="connsiteX40" fmla="*/ 267958 w 279589"/>
              <a:gd name="connsiteY40" fmla="*/ 23858 h 464639"/>
              <a:gd name="connsiteX41" fmla="*/ 268406 w 279589"/>
              <a:gd name="connsiteY41" fmla="*/ 22069 h 464639"/>
              <a:gd name="connsiteX42" fmla="*/ 270344 w 279589"/>
              <a:gd name="connsiteY42" fmla="*/ 19683 h 464639"/>
              <a:gd name="connsiteX43" fmla="*/ 271686 w 279589"/>
              <a:gd name="connsiteY43" fmla="*/ 16552 h 464639"/>
              <a:gd name="connsiteX44" fmla="*/ 271239 w 279589"/>
              <a:gd name="connsiteY44" fmla="*/ 15359 h 464639"/>
              <a:gd name="connsiteX45" fmla="*/ 270642 w 279589"/>
              <a:gd name="connsiteY45" fmla="*/ 14613 h 464639"/>
              <a:gd name="connsiteX46" fmla="*/ 270941 w 279589"/>
              <a:gd name="connsiteY46" fmla="*/ 12824 h 464639"/>
              <a:gd name="connsiteX47" fmla="*/ 273028 w 279589"/>
              <a:gd name="connsiteY47" fmla="*/ 9991 h 464639"/>
              <a:gd name="connsiteX48" fmla="*/ 270195 w 279589"/>
              <a:gd name="connsiteY48" fmla="*/ 8201 h 464639"/>
              <a:gd name="connsiteX49" fmla="*/ 271985 w 279589"/>
              <a:gd name="connsiteY49" fmla="*/ 6859 h 464639"/>
              <a:gd name="connsiteX50" fmla="*/ 273475 w 279589"/>
              <a:gd name="connsiteY50" fmla="*/ 5368 h 464639"/>
              <a:gd name="connsiteX51" fmla="*/ 270941 w 279589"/>
              <a:gd name="connsiteY51" fmla="*/ 2833 h 464639"/>
              <a:gd name="connsiteX52" fmla="*/ 269599 w 279589"/>
              <a:gd name="connsiteY52" fmla="*/ 0 h 464639"/>
              <a:gd name="connsiteX53" fmla="*/ 266467 w 279589"/>
              <a:gd name="connsiteY53" fmla="*/ 2386 h 464639"/>
              <a:gd name="connsiteX54" fmla="*/ 261696 w 279589"/>
              <a:gd name="connsiteY54" fmla="*/ 6114 h 464639"/>
              <a:gd name="connsiteX55" fmla="*/ 257073 w 279589"/>
              <a:gd name="connsiteY55" fmla="*/ 9693 h 464639"/>
              <a:gd name="connsiteX56" fmla="*/ 252599 w 279589"/>
              <a:gd name="connsiteY56" fmla="*/ 12227 h 464639"/>
              <a:gd name="connsiteX57" fmla="*/ 249319 w 279589"/>
              <a:gd name="connsiteY57" fmla="*/ 13420 h 464639"/>
              <a:gd name="connsiteX58" fmla="*/ 245890 w 279589"/>
              <a:gd name="connsiteY58" fmla="*/ 14166 h 464639"/>
              <a:gd name="connsiteX59" fmla="*/ 242609 w 279589"/>
              <a:gd name="connsiteY59" fmla="*/ 15657 h 464639"/>
              <a:gd name="connsiteX60" fmla="*/ 239477 w 279589"/>
              <a:gd name="connsiteY60" fmla="*/ 18043 h 464639"/>
              <a:gd name="connsiteX61" fmla="*/ 235601 w 279589"/>
              <a:gd name="connsiteY61" fmla="*/ 19385 h 464639"/>
              <a:gd name="connsiteX62" fmla="*/ 230680 w 279589"/>
              <a:gd name="connsiteY62" fmla="*/ 19385 h 464639"/>
              <a:gd name="connsiteX63" fmla="*/ 225610 w 279589"/>
              <a:gd name="connsiteY63" fmla="*/ 21025 h 464639"/>
              <a:gd name="connsiteX64" fmla="*/ 220540 w 279589"/>
              <a:gd name="connsiteY64" fmla="*/ 24306 h 464639"/>
              <a:gd name="connsiteX65" fmla="*/ 217707 w 279589"/>
              <a:gd name="connsiteY65" fmla="*/ 26095 h 464639"/>
              <a:gd name="connsiteX66" fmla="*/ 213084 w 279589"/>
              <a:gd name="connsiteY66" fmla="*/ 23262 h 464639"/>
              <a:gd name="connsiteX67" fmla="*/ 209356 w 279589"/>
              <a:gd name="connsiteY67" fmla="*/ 22367 h 464639"/>
              <a:gd name="connsiteX68" fmla="*/ 205181 w 279589"/>
              <a:gd name="connsiteY68" fmla="*/ 22516 h 464639"/>
              <a:gd name="connsiteX69" fmla="*/ 202646 w 279589"/>
              <a:gd name="connsiteY69" fmla="*/ 22814 h 464639"/>
              <a:gd name="connsiteX70" fmla="*/ 201751 w 279589"/>
              <a:gd name="connsiteY70" fmla="*/ 23411 h 464639"/>
              <a:gd name="connsiteX71" fmla="*/ 200857 w 279589"/>
              <a:gd name="connsiteY71" fmla="*/ 25200 h 464639"/>
              <a:gd name="connsiteX72" fmla="*/ 200261 w 279589"/>
              <a:gd name="connsiteY72" fmla="*/ 28034 h 464639"/>
              <a:gd name="connsiteX73" fmla="*/ 197428 w 279589"/>
              <a:gd name="connsiteY73" fmla="*/ 30717 h 464639"/>
              <a:gd name="connsiteX74" fmla="*/ 192656 w 279589"/>
              <a:gd name="connsiteY74" fmla="*/ 33402 h 464639"/>
              <a:gd name="connsiteX75" fmla="*/ 188182 w 279589"/>
              <a:gd name="connsiteY75" fmla="*/ 34296 h 464639"/>
              <a:gd name="connsiteX76" fmla="*/ 184156 w 279589"/>
              <a:gd name="connsiteY76" fmla="*/ 33700 h 464639"/>
              <a:gd name="connsiteX77" fmla="*/ 181472 w 279589"/>
              <a:gd name="connsiteY77" fmla="*/ 32656 h 464639"/>
              <a:gd name="connsiteX78" fmla="*/ 179981 w 279589"/>
              <a:gd name="connsiteY78" fmla="*/ 31016 h 464639"/>
              <a:gd name="connsiteX79" fmla="*/ 177894 w 279589"/>
              <a:gd name="connsiteY79" fmla="*/ 30419 h 464639"/>
              <a:gd name="connsiteX80" fmla="*/ 175060 w 279589"/>
              <a:gd name="connsiteY80" fmla="*/ 30568 h 464639"/>
              <a:gd name="connsiteX81" fmla="*/ 172376 w 279589"/>
              <a:gd name="connsiteY81" fmla="*/ 31612 h 464639"/>
              <a:gd name="connsiteX82" fmla="*/ 169841 w 279589"/>
              <a:gd name="connsiteY82" fmla="*/ 33700 h 464639"/>
              <a:gd name="connsiteX83" fmla="*/ 165815 w 279589"/>
              <a:gd name="connsiteY83" fmla="*/ 34445 h 464639"/>
              <a:gd name="connsiteX84" fmla="*/ 160149 w 279589"/>
              <a:gd name="connsiteY84" fmla="*/ 34296 h 464639"/>
              <a:gd name="connsiteX85" fmla="*/ 157166 w 279589"/>
              <a:gd name="connsiteY85" fmla="*/ 33252 h 464639"/>
              <a:gd name="connsiteX86" fmla="*/ 156719 w 279589"/>
              <a:gd name="connsiteY86" fmla="*/ 31612 h 464639"/>
              <a:gd name="connsiteX87" fmla="*/ 154184 w 279589"/>
              <a:gd name="connsiteY87" fmla="*/ 29525 h 464639"/>
              <a:gd name="connsiteX88" fmla="*/ 149711 w 279589"/>
              <a:gd name="connsiteY88" fmla="*/ 27288 h 464639"/>
              <a:gd name="connsiteX89" fmla="*/ 146430 w 279589"/>
              <a:gd name="connsiteY89" fmla="*/ 27288 h 464639"/>
              <a:gd name="connsiteX90" fmla="*/ 144343 w 279589"/>
              <a:gd name="connsiteY90" fmla="*/ 29376 h 464639"/>
              <a:gd name="connsiteX91" fmla="*/ 142404 w 279589"/>
              <a:gd name="connsiteY91" fmla="*/ 30867 h 464639"/>
              <a:gd name="connsiteX92" fmla="*/ 140615 w 279589"/>
              <a:gd name="connsiteY92" fmla="*/ 31314 h 464639"/>
              <a:gd name="connsiteX93" fmla="*/ 138975 w 279589"/>
              <a:gd name="connsiteY93" fmla="*/ 31463 h 464639"/>
              <a:gd name="connsiteX94" fmla="*/ 137633 w 279589"/>
              <a:gd name="connsiteY94" fmla="*/ 31016 h 464639"/>
              <a:gd name="connsiteX95" fmla="*/ 136738 w 279589"/>
              <a:gd name="connsiteY95" fmla="*/ 30867 h 464639"/>
              <a:gd name="connsiteX96" fmla="*/ 130624 w 279589"/>
              <a:gd name="connsiteY96" fmla="*/ 30568 h 464639"/>
              <a:gd name="connsiteX97" fmla="*/ 124660 w 279589"/>
              <a:gd name="connsiteY97" fmla="*/ 30717 h 464639"/>
              <a:gd name="connsiteX98" fmla="*/ 124660 w 279589"/>
              <a:gd name="connsiteY98" fmla="*/ 30717 h 464639"/>
              <a:gd name="connsiteX99" fmla="*/ 124660 w 279589"/>
              <a:gd name="connsiteY99" fmla="*/ 35042 h 464639"/>
              <a:gd name="connsiteX100" fmla="*/ 124063 w 279589"/>
              <a:gd name="connsiteY100" fmla="*/ 38770 h 464639"/>
              <a:gd name="connsiteX101" fmla="*/ 122870 w 279589"/>
              <a:gd name="connsiteY101" fmla="*/ 41901 h 464639"/>
              <a:gd name="connsiteX102" fmla="*/ 121976 w 279589"/>
              <a:gd name="connsiteY102" fmla="*/ 43691 h 464639"/>
              <a:gd name="connsiteX103" fmla="*/ 121379 w 279589"/>
              <a:gd name="connsiteY103" fmla="*/ 43989 h 464639"/>
              <a:gd name="connsiteX104" fmla="*/ 120186 w 279589"/>
              <a:gd name="connsiteY104" fmla="*/ 45033 h 464639"/>
              <a:gd name="connsiteX105" fmla="*/ 118546 w 279589"/>
              <a:gd name="connsiteY105" fmla="*/ 46673 h 464639"/>
              <a:gd name="connsiteX106" fmla="*/ 117949 w 279589"/>
              <a:gd name="connsiteY106" fmla="*/ 47866 h 464639"/>
              <a:gd name="connsiteX107" fmla="*/ 118099 w 279589"/>
              <a:gd name="connsiteY107" fmla="*/ 48611 h 464639"/>
              <a:gd name="connsiteX108" fmla="*/ 118248 w 279589"/>
              <a:gd name="connsiteY108" fmla="*/ 50102 h 464639"/>
              <a:gd name="connsiteX109" fmla="*/ 118099 w 279589"/>
              <a:gd name="connsiteY109" fmla="*/ 52488 h 464639"/>
              <a:gd name="connsiteX110" fmla="*/ 117949 w 279589"/>
              <a:gd name="connsiteY110" fmla="*/ 53532 h 464639"/>
              <a:gd name="connsiteX111" fmla="*/ 117651 w 279589"/>
              <a:gd name="connsiteY111" fmla="*/ 54129 h 464639"/>
              <a:gd name="connsiteX112" fmla="*/ 120335 w 279589"/>
              <a:gd name="connsiteY112" fmla="*/ 60242 h 464639"/>
              <a:gd name="connsiteX113" fmla="*/ 120633 w 279589"/>
              <a:gd name="connsiteY113" fmla="*/ 63672 h 464639"/>
              <a:gd name="connsiteX114" fmla="*/ 119739 w 279589"/>
              <a:gd name="connsiteY114" fmla="*/ 66505 h 464639"/>
              <a:gd name="connsiteX115" fmla="*/ 119739 w 279589"/>
              <a:gd name="connsiteY115" fmla="*/ 69040 h 464639"/>
              <a:gd name="connsiteX116" fmla="*/ 120485 w 279589"/>
              <a:gd name="connsiteY116" fmla="*/ 71277 h 464639"/>
              <a:gd name="connsiteX117" fmla="*/ 120783 w 279589"/>
              <a:gd name="connsiteY117" fmla="*/ 74110 h 464639"/>
              <a:gd name="connsiteX118" fmla="*/ 120485 w 279589"/>
              <a:gd name="connsiteY118" fmla="*/ 77241 h 464639"/>
              <a:gd name="connsiteX119" fmla="*/ 120783 w 279589"/>
              <a:gd name="connsiteY119" fmla="*/ 79329 h 464639"/>
              <a:gd name="connsiteX120" fmla="*/ 121677 w 279589"/>
              <a:gd name="connsiteY120" fmla="*/ 80223 h 464639"/>
              <a:gd name="connsiteX121" fmla="*/ 122125 w 279589"/>
              <a:gd name="connsiteY121" fmla="*/ 82907 h 464639"/>
              <a:gd name="connsiteX122" fmla="*/ 122125 w 279589"/>
              <a:gd name="connsiteY122" fmla="*/ 84548 h 464639"/>
              <a:gd name="connsiteX123" fmla="*/ 123318 w 279589"/>
              <a:gd name="connsiteY123" fmla="*/ 85442 h 464639"/>
              <a:gd name="connsiteX124" fmla="*/ 126151 w 279589"/>
              <a:gd name="connsiteY124" fmla="*/ 87977 h 464639"/>
              <a:gd name="connsiteX125" fmla="*/ 132264 w 279589"/>
              <a:gd name="connsiteY125" fmla="*/ 94986 h 464639"/>
              <a:gd name="connsiteX126" fmla="*/ 135694 w 279589"/>
              <a:gd name="connsiteY126" fmla="*/ 99459 h 464639"/>
              <a:gd name="connsiteX127" fmla="*/ 138676 w 279589"/>
              <a:gd name="connsiteY127" fmla="*/ 103485 h 464639"/>
              <a:gd name="connsiteX128" fmla="*/ 143895 w 279589"/>
              <a:gd name="connsiteY128" fmla="*/ 110792 h 464639"/>
              <a:gd name="connsiteX129" fmla="*/ 148071 w 279589"/>
              <a:gd name="connsiteY129" fmla="*/ 116607 h 464639"/>
              <a:gd name="connsiteX130" fmla="*/ 148518 w 279589"/>
              <a:gd name="connsiteY130" fmla="*/ 121976 h 464639"/>
              <a:gd name="connsiteX131" fmla="*/ 149263 w 279589"/>
              <a:gd name="connsiteY131" fmla="*/ 122721 h 464639"/>
              <a:gd name="connsiteX132" fmla="*/ 147921 w 279589"/>
              <a:gd name="connsiteY132" fmla="*/ 126747 h 464639"/>
              <a:gd name="connsiteX133" fmla="*/ 147027 w 279589"/>
              <a:gd name="connsiteY133" fmla="*/ 133159 h 464639"/>
              <a:gd name="connsiteX134" fmla="*/ 147623 w 279589"/>
              <a:gd name="connsiteY134" fmla="*/ 137483 h 464639"/>
              <a:gd name="connsiteX135" fmla="*/ 147325 w 279589"/>
              <a:gd name="connsiteY135" fmla="*/ 144790 h 464639"/>
              <a:gd name="connsiteX136" fmla="*/ 146580 w 279589"/>
              <a:gd name="connsiteY136" fmla="*/ 152544 h 464639"/>
              <a:gd name="connsiteX137" fmla="*/ 145685 w 279589"/>
              <a:gd name="connsiteY137" fmla="*/ 155377 h 464639"/>
              <a:gd name="connsiteX138" fmla="*/ 144492 w 279589"/>
              <a:gd name="connsiteY138" fmla="*/ 156421 h 464639"/>
              <a:gd name="connsiteX139" fmla="*/ 141510 w 279589"/>
              <a:gd name="connsiteY139" fmla="*/ 157315 h 464639"/>
              <a:gd name="connsiteX140" fmla="*/ 135247 w 279589"/>
              <a:gd name="connsiteY140" fmla="*/ 158210 h 464639"/>
              <a:gd name="connsiteX141" fmla="*/ 134203 w 279589"/>
              <a:gd name="connsiteY141" fmla="*/ 159105 h 464639"/>
              <a:gd name="connsiteX142" fmla="*/ 133457 w 279589"/>
              <a:gd name="connsiteY142" fmla="*/ 160596 h 464639"/>
              <a:gd name="connsiteX143" fmla="*/ 132115 w 279589"/>
              <a:gd name="connsiteY143" fmla="*/ 164175 h 464639"/>
              <a:gd name="connsiteX144" fmla="*/ 130624 w 279589"/>
              <a:gd name="connsiteY144" fmla="*/ 167903 h 464639"/>
              <a:gd name="connsiteX145" fmla="*/ 130177 w 279589"/>
              <a:gd name="connsiteY145" fmla="*/ 169394 h 464639"/>
              <a:gd name="connsiteX146" fmla="*/ 130475 w 279589"/>
              <a:gd name="connsiteY146" fmla="*/ 169841 h 464639"/>
              <a:gd name="connsiteX147" fmla="*/ 131817 w 279589"/>
              <a:gd name="connsiteY147" fmla="*/ 171631 h 464639"/>
              <a:gd name="connsiteX148" fmla="*/ 133159 w 279589"/>
              <a:gd name="connsiteY148" fmla="*/ 176402 h 464639"/>
              <a:gd name="connsiteX149" fmla="*/ 133457 w 279589"/>
              <a:gd name="connsiteY149" fmla="*/ 184454 h 464639"/>
              <a:gd name="connsiteX150" fmla="*/ 133010 w 279589"/>
              <a:gd name="connsiteY150" fmla="*/ 185051 h 464639"/>
              <a:gd name="connsiteX151" fmla="*/ 131072 w 279589"/>
              <a:gd name="connsiteY151" fmla="*/ 185498 h 464639"/>
              <a:gd name="connsiteX152" fmla="*/ 128984 w 279589"/>
              <a:gd name="connsiteY152" fmla="*/ 185349 h 464639"/>
              <a:gd name="connsiteX153" fmla="*/ 128238 w 279589"/>
              <a:gd name="connsiteY153" fmla="*/ 184902 h 464639"/>
              <a:gd name="connsiteX154" fmla="*/ 127493 w 279589"/>
              <a:gd name="connsiteY154" fmla="*/ 184007 h 464639"/>
              <a:gd name="connsiteX155" fmla="*/ 126896 w 279589"/>
              <a:gd name="connsiteY155" fmla="*/ 182218 h 464639"/>
              <a:gd name="connsiteX156" fmla="*/ 128238 w 279589"/>
              <a:gd name="connsiteY156" fmla="*/ 181025 h 464639"/>
              <a:gd name="connsiteX157" fmla="*/ 128686 w 279589"/>
              <a:gd name="connsiteY157" fmla="*/ 178937 h 464639"/>
              <a:gd name="connsiteX158" fmla="*/ 127940 w 279589"/>
              <a:gd name="connsiteY158" fmla="*/ 177148 h 464639"/>
              <a:gd name="connsiteX159" fmla="*/ 126151 w 279589"/>
              <a:gd name="connsiteY159" fmla="*/ 176700 h 464639"/>
              <a:gd name="connsiteX160" fmla="*/ 124063 w 279589"/>
              <a:gd name="connsiteY160" fmla="*/ 175060 h 464639"/>
              <a:gd name="connsiteX161" fmla="*/ 119441 w 279589"/>
              <a:gd name="connsiteY161" fmla="*/ 169692 h 464639"/>
              <a:gd name="connsiteX162" fmla="*/ 115563 w 279589"/>
              <a:gd name="connsiteY162" fmla="*/ 165815 h 464639"/>
              <a:gd name="connsiteX163" fmla="*/ 113327 w 279589"/>
              <a:gd name="connsiteY163" fmla="*/ 162684 h 464639"/>
              <a:gd name="connsiteX164" fmla="*/ 111090 w 279589"/>
              <a:gd name="connsiteY164" fmla="*/ 161342 h 464639"/>
              <a:gd name="connsiteX165" fmla="*/ 110344 w 279589"/>
              <a:gd name="connsiteY165" fmla="*/ 160596 h 464639"/>
              <a:gd name="connsiteX166" fmla="*/ 109897 w 279589"/>
              <a:gd name="connsiteY166" fmla="*/ 159254 h 464639"/>
              <a:gd name="connsiteX167" fmla="*/ 109897 w 279589"/>
              <a:gd name="connsiteY167" fmla="*/ 157315 h 464639"/>
              <a:gd name="connsiteX168" fmla="*/ 110046 w 279589"/>
              <a:gd name="connsiteY168" fmla="*/ 155974 h 464639"/>
              <a:gd name="connsiteX169" fmla="*/ 109301 w 279589"/>
              <a:gd name="connsiteY169" fmla="*/ 154333 h 464639"/>
              <a:gd name="connsiteX170" fmla="*/ 107064 w 279589"/>
              <a:gd name="connsiteY170" fmla="*/ 151947 h 464639"/>
              <a:gd name="connsiteX171" fmla="*/ 106020 w 279589"/>
              <a:gd name="connsiteY171" fmla="*/ 150605 h 464639"/>
              <a:gd name="connsiteX172" fmla="*/ 105871 w 279589"/>
              <a:gd name="connsiteY172" fmla="*/ 148965 h 464639"/>
              <a:gd name="connsiteX173" fmla="*/ 106915 w 279589"/>
              <a:gd name="connsiteY173" fmla="*/ 147325 h 464639"/>
              <a:gd name="connsiteX174" fmla="*/ 108854 w 279589"/>
              <a:gd name="connsiteY174" fmla="*/ 145536 h 464639"/>
              <a:gd name="connsiteX175" fmla="*/ 110344 w 279589"/>
              <a:gd name="connsiteY175" fmla="*/ 141658 h 464639"/>
              <a:gd name="connsiteX176" fmla="*/ 110941 w 279589"/>
              <a:gd name="connsiteY176" fmla="*/ 139124 h 464639"/>
              <a:gd name="connsiteX177" fmla="*/ 113625 w 279589"/>
              <a:gd name="connsiteY177" fmla="*/ 134054 h 464639"/>
              <a:gd name="connsiteX178" fmla="*/ 114072 w 279589"/>
              <a:gd name="connsiteY178" fmla="*/ 129729 h 464639"/>
              <a:gd name="connsiteX179" fmla="*/ 114072 w 279589"/>
              <a:gd name="connsiteY179" fmla="*/ 126151 h 464639"/>
              <a:gd name="connsiteX180" fmla="*/ 113923 w 279589"/>
              <a:gd name="connsiteY180" fmla="*/ 123616 h 464639"/>
              <a:gd name="connsiteX181" fmla="*/ 113178 w 279589"/>
              <a:gd name="connsiteY181" fmla="*/ 118248 h 464639"/>
              <a:gd name="connsiteX182" fmla="*/ 112730 w 279589"/>
              <a:gd name="connsiteY182" fmla="*/ 114520 h 464639"/>
              <a:gd name="connsiteX183" fmla="*/ 109301 w 279589"/>
              <a:gd name="connsiteY183" fmla="*/ 109748 h 464639"/>
              <a:gd name="connsiteX184" fmla="*/ 108257 w 279589"/>
              <a:gd name="connsiteY184" fmla="*/ 109301 h 464639"/>
              <a:gd name="connsiteX185" fmla="*/ 104977 w 279589"/>
              <a:gd name="connsiteY185" fmla="*/ 109748 h 464639"/>
              <a:gd name="connsiteX186" fmla="*/ 102143 w 279589"/>
              <a:gd name="connsiteY186" fmla="*/ 110345 h 464639"/>
              <a:gd name="connsiteX187" fmla="*/ 100801 w 279589"/>
              <a:gd name="connsiteY187" fmla="*/ 111388 h 464639"/>
              <a:gd name="connsiteX188" fmla="*/ 98714 w 279589"/>
              <a:gd name="connsiteY188" fmla="*/ 111388 h 464639"/>
              <a:gd name="connsiteX189" fmla="*/ 93196 w 279589"/>
              <a:gd name="connsiteY189" fmla="*/ 112283 h 464639"/>
              <a:gd name="connsiteX190" fmla="*/ 91407 w 279589"/>
              <a:gd name="connsiteY190" fmla="*/ 112730 h 464639"/>
              <a:gd name="connsiteX191" fmla="*/ 90512 w 279589"/>
              <a:gd name="connsiteY191" fmla="*/ 113476 h 464639"/>
              <a:gd name="connsiteX192" fmla="*/ 89916 w 279589"/>
              <a:gd name="connsiteY192" fmla="*/ 113774 h 464639"/>
              <a:gd name="connsiteX193" fmla="*/ 86487 w 279589"/>
              <a:gd name="connsiteY193" fmla="*/ 110046 h 464639"/>
              <a:gd name="connsiteX194" fmla="*/ 83355 w 279589"/>
              <a:gd name="connsiteY194" fmla="*/ 106020 h 464639"/>
              <a:gd name="connsiteX195" fmla="*/ 79478 w 279589"/>
              <a:gd name="connsiteY195" fmla="*/ 99012 h 464639"/>
              <a:gd name="connsiteX196" fmla="*/ 78434 w 279589"/>
              <a:gd name="connsiteY196" fmla="*/ 98266 h 464639"/>
              <a:gd name="connsiteX197" fmla="*/ 72768 w 279589"/>
              <a:gd name="connsiteY197" fmla="*/ 100205 h 464639"/>
              <a:gd name="connsiteX198" fmla="*/ 69786 w 279589"/>
              <a:gd name="connsiteY198" fmla="*/ 101249 h 464639"/>
              <a:gd name="connsiteX199" fmla="*/ 61435 w 279589"/>
              <a:gd name="connsiteY199" fmla="*/ 104231 h 464639"/>
              <a:gd name="connsiteX200" fmla="*/ 53979 w 279589"/>
              <a:gd name="connsiteY200" fmla="*/ 106915 h 464639"/>
              <a:gd name="connsiteX201" fmla="*/ 52041 w 279589"/>
              <a:gd name="connsiteY201" fmla="*/ 107362 h 464639"/>
              <a:gd name="connsiteX202" fmla="*/ 48313 w 279589"/>
              <a:gd name="connsiteY202" fmla="*/ 108704 h 464639"/>
              <a:gd name="connsiteX203" fmla="*/ 46375 w 279589"/>
              <a:gd name="connsiteY203" fmla="*/ 109450 h 464639"/>
              <a:gd name="connsiteX204" fmla="*/ 39664 w 279589"/>
              <a:gd name="connsiteY204" fmla="*/ 111687 h 464639"/>
              <a:gd name="connsiteX205" fmla="*/ 36831 w 279589"/>
              <a:gd name="connsiteY205" fmla="*/ 112880 h 464639"/>
              <a:gd name="connsiteX206" fmla="*/ 34595 w 279589"/>
              <a:gd name="connsiteY206" fmla="*/ 113923 h 464639"/>
              <a:gd name="connsiteX207" fmla="*/ 29077 w 279589"/>
              <a:gd name="connsiteY207" fmla="*/ 115713 h 464639"/>
              <a:gd name="connsiteX208" fmla="*/ 24008 w 279589"/>
              <a:gd name="connsiteY208" fmla="*/ 117204 h 464639"/>
              <a:gd name="connsiteX209" fmla="*/ 18192 w 279589"/>
              <a:gd name="connsiteY209" fmla="*/ 118844 h 464639"/>
              <a:gd name="connsiteX210" fmla="*/ 11929 w 279589"/>
              <a:gd name="connsiteY210" fmla="*/ 120783 h 464639"/>
              <a:gd name="connsiteX211" fmla="*/ 8350 w 279589"/>
              <a:gd name="connsiteY211" fmla="*/ 121976 h 464639"/>
              <a:gd name="connsiteX212" fmla="*/ 5964 w 279589"/>
              <a:gd name="connsiteY212" fmla="*/ 123168 h 464639"/>
              <a:gd name="connsiteX213" fmla="*/ 299 w 279589"/>
              <a:gd name="connsiteY213" fmla="*/ 125554 h 464639"/>
              <a:gd name="connsiteX214" fmla="*/ 0 w 279589"/>
              <a:gd name="connsiteY214" fmla="*/ 126001 h 464639"/>
              <a:gd name="connsiteX215" fmla="*/ 149 w 279589"/>
              <a:gd name="connsiteY215" fmla="*/ 127642 h 464639"/>
              <a:gd name="connsiteX216" fmla="*/ 746 w 279589"/>
              <a:gd name="connsiteY216" fmla="*/ 130922 h 464639"/>
              <a:gd name="connsiteX217" fmla="*/ 2237 w 279589"/>
              <a:gd name="connsiteY217" fmla="*/ 133904 h 464639"/>
              <a:gd name="connsiteX218" fmla="*/ 3430 w 279589"/>
              <a:gd name="connsiteY218" fmla="*/ 135545 h 464639"/>
              <a:gd name="connsiteX219" fmla="*/ 4175 w 279589"/>
              <a:gd name="connsiteY219" fmla="*/ 139869 h 464639"/>
              <a:gd name="connsiteX220" fmla="*/ 4623 w 279589"/>
              <a:gd name="connsiteY220" fmla="*/ 143746 h 464639"/>
              <a:gd name="connsiteX221" fmla="*/ 4623 w 279589"/>
              <a:gd name="connsiteY221" fmla="*/ 148220 h 464639"/>
              <a:gd name="connsiteX222" fmla="*/ 4921 w 279589"/>
              <a:gd name="connsiteY222" fmla="*/ 153140 h 464639"/>
              <a:gd name="connsiteX223" fmla="*/ 5666 w 279589"/>
              <a:gd name="connsiteY223" fmla="*/ 153588 h 464639"/>
              <a:gd name="connsiteX224" fmla="*/ 10736 w 279589"/>
              <a:gd name="connsiteY224" fmla="*/ 153737 h 464639"/>
              <a:gd name="connsiteX225" fmla="*/ 18938 w 279589"/>
              <a:gd name="connsiteY225" fmla="*/ 154035 h 464639"/>
              <a:gd name="connsiteX226" fmla="*/ 26692 w 279589"/>
              <a:gd name="connsiteY226" fmla="*/ 154333 h 464639"/>
              <a:gd name="connsiteX227" fmla="*/ 31761 w 279589"/>
              <a:gd name="connsiteY227" fmla="*/ 158061 h 464639"/>
              <a:gd name="connsiteX228" fmla="*/ 33402 w 279589"/>
              <a:gd name="connsiteY228" fmla="*/ 158807 h 464639"/>
              <a:gd name="connsiteX229" fmla="*/ 38621 w 279589"/>
              <a:gd name="connsiteY229" fmla="*/ 159701 h 464639"/>
              <a:gd name="connsiteX230" fmla="*/ 45182 w 279589"/>
              <a:gd name="connsiteY230" fmla="*/ 165666 h 464639"/>
              <a:gd name="connsiteX231" fmla="*/ 53234 w 279589"/>
              <a:gd name="connsiteY231" fmla="*/ 166262 h 464639"/>
              <a:gd name="connsiteX232" fmla="*/ 58751 w 279589"/>
              <a:gd name="connsiteY232" fmla="*/ 168201 h 464639"/>
              <a:gd name="connsiteX233" fmla="*/ 63523 w 279589"/>
              <a:gd name="connsiteY233" fmla="*/ 170288 h 464639"/>
              <a:gd name="connsiteX234" fmla="*/ 66356 w 279589"/>
              <a:gd name="connsiteY234" fmla="*/ 172674 h 464639"/>
              <a:gd name="connsiteX235" fmla="*/ 68145 w 279589"/>
              <a:gd name="connsiteY235" fmla="*/ 173271 h 464639"/>
              <a:gd name="connsiteX236" fmla="*/ 70531 w 279589"/>
              <a:gd name="connsiteY236" fmla="*/ 173420 h 464639"/>
              <a:gd name="connsiteX237" fmla="*/ 71724 w 279589"/>
              <a:gd name="connsiteY237" fmla="*/ 173718 h 464639"/>
              <a:gd name="connsiteX238" fmla="*/ 71426 w 279589"/>
              <a:gd name="connsiteY238" fmla="*/ 175507 h 464639"/>
              <a:gd name="connsiteX239" fmla="*/ 69935 w 279589"/>
              <a:gd name="connsiteY239" fmla="*/ 178490 h 464639"/>
              <a:gd name="connsiteX240" fmla="*/ 70084 w 279589"/>
              <a:gd name="connsiteY240" fmla="*/ 182814 h 464639"/>
              <a:gd name="connsiteX241" fmla="*/ 72320 w 279589"/>
              <a:gd name="connsiteY241" fmla="*/ 188779 h 464639"/>
              <a:gd name="connsiteX242" fmla="*/ 72619 w 279589"/>
              <a:gd name="connsiteY242" fmla="*/ 194147 h 464639"/>
              <a:gd name="connsiteX243" fmla="*/ 71873 w 279589"/>
              <a:gd name="connsiteY243" fmla="*/ 203243 h 464639"/>
              <a:gd name="connsiteX244" fmla="*/ 72022 w 279589"/>
              <a:gd name="connsiteY244" fmla="*/ 212189 h 464639"/>
              <a:gd name="connsiteX245" fmla="*/ 72171 w 279589"/>
              <a:gd name="connsiteY245" fmla="*/ 215470 h 464639"/>
              <a:gd name="connsiteX246" fmla="*/ 72619 w 279589"/>
              <a:gd name="connsiteY246" fmla="*/ 217558 h 464639"/>
              <a:gd name="connsiteX247" fmla="*/ 73066 w 279589"/>
              <a:gd name="connsiteY247" fmla="*/ 218750 h 464639"/>
              <a:gd name="connsiteX248" fmla="*/ 72917 w 279589"/>
              <a:gd name="connsiteY248" fmla="*/ 220093 h 464639"/>
              <a:gd name="connsiteX249" fmla="*/ 71575 w 279589"/>
              <a:gd name="connsiteY249" fmla="*/ 223821 h 464639"/>
              <a:gd name="connsiteX250" fmla="*/ 70531 w 279589"/>
              <a:gd name="connsiteY250" fmla="*/ 227846 h 464639"/>
              <a:gd name="connsiteX251" fmla="*/ 70531 w 279589"/>
              <a:gd name="connsiteY251" fmla="*/ 229338 h 464639"/>
              <a:gd name="connsiteX252" fmla="*/ 70084 w 279589"/>
              <a:gd name="connsiteY252" fmla="*/ 230531 h 464639"/>
              <a:gd name="connsiteX253" fmla="*/ 69338 w 279589"/>
              <a:gd name="connsiteY253" fmla="*/ 231425 h 464639"/>
              <a:gd name="connsiteX254" fmla="*/ 65759 w 279589"/>
              <a:gd name="connsiteY254" fmla="*/ 233364 h 464639"/>
              <a:gd name="connsiteX255" fmla="*/ 65163 w 279589"/>
              <a:gd name="connsiteY255" fmla="*/ 234407 h 464639"/>
              <a:gd name="connsiteX256" fmla="*/ 65163 w 279589"/>
              <a:gd name="connsiteY256" fmla="*/ 236495 h 464639"/>
              <a:gd name="connsiteX257" fmla="*/ 65610 w 279589"/>
              <a:gd name="connsiteY257" fmla="*/ 238284 h 464639"/>
              <a:gd name="connsiteX258" fmla="*/ 66953 w 279589"/>
              <a:gd name="connsiteY258" fmla="*/ 238881 h 464639"/>
              <a:gd name="connsiteX259" fmla="*/ 68593 w 279589"/>
              <a:gd name="connsiteY259" fmla="*/ 239776 h 464639"/>
              <a:gd name="connsiteX260" fmla="*/ 69189 w 279589"/>
              <a:gd name="connsiteY260" fmla="*/ 241118 h 464639"/>
              <a:gd name="connsiteX261" fmla="*/ 69189 w 279589"/>
              <a:gd name="connsiteY261" fmla="*/ 242460 h 464639"/>
              <a:gd name="connsiteX262" fmla="*/ 68742 w 279589"/>
              <a:gd name="connsiteY262" fmla="*/ 244995 h 464639"/>
              <a:gd name="connsiteX263" fmla="*/ 67251 w 279589"/>
              <a:gd name="connsiteY263" fmla="*/ 249170 h 464639"/>
              <a:gd name="connsiteX264" fmla="*/ 68742 w 279589"/>
              <a:gd name="connsiteY264" fmla="*/ 253941 h 464639"/>
              <a:gd name="connsiteX265" fmla="*/ 70233 w 279589"/>
              <a:gd name="connsiteY265" fmla="*/ 257073 h 464639"/>
              <a:gd name="connsiteX266" fmla="*/ 72470 w 279589"/>
              <a:gd name="connsiteY266" fmla="*/ 260652 h 464639"/>
              <a:gd name="connsiteX267" fmla="*/ 73364 w 279589"/>
              <a:gd name="connsiteY267" fmla="*/ 262888 h 464639"/>
              <a:gd name="connsiteX268" fmla="*/ 73215 w 279589"/>
              <a:gd name="connsiteY268" fmla="*/ 264529 h 464639"/>
              <a:gd name="connsiteX269" fmla="*/ 72917 w 279589"/>
              <a:gd name="connsiteY269" fmla="*/ 266169 h 464639"/>
              <a:gd name="connsiteX270" fmla="*/ 69637 w 279589"/>
              <a:gd name="connsiteY270" fmla="*/ 272730 h 464639"/>
              <a:gd name="connsiteX271" fmla="*/ 67400 w 279589"/>
              <a:gd name="connsiteY271" fmla="*/ 276756 h 464639"/>
              <a:gd name="connsiteX272" fmla="*/ 64567 w 279589"/>
              <a:gd name="connsiteY272" fmla="*/ 281229 h 464639"/>
              <a:gd name="connsiteX273" fmla="*/ 60690 w 279589"/>
              <a:gd name="connsiteY273" fmla="*/ 283914 h 464639"/>
              <a:gd name="connsiteX274" fmla="*/ 59795 w 279589"/>
              <a:gd name="connsiteY274" fmla="*/ 285255 h 464639"/>
              <a:gd name="connsiteX275" fmla="*/ 59348 w 279589"/>
              <a:gd name="connsiteY275" fmla="*/ 286896 h 464639"/>
              <a:gd name="connsiteX276" fmla="*/ 59497 w 279589"/>
              <a:gd name="connsiteY276" fmla="*/ 290176 h 464639"/>
              <a:gd name="connsiteX277" fmla="*/ 59348 w 279589"/>
              <a:gd name="connsiteY277" fmla="*/ 293606 h 464639"/>
              <a:gd name="connsiteX278" fmla="*/ 56067 w 279589"/>
              <a:gd name="connsiteY278" fmla="*/ 298974 h 464639"/>
              <a:gd name="connsiteX279" fmla="*/ 58154 w 279589"/>
              <a:gd name="connsiteY279" fmla="*/ 303447 h 464639"/>
              <a:gd name="connsiteX280" fmla="*/ 57707 w 279589"/>
              <a:gd name="connsiteY280" fmla="*/ 303895 h 464639"/>
              <a:gd name="connsiteX281" fmla="*/ 56514 w 279589"/>
              <a:gd name="connsiteY281" fmla="*/ 304640 h 464639"/>
              <a:gd name="connsiteX282" fmla="*/ 51892 w 279589"/>
              <a:gd name="connsiteY282" fmla="*/ 309710 h 464639"/>
              <a:gd name="connsiteX283" fmla="*/ 47269 w 279589"/>
              <a:gd name="connsiteY283" fmla="*/ 314929 h 464639"/>
              <a:gd name="connsiteX284" fmla="*/ 43840 w 279589"/>
              <a:gd name="connsiteY284" fmla="*/ 318806 h 464639"/>
              <a:gd name="connsiteX285" fmla="*/ 39963 w 279589"/>
              <a:gd name="connsiteY285" fmla="*/ 323130 h 464639"/>
              <a:gd name="connsiteX286" fmla="*/ 35489 w 279589"/>
              <a:gd name="connsiteY286" fmla="*/ 328051 h 464639"/>
              <a:gd name="connsiteX287" fmla="*/ 31761 w 279589"/>
              <a:gd name="connsiteY287" fmla="*/ 332226 h 464639"/>
              <a:gd name="connsiteX288" fmla="*/ 28034 w 279589"/>
              <a:gd name="connsiteY288" fmla="*/ 335209 h 464639"/>
              <a:gd name="connsiteX289" fmla="*/ 28183 w 279589"/>
              <a:gd name="connsiteY289" fmla="*/ 336700 h 464639"/>
              <a:gd name="connsiteX290" fmla="*/ 28332 w 279589"/>
              <a:gd name="connsiteY290" fmla="*/ 337296 h 464639"/>
              <a:gd name="connsiteX291" fmla="*/ 29674 w 279589"/>
              <a:gd name="connsiteY291" fmla="*/ 341322 h 464639"/>
              <a:gd name="connsiteX292" fmla="*/ 31463 w 279589"/>
              <a:gd name="connsiteY292" fmla="*/ 347287 h 464639"/>
              <a:gd name="connsiteX293" fmla="*/ 32805 w 279589"/>
              <a:gd name="connsiteY293" fmla="*/ 352804 h 464639"/>
              <a:gd name="connsiteX294" fmla="*/ 34445 w 279589"/>
              <a:gd name="connsiteY294" fmla="*/ 360409 h 464639"/>
              <a:gd name="connsiteX295" fmla="*/ 34445 w 279589"/>
              <a:gd name="connsiteY295" fmla="*/ 364584 h 464639"/>
              <a:gd name="connsiteX296" fmla="*/ 34893 w 279589"/>
              <a:gd name="connsiteY296" fmla="*/ 366224 h 464639"/>
              <a:gd name="connsiteX297" fmla="*/ 36384 w 279589"/>
              <a:gd name="connsiteY297" fmla="*/ 368312 h 464639"/>
              <a:gd name="connsiteX298" fmla="*/ 38322 w 279589"/>
              <a:gd name="connsiteY298" fmla="*/ 371742 h 464639"/>
              <a:gd name="connsiteX299" fmla="*/ 38919 w 279589"/>
              <a:gd name="connsiteY299" fmla="*/ 373829 h 464639"/>
              <a:gd name="connsiteX300" fmla="*/ 39515 w 279589"/>
              <a:gd name="connsiteY300" fmla="*/ 375320 h 464639"/>
              <a:gd name="connsiteX301" fmla="*/ 41603 w 279589"/>
              <a:gd name="connsiteY301" fmla="*/ 378154 h 464639"/>
              <a:gd name="connsiteX302" fmla="*/ 43094 w 279589"/>
              <a:gd name="connsiteY302" fmla="*/ 382329 h 464639"/>
              <a:gd name="connsiteX303" fmla="*/ 44436 w 279589"/>
              <a:gd name="connsiteY303" fmla="*/ 387995 h 464639"/>
              <a:gd name="connsiteX304" fmla="*/ 45480 w 279589"/>
              <a:gd name="connsiteY304" fmla="*/ 390828 h 464639"/>
              <a:gd name="connsiteX305" fmla="*/ 45927 w 279589"/>
              <a:gd name="connsiteY305" fmla="*/ 392170 h 464639"/>
              <a:gd name="connsiteX306" fmla="*/ 46375 w 279589"/>
              <a:gd name="connsiteY306" fmla="*/ 394556 h 464639"/>
              <a:gd name="connsiteX307" fmla="*/ 46375 w 279589"/>
              <a:gd name="connsiteY307" fmla="*/ 399775 h 464639"/>
              <a:gd name="connsiteX308" fmla="*/ 46375 w 279589"/>
              <a:gd name="connsiteY308" fmla="*/ 405740 h 464639"/>
              <a:gd name="connsiteX309" fmla="*/ 46375 w 279589"/>
              <a:gd name="connsiteY309" fmla="*/ 412450 h 464639"/>
              <a:gd name="connsiteX310" fmla="*/ 46524 w 279589"/>
              <a:gd name="connsiteY310" fmla="*/ 417967 h 464639"/>
              <a:gd name="connsiteX311" fmla="*/ 46225 w 279589"/>
              <a:gd name="connsiteY311" fmla="*/ 420651 h 464639"/>
              <a:gd name="connsiteX312" fmla="*/ 46375 w 279589"/>
              <a:gd name="connsiteY312" fmla="*/ 428703 h 464639"/>
              <a:gd name="connsiteX313" fmla="*/ 44734 w 279589"/>
              <a:gd name="connsiteY313" fmla="*/ 432729 h 464639"/>
              <a:gd name="connsiteX314" fmla="*/ 44884 w 279589"/>
              <a:gd name="connsiteY314" fmla="*/ 436010 h 464639"/>
              <a:gd name="connsiteX315" fmla="*/ 45480 w 279589"/>
              <a:gd name="connsiteY315" fmla="*/ 438098 h 464639"/>
              <a:gd name="connsiteX316" fmla="*/ 45927 w 279589"/>
              <a:gd name="connsiteY316" fmla="*/ 438545 h 464639"/>
              <a:gd name="connsiteX317" fmla="*/ 48462 w 279589"/>
              <a:gd name="connsiteY317" fmla="*/ 439887 h 464639"/>
              <a:gd name="connsiteX318" fmla="*/ 48611 w 279589"/>
              <a:gd name="connsiteY318" fmla="*/ 442571 h 464639"/>
              <a:gd name="connsiteX319" fmla="*/ 48462 w 279589"/>
              <a:gd name="connsiteY319" fmla="*/ 445702 h 464639"/>
              <a:gd name="connsiteX320" fmla="*/ 47866 w 279589"/>
              <a:gd name="connsiteY320" fmla="*/ 447641 h 464639"/>
              <a:gd name="connsiteX321" fmla="*/ 48015 w 279589"/>
              <a:gd name="connsiteY321" fmla="*/ 449579 h 464639"/>
              <a:gd name="connsiteX322" fmla="*/ 48909 w 279589"/>
              <a:gd name="connsiteY322" fmla="*/ 452562 h 464639"/>
              <a:gd name="connsiteX323" fmla="*/ 49655 w 279589"/>
              <a:gd name="connsiteY323" fmla="*/ 454649 h 464639"/>
              <a:gd name="connsiteX324" fmla="*/ 49804 w 279589"/>
              <a:gd name="connsiteY324" fmla="*/ 464043 h 464639"/>
              <a:gd name="connsiteX325" fmla="*/ 52041 w 279589"/>
              <a:gd name="connsiteY325" fmla="*/ 463894 h 464639"/>
              <a:gd name="connsiteX326" fmla="*/ 56067 w 279589"/>
              <a:gd name="connsiteY326" fmla="*/ 464640 h 464639"/>
              <a:gd name="connsiteX327" fmla="*/ 59348 w 279589"/>
              <a:gd name="connsiteY327" fmla="*/ 464640 h 464639"/>
              <a:gd name="connsiteX328" fmla="*/ 62330 w 279589"/>
              <a:gd name="connsiteY328" fmla="*/ 464491 h 464639"/>
              <a:gd name="connsiteX329" fmla="*/ 67251 w 279589"/>
              <a:gd name="connsiteY329" fmla="*/ 464342 h 464639"/>
              <a:gd name="connsiteX330" fmla="*/ 70084 w 279589"/>
              <a:gd name="connsiteY330" fmla="*/ 464342 h 464639"/>
              <a:gd name="connsiteX331" fmla="*/ 70233 w 279589"/>
              <a:gd name="connsiteY331" fmla="*/ 463745 h 464639"/>
              <a:gd name="connsiteX332" fmla="*/ 71426 w 279589"/>
              <a:gd name="connsiteY332" fmla="*/ 446746 h 464639"/>
              <a:gd name="connsiteX333" fmla="*/ 71873 w 279589"/>
              <a:gd name="connsiteY333" fmla="*/ 441825 h 464639"/>
              <a:gd name="connsiteX334" fmla="*/ 70979 w 279589"/>
              <a:gd name="connsiteY334" fmla="*/ 441975 h 464639"/>
              <a:gd name="connsiteX335" fmla="*/ 70382 w 279589"/>
              <a:gd name="connsiteY335" fmla="*/ 443167 h 464639"/>
              <a:gd name="connsiteX336" fmla="*/ 69189 w 279589"/>
              <a:gd name="connsiteY336" fmla="*/ 447193 h 464639"/>
              <a:gd name="connsiteX337" fmla="*/ 67996 w 279589"/>
              <a:gd name="connsiteY337" fmla="*/ 446448 h 464639"/>
              <a:gd name="connsiteX338" fmla="*/ 67101 w 279589"/>
              <a:gd name="connsiteY338" fmla="*/ 445404 h 464639"/>
              <a:gd name="connsiteX339" fmla="*/ 65312 w 279589"/>
              <a:gd name="connsiteY339" fmla="*/ 444062 h 464639"/>
              <a:gd name="connsiteX340" fmla="*/ 63821 w 279589"/>
              <a:gd name="connsiteY340" fmla="*/ 442123 h 464639"/>
              <a:gd name="connsiteX341" fmla="*/ 62330 w 279589"/>
              <a:gd name="connsiteY341" fmla="*/ 439589 h 464639"/>
              <a:gd name="connsiteX342" fmla="*/ 64119 w 279589"/>
              <a:gd name="connsiteY342" fmla="*/ 436457 h 464639"/>
              <a:gd name="connsiteX343" fmla="*/ 65759 w 279589"/>
              <a:gd name="connsiteY343" fmla="*/ 434220 h 464639"/>
              <a:gd name="connsiteX344" fmla="*/ 67698 w 279589"/>
              <a:gd name="connsiteY344" fmla="*/ 429001 h 464639"/>
              <a:gd name="connsiteX345" fmla="*/ 72171 w 279589"/>
              <a:gd name="connsiteY345" fmla="*/ 424528 h 464639"/>
              <a:gd name="connsiteX346" fmla="*/ 82311 w 279589"/>
              <a:gd name="connsiteY346" fmla="*/ 417818 h 464639"/>
              <a:gd name="connsiteX347" fmla="*/ 87083 w 279589"/>
              <a:gd name="connsiteY347" fmla="*/ 415730 h 464639"/>
              <a:gd name="connsiteX348" fmla="*/ 95135 w 279589"/>
              <a:gd name="connsiteY348" fmla="*/ 412152 h 464639"/>
              <a:gd name="connsiteX349" fmla="*/ 115415 w 279589"/>
              <a:gd name="connsiteY349" fmla="*/ 404994 h 464639"/>
              <a:gd name="connsiteX350" fmla="*/ 125554 w 279589"/>
              <a:gd name="connsiteY350" fmla="*/ 400073 h 464639"/>
              <a:gd name="connsiteX351" fmla="*/ 129879 w 279589"/>
              <a:gd name="connsiteY351" fmla="*/ 396942 h 464639"/>
              <a:gd name="connsiteX352" fmla="*/ 132413 w 279589"/>
              <a:gd name="connsiteY352" fmla="*/ 393662 h 464639"/>
              <a:gd name="connsiteX353" fmla="*/ 137335 w 279589"/>
              <a:gd name="connsiteY353" fmla="*/ 386206 h 464639"/>
              <a:gd name="connsiteX354" fmla="*/ 138676 w 279589"/>
              <a:gd name="connsiteY354" fmla="*/ 383074 h 464639"/>
              <a:gd name="connsiteX355" fmla="*/ 140018 w 279589"/>
              <a:gd name="connsiteY355" fmla="*/ 376215 h 464639"/>
              <a:gd name="connsiteX356" fmla="*/ 139571 w 279589"/>
              <a:gd name="connsiteY356" fmla="*/ 375022 h 464639"/>
              <a:gd name="connsiteX357" fmla="*/ 138527 w 279589"/>
              <a:gd name="connsiteY357" fmla="*/ 375022 h 464639"/>
              <a:gd name="connsiteX358" fmla="*/ 137931 w 279589"/>
              <a:gd name="connsiteY358" fmla="*/ 376961 h 464639"/>
              <a:gd name="connsiteX359" fmla="*/ 136291 w 279589"/>
              <a:gd name="connsiteY359" fmla="*/ 376513 h 464639"/>
              <a:gd name="connsiteX360" fmla="*/ 135545 w 279589"/>
              <a:gd name="connsiteY360" fmla="*/ 375320 h 464639"/>
              <a:gd name="connsiteX361" fmla="*/ 135694 w 279589"/>
              <a:gd name="connsiteY361" fmla="*/ 372785 h 464639"/>
              <a:gd name="connsiteX362" fmla="*/ 138825 w 279589"/>
              <a:gd name="connsiteY362" fmla="*/ 357725 h 464639"/>
              <a:gd name="connsiteX363" fmla="*/ 140913 w 279589"/>
              <a:gd name="connsiteY363" fmla="*/ 351313 h 464639"/>
              <a:gd name="connsiteX364" fmla="*/ 139124 w 279589"/>
              <a:gd name="connsiteY364" fmla="*/ 345796 h 464639"/>
              <a:gd name="connsiteX365" fmla="*/ 138676 w 279589"/>
              <a:gd name="connsiteY365" fmla="*/ 342515 h 464639"/>
              <a:gd name="connsiteX366" fmla="*/ 140018 w 279589"/>
              <a:gd name="connsiteY366" fmla="*/ 334463 h 464639"/>
              <a:gd name="connsiteX367" fmla="*/ 140018 w 279589"/>
              <a:gd name="connsiteY367" fmla="*/ 332226 h 464639"/>
              <a:gd name="connsiteX368" fmla="*/ 139720 w 279589"/>
              <a:gd name="connsiteY368" fmla="*/ 330735 h 464639"/>
              <a:gd name="connsiteX369" fmla="*/ 139124 w 279589"/>
              <a:gd name="connsiteY369" fmla="*/ 329095 h 464639"/>
              <a:gd name="connsiteX370" fmla="*/ 138825 w 279589"/>
              <a:gd name="connsiteY370" fmla="*/ 327157 h 464639"/>
              <a:gd name="connsiteX371" fmla="*/ 137782 w 279589"/>
              <a:gd name="connsiteY371" fmla="*/ 327008 h 464639"/>
              <a:gd name="connsiteX372" fmla="*/ 136738 w 279589"/>
              <a:gd name="connsiteY372" fmla="*/ 328648 h 464639"/>
              <a:gd name="connsiteX373" fmla="*/ 136291 w 279589"/>
              <a:gd name="connsiteY373" fmla="*/ 332674 h 464639"/>
              <a:gd name="connsiteX374" fmla="*/ 136439 w 279589"/>
              <a:gd name="connsiteY374" fmla="*/ 335209 h 464639"/>
              <a:gd name="connsiteX375" fmla="*/ 135843 w 279589"/>
              <a:gd name="connsiteY375" fmla="*/ 336700 h 464639"/>
              <a:gd name="connsiteX376" fmla="*/ 134054 w 279589"/>
              <a:gd name="connsiteY376" fmla="*/ 335060 h 464639"/>
              <a:gd name="connsiteX377" fmla="*/ 134352 w 279589"/>
              <a:gd name="connsiteY377" fmla="*/ 331033 h 464639"/>
              <a:gd name="connsiteX378" fmla="*/ 134501 w 279589"/>
              <a:gd name="connsiteY378" fmla="*/ 324622 h 464639"/>
              <a:gd name="connsiteX379" fmla="*/ 133010 w 279589"/>
              <a:gd name="connsiteY379" fmla="*/ 316719 h 464639"/>
              <a:gd name="connsiteX380" fmla="*/ 132861 w 279589"/>
              <a:gd name="connsiteY380" fmla="*/ 313587 h 464639"/>
              <a:gd name="connsiteX381" fmla="*/ 129133 w 279589"/>
              <a:gd name="connsiteY381" fmla="*/ 306281 h 464639"/>
              <a:gd name="connsiteX382" fmla="*/ 128835 w 279589"/>
              <a:gd name="connsiteY382" fmla="*/ 300614 h 464639"/>
              <a:gd name="connsiteX383" fmla="*/ 125256 w 279589"/>
              <a:gd name="connsiteY383" fmla="*/ 289431 h 464639"/>
              <a:gd name="connsiteX384" fmla="*/ 122572 w 279589"/>
              <a:gd name="connsiteY384" fmla="*/ 285554 h 464639"/>
              <a:gd name="connsiteX385" fmla="*/ 119590 w 279589"/>
              <a:gd name="connsiteY385" fmla="*/ 282571 h 464639"/>
              <a:gd name="connsiteX386" fmla="*/ 117949 w 279589"/>
              <a:gd name="connsiteY386" fmla="*/ 280036 h 464639"/>
              <a:gd name="connsiteX387" fmla="*/ 117800 w 279589"/>
              <a:gd name="connsiteY387" fmla="*/ 278098 h 464639"/>
              <a:gd name="connsiteX388" fmla="*/ 119143 w 279589"/>
              <a:gd name="connsiteY388" fmla="*/ 269151 h 464639"/>
              <a:gd name="connsiteX389" fmla="*/ 118993 w 279589"/>
              <a:gd name="connsiteY389" fmla="*/ 264529 h 464639"/>
              <a:gd name="connsiteX390" fmla="*/ 119291 w 279589"/>
              <a:gd name="connsiteY390" fmla="*/ 261546 h 464639"/>
              <a:gd name="connsiteX391" fmla="*/ 118248 w 279589"/>
              <a:gd name="connsiteY391" fmla="*/ 259906 h 464639"/>
              <a:gd name="connsiteX392" fmla="*/ 116607 w 279589"/>
              <a:gd name="connsiteY392" fmla="*/ 258117 h 464639"/>
              <a:gd name="connsiteX393" fmla="*/ 118397 w 279589"/>
              <a:gd name="connsiteY393" fmla="*/ 258266 h 464639"/>
              <a:gd name="connsiteX394" fmla="*/ 121826 w 279589"/>
              <a:gd name="connsiteY394" fmla="*/ 261397 h 464639"/>
              <a:gd name="connsiteX395" fmla="*/ 122870 w 279589"/>
              <a:gd name="connsiteY395" fmla="*/ 261546 h 464639"/>
              <a:gd name="connsiteX396" fmla="*/ 124361 w 279589"/>
              <a:gd name="connsiteY396" fmla="*/ 261248 h 464639"/>
              <a:gd name="connsiteX397" fmla="*/ 135396 w 279589"/>
              <a:gd name="connsiteY397" fmla="*/ 252152 h 464639"/>
              <a:gd name="connsiteX398" fmla="*/ 142852 w 279589"/>
              <a:gd name="connsiteY398" fmla="*/ 242758 h 464639"/>
              <a:gd name="connsiteX399" fmla="*/ 148220 w 279589"/>
              <a:gd name="connsiteY399" fmla="*/ 237986 h 464639"/>
              <a:gd name="connsiteX400" fmla="*/ 151500 w 279589"/>
              <a:gd name="connsiteY400" fmla="*/ 235749 h 464639"/>
              <a:gd name="connsiteX401" fmla="*/ 155377 w 279589"/>
              <a:gd name="connsiteY401" fmla="*/ 233662 h 464639"/>
              <a:gd name="connsiteX402" fmla="*/ 156868 w 279589"/>
              <a:gd name="connsiteY402" fmla="*/ 234557 h 464639"/>
              <a:gd name="connsiteX403" fmla="*/ 158359 w 279589"/>
              <a:gd name="connsiteY403" fmla="*/ 234258 h 464639"/>
              <a:gd name="connsiteX404" fmla="*/ 158956 w 279589"/>
              <a:gd name="connsiteY404" fmla="*/ 230232 h 464639"/>
              <a:gd name="connsiteX405" fmla="*/ 160745 w 279589"/>
              <a:gd name="connsiteY405" fmla="*/ 232320 h 464639"/>
              <a:gd name="connsiteX406" fmla="*/ 162684 w 279589"/>
              <a:gd name="connsiteY406" fmla="*/ 231724 h 464639"/>
              <a:gd name="connsiteX407" fmla="*/ 162982 w 279589"/>
              <a:gd name="connsiteY407" fmla="*/ 229487 h 464639"/>
              <a:gd name="connsiteX408" fmla="*/ 165219 w 279589"/>
              <a:gd name="connsiteY408" fmla="*/ 226206 h 464639"/>
              <a:gd name="connsiteX409" fmla="*/ 166262 w 279589"/>
              <a:gd name="connsiteY409" fmla="*/ 224566 h 464639"/>
              <a:gd name="connsiteX410" fmla="*/ 171929 w 279589"/>
              <a:gd name="connsiteY410" fmla="*/ 218601 h 464639"/>
              <a:gd name="connsiteX411" fmla="*/ 175806 w 279589"/>
              <a:gd name="connsiteY411" fmla="*/ 213532 h 464639"/>
              <a:gd name="connsiteX412" fmla="*/ 176253 w 279589"/>
              <a:gd name="connsiteY412" fmla="*/ 212189 h 464639"/>
              <a:gd name="connsiteX413" fmla="*/ 176850 w 279589"/>
              <a:gd name="connsiteY413" fmla="*/ 209804 h 464639"/>
              <a:gd name="connsiteX414" fmla="*/ 178341 w 279589"/>
              <a:gd name="connsiteY414" fmla="*/ 208014 h 464639"/>
              <a:gd name="connsiteX415" fmla="*/ 179683 w 279589"/>
              <a:gd name="connsiteY415" fmla="*/ 207418 h 464639"/>
              <a:gd name="connsiteX416" fmla="*/ 184902 w 279589"/>
              <a:gd name="connsiteY416" fmla="*/ 202646 h 464639"/>
              <a:gd name="connsiteX417" fmla="*/ 191910 w 279589"/>
              <a:gd name="connsiteY417" fmla="*/ 197875 h 464639"/>
              <a:gd name="connsiteX418" fmla="*/ 200559 w 279589"/>
              <a:gd name="connsiteY418" fmla="*/ 192805 h 464639"/>
              <a:gd name="connsiteX419" fmla="*/ 205927 w 279589"/>
              <a:gd name="connsiteY419" fmla="*/ 190866 h 464639"/>
              <a:gd name="connsiteX420" fmla="*/ 206971 w 279589"/>
              <a:gd name="connsiteY420" fmla="*/ 189524 h 464639"/>
              <a:gd name="connsiteX421" fmla="*/ 208611 w 279589"/>
              <a:gd name="connsiteY421" fmla="*/ 188630 h 464639"/>
              <a:gd name="connsiteX422" fmla="*/ 214724 w 279589"/>
              <a:gd name="connsiteY422" fmla="*/ 186542 h 464639"/>
              <a:gd name="connsiteX423" fmla="*/ 221435 w 279589"/>
              <a:gd name="connsiteY423" fmla="*/ 184007 h 464639"/>
              <a:gd name="connsiteX424" fmla="*/ 222329 w 279589"/>
              <a:gd name="connsiteY424" fmla="*/ 183261 h 464639"/>
              <a:gd name="connsiteX425" fmla="*/ 223522 w 279589"/>
              <a:gd name="connsiteY425" fmla="*/ 183112 h 464639"/>
              <a:gd name="connsiteX426" fmla="*/ 224715 w 279589"/>
              <a:gd name="connsiteY426" fmla="*/ 183261 h 464639"/>
              <a:gd name="connsiteX427" fmla="*/ 227996 w 279589"/>
              <a:gd name="connsiteY427" fmla="*/ 182963 h 464639"/>
              <a:gd name="connsiteX428" fmla="*/ 229934 w 279589"/>
              <a:gd name="connsiteY428" fmla="*/ 181919 h 464639"/>
              <a:gd name="connsiteX429" fmla="*/ 233215 w 279589"/>
              <a:gd name="connsiteY429" fmla="*/ 181025 h 464639"/>
              <a:gd name="connsiteX430" fmla="*/ 235899 w 279589"/>
              <a:gd name="connsiteY430" fmla="*/ 177297 h 464639"/>
              <a:gd name="connsiteX431" fmla="*/ 237390 w 279589"/>
              <a:gd name="connsiteY431" fmla="*/ 175955 h 464639"/>
              <a:gd name="connsiteX432" fmla="*/ 247530 w 279589"/>
              <a:gd name="connsiteY432" fmla="*/ 169990 h 464639"/>
              <a:gd name="connsiteX433" fmla="*/ 251108 w 279589"/>
              <a:gd name="connsiteY433" fmla="*/ 166859 h 464639"/>
              <a:gd name="connsiteX434" fmla="*/ 253345 w 279589"/>
              <a:gd name="connsiteY434" fmla="*/ 165964 h 464639"/>
              <a:gd name="connsiteX435" fmla="*/ 251854 w 279589"/>
              <a:gd name="connsiteY435" fmla="*/ 161938 h 464639"/>
              <a:gd name="connsiteX436" fmla="*/ 253643 w 279589"/>
              <a:gd name="connsiteY436" fmla="*/ 160745 h 464639"/>
              <a:gd name="connsiteX437" fmla="*/ 256924 w 279589"/>
              <a:gd name="connsiteY437" fmla="*/ 159999 h 464639"/>
              <a:gd name="connsiteX438" fmla="*/ 259906 w 279589"/>
              <a:gd name="connsiteY438" fmla="*/ 155526 h 464639"/>
              <a:gd name="connsiteX439" fmla="*/ 260204 w 279589"/>
              <a:gd name="connsiteY439" fmla="*/ 154482 h 464639"/>
              <a:gd name="connsiteX440" fmla="*/ 260204 w 279589"/>
              <a:gd name="connsiteY440" fmla="*/ 153140 h 464639"/>
              <a:gd name="connsiteX441" fmla="*/ 262888 w 279589"/>
              <a:gd name="connsiteY441" fmla="*/ 150009 h 464639"/>
              <a:gd name="connsiteX442" fmla="*/ 265572 w 279589"/>
              <a:gd name="connsiteY442" fmla="*/ 147176 h 464639"/>
              <a:gd name="connsiteX443" fmla="*/ 272133 w 279589"/>
              <a:gd name="connsiteY443" fmla="*/ 138975 h 464639"/>
              <a:gd name="connsiteX444" fmla="*/ 274519 w 279589"/>
              <a:gd name="connsiteY444" fmla="*/ 133010 h 464639"/>
              <a:gd name="connsiteX445" fmla="*/ 274519 w 279589"/>
              <a:gd name="connsiteY445" fmla="*/ 131071 h 464639"/>
              <a:gd name="connsiteX446" fmla="*/ 273625 w 279589"/>
              <a:gd name="connsiteY446" fmla="*/ 128984 h 464639"/>
              <a:gd name="connsiteX447" fmla="*/ 274221 w 279589"/>
              <a:gd name="connsiteY447" fmla="*/ 128089 h 464639"/>
              <a:gd name="connsiteX448" fmla="*/ 275712 w 279589"/>
              <a:gd name="connsiteY448" fmla="*/ 127642 h 464639"/>
              <a:gd name="connsiteX449" fmla="*/ 275414 w 279589"/>
              <a:gd name="connsiteY449" fmla="*/ 126151 h 464639"/>
              <a:gd name="connsiteX450" fmla="*/ 275861 w 279589"/>
              <a:gd name="connsiteY450" fmla="*/ 123765 h 464639"/>
              <a:gd name="connsiteX451" fmla="*/ 277800 w 279589"/>
              <a:gd name="connsiteY451" fmla="*/ 121379 h 464639"/>
              <a:gd name="connsiteX452" fmla="*/ 279291 w 279589"/>
              <a:gd name="connsiteY452" fmla="*/ 119888 h 464639"/>
              <a:gd name="connsiteX453" fmla="*/ 279589 w 279589"/>
              <a:gd name="connsiteY453" fmla="*/ 117949 h 464639"/>
              <a:gd name="connsiteX454" fmla="*/ 278993 w 279589"/>
              <a:gd name="connsiteY454" fmla="*/ 115563 h 46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Lst>
            <a:rect l="l" t="t" r="r" b="b"/>
            <a:pathLst>
              <a:path w="279589" h="464639">
                <a:moveTo>
                  <a:pt x="278993" y="115563"/>
                </a:moveTo>
                <a:lnTo>
                  <a:pt x="279142" y="113774"/>
                </a:lnTo>
                <a:lnTo>
                  <a:pt x="278694" y="112880"/>
                </a:lnTo>
                <a:lnTo>
                  <a:pt x="278844" y="110941"/>
                </a:lnTo>
                <a:lnTo>
                  <a:pt x="277800" y="109599"/>
                </a:lnTo>
                <a:lnTo>
                  <a:pt x="276458" y="109599"/>
                </a:lnTo>
                <a:lnTo>
                  <a:pt x="274370" y="112880"/>
                </a:lnTo>
                <a:lnTo>
                  <a:pt x="274072" y="110494"/>
                </a:lnTo>
                <a:lnTo>
                  <a:pt x="274221" y="108704"/>
                </a:lnTo>
                <a:lnTo>
                  <a:pt x="276160" y="106020"/>
                </a:lnTo>
                <a:lnTo>
                  <a:pt x="276160" y="103933"/>
                </a:lnTo>
                <a:lnTo>
                  <a:pt x="274519" y="103485"/>
                </a:lnTo>
                <a:lnTo>
                  <a:pt x="273177" y="102591"/>
                </a:lnTo>
                <a:lnTo>
                  <a:pt x="273028" y="101249"/>
                </a:lnTo>
                <a:lnTo>
                  <a:pt x="272879" y="93644"/>
                </a:lnTo>
                <a:lnTo>
                  <a:pt x="272133" y="87381"/>
                </a:lnTo>
                <a:lnTo>
                  <a:pt x="272133" y="84846"/>
                </a:lnTo>
                <a:lnTo>
                  <a:pt x="271686" y="82907"/>
                </a:lnTo>
                <a:lnTo>
                  <a:pt x="272730" y="80522"/>
                </a:lnTo>
                <a:lnTo>
                  <a:pt x="271835" y="78285"/>
                </a:lnTo>
                <a:lnTo>
                  <a:pt x="272432" y="76346"/>
                </a:lnTo>
                <a:lnTo>
                  <a:pt x="272283" y="73364"/>
                </a:lnTo>
                <a:lnTo>
                  <a:pt x="272432" y="71724"/>
                </a:lnTo>
                <a:lnTo>
                  <a:pt x="272283" y="69636"/>
                </a:lnTo>
                <a:lnTo>
                  <a:pt x="268853" y="69636"/>
                </a:lnTo>
                <a:lnTo>
                  <a:pt x="268853" y="68294"/>
                </a:lnTo>
                <a:lnTo>
                  <a:pt x="269151" y="67400"/>
                </a:lnTo>
                <a:lnTo>
                  <a:pt x="271985" y="65163"/>
                </a:lnTo>
                <a:lnTo>
                  <a:pt x="272432" y="63374"/>
                </a:lnTo>
                <a:lnTo>
                  <a:pt x="272581" y="59944"/>
                </a:lnTo>
                <a:lnTo>
                  <a:pt x="271835" y="56962"/>
                </a:lnTo>
                <a:lnTo>
                  <a:pt x="270195" y="56067"/>
                </a:lnTo>
                <a:lnTo>
                  <a:pt x="271090" y="53234"/>
                </a:lnTo>
                <a:lnTo>
                  <a:pt x="270791" y="50997"/>
                </a:lnTo>
                <a:lnTo>
                  <a:pt x="270493" y="45629"/>
                </a:lnTo>
                <a:lnTo>
                  <a:pt x="271388" y="42498"/>
                </a:lnTo>
                <a:lnTo>
                  <a:pt x="270791" y="40708"/>
                </a:lnTo>
                <a:lnTo>
                  <a:pt x="270344" y="38024"/>
                </a:lnTo>
                <a:lnTo>
                  <a:pt x="268704" y="32954"/>
                </a:lnTo>
                <a:lnTo>
                  <a:pt x="269599" y="27139"/>
                </a:lnTo>
                <a:lnTo>
                  <a:pt x="267958" y="23858"/>
                </a:lnTo>
                <a:lnTo>
                  <a:pt x="268406" y="22069"/>
                </a:lnTo>
                <a:lnTo>
                  <a:pt x="270344" y="19683"/>
                </a:lnTo>
                <a:lnTo>
                  <a:pt x="271686" y="16552"/>
                </a:lnTo>
                <a:lnTo>
                  <a:pt x="271239" y="15359"/>
                </a:lnTo>
                <a:lnTo>
                  <a:pt x="270642" y="14613"/>
                </a:lnTo>
                <a:lnTo>
                  <a:pt x="270941" y="12824"/>
                </a:lnTo>
                <a:lnTo>
                  <a:pt x="273028" y="9991"/>
                </a:lnTo>
                <a:lnTo>
                  <a:pt x="270195" y="8201"/>
                </a:lnTo>
                <a:lnTo>
                  <a:pt x="271985" y="6859"/>
                </a:lnTo>
                <a:lnTo>
                  <a:pt x="273475" y="5368"/>
                </a:lnTo>
                <a:lnTo>
                  <a:pt x="270941" y="2833"/>
                </a:lnTo>
                <a:lnTo>
                  <a:pt x="269599" y="0"/>
                </a:lnTo>
                <a:lnTo>
                  <a:pt x="266467" y="2386"/>
                </a:lnTo>
                <a:lnTo>
                  <a:pt x="261696" y="6114"/>
                </a:lnTo>
                <a:lnTo>
                  <a:pt x="257073" y="9693"/>
                </a:lnTo>
                <a:lnTo>
                  <a:pt x="252599" y="12227"/>
                </a:lnTo>
                <a:lnTo>
                  <a:pt x="249319" y="13420"/>
                </a:lnTo>
                <a:lnTo>
                  <a:pt x="245890" y="14166"/>
                </a:lnTo>
                <a:lnTo>
                  <a:pt x="242609" y="15657"/>
                </a:lnTo>
                <a:lnTo>
                  <a:pt x="239477" y="18043"/>
                </a:lnTo>
                <a:lnTo>
                  <a:pt x="235601" y="19385"/>
                </a:lnTo>
                <a:lnTo>
                  <a:pt x="230680" y="19385"/>
                </a:lnTo>
                <a:lnTo>
                  <a:pt x="225610" y="21025"/>
                </a:lnTo>
                <a:lnTo>
                  <a:pt x="220540" y="24306"/>
                </a:lnTo>
                <a:lnTo>
                  <a:pt x="217707" y="26095"/>
                </a:lnTo>
                <a:lnTo>
                  <a:pt x="213084" y="23262"/>
                </a:lnTo>
                <a:lnTo>
                  <a:pt x="209356" y="22367"/>
                </a:lnTo>
                <a:lnTo>
                  <a:pt x="205181" y="22516"/>
                </a:lnTo>
                <a:lnTo>
                  <a:pt x="202646" y="22814"/>
                </a:lnTo>
                <a:lnTo>
                  <a:pt x="201751" y="23411"/>
                </a:lnTo>
                <a:lnTo>
                  <a:pt x="200857" y="25200"/>
                </a:lnTo>
                <a:lnTo>
                  <a:pt x="200261" y="28034"/>
                </a:lnTo>
                <a:lnTo>
                  <a:pt x="197428" y="30717"/>
                </a:lnTo>
                <a:lnTo>
                  <a:pt x="192656" y="33402"/>
                </a:lnTo>
                <a:lnTo>
                  <a:pt x="188182" y="34296"/>
                </a:lnTo>
                <a:lnTo>
                  <a:pt x="184156" y="33700"/>
                </a:lnTo>
                <a:lnTo>
                  <a:pt x="181472" y="32656"/>
                </a:lnTo>
                <a:lnTo>
                  <a:pt x="179981" y="31016"/>
                </a:lnTo>
                <a:lnTo>
                  <a:pt x="177894" y="30419"/>
                </a:lnTo>
                <a:lnTo>
                  <a:pt x="175060" y="30568"/>
                </a:lnTo>
                <a:lnTo>
                  <a:pt x="172376" y="31612"/>
                </a:lnTo>
                <a:lnTo>
                  <a:pt x="169841" y="33700"/>
                </a:lnTo>
                <a:lnTo>
                  <a:pt x="165815" y="34445"/>
                </a:lnTo>
                <a:lnTo>
                  <a:pt x="160149" y="34296"/>
                </a:lnTo>
                <a:lnTo>
                  <a:pt x="157166" y="33252"/>
                </a:lnTo>
                <a:lnTo>
                  <a:pt x="156719" y="31612"/>
                </a:lnTo>
                <a:lnTo>
                  <a:pt x="154184" y="29525"/>
                </a:lnTo>
                <a:lnTo>
                  <a:pt x="149711" y="27288"/>
                </a:lnTo>
                <a:lnTo>
                  <a:pt x="146430" y="27288"/>
                </a:lnTo>
                <a:lnTo>
                  <a:pt x="144343" y="29376"/>
                </a:lnTo>
                <a:lnTo>
                  <a:pt x="142404" y="30867"/>
                </a:lnTo>
                <a:lnTo>
                  <a:pt x="140615" y="31314"/>
                </a:lnTo>
                <a:lnTo>
                  <a:pt x="138975" y="31463"/>
                </a:lnTo>
                <a:lnTo>
                  <a:pt x="137633" y="31016"/>
                </a:lnTo>
                <a:lnTo>
                  <a:pt x="136738" y="30867"/>
                </a:lnTo>
                <a:lnTo>
                  <a:pt x="130624" y="30568"/>
                </a:lnTo>
                <a:lnTo>
                  <a:pt x="124660" y="30717"/>
                </a:lnTo>
                <a:lnTo>
                  <a:pt x="124660" y="30717"/>
                </a:lnTo>
                <a:lnTo>
                  <a:pt x="124660" y="35042"/>
                </a:lnTo>
                <a:lnTo>
                  <a:pt x="124063" y="38770"/>
                </a:lnTo>
                <a:lnTo>
                  <a:pt x="122870" y="41901"/>
                </a:lnTo>
                <a:lnTo>
                  <a:pt x="121976" y="43691"/>
                </a:lnTo>
                <a:lnTo>
                  <a:pt x="121379" y="43989"/>
                </a:lnTo>
                <a:lnTo>
                  <a:pt x="120186" y="45033"/>
                </a:lnTo>
                <a:lnTo>
                  <a:pt x="118546" y="46673"/>
                </a:lnTo>
                <a:lnTo>
                  <a:pt x="117949" y="47866"/>
                </a:lnTo>
                <a:lnTo>
                  <a:pt x="118099" y="48611"/>
                </a:lnTo>
                <a:lnTo>
                  <a:pt x="118248" y="50102"/>
                </a:lnTo>
                <a:lnTo>
                  <a:pt x="118099" y="52488"/>
                </a:lnTo>
                <a:lnTo>
                  <a:pt x="117949" y="53532"/>
                </a:lnTo>
                <a:lnTo>
                  <a:pt x="117651" y="54129"/>
                </a:lnTo>
                <a:lnTo>
                  <a:pt x="120335" y="60242"/>
                </a:lnTo>
                <a:lnTo>
                  <a:pt x="120633" y="63672"/>
                </a:lnTo>
                <a:lnTo>
                  <a:pt x="119739" y="66505"/>
                </a:lnTo>
                <a:lnTo>
                  <a:pt x="119739" y="69040"/>
                </a:lnTo>
                <a:lnTo>
                  <a:pt x="120485" y="71277"/>
                </a:lnTo>
                <a:lnTo>
                  <a:pt x="120783" y="74110"/>
                </a:lnTo>
                <a:lnTo>
                  <a:pt x="120485" y="77241"/>
                </a:lnTo>
                <a:lnTo>
                  <a:pt x="120783" y="79329"/>
                </a:lnTo>
                <a:lnTo>
                  <a:pt x="121677" y="80223"/>
                </a:lnTo>
                <a:lnTo>
                  <a:pt x="122125" y="82907"/>
                </a:lnTo>
                <a:lnTo>
                  <a:pt x="122125" y="84548"/>
                </a:lnTo>
                <a:lnTo>
                  <a:pt x="123318" y="85442"/>
                </a:lnTo>
                <a:lnTo>
                  <a:pt x="126151" y="87977"/>
                </a:lnTo>
                <a:lnTo>
                  <a:pt x="132264" y="94986"/>
                </a:lnTo>
                <a:lnTo>
                  <a:pt x="135694" y="99459"/>
                </a:lnTo>
                <a:lnTo>
                  <a:pt x="138676" y="103485"/>
                </a:lnTo>
                <a:lnTo>
                  <a:pt x="143895" y="110792"/>
                </a:lnTo>
                <a:lnTo>
                  <a:pt x="148071" y="116607"/>
                </a:lnTo>
                <a:lnTo>
                  <a:pt x="148518" y="121976"/>
                </a:lnTo>
                <a:lnTo>
                  <a:pt x="149263" y="122721"/>
                </a:lnTo>
                <a:lnTo>
                  <a:pt x="147921" y="126747"/>
                </a:lnTo>
                <a:lnTo>
                  <a:pt x="147027" y="133159"/>
                </a:lnTo>
                <a:lnTo>
                  <a:pt x="147623" y="137483"/>
                </a:lnTo>
                <a:lnTo>
                  <a:pt x="147325" y="144790"/>
                </a:lnTo>
                <a:lnTo>
                  <a:pt x="146580" y="152544"/>
                </a:lnTo>
                <a:lnTo>
                  <a:pt x="145685" y="155377"/>
                </a:lnTo>
                <a:lnTo>
                  <a:pt x="144492" y="156421"/>
                </a:lnTo>
                <a:lnTo>
                  <a:pt x="141510" y="157315"/>
                </a:lnTo>
                <a:lnTo>
                  <a:pt x="135247" y="158210"/>
                </a:lnTo>
                <a:lnTo>
                  <a:pt x="134203" y="159105"/>
                </a:lnTo>
                <a:lnTo>
                  <a:pt x="133457" y="160596"/>
                </a:lnTo>
                <a:lnTo>
                  <a:pt x="132115" y="164175"/>
                </a:lnTo>
                <a:lnTo>
                  <a:pt x="130624" y="167903"/>
                </a:lnTo>
                <a:lnTo>
                  <a:pt x="130177" y="169394"/>
                </a:lnTo>
                <a:lnTo>
                  <a:pt x="130475" y="169841"/>
                </a:lnTo>
                <a:lnTo>
                  <a:pt x="131817" y="171631"/>
                </a:lnTo>
                <a:lnTo>
                  <a:pt x="133159" y="176402"/>
                </a:lnTo>
                <a:lnTo>
                  <a:pt x="133457" y="184454"/>
                </a:lnTo>
                <a:lnTo>
                  <a:pt x="133010" y="185051"/>
                </a:lnTo>
                <a:lnTo>
                  <a:pt x="131072" y="185498"/>
                </a:lnTo>
                <a:lnTo>
                  <a:pt x="128984" y="185349"/>
                </a:lnTo>
                <a:lnTo>
                  <a:pt x="128238" y="184902"/>
                </a:lnTo>
                <a:lnTo>
                  <a:pt x="127493" y="184007"/>
                </a:lnTo>
                <a:lnTo>
                  <a:pt x="126896" y="182218"/>
                </a:lnTo>
                <a:lnTo>
                  <a:pt x="128238" y="181025"/>
                </a:lnTo>
                <a:lnTo>
                  <a:pt x="128686" y="178937"/>
                </a:lnTo>
                <a:lnTo>
                  <a:pt x="127940" y="177148"/>
                </a:lnTo>
                <a:lnTo>
                  <a:pt x="126151" y="176700"/>
                </a:lnTo>
                <a:lnTo>
                  <a:pt x="124063" y="175060"/>
                </a:lnTo>
                <a:lnTo>
                  <a:pt x="119441" y="169692"/>
                </a:lnTo>
                <a:lnTo>
                  <a:pt x="115563" y="165815"/>
                </a:lnTo>
                <a:lnTo>
                  <a:pt x="113327" y="162684"/>
                </a:lnTo>
                <a:lnTo>
                  <a:pt x="111090" y="161342"/>
                </a:lnTo>
                <a:lnTo>
                  <a:pt x="110344" y="160596"/>
                </a:lnTo>
                <a:lnTo>
                  <a:pt x="109897" y="159254"/>
                </a:lnTo>
                <a:lnTo>
                  <a:pt x="109897" y="157315"/>
                </a:lnTo>
                <a:lnTo>
                  <a:pt x="110046" y="155974"/>
                </a:lnTo>
                <a:lnTo>
                  <a:pt x="109301" y="154333"/>
                </a:lnTo>
                <a:lnTo>
                  <a:pt x="107064" y="151947"/>
                </a:lnTo>
                <a:lnTo>
                  <a:pt x="106020" y="150605"/>
                </a:lnTo>
                <a:lnTo>
                  <a:pt x="105871" y="148965"/>
                </a:lnTo>
                <a:lnTo>
                  <a:pt x="106915" y="147325"/>
                </a:lnTo>
                <a:lnTo>
                  <a:pt x="108854" y="145536"/>
                </a:lnTo>
                <a:lnTo>
                  <a:pt x="110344" y="141658"/>
                </a:lnTo>
                <a:lnTo>
                  <a:pt x="110941" y="139124"/>
                </a:lnTo>
                <a:lnTo>
                  <a:pt x="113625" y="134054"/>
                </a:lnTo>
                <a:lnTo>
                  <a:pt x="114072" y="129729"/>
                </a:lnTo>
                <a:lnTo>
                  <a:pt x="114072" y="126151"/>
                </a:lnTo>
                <a:lnTo>
                  <a:pt x="113923" y="123616"/>
                </a:lnTo>
                <a:lnTo>
                  <a:pt x="113178" y="118248"/>
                </a:lnTo>
                <a:lnTo>
                  <a:pt x="112730" y="114520"/>
                </a:lnTo>
                <a:lnTo>
                  <a:pt x="109301" y="109748"/>
                </a:lnTo>
                <a:lnTo>
                  <a:pt x="108257" y="109301"/>
                </a:lnTo>
                <a:lnTo>
                  <a:pt x="104977" y="109748"/>
                </a:lnTo>
                <a:lnTo>
                  <a:pt x="102143" y="110345"/>
                </a:lnTo>
                <a:lnTo>
                  <a:pt x="100801" y="111388"/>
                </a:lnTo>
                <a:lnTo>
                  <a:pt x="98714" y="111388"/>
                </a:lnTo>
                <a:lnTo>
                  <a:pt x="93196" y="112283"/>
                </a:lnTo>
                <a:lnTo>
                  <a:pt x="91407" y="112730"/>
                </a:lnTo>
                <a:lnTo>
                  <a:pt x="90512" y="113476"/>
                </a:lnTo>
                <a:lnTo>
                  <a:pt x="89916" y="113774"/>
                </a:lnTo>
                <a:lnTo>
                  <a:pt x="86487" y="110046"/>
                </a:lnTo>
                <a:lnTo>
                  <a:pt x="83355" y="106020"/>
                </a:lnTo>
                <a:lnTo>
                  <a:pt x="79478" y="99012"/>
                </a:lnTo>
                <a:lnTo>
                  <a:pt x="78434" y="98266"/>
                </a:lnTo>
                <a:lnTo>
                  <a:pt x="72768" y="100205"/>
                </a:lnTo>
                <a:lnTo>
                  <a:pt x="69786" y="101249"/>
                </a:lnTo>
                <a:lnTo>
                  <a:pt x="61435" y="104231"/>
                </a:lnTo>
                <a:lnTo>
                  <a:pt x="53979" y="106915"/>
                </a:lnTo>
                <a:lnTo>
                  <a:pt x="52041" y="107362"/>
                </a:lnTo>
                <a:lnTo>
                  <a:pt x="48313" y="108704"/>
                </a:lnTo>
                <a:lnTo>
                  <a:pt x="46375" y="109450"/>
                </a:lnTo>
                <a:lnTo>
                  <a:pt x="39664" y="111687"/>
                </a:lnTo>
                <a:lnTo>
                  <a:pt x="36831" y="112880"/>
                </a:lnTo>
                <a:lnTo>
                  <a:pt x="34595" y="113923"/>
                </a:lnTo>
                <a:lnTo>
                  <a:pt x="29077" y="115713"/>
                </a:lnTo>
                <a:lnTo>
                  <a:pt x="24008" y="117204"/>
                </a:lnTo>
                <a:lnTo>
                  <a:pt x="18192" y="118844"/>
                </a:lnTo>
                <a:lnTo>
                  <a:pt x="11929" y="120783"/>
                </a:lnTo>
                <a:lnTo>
                  <a:pt x="8350" y="121976"/>
                </a:lnTo>
                <a:lnTo>
                  <a:pt x="5964" y="123168"/>
                </a:lnTo>
                <a:lnTo>
                  <a:pt x="299" y="125554"/>
                </a:lnTo>
                <a:lnTo>
                  <a:pt x="0" y="126001"/>
                </a:lnTo>
                <a:lnTo>
                  <a:pt x="149" y="127642"/>
                </a:lnTo>
                <a:lnTo>
                  <a:pt x="746" y="130922"/>
                </a:lnTo>
                <a:lnTo>
                  <a:pt x="2237" y="133904"/>
                </a:lnTo>
                <a:lnTo>
                  <a:pt x="3430" y="135545"/>
                </a:lnTo>
                <a:lnTo>
                  <a:pt x="4175" y="139869"/>
                </a:lnTo>
                <a:lnTo>
                  <a:pt x="4623" y="143746"/>
                </a:lnTo>
                <a:lnTo>
                  <a:pt x="4623" y="148220"/>
                </a:lnTo>
                <a:lnTo>
                  <a:pt x="4921" y="153140"/>
                </a:lnTo>
                <a:lnTo>
                  <a:pt x="5666" y="153588"/>
                </a:lnTo>
                <a:lnTo>
                  <a:pt x="10736" y="153737"/>
                </a:lnTo>
                <a:lnTo>
                  <a:pt x="18938" y="154035"/>
                </a:lnTo>
                <a:lnTo>
                  <a:pt x="26692" y="154333"/>
                </a:lnTo>
                <a:lnTo>
                  <a:pt x="31761" y="158061"/>
                </a:lnTo>
                <a:lnTo>
                  <a:pt x="33402" y="158807"/>
                </a:lnTo>
                <a:lnTo>
                  <a:pt x="38621" y="159701"/>
                </a:lnTo>
                <a:lnTo>
                  <a:pt x="45182" y="165666"/>
                </a:lnTo>
                <a:lnTo>
                  <a:pt x="53234" y="166262"/>
                </a:lnTo>
                <a:lnTo>
                  <a:pt x="58751" y="168201"/>
                </a:lnTo>
                <a:lnTo>
                  <a:pt x="63523" y="170288"/>
                </a:lnTo>
                <a:lnTo>
                  <a:pt x="66356" y="172674"/>
                </a:lnTo>
                <a:lnTo>
                  <a:pt x="68145" y="173271"/>
                </a:lnTo>
                <a:lnTo>
                  <a:pt x="70531" y="173420"/>
                </a:lnTo>
                <a:lnTo>
                  <a:pt x="71724" y="173718"/>
                </a:lnTo>
                <a:lnTo>
                  <a:pt x="71426" y="175507"/>
                </a:lnTo>
                <a:lnTo>
                  <a:pt x="69935" y="178490"/>
                </a:lnTo>
                <a:lnTo>
                  <a:pt x="70084" y="182814"/>
                </a:lnTo>
                <a:lnTo>
                  <a:pt x="72320" y="188779"/>
                </a:lnTo>
                <a:lnTo>
                  <a:pt x="72619" y="194147"/>
                </a:lnTo>
                <a:lnTo>
                  <a:pt x="71873" y="203243"/>
                </a:lnTo>
                <a:lnTo>
                  <a:pt x="72022" y="212189"/>
                </a:lnTo>
                <a:lnTo>
                  <a:pt x="72171" y="215470"/>
                </a:lnTo>
                <a:lnTo>
                  <a:pt x="72619" y="217558"/>
                </a:lnTo>
                <a:lnTo>
                  <a:pt x="73066" y="218750"/>
                </a:lnTo>
                <a:lnTo>
                  <a:pt x="72917" y="220093"/>
                </a:lnTo>
                <a:lnTo>
                  <a:pt x="71575" y="223821"/>
                </a:lnTo>
                <a:lnTo>
                  <a:pt x="70531" y="227846"/>
                </a:lnTo>
                <a:lnTo>
                  <a:pt x="70531" y="229338"/>
                </a:lnTo>
                <a:lnTo>
                  <a:pt x="70084" y="230531"/>
                </a:lnTo>
                <a:lnTo>
                  <a:pt x="69338" y="231425"/>
                </a:lnTo>
                <a:lnTo>
                  <a:pt x="65759" y="233364"/>
                </a:lnTo>
                <a:lnTo>
                  <a:pt x="65163" y="234407"/>
                </a:lnTo>
                <a:lnTo>
                  <a:pt x="65163" y="236495"/>
                </a:lnTo>
                <a:lnTo>
                  <a:pt x="65610" y="238284"/>
                </a:lnTo>
                <a:lnTo>
                  <a:pt x="66953" y="238881"/>
                </a:lnTo>
                <a:lnTo>
                  <a:pt x="68593" y="239776"/>
                </a:lnTo>
                <a:lnTo>
                  <a:pt x="69189" y="241118"/>
                </a:lnTo>
                <a:lnTo>
                  <a:pt x="69189" y="242460"/>
                </a:lnTo>
                <a:lnTo>
                  <a:pt x="68742" y="244995"/>
                </a:lnTo>
                <a:lnTo>
                  <a:pt x="67251" y="249170"/>
                </a:lnTo>
                <a:lnTo>
                  <a:pt x="68742" y="253941"/>
                </a:lnTo>
                <a:lnTo>
                  <a:pt x="70233" y="257073"/>
                </a:lnTo>
                <a:lnTo>
                  <a:pt x="72470" y="260652"/>
                </a:lnTo>
                <a:lnTo>
                  <a:pt x="73364" y="262888"/>
                </a:lnTo>
                <a:lnTo>
                  <a:pt x="73215" y="264529"/>
                </a:lnTo>
                <a:lnTo>
                  <a:pt x="72917" y="266169"/>
                </a:lnTo>
                <a:lnTo>
                  <a:pt x="69637" y="272730"/>
                </a:lnTo>
                <a:lnTo>
                  <a:pt x="67400" y="276756"/>
                </a:lnTo>
                <a:lnTo>
                  <a:pt x="64567" y="281229"/>
                </a:lnTo>
                <a:lnTo>
                  <a:pt x="60690" y="283914"/>
                </a:lnTo>
                <a:lnTo>
                  <a:pt x="59795" y="285255"/>
                </a:lnTo>
                <a:lnTo>
                  <a:pt x="59348" y="286896"/>
                </a:lnTo>
                <a:lnTo>
                  <a:pt x="59497" y="290176"/>
                </a:lnTo>
                <a:lnTo>
                  <a:pt x="59348" y="293606"/>
                </a:lnTo>
                <a:lnTo>
                  <a:pt x="56067" y="298974"/>
                </a:lnTo>
                <a:lnTo>
                  <a:pt x="58154" y="303447"/>
                </a:lnTo>
                <a:lnTo>
                  <a:pt x="57707" y="303895"/>
                </a:lnTo>
                <a:lnTo>
                  <a:pt x="56514" y="304640"/>
                </a:lnTo>
                <a:lnTo>
                  <a:pt x="51892" y="309710"/>
                </a:lnTo>
                <a:lnTo>
                  <a:pt x="47269" y="314929"/>
                </a:lnTo>
                <a:lnTo>
                  <a:pt x="43840" y="318806"/>
                </a:lnTo>
                <a:lnTo>
                  <a:pt x="39963" y="323130"/>
                </a:lnTo>
                <a:lnTo>
                  <a:pt x="35489" y="328051"/>
                </a:lnTo>
                <a:lnTo>
                  <a:pt x="31761" y="332226"/>
                </a:lnTo>
                <a:lnTo>
                  <a:pt x="28034" y="335209"/>
                </a:lnTo>
                <a:lnTo>
                  <a:pt x="28183" y="336700"/>
                </a:lnTo>
                <a:lnTo>
                  <a:pt x="28332" y="337296"/>
                </a:lnTo>
                <a:lnTo>
                  <a:pt x="29674" y="341322"/>
                </a:lnTo>
                <a:lnTo>
                  <a:pt x="31463" y="347287"/>
                </a:lnTo>
                <a:lnTo>
                  <a:pt x="32805" y="352804"/>
                </a:lnTo>
                <a:lnTo>
                  <a:pt x="34445" y="360409"/>
                </a:lnTo>
                <a:lnTo>
                  <a:pt x="34445" y="364584"/>
                </a:lnTo>
                <a:lnTo>
                  <a:pt x="34893" y="366224"/>
                </a:lnTo>
                <a:lnTo>
                  <a:pt x="36384" y="368312"/>
                </a:lnTo>
                <a:lnTo>
                  <a:pt x="38322" y="371742"/>
                </a:lnTo>
                <a:lnTo>
                  <a:pt x="38919" y="373829"/>
                </a:lnTo>
                <a:lnTo>
                  <a:pt x="39515" y="375320"/>
                </a:lnTo>
                <a:lnTo>
                  <a:pt x="41603" y="378154"/>
                </a:lnTo>
                <a:lnTo>
                  <a:pt x="43094" y="382329"/>
                </a:lnTo>
                <a:lnTo>
                  <a:pt x="44436" y="387995"/>
                </a:lnTo>
                <a:lnTo>
                  <a:pt x="45480" y="390828"/>
                </a:lnTo>
                <a:lnTo>
                  <a:pt x="45927" y="392170"/>
                </a:lnTo>
                <a:lnTo>
                  <a:pt x="46375" y="394556"/>
                </a:lnTo>
                <a:lnTo>
                  <a:pt x="46375" y="399775"/>
                </a:lnTo>
                <a:lnTo>
                  <a:pt x="46375" y="405740"/>
                </a:lnTo>
                <a:lnTo>
                  <a:pt x="46375" y="412450"/>
                </a:lnTo>
                <a:lnTo>
                  <a:pt x="46524" y="417967"/>
                </a:lnTo>
                <a:lnTo>
                  <a:pt x="46225" y="420651"/>
                </a:lnTo>
                <a:lnTo>
                  <a:pt x="46375" y="428703"/>
                </a:lnTo>
                <a:lnTo>
                  <a:pt x="44734" y="432729"/>
                </a:lnTo>
                <a:lnTo>
                  <a:pt x="44884" y="436010"/>
                </a:lnTo>
                <a:lnTo>
                  <a:pt x="45480" y="438098"/>
                </a:lnTo>
                <a:lnTo>
                  <a:pt x="45927" y="438545"/>
                </a:lnTo>
                <a:lnTo>
                  <a:pt x="48462" y="439887"/>
                </a:lnTo>
                <a:lnTo>
                  <a:pt x="48611" y="442571"/>
                </a:lnTo>
                <a:lnTo>
                  <a:pt x="48462" y="445702"/>
                </a:lnTo>
                <a:lnTo>
                  <a:pt x="47866" y="447641"/>
                </a:lnTo>
                <a:lnTo>
                  <a:pt x="48015" y="449579"/>
                </a:lnTo>
                <a:lnTo>
                  <a:pt x="48909" y="452562"/>
                </a:lnTo>
                <a:lnTo>
                  <a:pt x="49655" y="454649"/>
                </a:lnTo>
                <a:lnTo>
                  <a:pt x="49804" y="464043"/>
                </a:lnTo>
                <a:lnTo>
                  <a:pt x="52041" y="463894"/>
                </a:lnTo>
                <a:lnTo>
                  <a:pt x="56067" y="464640"/>
                </a:lnTo>
                <a:lnTo>
                  <a:pt x="59348" y="464640"/>
                </a:lnTo>
                <a:lnTo>
                  <a:pt x="62330" y="464491"/>
                </a:lnTo>
                <a:lnTo>
                  <a:pt x="67251" y="464342"/>
                </a:lnTo>
                <a:lnTo>
                  <a:pt x="70084" y="464342"/>
                </a:lnTo>
                <a:lnTo>
                  <a:pt x="70233" y="463745"/>
                </a:lnTo>
                <a:lnTo>
                  <a:pt x="71426" y="446746"/>
                </a:lnTo>
                <a:lnTo>
                  <a:pt x="71873" y="441825"/>
                </a:lnTo>
                <a:lnTo>
                  <a:pt x="70979" y="441975"/>
                </a:lnTo>
                <a:lnTo>
                  <a:pt x="70382" y="443167"/>
                </a:lnTo>
                <a:lnTo>
                  <a:pt x="69189" y="447193"/>
                </a:lnTo>
                <a:lnTo>
                  <a:pt x="67996" y="446448"/>
                </a:lnTo>
                <a:lnTo>
                  <a:pt x="67101" y="445404"/>
                </a:lnTo>
                <a:lnTo>
                  <a:pt x="65312" y="444062"/>
                </a:lnTo>
                <a:lnTo>
                  <a:pt x="63821" y="442123"/>
                </a:lnTo>
                <a:lnTo>
                  <a:pt x="62330" y="439589"/>
                </a:lnTo>
                <a:lnTo>
                  <a:pt x="64119" y="436457"/>
                </a:lnTo>
                <a:lnTo>
                  <a:pt x="65759" y="434220"/>
                </a:lnTo>
                <a:lnTo>
                  <a:pt x="67698" y="429001"/>
                </a:lnTo>
                <a:lnTo>
                  <a:pt x="72171" y="424528"/>
                </a:lnTo>
                <a:lnTo>
                  <a:pt x="82311" y="417818"/>
                </a:lnTo>
                <a:lnTo>
                  <a:pt x="87083" y="415730"/>
                </a:lnTo>
                <a:lnTo>
                  <a:pt x="95135" y="412152"/>
                </a:lnTo>
                <a:lnTo>
                  <a:pt x="115415" y="404994"/>
                </a:lnTo>
                <a:lnTo>
                  <a:pt x="125554" y="400073"/>
                </a:lnTo>
                <a:lnTo>
                  <a:pt x="129879" y="396942"/>
                </a:lnTo>
                <a:lnTo>
                  <a:pt x="132413" y="393662"/>
                </a:lnTo>
                <a:lnTo>
                  <a:pt x="137335" y="386206"/>
                </a:lnTo>
                <a:lnTo>
                  <a:pt x="138676" y="383074"/>
                </a:lnTo>
                <a:lnTo>
                  <a:pt x="140018" y="376215"/>
                </a:lnTo>
                <a:lnTo>
                  <a:pt x="139571" y="375022"/>
                </a:lnTo>
                <a:lnTo>
                  <a:pt x="138527" y="375022"/>
                </a:lnTo>
                <a:lnTo>
                  <a:pt x="137931" y="376961"/>
                </a:lnTo>
                <a:lnTo>
                  <a:pt x="136291" y="376513"/>
                </a:lnTo>
                <a:lnTo>
                  <a:pt x="135545" y="375320"/>
                </a:lnTo>
                <a:lnTo>
                  <a:pt x="135694" y="372785"/>
                </a:lnTo>
                <a:lnTo>
                  <a:pt x="138825" y="357725"/>
                </a:lnTo>
                <a:lnTo>
                  <a:pt x="140913" y="351313"/>
                </a:lnTo>
                <a:lnTo>
                  <a:pt x="139124" y="345796"/>
                </a:lnTo>
                <a:lnTo>
                  <a:pt x="138676" y="342515"/>
                </a:lnTo>
                <a:lnTo>
                  <a:pt x="140018" y="334463"/>
                </a:lnTo>
                <a:lnTo>
                  <a:pt x="140018" y="332226"/>
                </a:lnTo>
                <a:lnTo>
                  <a:pt x="139720" y="330735"/>
                </a:lnTo>
                <a:lnTo>
                  <a:pt x="139124" y="329095"/>
                </a:lnTo>
                <a:lnTo>
                  <a:pt x="138825" y="327157"/>
                </a:lnTo>
                <a:lnTo>
                  <a:pt x="137782" y="327008"/>
                </a:lnTo>
                <a:lnTo>
                  <a:pt x="136738" y="328648"/>
                </a:lnTo>
                <a:lnTo>
                  <a:pt x="136291" y="332674"/>
                </a:lnTo>
                <a:lnTo>
                  <a:pt x="136439" y="335209"/>
                </a:lnTo>
                <a:lnTo>
                  <a:pt x="135843" y="336700"/>
                </a:lnTo>
                <a:lnTo>
                  <a:pt x="134054" y="335060"/>
                </a:lnTo>
                <a:lnTo>
                  <a:pt x="134352" y="331033"/>
                </a:lnTo>
                <a:lnTo>
                  <a:pt x="134501" y="324622"/>
                </a:lnTo>
                <a:lnTo>
                  <a:pt x="133010" y="316719"/>
                </a:lnTo>
                <a:lnTo>
                  <a:pt x="132861" y="313587"/>
                </a:lnTo>
                <a:lnTo>
                  <a:pt x="129133" y="306281"/>
                </a:lnTo>
                <a:lnTo>
                  <a:pt x="128835" y="300614"/>
                </a:lnTo>
                <a:lnTo>
                  <a:pt x="125256" y="289431"/>
                </a:lnTo>
                <a:lnTo>
                  <a:pt x="122572" y="285554"/>
                </a:lnTo>
                <a:lnTo>
                  <a:pt x="119590" y="282571"/>
                </a:lnTo>
                <a:lnTo>
                  <a:pt x="117949" y="280036"/>
                </a:lnTo>
                <a:lnTo>
                  <a:pt x="117800" y="278098"/>
                </a:lnTo>
                <a:lnTo>
                  <a:pt x="119143" y="269151"/>
                </a:lnTo>
                <a:lnTo>
                  <a:pt x="118993" y="264529"/>
                </a:lnTo>
                <a:lnTo>
                  <a:pt x="119291" y="261546"/>
                </a:lnTo>
                <a:lnTo>
                  <a:pt x="118248" y="259906"/>
                </a:lnTo>
                <a:lnTo>
                  <a:pt x="116607" y="258117"/>
                </a:lnTo>
                <a:lnTo>
                  <a:pt x="118397" y="258266"/>
                </a:lnTo>
                <a:lnTo>
                  <a:pt x="121826" y="261397"/>
                </a:lnTo>
                <a:lnTo>
                  <a:pt x="122870" y="261546"/>
                </a:lnTo>
                <a:lnTo>
                  <a:pt x="124361" y="261248"/>
                </a:lnTo>
                <a:lnTo>
                  <a:pt x="135396" y="252152"/>
                </a:lnTo>
                <a:lnTo>
                  <a:pt x="142852" y="242758"/>
                </a:lnTo>
                <a:lnTo>
                  <a:pt x="148220" y="237986"/>
                </a:lnTo>
                <a:lnTo>
                  <a:pt x="151500" y="235749"/>
                </a:lnTo>
                <a:lnTo>
                  <a:pt x="155377" y="233662"/>
                </a:lnTo>
                <a:lnTo>
                  <a:pt x="156868" y="234557"/>
                </a:lnTo>
                <a:lnTo>
                  <a:pt x="158359" y="234258"/>
                </a:lnTo>
                <a:lnTo>
                  <a:pt x="158956" y="230232"/>
                </a:lnTo>
                <a:lnTo>
                  <a:pt x="160745" y="232320"/>
                </a:lnTo>
                <a:lnTo>
                  <a:pt x="162684" y="231724"/>
                </a:lnTo>
                <a:lnTo>
                  <a:pt x="162982" y="229487"/>
                </a:lnTo>
                <a:lnTo>
                  <a:pt x="165219" y="226206"/>
                </a:lnTo>
                <a:lnTo>
                  <a:pt x="166262" y="224566"/>
                </a:lnTo>
                <a:lnTo>
                  <a:pt x="171929" y="218601"/>
                </a:lnTo>
                <a:lnTo>
                  <a:pt x="175806" y="213532"/>
                </a:lnTo>
                <a:lnTo>
                  <a:pt x="176253" y="212189"/>
                </a:lnTo>
                <a:lnTo>
                  <a:pt x="176850" y="209804"/>
                </a:lnTo>
                <a:lnTo>
                  <a:pt x="178341" y="208014"/>
                </a:lnTo>
                <a:lnTo>
                  <a:pt x="179683" y="207418"/>
                </a:lnTo>
                <a:lnTo>
                  <a:pt x="184902" y="202646"/>
                </a:lnTo>
                <a:lnTo>
                  <a:pt x="191910" y="197875"/>
                </a:lnTo>
                <a:lnTo>
                  <a:pt x="200559" y="192805"/>
                </a:lnTo>
                <a:lnTo>
                  <a:pt x="205927" y="190866"/>
                </a:lnTo>
                <a:lnTo>
                  <a:pt x="206971" y="189524"/>
                </a:lnTo>
                <a:lnTo>
                  <a:pt x="208611" y="188630"/>
                </a:lnTo>
                <a:lnTo>
                  <a:pt x="214724" y="186542"/>
                </a:lnTo>
                <a:lnTo>
                  <a:pt x="221435" y="184007"/>
                </a:lnTo>
                <a:lnTo>
                  <a:pt x="222329" y="183261"/>
                </a:lnTo>
                <a:lnTo>
                  <a:pt x="223522" y="183112"/>
                </a:lnTo>
                <a:lnTo>
                  <a:pt x="224715" y="183261"/>
                </a:lnTo>
                <a:lnTo>
                  <a:pt x="227996" y="182963"/>
                </a:lnTo>
                <a:lnTo>
                  <a:pt x="229934" y="181919"/>
                </a:lnTo>
                <a:lnTo>
                  <a:pt x="233215" y="181025"/>
                </a:lnTo>
                <a:lnTo>
                  <a:pt x="235899" y="177297"/>
                </a:lnTo>
                <a:lnTo>
                  <a:pt x="237390" y="175955"/>
                </a:lnTo>
                <a:lnTo>
                  <a:pt x="247530" y="169990"/>
                </a:lnTo>
                <a:lnTo>
                  <a:pt x="251108" y="166859"/>
                </a:lnTo>
                <a:lnTo>
                  <a:pt x="253345" y="165964"/>
                </a:lnTo>
                <a:lnTo>
                  <a:pt x="251854" y="161938"/>
                </a:lnTo>
                <a:lnTo>
                  <a:pt x="253643" y="160745"/>
                </a:lnTo>
                <a:lnTo>
                  <a:pt x="256924" y="159999"/>
                </a:lnTo>
                <a:lnTo>
                  <a:pt x="259906" y="155526"/>
                </a:lnTo>
                <a:lnTo>
                  <a:pt x="260204" y="154482"/>
                </a:lnTo>
                <a:lnTo>
                  <a:pt x="260204" y="153140"/>
                </a:lnTo>
                <a:lnTo>
                  <a:pt x="262888" y="150009"/>
                </a:lnTo>
                <a:lnTo>
                  <a:pt x="265572" y="147176"/>
                </a:lnTo>
                <a:lnTo>
                  <a:pt x="272133" y="138975"/>
                </a:lnTo>
                <a:lnTo>
                  <a:pt x="274519" y="133010"/>
                </a:lnTo>
                <a:lnTo>
                  <a:pt x="274519" y="131071"/>
                </a:lnTo>
                <a:lnTo>
                  <a:pt x="273625" y="128984"/>
                </a:lnTo>
                <a:lnTo>
                  <a:pt x="274221" y="128089"/>
                </a:lnTo>
                <a:lnTo>
                  <a:pt x="275712" y="127642"/>
                </a:lnTo>
                <a:lnTo>
                  <a:pt x="275414" y="126151"/>
                </a:lnTo>
                <a:lnTo>
                  <a:pt x="275861" y="123765"/>
                </a:lnTo>
                <a:lnTo>
                  <a:pt x="277800" y="121379"/>
                </a:lnTo>
                <a:lnTo>
                  <a:pt x="279291" y="119888"/>
                </a:lnTo>
                <a:lnTo>
                  <a:pt x="279589" y="117949"/>
                </a:lnTo>
                <a:lnTo>
                  <a:pt x="278993" y="11556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90" name="Morocco__">
            <a:extLst>
              <a:ext uri="{FF2B5EF4-FFF2-40B4-BE49-F238E27FC236}">
                <a16:creationId xmlns:a16="http://schemas.microsoft.com/office/drawing/2014/main" id="{4EBDF3EB-F29A-3E7C-2743-F3E1EE10DB03}"/>
              </a:ext>
            </a:extLst>
          </p:cNvPr>
          <p:cNvSpPr/>
          <p:nvPr/>
        </p:nvSpPr>
        <p:spPr>
          <a:xfrm>
            <a:off x="5551882" y="3083023"/>
            <a:ext cx="421992" cy="482431"/>
          </a:xfrm>
          <a:custGeom>
            <a:avLst/>
            <a:gdLst>
              <a:gd name="connsiteX0" fmla="*/ 419458 w 421992"/>
              <a:gd name="connsiteY0" fmla="*/ 108853 h 449430"/>
              <a:gd name="connsiteX1" fmla="*/ 421993 w 421992"/>
              <a:gd name="connsiteY1" fmla="*/ 106766 h 449430"/>
              <a:gd name="connsiteX2" fmla="*/ 420800 w 421992"/>
              <a:gd name="connsiteY2" fmla="*/ 104231 h 449430"/>
              <a:gd name="connsiteX3" fmla="*/ 418712 w 421992"/>
              <a:gd name="connsiteY3" fmla="*/ 102441 h 449430"/>
              <a:gd name="connsiteX4" fmla="*/ 415879 w 421992"/>
              <a:gd name="connsiteY4" fmla="*/ 100354 h 449430"/>
              <a:gd name="connsiteX5" fmla="*/ 414388 w 421992"/>
              <a:gd name="connsiteY5" fmla="*/ 99608 h 449430"/>
              <a:gd name="connsiteX6" fmla="*/ 411853 w 421992"/>
              <a:gd name="connsiteY6" fmla="*/ 97073 h 449430"/>
              <a:gd name="connsiteX7" fmla="*/ 410213 w 421992"/>
              <a:gd name="connsiteY7" fmla="*/ 94240 h 449430"/>
              <a:gd name="connsiteX8" fmla="*/ 409169 w 421992"/>
              <a:gd name="connsiteY8" fmla="*/ 88276 h 449430"/>
              <a:gd name="connsiteX9" fmla="*/ 407231 w 421992"/>
              <a:gd name="connsiteY9" fmla="*/ 84846 h 449430"/>
              <a:gd name="connsiteX10" fmla="*/ 405740 w 421992"/>
              <a:gd name="connsiteY10" fmla="*/ 80820 h 449430"/>
              <a:gd name="connsiteX11" fmla="*/ 407082 w 421992"/>
              <a:gd name="connsiteY11" fmla="*/ 73215 h 449430"/>
              <a:gd name="connsiteX12" fmla="*/ 405143 w 421992"/>
              <a:gd name="connsiteY12" fmla="*/ 68592 h 449430"/>
              <a:gd name="connsiteX13" fmla="*/ 404845 w 421992"/>
              <a:gd name="connsiteY13" fmla="*/ 66505 h 449430"/>
              <a:gd name="connsiteX14" fmla="*/ 404845 w 421992"/>
              <a:gd name="connsiteY14" fmla="*/ 64268 h 449430"/>
              <a:gd name="connsiteX15" fmla="*/ 405442 w 421992"/>
              <a:gd name="connsiteY15" fmla="*/ 60093 h 449430"/>
              <a:gd name="connsiteX16" fmla="*/ 404994 w 421992"/>
              <a:gd name="connsiteY16" fmla="*/ 54427 h 449430"/>
              <a:gd name="connsiteX17" fmla="*/ 402906 w 421992"/>
              <a:gd name="connsiteY17" fmla="*/ 48462 h 449430"/>
              <a:gd name="connsiteX18" fmla="*/ 403950 w 421992"/>
              <a:gd name="connsiteY18" fmla="*/ 46524 h 449430"/>
              <a:gd name="connsiteX19" fmla="*/ 404398 w 421992"/>
              <a:gd name="connsiteY19" fmla="*/ 45480 h 449430"/>
              <a:gd name="connsiteX20" fmla="*/ 404248 w 421992"/>
              <a:gd name="connsiteY20" fmla="*/ 44585 h 449430"/>
              <a:gd name="connsiteX21" fmla="*/ 402161 w 421992"/>
              <a:gd name="connsiteY21" fmla="*/ 42647 h 449430"/>
              <a:gd name="connsiteX22" fmla="*/ 401266 w 421992"/>
              <a:gd name="connsiteY22" fmla="*/ 41155 h 449430"/>
              <a:gd name="connsiteX23" fmla="*/ 401714 w 421992"/>
              <a:gd name="connsiteY23" fmla="*/ 39664 h 449430"/>
              <a:gd name="connsiteX24" fmla="*/ 402758 w 421992"/>
              <a:gd name="connsiteY24" fmla="*/ 37577 h 449430"/>
              <a:gd name="connsiteX25" fmla="*/ 402758 w 421992"/>
              <a:gd name="connsiteY25" fmla="*/ 36682 h 449430"/>
              <a:gd name="connsiteX26" fmla="*/ 399477 w 421992"/>
              <a:gd name="connsiteY26" fmla="*/ 33998 h 449430"/>
              <a:gd name="connsiteX27" fmla="*/ 393959 w 421992"/>
              <a:gd name="connsiteY27" fmla="*/ 29823 h 449430"/>
              <a:gd name="connsiteX28" fmla="*/ 392319 w 421992"/>
              <a:gd name="connsiteY28" fmla="*/ 28033 h 449430"/>
              <a:gd name="connsiteX29" fmla="*/ 391574 w 421992"/>
              <a:gd name="connsiteY29" fmla="*/ 25797 h 449430"/>
              <a:gd name="connsiteX30" fmla="*/ 386206 w 421992"/>
              <a:gd name="connsiteY30" fmla="*/ 25200 h 449430"/>
              <a:gd name="connsiteX31" fmla="*/ 380539 w 421992"/>
              <a:gd name="connsiteY31" fmla="*/ 25498 h 449430"/>
              <a:gd name="connsiteX32" fmla="*/ 378153 w 421992"/>
              <a:gd name="connsiteY32" fmla="*/ 24753 h 449430"/>
              <a:gd name="connsiteX33" fmla="*/ 375320 w 421992"/>
              <a:gd name="connsiteY33" fmla="*/ 25051 h 449430"/>
              <a:gd name="connsiteX34" fmla="*/ 374426 w 421992"/>
              <a:gd name="connsiteY34" fmla="*/ 23560 h 449430"/>
              <a:gd name="connsiteX35" fmla="*/ 372935 w 421992"/>
              <a:gd name="connsiteY35" fmla="*/ 20130 h 449430"/>
              <a:gd name="connsiteX36" fmla="*/ 372189 w 421992"/>
              <a:gd name="connsiteY36" fmla="*/ 19236 h 449430"/>
              <a:gd name="connsiteX37" fmla="*/ 372189 w 421992"/>
              <a:gd name="connsiteY37" fmla="*/ 17745 h 449430"/>
              <a:gd name="connsiteX38" fmla="*/ 371742 w 421992"/>
              <a:gd name="connsiteY38" fmla="*/ 16253 h 449430"/>
              <a:gd name="connsiteX39" fmla="*/ 369356 w 421992"/>
              <a:gd name="connsiteY39" fmla="*/ 19087 h 449430"/>
              <a:gd name="connsiteX40" fmla="*/ 365628 w 421992"/>
              <a:gd name="connsiteY40" fmla="*/ 21622 h 449430"/>
              <a:gd name="connsiteX41" fmla="*/ 360707 w 421992"/>
              <a:gd name="connsiteY41" fmla="*/ 22367 h 449430"/>
              <a:gd name="connsiteX42" fmla="*/ 355488 w 421992"/>
              <a:gd name="connsiteY42" fmla="*/ 21920 h 449430"/>
              <a:gd name="connsiteX43" fmla="*/ 352804 w 421992"/>
              <a:gd name="connsiteY43" fmla="*/ 20280 h 449430"/>
              <a:gd name="connsiteX44" fmla="*/ 350269 w 421992"/>
              <a:gd name="connsiteY44" fmla="*/ 21323 h 449430"/>
              <a:gd name="connsiteX45" fmla="*/ 345199 w 421992"/>
              <a:gd name="connsiteY45" fmla="*/ 21472 h 449430"/>
              <a:gd name="connsiteX46" fmla="*/ 336104 w 421992"/>
              <a:gd name="connsiteY46" fmla="*/ 24007 h 449430"/>
              <a:gd name="connsiteX47" fmla="*/ 328200 w 421992"/>
              <a:gd name="connsiteY47" fmla="*/ 22516 h 449430"/>
              <a:gd name="connsiteX48" fmla="*/ 322683 w 421992"/>
              <a:gd name="connsiteY48" fmla="*/ 20280 h 449430"/>
              <a:gd name="connsiteX49" fmla="*/ 315674 w 421992"/>
              <a:gd name="connsiteY49" fmla="*/ 14464 h 449430"/>
              <a:gd name="connsiteX50" fmla="*/ 311798 w 421992"/>
              <a:gd name="connsiteY50" fmla="*/ 9842 h 449430"/>
              <a:gd name="connsiteX51" fmla="*/ 309561 w 421992"/>
              <a:gd name="connsiteY51" fmla="*/ 5815 h 449430"/>
              <a:gd name="connsiteX52" fmla="*/ 309561 w 421992"/>
              <a:gd name="connsiteY52" fmla="*/ 2386 h 449430"/>
              <a:gd name="connsiteX53" fmla="*/ 311052 w 421992"/>
              <a:gd name="connsiteY53" fmla="*/ 895 h 449430"/>
              <a:gd name="connsiteX54" fmla="*/ 307921 w 421992"/>
              <a:gd name="connsiteY54" fmla="*/ 0 h 449430"/>
              <a:gd name="connsiteX55" fmla="*/ 304640 w 421992"/>
              <a:gd name="connsiteY55" fmla="*/ 2088 h 449430"/>
              <a:gd name="connsiteX56" fmla="*/ 301956 w 421992"/>
              <a:gd name="connsiteY56" fmla="*/ 3131 h 449430"/>
              <a:gd name="connsiteX57" fmla="*/ 298676 w 421992"/>
              <a:gd name="connsiteY57" fmla="*/ 3579 h 449430"/>
              <a:gd name="connsiteX58" fmla="*/ 294053 w 421992"/>
              <a:gd name="connsiteY58" fmla="*/ 4473 h 449430"/>
              <a:gd name="connsiteX59" fmla="*/ 293159 w 421992"/>
              <a:gd name="connsiteY59" fmla="*/ 7754 h 449430"/>
              <a:gd name="connsiteX60" fmla="*/ 282720 w 421992"/>
              <a:gd name="connsiteY60" fmla="*/ 35937 h 449430"/>
              <a:gd name="connsiteX61" fmla="*/ 272133 w 421992"/>
              <a:gd name="connsiteY61" fmla="*/ 55769 h 449430"/>
              <a:gd name="connsiteX62" fmla="*/ 268406 w 421992"/>
              <a:gd name="connsiteY62" fmla="*/ 60839 h 449430"/>
              <a:gd name="connsiteX63" fmla="*/ 261994 w 421992"/>
              <a:gd name="connsiteY63" fmla="*/ 65014 h 449430"/>
              <a:gd name="connsiteX64" fmla="*/ 250959 w 421992"/>
              <a:gd name="connsiteY64" fmla="*/ 70978 h 449430"/>
              <a:gd name="connsiteX65" fmla="*/ 231574 w 421992"/>
              <a:gd name="connsiteY65" fmla="*/ 79031 h 449430"/>
              <a:gd name="connsiteX66" fmla="*/ 225908 w 421992"/>
              <a:gd name="connsiteY66" fmla="*/ 82758 h 449430"/>
              <a:gd name="connsiteX67" fmla="*/ 223671 w 421992"/>
              <a:gd name="connsiteY67" fmla="*/ 84846 h 449430"/>
              <a:gd name="connsiteX68" fmla="*/ 217408 w 421992"/>
              <a:gd name="connsiteY68" fmla="*/ 92898 h 449430"/>
              <a:gd name="connsiteX69" fmla="*/ 206672 w 421992"/>
              <a:gd name="connsiteY69" fmla="*/ 103634 h 449430"/>
              <a:gd name="connsiteX70" fmla="*/ 206523 w 421992"/>
              <a:gd name="connsiteY70" fmla="*/ 106169 h 449430"/>
              <a:gd name="connsiteX71" fmla="*/ 205629 w 421992"/>
              <a:gd name="connsiteY71" fmla="*/ 113625 h 449430"/>
              <a:gd name="connsiteX72" fmla="*/ 203988 w 421992"/>
              <a:gd name="connsiteY72" fmla="*/ 118397 h 449430"/>
              <a:gd name="connsiteX73" fmla="*/ 195340 w 421992"/>
              <a:gd name="connsiteY73" fmla="*/ 129729 h 449430"/>
              <a:gd name="connsiteX74" fmla="*/ 191761 w 421992"/>
              <a:gd name="connsiteY74" fmla="*/ 138378 h 449430"/>
              <a:gd name="connsiteX75" fmla="*/ 191165 w 421992"/>
              <a:gd name="connsiteY75" fmla="*/ 149114 h 449430"/>
              <a:gd name="connsiteX76" fmla="*/ 191165 w 421992"/>
              <a:gd name="connsiteY76" fmla="*/ 155824 h 449430"/>
              <a:gd name="connsiteX77" fmla="*/ 190121 w 421992"/>
              <a:gd name="connsiteY77" fmla="*/ 159701 h 449430"/>
              <a:gd name="connsiteX78" fmla="*/ 190717 w 421992"/>
              <a:gd name="connsiteY78" fmla="*/ 161938 h 449430"/>
              <a:gd name="connsiteX79" fmla="*/ 192805 w 421992"/>
              <a:gd name="connsiteY79" fmla="*/ 163131 h 449430"/>
              <a:gd name="connsiteX80" fmla="*/ 195936 w 421992"/>
              <a:gd name="connsiteY80" fmla="*/ 167753 h 449430"/>
              <a:gd name="connsiteX81" fmla="*/ 196682 w 421992"/>
              <a:gd name="connsiteY81" fmla="*/ 170736 h 449430"/>
              <a:gd name="connsiteX82" fmla="*/ 195488 w 421992"/>
              <a:gd name="connsiteY82" fmla="*/ 177893 h 449430"/>
              <a:gd name="connsiteX83" fmla="*/ 193550 w 421992"/>
              <a:gd name="connsiteY83" fmla="*/ 182516 h 449430"/>
              <a:gd name="connsiteX84" fmla="*/ 190717 w 421992"/>
              <a:gd name="connsiteY84" fmla="*/ 186989 h 449430"/>
              <a:gd name="connsiteX85" fmla="*/ 186542 w 421992"/>
              <a:gd name="connsiteY85" fmla="*/ 191910 h 449430"/>
              <a:gd name="connsiteX86" fmla="*/ 181472 w 421992"/>
              <a:gd name="connsiteY86" fmla="*/ 199813 h 449430"/>
              <a:gd name="connsiteX87" fmla="*/ 174016 w 421992"/>
              <a:gd name="connsiteY87" fmla="*/ 209207 h 449430"/>
              <a:gd name="connsiteX88" fmla="*/ 169095 w 421992"/>
              <a:gd name="connsiteY88" fmla="*/ 212935 h 449430"/>
              <a:gd name="connsiteX89" fmla="*/ 158359 w 421992"/>
              <a:gd name="connsiteY89" fmla="*/ 219645 h 449430"/>
              <a:gd name="connsiteX90" fmla="*/ 152544 w 421992"/>
              <a:gd name="connsiteY90" fmla="*/ 225162 h 449430"/>
              <a:gd name="connsiteX91" fmla="*/ 149114 w 421992"/>
              <a:gd name="connsiteY91" fmla="*/ 229487 h 449430"/>
              <a:gd name="connsiteX92" fmla="*/ 145983 w 421992"/>
              <a:gd name="connsiteY92" fmla="*/ 231574 h 449430"/>
              <a:gd name="connsiteX93" fmla="*/ 134501 w 421992"/>
              <a:gd name="connsiteY93" fmla="*/ 236942 h 449430"/>
              <a:gd name="connsiteX94" fmla="*/ 121826 w 421992"/>
              <a:gd name="connsiteY94" fmla="*/ 240521 h 449430"/>
              <a:gd name="connsiteX95" fmla="*/ 113327 w 421992"/>
              <a:gd name="connsiteY95" fmla="*/ 241416 h 449430"/>
              <a:gd name="connsiteX96" fmla="*/ 109152 w 421992"/>
              <a:gd name="connsiteY96" fmla="*/ 243354 h 449430"/>
              <a:gd name="connsiteX97" fmla="*/ 106766 w 421992"/>
              <a:gd name="connsiteY97" fmla="*/ 247529 h 449430"/>
              <a:gd name="connsiteX98" fmla="*/ 103187 w 421992"/>
              <a:gd name="connsiteY98" fmla="*/ 250959 h 449430"/>
              <a:gd name="connsiteX99" fmla="*/ 103187 w 421992"/>
              <a:gd name="connsiteY99" fmla="*/ 250959 h 449430"/>
              <a:gd name="connsiteX100" fmla="*/ 102292 w 421992"/>
              <a:gd name="connsiteY100" fmla="*/ 253643 h 449430"/>
              <a:gd name="connsiteX101" fmla="*/ 101099 w 421992"/>
              <a:gd name="connsiteY101" fmla="*/ 257371 h 449430"/>
              <a:gd name="connsiteX102" fmla="*/ 97073 w 421992"/>
              <a:gd name="connsiteY102" fmla="*/ 265871 h 449430"/>
              <a:gd name="connsiteX103" fmla="*/ 95880 w 421992"/>
              <a:gd name="connsiteY103" fmla="*/ 269897 h 449430"/>
              <a:gd name="connsiteX104" fmla="*/ 94836 w 421992"/>
              <a:gd name="connsiteY104" fmla="*/ 273923 h 449430"/>
              <a:gd name="connsiteX105" fmla="*/ 94091 w 421992"/>
              <a:gd name="connsiteY105" fmla="*/ 275414 h 449430"/>
              <a:gd name="connsiteX106" fmla="*/ 92749 w 421992"/>
              <a:gd name="connsiteY106" fmla="*/ 278098 h 449430"/>
              <a:gd name="connsiteX107" fmla="*/ 89469 w 421992"/>
              <a:gd name="connsiteY107" fmla="*/ 280782 h 449430"/>
              <a:gd name="connsiteX108" fmla="*/ 82758 w 421992"/>
              <a:gd name="connsiteY108" fmla="*/ 285255 h 449430"/>
              <a:gd name="connsiteX109" fmla="*/ 77092 w 421992"/>
              <a:gd name="connsiteY109" fmla="*/ 287343 h 449430"/>
              <a:gd name="connsiteX110" fmla="*/ 73364 w 421992"/>
              <a:gd name="connsiteY110" fmla="*/ 290922 h 449430"/>
              <a:gd name="connsiteX111" fmla="*/ 70680 w 421992"/>
              <a:gd name="connsiteY111" fmla="*/ 292115 h 449430"/>
              <a:gd name="connsiteX112" fmla="*/ 69189 w 421992"/>
              <a:gd name="connsiteY112" fmla="*/ 294799 h 449430"/>
              <a:gd name="connsiteX113" fmla="*/ 67698 w 421992"/>
              <a:gd name="connsiteY113" fmla="*/ 301807 h 449430"/>
              <a:gd name="connsiteX114" fmla="*/ 66207 w 421992"/>
              <a:gd name="connsiteY114" fmla="*/ 304193 h 449430"/>
              <a:gd name="connsiteX115" fmla="*/ 65610 w 421992"/>
              <a:gd name="connsiteY115" fmla="*/ 305237 h 449430"/>
              <a:gd name="connsiteX116" fmla="*/ 62926 w 421992"/>
              <a:gd name="connsiteY116" fmla="*/ 312841 h 449430"/>
              <a:gd name="connsiteX117" fmla="*/ 61733 w 421992"/>
              <a:gd name="connsiteY117" fmla="*/ 314929 h 449430"/>
              <a:gd name="connsiteX118" fmla="*/ 60540 w 421992"/>
              <a:gd name="connsiteY118" fmla="*/ 317017 h 449430"/>
              <a:gd name="connsiteX119" fmla="*/ 59944 w 421992"/>
              <a:gd name="connsiteY119" fmla="*/ 319701 h 449430"/>
              <a:gd name="connsiteX120" fmla="*/ 59348 w 421992"/>
              <a:gd name="connsiteY120" fmla="*/ 322385 h 449430"/>
              <a:gd name="connsiteX121" fmla="*/ 59049 w 421992"/>
              <a:gd name="connsiteY121" fmla="*/ 332525 h 449430"/>
              <a:gd name="connsiteX122" fmla="*/ 57707 w 421992"/>
              <a:gd name="connsiteY122" fmla="*/ 336849 h 449430"/>
              <a:gd name="connsiteX123" fmla="*/ 54129 w 421992"/>
              <a:gd name="connsiteY123" fmla="*/ 341770 h 449430"/>
              <a:gd name="connsiteX124" fmla="*/ 50251 w 421992"/>
              <a:gd name="connsiteY124" fmla="*/ 343857 h 449430"/>
              <a:gd name="connsiteX125" fmla="*/ 39813 w 421992"/>
              <a:gd name="connsiteY125" fmla="*/ 355637 h 449430"/>
              <a:gd name="connsiteX126" fmla="*/ 34743 w 421992"/>
              <a:gd name="connsiteY126" fmla="*/ 359067 h 449430"/>
              <a:gd name="connsiteX127" fmla="*/ 31463 w 421992"/>
              <a:gd name="connsiteY127" fmla="*/ 362198 h 449430"/>
              <a:gd name="connsiteX128" fmla="*/ 30121 w 421992"/>
              <a:gd name="connsiteY128" fmla="*/ 365180 h 449430"/>
              <a:gd name="connsiteX129" fmla="*/ 29823 w 421992"/>
              <a:gd name="connsiteY129" fmla="*/ 366075 h 449430"/>
              <a:gd name="connsiteX130" fmla="*/ 29376 w 421992"/>
              <a:gd name="connsiteY130" fmla="*/ 367268 h 449430"/>
              <a:gd name="connsiteX131" fmla="*/ 29376 w 421992"/>
              <a:gd name="connsiteY131" fmla="*/ 367268 h 449430"/>
              <a:gd name="connsiteX132" fmla="*/ 29376 w 421992"/>
              <a:gd name="connsiteY132" fmla="*/ 367268 h 449430"/>
              <a:gd name="connsiteX133" fmla="*/ 31165 w 421992"/>
              <a:gd name="connsiteY133" fmla="*/ 365628 h 449430"/>
              <a:gd name="connsiteX134" fmla="*/ 32656 w 421992"/>
              <a:gd name="connsiteY134" fmla="*/ 363540 h 449430"/>
              <a:gd name="connsiteX135" fmla="*/ 34147 w 421992"/>
              <a:gd name="connsiteY135" fmla="*/ 362347 h 449430"/>
              <a:gd name="connsiteX136" fmla="*/ 34445 w 421992"/>
              <a:gd name="connsiteY136" fmla="*/ 363689 h 449430"/>
              <a:gd name="connsiteX137" fmla="*/ 34147 w 421992"/>
              <a:gd name="connsiteY137" fmla="*/ 364584 h 449430"/>
              <a:gd name="connsiteX138" fmla="*/ 33998 w 421992"/>
              <a:gd name="connsiteY138" fmla="*/ 365031 h 449430"/>
              <a:gd name="connsiteX139" fmla="*/ 30419 w 421992"/>
              <a:gd name="connsiteY139" fmla="*/ 370698 h 449430"/>
              <a:gd name="connsiteX140" fmla="*/ 28928 w 421992"/>
              <a:gd name="connsiteY140" fmla="*/ 374276 h 449430"/>
              <a:gd name="connsiteX141" fmla="*/ 27437 w 421992"/>
              <a:gd name="connsiteY141" fmla="*/ 377259 h 449430"/>
              <a:gd name="connsiteX142" fmla="*/ 25946 w 421992"/>
              <a:gd name="connsiteY142" fmla="*/ 380092 h 449430"/>
              <a:gd name="connsiteX143" fmla="*/ 23411 w 421992"/>
              <a:gd name="connsiteY143" fmla="*/ 383820 h 449430"/>
              <a:gd name="connsiteX144" fmla="*/ 24454 w 421992"/>
              <a:gd name="connsiteY144" fmla="*/ 385758 h 449430"/>
              <a:gd name="connsiteX145" fmla="*/ 23560 w 421992"/>
              <a:gd name="connsiteY145" fmla="*/ 388144 h 449430"/>
              <a:gd name="connsiteX146" fmla="*/ 20876 w 421992"/>
              <a:gd name="connsiteY146" fmla="*/ 391425 h 449430"/>
              <a:gd name="connsiteX147" fmla="*/ 20131 w 421992"/>
              <a:gd name="connsiteY147" fmla="*/ 394854 h 449430"/>
              <a:gd name="connsiteX148" fmla="*/ 19385 w 421992"/>
              <a:gd name="connsiteY148" fmla="*/ 398284 h 449430"/>
              <a:gd name="connsiteX149" fmla="*/ 16850 w 421992"/>
              <a:gd name="connsiteY149" fmla="*/ 403205 h 449430"/>
              <a:gd name="connsiteX150" fmla="*/ 15359 w 421992"/>
              <a:gd name="connsiteY150" fmla="*/ 405740 h 449430"/>
              <a:gd name="connsiteX151" fmla="*/ 10886 w 421992"/>
              <a:gd name="connsiteY151" fmla="*/ 407529 h 449430"/>
              <a:gd name="connsiteX152" fmla="*/ 8052 w 421992"/>
              <a:gd name="connsiteY152" fmla="*/ 410810 h 449430"/>
              <a:gd name="connsiteX153" fmla="*/ 4324 w 421992"/>
              <a:gd name="connsiteY153" fmla="*/ 418265 h 449430"/>
              <a:gd name="connsiteX154" fmla="*/ 2535 w 421992"/>
              <a:gd name="connsiteY154" fmla="*/ 431984 h 449430"/>
              <a:gd name="connsiteX155" fmla="*/ 2535 w 421992"/>
              <a:gd name="connsiteY155" fmla="*/ 431984 h 449430"/>
              <a:gd name="connsiteX156" fmla="*/ 2237 w 421992"/>
              <a:gd name="connsiteY156" fmla="*/ 433177 h 449430"/>
              <a:gd name="connsiteX157" fmla="*/ 0 w 421992"/>
              <a:gd name="connsiteY157" fmla="*/ 448088 h 449430"/>
              <a:gd name="connsiteX158" fmla="*/ 1342 w 421992"/>
              <a:gd name="connsiteY158" fmla="*/ 449430 h 449430"/>
              <a:gd name="connsiteX159" fmla="*/ 895 w 421992"/>
              <a:gd name="connsiteY159" fmla="*/ 446895 h 449430"/>
              <a:gd name="connsiteX160" fmla="*/ 1491 w 421992"/>
              <a:gd name="connsiteY160" fmla="*/ 443764 h 449430"/>
              <a:gd name="connsiteX161" fmla="*/ 2386 w 421992"/>
              <a:gd name="connsiteY161" fmla="*/ 439887 h 449430"/>
              <a:gd name="connsiteX162" fmla="*/ 3430 w 421992"/>
              <a:gd name="connsiteY162" fmla="*/ 434519 h 449430"/>
              <a:gd name="connsiteX163" fmla="*/ 6859 w 421992"/>
              <a:gd name="connsiteY163" fmla="*/ 434519 h 449430"/>
              <a:gd name="connsiteX164" fmla="*/ 12973 w 421992"/>
              <a:gd name="connsiteY164" fmla="*/ 434519 h 449430"/>
              <a:gd name="connsiteX165" fmla="*/ 18937 w 421992"/>
              <a:gd name="connsiteY165" fmla="*/ 434519 h 449430"/>
              <a:gd name="connsiteX166" fmla="*/ 24902 w 421992"/>
              <a:gd name="connsiteY166" fmla="*/ 434519 h 449430"/>
              <a:gd name="connsiteX167" fmla="*/ 31016 w 421992"/>
              <a:gd name="connsiteY167" fmla="*/ 434519 h 449430"/>
              <a:gd name="connsiteX168" fmla="*/ 36980 w 421992"/>
              <a:gd name="connsiteY168" fmla="*/ 434519 h 449430"/>
              <a:gd name="connsiteX169" fmla="*/ 43094 w 421992"/>
              <a:gd name="connsiteY169" fmla="*/ 434519 h 449430"/>
              <a:gd name="connsiteX170" fmla="*/ 49059 w 421992"/>
              <a:gd name="connsiteY170" fmla="*/ 434519 h 449430"/>
              <a:gd name="connsiteX171" fmla="*/ 55172 w 421992"/>
              <a:gd name="connsiteY171" fmla="*/ 434519 h 449430"/>
              <a:gd name="connsiteX172" fmla="*/ 61137 w 421992"/>
              <a:gd name="connsiteY172" fmla="*/ 434519 h 449430"/>
              <a:gd name="connsiteX173" fmla="*/ 67251 w 421992"/>
              <a:gd name="connsiteY173" fmla="*/ 434519 h 449430"/>
              <a:gd name="connsiteX174" fmla="*/ 73215 w 421992"/>
              <a:gd name="connsiteY174" fmla="*/ 434519 h 449430"/>
              <a:gd name="connsiteX175" fmla="*/ 79329 w 421992"/>
              <a:gd name="connsiteY175" fmla="*/ 434519 h 449430"/>
              <a:gd name="connsiteX176" fmla="*/ 85293 w 421992"/>
              <a:gd name="connsiteY176" fmla="*/ 434369 h 449430"/>
              <a:gd name="connsiteX177" fmla="*/ 91407 w 421992"/>
              <a:gd name="connsiteY177" fmla="*/ 434369 h 449430"/>
              <a:gd name="connsiteX178" fmla="*/ 97372 w 421992"/>
              <a:gd name="connsiteY178" fmla="*/ 434369 h 449430"/>
              <a:gd name="connsiteX179" fmla="*/ 103485 w 421992"/>
              <a:gd name="connsiteY179" fmla="*/ 434369 h 449430"/>
              <a:gd name="connsiteX180" fmla="*/ 107362 w 421992"/>
              <a:gd name="connsiteY180" fmla="*/ 434369 h 449430"/>
              <a:gd name="connsiteX181" fmla="*/ 107213 w 421992"/>
              <a:gd name="connsiteY181" fmla="*/ 430642 h 449430"/>
              <a:gd name="connsiteX182" fmla="*/ 107064 w 421992"/>
              <a:gd name="connsiteY182" fmla="*/ 427659 h 449430"/>
              <a:gd name="connsiteX183" fmla="*/ 106766 w 421992"/>
              <a:gd name="connsiteY183" fmla="*/ 423484 h 449430"/>
              <a:gd name="connsiteX184" fmla="*/ 106467 w 421992"/>
              <a:gd name="connsiteY184" fmla="*/ 419458 h 449430"/>
              <a:gd name="connsiteX185" fmla="*/ 106169 w 421992"/>
              <a:gd name="connsiteY185" fmla="*/ 415432 h 449430"/>
              <a:gd name="connsiteX186" fmla="*/ 106020 w 421992"/>
              <a:gd name="connsiteY186" fmla="*/ 411704 h 449430"/>
              <a:gd name="connsiteX187" fmla="*/ 105722 w 421992"/>
              <a:gd name="connsiteY187" fmla="*/ 407827 h 449430"/>
              <a:gd name="connsiteX188" fmla="*/ 105573 w 421992"/>
              <a:gd name="connsiteY188" fmla="*/ 404398 h 449430"/>
              <a:gd name="connsiteX189" fmla="*/ 105424 w 421992"/>
              <a:gd name="connsiteY189" fmla="*/ 401117 h 449430"/>
              <a:gd name="connsiteX190" fmla="*/ 104977 w 421992"/>
              <a:gd name="connsiteY190" fmla="*/ 399328 h 449430"/>
              <a:gd name="connsiteX191" fmla="*/ 103783 w 421992"/>
              <a:gd name="connsiteY191" fmla="*/ 395600 h 449430"/>
              <a:gd name="connsiteX192" fmla="*/ 103485 w 421992"/>
              <a:gd name="connsiteY192" fmla="*/ 393661 h 449430"/>
              <a:gd name="connsiteX193" fmla="*/ 103783 w 421992"/>
              <a:gd name="connsiteY193" fmla="*/ 391723 h 449430"/>
              <a:gd name="connsiteX194" fmla="*/ 104678 w 421992"/>
              <a:gd name="connsiteY194" fmla="*/ 389933 h 449430"/>
              <a:gd name="connsiteX195" fmla="*/ 107064 w 421992"/>
              <a:gd name="connsiteY195" fmla="*/ 386653 h 449430"/>
              <a:gd name="connsiteX196" fmla="*/ 110642 w 421992"/>
              <a:gd name="connsiteY196" fmla="*/ 383969 h 449430"/>
              <a:gd name="connsiteX197" fmla="*/ 114669 w 421992"/>
              <a:gd name="connsiteY197" fmla="*/ 381136 h 449430"/>
              <a:gd name="connsiteX198" fmla="*/ 117800 w 421992"/>
              <a:gd name="connsiteY198" fmla="*/ 378750 h 449430"/>
              <a:gd name="connsiteX199" fmla="*/ 119441 w 421992"/>
              <a:gd name="connsiteY199" fmla="*/ 378303 h 449430"/>
              <a:gd name="connsiteX200" fmla="*/ 124361 w 421992"/>
              <a:gd name="connsiteY200" fmla="*/ 377408 h 449430"/>
              <a:gd name="connsiteX201" fmla="*/ 128238 w 421992"/>
              <a:gd name="connsiteY201" fmla="*/ 375768 h 449430"/>
              <a:gd name="connsiteX202" fmla="*/ 131966 w 421992"/>
              <a:gd name="connsiteY202" fmla="*/ 374127 h 449430"/>
              <a:gd name="connsiteX203" fmla="*/ 133606 w 421992"/>
              <a:gd name="connsiteY203" fmla="*/ 373084 h 449430"/>
              <a:gd name="connsiteX204" fmla="*/ 133755 w 421992"/>
              <a:gd name="connsiteY204" fmla="*/ 369952 h 449430"/>
              <a:gd name="connsiteX205" fmla="*/ 133755 w 421992"/>
              <a:gd name="connsiteY205" fmla="*/ 366523 h 449430"/>
              <a:gd name="connsiteX206" fmla="*/ 133755 w 421992"/>
              <a:gd name="connsiteY206" fmla="*/ 362497 h 449430"/>
              <a:gd name="connsiteX207" fmla="*/ 133755 w 421992"/>
              <a:gd name="connsiteY207" fmla="*/ 358620 h 449430"/>
              <a:gd name="connsiteX208" fmla="*/ 133755 w 421992"/>
              <a:gd name="connsiteY208" fmla="*/ 354593 h 449430"/>
              <a:gd name="connsiteX209" fmla="*/ 133755 w 421992"/>
              <a:gd name="connsiteY209" fmla="*/ 350717 h 449430"/>
              <a:gd name="connsiteX210" fmla="*/ 133755 w 421992"/>
              <a:gd name="connsiteY210" fmla="*/ 346839 h 449430"/>
              <a:gd name="connsiteX211" fmla="*/ 133755 w 421992"/>
              <a:gd name="connsiteY211" fmla="*/ 342813 h 449430"/>
              <a:gd name="connsiteX212" fmla="*/ 133755 w 421992"/>
              <a:gd name="connsiteY212" fmla="*/ 338936 h 449430"/>
              <a:gd name="connsiteX213" fmla="*/ 133755 w 421992"/>
              <a:gd name="connsiteY213" fmla="*/ 334910 h 449430"/>
              <a:gd name="connsiteX214" fmla="*/ 133755 w 421992"/>
              <a:gd name="connsiteY214" fmla="*/ 331033 h 449430"/>
              <a:gd name="connsiteX215" fmla="*/ 133755 w 421992"/>
              <a:gd name="connsiteY215" fmla="*/ 327007 h 449430"/>
              <a:gd name="connsiteX216" fmla="*/ 133755 w 421992"/>
              <a:gd name="connsiteY216" fmla="*/ 322981 h 449430"/>
              <a:gd name="connsiteX217" fmla="*/ 133755 w 421992"/>
              <a:gd name="connsiteY217" fmla="*/ 319104 h 449430"/>
              <a:gd name="connsiteX218" fmla="*/ 133755 w 421992"/>
              <a:gd name="connsiteY218" fmla="*/ 315078 h 449430"/>
              <a:gd name="connsiteX219" fmla="*/ 133755 w 421992"/>
              <a:gd name="connsiteY219" fmla="*/ 311201 h 449430"/>
              <a:gd name="connsiteX220" fmla="*/ 133755 w 421992"/>
              <a:gd name="connsiteY220" fmla="*/ 307175 h 449430"/>
              <a:gd name="connsiteX221" fmla="*/ 133755 w 421992"/>
              <a:gd name="connsiteY221" fmla="*/ 303149 h 449430"/>
              <a:gd name="connsiteX222" fmla="*/ 133755 w 421992"/>
              <a:gd name="connsiteY222" fmla="*/ 299719 h 449430"/>
              <a:gd name="connsiteX223" fmla="*/ 137633 w 421992"/>
              <a:gd name="connsiteY223" fmla="*/ 299719 h 449430"/>
              <a:gd name="connsiteX224" fmla="*/ 142553 w 421992"/>
              <a:gd name="connsiteY224" fmla="*/ 299719 h 449430"/>
              <a:gd name="connsiteX225" fmla="*/ 147474 w 421992"/>
              <a:gd name="connsiteY225" fmla="*/ 299719 h 449430"/>
              <a:gd name="connsiteX226" fmla="*/ 152395 w 421992"/>
              <a:gd name="connsiteY226" fmla="*/ 299719 h 449430"/>
              <a:gd name="connsiteX227" fmla="*/ 157315 w 421992"/>
              <a:gd name="connsiteY227" fmla="*/ 299719 h 449430"/>
              <a:gd name="connsiteX228" fmla="*/ 162236 w 421992"/>
              <a:gd name="connsiteY228" fmla="*/ 299719 h 449430"/>
              <a:gd name="connsiteX229" fmla="*/ 167157 w 421992"/>
              <a:gd name="connsiteY229" fmla="*/ 299719 h 449430"/>
              <a:gd name="connsiteX230" fmla="*/ 171929 w 421992"/>
              <a:gd name="connsiteY230" fmla="*/ 299719 h 449430"/>
              <a:gd name="connsiteX231" fmla="*/ 176849 w 421992"/>
              <a:gd name="connsiteY231" fmla="*/ 299719 h 449430"/>
              <a:gd name="connsiteX232" fmla="*/ 181770 w 421992"/>
              <a:gd name="connsiteY232" fmla="*/ 299719 h 449430"/>
              <a:gd name="connsiteX233" fmla="*/ 186691 w 421992"/>
              <a:gd name="connsiteY233" fmla="*/ 299719 h 449430"/>
              <a:gd name="connsiteX234" fmla="*/ 191612 w 421992"/>
              <a:gd name="connsiteY234" fmla="*/ 299719 h 449430"/>
              <a:gd name="connsiteX235" fmla="*/ 196532 w 421992"/>
              <a:gd name="connsiteY235" fmla="*/ 299719 h 449430"/>
              <a:gd name="connsiteX236" fmla="*/ 201453 w 421992"/>
              <a:gd name="connsiteY236" fmla="*/ 299719 h 449430"/>
              <a:gd name="connsiteX237" fmla="*/ 206374 w 421992"/>
              <a:gd name="connsiteY237" fmla="*/ 299719 h 449430"/>
              <a:gd name="connsiteX238" fmla="*/ 211295 w 421992"/>
              <a:gd name="connsiteY238" fmla="*/ 299719 h 449430"/>
              <a:gd name="connsiteX239" fmla="*/ 216066 w 421992"/>
              <a:gd name="connsiteY239" fmla="*/ 299719 h 449430"/>
              <a:gd name="connsiteX240" fmla="*/ 221435 w 421992"/>
              <a:gd name="connsiteY240" fmla="*/ 299719 h 449430"/>
              <a:gd name="connsiteX241" fmla="*/ 221435 w 421992"/>
              <a:gd name="connsiteY241" fmla="*/ 296439 h 449430"/>
              <a:gd name="connsiteX242" fmla="*/ 221435 w 421992"/>
              <a:gd name="connsiteY242" fmla="*/ 291518 h 449430"/>
              <a:gd name="connsiteX243" fmla="*/ 221435 w 421992"/>
              <a:gd name="connsiteY243" fmla="*/ 284957 h 449430"/>
              <a:gd name="connsiteX244" fmla="*/ 221435 w 421992"/>
              <a:gd name="connsiteY244" fmla="*/ 278396 h 449430"/>
              <a:gd name="connsiteX245" fmla="*/ 221435 w 421992"/>
              <a:gd name="connsiteY245" fmla="*/ 272581 h 449430"/>
              <a:gd name="connsiteX246" fmla="*/ 221435 w 421992"/>
              <a:gd name="connsiteY246" fmla="*/ 266765 h 449430"/>
              <a:gd name="connsiteX247" fmla="*/ 221435 w 421992"/>
              <a:gd name="connsiteY247" fmla="*/ 261844 h 449430"/>
              <a:gd name="connsiteX248" fmla="*/ 221435 w 421992"/>
              <a:gd name="connsiteY248" fmla="*/ 255731 h 449430"/>
              <a:gd name="connsiteX249" fmla="*/ 221435 w 421992"/>
              <a:gd name="connsiteY249" fmla="*/ 250959 h 449430"/>
              <a:gd name="connsiteX250" fmla="*/ 221435 w 421992"/>
              <a:gd name="connsiteY250" fmla="*/ 250959 h 449430"/>
              <a:gd name="connsiteX251" fmla="*/ 221435 w 421992"/>
              <a:gd name="connsiteY251" fmla="*/ 243653 h 449430"/>
              <a:gd name="connsiteX252" fmla="*/ 221435 w 421992"/>
              <a:gd name="connsiteY252" fmla="*/ 237390 h 449430"/>
              <a:gd name="connsiteX253" fmla="*/ 221435 w 421992"/>
              <a:gd name="connsiteY253" fmla="*/ 231127 h 449430"/>
              <a:gd name="connsiteX254" fmla="*/ 221435 w 421992"/>
              <a:gd name="connsiteY254" fmla="*/ 226803 h 449430"/>
              <a:gd name="connsiteX255" fmla="*/ 221435 w 421992"/>
              <a:gd name="connsiteY255" fmla="*/ 222329 h 449430"/>
              <a:gd name="connsiteX256" fmla="*/ 221583 w 421992"/>
              <a:gd name="connsiteY256" fmla="*/ 220391 h 449430"/>
              <a:gd name="connsiteX257" fmla="*/ 222031 w 421992"/>
              <a:gd name="connsiteY257" fmla="*/ 219496 h 449430"/>
              <a:gd name="connsiteX258" fmla="*/ 224715 w 421992"/>
              <a:gd name="connsiteY258" fmla="*/ 218005 h 449430"/>
              <a:gd name="connsiteX259" fmla="*/ 228890 w 421992"/>
              <a:gd name="connsiteY259" fmla="*/ 214575 h 449430"/>
              <a:gd name="connsiteX260" fmla="*/ 230530 w 421992"/>
              <a:gd name="connsiteY260" fmla="*/ 213233 h 449430"/>
              <a:gd name="connsiteX261" fmla="*/ 232469 w 421992"/>
              <a:gd name="connsiteY261" fmla="*/ 211593 h 449430"/>
              <a:gd name="connsiteX262" fmla="*/ 239477 w 421992"/>
              <a:gd name="connsiteY262" fmla="*/ 207120 h 449430"/>
              <a:gd name="connsiteX263" fmla="*/ 240969 w 421992"/>
              <a:gd name="connsiteY263" fmla="*/ 205927 h 449430"/>
              <a:gd name="connsiteX264" fmla="*/ 247678 w 421992"/>
              <a:gd name="connsiteY264" fmla="*/ 200708 h 449430"/>
              <a:gd name="connsiteX265" fmla="*/ 249319 w 421992"/>
              <a:gd name="connsiteY265" fmla="*/ 199962 h 449430"/>
              <a:gd name="connsiteX266" fmla="*/ 253047 w 421992"/>
              <a:gd name="connsiteY266" fmla="*/ 199366 h 449430"/>
              <a:gd name="connsiteX267" fmla="*/ 254538 w 421992"/>
              <a:gd name="connsiteY267" fmla="*/ 198471 h 449430"/>
              <a:gd name="connsiteX268" fmla="*/ 256625 w 421992"/>
              <a:gd name="connsiteY268" fmla="*/ 196383 h 449430"/>
              <a:gd name="connsiteX269" fmla="*/ 259608 w 421992"/>
              <a:gd name="connsiteY269" fmla="*/ 193997 h 449430"/>
              <a:gd name="connsiteX270" fmla="*/ 261546 w 421992"/>
              <a:gd name="connsiteY270" fmla="*/ 192805 h 449430"/>
              <a:gd name="connsiteX271" fmla="*/ 261994 w 421992"/>
              <a:gd name="connsiteY271" fmla="*/ 192655 h 449430"/>
              <a:gd name="connsiteX272" fmla="*/ 263186 w 421992"/>
              <a:gd name="connsiteY272" fmla="*/ 192506 h 449430"/>
              <a:gd name="connsiteX273" fmla="*/ 269598 w 421992"/>
              <a:gd name="connsiteY273" fmla="*/ 193103 h 449430"/>
              <a:gd name="connsiteX274" fmla="*/ 272133 w 421992"/>
              <a:gd name="connsiteY274" fmla="*/ 193699 h 449430"/>
              <a:gd name="connsiteX275" fmla="*/ 275414 w 421992"/>
              <a:gd name="connsiteY275" fmla="*/ 194147 h 449430"/>
              <a:gd name="connsiteX276" fmla="*/ 276309 w 421992"/>
              <a:gd name="connsiteY276" fmla="*/ 193848 h 449430"/>
              <a:gd name="connsiteX277" fmla="*/ 277203 w 421992"/>
              <a:gd name="connsiteY277" fmla="*/ 193103 h 449430"/>
              <a:gd name="connsiteX278" fmla="*/ 278396 w 421992"/>
              <a:gd name="connsiteY278" fmla="*/ 191463 h 449430"/>
              <a:gd name="connsiteX279" fmla="*/ 278694 w 421992"/>
              <a:gd name="connsiteY279" fmla="*/ 189375 h 449430"/>
              <a:gd name="connsiteX280" fmla="*/ 278694 w 421992"/>
              <a:gd name="connsiteY280" fmla="*/ 187735 h 449430"/>
              <a:gd name="connsiteX281" fmla="*/ 278844 w 421992"/>
              <a:gd name="connsiteY281" fmla="*/ 186989 h 449430"/>
              <a:gd name="connsiteX282" fmla="*/ 279440 w 421992"/>
              <a:gd name="connsiteY282" fmla="*/ 186542 h 449430"/>
              <a:gd name="connsiteX283" fmla="*/ 280782 w 421992"/>
              <a:gd name="connsiteY283" fmla="*/ 186691 h 449430"/>
              <a:gd name="connsiteX284" fmla="*/ 282720 w 421992"/>
              <a:gd name="connsiteY284" fmla="*/ 186989 h 449430"/>
              <a:gd name="connsiteX285" fmla="*/ 286448 w 421992"/>
              <a:gd name="connsiteY285" fmla="*/ 186840 h 449430"/>
              <a:gd name="connsiteX286" fmla="*/ 287641 w 421992"/>
              <a:gd name="connsiteY286" fmla="*/ 186691 h 449430"/>
              <a:gd name="connsiteX287" fmla="*/ 291965 w 421992"/>
              <a:gd name="connsiteY287" fmla="*/ 186243 h 449430"/>
              <a:gd name="connsiteX288" fmla="*/ 297930 w 421992"/>
              <a:gd name="connsiteY288" fmla="*/ 185200 h 449430"/>
              <a:gd name="connsiteX289" fmla="*/ 302851 w 421992"/>
              <a:gd name="connsiteY289" fmla="*/ 183709 h 449430"/>
              <a:gd name="connsiteX290" fmla="*/ 306579 w 421992"/>
              <a:gd name="connsiteY290" fmla="*/ 182516 h 449430"/>
              <a:gd name="connsiteX291" fmla="*/ 310605 w 421992"/>
              <a:gd name="connsiteY291" fmla="*/ 179533 h 449430"/>
              <a:gd name="connsiteX292" fmla="*/ 313587 w 421992"/>
              <a:gd name="connsiteY292" fmla="*/ 176253 h 449430"/>
              <a:gd name="connsiteX293" fmla="*/ 316718 w 421992"/>
              <a:gd name="connsiteY293" fmla="*/ 171481 h 449430"/>
              <a:gd name="connsiteX294" fmla="*/ 319254 w 421992"/>
              <a:gd name="connsiteY294" fmla="*/ 167306 h 449430"/>
              <a:gd name="connsiteX295" fmla="*/ 324174 w 421992"/>
              <a:gd name="connsiteY295" fmla="*/ 164622 h 449430"/>
              <a:gd name="connsiteX296" fmla="*/ 328349 w 421992"/>
              <a:gd name="connsiteY296" fmla="*/ 163131 h 449430"/>
              <a:gd name="connsiteX297" fmla="*/ 330735 w 421992"/>
              <a:gd name="connsiteY297" fmla="*/ 162534 h 449430"/>
              <a:gd name="connsiteX298" fmla="*/ 336252 w 421992"/>
              <a:gd name="connsiteY298" fmla="*/ 160298 h 449430"/>
              <a:gd name="connsiteX299" fmla="*/ 340875 w 421992"/>
              <a:gd name="connsiteY299" fmla="*/ 156868 h 449430"/>
              <a:gd name="connsiteX300" fmla="*/ 345050 w 421992"/>
              <a:gd name="connsiteY300" fmla="*/ 153737 h 449430"/>
              <a:gd name="connsiteX301" fmla="*/ 348331 w 421992"/>
              <a:gd name="connsiteY301" fmla="*/ 153438 h 449430"/>
              <a:gd name="connsiteX302" fmla="*/ 352506 w 421992"/>
              <a:gd name="connsiteY302" fmla="*/ 152842 h 449430"/>
              <a:gd name="connsiteX303" fmla="*/ 353550 w 421992"/>
              <a:gd name="connsiteY303" fmla="*/ 152245 h 449430"/>
              <a:gd name="connsiteX304" fmla="*/ 354594 w 421992"/>
              <a:gd name="connsiteY304" fmla="*/ 151202 h 449430"/>
              <a:gd name="connsiteX305" fmla="*/ 354594 w 421992"/>
              <a:gd name="connsiteY305" fmla="*/ 149263 h 449430"/>
              <a:gd name="connsiteX306" fmla="*/ 353401 w 421992"/>
              <a:gd name="connsiteY306" fmla="*/ 147772 h 449430"/>
              <a:gd name="connsiteX307" fmla="*/ 351760 w 421992"/>
              <a:gd name="connsiteY307" fmla="*/ 147176 h 449430"/>
              <a:gd name="connsiteX308" fmla="*/ 350716 w 421992"/>
              <a:gd name="connsiteY308" fmla="*/ 146281 h 449430"/>
              <a:gd name="connsiteX309" fmla="*/ 349673 w 421992"/>
              <a:gd name="connsiteY309" fmla="*/ 146132 h 449430"/>
              <a:gd name="connsiteX310" fmla="*/ 349076 w 421992"/>
              <a:gd name="connsiteY310" fmla="*/ 145237 h 449430"/>
              <a:gd name="connsiteX311" fmla="*/ 349374 w 421992"/>
              <a:gd name="connsiteY311" fmla="*/ 143448 h 449430"/>
              <a:gd name="connsiteX312" fmla="*/ 349524 w 421992"/>
              <a:gd name="connsiteY312" fmla="*/ 141957 h 449430"/>
              <a:gd name="connsiteX313" fmla="*/ 350269 w 421992"/>
              <a:gd name="connsiteY313" fmla="*/ 140316 h 449430"/>
              <a:gd name="connsiteX314" fmla="*/ 350120 w 421992"/>
              <a:gd name="connsiteY314" fmla="*/ 138080 h 449430"/>
              <a:gd name="connsiteX315" fmla="*/ 349076 w 421992"/>
              <a:gd name="connsiteY315" fmla="*/ 135694 h 449430"/>
              <a:gd name="connsiteX316" fmla="*/ 348629 w 421992"/>
              <a:gd name="connsiteY316" fmla="*/ 134053 h 449430"/>
              <a:gd name="connsiteX317" fmla="*/ 348778 w 421992"/>
              <a:gd name="connsiteY317" fmla="*/ 132413 h 449430"/>
              <a:gd name="connsiteX318" fmla="*/ 349225 w 421992"/>
              <a:gd name="connsiteY318" fmla="*/ 131221 h 449430"/>
              <a:gd name="connsiteX319" fmla="*/ 350866 w 421992"/>
              <a:gd name="connsiteY319" fmla="*/ 130326 h 449430"/>
              <a:gd name="connsiteX320" fmla="*/ 352655 w 421992"/>
              <a:gd name="connsiteY320" fmla="*/ 130028 h 449430"/>
              <a:gd name="connsiteX321" fmla="*/ 355190 w 421992"/>
              <a:gd name="connsiteY321" fmla="*/ 130475 h 449430"/>
              <a:gd name="connsiteX322" fmla="*/ 359514 w 421992"/>
              <a:gd name="connsiteY322" fmla="*/ 129878 h 449430"/>
              <a:gd name="connsiteX323" fmla="*/ 370549 w 421992"/>
              <a:gd name="connsiteY323" fmla="*/ 126001 h 449430"/>
              <a:gd name="connsiteX324" fmla="*/ 371294 w 421992"/>
              <a:gd name="connsiteY324" fmla="*/ 124808 h 449430"/>
              <a:gd name="connsiteX325" fmla="*/ 372040 w 421992"/>
              <a:gd name="connsiteY325" fmla="*/ 122125 h 449430"/>
              <a:gd name="connsiteX326" fmla="*/ 372785 w 421992"/>
              <a:gd name="connsiteY326" fmla="*/ 119739 h 449430"/>
              <a:gd name="connsiteX327" fmla="*/ 373978 w 421992"/>
              <a:gd name="connsiteY327" fmla="*/ 118844 h 449430"/>
              <a:gd name="connsiteX328" fmla="*/ 374575 w 421992"/>
              <a:gd name="connsiteY328" fmla="*/ 118695 h 449430"/>
              <a:gd name="connsiteX329" fmla="*/ 378303 w 421992"/>
              <a:gd name="connsiteY329" fmla="*/ 118098 h 449430"/>
              <a:gd name="connsiteX330" fmla="*/ 383522 w 421992"/>
              <a:gd name="connsiteY330" fmla="*/ 117204 h 449430"/>
              <a:gd name="connsiteX331" fmla="*/ 385609 w 421992"/>
              <a:gd name="connsiteY331" fmla="*/ 117054 h 449430"/>
              <a:gd name="connsiteX332" fmla="*/ 391275 w 421992"/>
              <a:gd name="connsiteY332" fmla="*/ 117353 h 449430"/>
              <a:gd name="connsiteX333" fmla="*/ 395451 w 421992"/>
              <a:gd name="connsiteY333" fmla="*/ 117502 h 449430"/>
              <a:gd name="connsiteX334" fmla="*/ 402161 w 421992"/>
              <a:gd name="connsiteY334" fmla="*/ 117800 h 449430"/>
              <a:gd name="connsiteX335" fmla="*/ 406933 w 421992"/>
              <a:gd name="connsiteY335" fmla="*/ 117949 h 449430"/>
              <a:gd name="connsiteX336" fmla="*/ 411108 w 421992"/>
              <a:gd name="connsiteY336" fmla="*/ 118098 h 449430"/>
              <a:gd name="connsiteX337" fmla="*/ 416476 w 421992"/>
              <a:gd name="connsiteY337" fmla="*/ 118247 h 449430"/>
              <a:gd name="connsiteX338" fmla="*/ 417669 w 421992"/>
              <a:gd name="connsiteY338" fmla="*/ 117651 h 449430"/>
              <a:gd name="connsiteX339" fmla="*/ 417669 w 421992"/>
              <a:gd name="connsiteY339" fmla="*/ 116011 h 449430"/>
              <a:gd name="connsiteX340" fmla="*/ 416774 w 421992"/>
              <a:gd name="connsiteY340" fmla="*/ 112730 h 449430"/>
              <a:gd name="connsiteX341" fmla="*/ 417370 w 421992"/>
              <a:gd name="connsiteY341" fmla="*/ 110643 h 449430"/>
              <a:gd name="connsiteX342" fmla="*/ 419458 w 421992"/>
              <a:gd name="connsiteY342" fmla="*/ 108853 h 449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Lst>
            <a:rect l="l" t="t" r="r" b="b"/>
            <a:pathLst>
              <a:path w="421992" h="449430">
                <a:moveTo>
                  <a:pt x="419458" y="108853"/>
                </a:moveTo>
                <a:lnTo>
                  <a:pt x="421993" y="106766"/>
                </a:lnTo>
                <a:lnTo>
                  <a:pt x="420800" y="104231"/>
                </a:lnTo>
                <a:lnTo>
                  <a:pt x="418712" y="102441"/>
                </a:lnTo>
                <a:lnTo>
                  <a:pt x="415879" y="100354"/>
                </a:lnTo>
                <a:lnTo>
                  <a:pt x="414388" y="99608"/>
                </a:lnTo>
                <a:lnTo>
                  <a:pt x="411853" y="97073"/>
                </a:lnTo>
                <a:lnTo>
                  <a:pt x="410213" y="94240"/>
                </a:lnTo>
                <a:lnTo>
                  <a:pt x="409169" y="88276"/>
                </a:lnTo>
                <a:lnTo>
                  <a:pt x="407231" y="84846"/>
                </a:lnTo>
                <a:lnTo>
                  <a:pt x="405740" y="80820"/>
                </a:lnTo>
                <a:lnTo>
                  <a:pt x="407082" y="73215"/>
                </a:lnTo>
                <a:lnTo>
                  <a:pt x="405143" y="68592"/>
                </a:lnTo>
                <a:lnTo>
                  <a:pt x="404845" y="66505"/>
                </a:lnTo>
                <a:lnTo>
                  <a:pt x="404845" y="64268"/>
                </a:lnTo>
                <a:lnTo>
                  <a:pt x="405442" y="60093"/>
                </a:lnTo>
                <a:lnTo>
                  <a:pt x="404994" y="54427"/>
                </a:lnTo>
                <a:lnTo>
                  <a:pt x="402906" y="48462"/>
                </a:lnTo>
                <a:lnTo>
                  <a:pt x="403950" y="46524"/>
                </a:lnTo>
                <a:lnTo>
                  <a:pt x="404398" y="45480"/>
                </a:lnTo>
                <a:lnTo>
                  <a:pt x="404248" y="44585"/>
                </a:lnTo>
                <a:lnTo>
                  <a:pt x="402161" y="42647"/>
                </a:lnTo>
                <a:lnTo>
                  <a:pt x="401266" y="41155"/>
                </a:lnTo>
                <a:lnTo>
                  <a:pt x="401714" y="39664"/>
                </a:lnTo>
                <a:lnTo>
                  <a:pt x="402758" y="37577"/>
                </a:lnTo>
                <a:lnTo>
                  <a:pt x="402758" y="36682"/>
                </a:lnTo>
                <a:lnTo>
                  <a:pt x="399477" y="33998"/>
                </a:lnTo>
                <a:lnTo>
                  <a:pt x="393959" y="29823"/>
                </a:lnTo>
                <a:lnTo>
                  <a:pt x="392319" y="28033"/>
                </a:lnTo>
                <a:lnTo>
                  <a:pt x="391574" y="25797"/>
                </a:lnTo>
                <a:lnTo>
                  <a:pt x="386206" y="25200"/>
                </a:lnTo>
                <a:lnTo>
                  <a:pt x="380539" y="25498"/>
                </a:lnTo>
                <a:lnTo>
                  <a:pt x="378153" y="24753"/>
                </a:lnTo>
                <a:lnTo>
                  <a:pt x="375320" y="25051"/>
                </a:lnTo>
                <a:lnTo>
                  <a:pt x="374426" y="23560"/>
                </a:lnTo>
                <a:lnTo>
                  <a:pt x="372935" y="20130"/>
                </a:lnTo>
                <a:lnTo>
                  <a:pt x="372189" y="19236"/>
                </a:lnTo>
                <a:lnTo>
                  <a:pt x="372189" y="17745"/>
                </a:lnTo>
                <a:lnTo>
                  <a:pt x="371742" y="16253"/>
                </a:lnTo>
                <a:lnTo>
                  <a:pt x="369356" y="19087"/>
                </a:lnTo>
                <a:lnTo>
                  <a:pt x="365628" y="21622"/>
                </a:lnTo>
                <a:lnTo>
                  <a:pt x="360707" y="22367"/>
                </a:lnTo>
                <a:lnTo>
                  <a:pt x="355488" y="21920"/>
                </a:lnTo>
                <a:lnTo>
                  <a:pt x="352804" y="20280"/>
                </a:lnTo>
                <a:lnTo>
                  <a:pt x="350269" y="21323"/>
                </a:lnTo>
                <a:lnTo>
                  <a:pt x="345199" y="21472"/>
                </a:lnTo>
                <a:lnTo>
                  <a:pt x="336104" y="24007"/>
                </a:lnTo>
                <a:lnTo>
                  <a:pt x="328200" y="22516"/>
                </a:lnTo>
                <a:lnTo>
                  <a:pt x="322683" y="20280"/>
                </a:lnTo>
                <a:lnTo>
                  <a:pt x="315674" y="14464"/>
                </a:lnTo>
                <a:lnTo>
                  <a:pt x="311798" y="9842"/>
                </a:lnTo>
                <a:lnTo>
                  <a:pt x="309561" y="5815"/>
                </a:lnTo>
                <a:lnTo>
                  <a:pt x="309561" y="2386"/>
                </a:lnTo>
                <a:lnTo>
                  <a:pt x="311052" y="895"/>
                </a:lnTo>
                <a:lnTo>
                  <a:pt x="307921" y="0"/>
                </a:lnTo>
                <a:lnTo>
                  <a:pt x="304640" y="2088"/>
                </a:lnTo>
                <a:lnTo>
                  <a:pt x="301956" y="3131"/>
                </a:lnTo>
                <a:lnTo>
                  <a:pt x="298676" y="3579"/>
                </a:lnTo>
                <a:lnTo>
                  <a:pt x="294053" y="4473"/>
                </a:lnTo>
                <a:lnTo>
                  <a:pt x="293159" y="7754"/>
                </a:lnTo>
                <a:lnTo>
                  <a:pt x="282720" y="35937"/>
                </a:lnTo>
                <a:lnTo>
                  <a:pt x="272133" y="55769"/>
                </a:lnTo>
                <a:lnTo>
                  <a:pt x="268406" y="60839"/>
                </a:lnTo>
                <a:lnTo>
                  <a:pt x="261994" y="65014"/>
                </a:lnTo>
                <a:lnTo>
                  <a:pt x="250959" y="70978"/>
                </a:lnTo>
                <a:lnTo>
                  <a:pt x="231574" y="79031"/>
                </a:lnTo>
                <a:lnTo>
                  <a:pt x="225908" y="82758"/>
                </a:lnTo>
                <a:lnTo>
                  <a:pt x="223671" y="84846"/>
                </a:lnTo>
                <a:lnTo>
                  <a:pt x="217408" y="92898"/>
                </a:lnTo>
                <a:lnTo>
                  <a:pt x="206672" y="103634"/>
                </a:lnTo>
                <a:lnTo>
                  <a:pt x="206523" y="106169"/>
                </a:lnTo>
                <a:lnTo>
                  <a:pt x="205629" y="113625"/>
                </a:lnTo>
                <a:lnTo>
                  <a:pt x="203988" y="118397"/>
                </a:lnTo>
                <a:lnTo>
                  <a:pt x="195340" y="129729"/>
                </a:lnTo>
                <a:lnTo>
                  <a:pt x="191761" y="138378"/>
                </a:lnTo>
                <a:lnTo>
                  <a:pt x="191165" y="149114"/>
                </a:lnTo>
                <a:lnTo>
                  <a:pt x="191165" y="155824"/>
                </a:lnTo>
                <a:lnTo>
                  <a:pt x="190121" y="159701"/>
                </a:lnTo>
                <a:lnTo>
                  <a:pt x="190717" y="161938"/>
                </a:lnTo>
                <a:lnTo>
                  <a:pt x="192805" y="163131"/>
                </a:lnTo>
                <a:lnTo>
                  <a:pt x="195936" y="167753"/>
                </a:lnTo>
                <a:lnTo>
                  <a:pt x="196682" y="170736"/>
                </a:lnTo>
                <a:lnTo>
                  <a:pt x="195488" y="177893"/>
                </a:lnTo>
                <a:lnTo>
                  <a:pt x="193550" y="182516"/>
                </a:lnTo>
                <a:lnTo>
                  <a:pt x="190717" y="186989"/>
                </a:lnTo>
                <a:lnTo>
                  <a:pt x="186542" y="191910"/>
                </a:lnTo>
                <a:lnTo>
                  <a:pt x="181472" y="199813"/>
                </a:lnTo>
                <a:lnTo>
                  <a:pt x="174016" y="209207"/>
                </a:lnTo>
                <a:lnTo>
                  <a:pt x="169095" y="212935"/>
                </a:lnTo>
                <a:lnTo>
                  <a:pt x="158359" y="219645"/>
                </a:lnTo>
                <a:lnTo>
                  <a:pt x="152544" y="225162"/>
                </a:lnTo>
                <a:lnTo>
                  <a:pt x="149114" y="229487"/>
                </a:lnTo>
                <a:lnTo>
                  <a:pt x="145983" y="231574"/>
                </a:lnTo>
                <a:lnTo>
                  <a:pt x="134501" y="236942"/>
                </a:lnTo>
                <a:lnTo>
                  <a:pt x="121826" y="240521"/>
                </a:lnTo>
                <a:lnTo>
                  <a:pt x="113327" y="241416"/>
                </a:lnTo>
                <a:lnTo>
                  <a:pt x="109152" y="243354"/>
                </a:lnTo>
                <a:lnTo>
                  <a:pt x="106766" y="247529"/>
                </a:lnTo>
                <a:lnTo>
                  <a:pt x="103187" y="250959"/>
                </a:lnTo>
                <a:lnTo>
                  <a:pt x="103187" y="250959"/>
                </a:lnTo>
                <a:lnTo>
                  <a:pt x="102292" y="253643"/>
                </a:lnTo>
                <a:lnTo>
                  <a:pt x="101099" y="257371"/>
                </a:lnTo>
                <a:lnTo>
                  <a:pt x="97073" y="265871"/>
                </a:lnTo>
                <a:lnTo>
                  <a:pt x="95880" y="269897"/>
                </a:lnTo>
                <a:lnTo>
                  <a:pt x="94836" y="273923"/>
                </a:lnTo>
                <a:lnTo>
                  <a:pt x="94091" y="275414"/>
                </a:lnTo>
                <a:lnTo>
                  <a:pt x="92749" y="278098"/>
                </a:lnTo>
                <a:lnTo>
                  <a:pt x="89469" y="280782"/>
                </a:lnTo>
                <a:lnTo>
                  <a:pt x="82758" y="285255"/>
                </a:lnTo>
                <a:lnTo>
                  <a:pt x="77092" y="287343"/>
                </a:lnTo>
                <a:lnTo>
                  <a:pt x="73364" y="290922"/>
                </a:lnTo>
                <a:lnTo>
                  <a:pt x="70680" y="292115"/>
                </a:lnTo>
                <a:lnTo>
                  <a:pt x="69189" y="294799"/>
                </a:lnTo>
                <a:lnTo>
                  <a:pt x="67698" y="301807"/>
                </a:lnTo>
                <a:lnTo>
                  <a:pt x="66207" y="304193"/>
                </a:lnTo>
                <a:lnTo>
                  <a:pt x="65610" y="305237"/>
                </a:lnTo>
                <a:lnTo>
                  <a:pt x="62926" y="312841"/>
                </a:lnTo>
                <a:lnTo>
                  <a:pt x="61733" y="314929"/>
                </a:lnTo>
                <a:lnTo>
                  <a:pt x="60540" y="317017"/>
                </a:lnTo>
                <a:lnTo>
                  <a:pt x="59944" y="319701"/>
                </a:lnTo>
                <a:lnTo>
                  <a:pt x="59348" y="322385"/>
                </a:lnTo>
                <a:lnTo>
                  <a:pt x="59049" y="332525"/>
                </a:lnTo>
                <a:lnTo>
                  <a:pt x="57707" y="336849"/>
                </a:lnTo>
                <a:lnTo>
                  <a:pt x="54129" y="341770"/>
                </a:lnTo>
                <a:lnTo>
                  <a:pt x="50251" y="343857"/>
                </a:lnTo>
                <a:lnTo>
                  <a:pt x="39813" y="355637"/>
                </a:lnTo>
                <a:lnTo>
                  <a:pt x="34743" y="359067"/>
                </a:lnTo>
                <a:lnTo>
                  <a:pt x="31463" y="362198"/>
                </a:lnTo>
                <a:lnTo>
                  <a:pt x="30121" y="365180"/>
                </a:lnTo>
                <a:lnTo>
                  <a:pt x="29823" y="366075"/>
                </a:lnTo>
                <a:lnTo>
                  <a:pt x="29376" y="367268"/>
                </a:lnTo>
                <a:lnTo>
                  <a:pt x="29376" y="367268"/>
                </a:lnTo>
                <a:lnTo>
                  <a:pt x="29376" y="367268"/>
                </a:lnTo>
                <a:lnTo>
                  <a:pt x="31165" y="365628"/>
                </a:lnTo>
                <a:lnTo>
                  <a:pt x="32656" y="363540"/>
                </a:lnTo>
                <a:lnTo>
                  <a:pt x="34147" y="362347"/>
                </a:lnTo>
                <a:lnTo>
                  <a:pt x="34445" y="363689"/>
                </a:lnTo>
                <a:lnTo>
                  <a:pt x="34147" y="364584"/>
                </a:lnTo>
                <a:lnTo>
                  <a:pt x="33998" y="365031"/>
                </a:lnTo>
                <a:lnTo>
                  <a:pt x="30419" y="370698"/>
                </a:lnTo>
                <a:lnTo>
                  <a:pt x="28928" y="374276"/>
                </a:lnTo>
                <a:lnTo>
                  <a:pt x="27437" y="377259"/>
                </a:lnTo>
                <a:lnTo>
                  <a:pt x="25946" y="380092"/>
                </a:lnTo>
                <a:lnTo>
                  <a:pt x="23411" y="383820"/>
                </a:lnTo>
                <a:lnTo>
                  <a:pt x="24454" y="385758"/>
                </a:lnTo>
                <a:lnTo>
                  <a:pt x="23560" y="388144"/>
                </a:lnTo>
                <a:lnTo>
                  <a:pt x="20876" y="391425"/>
                </a:lnTo>
                <a:lnTo>
                  <a:pt x="20131" y="394854"/>
                </a:lnTo>
                <a:lnTo>
                  <a:pt x="19385" y="398284"/>
                </a:lnTo>
                <a:lnTo>
                  <a:pt x="16850" y="403205"/>
                </a:lnTo>
                <a:lnTo>
                  <a:pt x="15359" y="405740"/>
                </a:lnTo>
                <a:lnTo>
                  <a:pt x="10886" y="407529"/>
                </a:lnTo>
                <a:lnTo>
                  <a:pt x="8052" y="410810"/>
                </a:lnTo>
                <a:lnTo>
                  <a:pt x="4324" y="418265"/>
                </a:lnTo>
                <a:lnTo>
                  <a:pt x="2535" y="431984"/>
                </a:lnTo>
                <a:lnTo>
                  <a:pt x="2535" y="431984"/>
                </a:lnTo>
                <a:lnTo>
                  <a:pt x="2237" y="433177"/>
                </a:lnTo>
                <a:lnTo>
                  <a:pt x="0" y="448088"/>
                </a:lnTo>
                <a:lnTo>
                  <a:pt x="1342" y="449430"/>
                </a:lnTo>
                <a:lnTo>
                  <a:pt x="895" y="446895"/>
                </a:lnTo>
                <a:lnTo>
                  <a:pt x="1491" y="443764"/>
                </a:lnTo>
                <a:lnTo>
                  <a:pt x="2386" y="439887"/>
                </a:lnTo>
                <a:lnTo>
                  <a:pt x="3430" y="434519"/>
                </a:lnTo>
                <a:lnTo>
                  <a:pt x="6859" y="434519"/>
                </a:lnTo>
                <a:lnTo>
                  <a:pt x="12973" y="434519"/>
                </a:lnTo>
                <a:lnTo>
                  <a:pt x="18937" y="434519"/>
                </a:lnTo>
                <a:lnTo>
                  <a:pt x="24902" y="434519"/>
                </a:lnTo>
                <a:lnTo>
                  <a:pt x="31016" y="434519"/>
                </a:lnTo>
                <a:lnTo>
                  <a:pt x="36980" y="434519"/>
                </a:lnTo>
                <a:lnTo>
                  <a:pt x="43094" y="434519"/>
                </a:lnTo>
                <a:lnTo>
                  <a:pt x="49059" y="434519"/>
                </a:lnTo>
                <a:lnTo>
                  <a:pt x="55172" y="434519"/>
                </a:lnTo>
                <a:lnTo>
                  <a:pt x="61137" y="434519"/>
                </a:lnTo>
                <a:lnTo>
                  <a:pt x="67251" y="434519"/>
                </a:lnTo>
                <a:lnTo>
                  <a:pt x="73215" y="434519"/>
                </a:lnTo>
                <a:lnTo>
                  <a:pt x="79329" y="434519"/>
                </a:lnTo>
                <a:lnTo>
                  <a:pt x="85293" y="434369"/>
                </a:lnTo>
                <a:lnTo>
                  <a:pt x="91407" y="434369"/>
                </a:lnTo>
                <a:lnTo>
                  <a:pt x="97372" y="434369"/>
                </a:lnTo>
                <a:lnTo>
                  <a:pt x="103485" y="434369"/>
                </a:lnTo>
                <a:lnTo>
                  <a:pt x="107362" y="434369"/>
                </a:lnTo>
                <a:lnTo>
                  <a:pt x="107213" y="430642"/>
                </a:lnTo>
                <a:lnTo>
                  <a:pt x="107064" y="427659"/>
                </a:lnTo>
                <a:lnTo>
                  <a:pt x="106766" y="423484"/>
                </a:lnTo>
                <a:lnTo>
                  <a:pt x="106467" y="419458"/>
                </a:lnTo>
                <a:lnTo>
                  <a:pt x="106169" y="415432"/>
                </a:lnTo>
                <a:lnTo>
                  <a:pt x="106020" y="411704"/>
                </a:lnTo>
                <a:lnTo>
                  <a:pt x="105722" y="407827"/>
                </a:lnTo>
                <a:lnTo>
                  <a:pt x="105573" y="404398"/>
                </a:lnTo>
                <a:lnTo>
                  <a:pt x="105424" y="401117"/>
                </a:lnTo>
                <a:lnTo>
                  <a:pt x="104977" y="399328"/>
                </a:lnTo>
                <a:lnTo>
                  <a:pt x="103783" y="395600"/>
                </a:lnTo>
                <a:lnTo>
                  <a:pt x="103485" y="393661"/>
                </a:lnTo>
                <a:lnTo>
                  <a:pt x="103783" y="391723"/>
                </a:lnTo>
                <a:lnTo>
                  <a:pt x="104678" y="389933"/>
                </a:lnTo>
                <a:lnTo>
                  <a:pt x="107064" y="386653"/>
                </a:lnTo>
                <a:lnTo>
                  <a:pt x="110642" y="383969"/>
                </a:lnTo>
                <a:lnTo>
                  <a:pt x="114669" y="381136"/>
                </a:lnTo>
                <a:lnTo>
                  <a:pt x="117800" y="378750"/>
                </a:lnTo>
                <a:lnTo>
                  <a:pt x="119441" y="378303"/>
                </a:lnTo>
                <a:lnTo>
                  <a:pt x="124361" y="377408"/>
                </a:lnTo>
                <a:lnTo>
                  <a:pt x="128238" y="375768"/>
                </a:lnTo>
                <a:lnTo>
                  <a:pt x="131966" y="374127"/>
                </a:lnTo>
                <a:lnTo>
                  <a:pt x="133606" y="373084"/>
                </a:lnTo>
                <a:lnTo>
                  <a:pt x="133755" y="369952"/>
                </a:lnTo>
                <a:lnTo>
                  <a:pt x="133755" y="366523"/>
                </a:lnTo>
                <a:lnTo>
                  <a:pt x="133755" y="362497"/>
                </a:lnTo>
                <a:lnTo>
                  <a:pt x="133755" y="358620"/>
                </a:lnTo>
                <a:lnTo>
                  <a:pt x="133755" y="354593"/>
                </a:lnTo>
                <a:lnTo>
                  <a:pt x="133755" y="350717"/>
                </a:lnTo>
                <a:lnTo>
                  <a:pt x="133755" y="346839"/>
                </a:lnTo>
                <a:lnTo>
                  <a:pt x="133755" y="342813"/>
                </a:lnTo>
                <a:lnTo>
                  <a:pt x="133755" y="338936"/>
                </a:lnTo>
                <a:lnTo>
                  <a:pt x="133755" y="334910"/>
                </a:lnTo>
                <a:lnTo>
                  <a:pt x="133755" y="331033"/>
                </a:lnTo>
                <a:lnTo>
                  <a:pt x="133755" y="327007"/>
                </a:lnTo>
                <a:lnTo>
                  <a:pt x="133755" y="322981"/>
                </a:lnTo>
                <a:lnTo>
                  <a:pt x="133755" y="319104"/>
                </a:lnTo>
                <a:lnTo>
                  <a:pt x="133755" y="315078"/>
                </a:lnTo>
                <a:lnTo>
                  <a:pt x="133755" y="311201"/>
                </a:lnTo>
                <a:lnTo>
                  <a:pt x="133755" y="307175"/>
                </a:lnTo>
                <a:lnTo>
                  <a:pt x="133755" y="303149"/>
                </a:lnTo>
                <a:lnTo>
                  <a:pt x="133755" y="299719"/>
                </a:lnTo>
                <a:lnTo>
                  <a:pt x="137633" y="299719"/>
                </a:lnTo>
                <a:lnTo>
                  <a:pt x="142553" y="299719"/>
                </a:lnTo>
                <a:lnTo>
                  <a:pt x="147474" y="299719"/>
                </a:lnTo>
                <a:lnTo>
                  <a:pt x="152395" y="299719"/>
                </a:lnTo>
                <a:lnTo>
                  <a:pt x="157315" y="299719"/>
                </a:lnTo>
                <a:lnTo>
                  <a:pt x="162236" y="299719"/>
                </a:lnTo>
                <a:lnTo>
                  <a:pt x="167157" y="299719"/>
                </a:lnTo>
                <a:lnTo>
                  <a:pt x="171929" y="299719"/>
                </a:lnTo>
                <a:lnTo>
                  <a:pt x="176849" y="299719"/>
                </a:lnTo>
                <a:lnTo>
                  <a:pt x="181770" y="299719"/>
                </a:lnTo>
                <a:lnTo>
                  <a:pt x="186691" y="299719"/>
                </a:lnTo>
                <a:lnTo>
                  <a:pt x="191612" y="299719"/>
                </a:lnTo>
                <a:lnTo>
                  <a:pt x="196532" y="299719"/>
                </a:lnTo>
                <a:lnTo>
                  <a:pt x="201453" y="299719"/>
                </a:lnTo>
                <a:lnTo>
                  <a:pt x="206374" y="299719"/>
                </a:lnTo>
                <a:lnTo>
                  <a:pt x="211295" y="299719"/>
                </a:lnTo>
                <a:lnTo>
                  <a:pt x="216066" y="299719"/>
                </a:lnTo>
                <a:lnTo>
                  <a:pt x="221435" y="299719"/>
                </a:lnTo>
                <a:lnTo>
                  <a:pt x="221435" y="296439"/>
                </a:lnTo>
                <a:lnTo>
                  <a:pt x="221435" y="291518"/>
                </a:lnTo>
                <a:lnTo>
                  <a:pt x="221435" y="284957"/>
                </a:lnTo>
                <a:lnTo>
                  <a:pt x="221435" y="278396"/>
                </a:lnTo>
                <a:lnTo>
                  <a:pt x="221435" y="272581"/>
                </a:lnTo>
                <a:lnTo>
                  <a:pt x="221435" y="266765"/>
                </a:lnTo>
                <a:lnTo>
                  <a:pt x="221435" y="261844"/>
                </a:lnTo>
                <a:lnTo>
                  <a:pt x="221435" y="255731"/>
                </a:lnTo>
                <a:lnTo>
                  <a:pt x="221435" y="250959"/>
                </a:lnTo>
                <a:lnTo>
                  <a:pt x="221435" y="250959"/>
                </a:lnTo>
                <a:lnTo>
                  <a:pt x="221435" y="243653"/>
                </a:lnTo>
                <a:lnTo>
                  <a:pt x="221435" y="237390"/>
                </a:lnTo>
                <a:lnTo>
                  <a:pt x="221435" y="231127"/>
                </a:lnTo>
                <a:lnTo>
                  <a:pt x="221435" y="226803"/>
                </a:lnTo>
                <a:lnTo>
                  <a:pt x="221435" y="222329"/>
                </a:lnTo>
                <a:lnTo>
                  <a:pt x="221583" y="220391"/>
                </a:lnTo>
                <a:lnTo>
                  <a:pt x="222031" y="219496"/>
                </a:lnTo>
                <a:lnTo>
                  <a:pt x="224715" y="218005"/>
                </a:lnTo>
                <a:lnTo>
                  <a:pt x="228890" y="214575"/>
                </a:lnTo>
                <a:lnTo>
                  <a:pt x="230530" y="213233"/>
                </a:lnTo>
                <a:lnTo>
                  <a:pt x="232469" y="211593"/>
                </a:lnTo>
                <a:lnTo>
                  <a:pt x="239477" y="207120"/>
                </a:lnTo>
                <a:lnTo>
                  <a:pt x="240969" y="205927"/>
                </a:lnTo>
                <a:lnTo>
                  <a:pt x="247678" y="200708"/>
                </a:lnTo>
                <a:lnTo>
                  <a:pt x="249319" y="199962"/>
                </a:lnTo>
                <a:lnTo>
                  <a:pt x="253047" y="199366"/>
                </a:lnTo>
                <a:lnTo>
                  <a:pt x="254538" y="198471"/>
                </a:lnTo>
                <a:lnTo>
                  <a:pt x="256625" y="196383"/>
                </a:lnTo>
                <a:lnTo>
                  <a:pt x="259608" y="193997"/>
                </a:lnTo>
                <a:lnTo>
                  <a:pt x="261546" y="192805"/>
                </a:lnTo>
                <a:lnTo>
                  <a:pt x="261994" y="192655"/>
                </a:lnTo>
                <a:lnTo>
                  <a:pt x="263186" y="192506"/>
                </a:lnTo>
                <a:lnTo>
                  <a:pt x="269598" y="193103"/>
                </a:lnTo>
                <a:lnTo>
                  <a:pt x="272133" y="193699"/>
                </a:lnTo>
                <a:lnTo>
                  <a:pt x="275414" y="194147"/>
                </a:lnTo>
                <a:lnTo>
                  <a:pt x="276309" y="193848"/>
                </a:lnTo>
                <a:lnTo>
                  <a:pt x="277203" y="193103"/>
                </a:lnTo>
                <a:lnTo>
                  <a:pt x="278396" y="191463"/>
                </a:lnTo>
                <a:lnTo>
                  <a:pt x="278694" y="189375"/>
                </a:lnTo>
                <a:lnTo>
                  <a:pt x="278694" y="187735"/>
                </a:lnTo>
                <a:lnTo>
                  <a:pt x="278844" y="186989"/>
                </a:lnTo>
                <a:lnTo>
                  <a:pt x="279440" y="186542"/>
                </a:lnTo>
                <a:lnTo>
                  <a:pt x="280782" y="186691"/>
                </a:lnTo>
                <a:lnTo>
                  <a:pt x="282720" y="186989"/>
                </a:lnTo>
                <a:lnTo>
                  <a:pt x="286448" y="186840"/>
                </a:lnTo>
                <a:lnTo>
                  <a:pt x="287641" y="186691"/>
                </a:lnTo>
                <a:lnTo>
                  <a:pt x="291965" y="186243"/>
                </a:lnTo>
                <a:lnTo>
                  <a:pt x="297930" y="185200"/>
                </a:lnTo>
                <a:lnTo>
                  <a:pt x="302851" y="183709"/>
                </a:lnTo>
                <a:lnTo>
                  <a:pt x="306579" y="182516"/>
                </a:lnTo>
                <a:lnTo>
                  <a:pt x="310605" y="179533"/>
                </a:lnTo>
                <a:lnTo>
                  <a:pt x="313587" y="176253"/>
                </a:lnTo>
                <a:lnTo>
                  <a:pt x="316718" y="171481"/>
                </a:lnTo>
                <a:lnTo>
                  <a:pt x="319254" y="167306"/>
                </a:lnTo>
                <a:lnTo>
                  <a:pt x="324174" y="164622"/>
                </a:lnTo>
                <a:lnTo>
                  <a:pt x="328349" y="163131"/>
                </a:lnTo>
                <a:lnTo>
                  <a:pt x="330735" y="162534"/>
                </a:lnTo>
                <a:lnTo>
                  <a:pt x="336252" y="160298"/>
                </a:lnTo>
                <a:lnTo>
                  <a:pt x="340875" y="156868"/>
                </a:lnTo>
                <a:lnTo>
                  <a:pt x="345050" y="153737"/>
                </a:lnTo>
                <a:lnTo>
                  <a:pt x="348331" y="153438"/>
                </a:lnTo>
                <a:lnTo>
                  <a:pt x="352506" y="152842"/>
                </a:lnTo>
                <a:lnTo>
                  <a:pt x="353550" y="152245"/>
                </a:lnTo>
                <a:lnTo>
                  <a:pt x="354594" y="151202"/>
                </a:lnTo>
                <a:lnTo>
                  <a:pt x="354594" y="149263"/>
                </a:lnTo>
                <a:lnTo>
                  <a:pt x="353401" y="147772"/>
                </a:lnTo>
                <a:lnTo>
                  <a:pt x="351760" y="147176"/>
                </a:lnTo>
                <a:lnTo>
                  <a:pt x="350716" y="146281"/>
                </a:lnTo>
                <a:lnTo>
                  <a:pt x="349673" y="146132"/>
                </a:lnTo>
                <a:lnTo>
                  <a:pt x="349076" y="145237"/>
                </a:lnTo>
                <a:lnTo>
                  <a:pt x="349374" y="143448"/>
                </a:lnTo>
                <a:lnTo>
                  <a:pt x="349524" y="141957"/>
                </a:lnTo>
                <a:lnTo>
                  <a:pt x="350269" y="140316"/>
                </a:lnTo>
                <a:lnTo>
                  <a:pt x="350120" y="138080"/>
                </a:lnTo>
                <a:lnTo>
                  <a:pt x="349076" y="135694"/>
                </a:lnTo>
                <a:lnTo>
                  <a:pt x="348629" y="134053"/>
                </a:lnTo>
                <a:lnTo>
                  <a:pt x="348778" y="132413"/>
                </a:lnTo>
                <a:lnTo>
                  <a:pt x="349225" y="131221"/>
                </a:lnTo>
                <a:lnTo>
                  <a:pt x="350866" y="130326"/>
                </a:lnTo>
                <a:lnTo>
                  <a:pt x="352655" y="130028"/>
                </a:lnTo>
                <a:lnTo>
                  <a:pt x="355190" y="130475"/>
                </a:lnTo>
                <a:lnTo>
                  <a:pt x="359514" y="129878"/>
                </a:lnTo>
                <a:lnTo>
                  <a:pt x="370549" y="126001"/>
                </a:lnTo>
                <a:lnTo>
                  <a:pt x="371294" y="124808"/>
                </a:lnTo>
                <a:lnTo>
                  <a:pt x="372040" y="122125"/>
                </a:lnTo>
                <a:lnTo>
                  <a:pt x="372785" y="119739"/>
                </a:lnTo>
                <a:lnTo>
                  <a:pt x="373978" y="118844"/>
                </a:lnTo>
                <a:lnTo>
                  <a:pt x="374575" y="118695"/>
                </a:lnTo>
                <a:lnTo>
                  <a:pt x="378303" y="118098"/>
                </a:lnTo>
                <a:lnTo>
                  <a:pt x="383522" y="117204"/>
                </a:lnTo>
                <a:lnTo>
                  <a:pt x="385609" y="117054"/>
                </a:lnTo>
                <a:lnTo>
                  <a:pt x="391275" y="117353"/>
                </a:lnTo>
                <a:lnTo>
                  <a:pt x="395451" y="117502"/>
                </a:lnTo>
                <a:lnTo>
                  <a:pt x="402161" y="117800"/>
                </a:lnTo>
                <a:lnTo>
                  <a:pt x="406933" y="117949"/>
                </a:lnTo>
                <a:lnTo>
                  <a:pt x="411108" y="118098"/>
                </a:lnTo>
                <a:lnTo>
                  <a:pt x="416476" y="118247"/>
                </a:lnTo>
                <a:lnTo>
                  <a:pt x="417669" y="117651"/>
                </a:lnTo>
                <a:lnTo>
                  <a:pt x="417669" y="116011"/>
                </a:lnTo>
                <a:lnTo>
                  <a:pt x="416774" y="112730"/>
                </a:lnTo>
                <a:lnTo>
                  <a:pt x="417370" y="110643"/>
                </a:lnTo>
                <a:lnTo>
                  <a:pt x="419458" y="10885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91" name="Montserrat__">
            <a:extLst>
              <a:ext uri="{FF2B5EF4-FFF2-40B4-BE49-F238E27FC236}">
                <a16:creationId xmlns:a16="http://schemas.microsoft.com/office/drawing/2014/main" id="{538497BE-98C1-FE1D-AB68-382133AB4F3F}"/>
              </a:ext>
            </a:extLst>
          </p:cNvPr>
          <p:cNvSpPr/>
          <p:nvPr/>
        </p:nvSpPr>
        <p:spPr>
          <a:xfrm>
            <a:off x="4365084" y="3685663"/>
            <a:ext cx="2855" cy="5441"/>
          </a:xfrm>
          <a:custGeom>
            <a:avLst/>
            <a:gdLst>
              <a:gd name="connsiteX0" fmla="*/ 1491 w 2855"/>
              <a:gd name="connsiteY0" fmla="*/ 149 h 5069"/>
              <a:gd name="connsiteX1" fmla="*/ 596 w 2855"/>
              <a:gd name="connsiteY1" fmla="*/ 1491 h 5069"/>
              <a:gd name="connsiteX2" fmla="*/ 0 w 2855"/>
              <a:gd name="connsiteY2" fmla="*/ 2982 h 5069"/>
              <a:gd name="connsiteX3" fmla="*/ 1491 w 2855"/>
              <a:gd name="connsiteY3" fmla="*/ 5070 h 5069"/>
              <a:gd name="connsiteX4" fmla="*/ 2833 w 2855"/>
              <a:gd name="connsiteY4" fmla="*/ 3131 h 5069"/>
              <a:gd name="connsiteX5" fmla="*/ 2088 w 2855"/>
              <a:gd name="connsiteY5" fmla="*/ 1491 h 5069"/>
              <a:gd name="connsiteX6" fmla="*/ 1342 w 2855"/>
              <a:gd name="connsiteY6" fmla="*/ 0 h 5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5" h="5069">
                <a:moveTo>
                  <a:pt x="1491" y="149"/>
                </a:moveTo>
                <a:cubicBezTo>
                  <a:pt x="1491" y="149"/>
                  <a:pt x="745" y="1044"/>
                  <a:pt x="596" y="1491"/>
                </a:cubicBezTo>
                <a:cubicBezTo>
                  <a:pt x="447" y="1939"/>
                  <a:pt x="0" y="2088"/>
                  <a:pt x="0" y="2982"/>
                </a:cubicBezTo>
                <a:cubicBezTo>
                  <a:pt x="0" y="3728"/>
                  <a:pt x="596" y="5070"/>
                  <a:pt x="1491" y="5070"/>
                </a:cubicBezTo>
                <a:cubicBezTo>
                  <a:pt x="2386" y="5070"/>
                  <a:pt x="2982" y="3728"/>
                  <a:pt x="2833" y="3131"/>
                </a:cubicBezTo>
                <a:cubicBezTo>
                  <a:pt x="2833" y="2535"/>
                  <a:pt x="2237" y="1939"/>
                  <a:pt x="2088" y="1491"/>
                </a:cubicBezTo>
                <a:cubicBezTo>
                  <a:pt x="2088" y="1044"/>
                  <a:pt x="1789" y="0"/>
                  <a:pt x="1342" y="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92" name="Mongolia__">
            <a:extLst>
              <a:ext uri="{FF2B5EF4-FFF2-40B4-BE49-F238E27FC236}">
                <a16:creationId xmlns:a16="http://schemas.microsoft.com/office/drawing/2014/main" id="{08A35618-4ABE-BA1F-68FD-F8D3E5ABB080}"/>
              </a:ext>
            </a:extLst>
          </p:cNvPr>
          <p:cNvSpPr/>
          <p:nvPr/>
        </p:nvSpPr>
        <p:spPr>
          <a:xfrm>
            <a:off x="8311241" y="2497511"/>
            <a:ext cx="846223" cy="391034"/>
          </a:xfrm>
          <a:custGeom>
            <a:avLst/>
            <a:gdLst>
              <a:gd name="connsiteX0" fmla="*/ 846223 w 846223"/>
              <a:gd name="connsiteY0" fmla="*/ 187287 h 364285"/>
              <a:gd name="connsiteX1" fmla="*/ 845328 w 846223"/>
              <a:gd name="connsiteY1" fmla="*/ 185647 h 364285"/>
              <a:gd name="connsiteX2" fmla="*/ 843390 w 846223"/>
              <a:gd name="connsiteY2" fmla="*/ 183112 h 364285"/>
              <a:gd name="connsiteX3" fmla="*/ 842644 w 846223"/>
              <a:gd name="connsiteY3" fmla="*/ 181472 h 364285"/>
              <a:gd name="connsiteX4" fmla="*/ 842644 w 846223"/>
              <a:gd name="connsiteY4" fmla="*/ 179235 h 364285"/>
              <a:gd name="connsiteX5" fmla="*/ 841302 w 846223"/>
              <a:gd name="connsiteY5" fmla="*/ 177148 h 364285"/>
              <a:gd name="connsiteX6" fmla="*/ 838469 w 846223"/>
              <a:gd name="connsiteY6" fmla="*/ 174762 h 364285"/>
              <a:gd name="connsiteX7" fmla="*/ 836531 w 846223"/>
              <a:gd name="connsiteY7" fmla="*/ 173569 h 364285"/>
              <a:gd name="connsiteX8" fmla="*/ 832505 w 846223"/>
              <a:gd name="connsiteY8" fmla="*/ 169245 h 364285"/>
              <a:gd name="connsiteX9" fmla="*/ 831162 w 846223"/>
              <a:gd name="connsiteY9" fmla="*/ 168201 h 364285"/>
              <a:gd name="connsiteX10" fmla="*/ 830716 w 846223"/>
              <a:gd name="connsiteY10" fmla="*/ 167455 h 364285"/>
              <a:gd name="connsiteX11" fmla="*/ 830268 w 846223"/>
              <a:gd name="connsiteY11" fmla="*/ 165964 h 364285"/>
              <a:gd name="connsiteX12" fmla="*/ 828777 w 846223"/>
              <a:gd name="connsiteY12" fmla="*/ 165368 h 364285"/>
              <a:gd name="connsiteX13" fmla="*/ 826988 w 846223"/>
              <a:gd name="connsiteY13" fmla="*/ 164175 h 364285"/>
              <a:gd name="connsiteX14" fmla="*/ 825944 w 846223"/>
              <a:gd name="connsiteY14" fmla="*/ 162982 h 364285"/>
              <a:gd name="connsiteX15" fmla="*/ 825198 w 846223"/>
              <a:gd name="connsiteY15" fmla="*/ 161043 h 364285"/>
              <a:gd name="connsiteX16" fmla="*/ 824751 w 846223"/>
              <a:gd name="connsiteY16" fmla="*/ 159701 h 364285"/>
              <a:gd name="connsiteX17" fmla="*/ 823111 w 846223"/>
              <a:gd name="connsiteY17" fmla="*/ 158657 h 364285"/>
              <a:gd name="connsiteX18" fmla="*/ 821470 w 846223"/>
              <a:gd name="connsiteY18" fmla="*/ 157912 h 364285"/>
              <a:gd name="connsiteX19" fmla="*/ 819532 w 846223"/>
              <a:gd name="connsiteY19" fmla="*/ 157166 h 364285"/>
              <a:gd name="connsiteX20" fmla="*/ 816251 w 846223"/>
              <a:gd name="connsiteY20" fmla="*/ 156123 h 364285"/>
              <a:gd name="connsiteX21" fmla="*/ 814462 w 846223"/>
              <a:gd name="connsiteY21" fmla="*/ 153886 h 364285"/>
              <a:gd name="connsiteX22" fmla="*/ 811331 w 846223"/>
              <a:gd name="connsiteY22" fmla="*/ 149561 h 364285"/>
              <a:gd name="connsiteX23" fmla="*/ 809392 w 846223"/>
              <a:gd name="connsiteY23" fmla="*/ 148220 h 364285"/>
              <a:gd name="connsiteX24" fmla="*/ 802682 w 846223"/>
              <a:gd name="connsiteY24" fmla="*/ 147623 h 364285"/>
              <a:gd name="connsiteX25" fmla="*/ 800147 w 846223"/>
              <a:gd name="connsiteY25" fmla="*/ 146579 h 364285"/>
              <a:gd name="connsiteX26" fmla="*/ 797462 w 846223"/>
              <a:gd name="connsiteY26" fmla="*/ 146877 h 364285"/>
              <a:gd name="connsiteX27" fmla="*/ 795822 w 846223"/>
              <a:gd name="connsiteY27" fmla="*/ 147623 h 364285"/>
              <a:gd name="connsiteX28" fmla="*/ 792095 w 846223"/>
              <a:gd name="connsiteY28" fmla="*/ 147623 h 364285"/>
              <a:gd name="connsiteX29" fmla="*/ 790156 w 846223"/>
              <a:gd name="connsiteY29" fmla="*/ 148070 h 364285"/>
              <a:gd name="connsiteX30" fmla="*/ 787771 w 846223"/>
              <a:gd name="connsiteY30" fmla="*/ 150754 h 364285"/>
              <a:gd name="connsiteX31" fmla="*/ 784639 w 846223"/>
              <a:gd name="connsiteY31" fmla="*/ 154482 h 364285"/>
              <a:gd name="connsiteX32" fmla="*/ 781955 w 846223"/>
              <a:gd name="connsiteY32" fmla="*/ 156570 h 364285"/>
              <a:gd name="connsiteX33" fmla="*/ 780166 w 846223"/>
              <a:gd name="connsiteY33" fmla="*/ 158956 h 364285"/>
              <a:gd name="connsiteX34" fmla="*/ 779271 w 846223"/>
              <a:gd name="connsiteY34" fmla="*/ 159701 h 364285"/>
              <a:gd name="connsiteX35" fmla="*/ 777482 w 846223"/>
              <a:gd name="connsiteY35" fmla="*/ 159254 h 364285"/>
              <a:gd name="connsiteX36" fmla="*/ 775245 w 846223"/>
              <a:gd name="connsiteY36" fmla="*/ 156719 h 364285"/>
              <a:gd name="connsiteX37" fmla="*/ 771815 w 846223"/>
              <a:gd name="connsiteY37" fmla="*/ 154333 h 364285"/>
              <a:gd name="connsiteX38" fmla="*/ 768683 w 846223"/>
              <a:gd name="connsiteY38" fmla="*/ 153289 h 364285"/>
              <a:gd name="connsiteX39" fmla="*/ 767342 w 846223"/>
              <a:gd name="connsiteY39" fmla="*/ 152693 h 364285"/>
              <a:gd name="connsiteX40" fmla="*/ 763763 w 846223"/>
              <a:gd name="connsiteY40" fmla="*/ 152096 h 364285"/>
              <a:gd name="connsiteX41" fmla="*/ 760781 w 846223"/>
              <a:gd name="connsiteY41" fmla="*/ 152395 h 364285"/>
              <a:gd name="connsiteX42" fmla="*/ 757202 w 846223"/>
              <a:gd name="connsiteY42" fmla="*/ 153140 h 364285"/>
              <a:gd name="connsiteX43" fmla="*/ 753624 w 846223"/>
              <a:gd name="connsiteY43" fmla="*/ 152991 h 364285"/>
              <a:gd name="connsiteX44" fmla="*/ 751983 w 846223"/>
              <a:gd name="connsiteY44" fmla="*/ 152544 h 364285"/>
              <a:gd name="connsiteX45" fmla="*/ 749747 w 846223"/>
              <a:gd name="connsiteY45" fmla="*/ 152544 h 364285"/>
              <a:gd name="connsiteX46" fmla="*/ 745720 w 846223"/>
              <a:gd name="connsiteY46" fmla="*/ 154930 h 364285"/>
              <a:gd name="connsiteX47" fmla="*/ 743483 w 846223"/>
              <a:gd name="connsiteY47" fmla="*/ 157614 h 364285"/>
              <a:gd name="connsiteX48" fmla="*/ 740948 w 846223"/>
              <a:gd name="connsiteY48" fmla="*/ 158508 h 364285"/>
              <a:gd name="connsiteX49" fmla="*/ 738712 w 846223"/>
              <a:gd name="connsiteY49" fmla="*/ 156719 h 364285"/>
              <a:gd name="connsiteX50" fmla="*/ 736027 w 846223"/>
              <a:gd name="connsiteY50" fmla="*/ 154631 h 364285"/>
              <a:gd name="connsiteX51" fmla="*/ 733642 w 846223"/>
              <a:gd name="connsiteY51" fmla="*/ 151947 h 364285"/>
              <a:gd name="connsiteX52" fmla="*/ 732002 w 846223"/>
              <a:gd name="connsiteY52" fmla="*/ 149561 h 364285"/>
              <a:gd name="connsiteX53" fmla="*/ 731257 w 846223"/>
              <a:gd name="connsiteY53" fmla="*/ 143000 h 364285"/>
              <a:gd name="connsiteX54" fmla="*/ 734238 w 846223"/>
              <a:gd name="connsiteY54" fmla="*/ 141062 h 364285"/>
              <a:gd name="connsiteX55" fmla="*/ 737966 w 846223"/>
              <a:gd name="connsiteY55" fmla="*/ 138825 h 364285"/>
              <a:gd name="connsiteX56" fmla="*/ 738265 w 846223"/>
              <a:gd name="connsiteY56" fmla="*/ 135396 h 364285"/>
              <a:gd name="connsiteX57" fmla="*/ 738265 w 846223"/>
              <a:gd name="connsiteY57" fmla="*/ 131668 h 364285"/>
              <a:gd name="connsiteX58" fmla="*/ 739010 w 846223"/>
              <a:gd name="connsiteY58" fmla="*/ 127344 h 364285"/>
              <a:gd name="connsiteX59" fmla="*/ 742440 w 846223"/>
              <a:gd name="connsiteY59" fmla="*/ 123317 h 364285"/>
              <a:gd name="connsiteX60" fmla="*/ 744378 w 846223"/>
              <a:gd name="connsiteY60" fmla="*/ 120037 h 364285"/>
              <a:gd name="connsiteX61" fmla="*/ 744527 w 846223"/>
              <a:gd name="connsiteY61" fmla="*/ 118098 h 364285"/>
              <a:gd name="connsiteX62" fmla="*/ 746316 w 846223"/>
              <a:gd name="connsiteY62" fmla="*/ 114669 h 364285"/>
              <a:gd name="connsiteX63" fmla="*/ 747957 w 846223"/>
              <a:gd name="connsiteY63" fmla="*/ 111090 h 364285"/>
              <a:gd name="connsiteX64" fmla="*/ 750044 w 846223"/>
              <a:gd name="connsiteY64" fmla="*/ 106318 h 364285"/>
              <a:gd name="connsiteX65" fmla="*/ 754220 w 846223"/>
              <a:gd name="connsiteY65" fmla="*/ 97968 h 364285"/>
              <a:gd name="connsiteX66" fmla="*/ 759141 w 846223"/>
              <a:gd name="connsiteY66" fmla="*/ 87977 h 364285"/>
              <a:gd name="connsiteX67" fmla="*/ 761676 w 846223"/>
              <a:gd name="connsiteY67" fmla="*/ 83057 h 364285"/>
              <a:gd name="connsiteX68" fmla="*/ 760333 w 846223"/>
              <a:gd name="connsiteY68" fmla="*/ 81118 h 364285"/>
              <a:gd name="connsiteX69" fmla="*/ 758246 w 846223"/>
              <a:gd name="connsiteY69" fmla="*/ 79627 h 364285"/>
              <a:gd name="connsiteX70" fmla="*/ 752877 w 846223"/>
              <a:gd name="connsiteY70" fmla="*/ 77539 h 364285"/>
              <a:gd name="connsiteX71" fmla="*/ 749448 w 846223"/>
              <a:gd name="connsiteY71" fmla="*/ 76496 h 364285"/>
              <a:gd name="connsiteX72" fmla="*/ 747211 w 846223"/>
              <a:gd name="connsiteY72" fmla="*/ 76346 h 364285"/>
              <a:gd name="connsiteX73" fmla="*/ 741694 w 846223"/>
              <a:gd name="connsiteY73" fmla="*/ 78434 h 364285"/>
              <a:gd name="connsiteX74" fmla="*/ 738265 w 846223"/>
              <a:gd name="connsiteY74" fmla="*/ 80074 h 364285"/>
              <a:gd name="connsiteX75" fmla="*/ 736326 w 846223"/>
              <a:gd name="connsiteY75" fmla="*/ 81118 h 364285"/>
              <a:gd name="connsiteX76" fmla="*/ 732897 w 846223"/>
              <a:gd name="connsiteY76" fmla="*/ 80820 h 364285"/>
              <a:gd name="connsiteX77" fmla="*/ 728721 w 846223"/>
              <a:gd name="connsiteY77" fmla="*/ 80522 h 364285"/>
              <a:gd name="connsiteX78" fmla="*/ 726932 w 846223"/>
              <a:gd name="connsiteY78" fmla="*/ 79925 h 364285"/>
              <a:gd name="connsiteX79" fmla="*/ 724546 w 846223"/>
              <a:gd name="connsiteY79" fmla="*/ 78583 h 364285"/>
              <a:gd name="connsiteX80" fmla="*/ 719924 w 846223"/>
              <a:gd name="connsiteY80" fmla="*/ 74706 h 364285"/>
              <a:gd name="connsiteX81" fmla="*/ 717388 w 846223"/>
              <a:gd name="connsiteY81" fmla="*/ 71873 h 364285"/>
              <a:gd name="connsiteX82" fmla="*/ 714257 w 846223"/>
              <a:gd name="connsiteY82" fmla="*/ 70233 h 364285"/>
              <a:gd name="connsiteX83" fmla="*/ 710679 w 846223"/>
              <a:gd name="connsiteY83" fmla="*/ 68443 h 364285"/>
              <a:gd name="connsiteX84" fmla="*/ 708740 w 846223"/>
              <a:gd name="connsiteY84" fmla="*/ 67996 h 364285"/>
              <a:gd name="connsiteX85" fmla="*/ 705608 w 846223"/>
              <a:gd name="connsiteY85" fmla="*/ 68145 h 364285"/>
              <a:gd name="connsiteX86" fmla="*/ 701284 w 846223"/>
              <a:gd name="connsiteY86" fmla="*/ 67549 h 364285"/>
              <a:gd name="connsiteX87" fmla="*/ 698898 w 846223"/>
              <a:gd name="connsiteY87" fmla="*/ 66952 h 364285"/>
              <a:gd name="connsiteX88" fmla="*/ 696810 w 846223"/>
              <a:gd name="connsiteY88" fmla="*/ 67549 h 364285"/>
              <a:gd name="connsiteX89" fmla="*/ 692934 w 846223"/>
              <a:gd name="connsiteY89" fmla="*/ 69487 h 364285"/>
              <a:gd name="connsiteX90" fmla="*/ 687864 w 846223"/>
              <a:gd name="connsiteY90" fmla="*/ 73215 h 364285"/>
              <a:gd name="connsiteX91" fmla="*/ 683987 w 846223"/>
              <a:gd name="connsiteY91" fmla="*/ 74557 h 364285"/>
              <a:gd name="connsiteX92" fmla="*/ 679812 w 846223"/>
              <a:gd name="connsiteY92" fmla="*/ 76496 h 364285"/>
              <a:gd name="connsiteX93" fmla="*/ 676382 w 846223"/>
              <a:gd name="connsiteY93" fmla="*/ 78881 h 364285"/>
              <a:gd name="connsiteX94" fmla="*/ 673102 w 846223"/>
              <a:gd name="connsiteY94" fmla="*/ 81267 h 364285"/>
              <a:gd name="connsiteX95" fmla="*/ 669075 w 846223"/>
              <a:gd name="connsiteY95" fmla="*/ 84100 h 364285"/>
              <a:gd name="connsiteX96" fmla="*/ 667137 w 846223"/>
              <a:gd name="connsiteY96" fmla="*/ 87828 h 364285"/>
              <a:gd name="connsiteX97" fmla="*/ 666242 w 846223"/>
              <a:gd name="connsiteY97" fmla="*/ 90512 h 364285"/>
              <a:gd name="connsiteX98" fmla="*/ 662514 w 846223"/>
              <a:gd name="connsiteY98" fmla="*/ 92153 h 364285"/>
              <a:gd name="connsiteX99" fmla="*/ 659681 w 846223"/>
              <a:gd name="connsiteY99" fmla="*/ 93793 h 364285"/>
              <a:gd name="connsiteX100" fmla="*/ 656699 w 846223"/>
              <a:gd name="connsiteY100" fmla="*/ 94389 h 364285"/>
              <a:gd name="connsiteX101" fmla="*/ 651480 w 846223"/>
              <a:gd name="connsiteY101" fmla="*/ 93495 h 364285"/>
              <a:gd name="connsiteX102" fmla="*/ 648348 w 846223"/>
              <a:gd name="connsiteY102" fmla="*/ 94091 h 364285"/>
              <a:gd name="connsiteX103" fmla="*/ 640446 w 846223"/>
              <a:gd name="connsiteY103" fmla="*/ 97372 h 364285"/>
              <a:gd name="connsiteX104" fmla="*/ 636718 w 846223"/>
              <a:gd name="connsiteY104" fmla="*/ 97670 h 364285"/>
              <a:gd name="connsiteX105" fmla="*/ 634034 w 846223"/>
              <a:gd name="connsiteY105" fmla="*/ 98117 h 364285"/>
              <a:gd name="connsiteX106" fmla="*/ 631499 w 846223"/>
              <a:gd name="connsiteY106" fmla="*/ 98266 h 364285"/>
              <a:gd name="connsiteX107" fmla="*/ 627174 w 846223"/>
              <a:gd name="connsiteY107" fmla="*/ 99012 h 364285"/>
              <a:gd name="connsiteX108" fmla="*/ 625534 w 846223"/>
              <a:gd name="connsiteY108" fmla="*/ 99608 h 364285"/>
              <a:gd name="connsiteX109" fmla="*/ 623446 w 846223"/>
              <a:gd name="connsiteY109" fmla="*/ 100205 h 364285"/>
              <a:gd name="connsiteX110" fmla="*/ 620912 w 846223"/>
              <a:gd name="connsiteY110" fmla="*/ 99757 h 364285"/>
              <a:gd name="connsiteX111" fmla="*/ 617482 w 846223"/>
              <a:gd name="connsiteY111" fmla="*/ 101547 h 364285"/>
              <a:gd name="connsiteX112" fmla="*/ 607491 w 846223"/>
              <a:gd name="connsiteY112" fmla="*/ 106468 h 364285"/>
              <a:gd name="connsiteX113" fmla="*/ 604510 w 846223"/>
              <a:gd name="connsiteY113" fmla="*/ 107362 h 364285"/>
              <a:gd name="connsiteX114" fmla="*/ 602422 w 846223"/>
              <a:gd name="connsiteY114" fmla="*/ 107511 h 364285"/>
              <a:gd name="connsiteX115" fmla="*/ 599738 w 846223"/>
              <a:gd name="connsiteY115" fmla="*/ 105722 h 364285"/>
              <a:gd name="connsiteX116" fmla="*/ 597054 w 846223"/>
              <a:gd name="connsiteY116" fmla="*/ 104529 h 364285"/>
              <a:gd name="connsiteX117" fmla="*/ 594221 w 846223"/>
              <a:gd name="connsiteY117" fmla="*/ 104678 h 364285"/>
              <a:gd name="connsiteX118" fmla="*/ 591089 w 846223"/>
              <a:gd name="connsiteY118" fmla="*/ 106318 h 364285"/>
              <a:gd name="connsiteX119" fmla="*/ 585572 w 846223"/>
              <a:gd name="connsiteY119" fmla="*/ 105125 h 364285"/>
              <a:gd name="connsiteX120" fmla="*/ 579160 w 846223"/>
              <a:gd name="connsiteY120" fmla="*/ 103933 h 364285"/>
              <a:gd name="connsiteX121" fmla="*/ 573344 w 846223"/>
              <a:gd name="connsiteY121" fmla="*/ 102889 h 364285"/>
              <a:gd name="connsiteX122" fmla="*/ 571406 w 846223"/>
              <a:gd name="connsiteY122" fmla="*/ 101845 h 364285"/>
              <a:gd name="connsiteX123" fmla="*/ 565739 w 846223"/>
              <a:gd name="connsiteY123" fmla="*/ 100503 h 364285"/>
              <a:gd name="connsiteX124" fmla="*/ 557389 w 846223"/>
              <a:gd name="connsiteY124" fmla="*/ 100503 h 364285"/>
              <a:gd name="connsiteX125" fmla="*/ 552468 w 846223"/>
              <a:gd name="connsiteY125" fmla="*/ 100503 h 364285"/>
              <a:gd name="connsiteX126" fmla="*/ 549337 w 846223"/>
              <a:gd name="connsiteY126" fmla="*/ 100950 h 364285"/>
              <a:gd name="connsiteX127" fmla="*/ 546951 w 846223"/>
              <a:gd name="connsiteY127" fmla="*/ 100205 h 364285"/>
              <a:gd name="connsiteX128" fmla="*/ 543820 w 846223"/>
              <a:gd name="connsiteY128" fmla="*/ 98266 h 364285"/>
              <a:gd name="connsiteX129" fmla="*/ 538750 w 846223"/>
              <a:gd name="connsiteY129" fmla="*/ 93793 h 364285"/>
              <a:gd name="connsiteX130" fmla="*/ 535767 w 846223"/>
              <a:gd name="connsiteY130" fmla="*/ 92451 h 364285"/>
              <a:gd name="connsiteX131" fmla="*/ 533978 w 846223"/>
              <a:gd name="connsiteY131" fmla="*/ 91258 h 364285"/>
              <a:gd name="connsiteX132" fmla="*/ 533382 w 846223"/>
              <a:gd name="connsiteY132" fmla="*/ 89469 h 364285"/>
              <a:gd name="connsiteX133" fmla="*/ 532189 w 846223"/>
              <a:gd name="connsiteY133" fmla="*/ 89170 h 364285"/>
              <a:gd name="connsiteX134" fmla="*/ 531443 w 846223"/>
              <a:gd name="connsiteY134" fmla="*/ 87828 h 364285"/>
              <a:gd name="connsiteX135" fmla="*/ 531592 w 846223"/>
              <a:gd name="connsiteY135" fmla="*/ 86039 h 364285"/>
              <a:gd name="connsiteX136" fmla="*/ 531443 w 846223"/>
              <a:gd name="connsiteY136" fmla="*/ 82162 h 364285"/>
              <a:gd name="connsiteX137" fmla="*/ 531742 w 846223"/>
              <a:gd name="connsiteY137" fmla="*/ 79478 h 364285"/>
              <a:gd name="connsiteX138" fmla="*/ 530995 w 846223"/>
              <a:gd name="connsiteY138" fmla="*/ 78583 h 364285"/>
              <a:gd name="connsiteX139" fmla="*/ 527566 w 846223"/>
              <a:gd name="connsiteY139" fmla="*/ 78136 h 364285"/>
              <a:gd name="connsiteX140" fmla="*/ 523391 w 846223"/>
              <a:gd name="connsiteY140" fmla="*/ 77390 h 364285"/>
              <a:gd name="connsiteX141" fmla="*/ 515936 w 846223"/>
              <a:gd name="connsiteY141" fmla="*/ 77241 h 364285"/>
              <a:gd name="connsiteX142" fmla="*/ 512953 w 846223"/>
              <a:gd name="connsiteY142" fmla="*/ 77092 h 364285"/>
              <a:gd name="connsiteX143" fmla="*/ 510567 w 846223"/>
              <a:gd name="connsiteY143" fmla="*/ 75601 h 364285"/>
              <a:gd name="connsiteX144" fmla="*/ 507883 w 846223"/>
              <a:gd name="connsiteY144" fmla="*/ 73662 h 364285"/>
              <a:gd name="connsiteX145" fmla="*/ 505199 w 846223"/>
              <a:gd name="connsiteY145" fmla="*/ 69785 h 364285"/>
              <a:gd name="connsiteX146" fmla="*/ 502962 w 846223"/>
              <a:gd name="connsiteY146" fmla="*/ 67847 h 364285"/>
              <a:gd name="connsiteX147" fmla="*/ 499234 w 846223"/>
              <a:gd name="connsiteY147" fmla="*/ 65610 h 364285"/>
              <a:gd name="connsiteX148" fmla="*/ 495656 w 846223"/>
              <a:gd name="connsiteY148" fmla="*/ 65014 h 364285"/>
              <a:gd name="connsiteX149" fmla="*/ 490138 w 846223"/>
              <a:gd name="connsiteY149" fmla="*/ 65312 h 364285"/>
              <a:gd name="connsiteX150" fmla="*/ 486262 w 846223"/>
              <a:gd name="connsiteY150" fmla="*/ 65908 h 364285"/>
              <a:gd name="connsiteX151" fmla="*/ 482683 w 846223"/>
              <a:gd name="connsiteY151" fmla="*/ 64865 h 364285"/>
              <a:gd name="connsiteX152" fmla="*/ 480446 w 846223"/>
              <a:gd name="connsiteY152" fmla="*/ 63523 h 364285"/>
              <a:gd name="connsiteX153" fmla="*/ 477165 w 846223"/>
              <a:gd name="connsiteY153" fmla="*/ 62181 h 364285"/>
              <a:gd name="connsiteX154" fmla="*/ 472394 w 846223"/>
              <a:gd name="connsiteY154" fmla="*/ 61882 h 364285"/>
              <a:gd name="connsiteX155" fmla="*/ 468368 w 846223"/>
              <a:gd name="connsiteY155" fmla="*/ 60988 h 364285"/>
              <a:gd name="connsiteX156" fmla="*/ 464342 w 846223"/>
              <a:gd name="connsiteY156" fmla="*/ 59795 h 364285"/>
              <a:gd name="connsiteX157" fmla="*/ 461211 w 846223"/>
              <a:gd name="connsiteY157" fmla="*/ 60242 h 364285"/>
              <a:gd name="connsiteX158" fmla="*/ 459123 w 846223"/>
              <a:gd name="connsiteY158" fmla="*/ 61286 h 364285"/>
              <a:gd name="connsiteX159" fmla="*/ 456737 w 846223"/>
              <a:gd name="connsiteY159" fmla="*/ 62777 h 364285"/>
              <a:gd name="connsiteX160" fmla="*/ 453606 w 846223"/>
              <a:gd name="connsiteY160" fmla="*/ 63075 h 364285"/>
              <a:gd name="connsiteX161" fmla="*/ 445852 w 846223"/>
              <a:gd name="connsiteY161" fmla="*/ 64566 h 364285"/>
              <a:gd name="connsiteX162" fmla="*/ 443615 w 846223"/>
              <a:gd name="connsiteY162" fmla="*/ 65461 h 364285"/>
              <a:gd name="connsiteX163" fmla="*/ 440185 w 846223"/>
              <a:gd name="connsiteY163" fmla="*/ 65759 h 364285"/>
              <a:gd name="connsiteX164" fmla="*/ 437203 w 846223"/>
              <a:gd name="connsiteY164" fmla="*/ 66952 h 364285"/>
              <a:gd name="connsiteX165" fmla="*/ 434668 w 846223"/>
              <a:gd name="connsiteY165" fmla="*/ 69040 h 364285"/>
              <a:gd name="connsiteX166" fmla="*/ 432580 w 846223"/>
              <a:gd name="connsiteY166" fmla="*/ 70680 h 364285"/>
              <a:gd name="connsiteX167" fmla="*/ 429896 w 846223"/>
              <a:gd name="connsiteY167" fmla="*/ 71277 h 364285"/>
              <a:gd name="connsiteX168" fmla="*/ 426765 w 846223"/>
              <a:gd name="connsiteY168" fmla="*/ 71127 h 364285"/>
              <a:gd name="connsiteX169" fmla="*/ 424081 w 846223"/>
              <a:gd name="connsiteY169" fmla="*/ 70680 h 364285"/>
              <a:gd name="connsiteX170" fmla="*/ 422590 w 846223"/>
              <a:gd name="connsiteY170" fmla="*/ 70531 h 364285"/>
              <a:gd name="connsiteX171" fmla="*/ 420502 w 846223"/>
              <a:gd name="connsiteY171" fmla="*/ 71277 h 364285"/>
              <a:gd name="connsiteX172" fmla="*/ 418116 w 846223"/>
              <a:gd name="connsiteY172" fmla="*/ 71873 h 364285"/>
              <a:gd name="connsiteX173" fmla="*/ 414538 w 846223"/>
              <a:gd name="connsiteY173" fmla="*/ 70829 h 364285"/>
              <a:gd name="connsiteX174" fmla="*/ 412599 w 846223"/>
              <a:gd name="connsiteY174" fmla="*/ 70084 h 364285"/>
              <a:gd name="connsiteX175" fmla="*/ 409617 w 846223"/>
              <a:gd name="connsiteY175" fmla="*/ 69636 h 364285"/>
              <a:gd name="connsiteX176" fmla="*/ 407678 w 846223"/>
              <a:gd name="connsiteY176" fmla="*/ 67251 h 364285"/>
              <a:gd name="connsiteX177" fmla="*/ 405740 w 846223"/>
              <a:gd name="connsiteY177" fmla="*/ 66356 h 364285"/>
              <a:gd name="connsiteX178" fmla="*/ 402608 w 846223"/>
              <a:gd name="connsiteY178" fmla="*/ 66058 h 364285"/>
              <a:gd name="connsiteX179" fmla="*/ 397837 w 846223"/>
              <a:gd name="connsiteY179" fmla="*/ 64865 h 364285"/>
              <a:gd name="connsiteX180" fmla="*/ 395302 w 846223"/>
              <a:gd name="connsiteY180" fmla="*/ 63672 h 364285"/>
              <a:gd name="connsiteX181" fmla="*/ 393214 w 846223"/>
              <a:gd name="connsiteY181" fmla="*/ 62926 h 364285"/>
              <a:gd name="connsiteX182" fmla="*/ 389635 w 846223"/>
              <a:gd name="connsiteY182" fmla="*/ 60242 h 364285"/>
              <a:gd name="connsiteX183" fmla="*/ 387548 w 846223"/>
              <a:gd name="connsiteY183" fmla="*/ 57856 h 364285"/>
              <a:gd name="connsiteX184" fmla="*/ 385908 w 846223"/>
              <a:gd name="connsiteY184" fmla="*/ 57558 h 364285"/>
              <a:gd name="connsiteX185" fmla="*/ 384118 w 846223"/>
              <a:gd name="connsiteY185" fmla="*/ 57260 h 364285"/>
              <a:gd name="connsiteX186" fmla="*/ 382776 w 846223"/>
              <a:gd name="connsiteY186" fmla="*/ 55769 h 364285"/>
              <a:gd name="connsiteX187" fmla="*/ 382776 w 846223"/>
              <a:gd name="connsiteY187" fmla="*/ 53979 h 364285"/>
              <a:gd name="connsiteX188" fmla="*/ 383224 w 846223"/>
              <a:gd name="connsiteY188" fmla="*/ 52786 h 364285"/>
              <a:gd name="connsiteX189" fmla="*/ 383522 w 846223"/>
              <a:gd name="connsiteY189" fmla="*/ 50997 h 364285"/>
              <a:gd name="connsiteX190" fmla="*/ 382478 w 846223"/>
              <a:gd name="connsiteY190" fmla="*/ 49059 h 364285"/>
              <a:gd name="connsiteX191" fmla="*/ 381434 w 846223"/>
              <a:gd name="connsiteY191" fmla="*/ 48313 h 364285"/>
              <a:gd name="connsiteX192" fmla="*/ 380838 w 846223"/>
              <a:gd name="connsiteY192" fmla="*/ 46971 h 364285"/>
              <a:gd name="connsiteX193" fmla="*/ 381136 w 846223"/>
              <a:gd name="connsiteY193" fmla="*/ 44287 h 364285"/>
              <a:gd name="connsiteX194" fmla="*/ 380689 w 846223"/>
              <a:gd name="connsiteY194" fmla="*/ 41603 h 364285"/>
              <a:gd name="connsiteX195" fmla="*/ 380390 w 846223"/>
              <a:gd name="connsiteY195" fmla="*/ 38919 h 364285"/>
              <a:gd name="connsiteX196" fmla="*/ 379198 w 846223"/>
              <a:gd name="connsiteY196" fmla="*/ 36831 h 364285"/>
              <a:gd name="connsiteX197" fmla="*/ 378899 w 846223"/>
              <a:gd name="connsiteY197" fmla="*/ 32954 h 364285"/>
              <a:gd name="connsiteX198" fmla="*/ 379496 w 846223"/>
              <a:gd name="connsiteY198" fmla="*/ 31314 h 364285"/>
              <a:gd name="connsiteX199" fmla="*/ 379347 w 846223"/>
              <a:gd name="connsiteY199" fmla="*/ 29376 h 364285"/>
              <a:gd name="connsiteX200" fmla="*/ 378154 w 846223"/>
              <a:gd name="connsiteY200" fmla="*/ 27884 h 364285"/>
              <a:gd name="connsiteX201" fmla="*/ 374724 w 846223"/>
              <a:gd name="connsiteY201" fmla="*/ 26840 h 364285"/>
              <a:gd name="connsiteX202" fmla="*/ 370549 w 846223"/>
              <a:gd name="connsiteY202" fmla="*/ 25499 h 364285"/>
              <a:gd name="connsiteX203" fmla="*/ 363988 w 846223"/>
              <a:gd name="connsiteY203" fmla="*/ 23709 h 364285"/>
              <a:gd name="connsiteX204" fmla="*/ 361155 w 846223"/>
              <a:gd name="connsiteY204" fmla="*/ 23560 h 364285"/>
              <a:gd name="connsiteX205" fmla="*/ 358918 w 846223"/>
              <a:gd name="connsiteY205" fmla="*/ 24306 h 364285"/>
              <a:gd name="connsiteX206" fmla="*/ 356979 w 846223"/>
              <a:gd name="connsiteY206" fmla="*/ 23411 h 364285"/>
              <a:gd name="connsiteX207" fmla="*/ 354743 w 846223"/>
              <a:gd name="connsiteY207" fmla="*/ 22069 h 364285"/>
              <a:gd name="connsiteX208" fmla="*/ 351164 w 846223"/>
              <a:gd name="connsiteY208" fmla="*/ 20578 h 364285"/>
              <a:gd name="connsiteX209" fmla="*/ 346392 w 846223"/>
              <a:gd name="connsiteY209" fmla="*/ 18788 h 364285"/>
              <a:gd name="connsiteX210" fmla="*/ 341323 w 846223"/>
              <a:gd name="connsiteY210" fmla="*/ 16701 h 364285"/>
              <a:gd name="connsiteX211" fmla="*/ 336700 w 846223"/>
              <a:gd name="connsiteY211" fmla="*/ 14762 h 364285"/>
              <a:gd name="connsiteX212" fmla="*/ 334911 w 846223"/>
              <a:gd name="connsiteY212" fmla="*/ 14315 h 364285"/>
              <a:gd name="connsiteX213" fmla="*/ 328648 w 846223"/>
              <a:gd name="connsiteY213" fmla="*/ 14166 h 364285"/>
              <a:gd name="connsiteX214" fmla="*/ 323429 w 846223"/>
              <a:gd name="connsiteY214" fmla="*/ 13868 h 364285"/>
              <a:gd name="connsiteX215" fmla="*/ 320447 w 846223"/>
              <a:gd name="connsiteY215" fmla="*/ 13271 h 364285"/>
              <a:gd name="connsiteX216" fmla="*/ 317017 w 846223"/>
              <a:gd name="connsiteY216" fmla="*/ 10587 h 364285"/>
              <a:gd name="connsiteX217" fmla="*/ 315228 w 846223"/>
              <a:gd name="connsiteY217" fmla="*/ 8947 h 364285"/>
              <a:gd name="connsiteX218" fmla="*/ 312394 w 846223"/>
              <a:gd name="connsiteY218" fmla="*/ 8201 h 364285"/>
              <a:gd name="connsiteX219" fmla="*/ 310307 w 846223"/>
              <a:gd name="connsiteY219" fmla="*/ 7903 h 364285"/>
              <a:gd name="connsiteX220" fmla="*/ 307026 w 846223"/>
              <a:gd name="connsiteY220" fmla="*/ 7008 h 364285"/>
              <a:gd name="connsiteX221" fmla="*/ 300913 w 846223"/>
              <a:gd name="connsiteY221" fmla="*/ 4324 h 364285"/>
              <a:gd name="connsiteX222" fmla="*/ 298676 w 846223"/>
              <a:gd name="connsiteY222" fmla="*/ 2982 h 364285"/>
              <a:gd name="connsiteX223" fmla="*/ 297185 w 846223"/>
              <a:gd name="connsiteY223" fmla="*/ 2982 h 364285"/>
              <a:gd name="connsiteX224" fmla="*/ 295097 w 846223"/>
              <a:gd name="connsiteY224" fmla="*/ 447 h 364285"/>
              <a:gd name="connsiteX225" fmla="*/ 293457 w 846223"/>
              <a:gd name="connsiteY225" fmla="*/ 0 h 364285"/>
              <a:gd name="connsiteX226" fmla="*/ 292264 w 846223"/>
              <a:gd name="connsiteY226" fmla="*/ 1640 h 364285"/>
              <a:gd name="connsiteX227" fmla="*/ 291071 w 846223"/>
              <a:gd name="connsiteY227" fmla="*/ 5815 h 364285"/>
              <a:gd name="connsiteX228" fmla="*/ 289878 w 846223"/>
              <a:gd name="connsiteY228" fmla="*/ 7754 h 364285"/>
              <a:gd name="connsiteX229" fmla="*/ 286747 w 846223"/>
              <a:gd name="connsiteY229" fmla="*/ 11482 h 364285"/>
              <a:gd name="connsiteX230" fmla="*/ 279291 w 846223"/>
              <a:gd name="connsiteY230" fmla="*/ 14613 h 364285"/>
              <a:gd name="connsiteX231" fmla="*/ 277949 w 846223"/>
              <a:gd name="connsiteY231" fmla="*/ 16253 h 364285"/>
              <a:gd name="connsiteX232" fmla="*/ 277203 w 846223"/>
              <a:gd name="connsiteY232" fmla="*/ 17595 h 364285"/>
              <a:gd name="connsiteX233" fmla="*/ 276160 w 846223"/>
              <a:gd name="connsiteY233" fmla="*/ 19683 h 364285"/>
              <a:gd name="connsiteX234" fmla="*/ 275712 w 846223"/>
              <a:gd name="connsiteY234" fmla="*/ 22367 h 364285"/>
              <a:gd name="connsiteX235" fmla="*/ 274818 w 846223"/>
              <a:gd name="connsiteY235" fmla="*/ 23113 h 364285"/>
              <a:gd name="connsiteX236" fmla="*/ 272581 w 846223"/>
              <a:gd name="connsiteY236" fmla="*/ 23113 h 364285"/>
              <a:gd name="connsiteX237" fmla="*/ 270941 w 846223"/>
              <a:gd name="connsiteY237" fmla="*/ 24306 h 364285"/>
              <a:gd name="connsiteX238" fmla="*/ 269599 w 846223"/>
              <a:gd name="connsiteY238" fmla="*/ 26990 h 364285"/>
              <a:gd name="connsiteX239" fmla="*/ 268555 w 846223"/>
              <a:gd name="connsiteY239" fmla="*/ 28033 h 364285"/>
              <a:gd name="connsiteX240" fmla="*/ 267958 w 846223"/>
              <a:gd name="connsiteY240" fmla="*/ 30568 h 364285"/>
              <a:gd name="connsiteX241" fmla="*/ 267958 w 846223"/>
              <a:gd name="connsiteY241" fmla="*/ 31612 h 364285"/>
              <a:gd name="connsiteX242" fmla="*/ 267809 w 846223"/>
              <a:gd name="connsiteY242" fmla="*/ 32805 h 364285"/>
              <a:gd name="connsiteX243" fmla="*/ 267660 w 846223"/>
              <a:gd name="connsiteY243" fmla="*/ 34744 h 364285"/>
              <a:gd name="connsiteX244" fmla="*/ 265572 w 846223"/>
              <a:gd name="connsiteY244" fmla="*/ 38919 h 364285"/>
              <a:gd name="connsiteX245" fmla="*/ 265274 w 846223"/>
              <a:gd name="connsiteY245" fmla="*/ 41305 h 364285"/>
              <a:gd name="connsiteX246" fmla="*/ 266169 w 846223"/>
              <a:gd name="connsiteY246" fmla="*/ 42796 h 364285"/>
              <a:gd name="connsiteX247" fmla="*/ 267809 w 846223"/>
              <a:gd name="connsiteY247" fmla="*/ 44883 h 364285"/>
              <a:gd name="connsiteX248" fmla="*/ 268704 w 846223"/>
              <a:gd name="connsiteY248" fmla="*/ 45927 h 364285"/>
              <a:gd name="connsiteX249" fmla="*/ 269002 w 846223"/>
              <a:gd name="connsiteY249" fmla="*/ 47269 h 364285"/>
              <a:gd name="connsiteX250" fmla="*/ 269002 w 846223"/>
              <a:gd name="connsiteY250" fmla="*/ 49059 h 364285"/>
              <a:gd name="connsiteX251" fmla="*/ 269897 w 846223"/>
              <a:gd name="connsiteY251" fmla="*/ 51444 h 364285"/>
              <a:gd name="connsiteX252" fmla="*/ 270791 w 846223"/>
              <a:gd name="connsiteY252" fmla="*/ 53532 h 364285"/>
              <a:gd name="connsiteX253" fmla="*/ 271985 w 846223"/>
              <a:gd name="connsiteY253" fmla="*/ 55023 h 364285"/>
              <a:gd name="connsiteX254" fmla="*/ 273774 w 846223"/>
              <a:gd name="connsiteY254" fmla="*/ 56365 h 364285"/>
              <a:gd name="connsiteX255" fmla="*/ 275712 w 846223"/>
              <a:gd name="connsiteY255" fmla="*/ 56812 h 364285"/>
              <a:gd name="connsiteX256" fmla="*/ 277352 w 846223"/>
              <a:gd name="connsiteY256" fmla="*/ 57558 h 364285"/>
              <a:gd name="connsiteX257" fmla="*/ 277651 w 846223"/>
              <a:gd name="connsiteY257" fmla="*/ 59347 h 364285"/>
              <a:gd name="connsiteX258" fmla="*/ 277203 w 846223"/>
              <a:gd name="connsiteY258" fmla="*/ 61584 h 364285"/>
              <a:gd name="connsiteX259" fmla="*/ 276458 w 846223"/>
              <a:gd name="connsiteY259" fmla="*/ 65908 h 364285"/>
              <a:gd name="connsiteX260" fmla="*/ 275265 w 846223"/>
              <a:gd name="connsiteY260" fmla="*/ 68592 h 364285"/>
              <a:gd name="connsiteX261" fmla="*/ 274370 w 846223"/>
              <a:gd name="connsiteY261" fmla="*/ 70233 h 364285"/>
              <a:gd name="connsiteX262" fmla="*/ 273177 w 846223"/>
              <a:gd name="connsiteY262" fmla="*/ 72917 h 364285"/>
              <a:gd name="connsiteX263" fmla="*/ 272730 w 846223"/>
              <a:gd name="connsiteY263" fmla="*/ 73961 h 364285"/>
              <a:gd name="connsiteX264" fmla="*/ 270046 w 846223"/>
              <a:gd name="connsiteY264" fmla="*/ 76197 h 364285"/>
              <a:gd name="connsiteX265" fmla="*/ 268257 w 846223"/>
              <a:gd name="connsiteY265" fmla="*/ 76943 h 364285"/>
              <a:gd name="connsiteX266" fmla="*/ 266020 w 846223"/>
              <a:gd name="connsiteY266" fmla="*/ 78732 h 364285"/>
              <a:gd name="connsiteX267" fmla="*/ 264230 w 846223"/>
              <a:gd name="connsiteY267" fmla="*/ 78732 h 364285"/>
              <a:gd name="connsiteX268" fmla="*/ 262590 w 846223"/>
              <a:gd name="connsiteY268" fmla="*/ 78732 h 364285"/>
              <a:gd name="connsiteX269" fmla="*/ 260801 w 846223"/>
              <a:gd name="connsiteY269" fmla="*/ 79180 h 364285"/>
              <a:gd name="connsiteX270" fmla="*/ 259161 w 846223"/>
              <a:gd name="connsiteY270" fmla="*/ 79925 h 364285"/>
              <a:gd name="connsiteX271" fmla="*/ 257819 w 846223"/>
              <a:gd name="connsiteY271" fmla="*/ 82460 h 364285"/>
              <a:gd name="connsiteX272" fmla="*/ 254687 w 846223"/>
              <a:gd name="connsiteY272" fmla="*/ 84846 h 364285"/>
              <a:gd name="connsiteX273" fmla="*/ 253047 w 846223"/>
              <a:gd name="connsiteY273" fmla="*/ 86039 h 364285"/>
              <a:gd name="connsiteX274" fmla="*/ 249170 w 846223"/>
              <a:gd name="connsiteY274" fmla="*/ 86337 h 364285"/>
              <a:gd name="connsiteX275" fmla="*/ 247232 w 846223"/>
              <a:gd name="connsiteY275" fmla="*/ 85293 h 364285"/>
              <a:gd name="connsiteX276" fmla="*/ 246188 w 846223"/>
              <a:gd name="connsiteY276" fmla="*/ 83802 h 364285"/>
              <a:gd name="connsiteX277" fmla="*/ 244846 w 846223"/>
              <a:gd name="connsiteY277" fmla="*/ 82907 h 364285"/>
              <a:gd name="connsiteX278" fmla="*/ 243205 w 846223"/>
              <a:gd name="connsiteY278" fmla="*/ 80969 h 364285"/>
              <a:gd name="connsiteX279" fmla="*/ 236048 w 846223"/>
              <a:gd name="connsiteY279" fmla="*/ 79925 h 364285"/>
              <a:gd name="connsiteX280" fmla="*/ 234109 w 846223"/>
              <a:gd name="connsiteY280" fmla="*/ 80373 h 364285"/>
              <a:gd name="connsiteX281" fmla="*/ 233066 w 846223"/>
              <a:gd name="connsiteY281" fmla="*/ 81118 h 364285"/>
              <a:gd name="connsiteX282" fmla="*/ 231574 w 846223"/>
              <a:gd name="connsiteY282" fmla="*/ 80671 h 364285"/>
              <a:gd name="connsiteX283" fmla="*/ 230680 w 846223"/>
              <a:gd name="connsiteY283" fmla="*/ 79627 h 364285"/>
              <a:gd name="connsiteX284" fmla="*/ 229636 w 846223"/>
              <a:gd name="connsiteY284" fmla="*/ 79925 h 364285"/>
              <a:gd name="connsiteX285" fmla="*/ 227399 w 846223"/>
              <a:gd name="connsiteY285" fmla="*/ 80522 h 364285"/>
              <a:gd name="connsiteX286" fmla="*/ 225610 w 846223"/>
              <a:gd name="connsiteY286" fmla="*/ 80373 h 364285"/>
              <a:gd name="connsiteX287" fmla="*/ 223373 w 846223"/>
              <a:gd name="connsiteY287" fmla="*/ 78434 h 364285"/>
              <a:gd name="connsiteX288" fmla="*/ 220242 w 846223"/>
              <a:gd name="connsiteY288" fmla="*/ 77390 h 364285"/>
              <a:gd name="connsiteX289" fmla="*/ 219049 w 846223"/>
              <a:gd name="connsiteY289" fmla="*/ 76794 h 364285"/>
              <a:gd name="connsiteX290" fmla="*/ 217856 w 846223"/>
              <a:gd name="connsiteY290" fmla="*/ 76794 h 364285"/>
              <a:gd name="connsiteX291" fmla="*/ 216961 w 846223"/>
              <a:gd name="connsiteY291" fmla="*/ 77688 h 364285"/>
              <a:gd name="connsiteX292" fmla="*/ 215619 w 846223"/>
              <a:gd name="connsiteY292" fmla="*/ 78136 h 364285"/>
              <a:gd name="connsiteX293" fmla="*/ 214725 w 846223"/>
              <a:gd name="connsiteY293" fmla="*/ 77092 h 364285"/>
              <a:gd name="connsiteX294" fmla="*/ 213382 w 846223"/>
              <a:gd name="connsiteY294" fmla="*/ 76346 h 364285"/>
              <a:gd name="connsiteX295" fmla="*/ 211742 w 846223"/>
              <a:gd name="connsiteY295" fmla="*/ 76346 h 364285"/>
              <a:gd name="connsiteX296" fmla="*/ 209655 w 846223"/>
              <a:gd name="connsiteY296" fmla="*/ 77987 h 364285"/>
              <a:gd name="connsiteX297" fmla="*/ 205927 w 846223"/>
              <a:gd name="connsiteY297" fmla="*/ 78732 h 364285"/>
              <a:gd name="connsiteX298" fmla="*/ 204734 w 846223"/>
              <a:gd name="connsiteY298" fmla="*/ 79925 h 364285"/>
              <a:gd name="connsiteX299" fmla="*/ 202646 w 846223"/>
              <a:gd name="connsiteY299" fmla="*/ 79776 h 364285"/>
              <a:gd name="connsiteX300" fmla="*/ 201155 w 846223"/>
              <a:gd name="connsiteY300" fmla="*/ 78881 h 364285"/>
              <a:gd name="connsiteX301" fmla="*/ 199664 w 846223"/>
              <a:gd name="connsiteY301" fmla="*/ 78732 h 364285"/>
              <a:gd name="connsiteX302" fmla="*/ 195340 w 846223"/>
              <a:gd name="connsiteY302" fmla="*/ 78732 h 364285"/>
              <a:gd name="connsiteX303" fmla="*/ 193848 w 846223"/>
              <a:gd name="connsiteY303" fmla="*/ 79030 h 364285"/>
              <a:gd name="connsiteX304" fmla="*/ 192208 w 846223"/>
              <a:gd name="connsiteY304" fmla="*/ 78136 h 364285"/>
              <a:gd name="connsiteX305" fmla="*/ 191314 w 846223"/>
              <a:gd name="connsiteY305" fmla="*/ 76496 h 364285"/>
              <a:gd name="connsiteX306" fmla="*/ 189077 w 846223"/>
              <a:gd name="connsiteY306" fmla="*/ 75154 h 364285"/>
              <a:gd name="connsiteX307" fmla="*/ 185945 w 846223"/>
              <a:gd name="connsiteY307" fmla="*/ 75004 h 364285"/>
              <a:gd name="connsiteX308" fmla="*/ 183560 w 846223"/>
              <a:gd name="connsiteY308" fmla="*/ 75154 h 364285"/>
              <a:gd name="connsiteX309" fmla="*/ 182367 w 846223"/>
              <a:gd name="connsiteY309" fmla="*/ 75750 h 364285"/>
              <a:gd name="connsiteX310" fmla="*/ 180876 w 846223"/>
              <a:gd name="connsiteY310" fmla="*/ 75899 h 364285"/>
              <a:gd name="connsiteX311" fmla="*/ 179534 w 846223"/>
              <a:gd name="connsiteY311" fmla="*/ 73662 h 364285"/>
              <a:gd name="connsiteX312" fmla="*/ 177744 w 846223"/>
              <a:gd name="connsiteY312" fmla="*/ 72022 h 364285"/>
              <a:gd name="connsiteX313" fmla="*/ 176700 w 846223"/>
              <a:gd name="connsiteY313" fmla="*/ 70829 h 364285"/>
              <a:gd name="connsiteX314" fmla="*/ 175209 w 846223"/>
              <a:gd name="connsiteY314" fmla="*/ 70382 h 364285"/>
              <a:gd name="connsiteX315" fmla="*/ 174016 w 846223"/>
              <a:gd name="connsiteY315" fmla="*/ 68891 h 364285"/>
              <a:gd name="connsiteX316" fmla="*/ 173718 w 846223"/>
              <a:gd name="connsiteY316" fmla="*/ 65908 h 364285"/>
              <a:gd name="connsiteX317" fmla="*/ 173122 w 846223"/>
              <a:gd name="connsiteY317" fmla="*/ 62181 h 364285"/>
              <a:gd name="connsiteX318" fmla="*/ 172227 w 846223"/>
              <a:gd name="connsiteY318" fmla="*/ 58453 h 364285"/>
              <a:gd name="connsiteX319" fmla="*/ 171333 w 846223"/>
              <a:gd name="connsiteY319" fmla="*/ 56812 h 364285"/>
              <a:gd name="connsiteX320" fmla="*/ 166710 w 846223"/>
              <a:gd name="connsiteY320" fmla="*/ 56216 h 364285"/>
              <a:gd name="connsiteX321" fmla="*/ 164324 w 846223"/>
              <a:gd name="connsiteY321" fmla="*/ 56365 h 364285"/>
              <a:gd name="connsiteX322" fmla="*/ 159254 w 846223"/>
              <a:gd name="connsiteY322" fmla="*/ 56067 h 364285"/>
              <a:gd name="connsiteX323" fmla="*/ 155825 w 846223"/>
              <a:gd name="connsiteY323" fmla="*/ 55769 h 364285"/>
              <a:gd name="connsiteX324" fmla="*/ 154781 w 846223"/>
              <a:gd name="connsiteY324" fmla="*/ 55769 h 364285"/>
              <a:gd name="connsiteX325" fmla="*/ 151500 w 846223"/>
              <a:gd name="connsiteY325" fmla="*/ 55321 h 364285"/>
              <a:gd name="connsiteX326" fmla="*/ 148518 w 846223"/>
              <a:gd name="connsiteY326" fmla="*/ 54874 h 364285"/>
              <a:gd name="connsiteX327" fmla="*/ 145386 w 846223"/>
              <a:gd name="connsiteY327" fmla="*/ 54576 h 364285"/>
              <a:gd name="connsiteX328" fmla="*/ 144194 w 846223"/>
              <a:gd name="connsiteY328" fmla="*/ 55023 h 364285"/>
              <a:gd name="connsiteX329" fmla="*/ 141062 w 846223"/>
              <a:gd name="connsiteY329" fmla="*/ 55023 h 364285"/>
              <a:gd name="connsiteX330" fmla="*/ 138527 w 846223"/>
              <a:gd name="connsiteY330" fmla="*/ 53234 h 364285"/>
              <a:gd name="connsiteX331" fmla="*/ 137633 w 846223"/>
              <a:gd name="connsiteY331" fmla="*/ 51146 h 364285"/>
              <a:gd name="connsiteX332" fmla="*/ 137335 w 846223"/>
              <a:gd name="connsiteY332" fmla="*/ 49953 h 364285"/>
              <a:gd name="connsiteX333" fmla="*/ 136738 w 846223"/>
              <a:gd name="connsiteY333" fmla="*/ 48760 h 364285"/>
              <a:gd name="connsiteX334" fmla="*/ 134501 w 846223"/>
              <a:gd name="connsiteY334" fmla="*/ 48313 h 364285"/>
              <a:gd name="connsiteX335" fmla="*/ 132563 w 846223"/>
              <a:gd name="connsiteY335" fmla="*/ 48760 h 364285"/>
              <a:gd name="connsiteX336" fmla="*/ 131519 w 846223"/>
              <a:gd name="connsiteY336" fmla="*/ 51146 h 364285"/>
              <a:gd name="connsiteX337" fmla="*/ 129879 w 846223"/>
              <a:gd name="connsiteY337" fmla="*/ 52190 h 364285"/>
              <a:gd name="connsiteX338" fmla="*/ 128536 w 846223"/>
              <a:gd name="connsiteY338" fmla="*/ 52041 h 364285"/>
              <a:gd name="connsiteX339" fmla="*/ 127194 w 846223"/>
              <a:gd name="connsiteY339" fmla="*/ 50699 h 364285"/>
              <a:gd name="connsiteX340" fmla="*/ 124809 w 846223"/>
              <a:gd name="connsiteY340" fmla="*/ 49208 h 364285"/>
              <a:gd name="connsiteX341" fmla="*/ 123168 w 846223"/>
              <a:gd name="connsiteY341" fmla="*/ 47866 h 364285"/>
              <a:gd name="connsiteX342" fmla="*/ 121379 w 846223"/>
              <a:gd name="connsiteY342" fmla="*/ 45629 h 364285"/>
              <a:gd name="connsiteX343" fmla="*/ 119739 w 846223"/>
              <a:gd name="connsiteY343" fmla="*/ 46225 h 364285"/>
              <a:gd name="connsiteX344" fmla="*/ 119291 w 846223"/>
              <a:gd name="connsiteY344" fmla="*/ 47567 h 364285"/>
              <a:gd name="connsiteX345" fmla="*/ 118993 w 846223"/>
              <a:gd name="connsiteY345" fmla="*/ 48909 h 364285"/>
              <a:gd name="connsiteX346" fmla="*/ 117055 w 846223"/>
              <a:gd name="connsiteY346" fmla="*/ 51593 h 364285"/>
              <a:gd name="connsiteX347" fmla="*/ 114818 w 846223"/>
              <a:gd name="connsiteY347" fmla="*/ 51892 h 364285"/>
              <a:gd name="connsiteX348" fmla="*/ 110941 w 846223"/>
              <a:gd name="connsiteY348" fmla="*/ 51743 h 364285"/>
              <a:gd name="connsiteX349" fmla="*/ 106915 w 846223"/>
              <a:gd name="connsiteY349" fmla="*/ 51892 h 364285"/>
              <a:gd name="connsiteX350" fmla="*/ 104231 w 846223"/>
              <a:gd name="connsiteY350" fmla="*/ 52786 h 364285"/>
              <a:gd name="connsiteX351" fmla="*/ 102441 w 846223"/>
              <a:gd name="connsiteY351" fmla="*/ 54725 h 364285"/>
              <a:gd name="connsiteX352" fmla="*/ 101398 w 846223"/>
              <a:gd name="connsiteY352" fmla="*/ 56067 h 364285"/>
              <a:gd name="connsiteX353" fmla="*/ 99459 w 846223"/>
              <a:gd name="connsiteY353" fmla="*/ 56514 h 364285"/>
              <a:gd name="connsiteX354" fmla="*/ 97521 w 846223"/>
              <a:gd name="connsiteY354" fmla="*/ 58005 h 364285"/>
              <a:gd name="connsiteX355" fmla="*/ 96626 w 846223"/>
              <a:gd name="connsiteY355" fmla="*/ 59944 h 364285"/>
              <a:gd name="connsiteX356" fmla="*/ 94688 w 846223"/>
              <a:gd name="connsiteY356" fmla="*/ 59944 h 364285"/>
              <a:gd name="connsiteX357" fmla="*/ 93644 w 846223"/>
              <a:gd name="connsiteY357" fmla="*/ 60093 h 364285"/>
              <a:gd name="connsiteX358" fmla="*/ 91854 w 846223"/>
              <a:gd name="connsiteY358" fmla="*/ 60540 h 364285"/>
              <a:gd name="connsiteX359" fmla="*/ 87381 w 846223"/>
              <a:gd name="connsiteY359" fmla="*/ 61584 h 364285"/>
              <a:gd name="connsiteX360" fmla="*/ 86337 w 846223"/>
              <a:gd name="connsiteY360" fmla="*/ 61882 h 364285"/>
              <a:gd name="connsiteX361" fmla="*/ 83504 w 846223"/>
              <a:gd name="connsiteY361" fmla="*/ 63672 h 364285"/>
              <a:gd name="connsiteX362" fmla="*/ 81417 w 846223"/>
              <a:gd name="connsiteY362" fmla="*/ 65163 h 364285"/>
              <a:gd name="connsiteX363" fmla="*/ 79329 w 846223"/>
              <a:gd name="connsiteY363" fmla="*/ 65759 h 364285"/>
              <a:gd name="connsiteX364" fmla="*/ 78136 w 846223"/>
              <a:gd name="connsiteY364" fmla="*/ 67400 h 364285"/>
              <a:gd name="connsiteX365" fmla="*/ 76645 w 846223"/>
              <a:gd name="connsiteY365" fmla="*/ 68742 h 364285"/>
              <a:gd name="connsiteX366" fmla="*/ 72917 w 846223"/>
              <a:gd name="connsiteY366" fmla="*/ 69189 h 364285"/>
              <a:gd name="connsiteX367" fmla="*/ 69040 w 846223"/>
              <a:gd name="connsiteY367" fmla="*/ 70829 h 364285"/>
              <a:gd name="connsiteX368" fmla="*/ 67549 w 846223"/>
              <a:gd name="connsiteY368" fmla="*/ 71426 h 364285"/>
              <a:gd name="connsiteX369" fmla="*/ 65312 w 846223"/>
              <a:gd name="connsiteY369" fmla="*/ 72619 h 364285"/>
              <a:gd name="connsiteX370" fmla="*/ 62181 w 846223"/>
              <a:gd name="connsiteY370" fmla="*/ 73066 h 364285"/>
              <a:gd name="connsiteX371" fmla="*/ 60839 w 846223"/>
              <a:gd name="connsiteY371" fmla="*/ 73364 h 364285"/>
              <a:gd name="connsiteX372" fmla="*/ 59497 w 846223"/>
              <a:gd name="connsiteY372" fmla="*/ 74259 h 364285"/>
              <a:gd name="connsiteX373" fmla="*/ 58751 w 846223"/>
              <a:gd name="connsiteY373" fmla="*/ 77390 h 364285"/>
              <a:gd name="connsiteX374" fmla="*/ 56216 w 846223"/>
              <a:gd name="connsiteY374" fmla="*/ 78434 h 364285"/>
              <a:gd name="connsiteX375" fmla="*/ 52637 w 846223"/>
              <a:gd name="connsiteY375" fmla="*/ 78583 h 364285"/>
              <a:gd name="connsiteX376" fmla="*/ 49953 w 846223"/>
              <a:gd name="connsiteY376" fmla="*/ 80223 h 364285"/>
              <a:gd name="connsiteX377" fmla="*/ 49804 w 846223"/>
              <a:gd name="connsiteY377" fmla="*/ 83057 h 364285"/>
              <a:gd name="connsiteX378" fmla="*/ 50699 w 846223"/>
              <a:gd name="connsiteY378" fmla="*/ 85741 h 364285"/>
              <a:gd name="connsiteX379" fmla="*/ 50251 w 846223"/>
              <a:gd name="connsiteY379" fmla="*/ 86934 h 364285"/>
              <a:gd name="connsiteX380" fmla="*/ 48313 w 846223"/>
              <a:gd name="connsiteY380" fmla="*/ 87530 h 364285"/>
              <a:gd name="connsiteX381" fmla="*/ 45629 w 846223"/>
              <a:gd name="connsiteY381" fmla="*/ 88872 h 364285"/>
              <a:gd name="connsiteX382" fmla="*/ 43542 w 846223"/>
              <a:gd name="connsiteY382" fmla="*/ 90661 h 364285"/>
              <a:gd name="connsiteX383" fmla="*/ 41006 w 846223"/>
              <a:gd name="connsiteY383" fmla="*/ 90661 h 364285"/>
              <a:gd name="connsiteX384" fmla="*/ 39516 w 846223"/>
              <a:gd name="connsiteY384" fmla="*/ 90065 h 364285"/>
              <a:gd name="connsiteX385" fmla="*/ 38472 w 846223"/>
              <a:gd name="connsiteY385" fmla="*/ 91258 h 364285"/>
              <a:gd name="connsiteX386" fmla="*/ 37726 w 846223"/>
              <a:gd name="connsiteY386" fmla="*/ 93495 h 364285"/>
              <a:gd name="connsiteX387" fmla="*/ 35937 w 846223"/>
              <a:gd name="connsiteY387" fmla="*/ 94538 h 364285"/>
              <a:gd name="connsiteX388" fmla="*/ 33253 w 846223"/>
              <a:gd name="connsiteY388" fmla="*/ 95582 h 364285"/>
              <a:gd name="connsiteX389" fmla="*/ 32358 w 846223"/>
              <a:gd name="connsiteY389" fmla="*/ 95284 h 364285"/>
              <a:gd name="connsiteX390" fmla="*/ 31612 w 846223"/>
              <a:gd name="connsiteY390" fmla="*/ 94389 h 364285"/>
              <a:gd name="connsiteX391" fmla="*/ 30419 w 846223"/>
              <a:gd name="connsiteY391" fmla="*/ 93196 h 364285"/>
              <a:gd name="connsiteX392" fmla="*/ 29525 w 846223"/>
              <a:gd name="connsiteY392" fmla="*/ 93644 h 364285"/>
              <a:gd name="connsiteX393" fmla="*/ 29376 w 846223"/>
              <a:gd name="connsiteY393" fmla="*/ 95284 h 364285"/>
              <a:gd name="connsiteX394" fmla="*/ 28630 w 846223"/>
              <a:gd name="connsiteY394" fmla="*/ 96477 h 364285"/>
              <a:gd name="connsiteX395" fmla="*/ 26394 w 846223"/>
              <a:gd name="connsiteY395" fmla="*/ 96477 h 364285"/>
              <a:gd name="connsiteX396" fmla="*/ 24753 w 846223"/>
              <a:gd name="connsiteY396" fmla="*/ 95880 h 364285"/>
              <a:gd name="connsiteX397" fmla="*/ 23411 w 846223"/>
              <a:gd name="connsiteY397" fmla="*/ 95135 h 364285"/>
              <a:gd name="connsiteX398" fmla="*/ 21025 w 846223"/>
              <a:gd name="connsiteY398" fmla="*/ 95284 h 364285"/>
              <a:gd name="connsiteX399" fmla="*/ 18639 w 846223"/>
              <a:gd name="connsiteY399" fmla="*/ 95582 h 364285"/>
              <a:gd name="connsiteX400" fmla="*/ 17148 w 846223"/>
              <a:gd name="connsiteY400" fmla="*/ 95284 h 364285"/>
              <a:gd name="connsiteX401" fmla="*/ 15657 w 846223"/>
              <a:gd name="connsiteY401" fmla="*/ 95582 h 364285"/>
              <a:gd name="connsiteX402" fmla="*/ 11780 w 846223"/>
              <a:gd name="connsiteY402" fmla="*/ 96328 h 364285"/>
              <a:gd name="connsiteX403" fmla="*/ 10289 w 846223"/>
              <a:gd name="connsiteY403" fmla="*/ 98863 h 364285"/>
              <a:gd name="connsiteX404" fmla="*/ 10289 w 846223"/>
              <a:gd name="connsiteY404" fmla="*/ 101845 h 364285"/>
              <a:gd name="connsiteX405" fmla="*/ 9842 w 846223"/>
              <a:gd name="connsiteY405" fmla="*/ 103336 h 364285"/>
              <a:gd name="connsiteX406" fmla="*/ 7456 w 846223"/>
              <a:gd name="connsiteY406" fmla="*/ 104529 h 364285"/>
              <a:gd name="connsiteX407" fmla="*/ 6412 w 846223"/>
              <a:gd name="connsiteY407" fmla="*/ 105722 h 364285"/>
              <a:gd name="connsiteX408" fmla="*/ 5070 w 846223"/>
              <a:gd name="connsiteY408" fmla="*/ 106617 h 364285"/>
              <a:gd name="connsiteX409" fmla="*/ 1939 w 846223"/>
              <a:gd name="connsiteY409" fmla="*/ 106617 h 364285"/>
              <a:gd name="connsiteX410" fmla="*/ 1789 w 846223"/>
              <a:gd name="connsiteY410" fmla="*/ 106617 h 364285"/>
              <a:gd name="connsiteX411" fmla="*/ 2088 w 846223"/>
              <a:gd name="connsiteY411" fmla="*/ 108257 h 364285"/>
              <a:gd name="connsiteX412" fmla="*/ 1939 w 846223"/>
              <a:gd name="connsiteY412" fmla="*/ 109599 h 364285"/>
              <a:gd name="connsiteX413" fmla="*/ 2386 w 846223"/>
              <a:gd name="connsiteY413" fmla="*/ 111239 h 364285"/>
              <a:gd name="connsiteX414" fmla="*/ 3430 w 846223"/>
              <a:gd name="connsiteY414" fmla="*/ 112432 h 364285"/>
              <a:gd name="connsiteX415" fmla="*/ 2982 w 846223"/>
              <a:gd name="connsiteY415" fmla="*/ 113625 h 364285"/>
              <a:gd name="connsiteX416" fmla="*/ 1640 w 846223"/>
              <a:gd name="connsiteY416" fmla="*/ 114371 h 364285"/>
              <a:gd name="connsiteX417" fmla="*/ 299 w 846223"/>
              <a:gd name="connsiteY417" fmla="*/ 115265 h 364285"/>
              <a:gd name="connsiteX418" fmla="*/ 0 w 846223"/>
              <a:gd name="connsiteY418" fmla="*/ 116607 h 364285"/>
              <a:gd name="connsiteX419" fmla="*/ 1789 w 846223"/>
              <a:gd name="connsiteY419" fmla="*/ 118248 h 364285"/>
              <a:gd name="connsiteX420" fmla="*/ 2386 w 846223"/>
              <a:gd name="connsiteY420" fmla="*/ 119739 h 364285"/>
              <a:gd name="connsiteX421" fmla="*/ 5219 w 846223"/>
              <a:gd name="connsiteY421" fmla="*/ 120633 h 364285"/>
              <a:gd name="connsiteX422" fmla="*/ 7456 w 846223"/>
              <a:gd name="connsiteY422" fmla="*/ 121677 h 364285"/>
              <a:gd name="connsiteX423" fmla="*/ 8350 w 846223"/>
              <a:gd name="connsiteY423" fmla="*/ 122721 h 364285"/>
              <a:gd name="connsiteX424" fmla="*/ 8052 w 846223"/>
              <a:gd name="connsiteY424" fmla="*/ 123914 h 364285"/>
              <a:gd name="connsiteX425" fmla="*/ 7008 w 846223"/>
              <a:gd name="connsiteY425" fmla="*/ 125107 h 364285"/>
              <a:gd name="connsiteX426" fmla="*/ 5965 w 846223"/>
              <a:gd name="connsiteY426" fmla="*/ 126449 h 364285"/>
              <a:gd name="connsiteX427" fmla="*/ 5816 w 846223"/>
              <a:gd name="connsiteY427" fmla="*/ 127194 h 364285"/>
              <a:gd name="connsiteX428" fmla="*/ 6263 w 846223"/>
              <a:gd name="connsiteY428" fmla="*/ 128089 h 364285"/>
              <a:gd name="connsiteX429" fmla="*/ 8350 w 846223"/>
              <a:gd name="connsiteY429" fmla="*/ 128685 h 364285"/>
              <a:gd name="connsiteX430" fmla="*/ 10886 w 846223"/>
              <a:gd name="connsiteY430" fmla="*/ 129729 h 364285"/>
              <a:gd name="connsiteX431" fmla="*/ 14911 w 846223"/>
              <a:gd name="connsiteY431" fmla="*/ 131071 h 364285"/>
              <a:gd name="connsiteX432" fmla="*/ 17596 w 846223"/>
              <a:gd name="connsiteY432" fmla="*/ 133457 h 364285"/>
              <a:gd name="connsiteX433" fmla="*/ 20280 w 846223"/>
              <a:gd name="connsiteY433" fmla="*/ 134054 h 364285"/>
              <a:gd name="connsiteX434" fmla="*/ 21622 w 846223"/>
              <a:gd name="connsiteY434" fmla="*/ 136439 h 364285"/>
              <a:gd name="connsiteX435" fmla="*/ 21920 w 846223"/>
              <a:gd name="connsiteY435" fmla="*/ 139869 h 364285"/>
              <a:gd name="connsiteX436" fmla="*/ 24753 w 846223"/>
              <a:gd name="connsiteY436" fmla="*/ 141658 h 364285"/>
              <a:gd name="connsiteX437" fmla="*/ 28779 w 846223"/>
              <a:gd name="connsiteY437" fmla="*/ 144044 h 364285"/>
              <a:gd name="connsiteX438" fmla="*/ 30867 w 846223"/>
              <a:gd name="connsiteY438" fmla="*/ 144492 h 364285"/>
              <a:gd name="connsiteX439" fmla="*/ 32358 w 846223"/>
              <a:gd name="connsiteY439" fmla="*/ 145834 h 364285"/>
              <a:gd name="connsiteX440" fmla="*/ 34297 w 846223"/>
              <a:gd name="connsiteY440" fmla="*/ 147474 h 364285"/>
              <a:gd name="connsiteX441" fmla="*/ 36086 w 846223"/>
              <a:gd name="connsiteY441" fmla="*/ 148070 h 364285"/>
              <a:gd name="connsiteX442" fmla="*/ 38173 w 846223"/>
              <a:gd name="connsiteY442" fmla="*/ 148220 h 364285"/>
              <a:gd name="connsiteX443" fmla="*/ 41752 w 846223"/>
              <a:gd name="connsiteY443" fmla="*/ 146728 h 364285"/>
              <a:gd name="connsiteX444" fmla="*/ 45629 w 846223"/>
              <a:gd name="connsiteY444" fmla="*/ 146579 h 364285"/>
              <a:gd name="connsiteX445" fmla="*/ 47866 w 846223"/>
              <a:gd name="connsiteY445" fmla="*/ 147474 h 364285"/>
              <a:gd name="connsiteX446" fmla="*/ 49804 w 846223"/>
              <a:gd name="connsiteY446" fmla="*/ 150754 h 364285"/>
              <a:gd name="connsiteX447" fmla="*/ 51295 w 846223"/>
              <a:gd name="connsiteY447" fmla="*/ 151798 h 364285"/>
              <a:gd name="connsiteX448" fmla="*/ 52190 w 846223"/>
              <a:gd name="connsiteY448" fmla="*/ 152693 h 364285"/>
              <a:gd name="connsiteX449" fmla="*/ 53532 w 846223"/>
              <a:gd name="connsiteY449" fmla="*/ 153588 h 364285"/>
              <a:gd name="connsiteX450" fmla="*/ 54874 w 846223"/>
              <a:gd name="connsiteY450" fmla="*/ 153737 h 364285"/>
              <a:gd name="connsiteX451" fmla="*/ 56962 w 846223"/>
              <a:gd name="connsiteY451" fmla="*/ 152991 h 364285"/>
              <a:gd name="connsiteX452" fmla="*/ 58304 w 846223"/>
              <a:gd name="connsiteY452" fmla="*/ 151500 h 364285"/>
              <a:gd name="connsiteX453" fmla="*/ 60093 w 846223"/>
              <a:gd name="connsiteY453" fmla="*/ 151947 h 364285"/>
              <a:gd name="connsiteX454" fmla="*/ 60839 w 846223"/>
              <a:gd name="connsiteY454" fmla="*/ 152842 h 364285"/>
              <a:gd name="connsiteX455" fmla="*/ 61137 w 846223"/>
              <a:gd name="connsiteY455" fmla="*/ 154482 h 364285"/>
              <a:gd name="connsiteX456" fmla="*/ 62032 w 846223"/>
              <a:gd name="connsiteY456" fmla="*/ 156570 h 364285"/>
              <a:gd name="connsiteX457" fmla="*/ 64417 w 846223"/>
              <a:gd name="connsiteY457" fmla="*/ 158061 h 364285"/>
              <a:gd name="connsiteX458" fmla="*/ 67698 w 846223"/>
              <a:gd name="connsiteY458" fmla="*/ 158956 h 364285"/>
              <a:gd name="connsiteX459" fmla="*/ 68145 w 846223"/>
              <a:gd name="connsiteY459" fmla="*/ 159701 h 364285"/>
              <a:gd name="connsiteX460" fmla="*/ 68593 w 846223"/>
              <a:gd name="connsiteY460" fmla="*/ 161640 h 364285"/>
              <a:gd name="connsiteX461" fmla="*/ 69338 w 846223"/>
              <a:gd name="connsiteY461" fmla="*/ 163131 h 364285"/>
              <a:gd name="connsiteX462" fmla="*/ 70531 w 846223"/>
              <a:gd name="connsiteY462" fmla="*/ 164920 h 364285"/>
              <a:gd name="connsiteX463" fmla="*/ 71724 w 846223"/>
              <a:gd name="connsiteY463" fmla="*/ 168201 h 364285"/>
              <a:gd name="connsiteX464" fmla="*/ 71873 w 846223"/>
              <a:gd name="connsiteY464" fmla="*/ 171034 h 364285"/>
              <a:gd name="connsiteX465" fmla="*/ 72470 w 846223"/>
              <a:gd name="connsiteY465" fmla="*/ 172525 h 364285"/>
              <a:gd name="connsiteX466" fmla="*/ 73961 w 846223"/>
              <a:gd name="connsiteY466" fmla="*/ 175060 h 364285"/>
              <a:gd name="connsiteX467" fmla="*/ 76346 w 846223"/>
              <a:gd name="connsiteY467" fmla="*/ 178937 h 364285"/>
              <a:gd name="connsiteX468" fmla="*/ 78285 w 846223"/>
              <a:gd name="connsiteY468" fmla="*/ 182218 h 364285"/>
              <a:gd name="connsiteX469" fmla="*/ 80373 w 846223"/>
              <a:gd name="connsiteY469" fmla="*/ 182963 h 364285"/>
              <a:gd name="connsiteX470" fmla="*/ 82311 w 846223"/>
              <a:gd name="connsiteY470" fmla="*/ 184007 h 364285"/>
              <a:gd name="connsiteX471" fmla="*/ 83355 w 846223"/>
              <a:gd name="connsiteY471" fmla="*/ 186393 h 364285"/>
              <a:gd name="connsiteX472" fmla="*/ 85293 w 846223"/>
              <a:gd name="connsiteY472" fmla="*/ 191015 h 364285"/>
              <a:gd name="connsiteX473" fmla="*/ 85592 w 846223"/>
              <a:gd name="connsiteY473" fmla="*/ 194147 h 364285"/>
              <a:gd name="connsiteX474" fmla="*/ 85741 w 846223"/>
              <a:gd name="connsiteY474" fmla="*/ 196383 h 364285"/>
              <a:gd name="connsiteX475" fmla="*/ 86487 w 846223"/>
              <a:gd name="connsiteY475" fmla="*/ 197427 h 364285"/>
              <a:gd name="connsiteX476" fmla="*/ 86635 w 846223"/>
              <a:gd name="connsiteY476" fmla="*/ 198620 h 364285"/>
              <a:gd name="connsiteX477" fmla="*/ 84995 w 846223"/>
              <a:gd name="connsiteY477" fmla="*/ 203541 h 364285"/>
              <a:gd name="connsiteX478" fmla="*/ 83504 w 846223"/>
              <a:gd name="connsiteY478" fmla="*/ 205777 h 364285"/>
              <a:gd name="connsiteX479" fmla="*/ 83355 w 846223"/>
              <a:gd name="connsiteY479" fmla="*/ 207567 h 364285"/>
              <a:gd name="connsiteX480" fmla="*/ 84250 w 846223"/>
              <a:gd name="connsiteY480" fmla="*/ 210698 h 364285"/>
              <a:gd name="connsiteX481" fmla="*/ 85592 w 846223"/>
              <a:gd name="connsiteY481" fmla="*/ 213233 h 364285"/>
              <a:gd name="connsiteX482" fmla="*/ 85741 w 846223"/>
              <a:gd name="connsiteY482" fmla="*/ 215619 h 364285"/>
              <a:gd name="connsiteX483" fmla="*/ 84697 w 846223"/>
              <a:gd name="connsiteY483" fmla="*/ 217408 h 364285"/>
              <a:gd name="connsiteX484" fmla="*/ 82759 w 846223"/>
              <a:gd name="connsiteY484" fmla="*/ 219496 h 364285"/>
              <a:gd name="connsiteX485" fmla="*/ 81864 w 846223"/>
              <a:gd name="connsiteY485" fmla="*/ 220838 h 364285"/>
              <a:gd name="connsiteX486" fmla="*/ 80373 w 846223"/>
              <a:gd name="connsiteY486" fmla="*/ 221882 h 364285"/>
              <a:gd name="connsiteX487" fmla="*/ 77987 w 846223"/>
              <a:gd name="connsiteY487" fmla="*/ 226057 h 364285"/>
              <a:gd name="connsiteX488" fmla="*/ 77092 w 846223"/>
              <a:gd name="connsiteY488" fmla="*/ 230680 h 364285"/>
              <a:gd name="connsiteX489" fmla="*/ 76794 w 846223"/>
              <a:gd name="connsiteY489" fmla="*/ 233065 h 364285"/>
              <a:gd name="connsiteX490" fmla="*/ 77689 w 846223"/>
              <a:gd name="connsiteY490" fmla="*/ 234855 h 364285"/>
              <a:gd name="connsiteX491" fmla="*/ 79180 w 846223"/>
              <a:gd name="connsiteY491" fmla="*/ 236644 h 364285"/>
              <a:gd name="connsiteX492" fmla="*/ 79478 w 846223"/>
              <a:gd name="connsiteY492" fmla="*/ 238284 h 364285"/>
              <a:gd name="connsiteX493" fmla="*/ 81864 w 846223"/>
              <a:gd name="connsiteY493" fmla="*/ 242012 h 364285"/>
              <a:gd name="connsiteX494" fmla="*/ 82460 w 846223"/>
              <a:gd name="connsiteY494" fmla="*/ 244249 h 364285"/>
              <a:gd name="connsiteX495" fmla="*/ 83504 w 846223"/>
              <a:gd name="connsiteY495" fmla="*/ 244398 h 364285"/>
              <a:gd name="connsiteX496" fmla="*/ 84548 w 846223"/>
              <a:gd name="connsiteY496" fmla="*/ 243653 h 364285"/>
              <a:gd name="connsiteX497" fmla="*/ 87083 w 846223"/>
              <a:gd name="connsiteY497" fmla="*/ 243503 h 364285"/>
              <a:gd name="connsiteX498" fmla="*/ 89320 w 846223"/>
              <a:gd name="connsiteY498" fmla="*/ 244398 h 364285"/>
              <a:gd name="connsiteX499" fmla="*/ 91556 w 846223"/>
              <a:gd name="connsiteY499" fmla="*/ 246038 h 364285"/>
              <a:gd name="connsiteX500" fmla="*/ 93942 w 846223"/>
              <a:gd name="connsiteY500" fmla="*/ 246933 h 364285"/>
              <a:gd name="connsiteX501" fmla="*/ 97372 w 846223"/>
              <a:gd name="connsiteY501" fmla="*/ 246635 h 364285"/>
              <a:gd name="connsiteX502" fmla="*/ 99161 w 846223"/>
              <a:gd name="connsiteY502" fmla="*/ 247530 h 364285"/>
              <a:gd name="connsiteX503" fmla="*/ 101099 w 846223"/>
              <a:gd name="connsiteY503" fmla="*/ 248275 h 364285"/>
              <a:gd name="connsiteX504" fmla="*/ 105126 w 846223"/>
              <a:gd name="connsiteY504" fmla="*/ 248573 h 364285"/>
              <a:gd name="connsiteX505" fmla="*/ 108108 w 846223"/>
              <a:gd name="connsiteY505" fmla="*/ 248573 h 364285"/>
              <a:gd name="connsiteX506" fmla="*/ 112730 w 846223"/>
              <a:gd name="connsiteY506" fmla="*/ 248573 h 364285"/>
              <a:gd name="connsiteX507" fmla="*/ 116607 w 846223"/>
              <a:gd name="connsiteY507" fmla="*/ 249766 h 364285"/>
              <a:gd name="connsiteX508" fmla="*/ 123168 w 846223"/>
              <a:gd name="connsiteY508" fmla="*/ 250661 h 364285"/>
              <a:gd name="connsiteX509" fmla="*/ 127194 w 846223"/>
              <a:gd name="connsiteY509" fmla="*/ 250512 h 364285"/>
              <a:gd name="connsiteX510" fmla="*/ 132712 w 846223"/>
              <a:gd name="connsiteY510" fmla="*/ 249766 h 364285"/>
              <a:gd name="connsiteX511" fmla="*/ 136141 w 846223"/>
              <a:gd name="connsiteY511" fmla="*/ 250214 h 364285"/>
              <a:gd name="connsiteX512" fmla="*/ 146132 w 846223"/>
              <a:gd name="connsiteY512" fmla="*/ 251556 h 364285"/>
              <a:gd name="connsiteX513" fmla="*/ 151947 w 846223"/>
              <a:gd name="connsiteY513" fmla="*/ 252748 h 364285"/>
              <a:gd name="connsiteX514" fmla="*/ 155675 w 846223"/>
              <a:gd name="connsiteY514" fmla="*/ 254240 h 364285"/>
              <a:gd name="connsiteX515" fmla="*/ 158210 w 846223"/>
              <a:gd name="connsiteY515" fmla="*/ 256625 h 364285"/>
              <a:gd name="connsiteX516" fmla="*/ 161192 w 846223"/>
              <a:gd name="connsiteY516" fmla="*/ 260204 h 364285"/>
              <a:gd name="connsiteX517" fmla="*/ 163578 w 846223"/>
              <a:gd name="connsiteY517" fmla="*/ 261844 h 364285"/>
              <a:gd name="connsiteX518" fmla="*/ 169841 w 846223"/>
              <a:gd name="connsiteY518" fmla="*/ 262888 h 364285"/>
              <a:gd name="connsiteX519" fmla="*/ 174315 w 846223"/>
              <a:gd name="connsiteY519" fmla="*/ 267213 h 364285"/>
              <a:gd name="connsiteX520" fmla="*/ 177595 w 846223"/>
              <a:gd name="connsiteY520" fmla="*/ 268704 h 364285"/>
              <a:gd name="connsiteX521" fmla="*/ 183411 w 846223"/>
              <a:gd name="connsiteY521" fmla="*/ 272879 h 364285"/>
              <a:gd name="connsiteX522" fmla="*/ 187437 w 846223"/>
              <a:gd name="connsiteY522" fmla="*/ 274370 h 364285"/>
              <a:gd name="connsiteX523" fmla="*/ 192358 w 846223"/>
              <a:gd name="connsiteY523" fmla="*/ 275861 h 364285"/>
              <a:gd name="connsiteX524" fmla="*/ 200261 w 846223"/>
              <a:gd name="connsiteY524" fmla="*/ 275265 h 364285"/>
              <a:gd name="connsiteX525" fmla="*/ 200559 w 846223"/>
              <a:gd name="connsiteY525" fmla="*/ 275861 h 364285"/>
              <a:gd name="connsiteX526" fmla="*/ 199962 w 846223"/>
              <a:gd name="connsiteY526" fmla="*/ 278098 h 364285"/>
              <a:gd name="connsiteX527" fmla="*/ 199515 w 846223"/>
              <a:gd name="connsiteY527" fmla="*/ 281080 h 364285"/>
              <a:gd name="connsiteX528" fmla="*/ 199515 w 846223"/>
              <a:gd name="connsiteY528" fmla="*/ 283317 h 364285"/>
              <a:gd name="connsiteX529" fmla="*/ 200410 w 846223"/>
              <a:gd name="connsiteY529" fmla="*/ 284361 h 364285"/>
              <a:gd name="connsiteX530" fmla="*/ 203392 w 846223"/>
              <a:gd name="connsiteY530" fmla="*/ 285106 h 364285"/>
              <a:gd name="connsiteX531" fmla="*/ 204883 w 846223"/>
              <a:gd name="connsiteY531" fmla="*/ 286150 h 364285"/>
              <a:gd name="connsiteX532" fmla="*/ 205927 w 846223"/>
              <a:gd name="connsiteY532" fmla="*/ 288238 h 364285"/>
              <a:gd name="connsiteX533" fmla="*/ 206523 w 846223"/>
              <a:gd name="connsiteY533" fmla="*/ 289580 h 364285"/>
              <a:gd name="connsiteX534" fmla="*/ 209058 w 846223"/>
              <a:gd name="connsiteY534" fmla="*/ 295842 h 364285"/>
              <a:gd name="connsiteX535" fmla="*/ 213084 w 846223"/>
              <a:gd name="connsiteY535" fmla="*/ 305237 h 364285"/>
              <a:gd name="connsiteX536" fmla="*/ 213532 w 846223"/>
              <a:gd name="connsiteY536" fmla="*/ 308815 h 364285"/>
              <a:gd name="connsiteX537" fmla="*/ 215023 w 846223"/>
              <a:gd name="connsiteY537" fmla="*/ 311201 h 364285"/>
              <a:gd name="connsiteX538" fmla="*/ 219347 w 846223"/>
              <a:gd name="connsiteY538" fmla="*/ 314780 h 364285"/>
              <a:gd name="connsiteX539" fmla="*/ 221733 w 846223"/>
              <a:gd name="connsiteY539" fmla="*/ 317464 h 364285"/>
              <a:gd name="connsiteX540" fmla="*/ 225163 w 846223"/>
              <a:gd name="connsiteY540" fmla="*/ 320446 h 364285"/>
              <a:gd name="connsiteX541" fmla="*/ 226356 w 846223"/>
              <a:gd name="connsiteY541" fmla="*/ 322981 h 364285"/>
              <a:gd name="connsiteX542" fmla="*/ 226504 w 846223"/>
              <a:gd name="connsiteY542" fmla="*/ 326411 h 364285"/>
              <a:gd name="connsiteX543" fmla="*/ 227399 w 846223"/>
              <a:gd name="connsiteY543" fmla="*/ 327306 h 364285"/>
              <a:gd name="connsiteX544" fmla="*/ 233811 w 846223"/>
              <a:gd name="connsiteY544" fmla="*/ 326560 h 364285"/>
              <a:gd name="connsiteX545" fmla="*/ 239179 w 846223"/>
              <a:gd name="connsiteY545" fmla="*/ 325964 h 364285"/>
              <a:gd name="connsiteX546" fmla="*/ 249021 w 846223"/>
              <a:gd name="connsiteY546" fmla="*/ 324920 h 364285"/>
              <a:gd name="connsiteX547" fmla="*/ 262590 w 846223"/>
              <a:gd name="connsiteY547" fmla="*/ 326709 h 364285"/>
              <a:gd name="connsiteX548" fmla="*/ 276458 w 846223"/>
              <a:gd name="connsiteY548" fmla="*/ 328499 h 364285"/>
              <a:gd name="connsiteX549" fmla="*/ 288834 w 846223"/>
              <a:gd name="connsiteY549" fmla="*/ 329990 h 364285"/>
              <a:gd name="connsiteX550" fmla="*/ 294799 w 846223"/>
              <a:gd name="connsiteY550" fmla="*/ 330735 h 364285"/>
              <a:gd name="connsiteX551" fmla="*/ 308517 w 846223"/>
              <a:gd name="connsiteY551" fmla="*/ 332376 h 364285"/>
              <a:gd name="connsiteX552" fmla="*/ 316122 w 846223"/>
              <a:gd name="connsiteY552" fmla="*/ 330288 h 364285"/>
              <a:gd name="connsiteX553" fmla="*/ 322087 w 846223"/>
              <a:gd name="connsiteY553" fmla="*/ 328648 h 364285"/>
              <a:gd name="connsiteX554" fmla="*/ 324920 w 846223"/>
              <a:gd name="connsiteY554" fmla="*/ 328946 h 364285"/>
              <a:gd name="connsiteX555" fmla="*/ 336253 w 846223"/>
              <a:gd name="connsiteY555" fmla="*/ 330735 h 364285"/>
              <a:gd name="connsiteX556" fmla="*/ 342963 w 846223"/>
              <a:gd name="connsiteY556" fmla="*/ 331630 h 364285"/>
              <a:gd name="connsiteX557" fmla="*/ 351313 w 846223"/>
              <a:gd name="connsiteY557" fmla="*/ 332823 h 364285"/>
              <a:gd name="connsiteX558" fmla="*/ 357129 w 846223"/>
              <a:gd name="connsiteY558" fmla="*/ 333270 h 364285"/>
              <a:gd name="connsiteX559" fmla="*/ 361900 w 846223"/>
              <a:gd name="connsiteY559" fmla="*/ 333270 h 364285"/>
              <a:gd name="connsiteX560" fmla="*/ 364137 w 846223"/>
              <a:gd name="connsiteY560" fmla="*/ 333867 h 364285"/>
              <a:gd name="connsiteX561" fmla="*/ 366224 w 846223"/>
              <a:gd name="connsiteY561" fmla="*/ 334612 h 364285"/>
              <a:gd name="connsiteX562" fmla="*/ 367716 w 846223"/>
              <a:gd name="connsiteY562" fmla="*/ 335656 h 364285"/>
              <a:gd name="connsiteX563" fmla="*/ 372040 w 846223"/>
              <a:gd name="connsiteY563" fmla="*/ 341471 h 364285"/>
              <a:gd name="connsiteX564" fmla="*/ 374575 w 846223"/>
              <a:gd name="connsiteY564" fmla="*/ 344006 h 364285"/>
              <a:gd name="connsiteX565" fmla="*/ 379347 w 846223"/>
              <a:gd name="connsiteY565" fmla="*/ 345796 h 364285"/>
              <a:gd name="connsiteX566" fmla="*/ 390381 w 846223"/>
              <a:gd name="connsiteY566" fmla="*/ 348032 h 364285"/>
              <a:gd name="connsiteX567" fmla="*/ 396495 w 846223"/>
              <a:gd name="connsiteY567" fmla="*/ 349375 h 364285"/>
              <a:gd name="connsiteX568" fmla="*/ 403503 w 846223"/>
              <a:gd name="connsiteY568" fmla="*/ 350866 h 364285"/>
              <a:gd name="connsiteX569" fmla="*/ 408125 w 846223"/>
              <a:gd name="connsiteY569" fmla="*/ 353102 h 364285"/>
              <a:gd name="connsiteX570" fmla="*/ 413345 w 846223"/>
              <a:gd name="connsiteY570" fmla="*/ 355786 h 364285"/>
              <a:gd name="connsiteX571" fmla="*/ 420204 w 846223"/>
              <a:gd name="connsiteY571" fmla="*/ 359216 h 364285"/>
              <a:gd name="connsiteX572" fmla="*/ 427809 w 846223"/>
              <a:gd name="connsiteY572" fmla="*/ 357725 h 364285"/>
              <a:gd name="connsiteX573" fmla="*/ 435861 w 846223"/>
              <a:gd name="connsiteY573" fmla="*/ 356085 h 364285"/>
              <a:gd name="connsiteX574" fmla="*/ 440931 w 846223"/>
              <a:gd name="connsiteY574" fmla="*/ 355190 h 364285"/>
              <a:gd name="connsiteX575" fmla="*/ 440931 w 846223"/>
              <a:gd name="connsiteY575" fmla="*/ 362347 h 364285"/>
              <a:gd name="connsiteX576" fmla="*/ 448237 w 846223"/>
              <a:gd name="connsiteY576" fmla="*/ 362795 h 364285"/>
              <a:gd name="connsiteX577" fmla="*/ 450474 w 846223"/>
              <a:gd name="connsiteY577" fmla="*/ 362795 h 364285"/>
              <a:gd name="connsiteX578" fmla="*/ 453755 w 846223"/>
              <a:gd name="connsiteY578" fmla="*/ 364286 h 364285"/>
              <a:gd name="connsiteX579" fmla="*/ 455544 w 846223"/>
              <a:gd name="connsiteY579" fmla="*/ 363689 h 364285"/>
              <a:gd name="connsiteX580" fmla="*/ 457184 w 846223"/>
              <a:gd name="connsiteY580" fmla="*/ 362198 h 364285"/>
              <a:gd name="connsiteX581" fmla="*/ 459421 w 846223"/>
              <a:gd name="connsiteY581" fmla="*/ 359663 h 364285"/>
              <a:gd name="connsiteX582" fmla="*/ 462403 w 846223"/>
              <a:gd name="connsiteY582" fmla="*/ 358620 h 364285"/>
              <a:gd name="connsiteX583" fmla="*/ 467771 w 846223"/>
              <a:gd name="connsiteY583" fmla="*/ 355786 h 364285"/>
              <a:gd name="connsiteX584" fmla="*/ 469114 w 846223"/>
              <a:gd name="connsiteY584" fmla="*/ 355190 h 364285"/>
              <a:gd name="connsiteX585" fmla="*/ 477017 w 846223"/>
              <a:gd name="connsiteY585" fmla="*/ 351313 h 364285"/>
              <a:gd name="connsiteX586" fmla="*/ 488796 w 846223"/>
              <a:gd name="connsiteY586" fmla="*/ 346392 h 364285"/>
              <a:gd name="connsiteX587" fmla="*/ 494165 w 846223"/>
              <a:gd name="connsiteY587" fmla="*/ 344156 h 364285"/>
              <a:gd name="connsiteX588" fmla="*/ 495805 w 846223"/>
              <a:gd name="connsiteY588" fmla="*/ 343559 h 364285"/>
              <a:gd name="connsiteX589" fmla="*/ 498787 w 846223"/>
              <a:gd name="connsiteY589" fmla="*/ 342366 h 364285"/>
              <a:gd name="connsiteX590" fmla="*/ 500726 w 846223"/>
              <a:gd name="connsiteY590" fmla="*/ 341621 h 364285"/>
              <a:gd name="connsiteX591" fmla="*/ 504304 w 846223"/>
              <a:gd name="connsiteY591" fmla="*/ 340875 h 364285"/>
              <a:gd name="connsiteX592" fmla="*/ 509225 w 846223"/>
              <a:gd name="connsiteY592" fmla="*/ 340428 h 364285"/>
              <a:gd name="connsiteX593" fmla="*/ 514444 w 846223"/>
              <a:gd name="connsiteY593" fmla="*/ 339533 h 364285"/>
              <a:gd name="connsiteX594" fmla="*/ 526522 w 846223"/>
              <a:gd name="connsiteY594" fmla="*/ 337893 h 364285"/>
              <a:gd name="connsiteX595" fmla="*/ 528014 w 846223"/>
              <a:gd name="connsiteY595" fmla="*/ 337744 h 364285"/>
              <a:gd name="connsiteX596" fmla="*/ 534723 w 846223"/>
              <a:gd name="connsiteY596" fmla="*/ 336998 h 364285"/>
              <a:gd name="connsiteX597" fmla="*/ 537706 w 846223"/>
              <a:gd name="connsiteY597" fmla="*/ 336252 h 364285"/>
              <a:gd name="connsiteX598" fmla="*/ 541881 w 846223"/>
              <a:gd name="connsiteY598" fmla="*/ 336700 h 364285"/>
              <a:gd name="connsiteX599" fmla="*/ 547548 w 846223"/>
              <a:gd name="connsiteY599" fmla="*/ 336849 h 364285"/>
              <a:gd name="connsiteX600" fmla="*/ 551276 w 846223"/>
              <a:gd name="connsiteY600" fmla="*/ 337296 h 364285"/>
              <a:gd name="connsiteX601" fmla="*/ 556196 w 846223"/>
              <a:gd name="connsiteY601" fmla="*/ 336998 h 364285"/>
              <a:gd name="connsiteX602" fmla="*/ 562906 w 846223"/>
              <a:gd name="connsiteY602" fmla="*/ 336551 h 364285"/>
              <a:gd name="connsiteX603" fmla="*/ 568423 w 846223"/>
              <a:gd name="connsiteY603" fmla="*/ 336551 h 364285"/>
              <a:gd name="connsiteX604" fmla="*/ 571107 w 846223"/>
              <a:gd name="connsiteY604" fmla="*/ 336103 h 364285"/>
              <a:gd name="connsiteX605" fmla="*/ 575134 w 846223"/>
              <a:gd name="connsiteY605" fmla="*/ 334165 h 364285"/>
              <a:gd name="connsiteX606" fmla="*/ 577818 w 846223"/>
              <a:gd name="connsiteY606" fmla="*/ 332823 h 364285"/>
              <a:gd name="connsiteX607" fmla="*/ 581993 w 846223"/>
              <a:gd name="connsiteY607" fmla="*/ 331033 h 364285"/>
              <a:gd name="connsiteX608" fmla="*/ 587361 w 846223"/>
              <a:gd name="connsiteY608" fmla="*/ 329244 h 364285"/>
              <a:gd name="connsiteX609" fmla="*/ 590940 w 846223"/>
              <a:gd name="connsiteY609" fmla="*/ 327604 h 364285"/>
              <a:gd name="connsiteX610" fmla="*/ 593326 w 846223"/>
              <a:gd name="connsiteY610" fmla="*/ 326560 h 364285"/>
              <a:gd name="connsiteX611" fmla="*/ 596308 w 846223"/>
              <a:gd name="connsiteY611" fmla="*/ 325516 h 364285"/>
              <a:gd name="connsiteX612" fmla="*/ 597054 w 846223"/>
              <a:gd name="connsiteY612" fmla="*/ 324174 h 364285"/>
              <a:gd name="connsiteX613" fmla="*/ 597948 w 846223"/>
              <a:gd name="connsiteY613" fmla="*/ 323130 h 364285"/>
              <a:gd name="connsiteX614" fmla="*/ 599439 w 846223"/>
              <a:gd name="connsiteY614" fmla="*/ 321490 h 364285"/>
              <a:gd name="connsiteX615" fmla="*/ 602272 w 846223"/>
              <a:gd name="connsiteY615" fmla="*/ 318359 h 364285"/>
              <a:gd name="connsiteX616" fmla="*/ 604360 w 846223"/>
              <a:gd name="connsiteY616" fmla="*/ 315526 h 364285"/>
              <a:gd name="connsiteX617" fmla="*/ 605404 w 846223"/>
              <a:gd name="connsiteY617" fmla="*/ 314333 h 364285"/>
              <a:gd name="connsiteX618" fmla="*/ 607939 w 846223"/>
              <a:gd name="connsiteY618" fmla="*/ 311500 h 364285"/>
              <a:gd name="connsiteX619" fmla="*/ 609877 w 846223"/>
              <a:gd name="connsiteY619" fmla="*/ 309412 h 364285"/>
              <a:gd name="connsiteX620" fmla="*/ 612263 w 846223"/>
              <a:gd name="connsiteY620" fmla="*/ 306728 h 364285"/>
              <a:gd name="connsiteX621" fmla="*/ 614351 w 846223"/>
              <a:gd name="connsiteY621" fmla="*/ 305684 h 364285"/>
              <a:gd name="connsiteX622" fmla="*/ 617035 w 846223"/>
              <a:gd name="connsiteY622" fmla="*/ 304938 h 364285"/>
              <a:gd name="connsiteX623" fmla="*/ 623894 w 846223"/>
              <a:gd name="connsiteY623" fmla="*/ 302254 h 364285"/>
              <a:gd name="connsiteX624" fmla="*/ 625385 w 846223"/>
              <a:gd name="connsiteY624" fmla="*/ 301658 h 364285"/>
              <a:gd name="connsiteX625" fmla="*/ 626429 w 846223"/>
              <a:gd name="connsiteY625" fmla="*/ 301509 h 364285"/>
              <a:gd name="connsiteX626" fmla="*/ 628964 w 846223"/>
              <a:gd name="connsiteY626" fmla="*/ 299272 h 364285"/>
              <a:gd name="connsiteX627" fmla="*/ 631051 w 846223"/>
              <a:gd name="connsiteY627" fmla="*/ 297334 h 364285"/>
              <a:gd name="connsiteX628" fmla="*/ 632394 w 846223"/>
              <a:gd name="connsiteY628" fmla="*/ 295842 h 364285"/>
              <a:gd name="connsiteX629" fmla="*/ 635227 w 846223"/>
              <a:gd name="connsiteY629" fmla="*/ 295395 h 364285"/>
              <a:gd name="connsiteX630" fmla="*/ 636718 w 846223"/>
              <a:gd name="connsiteY630" fmla="*/ 294351 h 364285"/>
              <a:gd name="connsiteX631" fmla="*/ 636867 w 846223"/>
              <a:gd name="connsiteY631" fmla="*/ 292860 h 364285"/>
              <a:gd name="connsiteX632" fmla="*/ 636569 w 846223"/>
              <a:gd name="connsiteY632" fmla="*/ 290773 h 364285"/>
              <a:gd name="connsiteX633" fmla="*/ 635227 w 846223"/>
              <a:gd name="connsiteY633" fmla="*/ 288685 h 364285"/>
              <a:gd name="connsiteX634" fmla="*/ 634183 w 846223"/>
              <a:gd name="connsiteY634" fmla="*/ 286896 h 364285"/>
              <a:gd name="connsiteX635" fmla="*/ 630157 w 846223"/>
              <a:gd name="connsiteY635" fmla="*/ 283317 h 364285"/>
              <a:gd name="connsiteX636" fmla="*/ 627920 w 846223"/>
              <a:gd name="connsiteY636" fmla="*/ 281080 h 364285"/>
              <a:gd name="connsiteX637" fmla="*/ 625833 w 846223"/>
              <a:gd name="connsiteY637" fmla="*/ 278247 h 364285"/>
              <a:gd name="connsiteX638" fmla="*/ 624938 w 846223"/>
              <a:gd name="connsiteY638" fmla="*/ 275563 h 364285"/>
              <a:gd name="connsiteX639" fmla="*/ 623446 w 846223"/>
              <a:gd name="connsiteY639" fmla="*/ 273774 h 364285"/>
              <a:gd name="connsiteX640" fmla="*/ 622701 w 846223"/>
              <a:gd name="connsiteY640" fmla="*/ 272283 h 364285"/>
              <a:gd name="connsiteX641" fmla="*/ 622850 w 846223"/>
              <a:gd name="connsiteY641" fmla="*/ 270493 h 364285"/>
              <a:gd name="connsiteX642" fmla="*/ 624938 w 846223"/>
              <a:gd name="connsiteY642" fmla="*/ 267362 h 364285"/>
              <a:gd name="connsiteX643" fmla="*/ 625683 w 846223"/>
              <a:gd name="connsiteY643" fmla="*/ 265423 h 364285"/>
              <a:gd name="connsiteX644" fmla="*/ 626429 w 846223"/>
              <a:gd name="connsiteY644" fmla="*/ 261994 h 364285"/>
              <a:gd name="connsiteX645" fmla="*/ 628367 w 846223"/>
              <a:gd name="connsiteY645" fmla="*/ 256775 h 364285"/>
              <a:gd name="connsiteX646" fmla="*/ 630007 w 846223"/>
              <a:gd name="connsiteY646" fmla="*/ 254389 h 364285"/>
              <a:gd name="connsiteX647" fmla="*/ 631797 w 846223"/>
              <a:gd name="connsiteY647" fmla="*/ 252003 h 364285"/>
              <a:gd name="connsiteX648" fmla="*/ 635674 w 846223"/>
              <a:gd name="connsiteY648" fmla="*/ 248722 h 364285"/>
              <a:gd name="connsiteX649" fmla="*/ 639252 w 846223"/>
              <a:gd name="connsiteY649" fmla="*/ 248126 h 364285"/>
              <a:gd name="connsiteX650" fmla="*/ 641340 w 846223"/>
              <a:gd name="connsiteY650" fmla="*/ 248722 h 364285"/>
              <a:gd name="connsiteX651" fmla="*/ 646112 w 846223"/>
              <a:gd name="connsiteY651" fmla="*/ 248722 h 364285"/>
              <a:gd name="connsiteX652" fmla="*/ 649244 w 846223"/>
              <a:gd name="connsiteY652" fmla="*/ 248872 h 364285"/>
              <a:gd name="connsiteX653" fmla="*/ 651480 w 846223"/>
              <a:gd name="connsiteY653" fmla="*/ 250512 h 364285"/>
              <a:gd name="connsiteX654" fmla="*/ 654164 w 846223"/>
              <a:gd name="connsiteY654" fmla="*/ 253643 h 364285"/>
              <a:gd name="connsiteX655" fmla="*/ 656997 w 846223"/>
              <a:gd name="connsiteY655" fmla="*/ 254836 h 364285"/>
              <a:gd name="connsiteX656" fmla="*/ 666093 w 846223"/>
              <a:gd name="connsiteY656" fmla="*/ 257371 h 364285"/>
              <a:gd name="connsiteX657" fmla="*/ 669821 w 846223"/>
              <a:gd name="connsiteY657" fmla="*/ 257818 h 364285"/>
              <a:gd name="connsiteX658" fmla="*/ 672654 w 846223"/>
              <a:gd name="connsiteY658" fmla="*/ 257967 h 364285"/>
              <a:gd name="connsiteX659" fmla="*/ 676680 w 846223"/>
              <a:gd name="connsiteY659" fmla="*/ 258713 h 364285"/>
              <a:gd name="connsiteX660" fmla="*/ 678023 w 846223"/>
              <a:gd name="connsiteY660" fmla="*/ 259011 h 364285"/>
              <a:gd name="connsiteX661" fmla="*/ 680110 w 846223"/>
              <a:gd name="connsiteY661" fmla="*/ 259459 h 364285"/>
              <a:gd name="connsiteX662" fmla="*/ 681899 w 846223"/>
              <a:gd name="connsiteY662" fmla="*/ 258862 h 364285"/>
              <a:gd name="connsiteX663" fmla="*/ 684584 w 846223"/>
              <a:gd name="connsiteY663" fmla="*/ 256775 h 364285"/>
              <a:gd name="connsiteX664" fmla="*/ 687864 w 846223"/>
              <a:gd name="connsiteY664" fmla="*/ 254389 h 364285"/>
              <a:gd name="connsiteX665" fmla="*/ 689206 w 846223"/>
              <a:gd name="connsiteY665" fmla="*/ 253941 h 364285"/>
              <a:gd name="connsiteX666" fmla="*/ 691890 w 846223"/>
              <a:gd name="connsiteY666" fmla="*/ 252898 h 364285"/>
              <a:gd name="connsiteX667" fmla="*/ 693232 w 846223"/>
              <a:gd name="connsiteY667" fmla="*/ 251854 h 364285"/>
              <a:gd name="connsiteX668" fmla="*/ 695469 w 846223"/>
              <a:gd name="connsiteY668" fmla="*/ 249170 h 364285"/>
              <a:gd name="connsiteX669" fmla="*/ 698451 w 846223"/>
              <a:gd name="connsiteY669" fmla="*/ 247082 h 364285"/>
              <a:gd name="connsiteX670" fmla="*/ 702030 w 846223"/>
              <a:gd name="connsiteY670" fmla="*/ 244100 h 364285"/>
              <a:gd name="connsiteX671" fmla="*/ 703819 w 846223"/>
              <a:gd name="connsiteY671" fmla="*/ 241714 h 364285"/>
              <a:gd name="connsiteX672" fmla="*/ 704266 w 846223"/>
              <a:gd name="connsiteY672" fmla="*/ 240223 h 364285"/>
              <a:gd name="connsiteX673" fmla="*/ 704714 w 846223"/>
              <a:gd name="connsiteY673" fmla="*/ 238583 h 364285"/>
              <a:gd name="connsiteX674" fmla="*/ 705758 w 846223"/>
              <a:gd name="connsiteY674" fmla="*/ 237688 h 364285"/>
              <a:gd name="connsiteX675" fmla="*/ 707994 w 846223"/>
              <a:gd name="connsiteY675" fmla="*/ 236942 h 364285"/>
              <a:gd name="connsiteX676" fmla="*/ 710530 w 846223"/>
              <a:gd name="connsiteY676" fmla="*/ 236644 h 364285"/>
              <a:gd name="connsiteX677" fmla="*/ 715301 w 846223"/>
              <a:gd name="connsiteY677" fmla="*/ 238135 h 364285"/>
              <a:gd name="connsiteX678" fmla="*/ 721713 w 846223"/>
              <a:gd name="connsiteY678" fmla="*/ 237688 h 364285"/>
              <a:gd name="connsiteX679" fmla="*/ 723055 w 846223"/>
              <a:gd name="connsiteY679" fmla="*/ 237390 h 364285"/>
              <a:gd name="connsiteX680" fmla="*/ 728870 w 846223"/>
              <a:gd name="connsiteY680" fmla="*/ 236644 h 364285"/>
              <a:gd name="connsiteX681" fmla="*/ 731554 w 846223"/>
              <a:gd name="connsiteY681" fmla="*/ 236048 h 364285"/>
              <a:gd name="connsiteX682" fmla="*/ 735282 w 846223"/>
              <a:gd name="connsiteY682" fmla="*/ 235302 h 364285"/>
              <a:gd name="connsiteX683" fmla="*/ 738115 w 846223"/>
              <a:gd name="connsiteY683" fmla="*/ 232767 h 364285"/>
              <a:gd name="connsiteX684" fmla="*/ 741992 w 846223"/>
              <a:gd name="connsiteY684" fmla="*/ 229636 h 364285"/>
              <a:gd name="connsiteX685" fmla="*/ 744676 w 846223"/>
              <a:gd name="connsiteY685" fmla="*/ 227846 h 364285"/>
              <a:gd name="connsiteX686" fmla="*/ 746615 w 846223"/>
              <a:gd name="connsiteY686" fmla="*/ 227548 h 364285"/>
              <a:gd name="connsiteX687" fmla="*/ 748852 w 846223"/>
              <a:gd name="connsiteY687" fmla="*/ 225759 h 364285"/>
              <a:gd name="connsiteX688" fmla="*/ 750044 w 846223"/>
              <a:gd name="connsiteY688" fmla="*/ 223820 h 364285"/>
              <a:gd name="connsiteX689" fmla="*/ 749747 w 846223"/>
              <a:gd name="connsiteY689" fmla="*/ 222180 h 364285"/>
              <a:gd name="connsiteX690" fmla="*/ 749299 w 846223"/>
              <a:gd name="connsiteY690" fmla="*/ 220689 h 364285"/>
              <a:gd name="connsiteX691" fmla="*/ 750641 w 846223"/>
              <a:gd name="connsiteY691" fmla="*/ 218154 h 364285"/>
              <a:gd name="connsiteX692" fmla="*/ 753027 w 846223"/>
              <a:gd name="connsiteY692" fmla="*/ 213531 h 364285"/>
              <a:gd name="connsiteX693" fmla="*/ 755413 w 846223"/>
              <a:gd name="connsiteY693" fmla="*/ 211444 h 364285"/>
              <a:gd name="connsiteX694" fmla="*/ 757352 w 846223"/>
              <a:gd name="connsiteY694" fmla="*/ 209654 h 364285"/>
              <a:gd name="connsiteX695" fmla="*/ 758544 w 846223"/>
              <a:gd name="connsiteY695" fmla="*/ 206970 h 364285"/>
              <a:gd name="connsiteX696" fmla="*/ 760036 w 846223"/>
              <a:gd name="connsiteY696" fmla="*/ 206076 h 364285"/>
              <a:gd name="connsiteX697" fmla="*/ 761825 w 846223"/>
              <a:gd name="connsiteY697" fmla="*/ 205777 h 364285"/>
              <a:gd name="connsiteX698" fmla="*/ 764360 w 846223"/>
              <a:gd name="connsiteY698" fmla="*/ 203988 h 364285"/>
              <a:gd name="connsiteX699" fmla="*/ 766298 w 846223"/>
              <a:gd name="connsiteY699" fmla="*/ 203541 h 364285"/>
              <a:gd name="connsiteX700" fmla="*/ 769430 w 846223"/>
              <a:gd name="connsiteY700" fmla="*/ 204436 h 364285"/>
              <a:gd name="connsiteX701" fmla="*/ 774052 w 846223"/>
              <a:gd name="connsiteY701" fmla="*/ 204585 h 364285"/>
              <a:gd name="connsiteX702" fmla="*/ 777034 w 846223"/>
              <a:gd name="connsiteY702" fmla="*/ 204734 h 364285"/>
              <a:gd name="connsiteX703" fmla="*/ 778823 w 846223"/>
              <a:gd name="connsiteY703" fmla="*/ 204436 h 364285"/>
              <a:gd name="connsiteX704" fmla="*/ 779420 w 846223"/>
              <a:gd name="connsiteY704" fmla="*/ 203392 h 364285"/>
              <a:gd name="connsiteX705" fmla="*/ 779420 w 846223"/>
              <a:gd name="connsiteY705" fmla="*/ 201901 h 364285"/>
              <a:gd name="connsiteX706" fmla="*/ 780315 w 846223"/>
              <a:gd name="connsiteY706" fmla="*/ 198322 h 364285"/>
              <a:gd name="connsiteX707" fmla="*/ 780613 w 846223"/>
              <a:gd name="connsiteY707" fmla="*/ 197278 h 364285"/>
              <a:gd name="connsiteX708" fmla="*/ 781508 w 846223"/>
              <a:gd name="connsiteY708" fmla="*/ 196682 h 364285"/>
              <a:gd name="connsiteX709" fmla="*/ 784341 w 846223"/>
              <a:gd name="connsiteY709" fmla="*/ 196682 h 364285"/>
              <a:gd name="connsiteX710" fmla="*/ 786279 w 846223"/>
              <a:gd name="connsiteY710" fmla="*/ 197874 h 364285"/>
              <a:gd name="connsiteX711" fmla="*/ 787621 w 846223"/>
              <a:gd name="connsiteY711" fmla="*/ 198918 h 364285"/>
              <a:gd name="connsiteX712" fmla="*/ 789560 w 846223"/>
              <a:gd name="connsiteY712" fmla="*/ 199067 h 364285"/>
              <a:gd name="connsiteX713" fmla="*/ 791349 w 846223"/>
              <a:gd name="connsiteY713" fmla="*/ 198322 h 364285"/>
              <a:gd name="connsiteX714" fmla="*/ 794033 w 846223"/>
              <a:gd name="connsiteY714" fmla="*/ 195489 h 364285"/>
              <a:gd name="connsiteX715" fmla="*/ 798209 w 846223"/>
              <a:gd name="connsiteY715" fmla="*/ 193998 h 364285"/>
              <a:gd name="connsiteX716" fmla="*/ 800445 w 846223"/>
              <a:gd name="connsiteY716" fmla="*/ 193550 h 364285"/>
              <a:gd name="connsiteX717" fmla="*/ 804471 w 846223"/>
              <a:gd name="connsiteY717" fmla="*/ 192208 h 364285"/>
              <a:gd name="connsiteX718" fmla="*/ 807006 w 846223"/>
              <a:gd name="connsiteY718" fmla="*/ 192655 h 364285"/>
              <a:gd name="connsiteX719" fmla="*/ 811628 w 846223"/>
              <a:gd name="connsiteY719" fmla="*/ 193103 h 364285"/>
              <a:gd name="connsiteX720" fmla="*/ 813418 w 846223"/>
              <a:gd name="connsiteY720" fmla="*/ 192655 h 364285"/>
              <a:gd name="connsiteX721" fmla="*/ 815356 w 846223"/>
              <a:gd name="connsiteY721" fmla="*/ 193103 h 364285"/>
              <a:gd name="connsiteX722" fmla="*/ 817146 w 846223"/>
              <a:gd name="connsiteY722" fmla="*/ 191164 h 364285"/>
              <a:gd name="connsiteX723" fmla="*/ 818488 w 846223"/>
              <a:gd name="connsiteY723" fmla="*/ 190717 h 364285"/>
              <a:gd name="connsiteX724" fmla="*/ 821470 w 846223"/>
              <a:gd name="connsiteY724" fmla="*/ 191612 h 364285"/>
              <a:gd name="connsiteX725" fmla="*/ 823409 w 846223"/>
              <a:gd name="connsiteY725" fmla="*/ 193103 h 364285"/>
              <a:gd name="connsiteX726" fmla="*/ 826838 w 846223"/>
              <a:gd name="connsiteY726" fmla="*/ 194892 h 364285"/>
              <a:gd name="connsiteX727" fmla="*/ 831312 w 846223"/>
              <a:gd name="connsiteY727" fmla="*/ 195787 h 364285"/>
              <a:gd name="connsiteX728" fmla="*/ 835189 w 846223"/>
              <a:gd name="connsiteY728" fmla="*/ 195340 h 364285"/>
              <a:gd name="connsiteX729" fmla="*/ 838917 w 846223"/>
              <a:gd name="connsiteY729" fmla="*/ 196085 h 364285"/>
              <a:gd name="connsiteX730" fmla="*/ 841302 w 846223"/>
              <a:gd name="connsiteY730" fmla="*/ 196085 h 364285"/>
              <a:gd name="connsiteX731" fmla="*/ 842346 w 846223"/>
              <a:gd name="connsiteY731" fmla="*/ 195340 h 364285"/>
              <a:gd name="connsiteX732" fmla="*/ 845478 w 846223"/>
              <a:gd name="connsiteY732" fmla="*/ 193699 h 364285"/>
              <a:gd name="connsiteX733" fmla="*/ 846223 w 846223"/>
              <a:gd name="connsiteY733" fmla="*/ 191612 h 364285"/>
              <a:gd name="connsiteX734" fmla="*/ 845925 w 846223"/>
              <a:gd name="connsiteY734" fmla="*/ 189673 h 364285"/>
              <a:gd name="connsiteX735" fmla="*/ 846223 w 846223"/>
              <a:gd name="connsiteY735" fmla="*/ 187287 h 36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Lst>
            <a:rect l="l" t="t" r="r" b="b"/>
            <a:pathLst>
              <a:path w="846223" h="364285">
                <a:moveTo>
                  <a:pt x="846223" y="187287"/>
                </a:moveTo>
                <a:lnTo>
                  <a:pt x="845328" y="185647"/>
                </a:lnTo>
                <a:lnTo>
                  <a:pt x="843390" y="183112"/>
                </a:lnTo>
                <a:lnTo>
                  <a:pt x="842644" y="181472"/>
                </a:lnTo>
                <a:lnTo>
                  <a:pt x="842644" y="179235"/>
                </a:lnTo>
                <a:lnTo>
                  <a:pt x="841302" y="177148"/>
                </a:lnTo>
                <a:lnTo>
                  <a:pt x="838469" y="174762"/>
                </a:lnTo>
                <a:lnTo>
                  <a:pt x="836531" y="173569"/>
                </a:lnTo>
                <a:lnTo>
                  <a:pt x="832505" y="169245"/>
                </a:lnTo>
                <a:lnTo>
                  <a:pt x="831162" y="168201"/>
                </a:lnTo>
                <a:lnTo>
                  <a:pt x="830716" y="167455"/>
                </a:lnTo>
                <a:lnTo>
                  <a:pt x="830268" y="165964"/>
                </a:lnTo>
                <a:lnTo>
                  <a:pt x="828777" y="165368"/>
                </a:lnTo>
                <a:lnTo>
                  <a:pt x="826988" y="164175"/>
                </a:lnTo>
                <a:lnTo>
                  <a:pt x="825944" y="162982"/>
                </a:lnTo>
                <a:lnTo>
                  <a:pt x="825198" y="161043"/>
                </a:lnTo>
                <a:lnTo>
                  <a:pt x="824751" y="159701"/>
                </a:lnTo>
                <a:lnTo>
                  <a:pt x="823111" y="158657"/>
                </a:lnTo>
                <a:lnTo>
                  <a:pt x="821470" y="157912"/>
                </a:lnTo>
                <a:lnTo>
                  <a:pt x="819532" y="157166"/>
                </a:lnTo>
                <a:lnTo>
                  <a:pt x="816251" y="156123"/>
                </a:lnTo>
                <a:lnTo>
                  <a:pt x="814462" y="153886"/>
                </a:lnTo>
                <a:lnTo>
                  <a:pt x="811331" y="149561"/>
                </a:lnTo>
                <a:lnTo>
                  <a:pt x="809392" y="148220"/>
                </a:lnTo>
                <a:lnTo>
                  <a:pt x="802682" y="147623"/>
                </a:lnTo>
                <a:lnTo>
                  <a:pt x="800147" y="146579"/>
                </a:lnTo>
                <a:lnTo>
                  <a:pt x="797462" y="146877"/>
                </a:lnTo>
                <a:lnTo>
                  <a:pt x="795822" y="147623"/>
                </a:lnTo>
                <a:lnTo>
                  <a:pt x="792095" y="147623"/>
                </a:lnTo>
                <a:lnTo>
                  <a:pt x="790156" y="148070"/>
                </a:lnTo>
                <a:lnTo>
                  <a:pt x="787771" y="150754"/>
                </a:lnTo>
                <a:lnTo>
                  <a:pt x="784639" y="154482"/>
                </a:lnTo>
                <a:lnTo>
                  <a:pt x="781955" y="156570"/>
                </a:lnTo>
                <a:lnTo>
                  <a:pt x="780166" y="158956"/>
                </a:lnTo>
                <a:lnTo>
                  <a:pt x="779271" y="159701"/>
                </a:lnTo>
                <a:lnTo>
                  <a:pt x="777482" y="159254"/>
                </a:lnTo>
                <a:lnTo>
                  <a:pt x="775245" y="156719"/>
                </a:lnTo>
                <a:lnTo>
                  <a:pt x="771815" y="154333"/>
                </a:lnTo>
                <a:lnTo>
                  <a:pt x="768683" y="153289"/>
                </a:lnTo>
                <a:lnTo>
                  <a:pt x="767342" y="152693"/>
                </a:lnTo>
                <a:lnTo>
                  <a:pt x="763763" y="152096"/>
                </a:lnTo>
                <a:lnTo>
                  <a:pt x="760781" y="152395"/>
                </a:lnTo>
                <a:lnTo>
                  <a:pt x="757202" y="153140"/>
                </a:lnTo>
                <a:lnTo>
                  <a:pt x="753624" y="152991"/>
                </a:lnTo>
                <a:lnTo>
                  <a:pt x="751983" y="152544"/>
                </a:lnTo>
                <a:lnTo>
                  <a:pt x="749747" y="152544"/>
                </a:lnTo>
                <a:lnTo>
                  <a:pt x="745720" y="154930"/>
                </a:lnTo>
                <a:lnTo>
                  <a:pt x="743483" y="157614"/>
                </a:lnTo>
                <a:lnTo>
                  <a:pt x="740948" y="158508"/>
                </a:lnTo>
                <a:lnTo>
                  <a:pt x="738712" y="156719"/>
                </a:lnTo>
                <a:lnTo>
                  <a:pt x="736027" y="154631"/>
                </a:lnTo>
                <a:lnTo>
                  <a:pt x="733642" y="151947"/>
                </a:lnTo>
                <a:lnTo>
                  <a:pt x="732002" y="149561"/>
                </a:lnTo>
                <a:lnTo>
                  <a:pt x="731257" y="143000"/>
                </a:lnTo>
                <a:lnTo>
                  <a:pt x="734238" y="141062"/>
                </a:lnTo>
                <a:lnTo>
                  <a:pt x="737966" y="138825"/>
                </a:lnTo>
                <a:lnTo>
                  <a:pt x="738265" y="135396"/>
                </a:lnTo>
                <a:lnTo>
                  <a:pt x="738265" y="131668"/>
                </a:lnTo>
                <a:lnTo>
                  <a:pt x="739010" y="127344"/>
                </a:lnTo>
                <a:lnTo>
                  <a:pt x="742440" y="123317"/>
                </a:lnTo>
                <a:lnTo>
                  <a:pt x="744378" y="120037"/>
                </a:lnTo>
                <a:lnTo>
                  <a:pt x="744527" y="118098"/>
                </a:lnTo>
                <a:lnTo>
                  <a:pt x="746316" y="114669"/>
                </a:lnTo>
                <a:lnTo>
                  <a:pt x="747957" y="111090"/>
                </a:lnTo>
                <a:lnTo>
                  <a:pt x="750044" y="106318"/>
                </a:lnTo>
                <a:lnTo>
                  <a:pt x="754220" y="97968"/>
                </a:lnTo>
                <a:lnTo>
                  <a:pt x="759141" y="87977"/>
                </a:lnTo>
                <a:lnTo>
                  <a:pt x="761676" y="83057"/>
                </a:lnTo>
                <a:lnTo>
                  <a:pt x="760333" y="81118"/>
                </a:lnTo>
                <a:lnTo>
                  <a:pt x="758246" y="79627"/>
                </a:lnTo>
                <a:lnTo>
                  <a:pt x="752877" y="77539"/>
                </a:lnTo>
                <a:lnTo>
                  <a:pt x="749448" y="76496"/>
                </a:lnTo>
                <a:lnTo>
                  <a:pt x="747211" y="76346"/>
                </a:lnTo>
                <a:lnTo>
                  <a:pt x="741694" y="78434"/>
                </a:lnTo>
                <a:lnTo>
                  <a:pt x="738265" y="80074"/>
                </a:lnTo>
                <a:lnTo>
                  <a:pt x="736326" y="81118"/>
                </a:lnTo>
                <a:lnTo>
                  <a:pt x="732897" y="80820"/>
                </a:lnTo>
                <a:lnTo>
                  <a:pt x="728721" y="80522"/>
                </a:lnTo>
                <a:lnTo>
                  <a:pt x="726932" y="79925"/>
                </a:lnTo>
                <a:lnTo>
                  <a:pt x="724546" y="78583"/>
                </a:lnTo>
                <a:lnTo>
                  <a:pt x="719924" y="74706"/>
                </a:lnTo>
                <a:lnTo>
                  <a:pt x="717388" y="71873"/>
                </a:lnTo>
                <a:lnTo>
                  <a:pt x="714257" y="70233"/>
                </a:lnTo>
                <a:lnTo>
                  <a:pt x="710679" y="68443"/>
                </a:lnTo>
                <a:lnTo>
                  <a:pt x="708740" y="67996"/>
                </a:lnTo>
                <a:lnTo>
                  <a:pt x="705608" y="68145"/>
                </a:lnTo>
                <a:lnTo>
                  <a:pt x="701284" y="67549"/>
                </a:lnTo>
                <a:lnTo>
                  <a:pt x="698898" y="66952"/>
                </a:lnTo>
                <a:lnTo>
                  <a:pt x="696810" y="67549"/>
                </a:lnTo>
                <a:lnTo>
                  <a:pt x="692934" y="69487"/>
                </a:lnTo>
                <a:lnTo>
                  <a:pt x="687864" y="73215"/>
                </a:lnTo>
                <a:lnTo>
                  <a:pt x="683987" y="74557"/>
                </a:lnTo>
                <a:lnTo>
                  <a:pt x="679812" y="76496"/>
                </a:lnTo>
                <a:lnTo>
                  <a:pt x="676382" y="78881"/>
                </a:lnTo>
                <a:lnTo>
                  <a:pt x="673102" y="81267"/>
                </a:lnTo>
                <a:lnTo>
                  <a:pt x="669075" y="84100"/>
                </a:lnTo>
                <a:lnTo>
                  <a:pt x="667137" y="87828"/>
                </a:lnTo>
                <a:lnTo>
                  <a:pt x="666242" y="90512"/>
                </a:lnTo>
                <a:lnTo>
                  <a:pt x="662514" y="92153"/>
                </a:lnTo>
                <a:lnTo>
                  <a:pt x="659681" y="93793"/>
                </a:lnTo>
                <a:lnTo>
                  <a:pt x="656699" y="94389"/>
                </a:lnTo>
                <a:lnTo>
                  <a:pt x="651480" y="93495"/>
                </a:lnTo>
                <a:lnTo>
                  <a:pt x="648348" y="94091"/>
                </a:lnTo>
                <a:lnTo>
                  <a:pt x="640446" y="97372"/>
                </a:lnTo>
                <a:lnTo>
                  <a:pt x="636718" y="97670"/>
                </a:lnTo>
                <a:lnTo>
                  <a:pt x="634034" y="98117"/>
                </a:lnTo>
                <a:lnTo>
                  <a:pt x="631499" y="98266"/>
                </a:lnTo>
                <a:lnTo>
                  <a:pt x="627174" y="99012"/>
                </a:lnTo>
                <a:lnTo>
                  <a:pt x="625534" y="99608"/>
                </a:lnTo>
                <a:lnTo>
                  <a:pt x="623446" y="100205"/>
                </a:lnTo>
                <a:lnTo>
                  <a:pt x="620912" y="99757"/>
                </a:lnTo>
                <a:lnTo>
                  <a:pt x="617482" y="101547"/>
                </a:lnTo>
                <a:lnTo>
                  <a:pt x="607491" y="106468"/>
                </a:lnTo>
                <a:lnTo>
                  <a:pt x="604510" y="107362"/>
                </a:lnTo>
                <a:lnTo>
                  <a:pt x="602422" y="107511"/>
                </a:lnTo>
                <a:lnTo>
                  <a:pt x="599738" y="105722"/>
                </a:lnTo>
                <a:lnTo>
                  <a:pt x="597054" y="104529"/>
                </a:lnTo>
                <a:lnTo>
                  <a:pt x="594221" y="104678"/>
                </a:lnTo>
                <a:lnTo>
                  <a:pt x="591089" y="106318"/>
                </a:lnTo>
                <a:lnTo>
                  <a:pt x="585572" y="105125"/>
                </a:lnTo>
                <a:lnTo>
                  <a:pt x="579160" y="103933"/>
                </a:lnTo>
                <a:lnTo>
                  <a:pt x="573344" y="102889"/>
                </a:lnTo>
                <a:lnTo>
                  <a:pt x="571406" y="101845"/>
                </a:lnTo>
                <a:lnTo>
                  <a:pt x="565739" y="100503"/>
                </a:lnTo>
                <a:lnTo>
                  <a:pt x="557389" y="100503"/>
                </a:lnTo>
                <a:lnTo>
                  <a:pt x="552468" y="100503"/>
                </a:lnTo>
                <a:lnTo>
                  <a:pt x="549337" y="100950"/>
                </a:lnTo>
                <a:lnTo>
                  <a:pt x="546951" y="100205"/>
                </a:lnTo>
                <a:lnTo>
                  <a:pt x="543820" y="98266"/>
                </a:lnTo>
                <a:lnTo>
                  <a:pt x="538750" y="93793"/>
                </a:lnTo>
                <a:lnTo>
                  <a:pt x="535767" y="92451"/>
                </a:lnTo>
                <a:lnTo>
                  <a:pt x="533978" y="91258"/>
                </a:lnTo>
                <a:lnTo>
                  <a:pt x="533382" y="89469"/>
                </a:lnTo>
                <a:lnTo>
                  <a:pt x="532189" y="89170"/>
                </a:lnTo>
                <a:lnTo>
                  <a:pt x="531443" y="87828"/>
                </a:lnTo>
                <a:lnTo>
                  <a:pt x="531592" y="86039"/>
                </a:lnTo>
                <a:lnTo>
                  <a:pt x="531443" y="82162"/>
                </a:lnTo>
                <a:lnTo>
                  <a:pt x="531742" y="79478"/>
                </a:lnTo>
                <a:lnTo>
                  <a:pt x="530995" y="78583"/>
                </a:lnTo>
                <a:lnTo>
                  <a:pt x="527566" y="78136"/>
                </a:lnTo>
                <a:lnTo>
                  <a:pt x="523391" y="77390"/>
                </a:lnTo>
                <a:lnTo>
                  <a:pt x="515936" y="77241"/>
                </a:lnTo>
                <a:lnTo>
                  <a:pt x="512953" y="77092"/>
                </a:lnTo>
                <a:lnTo>
                  <a:pt x="510567" y="75601"/>
                </a:lnTo>
                <a:lnTo>
                  <a:pt x="507883" y="73662"/>
                </a:lnTo>
                <a:lnTo>
                  <a:pt x="505199" y="69785"/>
                </a:lnTo>
                <a:lnTo>
                  <a:pt x="502962" y="67847"/>
                </a:lnTo>
                <a:lnTo>
                  <a:pt x="499234" y="65610"/>
                </a:lnTo>
                <a:lnTo>
                  <a:pt x="495656" y="65014"/>
                </a:lnTo>
                <a:lnTo>
                  <a:pt x="490138" y="65312"/>
                </a:lnTo>
                <a:lnTo>
                  <a:pt x="486262" y="65908"/>
                </a:lnTo>
                <a:lnTo>
                  <a:pt x="482683" y="64865"/>
                </a:lnTo>
                <a:lnTo>
                  <a:pt x="480446" y="63523"/>
                </a:lnTo>
                <a:lnTo>
                  <a:pt x="477165" y="62181"/>
                </a:lnTo>
                <a:lnTo>
                  <a:pt x="472394" y="61882"/>
                </a:lnTo>
                <a:lnTo>
                  <a:pt x="468368" y="60988"/>
                </a:lnTo>
                <a:lnTo>
                  <a:pt x="464342" y="59795"/>
                </a:lnTo>
                <a:lnTo>
                  <a:pt x="461211" y="60242"/>
                </a:lnTo>
                <a:lnTo>
                  <a:pt x="459123" y="61286"/>
                </a:lnTo>
                <a:lnTo>
                  <a:pt x="456737" y="62777"/>
                </a:lnTo>
                <a:lnTo>
                  <a:pt x="453606" y="63075"/>
                </a:lnTo>
                <a:lnTo>
                  <a:pt x="445852" y="64566"/>
                </a:lnTo>
                <a:lnTo>
                  <a:pt x="443615" y="65461"/>
                </a:lnTo>
                <a:lnTo>
                  <a:pt x="440185" y="65759"/>
                </a:lnTo>
                <a:lnTo>
                  <a:pt x="437203" y="66952"/>
                </a:lnTo>
                <a:lnTo>
                  <a:pt x="434668" y="69040"/>
                </a:lnTo>
                <a:lnTo>
                  <a:pt x="432580" y="70680"/>
                </a:lnTo>
                <a:lnTo>
                  <a:pt x="429896" y="71277"/>
                </a:lnTo>
                <a:lnTo>
                  <a:pt x="426765" y="71127"/>
                </a:lnTo>
                <a:lnTo>
                  <a:pt x="424081" y="70680"/>
                </a:lnTo>
                <a:lnTo>
                  <a:pt x="422590" y="70531"/>
                </a:lnTo>
                <a:lnTo>
                  <a:pt x="420502" y="71277"/>
                </a:lnTo>
                <a:lnTo>
                  <a:pt x="418116" y="71873"/>
                </a:lnTo>
                <a:lnTo>
                  <a:pt x="414538" y="70829"/>
                </a:lnTo>
                <a:lnTo>
                  <a:pt x="412599" y="70084"/>
                </a:lnTo>
                <a:lnTo>
                  <a:pt x="409617" y="69636"/>
                </a:lnTo>
                <a:lnTo>
                  <a:pt x="407678" y="67251"/>
                </a:lnTo>
                <a:lnTo>
                  <a:pt x="405740" y="66356"/>
                </a:lnTo>
                <a:lnTo>
                  <a:pt x="402608" y="66058"/>
                </a:lnTo>
                <a:lnTo>
                  <a:pt x="397837" y="64865"/>
                </a:lnTo>
                <a:lnTo>
                  <a:pt x="395302" y="63672"/>
                </a:lnTo>
                <a:lnTo>
                  <a:pt x="393214" y="62926"/>
                </a:lnTo>
                <a:lnTo>
                  <a:pt x="389635" y="60242"/>
                </a:lnTo>
                <a:lnTo>
                  <a:pt x="387548" y="57856"/>
                </a:lnTo>
                <a:lnTo>
                  <a:pt x="385908" y="57558"/>
                </a:lnTo>
                <a:lnTo>
                  <a:pt x="384118" y="57260"/>
                </a:lnTo>
                <a:lnTo>
                  <a:pt x="382776" y="55769"/>
                </a:lnTo>
                <a:lnTo>
                  <a:pt x="382776" y="53979"/>
                </a:lnTo>
                <a:lnTo>
                  <a:pt x="383224" y="52786"/>
                </a:lnTo>
                <a:lnTo>
                  <a:pt x="383522" y="50997"/>
                </a:lnTo>
                <a:lnTo>
                  <a:pt x="382478" y="49059"/>
                </a:lnTo>
                <a:lnTo>
                  <a:pt x="381434" y="48313"/>
                </a:lnTo>
                <a:lnTo>
                  <a:pt x="380838" y="46971"/>
                </a:lnTo>
                <a:lnTo>
                  <a:pt x="381136" y="44287"/>
                </a:lnTo>
                <a:lnTo>
                  <a:pt x="380689" y="41603"/>
                </a:lnTo>
                <a:lnTo>
                  <a:pt x="380390" y="38919"/>
                </a:lnTo>
                <a:lnTo>
                  <a:pt x="379198" y="36831"/>
                </a:lnTo>
                <a:lnTo>
                  <a:pt x="378899" y="32954"/>
                </a:lnTo>
                <a:lnTo>
                  <a:pt x="379496" y="31314"/>
                </a:lnTo>
                <a:lnTo>
                  <a:pt x="379347" y="29376"/>
                </a:lnTo>
                <a:lnTo>
                  <a:pt x="378154" y="27884"/>
                </a:lnTo>
                <a:lnTo>
                  <a:pt x="374724" y="26840"/>
                </a:lnTo>
                <a:lnTo>
                  <a:pt x="370549" y="25499"/>
                </a:lnTo>
                <a:lnTo>
                  <a:pt x="363988" y="23709"/>
                </a:lnTo>
                <a:lnTo>
                  <a:pt x="361155" y="23560"/>
                </a:lnTo>
                <a:lnTo>
                  <a:pt x="358918" y="24306"/>
                </a:lnTo>
                <a:lnTo>
                  <a:pt x="356979" y="23411"/>
                </a:lnTo>
                <a:lnTo>
                  <a:pt x="354743" y="22069"/>
                </a:lnTo>
                <a:lnTo>
                  <a:pt x="351164" y="20578"/>
                </a:lnTo>
                <a:lnTo>
                  <a:pt x="346392" y="18788"/>
                </a:lnTo>
                <a:lnTo>
                  <a:pt x="341323" y="16701"/>
                </a:lnTo>
                <a:lnTo>
                  <a:pt x="336700" y="14762"/>
                </a:lnTo>
                <a:lnTo>
                  <a:pt x="334911" y="14315"/>
                </a:lnTo>
                <a:lnTo>
                  <a:pt x="328648" y="14166"/>
                </a:lnTo>
                <a:lnTo>
                  <a:pt x="323429" y="13868"/>
                </a:lnTo>
                <a:lnTo>
                  <a:pt x="320447" y="13271"/>
                </a:lnTo>
                <a:lnTo>
                  <a:pt x="317017" y="10587"/>
                </a:lnTo>
                <a:lnTo>
                  <a:pt x="315228" y="8947"/>
                </a:lnTo>
                <a:lnTo>
                  <a:pt x="312394" y="8201"/>
                </a:lnTo>
                <a:lnTo>
                  <a:pt x="310307" y="7903"/>
                </a:lnTo>
                <a:lnTo>
                  <a:pt x="307026" y="7008"/>
                </a:lnTo>
                <a:lnTo>
                  <a:pt x="300913" y="4324"/>
                </a:lnTo>
                <a:lnTo>
                  <a:pt x="298676" y="2982"/>
                </a:lnTo>
                <a:lnTo>
                  <a:pt x="297185" y="2982"/>
                </a:lnTo>
                <a:lnTo>
                  <a:pt x="295097" y="447"/>
                </a:lnTo>
                <a:lnTo>
                  <a:pt x="293457" y="0"/>
                </a:lnTo>
                <a:lnTo>
                  <a:pt x="292264" y="1640"/>
                </a:lnTo>
                <a:lnTo>
                  <a:pt x="291071" y="5815"/>
                </a:lnTo>
                <a:lnTo>
                  <a:pt x="289878" y="7754"/>
                </a:lnTo>
                <a:lnTo>
                  <a:pt x="286747" y="11482"/>
                </a:lnTo>
                <a:lnTo>
                  <a:pt x="279291" y="14613"/>
                </a:lnTo>
                <a:lnTo>
                  <a:pt x="277949" y="16253"/>
                </a:lnTo>
                <a:lnTo>
                  <a:pt x="277203" y="17595"/>
                </a:lnTo>
                <a:lnTo>
                  <a:pt x="276160" y="19683"/>
                </a:lnTo>
                <a:lnTo>
                  <a:pt x="275712" y="22367"/>
                </a:lnTo>
                <a:lnTo>
                  <a:pt x="274818" y="23113"/>
                </a:lnTo>
                <a:lnTo>
                  <a:pt x="272581" y="23113"/>
                </a:lnTo>
                <a:lnTo>
                  <a:pt x="270941" y="24306"/>
                </a:lnTo>
                <a:lnTo>
                  <a:pt x="269599" y="26990"/>
                </a:lnTo>
                <a:lnTo>
                  <a:pt x="268555" y="28033"/>
                </a:lnTo>
                <a:lnTo>
                  <a:pt x="267958" y="30568"/>
                </a:lnTo>
                <a:lnTo>
                  <a:pt x="267958" y="31612"/>
                </a:lnTo>
                <a:lnTo>
                  <a:pt x="267809" y="32805"/>
                </a:lnTo>
                <a:lnTo>
                  <a:pt x="267660" y="34744"/>
                </a:lnTo>
                <a:lnTo>
                  <a:pt x="265572" y="38919"/>
                </a:lnTo>
                <a:lnTo>
                  <a:pt x="265274" y="41305"/>
                </a:lnTo>
                <a:lnTo>
                  <a:pt x="266169" y="42796"/>
                </a:lnTo>
                <a:lnTo>
                  <a:pt x="267809" y="44883"/>
                </a:lnTo>
                <a:lnTo>
                  <a:pt x="268704" y="45927"/>
                </a:lnTo>
                <a:lnTo>
                  <a:pt x="269002" y="47269"/>
                </a:lnTo>
                <a:lnTo>
                  <a:pt x="269002" y="49059"/>
                </a:lnTo>
                <a:lnTo>
                  <a:pt x="269897" y="51444"/>
                </a:lnTo>
                <a:lnTo>
                  <a:pt x="270791" y="53532"/>
                </a:lnTo>
                <a:lnTo>
                  <a:pt x="271985" y="55023"/>
                </a:lnTo>
                <a:lnTo>
                  <a:pt x="273774" y="56365"/>
                </a:lnTo>
                <a:lnTo>
                  <a:pt x="275712" y="56812"/>
                </a:lnTo>
                <a:lnTo>
                  <a:pt x="277352" y="57558"/>
                </a:lnTo>
                <a:lnTo>
                  <a:pt x="277651" y="59347"/>
                </a:lnTo>
                <a:lnTo>
                  <a:pt x="277203" y="61584"/>
                </a:lnTo>
                <a:lnTo>
                  <a:pt x="276458" y="65908"/>
                </a:lnTo>
                <a:lnTo>
                  <a:pt x="275265" y="68592"/>
                </a:lnTo>
                <a:lnTo>
                  <a:pt x="274370" y="70233"/>
                </a:lnTo>
                <a:lnTo>
                  <a:pt x="273177" y="72917"/>
                </a:lnTo>
                <a:lnTo>
                  <a:pt x="272730" y="73961"/>
                </a:lnTo>
                <a:lnTo>
                  <a:pt x="270046" y="76197"/>
                </a:lnTo>
                <a:lnTo>
                  <a:pt x="268257" y="76943"/>
                </a:lnTo>
                <a:lnTo>
                  <a:pt x="266020" y="78732"/>
                </a:lnTo>
                <a:lnTo>
                  <a:pt x="264230" y="78732"/>
                </a:lnTo>
                <a:lnTo>
                  <a:pt x="262590" y="78732"/>
                </a:lnTo>
                <a:lnTo>
                  <a:pt x="260801" y="79180"/>
                </a:lnTo>
                <a:lnTo>
                  <a:pt x="259161" y="79925"/>
                </a:lnTo>
                <a:lnTo>
                  <a:pt x="257819" y="82460"/>
                </a:lnTo>
                <a:lnTo>
                  <a:pt x="254687" y="84846"/>
                </a:lnTo>
                <a:lnTo>
                  <a:pt x="253047" y="86039"/>
                </a:lnTo>
                <a:lnTo>
                  <a:pt x="249170" y="86337"/>
                </a:lnTo>
                <a:lnTo>
                  <a:pt x="247232" y="85293"/>
                </a:lnTo>
                <a:lnTo>
                  <a:pt x="246188" y="83802"/>
                </a:lnTo>
                <a:lnTo>
                  <a:pt x="244846" y="82907"/>
                </a:lnTo>
                <a:lnTo>
                  <a:pt x="243205" y="80969"/>
                </a:lnTo>
                <a:lnTo>
                  <a:pt x="236048" y="79925"/>
                </a:lnTo>
                <a:lnTo>
                  <a:pt x="234109" y="80373"/>
                </a:lnTo>
                <a:lnTo>
                  <a:pt x="233066" y="81118"/>
                </a:lnTo>
                <a:lnTo>
                  <a:pt x="231574" y="80671"/>
                </a:lnTo>
                <a:lnTo>
                  <a:pt x="230680" y="79627"/>
                </a:lnTo>
                <a:lnTo>
                  <a:pt x="229636" y="79925"/>
                </a:lnTo>
                <a:lnTo>
                  <a:pt x="227399" y="80522"/>
                </a:lnTo>
                <a:lnTo>
                  <a:pt x="225610" y="80373"/>
                </a:lnTo>
                <a:lnTo>
                  <a:pt x="223373" y="78434"/>
                </a:lnTo>
                <a:lnTo>
                  <a:pt x="220242" y="77390"/>
                </a:lnTo>
                <a:lnTo>
                  <a:pt x="219049" y="76794"/>
                </a:lnTo>
                <a:lnTo>
                  <a:pt x="217856" y="76794"/>
                </a:lnTo>
                <a:lnTo>
                  <a:pt x="216961" y="77688"/>
                </a:lnTo>
                <a:lnTo>
                  <a:pt x="215619" y="78136"/>
                </a:lnTo>
                <a:lnTo>
                  <a:pt x="214725" y="77092"/>
                </a:lnTo>
                <a:lnTo>
                  <a:pt x="213382" y="76346"/>
                </a:lnTo>
                <a:lnTo>
                  <a:pt x="211742" y="76346"/>
                </a:lnTo>
                <a:lnTo>
                  <a:pt x="209655" y="77987"/>
                </a:lnTo>
                <a:lnTo>
                  <a:pt x="205927" y="78732"/>
                </a:lnTo>
                <a:lnTo>
                  <a:pt x="204734" y="79925"/>
                </a:lnTo>
                <a:lnTo>
                  <a:pt x="202646" y="79776"/>
                </a:lnTo>
                <a:lnTo>
                  <a:pt x="201155" y="78881"/>
                </a:lnTo>
                <a:lnTo>
                  <a:pt x="199664" y="78732"/>
                </a:lnTo>
                <a:lnTo>
                  <a:pt x="195340" y="78732"/>
                </a:lnTo>
                <a:lnTo>
                  <a:pt x="193848" y="79030"/>
                </a:lnTo>
                <a:lnTo>
                  <a:pt x="192208" y="78136"/>
                </a:lnTo>
                <a:lnTo>
                  <a:pt x="191314" y="76496"/>
                </a:lnTo>
                <a:lnTo>
                  <a:pt x="189077" y="75154"/>
                </a:lnTo>
                <a:lnTo>
                  <a:pt x="185945" y="75004"/>
                </a:lnTo>
                <a:lnTo>
                  <a:pt x="183560" y="75154"/>
                </a:lnTo>
                <a:lnTo>
                  <a:pt x="182367" y="75750"/>
                </a:lnTo>
                <a:lnTo>
                  <a:pt x="180876" y="75899"/>
                </a:lnTo>
                <a:lnTo>
                  <a:pt x="179534" y="73662"/>
                </a:lnTo>
                <a:lnTo>
                  <a:pt x="177744" y="72022"/>
                </a:lnTo>
                <a:lnTo>
                  <a:pt x="176700" y="70829"/>
                </a:lnTo>
                <a:lnTo>
                  <a:pt x="175209" y="70382"/>
                </a:lnTo>
                <a:lnTo>
                  <a:pt x="174016" y="68891"/>
                </a:lnTo>
                <a:lnTo>
                  <a:pt x="173718" y="65908"/>
                </a:lnTo>
                <a:lnTo>
                  <a:pt x="173122" y="62181"/>
                </a:lnTo>
                <a:lnTo>
                  <a:pt x="172227" y="58453"/>
                </a:lnTo>
                <a:lnTo>
                  <a:pt x="171333" y="56812"/>
                </a:lnTo>
                <a:lnTo>
                  <a:pt x="166710" y="56216"/>
                </a:lnTo>
                <a:lnTo>
                  <a:pt x="164324" y="56365"/>
                </a:lnTo>
                <a:lnTo>
                  <a:pt x="159254" y="56067"/>
                </a:lnTo>
                <a:lnTo>
                  <a:pt x="155825" y="55769"/>
                </a:lnTo>
                <a:lnTo>
                  <a:pt x="154781" y="55769"/>
                </a:lnTo>
                <a:lnTo>
                  <a:pt x="151500" y="55321"/>
                </a:lnTo>
                <a:lnTo>
                  <a:pt x="148518" y="54874"/>
                </a:lnTo>
                <a:lnTo>
                  <a:pt x="145386" y="54576"/>
                </a:lnTo>
                <a:lnTo>
                  <a:pt x="144194" y="55023"/>
                </a:lnTo>
                <a:lnTo>
                  <a:pt x="141062" y="55023"/>
                </a:lnTo>
                <a:lnTo>
                  <a:pt x="138527" y="53234"/>
                </a:lnTo>
                <a:lnTo>
                  <a:pt x="137633" y="51146"/>
                </a:lnTo>
                <a:lnTo>
                  <a:pt x="137335" y="49953"/>
                </a:lnTo>
                <a:lnTo>
                  <a:pt x="136738" y="48760"/>
                </a:lnTo>
                <a:lnTo>
                  <a:pt x="134501" y="48313"/>
                </a:lnTo>
                <a:lnTo>
                  <a:pt x="132563" y="48760"/>
                </a:lnTo>
                <a:lnTo>
                  <a:pt x="131519" y="51146"/>
                </a:lnTo>
                <a:lnTo>
                  <a:pt x="129879" y="52190"/>
                </a:lnTo>
                <a:lnTo>
                  <a:pt x="128536" y="52041"/>
                </a:lnTo>
                <a:lnTo>
                  <a:pt x="127194" y="50699"/>
                </a:lnTo>
                <a:lnTo>
                  <a:pt x="124809" y="49208"/>
                </a:lnTo>
                <a:lnTo>
                  <a:pt x="123168" y="47866"/>
                </a:lnTo>
                <a:lnTo>
                  <a:pt x="121379" y="45629"/>
                </a:lnTo>
                <a:lnTo>
                  <a:pt x="119739" y="46225"/>
                </a:lnTo>
                <a:lnTo>
                  <a:pt x="119291" y="47567"/>
                </a:lnTo>
                <a:lnTo>
                  <a:pt x="118993" y="48909"/>
                </a:lnTo>
                <a:lnTo>
                  <a:pt x="117055" y="51593"/>
                </a:lnTo>
                <a:lnTo>
                  <a:pt x="114818" y="51892"/>
                </a:lnTo>
                <a:lnTo>
                  <a:pt x="110941" y="51743"/>
                </a:lnTo>
                <a:lnTo>
                  <a:pt x="106915" y="51892"/>
                </a:lnTo>
                <a:lnTo>
                  <a:pt x="104231" y="52786"/>
                </a:lnTo>
                <a:lnTo>
                  <a:pt x="102441" y="54725"/>
                </a:lnTo>
                <a:lnTo>
                  <a:pt x="101398" y="56067"/>
                </a:lnTo>
                <a:lnTo>
                  <a:pt x="99459" y="56514"/>
                </a:lnTo>
                <a:lnTo>
                  <a:pt x="97521" y="58005"/>
                </a:lnTo>
                <a:lnTo>
                  <a:pt x="96626" y="59944"/>
                </a:lnTo>
                <a:lnTo>
                  <a:pt x="94688" y="59944"/>
                </a:lnTo>
                <a:lnTo>
                  <a:pt x="93644" y="60093"/>
                </a:lnTo>
                <a:lnTo>
                  <a:pt x="91854" y="60540"/>
                </a:lnTo>
                <a:lnTo>
                  <a:pt x="87381" y="61584"/>
                </a:lnTo>
                <a:lnTo>
                  <a:pt x="86337" y="61882"/>
                </a:lnTo>
                <a:lnTo>
                  <a:pt x="83504" y="63672"/>
                </a:lnTo>
                <a:lnTo>
                  <a:pt x="81417" y="65163"/>
                </a:lnTo>
                <a:lnTo>
                  <a:pt x="79329" y="65759"/>
                </a:lnTo>
                <a:lnTo>
                  <a:pt x="78136" y="67400"/>
                </a:lnTo>
                <a:lnTo>
                  <a:pt x="76645" y="68742"/>
                </a:lnTo>
                <a:lnTo>
                  <a:pt x="72917" y="69189"/>
                </a:lnTo>
                <a:lnTo>
                  <a:pt x="69040" y="70829"/>
                </a:lnTo>
                <a:lnTo>
                  <a:pt x="67549" y="71426"/>
                </a:lnTo>
                <a:lnTo>
                  <a:pt x="65312" y="72619"/>
                </a:lnTo>
                <a:lnTo>
                  <a:pt x="62181" y="73066"/>
                </a:lnTo>
                <a:lnTo>
                  <a:pt x="60839" y="73364"/>
                </a:lnTo>
                <a:lnTo>
                  <a:pt x="59497" y="74259"/>
                </a:lnTo>
                <a:lnTo>
                  <a:pt x="58751" y="77390"/>
                </a:lnTo>
                <a:lnTo>
                  <a:pt x="56216" y="78434"/>
                </a:lnTo>
                <a:lnTo>
                  <a:pt x="52637" y="78583"/>
                </a:lnTo>
                <a:lnTo>
                  <a:pt x="49953" y="80223"/>
                </a:lnTo>
                <a:lnTo>
                  <a:pt x="49804" y="83057"/>
                </a:lnTo>
                <a:lnTo>
                  <a:pt x="50699" y="85741"/>
                </a:lnTo>
                <a:lnTo>
                  <a:pt x="50251" y="86934"/>
                </a:lnTo>
                <a:lnTo>
                  <a:pt x="48313" y="87530"/>
                </a:lnTo>
                <a:lnTo>
                  <a:pt x="45629" y="88872"/>
                </a:lnTo>
                <a:lnTo>
                  <a:pt x="43542" y="90661"/>
                </a:lnTo>
                <a:lnTo>
                  <a:pt x="41006" y="90661"/>
                </a:lnTo>
                <a:lnTo>
                  <a:pt x="39516" y="90065"/>
                </a:lnTo>
                <a:lnTo>
                  <a:pt x="38472" y="91258"/>
                </a:lnTo>
                <a:lnTo>
                  <a:pt x="37726" y="93495"/>
                </a:lnTo>
                <a:lnTo>
                  <a:pt x="35937" y="94538"/>
                </a:lnTo>
                <a:lnTo>
                  <a:pt x="33253" y="95582"/>
                </a:lnTo>
                <a:lnTo>
                  <a:pt x="32358" y="95284"/>
                </a:lnTo>
                <a:lnTo>
                  <a:pt x="31612" y="94389"/>
                </a:lnTo>
                <a:lnTo>
                  <a:pt x="30419" y="93196"/>
                </a:lnTo>
                <a:lnTo>
                  <a:pt x="29525" y="93644"/>
                </a:lnTo>
                <a:lnTo>
                  <a:pt x="29376" y="95284"/>
                </a:lnTo>
                <a:lnTo>
                  <a:pt x="28630" y="96477"/>
                </a:lnTo>
                <a:lnTo>
                  <a:pt x="26394" y="96477"/>
                </a:lnTo>
                <a:lnTo>
                  <a:pt x="24753" y="95880"/>
                </a:lnTo>
                <a:lnTo>
                  <a:pt x="23411" y="95135"/>
                </a:lnTo>
                <a:lnTo>
                  <a:pt x="21025" y="95284"/>
                </a:lnTo>
                <a:lnTo>
                  <a:pt x="18639" y="95582"/>
                </a:lnTo>
                <a:lnTo>
                  <a:pt x="17148" y="95284"/>
                </a:lnTo>
                <a:lnTo>
                  <a:pt x="15657" y="95582"/>
                </a:lnTo>
                <a:lnTo>
                  <a:pt x="11780" y="96328"/>
                </a:lnTo>
                <a:lnTo>
                  <a:pt x="10289" y="98863"/>
                </a:lnTo>
                <a:lnTo>
                  <a:pt x="10289" y="101845"/>
                </a:lnTo>
                <a:lnTo>
                  <a:pt x="9842" y="103336"/>
                </a:lnTo>
                <a:lnTo>
                  <a:pt x="7456" y="104529"/>
                </a:lnTo>
                <a:lnTo>
                  <a:pt x="6412" y="105722"/>
                </a:lnTo>
                <a:lnTo>
                  <a:pt x="5070" y="106617"/>
                </a:lnTo>
                <a:lnTo>
                  <a:pt x="1939" y="106617"/>
                </a:lnTo>
                <a:lnTo>
                  <a:pt x="1789" y="106617"/>
                </a:lnTo>
                <a:lnTo>
                  <a:pt x="2088" y="108257"/>
                </a:lnTo>
                <a:lnTo>
                  <a:pt x="1939" y="109599"/>
                </a:lnTo>
                <a:lnTo>
                  <a:pt x="2386" y="111239"/>
                </a:lnTo>
                <a:lnTo>
                  <a:pt x="3430" y="112432"/>
                </a:lnTo>
                <a:lnTo>
                  <a:pt x="2982" y="113625"/>
                </a:lnTo>
                <a:lnTo>
                  <a:pt x="1640" y="114371"/>
                </a:lnTo>
                <a:lnTo>
                  <a:pt x="299" y="115265"/>
                </a:lnTo>
                <a:lnTo>
                  <a:pt x="0" y="116607"/>
                </a:lnTo>
                <a:lnTo>
                  <a:pt x="1789" y="118248"/>
                </a:lnTo>
                <a:lnTo>
                  <a:pt x="2386" y="119739"/>
                </a:lnTo>
                <a:lnTo>
                  <a:pt x="5219" y="120633"/>
                </a:lnTo>
                <a:lnTo>
                  <a:pt x="7456" y="121677"/>
                </a:lnTo>
                <a:lnTo>
                  <a:pt x="8350" y="122721"/>
                </a:lnTo>
                <a:lnTo>
                  <a:pt x="8052" y="123914"/>
                </a:lnTo>
                <a:lnTo>
                  <a:pt x="7008" y="125107"/>
                </a:lnTo>
                <a:lnTo>
                  <a:pt x="5965" y="126449"/>
                </a:lnTo>
                <a:lnTo>
                  <a:pt x="5816" y="127194"/>
                </a:lnTo>
                <a:lnTo>
                  <a:pt x="6263" y="128089"/>
                </a:lnTo>
                <a:lnTo>
                  <a:pt x="8350" y="128685"/>
                </a:lnTo>
                <a:lnTo>
                  <a:pt x="10886" y="129729"/>
                </a:lnTo>
                <a:lnTo>
                  <a:pt x="14911" y="131071"/>
                </a:lnTo>
                <a:lnTo>
                  <a:pt x="17596" y="133457"/>
                </a:lnTo>
                <a:lnTo>
                  <a:pt x="20280" y="134054"/>
                </a:lnTo>
                <a:lnTo>
                  <a:pt x="21622" y="136439"/>
                </a:lnTo>
                <a:lnTo>
                  <a:pt x="21920" y="139869"/>
                </a:lnTo>
                <a:lnTo>
                  <a:pt x="24753" y="141658"/>
                </a:lnTo>
                <a:lnTo>
                  <a:pt x="28779" y="144044"/>
                </a:lnTo>
                <a:lnTo>
                  <a:pt x="30867" y="144492"/>
                </a:lnTo>
                <a:lnTo>
                  <a:pt x="32358" y="145834"/>
                </a:lnTo>
                <a:lnTo>
                  <a:pt x="34297" y="147474"/>
                </a:lnTo>
                <a:lnTo>
                  <a:pt x="36086" y="148070"/>
                </a:lnTo>
                <a:lnTo>
                  <a:pt x="38173" y="148220"/>
                </a:lnTo>
                <a:lnTo>
                  <a:pt x="41752" y="146728"/>
                </a:lnTo>
                <a:lnTo>
                  <a:pt x="45629" y="146579"/>
                </a:lnTo>
                <a:lnTo>
                  <a:pt x="47866" y="147474"/>
                </a:lnTo>
                <a:lnTo>
                  <a:pt x="49804" y="150754"/>
                </a:lnTo>
                <a:lnTo>
                  <a:pt x="51295" y="151798"/>
                </a:lnTo>
                <a:lnTo>
                  <a:pt x="52190" y="152693"/>
                </a:lnTo>
                <a:lnTo>
                  <a:pt x="53532" y="153588"/>
                </a:lnTo>
                <a:lnTo>
                  <a:pt x="54874" y="153737"/>
                </a:lnTo>
                <a:lnTo>
                  <a:pt x="56962" y="152991"/>
                </a:lnTo>
                <a:lnTo>
                  <a:pt x="58304" y="151500"/>
                </a:lnTo>
                <a:lnTo>
                  <a:pt x="60093" y="151947"/>
                </a:lnTo>
                <a:lnTo>
                  <a:pt x="60839" y="152842"/>
                </a:lnTo>
                <a:lnTo>
                  <a:pt x="61137" y="154482"/>
                </a:lnTo>
                <a:lnTo>
                  <a:pt x="62032" y="156570"/>
                </a:lnTo>
                <a:lnTo>
                  <a:pt x="64417" y="158061"/>
                </a:lnTo>
                <a:lnTo>
                  <a:pt x="67698" y="158956"/>
                </a:lnTo>
                <a:lnTo>
                  <a:pt x="68145" y="159701"/>
                </a:lnTo>
                <a:lnTo>
                  <a:pt x="68593" y="161640"/>
                </a:lnTo>
                <a:lnTo>
                  <a:pt x="69338" y="163131"/>
                </a:lnTo>
                <a:lnTo>
                  <a:pt x="70531" y="164920"/>
                </a:lnTo>
                <a:lnTo>
                  <a:pt x="71724" y="168201"/>
                </a:lnTo>
                <a:lnTo>
                  <a:pt x="71873" y="171034"/>
                </a:lnTo>
                <a:lnTo>
                  <a:pt x="72470" y="172525"/>
                </a:lnTo>
                <a:lnTo>
                  <a:pt x="73961" y="175060"/>
                </a:lnTo>
                <a:lnTo>
                  <a:pt x="76346" y="178937"/>
                </a:lnTo>
                <a:lnTo>
                  <a:pt x="78285" y="182218"/>
                </a:lnTo>
                <a:lnTo>
                  <a:pt x="80373" y="182963"/>
                </a:lnTo>
                <a:lnTo>
                  <a:pt x="82311" y="184007"/>
                </a:lnTo>
                <a:lnTo>
                  <a:pt x="83355" y="186393"/>
                </a:lnTo>
                <a:lnTo>
                  <a:pt x="85293" y="191015"/>
                </a:lnTo>
                <a:lnTo>
                  <a:pt x="85592" y="194147"/>
                </a:lnTo>
                <a:lnTo>
                  <a:pt x="85741" y="196383"/>
                </a:lnTo>
                <a:lnTo>
                  <a:pt x="86487" y="197427"/>
                </a:lnTo>
                <a:lnTo>
                  <a:pt x="86635" y="198620"/>
                </a:lnTo>
                <a:lnTo>
                  <a:pt x="84995" y="203541"/>
                </a:lnTo>
                <a:lnTo>
                  <a:pt x="83504" y="205777"/>
                </a:lnTo>
                <a:lnTo>
                  <a:pt x="83355" y="207567"/>
                </a:lnTo>
                <a:lnTo>
                  <a:pt x="84250" y="210698"/>
                </a:lnTo>
                <a:lnTo>
                  <a:pt x="85592" y="213233"/>
                </a:lnTo>
                <a:lnTo>
                  <a:pt x="85741" y="215619"/>
                </a:lnTo>
                <a:lnTo>
                  <a:pt x="84697" y="217408"/>
                </a:lnTo>
                <a:lnTo>
                  <a:pt x="82759" y="219496"/>
                </a:lnTo>
                <a:lnTo>
                  <a:pt x="81864" y="220838"/>
                </a:lnTo>
                <a:lnTo>
                  <a:pt x="80373" y="221882"/>
                </a:lnTo>
                <a:lnTo>
                  <a:pt x="77987" y="226057"/>
                </a:lnTo>
                <a:lnTo>
                  <a:pt x="77092" y="230680"/>
                </a:lnTo>
                <a:lnTo>
                  <a:pt x="76794" y="233065"/>
                </a:lnTo>
                <a:lnTo>
                  <a:pt x="77689" y="234855"/>
                </a:lnTo>
                <a:lnTo>
                  <a:pt x="79180" y="236644"/>
                </a:lnTo>
                <a:lnTo>
                  <a:pt x="79478" y="238284"/>
                </a:lnTo>
                <a:lnTo>
                  <a:pt x="81864" y="242012"/>
                </a:lnTo>
                <a:lnTo>
                  <a:pt x="82460" y="244249"/>
                </a:lnTo>
                <a:lnTo>
                  <a:pt x="83504" y="244398"/>
                </a:lnTo>
                <a:lnTo>
                  <a:pt x="84548" y="243653"/>
                </a:lnTo>
                <a:lnTo>
                  <a:pt x="87083" y="243503"/>
                </a:lnTo>
                <a:lnTo>
                  <a:pt x="89320" y="244398"/>
                </a:lnTo>
                <a:lnTo>
                  <a:pt x="91556" y="246038"/>
                </a:lnTo>
                <a:lnTo>
                  <a:pt x="93942" y="246933"/>
                </a:lnTo>
                <a:lnTo>
                  <a:pt x="97372" y="246635"/>
                </a:lnTo>
                <a:lnTo>
                  <a:pt x="99161" y="247530"/>
                </a:lnTo>
                <a:lnTo>
                  <a:pt x="101099" y="248275"/>
                </a:lnTo>
                <a:lnTo>
                  <a:pt x="105126" y="248573"/>
                </a:lnTo>
                <a:lnTo>
                  <a:pt x="108108" y="248573"/>
                </a:lnTo>
                <a:lnTo>
                  <a:pt x="112730" y="248573"/>
                </a:lnTo>
                <a:lnTo>
                  <a:pt x="116607" y="249766"/>
                </a:lnTo>
                <a:lnTo>
                  <a:pt x="123168" y="250661"/>
                </a:lnTo>
                <a:lnTo>
                  <a:pt x="127194" y="250512"/>
                </a:lnTo>
                <a:lnTo>
                  <a:pt x="132712" y="249766"/>
                </a:lnTo>
                <a:lnTo>
                  <a:pt x="136141" y="250214"/>
                </a:lnTo>
                <a:lnTo>
                  <a:pt x="146132" y="251556"/>
                </a:lnTo>
                <a:lnTo>
                  <a:pt x="151947" y="252748"/>
                </a:lnTo>
                <a:lnTo>
                  <a:pt x="155675" y="254240"/>
                </a:lnTo>
                <a:lnTo>
                  <a:pt x="158210" y="256625"/>
                </a:lnTo>
                <a:lnTo>
                  <a:pt x="161192" y="260204"/>
                </a:lnTo>
                <a:lnTo>
                  <a:pt x="163578" y="261844"/>
                </a:lnTo>
                <a:lnTo>
                  <a:pt x="169841" y="262888"/>
                </a:lnTo>
                <a:lnTo>
                  <a:pt x="174315" y="267213"/>
                </a:lnTo>
                <a:lnTo>
                  <a:pt x="177595" y="268704"/>
                </a:lnTo>
                <a:lnTo>
                  <a:pt x="183411" y="272879"/>
                </a:lnTo>
                <a:lnTo>
                  <a:pt x="187437" y="274370"/>
                </a:lnTo>
                <a:lnTo>
                  <a:pt x="192358" y="275861"/>
                </a:lnTo>
                <a:lnTo>
                  <a:pt x="200261" y="275265"/>
                </a:lnTo>
                <a:lnTo>
                  <a:pt x="200559" y="275861"/>
                </a:lnTo>
                <a:lnTo>
                  <a:pt x="199962" y="278098"/>
                </a:lnTo>
                <a:lnTo>
                  <a:pt x="199515" y="281080"/>
                </a:lnTo>
                <a:lnTo>
                  <a:pt x="199515" y="283317"/>
                </a:lnTo>
                <a:lnTo>
                  <a:pt x="200410" y="284361"/>
                </a:lnTo>
                <a:lnTo>
                  <a:pt x="203392" y="285106"/>
                </a:lnTo>
                <a:lnTo>
                  <a:pt x="204883" y="286150"/>
                </a:lnTo>
                <a:lnTo>
                  <a:pt x="205927" y="288238"/>
                </a:lnTo>
                <a:lnTo>
                  <a:pt x="206523" y="289580"/>
                </a:lnTo>
                <a:lnTo>
                  <a:pt x="209058" y="295842"/>
                </a:lnTo>
                <a:lnTo>
                  <a:pt x="213084" y="305237"/>
                </a:lnTo>
                <a:lnTo>
                  <a:pt x="213532" y="308815"/>
                </a:lnTo>
                <a:lnTo>
                  <a:pt x="215023" y="311201"/>
                </a:lnTo>
                <a:lnTo>
                  <a:pt x="219347" y="314780"/>
                </a:lnTo>
                <a:lnTo>
                  <a:pt x="221733" y="317464"/>
                </a:lnTo>
                <a:lnTo>
                  <a:pt x="225163" y="320446"/>
                </a:lnTo>
                <a:lnTo>
                  <a:pt x="226356" y="322981"/>
                </a:lnTo>
                <a:lnTo>
                  <a:pt x="226504" y="326411"/>
                </a:lnTo>
                <a:lnTo>
                  <a:pt x="227399" y="327306"/>
                </a:lnTo>
                <a:lnTo>
                  <a:pt x="233811" y="326560"/>
                </a:lnTo>
                <a:lnTo>
                  <a:pt x="239179" y="325964"/>
                </a:lnTo>
                <a:lnTo>
                  <a:pt x="249021" y="324920"/>
                </a:lnTo>
                <a:lnTo>
                  <a:pt x="262590" y="326709"/>
                </a:lnTo>
                <a:lnTo>
                  <a:pt x="276458" y="328499"/>
                </a:lnTo>
                <a:lnTo>
                  <a:pt x="288834" y="329990"/>
                </a:lnTo>
                <a:lnTo>
                  <a:pt x="294799" y="330735"/>
                </a:lnTo>
                <a:lnTo>
                  <a:pt x="308517" y="332376"/>
                </a:lnTo>
                <a:lnTo>
                  <a:pt x="316122" y="330288"/>
                </a:lnTo>
                <a:lnTo>
                  <a:pt x="322087" y="328648"/>
                </a:lnTo>
                <a:lnTo>
                  <a:pt x="324920" y="328946"/>
                </a:lnTo>
                <a:lnTo>
                  <a:pt x="336253" y="330735"/>
                </a:lnTo>
                <a:lnTo>
                  <a:pt x="342963" y="331630"/>
                </a:lnTo>
                <a:lnTo>
                  <a:pt x="351313" y="332823"/>
                </a:lnTo>
                <a:lnTo>
                  <a:pt x="357129" y="333270"/>
                </a:lnTo>
                <a:lnTo>
                  <a:pt x="361900" y="333270"/>
                </a:lnTo>
                <a:lnTo>
                  <a:pt x="364137" y="333867"/>
                </a:lnTo>
                <a:lnTo>
                  <a:pt x="366224" y="334612"/>
                </a:lnTo>
                <a:lnTo>
                  <a:pt x="367716" y="335656"/>
                </a:lnTo>
                <a:lnTo>
                  <a:pt x="372040" y="341471"/>
                </a:lnTo>
                <a:lnTo>
                  <a:pt x="374575" y="344006"/>
                </a:lnTo>
                <a:lnTo>
                  <a:pt x="379347" y="345796"/>
                </a:lnTo>
                <a:lnTo>
                  <a:pt x="390381" y="348032"/>
                </a:lnTo>
                <a:lnTo>
                  <a:pt x="396495" y="349375"/>
                </a:lnTo>
                <a:lnTo>
                  <a:pt x="403503" y="350866"/>
                </a:lnTo>
                <a:lnTo>
                  <a:pt x="408125" y="353102"/>
                </a:lnTo>
                <a:lnTo>
                  <a:pt x="413345" y="355786"/>
                </a:lnTo>
                <a:lnTo>
                  <a:pt x="420204" y="359216"/>
                </a:lnTo>
                <a:lnTo>
                  <a:pt x="427809" y="357725"/>
                </a:lnTo>
                <a:lnTo>
                  <a:pt x="435861" y="356085"/>
                </a:lnTo>
                <a:lnTo>
                  <a:pt x="440931" y="355190"/>
                </a:lnTo>
                <a:lnTo>
                  <a:pt x="440931" y="362347"/>
                </a:lnTo>
                <a:lnTo>
                  <a:pt x="448237" y="362795"/>
                </a:lnTo>
                <a:lnTo>
                  <a:pt x="450474" y="362795"/>
                </a:lnTo>
                <a:lnTo>
                  <a:pt x="453755" y="364286"/>
                </a:lnTo>
                <a:lnTo>
                  <a:pt x="455544" y="363689"/>
                </a:lnTo>
                <a:lnTo>
                  <a:pt x="457184" y="362198"/>
                </a:lnTo>
                <a:lnTo>
                  <a:pt x="459421" y="359663"/>
                </a:lnTo>
                <a:lnTo>
                  <a:pt x="462403" y="358620"/>
                </a:lnTo>
                <a:lnTo>
                  <a:pt x="467771" y="355786"/>
                </a:lnTo>
                <a:lnTo>
                  <a:pt x="469114" y="355190"/>
                </a:lnTo>
                <a:lnTo>
                  <a:pt x="477017" y="351313"/>
                </a:lnTo>
                <a:lnTo>
                  <a:pt x="488796" y="346392"/>
                </a:lnTo>
                <a:lnTo>
                  <a:pt x="494165" y="344156"/>
                </a:lnTo>
                <a:lnTo>
                  <a:pt x="495805" y="343559"/>
                </a:lnTo>
                <a:lnTo>
                  <a:pt x="498787" y="342366"/>
                </a:lnTo>
                <a:lnTo>
                  <a:pt x="500726" y="341621"/>
                </a:lnTo>
                <a:lnTo>
                  <a:pt x="504304" y="340875"/>
                </a:lnTo>
                <a:lnTo>
                  <a:pt x="509225" y="340428"/>
                </a:lnTo>
                <a:lnTo>
                  <a:pt x="514444" y="339533"/>
                </a:lnTo>
                <a:lnTo>
                  <a:pt x="526522" y="337893"/>
                </a:lnTo>
                <a:lnTo>
                  <a:pt x="528014" y="337744"/>
                </a:lnTo>
                <a:lnTo>
                  <a:pt x="534723" y="336998"/>
                </a:lnTo>
                <a:lnTo>
                  <a:pt x="537706" y="336252"/>
                </a:lnTo>
                <a:lnTo>
                  <a:pt x="541881" y="336700"/>
                </a:lnTo>
                <a:lnTo>
                  <a:pt x="547548" y="336849"/>
                </a:lnTo>
                <a:lnTo>
                  <a:pt x="551276" y="337296"/>
                </a:lnTo>
                <a:lnTo>
                  <a:pt x="556196" y="336998"/>
                </a:lnTo>
                <a:lnTo>
                  <a:pt x="562906" y="336551"/>
                </a:lnTo>
                <a:lnTo>
                  <a:pt x="568423" y="336551"/>
                </a:lnTo>
                <a:lnTo>
                  <a:pt x="571107" y="336103"/>
                </a:lnTo>
                <a:lnTo>
                  <a:pt x="575134" y="334165"/>
                </a:lnTo>
                <a:lnTo>
                  <a:pt x="577818" y="332823"/>
                </a:lnTo>
                <a:lnTo>
                  <a:pt x="581993" y="331033"/>
                </a:lnTo>
                <a:lnTo>
                  <a:pt x="587361" y="329244"/>
                </a:lnTo>
                <a:lnTo>
                  <a:pt x="590940" y="327604"/>
                </a:lnTo>
                <a:lnTo>
                  <a:pt x="593326" y="326560"/>
                </a:lnTo>
                <a:lnTo>
                  <a:pt x="596308" y="325516"/>
                </a:lnTo>
                <a:lnTo>
                  <a:pt x="597054" y="324174"/>
                </a:lnTo>
                <a:lnTo>
                  <a:pt x="597948" y="323130"/>
                </a:lnTo>
                <a:lnTo>
                  <a:pt x="599439" y="321490"/>
                </a:lnTo>
                <a:lnTo>
                  <a:pt x="602272" y="318359"/>
                </a:lnTo>
                <a:lnTo>
                  <a:pt x="604360" y="315526"/>
                </a:lnTo>
                <a:lnTo>
                  <a:pt x="605404" y="314333"/>
                </a:lnTo>
                <a:lnTo>
                  <a:pt x="607939" y="311500"/>
                </a:lnTo>
                <a:lnTo>
                  <a:pt x="609877" y="309412"/>
                </a:lnTo>
                <a:lnTo>
                  <a:pt x="612263" y="306728"/>
                </a:lnTo>
                <a:lnTo>
                  <a:pt x="614351" y="305684"/>
                </a:lnTo>
                <a:lnTo>
                  <a:pt x="617035" y="304938"/>
                </a:lnTo>
                <a:lnTo>
                  <a:pt x="623894" y="302254"/>
                </a:lnTo>
                <a:lnTo>
                  <a:pt x="625385" y="301658"/>
                </a:lnTo>
                <a:lnTo>
                  <a:pt x="626429" y="301509"/>
                </a:lnTo>
                <a:lnTo>
                  <a:pt x="628964" y="299272"/>
                </a:lnTo>
                <a:lnTo>
                  <a:pt x="631051" y="297334"/>
                </a:lnTo>
                <a:lnTo>
                  <a:pt x="632394" y="295842"/>
                </a:lnTo>
                <a:lnTo>
                  <a:pt x="635227" y="295395"/>
                </a:lnTo>
                <a:lnTo>
                  <a:pt x="636718" y="294351"/>
                </a:lnTo>
                <a:lnTo>
                  <a:pt x="636867" y="292860"/>
                </a:lnTo>
                <a:lnTo>
                  <a:pt x="636569" y="290773"/>
                </a:lnTo>
                <a:lnTo>
                  <a:pt x="635227" y="288685"/>
                </a:lnTo>
                <a:lnTo>
                  <a:pt x="634183" y="286896"/>
                </a:lnTo>
                <a:lnTo>
                  <a:pt x="630157" y="283317"/>
                </a:lnTo>
                <a:lnTo>
                  <a:pt x="627920" y="281080"/>
                </a:lnTo>
                <a:lnTo>
                  <a:pt x="625833" y="278247"/>
                </a:lnTo>
                <a:lnTo>
                  <a:pt x="624938" y="275563"/>
                </a:lnTo>
                <a:lnTo>
                  <a:pt x="623446" y="273774"/>
                </a:lnTo>
                <a:lnTo>
                  <a:pt x="622701" y="272283"/>
                </a:lnTo>
                <a:lnTo>
                  <a:pt x="622850" y="270493"/>
                </a:lnTo>
                <a:lnTo>
                  <a:pt x="624938" y="267362"/>
                </a:lnTo>
                <a:lnTo>
                  <a:pt x="625683" y="265423"/>
                </a:lnTo>
                <a:lnTo>
                  <a:pt x="626429" y="261994"/>
                </a:lnTo>
                <a:lnTo>
                  <a:pt x="628367" y="256775"/>
                </a:lnTo>
                <a:lnTo>
                  <a:pt x="630007" y="254389"/>
                </a:lnTo>
                <a:lnTo>
                  <a:pt x="631797" y="252003"/>
                </a:lnTo>
                <a:lnTo>
                  <a:pt x="635674" y="248722"/>
                </a:lnTo>
                <a:lnTo>
                  <a:pt x="639252" y="248126"/>
                </a:lnTo>
                <a:lnTo>
                  <a:pt x="641340" y="248722"/>
                </a:lnTo>
                <a:lnTo>
                  <a:pt x="646112" y="248722"/>
                </a:lnTo>
                <a:lnTo>
                  <a:pt x="649244" y="248872"/>
                </a:lnTo>
                <a:lnTo>
                  <a:pt x="651480" y="250512"/>
                </a:lnTo>
                <a:lnTo>
                  <a:pt x="654164" y="253643"/>
                </a:lnTo>
                <a:lnTo>
                  <a:pt x="656997" y="254836"/>
                </a:lnTo>
                <a:lnTo>
                  <a:pt x="666093" y="257371"/>
                </a:lnTo>
                <a:lnTo>
                  <a:pt x="669821" y="257818"/>
                </a:lnTo>
                <a:lnTo>
                  <a:pt x="672654" y="257967"/>
                </a:lnTo>
                <a:lnTo>
                  <a:pt x="676680" y="258713"/>
                </a:lnTo>
                <a:lnTo>
                  <a:pt x="678023" y="259011"/>
                </a:lnTo>
                <a:lnTo>
                  <a:pt x="680110" y="259459"/>
                </a:lnTo>
                <a:lnTo>
                  <a:pt x="681899" y="258862"/>
                </a:lnTo>
                <a:lnTo>
                  <a:pt x="684584" y="256775"/>
                </a:lnTo>
                <a:lnTo>
                  <a:pt x="687864" y="254389"/>
                </a:lnTo>
                <a:lnTo>
                  <a:pt x="689206" y="253941"/>
                </a:lnTo>
                <a:lnTo>
                  <a:pt x="691890" y="252898"/>
                </a:lnTo>
                <a:lnTo>
                  <a:pt x="693232" y="251854"/>
                </a:lnTo>
                <a:lnTo>
                  <a:pt x="695469" y="249170"/>
                </a:lnTo>
                <a:lnTo>
                  <a:pt x="698451" y="247082"/>
                </a:lnTo>
                <a:lnTo>
                  <a:pt x="702030" y="244100"/>
                </a:lnTo>
                <a:lnTo>
                  <a:pt x="703819" y="241714"/>
                </a:lnTo>
                <a:lnTo>
                  <a:pt x="704266" y="240223"/>
                </a:lnTo>
                <a:lnTo>
                  <a:pt x="704714" y="238583"/>
                </a:lnTo>
                <a:lnTo>
                  <a:pt x="705758" y="237688"/>
                </a:lnTo>
                <a:lnTo>
                  <a:pt x="707994" y="236942"/>
                </a:lnTo>
                <a:lnTo>
                  <a:pt x="710530" y="236644"/>
                </a:lnTo>
                <a:lnTo>
                  <a:pt x="715301" y="238135"/>
                </a:lnTo>
                <a:lnTo>
                  <a:pt x="721713" y="237688"/>
                </a:lnTo>
                <a:lnTo>
                  <a:pt x="723055" y="237390"/>
                </a:lnTo>
                <a:lnTo>
                  <a:pt x="728870" y="236644"/>
                </a:lnTo>
                <a:lnTo>
                  <a:pt x="731554" y="236048"/>
                </a:lnTo>
                <a:lnTo>
                  <a:pt x="735282" y="235302"/>
                </a:lnTo>
                <a:lnTo>
                  <a:pt x="738115" y="232767"/>
                </a:lnTo>
                <a:lnTo>
                  <a:pt x="741992" y="229636"/>
                </a:lnTo>
                <a:lnTo>
                  <a:pt x="744676" y="227846"/>
                </a:lnTo>
                <a:lnTo>
                  <a:pt x="746615" y="227548"/>
                </a:lnTo>
                <a:lnTo>
                  <a:pt x="748852" y="225759"/>
                </a:lnTo>
                <a:lnTo>
                  <a:pt x="750044" y="223820"/>
                </a:lnTo>
                <a:lnTo>
                  <a:pt x="749747" y="222180"/>
                </a:lnTo>
                <a:lnTo>
                  <a:pt x="749299" y="220689"/>
                </a:lnTo>
                <a:lnTo>
                  <a:pt x="750641" y="218154"/>
                </a:lnTo>
                <a:lnTo>
                  <a:pt x="753027" y="213531"/>
                </a:lnTo>
                <a:lnTo>
                  <a:pt x="755413" y="211444"/>
                </a:lnTo>
                <a:lnTo>
                  <a:pt x="757352" y="209654"/>
                </a:lnTo>
                <a:lnTo>
                  <a:pt x="758544" y="206970"/>
                </a:lnTo>
                <a:lnTo>
                  <a:pt x="760036" y="206076"/>
                </a:lnTo>
                <a:lnTo>
                  <a:pt x="761825" y="205777"/>
                </a:lnTo>
                <a:lnTo>
                  <a:pt x="764360" y="203988"/>
                </a:lnTo>
                <a:lnTo>
                  <a:pt x="766298" y="203541"/>
                </a:lnTo>
                <a:lnTo>
                  <a:pt x="769430" y="204436"/>
                </a:lnTo>
                <a:lnTo>
                  <a:pt x="774052" y="204585"/>
                </a:lnTo>
                <a:lnTo>
                  <a:pt x="777034" y="204734"/>
                </a:lnTo>
                <a:lnTo>
                  <a:pt x="778823" y="204436"/>
                </a:lnTo>
                <a:lnTo>
                  <a:pt x="779420" y="203392"/>
                </a:lnTo>
                <a:lnTo>
                  <a:pt x="779420" y="201901"/>
                </a:lnTo>
                <a:lnTo>
                  <a:pt x="780315" y="198322"/>
                </a:lnTo>
                <a:lnTo>
                  <a:pt x="780613" y="197278"/>
                </a:lnTo>
                <a:lnTo>
                  <a:pt x="781508" y="196682"/>
                </a:lnTo>
                <a:lnTo>
                  <a:pt x="784341" y="196682"/>
                </a:lnTo>
                <a:lnTo>
                  <a:pt x="786279" y="197874"/>
                </a:lnTo>
                <a:lnTo>
                  <a:pt x="787621" y="198918"/>
                </a:lnTo>
                <a:lnTo>
                  <a:pt x="789560" y="199067"/>
                </a:lnTo>
                <a:lnTo>
                  <a:pt x="791349" y="198322"/>
                </a:lnTo>
                <a:lnTo>
                  <a:pt x="794033" y="195489"/>
                </a:lnTo>
                <a:lnTo>
                  <a:pt x="798209" y="193998"/>
                </a:lnTo>
                <a:lnTo>
                  <a:pt x="800445" y="193550"/>
                </a:lnTo>
                <a:lnTo>
                  <a:pt x="804471" y="192208"/>
                </a:lnTo>
                <a:lnTo>
                  <a:pt x="807006" y="192655"/>
                </a:lnTo>
                <a:lnTo>
                  <a:pt x="811628" y="193103"/>
                </a:lnTo>
                <a:lnTo>
                  <a:pt x="813418" y="192655"/>
                </a:lnTo>
                <a:lnTo>
                  <a:pt x="815356" y="193103"/>
                </a:lnTo>
                <a:lnTo>
                  <a:pt x="817146" y="191164"/>
                </a:lnTo>
                <a:lnTo>
                  <a:pt x="818488" y="190717"/>
                </a:lnTo>
                <a:lnTo>
                  <a:pt x="821470" y="191612"/>
                </a:lnTo>
                <a:lnTo>
                  <a:pt x="823409" y="193103"/>
                </a:lnTo>
                <a:lnTo>
                  <a:pt x="826838" y="194892"/>
                </a:lnTo>
                <a:lnTo>
                  <a:pt x="831312" y="195787"/>
                </a:lnTo>
                <a:lnTo>
                  <a:pt x="835189" y="195340"/>
                </a:lnTo>
                <a:lnTo>
                  <a:pt x="838917" y="196085"/>
                </a:lnTo>
                <a:lnTo>
                  <a:pt x="841302" y="196085"/>
                </a:lnTo>
                <a:lnTo>
                  <a:pt x="842346" y="195340"/>
                </a:lnTo>
                <a:lnTo>
                  <a:pt x="845478" y="193699"/>
                </a:lnTo>
                <a:lnTo>
                  <a:pt x="846223" y="191612"/>
                </a:lnTo>
                <a:lnTo>
                  <a:pt x="845925" y="189673"/>
                </a:lnTo>
                <a:lnTo>
                  <a:pt x="846223" y="18728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93" name="Micronesia__">
            <a:extLst>
              <a:ext uri="{FF2B5EF4-FFF2-40B4-BE49-F238E27FC236}">
                <a16:creationId xmlns:a16="http://schemas.microsoft.com/office/drawing/2014/main" id="{EC31ACF3-357B-E798-DE15-AEC5D163B80E}"/>
              </a:ext>
            </a:extLst>
          </p:cNvPr>
          <p:cNvSpPr/>
          <p:nvPr/>
        </p:nvSpPr>
        <p:spPr>
          <a:xfrm>
            <a:off x="10163686" y="3979218"/>
            <a:ext cx="5518" cy="5602"/>
          </a:xfrm>
          <a:custGeom>
            <a:avLst/>
            <a:gdLst>
              <a:gd name="connsiteX0" fmla="*/ 4474 w 5518"/>
              <a:gd name="connsiteY0" fmla="*/ 746 h 5219"/>
              <a:gd name="connsiteX1" fmla="*/ 1492 w 5518"/>
              <a:gd name="connsiteY1" fmla="*/ 0 h 5219"/>
              <a:gd name="connsiteX2" fmla="*/ 149 w 5518"/>
              <a:gd name="connsiteY2" fmla="*/ 895 h 5219"/>
              <a:gd name="connsiteX3" fmla="*/ 0 w 5518"/>
              <a:gd name="connsiteY3" fmla="*/ 2088 h 5219"/>
              <a:gd name="connsiteX4" fmla="*/ 896 w 5518"/>
              <a:gd name="connsiteY4" fmla="*/ 2684 h 5219"/>
              <a:gd name="connsiteX5" fmla="*/ 1492 w 5518"/>
              <a:gd name="connsiteY5" fmla="*/ 4921 h 5219"/>
              <a:gd name="connsiteX6" fmla="*/ 3430 w 5518"/>
              <a:gd name="connsiteY6" fmla="*/ 5219 h 5219"/>
              <a:gd name="connsiteX7" fmla="*/ 4921 w 5518"/>
              <a:gd name="connsiteY7" fmla="*/ 4473 h 5219"/>
              <a:gd name="connsiteX8" fmla="*/ 4772 w 5518"/>
              <a:gd name="connsiteY8" fmla="*/ 3430 h 5219"/>
              <a:gd name="connsiteX9" fmla="*/ 5518 w 5518"/>
              <a:gd name="connsiteY9" fmla="*/ 2386 h 5219"/>
              <a:gd name="connsiteX10" fmla="*/ 4474 w 5518"/>
              <a:gd name="connsiteY10" fmla="*/ 746 h 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18" h="5219">
                <a:moveTo>
                  <a:pt x="4474" y="746"/>
                </a:moveTo>
                <a:lnTo>
                  <a:pt x="1492" y="0"/>
                </a:lnTo>
                <a:lnTo>
                  <a:pt x="149" y="895"/>
                </a:lnTo>
                <a:lnTo>
                  <a:pt x="0" y="2088"/>
                </a:lnTo>
                <a:lnTo>
                  <a:pt x="896" y="2684"/>
                </a:lnTo>
                <a:lnTo>
                  <a:pt x="1492" y="4921"/>
                </a:lnTo>
                <a:lnTo>
                  <a:pt x="3430" y="5219"/>
                </a:lnTo>
                <a:lnTo>
                  <a:pt x="4921" y="4473"/>
                </a:lnTo>
                <a:lnTo>
                  <a:pt x="4772" y="3430"/>
                </a:lnTo>
                <a:lnTo>
                  <a:pt x="5518" y="2386"/>
                </a:lnTo>
                <a:lnTo>
                  <a:pt x="4474" y="74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94" name="Mexico__">
            <a:extLst>
              <a:ext uri="{FF2B5EF4-FFF2-40B4-BE49-F238E27FC236}">
                <a16:creationId xmlns:a16="http://schemas.microsoft.com/office/drawing/2014/main" id="{E5BA32FE-A8F0-E2C0-C811-FAE54EC24519}"/>
              </a:ext>
            </a:extLst>
          </p:cNvPr>
          <p:cNvSpPr/>
          <p:nvPr/>
        </p:nvSpPr>
        <p:spPr>
          <a:xfrm>
            <a:off x="2885722" y="3190905"/>
            <a:ext cx="834443" cy="565184"/>
          </a:xfrm>
          <a:custGeom>
            <a:avLst/>
            <a:gdLst>
              <a:gd name="connsiteX0" fmla="*/ 165069 w 834443"/>
              <a:gd name="connsiteY0" fmla="*/ 238285 h 526522"/>
              <a:gd name="connsiteX1" fmla="*/ 165069 w 834443"/>
              <a:gd name="connsiteY1" fmla="*/ 236048 h 526522"/>
              <a:gd name="connsiteX2" fmla="*/ 164026 w 834443"/>
              <a:gd name="connsiteY2" fmla="*/ 233960 h 526522"/>
              <a:gd name="connsiteX3" fmla="*/ 163131 w 834443"/>
              <a:gd name="connsiteY3" fmla="*/ 232767 h 526522"/>
              <a:gd name="connsiteX4" fmla="*/ 163131 w 834443"/>
              <a:gd name="connsiteY4" fmla="*/ 231425 h 526522"/>
              <a:gd name="connsiteX5" fmla="*/ 164771 w 834443"/>
              <a:gd name="connsiteY5" fmla="*/ 221584 h 526522"/>
              <a:gd name="connsiteX6" fmla="*/ 164026 w 834443"/>
              <a:gd name="connsiteY6" fmla="*/ 219794 h 526522"/>
              <a:gd name="connsiteX7" fmla="*/ 162385 w 834443"/>
              <a:gd name="connsiteY7" fmla="*/ 229487 h 526522"/>
              <a:gd name="connsiteX8" fmla="*/ 160447 w 834443"/>
              <a:gd name="connsiteY8" fmla="*/ 234109 h 526522"/>
              <a:gd name="connsiteX9" fmla="*/ 162684 w 834443"/>
              <a:gd name="connsiteY9" fmla="*/ 234855 h 526522"/>
              <a:gd name="connsiteX10" fmla="*/ 163578 w 834443"/>
              <a:gd name="connsiteY10" fmla="*/ 235899 h 526522"/>
              <a:gd name="connsiteX11" fmla="*/ 163876 w 834443"/>
              <a:gd name="connsiteY11" fmla="*/ 238135 h 526522"/>
              <a:gd name="connsiteX12" fmla="*/ 166113 w 834443"/>
              <a:gd name="connsiteY12" fmla="*/ 241565 h 526522"/>
              <a:gd name="connsiteX13" fmla="*/ 166710 w 834443"/>
              <a:gd name="connsiteY13" fmla="*/ 241267 h 526522"/>
              <a:gd name="connsiteX14" fmla="*/ 166411 w 834443"/>
              <a:gd name="connsiteY14" fmla="*/ 240223 h 526522"/>
              <a:gd name="connsiteX15" fmla="*/ 164920 w 834443"/>
              <a:gd name="connsiteY15" fmla="*/ 238135 h 526522"/>
              <a:gd name="connsiteX16" fmla="*/ 169990 w 834443"/>
              <a:gd name="connsiteY16" fmla="*/ 241267 h 526522"/>
              <a:gd name="connsiteX17" fmla="*/ 168052 w 834443"/>
              <a:gd name="connsiteY17" fmla="*/ 241714 h 526522"/>
              <a:gd name="connsiteX18" fmla="*/ 175955 w 834443"/>
              <a:gd name="connsiteY18" fmla="*/ 247082 h 526522"/>
              <a:gd name="connsiteX19" fmla="*/ 176253 w 834443"/>
              <a:gd name="connsiteY19" fmla="*/ 245740 h 526522"/>
              <a:gd name="connsiteX20" fmla="*/ 172078 w 834443"/>
              <a:gd name="connsiteY20" fmla="*/ 241565 h 526522"/>
              <a:gd name="connsiteX21" fmla="*/ 169841 w 834443"/>
              <a:gd name="connsiteY21" fmla="*/ 241118 h 526522"/>
              <a:gd name="connsiteX22" fmla="*/ 312245 w 834443"/>
              <a:gd name="connsiteY22" fmla="*/ 324174 h 526522"/>
              <a:gd name="connsiteX23" fmla="*/ 310605 w 834443"/>
              <a:gd name="connsiteY23" fmla="*/ 323131 h 526522"/>
              <a:gd name="connsiteX24" fmla="*/ 309561 w 834443"/>
              <a:gd name="connsiteY24" fmla="*/ 323578 h 526522"/>
              <a:gd name="connsiteX25" fmla="*/ 309561 w 834443"/>
              <a:gd name="connsiteY25" fmla="*/ 325964 h 526522"/>
              <a:gd name="connsiteX26" fmla="*/ 310456 w 834443"/>
              <a:gd name="connsiteY26" fmla="*/ 327455 h 526522"/>
              <a:gd name="connsiteX27" fmla="*/ 312394 w 834443"/>
              <a:gd name="connsiteY27" fmla="*/ 328349 h 526522"/>
              <a:gd name="connsiteX28" fmla="*/ 313140 w 834443"/>
              <a:gd name="connsiteY28" fmla="*/ 325964 h 526522"/>
              <a:gd name="connsiteX29" fmla="*/ 312543 w 834443"/>
              <a:gd name="connsiteY29" fmla="*/ 324771 h 526522"/>
              <a:gd name="connsiteX30" fmla="*/ 312245 w 834443"/>
              <a:gd name="connsiteY30" fmla="*/ 324025 h 526522"/>
              <a:gd name="connsiteX31" fmla="*/ 195041 w 834443"/>
              <a:gd name="connsiteY31" fmla="*/ 404249 h 526522"/>
              <a:gd name="connsiteX32" fmla="*/ 193699 w 834443"/>
              <a:gd name="connsiteY32" fmla="*/ 405143 h 526522"/>
              <a:gd name="connsiteX33" fmla="*/ 193103 w 834443"/>
              <a:gd name="connsiteY33" fmla="*/ 406485 h 526522"/>
              <a:gd name="connsiteX34" fmla="*/ 195489 w 834443"/>
              <a:gd name="connsiteY34" fmla="*/ 408275 h 526522"/>
              <a:gd name="connsiteX35" fmla="*/ 197129 w 834443"/>
              <a:gd name="connsiteY35" fmla="*/ 407678 h 526522"/>
              <a:gd name="connsiteX36" fmla="*/ 196383 w 834443"/>
              <a:gd name="connsiteY36" fmla="*/ 406038 h 526522"/>
              <a:gd name="connsiteX37" fmla="*/ 195191 w 834443"/>
              <a:gd name="connsiteY37" fmla="*/ 404249 h 526522"/>
              <a:gd name="connsiteX38" fmla="*/ 83355 w 834443"/>
              <a:gd name="connsiteY38" fmla="*/ 129431 h 526522"/>
              <a:gd name="connsiteX39" fmla="*/ 82311 w 834443"/>
              <a:gd name="connsiteY39" fmla="*/ 130177 h 526522"/>
              <a:gd name="connsiteX40" fmla="*/ 82609 w 834443"/>
              <a:gd name="connsiteY40" fmla="*/ 133755 h 526522"/>
              <a:gd name="connsiteX41" fmla="*/ 80223 w 834443"/>
              <a:gd name="connsiteY41" fmla="*/ 137185 h 526522"/>
              <a:gd name="connsiteX42" fmla="*/ 84697 w 834443"/>
              <a:gd name="connsiteY42" fmla="*/ 139124 h 526522"/>
              <a:gd name="connsiteX43" fmla="*/ 84995 w 834443"/>
              <a:gd name="connsiteY43" fmla="*/ 138229 h 526522"/>
              <a:gd name="connsiteX44" fmla="*/ 85592 w 834443"/>
              <a:gd name="connsiteY44" fmla="*/ 135247 h 526522"/>
              <a:gd name="connsiteX45" fmla="*/ 84250 w 834443"/>
              <a:gd name="connsiteY45" fmla="*/ 130624 h 526522"/>
              <a:gd name="connsiteX46" fmla="*/ 83355 w 834443"/>
              <a:gd name="connsiteY46" fmla="*/ 129431 h 526522"/>
              <a:gd name="connsiteX47" fmla="*/ 703223 w 834443"/>
              <a:gd name="connsiteY47" fmla="*/ 409468 h 526522"/>
              <a:gd name="connsiteX48" fmla="*/ 703968 w 834443"/>
              <a:gd name="connsiteY48" fmla="*/ 408573 h 526522"/>
              <a:gd name="connsiteX49" fmla="*/ 707099 w 834443"/>
              <a:gd name="connsiteY49" fmla="*/ 407231 h 526522"/>
              <a:gd name="connsiteX50" fmla="*/ 706801 w 834443"/>
              <a:gd name="connsiteY50" fmla="*/ 406784 h 526522"/>
              <a:gd name="connsiteX51" fmla="*/ 705758 w 834443"/>
              <a:gd name="connsiteY51" fmla="*/ 406784 h 526522"/>
              <a:gd name="connsiteX52" fmla="*/ 699793 w 834443"/>
              <a:gd name="connsiteY52" fmla="*/ 409617 h 526522"/>
              <a:gd name="connsiteX53" fmla="*/ 700389 w 834443"/>
              <a:gd name="connsiteY53" fmla="*/ 410213 h 526522"/>
              <a:gd name="connsiteX54" fmla="*/ 703372 w 834443"/>
              <a:gd name="connsiteY54" fmla="*/ 409617 h 526522"/>
              <a:gd name="connsiteX55" fmla="*/ 3579 w 834443"/>
              <a:gd name="connsiteY55" fmla="*/ 108108 h 526522"/>
              <a:gd name="connsiteX56" fmla="*/ 2386 w 834443"/>
              <a:gd name="connsiteY56" fmla="*/ 106766 h 526522"/>
              <a:gd name="connsiteX57" fmla="*/ 2386 w 834443"/>
              <a:gd name="connsiteY57" fmla="*/ 105275 h 526522"/>
              <a:gd name="connsiteX58" fmla="*/ 895 w 834443"/>
              <a:gd name="connsiteY58" fmla="*/ 105275 h 526522"/>
              <a:gd name="connsiteX59" fmla="*/ 0 w 834443"/>
              <a:gd name="connsiteY59" fmla="*/ 106020 h 526522"/>
              <a:gd name="connsiteX60" fmla="*/ 0 w 834443"/>
              <a:gd name="connsiteY60" fmla="*/ 107511 h 526522"/>
              <a:gd name="connsiteX61" fmla="*/ 2982 w 834443"/>
              <a:gd name="connsiteY61" fmla="*/ 113774 h 526522"/>
              <a:gd name="connsiteX62" fmla="*/ 4175 w 834443"/>
              <a:gd name="connsiteY62" fmla="*/ 112581 h 526522"/>
              <a:gd name="connsiteX63" fmla="*/ 4175 w 834443"/>
              <a:gd name="connsiteY63" fmla="*/ 109599 h 526522"/>
              <a:gd name="connsiteX64" fmla="*/ 3579 w 834443"/>
              <a:gd name="connsiteY64" fmla="*/ 108257 h 526522"/>
              <a:gd name="connsiteX65" fmla="*/ 829970 w 834443"/>
              <a:gd name="connsiteY65" fmla="*/ 346840 h 526522"/>
              <a:gd name="connsiteX66" fmla="*/ 831312 w 834443"/>
              <a:gd name="connsiteY66" fmla="*/ 343410 h 526522"/>
              <a:gd name="connsiteX67" fmla="*/ 832505 w 834443"/>
              <a:gd name="connsiteY67" fmla="*/ 339235 h 526522"/>
              <a:gd name="connsiteX68" fmla="*/ 831610 w 834443"/>
              <a:gd name="connsiteY68" fmla="*/ 337893 h 526522"/>
              <a:gd name="connsiteX69" fmla="*/ 831312 w 834443"/>
              <a:gd name="connsiteY69" fmla="*/ 336849 h 526522"/>
              <a:gd name="connsiteX70" fmla="*/ 831312 w 834443"/>
              <a:gd name="connsiteY70" fmla="*/ 331481 h 526522"/>
              <a:gd name="connsiteX71" fmla="*/ 828777 w 834443"/>
              <a:gd name="connsiteY71" fmla="*/ 330288 h 526522"/>
              <a:gd name="connsiteX72" fmla="*/ 825496 w 834443"/>
              <a:gd name="connsiteY72" fmla="*/ 326560 h 526522"/>
              <a:gd name="connsiteX73" fmla="*/ 822961 w 834443"/>
              <a:gd name="connsiteY73" fmla="*/ 325666 h 526522"/>
              <a:gd name="connsiteX74" fmla="*/ 820575 w 834443"/>
              <a:gd name="connsiteY74" fmla="*/ 326709 h 526522"/>
              <a:gd name="connsiteX75" fmla="*/ 819084 w 834443"/>
              <a:gd name="connsiteY75" fmla="*/ 327008 h 526522"/>
              <a:gd name="connsiteX76" fmla="*/ 816699 w 834443"/>
              <a:gd name="connsiteY76" fmla="*/ 327008 h 526522"/>
              <a:gd name="connsiteX77" fmla="*/ 816251 w 834443"/>
              <a:gd name="connsiteY77" fmla="*/ 327604 h 526522"/>
              <a:gd name="connsiteX78" fmla="*/ 818637 w 834443"/>
              <a:gd name="connsiteY78" fmla="*/ 328349 h 526522"/>
              <a:gd name="connsiteX79" fmla="*/ 819830 w 834443"/>
              <a:gd name="connsiteY79" fmla="*/ 328349 h 526522"/>
              <a:gd name="connsiteX80" fmla="*/ 820874 w 834443"/>
              <a:gd name="connsiteY80" fmla="*/ 327753 h 526522"/>
              <a:gd name="connsiteX81" fmla="*/ 821470 w 834443"/>
              <a:gd name="connsiteY81" fmla="*/ 327753 h 526522"/>
              <a:gd name="connsiteX82" fmla="*/ 822067 w 834443"/>
              <a:gd name="connsiteY82" fmla="*/ 328648 h 526522"/>
              <a:gd name="connsiteX83" fmla="*/ 821470 w 834443"/>
              <a:gd name="connsiteY83" fmla="*/ 329691 h 526522"/>
              <a:gd name="connsiteX84" fmla="*/ 820724 w 834443"/>
              <a:gd name="connsiteY84" fmla="*/ 330288 h 526522"/>
              <a:gd name="connsiteX85" fmla="*/ 819830 w 834443"/>
              <a:gd name="connsiteY85" fmla="*/ 330586 h 526522"/>
              <a:gd name="connsiteX86" fmla="*/ 813716 w 834443"/>
              <a:gd name="connsiteY86" fmla="*/ 329841 h 526522"/>
              <a:gd name="connsiteX87" fmla="*/ 808199 w 834443"/>
              <a:gd name="connsiteY87" fmla="*/ 328051 h 526522"/>
              <a:gd name="connsiteX88" fmla="*/ 805962 w 834443"/>
              <a:gd name="connsiteY88" fmla="*/ 327604 h 526522"/>
              <a:gd name="connsiteX89" fmla="*/ 799849 w 834443"/>
              <a:gd name="connsiteY89" fmla="*/ 326113 h 526522"/>
              <a:gd name="connsiteX90" fmla="*/ 796568 w 834443"/>
              <a:gd name="connsiteY90" fmla="*/ 325815 h 526522"/>
              <a:gd name="connsiteX91" fmla="*/ 795524 w 834443"/>
              <a:gd name="connsiteY91" fmla="*/ 326113 h 526522"/>
              <a:gd name="connsiteX92" fmla="*/ 795524 w 834443"/>
              <a:gd name="connsiteY92" fmla="*/ 326411 h 526522"/>
              <a:gd name="connsiteX93" fmla="*/ 795226 w 834443"/>
              <a:gd name="connsiteY93" fmla="*/ 326709 h 526522"/>
              <a:gd name="connsiteX94" fmla="*/ 793437 w 834443"/>
              <a:gd name="connsiteY94" fmla="*/ 327008 h 526522"/>
              <a:gd name="connsiteX95" fmla="*/ 787770 w 834443"/>
              <a:gd name="connsiteY95" fmla="*/ 327008 h 526522"/>
              <a:gd name="connsiteX96" fmla="*/ 784639 w 834443"/>
              <a:gd name="connsiteY96" fmla="*/ 327753 h 526522"/>
              <a:gd name="connsiteX97" fmla="*/ 780315 w 834443"/>
              <a:gd name="connsiteY97" fmla="*/ 330288 h 526522"/>
              <a:gd name="connsiteX98" fmla="*/ 776885 w 834443"/>
              <a:gd name="connsiteY98" fmla="*/ 331332 h 526522"/>
              <a:gd name="connsiteX99" fmla="*/ 752132 w 834443"/>
              <a:gd name="connsiteY99" fmla="*/ 335358 h 526522"/>
              <a:gd name="connsiteX100" fmla="*/ 750343 w 834443"/>
              <a:gd name="connsiteY100" fmla="*/ 335954 h 526522"/>
              <a:gd name="connsiteX101" fmla="*/ 742589 w 834443"/>
              <a:gd name="connsiteY101" fmla="*/ 339682 h 526522"/>
              <a:gd name="connsiteX102" fmla="*/ 738115 w 834443"/>
              <a:gd name="connsiteY102" fmla="*/ 342814 h 526522"/>
              <a:gd name="connsiteX103" fmla="*/ 736028 w 834443"/>
              <a:gd name="connsiteY103" fmla="*/ 349971 h 526522"/>
              <a:gd name="connsiteX104" fmla="*/ 735431 w 834443"/>
              <a:gd name="connsiteY104" fmla="*/ 351164 h 526522"/>
              <a:gd name="connsiteX105" fmla="*/ 734686 w 834443"/>
              <a:gd name="connsiteY105" fmla="*/ 355637 h 526522"/>
              <a:gd name="connsiteX106" fmla="*/ 734686 w 834443"/>
              <a:gd name="connsiteY106" fmla="*/ 360707 h 526522"/>
              <a:gd name="connsiteX107" fmla="*/ 734686 w 834443"/>
              <a:gd name="connsiteY107" fmla="*/ 365181 h 526522"/>
              <a:gd name="connsiteX108" fmla="*/ 734686 w 834443"/>
              <a:gd name="connsiteY108" fmla="*/ 370847 h 526522"/>
              <a:gd name="connsiteX109" fmla="*/ 734686 w 834443"/>
              <a:gd name="connsiteY109" fmla="*/ 373084 h 526522"/>
              <a:gd name="connsiteX110" fmla="*/ 734238 w 834443"/>
              <a:gd name="connsiteY110" fmla="*/ 374128 h 526522"/>
              <a:gd name="connsiteX111" fmla="*/ 730511 w 834443"/>
              <a:gd name="connsiteY111" fmla="*/ 377408 h 526522"/>
              <a:gd name="connsiteX112" fmla="*/ 729318 w 834443"/>
              <a:gd name="connsiteY112" fmla="*/ 379346 h 526522"/>
              <a:gd name="connsiteX113" fmla="*/ 728125 w 834443"/>
              <a:gd name="connsiteY113" fmla="*/ 390083 h 526522"/>
              <a:gd name="connsiteX114" fmla="*/ 722458 w 834443"/>
              <a:gd name="connsiteY114" fmla="*/ 395749 h 526522"/>
              <a:gd name="connsiteX115" fmla="*/ 719774 w 834443"/>
              <a:gd name="connsiteY115" fmla="*/ 397240 h 526522"/>
              <a:gd name="connsiteX116" fmla="*/ 717687 w 834443"/>
              <a:gd name="connsiteY116" fmla="*/ 399030 h 526522"/>
              <a:gd name="connsiteX117" fmla="*/ 709784 w 834443"/>
              <a:gd name="connsiteY117" fmla="*/ 403205 h 526522"/>
              <a:gd name="connsiteX118" fmla="*/ 709187 w 834443"/>
              <a:gd name="connsiteY118" fmla="*/ 403950 h 526522"/>
              <a:gd name="connsiteX119" fmla="*/ 708889 w 834443"/>
              <a:gd name="connsiteY119" fmla="*/ 404845 h 526522"/>
              <a:gd name="connsiteX120" fmla="*/ 709485 w 834443"/>
              <a:gd name="connsiteY120" fmla="*/ 404845 h 526522"/>
              <a:gd name="connsiteX121" fmla="*/ 712169 w 834443"/>
              <a:gd name="connsiteY121" fmla="*/ 402907 h 526522"/>
              <a:gd name="connsiteX122" fmla="*/ 712468 w 834443"/>
              <a:gd name="connsiteY122" fmla="*/ 403652 h 526522"/>
              <a:gd name="connsiteX123" fmla="*/ 711573 w 834443"/>
              <a:gd name="connsiteY123" fmla="*/ 405591 h 526522"/>
              <a:gd name="connsiteX124" fmla="*/ 711871 w 834443"/>
              <a:gd name="connsiteY124" fmla="*/ 406485 h 526522"/>
              <a:gd name="connsiteX125" fmla="*/ 713064 w 834443"/>
              <a:gd name="connsiteY125" fmla="*/ 406485 h 526522"/>
              <a:gd name="connsiteX126" fmla="*/ 713810 w 834443"/>
              <a:gd name="connsiteY126" fmla="*/ 408126 h 526522"/>
              <a:gd name="connsiteX127" fmla="*/ 713810 w 834443"/>
              <a:gd name="connsiteY127" fmla="*/ 410810 h 526522"/>
              <a:gd name="connsiteX128" fmla="*/ 709485 w 834443"/>
              <a:gd name="connsiteY128" fmla="*/ 413195 h 526522"/>
              <a:gd name="connsiteX129" fmla="*/ 706950 w 834443"/>
              <a:gd name="connsiteY129" fmla="*/ 415581 h 526522"/>
              <a:gd name="connsiteX130" fmla="*/ 705161 w 834443"/>
              <a:gd name="connsiteY130" fmla="*/ 415879 h 526522"/>
              <a:gd name="connsiteX131" fmla="*/ 699793 w 834443"/>
              <a:gd name="connsiteY131" fmla="*/ 415283 h 526522"/>
              <a:gd name="connsiteX132" fmla="*/ 696811 w 834443"/>
              <a:gd name="connsiteY132" fmla="*/ 413643 h 526522"/>
              <a:gd name="connsiteX133" fmla="*/ 696065 w 834443"/>
              <a:gd name="connsiteY133" fmla="*/ 412599 h 526522"/>
              <a:gd name="connsiteX134" fmla="*/ 697705 w 834443"/>
              <a:gd name="connsiteY134" fmla="*/ 411555 h 526522"/>
              <a:gd name="connsiteX135" fmla="*/ 697705 w 834443"/>
              <a:gd name="connsiteY135" fmla="*/ 410512 h 526522"/>
              <a:gd name="connsiteX136" fmla="*/ 695320 w 834443"/>
              <a:gd name="connsiteY136" fmla="*/ 408275 h 526522"/>
              <a:gd name="connsiteX137" fmla="*/ 691890 w 834443"/>
              <a:gd name="connsiteY137" fmla="*/ 408573 h 526522"/>
              <a:gd name="connsiteX138" fmla="*/ 689057 w 834443"/>
              <a:gd name="connsiteY138" fmla="*/ 409169 h 526522"/>
              <a:gd name="connsiteX139" fmla="*/ 683092 w 834443"/>
              <a:gd name="connsiteY139" fmla="*/ 409468 h 526522"/>
              <a:gd name="connsiteX140" fmla="*/ 681899 w 834443"/>
              <a:gd name="connsiteY140" fmla="*/ 409766 h 526522"/>
              <a:gd name="connsiteX141" fmla="*/ 675935 w 834443"/>
              <a:gd name="connsiteY141" fmla="*/ 411257 h 526522"/>
              <a:gd name="connsiteX142" fmla="*/ 675487 w 834443"/>
              <a:gd name="connsiteY142" fmla="*/ 412301 h 526522"/>
              <a:gd name="connsiteX143" fmla="*/ 674443 w 834443"/>
              <a:gd name="connsiteY143" fmla="*/ 413792 h 526522"/>
              <a:gd name="connsiteX144" fmla="*/ 671461 w 834443"/>
              <a:gd name="connsiteY144" fmla="*/ 415432 h 526522"/>
              <a:gd name="connsiteX145" fmla="*/ 665049 w 834443"/>
              <a:gd name="connsiteY145" fmla="*/ 416774 h 526522"/>
              <a:gd name="connsiteX146" fmla="*/ 662365 w 834443"/>
              <a:gd name="connsiteY146" fmla="*/ 416178 h 526522"/>
              <a:gd name="connsiteX147" fmla="*/ 653866 w 834443"/>
              <a:gd name="connsiteY147" fmla="*/ 416625 h 526522"/>
              <a:gd name="connsiteX148" fmla="*/ 648348 w 834443"/>
              <a:gd name="connsiteY148" fmla="*/ 418713 h 526522"/>
              <a:gd name="connsiteX149" fmla="*/ 645515 w 834443"/>
              <a:gd name="connsiteY149" fmla="*/ 420204 h 526522"/>
              <a:gd name="connsiteX150" fmla="*/ 637165 w 834443"/>
              <a:gd name="connsiteY150" fmla="*/ 423335 h 526522"/>
              <a:gd name="connsiteX151" fmla="*/ 631797 w 834443"/>
              <a:gd name="connsiteY151" fmla="*/ 424230 h 526522"/>
              <a:gd name="connsiteX152" fmla="*/ 630007 w 834443"/>
              <a:gd name="connsiteY152" fmla="*/ 424230 h 526522"/>
              <a:gd name="connsiteX153" fmla="*/ 627771 w 834443"/>
              <a:gd name="connsiteY153" fmla="*/ 423932 h 526522"/>
              <a:gd name="connsiteX154" fmla="*/ 624192 w 834443"/>
              <a:gd name="connsiteY154" fmla="*/ 419011 h 526522"/>
              <a:gd name="connsiteX155" fmla="*/ 621061 w 834443"/>
              <a:gd name="connsiteY155" fmla="*/ 414388 h 526522"/>
              <a:gd name="connsiteX156" fmla="*/ 615394 w 834443"/>
              <a:gd name="connsiteY156" fmla="*/ 412748 h 526522"/>
              <a:gd name="connsiteX157" fmla="*/ 611070 w 834443"/>
              <a:gd name="connsiteY157" fmla="*/ 409020 h 526522"/>
              <a:gd name="connsiteX158" fmla="*/ 601079 w 834443"/>
              <a:gd name="connsiteY158" fmla="*/ 408573 h 526522"/>
              <a:gd name="connsiteX159" fmla="*/ 597501 w 834443"/>
              <a:gd name="connsiteY159" fmla="*/ 406933 h 526522"/>
              <a:gd name="connsiteX160" fmla="*/ 596904 w 834443"/>
              <a:gd name="connsiteY160" fmla="*/ 406933 h 526522"/>
              <a:gd name="connsiteX161" fmla="*/ 598544 w 834443"/>
              <a:gd name="connsiteY161" fmla="*/ 408424 h 526522"/>
              <a:gd name="connsiteX162" fmla="*/ 600632 w 834443"/>
              <a:gd name="connsiteY162" fmla="*/ 409319 h 526522"/>
              <a:gd name="connsiteX163" fmla="*/ 599290 w 834443"/>
              <a:gd name="connsiteY163" fmla="*/ 409319 h 526522"/>
              <a:gd name="connsiteX164" fmla="*/ 594220 w 834443"/>
              <a:gd name="connsiteY164" fmla="*/ 407529 h 526522"/>
              <a:gd name="connsiteX165" fmla="*/ 591536 w 834443"/>
              <a:gd name="connsiteY165" fmla="*/ 405740 h 526522"/>
              <a:gd name="connsiteX166" fmla="*/ 591536 w 834443"/>
              <a:gd name="connsiteY166" fmla="*/ 404845 h 526522"/>
              <a:gd name="connsiteX167" fmla="*/ 594369 w 834443"/>
              <a:gd name="connsiteY167" fmla="*/ 406187 h 526522"/>
              <a:gd name="connsiteX168" fmla="*/ 595264 w 834443"/>
              <a:gd name="connsiteY168" fmla="*/ 406187 h 526522"/>
              <a:gd name="connsiteX169" fmla="*/ 591685 w 834443"/>
              <a:gd name="connsiteY169" fmla="*/ 403503 h 526522"/>
              <a:gd name="connsiteX170" fmla="*/ 589747 w 834443"/>
              <a:gd name="connsiteY170" fmla="*/ 399030 h 526522"/>
              <a:gd name="connsiteX171" fmla="*/ 587361 w 834443"/>
              <a:gd name="connsiteY171" fmla="*/ 397538 h 526522"/>
              <a:gd name="connsiteX172" fmla="*/ 586019 w 834443"/>
              <a:gd name="connsiteY172" fmla="*/ 394854 h 526522"/>
              <a:gd name="connsiteX173" fmla="*/ 581694 w 834443"/>
              <a:gd name="connsiteY173" fmla="*/ 390828 h 526522"/>
              <a:gd name="connsiteX174" fmla="*/ 580949 w 834443"/>
              <a:gd name="connsiteY174" fmla="*/ 387100 h 526522"/>
              <a:gd name="connsiteX175" fmla="*/ 579607 w 834443"/>
              <a:gd name="connsiteY175" fmla="*/ 384417 h 526522"/>
              <a:gd name="connsiteX176" fmla="*/ 577370 w 834443"/>
              <a:gd name="connsiteY176" fmla="*/ 375768 h 526522"/>
              <a:gd name="connsiteX177" fmla="*/ 570660 w 834443"/>
              <a:gd name="connsiteY177" fmla="*/ 366672 h 526522"/>
              <a:gd name="connsiteX178" fmla="*/ 559775 w 834443"/>
              <a:gd name="connsiteY178" fmla="*/ 354594 h 526522"/>
              <a:gd name="connsiteX179" fmla="*/ 558135 w 834443"/>
              <a:gd name="connsiteY179" fmla="*/ 351761 h 526522"/>
              <a:gd name="connsiteX180" fmla="*/ 557836 w 834443"/>
              <a:gd name="connsiteY180" fmla="*/ 349375 h 526522"/>
              <a:gd name="connsiteX181" fmla="*/ 553512 w 834443"/>
              <a:gd name="connsiteY181" fmla="*/ 340726 h 526522"/>
              <a:gd name="connsiteX182" fmla="*/ 549784 w 834443"/>
              <a:gd name="connsiteY182" fmla="*/ 332376 h 526522"/>
              <a:gd name="connsiteX183" fmla="*/ 549784 w 834443"/>
              <a:gd name="connsiteY183" fmla="*/ 331332 h 526522"/>
              <a:gd name="connsiteX184" fmla="*/ 549486 w 834443"/>
              <a:gd name="connsiteY184" fmla="*/ 329990 h 526522"/>
              <a:gd name="connsiteX185" fmla="*/ 548144 w 834443"/>
              <a:gd name="connsiteY185" fmla="*/ 329095 h 526522"/>
              <a:gd name="connsiteX186" fmla="*/ 547398 w 834443"/>
              <a:gd name="connsiteY186" fmla="*/ 328349 h 526522"/>
              <a:gd name="connsiteX187" fmla="*/ 546354 w 834443"/>
              <a:gd name="connsiteY187" fmla="*/ 326411 h 526522"/>
              <a:gd name="connsiteX188" fmla="*/ 543223 w 834443"/>
              <a:gd name="connsiteY188" fmla="*/ 314333 h 526522"/>
              <a:gd name="connsiteX189" fmla="*/ 547547 w 834443"/>
              <a:gd name="connsiteY189" fmla="*/ 321938 h 526522"/>
              <a:gd name="connsiteX190" fmla="*/ 551126 w 834443"/>
              <a:gd name="connsiteY190" fmla="*/ 326262 h 526522"/>
              <a:gd name="connsiteX191" fmla="*/ 553065 w 834443"/>
              <a:gd name="connsiteY191" fmla="*/ 327604 h 526522"/>
              <a:gd name="connsiteX192" fmla="*/ 553065 w 834443"/>
              <a:gd name="connsiteY192" fmla="*/ 328797 h 526522"/>
              <a:gd name="connsiteX193" fmla="*/ 552021 w 834443"/>
              <a:gd name="connsiteY193" fmla="*/ 330437 h 526522"/>
              <a:gd name="connsiteX194" fmla="*/ 551723 w 834443"/>
              <a:gd name="connsiteY194" fmla="*/ 333569 h 526522"/>
              <a:gd name="connsiteX195" fmla="*/ 552319 w 834443"/>
              <a:gd name="connsiteY195" fmla="*/ 335954 h 526522"/>
              <a:gd name="connsiteX196" fmla="*/ 552915 w 834443"/>
              <a:gd name="connsiteY196" fmla="*/ 333121 h 526522"/>
              <a:gd name="connsiteX197" fmla="*/ 554257 w 834443"/>
              <a:gd name="connsiteY197" fmla="*/ 331332 h 526522"/>
              <a:gd name="connsiteX198" fmla="*/ 554854 w 834443"/>
              <a:gd name="connsiteY198" fmla="*/ 327753 h 526522"/>
              <a:gd name="connsiteX199" fmla="*/ 553661 w 834443"/>
              <a:gd name="connsiteY199" fmla="*/ 326262 h 526522"/>
              <a:gd name="connsiteX200" fmla="*/ 550381 w 834443"/>
              <a:gd name="connsiteY200" fmla="*/ 323727 h 526522"/>
              <a:gd name="connsiteX201" fmla="*/ 547696 w 834443"/>
              <a:gd name="connsiteY201" fmla="*/ 320745 h 526522"/>
              <a:gd name="connsiteX202" fmla="*/ 542925 w 834443"/>
              <a:gd name="connsiteY202" fmla="*/ 312245 h 526522"/>
              <a:gd name="connsiteX203" fmla="*/ 542478 w 834443"/>
              <a:gd name="connsiteY203" fmla="*/ 307324 h 526522"/>
              <a:gd name="connsiteX204" fmla="*/ 540837 w 834443"/>
              <a:gd name="connsiteY204" fmla="*/ 300763 h 526522"/>
              <a:gd name="connsiteX205" fmla="*/ 540837 w 834443"/>
              <a:gd name="connsiteY205" fmla="*/ 299421 h 526522"/>
              <a:gd name="connsiteX206" fmla="*/ 540390 w 834443"/>
              <a:gd name="connsiteY206" fmla="*/ 297483 h 526522"/>
              <a:gd name="connsiteX207" fmla="*/ 541434 w 834443"/>
              <a:gd name="connsiteY207" fmla="*/ 293159 h 526522"/>
              <a:gd name="connsiteX208" fmla="*/ 542925 w 834443"/>
              <a:gd name="connsiteY208" fmla="*/ 290027 h 526522"/>
              <a:gd name="connsiteX209" fmla="*/ 543223 w 834443"/>
              <a:gd name="connsiteY209" fmla="*/ 288387 h 526522"/>
              <a:gd name="connsiteX210" fmla="*/ 542627 w 834443"/>
              <a:gd name="connsiteY210" fmla="*/ 277949 h 526522"/>
              <a:gd name="connsiteX211" fmla="*/ 543670 w 834443"/>
              <a:gd name="connsiteY211" fmla="*/ 265722 h 526522"/>
              <a:gd name="connsiteX212" fmla="*/ 543223 w 834443"/>
              <a:gd name="connsiteY212" fmla="*/ 264827 h 526522"/>
              <a:gd name="connsiteX213" fmla="*/ 543521 w 834443"/>
              <a:gd name="connsiteY213" fmla="*/ 264081 h 526522"/>
              <a:gd name="connsiteX214" fmla="*/ 543819 w 834443"/>
              <a:gd name="connsiteY214" fmla="*/ 258564 h 526522"/>
              <a:gd name="connsiteX215" fmla="*/ 545161 w 834443"/>
              <a:gd name="connsiteY215" fmla="*/ 246635 h 526522"/>
              <a:gd name="connsiteX216" fmla="*/ 549337 w 834443"/>
              <a:gd name="connsiteY216" fmla="*/ 228443 h 526522"/>
              <a:gd name="connsiteX217" fmla="*/ 551573 w 834443"/>
              <a:gd name="connsiteY217" fmla="*/ 222031 h 526522"/>
              <a:gd name="connsiteX218" fmla="*/ 556792 w 834443"/>
              <a:gd name="connsiteY218" fmla="*/ 211742 h 526522"/>
              <a:gd name="connsiteX219" fmla="*/ 558433 w 834443"/>
              <a:gd name="connsiteY219" fmla="*/ 206822 h 526522"/>
              <a:gd name="connsiteX220" fmla="*/ 558880 w 834443"/>
              <a:gd name="connsiteY220" fmla="*/ 200857 h 526522"/>
              <a:gd name="connsiteX221" fmla="*/ 555301 w 834443"/>
              <a:gd name="connsiteY221" fmla="*/ 201453 h 526522"/>
              <a:gd name="connsiteX222" fmla="*/ 553810 w 834443"/>
              <a:gd name="connsiteY222" fmla="*/ 202348 h 526522"/>
              <a:gd name="connsiteX223" fmla="*/ 553512 w 834443"/>
              <a:gd name="connsiteY223" fmla="*/ 203094 h 526522"/>
              <a:gd name="connsiteX224" fmla="*/ 553512 w 834443"/>
              <a:gd name="connsiteY224" fmla="*/ 203541 h 526522"/>
              <a:gd name="connsiteX225" fmla="*/ 552766 w 834443"/>
              <a:gd name="connsiteY225" fmla="*/ 203541 h 526522"/>
              <a:gd name="connsiteX226" fmla="*/ 551126 w 834443"/>
              <a:gd name="connsiteY226" fmla="*/ 202944 h 526522"/>
              <a:gd name="connsiteX227" fmla="*/ 547249 w 834443"/>
              <a:gd name="connsiteY227" fmla="*/ 200260 h 526522"/>
              <a:gd name="connsiteX228" fmla="*/ 541583 w 834443"/>
              <a:gd name="connsiteY228" fmla="*/ 198620 h 526522"/>
              <a:gd name="connsiteX229" fmla="*/ 534127 w 834443"/>
              <a:gd name="connsiteY229" fmla="*/ 198024 h 526522"/>
              <a:gd name="connsiteX230" fmla="*/ 529057 w 834443"/>
              <a:gd name="connsiteY230" fmla="*/ 196682 h 526522"/>
              <a:gd name="connsiteX231" fmla="*/ 526373 w 834443"/>
              <a:gd name="connsiteY231" fmla="*/ 194594 h 526522"/>
              <a:gd name="connsiteX232" fmla="*/ 523540 w 834443"/>
              <a:gd name="connsiteY232" fmla="*/ 193401 h 526522"/>
              <a:gd name="connsiteX233" fmla="*/ 520558 w 834443"/>
              <a:gd name="connsiteY233" fmla="*/ 192954 h 526522"/>
              <a:gd name="connsiteX234" fmla="*/ 518172 w 834443"/>
              <a:gd name="connsiteY234" fmla="*/ 191761 h 526522"/>
              <a:gd name="connsiteX235" fmla="*/ 516233 w 834443"/>
              <a:gd name="connsiteY235" fmla="*/ 189823 h 526522"/>
              <a:gd name="connsiteX236" fmla="*/ 513400 w 834443"/>
              <a:gd name="connsiteY236" fmla="*/ 188630 h 526522"/>
              <a:gd name="connsiteX237" fmla="*/ 509672 w 834443"/>
              <a:gd name="connsiteY237" fmla="*/ 188182 h 526522"/>
              <a:gd name="connsiteX238" fmla="*/ 507287 w 834443"/>
              <a:gd name="connsiteY238" fmla="*/ 186840 h 526522"/>
              <a:gd name="connsiteX239" fmla="*/ 505646 w 834443"/>
              <a:gd name="connsiteY239" fmla="*/ 183410 h 526522"/>
              <a:gd name="connsiteX240" fmla="*/ 505646 w 834443"/>
              <a:gd name="connsiteY240" fmla="*/ 183410 h 526522"/>
              <a:gd name="connsiteX241" fmla="*/ 504155 w 834443"/>
              <a:gd name="connsiteY241" fmla="*/ 177595 h 526522"/>
              <a:gd name="connsiteX242" fmla="*/ 502217 w 834443"/>
              <a:gd name="connsiteY242" fmla="*/ 174016 h 526522"/>
              <a:gd name="connsiteX243" fmla="*/ 498489 w 834443"/>
              <a:gd name="connsiteY243" fmla="*/ 169543 h 526522"/>
              <a:gd name="connsiteX244" fmla="*/ 498191 w 834443"/>
              <a:gd name="connsiteY244" fmla="*/ 168946 h 526522"/>
              <a:gd name="connsiteX245" fmla="*/ 498191 w 834443"/>
              <a:gd name="connsiteY245" fmla="*/ 168946 h 526522"/>
              <a:gd name="connsiteX246" fmla="*/ 498191 w 834443"/>
              <a:gd name="connsiteY246" fmla="*/ 168201 h 526522"/>
              <a:gd name="connsiteX247" fmla="*/ 498638 w 834443"/>
              <a:gd name="connsiteY247" fmla="*/ 165666 h 526522"/>
              <a:gd name="connsiteX248" fmla="*/ 498191 w 834443"/>
              <a:gd name="connsiteY248" fmla="*/ 163728 h 526522"/>
              <a:gd name="connsiteX249" fmla="*/ 496998 w 834443"/>
              <a:gd name="connsiteY249" fmla="*/ 162236 h 526522"/>
              <a:gd name="connsiteX250" fmla="*/ 496699 w 834443"/>
              <a:gd name="connsiteY250" fmla="*/ 160596 h 526522"/>
              <a:gd name="connsiteX251" fmla="*/ 497296 w 834443"/>
              <a:gd name="connsiteY251" fmla="*/ 158956 h 526522"/>
              <a:gd name="connsiteX252" fmla="*/ 497296 w 834443"/>
              <a:gd name="connsiteY252" fmla="*/ 156868 h 526522"/>
              <a:gd name="connsiteX253" fmla="*/ 496849 w 834443"/>
              <a:gd name="connsiteY253" fmla="*/ 154482 h 526522"/>
              <a:gd name="connsiteX254" fmla="*/ 494463 w 834443"/>
              <a:gd name="connsiteY254" fmla="*/ 151947 h 526522"/>
              <a:gd name="connsiteX255" fmla="*/ 490288 w 834443"/>
              <a:gd name="connsiteY255" fmla="*/ 149114 h 526522"/>
              <a:gd name="connsiteX256" fmla="*/ 486709 w 834443"/>
              <a:gd name="connsiteY256" fmla="*/ 145088 h 526522"/>
              <a:gd name="connsiteX257" fmla="*/ 483726 w 834443"/>
              <a:gd name="connsiteY257" fmla="*/ 139720 h 526522"/>
              <a:gd name="connsiteX258" fmla="*/ 480744 w 834443"/>
              <a:gd name="connsiteY258" fmla="*/ 135992 h 526522"/>
              <a:gd name="connsiteX259" fmla="*/ 477911 w 834443"/>
              <a:gd name="connsiteY259" fmla="*/ 133905 h 526522"/>
              <a:gd name="connsiteX260" fmla="*/ 475972 w 834443"/>
              <a:gd name="connsiteY260" fmla="*/ 131370 h 526522"/>
              <a:gd name="connsiteX261" fmla="*/ 474929 w 834443"/>
              <a:gd name="connsiteY261" fmla="*/ 128387 h 526522"/>
              <a:gd name="connsiteX262" fmla="*/ 474631 w 834443"/>
              <a:gd name="connsiteY262" fmla="*/ 126598 h 526522"/>
              <a:gd name="connsiteX263" fmla="*/ 475078 w 834443"/>
              <a:gd name="connsiteY263" fmla="*/ 126151 h 526522"/>
              <a:gd name="connsiteX264" fmla="*/ 473289 w 834443"/>
              <a:gd name="connsiteY264" fmla="*/ 122870 h 526522"/>
              <a:gd name="connsiteX265" fmla="*/ 469262 w 834443"/>
              <a:gd name="connsiteY265" fmla="*/ 116756 h 526522"/>
              <a:gd name="connsiteX266" fmla="*/ 467026 w 834443"/>
              <a:gd name="connsiteY266" fmla="*/ 112283 h 526522"/>
              <a:gd name="connsiteX267" fmla="*/ 466429 w 834443"/>
              <a:gd name="connsiteY267" fmla="*/ 109450 h 526522"/>
              <a:gd name="connsiteX268" fmla="*/ 463894 w 834443"/>
              <a:gd name="connsiteY268" fmla="*/ 106020 h 526522"/>
              <a:gd name="connsiteX269" fmla="*/ 459421 w 834443"/>
              <a:gd name="connsiteY269" fmla="*/ 102143 h 526522"/>
              <a:gd name="connsiteX270" fmla="*/ 457035 w 834443"/>
              <a:gd name="connsiteY270" fmla="*/ 99608 h 526522"/>
              <a:gd name="connsiteX271" fmla="*/ 456439 w 834443"/>
              <a:gd name="connsiteY271" fmla="*/ 97819 h 526522"/>
              <a:gd name="connsiteX272" fmla="*/ 456439 w 834443"/>
              <a:gd name="connsiteY272" fmla="*/ 97819 h 526522"/>
              <a:gd name="connsiteX273" fmla="*/ 449430 w 834443"/>
              <a:gd name="connsiteY273" fmla="*/ 92600 h 526522"/>
              <a:gd name="connsiteX274" fmla="*/ 447343 w 834443"/>
              <a:gd name="connsiteY274" fmla="*/ 89319 h 526522"/>
              <a:gd name="connsiteX275" fmla="*/ 445702 w 834443"/>
              <a:gd name="connsiteY275" fmla="*/ 88276 h 526522"/>
              <a:gd name="connsiteX276" fmla="*/ 443913 w 834443"/>
              <a:gd name="connsiteY276" fmla="*/ 88276 h 526522"/>
              <a:gd name="connsiteX277" fmla="*/ 443018 w 834443"/>
              <a:gd name="connsiteY277" fmla="*/ 88127 h 526522"/>
              <a:gd name="connsiteX278" fmla="*/ 443018 w 834443"/>
              <a:gd name="connsiteY278" fmla="*/ 87381 h 526522"/>
              <a:gd name="connsiteX279" fmla="*/ 442422 w 834443"/>
              <a:gd name="connsiteY279" fmla="*/ 87381 h 526522"/>
              <a:gd name="connsiteX280" fmla="*/ 441229 w 834443"/>
              <a:gd name="connsiteY280" fmla="*/ 87977 h 526522"/>
              <a:gd name="connsiteX281" fmla="*/ 437501 w 834443"/>
              <a:gd name="connsiteY281" fmla="*/ 87977 h 526522"/>
              <a:gd name="connsiteX282" fmla="*/ 431238 w 834443"/>
              <a:gd name="connsiteY282" fmla="*/ 87679 h 526522"/>
              <a:gd name="connsiteX283" fmla="*/ 426765 w 834443"/>
              <a:gd name="connsiteY283" fmla="*/ 86785 h 526522"/>
              <a:gd name="connsiteX284" fmla="*/ 423932 w 834443"/>
              <a:gd name="connsiteY284" fmla="*/ 85443 h 526522"/>
              <a:gd name="connsiteX285" fmla="*/ 421993 w 834443"/>
              <a:gd name="connsiteY285" fmla="*/ 85443 h 526522"/>
              <a:gd name="connsiteX286" fmla="*/ 420800 w 834443"/>
              <a:gd name="connsiteY286" fmla="*/ 87381 h 526522"/>
              <a:gd name="connsiteX287" fmla="*/ 418414 w 834443"/>
              <a:gd name="connsiteY287" fmla="*/ 88574 h 526522"/>
              <a:gd name="connsiteX288" fmla="*/ 414836 w 834443"/>
              <a:gd name="connsiteY288" fmla="*/ 89021 h 526522"/>
              <a:gd name="connsiteX289" fmla="*/ 411704 w 834443"/>
              <a:gd name="connsiteY289" fmla="*/ 92302 h 526522"/>
              <a:gd name="connsiteX290" fmla="*/ 409020 w 834443"/>
              <a:gd name="connsiteY290" fmla="*/ 98266 h 526522"/>
              <a:gd name="connsiteX291" fmla="*/ 407827 w 834443"/>
              <a:gd name="connsiteY291" fmla="*/ 102143 h 526522"/>
              <a:gd name="connsiteX292" fmla="*/ 408125 w 834443"/>
              <a:gd name="connsiteY292" fmla="*/ 103784 h 526522"/>
              <a:gd name="connsiteX293" fmla="*/ 407380 w 834443"/>
              <a:gd name="connsiteY293" fmla="*/ 104977 h 526522"/>
              <a:gd name="connsiteX294" fmla="*/ 405740 w 834443"/>
              <a:gd name="connsiteY294" fmla="*/ 105722 h 526522"/>
              <a:gd name="connsiteX295" fmla="*/ 403950 w 834443"/>
              <a:gd name="connsiteY295" fmla="*/ 107511 h 526522"/>
              <a:gd name="connsiteX296" fmla="*/ 402161 w 834443"/>
              <a:gd name="connsiteY296" fmla="*/ 110195 h 526522"/>
              <a:gd name="connsiteX297" fmla="*/ 400073 w 834443"/>
              <a:gd name="connsiteY297" fmla="*/ 111538 h 526522"/>
              <a:gd name="connsiteX298" fmla="*/ 397688 w 834443"/>
              <a:gd name="connsiteY298" fmla="*/ 111538 h 526522"/>
              <a:gd name="connsiteX299" fmla="*/ 393363 w 834443"/>
              <a:gd name="connsiteY299" fmla="*/ 109450 h 526522"/>
              <a:gd name="connsiteX300" fmla="*/ 386951 w 834443"/>
              <a:gd name="connsiteY300" fmla="*/ 105424 h 526522"/>
              <a:gd name="connsiteX301" fmla="*/ 382030 w 834443"/>
              <a:gd name="connsiteY301" fmla="*/ 102889 h 526522"/>
              <a:gd name="connsiteX302" fmla="*/ 378452 w 834443"/>
              <a:gd name="connsiteY302" fmla="*/ 101994 h 526522"/>
              <a:gd name="connsiteX303" fmla="*/ 375320 w 834443"/>
              <a:gd name="connsiteY303" fmla="*/ 100056 h 526522"/>
              <a:gd name="connsiteX304" fmla="*/ 372487 w 834443"/>
              <a:gd name="connsiteY304" fmla="*/ 97223 h 526522"/>
              <a:gd name="connsiteX305" fmla="*/ 369952 w 834443"/>
              <a:gd name="connsiteY305" fmla="*/ 95284 h 526522"/>
              <a:gd name="connsiteX306" fmla="*/ 367566 w 834443"/>
              <a:gd name="connsiteY306" fmla="*/ 94389 h 526522"/>
              <a:gd name="connsiteX307" fmla="*/ 364882 w 834443"/>
              <a:gd name="connsiteY307" fmla="*/ 91258 h 526522"/>
              <a:gd name="connsiteX308" fmla="*/ 361751 w 834443"/>
              <a:gd name="connsiteY308" fmla="*/ 86039 h 526522"/>
              <a:gd name="connsiteX309" fmla="*/ 360260 w 834443"/>
              <a:gd name="connsiteY309" fmla="*/ 82013 h 526522"/>
              <a:gd name="connsiteX310" fmla="*/ 360260 w 834443"/>
              <a:gd name="connsiteY310" fmla="*/ 77689 h 526522"/>
              <a:gd name="connsiteX311" fmla="*/ 356234 w 834443"/>
              <a:gd name="connsiteY311" fmla="*/ 68294 h 526522"/>
              <a:gd name="connsiteX312" fmla="*/ 354146 w 834443"/>
              <a:gd name="connsiteY312" fmla="*/ 64268 h 526522"/>
              <a:gd name="connsiteX313" fmla="*/ 352506 w 834443"/>
              <a:gd name="connsiteY313" fmla="*/ 62330 h 526522"/>
              <a:gd name="connsiteX314" fmla="*/ 349375 w 834443"/>
              <a:gd name="connsiteY314" fmla="*/ 60093 h 526522"/>
              <a:gd name="connsiteX315" fmla="*/ 344752 w 834443"/>
              <a:gd name="connsiteY315" fmla="*/ 57558 h 526522"/>
              <a:gd name="connsiteX316" fmla="*/ 338489 w 834443"/>
              <a:gd name="connsiteY316" fmla="*/ 52339 h 526522"/>
              <a:gd name="connsiteX317" fmla="*/ 330586 w 834443"/>
              <a:gd name="connsiteY317" fmla="*/ 44436 h 526522"/>
              <a:gd name="connsiteX318" fmla="*/ 325069 w 834443"/>
              <a:gd name="connsiteY318" fmla="*/ 39664 h 526522"/>
              <a:gd name="connsiteX319" fmla="*/ 321788 w 834443"/>
              <a:gd name="connsiteY319" fmla="*/ 38024 h 526522"/>
              <a:gd name="connsiteX320" fmla="*/ 318955 w 834443"/>
              <a:gd name="connsiteY320" fmla="*/ 35191 h 526522"/>
              <a:gd name="connsiteX321" fmla="*/ 316569 w 834443"/>
              <a:gd name="connsiteY321" fmla="*/ 31165 h 526522"/>
              <a:gd name="connsiteX322" fmla="*/ 314184 w 834443"/>
              <a:gd name="connsiteY322" fmla="*/ 28630 h 526522"/>
              <a:gd name="connsiteX323" fmla="*/ 313885 w 834443"/>
              <a:gd name="connsiteY323" fmla="*/ 28630 h 526522"/>
              <a:gd name="connsiteX324" fmla="*/ 313736 w 834443"/>
              <a:gd name="connsiteY324" fmla="*/ 28481 h 526522"/>
              <a:gd name="connsiteX325" fmla="*/ 307921 w 834443"/>
              <a:gd name="connsiteY325" fmla="*/ 28481 h 526522"/>
              <a:gd name="connsiteX326" fmla="*/ 302105 w 834443"/>
              <a:gd name="connsiteY326" fmla="*/ 28481 h 526522"/>
              <a:gd name="connsiteX327" fmla="*/ 296290 w 834443"/>
              <a:gd name="connsiteY327" fmla="*/ 28481 h 526522"/>
              <a:gd name="connsiteX328" fmla="*/ 290474 w 834443"/>
              <a:gd name="connsiteY328" fmla="*/ 28481 h 526522"/>
              <a:gd name="connsiteX329" fmla="*/ 284659 w 834443"/>
              <a:gd name="connsiteY329" fmla="*/ 28481 h 526522"/>
              <a:gd name="connsiteX330" fmla="*/ 278844 w 834443"/>
              <a:gd name="connsiteY330" fmla="*/ 28481 h 526522"/>
              <a:gd name="connsiteX331" fmla="*/ 273028 w 834443"/>
              <a:gd name="connsiteY331" fmla="*/ 28481 h 526522"/>
              <a:gd name="connsiteX332" fmla="*/ 267213 w 834443"/>
              <a:gd name="connsiteY332" fmla="*/ 28481 h 526522"/>
              <a:gd name="connsiteX333" fmla="*/ 267213 w 834443"/>
              <a:gd name="connsiteY333" fmla="*/ 31910 h 526522"/>
              <a:gd name="connsiteX334" fmla="*/ 267213 w 834443"/>
              <a:gd name="connsiteY334" fmla="*/ 35340 h 526522"/>
              <a:gd name="connsiteX335" fmla="*/ 267213 w 834443"/>
              <a:gd name="connsiteY335" fmla="*/ 38770 h 526522"/>
              <a:gd name="connsiteX336" fmla="*/ 267213 w 834443"/>
              <a:gd name="connsiteY336" fmla="*/ 42199 h 526522"/>
              <a:gd name="connsiteX337" fmla="*/ 257968 w 834443"/>
              <a:gd name="connsiteY337" fmla="*/ 42199 h 526522"/>
              <a:gd name="connsiteX338" fmla="*/ 248723 w 834443"/>
              <a:gd name="connsiteY338" fmla="*/ 42199 h 526522"/>
              <a:gd name="connsiteX339" fmla="*/ 239477 w 834443"/>
              <a:gd name="connsiteY339" fmla="*/ 42199 h 526522"/>
              <a:gd name="connsiteX340" fmla="*/ 230232 w 834443"/>
              <a:gd name="connsiteY340" fmla="*/ 42199 h 526522"/>
              <a:gd name="connsiteX341" fmla="*/ 220987 w 834443"/>
              <a:gd name="connsiteY341" fmla="*/ 42199 h 526522"/>
              <a:gd name="connsiteX342" fmla="*/ 211742 w 834443"/>
              <a:gd name="connsiteY342" fmla="*/ 42199 h 526522"/>
              <a:gd name="connsiteX343" fmla="*/ 202497 w 834443"/>
              <a:gd name="connsiteY343" fmla="*/ 42199 h 526522"/>
              <a:gd name="connsiteX344" fmla="*/ 193252 w 834443"/>
              <a:gd name="connsiteY344" fmla="*/ 42199 h 526522"/>
              <a:gd name="connsiteX345" fmla="*/ 180726 w 834443"/>
              <a:gd name="connsiteY345" fmla="*/ 37726 h 526522"/>
              <a:gd name="connsiteX346" fmla="*/ 168201 w 834443"/>
              <a:gd name="connsiteY346" fmla="*/ 33253 h 526522"/>
              <a:gd name="connsiteX347" fmla="*/ 155675 w 834443"/>
              <a:gd name="connsiteY347" fmla="*/ 28779 h 526522"/>
              <a:gd name="connsiteX348" fmla="*/ 143150 w 834443"/>
              <a:gd name="connsiteY348" fmla="*/ 24306 h 526522"/>
              <a:gd name="connsiteX349" fmla="*/ 130624 w 834443"/>
              <a:gd name="connsiteY349" fmla="*/ 19832 h 526522"/>
              <a:gd name="connsiteX350" fmla="*/ 118098 w 834443"/>
              <a:gd name="connsiteY350" fmla="*/ 15359 h 526522"/>
              <a:gd name="connsiteX351" fmla="*/ 105573 w 834443"/>
              <a:gd name="connsiteY351" fmla="*/ 10885 h 526522"/>
              <a:gd name="connsiteX352" fmla="*/ 93047 w 834443"/>
              <a:gd name="connsiteY352" fmla="*/ 6412 h 526522"/>
              <a:gd name="connsiteX353" fmla="*/ 94240 w 834443"/>
              <a:gd name="connsiteY353" fmla="*/ 4623 h 526522"/>
              <a:gd name="connsiteX354" fmla="*/ 95880 w 834443"/>
              <a:gd name="connsiteY354" fmla="*/ 0 h 526522"/>
              <a:gd name="connsiteX355" fmla="*/ 92898 w 834443"/>
              <a:gd name="connsiteY355" fmla="*/ 298 h 526522"/>
              <a:gd name="connsiteX356" fmla="*/ 85293 w 834443"/>
              <a:gd name="connsiteY356" fmla="*/ 895 h 526522"/>
              <a:gd name="connsiteX357" fmla="*/ 77688 w 834443"/>
              <a:gd name="connsiteY357" fmla="*/ 1491 h 526522"/>
              <a:gd name="connsiteX358" fmla="*/ 70084 w 834443"/>
              <a:gd name="connsiteY358" fmla="*/ 2088 h 526522"/>
              <a:gd name="connsiteX359" fmla="*/ 62479 w 834443"/>
              <a:gd name="connsiteY359" fmla="*/ 2684 h 526522"/>
              <a:gd name="connsiteX360" fmla="*/ 54874 w 834443"/>
              <a:gd name="connsiteY360" fmla="*/ 3281 h 526522"/>
              <a:gd name="connsiteX361" fmla="*/ 47269 w 834443"/>
              <a:gd name="connsiteY361" fmla="*/ 3877 h 526522"/>
              <a:gd name="connsiteX362" fmla="*/ 39664 w 834443"/>
              <a:gd name="connsiteY362" fmla="*/ 4473 h 526522"/>
              <a:gd name="connsiteX363" fmla="*/ 32060 w 834443"/>
              <a:gd name="connsiteY363" fmla="*/ 5070 h 526522"/>
              <a:gd name="connsiteX364" fmla="*/ 33849 w 834443"/>
              <a:gd name="connsiteY364" fmla="*/ 10885 h 526522"/>
              <a:gd name="connsiteX365" fmla="*/ 34594 w 834443"/>
              <a:gd name="connsiteY365" fmla="*/ 12078 h 526522"/>
              <a:gd name="connsiteX366" fmla="*/ 37726 w 834443"/>
              <a:gd name="connsiteY366" fmla="*/ 15359 h 526522"/>
              <a:gd name="connsiteX367" fmla="*/ 39515 w 834443"/>
              <a:gd name="connsiteY367" fmla="*/ 21472 h 526522"/>
              <a:gd name="connsiteX368" fmla="*/ 45480 w 834443"/>
              <a:gd name="connsiteY368" fmla="*/ 25946 h 526522"/>
              <a:gd name="connsiteX369" fmla="*/ 45480 w 834443"/>
              <a:gd name="connsiteY369" fmla="*/ 28779 h 526522"/>
              <a:gd name="connsiteX370" fmla="*/ 44585 w 834443"/>
              <a:gd name="connsiteY370" fmla="*/ 29376 h 526522"/>
              <a:gd name="connsiteX371" fmla="*/ 43243 w 834443"/>
              <a:gd name="connsiteY371" fmla="*/ 29376 h 526522"/>
              <a:gd name="connsiteX372" fmla="*/ 42647 w 834443"/>
              <a:gd name="connsiteY372" fmla="*/ 29525 h 526522"/>
              <a:gd name="connsiteX373" fmla="*/ 43989 w 834443"/>
              <a:gd name="connsiteY373" fmla="*/ 30568 h 526522"/>
              <a:gd name="connsiteX374" fmla="*/ 43989 w 834443"/>
              <a:gd name="connsiteY374" fmla="*/ 34595 h 526522"/>
              <a:gd name="connsiteX375" fmla="*/ 45480 w 834443"/>
              <a:gd name="connsiteY375" fmla="*/ 36533 h 526522"/>
              <a:gd name="connsiteX376" fmla="*/ 49506 w 834443"/>
              <a:gd name="connsiteY376" fmla="*/ 40708 h 526522"/>
              <a:gd name="connsiteX377" fmla="*/ 52786 w 834443"/>
              <a:gd name="connsiteY377" fmla="*/ 45480 h 526522"/>
              <a:gd name="connsiteX378" fmla="*/ 53383 w 834443"/>
              <a:gd name="connsiteY378" fmla="*/ 47717 h 526522"/>
              <a:gd name="connsiteX379" fmla="*/ 53383 w 834443"/>
              <a:gd name="connsiteY379" fmla="*/ 49953 h 526522"/>
              <a:gd name="connsiteX380" fmla="*/ 53681 w 834443"/>
              <a:gd name="connsiteY380" fmla="*/ 52339 h 526522"/>
              <a:gd name="connsiteX381" fmla="*/ 59795 w 834443"/>
              <a:gd name="connsiteY381" fmla="*/ 57409 h 526522"/>
              <a:gd name="connsiteX382" fmla="*/ 60540 w 834443"/>
              <a:gd name="connsiteY382" fmla="*/ 60391 h 526522"/>
              <a:gd name="connsiteX383" fmla="*/ 60540 w 834443"/>
              <a:gd name="connsiteY383" fmla="*/ 64716 h 526522"/>
              <a:gd name="connsiteX384" fmla="*/ 61584 w 834443"/>
              <a:gd name="connsiteY384" fmla="*/ 69189 h 526522"/>
              <a:gd name="connsiteX385" fmla="*/ 65163 w 834443"/>
              <a:gd name="connsiteY385" fmla="*/ 70829 h 526522"/>
              <a:gd name="connsiteX386" fmla="*/ 66356 w 834443"/>
              <a:gd name="connsiteY386" fmla="*/ 72469 h 526522"/>
              <a:gd name="connsiteX387" fmla="*/ 67101 w 834443"/>
              <a:gd name="connsiteY387" fmla="*/ 79031 h 526522"/>
              <a:gd name="connsiteX388" fmla="*/ 66654 w 834443"/>
              <a:gd name="connsiteY388" fmla="*/ 82758 h 526522"/>
              <a:gd name="connsiteX389" fmla="*/ 68294 w 834443"/>
              <a:gd name="connsiteY389" fmla="*/ 83504 h 526522"/>
              <a:gd name="connsiteX390" fmla="*/ 70233 w 834443"/>
              <a:gd name="connsiteY390" fmla="*/ 88872 h 526522"/>
              <a:gd name="connsiteX391" fmla="*/ 73066 w 834443"/>
              <a:gd name="connsiteY391" fmla="*/ 91109 h 526522"/>
              <a:gd name="connsiteX392" fmla="*/ 79776 w 834443"/>
              <a:gd name="connsiteY392" fmla="*/ 95582 h 526522"/>
              <a:gd name="connsiteX393" fmla="*/ 83653 w 834443"/>
              <a:gd name="connsiteY393" fmla="*/ 98714 h 526522"/>
              <a:gd name="connsiteX394" fmla="*/ 88276 w 834443"/>
              <a:gd name="connsiteY394" fmla="*/ 100056 h 526522"/>
              <a:gd name="connsiteX395" fmla="*/ 89767 w 834443"/>
              <a:gd name="connsiteY395" fmla="*/ 101100 h 526522"/>
              <a:gd name="connsiteX396" fmla="*/ 91407 w 834443"/>
              <a:gd name="connsiteY396" fmla="*/ 103187 h 526522"/>
              <a:gd name="connsiteX397" fmla="*/ 96924 w 834443"/>
              <a:gd name="connsiteY397" fmla="*/ 108704 h 526522"/>
              <a:gd name="connsiteX398" fmla="*/ 106318 w 834443"/>
              <a:gd name="connsiteY398" fmla="*/ 119590 h 526522"/>
              <a:gd name="connsiteX399" fmla="*/ 110643 w 834443"/>
              <a:gd name="connsiteY399" fmla="*/ 123317 h 526522"/>
              <a:gd name="connsiteX400" fmla="*/ 113178 w 834443"/>
              <a:gd name="connsiteY400" fmla="*/ 128686 h 526522"/>
              <a:gd name="connsiteX401" fmla="*/ 111985 w 834443"/>
              <a:gd name="connsiteY401" fmla="*/ 134799 h 526522"/>
              <a:gd name="connsiteX402" fmla="*/ 109599 w 834443"/>
              <a:gd name="connsiteY402" fmla="*/ 140913 h 526522"/>
              <a:gd name="connsiteX403" fmla="*/ 107511 w 834443"/>
              <a:gd name="connsiteY403" fmla="*/ 143299 h 526522"/>
              <a:gd name="connsiteX404" fmla="*/ 107810 w 834443"/>
              <a:gd name="connsiteY404" fmla="*/ 144044 h 526522"/>
              <a:gd name="connsiteX405" fmla="*/ 110345 w 834443"/>
              <a:gd name="connsiteY405" fmla="*/ 143746 h 526522"/>
              <a:gd name="connsiteX406" fmla="*/ 110345 w 834443"/>
              <a:gd name="connsiteY406" fmla="*/ 145237 h 526522"/>
              <a:gd name="connsiteX407" fmla="*/ 109897 w 834443"/>
              <a:gd name="connsiteY407" fmla="*/ 146281 h 526522"/>
              <a:gd name="connsiteX408" fmla="*/ 110941 w 834443"/>
              <a:gd name="connsiteY408" fmla="*/ 149412 h 526522"/>
              <a:gd name="connsiteX409" fmla="*/ 112730 w 834443"/>
              <a:gd name="connsiteY409" fmla="*/ 150904 h 526522"/>
              <a:gd name="connsiteX410" fmla="*/ 110941 w 834443"/>
              <a:gd name="connsiteY410" fmla="*/ 150904 h 526522"/>
              <a:gd name="connsiteX411" fmla="*/ 108406 w 834443"/>
              <a:gd name="connsiteY411" fmla="*/ 149711 h 526522"/>
              <a:gd name="connsiteX412" fmla="*/ 106617 w 834443"/>
              <a:gd name="connsiteY412" fmla="*/ 148070 h 526522"/>
              <a:gd name="connsiteX413" fmla="*/ 106915 w 834443"/>
              <a:gd name="connsiteY413" fmla="*/ 146281 h 526522"/>
              <a:gd name="connsiteX414" fmla="*/ 106617 w 834443"/>
              <a:gd name="connsiteY414" fmla="*/ 145237 h 526522"/>
              <a:gd name="connsiteX415" fmla="*/ 104678 w 834443"/>
              <a:gd name="connsiteY415" fmla="*/ 146132 h 526522"/>
              <a:gd name="connsiteX416" fmla="*/ 102740 w 834443"/>
              <a:gd name="connsiteY416" fmla="*/ 147474 h 526522"/>
              <a:gd name="connsiteX417" fmla="*/ 99608 w 834443"/>
              <a:gd name="connsiteY417" fmla="*/ 147921 h 526522"/>
              <a:gd name="connsiteX418" fmla="*/ 92898 w 834443"/>
              <a:gd name="connsiteY418" fmla="*/ 146579 h 526522"/>
              <a:gd name="connsiteX419" fmla="*/ 87232 w 834443"/>
              <a:gd name="connsiteY419" fmla="*/ 146281 h 526522"/>
              <a:gd name="connsiteX420" fmla="*/ 87232 w 834443"/>
              <a:gd name="connsiteY420" fmla="*/ 147623 h 526522"/>
              <a:gd name="connsiteX421" fmla="*/ 88425 w 834443"/>
              <a:gd name="connsiteY421" fmla="*/ 149412 h 526522"/>
              <a:gd name="connsiteX422" fmla="*/ 92003 w 834443"/>
              <a:gd name="connsiteY422" fmla="*/ 151649 h 526522"/>
              <a:gd name="connsiteX423" fmla="*/ 95731 w 834443"/>
              <a:gd name="connsiteY423" fmla="*/ 155228 h 526522"/>
              <a:gd name="connsiteX424" fmla="*/ 100354 w 834443"/>
              <a:gd name="connsiteY424" fmla="*/ 158359 h 526522"/>
              <a:gd name="connsiteX425" fmla="*/ 101398 w 834443"/>
              <a:gd name="connsiteY425" fmla="*/ 160000 h 526522"/>
              <a:gd name="connsiteX426" fmla="*/ 101845 w 834443"/>
              <a:gd name="connsiteY426" fmla="*/ 162684 h 526522"/>
              <a:gd name="connsiteX427" fmla="*/ 102740 w 834443"/>
              <a:gd name="connsiteY427" fmla="*/ 164622 h 526522"/>
              <a:gd name="connsiteX428" fmla="*/ 105722 w 834443"/>
              <a:gd name="connsiteY428" fmla="*/ 166411 h 526522"/>
              <a:gd name="connsiteX429" fmla="*/ 109152 w 834443"/>
              <a:gd name="connsiteY429" fmla="*/ 166859 h 526522"/>
              <a:gd name="connsiteX430" fmla="*/ 111537 w 834443"/>
              <a:gd name="connsiteY430" fmla="*/ 167903 h 526522"/>
              <a:gd name="connsiteX431" fmla="*/ 114520 w 834443"/>
              <a:gd name="connsiteY431" fmla="*/ 171332 h 526522"/>
              <a:gd name="connsiteX432" fmla="*/ 116160 w 834443"/>
              <a:gd name="connsiteY432" fmla="*/ 171332 h 526522"/>
              <a:gd name="connsiteX433" fmla="*/ 118695 w 834443"/>
              <a:gd name="connsiteY433" fmla="*/ 171929 h 526522"/>
              <a:gd name="connsiteX434" fmla="*/ 120932 w 834443"/>
              <a:gd name="connsiteY434" fmla="*/ 174762 h 526522"/>
              <a:gd name="connsiteX435" fmla="*/ 122423 w 834443"/>
              <a:gd name="connsiteY435" fmla="*/ 177148 h 526522"/>
              <a:gd name="connsiteX436" fmla="*/ 125107 w 834443"/>
              <a:gd name="connsiteY436" fmla="*/ 179235 h 526522"/>
              <a:gd name="connsiteX437" fmla="*/ 129580 w 834443"/>
              <a:gd name="connsiteY437" fmla="*/ 176999 h 526522"/>
              <a:gd name="connsiteX438" fmla="*/ 133606 w 834443"/>
              <a:gd name="connsiteY438" fmla="*/ 176999 h 526522"/>
              <a:gd name="connsiteX439" fmla="*/ 135396 w 834443"/>
              <a:gd name="connsiteY439" fmla="*/ 175209 h 526522"/>
              <a:gd name="connsiteX440" fmla="*/ 136738 w 834443"/>
              <a:gd name="connsiteY440" fmla="*/ 172525 h 526522"/>
              <a:gd name="connsiteX441" fmla="*/ 137036 w 834443"/>
              <a:gd name="connsiteY441" fmla="*/ 176999 h 526522"/>
              <a:gd name="connsiteX442" fmla="*/ 137632 w 834443"/>
              <a:gd name="connsiteY442" fmla="*/ 179235 h 526522"/>
              <a:gd name="connsiteX443" fmla="*/ 140167 w 834443"/>
              <a:gd name="connsiteY443" fmla="*/ 183112 h 526522"/>
              <a:gd name="connsiteX444" fmla="*/ 149711 w 834443"/>
              <a:gd name="connsiteY444" fmla="*/ 190866 h 526522"/>
              <a:gd name="connsiteX445" fmla="*/ 153140 w 834443"/>
              <a:gd name="connsiteY445" fmla="*/ 192208 h 526522"/>
              <a:gd name="connsiteX446" fmla="*/ 157017 w 834443"/>
              <a:gd name="connsiteY446" fmla="*/ 193998 h 526522"/>
              <a:gd name="connsiteX447" fmla="*/ 162385 w 834443"/>
              <a:gd name="connsiteY447" fmla="*/ 202795 h 526522"/>
              <a:gd name="connsiteX448" fmla="*/ 163876 w 834443"/>
              <a:gd name="connsiteY448" fmla="*/ 207120 h 526522"/>
              <a:gd name="connsiteX449" fmla="*/ 163876 w 834443"/>
              <a:gd name="connsiteY449" fmla="*/ 210997 h 526522"/>
              <a:gd name="connsiteX450" fmla="*/ 164622 w 834443"/>
              <a:gd name="connsiteY450" fmla="*/ 212339 h 526522"/>
              <a:gd name="connsiteX451" fmla="*/ 165219 w 834443"/>
              <a:gd name="connsiteY451" fmla="*/ 212637 h 526522"/>
              <a:gd name="connsiteX452" fmla="*/ 165517 w 834443"/>
              <a:gd name="connsiteY452" fmla="*/ 215172 h 526522"/>
              <a:gd name="connsiteX453" fmla="*/ 164920 w 834443"/>
              <a:gd name="connsiteY453" fmla="*/ 219943 h 526522"/>
              <a:gd name="connsiteX454" fmla="*/ 163578 w 834443"/>
              <a:gd name="connsiteY454" fmla="*/ 228145 h 526522"/>
              <a:gd name="connsiteX455" fmla="*/ 163876 w 834443"/>
              <a:gd name="connsiteY455" fmla="*/ 231276 h 526522"/>
              <a:gd name="connsiteX456" fmla="*/ 165069 w 834443"/>
              <a:gd name="connsiteY456" fmla="*/ 233960 h 526522"/>
              <a:gd name="connsiteX457" fmla="*/ 171034 w 834443"/>
              <a:gd name="connsiteY457" fmla="*/ 238881 h 526522"/>
              <a:gd name="connsiteX458" fmla="*/ 171630 w 834443"/>
              <a:gd name="connsiteY458" fmla="*/ 239925 h 526522"/>
              <a:gd name="connsiteX459" fmla="*/ 171630 w 834443"/>
              <a:gd name="connsiteY459" fmla="*/ 241565 h 526522"/>
              <a:gd name="connsiteX460" fmla="*/ 172227 w 834443"/>
              <a:gd name="connsiteY460" fmla="*/ 242460 h 526522"/>
              <a:gd name="connsiteX461" fmla="*/ 173569 w 834443"/>
              <a:gd name="connsiteY461" fmla="*/ 242161 h 526522"/>
              <a:gd name="connsiteX462" fmla="*/ 175358 w 834443"/>
              <a:gd name="connsiteY462" fmla="*/ 242161 h 526522"/>
              <a:gd name="connsiteX463" fmla="*/ 178042 w 834443"/>
              <a:gd name="connsiteY463" fmla="*/ 245442 h 526522"/>
              <a:gd name="connsiteX464" fmla="*/ 182218 w 834443"/>
              <a:gd name="connsiteY464" fmla="*/ 248723 h 526522"/>
              <a:gd name="connsiteX465" fmla="*/ 192357 w 834443"/>
              <a:gd name="connsiteY465" fmla="*/ 255134 h 526522"/>
              <a:gd name="connsiteX466" fmla="*/ 196085 w 834443"/>
              <a:gd name="connsiteY466" fmla="*/ 259011 h 526522"/>
              <a:gd name="connsiteX467" fmla="*/ 199515 w 834443"/>
              <a:gd name="connsiteY467" fmla="*/ 261695 h 526522"/>
              <a:gd name="connsiteX468" fmla="*/ 203093 w 834443"/>
              <a:gd name="connsiteY468" fmla="*/ 265722 h 526522"/>
              <a:gd name="connsiteX469" fmla="*/ 210102 w 834443"/>
              <a:gd name="connsiteY469" fmla="*/ 269598 h 526522"/>
              <a:gd name="connsiteX470" fmla="*/ 212040 w 834443"/>
              <a:gd name="connsiteY470" fmla="*/ 272133 h 526522"/>
              <a:gd name="connsiteX471" fmla="*/ 213233 w 834443"/>
              <a:gd name="connsiteY471" fmla="*/ 275116 h 526522"/>
              <a:gd name="connsiteX472" fmla="*/ 214874 w 834443"/>
              <a:gd name="connsiteY472" fmla="*/ 277203 h 526522"/>
              <a:gd name="connsiteX473" fmla="*/ 217409 w 834443"/>
              <a:gd name="connsiteY473" fmla="*/ 286896 h 526522"/>
              <a:gd name="connsiteX474" fmla="*/ 219496 w 834443"/>
              <a:gd name="connsiteY474" fmla="*/ 290176 h 526522"/>
              <a:gd name="connsiteX475" fmla="*/ 221733 w 834443"/>
              <a:gd name="connsiteY475" fmla="*/ 290475 h 526522"/>
              <a:gd name="connsiteX476" fmla="*/ 224417 w 834443"/>
              <a:gd name="connsiteY476" fmla="*/ 289431 h 526522"/>
              <a:gd name="connsiteX477" fmla="*/ 226952 w 834443"/>
              <a:gd name="connsiteY477" fmla="*/ 287641 h 526522"/>
              <a:gd name="connsiteX478" fmla="*/ 229487 w 834443"/>
              <a:gd name="connsiteY478" fmla="*/ 284808 h 526522"/>
              <a:gd name="connsiteX479" fmla="*/ 233066 w 834443"/>
              <a:gd name="connsiteY479" fmla="*/ 282422 h 526522"/>
              <a:gd name="connsiteX480" fmla="*/ 234109 w 834443"/>
              <a:gd name="connsiteY480" fmla="*/ 280782 h 526522"/>
              <a:gd name="connsiteX481" fmla="*/ 235302 w 834443"/>
              <a:gd name="connsiteY481" fmla="*/ 275265 h 526522"/>
              <a:gd name="connsiteX482" fmla="*/ 235302 w 834443"/>
              <a:gd name="connsiteY482" fmla="*/ 273177 h 526522"/>
              <a:gd name="connsiteX483" fmla="*/ 232767 w 834443"/>
              <a:gd name="connsiteY483" fmla="*/ 269748 h 526522"/>
              <a:gd name="connsiteX484" fmla="*/ 228443 w 834443"/>
              <a:gd name="connsiteY484" fmla="*/ 267958 h 526522"/>
              <a:gd name="connsiteX485" fmla="*/ 227548 w 834443"/>
              <a:gd name="connsiteY485" fmla="*/ 263783 h 526522"/>
              <a:gd name="connsiteX486" fmla="*/ 225759 w 834443"/>
              <a:gd name="connsiteY486" fmla="*/ 261994 h 526522"/>
              <a:gd name="connsiteX487" fmla="*/ 224864 w 834443"/>
              <a:gd name="connsiteY487" fmla="*/ 259906 h 526522"/>
              <a:gd name="connsiteX488" fmla="*/ 222777 w 834443"/>
              <a:gd name="connsiteY488" fmla="*/ 257222 h 526522"/>
              <a:gd name="connsiteX489" fmla="*/ 220391 w 834443"/>
              <a:gd name="connsiteY489" fmla="*/ 254985 h 526522"/>
              <a:gd name="connsiteX490" fmla="*/ 219347 w 834443"/>
              <a:gd name="connsiteY490" fmla="*/ 253047 h 526522"/>
              <a:gd name="connsiteX491" fmla="*/ 213084 w 834443"/>
              <a:gd name="connsiteY491" fmla="*/ 248126 h 526522"/>
              <a:gd name="connsiteX492" fmla="*/ 212040 w 834443"/>
              <a:gd name="connsiteY492" fmla="*/ 248126 h 526522"/>
              <a:gd name="connsiteX493" fmla="*/ 211444 w 834443"/>
              <a:gd name="connsiteY493" fmla="*/ 249170 h 526522"/>
              <a:gd name="connsiteX494" fmla="*/ 211444 w 834443"/>
              <a:gd name="connsiteY494" fmla="*/ 250512 h 526522"/>
              <a:gd name="connsiteX495" fmla="*/ 212189 w 834443"/>
              <a:gd name="connsiteY495" fmla="*/ 252301 h 526522"/>
              <a:gd name="connsiteX496" fmla="*/ 211593 w 834443"/>
              <a:gd name="connsiteY496" fmla="*/ 253942 h 526522"/>
              <a:gd name="connsiteX497" fmla="*/ 210400 w 834443"/>
              <a:gd name="connsiteY497" fmla="*/ 255134 h 526522"/>
              <a:gd name="connsiteX498" fmla="*/ 209356 w 834443"/>
              <a:gd name="connsiteY498" fmla="*/ 254240 h 526522"/>
              <a:gd name="connsiteX499" fmla="*/ 209655 w 834443"/>
              <a:gd name="connsiteY499" fmla="*/ 253196 h 526522"/>
              <a:gd name="connsiteX500" fmla="*/ 209058 w 834443"/>
              <a:gd name="connsiteY500" fmla="*/ 252599 h 526522"/>
              <a:gd name="connsiteX501" fmla="*/ 205778 w 834443"/>
              <a:gd name="connsiteY501" fmla="*/ 251705 h 526522"/>
              <a:gd name="connsiteX502" fmla="*/ 202795 w 834443"/>
              <a:gd name="connsiteY502" fmla="*/ 247977 h 526522"/>
              <a:gd name="connsiteX503" fmla="*/ 200857 w 834443"/>
              <a:gd name="connsiteY503" fmla="*/ 240820 h 526522"/>
              <a:gd name="connsiteX504" fmla="*/ 200857 w 834443"/>
              <a:gd name="connsiteY504" fmla="*/ 238434 h 526522"/>
              <a:gd name="connsiteX505" fmla="*/ 202348 w 834443"/>
              <a:gd name="connsiteY505" fmla="*/ 235004 h 526522"/>
              <a:gd name="connsiteX506" fmla="*/ 202050 w 834443"/>
              <a:gd name="connsiteY506" fmla="*/ 232767 h 526522"/>
              <a:gd name="connsiteX507" fmla="*/ 200260 w 834443"/>
              <a:gd name="connsiteY507" fmla="*/ 229039 h 526522"/>
              <a:gd name="connsiteX508" fmla="*/ 196682 w 834443"/>
              <a:gd name="connsiteY508" fmla="*/ 224715 h 526522"/>
              <a:gd name="connsiteX509" fmla="*/ 193550 w 834443"/>
              <a:gd name="connsiteY509" fmla="*/ 216663 h 526522"/>
              <a:gd name="connsiteX510" fmla="*/ 192954 w 834443"/>
              <a:gd name="connsiteY510" fmla="*/ 213532 h 526522"/>
              <a:gd name="connsiteX511" fmla="*/ 189971 w 834443"/>
              <a:gd name="connsiteY511" fmla="*/ 212190 h 526522"/>
              <a:gd name="connsiteX512" fmla="*/ 186244 w 834443"/>
              <a:gd name="connsiteY512" fmla="*/ 205778 h 526522"/>
              <a:gd name="connsiteX513" fmla="*/ 185200 w 834443"/>
              <a:gd name="connsiteY513" fmla="*/ 201602 h 526522"/>
              <a:gd name="connsiteX514" fmla="*/ 185200 w 834443"/>
              <a:gd name="connsiteY514" fmla="*/ 195936 h 526522"/>
              <a:gd name="connsiteX515" fmla="*/ 183261 w 834443"/>
              <a:gd name="connsiteY515" fmla="*/ 191910 h 526522"/>
              <a:gd name="connsiteX516" fmla="*/ 182963 w 834443"/>
              <a:gd name="connsiteY516" fmla="*/ 189375 h 526522"/>
              <a:gd name="connsiteX517" fmla="*/ 181770 w 834443"/>
              <a:gd name="connsiteY517" fmla="*/ 187735 h 526522"/>
              <a:gd name="connsiteX518" fmla="*/ 181770 w 834443"/>
              <a:gd name="connsiteY518" fmla="*/ 184902 h 526522"/>
              <a:gd name="connsiteX519" fmla="*/ 179683 w 834443"/>
              <a:gd name="connsiteY519" fmla="*/ 182814 h 526522"/>
              <a:gd name="connsiteX520" fmla="*/ 179086 w 834443"/>
              <a:gd name="connsiteY520" fmla="*/ 179086 h 526522"/>
              <a:gd name="connsiteX521" fmla="*/ 173122 w 834443"/>
              <a:gd name="connsiteY521" fmla="*/ 174016 h 526522"/>
              <a:gd name="connsiteX522" fmla="*/ 172376 w 834443"/>
              <a:gd name="connsiteY522" fmla="*/ 174464 h 526522"/>
              <a:gd name="connsiteX523" fmla="*/ 172376 w 834443"/>
              <a:gd name="connsiteY523" fmla="*/ 177595 h 526522"/>
              <a:gd name="connsiteX524" fmla="*/ 173569 w 834443"/>
              <a:gd name="connsiteY524" fmla="*/ 179683 h 526522"/>
              <a:gd name="connsiteX525" fmla="*/ 175657 w 834443"/>
              <a:gd name="connsiteY525" fmla="*/ 182814 h 526522"/>
              <a:gd name="connsiteX526" fmla="*/ 175060 w 834443"/>
              <a:gd name="connsiteY526" fmla="*/ 183261 h 526522"/>
              <a:gd name="connsiteX527" fmla="*/ 174315 w 834443"/>
              <a:gd name="connsiteY527" fmla="*/ 182963 h 526522"/>
              <a:gd name="connsiteX528" fmla="*/ 171481 w 834443"/>
              <a:gd name="connsiteY528" fmla="*/ 179832 h 526522"/>
              <a:gd name="connsiteX529" fmla="*/ 170885 w 834443"/>
              <a:gd name="connsiteY529" fmla="*/ 175060 h 526522"/>
              <a:gd name="connsiteX530" fmla="*/ 167604 w 834443"/>
              <a:gd name="connsiteY530" fmla="*/ 171332 h 526522"/>
              <a:gd name="connsiteX531" fmla="*/ 167604 w 834443"/>
              <a:gd name="connsiteY531" fmla="*/ 170139 h 526522"/>
              <a:gd name="connsiteX532" fmla="*/ 167604 w 834443"/>
              <a:gd name="connsiteY532" fmla="*/ 168052 h 526522"/>
              <a:gd name="connsiteX533" fmla="*/ 165069 w 834443"/>
              <a:gd name="connsiteY533" fmla="*/ 166113 h 526522"/>
              <a:gd name="connsiteX534" fmla="*/ 162684 w 834443"/>
              <a:gd name="connsiteY534" fmla="*/ 164920 h 526522"/>
              <a:gd name="connsiteX535" fmla="*/ 160298 w 834443"/>
              <a:gd name="connsiteY535" fmla="*/ 160149 h 526522"/>
              <a:gd name="connsiteX536" fmla="*/ 159105 w 834443"/>
              <a:gd name="connsiteY536" fmla="*/ 154930 h 526522"/>
              <a:gd name="connsiteX537" fmla="*/ 153289 w 834443"/>
              <a:gd name="connsiteY537" fmla="*/ 150904 h 526522"/>
              <a:gd name="connsiteX538" fmla="*/ 148518 w 834443"/>
              <a:gd name="connsiteY538" fmla="*/ 145983 h 526522"/>
              <a:gd name="connsiteX539" fmla="*/ 147921 w 834443"/>
              <a:gd name="connsiteY539" fmla="*/ 143746 h 526522"/>
              <a:gd name="connsiteX540" fmla="*/ 148220 w 834443"/>
              <a:gd name="connsiteY540" fmla="*/ 140913 h 526522"/>
              <a:gd name="connsiteX541" fmla="*/ 146728 w 834443"/>
              <a:gd name="connsiteY541" fmla="*/ 138080 h 526522"/>
              <a:gd name="connsiteX542" fmla="*/ 147027 w 834443"/>
              <a:gd name="connsiteY542" fmla="*/ 134650 h 526522"/>
              <a:gd name="connsiteX543" fmla="*/ 145088 w 834443"/>
              <a:gd name="connsiteY543" fmla="*/ 132115 h 526522"/>
              <a:gd name="connsiteX544" fmla="*/ 145088 w 834443"/>
              <a:gd name="connsiteY544" fmla="*/ 130326 h 526522"/>
              <a:gd name="connsiteX545" fmla="*/ 145088 w 834443"/>
              <a:gd name="connsiteY545" fmla="*/ 128089 h 526522"/>
              <a:gd name="connsiteX546" fmla="*/ 142851 w 834443"/>
              <a:gd name="connsiteY546" fmla="*/ 127195 h 526522"/>
              <a:gd name="connsiteX547" fmla="*/ 140764 w 834443"/>
              <a:gd name="connsiteY547" fmla="*/ 126747 h 526522"/>
              <a:gd name="connsiteX548" fmla="*/ 139124 w 834443"/>
              <a:gd name="connsiteY548" fmla="*/ 125554 h 526522"/>
              <a:gd name="connsiteX549" fmla="*/ 136141 w 834443"/>
              <a:gd name="connsiteY549" fmla="*/ 117055 h 526522"/>
              <a:gd name="connsiteX550" fmla="*/ 134799 w 834443"/>
              <a:gd name="connsiteY550" fmla="*/ 116458 h 526522"/>
              <a:gd name="connsiteX551" fmla="*/ 133159 w 834443"/>
              <a:gd name="connsiteY551" fmla="*/ 116458 h 526522"/>
              <a:gd name="connsiteX552" fmla="*/ 132712 w 834443"/>
              <a:gd name="connsiteY552" fmla="*/ 115862 h 526522"/>
              <a:gd name="connsiteX553" fmla="*/ 132712 w 834443"/>
              <a:gd name="connsiteY553" fmla="*/ 114818 h 526522"/>
              <a:gd name="connsiteX554" fmla="*/ 131519 w 834443"/>
              <a:gd name="connsiteY554" fmla="*/ 112581 h 526522"/>
              <a:gd name="connsiteX555" fmla="*/ 128387 w 834443"/>
              <a:gd name="connsiteY555" fmla="*/ 113178 h 526522"/>
              <a:gd name="connsiteX556" fmla="*/ 127344 w 834443"/>
              <a:gd name="connsiteY556" fmla="*/ 110345 h 526522"/>
              <a:gd name="connsiteX557" fmla="*/ 127344 w 834443"/>
              <a:gd name="connsiteY557" fmla="*/ 107959 h 526522"/>
              <a:gd name="connsiteX558" fmla="*/ 121677 w 834443"/>
              <a:gd name="connsiteY558" fmla="*/ 100056 h 526522"/>
              <a:gd name="connsiteX559" fmla="*/ 119739 w 834443"/>
              <a:gd name="connsiteY559" fmla="*/ 97968 h 526522"/>
              <a:gd name="connsiteX560" fmla="*/ 113625 w 834443"/>
              <a:gd name="connsiteY560" fmla="*/ 92898 h 526522"/>
              <a:gd name="connsiteX561" fmla="*/ 110494 w 834443"/>
              <a:gd name="connsiteY561" fmla="*/ 89170 h 526522"/>
              <a:gd name="connsiteX562" fmla="*/ 105424 w 834443"/>
              <a:gd name="connsiteY562" fmla="*/ 86337 h 526522"/>
              <a:gd name="connsiteX563" fmla="*/ 104678 w 834443"/>
              <a:gd name="connsiteY563" fmla="*/ 84399 h 526522"/>
              <a:gd name="connsiteX564" fmla="*/ 100801 w 834443"/>
              <a:gd name="connsiteY564" fmla="*/ 80671 h 526522"/>
              <a:gd name="connsiteX565" fmla="*/ 98714 w 834443"/>
              <a:gd name="connsiteY565" fmla="*/ 76645 h 526522"/>
              <a:gd name="connsiteX566" fmla="*/ 98117 w 834443"/>
              <a:gd name="connsiteY566" fmla="*/ 74259 h 526522"/>
              <a:gd name="connsiteX567" fmla="*/ 98564 w 834443"/>
              <a:gd name="connsiteY567" fmla="*/ 66207 h 526522"/>
              <a:gd name="connsiteX568" fmla="*/ 97223 w 834443"/>
              <a:gd name="connsiteY568" fmla="*/ 62777 h 526522"/>
              <a:gd name="connsiteX569" fmla="*/ 96775 w 834443"/>
              <a:gd name="connsiteY569" fmla="*/ 58453 h 526522"/>
              <a:gd name="connsiteX570" fmla="*/ 95284 w 834443"/>
              <a:gd name="connsiteY570" fmla="*/ 52638 h 526522"/>
              <a:gd name="connsiteX571" fmla="*/ 93047 w 834443"/>
              <a:gd name="connsiteY571" fmla="*/ 48910 h 526522"/>
              <a:gd name="connsiteX572" fmla="*/ 92003 w 834443"/>
              <a:gd name="connsiteY572" fmla="*/ 46673 h 526522"/>
              <a:gd name="connsiteX573" fmla="*/ 92898 w 834443"/>
              <a:gd name="connsiteY573" fmla="*/ 35191 h 526522"/>
              <a:gd name="connsiteX574" fmla="*/ 94389 w 834443"/>
              <a:gd name="connsiteY574" fmla="*/ 31910 h 526522"/>
              <a:gd name="connsiteX575" fmla="*/ 93047 w 834443"/>
              <a:gd name="connsiteY575" fmla="*/ 27288 h 526522"/>
              <a:gd name="connsiteX576" fmla="*/ 91556 w 834443"/>
              <a:gd name="connsiteY576" fmla="*/ 25648 h 526522"/>
              <a:gd name="connsiteX577" fmla="*/ 90512 w 834443"/>
              <a:gd name="connsiteY577" fmla="*/ 24157 h 526522"/>
              <a:gd name="connsiteX578" fmla="*/ 95582 w 834443"/>
              <a:gd name="connsiteY578" fmla="*/ 26990 h 526522"/>
              <a:gd name="connsiteX579" fmla="*/ 96775 w 834443"/>
              <a:gd name="connsiteY579" fmla="*/ 27885 h 526522"/>
              <a:gd name="connsiteX580" fmla="*/ 99161 w 834443"/>
              <a:gd name="connsiteY580" fmla="*/ 28332 h 526522"/>
              <a:gd name="connsiteX581" fmla="*/ 100801 w 834443"/>
              <a:gd name="connsiteY581" fmla="*/ 29226 h 526522"/>
              <a:gd name="connsiteX582" fmla="*/ 108257 w 834443"/>
              <a:gd name="connsiteY582" fmla="*/ 34595 h 526522"/>
              <a:gd name="connsiteX583" fmla="*/ 111239 w 834443"/>
              <a:gd name="connsiteY583" fmla="*/ 36086 h 526522"/>
              <a:gd name="connsiteX584" fmla="*/ 113029 w 834443"/>
              <a:gd name="connsiteY584" fmla="*/ 36086 h 526522"/>
              <a:gd name="connsiteX585" fmla="*/ 115116 w 834443"/>
              <a:gd name="connsiteY585" fmla="*/ 35489 h 526522"/>
              <a:gd name="connsiteX586" fmla="*/ 115713 w 834443"/>
              <a:gd name="connsiteY586" fmla="*/ 33402 h 526522"/>
              <a:gd name="connsiteX587" fmla="*/ 116458 w 834443"/>
              <a:gd name="connsiteY587" fmla="*/ 32358 h 526522"/>
              <a:gd name="connsiteX588" fmla="*/ 121379 w 834443"/>
              <a:gd name="connsiteY588" fmla="*/ 34595 h 526522"/>
              <a:gd name="connsiteX589" fmla="*/ 122870 w 834443"/>
              <a:gd name="connsiteY589" fmla="*/ 35638 h 526522"/>
              <a:gd name="connsiteX590" fmla="*/ 124659 w 834443"/>
              <a:gd name="connsiteY590" fmla="*/ 37279 h 526522"/>
              <a:gd name="connsiteX591" fmla="*/ 124958 w 834443"/>
              <a:gd name="connsiteY591" fmla="*/ 41006 h 526522"/>
              <a:gd name="connsiteX592" fmla="*/ 128686 w 834443"/>
              <a:gd name="connsiteY592" fmla="*/ 42647 h 526522"/>
              <a:gd name="connsiteX593" fmla="*/ 135247 w 834443"/>
              <a:gd name="connsiteY593" fmla="*/ 43840 h 526522"/>
              <a:gd name="connsiteX594" fmla="*/ 136440 w 834443"/>
              <a:gd name="connsiteY594" fmla="*/ 44436 h 526522"/>
              <a:gd name="connsiteX595" fmla="*/ 139124 w 834443"/>
              <a:gd name="connsiteY595" fmla="*/ 45331 h 526522"/>
              <a:gd name="connsiteX596" fmla="*/ 140167 w 834443"/>
              <a:gd name="connsiteY596" fmla="*/ 46225 h 526522"/>
              <a:gd name="connsiteX597" fmla="*/ 140167 w 834443"/>
              <a:gd name="connsiteY597" fmla="*/ 49059 h 526522"/>
              <a:gd name="connsiteX598" fmla="*/ 139422 w 834443"/>
              <a:gd name="connsiteY598" fmla="*/ 49804 h 526522"/>
              <a:gd name="connsiteX599" fmla="*/ 138527 w 834443"/>
              <a:gd name="connsiteY599" fmla="*/ 49357 h 526522"/>
              <a:gd name="connsiteX600" fmla="*/ 138229 w 834443"/>
              <a:gd name="connsiteY600" fmla="*/ 50252 h 526522"/>
              <a:gd name="connsiteX601" fmla="*/ 138527 w 834443"/>
              <a:gd name="connsiteY601" fmla="*/ 50848 h 526522"/>
              <a:gd name="connsiteX602" fmla="*/ 138974 w 834443"/>
              <a:gd name="connsiteY602" fmla="*/ 53532 h 526522"/>
              <a:gd name="connsiteX603" fmla="*/ 138378 w 834443"/>
              <a:gd name="connsiteY603" fmla="*/ 57856 h 526522"/>
              <a:gd name="connsiteX604" fmla="*/ 139720 w 834443"/>
              <a:gd name="connsiteY604" fmla="*/ 62181 h 526522"/>
              <a:gd name="connsiteX605" fmla="*/ 142553 w 834443"/>
              <a:gd name="connsiteY605" fmla="*/ 66356 h 526522"/>
              <a:gd name="connsiteX606" fmla="*/ 145834 w 834443"/>
              <a:gd name="connsiteY606" fmla="*/ 72619 h 526522"/>
              <a:gd name="connsiteX607" fmla="*/ 147623 w 834443"/>
              <a:gd name="connsiteY607" fmla="*/ 77838 h 526522"/>
              <a:gd name="connsiteX608" fmla="*/ 148220 w 834443"/>
              <a:gd name="connsiteY608" fmla="*/ 82013 h 526522"/>
              <a:gd name="connsiteX609" fmla="*/ 149263 w 834443"/>
              <a:gd name="connsiteY609" fmla="*/ 84100 h 526522"/>
              <a:gd name="connsiteX610" fmla="*/ 150456 w 834443"/>
              <a:gd name="connsiteY610" fmla="*/ 85443 h 526522"/>
              <a:gd name="connsiteX611" fmla="*/ 152544 w 834443"/>
              <a:gd name="connsiteY611" fmla="*/ 89916 h 526522"/>
              <a:gd name="connsiteX612" fmla="*/ 156719 w 834443"/>
              <a:gd name="connsiteY612" fmla="*/ 95433 h 526522"/>
              <a:gd name="connsiteX613" fmla="*/ 157465 w 834443"/>
              <a:gd name="connsiteY613" fmla="*/ 97670 h 526522"/>
              <a:gd name="connsiteX614" fmla="*/ 157465 w 834443"/>
              <a:gd name="connsiteY614" fmla="*/ 98863 h 526522"/>
              <a:gd name="connsiteX615" fmla="*/ 157763 w 834443"/>
              <a:gd name="connsiteY615" fmla="*/ 100950 h 526522"/>
              <a:gd name="connsiteX616" fmla="*/ 159850 w 834443"/>
              <a:gd name="connsiteY616" fmla="*/ 101696 h 526522"/>
              <a:gd name="connsiteX617" fmla="*/ 161938 w 834443"/>
              <a:gd name="connsiteY617" fmla="*/ 103336 h 526522"/>
              <a:gd name="connsiteX618" fmla="*/ 162833 w 834443"/>
              <a:gd name="connsiteY618" fmla="*/ 107810 h 526522"/>
              <a:gd name="connsiteX619" fmla="*/ 163578 w 834443"/>
              <a:gd name="connsiteY619" fmla="*/ 110792 h 526522"/>
              <a:gd name="connsiteX620" fmla="*/ 166710 w 834443"/>
              <a:gd name="connsiteY620" fmla="*/ 114520 h 526522"/>
              <a:gd name="connsiteX621" fmla="*/ 169394 w 834443"/>
              <a:gd name="connsiteY621" fmla="*/ 116607 h 526522"/>
              <a:gd name="connsiteX622" fmla="*/ 169990 w 834443"/>
              <a:gd name="connsiteY622" fmla="*/ 117353 h 526522"/>
              <a:gd name="connsiteX623" fmla="*/ 170288 w 834443"/>
              <a:gd name="connsiteY623" fmla="*/ 118695 h 526522"/>
              <a:gd name="connsiteX624" fmla="*/ 172227 w 834443"/>
              <a:gd name="connsiteY624" fmla="*/ 121826 h 526522"/>
              <a:gd name="connsiteX625" fmla="*/ 174464 w 834443"/>
              <a:gd name="connsiteY625" fmla="*/ 124361 h 526522"/>
              <a:gd name="connsiteX626" fmla="*/ 176253 w 834443"/>
              <a:gd name="connsiteY626" fmla="*/ 127195 h 526522"/>
              <a:gd name="connsiteX627" fmla="*/ 181770 w 834443"/>
              <a:gd name="connsiteY627" fmla="*/ 129730 h 526522"/>
              <a:gd name="connsiteX628" fmla="*/ 186691 w 834443"/>
              <a:gd name="connsiteY628" fmla="*/ 137633 h 526522"/>
              <a:gd name="connsiteX629" fmla="*/ 190866 w 834443"/>
              <a:gd name="connsiteY629" fmla="*/ 141957 h 526522"/>
              <a:gd name="connsiteX630" fmla="*/ 194445 w 834443"/>
              <a:gd name="connsiteY630" fmla="*/ 143150 h 526522"/>
              <a:gd name="connsiteX631" fmla="*/ 196234 w 834443"/>
              <a:gd name="connsiteY631" fmla="*/ 144194 h 526522"/>
              <a:gd name="connsiteX632" fmla="*/ 198173 w 834443"/>
              <a:gd name="connsiteY632" fmla="*/ 143299 h 526522"/>
              <a:gd name="connsiteX633" fmla="*/ 200559 w 834443"/>
              <a:gd name="connsiteY633" fmla="*/ 143299 h 526522"/>
              <a:gd name="connsiteX634" fmla="*/ 206523 w 834443"/>
              <a:gd name="connsiteY634" fmla="*/ 144939 h 526522"/>
              <a:gd name="connsiteX635" fmla="*/ 205181 w 834443"/>
              <a:gd name="connsiteY635" fmla="*/ 147027 h 526522"/>
              <a:gd name="connsiteX636" fmla="*/ 204137 w 834443"/>
              <a:gd name="connsiteY636" fmla="*/ 151202 h 526522"/>
              <a:gd name="connsiteX637" fmla="*/ 204734 w 834443"/>
              <a:gd name="connsiteY637" fmla="*/ 154482 h 526522"/>
              <a:gd name="connsiteX638" fmla="*/ 205628 w 834443"/>
              <a:gd name="connsiteY638" fmla="*/ 157315 h 526522"/>
              <a:gd name="connsiteX639" fmla="*/ 206672 w 834443"/>
              <a:gd name="connsiteY639" fmla="*/ 158956 h 526522"/>
              <a:gd name="connsiteX640" fmla="*/ 207716 w 834443"/>
              <a:gd name="connsiteY640" fmla="*/ 161043 h 526522"/>
              <a:gd name="connsiteX641" fmla="*/ 210400 w 834443"/>
              <a:gd name="connsiteY641" fmla="*/ 163728 h 526522"/>
              <a:gd name="connsiteX642" fmla="*/ 213084 w 834443"/>
              <a:gd name="connsiteY642" fmla="*/ 165815 h 526522"/>
              <a:gd name="connsiteX643" fmla="*/ 221882 w 834443"/>
              <a:gd name="connsiteY643" fmla="*/ 168201 h 526522"/>
              <a:gd name="connsiteX644" fmla="*/ 222329 w 834443"/>
              <a:gd name="connsiteY644" fmla="*/ 169692 h 526522"/>
              <a:gd name="connsiteX645" fmla="*/ 222329 w 834443"/>
              <a:gd name="connsiteY645" fmla="*/ 171183 h 526522"/>
              <a:gd name="connsiteX646" fmla="*/ 223224 w 834443"/>
              <a:gd name="connsiteY646" fmla="*/ 174016 h 526522"/>
              <a:gd name="connsiteX647" fmla="*/ 224864 w 834443"/>
              <a:gd name="connsiteY647" fmla="*/ 177297 h 526522"/>
              <a:gd name="connsiteX648" fmla="*/ 226803 w 834443"/>
              <a:gd name="connsiteY648" fmla="*/ 179235 h 526522"/>
              <a:gd name="connsiteX649" fmla="*/ 228890 w 834443"/>
              <a:gd name="connsiteY649" fmla="*/ 179235 h 526522"/>
              <a:gd name="connsiteX650" fmla="*/ 233960 w 834443"/>
              <a:gd name="connsiteY650" fmla="*/ 179086 h 526522"/>
              <a:gd name="connsiteX651" fmla="*/ 239328 w 834443"/>
              <a:gd name="connsiteY651" fmla="*/ 184305 h 526522"/>
              <a:gd name="connsiteX652" fmla="*/ 240223 w 834443"/>
              <a:gd name="connsiteY652" fmla="*/ 186840 h 526522"/>
              <a:gd name="connsiteX653" fmla="*/ 240223 w 834443"/>
              <a:gd name="connsiteY653" fmla="*/ 188182 h 526522"/>
              <a:gd name="connsiteX654" fmla="*/ 240969 w 834443"/>
              <a:gd name="connsiteY654" fmla="*/ 189673 h 526522"/>
              <a:gd name="connsiteX655" fmla="*/ 242758 w 834443"/>
              <a:gd name="connsiteY655" fmla="*/ 191164 h 526522"/>
              <a:gd name="connsiteX656" fmla="*/ 243504 w 834443"/>
              <a:gd name="connsiteY656" fmla="*/ 192656 h 526522"/>
              <a:gd name="connsiteX657" fmla="*/ 242460 w 834443"/>
              <a:gd name="connsiteY657" fmla="*/ 192656 h 526522"/>
              <a:gd name="connsiteX658" fmla="*/ 241416 w 834443"/>
              <a:gd name="connsiteY658" fmla="*/ 191164 h 526522"/>
              <a:gd name="connsiteX659" fmla="*/ 239477 w 834443"/>
              <a:gd name="connsiteY659" fmla="*/ 192954 h 526522"/>
              <a:gd name="connsiteX660" fmla="*/ 237241 w 834443"/>
              <a:gd name="connsiteY660" fmla="*/ 196085 h 526522"/>
              <a:gd name="connsiteX661" fmla="*/ 235302 w 834443"/>
              <a:gd name="connsiteY661" fmla="*/ 199217 h 526522"/>
              <a:gd name="connsiteX662" fmla="*/ 236346 w 834443"/>
              <a:gd name="connsiteY662" fmla="*/ 208163 h 526522"/>
              <a:gd name="connsiteX663" fmla="*/ 238434 w 834443"/>
              <a:gd name="connsiteY663" fmla="*/ 210847 h 526522"/>
              <a:gd name="connsiteX664" fmla="*/ 239776 w 834443"/>
              <a:gd name="connsiteY664" fmla="*/ 211593 h 526522"/>
              <a:gd name="connsiteX665" fmla="*/ 241267 w 834443"/>
              <a:gd name="connsiteY665" fmla="*/ 212040 h 526522"/>
              <a:gd name="connsiteX666" fmla="*/ 244249 w 834443"/>
              <a:gd name="connsiteY666" fmla="*/ 211444 h 526522"/>
              <a:gd name="connsiteX667" fmla="*/ 246187 w 834443"/>
              <a:gd name="connsiteY667" fmla="*/ 210698 h 526522"/>
              <a:gd name="connsiteX668" fmla="*/ 248126 w 834443"/>
              <a:gd name="connsiteY668" fmla="*/ 209356 h 526522"/>
              <a:gd name="connsiteX669" fmla="*/ 249468 w 834443"/>
              <a:gd name="connsiteY669" fmla="*/ 208163 h 526522"/>
              <a:gd name="connsiteX670" fmla="*/ 249468 w 834443"/>
              <a:gd name="connsiteY670" fmla="*/ 209207 h 526522"/>
              <a:gd name="connsiteX671" fmla="*/ 247231 w 834443"/>
              <a:gd name="connsiteY671" fmla="*/ 212339 h 526522"/>
              <a:gd name="connsiteX672" fmla="*/ 244696 w 834443"/>
              <a:gd name="connsiteY672" fmla="*/ 213383 h 526522"/>
              <a:gd name="connsiteX673" fmla="*/ 244696 w 834443"/>
              <a:gd name="connsiteY673" fmla="*/ 214426 h 526522"/>
              <a:gd name="connsiteX674" fmla="*/ 245740 w 834443"/>
              <a:gd name="connsiteY674" fmla="*/ 215470 h 526522"/>
              <a:gd name="connsiteX675" fmla="*/ 249319 w 834443"/>
              <a:gd name="connsiteY675" fmla="*/ 214575 h 526522"/>
              <a:gd name="connsiteX676" fmla="*/ 250661 w 834443"/>
              <a:gd name="connsiteY676" fmla="*/ 213681 h 526522"/>
              <a:gd name="connsiteX677" fmla="*/ 252152 w 834443"/>
              <a:gd name="connsiteY677" fmla="*/ 213681 h 526522"/>
              <a:gd name="connsiteX678" fmla="*/ 253047 w 834443"/>
              <a:gd name="connsiteY678" fmla="*/ 217110 h 526522"/>
              <a:gd name="connsiteX679" fmla="*/ 254538 w 834443"/>
              <a:gd name="connsiteY679" fmla="*/ 218303 h 526522"/>
              <a:gd name="connsiteX680" fmla="*/ 260652 w 834443"/>
              <a:gd name="connsiteY680" fmla="*/ 221733 h 526522"/>
              <a:gd name="connsiteX681" fmla="*/ 263037 w 834443"/>
              <a:gd name="connsiteY681" fmla="*/ 223821 h 526522"/>
              <a:gd name="connsiteX682" fmla="*/ 270493 w 834443"/>
              <a:gd name="connsiteY682" fmla="*/ 226803 h 526522"/>
              <a:gd name="connsiteX683" fmla="*/ 271537 w 834443"/>
              <a:gd name="connsiteY683" fmla="*/ 227548 h 526522"/>
              <a:gd name="connsiteX684" fmla="*/ 271984 w 834443"/>
              <a:gd name="connsiteY684" fmla="*/ 228443 h 526522"/>
              <a:gd name="connsiteX685" fmla="*/ 270791 w 834443"/>
              <a:gd name="connsiteY685" fmla="*/ 228890 h 526522"/>
              <a:gd name="connsiteX686" fmla="*/ 269151 w 834443"/>
              <a:gd name="connsiteY686" fmla="*/ 228890 h 526522"/>
              <a:gd name="connsiteX687" fmla="*/ 267809 w 834443"/>
              <a:gd name="connsiteY687" fmla="*/ 228592 h 526522"/>
              <a:gd name="connsiteX688" fmla="*/ 266467 w 834443"/>
              <a:gd name="connsiteY688" fmla="*/ 227399 h 526522"/>
              <a:gd name="connsiteX689" fmla="*/ 265423 w 834443"/>
              <a:gd name="connsiteY689" fmla="*/ 227101 h 526522"/>
              <a:gd name="connsiteX690" fmla="*/ 267362 w 834443"/>
              <a:gd name="connsiteY690" fmla="*/ 230232 h 526522"/>
              <a:gd name="connsiteX691" fmla="*/ 272432 w 834443"/>
              <a:gd name="connsiteY691" fmla="*/ 235750 h 526522"/>
              <a:gd name="connsiteX692" fmla="*/ 272432 w 834443"/>
              <a:gd name="connsiteY692" fmla="*/ 238285 h 526522"/>
              <a:gd name="connsiteX693" fmla="*/ 274072 w 834443"/>
              <a:gd name="connsiteY693" fmla="*/ 240521 h 526522"/>
              <a:gd name="connsiteX694" fmla="*/ 277651 w 834443"/>
              <a:gd name="connsiteY694" fmla="*/ 242758 h 526522"/>
              <a:gd name="connsiteX695" fmla="*/ 280484 w 834443"/>
              <a:gd name="connsiteY695" fmla="*/ 243205 h 526522"/>
              <a:gd name="connsiteX696" fmla="*/ 281378 w 834443"/>
              <a:gd name="connsiteY696" fmla="*/ 243802 h 526522"/>
              <a:gd name="connsiteX697" fmla="*/ 283317 w 834443"/>
              <a:gd name="connsiteY697" fmla="*/ 244249 h 526522"/>
              <a:gd name="connsiteX698" fmla="*/ 284659 w 834443"/>
              <a:gd name="connsiteY698" fmla="*/ 243802 h 526522"/>
              <a:gd name="connsiteX699" fmla="*/ 285703 w 834443"/>
              <a:gd name="connsiteY699" fmla="*/ 244249 h 526522"/>
              <a:gd name="connsiteX700" fmla="*/ 286299 w 834443"/>
              <a:gd name="connsiteY700" fmla="*/ 246188 h 526522"/>
              <a:gd name="connsiteX701" fmla="*/ 286299 w 834443"/>
              <a:gd name="connsiteY701" fmla="*/ 247828 h 526522"/>
              <a:gd name="connsiteX702" fmla="*/ 285256 w 834443"/>
              <a:gd name="connsiteY702" fmla="*/ 248126 h 526522"/>
              <a:gd name="connsiteX703" fmla="*/ 280036 w 834443"/>
              <a:gd name="connsiteY703" fmla="*/ 244846 h 526522"/>
              <a:gd name="connsiteX704" fmla="*/ 278993 w 834443"/>
              <a:gd name="connsiteY704" fmla="*/ 244846 h 526522"/>
              <a:gd name="connsiteX705" fmla="*/ 296886 w 834443"/>
              <a:gd name="connsiteY705" fmla="*/ 258117 h 526522"/>
              <a:gd name="connsiteX706" fmla="*/ 300763 w 834443"/>
              <a:gd name="connsiteY706" fmla="*/ 261994 h 526522"/>
              <a:gd name="connsiteX707" fmla="*/ 306131 w 834443"/>
              <a:gd name="connsiteY707" fmla="*/ 269748 h 526522"/>
              <a:gd name="connsiteX708" fmla="*/ 310456 w 834443"/>
              <a:gd name="connsiteY708" fmla="*/ 274370 h 526522"/>
              <a:gd name="connsiteX709" fmla="*/ 314780 w 834443"/>
              <a:gd name="connsiteY709" fmla="*/ 281677 h 526522"/>
              <a:gd name="connsiteX710" fmla="*/ 319254 w 834443"/>
              <a:gd name="connsiteY710" fmla="*/ 285554 h 526522"/>
              <a:gd name="connsiteX711" fmla="*/ 324920 w 834443"/>
              <a:gd name="connsiteY711" fmla="*/ 292264 h 526522"/>
              <a:gd name="connsiteX712" fmla="*/ 327008 w 834443"/>
              <a:gd name="connsiteY712" fmla="*/ 293755 h 526522"/>
              <a:gd name="connsiteX713" fmla="*/ 331033 w 834443"/>
              <a:gd name="connsiteY713" fmla="*/ 298079 h 526522"/>
              <a:gd name="connsiteX714" fmla="*/ 334911 w 834443"/>
              <a:gd name="connsiteY714" fmla="*/ 306728 h 526522"/>
              <a:gd name="connsiteX715" fmla="*/ 334911 w 834443"/>
              <a:gd name="connsiteY715" fmla="*/ 316420 h 526522"/>
              <a:gd name="connsiteX716" fmla="*/ 338042 w 834443"/>
              <a:gd name="connsiteY716" fmla="*/ 321341 h 526522"/>
              <a:gd name="connsiteX717" fmla="*/ 339831 w 834443"/>
              <a:gd name="connsiteY717" fmla="*/ 325516 h 526522"/>
              <a:gd name="connsiteX718" fmla="*/ 340577 w 834443"/>
              <a:gd name="connsiteY718" fmla="*/ 327008 h 526522"/>
              <a:gd name="connsiteX719" fmla="*/ 346392 w 834443"/>
              <a:gd name="connsiteY719" fmla="*/ 330586 h 526522"/>
              <a:gd name="connsiteX720" fmla="*/ 345796 w 834443"/>
              <a:gd name="connsiteY720" fmla="*/ 333718 h 526522"/>
              <a:gd name="connsiteX721" fmla="*/ 345796 w 834443"/>
              <a:gd name="connsiteY721" fmla="*/ 337445 h 526522"/>
              <a:gd name="connsiteX722" fmla="*/ 345796 w 834443"/>
              <a:gd name="connsiteY722" fmla="*/ 341173 h 526522"/>
              <a:gd name="connsiteX723" fmla="*/ 344156 w 834443"/>
              <a:gd name="connsiteY723" fmla="*/ 343857 h 526522"/>
              <a:gd name="connsiteX724" fmla="*/ 341770 w 834443"/>
              <a:gd name="connsiteY724" fmla="*/ 346690 h 526522"/>
              <a:gd name="connsiteX725" fmla="*/ 340129 w 834443"/>
              <a:gd name="connsiteY725" fmla="*/ 349076 h 526522"/>
              <a:gd name="connsiteX726" fmla="*/ 338638 w 834443"/>
              <a:gd name="connsiteY726" fmla="*/ 350120 h 526522"/>
              <a:gd name="connsiteX727" fmla="*/ 339086 w 834443"/>
              <a:gd name="connsiteY727" fmla="*/ 351015 h 526522"/>
              <a:gd name="connsiteX728" fmla="*/ 341024 w 834443"/>
              <a:gd name="connsiteY728" fmla="*/ 351015 h 526522"/>
              <a:gd name="connsiteX729" fmla="*/ 343410 w 834443"/>
              <a:gd name="connsiteY729" fmla="*/ 351761 h 526522"/>
              <a:gd name="connsiteX730" fmla="*/ 345349 w 834443"/>
              <a:gd name="connsiteY730" fmla="*/ 354146 h 526522"/>
              <a:gd name="connsiteX731" fmla="*/ 345349 w 834443"/>
              <a:gd name="connsiteY731" fmla="*/ 355190 h 526522"/>
              <a:gd name="connsiteX732" fmla="*/ 345199 w 834443"/>
              <a:gd name="connsiteY732" fmla="*/ 356830 h 526522"/>
              <a:gd name="connsiteX733" fmla="*/ 342068 w 834443"/>
              <a:gd name="connsiteY733" fmla="*/ 358769 h 526522"/>
              <a:gd name="connsiteX734" fmla="*/ 337744 w 834443"/>
              <a:gd name="connsiteY734" fmla="*/ 359216 h 526522"/>
              <a:gd name="connsiteX735" fmla="*/ 335060 w 834443"/>
              <a:gd name="connsiteY735" fmla="*/ 361006 h 526522"/>
              <a:gd name="connsiteX736" fmla="*/ 334314 w 834443"/>
              <a:gd name="connsiteY736" fmla="*/ 362497 h 526522"/>
              <a:gd name="connsiteX737" fmla="*/ 335656 w 834443"/>
              <a:gd name="connsiteY737" fmla="*/ 364435 h 526522"/>
              <a:gd name="connsiteX738" fmla="*/ 336849 w 834443"/>
              <a:gd name="connsiteY738" fmla="*/ 366970 h 526522"/>
              <a:gd name="connsiteX739" fmla="*/ 337893 w 834443"/>
              <a:gd name="connsiteY739" fmla="*/ 371294 h 526522"/>
              <a:gd name="connsiteX740" fmla="*/ 339235 w 834443"/>
              <a:gd name="connsiteY740" fmla="*/ 374128 h 526522"/>
              <a:gd name="connsiteX741" fmla="*/ 344454 w 834443"/>
              <a:gd name="connsiteY741" fmla="*/ 381732 h 526522"/>
              <a:gd name="connsiteX742" fmla="*/ 349225 w 834443"/>
              <a:gd name="connsiteY742" fmla="*/ 385759 h 526522"/>
              <a:gd name="connsiteX743" fmla="*/ 350866 w 834443"/>
              <a:gd name="connsiteY743" fmla="*/ 389188 h 526522"/>
              <a:gd name="connsiteX744" fmla="*/ 353699 w 834443"/>
              <a:gd name="connsiteY744" fmla="*/ 392916 h 526522"/>
              <a:gd name="connsiteX745" fmla="*/ 362497 w 834443"/>
              <a:gd name="connsiteY745" fmla="*/ 397389 h 526522"/>
              <a:gd name="connsiteX746" fmla="*/ 367716 w 834443"/>
              <a:gd name="connsiteY746" fmla="*/ 399179 h 526522"/>
              <a:gd name="connsiteX747" fmla="*/ 371145 w 834443"/>
              <a:gd name="connsiteY747" fmla="*/ 401416 h 526522"/>
              <a:gd name="connsiteX748" fmla="*/ 377259 w 834443"/>
              <a:gd name="connsiteY748" fmla="*/ 404249 h 526522"/>
              <a:gd name="connsiteX749" fmla="*/ 380838 w 834443"/>
              <a:gd name="connsiteY749" fmla="*/ 406634 h 526522"/>
              <a:gd name="connsiteX750" fmla="*/ 386504 w 834443"/>
              <a:gd name="connsiteY750" fmla="*/ 412152 h 526522"/>
              <a:gd name="connsiteX751" fmla="*/ 389635 w 834443"/>
              <a:gd name="connsiteY751" fmla="*/ 416327 h 526522"/>
              <a:gd name="connsiteX752" fmla="*/ 393214 w 834443"/>
              <a:gd name="connsiteY752" fmla="*/ 420800 h 526522"/>
              <a:gd name="connsiteX753" fmla="*/ 404398 w 834443"/>
              <a:gd name="connsiteY753" fmla="*/ 424677 h 526522"/>
              <a:gd name="connsiteX754" fmla="*/ 412748 w 834443"/>
              <a:gd name="connsiteY754" fmla="*/ 428107 h 526522"/>
              <a:gd name="connsiteX755" fmla="*/ 416774 w 834443"/>
              <a:gd name="connsiteY755" fmla="*/ 428703 h 526522"/>
              <a:gd name="connsiteX756" fmla="*/ 425423 w 834443"/>
              <a:gd name="connsiteY756" fmla="*/ 431089 h 526522"/>
              <a:gd name="connsiteX757" fmla="*/ 431238 w 834443"/>
              <a:gd name="connsiteY757" fmla="*/ 430642 h 526522"/>
              <a:gd name="connsiteX758" fmla="*/ 433326 w 834443"/>
              <a:gd name="connsiteY758" fmla="*/ 430940 h 526522"/>
              <a:gd name="connsiteX759" fmla="*/ 435264 w 834443"/>
              <a:gd name="connsiteY759" fmla="*/ 431984 h 526522"/>
              <a:gd name="connsiteX760" fmla="*/ 437501 w 834443"/>
              <a:gd name="connsiteY760" fmla="*/ 434221 h 526522"/>
              <a:gd name="connsiteX761" fmla="*/ 441825 w 834443"/>
              <a:gd name="connsiteY761" fmla="*/ 439589 h 526522"/>
              <a:gd name="connsiteX762" fmla="*/ 444808 w 834443"/>
              <a:gd name="connsiteY762" fmla="*/ 440632 h 526522"/>
              <a:gd name="connsiteX763" fmla="*/ 447492 w 834443"/>
              <a:gd name="connsiteY763" fmla="*/ 443466 h 526522"/>
              <a:gd name="connsiteX764" fmla="*/ 453755 w 834443"/>
              <a:gd name="connsiteY764" fmla="*/ 446895 h 526522"/>
              <a:gd name="connsiteX765" fmla="*/ 457631 w 834443"/>
              <a:gd name="connsiteY765" fmla="*/ 450176 h 526522"/>
              <a:gd name="connsiteX766" fmla="*/ 461658 w 834443"/>
              <a:gd name="connsiteY766" fmla="*/ 452263 h 526522"/>
              <a:gd name="connsiteX767" fmla="*/ 472543 w 834443"/>
              <a:gd name="connsiteY767" fmla="*/ 456140 h 526522"/>
              <a:gd name="connsiteX768" fmla="*/ 477464 w 834443"/>
              <a:gd name="connsiteY768" fmla="*/ 458377 h 526522"/>
              <a:gd name="connsiteX769" fmla="*/ 483279 w 834443"/>
              <a:gd name="connsiteY769" fmla="*/ 460166 h 526522"/>
              <a:gd name="connsiteX770" fmla="*/ 492077 w 834443"/>
              <a:gd name="connsiteY770" fmla="*/ 465833 h 526522"/>
              <a:gd name="connsiteX771" fmla="*/ 501024 w 834443"/>
              <a:gd name="connsiteY771" fmla="*/ 467324 h 526522"/>
              <a:gd name="connsiteX772" fmla="*/ 510120 w 834443"/>
              <a:gd name="connsiteY772" fmla="*/ 469710 h 526522"/>
              <a:gd name="connsiteX773" fmla="*/ 512655 w 834443"/>
              <a:gd name="connsiteY773" fmla="*/ 470754 h 526522"/>
              <a:gd name="connsiteX774" fmla="*/ 516532 w 834443"/>
              <a:gd name="connsiteY774" fmla="*/ 471052 h 526522"/>
              <a:gd name="connsiteX775" fmla="*/ 522944 w 834443"/>
              <a:gd name="connsiteY775" fmla="*/ 477464 h 526522"/>
              <a:gd name="connsiteX776" fmla="*/ 532934 w 834443"/>
              <a:gd name="connsiteY776" fmla="*/ 480297 h 526522"/>
              <a:gd name="connsiteX777" fmla="*/ 543074 w 834443"/>
              <a:gd name="connsiteY777" fmla="*/ 487007 h 526522"/>
              <a:gd name="connsiteX778" fmla="*/ 558135 w 834443"/>
              <a:gd name="connsiteY778" fmla="*/ 488647 h 526522"/>
              <a:gd name="connsiteX779" fmla="*/ 567976 w 834443"/>
              <a:gd name="connsiteY779" fmla="*/ 493717 h 526522"/>
              <a:gd name="connsiteX780" fmla="*/ 575730 w 834443"/>
              <a:gd name="connsiteY780" fmla="*/ 495805 h 526522"/>
              <a:gd name="connsiteX781" fmla="*/ 578414 w 834443"/>
              <a:gd name="connsiteY781" fmla="*/ 494910 h 526522"/>
              <a:gd name="connsiteX782" fmla="*/ 583484 w 834443"/>
              <a:gd name="connsiteY782" fmla="*/ 494612 h 526522"/>
              <a:gd name="connsiteX783" fmla="*/ 595115 w 834443"/>
              <a:gd name="connsiteY783" fmla="*/ 489095 h 526522"/>
              <a:gd name="connsiteX784" fmla="*/ 603167 w 834443"/>
              <a:gd name="connsiteY784" fmla="*/ 486709 h 526522"/>
              <a:gd name="connsiteX785" fmla="*/ 611816 w 834443"/>
              <a:gd name="connsiteY785" fmla="*/ 481042 h 526522"/>
              <a:gd name="connsiteX786" fmla="*/ 616736 w 834443"/>
              <a:gd name="connsiteY786" fmla="*/ 480148 h 526522"/>
              <a:gd name="connsiteX787" fmla="*/ 620613 w 834443"/>
              <a:gd name="connsiteY787" fmla="*/ 480148 h 526522"/>
              <a:gd name="connsiteX788" fmla="*/ 620912 w 834443"/>
              <a:gd name="connsiteY788" fmla="*/ 479551 h 526522"/>
              <a:gd name="connsiteX789" fmla="*/ 619271 w 834443"/>
              <a:gd name="connsiteY789" fmla="*/ 479104 h 526522"/>
              <a:gd name="connsiteX790" fmla="*/ 614649 w 834443"/>
              <a:gd name="connsiteY790" fmla="*/ 478209 h 526522"/>
              <a:gd name="connsiteX791" fmla="*/ 614649 w 834443"/>
              <a:gd name="connsiteY791" fmla="*/ 477464 h 526522"/>
              <a:gd name="connsiteX792" fmla="*/ 616885 w 834443"/>
              <a:gd name="connsiteY792" fmla="*/ 475376 h 526522"/>
              <a:gd name="connsiteX793" fmla="*/ 617780 w 834443"/>
              <a:gd name="connsiteY793" fmla="*/ 474332 h 526522"/>
              <a:gd name="connsiteX794" fmla="*/ 618824 w 834443"/>
              <a:gd name="connsiteY794" fmla="*/ 474332 h 526522"/>
              <a:gd name="connsiteX795" fmla="*/ 620613 w 834443"/>
              <a:gd name="connsiteY795" fmla="*/ 475823 h 526522"/>
              <a:gd name="connsiteX796" fmla="*/ 620613 w 834443"/>
              <a:gd name="connsiteY796" fmla="*/ 476867 h 526522"/>
              <a:gd name="connsiteX797" fmla="*/ 620613 w 834443"/>
              <a:gd name="connsiteY797" fmla="*/ 477911 h 526522"/>
              <a:gd name="connsiteX798" fmla="*/ 621657 w 834443"/>
              <a:gd name="connsiteY798" fmla="*/ 477911 h 526522"/>
              <a:gd name="connsiteX799" fmla="*/ 624341 w 834443"/>
              <a:gd name="connsiteY799" fmla="*/ 476122 h 526522"/>
              <a:gd name="connsiteX800" fmla="*/ 625236 w 834443"/>
              <a:gd name="connsiteY800" fmla="*/ 476122 h 526522"/>
              <a:gd name="connsiteX801" fmla="*/ 625981 w 834443"/>
              <a:gd name="connsiteY801" fmla="*/ 477165 h 526522"/>
              <a:gd name="connsiteX802" fmla="*/ 623446 w 834443"/>
              <a:gd name="connsiteY802" fmla="*/ 479551 h 526522"/>
              <a:gd name="connsiteX803" fmla="*/ 624043 w 834443"/>
              <a:gd name="connsiteY803" fmla="*/ 480297 h 526522"/>
              <a:gd name="connsiteX804" fmla="*/ 629113 w 834443"/>
              <a:gd name="connsiteY804" fmla="*/ 480744 h 526522"/>
              <a:gd name="connsiteX805" fmla="*/ 641489 w 834443"/>
              <a:gd name="connsiteY805" fmla="*/ 485367 h 526522"/>
              <a:gd name="connsiteX806" fmla="*/ 640744 w 834443"/>
              <a:gd name="connsiteY806" fmla="*/ 484174 h 526522"/>
              <a:gd name="connsiteX807" fmla="*/ 636420 w 834443"/>
              <a:gd name="connsiteY807" fmla="*/ 481788 h 526522"/>
              <a:gd name="connsiteX808" fmla="*/ 634928 w 834443"/>
              <a:gd name="connsiteY808" fmla="*/ 481191 h 526522"/>
              <a:gd name="connsiteX809" fmla="*/ 633586 w 834443"/>
              <a:gd name="connsiteY809" fmla="*/ 481191 h 526522"/>
              <a:gd name="connsiteX810" fmla="*/ 631797 w 834443"/>
              <a:gd name="connsiteY810" fmla="*/ 480446 h 526522"/>
              <a:gd name="connsiteX811" fmla="*/ 630306 w 834443"/>
              <a:gd name="connsiteY811" fmla="*/ 479551 h 526522"/>
              <a:gd name="connsiteX812" fmla="*/ 630753 w 834443"/>
              <a:gd name="connsiteY812" fmla="*/ 477911 h 526522"/>
              <a:gd name="connsiteX813" fmla="*/ 631648 w 834443"/>
              <a:gd name="connsiteY813" fmla="*/ 477911 h 526522"/>
              <a:gd name="connsiteX814" fmla="*/ 633288 w 834443"/>
              <a:gd name="connsiteY814" fmla="*/ 479253 h 526522"/>
              <a:gd name="connsiteX815" fmla="*/ 635227 w 834443"/>
              <a:gd name="connsiteY815" fmla="*/ 480148 h 526522"/>
              <a:gd name="connsiteX816" fmla="*/ 639402 w 834443"/>
              <a:gd name="connsiteY816" fmla="*/ 481788 h 526522"/>
              <a:gd name="connsiteX817" fmla="*/ 643726 w 834443"/>
              <a:gd name="connsiteY817" fmla="*/ 484323 h 526522"/>
              <a:gd name="connsiteX818" fmla="*/ 648498 w 834443"/>
              <a:gd name="connsiteY818" fmla="*/ 488945 h 526522"/>
              <a:gd name="connsiteX819" fmla="*/ 653568 w 834443"/>
              <a:gd name="connsiteY819" fmla="*/ 492822 h 526522"/>
              <a:gd name="connsiteX820" fmla="*/ 663409 w 834443"/>
              <a:gd name="connsiteY820" fmla="*/ 501322 h 526522"/>
              <a:gd name="connsiteX821" fmla="*/ 667137 w 834443"/>
              <a:gd name="connsiteY821" fmla="*/ 505199 h 526522"/>
              <a:gd name="connsiteX822" fmla="*/ 669970 w 834443"/>
              <a:gd name="connsiteY822" fmla="*/ 507286 h 526522"/>
              <a:gd name="connsiteX823" fmla="*/ 672803 w 834443"/>
              <a:gd name="connsiteY823" fmla="*/ 509971 h 526522"/>
              <a:gd name="connsiteX824" fmla="*/ 680110 w 834443"/>
              <a:gd name="connsiteY824" fmla="*/ 518321 h 526522"/>
              <a:gd name="connsiteX825" fmla="*/ 687118 w 834443"/>
              <a:gd name="connsiteY825" fmla="*/ 525926 h 526522"/>
              <a:gd name="connsiteX826" fmla="*/ 687864 w 834443"/>
              <a:gd name="connsiteY826" fmla="*/ 526522 h 526522"/>
              <a:gd name="connsiteX827" fmla="*/ 688609 w 834443"/>
              <a:gd name="connsiteY827" fmla="*/ 525777 h 526522"/>
              <a:gd name="connsiteX828" fmla="*/ 689206 w 834443"/>
              <a:gd name="connsiteY828" fmla="*/ 524136 h 526522"/>
              <a:gd name="connsiteX829" fmla="*/ 689951 w 834443"/>
              <a:gd name="connsiteY829" fmla="*/ 522496 h 526522"/>
              <a:gd name="connsiteX830" fmla="*/ 689504 w 834443"/>
              <a:gd name="connsiteY830" fmla="*/ 520558 h 526522"/>
              <a:gd name="connsiteX831" fmla="*/ 689206 w 834443"/>
              <a:gd name="connsiteY831" fmla="*/ 518917 h 526522"/>
              <a:gd name="connsiteX832" fmla="*/ 689951 w 834443"/>
              <a:gd name="connsiteY832" fmla="*/ 516531 h 526522"/>
              <a:gd name="connsiteX833" fmla="*/ 689951 w 834443"/>
              <a:gd name="connsiteY833" fmla="*/ 514742 h 526522"/>
              <a:gd name="connsiteX834" fmla="*/ 690250 w 834443"/>
              <a:gd name="connsiteY834" fmla="*/ 513699 h 526522"/>
              <a:gd name="connsiteX835" fmla="*/ 691442 w 834443"/>
              <a:gd name="connsiteY835" fmla="*/ 512953 h 526522"/>
              <a:gd name="connsiteX836" fmla="*/ 692039 w 834443"/>
              <a:gd name="connsiteY836" fmla="*/ 511611 h 526522"/>
              <a:gd name="connsiteX837" fmla="*/ 688609 w 834443"/>
              <a:gd name="connsiteY837" fmla="*/ 506988 h 526522"/>
              <a:gd name="connsiteX838" fmla="*/ 688609 w 834443"/>
              <a:gd name="connsiteY838" fmla="*/ 505945 h 526522"/>
              <a:gd name="connsiteX839" fmla="*/ 689057 w 834443"/>
              <a:gd name="connsiteY839" fmla="*/ 504603 h 526522"/>
              <a:gd name="connsiteX840" fmla="*/ 691890 w 834443"/>
              <a:gd name="connsiteY840" fmla="*/ 499682 h 526522"/>
              <a:gd name="connsiteX841" fmla="*/ 695170 w 834443"/>
              <a:gd name="connsiteY841" fmla="*/ 493866 h 526522"/>
              <a:gd name="connsiteX842" fmla="*/ 698749 w 834443"/>
              <a:gd name="connsiteY842" fmla="*/ 487454 h 526522"/>
              <a:gd name="connsiteX843" fmla="*/ 700986 w 834443"/>
              <a:gd name="connsiteY843" fmla="*/ 483577 h 526522"/>
              <a:gd name="connsiteX844" fmla="*/ 708889 w 834443"/>
              <a:gd name="connsiteY844" fmla="*/ 483577 h 526522"/>
              <a:gd name="connsiteX845" fmla="*/ 714108 w 834443"/>
              <a:gd name="connsiteY845" fmla="*/ 483577 h 526522"/>
              <a:gd name="connsiteX846" fmla="*/ 720818 w 834443"/>
              <a:gd name="connsiteY846" fmla="*/ 483577 h 526522"/>
              <a:gd name="connsiteX847" fmla="*/ 728125 w 834443"/>
              <a:gd name="connsiteY847" fmla="*/ 483577 h 526522"/>
              <a:gd name="connsiteX848" fmla="*/ 732896 w 834443"/>
              <a:gd name="connsiteY848" fmla="*/ 483577 h 526522"/>
              <a:gd name="connsiteX849" fmla="*/ 734835 w 834443"/>
              <a:gd name="connsiteY849" fmla="*/ 483577 h 526522"/>
              <a:gd name="connsiteX850" fmla="*/ 734536 w 834443"/>
              <a:gd name="connsiteY850" fmla="*/ 481042 h 526522"/>
              <a:gd name="connsiteX851" fmla="*/ 734835 w 834443"/>
              <a:gd name="connsiteY851" fmla="*/ 478209 h 526522"/>
              <a:gd name="connsiteX852" fmla="*/ 735729 w 834443"/>
              <a:gd name="connsiteY852" fmla="*/ 475674 h 526522"/>
              <a:gd name="connsiteX853" fmla="*/ 735729 w 834443"/>
              <a:gd name="connsiteY853" fmla="*/ 474630 h 526522"/>
              <a:gd name="connsiteX854" fmla="*/ 734238 w 834443"/>
              <a:gd name="connsiteY854" fmla="*/ 473288 h 526522"/>
              <a:gd name="connsiteX855" fmla="*/ 731554 w 834443"/>
              <a:gd name="connsiteY855" fmla="*/ 472543 h 526522"/>
              <a:gd name="connsiteX856" fmla="*/ 730063 w 834443"/>
              <a:gd name="connsiteY856" fmla="*/ 471350 h 526522"/>
              <a:gd name="connsiteX857" fmla="*/ 730063 w 834443"/>
              <a:gd name="connsiteY857" fmla="*/ 469859 h 526522"/>
              <a:gd name="connsiteX858" fmla="*/ 729318 w 834443"/>
              <a:gd name="connsiteY858" fmla="*/ 468069 h 526522"/>
              <a:gd name="connsiteX859" fmla="*/ 727976 w 834443"/>
              <a:gd name="connsiteY859" fmla="*/ 465833 h 526522"/>
              <a:gd name="connsiteX860" fmla="*/ 725142 w 834443"/>
              <a:gd name="connsiteY860" fmla="*/ 463596 h 526522"/>
              <a:gd name="connsiteX861" fmla="*/ 720967 w 834443"/>
              <a:gd name="connsiteY861" fmla="*/ 461359 h 526522"/>
              <a:gd name="connsiteX862" fmla="*/ 717388 w 834443"/>
              <a:gd name="connsiteY862" fmla="*/ 458377 h 526522"/>
              <a:gd name="connsiteX863" fmla="*/ 714406 w 834443"/>
              <a:gd name="connsiteY863" fmla="*/ 454500 h 526522"/>
              <a:gd name="connsiteX864" fmla="*/ 711871 w 834443"/>
              <a:gd name="connsiteY864" fmla="*/ 451965 h 526522"/>
              <a:gd name="connsiteX865" fmla="*/ 709933 w 834443"/>
              <a:gd name="connsiteY865" fmla="*/ 450921 h 526522"/>
              <a:gd name="connsiteX866" fmla="*/ 709485 w 834443"/>
              <a:gd name="connsiteY866" fmla="*/ 450325 h 526522"/>
              <a:gd name="connsiteX867" fmla="*/ 715152 w 834443"/>
              <a:gd name="connsiteY867" fmla="*/ 450325 h 526522"/>
              <a:gd name="connsiteX868" fmla="*/ 720520 w 834443"/>
              <a:gd name="connsiteY868" fmla="*/ 450325 h 526522"/>
              <a:gd name="connsiteX869" fmla="*/ 720520 w 834443"/>
              <a:gd name="connsiteY869" fmla="*/ 444808 h 526522"/>
              <a:gd name="connsiteX870" fmla="*/ 720520 w 834443"/>
              <a:gd name="connsiteY870" fmla="*/ 439887 h 526522"/>
              <a:gd name="connsiteX871" fmla="*/ 720520 w 834443"/>
              <a:gd name="connsiteY871" fmla="*/ 434370 h 526522"/>
              <a:gd name="connsiteX872" fmla="*/ 730212 w 834443"/>
              <a:gd name="connsiteY872" fmla="*/ 434370 h 526522"/>
              <a:gd name="connsiteX873" fmla="*/ 741694 w 834443"/>
              <a:gd name="connsiteY873" fmla="*/ 434370 h 526522"/>
              <a:gd name="connsiteX874" fmla="*/ 753623 w 834443"/>
              <a:gd name="connsiteY874" fmla="*/ 434370 h 526522"/>
              <a:gd name="connsiteX875" fmla="*/ 763017 w 834443"/>
              <a:gd name="connsiteY875" fmla="*/ 434370 h 526522"/>
              <a:gd name="connsiteX876" fmla="*/ 768534 w 834443"/>
              <a:gd name="connsiteY876" fmla="*/ 434370 h 526522"/>
              <a:gd name="connsiteX877" fmla="*/ 768534 w 834443"/>
              <a:gd name="connsiteY877" fmla="*/ 431984 h 526522"/>
              <a:gd name="connsiteX878" fmla="*/ 769280 w 834443"/>
              <a:gd name="connsiteY878" fmla="*/ 430045 h 526522"/>
              <a:gd name="connsiteX879" fmla="*/ 771517 w 834443"/>
              <a:gd name="connsiteY879" fmla="*/ 429300 h 526522"/>
              <a:gd name="connsiteX880" fmla="*/ 774350 w 834443"/>
              <a:gd name="connsiteY880" fmla="*/ 430940 h 526522"/>
              <a:gd name="connsiteX881" fmla="*/ 775543 w 834443"/>
              <a:gd name="connsiteY881" fmla="*/ 431686 h 526522"/>
              <a:gd name="connsiteX882" fmla="*/ 776587 w 834443"/>
              <a:gd name="connsiteY882" fmla="*/ 431238 h 526522"/>
              <a:gd name="connsiteX883" fmla="*/ 777929 w 834443"/>
              <a:gd name="connsiteY883" fmla="*/ 430194 h 526522"/>
              <a:gd name="connsiteX884" fmla="*/ 779569 w 834443"/>
              <a:gd name="connsiteY884" fmla="*/ 427212 h 526522"/>
              <a:gd name="connsiteX885" fmla="*/ 783744 w 834443"/>
              <a:gd name="connsiteY885" fmla="*/ 421099 h 526522"/>
              <a:gd name="connsiteX886" fmla="*/ 785384 w 834443"/>
              <a:gd name="connsiteY886" fmla="*/ 416774 h 526522"/>
              <a:gd name="connsiteX887" fmla="*/ 787025 w 834443"/>
              <a:gd name="connsiteY887" fmla="*/ 415879 h 526522"/>
              <a:gd name="connsiteX888" fmla="*/ 789411 w 834443"/>
              <a:gd name="connsiteY888" fmla="*/ 415879 h 526522"/>
              <a:gd name="connsiteX889" fmla="*/ 791498 w 834443"/>
              <a:gd name="connsiteY889" fmla="*/ 415879 h 526522"/>
              <a:gd name="connsiteX890" fmla="*/ 792095 w 834443"/>
              <a:gd name="connsiteY890" fmla="*/ 414687 h 526522"/>
              <a:gd name="connsiteX891" fmla="*/ 794182 w 834443"/>
              <a:gd name="connsiteY891" fmla="*/ 411108 h 526522"/>
              <a:gd name="connsiteX892" fmla="*/ 794182 w 834443"/>
              <a:gd name="connsiteY892" fmla="*/ 408871 h 526522"/>
              <a:gd name="connsiteX893" fmla="*/ 795972 w 834443"/>
              <a:gd name="connsiteY893" fmla="*/ 407380 h 526522"/>
              <a:gd name="connsiteX894" fmla="*/ 797314 w 834443"/>
              <a:gd name="connsiteY894" fmla="*/ 405591 h 526522"/>
              <a:gd name="connsiteX895" fmla="*/ 798357 w 834443"/>
              <a:gd name="connsiteY895" fmla="*/ 405591 h 526522"/>
              <a:gd name="connsiteX896" fmla="*/ 798954 w 834443"/>
              <a:gd name="connsiteY896" fmla="*/ 408573 h 526522"/>
              <a:gd name="connsiteX897" fmla="*/ 797761 w 834443"/>
              <a:gd name="connsiteY897" fmla="*/ 414239 h 526522"/>
              <a:gd name="connsiteX898" fmla="*/ 798208 w 834443"/>
              <a:gd name="connsiteY898" fmla="*/ 415432 h 526522"/>
              <a:gd name="connsiteX899" fmla="*/ 800296 w 834443"/>
              <a:gd name="connsiteY899" fmla="*/ 416625 h 526522"/>
              <a:gd name="connsiteX900" fmla="*/ 802383 w 834443"/>
              <a:gd name="connsiteY900" fmla="*/ 421397 h 526522"/>
              <a:gd name="connsiteX901" fmla="*/ 803129 w 834443"/>
              <a:gd name="connsiteY901" fmla="*/ 421397 h 526522"/>
              <a:gd name="connsiteX902" fmla="*/ 804471 w 834443"/>
              <a:gd name="connsiteY902" fmla="*/ 419011 h 526522"/>
              <a:gd name="connsiteX903" fmla="*/ 805515 w 834443"/>
              <a:gd name="connsiteY903" fmla="*/ 416476 h 526522"/>
              <a:gd name="connsiteX904" fmla="*/ 806261 w 834443"/>
              <a:gd name="connsiteY904" fmla="*/ 410512 h 526522"/>
              <a:gd name="connsiteX905" fmla="*/ 808348 w 834443"/>
              <a:gd name="connsiteY905" fmla="*/ 406485 h 526522"/>
              <a:gd name="connsiteX906" fmla="*/ 809839 w 834443"/>
              <a:gd name="connsiteY906" fmla="*/ 399477 h 526522"/>
              <a:gd name="connsiteX907" fmla="*/ 812225 w 834443"/>
              <a:gd name="connsiteY907" fmla="*/ 392618 h 526522"/>
              <a:gd name="connsiteX908" fmla="*/ 812225 w 834443"/>
              <a:gd name="connsiteY908" fmla="*/ 391723 h 526522"/>
              <a:gd name="connsiteX909" fmla="*/ 810883 w 834443"/>
              <a:gd name="connsiteY909" fmla="*/ 391723 h 526522"/>
              <a:gd name="connsiteX910" fmla="*/ 808945 w 834443"/>
              <a:gd name="connsiteY910" fmla="*/ 393662 h 526522"/>
              <a:gd name="connsiteX911" fmla="*/ 808050 w 834443"/>
              <a:gd name="connsiteY911" fmla="*/ 393662 h 526522"/>
              <a:gd name="connsiteX912" fmla="*/ 808050 w 834443"/>
              <a:gd name="connsiteY912" fmla="*/ 390828 h 526522"/>
              <a:gd name="connsiteX913" fmla="*/ 808795 w 834443"/>
              <a:gd name="connsiteY913" fmla="*/ 389934 h 526522"/>
              <a:gd name="connsiteX914" fmla="*/ 810436 w 834443"/>
              <a:gd name="connsiteY914" fmla="*/ 389039 h 526522"/>
              <a:gd name="connsiteX915" fmla="*/ 811927 w 834443"/>
              <a:gd name="connsiteY915" fmla="*/ 388741 h 526522"/>
              <a:gd name="connsiteX916" fmla="*/ 812672 w 834443"/>
              <a:gd name="connsiteY916" fmla="*/ 388293 h 526522"/>
              <a:gd name="connsiteX917" fmla="*/ 813865 w 834443"/>
              <a:gd name="connsiteY917" fmla="*/ 386653 h 526522"/>
              <a:gd name="connsiteX918" fmla="*/ 814164 w 834443"/>
              <a:gd name="connsiteY918" fmla="*/ 384267 h 526522"/>
              <a:gd name="connsiteX919" fmla="*/ 812971 w 834443"/>
              <a:gd name="connsiteY919" fmla="*/ 384267 h 526522"/>
              <a:gd name="connsiteX920" fmla="*/ 811927 w 834443"/>
              <a:gd name="connsiteY920" fmla="*/ 384566 h 526522"/>
              <a:gd name="connsiteX921" fmla="*/ 809988 w 834443"/>
              <a:gd name="connsiteY921" fmla="*/ 384566 h 526522"/>
              <a:gd name="connsiteX922" fmla="*/ 808497 w 834443"/>
              <a:gd name="connsiteY922" fmla="*/ 385162 h 526522"/>
              <a:gd name="connsiteX923" fmla="*/ 807304 w 834443"/>
              <a:gd name="connsiteY923" fmla="*/ 383969 h 526522"/>
              <a:gd name="connsiteX924" fmla="*/ 807304 w 834443"/>
              <a:gd name="connsiteY924" fmla="*/ 382776 h 526522"/>
              <a:gd name="connsiteX925" fmla="*/ 809988 w 834443"/>
              <a:gd name="connsiteY925" fmla="*/ 378750 h 526522"/>
              <a:gd name="connsiteX926" fmla="*/ 812076 w 834443"/>
              <a:gd name="connsiteY926" fmla="*/ 377408 h 526522"/>
              <a:gd name="connsiteX927" fmla="*/ 813120 w 834443"/>
              <a:gd name="connsiteY927" fmla="*/ 377408 h 526522"/>
              <a:gd name="connsiteX928" fmla="*/ 813716 w 834443"/>
              <a:gd name="connsiteY928" fmla="*/ 376513 h 526522"/>
              <a:gd name="connsiteX929" fmla="*/ 814014 w 834443"/>
              <a:gd name="connsiteY929" fmla="*/ 375470 h 526522"/>
              <a:gd name="connsiteX930" fmla="*/ 813120 w 834443"/>
              <a:gd name="connsiteY930" fmla="*/ 372636 h 526522"/>
              <a:gd name="connsiteX931" fmla="*/ 813120 w 834443"/>
              <a:gd name="connsiteY931" fmla="*/ 369654 h 526522"/>
              <a:gd name="connsiteX932" fmla="*/ 814313 w 834443"/>
              <a:gd name="connsiteY932" fmla="*/ 365926 h 526522"/>
              <a:gd name="connsiteX933" fmla="*/ 819532 w 834443"/>
              <a:gd name="connsiteY933" fmla="*/ 358023 h 526522"/>
              <a:gd name="connsiteX934" fmla="*/ 823856 w 834443"/>
              <a:gd name="connsiteY934" fmla="*/ 354444 h 526522"/>
              <a:gd name="connsiteX935" fmla="*/ 827435 w 834443"/>
              <a:gd name="connsiteY935" fmla="*/ 349971 h 526522"/>
              <a:gd name="connsiteX936" fmla="*/ 829075 w 834443"/>
              <a:gd name="connsiteY936" fmla="*/ 347138 h 526522"/>
              <a:gd name="connsiteX937" fmla="*/ 132264 w 834443"/>
              <a:gd name="connsiteY937" fmla="*/ 100652 h 526522"/>
              <a:gd name="connsiteX938" fmla="*/ 132264 w 834443"/>
              <a:gd name="connsiteY938" fmla="*/ 98266 h 526522"/>
              <a:gd name="connsiteX939" fmla="*/ 131221 w 834443"/>
              <a:gd name="connsiteY939" fmla="*/ 96179 h 526522"/>
              <a:gd name="connsiteX940" fmla="*/ 128835 w 834443"/>
              <a:gd name="connsiteY940" fmla="*/ 93942 h 526522"/>
              <a:gd name="connsiteX941" fmla="*/ 126747 w 834443"/>
              <a:gd name="connsiteY941" fmla="*/ 93495 h 526522"/>
              <a:gd name="connsiteX942" fmla="*/ 126747 w 834443"/>
              <a:gd name="connsiteY942" fmla="*/ 96775 h 526522"/>
              <a:gd name="connsiteX943" fmla="*/ 126896 w 834443"/>
              <a:gd name="connsiteY943" fmla="*/ 98266 h 526522"/>
              <a:gd name="connsiteX944" fmla="*/ 129133 w 834443"/>
              <a:gd name="connsiteY944" fmla="*/ 101398 h 526522"/>
              <a:gd name="connsiteX945" fmla="*/ 135247 w 834443"/>
              <a:gd name="connsiteY945" fmla="*/ 107660 h 526522"/>
              <a:gd name="connsiteX946" fmla="*/ 137931 w 834443"/>
              <a:gd name="connsiteY946" fmla="*/ 109450 h 526522"/>
              <a:gd name="connsiteX947" fmla="*/ 137931 w 834443"/>
              <a:gd name="connsiteY947" fmla="*/ 109003 h 526522"/>
              <a:gd name="connsiteX948" fmla="*/ 137483 w 834443"/>
              <a:gd name="connsiteY948" fmla="*/ 106617 h 526522"/>
              <a:gd name="connsiteX949" fmla="*/ 136887 w 834443"/>
              <a:gd name="connsiteY949" fmla="*/ 101547 h 526522"/>
              <a:gd name="connsiteX950" fmla="*/ 132413 w 834443"/>
              <a:gd name="connsiteY950" fmla="*/ 100503 h 526522"/>
              <a:gd name="connsiteX951" fmla="*/ 830864 w 834443"/>
              <a:gd name="connsiteY951" fmla="*/ 356234 h 526522"/>
              <a:gd name="connsiteX952" fmla="*/ 828180 w 834443"/>
              <a:gd name="connsiteY952" fmla="*/ 356234 h 526522"/>
              <a:gd name="connsiteX953" fmla="*/ 826838 w 834443"/>
              <a:gd name="connsiteY953" fmla="*/ 358172 h 526522"/>
              <a:gd name="connsiteX954" fmla="*/ 825794 w 834443"/>
              <a:gd name="connsiteY954" fmla="*/ 361304 h 526522"/>
              <a:gd name="connsiteX955" fmla="*/ 826540 w 834443"/>
              <a:gd name="connsiteY955" fmla="*/ 364435 h 526522"/>
              <a:gd name="connsiteX956" fmla="*/ 827882 w 834443"/>
              <a:gd name="connsiteY956" fmla="*/ 363540 h 526522"/>
              <a:gd name="connsiteX957" fmla="*/ 831312 w 834443"/>
              <a:gd name="connsiteY957" fmla="*/ 358769 h 526522"/>
              <a:gd name="connsiteX958" fmla="*/ 832654 w 834443"/>
              <a:gd name="connsiteY958" fmla="*/ 356383 h 526522"/>
              <a:gd name="connsiteX959" fmla="*/ 832654 w 834443"/>
              <a:gd name="connsiteY959" fmla="*/ 355637 h 526522"/>
              <a:gd name="connsiteX960" fmla="*/ 830715 w 834443"/>
              <a:gd name="connsiteY960" fmla="*/ 356234 h 526522"/>
              <a:gd name="connsiteX961" fmla="*/ 833847 w 834443"/>
              <a:gd name="connsiteY961" fmla="*/ 336849 h 526522"/>
              <a:gd name="connsiteX962" fmla="*/ 833548 w 834443"/>
              <a:gd name="connsiteY962" fmla="*/ 336103 h 526522"/>
              <a:gd name="connsiteX963" fmla="*/ 833250 w 834443"/>
              <a:gd name="connsiteY963" fmla="*/ 335656 h 526522"/>
              <a:gd name="connsiteX964" fmla="*/ 832952 w 834443"/>
              <a:gd name="connsiteY964" fmla="*/ 335656 h 526522"/>
              <a:gd name="connsiteX965" fmla="*/ 833399 w 834443"/>
              <a:gd name="connsiteY965" fmla="*/ 336998 h 526522"/>
              <a:gd name="connsiteX966" fmla="*/ 833996 w 834443"/>
              <a:gd name="connsiteY966" fmla="*/ 338042 h 526522"/>
              <a:gd name="connsiteX967" fmla="*/ 834443 w 834443"/>
              <a:gd name="connsiteY967" fmla="*/ 338042 h 526522"/>
              <a:gd name="connsiteX968" fmla="*/ 833996 w 834443"/>
              <a:gd name="connsiteY968" fmla="*/ 336849 h 526522"/>
              <a:gd name="connsiteX969" fmla="*/ 95433 w 834443"/>
              <a:gd name="connsiteY969" fmla="*/ 26990 h 526522"/>
              <a:gd name="connsiteX970" fmla="*/ 95135 w 834443"/>
              <a:gd name="connsiteY970" fmla="*/ 26990 h 526522"/>
              <a:gd name="connsiteX971" fmla="*/ 95135 w 834443"/>
              <a:gd name="connsiteY971" fmla="*/ 28332 h 526522"/>
              <a:gd name="connsiteX972" fmla="*/ 96775 w 834443"/>
              <a:gd name="connsiteY972" fmla="*/ 29674 h 526522"/>
              <a:gd name="connsiteX973" fmla="*/ 97670 w 834443"/>
              <a:gd name="connsiteY973" fmla="*/ 29674 h 526522"/>
              <a:gd name="connsiteX974" fmla="*/ 97819 w 834443"/>
              <a:gd name="connsiteY974" fmla="*/ 28928 h 526522"/>
              <a:gd name="connsiteX975" fmla="*/ 97223 w 834443"/>
              <a:gd name="connsiteY975" fmla="*/ 27885 h 526522"/>
              <a:gd name="connsiteX976" fmla="*/ 95582 w 834443"/>
              <a:gd name="connsiteY976" fmla="*/ 26692 h 526522"/>
              <a:gd name="connsiteX977" fmla="*/ 205330 w 834443"/>
              <a:gd name="connsiteY977" fmla="*/ 227250 h 526522"/>
              <a:gd name="connsiteX978" fmla="*/ 202795 w 834443"/>
              <a:gd name="connsiteY978" fmla="*/ 225908 h 526522"/>
              <a:gd name="connsiteX979" fmla="*/ 202497 w 834443"/>
              <a:gd name="connsiteY979" fmla="*/ 225908 h 526522"/>
              <a:gd name="connsiteX980" fmla="*/ 202497 w 834443"/>
              <a:gd name="connsiteY980" fmla="*/ 227101 h 526522"/>
              <a:gd name="connsiteX981" fmla="*/ 203690 w 834443"/>
              <a:gd name="connsiteY981" fmla="*/ 229338 h 526522"/>
              <a:gd name="connsiteX982" fmla="*/ 205479 w 834443"/>
              <a:gd name="connsiteY982" fmla="*/ 231127 h 526522"/>
              <a:gd name="connsiteX983" fmla="*/ 206821 w 834443"/>
              <a:gd name="connsiteY983" fmla="*/ 231575 h 526522"/>
              <a:gd name="connsiteX984" fmla="*/ 206076 w 834443"/>
              <a:gd name="connsiteY984" fmla="*/ 228294 h 526522"/>
              <a:gd name="connsiteX985" fmla="*/ 205330 w 834443"/>
              <a:gd name="connsiteY985" fmla="*/ 227101 h 526522"/>
              <a:gd name="connsiteX986" fmla="*/ 161491 w 834443"/>
              <a:gd name="connsiteY986" fmla="*/ 104678 h 526522"/>
              <a:gd name="connsiteX987" fmla="*/ 160894 w 834443"/>
              <a:gd name="connsiteY987" fmla="*/ 103635 h 526522"/>
              <a:gd name="connsiteX988" fmla="*/ 157316 w 834443"/>
              <a:gd name="connsiteY988" fmla="*/ 104678 h 526522"/>
              <a:gd name="connsiteX989" fmla="*/ 156123 w 834443"/>
              <a:gd name="connsiteY989" fmla="*/ 105722 h 526522"/>
              <a:gd name="connsiteX990" fmla="*/ 154482 w 834443"/>
              <a:gd name="connsiteY990" fmla="*/ 113923 h 526522"/>
              <a:gd name="connsiteX991" fmla="*/ 154930 w 834443"/>
              <a:gd name="connsiteY991" fmla="*/ 115265 h 526522"/>
              <a:gd name="connsiteX992" fmla="*/ 159105 w 834443"/>
              <a:gd name="connsiteY992" fmla="*/ 117502 h 526522"/>
              <a:gd name="connsiteX993" fmla="*/ 161192 w 834443"/>
              <a:gd name="connsiteY993" fmla="*/ 117502 h 526522"/>
              <a:gd name="connsiteX994" fmla="*/ 163131 w 834443"/>
              <a:gd name="connsiteY994" fmla="*/ 110643 h 526522"/>
              <a:gd name="connsiteX995" fmla="*/ 161938 w 834443"/>
              <a:gd name="connsiteY995" fmla="*/ 107064 h 526522"/>
              <a:gd name="connsiteX996" fmla="*/ 161491 w 834443"/>
              <a:gd name="connsiteY996" fmla="*/ 104678 h 526522"/>
              <a:gd name="connsiteX997" fmla="*/ 223671 w 834443"/>
              <a:gd name="connsiteY997" fmla="*/ 247977 h 526522"/>
              <a:gd name="connsiteX998" fmla="*/ 224268 w 834443"/>
              <a:gd name="connsiteY998" fmla="*/ 251705 h 526522"/>
              <a:gd name="connsiteX999" fmla="*/ 225610 w 834443"/>
              <a:gd name="connsiteY999" fmla="*/ 253196 h 526522"/>
              <a:gd name="connsiteX1000" fmla="*/ 226206 w 834443"/>
              <a:gd name="connsiteY1000" fmla="*/ 253196 h 526522"/>
              <a:gd name="connsiteX1001" fmla="*/ 226504 w 834443"/>
              <a:gd name="connsiteY1001" fmla="*/ 252749 h 526522"/>
              <a:gd name="connsiteX1002" fmla="*/ 226504 w 834443"/>
              <a:gd name="connsiteY1002" fmla="*/ 252152 h 526522"/>
              <a:gd name="connsiteX1003" fmla="*/ 223970 w 834443"/>
              <a:gd name="connsiteY1003" fmla="*/ 247530 h 526522"/>
              <a:gd name="connsiteX1004" fmla="*/ 223671 w 834443"/>
              <a:gd name="connsiteY1004" fmla="*/ 247977 h 526522"/>
              <a:gd name="connsiteX1005" fmla="*/ 191015 w 834443"/>
              <a:gd name="connsiteY1005" fmla="*/ 197278 h 526522"/>
              <a:gd name="connsiteX1006" fmla="*/ 189822 w 834443"/>
              <a:gd name="connsiteY1006" fmla="*/ 198173 h 526522"/>
              <a:gd name="connsiteX1007" fmla="*/ 188779 w 834443"/>
              <a:gd name="connsiteY1007" fmla="*/ 204137 h 526522"/>
              <a:gd name="connsiteX1008" fmla="*/ 189375 w 834443"/>
              <a:gd name="connsiteY1008" fmla="*/ 203690 h 526522"/>
              <a:gd name="connsiteX1009" fmla="*/ 191164 w 834443"/>
              <a:gd name="connsiteY1009" fmla="*/ 199366 h 526522"/>
              <a:gd name="connsiteX1010" fmla="*/ 192208 w 834443"/>
              <a:gd name="connsiteY1010" fmla="*/ 200111 h 526522"/>
              <a:gd name="connsiteX1011" fmla="*/ 192208 w 834443"/>
              <a:gd name="connsiteY1011" fmla="*/ 199813 h 526522"/>
              <a:gd name="connsiteX1012" fmla="*/ 192059 w 834443"/>
              <a:gd name="connsiteY1012" fmla="*/ 198769 h 526522"/>
              <a:gd name="connsiteX1013" fmla="*/ 192357 w 834443"/>
              <a:gd name="connsiteY1013" fmla="*/ 197129 h 526522"/>
              <a:gd name="connsiteX1014" fmla="*/ 191015 w 834443"/>
              <a:gd name="connsiteY1014" fmla="*/ 197129 h 52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Lst>
            <a:rect l="l" t="t" r="r" b="b"/>
            <a:pathLst>
              <a:path w="834443" h="526522">
                <a:moveTo>
                  <a:pt x="165069" y="238285"/>
                </a:moveTo>
                <a:lnTo>
                  <a:pt x="165069" y="236048"/>
                </a:lnTo>
                <a:cubicBezTo>
                  <a:pt x="165069" y="236048"/>
                  <a:pt x="164026" y="233960"/>
                  <a:pt x="164026" y="233960"/>
                </a:cubicBezTo>
                <a:lnTo>
                  <a:pt x="163131" y="232767"/>
                </a:lnTo>
                <a:lnTo>
                  <a:pt x="163131" y="231425"/>
                </a:lnTo>
                <a:cubicBezTo>
                  <a:pt x="163131" y="231425"/>
                  <a:pt x="164771" y="221584"/>
                  <a:pt x="164771" y="221584"/>
                </a:cubicBezTo>
                <a:lnTo>
                  <a:pt x="164026" y="219794"/>
                </a:lnTo>
                <a:lnTo>
                  <a:pt x="162385" y="229487"/>
                </a:lnTo>
                <a:lnTo>
                  <a:pt x="160447" y="234109"/>
                </a:lnTo>
                <a:lnTo>
                  <a:pt x="162684" y="234855"/>
                </a:lnTo>
                <a:lnTo>
                  <a:pt x="163578" y="235899"/>
                </a:lnTo>
                <a:lnTo>
                  <a:pt x="163876" y="238135"/>
                </a:lnTo>
                <a:lnTo>
                  <a:pt x="166113" y="241565"/>
                </a:lnTo>
                <a:lnTo>
                  <a:pt x="166710" y="241267"/>
                </a:lnTo>
                <a:lnTo>
                  <a:pt x="166411" y="240223"/>
                </a:lnTo>
                <a:lnTo>
                  <a:pt x="164920" y="238135"/>
                </a:lnTo>
                <a:close/>
                <a:moveTo>
                  <a:pt x="169990" y="241267"/>
                </a:moveTo>
                <a:lnTo>
                  <a:pt x="168052" y="241714"/>
                </a:lnTo>
                <a:lnTo>
                  <a:pt x="175955" y="247082"/>
                </a:lnTo>
                <a:lnTo>
                  <a:pt x="176253" y="245740"/>
                </a:lnTo>
                <a:lnTo>
                  <a:pt x="172078" y="241565"/>
                </a:lnTo>
                <a:lnTo>
                  <a:pt x="169841" y="241118"/>
                </a:lnTo>
                <a:close/>
                <a:moveTo>
                  <a:pt x="312245" y="324174"/>
                </a:moveTo>
                <a:lnTo>
                  <a:pt x="310605" y="323131"/>
                </a:lnTo>
                <a:lnTo>
                  <a:pt x="309561" y="323578"/>
                </a:lnTo>
                <a:lnTo>
                  <a:pt x="309561" y="325964"/>
                </a:lnTo>
                <a:cubicBezTo>
                  <a:pt x="309561" y="325964"/>
                  <a:pt x="310456" y="327455"/>
                  <a:pt x="310456" y="327455"/>
                </a:cubicBezTo>
                <a:lnTo>
                  <a:pt x="312394" y="328349"/>
                </a:lnTo>
                <a:lnTo>
                  <a:pt x="313140" y="325964"/>
                </a:lnTo>
                <a:lnTo>
                  <a:pt x="312543" y="324771"/>
                </a:lnTo>
                <a:lnTo>
                  <a:pt x="312245" y="324025"/>
                </a:lnTo>
                <a:close/>
                <a:moveTo>
                  <a:pt x="195041" y="404249"/>
                </a:moveTo>
                <a:lnTo>
                  <a:pt x="193699" y="405143"/>
                </a:lnTo>
                <a:lnTo>
                  <a:pt x="193103" y="406485"/>
                </a:lnTo>
                <a:lnTo>
                  <a:pt x="195489" y="408275"/>
                </a:lnTo>
                <a:lnTo>
                  <a:pt x="197129" y="407678"/>
                </a:lnTo>
                <a:lnTo>
                  <a:pt x="196383" y="406038"/>
                </a:lnTo>
                <a:lnTo>
                  <a:pt x="195191" y="404249"/>
                </a:lnTo>
                <a:close/>
                <a:moveTo>
                  <a:pt x="83355" y="129431"/>
                </a:moveTo>
                <a:lnTo>
                  <a:pt x="82311" y="130177"/>
                </a:lnTo>
                <a:lnTo>
                  <a:pt x="82609" y="133755"/>
                </a:lnTo>
                <a:lnTo>
                  <a:pt x="80223" y="137185"/>
                </a:lnTo>
                <a:lnTo>
                  <a:pt x="84697" y="139124"/>
                </a:lnTo>
                <a:lnTo>
                  <a:pt x="84995" y="138229"/>
                </a:lnTo>
                <a:lnTo>
                  <a:pt x="85592" y="135247"/>
                </a:lnTo>
                <a:lnTo>
                  <a:pt x="84250" y="130624"/>
                </a:lnTo>
                <a:lnTo>
                  <a:pt x="83355" y="129431"/>
                </a:lnTo>
                <a:close/>
                <a:moveTo>
                  <a:pt x="703223" y="409468"/>
                </a:moveTo>
                <a:lnTo>
                  <a:pt x="703968" y="408573"/>
                </a:lnTo>
                <a:lnTo>
                  <a:pt x="707099" y="407231"/>
                </a:lnTo>
                <a:lnTo>
                  <a:pt x="706801" y="406784"/>
                </a:lnTo>
                <a:lnTo>
                  <a:pt x="705758" y="406784"/>
                </a:lnTo>
                <a:cubicBezTo>
                  <a:pt x="705758" y="406784"/>
                  <a:pt x="699793" y="409617"/>
                  <a:pt x="699793" y="409617"/>
                </a:cubicBezTo>
                <a:lnTo>
                  <a:pt x="700389" y="410213"/>
                </a:lnTo>
                <a:lnTo>
                  <a:pt x="703372" y="409617"/>
                </a:lnTo>
                <a:close/>
                <a:moveTo>
                  <a:pt x="3579" y="108108"/>
                </a:moveTo>
                <a:lnTo>
                  <a:pt x="2386" y="106766"/>
                </a:lnTo>
                <a:lnTo>
                  <a:pt x="2386" y="105275"/>
                </a:lnTo>
                <a:cubicBezTo>
                  <a:pt x="2386" y="105275"/>
                  <a:pt x="895" y="105275"/>
                  <a:pt x="895" y="105275"/>
                </a:cubicBezTo>
                <a:lnTo>
                  <a:pt x="0" y="106020"/>
                </a:lnTo>
                <a:lnTo>
                  <a:pt x="0" y="107511"/>
                </a:lnTo>
                <a:cubicBezTo>
                  <a:pt x="0" y="107511"/>
                  <a:pt x="2982" y="113774"/>
                  <a:pt x="2982" y="113774"/>
                </a:cubicBezTo>
                <a:lnTo>
                  <a:pt x="4175" y="112581"/>
                </a:lnTo>
                <a:lnTo>
                  <a:pt x="4175" y="109599"/>
                </a:lnTo>
                <a:cubicBezTo>
                  <a:pt x="4175" y="109599"/>
                  <a:pt x="3579" y="108257"/>
                  <a:pt x="3579" y="108257"/>
                </a:cubicBezTo>
                <a:close/>
                <a:moveTo>
                  <a:pt x="829970" y="346840"/>
                </a:moveTo>
                <a:lnTo>
                  <a:pt x="831312" y="343410"/>
                </a:lnTo>
                <a:lnTo>
                  <a:pt x="832505" y="339235"/>
                </a:lnTo>
                <a:lnTo>
                  <a:pt x="831610" y="337893"/>
                </a:lnTo>
                <a:lnTo>
                  <a:pt x="831312" y="336849"/>
                </a:lnTo>
                <a:lnTo>
                  <a:pt x="831312" y="331481"/>
                </a:lnTo>
                <a:cubicBezTo>
                  <a:pt x="831312" y="331481"/>
                  <a:pt x="828777" y="330288"/>
                  <a:pt x="828777" y="330288"/>
                </a:cubicBezTo>
                <a:lnTo>
                  <a:pt x="825496" y="326560"/>
                </a:lnTo>
                <a:lnTo>
                  <a:pt x="822961" y="325666"/>
                </a:lnTo>
                <a:lnTo>
                  <a:pt x="820575" y="326709"/>
                </a:lnTo>
                <a:lnTo>
                  <a:pt x="819084" y="327008"/>
                </a:lnTo>
                <a:lnTo>
                  <a:pt x="816699" y="327008"/>
                </a:lnTo>
                <a:cubicBezTo>
                  <a:pt x="816699" y="327008"/>
                  <a:pt x="816251" y="327604"/>
                  <a:pt x="816251" y="327604"/>
                </a:cubicBezTo>
                <a:lnTo>
                  <a:pt x="818637" y="328349"/>
                </a:lnTo>
                <a:lnTo>
                  <a:pt x="819830" y="328349"/>
                </a:lnTo>
                <a:cubicBezTo>
                  <a:pt x="819830" y="328349"/>
                  <a:pt x="820874" y="327753"/>
                  <a:pt x="820874" y="327753"/>
                </a:cubicBezTo>
                <a:lnTo>
                  <a:pt x="821470" y="327753"/>
                </a:lnTo>
                <a:cubicBezTo>
                  <a:pt x="821470" y="327753"/>
                  <a:pt x="822067" y="328648"/>
                  <a:pt x="822067" y="328648"/>
                </a:cubicBezTo>
                <a:lnTo>
                  <a:pt x="821470" y="329691"/>
                </a:lnTo>
                <a:lnTo>
                  <a:pt x="820724" y="330288"/>
                </a:lnTo>
                <a:lnTo>
                  <a:pt x="819830" y="330586"/>
                </a:lnTo>
                <a:lnTo>
                  <a:pt x="813716" y="329841"/>
                </a:lnTo>
                <a:lnTo>
                  <a:pt x="808199" y="328051"/>
                </a:lnTo>
                <a:lnTo>
                  <a:pt x="805962" y="327604"/>
                </a:lnTo>
                <a:lnTo>
                  <a:pt x="799849" y="326113"/>
                </a:lnTo>
                <a:lnTo>
                  <a:pt x="796568" y="325815"/>
                </a:lnTo>
                <a:lnTo>
                  <a:pt x="795524" y="326113"/>
                </a:lnTo>
                <a:lnTo>
                  <a:pt x="795524" y="326411"/>
                </a:lnTo>
                <a:cubicBezTo>
                  <a:pt x="795524" y="326411"/>
                  <a:pt x="795226" y="326709"/>
                  <a:pt x="795226" y="326709"/>
                </a:cubicBezTo>
                <a:lnTo>
                  <a:pt x="793437" y="327008"/>
                </a:lnTo>
                <a:lnTo>
                  <a:pt x="787770" y="327008"/>
                </a:lnTo>
                <a:cubicBezTo>
                  <a:pt x="787770" y="327008"/>
                  <a:pt x="784639" y="327753"/>
                  <a:pt x="784639" y="327753"/>
                </a:cubicBezTo>
                <a:lnTo>
                  <a:pt x="780315" y="330288"/>
                </a:lnTo>
                <a:lnTo>
                  <a:pt x="776885" y="331332"/>
                </a:lnTo>
                <a:lnTo>
                  <a:pt x="752132" y="335358"/>
                </a:lnTo>
                <a:lnTo>
                  <a:pt x="750343" y="335954"/>
                </a:lnTo>
                <a:lnTo>
                  <a:pt x="742589" y="339682"/>
                </a:lnTo>
                <a:lnTo>
                  <a:pt x="738115" y="342814"/>
                </a:lnTo>
                <a:lnTo>
                  <a:pt x="736028" y="349971"/>
                </a:lnTo>
                <a:lnTo>
                  <a:pt x="735431" y="351164"/>
                </a:lnTo>
                <a:lnTo>
                  <a:pt x="734686" y="355637"/>
                </a:lnTo>
                <a:lnTo>
                  <a:pt x="734686" y="360707"/>
                </a:lnTo>
                <a:cubicBezTo>
                  <a:pt x="734686" y="360707"/>
                  <a:pt x="734686" y="365181"/>
                  <a:pt x="734686" y="365181"/>
                </a:cubicBezTo>
                <a:lnTo>
                  <a:pt x="734686" y="370847"/>
                </a:lnTo>
                <a:cubicBezTo>
                  <a:pt x="734686" y="370847"/>
                  <a:pt x="734686" y="373084"/>
                  <a:pt x="734686" y="373084"/>
                </a:cubicBezTo>
                <a:lnTo>
                  <a:pt x="734238" y="374128"/>
                </a:lnTo>
                <a:lnTo>
                  <a:pt x="730511" y="377408"/>
                </a:lnTo>
                <a:lnTo>
                  <a:pt x="729318" y="379346"/>
                </a:lnTo>
                <a:lnTo>
                  <a:pt x="728125" y="390083"/>
                </a:lnTo>
                <a:lnTo>
                  <a:pt x="722458" y="395749"/>
                </a:lnTo>
                <a:lnTo>
                  <a:pt x="719774" y="397240"/>
                </a:lnTo>
                <a:lnTo>
                  <a:pt x="717687" y="399030"/>
                </a:lnTo>
                <a:lnTo>
                  <a:pt x="709784" y="403205"/>
                </a:lnTo>
                <a:lnTo>
                  <a:pt x="709187" y="403950"/>
                </a:lnTo>
                <a:lnTo>
                  <a:pt x="708889" y="404845"/>
                </a:lnTo>
                <a:lnTo>
                  <a:pt x="709485" y="404845"/>
                </a:lnTo>
                <a:cubicBezTo>
                  <a:pt x="709485" y="404845"/>
                  <a:pt x="712169" y="402907"/>
                  <a:pt x="712169" y="402907"/>
                </a:cubicBezTo>
                <a:lnTo>
                  <a:pt x="712468" y="403652"/>
                </a:lnTo>
                <a:lnTo>
                  <a:pt x="711573" y="405591"/>
                </a:lnTo>
                <a:lnTo>
                  <a:pt x="711871" y="406485"/>
                </a:lnTo>
                <a:lnTo>
                  <a:pt x="713064" y="406485"/>
                </a:lnTo>
                <a:cubicBezTo>
                  <a:pt x="713064" y="406485"/>
                  <a:pt x="713810" y="408126"/>
                  <a:pt x="713810" y="408126"/>
                </a:cubicBezTo>
                <a:lnTo>
                  <a:pt x="713810" y="410810"/>
                </a:lnTo>
                <a:cubicBezTo>
                  <a:pt x="713810" y="410810"/>
                  <a:pt x="709485" y="413195"/>
                  <a:pt x="709485" y="413195"/>
                </a:cubicBezTo>
                <a:lnTo>
                  <a:pt x="706950" y="415581"/>
                </a:lnTo>
                <a:lnTo>
                  <a:pt x="705161" y="415879"/>
                </a:lnTo>
                <a:lnTo>
                  <a:pt x="699793" y="415283"/>
                </a:lnTo>
                <a:lnTo>
                  <a:pt x="696811" y="413643"/>
                </a:lnTo>
                <a:lnTo>
                  <a:pt x="696065" y="412599"/>
                </a:lnTo>
                <a:lnTo>
                  <a:pt x="697705" y="411555"/>
                </a:lnTo>
                <a:lnTo>
                  <a:pt x="697705" y="410512"/>
                </a:lnTo>
                <a:cubicBezTo>
                  <a:pt x="697705" y="410512"/>
                  <a:pt x="695320" y="408275"/>
                  <a:pt x="695320" y="408275"/>
                </a:cubicBezTo>
                <a:lnTo>
                  <a:pt x="691890" y="408573"/>
                </a:lnTo>
                <a:lnTo>
                  <a:pt x="689057" y="409169"/>
                </a:lnTo>
                <a:lnTo>
                  <a:pt x="683092" y="409468"/>
                </a:lnTo>
                <a:lnTo>
                  <a:pt x="681899" y="409766"/>
                </a:lnTo>
                <a:lnTo>
                  <a:pt x="675935" y="411257"/>
                </a:lnTo>
                <a:lnTo>
                  <a:pt x="675487" y="412301"/>
                </a:lnTo>
                <a:lnTo>
                  <a:pt x="674443" y="413792"/>
                </a:lnTo>
                <a:lnTo>
                  <a:pt x="671461" y="415432"/>
                </a:lnTo>
                <a:lnTo>
                  <a:pt x="665049" y="416774"/>
                </a:lnTo>
                <a:lnTo>
                  <a:pt x="662365" y="416178"/>
                </a:lnTo>
                <a:lnTo>
                  <a:pt x="653866" y="416625"/>
                </a:lnTo>
                <a:lnTo>
                  <a:pt x="648348" y="418713"/>
                </a:lnTo>
                <a:lnTo>
                  <a:pt x="645515" y="420204"/>
                </a:lnTo>
                <a:lnTo>
                  <a:pt x="637165" y="423335"/>
                </a:lnTo>
                <a:lnTo>
                  <a:pt x="631797" y="424230"/>
                </a:lnTo>
                <a:lnTo>
                  <a:pt x="630007" y="424230"/>
                </a:lnTo>
                <a:cubicBezTo>
                  <a:pt x="630007" y="424230"/>
                  <a:pt x="627771" y="423932"/>
                  <a:pt x="627771" y="423932"/>
                </a:cubicBezTo>
                <a:lnTo>
                  <a:pt x="624192" y="419011"/>
                </a:lnTo>
                <a:lnTo>
                  <a:pt x="621061" y="414388"/>
                </a:lnTo>
                <a:lnTo>
                  <a:pt x="615394" y="412748"/>
                </a:lnTo>
                <a:lnTo>
                  <a:pt x="611070" y="409020"/>
                </a:lnTo>
                <a:lnTo>
                  <a:pt x="601079" y="408573"/>
                </a:lnTo>
                <a:lnTo>
                  <a:pt x="597501" y="406933"/>
                </a:lnTo>
                <a:lnTo>
                  <a:pt x="596904" y="406933"/>
                </a:lnTo>
                <a:cubicBezTo>
                  <a:pt x="596904" y="406933"/>
                  <a:pt x="598544" y="408424"/>
                  <a:pt x="598544" y="408424"/>
                </a:cubicBezTo>
                <a:lnTo>
                  <a:pt x="600632" y="409319"/>
                </a:lnTo>
                <a:lnTo>
                  <a:pt x="599290" y="409319"/>
                </a:lnTo>
                <a:cubicBezTo>
                  <a:pt x="599290" y="409319"/>
                  <a:pt x="594220" y="407529"/>
                  <a:pt x="594220" y="407529"/>
                </a:cubicBezTo>
                <a:lnTo>
                  <a:pt x="591536" y="405740"/>
                </a:lnTo>
                <a:lnTo>
                  <a:pt x="591536" y="404845"/>
                </a:lnTo>
                <a:cubicBezTo>
                  <a:pt x="591536" y="404845"/>
                  <a:pt x="594369" y="406187"/>
                  <a:pt x="594369" y="406187"/>
                </a:cubicBezTo>
                <a:lnTo>
                  <a:pt x="595264" y="406187"/>
                </a:lnTo>
                <a:cubicBezTo>
                  <a:pt x="595264" y="406187"/>
                  <a:pt x="591685" y="403503"/>
                  <a:pt x="591685" y="403503"/>
                </a:cubicBezTo>
                <a:lnTo>
                  <a:pt x="589747" y="399030"/>
                </a:lnTo>
                <a:lnTo>
                  <a:pt x="587361" y="397538"/>
                </a:lnTo>
                <a:lnTo>
                  <a:pt x="586019" y="394854"/>
                </a:lnTo>
                <a:lnTo>
                  <a:pt x="581694" y="390828"/>
                </a:lnTo>
                <a:lnTo>
                  <a:pt x="580949" y="387100"/>
                </a:lnTo>
                <a:lnTo>
                  <a:pt x="579607" y="384417"/>
                </a:lnTo>
                <a:lnTo>
                  <a:pt x="577370" y="375768"/>
                </a:lnTo>
                <a:lnTo>
                  <a:pt x="570660" y="366672"/>
                </a:lnTo>
                <a:lnTo>
                  <a:pt x="559775" y="354594"/>
                </a:lnTo>
                <a:lnTo>
                  <a:pt x="558135" y="351761"/>
                </a:lnTo>
                <a:lnTo>
                  <a:pt x="557836" y="349375"/>
                </a:lnTo>
                <a:lnTo>
                  <a:pt x="553512" y="340726"/>
                </a:lnTo>
                <a:lnTo>
                  <a:pt x="549784" y="332376"/>
                </a:lnTo>
                <a:lnTo>
                  <a:pt x="549784" y="331332"/>
                </a:lnTo>
                <a:cubicBezTo>
                  <a:pt x="549784" y="331332"/>
                  <a:pt x="549486" y="329990"/>
                  <a:pt x="549486" y="329990"/>
                </a:cubicBezTo>
                <a:lnTo>
                  <a:pt x="548144" y="329095"/>
                </a:lnTo>
                <a:lnTo>
                  <a:pt x="547398" y="328349"/>
                </a:lnTo>
                <a:lnTo>
                  <a:pt x="546354" y="326411"/>
                </a:lnTo>
                <a:lnTo>
                  <a:pt x="543223" y="314333"/>
                </a:lnTo>
                <a:lnTo>
                  <a:pt x="547547" y="321938"/>
                </a:lnTo>
                <a:lnTo>
                  <a:pt x="551126" y="326262"/>
                </a:lnTo>
                <a:lnTo>
                  <a:pt x="553065" y="327604"/>
                </a:lnTo>
                <a:lnTo>
                  <a:pt x="553065" y="328797"/>
                </a:lnTo>
                <a:cubicBezTo>
                  <a:pt x="553065" y="328797"/>
                  <a:pt x="552021" y="330437"/>
                  <a:pt x="552021" y="330437"/>
                </a:cubicBezTo>
                <a:lnTo>
                  <a:pt x="551723" y="333569"/>
                </a:lnTo>
                <a:lnTo>
                  <a:pt x="552319" y="335954"/>
                </a:lnTo>
                <a:lnTo>
                  <a:pt x="552915" y="333121"/>
                </a:lnTo>
                <a:lnTo>
                  <a:pt x="554257" y="331332"/>
                </a:lnTo>
                <a:lnTo>
                  <a:pt x="554854" y="327753"/>
                </a:lnTo>
                <a:lnTo>
                  <a:pt x="553661" y="326262"/>
                </a:lnTo>
                <a:lnTo>
                  <a:pt x="550381" y="323727"/>
                </a:lnTo>
                <a:lnTo>
                  <a:pt x="547696" y="320745"/>
                </a:lnTo>
                <a:lnTo>
                  <a:pt x="542925" y="312245"/>
                </a:lnTo>
                <a:lnTo>
                  <a:pt x="542478" y="307324"/>
                </a:lnTo>
                <a:lnTo>
                  <a:pt x="540837" y="300763"/>
                </a:lnTo>
                <a:lnTo>
                  <a:pt x="540837" y="299421"/>
                </a:lnTo>
                <a:cubicBezTo>
                  <a:pt x="540837" y="299421"/>
                  <a:pt x="540390" y="297483"/>
                  <a:pt x="540390" y="297483"/>
                </a:cubicBezTo>
                <a:lnTo>
                  <a:pt x="541434" y="293159"/>
                </a:lnTo>
                <a:lnTo>
                  <a:pt x="542925" y="290027"/>
                </a:lnTo>
                <a:lnTo>
                  <a:pt x="543223" y="288387"/>
                </a:lnTo>
                <a:lnTo>
                  <a:pt x="542627" y="277949"/>
                </a:lnTo>
                <a:lnTo>
                  <a:pt x="543670" y="265722"/>
                </a:lnTo>
                <a:lnTo>
                  <a:pt x="543223" y="264827"/>
                </a:lnTo>
                <a:lnTo>
                  <a:pt x="543521" y="264081"/>
                </a:lnTo>
                <a:lnTo>
                  <a:pt x="543819" y="258564"/>
                </a:lnTo>
                <a:lnTo>
                  <a:pt x="545161" y="246635"/>
                </a:lnTo>
                <a:lnTo>
                  <a:pt x="549337" y="228443"/>
                </a:lnTo>
                <a:lnTo>
                  <a:pt x="551573" y="222031"/>
                </a:lnTo>
                <a:lnTo>
                  <a:pt x="556792" y="211742"/>
                </a:lnTo>
                <a:lnTo>
                  <a:pt x="558433" y="206822"/>
                </a:lnTo>
                <a:lnTo>
                  <a:pt x="558880" y="200857"/>
                </a:lnTo>
                <a:lnTo>
                  <a:pt x="555301" y="201453"/>
                </a:lnTo>
                <a:lnTo>
                  <a:pt x="553810" y="202348"/>
                </a:lnTo>
                <a:lnTo>
                  <a:pt x="553512" y="203094"/>
                </a:lnTo>
                <a:lnTo>
                  <a:pt x="553512" y="203541"/>
                </a:lnTo>
                <a:cubicBezTo>
                  <a:pt x="553512" y="203541"/>
                  <a:pt x="552766" y="203541"/>
                  <a:pt x="552766" y="203541"/>
                </a:cubicBezTo>
                <a:lnTo>
                  <a:pt x="551126" y="202944"/>
                </a:lnTo>
                <a:lnTo>
                  <a:pt x="547249" y="200260"/>
                </a:lnTo>
                <a:lnTo>
                  <a:pt x="541583" y="198620"/>
                </a:lnTo>
                <a:lnTo>
                  <a:pt x="534127" y="198024"/>
                </a:lnTo>
                <a:lnTo>
                  <a:pt x="529057" y="196682"/>
                </a:lnTo>
                <a:lnTo>
                  <a:pt x="526373" y="194594"/>
                </a:lnTo>
                <a:lnTo>
                  <a:pt x="523540" y="193401"/>
                </a:lnTo>
                <a:lnTo>
                  <a:pt x="520558" y="192954"/>
                </a:lnTo>
                <a:lnTo>
                  <a:pt x="518172" y="191761"/>
                </a:lnTo>
                <a:lnTo>
                  <a:pt x="516233" y="189823"/>
                </a:lnTo>
                <a:lnTo>
                  <a:pt x="513400" y="188630"/>
                </a:lnTo>
                <a:lnTo>
                  <a:pt x="509672" y="188182"/>
                </a:lnTo>
                <a:lnTo>
                  <a:pt x="507287" y="186840"/>
                </a:lnTo>
                <a:lnTo>
                  <a:pt x="505646" y="183410"/>
                </a:lnTo>
                <a:lnTo>
                  <a:pt x="505646" y="183410"/>
                </a:lnTo>
                <a:cubicBezTo>
                  <a:pt x="505646" y="183410"/>
                  <a:pt x="504155" y="177595"/>
                  <a:pt x="504155" y="177595"/>
                </a:cubicBezTo>
                <a:lnTo>
                  <a:pt x="502217" y="174016"/>
                </a:lnTo>
                <a:lnTo>
                  <a:pt x="498489" y="169543"/>
                </a:lnTo>
                <a:lnTo>
                  <a:pt x="498191" y="168946"/>
                </a:lnTo>
                <a:lnTo>
                  <a:pt x="498191" y="168946"/>
                </a:lnTo>
                <a:cubicBezTo>
                  <a:pt x="498191" y="168946"/>
                  <a:pt x="498191" y="168201"/>
                  <a:pt x="498191" y="168201"/>
                </a:cubicBezTo>
                <a:lnTo>
                  <a:pt x="498638" y="165666"/>
                </a:lnTo>
                <a:lnTo>
                  <a:pt x="498191" y="163728"/>
                </a:lnTo>
                <a:lnTo>
                  <a:pt x="496998" y="162236"/>
                </a:lnTo>
                <a:lnTo>
                  <a:pt x="496699" y="160596"/>
                </a:lnTo>
                <a:lnTo>
                  <a:pt x="497296" y="158956"/>
                </a:lnTo>
                <a:lnTo>
                  <a:pt x="497296" y="156868"/>
                </a:lnTo>
                <a:cubicBezTo>
                  <a:pt x="497296" y="156868"/>
                  <a:pt x="496849" y="154482"/>
                  <a:pt x="496849" y="154482"/>
                </a:cubicBezTo>
                <a:lnTo>
                  <a:pt x="494463" y="151947"/>
                </a:lnTo>
                <a:lnTo>
                  <a:pt x="490288" y="149114"/>
                </a:lnTo>
                <a:lnTo>
                  <a:pt x="486709" y="145088"/>
                </a:lnTo>
                <a:lnTo>
                  <a:pt x="483726" y="139720"/>
                </a:lnTo>
                <a:lnTo>
                  <a:pt x="480744" y="135992"/>
                </a:lnTo>
                <a:lnTo>
                  <a:pt x="477911" y="133905"/>
                </a:lnTo>
                <a:lnTo>
                  <a:pt x="475972" y="131370"/>
                </a:lnTo>
                <a:lnTo>
                  <a:pt x="474929" y="128387"/>
                </a:lnTo>
                <a:lnTo>
                  <a:pt x="474631" y="126598"/>
                </a:lnTo>
                <a:lnTo>
                  <a:pt x="475078" y="126151"/>
                </a:lnTo>
                <a:lnTo>
                  <a:pt x="473289" y="122870"/>
                </a:lnTo>
                <a:lnTo>
                  <a:pt x="469262" y="116756"/>
                </a:lnTo>
                <a:lnTo>
                  <a:pt x="467026" y="112283"/>
                </a:lnTo>
                <a:lnTo>
                  <a:pt x="466429" y="109450"/>
                </a:lnTo>
                <a:lnTo>
                  <a:pt x="463894" y="106020"/>
                </a:lnTo>
                <a:lnTo>
                  <a:pt x="459421" y="102143"/>
                </a:lnTo>
                <a:lnTo>
                  <a:pt x="457035" y="99608"/>
                </a:lnTo>
                <a:lnTo>
                  <a:pt x="456439" y="97819"/>
                </a:lnTo>
                <a:lnTo>
                  <a:pt x="456439" y="97819"/>
                </a:lnTo>
                <a:cubicBezTo>
                  <a:pt x="456439" y="97819"/>
                  <a:pt x="449430" y="92600"/>
                  <a:pt x="449430" y="92600"/>
                </a:cubicBezTo>
                <a:lnTo>
                  <a:pt x="447343" y="89319"/>
                </a:lnTo>
                <a:lnTo>
                  <a:pt x="445702" y="88276"/>
                </a:lnTo>
                <a:lnTo>
                  <a:pt x="443913" y="88276"/>
                </a:lnTo>
                <a:cubicBezTo>
                  <a:pt x="443913" y="88276"/>
                  <a:pt x="443018" y="88127"/>
                  <a:pt x="443018" y="88127"/>
                </a:cubicBezTo>
                <a:lnTo>
                  <a:pt x="443018" y="87381"/>
                </a:lnTo>
                <a:cubicBezTo>
                  <a:pt x="443018" y="87381"/>
                  <a:pt x="442422" y="87381"/>
                  <a:pt x="442422" y="87381"/>
                </a:cubicBezTo>
                <a:lnTo>
                  <a:pt x="441229" y="87977"/>
                </a:lnTo>
                <a:lnTo>
                  <a:pt x="437501" y="87977"/>
                </a:lnTo>
                <a:cubicBezTo>
                  <a:pt x="437501" y="87977"/>
                  <a:pt x="431238" y="87679"/>
                  <a:pt x="431238" y="87679"/>
                </a:cubicBezTo>
                <a:lnTo>
                  <a:pt x="426765" y="86785"/>
                </a:lnTo>
                <a:lnTo>
                  <a:pt x="423932" y="85443"/>
                </a:lnTo>
                <a:lnTo>
                  <a:pt x="421993" y="85443"/>
                </a:lnTo>
                <a:cubicBezTo>
                  <a:pt x="421993" y="85443"/>
                  <a:pt x="420800" y="87381"/>
                  <a:pt x="420800" y="87381"/>
                </a:cubicBezTo>
                <a:lnTo>
                  <a:pt x="418414" y="88574"/>
                </a:lnTo>
                <a:lnTo>
                  <a:pt x="414836" y="89021"/>
                </a:lnTo>
                <a:lnTo>
                  <a:pt x="411704" y="92302"/>
                </a:lnTo>
                <a:lnTo>
                  <a:pt x="409020" y="98266"/>
                </a:lnTo>
                <a:lnTo>
                  <a:pt x="407827" y="102143"/>
                </a:lnTo>
                <a:lnTo>
                  <a:pt x="408125" y="103784"/>
                </a:lnTo>
                <a:lnTo>
                  <a:pt x="407380" y="104977"/>
                </a:lnTo>
                <a:lnTo>
                  <a:pt x="405740" y="105722"/>
                </a:lnTo>
                <a:lnTo>
                  <a:pt x="403950" y="107511"/>
                </a:lnTo>
                <a:lnTo>
                  <a:pt x="402161" y="110195"/>
                </a:lnTo>
                <a:lnTo>
                  <a:pt x="400073" y="111538"/>
                </a:lnTo>
                <a:lnTo>
                  <a:pt x="397688" y="111538"/>
                </a:lnTo>
                <a:cubicBezTo>
                  <a:pt x="397688" y="111538"/>
                  <a:pt x="393363" y="109450"/>
                  <a:pt x="393363" y="109450"/>
                </a:cubicBezTo>
                <a:lnTo>
                  <a:pt x="386951" y="105424"/>
                </a:lnTo>
                <a:lnTo>
                  <a:pt x="382030" y="102889"/>
                </a:lnTo>
                <a:lnTo>
                  <a:pt x="378452" y="101994"/>
                </a:lnTo>
                <a:lnTo>
                  <a:pt x="375320" y="100056"/>
                </a:lnTo>
                <a:lnTo>
                  <a:pt x="372487" y="97223"/>
                </a:lnTo>
                <a:lnTo>
                  <a:pt x="369952" y="95284"/>
                </a:lnTo>
                <a:lnTo>
                  <a:pt x="367566" y="94389"/>
                </a:lnTo>
                <a:lnTo>
                  <a:pt x="364882" y="91258"/>
                </a:lnTo>
                <a:lnTo>
                  <a:pt x="361751" y="86039"/>
                </a:lnTo>
                <a:lnTo>
                  <a:pt x="360260" y="82013"/>
                </a:lnTo>
                <a:lnTo>
                  <a:pt x="360260" y="77689"/>
                </a:lnTo>
                <a:lnTo>
                  <a:pt x="356234" y="68294"/>
                </a:lnTo>
                <a:lnTo>
                  <a:pt x="354146" y="64268"/>
                </a:lnTo>
                <a:lnTo>
                  <a:pt x="352506" y="62330"/>
                </a:lnTo>
                <a:lnTo>
                  <a:pt x="349375" y="60093"/>
                </a:lnTo>
                <a:lnTo>
                  <a:pt x="344752" y="57558"/>
                </a:lnTo>
                <a:lnTo>
                  <a:pt x="338489" y="52339"/>
                </a:lnTo>
                <a:lnTo>
                  <a:pt x="330586" y="44436"/>
                </a:lnTo>
                <a:lnTo>
                  <a:pt x="325069" y="39664"/>
                </a:lnTo>
                <a:lnTo>
                  <a:pt x="321788" y="38024"/>
                </a:lnTo>
                <a:lnTo>
                  <a:pt x="318955" y="35191"/>
                </a:lnTo>
                <a:lnTo>
                  <a:pt x="316569" y="31165"/>
                </a:lnTo>
                <a:lnTo>
                  <a:pt x="314184" y="28630"/>
                </a:lnTo>
                <a:lnTo>
                  <a:pt x="313885" y="28630"/>
                </a:lnTo>
                <a:cubicBezTo>
                  <a:pt x="313885" y="28630"/>
                  <a:pt x="313736" y="28481"/>
                  <a:pt x="313736" y="28481"/>
                </a:cubicBezTo>
                <a:lnTo>
                  <a:pt x="307921" y="28481"/>
                </a:lnTo>
                <a:cubicBezTo>
                  <a:pt x="307921" y="28481"/>
                  <a:pt x="302105" y="28481"/>
                  <a:pt x="302105" y="28481"/>
                </a:cubicBezTo>
                <a:lnTo>
                  <a:pt x="296290" y="28481"/>
                </a:lnTo>
                <a:cubicBezTo>
                  <a:pt x="296290" y="28481"/>
                  <a:pt x="290474" y="28481"/>
                  <a:pt x="290474" y="28481"/>
                </a:cubicBezTo>
                <a:lnTo>
                  <a:pt x="284659" y="28481"/>
                </a:lnTo>
                <a:cubicBezTo>
                  <a:pt x="284659" y="28481"/>
                  <a:pt x="278844" y="28481"/>
                  <a:pt x="278844" y="28481"/>
                </a:cubicBezTo>
                <a:lnTo>
                  <a:pt x="273028" y="28481"/>
                </a:lnTo>
                <a:cubicBezTo>
                  <a:pt x="273028" y="28481"/>
                  <a:pt x="267213" y="28481"/>
                  <a:pt x="267213" y="28481"/>
                </a:cubicBezTo>
                <a:lnTo>
                  <a:pt x="267213" y="31910"/>
                </a:lnTo>
                <a:cubicBezTo>
                  <a:pt x="267213" y="31910"/>
                  <a:pt x="267213" y="35340"/>
                  <a:pt x="267213" y="35340"/>
                </a:cubicBezTo>
                <a:lnTo>
                  <a:pt x="267213" y="38770"/>
                </a:lnTo>
                <a:cubicBezTo>
                  <a:pt x="267213" y="38770"/>
                  <a:pt x="267213" y="42199"/>
                  <a:pt x="267213" y="42199"/>
                </a:cubicBezTo>
                <a:lnTo>
                  <a:pt x="257968" y="42199"/>
                </a:lnTo>
                <a:cubicBezTo>
                  <a:pt x="257968" y="42199"/>
                  <a:pt x="248723" y="42199"/>
                  <a:pt x="248723" y="42199"/>
                </a:cubicBezTo>
                <a:lnTo>
                  <a:pt x="239477" y="42199"/>
                </a:lnTo>
                <a:cubicBezTo>
                  <a:pt x="239477" y="42199"/>
                  <a:pt x="230232" y="42199"/>
                  <a:pt x="230232" y="42199"/>
                </a:cubicBezTo>
                <a:lnTo>
                  <a:pt x="220987" y="42199"/>
                </a:lnTo>
                <a:cubicBezTo>
                  <a:pt x="220987" y="42199"/>
                  <a:pt x="211742" y="42199"/>
                  <a:pt x="211742" y="42199"/>
                </a:cubicBezTo>
                <a:lnTo>
                  <a:pt x="202497" y="42199"/>
                </a:lnTo>
                <a:cubicBezTo>
                  <a:pt x="202497" y="42199"/>
                  <a:pt x="193252" y="42199"/>
                  <a:pt x="193252" y="42199"/>
                </a:cubicBezTo>
                <a:lnTo>
                  <a:pt x="180726" y="37726"/>
                </a:lnTo>
                <a:lnTo>
                  <a:pt x="168201" y="33253"/>
                </a:lnTo>
                <a:lnTo>
                  <a:pt x="155675" y="28779"/>
                </a:lnTo>
                <a:lnTo>
                  <a:pt x="143150" y="24306"/>
                </a:lnTo>
                <a:lnTo>
                  <a:pt x="130624" y="19832"/>
                </a:lnTo>
                <a:lnTo>
                  <a:pt x="118098" y="15359"/>
                </a:lnTo>
                <a:lnTo>
                  <a:pt x="105573" y="10885"/>
                </a:lnTo>
                <a:lnTo>
                  <a:pt x="93047" y="6412"/>
                </a:lnTo>
                <a:lnTo>
                  <a:pt x="94240" y="4623"/>
                </a:lnTo>
                <a:lnTo>
                  <a:pt x="95880" y="0"/>
                </a:lnTo>
                <a:lnTo>
                  <a:pt x="92898" y="298"/>
                </a:lnTo>
                <a:lnTo>
                  <a:pt x="85293" y="895"/>
                </a:lnTo>
                <a:lnTo>
                  <a:pt x="77688" y="1491"/>
                </a:lnTo>
                <a:lnTo>
                  <a:pt x="70084" y="2088"/>
                </a:lnTo>
                <a:lnTo>
                  <a:pt x="62479" y="2684"/>
                </a:lnTo>
                <a:lnTo>
                  <a:pt x="54874" y="3281"/>
                </a:lnTo>
                <a:lnTo>
                  <a:pt x="47269" y="3877"/>
                </a:lnTo>
                <a:lnTo>
                  <a:pt x="39664" y="4473"/>
                </a:lnTo>
                <a:lnTo>
                  <a:pt x="32060" y="5070"/>
                </a:lnTo>
                <a:lnTo>
                  <a:pt x="33849" y="10885"/>
                </a:lnTo>
                <a:lnTo>
                  <a:pt x="34594" y="12078"/>
                </a:lnTo>
                <a:lnTo>
                  <a:pt x="37726" y="15359"/>
                </a:lnTo>
                <a:lnTo>
                  <a:pt x="39515" y="21472"/>
                </a:lnTo>
                <a:lnTo>
                  <a:pt x="45480" y="25946"/>
                </a:lnTo>
                <a:lnTo>
                  <a:pt x="45480" y="28779"/>
                </a:lnTo>
                <a:cubicBezTo>
                  <a:pt x="45480" y="28779"/>
                  <a:pt x="44585" y="29376"/>
                  <a:pt x="44585" y="29376"/>
                </a:cubicBezTo>
                <a:lnTo>
                  <a:pt x="43243" y="29376"/>
                </a:lnTo>
                <a:cubicBezTo>
                  <a:pt x="43243" y="29376"/>
                  <a:pt x="42647" y="29525"/>
                  <a:pt x="42647" y="29525"/>
                </a:cubicBezTo>
                <a:lnTo>
                  <a:pt x="43989" y="30568"/>
                </a:lnTo>
                <a:lnTo>
                  <a:pt x="43989" y="34595"/>
                </a:lnTo>
                <a:cubicBezTo>
                  <a:pt x="43989" y="34595"/>
                  <a:pt x="45480" y="36533"/>
                  <a:pt x="45480" y="36533"/>
                </a:cubicBezTo>
                <a:lnTo>
                  <a:pt x="49506" y="40708"/>
                </a:lnTo>
                <a:lnTo>
                  <a:pt x="52786" y="45480"/>
                </a:lnTo>
                <a:lnTo>
                  <a:pt x="53383" y="47717"/>
                </a:lnTo>
                <a:lnTo>
                  <a:pt x="53383" y="49953"/>
                </a:lnTo>
                <a:cubicBezTo>
                  <a:pt x="53383" y="49953"/>
                  <a:pt x="53681" y="52339"/>
                  <a:pt x="53681" y="52339"/>
                </a:cubicBezTo>
                <a:lnTo>
                  <a:pt x="59795" y="57409"/>
                </a:lnTo>
                <a:lnTo>
                  <a:pt x="60540" y="60391"/>
                </a:lnTo>
                <a:lnTo>
                  <a:pt x="60540" y="64716"/>
                </a:lnTo>
                <a:cubicBezTo>
                  <a:pt x="60540" y="64716"/>
                  <a:pt x="61584" y="69189"/>
                  <a:pt x="61584" y="69189"/>
                </a:cubicBezTo>
                <a:lnTo>
                  <a:pt x="65163" y="70829"/>
                </a:lnTo>
                <a:lnTo>
                  <a:pt x="66356" y="72469"/>
                </a:lnTo>
                <a:lnTo>
                  <a:pt x="67101" y="79031"/>
                </a:lnTo>
                <a:lnTo>
                  <a:pt x="66654" y="82758"/>
                </a:lnTo>
                <a:lnTo>
                  <a:pt x="68294" y="83504"/>
                </a:lnTo>
                <a:lnTo>
                  <a:pt x="70233" y="88872"/>
                </a:lnTo>
                <a:lnTo>
                  <a:pt x="73066" y="91109"/>
                </a:lnTo>
                <a:lnTo>
                  <a:pt x="79776" y="95582"/>
                </a:lnTo>
                <a:lnTo>
                  <a:pt x="83653" y="98714"/>
                </a:lnTo>
                <a:lnTo>
                  <a:pt x="88276" y="100056"/>
                </a:lnTo>
                <a:lnTo>
                  <a:pt x="89767" y="101100"/>
                </a:lnTo>
                <a:lnTo>
                  <a:pt x="91407" y="103187"/>
                </a:lnTo>
                <a:lnTo>
                  <a:pt x="96924" y="108704"/>
                </a:lnTo>
                <a:lnTo>
                  <a:pt x="106318" y="119590"/>
                </a:lnTo>
                <a:lnTo>
                  <a:pt x="110643" y="123317"/>
                </a:lnTo>
                <a:lnTo>
                  <a:pt x="113178" y="128686"/>
                </a:lnTo>
                <a:lnTo>
                  <a:pt x="111985" y="134799"/>
                </a:lnTo>
                <a:lnTo>
                  <a:pt x="109599" y="140913"/>
                </a:lnTo>
                <a:lnTo>
                  <a:pt x="107511" y="143299"/>
                </a:lnTo>
                <a:lnTo>
                  <a:pt x="107810" y="144044"/>
                </a:lnTo>
                <a:lnTo>
                  <a:pt x="110345" y="143746"/>
                </a:lnTo>
                <a:lnTo>
                  <a:pt x="110345" y="145237"/>
                </a:lnTo>
                <a:cubicBezTo>
                  <a:pt x="110345" y="145237"/>
                  <a:pt x="109897" y="146281"/>
                  <a:pt x="109897" y="146281"/>
                </a:cubicBezTo>
                <a:lnTo>
                  <a:pt x="110941" y="149412"/>
                </a:lnTo>
                <a:lnTo>
                  <a:pt x="112730" y="150904"/>
                </a:lnTo>
                <a:lnTo>
                  <a:pt x="110941" y="150904"/>
                </a:lnTo>
                <a:cubicBezTo>
                  <a:pt x="110941" y="150904"/>
                  <a:pt x="108406" y="149711"/>
                  <a:pt x="108406" y="149711"/>
                </a:cubicBezTo>
                <a:lnTo>
                  <a:pt x="106617" y="148070"/>
                </a:lnTo>
                <a:lnTo>
                  <a:pt x="106915" y="146281"/>
                </a:lnTo>
                <a:lnTo>
                  <a:pt x="106617" y="145237"/>
                </a:lnTo>
                <a:lnTo>
                  <a:pt x="104678" y="146132"/>
                </a:lnTo>
                <a:lnTo>
                  <a:pt x="102740" y="147474"/>
                </a:lnTo>
                <a:lnTo>
                  <a:pt x="99608" y="147921"/>
                </a:lnTo>
                <a:lnTo>
                  <a:pt x="92898" y="146579"/>
                </a:lnTo>
                <a:lnTo>
                  <a:pt x="87232" y="146281"/>
                </a:lnTo>
                <a:lnTo>
                  <a:pt x="87232" y="147623"/>
                </a:lnTo>
                <a:cubicBezTo>
                  <a:pt x="87232" y="147623"/>
                  <a:pt x="88425" y="149412"/>
                  <a:pt x="88425" y="149412"/>
                </a:cubicBezTo>
                <a:lnTo>
                  <a:pt x="92003" y="151649"/>
                </a:lnTo>
                <a:lnTo>
                  <a:pt x="95731" y="155228"/>
                </a:lnTo>
                <a:lnTo>
                  <a:pt x="100354" y="158359"/>
                </a:lnTo>
                <a:lnTo>
                  <a:pt x="101398" y="160000"/>
                </a:lnTo>
                <a:lnTo>
                  <a:pt x="101845" y="162684"/>
                </a:lnTo>
                <a:lnTo>
                  <a:pt x="102740" y="164622"/>
                </a:lnTo>
                <a:lnTo>
                  <a:pt x="105722" y="166411"/>
                </a:lnTo>
                <a:lnTo>
                  <a:pt x="109152" y="166859"/>
                </a:lnTo>
                <a:lnTo>
                  <a:pt x="111537" y="167903"/>
                </a:lnTo>
                <a:lnTo>
                  <a:pt x="114520" y="171332"/>
                </a:lnTo>
                <a:lnTo>
                  <a:pt x="116160" y="171332"/>
                </a:lnTo>
                <a:cubicBezTo>
                  <a:pt x="116160" y="171332"/>
                  <a:pt x="118695" y="171929"/>
                  <a:pt x="118695" y="171929"/>
                </a:cubicBezTo>
                <a:lnTo>
                  <a:pt x="120932" y="174762"/>
                </a:lnTo>
                <a:lnTo>
                  <a:pt x="122423" y="177148"/>
                </a:lnTo>
                <a:lnTo>
                  <a:pt x="125107" y="179235"/>
                </a:lnTo>
                <a:lnTo>
                  <a:pt x="129580" y="176999"/>
                </a:lnTo>
                <a:lnTo>
                  <a:pt x="133606" y="176999"/>
                </a:lnTo>
                <a:cubicBezTo>
                  <a:pt x="133606" y="176999"/>
                  <a:pt x="135396" y="175209"/>
                  <a:pt x="135396" y="175209"/>
                </a:cubicBezTo>
                <a:lnTo>
                  <a:pt x="136738" y="172525"/>
                </a:lnTo>
                <a:lnTo>
                  <a:pt x="137036" y="176999"/>
                </a:lnTo>
                <a:lnTo>
                  <a:pt x="137632" y="179235"/>
                </a:lnTo>
                <a:lnTo>
                  <a:pt x="140167" y="183112"/>
                </a:lnTo>
                <a:lnTo>
                  <a:pt x="149711" y="190866"/>
                </a:lnTo>
                <a:lnTo>
                  <a:pt x="153140" y="192208"/>
                </a:lnTo>
                <a:lnTo>
                  <a:pt x="157017" y="193998"/>
                </a:lnTo>
                <a:lnTo>
                  <a:pt x="162385" y="202795"/>
                </a:lnTo>
                <a:lnTo>
                  <a:pt x="163876" y="207120"/>
                </a:lnTo>
                <a:lnTo>
                  <a:pt x="163876" y="210997"/>
                </a:lnTo>
                <a:cubicBezTo>
                  <a:pt x="163876" y="210997"/>
                  <a:pt x="164622" y="212339"/>
                  <a:pt x="164622" y="212339"/>
                </a:cubicBezTo>
                <a:lnTo>
                  <a:pt x="165219" y="212637"/>
                </a:lnTo>
                <a:lnTo>
                  <a:pt x="165517" y="215172"/>
                </a:lnTo>
                <a:lnTo>
                  <a:pt x="164920" y="219943"/>
                </a:lnTo>
                <a:lnTo>
                  <a:pt x="163578" y="228145"/>
                </a:lnTo>
                <a:lnTo>
                  <a:pt x="163876" y="231276"/>
                </a:lnTo>
                <a:lnTo>
                  <a:pt x="165069" y="233960"/>
                </a:lnTo>
                <a:lnTo>
                  <a:pt x="171034" y="238881"/>
                </a:lnTo>
                <a:lnTo>
                  <a:pt x="171630" y="239925"/>
                </a:lnTo>
                <a:lnTo>
                  <a:pt x="171630" y="241565"/>
                </a:lnTo>
                <a:cubicBezTo>
                  <a:pt x="171630" y="241565"/>
                  <a:pt x="172227" y="242460"/>
                  <a:pt x="172227" y="242460"/>
                </a:cubicBezTo>
                <a:lnTo>
                  <a:pt x="173569" y="242161"/>
                </a:lnTo>
                <a:lnTo>
                  <a:pt x="175358" y="242161"/>
                </a:lnTo>
                <a:cubicBezTo>
                  <a:pt x="175358" y="242161"/>
                  <a:pt x="178042" y="245442"/>
                  <a:pt x="178042" y="245442"/>
                </a:cubicBezTo>
                <a:lnTo>
                  <a:pt x="182218" y="248723"/>
                </a:lnTo>
                <a:lnTo>
                  <a:pt x="192357" y="255134"/>
                </a:lnTo>
                <a:lnTo>
                  <a:pt x="196085" y="259011"/>
                </a:lnTo>
                <a:lnTo>
                  <a:pt x="199515" y="261695"/>
                </a:lnTo>
                <a:lnTo>
                  <a:pt x="203093" y="265722"/>
                </a:lnTo>
                <a:lnTo>
                  <a:pt x="210102" y="269598"/>
                </a:lnTo>
                <a:lnTo>
                  <a:pt x="212040" y="272133"/>
                </a:lnTo>
                <a:lnTo>
                  <a:pt x="213233" y="275116"/>
                </a:lnTo>
                <a:lnTo>
                  <a:pt x="214874" y="277203"/>
                </a:lnTo>
                <a:lnTo>
                  <a:pt x="217409" y="286896"/>
                </a:lnTo>
                <a:lnTo>
                  <a:pt x="219496" y="290176"/>
                </a:lnTo>
                <a:lnTo>
                  <a:pt x="221733" y="290475"/>
                </a:lnTo>
                <a:lnTo>
                  <a:pt x="224417" y="289431"/>
                </a:lnTo>
                <a:lnTo>
                  <a:pt x="226952" y="287641"/>
                </a:lnTo>
                <a:lnTo>
                  <a:pt x="229487" y="284808"/>
                </a:lnTo>
                <a:lnTo>
                  <a:pt x="233066" y="282422"/>
                </a:lnTo>
                <a:lnTo>
                  <a:pt x="234109" y="280782"/>
                </a:lnTo>
                <a:lnTo>
                  <a:pt x="235302" y="275265"/>
                </a:lnTo>
                <a:lnTo>
                  <a:pt x="235302" y="273177"/>
                </a:lnTo>
                <a:cubicBezTo>
                  <a:pt x="235302" y="273177"/>
                  <a:pt x="232767" y="269748"/>
                  <a:pt x="232767" y="269748"/>
                </a:cubicBezTo>
                <a:lnTo>
                  <a:pt x="228443" y="267958"/>
                </a:lnTo>
                <a:lnTo>
                  <a:pt x="227548" y="263783"/>
                </a:lnTo>
                <a:lnTo>
                  <a:pt x="225759" y="261994"/>
                </a:lnTo>
                <a:lnTo>
                  <a:pt x="224864" y="259906"/>
                </a:lnTo>
                <a:lnTo>
                  <a:pt x="222777" y="257222"/>
                </a:lnTo>
                <a:lnTo>
                  <a:pt x="220391" y="254985"/>
                </a:lnTo>
                <a:lnTo>
                  <a:pt x="219347" y="253047"/>
                </a:lnTo>
                <a:lnTo>
                  <a:pt x="213084" y="248126"/>
                </a:lnTo>
                <a:lnTo>
                  <a:pt x="212040" y="248126"/>
                </a:lnTo>
                <a:cubicBezTo>
                  <a:pt x="212040" y="248126"/>
                  <a:pt x="211444" y="249170"/>
                  <a:pt x="211444" y="249170"/>
                </a:cubicBezTo>
                <a:lnTo>
                  <a:pt x="211444" y="250512"/>
                </a:lnTo>
                <a:cubicBezTo>
                  <a:pt x="211444" y="250512"/>
                  <a:pt x="212189" y="252301"/>
                  <a:pt x="212189" y="252301"/>
                </a:cubicBezTo>
                <a:lnTo>
                  <a:pt x="211593" y="253942"/>
                </a:lnTo>
                <a:lnTo>
                  <a:pt x="210400" y="255134"/>
                </a:lnTo>
                <a:lnTo>
                  <a:pt x="209356" y="254240"/>
                </a:lnTo>
                <a:lnTo>
                  <a:pt x="209655" y="253196"/>
                </a:lnTo>
                <a:lnTo>
                  <a:pt x="209058" y="252599"/>
                </a:lnTo>
                <a:lnTo>
                  <a:pt x="205778" y="251705"/>
                </a:lnTo>
                <a:lnTo>
                  <a:pt x="202795" y="247977"/>
                </a:lnTo>
                <a:lnTo>
                  <a:pt x="200857" y="240820"/>
                </a:lnTo>
                <a:lnTo>
                  <a:pt x="200857" y="238434"/>
                </a:lnTo>
                <a:cubicBezTo>
                  <a:pt x="200857" y="238434"/>
                  <a:pt x="202348" y="235004"/>
                  <a:pt x="202348" y="235004"/>
                </a:cubicBezTo>
                <a:lnTo>
                  <a:pt x="202050" y="232767"/>
                </a:lnTo>
                <a:lnTo>
                  <a:pt x="200260" y="229039"/>
                </a:lnTo>
                <a:lnTo>
                  <a:pt x="196682" y="224715"/>
                </a:lnTo>
                <a:lnTo>
                  <a:pt x="193550" y="216663"/>
                </a:lnTo>
                <a:lnTo>
                  <a:pt x="192954" y="213532"/>
                </a:lnTo>
                <a:lnTo>
                  <a:pt x="189971" y="212190"/>
                </a:lnTo>
                <a:lnTo>
                  <a:pt x="186244" y="205778"/>
                </a:lnTo>
                <a:lnTo>
                  <a:pt x="185200" y="201602"/>
                </a:lnTo>
                <a:lnTo>
                  <a:pt x="185200" y="195936"/>
                </a:lnTo>
                <a:cubicBezTo>
                  <a:pt x="185200" y="195936"/>
                  <a:pt x="183261" y="191910"/>
                  <a:pt x="183261" y="191910"/>
                </a:cubicBezTo>
                <a:lnTo>
                  <a:pt x="182963" y="189375"/>
                </a:lnTo>
                <a:lnTo>
                  <a:pt x="181770" y="187735"/>
                </a:lnTo>
                <a:lnTo>
                  <a:pt x="181770" y="184902"/>
                </a:lnTo>
                <a:cubicBezTo>
                  <a:pt x="181770" y="184902"/>
                  <a:pt x="179683" y="182814"/>
                  <a:pt x="179683" y="182814"/>
                </a:cubicBezTo>
                <a:lnTo>
                  <a:pt x="179086" y="179086"/>
                </a:lnTo>
                <a:lnTo>
                  <a:pt x="173122" y="174016"/>
                </a:lnTo>
                <a:lnTo>
                  <a:pt x="172376" y="174464"/>
                </a:lnTo>
                <a:lnTo>
                  <a:pt x="172376" y="177595"/>
                </a:lnTo>
                <a:cubicBezTo>
                  <a:pt x="172376" y="177595"/>
                  <a:pt x="173569" y="179683"/>
                  <a:pt x="173569" y="179683"/>
                </a:cubicBezTo>
                <a:lnTo>
                  <a:pt x="175657" y="182814"/>
                </a:lnTo>
                <a:lnTo>
                  <a:pt x="175060" y="183261"/>
                </a:lnTo>
                <a:lnTo>
                  <a:pt x="174315" y="182963"/>
                </a:lnTo>
                <a:lnTo>
                  <a:pt x="171481" y="179832"/>
                </a:lnTo>
                <a:lnTo>
                  <a:pt x="170885" y="175060"/>
                </a:lnTo>
                <a:lnTo>
                  <a:pt x="167604" y="171332"/>
                </a:lnTo>
                <a:lnTo>
                  <a:pt x="167604" y="170139"/>
                </a:lnTo>
                <a:cubicBezTo>
                  <a:pt x="167604" y="170139"/>
                  <a:pt x="167604" y="168052"/>
                  <a:pt x="167604" y="168052"/>
                </a:cubicBezTo>
                <a:lnTo>
                  <a:pt x="165069" y="166113"/>
                </a:lnTo>
                <a:lnTo>
                  <a:pt x="162684" y="164920"/>
                </a:lnTo>
                <a:lnTo>
                  <a:pt x="160298" y="160149"/>
                </a:lnTo>
                <a:lnTo>
                  <a:pt x="159105" y="154930"/>
                </a:lnTo>
                <a:lnTo>
                  <a:pt x="153289" y="150904"/>
                </a:lnTo>
                <a:lnTo>
                  <a:pt x="148518" y="145983"/>
                </a:lnTo>
                <a:lnTo>
                  <a:pt x="147921" y="143746"/>
                </a:lnTo>
                <a:lnTo>
                  <a:pt x="148220" y="140913"/>
                </a:lnTo>
                <a:lnTo>
                  <a:pt x="146728" y="138080"/>
                </a:lnTo>
                <a:lnTo>
                  <a:pt x="147027" y="134650"/>
                </a:lnTo>
                <a:lnTo>
                  <a:pt x="145088" y="132115"/>
                </a:lnTo>
                <a:lnTo>
                  <a:pt x="145088" y="130326"/>
                </a:lnTo>
                <a:cubicBezTo>
                  <a:pt x="145088" y="130326"/>
                  <a:pt x="145088" y="128089"/>
                  <a:pt x="145088" y="128089"/>
                </a:cubicBezTo>
                <a:lnTo>
                  <a:pt x="142851" y="127195"/>
                </a:lnTo>
                <a:lnTo>
                  <a:pt x="140764" y="126747"/>
                </a:lnTo>
                <a:lnTo>
                  <a:pt x="139124" y="125554"/>
                </a:lnTo>
                <a:lnTo>
                  <a:pt x="136141" y="117055"/>
                </a:lnTo>
                <a:lnTo>
                  <a:pt x="134799" y="116458"/>
                </a:lnTo>
                <a:lnTo>
                  <a:pt x="133159" y="116458"/>
                </a:lnTo>
                <a:cubicBezTo>
                  <a:pt x="133159" y="116458"/>
                  <a:pt x="132712" y="115862"/>
                  <a:pt x="132712" y="115862"/>
                </a:cubicBezTo>
                <a:lnTo>
                  <a:pt x="132712" y="114818"/>
                </a:lnTo>
                <a:cubicBezTo>
                  <a:pt x="132712" y="114818"/>
                  <a:pt x="131519" y="112581"/>
                  <a:pt x="131519" y="112581"/>
                </a:cubicBezTo>
                <a:lnTo>
                  <a:pt x="128387" y="113178"/>
                </a:lnTo>
                <a:lnTo>
                  <a:pt x="127344" y="110345"/>
                </a:lnTo>
                <a:lnTo>
                  <a:pt x="127344" y="107959"/>
                </a:lnTo>
                <a:cubicBezTo>
                  <a:pt x="127344" y="107959"/>
                  <a:pt x="121677" y="100056"/>
                  <a:pt x="121677" y="100056"/>
                </a:cubicBezTo>
                <a:lnTo>
                  <a:pt x="119739" y="97968"/>
                </a:lnTo>
                <a:lnTo>
                  <a:pt x="113625" y="92898"/>
                </a:lnTo>
                <a:lnTo>
                  <a:pt x="110494" y="89170"/>
                </a:lnTo>
                <a:lnTo>
                  <a:pt x="105424" y="86337"/>
                </a:lnTo>
                <a:lnTo>
                  <a:pt x="104678" y="84399"/>
                </a:lnTo>
                <a:lnTo>
                  <a:pt x="100801" y="80671"/>
                </a:lnTo>
                <a:lnTo>
                  <a:pt x="98714" y="76645"/>
                </a:lnTo>
                <a:lnTo>
                  <a:pt x="98117" y="74259"/>
                </a:lnTo>
                <a:lnTo>
                  <a:pt x="98564" y="66207"/>
                </a:lnTo>
                <a:lnTo>
                  <a:pt x="97223" y="62777"/>
                </a:lnTo>
                <a:lnTo>
                  <a:pt x="96775" y="58453"/>
                </a:lnTo>
                <a:lnTo>
                  <a:pt x="95284" y="52638"/>
                </a:lnTo>
                <a:lnTo>
                  <a:pt x="93047" y="48910"/>
                </a:lnTo>
                <a:lnTo>
                  <a:pt x="92003" y="46673"/>
                </a:lnTo>
                <a:lnTo>
                  <a:pt x="92898" y="35191"/>
                </a:lnTo>
                <a:lnTo>
                  <a:pt x="94389" y="31910"/>
                </a:lnTo>
                <a:lnTo>
                  <a:pt x="93047" y="27288"/>
                </a:lnTo>
                <a:lnTo>
                  <a:pt x="91556" y="25648"/>
                </a:lnTo>
                <a:lnTo>
                  <a:pt x="90512" y="24157"/>
                </a:lnTo>
                <a:lnTo>
                  <a:pt x="95582" y="26990"/>
                </a:lnTo>
                <a:lnTo>
                  <a:pt x="96775" y="27885"/>
                </a:lnTo>
                <a:lnTo>
                  <a:pt x="99161" y="28332"/>
                </a:lnTo>
                <a:lnTo>
                  <a:pt x="100801" y="29226"/>
                </a:lnTo>
                <a:lnTo>
                  <a:pt x="108257" y="34595"/>
                </a:lnTo>
                <a:lnTo>
                  <a:pt x="111239" y="36086"/>
                </a:lnTo>
                <a:lnTo>
                  <a:pt x="113029" y="36086"/>
                </a:lnTo>
                <a:cubicBezTo>
                  <a:pt x="113029" y="36086"/>
                  <a:pt x="115116" y="35489"/>
                  <a:pt x="115116" y="35489"/>
                </a:cubicBezTo>
                <a:lnTo>
                  <a:pt x="115713" y="33402"/>
                </a:lnTo>
                <a:lnTo>
                  <a:pt x="116458" y="32358"/>
                </a:lnTo>
                <a:lnTo>
                  <a:pt x="121379" y="34595"/>
                </a:lnTo>
                <a:lnTo>
                  <a:pt x="122870" y="35638"/>
                </a:lnTo>
                <a:lnTo>
                  <a:pt x="124659" y="37279"/>
                </a:lnTo>
                <a:lnTo>
                  <a:pt x="124958" y="41006"/>
                </a:lnTo>
                <a:lnTo>
                  <a:pt x="128686" y="42647"/>
                </a:lnTo>
                <a:lnTo>
                  <a:pt x="135247" y="43840"/>
                </a:lnTo>
                <a:lnTo>
                  <a:pt x="136440" y="44436"/>
                </a:lnTo>
                <a:lnTo>
                  <a:pt x="139124" y="45331"/>
                </a:lnTo>
                <a:lnTo>
                  <a:pt x="140167" y="46225"/>
                </a:lnTo>
                <a:lnTo>
                  <a:pt x="140167" y="49059"/>
                </a:lnTo>
                <a:cubicBezTo>
                  <a:pt x="140167" y="49059"/>
                  <a:pt x="139422" y="49804"/>
                  <a:pt x="139422" y="49804"/>
                </a:cubicBezTo>
                <a:lnTo>
                  <a:pt x="138527" y="49357"/>
                </a:lnTo>
                <a:lnTo>
                  <a:pt x="138229" y="50252"/>
                </a:lnTo>
                <a:lnTo>
                  <a:pt x="138527" y="50848"/>
                </a:lnTo>
                <a:lnTo>
                  <a:pt x="138974" y="53532"/>
                </a:lnTo>
                <a:lnTo>
                  <a:pt x="138378" y="57856"/>
                </a:lnTo>
                <a:lnTo>
                  <a:pt x="139720" y="62181"/>
                </a:lnTo>
                <a:lnTo>
                  <a:pt x="142553" y="66356"/>
                </a:lnTo>
                <a:lnTo>
                  <a:pt x="145834" y="72619"/>
                </a:lnTo>
                <a:lnTo>
                  <a:pt x="147623" y="77838"/>
                </a:lnTo>
                <a:lnTo>
                  <a:pt x="148220" y="82013"/>
                </a:lnTo>
                <a:lnTo>
                  <a:pt x="149263" y="84100"/>
                </a:lnTo>
                <a:lnTo>
                  <a:pt x="150456" y="85443"/>
                </a:lnTo>
                <a:lnTo>
                  <a:pt x="152544" y="89916"/>
                </a:lnTo>
                <a:lnTo>
                  <a:pt x="156719" y="95433"/>
                </a:lnTo>
                <a:lnTo>
                  <a:pt x="157465" y="97670"/>
                </a:lnTo>
                <a:lnTo>
                  <a:pt x="157465" y="98863"/>
                </a:lnTo>
                <a:cubicBezTo>
                  <a:pt x="157465" y="98863"/>
                  <a:pt x="157763" y="100950"/>
                  <a:pt x="157763" y="100950"/>
                </a:cubicBezTo>
                <a:lnTo>
                  <a:pt x="159850" y="101696"/>
                </a:lnTo>
                <a:lnTo>
                  <a:pt x="161938" y="103336"/>
                </a:lnTo>
                <a:lnTo>
                  <a:pt x="162833" y="107810"/>
                </a:lnTo>
                <a:lnTo>
                  <a:pt x="163578" y="110792"/>
                </a:lnTo>
                <a:lnTo>
                  <a:pt x="166710" y="114520"/>
                </a:lnTo>
                <a:lnTo>
                  <a:pt x="169394" y="116607"/>
                </a:lnTo>
                <a:lnTo>
                  <a:pt x="169990" y="117353"/>
                </a:lnTo>
                <a:lnTo>
                  <a:pt x="170288" y="118695"/>
                </a:lnTo>
                <a:lnTo>
                  <a:pt x="172227" y="121826"/>
                </a:lnTo>
                <a:lnTo>
                  <a:pt x="174464" y="124361"/>
                </a:lnTo>
                <a:lnTo>
                  <a:pt x="176253" y="127195"/>
                </a:lnTo>
                <a:lnTo>
                  <a:pt x="181770" y="129730"/>
                </a:lnTo>
                <a:lnTo>
                  <a:pt x="186691" y="137633"/>
                </a:lnTo>
                <a:lnTo>
                  <a:pt x="190866" y="141957"/>
                </a:lnTo>
                <a:lnTo>
                  <a:pt x="194445" y="143150"/>
                </a:lnTo>
                <a:lnTo>
                  <a:pt x="196234" y="144194"/>
                </a:lnTo>
                <a:lnTo>
                  <a:pt x="198173" y="143299"/>
                </a:lnTo>
                <a:lnTo>
                  <a:pt x="200559" y="143299"/>
                </a:lnTo>
                <a:cubicBezTo>
                  <a:pt x="200559" y="143299"/>
                  <a:pt x="206523" y="144939"/>
                  <a:pt x="206523" y="144939"/>
                </a:cubicBezTo>
                <a:lnTo>
                  <a:pt x="205181" y="147027"/>
                </a:lnTo>
                <a:lnTo>
                  <a:pt x="204137" y="151202"/>
                </a:lnTo>
                <a:lnTo>
                  <a:pt x="204734" y="154482"/>
                </a:lnTo>
                <a:lnTo>
                  <a:pt x="205628" y="157315"/>
                </a:lnTo>
                <a:lnTo>
                  <a:pt x="206672" y="158956"/>
                </a:lnTo>
                <a:lnTo>
                  <a:pt x="207716" y="161043"/>
                </a:lnTo>
                <a:lnTo>
                  <a:pt x="210400" y="163728"/>
                </a:lnTo>
                <a:lnTo>
                  <a:pt x="213084" y="165815"/>
                </a:lnTo>
                <a:lnTo>
                  <a:pt x="221882" y="168201"/>
                </a:lnTo>
                <a:lnTo>
                  <a:pt x="222329" y="169692"/>
                </a:lnTo>
                <a:lnTo>
                  <a:pt x="222329" y="171183"/>
                </a:lnTo>
                <a:cubicBezTo>
                  <a:pt x="222329" y="171183"/>
                  <a:pt x="223224" y="174016"/>
                  <a:pt x="223224" y="174016"/>
                </a:cubicBezTo>
                <a:lnTo>
                  <a:pt x="224864" y="177297"/>
                </a:lnTo>
                <a:lnTo>
                  <a:pt x="226803" y="179235"/>
                </a:lnTo>
                <a:lnTo>
                  <a:pt x="228890" y="179235"/>
                </a:lnTo>
                <a:cubicBezTo>
                  <a:pt x="228890" y="179235"/>
                  <a:pt x="233960" y="179086"/>
                  <a:pt x="233960" y="179086"/>
                </a:cubicBezTo>
                <a:lnTo>
                  <a:pt x="239328" y="184305"/>
                </a:lnTo>
                <a:lnTo>
                  <a:pt x="240223" y="186840"/>
                </a:lnTo>
                <a:lnTo>
                  <a:pt x="240223" y="188182"/>
                </a:lnTo>
                <a:cubicBezTo>
                  <a:pt x="240223" y="188182"/>
                  <a:pt x="240969" y="189673"/>
                  <a:pt x="240969" y="189673"/>
                </a:cubicBezTo>
                <a:lnTo>
                  <a:pt x="242758" y="191164"/>
                </a:lnTo>
                <a:lnTo>
                  <a:pt x="243504" y="192656"/>
                </a:lnTo>
                <a:lnTo>
                  <a:pt x="242460" y="192656"/>
                </a:lnTo>
                <a:cubicBezTo>
                  <a:pt x="242460" y="192656"/>
                  <a:pt x="241416" y="191164"/>
                  <a:pt x="241416" y="191164"/>
                </a:cubicBezTo>
                <a:lnTo>
                  <a:pt x="239477" y="192954"/>
                </a:lnTo>
                <a:lnTo>
                  <a:pt x="237241" y="196085"/>
                </a:lnTo>
                <a:lnTo>
                  <a:pt x="235302" y="199217"/>
                </a:lnTo>
                <a:lnTo>
                  <a:pt x="236346" y="208163"/>
                </a:lnTo>
                <a:lnTo>
                  <a:pt x="238434" y="210847"/>
                </a:lnTo>
                <a:lnTo>
                  <a:pt x="239776" y="211593"/>
                </a:lnTo>
                <a:lnTo>
                  <a:pt x="241267" y="212040"/>
                </a:lnTo>
                <a:lnTo>
                  <a:pt x="244249" y="211444"/>
                </a:lnTo>
                <a:lnTo>
                  <a:pt x="246187" y="210698"/>
                </a:lnTo>
                <a:lnTo>
                  <a:pt x="248126" y="209356"/>
                </a:lnTo>
                <a:lnTo>
                  <a:pt x="249468" y="208163"/>
                </a:lnTo>
                <a:lnTo>
                  <a:pt x="249468" y="209207"/>
                </a:lnTo>
                <a:cubicBezTo>
                  <a:pt x="249468" y="209207"/>
                  <a:pt x="247231" y="212339"/>
                  <a:pt x="247231" y="212339"/>
                </a:cubicBezTo>
                <a:lnTo>
                  <a:pt x="244696" y="213383"/>
                </a:lnTo>
                <a:lnTo>
                  <a:pt x="244696" y="214426"/>
                </a:lnTo>
                <a:cubicBezTo>
                  <a:pt x="244696" y="214426"/>
                  <a:pt x="245740" y="215470"/>
                  <a:pt x="245740" y="215470"/>
                </a:cubicBezTo>
                <a:lnTo>
                  <a:pt x="249319" y="214575"/>
                </a:lnTo>
                <a:lnTo>
                  <a:pt x="250661" y="213681"/>
                </a:lnTo>
                <a:lnTo>
                  <a:pt x="252152" y="213681"/>
                </a:lnTo>
                <a:cubicBezTo>
                  <a:pt x="252152" y="213681"/>
                  <a:pt x="253047" y="217110"/>
                  <a:pt x="253047" y="217110"/>
                </a:cubicBezTo>
                <a:lnTo>
                  <a:pt x="254538" y="218303"/>
                </a:lnTo>
                <a:lnTo>
                  <a:pt x="260652" y="221733"/>
                </a:lnTo>
                <a:lnTo>
                  <a:pt x="263037" y="223821"/>
                </a:lnTo>
                <a:lnTo>
                  <a:pt x="270493" y="226803"/>
                </a:lnTo>
                <a:lnTo>
                  <a:pt x="271537" y="227548"/>
                </a:lnTo>
                <a:lnTo>
                  <a:pt x="271984" y="228443"/>
                </a:lnTo>
                <a:lnTo>
                  <a:pt x="270791" y="228890"/>
                </a:lnTo>
                <a:lnTo>
                  <a:pt x="269151" y="228890"/>
                </a:lnTo>
                <a:cubicBezTo>
                  <a:pt x="269151" y="228890"/>
                  <a:pt x="267809" y="228592"/>
                  <a:pt x="267809" y="228592"/>
                </a:cubicBezTo>
                <a:lnTo>
                  <a:pt x="266467" y="227399"/>
                </a:lnTo>
                <a:lnTo>
                  <a:pt x="265423" y="227101"/>
                </a:lnTo>
                <a:lnTo>
                  <a:pt x="267362" y="230232"/>
                </a:lnTo>
                <a:lnTo>
                  <a:pt x="272432" y="235750"/>
                </a:lnTo>
                <a:lnTo>
                  <a:pt x="272432" y="238285"/>
                </a:lnTo>
                <a:cubicBezTo>
                  <a:pt x="272432" y="238285"/>
                  <a:pt x="274072" y="240521"/>
                  <a:pt x="274072" y="240521"/>
                </a:cubicBezTo>
                <a:lnTo>
                  <a:pt x="277651" y="242758"/>
                </a:lnTo>
                <a:lnTo>
                  <a:pt x="280484" y="243205"/>
                </a:lnTo>
                <a:lnTo>
                  <a:pt x="281378" y="243802"/>
                </a:lnTo>
                <a:lnTo>
                  <a:pt x="283317" y="244249"/>
                </a:lnTo>
                <a:lnTo>
                  <a:pt x="284659" y="243802"/>
                </a:lnTo>
                <a:lnTo>
                  <a:pt x="285703" y="244249"/>
                </a:lnTo>
                <a:lnTo>
                  <a:pt x="286299" y="246188"/>
                </a:lnTo>
                <a:lnTo>
                  <a:pt x="286299" y="247828"/>
                </a:lnTo>
                <a:cubicBezTo>
                  <a:pt x="286299" y="247828"/>
                  <a:pt x="285256" y="248126"/>
                  <a:pt x="285256" y="248126"/>
                </a:cubicBezTo>
                <a:lnTo>
                  <a:pt x="280036" y="244846"/>
                </a:lnTo>
                <a:lnTo>
                  <a:pt x="278993" y="244846"/>
                </a:lnTo>
                <a:lnTo>
                  <a:pt x="296886" y="258117"/>
                </a:lnTo>
                <a:lnTo>
                  <a:pt x="300763" y="261994"/>
                </a:lnTo>
                <a:lnTo>
                  <a:pt x="306131" y="269748"/>
                </a:lnTo>
                <a:lnTo>
                  <a:pt x="310456" y="274370"/>
                </a:lnTo>
                <a:lnTo>
                  <a:pt x="314780" y="281677"/>
                </a:lnTo>
                <a:lnTo>
                  <a:pt x="319254" y="285554"/>
                </a:lnTo>
                <a:lnTo>
                  <a:pt x="324920" y="292264"/>
                </a:lnTo>
                <a:lnTo>
                  <a:pt x="327008" y="293755"/>
                </a:lnTo>
                <a:lnTo>
                  <a:pt x="331033" y="298079"/>
                </a:lnTo>
                <a:lnTo>
                  <a:pt x="334911" y="306728"/>
                </a:lnTo>
                <a:lnTo>
                  <a:pt x="334911" y="316420"/>
                </a:lnTo>
                <a:cubicBezTo>
                  <a:pt x="334911" y="316420"/>
                  <a:pt x="338042" y="321341"/>
                  <a:pt x="338042" y="321341"/>
                </a:cubicBezTo>
                <a:lnTo>
                  <a:pt x="339831" y="325516"/>
                </a:lnTo>
                <a:lnTo>
                  <a:pt x="340577" y="327008"/>
                </a:lnTo>
                <a:lnTo>
                  <a:pt x="346392" y="330586"/>
                </a:lnTo>
                <a:lnTo>
                  <a:pt x="345796" y="333718"/>
                </a:lnTo>
                <a:lnTo>
                  <a:pt x="345796" y="337445"/>
                </a:lnTo>
                <a:cubicBezTo>
                  <a:pt x="345796" y="337445"/>
                  <a:pt x="345796" y="341173"/>
                  <a:pt x="345796" y="341173"/>
                </a:cubicBezTo>
                <a:lnTo>
                  <a:pt x="344156" y="343857"/>
                </a:lnTo>
                <a:lnTo>
                  <a:pt x="341770" y="346690"/>
                </a:lnTo>
                <a:lnTo>
                  <a:pt x="340129" y="349076"/>
                </a:lnTo>
                <a:lnTo>
                  <a:pt x="338638" y="350120"/>
                </a:lnTo>
                <a:lnTo>
                  <a:pt x="339086" y="351015"/>
                </a:lnTo>
                <a:lnTo>
                  <a:pt x="341024" y="351015"/>
                </a:lnTo>
                <a:cubicBezTo>
                  <a:pt x="341024" y="351015"/>
                  <a:pt x="343410" y="351761"/>
                  <a:pt x="343410" y="351761"/>
                </a:cubicBezTo>
                <a:lnTo>
                  <a:pt x="345349" y="354146"/>
                </a:lnTo>
                <a:lnTo>
                  <a:pt x="345349" y="355190"/>
                </a:lnTo>
                <a:cubicBezTo>
                  <a:pt x="345349" y="355190"/>
                  <a:pt x="345199" y="356830"/>
                  <a:pt x="345199" y="356830"/>
                </a:cubicBezTo>
                <a:lnTo>
                  <a:pt x="342068" y="358769"/>
                </a:lnTo>
                <a:lnTo>
                  <a:pt x="337744" y="359216"/>
                </a:lnTo>
                <a:lnTo>
                  <a:pt x="335060" y="361006"/>
                </a:lnTo>
                <a:lnTo>
                  <a:pt x="334314" y="362497"/>
                </a:lnTo>
                <a:lnTo>
                  <a:pt x="335656" y="364435"/>
                </a:lnTo>
                <a:lnTo>
                  <a:pt x="336849" y="366970"/>
                </a:lnTo>
                <a:lnTo>
                  <a:pt x="337893" y="371294"/>
                </a:lnTo>
                <a:lnTo>
                  <a:pt x="339235" y="374128"/>
                </a:lnTo>
                <a:lnTo>
                  <a:pt x="344454" y="381732"/>
                </a:lnTo>
                <a:lnTo>
                  <a:pt x="349225" y="385759"/>
                </a:lnTo>
                <a:lnTo>
                  <a:pt x="350866" y="389188"/>
                </a:lnTo>
                <a:lnTo>
                  <a:pt x="353699" y="392916"/>
                </a:lnTo>
                <a:lnTo>
                  <a:pt x="362497" y="397389"/>
                </a:lnTo>
                <a:lnTo>
                  <a:pt x="367716" y="399179"/>
                </a:lnTo>
                <a:lnTo>
                  <a:pt x="371145" y="401416"/>
                </a:lnTo>
                <a:lnTo>
                  <a:pt x="377259" y="404249"/>
                </a:lnTo>
                <a:lnTo>
                  <a:pt x="380838" y="406634"/>
                </a:lnTo>
                <a:lnTo>
                  <a:pt x="386504" y="412152"/>
                </a:lnTo>
                <a:lnTo>
                  <a:pt x="389635" y="416327"/>
                </a:lnTo>
                <a:lnTo>
                  <a:pt x="393214" y="420800"/>
                </a:lnTo>
                <a:lnTo>
                  <a:pt x="404398" y="424677"/>
                </a:lnTo>
                <a:lnTo>
                  <a:pt x="412748" y="428107"/>
                </a:lnTo>
                <a:lnTo>
                  <a:pt x="416774" y="428703"/>
                </a:lnTo>
                <a:lnTo>
                  <a:pt x="425423" y="431089"/>
                </a:lnTo>
                <a:lnTo>
                  <a:pt x="431238" y="430642"/>
                </a:lnTo>
                <a:lnTo>
                  <a:pt x="433326" y="430940"/>
                </a:lnTo>
                <a:lnTo>
                  <a:pt x="435264" y="431984"/>
                </a:lnTo>
                <a:lnTo>
                  <a:pt x="437501" y="434221"/>
                </a:lnTo>
                <a:lnTo>
                  <a:pt x="441825" y="439589"/>
                </a:lnTo>
                <a:lnTo>
                  <a:pt x="444808" y="440632"/>
                </a:lnTo>
                <a:lnTo>
                  <a:pt x="447492" y="443466"/>
                </a:lnTo>
                <a:lnTo>
                  <a:pt x="453755" y="446895"/>
                </a:lnTo>
                <a:lnTo>
                  <a:pt x="457631" y="450176"/>
                </a:lnTo>
                <a:lnTo>
                  <a:pt x="461658" y="452263"/>
                </a:lnTo>
                <a:lnTo>
                  <a:pt x="472543" y="456140"/>
                </a:lnTo>
                <a:lnTo>
                  <a:pt x="477464" y="458377"/>
                </a:lnTo>
                <a:lnTo>
                  <a:pt x="483279" y="460166"/>
                </a:lnTo>
                <a:lnTo>
                  <a:pt x="492077" y="465833"/>
                </a:lnTo>
                <a:lnTo>
                  <a:pt x="501024" y="467324"/>
                </a:lnTo>
                <a:lnTo>
                  <a:pt x="510120" y="469710"/>
                </a:lnTo>
                <a:lnTo>
                  <a:pt x="512655" y="470754"/>
                </a:lnTo>
                <a:lnTo>
                  <a:pt x="516532" y="471052"/>
                </a:lnTo>
                <a:lnTo>
                  <a:pt x="522944" y="477464"/>
                </a:lnTo>
                <a:lnTo>
                  <a:pt x="532934" y="480297"/>
                </a:lnTo>
                <a:lnTo>
                  <a:pt x="543074" y="487007"/>
                </a:lnTo>
                <a:lnTo>
                  <a:pt x="558135" y="488647"/>
                </a:lnTo>
                <a:lnTo>
                  <a:pt x="567976" y="493717"/>
                </a:lnTo>
                <a:lnTo>
                  <a:pt x="575730" y="495805"/>
                </a:lnTo>
                <a:lnTo>
                  <a:pt x="578414" y="494910"/>
                </a:lnTo>
                <a:lnTo>
                  <a:pt x="583484" y="494612"/>
                </a:lnTo>
                <a:lnTo>
                  <a:pt x="595115" y="489095"/>
                </a:lnTo>
                <a:lnTo>
                  <a:pt x="603167" y="486709"/>
                </a:lnTo>
                <a:lnTo>
                  <a:pt x="611816" y="481042"/>
                </a:lnTo>
                <a:lnTo>
                  <a:pt x="616736" y="480148"/>
                </a:lnTo>
                <a:lnTo>
                  <a:pt x="620613" y="480148"/>
                </a:lnTo>
                <a:cubicBezTo>
                  <a:pt x="620613" y="480148"/>
                  <a:pt x="620912" y="479551"/>
                  <a:pt x="620912" y="479551"/>
                </a:cubicBezTo>
                <a:lnTo>
                  <a:pt x="619271" y="479104"/>
                </a:lnTo>
                <a:lnTo>
                  <a:pt x="614649" y="478209"/>
                </a:lnTo>
                <a:lnTo>
                  <a:pt x="614649" y="477464"/>
                </a:lnTo>
                <a:cubicBezTo>
                  <a:pt x="614649" y="477464"/>
                  <a:pt x="616885" y="475376"/>
                  <a:pt x="616885" y="475376"/>
                </a:cubicBezTo>
                <a:lnTo>
                  <a:pt x="617780" y="474332"/>
                </a:lnTo>
                <a:lnTo>
                  <a:pt x="618824" y="474332"/>
                </a:lnTo>
                <a:cubicBezTo>
                  <a:pt x="618824" y="474332"/>
                  <a:pt x="620613" y="475823"/>
                  <a:pt x="620613" y="475823"/>
                </a:cubicBezTo>
                <a:lnTo>
                  <a:pt x="620613" y="476867"/>
                </a:lnTo>
                <a:cubicBezTo>
                  <a:pt x="620613" y="476867"/>
                  <a:pt x="620613" y="477911"/>
                  <a:pt x="620613" y="477911"/>
                </a:cubicBezTo>
                <a:lnTo>
                  <a:pt x="621657" y="477911"/>
                </a:lnTo>
                <a:cubicBezTo>
                  <a:pt x="621657" y="477911"/>
                  <a:pt x="624341" y="476122"/>
                  <a:pt x="624341" y="476122"/>
                </a:cubicBezTo>
                <a:lnTo>
                  <a:pt x="625236" y="476122"/>
                </a:lnTo>
                <a:cubicBezTo>
                  <a:pt x="625236" y="476122"/>
                  <a:pt x="625981" y="477165"/>
                  <a:pt x="625981" y="477165"/>
                </a:cubicBezTo>
                <a:lnTo>
                  <a:pt x="623446" y="479551"/>
                </a:lnTo>
                <a:lnTo>
                  <a:pt x="624043" y="480297"/>
                </a:lnTo>
                <a:lnTo>
                  <a:pt x="629113" y="480744"/>
                </a:lnTo>
                <a:lnTo>
                  <a:pt x="641489" y="485367"/>
                </a:lnTo>
                <a:lnTo>
                  <a:pt x="640744" y="484174"/>
                </a:lnTo>
                <a:lnTo>
                  <a:pt x="636420" y="481788"/>
                </a:lnTo>
                <a:lnTo>
                  <a:pt x="634928" y="481191"/>
                </a:lnTo>
                <a:lnTo>
                  <a:pt x="633586" y="481191"/>
                </a:lnTo>
                <a:cubicBezTo>
                  <a:pt x="633586" y="481191"/>
                  <a:pt x="631797" y="480446"/>
                  <a:pt x="631797" y="480446"/>
                </a:cubicBezTo>
                <a:lnTo>
                  <a:pt x="630306" y="479551"/>
                </a:lnTo>
                <a:lnTo>
                  <a:pt x="630753" y="477911"/>
                </a:lnTo>
                <a:lnTo>
                  <a:pt x="631648" y="477911"/>
                </a:lnTo>
                <a:cubicBezTo>
                  <a:pt x="631648" y="477911"/>
                  <a:pt x="633288" y="479253"/>
                  <a:pt x="633288" y="479253"/>
                </a:cubicBezTo>
                <a:lnTo>
                  <a:pt x="635227" y="480148"/>
                </a:lnTo>
                <a:lnTo>
                  <a:pt x="639402" y="481788"/>
                </a:lnTo>
                <a:lnTo>
                  <a:pt x="643726" y="484323"/>
                </a:lnTo>
                <a:lnTo>
                  <a:pt x="648498" y="488945"/>
                </a:lnTo>
                <a:lnTo>
                  <a:pt x="653568" y="492822"/>
                </a:lnTo>
                <a:lnTo>
                  <a:pt x="663409" y="501322"/>
                </a:lnTo>
                <a:lnTo>
                  <a:pt x="667137" y="505199"/>
                </a:lnTo>
                <a:lnTo>
                  <a:pt x="669970" y="507286"/>
                </a:lnTo>
                <a:lnTo>
                  <a:pt x="672803" y="509971"/>
                </a:lnTo>
                <a:lnTo>
                  <a:pt x="680110" y="518321"/>
                </a:lnTo>
                <a:lnTo>
                  <a:pt x="687118" y="525926"/>
                </a:lnTo>
                <a:lnTo>
                  <a:pt x="687864" y="526522"/>
                </a:lnTo>
                <a:lnTo>
                  <a:pt x="688609" y="525777"/>
                </a:lnTo>
                <a:lnTo>
                  <a:pt x="689206" y="524136"/>
                </a:lnTo>
                <a:lnTo>
                  <a:pt x="689951" y="522496"/>
                </a:lnTo>
                <a:lnTo>
                  <a:pt x="689504" y="520558"/>
                </a:lnTo>
                <a:lnTo>
                  <a:pt x="689206" y="518917"/>
                </a:lnTo>
                <a:lnTo>
                  <a:pt x="689951" y="516531"/>
                </a:lnTo>
                <a:lnTo>
                  <a:pt x="689951" y="514742"/>
                </a:lnTo>
                <a:cubicBezTo>
                  <a:pt x="689951" y="514742"/>
                  <a:pt x="690250" y="513699"/>
                  <a:pt x="690250" y="513699"/>
                </a:cubicBezTo>
                <a:lnTo>
                  <a:pt x="691442" y="512953"/>
                </a:lnTo>
                <a:lnTo>
                  <a:pt x="692039" y="511611"/>
                </a:lnTo>
                <a:lnTo>
                  <a:pt x="688609" y="506988"/>
                </a:lnTo>
                <a:lnTo>
                  <a:pt x="688609" y="505945"/>
                </a:lnTo>
                <a:cubicBezTo>
                  <a:pt x="688609" y="505945"/>
                  <a:pt x="689057" y="504603"/>
                  <a:pt x="689057" y="504603"/>
                </a:cubicBezTo>
                <a:lnTo>
                  <a:pt x="691890" y="499682"/>
                </a:lnTo>
                <a:lnTo>
                  <a:pt x="695170" y="493866"/>
                </a:lnTo>
                <a:lnTo>
                  <a:pt x="698749" y="487454"/>
                </a:lnTo>
                <a:lnTo>
                  <a:pt x="700986" y="483577"/>
                </a:lnTo>
                <a:lnTo>
                  <a:pt x="708889" y="483577"/>
                </a:lnTo>
                <a:cubicBezTo>
                  <a:pt x="708889" y="483577"/>
                  <a:pt x="714108" y="483577"/>
                  <a:pt x="714108" y="483577"/>
                </a:cubicBezTo>
                <a:lnTo>
                  <a:pt x="720818" y="483577"/>
                </a:lnTo>
                <a:cubicBezTo>
                  <a:pt x="720818" y="483577"/>
                  <a:pt x="728125" y="483577"/>
                  <a:pt x="728125" y="483577"/>
                </a:cubicBezTo>
                <a:lnTo>
                  <a:pt x="732896" y="483577"/>
                </a:lnTo>
                <a:cubicBezTo>
                  <a:pt x="732896" y="483577"/>
                  <a:pt x="734835" y="483577"/>
                  <a:pt x="734835" y="483577"/>
                </a:cubicBezTo>
                <a:lnTo>
                  <a:pt x="734536" y="481042"/>
                </a:lnTo>
                <a:lnTo>
                  <a:pt x="734835" y="478209"/>
                </a:lnTo>
                <a:lnTo>
                  <a:pt x="735729" y="475674"/>
                </a:lnTo>
                <a:lnTo>
                  <a:pt x="735729" y="474630"/>
                </a:lnTo>
                <a:lnTo>
                  <a:pt x="734238" y="473288"/>
                </a:lnTo>
                <a:lnTo>
                  <a:pt x="731554" y="472543"/>
                </a:lnTo>
                <a:lnTo>
                  <a:pt x="730063" y="471350"/>
                </a:lnTo>
                <a:lnTo>
                  <a:pt x="730063" y="469859"/>
                </a:lnTo>
                <a:cubicBezTo>
                  <a:pt x="730063" y="469859"/>
                  <a:pt x="729318" y="468069"/>
                  <a:pt x="729318" y="468069"/>
                </a:cubicBezTo>
                <a:lnTo>
                  <a:pt x="727976" y="465833"/>
                </a:lnTo>
                <a:lnTo>
                  <a:pt x="725142" y="463596"/>
                </a:lnTo>
                <a:lnTo>
                  <a:pt x="720967" y="461359"/>
                </a:lnTo>
                <a:lnTo>
                  <a:pt x="717388" y="458377"/>
                </a:lnTo>
                <a:lnTo>
                  <a:pt x="714406" y="454500"/>
                </a:lnTo>
                <a:lnTo>
                  <a:pt x="711871" y="451965"/>
                </a:lnTo>
                <a:lnTo>
                  <a:pt x="709933" y="450921"/>
                </a:lnTo>
                <a:lnTo>
                  <a:pt x="709485" y="450325"/>
                </a:lnTo>
                <a:lnTo>
                  <a:pt x="715152" y="450325"/>
                </a:lnTo>
                <a:cubicBezTo>
                  <a:pt x="715152" y="450325"/>
                  <a:pt x="720520" y="450325"/>
                  <a:pt x="720520" y="450325"/>
                </a:cubicBezTo>
                <a:lnTo>
                  <a:pt x="720520" y="444808"/>
                </a:lnTo>
                <a:cubicBezTo>
                  <a:pt x="720520" y="444808"/>
                  <a:pt x="720520" y="439887"/>
                  <a:pt x="720520" y="439887"/>
                </a:cubicBezTo>
                <a:lnTo>
                  <a:pt x="720520" y="434370"/>
                </a:lnTo>
                <a:cubicBezTo>
                  <a:pt x="720520" y="434370"/>
                  <a:pt x="730212" y="434370"/>
                  <a:pt x="730212" y="434370"/>
                </a:cubicBezTo>
                <a:lnTo>
                  <a:pt x="741694" y="434370"/>
                </a:lnTo>
                <a:cubicBezTo>
                  <a:pt x="741694" y="434370"/>
                  <a:pt x="753623" y="434370"/>
                  <a:pt x="753623" y="434370"/>
                </a:cubicBezTo>
                <a:lnTo>
                  <a:pt x="763017" y="434370"/>
                </a:lnTo>
                <a:cubicBezTo>
                  <a:pt x="763017" y="434370"/>
                  <a:pt x="768534" y="434370"/>
                  <a:pt x="768534" y="434370"/>
                </a:cubicBezTo>
                <a:lnTo>
                  <a:pt x="768534" y="431984"/>
                </a:lnTo>
                <a:cubicBezTo>
                  <a:pt x="768534" y="431984"/>
                  <a:pt x="769280" y="430045"/>
                  <a:pt x="769280" y="430045"/>
                </a:cubicBezTo>
                <a:lnTo>
                  <a:pt x="771517" y="429300"/>
                </a:lnTo>
                <a:lnTo>
                  <a:pt x="774350" y="430940"/>
                </a:lnTo>
                <a:lnTo>
                  <a:pt x="775543" y="431686"/>
                </a:lnTo>
                <a:lnTo>
                  <a:pt x="776587" y="431238"/>
                </a:lnTo>
                <a:lnTo>
                  <a:pt x="777929" y="430194"/>
                </a:lnTo>
                <a:lnTo>
                  <a:pt x="779569" y="427212"/>
                </a:lnTo>
                <a:lnTo>
                  <a:pt x="783744" y="421099"/>
                </a:lnTo>
                <a:lnTo>
                  <a:pt x="785384" y="416774"/>
                </a:lnTo>
                <a:lnTo>
                  <a:pt x="787025" y="415879"/>
                </a:lnTo>
                <a:lnTo>
                  <a:pt x="789411" y="415879"/>
                </a:lnTo>
                <a:cubicBezTo>
                  <a:pt x="789411" y="415879"/>
                  <a:pt x="791498" y="415879"/>
                  <a:pt x="791498" y="415879"/>
                </a:cubicBezTo>
                <a:lnTo>
                  <a:pt x="792095" y="414687"/>
                </a:lnTo>
                <a:lnTo>
                  <a:pt x="794182" y="411108"/>
                </a:lnTo>
                <a:lnTo>
                  <a:pt x="794182" y="408871"/>
                </a:lnTo>
                <a:cubicBezTo>
                  <a:pt x="794182" y="408871"/>
                  <a:pt x="795972" y="407380"/>
                  <a:pt x="795972" y="407380"/>
                </a:cubicBezTo>
                <a:lnTo>
                  <a:pt x="797314" y="405591"/>
                </a:lnTo>
                <a:lnTo>
                  <a:pt x="798357" y="405591"/>
                </a:lnTo>
                <a:cubicBezTo>
                  <a:pt x="798357" y="405591"/>
                  <a:pt x="798954" y="408573"/>
                  <a:pt x="798954" y="408573"/>
                </a:cubicBezTo>
                <a:lnTo>
                  <a:pt x="797761" y="414239"/>
                </a:lnTo>
                <a:lnTo>
                  <a:pt x="798208" y="415432"/>
                </a:lnTo>
                <a:lnTo>
                  <a:pt x="800296" y="416625"/>
                </a:lnTo>
                <a:lnTo>
                  <a:pt x="802383" y="421397"/>
                </a:lnTo>
                <a:lnTo>
                  <a:pt x="803129" y="421397"/>
                </a:lnTo>
                <a:cubicBezTo>
                  <a:pt x="803129" y="421397"/>
                  <a:pt x="804471" y="419011"/>
                  <a:pt x="804471" y="419011"/>
                </a:cubicBezTo>
                <a:lnTo>
                  <a:pt x="805515" y="416476"/>
                </a:lnTo>
                <a:lnTo>
                  <a:pt x="806261" y="410512"/>
                </a:lnTo>
                <a:lnTo>
                  <a:pt x="808348" y="406485"/>
                </a:lnTo>
                <a:lnTo>
                  <a:pt x="809839" y="399477"/>
                </a:lnTo>
                <a:lnTo>
                  <a:pt x="812225" y="392618"/>
                </a:lnTo>
                <a:lnTo>
                  <a:pt x="812225" y="391723"/>
                </a:lnTo>
                <a:cubicBezTo>
                  <a:pt x="812225" y="391723"/>
                  <a:pt x="810883" y="391723"/>
                  <a:pt x="810883" y="391723"/>
                </a:cubicBezTo>
                <a:lnTo>
                  <a:pt x="808945" y="393662"/>
                </a:lnTo>
                <a:lnTo>
                  <a:pt x="808050" y="393662"/>
                </a:lnTo>
                <a:cubicBezTo>
                  <a:pt x="808050" y="393662"/>
                  <a:pt x="808050" y="390828"/>
                  <a:pt x="808050" y="390828"/>
                </a:cubicBezTo>
                <a:lnTo>
                  <a:pt x="808795" y="389934"/>
                </a:lnTo>
                <a:lnTo>
                  <a:pt x="810436" y="389039"/>
                </a:lnTo>
                <a:lnTo>
                  <a:pt x="811927" y="388741"/>
                </a:lnTo>
                <a:lnTo>
                  <a:pt x="812672" y="388293"/>
                </a:lnTo>
                <a:lnTo>
                  <a:pt x="813865" y="386653"/>
                </a:lnTo>
                <a:lnTo>
                  <a:pt x="814164" y="384267"/>
                </a:lnTo>
                <a:lnTo>
                  <a:pt x="812971" y="384267"/>
                </a:lnTo>
                <a:cubicBezTo>
                  <a:pt x="812971" y="384267"/>
                  <a:pt x="811927" y="384566"/>
                  <a:pt x="811927" y="384566"/>
                </a:cubicBezTo>
                <a:lnTo>
                  <a:pt x="809988" y="384566"/>
                </a:lnTo>
                <a:cubicBezTo>
                  <a:pt x="809988" y="384566"/>
                  <a:pt x="808497" y="385162"/>
                  <a:pt x="808497" y="385162"/>
                </a:cubicBezTo>
                <a:lnTo>
                  <a:pt x="807304" y="383969"/>
                </a:lnTo>
                <a:lnTo>
                  <a:pt x="807304" y="382776"/>
                </a:lnTo>
                <a:cubicBezTo>
                  <a:pt x="807304" y="382776"/>
                  <a:pt x="809988" y="378750"/>
                  <a:pt x="809988" y="378750"/>
                </a:cubicBezTo>
                <a:lnTo>
                  <a:pt x="812076" y="377408"/>
                </a:lnTo>
                <a:lnTo>
                  <a:pt x="813120" y="377408"/>
                </a:lnTo>
                <a:cubicBezTo>
                  <a:pt x="813120" y="377408"/>
                  <a:pt x="813716" y="376513"/>
                  <a:pt x="813716" y="376513"/>
                </a:cubicBezTo>
                <a:lnTo>
                  <a:pt x="814014" y="375470"/>
                </a:lnTo>
                <a:lnTo>
                  <a:pt x="813120" y="372636"/>
                </a:lnTo>
                <a:lnTo>
                  <a:pt x="813120" y="369654"/>
                </a:lnTo>
                <a:cubicBezTo>
                  <a:pt x="813120" y="369654"/>
                  <a:pt x="814313" y="365926"/>
                  <a:pt x="814313" y="365926"/>
                </a:cubicBezTo>
                <a:lnTo>
                  <a:pt x="819532" y="358023"/>
                </a:lnTo>
                <a:lnTo>
                  <a:pt x="823856" y="354444"/>
                </a:lnTo>
                <a:lnTo>
                  <a:pt x="827435" y="349971"/>
                </a:lnTo>
                <a:lnTo>
                  <a:pt x="829075" y="347138"/>
                </a:lnTo>
                <a:close/>
                <a:moveTo>
                  <a:pt x="132264" y="100652"/>
                </a:moveTo>
                <a:lnTo>
                  <a:pt x="132264" y="98266"/>
                </a:lnTo>
                <a:cubicBezTo>
                  <a:pt x="132264" y="98266"/>
                  <a:pt x="131221" y="96179"/>
                  <a:pt x="131221" y="96179"/>
                </a:cubicBezTo>
                <a:lnTo>
                  <a:pt x="128835" y="93942"/>
                </a:lnTo>
                <a:lnTo>
                  <a:pt x="126747" y="93495"/>
                </a:lnTo>
                <a:lnTo>
                  <a:pt x="126747" y="96775"/>
                </a:lnTo>
                <a:cubicBezTo>
                  <a:pt x="126747" y="96775"/>
                  <a:pt x="126896" y="98266"/>
                  <a:pt x="126896" y="98266"/>
                </a:cubicBezTo>
                <a:lnTo>
                  <a:pt x="129133" y="101398"/>
                </a:lnTo>
                <a:lnTo>
                  <a:pt x="135247" y="107660"/>
                </a:lnTo>
                <a:lnTo>
                  <a:pt x="137931" y="109450"/>
                </a:lnTo>
                <a:lnTo>
                  <a:pt x="137931" y="109003"/>
                </a:lnTo>
                <a:cubicBezTo>
                  <a:pt x="137931" y="109003"/>
                  <a:pt x="137483" y="106617"/>
                  <a:pt x="137483" y="106617"/>
                </a:cubicBezTo>
                <a:lnTo>
                  <a:pt x="136887" y="101547"/>
                </a:lnTo>
                <a:lnTo>
                  <a:pt x="132413" y="100503"/>
                </a:lnTo>
                <a:close/>
                <a:moveTo>
                  <a:pt x="830864" y="356234"/>
                </a:moveTo>
                <a:lnTo>
                  <a:pt x="828180" y="356234"/>
                </a:lnTo>
                <a:cubicBezTo>
                  <a:pt x="828180" y="356234"/>
                  <a:pt x="826838" y="358172"/>
                  <a:pt x="826838" y="358172"/>
                </a:cubicBezTo>
                <a:lnTo>
                  <a:pt x="825794" y="361304"/>
                </a:lnTo>
                <a:lnTo>
                  <a:pt x="826540" y="364435"/>
                </a:lnTo>
                <a:lnTo>
                  <a:pt x="827882" y="363540"/>
                </a:lnTo>
                <a:lnTo>
                  <a:pt x="831312" y="358769"/>
                </a:lnTo>
                <a:lnTo>
                  <a:pt x="832654" y="356383"/>
                </a:lnTo>
                <a:lnTo>
                  <a:pt x="832654" y="355637"/>
                </a:lnTo>
                <a:cubicBezTo>
                  <a:pt x="832654" y="355637"/>
                  <a:pt x="830715" y="356234"/>
                  <a:pt x="830715" y="356234"/>
                </a:cubicBezTo>
                <a:close/>
                <a:moveTo>
                  <a:pt x="833847" y="336849"/>
                </a:moveTo>
                <a:lnTo>
                  <a:pt x="833548" y="336103"/>
                </a:lnTo>
                <a:lnTo>
                  <a:pt x="833250" y="335656"/>
                </a:lnTo>
                <a:lnTo>
                  <a:pt x="832952" y="335656"/>
                </a:lnTo>
                <a:cubicBezTo>
                  <a:pt x="832952" y="335656"/>
                  <a:pt x="833399" y="336998"/>
                  <a:pt x="833399" y="336998"/>
                </a:cubicBezTo>
                <a:lnTo>
                  <a:pt x="833996" y="338042"/>
                </a:lnTo>
                <a:lnTo>
                  <a:pt x="834443" y="338042"/>
                </a:lnTo>
                <a:cubicBezTo>
                  <a:pt x="834443" y="338042"/>
                  <a:pt x="833996" y="336849"/>
                  <a:pt x="833996" y="336849"/>
                </a:cubicBezTo>
                <a:close/>
                <a:moveTo>
                  <a:pt x="95433" y="26990"/>
                </a:moveTo>
                <a:lnTo>
                  <a:pt x="95135" y="26990"/>
                </a:lnTo>
                <a:cubicBezTo>
                  <a:pt x="95135" y="26990"/>
                  <a:pt x="95135" y="28332"/>
                  <a:pt x="95135" y="28332"/>
                </a:cubicBezTo>
                <a:lnTo>
                  <a:pt x="96775" y="29674"/>
                </a:lnTo>
                <a:lnTo>
                  <a:pt x="97670" y="29674"/>
                </a:lnTo>
                <a:cubicBezTo>
                  <a:pt x="97670" y="29674"/>
                  <a:pt x="97819" y="28928"/>
                  <a:pt x="97819" y="28928"/>
                </a:cubicBezTo>
                <a:lnTo>
                  <a:pt x="97223" y="27885"/>
                </a:lnTo>
                <a:lnTo>
                  <a:pt x="95582" y="26692"/>
                </a:lnTo>
                <a:close/>
                <a:moveTo>
                  <a:pt x="205330" y="227250"/>
                </a:moveTo>
                <a:lnTo>
                  <a:pt x="202795" y="225908"/>
                </a:lnTo>
                <a:lnTo>
                  <a:pt x="202497" y="225908"/>
                </a:lnTo>
                <a:cubicBezTo>
                  <a:pt x="202497" y="225908"/>
                  <a:pt x="202497" y="227101"/>
                  <a:pt x="202497" y="227101"/>
                </a:cubicBezTo>
                <a:lnTo>
                  <a:pt x="203690" y="229338"/>
                </a:lnTo>
                <a:lnTo>
                  <a:pt x="205479" y="231127"/>
                </a:lnTo>
                <a:lnTo>
                  <a:pt x="206821" y="231575"/>
                </a:lnTo>
                <a:lnTo>
                  <a:pt x="206076" y="228294"/>
                </a:lnTo>
                <a:lnTo>
                  <a:pt x="205330" y="227101"/>
                </a:lnTo>
                <a:close/>
                <a:moveTo>
                  <a:pt x="161491" y="104678"/>
                </a:moveTo>
                <a:lnTo>
                  <a:pt x="160894" y="103635"/>
                </a:lnTo>
                <a:lnTo>
                  <a:pt x="157316" y="104678"/>
                </a:lnTo>
                <a:lnTo>
                  <a:pt x="156123" y="105722"/>
                </a:lnTo>
                <a:lnTo>
                  <a:pt x="154482" y="113923"/>
                </a:lnTo>
                <a:lnTo>
                  <a:pt x="154930" y="115265"/>
                </a:lnTo>
                <a:lnTo>
                  <a:pt x="159105" y="117502"/>
                </a:lnTo>
                <a:lnTo>
                  <a:pt x="161192" y="117502"/>
                </a:lnTo>
                <a:cubicBezTo>
                  <a:pt x="161192" y="117502"/>
                  <a:pt x="163131" y="110643"/>
                  <a:pt x="163131" y="110643"/>
                </a:cubicBezTo>
                <a:lnTo>
                  <a:pt x="161938" y="107064"/>
                </a:lnTo>
                <a:lnTo>
                  <a:pt x="161491" y="104678"/>
                </a:lnTo>
                <a:close/>
                <a:moveTo>
                  <a:pt x="223671" y="247977"/>
                </a:moveTo>
                <a:lnTo>
                  <a:pt x="224268" y="251705"/>
                </a:lnTo>
                <a:lnTo>
                  <a:pt x="225610" y="253196"/>
                </a:lnTo>
                <a:lnTo>
                  <a:pt x="226206" y="253196"/>
                </a:lnTo>
                <a:cubicBezTo>
                  <a:pt x="226206" y="253196"/>
                  <a:pt x="226504" y="252749"/>
                  <a:pt x="226504" y="252749"/>
                </a:cubicBezTo>
                <a:lnTo>
                  <a:pt x="226504" y="252152"/>
                </a:lnTo>
                <a:cubicBezTo>
                  <a:pt x="226504" y="252152"/>
                  <a:pt x="223970" y="247530"/>
                  <a:pt x="223970" y="247530"/>
                </a:cubicBezTo>
                <a:lnTo>
                  <a:pt x="223671" y="247977"/>
                </a:lnTo>
                <a:close/>
                <a:moveTo>
                  <a:pt x="191015" y="197278"/>
                </a:moveTo>
                <a:lnTo>
                  <a:pt x="189822" y="198173"/>
                </a:lnTo>
                <a:lnTo>
                  <a:pt x="188779" y="204137"/>
                </a:lnTo>
                <a:lnTo>
                  <a:pt x="189375" y="203690"/>
                </a:lnTo>
                <a:lnTo>
                  <a:pt x="191164" y="199366"/>
                </a:lnTo>
                <a:lnTo>
                  <a:pt x="192208" y="200111"/>
                </a:lnTo>
                <a:lnTo>
                  <a:pt x="192208" y="199813"/>
                </a:lnTo>
                <a:cubicBezTo>
                  <a:pt x="192208" y="199813"/>
                  <a:pt x="192059" y="198769"/>
                  <a:pt x="192059" y="198769"/>
                </a:cubicBezTo>
                <a:lnTo>
                  <a:pt x="192357" y="197129"/>
                </a:lnTo>
                <a:lnTo>
                  <a:pt x="191015" y="19712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95" name="Malaysia__">
            <a:extLst>
              <a:ext uri="{FF2B5EF4-FFF2-40B4-BE49-F238E27FC236}">
                <a16:creationId xmlns:a16="http://schemas.microsoft.com/office/drawing/2014/main" id="{851DD3B9-E415-BDA4-F636-84497890C605}"/>
              </a:ext>
            </a:extLst>
          </p:cNvPr>
          <p:cNvSpPr/>
          <p:nvPr/>
        </p:nvSpPr>
        <p:spPr>
          <a:xfrm>
            <a:off x="8624530" y="3968496"/>
            <a:ext cx="516083" cy="190475"/>
          </a:xfrm>
          <a:custGeom>
            <a:avLst/>
            <a:gdLst>
              <a:gd name="connsiteX0" fmla="*/ 308219 w 516083"/>
              <a:gd name="connsiteY0" fmla="*/ 135247 h 177445"/>
              <a:gd name="connsiteX1" fmla="*/ 308964 w 516083"/>
              <a:gd name="connsiteY1" fmla="*/ 134948 h 177445"/>
              <a:gd name="connsiteX2" fmla="*/ 308667 w 516083"/>
              <a:gd name="connsiteY2" fmla="*/ 133755 h 177445"/>
              <a:gd name="connsiteX3" fmla="*/ 308667 w 516083"/>
              <a:gd name="connsiteY3" fmla="*/ 130624 h 177445"/>
              <a:gd name="connsiteX4" fmla="*/ 308667 w 516083"/>
              <a:gd name="connsiteY4" fmla="*/ 127045 h 177445"/>
              <a:gd name="connsiteX5" fmla="*/ 308070 w 516083"/>
              <a:gd name="connsiteY5" fmla="*/ 125554 h 177445"/>
              <a:gd name="connsiteX6" fmla="*/ 307473 w 516083"/>
              <a:gd name="connsiteY6" fmla="*/ 125554 h 177445"/>
              <a:gd name="connsiteX7" fmla="*/ 306579 w 516083"/>
              <a:gd name="connsiteY7" fmla="*/ 126151 h 177445"/>
              <a:gd name="connsiteX8" fmla="*/ 306877 w 516083"/>
              <a:gd name="connsiteY8" fmla="*/ 134501 h 177445"/>
              <a:gd name="connsiteX9" fmla="*/ 308070 w 516083"/>
              <a:gd name="connsiteY9" fmla="*/ 135396 h 177445"/>
              <a:gd name="connsiteX10" fmla="*/ 119142 w 516083"/>
              <a:gd name="connsiteY10" fmla="*/ 126598 h 177445"/>
              <a:gd name="connsiteX11" fmla="*/ 120484 w 516083"/>
              <a:gd name="connsiteY11" fmla="*/ 126300 h 177445"/>
              <a:gd name="connsiteX12" fmla="*/ 120484 w 516083"/>
              <a:gd name="connsiteY12" fmla="*/ 125107 h 177445"/>
              <a:gd name="connsiteX13" fmla="*/ 119589 w 516083"/>
              <a:gd name="connsiteY13" fmla="*/ 122423 h 177445"/>
              <a:gd name="connsiteX14" fmla="*/ 119142 w 516083"/>
              <a:gd name="connsiteY14" fmla="*/ 122870 h 177445"/>
              <a:gd name="connsiteX15" fmla="*/ 118099 w 516083"/>
              <a:gd name="connsiteY15" fmla="*/ 125256 h 177445"/>
              <a:gd name="connsiteX16" fmla="*/ 118546 w 516083"/>
              <a:gd name="connsiteY16" fmla="*/ 126300 h 177445"/>
              <a:gd name="connsiteX17" fmla="*/ 119291 w 516083"/>
              <a:gd name="connsiteY17" fmla="*/ 126300 h 177445"/>
              <a:gd name="connsiteX18" fmla="*/ 460465 w 516083"/>
              <a:gd name="connsiteY18" fmla="*/ 5070 h 177445"/>
              <a:gd name="connsiteX19" fmla="*/ 462999 w 516083"/>
              <a:gd name="connsiteY19" fmla="*/ 4623 h 177445"/>
              <a:gd name="connsiteX20" fmla="*/ 463745 w 516083"/>
              <a:gd name="connsiteY20" fmla="*/ 3579 h 177445"/>
              <a:gd name="connsiteX21" fmla="*/ 464043 w 516083"/>
              <a:gd name="connsiteY21" fmla="*/ 1640 h 177445"/>
              <a:gd name="connsiteX22" fmla="*/ 463596 w 516083"/>
              <a:gd name="connsiteY22" fmla="*/ 0 h 177445"/>
              <a:gd name="connsiteX23" fmla="*/ 460465 w 516083"/>
              <a:gd name="connsiteY23" fmla="*/ 447 h 177445"/>
              <a:gd name="connsiteX24" fmla="*/ 458228 w 516083"/>
              <a:gd name="connsiteY24" fmla="*/ 2535 h 177445"/>
              <a:gd name="connsiteX25" fmla="*/ 458228 w 516083"/>
              <a:gd name="connsiteY25" fmla="*/ 4772 h 177445"/>
              <a:gd name="connsiteX26" fmla="*/ 458675 w 516083"/>
              <a:gd name="connsiteY26" fmla="*/ 6561 h 177445"/>
              <a:gd name="connsiteX27" fmla="*/ 460315 w 516083"/>
              <a:gd name="connsiteY27" fmla="*/ 5070 h 177445"/>
              <a:gd name="connsiteX28" fmla="*/ 4623 w 516083"/>
              <a:gd name="connsiteY28" fmla="*/ 24902 h 177445"/>
              <a:gd name="connsiteX29" fmla="*/ 2684 w 516083"/>
              <a:gd name="connsiteY29" fmla="*/ 25946 h 177445"/>
              <a:gd name="connsiteX30" fmla="*/ 1640 w 516083"/>
              <a:gd name="connsiteY30" fmla="*/ 25499 h 177445"/>
              <a:gd name="connsiteX31" fmla="*/ 0 w 516083"/>
              <a:gd name="connsiteY31" fmla="*/ 25797 h 177445"/>
              <a:gd name="connsiteX32" fmla="*/ 298 w 516083"/>
              <a:gd name="connsiteY32" fmla="*/ 27139 h 177445"/>
              <a:gd name="connsiteX33" fmla="*/ 1491 w 516083"/>
              <a:gd name="connsiteY33" fmla="*/ 27885 h 177445"/>
              <a:gd name="connsiteX34" fmla="*/ 2535 w 516083"/>
              <a:gd name="connsiteY34" fmla="*/ 29972 h 177445"/>
              <a:gd name="connsiteX35" fmla="*/ 3579 w 516083"/>
              <a:gd name="connsiteY35" fmla="*/ 29674 h 177445"/>
              <a:gd name="connsiteX36" fmla="*/ 4623 w 516083"/>
              <a:gd name="connsiteY36" fmla="*/ 28481 h 177445"/>
              <a:gd name="connsiteX37" fmla="*/ 5816 w 516083"/>
              <a:gd name="connsiteY37" fmla="*/ 28928 h 177445"/>
              <a:gd name="connsiteX38" fmla="*/ 6263 w 516083"/>
              <a:gd name="connsiteY38" fmla="*/ 28481 h 177445"/>
              <a:gd name="connsiteX39" fmla="*/ 7158 w 516083"/>
              <a:gd name="connsiteY39" fmla="*/ 27139 h 177445"/>
              <a:gd name="connsiteX40" fmla="*/ 5368 w 516083"/>
              <a:gd name="connsiteY40" fmla="*/ 24157 h 177445"/>
              <a:gd name="connsiteX41" fmla="*/ 4623 w 516083"/>
              <a:gd name="connsiteY41" fmla="*/ 24753 h 177445"/>
              <a:gd name="connsiteX42" fmla="*/ 516084 w 516083"/>
              <a:gd name="connsiteY42" fmla="*/ 54427 h 177445"/>
              <a:gd name="connsiteX43" fmla="*/ 515189 w 516083"/>
              <a:gd name="connsiteY43" fmla="*/ 53085 h 177445"/>
              <a:gd name="connsiteX44" fmla="*/ 513996 w 516083"/>
              <a:gd name="connsiteY44" fmla="*/ 52637 h 177445"/>
              <a:gd name="connsiteX45" fmla="*/ 510567 w 516083"/>
              <a:gd name="connsiteY45" fmla="*/ 53085 h 177445"/>
              <a:gd name="connsiteX46" fmla="*/ 509374 w 516083"/>
              <a:gd name="connsiteY46" fmla="*/ 53085 h 177445"/>
              <a:gd name="connsiteX47" fmla="*/ 508181 w 516083"/>
              <a:gd name="connsiteY47" fmla="*/ 52637 h 177445"/>
              <a:gd name="connsiteX48" fmla="*/ 501770 w 516083"/>
              <a:gd name="connsiteY48" fmla="*/ 49059 h 177445"/>
              <a:gd name="connsiteX49" fmla="*/ 498638 w 516083"/>
              <a:gd name="connsiteY49" fmla="*/ 48164 h 177445"/>
              <a:gd name="connsiteX50" fmla="*/ 497743 w 516083"/>
              <a:gd name="connsiteY50" fmla="*/ 45629 h 177445"/>
              <a:gd name="connsiteX51" fmla="*/ 496401 w 516083"/>
              <a:gd name="connsiteY51" fmla="*/ 44436 h 177445"/>
              <a:gd name="connsiteX52" fmla="*/ 494910 w 516083"/>
              <a:gd name="connsiteY52" fmla="*/ 43541 h 177445"/>
              <a:gd name="connsiteX53" fmla="*/ 492226 w 516083"/>
              <a:gd name="connsiteY53" fmla="*/ 42349 h 177445"/>
              <a:gd name="connsiteX54" fmla="*/ 490884 w 516083"/>
              <a:gd name="connsiteY54" fmla="*/ 41901 h 177445"/>
              <a:gd name="connsiteX55" fmla="*/ 489542 w 516083"/>
              <a:gd name="connsiteY55" fmla="*/ 41901 h 177445"/>
              <a:gd name="connsiteX56" fmla="*/ 486858 w 516083"/>
              <a:gd name="connsiteY56" fmla="*/ 43691 h 177445"/>
              <a:gd name="connsiteX57" fmla="*/ 483876 w 516083"/>
              <a:gd name="connsiteY57" fmla="*/ 44884 h 177445"/>
              <a:gd name="connsiteX58" fmla="*/ 482384 w 516083"/>
              <a:gd name="connsiteY58" fmla="*/ 44884 h 177445"/>
              <a:gd name="connsiteX59" fmla="*/ 481192 w 516083"/>
              <a:gd name="connsiteY59" fmla="*/ 43392 h 177445"/>
              <a:gd name="connsiteX60" fmla="*/ 481192 w 516083"/>
              <a:gd name="connsiteY60" fmla="*/ 42945 h 177445"/>
              <a:gd name="connsiteX61" fmla="*/ 484920 w 516083"/>
              <a:gd name="connsiteY61" fmla="*/ 41752 h 177445"/>
              <a:gd name="connsiteX62" fmla="*/ 486112 w 516083"/>
              <a:gd name="connsiteY62" fmla="*/ 40857 h 177445"/>
              <a:gd name="connsiteX63" fmla="*/ 484621 w 516083"/>
              <a:gd name="connsiteY63" fmla="*/ 37577 h 177445"/>
              <a:gd name="connsiteX64" fmla="*/ 483130 w 516083"/>
              <a:gd name="connsiteY64" fmla="*/ 35638 h 177445"/>
              <a:gd name="connsiteX65" fmla="*/ 480297 w 516083"/>
              <a:gd name="connsiteY65" fmla="*/ 37875 h 177445"/>
              <a:gd name="connsiteX66" fmla="*/ 478209 w 516083"/>
              <a:gd name="connsiteY66" fmla="*/ 38770 h 177445"/>
              <a:gd name="connsiteX67" fmla="*/ 469859 w 516083"/>
              <a:gd name="connsiteY67" fmla="*/ 40261 h 177445"/>
              <a:gd name="connsiteX68" fmla="*/ 472841 w 516083"/>
              <a:gd name="connsiteY68" fmla="*/ 38770 h 177445"/>
              <a:gd name="connsiteX69" fmla="*/ 473587 w 516083"/>
              <a:gd name="connsiteY69" fmla="*/ 37130 h 177445"/>
              <a:gd name="connsiteX70" fmla="*/ 473587 w 516083"/>
              <a:gd name="connsiteY70" fmla="*/ 35191 h 177445"/>
              <a:gd name="connsiteX71" fmla="*/ 472841 w 516083"/>
              <a:gd name="connsiteY71" fmla="*/ 31761 h 177445"/>
              <a:gd name="connsiteX72" fmla="*/ 474928 w 516083"/>
              <a:gd name="connsiteY72" fmla="*/ 29674 h 177445"/>
              <a:gd name="connsiteX73" fmla="*/ 474928 w 516083"/>
              <a:gd name="connsiteY73" fmla="*/ 27586 h 177445"/>
              <a:gd name="connsiteX74" fmla="*/ 474183 w 516083"/>
              <a:gd name="connsiteY74" fmla="*/ 25499 h 177445"/>
              <a:gd name="connsiteX75" fmla="*/ 473587 w 516083"/>
              <a:gd name="connsiteY75" fmla="*/ 24157 h 177445"/>
              <a:gd name="connsiteX76" fmla="*/ 472692 w 516083"/>
              <a:gd name="connsiteY76" fmla="*/ 23113 h 177445"/>
              <a:gd name="connsiteX77" fmla="*/ 469859 w 516083"/>
              <a:gd name="connsiteY77" fmla="*/ 21472 h 177445"/>
              <a:gd name="connsiteX78" fmla="*/ 466727 w 516083"/>
              <a:gd name="connsiteY78" fmla="*/ 20429 h 177445"/>
              <a:gd name="connsiteX79" fmla="*/ 464491 w 516083"/>
              <a:gd name="connsiteY79" fmla="*/ 18639 h 177445"/>
              <a:gd name="connsiteX80" fmla="*/ 463447 w 516083"/>
              <a:gd name="connsiteY80" fmla="*/ 15657 h 177445"/>
              <a:gd name="connsiteX81" fmla="*/ 463149 w 516083"/>
              <a:gd name="connsiteY81" fmla="*/ 14315 h 177445"/>
              <a:gd name="connsiteX82" fmla="*/ 463149 w 516083"/>
              <a:gd name="connsiteY82" fmla="*/ 11929 h 177445"/>
              <a:gd name="connsiteX83" fmla="*/ 462702 w 516083"/>
              <a:gd name="connsiteY83" fmla="*/ 11333 h 177445"/>
              <a:gd name="connsiteX84" fmla="*/ 460017 w 516083"/>
              <a:gd name="connsiteY84" fmla="*/ 10587 h 177445"/>
              <a:gd name="connsiteX85" fmla="*/ 458675 w 516083"/>
              <a:gd name="connsiteY85" fmla="*/ 12078 h 177445"/>
              <a:gd name="connsiteX86" fmla="*/ 457184 w 516083"/>
              <a:gd name="connsiteY86" fmla="*/ 15359 h 177445"/>
              <a:gd name="connsiteX87" fmla="*/ 454351 w 516083"/>
              <a:gd name="connsiteY87" fmla="*/ 19087 h 177445"/>
              <a:gd name="connsiteX88" fmla="*/ 451667 w 516083"/>
              <a:gd name="connsiteY88" fmla="*/ 20578 h 177445"/>
              <a:gd name="connsiteX89" fmla="*/ 451070 w 516083"/>
              <a:gd name="connsiteY89" fmla="*/ 20578 h 177445"/>
              <a:gd name="connsiteX90" fmla="*/ 451518 w 516083"/>
              <a:gd name="connsiteY90" fmla="*/ 18341 h 177445"/>
              <a:gd name="connsiteX91" fmla="*/ 452413 w 516083"/>
              <a:gd name="connsiteY91" fmla="*/ 16104 h 177445"/>
              <a:gd name="connsiteX92" fmla="*/ 452413 w 516083"/>
              <a:gd name="connsiteY92" fmla="*/ 14613 h 177445"/>
              <a:gd name="connsiteX93" fmla="*/ 452114 w 516083"/>
              <a:gd name="connsiteY93" fmla="*/ 11184 h 177445"/>
              <a:gd name="connsiteX94" fmla="*/ 450623 w 516083"/>
              <a:gd name="connsiteY94" fmla="*/ 10140 h 177445"/>
              <a:gd name="connsiteX95" fmla="*/ 449877 w 516083"/>
              <a:gd name="connsiteY95" fmla="*/ 10438 h 177445"/>
              <a:gd name="connsiteX96" fmla="*/ 444360 w 516083"/>
              <a:gd name="connsiteY96" fmla="*/ 21323 h 177445"/>
              <a:gd name="connsiteX97" fmla="*/ 443167 w 516083"/>
              <a:gd name="connsiteY97" fmla="*/ 22964 h 177445"/>
              <a:gd name="connsiteX98" fmla="*/ 433774 w 516083"/>
              <a:gd name="connsiteY98" fmla="*/ 33700 h 177445"/>
              <a:gd name="connsiteX99" fmla="*/ 433027 w 516083"/>
              <a:gd name="connsiteY99" fmla="*/ 37130 h 177445"/>
              <a:gd name="connsiteX100" fmla="*/ 431686 w 516083"/>
              <a:gd name="connsiteY100" fmla="*/ 40410 h 177445"/>
              <a:gd name="connsiteX101" fmla="*/ 427958 w 516083"/>
              <a:gd name="connsiteY101" fmla="*/ 44734 h 177445"/>
              <a:gd name="connsiteX102" fmla="*/ 426914 w 516083"/>
              <a:gd name="connsiteY102" fmla="*/ 47717 h 177445"/>
              <a:gd name="connsiteX103" fmla="*/ 424826 w 516083"/>
              <a:gd name="connsiteY103" fmla="*/ 49804 h 177445"/>
              <a:gd name="connsiteX104" fmla="*/ 423335 w 516083"/>
              <a:gd name="connsiteY104" fmla="*/ 49804 h 177445"/>
              <a:gd name="connsiteX105" fmla="*/ 421844 w 516083"/>
              <a:gd name="connsiteY105" fmla="*/ 49804 h 177445"/>
              <a:gd name="connsiteX106" fmla="*/ 420204 w 516083"/>
              <a:gd name="connsiteY106" fmla="*/ 49357 h 177445"/>
              <a:gd name="connsiteX107" fmla="*/ 419608 w 516083"/>
              <a:gd name="connsiteY107" fmla="*/ 47866 h 177445"/>
              <a:gd name="connsiteX108" fmla="*/ 418414 w 516083"/>
              <a:gd name="connsiteY108" fmla="*/ 48909 h 177445"/>
              <a:gd name="connsiteX109" fmla="*/ 414836 w 516083"/>
              <a:gd name="connsiteY109" fmla="*/ 53085 h 177445"/>
              <a:gd name="connsiteX110" fmla="*/ 414836 w 516083"/>
              <a:gd name="connsiteY110" fmla="*/ 55321 h 177445"/>
              <a:gd name="connsiteX111" fmla="*/ 416029 w 516083"/>
              <a:gd name="connsiteY111" fmla="*/ 57409 h 177445"/>
              <a:gd name="connsiteX112" fmla="*/ 419011 w 516083"/>
              <a:gd name="connsiteY112" fmla="*/ 59049 h 177445"/>
              <a:gd name="connsiteX113" fmla="*/ 418265 w 516083"/>
              <a:gd name="connsiteY113" fmla="*/ 61733 h 177445"/>
              <a:gd name="connsiteX114" fmla="*/ 417370 w 516083"/>
              <a:gd name="connsiteY114" fmla="*/ 62926 h 177445"/>
              <a:gd name="connsiteX115" fmla="*/ 414985 w 516083"/>
              <a:gd name="connsiteY115" fmla="*/ 65163 h 177445"/>
              <a:gd name="connsiteX116" fmla="*/ 413643 w 516083"/>
              <a:gd name="connsiteY116" fmla="*/ 66207 h 177445"/>
              <a:gd name="connsiteX117" fmla="*/ 407529 w 516083"/>
              <a:gd name="connsiteY117" fmla="*/ 67101 h 177445"/>
              <a:gd name="connsiteX118" fmla="*/ 408275 w 516083"/>
              <a:gd name="connsiteY118" fmla="*/ 67996 h 177445"/>
              <a:gd name="connsiteX119" fmla="*/ 409766 w 516083"/>
              <a:gd name="connsiteY119" fmla="*/ 71128 h 177445"/>
              <a:gd name="connsiteX120" fmla="*/ 410809 w 516083"/>
              <a:gd name="connsiteY120" fmla="*/ 74259 h 177445"/>
              <a:gd name="connsiteX121" fmla="*/ 411108 w 516083"/>
              <a:gd name="connsiteY121" fmla="*/ 79180 h 177445"/>
              <a:gd name="connsiteX122" fmla="*/ 412301 w 516083"/>
              <a:gd name="connsiteY122" fmla="*/ 81267 h 177445"/>
              <a:gd name="connsiteX123" fmla="*/ 412301 w 516083"/>
              <a:gd name="connsiteY123" fmla="*/ 81715 h 177445"/>
              <a:gd name="connsiteX124" fmla="*/ 411406 w 516083"/>
              <a:gd name="connsiteY124" fmla="*/ 82013 h 177445"/>
              <a:gd name="connsiteX125" fmla="*/ 410213 w 516083"/>
              <a:gd name="connsiteY125" fmla="*/ 82013 h 177445"/>
              <a:gd name="connsiteX126" fmla="*/ 408275 w 516083"/>
              <a:gd name="connsiteY126" fmla="*/ 81715 h 177445"/>
              <a:gd name="connsiteX127" fmla="*/ 406635 w 516083"/>
              <a:gd name="connsiteY127" fmla="*/ 80969 h 177445"/>
              <a:gd name="connsiteX128" fmla="*/ 405143 w 516083"/>
              <a:gd name="connsiteY128" fmla="*/ 75750 h 177445"/>
              <a:gd name="connsiteX129" fmla="*/ 404547 w 516083"/>
              <a:gd name="connsiteY129" fmla="*/ 72768 h 177445"/>
              <a:gd name="connsiteX130" fmla="*/ 404547 w 516083"/>
              <a:gd name="connsiteY130" fmla="*/ 69189 h 177445"/>
              <a:gd name="connsiteX131" fmla="*/ 404547 w 516083"/>
              <a:gd name="connsiteY131" fmla="*/ 67101 h 177445"/>
              <a:gd name="connsiteX132" fmla="*/ 402459 w 516083"/>
              <a:gd name="connsiteY132" fmla="*/ 68294 h 177445"/>
              <a:gd name="connsiteX133" fmla="*/ 400371 w 516083"/>
              <a:gd name="connsiteY133" fmla="*/ 69786 h 177445"/>
              <a:gd name="connsiteX134" fmla="*/ 398284 w 516083"/>
              <a:gd name="connsiteY134" fmla="*/ 71128 h 177445"/>
              <a:gd name="connsiteX135" fmla="*/ 397240 w 516083"/>
              <a:gd name="connsiteY135" fmla="*/ 72171 h 177445"/>
              <a:gd name="connsiteX136" fmla="*/ 397538 w 516083"/>
              <a:gd name="connsiteY136" fmla="*/ 73513 h 177445"/>
              <a:gd name="connsiteX137" fmla="*/ 397986 w 516083"/>
              <a:gd name="connsiteY137" fmla="*/ 76645 h 177445"/>
              <a:gd name="connsiteX138" fmla="*/ 398284 w 516083"/>
              <a:gd name="connsiteY138" fmla="*/ 79031 h 177445"/>
              <a:gd name="connsiteX139" fmla="*/ 399030 w 516083"/>
              <a:gd name="connsiteY139" fmla="*/ 79925 h 177445"/>
              <a:gd name="connsiteX140" fmla="*/ 399626 w 516083"/>
              <a:gd name="connsiteY140" fmla="*/ 80969 h 177445"/>
              <a:gd name="connsiteX141" fmla="*/ 399328 w 516083"/>
              <a:gd name="connsiteY141" fmla="*/ 82013 h 177445"/>
              <a:gd name="connsiteX142" fmla="*/ 398135 w 516083"/>
              <a:gd name="connsiteY142" fmla="*/ 84100 h 177445"/>
              <a:gd name="connsiteX143" fmla="*/ 398880 w 516083"/>
              <a:gd name="connsiteY143" fmla="*/ 84548 h 177445"/>
              <a:gd name="connsiteX144" fmla="*/ 397986 w 516083"/>
              <a:gd name="connsiteY144" fmla="*/ 87232 h 177445"/>
              <a:gd name="connsiteX145" fmla="*/ 396643 w 516083"/>
              <a:gd name="connsiteY145" fmla="*/ 89170 h 177445"/>
              <a:gd name="connsiteX146" fmla="*/ 394705 w 516083"/>
              <a:gd name="connsiteY146" fmla="*/ 90811 h 177445"/>
              <a:gd name="connsiteX147" fmla="*/ 393513 w 516083"/>
              <a:gd name="connsiteY147" fmla="*/ 91258 h 177445"/>
              <a:gd name="connsiteX148" fmla="*/ 392618 w 516083"/>
              <a:gd name="connsiteY148" fmla="*/ 90512 h 177445"/>
              <a:gd name="connsiteX149" fmla="*/ 390977 w 516083"/>
              <a:gd name="connsiteY149" fmla="*/ 88723 h 177445"/>
              <a:gd name="connsiteX150" fmla="*/ 389188 w 516083"/>
              <a:gd name="connsiteY150" fmla="*/ 86337 h 177445"/>
              <a:gd name="connsiteX151" fmla="*/ 388442 w 516083"/>
              <a:gd name="connsiteY151" fmla="*/ 84846 h 177445"/>
              <a:gd name="connsiteX152" fmla="*/ 385908 w 516083"/>
              <a:gd name="connsiteY152" fmla="*/ 84846 h 177445"/>
              <a:gd name="connsiteX153" fmla="*/ 385013 w 516083"/>
              <a:gd name="connsiteY153" fmla="*/ 83504 h 177445"/>
              <a:gd name="connsiteX154" fmla="*/ 385013 w 516083"/>
              <a:gd name="connsiteY154" fmla="*/ 82162 h 177445"/>
              <a:gd name="connsiteX155" fmla="*/ 384268 w 516083"/>
              <a:gd name="connsiteY155" fmla="*/ 80522 h 177445"/>
              <a:gd name="connsiteX156" fmla="*/ 383224 w 516083"/>
              <a:gd name="connsiteY156" fmla="*/ 78732 h 177445"/>
              <a:gd name="connsiteX157" fmla="*/ 381732 w 516083"/>
              <a:gd name="connsiteY157" fmla="*/ 77390 h 177445"/>
              <a:gd name="connsiteX158" fmla="*/ 379793 w 516083"/>
              <a:gd name="connsiteY158" fmla="*/ 76347 h 177445"/>
              <a:gd name="connsiteX159" fmla="*/ 378899 w 516083"/>
              <a:gd name="connsiteY159" fmla="*/ 75601 h 177445"/>
              <a:gd name="connsiteX160" fmla="*/ 378601 w 516083"/>
              <a:gd name="connsiteY160" fmla="*/ 75601 h 177445"/>
              <a:gd name="connsiteX161" fmla="*/ 377557 w 516083"/>
              <a:gd name="connsiteY161" fmla="*/ 76048 h 177445"/>
              <a:gd name="connsiteX162" fmla="*/ 376812 w 516083"/>
              <a:gd name="connsiteY162" fmla="*/ 76794 h 177445"/>
              <a:gd name="connsiteX163" fmla="*/ 376812 w 516083"/>
              <a:gd name="connsiteY163" fmla="*/ 78583 h 177445"/>
              <a:gd name="connsiteX164" fmla="*/ 376812 w 516083"/>
              <a:gd name="connsiteY164" fmla="*/ 80223 h 177445"/>
              <a:gd name="connsiteX165" fmla="*/ 375917 w 516083"/>
              <a:gd name="connsiteY165" fmla="*/ 83802 h 177445"/>
              <a:gd name="connsiteX166" fmla="*/ 375171 w 516083"/>
              <a:gd name="connsiteY166" fmla="*/ 84995 h 177445"/>
              <a:gd name="connsiteX167" fmla="*/ 369654 w 516083"/>
              <a:gd name="connsiteY167" fmla="*/ 91556 h 177445"/>
              <a:gd name="connsiteX168" fmla="*/ 362646 w 516083"/>
              <a:gd name="connsiteY168" fmla="*/ 98714 h 177445"/>
              <a:gd name="connsiteX169" fmla="*/ 359365 w 516083"/>
              <a:gd name="connsiteY169" fmla="*/ 103635 h 177445"/>
              <a:gd name="connsiteX170" fmla="*/ 354594 w 516083"/>
              <a:gd name="connsiteY170" fmla="*/ 109599 h 177445"/>
              <a:gd name="connsiteX171" fmla="*/ 352058 w 516083"/>
              <a:gd name="connsiteY171" fmla="*/ 113327 h 177445"/>
              <a:gd name="connsiteX172" fmla="*/ 350568 w 516083"/>
              <a:gd name="connsiteY172" fmla="*/ 114520 h 177445"/>
              <a:gd name="connsiteX173" fmla="*/ 348778 w 516083"/>
              <a:gd name="connsiteY173" fmla="*/ 115414 h 177445"/>
              <a:gd name="connsiteX174" fmla="*/ 344007 w 516083"/>
              <a:gd name="connsiteY174" fmla="*/ 117055 h 177445"/>
              <a:gd name="connsiteX175" fmla="*/ 327753 w 516083"/>
              <a:gd name="connsiteY175" fmla="*/ 121379 h 177445"/>
              <a:gd name="connsiteX176" fmla="*/ 317464 w 516083"/>
              <a:gd name="connsiteY176" fmla="*/ 123019 h 177445"/>
              <a:gd name="connsiteX177" fmla="*/ 314780 w 516083"/>
              <a:gd name="connsiteY177" fmla="*/ 124063 h 177445"/>
              <a:gd name="connsiteX178" fmla="*/ 311797 w 516083"/>
              <a:gd name="connsiteY178" fmla="*/ 126151 h 177445"/>
              <a:gd name="connsiteX179" fmla="*/ 310008 w 516083"/>
              <a:gd name="connsiteY179" fmla="*/ 129133 h 177445"/>
              <a:gd name="connsiteX180" fmla="*/ 310008 w 516083"/>
              <a:gd name="connsiteY180" fmla="*/ 132861 h 177445"/>
              <a:gd name="connsiteX181" fmla="*/ 310157 w 516083"/>
              <a:gd name="connsiteY181" fmla="*/ 134948 h 177445"/>
              <a:gd name="connsiteX182" fmla="*/ 310157 w 516083"/>
              <a:gd name="connsiteY182" fmla="*/ 136141 h 177445"/>
              <a:gd name="connsiteX183" fmla="*/ 308964 w 516083"/>
              <a:gd name="connsiteY183" fmla="*/ 136589 h 177445"/>
              <a:gd name="connsiteX184" fmla="*/ 307473 w 516083"/>
              <a:gd name="connsiteY184" fmla="*/ 136589 h 177445"/>
              <a:gd name="connsiteX185" fmla="*/ 305983 w 516083"/>
              <a:gd name="connsiteY185" fmla="*/ 135694 h 177445"/>
              <a:gd name="connsiteX186" fmla="*/ 304640 w 516083"/>
              <a:gd name="connsiteY186" fmla="*/ 134650 h 177445"/>
              <a:gd name="connsiteX187" fmla="*/ 303746 w 516083"/>
              <a:gd name="connsiteY187" fmla="*/ 136141 h 177445"/>
              <a:gd name="connsiteX188" fmla="*/ 303447 w 516083"/>
              <a:gd name="connsiteY188" fmla="*/ 138378 h 177445"/>
              <a:gd name="connsiteX189" fmla="*/ 303746 w 516083"/>
              <a:gd name="connsiteY189" fmla="*/ 141062 h 177445"/>
              <a:gd name="connsiteX190" fmla="*/ 305236 w 516083"/>
              <a:gd name="connsiteY190" fmla="*/ 142702 h 177445"/>
              <a:gd name="connsiteX191" fmla="*/ 304789 w 516083"/>
              <a:gd name="connsiteY191" fmla="*/ 144790 h 177445"/>
              <a:gd name="connsiteX192" fmla="*/ 303447 w 516083"/>
              <a:gd name="connsiteY192" fmla="*/ 146878 h 177445"/>
              <a:gd name="connsiteX193" fmla="*/ 302702 w 516083"/>
              <a:gd name="connsiteY193" fmla="*/ 149114 h 177445"/>
              <a:gd name="connsiteX194" fmla="*/ 302255 w 516083"/>
              <a:gd name="connsiteY194" fmla="*/ 153588 h 177445"/>
              <a:gd name="connsiteX195" fmla="*/ 301062 w 516083"/>
              <a:gd name="connsiteY195" fmla="*/ 155079 h 177445"/>
              <a:gd name="connsiteX196" fmla="*/ 299422 w 516083"/>
              <a:gd name="connsiteY196" fmla="*/ 156421 h 177445"/>
              <a:gd name="connsiteX197" fmla="*/ 298974 w 516083"/>
              <a:gd name="connsiteY197" fmla="*/ 158508 h 177445"/>
              <a:gd name="connsiteX198" fmla="*/ 299719 w 516083"/>
              <a:gd name="connsiteY198" fmla="*/ 160447 h 177445"/>
              <a:gd name="connsiteX199" fmla="*/ 301508 w 516083"/>
              <a:gd name="connsiteY199" fmla="*/ 161491 h 177445"/>
              <a:gd name="connsiteX200" fmla="*/ 304193 w 516083"/>
              <a:gd name="connsiteY200" fmla="*/ 162982 h 177445"/>
              <a:gd name="connsiteX201" fmla="*/ 302106 w 516083"/>
              <a:gd name="connsiteY201" fmla="*/ 163280 h 177445"/>
              <a:gd name="connsiteX202" fmla="*/ 300912 w 516083"/>
              <a:gd name="connsiteY202" fmla="*/ 162833 h 177445"/>
              <a:gd name="connsiteX203" fmla="*/ 296738 w 516083"/>
              <a:gd name="connsiteY203" fmla="*/ 159701 h 177445"/>
              <a:gd name="connsiteX204" fmla="*/ 295544 w 516083"/>
              <a:gd name="connsiteY204" fmla="*/ 159254 h 177445"/>
              <a:gd name="connsiteX205" fmla="*/ 292562 w 516083"/>
              <a:gd name="connsiteY205" fmla="*/ 159552 h 177445"/>
              <a:gd name="connsiteX206" fmla="*/ 289729 w 516083"/>
              <a:gd name="connsiteY206" fmla="*/ 158807 h 177445"/>
              <a:gd name="connsiteX207" fmla="*/ 282422 w 516083"/>
              <a:gd name="connsiteY207" fmla="*/ 154632 h 177445"/>
              <a:gd name="connsiteX208" fmla="*/ 281080 w 516083"/>
              <a:gd name="connsiteY208" fmla="*/ 154035 h 177445"/>
              <a:gd name="connsiteX209" fmla="*/ 279738 w 516083"/>
              <a:gd name="connsiteY209" fmla="*/ 154482 h 177445"/>
              <a:gd name="connsiteX210" fmla="*/ 278396 w 516083"/>
              <a:gd name="connsiteY210" fmla="*/ 154482 h 177445"/>
              <a:gd name="connsiteX211" fmla="*/ 274967 w 516083"/>
              <a:gd name="connsiteY211" fmla="*/ 154482 h 177445"/>
              <a:gd name="connsiteX212" fmla="*/ 271537 w 516083"/>
              <a:gd name="connsiteY212" fmla="*/ 154035 h 177445"/>
              <a:gd name="connsiteX213" fmla="*/ 268406 w 516083"/>
              <a:gd name="connsiteY213" fmla="*/ 152693 h 177445"/>
              <a:gd name="connsiteX214" fmla="*/ 264528 w 516083"/>
              <a:gd name="connsiteY214" fmla="*/ 150158 h 177445"/>
              <a:gd name="connsiteX215" fmla="*/ 263932 w 516083"/>
              <a:gd name="connsiteY215" fmla="*/ 149263 h 177445"/>
              <a:gd name="connsiteX216" fmla="*/ 262143 w 516083"/>
              <a:gd name="connsiteY216" fmla="*/ 145536 h 177445"/>
              <a:gd name="connsiteX217" fmla="*/ 259757 w 516083"/>
              <a:gd name="connsiteY217" fmla="*/ 149114 h 177445"/>
              <a:gd name="connsiteX218" fmla="*/ 260055 w 516083"/>
              <a:gd name="connsiteY218" fmla="*/ 150456 h 177445"/>
              <a:gd name="connsiteX219" fmla="*/ 260651 w 516083"/>
              <a:gd name="connsiteY219" fmla="*/ 151649 h 177445"/>
              <a:gd name="connsiteX220" fmla="*/ 262292 w 516083"/>
              <a:gd name="connsiteY220" fmla="*/ 152395 h 177445"/>
              <a:gd name="connsiteX221" fmla="*/ 262739 w 516083"/>
              <a:gd name="connsiteY221" fmla="*/ 156868 h 177445"/>
              <a:gd name="connsiteX222" fmla="*/ 264827 w 516083"/>
              <a:gd name="connsiteY222" fmla="*/ 159403 h 177445"/>
              <a:gd name="connsiteX223" fmla="*/ 267063 w 516083"/>
              <a:gd name="connsiteY223" fmla="*/ 161640 h 177445"/>
              <a:gd name="connsiteX224" fmla="*/ 268704 w 516083"/>
              <a:gd name="connsiteY224" fmla="*/ 162833 h 177445"/>
              <a:gd name="connsiteX225" fmla="*/ 270493 w 516083"/>
              <a:gd name="connsiteY225" fmla="*/ 164473 h 177445"/>
              <a:gd name="connsiteX226" fmla="*/ 271686 w 516083"/>
              <a:gd name="connsiteY226" fmla="*/ 165964 h 177445"/>
              <a:gd name="connsiteX227" fmla="*/ 273028 w 516083"/>
              <a:gd name="connsiteY227" fmla="*/ 167306 h 177445"/>
              <a:gd name="connsiteX228" fmla="*/ 274967 w 516083"/>
              <a:gd name="connsiteY228" fmla="*/ 168499 h 177445"/>
              <a:gd name="connsiteX229" fmla="*/ 280185 w 516083"/>
              <a:gd name="connsiteY229" fmla="*/ 173867 h 177445"/>
              <a:gd name="connsiteX230" fmla="*/ 282422 w 516083"/>
              <a:gd name="connsiteY230" fmla="*/ 175358 h 177445"/>
              <a:gd name="connsiteX231" fmla="*/ 284062 w 516083"/>
              <a:gd name="connsiteY231" fmla="*/ 176849 h 177445"/>
              <a:gd name="connsiteX232" fmla="*/ 285256 w 516083"/>
              <a:gd name="connsiteY232" fmla="*/ 177446 h 177445"/>
              <a:gd name="connsiteX233" fmla="*/ 288089 w 516083"/>
              <a:gd name="connsiteY233" fmla="*/ 176999 h 177445"/>
              <a:gd name="connsiteX234" fmla="*/ 296588 w 516083"/>
              <a:gd name="connsiteY234" fmla="*/ 173271 h 177445"/>
              <a:gd name="connsiteX235" fmla="*/ 298079 w 516083"/>
              <a:gd name="connsiteY235" fmla="*/ 172973 h 177445"/>
              <a:gd name="connsiteX236" fmla="*/ 300912 w 516083"/>
              <a:gd name="connsiteY236" fmla="*/ 172376 h 177445"/>
              <a:gd name="connsiteX237" fmla="*/ 305833 w 516083"/>
              <a:gd name="connsiteY237" fmla="*/ 172376 h 177445"/>
              <a:gd name="connsiteX238" fmla="*/ 311052 w 516083"/>
              <a:gd name="connsiteY238" fmla="*/ 173867 h 177445"/>
              <a:gd name="connsiteX239" fmla="*/ 312692 w 516083"/>
              <a:gd name="connsiteY239" fmla="*/ 173867 h 177445"/>
              <a:gd name="connsiteX240" fmla="*/ 314333 w 516083"/>
              <a:gd name="connsiteY240" fmla="*/ 173122 h 177445"/>
              <a:gd name="connsiteX241" fmla="*/ 316569 w 516083"/>
              <a:gd name="connsiteY241" fmla="*/ 173420 h 177445"/>
              <a:gd name="connsiteX242" fmla="*/ 318657 w 516083"/>
              <a:gd name="connsiteY242" fmla="*/ 173867 h 177445"/>
              <a:gd name="connsiteX243" fmla="*/ 319701 w 516083"/>
              <a:gd name="connsiteY243" fmla="*/ 173569 h 177445"/>
              <a:gd name="connsiteX244" fmla="*/ 322683 w 516083"/>
              <a:gd name="connsiteY244" fmla="*/ 170736 h 177445"/>
              <a:gd name="connsiteX245" fmla="*/ 326709 w 516083"/>
              <a:gd name="connsiteY245" fmla="*/ 169841 h 177445"/>
              <a:gd name="connsiteX246" fmla="*/ 328051 w 516083"/>
              <a:gd name="connsiteY246" fmla="*/ 167157 h 177445"/>
              <a:gd name="connsiteX247" fmla="*/ 329095 w 516083"/>
              <a:gd name="connsiteY247" fmla="*/ 164622 h 177445"/>
              <a:gd name="connsiteX248" fmla="*/ 329542 w 516083"/>
              <a:gd name="connsiteY248" fmla="*/ 161938 h 177445"/>
              <a:gd name="connsiteX249" fmla="*/ 331183 w 516083"/>
              <a:gd name="connsiteY249" fmla="*/ 160894 h 177445"/>
              <a:gd name="connsiteX250" fmla="*/ 333568 w 516083"/>
              <a:gd name="connsiteY250" fmla="*/ 160000 h 177445"/>
              <a:gd name="connsiteX251" fmla="*/ 337147 w 516083"/>
              <a:gd name="connsiteY251" fmla="*/ 158807 h 177445"/>
              <a:gd name="connsiteX252" fmla="*/ 349374 w 516083"/>
              <a:gd name="connsiteY252" fmla="*/ 158807 h 177445"/>
              <a:gd name="connsiteX253" fmla="*/ 350568 w 516083"/>
              <a:gd name="connsiteY253" fmla="*/ 159105 h 177445"/>
              <a:gd name="connsiteX254" fmla="*/ 350866 w 516083"/>
              <a:gd name="connsiteY254" fmla="*/ 160447 h 177445"/>
              <a:gd name="connsiteX255" fmla="*/ 350568 w 516083"/>
              <a:gd name="connsiteY255" fmla="*/ 161491 h 177445"/>
              <a:gd name="connsiteX256" fmla="*/ 351014 w 516083"/>
              <a:gd name="connsiteY256" fmla="*/ 162087 h 177445"/>
              <a:gd name="connsiteX257" fmla="*/ 352655 w 516083"/>
              <a:gd name="connsiteY257" fmla="*/ 162087 h 177445"/>
              <a:gd name="connsiteX258" fmla="*/ 354146 w 516083"/>
              <a:gd name="connsiteY258" fmla="*/ 162833 h 177445"/>
              <a:gd name="connsiteX259" fmla="*/ 360259 w 516083"/>
              <a:gd name="connsiteY259" fmla="*/ 165069 h 177445"/>
              <a:gd name="connsiteX260" fmla="*/ 362944 w 516083"/>
              <a:gd name="connsiteY260" fmla="*/ 165815 h 177445"/>
              <a:gd name="connsiteX261" fmla="*/ 364435 w 516083"/>
              <a:gd name="connsiteY261" fmla="*/ 165815 h 177445"/>
              <a:gd name="connsiteX262" fmla="*/ 367268 w 516083"/>
              <a:gd name="connsiteY262" fmla="*/ 167604 h 177445"/>
              <a:gd name="connsiteX263" fmla="*/ 368759 w 516083"/>
              <a:gd name="connsiteY263" fmla="*/ 166859 h 177445"/>
              <a:gd name="connsiteX264" fmla="*/ 370847 w 516083"/>
              <a:gd name="connsiteY264" fmla="*/ 165517 h 177445"/>
              <a:gd name="connsiteX265" fmla="*/ 372785 w 516083"/>
              <a:gd name="connsiteY265" fmla="*/ 163578 h 177445"/>
              <a:gd name="connsiteX266" fmla="*/ 374575 w 516083"/>
              <a:gd name="connsiteY266" fmla="*/ 162087 h 177445"/>
              <a:gd name="connsiteX267" fmla="*/ 377109 w 516083"/>
              <a:gd name="connsiteY267" fmla="*/ 161491 h 177445"/>
              <a:gd name="connsiteX268" fmla="*/ 380390 w 516083"/>
              <a:gd name="connsiteY268" fmla="*/ 161491 h 177445"/>
              <a:gd name="connsiteX269" fmla="*/ 384268 w 516083"/>
              <a:gd name="connsiteY269" fmla="*/ 161043 h 177445"/>
              <a:gd name="connsiteX270" fmla="*/ 387249 w 516083"/>
              <a:gd name="connsiteY270" fmla="*/ 160298 h 177445"/>
              <a:gd name="connsiteX271" fmla="*/ 390530 w 516083"/>
              <a:gd name="connsiteY271" fmla="*/ 161640 h 177445"/>
              <a:gd name="connsiteX272" fmla="*/ 391425 w 516083"/>
              <a:gd name="connsiteY272" fmla="*/ 161192 h 177445"/>
              <a:gd name="connsiteX273" fmla="*/ 392021 w 516083"/>
              <a:gd name="connsiteY273" fmla="*/ 159850 h 177445"/>
              <a:gd name="connsiteX274" fmla="*/ 393662 w 516083"/>
              <a:gd name="connsiteY274" fmla="*/ 157017 h 177445"/>
              <a:gd name="connsiteX275" fmla="*/ 394407 w 516083"/>
              <a:gd name="connsiteY275" fmla="*/ 155079 h 177445"/>
              <a:gd name="connsiteX276" fmla="*/ 395003 w 516083"/>
              <a:gd name="connsiteY276" fmla="*/ 151500 h 177445"/>
              <a:gd name="connsiteX277" fmla="*/ 395451 w 516083"/>
              <a:gd name="connsiteY277" fmla="*/ 150605 h 177445"/>
              <a:gd name="connsiteX278" fmla="*/ 396643 w 516083"/>
              <a:gd name="connsiteY278" fmla="*/ 150158 h 177445"/>
              <a:gd name="connsiteX279" fmla="*/ 397986 w 516083"/>
              <a:gd name="connsiteY279" fmla="*/ 149412 h 177445"/>
              <a:gd name="connsiteX280" fmla="*/ 398284 w 516083"/>
              <a:gd name="connsiteY280" fmla="*/ 148369 h 177445"/>
              <a:gd name="connsiteX281" fmla="*/ 398731 w 516083"/>
              <a:gd name="connsiteY281" fmla="*/ 147176 h 177445"/>
              <a:gd name="connsiteX282" fmla="*/ 398284 w 516083"/>
              <a:gd name="connsiteY282" fmla="*/ 146132 h 177445"/>
              <a:gd name="connsiteX283" fmla="*/ 397538 w 516083"/>
              <a:gd name="connsiteY283" fmla="*/ 145237 h 177445"/>
              <a:gd name="connsiteX284" fmla="*/ 396793 w 516083"/>
              <a:gd name="connsiteY284" fmla="*/ 142255 h 177445"/>
              <a:gd name="connsiteX285" fmla="*/ 397091 w 516083"/>
              <a:gd name="connsiteY285" fmla="*/ 140913 h 177445"/>
              <a:gd name="connsiteX286" fmla="*/ 397538 w 516083"/>
              <a:gd name="connsiteY286" fmla="*/ 139869 h 177445"/>
              <a:gd name="connsiteX287" fmla="*/ 398880 w 516083"/>
              <a:gd name="connsiteY287" fmla="*/ 139422 h 177445"/>
              <a:gd name="connsiteX288" fmla="*/ 402310 w 516083"/>
              <a:gd name="connsiteY288" fmla="*/ 137185 h 177445"/>
              <a:gd name="connsiteX289" fmla="*/ 405442 w 516083"/>
              <a:gd name="connsiteY289" fmla="*/ 134650 h 177445"/>
              <a:gd name="connsiteX290" fmla="*/ 407082 w 516083"/>
              <a:gd name="connsiteY290" fmla="*/ 133308 h 177445"/>
              <a:gd name="connsiteX291" fmla="*/ 407827 w 516083"/>
              <a:gd name="connsiteY291" fmla="*/ 132413 h 177445"/>
              <a:gd name="connsiteX292" fmla="*/ 407827 w 516083"/>
              <a:gd name="connsiteY292" fmla="*/ 131221 h 177445"/>
              <a:gd name="connsiteX293" fmla="*/ 406485 w 516083"/>
              <a:gd name="connsiteY293" fmla="*/ 130028 h 177445"/>
              <a:gd name="connsiteX294" fmla="*/ 405143 w 516083"/>
              <a:gd name="connsiteY294" fmla="*/ 129431 h 177445"/>
              <a:gd name="connsiteX295" fmla="*/ 405143 w 516083"/>
              <a:gd name="connsiteY295" fmla="*/ 127940 h 177445"/>
              <a:gd name="connsiteX296" fmla="*/ 405143 w 516083"/>
              <a:gd name="connsiteY296" fmla="*/ 126896 h 177445"/>
              <a:gd name="connsiteX297" fmla="*/ 405591 w 516083"/>
              <a:gd name="connsiteY297" fmla="*/ 126002 h 177445"/>
              <a:gd name="connsiteX298" fmla="*/ 405591 w 516083"/>
              <a:gd name="connsiteY298" fmla="*/ 125107 h 177445"/>
              <a:gd name="connsiteX299" fmla="*/ 405442 w 516083"/>
              <a:gd name="connsiteY299" fmla="*/ 123765 h 177445"/>
              <a:gd name="connsiteX300" fmla="*/ 406336 w 516083"/>
              <a:gd name="connsiteY300" fmla="*/ 122274 h 177445"/>
              <a:gd name="connsiteX301" fmla="*/ 408275 w 516083"/>
              <a:gd name="connsiteY301" fmla="*/ 120037 h 177445"/>
              <a:gd name="connsiteX302" fmla="*/ 409766 w 516083"/>
              <a:gd name="connsiteY302" fmla="*/ 118695 h 177445"/>
              <a:gd name="connsiteX303" fmla="*/ 411406 w 516083"/>
              <a:gd name="connsiteY303" fmla="*/ 119590 h 177445"/>
              <a:gd name="connsiteX304" fmla="*/ 413344 w 516083"/>
              <a:gd name="connsiteY304" fmla="*/ 119142 h 177445"/>
              <a:gd name="connsiteX305" fmla="*/ 415134 w 516083"/>
              <a:gd name="connsiteY305" fmla="*/ 118397 h 177445"/>
              <a:gd name="connsiteX306" fmla="*/ 416177 w 516083"/>
              <a:gd name="connsiteY306" fmla="*/ 115862 h 177445"/>
              <a:gd name="connsiteX307" fmla="*/ 416177 w 516083"/>
              <a:gd name="connsiteY307" fmla="*/ 114669 h 177445"/>
              <a:gd name="connsiteX308" fmla="*/ 416177 w 516083"/>
              <a:gd name="connsiteY308" fmla="*/ 113625 h 177445"/>
              <a:gd name="connsiteX309" fmla="*/ 416774 w 516083"/>
              <a:gd name="connsiteY309" fmla="*/ 110046 h 177445"/>
              <a:gd name="connsiteX310" fmla="*/ 416774 w 516083"/>
              <a:gd name="connsiteY310" fmla="*/ 109450 h 177445"/>
              <a:gd name="connsiteX311" fmla="*/ 418116 w 516083"/>
              <a:gd name="connsiteY311" fmla="*/ 107213 h 177445"/>
              <a:gd name="connsiteX312" fmla="*/ 418116 w 516083"/>
              <a:gd name="connsiteY312" fmla="*/ 105722 h 177445"/>
              <a:gd name="connsiteX313" fmla="*/ 417520 w 516083"/>
              <a:gd name="connsiteY313" fmla="*/ 102143 h 177445"/>
              <a:gd name="connsiteX314" fmla="*/ 417968 w 516083"/>
              <a:gd name="connsiteY314" fmla="*/ 99459 h 177445"/>
              <a:gd name="connsiteX315" fmla="*/ 417968 w 516083"/>
              <a:gd name="connsiteY315" fmla="*/ 93793 h 177445"/>
              <a:gd name="connsiteX316" fmla="*/ 418862 w 516083"/>
              <a:gd name="connsiteY316" fmla="*/ 92749 h 177445"/>
              <a:gd name="connsiteX317" fmla="*/ 419757 w 516083"/>
              <a:gd name="connsiteY317" fmla="*/ 89767 h 177445"/>
              <a:gd name="connsiteX318" fmla="*/ 421098 w 516083"/>
              <a:gd name="connsiteY318" fmla="*/ 86785 h 177445"/>
              <a:gd name="connsiteX319" fmla="*/ 423782 w 516083"/>
              <a:gd name="connsiteY319" fmla="*/ 85144 h 177445"/>
              <a:gd name="connsiteX320" fmla="*/ 425274 w 516083"/>
              <a:gd name="connsiteY320" fmla="*/ 82907 h 177445"/>
              <a:gd name="connsiteX321" fmla="*/ 425870 w 516083"/>
              <a:gd name="connsiteY321" fmla="*/ 82460 h 177445"/>
              <a:gd name="connsiteX322" fmla="*/ 426765 w 516083"/>
              <a:gd name="connsiteY322" fmla="*/ 82460 h 177445"/>
              <a:gd name="connsiteX323" fmla="*/ 430046 w 516083"/>
              <a:gd name="connsiteY323" fmla="*/ 84100 h 177445"/>
              <a:gd name="connsiteX324" fmla="*/ 433027 w 516083"/>
              <a:gd name="connsiteY324" fmla="*/ 82311 h 177445"/>
              <a:gd name="connsiteX325" fmla="*/ 435711 w 516083"/>
              <a:gd name="connsiteY325" fmla="*/ 82311 h 177445"/>
              <a:gd name="connsiteX326" fmla="*/ 437948 w 516083"/>
              <a:gd name="connsiteY326" fmla="*/ 82311 h 177445"/>
              <a:gd name="connsiteX327" fmla="*/ 439141 w 516083"/>
              <a:gd name="connsiteY327" fmla="*/ 83057 h 177445"/>
              <a:gd name="connsiteX328" fmla="*/ 440335 w 516083"/>
              <a:gd name="connsiteY328" fmla="*/ 83653 h 177445"/>
              <a:gd name="connsiteX329" fmla="*/ 443019 w 516083"/>
              <a:gd name="connsiteY329" fmla="*/ 82013 h 177445"/>
              <a:gd name="connsiteX330" fmla="*/ 444063 w 516083"/>
              <a:gd name="connsiteY330" fmla="*/ 82311 h 177445"/>
              <a:gd name="connsiteX331" fmla="*/ 444957 w 516083"/>
              <a:gd name="connsiteY331" fmla="*/ 82907 h 177445"/>
              <a:gd name="connsiteX332" fmla="*/ 446299 w 516083"/>
              <a:gd name="connsiteY332" fmla="*/ 82907 h 177445"/>
              <a:gd name="connsiteX333" fmla="*/ 447790 w 516083"/>
              <a:gd name="connsiteY333" fmla="*/ 82460 h 177445"/>
              <a:gd name="connsiteX334" fmla="*/ 451667 w 516083"/>
              <a:gd name="connsiteY334" fmla="*/ 82907 h 177445"/>
              <a:gd name="connsiteX335" fmla="*/ 458377 w 516083"/>
              <a:gd name="connsiteY335" fmla="*/ 82907 h 177445"/>
              <a:gd name="connsiteX336" fmla="*/ 462999 w 516083"/>
              <a:gd name="connsiteY336" fmla="*/ 83951 h 177445"/>
              <a:gd name="connsiteX337" fmla="*/ 467622 w 516083"/>
              <a:gd name="connsiteY337" fmla="*/ 86934 h 177445"/>
              <a:gd name="connsiteX338" fmla="*/ 469859 w 516083"/>
              <a:gd name="connsiteY338" fmla="*/ 87530 h 177445"/>
              <a:gd name="connsiteX339" fmla="*/ 470903 w 516083"/>
              <a:gd name="connsiteY339" fmla="*/ 87530 h 177445"/>
              <a:gd name="connsiteX340" fmla="*/ 471648 w 516083"/>
              <a:gd name="connsiteY340" fmla="*/ 86785 h 177445"/>
              <a:gd name="connsiteX341" fmla="*/ 472841 w 516083"/>
              <a:gd name="connsiteY341" fmla="*/ 83951 h 177445"/>
              <a:gd name="connsiteX342" fmla="*/ 474034 w 516083"/>
              <a:gd name="connsiteY342" fmla="*/ 82907 h 177445"/>
              <a:gd name="connsiteX343" fmla="*/ 475227 w 516083"/>
              <a:gd name="connsiteY343" fmla="*/ 82907 h 177445"/>
              <a:gd name="connsiteX344" fmla="*/ 479253 w 516083"/>
              <a:gd name="connsiteY344" fmla="*/ 85144 h 177445"/>
              <a:gd name="connsiteX345" fmla="*/ 482236 w 516083"/>
              <a:gd name="connsiteY345" fmla="*/ 85443 h 177445"/>
              <a:gd name="connsiteX346" fmla="*/ 485069 w 516083"/>
              <a:gd name="connsiteY346" fmla="*/ 84399 h 177445"/>
              <a:gd name="connsiteX347" fmla="*/ 488050 w 516083"/>
              <a:gd name="connsiteY347" fmla="*/ 83653 h 177445"/>
              <a:gd name="connsiteX348" fmla="*/ 491629 w 516083"/>
              <a:gd name="connsiteY348" fmla="*/ 83057 h 177445"/>
              <a:gd name="connsiteX349" fmla="*/ 495209 w 516083"/>
              <a:gd name="connsiteY349" fmla="*/ 82311 h 177445"/>
              <a:gd name="connsiteX350" fmla="*/ 496550 w 516083"/>
              <a:gd name="connsiteY350" fmla="*/ 81864 h 177445"/>
              <a:gd name="connsiteX351" fmla="*/ 497594 w 516083"/>
              <a:gd name="connsiteY351" fmla="*/ 80969 h 177445"/>
              <a:gd name="connsiteX352" fmla="*/ 497893 w 516083"/>
              <a:gd name="connsiteY352" fmla="*/ 79627 h 177445"/>
              <a:gd name="connsiteX353" fmla="*/ 496998 w 516083"/>
              <a:gd name="connsiteY353" fmla="*/ 78434 h 177445"/>
              <a:gd name="connsiteX354" fmla="*/ 490734 w 516083"/>
              <a:gd name="connsiteY354" fmla="*/ 73812 h 177445"/>
              <a:gd name="connsiteX355" fmla="*/ 487007 w 516083"/>
              <a:gd name="connsiteY355" fmla="*/ 69487 h 177445"/>
              <a:gd name="connsiteX356" fmla="*/ 488945 w 516083"/>
              <a:gd name="connsiteY356" fmla="*/ 65163 h 177445"/>
              <a:gd name="connsiteX357" fmla="*/ 490586 w 516083"/>
              <a:gd name="connsiteY357" fmla="*/ 64566 h 177445"/>
              <a:gd name="connsiteX358" fmla="*/ 492226 w 516083"/>
              <a:gd name="connsiteY358" fmla="*/ 64566 h 177445"/>
              <a:gd name="connsiteX359" fmla="*/ 496699 w 516083"/>
              <a:gd name="connsiteY359" fmla="*/ 65759 h 177445"/>
              <a:gd name="connsiteX360" fmla="*/ 499831 w 516083"/>
              <a:gd name="connsiteY360" fmla="*/ 65759 h 177445"/>
              <a:gd name="connsiteX361" fmla="*/ 506094 w 516083"/>
              <a:gd name="connsiteY361" fmla="*/ 64268 h 177445"/>
              <a:gd name="connsiteX362" fmla="*/ 511909 w 516083"/>
              <a:gd name="connsiteY362" fmla="*/ 62181 h 177445"/>
              <a:gd name="connsiteX363" fmla="*/ 514145 w 516083"/>
              <a:gd name="connsiteY363" fmla="*/ 60540 h 177445"/>
              <a:gd name="connsiteX364" fmla="*/ 514892 w 516083"/>
              <a:gd name="connsiteY364" fmla="*/ 59497 h 177445"/>
              <a:gd name="connsiteX365" fmla="*/ 515189 w 516083"/>
              <a:gd name="connsiteY365" fmla="*/ 58155 h 177445"/>
              <a:gd name="connsiteX366" fmla="*/ 515189 w 516083"/>
              <a:gd name="connsiteY366" fmla="*/ 56514 h 177445"/>
              <a:gd name="connsiteX367" fmla="*/ 515040 w 516083"/>
              <a:gd name="connsiteY367" fmla="*/ 54874 h 177445"/>
              <a:gd name="connsiteX368" fmla="*/ 113774 w 516083"/>
              <a:gd name="connsiteY368" fmla="*/ 139273 h 177445"/>
              <a:gd name="connsiteX369" fmla="*/ 110196 w 516083"/>
              <a:gd name="connsiteY369" fmla="*/ 132562 h 177445"/>
              <a:gd name="connsiteX370" fmla="*/ 109599 w 516083"/>
              <a:gd name="connsiteY370" fmla="*/ 130624 h 177445"/>
              <a:gd name="connsiteX371" fmla="*/ 102292 w 516083"/>
              <a:gd name="connsiteY371" fmla="*/ 125256 h 177445"/>
              <a:gd name="connsiteX372" fmla="*/ 100950 w 516083"/>
              <a:gd name="connsiteY372" fmla="*/ 123616 h 177445"/>
              <a:gd name="connsiteX373" fmla="*/ 99757 w 516083"/>
              <a:gd name="connsiteY373" fmla="*/ 120932 h 177445"/>
              <a:gd name="connsiteX374" fmla="*/ 99757 w 516083"/>
              <a:gd name="connsiteY374" fmla="*/ 111985 h 177445"/>
              <a:gd name="connsiteX375" fmla="*/ 99459 w 516083"/>
              <a:gd name="connsiteY375" fmla="*/ 108704 h 177445"/>
              <a:gd name="connsiteX376" fmla="*/ 100055 w 516083"/>
              <a:gd name="connsiteY376" fmla="*/ 104827 h 177445"/>
              <a:gd name="connsiteX377" fmla="*/ 97968 w 516083"/>
              <a:gd name="connsiteY377" fmla="*/ 100652 h 177445"/>
              <a:gd name="connsiteX378" fmla="*/ 97670 w 516083"/>
              <a:gd name="connsiteY378" fmla="*/ 97968 h 177445"/>
              <a:gd name="connsiteX379" fmla="*/ 99161 w 516083"/>
              <a:gd name="connsiteY379" fmla="*/ 92302 h 177445"/>
              <a:gd name="connsiteX380" fmla="*/ 100503 w 516083"/>
              <a:gd name="connsiteY380" fmla="*/ 80969 h 177445"/>
              <a:gd name="connsiteX381" fmla="*/ 100055 w 516083"/>
              <a:gd name="connsiteY381" fmla="*/ 73364 h 177445"/>
              <a:gd name="connsiteX382" fmla="*/ 99012 w 516083"/>
              <a:gd name="connsiteY382" fmla="*/ 68444 h 177445"/>
              <a:gd name="connsiteX383" fmla="*/ 93196 w 516083"/>
              <a:gd name="connsiteY383" fmla="*/ 57111 h 177445"/>
              <a:gd name="connsiteX384" fmla="*/ 90512 w 516083"/>
              <a:gd name="connsiteY384" fmla="*/ 53085 h 177445"/>
              <a:gd name="connsiteX385" fmla="*/ 87530 w 516083"/>
              <a:gd name="connsiteY385" fmla="*/ 49953 h 177445"/>
              <a:gd name="connsiteX386" fmla="*/ 85293 w 516083"/>
              <a:gd name="connsiteY386" fmla="*/ 48909 h 177445"/>
              <a:gd name="connsiteX387" fmla="*/ 82460 w 516083"/>
              <a:gd name="connsiteY387" fmla="*/ 46673 h 177445"/>
              <a:gd name="connsiteX388" fmla="*/ 75750 w 516083"/>
              <a:gd name="connsiteY388" fmla="*/ 40708 h 177445"/>
              <a:gd name="connsiteX389" fmla="*/ 70680 w 516083"/>
              <a:gd name="connsiteY389" fmla="*/ 32209 h 177445"/>
              <a:gd name="connsiteX390" fmla="*/ 68891 w 516083"/>
              <a:gd name="connsiteY390" fmla="*/ 31314 h 177445"/>
              <a:gd name="connsiteX391" fmla="*/ 64268 w 516083"/>
              <a:gd name="connsiteY391" fmla="*/ 30270 h 177445"/>
              <a:gd name="connsiteX392" fmla="*/ 63374 w 516083"/>
              <a:gd name="connsiteY392" fmla="*/ 31910 h 177445"/>
              <a:gd name="connsiteX393" fmla="*/ 63075 w 516083"/>
              <a:gd name="connsiteY393" fmla="*/ 34296 h 177445"/>
              <a:gd name="connsiteX394" fmla="*/ 59944 w 516083"/>
              <a:gd name="connsiteY394" fmla="*/ 37577 h 177445"/>
              <a:gd name="connsiteX395" fmla="*/ 59496 w 516083"/>
              <a:gd name="connsiteY395" fmla="*/ 39366 h 177445"/>
              <a:gd name="connsiteX396" fmla="*/ 58304 w 516083"/>
              <a:gd name="connsiteY396" fmla="*/ 41752 h 177445"/>
              <a:gd name="connsiteX397" fmla="*/ 56067 w 516083"/>
              <a:gd name="connsiteY397" fmla="*/ 42945 h 177445"/>
              <a:gd name="connsiteX398" fmla="*/ 54129 w 516083"/>
              <a:gd name="connsiteY398" fmla="*/ 43243 h 177445"/>
              <a:gd name="connsiteX399" fmla="*/ 53085 w 516083"/>
              <a:gd name="connsiteY399" fmla="*/ 42945 h 177445"/>
              <a:gd name="connsiteX400" fmla="*/ 52339 w 516083"/>
              <a:gd name="connsiteY400" fmla="*/ 42498 h 177445"/>
              <a:gd name="connsiteX401" fmla="*/ 50997 w 516083"/>
              <a:gd name="connsiteY401" fmla="*/ 40261 h 177445"/>
              <a:gd name="connsiteX402" fmla="*/ 50401 w 516083"/>
              <a:gd name="connsiteY402" fmla="*/ 39515 h 177445"/>
              <a:gd name="connsiteX403" fmla="*/ 49804 w 516083"/>
              <a:gd name="connsiteY403" fmla="*/ 39515 h 177445"/>
              <a:gd name="connsiteX404" fmla="*/ 45778 w 516083"/>
              <a:gd name="connsiteY404" fmla="*/ 40857 h 177445"/>
              <a:gd name="connsiteX405" fmla="*/ 41901 w 516083"/>
              <a:gd name="connsiteY405" fmla="*/ 42498 h 177445"/>
              <a:gd name="connsiteX406" fmla="*/ 41156 w 516083"/>
              <a:gd name="connsiteY406" fmla="*/ 43989 h 177445"/>
              <a:gd name="connsiteX407" fmla="*/ 40112 w 516083"/>
              <a:gd name="connsiteY407" fmla="*/ 45778 h 177445"/>
              <a:gd name="connsiteX408" fmla="*/ 38919 w 516083"/>
              <a:gd name="connsiteY408" fmla="*/ 46524 h 177445"/>
              <a:gd name="connsiteX409" fmla="*/ 38024 w 516083"/>
              <a:gd name="connsiteY409" fmla="*/ 46524 h 177445"/>
              <a:gd name="connsiteX410" fmla="*/ 37129 w 516083"/>
              <a:gd name="connsiteY410" fmla="*/ 45629 h 177445"/>
              <a:gd name="connsiteX411" fmla="*/ 35639 w 516083"/>
              <a:gd name="connsiteY411" fmla="*/ 44287 h 177445"/>
              <a:gd name="connsiteX412" fmla="*/ 34445 w 516083"/>
              <a:gd name="connsiteY412" fmla="*/ 42945 h 177445"/>
              <a:gd name="connsiteX413" fmla="*/ 34743 w 516083"/>
              <a:gd name="connsiteY413" fmla="*/ 40857 h 177445"/>
              <a:gd name="connsiteX414" fmla="*/ 36980 w 516083"/>
              <a:gd name="connsiteY414" fmla="*/ 37875 h 177445"/>
              <a:gd name="connsiteX415" fmla="*/ 37279 w 516083"/>
              <a:gd name="connsiteY415" fmla="*/ 35788 h 177445"/>
              <a:gd name="connsiteX416" fmla="*/ 36980 w 516083"/>
              <a:gd name="connsiteY416" fmla="*/ 32209 h 177445"/>
              <a:gd name="connsiteX417" fmla="*/ 36384 w 516083"/>
              <a:gd name="connsiteY417" fmla="*/ 30121 h 177445"/>
              <a:gd name="connsiteX418" fmla="*/ 35787 w 516083"/>
              <a:gd name="connsiteY418" fmla="*/ 30121 h 177445"/>
              <a:gd name="connsiteX419" fmla="*/ 34743 w 516083"/>
              <a:gd name="connsiteY419" fmla="*/ 29674 h 177445"/>
              <a:gd name="connsiteX420" fmla="*/ 31761 w 516083"/>
              <a:gd name="connsiteY420" fmla="*/ 29972 h 177445"/>
              <a:gd name="connsiteX421" fmla="*/ 30270 w 516083"/>
              <a:gd name="connsiteY421" fmla="*/ 27586 h 177445"/>
              <a:gd name="connsiteX422" fmla="*/ 29674 w 516083"/>
              <a:gd name="connsiteY422" fmla="*/ 25051 h 177445"/>
              <a:gd name="connsiteX423" fmla="*/ 28630 w 516083"/>
              <a:gd name="connsiteY423" fmla="*/ 24157 h 177445"/>
              <a:gd name="connsiteX424" fmla="*/ 27586 w 516083"/>
              <a:gd name="connsiteY424" fmla="*/ 23560 h 177445"/>
              <a:gd name="connsiteX425" fmla="*/ 25350 w 516083"/>
              <a:gd name="connsiteY425" fmla="*/ 24455 h 177445"/>
              <a:gd name="connsiteX426" fmla="*/ 23560 w 516083"/>
              <a:gd name="connsiteY426" fmla="*/ 23858 h 177445"/>
              <a:gd name="connsiteX427" fmla="*/ 17745 w 516083"/>
              <a:gd name="connsiteY427" fmla="*/ 21622 h 177445"/>
              <a:gd name="connsiteX428" fmla="*/ 15508 w 516083"/>
              <a:gd name="connsiteY428" fmla="*/ 18043 h 177445"/>
              <a:gd name="connsiteX429" fmla="*/ 14315 w 516083"/>
              <a:gd name="connsiteY429" fmla="*/ 18043 h 177445"/>
              <a:gd name="connsiteX430" fmla="*/ 13271 w 516083"/>
              <a:gd name="connsiteY430" fmla="*/ 18341 h 177445"/>
              <a:gd name="connsiteX431" fmla="*/ 12824 w 516083"/>
              <a:gd name="connsiteY431" fmla="*/ 19236 h 177445"/>
              <a:gd name="connsiteX432" fmla="*/ 12227 w 516083"/>
              <a:gd name="connsiteY432" fmla="*/ 23411 h 177445"/>
              <a:gd name="connsiteX433" fmla="*/ 11780 w 516083"/>
              <a:gd name="connsiteY433" fmla="*/ 24753 h 177445"/>
              <a:gd name="connsiteX434" fmla="*/ 12824 w 516083"/>
              <a:gd name="connsiteY434" fmla="*/ 28034 h 177445"/>
              <a:gd name="connsiteX435" fmla="*/ 15657 w 516083"/>
              <a:gd name="connsiteY435" fmla="*/ 31910 h 177445"/>
              <a:gd name="connsiteX436" fmla="*/ 17745 w 516083"/>
              <a:gd name="connsiteY436" fmla="*/ 37279 h 177445"/>
              <a:gd name="connsiteX437" fmla="*/ 18490 w 516083"/>
              <a:gd name="connsiteY437" fmla="*/ 42945 h 177445"/>
              <a:gd name="connsiteX438" fmla="*/ 17894 w 516083"/>
              <a:gd name="connsiteY438" fmla="*/ 48164 h 177445"/>
              <a:gd name="connsiteX439" fmla="*/ 21025 w 516083"/>
              <a:gd name="connsiteY439" fmla="*/ 63075 h 177445"/>
              <a:gd name="connsiteX440" fmla="*/ 24753 w 516083"/>
              <a:gd name="connsiteY440" fmla="*/ 73812 h 177445"/>
              <a:gd name="connsiteX441" fmla="*/ 24753 w 516083"/>
              <a:gd name="connsiteY441" fmla="*/ 81416 h 177445"/>
              <a:gd name="connsiteX442" fmla="*/ 25946 w 516083"/>
              <a:gd name="connsiteY442" fmla="*/ 85443 h 177445"/>
              <a:gd name="connsiteX443" fmla="*/ 28630 w 516083"/>
              <a:gd name="connsiteY443" fmla="*/ 89021 h 177445"/>
              <a:gd name="connsiteX444" fmla="*/ 29525 w 516083"/>
              <a:gd name="connsiteY444" fmla="*/ 91109 h 177445"/>
              <a:gd name="connsiteX445" fmla="*/ 28481 w 516083"/>
              <a:gd name="connsiteY445" fmla="*/ 91705 h 177445"/>
              <a:gd name="connsiteX446" fmla="*/ 27437 w 516083"/>
              <a:gd name="connsiteY446" fmla="*/ 92749 h 177445"/>
              <a:gd name="connsiteX447" fmla="*/ 29226 w 516083"/>
              <a:gd name="connsiteY447" fmla="*/ 95582 h 177445"/>
              <a:gd name="connsiteX448" fmla="*/ 31016 w 516083"/>
              <a:gd name="connsiteY448" fmla="*/ 97968 h 177445"/>
              <a:gd name="connsiteX449" fmla="*/ 35639 w 516083"/>
              <a:gd name="connsiteY449" fmla="*/ 102143 h 177445"/>
              <a:gd name="connsiteX450" fmla="*/ 38024 w 516083"/>
              <a:gd name="connsiteY450" fmla="*/ 106318 h 177445"/>
              <a:gd name="connsiteX451" fmla="*/ 42945 w 516083"/>
              <a:gd name="connsiteY451" fmla="*/ 112283 h 177445"/>
              <a:gd name="connsiteX452" fmla="*/ 43690 w 516083"/>
              <a:gd name="connsiteY452" fmla="*/ 115265 h 177445"/>
              <a:gd name="connsiteX453" fmla="*/ 44287 w 516083"/>
              <a:gd name="connsiteY453" fmla="*/ 118844 h 177445"/>
              <a:gd name="connsiteX454" fmla="*/ 42796 w 516083"/>
              <a:gd name="connsiteY454" fmla="*/ 122274 h 177445"/>
              <a:gd name="connsiteX455" fmla="*/ 44287 w 516083"/>
              <a:gd name="connsiteY455" fmla="*/ 123467 h 177445"/>
              <a:gd name="connsiteX456" fmla="*/ 45778 w 516083"/>
              <a:gd name="connsiteY456" fmla="*/ 124212 h 177445"/>
              <a:gd name="connsiteX457" fmla="*/ 48760 w 516083"/>
              <a:gd name="connsiteY457" fmla="*/ 127791 h 177445"/>
              <a:gd name="connsiteX458" fmla="*/ 55620 w 516083"/>
              <a:gd name="connsiteY458" fmla="*/ 130773 h 177445"/>
              <a:gd name="connsiteX459" fmla="*/ 58453 w 516083"/>
              <a:gd name="connsiteY459" fmla="*/ 134203 h 177445"/>
              <a:gd name="connsiteX460" fmla="*/ 65163 w 516083"/>
              <a:gd name="connsiteY460" fmla="*/ 139720 h 177445"/>
              <a:gd name="connsiteX461" fmla="*/ 75750 w 516083"/>
              <a:gd name="connsiteY461" fmla="*/ 145386 h 177445"/>
              <a:gd name="connsiteX462" fmla="*/ 80522 w 516083"/>
              <a:gd name="connsiteY462" fmla="*/ 150456 h 177445"/>
              <a:gd name="connsiteX463" fmla="*/ 84995 w 516083"/>
              <a:gd name="connsiteY463" fmla="*/ 152246 h 177445"/>
              <a:gd name="connsiteX464" fmla="*/ 97073 w 516083"/>
              <a:gd name="connsiteY464" fmla="*/ 158956 h 177445"/>
              <a:gd name="connsiteX465" fmla="*/ 98266 w 516083"/>
              <a:gd name="connsiteY465" fmla="*/ 160298 h 177445"/>
              <a:gd name="connsiteX466" fmla="*/ 99012 w 516083"/>
              <a:gd name="connsiteY466" fmla="*/ 162087 h 177445"/>
              <a:gd name="connsiteX467" fmla="*/ 100354 w 516083"/>
              <a:gd name="connsiteY467" fmla="*/ 164771 h 177445"/>
              <a:gd name="connsiteX468" fmla="*/ 102143 w 516083"/>
              <a:gd name="connsiteY468" fmla="*/ 164771 h 177445"/>
              <a:gd name="connsiteX469" fmla="*/ 106020 w 516083"/>
              <a:gd name="connsiteY469" fmla="*/ 161491 h 177445"/>
              <a:gd name="connsiteX470" fmla="*/ 109301 w 516083"/>
              <a:gd name="connsiteY470" fmla="*/ 160745 h 177445"/>
              <a:gd name="connsiteX471" fmla="*/ 111836 w 516083"/>
              <a:gd name="connsiteY471" fmla="*/ 161491 h 177445"/>
              <a:gd name="connsiteX472" fmla="*/ 113774 w 516083"/>
              <a:gd name="connsiteY472" fmla="*/ 161491 h 177445"/>
              <a:gd name="connsiteX473" fmla="*/ 113774 w 516083"/>
              <a:gd name="connsiteY473" fmla="*/ 158657 h 177445"/>
              <a:gd name="connsiteX474" fmla="*/ 113476 w 516083"/>
              <a:gd name="connsiteY474" fmla="*/ 156719 h 177445"/>
              <a:gd name="connsiteX475" fmla="*/ 114371 w 516083"/>
              <a:gd name="connsiteY475" fmla="*/ 157912 h 177445"/>
              <a:gd name="connsiteX476" fmla="*/ 116011 w 516083"/>
              <a:gd name="connsiteY476" fmla="*/ 159254 h 177445"/>
              <a:gd name="connsiteX477" fmla="*/ 116607 w 516083"/>
              <a:gd name="connsiteY477" fmla="*/ 160447 h 177445"/>
              <a:gd name="connsiteX478" fmla="*/ 116607 w 516083"/>
              <a:gd name="connsiteY478" fmla="*/ 161640 h 177445"/>
              <a:gd name="connsiteX479" fmla="*/ 117055 w 516083"/>
              <a:gd name="connsiteY479" fmla="*/ 162535 h 177445"/>
              <a:gd name="connsiteX480" fmla="*/ 118695 w 516083"/>
              <a:gd name="connsiteY480" fmla="*/ 163877 h 177445"/>
              <a:gd name="connsiteX481" fmla="*/ 120633 w 516083"/>
              <a:gd name="connsiteY481" fmla="*/ 163280 h 177445"/>
              <a:gd name="connsiteX482" fmla="*/ 121379 w 516083"/>
              <a:gd name="connsiteY482" fmla="*/ 162535 h 177445"/>
              <a:gd name="connsiteX483" fmla="*/ 121379 w 516083"/>
              <a:gd name="connsiteY483" fmla="*/ 160745 h 177445"/>
              <a:gd name="connsiteX484" fmla="*/ 119739 w 516083"/>
              <a:gd name="connsiteY484" fmla="*/ 154184 h 177445"/>
              <a:gd name="connsiteX485" fmla="*/ 113178 w 516083"/>
              <a:gd name="connsiteY485" fmla="*/ 139422 h 177445"/>
              <a:gd name="connsiteX486" fmla="*/ 15806 w 516083"/>
              <a:gd name="connsiteY486" fmla="*/ 51594 h 177445"/>
              <a:gd name="connsiteX487" fmla="*/ 14762 w 516083"/>
              <a:gd name="connsiteY487" fmla="*/ 52190 h 177445"/>
              <a:gd name="connsiteX488" fmla="*/ 14464 w 516083"/>
              <a:gd name="connsiteY488" fmla="*/ 56663 h 177445"/>
              <a:gd name="connsiteX489" fmla="*/ 16403 w 516083"/>
              <a:gd name="connsiteY489" fmla="*/ 57111 h 177445"/>
              <a:gd name="connsiteX490" fmla="*/ 16999 w 516083"/>
              <a:gd name="connsiteY490" fmla="*/ 56365 h 177445"/>
              <a:gd name="connsiteX491" fmla="*/ 18341 w 516083"/>
              <a:gd name="connsiteY491" fmla="*/ 53234 h 177445"/>
              <a:gd name="connsiteX492" fmla="*/ 17595 w 516083"/>
              <a:gd name="connsiteY492" fmla="*/ 52488 h 177445"/>
              <a:gd name="connsiteX493" fmla="*/ 15955 w 516083"/>
              <a:gd name="connsiteY493" fmla="*/ 51743 h 177445"/>
              <a:gd name="connsiteX494" fmla="*/ 475376 w 516083"/>
              <a:gd name="connsiteY494" fmla="*/ 84548 h 177445"/>
              <a:gd name="connsiteX495" fmla="*/ 474183 w 516083"/>
              <a:gd name="connsiteY495" fmla="*/ 84846 h 177445"/>
              <a:gd name="connsiteX496" fmla="*/ 474183 w 516083"/>
              <a:gd name="connsiteY496" fmla="*/ 86039 h 177445"/>
              <a:gd name="connsiteX497" fmla="*/ 473885 w 516083"/>
              <a:gd name="connsiteY497" fmla="*/ 86934 h 177445"/>
              <a:gd name="connsiteX498" fmla="*/ 476420 w 516083"/>
              <a:gd name="connsiteY498" fmla="*/ 86934 h 177445"/>
              <a:gd name="connsiteX499" fmla="*/ 480148 w 516083"/>
              <a:gd name="connsiteY499" fmla="*/ 86486 h 177445"/>
              <a:gd name="connsiteX500" fmla="*/ 476867 w 516083"/>
              <a:gd name="connsiteY500" fmla="*/ 84697 h 177445"/>
              <a:gd name="connsiteX501" fmla="*/ 475525 w 516083"/>
              <a:gd name="connsiteY501" fmla="*/ 84399 h 177445"/>
              <a:gd name="connsiteX502" fmla="*/ 44287 w 516083"/>
              <a:gd name="connsiteY502" fmla="*/ 117800 h 177445"/>
              <a:gd name="connsiteX503" fmla="*/ 43840 w 516083"/>
              <a:gd name="connsiteY503" fmla="*/ 117204 h 177445"/>
              <a:gd name="connsiteX504" fmla="*/ 42796 w 516083"/>
              <a:gd name="connsiteY504" fmla="*/ 118098 h 177445"/>
              <a:gd name="connsiteX505" fmla="*/ 42498 w 516083"/>
              <a:gd name="connsiteY505" fmla="*/ 119142 h 177445"/>
              <a:gd name="connsiteX506" fmla="*/ 42498 w 516083"/>
              <a:gd name="connsiteY506" fmla="*/ 119888 h 177445"/>
              <a:gd name="connsiteX507" fmla="*/ 43840 w 516083"/>
              <a:gd name="connsiteY507" fmla="*/ 119441 h 177445"/>
              <a:gd name="connsiteX508" fmla="*/ 44138 w 516083"/>
              <a:gd name="connsiteY508" fmla="*/ 117800 h 17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Lst>
            <a:rect l="l" t="t" r="r" b="b"/>
            <a:pathLst>
              <a:path w="516083" h="177445">
                <a:moveTo>
                  <a:pt x="308219" y="135247"/>
                </a:moveTo>
                <a:lnTo>
                  <a:pt x="308964" y="134948"/>
                </a:lnTo>
                <a:lnTo>
                  <a:pt x="308667" y="133755"/>
                </a:lnTo>
                <a:lnTo>
                  <a:pt x="308667" y="130624"/>
                </a:lnTo>
                <a:cubicBezTo>
                  <a:pt x="308667" y="130624"/>
                  <a:pt x="308667" y="127045"/>
                  <a:pt x="308667" y="127045"/>
                </a:cubicBezTo>
                <a:lnTo>
                  <a:pt x="308070" y="125554"/>
                </a:lnTo>
                <a:lnTo>
                  <a:pt x="307473" y="125554"/>
                </a:lnTo>
                <a:cubicBezTo>
                  <a:pt x="307473" y="125554"/>
                  <a:pt x="306579" y="126151"/>
                  <a:pt x="306579" y="126151"/>
                </a:cubicBezTo>
                <a:lnTo>
                  <a:pt x="306877" y="134501"/>
                </a:lnTo>
                <a:lnTo>
                  <a:pt x="308070" y="135396"/>
                </a:lnTo>
                <a:close/>
                <a:moveTo>
                  <a:pt x="119142" y="126598"/>
                </a:moveTo>
                <a:lnTo>
                  <a:pt x="120484" y="126300"/>
                </a:lnTo>
                <a:lnTo>
                  <a:pt x="120484" y="125107"/>
                </a:lnTo>
                <a:cubicBezTo>
                  <a:pt x="120484" y="125107"/>
                  <a:pt x="119589" y="122423"/>
                  <a:pt x="119589" y="122423"/>
                </a:cubicBezTo>
                <a:lnTo>
                  <a:pt x="119142" y="122870"/>
                </a:lnTo>
                <a:lnTo>
                  <a:pt x="118099" y="125256"/>
                </a:lnTo>
                <a:lnTo>
                  <a:pt x="118546" y="126300"/>
                </a:lnTo>
                <a:lnTo>
                  <a:pt x="119291" y="126300"/>
                </a:lnTo>
                <a:close/>
                <a:moveTo>
                  <a:pt x="460465" y="5070"/>
                </a:moveTo>
                <a:lnTo>
                  <a:pt x="462999" y="4623"/>
                </a:lnTo>
                <a:lnTo>
                  <a:pt x="463745" y="3579"/>
                </a:lnTo>
                <a:lnTo>
                  <a:pt x="464043" y="1640"/>
                </a:lnTo>
                <a:lnTo>
                  <a:pt x="463596" y="0"/>
                </a:lnTo>
                <a:lnTo>
                  <a:pt x="460465" y="447"/>
                </a:lnTo>
                <a:lnTo>
                  <a:pt x="458228" y="2535"/>
                </a:lnTo>
                <a:lnTo>
                  <a:pt x="458228" y="4772"/>
                </a:lnTo>
                <a:cubicBezTo>
                  <a:pt x="458228" y="4772"/>
                  <a:pt x="458675" y="6561"/>
                  <a:pt x="458675" y="6561"/>
                </a:cubicBezTo>
                <a:lnTo>
                  <a:pt x="460315" y="5070"/>
                </a:lnTo>
                <a:close/>
                <a:moveTo>
                  <a:pt x="4623" y="24902"/>
                </a:moveTo>
                <a:lnTo>
                  <a:pt x="2684" y="25946"/>
                </a:lnTo>
                <a:lnTo>
                  <a:pt x="1640" y="25499"/>
                </a:lnTo>
                <a:lnTo>
                  <a:pt x="0" y="25797"/>
                </a:lnTo>
                <a:lnTo>
                  <a:pt x="298" y="27139"/>
                </a:lnTo>
                <a:lnTo>
                  <a:pt x="1491" y="27885"/>
                </a:lnTo>
                <a:lnTo>
                  <a:pt x="2535" y="29972"/>
                </a:lnTo>
                <a:lnTo>
                  <a:pt x="3579" y="29674"/>
                </a:lnTo>
                <a:lnTo>
                  <a:pt x="4623" y="28481"/>
                </a:lnTo>
                <a:lnTo>
                  <a:pt x="5816" y="28928"/>
                </a:lnTo>
                <a:lnTo>
                  <a:pt x="6263" y="28481"/>
                </a:lnTo>
                <a:lnTo>
                  <a:pt x="7158" y="27139"/>
                </a:lnTo>
                <a:lnTo>
                  <a:pt x="5368" y="24157"/>
                </a:lnTo>
                <a:lnTo>
                  <a:pt x="4623" y="24753"/>
                </a:lnTo>
                <a:close/>
                <a:moveTo>
                  <a:pt x="516084" y="54427"/>
                </a:moveTo>
                <a:lnTo>
                  <a:pt x="515189" y="53085"/>
                </a:lnTo>
                <a:lnTo>
                  <a:pt x="513996" y="52637"/>
                </a:lnTo>
                <a:lnTo>
                  <a:pt x="510567" y="53085"/>
                </a:lnTo>
                <a:lnTo>
                  <a:pt x="509374" y="53085"/>
                </a:lnTo>
                <a:cubicBezTo>
                  <a:pt x="509374" y="53085"/>
                  <a:pt x="508181" y="52637"/>
                  <a:pt x="508181" y="52637"/>
                </a:cubicBezTo>
                <a:lnTo>
                  <a:pt x="501770" y="49059"/>
                </a:lnTo>
                <a:lnTo>
                  <a:pt x="498638" y="48164"/>
                </a:lnTo>
                <a:lnTo>
                  <a:pt x="497743" y="45629"/>
                </a:lnTo>
                <a:lnTo>
                  <a:pt x="496401" y="44436"/>
                </a:lnTo>
                <a:lnTo>
                  <a:pt x="494910" y="43541"/>
                </a:lnTo>
                <a:lnTo>
                  <a:pt x="492226" y="42349"/>
                </a:lnTo>
                <a:lnTo>
                  <a:pt x="490884" y="41901"/>
                </a:lnTo>
                <a:lnTo>
                  <a:pt x="489542" y="41901"/>
                </a:lnTo>
                <a:cubicBezTo>
                  <a:pt x="489542" y="41901"/>
                  <a:pt x="486858" y="43691"/>
                  <a:pt x="486858" y="43691"/>
                </a:cubicBezTo>
                <a:lnTo>
                  <a:pt x="483876" y="44884"/>
                </a:lnTo>
                <a:lnTo>
                  <a:pt x="482384" y="44884"/>
                </a:lnTo>
                <a:cubicBezTo>
                  <a:pt x="482384" y="44884"/>
                  <a:pt x="481192" y="43392"/>
                  <a:pt x="481192" y="43392"/>
                </a:cubicBezTo>
                <a:lnTo>
                  <a:pt x="481192" y="42945"/>
                </a:lnTo>
                <a:cubicBezTo>
                  <a:pt x="481192" y="42945"/>
                  <a:pt x="484920" y="41752"/>
                  <a:pt x="484920" y="41752"/>
                </a:cubicBezTo>
                <a:lnTo>
                  <a:pt x="486112" y="40857"/>
                </a:lnTo>
                <a:lnTo>
                  <a:pt x="484621" y="37577"/>
                </a:lnTo>
                <a:lnTo>
                  <a:pt x="483130" y="35638"/>
                </a:lnTo>
                <a:lnTo>
                  <a:pt x="480297" y="37875"/>
                </a:lnTo>
                <a:lnTo>
                  <a:pt x="478209" y="38770"/>
                </a:lnTo>
                <a:lnTo>
                  <a:pt x="469859" y="40261"/>
                </a:lnTo>
                <a:lnTo>
                  <a:pt x="472841" y="38770"/>
                </a:lnTo>
                <a:lnTo>
                  <a:pt x="473587" y="37130"/>
                </a:lnTo>
                <a:lnTo>
                  <a:pt x="473587" y="35191"/>
                </a:lnTo>
                <a:cubicBezTo>
                  <a:pt x="473587" y="35191"/>
                  <a:pt x="472841" y="31761"/>
                  <a:pt x="472841" y="31761"/>
                </a:cubicBezTo>
                <a:lnTo>
                  <a:pt x="474928" y="29674"/>
                </a:lnTo>
                <a:lnTo>
                  <a:pt x="474928" y="27586"/>
                </a:lnTo>
                <a:cubicBezTo>
                  <a:pt x="474928" y="27586"/>
                  <a:pt x="474183" y="25499"/>
                  <a:pt x="474183" y="25499"/>
                </a:cubicBezTo>
                <a:lnTo>
                  <a:pt x="473587" y="24157"/>
                </a:lnTo>
                <a:lnTo>
                  <a:pt x="472692" y="23113"/>
                </a:lnTo>
                <a:lnTo>
                  <a:pt x="469859" y="21472"/>
                </a:lnTo>
                <a:lnTo>
                  <a:pt x="466727" y="20429"/>
                </a:lnTo>
                <a:lnTo>
                  <a:pt x="464491" y="18639"/>
                </a:lnTo>
                <a:lnTo>
                  <a:pt x="463447" y="15657"/>
                </a:lnTo>
                <a:lnTo>
                  <a:pt x="463149" y="14315"/>
                </a:lnTo>
                <a:lnTo>
                  <a:pt x="463149" y="11929"/>
                </a:lnTo>
                <a:cubicBezTo>
                  <a:pt x="463149" y="11929"/>
                  <a:pt x="462702" y="11333"/>
                  <a:pt x="462702" y="11333"/>
                </a:cubicBezTo>
                <a:lnTo>
                  <a:pt x="460017" y="10587"/>
                </a:lnTo>
                <a:lnTo>
                  <a:pt x="458675" y="12078"/>
                </a:lnTo>
                <a:lnTo>
                  <a:pt x="457184" y="15359"/>
                </a:lnTo>
                <a:lnTo>
                  <a:pt x="454351" y="19087"/>
                </a:lnTo>
                <a:lnTo>
                  <a:pt x="451667" y="20578"/>
                </a:lnTo>
                <a:lnTo>
                  <a:pt x="451070" y="20578"/>
                </a:lnTo>
                <a:cubicBezTo>
                  <a:pt x="451070" y="20578"/>
                  <a:pt x="451518" y="18341"/>
                  <a:pt x="451518" y="18341"/>
                </a:cubicBezTo>
                <a:lnTo>
                  <a:pt x="452413" y="16104"/>
                </a:lnTo>
                <a:lnTo>
                  <a:pt x="452413" y="14613"/>
                </a:lnTo>
                <a:cubicBezTo>
                  <a:pt x="452413" y="14613"/>
                  <a:pt x="452114" y="11184"/>
                  <a:pt x="452114" y="11184"/>
                </a:cubicBezTo>
                <a:lnTo>
                  <a:pt x="450623" y="10140"/>
                </a:lnTo>
                <a:lnTo>
                  <a:pt x="449877" y="10438"/>
                </a:lnTo>
                <a:lnTo>
                  <a:pt x="444360" y="21323"/>
                </a:lnTo>
                <a:lnTo>
                  <a:pt x="443167" y="22964"/>
                </a:lnTo>
                <a:lnTo>
                  <a:pt x="433774" y="33700"/>
                </a:lnTo>
                <a:lnTo>
                  <a:pt x="433027" y="37130"/>
                </a:lnTo>
                <a:lnTo>
                  <a:pt x="431686" y="40410"/>
                </a:lnTo>
                <a:lnTo>
                  <a:pt x="427958" y="44734"/>
                </a:lnTo>
                <a:lnTo>
                  <a:pt x="426914" y="47717"/>
                </a:lnTo>
                <a:lnTo>
                  <a:pt x="424826" y="49804"/>
                </a:lnTo>
                <a:lnTo>
                  <a:pt x="423335" y="49804"/>
                </a:lnTo>
                <a:cubicBezTo>
                  <a:pt x="423335" y="49804"/>
                  <a:pt x="421844" y="49804"/>
                  <a:pt x="421844" y="49804"/>
                </a:cubicBezTo>
                <a:lnTo>
                  <a:pt x="420204" y="49357"/>
                </a:lnTo>
                <a:lnTo>
                  <a:pt x="419608" y="47866"/>
                </a:lnTo>
                <a:lnTo>
                  <a:pt x="418414" y="48909"/>
                </a:lnTo>
                <a:lnTo>
                  <a:pt x="414836" y="53085"/>
                </a:lnTo>
                <a:lnTo>
                  <a:pt x="414836" y="55321"/>
                </a:lnTo>
                <a:cubicBezTo>
                  <a:pt x="414836" y="55321"/>
                  <a:pt x="416029" y="57409"/>
                  <a:pt x="416029" y="57409"/>
                </a:cubicBezTo>
                <a:lnTo>
                  <a:pt x="419011" y="59049"/>
                </a:lnTo>
                <a:lnTo>
                  <a:pt x="418265" y="61733"/>
                </a:lnTo>
                <a:lnTo>
                  <a:pt x="417370" y="62926"/>
                </a:lnTo>
                <a:lnTo>
                  <a:pt x="414985" y="65163"/>
                </a:lnTo>
                <a:lnTo>
                  <a:pt x="413643" y="66207"/>
                </a:lnTo>
                <a:lnTo>
                  <a:pt x="407529" y="67101"/>
                </a:lnTo>
                <a:lnTo>
                  <a:pt x="408275" y="67996"/>
                </a:lnTo>
                <a:lnTo>
                  <a:pt x="409766" y="71128"/>
                </a:lnTo>
                <a:lnTo>
                  <a:pt x="410809" y="74259"/>
                </a:lnTo>
                <a:lnTo>
                  <a:pt x="411108" y="79180"/>
                </a:lnTo>
                <a:lnTo>
                  <a:pt x="412301" y="81267"/>
                </a:lnTo>
                <a:lnTo>
                  <a:pt x="412301" y="81715"/>
                </a:lnTo>
                <a:cubicBezTo>
                  <a:pt x="412301" y="81715"/>
                  <a:pt x="411406" y="82013"/>
                  <a:pt x="411406" y="82013"/>
                </a:cubicBezTo>
                <a:lnTo>
                  <a:pt x="410213" y="82013"/>
                </a:lnTo>
                <a:cubicBezTo>
                  <a:pt x="410213" y="82013"/>
                  <a:pt x="408275" y="81715"/>
                  <a:pt x="408275" y="81715"/>
                </a:cubicBezTo>
                <a:lnTo>
                  <a:pt x="406635" y="80969"/>
                </a:lnTo>
                <a:lnTo>
                  <a:pt x="405143" y="75750"/>
                </a:lnTo>
                <a:lnTo>
                  <a:pt x="404547" y="72768"/>
                </a:lnTo>
                <a:lnTo>
                  <a:pt x="404547" y="69189"/>
                </a:lnTo>
                <a:cubicBezTo>
                  <a:pt x="404547" y="69189"/>
                  <a:pt x="404547" y="67101"/>
                  <a:pt x="404547" y="67101"/>
                </a:cubicBezTo>
                <a:lnTo>
                  <a:pt x="402459" y="68294"/>
                </a:lnTo>
                <a:lnTo>
                  <a:pt x="400371" y="69786"/>
                </a:lnTo>
                <a:lnTo>
                  <a:pt x="398284" y="71128"/>
                </a:lnTo>
                <a:lnTo>
                  <a:pt x="397240" y="72171"/>
                </a:lnTo>
                <a:lnTo>
                  <a:pt x="397538" y="73513"/>
                </a:lnTo>
                <a:lnTo>
                  <a:pt x="397986" y="76645"/>
                </a:lnTo>
                <a:lnTo>
                  <a:pt x="398284" y="79031"/>
                </a:lnTo>
                <a:lnTo>
                  <a:pt x="399030" y="79925"/>
                </a:lnTo>
                <a:lnTo>
                  <a:pt x="399626" y="80969"/>
                </a:lnTo>
                <a:lnTo>
                  <a:pt x="399328" y="82013"/>
                </a:lnTo>
                <a:lnTo>
                  <a:pt x="398135" y="84100"/>
                </a:lnTo>
                <a:lnTo>
                  <a:pt x="398880" y="84548"/>
                </a:lnTo>
                <a:lnTo>
                  <a:pt x="397986" y="87232"/>
                </a:lnTo>
                <a:lnTo>
                  <a:pt x="396643" y="89170"/>
                </a:lnTo>
                <a:lnTo>
                  <a:pt x="394705" y="90811"/>
                </a:lnTo>
                <a:lnTo>
                  <a:pt x="393513" y="91258"/>
                </a:lnTo>
                <a:lnTo>
                  <a:pt x="392618" y="90512"/>
                </a:lnTo>
                <a:lnTo>
                  <a:pt x="390977" y="88723"/>
                </a:lnTo>
                <a:lnTo>
                  <a:pt x="389188" y="86337"/>
                </a:lnTo>
                <a:lnTo>
                  <a:pt x="388442" y="84846"/>
                </a:lnTo>
                <a:lnTo>
                  <a:pt x="385908" y="84846"/>
                </a:lnTo>
                <a:cubicBezTo>
                  <a:pt x="385908" y="84846"/>
                  <a:pt x="385013" y="83504"/>
                  <a:pt x="385013" y="83504"/>
                </a:cubicBezTo>
                <a:lnTo>
                  <a:pt x="385013" y="82162"/>
                </a:lnTo>
                <a:cubicBezTo>
                  <a:pt x="385013" y="82162"/>
                  <a:pt x="384268" y="80522"/>
                  <a:pt x="384268" y="80522"/>
                </a:cubicBezTo>
                <a:lnTo>
                  <a:pt x="383224" y="78732"/>
                </a:lnTo>
                <a:lnTo>
                  <a:pt x="381732" y="77390"/>
                </a:lnTo>
                <a:lnTo>
                  <a:pt x="379793" y="76347"/>
                </a:lnTo>
                <a:lnTo>
                  <a:pt x="378899" y="75601"/>
                </a:lnTo>
                <a:lnTo>
                  <a:pt x="378601" y="75601"/>
                </a:lnTo>
                <a:cubicBezTo>
                  <a:pt x="378601" y="75601"/>
                  <a:pt x="377557" y="76048"/>
                  <a:pt x="377557" y="76048"/>
                </a:cubicBezTo>
                <a:lnTo>
                  <a:pt x="376812" y="76794"/>
                </a:lnTo>
                <a:lnTo>
                  <a:pt x="376812" y="78583"/>
                </a:lnTo>
                <a:cubicBezTo>
                  <a:pt x="376812" y="78583"/>
                  <a:pt x="376812" y="80223"/>
                  <a:pt x="376812" y="80223"/>
                </a:cubicBezTo>
                <a:lnTo>
                  <a:pt x="375917" y="83802"/>
                </a:lnTo>
                <a:lnTo>
                  <a:pt x="375171" y="84995"/>
                </a:lnTo>
                <a:lnTo>
                  <a:pt x="369654" y="91556"/>
                </a:lnTo>
                <a:lnTo>
                  <a:pt x="362646" y="98714"/>
                </a:lnTo>
                <a:lnTo>
                  <a:pt x="359365" y="103635"/>
                </a:lnTo>
                <a:lnTo>
                  <a:pt x="354594" y="109599"/>
                </a:lnTo>
                <a:lnTo>
                  <a:pt x="352058" y="113327"/>
                </a:lnTo>
                <a:lnTo>
                  <a:pt x="350568" y="114520"/>
                </a:lnTo>
                <a:lnTo>
                  <a:pt x="348778" y="115414"/>
                </a:lnTo>
                <a:lnTo>
                  <a:pt x="344007" y="117055"/>
                </a:lnTo>
                <a:lnTo>
                  <a:pt x="327753" y="121379"/>
                </a:lnTo>
                <a:lnTo>
                  <a:pt x="317464" y="123019"/>
                </a:lnTo>
                <a:lnTo>
                  <a:pt x="314780" y="124063"/>
                </a:lnTo>
                <a:lnTo>
                  <a:pt x="311797" y="126151"/>
                </a:lnTo>
                <a:lnTo>
                  <a:pt x="310008" y="129133"/>
                </a:lnTo>
                <a:lnTo>
                  <a:pt x="310008" y="132861"/>
                </a:lnTo>
                <a:cubicBezTo>
                  <a:pt x="310008" y="132861"/>
                  <a:pt x="310157" y="134948"/>
                  <a:pt x="310157" y="134948"/>
                </a:cubicBezTo>
                <a:lnTo>
                  <a:pt x="310157" y="136141"/>
                </a:lnTo>
                <a:cubicBezTo>
                  <a:pt x="310157" y="136141"/>
                  <a:pt x="308964" y="136589"/>
                  <a:pt x="308964" y="136589"/>
                </a:cubicBezTo>
                <a:lnTo>
                  <a:pt x="307473" y="136589"/>
                </a:lnTo>
                <a:cubicBezTo>
                  <a:pt x="307473" y="136589"/>
                  <a:pt x="305983" y="135694"/>
                  <a:pt x="305983" y="135694"/>
                </a:cubicBezTo>
                <a:lnTo>
                  <a:pt x="304640" y="134650"/>
                </a:lnTo>
                <a:lnTo>
                  <a:pt x="303746" y="136141"/>
                </a:lnTo>
                <a:lnTo>
                  <a:pt x="303447" y="138378"/>
                </a:lnTo>
                <a:lnTo>
                  <a:pt x="303746" y="141062"/>
                </a:lnTo>
                <a:lnTo>
                  <a:pt x="305236" y="142702"/>
                </a:lnTo>
                <a:lnTo>
                  <a:pt x="304789" y="144790"/>
                </a:lnTo>
                <a:lnTo>
                  <a:pt x="303447" y="146878"/>
                </a:lnTo>
                <a:lnTo>
                  <a:pt x="302702" y="149114"/>
                </a:lnTo>
                <a:lnTo>
                  <a:pt x="302255" y="153588"/>
                </a:lnTo>
                <a:lnTo>
                  <a:pt x="301062" y="155079"/>
                </a:lnTo>
                <a:lnTo>
                  <a:pt x="299422" y="156421"/>
                </a:lnTo>
                <a:lnTo>
                  <a:pt x="298974" y="158508"/>
                </a:lnTo>
                <a:lnTo>
                  <a:pt x="299719" y="160447"/>
                </a:lnTo>
                <a:lnTo>
                  <a:pt x="301508" y="161491"/>
                </a:lnTo>
                <a:lnTo>
                  <a:pt x="304193" y="162982"/>
                </a:lnTo>
                <a:lnTo>
                  <a:pt x="302106" y="163280"/>
                </a:lnTo>
                <a:lnTo>
                  <a:pt x="300912" y="162833"/>
                </a:lnTo>
                <a:lnTo>
                  <a:pt x="296738" y="159701"/>
                </a:lnTo>
                <a:lnTo>
                  <a:pt x="295544" y="159254"/>
                </a:lnTo>
                <a:lnTo>
                  <a:pt x="292562" y="159552"/>
                </a:lnTo>
                <a:lnTo>
                  <a:pt x="289729" y="158807"/>
                </a:lnTo>
                <a:lnTo>
                  <a:pt x="282422" y="154632"/>
                </a:lnTo>
                <a:lnTo>
                  <a:pt x="281080" y="154035"/>
                </a:lnTo>
                <a:lnTo>
                  <a:pt x="279738" y="154482"/>
                </a:lnTo>
                <a:lnTo>
                  <a:pt x="278396" y="154482"/>
                </a:lnTo>
                <a:cubicBezTo>
                  <a:pt x="278396" y="154482"/>
                  <a:pt x="274967" y="154482"/>
                  <a:pt x="274967" y="154482"/>
                </a:cubicBezTo>
                <a:lnTo>
                  <a:pt x="271537" y="154035"/>
                </a:lnTo>
                <a:lnTo>
                  <a:pt x="268406" y="152693"/>
                </a:lnTo>
                <a:lnTo>
                  <a:pt x="264528" y="150158"/>
                </a:lnTo>
                <a:lnTo>
                  <a:pt x="263932" y="149263"/>
                </a:lnTo>
                <a:lnTo>
                  <a:pt x="262143" y="145536"/>
                </a:lnTo>
                <a:lnTo>
                  <a:pt x="259757" y="149114"/>
                </a:lnTo>
                <a:lnTo>
                  <a:pt x="260055" y="150456"/>
                </a:lnTo>
                <a:lnTo>
                  <a:pt x="260651" y="151649"/>
                </a:lnTo>
                <a:lnTo>
                  <a:pt x="262292" y="152395"/>
                </a:lnTo>
                <a:lnTo>
                  <a:pt x="262739" y="156868"/>
                </a:lnTo>
                <a:lnTo>
                  <a:pt x="264827" y="159403"/>
                </a:lnTo>
                <a:lnTo>
                  <a:pt x="267063" y="161640"/>
                </a:lnTo>
                <a:lnTo>
                  <a:pt x="268704" y="162833"/>
                </a:lnTo>
                <a:lnTo>
                  <a:pt x="270493" y="164473"/>
                </a:lnTo>
                <a:lnTo>
                  <a:pt x="271686" y="165964"/>
                </a:lnTo>
                <a:lnTo>
                  <a:pt x="273028" y="167306"/>
                </a:lnTo>
                <a:lnTo>
                  <a:pt x="274967" y="168499"/>
                </a:lnTo>
                <a:lnTo>
                  <a:pt x="280185" y="173867"/>
                </a:lnTo>
                <a:lnTo>
                  <a:pt x="282422" y="175358"/>
                </a:lnTo>
                <a:lnTo>
                  <a:pt x="284062" y="176849"/>
                </a:lnTo>
                <a:lnTo>
                  <a:pt x="285256" y="177446"/>
                </a:lnTo>
                <a:lnTo>
                  <a:pt x="288089" y="176999"/>
                </a:lnTo>
                <a:lnTo>
                  <a:pt x="296588" y="173271"/>
                </a:lnTo>
                <a:lnTo>
                  <a:pt x="298079" y="172973"/>
                </a:lnTo>
                <a:lnTo>
                  <a:pt x="300912" y="172376"/>
                </a:lnTo>
                <a:lnTo>
                  <a:pt x="305833" y="172376"/>
                </a:lnTo>
                <a:cubicBezTo>
                  <a:pt x="305833" y="172376"/>
                  <a:pt x="311052" y="173867"/>
                  <a:pt x="311052" y="173867"/>
                </a:cubicBezTo>
                <a:lnTo>
                  <a:pt x="312692" y="173867"/>
                </a:lnTo>
                <a:cubicBezTo>
                  <a:pt x="312692" y="173867"/>
                  <a:pt x="314333" y="173122"/>
                  <a:pt x="314333" y="173122"/>
                </a:cubicBezTo>
                <a:lnTo>
                  <a:pt x="316569" y="173420"/>
                </a:lnTo>
                <a:lnTo>
                  <a:pt x="318657" y="173867"/>
                </a:lnTo>
                <a:lnTo>
                  <a:pt x="319701" y="173569"/>
                </a:lnTo>
                <a:lnTo>
                  <a:pt x="322683" y="170736"/>
                </a:lnTo>
                <a:lnTo>
                  <a:pt x="326709" y="169841"/>
                </a:lnTo>
                <a:lnTo>
                  <a:pt x="328051" y="167157"/>
                </a:lnTo>
                <a:lnTo>
                  <a:pt x="329095" y="164622"/>
                </a:lnTo>
                <a:lnTo>
                  <a:pt x="329542" y="161938"/>
                </a:lnTo>
                <a:lnTo>
                  <a:pt x="331183" y="160894"/>
                </a:lnTo>
                <a:lnTo>
                  <a:pt x="333568" y="160000"/>
                </a:lnTo>
                <a:lnTo>
                  <a:pt x="337147" y="158807"/>
                </a:lnTo>
                <a:lnTo>
                  <a:pt x="349374" y="158807"/>
                </a:lnTo>
                <a:cubicBezTo>
                  <a:pt x="349374" y="158807"/>
                  <a:pt x="350568" y="159105"/>
                  <a:pt x="350568" y="159105"/>
                </a:cubicBezTo>
                <a:lnTo>
                  <a:pt x="350866" y="160447"/>
                </a:lnTo>
                <a:lnTo>
                  <a:pt x="350568" y="161491"/>
                </a:lnTo>
                <a:lnTo>
                  <a:pt x="351014" y="162087"/>
                </a:lnTo>
                <a:lnTo>
                  <a:pt x="352655" y="162087"/>
                </a:lnTo>
                <a:cubicBezTo>
                  <a:pt x="352655" y="162087"/>
                  <a:pt x="354146" y="162833"/>
                  <a:pt x="354146" y="162833"/>
                </a:cubicBezTo>
                <a:lnTo>
                  <a:pt x="360259" y="165069"/>
                </a:lnTo>
                <a:lnTo>
                  <a:pt x="362944" y="165815"/>
                </a:lnTo>
                <a:lnTo>
                  <a:pt x="364435" y="165815"/>
                </a:lnTo>
                <a:cubicBezTo>
                  <a:pt x="364435" y="165815"/>
                  <a:pt x="367268" y="167604"/>
                  <a:pt x="367268" y="167604"/>
                </a:cubicBezTo>
                <a:lnTo>
                  <a:pt x="368759" y="166859"/>
                </a:lnTo>
                <a:lnTo>
                  <a:pt x="370847" y="165517"/>
                </a:lnTo>
                <a:lnTo>
                  <a:pt x="372785" y="163578"/>
                </a:lnTo>
                <a:lnTo>
                  <a:pt x="374575" y="162087"/>
                </a:lnTo>
                <a:lnTo>
                  <a:pt x="377109" y="161491"/>
                </a:lnTo>
                <a:lnTo>
                  <a:pt x="380390" y="161491"/>
                </a:lnTo>
                <a:cubicBezTo>
                  <a:pt x="380390" y="161491"/>
                  <a:pt x="384268" y="161043"/>
                  <a:pt x="384268" y="161043"/>
                </a:cubicBezTo>
                <a:lnTo>
                  <a:pt x="387249" y="160298"/>
                </a:lnTo>
                <a:lnTo>
                  <a:pt x="390530" y="161640"/>
                </a:lnTo>
                <a:lnTo>
                  <a:pt x="391425" y="161192"/>
                </a:lnTo>
                <a:lnTo>
                  <a:pt x="392021" y="159850"/>
                </a:lnTo>
                <a:lnTo>
                  <a:pt x="393662" y="157017"/>
                </a:lnTo>
                <a:lnTo>
                  <a:pt x="394407" y="155079"/>
                </a:lnTo>
                <a:lnTo>
                  <a:pt x="395003" y="151500"/>
                </a:lnTo>
                <a:lnTo>
                  <a:pt x="395451" y="150605"/>
                </a:lnTo>
                <a:lnTo>
                  <a:pt x="396643" y="150158"/>
                </a:lnTo>
                <a:lnTo>
                  <a:pt x="397986" y="149412"/>
                </a:lnTo>
                <a:lnTo>
                  <a:pt x="398284" y="148369"/>
                </a:lnTo>
                <a:lnTo>
                  <a:pt x="398731" y="147176"/>
                </a:lnTo>
                <a:lnTo>
                  <a:pt x="398284" y="146132"/>
                </a:lnTo>
                <a:lnTo>
                  <a:pt x="397538" y="145237"/>
                </a:lnTo>
                <a:lnTo>
                  <a:pt x="396793" y="142255"/>
                </a:lnTo>
                <a:lnTo>
                  <a:pt x="397091" y="140913"/>
                </a:lnTo>
                <a:lnTo>
                  <a:pt x="397538" y="139869"/>
                </a:lnTo>
                <a:lnTo>
                  <a:pt x="398880" y="139422"/>
                </a:lnTo>
                <a:lnTo>
                  <a:pt x="402310" y="137185"/>
                </a:lnTo>
                <a:lnTo>
                  <a:pt x="405442" y="134650"/>
                </a:lnTo>
                <a:lnTo>
                  <a:pt x="407082" y="133308"/>
                </a:lnTo>
                <a:lnTo>
                  <a:pt x="407827" y="132413"/>
                </a:lnTo>
                <a:lnTo>
                  <a:pt x="407827" y="131221"/>
                </a:lnTo>
                <a:cubicBezTo>
                  <a:pt x="407827" y="131221"/>
                  <a:pt x="406485" y="130028"/>
                  <a:pt x="406485" y="130028"/>
                </a:cubicBezTo>
                <a:lnTo>
                  <a:pt x="405143" y="129431"/>
                </a:lnTo>
                <a:lnTo>
                  <a:pt x="405143" y="127940"/>
                </a:lnTo>
                <a:cubicBezTo>
                  <a:pt x="405143" y="127940"/>
                  <a:pt x="405143" y="126896"/>
                  <a:pt x="405143" y="126896"/>
                </a:cubicBezTo>
                <a:lnTo>
                  <a:pt x="405591" y="126002"/>
                </a:lnTo>
                <a:lnTo>
                  <a:pt x="405591" y="125107"/>
                </a:lnTo>
                <a:cubicBezTo>
                  <a:pt x="405591" y="125107"/>
                  <a:pt x="405442" y="123765"/>
                  <a:pt x="405442" y="123765"/>
                </a:cubicBezTo>
                <a:lnTo>
                  <a:pt x="406336" y="122274"/>
                </a:lnTo>
                <a:lnTo>
                  <a:pt x="408275" y="120037"/>
                </a:lnTo>
                <a:lnTo>
                  <a:pt x="409766" y="118695"/>
                </a:lnTo>
                <a:lnTo>
                  <a:pt x="411406" y="119590"/>
                </a:lnTo>
                <a:lnTo>
                  <a:pt x="413344" y="119142"/>
                </a:lnTo>
                <a:lnTo>
                  <a:pt x="415134" y="118397"/>
                </a:lnTo>
                <a:lnTo>
                  <a:pt x="416177" y="115862"/>
                </a:lnTo>
                <a:lnTo>
                  <a:pt x="416177" y="114669"/>
                </a:lnTo>
                <a:cubicBezTo>
                  <a:pt x="416177" y="114669"/>
                  <a:pt x="416177" y="113625"/>
                  <a:pt x="416177" y="113625"/>
                </a:cubicBezTo>
                <a:lnTo>
                  <a:pt x="416774" y="110046"/>
                </a:lnTo>
                <a:lnTo>
                  <a:pt x="416774" y="109450"/>
                </a:lnTo>
                <a:cubicBezTo>
                  <a:pt x="416774" y="109450"/>
                  <a:pt x="418116" y="107213"/>
                  <a:pt x="418116" y="107213"/>
                </a:cubicBezTo>
                <a:lnTo>
                  <a:pt x="418116" y="105722"/>
                </a:lnTo>
                <a:cubicBezTo>
                  <a:pt x="418116" y="105722"/>
                  <a:pt x="417520" y="102143"/>
                  <a:pt x="417520" y="102143"/>
                </a:cubicBezTo>
                <a:lnTo>
                  <a:pt x="417968" y="99459"/>
                </a:lnTo>
                <a:lnTo>
                  <a:pt x="417968" y="93793"/>
                </a:lnTo>
                <a:cubicBezTo>
                  <a:pt x="417968" y="93793"/>
                  <a:pt x="418862" y="92749"/>
                  <a:pt x="418862" y="92749"/>
                </a:cubicBezTo>
                <a:lnTo>
                  <a:pt x="419757" y="89767"/>
                </a:lnTo>
                <a:lnTo>
                  <a:pt x="421098" y="86785"/>
                </a:lnTo>
                <a:lnTo>
                  <a:pt x="423782" y="85144"/>
                </a:lnTo>
                <a:lnTo>
                  <a:pt x="425274" y="82907"/>
                </a:lnTo>
                <a:lnTo>
                  <a:pt x="425870" y="82460"/>
                </a:lnTo>
                <a:lnTo>
                  <a:pt x="426765" y="82460"/>
                </a:lnTo>
                <a:cubicBezTo>
                  <a:pt x="426765" y="82460"/>
                  <a:pt x="430046" y="84100"/>
                  <a:pt x="430046" y="84100"/>
                </a:cubicBezTo>
                <a:lnTo>
                  <a:pt x="433027" y="82311"/>
                </a:lnTo>
                <a:lnTo>
                  <a:pt x="435711" y="82311"/>
                </a:lnTo>
                <a:cubicBezTo>
                  <a:pt x="435711" y="82311"/>
                  <a:pt x="437948" y="82311"/>
                  <a:pt x="437948" y="82311"/>
                </a:cubicBezTo>
                <a:lnTo>
                  <a:pt x="439141" y="83057"/>
                </a:lnTo>
                <a:lnTo>
                  <a:pt x="440335" y="83653"/>
                </a:lnTo>
                <a:lnTo>
                  <a:pt x="443019" y="82013"/>
                </a:lnTo>
                <a:lnTo>
                  <a:pt x="444063" y="82311"/>
                </a:lnTo>
                <a:lnTo>
                  <a:pt x="444957" y="82907"/>
                </a:lnTo>
                <a:lnTo>
                  <a:pt x="446299" y="82907"/>
                </a:lnTo>
                <a:cubicBezTo>
                  <a:pt x="446299" y="82907"/>
                  <a:pt x="447790" y="82460"/>
                  <a:pt x="447790" y="82460"/>
                </a:cubicBezTo>
                <a:lnTo>
                  <a:pt x="451667" y="82907"/>
                </a:lnTo>
                <a:lnTo>
                  <a:pt x="458377" y="82907"/>
                </a:lnTo>
                <a:cubicBezTo>
                  <a:pt x="458377" y="82907"/>
                  <a:pt x="462999" y="83951"/>
                  <a:pt x="462999" y="83951"/>
                </a:cubicBezTo>
                <a:lnTo>
                  <a:pt x="467622" y="86934"/>
                </a:lnTo>
                <a:lnTo>
                  <a:pt x="469859" y="87530"/>
                </a:lnTo>
                <a:lnTo>
                  <a:pt x="470903" y="87530"/>
                </a:lnTo>
                <a:cubicBezTo>
                  <a:pt x="470903" y="87530"/>
                  <a:pt x="471648" y="86785"/>
                  <a:pt x="471648" y="86785"/>
                </a:cubicBezTo>
                <a:lnTo>
                  <a:pt x="472841" y="83951"/>
                </a:lnTo>
                <a:lnTo>
                  <a:pt x="474034" y="82907"/>
                </a:lnTo>
                <a:lnTo>
                  <a:pt x="475227" y="82907"/>
                </a:lnTo>
                <a:cubicBezTo>
                  <a:pt x="475227" y="82907"/>
                  <a:pt x="479253" y="85144"/>
                  <a:pt x="479253" y="85144"/>
                </a:cubicBezTo>
                <a:lnTo>
                  <a:pt x="482236" y="85443"/>
                </a:lnTo>
                <a:lnTo>
                  <a:pt x="485069" y="84399"/>
                </a:lnTo>
                <a:lnTo>
                  <a:pt x="488050" y="83653"/>
                </a:lnTo>
                <a:lnTo>
                  <a:pt x="491629" y="83057"/>
                </a:lnTo>
                <a:lnTo>
                  <a:pt x="495209" y="82311"/>
                </a:lnTo>
                <a:lnTo>
                  <a:pt x="496550" y="81864"/>
                </a:lnTo>
                <a:lnTo>
                  <a:pt x="497594" y="80969"/>
                </a:lnTo>
                <a:lnTo>
                  <a:pt x="497893" y="79627"/>
                </a:lnTo>
                <a:lnTo>
                  <a:pt x="496998" y="78434"/>
                </a:lnTo>
                <a:lnTo>
                  <a:pt x="490734" y="73812"/>
                </a:lnTo>
                <a:lnTo>
                  <a:pt x="487007" y="69487"/>
                </a:lnTo>
                <a:lnTo>
                  <a:pt x="488945" y="65163"/>
                </a:lnTo>
                <a:lnTo>
                  <a:pt x="490586" y="64566"/>
                </a:lnTo>
                <a:lnTo>
                  <a:pt x="492226" y="64566"/>
                </a:lnTo>
                <a:cubicBezTo>
                  <a:pt x="492226" y="64566"/>
                  <a:pt x="496699" y="65759"/>
                  <a:pt x="496699" y="65759"/>
                </a:cubicBezTo>
                <a:lnTo>
                  <a:pt x="499831" y="65759"/>
                </a:lnTo>
                <a:cubicBezTo>
                  <a:pt x="499831" y="65759"/>
                  <a:pt x="506094" y="64268"/>
                  <a:pt x="506094" y="64268"/>
                </a:cubicBezTo>
                <a:lnTo>
                  <a:pt x="511909" y="62181"/>
                </a:lnTo>
                <a:lnTo>
                  <a:pt x="514145" y="60540"/>
                </a:lnTo>
                <a:lnTo>
                  <a:pt x="514892" y="59497"/>
                </a:lnTo>
                <a:lnTo>
                  <a:pt x="515189" y="58155"/>
                </a:lnTo>
                <a:lnTo>
                  <a:pt x="515189" y="56514"/>
                </a:lnTo>
                <a:cubicBezTo>
                  <a:pt x="515189" y="56514"/>
                  <a:pt x="515040" y="54874"/>
                  <a:pt x="515040" y="54874"/>
                </a:cubicBezTo>
                <a:close/>
                <a:moveTo>
                  <a:pt x="113774" y="139273"/>
                </a:moveTo>
                <a:lnTo>
                  <a:pt x="110196" y="132562"/>
                </a:lnTo>
                <a:lnTo>
                  <a:pt x="109599" y="130624"/>
                </a:lnTo>
                <a:lnTo>
                  <a:pt x="102292" y="125256"/>
                </a:lnTo>
                <a:lnTo>
                  <a:pt x="100950" y="123616"/>
                </a:lnTo>
                <a:lnTo>
                  <a:pt x="99757" y="120932"/>
                </a:lnTo>
                <a:lnTo>
                  <a:pt x="99757" y="111985"/>
                </a:lnTo>
                <a:cubicBezTo>
                  <a:pt x="99757" y="111985"/>
                  <a:pt x="99459" y="108704"/>
                  <a:pt x="99459" y="108704"/>
                </a:cubicBezTo>
                <a:lnTo>
                  <a:pt x="100055" y="104827"/>
                </a:lnTo>
                <a:lnTo>
                  <a:pt x="97968" y="100652"/>
                </a:lnTo>
                <a:lnTo>
                  <a:pt x="97670" y="97968"/>
                </a:lnTo>
                <a:lnTo>
                  <a:pt x="99161" y="92302"/>
                </a:lnTo>
                <a:lnTo>
                  <a:pt x="100503" y="80969"/>
                </a:lnTo>
                <a:lnTo>
                  <a:pt x="100055" y="73364"/>
                </a:lnTo>
                <a:lnTo>
                  <a:pt x="99012" y="68444"/>
                </a:lnTo>
                <a:lnTo>
                  <a:pt x="93196" y="57111"/>
                </a:lnTo>
                <a:lnTo>
                  <a:pt x="90512" y="53085"/>
                </a:lnTo>
                <a:lnTo>
                  <a:pt x="87530" y="49953"/>
                </a:lnTo>
                <a:lnTo>
                  <a:pt x="85293" y="48909"/>
                </a:lnTo>
                <a:lnTo>
                  <a:pt x="82460" y="46673"/>
                </a:lnTo>
                <a:lnTo>
                  <a:pt x="75750" y="40708"/>
                </a:lnTo>
                <a:lnTo>
                  <a:pt x="70680" y="32209"/>
                </a:lnTo>
                <a:lnTo>
                  <a:pt x="68891" y="31314"/>
                </a:lnTo>
                <a:lnTo>
                  <a:pt x="64268" y="30270"/>
                </a:lnTo>
                <a:lnTo>
                  <a:pt x="63374" y="31910"/>
                </a:lnTo>
                <a:lnTo>
                  <a:pt x="63075" y="34296"/>
                </a:lnTo>
                <a:lnTo>
                  <a:pt x="59944" y="37577"/>
                </a:lnTo>
                <a:lnTo>
                  <a:pt x="59496" y="39366"/>
                </a:lnTo>
                <a:lnTo>
                  <a:pt x="58304" y="41752"/>
                </a:lnTo>
                <a:lnTo>
                  <a:pt x="56067" y="42945"/>
                </a:lnTo>
                <a:lnTo>
                  <a:pt x="54129" y="43243"/>
                </a:lnTo>
                <a:lnTo>
                  <a:pt x="53085" y="42945"/>
                </a:lnTo>
                <a:lnTo>
                  <a:pt x="52339" y="42498"/>
                </a:lnTo>
                <a:lnTo>
                  <a:pt x="50997" y="40261"/>
                </a:lnTo>
                <a:lnTo>
                  <a:pt x="50401" y="39515"/>
                </a:lnTo>
                <a:lnTo>
                  <a:pt x="49804" y="39515"/>
                </a:lnTo>
                <a:cubicBezTo>
                  <a:pt x="49804" y="39515"/>
                  <a:pt x="45778" y="40857"/>
                  <a:pt x="45778" y="40857"/>
                </a:cubicBezTo>
                <a:lnTo>
                  <a:pt x="41901" y="42498"/>
                </a:lnTo>
                <a:lnTo>
                  <a:pt x="41156" y="43989"/>
                </a:lnTo>
                <a:lnTo>
                  <a:pt x="40112" y="45778"/>
                </a:lnTo>
                <a:lnTo>
                  <a:pt x="38919" y="46524"/>
                </a:lnTo>
                <a:lnTo>
                  <a:pt x="38024" y="46524"/>
                </a:lnTo>
                <a:cubicBezTo>
                  <a:pt x="38024" y="46524"/>
                  <a:pt x="37129" y="45629"/>
                  <a:pt x="37129" y="45629"/>
                </a:cubicBezTo>
                <a:lnTo>
                  <a:pt x="35639" y="44287"/>
                </a:lnTo>
                <a:lnTo>
                  <a:pt x="34445" y="42945"/>
                </a:lnTo>
                <a:lnTo>
                  <a:pt x="34743" y="40857"/>
                </a:lnTo>
                <a:lnTo>
                  <a:pt x="36980" y="37875"/>
                </a:lnTo>
                <a:lnTo>
                  <a:pt x="37279" y="35788"/>
                </a:lnTo>
                <a:lnTo>
                  <a:pt x="36980" y="32209"/>
                </a:lnTo>
                <a:lnTo>
                  <a:pt x="36384" y="30121"/>
                </a:lnTo>
                <a:lnTo>
                  <a:pt x="35787" y="30121"/>
                </a:lnTo>
                <a:cubicBezTo>
                  <a:pt x="35787" y="30121"/>
                  <a:pt x="34743" y="29674"/>
                  <a:pt x="34743" y="29674"/>
                </a:cubicBezTo>
                <a:lnTo>
                  <a:pt x="31761" y="29972"/>
                </a:lnTo>
                <a:lnTo>
                  <a:pt x="30270" y="27586"/>
                </a:lnTo>
                <a:lnTo>
                  <a:pt x="29674" y="25051"/>
                </a:lnTo>
                <a:lnTo>
                  <a:pt x="28630" y="24157"/>
                </a:lnTo>
                <a:lnTo>
                  <a:pt x="27586" y="23560"/>
                </a:lnTo>
                <a:lnTo>
                  <a:pt x="25350" y="24455"/>
                </a:lnTo>
                <a:lnTo>
                  <a:pt x="23560" y="23858"/>
                </a:lnTo>
                <a:lnTo>
                  <a:pt x="17745" y="21622"/>
                </a:lnTo>
                <a:lnTo>
                  <a:pt x="15508" y="18043"/>
                </a:lnTo>
                <a:lnTo>
                  <a:pt x="14315" y="18043"/>
                </a:lnTo>
                <a:cubicBezTo>
                  <a:pt x="14315" y="18043"/>
                  <a:pt x="13271" y="18341"/>
                  <a:pt x="13271" y="18341"/>
                </a:cubicBezTo>
                <a:lnTo>
                  <a:pt x="12824" y="19236"/>
                </a:lnTo>
                <a:lnTo>
                  <a:pt x="12227" y="23411"/>
                </a:lnTo>
                <a:lnTo>
                  <a:pt x="11780" y="24753"/>
                </a:lnTo>
                <a:lnTo>
                  <a:pt x="12824" y="28034"/>
                </a:lnTo>
                <a:lnTo>
                  <a:pt x="15657" y="31910"/>
                </a:lnTo>
                <a:lnTo>
                  <a:pt x="17745" y="37279"/>
                </a:lnTo>
                <a:lnTo>
                  <a:pt x="18490" y="42945"/>
                </a:lnTo>
                <a:lnTo>
                  <a:pt x="17894" y="48164"/>
                </a:lnTo>
                <a:lnTo>
                  <a:pt x="21025" y="63075"/>
                </a:lnTo>
                <a:lnTo>
                  <a:pt x="24753" y="73812"/>
                </a:lnTo>
                <a:lnTo>
                  <a:pt x="24753" y="81416"/>
                </a:lnTo>
                <a:lnTo>
                  <a:pt x="25946" y="85443"/>
                </a:lnTo>
                <a:lnTo>
                  <a:pt x="28630" y="89021"/>
                </a:lnTo>
                <a:lnTo>
                  <a:pt x="29525" y="91109"/>
                </a:lnTo>
                <a:lnTo>
                  <a:pt x="28481" y="91705"/>
                </a:lnTo>
                <a:lnTo>
                  <a:pt x="27437" y="92749"/>
                </a:lnTo>
                <a:lnTo>
                  <a:pt x="29226" y="95582"/>
                </a:lnTo>
                <a:lnTo>
                  <a:pt x="31016" y="97968"/>
                </a:lnTo>
                <a:lnTo>
                  <a:pt x="35639" y="102143"/>
                </a:lnTo>
                <a:lnTo>
                  <a:pt x="38024" y="106318"/>
                </a:lnTo>
                <a:lnTo>
                  <a:pt x="42945" y="112283"/>
                </a:lnTo>
                <a:lnTo>
                  <a:pt x="43690" y="115265"/>
                </a:lnTo>
                <a:lnTo>
                  <a:pt x="44287" y="118844"/>
                </a:lnTo>
                <a:lnTo>
                  <a:pt x="42796" y="122274"/>
                </a:lnTo>
                <a:lnTo>
                  <a:pt x="44287" y="123467"/>
                </a:lnTo>
                <a:lnTo>
                  <a:pt x="45778" y="124212"/>
                </a:lnTo>
                <a:lnTo>
                  <a:pt x="48760" y="127791"/>
                </a:lnTo>
                <a:lnTo>
                  <a:pt x="55620" y="130773"/>
                </a:lnTo>
                <a:lnTo>
                  <a:pt x="58453" y="134203"/>
                </a:lnTo>
                <a:lnTo>
                  <a:pt x="65163" y="139720"/>
                </a:lnTo>
                <a:lnTo>
                  <a:pt x="75750" y="145386"/>
                </a:lnTo>
                <a:lnTo>
                  <a:pt x="80522" y="150456"/>
                </a:lnTo>
                <a:lnTo>
                  <a:pt x="84995" y="152246"/>
                </a:lnTo>
                <a:lnTo>
                  <a:pt x="97073" y="158956"/>
                </a:lnTo>
                <a:lnTo>
                  <a:pt x="98266" y="160298"/>
                </a:lnTo>
                <a:lnTo>
                  <a:pt x="99012" y="162087"/>
                </a:lnTo>
                <a:lnTo>
                  <a:pt x="100354" y="164771"/>
                </a:lnTo>
                <a:lnTo>
                  <a:pt x="102143" y="164771"/>
                </a:lnTo>
                <a:cubicBezTo>
                  <a:pt x="102143" y="164771"/>
                  <a:pt x="106020" y="161491"/>
                  <a:pt x="106020" y="161491"/>
                </a:cubicBezTo>
                <a:lnTo>
                  <a:pt x="109301" y="160745"/>
                </a:lnTo>
                <a:lnTo>
                  <a:pt x="111836" y="161491"/>
                </a:lnTo>
                <a:lnTo>
                  <a:pt x="113774" y="161491"/>
                </a:lnTo>
                <a:cubicBezTo>
                  <a:pt x="113774" y="161491"/>
                  <a:pt x="113774" y="158657"/>
                  <a:pt x="113774" y="158657"/>
                </a:cubicBezTo>
                <a:lnTo>
                  <a:pt x="113476" y="156719"/>
                </a:lnTo>
                <a:lnTo>
                  <a:pt x="114371" y="157912"/>
                </a:lnTo>
                <a:lnTo>
                  <a:pt x="116011" y="159254"/>
                </a:lnTo>
                <a:lnTo>
                  <a:pt x="116607" y="160447"/>
                </a:lnTo>
                <a:lnTo>
                  <a:pt x="116607" y="161640"/>
                </a:lnTo>
                <a:cubicBezTo>
                  <a:pt x="116607" y="161640"/>
                  <a:pt x="117055" y="162535"/>
                  <a:pt x="117055" y="162535"/>
                </a:cubicBezTo>
                <a:lnTo>
                  <a:pt x="118695" y="163877"/>
                </a:lnTo>
                <a:lnTo>
                  <a:pt x="120633" y="163280"/>
                </a:lnTo>
                <a:lnTo>
                  <a:pt x="121379" y="162535"/>
                </a:lnTo>
                <a:lnTo>
                  <a:pt x="121379" y="160745"/>
                </a:lnTo>
                <a:cubicBezTo>
                  <a:pt x="121379" y="160745"/>
                  <a:pt x="119739" y="154184"/>
                  <a:pt x="119739" y="154184"/>
                </a:cubicBezTo>
                <a:lnTo>
                  <a:pt x="113178" y="139422"/>
                </a:lnTo>
                <a:close/>
                <a:moveTo>
                  <a:pt x="15806" y="51594"/>
                </a:moveTo>
                <a:lnTo>
                  <a:pt x="14762" y="52190"/>
                </a:lnTo>
                <a:lnTo>
                  <a:pt x="14464" y="56663"/>
                </a:lnTo>
                <a:lnTo>
                  <a:pt x="16403" y="57111"/>
                </a:lnTo>
                <a:lnTo>
                  <a:pt x="16999" y="56365"/>
                </a:lnTo>
                <a:lnTo>
                  <a:pt x="18341" y="53234"/>
                </a:lnTo>
                <a:lnTo>
                  <a:pt x="17595" y="52488"/>
                </a:lnTo>
                <a:lnTo>
                  <a:pt x="15955" y="51743"/>
                </a:lnTo>
                <a:close/>
                <a:moveTo>
                  <a:pt x="475376" y="84548"/>
                </a:moveTo>
                <a:lnTo>
                  <a:pt x="474183" y="84846"/>
                </a:lnTo>
                <a:lnTo>
                  <a:pt x="474183" y="86039"/>
                </a:lnTo>
                <a:cubicBezTo>
                  <a:pt x="474183" y="86039"/>
                  <a:pt x="473885" y="86934"/>
                  <a:pt x="473885" y="86934"/>
                </a:cubicBezTo>
                <a:lnTo>
                  <a:pt x="476420" y="86934"/>
                </a:lnTo>
                <a:cubicBezTo>
                  <a:pt x="476420" y="86934"/>
                  <a:pt x="480148" y="86486"/>
                  <a:pt x="480148" y="86486"/>
                </a:cubicBezTo>
                <a:lnTo>
                  <a:pt x="476867" y="84697"/>
                </a:lnTo>
                <a:lnTo>
                  <a:pt x="475525" y="84399"/>
                </a:lnTo>
                <a:close/>
                <a:moveTo>
                  <a:pt x="44287" y="117800"/>
                </a:moveTo>
                <a:lnTo>
                  <a:pt x="43840" y="117204"/>
                </a:lnTo>
                <a:lnTo>
                  <a:pt x="42796" y="118098"/>
                </a:lnTo>
                <a:lnTo>
                  <a:pt x="42498" y="119142"/>
                </a:lnTo>
                <a:lnTo>
                  <a:pt x="42498" y="119888"/>
                </a:lnTo>
                <a:cubicBezTo>
                  <a:pt x="42498" y="119888"/>
                  <a:pt x="43840" y="119441"/>
                  <a:pt x="43840" y="119441"/>
                </a:cubicBezTo>
                <a:lnTo>
                  <a:pt x="44138" y="11780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96" name="Mauritius Island__">
            <a:extLst>
              <a:ext uri="{FF2B5EF4-FFF2-40B4-BE49-F238E27FC236}">
                <a16:creationId xmlns:a16="http://schemas.microsoft.com/office/drawing/2014/main" id="{C1340B31-74AC-18E8-DCB4-C5A269427EE9}"/>
              </a:ext>
            </a:extLst>
          </p:cNvPr>
          <p:cNvSpPr/>
          <p:nvPr/>
        </p:nvSpPr>
        <p:spPr>
          <a:xfrm>
            <a:off x="7510497" y="4777616"/>
            <a:ext cx="12376" cy="15846"/>
          </a:xfrm>
          <a:custGeom>
            <a:avLst/>
            <a:gdLst>
              <a:gd name="connsiteX0" fmla="*/ 11034 w 12376"/>
              <a:gd name="connsiteY0" fmla="*/ 2982 h 14762"/>
              <a:gd name="connsiteX1" fmla="*/ 8798 w 12376"/>
              <a:gd name="connsiteY1" fmla="*/ 0 h 14762"/>
              <a:gd name="connsiteX2" fmla="*/ 6710 w 12376"/>
              <a:gd name="connsiteY2" fmla="*/ 149 h 14762"/>
              <a:gd name="connsiteX3" fmla="*/ 5070 w 12376"/>
              <a:gd name="connsiteY3" fmla="*/ 1789 h 14762"/>
              <a:gd name="connsiteX4" fmla="*/ 4324 w 12376"/>
              <a:gd name="connsiteY4" fmla="*/ 4324 h 14762"/>
              <a:gd name="connsiteX5" fmla="*/ 2535 w 12376"/>
              <a:gd name="connsiteY5" fmla="*/ 5517 h 14762"/>
              <a:gd name="connsiteX6" fmla="*/ 1789 w 12376"/>
              <a:gd name="connsiteY6" fmla="*/ 6710 h 14762"/>
              <a:gd name="connsiteX7" fmla="*/ 1043 w 12376"/>
              <a:gd name="connsiteY7" fmla="*/ 9842 h 14762"/>
              <a:gd name="connsiteX8" fmla="*/ 1193 w 12376"/>
              <a:gd name="connsiteY8" fmla="*/ 11780 h 14762"/>
              <a:gd name="connsiteX9" fmla="*/ 0 w 12376"/>
              <a:gd name="connsiteY9" fmla="*/ 12377 h 14762"/>
              <a:gd name="connsiteX10" fmla="*/ 298 w 12376"/>
              <a:gd name="connsiteY10" fmla="*/ 12973 h 14762"/>
              <a:gd name="connsiteX11" fmla="*/ 1640 w 12376"/>
              <a:gd name="connsiteY11" fmla="*/ 14613 h 14762"/>
              <a:gd name="connsiteX12" fmla="*/ 5368 w 12376"/>
              <a:gd name="connsiteY12" fmla="*/ 14762 h 14762"/>
              <a:gd name="connsiteX13" fmla="*/ 8798 w 12376"/>
              <a:gd name="connsiteY13" fmla="*/ 14017 h 14762"/>
              <a:gd name="connsiteX14" fmla="*/ 10140 w 12376"/>
              <a:gd name="connsiteY14" fmla="*/ 12526 h 14762"/>
              <a:gd name="connsiteX15" fmla="*/ 10736 w 12376"/>
              <a:gd name="connsiteY15" fmla="*/ 10736 h 14762"/>
              <a:gd name="connsiteX16" fmla="*/ 12078 w 12376"/>
              <a:gd name="connsiteY16" fmla="*/ 9543 h 14762"/>
              <a:gd name="connsiteX17" fmla="*/ 12376 w 12376"/>
              <a:gd name="connsiteY17" fmla="*/ 6263 h 14762"/>
              <a:gd name="connsiteX18" fmla="*/ 11034 w 12376"/>
              <a:gd name="connsiteY18" fmla="*/ 2982 h 14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376" h="14762">
                <a:moveTo>
                  <a:pt x="11034" y="2982"/>
                </a:moveTo>
                <a:lnTo>
                  <a:pt x="8798" y="0"/>
                </a:lnTo>
                <a:lnTo>
                  <a:pt x="6710" y="149"/>
                </a:lnTo>
                <a:lnTo>
                  <a:pt x="5070" y="1789"/>
                </a:lnTo>
                <a:lnTo>
                  <a:pt x="4324" y="4324"/>
                </a:lnTo>
                <a:lnTo>
                  <a:pt x="2535" y="5517"/>
                </a:lnTo>
                <a:lnTo>
                  <a:pt x="1789" y="6710"/>
                </a:lnTo>
                <a:lnTo>
                  <a:pt x="1043" y="9842"/>
                </a:lnTo>
                <a:lnTo>
                  <a:pt x="1193" y="11780"/>
                </a:lnTo>
                <a:lnTo>
                  <a:pt x="0" y="12377"/>
                </a:lnTo>
                <a:lnTo>
                  <a:pt x="298" y="12973"/>
                </a:lnTo>
                <a:lnTo>
                  <a:pt x="1640" y="14613"/>
                </a:lnTo>
                <a:lnTo>
                  <a:pt x="5368" y="14762"/>
                </a:lnTo>
                <a:lnTo>
                  <a:pt x="8798" y="14017"/>
                </a:lnTo>
                <a:lnTo>
                  <a:pt x="10140" y="12526"/>
                </a:lnTo>
                <a:lnTo>
                  <a:pt x="10736" y="10736"/>
                </a:lnTo>
                <a:lnTo>
                  <a:pt x="12078" y="9543"/>
                </a:lnTo>
                <a:lnTo>
                  <a:pt x="12376" y="6263"/>
                </a:lnTo>
                <a:lnTo>
                  <a:pt x="11034" y="298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97" name="Martinique__">
            <a:extLst>
              <a:ext uri="{FF2B5EF4-FFF2-40B4-BE49-F238E27FC236}">
                <a16:creationId xmlns:a16="http://schemas.microsoft.com/office/drawing/2014/main" id="{95F2ADFC-B008-C283-B55A-6F5BFA76A5B8}"/>
              </a:ext>
            </a:extLst>
          </p:cNvPr>
          <p:cNvGrpSpPr/>
          <p:nvPr/>
        </p:nvGrpSpPr>
        <p:grpSpPr>
          <a:xfrm>
            <a:off x="4391356" y="3744148"/>
            <a:ext cx="11992" cy="15988"/>
            <a:chOff x="4391356" y="4094226"/>
            <a:chExt cx="11992" cy="14894"/>
          </a:xfrm>
        </p:grpSpPr>
        <p:sp>
          <p:nvSpPr>
            <p:cNvPr id="253" name="imgMartinique2">
              <a:extLst>
                <a:ext uri="{FF2B5EF4-FFF2-40B4-BE49-F238E27FC236}">
                  <a16:creationId xmlns:a16="http://schemas.microsoft.com/office/drawing/2014/main" id="{847CAF72-9F03-7AE8-A023-B10E118AC596}"/>
                </a:ext>
              </a:extLst>
            </p:cNvPr>
            <p:cNvSpPr/>
            <p:nvPr/>
          </p:nvSpPr>
          <p:spPr>
            <a:xfrm>
              <a:off x="4391356" y="4094226"/>
              <a:ext cx="11992" cy="14894"/>
            </a:xfrm>
            <a:custGeom>
              <a:avLst/>
              <a:gdLst>
                <a:gd name="connsiteX0" fmla="*/ 567 w 11992"/>
                <a:gd name="connsiteY0" fmla="*/ 1880 h 14894"/>
                <a:gd name="connsiteX1" fmla="*/ 269 w 11992"/>
                <a:gd name="connsiteY1" fmla="*/ 2924 h 14894"/>
                <a:gd name="connsiteX2" fmla="*/ 1461 w 11992"/>
                <a:gd name="connsiteY2" fmla="*/ 4266 h 14894"/>
                <a:gd name="connsiteX3" fmla="*/ 1909 w 11992"/>
                <a:gd name="connsiteY3" fmla="*/ 6354 h 14894"/>
                <a:gd name="connsiteX4" fmla="*/ 5338 w 11992"/>
                <a:gd name="connsiteY4" fmla="*/ 9485 h 14894"/>
                <a:gd name="connsiteX5" fmla="*/ 3847 w 11992"/>
                <a:gd name="connsiteY5" fmla="*/ 10976 h 14894"/>
                <a:gd name="connsiteX6" fmla="*/ 5040 w 11992"/>
                <a:gd name="connsiteY6" fmla="*/ 13064 h 14894"/>
                <a:gd name="connsiteX7" fmla="*/ 6979 w 11992"/>
                <a:gd name="connsiteY7" fmla="*/ 12617 h 14894"/>
                <a:gd name="connsiteX8" fmla="*/ 9215 w 11992"/>
                <a:gd name="connsiteY8" fmla="*/ 13959 h 14894"/>
                <a:gd name="connsiteX9" fmla="*/ 11154 w 11992"/>
                <a:gd name="connsiteY9" fmla="*/ 14108 h 14894"/>
                <a:gd name="connsiteX10" fmla="*/ 11452 w 11992"/>
                <a:gd name="connsiteY10" fmla="*/ 10231 h 14894"/>
                <a:gd name="connsiteX11" fmla="*/ 9215 w 11992"/>
                <a:gd name="connsiteY11" fmla="*/ 6652 h 14894"/>
                <a:gd name="connsiteX12" fmla="*/ 9961 w 11992"/>
                <a:gd name="connsiteY12" fmla="*/ 5906 h 14894"/>
                <a:gd name="connsiteX13" fmla="*/ 9215 w 11992"/>
                <a:gd name="connsiteY13" fmla="*/ 5310 h 14894"/>
                <a:gd name="connsiteX14" fmla="*/ 9663 w 11992"/>
                <a:gd name="connsiteY14" fmla="*/ 3968 h 14894"/>
                <a:gd name="connsiteX15" fmla="*/ 10408 w 11992"/>
                <a:gd name="connsiteY15" fmla="*/ 3521 h 14894"/>
                <a:gd name="connsiteX16" fmla="*/ 9663 w 11992"/>
                <a:gd name="connsiteY16" fmla="*/ 3223 h 14894"/>
                <a:gd name="connsiteX17" fmla="*/ 7724 w 11992"/>
                <a:gd name="connsiteY17" fmla="*/ 3521 h 14894"/>
                <a:gd name="connsiteX18" fmla="*/ 5189 w 11992"/>
                <a:gd name="connsiteY18" fmla="*/ 1135 h 14894"/>
                <a:gd name="connsiteX19" fmla="*/ 2207 w 11992"/>
                <a:gd name="connsiteY19" fmla="*/ 240 h 14894"/>
                <a:gd name="connsiteX20" fmla="*/ 418 w 11992"/>
                <a:gd name="connsiteY20" fmla="*/ 1582 h 1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92" h="14894">
                  <a:moveTo>
                    <a:pt x="567" y="1880"/>
                  </a:moveTo>
                  <a:cubicBezTo>
                    <a:pt x="567" y="1880"/>
                    <a:pt x="-477" y="2179"/>
                    <a:pt x="269" y="2924"/>
                  </a:cubicBezTo>
                  <a:cubicBezTo>
                    <a:pt x="1014" y="3670"/>
                    <a:pt x="1461" y="4266"/>
                    <a:pt x="1461" y="4266"/>
                  </a:cubicBezTo>
                  <a:cubicBezTo>
                    <a:pt x="1461" y="4266"/>
                    <a:pt x="1461" y="5310"/>
                    <a:pt x="1909" y="6354"/>
                  </a:cubicBezTo>
                  <a:cubicBezTo>
                    <a:pt x="2505" y="7398"/>
                    <a:pt x="3847" y="9038"/>
                    <a:pt x="5338" y="9485"/>
                  </a:cubicBezTo>
                  <a:cubicBezTo>
                    <a:pt x="4593" y="10380"/>
                    <a:pt x="3698" y="10231"/>
                    <a:pt x="3847" y="10976"/>
                  </a:cubicBezTo>
                  <a:cubicBezTo>
                    <a:pt x="3996" y="11722"/>
                    <a:pt x="3996" y="12915"/>
                    <a:pt x="5040" y="13064"/>
                  </a:cubicBezTo>
                  <a:cubicBezTo>
                    <a:pt x="6084" y="13064"/>
                    <a:pt x="5935" y="12169"/>
                    <a:pt x="6979" y="12617"/>
                  </a:cubicBezTo>
                  <a:cubicBezTo>
                    <a:pt x="8022" y="13064"/>
                    <a:pt x="8917" y="13064"/>
                    <a:pt x="9215" y="13959"/>
                  </a:cubicBezTo>
                  <a:cubicBezTo>
                    <a:pt x="9514" y="14853"/>
                    <a:pt x="10259" y="15450"/>
                    <a:pt x="11154" y="14108"/>
                  </a:cubicBezTo>
                  <a:cubicBezTo>
                    <a:pt x="12048" y="12766"/>
                    <a:pt x="12347" y="11871"/>
                    <a:pt x="11452" y="10231"/>
                  </a:cubicBezTo>
                  <a:cubicBezTo>
                    <a:pt x="10706" y="8740"/>
                    <a:pt x="9514" y="6801"/>
                    <a:pt x="9215" y="6652"/>
                  </a:cubicBezTo>
                  <a:cubicBezTo>
                    <a:pt x="8917" y="6652"/>
                    <a:pt x="9961" y="5906"/>
                    <a:pt x="9961" y="5906"/>
                  </a:cubicBezTo>
                  <a:cubicBezTo>
                    <a:pt x="9961" y="5906"/>
                    <a:pt x="9215" y="5757"/>
                    <a:pt x="9215" y="5310"/>
                  </a:cubicBezTo>
                  <a:cubicBezTo>
                    <a:pt x="9215" y="5012"/>
                    <a:pt x="9663" y="3968"/>
                    <a:pt x="9663" y="3968"/>
                  </a:cubicBezTo>
                  <a:lnTo>
                    <a:pt x="10408" y="3521"/>
                  </a:lnTo>
                  <a:cubicBezTo>
                    <a:pt x="10408" y="3521"/>
                    <a:pt x="10408" y="3073"/>
                    <a:pt x="9663" y="3223"/>
                  </a:cubicBezTo>
                  <a:cubicBezTo>
                    <a:pt x="8768" y="3223"/>
                    <a:pt x="9066" y="4863"/>
                    <a:pt x="7724" y="3521"/>
                  </a:cubicBezTo>
                  <a:cubicBezTo>
                    <a:pt x="6382" y="2179"/>
                    <a:pt x="6979" y="2030"/>
                    <a:pt x="5189" y="1135"/>
                  </a:cubicBezTo>
                  <a:cubicBezTo>
                    <a:pt x="3400" y="240"/>
                    <a:pt x="2803" y="-356"/>
                    <a:pt x="2207" y="240"/>
                  </a:cubicBezTo>
                  <a:cubicBezTo>
                    <a:pt x="1312" y="837"/>
                    <a:pt x="567" y="1284"/>
                    <a:pt x="418" y="1582"/>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54" name="imgMartinique1">
              <a:extLst>
                <a:ext uri="{FF2B5EF4-FFF2-40B4-BE49-F238E27FC236}">
                  <a16:creationId xmlns:a16="http://schemas.microsoft.com/office/drawing/2014/main" id="{A1D4E58C-8FB5-E6CB-8863-1A74424529A2}"/>
                </a:ext>
              </a:extLst>
            </p:cNvPr>
            <p:cNvSpPr/>
            <p:nvPr/>
          </p:nvSpPr>
          <p:spPr>
            <a:xfrm>
              <a:off x="4391356" y="4094226"/>
              <a:ext cx="11992" cy="14894"/>
            </a:xfrm>
            <a:custGeom>
              <a:avLst/>
              <a:gdLst>
                <a:gd name="connsiteX0" fmla="*/ 567 w 11992"/>
                <a:gd name="connsiteY0" fmla="*/ 1880 h 14894"/>
                <a:gd name="connsiteX1" fmla="*/ 269 w 11992"/>
                <a:gd name="connsiteY1" fmla="*/ 2924 h 14894"/>
                <a:gd name="connsiteX2" fmla="*/ 1461 w 11992"/>
                <a:gd name="connsiteY2" fmla="*/ 4266 h 14894"/>
                <a:gd name="connsiteX3" fmla="*/ 1909 w 11992"/>
                <a:gd name="connsiteY3" fmla="*/ 6354 h 14894"/>
                <a:gd name="connsiteX4" fmla="*/ 5338 w 11992"/>
                <a:gd name="connsiteY4" fmla="*/ 9485 h 14894"/>
                <a:gd name="connsiteX5" fmla="*/ 3847 w 11992"/>
                <a:gd name="connsiteY5" fmla="*/ 10976 h 14894"/>
                <a:gd name="connsiteX6" fmla="*/ 5040 w 11992"/>
                <a:gd name="connsiteY6" fmla="*/ 13064 h 14894"/>
                <a:gd name="connsiteX7" fmla="*/ 6979 w 11992"/>
                <a:gd name="connsiteY7" fmla="*/ 12617 h 14894"/>
                <a:gd name="connsiteX8" fmla="*/ 9215 w 11992"/>
                <a:gd name="connsiteY8" fmla="*/ 13959 h 14894"/>
                <a:gd name="connsiteX9" fmla="*/ 11154 w 11992"/>
                <a:gd name="connsiteY9" fmla="*/ 14108 h 14894"/>
                <a:gd name="connsiteX10" fmla="*/ 11452 w 11992"/>
                <a:gd name="connsiteY10" fmla="*/ 10231 h 14894"/>
                <a:gd name="connsiteX11" fmla="*/ 9215 w 11992"/>
                <a:gd name="connsiteY11" fmla="*/ 6652 h 14894"/>
                <a:gd name="connsiteX12" fmla="*/ 9961 w 11992"/>
                <a:gd name="connsiteY12" fmla="*/ 5906 h 14894"/>
                <a:gd name="connsiteX13" fmla="*/ 9215 w 11992"/>
                <a:gd name="connsiteY13" fmla="*/ 5310 h 14894"/>
                <a:gd name="connsiteX14" fmla="*/ 9663 w 11992"/>
                <a:gd name="connsiteY14" fmla="*/ 3968 h 14894"/>
                <a:gd name="connsiteX15" fmla="*/ 10408 w 11992"/>
                <a:gd name="connsiteY15" fmla="*/ 3521 h 14894"/>
                <a:gd name="connsiteX16" fmla="*/ 9663 w 11992"/>
                <a:gd name="connsiteY16" fmla="*/ 3223 h 14894"/>
                <a:gd name="connsiteX17" fmla="*/ 7724 w 11992"/>
                <a:gd name="connsiteY17" fmla="*/ 3521 h 14894"/>
                <a:gd name="connsiteX18" fmla="*/ 5189 w 11992"/>
                <a:gd name="connsiteY18" fmla="*/ 1135 h 14894"/>
                <a:gd name="connsiteX19" fmla="*/ 2207 w 11992"/>
                <a:gd name="connsiteY19" fmla="*/ 240 h 14894"/>
                <a:gd name="connsiteX20" fmla="*/ 418 w 11992"/>
                <a:gd name="connsiteY20" fmla="*/ 1582 h 1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992" h="14894">
                  <a:moveTo>
                    <a:pt x="567" y="1880"/>
                  </a:moveTo>
                  <a:cubicBezTo>
                    <a:pt x="567" y="1880"/>
                    <a:pt x="-477" y="2179"/>
                    <a:pt x="269" y="2924"/>
                  </a:cubicBezTo>
                  <a:cubicBezTo>
                    <a:pt x="1014" y="3670"/>
                    <a:pt x="1461" y="4266"/>
                    <a:pt x="1461" y="4266"/>
                  </a:cubicBezTo>
                  <a:cubicBezTo>
                    <a:pt x="1461" y="4266"/>
                    <a:pt x="1461" y="5310"/>
                    <a:pt x="1909" y="6354"/>
                  </a:cubicBezTo>
                  <a:cubicBezTo>
                    <a:pt x="2505" y="7398"/>
                    <a:pt x="3847" y="9038"/>
                    <a:pt x="5338" y="9485"/>
                  </a:cubicBezTo>
                  <a:cubicBezTo>
                    <a:pt x="4593" y="10380"/>
                    <a:pt x="3698" y="10231"/>
                    <a:pt x="3847" y="10976"/>
                  </a:cubicBezTo>
                  <a:cubicBezTo>
                    <a:pt x="3996" y="11722"/>
                    <a:pt x="3996" y="12915"/>
                    <a:pt x="5040" y="13064"/>
                  </a:cubicBezTo>
                  <a:cubicBezTo>
                    <a:pt x="6084" y="13064"/>
                    <a:pt x="5935" y="12169"/>
                    <a:pt x="6979" y="12617"/>
                  </a:cubicBezTo>
                  <a:cubicBezTo>
                    <a:pt x="8022" y="13064"/>
                    <a:pt x="8917" y="13064"/>
                    <a:pt x="9215" y="13959"/>
                  </a:cubicBezTo>
                  <a:cubicBezTo>
                    <a:pt x="9514" y="14853"/>
                    <a:pt x="10259" y="15450"/>
                    <a:pt x="11154" y="14108"/>
                  </a:cubicBezTo>
                  <a:cubicBezTo>
                    <a:pt x="12048" y="12766"/>
                    <a:pt x="12347" y="11871"/>
                    <a:pt x="11452" y="10231"/>
                  </a:cubicBezTo>
                  <a:cubicBezTo>
                    <a:pt x="10706" y="8740"/>
                    <a:pt x="9514" y="6801"/>
                    <a:pt x="9215" y="6652"/>
                  </a:cubicBezTo>
                  <a:cubicBezTo>
                    <a:pt x="8917" y="6652"/>
                    <a:pt x="9961" y="5906"/>
                    <a:pt x="9961" y="5906"/>
                  </a:cubicBezTo>
                  <a:cubicBezTo>
                    <a:pt x="9961" y="5906"/>
                    <a:pt x="9215" y="5757"/>
                    <a:pt x="9215" y="5310"/>
                  </a:cubicBezTo>
                  <a:cubicBezTo>
                    <a:pt x="9215" y="5012"/>
                    <a:pt x="9663" y="3968"/>
                    <a:pt x="9663" y="3968"/>
                  </a:cubicBezTo>
                  <a:lnTo>
                    <a:pt x="10408" y="3521"/>
                  </a:lnTo>
                  <a:cubicBezTo>
                    <a:pt x="10408" y="3521"/>
                    <a:pt x="10408" y="3073"/>
                    <a:pt x="9663" y="3223"/>
                  </a:cubicBezTo>
                  <a:cubicBezTo>
                    <a:pt x="8768" y="3223"/>
                    <a:pt x="9066" y="4863"/>
                    <a:pt x="7724" y="3521"/>
                  </a:cubicBezTo>
                  <a:cubicBezTo>
                    <a:pt x="6382" y="2179"/>
                    <a:pt x="6979" y="2030"/>
                    <a:pt x="5189" y="1135"/>
                  </a:cubicBezTo>
                  <a:cubicBezTo>
                    <a:pt x="3400" y="240"/>
                    <a:pt x="2803" y="-356"/>
                    <a:pt x="2207" y="240"/>
                  </a:cubicBezTo>
                  <a:cubicBezTo>
                    <a:pt x="1312" y="837"/>
                    <a:pt x="567" y="1284"/>
                    <a:pt x="418" y="1582"/>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98" name="Madeira (Portugal)__">
            <a:extLst>
              <a:ext uri="{FF2B5EF4-FFF2-40B4-BE49-F238E27FC236}">
                <a16:creationId xmlns:a16="http://schemas.microsoft.com/office/drawing/2014/main" id="{08958066-574A-7D1D-125E-ED9DDFAB0228}"/>
              </a:ext>
            </a:extLst>
          </p:cNvPr>
          <p:cNvSpPr/>
          <p:nvPr/>
        </p:nvSpPr>
        <p:spPr>
          <a:xfrm>
            <a:off x="5548155" y="3184503"/>
            <a:ext cx="14314" cy="7203"/>
          </a:xfrm>
          <a:custGeom>
            <a:avLst/>
            <a:gdLst>
              <a:gd name="connsiteX0" fmla="*/ 8201 w 14314"/>
              <a:gd name="connsiteY0" fmla="*/ 895 h 6710"/>
              <a:gd name="connsiteX1" fmla="*/ 4921 w 14314"/>
              <a:gd name="connsiteY1" fmla="*/ 1640 h 6710"/>
              <a:gd name="connsiteX2" fmla="*/ 1342 w 14314"/>
              <a:gd name="connsiteY2" fmla="*/ 0 h 6710"/>
              <a:gd name="connsiteX3" fmla="*/ 0 w 14314"/>
              <a:gd name="connsiteY3" fmla="*/ 1789 h 6710"/>
              <a:gd name="connsiteX4" fmla="*/ 298 w 14314"/>
              <a:gd name="connsiteY4" fmla="*/ 3131 h 6710"/>
              <a:gd name="connsiteX5" fmla="*/ 1789 w 14314"/>
              <a:gd name="connsiteY5" fmla="*/ 4473 h 6710"/>
              <a:gd name="connsiteX6" fmla="*/ 5815 w 14314"/>
              <a:gd name="connsiteY6" fmla="*/ 6263 h 6710"/>
              <a:gd name="connsiteX7" fmla="*/ 10587 w 14314"/>
              <a:gd name="connsiteY7" fmla="*/ 6710 h 6710"/>
              <a:gd name="connsiteX8" fmla="*/ 12526 w 14314"/>
              <a:gd name="connsiteY8" fmla="*/ 4772 h 6710"/>
              <a:gd name="connsiteX9" fmla="*/ 14315 w 14314"/>
              <a:gd name="connsiteY9" fmla="*/ 3430 h 6710"/>
              <a:gd name="connsiteX10" fmla="*/ 12227 w 14314"/>
              <a:gd name="connsiteY10" fmla="*/ 2833 h 6710"/>
              <a:gd name="connsiteX11" fmla="*/ 8201 w 14314"/>
              <a:gd name="connsiteY11" fmla="*/ 895 h 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14" h="6710">
                <a:moveTo>
                  <a:pt x="8201" y="895"/>
                </a:moveTo>
                <a:lnTo>
                  <a:pt x="4921" y="1640"/>
                </a:lnTo>
                <a:lnTo>
                  <a:pt x="1342" y="0"/>
                </a:lnTo>
                <a:lnTo>
                  <a:pt x="0" y="1789"/>
                </a:lnTo>
                <a:lnTo>
                  <a:pt x="298" y="3131"/>
                </a:lnTo>
                <a:lnTo>
                  <a:pt x="1789" y="4473"/>
                </a:lnTo>
                <a:lnTo>
                  <a:pt x="5815" y="6263"/>
                </a:lnTo>
                <a:lnTo>
                  <a:pt x="10587" y="6710"/>
                </a:lnTo>
                <a:lnTo>
                  <a:pt x="12526" y="4772"/>
                </a:lnTo>
                <a:lnTo>
                  <a:pt x="14315" y="3430"/>
                </a:lnTo>
                <a:lnTo>
                  <a:pt x="12227" y="2833"/>
                </a:lnTo>
                <a:lnTo>
                  <a:pt x="8201" y="89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99" name="Mauritania__">
            <a:extLst>
              <a:ext uri="{FF2B5EF4-FFF2-40B4-BE49-F238E27FC236}">
                <a16:creationId xmlns:a16="http://schemas.microsoft.com/office/drawing/2014/main" id="{CB78E33F-A217-FF46-B1E0-A5DF99210A68}"/>
              </a:ext>
            </a:extLst>
          </p:cNvPr>
          <p:cNvSpPr/>
          <p:nvPr/>
        </p:nvSpPr>
        <p:spPr>
          <a:xfrm>
            <a:off x="5554566" y="3363614"/>
            <a:ext cx="320446" cy="383992"/>
          </a:xfrm>
          <a:custGeom>
            <a:avLst/>
            <a:gdLst>
              <a:gd name="connsiteX0" fmla="*/ 290475 w 320446"/>
              <a:gd name="connsiteY0" fmla="*/ 67549 h 357724"/>
              <a:gd name="connsiteX1" fmla="*/ 298825 w 320446"/>
              <a:gd name="connsiteY1" fmla="*/ 67549 h 357724"/>
              <a:gd name="connsiteX2" fmla="*/ 311201 w 320446"/>
              <a:gd name="connsiteY2" fmla="*/ 67549 h 357724"/>
              <a:gd name="connsiteX3" fmla="*/ 320446 w 320446"/>
              <a:gd name="connsiteY3" fmla="*/ 67549 h 357724"/>
              <a:gd name="connsiteX4" fmla="*/ 314482 w 320446"/>
              <a:gd name="connsiteY4" fmla="*/ 63523 h 357724"/>
              <a:gd name="connsiteX5" fmla="*/ 308517 w 320446"/>
              <a:gd name="connsiteY5" fmla="*/ 59497 h 357724"/>
              <a:gd name="connsiteX6" fmla="*/ 302106 w 320446"/>
              <a:gd name="connsiteY6" fmla="*/ 55172 h 357724"/>
              <a:gd name="connsiteX7" fmla="*/ 297930 w 320446"/>
              <a:gd name="connsiteY7" fmla="*/ 52488 h 357724"/>
              <a:gd name="connsiteX8" fmla="*/ 293009 w 320446"/>
              <a:gd name="connsiteY8" fmla="*/ 49208 h 357724"/>
              <a:gd name="connsiteX9" fmla="*/ 288089 w 320446"/>
              <a:gd name="connsiteY9" fmla="*/ 45927 h 357724"/>
              <a:gd name="connsiteX10" fmla="*/ 283168 w 320446"/>
              <a:gd name="connsiteY10" fmla="*/ 42647 h 357724"/>
              <a:gd name="connsiteX11" fmla="*/ 278247 w 320446"/>
              <a:gd name="connsiteY11" fmla="*/ 39366 h 357724"/>
              <a:gd name="connsiteX12" fmla="*/ 273327 w 320446"/>
              <a:gd name="connsiteY12" fmla="*/ 36086 h 357724"/>
              <a:gd name="connsiteX13" fmla="*/ 268406 w 320446"/>
              <a:gd name="connsiteY13" fmla="*/ 32805 h 357724"/>
              <a:gd name="connsiteX14" fmla="*/ 263485 w 320446"/>
              <a:gd name="connsiteY14" fmla="*/ 29525 h 357724"/>
              <a:gd name="connsiteX15" fmla="*/ 258564 w 320446"/>
              <a:gd name="connsiteY15" fmla="*/ 26244 h 357724"/>
              <a:gd name="connsiteX16" fmla="*/ 253643 w 320446"/>
              <a:gd name="connsiteY16" fmla="*/ 22963 h 357724"/>
              <a:gd name="connsiteX17" fmla="*/ 248722 w 320446"/>
              <a:gd name="connsiteY17" fmla="*/ 19683 h 357724"/>
              <a:gd name="connsiteX18" fmla="*/ 243802 w 320446"/>
              <a:gd name="connsiteY18" fmla="*/ 16402 h 357724"/>
              <a:gd name="connsiteX19" fmla="*/ 238881 w 320446"/>
              <a:gd name="connsiteY19" fmla="*/ 13122 h 357724"/>
              <a:gd name="connsiteX20" fmla="*/ 233960 w 320446"/>
              <a:gd name="connsiteY20" fmla="*/ 9842 h 357724"/>
              <a:gd name="connsiteX21" fmla="*/ 229040 w 320446"/>
              <a:gd name="connsiteY21" fmla="*/ 6561 h 357724"/>
              <a:gd name="connsiteX22" fmla="*/ 224119 w 320446"/>
              <a:gd name="connsiteY22" fmla="*/ 3281 h 357724"/>
              <a:gd name="connsiteX23" fmla="*/ 219198 w 320446"/>
              <a:gd name="connsiteY23" fmla="*/ 0 h 357724"/>
              <a:gd name="connsiteX24" fmla="*/ 219198 w 320446"/>
              <a:gd name="connsiteY24" fmla="*/ 4921 h 357724"/>
              <a:gd name="connsiteX25" fmla="*/ 219198 w 320446"/>
              <a:gd name="connsiteY25" fmla="*/ 10736 h 357724"/>
              <a:gd name="connsiteX26" fmla="*/ 219198 w 320446"/>
              <a:gd name="connsiteY26" fmla="*/ 16552 h 357724"/>
              <a:gd name="connsiteX27" fmla="*/ 219198 w 320446"/>
              <a:gd name="connsiteY27" fmla="*/ 23113 h 357724"/>
              <a:gd name="connsiteX28" fmla="*/ 219198 w 320446"/>
              <a:gd name="connsiteY28" fmla="*/ 29674 h 357724"/>
              <a:gd name="connsiteX29" fmla="*/ 219198 w 320446"/>
              <a:gd name="connsiteY29" fmla="*/ 34445 h 357724"/>
              <a:gd name="connsiteX30" fmla="*/ 219198 w 320446"/>
              <a:gd name="connsiteY30" fmla="*/ 37726 h 357724"/>
              <a:gd name="connsiteX31" fmla="*/ 189375 w 320446"/>
              <a:gd name="connsiteY31" fmla="*/ 37726 h 357724"/>
              <a:gd name="connsiteX32" fmla="*/ 184454 w 320446"/>
              <a:gd name="connsiteY32" fmla="*/ 37726 h 357724"/>
              <a:gd name="connsiteX33" fmla="*/ 150158 w 320446"/>
              <a:gd name="connsiteY33" fmla="*/ 37726 h 357724"/>
              <a:gd name="connsiteX34" fmla="*/ 145237 w 320446"/>
              <a:gd name="connsiteY34" fmla="*/ 37726 h 357724"/>
              <a:gd name="connsiteX35" fmla="*/ 131519 w 320446"/>
              <a:gd name="connsiteY35" fmla="*/ 37726 h 357724"/>
              <a:gd name="connsiteX36" fmla="*/ 131519 w 320446"/>
              <a:gd name="connsiteY36" fmla="*/ 111090 h 357724"/>
              <a:gd name="connsiteX37" fmla="*/ 129730 w 320446"/>
              <a:gd name="connsiteY37" fmla="*/ 111985 h 357724"/>
              <a:gd name="connsiteX38" fmla="*/ 126002 w 320446"/>
              <a:gd name="connsiteY38" fmla="*/ 113625 h 357724"/>
              <a:gd name="connsiteX39" fmla="*/ 122125 w 320446"/>
              <a:gd name="connsiteY39" fmla="*/ 115414 h 357724"/>
              <a:gd name="connsiteX40" fmla="*/ 117204 w 320446"/>
              <a:gd name="connsiteY40" fmla="*/ 116160 h 357724"/>
              <a:gd name="connsiteX41" fmla="*/ 115563 w 320446"/>
              <a:gd name="connsiteY41" fmla="*/ 116756 h 357724"/>
              <a:gd name="connsiteX42" fmla="*/ 112432 w 320446"/>
              <a:gd name="connsiteY42" fmla="*/ 118993 h 357724"/>
              <a:gd name="connsiteX43" fmla="*/ 108257 w 320446"/>
              <a:gd name="connsiteY43" fmla="*/ 121975 h 357724"/>
              <a:gd name="connsiteX44" fmla="*/ 104678 w 320446"/>
              <a:gd name="connsiteY44" fmla="*/ 124510 h 357724"/>
              <a:gd name="connsiteX45" fmla="*/ 102293 w 320446"/>
              <a:gd name="connsiteY45" fmla="*/ 127791 h 357724"/>
              <a:gd name="connsiteX46" fmla="*/ 101398 w 320446"/>
              <a:gd name="connsiteY46" fmla="*/ 129580 h 357724"/>
              <a:gd name="connsiteX47" fmla="*/ 101099 w 320446"/>
              <a:gd name="connsiteY47" fmla="*/ 131519 h 357724"/>
              <a:gd name="connsiteX48" fmla="*/ 101398 w 320446"/>
              <a:gd name="connsiteY48" fmla="*/ 133308 h 357724"/>
              <a:gd name="connsiteX49" fmla="*/ 102740 w 320446"/>
              <a:gd name="connsiteY49" fmla="*/ 137036 h 357724"/>
              <a:gd name="connsiteX50" fmla="*/ 103038 w 320446"/>
              <a:gd name="connsiteY50" fmla="*/ 138825 h 357724"/>
              <a:gd name="connsiteX51" fmla="*/ 103038 w 320446"/>
              <a:gd name="connsiteY51" fmla="*/ 142106 h 357724"/>
              <a:gd name="connsiteX52" fmla="*/ 103485 w 320446"/>
              <a:gd name="connsiteY52" fmla="*/ 145685 h 357724"/>
              <a:gd name="connsiteX53" fmla="*/ 103783 w 320446"/>
              <a:gd name="connsiteY53" fmla="*/ 149412 h 357724"/>
              <a:gd name="connsiteX54" fmla="*/ 104082 w 320446"/>
              <a:gd name="connsiteY54" fmla="*/ 153140 h 357724"/>
              <a:gd name="connsiteX55" fmla="*/ 104380 w 320446"/>
              <a:gd name="connsiteY55" fmla="*/ 157166 h 357724"/>
              <a:gd name="connsiteX56" fmla="*/ 104678 w 320446"/>
              <a:gd name="connsiteY56" fmla="*/ 161192 h 357724"/>
              <a:gd name="connsiteX57" fmla="*/ 104977 w 320446"/>
              <a:gd name="connsiteY57" fmla="*/ 165219 h 357724"/>
              <a:gd name="connsiteX58" fmla="*/ 104977 w 320446"/>
              <a:gd name="connsiteY58" fmla="*/ 168201 h 357724"/>
              <a:gd name="connsiteX59" fmla="*/ 105424 w 320446"/>
              <a:gd name="connsiteY59" fmla="*/ 171929 h 357724"/>
              <a:gd name="connsiteX60" fmla="*/ 101398 w 320446"/>
              <a:gd name="connsiteY60" fmla="*/ 171929 h 357724"/>
              <a:gd name="connsiteX61" fmla="*/ 95433 w 320446"/>
              <a:gd name="connsiteY61" fmla="*/ 171929 h 357724"/>
              <a:gd name="connsiteX62" fmla="*/ 89469 w 320446"/>
              <a:gd name="connsiteY62" fmla="*/ 171929 h 357724"/>
              <a:gd name="connsiteX63" fmla="*/ 83504 w 320446"/>
              <a:gd name="connsiteY63" fmla="*/ 171929 h 357724"/>
              <a:gd name="connsiteX64" fmla="*/ 77540 w 320446"/>
              <a:gd name="connsiteY64" fmla="*/ 171929 h 357724"/>
              <a:gd name="connsiteX65" fmla="*/ 71575 w 320446"/>
              <a:gd name="connsiteY65" fmla="*/ 171929 h 357724"/>
              <a:gd name="connsiteX66" fmla="*/ 65610 w 320446"/>
              <a:gd name="connsiteY66" fmla="*/ 171929 h 357724"/>
              <a:gd name="connsiteX67" fmla="*/ 59646 w 320446"/>
              <a:gd name="connsiteY67" fmla="*/ 171929 h 357724"/>
              <a:gd name="connsiteX68" fmla="*/ 53681 w 320446"/>
              <a:gd name="connsiteY68" fmla="*/ 171929 h 357724"/>
              <a:gd name="connsiteX69" fmla="*/ 47717 w 320446"/>
              <a:gd name="connsiteY69" fmla="*/ 171929 h 357724"/>
              <a:gd name="connsiteX70" fmla="*/ 41752 w 320446"/>
              <a:gd name="connsiteY70" fmla="*/ 171929 h 357724"/>
              <a:gd name="connsiteX71" fmla="*/ 35787 w 320446"/>
              <a:gd name="connsiteY71" fmla="*/ 171929 h 357724"/>
              <a:gd name="connsiteX72" fmla="*/ 29823 w 320446"/>
              <a:gd name="connsiteY72" fmla="*/ 171929 h 357724"/>
              <a:gd name="connsiteX73" fmla="*/ 23858 w 320446"/>
              <a:gd name="connsiteY73" fmla="*/ 171929 h 357724"/>
              <a:gd name="connsiteX74" fmla="*/ 17894 w 320446"/>
              <a:gd name="connsiteY74" fmla="*/ 171929 h 357724"/>
              <a:gd name="connsiteX75" fmla="*/ 11929 w 320446"/>
              <a:gd name="connsiteY75" fmla="*/ 171929 h 357724"/>
              <a:gd name="connsiteX76" fmla="*/ 5964 w 320446"/>
              <a:gd name="connsiteY76" fmla="*/ 171929 h 357724"/>
              <a:gd name="connsiteX77" fmla="*/ 2535 w 320446"/>
              <a:gd name="connsiteY77" fmla="*/ 171929 h 357724"/>
              <a:gd name="connsiteX78" fmla="*/ 1491 w 320446"/>
              <a:gd name="connsiteY78" fmla="*/ 177297 h 357724"/>
              <a:gd name="connsiteX79" fmla="*/ 597 w 320446"/>
              <a:gd name="connsiteY79" fmla="*/ 181174 h 357724"/>
              <a:gd name="connsiteX80" fmla="*/ 0 w 320446"/>
              <a:gd name="connsiteY80" fmla="*/ 184305 h 357724"/>
              <a:gd name="connsiteX81" fmla="*/ 447 w 320446"/>
              <a:gd name="connsiteY81" fmla="*/ 186989 h 357724"/>
              <a:gd name="connsiteX82" fmla="*/ 1789 w 320446"/>
              <a:gd name="connsiteY82" fmla="*/ 180279 h 357724"/>
              <a:gd name="connsiteX83" fmla="*/ 2535 w 320446"/>
              <a:gd name="connsiteY83" fmla="*/ 179235 h 357724"/>
              <a:gd name="connsiteX84" fmla="*/ 3728 w 320446"/>
              <a:gd name="connsiteY84" fmla="*/ 178191 h 357724"/>
              <a:gd name="connsiteX85" fmla="*/ 5070 w 320446"/>
              <a:gd name="connsiteY85" fmla="*/ 178937 h 357724"/>
              <a:gd name="connsiteX86" fmla="*/ 8947 w 320446"/>
              <a:gd name="connsiteY86" fmla="*/ 186989 h 357724"/>
              <a:gd name="connsiteX87" fmla="*/ 11780 w 320446"/>
              <a:gd name="connsiteY87" fmla="*/ 191910 h 357724"/>
              <a:gd name="connsiteX88" fmla="*/ 13420 w 320446"/>
              <a:gd name="connsiteY88" fmla="*/ 192805 h 357724"/>
              <a:gd name="connsiteX89" fmla="*/ 14166 w 320446"/>
              <a:gd name="connsiteY89" fmla="*/ 191314 h 357724"/>
              <a:gd name="connsiteX90" fmla="*/ 14166 w 320446"/>
              <a:gd name="connsiteY90" fmla="*/ 189673 h 357724"/>
              <a:gd name="connsiteX91" fmla="*/ 15657 w 320446"/>
              <a:gd name="connsiteY91" fmla="*/ 190270 h 357724"/>
              <a:gd name="connsiteX92" fmla="*/ 16999 w 320446"/>
              <a:gd name="connsiteY92" fmla="*/ 191314 h 357724"/>
              <a:gd name="connsiteX93" fmla="*/ 19534 w 320446"/>
              <a:gd name="connsiteY93" fmla="*/ 198024 h 357724"/>
              <a:gd name="connsiteX94" fmla="*/ 22814 w 320446"/>
              <a:gd name="connsiteY94" fmla="*/ 203392 h 357724"/>
              <a:gd name="connsiteX95" fmla="*/ 22069 w 320446"/>
              <a:gd name="connsiteY95" fmla="*/ 205927 h 357724"/>
              <a:gd name="connsiteX96" fmla="*/ 22069 w 320446"/>
              <a:gd name="connsiteY96" fmla="*/ 209953 h 357724"/>
              <a:gd name="connsiteX97" fmla="*/ 21025 w 320446"/>
              <a:gd name="connsiteY97" fmla="*/ 216067 h 357724"/>
              <a:gd name="connsiteX98" fmla="*/ 16850 w 320446"/>
              <a:gd name="connsiteY98" fmla="*/ 225013 h 357724"/>
              <a:gd name="connsiteX99" fmla="*/ 20578 w 320446"/>
              <a:gd name="connsiteY99" fmla="*/ 223820 h 357724"/>
              <a:gd name="connsiteX100" fmla="*/ 18789 w 320446"/>
              <a:gd name="connsiteY100" fmla="*/ 226653 h 357724"/>
              <a:gd name="connsiteX101" fmla="*/ 16105 w 320446"/>
              <a:gd name="connsiteY101" fmla="*/ 227250 h 357724"/>
              <a:gd name="connsiteX102" fmla="*/ 15061 w 320446"/>
              <a:gd name="connsiteY102" fmla="*/ 227995 h 357724"/>
              <a:gd name="connsiteX103" fmla="*/ 16105 w 320446"/>
              <a:gd name="connsiteY103" fmla="*/ 230232 h 357724"/>
              <a:gd name="connsiteX104" fmla="*/ 20578 w 320446"/>
              <a:gd name="connsiteY104" fmla="*/ 233960 h 357724"/>
              <a:gd name="connsiteX105" fmla="*/ 22964 w 320446"/>
              <a:gd name="connsiteY105" fmla="*/ 238284 h 357724"/>
              <a:gd name="connsiteX106" fmla="*/ 24604 w 320446"/>
              <a:gd name="connsiteY106" fmla="*/ 246337 h 357724"/>
              <a:gd name="connsiteX107" fmla="*/ 26244 w 320446"/>
              <a:gd name="connsiteY107" fmla="*/ 251854 h 357724"/>
              <a:gd name="connsiteX108" fmla="*/ 27288 w 320446"/>
              <a:gd name="connsiteY108" fmla="*/ 260204 h 357724"/>
              <a:gd name="connsiteX109" fmla="*/ 27735 w 320446"/>
              <a:gd name="connsiteY109" fmla="*/ 269598 h 357724"/>
              <a:gd name="connsiteX110" fmla="*/ 26394 w 320446"/>
              <a:gd name="connsiteY110" fmla="*/ 279291 h 357724"/>
              <a:gd name="connsiteX111" fmla="*/ 22964 w 320446"/>
              <a:gd name="connsiteY111" fmla="*/ 289281 h 357724"/>
              <a:gd name="connsiteX112" fmla="*/ 19236 w 320446"/>
              <a:gd name="connsiteY112" fmla="*/ 296737 h 357724"/>
              <a:gd name="connsiteX113" fmla="*/ 16105 w 320446"/>
              <a:gd name="connsiteY113" fmla="*/ 305833 h 357724"/>
              <a:gd name="connsiteX114" fmla="*/ 15657 w 320446"/>
              <a:gd name="connsiteY114" fmla="*/ 310008 h 357724"/>
              <a:gd name="connsiteX115" fmla="*/ 14166 w 320446"/>
              <a:gd name="connsiteY115" fmla="*/ 314631 h 357724"/>
              <a:gd name="connsiteX116" fmla="*/ 14166 w 320446"/>
              <a:gd name="connsiteY116" fmla="*/ 327157 h 357724"/>
              <a:gd name="connsiteX117" fmla="*/ 15061 w 320446"/>
              <a:gd name="connsiteY117" fmla="*/ 324920 h 357724"/>
              <a:gd name="connsiteX118" fmla="*/ 15657 w 320446"/>
              <a:gd name="connsiteY118" fmla="*/ 319850 h 357724"/>
              <a:gd name="connsiteX119" fmla="*/ 16701 w 320446"/>
              <a:gd name="connsiteY119" fmla="*/ 316868 h 357724"/>
              <a:gd name="connsiteX120" fmla="*/ 17595 w 320446"/>
              <a:gd name="connsiteY120" fmla="*/ 316271 h 357724"/>
              <a:gd name="connsiteX121" fmla="*/ 18789 w 320446"/>
              <a:gd name="connsiteY121" fmla="*/ 314034 h 357724"/>
              <a:gd name="connsiteX122" fmla="*/ 20280 w 320446"/>
              <a:gd name="connsiteY122" fmla="*/ 310008 h 357724"/>
              <a:gd name="connsiteX123" fmla="*/ 21920 w 320446"/>
              <a:gd name="connsiteY123" fmla="*/ 307772 h 357724"/>
              <a:gd name="connsiteX124" fmla="*/ 23709 w 320446"/>
              <a:gd name="connsiteY124" fmla="*/ 307324 h 357724"/>
              <a:gd name="connsiteX125" fmla="*/ 25200 w 320446"/>
              <a:gd name="connsiteY125" fmla="*/ 307324 h 357724"/>
              <a:gd name="connsiteX126" fmla="*/ 26244 w 320446"/>
              <a:gd name="connsiteY126" fmla="*/ 308368 h 357724"/>
              <a:gd name="connsiteX127" fmla="*/ 29226 w 320446"/>
              <a:gd name="connsiteY127" fmla="*/ 308815 h 357724"/>
              <a:gd name="connsiteX128" fmla="*/ 34297 w 320446"/>
              <a:gd name="connsiteY128" fmla="*/ 308815 h 357724"/>
              <a:gd name="connsiteX129" fmla="*/ 38173 w 320446"/>
              <a:gd name="connsiteY129" fmla="*/ 308368 h 357724"/>
              <a:gd name="connsiteX130" fmla="*/ 40857 w 320446"/>
              <a:gd name="connsiteY130" fmla="*/ 307026 h 357724"/>
              <a:gd name="connsiteX131" fmla="*/ 44436 w 320446"/>
              <a:gd name="connsiteY131" fmla="*/ 306280 h 357724"/>
              <a:gd name="connsiteX132" fmla="*/ 48909 w 320446"/>
              <a:gd name="connsiteY132" fmla="*/ 306280 h 357724"/>
              <a:gd name="connsiteX133" fmla="*/ 51295 w 320446"/>
              <a:gd name="connsiteY133" fmla="*/ 305684 h 357724"/>
              <a:gd name="connsiteX134" fmla="*/ 51593 w 320446"/>
              <a:gd name="connsiteY134" fmla="*/ 304491 h 357724"/>
              <a:gd name="connsiteX135" fmla="*/ 52190 w 320446"/>
              <a:gd name="connsiteY135" fmla="*/ 304193 h 357724"/>
              <a:gd name="connsiteX136" fmla="*/ 53085 w 320446"/>
              <a:gd name="connsiteY136" fmla="*/ 304640 h 357724"/>
              <a:gd name="connsiteX137" fmla="*/ 53979 w 320446"/>
              <a:gd name="connsiteY137" fmla="*/ 304640 h 357724"/>
              <a:gd name="connsiteX138" fmla="*/ 54874 w 320446"/>
              <a:gd name="connsiteY138" fmla="*/ 303596 h 357724"/>
              <a:gd name="connsiteX139" fmla="*/ 55620 w 320446"/>
              <a:gd name="connsiteY139" fmla="*/ 303596 h 357724"/>
              <a:gd name="connsiteX140" fmla="*/ 56365 w 320446"/>
              <a:gd name="connsiteY140" fmla="*/ 304193 h 357724"/>
              <a:gd name="connsiteX141" fmla="*/ 60093 w 320446"/>
              <a:gd name="connsiteY141" fmla="*/ 304193 h 357724"/>
              <a:gd name="connsiteX142" fmla="*/ 66803 w 320446"/>
              <a:gd name="connsiteY142" fmla="*/ 304193 h 357724"/>
              <a:gd name="connsiteX143" fmla="*/ 72917 w 320446"/>
              <a:gd name="connsiteY143" fmla="*/ 306280 h 357724"/>
              <a:gd name="connsiteX144" fmla="*/ 78583 w 320446"/>
              <a:gd name="connsiteY144" fmla="*/ 310754 h 357724"/>
              <a:gd name="connsiteX145" fmla="*/ 81565 w 320446"/>
              <a:gd name="connsiteY145" fmla="*/ 313736 h 357724"/>
              <a:gd name="connsiteX146" fmla="*/ 81565 w 320446"/>
              <a:gd name="connsiteY146" fmla="*/ 315227 h 357724"/>
              <a:gd name="connsiteX147" fmla="*/ 82609 w 320446"/>
              <a:gd name="connsiteY147" fmla="*/ 316719 h 357724"/>
              <a:gd name="connsiteX148" fmla="*/ 84249 w 320446"/>
              <a:gd name="connsiteY148" fmla="*/ 318210 h 357724"/>
              <a:gd name="connsiteX149" fmla="*/ 85741 w 320446"/>
              <a:gd name="connsiteY149" fmla="*/ 318508 h 357724"/>
              <a:gd name="connsiteX150" fmla="*/ 87083 w 320446"/>
              <a:gd name="connsiteY150" fmla="*/ 317613 h 357724"/>
              <a:gd name="connsiteX151" fmla="*/ 88127 w 320446"/>
              <a:gd name="connsiteY151" fmla="*/ 317613 h 357724"/>
              <a:gd name="connsiteX152" fmla="*/ 88872 w 320446"/>
              <a:gd name="connsiteY152" fmla="*/ 318955 h 357724"/>
              <a:gd name="connsiteX153" fmla="*/ 90512 w 320446"/>
              <a:gd name="connsiteY153" fmla="*/ 319254 h 357724"/>
              <a:gd name="connsiteX154" fmla="*/ 92302 w 320446"/>
              <a:gd name="connsiteY154" fmla="*/ 318508 h 357724"/>
              <a:gd name="connsiteX155" fmla="*/ 93644 w 320446"/>
              <a:gd name="connsiteY155" fmla="*/ 318806 h 357724"/>
              <a:gd name="connsiteX156" fmla="*/ 93942 w 320446"/>
              <a:gd name="connsiteY156" fmla="*/ 319552 h 357724"/>
              <a:gd name="connsiteX157" fmla="*/ 94240 w 320446"/>
              <a:gd name="connsiteY157" fmla="*/ 319850 h 357724"/>
              <a:gd name="connsiteX158" fmla="*/ 95135 w 320446"/>
              <a:gd name="connsiteY158" fmla="*/ 319850 h 357724"/>
              <a:gd name="connsiteX159" fmla="*/ 96328 w 320446"/>
              <a:gd name="connsiteY159" fmla="*/ 320894 h 357724"/>
              <a:gd name="connsiteX160" fmla="*/ 97968 w 320446"/>
              <a:gd name="connsiteY160" fmla="*/ 323279 h 357724"/>
              <a:gd name="connsiteX161" fmla="*/ 99310 w 320446"/>
              <a:gd name="connsiteY161" fmla="*/ 326560 h 357724"/>
              <a:gd name="connsiteX162" fmla="*/ 100354 w 320446"/>
              <a:gd name="connsiteY162" fmla="*/ 330884 h 357724"/>
              <a:gd name="connsiteX163" fmla="*/ 101696 w 320446"/>
              <a:gd name="connsiteY163" fmla="*/ 333270 h 357724"/>
              <a:gd name="connsiteX164" fmla="*/ 103336 w 320446"/>
              <a:gd name="connsiteY164" fmla="*/ 333718 h 357724"/>
              <a:gd name="connsiteX165" fmla="*/ 104380 w 320446"/>
              <a:gd name="connsiteY165" fmla="*/ 334612 h 357724"/>
              <a:gd name="connsiteX166" fmla="*/ 104380 w 320446"/>
              <a:gd name="connsiteY166" fmla="*/ 335656 h 357724"/>
              <a:gd name="connsiteX167" fmla="*/ 105126 w 320446"/>
              <a:gd name="connsiteY167" fmla="*/ 336402 h 357724"/>
              <a:gd name="connsiteX168" fmla="*/ 105871 w 320446"/>
              <a:gd name="connsiteY168" fmla="*/ 336849 h 357724"/>
              <a:gd name="connsiteX169" fmla="*/ 107362 w 320446"/>
              <a:gd name="connsiteY169" fmla="*/ 336551 h 357724"/>
              <a:gd name="connsiteX170" fmla="*/ 109002 w 320446"/>
              <a:gd name="connsiteY170" fmla="*/ 338042 h 357724"/>
              <a:gd name="connsiteX171" fmla="*/ 110792 w 320446"/>
              <a:gd name="connsiteY171" fmla="*/ 341173 h 357724"/>
              <a:gd name="connsiteX172" fmla="*/ 111090 w 320446"/>
              <a:gd name="connsiteY172" fmla="*/ 342664 h 357724"/>
              <a:gd name="connsiteX173" fmla="*/ 110792 w 320446"/>
              <a:gd name="connsiteY173" fmla="*/ 343410 h 357724"/>
              <a:gd name="connsiteX174" fmla="*/ 110792 w 320446"/>
              <a:gd name="connsiteY174" fmla="*/ 344006 h 357724"/>
              <a:gd name="connsiteX175" fmla="*/ 112134 w 320446"/>
              <a:gd name="connsiteY175" fmla="*/ 344603 h 357724"/>
              <a:gd name="connsiteX176" fmla="*/ 113327 w 320446"/>
              <a:gd name="connsiteY176" fmla="*/ 345647 h 357724"/>
              <a:gd name="connsiteX177" fmla="*/ 114222 w 320446"/>
              <a:gd name="connsiteY177" fmla="*/ 347138 h 357724"/>
              <a:gd name="connsiteX178" fmla="*/ 116160 w 320446"/>
              <a:gd name="connsiteY178" fmla="*/ 348480 h 357724"/>
              <a:gd name="connsiteX179" fmla="*/ 119142 w 320446"/>
              <a:gd name="connsiteY179" fmla="*/ 349673 h 357724"/>
              <a:gd name="connsiteX180" fmla="*/ 121379 w 320446"/>
              <a:gd name="connsiteY180" fmla="*/ 351462 h 357724"/>
              <a:gd name="connsiteX181" fmla="*/ 122721 w 320446"/>
              <a:gd name="connsiteY181" fmla="*/ 353848 h 357724"/>
              <a:gd name="connsiteX182" fmla="*/ 125554 w 320446"/>
              <a:gd name="connsiteY182" fmla="*/ 355786 h 357724"/>
              <a:gd name="connsiteX183" fmla="*/ 126150 w 320446"/>
              <a:gd name="connsiteY183" fmla="*/ 355786 h 357724"/>
              <a:gd name="connsiteX184" fmla="*/ 130773 w 320446"/>
              <a:gd name="connsiteY184" fmla="*/ 357725 h 357724"/>
              <a:gd name="connsiteX185" fmla="*/ 131370 w 320446"/>
              <a:gd name="connsiteY185" fmla="*/ 357128 h 357724"/>
              <a:gd name="connsiteX186" fmla="*/ 133010 w 320446"/>
              <a:gd name="connsiteY186" fmla="*/ 356085 h 357724"/>
              <a:gd name="connsiteX187" fmla="*/ 135097 w 320446"/>
              <a:gd name="connsiteY187" fmla="*/ 353848 h 357724"/>
              <a:gd name="connsiteX188" fmla="*/ 136887 w 320446"/>
              <a:gd name="connsiteY188" fmla="*/ 350866 h 357724"/>
              <a:gd name="connsiteX189" fmla="*/ 137633 w 320446"/>
              <a:gd name="connsiteY189" fmla="*/ 347138 h 357724"/>
              <a:gd name="connsiteX190" fmla="*/ 137931 w 320446"/>
              <a:gd name="connsiteY190" fmla="*/ 343857 h 357724"/>
              <a:gd name="connsiteX191" fmla="*/ 138676 w 320446"/>
              <a:gd name="connsiteY191" fmla="*/ 341173 h 357724"/>
              <a:gd name="connsiteX192" fmla="*/ 139720 w 320446"/>
              <a:gd name="connsiteY192" fmla="*/ 338787 h 357724"/>
              <a:gd name="connsiteX193" fmla="*/ 141957 w 320446"/>
              <a:gd name="connsiteY193" fmla="*/ 336402 h 357724"/>
              <a:gd name="connsiteX194" fmla="*/ 144044 w 320446"/>
              <a:gd name="connsiteY194" fmla="*/ 334761 h 357724"/>
              <a:gd name="connsiteX195" fmla="*/ 146580 w 320446"/>
              <a:gd name="connsiteY195" fmla="*/ 332972 h 357724"/>
              <a:gd name="connsiteX196" fmla="*/ 147772 w 320446"/>
              <a:gd name="connsiteY196" fmla="*/ 333270 h 357724"/>
              <a:gd name="connsiteX197" fmla="*/ 150158 w 320446"/>
              <a:gd name="connsiteY197" fmla="*/ 335805 h 357724"/>
              <a:gd name="connsiteX198" fmla="*/ 155377 w 320446"/>
              <a:gd name="connsiteY198" fmla="*/ 340726 h 357724"/>
              <a:gd name="connsiteX199" fmla="*/ 159701 w 320446"/>
              <a:gd name="connsiteY199" fmla="*/ 344454 h 357724"/>
              <a:gd name="connsiteX200" fmla="*/ 161192 w 320446"/>
              <a:gd name="connsiteY200" fmla="*/ 346392 h 357724"/>
              <a:gd name="connsiteX201" fmla="*/ 162534 w 320446"/>
              <a:gd name="connsiteY201" fmla="*/ 346392 h 357724"/>
              <a:gd name="connsiteX202" fmla="*/ 164622 w 320446"/>
              <a:gd name="connsiteY202" fmla="*/ 342814 h 357724"/>
              <a:gd name="connsiteX203" fmla="*/ 166859 w 320446"/>
              <a:gd name="connsiteY203" fmla="*/ 339682 h 357724"/>
              <a:gd name="connsiteX204" fmla="*/ 167753 w 320446"/>
              <a:gd name="connsiteY204" fmla="*/ 338936 h 357724"/>
              <a:gd name="connsiteX205" fmla="*/ 170587 w 320446"/>
              <a:gd name="connsiteY205" fmla="*/ 338638 h 357724"/>
              <a:gd name="connsiteX206" fmla="*/ 172973 w 320446"/>
              <a:gd name="connsiteY206" fmla="*/ 338638 h 357724"/>
              <a:gd name="connsiteX207" fmla="*/ 175060 w 320446"/>
              <a:gd name="connsiteY207" fmla="*/ 338638 h 357724"/>
              <a:gd name="connsiteX208" fmla="*/ 178937 w 320446"/>
              <a:gd name="connsiteY208" fmla="*/ 339235 h 357724"/>
              <a:gd name="connsiteX209" fmla="*/ 180726 w 320446"/>
              <a:gd name="connsiteY209" fmla="*/ 339831 h 357724"/>
              <a:gd name="connsiteX210" fmla="*/ 182367 w 320446"/>
              <a:gd name="connsiteY210" fmla="*/ 340129 h 357724"/>
              <a:gd name="connsiteX211" fmla="*/ 187287 w 320446"/>
              <a:gd name="connsiteY211" fmla="*/ 340428 h 357724"/>
              <a:gd name="connsiteX212" fmla="*/ 192208 w 320446"/>
              <a:gd name="connsiteY212" fmla="*/ 339682 h 357724"/>
              <a:gd name="connsiteX213" fmla="*/ 196831 w 320446"/>
              <a:gd name="connsiteY213" fmla="*/ 338638 h 357724"/>
              <a:gd name="connsiteX214" fmla="*/ 200260 w 320446"/>
              <a:gd name="connsiteY214" fmla="*/ 338042 h 357724"/>
              <a:gd name="connsiteX215" fmla="*/ 200260 w 320446"/>
              <a:gd name="connsiteY215" fmla="*/ 336551 h 357724"/>
              <a:gd name="connsiteX216" fmla="*/ 200260 w 320446"/>
              <a:gd name="connsiteY216" fmla="*/ 334761 h 357724"/>
              <a:gd name="connsiteX217" fmla="*/ 200857 w 320446"/>
              <a:gd name="connsiteY217" fmla="*/ 333419 h 357724"/>
              <a:gd name="connsiteX218" fmla="*/ 201901 w 320446"/>
              <a:gd name="connsiteY218" fmla="*/ 332226 h 357724"/>
              <a:gd name="connsiteX219" fmla="*/ 202795 w 320446"/>
              <a:gd name="connsiteY219" fmla="*/ 331928 h 357724"/>
              <a:gd name="connsiteX220" fmla="*/ 203243 w 320446"/>
              <a:gd name="connsiteY220" fmla="*/ 336103 h 357724"/>
              <a:gd name="connsiteX221" fmla="*/ 204287 w 320446"/>
              <a:gd name="connsiteY221" fmla="*/ 336700 h 357724"/>
              <a:gd name="connsiteX222" fmla="*/ 207418 w 320446"/>
              <a:gd name="connsiteY222" fmla="*/ 336700 h 357724"/>
              <a:gd name="connsiteX223" fmla="*/ 212338 w 320446"/>
              <a:gd name="connsiteY223" fmla="*/ 336849 h 357724"/>
              <a:gd name="connsiteX224" fmla="*/ 223075 w 320446"/>
              <a:gd name="connsiteY224" fmla="*/ 336849 h 357724"/>
              <a:gd name="connsiteX225" fmla="*/ 228443 w 320446"/>
              <a:gd name="connsiteY225" fmla="*/ 336849 h 357724"/>
              <a:gd name="connsiteX226" fmla="*/ 255283 w 320446"/>
              <a:gd name="connsiteY226" fmla="*/ 336849 h 357724"/>
              <a:gd name="connsiteX227" fmla="*/ 260652 w 320446"/>
              <a:gd name="connsiteY227" fmla="*/ 336849 h 357724"/>
              <a:gd name="connsiteX228" fmla="*/ 287492 w 320446"/>
              <a:gd name="connsiteY228" fmla="*/ 336849 h 357724"/>
              <a:gd name="connsiteX229" fmla="*/ 292860 w 320446"/>
              <a:gd name="connsiteY229" fmla="*/ 336849 h 357724"/>
              <a:gd name="connsiteX230" fmla="*/ 303746 w 320446"/>
              <a:gd name="connsiteY230" fmla="*/ 336849 h 357724"/>
              <a:gd name="connsiteX231" fmla="*/ 305237 w 320446"/>
              <a:gd name="connsiteY231" fmla="*/ 328648 h 357724"/>
              <a:gd name="connsiteX232" fmla="*/ 306579 w 320446"/>
              <a:gd name="connsiteY232" fmla="*/ 321192 h 357724"/>
              <a:gd name="connsiteX233" fmla="*/ 307772 w 320446"/>
              <a:gd name="connsiteY233" fmla="*/ 314929 h 357724"/>
              <a:gd name="connsiteX234" fmla="*/ 303895 w 320446"/>
              <a:gd name="connsiteY234" fmla="*/ 310456 h 357724"/>
              <a:gd name="connsiteX235" fmla="*/ 300764 w 320446"/>
              <a:gd name="connsiteY235" fmla="*/ 306877 h 357724"/>
              <a:gd name="connsiteX236" fmla="*/ 300018 w 320446"/>
              <a:gd name="connsiteY236" fmla="*/ 300167 h 357724"/>
              <a:gd name="connsiteX237" fmla="*/ 299272 w 320446"/>
              <a:gd name="connsiteY237" fmla="*/ 293159 h 357724"/>
              <a:gd name="connsiteX238" fmla="*/ 298527 w 320446"/>
              <a:gd name="connsiteY238" fmla="*/ 286150 h 357724"/>
              <a:gd name="connsiteX239" fmla="*/ 297781 w 320446"/>
              <a:gd name="connsiteY239" fmla="*/ 279142 h 357724"/>
              <a:gd name="connsiteX240" fmla="*/ 297036 w 320446"/>
              <a:gd name="connsiteY240" fmla="*/ 272133 h 357724"/>
              <a:gd name="connsiteX241" fmla="*/ 296290 w 320446"/>
              <a:gd name="connsiteY241" fmla="*/ 265125 h 357724"/>
              <a:gd name="connsiteX242" fmla="*/ 295544 w 320446"/>
              <a:gd name="connsiteY242" fmla="*/ 258117 h 357724"/>
              <a:gd name="connsiteX243" fmla="*/ 294799 w 320446"/>
              <a:gd name="connsiteY243" fmla="*/ 251108 h 357724"/>
              <a:gd name="connsiteX244" fmla="*/ 294053 w 320446"/>
              <a:gd name="connsiteY244" fmla="*/ 244100 h 357724"/>
              <a:gd name="connsiteX245" fmla="*/ 293308 w 320446"/>
              <a:gd name="connsiteY245" fmla="*/ 237091 h 357724"/>
              <a:gd name="connsiteX246" fmla="*/ 292562 w 320446"/>
              <a:gd name="connsiteY246" fmla="*/ 230083 h 357724"/>
              <a:gd name="connsiteX247" fmla="*/ 291817 w 320446"/>
              <a:gd name="connsiteY247" fmla="*/ 223075 h 357724"/>
              <a:gd name="connsiteX248" fmla="*/ 291071 w 320446"/>
              <a:gd name="connsiteY248" fmla="*/ 216067 h 357724"/>
              <a:gd name="connsiteX249" fmla="*/ 290325 w 320446"/>
              <a:gd name="connsiteY249" fmla="*/ 209058 h 357724"/>
              <a:gd name="connsiteX250" fmla="*/ 289580 w 320446"/>
              <a:gd name="connsiteY250" fmla="*/ 202050 h 357724"/>
              <a:gd name="connsiteX251" fmla="*/ 288834 w 320446"/>
              <a:gd name="connsiteY251" fmla="*/ 195041 h 357724"/>
              <a:gd name="connsiteX252" fmla="*/ 288089 w 320446"/>
              <a:gd name="connsiteY252" fmla="*/ 187884 h 357724"/>
              <a:gd name="connsiteX253" fmla="*/ 287343 w 320446"/>
              <a:gd name="connsiteY253" fmla="*/ 180726 h 357724"/>
              <a:gd name="connsiteX254" fmla="*/ 286598 w 320446"/>
              <a:gd name="connsiteY254" fmla="*/ 173569 h 357724"/>
              <a:gd name="connsiteX255" fmla="*/ 285852 w 320446"/>
              <a:gd name="connsiteY255" fmla="*/ 166411 h 357724"/>
              <a:gd name="connsiteX256" fmla="*/ 285106 w 320446"/>
              <a:gd name="connsiteY256" fmla="*/ 159254 h 357724"/>
              <a:gd name="connsiteX257" fmla="*/ 284361 w 320446"/>
              <a:gd name="connsiteY257" fmla="*/ 152096 h 357724"/>
              <a:gd name="connsiteX258" fmla="*/ 283615 w 320446"/>
              <a:gd name="connsiteY258" fmla="*/ 144939 h 357724"/>
              <a:gd name="connsiteX259" fmla="*/ 282870 w 320446"/>
              <a:gd name="connsiteY259" fmla="*/ 137782 h 357724"/>
              <a:gd name="connsiteX260" fmla="*/ 282124 w 320446"/>
              <a:gd name="connsiteY260" fmla="*/ 130624 h 357724"/>
              <a:gd name="connsiteX261" fmla="*/ 281378 w 320446"/>
              <a:gd name="connsiteY261" fmla="*/ 123467 h 357724"/>
              <a:gd name="connsiteX262" fmla="*/ 280633 w 320446"/>
              <a:gd name="connsiteY262" fmla="*/ 116309 h 357724"/>
              <a:gd name="connsiteX263" fmla="*/ 279888 w 320446"/>
              <a:gd name="connsiteY263" fmla="*/ 109151 h 357724"/>
              <a:gd name="connsiteX264" fmla="*/ 279142 w 320446"/>
              <a:gd name="connsiteY264" fmla="*/ 101994 h 357724"/>
              <a:gd name="connsiteX265" fmla="*/ 278396 w 320446"/>
              <a:gd name="connsiteY265" fmla="*/ 94837 h 357724"/>
              <a:gd name="connsiteX266" fmla="*/ 277651 w 320446"/>
              <a:gd name="connsiteY266" fmla="*/ 87679 h 357724"/>
              <a:gd name="connsiteX267" fmla="*/ 276905 w 320446"/>
              <a:gd name="connsiteY267" fmla="*/ 80522 h 357724"/>
              <a:gd name="connsiteX268" fmla="*/ 276160 w 320446"/>
              <a:gd name="connsiteY268" fmla="*/ 73364 h 357724"/>
              <a:gd name="connsiteX269" fmla="*/ 275414 w 320446"/>
              <a:gd name="connsiteY269" fmla="*/ 66803 h 357724"/>
              <a:gd name="connsiteX270" fmla="*/ 283466 w 320446"/>
              <a:gd name="connsiteY270" fmla="*/ 66803 h 357724"/>
              <a:gd name="connsiteX271" fmla="*/ 292115 w 320446"/>
              <a:gd name="connsiteY271" fmla="*/ 66803 h 357724"/>
              <a:gd name="connsiteX272" fmla="*/ 14762 w 320446"/>
              <a:gd name="connsiteY272" fmla="*/ 222180 h 357724"/>
              <a:gd name="connsiteX273" fmla="*/ 16403 w 320446"/>
              <a:gd name="connsiteY273" fmla="*/ 219496 h 357724"/>
              <a:gd name="connsiteX274" fmla="*/ 17148 w 320446"/>
              <a:gd name="connsiteY274" fmla="*/ 215023 h 357724"/>
              <a:gd name="connsiteX275" fmla="*/ 15806 w 320446"/>
              <a:gd name="connsiteY275" fmla="*/ 215470 h 357724"/>
              <a:gd name="connsiteX276" fmla="*/ 15061 w 320446"/>
              <a:gd name="connsiteY276" fmla="*/ 216812 h 357724"/>
              <a:gd name="connsiteX277" fmla="*/ 13569 w 320446"/>
              <a:gd name="connsiteY277" fmla="*/ 219347 h 357724"/>
              <a:gd name="connsiteX278" fmla="*/ 13868 w 320446"/>
              <a:gd name="connsiteY278" fmla="*/ 221136 h 357724"/>
              <a:gd name="connsiteX279" fmla="*/ 14613 w 320446"/>
              <a:gd name="connsiteY279" fmla="*/ 222180 h 357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320446" h="357724">
                <a:moveTo>
                  <a:pt x="290475" y="67549"/>
                </a:moveTo>
                <a:lnTo>
                  <a:pt x="298825" y="67549"/>
                </a:lnTo>
                <a:cubicBezTo>
                  <a:pt x="298825" y="67549"/>
                  <a:pt x="311201" y="67549"/>
                  <a:pt x="311201" y="67549"/>
                </a:cubicBezTo>
                <a:lnTo>
                  <a:pt x="320446" y="67549"/>
                </a:lnTo>
                <a:cubicBezTo>
                  <a:pt x="320446" y="67549"/>
                  <a:pt x="314482" y="63523"/>
                  <a:pt x="314482" y="63523"/>
                </a:cubicBezTo>
                <a:lnTo>
                  <a:pt x="308517" y="59497"/>
                </a:lnTo>
                <a:lnTo>
                  <a:pt x="302106" y="55172"/>
                </a:lnTo>
                <a:lnTo>
                  <a:pt x="297930" y="52488"/>
                </a:lnTo>
                <a:lnTo>
                  <a:pt x="293009" y="49208"/>
                </a:lnTo>
                <a:lnTo>
                  <a:pt x="288089" y="45927"/>
                </a:lnTo>
                <a:lnTo>
                  <a:pt x="283168" y="42647"/>
                </a:lnTo>
                <a:lnTo>
                  <a:pt x="278247" y="39366"/>
                </a:lnTo>
                <a:lnTo>
                  <a:pt x="273327" y="36086"/>
                </a:lnTo>
                <a:lnTo>
                  <a:pt x="268406" y="32805"/>
                </a:lnTo>
                <a:lnTo>
                  <a:pt x="263485" y="29525"/>
                </a:lnTo>
                <a:lnTo>
                  <a:pt x="258564" y="26244"/>
                </a:lnTo>
                <a:lnTo>
                  <a:pt x="253643" y="22963"/>
                </a:lnTo>
                <a:lnTo>
                  <a:pt x="248722" y="19683"/>
                </a:lnTo>
                <a:lnTo>
                  <a:pt x="243802" y="16402"/>
                </a:lnTo>
                <a:lnTo>
                  <a:pt x="238881" y="13122"/>
                </a:lnTo>
                <a:lnTo>
                  <a:pt x="233960" y="9842"/>
                </a:lnTo>
                <a:lnTo>
                  <a:pt x="229040" y="6561"/>
                </a:lnTo>
                <a:lnTo>
                  <a:pt x="224119" y="3281"/>
                </a:lnTo>
                <a:lnTo>
                  <a:pt x="219198" y="0"/>
                </a:lnTo>
                <a:lnTo>
                  <a:pt x="219198" y="4921"/>
                </a:lnTo>
                <a:cubicBezTo>
                  <a:pt x="219198" y="4921"/>
                  <a:pt x="219198" y="10736"/>
                  <a:pt x="219198" y="10736"/>
                </a:cubicBezTo>
                <a:lnTo>
                  <a:pt x="219198" y="16552"/>
                </a:lnTo>
                <a:cubicBezTo>
                  <a:pt x="219198" y="16552"/>
                  <a:pt x="219198" y="23113"/>
                  <a:pt x="219198" y="23113"/>
                </a:cubicBezTo>
                <a:lnTo>
                  <a:pt x="219198" y="29674"/>
                </a:lnTo>
                <a:cubicBezTo>
                  <a:pt x="219198" y="29674"/>
                  <a:pt x="219198" y="34445"/>
                  <a:pt x="219198" y="34445"/>
                </a:cubicBezTo>
                <a:lnTo>
                  <a:pt x="219198" y="37726"/>
                </a:lnTo>
                <a:lnTo>
                  <a:pt x="189375" y="37726"/>
                </a:lnTo>
                <a:cubicBezTo>
                  <a:pt x="189375" y="37726"/>
                  <a:pt x="184454" y="37726"/>
                  <a:pt x="184454" y="37726"/>
                </a:cubicBezTo>
                <a:lnTo>
                  <a:pt x="150158" y="37726"/>
                </a:lnTo>
                <a:cubicBezTo>
                  <a:pt x="150158" y="37726"/>
                  <a:pt x="145237" y="37726"/>
                  <a:pt x="145237" y="37726"/>
                </a:cubicBezTo>
                <a:lnTo>
                  <a:pt x="131519" y="37726"/>
                </a:lnTo>
                <a:lnTo>
                  <a:pt x="131519" y="111090"/>
                </a:lnTo>
                <a:cubicBezTo>
                  <a:pt x="131519" y="111090"/>
                  <a:pt x="129730" y="111985"/>
                  <a:pt x="129730" y="111985"/>
                </a:cubicBezTo>
                <a:lnTo>
                  <a:pt x="126002" y="113625"/>
                </a:lnTo>
                <a:lnTo>
                  <a:pt x="122125" y="115414"/>
                </a:lnTo>
                <a:lnTo>
                  <a:pt x="117204" y="116160"/>
                </a:lnTo>
                <a:lnTo>
                  <a:pt x="115563" y="116756"/>
                </a:lnTo>
                <a:lnTo>
                  <a:pt x="112432" y="118993"/>
                </a:lnTo>
                <a:lnTo>
                  <a:pt x="108257" y="121975"/>
                </a:lnTo>
                <a:lnTo>
                  <a:pt x="104678" y="124510"/>
                </a:lnTo>
                <a:lnTo>
                  <a:pt x="102293" y="127791"/>
                </a:lnTo>
                <a:lnTo>
                  <a:pt x="101398" y="129580"/>
                </a:lnTo>
                <a:lnTo>
                  <a:pt x="101099" y="131519"/>
                </a:lnTo>
                <a:lnTo>
                  <a:pt x="101398" y="133308"/>
                </a:lnTo>
                <a:lnTo>
                  <a:pt x="102740" y="137036"/>
                </a:lnTo>
                <a:lnTo>
                  <a:pt x="103038" y="138825"/>
                </a:lnTo>
                <a:lnTo>
                  <a:pt x="103038" y="142106"/>
                </a:lnTo>
                <a:cubicBezTo>
                  <a:pt x="103038" y="142106"/>
                  <a:pt x="103485" y="145685"/>
                  <a:pt x="103485" y="145685"/>
                </a:cubicBezTo>
                <a:lnTo>
                  <a:pt x="103783" y="149412"/>
                </a:lnTo>
                <a:lnTo>
                  <a:pt x="104082" y="153140"/>
                </a:lnTo>
                <a:lnTo>
                  <a:pt x="104380" y="157166"/>
                </a:lnTo>
                <a:lnTo>
                  <a:pt x="104678" y="161192"/>
                </a:lnTo>
                <a:lnTo>
                  <a:pt x="104977" y="165219"/>
                </a:lnTo>
                <a:lnTo>
                  <a:pt x="104977" y="168201"/>
                </a:lnTo>
                <a:cubicBezTo>
                  <a:pt x="104977" y="168201"/>
                  <a:pt x="105424" y="171929"/>
                  <a:pt x="105424" y="171929"/>
                </a:cubicBezTo>
                <a:lnTo>
                  <a:pt x="101398" y="171929"/>
                </a:lnTo>
                <a:cubicBezTo>
                  <a:pt x="101398" y="171929"/>
                  <a:pt x="95433" y="171929"/>
                  <a:pt x="95433" y="171929"/>
                </a:cubicBezTo>
                <a:lnTo>
                  <a:pt x="89469" y="171929"/>
                </a:lnTo>
                <a:cubicBezTo>
                  <a:pt x="89469" y="171929"/>
                  <a:pt x="83504" y="171929"/>
                  <a:pt x="83504" y="171929"/>
                </a:cubicBezTo>
                <a:lnTo>
                  <a:pt x="77540" y="171929"/>
                </a:lnTo>
                <a:cubicBezTo>
                  <a:pt x="77540" y="171929"/>
                  <a:pt x="71575" y="171929"/>
                  <a:pt x="71575" y="171929"/>
                </a:cubicBezTo>
                <a:lnTo>
                  <a:pt x="65610" y="171929"/>
                </a:lnTo>
                <a:cubicBezTo>
                  <a:pt x="65610" y="171929"/>
                  <a:pt x="59646" y="171929"/>
                  <a:pt x="59646" y="171929"/>
                </a:cubicBezTo>
                <a:lnTo>
                  <a:pt x="53681" y="171929"/>
                </a:lnTo>
                <a:cubicBezTo>
                  <a:pt x="53681" y="171929"/>
                  <a:pt x="47717" y="171929"/>
                  <a:pt x="47717" y="171929"/>
                </a:cubicBezTo>
                <a:lnTo>
                  <a:pt x="41752" y="171929"/>
                </a:lnTo>
                <a:cubicBezTo>
                  <a:pt x="41752" y="171929"/>
                  <a:pt x="35787" y="171929"/>
                  <a:pt x="35787" y="171929"/>
                </a:cubicBezTo>
                <a:lnTo>
                  <a:pt x="29823" y="171929"/>
                </a:lnTo>
                <a:cubicBezTo>
                  <a:pt x="29823" y="171929"/>
                  <a:pt x="23858" y="171929"/>
                  <a:pt x="23858" y="171929"/>
                </a:cubicBezTo>
                <a:lnTo>
                  <a:pt x="17894" y="171929"/>
                </a:lnTo>
                <a:cubicBezTo>
                  <a:pt x="17894" y="171929"/>
                  <a:pt x="11929" y="171929"/>
                  <a:pt x="11929" y="171929"/>
                </a:cubicBezTo>
                <a:lnTo>
                  <a:pt x="5964" y="171929"/>
                </a:lnTo>
                <a:cubicBezTo>
                  <a:pt x="5964" y="171929"/>
                  <a:pt x="2535" y="171929"/>
                  <a:pt x="2535" y="171929"/>
                </a:cubicBezTo>
                <a:lnTo>
                  <a:pt x="1491" y="177297"/>
                </a:lnTo>
                <a:lnTo>
                  <a:pt x="597" y="181174"/>
                </a:lnTo>
                <a:lnTo>
                  <a:pt x="0" y="184305"/>
                </a:lnTo>
                <a:lnTo>
                  <a:pt x="447" y="186989"/>
                </a:lnTo>
                <a:lnTo>
                  <a:pt x="1789" y="180279"/>
                </a:lnTo>
                <a:lnTo>
                  <a:pt x="2535" y="179235"/>
                </a:lnTo>
                <a:lnTo>
                  <a:pt x="3728" y="178191"/>
                </a:lnTo>
                <a:lnTo>
                  <a:pt x="5070" y="178937"/>
                </a:lnTo>
                <a:lnTo>
                  <a:pt x="8947" y="186989"/>
                </a:lnTo>
                <a:lnTo>
                  <a:pt x="11780" y="191910"/>
                </a:lnTo>
                <a:lnTo>
                  <a:pt x="13420" y="192805"/>
                </a:lnTo>
                <a:lnTo>
                  <a:pt x="14166" y="191314"/>
                </a:lnTo>
                <a:lnTo>
                  <a:pt x="14166" y="189673"/>
                </a:lnTo>
                <a:cubicBezTo>
                  <a:pt x="14166" y="189673"/>
                  <a:pt x="15657" y="190270"/>
                  <a:pt x="15657" y="190270"/>
                </a:cubicBezTo>
                <a:lnTo>
                  <a:pt x="16999" y="191314"/>
                </a:lnTo>
                <a:lnTo>
                  <a:pt x="19534" y="198024"/>
                </a:lnTo>
                <a:lnTo>
                  <a:pt x="22814" y="203392"/>
                </a:lnTo>
                <a:lnTo>
                  <a:pt x="22069" y="205927"/>
                </a:lnTo>
                <a:lnTo>
                  <a:pt x="22069" y="209953"/>
                </a:lnTo>
                <a:cubicBezTo>
                  <a:pt x="22069" y="209953"/>
                  <a:pt x="21025" y="216067"/>
                  <a:pt x="21025" y="216067"/>
                </a:cubicBezTo>
                <a:lnTo>
                  <a:pt x="16850" y="225013"/>
                </a:lnTo>
                <a:lnTo>
                  <a:pt x="20578" y="223820"/>
                </a:lnTo>
                <a:lnTo>
                  <a:pt x="18789" y="226653"/>
                </a:lnTo>
                <a:lnTo>
                  <a:pt x="16105" y="227250"/>
                </a:lnTo>
                <a:lnTo>
                  <a:pt x="15061" y="227995"/>
                </a:lnTo>
                <a:lnTo>
                  <a:pt x="16105" y="230232"/>
                </a:lnTo>
                <a:lnTo>
                  <a:pt x="20578" y="233960"/>
                </a:lnTo>
                <a:lnTo>
                  <a:pt x="22964" y="238284"/>
                </a:lnTo>
                <a:lnTo>
                  <a:pt x="24604" y="246337"/>
                </a:lnTo>
                <a:lnTo>
                  <a:pt x="26244" y="251854"/>
                </a:lnTo>
                <a:lnTo>
                  <a:pt x="27288" y="260204"/>
                </a:lnTo>
                <a:lnTo>
                  <a:pt x="27735" y="269598"/>
                </a:lnTo>
                <a:lnTo>
                  <a:pt x="26394" y="279291"/>
                </a:lnTo>
                <a:lnTo>
                  <a:pt x="22964" y="289281"/>
                </a:lnTo>
                <a:lnTo>
                  <a:pt x="19236" y="296737"/>
                </a:lnTo>
                <a:lnTo>
                  <a:pt x="16105" y="305833"/>
                </a:lnTo>
                <a:lnTo>
                  <a:pt x="15657" y="310008"/>
                </a:lnTo>
                <a:lnTo>
                  <a:pt x="14166" y="314631"/>
                </a:lnTo>
                <a:lnTo>
                  <a:pt x="14166" y="327157"/>
                </a:lnTo>
                <a:cubicBezTo>
                  <a:pt x="14166" y="327157"/>
                  <a:pt x="15061" y="324920"/>
                  <a:pt x="15061" y="324920"/>
                </a:cubicBezTo>
                <a:lnTo>
                  <a:pt x="15657" y="319850"/>
                </a:lnTo>
                <a:lnTo>
                  <a:pt x="16701" y="316868"/>
                </a:lnTo>
                <a:lnTo>
                  <a:pt x="17595" y="316271"/>
                </a:lnTo>
                <a:lnTo>
                  <a:pt x="18789" y="314034"/>
                </a:lnTo>
                <a:lnTo>
                  <a:pt x="20280" y="310008"/>
                </a:lnTo>
                <a:lnTo>
                  <a:pt x="21920" y="307772"/>
                </a:lnTo>
                <a:lnTo>
                  <a:pt x="23709" y="307324"/>
                </a:lnTo>
                <a:lnTo>
                  <a:pt x="25200" y="307324"/>
                </a:lnTo>
                <a:cubicBezTo>
                  <a:pt x="25200" y="307324"/>
                  <a:pt x="26244" y="308368"/>
                  <a:pt x="26244" y="308368"/>
                </a:cubicBezTo>
                <a:lnTo>
                  <a:pt x="29226" y="308815"/>
                </a:lnTo>
                <a:lnTo>
                  <a:pt x="34297" y="308815"/>
                </a:lnTo>
                <a:cubicBezTo>
                  <a:pt x="34297" y="308815"/>
                  <a:pt x="38173" y="308368"/>
                  <a:pt x="38173" y="308368"/>
                </a:cubicBezTo>
                <a:lnTo>
                  <a:pt x="40857" y="307026"/>
                </a:lnTo>
                <a:lnTo>
                  <a:pt x="44436" y="306280"/>
                </a:lnTo>
                <a:lnTo>
                  <a:pt x="48909" y="306280"/>
                </a:lnTo>
                <a:cubicBezTo>
                  <a:pt x="48909" y="306280"/>
                  <a:pt x="51295" y="305684"/>
                  <a:pt x="51295" y="305684"/>
                </a:cubicBezTo>
                <a:lnTo>
                  <a:pt x="51593" y="304491"/>
                </a:lnTo>
                <a:lnTo>
                  <a:pt x="52190" y="304193"/>
                </a:lnTo>
                <a:lnTo>
                  <a:pt x="53085" y="304640"/>
                </a:lnTo>
                <a:lnTo>
                  <a:pt x="53979" y="304640"/>
                </a:lnTo>
                <a:cubicBezTo>
                  <a:pt x="53979" y="304640"/>
                  <a:pt x="54874" y="303596"/>
                  <a:pt x="54874" y="303596"/>
                </a:cubicBezTo>
                <a:lnTo>
                  <a:pt x="55620" y="303596"/>
                </a:lnTo>
                <a:cubicBezTo>
                  <a:pt x="55620" y="303596"/>
                  <a:pt x="56365" y="304193"/>
                  <a:pt x="56365" y="304193"/>
                </a:cubicBezTo>
                <a:lnTo>
                  <a:pt x="60093" y="304193"/>
                </a:lnTo>
                <a:cubicBezTo>
                  <a:pt x="60093" y="304193"/>
                  <a:pt x="66803" y="304193"/>
                  <a:pt x="66803" y="304193"/>
                </a:cubicBezTo>
                <a:lnTo>
                  <a:pt x="72917" y="306280"/>
                </a:lnTo>
                <a:lnTo>
                  <a:pt x="78583" y="310754"/>
                </a:lnTo>
                <a:lnTo>
                  <a:pt x="81565" y="313736"/>
                </a:lnTo>
                <a:lnTo>
                  <a:pt x="81565" y="315227"/>
                </a:lnTo>
                <a:cubicBezTo>
                  <a:pt x="81565" y="315227"/>
                  <a:pt x="82609" y="316719"/>
                  <a:pt x="82609" y="316719"/>
                </a:cubicBezTo>
                <a:lnTo>
                  <a:pt x="84249" y="318210"/>
                </a:lnTo>
                <a:lnTo>
                  <a:pt x="85741" y="318508"/>
                </a:lnTo>
                <a:lnTo>
                  <a:pt x="87083" y="317613"/>
                </a:lnTo>
                <a:lnTo>
                  <a:pt x="88127" y="317613"/>
                </a:lnTo>
                <a:cubicBezTo>
                  <a:pt x="88127" y="317613"/>
                  <a:pt x="88872" y="318955"/>
                  <a:pt x="88872" y="318955"/>
                </a:cubicBezTo>
                <a:lnTo>
                  <a:pt x="90512" y="319254"/>
                </a:lnTo>
                <a:lnTo>
                  <a:pt x="92302" y="318508"/>
                </a:lnTo>
                <a:lnTo>
                  <a:pt x="93644" y="318806"/>
                </a:lnTo>
                <a:lnTo>
                  <a:pt x="93942" y="319552"/>
                </a:lnTo>
                <a:lnTo>
                  <a:pt x="94240" y="319850"/>
                </a:lnTo>
                <a:lnTo>
                  <a:pt x="95135" y="319850"/>
                </a:lnTo>
                <a:cubicBezTo>
                  <a:pt x="95135" y="319850"/>
                  <a:pt x="96328" y="320894"/>
                  <a:pt x="96328" y="320894"/>
                </a:cubicBezTo>
                <a:lnTo>
                  <a:pt x="97968" y="323279"/>
                </a:lnTo>
                <a:lnTo>
                  <a:pt x="99310" y="326560"/>
                </a:lnTo>
                <a:lnTo>
                  <a:pt x="100354" y="330884"/>
                </a:lnTo>
                <a:lnTo>
                  <a:pt x="101696" y="333270"/>
                </a:lnTo>
                <a:lnTo>
                  <a:pt x="103336" y="333718"/>
                </a:lnTo>
                <a:lnTo>
                  <a:pt x="104380" y="334612"/>
                </a:lnTo>
                <a:lnTo>
                  <a:pt x="104380" y="335656"/>
                </a:lnTo>
                <a:cubicBezTo>
                  <a:pt x="104380" y="335656"/>
                  <a:pt x="105126" y="336402"/>
                  <a:pt x="105126" y="336402"/>
                </a:cubicBezTo>
                <a:lnTo>
                  <a:pt x="105871" y="336849"/>
                </a:lnTo>
                <a:lnTo>
                  <a:pt x="107362" y="336551"/>
                </a:lnTo>
                <a:lnTo>
                  <a:pt x="109002" y="338042"/>
                </a:lnTo>
                <a:lnTo>
                  <a:pt x="110792" y="341173"/>
                </a:lnTo>
                <a:lnTo>
                  <a:pt x="111090" y="342664"/>
                </a:lnTo>
                <a:lnTo>
                  <a:pt x="110792" y="343410"/>
                </a:lnTo>
                <a:lnTo>
                  <a:pt x="110792" y="344006"/>
                </a:lnTo>
                <a:cubicBezTo>
                  <a:pt x="110792" y="344006"/>
                  <a:pt x="112134" y="344603"/>
                  <a:pt x="112134" y="344603"/>
                </a:cubicBezTo>
                <a:lnTo>
                  <a:pt x="113327" y="345647"/>
                </a:lnTo>
                <a:lnTo>
                  <a:pt x="114222" y="347138"/>
                </a:lnTo>
                <a:lnTo>
                  <a:pt x="116160" y="348480"/>
                </a:lnTo>
                <a:lnTo>
                  <a:pt x="119142" y="349673"/>
                </a:lnTo>
                <a:lnTo>
                  <a:pt x="121379" y="351462"/>
                </a:lnTo>
                <a:lnTo>
                  <a:pt x="122721" y="353848"/>
                </a:lnTo>
                <a:lnTo>
                  <a:pt x="125554" y="355786"/>
                </a:lnTo>
                <a:lnTo>
                  <a:pt x="126150" y="355786"/>
                </a:lnTo>
                <a:cubicBezTo>
                  <a:pt x="126150" y="355786"/>
                  <a:pt x="130773" y="357725"/>
                  <a:pt x="130773" y="357725"/>
                </a:cubicBezTo>
                <a:lnTo>
                  <a:pt x="131370" y="357128"/>
                </a:lnTo>
                <a:lnTo>
                  <a:pt x="133010" y="356085"/>
                </a:lnTo>
                <a:lnTo>
                  <a:pt x="135097" y="353848"/>
                </a:lnTo>
                <a:lnTo>
                  <a:pt x="136887" y="350866"/>
                </a:lnTo>
                <a:lnTo>
                  <a:pt x="137633" y="347138"/>
                </a:lnTo>
                <a:lnTo>
                  <a:pt x="137931" y="343857"/>
                </a:lnTo>
                <a:lnTo>
                  <a:pt x="138676" y="341173"/>
                </a:lnTo>
                <a:lnTo>
                  <a:pt x="139720" y="338787"/>
                </a:lnTo>
                <a:lnTo>
                  <a:pt x="141957" y="336402"/>
                </a:lnTo>
                <a:lnTo>
                  <a:pt x="144044" y="334761"/>
                </a:lnTo>
                <a:lnTo>
                  <a:pt x="146580" y="332972"/>
                </a:lnTo>
                <a:lnTo>
                  <a:pt x="147772" y="333270"/>
                </a:lnTo>
                <a:lnTo>
                  <a:pt x="150158" y="335805"/>
                </a:lnTo>
                <a:lnTo>
                  <a:pt x="155377" y="340726"/>
                </a:lnTo>
                <a:lnTo>
                  <a:pt x="159701" y="344454"/>
                </a:lnTo>
                <a:lnTo>
                  <a:pt x="161192" y="346392"/>
                </a:lnTo>
                <a:lnTo>
                  <a:pt x="162534" y="346392"/>
                </a:lnTo>
                <a:cubicBezTo>
                  <a:pt x="162534" y="346392"/>
                  <a:pt x="164622" y="342814"/>
                  <a:pt x="164622" y="342814"/>
                </a:cubicBezTo>
                <a:lnTo>
                  <a:pt x="166859" y="339682"/>
                </a:lnTo>
                <a:lnTo>
                  <a:pt x="167753" y="338936"/>
                </a:lnTo>
                <a:lnTo>
                  <a:pt x="170587" y="338638"/>
                </a:lnTo>
                <a:lnTo>
                  <a:pt x="172973" y="338638"/>
                </a:lnTo>
                <a:cubicBezTo>
                  <a:pt x="172973" y="338638"/>
                  <a:pt x="175060" y="338638"/>
                  <a:pt x="175060" y="338638"/>
                </a:cubicBezTo>
                <a:lnTo>
                  <a:pt x="178937" y="339235"/>
                </a:lnTo>
                <a:lnTo>
                  <a:pt x="180726" y="339831"/>
                </a:lnTo>
                <a:lnTo>
                  <a:pt x="182367" y="340129"/>
                </a:lnTo>
                <a:lnTo>
                  <a:pt x="187287" y="340428"/>
                </a:lnTo>
                <a:lnTo>
                  <a:pt x="192208" y="339682"/>
                </a:lnTo>
                <a:lnTo>
                  <a:pt x="196831" y="338638"/>
                </a:lnTo>
                <a:lnTo>
                  <a:pt x="200260" y="338042"/>
                </a:lnTo>
                <a:lnTo>
                  <a:pt x="200260" y="336551"/>
                </a:lnTo>
                <a:cubicBezTo>
                  <a:pt x="200260" y="336551"/>
                  <a:pt x="200260" y="334761"/>
                  <a:pt x="200260" y="334761"/>
                </a:cubicBezTo>
                <a:lnTo>
                  <a:pt x="200857" y="333419"/>
                </a:lnTo>
                <a:lnTo>
                  <a:pt x="201901" y="332226"/>
                </a:lnTo>
                <a:lnTo>
                  <a:pt x="202795" y="331928"/>
                </a:lnTo>
                <a:lnTo>
                  <a:pt x="203243" y="336103"/>
                </a:lnTo>
                <a:lnTo>
                  <a:pt x="204287" y="336700"/>
                </a:lnTo>
                <a:lnTo>
                  <a:pt x="207418" y="336700"/>
                </a:lnTo>
                <a:cubicBezTo>
                  <a:pt x="207418" y="336700"/>
                  <a:pt x="212338" y="336849"/>
                  <a:pt x="212338" y="336849"/>
                </a:cubicBezTo>
                <a:lnTo>
                  <a:pt x="223075" y="336849"/>
                </a:lnTo>
                <a:cubicBezTo>
                  <a:pt x="223075" y="336849"/>
                  <a:pt x="228443" y="336849"/>
                  <a:pt x="228443" y="336849"/>
                </a:cubicBezTo>
                <a:lnTo>
                  <a:pt x="255283" y="336849"/>
                </a:lnTo>
                <a:cubicBezTo>
                  <a:pt x="255283" y="336849"/>
                  <a:pt x="260652" y="336849"/>
                  <a:pt x="260652" y="336849"/>
                </a:cubicBezTo>
                <a:lnTo>
                  <a:pt x="287492" y="336849"/>
                </a:lnTo>
                <a:cubicBezTo>
                  <a:pt x="287492" y="336849"/>
                  <a:pt x="292860" y="336849"/>
                  <a:pt x="292860" y="336849"/>
                </a:cubicBezTo>
                <a:lnTo>
                  <a:pt x="303746" y="336849"/>
                </a:lnTo>
                <a:lnTo>
                  <a:pt x="305237" y="328648"/>
                </a:lnTo>
                <a:lnTo>
                  <a:pt x="306579" y="321192"/>
                </a:lnTo>
                <a:lnTo>
                  <a:pt x="307772" y="314929"/>
                </a:lnTo>
                <a:lnTo>
                  <a:pt x="303895" y="310456"/>
                </a:lnTo>
                <a:lnTo>
                  <a:pt x="300764" y="306877"/>
                </a:lnTo>
                <a:lnTo>
                  <a:pt x="300018" y="300167"/>
                </a:lnTo>
                <a:lnTo>
                  <a:pt x="299272" y="293159"/>
                </a:lnTo>
                <a:lnTo>
                  <a:pt x="298527" y="286150"/>
                </a:lnTo>
                <a:lnTo>
                  <a:pt x="297781" y="279142"/>
                </a:lnTo>
                <a:lnTo>
                  <a:pt x="297036" y="272133"/>
                </a:lnTo>
                <a:lnTo>
                  <a:pt x="296290" y="265125"/>
                </a:lnTo>
                <a:lnTo>
                  <a:pt x="295544" y="258117"/>
                </a:lnTo>
                <a:lnTo>
                  <a:pt x="294799" y="251108"/>
                </a:lnTo>
                <a:lnTo>
                  <a:pt x="294053" y="244100"/>
                </a:lnTo>
                <a:lnTo>
                  <a:pt x="293308" y="237091"/>
                </a:lnTo>
                <a:lnTo>
                  <a:pt x="292562" y="230083"/>
                </a:lnTo>
                <a:lnTo>
                  <a:pt x="291817" y="223075"/>
                </a:lnTo>
                <a:lnTo>
                  <a:pt x="291071" y="216067"/>
                </a:lnTo>
                <a:lnTo>
                  <a:pt x="290325" y="209058"/>
                </a:lnTo>
                <a:lnTo>
                  <a:pt x="289580" y="202050"/>
                </a:lnTo>
                <a:lnTo>
                  <a:pt x="288834" y="195041"/>
                </a:lnTo>
                <a:lnTo>
                  <a:pt x="288089" y="187884"/>
                </a:lnTo>
                <a:lnTo>
                  <a:pt x="287343" y="180726"/>
                </a:lnTo>
                <a:lnTo>
                  <a:pt x="286598" y="173569"/>
                </a:lnTo>
                <a:lnTo>
                  <a:pt x="285852" y="166411"/>
                </a:lnTo>
                <a:lnTo>
                  <a:pt x="285106" y="159254"/>
                </a:lnTo>
                <a:lnTo>
                  <a:pt x="284361" y="152096"/>
                </a:lnTo>
                <a:lnTo>
                  <a:pt x="283615" y="144939"/>
                </a:lnTo>
                <a:lnTo>
                  <a:pt x="282870" y="137782"/>
                </a:lnTo>
                <a:lnTo>
                  <a:pt x="282124" y="130624"/>
                </a:lnTo>
                <a:lnTo>
                  <a:pt x="281378" y="123467"/>
                </a:lnTo>
                <a:lnTo>
                  <a:pt x="280633" y="116309"/>
                </a:lnTo>
                <a:lnTo>
                  <a:pt x="279888" y="109151"/>
                </a:lnTo>
                <a:lnTo>
                  <a:pt x="279142" y="101994"/>
                </a:lnTo>
                <a:lnTo>
                  <a:pt x="278396" y="94837"/>
                </a:lnTo>
                <a:lnTo>
                  <a:pt x="277651" y="87679"/>
                </a:lnTo>
                <a:lnTo>
                  <a:pt x="276905" y="80522"/>
                </a:lnTo>
                <a:lnTo>
                  <a:pt x="276160" y="73364"/>
                </a:lnTo>
                <a:lnTo>
                  <a:pt x="275414" y="66803"/>
                </a:lnTo>
                <a:lnTo>
                  <a:pt x="283466" y="66803"/>
                </a:lnTo>
                <a:cubicBezTo>
                  <a:pt x="283466" y="66803"/>
                  <a:pt x="292115" y="66803"/>
                  <a:pt x="292115" y="66803"/>
                </a:cubicBezTo>
                <a:close/>
                <a:moveTo>
                  <a:pt x="14762" y="222180"/>
                </a:moveTo>
                <a:lnTo>
                  <a:pt x="16403" y="219496"/>
                </a:lnTo>
                <a:lnTo>
                  <a:pt x="17148" y="215023"/>
                </a:lnTo>
                <a:lnTo>
                  <a:pt x="15806" y="215470"/>
                </a:lnTo>
                <a:lnTo>
                  <a:pt x="15061" y="216812"/>
                </a:lnTo>
                <a:lnTo>
                  <a:pt x="13569" y="219347"/>
                </a:lnTo>
                <a:lnTo>
                  <a:pt x="13868" y="221136"/>
                </a:lnTo>
                <a:lnTo>
                  <a:pt x="14613" y="22218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0" name="Montenegro__">
            <a:extLst>
              <a:ext uri="{FF2B5EF4-FFF2-40B4-BE49-F238E27FC236}">
                <a16:creationId xmlns:a16="http://schemas.microsoft.com/office/drawing/2014/main" id="{933ABC8B-C721-65BD-C143-07522486E6E4}"/>
              </a:ext>
            </a:extLst>
          </p:cNvPr>
          <p:cNvSpPr/>
          <p:nvPr/>
        </p:nvSpPr>
        <p:spPr>
          <a:xfrm>
            <a:off x="6487128" y="2819559"/>
            <a:ext cx="50251" cy="59383"/>
          </a:xfrm>
          <a:custGeom>
            <a:avLst/>
            <a:gdLst>
              <a:gd name="connsiteX0" fmla="*/ 50102 w 50251"/>
              <a:gd name="connsiteY0" fmla="*/ 21622 h 55321"/>
              <a:gd name="connsiteX1" fmla="*/ 48164 w 50251"/>
              <a:gd name="connsiteY1" fmla="*/ 20131 h 55321"/>
              <a:gd name="connsiteX2" fmla="*/ 45629 w 50251"/>
              <a:gd name="connsiteY2" fmla="*/ 19087 h 55321"/>
              <a:gd name="connsiteX3" fmla="*/ 39664 w 50251"/>
              <a:gd name="connsiteY3" fmla="*/ 15210 h 55321"/>
              <a:gd name="connsiteX4" fmla="*/ 37428 w 50251"/>
              <a:gd name="connsiteY4" fmla="*/ 14762 h 55321"/>
              <a:gd name="connsiteX5" fmla="*/ 35340 w 50251"/>
              <a:gd name="connsiteY5" fmla="*/ 14315 h 55321"/>
              <a:gd name="connsiteX6" fmla="*/ 32507 w 50251"/>
              <a:gd name="connsiteY6" fmla="*/ 12526 h 55321"/>
              <a:gd name="connsiteX7" fmla="*/ 31016 w 50251"/>
              <a:gd name="connsiteY7" fmla="*/ 12227 h 55321"/>
              <a:gd name="connsiteX8" fmla="*/ 29376 w 50251"/>
              <a:gd name="connsiteY8" fmla="*/ 10885 h 55321"/>
              <a:gd name="connsiteX9" fmla="*/ 25797 w 50251"/>
              <a:gd name="connsiteY9" fmla="*/ 6561 h 55321"/>
              <a:gd name="connsiteX10" fmla="*/ 22665 w 50251"/>
              <a:gd name="connsiteY10" fmla="*/ 4175 h 55321"/>
              <a:gd name="connsiteX11" fmla="*/ 20578 w 50251"/>
              <a:gd name="connsiteY11" fmla="*/ 2982 h 55321"/>
              <a:gd name="connsiteX12" fmla="*/ 19981 w 50251"/>
              <a:gd name="connsiteY12" fmla="*/ 1789 h 55321"/>
              <a:gd name="connsiteX13" fmla="*/ 19832 w 50251"/>
              <a:gd name="connsiteY13" fmla="*/ 596 h 55321"/>
              <a:gd name="connsiteX14" fmla="*/ 19981 w 50251"/>
              <a:gd name="connsiteY14" fmla="*/ 298 h 55321"/>
              <a:gd name="connsiteX15" fmla="*/ 19087 w 50251"/>
              <a:gd name="connsiteY15" fmla="*/ 149 h 55321"/>
              <a:gd name="connsiteX16" fmla="*/ 17745 w 50251"/>
              <a:gd name="connsiteY16" fmla="*/ 447 h 55321"/>
              <a:gd name="connsiteX17" fmla="*/ 16999 w 50251"/>
              <a:gd name="connsiteY17" fmla="*/ 746 h 55321"/>
              <a:gd name="connsiteX18" fmla="*/ 15508 w 50251"/>
              <a:gd name="connsiteY18" fmla="*/ 298 h 55321"/>
              <a:gd name="connsiteX19" fmla="*/ 14166 w 50251"/>
              <a:gd name="connsiteY19" fmla="*/ 0 h 55321"/>
              <a:gd name="connsiteX20" fmla="*/ 13569 w 50251"/>
              <a:gd name="connsiteY20" fmla="*/ 447 h 55321"/>
              <a:gd name="connsiteX21" fmla="*/ 13271 w 50251"/>
              <a:gd name="connsiteY21" fmla="*/ 1491 h 55321"/>
              <a:gd name="connsiteX22" fmla="*/ 14166 w 50251"/>
              <a:gd name="connsiteY22" fmla="*/ 3281 h 55321"/>
              <a:gd name="connsiteX23" fmla="*/ 15806 w 50251"/>
              <a:gd name="connsiteY23" fmla="*/ 6114 h 55321"/>
              <a:gd name="connsiteX24" fmla="*/ 15508 w 50251"/>
              <a:gd name="connsiteY24" fmla="*/ 8201 h 55321"/>
              <a:gd name="connsiteX25" fmla="*/ 14315 w 50251"/>
              <a:gd name="connsiteY25" fmla="*/ 8500 h 55321"/>
              <a:gd name="connsiteX26" fmla="*/ 13122 w 50251"/>
              <a:gd name="connsiteY26" fmla="*/ 6710 h 55321"/>
              <a:gd name="connsiteX27" fmla="*/ 12078 w 50251"/>
              <a:gd name="connsiteY27" fmla="*/ 6412 h 55321"/>
              <a:gd name="connsiteX28" fmla="*/ 10886 w 50251"/>
              <a:gd name="connsiteY28" fmla="*/ 6412 h 55321"/>
              <a:gd name="connsiteX29" fmla="*/ 8201 w 50251"/>
              <a:gd name="connsiteY29" fmla="*/ 8500 h 55321"/>
              <a:gd name="connsiteX30" fmla="*/ 6263 w 50251"/>
              <a:gd name="connsiteY30" fmla="*/ 10289 h 55321"/>
              <a:gd name="connsiteX31" fmla="*/ 5815 w 50251"/>
              <a:gd name="connsiteY31" fmla="*/ 11482 h 55321"/>
              <a:gd name="connsiteX32" fmla="*/ 5070 w 50251"/>
              <a:gd name="connsiteY32" fmla="*/ 12824 h 55321"/>
              <a:gd name="connsiteX33" fmla="*/ 4921 w 50251"/>
              <a:gd name="connsiteY33" fmla="*/ 13868 h 55321"/>
              <a:gd name="connsiteX34" fmla="*/ 4921 w 50251"/>
              <a:gd name="connsiteY34" fmla="*/ 17148 h 55321"/>
              <a:gd name="connsiteX35" fmla="*/ 1342 w 50251"/>
              <a:gd name="connsiteY35" fmla="*/ 17595 h 55321"/>
              <a:gd name="connsiteX36" fmla="*/ 597 w 50251"/>
              <a:gd name="connsiteY36" fmla="*/ 18043 h 55321"/>
              <a:gd name="connsiteX37" fmla="*/ 149 w 50251"/>
              <a:gd name="connsiteY37" fmla="*/ 19087 h 55321"/>
              <a:gd name="connsiteX38" fmla="*/ 447 w 50251"/>
              <a:gd name="connsiteY38" fmla="*/ 23113 h 55321"/>
              <a:gd name="connsiteX39" fmla="*/ 745 w 50251"/>
              <a:gd name="connsiteY39" fmla="*/ 25349 h 55321"/>
              <a:gd name="connsiteX40" fmla="*/ 2833 w 50251"/>
              <a:gd name="connsiteY40" fmla="*/ 28779 h 55321"/>
              <a:gd name="connsiteX41" fmla="*/ 2833 w 50251"/>
              <a:gd name="connsiteY41" fmla="*/ 29823 h 55321"/>
              <a:gd name="connsiteX42" fmla="*/ 2535 w 50251"/>
              <a:gd name="connsiteY42" fmla="*/ 30568 h 55321"/>
              <a:gd name="connsiteX43" fmla="*/ 1193 w 50251"/>
              <a:gd name="connsiteY43" fmla="*/ 31911 h 55321"/>
              <a:gd name="connsiteX44" fmla="*/ 447 w 50251"/>
              <a:gd name="connsiteY44" fmla="*/ 32507 h 55321"/>
              <a:gd name="connsiteX45" fmla="*/ 0 w 50251"/>
              <a:gd name="connsiteY45" fmla="*/ 32656 h 55321"/>
              <a:gd name="connsiteX46" fmla="*/ 0 w 50251"/>
              <a:gd name="connsiteY46" fmla="*/ 33849 h 55321"/>
              <a:gd name="connsiteX47" fmla="*/ 1044 w 50251"/>
              <a:gd name="connsiteY47" fmla="*/ 35191 h 55321"/>
              <a:gd name="connsiteX48" fmla="*/ 2087 w 50251"/>
              <a:gd name="connsiteY48" fmla="*/ 36831 h 55321"/>
              <a:gd name="connsiteX49" fmla="*/ 3131 w 50251"/>
              <a:gd name="connsiteY49" fmla="*/ 36980 h 55321"/>
              <a:gd name="connsiteX50" fmla="*/ 4026 w 50251"/>
              <a:gd name="connsiteY50" fmla="*/ 36384 h 55321"/>
              <a:gd name="connsiteX51" fmla="*/ 5517 w 50251"/>
              <a:gd name="connsiteY51" fmla="*/ 36533 h 55321"/>
              <a:gd name="connsiteX52" fmla="*/ 5219 w 50251"/>
              <a:gd name="connsiteY52" fmla="*/ 37130 h 55321"/>
              <a:gd name="connsiteX53" fmla="*/ 4772 w 50251"/>
              <a:gd name="connsiteY53" fmla="*/ 37875 h 55321"/>
              <a:gd name="connsiteX54" fmla="*/ 5219 w 50251"/>
              <a:gd name="connsiteY54" fmla="*/ 38621 h 55321"/>
              <a:gd name="connsiteX55" fmla="*/ 12078 w 50251"/>
              <a:gd name="connsiteY55" fmla="*/ 42796 h 55321"/>
              <a:gd name="connsiteX56" fmla="*/ 18043 w 50251"/>
              <a:gd name="connsiteY56" fmla="*/ 49059 h 55321"/>
              <a:gd name="connsiteX57" fmla="*/ 19683 w 50251"/>
              <a:gd name="connsiteY57" fmla="*/ 52786 h 55321"/>
              <a:gd name="connsiteX58" fmla="*/ 23858 w 50251"/>
              <a:gd name="connsiteY58" fmla="*/ 55321 h 55321"/>
              <a:gd name="connsiteX59" fmla="*/ 23858 w 50251"/>
              <a:gd name="connsiteY59" fmla="*/ 53681 h 55321"/>
              <a:gd name="connsiteX60" fmla="*/ 24306 w 50251"/>
              <a:gd name="connsiteY60" fmla="*/ 51146 h 55321"/>
              <a:gd name="connsiteX61" fmla="*/ 24156 w 50251"/>
              <a:gd name="connsiteY61" fmla="*/ 50252 h 55321"/>
              <a:gd name="connsiteX62" fmla="*/ 24306 w 50251"/>
              <a:gd name="connsiteY62" fmla="*/ 48760 h 55321"/>
              <a:gd name="connsiteX63" fmla="*/ 23858 w 50251"/>
              <a:gd name="connsiteY63" fmla="*/ 47418 h 55321"/>
              <a:gd name="connsiteX64" fmla="*/ 20578 w 50251"/>
              <a:gd name="connsiteY64" fmla="*/ 45778 h 55321"/>
              <a:gd name="connsiteX65" fmla="*/ 17446 w 50251"/>
              <a:gd name="connsiteY65" fmla="*/ 41901 h 55321"/>
              <a:gd name="connsiteX66" fmla="*/ 19385 w 50251"/>
              <a:gd name="connsiteY66" fmla="*/ 41901 h 55321"/>
              <a:gd name="connsiteX67" fmla="*/ 22516 w 50251"/>
              <a:gd name="connsiteY67" fmla="*/ 42348 h 55321"/>
              <a:gd name="connsiteX68" fmla="*/ 24306 w 50251"/>
              <a:gd name="connsiteY68" fmla="*/ 41603 h 55321"/>
              <a:gd name="connsiteX69" fmla="*/ 25349 w 50251"/>
              <a:gd name="connsiteY69" fmla="*/ 39814 h 55321"/>
              <a:gd name="connsiteX70" fmla="*/ 26990 w 50251"/>
              <a:gd name="connsiteY70" fmla="*/ 37428 h 55321"/>
              <a:gd name="connsiteX71" fmla="*/ 29077 w 50251"/>
              <a:gd name="connsiteY71" fmla="*/ 34893 h 55321"/>
              <a:gd name="connsiteX72" fmla="*/ 30568 w 50251"/>
              <a:gd name="connsiteY72" fmla="*/ 32358 h 55321"/>
              <a:gd name="connsiteX73" fmla="*/ 32059 w 50251"/>
              <a:gd name="connsiteY73" fmla="*/ 30270 h 55321"/>
              <a:gd name="connsiteX74" fmla="*/ 33401 w 50251"/>
              <a:gd name="connsiteY74" fmla="*/ 29674 h 55321"/>
              <a:gd name="connsiteX75" fmla="*/ 33998 w 50251"/>
              <a:gd name="connsiteY75" fmla="*/ 30121 h 55321"/>
              <a:gd name="connsiteX76" fmla="*/ 34296 w 50251"/>
              <a:gd name="connsiteY76" fmla="*/ 31016 h 55321"/>
              <a:gd name="connsiteX77" fmla="*/ 34296 w 50251"/>
              <a:gd name="connsiteY77" fmla="*/ 33700 h 55321"/>
              <a:gd name="connsiteX78" fmla="*/ 34743 w 50251"/>
              <a:gd name="connsiteY78" fmla="*/ 34595 h 55321"/>
              <a:gd name="connsiteX79" fmla="*/ 35638 w 50251"/>
              <a:gd name="connsiteY79" fmla="*/ 35340 h 55321"/>
              <a:gd name="connsiteX80" fmla="*/ 37428 w 50251"/>
              <a:gd name="connsiteY80" fmla="*/ 35042 h 55321"/>
              <a:gd name="connsiteX81" fmla="*/ 39515 w 50251"/>
              <a:gd name="connsiteY81" fmla="*/ 34296 h 55321"/>
              <a:gd name="connsiteX82" fmla="*/ 42348 w 50251"/>
              <a:gd name="connsiteY82" fmla="*/ 32954 h 55321"/>
              <a:gd name="connsiteX83" fmla="*/ 42796 w 50251"/>
              <a:gd name="connsiteY83" fmla="*/ 32954 h 55321"/>
              <a:gd name="connsiteX84" fmla="*/ 42945 w 50251"/>
              <a:gd name="connsiteY84" fmla="*/ 32656 h 55321"/>
              <a:gd name="connsiteX85" fmla="*/ 43541 w 50251"/>
              <a:gd name="connsiteY85" fmla="*/ 30270 h 55321"/>
              <a:gd name="connsiteX86" fmla="*/ 42796 w 50251"/>
              <a:gd name="connsiteY86" fmla="*/ 28481 h 55321"/>
              <a:gd name="connsiteX87" fmla="*/ 41901 w 50251"/>
              <a:gd name="connsiteY87" fmla="*/ 26841 h 55321"/>
              <a:gd name="connsiteX88" fmla="*/ 42498 w 50251"/>
              <a:gd name="connsiteY88" fmla="*/ 25946 h 55321"/>
              <a:gd name="connsiteX89" fmla="*/ 44585 w 50251"/>
              <a:gd name="connsiteY89" fmla="*/ 25946 h 55321"/>
              <a:gd name="connsiteX90" fmla="*/ 46225 w 50251"/>
              <a:gd name="connsiteY90" fmla="*/ 26095 h 55321"/>
              <a:gd name="connsiteX91" fmla="*/ 46822 w 50251"/>
              <a:gd name="connsiteY91" fmla="*/ 24604 h 55321"/>
              <a:gd name="connsiteX92" fmla="*/ 50251 w 50251"/>
              <a:gd name="connsiteY92" fmla="*/ 23709 h 55321"/>
              <a:gd name="connsiteX93" fmla="*/ 50251 w 50251"/>
              <a:gd name="connsiteY93" fmla="*/ 22815 h 55321"/>
              <a:gd name="connsiteX94" fmla="*/ 50102 w 50251"/>
              <a:gd name="connsiteY94" fmla="*/ 21622 h 5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50251" h="55321">
                <a:moveTo>
                  <a:pt x="50102" y="21622"/>
                </a:moveTo>
                <a:lnTo>
                  <a:pt x="48164" y="20131"/>
                </a:lnTo>
                <a:lnTo>
                  <a:pt x="45629" y="19087"/>
                </a:lnTo>
                <a:lnTo>
                  <a:pt x="39664" y="15210"/>
                </a:lnTo>
                <a:lnTo>
                  <a:pt x="37428" y="14762"/>
                </a:lnTo>
                <a:lnTo>
                  <a:pt x="35340" y="14315"/>
                </a:lnTo>
                <a:lnTo>
                  <a:pt x="32507" y="12526"/>
                </a:lnTo>
                <a:lnTo>
                  <a:pt x="31016" y="12227"/>
                </a:lnTo>
                <a:lnTo>
                  <a:pt x="29376" y="10885"/>
                </a:lnTo>
                <a:lnTo>
                  <a:pt x="25797" y="6561"/>
                </a:lnTo>
                <a:lnTo>
                  <a:pt x="22665" y="4175"/>
                </a:lnTo>
                <a:lnTo>
                  <a:pt x="20578" y="2982"/>
                </a:lnTo>
                <a:lnTo>
                  <a:pt x="19981" y="1789"/>
                </a:lnTo>
                <a:lnTo>
                  <a:pt x="19832" y="596"/>
                </a:lnTo>
                <a:lnTo>
                  <a:pt x="19981" y="298"/>
                </a:lnTo>
                <a:lnTo>
                  <a:pt x="19087" y="149"/>
                </a:lnTo>
                <a:lnTo>
                  <a:pt x="17745" y="447"/>
                </a:lnTo>
                <a:lnTo>
                  <a:pt x="16999" y="746"/>
                </a:lnTo>
                <a:lnTo>
                  <a:pt x="15508" y="298"/>
                </a:lnTo>
                <a:lnTo>
                  <a:pt x="14166" y="0"/>
                </a:lnTo>
                <a:lnTo>
                  <a:pt x="13569" y="447"/>
                </a:lnTo>
                <a:lnTo>
                  <a:pt x="13271" y="1491"/>
                </a:lnTo>
                <a:lnTo>
                  <a:pt x="14166" y="3281"/>
                </a:lnTo>
                <a:lnTo>
                  <a:pt x="15806" y="6114"/>
                </a:lnTo>
                <a:lnTo>
                  <a:pt x="15508" y="8201"/>
                </a:lnTo>
                <a:lnTo>
                  <a:pt x="14315" y="8500"/>
                </a:lnTo>
                <a:lnTo>
                  <a:pt x="13122" y="6710"/>
                </a:lnTo>
                <a:lnTo>
                  <a:pt x="12078" y="6412"/>
                </a:lnTo>
                <a:lnTo>
                  <a:pt x="10886" y="6412"/>
                </a:lnTo>
                <a:lnTo>
                  <a:pt x="8201" y="8500"/>
                </a:lnTo>
                <a:lnTo>
                  <a:pt x="6263" y="10289"/>
                </a:lnTo>
                <a:lnTo>
                  <a:pt x="5815" y="11482"/>
                </a:lnTo>
                <a:lnTo>
                  <a:pt x="5070" y="12824"/>
                </a:lnTo>
                <a:lnTo>
                  <a:pt x="4921" y="13868"/>
                </a:lnTo>
                <a:lnTo>
                  <a:pt x="4921" y="17148"/>
                </a:lnTo>
                <a:lnTo>
                  <a:pt x="1342" y="17595"/>
                </a:lnTo>
                <a:lnTo>
                  <a:pt x="597" y="18043"/>
                </a:lnTo>
                <a:lnTo>
                  <a:pt x="149" y="19087"/>
                </a:lnTo>
                <a:lnTo>
                  <a:pt x="447" y="23113"/>
                </a:lnTo>
                <a:lnTo>
                  <a:pt x="745" y="25349"/>
                </a:lnTo>
                <a:lnTo>
                  <a:pt x="2833" y="28779"/>
                </a:lnTo>
                <a:lnTo>
                  <a:pt x="2833" y="29823"/>
                </a:lnTo>
                <a:lnTo>
                  <a:pt x="2535" y="30568"/>
                </a:lnTo>
                <a:lnTo>
                  <a:pt x="1193" y="31911"/>
                </a:lnTo>
                <a:lnTo>
                  <a:pt x="447" y="32507"/>
                </a:lnTo>
                <a:lnTo>
                  <a:pt x="0" y="32656"/>
                </a:lnTo>
                <a:lnTo>
                  <a:pt x="0" y="33849"/>
                </a:lnTo>
                <a:lnTo>
                  <a:pt x="1044" y="35191"/>
                </a:lnTo>
                <a:lnTo>
                  <a:pt x="2087" y="36831"/>
                </a:lnTo>
                <a:lnTo>
                  <a:pt x="3131" y="36980"/>
                </a:lnTo>
                <a:lnTo>
                  <a:pt x="4026" y="36384"/>
                </a:lnTo>
                <a:lnTo>
                  <a:pt x="5517" y="36533"/>
                </a:lnTo>
                <a:lnTo>
                  <a:pt x="5219" y="37130"/>
                </a:lnTo>
                <a:lnTo>
                  <a:pt x="4772" y="37875"/>
                </a:lnTo>
                <a:lnTo>
                  <a:pt x="5219" y="38621"/>
                </a:lnTo>
                <a:lnTo>
                  <a:pt x="12078" y="42796"/>
                </a:lnTo>
                <a:lnTo>
                  <a:pt x="18043" y="49059"/>
                </a:lnTo>
                <a:lnTo>
                  <a:pt x="19683" y="52786"/>
                </a:lnTo>
                <a:lnTo>
                  <a:pt x="23858" y="55321"/>
                </a:lnTo>
                <a:lnTo>
                  <a:pt x="23858" y="53681"/>
                </a:lnTo>
                <a:lnTo>
                  <a:pt x="24306" y="51146"/>
                </a:lnTo>
                <a:lnTo>
                  <a:pt x="24156" y="50252"/>
                </a:lnTo>
                <a:lnTo>
                  <a:pt x="24306" y="48760"/>
                </a:lnTo>
                <a:lnTo>
                  <a:pt x="23858" y="47418"/>
                </a:lnTo>
                <a:lnTo>
                  <a:pt x="20578" y="45778"/>
                </a:lnTo>
                <a:lnTo>
                  <a:pt x="17446" y="41901"/>
                </a:lnTo>
                <a:lnTo>
                  <a:pt x="19385" y="41901"/>
                </a:lnTo>
                <a:lnTo>
                  <a:pt x="22516" y="42348"/>
                </a:lnTo>
                <a:lnTo>
                  <a:pt x="24306" y="41603"/>
                </a:lnTo>
                <a:lnTo>
                  <a:pt x="25349" y="39814"/>
                </a:lnTo>
                <a:lnTo>
                  <a:pt x="26990" y="37428"/>
                </a:lnTo>
                <a:lnTo>
                  <a:pt x="29077" y="34893"/>
                </a:lnTo>
                <a:lnTo>
                  <a:pt x="30568" y="32358"/>
                </a:lnTo>
                <a:lnTo>
                  <a:pt x="32059" y="30270"/>
                </a:lnTo>
                <a:lnTo>
                  <a:pt x="33401" y="29674"/>
                </a:lnTo>
                <a:lnTo>
                  <a:pt x="33998" y="30121"/>
                </a:lnTo>
                <a:lnTo>
                  <a:pt x="34296" y="31016"/>
                </a:lnTo>
                <a:lnTo>
                  <a:pt x="34296" y="33700"/>
                </a:lnTo>
                <a:lnTo>
                  <a:pt x="34743" y="34595"/>
                </a:lnTo>
                <a:lnTo>
                  <a:pt x="35638" y="35340"/>
                </a:lnTo>
                <a:lnTo>
                  <a:pt x="37428" y="35042"/>
                </a:lnTo>
                <a:lnTo>
                  <a:pt x="39515" y="34296"/>
                </a:lnTo>
                <a:lnTo>
                  <a:pt x="42348" y="32954"/>
                </a:lnTo>
                <a:lnTo>
                  <a:pt x="42796" y="32954"/>
                </a:lnTo>
                <a:lnTo>
                  <a:pt x="42945" y="32656"/>
                </a:lnTo>
                <a:lnTo>
                  <a:pt x="43541" y="30270"/>
                </a:lnTo>
                <a:lnTo>
                  <a:pt x="42796" y="28481"/>
                </a:lnTo>
                <a:lnTo>
                  <a:pt x="41901" y="26841"/>
                </a:lnTo>
                <a:lnTo>
                  <a:pt x="42498" y="25946"/>
                </a:lnTo>
                <a:lnTo>
                  <a:pt x="44585" y="25946"/>
                </a:lnTo>
                <a:lnTo>
                  <a:pt x="46225" y="26095"/>
                </a:lnTo>
                <a:lnTo>
                  <a:pt x="46822" y="24604"/>
                </a:lnTo>
                <a:lnTo>
                  <a:pt x="50251" y="23709"/>
                </a:lnTo>
                <a:lnTo>
                  <a:pt x="50251" y="22815"/>
                </a:lnTo>
                <a:lnTo>
                  <a:pt x="50102" y="2162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1" name="Monaco__">
            <a:extLst>
              <a:ext uri="{FF2B5EF4-FFF2-40B4-BE49-F238E27FC236}">
                <a16:creationId xmlns:a16="http://schemas.microsoft.com/office/drawing/2014/main" id="{73AFF265-45EC-78A2-A155-C7CDB3A66220}"/>
              </a:ext>
            </a:extLst>
          </p:cNvPr>
          <p:cNvSpPr/>
          <p:nvPr/>
        </p:nvSpPr>
        <p:spPr>
          <a:xfrm>
            <a:off x="6196056" y="2811235"/>
            <a:ext cx="1640" cy="1441"/>
          </a:xfrm>
          <a:custGeom>
            <a:avLst/>
            <a:gdLst>
              <a:gd name="connsiteX0" fmla="*/ 1491 w 1640"/>
              <a:gd name="connsiteY0" fmla="*/ 298 h 1342"/>
              <a:gd name="connsiteX1" fmla="*/ 895 w 1640"/>
              <a:gd name="connsiteY1" fmla="*/ 0 h 1342"/>
              <a:gd name="connsiteX2" fmla="*/ 447 w 1640"/>
              <a:gd name="connsiteY2" fmla="*/ 298 h 1342"/>
              <a:gd name="connsiteX3" fmla="*/ 0 w 1640"/>
              <a:gd name="connsiteY3" fmla="*/ 596 h 1342"/>
              <a:gd name="connsiteX4" fmla="*/ 0 w 1640"/>
              <a:gd name="connsiteY4" fmla="*/ 1342 h 1342"/>
              <a:gd name="connsiteX5" fmla="*/ 1640 w 1640"/>
              <a:gd name="connsiteY5" fmla="*/ 746 h 1342"/>
              <a:gd name="connsiteX6" fmla="*/ 1491 w 1640"/>
              <a:gd name="connsiteY6" fmla="*/ 298 h 1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0" h="1342">
                <a:moveTo>
                  <a:pt x="1491" y="298"/>
                </a:moveTo>
                <a:lnTo>
                  <a:pt x="895" y="0"/>
                </a:lnTo>
                <a:lnTo>
                  <a:pt x="447" y="298"/>
                </a:lnTo>
                <a:lnTo>
                  <a:pt x="0" y="596"/>
                </a:lnTo>
                <a:lnTo>
                  <a:pt x="0" y="1342"/>
                </a:lnTo>
                <a:lnTo>
                  <a:pt x="1640" y="746"/>
                </a:lnTo>
                <a:lnTo>
                  <a:pt x="1491" y="29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2" name="Moldova__">
            <a:extLst>
              <a:ext uri="{FF2B5EF4-FFF2-40B4-BE49-F238E27FC236}">
                <a16:creationId xmlns:a16="http://schemas.microsoft.com/office/drawing/2014/main" id="{FF5382A3-7F4A-ADE8-BF0A-EBA67A66070C}"/>
              </a:ext>
            </a:extLst>
          </p:cNvPr>
          <p:cNvSpPr/>
          <p:nvPr/>
        </p:nvSpPr>
        <p:spPr>
          <a:xfrm>
            <a:off x="6702448" y="2637886"/>
            <a:ext cx="92450" cy="112524"/>
          </a:xfrm>
          <a:custGeom>
            <a:avLst/>
            <a:gdLst>
              <a:gd name="connsiteX0" fmla="*/ 87083 w 92450"/>
              <a:gd name="connsiteY0" fmla="*/ 67549 h 104827"/>
              <a:gd name="connsiteX1" fmla="*/ 87232 w 92450"/>
              <a:gd name="connsiteY1" fmla="*/ 64566 h 104827"/>
              <a:gd name="connsiteX2" fmla="*/ 87530 w 92450"/>
              <a:gd name="connsiteY2" fmla="*/ 61137 h 104827"/>
              <a:gd name="connsiteX3" fmla="*/ 86785 w 92450"/>
              <a:gd name="connsiteY3" fmla="*/ 59198 h 104827"/>
              <a:gd name="connsiteX4" fmla="*/ 85741 w 92450"/>
              <a:gd name="connsiteY4" fmla="*/ 57558 h 104827"/>
              <a:gd name="connsiteX5" fmla="*/ 81565 w 92450"/>
              <a:gd name="connsiteY5" fmla="*/ 55620 h 104827"/>
              <a:gd name="connsiteX6" fmla="*/ 78434 w 92450"/>
              <a:gd name="connsiteY6" fmla="*/ 53681 h 104827"/>
              <a:gd name="connsiteX7" fmla="*/ 77688 w 92450"/>
              <a:gd name="connsiteY7" fmla="*/ 52936 h 104827"/>
              <a:gd name="connsiteX8" fmla="*/ 77688 w 92450"/>
              <a:gd name="connsiteY8" fmla="*/ 51743 h 104827"/>
              <a:gd name="connsiteX9" fmla="*/ 77539 w 92450"/>
              <a:gd name="connsiteY9" fmla="*/ 49953 h 104827"/>
              <a:gd name="connsiteX10" fmla="*/ 76197 w 92450"/>
              <a:gd name="connsiteY10" fmla="*/ 48462 h 104827"/>
              <a:gd name="connsiteX11" fmla="*/ 76197 w 92450"/>
              <a:gd name="connsiteY11" fmla="*/ 47269 h 104827"/>
              <a:gd name="connsiteX12" fmla="*/ 76943 w 92450"/>
              <a:gd name="connsiteY12" fmla="*/ 45182 h 104827"/>
              <a:gd name="connsiteX13" fmla="*/ 77092 w 92450"/>
              <a:gd name="connsiteY13" fmla="*/ 43094 h 104827"/>
              <a:gd name="connsiteX14" fmla="*/ 76943 w 92450"/>
              <a:gd name="connsiteY14" fmla="*/ 42199 h 104827"/>
              <a:gd name="connsiteX15" fmla="*/ 76197 w 92450"/>
              <a:gd name="connsiteY15" fmla="*/ 41603 h 104827"/>
              <a:gd name="connsiteX16" fmla="*/ 74706 w 92450"/>
              <a:gd name="connsiteY16" fmla="*/ 41454 h 104827"/>
              <a:gd name="connsiteX17" fmla="*/ 72768 w 92450"/>
              <a:gd name="connsiteY17" fmla="*/ 40261 h 104827"/>
              <a:gd name="connsiteX18" fmla="*/ 71426 w 92450"/>
              <a:gd name="connsiteY18" fmla="*/ 38621 h 104827"/>
              <a:gd name="connsiteX19" fmla="*/ 67996 w 92450"/>
              <a:gd name="connsiteY19" fmla="*/ 36235 h 104827"/>
              <a:gd name="connsiteX20" fmla="*/ 66952 w 92450"/>
              <a:gd name="connsiteY20" fmla="*/ 35787 h 104827"/>
              <a:gd name="connsiteX21" fmla="*/ 66207 w 92450"/>
              <a:gd name="connsiteY21" fmla="*/ 34594 h 104827"/>
              <a:gd name="connsiteX22" fmla="*/ 65908 w 92450"/>
              <a:gd name="connsiteY22" fmla="*/ 33253 h 104827"/>
              <a:gd name="connsiteX23" fmla="*/ 66654 w 92450"/>
              <a:gd name="connsiteY23" fmla="*/ 31463 h 104827"/>
              <a:gd name="connsiteX24" fmla="*/ 67549 w 92450"/>
              <a:gd name="connsiteY24" fmla="*/ 28779 h 104827"/>
              <a:gd name="connsiteX25" fmla="*/ 68294 w 92450"/>
              <a:gd name="connsiteY25" fmla="*/ 26244 h 104827"/>
              <a:gd name="connsiteX26" fmla="*/ 68294 w 92450"/>
              <a:gd name="connsiteY26" fmla="*/ 24753 h 104827"/>
              <a:gd name="connsiteX27" fmla="*/ 67847 w 92450"/>
              <a:gd name="connsiteY27" fmla="*/ 20876 h 104827"/>
              <a:gd name="connsiteX28" fmla="*/ 66057 w 92450"/>
              <a:gd name="connsiteY28" fmla="*/ 18043 h 104827"/>
              <a:gd name="connsiteX29" fmla="*/ 65163 w 92450"/>
              <a:gd name="connsiteY29" fmla="*/ 17745 h 104827"/>
              <a:gd name="connsiteX30" fmla="*/ 63672 w 92450"/>
              <a:gd name="connsiteY30" fmla="*/ 18490 h 104827"/>
              <a:gd name="connsiteX31" fmla="*/ 62032 w 92450"/>
              <a:gd name="connsiteY31" fmla="*/ 19236 h 104827"/>
              <a:gd name="connsiteX32" fmla="*/ 60690 w 92450"/>
              <a:gd name="connsiteY32" fmla="*/ 18490 h 104827"/>
              <a:gd name="connsiteX33" fmla="*/ 59198 w 92450"/>
              <a:gd name="connsiteY33" fmla="*/ 16999 h 104827"/>
              <a:gd name="connsiteX34" fmla="*/ 56812 w 92450"/>
              <a:gd name="connsiteY34" fmla="*/ 12675 h 104827"/>
              <a:gd name="connsiteX35" fmla="*/ 52190 w 92450"/>
              <a:gd name="connsiteY35" fmla="*/ 11780 h 104827"/>
              <a:gd name="connsiteX36" fmla="*/ 50401 w 92450"/>
              <a:gd name="connsiteY36" fmla="*/ 11631 h 104827"/>
              <a:gd name="connsiteX37" fmla="*/ 48611 w 92450"/>
              <a:gd name="connsiteY37" fmla="*/ 13719 h 104827"/>
              <a:gd name="connsiteX38" fmla="*/ 48015 w 92450"/>
              <a:gd name="connsiteY38" fmla="*/ 12973 h 104827"/>
              <a:gd name="connsiteX39" fmla="*/ 47567 w 92450"/>
              <a:gd name="connsiteY39" fmla="*/ 11631 h 104827"/>
              <a:gd name="connsiteX40" fmla="*/ 46524 w 92450"/>
              <a:gd name="connsiteY40" fmla="*/ 11184 h 104827"/>
              <a:gd name="connsiteX41" fmla="*/ 45331 w 92450"/>
              <a:gd name="connsiteY41" fmla="*/ 11780 h 104827"/>
              <a:gd name="connsiteX42" fmla="*/ 45032 w 92450"/>
              <a:gd name="connsiteY42" fmla="*/ 11184 h 104827"/>
              <a:gd name="connsiteX43" fmla="*/ 45480 w 92450"/>
              <a:gd name="connsiteY43" fmla="*/ 9394 h 104827"/>
              <a:gd name="connsiteX44" fmla="*/ 43988 w 92450"/>
              <a:gd name="connsiteY44" fmla="*/ 8500 h 104827"/>
              <a:gd name="connsiteX45" fmla="*/ 40559 w 92450"/>
              <a:gd name="connsiteY45" fmla="*/ 8500 h 104827"/>
              <a:gd name="connsiteX46" fmla="*/ 38770 w 92450"/>
              <a:gd name="connsiteY46" fmla="*/ 7754 h 104827"/>
              <a:gd name="connsiteX47" fmla="*/ 38471 w 92450"/>
              <a:gd name="connsiteY47" fmla="*/ 6412 h 104827"/>
              <a:gd name="connsiteX48" fmla="*/ 37427 w 92450"/>
              <a:gd name="connsiteY48" fmla="*/ 5517 h 104827"/>
              <a:gd name="connsiteX49" fmla="*/ 35340 w 92450"/>
              <a:gd name="connsiteY49" fmla="*/ 5070 h 104827"/>
              <a:gd name="connsiteX50" fmla="*/ 33551 w 92450"/>
              <a:gd name="connsiteY50" fmla="*/ 4026 h 104827"/>
              <a:gd name="connsiteX51" fmla="*/ 31612 w 92450"/>
              <a:gd name="connsiteY51" fmla="*/ 2237 h 104827"/>
              <a:gd name="connsiteX52" fmla="*/ 28928 w 92450"/>
              <a:gd name="connsiteY52" fmla="*/ 1044 h 104827"/>
              <a:gd name="connsiteX53" fmla="*/ 25200 w 92450"/>
              <a:gd name="connsiteY53" fmla="*/ 447 h 104827"/>
              <a:gd name="connsiteX54" fmla="*/ 24902 w 92450"/>
              <a:gd name="connsiteY54" fmla="*/ 298 h 104827"/>
              <a:gd name="connsiteX55" fmla="*/ 24454 w 92450"/>
              <a:gd name="connsiteY55" fmla="*/ 0 h 104827"/>
              <a:gd name="connsiteX56" fmla="*/ 22069 w 92450"/>
              <a:gd name="connsiteY56" fmla="*/ 1342 h 104827"/>
              <a:gd name="connsiteX57" fmla="*/ 20727 w 92450"/>
              <a:gd name="connsiteY57" fmla="*/ 2237 h 104827"/>
              <a:gd name="connsiteX58" fmla="*/ 18937 w 92450"/>
              <a:gd name="connsiteY58" fmla="*/ 1640 h 104827"/>
              <a:gd name="connsiteX59" fmla="*/ 16104 w 92450"/>
              <a:gd name="connsiteY59" fmla="*/ 3728 h 104827"/>
              <a:gd name="connsiteX60" fmla="*/ 10289 w 92450"/>
              <a:gd name="connsiteY60" fmla="*/ 3877 h 104827"/>
              <a:gd name="connsiteX61" fmla="*/ 7456 w 92450"/>
              <a:gd name="connsiteY61" fmla="*/ 3728 h 104827"/>
              <a:gd name="connsiteX62" fmla="*/ 5964 w 92450"/>
              <a:gd name="connsiteY62" fmla="*/ 3281 h 104827"/>
              <a:gd name="connsiteX63" fmla="*/ 597 w 92450"/>
              <a:gd name="connsiteY63" fmla="*/ 6561 h 104827"/>
              <a:gd name="connsiteX64" fmla="*/ 0 w 92450"/>
              <a:gd name="connsiteY64" fmla="*/ 7754 h 104827"/>
              <a:gd name="connsiteX65" fmla="*/ 2535 w 92450"/>
              <a:gd name="connsiteY65" fmla="*/ 7605 h 104827"/>
              <a:gd name="connsiteX66" fmla="*/ 4473 w 92450"/>
              <a:gd name="connsiteY66" fmla="*/ 7903 h 104827"/>
              <a:gd name="connsiteX67" fmla="*/ 7456 w 92450"/>
              <a:gd name="connsiteY67" fmla="*/ 9394 h 104827"/>
              <a:gd name="connsiteX68" fmla="*/ 9543 w 92450"/>
              <a:gd name="connsiteY68" fmla="*/ 11333 h 104827"/>
              <a:gd name="connsiteX69" fmla="*/ 10438 w 92450"/>
              <a:gd name="connsiteY69" fmla="*/ 12973 h 104827"/>
              <a:gd name="connsiteX70" fmla="*/ 12227 w 92450"/>
              <a:gd name="connsiteY70" fmla="*/ 15210 h 104827"/>
              <a:gd name="connsiteX71" fmla="*/ 14017 w 92450"/>
              <a:gd name="connsiteY71" fmla="*/ 18192 h 104827"/>
              <a:gd name="connsiteX72" fmla="*/ 16104 w 92450"/>
              <a:gd name="connsiteY72" fmla="*/ 22367 h 104827"/>
              <a:gd name="connsiteX73" fmla="*/ 16551 w 92450"/>
              <a:gd name="connsiteY73" fmla="*/ 24455 h 104827"/>
              <a:gd name="connsiteX74" fmla="*/ 17297 w 92450"/>
              <a:gd name="connsiteY74" fmla="*/ 26691 h 104827"/>
              <a:gd name="connsiteX75" fmla="*/ 18937 w 92450"/>
              <a:gd name="connsiteY75" fmla="*/ 29376 h 104827"/>
              <a:gd name="connsiteX76" fmla="*/ 21920 w 92450"/>
              <a:gd name="connsiteY76" fmla="*/ 32358 h 104827"/>
              <a:gd name="connsiteX77" fmla="*/ 22218 w 92450"/>
              <a:gd name="connsiteY77" fmla="*/ 32954 h 104827"/>
              <a:gd name="connsiteX78" fmla="*/ 23560 w 92450"/>
              <a:gd name="connsiteY78" fmla="*/ 35191 h 104827"/>
              <a:gd name="connsiteX79" fmla="*/ 26244 w 92450"/>
              <a:gd name="connsiteY79" fmla="*/ 39814 h 104827"/>
              <a:gd name="connsiteX80" fmla="*/ 28332 w 92450"/>
              <a:gd name="connsiteY80" fmla="*/ 41752 h 104827"/>
              <a:gd name="connsiteX81" fmla="*/ 30270 w 92450"/>
              <a:gd name="connsiteY81" fmla="*/ 43690 h 104827"/>
              <a:gd name="connsiteX82" fmla="*/ 31165 w 92450"/>
              <a:gd name="connsiteY82" fmla="*/ 45778 h 104827"/>
              <a:gd name="connsiteX83" fmla="*/ 32507 w 92450"/>
              <a:gd name="connsiteY83" fmla="*/ 47717 h 104827"/>
              <a:gd name="connsiteX84" fmla="*/ 35638 w 92450"/>
              <a:gd name="connsiteY84" fmla="*/ 50102 h 104827"/>
              <a:gd name="connsiteX85" fmla="*/ 38322 w 92450"/>
              <a:gd name="connsiteY85" fmla="*/ 52339 h 104827"/>
              <a:gd name="connsiteX86" fmla="*/ 40261 w 92450"/>
              <a:gd name="connsiteY86" fmla="*/ 58751 h 104827"/>
              <a:gd name="connsiteX87" fmla="*/ 41752 w 92450"/>
              <a:gd name="connsiteY87" fmla="*/ 61733 h 104827"/>
              <a:gd name="connsiteX88" fmla="*/ 42646 w 92450"/>
              <a:gd name="connsiteY88" fmla="*/ 64119 h 104827"/>
              <a:gd name="connsiteX89" fmla="*/ 42199 w 92450"/>
              <a:gd name="connsiteY89" fmla="*/ 68592 h 104827"/>
              <a:gd name="connsiteX90" fmla="*/ 42796 w 92450"/>
              <a:gd name="connsiteY90" fmla="*/ 70531 h 104827"/>
              <a:gd name="connsiteX91" fmla="*/ 41603 w 92450"/>
              <a:gd name="connsiteY91" fmla="*/ 74110 h 104827"/>
              <a:gd name="connsiteX92" fmla="*/ 39515 w 92450"/>
              <a:gd name="connsiteY92" fmla="*/ 81267 h 104827"/>
              <a:gd name="connsiteX93" fmla="*/ 39068 w 92450"/>
              <a:gd name="connsiteY93" fmla="*/ 86934 h 104827"/>
              <a:gd name="connsiteX94" fmla="*/ 39366 w 92450"/>
              <a:gd name="connsiteY94" fmla="*/ 90065 h 104827"/>
              <a:gd name="connsiteX95" fmla="*/ 39366 w 92450"/>
              <a:gd name="connsiteY95" fmla="*/ 92004 h 104827"/>
              <a:gd name="connsiteX96" fmla="*/ 39962 w 92450"/>
              <a:gd name="connsiteY96" fmla="*/ 93346 h 104827"/>
              <a:gd name="connsiteX97" fmla="*/ 40410 w 92450"/>
              <a:gd name="connsiteY97" fmla="*/ 95880 h 104827"/>
              <a:gd name="connsiteX98" fmla="*/ 40559 w 92450"/>
              <a:gd name="connsiteY98" fmla="*/ 98117 h 104827"/>
              <a:gd name="connsiteX99" fmla="*/ 39813 w 92450"/>
              <a:gd name="connsiteY99" fmla="*/ 98714 h 104827"/>
              <a:gd name="connsiteX100" fmla="*/ 38770 w 92450"/>
              <a:gd name="connsiteY100" fmla="*/ 99310 h 104827"/>
              <a:gd name="connsiteX101" fmla="*/ 38322 w 92450"/>
              <a:gd name="connsiteY101" fmla="*/ 99757 h 104827"/>
              <a:gd name="connsiteX102" fmla="*/ 39366 w 92450"/>
              <a:gd name="connsiteY102" fmla="*/ 100801 h 104827"/>
              <a:gd name="connsiteX103" fmla="*/ 40708 w 92450"/>
              <a:gd name="connsiteY103" fmla="*/ 102740 h 104827"/>
              <a:gd name="connsiteX104" fmla="*/ 41901 w 92450"/>
              <a:gd name="connsiteY104" fmla="*/ 104827 h 104827"/>
              <a:gd name="connsiteX105" fmla="*/ 43392 w 92450"/>
              <a:gd name="connsiteY105" fmla="*/ 103634 h 104827"/>
              <a:gd name="connsiteX106" fmla="*/ 44585 w 92450"/>
              <a:gd name="connsiteY106" fmla="*/ 103187 h 104827"/>
              <a:gd name="connsiteX107" fmla="*/ 48760 w 92450"/>
              <a:gd name="connsiteY107" fmla="*/ 102889 h 104827"/>
              <a:gd name="connsiteX108" fmla="*/ 49506 w 92450"/>
              <a:gd name="connsiteY108" fmla="*/ 102591 h 104827"/>
              <a:gd name="connsiteX109" fmla="*/ 49506 w 92450"/>
              <a:gd name="connsiteY109" fmla="*/ 101696 h 104827"/>
              <a:gd name="connsiteX110" fmla="*/ 49953 w 92450"/>
              <a:gd name="connsiteY110" fmla="*/ 100652 h 104827"/>
              <a:gd name="connsiteX111" fmla="*/ 49804 w 92450"/>
              <a:gd name="connsiteY111" fmla="*/ 99161 h 104827"/>
              <a:gd name="connsiteX112" fmla="*/ 49357 w 92450"/>
              <a:gd name="connsiteY112" fmla="*/ 97521 h 104827"/>
              <a:gd name="connsiteX113" fmla="*/ 51146 w 92450"/>
              <a:gd name="connsiteY113" fmla="*/ 95135 h 104827"/>
              <a:gd name="connsiteX114" fmla="*/ 53979 w 92450"/>
              <a:gd name="connsiteY114" fmla="*/ 93047 h 104827"/>
              <a:gd name="connsiteX115" fmla="*/ 55619 w 92450"/>
              <a:gd name="connsiteY115" fmla="*/ 91109 h 104827"/>
              <a:gd name="connsiteX116" fmla="*/ 55769 w 92450"/>
              <a:gd name="connsiteY116" fmla="*/ 88276 h 104827"/>
              <a:gd name="connsiteX117" fmla="*/ 58751 w 92450"/>
              <a:gd name="connsiteY117" fmla="*/ 86784 h 104827"/>
              <a:gd name="connsiteX118" fmla="*/ 61286 w 92450"/>
              <a:gd name="connsiteY118" fmla="*/ 84399 h 104827"/>
              <a:gd name="connsiteX119" fmla="*/ 61882 w 92450"/>
              <a:gd name="connsiteY119" fmla="*/ 81715 h 104827"/>
              <a:gd name="connsiteX120" fmla="*/ 62926 w 92450"/>
              <a:gd name="connsiteY120" fmla="*/ 80074 h 104827"/>
              <a:gd name="connsiteX121" fmla="*/ 61137 w 92450"/>
              <a:gd name="connsiteY121" fmla="*/ 76197 h 104827"/>
              <a:gd name="connsiteX122" fmla="*/ 60838 w 92450"/>
              <a:gd name="connsiteY122" fmla="*/ 73662 h 104827"/>
              <a:gd name="connsiteX123" fmla="*/ 60838 w 92450"/>
              <a:gd name="connsiteY123" fmla="*/ 71575 h 104827"/>
              <a:gd name="connsiteX124" fmla="*/ 61584 w 92450"/>
              <a:gd name="connsiteY124" fmla="*/ 70382 h 104827"/>
              <a:gd name="connsiteX125" fmla="*/ 63970 w 92450"/>
              <a:gd name="connsiteY125" fmla="*/ 69040 h 104827"/>
              <a:gd name="connsiteX126" fmla="*/ 66505 w 92450"/>
              <a:gd name="connsiteY126" fmla="*/ 67996 h 104827"/>
              <a:gd name="connsiteX127" fmla="*/ 67549 w 92450"/>
              <a:gd name="connsiteY127" fmla="*/ 68145 h 104827"/>
              <a:gd name="connsiteX128" fmla="*/ 67996 w 92450"/>
              <a:gd name="connsiteY128" fmla="*/ 68742 h 104827"/>
              <a:gd name="connsiteX129" fmla="*/ 68145 w 92450"/>
              <a:gd name="connsiteY129" fmla="*/ 73066 h 104827"/>
              <a:gd name="connsiteX130" fmla="*/ 68593 w 92450"/>
              <a:gd name="connsiteY130" fmla="*/ 73066 h 104827"/>
              <a:gd name="connsiteX131" fmla="*/ 69338 w 92450"/>
              <a:gd name="connsiteY131" fmla="*/ 72619 h 104827"/>
              <a:gd name="connsiteX132" fmla="*/ 70680 w 92450"/>
              <a:gd name="connsiteY132" fmla="*/ 70084 h 104827"/>
              <a:gd name="connsiteX133" fmla="*/ 71575 w 92450"/>
              <a:gd name="connsiteY133" fmla="*/ 70829 h 104827"/>
              <a:gd name="connsiteX134" fmla="*/ 73066 w 92450"/>
              <a:gd name="connsiteY134" fmla="*/ 71128 h 104827"/>
              <a:gd name="connsiteX135" fmla="*/ 74110 w 92450"/>
              <a:gd name="connsiteY135" fmla="*/ 70382 h 104827"/>
              <a:gd name="connsiteX136" fmla="*/ 74706 w 92450"/>
              <a:gd name="connsiteY136" fmla="*/ 70531 h 104827"/>
              <a:gd name="connsiteX137" fmla="*/ 75601 w 92450"/>
              <a:gd name="connsiteY137" fmla="*/ 71128 h 104827"/>
              <a:gd name="connsiteX138" fmla="*/ 77241 w 92450"/>
              <a:gd name="connsiteY138" fmla="*/ 72022 h 104827"/>
              <a:gd name="connsiteX139" fmla="*/ 78882 w 92450"/>
              <a:gd name="connsiteY139" fmla="*/ 72320 h 104827"/>
              <a:gd name="connsiteX140" fmla="*/ 80224 w 92450"/>
              <a:gd name="connsiteY140" fmla="*/ 71724 h 104827"/>
              <a:gd name="connsiteX141" fmla="*/ 81267 w 92450"/>
              <a:gd name="connsiteY141" fmla="*/ 70680 h 104827"/>
              <a:gd name="connsiteX142" fmla="*/ 82460 w 92450"/>
              <a:gd name="connsiteY142" fmla="*/ 70978 h 104827"/>
              <a:gd name="connsiteX143" fmla="*/ 84697 w 92450"/>
              <a:gd name="connsiteY143" fmla="*/ 74110 h 104827"/>
              <a:gd name="connsiteX144" fmla="*/ 85741 w 92450"/>
              <a:gd name="connsiteY144" fmla="*/ 73662 h 104827"/>
              <a:gd name="connsiteX145" fmla="*/ 90960 w 92450"/>
              <a:gd name="connsiteY145" fmla="*/ 73066 h 104827"/>
              <a:gd name="connsiteX146" fmla="*/ 91854 w 92450"/>
              <a:gd name="connsiteY146" fmla="*/ 72320 h 104827"/>
              <a:gd name="connsiteX147" fmla="*/ 92451 w 92450"/>
              <a:gd name="connsiteY147" fmla="*/ 71575 h 104827"/>
              <a:gd name="connsiteX148" fmla="*/ 87083 w 92450"/>
              <a:gd name="connsiteY148" fmla="*/ 67549 h 104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92450" h="104827">
                <a:moveTo>
                  <a:pt x="87083" y="67549"/>
                </a:moveTo>
                <a:lnTo>
                  <a:pt x="87232" y="64566"/>
                </a:lnTo>
                <a:lnTo>
                  <a:pt x="87530" y="61137"/>
                </a:lnTo>
                <a:lnTo>
                  <a:pt x="86785" y="59198"/>
                </a:lnTo>
                <a:lnTo>
                  <a:pt x="85741" y="57558"/>
                </a:lnTo>
                <a:lnTo>
                  <a:pt x="81565" y="55620"/>
                </a:lnTo>
                <a:lnTo>
                  <a:pt x="78434" y="53681"/>
                </a:lnTo>
                <a:lnTo>
                  <a:pt x="77688" y="52936"/>
                </a:lnTo>
                <a:lnTo>
                  <a:pt x="77688" y="51743"/>
                </a:lnTo>
                <a:lnTo>
                  <a:pt x="77539" y="49953"/>
                </a:lnTo>
                <a:lnTo>
                  <a:pt x="76197" y="48462"/>
                </a:lnTo>
                <a:lnTo>
                  <a:pt x="76197" y="47269"/>
                </a:lnTo>
                <a:lnTo>
                  <a:pt x="76943" y="45182"/>
                </a:lnTo>
                <a:lnTo>
                  <a:pt x="77092" y="43094"/>
                </a:lnTo>
                <a:lnTo>
                  <a:pt x="76943" y="42199"/>
                </a:lnTo>
                <a:lnTo>
                  <a:pt x="76197" y="41603"/>
                </a:lnTo>
                <a:lnTo>
                  <a:pt x="74706" y="41454"/>
                </a:lnTo>
                <a:lnTo>
                  <a:pt x="72768" y="40261"/>
                </a:lnTo>
                <a:lnTo>
                  <a:pt x="71426" y="38621"/>
                </a:lnTo>
                <a:lnTo>
                  <a:pt x="67996" y="36235"/>
                </a:lnTo>
                <a:lnTo>
                  <a:pt x="66952" y="35787"/>
                </a:lnTo>
                <a:lnTo>
                  <a:pt x="66207" y="34594"/>
                </a:lnTo>
                <a:lnTo>
                  <a:pt x="65908" y="33253"/>
                </a:lnTo>
                <a:lnTo>
                  <a:pt x="66654" y="31463"/>
                </a:lnTo>
                <a:lnTo>
                  <a:pt x="67549" y="28779"/>
                </a:lnTo>
                <a:lnTo>
                  <a:pt x="68294" y="26244"/>
                </a:lnTo>
                <a:lnTo>
                  <a:pt x="68294" y="24753"/>
                </a:lnTo>
                <a:lnTo>
                  <a:pt x="67847" y="20876"/>
                </a:lnTo>
                <a:lnTo>
                  <a:pt x="66057" y="18043"/>
                </a:lnTo>
                <a:lnTo>
                  <a:pt x="65163" y="17745"/>
                </a:lnTo>
                <a:lnTo>
                  <a:pt x="63672" y="18490"/>
                </a:lnTo>
                <a:lnTo>
                  <a:pt x="62032" y="19236"/>
                </a:lnTo>
                <a:lnTo>
                  <a:pt x="60690" y="18490"/>
                </a:lnTo>
                <a:lnTo>
                  <a:pt x="59198" y="16999"/>
                </a:lnTo>
                <a:lnTo>
                  <a:pt x="56812" y="12675"/>
                </a:lnTo>
                <a:lnTo>
                  <a:pt x="52190" y="11780"/>
                </a:lnTo>
                <a:lnTo>
                  <a:pt x="50401" y="11631"/>
                </a:lnTo>
                <a:lnTo>
                  <a:pt x="48611" y="13719"/>
                </a:lnTo>
                <a:lnTo>
                  <a:pt x="48015" y="12973"/>
                </a:lnTo>
                <a:lnTo>
                  <a:pt x="47567" y="11631"/>
                </a:lnTo>
                <a:lnTo>
                  <a:pt x="46524" y="11184"/>
                </a:lnTo>
                <a:lnTo>
                  <a:pt x="45331" y="11780"/>
                </a:lnTo>
                <a:lnTo>
                  <a:pt x="45032" y="11184"/>
                </a:lnTo>
                <a:lnTo>
                  <a:pt x="45480" y="9394"/>
                </a:lnTo>
                <a:lnTo>
                  <a:pt x="43988" y="8500"/>
                </a:lnTo>
                <a:lnTo>
                  <a:pt x="40559" y="8500"/>
                </a:lnTo>
                <a:lnTo>
                  <a:pt x="38770" y="7754"/>
                </a:lnTo>
                <a:lnTo>
                  <a:pt x="38471" y="6412"/>
                </a:lnTo>
                <a:lnTo>
                  <a:pt x="37427" y="5517"/>
                </a:lnTo>
                <a:lnTo>
                  <a:pt x="35340" y="5070"/>
                </a:lnTo>
                <a:lnTo>
                  <a:pt x="33551" y="4026"/>
                </a:lnTo>
                <a:lnTo>
                  <a:pt x="31612" y="2237"/>
                </a:lnTo>
                <a:lnTo>
                  <a:pt x="28928" y="1044"/>
                </a:lnTo>
                <a:lnTo>
                  <a:pt x="25200" y="447"/>
                </a:lnTo>
                <a:lnTo>
                  <a:pt x="24902" y="298"/>
                </a:lnTo>
                <a:lnTo>
                  <a:pt x="24454" y="0"/>
                </a:lnTo>
                <a:lnTo>
                  <a:pt x="22069" y="1342"/>
                </a:lnTo>
                <a:lnTo>
                  <a:pt x="20727" y="2237"/>
                </a:lnTo>
                <a:lnTo>
                  <a:pt x="18937" y="1640"/>
                </a:lnTo>
                <a:lnTo>
                  <a:pt x="16104" y="3728"/>
                </a:lnTo>
                <a:lnTo>
                  <a:pt x="10289" y="3877"/>
                </a:lnTo>
                <a:lnTo>
                  <a:pt x="7456" y="3728"/>
                </a:lnTo>
                <a:lnTo>
                  <a:pt x="5964" y="3281"/>
                </a:lnTo>
                <a:lnTo>
                  <a:pt x="597" y="6561"/>
                </a:lnTo>
                <a:lnTo>
                  <a:pt x="0" y="7754"/>
                </a:lnTo>
                <a:lnTo>
                  <a:pt x="2535" y="7605"/>
                </a:lnTo>
                <a:lnTo>
                  <a:pt x="4473" y="7903"/>
                </a:lnTo>
                <a:lnTo>
                  <a:pt x="7456" y="9394"/>
                </a:lnTo>
                <a:lnTo>
                  <a:pt x="9543" y="11333"/>
                </a:lnTo>
                <a:lnTo>
                  <a:pt x="10438" y="12973"/>
                </a:lnTo>
                <a:lnTo>
                  <a:pt x="12227" y="15210"/>
                </a:lnTo>
                <a:lnTo>
                  <a:pt x="14017" y="18192"/>
                </a:lnTo>
                <a:lnTo>
                  <a:pt x="16104" y="22367"/>
                </a:lnTo>
                <a:lnTo>
                  <a:pt x="16551" y="24455"/>
                </a:lnTo>
                <a:lnTo>
                  <a:pt x="17297" y="26691"/>
                </a:lnTo>
                <a:lnTo>
                  <a:pt x="18937" y="29376"/>
                </a:lnTo>
                <a:lnTo>
                  <a:pt x="21920" y="32358"/>
                </a:lnTo>
                <a:lnTo>
                  <a:pt x="22218" y="32954"/>
                </a:lnTo>
                <a:lnTo>
                  <a:pt x="23560" y="35191"/>
                </a:lnTo>
                <a:lnTo>
                  <a:pt x="26244" y="39814"/>
                </a:lnTo>
                <a:lnTo>
                  <a:pt x="28332" y="41752"/>
                </a:lnTo>
                <a:lnTo>
                  <a:pt x="30270" y="43690"/>
                </a:lnTo>
                <a:lnTo>
                  <a:pt x="31165" y="45778"/>
                </a:lnTo>
                <a:lnTo>
                  <a:pt x="32507" y="47717"/>
                </a:lnTo>
                <a:lnTo>
                  <a:pt x="35638" y="50102"/>
                </a:lnTo>
                <a:lnTo>
                  <a:pt x="38322" y="52339"/>
                </a:lnTo>
                <a:lnTo>
                  <a:pt x="40261" y="58751"/>
                </a:lnTo>
                <a:lnTo>
                  <a:pt x="41752" y="61733"/>
                </a:lnTo>
                <a:lnTo>
                  <a:pt x="42646" y="64119"/>
                </a:lnTo>
                <a:lnTo>
                  <a:pt x="42199" y="68592"/>
                </a:lnTo>
                <a:lnTo>
                  <a:pt x="42796" y="70531"/>
                </a:lnTo>
                <a:lnTo>
                  <a:pt x="41603" y="74110"/>
                </a:lnTo>
                <a:lnTo>
                  <a:pt x="39515" y="81267"/>
                </a:lnTo>
                <a:lnTo>
                  <a:pt x="39068" y="86934"/>
                </a:lnTo>
                <a:lnTo>
                  <a:pt x="39366" y="90065"/>
                </a:lnTo>
                <a:lnTo>
                  <a:pt x="39366" y="92004"/>
                </a:lnTo>
                <a:lnTo>
                  <a:pt x="39962" y="93346"/>
                </a:lnTo>
                <a:lnTo>
                  <a:pt x="40410" y="95880"/>
                </a:lnTo>
                <a:lnTo>
                  <a:pt x="40559" y="98117"/>
                </a:lnTo>
                <a:lnTo>
                  <a:pt x="39813" y="98714"/>
                </a:lnTo>
                <a:lnTo>
                  <a:pt x="38770" y="99310"/>
                </a:lnTo>
                <a:lnTo>
                  <a:pt x="38322" y="99757"/>
                </a:lnTo>
                <a:lnTo>
                  <a:pt x="39366" y="100801"/>
                </a:lnTo>
                <a:lnTo>
                  <a:pt x="40708" y="102740"/>
                </a:lnTo>
                <a:lnTo>
                  <a:pt x="41901" y="104827"/>
                </a:lnTo>
                <a:lnTo>
                  <a:pt x="43392" y="103634"/>
                </a:lnTo>
                <a:lnTo>
                  <a:pt x="44585" y="103187"/>
                </a:lnTo>
                <a:lnTo>
                  <a:pt x="48760" y="102889"/>
                </a:lnTo>
                <a:lnTo>
                  <a:pt x="49506" y="102591"/>
                </a:lnTo>
                <a:lnTo>
                  <a:pt x="49506" y="101696"/>
                </a:lnTo>
                <a:lnTo>
                  <a:pt x="49953" y="100652"/>
                </a:lnTo>
                <a:lnTo>
                  <a:pt x="49804" y="99161"/>
                </a:lnTo>
                <a:lnTo>
                  <a:pt x="49357" y="97521"/>
                </a:lnTo>
                <a:lnTo>
                  <a:pt x="51146" y="95135"/>
                </a:lnTo>
                <a:lnTo>
                  <a:pt x="53979" y="93047"/>
                </a:lnTo>
                <a:lnTo>
                  <a:pt x="55619" y="91109"/>
                </a:lnTo>
                <a:lnTo>
                  <a:pt x="55769" y="88276"/>
                </a:lnTo>
                <a:lnTo>
                  <a:pt x="58751" y="86784"/>
                </a:lnTo>
                <a:lnTo>
                  <a:pt x="61286" y="84399"/>
                </a:lnTo>
                <a:lnTo>
                  <a:pt x="61882" y="81715"/>
                </a:lnTo>
                <a:lnTo>
                  <a:pt x="62926" y="80074"/>
                </a:lnTo>
                <a:lnTo>
                  <a:pt x="61137" y="76197"/>
                </a:lnTo>
                <a:lnTo>
                  <a:pt x="60838" y="73662"/>
                </a:lnTo>
                <a:lnTo>
                  <a:pt x="60838" y="71575"/>
                </a:lnTo>
                <a:lnTo>
                  <a:pt x="61584" y="70382"/>
                </a:lnTo>
                <a:lnTo>
                  <a:pt x="63970" y="69040"/>
                </a:lnTo>
                <a:lnTo>
                  <a:pt x="66505" y="67996"/>
                </a:lnTo>
                <a:lnTo>
                  <a:pt x="67549" y="68145"/>
                </a:lnTo>
                <a:lnTo>
                  <a:pt x="67996" y="68742"/>
                </a:lnTo>
                <a:lnTo>
                  <a:pt x="68145" y="73066"/>
                </a:lnTo>
                <a:lnTo>
                  <a:pt x="68593" y="73066"/>
                </a:lnTo>
                <a:lnTo>
                  <a:pt x="69338" y="72619"/>
                </a:lnTo>
                <a:lnTo>
                  <a:pt x="70680" y="70084"/>
                </a:lnTo>
                <a:lnTo>
                  <a:pt x="71575" y="70829"/>
                </a:lnTo>
                <a:lnTo>
                  <a:pt x="73066" y="71128"/>
                </a:lnTo>
                <a:lnTo>
                  <a:pt x="74110" y="70382"/>
                </a:lnTo>
                <a:lnTo>
                  <a:pt x="74706" y="70531"/>
                </a:lnTo>
                <a:lnTo>
                  <a:pt x="75601" y="71128"/>
                </a:lnTo>
                <a:lnTo>
                  <a:pt x="77241" y="72022"/>
                </a:lnTo>
                <a:lnTo>
                  <a:pt x="78882" y="72320"/>
                </a:lnTo>
                <a:lnTo>
                  <a:pt x="80224" y="71724"/>
                </a:lnTo>
                <a:lnTo>
                  <a:pt x="81267" y="70680"/>
                </a:lnTo>
                <a:lnTo>
                  <a:pt x="82460" y="70978"/>
                </a:lnTo>
                <a:lnTo>
                  <a:pt x="84697" y="74110"/>
                </a:lnTo>
                <a:lnTo>
                  <a:pt x="85741" y="73662"/>
                </a:lnTo>
                <a:lnTo>
                  <a:pt x="90960" y="73066"/>
                </a:lnTo>
                <a:lnTo>
                  <a:pt x="91854" y="72320"/>
                </a:lnTo>
                <a:lnTo>
                  <a:pt x="92451" y="71575"/>
                </a:lnTo>
                <a:lnTo>
                  <a:pt x="87083" y="675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3" name="North Macedonia__">
            <a:extLst>
              <a:ext uri="{FF2B5EF4-FFF2-40B4-BE49-F238E27FC236}">
                <a16:creationId xmlns:a16="http://schemas.microsoft.com/office/drawing/2014/main" id="{DBFCFC7D-FC5F-D1BF-BED4-F53719CCC10B}"/>
              </a:ext>
            </a:extLst>
          </p:cNvPr>
          <p:cNvSpPr/>
          <p:nvPr/>
        </p:nvSpPr>
        <p:spPr>
          <a:xfrm>
            <a:off x="6540062" y="2861654"/>
            <a:ext cx="67250" cy="53140"/>
          </a:xfrm>
          <a:custGeom>
            <a:avLst/>
            <a:gdLst>
              <a:gd name="connsiteX0" fmla="*/ 67251 w 67250"/>
              <a:gd name="connsiteY0" fmla="*/ 20429 h 49505"/>
              <a:gd name="connsiteX1" fmla="*/ 66953 w 67250"/>
              <a:gd name="connsiteY1" fmla="*/ 19832 h 49505"/>
              <a:gd name="connsiteX2" fmla="*/ 65610 w 67250"/>
              <a:gd name="connsiteY2" fmla="*/ 19236 h 49505"/>
              <a:gd name="connsiteX3" fmla="*/ 64716 w 67250"/>
              <a:gd name="connsiteY3" fmla="*/ 17297 h 49505"/>
              <a:gd name="connsiteX4" fmla="*/ 62926 w 67250"/>
              <a:gd name="connsiteY4" fmla="*/ 12078 h 49505"/>
              <a:gd name="connsiteX5" fmla="*/ 61733 w 67250"/>
              <a:gd name="connsiteY5" fmla="*/ 11034 h 49505"/>
              <a:gd name="connsiteX6" fmla="*/ 58751 w 67250"/>
              <a:gd name="connsiteY6" fmla="*/ 9841 h 49505"/>
              <a:gd name="connsiteX7" fmla="*/ 56216 w 67250"/>
              <a:gd name="connsiteY7" fmla="*/ 8350 h 49505"/>
              <a:gd name="connsiteX8" fmla="*/ 53979 w 67250"/>
              <a:gd name="connsiteY8" fmla="*/ 6412 h 49505"/>
              <a:gd name="connsiteX9" fmla="*/ 49953 w 67250"/>
              <a:gd name="connsiteY9" fmla="*/ 1491 h 49505"/>
              <a:gd name="connsiteX10" fmla="*/ 49208 w 67250"/>
              <a:gd name="connsiteY10" fmla="*/ 1193 h 49505"/>
              <a:gd name="connsiteX11" fmla="*/ 48164 w 67250"/>
              <a:gd name="connsiteY11" fmla="*/ 298 h 49505"/>
              <a:gd name="connsiteX12" fmla="*/ 47120 w 67250"/>
              <a:gd name="connsiteY12" fmla="*/ 0 h 49505"/>
              <a:gd name="connsiteX13" fmla="*/ 44734 w 67250"/>
              <a:gd name="connsiteY13" fmla="*/ 1193 h 49505"/>
              <a:gd name="connsiteX14" fmla="*/ 42200 w 67250"/>
              <a:gd name="connsiteY14" fmla="*/ 1789 h 49505"/>
              <a:gd name="connsiteX15" fmla="*/ 40261 w 67250"/>
              <a:gd name="connsiteY15" fmla="*/ 1342 h 49505"/>
              <a:gd name="connsiteX16" fmla="*/ 38322 w 67250"/>
              <a:gd name="connsiteY16" fmla="*/ 1193 h 49505"/>
              <a:gd name="connsiteX17" fmla="*/ 36980 w 67250"/>
              <a:gd name="connsiteY17" fmla="*/ 1640 h 49505"/>
              <a:gd name="connsiteX18" fmla="*/ 35937 w 67250"/>
              <a:gd name="connsiteY18" fmla="*/ 1789 h 49505"/>
              <a:gd name="connsiteX19" fmla="*/ 33998 w 67250"/>
              <a:gd name="connsiteY19" fmla="*/ 2982 h 49505"/>
              <a:gd name="connsiteX20" fmla="*/ 30867 w 67250"/>
              <a:gd name="connsiteY20" fmla="*/ 3877 h 49505"/>
              <a:gd name="connsiteX21" fmla="*/ 29376 w 67250"/>
              <a:gd name="connsiteY21" fmla="*/ 3728 h 49505"/>
              <a:gd name="connsiteX22" fmla="*/ 29227 w 67250"/>
              <a:gd name="connsiteY22" fmla="*/ 3728 h 49505"/>
              <a:gd name="connsiteX23" fmla="*/ 24753 w 67250"/>
              <a:gd name="connsiteY23" fmla="*/ 4623 h 49505"/>
              <a:gd name="connsiteX24" fmla="*/ 23262 w 67250"/>
              <a:gd name="connsiteY24" fmla="*/ 5666 h 49505"/>
              <a:gd name="connsiteX25" fmla="*/ 22367 w 67250"/>
              <a:gd name="connsiteY25" fmla="*/ 7605 h 49505"/>
              <a:gd name="connsiteX26" fmla="*/ 22069 w 67250"/>
              <a:gd name="connsiteY26" fmla="*/ 8500 h 49505"/>
              <a:gd name="connsiteX27" fmla="*/ 21324 w 67250"/>
              <a:gd name="connsiteY27" fmla="*/ 8500 h 49505"/>
              <a:gd name="connsiteX28" fmla="*/ 19981 w 67250"/>
              <a:gd name="connsiteY28" fmla="*/ 7605 h 49505"/>
              <a:gd name="connsiteX29" fmla="*/ 18341 w 67250"/>
              <a:gd name="connsiteY29" fmla="*/ 6114 h 49505"/>
              <a:gd name="connsiteX30" fmla="*/ 16105 w 67250"/>
              <a:gd name="connsiteY30" fmla="*/ 6263 h 49505"/>
              <a:gd name="connsiteX31" fmla="*/ 8649 w 67250"/>
              <a:gd name="connsiteY31" fmla="*/ 9543 h 49505"/>
              <a:gd name="connsiteX32" fmla="*/ 7903 w 67250"/>
              <a:gd name="connsiteY32" fmla="*/ 11184 h 49505"/>
              <a:gd name="connsiteX33" fmla="*/ 7754 w 67250"/>
              <a:gd name="connsiteY33" fmla="*/ 15061 h 49505"/>
              <a:gd name="connsiteX34" fmla="*/ 7307 w 67250"/>
              <a:gd name="connsiteY34" fmla="*/ 15955 h 49505"/>
              <a:gd name="connsiteX35" fmla="*/ 6561 w 67250"/>
              <a:gd name="connsiteY35" fmla="*/ 16701 h 49505"/>
              <a:gd name="connsiteX36" fmla="*/ 3430 w 67250"/>
              <a:gd name="connsiteY36" fmla="*/ 16253 h 49505"/>
              <a:gd name="connsiteX37" fmla="*/ 3132 w 67250"/>
              <a:gd name="connsiteY37" fmla="*/ 15955 h 49505"/>
              <a:gd name="connsiteX38" fmla="*/ 2833 w 67250"/>
              <a:gd name="connsiteY38" fmla="*/ 16403 h 49505"/>
              <a:gd name="connsiteX39" fmla="*/ 1491 w 67250"/>
              <a:gd name="connsiteY39" fmla="*/ 21472 h 49505"/>
              <a:gd name="connsiteX40" fmla="*/ 1789 w 67250"/>
              <a:gd name="connsiteY40" fmla="*/ 24156 h 49505"/>
              <a:gd name="connsiteX41" fmla="*/ 1789 w 67250"/>
              <a:gd name="connsiteY41" fmla="*/ 25797 h 49505"/>
              <a:gd name="connsiteX42" fmla="*/ 746 w 67250"/>
              <a:gd name="connsiteY42" fmla="*/ 26542 h 49505"/>
              <a:gd name="connsiteX43" fmla="*/ 0 w 67250"/>
              <a:gd name="connsiteY43" fmla="*/ 27586 h 49505"/>
              <a:gd name="connsiteX44" fmla="*/ 1193 w 67250"/>
              <a:gd name="connsiteY44" fmla="*/ 31761 h 49505"/>
              <a:gd name="connsiteX45" fmla="*/ 1044 w 67250"/>
              <a:gd name="connsiteY45" fmla="*/ 33551 h 49505"/>
              <a:gd name="connsiteX46" fmla="*/ 1044 w 67250"/>
              <a:gd name="connsiteY46" fmla="*/ 35638 h 49505"/>
              <a:gd name="connsiteX47" fmla="*/ 3132 w 67250"/>
              <a:gd name="connsiteY47" fmla="*/ 40410 h 49505"/>
              <a:gd name="connsiteX48" fmla="*/ 4324 w 67250"/>
              <a:gd name="connsiteY48" fmla="*/ 41901 h 49505"/>
              <a:gd name="connsiteX49" fmla="*/ 5517 w 67250"/>
              <a:gd name="connsiteY49" fmla="*/ 42647 h 49505"/>
              <a:gd name="connsiteX50" fmla="*/ 6860 w 67250"/>
              <a:gd name="connsiteY50" fmla="*/ 46971 h 49505"/>
              <a:gd name="connsiteX51" fmla="*/ 7754 w 67250"/>
              <a:gd name="connsiteY51" fmla="*/ 47716 h 49505"/>
              <a:gd name="connsiteX52" fmla="*/ 11035 w 67250"/>
              <a:gd name="connsiteY52" fmla="*/ 47269 h 49505"/>
              <a:gd name="connsiteX53" fmla="*/ 12824 w 67250"/>
              <a:gd name="connsiteY53" fmla="*/ 47716 h 49505"/>
              <a:gd name="connsiteX54" fmla="*/ 13420 w 67250"/>
              <a:gd name="connsiteY54" fmla="*/ 48760 h 49505"/>
              <a:gd name="connsiteX55" fmla="*/ 13569 w 67250"/>
              <a:gd name="connsiteY55" fmla="*/ 49506 h 49505"/>
              <a:gd name="connsiteX56" fmla="*/ 17148 w 67250"/>
              <a:gd name="connsiteY56" fmla="*/ 49208 h 49505"/>
              <a:gd name="connsiteX57" fmla="*/ 18341 w 67250"/>
              <a:gd name="connsiteY57" fmla="*/ 49058 h 49505"/>
              <a:gd name="connsiteX58" fmla="*/ 23113 w 67250"/>
              <a:gd name="connsiteY58" fmla="*/ 48909 h 49505"/>
              <a:gd name="connsiteX59" fmla="*/ 25200 w 67250"/>
              <a:gd name="connsiteY59" fmla="*/ 47567 h 49505"/>
              <a:gd name="connsiteX60" fmla="*/ 26692 w 67250"/>
              <a:gd name="connsiteY60" fmla="*/ 47716 h 49505"/>
              <a:gd name="connsiteX61" fmla="*/ 29674 w 67250"/>
              <a:gd name="connsiteY61" fmla="*/ 48909 h 49505"/>
              <a:gd name="connsiteX62" fmla="*/ 31016 w 67250"/>
              <a:gd name="connsiteY62" fmla="*/ 48015 h 49505"/>
              <a:gd name="connsiteX63" fmla="*/ 35042 w 67250"/>
              <a:gd name="connsiteY63" fmla="*/ 46225 h 49505"/>
              <a:gd name="connsiteX64" fmla="*/ 38919 w 67250"/>
              <a:gd name="connsiteY64" fmla="*/ 41155 h 49505"/>
              <a:gd name="connsiteX65" fmla="*/ 40708 w 67250"/>
              <a:gd name="connsiteY65" fmla="*/ 40261 h 49505"/>
              <a:gd name="connsiteX66" fmla="*/ 44436 w 67250"/>
              <a:gd name="connsiteY66" fmla="*/ 39962 h 49505"/>
              <a:gd name="connsiteX67" fmla="*/ 45629 w 67250"/>
              <a:gd name="connsiteY67" fmla="*/ 39366 h 49505"/>
              <a:gd name="connsiteX68" fmla="*/ 47120 w 67250"/>
              <a:gd name="connsiteY68" fmla="*/ 39515 h 49505"/>
              <a:gd name="connsiteX69" fmla="*/ 51445 w 67250"/>
              <a:gd name="connsiteY69" fmla="*/ 40559 h 49505"/>
              <a:gd name="connsiteX70" fmla="*/ 53830 w 67250"/>
              <a:gd name="connsiteY70" fmla="*/ 40708 h 49505"/>
              <a:gd name="connsiteX71" fmla="*/ 56664 w 67250"/>
              <a:gd name="connsiteY71" fmla="*/ 39962 h 49505"/>
              <a:gd name="connsiteX72" fmla="*/ 59944 w 67250"/>
              <a:gd name="connsiteY72" fmla="*/ 38770 h 49505"/>
              <a:gd name="connsiteX73" fmla="*/ 60690 w 67250"/>
              <a:gd name="connsiteY73" fmla="*/ 34445 h 49505"/>
              <a:gd name="connsiteX74" fmla="*/ 61435 w 67250"/>
              <a:gd name="connsiteY74" fmla="*/ 33700 h 49505"/>
              <a:gd name="connsiteX75" fmla="*/ 63523 w 67250"/>
              <a:gd name="connsiteY75" fmla="*/ 33551 h 49505"/>
              <a:gd name="connsiteX76" fmla="*/ 65014 w 67250"/>
              <a:gd name="connsiteY76" fmla="*/ 33551 h 49505"/>
              <a:gd name="connsiteX77" fmla="*/ 65312 w 67250"/>
              <a:gd name="connsiteY77" fmla="*/ 32954 h 49505"/>
              <a:gd name="connsiteX78" fmla="*/ 65909 w 67250"/>
              <a:gd name="connsiteY78" fmla="*/ 24753 h 49505"/>
              <a:gd name="connsiteX79" fmla="*/ 67251 w 67250"/>
              <a:gd name="connsiteY79" fmla="*/ 21174 h 49505"/>
              <a:gd name="connsiteX80" fmla="*/ 67251 w 67250"/>
              <a:gd name="connsiteY80" fmla="*/ 20429 h 4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7250" h="49505">
                <a:moveTo>
                  <a:pt x="67251" y="20429"/>
                </a:moveTo>
                <a:lnTo>
                  <a:pt x="66953" y="19832"/>
                </a:lnTo>
                <a:lnTo>
                  <a:pt x="65610" y="19236"/>
                </a:lnTo>
                <a:lnTo>
                  <a:pt x="64716" y="17297"/>
                </a:lnTo>
                <a:lnTo>
                  <a:pt x="62926" y="12078"/>
                </a:lnTo>
                <a:lnTo>
                  <a:pt x="61733" y="11034"/>
                </a:lnTo>
                <a:lnTo>
                  <a:pt x="58751" y="9841"/>
                </a:lnTo>
                <a:lnTo>
                  <a:pt x="56216" y="8350"/>
                </a:lnTo>
                <a:lnTo>
                  <a:pt x="53979" y="6412"/>
                </a:lnTo>
                <a:lnTo>
                  <a:pt x="49953" y="1491"/>
                </a:lnTo>
                <a:lnTo>
                  <a:pt x="49208" y="1193"/>
                </a:lnTo>
                <a:lnTo>
                  <a:pt x="48164" y="298"/>
                </a:lnTo>
                <a:lnTo>
                  <a:pt x="47120" y="0"/>
                </a:lnTo>
                <a:lnTo>
                  <a:pt x="44734" y="1193"/>
                </a:lnTo>
                <a:lnTo>
                  <a:pt x="42200" y="1789"/>
                </a:lnTo>
                <a:lnTo>
                  <a:pt x="40261" y="1342"/>
                </a:lnTo>
                <a:lnTo>
                  <a:pt x="38322" y="1193"/>
                </a:lnTo>
                <a:lnTo>
                  <a:pt x="36980" y="1640"/>
                </a:lnTo>
                <a:lnTo>
                  <a:pt x="35937" y="1789"/>
                </a:lnTo>
                <a:lnTo>
                  <a:pt x="33998" y="2982"/>
                </a:lnTo>
                <a:lnTo>
                  <a:pt x="30867" y="3877"/>
                </a:lnTo>
                <a:lnTo>
                  <a:pt x="29376" y="3728"/>
                </a:lnTo>
                <a:lnTo>
                  <a:pt x="29227" y="3728"/>
                </a:lnTo>
                <a:lnTo>
                  <a:pt x="24753" y="4623"/>
                </a:lnTo>
                <a:lnTo>
                  <a:pt x="23262" y="5666"/>
                </a:lnTo>
                <a:lnTo>
                  <a:pt x="22367" y="7605"/>
                </a:lnTo>
                <a:lnTo>
                  <a:pt x="22069" y="8500"/>
                </a:lnTo>
                <a:lnTo>
                  <a:pt x="21324" y="8500"/>
                </a:lnTo>
                <a:lnTo>
                  <a:pt x="19981" y="7605"/>
                </a:lnTo>
                <a:lnTo>
                  <a:pt x="18341" y="6114"/>
                </a:lnTo>
                <a:lnTo>
                  <a:pt x="16105" y="6263"/>
                </a:lnTo>
                <a:lnTo>
                  <a:pt x="8649" y="9543"/>
                </a:lnTo>
                <a:lnTo>
                  <a:pt x="7903" y="11184"/>
                </a:lnTo>
                <a:lnTo>
                  <a:pt x="7754" y="15061"/>
                </a:lnTo>
                <a:lnTo>
                  <a:pt x="7307" y="15955"/>
                </a:lnTo>
                <a:lnTo>
                  <a:pt x="6561" y="16701"/>
                </a:lnTo>
                <a:lnTo>
                  <a:pt x="3430" y="16253"/>
                </a:lnTo>
                <a:lnTo>
                  <a:pt x="3132" y="15955"/>
                </a:lnTo>
                <a:lnTo>
                  <a:pt x="2833" y="16403"/>
                </a:lnTo>
                <a:lnTo>
                  <a:pt x="1491" y="21472"/>
                </a:lnTo>
                <a:lnTo>
                  <a:pt x="1789" y="24156"/>
                </a:lnTo>
                <a:lnTo>
                  <a:pt x="1789" y="25797"/>
                </a:lnTo>
                <a:lnTo>
                  <a:pt x="746" y="26542"/>
                </a:lnTo>
                <a:lnTo>
                  <a:pt x="0" y="27586"/>
                </a:lnTo>
                <a:lnTo>
                  <a:pt x="1193" y="31761"/>
                </a:lnTo>
                <a:lnTo>
                  <a:pt x="1044" y="33551"/>
                </a:lnTo>
                <a:lnTo>
                  <a:pt x="1044" y="35638"/>
                </a:lnTo>
                <a:lnTo>
                  <a:pt x="3132" y="40410"/>
                </a:lnTo>
                <a:lnTo>
                  <a:pt x="4324" y="41901"/>
                </a:lnTo>
                <a:lnTo>
                  <a:pt x="5517" y="42647"/>
                </a:lnTo>
                <a:lnTo>
                  <a:pt x="6860" y="46971"/>
                </a:lnTo>
                <a:lnTo>
                  <a:pt x="7754" y="47716"/>
                </a:lnTo>
                <a:lnTo>
                  <a:pt x="11035" y="47269"/>
                </a:lnTo>
                <a:lnTo>
                  <a:pt x="12824" y="47716"/>
                </a:lnTo>
                <a:lnTo>
                  <a:pt x="13420" y="48760"/>
                </a:lnTo>
                <a:lnTo>
                  <a:pt x="13569" y="49506"/>
                </a:lnTo>
                <a:lnTo>
                  <a:pt x="17148" y="49208"/>
                </a:lnTo>
                <a:lnTo>
                  <a:pt x="18341" y="49058"/>
                </a:lnTo>
                <a:lnTo>
                  <a:pt x="23113" y="48909"/>
                </a:lnTo>
                <a:lnTo>
                  <a:pt x="25200" y="47567"/>
                </a:lnTo>
                <a:lnTo>
                  <a:pt x="26692" y="47716"/>
                </a:lnTo>
                <a:lnTo>
                  <a:pt x="29674" y="48909"/>
                </a:lnTo>
                <a:lnTo>
                  <a:pt x="31016" y="48015"/>
                </a:lnTo>
                <a:lnTo>
                  <a:pt x="35042" y="46225"/>
                </a:lnTo>
                <a:lnTo>
                  <a:pt x="38919" y="41155"/>
                </a:lnTo>
                <a:lnTo>
                  <a:pt x="40708" y="40261"/>
                </a:lnTo>
                <a:lnTo>
                  <a:pt x="44436" y="39962"/>
                </a:lnTo>
                <a:lnTo>
                  <a:pt x="45629" y="39366"/>
                </a:lnTo>
                <a:lnTo>
                  <a:pt x="47120" y="39515"/>
                </a:lnTo>
                <a:lnTo>
                  <a:pt x="51445" y="40559"/>
                </a:lnTo>
                <a:lnTo>
                  <a:pt x="53830" y="40708"/>
                </a:lnTo>
                <a:lnTo>
                  <a:pt x="56664" y="39962"/>
                </a:lnTo>
                <a:lnTo>
                  <a:pt x="59944" y="38770"/>
                </a:lnTo>
                <a:lnTo>
                  <a:pt x="60690" y="34445"/>
                </a:lnTo>
                <a:lnTo>
                  <a:pt x="61435" y="33700"/>
                </a:lnTo>
                <a:lnTo>
                  <a:pt x="63523" y="33551"/>
                </a:lnTo>
                <a:lnTo>
                  <a:pt x="65014" y="33551"/>
                </a:lnTo>
                <a:lnTo>
                  <a:pt x="65312" y="32954"/>
                </a:lnTo>
                <a:lnTo>
                  <a:pt x="65909" y="24753"/>
                </a:lnTo>
                <a:lnTo>
                  <a:pt x="67251" y="21174"/>
                </a:lnTo>
                <a:lnTo>
                  <a:pt x="67251" y="2042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4" name="Mali__">
            <a:extLst>
              <a:ext uri="{FF2B5EF4-FFF2-40B4-BE49-F238E27FC236}">
                <a16:creationId xmlns:a16="http://schemas.microsoft.com/office/drawing/2014/main" id="{B6681B29-FCD0-789A-CFBE-06A303BB9262}"/>
              </a:ext>
            </a:extLst>
          </p:cNvPr>
          <p:cNvSpPr/>
          <p:nvPr/>
        </p:nvSpPr>
        <p:spPr>
          <a:xfrm>
            <a:off x="5678630" y="3435963"/>
            <a:ext cx="434667" cy="449938"/>
          </a:xfrm>
          <a:custGeom>
            <a:avLst/>
            <a:gdLst>
              <a:gd name="connsiteX0" fmla="*/ 434668 w 434667"/>
              <a:gd name="connsiteY0" fmla="*/ 220241 h 419159"/>
              <a:gd name="connsiteX1" fmla="*/ 434668 w 434667"/>
              <a:gd name="connsiteY1" fmla="*/ 212040 h 419159"/>
              <a:gd name="connsiteX2" fmla="*/ 434668 w 434667"/>
              <a:gd name="connsiteY2" fmla="*/ 205032 h 419159"/>
              <a:gd name="connsiteX3" fmla="*/ 434668 w 434667"/>
              <a:gd name="connsiteY3" fmla="*/ 196383 h 419159"/>
              <a:gd name="connsiteX4" fmla="*/ 434519 w 434667"/>
              <a:gd name="connsiteY4" fmla="*/ 188629 h 419159"/>
              <a:gd name="connsiteX5" fmla="*/ 434519 w 434667"/>
              <a:gd name="connsiteY5" fmla="*/ 180428 h 419159"/>
              <a:gd name="connsiteX6" fmla="*/ 434519 w 434667"/>
              <a:gd name="connsiteY6" fmla="*/ 172972 h 419159"/>
              <a:gd name="connsiteX7" fmla="*/ 434519 w 434667"/>
              <a:gd name="connsiteY7" fmla="*/ 167902 h 419159"/>
              <a:gd name="connsiteX8" fmla="*/ 426168 w 434667"/>
              <a:gd name="connsiteY8" fmla="*/ 169692 h 419159"/>
              <a:gd name="connsiteX9" fmla="*/ 420204 w 434667"/>
              <a:gd name="connsiteY9" fmla="*/ 170885 h 419159"/>
              <a:gd name="connsiteX10" fmla="*/ 413792 w 434667"/>
              <a:gd name="connsiteY10" fmla="*/ 172078 h 419159"/>
              <a:gd name="connsiteX11" fmla="*/ 412748 w 434667"/>
              <a:gd name="connsiteY11" fmla="*/ 172376 h 419159"/>
              <a:gd name="connsiteX12" fmla="*/ 411555 w 434667"/>
              <a:gd name="connsiteY12" fmla="*/ 172376 h 419159"/>
              <a:gd name="connsiteX13" fmla="*/ 410661 w 434667"/>
              <a:gd name="connsiteY13" fmla="*/ 172376 h 419159"/>
              <a:gd name="connsiteX14" fmla="*/ 408871 w 434667"/>
              <a:gd name="connsiteY14" fmla="*/ 171630 h 419159"/>
              <a:gd name="connsiteX15" fmla="*/ 406784 w 434667"/>
              <a:gd name="connsiteY15" fmla="*/ 169990 h 419159"/>
              <a:gd name="connsiteX16" fmla="*/ 405292 w 434667"/>
              <a:gd name="connsiteY16" fmla="*/ 169095 h 419159"/>
              <a:gd name="connsiteX17" fmla="*/ 404994 w 434667"/>
              <a:gd name="connsiteY17" fmla="*/ 167753 h 419159"/>
              <a:gd name="connsiteX18" fmla="*/ 405889 w 434667"/>
              <a:gd name="connsiteY18" fmla="*/ 165964 h 419159"/>
              <a:gd name="connsiteX19" fmla="*/ 406933 w 434667"/>
              <a:gd name="connsiteY19" fmla="*/ 164473 h 419159"/>
              <a:gd name="connsiteX20" fmla="*/ 407231 w 434667"/>
              <a:gd name="connsiteY20" fmla="*/ 163131 h 419159"/>
              <a:gd name="connsiteX21" fmla="*/ 407976 w 434667"/>
              <a:gd name="connsiteY21" fmla="*/ 162236 h 419159"/>
              <a:gd name="connsiteX22" fmla="*/ 408871 w 434667"/>
              <a:gd name="connsiteY22" fmla="*/ 161490 h 419159"/>
              <a:gd name="connsiteX23" fmla="*/ 408871 w 434667"/>
              <a:gd name="connsiteY23" fmla="*/ 160298 h 419159"/>
              <a:gd name="connsiteX24" fmla="*/ 408125 w 434667"/>
              <a:gd name="connsiteY24" fmla="*/ 158508 h 419159"/>
              <a:gd name="connsiteX25" fmla="*/ 407529 w 434667"/>
              <a:gd name="connsiteY25" fmla="*/ 156123 h 419159"/>
              <a:gd name="connsiteX26" fmla="*/ 407529 w 434667"/>
              <a:gd name="connsiteY26" fmla="*/ 151649 h 419159"/>
              <a:gd name="connsiteX27" fmla="*/ 407529 w 434667"/>
              <a:gd name="connsiteY27" fmla="*/ 150158 h 419159"/>
              <a:gd name="connsiteX28" fmla="*/ 407529 w 434667"/>
              <a:gd name="connsiteY28" fmla="*/ 149561 h 419159"/>
              <a:gd name="connsiteX29" fmla="*/ 405591 w 434667"/>
              <a:gd name="connsiteY29" fmla="*/ 147921 h 419159"/>
              <a:gd name="connsiteX30" fmla="*/ 402012 w 434667"/>
              <a:gd name="connsiteY30" fmla="*/ 145983 h 419159"/>
              <a:gd name="connsiteX31" fmla="*/ 398731 w 434667"/>
              <a:gd name="connsiteY31" fmla="*/ 144939 h 419159"/>
              <a:gd name="connsiteX32" fmla="*/ 397091 w 434667"/>
              <a:gd name="connsiteY32" fmla="*/ 144491 h 419159"/>
              <a:gd name="connsiteX33" fmla="*/ 393512 w 434667"/>
              <a:gd name="connsiteY33" fmla="*/ 143895 h 419159"/>
              <a:gd name="connsiteX34" fmla="*/ 388293 w 434667"/>
              <a:gd name="connsiteY34" fmla="*/ 142702 h 419159"/>
              <a:gd name="connsiteX35" fmla="*/ 386504 w 434667"/>
              <a:gd name="connsiteY35" fmla="*/ 141807 h 419159"/>
              <a:gd name="connsiteX36" fmla="*/ 383224 w 434667"/>
              <a:gd name="connsiteY36" fmla="*/ 137632 h 419159"/>
              <a:gd name="connsiteX37" fmla="*/ 381583 w 434667"/>
              <a:gd name="connsiteY37" fmla="*/ 136588 h 419159"/>
              <a:gd name="connsiteX38" fmla="*/ 373978 w 434667"/>
              <a:gd name="connsiteY38" fmla="*/ 135843 h 419159"/>
              <a:gd name="connsiteX39" fmla="*/ 371444 w 434667"/>
              <a:gd name="connsiteY39" fmla="*/ 135246 h 419159"/>
              <a:gd name="connsiteX40" fmla="*/ 369356 w 434667"/>
              <a:gd name="connsiteY40" fmla="*/ 134203 h 419159"/>
              <a:gd name="connsiteX41" fmla="*/ 367566 w 434667"/>
              <a:gd name="connsiteY41" fmla="*/ 132861 h 419159"/>
              <a:gd name="connsiteX42" fmla="*/ 366672 w 434667"/>
              <a:gd name="connsiteY42" fmla="*/ 130624 h 419159"/>
              <a:gd name="connsiteX43" fmla="*/ 366374 w 434667"/>
              <a:gd name="connsiteY43" fmla="*/ 128685 h 419159"/>
              <a:gd name="connsiteX44" fmla="*/ 365628 w 434667"/>
              <a:gd name="connsiteY44" fmla="*/ 127791 h 419159"/>
              <a:gd name="connsiteX45" fmla="*/ 357277 w 434667"/>
              <a:gd name="connsiteY45" fmla="*/ 123317 h 419159"/>
              <a:gd name="connsiteX46" fmla="*/ 355041 w 434667"/>
              <a:gd name="connsiteY46" fmla="*/ 121826 h 419159"/>
              <a:gd name="connsiteX47" fmla="*/ 353997 w 434667"/>
              <a:gd name="connsiteY47" fmla="*/ 120335 h 419159"/>
              <a:gd name="connsiteX48" fmla="*/ 353848 w 434667"/>
              <a:gd name="connsiteY48" fmla="*/ 118247 h 419159"/>
              <a:gd name="connsiteX49" fmla="*/ 354146 w 434667"/>
              <a:gd name="connsiteY49" fmla="*/ 115713 h 419159"/>
              <a:gd name="connsiteX50" fmla="*/ 353699 w 434667"/>
              <a:gd name="connsiteY50" fmla="*/ 113327 h 419159"/>
              <a:gd name="connsiteX51" fmla="*/ 353401 w 434667"/>
              <a:gd name="connsiteY51" fmla="*/ 112283 h 419159"/>
              <a:gd name="connsiteX52" fmla="*/ 349524 w 434667"/>
              <a:gd name="connsiteY52" fmla="*/ 109450 h 419159"/>
              <a:gd name="connsiteX53" fmla="*/ 340875 w 434667"/>
              <a:gd name="connsiteY53" fmla="*/ 103336 h 419159"/>
              <a:gd name="connsiteX54" fmla="*/ 332376 w 434667"/>
              <a:gd name="connsiteY54" fmla="*/ 97222 h 419159"/>
              <a:gd name="connsiteX55" fmla="*/ 323727 w 434667"/>
              <a:gd name="connsiteY55" fmla="*/ 91109 h 419159"/>
              <a:gd name="connsiteX56" fmla="*/ 315078 w 434667"/>
              <a:gd name="connsiteY56" fmla="*/ 84995 h 419159"/>
              <a:gd name="connsiteX57" fmla="*/ 306429 w 434667"/>
              <a:gd name="connsiteY57" fmla="*/ 78881 h 419159"/>
              <a:gd name="connsiteX58" fmla="*/ 297781 w 434667"/>
              <a:gd name="connsiteY58" fmla="*/ 72768 h 419159"/>
              <a:gd name="connsiteX59" fmla="*/ 289281 w 434667"/>
              <a:gd name="connsiteY59" fmla="*/ 66505 h 419159"/>
              <a:gd name="connsiteX60" fmla="*/ 280633 w 434667"/>
              <a:gd name="connsiteY60" fmla="*/ 60391 h 419159"/>
              <a:gd name="connsiteX61" fmla="*/ 271984 w 434667"/>
              <a:gd name="connsiteY61" fmla="*/ 54278 h 419159"/>
              <a:gd name="connsiteX62" fmla="*/ 263336 w 434667"/>
              <a:gd name="connsiteY62" fmla="*/ 48015 h 419159"/>
              <a:gd name="connsiteX63" fmla="*/ 254687 w 434667"/>
              <a:gd name="connsiteY63" fmla="*/ 41901 h 419159"/>
              <a:gd name="connsiteX64" fmla="*/ 246188 w 434667"/>
              <a:gd name="connsiteY64" fmla="*/ 35638 h 419159"/>
              <a:gd name="connsiteX65" fmla="*/ 237539 w 434667"/>
              <a:gd name="connsiteY65" fmla="*/ 29525 h 419159"/>
              <a:gd name="connsiteX66" fmla="*/ 228890 w 434667"/>
              <a:gd name="connsiteY66" fmla="*/ 23262 h 419159"/>
              <a:gd name="connsiteX67" fmla="*/ 220241 w 434667"/>
              <a:gd name="connsiteY67" fmla="*/ 17148 h 419159"/>
              <a:gd name="connsiteX68" fmla="*/ 211593 w 434667"/>
              <a:gd name="connsiteY68" fmla="*/ 10885 h 419159"/>
              <a:gd name="connsiteX69" fmla="*/ 204435 w 434667"/>
              <a:gd name="connsiteY69" fmla="*/ 5666 h 419159"/>
              <a:gd name="connsiteX70" fmla="*/ 196383 w 434667"/>
              <a:gd name="connsiteY70" fmla="*/ 0 h 419159"/>
              <a:gd name="connsiteX71" fmla="*/ 187138 w 434667"/>
              <a:gd name="connsiteY71" fmla="*/ 0 h 419159"/>
              <a:gd name="connsiteX72" fmla="*/ 174762 w 434667"/>
              <a:gd name="connsiteY72" fmla="*/ 149 h 419159"/>
              <a:gd name="connsiteX73" fmla="*/ 166411 w 434667"/>
              <a:gd name="connsiteY73" fmla="*/ 149 h 419159"/>
              <a:gd name="connsiteX74" fmla="*/ 157763 w 434667"/>
              <a:gd name="connsiteY74" fmla="*/ 149 h 419159"/>
              <a:gd name="connsiteX75" fmla="*/ 149711 w 434667"/>
              <a:gd name="connsiteY75" fmla="*/ 149 h 419159"/>
              <a:gd name="connsiteX76" fmla="*/ 150456 w 434667"/>
              <a:gd name="connsiteY76" fmla="*/ 6710 h 419159"/>
              <a:gd name="connsiteX77" fmla="*/ 151202 w 434667"/>
              <a:gd name="connsiteY77" fmla="*/ 13868 h 419159"/>
              <a:gd name="connsiteX78" fmla="*/ 151947 w 434667"/>
              <a:gd name="connsiteY78" fmla="*/ 21174 h 419159"/>
              <a:gd name="connsiteX79" fmla="*/ 152693 w 434667"/>
              <a:gd name="connsiteY79" fmla="*/ 28332 h 419159"/>
              <a:gd name="connsiteX80" fmla="*/ 153439 w 434667"/>
              <a:gd name="connsiteY80" fmla="*/ 35489 h 419159"/>
              <a:gd name="connsiteX81" fmla="*/ 154184 w 434667"/>
              <a:gd name="connsiteY81" fmla="*/ 42796 h 419159"/>
              <a:gd name="connsiteX82" fmla="*/ 154929 w 434667"/>
              <a:gd name="connsiteY82" fmla="*/ 49953 h 419159"/>
              <a:gd name="connsiteX83" fmla="*/ 155675 w 434667"/>
              <a:gd name="connsiteY83" fmla="*/ 57111 h 419159"/>
              <a:gd name="connsiteX84" fmla="*/ 156421 w 434667"/>
              <a:gd name="connsiteY84" fmla="*/ 64268 h 419159"/>
              <a:gd name="connsiteX85" fmla="*/ 157166 w 434667"/>
              <a:gd name="connsiteY85" fmla="*/ 71426 h 419159"/>
              <a:gd name="connsiteX86" fmla="*/ 157912 w 434667"/>
              <a:gd name="connsiteY86" fmla="*/ 78583 h 419159"/>
              <a:gd name="connsiteX87" fmla="*/ 158657 w 434667"/>
              <a:gd name="connsiteY87" fmla="*/ 85591 h 419159"/>
              <a:gd name="connsiteX88" fmla="*/ 159403 w 434667"/>
              <a:gd name="connsiteY88" fmla="*/ 92749 h 419159"/>
              <a:gd name="connsiteX89" fmla="*/ 160149 w 434667"/>
              <a:gd name="connsiteY89" fmla="*/ 99906 h 419159"/>
              <a:gd name="connsiteX90" fmla="*/ 160894 w 434667"/>
              <a:gd name="connsiteY90" fmla="*/ 107064 h 419159"/>
              <a:gd name="connsiteX91" fmla="*/ 161640 w 434667"/>
              <a:gd name="connsiteY91" fmla="*/ 114072 h 419159"/>
              <a:gd name="connsiteX92" fmla="*/ 162385 w 434667"/>
              <a:gd name="connsiteY92" fmla="*/ 121230 h 419159"/>
              <a:gd name="connsiteX93" fmla="*/ 163131 w 434667"/>
              <a:gd name="connsiteY93" fmla="*/ 128238 h 419159"/>
              <a:gd name="connsiteX94" fmla="*/ 163876 w 434667"/>
              <a:gd name="connsiteY94" fmla="*/ 135395 h 419159"/>
              <a:gd name="connsiteX95" fmla="*/ 164622 w 434667"/>
              <a:gd name="connsiteY95" fmla="*/ 142404 h 419159"/>
              <a:gd name="connsiteX96" fmla="*/ 165368 w 434667"/>
              <a:gd name="connsiteY96" fmla="*/ 149561 h 419159"/>
              <a:gd name="connsiteX97" fmla="*/ 166113 w 434667"/>
              <a:gd name="connsiteY97" fmla="*/ 156570 h 419159"/>
              <a:gd name="connsiteX98" fmla="*/ 166859 w 434667"/>
              <a:gd name="connsiteY98" fmla="*/ 163578 h 419159"/>
              <a:gd name="connsiteX99" fmla="*/ 167604 w 434667"/>
              <a:gd name="connsiteY99" fmla="*/ 170586 h 419159"/>
              <a:gd name="connsiteX100" fmla="*/ 168350 w 434667"/>
              <a:gd name="connsiteY100" fmla="*/ 177744 h 419159"/>
              <a:gd name="connsiteX101" fmla="*/ 169095 w 434667"/>
              <a:gd name="connsiteY101" fmla="*/ 184752 h 419159"/>
              <a:gd name="connsiteX102" fmla="*/ 169841 w 434667"/>
              <a:gd name="connsiteY102" fmla="*/ 191761 h 419159"/>
              <a:gd name="connsiteX103" fmla="*/ 170587 w 434667"/>
              <a:gd name="connsiteY103" fmla="*/ 198769 h 419159"/>
              <a:gd name="connsiteX104" fmla="*/ 171332 w 434667"/>
              <a:gd name="connsiteY104" fmla="*/ 205777 h 419159"/>
              <a:gd name="connsiteX105" fmla="*/ 172078 w 434667"/>
              <a:gd name="connsiteY105" fmla="*/ 212786 h 419159"/>
              <a:gd name="connsiteX106" fmla="*/ 172823 w 434667"/>
              <a:gd name="connsiteY106" fmla="*/ 219794 h 419159"/>
              <a:gd name="connsiteX107" fmla="*/ 173569 w 434667"/>
              <a:gd name="connsiteY107" fmla="*/ 226803 h 419159"/>
              <a:gd name="connsiteX108" fmla="*/ 174315 w 434667"/>
              <a:gd name="connsiteY108" fmla="*/ 233811 h 419159"/>
              <a:gd name="connsiteX109" fmla="*/ 175060 w 434667"/>
              <a:gd name="connsiteY109" fmla="*/ 240521 h 419159"/>
              <a:gd name="connsiteX110" fmla="*/ 178192 w 434667"/>
              <a:gd name="connsiteY110" fmla="*/ 244100 h 419159"/>
              <a:gd name="connsiteX111" fmla="*/ 182218 w 434667"/>
              <a:gd name="connsiteY111" fmla="*/ 248573 h 419159"/>
              <a:gd name="connsiteX112" fmla="*/ 181024 w 434667"/>
              <a:gd name="connsiteY112" fmla="*/ 254836 h 419159"/>
              <a:gd name="connsiteX113" fmla="*/ 179682 w 434667"/>
              <a:gd name="connsiteY113" fmla="*/ 262292 h 419159"/>
              <a:gd name="connsiteX114" fmla="*/ 178192 w 434667"/>
              <a:gd name="connsiteY114" fmla="*/ 270493 h 419159"/>
              <a:gd name="connsiteX115" fmla="*/ 172525 w 434667"/>
              <a:gd name="connsiteY115" fmla="*/ 270493 h 419159"/>
              <a:gd name="connsiteX116" fmla="*/ 167157 w 434667"/>
              <a:gd name="connsiteY116" fmla="*/ 270493 h 419159"/>
              <a:gd name="connsiteX117" fmla="*/ 161789 w 434667"/>
              <a:gd name="connsiteY117" fmla="*/ 270493 h 419159"/>
              <a:gd name="connsiteX118" fmla="*/ 156421 w 434667"/>
              <a:gd name="connsiteY118" fmla="*/ 270493 h 419159"/>
              <a:gd name="connsiteX119" fmla="*/ 151053 w 434667"/>
              <a:gd name="connsiteY119" fmla="*/ 270493 h 419159"/>
              <a:gd name="connsiteX120" fmla="*/ 145684 w 434667"/>
              <a:gd name="connsiteY120" fmla="*/ 270493 h 419159"/>
              <a:gd name="connsiteX121" fmla="*/ 140317 w 434667"/>
              <a:gd name="connsiteY121" fmla="*/ 270493 h 419159"/>
              <a:gd name="connsiteX122" fmla="*/ 134948 w 434667"/>
              <a:gd name="connsiteY122" fmla="*/ 270493 h 419159"/>
              <a:gd name="connsiteX123" fmla="*/ 129730 w 434667"/>
              <a:gd name="connsiteY123" fmla="*/ 270493 h 419159"/>
              <a:gd name="connsiteX124" fmla="*/ 124361 w 434667"/>
              <a:gd name="connsiteY124" fmla="*/ 270493 h 419159"/>
              <a:gd name="connsiteX125" fmla="*/ 118993 w 434667"/>
              <a:gd name="connsiteY125" fmla="*/ 270493 h 419159"/>
              <a:gd name="connsiteX126" fmla="*/ 113625 w 434667"/>
              <a:gd name="connsiteY126" fmla="*/ 270493 h 419159"/>
              <a:gd name="connsiteX127" fmla="*/ 108257 w 434667"/>
              <a:gd name="connsiteY127" fmla="*/ 270493 h 419159"/>
              <a:gd name="connsiteX128" fmla="*/ 102889 w 434667"/>
              <a:gd name="connsiteY128" fmla="*/ 270493 h 419159"/>
              <a:gd name="connsiteX129" fmla="*/ 97521 w 434667"/>
              <a:gd name="connsiteY129" fmla="*/ 270493 h 419159"/>
              <a:gd name="connsiteX130" fmla="*/ 92152 w 434667"/>
              <a:gd name="connsiteY130" fmla="*/ 270493 h 419159"/>
              <a:gd name="connsiteX131" fmla="*/ 86785 w 434667"/>
              <a:gd name="connsiteY131" fmla="*/ 270493 h 419159"/>
              <a:gd name="connsiteX132" fmla="*/ 81715 w 434667"/>
              <a:gd name="connsiteY132" fmla="*/ 270493 h 419159"/>
              <a:gd name="connsiteX133" fmla="*/ 78583 w 434667"/>
              <a:gd name="connsiteY133" fmla="*/ 270344 h 419159"/>
              <a:gd name="connsiteX134" fmla="*/ 77540 w 434667"/>
              <a:gd name="connsiteY134" fmla="*/ 269747 h 419159"/>
              <a:gd name="connsiteX135" fmla="*/ 77092 w 434667"/>
              <a:gd name="connsiteY135" fmla="*/ 265423 h 419159"/>
              <a:gd name="connsiteX136" fmla="*/ 76197 w 434667"/>
              <a:gd name="connsiteY136" fmla="*/ 265721 h 419159"/>
              <a:gd name="connsiteX137" fmla="*/ 75154 w 434667"/>
              <a:gd name="connsiteY137" fmla="*/ 267063 h 419159"/>
              <a:gd name="connsiteX138" fmla="*/ 74557 w 434667"/>
              <a:gd name="connsiteY138" fmla="*/ 268406 h 419159"/>
              <a:gd name="connsiteX139" fmla="*/ 74855 w 434667"/>
              <a:gd name="connsiteY139" fmla="*/ 270046 h 419159"/>
              <a:gd name="connsiteX140" fmla="*/ 74557 w 434667"/>
              <a:gd name="connsiteY140" fmla="*/ 271537 h 419159"/>
              <a:gd name="connsiteX141" fmla="*/ 71127 w 434667"/>
              <a:gd name="connsiteY141" fmla="*/ 272133 h 419159"/>
              <a:gd name="connsiteX142" fmla="*/ 66505 w 434667"/>
              <a:gd name="connsiteY142" fmla="*/ 273177 h 419159"/>
              <a:gd name="connsiteX143" fmla="*/ 61584 w 434667"/>
              <a:gd name="connsiteY143" fmla="*/ 273923 h 419159"/>
              <a:gd name="connsiteX144" fmla="*/ 56663 w 434667"/>
              <a:gd name="connsiteY144" fmla="*/ 273624 h 419159"/>
              <a:gd name="connsiteX145" fmla="*/ 55023 w 434667"/>
              <a:gd name="connsiteY145" fmla="*/ 273326 h 419159"/>
              <a:gd name="connsiteX146" fmla="*/ 53085 w 434667"/>
              <a:gd name="connsiteY146" fmla="*/ 272730 h 419159"/>
              <a:gd name="connsiteX147" fmla="*/ 49208 w 434667"/>
              <a:gd name="connsiteY147" fmla="*/ 272133 h 419159"/>
              <a:gd name="connsiteX148" fmla="*/ 47120 w 434667"/>
              <a:gd name="connsiteY148" fmla="*/ 272133 h 419159"/>
              <a:gd name="connsiteX149" fmla="*/ 44585 w 434667"/>
              <a:gd name="connsiteY149" fmla="*/ 272282 h 419159"/>
              <a:gd name="connsiteX150" fmla="*/ 41752 w 434667"/>
              <a:gd name="connsiteY150" fmla="*/ 272581 h 419159"/>
              <a:gd name="connsiteX151" fmla="*/ 40857 w 434667"/>
              <a:gd name="connsiteY151" fmla="*/ 273326 h 419159"/>
              <a:gd name="connsiteX152" fmla="*/ 38621 w 434667"/>
              <a:gd name="connsiteY152" fmla="*/ 276607 h 419159"/>
              <a:gd name="connsiteX153" fmla="*/ 36533 w 434667"/>
              <a:gd name="connsiteY153" fmla="*/ 280185 h 419159"/>
              <a:gd name="connsiteX154" fmla="*/ 35042 w 434667"/>
              <a:gd name="connsiteY154" fmla="*/ 280185 h 419159"/>
              <a:gd name="connsiteX155" fmla="*/ 33551 w 434667"/>
              <a:gd name="connsiteY155" fmla="*/ 278247 h 419159"/>
              <a:gd name="connsiteX156" fmla="*/ 29226 w 434667"/>
              <a:gd name="connsiteY156" fmla="*/ 274370 h 419159"/>
              <a:gd name="connsiteX157" fmla="*/ 24156 w 434667"/>
              <a:gd name="connsiteY157" fmla="*/ 269449 h 419159"/>
              <a:gd name="connsiteX158" fmla="*/ 21771 w 434667"/>
              <a:gd name="connsiteY158" fmla="*/ 266914 h 419159"/>
              <a:gd name="connsiteX159" fmla="*/ 20429 w 434667"/>
              <a:gd name="connsiteY159" fmla="*/ 266616 h 419159"/>
              <a:gd name="connsiteX160" fmla="*/ 18043 w 434667"/>
              <a:gd name="connsiteY160" fmla="*/ 268406 h 419159"/>
              <a:gd name="connsiteX161" fmla="*/ 15955 w 434667"/>
              <a:gd name="connsiteY161" fmla="*/ 270046 h 419159"/>
              <a:gd name="connsiteX162" fmla="*/ 13718 w 434667"/>
              <a:gd name="connsiteY162" fmla="*/ 272581 h 419159"/>
              <a:gd name="connsiteX163" fmla="*/ 12675 w 434667"/>
              <a:gd name="connsiteY163" fmla="*/ 274817 h 419159"/>
              <a:gd name="connsiteX164" fmla="*/ 11929 w 434667"/>
              <a:gd name="connsiteY164" fmla="*/ 277501 h 419159"/>
              <a:gd name="connsiteX165" fmla="*/ 11631 w 434667"/>
              <a:gd name="connsiteY165" fmla="*/ 280782 h 419159"/>
              <a:gd name="connsiteX166" fmla="*/ 10736 w 434667"/>
              <a:gd name="connsiteY166" fmla="*/ 284510 h 419159"/>
              <a:gd name="connsiteX167" fmla="*/ 8947 w 434667"/>
              <a:gd name="connsiteY167" fmla="*/ 287492 h 419159"/>
              <a:gd name="connsiteX168" fmla="*/ 6859 w 434667"/>
              <a:gd name="connsiteY168" fmla="*/ 289878 h 419159"/>
              <a:gd name="connsiteX169" fmla="*/ 5219 w 434667"/>
              <a:gd name="connsiteY169" fmla="*/ 290922 h 419159"/>
              <a:gd name="connsiteX170" fmla="*/ 4623 w 434667"/>
              <a:gd name="connsiteY170" fmla="*/ 291518 h 419159"/>
              <a:gd name="connsiteX171" fmla="*/ 0 w 434667"/>
              <a:gd name="connsiteY171" fmla="*/ 289729 h 419159"/>
              <a:gd name="connsiteX172" fmla="*/ 2535 w 434667"/>
              <a:gd name="connsiteY172" fmla="*/ 294202 h 419159"/>
              <a:gd name="connsiteX173" fmla="*/ 1939 w 434667"/>
              <a:gd name="connsiteY173" fmla="*/ 296439 h 419159"/>
              <a:gd name="connsiteX174" fmla="*/ 1342 w 434667"/>
              <a:gd name="connsiteY174" fmla="*/ 299570 h 419159"/>
              <a:gd name="connsiteX175" fmla="*/ 2833 w 434667"/>
              <a:gd name="connsiteY175" fmla="*/ 301807 h 419159"/>
              <a:gd name="connsiteX176" fmla="*/ 4473 w 434667"/>
              <a:gd name="connsiteY176" fmla="*/ 303298 h 419159"/>
              <a:gd name="connsiteX177" fmla="*/ 5666 w 434667"/>
              <a:gd name="connsiteY177" fmla="*/ 304640 h 419159"/>
              <a:gd name="connsiteX178" fmla="*/ 6859 w 434667"/>
              <a:gd name="connsiteY178" fmla="*/ 306579 h 419159"/>
              <a:gd name="connsiteX179" fmla="*/ 7158 w 434667"/>
              <a:gd name="connsiteY179" fmla="*/ 310307 h 419159"/>
              <a:gd name="connsiteX180" fmla="*/ 6859 w 434667"/>
              <a:gd name="connsiteY180" fmla="*/ 312991 h 419159"/>
              <a:gd name="connsiteX181" fmla="*/ 7754 w 434667"/>
              <a:gd name="connsiteY181" fmla="*/ 314183 h 419159"/>
              <a:gd name="connsiteX182" fmla="*/ 8500 w 434667"/>
              <a:gd name="connsiteY182" fmla="*/ 315824 h 419159"/>
              <a:gd name="connsiteX183" fmla="*/ 8350 w 434667"/>
              <a:gd name="connsiteY183" fmla="*/ 317017 h 419159"/>
              <a:gd name="connsiteX184" fmla="*/ 7903 w 434667"/>
              <a:gd name="connsiteY184" fmla="*/ 318210 h 419159"/>
              <a:gd name="connsiteX185" fmla="*/ 6263 w 434667"/>
              <a:gd name="connsiteY185" fmla="*/ 319701 h 419159"/>
              <a:gd name="connsiteX186" fmla="*/ 5964 w 434667"/>
              <a:gd name="connsiteY186" fmla="*/ 322534 h 419159"/>
              <a:gd name="connsiteX187" fmla="*/ 8500 w 434667"/>
              <a:gd name="connsiteY187" fmla="*/ 325814 h 419159"/>
              <a:gd name="connsiteX188" fmla="*/ 10140 w 434667"/>
              <a:gd name="connsiteY188" fmla="*/ 327753 h 419159"/>
              <a:gd name="connsiteX189" fmla="*/ 10140 w 434667"/>
              <a:gd name="connsiteY189" fmla="*/ 328797 h 419159"/>
              <a:gd name="connsiteX190" fmla="*/ 10587 w 434667"/>
              <a:gd name="connsiteY190" fmla="*/ 329990 h 419159"/>
              <a:gd name="connsiteX191" fmla="*/ 11780 w 434667"/>
              <a:gd name="connsiteY191" fmla="*/ 331332 h 419159"/>
              <a:gd name="connsiteX192" fmla="*/ 12526 w 434667"/>
              <a:gd name="connsiteY192" fmla="*/ 331033 h 419159"/>
              <a:gd name="connsiteX193" fmla="*/ 13420 w 434667"/>
              <a:gd name="connsiteY193" fmla="*/ 329840 h 419159"/>
              <a:gd name="connsiteX194" fmla="*/ 13718 w 434667"/>
              <a:gd name="connsiteY194" fmla="*/ 329095 h 419159"/>
              <a:gd name="connsiteX195" fmla="*/ 15955 w 434667"/>
              <a:gd name="connsiteY195" fmla="*/ 329393 h 419159"/>
              <a:gd name="connsiteX196" fmla="*/ 16999 w 434667"/>
              <a:gd name="connsiteY196" fmla="*/ 329840 h 419159"/>
              <a:gd name="connsiteX197" fmla="*/ 18490 w 434667"/>
              <a:gd name="connsiteY197" fmla="*/ 332077 h 419159"/>
              <a:gd name="connsiteX198" fmla="*/ 18937 w 434667"/>
              <a:gd name="connsiteY198" fmla="*/ 333568 h 419159"/>
              <a:gd name="connsiteX199" fmla="*/ 19236 w 434667"/>
              <a:gd name="connsiteY199" fmla="*/ 335358 h 419159"/>
              <a:gd name="connsiteX200" fmla="*/ 20727 w 434667"/>
              <a:gd name="connsiteY200" fmla="*/ 337594 h 419159"/>
              <a:gd name="connsiteX201" fmla="*/ 22069 w 434667"/>
              <a:gd name="connsiteY201" fmla="*/ 339235 h 419159"/>
              <a:gd name="connsiteX202" fmla="*/ 22367 w 434667"/>
              <a:gd name="connsiteY202" fmla="*/ 340278 h 419159"/>
              <a:gd name="connsiteX203" fmla="*/ 23411 w 434667"/>
              <a:gd name="connsiteY203" fmla="*/ 341620 h 419159"/>
              <a:gd name="connsiteX204" fmla="*/ 22814 w 434667"/>
              <a:gd name="connsiteY204" fmla="*/ 344752 h 419159"/>
              <a:gd name="connsiteX205" fmla="*/ 22814 w 434667"/>
              <a:gd name="connsiteY205" fmla="*/ 346243 h 419159"/>
              <a:gd name="connsiteX206" fmla="*/ 22069 w 434667"/>
              <a:gd name="connsiteY206" fmla="*/ 350418 h 419159"/>
              <a:gd name="connsiteX207" fmla="*/ 21920 w 434667"/>
              <a:gd name="connsiteY207" fmla="*/ 352357 h 419159"/>
              <a:gd name="connsiteX208" fmla="*/ 21920 w 434667"/>
              <a:gd name="connsiteY208" fmla="*/ 353102 h 419159"/>
              <a:gd name="connsiteX209" fmla="*/ 23709 w 434667"/>
              <a:gd name="connsiteY209" fmla="*/ 354593 h 419159"/>
              <a:gd name="connsiteX210" fmla="*/ 23411 w 434667"/>
              <a:gd name="connsiteY210" fmla="*/ 356532 h 419159"/>
              <a:gd name="connsiteX211" fmla="*/ 22665 w 434667"/>
              <a:gd name="connsiteY211" fmla="*/ 357277 h 419159"/>
              <a:gd name="connsiteX212" fmla="*/ 21920 w 434667"/>
              <a:gd name="connsiteY212" fmla="*/ 358918 h 419159"/>
              <a:gd name="connsiteX213" fmla="*/ 21174 w 434667"/>
              <a:gd name="connsiteY213" fmla="*/ 361005 h 419159"/>
              <a:gd name="connsiteX214" fmla="*/ 20578 w 434667"/>
              <a:gd name="connsiteY214" fmla="*/ 362347 h 419159"/>
              <a:gd name="connsiteX215" fmla="*/ 20727 w 434667"/>
              <a:gd name="connsiteY215" fmla="*/ 363242 h 419159"/>
              <a:gd name="connsiteX216" fmla="*/ 22814 w 434667"/>
              <a:gd name="connsiteY216" fmla="*/ 364882 h 419159"/>
              <a:gd name="connsiteX217" fmla="*/ 25648 w 434667"/>
              <a:gd name="connsiteY217" fmla="*/ 367417 h 419159"/>
              <a:gd name="connsiteX218" fmla="*/ 26840 w 434667"/>
              <a:gd name="connsiteY218" fmla="*/ 367715 h 419159"/>
              <a:gd name="connsiteX219" fmla="*/ 28182 w 434667"/>
              <a:gd name="connsiteY219" fmla="*/ 367119 h 419159"/>
              <a:gd name="connsiteX220" fmla="*/ 30270 w 434667"/>
              <a:gd name="connsiteY220" fmla="*/ 365180 h 419159"/>
              <a:gd name="connsiteX221" fmla="*/ 32059 w 434667"/>
              <a:gd name="connsiteY221" fmla="*/ 363093 h 419159"/>
              <a:gd name="connsiteX222" fmla="*/ 33551 w 434667"/>
              <a:gd name="connsiteY222" fmla="*/ 362049 h 419159"/>
              <a:gd name="connsiteX223" fmla="*/ 35489 w 434667"/>
              <a:gd name="connsiteY223" fmla="*/ 362049 h 419159"/>
              <a:gd name="connsiteX224" fmla="*/ 36980 w 434667"/>
              <a:gd name="connsiteY224" fmla="*/ 363540 h 419159"/>
              <a:gd name="connsiteX225" fmla="*/ 38770 w 434667"/>
              <a:gd name="connsiteY225" fmla="*/ 366821 h 419159"/>
              <a:gd name="connsiteX226" fmla="*/ 40559 w 434667"/>
              <a:gd name="connsiteY226" fmla="*/ 369803 h 419159"/>
              <a:gd name="connsiteX227" fmla="*/ 40708 w 434667"/>
              <a:gd name="connsiteY227" fmla="*/ 370101 h 419159"/>
              <a:gd name="connsiteX228" fmla="*/ 41454 w 434667"/>
              <a:gd name="connsiteY228" fmla="*/ 370549 h 419159"/>
              <a:gd name="connsiteX229" fmla="*/ 42199 w 434667"/>
              <a:gd name="connsiteY229" fmla="*/ 370549 h 419159"/>
              <a:gd name="connsiteX230" fmla="*/ 43094 w 434667"/>
              <a:gd name="connsiteY230" fmla="*/ 369803 h 419159"/>
              <a:gd name="connsiteX231" fmla="*/ 43690 w 434667"/>
              <a:gd name="connsiteY231" fmla="*/ 369356 h 419159"/>
              <a:gd name="connsiteX232" fmla="*/ 44585 w 434667"/>
              <a:gd name="connsiteY232" fmla="*/ 368014 h 419159"/>
              <a:gd name="connsiteX233" fmla="*/ 47866 w 434667"/>
              <a:gd name="connsiteY233" fmla="*/ 363988 h 419159"/>
              <a:gd name="connsiteX234" fmla="*/ 50251 w 434667"/>
              <a:gd name="connsiteY234" fmla="*/ 362795 h 419159"/>
              <a:gd name="connsiteX235" fmla="*/ 51146 w 434667"/>
              <a:gd name="connsiteY235" fmla="*/ 362497 h 419159"/>
              <a:gd name="connsiteX236" fmla="*/ 52787 w 434667"/>
              <a:gd name="connsiteY236" fmla="*/ 361900 h 419159"/>
              <a:gd name="connsiteX237" fmla="*/ 55620 w 434667"/>
              <a:gd name="connsiteY237" fmla="*/ 362944 h 419159"/>
              <a:gd name="connsiteX238" fmla="*/ 59795 w 434667"/>
              <a:gd name="connsiteY238" fmla="*/ 364584 h 419159"/>
              <a:gd name="connsiteX239" fmla="*/ 64716 w 434667"/>
              <a:gd name="connsiteY239" fmla="*/ 366672 h 419159"/>
              <a:gd name="connsiteX240" fmla="*/ 66505 w 434667"/>
              <a:gd name="connsiteY240" fmla="*/ 366970 h 419159"/>
              <a:gd name="connsiteX241" fmla="*/ 67549 w 434667"/>
              <a:gd name="connsiteY241" fmla="*/ 366672 h 419159"/>
              <a:gd name="connsiteX242" fmla="*/ 69040 w 434667"/>
              <a:gd name="connsiteY242" fmla="*/ 363838 h 419159"/>
              <a:gd name="connsiteX243" fmla="*/ 70829 w 434667"/>
              <a:gd name="connsiteY243" fmla="*/ 362795 h 419159"/>
              <a:gd name="connsiteX244" fmla="*/ 73513 w 434667"/>
              <a:gd name="connsiteY244" fmla="*/ 361453 h 419159"/>
              <a:gd name="connsiteX245" fmla="*/ 75750 w 434667"/>
              <a:gd name="connsiteY245" fmla="*/ 360856 h 419159"/>
              <a:gd name="connsiteX246" fmla="*/ 76943 w 434667"/>
              <a:gd name="connsiteY246" fmla="*/ 360707 h 419159"/>
              <a:gd name="connsiteX247" fmla="*/ 77390 w 434667"/>
              <a:gd name="connsiteY247" fmla="*/ 359962 h 419159"/>
              <a:gd name="connsiteX248" fmla="*/ 77688 w 434667"/>
              <a:gd name="connsiteY248" fmla="*/ 358769 h 419159"/>
              <a:gd name="connsiteX249" fmla="*/ 77390 w 434667"/>
              <a:gd name="connsiteY249" fmla="*/ 357725 h 419159"/>
              <a:gd name="connsiteX250" fmla="*/ 76048 w 434667"/>
              <a:gd name="connsiteY250" fmla="*/ 355488 h 419159"/>
              <a:gd name="connsiteX251" fmla="*/ 75899 w 434667"/>
              <a:gd name="connsiteY251" fmla="*/ 354892 h 419159"/>
              <a:gd name="connsiteX252" fmla="*/ 76794 w 434667"/>
              <a:gd name="connsiteY252" fmla="*/ 354593 h 419159"/>
              <a:gd name="connsiteX253" fmla="*/ 78434 w 434667"/>
              <a:gd name="connsiteY253" fmla="*/ 354146 h 419159"/>
              <a:gd name="connsiteX254" fmla="*/ 80671 w 434667"/>
              <a:gd name="connsiteY254" fmla="*/ 354444 h 419159"/>
              <a:gd name="connsiteX255" fmla="*/ 83206 w 434667"/>
              <a:gd name="connsiteY255" fmla="*/ 355339 h 419159"/>
              <a:gd name="connsiteX256" fmla="*/ 85293 w 434667"/>
              <a:gd name="connsiteY256" fmla="*/ 356681 h 419159"/>
              <a:gd name="connsiteX257" fmla="*/ 86337 w 434667"/>
              <a:gd name="connsiteY257" fmla="*/ 358172 h 419159"/>
              <a:gd name="connsiteX258" fmla="*/ 87679 w 434667"/>
              <a:gd name="connsiteY258" fmla="*/ 361602 h 419159"/>
              <a:gd name="connsiteX259" fmla="*/ 88574 w 434667"/>
              <a:gd name="connsiteY259" fmla="*/ 364733 h 419159"/>
              <a:gd name="connsiteX260" fmla="*/ 91109 w 434667"/>
              <a:gd name="connsiteY260" fmla="*/ 369952 h 419159"/>
              <a:gd name="connsiteX261" fmla="*/ 91109 w 434667"/>
              <a:gd name="connsiteY261" fmla="*/ 373083 h 419159"/>
              <a:gd name="connsiteX262" fmla="*/ 91109 w 434667"/>
              <a:gd name="connsiteY262" fmla="*/ 376811 h 419159"/>
              <a:gd name="connsiteX263" fmla="*/ 92152 w 434667"/>
              <a:gd name="connsiteY263" fmla="*/ 377557 h 419159"/>
              <a:gd name="connsiteX264" fmla="*/ 93346 w 434667"/>
              <a:gd name="connsiteY264" fmla="*/ 377855 h 419159"/>
              <a:gd name="connsiteX265" fmla="*/ 93942 w 434667"/>
              <a:gd name="connsiteY265" fmla="*/ 378452 h 419159"/>
              <a:gd name="connsiteX266" fmla="*/ 95135 w 434667"/>
              <a:gd name="connsiteY266" fmla="*/ 381285 h 419159"/>
              <a:gd name="connsiteX267" fmla="*/ 96328 w 434667"/>
              <a:gd name="connsiteY267" fmla="*/ 382030 h 419159"/>
              <a:gd name="connsiteX268" fmla="*/ 97670 w 434667"/>
              <a:gd name="connsiteY268" fmla="*/ 382179 h 419159"/>
              <a:gd name="connsiteX269" fmla="*/ 100354 w 434667"/>
              <a:gd name="connsiteY269" fmla="*/ 384118 h 419159"/>
              <a:gd name="connsiteX270" fmla="*/ 101994 w 434667"/>
              <a:gd name="connsiteY270" fmla="*/ 384714 h 419159"/>
              <a:gd name="connsiteX271" fmla="*/ 102143 w 434667"/>
              <a:gd name="connsiteY271" fmla="*/ 385311 h 419159"/>
              <a:gd name="connsiteX272" fmla="*/ 102143 w 434667"/>
              <a:gd name="connsiteY272" fmla="*/ 386057 h 419159"/>
              <a:gd name="connsiteX273" fmla="*/ 101547 w 434667"/>
              <a:gd name="connsiteY273" fmla="*/ 387100 h 419159"/>
              <a:gd name="connsiteX274" fmla="*/ 100503 w 434667"/>
              <a:gd name="connsiteY274" fmla="*/ 387697 h 419159"/>
              <a:gd name="connsiteX275" fmla="*/ 99012 w 434667"/>
              <a:gd name="connsiteY275" fmla="*/ 388890 h 419159"/>
              <a:gd name="connsiteX276" fmla="*/ 97819 w 434667"/>
              <a:gd name="connsiteY276" fmla="*/ 390530 h 419159"/>
              <a:gd name="connsiteX277" fmla="*/ 95284 w 434667"/>
              <a:gd name="connsiteY277" fmla="*/ 394407 h 419159"/>
              <a:gd name="connsiteX278" fmla="*/ 95135 w 434667"/>
              <a:gd name="connsiteY278" fmla="*/ 395153 h 419159"/>
              <a:gd name="connsiteX279" fmla="*/ 95731 w 434667"/>
              <a:gd name="connsiteY279" fmla="*/ 395749 h 419159"/>
              <a:gd name="connsiteX280" fmla="*/ 96775 w 434667"/>
              <a:gd name="connsiteY280" fmla="*/ 395749 h 419159"/>
              <a:gd name="connsiteX281" fmla="*/ 97819 w 434667"/>
              <a:gd name="connsiteY281" fmla="*/ 395600 h 419159"/>
              <a:gd name="connsiteX282" fmla="*/ 100205 w 434667"/>
              <a:gd name="connsiteY282" fmla="*/ 394109 h 419159"/>
              <a:gd name="connsiteX283" fmla="*/ 101994 w 434667"/>
              <a:gd name="connsiteY283" fmla="*/ 394556 h 419159"/>
              <a:gd name="connsiteX284" fmla="*/ 103783 w 434667"/>
              <a:gd name="connsiteY284" fmla="*/ 395749 h 419159"/>
              <a:gd name="connsiteX285" fmla="*/ 104529 w 434667"/>
              <a:gd name="connsiteY285" fmla="*/ 396793 h 419159"/>
              <a:gd name="connsiteX286" fmla="*/ 104678 w 434667"/>
              <a:gd name="connsiteY286" fmla="*/ 398284 h 419159"/>
              <a:gd name="connsiteX287" fmla="*/ 104231 w 434667"/>
              <a:gd name="connsiteY287" fmla="*/ 400222 h 419159"/>
              <a:gd name="connsiteX288" fmla="*/ 104231 w 434667"/>
              <a:gd name="connsiteY288" fmla="*/ 402310 h 419159"/>
              <a:gd name="connsiteX289" fmla="*/ 104827 w 434667"/>
              <a:gd name="connsiteY289" fmla="*/ 406038 h 419159"/>
              <a:gd name="connsiteX290" fmla="*/ 105722 w 434667"/>
              <a:gd name="connsiteY290" fmla="*/ 409617 h 419159"/>
              <a:gd name="connsiteX291" fmla="*/ 106617 w 434667"/>
              <a:gd name="connsiteY291" fmla="*/ 410959 h 419159"/>
              <a:gd name="connsiteX292" fmla="*/ 112432 w 434667"/>
              <a:gd name="connsiteY292" fmla="*/ 414239 h 419159"/>
              <a:gd name="connsiteX293" fmla="*/ 113028 w 434667"/>
              <a:gd name="connsiteY293" fmla="*/ 415432 h 419159"/>
              <a:gd name="connsiteX294" fmla="*/ 113327 w 434667"/>
              <a:gd name="connsiteY294" fmla="*/ 416774 h 419159"/>
              <a:gd name="connsiteX295" fmla="*/ 112880 w 434667"/>
              <a:gd name="connsiteY295" fmla="*/ 418563 h 419159"/>
              <a:gd name="connsiteX296" fmla="*/ 113774 w 434667"/>
              <a:gd name="connsiteY296" fmla="*/ 418563 h 419159"/>
              <a:gd name="connsiteX297" fmla="*/ 115713 w 434667"/>
              <a:gd name="connsiteY297" fmla="*/ 417967 h 419159"/>
              <a:gd name="connsiteX298" fmla="*/ 117651 w 434667"/>
              <a:gd name="connsiteY298" fmla="*/ 416476 h 419159"/>
              <a:gd name="connsiteX299" fmla="*/ 119291 w 434667"/>
              <a:gd name="connsiteY299" fmla="*/ 413643 h 419159"/>
              <a:gd name="connsiteX300" fmla="*/ 121677 w 434667"/>
              <a:gd name="connsiteY300" fmla="*/ 411257 h 419159"/>
              <a:gd name="connsiteX301" fmla="*/ 124212 w 434667"/>
              <a:gd name="connsiteY301" fmla="*/ 411406 h 419159"/>
              <a:gd name="connsiteX302" fmla="*/ 124958 w 434667"/>
              <a:gd name="connsiteY302" fmla="*/ 410959 h 419159"/>
              <a:gd name="connsiteX303" fmla="*/ 125852 w 434667"/>
              <a:gd name="connsiteY303" fmla="*/ 410959 h 419159"/>
              <a:gd name="connsiteX304" fmla="*/ 127045 w 434667"/>
              <a:gd name="connsiteY304" fmla="*/ 412450 h 419159"/>
              <a:gd name="connsiteX305" fmla="*/ 128089 w 434667"/>
              <a:gd name="connsiteY305" fmla="*/ 413643 h 419159"/>
              <a:gd name="connsiteX306" fmla="*/ 128834 w 434667"/>
              <a:gd name="connsiteY306" fmla="*/ 413643 h 419159"/>
              <a:gd name="connsiteX307" fmla="*/ 129431 w 434667"/>
              <a:gd name="connsiteY307" fmla="*/ 415879 h 419159"/>
              <a:gd name="connsiteX308" fmla="*/ 134203 w 434667"/>
              <a:gd name="connsiteY308" fmla="*/ 416774 h 419159"/>
              <a:gd name="connsiteX309" fmla="*/ 136290 w 434667"/>
              <a:gd name="connsiteY309" fmla="*/ 417370 h 419159"/>
              <a:gd name="connsiteX310" fmla="*/ 137931 w 434667"/>
              <a:gd name="connsiteY310" fmla="*/ 419011 h 419159"/>
              <a:gd name="connsiteX311" fmla="*/ 138527 w 434667"/>
              <a:gd name="connsiteY311" fmla="*/ 419160 h 419159"/>
              <a:gd name="connsiteX312" fmla="*/ 139273 w 434667"/>
              <a:gd name="connsiteY312" fmla="*/ 418712 h 419159"/>
              <a:gd name="connsiteX313" fmla="*/ 139869 w 434667"/>
              <a:gd name="connsiteY313" fmla="*/ 418265 h 419159"/>
              <a:gd name="connsiteX314" fmla="*/ 140018 w 434667"/>
              <a:gd name="connsiteY314" fmla="*/ 417520 h 419159"/>
              <a:gd name="connsiteX315" fmla="*/ 139273 w 434667"/>
              <a:gd name="connsiteY315" fmla="*/ 416177 h 419159"/>
              <a:gd name="connsiteX316" fmla="*/ 139571 w 434667"/>
              <a:gd name="connsiteY316" fmla="*/ 414836 h 419159"/>
              <a:gd name="connsiteX317" fmla="*/ 140317 w 434667"/>
              <a:gd name="connsiteY317" fmla="*/ 413643 h 419159"/>
              <a:gd name="connsiteX318" fmla="*/ 141509 w 434667"/>
              <a:gd name="connsiteY318" fmla="*/ 413494 h 419159"/>
              <a:gd name="connsiteX319" fmla="*/ 143448 w 434667"/>
              <a:gd name="connsiteY319" fmla="*/ 413195 h 419159"/>
              <a:gd name="connsiteX320" fmla="*/ 145536 w 434667"/>
              <a:gd name="connsiteY320" fmla="*/ 413195 h 419159"/>
              <a:gd name="connsiteX321" fmla="*/ 147026 w 434667"/>
              <a:gd name="connsiteY321" fmla="*/ 413345 h 419159"/>
              <a:gd name="connsiteX322" fmla="*/ 147772 w 434667"/>
              <a:gd name="connsiteY322" fmla="*/ 412301 h 419159"/>
              <a:gd name="connsiteX323" fmla="*/ 147176 w 434667"/>
              <a:gd name="connsiteY323" fmla="*/ 408871 h 419159"/>
              <a:gd name="connsiteX324" fmla="*/ 147325 w 434667"/>
              <a:gd name="connsiteY324" fmla="*/ 407082 h 419159"/>
              <a:gd name="connsiteX325" fmla="*/ 147474 w 434667"/>
              <a:gd name="connsiteY325" fmla="*/ 405591 h 419159"/>
              <a:gd name="connsiteX326" fmla="*/ 148070 w 434667"/>
              <a:gd name="connsiteY326" fmla="*/ 404994 h 419159"/>
              <a:gd name="connsiteX327" fmla="*/ 150456 w 434667"/>
              <a:gd name="connsiteY327" fmla="*/ 406932 h 419159"/>
              <a:gd name="connsiteX328" fmla="*/ 152693 w 434667"/>
              <a:gd name="connsiteY328" fmla="*/ 407529 h 419159"/>
              <a:gd name="connsiteX329" fmla="*/ 154184 w 434667"/>
              <a:gd name="connsiteY329" fmla="*/ 407678 h 419159"/>
              <a:gd name="connsiteX330" fmla="*/ 154631 w 434667"/>
              <a:gd name="connsiteY330" fmla="*/ 407231 h 419159"/>
              <a:gd name="connsiteX331" fmla="*/ 153886 w 434667"/>
              <a:gd name="connsiteY331" fmla="*/ 405143 h 419159"/>
              <a:gd name="connsiteX332" fmla="*/ 154184 w 434667"/>
              <a:gd name="connsiteY332" fmla="*/ 404547 h 419159"/>
              <a:gd name="connsiteX333" fmla="*/ 154631 w 434667"/>
              <a:gd name="connsiteY333" fmla="*/ 404099 h 419159"/>
              <a:gd name="connsiteX334" fmla="*/ 155675 w 434667"/>
              <a:gd name="connsiteY334" fmla="*/ 403950 h 419159"/>
              <a:gd name="connsiteX335" fmla="*/ 158508 w 434667"/>
              <a:gd name="connsiteY335" fmla="*/ 403056 h 419159"/>
              <a:gd name="connsiteX336" fmla="*/ 158807 w 434667"/>
              <a:gd name="connsiteY336" fmla="*/ 403205 h 419159"/>
              <a:gd name="connsiteX337" fmla="*/ 159254 w 434667"/>
              <a:gd name="connsiteY337" fmla="*/ 406634 h 419159"/>
              <a:gd name="connsiteX338" fmla="*/ 158956 w 434667"/>
              <a:gd name="connsiteY338" fmla="*/ 407678 h 419159"/>
              <a:gd name="connsiteX339" fmla="*/ 159552 w 434667"/>
              <a:gd name="connsiteY339" fmla="*/ 409915 h 419159"/>
              <a:gd name="connsiteX340" fmla="*/ 160298 w 434667"/>
              <a:gd name="connsiteY340" fmla="*/ 412002 h 419159"/>
              <a:gd name="connsiteX341" fmla="*/ 160298 w 434667"/>
              <a:gd name="connsiteY341" fmla="*/ 412897 h 419159"/>
              <a:gd name="connsiteX342" fmla="*/ 159701 w 434667"/>
              <a:gd name="connsiteY342" fmla="*/ 414090 h 419159"/>
              <a:gd name="connsiteX343" fmla="*/ 158956 w 434667"/>
              <a:gd name="connsiteY343" fmla="*/ 415283 h 419159"/>
              <a:gd name="connsiteX344" fmla="*/ 159105 w 434667"/>
              <a:gd name="connsiteY344" fmla="*/ 415879 h 419159"/>
              <a:gd name="connsiteX345" fmla="*/ 160149 w 434667"/>
              <a:gd name="connsiteY345" fmla="*/ 416625 h 419159"/>
              <a:gd name="connsiteX346" fmla="*/ 162236 w 434667"/>
              <a:gd name="connsiteY346" fmla="*/ 417520 h 419159"/>
              <a:gd name="connsiteX347" fmla="*/ 164473 w 434667"/>
              <a:gd name="connsiteY347" fmla="*/ 417669 h 419159"/>
              <a:gd name="connsiteX348" fmla="*/ 165666 w 434667"/>
              <a:gd name="connsiteY348" fmla="*/ 416476 h 419159"/>
              <a:gd name="connsiteX349" fmla="*/ 166859 w 434667"/>
              <a:gd name="connsiteY349" fmla="*/ 415432 h 419159"/>
              <a:gd name="connsiteX350" fmla="*/ 167753 w 434667"/>
              <a:gd name="connsiteY350" fmla="*/ 414537 h 419159"/>
              <a:gd name="connsiteX351" fmla="*/ 168052 w 434667"/>
              <a:gd name="connsiteY351" fmla="*/ 413195 h 419159"/>
              <a:gd name="connsiteX352" fmla="*/ 169394 w 434667"/>
              <a:gd name="connsiteY352" fmla="*/ 412301 h 419159"/>
              <a:gd name="connsiteX353" fmla="*/ 173420 w 434667"/>
              <a:gd name="connsiteY353" fmla="*/ 411108 h 419159"/>
              <a:gd name="connsiteX354" fmla="*/ 176998 w 434667"/>
              <a:gd name="connsiteY354" fmla="*/ 410959 h 419159"/>
              <a:gd name="connsiteX355" fmla="*/ 177893 w 434667"/>
              <a:gd name="connsiteY355" fmla="*/ 411257 h 419159"/>
              <a:gd name="connsiteX356" fmla="*/ 178340 w 434667"/>
              <a:gd name="connsiteY356" fmla="*/ 409766 h 419159"/>
              <a:gd name="connsiteX357" fmla="*/ 179086 w 434667"/>
              <a:gd name="connsiteY357" fmla="*/ 407529 h 419159"/>
              <a:gd name="connsiteX358" fmla="*/ 179086 w 434667"/>
              <a:gd name="connsiteY358" fmla="*/ 405292 h 419159"/>
              <a:gd name="connsiteX359" fmla="*/ 179682 w 434667"/>
              <a:gd name="connsiteY359" fmla="*/ 401713 h 419159"/>
              <a:gd name="connsiteX360" fmla="*/ 179384 w 434667"/>
              <a:gd name="connsiteY360" fmla="*/ 397389 h 419159"/>
              <a:gd name="connsiteX361" fmla="*/ 178788 w 434667"/>
              <a:gd name="connsiteY361" fmla="*/ 394258 h 419159"/>
              <a:gd name="connsiteX362" fmla="*/ 180428 w 434667"/>
              <a:gd name="connsiteY362" fmla="*/ 393065 h 419159"/>
              <a:gd name="connsiteX363" fmla="*/ 182516 w 434667"/>
              <a:gd name="connsiteY363" fmla="*/ 391872 h 419159"/>
              <a:gd name="connsiteX364" fmla="*/ 183709 w 434667"/>
              <a:gd name="connsiteY364" fmla="*/ 389784 h 419159"/>
              <a:gd name="connsiteX365" fmla="*/ 185051 w 434667"/>
              <a:gd name="connsiteY365" fmla="*/ 385013 h 419159"/>
              <a:gd name="connsiteX366" fmla="*/ 185647 w 434667"/>
              <a:gd name="connsiteY366" fmla="*/ 380987 h 419159"/>
              <a:gd name="connsiteX367" fmla="*/ 185200 w 434667"/>
              <a:gd name="connsiteY367" fmla="*/ 379496 h 419159"/>
              <a:gd name="connsiteX368" fmla="*/ 184603 w 434667"/>
              <a:gd name="connsiteY368" fmla="*/ 378303 h 419159"/>
              <a:gd name="connsiteX369" fmla="*/ 184007 w 434667"/>
              <a:gd name="connsiteY369" fmla="*/ 376513 h 419159"/>
              <a:gd name="connsiteX370" fmla="*/ 183709 w 434667"/>
              <a:gd name="connsiteY370" fmla="*/ 374426 h 419159"/>
              <a:gd name="connsiteX371" fmla="*/ 184007 w 434667"/>
              <a:gd name="connsiteY371" fmla="*/ 372636 h 419159"/>
              <a:gd name="connsiteX372" fmla="*/ 185647 w 434667"/>
              <a:gd name="connsiteY372" fmla="*/ 370847 h 419159"/>
              <a:gd name="connsiteX373" fmla="*/ 187437 w 434667"/>
              <a:gd name="connsiteY373" fmla="*/ 369356 h 419159"/>
              <a:gd name="connsiteX374" fmla="*/ 188927 w 434667"/>
              <a:gd name="connsiteY374" fmla="*/ 368759 h 419159"/>
              <a:gd name="connsiteX375" fmla="*/ 192506 w 434667"/>
              <a:gd name="connsiteY375" fmla="*/ 368014 h 419159"/>
              <a:gd name="connsiteX376" fmla="*/ 196980 w 434667"/>
              <a:gd name="connsiteY376" fmla="*/ 366970 h 419159"/>
              <a:gd name="connsiteX377" fmla="*/ 199515 w 434667"/>
              <a:gd name="connsiteY377" fmla="*/ 365628 h 419159"/>
              <a:gd name="connsiteX378" fmla="*/ 201453 w 434667"/>
              <a:gd name="connsiteY378" fmla="*/ 364435 h 419159"/>
              <a:gd name="connsiteX379" fmla="*/ 202497 w 434667"/>
              <a:gd name="connsiteY379" fmla="*/ 363540 h 419159"/>
              <a:gd name="connsiteX380" fmla="*/ 203541 w 434667"/>
              <a:gd name="connsiteY380" fmla="*/ 361602 h 419159"/>
              <a:gd name="connsiteX381" fmla="*/ 205330 w 434667"/>
              <a:gd name="connsiteY381" fmla="*/ 359962 h 419159"/>
              <a:gd name="connsiteX382" fmla="*/ 206672 w 434667"/>
              <a:gd name="connsiteY382" fmla="*/ 358470 h 419159"/>
              <a:gd name="connsiteX383" fmla="*/ 206821 w 434667"/>
              <a:gd name="connsiteY383" fmla="*/ 354146 h 419159"/>
              <a:gd name="connsiteX384" fmla="*/ 206821 w 434667"/>
              <a:gd name="connsiteY384" fmla="*/ 351760 h 419159"/>
              <a:gd name="connsiteX385" fmla="*/ 205927 w 434667"/>
              <a:gd name="connsiteY385" fmla="*/ 350269 h 419159"/>
              <a:gd name="connsiteX386" fmla="*/ 205330 w 434667"/>
              <a:gd name="connsiteY386" fmla="*/ 349225 h 419159"/>
              <a:gd name="connsiteX387" fmla="*/ 212040 w 434667"/>
              <a:gd name="connsiteY387" fmla="*/ 345796 h 419159"/>
              <a:gd name="connsiteX388" fmla="*/ 212040 w 434667"/>
              <a:gd name="connsiteY388" fmla="*/ 343410 h 419159"/>
              <a:gd name="connsiteX389" fmla="*/ 211146 w 434667"/>
              <a:gd name="connsiteY389" fmla="*/ 340726 h 419159"/>
              <a:gd name="connsiteX390" fmla="*/ 209804 w 434667"/>
              <a:gd name="connsiteY390" fmla="*/ 338638 h 419159"/>
              <a:gd name="connsiteX391" fmla="*/ 209356 w 434667"/>
              <a:gd name="connsiteY391" fmla="*/ 336849 h 419159"/>
              <a:gd name="connsiteX392" fmla="*/ 211146 w 434667"/>
              <a:gd name="connsiteY392" fmla="*/ 334612 h 419159"/>
              <a:gd name="connsiteX393" fmla="*/ 212786 w 434667"/>
              <a:gd name="connsiteY393" fmla="*/ 332972 h 419159"/>
              <a:gd name="connsiteX394" fmla="*/ 213979 w 434667"/>
              <a:gd name="connsiteY394" fmla="*/ 331630 h 419159"/>
              <a:gd name="connsiteX395" fmla="*/ 216663 w 434667"/>
              <a:gd name="connsiteY395" fmla="*/ 329393 h 419159"/>
              <a:gd name="connsiteX396" fmla="*/ 219347 w 434667"/>
              <a:gd name="connsiteY396" fmla="*/ 328946 h 419159"/>
              <a:gd name="connsiteX397" fmla="*/ 221882 w 434667"/>
              <a:gd name="connsiteY397" fmla="*/ 329691 h 419159"/>
              <a:gd name="connsiteX398" fmla="*/ 229188 w 434667"/>
              <a:gd name="connsiteY398" fmla="*/ 334761 h 419159"/>
              <a:gd name="connsiteX399" fmla="*/ 230382 w 434667"/>
              <a:gd name="connsiteY399" fmla="*/ 335060 h 419159"/>
              <a:gd name="connsiteX400" fmla="*/ 231872 w 434667"/>
              <a:gd name="connsiteY400" fmla="*/ 334612 h 419159"/>
              <a:gd name="connsiteX401" fmla="*/ 233811 w 434667"/>
              <a:gd name="connsiteY401" fmla="*/ 333270 h 419159"/>
              <a:gd name="connsiteX402" fmla="*/ 236346 w 434667"/>
              <a:gd name="connsiteY402" fmla="*/ 332226 h 419159"/>
              <a:gd name="connsiteX403" fmla="*/ 237241 w 434667"/>
              <a:gd name="connsiteY403" fmla="*/ 328946 h 419159"/>
              <a:gd name="connsiteX404" fmla="*/ 237241 w 434667"/>
              <a:gd name="connsiteY404" fmla="*/ 324025 h 419159"/>
              <a:gd name="connsiteX405" fmla="*/ 237688 w 434667"/>
              <a:gd name="connsiteY405" fmla="*/ 321788 h 419159"/>
              <a:gd name="connsiteX406" fmla="*/ 239030 w 434667"/>
              <a:gd name="connsiteY406" fmla="*/ 321341 h 419159"/>
              <a:gd name="connsiteX407" fmla="*/ 243205 w 434667"/>
              <a:gd name="connsiteY407" fmla="*/ 322385 h 419159"/>
              <a:gd name="connsiteX408" fmla="*/ 244398 w 434667"/>
              <a:gd name="connsiteY408" fmla="*/ 322385 h 419159"/>
              <a:gd name="connsiteX409" fmla="*/ 245591 w 434667"/>
              <a:gd name="connsiteY409" fmla="*/ 322086 h 419159"/>
              <a:gd name="connsiteX410" fmla="*/ 246486 w 434667"/>
              <a:gd name="connsiteY410" fmla="*/ 321192 h 419159"/>
              <a:gd name="connsiteX411" fmla="*/ 246486 w 434667"/>
              <a:gd name="connsiteY411" fmla="*/ 319552 h 419159"/>
              <a:gd name="connsiteX412" fmla="*/ 246188 w 434667"/>
              <a:gd name="connsiteY412" fmla="*/ 318210 h 419159"/>
              <a:gd name="connsiteX413" fmla="*/ 247678 w 434667"/>
              <a:gd name="connsiteY413" fmla="*/ 313587 h 419159"/>
              <a:gd name="connsiteX414" fmla="*/ 250064 w 434667"/>
              <a:gd name="connsiteY414" fmla="*/ 310157 h 419159"/>
              <a:gd name="connsiteX415" fmla="*/ 255134 w 434667"/>
              <a:gd name="connsiteY415" fmla="*/ 305982 h 419159"/>
              <a:gd name="connsiteX416" fmla="*/ 256775 w 434667"/>
              <a:gd name="connsiteY416" fmla="*/ 305087 h 419159"/>
              <a:gd name="connsiteX417" fmla="*/ 258564 w 434667"/>
              <a:gd name="connsiteY417" fmla="*/ 304640 h 419159"/>
              <a:gd name="connsiteX418" fmla="*/ 267660 w 434667"/>
              <a:gd name="connsiteY418" fmla="*/ 307622 h 419159"/>
              <a:gd name="connsiteX419" fmla="*/ 269151 w 434667"/>
              <a:gd name="connsiteY419" fmla="*/ 306877 h 419159"/>
              <a:gd name="connsiteX420" fmla="*/ 271388 w 434667"/>
              <a:gd name="connsiteY420" fmla="*/ 299570 h 419159"/>
              <a:gd name="connsiteX421" fmla="*/ 273773 w 434667"/>
              <a:gd name="connsiteY421" fmla="*/ 298825 h 419159"/>
              <a:gd name="connsiteX422" fmla="*/ 276756 w 434667"/>
              <a:gd name="connsiteY422" fmla="*/ 298676 h 419159"/>
              <a:gd name="connsiteX423" fmla="*/ 278694 w 434667"/>
              <a:gd name="connsiteY423" fmla="*/ 298079 h 419159"/>
              <a:gd name="connsiteX424" fmla="*/ 279589 w 434667"/>
              <a:gd name="connsiteY424" fmla="*/ 297632 h 419159"/>
              <a:gd name="connsiteX425" fmla="*/ 283914 w 434667"/>
              <a:gd name="connsiteY425" fmla="*/ 294799 h 419159"/>
              <a:gd name="connsiteX426" fmla="*/ 291518 w 434667"/>
              <a:gd name="connsiteY426" fmla="*/ 291071 h 419159"/>
              <a:gd name="connsiteX427" fmla="*/ 295693 w 434667"/>
              <a:gd name="connsiteY427" fmla="*/ 289430 h 419159"/>
              <a:gd name="connsiteX428" fmla="*/ 296439 w 434667"/>
              <a:gd name="connsiteY428" fmla="*/ 288834 h 419159"/>
              <a:gd name="connsiteX429" fmla="*/ 299421 w 434667"/>
              <a:gd name="connsiteY429" fmla="*/ 286150 h 419159"/>
              <a:gd name="connsiteX430" fmla="*/ 303298 w 434667"/>
              <a:gd name="connsiteY430" fmla="*/ 283019 h 419159"/>
              <a:gd name="connsiteX431" fmla="*/ 305684 w 434667"/>
              <a:gd name="connsiteY431" fmla="*/ 282422 h 419159"/>
              <a:gd name="connsiteX432" fmla="*/ 309114 w 434667"/>
              <a:gd name="connsiteY432" fmla="*/ 282273 h 419159"/>
              <a:gd name="connsiteX433" fmla="*/ 311351 w 434667"/>
              <a:gd name="connsiteY433" fmla="*/ 282720 h 419159"/>
              <a:gd name="connsiteX434" fmla="*/ 311798 w 434667"/>
              <a:gd name="connsiteY434" fmla="*/ 283615 h 419159"/>
              <a:gd name="connsiteX435" fmla="*/ 312543 w 434667"/>
              <a:gd name="connsiteY435" fmla="*/ 284062 h 419159"/>
              <a:gd name="connsiteX436" fmla="*/ 317017 w 434667"/>
              <a:gd name="connsiteY436" fmla="*/ 282720 h 419159"/>
              <a:gd name="connsiteX437" fmla="*/ 323429 w 434667"/>
              <a:gd name="connsiteY437" fmla="*/ 284808 h 419159"/>
              <a:gd name="connsiteX438" fmla="*/ 328946 w 434667"/>
              <a:gd name="connsiteY438" fmla="*/ 286896 h 419159"/>
              <a:gd name="connsiteX439" fmla="*/ 329244 w 434667"/>
              <a:gd name="connsiteY439" fmla="*/ 285405 h 419159"/>
              <a:gd name="connsiteX440" fmla="*/ 330735 w 434667"/>
              <a:gd name="connsiteY440" fmla="*/ 284957 h 419159"/>
              <a:gd name="connsiteX441" fmla="*/ 334612 w 434667"/>
              <a:gd name="connsiteY441" fmla="*/ 284957 h 419159"/>
              <a:gd name="connsiteX442" fmla="*/ 342217 w 434667"/>
              <a:gd name="connsiteY442" fmla="*/ 285703 h 419159"/>
              <a:gd name="connsiteX443" fmla="*/ 348182 w 434667"/>
              <a:gd name="connsiteY443" fmla="*/ 284957 h 419159"/>
              <a:gd name="connsiteX444" fmla="*/ 348480 w 434667"/>
              <a:gd name="connsiteY444" fmla="*/ 284808 h 419159"/>
              <a:gd name="connsiteX445" fmla="*/ 352804 w 434667"/>
              <a:gd name="connsiteY445" fmla="*/ 280931 h 419159"/>
              <a:gd name="connsiteX446" fmla="*/ 357427 w 434667"/>
              <a:gd name="connsiteY446" fmla="*/ 276756 h 419159"/>
              <a:gd name="connsiteX447" fmla="*/ 364584 w 434667"/>
              <a:gd name="connsiteY447" fmla="*/ 276458 h 419159"/>
              <a:gd name="connsiteX448" fmla="*/ 372189 w 434667"/>
              <a:gd name="connsiteY448" fmla="*/ 276010 h 419159"/>
              <a:gd name="connsiteX449" fmla="*/ 378153 w 434667"/>
              <a:gd name="connsiteY449" fmla="*/ 275712 h 419159"/>
              <a:gd name="connsiteX450" fmla="*/ 386952 w 434667"/>
              <a:gd name="connsiteY450" fmla="*/ 275414 h 419159"/>
              <a:gd name="connsiteX451" fmla="*/ 394109 w 434667"/>
              <a:gd name="connsiteY451" fmla="*/ 275265 h 419159"/>
              <a:gd name="connsiteX452" fmla="*/ 402161 w 434667"/>
              <a:gd name="connsiteY452" fmla="*/ 274817 h 419159"/>
              <a:gd name="connsiteX453" fmla="*/ 402459 w 434667"/>
              <a:gd name="connsiteY453" fmla="*/ 273028 h 419159"/>
              <a:gd name="connsiteX454" fmla="*/ 402906 w 434667"/>
              <a:gd name="connsiteY454" fmla="*/ 272581 h 419159"/>
              <a:gd name="connsiteX455" fmla="*/ 403801 w 434667"/>
              <a:gd name="connsiteY455" fmla="*/ 272431 h 419159"/>
              <a:gd name="connsiteX456" fmla="*/ 409766 w 434667"/>
              <a:gd name="connsiteY456" fmla="*/ 273475 h 419159"/>
              <a:gd name="connsiteX457" fmla="*/ 415432 w 434667"/>
              <a:gd name="connsiteY457" fmla="*/ 274519 h 419159"/>
              <a:gd name="connsiteX458" fmla="*/ 415879 w 434667"/>
              <a:gd name="connsiteY458" fmla="*/ 270940 h 419159"/>
              <a:gd name="connsiteX459" fmla="*/ 420950 w 434667"/>
              <a:gd name="connsiteY459" fmla="*/ 266467 h 419159"/>
              <a:gd name="connsiteX460" fmla="*/ 423633 w 434667"/>
              <a:gd name="connsiteY460" fmla="*/ 265572 h 419159"/>
              <a:gd name="connsiteX461" fmla="*/ 424379 w 434667"/>
              <a:gd name="connsiteY461" fmla="*/ 264827 h 419159"/>
              <a:gd name="connsiteX462" fmla="*/ 425274 w 434667"/>
              <a:gd name="connsiteY462" fmla="*/ 263335 h 419159"/>
              <a:gd name="connsiteX463" fmla="*/ 425870 w 434667"/>
              <a:gd name="connsiteY463" fmla="*/ 260950 h 419159"/>
              <a:gd name="connsiteX464" fmla="*/ 426019 w 434667"/>
              <a:gd name="connsiteY464" fmla="*/ 259310 h 419159"/>
              <a:gd name="connsiteX465" fmla="*/ 427063 w 434667"/>
              <a:gd name="connsiteY465" fmla="*/ 257967 h 419159"/>
              <a:gd name="connsiteX466" fmla="*/ 427958 w 434667"/>
              <a:gd name="connsiteY466" fmla="*/ 255432 h 419159"/>
              <a:gd name="connsiteX467" fmla="*/ 428853 w 434667"/>
              <a:gd name="connsiteY467" fmla="*/ 251108 h 419159"/>
              <a:gd name="connsiteX468" fmla="*/ 431686 w 434667"/>
              <a:gd name="connsiteY468" fmla="*/ 246486 h 419159"/>
              <a:gd name="connsiteX469" fmla="*/ 433326 w 434667"/>
              <a:gd name="connsiteY469" fmla="*/ 240074 h 419159"/>
              <a:gd name="connsiteX470" fmla="*/ 433624 w 434667"/>
              <a:gd name="connsiteY470" fmla="*/ 234109 h 419159"/>
              <a:gd name="connsiteX471" fmla="*/ 433922 w 434667"/>
              <a:gd name="connsiteY471" fmla="*/ 229487 h 419159"/>
              <a:gd name="connsiteX472" fmla="*/ 434668 w 434667"/>
              <a:gd name="connsiteY472" fmla="*/ 228443 h 419159"/>
              <a:gd name="connsiteX473" fmla="*/ 434668 w 434667"/>
              <a:gd name="connsiteY473" fmla="*/ 220241 h 419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Lst>
            <a:rect l="l" t="t" r="r" b="b"/>
            <a:pathLst>
              <a:path w="434667" h="419159">
                <a:moveTo>
                  <a:pt x="434668" y="220241"/>
                </a:moveTo>
                <a:lnTo>
                  <a:pt x="434668" y="212040"/>
                </a:lnTo>
                <a:lnTo>
                  <a:pt x="434668" y="205032"/>
                </a:lnTo>
                <a:lnTo>
                  <a:pt x="434668" y="196383"/>
                </a:lnTo>
                <a:lnTo>
                  <a:pt x="434519" y="188629"/>
                </a:lnTo>
                <a:lnTo>
                  <a:pt x="434519" y="180428"/>
                </a:lnTo>
                <a:lnTo>
                  <a:pt x="434519" y="172972"/>
                </a:lnTo>
                <a:lnTo>
                  <a:pt x="434519" y="167902"/>
                </a:lnTo>
                <a:lnTo>
                  <a:pt x="426168" y="169692"/>
                </a:lnTo>
                <a:lnTo>
                  <a:pt x="420204" y="170885"/>
                </a:lnTo>
                <a:lnTo>
                  <a:pt x="413792" y="172078"/>
                </a:lnTo>
                <a:lnTo>
                  <a:pt x="412748" y="172376"/>
                </a:lnTo>
                <a:lnTo>
                  <a:pt x="411555" y="172376"/>
                </a:lnTo>
                <a:lnTo>
                  <a:pt x="410661" y="172376"/>
                </a:lnTo>
                <a:lnTo>
                  <a:pt x="408871" y="171630"/>
                </a:lnTo>
                <a:lnTo>
                  <a:pt x="406784" y="169990"/>
                </a:lnTo>
                <a:lnTo>
                  <a:pt x="405292" y="169095"/>
                </a:lnTo>
                <a:lnTo>
                  <a:pt x="404994" y="167753"/>
                </a:lnTo>
                <a:lnTo>
                  <a:pt x="405889" y="165964"/>
                </a:lnTo>
                <a:lnTo>
                  <a:pt x="406933" y="164473"/>
                </a:lnTo>
                <a:lnTo>
                  <a:pt x="407231" y="163131"/>
                </a:lnTo>
                <a:lnTo>
                  <a:pt x="407976" y="162236"/>
                </a:lnTo>
                <a:lnTo>
                  <a:pt x="408871" y="161490"/>
                </a:lnTo>
                <a:lnTo>
                  <a:pt x="408871" y="160298"/>
                </a:lnTo>
                <a:lnTo>
                  <a:pt x="408125" y="158508"/>
                </a:lnTo>
                <a:lnTo>
                  <a:pt x="407529" y="156123"/>
                </a:lnTo>
                <a:lnTo>
                  <a:pt x="407529" y="151649"/>
                </a:lnTo>
                <a:lnTo>
                  <a:pt x="407529" y="150158"/>
                </a:lnTo>
                <a:lnTo>
                  <a:pt x="407529" y="149561"/>
                </a:lnTo>
                <a:lnTo>
                  <a:pt x="405591" y="147921"/>
                </a:lnTo>
                <a:lnTo>
                  <a:pt x="402012" y="145983"/>
                </a:lnTo>
                <a:lnTo>
                  <a:pt x="398731" y="144939"/>
                </a:lnTo>
                <a:lnTo>
                  <a:pt x="397091" y="144491"/>
                </a:lnTo>
                <a:lnTo>
                  <a:pt x="393512" y="143895"/>
                </a:lnTo>
                <a:lnTo>
                  <a:pt x="388293" y="142702"/>
                </a:lnTo>
                <a:lnTo>
                  <a:pt x="386504" y="141807"/>
                </a:lnTo>
                <a:lnTo>
                  <a:pt x="383224" y="137632"/>
                </a:lnTo>
                <a:lnTo>
                  <a:pt x="381583" y="136588"/>
                </a:lnTo>
                <a:lnTo>
                  <a:pt x="373978" y="135843"/>
                </a:lnTo>
                <a:lnTo>
                  <a:pt x="371444" y="135246"/>
                </a:lnTo>
                <a:lnTo>
                  <a:pt x="369356" y="134203"/>
                </a:lnTo>
                <a:lnTo>
                  <a:pt x="367566" y="132861"/>
                </a:lnTo>
                <a:lnTo>
                  <a:pt x="366672" y="130624"/>
                </a:lnTo>
                <a:lnTo>
                  <a:pt x="366374" y="128685"/>
                </a:lnTo>
                <a:lnTo>
                  <a:pt x="365628" y="127791"/>
                </a:lnTo>
                <a:lnTo>
                  <a:pt x="357277" y="123317"/>
                </a:lnTo>
                <a:lnTo>
                  <a:pt x="355041" y="121826"/>
                </a:lnTo>
                <a:lnTo>
                  <a:pt x="353997" y="120335"/>
                </a:lnTo>
                <a:lnTo>
                  <a:pt x="353848" y="118247"/>
                </a:lnTo>
                <a:lnTo>
                  <a:pt x="354146" y="115713"/>
                </a:lnTo>
                <a:lnTo>
                  <a:pt x="353699" y="113327"/>
                </a:lnTo>
                <a:lnTo>
                  <a:pt x="353401" y="112283"/>
                </a:lnTo>
                <a:lnTo>
                  <a:pt x="349524" y="109450"/>
                </a:lnTo>
                <a:lnTo>
                  <a:pt x="340875" y="103336"/>
                </a:lnTo>
                <a:lnTo>
                  <a:pt x="332376" y="97222"/>
                </a:lnTo>
                <a:lnTo>
                  <a:pt x="323727" y="91109"/>
                </a:lnTo>
                <a:lnTo>
                  <a:pt x="315078" y="84995"/>
                </a:lnTo>
                <a:lnTo>
                  <a:pt x="306429" y="78881"/>
                </a:lnTo>
                <a:lnTo>
                  <a:pt x="297781" y="72768"/>
                </a:lnTo>
                <a:lnTo>
                  <a:pt x="289281" y="66505"/>
                </a:lnTo>
                <a:lnTo>
                  <a:pt x="280633" y="60391"/>
                </a:lnTo>
                <a:lnTo>
                  <a:pt x="271984" y="54278"/>
                </a:lnTo>
                <a:lnTo>
                  <a:pt x="263336" y="48015"/>
                </a:lnTo>
                <a:lnTo>
                  <a:pt x="254687" y="41901"/>
                </a:lnTo>
                <a:lnTo>
                  <a:pt x="246188" y="35638"/>
                </a:lnTo>
                <a:lnTo>
                  <a:pt x="237539" y="29525"/>
                </a:lnTo>
                <a:lnTo>
                  <a:pt x="228890" y="23262"/>
                </a:lnTo>
                <a:lnTo>
                  <a:pt x="220241" y="17148"/>
                </a:lnTo>
                <a:lnTo>
                  <a:pt x="211593" y="10885"/>
                </a:lnTo>
                <a:lnTo>
                  <a:pt x="204435" y="5666"/>
                </a:lnTo>
                <a:lnTo>
                  <a:pt x="196383" y="0"/>
                </a:lnTo>
                <a:lnTo>
                  <a:pt x="187138" y="0"/>
                </a:lnTo>
                <a:lnTo>
                  <a:pt x="174762" y="149"/>
                </a:lnTo>
                <a:lnTo>
                  <a:pt x="166411" y="149"/>
                </a:lnTo>
                <a:lnTo>
                  <a:pt x="157763" y="149"/>
                </a:lnTo>
                <a:lnTo>
                  <a:pt x="149711" y="149"/>
                </a:lnTo>
                <a:lnTo>
                  <a:pt x="150456" y="6710"/>
                </a:lnTo>
                <a:lnTo>
                  <a:pt x="151202" y="13868"/>
                </a:lnTo>
                <a:lnTo>
                  <a:pt x="151947" y="21174"/>
                </a:lnTo>
                <a:lnTo>
                  <a:pt x="152693" y="28332"/>
                </a:lnTo>
                <a:lnTo>
                  <a:pt x="153439" y="35489"/>
                </a:lnTo>
                <a:lnTo>
                  <a:pt x="154184" y="42796"/>
                </a:lnTo>
                <a:lnTo>
                  <a:pt x="154929" y="49953"/>
                </a:lnTo>
                <a:lnTo>
                  <a:pt x="155675" y="57111"/>
                </a:lnTo>
                <a:lnTo>
                  <a:pt x="156421" y="64268"/>
                </a:lnTo>
                <a:lnTo>
                  <a:pt x="157166" y="71426"/>
                </a:lnTo>
                <a:lnTo>
                  <a:pt x="157912" y="78583"/>
                </a:lnTo>
                <a:lnTo>
                  <a:pt x="158657" y="85591"/>
                </a:lnTo>
                <a:lnTo>
                  <a:pt x="159403" y="92749"/>
                </a:lnTo>
                <a:lnTo>
                  <a:pt x="160149" y="99906"/>
                </a:lnTo>
                <a:lnTo>
                  <a:pt x="160894" y="107064"/>
                </a:lnTo>
                <a:lnTo>
                  <a:pt x="161640" y="114072"/>
                </a:lnTo>
                <a:lnTo>
                  <a:pt x="162385" y="121230"/>
                </a:lnTo>
                <a:lnTo>
                  <a:pt x="163131" y="128238"/>
                </a:lnTo>
                <a:lnTo>
                  <a:pt x="163876" y="135395"/>
                </a:lnTo>
                <a:lnTo>
                  <a:pt x="164622" y="142404"/>
                </a:lnTo>
                <a:lnTo>
                  <a:pt x="165368" y="149561"/>
                </a:lnTo>
                <a:lnTo>
                  <a:pt x="166113" y="156570"/>
                </a:lnTo>
                <a:lnTo>
                  <a:pt x="166859" y="163578"/>
                </a:lnTo>
                <a:lnTo>
                  <a:pt x="167604" y="170586"/>
                </a:lnTo>
                <a:lnTo>
                  <a:pt x="168350" y="177744"/>
                </a:lnTo>
                <a:lnTo>
                  <a:pt x="169095" y="184752"/>
                </a:lnTo>
                <a:lnTo>
                  <a:pt x="169841" y="191761"/>
                </a:lnTo>
                <a:lnTo>
                  <a:pt x="170587" y="198769"/>
                </a:lnTo>
                <a:lnTo>
                  <a:pt x="171332" y="205777"/>
                </a:lnTo>
                <a:lnTo>
                  <a:pt x="172078" y="212786"/>
                </a:lnTo>
                <a:lnTo>
                  <a:pt x="172823" y="219794"/>
                </a:lnTo>
                <a:lnTo>
                  <a:pt x="173569" y="226803"/>
                </a:lnTo>
                <a:lnTo>
                  <a:pt x="174315" y="233811"/>
                </a:lnTo>
                <a:lnTo>
                  <a:pt x="175060" y="240521"/>
                </a:lnTo>
                <a:lnTo>
                  <a:pt x="178192" y="244100"/>
                </a:lnTo>
                <a:lnTo>
                  <a:pt x="182218" y="248573"/>
                </a:lnTo>
                <a:lnTo>
                  <a:pt x="181024" y="254836"/>
                </a:lnTo>
                <a:lnTo>
                  <a:pt x="179682" y="262292"/>
                </a:lnTo>
                <a:lnTo>
                  <a:pt x="178192" y="270493"/>
                </a:lnTo>
                <a:lnTo>
                  <a:pt x="172525" y="270493"/>
                </a:lnTo>
                <a:lnTo>
                  <a:pt x="167157" y="270493"/>
                </a:lnTo>
                <a:lnTo>
                  <a:pt x="161789" y="270493"/>
                </a:lnTo>
                <a:lnTo>
                  <a:pt x="156421" y="270493"/>
                </a:lnTo>
                <a:lnTo>
                  <a:pt x="151053" y="270493"/>
                </a:lnTo>
                <a:lnTo>
                  <a:pt x="145684" y="270493"/>
                </a:lnTo>
                <a:lnTo>
                  <a:pt x="140317" y="270493"/>
                </a:lnTo>
                <a:lnTo>
                  <a:pt x="134948" y="270493"/>
                </a:lnTo>
                <a:lnTo>
                  <a:pt x="129730" y="270493"/>
                </a:lnTo>
                <a:lnTo>
                  <a:pt x="124361" y="270493"/>
                </a:lnTo>
                <a:lnTo>
                  <a:pt x="118993" y="270493"/>
                </a:lnTo>
                <a:lnTo>
                  <a:pt x="113625" y="270493"/>
                </a:lnTo>
                <a:lnTo>
                  <a:pt x="108257" y="270493"/>
                </a:lnTo>
                <a:lnTo>
                  <a:pt x="102889" y="270493"/>
                </a:lnTo>
                <a:lnTo>
                  <a:pt x="97521" y="270493"/>
                </a:lnTo>
                <a:lnTo>
                  <a:pt x="92152" y="270493"/>
                </a:lnTo>
                <a:lnTo>
                  <a:pt x="86785" y="270493"/>
                </a:lnTo>
                <a:lnTo>
                  <a:pt x="81715" y="270493"/>
                </a:lnTo>
                <a:lnTo>
                  <a:pt x="78583" y="270344"/>
                </a:lnTo>
                <a:lnTo>
                  <a:pt x="77540" y="269747"/>
                </a:lnTo>
                <a:lnTo>
                  <a:pt x="77092" y="265423"/>
                </a:lnTo>
                <a:lnTo>
                  <a:pt x="76197" y="265721"/>
                </a:lnTo>
                <a:lnTo>
                  <a:pt x="75154" y="267063"/>
                </a:lnTo>
                <a:lnTo>
                  <a:pt x="74557" y="268406"/>
                </a:lnTo>
                <a:lnTo>
                  <a:pt x="74855" y="270046"/>
                </a:lnTo>
                <a:lnTo>
                  <a:pt x="74557" y="271537"/>
                </a:lnTo>
                <a:lnTo>
                  <a:pt x="71127" y="272133"/>
                </a:lnTo>
                <a:lnTo>
                  <a:pt x="66505" y="273177"/>
                </a:lnTo>
                <a:lnTo>
                  <a:pt x="61584" y="273923"/>
                </a:lnTo>
                <a:lnTo>
                  <a:pt x="56663" y="273624"/>
                </a:lnTo>
                <a:lnTo>
                  <a:pt x="55023" y="273326"/>
                </a:lnTo>
                <a:lnTo>
                  <a:pt x="53085" y="272730"/>
                </a:lnTo>
                <a:lnTo>
                  <a:pt x="49208" y="272133"/>
                </a:lnTo>
                <a:lnTo>
                  <a:pt x="47120" y="272133"/>
                </a:lnTo>
                <a:lnTo>
                  <a:pt x="44585" y="272282"/>
                </a:lnTo>
                <a:lnTo>
                  <a:pt x="41752" y="272581"/>
                </a:lnTo>
                <a:lnTo>
                  <a:pt x="40857" y="273326"/>
                </a:lnTo>
                <a:lnTo>
                  <a:pt x="38621" y="276607"/>
                </a:lnTo>
                <a:lnTo>
                  <a:pt x="36533" y="280185"/>
                </a:lnTo>
                <a:lnTo>
                  <a:pt x="35042" y="280185"/>
                </a:lnTo>
                <a:lnTo>
                  <a:pt x="33551" y="278247"/>
                </a:lnTo>
                <a:lnTo>
                  <a:pt x="29226" y="274370"/>
                </a:lnTo>
                <a:lnTo>
                  <a:pt x="24156" y="269449"/>
                </a:lnTo>
                <a:lnTo>
                  <a:pt x="21771" y="266914"/>
                </a:lnTo>
                <a:lnTo>
                  <a:pt x="20429" y="266616"/>
                </a:lnTo>
                <a:lnTo>
                  <a:pt x="18043" y="268406"/>
                </a:lnTo>
                <a:lnTo>
                  <a:pt x="15955" y="270046"/>
                </a:lnTo>
                <a:lnTo>
                  <a:pt x="13718" y="272581"/>
                </a:lnTo>
                <a:lnTo>
                  <a:pt x="12675" y="274817"/>
                </a:lnTo>
                <a:lnTo>
                  <a:pt x="11929" y="277501"/>
                </a:lnTo>
                <a:lnTo>
                  <a:pt x="11631" y="280782"/>
                </a:lnTo>
                <a:lnTo>
                  <a:pt x="10736" y="284510"/>
                </a:lnTo>
                <a:lnTo>
                  <a:pt x="8947" y="287492"/>
                </a:lnTo>
                <a:lnTo>
                  <a:pt x="6859" y="289878"/>
                </a:lnTo>
                <a:lnTo>
                  <a:pt x="5219" y="290922"/>
                </a:lnTo>
                <a:lnTo>
                  <a:pt x="4623" y="291518"/>
                </a:lnTo>
                <a:lnTo>
                  <a:pt x="0" y="289729"/>
                </a:lnTo>
                <a:lnTo>
                  <a:pt x="2535" y="294202"/>
                </a:lnTo>
                <a:lnTo>
                  <a:pt x="1939" y="296439"/>
                </a:lnTo>
                <a:lnTo>
                  <a:pt x="1342" y="299570"/>
                </a:lnTo>
                <a:lnTo>
                  <a:pt x="2833" y="301807"/>
                </a:lnTo>
                <a:lnTo>
                  <a:pt x="4473" y="303298"/>
                </a:lnTo>
                <a:lnTo>
                  <a:pt x="5666" y="304640"/>
                </a:lnTo>
                <a:lnTo>
                  <a:pt x="6859" y="306579"/>
                </a:lnTo>
                <a:lnTo>
                  <a:pt x="7158" y="310307"/>
                </a:lnTo>
                <a:lnTo>
                  <a:pt x="6859" y="312991"/>
                </a:lnTo>
                <a:lnTo>
                  <a:pt x="7754" y="314183"/>
                </a:lnTo>
                <a:lnTo>
                  <a:pt x="8500" y="315824"/>
                </a:lnTo>
                <a:lnTo>
                  <a:pt x="8350" y="317017"/>
                </a:lnTo>
                <a:lnTo>
                  <a:pt x="7903" y="318210"/>
                </a:lnTo>
                <a:lnTo>
                  <a:pt x="6263" y="319701"/>
                </a:lnTo>
                <a:lnTo>
                  <a:pt x="5964" y="322534"/>
                </a:lnTo>
                <a:lnTo>
                  <a:pt x="8500" y="325814"/>
                </a:lnTo>
                <a:lnTo>
                  <a:pt x="10140" y="327753"/>
                </a:lnTo>
                <a:lnTo>
                  <a:pt x="10140" y="328797"/>
                </a:lnTo>
                <a:lnTo>
                  <a:pt x="10587" y="329990"/>
                </a:lnTo>
                <a:lnTo>
                  <a:pt x="11780" y="331332"/>
                </a:lnTo>
                <a:lnTo>
                  <a:pt x="12526" y="331033"/>
                </a:lnTo>
                <a:lnTo>
                  <a:pt x="13420" y="329840"/>
                </a:lnTo>
                <a:lnTo>
                  <a:pt x="13718" y="329095"/>
                </a:lnTo>
                <a:lnTo>
                  <a:pt x="15955" y="329393"/>
                </a:lnTo>
                <a:lnTo>
                  <a:pt x="16999" y="329840"/>
                </a:lnTo>
                <a:lnTo>
                  <a:pt x="18490" y="332077"/>
                </a:lnTo>
                <a:lnTo>
                  <a:pt x="18937" y="333568"/>
                </a:lnTo>
                <a:lnTo>
                  <a:pt x="19236" y="335358"/>
                </a:lnTo>
                <a:lnTo>
                  <a:pt x="20727" y="337594"/>
                </a:lnTo>
                <a:lnTo>
                  <a:pt x="22069" y="339235"/>
                </a:lnTo>
                <a:lnTo>
                  <a:pt x="22367" y="340278"/>
                </a:lnTo>
                <a:lnTo>
                  <a:pt x="23411" y="341620"/>
                </a:lnTo>
                <a:lnTo>
                  <a:pt x="22814" y="344752"/>
                </a:lnTo>
                <a:lnTo>
                  <a:pt x="22814" y="346243"/>
                </a:lnTo>
                <a:lnTo>
                  <a:pt x="22069" y="350418"/>
                </a:lnTo>
                <a:lnTo>
                  <a:pt x="21920" y="352357"/>
                </a:lnTo>
                <a:lnTo>
                  <a:pt x="21920" y="353102"/>
                </a:lnTo>
                <a:lnTo>
                  <a:pt x="23709" y="354593"/>
                </a:lnTo>
                <a:lnTo>
                  <a:pt x="23411" y="356532"/>
                </a:lnTo>
                <a:lnTo>
                  <a:pt x="22665" y="357277"/>
                </a:lnTo>
                <a:lnTo>
                  <a:pt x="21920" y="358918"/>
                </a:lnTo>
                <a:lnTo>
                  <a:pt x="21174" y="361005"/>
                </a:lnTo>
                <a:lnTo>
                  <a:pt x="20578" y="362347"/>
                </a:lnTo>
                <a:lnTo>
                  <a:pt x="20727" y="363242"/>
                </a:lnTo>
                <a:lnTo>
                  <a:pt x="22814" y="364882"/>
                </a:lnTo>
                <a:lnTo>
                  <a:pt x="25648" y="367417"/>
                </a:lnTo>
                <a:lnTo>
                  <a:pt x="26840" y="367715"/>
                </a:lnTo>
                <a:lnTo>
                  <a:pt x="28182" y="367119"/>
                </a:lnTo>
                <a:lnTo>
                  <a:pt x="30270" y="365180"/>
                </a:lnTo>
                <a:lnTo>
                  <a:pt x="32059" y="363093"/>
                </a:lnTo>
                <a:lnTo>
                  <a:pt x="33551" y="362049"/>
                </a:lnTo>
                <a:lnTo>
                  <a:pt x="35489" y="362049"/>
                </a:lnTo>
                <a:lnTo>
                  <a:pt x="36980" y="363540"/>
                </a:lnTo>
                <a:lnTo>
                  <a:pt x="38770" y="366821"/>
                </a:lnTo>
                <a:lnTo>
                  <a:pt x="40559" y="369803"/>
                </a:lnTo>
                <a:lnTo>
                  <a:pt x="40708" y="370101"/>
                </a:lnTo>
                <a:lnTo>
                  <a:pt x="41454" y="370549"/>
                </a:lnTo>
                <a:lnTo>
                  <a:pt x="42199" y="370549"/>
                </a:lnTo>
                <a:lnTo>
                  <a:pt x="43094" y="369803"/>
                </a:lnTo>
                <a:lnTo>
                  <a:pt x="43690" y="369356"/>
                </a:lnTo>
                <a:lnTo>
                  <a:pt x="44585" y="368014"/>
                </a:lnTo>
                <a:lnTo>
                  <a:pt x="47866" y="363988"/>
                </a:lnTo>
                <a:lnTo>
                  <a:pt x="50251" y="362795"/>
                </a:lnTo>
                <a:lnTo>
                  <a:pt x="51146" y="362497"/>
                </a:lnTo>
                <a:lnTo>
                  <a:pt x="52787" y="361900"/>
                </a:lnTo>
                <a:lnTo>
                  <a:pt x="55620" y="362944"/>
                </a:lnTo>
                <a:lnTo>
                  <a:pt x="59795" y="364584"/>
                </a:lnTo>
                <a:lnTo>
                  <a:pt x="64716" y="366672"/>
                </a:lnTo>
                <a:lnTo>
                  <a:pt x="66505" y="366970"/>
                </a:lnTo>
                <a:lnTo>
                  <a:pt x="67549" y="366672"/>
                </a:lnTo>
                <a:lnTo>
                  <a:pt x="69040" y="363838"/>
                </a:lnTo>
                <a:lnTo>
                  <a:pt x="70829" y="362795"/>
                </a:lnTo>
                <a:lnTo>
                  <a:pt x="73513" y="361453"/>
                </a:lnTo>
                <a:lnTo>
                  <a:pt x="75750" y="360856"/>
                </a:lnTo>
                <a:lnTo>
                  <a:pt x="76943" y="360707"/>
                </a:lnTo>
                <a:lnTo>
                  <a:pt x="77390" y="359962"/>
                </a:lnTo>
                <a:lnTo>
                  <a:pt x="77688" y="358769"/>
                </a:lnTo>
                <a:lnTo>
                  <a:pt x="77390" y="357725"/>
                </a:lnTo>
                <a:lnTo>
                  <a:pt x="76048" y="355488"/>
                </a:lnTo>
                <a:lnTo>
                  <a:pt x="75899" y="354892"/>
                </a:lnTo>
                <a:lnTo>
                  <a:pt x="76794" y="354593"/>
                </a:lnTo>
                <a:lnTo>
                  <a:pt x="78434" y="354146"/>
                </a:lnTo>
                <a:lnTo>
                  <a:pt x="80671" y="354444"/>
                </a:lnTo>
                <a:lnTo>
                  <a:pt x="83206" y="355339"/>
                </a:lnTo>
                <a:lnTo>
                  <a:pt x="85293" y="356681"/>
                </a:lnTo>
                <a:lnTo>
                  <a:pt x="86337" y="358172"/>
                </a:lnTo>
                <a:lnTo>
                  <a:pt x="87679" y="361602"/>
                </a:lnTo>
                <a:lnTo>
                  <a:pt x="88574" y="364733"/>
                </a:lnTo>
                <a:lnTo>
                  <a:pt x="91109" y="369952"/>
                </a:lnTo>
                <a:lnTo>
                  <a:pt x="91109" y="373083"/>
                </a:lnTo>
                <a:lnTo>
                  <a:pt x="91109" y="376811"/>
                </a:lnTo>
                <a:lnTo>
                  <a:pt x="92152" y="377557"/>
                </a:lnTo>
                <a:lnTo>
                  <a:pt x="93346" y="377855"/>
                </a:lnTo>
                <a:lnTo>
                  <a:pt x="93942" y="378452"/>
                </a:lnTo>
                <a:lnTo>
                  <a:pt x="95135" y="381285"/>
                </a:lnTo>
                <a:lnTo>
                  <a:pt x="96328" y="382030"/>
                </a:lnTo>
                <a:lnTo>
                  <a:pt x="97670" y="382179"/>
                </a:lnTo>
                <a:lnTo>
                  <a:pt x="100354" y="384118"/>
                </a:lnTo>
                <a:lnTo>
                  <a:pt x="101994" y="384714"/>
                </a:lnTo>
                <a:lnTo>
                  <a:pt x="102143" y="385311"/>
                </a:lnTo>
                <a:lnTo>
                  <a:pt x="102143" y="386057"/>
                </a:lnTo>
                <a:lnTo>
                  <a:pt x="101547" y="387100"/>
                </a:lnTo>
                <a:lnTo>
                  <a:pt x="100503" y="387697"/>
                </a:lnTo>
                <a:lnTo>
                  <a:pt x="99012" y="388890"/>
                </a:lnTo>
                <a:lnTo>
                  <a:pt x="97819" y="390530"/>
                </a:lnTo>
                <a:lnTo>
                  <a:pt x="95284" y="394407"/>
                </a:lnTo>
                <a:lnTo>
                  <a:pt x="95135" y="395153"/>
                </a:lnTo>
                <a:lnTo>
                  <a:pt x="95731" y="395749"/>
                </a:lnTo>
                <a:lnTo>
                  <a:pt x="96775" y="395749"/>
                </a:lnTo>
                <a:lnTo>
                  <a:pt x="97819" y="395600"/>
                </a:lnTo>
                <a:lnTo>
                  <a:pt x="100205" y="394109"/>
                </a:lnTo>
                <a:lnTo>
                  <a:pt x="101994" y="394556"/>
                </a:lnTo>
                <a:lnTo>
                  <a:pt x="103783" y="395749"/>
                </a:lnTo>
                <a:lnTo>
                  <a:pt x="104529" y="396793"/>
                </a:lnTo>
                <a:lnTo>
                  <a:pt x="104678" y="398284"/>
                </a:lnTo>
                <a:lnTo>
                  <a:pt x="104231" y="400222"/>
                </a:lnTo>
                <a:lnTo>
                  <a:pt x="104231" y="402310"/>
                </a:lnTo>
                <a:lnTo>
                  <a:pt x="104827" y="406038"/>
                </a:lnTo>
                <a:lnTo>
                  <a:pt x="105722" y="409617"/>
                </a:lnTo>
                <a:lnTo>
                  <a:pt x="106617" y="410959"/>
                </a:lnTo>
                <a:lnTo>
                  <a:pt x="112432" y="414239"/>
                </a:lnTo>
                <a:lnTo>
                  <a:pt x="113028" y="415432"/>
                </a:lnTo>
                <a:lnTo>
                  <a:pt x="113327" y="416774"/>
                </a:lnTo>
                <a:lnTo>
                  <a:pt x="112880" y="418563"/>
                </a:lnTo>
                <a:lnTo>
                  <a:pt x="113774" y="418563"/>
                </a:lnTo>
                <a:lnTo>
                  <a:pt x="115713" y="417967"/>
                </a:lnTo>
                <a:lnTo>
                  <a:pt x="117651" y="416476"/>
                </a:lnTo>
                <a:lnTo>
                  <a:pt x="119291" y="413643"/>
                </a:lnTo>
                <a:lnTo>
                  <a:pt x="121677" y="411257"/>
                </a:lnTo>
                <a:lnTo>
                  <a:pt x="124212" y="411406"/>
                </a:lnTo>
                <a:lnTo>
                  <a:pt x="124958" y="410959"/>
                </a:lnTo>
                <a:lnTo>
                  <a:pt x="125852" y="410959"/>
                </a:lnTo>
                <a:lnTo>
                  <a:pt x="127045" y="412450"/>
                </a:lnTo>
                <a:lnTo>
                  <a:pt x="128089" y="413643"/>
                </a:lnTo>
                <a:lnTo>
                  <a:pt x="128834" y="413643"/>
                </a:lnTo>
                <a:lnTo>
                  <a:pt x="129431" y="415879"/>
                </a:lnTo>
                <a:lnTo>
                  <a:pt x="134203" y="416774"/>
                </a:lnTo>
                <a:lnTo>
                  <a:pt x="136290" y="417370"/>
                </a:lnTo>
                <a:lnTo>
                  <a:pt x="137931" y="419011"/>
                </a:lnTo>
                <a:lnTo>
                  <a:pt x="138527" y="419160"/>
                </a:lnTo>
                <a:lnTo>
                  <a:pt x="139273" y="418712"/>
                </a:lnTo>
                <a:lnTo>
                  <a:pt x="139869" y="418265"/>
                </a:lnTo>
                <a:lnTo>
                  <a:pt x="140018" y="417520"/>
                </a:lnTo>
                <a:lnTo>
                  <a:pt x="139273" y="416177"/>
                </a:lnTo>
                <a:lnTo>
                  <a:pt x="139571" y="414836"/>
                </a:lnTo>
                <a:lnTo>
                  <a:pt x="140317" y="413643"/>
                </a:lnTo>
                <a:lnTo>
                  <a:pt x="141509" y="413494"/>
                </a:lnTo>
                <a:lnTo>
                  <a:pt x="143448" y="413195"/>
                </a:lnTo>
                <a:lnTo>
                  <a:pt x="145536" y="413195"/>
                </a:lnTo>
                <a:lnTo>
                  <a:pt x="147026" y="413345"/>
                </a:lnTo>
                <a:lnTo>
                  <a:pt x="147772" y="412301"/>
                </a:lnTo>
                <a:lnTo>
                  <a:pt x="147176" y="408871"/>
                </a:lnTo>
                <a:lnTo>
                  <a:pt x="147325" y="407082"/>
                </a:lnTo>
                <a:lnTo>
                  <a:pt x="147474" y="405591"/>
                </a:lnTo>
                <a:lnTo>
                  <a:pt x="148070" y="404994"/>
                </a:lnTo>
                <a:lnTo>
                  <a:pt x="150456" y="406932"/>
                </a:lnTo>
                <a:lnTo>
                  <a:pt x="152693" y="407529"/>
                </a:lnTo>
                <a:lnTo>
                  <a:pt x="154184" y="407678"/>
                </a:lnTo>
                <a:lnTo>
                  <a:pt x="154631" y="407231"/>
                </a:lnTo>
                <a:lnTo>
                  <a:pt x="153886" y="405143"/>
                </a:lnTo>
                <a:lnTo>
                  <a:pt x="154184" y="404547"/>
                </a:lnTo>
                <a:lnTo>
                  <a:pt x="154631" y="404099"/>
                </a:lnTo>
                <a:lnTo>
                  <a:pt x="155675" y="403950"/>
                </a:lnTo>
                <a:lnTo>
                  <a:pt x="158508" y="403056"/>
                </a:lnTo>
                <a:lnTo>
                  <a:pt x="158807" y="403205"/>
                </a:lnTo>
                <a:lnTo>
                  <a:pt x="159254" y="406634"/>
                </a:lnTo>
                <a:lnTo>
                  <a:pt x="158956" y="407678"/>
                </a:lnTo>
                <a:lnTo>
                  <a:pt x="159552" y="409915"/>
                </a:lnTo>
                <a:lnTo>
                  <a:pt x="160298" y="412002"/>
                </a:lnTo>
                <a:lnTo>
                  <a:pt x="160298" y="412897"/>
                </a:lnTo>
                <a:lnTo>
                  <a:pt x="159701" y="414090"/>
                </a:lnTo>
                <a:lnTo>
                  <a:pt x="158956" y="415283"/>
                </a:lnTo>
                <a:lnTo>
                  <a:pt x="159105" y="415879"/>
                </a:lnTo>
                <a:lnTo>
                  <a:pt x="160149" y="416625"/>
                </a:lnTo>
                <a:lnTo>
                  <a:pt x="162236" y="417520"/>
                </a:lnTo>
                <a:lnTo>
                  <a:pt x="164473" y="417669"/>
                </a:lnTo>
                <a:lnTo>
                  <a:pt x="165666" y="416476"/>
                </a:lnTo>
                <a:lnTo>
                  <a:pt x="166859" y="415432"/>
                </a:lnTo>
                <a:lnTo>
                  <a:pt x="167753" y="414537"/>
                </a:lnTo>
                <a:lnTo>
                  <a:pt x="168052" y="413195"/>
                </a:lnTo>
                <a:lnTo>
                  <a:pt x="169394" y="412301"/>
                </a:lnTo>
                <a:lnTo>
                  <a:pt x="173420" y="411108"/>
                </a:lnTo>
                <a:lnTo>
                  <a:pt x="176998" y="410959"/>
                </a:lnTo>
                <a:lnTo>
                  <a:pt x="177893" y="411257"/>
                </a:lnTo>
                <a:lnTo>
                  <a:pt x="178340" y="409766"/>
                </a:lnTo>
                <a:lnTo>
                  <a:pt x="179086" y="407529"/>
                </a:lnTo>
                <a:lnTo>
                  <a:pt x="179086" y="405292"/>
                </a:lnTo>
                <a:lnTo>
                  <a:pt x="179682" y="401713"/>
                </a:lnTo>
                <a:lnTo>
                  <a:pt x="179384" y="397389"/>
                </a:lnTo>
                <a:lnTo>
                  <a:pt x="178788" y="394258"/>
                </a:lnTo>
                <a:lnTo>
                  <a:pt x="180428" y="393065"/>
                </a:lnTo>
                <a:lnTo>
                  <a:pt x="182516" y="391872"/>
                </a:lnTo>
                <a:lnTo>
                  <a:pt x="183709" y="389784"/>
                </a:lnTo>
                <a:lnTo>
                  <a:pt x="185051" y="385013"/>
                </a:lnTo>
                <a:lnTo>
                  <a:pt x="185647" y="380987"/>
                </a:lnTo>
                <a:lnTo>
                  <a:pt x="185200" y="379496"/>
                </a:lnTo>
                <a:lnTo>
                  <a:pt x="184603" y="378303"/>
                </a:lnTo>
                <a:lnTo>
                  <a:pt x="184007" y="376513"/>
                </a:lnTo>
                <a:lnTo>
                  <a:pt x="183709" y="374426"/>
                </a:lnTo>
                <a:lnTo>
                  <a:pt x="184007" y="372636"/>
                </a:lnTo>
                <a:lnTo>
                  <a:pt x="185647" y="370847"/>
                </a:lnTo>
                <a:lnTo>
                  <a:pt x="187437" y="369356"/>
                </a:lnTo>
                <a:lnTo>
                  <a:pt x="188927" y="368759"/>
                </a:lnTo>
                <a:lnTo>
                  <a:pt x="192506" y="368014"/>
                </a:lnTo>
                <a:lnTo>
                  <a:pt x="196980" y="366970"/>
                </a:lnTo>
                <a:lnTo>
                  <a:pt x="199515" y="365628"/>
                </a:lnTo>
                <a:lnTo>
                  <a:pt x="201453" y="364435"/>
                </a:lnTo>
                <a:lnTo>
                  <a:pt x="202497" y="363540"/>
                </a:lnTo>
                <a:lnTo>
                  <a:pt x="203541" y="361602"/>
                </a:lnTo>
                <a:lnTo>
                  <a:pt x="205330" y="359962"/>
                </a:lnTo>
                <a:lnTo>
                  <a:pt x="206672" y="358470"/>
                </a:lnTo>
                <a:lnTo>
                  <a:pt x="206821" y="354146"/>
                </a:lnTo>
                <a:lnTo>
                  <a:pt x="206821" y="351760"/>
                </a:lnTo>
                <a:lnTo>
                  <a:pt x="205927" y="350269"/>
                </a:lnTo>
                <a:lnTo>
                  <a:pt x="205330" y="349225"/>
                </a:lnTo>
                <a:lnTo>
                  <a:pt x="212040" y="345796"/>
                </a:lnTo>
                <a:lnTo>
                  <a:pt x="212040" y="343410"/>
                </a:lnTo>
                <a:lnTo>
                  <a:pt x="211146" y="340726"/>
                </a:lnTo>
                <a:lnTo>
                  <a:pt x="209804" y="338638"/>
                </a:lnTo>
                <a:lnTo>
                  <a:pt x="209356" y="336849"/>
                </a:lnTo>
                <a:lnTo>
                  <a:pt x="211146" y="334612"/>
                </a:lnTo>
                <a:lnTo>
                  <a:pt x="212786" y="332972"/>
                </a:lnTo>
                <a:lnTo>
                  <a:pt x="213979" y="331630"/>
                </a:lnTo>
                <a:lnTo>
                  <a:pt x="216663" y="329393"/>
                </a:lnTo>
                <a:lnTo>
                  <a:pt x="219347" y="328946"/>
                </a:lnTo>
                <a:lnTo>
                  <a:pt x="221882" y="329691"/>
                </a:lnTo>
                <a:lnTo>
                  <a:pt x="229188" y="334761"/>
                </a:lnTo>
                <a:lnTo>
                  <a:pt x="230382" y="335060"/>
                </a:lnTo>
                <a:lnTo>
                  <a:pt x="231872" y="334612"/>
                </a:lnTo>
                <a:lnTo>
                  <a:pt x="233811" y="333270"/>
                </a:lnTo>
                <a:lnTo>
                  <a:pt x="236346" y="332226"/>
                </a:lnTo>
                <a:lnTo>
                  <a:pt x="237241" y="328946"/>
                </a:lnTo>
                <a:lnTo>
                  <a:pt x="237241" y="324025"/>
                </a:lnTo>
                <a:lnTo>
                  <a:pt x="237688" y="321788"/>
                </a:lnTo>
                <a:lnTo>
                  <a:pt x="239030" y="321341"/>
                </a:lnTo>
                <a:lnTo>
                  <a:pt x="243205" y="322385"/>
                </a:lnTo>
                <a:lnTo>
                  <a:pt x="244398" y="322385"/>
                </a:lnTo>
                <a:lnTo>
                  <a:pt x="245591" y="322086"/>
                </a:lnTo>
                <a:lnTo>
                  <a:pt x="246486" y="321192"/>
                </a:lnTo>
                <a:lnTo>
                  <a:pt x="246486" y="319552"/>
                </a:lnTo>
                <a:lnTo>
                  <a:pt x="246188" y="318210"/>
                </a:lnTo>
                <a:lnTo>
                  <a:pt x="247678" y="313587"/>
                </a:lnTo>
                <a:lnTo>
                  <a:pt x="250064" y="310157"/>
                </a:lnTo>
                <a:lnTo>
                  <a:pt x="255134" y="305982"/>
                </a:lnTo>
                <a:lnTo>
                  <a:pt x="256775" y="305087"/>
                </a:lnTo>
                <a:lnTo>
                  <a:pt x="258564" y="304640"/>
                </a:lnTo>
                <a:lnTo>
                  <a:pt x="267660" y="307622"/>
                </a:lnTo>
                <a:lnTo>
                  <a:pt x="269151" y="306877"/>
                </a:lnTo>
                <a:lnTo>
                  <a:pt x="271388" y="299570"/>
                </a:lnTo>
                <a:lnTo>
                  <a:pt x="273773" y="298825"/>
                </a:lnTo>
                <a:lnTo>
                  <a:pt x="276756" y="298676"/>
                </a:lnTo>
                <a:lnTo>
                  <a:pt x="278694" y="298079"/>
                </a:lnTo>
                <a:lnTo>
                  <a:pt x="279589" y="297632"/>
                </a:lnTo>
                <a:lnTo>
                  <a:pt x="283914" y="294799"/>
                </a:lnTo>
                <a:lnTo>
                  <a:pt x="291518" y="291071"/>
                </a:lnTo>
                <a:lnTo>
                  <a:pt x="295693" y="289430"/>
                </a:lnTo>
                <a:lnTo>
                  <a:pt x="296439" y="288834"/>
                </a:lnTo>
                <a:lnTo>
                  <a:pt x="299421" y="286150"/>
                </a:lnTo>
                <a:lnTo>
                  <a:pt x="303298" y="283019"/>
                </a:lnTo>
                <a:lnTo>
                  <a:pt x="305684" y="282422"/>
                </a:lnTo>
                <a:lnTo>
                  <a:pt x="309114" y="282273"/>
                </a:lnTo>
                <a:lnTo>
                  <a:pt x="311351" y="282720"/>
                </a:lnTo>
                <a:lnTo>
                  <a:pt x="311798" y="283615"/>
                </a:lnTo>
                <a:lnTo>
                  <a:pt x="312543" y="284062"/>
                </a:lnTo>
                <a:lnTo>
                  <a:pt x="317017" y="282720"/>
                </a:lnTo>
                <a:lnTo>
                  <a:pt x="323429" y="284808"/>
                </a:lnTo>
                <a:lnTo>
                  <a:pt x="328946" y="286896"/>
                </a:lnTo>
                <a:lnTo>
                  <a:pt x="329244" y="285405"/>
                </a:lnTo>
                <a:lnTo>
                  <a:pt x="330735" y="284957"/>
                </a:lnTo>
                <a:lnTo>
                  <a:pt x="334612" y="284957"/>
                </a:lnTo>
                <a:lnTo>
                  <a:pt x="342217" y="285703"/>
                </a:lnTo>
                <a:lnTo>
                  <a:pt x="348182" y="284957"/>
                </a:lnTo>
                <a:lnTo>
                  <a:pt x="348480" y="284808"/>
                </a:lnTo>
                <a:lnTo>
                  <a:pt x="352804" y="280931"/>
                </a:lnTo>
                <a:lnTo>
                  <a:pt x="357427" y="276756"/>
                </a:lnTo>
                <a:lnTo>
                  <a:pt x="364584" y="276458"/>
                </a:lnTo>
                <a:lnTo>
                  <a:pt x="372189" y="276010"/>
                </a:lnTo>
                <a:lnTo>
                  <a:pt x="378153" y="275712"/>
                </a:lnTo>
                <a:lnTo>
                  <a:pt x="386952" y="275414"/>
                </a:lnTo>
                <a:lnTo>
                  <a:pt x="394109" y="275265"/>
                </a:lnTo>
                <a:lnTo>
                  <a:pt x="402161" y="274817"/>
                </a:lnTo>
                <a:lnTo>
                  <a:pt x="402459" y="273028"/>
                </a:lnTo>
                <a:lnTo>
                  <a:pt x="402906" y="272581"/>
                </a:lnTo>
                <a:lnTo>
                  <a:pt x="403801" y="272431"/>
                </a:lnTo>
                <a:lnTo>
                  <a:pt x="409766" y="273475"/>
                </a:lnTo>
                <a:lnTo>
                  <a:pt x="415432" y="274519"/>
                </a:lnTo>
                <a:lnTo>
                  <a:pt x="415879" y="270940"/>
                </a:lnTo>
                <a:lnTo>
                  <a:pt x="420950" y="266467"/>
                </a:lnTo>
                <a:lnTo>
                  <a:pt x="423633" y="265572"/>
                </a:lnTo>
                <a:lnTo>
                  <a:pt x="424379" y="264827"/>
                </a:lnTo>
                <a:lnTo>
                  <a:pt x="425274" y="263335"/>
                </a:lnTo>
                <a:lnTo>
                  <a:pt x="425870" y="260950"/>
                </a:lnTo>
                <a:lnTo>
                  <a:pt x="426019" y="259310"/>
                </a:lnTo>
                <a:lnTo>
                  <a:pt x="427063" y="257967"/>
                </a:lnTo>
                <a:lnTo>
                  <a:pt x="427958" y="255432"/>
                </a:lnTo>
                <a:lnTo>
                  <a:pt x="428853" y="251108"/>
                </a:lnTo>
                <a:lnTo>
                  <a:pt x="431686" y="246486"/>
                </a:lnTo>
                <a:lnTo>
                  <a:pt x="433326" y="240074"/>
                </a:lnTo>
                <a:lnTo>
                  <a:pt x="433624" y="234109"/>
                </a:lnTo>
                <a:lnTo>
                  <a:pt x="433922" y="229487"/>
                </a:lnTo>
                <a:lnTo>
                  <a:pt x="434668" y="228443"/>
                </a:lnTo>
                <a:lnTo>
                  <a:pt x="434668" y="22024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5" name="Malawi__">
            <a:extLst>
              <a:ext uri="{FF2B5EF4-FFF2-40B4-BE49-F238E27FC236}">
                <a16:creationId xmlns:a16="http://schemas.microsoft.com/office/drawing/2014/main" id="{D2D95864-724A-A313-AB49-08F3436D30CC}"/>
              </a:ext>
            </a:extLst>
          </p:cNvPr>
          <p:cNvSpPr/>
          <p:nvPr/>
        </p:nvSpPr>
        <p:spPr>
          <a:xfrm>
            <a:off x="6861701" y="4459730"/>
            <a:ext cx="84846" cy="230491"/>
          </a:xfrm>
          <a:custGeom>
            <a:avLst/>
            <a:gdLst>
              <a:gd name="connsiteX0" fmla="*/ 60242 w 84846"/>
              <a:gd name="connsiteY0" fmla="*/ 60540 h 214724"/>
              <a:gd name="connsiteX1" fmla="*/ 60242 w 84846"/>
              <a:gd name="connsiteY1" fmla="*/ 60540 h 214724"/>
              <a:gd name="connsiteX2" fmla="*/ 60242 w 84846"/>
              <a:gd name="connsiteY2" fmla="*/ 59646 h 214724"/>
              <a:gd name="connsiteX3" fmla="*/ 60242 w 84846"/>
              <a:gd name="connsiteY3" fmla="*/ 60391 h 214724"/>
              <a:gd name="connsiteX4" fmla="*/ 60242 w 84846"/>
              <a:gd name="connsiteY4" fmla="*/ 60391 h 214724"/>
              <a:gd name="connsiteX5" fmla="*/ 53979 w 84846"/>
              <a:gd name="connsiteY5" fmla="*/ 75303 h 214724"/>
              <a:gd name="connsiteX6" fmla="*/ 54725 w 84846"/>
              <a:gd name="connsiteY6" fmla="*/ 74706 h 214724"/>
              <a:gd name="connsiteX7" fmla="*/ 55023 w 84846"/>
              <a:gd name="connsiteY7" fmla="*/ 73961 h 214724"/>
              <a:gd name="connsiteX8" fmla="*/ 55023 w 84846"/>
              <a:gd name="connsiteY8" fmla="*/ 73215 h 214724"/>
              <a:gd name="connsiteX9" fmla="*/ 54576 w 84846"/>
              <a:gd name="connsiteY9" fmla="*/ 72768 h 214724"/>
              <a:gd name="connsiteX10" fmla="*/ 53979 w 84846"/>
              <a:gd name="connsiteY10" fmla="*/ 72469 h 214724"/>
              <a:gd name="connsiteX11" fmla="*/ 53085 w 84846"/>
              <a:gd name="connsiteY11" fmla="*/ 72469 h 214724"/>
              <a:gd name="connsiteX12" fmla="*/ 52787 w 84846"/>
              <a:gd name="connsiteY12" fmla="*/ 73662 h 214724"/>
              <a:gd name="connsiteX13" fmla="*/ 52787 w 84846"/>
              <a:gd name="connsiteY13" fmla="*/ 75154 h 214724"/>
              <a:gd name="connsiteX14" fmla="*/ 53234 w 84846"/>
              <a:gd name="connsiteY14" fmla="*/ 75601 h 214724"/>
              <a:gd name="connsiteX15" fmla="*/ 54129 w 84846"/>
              <a:gd name="connsiteY15" fmla="*/ 75601 h 214724"/>
              <a:gd name="connsiteX16" fmla="*/ 84846 w 84846"/>
              <a:gd name="connsiteY16" fmla="*/ 152395 h 214724"/>
              <a:gd name="connsiteX17" fmla="*/ 84101 w 84846"/>
              <a:gd name="connsiteY17" fmla="*/ 151649 h 214724"/>
              <a:gd name="connsiteX18" fmla="*/ 83653 w 84846"/>
              <a:gd name="connsiteY18" fmla="*/ 146281 h 214724"/>
              <a:gd name="connsiteX19" fmla="*/ 79478 w 84846"/>
              <a:gd name="connsiteY19" fmla="*/ 140615 h 214724"/>
              <a:gd name="connsiteX20" fmla="*/ 74110 w 84846"/>
              <a:gd name="connsiteY20" fmla="*/ 133308 h 214724"/>
              <a:gd name="connsiteX21" fmla="*/ 71127 w 84846"/>
              <a:gd name="connsiteY21" fmla="*/ 129282 h 214724"/>
              <a:gd name="connsiteX22" fmla="*/ 67698 w 84846"/>
              <a:gd name="connsiteY22" fmla="*/ 124808 h 214724"/>
              <a:gd name="connsiteX23" fmla="*/ 61584 w 84846"/>
              <a:gd name="connsiteY23" fmla="*/ 117800 h 214724"/>
              <a:gd name="connsiteX24" fmla="*/ 58751 w 84846"/>
              <a:gd name="connsiteY24" fmla="*/ 115265 h 214724"/>
              <a:gd name="connsiteX25" fmla="*/ 57558 w 84846"/>
              <a:gd name="connsiteY25" fmla="*/ 114520 h 214724"/>
              <a:gd name="connsiteX26" fmla="*/ 57558 w 84846"/>
              <a:gd name="connsiteY26" fmla="*/ 117055 h 214724"/>
              <a:gd name="connsiteX27" fmla="*/ 57707 w 84846"/>
              <a:gd name="connsiteY27" fmla="*/ 119441 h 214724"/>
              <a:gd name="connsiteX28" fmla="*/ 58304 w 84846"/>
              <a:gd name="connsiteY28" fmla="*/ 119888 h 214724"/>
              <a:gd name="connsiteX29" fmla="*/ 62032 w 84846"/>
              <a:gd name="connsiteY29" fmla="*/ 120186 h 214724"/>
              <a:gd name="connsiteX30" fmla="*/ 62777 w 84846"/>
              <a:gd name="connsiteY30" fmla="*/ 120484 h 214724"/>
              <a:gd name="connsiteX31" fmla="*/ 63821 w 84846"/>
              <a:gd name="connsiteY31" fmla="*/ 122721 h 214724"/>
              <a:gd name="connsiteX32" fmla="*/ 66057 w 84846"/>
              <a:gd name="connsiteY32" fmla="*/ 129431 h 214724"/>
              <a:gd name="connsiteX33" fmla="*/ 66057 w 84846"/>
              <a:gd name="connsiteY33" fmla="*/ 130177 h 214724"/>
              <a:gd name="connsiteX34" fmla="*/ 68145 w 84846"/>
              <a:gd name="connsiteY34" fmla="*/ 135396 h 214724"/>
              <a:gd name="connsiteX35" fmla="*/ 68742 w 84846"/>
              <a:gd name="connsiteY35" fmla="*/ 137782 h 214724"/>
              <a:gd name="connsiteX36" fmla="*/ 68443 w 84846"/>
              <a:gd name="connsiteY36" fmla="*/ 138527 h 214724"/>
              <a:gd name="connsiteX37" fmla="*/ 67996 w 84846"/>
              <a:gd name="connsiteY37" fmla="*/ 138825 h 214724"/>
              <a:gd name="connsiteX38" fmla="*/ 67399 w 84846"/>
              <a:gd name="connsiteY38" fmla="*/ 138825 h 214724"/>
              <a:gd name="connsiteX39" fmla="*/ 66207 w 84846"/>
              <a:gd name="connsiteY39" fmla="*/ 137483 h 214724"/>
              <a:gd name="connsiteX40" fmla="*/ 64566 w 84846"/>
              <a:gd name="connsiteY40" fmla="*/ 135694 h 214724"/>
              <a:gd name="connsiteX41" fmla="*/ 62479 w 84846"/>
              <a:gd name="connsiteY41" fmla="*/ 132562 h 214724"/>
              <a:gd name="connsiteX42" fmla="*/ 61584 w 84846"/>
              <a:gd name="connsiteY42" fmla="*/ 131966 h 214724"/>
              <a:gd name="connsiteX43" fmla="*/ 60093 w 84846"/>
              <a:gd name="connsiteY43" fmla="*/ 131668 h 214724"/>
              <a:gd name="connsiteX44" fmla="*/ 59795 w 84846"/>
              <a:gd name="connsiteY44" fmla="*/ 131221 h 214724"/>
              <a:gd name="connsiteX45" fmla="*/ 59795 w 84846"/>
              <a:gd name="connsiteY45" fmla="*/ 129431 h 214724"/>
              <a:gd name="connsiteX46" fmla="*/ 59348 w 84846"/>
              <a:gd name="connsiteY46" fmla="*/ 128686 h 214724"/>
              <a:gd name="connsiteX47" fmla="*/ 58751 w 84846"/>
              <a:gd name="connsiteY47" fmla="*/ 128089 h 214724"/>
              <a:gd name="connsiteX48" fmla="*/ 58154 w 84846"/>
              <a:gd name="connsiteY48" fmla="*/ 127791 h 214724"/>
              <a:gd name="connsiteX49" fmla="*/ 57558 w 84846"/>
              <a:gd name="connsiteY49" fmla="*/ 127791 h 214724"/>
              <a:gd name="connsiteX50" fmla="*/ 57409 w 84846"/>
              <a:gd name="connsiteY50" fmla="*/ 128387 h 214724"/>
              <a:gd name="connsiteX51" fmla="*/ 57707 w 84846"/>
              <a:gd name="connsiteY51" fmla="*/ 129431 h 214724"/>
              <a:gd name="connsiteX52" fmla="*/ 57707 w 84846"/>
              <a:gd name="connsiteY52" fmla="*/ 130475 h 214724"/>
              <a:gd name="connsiteX53" fmla="*/ 56812 w 84846"/>
              <a:gd name="connsiteY53" fmla="*/ 131519 h 214724"/>
              <a:gd name="connsiteX54" fmla="*/ 56812 w 84846"/>
              <a:gd name="connsiteY54" fmla="*/ 132264 h 214724"/>
              <a:gd name="connsiteX55" fmla="*/ 56812 w 84846"/>
              <a:gd name="connsiteY55" fmla="*/ 132861 h 214724"/>
              <a:gd name="connsiteX56" fmla="*/ 56812 w 84846"/>
              <a:gd name="connsiteY56" fmla="*/ 133457 h 214724"/>
              <a:gd name="connsiteX57" fmla="*/ 55321 w 84846"/>
              <a:gd name="connsiteY57" fmla="*/ 134501 h 214724"/>
              <a:gd name="connsiteX58" fmla="*/ 54278 w 84846"/>
              <a:gd name="connsiteY58" fmla="*/ 134948 h 214724"/>
              <a:gd name="connsiteX59" fmla="*/ 53681 w 84846"/>
              <a:gd name="connsiteY59" fmla="*/ 134948 h 214724"/>
              <a:gd name="connsiteX60" fmla="*/ 53681 w 84846"/>
              <a:gd name="connsiteY60" fmla="*/ 134054 h 214724"/>
              <a:gd name="connsiteX61" fmla="*/ 53085 w 84846"/>
              <a:gd name="connsiteY61" fmla="*/ 133457 h 214724"/>
              <a:gd name="connsiteX62" fmla="*/ 52041 w 84846"/>
              <a:gd name="connsiteY62" fmla="*/ 132861 h 214724"/>
              <a:gd name="connsiteX63" fmla="*/ 50997 w 84846"/>
              <a:gd name="connsiteY63" fmla="*/ 131817 h 214724"/>
              <a:gd name="connsiteX64" fmla="*/ 50103 w 84846"/>
              <a:gd name="connsiteY64" fmla="*/ 130326 h 214724"/>
              <a:gd name="connsiteX65" fmla="*/ 49506 w 84846"/>
              <a:gd name="connsiteY65" fmla="*/ 128686 h 214724"/>
              <a:gd name="connsiteX66" fmla="*/ 49506 w 84846"/>
              <a:gd name="connsiteY66" fmla="*/ 126896 h 214724"/>
              <a:gd name="connsiteX67" fmla="*/ 49506 w 84846"/>
              <a:gd name="connsiteY67" fmla="*/ 125554 h 214724"/>
              <a:gd name="connsiteX68" fmla="*/ 50103 w 84846"/>
              <a:gd name="connsiteY68" fmla="*/ 124659 h 214724"/>
              <a:gd name="connsiteX69" fmla="*/ 50699 w 84846"/>
              <a:gd name="connsiteY69" fmla="*/ 122870 h 214724"/>
              <a:gd name="connsiteX70" fmla="*/ 51445 w 84846"/>
              <a:gd name="connsiteY70" fmla="*/ 120186 h 214724"/>
              <a:gd name="connsiteX71" fmla="*/ 50997 w 84846"/>
              <a:gd name="connsiteY71" fmla="*/ 117949 h 214724"/>
              <a:gd name="connsiteX72" fmla="*/ 49506 w 84846"/>
              <a:gd name="connsiteY72" fmla="*/ 116011 h 214724"/>
              <a:gd name="connsiteX73" fmla="*/ 48164 w 84846"/>
              <a:gd name="connsiteY73" fmla="*/ 115116 h 214724"/>
              <a:gd name="connsiteX74" fmla="*/ 47120 w 84846"/>
              <a:gd name="connsiteY74" fmla="*/ 115116 h 214724"/>
              <a:gd name="connsiteX75" fmla="*/ 45927 w 84846"/>
              <a:gd name="connsiteY75" fmla="*/ 114072 h 214724"/>
              <a:gd name="connsiteX76" fmla="*/ 43542 w 84846"/>
              <a:gd name="connsiteY76" fmla="*/ 109897 h 214724"/>
              <a:gd name="connsiteX77" fmla="*/ 43542 w 84846"/>
              <a:gd name="connsiteY77" fmla="*/ 109002 h 214724"/>
              <a:gd name="connsiteX78" fmla="*/ 43542 w 84846"/>
              <a:gd name="connsiteY78" fmla="*/ 107959 h 214724"/>
              <a:gd name="connsiteX79" fmla="*/ 43989 w 84846"/>
              <a:gd name="connsiteY79" fmla="*/ 106766 h 214724"/>
              <a:gd name="connsiteX80" fmla="*/ 43989 w 84846"/>
              <a:gd name="connsiteY80" fmla="*/ 103784 h 214724"/>
              <a:gd name="connsiteX81" fmla="*/ 43840 w 84846"/>
              <a:gd name="connsiteY81" fmla="*/ 97819 h 214724"/>
              <a:gd name="connsiteX82" fmla="*/ 43542 w 84846"/>
              <a:gd name="connsiteY82" fmla="*/ 97223 h 214724"/>
              <a:gd name="connsiteX83" fmla="*/ 42945 w 84846"/>
              <a:gd name="connsiteY83" fmla="*/ 95433 h 214724"/>
              <a:gd name="connsiteX84" fmla="*/ 42348 w 84846"/>
              <a:gd name="connsiteY84" fmla="*/ 94538 h 214724"/>
              <a:gd name="connsiteX85" fmla="*/ 42050 w 84846"/>
              <a:gd name="connsiteY85" fmla="*/ 93644 h 214724"/>
              <a:gd name="connsiteX86" fmla="*/ 42050 w 84846"/>
              <a:gd name="connsiteY86" fmla="*/ 92600 h 214724"/>
              <a:gd name="connsiteX87" fmla="*/ 42050 w 84846"/>
              <a:gd name="connsiteY87" fmla="*/ 91854 h 214724"/>
              <a:gd name="connsiteX88" fmla="*/ 41304 w 84846"/>
              <a:gd name="connsiteY88" fmla="*/ 91407 h 214724"/>
              <a:gd name="connsiteX89" fmla="*/ 40708 w 84846"/>
              <a:gd name="connsiteY89" fmla="*/ 90661 h 214724"/>
              <a:gd name="connsiteX90" fmla="*/ 40261 w 84846"/>
              <a:gd name="connsiteY90" fmla="*/ 89469 h 214724"/>
              <a:gd name="connsiteX91" fmla="*/ 40261 w 84846"/>
              <a:gd name="connsiteY91" fmla="*/ 84995 h 214724"/>
              <a:gd name="connsiteX92" fmla="*/ 39814 w 84846"/>
              <a:gd name="connsiteY92" fmla="*/ 83504 h 214724"/>
              <a:gd name="connsiteX93" fmla="*/ 39068 w 84846"/>
              <a:gd name="connsiteY93" fmla="*/ 82609 h 214724"/>
              <a:gd name="connsiteX94" fmla="*/ 37875 w 84846"/>
              <a:gd name="connsiteY94" fmla="*/ 82311 h 214724"/>
              <a:gd name="connsiteX95" fmla="*/ 36980 w 84846"/>
              <a:gd name="connsiteY95" fmla="*/ 81416 h 214724"/>
              <a:gd name="connsiteX96" fmla="*/ 36086 w 84846"/>
              <a:gd name="connsiteY96" fmla="*/ 78583 h 214724"/>
              <a:gd name="connsiteX97" fmla="*/ 36086 w 84846"/>
              <a:gd name="connsiteY97" fmla="*/ 77390 h 214724"/>
              <a:gd name="connsiteX98" fmla="*/ 36682 w 84846"/>
              <a:gd name="connsiteY98" fmla="*/ 72917 h 214724"/>
              <a:gd name="connsiteX99" fmla="*/ 37726 w 84846"/>
              <a:gd name="connsiteY99" fmla="*/ 70978 h 214724"/>
              <a:gd name="connsiteX100" fmla="*/ 39366 w 84846"/>
              <a:gd name="connsiteY100" fmla="*/ 69636 h 214724"/>
              <a:gd name="connsiteX101" fmla="*/ 40112 w 84846"/>
              <a:gd name="connsiteY101" fmla="*/ 68443 h 214724"/>
              <a:gd name="connsiteX102" fmla="*/ 40112 w 84846"/>
              <a:gd name="connsiteY102" fmla="*/ 67400 h 214724"/>
              <a:gd name="connsiteX103" fmla="*/ 40857 w 84846"/>
              <a:gd name="connsiteY103" fmla="*/ 65908 h 214724"/>
              <a:gd name="connsiteX104" fmla="*/ 43392 w 84846"/>
              <a:gd name="connsiteY104" fmla="*/ 62926 h 214724"/>
              <a:gd name="connsiteX105" fmla="*/ 43392 w 84846"/>
              <a:gd name="connsiteY105" fmla="*/ 62181 h 214724"/>
              <a:gd name="connsiteX106" fmla="*/ 42647 w 84846"/>
              <a:gd name="connsiteY106" fmla="*/ 55918 h 214724"/>
              <a:gd name="connsiteX107" fmla="*/ 41901 w 84846"/>
              <a:gd name="connsiteY107" fmla="*/ 52787 h 214724"/>
              <a:gd name="connsiteX108" fmla="*/ 41006 w 84846"/>
              <a:gd name="connsiteY108" fmla="*/ 50401 h 214724"/>
              <a:gd name="connsiteX109" fmla="*/ 41006 w 84846"/>
              <a:gd name="connsiteY109" fmla="*/ 48760 h 214724"/>
              <a:gd name="connsiteX110" fmla="*/ 41304 w 84846"/>
              <a:gd name="connsiteY110" fmla="*/ 47716 h 214724"/>
              <a:gd name="connsiteX111" fmla="*/ 41304 w 84846"/>
              <a:gd name="connsiteY111" fmla="*/ 46822 h 214724"/>
              <a:gd name="connsiteX112" fmla="*/ 41156 w 84846"/>
              <a:gd name="connsiteY112" fmla="*/ 46076 h 214724"/>
              <a:gd name="connsiteX113" fmla="*/ 40261 w 84846"/>
              <a:gd name="connsiteY113" fmla="*/ 33402 h 214724"/>
              <a:gd name="connsiteX114" fmla="*/ 39962 w 84846"/>
              <a:gd name="connsiteY114" fmla="*/ 32805 h 214724"/>
              <a:gd name="connsiteX115" fmla="*/ 39962 w 84846"/>
              <a:gd name="connsiteY115" fmla="*/ 32209 h 214724"/>
              <a:gd name="connsiteX116" fmla="*/ 40708 w 84846"/>
              <a:gd name="connsiteY116" fmla="*/ 31612 h 214724"/>
              <a:gd name="connsiteX117" fmla="*/ 41006 w 84846"/>
              <a:gd name="connsiteY117" fmla="*/ 30867 h 214724"/>
              <a:gd name="connsiteX118" fmla="*/ 41006 w 84846"/>
              <a:gd name="connsiteY118" fmla="*/ 29972 h 214724"/>
              <a:gd name="connsiteX119" fmla="*/ 41304 w 84846"/>
              <a:gd name="connsiteY119" fmla="*/ 29376 h 214724"/>
              <a:gd name="connsiteX120" fmla="*/ 41901 w 84846"/>
              <a:gd name="connsiteY120" fmla="*/ 28928 h 214724"/>
              <a:gd name="connsiteX121" fmla="*/ 41603 w 84846"/>
              <a:gd name="connsiteY121" fmla="*/ 27586 h 214724"/>
              <a:gd name="connsiteX122" fmla="*/ 40410 w 84846"/>
              <a:gd name="connsiteY122" fmla="*/ 25349 h 214724"/>
              <a:gd name="connsiteX123" fmla="*/ 39068 w 84846"/>
              <a:gd name="connsiteY123" fmla="*/ 23560 h 214724"/>
              <a:gd name="connsiteX124" fmla="*/ 36533 w 84846"/>
              <a:gd name="connsiteY124" fmla="*/ 20876 h 214724"/>
              <a:gd name="connsiteX125" fmla="*/ 35489 w 84846"/>
              <a:gd name="connsiteY125" fmla="*/ 19236 h 214724"/>
              <a:gd name="connsiteX126" fmla="*/ 34595 w 84846"/>
              <a:gd name="connsiteY126" fmla="*/ 17148 h 214724"/>
              <a:gd name="connsiteX127" fmla="*/ 33401 w 84846"/>
              <a:gd name="connsiteY127" fmla="*/ 12973 h 214724"/>
              <a:gd name="connsiteX128" fmla="*/ 32805 w 84846"/>
              <a:gd name="connsiteY128" fmla="*/ 12078 h 214724"/>
              <a:gd name="connsiteX129" fmla="*/ 32507 w 84846"/>
              <a:gd name="connsiteY129" fmla="*/ 10885 h 214724"/>
              <a:gd name="connsiteX130" fmla="*/ 32507 w 84846"/>
              <a:gd name="connsiteY130" fmla="*/ 9543 h 214724"/>
              <a:gd name="connsiteX131" fmla="*/ 32805 w 84846"/>
              <a:gd name="connsiteY131" fmla="*/ 8500 h 214724"/>
              <a:gd name="connsiteX132" fmla="*/ 33849 w 84846"/>
              <a:gd name="connsiteY132" fmla="*/ 7008 h 214724"/>
              <a:gd name="connsiteX133" fmla="*/ 33551 w 84846"/>
              <a:gd name="connsiteY133" fmla="*/ 7456 h 214724"/>
              <a:gd name="connsiteX134" fmla="*/ 32059 w 84846"/>
              <a:gd name="connsiteY134" fmla="*/ 7456 h 214724"/>
              <a:gd name="connsiteX135" fmla="*/ 31165 w 84846"/>
              <a:gd name="connsiteY135" fmla="*/ 7157 h 214724"/>
              <a:gd name="connsiteX136" fmla="*/ 28779 w 84846"/>
              <a:gd name="connsiteY136" fmla="*/ 5666 h 214724"/>
              <a:gd name="connsiteX137" fmla="*/ 26990 w 84846"/>
              <a:gd name="connsiteY137" fmla="*/ 5368 h 214724"/>
              <a:gd name="connsiteX138" fmla="*/ 22516 w 84846"/>
              <a:gd name="connsiteY138" fmla="*/ 5666 h 214724"/>
              <a:gd name="connsiteX139" fmla="*/ 20876 w 84846"/>
              <a:gd name="connsiteY139" fmla="*/ 5965 h 214724"/>
              <a:gd name="connsiteX140" fmla="*/ 19683 w 84846"/>
              <a:gd name="connsiteY140" fmla="*/ 5666 h 214724"/>
              <a:gd name="connsiteX141" fmla="*/ 17297 w 84846"/>
              <a:gd name="connsiteY141" fmla="*/ 3281 h 214724"/>
              <a:gd name="connsiteX142" fmla="*/ 14464 w 84846"/>
              <a:gd name="connsiteY142" fmla="*/ 2833 h 214724"/>
              <a:gd name="connsiteX143" fmla="*/ 11929 w 84846"/>
              <a:gd name="connsiteY143" fmla="*/ 2833 h 214724"/>
              <a:gd name="connsiteX144" fmla="*/ 7754 w 84846"/>
              <a:gd name="connsiteY144" fmla="*/ 0 h 214724"/>
              <a:gd name="connsiteX145" fmla="*/ 6859 w 84846"/>
              <a:gd name="connsiteY145" fmla="*/ 0 h 214724"/>
              <a:gd name="connsiteX146" fmla="*/ 6412 w 84846"/>
              <a:gd name="connsiteY146" fmla="*/ 298 h 214724"/>
              <a:gd name="connsiteX147" fmla="*/ 6412 w 84846"/>
              <a:gd name="connsiteY147" fmla="*/ 1044 h 214724"/>
              <a:gd name="connsiteX148" fmla="*/ 7306 w 84846"/>
              <a:gd name="connsiteY148" fmla="*/ 2386 h 214724"/>
              <a:gd name="connsiteX149" fmla="*/ 8052 w 84846"/>
              <a:gd name="connsiteY149" fmla="*/ 3430 h 214724"/>
              <a:gd name="connsiteX150" fmla="*/ 8052 w 84846"/>
              <a:gd name="connsiteY150" fmla="*/ 4921 h 214724"/>
              <a:gd name="connsiteX151" fmla="*/ 8500 w 84846"/>
              <a:gd name="connsiteY151" fmla="*/ 6263 h 214724"/>
              <a:gd name="connsiteX152" fmla="*/ 9544 w 84846"/>
              <a:gd name="connsiteY152" fmla="*/ 6561 h 214724"/>
              <a:gd name="connsiteX153" fmla="*/ 10438 w 84846"/>
              <a:gd name="connsiteY153" fmla="*/ 6561 h 214724"/>
              <a:gd name="connsiteX154" fmla="*/ 11333 w 84846"/>
              <a:gd name="connsiteY154" fmla="*/ 5666 h 214724"/>
              <a:gd name="connsiteX155" fmla="*/ 12526 w 84846"/>
              <a:gd name="connsiteY155" fmla="*/ 5666 h 214724"/>
              <a:gd name="connsiteX156" fmla="*/ 13719 w 84846"/>
              <a:gd name="connsiteY156" fmla="*/ 6263 h 214724"/>
              <a:gd name="connsiteX157" fmla="*/ 14166 w 84846"/>
              <a:gd name="connsiteY157" fmla="*/ 7754 h 214724"/>
              <a:gd name="connsiteX158" fmla="*/ 15209 w 84846"/>
              <a:gd name="connsiteY158" fmla="*/ 9842 h 214724"/>
              <a:gd name="connsiteX159" fmla="*/ 16850 w 84846"/>
              <a:gd name="connsiteY159" fmla="*/ 11333 h 214724"/>
              <a:gd name="connsiteX160" fmla="*/ 17894 w 84846"/>
              <a:gd name="connsiteY160" fmla="*/ 12675 h 214724"/>
              <a:gd name="connsiteX161" fmla="*/ 17595 w 84846"/>
              <a:gd name="connsiteY161" fmla="*/ 15210 h 214724"/>
              <a:gd name="connsiteX162" fmla="*/ 16850 w 84846"/>
              <a:gd name="connsiteY162" fmla="*/ 17596 h 214724"/>
              <a:gd name="connsiteX163" fmla="*/ 18937 w 84846"/>
              <a:gd name="connsiteY163" fmla="*/ 19832 h 214724"/>
              <a:gd name="connsiteX164" fmla="*/ 21771 w 84846"/>
              <a:gd name="connsiteY164" fmla="*/ 22069 h 214724"/>
              <a:gd name="connsiteX165" fmla="*/ 22516 w 84846"/>
              <a:gd name="connsiteY165" fmla="*/ 22964 h 214724"/>
              <a:gd name="connsiteX166" fmla="*/ 22814 w 84846"/>
              <a:gd name="connsiteY166" fmla="*/ 26244 h 214724"/>
              <a:gd name="connsiteX167" fmla="*/ 23262 w 84846"/>
              <a:gd name="connsiteY167" fmla="*/ 27288 h 214724"/>
              <a:gd name="connsiteX168" fmla="*/ 25200 w 84846"/>
              <a:gd name="connsiteY168" fmla="*/ 29972 h 214724"/>
              <a:gd name="connsiteX169" fmla="*/ 26095 w 84846"/>
              <a:gd name="connsiteY169" fmla="*/ 31761 h 214724"/>
              <a:gd name="connsiteX170" fmla="*/ 26095 w 84846"/>
              <a:gd name="connsiteY170" fmla="*/ 32805 h 214724"/>
              <a:gd name="connsiteX171" fmla="*/ 20876 w 84846"/>
              <a:gd name="connsiteY171" fmla="*/ 38173 h 214724"/>
              <a:gd name="connsiteX172" fmla="*/ 19236 w 84846"/>
              <a:gd name="connsiteY172" fmla="*/ 38621 h 214724"/>
              <a:gd name="connsiteX173" fmla="*/ 17745 w 84846"/>
              <a:gd name="connsiteY173" fmla="*/ 38919 h 214724"/>
              <a:gd name="connsiteX174" fmla="*/ 16403 w 84846"/>
              <a:gd name="connsiteY174" fmla="*/ 39963 h 214724"/>
              <a:gd name="connsiteX175" fmla="*/ 15508 w 84846"/>
              <a:gd name="connsiteY175" fmla="*/ 41156 h 214724"/>
              <a:gd name="connsiteX176" fmla="*/ 15806 w 84846"/>
              <a:gd name="connsiteY176" fmla="*/ 41752 h 214724"/>
              <a:gd name="connsiteX177" fmla="*/ 16403 w 84846"/>
              <a:gd name="connsiteY177" fmla="*/ 43541 h 214724"/>
              <a:gd name="connsiteX178" fmla="*/ 17595 w 84846"/>
              <a:gd name="connsiteY178" fmla="*/ 46375 h 214724"/>
              <a:gd name="connsiteX179" fmla="*/ 18639 w 84846"/>
              <a:gd name="connsiteY179" fmla="*/ 48313 h 214724"/>
              <a:gd name="connsiteX180" fmla="*/ 17745 w 84846"/>
              <a:gd name="connsiteY180" fmla="*/ 50848 h 214724"/>
              <a:gd name="connsiteX181" fmla="*/ 15657 w 84846"/>
              <a:gd name="connsiteY181" fmla="*/ 55172 h 214724"/>
              <a:gd name="connsiteX182" fmla="*/ 14762 w 84846"/>
              <a:gd name="connsiteY182" fmla="*/ 55620 h 214724"/>
              <a:gd name="connsiteX183" fmla="*/ 14762 w 84846"/>
              <a:gd name="connsiteY183" fmla="*/ 58900 h 214724"/>
              <a:gd name="connsiteX184" fmla="*/ 15209 w 84846"/>
              <a:gd name="connsiteY184" fmla="*/ 60093 h 214724"/>
              <a:gd name="connsiteX185" fmla="*/ 16253 w 84846"/>
              <a:gd name="connsiteY185" fmla="*/ 60988 h 214724"/>
              <a:gd name="connsiteX186" fmla="*/ 16701 w 84846"/>
              <a:gd name="connsiteY186" fmla="*/ 63224 h 214724"/>
              <a:gd name="connsiteX187" fmla="*/ 16701 w 84846"/>
              <a:gd name="connsiteY187" fmla="*/ 66207 h 214724"/>
              <a:gd name="connsiteX188" fmla="*/ 16701 w 84846"/>
              <a:gd name="connsiteY188" fmla="*/ 68593 h 214724"/>
              <a:gd name="connsiteX189" fmla="*/ 15359 w 84846"/>
              <a:gd name="connsiteY189" fmla="*/ 74855 h 214724"/>
              <a:gd name="connsiteX190" fmla="*/ 17595 w 84846"/>
              <a:gd name="connsiteY190" fmla="*/ 80223 h 214724"/>
              <a:gd name="connsiteX191" fmla="*/ 18341 w 84846"/>
              <a:gd name="connsiteY191" fmla="*/ 80820 h 214724"/>
              <a:gd name="connsiteX192" fmla="*/ 21472 w 84846"/>
              <a:gd name="connsiteY192" fmla="*/ 80820 h 214724"/>
              <a:gd name="connsiteX193" fmla="*/ 22069 w 84846"/>
              <a:gd name="connsiteY193" fmla="*/ 81267 h 214724"/>
              <a:gd name="connsiteX194" fmla="*/ 21323 w 84846"/>
              <a:gd name="connsiteY194" fmla="*/ 82758 h 214724"/>
              <a:gd name="connsiteX195" fmla="*/ 19981 w 84846"/>
              <a:gd name="connsiteY195" fmla="*/ 84399 h 214724"/>
              <a:gd name="connsiteX196" fmla="*/ 19087 w 84846"/>
              <a:gd name="connsiteY196" fmla="*/ 85144 h 214724"/>
              <a:gd name="connsiteX197" fmla="*/ 15061 w 84846"/>
              <a:gd name="connsiteY197" fmla="*/ 86934 h 214724"/>
              <a:gd name="connsiteX198" fmla="*/ 9245 w 84846"/>
              <a:gd name="connsiteY198" fmla="*/ 89021 h 214724"/>
              <a:gd name="connsiteX199" fmla="*/ 8052 w 84846"/>
              <a:gd name="connsiteY199" fmla="*/ 90960 h 214724"/>
              <a:gd name="connsiteX200" fmla="*/ 7306 w 84846"/>
              <a:gd name="connsiteY200" fmla="*/ 93793 h 214724"/>
              <a:gd name="connsiteX201" fmla="*/ 7903 w 84846"/>
              <a:gd name="connsiteY201" fmla="*/ 95433 h 214724"/>
              <a:gd name="connsiteX202" fmla="*/ 8648 w 84846"/>
              <a:gd name="connsiteY202" fmla="*/ 96328 h 214724"/>
              <a:gd name="connsiteX203" fmla="*/ 8350 w 84846"/>
              <a:gd name="connsiteY203" fmla="*/ 98863 h 214724"/>
              <a:gd name="connsiteX204" fmla="*/ 7903 w 84846"/>
              <a:gd name="connsiteY204" fmla="*/ 101547 h 214724"/>
              <a:gd name="connsiteX205" fmla="*/ 7903 w 84846"/>
              <a:gd name="connsiteY205" fmla="*/ 103634 h 214724"/>
              <a:gd name="connsiteX206" fmla="*/ 7903 w 84846"/>
              <a:gd name="connsiteY206" fmla="*/ 105424 h 214724"/>
              <a:gd name="connsiteX207" fmla="*/ 7158 w 84846"/>
              <a:gd name="connsiteY207" fmla="*/ 106318 h 214724"/>
              <a:gd name="connsiteX208" fmla="*/ 6114 w 84846"/>
              <a:gd name="connsiteY208" fmla="*/ 109152 h 214724"/>
              <a:gd name="connsiteX209" fmla="*/ 4921 w 84846"/>
              <a:gd name="connsiteY209" fmla="*/ 111985 h 214724"/>
              <a:gd name="connsiteX210" fmla="*/ 3877 w 84846"/>
              <a:gd name="connsiteY210" fmla="*/ 113327 h 214724"/>
              <a:gd name="connsiteX211" fmla="*/ 2386 w 84846"/>
              <a:gd name="connsiteY211" fmla="*/ 114669 h 214724"/>
              <a:gd name="connsiteX212" fmla="*/ 0 w 84846"/>
              <a:gd name="connsiteY212" fmla="*/ 115713 h 214724"/>
              <a:gd name="connsiteX213" fmla="*/ 0 w 84846"/>
              <a:gd name="connsiteY213" fmla="*/ 116309 h 214724"/>
              <a:gd name="connsiteX214" fmla="*/ 2684 w 84846"/>
              <a:gd name="connsiteY214" fmla="*/ 117651 h 214724"/>
              <a:gd name="connsiteX215" fmla="*/ 3430 w 84846"/>
              <a:gd name="connsiteY215" fmla="*/ 118546 h 214724"/>
              <a:gd name="connsiteX216" fmla="*/ 3728 w 84846"/>
              <a:gd name="connsiteY216" fmla="*/ 119142 h 214724"/>
              <a:gd name="connsiteX217" fmla="*/ 3131 w 84846"/>
              <a:gd name="connsiteY217" fmla="*/ 119739 h 214724"/>
              <a:gd name="connsiteX218" fmla="*/ 2535 w 84846"/>
              <a:gd name="connsiteY218" fmla="*/ 120633 h 214724"/>
              <a:gd name="connsiteX219" fmla="*/ 3728 w 84846"/>
              <a:gd name="connsiteY219" fmla="*/ 121528 h 214724"/>
              <a:gd name="connsiteX220" fmla="*/ 5219 w 84846"/>
              <a:gd name="connsiteY220" fmla="*/ 122274 h 214724"/>
              <a:gd name="connsiteX221" fmla="*/ 6561 w 84846"/>
              <a:gd name="connsiteY221" fmla="*/ 124063 h 214724"/>
              <a:gd name="connsiteX222" fmla="*/ 7754 w 84846"/>
              <a:gd name="connsiteY222" fmla="*/ 126598 h 214724"/>
              <a:gd name="connsiteX223" fmla="*/ 8052 w 84846"/>
              <a:gd name="connsiteY223" fmla="*/ 127493 h 214724"/>
              <a:gd name="connsiteX224" fmla="*/ 8350 w 84846"/>
              <a:gd name="connsiteY224" fmla="*/ 127791 h 214724"/>
              <a:gd name="connsiteX225" fmla="*/ 8798 w 84846"/>
              <a:gd name="connsiteY225" fmla="*/ 127791 h 214724"/>
              <a:gd name="connsiteX226" fmla="*/ 9692 w 84846"/>
              <a:gd name="connsiteY226" fmla="*/ 127493 h 214724"/>
              <a:gd name="connsiteX227" fmla="*/ 11333 w 84846"/>
              <a:gd name="connsiteY227" fmla="*/ 126151 h 214724"/>
              <a:gd name="connsiteX228" fmla="*/ 12526 w 84846"/>
              <a:gd name="connsiteY228" fmla="*/ 125703 h 214724"/>
              <a:gd name="connsiteX229" fmla="*/ 13868 w 84846"/>
              <a:gd name="connsiteY229" fmla="*/ 127791 h 214724"/>
              <a:gd name="connsiteX230" fmla="*/ 14911 w 84846"/>
              <a:gd name="connsiteY230" fmla="*/ 128686 h 214724"/>
              <a:gd name="connsiteX231" fmla="*/ 18789 w 84846"/>
              <a:gd name="connsiteY231" fmla="*/ 135545 h 214724"/>
              <a:gd name="connsiteX232" fmla="*/ 21771 w 84846"/>
              <a:gd name="connsiteY232" fmla="*/ 139571 h 214724"/>
              <a:gd name="connsiteX233" fmla="*/ 25200 w 84846"/>
              <a:gd name="connsiteY233" fmla="*/ 143299 h 214724"/>
              <a:gd name="connsiteX234" fmla="*/ 25797 w 84846"/>
              <a:gd name="connsiteY234" fmla="*/ 143299 h 214724"/>
              <a:gd name="connsiteX235" fmla="*/ 26840 w 84846"/>
              <a:gd name="connsiteY235" fmla="*/ 142255 h 214724"/>
              <a:gd name="connsiteX236" fmla="*/ 28630 w 84846"/>
              <a:gd name="connsiteY236" fmla="*/ 141957 h 214724"/>
              <a:gd name="connsiteX237" fmla="*/ 34147 w 84846"/>
              <a:gd name="connsiteY237" fmla="*/ 141062 h 214724"/>
              <a:gd name="connsiteX238" fmla="*/ 36235 w 84846"/>
              <a:gd name="connsiteY238" fmla="*/ 141062 h 214724"/>
              <a:gd name="connsiteX239" fmla="*/ 37577 w 84846"/>
              <a:gd name="connsiteY239" fmla="*/ 140018 h 214724"/>
              <a:gd name="connsiteX240" fmla="*/ 40410 w 84846"/>
              <a:gd name="connsiteY240" fmla="*/ 139273 h 214724"/>
              <a:gd name="connsiteX241" fmla="*/ 43690 w 84846"/>
              <a:gd name="connsiteY241" fmla="*/ 138825 h 214724"/>
              <a:gd name="connsiteX242" fmla="*/ 44734 w 84846"/>
              <a:gd name="connsiteY242" fmla="*/ 139273 h 214724"/>
              <a:gd name="connsiteX243" fmla="*/ 48164 w 84846"/>
              <a:gd name="connsiteY243" fmla="*/ 144044 h 214724"/>
              <a:gd name="connsiteX244" fmla="*/ 48611 w 84846"/>
              <a:gd name="connsiteY244" fmla="*/ 147772 h 214724"/>
              <a:gd name="connsiteX245" fmla="*/ 49357 w 84846"/>
              <a:gd name="connsiteY245" fmla="*/ 153140 h 214724"/>
              <a:gd name="connsiteX246" fmla="*/ 49357 w 84846"/>
              <a:gd name="connsiteY246" fmla="*/ 155824 h 214724"/>
              <a:gd name="connsiteX247" fmla="*/ 49357 w 84846"/>
              <a:gd name="connsiteY247" fmla="*/ 159254 h 214724"/>
              <a:gd name="connsiteX248" fmla="*/ 48909 w 84846"/>
              <a:gd name="connsiteY248" fmla="*/ 163578 h 214724"/>
              <a:gd name="connsiteX249" fmla="*/ 46076 w 84846"/>
              <a:gd name="connsiteY249" fmla="*/ 168648 h 214724"/>
              <a:gd name="connsiteX250" fmla="*/ 45480 w 84846"/>
              <a:gd name="connsiteY250" fmla="*/ 171183 h 214724"/>
              <a:gd name="connsiteX251" fmla="*/ 43989 w 84846"/>
              <a:gd name="connsiteY251" fmla="*/ 175060 h 214724"/>
              <a:gd name="connsiteX252" fmla="*/ 42050 w 84846"/>
              <a:gd name="connsiteY252" fmla="*/ 176998 h 214724"/>
              <a:gd name="connsiteX253" fmla="*/ 41006 w 84846"/>
              <a:gd name="connsiteY253" fmla="*/ 178639 h 214724"/>
              <a:gd name="connsiteX254" fmla="*/ 41006 w 84846"/>
              <a:gd name="connsiteY254" fmla="*/ 180279 h 214724"/>
              <a:gd name="connsiteX255" fmla="*/ 42050 w 84846"/>
              <a:gd name="connsiteY255" fmla="*/ 181621 h 214724"/>
              <a:gd name="connsiteX256" fmla="*/ 44287 w 84846"/>
              <a:gd name="connsiteY256" fmla="*/ 184007 h 214724"/>
              <a:gd name="connsiteX257" fmla="*/ 45032 w 84846"/>
              <a:gd name="connsiteY257" fmla="*/ 185647 h 214724"/>
              <a:gd name="connsiteX258" fmla="*/ 45032 w 84846"/>
              <a:gd name="connsiteY258" fmla="*/ 186989 h 214724"/>
              <a:gd name="connsiteX259" fmla="*/ 44884 w 84846"/>
              <a:gd name="connsiteY259" fmla="*/ 188928 h 214724"/>
              <a:gd name="connsiteX260" fmla="*/ 45480 w 84846"/>
              <a:gd name="connsiteY260" fmla="*/ 190270 h 214724"/>
              <a:gd name="connsiteX261" fmla="*/ 46076 w 84846"/>
              <a:gd name="connsiteY261" fmla="*/ 191015 h 214724"/>
              <a:gd name="connsiteX262" fmla="*/ 48313 w 84846"/>
              <a:gd name="connsiteY262" fmla="*/ 192208 h 214724"/>
              <a:gd name="connsiteX263" fmla="*/ 50550 w 84846"/>
              <a:gd name="connsiteY263" fmla="*/ 195340 h 214724"/>
              <a:gd name="connsiteX264" fmla="*/ 54427 w 84846"/>
              <a:gd name="connsiteY264" fmla="*/ 199068 h 214724"/>
              <a:gd name="connsiteX265" fmla="*/ 59049 w 84846"/>
              <a:gd name="connsiteY265" fmla="*/ 204436 h 214724"/>
              <a:gd name="connsiteX266" fmla="*/ 61137 w 84846"/>
              <a:gd name="connsiteY266" fmla="*/ 206076 h 214724"/>
              <a:gd name="connsiteX267" fmla="*/ 62777 w 84846"/>
              <a:gd name="connsiteY267" fmla="*/ 206523 h 214724"/>
              <a:gd name="connsiteX268" fmla="*/ 63672 w 84846"/>
              <a:gd name="connsiteY268" fmla="*/ 208313 h 214724"/>
              <a:gd name="connsiteX269" fmla="*/ 63224 w 84846"/>
              <a:gd name="connsiteY269" fmla="*/ 210400 h 214724"/>
              <a:gd name="connsiteX270" fmla="*/ 61882 w 84846"/>
              <a:gd name="connsiteY270" fmla="*/ 211593 h 214724"/>
              <a:gd name="connsiteX271" fmla="*/ 62479 w 84846"/>
              <a:gd name="connsiteY271" fmla="*/ 213382 h 214724"/>
              <a:gd name="connsiteX272" fmla="*/ 63224 w 84846"/>
              <a:gd name="connsiteY272" fmla="*/ 214277 h 214724"/>
              <a:gd name="connsiteX273" fmla="*/ 64119 w 84846"/>
              <a:gd name="connsiteY273" fmla="*/ 214725 h 214724"/>
              <a:gd name="connsiteX274" fmla="*/ 66207 w 84846"/>
              <a:gd name="connsiteY274" fmla="*/ 214725 h 214724"/>
              <a:gd name="connsiteX275" fmla="*/ 68145 w 84846"/>
              <a:gd name="connsiteY275" fmla="*/ 214426 h 214724"/>
              <a:gd name="connsiteX276" fmla="*/ 68593 w 84846"/>
              <a:gd name="connsiteY276" fmla="*/ 213830 h 214724"/>
              <a:gd name="connsiteX277" fmla="*/ 68294 w 84846"/>
              <a:gd name="connsiteY277" fmla="*/ 205778 h 214724"/>
              <a:gd name="connsiteX278" fmla="*/ 66952 w 84846"/>
              <a:gd name="connsiteY278" fmla="*/ 201006 h 214724"/>
              <a:gd name="connsiteX279" fmla="*/ 65610 w 84846"/>
              <a:gd name="connsiteY279" fmla="*/ 199217 h 214724"/>
              <a:gd name="connsiteX280" fmla="*/ 65312 w 84846"/>
              <a:gd name="connsiteY280" fmla="*/ 198918 h 214724"/>
              <a:gd name="connsiteX281" fmla="*/ 65759 w 84846"/>
              <a:gd name="connsiteY281" fmla="*/ 197427 h 214724"/>
              <a:gd name="connsiteX282" fmla="*/ 67251 w 84846"/>
              <a:gd name="connsiteY282" fmla="*/ 193848 h 214724"/>
              <a:gd name="connsiteX283" fmla="*/ 68593 w 84846"/>
              <a:gd name="connsiteY283" fmla="*/ 190270 h 214724"/>
              <a:gd name="connsiteX284" fmla="*/ 69338 w 84846"/>
              <a:gd name="connsiteY284" fmla="*/ 188779 h 214724"/>
              <a:gd name="connsiteX285" fmla="*/ 70233 w 84846"/>
              <a:gd name="connsiteY285" fmla="*/ 187884 h 214724"/>
              <a:gd name="connsiteX286" fmla="*/ 76645 w 84846"/>
              <a:gd name="connsiteY286" fmla="*/ 186840 h 214724"/>
              <a:gd name="connsiteX287" fmla="*/ 79478 w 84846"/>
              <a:gd name="connsiteY287" fmla="*/ 185945 h 214724"/>
              <a:gd name="connsiteX288" fmla="*/ 80671 w 84846"/>
              <a:gd name="connsiteY288" fmla="*/ 184902 h 214724"/>
              <a:gd name="connsiteX289" fmla="*/ 81565 w 84846"/>
              <a:gd name="connsiteY289" fmla="*/ 182069 h 214724"/>
              <a:gd name="connsiteX290" fmla="*/ 82311 w 84846"/>
              <a:gd name="connsiteY290" fmla="*/ 174315 h 214724"/>
              <a:gd name="connsiteX291" fmla="*/ 82609 w 84846"/>
              <a:gd name="connsiteY291" fmla="*/ 167008 h 214724"/>
              <a:gd name="connsiteX292" fmla="*/ 82013 w 84846"/>
              <a:gd name="connsiteY292" fmla="*/ 162684 h 214724"/>
              <a:gd name="connsiteX293" fmla="*/ 82907 w 84846"/>
              <a:gd name="connsiteY293" fmla="*/ 156272 h 214724"/>
              <a:gd name="connsiteX294" fmla="*/ 84249 w 84846"/>
              <a:gd name="connsiteY294" fmla="*/ 152246 h 214724"/>
              <a:gd name="connsiteX295" fmla="*/ 51445 w 84846"/>
              <a:gd name="connsiteY295" fmla="*/ 73811 h 214724"/>
              <a:gd name="connsiteX296" fmla="*/ 51892 w 84846"/>
              <a:gd name="connsiteY296" fmla="*/ 72320 h 214724"/>
              <a:gd name="connsiteX297" fmla="*/ 51445 w 84846"/>
              <a:gd name="connsiteY297" fmla="*/ 71575 h 214724"/>
              <a:gd name="connsiteX298" fmla="*/ 50550 w 84846"/>
              <a:gd name="connsiteY298" fmla="*/ 71128 h 214724"/>
              <a:gd name="connsiteX299" fmla="*/ 49506 w 84846"/>
              <a:gd name="connsiteY299" fmla="*/ 71426 h 214724"/>
              <a:gd name="connsiteX300" fmla="*/ 49208 w 84846"/>
              <a:gd name="connsiteY300" fmla="*/ 72469 h 214724"/>
              <a:gd name="connsiteX301" fmla="*/ 50251 w 84846"/>
              <a:gd name="connsiteY301" fmla="*/ 73811 h 214724"/>
              <a:gd name="connsiteX302" fmla="*/ 51295 w 84846"/>
              <a:gd name="connsiteY302" fmla="*/ 73811 h 2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Lst>
            <a:rect l="l" t="t" r="r" b="b"/>
            <a:pathLst>
              <a:path w="84846" h="214724">
                <a:moveTo>
                  <a:pt x="60242" y="60540"/>
                </a:moveTo>
                <a:lnTo>
                  <a:pt x="60242" y="60540"/>
                </a:lnTo>
                <a:lnTo>
                  <a:pt x="60242" y="59646"/>
                </a:lnTo>
                <a:cubicBezTo>
                  <a:pt x="60242" y="59646"/>
                  <a:pt x="60242" y="60391"/>
                  <a:pt x="60242" y="60391"/>
                </a:cubicBezTo>
                <a:lnTo>
                  <a:pt x="60242" y="60391"/>
                </a:lnTo>
                <a:close/>
                <a:moveTo>
                  <a:pt x="53979" y="75303"/>
                </a:moveTo>
                <a:lnTo>
                  <a:pt x="54725" y="74706"/>
                </a:lnTo>
                <a:lnTo>
                  <a:pt x="55023" y="73961"/>
                </a:lnTo>
                <a:lnTo>
                  <a:pt x="55023" y="73215"/>
                </a:lnTo>
                <a:cubicBezTo>
                  <a:pt x="55023" y="73215"/>
                  <a:pt x="54576" y="72768"/>
                  <a:pt x="54576" y="72768"/>
                </a:cubicBezTo>
                <a:lnTo>
                  <a:pt x="53979" y="72469"/>
                </a:lnTo>
                <a:lnTo>
                  <a:pt x="53085" y="72469"/>
                </a:lnTo>
                <a:cubicBezTo>
                  <a:pt x="53085" y="72469"/>
                  <a:pt x="52787" y="73662"/>
                  <a:pt x="52787" y="73662"/>
                </a:cubicBezTo>
                <a:lnTo>
                  <a:pt x="52787" y="75154"/>
                </a:lnTo>
                <a:cubicBezTo>
                  <a:pt x="52787" y="75154"/>
                  <a:pt x="53234" y="75601"/>
                  <a:pt x="53234" y="75601"/>
                </a:cubicBezTo>
                <a:lnTo>
                  <a:pt x="54129" y="75601"/>
                </a:lnTo>
                <a:close/>
                <a:moveTo>
                  <a:pt x="84846" y="152395"/>
                </a:moveTo>
                <a:lnTo>
                  <a:pt x="84101" y="151649"/>
                </a:lnTo>
                <a:lnTo>
                  <a:pt x="83653" y="146281"/>
                </a:lnTo>
                <a:lnTo>
                  <a:pt x="79478" y="140615"/>
                </a:lnTo>
                <a:lnTo>
                  <a:pt x="74110" y="133308"/>
                </a:lnTo>
                <a:lnTo>
                  <a:pt x="71127" y="129282"/>
                </a:lnTo>
                <a:lnTo>
                  <a:pt x="67698" y="124808"/>
                </a:lnTo>
                <a:lnTo>
                  <a:pt x="61584" y="117800"/>
                </a:lnTo>
                <a:lnTo>
                  <a:pt x="58751" y="115265"/>
                </a:lnTo>
                <a:lnTo>
                  <a:pt x="57558" y="114520"/>
                </a:lnTo>
                <a:lnTo>
                  <a:pt x="57558" y="117055"/>
                </a:lnTo>
                <a:cubicBezTo>
                  <a:pt x="57558" y="117055"/>
                  <a:pt x="57707" y="119441"/>
                  <a:pt x="57707" y="119441"/>
                </a:cubicBezTo>
                <a:lnTo>
                  <a:pt x="58304" y="119888"/>
                </a:lnTo>
                <a:lnTo>
                  <a:pt x="62032" y="120186"/>
                </a:lnTo>
                <a:lnTo>
                  <a:pt x="62777" y="120484"/>
                </a:lnTo>
                <a:lnTo>
                  <a:pt x="63821" y="122721"/>
                </a:lnTo>
                <a:lnTo>
                  <a:pt x="66057" y="129431"/>
                </a:lnTo>
                <a:lnTo>
                  <a:pt x="66057" y="130177"/>
                </a:lnTo>
                <a:cubicBezTo>
                  <a:pt x="66057" y="130177"/>
                  <a:pt x="68145" y="135396"/>
                  <a:pt x="68145" y="135396"/>
                </a:cubicBezTo>
                <a:lnTo>
                  <a:pt x="68742" y="137782"/>
                </a:lnTo>
                <a:lnTo>
                  <a:pt x="68443" y="138527"/>
                </a:lnTo>
                <a:lnTo>
                  <a:pt x="67996" y="138825"/>
                </a:lnTo>
                <a:lnTo>
                  <a:pt x="67399" y="138825"/>
                </a:lnTo>
                <a:cubicBezTo>
                  <a:pt x="67399" y="138825"/>
                  <a:pt x="66207" y="137483"/>
                  <a:pt x="66207" y="137483"/>
                </a:cubicBezTo>
                <a:lnTo>
                  <a:pt x="64566" y="135694"/>
                </a:lnTo>
                <a:lnTo>
                  <a:pt x="62479" y="132562"/>
                </a:lnTo>
                <a:lnTo>
                  <a:pt x="61584" y="131966"/>
                </a:lnTo>
                <a:lnTo>
                  <a:pt x="60093" y="131668"/>
                </a:lnTo>
                <a:lnTo>
                  <a:pt x="59795" y="131221"/>
                </a:lnTo>
                <a:lnTo>
                  <a:pt x="59795" y="129431"/>
                </a:lnTo>
                <a:cubicBezTo>
                  <a:pt x="59795" y="129431"/>
                  <a:pt x="59348" y="128686"/>
                  <a:pt x="59348" y="128686"/>
                </a:cubicBezTo>
                <a:lnTo>
                  <a:pt x="58751" y="128089"/>
                </a:lnTo>
                <a:lnTo>
                  <a:pt x="58154" y="127791"/>
                </a:lnTo>
                <a:lnTo>
                  <a:pt x="57558" y="127791"/>
                </a:lnTo>
                <a:cubicBezTo>
                  <a:pt x="57558" y="127791"/>
                  <a:pt x="57409" y="128387"/>
                  <a:pt x="57409" y="128387"/>
                </a:cubicBezTo>
                <a:lnTo>
                  <a:pt x="57707" y="129431"/>
                </a:lnTo>
                <a:lnTo>
                  <a:pt x="57707" y="130475"/>
                </a:lnTo>
                <a:cubicBezTo>
                  <a:pt x="57707" y="130475"/>
                  <a:pt x="56812" y="131519"/>
                  <a:pt x="56812" y="131519"/>
                </a:cubicBezTo>
                <a:lnTo>
                  <a:pt x="56812" y="132264"/>
                </a:lnTo>
                <a:cubicBezTo>
                  <a:pt x="56812" y="132264"/>
                  <a:pt x="56812" y="132861"/>
                  <a:pt x="56812" y="132861"/>
                </a:cubicBezTo>
                <a:lnTo>
                  <a:pt x="56812" y="133457"/>
                </a:lnTo>
                <a:cubicBezTo>
                  <a:pt x="56812" y="133457"/>
                  <a:pt x="55321" y="134501"/>
                  <a:pt x="55321" y="134501"/>
                </a:cubicBezTo>
                <a:lnTo>
                  <a:pt x="54278" y="134948"/>
                </a:lnTo>
                <a:lnTo>
                  <a:pt x="53681" y="134948"/>
                </a:lnTo>
                <a:cubicBezTo>
                  <a:pt x="53681" y="134948"/>
                  <a:pt x="53681" y="134054"/>
                  <a:pt x="53681" y="134054"/>
                </a:cubicBezTo>
                <a:lnTo>
                  <a:pt x="53085" y="133457"/>
                </a:lnTo>
                <a:lnTo>
                  <a:pt x="52041" y="132861"/>
                </a:lnTo>
                <a:lnTo>
                  <a:pt x="50997" y="131817"/>
                </a:lnTo>
                <a:lnTo>
                  <a:pt x="50103" y="130326"/>
                </a:lnTo>
                <a:lnTo>
                  <a:pt x="49506" y="128686"/>
                </a:lnTo>
                <a:lnTo>
                  <a:pt x="49506" y="126896"/>
                </a:lnTo>
                <a:cubicBezTo>
                  <a:pt x="49506" y="126896"/>
                  <a:pt x="49506" y="125554"/>
                  <a:pt x="49506" y="125554"/>
                </a:cubicBezTo>
                <a:lnTo>
                  <a:pt x="50103" y="124659"/>
                </a:lnTo>
                <a:lnTo>
                  <a:pt x="50699" y="122870"/>
                </a:lnTo>
                <a:lnTo>
                  <a:pt x="51445" y="120186"/>
                </a:lnTo>
                <a:lnTo>
                  <a:pt x="50997" y="117949"/>
                </a:lnTo>
                <a:lnTo>
                  <a:pt x="49506" y="116011"/>
                </a:lnTo>
                <a:lnTo>
                  <a:pt x="48164" y="115116"/>
                </a:lnTo>
                <a:lnTo>
                  <a:pt x="47120" y="115116"/>
                </a:lnTo>
                <a:cubicBezTo>
                  <a:pt x="47120" y="115116"/>
                  <a:pt x="45927" y="114072"/>
                  <a:pt x="45927" y="114072"/>
                </a:cubicBezTo>
                <a:lnTo>
                  <a:pt x="43542" y="109897"/>
                </a:lnTo>
                <a:lnTo>
                  <a:pt x="43542" y="109002"/>
                </a:lnTo>
                <a:cubicBezTo>
                  <a:pt x="43542" y="109002"/>
                  <a:pt x="43542" y="107959"/>
                  <a:pt x="43542" y="107959"/>
                </a:cubicBezTo>
                <a:lnTo>
                  <a:pt x="43989" y="106766"/>
                </a:lnTo>
                <a:lnTo>
                  <a:pt x="43989" y="103784"/>
                </a:lnTo>
                <a:cubicBezTo>
                  <a:pt x="43989" y="103784"/>
                  <a:pt x="43840" y="97819"/>
                  <a:pt x="43840" y="97819"/>
                </a:cubicBezTo>
                <a:lnTo>
                  <a:pt x="43542" y="97223"/>
                </a:lnTo>
                <a:lnTo>
                  <a:pt x="42945" y="95433"/>
                </a:lnTo>
                <a:lnTo>
                  <a:pt x="42348" y="94538"/>
                </a:lnTo>
                <a:lnTo>
                  <a:pt x="42050" y="93644"/>
                </a:lnTo>
                <a:lnTo>
                  <a:pt x="42050" y="92600"/>
                </a:lnTo>
                <a:cubicBezTo>
                  <a:pt x="42050" y="92600"/>
                  <a:pt x="42050" y="91854"/>
                  <a:pt x="42050" y="91854"/>
                </a:cubicBezTo>
                <a:lnTo>
                  <a:pt x="41304" y="91407"/>
                </a:lnTo>
                <a:lnTo>
                  <a:pt x="40708" y="90661"/>
                </a:lnTo>
                <a:lnTo>
                  <a:pt x="40261" y="89469"/>
                </a:lnTo>
                <a:lnTo>
                  <a:pt x="40261" y="84995"/>
                </a:lnTo>
                <a:cubicBezTo>
                  <a:pt x="40261" y="84995"/>
                  <a:pt x="39814" y="83504"/>
                  <a:pt x="39814" y="83504"/>
                </a:cubicBezTo>
                <a:lnTo>
                  <a:pt x="39068" y="82609"/>
                </a:lnTo>
                <a:lnTo>
                  <a:pt x="37875" y="82311"/>
                </a:lnTo>
                <a:lnTo>
                  <a:pt x="36980" y="81416"/>
                </a:lnTo>
                <a:lnTo>
                  <a:pt x="36086" y="78583"/>
                </a:lnTo>
                <a:lnTo>
                  <a:pt x="36086" y="77390"/>
                </a:lnTo>
                <a:cubicBezTo>
                  <a:pt x="36086" y="77390"/>
                  <a:pt x="36682" y="72917"/>
                  <a:pt x="36682" y="72917"/>
                </a:cubicBezTo>
                <a:lnTo>
                  <a:pt x="37726" y="70978"/>
                </a:lnTo>
                <a:lnTo>
                  <a:pt x="39366" y="69636"/>
                </a:lnTo>
                <a:lnTo>
                  <a:pt x="40112" y="68443"/>
                </a:lnTo>
                <a:lnTo>
                  <a:pt x="40112" y="67400"/>
                </a:lnTo>
                <a:cubicBezTo>
                  <a:pt x="40112" y="67400"/>
                  <a:pt x="40857" y="65908"/>
                  <a:pt x="40857" y="65908"/>
                </a:cubicBezTo>
                <a:lnTo>
                  <a:pt x="43392" y="62926"/>
                </a:lnTo>
                <a:lnTo>
                  <a:pt x="43392" y="62181"/>
                </a:lnTo>
                <a:cubicBezTo>
                  <a:pt x="43392" y="62181"/>
                  <a:pt x="42647" y="55918"/>
                  <a:pt x="42647" y="55918"/>
                </a:cubicBezTo>
                <a:lnTo>
                  <a:pt x="41901" y="52787"/>
                </a:lnTo>
                <a:lnTo>
                  <a:pt x="41006" y="50401"/>
                </a:lnTo>
                <a:lnTo>
                  <a:pt x="41006" y="48760"/>
                </a:lnTo>
                <a:cubicBezTo>
                  <a:pt x="41006" y="48760"/>
                  <a:pt x="41304" y="47716"/>
                  <a:pt x="41304" y="47716"/>
                </a:cubicBezTo>
                <a:lnTo>
                  <a:pt x="41304" y="46822"/>
                </a:lnTo>
                <a:cubicBezTo>
                  <a:pt x="41304" y="46822"/>
                  <a:pt x="41156" y="46076"/>
                  <a:pt x="41156" y="46076"/>
                </a:cubicBezTo>
                <a:lnTo>
                  <a:pt x="40261" y="33402"/>
                </a:lnTo>
                <a:lnTo>
                  <a:pt x="39962" y="32805"/>
                </a:lnTo>
                <a:lnTo>
                  <a:pt x="39962" y="32209"/>
                </a:lnTo>
                <a:cubicBezTo>
                  <a:pt x="39962" y="32209"/>
                  <a:pt x="40708" y="31612"/>
                  <a:pt x="40708" y="31612"/>
                </a:cubicBezTo>
                <a:lnTo>
                  <a:pt x="41006" y="30867"/>
                </a:lnTo>
                <a:lnTo>
                  <a:pt x="41006" y="29972"/>
                </a:lnTo>
                <a:cubicBezTo>
                  <a:pt x="41006" y="29972"/>
                  <a:pt x="41304" y="29376"/>
                  <a:pt x="41304" y="29376"/>
                </a:cubicBezTo>
                <a:lnTo>
                  <a:pt x="41901" y="28928"/>
                </a:lnTo>
                <a:lnTo>
                  <a:pt x="41603" y="27586"/>
                </a:lnTo>
                <a:lnTo>
                  <a:pt x="40410" y="25349"/>
                </a:lnTo>
                <a:lnTo>
                  <a:pt x="39068" y="23560"/>
                </a:lnTo>
                <a:lnTo>
                  <a:pt x="36533" y="20876"/>
                </a:lnTo>
                <a:lnTo>
                  <a:pt x="35489" y="19236"/>
                </a:lnTo>
                <a:lnTo>
                  <a:pt x="34595" y="17148"/>
                </a:lnTo>
                <a:lnTo>
                  <a:pt x="33401" y="12973"/>
                </a:lnTo>
                <a:lnTo>
                  <a:pt x="32805" y="12078"/>
                </a:lnTo>
                <a:lnTo>
                  <a:pt x="32507" y="10885"/>
                </a:lnTo>
                <a:lnTo>
                  <a:pt x="32507" y="9543"/>
                </a:lnTo>
                <a:cubicBezTo>
                  <a:pt x="32507" y="9543"/>
                  <a:pt x="32805" y="8500"/>
                  <a:pt x="32805" y="8500"/>
                </a:cubicBezTo>
                <a:lnTo>
                  <a:pt x="33849" y="7008"/>
                </a:lnTo>
                <a:lnTo>
                  <a:pt x="33551" y="7456"/>
                </a:lnTo>
                <a:lnTo>
                  <a:pt x="32059" y="7456"/>
                </a:lnTo>
                <a:cubicBezTo>
                  <a:pt x="32059" y="7456"/>
                  <a:pt x="31165" y="7157"/>
                  <a:pt x="31165" y="7157"/>
                </a:cubicBezTo>
                <a:lnTo>
                  <a:pt x="28779" y="5666"/>
                </a:lnTo>
                <a:lnTo>
                  <a:pt x="26990" y="5368"/>
                </a:lnTo>
                <a:lnTo>
                  <a:pt x="22516" y="5666"/>
                </a:lnTo>
                <a:lnTo>
                  <a:pt x="20876" y="5965"/>
                </a:lnTo>
                <a:lnTo>
                  <a:pt x="19683" y="5666"/>
                </a:lnTo>
                <a:lnTo>
                  <a:pt x="17297" y="3281"/>
                </a:lnTo>
                <a:lnTo>
                  <a:pt x="14464" y="2833"/>
                </a:lnTo>
                <a:lnTo>
                  <a:pt x="11929" y="2833"/>
                </a:lnTo>
                <a:cubicBezTo>
                  <a:pt x="11929" y="2833"/>
                  <a:pt x="7754" y="0"/>
                  <a:pt x="7754" y="0"/>
                </a:cubicBezTo>
                <a:lnTo>
                  <a:pt x="6859" y="0"/>
                </a:lnTo>
                <a:cubicBezTo>
                  <a:pt x="6859" y="0"/>
                  <a:pt x="6412" y="298"/>
                  <a:pt x="6412" y="298"/>
                </a:cubicBezTo>
                <a:lnTo>
                  <a:pt x="6412" y="1044"/>
                </a:lnTo>
                <a:cubicBezTo>
                  <a:pt x="6412" y="1044"/>
                  <a:pt x="7306" y="2386"/>
                  <a:pt x="7306" y="2386"/>
                </a:cubicBezTo>
                <a:lnTo>
                  <a:pt x="8052" y="3430"/>
                </a:lnTo>
                <a:lnTo>
                  <a:pt x="8052" y="4921"/>
                </a:lnTo>
                <a:cubicBezTo>
                  <a:pt x="8052" y="4921"/>
                  <a:pt x="8500" y="6263"/>
                  <a:pt x="8500" y="6263"/>
                </a:cubicBezTo>
                <a:lnTo>
                  <a:pt x="9544" y="6561"/>
                </a:lnTo>
                <a:lnTo>
                  <a:pt x="10438" y="6561"/>
                </a:lnTo>
                <a:cubicBezTo>
                  <a:pt x="10438" y="6561"/>
                  <a:pt x="11333" y="5666"/>
                  <a:pt x="11333" y="5666"/>
                </a:cubicBezTo>
                <a:lnTo>
                  <a:pt x="12526" y="5666"/>
                </a:lnTo>
                <a:cubicBezTo>
                  <a:pt x="12526" y="5666"/>
                  <a:pt x="13719" y="6263"/>
                  <a:pt x="13719" y="6263"/>
                </a:cubicBezTo>
                <a:lnTo>
                  <a:pt x="14166" y="7754"/>
                </a:lnTo>
                <a:lnTo>
                  <a:pt x="15209" y="9842"/>
                </a:lnTo>
                <a:lnTo>
                  <a:pt x="16850" y="11333"/>
                </a:lnTo>
                <a:lnTo>
                  <a:pt x="17894" y="12675"/>
                </a:lnTo>
                <a:lnTo>
                  <a:pt x="17595" y="15210"/>
                </a:lnTo>
                <a:lnTo>
                  <a:pt x="16850" y="17596"/>
                </a:lnTo>
                <a:lnTo>
                  <a:pt x="18937" y="19832"/>
                </a:lnTo>
                <a:lnTo>
                  <a:pt x="21771" y="22069"/>
                </a:lnTo>
                <a:lnTo>
                  <a:pt x="22516" y="22964"/>
                </a:lnTo>
                <a:lnTo>
                  <a:pt x="22814" y="26244"/>
                </a:lnTo>
                <a:lnTo>
                  <a:pt x="23262" y="27288"/>
                </a:lnTo>
                <a:lnTo>
                  <a:pt x="25200" y="29972"/>
                </a:lnTo>
                <a:lnTo>
                  <a:pt x="26095" y="31761"/>
                </a:lnTo>
                <a:lnTo>
                  <a:pt x="26095" y="32805"/>
                </a:lnTo>
                <a:cubicBezTo>
                  <a:pt x="26095" y="32805"/>
                  <a:pt x="20876" y="38173"/>
                  <a:pt x="20876" y="38173"/>
                </a:cubicBezTo>
                <a:lnTo>
                  <a:pt x="19236" y="38621"/>
                </a:lnTo>
                <a:lnTo>
                  <a:pt x="17745" y="38919"/>
                </a:lnTo>
                <a:lnTo>
                  <a:pt x="16403" y="39963"/>
                </a:lnTo>
                <a:lnTo>
                  <a:pt x="15508" y="41156"/>
                </a:lnTo>
                <a:lnTo>
                  <a:pt x="15806" y="41752"/>
                </a:lnTo>
                <a:lnTo>
                  <a:pt x="16403" y="43541"/>
                </a:lnTo>
                <a:lnTo>
                  <a:pt x="17595" y="46375"/>
                </a:lnTo>
                <a:lnTo>
                  <a:pt x="18639" y="48313"/>
                </a:lnTo>
                <a:lnTo>
                  <a:pt x="17745" y="50848"/>
                </a:lnTo>
                <a:lnTo>
                  <a:pt x="15657" y="55172"/>
                </a:lnTo>
                <a:lnTo>
                  <a:pt x="14762" y="55620"/>
                </a:lnTo>
                <a:lnTo>
                  <a:pt x="14762" y="58900"/>
                </a:lnTo>
                <a:cubicBezTo>
                  <a:pt x="14762" y="58900"/>
                  <a:pt x="15209" y="60093"/>
                  <a:pt x="15209" y="60093"/>
                </a:cubicBezTo>
                <a:lnTo>
                  <a:pt x="16253" y="60988"/>
                </a:lnTo>
                <a:lnTo>
                  <a:pt x="16701" y="63224"/>
                </a:lnTo>
                <a:lnTo>
                  <a:pt x="16701" y="66207"/>
                </a:lnTo>
                <a:cubicBezTo>
                  <a:pt x="16701" y="66207"/>
                  <a:pt x="16701" y="68593"/>
                  <a:pt x="16701" y="68593"/>
                </a:cubicBezTo>
                <a:lnTo>
                  <a:pt x="15359" y="74855"/>
                </a:lnTo>
                <a:lnTo>
                  <a:pt x="17595" y="80223"/>
                </a:lnTo>
                <a:lnTo>
                  <a:pt x="18341" y="80820"/>
                </a:lnTo>
                <a:lnTo>
                  <a:pt x="21472" y="80820"/>
                </a:lnTo>
                <a:cubicBezTo>
                  <a:pt x="21472" y="80820"/>
                  <a:pt x="22069" y="81267"/>
                  <a:pt x="22069" y="81267"/>
                </a:cubicBezTo>
                <a:lnTo>
                  <a:pt x="21323" y="82758"/>
                </a:lnTo>
                <a:lnTo>
                  <a:pt x="19981" y="84399"/>
                </a:lnTo>
                <a:lnTo>
                  <a:pt x="19087" y="85144"/>
                </a:lnTo>
                <a:lnTo>
                  <a:pt x="15061" y="86934"/>
                </a:lnTo>
                <a:lnTo>
                  <a:pt x="9245" y="89021"/>
                </a:lnTo>
                <a:lnTo>
                  <a:pt x="8052" y="90960"/>
                </a:lnTo>
                <a:lnTo>
                  <a:pt x="7306" y="93793"/>
                </a:lnTo>
                <a:lnTo>
                  <a:pt x="7903" y="95433"/>
                </a:lnTo>
                <a:lnTo>
                  <a:pt x="8648" y="96328"/>
                </a:lnTo>
                <a:lnTo>
                  <a:pt x="8350" y="98863"/>
                </a:lnTo>
                <a:lnTo>
                  <a:pt x="7903" y="101547"/>
                </a:lnTo>
                <a:lnTo>
                  <a:pt x="7903" y="103634"/>
                </a:lnTo>
                <a:cubicBezTo>
                  <a:pt x="7903" y="103634"/>
                  <a:pt x="7903" y="105424"/>
                  <a:pt x="7903" y="105424"/>
                </a:cubicBezTo>
                <a:lnTo>
                  <a:pt x="7158" y="106318"/>
                </a:lnTo>
                <a:lnTo>
                  <a:pt x="6114" y="109152"/>
                </a:lnTo>
                <a:lnTo>
                  <a:pt x="4921" y="111985"/>
                </a:lnTo>
                <a:lnTo>
                  <a:pt x="3877" y="113327"/>
                </a:lnTo>
                <a:lnTo>
                  <a:pt x="2386" y="114669"/>
                </a:lnTo>
                <a:lnTo>
                  <a:pt x="0" y="115713"/>
                </a:lnTo>
                <a:lnTo>
                  <a:pt x="0" y="116309"/>
                </a:lnTo>
                <a:cubicBezTo>
                  <a:pt x="0" y="116309"/>
                  <a:pt x="2684" y="117651"/>
                  <a:pt x="2684" y="117651"/>
                </a:cubicBezTo>
                <a:lnTo>
                  <a:pt x="3430" y="118546"/>
                </a:lnTo>
                <a:lnTo>
                  <a:pt x="3728" y="119142"/>
                </a:lnTo>
                <a:lnTo>
                  <a:pt x="3131" y="119739"/>
                </a:lnTo>
                <a:lnTo>
                  <a:pt x="2535" y="120633"/>
                </a:lnTo>
                <a:lnTo>
                  <a:pt x="3728" y="121528"/>
                </a:lnTo>
                <a:lnTo>
                  <a:pt x="5219" y="122274"/>
                </a:lnTo>
                <a:lnTo>
                  <a:pt x="6561" y="124063"/>
                </a:lnTo>
                <a:lnTo>
                  <a:pt x="7754" y="126598"/>
                </a:lnTo>
                <a:lnTo>
                  <a:pt x="8052" y="127493"/>
                </a:lnTo>
                <a:lnTo>
                  <a:pt x="8350" y="127791"/>
                </a:lnTo>
                <a:lnTo>
                  <a:pt x="8798" y="127791"/>
                </a:lnTo>
                <a:cubicBezTo>
                  <a:pt x="8798" y="127791"/>
                  <a:pt x="9692" y="127493"/>
                  <a:pt x="9692" y="127493"/>
                </a:cubicBezTo>
                <a:lnTo>
                  <a:pt x="11333" y="126151"/>
                </a:lnTo>
                <a:lnTo>
                  <a:pt x="12526" y="125703"/>
                </a:lnTo>
                <a:lnTo>
                  <a:pt x="13868" y="127791"/>
                </a:lnTo>
                <a:lnTo>
                  <a:pt x="14911" y="128686"/>
                </a:lnTo>
                <a:lnTo>
                  <a:pt x="18789" y="135545"/>
                </a:lnTo>
                <a:lnTo>
                  <a:pt x="21771" y="139571"/>
                </a:lnTo>
                <a:lnTo>
                  <a:pt x="25200" y="143299"/>
                </a:lnTo>
                <a:lnTo>
                  <a:pt x="25797" y="143299"/>
                </a:lnTo>
                <a:cubicBezTo>
                  <a:pt x="25797" y="143299"/>
                  <a:pt x="26840" y="142255"/>
                  <a:pt x="26840" y="142255"/>
                </a:cubicBezTo>
                <a:lnTo>
                  <a:pt x="28630" y="141957"/>
                </a:lnTo>
                <a:lnTo>
                  <a:pt x="34147" y="141062"/>
                </a:lnTo>
                <a:lnTo>
                  <a:pt x="36235" y="141062"/>
                </a:lnTo>
                <a:cubicBezTo>
                  <a:pt x="36235" y="141062"/>
                  <a:pt x="37577" y="140018"/>
                  <a:pt x="37577" y="140018"/>
                </a:cubicBezTo>
                <a:lnTo>
                  <a:pt x="40410" y="139273"/>
                </a:lnTo>
                <a:lnTo>
                  <a:pt x="43690" y="138825"/>
                </a:lnTo>
                <a:lnTo>
                  <a:pt x="44734" y="139273"/>
                </a:lnTo>
                <a:lnTo>
                  <a:pt x="48164" y="144044"/>
                </a:lnTo>
                <a:lnTo>
                  <a:pt x="48611" y="147772"/>
                </a:lnTo>
                <a:lnTo>
                  <a:pt x="49357" y="153140"/>
                </a:lnTo>
                <a:lnTo>
                  <a:pt x="49357" y="155824"/>
                </a:lnTo>
                <a:cubicBezTo>
                  <a:pt x="49357" y="155824"/>
                  <a:pt x="49357" y="159254"/>
                  <a:pt x="49357" y="159254"/>
                </a:cubicBezTo>
                <a:lnTo>
                  <a:pt x="48909" y="163578"/>
                </a:lnTo>
                <a:lnTo>
                  <a:pt x="46076" y="168648"/>
                </a:lnTo>
                <a:lnTo>
                  <a:pt x="45480" y="171183"/>
                </a:lnTo>
                <a:lnTo>
                  <a:pt x="43989" y="175060"/>
                </a:lnTo>
                <a:lnTo>
                  <a:pt x="42050" y="176998"/>
                </a:lnTo>
                <a:lnTo>
                  <a:pt x="41006" y="178639"/>
                </a:lnTo>
                <a:lnTo>
                  <a:pt x="41006" y="180279"/>
                </a:lnTo>
                <a:cubicBezTo>
                  <a:pt x="41006" y="180279"/>
                  <a:pt x="42050" y="181621"/>
                  <a:pt x="42050" y="181621"/>
                </a:cubicBezTo>
                <a:lnTo>
                  <a:pt x="44287" y="184007"/>
                </a:lnTo>
                <a:lnTo>
                  <a:pt x="45032" y="185647"/>
                </a:lnTo>
                <a:lnTo>
                  <a:pt x="45032" y="186989"/>
                </a:lnTo>
                <a:cubicBezTo>
                  <a:pt x="45032" y="186989"/>
                  <a:pt x="44884" y="188928"/>
                  <a:pt x="44884" y="188928"/>
                </a:cubicBezTo>
                <a:lnTo>
                  <a:pt x="45480" y="190270"/>
                </a:lnTo>
                <a:lnTo>
                  <a:pt x="46076" y="191015"/>
                </a:lnTo>
                <a:lnTo>
                  <a:pt x="48313" y="192208"/>
                </a:lnTo>
                <a:lnTo>
                  <a:pt x="50550" y="195340"/>
                </a:lnTo>
                <a:lnTo>
                  <a:pt x="54427" y="199068"/>
                </a:lnTo>
                <a:lnTo>
                  <a:pt x="59049" y="204436"/>
                </a:lnTo>
                <a:lnTo>
                  <a:pt x="61137" y="206076"/>
                </a:lnTo>
                <a:lnTo>
                  <a:pt x="62777" y="206523"/>
                </a:lnTo>
                <a:lnTo>
                  <a:pt x="63672" y="208313"/>
                </a:lnTo>
                <a:lnTo>
                  <a:pt x="63224" y="210400"/>
                </a:lnTo>
                <a:lnTo>
                  <a:pt x="61882" y="211593"/>
                </a:lnTo>
                <a:lnTo>
                  <a:pt x="62479" y="213382"/>
                </a:lnTo>
                <a:lnTo>
                  <a:pt x="63224" y="214277"/>
                </a:lnTo>
                <a:lnTo>
                  <a:pt x="64119" y="214725"/>
                </a:lnTo>
                <a:lnTo>
                  <a:pt x="66207" y="214725"/>
                </a:lnTo>
                <a:cubicBezTo>
                  <a:pt x="66207" y="214725"/>
                  <a:pt x="68145" y="214426"/>
                  <a:pt x="68145" y="214426"/>
                </a:cubicBezTo>
                <a:lnTo>
                  <a:pt x="68593" y="213830"/>
                </a:lnTo>
                <a:lnTo>
                  <a:pt x="68294" y="205778"/>
                </a:lnTo>
                <a:lnTo>
                  <a:pt x="66952" y="201006"/>
                </a:lnTo>
                <a:lnTo>
                  <a:pt x="65610" y="199217"/>
                </a:lnTo>
                <a:lnTo>
                  <a:pt x="65312" y="198918"/>
                </a:lnTo>
                <a:lnTo>
                  <a:pt x="65759" y="197427"/>
                </a:lnTo>
                <a:lnTo>
                  <a:pt x="67251" y="193848"/>
                </a:lnTo>
                <a:lnTo>
                  <a:pt x="68593" y="190270"/>
                </a:lnTo>
                <a:lnTo>
                  <a:pt x="69338" y="188779"/>
                </a:lnTo>
                <a:lnTo>
                  <a:pt x="70233" y="187884"/>
                </a:lnTo>
                <a:lnTo>
                  <a:pt x="76645" y="186840"/>
                </a:lnTo>
                <a:lnTo>
                  <a:pt x="79478" y="185945"/>
                </a:lnTo>
                <a:lnTo>
                  <a:pt x="80671" y="184902"/>
                </a:lnTo>
                <a:lnTo>
                  <a:pt x="81565" y="182069"/>
                </a:lnTo>
                <a:lnTo>
                  <a:pt x="82311" y="174315"/>
                </a:lnTo>
                <a:lnTo>
                  <a:pt x="82609" y="167008"/>
                </a:lnTo>
                <a:lnTo>
                  <a:pt x="82013" y="162684"/>
                </a:lnTo>
                <a:lnTo>
                  <a:pt x="82907" y="156272"/>
                </a:lnTo>
                <a:lnTo>
                  <a:pt x="84249" y="152246"/>
                </a:lnTo>
                <a:close/>
                <a:moveTo>
                  <a:pt x="51445" y="73811"/>
                </a:moveTo>
                <a:lnTo>
                  <a:pt x="51892" y="72320"/>
                </a:lnTo>
                <a:lnTo>
                  <a:pt x="51445" y="71575"/>
                </a:lnTo>
                <a:lnTo>
                  <a:pt x="50550" y="71128"/>
                </a:lnTo>
                <a:lnTo>
                  <a:pt x="49506" y="71426"/>
                </a:lnTo>
                <a:lnTo>
                  <a:pt x="49208" y="72469"/>
                </a:lnTo>
                <a:lnTo>
                  <a:pt x="50251" y="73811"/>
                </a:lnTo>
                <a:lnTo>
                  <a:pt x="51295" y="7381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6" name="Madagascar__">
            <a:extLst>
              <a:ext uri="{FF2B5EF4-FFF2-40B4-BE49-F238E27FC236}">
                <a16:creationId xmlns:a16="http://schemas.microsoft.com/office/drawing/2014/main" id="{B0049022-7DC1-647D-186C-13B1AA9FB6A4}"/>
              </a:ext>
            </a:extLst>
          </p:cNvPr>
          <p:cNvSpPr/>
          <p:nvPr/>
        </p:nvSpPr>
        <p:spPr>
          <a:xfrm>
            <a:off x="7139800" y="4539601"/>
            <a:ext cx="190419" cy="410402"/>
          </a:xfrm>
          <a:custGeom>
            <a:avLst/>
            <a:gdLst>
              <a:gd name="connsiteX0" fmla="*/ 174315 w 190419"/>
              <a:gd name="connsiteY0" fmla="*/ 135246 h 382328"/>
              <a:gd name="connsiteX1" fmla="*/ 173420 w 190419"/>
              <a:gd name="connsiteY1" fmla="*/ 139571 h 382328"/>
              <a:gd name="connsiteX2" fmla="*/ 176402 w 190419"/>
              <a:gd name="connsiteY2" fmla="*/ 134352 h 382328"/>
              <a:gd name="connsiteX3" fmla="*/ 178639 w 190419"/>
              <a:gd name="connsiteY3" fmla="*/ 128536 h 382328"/>
              <a:gd name="connsiteX4" fmla="*/ 177595 w 190419"/>
              <a:gd name="connsiteY4" fmla="*/ 128984 h 382328"/>
              <a:gd name="connsiteX5" fmla="*/ 174165 w 190419"/>
              <a:gd name="connsiteY5" fmla="*/ 135246 h 382328"/>
              <a:gd name="connsiteX6" fmla="*/ 134501 w 190419"/>
              <a:gd name="connsiteY6" fmla="*/ 36533 h 382328"/>
              <a:gd name="connsiteX7" fmla="*/ 134501 w 190419"/>
              <a:gd name="connsiteY7" fmla="*/ 35489 h 382328"/>
              <a:gd name="connsiteX8" fmla="*/ 134650 w 190419"/>
              <a:gd name="connsiteY8" fmla="*/ 33998 h 382328"/>
              <a:gd name="connsiteX9" fmla="*/ 133607 w 190419"/>
              <a:gd name="connsiteY9" fmla="*/ 30867 h 382328"/>
              <a:gd name="connsiteX10" fmla="*/ 132563 w 190419"/>
              <a:gd name="connsiteY10" fmla="*/ 30867 h 382328"/>
              <a:gd name="connsiteX11" fmla="*/ 132264 w 190419"/>
              <a:gd name="connsiteY11" fmla="*/ 32507 h 382328"/>
              <a:gd name="connsiteX12" fmla="*/ 130624 w 190419"/>
              <a:gd name="connsiteY12" fmla="*/ 32507 h 382328"/>
              <a:gd name="connsiteX13" fmla="*/ 131221 w 190419"/>
              <a:gd name="connsiteY13" fmla="*/ 36086 h 382328"/>
              <a:gd name="connsiteX14" fmla="*/ 134650 w 190419"/>
              <a:gd name="connsiteY14" fmla="*/ 36533 h 382328"/>
              <a:gd name="connsiteX15" fmla="*/ 189673 w 190419"/>
              <a:gd name="connsiteY15" fmla="*/ 85293 h 382328"/>
              <a:gd name="connsiteX16" fmla="*/ 186244 w 190419"/>
              <a:gd name="connsiteY16" fmla="*/ 79329 h 382328"/>
              <a:gd name="connsiteX17" fmla="*/ 184156 w 190419"/>
              <a:gd name="connsiteY17" fmla="*/ 73662 h 382328"/>
              <a:gd name="connsiteX18" fmla="*/ 183411 w 190419"/>
              <a:gd name="connsiteY18" fmla="*/ 67549 h 382328"/>
              <a:gd name="connsiteX19" fmla="*/ 182665 w 190419"/>
              <a:gd name="connsiteY19" fmla="*/ 54278 h 382328"/>
              <a:gd name="connsiteX20" fmla="*/ 179981 w 190419"/>
              <a:gd name="connsiteY20" fmla="*/ 41454 h 382328"/>
              <a:gd name="connsiteX21" fmla="*/ 177148 w 190419"/>
              <a:gd name="connsiteY21" fmla="*/ 32954 h 382328"/>
              <a:gd name="connsiteX22" fmla="*/ 176402 w 190419"/>
              <a:gd name="connsiteY22" fmla="*/ 27437 h 382328"/>
              <a:gd name="connsiteX23" fmla="*/ 174762 w 190419"/>
              <a:gd name="connsiteY23" fmla="*/ 24753 h 382328"/>
              <a:gd name="connsiteX24" fmla="*/ 172823 w 190419"/>
              <a:gd name="connsiteY24" fmla="*/ 22218 h 382328"/>
              <a:gd name="connsiteX25" fmla="*/ 168350 w 190419"/>
              <a:gd name="connsiteY25" fmla="*/ 15508 h 382328"/>
              <a:gd name="connsiteX26" fmla="*/ 167008 w 190419"/>
              <a:gd name="connsiteY26" fmla="*/ 12675 h 382328"/>
              <a:gd name="connsiteX27" fmla="*/ 165815 w 190419"/>
              <a:gd name="connsiteY27" fmla="*/ 9842 h 382328"/>
              <a:gd name="connsiteX28" fmla="*/ 164324 w 190419"/>
              <a:gd name="connsiteY28" fmla="*/ 7456 h 382328"/>
              <a:gd name="connsiteX29" fmla="*/ 161342 w 190419"/>
              <a:gd name="connsiteY29" fmla="*/ 4324 h 382328"/>
              <a:gd name="connsiteX30" fmla="*/ 160447 w 190419"/>
              <a:gd name="connsiteY30" fmla="*/ 2982 h 382328"/>
              <a:gd name="connsiteX31" fmla="*/ 160000 w 190419"/>
              <a:gd name="connsiteY31" fmla="*/ 1193 h 382328"/>
              <a:gd name="connsiteX32" fmla="*/ 158658 w 190419"/>
              <a:gd name="connsiteY32" fmla="*/ 0 h 382328"/>
              <a:gd name="connsiteX33" fmla="*/ 157166 w 190419"/>
              <a:gd name="connsiteY33" fmla="*/ 0 h 382328"/>
              <a:gd name="connsiteX34" fmla="*/ 152693 w 190419"/>
              <a:gd name="connsiteY34" fmla="*/ 6561 h 382328"/>
              <a:gd name="connsiteX35" fmla="*/ 150009 w 190419"/>
              <a:gd name="connsiteY35" fmla="*/ 9991 h 382328"/>
              <a:gd name="connsiteX36" fmla="*/ 149114 w 190419"/>
              <a:gd name="connsiteY36" fmla="*/ 10587 h 382328"/>
              <a:gd name="connsiteX37" fmla="*/ 146580 w 190419"/>
              <a:gd name="connsiteY37" fmla="*/ 10140 h 382328"/>
              <a:gd name="connsiteX38" fmla="*/ 146132 w 190419"/>
              <a:gd name="connsiteY38" fmla="*/ 11034 h 382328"/>
              <a:gd name="connsiteX39" fmla="*/ 147921 w 190419"/>
              <a:gd name="connsiteY39" fmla="*/ 14911 h 382328"/>
              <a:gd name="connsiteX40" fmla="*/ 148965 w 190419"/>
              <a:gd name="connsiteY40" fmla="*/ 18043 h 382328"/>
              <a:gd name="connsiteX41" fmla="*/ 149562 w 190419"/>
              <a:gd name="connsiteY41" fmla="*/ 21323 h 382328"/>
              <a:gd name="connsiteX42" fmla="*/ 149263 w 190419"/>
              <a:gd name="connsiteY42" fmla="*/ 24007 h 382328"/>
              <a:gd name="connsiteX43" fmla="*/ 146281 w 190419"/>
              <a:gd name="connsiteY43" fmla="*/ 33252 h 382328"/>
              <a:gd name="connsiteX44" fmla="*/ 141658 w 190419"/>
              <a:gd name="connsiteY44" fmla="*/ 37726 h 382328"/>
              <a:gd name="connsiteX45" fmla="*/ 138676 w 190419"/>
              <a:gd name="connsiteY45" fmla="*/ 38919 h 382328"/>
              <a:gd name="connsiteX46" fmla="*/ 135992 w 190419"/>
              <a:gd name="connsiteY46" fmla="*/ 40857 h 382328"/>
              <a:gd name="connsiteX47" fmla="*/ 134203 w 190419"/>
              <a:gd name="connsiteY47" fmla="*/ 43690 h 382328"/>
              <a:gd name="connsiteX48" fmla="*/ 131966 w 190419"/>
              <a:gd name="connsiteY48" fmla="*/ 45927 h 382328"/>
              <a:gd name="connsiteX49" fmla="*/ 130177 w 190419"/>
              <a:gd name="connsiteY49" fmla="*/ 45629 h 382328"/>
              <a:gd name="connsiteX50" fmla="*/ 127493 w 190419"/>
              <a:gd name="connsiteY50" fmla="*/ 43243 h 382328"/>
              <a:gd name="connsiteX51" fmla="*/ 126300 w 190419"/>
              <a:gd name="connsiteY51" fmla="*/ 42497 h 382328"/>
              <a:gd name="connsiteX52" fmla="*/ 124809 w 190419"/>
              <a:gd name="connsiteY52" fmla="*/ 42945 h 382328"/>
              <a:gd name="connsiteX53" fmla="*/ 123765 w 190419"/>
              <a:gd name="connsiteY53" fmla="*/ 44287 h 382328"/>
              <a:gd name="connsiteX54" fmla="*/ 122572 w 190419"/>
              <a:gd name="connsiteY54" fmla="*/ 46225 h 382328"/>
              <a:gd name="connsiteX55" fmla="*/ 122274 w 190419"/>
              <a:gd name="connsiteY55" fmla="*/ 48313 h 382328"/>
              <a:gd name="connsiteX56" fmla="*/ 122721 w 190419"/>
              <a:gd name="connsiteY56" fmla="*/ 49655 h 382328"/>
              <a:gd name="connsiteX57" fmla="*/ 125256 w 190419"/>
              <a:gd name="connsiteY57" fmla="*/ 52488 h 382328"/>
              <a:gd name="connsiteX58" fmla="*/ 124958 w 190419"/>
              <a:gd name="connsiteY58" fmla="*/ 53234 h 382328"/>
              <a:gd name="connsiteX59" fmla="*/ 124212 w 190419"/>
              <a:gd name="connsiteY59" fmla="*/ 53830 h 382328"/>
              <a:gd name="connsiteX60" fmla="*/ 124212 w 190419"/>
              <a:gd name="connsiteY60" fmla="*/ 55620 h 382328"/>
              <a:gd name="connsiteX61" fmla="*/ 119441 w 190419"/>
              <a:gd name="connsiteY61" fmla="*/ 64119 h 382328"/>
              <a:gd name="connsiteX62" fmla="*/ 120485 w 190419"/>
              <a:gd name="connsiteY62" fmla="*/ 69040 h 382328"/>
              <a:gd name="connsiteX63" fmla="*/ 124510 w 190419"/>
              <a:gd name="connsiteY63" fmla="*/ 72619 h 382328"/>
              <a:gd name="connsiteX64" fmla="*/ 121975 w 190419"/>
              <a:gd name="connsiteY64" fmla="*/ 71873 h 382328"/>
              <a:gd name="connsiteX65" fmla="*/ 119441 w 190419"/>
              <a:gd name="connsiteY65" fmla="*/ 71575 h 382328"/>
              <a:gd name="connsiteX66" fmla="*/ 117949 w 190419"/>
              <a:gd name="connsiteY66" fmla="*/ 72768 h 382328"/>
              <a:gd name="connsiteX67" fmla="*/ 116757 w 190419"/>
              <a:gd name="connsiteY67" fmla="*/ 74557 h 382328"/>
              <a:gd name="connsiteX68" fmla="*/ 114669 w 190419"/>
              <a:gd name="connsiteY68" fmla="*/ 77987 h 382328"/>
              <a:gd name="connsiteX69" fmla="*/ 112880 w 190419"/>
              <a:gd name="connsiteY69" fmla="*/ 81565 h 382328"/>
              <a:gd name="connsiteX70" fmla="*/ 111687 w 190419"/>
              <a:gd name="connsiteY70" fmla="*/ 82013 h 382328"/>
              <a:gd name="connsiteX71" fmla="*/ 110344 w 190419"/>
              <a:gd name="connsiteY71" fmla="*/ 81565 h 382328"/>
              <a:gd name="connsiteX72" fmla="*/ 110643 w 190419"/>
              <a:gd name="connsiteY72" fmla="*/ 79627 h 382328"/>
              <a:gd name="connsiteX73" fmla="*/ 111538 w 190419"/>
              <a:gd name="connsiteY73" fmla="*/ 78136 h 382328"/>
              <a:gd name="connsiteX74" fmla="*/ 112134 w 190419"/>
              <a:gd name="connsiteY74" fmla="*/ 76645 h 382328"/>
              <a:gd name="connsiteX75" fmla="*/ 111836 w 190419"/>
              <a:gd name="connsiteY75" fmla="*/ 75153 h 382328"/>
              <a:gd name="connsiteX76" fmla="*/ 111240 w 190419"/>
              <a:gd name="connsiteY76" fmla="*/ 73662 h 382328"/>
              <a:gd name="connsiteX77" fmla="*/ 110494 w 190419"/>
              <a:gd name="connsiteY77" fmla="*/ 73364 h 382328"/>
              <a:gd name="connsiteX78" fmla="*/ 108257 w 190419"/>
              <a:gd name="connsiteY78" fmla="*/ 75153 h 382328"/>
              <a:gd name="connsiteX79" fmla="*/ 107362 w 190419"/>
              <a:gd name="connsiteY79" fmla="*/ 76645 h 382328"/>
              <a:gd name="connsiteX80" fmla="*/ 106318 w 190419"/>
              <a:gd name="connsiteY80" fmla="*/ 80074 h 382328"/>
              <a:gd name="connsiteX81" fmla="*/ 104082 w 190419"/>
              <a:gd name="connsiteY81" fmla="*/ 82907 h 382328"/>
              <a:gd name="connsiteX82" fmla="*/ 101249 w 190419"/>
              <a:gd name="connsiteY82" fmla="*/ 85890 h 382328"/>
              <a:gd name="connsiteX83" fmla="*/ 101249 w 190419"/>
              <a:gd name="connsiteY83" fmla="*/ 87083 h 382328"/>
              <a:gd name="connsiteX84" fmla="*/ 101696 w 190419"/>
              <a:gd name="connsiteY84" fmla="*/ 88425 h 382328"/>
              <a:gd name="connsiteX85" fmla="*/ 102441 w 190419"/>
              <a:gd name="connsiteY85" fmla="*/ 90065 h 382328"/>
              <a:gd name="connsiteX86" fmla="*/ 102441 w 190419"/>
              <a:gd name="connsiteY86" fmla="*/ 91705 h 382328"/>
              <a:gd name="connsiteX87" fmla="*/ 101547 w 190419"/>
              <a:gd name="connsiteY87" fmla="*/ 93793 h 382328"/>
              <a:gd name="connsiteX88" fmla="*/ 100503 w 190419"/>
              <a:gd name="connsiteY88" fmla="*/ 94389 h 382328"/>
              <a:gd name="connsiteX89" fmla="*/ 99608 w 190419"/>
              <a:gd name="connsiteY89" fmla="*/ 94389 h 382328"/>
              <a:gd name="connsiteX90" fmla="*/ 99608 w 190419"/>
              <a:gd name="connsiteY90" fmla="*/ 93495 h 382328"/>
              <a:gd name="connsiteX91" fmla="*/ 98565 w 190419"/>
              <a:gd name="connsiteY91" fmla="*/ 88425 h 382328"/>
              <a:gd name="connsiteX92" fmla="*/ 97223 w 190419"/>
              <a:gd name="connsiteY92" fmla="*/ 87679 h 382328"/>
              <a:gd name="connsiteX93" fmla="*/ 95582 w 190419"/>
              <a:gd name="connsiteY93" fmla="*/ 87977 h 382328"/>
              <a:gd name="connsiteX94" fmla="*/ 90065 w 190419"/>
              <a:gd name="connsiteY94" fmla="*/ 92302 h 382328"/>
              <a:gd name="connsiteX95" fmla="*/ 84846 w 190419"/>
              <a:gd name="connsiteY95" fmla="*/ 96030 h 382328"/>
              <a:gd name="connsiteX96" fmla="*/ 82460 w 190419"/>
              <a:gd name="connsiteY96" fmla="*/ 98415 h 382328"/>
              <a:gd name="connsiteX97" fmla="*/ 81118 w 190419"/>
              <a:gd name="connsiteY97" fmla="*/ 101547 h 382328"/>
              <a:gd name="connsiteX98" fmla="*/ 81118 w 190419"/>
              <a:gd name="connsiteY98" fmla="*/ 103038 h 382328"/>
              <a:gd name="connsiteX99" fmla="*/ 81417 w 190419"/>
              <a:gd name="connsiteY99" fmla="*/ 104380 h 382328"/>
              <a:gd name="connsiteX100" fmla="*/ 84101 w 190419"/>
              <a:gd name="connsiteY100" fmla="*/ 106617 h 382328"/>
              <a:gd name="connsiteX101" fmla="*/ 83057 w 190419"/>
              <a:gd name="connsiteY101" fmla="*/ 107362 h 382328"/>
              <a:gd name="connsiteX102" fmla="*/ 81864 w 190419"/>
              <a:gd name="connsiteY102" fmla="*/ 107362 h 382328"/>
              <a:gd name="connsiteX103" fmla="*/ 80820 w 190419"/>
              <a:gd name="connsiteY103" fmla="*/ 106766 h 382328"/>
              <a:gd name="connsiteX104" fmla="*/ 77540 w 190419"/>
              <a:gd name="connsiteY104" fmla="*/ 102292 h 382328"/>
              <a:gd name="connsiteX105" fmla="*/ 76645 w 190419"/>
              <a:gd name="connsiteY105" fmla="*/ 101994 h 382328"/>
              <a:gd name="connsiteX106" fmla="*/ 72619 w 190419"/>
              <a:gd name="connsiteY106" fmla="*/ 103187 h 382328"/>
              <a:gd name="connsiteX107" fmla="*/ 69487 w 190419"/>
              <a:gd name="connsiteY107" fmla="*/ 103634 h 382328"/>
              <a:gd name="connsiteX108" fmla="*/ 64567 w 190419"/>
              <a:gd name="connsiteY108" fmla="*/ 104082 h 382328"/>
              <a:gd name="connsiteX109" fmla="*/ 63523 w 190419"/>
              <a:gd name="connsiteY109" fmla="*/ 104827 h 382328"/>
              <a:gd name="connsiteX110" fmla="*/ 62926 w 190419"/>
              <a:gd name="connsiteY110" fmla="*/ 106020 h 382328"/>
              <a:gd name="connsiteX111" fmla="*/ 62479 w 190419"/>
              <a:gd name="connsiteY111" fmla="*/ 107809 h 382328"/>
              <a:gd name="connsiteX112" fmla="*/ 61733 w 190419"/>
              <a:gd name="connsiteY112" fmla="*/ 109151 h 382328"/>
              <a:gd name="connsiteX113" fmla="*/ 60242 w 190419"/>
              <a:gd name="connsiteY113" fmla="*/ 108853 h 382328"/>
              <a:gd name="connsiteX114" fmla="*/ 58751 w 190419"/>
              <a:gd name="connsiteY114" fmla="*/ 108853 h 382328"/>
              <a:gd name="connsiteX115" fmla="*/ 55023 w 190419"/>
              <a:gd name="connsiteY115" fmla="*/ 110344 h 382328"/>
              <a:gd name="connsiteX116" fmla="*/ 53979 w 190419"/>
              <a:gd name="connsiteY116" fmla="*/ 109599 h 382328"/>
              <a:gd name="connsiteX117" fmla="*/ 53234 w 190419"/>
              <a:gd name="connsiteY117" fmla="*/ 108257 h 382328"/>
              <a:gd name="connsiteX118" fmla="*/ 51892 w 190419"/>
              <a:gd name="connsiteY118" fmla="*/ 107959 h 382328"/>
              <a:gd name="connsiteX119" fmla="*/ 50401 w 190419"/>
              <a:gd name="connsiteY119" fmla="*/ 108853 h 382328"/>
              <a:gd name="connsiteX120" fmla="*/ 47120 w 190419"/>
              <a:gd name="connsiteY120" fmla="*/ 111985 h 382328"/>
              <a:gd name="connsiteX121" fmla="*/ 44734 w 190419"/>
              <a:gd name="connsiteY121" fmla="*/ 113625 h 382328"/>
              <a:gd name="connsiteX122" fmla="*/ 43542 w 190419"/>
              <a:gd name="connsiteY122" fmla="*/ 114222 h 382328"/>
              <a:gd name="connsiteX123" fmla="*/ 34147 w 190419"/>
              <a:gd name="connsiteY123" fmla="*/ 115116 h 382328"/>
              <a:gd name="connsiteX124" fmla="*/ 32209 w 190419"/>
              <a:gd name="connsiteY124" fmla="*/ 115414 h 382328"/>
              <a:gd name="connsiteX125" fmla="*/ 31314 w 190419"/>
              <a:gd name="connsiteY125" fmla="*/ 116160 h 382328"/>
              <a:gd name="connsiteX126" fmla="*/ 30867 w 190419"/>
              <a:gd name="connsiteY126" fmla="*/ 117502 h 382328"/>
              <a:gd name="connsiteX127" fmla="*/ 30569 w 190419"/>
              <a:gd name="connsiteY127" fmla="*/ 120932 h 382328"/>
              <a:gd name="connsiteX128" fmla="*/ 31016 w 190419"/>
              <a:gd name="connsiteY128" fmla="*/ 126896 h 382328"/>
              <a:gd name="connsiteX129" fmla="*/ 30569 w 190419"/>
              <a:gd name="connsiteY129" fmla="*/ 129133 h 382328"/>
              <a:gd name="connsiteX130" fmla="*/ 18938 w 190419"/>
              <a:gd name="connsiteY130" fmla="*/ 148518 h 382328"/>
              <a:gd name="connsiteX131" fmla="*/ 18043 w 190419"/>
              <a:gd name="connsiteY131" fmla="*/ 153886 h 382328"/>
              <a:gd name="connsiteX132" fmla="*/ 19385 w 190419"/>
              <a:gd name="connsiteY132" fmla="*/ 157017 h 382328"/>
              <a:gd name="connsiteX133" fmla="*/ 19981 w 190419"/>
              <a:gd name="connsiteY133" fmla="*/ 160298 h 382328"/>
              <a:gd name="connsiteX134" fmla="*/ 19981 w 190419"/>
              <a:gd name="connsiteY134" fmla="*/ 163876 h 382328"/>
              <a:gd name="connsiteX135" fmla="*/ 20727 w 190419"/>
              <a:gd name="connsiteY135" fmla="*/ 173867 h 382328"/>
              <a:gd name="connsiteX136" fmla="*/ 22516 w 190419"/>
              <a:gd name="connsiteY136" fmla="*/ 179981 h 382328"/>
              <a:gd name="connsiteX137" fmla="*/ 24306 w 190419"/>
              <a:gd name="connsiteY137" fmla="*/ 183261 h 382328"/>
              <a:gd name="connsiteX138" fmla="*/ 25797 w 190419"/>
              <a:gd name="connsiteY138" fmla="*/ 186691 h 382328"/>
              <a:gd name="connsiteX139" fmla="*/ 26095 w 190419"/>
              <a:gd name="connsiteY139" fmla="*/ 190121 h 382328"/>
              <a:gd name="connsiteX140" fmla="*/ 25797 w 190419"/>
              <a:gd name="connsiteY140" fmla="*/ 194892 h 382328"/>
              <a:gd name="connsiteX141" fmla="*/ 25797 w 190419"/>
              <a:gd name="connsiteY141" fmla="*/ 196085 h 382328"/>
              <a:gd name="connsiteX142" fmla="*/ 29823 w 190419"/>
              <a:gd name="connsiteY142" fmla="*/ 202497 h 382328"/>
              <a:gd name="connsiteX143" fmla="*/ 31463 w 190419"/>
              <a:gd name="connsiteY143" fmla="*/ 206076 h 382328"/>
              <a:gd name="connsiteX144" fmla="*/ 31463 w 190419"/>
              <a:gd name="connsiteY144" fmla="*/ 209505 h 382328"/>
              <a:gd name="connsiteX145" fmla="*/ 31016 w 190419"/>
              <a:gd name="connsiteY145" fmla="*/ 212935 h 382328"/>
              <a:gd name="connsiteX146" fmla="*/ 30270 w 190419"/>
              <a:gd name="connsiteY146" fmla="*/ 219943 h 382328"/>
              <a:gd name="connsiteX147" fmla="*/ 29674 w 190419"/>
              <a:gd name="connsiteY147" fmla="*/ 223224 h 382328"/>
              <a:gd name="connsiteX148" fmla="*/ 28779 w 190419"/>
              <a:gd name="connsiteY148" fmla="*/ 226355 h 382328"/>
              <a:gd name="connsiteX149" fmla="*/ 25946 w 190419"/>
              <a:gd name="connsiteY149" fmla="*/ 233065 h 382328"/>
              <a:gd name="connsiteX150" fmla="*/ 22666 w 190419"/>
              <a:gd name="connsiteY150" fmla="*/ 237837 h 382328"/>
              <a:gd name="connsiteX151" fmla="*/ 21174 w 190419"/>
              <a:gd name="connsiteY151" fmla="*/ 240969 h 382328"/>
              <a:gd name="connsiteX152" fmla="*/ 17148 w 190419"/>
              <a:gd name="connsiteY152" fmla="*/ 246933 h 382328"/>
              <a:gd name="connsiteX153" fmla="*/ 15657 w 190419"/>
              <a:gd name="connsiteY153" fmla="*/ 252898 h 382328"/>
              <a:gd name="connsiteX154" fmla="*/ 14166 w 190419"/>
              <a:gd name="connsiteY154" fmla="*/ 255880 h 382328"/>
              <a:gd name="connsiteX155" fmla="*/ 11631 w 190419"/>
              <a:gd name="connsiteY155" fmla="*/ 258117 h 382328"/>
              <a:gd name="connsiteX156" fmla="*/ 8500 w 190419"/>
              <a:gd name="connsiteY156" fmla="*/ 259160 h 382328"/>
              <a:gd name="connsiteX157" fmla="*/ 6412 w 190419"/>
              <a:gd name="connsiteY157" fmla="*/ 260950 h 382328"/>
              <a:gd name="connsiteX158" fmla="*/ 4772 w 190419"/>
              <a:gd name="connsiteY158" fmla="*/ 269300 h 382328"/>
              <a:gd name="connsiteX159" fmla="*/ 4026 w 190419"/>
              <a:gd name="connsiteY159" fmla="*/ 270791 h 382328"/>
              <a:gd name="connsiteX160" fmla="*/ 2982 w 190419"/>
              <a:gd name="connsiteY160" fmla="*/ 271984 h 382328"/>
              <a:gd name="connsiteX161" fmla="*/ 2237 w 190419"/>
              <a:gd name="connsiteY161" fmla="*/ 273475 h 382328"/>
              <a:gd name="connsiteX162" fmla="*/ 1939 w 190419"/>
              <a:gd name="connsiteY162" fmla="*/ 275265 h 382328"/>
              <a:gd name="connsiteX163" fmla="*/ 895 w 190419"/>
              <a:gd name="connsiteY163" fmla="*/ 277651 h 382328"/>
              <a:gd name="connsiteX164" fmla="*/ 299 w 190419"/>
              <a:gd name="connsiteY164" fmla="*/ 280931 h 382328"/>
              <a:gd name="connsiteX165" fmla="*/ 0 w 190419"/>
              <a:gd name="connsiteY165" fmla="*/ 287492 h 382328"/>
              <a:gd name="connsiteX166" fmla="*/ 0 w 190419"/>
              <a:gd name="connsiteY166" fmla="*/ 290623 h 382328"/>
              <a:gd name="connsiteX167" fmla="*/ 1939 w 190419"/>
              <a:gd name="connsiteY167" fmla="*/ 299421 h 382328"/>
              <a:gd name="connsiteX168" fmla="*/ 2684 w 190419"/>
              <a:gd name="connsiteY168" fmla="*/ 302254 h 382328"/>
              <a:gd name="connsiteX169" fmla="*/ 3728 w 190419"/>
              <a:gd name="connsiteY169" fmla="*/ 304938 h 382328"/>
              <a:gd name="connsiteX170" fmla="*/ 8202 w 190419"/>
              <a:gd name="connsiteY170" fmla="*/ 310456 h 382328"/>
              <a:gd name="connsiteX171" fmla="*/ 9394 w 190419"/>
              <a:gd name="connsiteY171" fmla="*/ 313587 h 382328"/>
              <a:gd name="connsiteX172" fmla="*/ 9991 w 190419"/>
              <a:gd name="connsiteY172" fmla="*/ 317017 h 382328"/>
              <a:gd name="connsiteX173" fmla="*/ 11631 w 190419"/>
              <a:gd name="connsiteY173" fmla="*/ 320297 h 382328"/>
              <a:gd name="connsiteX174" fmla="*/ 12227 w 190419"/>
              <a:gd name="connsiteY174" fmla="*/ 323429 h 382328"/>
              <a:gd name="connsiteX175" fmla="*/ 10736 w 190419"/>
              <a:gd name="connsiteY175" fmla="*/ 326262 h 382328"/>
              <a:gd name="connsiteX176" fmla="*/ 10289 w 190419"/>
              <a:gd name="connsiteY176" fmla="*/ 329542 h 382328"/>
              <a:gd name="connsiteX177" fmla="*/ 10736 w 190419"/>
              <a:gd name="connsiteY177" fmla="*/ 336402 h 382328"/>
              <a:gd name="connsiteX178" fmla="*/ 10736 w 190419"/>
              <a:gd name="connsiteY178" fmla="*/ 340129 h 382328"/>
              <a:gd name="connsiteX179" fmla="*/ 10886 w 190419"/>
              <a:gd name="connsiteY179" fmla="*/ 345647 h 382328"/>
              <a:gd name="connsiteX180" fmla="*/ 11333 w 190419"/>
              <a:gd name="connsiteY180" fmla="*/ 347287 h 382328"/>
              <a:gd name="connsiteX181" fmla="*/ 15657 w 190419"/>
              <a:gd name="connsiteY181" fmla="*/ 352506 h 382328"/>
              <a:gd name="connsiteX182" fmla="*/ 17148 w 190419"/>
              <a:gd name="connsiteY182" fmla="*/ 355488 h 382328"/>
              <a:gd name="connsiteX183" fmla="*/ 18043 w 190419"/>
              <a:gd name="connsiteY183" fmla="*/ 359663 h 382328"/>
              <a:gd name="connsiteX184" fmla="*/ 19236 w 190419"/>
              <a:gd name="connsiteY184" fmla="*/ 361900 h 382328"/>
              <a:gd name="connsiteX185" fmla="*/ 19683 w 190419"/>
              <a:gd name="connsiteY185" fmla="*/ 363838 h 382328"/>
              <a:gd name="connsiteX186" fmla="*/ 20429 w 190419"/>
              <a:gd name="connsiteY186" fmla="*/ 365628 h 382328"/>
              <a:gd name="connsiteX187" fmla="*/ 21622 w 190419"/>
              <a:gd name="connsiteY187" fmla="*/ 366523 h 382328"/>
              <a:gd name="connsiteX188" fmla="*/ 26244 w 190419"/>
              <a:gd name="connsiteY188" fmla="*/ 369207 h 382328"/>
              <a:gd name="connsiteX189" fmla="*/ 28630 w 190419"/>
              <a:gd name="connsiteY189" fmla="*/ 372338 h 382328"/>
              <a:gd name="connsiteX190" fmla="*/ 30270 w 190419"/>
              <a:gd name="connsiteY190" fmla="*/ 373084 h 382328"/>
              <a:gd name="connsiteX191" fmla="*/ 32059 w 190419"/>
              <a:gd name="connsiteY191" fmla="*/ 373531 h 382328"/>
              <a:gd name="connsiteX192" fmla="*/ 37875 w 190419"/>
              <a:gd name="connsiteY192" fmla="*/ 374426 h 382328"/>
              <a:gd name="connsiteX193" fmla="*/ 41006 w 190419"/>
              <a:gd name="connsiteY193" fmla="*/ 375470 h 382328"/>
              <a:gd name="connsiteX194" fmla="*/ 48909 w 190419"/>
              <a:gd name="connsiteY194" fmla="*/ 381583 h 382328"/>
              <a:gd name="connsiteX195" fmla="*/ 51295 w 190419"/>
              <a:gd name="connsiteY195" fmla="*/ 382329 h 382328"/>
              <a:gd name="connsiteX196" fmla="*/ 59198 w 190419"/>
              <a:gd name="connsiteY196" fmla="*/ 382329 h 382328"/>
              <a:gd name="connsiteX197" fmla="*/ 61733 w 190419"/>
              <a:gd name="connsiteY197" fmla="*/ 381136 h 382328"/>
              <a:gd name="connsiteX198" fmla="*/ 63970 w 190419"/>
              <a:gd name="connsiteY198" fmla="*/ 379346 h 382328"/>
              <a:gd name="connsiteX199" fmla="*/ 69935 w 190419"/>
              <a:gd name="connsiteY199" fmla="*/ 375618 h 382328"/>
              <a:gd name="connsiteX200" fmla="*/ 76198 w 190419"/>
              <a:gd name="connsiteY200" fmla="*/ 372338 h 382328"/>
              <a:gd name="connsiteX201" fmla="*/ 82162 w 190419"/>
              <a:gd name="connsiteY201" fmla="*/ 370698 h 382328"/>
              <a:gd name="connsiteX202" fmla="*/ 88425 w 190419"/>
              <a:gd name="connsiteY202" fmla="*/ 370698 h 382328"/>
              <a:gd name="connsiteX203" fmla="*/ 91258 w 190419"/>
              <a:gd name="connsiteY203" fmla="*/ 370101 h 382328"/>
              <a:gd name="connsiteX204" fmla="*/ 96775 w 190419"/>
              <a:gd name="connsiteY204" fmla="*/ 367119 h 382328"/>
              <a:gd name="connsiteX205" fmla="*/ 99310 w 190419"/>
              <a:gd name="connsiteY205" fmla="*/ 365031 h 382328"/>
              <a:gd name="connsiteX206" fmla="*/ 103038 w 190419"/>
              <a:gd name="connsiteY206" fmla="*/ 359514 h 382328"/>
              <a:gd name="connsiteX207" fmla="*/ 105573 w 190419"/>
              <a:gd name="connsiteY207" fmla="*/ 353102 h 382328"/>
              <a:gd name="connsiteX208" fmla="*/ 106617 w 190419"/>
              <a:gd name="connsiteY208" fmla="*/ 349524 h 382328"/>
              <a:gd name="connsiteX209" fmla="*/ 107213 w 190419"/>
              <a:gd name="connsiteY209" fmla="*/ 345945 h 382328"/>
              <a:gd name="connsiteX210" fmla="*/ 108257 w 190419"/>
              <a:gd name="connsiteY210" fmla="*/ 343112 h 382328"/>
              <a:gd name="connsiteX211" fmla="*/ 109748 w 190419"/>
              <a:gd name="connsiteY211" fmla="*/ 340428 h 382328"/>
              <a:gd name="connsiteX212" fmla="*/ 113178 w 190419"/>
              <a:gd name="connsiteY212" fmla="*/ 333121 h 382328"/>
              <a:gd name="connsiteX213" fmla="*/ 113923 w 190419"/>
              <a:gd name="connsiteY213" fmla="*/ 329691 h 382328"/>
              <a:gd name="connsiteX214" fmla="*/ 114371 w 190419"/>
              <a:gd name="connsiteY214" fmla="*/ 326113 h 382328"/>
              <a:gd name="connsiteX215" fmla="*/ 117949 w 190419"/>
              <a:gd name="connsiteY215" fmla="*/ 314631 h 382328"/>
              <a:gd name="connsiteX216" fmla="*/ 119590 w 190419"/>
              <a:gd name="connsiteY216" fmla="*/ 307622 h 382328"/>
              <a:gd name="connsiteX217" fmla="*/ 121081 w 190419"/>
              <a:gd name="connsiteY217" fmla="*/ 300614 h 382328"/>
              <a:gd name="connsiteX218" fmla="*/ 122423 w 190419"/>
              <a:gd name="connsiteY218" fmla="*/ 292562 h 382328"/>
              <a:gd name="connsiteX219" fmla="*/ 123168 w 190419"/>
              <a:gd name="connsiteY219" fmla="*/ 290474 h 382328"/>
              <a:gd name="connsiteX220" fmla="*/ 129580 w 190419"/>
              <a:gd name="connsiteY220" fmla="*/ 274668 h 382328"/>
              <a:gd name="connsiteX221" fmla="*/ 134203 w 190419"/>
              <a:gd name="connsiteY221" fmla="*/ 260502 h 382328"/>
              <a:gd name="connsiteX222" fmla="*/ 137335 w 190419"/>
              <a:gd name="connsiteY222" fmla="*/ 247679 h 382328"/>
              <a:gd name="connsiteX223" fmla="*/ 140913 w 190419"/>
              <a:gd name="connsiteY223" fmla="*/ 235004 h 382328"/>
              <a:gd name="connsiteX224" fmla="*/ 143597 w 190419"/>
              <a:gd name="connsiteY224" fmla="*/ 227846 h 382328"/>
              <a:gd name="connsiteX225" fmla="*/ 145983 w 190419"/>
              <a:gd name="connsiteY225" fmla="*/ 220689 h 382328"/>
              <a:gd name="connsiteX226" fmla="*/ 149114 w 190419"/>
              <a:gd name="connsiteY226" fmla="*/ 208760 h 382328"/>
              <a:gd name="connsiteX227" fmla="*/ 152842 w 190419"/>
              <a:gd name="connsiteY227" fmla="*/ 197129 h 382328"/>
              <a:gd name="connsiteX228" fmla="*/ 156570 w 190419"/>
              <a:gd name="connsiteY228" fmla="*/ 187884 h 382328"/>
              <a:gd name="connsiteX229" fmla="*/ 159105 w 190419"/>
              <a:gd name="connsiteY229" fmla="*/ 180875 h 382328"/>
              <a:gd name="connsiteX230" fmla="*/ 160894 w 190419"/>
              <a:gd name="connsiteY230" fmla="*/ 175060 h 382328"/>
              <a:gd name="connsiteX231" fmla="*/ 163877 w 190419"/>
              <a:gd name="connsiteY231" fmla="*/ 162684 h 382328"/>
              <a:gd name="connsiteX232" fmla="*/ 164324 w 190419"/>
              <a:gd name="connsiteY232" fmla="*/ 156272 h 382328"/>
              <a:gd name="connsiteX233" fmla="*/ 162833 w 190419"/>
              <a:gd name="connsiteY233" fmla="*/ 147176 h 382328"/>
              <a:gd name="connsiteX234" fmla="*/ 163131 w 190419"/>
              <a:gd name="connsiteY234" fmla="*/ 144193 h 382328"/>
              <a:gd name="connsiteX235" fmla="*/ 165517 w 190419"/>
              <a:gd name="connsiteY235" fmla="*/ 138378 h 382328"/>
              <a:gd name="connsiteX236" fmla="*/ 167008 w 190419"/>
              <a:gd name="connsiteY236" fmla="*/ 135545 h 382328"/>
              <a:gd name="connsiteX237" fmla="*/ 168052 w 190419"/>
              <a:gd name="connsiteY237" fmla="*/ 134501 h 382328"/>
              <a:gd name="connsiteX238" fmla="*/ 170736 w 190419"/>
              <a:gd name="connsiteY238" fmla="*/ 133308 h 382328"/>
              <a:gd name="connsiteX239" fmla="*/ 171481 w 190419"/>
              <a:gd name="connsiteY239" fmla="*/ 132413 h 382328"/>
              <a:gd name="connsiteX240" fmla="*/ 170736 w 190419"/>
              <a:gd name="connsiteY240" fmla="*/ 130773 h 382328"/>
              <a:gd name="connsiteX241" fmla="*/ 170736 w 190419"/>
              <a:gd name="connsiteY241" fmla="*/ 129282 h 382328"/>
              <a:gd name="connsiteX242" fmla="*/ 172674 w 190419"/>
              <a:gd name="connsiteY242" fmla="*/ 126449 h 382328"/>
              <a:gd name="connsiteX243" fmla="*/ 173420 w 190419"/>
              <a:gd name="connsiteY243" fmla="*/ 123168 h 382328"/>
              <a:gd name="connsiteX244" fmla="*/ 173420 w 190419"/>
              <a:gd name="connsiteY244" fmla="*/ 116756 h 382328"/>
              <a:gd name="connsiteX245" fmla="*/ 172078 w 190419"/>
              <a:gd name="connsiteY245" fmla="*/ 114072 h 382328"/>
              <a:gd name="connsiteX246" fmla="*/ 170885 w 190419"/>
              <a:gd name="connsiteY246" fmla="*/ 113029 h 382328"/>
              <a:gd name="connsiteX247" fmla="*/ 170139 w 190419"/>
              <a:gd name="connsiteY247" fmla="*/ 111836 h 382328"/>
              <a:gd name="connsiteX248" fmla="*/ 170139 w 190419"/>
              <a:gd name="connsiteY248" fmla="*/ 107660 h 382328"/>
              <a:gd name="connsiteX249" fmla="*/ 169692 w 190419"/>
              <a:gd name="connsiteY249" fmla="*/ 104380 h 382328"/>
              <a:gd name="connsiteX250" fmla="*/ 168947 w 190419"/>
              <a:gd name="connsiteY250" fmla="*/ 101099 h 382328"/>
              <a:gd name="connsiteX251" fmla="*/ 168499 w 190419"/>
              <a:gd name="connsiteY251" fmla="*/ 97521 h 382328"/>
              <a:gd name="connsiteX252" fmla="*/ 168947 w 190419"/>
              <a:gd name="connsiteY252" fmla="*/ 96179 h 382328"/>
              <a:gd name="connsiteX253" fmla="*/ 171034 w 190419"/>
              <a:gd name="connsiteY253" fmla="*/ 94091 h 382328"/>
              <a:gd name="connsiteX254" fmla="*/ 173867 w 190419"/>
              <a:gd name="connsiteY254" fmla="*/ 93793 h 382328"/>
              <a:gd name="connsiteX255" fmla="*/ 174911 w 190419"/>
              <a:gd name="connsiteY255" fmla="*/ 94240 h 382328"/>
              <a:gd name="connsiteX256" fmla="*/ 175806 w 190419"/>
              <a:gd name="connsiteY256" fmla="*/ 97521 h 382328"/>
              <a:gd name="connsiteX257" fmla="*/ 178341 w 190419"/>
              <a:gd name="connsiteY257" fmla="*/ 103933 h 382328"/>
              <a:gd name="connsiteX258" fmla="*/ 180279 w 190419"/>
              <a:gd name="connsiteY258" fmla="*/ 106617 h 382328"/>
              <a:gd name="connsiteX259" fmla="*/ 182665 w 190419"/>
              <a:gd name="connsiteY259" fmla="*/ 108257 h 382328"/>
              <a:gd name="connsiteX260" fmla="*/ 183261 w 190419"/>
              <a:gd name="connsiteY260" fmla="*/ 108257 h 382328"/>
              <a:gd name="connsiteX261" fmla="*/ 184603 w 190419"/>
              <a:gd name="connsiteY261" fmla="*/ 106617 h 382328"/>
              <a:gd name="connsiteX262" fmla="*/ 185349 w 190419"/>
              <a:gd name="connsiteY262" fmla="*/ 105424 h 382328"/>
              <a:gd name="connsiteX263" fmla="*/ 188331 w 190419"/>
              <a:gd name="connsiteY263" fmla="*/ 99012 h 382328"/>
              <a:gd name="connsiteX264" fmla="*/ 190419 w 190419"/>
              <a:gd name="connsiteY264" fmla="*/ 92152 h 382328"/>
              <a:gd name="connsiteX265" fmla="*/ 189375 w 190419"/>
              <a:gd name="connsiteY265" fmla="*/ 85591 h 38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Lst>
            <a:rect l="l" t="t" r="r" b="b"/>
            <a:pathLst>
              <a:path w="190419" h="382328">
                <a:moveTo>
                  <a:pt x="174315" y="135246"/>
                </a:moveTo>
                <a:lnTo>
                  <a:pt x="173420" y="139571"/>
                </a:lnTo>
                <a:lnTo>
                  <a:pt x="176402" y="134352"/>
                </a:lnTo>
                <a:lnTo>
                  <a:pt x="178639" y="128536"/>
                </a:lnTo>
                <a:lnTo>
                  <a:pt x="177595" y="128984"/>
                </a:lnTo>
                <a:lnTo>
                  <a:pt x="174165" y="135246"/>
                </a:lnTo>
                <a:close/>
                <a:moveTo>
                  <a:pt x="134501" y="36533"/>
                </a:moveTo>
                <a:lnTo>
                  <a:pt x="134501" y="35489"/>
                </a:lnTo>
                <a:cubicBezTo>
                  <a:pt x="134501" y="35489"/>
                  <a:pt x="134650" y="33998"/>
                  <a:pt x="134650" y="33998"/>
                </a:cubicBezTo>
                <a:lnTo>
                  <a:pt x="133607" y="30867"/>
                </a:lnTo>
                <a:lnTo>
                  <a:pt x="132563" y="30867"/>
                </a:lnTo>
                <a:cubicBezTo>
                  <a:pt x="132563" y="30867"/>
                  <a:pt x="132264" y="32507"/>
                  <a:pt x="132264" y="32507"/>
                </a:cubicBezTo>
                <a:lnTo>
                  <a:pt x="130624" y="32507"/>
                </a:lnTo>
                <a:cubicBezTo>
                  <a:pt x="130624" y="32507"/>
                  <a:pt x="131221" y="36086"/>
                  <a:pt x="131221" y="36086"/>
                </a:cubicBezTo>
                <a:lnTo>
                  <a:pt x="134650" y="36533"/>
                </a:lnTo>
                <a:close/>
                <a:moveTo>
                  <a:pt x="189673" y="85293"/>
                </a:moveTo>
                <a:lnTo>
                  <a:pt x="186244" y="79329"/>
                </a:lnTo>
                <a:lnTo>
                  <a:pt x="184156" y="73662"/>
                </a:lnTo>
                <a:lnTo>
                  <a:pt x="183411" y="67549"/>
                </a:lnTo>
                <a:lnTo>
                  <a:pt x="182665" y="54278"/>
                </a:lnTo>
                <a:lnTo>
                  <a:pt x="179981" y="41454"/>
                </a:lnTo>
                <a:lnTo>
                  <a:pt x="177148" y="32954"/>
                </a:lnTo>
                <a:lnTo>
                  <a:pt x="176402" y="27437"/>
                </a:lnTo>
                <a:lnTo>
                  <a:pt x="174762" y="24753"/>
                </a:lnTo>
                <a:lnTo>
                  <a:pt x="172823" y="22218"/>
                </a:lnTo>
                <a:lnTo>
                  <a:pt x="168350" y="15508"/>
                </a:lnTo>
                <a:lnTo>
                  <a:pt x="167008" y="12675"/>
                </a:lnTo>
                <a:lnTo>
                  <a:pt x="165815" y="9842"/>
                </a:lnTo>
                <a:lnTo>
                  <a:pt x="164324" y="7456"/>
                </a:lnTo>
                <a:lnTo>
                  <a:pt x="161342" y="4324"/>
                </a:lnTo>
                <a:lnTo>
                  <a:pt x="160447" y="2982"/>
                </a:lnTo>
                <a:lnTo>
                  <a:pt x="160000" y="1193"/>
                </a:lnTo>
                <a:lnTo>
                  <a:pt x="158658" y="0"/>
                </a:lnTo>
                <a:lnTo>
                  <a:pt x="157166" y="0"/>
                </a:lnTo>
                <a:cubicBezTo>
                  <a:pt x="157166" y="0"/>
                  <a:pt x="152693" y="6561"/>
                  <a:pt x="152693" y="6561"/>
                </a:cubicBezTo>
                <a:lnTo>
                  <a:pt x="150009" y="9991"/>
                </a:lnTo>
                <a:lnTo>
                  <a:pt x="149114" y="10587"/>
                </a:lnTo>
                <a:lnTo>
                  <a:pt x="146580" y="10140"/>
                </a:lnTo>
                <a:lnTo>
                  <a:pt x="146132" y="11034"/>
                </a:lnTo>
                <a:lnTo>
                  <a:pt x="147921" y="14911"/>
                </a:lnTo>
                <a:lnTo>
                  <a:pt x="148965" y="18043"/>
                </a:lnTo>
                <a:lnTo>
                  <a:pt x="149562" y="21323"/>
                </a:lnTo>
                <a:lnTo>
                  <a:pt x="149263" y="24007"/>
                </a:lnTo>
                <a:lnTo>
                  <a:pt x="146281" y="33252"/>
                </a:lnTo>
                <a:lnTo>
                  <a:pt x="141658" y="37726"/>
                </a:lnTo>
                <a:lnTo>
                  <a:pt x="138676" y="38919"/>
                </a:lnTo>
                <a:lnTo>
                  <a:pt x="135992" y="40857"/>
                </a:lnTo>
                <a:lnTo>
                  <a:pt x="134203" y="43690"/>
                </a:lnTo>
                <a:lnTo>
                  <a:pt x="131966" y="45927"/>
                </a:lnTo>
                <a:lnTo>
                  <a:pt x="130177" y="45629"/>
                </a:lnTo>
                <a:lnTo>
                  <a:pt x="127493" y="43243"/>
                </a:lnTo>
                <a:lnTo>
                  <a:pt x="126300" y="42497"/>
                </a:lnTo>
                <a:lnTo>
                  <a:pt x="124809" y="42945"/>
                </a:lnTo>
                <a:lnTo>
                  <a:pt x="123765" y="44287"/>
                </a:lnTo>
                <a:lnTo>
                  <a:pt x="122572" y="46225"/>
                </a:lnTo>
                <a:lnTo>
                  <a:pt x="122274" y="48313"/>
                </a:lnTo>
                <a:lnTo>
                  <a:pt x="122721" y="49655"/>
                </a:lnTo>
                <a:lnTo>
                  <a:pt x="125256" y="52488"/>
                </a:lnTo>
                <a:lnTo>
                  <a:pt x="124958" y="53234"/>
                </a:lnTo>
                <a:lnTo>
                  <a:pt x="124212" y="53830"/>
                </a:lnTo>
                <a:lnTo>
                  <a:pt x="124212" y="55620"/>
                </a:lnTo>
                <a:cubicBezTo>
                  <a:pt x="124212" y="55620"/>
                  <a:pt x="119441" y="64119"/>
                  <a:pt x="119441" y="64119"/>
                </a:cubicBezTo>
                <a:lnTo>
                  <a:pt x="120485" y="69040"/>
                </a:lnTo>
                <a:lnTo>
                  <a:pt x="124510" y="72619"/>
                </a:lnTo>
                <a:lnTo>
                  <a:pt x="121975" y="71873"/>
                </a:lnTo>
                <a:lnTo>
                  <a:pt x="119441" y="71575"/>
                </a:lnTo>
                <a:lnTo>
                  <a:pt x="117949" y="72768"/>
                </a:lnTo>
                <a:lnTo>
                  <a:pt x="116757" y="74557"/>
                </a:lnTo>
                <a:lnTo>
                  <a:pt x="114669" y="77987"/>
                </a:lnTo>
                <a:lnTo>
                  <a:pt x="112880" y="81565"/>
                </a:lnTo>
                <a:lnTo>
                  <a:pt x="111687" y="82013"/>
                </a:lnTo>
                <a:lnTo>
                  <a:pt x="110344" y="81565"/>
                </a:lnTo>
                <a:lnTo>
                  <a:pt x="110643" y="79627"/>
                </a:lnTo>
                <a:lnTo>
                  <a:pt x="111538" y="78136"/>
                </a:lnTo>
                <a:lnTo>
                  <a:pt x="112134" y="76645"/>
                </a:lnTo>
                <a:lnTo>
                  <a:pt x="111836" y="75153"/>
                </a:lnTo>
                <a:lnTo>
                  <a:pt x="111240" y="73662"/>
                </a:lnTo>
                <a:lnTo>
                  <a:pt x="110494" y="73364"/>
                </a:lnTo>
                <a:lnTo>
                  <a:pt x="108257" y="75153"/>
                </a:lnTo>
                <a:lnTo>
                  <a:pt x="107362" y="76645"/>
                </a:lnTo>
                <a:lnTo>
                  <a:pt x="106318" y="80074"/>
                </a:lnTo>
                <a:lnTo>
                  <a:pt x="104082" y="82907"/>
                </a:lnTo>
                <a:lnTo>
                  <a:pt x="101249" y="85890"/>
                </a:lnTo>
                <a:lnTo>
                  <a:pt x="101249" y="87083"/>
                </a:lnTo>
                <a:cubicBezTo>
                  <a:pt x="101249" y="87083"/>
                  <a:pt x="101696" y="88425"/>
                  <a:pt x="101696" y="88425"/>
                </a:cubicBezTo>
                <a:lnTo>
                  <a:pt x="102441" y="90065"/>
                </a:lnTo>
                <a:lnTo>
                  <a:pt x="102441" y="91705"/>
                </a:lnTo>
                <a:cubicBezTo>
                  <a:pt x="102441" y="91705"/>
                  <a:pt x="101547" y="93793"/>
                  <a:pt x="101547" y="93793"/>
                </a:cubicBezTo>
                <a:lnTo>
                  <a:pt x="100503" y="94389"/>
                </a:lnTo>
                <a:lnTo>
                  <a:pt x="99608" y="94389"/>
                </a:lnTo>
                <a:cubicBezTo>
                  <a:pt x="99608" y="94389"/>
                  <a:pt x="99608" y="93495"/>
                  <a:pt x="99608" y="93495"/>
                </a:cubicBezTo>
                <a:lnTo>
                  <a:pt x="98565" y="88425"/>
                </a:lnTo>
                <a:lnTo>
                  <a:pt x="97223" y="87679"/>
                </a:lnTo>
                <a:lnTo>
                  <a:pt x="95582" y="87977"/>
                </a:lnTo>
                <a:lnTo>
                  <a:pt x="90065" y="92302"/>
                </a:lnTo>
                <a:lnTo>
                  <a:pt x="84846" y="96030"/>
                </a:lnTo>
                <a:lnTo>
                  <a:pt x="82460" y="98415"/>
                </a:lnTo>
                <a:lnTo>
                  <a:pt x="81118" y="101547"/>
                </a:lnTo>
                <a:lnTo>
                  <a:pt x="81118" y="103038"/>
                </a:lnTo>
                <a:cubicBezTo>
                  <a:pt x="81118" y="103038"/>
                  <a:pt x="81417" y="104380"/>
                  <a:pt x="81417" y="104380"/>
                </a:cubicBezTo>
                <a:lnTo>
                  <a:pt x="84101" y="106617"/>
                </a:lnTo>
                <a:lnTo>
                  <a:pt x="83057" y="107362"/>
                </a:lnTo>
                <a:lnTo>
                  <a:pt x="81864" y="107362"/>
                </a:lnTo>
                <a:cubicBezTo>
                  <a:pt x="81864" y="107362"/>
                  <a:pt x="80820" y="106766"/>
                  <a:pt x="80820" y="106766"/>
                </a:cubicBezTo>
                <a:lnTo>
                  <a:pt x="77540" y="102292"/>
                </a:lnTo>
                <a:lnTo>
                  <a:pt x="76645" y="101994"/>
                </a:lnTo>
                <a:lnTo>
                  <a:pt x="72619" y="103187"/>
                </a:lnTo>
                <a:lnTo>
                  <a:pt x="69487" y="103634"/>
                </a:lnTo>
                <a:lnTo>
                  <a:pt x="64567" y="104082"/>
                </a:lnTo>
                <a:lnTo>
                  <a:pt x="63523" y="104827"/>
                </a:lnTo>
                <a:lnTo>
                  <a:pt x="62926" y="106020"/>
                </a:lnTo>
                <a:lnTo>
                  <a:pt x="62479" y="107809"/>
                </a:lnTo>
                <a:lnTo>
                  <a:pt x="61733" y="109151"/>
                </a:lnTo>
                <a:lnTo>
                  <a:pt x="60242" y="108853"/>
                </a:lnTo>
                <a:lnTo>
                  <a:pt x="58751" y="108853"/>
                </a:lnTo>
                <a:cubicBezTo>
                  <a:pt x="58751" y="108853"/>
                  <a:pt x="55023" y="110344"/>
                  <a:pt x="55023" y="110344"/>
                </a:cubicBezTo>
                <a:lnTo>
                  <a:pt x="53979" y="109599"/>
                </a:lnTo>
                <a:lnTo>
                  <a:pt x="53234" y="108257"/>
                </a:lnTo>
                <a:lnTo>
                  <a:pt x="51892" y="107959"/>
                </a:lnTo>
                <a:lnTo>
                  <a:pt x="50401" y="108853"/>
                </a:lnTo>
                <a:lnTo>
                  <a:pt x="47120" y="111985"/>
                </a:lnTo>
                <a:lnTo>
                  <a:pt x="44734" y="113625"/>
                </a:lnTo>
                <a:lnTo>
                  <a:pt x="43542" y="114222"/>
                </a:lnTo>
                <a:lnTo>
                  <a:pt x="34147" y="115116"/>
                </a:lnTo>
                <a:lnTo>
                  <a:pt x="32209" y="115414"/>
                </a:lnTo>
                <a:lnTo>
                  <a:pt x="31314" y="116160"/>
                </a:lnTo>
                <a:lnTo>
                  <a:pt x="30867" y="117502"/>
                </a:lnTo>
                <a:lnTo>
                  <a:pt x="30569" y="120932"/>
                </a:lnTo>
                <a:lnTo>
                  <a:pt x="31016" y="126896"/>
                </a:lnTo>
                <a:lnTo>
                  <a:pt x="30569" y="129133"/>
                </a:lnTo>
                <a:lnTo>
                  <a:pt x="18938" y="148518"/>
                </a:lnTo>
                <a:lnTo>
                  <a:pt x="18043" y="153886"/>
                </a:lnTo>
                <a:lnTo>
                  <a:pt x="19385" y="157017"/>
                </a:lnTo>
                <a:lnTo>
                  <a:pt x="19981" y="160298"/>
                </a:lnTo>
                <a:lnTo>
                  <a:pt x="19981" y="163876"/>
                </a:lnTo>
                <a:cubicBezTo>
                  <a:pt x="19981" y="163876"/>
                  <a:pt x="20727" y="173867"/>
                  <a:pt x="20727" y="173867"/>
                </a:cubicBezTo>
                <a:lnTo>
                  <a:pt x="22516" y="179981"/>
                </a:lnTo>
                <a:lnTo>
                  <a:pt x="24306" y="183261"/>
                </a:lnTo>
                <a:lnTo>
                  <a:pt x="25797" y="186691"/>
                </a:lnTo>
                <a:lnTo>
                  <a:pt x="26095" y="190121"/>
                </a:lnTo>
                <a:lnTo>
                  <a:pt x="25797" y="194892"/>
                </a:lnTo>
                <a:lnTo>
                  <a:pt x="25797" y="196085"/>
                </a:lnTo>
                <a:cubicBezTo>
                  <a:pt x="25797" y="196085"/>
                  <a:pt x="29823" y="202497"/>
                  <a:pt x="29823" y="202497"/>
                </a:cubicBezTo>
                <a:lnTo>
                  <a:pt x="31463" y="206076"/>
                </a:lnTo>
                <a:lnTo>
                  <a:pt x="31463" y="209505"/>
                </a:lnTo>
                <a:cubicBezTo>
                  <a:pt x="31463" y="209505"/>
                  <a:pt x="31016" y="212935"/>
                  <a:pt x="31016" y="212935"/>
                </a:cubicBezTo>
                <a:lnTo>
                  <a:pt x="30270" y="219943"/>
                </a:lnTo>
                <a:lnTo>
                  <a:pt x="29674" y="223224"/>
                </a:lnTo>
                <a:lnTo>
                  <a:pt x="28779" y="226355"/>
                </a:lnTo>
                <a:lnTo>
                  <a:pt x="25946" y="233065"/>
                </a:lnTo>
                <a:lnTo>
                  <a:pt x="22666" y="237837"/>
                </a:lnTo>
                <a:lnTo>
                  <a:pt x="21174" y="240969"/>
                </a:lnTo>
                <a:lnTo>
                  <a:pt x="17148" y="246933"/>
                </a:lnTo>
                <a:lnTo>
                  <a:pt x="15657" y="252898"/>
                </a:lnTo>
                <a:lnTo>
                  <a:pt x="14166" y="255880"/>
                </a:lnTo>
                <a:lnTo>
                  <a:pt x="11631" y="258117"/>
                </a:lnTo>
                <a:lnTo>
                  <a:pt x="8500" y="259160"/>
                </a:lnTo>
                <a:lnTo>
                  <a:pt x="6412" y="260950"/>
                </a:lnTo>
                <a:lnTo>
                  <a:pt x="4772" y="269300"/>
                </a:lnTo>
                <a:lnTo>
                  <a:pt x="4026" y="270791"/>
                </a:lnTo>
                <a:lnTo>
                  <a:pt x="2982" y="271984"/>
                </a:lnTo>
                <a:lnTo>
                  <a:pt x="2237" y="273475"/>
                </a:lnTo>
                <a:lnTo>
                  <a:pt x="1939" y="275265"/>
                </a:lnTo>
                <a:lnTo>
                  <a:pt x="895" y="277651"/>
                </a:lnTo>
                <a:lnTo>
                  <a:pt x="299" y="280931"/>
                </a:lnTo>
                <a:lnTo>
                  <a:pt x="0" y="287492"/>
                </a:lnTo>
                <a:lnTo>
                  <a:pt x="0" y="290623"/>
                </a:lnTo>
                <a:cubicBezTo>
                  <a:pt x="0" y="290623"/>
                  <a:pt x="1939" y="299421"/>
                  <a:pt x="1939" y="299421"/>
                </a:cubicBezTo>
                <a:lnTo>
                  <a:pt x="2684" y="302254"/>
                </a:lnTo>
                <a:lnTo>
                  <a:pt x="3728" y="304938"/>
                </a:lnTo>
                <a:lnTo>
                  <a:pt x="8202" y="310456"/>
                </a:lnTo>
                <a:lnTo>
                  <a:pt x="9394" y="313587"/>
                </a:lnTo>
                <a:lnTo>
                  <a:pt x="9991" y="317017"/>
                </a:lnTo>
                <a:lnTo>
                  <a:pt x="11631" y="320297"/>
                </a:lnTo>
                <a:lnTo>
                  <a:pt x="12227" y="323429"/>
                </a:lnTo>
                <a:lnTo>
                  <a:pt x="10736" y="326262"/>
                </a:lnTo>
                <a:lnTo>
                  <a:pt x="10289" y="329542"/>
                </a:lnTo>
                <a:lnTo>
                  <a:pt x="10736" y="336402"/>
                </a:lnTo>
                <a:lnTo>
                  <a:pt x="10736" y="340129"/>
                </a:lnTo>
                <a:cubicBezTo>
                  <a:pt x="10736" y="340129"/>
                  <a:pt x="10886" y="345647"/>
                  <a:pt x="10886" y="345647"/>
                </a:cubicBezTo>
                <a:lnTo>
                  <a:pt x="11333" y="347287"/>
                </a:lnTo>
                <a:lnTo>
                  <a:pt x="15657" y="352506"/>
                </a:lnTo>
                <a:lnTo>
                  <a:pt x="17148" y="355488"/>
                </a:lnTo>
                <a:lnTo>
                  <a:pt x="18043" y="359663"/>
                </a:lnTo>
                <a:lnTo>
                  <a:pt x="19236" y="361900"/>
                </a:lnTo>
                <a:lnTo>
                  <a:pt x="19683" y="363838"/>
                </a:lnTo>
                <a:lnTo>
                  <a:pt x="20429" y="365628"/>
                </a:lnTo>
                <a:lnTo>
                  <a:pt x="21622" y="366523"/>
                </a:lnTo>
                <a:lnTo>
                  <a:pt x="26244" y="369207"/>
                </a:lnTo>
                <a:lnTo>
                  <a:pt x="28630" y="372338"/>
                </a:lnTo>
                <a:lnTo>
                  <a:pt x="30270" y="373084"/>
                </a:lnTo>
                <a:lnTo>
                  <a:pt x="32059" y="373531"/>
                </a:lnTo>
                <a:lnTo>
                  <a:pt x="37875" y="374426"/>
                </a:lnTo>
                <a:lnTo>
                  <a:pt x="41006" y="375470"/>
                </a:lnTo>
                <a:lnTo>
                  <a:pt x="48909" y="381583"/>
                </a:lnTo>
                <a:lnTo>
                  <a:pt x="51295" y="382329"/>
                </a:lnTo>
                <a:lnTo>
                  <a:pt x="59198" y="382329"/>
                </a:lnTo>
                <a:cubicBezTo>
                  <a:pt x="59198" y="382329"/>
                  <a:pt x="61733" y="381136"/>
                  <a:pt x="61733" y="381136"/>
                </a:cubicBezTo>
                <a:lnTo>
                  <a:pt x="63970" y="379346"/>
                </a:lnTo>
                <a:lnTo>
                  <a:pt x="69935" y="375618"/>
                </a:lnTo>
                <a:lnTo>
                  <a:pt x="76198" y="372338"/>
                </a:lnTo>
                <a:lnTo>
                  <a:pt x="82162" y="370698"/>
                </a:lnTo>
                <a:lnTo>
                  <a:pt x="88425" y="370698"/>
                </a:lnTo>
                <a:cubicBezTo>
                  <a:pt x="88425" y="370698"/>
                  <a:pt x="91258" y="370101"/>
                  <a:pt x="91258" y="370101"/>
                </a:cubicBezTo>
                <a:lnTo>
                  <a:pt x="96775" y="367119"/>
                </a:lnTo>
                <a:lnTo>
                  <a:pt x="99310" y="365031"/>
                </a:lnTo>
                <a:lnTo>
                  <a:pt x="103038" y="359514"/>
                </a:lnTo>
                <a:lnTo>
                  <a:pt x="105573" y="353102"/>
                </a:lnTo>
                <a:lnTo>
                  <a:pt x="106617" y="349524"/>
                </a:lnTo>
                <a:lnTo>
                  <a:pt x="107213" y="345945"/>
                </a:lnTo>
                <a:lnTo>
                  <a:pt x="108257" y="343112"/>
                </a:lnTo>
                <a:lnTo>
                  <a:pt x="109748" y="340428"/>
                </a:lnTo>
                <a:lnTo>
                  <a:pt x="113178" y="333121"/>
                </a:lnTo>
                <a:lnTo>
                  <a:pt x="113923" y="329691"/>
                </a:lnTo>
                <a:lnTo>
                  <a:pt x="114371" y="326113"/>
                </a:lnTo>
                <a:lnTo>
                  <a:pt x="117949" y="314631"/>
                </a:lnTo>
                <a:lnTo>
                  <a:pt x="119590" y="307622"/>
                </a:lnTo>
                <a:lnTo>
                  <a:pt x="121081" y="300614"/>
                </a:lnTo>
                <a:lnTo>
                  <a:pt x="122423" y="292562"/>
                </a:lnTo>
                <a:lnTo>
                  <a:pt x="123168" y="290474"/>
                </a:lnTo>
                <a:lnTo>
                  <a:pt x="129580" y="274668"/>
                </a:lnTo>
                <a:lnTo>
                  <a:pt x="134203" y="260502"/>
                </a:lnTo>
                <a:lnTo>
                  <a:pt x="137335" y="247679"/>
                </a:lnTo>
                <a:lnTo>
                  <a:pt x="140913" y="235004"/>
                </a:lnTo>
                <a:lnTo>
                  <a:pt x="143597" y="227846"/>
                </a:lnTo>
                <a:lnTo>
                  <a:pt x="145983" y="220689"/>
                </a:lnTo>
                <a:lnTo>
                  <a:pt x="149114" y="208760"/>
                </a:lnTo>
                <a:lnTo>
                  <a:pt x="152842" y="197129"/>
                </a:lnTo>
                <a:lnTo>
                  <a:pt x="156570" y="187884"/>
                </a:lnTo>
                <a:lnTo>
                  <a:pt x="159105" y="180875"/>
                </a:lnTo>
                <a:lnTo>
                  <a:pt x="160894" y="175060"/>
                </a:lnTo>
                <a:lnTo>
                  <a:pt x="163877" y="162684"/>
                </a:lnTo>
                <a:lnTo>
                  <a:pt x="164324" y="156272"/>
                </a:lnTo>
                <a:lnTo>
                  <a:pt x="162833" y="147176"/>
                </a:lnTo>
                <a:lnTo>
                  <a:pt x="163131" y="144193"/>
                </a:lnTo>
                <a:lnTo>
                  <a:pt x="165517" y="138378"/>
                </a:lnTo>
                <a:lnTo>
                  <a:pt x="167008" y="135545"/>
                </a:lnTo>
                <a:lnTo>
                  <a:pt x="168052" y="134501"/>
                </a:lnTo>
                <a:lnTo>
                  <a:pt x="170736" y="133308"/>
                </a:lnTo>
                <a:lnTo>
                  <a:pt x="171481" y="132413"/>
                </a:lnTo>
                <a:lnTo>
                  <a:pt x="170736" y="130773"/>
                </a:lnTo>
                <a:lnTo>
                  <a:pt x="170736" y="129282"/>
                </a:lnTo>
                <a:cubicBezTo>
                  <a:pt x="170736" y="129282"/>
                  <a:pt x="172674" y="126449"/>
                  <a:pt x="172674" y="126449"/>
                </a:cubicBezTo>
                <a:lnTo>
                  <a:pt x="173420" y="123168"/>
                </a:lnTo>
                <a:lnTo>
                  <a:pt x="173420" y="116756"/>
                </a:lnTo>
                <a:cubicBezTo>
                  <a:pt x="173420" y="116756"/>
                  <a:pt x="172078" y="114072"/>
                  <a:pt x="172078" y="114072"/>
                </a:cubicBezTo>
                <a:lnTo>
                  <a:pt x="170885" y="113029"/>
                </a:lnTo>
                <a:lnTo>
                  <a:pt x="170139" y="111836"/>
                </a:lnTo>
                <a:lnTo>
                  <a:pt x="170139" y="107660"/>
                </a:lnTo>
                <a:cubicBezTo>
                  <a:pt x="170139" y="107660"/>
                  <a:pt x="169692" y="104380"/>
                  <a:pt x="169692" y="104380"/>
                </a:cubicBezTo>
                <a:lnTo>
                  <a:pt x="168947" y="101099"/>
                </a:lnTo>
                <a:lnTo>
                  <a:pt x="168499" y="97521"/>
                </a:lnTo>
                <a:lnTo>
                  <a:pt x="168947" y="96179"/>
                </a:lnTo>
                <a:lnTo>
                  <a:pt x="171034" y="94091"/>
                </a:lnTo>
                <a:lnTo>
                  <a:pt x="173867" y="93793"/>
                </a:lnTo>
                <a:lnTo>
                  <a:pt x="174911" y="94240"/>
                </a:lnTo>
                <a:lnTo>
                  <a:pt x="175806" y="97521"/>
                </a:lnTo>
                <a:lnTo>
                  <a:pt x="178341" y="103933"/>
                </a:lnTo>
                <a:lnTo>
                  <a:pt x="180279" y="106617"/>
                </a:lnTo>
                <a:lnTo>
                  <a:pt x="182665" y="108257"/>
                </a:lnTo>
                <a:lnTo>
                  <a:pt x="183261" y="108257"/>
                </a:lnTo>
                <a:cubicBezTo>
                  <a:pt x="183261" y="108257"/>
                  <a:pt x="184603" y="106617"/>
                  <a:pt x="184603" y="106617"/>
                </a:cubicBezTo>
                <a:lnTo>
                  <a:pt x="185349" y="105424"/>
                </a:lnTo>
                <a:lnTo>
                  <a:pt x="188331" y="99012"/>
                </a:lnTo>
                <a:lnTo>
                  <a:pt x="190419" y="92152"/>
                </a:lnTo>
                <a:lnTo>
                  <a:pt x="189375" y="8559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7" name="Luxembourg__">
            <a:extLst>
              <a:ext uri="{FF2B5EF4-FFF2-40B4-BE49-F238E27FC236}">
                <a16:creationId xmlns:a16="http://schemas.microsoft.com/office/drawing/2014/main" id="{A528B4F4-C77E-0944-A389-990897AD7FE7}"/>
              </a:ext>
            </a:extLst>
          </p:cNvPr>
          <p:cNvSpPr/>
          <p:nvPr/>
        </p:nvSpPr>
        <p:spPr>
          <a:xfrm>
            <a:off x="6152515" y="2573540"/>
            <a:ext cx="20279" cy="27690"/>
          </a:xfrm>
          <a:custGeom>
            <a:avLst/>
            <a:gdLst>
              <a:gd name="connsiteX0" fmla="*/ 20131 w 20279"/>
              <a:gd name="connsiteY0" fmla="*/ 13122 h 25796"/>
              <a:gd name="connsiteX1" fmla="*/ 18937 w 20279"/>
              <a:gd name="connsiteY1" fmla="*/ 12973 h 25796"/>
              <a:gd name="connsiteX2" fmla="*/ 15806 w 20279"/>
              <a:gd name="connsiteY2" fmla="*/ 11780 h 25796"/>
              <a:gd name="connsiteX3" fmla="*/ 14017 w 20279"/>
              <a:gd name="connsiteY3" fmla="*/ 10587 h 25796"/>
              <a:gd name="connsiteX4" fmla="*/ 12675 w 20279"/>
              <a:gd name="connsiteY4" fmla="*/ 8947 h 25796"/>
              <a:gd name="connsiteX5" fmla="*/ 10886 w 20279"/>
              <a:gd name="connsiteY5" fmla="*/ 6859 h 25796"/>
              <a:gd name="connsiteX6" fmla="*/ 10140 w 20279"/>
              <a:gd name="connsiteY6" fmla="*/ 4772 h 25796"/>
              <a:gd name="connsiteX7" fmla="*/ 10140 w 20279"/>
              <a:gd name="connsiteY7" fmla="*/ 2535 h 25796"/>
              <a:gd name="connsiteX8" fmla="*/ 10289 w 20279"/>
              <a:gd name="connsiteY8" fmla="*/ 1640 h 25796"/>
              <a:gd name="connsiteX9" fmla="*/ 10140 w 20279"/>
              <a:gd name="connsiteY9" fmla="*/ 1491 h 25796"/>
              <a:gd name="connsiteX10" fmla="*/ 9692 w 20279"/>
              <a:gd name="connsiteY10" fmla="*/ 447 h 25796"/>
              <a:gd name="connsiteX11" fmla="*/ 8648 w 20279"/>
              <a:gd name="connsiteY11" fmla="*/ 447 h 25796"/>
              <a:gd name="connsiteX12" fmla="*/ 6710 w 20279"/>
              <a:gd name="connsiteY12" fmla="*/ 0 h 25796"/>
              <a:gd name="connsiteX13" fmla="*/ 3728 w 20279"/>
              <a:gd name="connsiteY13" fmla="*/ 2982 h 25796"/>
              <a:gd name="connsiteX14" fmla="*/ 2535 w 20279"/>
              <a:gd name="connsiteY14" fmla="*/ 5517 h 25796"/>
              <a:gd name="connsiteX15" fmla="*/ 1640 w 20279"/>
              <a:gd name="connsiteY15" fmla="*/ 7307 h 25796"/>
              <a:gd name="connsiteX16" fmla="*/ 597 w 20279"/>
              <a:gd name="connsiteY16" fmla="*/ 8798 h 25796"/>
              <a:gd name="connsiteX17" fmla="*/ 298 w 20279"/>
              <a:gd name="connsiteY17" fmla="*/ 10438 h 25796"/>
              <a:gd name="connsiteX18" fmla="*/ 447 w 20279"/>
              <a:gd name="connsiteY18" fmla="*/ 11034 h 25796"/>
              <a:gd name="connsiteX19" fmla="*/ 0 w 20279"/>
              <a:gd name="connsiteY19" fmla="*/ 11929 h 25796"/>
              <a:gd name="connsiteX20" fmla="*/ 0 w 20279"/>
              <a:gd name="connsiteY20" fmla="*/ 12824 h 25796"/>
              <a:gd name="connsiteX21" fmla="*/ 1640 w 20279"/>
              <a:gd name="connsiteY21" fmla="*/ 14613 h 25796"/>
              <a:gd name="connsiteX22" fmla="*/ 2087 w 20279"/>
              <a:gd name="connsiteY22" fmla="*/ 15508 h 25796"/>
              <a:gd name="connsiteX23" fmla="*/ 4175 w 20279"/>
              <a:gd name="connsiteY23" fmla="*/ 18639 h 25796"/>
              <a:gd name="connsiteX24" fmla="*/ 3430 w 20279"/>
              <a:gd name="connsiteY24" fmla="*/ 19832 h 25796"/>
              <a:gd name="connsiteX25" fmla="*/ 2982 w 20279"/>
              <a:gd name="connsiteY25" fmla="*/ 21025 h 25796"/>
              <a:gd name="connsiteX26" fmla="*/ 2386 w 20279"/>
              <a:gd name="connsiteY26" fmla="*/ 21920 h 25796"/>
              <a:gd name="connsiteX27" fmla="*/ 1789 w 20279"/>
              <a:gd name="connsiteY27" fmla="*/ 22516 h 25796"/>
              <a:gd name="connsiteX28" fmla="*/ 2684 w 20279"/>
              <a:gd name="connsiteY28" fmla="*/ 23560 h 25796"/>
              <a:gd name="connsiteX29" fmla="*/ 4623 w 20279"/>
              <a:gd name="connsiteY29" fmla="*/ 24156 h 25796"/>
              <a:gd name="connsiteX30" fmla="*/ 5368 w 20279"/>
              <a:gd name="connsiteY30" fmla="*/ 24604 h 25796"/>
              <a:gd name="connsiteX31" fmla="*/ 6263 w 20279"/>
              <a:gd name="connsiteY31" fmla="*/ 25349 h 25796"/>
              <a:gd name="connsiteX32" fmla="*/ 7605 w 20279"/>
              <a:gd name="connsiteY32" fmla="*/ 25797 h 25796"/>
              <a:gd name="connsiteX33" fmla="*/ 9245 w 20279"/>
              <a:gd name="connsiteY33" fmla="*/ 25349 h 25796"/>
              <a:gd name="connsiteX34" fmla="*/ 10438 w 20279"/>
              <a:gd name="connsiteY34" fmla="*/ 24306 h 25796"/>
              <a:gd name="connsiteX35" fmla="*/ 12078 w 20279"/>
              <a:gd name="connsiteY35" fmla="*/ 23858 h 25796"/>
              <a:gd name="connsiteX36" fmla="*/ 13719 w 20279"/>
              <a:gd name="connsiteY36" fmla="*/ 24007 h 25796"/>
              <a:gd name="connsiteX37" fmla="*/ 14613 w 20279"/>
              <a:gd name="connsiteY37" fmla="*/ 24604 h 25796"/>
              <a:gd name="connsiteX38" fmla="*/ 16403 w 20279"/>
              <a:gd name="connsiteY38" fmla="*/ 25499 h 25796"/>
              <a:gd name="connsiteX39" fmla="*/ 16403 w 20279"/>
              <a:gd name="connsiteY39" fmla="*/ 23411 h 25796"/>
              <a:gd name="connsiteX40" fmla="*/ 17297 w 20279"/>
              <a:gd name="connsiteY40" fmla="*/ 20280 h 25796"/>
              <a:gd name="connsiteX41" fmla="*/ 18043 w 20279"/>
              <a:gd name="connsiteY41" fmla="*/ 18639 h 25796"/>
              <a:gd name="connsiteX42" fmla="*/ 18937 w 20279"/>
              <a:gd name="connsiteY42" fmla="*/ 17297 h 25796"/>
              <a:gd name="connsiteX43" fmla="*/ 19981 w 20279"/>
              <a:gd name="connsiteY43" fmla="*/ 16403 h 25796"/>
              <a:gd name="connsiteX44" fmla="*/ 20279 w 20279"/>
              <a:gd name="connsiteY44" fmla="*/ 14762 h 25796"/>
              <a:gd name="connsiteX45" fmla="*/ 20131 w 20279"/>
              <a:gd name="connsiteY45" fmla="*/ 13122 h 25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279" h="25796">
                <a:moveTo>
                  <a:pt x="20131" y="13122"/>
                </a:moveTo>
                <a:lnTo>
                  <a:pt x="18937" y="12973"/>
                </a:lnTo>
                <a:lnTo>
                  <a:pt x="15806" y="11780"/>
                </a:lnTo>
                <a:lnTo>
                  <a:pt x="14017" y="10587"/>
                </a:lnTo>
                <a:lnTo>
                  <a:pt x="12675" y="8947"/>
                </a:lnTo>
                <a:lnTo>
                  <a:pt x="10886" y="6859"/>
                </a:lnTo>
                <a:lnTo>
                  <a:pt x="10140" y="4772"/>
                </a:lnTo>
                <a:lnTo>
                  <a:pt x="10140" y="2535"/>
                </a:lnTo>
                <a:lnTo>
                  <a:pt x="10289" y="1640"/>
                </a:lnTo>
                <a:lnTo>
                  <a:pt x="10140" y="1491"/>
                </a:lnTo>
                <a:lnTo>
                  <a:pt x="9692" y="447"/>
                </a:lnTo>
                <a:lnTo>
                  <a:pt x="8648" y="447"/>
                </a:lnTo>
                <a:lnTo>
                  <a:pt x="6710" y="0"/>
                </a:lnTo>
                <a:lnTo>
                  <a:pt x="3728" y="2982"/>
                </a:lnTo>
                <a:lnTo>
                  <a:pt x="2535" y="5517"/>
                </a:lnTo>
                <a:lnTo>
                  <a:pt x="1640" y="7307"/>
                </a:lnTo>
                <a:lnTo>
                  <a:pt x="597" y="8798"/>
                </a:lnTo>
                <a:lnTo>
                  <a:pt x="298" y="10438"/>
                </a:lnTo>
                <a:lnTo>
                  <a:pt x="447" y="11034"/>
                </a:lnTo>
                <a:lnTo>
                  <a:pt x="0" y="11929"/>
                </a:lnTo>
                <a:lnTo>
                  <a:pt x="0" y="12824"/>
                </a:lnTo>
                <a:lnTo>
                  <a:pt x="1640" y="14613"/>
                </a:lnTo>
                <a:lnTo>
                  <a:pt x="2087" y="15508"/>
                </a:lnTo>
                <a:lnTo>
                  <a:pt x="4175" y="18639"/>
                </a:lnTo>
                <a:lnTo>
                  <a:pt x="3430" y="19832"/>
                </a:lnTo>
                <a:lnTo>
                  <a:pt x="2982" y="21025"/>
                </a:lnTo>
                <a:lnTo>
                  <a:pt x="2386" y="21920"/>
                </a:lnTo>
                <a:lnTo>
                  <a:pt x="1789" y="22516"/>
                </a:lnTo>
                <a:lnTo>
                  <a:pt x="2684" y="23560"/>
                </a:lnTo>
                <a:lnTo>
                  <a:pt x="4623" y="24156"/>
                </a:lnTo>
                <a:lnTo>
                  <a:pt x="5368" y="24604"/>
                </a:lnTo>
                <a:lnTo>
                  <a:pt x="6263" y="25349"/>
                </a:lnTo>
                <a:lnTo>
                  <a:pt x="7605" y="25797"/>
                </a:lnTo>
                <a:lnTo>
                  <a:pt x="9245" y="25349"/>
                </a:lnTo>
                <a:lnTo>
                  <a:pt x="10438" y="24306"/>
                </a:lnTo>
                <a:lnTo>
                  <a:pt x="12078" y="23858"/>
                </a:lnTo>
                <a:lnTo>
                  <a:pt x="13719" y="24007"/>
                </a:lnTo>
                <a:lnTo>
                  <a:pt x="14613" y="24604"/>
                </a:lnTo>
                <a:lnTo>
                  <a:pt x="16403" y="25499"/>
                </a:lnTo>
                <a:lnTo>
                  <a:pt x="16403" y="23411"/>
                </a:lnTo>
                <a:lnTo>
                  <a:pt x="17297" y="20280"/>
                </a:lnTo>
                <a:lnTo>
                  <a:pt x="18043" y="18639"/>
                </a:lnTo>
                <a:lnTo>
                  <a:pt x="18937" y="17297"/>
                </a:lnTo>
                <a:lnTo>
                  <a:pt x="19981" y="16403"/>
                </a:lnTo>
                <a:lnTo>
                  <a:pt x="20279" y="14762"/>
                </a:lnTo>
                <a:lnTo>
                  <a:pt x="20131" y="1312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8" name="Lithuania__">
            <a:extLst>
              <a:ext uri="{FF2B5EF4-FFF2-40B4-BE49-F238E27FC236}">
                <a16:creationId xmlns:a16="http://schemas.microsoft.com/office/drawing/2014/main" id="{FBA3E152-FF88-2C7D-DCF6-BD794F14234D}"/>
              </a:ext>
            </a:extLst>
          </p:cNvPr>
          <p:cNvSpPr/>
          <p:nvPr/>
        </p:nvSpPr>
        <p:spPr>
          <a:xfrm>
            <a:off x="6551991" y="2322882"/>
            <a:ext cx="154482" cy="103721"/>
          </a:xfrm>
          <a:custGeom>
            <a:avLst/>
            <a:gdLst>
              <a:gd name="connsiteX0" fmla="*/ 4921 w 154482"/>
              <a:gd name="connsiteY0" fmla="*/ 32209 h 96626"/>
              <a:gd name="connsiteX1" fmla="*/ 4175 w 154482"/>
              <a:gd name="connsiteY1" fmla="*/ 36235 h 96626"/>
              <a:gd name="connsiteX2" fmla="*/ 2982 w 154482"/>
              <a:gd name="connsiteY2" fmla="*/ 39068 h 96626"/>
              <a:gd name="connsiteX3" fmla="*/ 0 w 154482"/>
              <a:gd name="connsiteY3" fmla="*/ 43541 h 96626"/>
              <a:gd name="connsiteX4" fmla="*/ 1491 w 154482"/>
              <a:gd name="connsiteY4" fmla="*/ 43840 h 96626"/>
              <a:gd name="connsiteX5" fmla="*/ 3429 w 154482"/>
              <a:gd name="connsiteY5" fmla="*/ 41156 h 96626"/>
              <a:gd name="connsiteX6" fmla="*/ 5368 w 154482"/>
              <a:gd name="connsiteY6" fmla="*/ 35937 h 96626"/>
              <a:gd name="connsiteX7" fmla="*/ 5666 w 154482"/>
              <a:gd name="connsiteY7" fmla="*/ 32805 h 96626"/>
              <a:gd name="connsiteX8" fmla="*/ 5666 w 154482"/>
              <a:gd name="connsiteY8" fmla="*/ 31016 h 96626"/>
              <a:gd name="connsiteX9" fmla="*/ 4921 w 154482"/>
              <a:gd name="connsiteY9" fmla="*/ 32358 h 96626"/>
              <a:gd name="connsiteX10" fmla="*/ 154184 w 154482"/>
              <a:gd name="connsiteY10" fmla="*/ 43392 h 96626"/>
              <a:gd name="connsiteX11" fmla="*/ 152096 w 154482"/>
              <a:gd name="connsiteY11" fmla="*/ 42945 h 96626"/>
              <a:gd name="connsiteX12" fmla="*/ 147176 w 154482"/>
              <a:gd name="connsiteY12" fmla="*/ 42498 h 96626"/>
              <a:gd name="connsiteX13" fmla="*/ 146132 w 154482"/>
              <a:gd name="connsiteY13" fmla="*/ 41603 h 96626"/>
              <a:gd name="connsiteX14" fmla="*/ 146430 w 154482"/>
              <a:gd name="connsiteY14" fmla="*/ 40410 h 96626"/>
              <a:gd name="connsiteX15" fmla="*/ 147772 w 154482"/>
              <a:gd name="connsiteY15" fmla="*/ 37428 h 96626"/>
              <a:gd name="connsiteX16" fmla="*/ 148965 w 154482"/>
              <a:gd name="connsiteY16" fmla="*/ 33700 h 96626"/>
              <a:gd name="connsiteX17" fmla="*/ 149562 w 154482"/>
              <a:gd name="connsiteY17" fmla="*/ 30718 h 96626"/>
              <a:gd name="connsiteX18" fmla="*/ 149562 w 154482"/>
              <a:gd name="connsiteY18" fmla="*/ 28928 h 96626"/>
              <a:gd name="connsiteX19" fmla="*/ 148368 w 154482"/>
              <a:gd name="connsiteY19" fmla="*/ 28779 h 96626"/>
              <a:gd name="connsiteX20" fmla="*/ 144640 w 154482"/>
              <a:gd name="connsiteY20" fmla="*/ 27586 h 96626"/>
              <a:gd name="connsiteX21" fmla="*/ 141509 w 154482"/>
              <a:gd name="connsiteY21" fmla="*/ 25797 h 96626"/>
              <a:gd name="connsiteX22" fmla="*/ 139571 w 154482"/>
              <a:gd name="connsiteY22" fmla="*/ 23411 h 96626"/>
              <a:gd name="connsiteX23" fmla="*/ 136290 w 154482"/>
              <a:gd name="connsiteY23" fmla="*/ 20131 h 96626"/>
              <a:gd name="connsiteX24" fmla="*/ 134203 w 154482"/>
              <a:gd name="connsiteY24" fmla="*/ 18490 h 96626"/>
              <a:gd name="connsiteX25" fmla="*/ 130773 w 154482"/>
              <a:gd name="connsiteY25" fmla="*/ 16403 h 96626"/>
              <a:gd name="connsiteX26" fmla="*/ 125107 w 154482"/>
              <a:gd name="connsiteY26" fmla="*/ 12078 h 96626"/>
              <a:gd name="connsiteX27" fmla="*/ 123019 w 154482"/>
              <a:gd name="connsiteY27" fmla="*/ 11035 h 96626"/>
              <a:gd name="connsiteX28" fmla="*/ 113028 w 154482"/>
              <a:gd name="connsiteY28" fmla="*/ 9096 h 96626"/>
              <a:gd name="connsiteX29" fmla="*/ 109450 w 154482"/>
              <a:gd name="connsiteY29" fmla="*/ 8201 h 96626"/>
              <a:gd name="connsiteX30" fmla="*/ 106169 w 154482"/>
              <a:gd name="connsiteY30" fmla="*/ 3281 h 96626"/>
              <a:gd name="connsiteX31" fmla="*/ 105125 w 154482"/>
              <a:gd name="connsiteY31" fmla="*/ 447 h 96626"/>
              <a:gd name="connsiteX32" fmla="*/ 103485 w 154482"/>
              <a:gd name="connsiteY32" fmla="*/ 0 h 96626"/>
              <a:gd name="connsiteX33" fmla="*/ 101696 w 154482"/>
              <a:gd name="connsiteY33" fmla="*/ 596 h 96626"/>
              <a:gd name="connsiteX34" fmla="*/ 99757 w 154482"/>
              <a:gd name="connsiteY34" fmla="*/ 1193 h 96626"/>
              <a:gd name="connsiteX35" fmla="*/ 95284 w 154482"/>
              <a:gd name="connsiteY35" fmla="*/ 4473 h 96626"/>
              <a:gd name="connsiteX36" fmla="*/ 93793 w 154482"/>
              <a:gd name="connsiteY36" fmla="*/ 4921 h 96626"/>
              <a:gd name="connsiteX37" fmla="*/ 90959 w 154482"/>
              <a:gd name="connsiteY37" fmla="*/ 4921 h 96626"/>
              <a:gd name="connsiteX38" fmla="*/ 84399 w 154482"/>
              <a:gd name="connsiteY38" fmla="*/ 5666 h 96626"/>
              <a:gd name="connsiteX39" fmla="*/ 81416 w 154482"/>
              <a:gd name="connsiteY39" fmla="*/ 4473 h 96626"/>
              <a:gd name="connsiteX40" fmla="*/ 76197 w 154482"/>
              <a:gd name="connsiteY40" fmla="*/ 3131 h 96626"/>
              <a:gd name="connsiteX41" fmla="*/ 73364 w 154482"/>
              <a:gd name="connsiteY41" fmla="*/ 3131 h 96626"/>
              <a:gd name="connsiteX42" fmla="*/ 70829 w 154482"/>
              <a:gd name="connsiteY42" fmla="*/ 2982 h 96626"/>
              <a:gd name="connsiteX43" fmla="*/ 59794 w 154482"/>
              <a:gd name="connsiteY43" fmla="*/ 1640 h 96626"/>
              <a:gd name="connsiteX44" fmla="*/ 57856 w 154482"/>
              <a:gd name="connsiteY44" fmla="*/ 3131 h 96626"/>
              <a:gd name="connsiteX45" fmla="*/ 55769 w 154482"/>
              <a:gd name="connsiteY45" fmla="*/ 3430 h 96626"/>
              <a:gd name="connsiteX46" fmla="*/ 53830 w 154482"/>
              <a:gd name="connsiteY46" fmla="*/ 1193 h 96626"/>
              <a:gd name="connsiteX47" fmla="*/ 51444 w 154482"/>
              <a:gd name="connsiteY47" fmla="*/ 596 h 96626"/>
              <a:gd name="connsiteX48" fmla="*/ 48760 w 154482"/>
              <a:gd name="connsiteY48" fmla="*/ 1342 h 96626"/>
              <a:gd name="connsiteX49" fmla="*/ 43840 w 154482"/>
              <a:gd name="connsiteY49" fmla="*/ 1342 h 96626"/>
              <a:gd name="connsiteX50" fmla="*/ 38024 w 154482"/>
              <a:gd name="connsiteY50" fmla="*/ 746 h 96626"/>
              <a:gd name="connsiteX51" fmla="*/ 30568 w 154482"/>
              <a:gd name="connsiteY51" fmla="*/ 149 h 96626"/>
              <a:gd name="connsiteX52" fmla="*/ 29524 w 154482"/>
              <a:gd name="connsiteY52" fmla="*/ 447 h 96626"/>
              <a:gd name="connsiteX53" fmla="*/ 21323 w 154482"/>
              <a:gd name="connsiteY53" fmla="*/ 3430 h 96626"/>
              <a:gd name="connsiteX54" fmla="*/ 19235 w 154482"/>
              <a:gd name="connsiteY54" fmla="*/ 3877 h 96626"/>
              <a:gd name="connsiteX55" fmla="*/ 10289 w 154482"/>
              <a:gd name="connsiteY55" fmla="*/ 8798 h 96626"/>
              <a:gd name="connsiteX56" fmla="*/ 3281 w 154482"/>
              <a:gd name="connsiteY56" fmla="*/ 13420 h 96626"/>
              <a:gd name="connsiteX57" fmla="*/ 3281 w 154482"/>
              <a:gd name="connsiteY57" fmla="*/ 15210 h 96626"/>
              <a:gd name="connsiteX58" fmla="*/ 3728 w 154482"/>
              <a:gd name="connsiteY58" fmla="*/ 23262 h 96626"/>
              <a:gd name="connsiteX59" fmla="*/ 6561 w 154482"/>
              <a:gd name="connsiteY59" fmla="*/ 30867 h 96626"/>
              <a:gd name="connsiteX60" fmla="*/ 8350 w 154482"/>
              <a:gd name="connsiteY60" fmla="*/ 37130 h 96626"/>
              <a:gd name="connsiteX61" fmla="*/ 7306 w 154482"/>
              <a:gd name="connsiteY61" fmla="*/ 41454 h 96626"/>
              <a:gd name="connsiteX62" fmla="*/ 8201 w 154482"/>
              <a:gd name="connsiteY62" fmla="*/ 44287 h 96626"/>
              <a:gd name="connsiteX63" fmla="*/ 8201 w 154482"/>
              <a:gd name="connsiteY63" fmla="*/ 44585 h 96626"/>
              <a:gd name="connsiteX64" fmla="*/ 9842 w 154482"/>
              <a:gd name="connsiteY64" fmla="*/ 44585 h 96626"/>
              <a:gd name="connsiteX65" fmla="*/ 12227 w 154482"/>
              <a:gd name="connsiteY65" fmla="*/ 44138 h 96626"/>
              <a:gd name="connsiteX66" fmla="*/ 13718 w 154482"/>
              <a:gd name="connsiteY66" fmla="*/ 45778 h 96626"/>
              <a:gd name="connsiteX67" fmla="*/ 16551 w 154482"/>
              <a:gd name="connsiteY67" fmla="*/ 47269 h 96626"/>
              <a:gd name="connsiteX68" fmla="*/ 19981 w 154482"/>
              <a:gd name="connsiteY68" fmla="*/ 48611 h 96626"/>
              <a:gd name="connsiteX69" fmla="*/ 25051 w 154482"/>
              <a:gd name="connsiteY69" fmla="*/ 50848 h 96626"/>
              <a:gd name="connsiteX70" fmla="*/ 30270 w 154482"/>
              <a:gd name="connsiteY70" fmla="*/ 52339 h 96626"/>
              <a:gd name="connsiteX71" fmla="*/ 32059 w 154482"/>
              <a:gd name="connsiteY71" fmla="*/ 52339 h 96626"/>
              <a:gd name="connsiteX72" fmla="*/ 37577 w 154482"/>
              <a:gd name="connsiteY72" fmla="*/ 52339 h 96626"/>
              <a:gd name="connsiteX73" fmla="*/ 43392 w 154482"/>
              <a:gd name="connsiteY73" fmla="*/ 52339 h 96626"/>
              <a:gd name="connsiteX74" fmla="*/ 45032 w 154482"/>
              <a:gd name="connsiteY74" fmla="*/ 55918 h 96626"/>
              <a:gd name="connsiteX75" fmla="*/ 47866 w 154482"/>
              <a:gd name="connsiteY75" fmla="*/ 57558 h 96626"/>
              <a:gd name="connsiteX76" fmla="*/ 50251 w 154482"/>
              <a:gd name="connsiteY76" fmla="*/ 59795 h 96626"/>
              <a:gd name="connsiteX77" fmla="*/ 50251 w 154482"/>
              <a:gd name="connsiteY77" fmla="*/ 60988 h 96626"/>
              <a:gd name="connsiteX78" fmla="*/ 47269 w 154482"/>
              <a:gd name="connsiteY78" fmla="*/ 68891 h 96626"/>
              <a:gd name="connsiteX79" fmla="*/ 46673 w 154482"/>
              <a:gd name="connsiteY79" fmla="*/ 71575 h 96626"/>
              <a:gd name="connsiteX80" fmla="*/ 46673 w 154482"/>
              <a:gd name="connsiteY80" fmla="*/ 74259 h 96626"/>
              <a:gd name="connsiteX81" fmla="*/ 47716 w 154482"/>
              <a:gd name="connsiteY81" fmla="*/ 77539 h 96626"/>
              <a:gd name="connsiteX82" fmla="*/ 48760 w 154482"/>
              <a:gd name="connsiteY82" fmla="*/ 79329 h 96626"/>
              <a:gd name="connsiteX83" fmla="*/ 50251 w 154482"/>
              <a:gd name="connsiteY83" fmla="*/ 77838 h 96626"/>
              <a:gd name="connsiteX84" fmla="*/ 52041 w 154482"/>
              <a:gd name="connsiteY84" fmla="*/ 77838 h 96626"/>
              <a:gd name="connsiteX85" fmla="*/ 54277 w 154482"/>
              <a:gd name="connsiteY85" fmla="*/ 78881 h 96626"/>
              <a:gd name="connsiteX86" fmla="*/ 55321 w 154482"/>
              <a:gd name="connsiteY86" fmla="*/ 79627 h 96626"/>
              <a:gd name="connsiteX87" fmla="*/ 55769 w 154482"/>
              <a:gd name="connsiteY87" fmla="*/ 80373 h 96626"/>
              <a:gd name="connsiteX88" fmla="*/ 56067 w 154482"/>
              <a:gd name="connsiteY88" fmla="*/ 81267 h 96626"/>
              <a:gd name="connsiteX89" fmla="*/ 57260 w 154482"/>
              <a:gd name="connsiteY89" fmla="*/ 81267 h 96626"/>
              <a:gd name="connsiteX90" fmla="*/ 59496 w 154482"/>
              <a:gd name="connsiteY90" fmla="*/ 82162 h 96626"/>
              <a:gd name="connsiteX91" fmla="*/ 62479 w 154482"/>
              <a:gd name="connsiteY91" fmla="*/ 83653 h 96626"/>
              <a:gd name="connsiteX92" fmla="*/ 64716 w 154482"/>
              <a:gd name="connsiteY92" fmla="*/ 85144 h 96626"/>
              <a:gd name="connsiteX93" fmla="*/ 66952 w 154482"/>
              <a:gd name="connsiteY93" fmla="*/ 87232 h 96626"/>
              <a:gd name="connsiteX94" fmla="*/ 67698 w 154482"/>
              <a:gd name="connsiteY94" fmla="*/ 89618 h 96626"/>
              <a:gd name="connsiteX95" fmla="*/ 67698 w 154482"/>
              <a:gd name="connsiteY95" fmla="*/ 92302 h 96626"/>
              <a:gd name="connsiteX96" fmla="*/ 67698 w 154482"/>
              <a:gd name="connsiteY96" fmla="*/ 94091 h 96626"/>
              <a:gd name="connsiteX97" fmla="*/ 67698 w 154482"/>
              <a:gd name="connsiteY97" fmla="*/ 94837 h 96626"/>
              <a:gd name="connsiteX98" fmla="*/ 69785 w 154482"/>
              <a:gd name="connsiteY98" fmla="*/ 95582 h 96626"/>
              <a:gd name="connsiteX99" fmla="*/ 74408 w 154482"/>
              <a:gd name="connsiteY99" fmla="*/ 95880 h 96626"/>
              <a:gd name="connsiteX100" fmla="*/ 78136 w 154482"/>
              <a:gd name="connsiteY100" fmla="*/ 94986 h 96626"/>
              <a:gd name="connsiteX101" fmla="*/ 80074 w 154482"/>
              <a:gd name="connsiteY101" fmla="*/ 94986 h 96626"/>
              <a:gd name="connsiteX102" fmla="*/ 81714 w 154482"/>
              <a:gd name="connsiteY102" fmla="*/ 95135 h 96626"/>
              <a:gd name="connsiteX103" fmla="*/ 84249 w 154482"/>
              <a:gd name="connsiteY103" fmla="*/ 94688 h 96626"/>
              <a:gd name="connsiteX104" fmla="*/ 86486 w 154482"/>
              <a:gd name="connsiteY104" fmla="*/ 94688 h 96626"/>
              <a:gd name="connsiteX105" fmla="*/ 87679 w 154482"/>
              <a:gd name="connsiteY105" fmla="*/ 95582 h 96626"/>
              <a:gd name="connsiteX106" fmla="*/ 89767 w 154482"/>
              <a:gd name="connsiteY106" fmla="*/ 96626 h 96626"/>
              <a:gd name="connsiteX107" fmla="*/ 93942 w 154482"/>
              <a:gd name="connsiteY107" fmla="*/ 95135 h 96626"/>
              <a:gd name="connsiteX108" fmla="*/ 97670 w 154482"/>
              <a:gd name="connsiteY108" fmla="*/ 93346 h 96626"/>
              <a:gd name="connsiteX109" fmla="*/ 101547 w 154482"/>
              <a:gd name="connsiteY109" fmla="*/ 93346 h 96626"/>
              <a:gd name="connsiteX110" fmla="*/ 102143 w 154482"/>
              <a:gd name="connsiteY110" fmla="*/ 92600 h 96626"/>
              <a:gd name="connsiteX111" fmla="*/ 103038 w 154482"/>
              <a:gd name="connsiteY111" fmla="*/ 87977 h 96626"/>
              <a:gd name="connsiteX112" fmla="*/ 104231 w 154482"/>
              <a:gd name="connsiteY112" fmla="*/ 86934 h 96626"/>
              <a:gd name="connsiteX113" fmla="*/ 108853 w 154482"/>
              <a:gd name="connsiteY113" fmla="*/ 87381 h 96626"/>
              <a:gd name="connsiteX114" fmla="*/ 110642 w 154482"/>
              <a:gd name="connsiteY114" fmla="*/ 86486 h 96626"/>
              <a:gd name="connsiteX115" fmla="*/ 112432 w 154482"/>
              <a:gd name="connsiteY115" fmla="*/ 84250 h 96626"/>
              <a:gd name="connsiteX116" fmla="*/ 115116 w 154482"/>
              <a:gd name="connsiteY116" fmla="*/ 82908 h 96626"/>
              <a:gd name="connsiteX117" fmla="*/ 117353 w 154482"/>
              <a:gd name="connsiteY117" fmla="*/ 82908 h 96626"/>
              <a:gd name="connsiteX118" fmla="*/ 119739 w 154482"/>
              <a:gd name="connsiteY118" fmla="*/ 81267 h 96626"/>
              <a:gd name="connsiteX119" fmla="*/ 120931 w 154482"/>
              <a:gd name="connsiteY119" fmla="*/ 82311 h 96626"/>
              <a:gd name="connsiteX120" fmla="*/ 121528 w 154482"/>
              <a:gd name="connsiteY120" fmla="*/ 84250 h 96626"/>
              <a:gd name="connsiteX121" fmla="*/ 120782 w 154482"/>
              <a:gd name="connsiteY121" fmla="*/ 85741 h 96626"/>
              <a:gd name="connsiteX122" fmla="*/ 121081 w 154482"/>
              <a:gd name="connsiteY122" fmla="*/ 86337 h 96626"/>
              <a:gd name="connsiteX123" fmla="*/ 122721 w 154482"/>
              <a:gd name="connsiteY123" fmla="*/ 87083 h 96626"/>
              <a:gd name="connsiteX124" fmla="*/ 125554 w 154482"/>
              <a:gd name="connsiteY124" fmla="*/ 87083 h 96626"/>
              <a:gd name="connsiteX125" fmla="*/ 127343 w 154482"/>
              <a:gd name="connsiteY125" fmla="*/ 86486 h 96626"/>
              <a:gd name="connsiteX126" fmla="*/ 127791 w 154482"/>
              <a:gd name="connsiteY126" fmla="*/ 85592 h 96626"/>
              <a:gd name="connsiteX127" fmla="*/ 127791 w 154482"/>
              <a:gd name="connsiteY127" fmla="*/ 84100 h 96626"/>
              <a:gd name="connsiteX128" fmla="*/ 127343 w 154482"/>
              <a:gd name="connsiteY128" fmla="*/ 82609 h 96626"/>
              <a:gd name="connsiteX129" fmla="*/ 126150 w 154482"/>
              <a:gd name="connsiteY129" fmla="*/ 81416 h 96626"/>
              <a:gd name="connsiteX130" fmla="*/ 123914 w 154482"/>
              <a:gd name="connsiteY130" fmla="*/ 80820 h 96626"/>
              <a:gd name="connsiteX131" fmla="*/ 122423 w 154482"/>
              <a:gd name="connsiteY131" fmla="*/ 80820 h 96626"/>
              <a:gd name="connsiteX132" fmla="*/ 122125 w 154482"/>
              <a:gd name="connsiteY132" fmla="*/ 79925 h 96626"/>
              <a:gd name="connsiteX133" fmla="*/ 122721 w 154482"/>
              <a:gd name="connsiteY133" fmla="*/ 78285 h 96626"/>
              <a:gd name="connsiteX134" fmla="*/ 124063 w 154482"/>
              <a:gd name="connsiteY134" fmla="*/ 75154 h 96626"/>
              <a:gd name="connsiteX135" fmla="*/ 125703 w 154482"/>
              <a:gd name="connsiteY135" fmla="*/ 72320 h 96626"/>
              <a:gd name="connsiteX136" fmla="*/ 126747 w 154482"/>
              <a:gd name="connsiteY136" fmla="*/ 71277 h 96626"/>
              <a:gd name="connsiteX137" fmla="*/ 126747 w 154482"/>
              <a:gd name="connsiteY137" fmla="*/ 70233 h 96626"/>
              <a:gd name="connsiteX138" fmla="*/ 126747 w 154482"/>
              <a:gd name="connsiteY138" fmla="*/ 68443 h 96626"/>
              <a:gd name="connsiteX139" fmla="*/ 126747 w 154482"/>
              <a:gd name="connsiteY139" fmla="*/ 65312 h 96626"/>
              <a:gd name="connsiteX140" fmla="*/ 128238 w 154482"/>
              <a:gd name="connsiteY140" fmla="*/ 60988 h 96626"/>
              <a:gd name="connsiteX141" fmla="*/ 130326 w 154482"/>
              <a:gd name="connsiteY141" fmla="*/ 57707 h 96626"/>
              <a:gd name="connsiteX142" fmla="*/ 133159 w 154482"/>
              <a:gd name="connsiteY142" fmla="*/ 56663 h 96626"/>
              <a:gd name="connsiteX143" fmla="*/ 136589 w 154482"/>
              <a:gd name="connsiteY143" fmla="*/ 56067 h 96626"/>
              <a:gd name="connsiteX144" fmla="*/ 138825 w 154482"/>
              <a:gd name="connsiteY144" fmla="*/ 54576 h 96626"/>
              <a:gd name="connsiteX145" fmla="*/ 139869 w 154482"/>
              <a:gd name="connsiteY145" fmla="*/ 52786 h 96626"/>
              <a:gd name="connsiteX146" fmla="*/ 140317 w 154482"/>
              <a:gd name="connsiteY146" fmla="*/ 51295 h 96626"/>
              <a:gd name="connsiteX147" fmla="*/ 140764 w 154482"/>
              <a:gd name="connsiteY147" fmla="*/ 49953 h 96626"/>
              <a:gd name="connsiteX148" fmla="*/ 141807 w 154482"/>
              <a:gd name="connsiteY148" fmla="*/ 49357 h 96626"/>
              <a:gd name="connsiteX149" fmla="*/ 150009 w 154482"/>
              <a:gd name="connsiteY149" fmla="*/ 49655 h 96626"/>
              <a:gd name="connsiteX150" fmla="*/ 151202 w 154482"/>
              <a:gd name="connsiteY150" fmla="*/ 46822 h 96626"/>
              <a:gd name="connsiteX151" fmla="*/ 151947 w 154482"/>
              <a:gd name="connsiteY151" fmla="*/ 46076 h 96626"/>
              <a:gd name="connsiteX152" fmla="*/ 153438 w 154482"/>
              <a:gd name="connsiteY152" fmla="*/ 45182 h 96626"/>
              <a:gd name="connsiteX153" fmla="*/ 154482 w 154482"/>
              <a:gd name="connsiteY153" fmla="*/ 44138 h 96626"/>
              <a:gd name="connsiteX154" fmla="*/ 154035 w 154482"/>
              <a:gd name="connsiteY154" fmla="*/ 43392 h 96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154482" h="96626">
                <a:moveTo>
                  <a:pt x="4921" y="32209"/>
                </a:moveTo>
                <a:lnTo>
                  <a:pt x="4175" y="36235"/>
                </a:lnTo>
                <a:lnTo>
                  <a:pt x="2982" y="39068"/>
                </a:lnTo>
                <a:lnTo>
                  <a:pt x="0" y="43541"/>
                </a:lnTo>
                <a:lnTo>
                  <a:pt x="1491" y="43840"/>
                </a:lnTo>
                <a:lnTo>
                  <a:pt x="3429" y="41156"/>
                </a:lnTo>
                <a:lnTo>
                  <a:pt x="5368" y="35937"/>
                </a:lnTo>
                <a:lnTo>
                  <a:pt x="5666" y="32805"/>
                </a:lnTo>
                <a:lnTo>
                  <a:pt x="5666" y="31016"/>
                </a:lnTo>
                <a:cubicBezTo>
                  <a:pt x="5666" y="31016"/>
                  <a:pt x="4921" y="32358"/>
                  <a:pt x="4921" y="32358"/>
                </a:cubicBezTo>
                <a:close/>
                <a:moveTo>
                  <a:pt x="154184" y="43392"/>
                </a:moveTo>
                <a:lnTo>
                  <a:pt x="152096" y="42945"/>
                </a:lnTo>
                <a:lnTo>
                  <a:pt x="147176" y="42498"/>
                </a:lnTo>
                <a:lnTo>
                  <a:pt x="146132" y="41603"/>
                </a:lnTo>
                <a:lnTo>
                  <a:pt x="146430" y="40410"/>
                </a:lnTo>
                <a:lnTo>
                  <a:pt x="147772" y="37428"/>
                </a:lnTo>
                <a:lnTo>
                  <a:pt x="148965" y="33700"/>
                </a:lnTo>
                <a:lnTo>
                  <a:pt x="149562" y="30718"/>
                </a:lnTo>
                <a:lnTo>
                  <a:pt x="149562" y="28928"/>
                </a:lnTo>
                <a:cubicBezTo>
                  <a:pt x="149562" y="28928"/>
                  <a:pt x="148368" y="28779"/>
                  <a:pt x="148368" y="28779"/>
                </a:cubicBezTo>
                <a:lnTo>
                  <a:pt x="144640" y="27586"/>
                </a:lnTo>
                <a:lnTo>
                  <a:pt x="141509" y="25797"/>
                </a:lnTo>
                <a:lnTo>
                  <a:pt x="139571" y="23411"/>
                </a:lnTo>
                <a:lnTo>
                  <a:pt x="136290" y="20131"/>
                </a:lnTo>
                <a:lnTo>
                  <a:pt x="134203" y="18490"/>
                </a:lnTo>
                <a:lnTo>
                  <a:pt x="130773" y="16403"/>
                </a:lnTo>
                <a:lnTo>
                  <a:pt x="125107" y="12078"/>
                </a:lnTo>
                <a:lnTo>
                  <a:pt x="123019" y="11035"/>
                </a:lnTo>
                <a:lnTo>
                  <a:pt x="113028" y="9096"/>
                </a:lnTo>
                <a:lnTo>
                  <a:pt x="109450" y="8201"/>
                </a:lnTo>
                <a:lnTo>
                  <a:pt x="106169" y="3281"/>
                </a:lnTo>
                <a:lnTo>
                  <a:pt x="105125" y="447"/>
                </a:lnTo>
                <a:lnTo>
                  <a:pt x="103485" y="0"/>
                </a:lnTo>
                <a:lnTo>
                  <a:pt x="101696" y="596"/>
                </a:lnTo>
                <a:lnTo>
                  <a:pt x="99757" y="1193"/>
                </a:lnTo>
                <a:lnTo>
                  <a:pt x="95284" y="4473"/>
                </a:lnTo>
                <a:lnTo>
                  <a:pt x="93793" y="4921"/>
                </a:lnTo>
                <a:lnTo>
                  <a:pt x="90959" y="4921"/>
                </a:lnTo>
                <a:cubicBezTo>
                  <a:pt x="90959" y="4921"/>
                  <a:pt x="84399" y="5666"/>
                  <a:pt x="84399" y="5666"/>
                </a:cubicBezTo>
                <a:lnTo>
                  <a:pt x="81416" y="4473"/>
                </a:lnTo>
                <a:lnTo>
                  <a:pt x="76197" y="3131"/>
                </a:lnTo>
                <a:lnTo>
                  <a:pt x="73364" y="3131"/>
                </a:lnTo>
                <a:cubicBezTo>
                  <a:pt x="73364" y="3131"/>
                  <a:pt x="70829" y="2982"/>
                  <a:pt x="70829" y="2982"/>
                </a:cubicBezTo>
                <a:lnTo>
                  <a:pt x="59794" y="1640"/>
                </a:lnTo>
                <a:lnTo>
                  <a:pt x="57856" y="3131"/>
                </a:lnTo>
                <a:lnTo>
                  <a:pt x="55769" y="3430"/>
                </a:lnTo>
                <a:lnTo>
                  <a:pt x="53830" y="1193"/>
                </a:lnTo>
                <a:lnTo>
                  <a:pt x="51444" y="596"/>
                </a:lnTo>
                <a:lnTo>
                  <a:pt x="48760" y="1342"/>
                </a:lnTo>
                <a:lnTo>
                  <a:pt x="43840" y="1342"/>
                </a:lnTo>
                <a:cubicBezTo>
                  <a:pt x="43840" y="1342"/>
                  <a:pt x="38024" y="746"/>
                  <a:pt x="38024" y="746"/>
                </a:cubicBezTo>
                <a:lnTo>
                  <a:pt x="30568" y="149"/>
                </a:lnTo>
                <a:lnTo>
                  <a:pt x="29524" y="447"/>
                </a:lnTo>
                <a:lnTo>
                  <a:pt x="21323" y="3430"/>
                </a:lnTo>
                <a:lnTo>
                  <a:pt x="19235" y="3877"/>
                </a:lnTo>
                <a:lnTo>
                  <a:pt x="10289" y="8798"/>
                </a:lnTo>
                <a:lnTo>
                  <a:pt x="3281" y="13420"/>
                </a:lnTo>
                <a:lnTo>
                  <a:pt x="3281" y="15210"/>
                </a:lnTo>
                <a:cubicBezTo>
                  <a:pt x="3281" y="15210"/>
                  <a:pt x="3728" y="23262"/>
                  <a:pt x="3728" y="23262"/>
                </a:cubicBezTo>
                <a:lnTo>
                  <a:pt x="6561" y="30867"/>
                </a:lnTo>
                <a:lnTo>
                  <a:pt x="8350" y="37130"/>
                </a:lnTo>
                <a:lnTo>
                  <a:pt x="7306" y="41454"/>
                </a:lnTo>
                <a:lnTo>
                  <a:pt x="8201" y="44287"/>
                </a:lnTo>
                <a:lnTo>
                  <a:pt x="8201" y="44585"/>
                </a:lnTo>
                <a:cubicBezTo>
                  <a:pt x="8201" y="44585"/>
                  <a:pt x="9842" y="44585"/>
                  <a:pt x="9842" y="44585"/>
                </a:cubicBezTo>
                <a:lnTo>
                  <a:pt x="12227" y="44138"/>
                </a:lnTo>
                <a:lnTo>
                  <a:pt x="13718" y="45778"/>
                </a:lnTo>
                <a:lnTo>
                  <a:pt x="16551" y="47269"/>
                </a:lnTo>
                <a:lnTo>
                  <a:pt x="19981" y="48611"/>
                </a:lnTo>
                <a:lnTo>
                  <a:pt x="25051" y="50848"/>
                </a:lnTo>
                <a:lnTo>
                  <a:pt x="30270" y="52339"/>
                </a:lnTo>
                <a:lnTo>
                  <a:pt x="32059" y="52339"/>
                </a:lnTo>
                <a:cubicBezTo>
                  <a:pt x="32059" y="52339"/>
                  <a:pt x="37577" y="52339"/>
                  <a:pt x="37577" y="52339"/>
                </a:cubicBezTo>
                <a:lnTo>
                  <a:pt x="43392" y="52339"/>
                </a:lnTo>
                <a:cubicBezTo>
                  <a:pt x="43392" y="52339"/>
                  <a:pt x="45032" y="55918"/>
                  <a:pt x="45032" y="55918"/>
                </a:cubicBezTo>
                <a:lnTo>
                  <a:pt x="47866" y="57558"/>
                </a:lnTo>
                <a:lnTo>
                  <a:pt x="50251" y="59795"/>
                </a:lnTo>
                <a:lnTo>
                  <a:pt x="50251" y="60988"/>
                </a:lnTo>
                <a:cubicBezTo>
                  <a:pt x="50251" y="60988"/>
                  <a:pt x="47269" y="68891"/>
                  <a:pt x="47269" y="68891"/>
                </a:cubicBezTo>
                <a:lnTo>
                  <a:pt x="46673" y="71575"/>
                </a:lnTo>
                <a:lnTo>
                  <a:pt x="46673" y="74259"/>
                </a:lnTo>
                <a:cubicBezTo>
                  <a:pt x="46673" y="74259"/>
                  <a:pt x="47716" y="77539"/>
                  <a:pt x="47716" y="77539"/>
                </a:cubicBezTo>
                <a:lnTo>
                  <a:pt x="48760" y="79329"/>
                </a:lnTo>
                <a:lnTo>
                  <a:pt x="50251" y="77838"/>
                </a:lnTo>
                <a:lnTo>
                  <a:pt x="52041" y="77838"/>
                </a:lnTo>
                <a:cubicBezTo>
                  <a:pt x="52041" y="77838"/>
                  <a:pt x="54277" y="78881"/>
                  <a:pt x="54277" y="78881"/>
                </a:cubicBezTo>
                <a:lnTo>
                  <a:pt x="55321" y="79627"/>
                </a:lnTo>
                <a:lnTo>
                  <a:pt x="55769" y="80373"/>
                </a:lnTo>
                <a:lnTo>
                  <a:pt x="56067" y="81267"/>
                </a:lnTo>
                <a:lnTo>
                  <a:pt x="57260" y="81267"/>
                </a:lnTo>
                <a:cubicBezTo>
                  <a:pt x="57260" y="81267"/>
                  <a:pt x="59496" y="82162"/>
                  <a:pt x="59496" y="82162"/>
                </a:cubicBezTo>
                <a:lnTo>
                  <a:pt x="62479" y="83653"/>
                </a:lnTo>
                <a:lnTo>
                  <a:pt x="64716" y="85144"/>
                </a:lnTo>
                <a:lnTo>
                  <a:pt x="66952" y="87232"/>
                </a:lnTo>
                <a:lnTo>
                  <a:pt x="67698" y="89618"/>
                </a:lnTo>
                <a:lnTo>
                  <a:pt x="67698" y="92302"/>
                </a:lnTo>
                <a:cubicBezTo>
                  <a:pt x="67698" y="92302"/>
                  <a:pt x="67698" y="94091"/>
                  <a:pt x="67698" y="94091"/>
                </a:cubicBezTo>
                <a:lnTo>
                  <a:pt x="67698" y="94837"/>
                </a:lnTo>
                <a:cubicBezTo>
                  <a:pt x="67698" y="94837"/>
                  <a:pt x="69785" y="95582"/>
                  <a:pt x="69785" y="95582"/>
                </a:cubicBezTo>
                <a:lnTo>
                  <a:pt x="74408" y="95880"/>
                </a:lnTo>
                <a:lnTo>
                  <a:pt x="78136" y="94986"/>
                </a:lnTo>
                <a:lnTo>
                  <a:pt x="80074" y="94986"/>
                </a:lnTo>
                <a:cubicBezTo>
                  <a:pt x="80074" y="94986"/>
                  <a:pt x="81714" y="95135"/>
                  <a:pt x="81714" y="95135"/>
                </a:cubicBezTo>
                <a:lnTo>
                  <a:pt x="84249" y="94688"/>
                </a:lnTo>
                <a:lnTo>
                  <a:pt x="86486" y="94688"/>
                </a:lnTo>
                <a:cubicBezTo>
                  <a:pt x="86486" y="94688"/>
                  <a:pt x="87679" y="95582"/>
                  <a:pt x="87679" y="95582"/>
                </a:cubicBezTo>
                <a:lnTo>
                  <a:pt x="89767" y="96626"/>
                </a:lnTo>
                <a:lnTo>
                  <a:pt x="93942" y="95135"/>
                </a:lnTo>
                <a:lnTo>
                  <a:pt x="97670" y="93346"/>
                </a:lnTo>
                <a:lnTo>
                  <a:pt x="101547" y="93346"/>
                </a:lnTo>
                <a:cubicBezTo>
                  <a:pt x="101547" y="93346"/>
                  <a:pt x="102143" y="92600"/>
                  <a:pt x="102143" y="92600"/>
                </a:cubicBezTo>
                <a:lnTo>
                  <a:pt x="103038" y="87977"/>
                </a:lnTo>
                <a:lnTo>
                  <a:pt x="104231" y="86934"/>
                </a:lnTo>
                <a:lnTo>
                  <a:pt x="108853" y="87381"/>
                </a:lnTo>
                <a:lnTo>
                  <a:pt x="110642" y="86486"/>
                </a:lnTo>
                <a:lnTo>
                  <a:pt x="112432" y="84250"/>
                </a:lnTo>
                <a:lnTo>
                  <a:pt x="115116" y="82908"/>
                </a:lnTo>
                <a:lnTo>
                  <a:pt x="117353" y="82908"/>
                </a:lnTo>
                <a:cubicBezTo>
                  <a:pt x="117353" y="82908"/>
                  <a:pt x="119739" y="81267"/>
                  <a:pt x="119739" y="81267"/>
                </a:cubicBezTo>
                <a:lnTo>
                  <a:pt x="120931" y="82311"/>
                </a:lnTo>
                <a:lnTo>
                  <a:pt x="121528" y="84250"/>
                </a:lnTo>
                <a:lnTo>
                  <a:pt x="120782" y="85741"/>
                </a:lnTo>
                <a:lnTo>
                  <a:pt x="121081" y="86337"/>
                </a:lnTo>
                <a:lnTo>
                  <a:pt x="122721" y="87083"/>
                </a:lnTo>
                <a:lnTo>
                  <a:pt x="125554" y="87083"/>
                </a:lnTo>
                <a:cubicBezTo>
                  <a:pt x="125554" y="87083"/>
                  <a:pt x="127343" y="86486"/>
                  <a:pt x="127343" y="86486"/>
                </a:cubicBezTo>
                <a:lnTo>
                  <a:pt x="127791" y="85592"/>
                </a:lnTo>
                <a:lnTo>
                  <a:pt x="127791" y="84100"/>
                </a:lnTo>
                <a:cubicBezTo>
                  <a:pt x="127791" y="84100"/>
                  <a:pt x="127343" y="82609"/>
                  <a:pt x="127343" y="82609"/>
                </a:cubicBezTo>
                <a:lnTo>
                  <a:pt x="126150" y="81416"/>
                </a:lnTo>
                <a:lnTo>
                  <a:pt x="123914" y="80820"/>
                </a:lnTo>
                <a:lnTo>
                  <a:pt x="122423" y="80820"/>
                </a:lnTo>
                <a:cubicBezTo>
                  <a:pt x="122423" y="80820"/>
                  <a:pt x="122125" y="79925"/>
                  <a:pt x="122125" y="79925"/>
                </a:cubicBezTo>
                <a:lnTo>
                  <a:pt x="122721" y="78285"/>
                </a:lnTo>
                <a:lnTo>
                  <a:pt x="124063" y="75154"/>
                </a:lnTo>
                <a:lnTo>
                  <a:pt x="125703" y="72320"/>
                </a:lnTo>
                <a:lnTo>
                  <a:pt x="126747" y="71277"/>
                </a:lnTo>
                <a:lnTo>
                  <a:pt x="126747" y="70233"/>
                </a:lnTo>
                <a:cubicBezTo>
                  <a:pt x="126747" y="70233"/>
                  <a:pt x="126747" y="68443"/>
                  <a:pt x="126747" y="68443"/>
                </a:cubicBezTo>
                <a:lnTo>
                  <a:pt x="126747" y="65312"/>
                </a:lnTo>
                <a:cubicBezTo>
                  <a:pt x="126747" y="65312"/>
                  <a:pt x="128238" y="60988"/>
                  <a:pt x="128238" y="60988"/>
                </a:cubicBezTo>
                <a:lnTo>
                  <a:pt x="130326" y="57707"/>
                </a:lnTo>
                <a:lnTo>
                  <a:pt x="133159" y="56663"/>
                </a:lnTo>
                <a:lnTo>
                  <a:pt x="136589" y="56067"/>
                </a:lnTo>
                <a:lnTo>
                  <a:pt x="138825" y="54576"/>
                </a:lnTo>
                <a:lnTo>
                  <a:pt x="139869" y="52786"/>
                </a:lnTo>
                <a:lnTo>
                  <a:pt x="140317" y="51295"/>
                </a:lnTo>
                <a:lnTo>
                  <a:pt x="140764" y="49953"/>
                </a:lnTo>
                <a:lnTo>
                  <a:pt x="141807" y="49357"/>
                </a:lnTo>
                <a:lnTo>
                  <a:pt x="150009" y="49655"/>
                </a:lnTo>
                <a:lnTo>
                  <a:pt x="151202" y="46822"/>
                </a:lnTo>
                <a:lnTo>
                  <a:pt x="151947" y="46076"/>
                </a:lnTo>
                <a:lnTo>
                  <a:pt x="153438" y="45182"/>
                </a:lnTo>
                <a:lnTo>
                  <a:pt x="154482" y="44138"/>
                </a:lnTo>
                <a:lnTo>
                  <a:pt x="154035" y="43392"/>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09" name="Lichtenstein__">
            <a:extLst>
              <a:ext uri="{FF2B5EF4-FFF2-40B4-BE49-F238E27FC236}">
                <a16:creationId xmlns:a16="http://schemas.microsoft.com/office/drawing/2014/main" id="{C1D18967-D556-85FC-8E26-FF7BC577D1FE}"/>
              </a:ext>
            </a:extLst>
          </p:cNvPr>
          <p:cNvSpPr/>
          <p:nvPr/>
        </p:nvSpPr>
        <p:spPr>
          <a:xfrm>
            <a:off x="6251378" y="2683184"/>
            <a:ext cx="3429" cy="8002"/>
          </a:xfrm>
          <a:custGeom>
            <a:avLst/>
            <a:gdLst>
              <a:gd name="connsiteX0" fmla="*/ 3131 w 3429"/>
              <a:gd name="connsiteY0" fmla="*/ 4921 h 7455"/>
              <a:gd name="connsiteX1" fmla="*/ 2386 w 3429"/>
              <a:gd name="connsiteY1" fmla="*/ 4026 h 7455"/>
              <a:gd name="connsiteX2" fmla="*/ 1939 w 3429"/>
              <a:gd name="connsiteY2" fmla="*/ 2982 h 7455"/>
              <a:gd name="connsiteX3" fmla="*/ 1939 w 3429"/>
              <a:gd name="connsiteY3" fmla="*/ 2088 h 7455"/>
              <a:gd name="connsiteX4" fmla="*/ 1640 w 3429"/>
              <a:gd name="connsiteY4" fmla="*/ 1342 h 7455"/>
              <a:gd name="connsiteX5" fmla="*/ 1491 w 3429"/>
              <a:gd name="connsiteY5" fmla="*/ 596 h 7455"/>
              <a:gd name="connsiteX6" fmla="*/ 1193 w 3429"/>
              <a:gd name="connsiteY6" fmla="*/ 0 h 7455"/>
              <a:gd name="connsiteX7" fmla="*/ 149 w 3429"/>
              <a:gd name="connsiteY7" fmla="*/ 3430 h 7455"/>
              <a:gd name="connsiteX8" fmla="*/ 0 w 3429"/>
              <a:gd name="connsiteY8" fmla="*/ 6114 h 7455"/>
              <a:gd name="connsiteX9" fmla="*/ 149 w 3429"/>
              <a:gd name="connsiteY9" fmla="*/ 7307 h 7455"/>
              <a:gd name="connsiteX10" fmla="*/ 597 w 3429"/>
              <a:gd name="connsiteY10" fmla="*/ 7307 h 7455"/>
              <a:gd name="connsiteX11" fmla="*/ 2684 w 3429"/>
              <a:gd name="connsiteY11" fmla="*/ 7456 h 7455"/>
              <a:gd name="connsiteX12" fmla="*/ 2982 w 3429"/>
              <a:gd name="connsiteY12" fmla="*/ 6859 h 7455"/>
              <a:gd name="connsiteX13" fmla="*/ 3429 w 3429"/>
              <a:gd name="connsiteY13" fmla="*/ 5666 h 7455"/>
              <a:gd name="connsiteX14" fmla="*/ 3131 w 3429"/>
              <a:gd name="connsiteY14" fmla="*/ 4921 h 7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9" h="7455">
                <a:moveTo>
                  <a:pt x="3131" y="4921"/>
                </a:moveTo>
                <a:lnTo>
                  <a:pt x="2386" y="4026"/>
                </a:lnTo>
                <a:lnTo>
                  <a:pt x="1939" y="2982"/>
                </a:lnTo>
                <a:lnTo>
                  <a:pt x="1939" y="2088"/>
                </a:lnTo>
                <a:lnTo>
                  <a:pt x="1640" y="1342"/>
                </a:lnTo>
                <a:lnTo>
                  <a:pt x="1491" y="596"/>
                </a:lnTo>
                <a:lnTo>
                  <a:pt x="1193" y="0"/>
                </a:lnTo>
                <a:lnTo>
                  <a:pt x="149" y="3430"/>
                </a:lnTo>
                <a:lnTo>
                  <a:pt x="0" y="6114"/>
                </a:lnTo>
                <a:lnTo>
                  <a:pt x="149" y="7307"/>
                </a:lnTo>
                <a:lnTo>
                  <a:pt x="597" y="7307"/>
                </a:lnTo>
                <a:lnTo>
                  <a:pt x="2684" y="7456"/>
                </a:lnTo>
                <a:lnTo>
                  <a:pt x="2982" y="6859"/>
                </a:lnTo>
                <a:lnTo>
                  <a:pt x="3429" y="5666"/>
                </a:lnTo>
                <a:lnTo>
                  <a:pt x="3131" y="492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0" name="Libya__">
            <a:extLst>
              <a:ext uri="{FF2B5EF4-FFF2-40B4-BE49-F238E27FC236}">
                <a16:creationId xmlns:a16="http://schemas.microsoft.com/office/drawing/2014/main" id="{7385F93D-8AB7-0E0A-AEB5-F7B7EB476D5E}"/>
              </a:ext>
            </a:extLst>
          </p:cNvPr>
          <p:cNvSpPr/>
          <p:nvPr/>
        </p:nvSpPr>
        <p:spPr>
          <a:xfrm>
            <a:off x="6246904" y="3174260"/>
            <a:ext cx="416923" cy="431211"/>
          </a:xfrm>
          <a:custGeom>
            <a:avLst/>
            <a:gdLst>
              <a:gd name="connsiteX0" fmla="*/ 416029 w 416923"/>
              <a:gd name="connsiteY0" fmla="*/ 44734 h 401713"/>
              <a:gd name="connsiteX1" fmla="*/ 413643 w 416923"/>
              <a:gd name="connsiteY1" fmla="*/ 39515 h 401713"/>
              <a:gd name="connsiteX2" fmla="*/ 411705 w 416923"/>
              <a:gd name="connsiteY2" fmla="*/ 37428 h 401713"/>
              <a:gd name="connsiteX3" fmla="*/ 409766 w 416923"/>
              <a:gd name="connsiteY3" fmla="*/ 36384 h 401713"/>
              <a:gd name="connsiteX4" fmla="*/ 404696 w 416923"/>
              <a:gd name="connsiteY4" fmla="*/ 35489 h 401713"/>
              <a:gd name="connsiteX5" fmla="*/ 399328 w 416923"/>
              <a:gd name="connsiteY5" fmla="*/ 36086 h 401713"/>
              <a:gd name="connsiteX6" fmla="*/ 390083 w 416923"/>
              <a:gd name="connsiteY6" fmla="*/ 35638 h 401713"/>
              <a:gd name="connsiteX7" fmla="*/ 387697 w 416923"/>
              <a:gd name="connsiteY7" fmla="*/ 34893 h 401713"/>
              <a:gd name="connsiteX8" fmla="*/ 383969 w 416923"/>
              <a:gd name="connsiteY8" fmla="*/ 32059 h 401713"/>
              <a:gd name="connsiteX9" fmla="*/ 381285 w 416923"/>
              <a:gd name="connsiteY9" fmla="*/ 31165 h 401713"/>
              <a:gd name="connsiteX10" fmla="*/ 367865 w 416923"/>
              <a:gd name="connsiteY10" fmla="*/ 29525 h 401713"/>
              <a:gd name="connsiteX11" fmla="*/ 363093 w 416923"/>
              <a:gd name="connsiteY11" fmla="*/ 25946 h 401713"/>
              <a:gd name="connsiteX12" fmla="*/ 363242 w 416923"/>
              <a:gd name="connsiteY12" fmla="*/ 23858 h 401713"/>
              <a:gd name="connsiteX13" fmla="*/ 363690 w 416923"/>
              <a:gd name="connsiteY13" fmla="*/ 22367 h 401713"/>
              <a:gd name="connsiteX14" fmla="*/ 362646 w 416923"/>
              <a:gd name="connsiteY14" fmla="*/ 17148 h 401713"/>
              <a:gd name="connsiteX15" fmla="*/ 358173 w 416923"/>
              <a:gd name="connsiteY15" fmla="*/ 15060 h 401713"/>
              <a:gd name="connsiteX16" fmla="*/ 353848 w 416923"/>
              <a:gd name="connsiteY16" fmla="*/ 13420 h 401713"/>
              <a:gd name="connsiteX17" fmla="*/ 347734 w 416923"/>
              <a:gd name="connsiteY17" fmla="*/ 11780 h 401713"/>
              <a:gd name="connsiteX18" fmla="*/ 342963 w 416923"/>
              <a:gd name="connsiteY18" fmla="*/ 9245 h 401713"/>
              <a:gd name="connsiteX19" fmla="*/ 338937 w 416923"/>
              <a:gd name="connsiteY19" fmla="*/ 8052 h 401713"/>
              <a:gd name="connsiteX20" fmla="*/ 329841 w 416923"/>
              <a:gd name="connsiteY20" fmla="*/ 8350 h 401713"/>
              <a:gd name="connsiteX21" fmla="*/ 326709 w 416923"/>
              <a:gd name="connsiteY21" fmla="*/ 7307 h 401713"/>
              <a:gd name="connsiteX22" fmla="*/ 324473 w 416923"/>
              <a:gd name="connsiteY22" fmla="*/ 7456 h 401713"/>
              <a:gd name="connsiteX23" fmla="*/ 318806 w 416923"/>
              <a:gd name="connsiteY23" fmla="*/ 11631 h 401713"/>
              <a:gd name="connsiteX24" fmla="*/ 316122 w 416923"/>
              <a:gd name="connsiteY24" fmla="*/ 12377 h 401713"/>
              <a:gd name="connsiteX25" fmla="*/ 309263 w 416923"/>
              <a:gd name="connsiteY25" fmla="*/ 12377 h 401713"/>
              <a:gd name="connsiteX26" fmla="*/ 297781 w 416923"/>
              <a:gd name="connsiteY26" fmla="*/ 18341 h 401713"/>
              <a:gd name="connsiteX27" fmla="*/ 291071 w 416923"/>
              <a:gd name="connsiteY27" fmla="*/ 22814 h 401713"/>
              <a:gd name="connsiteX28" fmla="*/ 284510 w 416923"/>
              <a:gd name="connsiteY28" fmla="*/ 29376 h 401713"/>
              <a:gd name="connsiteX29" fmla="*/ 282124 w 416923"/>
              <a:gd name="connsiteY29" fmla="*/ 32656 h 401713"/>
              <a:gd name="connsiteX30" fmla="*/ 280633 w 416923"/>
              <a:gd name="connsiteY30" fmla="*/ 35937 h 401713"/>
              <a:gd name="connsiteX31" fmla="*/ 279440 w 416923"/>
              <a:gd name="connsiteY31" fmla="*/ 41454 h 401713"/>
              <a:gd name="connsiteX32" fmla="*/ 280335 w 416923"/>
              <a:gd name="connsiteY32" fmla="*/ 49357 h 401713"/>
              <a:gd name="connsiteX33" fmla="*/ 281826 w 416923"/>
              <a:gd name="connsiteY33" fmla="*/ 53830 h 401713"/>
              <a:gd name="connsiteX34" fmla="*/ 284063 w 416923"/>
              <a:gd name="connsiteY34" fmla="*/ 57111 h 401713"/>
              <a:gd name="connsiteX35" fmla="*/ 285107 w 416923"/>
              <a:gd name="connsiteY35" fmla="*/ 60242 h 401713"/>
              <a:gd name="connsiteX36" fmla="*/ 285405 w 416923"/>
              <a:gd name="connsiteY36" fmla="*/ 63821 h 401713"/>
              <a:gd name="connsiteX37" fmla="*/ 284361 w 416923"/>
              <a:gd name="connsiteY37" fmla="*/ 67250 h 401713"/>
              <a:gd name="connsiteX38" fmla="*/ 281677 w 416923"/>
              <a:gd name="connsiteY38" fmla="*/ 72171 h 401713"/>
              <a:gd name="connsiteX39" fmla="*/ 273774 w 416923"/>
              <a:gd name="connsiteY39" fmla="*/ 81565 h 401713"/>
              <a:gd name="connsiteX40" fmla="*/ 270493 w 416923"/>
              <a:gd name="connsiteY40" fmla="*/ 83802 h 401713"/>
              <a:gd name="connsiteX41" fmla="*/ 262740 w 416923"/>
              <a:gd name="connsiteY41" fmla="*/ 87679 h 401713"/>
              <a:gd name="connsiteX42" fmla="*/ 258266 w 416923"/>
              <a:gd name="connsiteY42" fmla="*/ 88276 h 401713"/>
              <a:gd name="connsiteX43" fmla="*/ 253345 w 416923"/>
              <a:gd name="connsiteY43" fmla="*/ 87530 h 401713"/>
              <a:gd name="connsiteX44" fmla="*/ 246337 w 416923"/>
              <a:gd name="connsiteY44" fmla="*/ 83802 h 401713"/>
              <a:gd name="connsiteX45" fmla="*/ 233662 w 416923"/>
              <a:gd name="connsiteY45" fmla="*/ 72917 h 401713"/>
              <a:gd name="connsiteX46" fmla="*/ 227399 w 416923"/>
              <a:gd name="connsiteY46" fmla="*/ 70680 h 401713"/>
              <a:gd name="connsiteX47" fmla="*/ 224268 w 416923"/>
              <a:gd name="connsiteY47" fmla="*/ 68443 h 401713"/>
              <a:gd name="connsiteX48" fmla="*/ 211593 w 416923"/>
              <a:gd name="connsiteY48" fmla="*/ 63821 h 401713"/>
              <a:gd name="connsiteX49" fmla="*/ 196682 w 416923"/>
              <a:gd name="connsiteY49" fmla="*/ 59795 h 401713"/>
              <a:gd name="connsiteX50" fmla="*/ 187884 w 416923"/>
              <a:gd name="connsiteY50" fmla="*/ 59347 h 401713"/>
              <a:gd name="connsiteX51" fmla="*/ 179384 w 416923"/>
              <a:gd name="connsiteY51" fmla="*/ 58154 h 401713"/>
              <a:gd name="connsiteX52" fmla="*/ 171631 w 416923"/>
              <a:gd name="connsiteY52" fmla="*/ 55321 h 401713"/>
              <a:gd name="connsiteX53" fmla="*/ 168350 w 416923"/>
              <a:gd name="connsiteY53" fmla="*/ 53383 h 401713"/>
              <a:gd name="connsiteX54" fmla="*/ 165517 w 416923"/>
              <a:gd name="connsiteY54" fmla="*/ 50102 h 401713"/>
              <a:gd name="connsiteX55" fmla="*/ 162833 w 416923"/>
              <a:gd name="connsiteY55" fmla="*/ 46375 h 401713"/>
              <a:gd name="connsiteX56" fmla="*/ 160596 w 416923"/>
              <a:gd name="connsiteY56" fmla="*/ 41006 h 401713"/>
              <a:gd name="connsiteX57" fmla="*/ 159254 w 416923"/>
              <a:gd name="connsiteY57" fmla="*/ 36831 h 401713"/>
              <a:gd name="connsiteX58" fmla="*/ 159254 w 416923"/>
              <a:gd name="connsiteY58" fmla="*/ 31165 h 401713"/>
              <a:gd name="connsiteX59" fmla="*/ 156719 w 416923"/>
              <a:gd name="connsiteY59" fmla="*/ 26542 h 401713"/>
              <a:gd name="connsiteX60" fmla="*/ 154483 w 416923"/>
              <a:gd name="connsiteY60" fmla="*/ 24156 h 401713"/>
              <a:gd name="connsiteX61" fmla="*/ 136887 w 416923"/>
              <a:gd name="connsiteY61" fmla="*/ 20429 h 401713"/>
              <a:gd name="connsiteX62" fmla="*/ 134650 w 416923"/>
              <a:gd name="connsiteY62" fmla="*/ 19236 h 401713"/>
              <a:gd name="connsiteX63" fmla="*/ 129730 w 416923"/>
              <a:gd name="connsiteY63" fmla="*/ 15210 h 401713"/>
              <a:gd name="connsiteX64" fmla="*/ 127493 w 416923"/>
              <a:gd name="connsiteY64" fmla="*/ 14315 h 401713"/>
              <a:gd name="connsiteX65" fmla="*/ 119143 w 416923"/>
              <a:gd name="connsiteY65" fmla="*/ 11929 h 401713"/>
              <a:gd name="connsiteX66" fmla="*/ 114222 w 416923"/>
              <a:gd name="connsiteY66" fmla="*/ 11631 h 401713"/>
              <a:gd name="connsiteX67" fmla="*/ 111240 w 416923"/>
              <a:gd name="connsiteY67" fmla="*/ 10885 h 401713"/>
              <a:gd name="connsiteX68" fmla="*/ 104529 w 416923"/>
              <a:gd name="connsiteY68" fmla="*/ 8201 h 401713"/>
              <a:gd name="connsiteX69" fmla="*/ 100801 w 416923"/>
              <a:gd name="connsiteY69" fmla="*/ 8649 h 401713"/>
              <a:gd name="connsiteX70" fmla="*/ 90662 w 416923"/>
              <a:gd name="connsiteY70" fmla="*/ 11631 h 401713"/>
              <a:gd name="connsiteX71" fmla="*/ 82013 w 416923"/>
              <a:gd name="connsiteY71" fmla="*/ 10736 h 401713"/>
              <a:gd name="connsiteX72" fmla="*/ 78136 w 416923"/>
              <a:gd name="connsiteY72" fmla="*/ 9842 h 401713"/>
              <a:gd name="connsiteX73" fmla="*/ 65909 w 416923"/>
              <a:gd name="connsiteY73" fmla="*/ 2684 h 401713"/>
              <a:gd name="connsiteX74" fmla="*/ 61733 w 416923"/>
              <a:gd name="connsiteY74" fmla="*/ 1939 h 401713"/>
              <a:gd name="connsiteX75" fmla="*/ 57708 w 416923"/>
              <a:gd name="connsiteY75" fmla="*/ 0 h 401713"/>
              <a:gd name="connsiteX76" fmla="*/ 57708 w 416923"/>
              <a:gd name="connsiteY76" fmla="*/ 746 h 401713"/>
              <a:gd name="connsiteX77" fmla="*/ 56812 w 416923"/>
              <a:gd name="connsiteY77" fmla="*/ 6561 h 401713"/>
              <a:gd name="connsiteX78" fmla="*/ 56514 w 416923"/>
              <a:gd name="connsiteY78" fmla="*/ 8649 h 401713"/>
              <a:gd name="connsiteX79" fmla="*/ 56365 w 416923"/>
              <a:gd name="connsiteY79" fmla="*/ 12227 h 401713"/>
              <a:gd name="connsiteX80" fmla="*/ 56365 w 416923"/>
              <a:gd name="connsiteY80" fmla="*/ 16403 h 401713"/>
              <a:gd name="connsiteX81" fmla="*/ 58602 w 416923"/>
              <a:gd name="connsiteY81" fmla="*/ 19981 h 401713"/>
              <a:gd name="connsiteX82" fmla="*/ 58602 w 416923"/>
              <a:gd name="connsiteY82" fmla="*/ 21622 h 401713"/>
              <a:gd name="connsiteX83" fmla="*/ 57708 w 416923"/>
              <a:gd name="connsiteY83" fmla="*/ 23411 h 401713"/>
              <a:gd name="connsiteX84" fmla="*/ 53980 w 416923"/>
              <a:gd name="connsiteY84" fmla="*/ 25499 h 401713"/>
              <a:gd name="connsiteX85" fmla="*/ 48909 w 416923"/>
              <a:gd name="connsiteY85" fmla="*/ 28183 h 401713"/>
              <a:gd name="connsiteX86" fmla="*/ 44585 w 416923"/>
              <a:gd name="connsiteY86" fmla="*/ 30717 h 401713"/>
              <a:gd name="connsiteX87" fmla="*/ 39963 w 416923"/>
              <a:gd name="connsiteY87" fmla="*/ 33551 h 401713"/>
              <a:gd name="connsiteX88" fmla="*/ 38472 w 416923"/>
              <a:gd name="connsiteY88" fmla="*/ 35340 h 401713"/>
              <a:gd name="connsiteX89" fmla="*/ 36086 w 416923"/>
              <a:gd name="connsiteY89" fmla="*/ 36682 h 401713"/>
              <a:gd name="connsiteX90" fmla="*/ 34147 w 416923"/>
              <a:gd name="connsiteY90" fmla="*/ 38173 h 401713"/>
              <a:gd name="connsiteX91" fmla="*/ 33849 w 416923"/>
              <a:gd name="connsiteY91" fmla="*/ 39366 h 401713"/>
              <a:gd name="connsiteX92" fmla="*/ 32507 w 416923"/>
              <a:gd name="connsiteY92" fmla="*/ 41901 h 401713"/>
              <a:gd name="connsiteX93" fmla="*/ 30717 w 416923"/>
              <a:gd name="connsiteY93" fmla="*/ 43989 h 401713"/>
              <a:gd name="connsiteX94" fmla="*/ 26244 w 416923"/>
              <a:gd name="connsiteY94" fmla="*/ 44883 h 401713"/>
              <a:gd name="connsiteX95" fmla="*/ 25350 w 416923"/>
              <a:gd name="connsiteY95" fmla="*/ 45480 h 401713"/>
              <a:gd name="connsiteX96" fmla="*/ 23262 w 416923"/>
              <a:gd name="connsiteY96" fmla="*/ 48611 h 401713"/>
              <a:gd name="connsiteX97" fmla="*/ 22367 w 416923"/>
              <a:gd name="connsiteY97" fmla="*/ 49655 h 401713"/>
              <a:gd name="connsiteX98" fmla="*/ 21174 w 416923"/>
              <a:gd name="connsiteY98" fmla="*/ 52190 h 401713"/>
              <a:gd name="connsiteX99" fmla="*/ 22666 w 416923"/>
              <a:gd name="connsiteY99" fmla="*/ 58602 h 401713"/>
              <a:gd name="connsiteX100" fmla="*/ 24604 w 416923"/>
              <a:gd name="connsiteY100" fmla="*/ 65163 h 401713"/>
              <a:gd name="connsiteX101" fmla="*/ 24902 w 416923"/>
              <a:gd name="connsiteY101" fmla="*/ 67996 h 401713"/>
              <a:gd name="connsiteX102" fmla="*/ 24902 w 416923"/>
              <a:gd name="connsiteY102" fmla="*/ 70233 h 401713"/>
              <a:gd name="connsiteX103" fmla="*/ 23858 w 416923"/>
              <a:gd name="connsiteY103" fmla="*/ 72768 h 401713"/>
              <a:gd name="connsiteX104" fmla="*/ 21472 w 416923"/>
              <a:gd name="connsiteY104" fmla="*/ 76197 h 401713"/>
              <a:gd name="connsiteX105" fmla="*/ 19683 w 416923"/>
              <a:gd name="connsiteY105" fmla="*/ 78881 h 401713"/>
              <a:gd name="connsiteX106" fmla="*/ 16403 w 416923"/>
              <a:gd name="connsiteY106" fmla="*/ 83504 h 401713"/>
              <a:gd name="connsiteX107" fmla="*/ 15359 w 416923"/>
              <a:gd name="connsiteY107" fmla="*/ 84697 h 401713"/>
              <a:gd name="connsiteX108" fmla="*/ 13122 w 416923"/>
              <a:gd name="connsiteY108" fmla="*/ 86039 h 401713"/>
              <a:gd name="connsiteX109" fmla="*/ 8649 w 416923"/>
              <a:gd name="connsiteY109" fmla="*/ 87828 h 401713"/>
              <a:gd name="connsiteX110" fmla="*/ 5518 w 416923"/>
              <a:gd name="connsiteY110" fmla="*/ 89319 h 401713"/>
              <a:gd name="connsiteX111" fmla="*/ 2982 w 416923"/>
              <a:gd name="connsiteY111" fmla="*/ 90810 h 401713"/>
              <a:gd name="connsiteX112" fmla="*/ 0 w 416923"/>
              <a:gd name="connsiteY112" fmla="*/ 92749 h 401713"/>
              <a:gd name="connsiteX113" fmla="*/ 2088 w 416923"/>
              <a:gd name="connsiteY113" fmla="*/ 96477 h 401713"/>
              <a:gd name="connsiteX114" fmla="*/ 6263 w 416923"/>
              <a:gd name="connsiteY114" fmla="*/ 102292 h 401713"/>
              <a:gd name="connsiteX115" fmla="*/ 8649 w 416923"/>
              <a:gd name="connsiteY115" fmla="*/ 107064 h 401713"/>
              <a:gd name="connsiteX116" fmla="*/ 9544 w 416923"/>
              <a:gd name="connsiteY116" fmla="*/ 109152 h 401713"/>
              <a:gd name="connsiteX117" fmla="*/ 11482 w 416923"/>
              <a:gd name="connsiteY117" fmla="*/ 115116 h 401713"/>
              <a:gd name="connsiteX118" fmla="*/ 12973 w 416923"/>
              <a:gd name="connsiteY118" fmla="*/ 120783 h 401713"/>
              <a:gd name="connsiteX119" fmla="*/ 13421 w 416923"/>
              <a:gd name="connsiteY119" fmla="*/ 122721 h 401713"/>
              <a:gd name="connsiteX120" fmla="*/ 14017 w 416923"/>
              <a:gd name="connsiteY120" fmla="*/ 127045 h 401713"/>
              <a:gd name="connsiteX121" fmla="*/ 13271 w 416923"/>
              <a:gd name="connsiteY121" fmla="*/ 139124 h 401713"/>
              <a:gd name="connsiteX122" fmla="*/ 14464 w 416923"/>
              <a:gd name="connsiteY122" fmla="*/ 154482 h 401713"/>
              <a:gd name="connsiteX123" fmla="*/ 15955 w 416923"/>
              <a:gd name="connsiteY123" fmla="*/ 162087 h 401713"/>
              <a:gd name="connsiteX124" fmla="*/ 13569 w 416923"/>
              <a:gd name="connsiteY124" fmla="*/ 168946 h 401713"/>
              <a:gd name="connsiteX125" fmla="*/ 11482 w 416923"/>
              <a:gd name="connsiteY125" fmla="*/ 175507 h 401713"/>
              <a:gd name="connsiteX126" fmla="*/ 11631 w 416923"/>
              <a:gd name="connsiteY126" fmla="*/ 178788 h 401713"/>
              <a:gd name="connsiteX127" fmla="*/ 12824 w 416923"/>
              <a:gd name="connsiteY127" fmla="*/ 183858 h 401713"/>
              <a:gd name="connsiteX128" fmla="*/ 13868 w 416923"/>
              <a:gd name="connsiteY128" fmla="*/ 187735 h 401713"/>
              <a:gd name="connsiteX129" fmla="*/ 15359 w 416923"/>
              <a:gd name="connsiteY129" fmla="*/ 189673 h 401713"/>
              <a:gd name="connsiteX130" fmla="*/ 15061 w 416923"/>
              <a:gd name="connsiteY130" fmla="*/ 196085 h 401713"/>
              <a:gd name="connsiteX131" fmla="*/ 14464 w 416923"/>
              <a:gd name="connsiteY131" fmla="*/ 198471 h 401713"/>
              <a:gd name="connsiteX132" fmla="*/ 9842 w 416923"/>
              <a:gd name="connsiteY132" fmla="*/ 201751 h 401713"/>
              <a:gd name="connsiteX133" fmla="*/ 4772 w 416923"/>
              <a:gd name="connsiteY133" fmla="*/ 204734 h 401713"/>
              <a:gd name="connsiteX134" fmla="*/ 3430 w 416923"/>
              <a:gd name="connsiteY134" fmla="*/ 207418 h 401713"/>
              <a:gd name="connsiteX135" fmla="*/ 2982 w 416923"/>
              <a:gd name="connsiteY135" fmla="*/ 210251 h 401713"/>
              <a:gd name="connsiteX136" fmla="*/ 3579 w 416923"/>
              <a:gd name="connsiteY136" fmla="*/ 212637 h 401713"/>
              <a:gd name="connsiteX137" fmla="*/ 7158 w 416923"/>
              <a:gd name="connsiteY137" fmla="*/ 217856 h 401713"/>
              <a:gd name="connsiteX138" fmla="*/ 12377 w 416923"/>
              <a:gd name="connsiteY138" fmla="*/ 225610 h 401713"/>
              <a:gd name="connsiteX139" fmla="*/ 18192 w 416923"/>
              <a:gd name="connsiteY139" fmla="*/ 234109 h 401713"/>
              <a:gd name="connsiteX140" fmla="*/ 18639 w 416923"/>
              <a:gd name="connsiteY140" fmla="*/ 236197 h 401713"/>
              <a:gd name="connsiteX141" fmla="*/ 18938 w 416923"/>
              <a:gd name="connsiteY141" fmla="*/ 242311 h 401713"/>
              <a:gd name="connsiteX142" fmla="*/ 21324 w 416923"/>
              <a:gd name="connsiteY142" fmla="*/ 249766 h 401713"/>
              <a:gd name="connsiteX143" fmla="*/ 23858 w 416923"/>
              <a:gd name="connsiteY143" fmla="*/ 253196 h 401713"/>
              <a:gd name="connsiteX144" fmla="*/ 24902 w 416923"/>
              <a:gd name="connsiteY144" fmla="*/ 255582 h 401713"/>
              <a:gd name="connsiteX145" fmla="*/ 26692 w 416923"/>
              <a:gd name="connsiteY145" fmla="*/ 257371 h 401713"/>
              <a:gd name="connsiteX146" fmla="*/ 28630 w 416923"/>
              <a:gd name="connsiteY146" fmla="*/ 258713 h 401713"/>
              <a:gd name="connsiteX147" fmla="*/ 29674 w 416923"/>
              <a:gd name="connsiteY147" fmla="*/ 258862 h 401713"/>
              <a:gd name="connsiteX148" fmla="*/ 36235 w 416923"/>
              <a:gd name="connsiteY148" fmla="*/ 256775 h 401713"/>
              <a:gd name="connsiteX149" fmla="*/ 47269 w 416923"/>
              <a:gd name="connsiteY149" fmla="*/ 260204 h 401713"/>
              <a:gd name="connsiteX150" fmla="*/ 57856 w 416923"/>
              <a:gd name="connsiteY150" fmla="*/ 263634 h 401713"/>
              <a:gd name="connsiteX151" fmla="*/ 58602 w 416923"/>
              <a:gd name="connsiteY151" fmla="*/ 264379 h 401713"/>
              <a:gd name="connsiteX152" fmla="*/ 60988 w 416923"/>
              <a:gd name="connsiteY152" fmla="*/ 268704 h 401713"/>
              <a:gd name="connsiteX153" fmla="*/ 64716 w 416923"/>
              <a:gd name="connsiteY153" fmla="*/ 275861 h 401713"/>
              <a:gd name="connsiteX154" fmla="*/ 67400 w 416923"/>
              <a:gd name="connsiteY154" fmla="*/ 281528 h 401713"/>
              <a:gd name="connsiteX155" fmla="*/ 69935 w 416923"/>
              <a:gd name="connsiteY155" fmla="*/ 286746 h 401713"/>
              <a:gd name="connsiteX156" fmla="*/ 83653 w 416923"/>
              <a:gd name="connsiteY156" fmla="*/ 290027 h 401713"/>
              <a:gd name="connsiteX157" fmla="*/ 96626 w 416923"/>
              <a:gd name="connsiteY157" fmla="*/ 293159 h 401713"/>
              <a:gd name="connsiteX158" fmla="*/ 109748 w 416923"/>
              <a:gd name="connsiteY158" fmla="*/ 296439 h 401713"/>
              <a:gd name="connsiteX159" fmla="*/ 112880 w 416923"/>
              <a:gd name="connsiteY159" fmla="*/ 298228 h 401713"/>
              <a:gd name="connsiteX160" fmla="*/ 119888 w 416923"/>
              <a:gd name="connsiteY160" fmla="*/ 304491 h 401713"/>
              <a:gd name="connsiteX161" fmla="*/ 128686 w 416923"/>
              <a:gd name="connsiteY161" fmla="*/ 312394 h 401713"/>
              <a:gd name="connsiteX162" fmla="*/ 129133 w 416923"/>
              <a:gd name="connsiteY162" fmla="*/ 312543 h 401713"/>
              <a:gd name="connsiteX163" fmla="*/ 129580 w 416923"/>
              <a:gd name="connsiteY163" fmla="*/ 312543 h 401713"/>
              <a:gd name="connsiteX164" fmla="*/ 138080 w 416923"/>
              <a:gd name="connsiteY164" fmla="*/ 307921 h 401713"/>
              <a:gd name="connsiteX165" fmla="*/ 149263 w 416923"/>
              <a:gd name="connsiteY165" fmla="*/ 301658 h 401713"/>
              <a:gd name="connsiteX166" fmla="*/ 149263 w 416923"/>
              <a:gd name="connsiteY166" fmla="*/ 301658 h 401713"/>
              <a:gd name="connsiteX167" fmla="*/ 158956 w 416923"/>
              <a:gd name="connsiteY167" fmla="*/ 297035 h 401713"/>
              <a:gd name="connsiteX168" fmla="*/ 166263 w 416923"/>
              <a:gd name="connsiteY168" fmla="*/ 293457 h 401713"/>
              <a:gd name="connsiteX169" fmla="*/ 175657 w 416923"/>
              <a:gd name="connsiteY169" fmla="*/ 288834 h 401713"/>
              <a:gd name="connsiteX170" fmla="*/ 184305 w 416923"/>
              <a:gd name="connsiteY170" fmla="*/ 293457 h 401713"/>
              <a:gd name="connsiteX171" fmla="*/ 196980 w 416923"/>
              <a:gd name="connsiteY171" fmla="*/ 300316 h 401713"/>
              <a:gd name="connsiteX172" fmla="*/ 209655 w 416923"/>
              <a:gd name="connsiteY172" fmla="*/ 307175 h 401713"/>
              <a:gd name="connsiteX173" fmla="*/ 222181 w 416923"/>
              <a:gd name="connsiteY173" fmla="*/ 313885 h 401713"/>
              <a:gd name="connsiteX174" fmla="*/ 234855 w 416923"/>
              <a:gd name="connsiteY174" fmla="*/ 320745 h 401713"/>
              <a:gd name="connsiteX175" fmla="*/ 247381 w 416923"/>
              <a:gd name="connsiteY175" fmla="*/ 327455 h 401713"/>
              <a:gd name="connsiteX176" fmla="*/ 260055 w 416923"/>
              <a:gd name="connsiteY176" fmla="*/ 334314 h 401713"/>
              <a:gd name="connsiteX177" fmla="*/ 272581 w 416923"/>
              <a:gd name="connsiteY177" fmla="*/ 341024 h 401713"/>
              <a:gd name="connsiteX178" fmla="*/ 285256 w 416923"/>
              <a:gd name="connsiteY178" fmla="*/ 347883 h 401713"/>
              <a:gd name="connsiteX179" fmla="*/ 297930 w 416923"/>
              <a:gd name="connsiteY179" fmla="*/ 354593 h 401713"/>
              <a:gd name="connsiteX180" fmla="*/ 310456 w 416923"/>
              <a:gd name="connsiteY180" fmla="*/ 361304 h 401713"/>
              <a:gd name="connsiteX181" fmla="*/ 323131 w 416923"/>
              <a:gd name="connsiteY181" fmla="*/ 368163 h 401713"/>
              <a:gd name="connsiteX182" fmla="*/ 335656 w 416923"/>
              <a:gd name="connsiteY182" fmla="*/ 374873 h 401713"/>
              <a:gd name="connsiteX183" fmla="*/ 348331 w 416923"/>
              <a:gd name="connsiteY183" fmla="*/ 381583 h 401713"/>
              <a:gd name="connsiteX184" fmla="*/ 360857 w 416923"/>
              <a:gd name="connsiteY184" fmla="*/ 388293 h 401713"/>
              <a:gd name="connsiteX185" fmla="*/ 373531 w 416923"/>
              <a:gd name="connsiteY185" fmla="*/ 395004 h 401713"/>
              <a:gd name="connsiteX186" fmla="*/ 386057 w 416923"/>
              <a:gd name="connsiteY186" fmla="*/ 401714 h 401713"/>
              <a:gd name="connsiteX187" fmla="*/ 386057 w 416923"/>
              <a:gd name="connsiteY187" fmla="*/ 398135 h 401713"/>
              <a:gd name="connsiteX188" fmla="*/ 386057 w 416923"/>
              <a:gd name="connsiteY188" fmla="*/ 394705 h 401713"/>
              <a:gd name="connsiteX189" fmla="*/ 386057 w 416923"/>
              <a:gd name="connsiteY189" fmla="*/ 391126 h 401713"/>
              <a:gd name="connsiteX190" fmla="*/ 386057 w 416923"/>
              <a:gd name="connsiteY190" fmla="*/ 387548 h 401713"/>
              <a:gd name="connsiteX191" fmla="*/ 392618 w 416923"/>
              <a:gd name="connsiteY191" fmla="*/ 387548 h 401713"/>
              <a:gd name="connsiteX192" fmla="*/ 399030 w 416923"/>
              <a:gd name="connsiteY192" fmla="*/ 387548 h 401713"/>
              <a:gd name="connsiteX193" fmla="*/ 405591 w 416923"/>
              <a:gd name="connsiteY193" fmla="*/ 387548 h 401713"/>
              <a:gd name="connsiteX194" fmla="*/ 412152 w 416923"/>
              <a:gd name="connsiteY194" fmla="*/ 387548 h 401713"/>
              <a:gd name="connsiteX195" fmla="*/ 412152 w 416923"/>
              <a:gd name="connsiteY195" fmla="*/ 387548 h 401713"/>
              <a:gd name="connsiteX196" fmla="*/ 412301 w 416923"/>
              <a:gd name="connsiteY196" fmla="*/ 387399 h 401713"/>
              <a:gd name="connsiteX197" fmla="*/ 412301 w 416923"/>
              <a:gd name="connsiteY197" fmla="*/ 387399 h 401713"/>
              <a:gd name="connsiteX198" fmla="*/ 412450 w 416923"/>
              <a:gd name="connsiteY198" fmla="*/ 387399 h 401713"/>
              <a:gd name="connsiteX199" fmla="*/ 412450 w 416923"/>
              <a:gd name="connsiteY199" fmla="*/ 373233 h 401713"/>
              <a:gd name="connsiteX200" fmla="*/ 412450 w 416923"/>
              <a:gd name="connsiteY200" fmla="*/ 358918 h 401713"/>
              <a:gd name="connsiteX201" fmla="*/ 412450 w 416923"/>
              <a:gd name="connsiteY201" fmla="*/ 344752 h 401713"/>
              <a:gd name="connsiteX202" fmla="*/ 412450 w 416923"/>
              <a:gd name="connsiteY202" fmla="*/ 330437 h 401713"/>
              <a:gd name="connsiteX203" fmla="*/ 412450 w 416923"/>
              <a:gd name="connsiteY203" fmla="*/ 324025 h 401713"/>
              <a:gd name="connsiteX204" fmla="*/ 412450 w 416923"/>
              <a:gd name="connsiteY204" fmla="*/ 317613 h 401713"/>
              <a:gd name="connsiteX205" fmla="*/ 412450 w 416923"/>
              <a:gd name="connsiteY205" fmla="*/ 311201 h 401713"/>
              <a:gd name="connsiteX206" fmla="*/ 412450 w 416923"/>
              <a:gd name="connsiteY206" fmla="*/ 304640 h 401713"/>
              <a:gd name="connsiteX207" fmla="*/ 412450 w 416923"/>
              <a:gd name="connsiteY207" fmla="*/ 298228 h 401713"/>
              <a:gd name="connsiteX208" fmla="*/ 412450 w 416923"/>
              <a:gd name="connsiteY208" fmla="*/ 291667 h 401713"/>
              <a:gd name="connsiteX209" fmla="*/ 412450 w 416923"/>
              <a:gd name="connsiteY209" fmla="*/ 285255 h 401713"/>
              <a:gd name="connsiteX210" fmla="*/ 412450 w 416923"/>
              <a:gd name="connsiteY210" fmla="*/ 278694 h 401713"/>
              <a:gd name="connsiteX211" fmla="*/ 412450 w 416923"/>
              <a:gd name="connsiteY211" fmla="*/ 272282 h 401713"/>
              <a:gd name="connsiteX212" fmla="*/ 412450 w 416923"/>
              <a:gd name="connsiteY212" fmla="*/ 265722 h 401713"/>
              <a:gd name="connsiteX213" fmla="*/ 412450 w 416923"/>
              <a:gd name="connsiteY213" fmla="*/ 259310 h 401713"/>
              <a:gd name="connsiteX214" fmla="*/ 412450 w 416923"/>
              <a:gd name="connsiteY214" fmla="*/ 252748 h 401713"/>
              <a:gd name="connsiteX215" fmla="*/ 412450 w 416923"/>
              <a:gd name="connsiteY215" fmla="*/ 246187 h 401713"/>
              <a:gd name="connsiteX216" fmla="*/ 412450 w 416923"/>
              <a:gd name="connsiteY216" fmla="*/ 239627 h 401713"/>
              <a:gd name="connsiteX217" fmla="*/ 412450 w 416923"/>
              <a:gd name="connsiteY217" fmla="*/ 233066 h 401713"/>
              <a:gd name="connsiteX218" fmla="*/ 412450 w 416923"/>
              <a:gd name="connsiteY218" fmla="*/ 226653 h 401713"/>
              <a:gd name="connsiteX219" fmla="*/ 412450 w 416923"/>
              <a:gd name="connsiteY219" fmla="*/ 220092 h 401713"/>
              <a:gd name="connsiteX220" fmla="*/ 412450 w 416923"/>
              <a:gd name="connsiteY220" fmla="*/ 213532 h 401713"/>
              <a:gd name="connsiteX221" fmla="*/ 412450 w 416923"/>
              <a:gd name="connsiteY221" fmla="*/ 206821 h 401713"/>
              <a:gd name="connsiteX222" fmla="*/ 412450 w 416923"/>
              <a:gd name="connsiteY222" fmla="*/ 200260 h 401713"/>
              <a:gd name="connsiteX223" fmla="*/ 412450 w 416923"/>
              <a:gd name="connsiteY223" fmla="*/ 193699 h 401713"/>
              <a:gd name="connsiteX224" fmla="*/ 412450 w 416923"/>
              <a:gd name="connsiteY224" fmla="*/ 187138 h 401713"/>
              <a:gd name="connsiteX225" fmla="*/ 412450 w 416923"/>
              <a:gd name="connsiteY225" fmla="*/ 180577 h 401713"/>
              <a:gd name="connsiteX226" fmla="*/ 412450 w 416923"/>
              <a:gd name="connsiteY226" fmla="*/ 173867 h 401713"/>
              <a:gd name="connsiteX227" fmla="*/ 412450 w 416923"/>
              <a:gd name="connsiteY227" fmla="*/ 167306 h 401713"/>
              <a:gd name="connsiteX228" fmla="*/ 412450 w 416923"/>
              <a:gd name="connsiteY228" fmla="*/ 160596 h 401713"/>
              <a:gd name="connsiteX229" fmla="*/ 412450 w 416923"/>
              <a:gd name="connsiteY229" fmla="*/ 154035 h 401713"/>
              <a:gd name="connsiteX230" fmla="*/ 412450 w 416923"/>
              <a:gd name="connsiteY230" fmla="*/ 147325 h 401713"/>
              <a:gd name="connsiteX231" fmla="*/ 412450 w 416923"/>
              <a:gd name="connsiteY231" fmla="*/ 140764 h 401713"/>
              <a:gd name="connsiteX232" fmla="*/ 412450 w 416923"/>
              <a:gd name="connsiteY232" fmla="*/ 134054 h 401713"/>
              <a:gd name="connsiteX233" fmla="*/ 412450 w 416923"/>
              <a:gd name="connsiteY233" fmla="*/ 127343 h 401713"/>
              <a:gd name="connsiteX234" fmla="*/ 412450 w 416923"/>
              <a:gd name="connsiteY234" fmla="*/ 120633 h 401713"/>
              <a:gd name="connsiteX235" fmla="*/ 412152 w 416923"/>
              <a:gd name="connsiteY235" fmla="*/ 119440 h 401713"/>
              <a:gd name="connsiteX236" fmla="*/ 410810 w 416923"/>
              <a:gd name="connsiteY236" fmla="*/ 114818 h 401713"/>
              <a:gd name="connsiteX237" fmla="*/ 409468 w 416923"/>
              <a:gd name="connsiteY237" fmla="*/ 109152 h 401713"/>
              <a:gd name="connsiteX238" fmla="*/ 407977 w 416923"/>
              <a:gd name="connsiteY238" fmla="*/ 101994 h 401713"/>
              <a:gd name="connsiteX239" fmla="*/ 407827 w 416923"/>
              <a:gd name="connsiteY239" fmla="*/ 99608 h 401713"/>
              <a:gd name="connsiteX240" fmla="*/ 405442 w 416923"/>
              <a:gd name="connsiteY240" fmla="*/ 92302 h 401713"/>
              <a:gd name="connsiteX241" fmla="*/ 405143 w 416923"/>
              <a:gd name="connsiteY241" fmla="*/ 90214 h 401713"/>
              <a:gd name="connsiteX242" fmla="*/ 405740 w 416923"/>
              <a:gd name="connsiteY242" fmla="*/ 88723 h 401713"/>
              <a:gd name="connsiteX243" fmla="*/ 409766 w 416923"/>
              <a:gd name="connsiteY243" fmla="*/ 82460 h 401713"/>
              <a:gd name="connsiteX244" fmla="*/ 410959 w 416923"/>
              <a:gd name="connsiteY244" fmla="*/ 79478 h 401713"/>
              <a:gd name="connsiteX245" fmla="*/ 412003 w 416923"/>
              <a:gd name="connsiteY245" fmla="*/ 75899 h 401713"/>
              <a:gd name="connsiteX246" fmla="*/ 412301 w 416923"/>
              <a:gd name="connsiteY246" fmla="*/ 72917 h 401713"/>
              <a:gd name="connsiteX247" fmla="*/ 411108 w 416923"/>
              <a:gd name="connsiteY247" fmla="*/ 68443 h 401713"/>
              <a:gd name="connsiteX248" fmla="*/ 409766 w 416923"/>
              <a:gd name="connsiteY248" fmla="*/ 64417 h 401713"/>
              <a:gd name="connsiteX249" fmla="*/ 409319 w 416923"/>
              <a:gd name="connsiteY249" fmla="*/ 60242 h 401713"/>
              <a:gd name="connsiteX250" fmla="*/ 409021 w 416923"/>
              <a:gd name="connsiteY250" fmla="*/ 56067 h 401713"/>
              <a:gd name="connsiteX251" fmla="*/ 411108 w 416923"/>
              <a:gd name="connsiteY251" fmla="*/ 53234 h 401713"/>
              <a:gd name="connsiteX252" fmla="*/ 413494 w 416923"/>
              <a:gd name="connsiteY252" fmla="*/ 50699 h 401713"/>
              <a:gd name="connsiteX253" fmla="*/ 414538 w 416923"/>
              <a:gd name="connsiteY253" fmla="*/ 49058 h 401713"/>
              <a:gd name="connsiteX254" fmla="*/ 415880 w 416923"/>
              <a:gd name="connsiteY254" fmla="*/ 47269 h 401713"/>
              <a:gd name="connsiteX255" fmla="*/ 416924 w 416923"/>
              <a:gd name="connsiteY255" fmla="*/ 46375 h 401713"/>
              <a:gd name="connsiteX256" fmla="*/ 416029 w 416923"/>
              <a:gd name="connsiteY256" fmla="*/ 44734 h 401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416923" h="401713">
                <a:moveTo>
                  <a:pt x="416029" y="44734"/>
                </a:moveTo>
                <a:lnTo>
                  <a:pt x="413643" y="39515"/>
                </a:lnTo>
                <a:lnTo>
                  <a:pt x="411705" y="37428"/>
                </a:lnTo>
                <a:lnTo>
                  <a:pt x="409766" y="36384"/>
                </a:lnTo>
                <a:lnTo>
                  <a:pt x="404696" y="35489"/>
                </a:lnTo>
                <a:lnTo>
                  <a:pt x="399328" y="36086"/>
                </a:lnTo>
                <a:lnTo>
                  <a:pt x="390083" y="35638"/>
                </a:lnTo>
                <a:lnTo>
                  <a:pt x="387697" y="34893"/>
                </a:lnTo>
                <a:lnTo>
                  <a:pt x="383969" y="32059"/>
                </a:lnTo>
                <a:lnTo>
                  <a:pt x="381285" y="31165"/>
                </a:lnTo>
                <a:lnTo>
                  <a:pt x="367865" y="29525"/>
                </a:lnTo>
                <a:lnTo>
                  <a:pt x="363093" y="25946"/>
                </a:lnTo>
                <a:lnTo>
                  <a:pt x="363242" y="23858"/>
                </a:lnTo>
                <a:lnTo>
                  <a:pt x="363690" y="22367"/>
                </a:lnTo>
                <a:lnTo>
                  <a:pt x="362646" y="17148"/>
                </a:lnTo>
                <a:lnTo>
                  <a:pt x="358173" y="15060"/>
                </a:lnTo>
                <a:lnTo>
                  <a:pt x="353848" y="13420"/>
                </a:lnTo>
                <a:lnTo>
                  <a:pt x="347734" y="11780"/>
                </a:lnTo>
                <a:lnTo>
                  <a:pt x="342963" y="9245"/>
                </a:lnTo>
                <a:lnTo>
                  <a:pt x="338937" y="8052"/>
                </a:lnTo>
                <a:lnTo>
                  <a:pt x="329841" y="8350"/>
                </a:lnTo>
                <a:lnTo>
                  <a:pt x="326709" y="7307"/>
                </a:lnTo>
                <a:lnTo>
                  <a:pt x="324473" y="7456"/>
                </a:lnTo>
                <a:lnTo>
                  <a:pt x="318806" y="11631"/>
                </a:lnTo>
                <a:lnTo>
                  <a:pt x="316122" y="12377"/>
                </a:lnTo>
                <a:lnTo>
                  <a:pt x="309263" y="12377"/>
                </a:lnTo>
                <a:lnTo>
                  <a:pt x="297781" y="18341"/>
                </a:lnTo>
                <a:lnTo>
                  <a:pt x="291071" y="22814"/>
                </a:lnTo>
                <a:lnTo>
                  <a:pt x="284510" y="29376"/>
                </a:lnTo>
                <a:lnTo>
                  <a:pt x="282124" y="32656"/>
                </a:lnTo>
                <a:lnTo>
                  <a:pt x="280633" y="35937"/>
                </a:lnTo>
                <a:lnTo>
                  <a:pt x="279440" y="41454"/>
                </a:lnTo>
                <a:lnTo>
                  <a:pt x="280335" y="49357"/>
                </a:lnTo>
                <a:lnTo>
                  <a:pt x="281826" y="53830"/>
                </a:lnTo>
                <a:lnTo>
                  <a:pt x="284063" y="57111"/>
                </a:lnTo>
                <a:lnTo>
                  <a:pt x="285107" y="60242"/>
                </a:lnTo>
                <a:lnTo>
                  <a:pt x="285405" y="63821"/>
                </a:lnTo>
                <a:lnTo>
                  <a:pt x="284361" y="67250"/>
                </a:lnTo>
                <a:lnTo>
                  <a:pt x="281677" y="72171"/>
                </a:lnTo>
                <a:lnTo>
                  <a:pt x="273774" y="81565"/>
                </a:lnTo>
                <a:lnTo>
                  <a:pt x="270493" y="83802"/>
                </a:lnTo>
                <a:lnTo>
                  <a:pt x="262740" y="87679"/>
                </a:lnTo>
                <a:lnTo>
                  <a:pt x="258266" y="88276"/>
                </a:lnTo>
                <a:lnTo>
                  <a:pt x="253345" y="87530"/>
                </a:lnTo>
                <a:lnTo>
                  <a:pt x="246337" y="83802"/>
                </a:lnTo>
                <a:lnTo>
                  <a:pt x="233662" y="72917"/>
                </a:lnTo>
                <a:lnTo>
                  <a:pt x="227399" y="70680"/>
                </a:lnTo>
                <a:lnTo>
                  <a:pt x="224268" y="68443"/>
                </a:lnTo>
                <a:lnTo>
                  <a:pt x="211593" y="63821"/>
                </a:lnTo>
                <a:lnTo>
                  <a:pt x="196682" y="59795"/>
                </a:lnTo>
                <a:lnTo>
                  <a:pt x="187884" y="59347"/>
                </a:lnTo>
                <a:lnTo>
                  <a:pt x="179384" y="58154"/>
                </a:lnTo>
                <a:lnTo>
                  <a:pt x="171631" y="55321"/>
                </a:lnTo>
                <a:lnTo>
                  <a:pt x="168350" y="53383"/>
                </a:lnTo>
                <a:lnTo>
                  <a:pt x="165517" y="50102"/>
                </a:lnTo>
                <a:lnTo>
                  <a:pt x="162833" y="46375"/>
                </a:lnTo>
                <a:lnTo>
                  <a:pt x="160596" y="41006"/>
                </a:lnTo>
                <a:lnTo>
                  <a:pt x="159254" y="36831"/>
                </a:lnTo>
                <a:lnTo>
                  <a:pt x="159254" y="31165"/>
                </a:lnTo>
                <a:lnTo>
                  <a:pt x="156719" y="26542"/>
                </a:lnTo>
                <a:lnTo>
                  <a:pt x="154483" y="24156"/>
                </a:lnTo>
                <a:lnTo>
                  <a:pt x="136887" y="20429"/>
                </a:lnTo>
                <a:lnTo>
                  <a:pt x="134650" y="19236"/>
                </a:lnTo>
                <a:lnTo>
                  <a:pt x="129730" y="15210"/>
                </a:lnTo>
                <a:lnTo>
                  <a:pt x="127493" y="14315"/>
                </a:lnTo>
                <a:lnTo>
                  <a:pt x="119143" y="11929"/>
                </a:lnTo>
                <a:lnTo>
                  <a:pt x="114222" y="11631"/>
                </a:lnTo>
                <a:lnTo>
                  <a:pt x="111240" y="10885"/>
                </a:lnTo>
                <a:lnTo>
                  <a:pt x="104529" y="8201"/>
                </a:lnTo>
                <a:lnTo>
                  <a:pt x="100801" y="8649"/>
                </a:lnTo>
                <a:lnTo>
                  <a:pt x="90662" y="11631"/>
                </a:lnTo>
                <a:lnTo>
                  <a:pt x="82013" y="10736"/>
                </a:lnTo>
                <a:lnTo>
                  <a:pt x="78136" y="9842"/>
                </a:lnTo>
                <a:lnTo>
                  <a:pt x="65909" y="2684"/>
                </a:lnTo>
                <a:lnTo>
                  <a:pt x="61733" y="1939"/>
                </a:lnTo>
                <a:lnTo>
                  <a:pt x="57708" y="0"/>
                </a:lnTo>
                <a:lnTo>
                  <a:pt x="57708" y="746"/>
                </a:lnTo>
                <a:lnTo>
                  <a:pt x="56812" y="6561"/>
                </a:lnTo>
                <a:lnTo>
                  <a:pt x="56514" y="8649"/>
                </a:lnTo>
                <a:lnTo>
                  <a:pt x="56365" y="12227"/>
                </a:lnTo>
                <a:lnTo>
                  <a:pt x="56365" y="16403"/>
                </a:lnTo>
                <a:lnTo>
                  <a:pt x="58602" y="19981"/>
                </a:lnTo>
                <a:lnTo>
                  <a:pt x="58602" y="21622"/>
                </a:lnTo>
                <a:lnTo>
                  <a:pt x="57708" y="23411"/>
                </a:lnTo>
                <a:lnTo>
                  <a:pt x="53980" y="25499"/>
                </a:lnTo>
                <a:lnTo>
                  <a:pt x="48909" y="28183"/>
                </a:lnTo>
                <a:lnTo>
                  <a:pt x="44585" y="30717"/>
                </a:lnTo>
                <a:lnTo>
                  <a:pt x="39963" y="33551"/>
                </a:lnTo>
                <a:lnTo>
                  <a:pt x="38472" y="35340"/>
                </a:lnTo>
                <a:lnTo>
                  <a:pt x="36086" y="36682"/>
                </a:lnTo>
                <a:lnTo>
                  <a:pt x="34147" y="38173"/>
                </a:lnTo>
                <a:lnTo>
                  <a:pt x="33849" y="39366"/>
                </a:lnTo>
                <a:lnTo>
                  <a:pt x="32507" y="41901"/>
                </a:lnTo>
                <a:lnTo>
                  <a:pt x="30717" y="43989"/>
                </a:lnTo>
                <a:lnTo>
                  <a:pt x="26244" y="44883"/>
                </a:lnTo>
                <a:lnTo>
                  <a:pt x="25350" y="45480"/>
                </a:lnTo>
                <a:lnTo>
                  <a:pt x="23262" y="48611"/>
                </a:lnTo>
                <a:lnTo>
                  <a:pt x="22367" y="49655"/>
                </a:lnTo>
                <a:lnTo>
                  <a:pt x="21174" y="52190"/>
                </a:lnTo>
                <a:lnTo>
                  <a:pt x="22666" y="58602"/>
                </a:lnTo>
                <a:lnTo>
                  <a:pt x="24604" y="65163"/>
                </a:lnTo>
                <a:lnTo>
                  <a:pt x="24902" y="67996"/>
                </a:lnTo>
                <a:lnTo>
                  <a:pt x="24902" y="70233"/>
                </a:lnTo>
                <a:lnTo>
                  <a:pt x="23858" y="72768"/>
                </a:lnTo>
                <a:lnTo>
                  <a:pt x="21472" y="76197"/>
                </a:lnTo>
                <a:lnTo>
                  <a:pt x="19683" y="78881"/>
                </a:lnTo>
                <a:lnTo>
                  <a:pt x="16403" y="83504"/>
                </a:lnTo>
                <a:lnTo>
                  <a:pt x="15359" y="84697"/>
                </a:lnTo>
                <a:lnTo>
                  <a:pt x="13122" y="86039"/>
                </a:lnTo>
                <a:lnTo>
                  <a:pt x="8649" y="87828"/>
                </a:lnTo>
                <a:lnTo>
                  <a:pt x="5518" y="89319"/>
                </a:lnTo>
                <a:lnTo>
                  <a:pt x="2982" y="90810"/>
                </a:lnTo>
                <a:lnTo>
                  <a:pt x="0" y="92749"/>
                </a:lnTo>
                <a:lnTo>
                  <a:pt x="2088" y="96477"/>
                </a:lnTo>
                <a:lnTo>
                  <a:pt x="6263" y="102292"/>
                </a:lnTo>
                <a:lnTo>
                  <a:pt x="8649" y="107064"/>
                </a:lnTo>
                <a:lnTo>
                  <a:pt x="9544" y="109152"/>
                </a:lnTo>
                <a:lnTo>
                  <a:pt x="11482" y="115116"/>
                </a:lnTo>
                <a:lnTo>
                  <a:pt x="12973" y="120783"/>
                </a:lnTo>
                <a:lnTo>
                  <a:pt x="13421" y="122721"/>
                </a:lnTo>
                <a:lnTo>
                  <a:pt x="14017" y="127045"/>
                </a:lnTo>
                <a:lnTo>
                  <a:pt x="13271" y="139124"/>
                </a:lnTo>
                <a:lnTo>
                  <a:pt x="14464" y="154482"/>
                </a:lnTo>
                <a:lnTo>
                  <a:pt x="15955" y="162087"/>
                </a:lnTo>
                <a:lnTo>
                  <a:pt x="13569" y="168946"/>
                </a:lnTo>
                <a:lnTo>
                  <a:pt x="11482" y="175507"/>
                </a:lnTo>
                <a:lnTo>
                  <a:pt x="11631" y="178788"/>
                </a:lnTo>
                <a:lnTo>
                  <a:pt x="12824" y="183858"/>
                </a:lnTo>
                <a:lnTo>
                  <a:pt x="13868" y="187735"/>
                </a:lnTo>
                <a:lnTo>
                  <a:pt x="15359" y="189673"/>
                </a:lnTo>
                <a:lnTo>
                  <a:pt x="15061" y="196085"/>
                </a:lnTo>
                <a:lnTo>
                  <a:pt x="14464" y="198471"/>
                </a:lnTo>
                <a:lnTo>
                  <a:pt x="9842" y="201751"/>
                </a:lnTo>
                <a:lnTo>
                  <a:pt x="4772" y="204734"/>
                </a:lnTo>
                <a:lnTo>
                  <a:pt x="3430" y="207418"/>
                </a:lnTo>
                <a:lnTo>
                  <a:pt x="2982" y="210251"/>
                </a:lnTo>
                <a:lnTo>
                  <a:pt x="3579" y="212637"/>
                </a:lnTo>
                <a:lnTo>
                  <a:pt x="7158" y="217856"/>
                </a:lnTo>
                <a:lnTo>
                  <a:pt x="12377" y="225610"/>
                </a:lnTo>
                <a:lnTo>
                  <a:pt x="18192" y="234109"/>
                </a:lnTo>
                <a:lnTo>
                  <a:pt x="18639" y="236197"/>
                </a:lnTo>
                <a:lnTo>
                  <a:pt x="18938" y="242311"/>
                </a:lnTo>
                <a:lnTo>
                  <a:pt x="21324" y="249766"/>
                </a:lnTo>
                <a:lnTo>
                  <a:pt x="23858" y="253196"/>
                </a:lnTo>
                <a:lnTo>
                  <a:pt x="24902" y="255582"/>
                </a:lnTo>
                <a:lnTo>
                  <a:pt x="26692" y="257371"/>
                </a:lnTo>
                <a:lnTo>
                  <a:pt x="28630" y="258713"/>
                </a:lnTo>
                <a:lnTo>
                  <a:pt x="29674" y="258862"/>
                </a:lnTo>
                <a:lnTo>
                  <a:pt x="36235" y="256775"/>
                </a:lnTo>
                <a:lnTo>
                  <a:pt x="47269" y="260204"/>
                </a:lnTo>
                <a:lnTo>
                  <a:pt x="57856" y="263634"/>
                </a:lnTo>
                <a:lnTo>
                  <a:pt x="58602" y="264379"/>
                </a:lnTo>
                <a:lnTo>
                  <a:pt x="60988" y="268704"/>
                </a:lnTo>
                <a:lnTo>
                  <a:pt x="64716" y="275861"/>
                </a:lnTo>
                <a:lnTo>
                  <a:pt x="67400" y="281528"/>
                </a:lnTo>
                <a:lnTo>
                  <a:pt x="69935" y="286746"/>
                </a:lnTo>
                <a:lnTo>
                  <a:pt x="83653" y="290027"/>
                </a:lnTo>
                <a:lnTo>
                  <a:pt x="96626" y="293159"/>
                </a:lnTo>
                <a:lnTo>
                  <a:pt x="109748" y="296439"/>
                </a:lnTo>
                <a:lnTo>
                  <a:pt x="112880" y="298228"/>
                </a:lnTo>
                <a:lnTo>
                  <a:pt x="119888" y="304491"/>
                </a:lnTo>
                <a:lnTo>
                  <a:pt x="128686" y="312394"/>
                </a:lnTo>
                <a:lnTo>
                  <a:pt x="129133" y="312543"/>
                </a:lnTo>
                <a:lnTo>
                  <a:pt x="129580" y="312543"/>
                </a:lnTo>
                <a:lnTo>
                  <a:pt x="138080" y="307921"/>
                </a:lnTo>
                <a:lnTo>
                  <a:pt x="149263" y="301658"/>
                </a:lnTo>
                <a:lnTo>
                  <a:pt x="149263" y="301658"/>
                </a:lnTo>
                <a:lnTo>
                  <a:pt x="158956" y="297035"/>
                </a:lnTo>
                <a:lnTo>
                  <a:pt x="166263" y="293457"/>
                </a:lnTo>
                <a:lnTo>
                  <a:pt x="175657" y="288834"/>
                </a:lnTo>
                <a:lnTo>
                  <a:pt x="184305" y="293457"/>
                </a:lnTo>
                <a:lnTo>
                  <a:pt x="196980" y="300316"/>
                </a:lnTo>
                <a:lnTo>
                  <a:pt x="209655" y="307175"/>
                </a:lnTo>
                <a:lnTo>
                  <a:pt x="222181" y="313885"/>
                </a:lnTo>
                <a:lnTo>
                  <a:pt x="234855" y="320745"/>
                </a:lnTo>
                <a:lnTo>
                  <a:pt x="247381" y="327455"/>
                </a:lnTo>
                <a:lnTo>
                  <a:pt x="260055" y="334314"/>
                </a:lnTo>
                <a:lnTo>
                  <a:pt x="272581" y="341024"/>
                </a:lnTo>
                <a:lnTo>
                  <a:pt x="285256" y="347883"/>
                </a:lnTo>
                <a:lnTo>
                  <a:pt x="297930" y="354593"/>
                </a:lnTo>
                <a:lnTo>
                  <a:pt x="310456" y="361304"/>
                </a:lnTo>
                <a:lnTo>
                  <a:pt x="323131" y="368163"/>
                </a:lnTo>
                <a:lnTo>
                  <a:pt x="335656" y="374873"/>
                </a:lnTo>
                <a:lnTo>
                  <a:pt x="348331" y="381583"/>
                </a:lnTo>
                <a:lnTo>
                  <a:pt x="360857" y="388293"/>
                </a:lnTo>
                <a:lnTo>
                  <a:pt x="373531" y="395004"/>
                </a:lnTo>
                <a:lnTo>
                  <a:pt x="386057" y="401714"/>
                </a:lnTo>
                <a:lnTo>
                  <a:pt x="386057" y="398135"/>
                </a:lnTo>
                <a:lnTo>
                  <a:pt x="386057" y="394705"/>
                </a:lnTo>
                <a:lnTo>
                  <a:pt x="386057" y="391126"/>
                </a:lnTo>
                <a:lnTo>
                  <a:pt x="386057" y="387548"/>
                </a:lnTo>
                <a:lnTo>
                  <a:pt x="392618" y="387548"/>
                </a:lnTo>
                <a:lnTo>
                  <a:pt x="399030" y="387548"/>
                </a:lnTo>
                <a:lnTo>
                  <a:pt x="405591" y="387548"/>
                </a:lnTo>
                <a:lnTo>
                  <a:pt x="412152" y="387548"/>
                </a:lnTo>
                <a:lnTo>
                  <a:pt x="412152" y="387548"/>
                </a:lnTo>
                <a:lnTo>
                  <a:pt x="412301" y="387399"/>
                </a:lnTo>
                <a:lnTo>
                  <a:pt x="412301" y="387399"/>
                </a:lnTo>
                <a:lnTo>
                  <a:pt x="412450" y="387399"/>
                </a:lnTo>
                <a:lnTo>
                  <a:pt x="412450" y="373233"/>
                </a:lnTo>
                <a:lnTo>
                  <a:pt x="412450" y="358918"/>
                </a:lnTo>
                <a:lnTo>
                  <a:pt x="412450" y="344752"/>
                </a:lnTo>
                <a:lnTo>
                  <a:pt x="412450" y="330437"/>
                </a:lnTo>
                <a:lnTo>
                  <a:pt x="412450" y="324025"/>
                </a:lnTo>
                <a:lnTo>
                  <a:pt x="412450" y="317613"/>
                </a:lnTo>
                <a:lnTo>
                  <a:pt x="412450" y="311201"/>
                </a:lnTo>
                <a:lnTo>
                  <a:pt x="412450" y="304640"/>
                </a:lnTo>
                <a:lnTo>
                  <a:pt x="412450" y="298228"/>
                </a:lnTo>
                <a:lnTo>
                  <a:pt x="412450" y="291667"/>
                </a:lnTo>
                <a:lnTo>
                  <a:pt x="412450" y="285255"/>
                </a:lnTo>
                <a:lnTo>
                  <a:pt x="412450" y="278694"/>
                </a:lnTo>
                <a:lnTo>
                  <a:pt x="412450" y="272282"/>
                </a:lnTo>
                <a:lnTo>
                  <a:pt x="412450" y="265722"/>
                </a:lnTo>
                <a:lnTo>
                  <a:pt x="412450" y="259310"/>
                </a:lnTo>
                <a:lnTo>
                  <a:pt x="412450" y="252748"/>
                </a:lnTo>
                <a:lnTo>
                  <a:pt x="412450" y="246187"/>
                </a:lnTo>
                <a:lnTo>
                  <a:pt x="412450" y="239627"/>
                </a:lnTo>
                <a:lnTo>
                  <a:pt x="412450" y="233066"/>
                </a:lnTo>
                <a:lnTo>
                  <a:pt x="412450" y="226653"/>
                </a:lnTo>
                <a:lnTo>
                  <a:pt x="412450" y="220092"/>
                </a:lnTo>
                <a:lnTo>
                  <a:pt x="412450" y="213532"/>
                </a:lnTo>
                <a:lnTo>
                  <a:pt x="412450" y="206821"/>
                </a:lnTo>
                <a:lnTo>
                  <a:pt x="412450" y="200260"/>
                </a:lnTo>
                <a:lnTo>
                  <a:pt x="412450" y="193699"/>
                </a:lnTo>
                <a:lnTo>
                  <a:pt x="412450" y="187138"/>
                </a:lnTo>
                <a:lnTo>
                  <a:pt x="412450" y="180577"/>
                </a:lnTo>
                <a:lnTo>
                  <a:pt x="412450" y="173867"/>
                </a:lnTo>
                <a:lnTo>
                  <a:pt x="412450" y="167306"/>
                </a:lnTo>
                <a:lnTo>
                  <a:pt x="412450" y="160596"/>
                </a:lnTo>
                <a:lnTo>
                  <a:pt x="412450" y="154035"/>
                </a:lnTo>
                <a:lnTo>
                  <a:pt x="412450" y="147325"/>
                </a:lnTo>
                <a:lnTo>
                  <a:pt x="412450" y="140764"/>
                </a:lnTo>
                <a:lnTo>
                  <a:pt x="412450" y="134054"/>
                </a:lnTo>
                <a:lnTo>
                  <a:pt x="412450" y="127343"/>
                </a:lnTo>
                <a:lnTo>
                  <a:pt x="412450" y="120633"/>
                </a:lnTo>
                <a:lnTo>
                  <a:pt x="412152" y="119440"/>
                </a:lnTo>
                <a:lnTo>
                  <a:pt x="410810" y="114818"/>
                </a:lnTo>
                <a:lnTo>
                  <a:pt x="409468" y="109152"/>
                </a:lnTo>
                <a:lnTo>
                  <a:pt x="407977" y="101994"/>
                </a:lnTo>
                <a:lnTo>
                  <a:pt x="407827" y="99608"/>
                </a:lnTo>
                <a:lnTo>
                  <a:pt x="405442" y="92302"/>
                </a:lnTo>
                <a:lnTo>
                  <a:pt x="405143" y="90214"/>
                </a:lnTo>
                <a:lnTo>
                  <a:pt x="405740" y="88723"/>
                </a:lnTo>
                <a:lnTo>
                  <a:pt x="409766" y="82460"/>
                </a:lnTo>
                <a:lnTo>
                  <a:pt x="410959" y="79478"/>
                </a:lnTo>
                <a:lnTo>
                  <a:pt x="412003" y="75899"/>
                </a:lnTo>
                <a:lnTo>
                  <a:pt x="412301" y="72917"/>
                </a:lnTo>
                <a:lnTo>
                  <a:pt x="411108" y="68443"/>
                </a:lnTo>
                <a:lnTo>
                  <a:pt x="409766" y="64417"/>
                </a:lnTo>
                <a:lnTo>
                  <a:pt x="409319" y="60242"/>
                </a:lnTo>
                <a:lnTo>
                  <a:pt x="409021" y="56067"/>
                </a:lnTo>
                <a:lnTo>
                  <a:pt x="411108" y="53234"/>
                </a:lnTo>
                <a:lnTo>
                  <a:pt x="413494" y="50699"/>
                </a:lnTo>
                <a:lnTo>
                  <a:pt x="414538" y="49058"/>
                </a:lnTo>
                <a:lnTo>
                  <a:pt x="415880" y="47269"/>
                </a:lnTo>
                <a:lnTo>
                  <a:pt x="416924" y="46375"/>
                </a:lnTo>
                <a:lnTo>
                  <a:pt x="416029" y="4473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1" name="Liberia__">
            <a:extLst>
              <a:ext uri="{FF2B5EF4-FFF2-40B4-BE49-F238E27FC236}">
                <a16:creationId xmlns:a16="http://schemas.microsoft.com/office/drawing/2014/main" id="{1ADECB90-0304-C826-5388-1699572F3864}"/>
              </a:ext>
            </a:extLst>
          </p:cNvPr>
          <p:cNvSpPr/>
          <p:nvPr/>
        </p:nvSpPr>
        <p:spPr>
          <a:xfrm>
            <a:off x="5699059" y="3933281"/>
            <a:ext cx="108107" cy="123248"/>
          </a:xfrm>
          <a:custGeom>
            <a:avLst/>
            <a:gdLst>
              <a:gd name="connsiteX0" fmla="*/ 107362 w 108107"/>
              <a:gd name="connsiteY0" fmla="*/ 79180 h 114817"/>
              <a:gd name="connsiteX1" fmla="*/ 106617 w 108107"/>
              <a:gd name="connsiteY1" fmla="*/ 73961 h 114817"/>
              <a:gd name="connsiteX2" fmla="*/ 106169 w 108107"/>
              <a:gd name="connsiteY2" fmla="*/ 73662 h 114817"/>
              <a:gd name="connsiteX3" fmla="*/ 105871 w 108107"/>
              <a:gd name="connsiteY3" fmla="*/ 73811 h 114817"/>
              <a:gd name="connsiteX4" fmla="*/ 105125 w 108107"/>
              <a:gd name="connsiteY4" fmla="*/ 73961 h 114817"/>
              <a:gd name="connsiteX5" fmla="*/ 101845 w 108107"/>
              <a:gd name="connsiteY5" fmla="*/ 72171 h 114817"/>
              <a:gd name="connsiteX6" fmla="*/ 99310 w 108107"/>
              <a:gd name="connsiteY6" fmla="*/ 71873 h 114817"/>
              <a:gd name="connsiteX7" fmla="*/ 97670 w 108107"/>
              <a:gd name="connsiteY7" fmla="*/ 70382 h 114817"/>
              <a:gd name="connsiteX8" fmla="*/ 97521 w 108107"/>
              <a:gd name="connsiteY8" fmla="*/ 68593 h 114817"/>
              <a:gd name="connsiteX9" fmla="*/ 96626 w 108107"/>
              <a:gd name="connsiteY9" fmla="*/ 67549 h 114817"/>
              <a:gd name="connsiteX10" fmla="*/ 96030 w 108107"/>
              <a:gd name="connsiteY10" fmla="*/ 65461 h 114817"/>
              <a:gd name="connsiteX11" fmla="*/ 95135 w 108107"/>
              <a:gd name="connsiteY11" fmla="*/ 63224 h 114817"/>
              <a:gd name="connsiteX12" fmla="*/ 92749 w 108107"/>
              <a:gd name="connsiteY12" fmla="*/ 61733 h 114817"/>
              <a:gd name="connsiteX13" fmla="*/ 90512 w 108107"/>
              <a:gd name="connsiteY13" fmla="*/ 61435 h 114817"/>
              <a:gd name="connsiteX14" fmla="*/ 88872 w 108107"/>
              <a:gd name="connsiteY14" fmla="*/ 61733 h 114817"/>
              <a:gd name="connsiteX15" fmla="*/ 86934 w 108107"/>
              <a:gd name="connsiteY15" fmla="*/ 61733 h 114817"/>
              <a:gd name="connsiteX16" fmla="*/ 84697 w 108107"/>
              <a:gd name="connsiteY16" fmla="*/ 60839 h 114817"/>
              <a:gd name="connsiteX17" fmla="*/ 83206 w 108107"/>
              <a:gd name="connsiteY17" fmla="*/ 59944 h 114817"/>
              <a:gd name="connsiteX18" fmla="*/ 81715 w 108107"/>
              <a:gd name="connsiteY18" fmla="*/ 58304 h 114817"/>
              <a:gd name="connsiteX19" fmla="*/ 80373 w 108107"/>
              <a:gd name="connsiteY19" fmla="*/ 56962 h 114817"/>
              <a:gd name="connsiteX20" fmla="*/ 79329 w 108107"/>
              <a:gd name="connsiteY20" fmla="*/ 57111 h 114817"/>
              <a:gd name="connsiteX21" fmla="*/ 78136 w 108107"/>
              <a:gd name="connsiteY21" fmla="*/ 56812 h 114817"/>
              <a:gd name="connsiteX22" fmla="*/ 76794 w 108107"/>
              <a:gd name="connsiteY22" fmla="*/ 56216 h 114817"/>
              <a:gd name="connsiteX23" fmla="*/ 76346 w 108107"/>
              <a:gd name="connsiteY23" fmla="*/ 55769 h 114817"/>
              <a:gd name="connsiteX24" fmla="*/ 81715 w 108107"/>
              <a:gd name="connsiteY24" fmla="*/ 50251 h 114817"/>
              <a:gd name="connsiteX25" fmla="*/ 83504 w 108107"/>
              <a:gd name="connsiteY25" fmla="*/ 47716 h 114817"/>
              <a:gd name="connsiteX26" fmla="*/ 83653 w 108107"/>
              <a:gd name="connsiteY26" fmla="*/ 46076 h 114817"/>
              <a:gd name="connsiteX27" fmla="*/ 83653 w 108107"/>
              <a:gd name="connsiteY27" fmla="*/ 44436 h 114817"/>
              <a:gd name="connsiteX28" fmla="*/ 84249 w 108107"/>
              <a:gd name="connsiteY28" fmla="*/ 42796 h 114817"/>
              <a:gd name="connsiteX29" fmla="*/ 84399 w 108107"/>
              <a:gd name="connsiteY29" fmla="*/ 40261 h 114817"/>
              <a:gd name="connsiteX30" fmla="*/ 81565 w 108107"/>
              <a:gd name="connsiteY30" fmla="*/ 30867 h 114817"/>
              <a:gd name="connsiteX31" fmla="*/ 80820 w 108107"/>
              <a:gd name="connsiteY31" fmla="*/ 28034 h 114817"/>
              <a:gd name="connsiteX32" fmla="*/ 79925 w 108107"/>
              <a:gd name="connsiteY32" fmla="*/ 27288 h 114817"/>
              <a:gd name="connsiteX33" fmla="*/ 79478 w 108107"/>
              <a:gd name="connsiteY33" fmla="*/ 26841 h 114817"/>
              <a:gd name="connsiteX34" fmla="*/ 78583 w 108107"/>
              <a:gd name="connsiteY34" fmla="*/ 26095 h 114817"/>
              <a:gd name="connsiteX35" fmla="*/ 77390 w 108107"/>
              <a:gd name="connsiteY35" fmla="*/ 25051 h 114817"/>
              <a:gd name="connsiteX36" fmla="*/ 77092 w 108107"/>
              <a:gd name="connsiteY36" fmla="*/ 23709 h 114817"/>
              <a:gd name="connsiteX37" fmla="*/ 76346 w 108107"/>
              <a:gd name="connsiteY37" fmla="*/ 23411 h 114817"/>
              <a:gd name="connsiteX38" fmla="*/ 74855 w 108107"/>
              <a:gd name="connsiteY38" fmla="*/ 23411 h 114817"/>
              <a:gd name="connsiteX39" fmla="*/ 73662 w 108107"/>
              <a:gd name="connsiteY39" fmla="*/ 24156 h 114817"/>
              <a:gd name="connsiteX40" fmla="*/ 73066 w 108107"/>
              <a:gd name="connsiteY40" fmla="*/ 25648 h 114817"/>
              <a:gd name="connsiteX41" fmla="*/ 72917 w 108107"/>
              <a:gd name="connsiteY41" fmla="*/ 27288 h 114817"/>
              <a:gd name="connsiteX42" fmla="*/ 72768 w 108107"/>
              <a:gd name="connsiteY42" fmla="*/ 28630 h 114817"/>
              <a:gd name="connsiteX43" fmla="*/ 72022 w 108107"/>
              <a:gd name="connsiteY43" fmla="*/ 29376 h 114817"/>
              <a:gd name="connsiteX44" fmla="*/ 70531 w 108107"/>
              <a:gd name="connsiteY44" fmla="*/ 31463 h 114817"/>
              <a:gd name="connsiteX45" fmla="*/ 69785 w 108107"/>
              <a:gd name="connsiteY45" fmla="*/ 33402 h 114817"/>
              <a:gd name="connsiteX46" fmla="*/ 68891 w 108107"/>
              <a:gd name="connsiteY46" fmla="*/ 35042 h 114817"/>
              <a:gd name="connsiteX47" fmla="*/ 67549 w 108107"/>
              <a:gd name="connsiteY47" fmla="*/ 34893 h 114817"/>
              <a:gd name="connsiteX48" fmla="*/ 66952 w 108107"/>
              <a:gd name="connsiteY48" fmla="*/ 34744 h 114817"/>
              <a:gd name="connsiteX49" fmla="*/ 66505 w 108107"/>
              <a:gd name="connsiteY49" fmla="*/ 35191 h 114817"/>
              <a:gd name="connsiteX50" fmla="*/ 64567 w 108107"/>
              <a:gd name="connsiteY50" fmla="*/ 36086 h 114817"/>
              <a:gd name="connsiteX51" fmla="*/ 62777 w 108107"/>
              <a:gd name="connsiteY51" fmla="*/ 36235 h 114817"/>
              <a:gd name="connsiteX52" fmla="*/ 62330 w 108107"/>
              <a:gd name="connsiteY52" fmla="*/ 35340 h 114817"/>
              <a:gd name="connsiteX53" fmla="*/ 61435 w 108107"/>
              <a:gd name="connsiteY53" fmla="*/ 34595 h 114817"/>
              <a:gd name="connsiteX54" fmla="*/ 60242 w 108107"/>
              <a:gd name="connsiteY54" fmla="*/ 33103 h 114817"/>
              <a:gd name="connsiteX55" fmla="*/ 59049 w 108107"/>
              <a:gd name="connsiteY55" fmla="*/ 31910 h 114817"/>
              <a:gd name="connsiteX56" fmla="*/ 56663 w 108107"/>
              <a:gd name="connsiteY56" fmla="*/ 31016 h 114817"/>
              <a:gd name="connsiteX57" fmla="*/ 55620 w 108107"/>
              <a:gd name="connsiteY57" fmla="*/ 31463 h 114817"/>
              <a:gd name="connsiteX58" fmla="*/ 54427 w 108107"/>
              <a:gd name="connsiteY58" fmla="*/ 31314 h 114817"/>
              <a:gd name="connsiteX59" fmla="*/ 53681 w 108107"/>
              <a:gd name="connsiteY59" fmla="*/ 30867 h 114817"/>
              <a:gd name="connsiteX60" fmla="*/ 53830 w 108107"/>
              <a:gd name="connsiteY60" fmla="*/ 30121 h 114817"/>
              <a:gd name="connsiteX61" fmla="*/ 55172 w 108107"/>
              <a:gd name="connsiteY61" fmla="*/ 28183 h 114817"/>
              <a:gd name="connsiteX62" fmla="*/ 55769 w 108107"/>
              <a:gd name="connsiteY62" fmla="*/ 26542 h 114817"/>
              <a:gd name="connsiteX63" fmla="*/ 56216 w 108107"/>
              <a:gd name="connsiteY63" fmla="*/ 24753 h 114817"/>
              <a:gd name="connsiteX64" fmla="*/ 56216 w 108107"/>
              <a:gd name="connsiteY64" fmla="*/ 22964 h 114817"/>
              <a:gd name="connsiteX65" fmla="*/ 55620 w 108107"/>
              <a:gd name="connsiteY65" fmla="*/ 20429 h 114817"/>
              <a:gd name="connsiteX66" fmla="*/ 54427 w 108107"/>
              <a:gd name="connsiteY66" fmla="*/ 18490 h 114817"/>
              <a:gd name="connsiteX67" fmla="*/ 54129 w 108107"/>
              <a:gd name="connsiteY67" fmla="*/ 17297 h 114817"/>
              <a:gd name="connsiteX68" fmla="*/ 54278 w 108107"/>
              <a:gd name="connsiteY68" fmla="*/ 15657 h 114817"/>
              <a:gd name="connsiteX69" fmla="*/ 54129 w 108107"/>
              <a:gd name="connsiteY69" fmla="*/ 14166 h 114817"/>
              <a:gd name="connsiteX70" fmla="*/ 53681 w 108107"/>
              <a:gd name="connsiteY70" fmla="*/ 13420 h 114817"/>
              <a:gd name="connsiteX71" fmla="*/ 53532 w 108107"/>
              <a:gd name="connsiteY71" fmla="*/ 11780 h 114817"/>
              <a:gd name="connsiteX72" fmla="*/ 53234 w 108107"/>
              <a:gd name="connsiteY72" fmla="*/ 10438 h 114817"/>
              <a:gd name="connsiteX73" fmla="*/ 52488 w 108107"/>
              <a:gd name="connsiteY73" fmla="*/ 9991 h 114817"/>
              <a:gd name="connsiteX74" fmla="*/ 52190 w 108107"/>
              <a:gd name="connsiteY74" fmla="*/ 7605 h 114817"/>
              <a:gd name="connsiteX75" fmla="*/ 52339 w 108107"/>
              <a:gd name="connsiteY75" fmla="*/ 5219 h 114817"/>
              <a:gd name="connsiteX76" fmla="*/ 51295 w 108107"/>
              <a:gd name="connsiteY76" fmla="*/ 4324 h 114817"/>
              <a:gd name="connsiteX77" fmla="*/ 49953 w 108107"/>
              <a:gd name="connsiteY77" fmla="*/ 3728 h 114817"/>
              <a:gd name="connsiteX78" fmla="*/ 49059 w 108107"/>
              <a:gd name="connsiteY78" fmla="*/ 2833 h 114817"/>
              <a:gd name="connsiteX79" fmla="*/ 48462 w 108107"/>
              <a:gd name="connsiteY79" fmla="*/ 1789 h 114817"/>
              <a:gd name="connsiteX80" fmla="*/ 48015 w 108107"/>
              <a:gd name="connsiteY80" fmla="*/ 1491 h 114817"/>
              <a:gd name="connsiteX81" fmla="*/ 47418 w 108107"/>
              <a:gd name="connsiteY81" fmla="*/ 1491 h 114817"/>
              <a:gd name="connsiteX82" fmla="*/ 47120 w 108107"/>
              <a:gd name="connsiteY82" fmla="*/ 2237 h 114817"/>
              <a:gd name="connsiteX83" fmla="*/ 46524 w 108107"/>
              <a:gd name="connsiteY83" fmla="*/ 2237 h 114817"/>
              <a:gd name="connsiteX84" fmla="*/ 45778 w 108107"/>
              <a:gd name="connsiteY84" fmla="*/ 149 h 114817"/>
              <a:gd name="connsiteX85" fmla="*/ 45331 w 108107"/>
              <a:gd name="connsiteY85" fmla="*/ 0 h 114817"/>
              <a:gd name="connsiteX86" fmla="*/ 44734 w 108107"/>
              <a:gd name="connsiteY86" fmla="*/ 447 h 114817"/>
              <a:gd name="connsiteX87" fmla="*/ 37875 w 108107"/>
              <a:gd name="connsiteY87" fmla="*/ 2982 h 114817"/>
              <a:gd name="connsiteX88" fmla="*/ 37577 w 108107"/>
              <a:gd name="connsiteY88" fmla="*/ 2088 h 114817"/>
              <a:gd name="connsiteX89" fmla="*/ 36980 w 108107"/>
              <a:gd name="connsiteY89" fmla="*/ 895 h 114817"/>
              <a:gd name="connsiteX90" fmla="*/ 35787 w 108107"/>
              <a:gd name="connsiteY90" fmla="*/ 447 h 114817"/>
              <a:gd name="connsiteX91" fmla="*/ 33551 w 108107"/>
              <a:gd name="connsiteY91" fmla="*/ 1342 h 114817"/>
              <a:gd name="connsiteX92" fmla="*/ 32209 w 108107"/>
              <a:gd name="connsiteY92" fmla="*/ 1491 h 114817"/>
              <a:gd name="connsiteX93" fmla="*/ 32059 w 108107"/>
              <a:gd name="connsiteY93" fmla="*/ 2237 h 114817"/>
              <a:gd name="connsiteX94" fmla="*/ 31314 w 108107"/>
              <a:gd name="connsiteY94" fmla="*/ 6263 h 114817"/>
              <a:gd name="connsiteX95" fmla="*/ 30121 w 108107"/>
              <a:gd name="connsiteY95" fmla="*/ 9693 h 114817"/>
              <a:gd name="connsiteX96" fmla="*/ 29376 w 108107"/>
              <a:gd name="connsiteY96" fmla="*/ 10438 h 114817"/>
              <a:gd name="connsiteX97" fmla="*/ 26095 w 108107"/>
              <a:gd name="connsiteY97" fmla="*/ 11333 h 114817"/>
              <a:gd name="connsiteX98" fmla="*/ 24604 w 108107"/>
              <a:gd name="connsiteY98" fmla="*/ 12824 h 114817"/>
              <a:gd name="connsiteX99" fmla="*/ 23411 w 108107"/>
              <a:gd name="connsiteY99" fmla="*/ 17596 h 114817"/>
              <a:gd name="connsiteX100" fmla="*/ 22516 w 108107"/>
              <a:gd name="connsiteY100" fmla="*/ 21323 h 114817"/>
              <a:gd name="connsiteX101" fmla="*/ 21472 w 108107"/>
              <a:gd name="connsiteY101" fmla="*/ 22069 h 114817"/>
              <a:gd name="connsiteX102" fmla="*/ 16552 w 108107"/>
              <a:gd name="connsiteY102" fmla="*/ 27437 h 114817"/>
              <a:gd name="connsiteX103" fmla="*/ 13271 w 108107"/>
              <a:gd name="connsiteY103" fmla="*/ 29525 h 114817"/>
              <a:gd name="connsiteX104" fmla="*/ 11034 w 108107"/>
              <a:gd name="connsiteY104" fmla="*/ 31314 h 114817"/>
              <a:gd name="connsiteX105" fmla="*/ 8947 w 108107"/>
              <a:gd name="connsiteY105" fmla="*/ 33551 h 114817"/>
              <a:gd name="connsiteX106" fmla="*/ 6263 w 108107"/>
              <a:gd name="connsiteY106" fmla="*/ 35788 h 114817"/>
              <a:gd name="connsiteX107" fmla="*/ 3430 w 108107"/>
              <a:gd name="connsiteY107" fmla="*/ 39664 h 114817"/>
              <a:gd name="connsiteX108" fmla="*/ 1342 w 108107"/>
              <a:gd name="connsiteY108" fmla="*/ 43541 h 114817"/>
              <a:gd name="connsiteX109" fmla="*/ 0 w 108107"/>
              <a:gd name="connsiteY109" fmla="*/ 44734 h 114817"/>
              <a:gd name="connsiteX110" fmla="*/ 5666 w 108107"/>
              <a:gd name="connsiteY110" fmla="*/ 50699 h 114817"/>
              <a:gd name="connsiteX111" fmla="*/ 13122 w 108107"/>
              <a:gd name="connsiteY111" fmla="*/ 54427 h 114817"/>
              <a:gd name="connsiteX112" fmla="*/ 17297 w 108107"/>
              <a:gd name="connsiteY112" fmla="*/ 56962 h 114817"/>
              <a:gd name="connsiteX113" fmla="*/ 18937 w 108107"/>
              <a:gd name="connsiteY113" fmla="*/ 61137 h 114817"/>
              <a:gd name="connsiteX114" fmla="*/ 21025 w 108107"/>
              <a:gd name="connsiteY114" fmla="*/ 62479 h 114817"/>
              <a:gd name="connsiteX115" fmla="*/ 23858 w 108107"/>
              <a:gd name="connsiteY115" fmla="*/ 63821 h 114817"/>
              <a:gd name="connsiteX116" fmla="*/ 28630 w 108107"/>
              <a:gd name="connsiteY116" fmla="*/ 65014 h 114817"/>
              <a:gd name="connsiteX117" fmla="*/ 32358 w 108107"/>
              <a:gd name="connsiteY117" fmla="*/ 67549 h 114817"/>
              <a:gd name="connsiteX118" fmla="*/ 48760 w 108107"/>
              <a:gd name="connsiteY118" fmla="*/ 82758 h 114817"/>
              <a:gd name="connsiteX119" fmla="*/ 56067 w 108107"/>
              <a:gd name="connsiteY119" fmla="*/ 90363 h 114817"/>
              <a:gd name="connsiteX120" fmla="*/ 62479 w 108107"/>
              <a:gd name="connsiteY120" fmla="*/ 95582 h 114817"/>
              <a:gd name="connsiteX121" fmla="*/ 85443 w 108107"/>
              <a:gd name="connsiteY121" fmla="*/ 108257 h 114817"/>
              <a:gd name="connsiteX122" fmla="*/ 92302 w 108107"/>
              <a:gd name="connsiteY122" fmla="*/ 110494 h 114817"/>
              <a:gd name="connsiteX123" fmla="*/ 101249 w 108107"/>
              <a:gd name="connsiteY123" fmla="*/ 114371 h 114817"/>
              <a:gd name="connsiteX124" fmla="*/ 104231 w 108107"/>
              <a:gd name="connsiteY124" fmla="*/ 114818 h 114817"/>
              <a:gd name="connsiteX125" fmla="*/ 103485 w 108107"/>
              <a:gd name="connsiteY125" fmla="*/ 113774 h 114817"/>
              <a:gd name="connsiteX126" fmla="*/ 103485 w 108107"/>
              <a:gd name="connsiteY126" fmla="*/ 108704 h 114817"/>
              <a:gd name="connsiteX127" fmla="*/ 103038 w 108107"/>
              <a:gd name="connsiteY127" fmla="*/ 101845 h 114817"/>
              <a:gd name="connsiteX128" fmla="*/ 103187 w 108107"/>
              <a:gd name="connsiteY128" fmla="*/ 99310 h 114817"/>
              <a:gd name="connsiteX129" fmla="*/ 103635 w 108107"/>
              <a:gd name="connsiteY129" fmla="*/ 96775 h 114817"/>
              <a:gd name="connsiteX130" fmla="*/ 103635 w 108107"/>
              <a:gd name="connsiteY130" fmla="*/ 94837 h 114817"/>
              <a:gd name="connsiteX131" fmla="*/ 105125 w 108107"/>
              <a:gd name="connsiteY131" fmla="*/ 94091 h 114817"/>
              <a:gd name="connsiteX132" fmla="*/ 105573 w 108107"/>
              <a:gd name="connsiteY132" fmla="*/ 93196 h 114817"/>
              <a:gd name="connsiteX133" fmla="*/ 105871 w 108107"/>
              <a:gd name="connsiteY133" fmla="*/ 90512 h 114817"/>
              <a:gd name="connsiteX134" fmla="*/ 107213 w 108107"/>
              <a:gd name="connsiteY134" fmla="*/ 88127 h 114817"/>
              <a:gd name="connsiteX135" fmla="*/ 107362 w 108107"/>
              <a:gd name="connsiteY135" fmla="*/ 83951 h 114817"/>
              <a:gd name="connsiteX136" fmla="*/ 107660 w 108107"/>
              <a:gd name="connsiteY136" fmla="*/ 83057 h 114817"/>
              <a:gd name="connsiteX137" fmla="*/ 108108 w 108107"/>
              <a:gd name="connsiteY137" fmla="*/ 81864 h 114817"/>
              <a:gd name="connsiteX138" fmla="*/ 107362 w 108107"/>
              <a:gd name="connsiteY138" fmla="*/ 79180 h 1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108107" h="114817">
                <a:moveTo>
                  <a:pt x="107362" y="79180"/>
                </a:moveTo>
                <a:lnTo>
                  <a:pt x="106617" y="73961"/>
                </a:lnTo>
                <a:lnTo>
                  <a:pt x="106169" y="73662"/>
                </a:lnTo>
                <a:lnTo>
                  <a:pt x="105871" y="73811"/>
                </a:lnTo>
                <a:lnTo>
                  <a:pt x="105125" y="73961"/>
                </a:lnTo>
                <a:lnTo>
                  <a:pt x="101845" y="72171"/>
                </a:lnTo>
                <a:lnTo>
                  <a:pt x="99310" y="71873"/>
                </a:lnTo>
                <a:lnTo>
                  <a:pt x="97670" y="70382"/>
                </a:lnTo>
                <a:lnTo>
                  <a:pt x="97521" y="68593"/>
                </a:lnTo>
                <a:lnTo>
                  <a:pt x="96626" y="67549"/>
                </a:lnTo>
                <a:lnTo>
                  <a:pt x="96030" y="65461"/>
                </a:lnTo>
                <a:lnTo>
                  <a:pt x="95135" y="63224"/>
                </a:lnTo>
                <a:lnTo>
                  <a:pt x="92749" y="61733"/>
                </a:lnTo>
                <a:lnTo>
                  <a:pt x="90512" y="61435"/>
                </a:lnTo>
                <a:lnTo>
                  <a:pt x="88872" y="61733"/>
                </a:lnTo>
                <a:lnTo>
                  <a:pt x="86934" y="61733"/>
                </a:lnTo>
                <a:lnTo>
                  <a:pt x="84697" y="60839"/>
                </a:lnTo>
                <a:lnTo>
                  <a:pt x="83206" y="59944"/>
                </a:lnTo>
                <a:lnTo>
                  <a:pt x="81715" y="58304"/>
                </a:lnTo>
                <a:lnTo>
                  <a:pt x="80373" y="56962"/>
                </a:lnTo>
                <a:lnTo>
                  <a:pt x="79329" y="57111"/>
                </a:lnTo>
                <a:lnTo>
                  <a:pt x="78136" y="56812"/>
                </a:lnTo>
                <a:lnTo>
                  <a:pt x="76794" y="56216"/>
                </a:lnTo>
                <a:lnTo>
                  <a:pt x="76346" y="55769"/>
                </a:lnTo>
                <a:lnTo>
                  <a:pt x="81715" y="50251"/>
                </a:lnTo>
                <a:lnTo>
                  <a:pt x="83504" y="47716"/>
                </a:lnTo>
                <a:lnTo>
                  <a:pt x="83653" y="46076"/>
                </a:lnTo>
                <a:lnTo>
                  <a:pt x="83653" y="44436"/>
                </a:lnTo>
                <a:lnTo>
                  <a:pt x="84249" y="42796"/>
                </a:lnTo>
                <a:lnTo>
                  <a:pt x="84399" y="40261"/>
                </a:lnTo>
                <a:lnTo>
                  <a:pt x="81565" y="30867"/>
                </a:lnTo>
                <a:lnTo>
                  <a:pt x="80820" y="28034"/>
                </a:lnTo>
                <a:lnTo>
                  <a:pt x="79925" y="27288"/>
                </a:lnTo>
                <a:lnTo>
                  <a:pt x="79478" y="26841"/>
                </a:lnTo>
                <a:lnTo>
                  <a:pt x="78583" y="26095"/>
                </a:lnTo>
                <a:lnTo>
                  <a:pt x="77390" y="25051"/>
                </a:lnTo>
                <a:lnTo>
                  <a:pt x="77092" y="23709"/>
                </a:lnTo>
                <a:lnTo>
                  <a:pt x="76346" y="23411"/>
                </a:lnTo>
                <a:lnTo>
                  <a:pt x="74855" y="23411"/>
                </a:lnTo>
                <a:lnTo>
                  <a:pt x="73662" y="24156"/>
                </a:lnTo>
                <a:lnTo>
                  <a:pt x="73066" y="25648"/>
                </a:lnTo>
                <a:lnTo>
                  <a:pt x="72917" y="27288"/>
                </a:lnTo>
                <a:lnTo>
                  <a:pt x="72768" y="28630"/>
                </a:lnTo>
                <a:lnTo>
                  <a:pt x="72022" y="29376"/>
                </a:lnTo>
                <a:lnTo>
                  <a:pt x="70531" y="31463"/>
                </a:lnTo>
                <a:lnTo>
                  <a:pt x="69785" y="33402"/>
                </a:lnTo>
                <a:lnTo>
                  <a:pt x="68891" y="35042"/>
                </a:lnTo>
                <a:lnTo>
                  <a:pt x="67549" y="34893"/>
                </a:lnTo>
                <a:lnTo>
                  <a:pt x="66952" y="34744"/>
                </a:lnTo>
                <a:lnTo>
                  <a:pt x="66505" y="35191"/>
                </a:lnTo>
                <a:lnTo>
                  <a:pt x="64567" y="36086"/>
                </a:lnTo>
                <a:lnTo>
                  <a:pt x="62777" y="36235"/>
                </a:lnTo>
                <a:lnTo>
                  <a:pt x="62330" y="35340"/>
                </a:lnTo>
                <a:lnTo>
                  <a:pt x="61435" y="34595"/>
                </a:lnTo>
                <a:lnTo>
                  <a:pt x="60242" y="33103"/>
                </a:lnTo>
                <a:lnTo>
                  <a:pt x="59049" y="31910"/>
                </a:lnTo>
                <a:lnTo>
                  <a:pt x="56663" y="31016"/>
                </a:lnTo>
                <a:lnTo>
                  <a:pt x="55620" y="31463"/>
                </a:lnTo>
                <a:lnTo>
                  <a:pt x="54427" y="31314"/>
                </a:lnTo>
                <a:lnTo>
                  <a:pt x="53681" y="30867"/>
                </a:lnTo>
                <a:lnTo>
                  <a:pt x="53830" y="30121"/>
                </a:lnTo>
                <a:lnTo>
                  <a:pt x="55172" y="28183"/>
                </a:lnTo>
                <a:lnTo>
                  <a:pt x="55769" y="26542"/>
                </a:lnTo>
                <a:lnTo>
                  <a:pt x="56216" y="24753"/>
                </a:lnTo>
                <a:lnTo>
                  <a:pt x="56216" y="22964"/>
                </a:lnTo>
                <a:lnTo>
                  <a:pt x="55620" y="20429"/>
                </a:lnTo>
                <a:lnTo>
                  <a:pt x="54427" y="18490"/>
                </a:lnTo>
                <a:lnTo>
                  <a:pt x="54129" y="17297"/>
                </a:lnTo>
                <a:lnTo>
                  <a:pt x="54278" y="15657"/>
                </a:lnTo>
                <a:lnTo>
                  <a:pt x="54129" y="14166"/>
                </a:lnTo>
                <a:lnTo>
                  <a:pt x="53681" y="13420"/>
                </a:lnTo>
                <a:lnTo>
                  <a:pt x="53532" y="11780"/>
                </a:lnTo>
                <a:lnTo>
                  <a:pt x="53234" y="10438"/>
                </a:lnTo>
                <a:lnTo>
                  <a:pt x="52488" y="9991"/>
                </a:lnTo>
                <a:lnTo>
                  <a:pt x="52190" y="7605"/>
                </a:lnTo>
                <a:lnTo>
                  <a:pt x="52339" y="5219"/>
                </a:lnTo>
                <a:lnTo>
                  <a:pt x="51295" y="4324"/>
                </a:lnTo>
                <a:lnTo>
                  <a:pt x="49953" y="3728"/>
                </a:lnTo>
                <a:lnTo>
                  <a:pt x="49059" y="2833"/>
                </a:lnTo>
                <a:lnTo>
                  <a:pt x="48462" y="1789"/>
                </a:lnTo>
                <a:lnTo>
                  <a:pt x="48015" y="1491"/>
                </a:lnTo>
                <a:lnTo>
                  <a:pt x="47418" y="1491"/>
                </a:lnTo>
                <a:lnTo>
                  <a:pt x="47120" y="2237"/>
                </a:lnTo>
                <a:lnTo>
                  <a:pt x="46524" y="2237"/>
                </a:lnTo>
                <a:lnTo>
                  <a:pt x="45778" y="149"/>
                </a:lnTo>
                <a:lnTo>
                  <a:pt x="45331" y="0"/>
                </a:lnTo>
                <a:lnTo>
                  <a:pt x="44734" y="447"/>
                </a:lnTo>
                <a:lnTo>
                  <a:pt x="37875" y="2982"/>
                </a:lnTo>
                <a:lnTo>
                  <a:pt x="37577" y="2088"/>
                </a:lnTo>
                <a:lnTo>
                  <a:pt x="36980" y="895"/>
                </a:lnTo>
                <a:lnTo>
                  <a:pt x="35787" y="447"/>
                </a:lnTo>
                <a:lnTo>
                  <a:pt x="33551" y="1342"/>
                </a:lnTo>
                <a:lnTo>
                  <a:pt x="32209" y="1491"/>
                </a:lnTo>
                <a:lnTo>
                  <a:pt x="32059" y="2237"/>
                </a:lnTo>
                <a:lnTo>
                  <a:pt x="31314" y="6263"/>
                </a:lnTo>
                <a:lnTo>
                  <a:pt x="30121" y="9693"/>
                </a:lnTo>
                <a:lnTo>
                  <a:pt x="29376" y="10438"/>
                </a:lnTo>
                <a:lnTo>
                  <a:pt x="26095" y="11333"/>
                </a:lnTo>
                <a:lnTo>
                  <a:pt x="24604" y="12824"/>
                </a:lnTo>
                <a:lnTo>
                  <a:pt x="23411" y="17596"/>
                </a:lnTo>
                <a:lnTo>
                  <a:pt x="22516" y="21323"/>
                </a:lnTo>
                <a:lnTo>
                  <a:pt x="21472" y="22069"/>
                </a:lnTo>
                <a:lnTo>
                  <a:pt x="16552" y="27437"/>
                </a:lnTo>
                <a:lnTo>
                  <a:pt x="13271" y="29525"/>
                </a:lnTo>
                <a:lnTo>
                  <a:pt x="11034" y="31314"/>
                </a:lnTo>
                <a:lnTo>
                  <a:pt x="8947" y="33551"/>
                </a:lnTo>
                <a:lnTo>
                  <a:pt x="6263" y="35788"/>
                </a:lnTo>
                <a:lnTo>
                  <a:pt x="3430" y="39664"/>
                </a:lnTo>
                <a:lnTo>
                  <a:pt x="1342" y="43541"/>
                </a:lnTo>
                <a:lnTo>
                  <a:pt x="0" y="44734"/>
                </a:lnTo>
                <a:lnTo>
                  <a:pt x="5666" y="50699"/>
                </a:lnTo>
                <a:lnTo>
                  <a:pt x="13122" y="54427"/>
                </a:lnTo>
                <a:lnTo>
                  <a:pt x="17297" y="56962"/>
                </a:lnTo>
                <a:lnTo>
                  <a:pt x="18937" y="61137"/>
                </a:lnTo>
                <a:lnTo>
                  <a:pt x="21025" y="62479"/>
                </a:lnTo>
                <a:lnTo>
                  <a:pt x="23858" y="63821"/>
                </a:lnTo>
                <a:lnTo>
                  <a:pt x="28630" y="65014"/>
                </a:lnTo>
                <a:lnTo>
                  <a:pt x="32358" y="67549"/>
                </a:lnTo>
                <a:lnTo>
                  <a:pt x="48760" y="82758"/>
                </a:lnTo>
                <a:lnTo>
                  <a:pt x="56067" y="90363"/>
                </a:lnTo>
                <a:lnTo>
                  <a:pt x="62479" y="95582"/>
                </a:lnTo>
                <a:lnTo>
                  <a:pt x="85443" y="108257"/>
                </a:lnTo>
                <a:lnTo>
                  <a:pt x="92302" y="110494"/>
                </a:lnTo>
                <a:lnTo>
                  <a:pt x="101249" y="114371"/>
                </a:lnTo>
                <a:lnTo>
                  <a:pt x="104231" y="114818"/>
                </a:lnTo>
                <a:lnTo>
                  <a:pt x="103485" y="113774"/>
                </a:lnTo>
                <a:lnTo>
                  <a:pt x="103485" y="108704"/>
                </a:lnTo>
                <a:lnTo>
                  <a:pt x="103038" y="101845"/>
                </a:lnTo>
                <a:lnTo>
                  <a:pt x="103187" y="99310"/>
                </a:lnTo>
                <a:lnTo>
                  <a:pt x="103635" y="96775"/>
                </a:lnTo>
                <a:lnTo>
                  <a:pt x="103635" y="94837"/>
                </a:lnTo>
                <a:lnTo>
                  <a:pt x="105125" y="94091"/>
                </a:lnTo>
                <a:lnTo>
                  <a:pt x="105573" y="93196"/>
                </a:lnTo>
                <a:lnTo>
                  <a:pt x="105871" y="90512"/>
                </a:lnTo>
                <a:lnTo>
                  <a:pt x="107213" y="88127"/>
                </a:lnTo>
                <a:lnTo>
                  <a:pt x="107362" y="83951"/>
                </a:lnTo>
                <a:lnTo>
                  <a:pt x="107660" y="83057"/>
                </a:lnTo>
                <a:lnTo>
                  <a:pt x="108108" y="81864"/>
                </a:lnTo>
                <a:lnTo>
                  <a:pt x="107362" y="7918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2" name="Lesotho__">
            <a:extLst>
              <a:ext uri="{FF2B5EF4-FFF2-40B4-BE49-F238E27FC236}">
                <a16:creationId xmlns:a16="http://schemas.microsoft.com/office/drawing/2014/main" id="{699F22FB-C7B6-BE46-0B4F-A6C31C92AA30}"/>
              </a:ext>
            </a:extLst>
          </p:cNvPr>
          <p:cNvSpPr/>
          <p:nvPr/>
        </p:nvSpPr>
        <p:spPr>
          <a:xfrm>
            <a:off x="6713929" y="5045082"/>
            <a:ext cx="61434" cy="66106"/>
          </a:xfrm>
          <a:custGeom>
            <a:avLst/>
            <a:gdLst>
              <a:gd name="connsiteX0" fmla="*/ 60988 w 61434"/>
              <a:gd name="connsiteY0" fmla="*/ 18937 h 61584"/>
              <a:gd name="connsiteX1" fmla="*/ 60093 w 61434"/>
              <a:gd name="connsiteY1" fmla="*/ 17297 h 61584"/>
              <a:gd name="connsiteX2" fmla="*/ 59198 w 61434"/>
              <a:gd name="connsiteY2" fmla="*/ 15061 h 61584"/>
              <a:gd name="connsiteX3" fmla="*/ 58006 w 61434"/>
              <a:gd name="connsiteY3" fmla="*/ 14762 h 61584"/>
              <a:gd name="connsiteX4" fmla="*/ 55918 w 61434"/>
              <a:gd name="connsiteY4" fmla="*/ 13420 h 61584"/>
              <a:gd name="connsiteX5" fmla="*/ 52787 w 61434"/>
              <a:gd name="connsiteY5" fmla="*/ 11034 h 61584"/>
              <a:gd name="connsiteX6" fmla="*/ 49953 w 61434"/>
              <a:gd name="connsiteY6" fmla="*/ 8798 h 61584"/>
              <a:gd name="connsiteX7" fmla="*/ 47418 w 61434"/>
              <a:gd name="connsiteY7" fmla="*/ 5666 h 61584"/>
              <a:gd name="connsiteX8" fmla="*/ 46375 w 61434"/>
              <a:gd name="connsiteY8" fmla="*/ 5219 h 61584"/>
              <a:gd name="connsiteX9" fmla="*/ 43840 w 61434"/>
              <a:gd name="connsiteY9" fmla="*/ 3131 h 61584"/>
              <a:gd name="connsiteX10" fmla="*/ 42796 w 61434"/>
              <a:gd name="connsiteY10" fmla="*/ 1939 h 61584"/>
              <a:gd name="connsiteX11" fmla="*/ 42050 w 61434"/>
              <a:gd name="connsiteY11" fmla="*/ 447 h 61584"/>
              <a:gd name="connsiteX12" fmla="*/ 41305 w 61434"/>
              <a:gd name="connsiteY12" fmla="*/ 0 h 61584"/>
              <a:gd name="connsiteX13" fmla="*/ 40261 w 61434"/>
              <a:gd name="connsiteY13" fmla="*/ 298 h 61584"/>
              <a:gd name="connsiteX14" fmla="*/ 37279 w 61434"/>
              <a:gd name="connsiteY14" fmla="*/ 1044 h 61584"/>
              <a:gd name="connsiteX15" fmla="*/ 31016 w 61434"/>
              <a:gd name="connsiteY15" fmla="*/ 3579 h 61584"/>
              <a:gd name="connsiteX16" fmla="*/ 27139 w 61434"/>
              <a:gd name="connsiteY16" fmla="*/ 5815 h 61584"/>
              <a:gd name="connsiteX17" fmla="*/ 23858 w 61434"/>
              <a:gd name="connsiteY17" fmla="*/ 8648 h 61584"/>
              <a:gd name="connsiteX18" fmla="*/ 20429 w 61434"/>
              <a:gd name="connsiteY18" fmla="*/ 9692 h 61584"/>
              <a:gd name="connsiteX19" fmla="*/ 17894 w 61434"/>
              <a:gd name="connsiteY19" fmla="*/ 10587 h 61584"/>
              <a:gd name="connsiteX20" fmla="*/ 15955 w 61434"/>
              <a:gd name="connsiteY20" fmla="*/ 13718 h 61584"/>
              <a:gd name="connsiteX21" fmla="*/ 14166 w 61434"/>
              <a:gd name="connsiteY21" fmla="*/ 16701 h 61584"/>
              <a:gd name="connsiteX22" fmla="*/ 12377 w 61434"/>
              <a:gd name="connsiteY22" fmla="*/ 19385 h 61584"/>
              <a:gd name="connsiteX23" fmla="*/ 11482 w 61434"/>
              <a:gd name="connsiteY23" fmla="*/ 20578 h 61584"/>
              <a:gd name="connsiteX24" fmla="*/ 10587 w 61434"/>
              <a:gd name="connsiteY24" fmla="*/ 21472 h 61584"/>
              <a:gd name="connsiteX25" fmla="*/ 9692 w 61434"/>
              <a:gd name="connsiteY25" fmla="*/ 23113 h 61584"/>
              <a:gd name="connsiteX26" fmla="*/ 7903 w 61434"/>
              <a:gd name="connsiteY26" fmla="*/ 25946 h 61584"/>
              <a:gd name="connsiteX27" fmla="*/ 6263 w 61434"/>
              <a:gd name="connsiteY27" fmla="*/ 27884 h 61584"/>
              <a:gd name="connsiteX28" fmla="*/ 4026 w 61434"/>
              <a:gd name="connsiteY28" fmla="*/ 28928 h 61584"/>
              <a:gd name="connsiteX29" fmla="*/ 1044 w 61434"/>
              <a:gd name="connsiteY29" fmla="*/ 30270 h 61584"/>
              <a:gd name="connsiteX30" fmla="*/ 0 w 61434"/>
              <a:gd name="connsiteY30" fmla="*/ 31016 h 61584"/>
              <a:gd name="connsiteX31" fmla="*/ 0 w 61434"/>
              <a:gd name="connsiteY31" fmla="*/ 32209 h 61584"/>
              <a:gd name="connsiteX32" fmla="*/ 1044 w 61434"/>
              <a:gd name="connsiteY32" fmla="*/ 34893 h 61584"/>
              <a:gd name="connsiteX33" fmla="*/ 1939 w 61434"/>
              <a:gd name="connsiteY33" fmla="*/ 37428 h 61584"/>
              <a:gd name="connsiteX34" fmla="*/ 3728 w 61434"/>
              <a:gd name="connsiteY34" fmla="*/ 40559 h 61584"/>
              <a:gd name="connsiteX35" fmla="*/ 4921 w 61434"/>
              <a:gd name="connsiteY35" fmla="*/ 42646 h 61584"/>
              <a:gd name="connsiteX36" fmla="*/ 6859 w 61434"/>
              <a:gd name="connsiteY36" fmla="*/ 45480 h 61584"/>
              <a:gd name="connsiteX37" fmla="*/ 7903 w 61434"/>
              <a:gd name="connsiteY37" fmla="*/ 46971 h 61584"/>
              <a:gd name="connsiteX38" fmla="*/ 7754 w 61434"/>
              <a:gd name="connsiteY38" fmla="*/ 49655 h 61584"/>
              <a:gd name="connsiteX39" fmla="*/ 8202 w 61434"/>
              <a:gd name="connsiteY39" fmla="*/ 50549 h 61584"/>
              <a:gd name="connsiteX40" fmla="*/ 8798 w 61434"/>
              <a:gd name="connsiteY40" fmla="*/ 51743 h 61584"/>
              <a:gd name="connsiteX41" fmla="*/ 9394 w 61434"/>
              <a:gd name="connsiteY41" fmla="*/ 52041 h 61584"/>
              <a:gd name="connsiteX42" fmla="*/ 9991 w 61434"/>
              <a:gd name="connsiteY42" fmla="*/ 52339 h 61584"/>
              <a:gd name="connsiteX43" fmla="*/ 11482 w 61434"/>
              <a:gd name="connsiteY43" fmla="*/ 53085 h 61584"/>
              <a:gd name="connsiteX44" fmla="*/ 11929 w 61434"/>
              <a:gd name="connsiteY44" fmla="*/ 53681 h 61584"/>
              <a:gd name="connsiteX45" fmla="*/ 12973 w 61434"/>
              <a:gd name="connsiteY45" fmla="*/ 54576 h 61584"/>
              <a:gd name="connsiteX46" fmla="*/ 14017 w 61434"/>
              <a:gd name="connsiteY46" fmla="*/ 56216 h 61584"/>
              <a:gd name="connsiteX47" fmla="*/ 16105 w 61434"/>
              <a:gd name="connsiteY47" fmla="*/ 58453 h 61584"/>
              <a:gd name="connsiteX48" fmla="*/ 18341 w 61434"/>
              <a:gd name="connsiteY48" fmla="*/ 60242 h 61584"/>
              <a:gd name="connsiteX49" fmla="*/ 22367 w 61434"/>
              <a:gd name="connsiteY49" fmla="*/ 60988 h 61584"/>
              <a:gd name="connsiteX50" fmla="*/ 25350 w 61434"/>
              <a:gd name="connsiteY50" fmla="*/ 61584 h 61584"/>
              <a:gd name="connsiteX51" fmla="*/ 26394 w 61434"/>
              <a:gd name="connsiteY51" fmla="*/ 61137 h 61584"/>
              <a:gd name="connsiteX52" fmla="*/ 27437 w 61434"/>
              <a:gd name="connsiteY52" fmla="*/ 59795 h 61584"/>
              <a:gd name="connsiteX53" fmla="*/ 28332 w 61434"/>
              <a:gd name="connsiteY53" fmla="*/ 58005 h 61584"/>
              <a:gd name="connsiteX54" fmla="*/ 28481 w 61434"/>
              <a:gd name="connsiteY54" fmla="*/ 55769 h 61584"/>
              <a:gd name="connsiteX55" fmla="*/ 29525 w 61434"/>
              <a:gd name="connsiteY55" fmla="*/ 54576 h 61584"/>
              <a:gd name="connsiteX56" fmla="*/ 33253 w 61434"/>
              <a:gd name="connsiteY56" fmla="*/ 48760 h 61584"/>
              <a:gd name="connsiteX57" fmla="*/ 35191 w 61434"/>
              <a:gd name="connsiteY57" fmla="*/ 46673 h 61584"/>
              <a:gd name="connsiteX58" fmla="*/ 36384 w 61434"/>
              <a:gd name="connsiteY58" fmla="*/ 46524 h 61584"/>
              <a:gd name="connsiteX59" fmla="*/ 38024 w 61434"/>
              <a:gd name="connsiteY59" fmla="*/ 46076 h 61584"/>
              <a:gd name="connsiteX60" fmla="*/ 40112 w 61434"/>
              <a:gd name="connsiteY60" fmla="*/ 45927 h 61584"/>
              <a:gd name="connsiteX61" fmla="*/ 41603 w 61434"/>
              <a:gd name="connsiteY61" fmla="*/ 46076 h 61584"/>
              <a:gd name="connsiteX62" fmla="*/ 41901 w 61434"/>
              <a:gd name="connsiteY62" fmla="*/ 46076 h 61584"/>
              <a:gd name="connsiteX63" fmla="*/ 44287 w 61434"/>
              <a:gd name="connsiteY63" fmla="*/ 45331 h 61584"/>
              <a:gd name="connsiteX64" fmla="*/ 48611 w 61434"/>
              <a:gd name="connsiteY64" fmla="*/ 43392 h 61584"/>
              <a:gd name="connsiteX65" fmla="*/ 50550 w 61434"/>
              <a:gd name="connsiteY65" fmla="*/ 42199 h 61584"/>
              <a:gd name="connsiteX66" fmla="*/ 52041 w 61434"/>
              <a:gd name="connsiteY66" fmla="*/ 41304 h 61584"/>
              <a:gd name="connsiteX67" fmla="*/ 53830 w 61434"/>
              <a:gd name="connsiteY67" fmla="*/ 39813 h 61584"/>
              <a:gd name="connsiteX68" fmla="*/ 54427 w 61434"/>
              <a:gd name="connsiteY68" fmla="*/ 36235 h 61584"/>
              <a:gd name="connsiteX69" fmla="*/ 55023 w 61434"/>
              <a:gd name="connsiteY69" fmla="*/ 33252 h 61584"/>
              <a:gd name="connsiteX70" fmla="*/ 56365 w 61434"/>
              <a:gd name="connsiteY70" fmla="*/ 31761 h 61584"/>
              <a:gd name="connsiteX71" fmla="*/ 57707 w 61434"/>
              <a:gd name="connsiteY71" fmla="*/ 30867 h 61584"/>
              <a:gd name="connsiteX72" fmla="*/ 58900 w 61434"/>
              <a:gd name="connsiteY72" fmla="*/ 29226 h 61584"/>
              <a:gd name="connsiteX73" fmla="*/ 60392 w 61434"/>
              <a:gd name="connsiteY73" fmla="*/ 25498 h 61584"/>
              <a:gd name="connsiteX74" fmla="*/ 61435 w 61434"/>
              <a:gd name="connsiteY74" fmla="*/ 21920 h 61584"/>
              <a:gd name="connsiteX75" fmla="*/ 61435 w 61434"/>
              <a:gd name="connsiteY75" fmla="*/ 20429 h 61584"/>
              <a:gd name="connsiteX76" fmla="*/ 60988 w 61434"/>
              <a:gd name="connsiteY76" fmla="*/ 18937 h 61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61434" h="61584">
                <a:moveTo>
                  <a:pt x="60988" y="18937"/>
                </a:moveTo>
                <a:lnTo>
                  <a:pt x="60093" y="17297"/>
                </a:lnTo>
                <a:lnTo>
                  <a:pt x="59198" y="15061"/>
                </a:lnTo>
                <a:lnTo>
                  <a:pt x="58006" y="14762"/>
                </a:lnTo>
                <a:lnTo>
                  <a:pt x="55918" y="13420"/>
                </a:lnTo>
                <a:lnTo>
                  <a:pt x="52787" y="11034"/>
                </a:lnTo>
                <a:lnTo>
                  <a:pt x="49953" y="8798"/>
                </a:lnTo>
                <a:lnTo>
                  <a:pt x="47418" y="5666"/>
                </a:lnTo>
                <a:lnTo>
                  <a:pt x="46375" y="5219"/>
                </a:lnTo>
                <a:lnTo>
                  <a:pt x="43840" y="3131"/>
                </a:lnTo>
                <a:lnTo>
                  <a:pt x="42796" y="1939"/>
                </a:lnTo>
                <a:lnTo>
                  <a:pt x="42050" y="447"/>
                </a:lnTo>
                <a:lnTo>
                  <a:pt x="41305" y="0"/>
                </a:lnTo>
                <a:lnTo>
                  <a:pt x="40261" y="298"/>
                </a:lnTo>
                <a:lnTo>
                  <a:pt x="37279" y="1044"/>
                </a:lnTo>
                <a:lnTo>
                  <a:pt x="31016" y="3579"/>
                </a:lnTo>
                <a:lnTo>
                  <a:pt x="27139" y="5815"/>
                </a:lnTo>
                <a:lnTo>
                  <a:pt x="23858" y="8648"/>
                </a:lnTo>
                <a:lnTo>
                  <a:pt x="20429" y="9692"/>
                </a:lnTo>
                <a:lnTo>
                  <a:pt x="17894" y="10587"/>
                </a:lnTo>
                <a:lnTo>
                  <a:pt x="15955" y="13718"/>
                </a:lnTo>
                <a:lnTo>
                  <a:pt x="14166" y="16701"/>
                </a:lnTo>
                <a:lnTo>
                  <a:pt x="12377" y="19385"/>
                </a:lnTo>
                <a:lnTo>
                  <a:pt x="11482" y="20578"/>
                </a:lnTo>
                <a:lnTo>
                  <a:pt x="10587" y="21472"/>
                </a:lnTo>
                <a:lnTo>
                  <a:pt x="9692" y="23113"/>
                </a:lnTo>
                <a:lnTo>
                  <a:pt x="7903" y="25946"/>
                </a:lnTo>
                <a:lnTo>
                  <a:pt x="6263" y="27884"/>
                </a:lnTo>
                <a:lnTo>
                  <a:pt x="4026" y="28928"/>
                </a:lnTo>
                <a:lnTo>
                  <a:pt x="1044" y="30270"/>
                </a:lnTo>
                <a:lnTo>
                  <a:pt x="0" y="31016"/>
                </a:lnTo>
                <a:lnTo>
                  <a:pt x="0" y="32209"/>
                </a:lnTo>
                <a:lnTo>
                  <a:pt x="1044" y="34893"/>
                </a:lnTo>
                <a:lnTo>
                  <a:pt x="1939" y="37428"/>
                </a:lnTo>
                <a:lnTo>
                  <a:pt x="3728" y="40559"/>
                </a:lnTo>
                <a:lnTo>
                  <a:pt x="4921" y="42646"/>
                </a:lnTo>
                <a:lnTo>
                  <a:pt x="6859" y="45480"/>
                </a:lnTo>
                <a:lnTo>
                  <a:pt x="7903" y="46971"/>
                </a:lnTo>
                <a:lnTo>
                  <a:pt x="7754" y="49655"/>
                </a:lnTo>
                <a:lnTo>
                  <a:pt x="8202" y="50549"/>
                </a:lnTo>
                <a:lnTo>
                  <a:pt x="8798" y="51743"/>
                </a:lnTo>
                <a:lnTo>
                  <a:pt x="9394" y="52041"/>
                </a:lnTo>
                <a:lnTo>
                  <a:pt x="9991" y="52339"/>
                </a:lnTo>
                <a:lnTo>
                  <a:pt x="11482" y="53085"/>
                </a:lnTo>
                <a:lnTo>
                  <a:pt x="11929" y="53681"/>
                </a:lnTo>
                <a:lnTo>
                  <a:pt x="12973" y="54576"/>
                </a:lnTo>
                <a:lnTo>
                  <a:pt x="14017" y="56216"/>
                </a:lnTo>
                <a:lnTo>
                  <a:pt x="16105" y="58453"/>
                </a:lnTo>
                <a:lnTo>
                  <a:pt x="18341" y="60242"/>
                </a:lnTo>
                <a:lnTo>
                  <a:pt x="22367" y="60988"/>
                </a:lnTo>
                <a:lnTo>
                  <a:pt x="25350" y="61584"/>
                </a:lnTo>
                <a:lnTo>
                  <a:pt x="26394" y="61137"/>
                </a:lnTo>
                <a:lnTo>
                  <a:pt x="27437" y="59795"/>
                </a:lnTo>
                <a:lnTo>
                  <a:pt x="28332" y="58005"/>
                </a:lnTo>
                <a:lnTo>
                  <a:pt x="28481" y="55769"/>
                </a:lnTo>
                <a:lnTo>
                  <a:pt x="29525" y="54576"/>
                </a:lnTo>
                <a:lnTo>
                  <a:pt x="33253" y="48760"/>
                </a:lnTo>
                <a:lnTo>
                  <a:pt x="35191" y="46673"/>
                </a:lnTo>
                <a:lnTo>
                  <a:pt x="36384" y="46524"/>
                </a:lnTo>
                <a:lnTo>
                  <a:pt x="38024" y="46076"/>
                </a:lnTo>
                <a:lnTo>
                  <a:pt x="40112" y="45927"/>
                </a:lnTo>
                <a:lnTo>
                  <a:pt x="41603" y="46076"/>
                </a:lnTo>
                <a:lnTo>
                  <a:pt x="41901" y="46076"/>
                </a:lnTo>
                <a:lnTo>
                  <a:pt x="44287" y="45331"/>
                </a:lnTo>
                <a:lnTo>
                  <a:pt x="48611" y="43392"/>
                </a:lnTo>
                <a:lnTo>
                  <a:pt x="50550" y="42199"/>
                </a:lnTo>
                <a:lnTo>
                  <a:pt x="52041" y="41304"/>
                </a:lnTo>
                <a:lnTo>
                  <a:pt x="53830" y="39813"/>
                </a:lnTo>
                <a:lnTo>
                  <a:pt x="54427" y="36235"/>
                </a:lnTo>
                <a:lnTo>
                  <a:pt x="55023" y="33252"/>
                </a:lnTo>
                <a:lnTo>
                  <a:pt x="56365" y="31761"/>
                </a:lnTo>
                <a:lnTo>
                  <a:pt x="57707" y="30867"/>
                </a:lnTo>
                <a:lnTo>
                  <a:pt x="58900" y="29226"/>
                </a:lnTo>
                <a:lnTo>
                  <a:pt x="60392" y="25498"/>
                </a:lnTo>
                <a:lnTo>
                  <a:pt x="61435" y="21920"/>
                </a:lnTo>
                <a:lnTo>
                  <a:pt x="61435" y="20429"/>
                </a:lnTo>
                <a:lnTo>
                  <a:pt x="60988" y="1893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3" name="Lebanon__">
            <a:extLst>
              <a:ext uri="{FF2B5EF4-FFF2-40B4-BE49-F238E27FC236}">
                <a16:creationId xmlns:a16="http://schemas.microsoft.com/office/drawing/2014/main" id="{B8730D28-4D44-D08C-C085-A8A519C04EE9}"/>
              </a:ext>
            </a:extLst>
          </p:cNvPr>
          <p:cNvSpPr/>
          <p:nvPr/>
        </p:nvSpPr>
        <p:spPr>
          <a:xfrm>
            <a:off x="6925971" y="3124799"/>
            <a:ext cx="38769" cy="52980"/>
          </a:xfrm>
          <a:custGeom>
            <a:avLst/>
            <a:gdLst>
              <a:gd name="connsiteX0" fmla="*/ 36682 w 38769"/>
              <a:gd name="connsiteY0" fmla="*/ 7605 h 49356"/>
              <a:gd name="connsiteX1" fmla="*/ 35340 w 38769"/>
              <a:gd name="connsiteY1" fmla="*/ 6561 h 49356"/>
              <a:gd name="connsiteX2" fmla="*/ 33253 w 38769"/>
              <a:gd name="connsiteY2" fmla="*/ 5666 h 49356"/>
              <a:gd name="connsiteX3" fmla="*/ 32059 w 38769"/>
              <a:gd name="connsiteY3" fmla="*/ 5517 h 49356"/>
              <a:gd name="connsiteX4" fmla="*/ 32059 w 38769"/>
              <a:gd name="connsiteY4" fmla="*/ 5070 h 49356"/>
              <a:gd name="connsiteX5" fmla="*/ 33700 w 38769"/>
              <a:gd name="connsiteY5" fmla="*/ 3430 h 49356"/>
              <a:gd name="connsiteX6" fmla="*/ 34744 w 38769"/>
              <a:gd name="connsiteY6" fmla="*/ 2088 h 49356"/>
              <a:gd name="connsiteX7" fmla="*/ 33551 w 38769"/>
              <a:gd name="connsiteY7" fmla="*/ 596 h 49356"/>
              <a:gd name="connsiteX8" fmla="*/ 31165 w 38769"/>
              <a:gd name="connsiteY8" fmla="*/ 0 h 49356"/>
              <a:gd name="connsiteX9" fmla="*/ 30270 w 38769"/>
              <a:gd name="connsiteY9" fmla="*/ 1491 h 49356"/>
              <a:gd name="connsiteX10" fmla="*/ 27437 w 38769"/>
              <a:gd name="connsiteY10" fmla="*/ 1491 h 49356"/>
              <a:gd name="connsiteX11" fmla="*/ 22814 w 38769"/>
              <a:gd name="connsiteY11" fmla="*/ 1491 h 49356"/>
              <a:gd name="connsiteX12" fmla="*/ 22814 w 38769"/>
              <a:gd name="connsiteY12" fmla="*/ 4026 h 49356"/>
              <a:gd name="connsiteX13" fmla="*/ 21323 w 38769"/>
              <a:gd name="connsiteY13" fmla="*/ 5666 h 49356"/>
              <a:gd name="connsiteX14" fmla="*/ 18192 w 38769"/>
              <a:gd name="connsiteY14" fmla="*/ 7456 h 49356"/>
              <a:gd name="connsiteX15" fmla="*/ 14166 w 38769"/>
              <a:gd name="connsiteY15" fmla="*/ 13271 h 49356"/>
              <a:gd name="connsiteX16" fmla="*/ 13122 w 38769"/>
              <a:gd name="connsiteY16" fmla="*/ 19981 h 49356"/>
              <a:gd name="connsiteX17" fmla="*/ 10587 w 38769"/>
              <a:gd name="connsiteY17" fmla="*/ 24604 h 49356"/>
              <a:gd name="connsiteX18" fmla="*/ 5964 w 38769"/>
              <a:gd name="connsiteY18" fmla="*/ 36235 h 49356"/>
              <a:gd name="connsiteX19" fmla="*/ 3728 w 38769"/>
              <a:gd name="connsiteY19" fmla="*/ 39515 h 49356"/>
              <a:gd name="connsiteX20" fmla="*/ 2386 w 38769"/>
              <a:gd name="connsiteY20" fmla="*/ 43690 h 49356"/>
              <a:gd name="connsiteX21" fmla="*/ 1193 w 38769"/>
              <a:gd name="connsiteY21" fmla="*/ 46673 h 49356"/>
              <a:gd name="connsiteX22" fmla="*/ 0 w 38769"/>
              <a:gd name="connsiteY22" fmla="*/ 49058 h 49356"/>
              <a:gd name="connsiteX23" fmla="*/ 2982 w 38769"/>
              <a:gd name="connsiteY23" fmla="*/ 48760 h 49356"/>
              <a:gd name="connsiteX24" fmla="*/ 5219 w 38769"/>
              <a:gd name="connsiteY24" fmla="*/ 49208 h 49356"/>
              <a:gd name="connsiteX25" fmla="*/ 7903 w 38769"/>
              <a:gd name="connsiteY25" fmla="*/ 49357 h 49356"/>
              <a:gd name="connsiteX26" fmla="*/ 9991 w 38769"/>
              <a:gd name="connsiteY26" fmla="*/ 48015 h 49356"/>
              <a:gd name="connsiteX27" fmla="*/ 11034 w 38769"/>
              <a:gd name="connsiteY27" fmla="*/ 43989 h 49356"/>
              <a:gd name="connsiteX28" fmla="*/ 12377 w 38769"/>
              <a:gd name="connsiteY28" fmla="*/ 43243 h 49356"/>
              <a:gd name="connsiteX29" fmla="*/ 12973 w 38769"/>
              <a:gd name="connsiteY29" fmla="*/ 44287 h 49356"/>
              <a:gd name="connsiteX30" fmla="*/ 13569 w 38769"/>
              <a:gd name="connsiteY30" fmla="*/ 43243 h 49356"/>
              <a:gd name="connsiteX31" fmla="*/ 16403 w 38769"/>
              <a:gd name="connsiteY31" fmla="*/ 41454 h 49356"/>
              <a:gd name="connsiteX32" fmla="*/ 17745 w 38769"/>
              <a:gd name="connsiteY32" fmla="*/ 40261 h 49356"/>
              <a:gd name="connsiteX33" fmla="*/ 19236 w 38769"/>
              <a:gd name="connsiteY33" fmla="*/ 38919 h 49356"/>
              <a:gd name="connsiteX34" fmla="*/ 19981 w 38769"/>
              <a:gd name="connsiteY34" fmla="*/ 38322 h 49356"/>
              <a:gd name="connsiteX35" fmla="*/ 21174 w 38769"/>
              <a:gd name="connsiteY35" fmla="*/ 37428 h 49356"/>
              <a:gd name="connsiteX36" fmla="*/ 21472 w 38769"/>
              <a:gd name="connsiteY36" fmla="*/ 36235 h 49356"/>
              <a:gd name="connsiteX37" fmla="*/ 22516 w 38769"/>
              <a:gd name="connsiteY37" fmla="*/ 35191 h 49356"/>
              <a:gd name="connsiteX38" fmla="*/ 24008 w 38769"/>
              <a:gd name="connsiteY38" fmla="*/ 34445 h 49356"/>
              <a:gd name="connsiteX39" fmla="*/ 24306 w 38769"/>
              <a:gd name="connsiteY39" fmla="*/ 33700 h 49356"/>
              <a:gd name="connsiteX40" fmla="*/ 24156 w 38769"/>
              <a:gd name="connsiteY40" fmla="*/ 33252 h 49356"/>
              <a:gd name="connsiteX41" fmla="*/ 22665 w 38769"/>
              <a:gd name="connsiteY41" fmla="*/ 32507 h 49356"/>
              <a:gd name="connsiteX42" fmla="*/ 21920 w 38769"/>
              <a:gd name="connsiteY42" fmla="*/ 31165 h 49356"/>
              <a:gd name="connsiteX43" fmla="*/ 22516 w 38769"/>
              <a:gd name="connsiteY43" fmla="*/ 29226 h 49356"/>
              <a:gd name="connsiteX44" fmla="*/ 23113 w 38769"/>
              <a:gd name="connsiteY44" fmla="*/ 28481 h 49356"/>
              <a:gd name="connsiteX45" fmla="*/ 23858 w 38769"/>
              <a:gd name="connsiteY45" fmla="*/ 27586 h 49356"/>
              <a:gd name="connsiteX46" fmla="*/ 25797 w 38769"/>
              <a:gd name="connsiteY46" fmla="*/ 26095 h 49356"/>
              <a:gd name="connsiteX47" fmla="*/ 27288 w 38769"/>
              <a:gd name="connsiteY47" fmla="*/ 25946 h 49356"/>
              <a:gd name="connsiteX48" fmla="*/ 28630 w 38769"/>
              <a:gd name="connsiteY48" fmla="*/ 25946 h 49356"/>
              <a:gd name="connsiteX49" fmla="*/ 30867 w 38769"/>
              <a:gd name="connsiteY49" fmla="*/ 25946 h 49356"/>
              <a:gd name="connsiteX50" fmla="*/ 32507 w 38769"/>
              <a:gd name="connsiteY50" fmla="*/ 26244 h 49356"/>
              <a:gd name="connsiteX51" fmla="*/ 32954 w 38769"/>
              <a:gd name="connsiteY51" fmla="*/ 25946 h 49356"/>
              <a:gd name="connsiteX52" fmla="*/ 32954 w 38769"/>
              <a:gd name="connsiteY52" fmla="*/ 25349 h 49356"/>
              <a:gd name="connsiteX53" fmla="*/ 30867 w 38769"/>
              <a:gd name="connsiteY53" fmla="*/ 24156 h 49356"/>
              <a:gd name="connsiteX54" fmla="*/ 30717 w 38769"/>
              <a:gd name="connsiteY54" fmla="*/ 23262 h 49356"/>
              <a:gd name="connsiteX55" fmla="*/ 31314 w 38769"/>
              <a:gd name="connsiteY55" fmla="*/ 22218 h 49356"/>
              <a:gd name="connsiteX56" fmla="*/ 32805 w 38769"/>
              <a:gd name="connsiteY56" fmla="*/ 20578 h 49356"/>
              <a:gd name="connsiteX57" fmla="*/ 34595 w 38769"/>
              <a:gd name="connsiteY57" fmla="*/ 19385 h 49356"/>
              <a:gd name="connsiteX58" fmla="*/ 35489 w 38769"/>
              <a:gd name="connsiteY58" fmla="*/ 19236 h 49356"/>
              <a:gd name="connsiteX59" fmla="*/ 37428 w 38769"/>
              <a:gd name="connsiteY59" fmla="*/ 16850 h 49356"/>
              <a:gd name="connsiteX60" fmla="*/ 38770 w 38769"/>
              <a:gd name="connsiteY60" fmla="*/ 14166 h 49356"/>
              <a:gd name="connsiteX61" fmla="*/ 36682 w 38769"/>
              <a:gd name="connsiteY61" fmla="*/ 7605 h 49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38769" h="49356">
                <a:moveTo>
                  <a:pt x="36682" y="7605"/>
                </a:moveTo>
                <a:lnTo>
                  <a:pt x="35340" y="6561"/>
                </a:lnTo>
                <a:lnTo>
                  <a:pt x="33253" y="5666"/>
                </a:lnTo>
                <a:lnTo>
                  <a:pt x="32059" y="5517"/>
                </a:lnTo>
                <a:lnTo>
                  <a:pt x="32059" y="5070"/>
                </a:lnTo>
                <a:lnTo>
                  <a:pt x="33700" y="3430"/>
                </a:lnTo>
                <a:lnTo>
                  <a:pt x="34744" y="2088"/>
                </a:lnTo>
                <a:lnTo>
                  <a:pt x="33551" y="596"/>
                </a:lnTo>
                <a:lnTo>
                  <a:pt x="31165" y="0"/>
                </a:lnTo>
                <a:lnTo>
                  <a:pt x="30270" y="1491"/>
                </a:lnTo>
                <a:lnTo>
                  <a:pt x="27437" y="1491"/>
                </a:lnTo>
                <a:lnTo>
                  <a:pt x="22814" y="1491"/>
                </a:lnTo>
                <a:lnTo>
                  <a:pt x="22814" y="4026"/>
                </a:lnTo>
                <a:lnTo>
                  <a:pt x="21323" y="5666"/>
                </a:lnTo>
                <a:lnTo>
                  <a:pt x="18192" y="7456"/>
                </a:lnTo>
                <a:lnTo>
                  <a:pt x="14166" y="13271"/>
                </a:lnTo>
                <a:lnTo>
                  <a:pt x="13122" y="19981"/>
                </a:lnTo>
                <a:lnTo>
                  <a:pt x="10587" y="24604"/>
                </a:lnTo>
                <a:lnTo>
                  <a:pt x="5964" y="36235"/>
                </a:lnTo>
                <a:lnTo>
                  <a:pt x="3728" y="39515"/>
                </a:lnTo>
                <a:lnTo>
                  <a:pt x="2386" y="43690"/>
                </a:lnTo>
                <a:lnTo>
                  <a:pt x="1193" y="46673"/>
                </a:lnTo>
                <a:lnTo>
                  <a:pt x="0" y="49058"/>
                </a:lnTo>
                <a:lnTo>
                  <a:pt x="2982" y="48760"/>
                </a:lnTo>
                <a:lnTo>
                  <a:pt x="5219" y="49208"/>
                </a:lnTo>
                <a:lnTo>
                  <a:pt x="7903" y="49357"/>
                </a:lnTo>
                <a:lnTo>
                  <a:pt x="9991" y="48015"/>
                </a:lnTo>
                <a:lnTo>
                  <a:pt x="11034" y="43989"/>
                </a:lnTo>
                <a:lnTo>
                  <a:pt x="12377" y="43243"/>
                </a:lnTo>
                <a:lnTo>
                  <a:pt x="12973" y="44287"/>
                </a:lnTo>
                <a:lnTo>
                  <a:pt x="13569" y="43243"/>
                </a:lnTo>
                <a:lnTo>
                  <a:pt x="16403" y="41454"/>
                </a:lnTo>
                <a:lnTo>
                  <a:pt x="17745" y="40261"/>
                </a:lnTo>
                <a:lnTo>
                  <a:pt x="19236" y="38919"/>
                </a:lnTo>
                <a:lnTo>
                  <a:pt x="19981" y="38322"/>
                </a:lnTo>
                <a:lnTo>
                  <a:pt x="21174" y="37428"/>
                </a:lnTo>
                <a:lnTo>
                  <a:pt x="21472" y="36235"/>
                </a:lnTo>
                <a:lnTo>
                  <a:pt x="22516" y="35191"/>
                </a:lnTo>
                <a:lnTo>
                  <a:pt x="24008" y="34445"/>
                </a:lnTo>
                <a:lnTo>
                  <a:pt x="24306" y="33700"/>
                </a:lnTo>
                <a:lnTo>
                  <a:pt x="24156" y="33252"/>
                </a:lnTo>
                <a:lnTo>
                  <a:pt x="22665" y="32507"/>
                </a:lnTo>
                <a:lnTo>
                  <a:pt x="21920" y="31165"/>
                </a:lnTo>
                <a:lnTo>
                  <a:pt x="22516" y="29226"/>
                </a:lnTo>
                <a:lnTo>
                  <a:pt x="23113" y="28481"/>
                </a:lnTo>
                <a:lnTo>
                  <a:pt x="23858" y="27586"/>
                </a:lnTo>
                <a:lnTo>
                  <a:pt x="25797" y="26095"/>
                </a:lnTo>
                <a:lnTo>
                  <a:pt x="27288" y="25946"/>
                </a:lnTo>
                <a:lnTo>
                  <a:pt x="28630" y="25946"/>
                </a:lnTo>
                <a:lnTo>
                  <a:pt x="30867" y="25946"/>
                </a:lnTo>
                <a:lnTo>
                  <a:pt x="32507" y="26244"/>
                </a:lnTo>
                <a:lnTo>
                  <a:pt x="32954" y="25946"/>
                </a:lnTo>
                <a:lnTo>
                  <a:pt x="32954" y="25349"/>
                </a:lnTo>
                <a:lnTo>
                  <a:pt x="30867" y="24156"/>
                </a:lnTo>
                <a:lnTo>
                  <a:pt x="30717" y="23262"/>
                </a:lnTo>
                <a:lnTo>
                  <a:pt x="31314" y="22218"/>
                </a:lnTo>
                <a:lnTo>
                  <a:pt x="32805" y="20578"/>
                </a:lnTo>
                <a:lnTo>
                  <a:pt x="34595" y="19385"/>
                </a:lnTo>
                <a:lnTo>
                  <a:pt x="35489" y="19236"/>
                </a:lnTo>
                <a:lnTo>
                  <a:pt x="37428" y="16850"/>
                </a:lnTo>
                <a:lnTo>
                  <a:pt x="38770" y="14166"/>
                </a:lnTo>
                <a:lnTo>
                  <a:pt x="36682" y="760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4" name="Latvia__">
            <a:extLst>
              <a:ext uri="{FF2B5EF4-FFF2-40B4-BE49-F238E27FC236}">
                <a16:creationId xmlns:a16="http://schemas.microsoft.com/office/drawing/2014/main" id="{90D93083-4F76-2E7B-34FD-D03EA2488CF5}"/>
              </a:ext>
            </a:extLst>
          </p:cNvPr>
          <p:cNvSpPr/>
          <p:nvPr/>
        </p:nvSpPr>
        <p:spPr>
          <a:xfrm>
            <a:off x="6554974" y="2253254"/>
            <a:ext cx="189225" cy="100839"/>
          </a:xfrm>
          <a:custGeom>
            <a:avLst/>
            <a:gdLst>
              <a:gd name="connsiteX0" fmla="*/ 188928 w 189225"/>
              <a:gd name="connsiteY0" fmla="*/ 68742 h 93941"/>
              <a:gd name="connsiteX1" fmla="*/ 188331 w 189225"/>
              <a:gd name="connsiteY1" fmla="*/ 66058 h 93941"/>
              <a:gd name="connsiteX2" fmla="*/ 186691 w 189225"/>
              <a:gd name="connsiteY2" fmla="*/ 61137 h 93941"/>
              <a:gd name="connsiteX3" fmla="*/ 186542 w 189225"/>
              <a:gd name="connsiteY3" fmla="*/ 59795 h 93941"/>
              <a:gd name="connsiteX4" fmla="*/ 184007 w 189225"/>
              <a:gd name="connsiteY4" fmla="*/ 57707 h 93941"/>
              <a:gd name="connsiteX5" fmla="*/ 183560 w 189225"/>
              <a:gd name="connsiteY5" fmla="*/ 55918 h 93941"/>
              <a:gd name="connsiteX6" fmla="*/ 182367 w 189225"/>
              <a:gd name="connsiteY6" fmla="*/ 53681 h 93941"/>
              <a:gd name="connsiteX7" fmla="*/ 181025 w 189225"/>
              <a:gd name="connsiteY7" fmla="*/ 52190 h 93941"/>
              <a:gd name="connsiteX8" fmla="*/ 180726 w 189225"/>
              <a:gd name="connsiteY8" fmla="*/ 48909 h 93941"/>
              <a:gd name="connsiteX9" fmla="*/ 179832 w 189225"/>
              <a:gd name="connsiteY9" fmla="*/ 47866 h 93941"/>
              <a:gd name="connsiteX10" fmla="*/ 178788 w 189225"/>
              <a:gd name="connsiteY10" fmla="*/ 47269 h 93941"/>
              <a:gd name="connsiteX11" fmla="*/ 174762 w 189225"/>
              <a:gd name="connsiteY11" fmla="*/ 48164 h 93941"/>
              <a:gd name="connsiteX12" fmla="*/ 174315 w 189225"/>
              <a:gd name="connsiteY12" fmla="*/ 48164 h 93941"/>
              <a:gd name="connsiteX13" fmla="*/ 176253 w 189225"/>
              <a:gd name="connsiteY13" fmla="*/ 42945 h 93941"/>
              <a:gd name="connsiteX14" fmla="*/ 176402 w 189225"/>
              <a:gd name="connsiteY14" fmla="*/ 39963 h 93941"/>
              <a:gd name="connsiteX15" fmla="*/ 177595 w 189225"/>
              <a:gd name="connsiteY15" fmla="*/ 36682 h 93941"/>
              <a:gd name="connsiteX16" fmla="*/ 178937 w 189225"/>
              <a:gd name="connsiteY16" fmla="*/ 35489 h 93941"/>
              <a:gd name="connsiteX17" fmla="*/ 179384 w 189225"/>
              <a:gd name="connsiteY17" fmla="*/ 34445 h 93941"/>
              <a:gd name="connsiteX18" fmla="*/ 179534 w 189225"/>
              <a:gd name="connsiteY18" fmla="*/ 32358 h 93941"/>
              <a:gd name="connsiteX19" fmla="*/ 179384 w 189225"/>
              <a:gd name="connsiteY19" fmla="*/ 30568 h 93941"/>
              <a:gd name="connsiteX20" fmla="*/ 178490 w 189225"/>
              <a:gd name="connsiteY20" fmla="*/ 29525 h 93941"/>
              <a:gd name="connsiteX21" fmla="*/ 175209 w 189225"/>
              <a:gd name="connsiteY21" fmla="*/ 27586 h 93941"/>
              <a:gd name="connsiteX22" fmla="*/ 171631 w 189225"/>
              <a:gd name="connsiteY22" fmla="*/ 25051 h 93941"/>
              <a:gd name="connsiteX23" fmla="*/ 171034 w 189225"/>
              <a:gd name="connsiteY23" fmla="*/ 22069 h 93941"/>
              <a:gd name="connsiteX24" fmla="*/ 169841 w 189225"/>
              <a:gd name="connsiteY24" fmla="*/ 21323 h 93941"/>
              <a:gd name="connsiteX25" fmla="*/ 166859 w 189225"/>
              <a:gd name="connsiteY25" fmla="*/ 21174 h 93941"/>
              <a:gd name="connsiteX26" fmla="*/ 166113 w 189225"/>
              <a:gd name="connsiteY26" fmla="*/ 21323 h 93941"/>
              <a:gd name="connsiteX27" fmla="*/ 162386 w 189225"/>
              <a:gd name="connsiteY27" fmla="*/ 20876 h 93941"/>
              <a:gd name="connsiteX28" fmla="*/ 158359 w 189225"/>
              <a:gd name="connsiteY28" fmla="*/ 19236 h 93941"/>
              <a:gd name="connsiteX29" fmla="*/ 156570 w 189225"/>
              <a:gd name="connsiteY29" fmla="*/ 18043 h 93941"/>
              <a:gd name="connsiteX30" fmla="*/ 154930 w 189225"/>
              <a:gd name="connsiteY30" fmla="*/ 18043 h 93941"/>
              <a:gd name="connsiteX31" fmla="*/ 152842 w 189225"/>
              <a:gd name="connsiteY31" fmla="*/ 18788 h 93941"/>
              <a:gd name="connsiteX32" fmla="*/ 145238 w 189225"/>
              <a:gd name="connsiteY32" fmla="*/ 21174 h 93941"/>
              <a:gd name="connsiteX33" fmla="*/ 143299 w 189225"/>
              <a:gd name="connsiteY33" fmla="*/ 20578 h 93941"/>
              <a:gd name="connsiteX34" fmla="*/ 139124 w 189225"/>
              <a:gd name="connsiteY34" fmla="*/ 18341 h 93941"/>
              <a:gd name="connsiteX35" fmla="*/ 136887 w 189225"/>
              <a:gd name="connsiteY35" fmla="*/ 15955 h 93941"/>
              <a:gd name="connsiteX36" fmla="*/ 131966 w 189225"/>
              <a:gd name="connsiteY36" fmla="*/ 11034 h 93941"/>
              <a:gd name="connsiteX37" fmla="*/ 131668 w 189225"/>
              <a:gd name="connsiteY37" fmla="*/ 9842 h 93941"/>
              <a:gd name="connsiteX38" fmla="*/ 130922 w 189225"/>
              <a:gd name="connsiteY38" fmla="*/ 8947 h 93941"/>
              <a:gd name="connsiteX39" fmla="*/ 125852 w 189225"/>
              <a:gd name="connsiteY39" fmla="*/ 7754 h 93941"/>
              <a:gd name="connsiteX40" fmla="*/ 123914 w 189225"/>
              <a:gd name="connsiteY40" fmla="*/ 5965 h 93941"/>
              <a:gd name="connsiteX41" fmla="*/ 122274 w 189225"/>
              <a:gd name="connsiteY41" fmla="*/ 5666 h 93941"/>
              <a:gd name="connsiteX42" fmla="*/ 119888 w 189225"/>
              <a:gd name="connsiteY42" fmla="*/ 4772 h 93941"/>
              <a:gd name="connsiteX43" fmla="*/ 113774 w 189225"/>
              <a:gd name="connsiteY43" fmla="*/ 895 h 93941"/>
              <a:gd name="connsiteX44" fmla="*/ 112283 w 189225"/>
              <a:gd name="connsiteY44" fmla="*/ 596 h 93941"/>
              <a:gd name="connsiteX45" fmla="*/ 111985 w 189225"/>
              <a:gd name="connsiteY45" fmla="*/ 1193 h 93941"/>
              <a:gd name="connsiteX46" fmla="*/ 112134 w 189225"/>
              <a:gd name="connsiteY46" fmla="*/ 2088 h 93941"/>
              <a:gd name="connsiteX47" fmla="*/ 111687 w 189225"/>
              <a:gd name="connsiteY47" fmla="*/ 2684 h 93941"/>
              <a:gd name="connsiteX48" fmla="*/ 110941 w 189225"/>
              <a:gd name="connsiteY48" fmla="*/ 2684 h 93941"/>
              <a:gd name="connsiteX49" fmla="*/ 109450 w 189225"/>
              <a:gd name="connsiteY49" fmla="*/ 1193 h 93941"/>
              <a:gd name="connsiteX50" fmla="*/ 107810 w 189225"/>
              <a:gd name="connsiteY50" fmla="*/ 0 h 93941"/>
              <a:gd name="connsiteX51" fmla="*/ 102591 w 189225"/>
              <a:gd name="connsiteY51" fmla="*/ 2237 h 93941"/>
              <a:gd name="connsiteX52" fmla="*/ 100652 w 189225"/>
              <a:gd name="connsiteY52" fmla="*/ 2982 h 93941"/>
              <a:gd name="connsiteX53" fmla="*/ 99012 w 189225"/>
              <a:gd name="connsiteY53" fmla="*/ 3131 h 93941"/>
              <a:gd name="connsiteX54" fmla="*/ 90662 w 189225"/>
              <a:gd name="connsiteY54" fmla="*/ 6114 h 93941"/>
              <a:gd name="connsiteX55" fmla="*/ 88127 w 189225"/>
              <a:gd name="connsiteY55" fmla="*/ 7754 h 93941"/>
              <a:gd name="connsiteX56" fmla="*/ 87083 w 189225"/>
              <a:gd name="connsiteY56" fmla="*/ 7605 h 93941"/>
              <a:gd name="connsiteX57" fmla="*/ 86487 w 189225"/>
              <a:gd name="connsiteY57" fmla="*/ 11034 h 93941"/>
              <a:gd name="connsiteX58" fmla="*/ 88127 w 189225"/>
              <a:gd name="connsiteY58" fmla="*/ 16552 h 93941"/>
              <a:gd name="connsiteX59" fmla="*/ 89170 w 189225"/>
              <a:gd name="connsiteY59" fmla="*/ 29226 h 93941"/>
              <a:gd name="connsiteX60" fmla="*/ 88574 w 189225"/>
              <a:gd name="connsiteY60" fmla="*/ 32209 h 93941"/>
              <a:gd name="connsiteX61" fmla="*/ 86039 w 189225"/>
              <a:gd name="connsiteY61" fmla="*/ 35340 h 93941"/>
              <a:gd name="connsiteX62" fmla="*/ 79925 w 189225"/>
              <a:gd name="connsiteY62" fmla="*/ 39515 h 93941"/>
              <a:gd name="connsiteX63" fmla="*/ 76794 w 189225"/>
              <a:gd name="connsiteY63" fmla="*/ 41752 h 93941"/>
              <a:gd name="connsiteX64" fmla="*/ 69338 w 189225"/>
              <a:gd name="connsiteY64" fmla="*/ 43243 h 93941"/>
              <a:gd name="connsiteX65" fmla="*/ 59795 w 189225"/>
              <a:gd name="connsiteY65" fmla="*/ 38471 h 93941"/>
              <a:gd name="connsiteX66" fmla="*/ 55918 w 189225"/>
              <a:gd name="connsiteY66" fmla="*/ 29226 h 93941"/>
              <a:gd name="connsiteX67" fmla="*/ 53234 w 189225"/>
              <a:gd name="connsiteY67" fmla="*/ 26542 h 93941"/>
              <a:gd name="connsiteX68" fmla="*/ 42945 w 189225"/>
              <a:gd name="connsiteY68" fmla="*/ 18490 h 93941"/>
              <a:gd name="connsiteX69" fmla="*/ 42200 w 189225"/>
              <a:gd name="connsiteY69" fmla="*/ 16403 h 93941"/>
              <a:gd name="connsiteX70" fmla="*/ 40559 w 189225"/>
              <a:gd name="connsiteY70" fmla="*/ 13420 h 93941"/>
              <a:gd name="connsiteX71" fmla="*/ 32059 w 189225"/>
              <a:gd name="connsiteY71" fmla="*/ 15657 h 93941"/>
              <a:gd name="connsiteX72" fmla="*/ 24455 w 189225"/>
              <a:gd name="connsiteY72" fmla="*/ 18490 h 93941"/>
              <a:gd name="connsiteX73" fmla="*/ 18789 w 189225"/>
              <a:gd name="connsiteY73" fmla="*/ 19534 h 93941"/>
              <a:gd name="connsiteX74" fmla="*/ 11631 w 189225"/>
              <a:gd name="connsiteY74" fmla="*/ 29376 h 93941"/>
              <a:gd name="connsiteX75" fmla="*/ 10736 w 189225"/>
              <a:gd name="connsiteY75" fmla="*/ 32805 h 93941"/>
              <a:gd name="connsiteX76" fmla="*/ 10289 w 189225"/>
              <a:gd name="connsiteY76" fmla="*/ 36831 h 93941"/>
              <a:gd name="connsiteX77" fmla="*/ 8798 w 189225"/>
              <a:gd name="connsiteY77" fmla="*/ 41305 h 93941"/>
              <a:gd name="connsiteX78" fmla="*/ 6412 w 189225"/>
              <a:gd name="connsiteY78" fmla="*/ 44734 h 93941"/>
              <a:gd name="connsiteX79" fmla="*/ 1491 w 189225"/>
              <a:gd name="connsiteY79" fmla="*/ 48909 h 93941"/>
              <a:gd name="connsiteX80" fmla="*/ 447 w 189225"/>
              <a:gd name="connsiteY80" fmla="*/ 56216 h 93941"/>
              <a:gd name="connsiteX81" fmla="*/ 0 w 189225"/>
              <a:gd name="connsiteY81" fmla="*/ 70978 h 93941"/>
              <a:gd name="connsiteX82" fmla="*/ 895 w 189225"/>
              <a:gd name="connsiteY82" fmla="*/ 78285 h 93941"/>
              <a:gd name="connsiteX83" fmla="*/ 7903 w 189225"/>
              <a:gd name="connsiteY83" fmla="*/ 73812 h 93941"/>
              <a:gd name="connsiteX84" fmla="*/ 16850 w 189225"/>
              <a:gd name="connsiteY84" fmla="*/ 68891 h 93941"/>
              <a:gd name="connsiteX85" fmla="*/ 18789 w 189225"/>
              <a:gd name="connsiteY85" fmla="*/ 68443 h 93941"/>
              <a:gd name="connsiteX86" fmla="*/ 26990 w 189225"/>
              <a:gd name="connsiteY86" fmla="*/ 65461 h 93941"/>
              <a:gd name="connsiteX87" fmla="*/ 28183 w 189225"/>
              <a:gd name="connsiteY87" fmla="*/ 65312 h 93941"/>
              <a:gd name="connsiteX88" fmla="*/ 35489 w 189225"/>
              <a:gd name="connsiteY88" fmla="*/ 65759 h 93941"/>
              <a:gd name="connsiteX89" fmla="*/ 41305 w 189225"/>
              <a:gd name="connsiteY89" fmla="*/ 66505 h 93941"/>
              <a:gd name="connsiteX90" fmla="*/ 46225 w 189225"/>
              <a:gd name="connsiteY90" fmla="*/ 66356 h 93941"/>
              <a:gd name="connsiteX91" fmla="*/ 48909 w 189225"/>
              <a:gd name="connsiteY91" fmla="*/ 65610 h 93941"/>
              <a:gd name="connsiteX92" fmla="*/ 51445 w 189225"/>
              <a:gd name="connsiteY92" fmla="*/ 66207 h 93941"/>
              <a:gd name="connsiteX93" fmla="*/ 53383 w 189225"/>
              <a:gd name="connsiteY93" fmla="*/ 68443 h 93941"/>
              <a:gd name="connsiteX94" fmla="*/ 55470 w 189225"/>
              <a:gd name="connsiteY94" fmla="*/ 68145 h 93941"/>
              <a:gd name="connsiteX95" fmla="*/ 57409 w 189225"/>
              <a:gd name="connsiteY95" fmla="*/ 66803 h 93941"/>
              <a:gd name="connsiteX96" fmla="*/ 68443 w 189225"/>
              <a:gd name="connsiteY96" fmla="*/ 68145 h 93941"/>
              <a:gd name="connsiteX97" fmla="*/ 70829 w 189225"/>
              <a:gd name="connsiteY97" fmla="*/ 67996 h 93941"/>
              <a:gd name="connsiteX98" fmla="*/ 73662 w 189225"/>
              <a:gd name="connsiteY98" fmla="*/ 68294 h 93941"/>
              <a:gd name="connsiteX99" fmla="*/ 78732 w 189225"/>
              <a:gd name="connsiteY99" fmla="*/ 69636 h 93941"/>
              <a:gd name="connsiteX100" fmla="*/ 81715 w 189225"/>
              <a:gd name="connsiteY100" fmla="*/ 70829 h 93941"/>
              <a:gd name="connsiteX101" fmla="*/ 88276 w 189225"/>
              <a:gd name="connsiteY101" fmla="*/ 70084 h 93941"/>
              <a:gd name="connsiteX102" fmla="*/ 90960 w 189225"/>
              <a:gd name="connsiteY102" fmla="*/ 70084 h 93941"/>
              <a:gd name="connsiteX103" fmla="*/ 92451 w 189225"/>
              <a:gd name="connsiteY103" fmla="*/ 69487 h 93941"/>
              <a:gd name="connsiteX104" fmla="*/ 96924 w 189225"/>
              <a:gd name="connsiteY104" fmla="*/ 66207 h 93941"/>
              <a:gd name="connsiteX105" fmla="*/ 98863 w 189225"/>
              <a:gd name="connsiteY105" fmla="*/ 65610 h 93941"/>
              <a:gd name="connsiteX106" fmla="*/ 100652 w 189225"/>
              <a:gd name="connsiteY106" fmla="*/ 65014 h 93941"/>
              <a:gd name="connsiteX107" fmla="*/ 102293 w 189225"/>
              <a:gd name="connsiteY107" fmla="*/ 65610 h 93941"/>
              <a:gd name="connsiteX108" fmla="*/ 103336 w 189225"/>
              <a:gd name="connsiteY108" fmla="*/ 68443 h 93941"/>
              <a:gd name="connsiteX109" fmla="*/ 106766 w 189225"/>
              <a:gd name="connsiteY109" fmla="*/ 73215 h 93941"/>
              <a:gd name="connsiteX110" fmla="*/ 110344 w 189225"/>
              <a:gd name="connsiteY110" fmla="*/ 74110 h 93941"/>
              <a:gd name="connsiteX111" fmla="*/ 120335 w 189225"/>
              <a:gd name="connsiteY111" fmla="*/ 76048 h 93941"/>
              <a:gd name="connsiteX112" fmla="*/ 122274 w 189225"/>
              <a:gd name="connsiteY112" fmla="*/ 76943 h 93941"/>
              <a:gd name="connsiteX113" fmla="*/ 127940 w 189225"/>
              <a:gd name="connsiteY113" fmla="*/ 81267 h 93941"/>
              <a:gd name="connsiteX114" fmla="*/ 131370 w 189225"/>
              <a:gd name="connsiteY114" fmla="*/ 83355 h 93941"/>
              <a:gd name="connsiteX115" fmla="*/ 133457 w 189225"/>
              <a:gd name="connsiteY115" fmla="*/ 84995 h 93941"/>
              <a:gd name="connsiteX116" fmla="*/ 136738 w 189225"/>
              <a:gd name="connsiteY116" fmla="*/ 88276 h 93941"/>
              <a:gd name="connsiteX117" fmla="*/ 138676 w 189225"/>
              <a:gd name="connsiteY117" fmla="*/ 90661 h 93941"/>
              <a:gd name="connsiteX118" fmla="*/ 141808 w 189225"/>
              <a:gd name="connsiteY118" fmla="*/ 92451 h 93941"/>
              <a:gd name="connsiteX119" fmla="*/ 145536 w 189225"/>
              <a:gd name="connsiteY119" fmla="*/ 93644 h 93941"/>
              <a:gd name="connsiteX120" fmla="*/ 146878 w 189225"/>
              <a:gd name="connsiteY120" fmla="*/ 93942 h 93941"/>
              <a:gd name="connsiteX121" fmla="*/ 147474 w 189225"/>
              <a:gd name="connsiteY121" fmla="*/ 93346 h 93941"/>
              <a:gd name="connsiteX122" fmla="*/ 151500 w 189225"/>
              <a:gd name="connsiteY122" fmla="*/ 92898 h 93941"/>
              <a:gd name="connsiteX123" fmla="*/ 152842 w 189225"/>
              <a:gd name="connsiteY123" fmla="*/ 92302 h 93941"/>
              <a:gd name="connsiteX124" fmla="*/ 156272 w 189225"/>
              <a:gd name="connsiteY124" fmla="*/ 88276 h 93941"/>
              <a:gd name="connsiteX125" fmla="*/ 158956 w 189225"/>
              <a:gd name="connsiteY125" fmla="*/ 87530 h 93941"/>
              <a:gd name="connsiteX126" fmla="*/ 165666 w 189225"/>
              <a:gd name="connsiteY126" fmla="*/ 88574 h 93941"/>
              <a:gd name="connsiteX127" fmla="*/ 168797 w 189225"/>
              <a:gd name="connsiteY127" fmla="*/ 88574 h 93941"/>
              <a:gd name="connsiteX128" fmla="*/ 169543 w 189225"/>
              <a:gd name="connsiteY128" fmla="*/ 88574 h 93941"/>
              <a:gd name="connsiteX129" fmla="*/ 172674 w 189225"/>
              <a:gd name="connsiteY129" fmla="*/ 88872 h 93941"/>
              <a:gd name="connsiteX130" fmla="*/ 172973 w 189225"/>
              <a:gd name="connsiteY130" fmla="*/ 88425 h 93941"/>
              <a:gd name="connsiteX131" fmla="*/ 174464 w 189225"/>
              <a:gd name="connsiteY131" fmla="*/ 84399 h 93941"/>
              <a:gd name="connsiteX132" fmla="*/ 175806 w 189225"/>
              <a:gd name="connsiteY132" fmla="*/ 83355 h 93941"/>
              <a:gd name="connsiteX133" fmla="*/ 181174 w 189225"/>
              <a:gd name="connsiteY133" fmla="*/ 78136 h 93941"/>
              <a:gd name="connsiteX134" fmla="*/ 184753 w 189225"/>
              <a:gd name="connsiteY134" fmla="*/ 75899 h 93941"/>
              <a:gd name="connsiteX135" fmla="*/ 186989 w 189225"/>
              <a:gd name="connsiteY135" fmla="*/ 75452 h 93941"/>
              <a:gd name="connsiteX136" fmla="*/ 187735 w 189225"/>
              <a:gd name="connsiteY136" fmla="*/ 75452 h 93941"/>
              <a:gd name="connsiteX137" fmla="*/ 188481 w 189225"/>
              <a:gd name="connsiteY137" fmla="*/ 73662 h 93941"/>
              <a:gd name="connsiteX138" fmla="*/ 189226 w 189225"/>
              <a:gd name="connsiteY138" fmla="*/ 70978 h 93941"/>
              <a:gd name="connsiteX139" fmla="*/ 188928 w 189225"/>
              <a:gd name="connsiteY139" fmla="*/ 68742 h 93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89225" h="93941">
                <a:moveTo>
                  <a:pt x="188928" y="68742"/>
                </a:moveTo>
                <a:lnTo>
                  <a:pt x="188331" y="66058"/>
                </a:lnTo>
                <a:lnTo>
                  <a:pt x="186691" y="61137"/>
                </a:lnTo>
                <a:lnTo>
                  <a:pt x="186542" y="59795"/>
                </a:lnTo>
                <a:lnTo>
                  <a:pt x="184007" y="57707"/>
                </a:lnTo>
                <a:lnTo>
                  <a:pt x="183560" y="55918"/>
                </a:lnTo>
                <a:lnTo>
                  <a:pt x="182367" y="53681"/>
                </a:lnTo>
                <a:lnTo>
                  <a:pt x="181025" y="52190"/>
                </a:lnTo>
                <a:lnTo>
                  <a:pt x="180726" y="48909"/>
                </a:lnTo>
                <a:lnTo>
                  <a:pt x="179832" y="47866"/>
                </a:lnTo>
                <a:lnTo>
                  <a:pt x="178788" y="47269"/>
                </a:lnTo>
                <a:lnTo>
                  <a:pt x="174762" y="48164"/>
                </a:lnTo>
                <a:lnTo>
                  <a:pt x="174315" y="48164"/>
                </a:lnTo>
                <a:lnTo>
                  <a:pt x="176253" y="42945"/>
                </a:lnTo>
                <a:lnTo>
                  <a:pt x="176402" y="39963"/>
                </a:lnTo>
                <a:lnTo>
                  <a:pt x="177595" y="36682"/>
                </a:lnTo>
                <a:lnTo>
                  <a:pt x="178937" y="35489"/>
                </a:lnTo>
                <a:lnTo>
                  <a:pt x="179384" y="34445"/>
                </a:lnTo>
                <a:lnTo>
                  <a:pt x="179534" y="32358"/>
                </a:lnTo>
                <a:lnTo>
                  <a:pt x="179384" y="30568"/>
                </a:lnTo>
                <a:lnTo>
                  <a:pt x="178490" y="29525"/>
                </a:lnTo>
                <a:lnTo>
                  <a:pt x="175209" y="27586"/>
                </a:lnTo>
                <a:lnTo>
                  <a:pt x="171631" y="25051"/>
                </a:lnTo>
                <a:lnTo>
                  <a:pt x="171034" y="22069"/>
                </a:lnTo>
                <a:lnTo>
                  <a:pt x="169841" y="21323"/>
                </a:lnTo>
                <a:lnTo>
                  <a:pt x="166859" y="21174"/>
                </a:lnTo>
                <a:lnTo>
                  <a:pt x="166113" y="21323"/>
                </a:lnTo>
                <a:lnTo>
                  <a:pt x="162386" y="20876"/>
                </a:lnTo>
                <a:lnTo>
                  <a:pt x="158359" y="19236"/>
                </a:lnTo>
                <a:lnTo>
                  <a:pt x="156570" y="18043"/>
                </a:lnTo>
                <a:lnTo>
                  <a:pt x="154930" y="18043"/>
                </a:lnTo>
                <a:lnTo>
                  <a:pt x="152842" y="18788"/>
                </a:lnTo>
                <a:lnTo>
                  <a:pt x="145238" y="21174"/>
                </a:lnTo>
                <a:lnTo>
                  <a:pt x="143299" y="20578"/>
                </a:lnTo>
                <a:lnTo>
                  <a:pt x="139124" y="18341"/>
                </a:lnTo>
                <a:lnTo>
                  <a:pt x="136887" y="15955"/>
                </a:lnTo>
                <a:lnTo>
                  <a:pt x="131966" y="11034"/>
                </a:lnTo>
                <a:lnTo>
                  <a:pt x="131668" y="9842"/>
                </a:lnTo>
                <a:lnTo>
                  <a:pt x="130922" y="8947"/>
                </a:lnTo>
                <a:lnTo>
                  <a:pt x="125852" y="7754"/>
                </a:lnTo>
                <a:lnTo>
                  <a:pt x="123914" y="5965"/>
                </a:lnTo>
                <a:lnTo>
                  <a:pt x="122274" y="5666"/>
                </a:lnTo>
                <a:lnTo>
                  <a:pt x="119888" y="4772"/>
                </a:lnTo>
                <a:lnTo>
                  <a:pt x="113774" y="895"/>
                </a:lnTo>
                <a:lnTo>
                  <a:pt x="112283" y="596"/>
                </a:lnTo>
                <a:lnTo>
                  <a:pt x="111985" y="1193"/>
                </a:lnTo>
                <a:lnTo>
                  <a:pt x="112134" y="2088"/>
                </a:lnTo>
                <a:lnTo>
                  <a:pt x="111687" y="2684"/>
                </a:lnTo>
                <a:lnTo>
                  <a:pt x="110941" y="2684"/>
                </a:lnTo>
                <a:lnTo>
                  <a:pt x="109450" y="1193"/>
                </a:lnTo>
                <a:lnTo>
                  <a:pt x="107810" y="0"/>
                </a:lnTo>
                <a:lnTo>
                  <a:pt x="102591" y="2237"/>
                </a:lnTo>
                <a:lnTo>
                  <a:pt x="100652" y="2982"/>
                </a:lnTo>
                <a:lnTo>
                  <a:pt x="99012" y="3131"/>
                </a:lnTo>
                <a:lnTo>
                  <a:pt x="90662" y="6114"/>
                </a:lnTo>
                <a:lnTo>
                  <a:pt x="88127" y="7754"/>
                </a:lnTo>
                <a:lnTo>
                  <a:pt x="87083" y="7605"/>
                </a:lnTo>
                <a:lnTo>
                  <a:pt x="86487" y="11034"/>
                </a:lnTo>
                <a:lnTo>
                  <a:pt x="88127" y="16552"/>
                </a:lnTo>
                <a:lnTo>
                  <a:pt x="89170" y="29226"/>
                </a:lnTo>
                <a:lnTo>
                  <a:pt x="88574" y="32209"/>
                </a:lnTo>
                <a:lnTo>
                  <a:pt x="86039" y="35340"/>
                </a:lnTo>
                <a:lnTo>
                  <a:pt x="79925" y="39515"/>
                </a:lnTo>
                <a:lnTo>
                  <a:pt x="76794" y="41752"/>
                </a:lnTo>
                <a:lnTo>
                  <a:pt x="69338" y="43243"/>
                </a:lnTo>
                <a:lnTo>
                  <a:pt x="59795" y="38471"/>
                </a:lnTo>
                <a:lnTo>
                  <a:pt x="55918" y="29226"/>
                </a:lnTo>
                <a:lnTo>
                  <a:pt x="53234" y="26542"/>
                </a:lnTo>
                <a:lnTo>
                  <a:pt x="42945" y="18490"/>
                </a:lnTo>
                <a:lnTo>
                  <a:pt x="42200" y="16403"/>
                </a:lnTo>
                <a:lnTo>
                  <a:pt x="40559" y="13420"/>
                </a:lnTo>
                <a:lnTo>
                  <a:pt x="32059" y="15657"/>
                </a:lnTo>
                <a:lnTo>
                  <a:pt x="24455" y="18490"/>
                </a:lnTo>
                <a:lnTo>
                  <a:pt x="18789" y="19534"/>
                </a:lnTo>
                <a:lnTo>
                  <a:pt x="11631" y="29376"/>
                </a:lnTo>
                <a:lnTo>
                  <a:pt x="10736" y="32805"/>
                </a:lnTo>
                <a:lnTo>
                  <a:pt x="10289" y="36831"/>
                </a:lnTo>
                <a:lnTo>
                  <a:pt x="8798" y="41305"/>
                </a:lnTo>
                <a:lnTo>
                  <a:pt x="6412" y="44734"/>
                </a:lnTo>
                <a:lnTo>
                  <a:pt x="1491" y="48909"/>
                </a:lnTo>
                <a:lnTo>
                  <a:pt x="447" y="56216"/>
                </a:lnTo>
                <a:lnTo>
                  <a:pt x="0" y="70978"/>
                </a:lnTo>
                <a:lnTo>
                  <a:pt x="895" y="78285"/>
                </a:lnTo>
                <a:lnTo>
                  <a:pt x="7903" y="73812"/>
                </a:lnTo>
                <a:lnTo>
                  <a:pt x="16850" y="68891"/>
                </a:lnTo>
                <a:lnTo>
                  <a:pt x="18789" y="68443"/>
                </a:lnTo>
                <a:lnTo>
                  <a:pt x="26990" y="65461"/>
                </a:lnTo>
                <a:lnTo>
                  <a:pt x="28183" y="65312"/>
                </a:lnTo>
                <a:lnTo>
                  <a:pt x="35489" y="65759"/>
                </a:lnTo>
                <a:lnTo>
                  <a:pt x="41305" y="66505"/>
                </a:lnTo>
                <a:lnTo>
                  <a:pt x="46225" y="66356"/>
                </a:lnTo>
                <a:lnTo>
                  <a:pt x="48909" y="65610"/>
                </a:lnTo>
                <a:lnTo>
                  <a:pt x="51445" y="66207"/>
                </a:lnTo>
                <a:lnTo>
                  <a:pt x="53383" y="68443"/>
                </a:lnTo>
                <a:lnTo>
                  <a:pt x="55470" y="68145"/>
                </a:lnTo>
                <a:lnTo>
                  <a:pt x="57409" y="66803"/>
                </a:lnTo>
                <a:lnTo>
                  <a:pt x="68443" y="68145"/>
                </a:lnTo>
                <a:lnTo>
                  <a:pt x="70829" y="67996"/>
                </a:lnTo>
                <a:lnTo>
                  <a:pt x="73662" y="68294"/>
                </a:lnTo>
                <a:lnTo>
                  <a:pt x="78732" y="69636"/>
                </a:lnTo>
                <a:lnTo>
                  <a:pt x="81715" y="70829"/>
                </a:lnTo>
                <a:lnTo>
                  <a:pt x="88276" y="70084"/>
                </a:lnTo>
                <a:lnTo>
                  <a:pt x="90960" y="70084"/>
                </a:lnTo>
                <a:lnTo>
                  <a:pt x="92451" y="69487"/>
                </a:lnTo>
                <a:lnTo>
                  <a:pt x="96924" y="66207"/>
                </a:lnTo>
                <a:lnTo>
                  <a:pt x="98863" y="65610"/>
                </a:lnTo>
                <a:lnTo>
                  <a:pt x="100652" y="65014"/>
                </a:lnTo>
                <a:lnTo>
                  <a:pt x="102293" y="65610"/>
                </a:lnTo>
                <a:lnTo>
                  <a:pt x="103336" y="68443"/>
                </a:lnTo>
                <a:lnTo>
                  <a:pt x="106766" y="73215"/>
                </a:lnTo>
                <a:lnTo>
                  <a:pt x="110344" y="74110"/>
                </a:lnTo>
                <a:lnTo>
                  <a:pt x="120335" y="76048"/>
                </a:lnTo>
                <a:lnTo>
                  <a:pt x="122274" y="76943"/>
                </a:lnTo>
                <a:lnTo>
                  <a:pt x="127940" y="81267"/>
                </a:lnTo>
                <a:lnTo>
                  <a:pt x="131370" y="83355"/>
                </a:lnTo>
                <a:lnTo>
                  <a:pt x="133457" y="84995"/>
                </a:lnTo>
                <a:lnTo>
                  <a:pt x="136738" y="88276"/>
                </a:lnTo>
                <a:lnTo>
                  <a:pt x="138676" y="90661"/>
                </a:lnTo>
                <a:lnTo>
                  <a:pt x="141808" y="92451"/>
                </a:lnTo>
                <a:lnTo>
                  <a:pt x="145536" y="93644"/>
                </a:lnTo>
                <a:lnTo>
                  <a:pt x="146878" y="93942"/>
                </a:lnTo>
                <a:lnTo>
                  <a:pt x="147474" y="93346"/>
                </a:lnTo>
                <a:lnTo>
                  <a:pt x="151500" y="92898"/>
                </a:lnTo>
                <a:lnTo>
                  <a:pt x="152842" y="92302"/>
                </a:lnTo>
                <a:lnTo>
                  <a:pt x="156272" y="88276"/>
                </a:lnTo>
                <a:lnTo>
                  <a:pt x="158956" y="87530"/>
                </a:lnTo>
                <a:lnTo>
                  <a:pt x="165666" y="88574"/>
                </a:lnTo>
                <a:lnTo>
                  <a:pt x="168797" y="88574"/>
                </a:lnTo>
                <a:lnTo>
                  <a:pt x="169543" y="88574"/>
                </a:lnTo>
                <a:lnTo>
                  <a:pt x="172674" y="88872"/>
                </a:lnTo>
                <a:lnTo>
                  <a:pt x="172973" y="88425"/>
                </a:lnTo>
                <a:lnTo>
                  <a:pt x="174464" y="84399"/>
                </a:lnTo>
                <a:lnTo>
                  <a:pt x="175806" y="83355"/>
                </a:lnTo>
                <a:lnTo>
                  <a:pt x="181174" y="78136"/>
                </a:lnTo>
                <a:lnTo>
                  <a:pt x="184753" y="75899"/>
                </a:lnTo>
                <a:lnTo>
                  <a:pt x="186989" y="75452"/>
                </a:lnTo>
                <a:lnTo>
                  <a:pt x="187735" y="75452"/>
                </a:lnTo>
                <a:lnTo>
                  <a:pt x="188481" y="73662"/>
                </a:lnTo>
                <a:lnTo>
                  <a:pt x="189226" y="70978"/>
                </a:lnTo>
                <a:lnTo>
                  <a:pt x="188928" y="68742"/>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5" name="Laos__">
            <a:extLst>
              <a:ext uri="{FF2B5EF4-FFF2-40B4-BE49-F238E27FC236}">
                <a16:creationId xmlns:a16="http://schemas.microsoft.com/office/drawing/2014/main" id="{7C8973A1-4596-E555-B1E0-B0F61ED30D2C}"/>
              </a:ext>
            </a:extLst>
          </p:cNvPr>
          <p:cNvSpPr/>
          <p:nvPr/>
        </p:nvSpPr>
        <p:spPr>
          <a:xfrm>
            <a:off x="8636906" y="3513594"/>
            <a:ext cx="198322" cy="259943"/>
          </a:xfrm>
          <a:custGeom>
            <a:avLst/>
            <a:gdLst>
              <a:gd name="connsiteX0" fmla="*/ 197577 w 198322"/>
              <a:gd name="connsiteY0" fmla="*/ 203392 h 242161"/>
              <a:gd name="connsiteX1" fmla="*/ 195936 w 198322"/>
              <a:gd name="connsiteY1" fmla="*/ 201155 h 242161"/>
              <a:gd name="connsiteX2" fmla="*/ 193252 w 198322"/>
              <a:gd name="connsiteY2" fmla="*/ 199068 h 242161"/>
              <a:gd name="connsiteX3" fmla="*/ 190121 w 198322"/>
              <a:gd name="connsiteY3" fmla="*/ 196383 h 242161"/>
              <a:gd name="connsiteX4" fmla="*/ 188480 w 198322"/>
              <a:gd name="connsiteY4" fmla="*/ 194743 h 242161"/>
              <a:gd name="connsiteX5" fmla="*/ 187288 w 198322"/>
              <a:gd name="connsiteY5" fmla="*/ 193103 h 242161"/>
              <a:gd name="connsiteX6" fmla="*/ 186095 w 198322"/>
              <a:gd name="connsiteY6" fmla="*/ 191164 h 242161"/>
              <a:gd name="connsiteX7" fmla="*/ 185499 w 198322"/>
              <a:gd name="connsiteY7" fmla="*/ 189673 h 242161"/>
              <a:gd name="connsiteX8" fmla="*/ 186095 w 198322"/>
              <a:gd name="connsiteY8" fmla="*/ 188630 h 242161"/>
              <a:gd name="connsiteX9" fmla="*/ 190568 w 198322"/>
              <a:gd name="connsiteY9" fmla="*/ 186393 h 242161"/>
              <a:gd name="connsiteX10" fmla="*/ 191463 w 198322"/>
              <a:gd name="connsiteY10" fmla="*/ 185498 h 242161"/>
              <a:gd name="connsiteX11" fmla="*/ 191910 w 198322"/>
              <a:gd name="connsiteY11" fmla="*/ 184156 h 242161"/>
              <a:gd name="connsiteX12" fmla="*/ 191612 w 198322"/>
              <a:gd name="connsiteY12" fmla="*/ 182963 h 242161"/>
              <a:gd name="connsiteX13" fmla="*/ 190419 w 198322"/>
              <a:gd name="connsiteY13" fmla="*/ 182218 h 242161"/>
              <a:gd name="connsiteX14" fmla="*/ 188928 w 198322"/>
              <a:gd name="connsiteY14" fmla="*/ 181770 h 242161"/>
              <a:gd name="connsiteX15" fmla="*/ 186840 w 198322"/>
              <a:gd name="connsiteY15" fmla="*/ 180279 h 242161"/>
              <a:gd name="connsiteX16" fmla="*/ 182963 w 198322"/>
              <a:gd name="connsiteY16" fmla="*/ 176253 h 242161"/>
              <a:gd name="connsiteX17" fmla="*/ 181174 w 198322"/>
              <a:gd name="connsiteY17" fmla="*/ 175358 h 242161"/>
              <a:gd name="connsiteX18" fmla="*/ 179384 w 198322"/>
              <a:gd name="connsiteY18" fmla="*/ 174165 h 242161"/>
              <a:gd name="connsiteX19" fmla="*/ 178340 w 198322"/>
              <a:gd name="connsiteY19" fmla="*/ 172973 h 242161"/>
              <a:gd name="connsiteX20" fmla="*/ 177297 w 198322"/>
              <a:gd name="connsiteY20" fmla="*/ 169692 h 242161"/>
              <a:gd name="connsiteX21" fmla="*/ 176700 w 198322"/>
              <a:gd name="connsiteY21" fmla="*/ 169394 h 242161"/>
              <a:gd name="connsiteX22" fmla="*/ 175657 w 198322"/>
              <a:gd name="connsiteY22" fmla="*/ 170438 h 242161"/>
              <a:gd name="connsiteX23" fmla="*/ 174315 w 198322"/>
              <a:gd name="connsiteY23" fmla="*/ 171481 h 242161"/>
              <a:gd name="connsiteX24" fmla="*/ 173122 w 198322"/>
              <a:gd name="connsiteY24" fmla="*/ 171332 h 242161"/>
              <a:gd name="connsiteX25" fmla="*/ 172078 w 198322"/>
              <a:gd name="connsiteY25" fmla="*/ 170288 h 242161"/>
              <a:gd name="connsiteX26" fmla="*/ 171631 w 198322"/>
              <a:gd name="connsiteY26" fmla="*/ 169095 h 242161"/>
              <a:gd name="connsiteX27" fmla="*/ 170438 w 198322"/>
              <a:gd name="connsiteY27" fmla="*/ 167306 h 242161"/>
              <a:gd name="connsiteX28" fmla="*/ 169245 w 198322"/>
              <a:gd name="connsiteY28" fmla="*/ 165815 h 242161"/>
              <a:gd name="connsiteX29" fmla="*/ 168797 w 198322"/>
              <a:gd name="connsiteY29" fmla="*/ 161043 h 242161"/>
              <a:gd name="connsiteX30" fmla="*/ 168649 w 198322"/>
              <a:gd name="connsiteY30" fmla="*/ 159552 h 242161"/>
              <a:gd name="connsiteX31" fmla="*/ 168052 w 198322"/>
              <a:gd name="connsiteY31" fmla="*/ 157315 h 242161"/>
              <a:gd name="connsiteX32" fmla="*/ 167008 w 198322"/>
              <a:gd name="connsiteY32" fmla="*/ 156570 h 242161"/>
              <a:gd name="connsiteX33" fmla="*/ 165964 w 198322"/>
              <a:gd name="connsiteY33" fmla="*/ 155974 h 242161"/>
              <a:gd name="connsiteX34" fmla="*/ 163578 w 198322"/>
              <a:gd name="connsiteY34" fmla="*/ 152096 h 242161"/>
              <a:gd name="connsiteX35" fmla="*/ 161938 w 198322"/>
              <a:gd name="connsiteY35" fmla="*/ 150009 h 242161"/>
              <a:gd name="connsiteX36" fmla="*/ 154930 w 198322"/>
              <a:gd name="connsiteY36" fmla="*/ 144343 h 242161"/>
              <a:gd name="connsiteX37" fmla="*/ 154184 w 198322"/>
              <a:gd name="connsiteY37" fmla="*/ 143448 h 242161"/>
              <a:gd name="connsiteX38" fmla="*/ 152246 w 198322"/>
              <a:gd name="connsiteY38" fmla="*/ 141211 h 242161"/>
              <a:gd name="connsiteX39" fmla="*/ 148965 w 198322"/>
              <a:gd name="connsiteY39" fmla="*/ 137931 h 242161"/>
              <a:gd name="connsiteX40" fmla="*/ 146729 w 198322"/>
              <a:gd name="connsiteY40" fmla="*/ 135247 h 242161"/>
              <a:gd name="connsiteX41" fmla="*/ 145088 w 198322"/>
              <a:gd name="connsiteY41" fmla="*/ 132562 h 242161"/>
              <a:gd name="connsiteX42" fmla="*/ 144194 w 198322"/>
              <a:gd name="connsiteY42" fmla="*/ 130177 h 242161"/>
              <a:gd name="connsiteX43" fmla="*/ 144044 w 198322"/>
              <a:gd name="connsiteY43" fmla="*/ 128387 h 242161"/>
              <a:gd name="connsiteX44" fmla="*/ 142106 w 198322"/>
              <a:gd name="connsiteY44" fmla="*/ 125703 h 242161"/>
              <a:gd name="connsiteX45" fmla="*/ 140615 w 198322"/>
              <a:gd name="connsiteY45" fmla="*/ 123616 h 242161"/>
              <a:gd name="connsiteX46" fmla="*/ 138975 w 198322"/>
              <a:gd name="connsiteY46" fmla="*/ 122870 h 242161"/>
              <a:gd name="connsiteX47" fmla="*/ 137335 w 198322"/>
              <a:gd name="connsiteY47" fmla="*/ 122572 h 242161"/>
              <a:gd name="connsiteX48" fmla="*/ 135694 w 198322"/>
              <a:gd name="connsiteY48" fmla="*/ 121230 h 242161"/>
              <a:gd name="connsiteX49" fmla="*/ 132861 w 198322"/>
              <a:gd name="connsiteY49" fmla="*/ 118397 h 242161"/>
              <a:gd name="connsiteX50" fmla="*/ 131519 w 198322"/>
              <a:gd name="connsiteY50" fmla="*/ 116458 h 242161"/>
              <a:gd name="connsiteX51" fmla="*/ 130773 w 198322"/>
              <a:gd name="connsiteY51" fmla="*/ 115265 h 242161"/>
              <a:gd name="connsiteX52" fmla="*/ 130773 w 198322"/>
              <a:gd name="connsiteY52" fmla="*/ 113923 h 242161"/>
              <a:gd name="connsiteX53" fmla="*/ 131519 w 198322"/>
              <a:gd name="connsiteY53" fmla="*/ 111687 h 242161"/>
              <a:gd name="connsiteX54" fmla="*/ 132265 w 198322"/>
              <a:gd name="connsiteY54" fmla="*/ 110494 h 242161"/>
              <a:gd name="connsiteX55" fmla="*/ 132413 w 198322"/>
              <a:gd name="connsiteY55" fmla="*/ 109599 h 242161"/>
              <a:gd name="connsiteX56" fmla="*/ 131519 w 198322"/>
              <a:gd name="connsiteY56" fmla="*/ 108704 h 242161"/>
              <a:gd name="connsiteX57" fmla="*/ 128388 w 198322"/>
              <a:gd name="connsiteY57" fmla="*/ 107362 h 242161"/>
              <a:gd name="connsiteX58" fmla="*/ 121081 w 198322"/>
              <a:gd name="connsiteY58" fmla="*/ 105275 h 242161"/>
              <a:gd name="connsiteX59" fmla="*/ 118397 w 198322"/>
              <a:gd name="connsiteY59" fmla="*/ 103634 h 242161"/>
              <a:gd name="connsiteX60" fmla="*/ 115862 w 198322"/>
              <a:gd name="connsiteY60" fmla="*/ 101547 h 242161"/>
              <a:gd name="connsiteX61" fmla="*/ 113923 w 198322"/>
              <a:gd name="connsiteY61" fmla="*/ 100205 h 242161"/>
              <a:gd name="connsiteX62" fmla="*/ 104977 w 198322"/>
              <a:gd name="connsiteY62" fmla="*/ 94091 h 242161"/>
              <a:gd name="connsiteX63" fmla="*/ 102293 w 198322"/>
              <a:gd name="connsiteY63" fmla="*/ 93196 h 242161"/>
              <a:gd name="connsiteX64" fmla="*/ 100056 w 198322"/>
              <a:gd name="connsiteY64" fmla="*/ 92003 h 242161"/>
              <a:gd name="connsiteX65" fmla="*/ 99310 w 198322"/>
              <a:gd name="connsiteY65" fmla="*/ 91109 h 242161"/>
              <a:gd name="connsiteX66" fmla="*/ 99459 w 198322"/>
              <a:gd name="connsiteY66" fmla="*/ 90065 h 242161"/>
              <a:gd name="connsiteX67" fmla="*/ 100354 w 198322"/>
              <a:gd name="connsiteY67" fmla="*/ 89319 h 242161"/>
              <a:gd name="connsiteX68" fmla="*/ 102889 w 198322"/>
              <a:gd name="connsiteY68" fmla="*/ 87828 h 242161"/>
              <a:gd name="connsiteX69" fmla="*/ 103784 w 198322"/>
              <a:gd name="connsiteY69" fmla="*/ 86039 h 242161"/>
              <a:gd name="connsiteX70" fmla="*/ 103485 w 198322"/>
              <a:gd name="connsiteY70" fmla="*/ 83653 h 242161"/>
              <a:gd name="connsiteX71" fmla="*/ 102591 w 198322"/>
              <a:gd name="connsiteY71" fmla="*/ 81416 h 242161"/>
              <a:gd name="connsiteX72" fmla="*/ 103038 w 198322"/>
              <a:gd name="connsiteY72" fmla="*/ 80522 h 242161"/>
              <a:gd name="connsiteX73" fmla="*/ 103784 w 198322"/>
              <a:gd name="connsiteY73" fmla="*/ 80522 h 242161"/>
              <a:gd name="connsiteX74" fmla="*/ 105573 w 198322"/>
              <a:gd name="connsiteY74" fmla="*/ 80373 h 242161"/>
              <a:gd name="connsiteX75" fmla="*/ 109003 w 198322"/>
              <a:gd name="connsiteY75" fmla="*/ 80223 h 242161"/>
              <a:gd name="connsiteX76" fmla="*/ 116607 w 198322"/>
              <a:gd name="connsiteY76" fmla="*/ 82311 h 242161"/>
              <a:gd name="connsiteX77" fmla="*/ 117651 w 198322"/>
              <a:gd name="connsiteY77" fmla="*/ 82162 h 242161"/>
              <a:gd name="connsiteX78" fmla="*/ 121677 w 198322"/>
              <a:gd name="connsiteY78" fmla="*/ 78285 h 242161"/>
              <a:gd name="connsiteX79" fmla="*/ 123318 w 198322"/>
              <a:gd name="connsiteY79" fmla="*/ 75899 h 242161"/>
              <a:gd name="connsiteX80" fmla="*/ 123616 w 198322"/>
              <a:gd name="connsiteY80" fmla="*/ 74110 h 242161"/>
              <a:gd name="connsiteX81" fmla="*/ 124510 w 198322"/>
              <a:gd name="connsiteY81" fmla="*/ 72768 h 242161"/>
              <a:gd name="connsiteX82" fmla="*/ 126598 w 198322"/>
              <a:gd name="connsiteY82" fmla="*/ 70829 h 242161"/>
              <a:gd name="connsiteX83" fmla="*/ 126598 w 198322"/>
              <a:gd name="connsiteY83" fmla="*/ 68891 h 242161"/>
              <a:gd name="connsiteX84" fmla="*/ 125554 w 198322"/>
              <a:gd name="connsiteY84" fmla="*/ 66505 h 242161"/>
              <a:gd name="connsiteX85" fmla="*/ 124510 w 198322"/>
              <a:gd name="connsiteY85" fmla="*/ 65610 h 242161"/>
              <a:gd name="connsiteX86" fmla="*/ 123616 w 198322"/>
              <a:gd name="connsiteY86" fmla="*/ 65163 h 242161"/>
              <a:gd name="connsiteX87" fmla="*/ 120634 w 198322"/>
              <a:gd name="connsiteY87" fmla="*/ 65461 h 242161"/>
              <a:gd name="connsiteX88" fmla="*/ 120037 w 198322"/>
              <a:gd name="connsiteY88" fmla="*/ 64865 h 242161"/>
              <a:gd name="connsiteX89" fmla="*/ 119590 w 198322"/>
              <a:gd name="connsiteY89" fmla="*/ 63075 h 242161"/>
              <a:gd name="connsiteX90" fmla="*/ 119441 w 198322"/>
              <a:gd name="connsiteY90" fmla="*/ 62032 h 242161"/>
              <a:gd name="connsiteX91" fmla="*/ 118546 w 198322"/>
              <a:gd name="connsiteY91" fmla="*/ 60690 h 242161"/>
              <a:gd name="connsiteX92" fmla="*/ 115265 w 198322"/>
              <a:gd name="connsiteY92" fmla="*/ 59497 h 242161"/>
              <a:gd name="connsiteX93" fmla="*/ 112581 w 198322"/>
              <a:gd name="connsiteY93" fmla="*/ 59198 h 242161"/>
              <a:gd name="connsiteX94" fmla="*/ 111836 w 198322"/>
              <a:gd name="connsiteY94" fmla="*/ 58751 h 242161"/>
              <a:gd name="connsiteX95" fmla="*/ 112880 w 198322"/>
              <a:gd name="connsiteY95" fmla="*/ 57558 h 242161"/>
              <a:gd name="connsiteX96" fmla="*/ 114818 w 198322"/>
              <a:gd name="connsiteY96" fmla="*/ 56216 h 242161"/>
              <a:gd name="connsiteX97" fmla="*/ 116160 w 198322"/>
              <a:gd name="connsiteY97" fmla="*/ 55470 h 242161"/>
              <a:gd name="connsiteX98" fmla="*/ 117353 w 198322"/>
              <a:gd name="connsiteY98" fmla="*/ 54278 h 242161"/>
              <a:gd name="connsiteX99" fmla="*/ 117502 w 198322"/>
              <a:gd name="connsiteY99" fmla="*/ 52936 h 242161"/>
              <a:gd name="connsiteX100" fmla="*/ 116160 w 198322"/>
              <a:gd name="connsiteY100" fmla="*/ 51743 h 242161"/>
              <a:gd name="connsiteX101" fmla="*/ 114371 w 198322"/>
              <a:gd name="connsiteY101" fmla="*/ 50401 h 242161"/>
              <a:gd name="connsiteX102" fmla="*/ 111388 w 198322"/>
              <a:gd name="connsiteY102" fmla="*/ 47866 h 242161"/>
              <a:gd name="connsiteX103" fmla="*/ 107362 w 198322"/>
              <a:gd name="connsiteY103" fmla="*/ 45331 h 242161"/>
              <a:gd name="connsiteX104" fmla="*/ 104827 w 198322"/>
              <a:gd name="connsiteY104" fmla="*/ 44436 h 242161"/>
              <a:gd name="connsiteX105" fmla="*/ 103485 w 198322"/>
              <a:gd name="connsiteY105" fmla="*/ 44585 h 242161"/>
              <a:gd name="connsiteX106" fmla="*/ 99012 w 198322"/>
              <a:gd name="connsiteY106" fmla="*/ 46822 h 242161"/>
              <a:gd name="connsiteX107" fmla="*/ 96626 w 198322"/>
              <a:gd name="connsiteY107" fmla="*/ 48313 h 242161"/>
              <a:gd name="connsiteX108" fmla="*/ 94688 w 198322"/>
              <a:gd name="connsiteY108" fmla="*/ 50848 h 242161"/>
              <a:gd name="connsiteX109" fmla="*/ 92600 w 198322"/>
              <a:gd name="connsiteY109" fmla="*/ 51444 h 242161"/>
              <a:gd name="connsiteX110" fmla="*/ 90512 w 198322"/>
              <a:gd name="connsiteY110" fmla="*/ 50252 h 242161"/>
              <a:gd name="connsiteX111" fmla="*/ 88127 w 198322"/>
              <a:gd name="connsiteY111" fmla="*/ 49059 h 242161"/>
              <a:gd name="connsiteX112" fmla="*/ 81417 w 198322"/>
              <a:gd name="connsiteY112" fmla="*/ 47418 h 242161"/>
              <a:gd name="connsiteX113" fmla="*/ 78583 w 198322"/>
              <a:gd name="connsiteY113" fmla="*/ 45927 h 242161"/>
              <a:gd name="connsiteX114" fmla="*/ 72768 w 198322"/>
              <a:gd name="connsiteY114" fmla="*/ 36980 h 242161"/>
              <a:gd name="connsiteX115" fmla="*/ 72022 w 198322"/>
              <a:gd name="connsiteY115" fmla="*/ 35191 h 242161"/>
              <a:gd name="connsiteX116" fmla="*/ 72470 w 198322"/>
              <a:gd name="connsiteY116" fmla="*/ 33252 h 242161"/>
              <a:gd name="connsiteX117" fmla="*/ 72917 w 198322"/>
              <a:gd name="connsiteY117" fmla="*/ 30270 h 242161"/>
              <a:gd name="connsiteX118" fmla="*/ 73514 w 198322"/>
              <a:gd name="connsiteY118" fmla="*/ 28332 h 242161"/>
              <a:gd name="connsiteX119" fmla="*/ 74557 w 198322"/>
              <a:gd name="connsiteY119" fmla="*/ 26542 h 242161"/>
              <a:gd name="connsiteX120" fmla="*/ 74856 w 198322"/>
              <a:gd name="connsiteY120" fmla="*/ 24902 h 242161"/>
              <a:gd name="connsiteX121" fmla="*/ 74557 w 198322"/>
              <a:gd name="connsiteY121" fmla="*/ 23411 h 242161"/>
              <a:gd name="connsiteX122" fmla="*/ 73662 w 198322"/>
              <a:gd name="connsiteY122" fmla="*/ 22516 h 242161"/>
              <a:gd name="connsiteX123" fmla="*/ 72619 w 198322"/>
              <a:gd name="connsiteY123" fmla="*/ 22218 h 242161"/>
              <a:gd name="connsiteX124" fmla="*/ 71724 w 198322"/>
              <a:gd name="connsiteY124" fmla="*/ 21771 h 242161"/>
              <a:gd name="connsiteX125" fmla="*/ 70979 w 198322"/>
              <a:gd name="connsiteY125" fmla="*/ 19683 h 242161"/>
              <a:gd name="connsiteX126" fmla="*/ 70531 w 198322"/>
              <a:gd name="connsiteY126" fmla="*/ 19981 h 242161"/>
              <a:gd name="connsiteX127" fmla="*/ 69786 w 198322"/>
              <a:gd name="connsiteY127" fmla="*/ 22516 h 242161"/>
              <a:gd name="connsiteX128" fmla="*/ 69040 w 198322"/>
              <a:gd name="connsiteY128" fmla="*/ 23411 h 242161"/>
              <a:gd name="connsiteX129" fmla="*/ 67847 w 198322"/>
              <a:gd name="connsiteY129" fmla="*/ 23858 h 242161"/>
              <a:gd name="connsiteX130" fmla="*/ 66953 w 198322"/>
              <a:gd name="connsiteY130" fmla="*/ 23560 h 242161"/>
              <a:gd name="connsiteX131" fmla="*/ 66356 w 198322"/>
              <a:gd name="connsiteY131" fmla="*/ 22516 h 242161"/>
              <a:gd name="connsiteX132" fmla="*/ 66207 w 198322"/>
              <a:gd name="connsiteY132" fmla="*/ 20727 h 242161"/>
              <a:gd name="connsiteX133" fmla="*/ 65611 w 198322"/>
              <a:gd name="connsiteY133" fmla="*/ 18490 h 242161"/>
              <a:gd name="connsiteX134" fmla="*/ 64865 w 198322"/>
              <a:gd name="connsiteY134" fmla="*/ 16999 h 242161"/>
              <a:gd name="connsiteX135" fmla="*/ 62330 w 198322"/>
              <a:gd name="connsiteY135" fmla="*/ 15508 h 242161"/>
              <a:gd name="connsiteX136" fmla="*/ 61137 w 198322"/>
              <a:gd name="connsiteY136" fmla="*/ 13420 h 242161"/>
              <a:gd name="connsiteX137" fmla="*/ 57409 w 198322"/>
              <a:gd name="connsiteY137" fmla="*/ 9096 h 242161"/>
              <a:gd name="connsiteX138" fmla="*/ 54427 w 198322"/>
              <a:gd name="connsiteY138" fmla="*/ 6114 h 242161"/>
              <a:gd name="connsiteX139" fmla="*/ 52936 w 198322"/>
              <a:gd name="connsiteY139" fmla="*/ 3281 h 242161"/>
              <a:gd name="connsiteX140" fmla="*/ 51892 w 198322"/>
              <a:gd name="connsiteY140" fmla="*/ 2386 h 242161"/>
              <a:gd name="connsiteX141" fmla="*/ 50252 w 198322"/>
              <a:gd name="connsiteY141" fmla="*/ 1640 h 242161"/>
              <a:gd name="connsiteX142" fmla="*/ 48164 w 198322"/>
              <a:gd name="connsiteY142" fmla="*/ 1640 h 242161"/>
              <a:gd name="connsiteX143" fmla="*/ 45331 w 198322"/>
              <a:gd name="connsiteY143" fmla="*/ 3131 h 242161"/>
              <a:gd name="connsiteX144" fmla="*/ 43243 w 198322"/>
              <a:gd name="connsiteY144" fmla="*/ 149 h 242161"/>
              <a:gd name="connsiteX145" fmla="*/ 42647 w 198322"/>
              <a:gd name="connsiteY145" fmla="*/ 0 h 242161"/>
              <a:gd name="connsiteX146" fmla="*/ 41902 w 198322"/>
              <a:gd name="connsiteY146" fmla="*/ 298 h 242161"/>
              <a:gd name="connsiteX147" fmla="*/ 40858 w 198322"/>
              <a:gd name="connsiteY147" fmla="*/ 895 h 242161"/>
              <a:gd name="connsiteX148" fmla="*/ 40261 w 198322"/>
              <a:gd name="connsiteY148" fmla="*/ 2535 h 242161"/>
              <a:gd name="connsiteX149" fmla="*/ 39516 w 198322"/>
              <a:gd name="connsiteY149" fmla="*/ 4772 h 242161"/>
              <a:gd name="connsiteX150" fmla="*/ 38174 w 198322"/>
              <a:gd name="connsiteY150" fmla="*/ 6263 h 242161"/>
              <a:gd name="connsiteX151" fmla="*/ 36980 w 198322"/>
              <a:gd name="connsiteY151" fmla="*/ 7008 h 242161"/>
              <a:gd name="connsiteX152" fmla="*/ 37428 w 198322"/>
              <a:gd name="connsiteY152" fmla="*/ 8201 h 242161"/>
              <a:gd name="connsiteX153" fmla="*/ 38024 w 198322"/>
              <a:gd name="connsiteY153" fmla="*/ 9543 h 242161"/>
              <a:gd name="connsiteX154" fmla="*/ 38024 w 198322"/>
              <a:gd name="connsiteY154" fmla="*/ 10736 h 242161"/>
              <a:gd name="connsiteX155" fmla="*/ 38322 w 198322"/>
              <a:gd name="connsiteY155" fmla="*/ 12675 h 242161"/>
              <a:gd name="connsiteX156" fmla="*/ 39068 w 198322"/>
              <a:gd name="connsiteY156" fmla="*/ 14464 h 242161"/>
              <a:gd name="connsiteX157" fmla="*/ 41603 w 198322"/>
              <a:gd name="connsiteY157" fmla="*/ 17596 h 242161"/>
              <a:gd name="connsiteX158" fmla="*/ 42647 w 198322"/>
              <a:gd name="connsiteY158" fmla="*/ 19236 h 242161"/>
              <a:gd name="connsiteX159" fmla="*/ 42796 w 198322"/>
              <a:gd name="connsiteY159" fmla="*/ 20578 h 242161"/>
              <a:gd name="connsiteX160" fmla="*/ 42945 w 198322"/>
              <a:gd name="connsiteY160" fmla="*/ 25499 h 242161"/>
              <a:gd name="connsiteX161" fmla="*/ 42796 w 198322"/>
              <a:gd name="connsiteY161" fmla="*/ 27586 h 242161"/>
              <a:gd name="connsiteX162" fmla="*/ 42349 w 198322"/>
              <a:gd name="connsiteY162" fmla="*/ 31612 h 242161"/>
              <a:gd name="connsiteX163" fmla="*/ 42200 w 198322"/>
              <a:gd name="connsiteY163" fmla="*/ 33849 h 242161"/>
              <a:gd name="connsiteX164" fmla="*/ 43243 w 198322"/>
              <a:gd name="connsiteY164" fmla="*/ 34893 h 242161"/>
              <a:gd name="connsiteX165" fmla="*/ 44287 w 198322"/>
              <a:gd name="connsiteY165" fmla="*/ 36086 h 242161"/>
              <a:gd name="connsiteX166" fmla="*/ 44287 w 198322"/>
              <a:gd name="connsiteY166" fmla="*/ 36831 h 242161"/>
              <a:gd name="connsiteX167" fmla="*/ 43840 w 198322"/>
              <a:gd name="connsiteY167" fmla="*/ 36980 h 242161"/>
              <a:gd name="connsiteX168" fmla="*/ 42349 w 198322"/>
              <a:gd name="connsiteY168" fmla="*/ 38322 h 242161"/>
              <a:gd name="connsiteX169" fmla="*/ 41752 w 198322"/>
              <a:gd name="connsiteY169" fmla="*/ 38621 h 242161"/>
              <a:gd name="connsiteX170" fmla="*/ 40858 w 198322"/>
              <a:gd name="connsiteY170" fmla="*/ 38024 h 242161"/>
              <a:gd name="connsiteX171" fmla="*/ 39664 w 198322"/>
              <a:gd name="connsiteY171" fmla="*/ 37577 h 242161"/>
              <a:gd name="connsiteX172" fmla="*/ 38621 w 198322"/>
              <a:gd name="connsiteY172" fmla="*/ 36980 h 242161"/>
              <a:gd name="connsiteX173" fmla="*/ 37577 w 198322"/>
              <a:gd name="connsiteY173" fmla="*/ 36086 h 242161"/>
              <a:gd name="connsiteX174" fmla="*/ 34893 w 198322"/>
              <a:gd name="connsiteY174" fmla="*/ 36235 h 242161"/>
              <a:gd name="connsiteX175" fmla="*/ 30569 w 198322"/>
              <a:gd name="connsiteY175" fmla="*/ 37577 h 242161"/>
              <a:gd name="connsiteX176" fmla="*/ 29823 w 198322"/>
              <a:gd name="connsiteY176" fmla="*/ 37130 h 242161"/>
              <a:gd name="connsiteX177" fmla="*/ 29077 w 198322"/>
              <a:gd name="connsiteY177" fmla="*/ 36384 h 242161"/>
              <a:gd name="connsiteX178" fmla="*/ 28779 w 198322"/>
              <a:gd name="connsiteY178" fmla="*/ 34893 h 242161"/>
              <a:gd name="connsiteX179" fmla="*/ 29077 w 198322"/>
              <a:gd name="connsiteY179" fmla="*/ 33103 h 242161"/>
              <a:gd name="connsiteX180" fmla="*/ 28630 w 198322"/>
              <a:gd name="connsiteY180" fmla="*/ 31910 h 242161"/>
              <a:gd name="connsiteX181" fmla="*/ 27885 w 198322"/>
              <a:gd name="connsiteY181" fmla="*/ 31165 h 242161"/>
              <a:gd name="connsiteX182" fmla="*/ 28332 w 198322"/>
              <a:gd name="connsiteY182" fmla="*/ 27885 h 242161"/>
              <a:gd name="connsiteX183" fmla="*/ 26841 w 198322"/>
              <a:gd name="connsiteY183" fmla="*/ 26692 h 242161"/>
              <a:gd name="connsiteX184" fmla="*/ 25350 w 198322"/>
              <a:gd name="connsiteY184" fmla="*/ 29376 h 242161"/>
              <a:gd name="connsiteX185" fmla="*/ 21324 w 198322"/>
              <a:gd name="connsiteY185" fmla="*/ 32358 h 242161"/>
              <a:gd name="connsiteX186" fmla="*/ 18490 w 198322"/>
              <a:gd name="connsiteY186" fmla="*/ 33849 h 242161"/>
              <a:gd name="connsiteX187" fmla="*/ 16850 w 198322"/>
              <a:gd name="connsiteY187" fmla="*/ 33849 h 242161"/>
              <a:gd name="connsiteX188" fmla="*/ 15359 w 198322"/>
              <a:gd name="connsiteY188" fmla="*/ 35638 h 242161"/>
              <a:gd name="connsiteX189" fmla="*/ 14315 w 198322"/>
              <a:gd name="connsiteY189" fmla="*/ 39068 h 242161"/>
              <a:gd name="connsiteX190" fmla="*/ 13122 w 198322"/>
              <a:gd name="connsiteY190" fmla="*/ 41156 h 242161"/>
              <a:gd name="connsiteX191" fmla="*/ 11780 w 198322"/>
              <a:gd name="connsiteY191" fmla="*/ 41752 h 242161"/>
              <a:gd name="connsiteX192" fmla="*/ 11035 w 198322"/>
              <a:gd name="connsiteY192" fmla="*/ 43094 h 242161"/>
              <a:gd name="connsiteX193" fmla="*/ 10587 w 198322"/>
              <a:gd name="connsiteY193" fmla="*/ 45033 h 242161"/>
              <a:gd name="connsiteX194" fmla="*/ 11333 w 198322"/>
              <a:gd name="connsiteY194" fmla="*/ 46076 h 242161"/>
              <a:gd name="connsiteX195" fmla="*/ 13122 w 198322"/>
              <a:gd name="connsiteY195" fmla="*/ 46225 h 242161"/>
              <a:gd name="connsiteX196" fmla="*/ 13271 w 198322"/>
              <a:gd name="connsiteY196" fmla="*/ 46822 h 242161"/>
              <a:gd name="connsiteX197" fmla="*/ 11780 w 198322"/>
              <a:gd name="connsiteY197" fmla="*/ 47866 h 242161"/>
              <a:gd name="connsiteX198" fmla="*/ 9842 w 198322"/>
              <a:gd name="connsiteY198" fmla="*/ 48164 h 242161"/>
              <a:gd name="connsiteX199" fmla="*/ 7605 w 198322"/>
              <a:gd name="connsiteY199" fmla="*/ 47866 h 242161"/>
              <a:gd name="connsiteX200" fmla="*/ 5518 w 198322"/>
              <a:gd name="connsiteY200" fmla="*/ 48611 h 242161"/>
              <a:gd name="connsiteX201" fmla="*/ 3430 w 198322"/>
              <a:gd name="connsiteY201" fmla="*/ 50550 h 242161"/>
              <a:gd name="connsiteX202" fmla="*/ 1790 w 198322"/>
              <a:gd name="connsiteY202" fmla="*/ 54576 h 242161"/>
              <a:gd name="connsiteX203" fmla="*/ 299 w 198322"/>
              <a:gd name="connsiteY203" fmla="*/ 60690 h 242161"/>
              <a:gd name="connsiteX204" fmla="*/ 149 w 198322"/>
              <a:gd name="connsiteY204" fmla="*/ 62330 h 242161"/>
              <a:gd name="connsiteX205" fmla="*/ 0 w 198322"/>
              <a:gd name="connsiteY205" fmla="*/ 63970 h 242161"/>
              <a:gd name="connsiteX206" fmla="*/ 597 w 198322"/>
              <a:gd name="connsiteY206" fmla="*/ 64268 h 242161"/>
              <a:gd name="connsiteX207" fmla="*/ 1491 w 198322"/>
              <a:gd name="connsiteY207" fmla="*/ 63523 h 242161"/>
              <a:gd name="connsiteX208" fmla="*/ 2684 w 198322"/>
              <a:gd name="connsiteY208" fmla="*/ 61584 h 242161"/>
              <a:gd name="connsiteX209" fmla="*/ 3877 w 198322"/>
              <a:gd name="connsiteY209" fmla="*/ 60540 h 242161"/>
              <a:gd name="connsiteX210" fmla="*/ 5219 w 198322"/>
              <a:gd name="connsiteY210" fmla="*/ 60391 h 242161"/>
              <a:gd name="connsiteX211" fmla="*/ 6710 w 198322"/>
              <a:gd name="connsiteY211" fmla="*/ 61584 h 242161"/>
              <a:gd name="connsiteX212" fmla="*/ 8202 w 198322"/>
              <a:gd name="connsiteY212" fmla="*/ 64417 h 242161"/>
              <a:gd name="connsiteX213" fmla="*/ 9842 w 198322"/>
              <a:gd name="connsiteY213" fmla="*/ 66058 h 242161"/>
              <a:gd name="connsiteX214" fmla="*/ 10587 w 198322"/>
              <a:gd name="connsiteY214" fmla="*/ 66207 h 242161"/>
              <a:gd name="connsiteX215" fmla="*/ 11184 w 198322"/>
              <a:gd name="connsiteY215" fmla="*/ 67549 h 242161"/>
              <a:gd name="connsiteX216" fmla="*/ 11184 w 198322"/>
              <a:gd name="connsiteY216" fmla="*/ 68742 h 242161"/>
              <a:gd name="connsiteX217" fmla="*/ 10438 w 198322"/>
              <a:gd name="connsiteY217" fmla="*/ 71426 h 242161"/>
              <a:gd name="connsiteX218" fmla="*/ 9245 w 198322"/>
              <a:gd name="connsiteY218" fmla="*/ 74408 h 242161"/>
              <a:gd name="connsiteX219" fmla="*/ 7307 w 198322"/>
              <a:gd name="connsiteY219" fmla="*/ 78285 h 242161"/>
              <a:gd name="connsiteX220" fmla="*/ 7903 w 198322"/>
              <a:gd name="connsiteY220" fmla="*/ 81416 h 242161"/>
              <a:gd name="connsiteX221" fmla="*/ 10438 w 198322"/>
              <a:gd name="connsiteY221" fmla="*/ 83951 h 242161"/>
              <a:gd name="connsiteX222" fmla="*/ 13421 w 198322"/>
              <a:gd name="connsiteY222" fmla="*/ 85442 h 242161"/>
              <a:gd name="connsiteX223" fmla="*/ 16552 w 198322"/>
              <a:gd name="connsiteY223" fmla="*/ 85144 h 242161"/>
              <a:gd name="connsiteX224" fmla="*/ 18192 w 198322"/>
              <a:gd name="connsiteY224" fmla="*/ 84250 h 242161"/>
              <a:gd name="connsiteX225" fmla="*/ 19534 w 198322"/>
              <a:gd name="connsiteY225" fmla="*/ 83057 h 242161"/>
              <a:gd name="connsiteX226" fmla="*/ 20727 w 198322"/>
              <a:gd name="connsiteY226" fmla="*/ 82460 h 242161"/>
              <a:gd name="connsiteX227" fmla="*/ 22367 w 198322"/>
              <a:gd name="connsiteY227" fmla="*/ 82311 h 242161"/>
              <a:gd name="connsiteX228" fmla="*/ 27288 w 198322"/>
              <a:gd name="connsiteY228" fmla="*/ 83206 h 242161"/>
              <a:gd name="connsiteX229" fmla="*/ 28779 w 198322"/>
              <a:gd name="connsiteY229" fmla="*/ 84100 h 242161"/>
              <a:gd name="connsiteX230" fmla="*/ 29077 w 198322"/>
              <a:gd name="connsiteY230" fmla="*/ 85890 h 242161"/>
              <a:gd name="connsiteX231" fmla="*/ 28481 w 198322"/>
              <a:gd name="connsiteY231" fmla="*/ 90363 h 242161"/>
              <a:gd name="connsiteX232" fmla="*/ 29227 w 198322"/>
              <a:gd name="connsiteY232" fmla="*/ 93644 h 242161"/>
              <a:gd name="connsiteX233" fmla="*/ 30569 w 198322"/>
              <a:gd name="connsiteY233" fmla="*/ 97223 h 242161"/>
              <a:gd name="connsiteX234" fmla="*/ 30718 w 198322"/>
              <a:gd name="connsiteY234" fmla="*/ 100354 h 242161"/>
              <a:gd name="connsiteX235" fmla="*/ 29077 w 198322"/>
              <a:gd name="connsiteY235" fmla="*/ 105573 h 242161"/>
              <a:gd name="connsiteX236" fmla="*/ 27586 w 198322"/>
              <a:gd name="connsiteY236" fmla="*/ 110494 h 242161"/>
              <a:gd name="connsiteX237" fmla="*/ 26095 w 198322"/>
              <a:gd name="connsiteY237" fmla="*/ 112880 h 242161"/>
              <a:gd name="connsiteX238" fmla="*/ 24753 w 198322"/>
              <a:gd name="connsiteY238" fmla="*/ 114371 h 242161"/>
              <a:gd name="connsiteX239" fmla="*/ 24455 w 198322"/>
              <a:gd name="connsiteY239" fmla="*/ 115414 h 242161"/>
              <a:gd name="connsiteX240" fmla="*/ 24604 w 198322"/>
              <a:gd name="connsiteY240" fmla="*/ 116458 h 242161"/>
              <a:gd name="connsiteX241" fmla="*/ 25648 w 198322"/>
              <a:gd name="connsiteY241" fmla="*/ 117949 h 242161"/>
              <a:gd name="connsiteX242" fmla="*/ 26841 w 198322"/>
              <a:gd name="connsiteY242" fmla="*/ 119888 h 242161"/>
              <a:gd name="connsiteX243" fmla="*/ 27139 w 198322"/>
              <a:gd name="connsiteY243" fmla="*/ 121677 h 242161"/>
              <a:gd name="connsiteX244" fmla="*/ 26990 w 198322"/>
              <a:gd name="connsiteY244" fmla="*/ 123914 h 242161"/>
              <a:gd name="connsiteX245" fmla="*/ 26244 w 198322"/>
              <a:gd name="connsiteY245" fmla="*/ 127045 h 242161"/>
              <a:gd name="connsiteX246" fmla="*/ 23262 w 198322"/>
              <a:gd name="connsiteY246" fmla="*/ 133606 h 242161"/>
              <a:gd name="connsiteX247" fmla="*/ 20876 w 198322"/>
              <a:gd name="connsiteY247" fmla="*/ 139720 h 242161"/>
              <a:gd name="connsiteX248" fmla="*/ 22069 w 198322"/>
              <a:gd name="connsiteY248" fmla="*/ 140913 h 242161"/>
              <a:gd name="connsiteX249" fmla="*/ 24455 w 198322"/>
              <a:gd name="connsiteY249" fmla="*/ 141808 h 242161"/>
              <a:gd name="connsiteX250" fmla="*/ 25946 w 198322"/>
              <a:gd name="connsiteY250" fmla="*/ 142553 h 242161"/>
              <a:gd name="connsiteX251" fmla="*/ 27586 w 198322"/>
              <a:gd name="connsiteY251" fmla="*/ 142106 h 242161"/>
              <a:gd name="connsiteX252" fmla="*/ 31165 w 198322"/>
              <a:gd name="connsiteY252" fmla="*/ 138527 h 242161"/>
              <a:gd name="connsiteX253" fmla="*/ 34147 w 198322"/>
              <a:gd name="connsiteY253" fmla="*/ 135843 h 242161"/>
              <a:gd name="connsiteX254" fmla="*/ 37875 w 198322"/>
              <a:gd name="connsiteY254" fmla="*/ 133159 h 242161"/>
              <a:gd name="connsiteX255" fmla="*/ 38024 w 198322"/>
              <a:gd name="connsiteY255" fmla="*/ 133010 h 242161"/>
              <a:gd name="connsiteX256" fmla="*/ 41305 w 198322"/>
              <a:gd name="connsiteY256" fmla="*/ 131071 h 242161"/>
              <a:gd name="connsiteX257" fmla="*/ 42796 w 198322"/>
              <a:gd name="connsiteY257" fmla="*/ 129282 h 242161"/>
              <a:gd name="connsiteX258" fmla="*/ 43691 w 198322"/>
              <a:gd name="connsiteY258" fmla="*/ 127045 h 242161"/>
              <a:gd name="connsiteX259" fmla="*/ 44734 w 198322"/>
              <a:gd name="connsiteY259" fmla="*/ 126151 h 242161"/>
              <a:gd name="connsiteX260" fmla="*/ 46225 w 198322"/>
              <a:gd name="connsiteY260" fmla="*/ 126598 h 242161"/>
              <a:gd name="connsiteX261" fmla="*/ 48164 w 198322"/>
              <a:gd name="connsiteY261" fmla="*/ 125703 h 242161"/>
              <a:gd name="connsiteX262" fmla="*/ 50401 w 198322"/>
              <a:gd name="connsiteY262" fmla="*/ 123168 h 242161"/>
              <a:gd name="connsiteX263" fmla="*/ 52190 w 198322"/>
              <a:gd name="connsiteY263" fmla="*/ 121976 h 242161"/>
              <a:gd name="connsiteX264" fmla="*/ 53383 w 198322"/>
              <a:gd name="connsiteY264" fmla="*/ 122125 h 242161"/>
              <a:gd name="connsiteX265" fmla="*/ 55620 w 198322"/>
              <a:gd name="connsiteY265" fmla="*/ 123765 h 242161"/>
              <a:gd name="connsiteX266" fmla="*/ 58751 w 198322"/>
              <a:gd name="connsiteY266" fmla="*/ 126598 h 242161"/>
              <a:gd name="connsiteX267" fmla="*/ 61584 w 198322"/>
              <a:gd name="connsiteY267" fmla="*/ 128387 h 242161"/>
              <a:gd name="connsiteX268" fmla="*/ 64119 w 198322"/>
              <a:gd name="connsiteY268" fmla="*/ 128984 h 242161"/>
              <a:gd name="connsiteX269" fmla="*/ 65312 w 198322"/>
              <a:gd name="connsiteY269" fmla="*/ 130028 h 242161"/>
              <a:gd name="connsiteX270" fmla="*/ 65163 w 198322"/>
              <a:gd name="connsiteY270" fmla="*/ 131668 h 242161"/>
              <a:gd name="connsiteX271" fmla="*/ 65759 w 198322"/>
              <a:gd name="connsiteY271" fmla="*/ 132562 h 242161"/>
              <a:gd name="connsiteX272" fmla="*/ 66953 w 198322"/>
              <a:gd name="connsiteY272" fmla="*/ 133010 h 242161"/>
              <a:gd name="connsiteX273" fmla="*/ 67400 w 198322"/>
              <a:gd name="connsiteY273" fmla="*/ 132861 h 242161"/>
              <a:gd name="connsiteX274" fmla="*/ 67251 w 198322"/>
              <a:gd name="connsiteY274" fmla="*/ 132115 h 242161"/>
              <a:gd name="connsiteX275" fmla="*/ 68444 w 198322"/>
              <a:gd name="connsiteY275" fmla="*/ 130922 h 242161"/>
              <a:gd name="connsiteX276" fmla="*/ 70829 w 198322"/>
              <a:gd name="connsiteY276" fmla="*/ 129431 h 242161"/>
              <a:gd name="connsiteX277" fmla="*/ 73215 w 198322"/>
              <a:gd name="connsiteY277" fmla="*/ 128537 h 242161"/>
              <a:gd name="connsiteX278" fmla="*/ 75601 w 198322"/>
              <a:gd name="connsiteY278" fmla="*/ 128387 h 242161"/>
              <a:gd name="connsiteX279" fmla="*/ 77241 w 198322"/>
              <a:gd name="connsiteY279" fmla="*/ 127194 h 242161"/>
              <a:gd name="connsiteX280" fmla="*/ 78285 w 198322"/>
              <a:gd name="connsiteY280" fmla="*/ 124063 h 242161"/>
              <a:gd name="connsiteX281" fmla="*/ 79776 w 198322"/>
              <a:gd name="connsiteY281" fmla="*/ 121677 h 242161"/>
              <a:gd name="connsiteX282" fmla="*/ 81118 w 198322"/>
              <a:gd name="connsiteY282" fmla="*/ 120633 h 242161"/>
              <a:gd name="connsiteX283" fmla="*/ 82759 w 198322"/>
              <a:gd name="connsiteY283" fmla="*/ 120037 h 242161"/>
              <a:gd name="connsiteX284" fmla="*/ 83206 w 198322"/>
              <a:gd name="connsiteY284" fmla="*/ 119291 h 242161"/>
              <a:gd name="connsiteX285" fmla="*/ 82460 w 198322"/>
              <a:gd name="connsiteY285" fmla="*/ 118397 h 242161"/>
              <a:gd name="connsiteX286" fmla="*/ 82460 w 198322"/>
              <a:gd name="connsiteY286" fmla="*/ 117353 h 242161"/>
              <a:gd name="connsiteX287" fmla="*/ 83504 w 198322"/>
              <a:gd name="connsiteY287" fmla="*/ 116458 h 242161"/>
              <a:gd name="connsiteX288" fmla="*/ 85592 w 198322"/>
              <a:gd name="connsiteY288" fmla="*/ 116011 h 242161"/>
              <a:gd name="connsiteX289" fmla="*/ 88723 w 198322"/>
              <a:gd name="connsiteY289" fmla="*/ 116160 h 242161"/>
              <a:gd name="connsiteX290" fmla="*/ 92451 w 198322"/>
              <a:gd name="connsiteY290" fmla="*/ 117204 h 242161"/>
              <a:gd name="connsiteX291" fmla="*/ 96775 w 198322"/>
              <a:gd name="connsiteY291" fmla="*/ 118993 h 242161"/>
              <a:gd name="connsiteX292" fmla="*/ 99459 w 198322"/>
              <a:gd name="connsiteY292" fmla="*/ 119590 h 242161"/>
              <a:gd name="connsiteX293" fmla="*/ 100801 w 198322"/>
              <a:gd name="connsiteY293" fmla="*/ 118993 h 242161"/>
              <a:gd name="connsiteX294" fmla="*/ 103485 w 198322"/>
              <a:gd name="connsiteY294" fmla="*/ 121826 h 242161"/>
              <a:gd name="connsiteX295" fmla="*/ 107362 w 198322"/>
              <a:gd name="connsiteY295" fmla="*/ 128238 h 242161"/>
              <a:gd name="connsiteX296" fmla="*/ 110643 w 198322"/>
              <a:gd name="connsiteY296" fmla="*/ 133159 h 242161"/>
              <a:gd name="connsiteX297" fmla="*/ 113476 w 198322"/>
              <a:gd name="connsiteY297" fmla="*/ 136440 h 242161"/>
              <a:gd name="connsiteX298" fmla="*/ 116309 w 198322"/>
              <a:gd name="connsiteY298" fmla="*/ 138975 h 242161"/>
              <a:gd name="connsiteX299" fmla="*/ 119441 w 198322"/>
              <a:gd name="connsiteY299" fmla="*/ 140764 h 242161"/>
              <a:gd name="connsiteX300" fmla="*/ 121677 w 198322"/>
              <a:gd name="connsiteY300" fmla="*/ 143150 h 242161"/>
              <a:gd name="connsiteX301" fmla="*/ 123616 w 198322"/>
              <a:gd name="connsiteY301" fmla="*/ 147623 h 242161"/>
              <a:gd name="connsiteX302" fmla="*/ 122125 w 198322"/>
              <a:gd name="connsiteY302" fmla="*/ 153886 h 242161"/>
              <a:gd name="connsiteX303" fmla="*/ 121826 w 198322"/>
              <a:gd name="connsiteY303" fmla="*/ 159254 h 242161"/>
              <a:gd name="connsiteX304" fmla="*/ 121976 w 198322"/>
              <a:gd name="connsiteY304" fmla="*/ 165964 h 242161"/>
              <a:gd name="connsiteX305" fmla="*/ 123765 w 198322"/>
              <a:gd name="connsiteY305" fmla="*/ 171034 h 242161"/>
              <a:gd name="connsiteX306" fmla="*/ 127194 w 198322"/>
              <a:gd name="connsiteY306" fmla="*/ 174613 h 242161"/>
              <a:gd name="connsiteX307" fmla="*/ 129133 w 198322"/>
              <a:gd name="connsiteY307" fmla="*/ 177446 h 242161"/>
              <a:gd name="connsiteX308" fmla="*/ 129730 w 198322"/>
              <a:gd name="connsiteY308" fmla="*/ 179683 h 242161"/>
              <a:gd name="connsiteX309" fmla="*/ 132413 w 198322"/>
              <a:gd name="connsiteY309" fmla="*/ 181472 h 242161"/>
              <a:gd name="connsiteX310" fmla="*/ 137185 w 198322"/>
              <a:gd name="connsiteY310" fmla="*/ 183112 h 242161"/>
              <a:gd name="connsiteX311" fmla="*/ 139124 w 198322"/>
              <a:gd name="connsiteY311" fmla="*/ 184454 h 242161"/>
              <a:gd name="connsiteX312" fmla="*/ 138378 w 198322"/>
              <a:gd name="connsiteY312" fmla="*/ 185796 h 242161"/>
              <a:gd name="connsiteX313" fmla="*/ 138378 w 198322"/>
              <a:gd name="connsiteY313" fmla="*/ 187287 h 242161"/>
              <a:gd name="connsiteX314" fmla="*/ 138975 w 198322"/>
              <a:gd name="connsiteY314" fmla="*/ 188928 h 242161"/>
              <a:gd name="connsiteX315" fmla="*/ 140615 w 198322"/>
              <a:gd name="connsiteY315" fmla="*/ 190270 h 242161"/>
              <a:gd name="connsiteX316" fmla="*/ 143299 w 198322"/>
              <a:gd name="connsiteY316" fmla="*/ 191314 h 242161"/>
              <a:gd name="connsiteX317" fmla="*/ 144939 w 198322"/>
              <a:gd name="connsiteY317" fmla="*/ 192506 h 242161"/>
              <a:gd name="connsiteX318" fmla="*/ 145386 w 198322"/>
              <a:gd name="connsiteY318" fmla="*/ 193699 h 242161"/>
              <a:gd name="connsiteX319" fmla="*/ 145386 w 198322"/>
              <a:gd name="connsiteY319" fmla="*/ 195787 h 242161"/>
              <a:gd name="connsiteX320" fmla="*/ 144641 w 198322"/>
              <a:gd name="connsiteY320" fmla="*/ 198471 h 242161"/>
              <a:gd name="connsiteX321" fmla="*/ 143597 w 198322"/>
              <a:gd name="connsiteY321" fmla="*/ 200559 h 242161"/>
              <a:gd name="connsiteX322" fmla="*/ 141957 w 198322"/>
              <a:gd name="connsiteY322" fmla="*/ 202050 h 242161"/>
              <a:gd name="connsiteX323" fmla="*/ 141808 w 198322"/>
              <a:gd name="connsiteY323" fmla="*/ 203094 h 242161"/>
              <a:gd name="connsiteX324" fmla="*/ 141360 w 198322"/>
              <a:gd name="connsiteY324" fmla="*/ 204883 h 242161"/>
              <a:gd name="connsiteX325" fmla="*/ 141360 w 198322"/>
              <a:gd name="connsiteY325" fmla="*/ 208462 h 242161"/>
              <a:gd name="connsiteX326" fmla="*/ 142554 w 198322"/>
              <a:gd name="connsiteY326" fmla="*/ 210997 h 242161"/>
              <a:gd name="connsiteX327" fmla="*/ 142852 w 198322"/>
              <a:gd name="connsiteY327" fmla="*/ 213979 h 242161"/>
              <a:gd name="connsiteX328" fmla="*/ 142255 w 198322"/>
              <a:gd name="connsiteY328" fmla="*/ 216514 h 242161"/>
              <a:gd name="connsiteX329" fmla="*/ 141658 w 198322"/>
              <a:gd name="connsiteY329" fmla="*/ 221584 h 242161"/>
              <a:gd name="connsiteX330" fmla="*/ 141658 w 198322"/>
              <a:gd name="connsiteY330" fmla="*/ 223522 h 242161"/>
              <a:gd name="connsiteX331" fmla="*/ 141062 w 198322"/>
              <a:gd name="connsiteY331" fmla="*/ 225162 h 242161"/>
              <a:gd name="connsiteX332" fmla="*/ 139571 w 198322"/>
              <a:gd name="connsiteY332" fmla="*/ 226803 h 242161"/>
              <a:gd name="connsiteX333" fmla="*/ 137483 w 198322"/>
              <a:gd name="connsiteY333" fmla="*/ 228294 h 242161"/>
              <a:gd name="connsiteX334" fmla="*/ 134949 w 198322"/>
              <a:gd name="connsiteY334" fmla="*/ 229785 h 242161"/>
              <a:gd name="connsiteX335" fmla="*/ 133308 w 198322"/>
              <a:gd name="connsiteY335" fmla="*/ 230381 h 242161"/>
              <a:gd name="connsiteX336" fmla="*/ 133457 w 198322"/>
              <a:gd name="connsiteY336" fmla="*/ 231127 h 242161"/>
              <a:gd name="connsiteX337" fmla="*/ 133905 w 198322"/>
              <a:gd name="connsiteY337" fmla="*/ 232767 h 242161"/>
              <a:gd name="connsiteX338" fmla="*/ 134949 w 198322"/>
              <a:gd name="connsiteY338" fmla="*/ 234407 h 242161"/>
              <a:gd name="connsiteX339" fmla="*/ 135993 w 198322"/>
              <a:gd name="connsiteY339" fmla="*/ 235451 h 242161"/>
              <a:gd name="connsiteX340" fmla="*/ 137782 w 198322"/>
              <a:gd name="connsiteY340" fmla="*/ 236942 h 242161"/>
              <a:gd name="connsiteX341" fmla="*/ 138826 w 198322"/>
              <a:gd name="connsiteY341" fmla="*/ 236942 h 242161"/>
              <a:gd name="connsiteX342" fmla="*/ 142554 w 198322"/>
              <a:gd name="connsiteY342" fmla="*/ 235600 h 242161"/>
              <a:gd name="connsiteX343" fmla="*/ 147921 w 198322"/>
              <a:gd name="connsiteY343" fmla="*/ 237539 h 242161"/>
              <a:gd name="connsiteX344" fmla="*/ 148667 w 198322"/>
              <a:gd name="connsiteY344" fmla="*/ 238583 h 242161"/>
              <a:gd name="connsiteX345" fmla="*/ 150457 w 198322"/>
              <a:gd name="connsiteY345" fmla="*/ 240670 h 242161"/>
              <a:gd name="connsiteX346" fmla="*/ 152246 w 198322"/>
              <a:gd name="connsiteY346" fmla="*/ 242012 h 242161"/>
              <a:gd name="connsiteX347" fmla="*/ 156570 w 198322"/>
              <a:gd name="connsiteY347" fmla="*/ 242161 h 242161"/>
              <a:gd name="connsiteX348" fmla="*/ 158061 w 198322"/>
              <a:gd name="connsiteY348" fmla="*/ 238583 h 242161"/>
              <a:gd name="connsiteX349" fmla="*/ 157316 w 198322"/>
              <a:gd name="connsiteY349" fmla="*/ 236495 h 242161"/>
              <a:gd name="connsiteX350" fmla="*/ 154930 w 198322"/>
              <a:gd name="connsiteY350" fmla="*/ 232618 h 242161"/>
              <a:gd name="connsiteX351" fmla="*/ 154333 w 198322"/>
              <a:gd name="connsiteY351" fmla="*/ 230381 h 242161"/>
              <a:gd name="connsiteX352" fmla="*/ 155079 w 198322"/>
              <a:gd name="connsiteY352" fmla="*/ 230083 h 242161"/>
              <a:gd name="connsiteX353" fmla="*/ 159105 w 198322"/>
              <a:gd name="connsiteY353" fmla="*/ 229636 h 242161"/>
              <a:gd name="connsiteX354" fmla="*/ 159850 w 198322"/>
              <a:gd name="connsiteY354" fmla="*/ 229189 h 242161"/>
              <a:gd name="connsiteX355" fmla="*/ 160745 w 198322"/>
              <a:gd name="connsiteY355" fmla="*/ 226653 h 242161"/>
              <a:gd name="connsiteX356" fmla="*/ 161938 w 198322"/>
              <a:gd name="connsiteY356" fmla="*/ 226952 h 242161"/>
              <a:gd name="connsiteX357" fmla="*/ 164175 w 198322"/>
              <a:gd name="connsiteY357" fmla="*/ 227250 h 242161"/>
              <a:gd name="connsiteX358" fmla="*/ 166561 w 198322"/>
              <a:gd name="connsiteY358" fmla="*/ 225610 h 242161"/>
              <a:gd name="connsiteX359" fmla="*/ 168052 w 198322"/>
              <a:gd name="connsiteY359" fmla="*/ 223821 h 242161"/>
              <a:gd name="connsiteX360" fmla="*/ 168797 w 198322"/>
              <a:gd name="connsiteY360" fmla="*/ 224715 h 242161"/>
              <a:gd name="connsiteX361" fmla="*/ 169692 w 198322"/>
              <a:gd name="connsiteY361" fmla="*/ 225908 h 242161"/>
              <a:gd name="connsiteX362" fmla="*/ 170587 w 198322"/>
              <a:gd name="connsiteY362" fmla="*/ 226653 h 242161"/>
              <a:gd name="connsiteX363" fmla="*/ 172376 w 198322"/>
              <a:gd name="connsiteY363" fmla="*/ 227697 h 242161"/>
              <a:gd name="connsiteX364" fmla="*/ 174315 w 198322"/>
              <a:gd name="connsiteY364" fmla="*/ 229189 h 242161"/>
              <a:gd name="connsiteX365" fmla="*/ 175508 w 198322"/>
              <a:gd name="connsiteY365" fmla="*/ 230680 h 242161"/>
              <a:gd name="connsiteX366" fmla="*/ 176402 w 198322"/>
              <a:gd name="connsiteY366" fmla="*/ 231127 h 242161"/>
              <a:gd name="connsiteX367" fmla="*/ 178788 w 198322"/>
              <a:gd name="connsiteY367" fmla="*/ 230829 h 242161"/>
              <a:gd name="connsiteX368" fmla="*/ 179534 w 198322"/>
              <a:gd name="connsiteY368" fmla="*/ 230829 h 242161"/>
              <a:gd name="connsiteX369" fmla="*/ 180876 w 198322"/>
              <a:gd name="connsiteY369" fmla="*/ 229039 h 242161"/>
              <a:gd name="connsiteX370" fmla="*/ 181920 w 198322"/>
              <a:gd name="connsiteY370" fmla="*/ 228145 h 242161"/>
              <a:gd name="connsiteX371" fmla="*/ 182815 w 198322"/>
              <a:gd name="connsiteY371" fmla="*/ 228443 h 242161"/>
              <a:gd name="connsiteX372" fmla="*/ 184007 w 198322"/>
              <a:gd name="connsiteY372" fmla="*/ 228294 h 242161"/>
              <a:gd name="connsiteX373" fmla="*/ 186542 w 198322"/>
              <a:gd name="connsiteY373" fmla="*/ 226057 h 242161"/>
              <a:gd name="connsiteX374" fmla="*/ 188033 w 198322"/>
              <a:gd name="connsiteY374" fmla="*/ 223970 h 242161"/>
              <a:gd name="connsiteX375" fmla="*/ 188779 w 198322"/>
              <a:gd name="connsiteY375" fmla="*/ 223522 h 242161"/>
              <a:gd name="connsiteX376" fmla="*/ 191165 w 198322"/>
              <a:gd name="connsiteY376" fmla="*/ 224566 h 242161"/>
              <a:gd name="connsiteX377" fmla="*/ 192060 w 198322"/>
              <a:gd name="connsiteY377" fmla="*/ 224268 h 242161"/>
              <a:gd name="connsiteX378" fmla="*/ 193401 w 198322"/>
              <a:gd name="connsiteY378" fmla="*/ 221435 h 242161"/>
              <a:gd name="connsiteX379" fmla="*/ 194744 w 198322"/>
              <a:gd name="connsiteY379" fmla="*/ 220391 h 242161"/>
              <a:gd name="connsiteX380" fmla="*/ 194594 w 198322"/>
              <a:gd name="connsiteY380" fmla="*/ 217259 h 242161"/>
              <a:gd name="connsiteX381" fmla="*/ 194893 w 198322"/>
              <a:gd name="connsiteY381" fmla="*/ 215619 h 242161"/>
              <a:gd name="connsiteX382" fmla="*/ 194445 w 198322"/>
              <a:gd name="connsiteY382" fmla="*/ 214426 h 242161"/>
              <a:gd name="connsiteX383" fmla="*/ 193849 w 198322"/>
              <a:gd name="connsiteY383" fmla="*/ 212637 h 242161"/>
              <a:gd name="connsiteX384" fmla="*/ 194147 w 198322"/>
              <a:gd name="connsiteY384" fmla="*/ 211444 h 242161"/>
              <a:gd name="connsiteX385" fmla="*/ 195787 w 198322"/>
              <a:gd name="connsiteY385" fmla="*/ 210549 h 242161"/>
              <a:gd name="connsiteX386" fmla="*/ 196682 w 198322"/>
              <a:gd name="connsiteY386" fmla="*/ 208760 h 242161"/>
              <a:gd name="connsiteX387" fmla="*/ 197874 w 198322"/>
              <a:gd name="connsiteY387" fmla="*/ 206822 h 242161"/>
              <a:gd name="connsiteX388" fmla="*/ 198322 w 198322"/>
              <a:gd name="connsiteY388" fmla="*/ 205032 h 242161"/>
              <a:gd name="connsiteX389" fmla="*/ 197577 w 198322"/>
              <a:gd name="connsiteY389" fmla="*/ 203392 h 24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98322" h="242161">
                <a:moveTo>
                  <a:pt x="197577" y="203392"/>
                </a:moveTo>
                <a:lnTo>
                  <a:pt x="195936" y="201155"/>
                </a:lnTo>
                <a:lnTo>
                  <a:pt x="193252" y="199068"/>
                </a:lnTo>
                <a:lnTo>
                  <a:pt x="190121" y="196383"/>
                </a:lnTo>
                <a:lnTo>
                  <a:pt x="188480" y="194743"/>
                </a:lnTo>
                <a:lnTo>
                  <a:pt x="187288" y="193103"/>
                </a:lnTo>
                <a:lnTo>
                  <a:pt x="186095" y="191164"/>
                </a:lnTo>
                <a:lnTo>
                  <a:pt x="185499" y="189673"/>
                </a:lnTo>
                <a:lnTo>
                  <a:pt x="186095" y="188630"/>
                </a:lnTo>
                <a:lnTo>
                  <a:pt x="190568" y="186393"/>
                </a:lnTo>
                <a:lnTo>
                  <a:pt x="191463" y="185498"/>
                </a:lnTo>
                <a:lnTo>
                  <a:pt x="191910" y="184156"/>
                </a:lnTo>
                <a:lnTo>
                  <a:pt x="191612" y="182963"/>
                </a:lnTo>
                <a:lnTo>
                  <a:pt x="190419" y="182218"/>
                </a:lnTo>
                <a:lnTo>
                  <a:pt x="188928" y="181770"/>
                </a:lnTo>
                <a:lnTo>
                  <a:pt x="186840" y="180279"/>
                </a:lnTo>
                <a:lnTo>
                  <a:pt x="182963" y="176253"/>
                </a:lnTo>
                <a:lnTo>
                  <a:pt x="181174" y="175358"/>
                </a:lnTo>
                <a:lnTo>
                  <a:pt x="179384" y="174165"/>
                </a:lnTo>
                <a:lnTo>
                  <a:pt x="178340" y="172973"/>
                </a:lnTo>
                <a:lnTo>
                  <a:pt x="177297" y="169692"/>
                </a:lnTo>
                <a:lnTo>
                  <a:pt x="176700" y="169394"/>
                </a:lnTo>
                <a:lnTo>
                  <a:pt x="175657" y="170438"/>
                </a:lnTo>
                <a:lnTo>
                  <a:pt x="174315" y="171481"/>
                </a:lnTo>
                <a:lnTo>
                  <a:pt x="173122" y="171332"/>
                </a:lnTo>
                <a:lnTo>
                  <a:pt x="172078" y="170288"/>
                </a:lnTo>
                <a:lnTo>
                  <a:pt x="171631" y="169095"/>
                </a:lnTo>
                <a:lnTo>
                  <a:pt x="170438" y="167306"/>
                </a:lnTo>
                <a:lnTo>
                  <a:pt x="169245" y="165815"/>
                </a:lnTo>
                <a:lnTo>
                  <a:pt x="168797" y="161043"/>
                </a:lnTo>
                <a:lnTo>
                  <a:pt x="168649" y="159552"/>
                </a:lnTo>
                <a:lnTo>
                  <a:pt x="168052" y="157315"/>
                </a:lnTo>
                <a:lnTo>
                  <a:pt x="167008" y="156570"/>
                </a:lnTo>
                <a:lnTo>
                  <a:pt x="165964" y="155974"/>
                </a:lnTo>
                <a:lnTo>
                  <a:pt x="163578" y="152096"/>
                </a:lnTo>
                <a:lnTo>
                  <a:pt x="161938" y="150009"/>
                </a:lnTo>
                <a:lnTo>
                  <a:pt x="154930" y="144343"/>
                </a:lnTo>
                <a:lnTo>
                  <a:pt x="154184" y="143448"/>
                </a:lnTo>
                <a:lnTo>
                  <a:pt x="152246" y="141211"/>
                </a:lnTo>
                <a:lnTo>
                  <a:pt x="148965" y="137931"/>
                </a:lnTo>
                <a:lnTo>
                  <a:pt x="146729" y="135247"/>
                </a:lnTo>
                <a:lnTo>
                  <a:pt x="145088" y="132562"/>
                </a:lnTo>
                <a:lnTo>
                  <a:pt x="144194" y="130177"/>
                </a:lnTo>
                <a:lnTo>
                  <a:pt x="144044" y="128387"/>
                </a:lnTo>
                <a:lnTo>
                  <a:pt x="142106" y="125703"/>
                </a:lnTo>
                <a:lnTo>
                  <a:pt x="140615" y="123616"/>
                </a:lnTo>
                <a:lnTo>
                  <a:pt x="138975" y="122870"/>
                </a:lnTo>
                <a:lnTo>
                  <a:pt x="137335" y="122572"/>
                </a:lnTo>
                <a:lnTo>
                  <a:pt x="135694" y="121230"/>
                </a:lnTo>
                <a:lnTo>
                  <a:pt x="132861" y="118397"/>
                </a:lnTo>
                <a:lnTo>
                  <a:pt x="131519" y="116458"/>
                </a:lnTo>
                <a:lnTo>
                  <a:pt x="130773" y="115265"/>
                </a:lnTo>
                <a:lnTo>
                  <a:pt x="130773" y="113923"/>
                </a:lnTo>
                <a:lnTo>
                  <a:pt x="131519" y="111687"/>
                </a:lnTo>
                <a:lnTo>
                  <a:pt x="132265" y="110494"/>
                </a:lnTo>
                <a:lnTo>
                  <a:pt x="132413" y="109599"/>
                </a:lnTo>
                <a:lnTo>
                  <a:pt x="131519" y="108704"/>
                </a:lnTo>
                <a:lnTo>
                  <a:pt x="128388" y="107362"/>
                </a:lnTo>
                <a:lnTo>
                  <a:pt x="121081" y="105275"/>
                </a:lnTo>
                <a:lnTo>
                  <a:pt x="118397" y="103634"/>
                </a:lnTo>
                <a:lnTo>
                  <a:pt x="115862" y="101547"/>
                </a:lnTo>
                <a:lnTo>
                  <a:pt x="113923" y="100205"/>
                </a:lnTo>
                <a:lnTo>
                  <a:pt x="104977" y="94091"/>
                </a:lnTo>
                <a:lnTo>
                  <a:pt x="102293" y="93196"/>
                </a:lnTo>
                <a:lnTo>
                  <a:pt x="100056" y="92003"/>
                </a:lnTo>
                <a:lnTo>
                  <a:pt x="99310" y="91109"/>
                </a:lnTo>
                <a:lnTo>
                  <a:pt x="99459" y="90065"/>
                </a:lnTo>
                <a:lnTo>
                  <a:pt x="100354" y="89319"/>
                </a:lnTo>
                <a:lnTo>
                  <a:pt x="102889" y="87828"/>
                </a:lnTo>
                <a:lnTo>
                  <a:pt x="103784" y="86039"/>
                </a:lnTo>
                <a:lnTo>
                  <a:pt x="103485" y="83653"/>
                </a:lnTo>
                <a:lnTo>
                  <a:pt x="102591" y="81416"/>
                </a:lnTo>
                <a:lnTo>
                  <a:pt x="103038" y="80522"/>
                </a:lnTo>
                <a:lnTo>
                  <a:pt x="103784" y="80522"/>
                </a:lnTo>
                <a:lnTo>
                  <a:pt x="105573" y="80373"/>
                </a:lnTo>
                <a:lnTo>
                  <a:pt x="109003" y="80223"/>
                </a:lnTo>
                <a:lnTo>
                  <a:pt x="116607" y="82311"/>
                </a:lnTo>
                <a:lnTo>
                  <a:pt x="117651" y="82162"/>
                </a:lnTo>
                <a:lnTo>
                  <a:pt x="121677" y="78285"/>
                </a:lnTo>
                <a:lnTo>
                  <a:pt x="123318" y="75899"/>
                </a:lnTo>
                <a:lnTo>
                  <a:pt x="123616" y="74110"/>
                </a:lnTo>
                <a:lnTo>
                  <a:pt x="124510" y="72768"/>
                </a:lnTo>
                <a:lnTo>
                  <a:pt x="126598" y="70829"/>
                </a:lnTo>
                <a:lnTo>
                  <a:pt x="126598" y="68891"/>
                </a:lnTo>
                <a:lnTo>
                  <a:pt x="125554" y="66505"/>
                </a:lnTo>
                <a:lnTo>
                  <a:pt x="124510" y="65610"/>
                </a:lnTo>
                <a:lnTo>
                  <a:pt x="123616" y="65163"/>
                </a:lnTo>
                <a:lnTo>
                  <a:pt x="120634" y="65461"/>
                </a:lnTo>
                <a:lnTo>
                  <a:pt x="120037" y="64865"/>
                </a:lnTo>
                <a:lnTo>
                  <a:pt x="119590" y="63075"/>
                </a:lnTo>
                <a:lnTo>
                  <a:pt x="119441" y="62032"/>
                </a:lnTo>
                <a:lnTo>
                  <a:pt x="118546" y="60690"/>
                </a:lnTo>
                <a:lnTo>
                  <a:pt x="115265" y="59497"/>
                </a:lnTo>
                <a:lnTo>
                  <a:pt x="112581" y="59198"/>
                </a:lnTo>
                <a:lnTo>
                  <a:pt x="111836" y="58751"/>
                </a:lnTo>
                <a:lnTo>
                  <a:pt x="112880" y="57558"/>
                </a:lnTo>
                <a:lnTo>
                  <a:pt x="114818" y="56216"/>
                </a:lnTo>
                <a:lnTo>
                  <a:pt x="116160" y="55470"/>
                </a:lnTo>
                <a:lnTo>
                  <a:pt x="117353" y="54278"/>
                </a:lnTo>
                <a:lnTo>
                  <a:pt x="117502" y="52936"/>
                </a:lnTo>
                <a:lnTo>
                  <a:pt x="116160" y="51743"/>
                </a:lnTo>
                <a:lnTo>
                  <a:pt x="114371" y="50401"/>
                </a:lnTo>
                <a:lnTo>
                  <a:pt x="111388" y="47866"/>
                </a:lnTo>
                <a:lnTo>
                  <a:pt x="107362" y="45331"/>
                </a:lnTo>
                <a:lnTo>
                  <a:pt x="104827" y="44436"/>
                </a:lnTo>
                <a:lnTo>
                  <a:pt x="103485" y="44585"/>
                </a:lnTo>
                <a:lnTo>
                  <a:pt x="99012" y="46822"/>
                </a:lnTo>
                <a:lnTo>
                  <a:pt x="96626" y="48313"/>
                </a:lnTo>
                <a:lnTo>
                  <a:pt x="94688" y="50848"/>
                </a:lnTo>
                <a:lnTo>
                  <a:pt x="92600" y="51444"/>
                </a:lnTo>
                <a:lnTo>
                  <a:pt x="90512" y="50252"/>
                </a:lnTo>
                <a:lnTo>
                  <a:pt x="88127" y="49059"/>
                </a:lnTo>
                <a:lnTo>
                  <a:pt x="81417" y="47418"/>
                </a:lnTo>
                <a:lnTo>
                  <a:pt x="78583" y="45927"/>
                </a:lnTo>
                <a:lnTo>
                  <a:pt x="72768" y="36980"/>
                </a:lnTo>
                <a:lnTo>
                  <a:pt x="72022" y="35191"/>
                </a:lnTo>
                <a:lnTo>
                  <a:pt x="72470" y="33252"/>
                </a:lnTo>
                <a:lnTo>
                  <a:pt x="72917" y="30270"/>
                </a:lnTo>
                <a:lnTo>
                  <a:pt x="73514" y="28332"/>
                </a:lnTo>
                <a:lnTo>
                  <a:pt x="74557" y="26542"/>
                </a:lnTo>
                <a:lnTo>
                  <a:pt x="74856" y="24902"/>
                </a:lnTo>
                <a:lnTo>
                  <a:pt x="74557" y="23411"/>
                </a:lnTo>
                <a:lnTo>
                  <a:pt x="73662" y="22516"/>
                </a:lnTo>
                <a:lnTo>
                  <a:pt x="72619" y="22218"/>
                </a:lnTo>
                <a:lnTo>
                  <a:pt x="71724" y="21771"/>
                </a:lnTo>
                <a:lnTo>
                  <a:pt x="70979" y="19683"/>
                </a:lnTo>
                <a:lnTo>
                  <a:pt x="70531" y="19981"/>
                </a:lnTo>
                <a:lnTo>
                  <a:pt x="69786" y="22516"/>
                </a:lnTo>
                <a:lnTo>
                  <a:pt x="69040" y="23411"/>
                </a:lnTo>
                <a:lnTo>
                  <a:pt x="67847" y="23858"/>
                </a:lnTo>
                <a:lnTo>
                  <a:pt x="66953" y="23560"/>
                </a:lnTo>
                <a:lnTo>
                  <a:pt x="66356" y="22516"/>
                </a:lnTo>
                <a:lnTo>
                  <a:pt x="66207" y="20727"/>
                </a:lnTo>
                <a:lnTo>
                  <a:pt x="65611" y="18490"/>
                </a:lnTo>
                <a:lnTo>
                  <a:pt x="64865" y="16999"/>
                </a:lnTo>
                <a:lnTo>
                  <a:pt x="62330" y="15508"/>
                </a:lnTo>
                <a:lnTo>
                  <a:pt x="61137" y="13420"/>
                </a:lnTo>
                <a:lnTo>
                  <a:pt x="57409" y="9096"/>
                </a:lnTo>
                <a:lnTo>
                  <a:pt x="54427" y="6114"/>
                </a:lnTo>
                <a:lnTo>
                  <a:pt x="52936" y="3281"/>
                </a:lnTo>
                <a:lnTo>
                  <a:pt x="51892" y="2386"/>
                </a:lnTo>
                <a:lnTo>
                  <a:pt x="50252" y="1640"/>
                </a:lnTo>
                <a:lnTo>
                  <a:pt x="48164" y="1640"/>
                </a:lnTo>
                <a:lnTo>
                  <a:pt x="45331" y="3131"/>
                </a:lnTo>
                <a:lnTo>
                  <a:pt x="43243" y="149"/>
                </a:lnTo>
                <a:lnTo>
                  <a:pt x="42647" y="0"/>
                </a:lnTo>
                <a:lnTo>
                  <a:pt x="41902" y="298"/>
                </a:lnTo>
                <a:lnTo>
                  <a:pt x="40858" y="895"/>
                </a:lnTo>
                <a:lnTo>
                  <a:pt x="40261" y="2535"/>
                </a:lnTo>
                <a:lnTo>
                  <a:pt x="39516" y="4772"/>
                </a:lnTo>
                <a:lnTo>
                  <a:pt x="38174" y="6263"/>
                </a:lnTo>
                <a:lnTo>
                  <a:pt x="36980" y="7008"/>
                </a:lnTo>
                <a:lnTo>
                  <a:pt x="37428" y="8201"/>
                </a:lnTo>
                <a:lnTo>
                  <a:pt x="38024" y="9543"/>
                </a:lnTo>
                <a:lnTo>
                  <a:pt x="38024" y="10736"/>
                </a:lnTo>
                <a:lnTo>
                  <a:pt x="38322" y="12675"/>
                </a:lnTo>
                <a:lnTo>
                  <a:pt x="39068" y="14464"/>
                </a:lnTo>
                <a:lnTo>
                  <a:pt x="41603" y="17596"/>
                </a:lnTo>
                <a:lnTo>
                  <a:pt x="42647" y="19236"/>
                </a:lnTo>
                <a:lnTo>
                  <a:pt x="42796" y="20578"/>
                </a:lnTo>
                <a:lnTo>
                  <a:pt x="42945" y="25499"/>
                </a:lnTo>
                <a:lnTo>
                  <a:pt x="42796" y="27586"/>
                </a:lnTo>
                <a:lnTo>
                  <a:pt x="42349" y="31612"/>
                </a:lnTo>
                <a:lnTo>
                  <a:pt x="42200" y="33849"/>
                </a:lnTo>
                <a:lnTo>
                  <a:pt x="43243" y="34893"/>
                </a:lnTo>
                <a:lnTo>
                  <a:pt x="44287" y="36086"/>
                </a:lnTo>
                <a:lnTo>
                  <a:pt x="44287" y="36831"/>
                </a:lnTo>
                <a:lnTo>
                  <a:pt x="43840" y="36980"/>
                </a:lnTo>
                <a:lnTo>
                  <a:pt x="42349" y="38322"/>
                </a:lnTo>
                <a:lnTo>
                  <a:pt x="41752" y="38621"/>
                </a:lnTo>
                <a:lnTo>
                  <a:pt x="40858" y="38024"/>
                </a:lnTo>
                <a:lnTo>
                  <a:pt x="39664" y="37577"/>
                </a:lnTo>
                <a:lnTo>
                  <a:pt x="38621" y="36980"/>
                </a:lnTo>
                <a:lnTo>
                  <a:pt x="37577" y="36086"/>
                </a:lnTo>
                <a:lnTo>
                  <a:pt x="34893" y="36235"/>
                </a:lnTo>
                <a:lnTo>
                  <a:pt x="30569" y="37577"/>
                </a:lnTo>
                <a:lnTo>
                  <a:pt x="29823" y="37130"/>
                </a:lnTo>
                <a:lnTo>
                  <a:pt x="29077" y="36384"/>
                </a:lnTo>
                <a:lnTo>
                  <a:pt x="28779" y="34893"/>
                </a:lnTo>
                <a:lnTo>
                  <a:pt x="29077" y="33103"/>
                </a:lnTo>
                <a:lnTo>
                  <a:pt x="28630" y="31910"/>
                </a:lnTo>
                <a:lnTo>
                  <a:pt x="27885" y="31165"/>
                </a:lnTo>
                <a:lnTo>
                  <a:pt x="28332" y="27885"/>
                </a:lnTo>
                <a:lnTo>
                  <a:pt x="26841" y="26692"/>
                </a:lnTo>
                <a:lnTo>
                  <a:pt x="25350" y="29376"/>
                </a:lnTo>
                <a:lnTo>
                  <a:pt x="21324" y="32358"/>
                </a:lnTo>
                <a:lnTo>
                  <a:pt x="18490" y="33849"/>
                </a:lnTo>
                <a:lnTo>
                  <a:pt x="16850" y="33849"/>
                </a:lnTo>
                <a:lnTo>
                  <a:pt x="15359" y="35638"/>
                </a:lnTo>
                <a:lnTo>
                  <a:pt x="14315" y="39068"/>
                </a:lnTo>
                <a:lnTo>
                  <a:pt x="13122" y="41156"/>
                </a:lnTo>
                <a:lnTo>
                  <a:pt x="11780" y="41752"/>
                </a:lnTo>
                <a:lnTo>
                  <a:pt x="11035" y="43094"/>
                </a:lnTo>
                <a:lnTo>
                  <a:pt x="10587" y="45033"/>
                </a:lnTo>
                <a:lnTo>
                  <a:pt x="11333" y="46076"/>
                </a:lnTo>
                <a:lnTo>
                  <a:pt x="13122" y="46225"/>
                </a:lnTo>
                <a:lnTo>
                  <a:pt x="13271" y="46822"/>
                </a:lnTo>
                <a:lnTo>
                  <a:pt x="11780" y="47866"/>
                </a:lnTo>
                <a:lnTo>
                  <a:pt x="9842" y="48164"/>
                </a:lnTo>
                <a:lnTo>
                  <a:pt x="7605" y="47866"/>
                </a:lnTo>
                <a:lnTo>
                  <a:pt x="5518" y="48611"/>
                </a:lnTo>
                <a:lnTo>
                  <a:pt x="3430" y="50550"/>
                </a:lnTo>
                <a:lnTo>
                  <a:pt x="1790" y="54576"/>
                </a:lnTo>
                <a:lnTo>
                  <a:pt x="299" y="60690"/>
                </a:lnTo>
                <a:lnTo>
                  <a:pt x="149" y="62330"/>
                </a:lnTo>
                <a:lnTo>
                  <a:pt x="0" y="63970"/>
                </a:lnTo>
                <a:lnTo>
                  <a:pt x="597" y="64268"/>
                </a:lnTo>
                <a:lnTo>
                  <a:pt x="1491" y="63523"/>
                </a:lnTo>
                <a:lnTo>
                  <a:pt x="2684" y="61584"/>
                </a:lnTo>
                <a:lnTo>
                  <a:pt x="3877" y="60540"/>
                </a:lnTo>
                <a:lnTo>
                  <a:pt x="5219" y="60391"/>
                </a:lnTo>
                <a:lnTo>
                  <a:pt x="6710" y="61584"/>
                </a:lnTo>
                <a:lnTo>
                  <a:pt x="8202" y="64417"/>
                </a:lnTo>
                <a:lnTo>
                  <a:pt x="9842" y="66058"/>
                </a:lnTo>
                <a:lnTo>
                  <a:pt x="10587" y="66207"/>
                </a:lnTo>
                <a:lnTo>
                  <a:pt x="11184" y="67549"/>
                </a:lnTo>
                <a:lnTo>
                  <a:pt x="11184" y="68742"/>
                </a:lnTo>
                <a:lnTo>
                  <a:pt x="10438" y="71426"/>
                </a:lnTo>
                <a:lnTo>
                  <a:pt x="9245" y="74408"/>
                </a:lnTo>
                <a:lnTo>
                  <a:pt x="7307" y="78285"/>
                </a:lnTo>
                <a:lnTo>
                  <a:pt x="7903" y="81416"/>
                </a:lnTo>
                <a:lnTo>
                  <a:pt x="10438" y="83951"/>
                </a:lnTo>
                <a:lnTo>
                  <a:pt x="13421" y="85442"/>
                </a:lnTo>
                <a:lnTo>
                  <a:pt x="16552" y="85144"/>
                </a:lnTo>
                <a:lnTo>
                  <a:pt x="18192" y="84250"/>
                </a:lnTo>
                <a:lnTo>
                  <a:pt x="19534" y="83057"/>
                </a:lnTo>
                <a:lnTo>
                  <a:pt x="20727" y="82460"/>
                </a:lnTo>
                <a:lnTo>
                  <a:pt x="22367" y="82311"/>
                </a:lnTo>
                <a:lnTo>
                  <a:pt x="27288" y="83206"/>
                </a:lnTo>
                <a:lnTo>
                  <a:pt x="28779" y="84100"/>
                </a:lnTo>
                <a:lnTo>
                  <a:pt x="29077" y="85890"/>
                </a:lnTo>
                <a:lnTo>
                  <a:pt x="28481" y="90363"/>
                </a:lnTo>
                <a:lnTo>
                  <a:pt x="29227" y="93644"/>
                </a:lnTo>
                <a:lnTo>
                  <a:pt x="30569" y="97223"/>
                </a:lnTo>
                <a:lnTo>
                  <a:pt x="30718" y="100354"/>
                </a:lnTo>
                <a:lnTo>
                  <a:pt x="29077" y="105573"/>
                </a:lnTo>
                <a:lnTo>
                  <a:pt x="27586" y="110494"/>
                </a:lnTo>
                <a:lnTo>
                  <a:pt x="26095" y="112880"/>
                </a:lnTo>
                <a:lnTo>
                  <a:pt x="24753" y="114371"/>
                </a:lnTo>
                <a:lnTo>
                  <a:pt x="24455" y="115414"/>
                </a:lnTo>
                <a:lnTo>
                  <a:pt x="24604" y="116458"/>
                </a:lnTo>
                <a:lnTo>
                  <a:pt x="25648" y="117949"/>
                </a:lnTo>
                <a:lnTo>
                  <a:pt x="26841" y="119888"/>
                </a:lnTo>
                <a:lnTo>
                  <a:pt x="27139" y="121677"/>
                </a:lnTo>
                <a:lnTo>
                  <a:pt x="26990" y="123914"/>
                </a:lnTo>
                <a:lnTo>
                  <a:pt x="26244" y="127045"/>
                </a:lnTo>
                <a:lnTo>
                  <a:pt x="23262" y="133606"/>
                </a:lnTo>
                <a:lnTo>
                  <a:pt x="20876" y="139720"/>
                </a:lnTo>
                <a:lnTo>
                  <a:pt x="22069" y="140913"/>
                </a:lnTo>
                <a:lnTo>
                  <a:pt x="24455" y="141808"/>
                </a:lnTo>
                <a:lnTo>
                  <a:pt x="25946" y="142553"/>
                </a:lnTo>
                <a:lnTo>
                  <a:pt x="27586" y="142106"/>
                </a:lnTo>
                <a:lnTo>
                  <a:pt x="31165" y="138527"/>
                </a:lnTo>
                <a:lnTo>
                  <a:pt x="34147" y="135843"/>
                </a:lnTo>
                <a:lnTo>
                  <a:pt x="37875" y="133159"/>
                </a:lnTo>
                <a:lnTo>
                  <a:pt x="38024" y="133010"/>
                </a:lnTo>
                <a:lnTo>
                  <a:pt x="41305" y="131071"/>
                </a:lnTo>
                <a:lnTo>
                  <a:pt x="42796" y="129282"/>
                </a:lnTo>
                <a:lnTo>
                  <a:pt x="43691" y="127045"/>
                </a:lnTo>
                <a:lnTo>
                  <a:pt x="44734" y="126151"/>
                </a:lnTo>
                <a:lnTo>
                  <a:pt x="46225" y="126598"/>
                </a:lnTo>
                <a:lnTo>
                  <a:pt x="48164" y="125703"/>
                </a:lnTo>
                <a:lnTo>
                  <a:pt x="50401" y="123168"/>
                </a:lnTo>
                <a:lnTo>
                  <a:pt x="52190" y="121976"/>
                </a:lnTo>
                <a:lnTo>
                  <a:pt x="53383" y="122125"/>
                </a:lnTo>
                <a:lnTo>
                  <a:pt x="55620" y="123765"/>
                </a:lnTo>
                <a:lnTo>
                  <a:pt x="58751" y="126598"/>
                </a:lnTo>
                <a:lnTo>
                  <a:pt x="61584" y="128387"/>
                </a:lnTo>
                <a:lnTo>
                  <a:pt x="64119" y="128984"/>
                </a:lnTo>
                <a:lnTo>
                  <a:pt x="65312" y="130028"/>
                </a:lnTo>
                <a:lnTo>
                  <a:pt x="65163" y="131668"/>
                </a:lnTo>
                <a:lnTo>
                  <a:pt x="65759" y="132562"/>
                </a:lnTo>
                <a:lnTo>
                  <a:pt x="66953" y="133010"/>
                </a:lnTo>
                <a:lnTo>
                  <a:pt x="67400" y="132861"/>
                </a:lnTo>
                <a:lnTo>
                  <a:pt x="67251" y="132115"/>
                </a:lnTo>
                <a:lnTo>
                  <a:pt x="68444" y="130922"/>
                </a:lnTo>
                <a:lnTo>
                  <a:pt x="70829" y="129431"/>
                </a:lnTo>
                <a:lnTo>
                  <a:pt x="73215" y="128537"/>
                </a:lnTo>
                <a:lnTo>
                  <a:pt x="75601" y="128387"/>
                </a:lnTo>
                <a:lnTo>
                  <a:pt x="77241" y="127194"/>
                </a:lnTo>
                <a:lnTo>
                  <a:pt x="78285" y="124063"/>
                </a:lnTo>
                <a:lnTo>
                  <a:pt x="79776" y="121677"/>
                </a:lnTo>
                <a:lnTo>
                  <a:pt x="81118" y="120633"/>
                </a:lnTo>
                <a:lnTo>
                  <a:pt x="82759" y="120037"/>
                </a:lnTo>
                <a:lnTo>
                  <a:pt x="83206" y="119291"/>
                </a:lnTo>
                <a:lnTo>
                  <a:pt x="82460" y="118397"/>
                </a:lnTo>
                <a:lnTo>
                  <a:pt x="82460" y="117353"/>
                </a:lnTo>
                <a:lnTo>
                  <a:pt x="83504" y="116458"/>
                </a:lnTo>
                <a:lnTo>
                  <a:pt x="85592" y="116011"/>
                </a:lnTo>
                <a:lnTo>
                  <a:pt x="88723" y="116160"/>
                </a:lnTo>
                <a:lnTo>
                  <a:pt x="92451" y="117204"/>
                </a:lnTo>
                <a:lnTo>
                  <a:pt x="96775" y="118993"/>
                </a:lnTo>
                <a:lnTo>
                  <a:pt x="99459" y="119590"/>
                </a:lnTo>
                <a:lnTo>
                  <a:pt x="100801" y="118993"/>
                </a:lnTo>
                <a:lnTo>
                  <a:pt x="103485" y="121826"/>
                </a:lnTo>
                <a:lnTo>
                  <a:pt x="107362" y="128238"/>
                </a:lnTo>
                <a:lnTo>
                  <a:pt x="110643" y="133159"/>
                </a:lnTo>
                <a:lnTo>
                  <a:pt x="113476" y="136440"/>
                </a:lnTo>
                <a:lnTo>
                  <a:pt x="116309" y="138975"/>
                </a:lnTo>
                <a:lnTo>
                  <a:pt x="119441" y="140764"/>
                </a:lnTo>
                <a:lnTo>
                  <a:pt x="121677" y="143150"/>
                </a:lnTo>
                <a:lnTo>
                  <a:pt x="123616" y="147623"/>
                </a:lnTo>
                <a:lnTo>
                  <a:pt x="122125" y="153886"/>
                </a:lnTo>
                <a:lnTo>
                  <a:pt x="121826" y="159254"/>
                </a:lnTo>
                <a:lnTo>
                  <a:pt x="121976" y="165964"/>
                </a:lnTo>
                <a:lnTo>
                  <a:pt x="123765" y="171034"/>
                </a:lnTo>
                <a:lnTo>
                  <a:pt x="127194" y="174613"/>
                </a:lnTo>
                <a:lnTo>
                  <a:pt x="129133" y="177446"/>
                </a:lnTo>
                <a:lnTo>
                  <a:pt x="129730" y="179683"/>
                </a:lnTo>
                <a:lnTo>
                  <a:pt x="132413" y="181472"/>
                </a:lnTo>
                <a:lnTo>
                  <a:pt x="137185" y="183112"/>
                </a:lnTo>
                <a:lnTo>
                  <a:pt x="139124" y="184454"/>
                </a:lnTo>
                <a:lnTo>
                  <a:pt x="138378" y="185796"/>
                </a:lnTo>
                <a:lnTo>
                  <a:pt x="138378" y="187287"/>
                </a:lnTo>
                <a:lnTo>
                  <a:pt x="138975" y="188928"/>
                </a:lnTo>
                <a:lnTo>
                  <a:pt x="140615" y="190270"/>
                </a:lnTo>
                <a:lnTo>
                  <a:pt x="143299" y="191314"/>
                </a:lnTo>
                <a:lnTo>
                  <a:pt x="144939" y="192506"/>
                </a:lnTo>
                <a:lnTo>
                  <a:pt x="145386" y="193699"/>
                </a:lnTo>
                <a:lnTo>
                  <a:pt x="145386" y="195787"/>
                </a:lnTo>
                <a:lnTo>
                  <a:pt x="144641" y="198471"/>
                </a:lnTo>
                <a:lnTo>
                  <a:pt x="143597" y="200559"/>
                </a:lnTo>
                <a:lnTo>
                  <a:pt x="141957" y="202050"/>
                </a:lnTo>
                <a:lnTo>
                  <a:pt x="141808" y="203094"/>
                </a:lnTo>
                <a:lnTo>
                  <a:pt x="141360" y="204883"/>
                </a:lnTo>
                <a:lnTo>
                  <a:pt x="141360" y="208462"/>
                </a:lnTo>
                <a:lnTo>
                  <a:pt x="142554" y="210997"/>
                </a:lnTo>
                <a:lnTo>
                  <a:pt x="142852" y="213979"/>
                </a:lnTo>
                <a:lnTo>
                  <a:pt x="142255" y="216514"/>
                </a:lnTo>
                <a:lnTo>
                  <a:pt x="141658" y="221584"/>
                </a:lnTo>
                <a:lnTo>
                  <a:pt x="141658" y="223522"/>
                </a:lnTo>
                <a:lnTo>
                  <a:pt x="141062" y="225162"/>
                </a:lnTo>
                <a:lnTo>
                  <a:pt x="139571" y="226803"/>
                </a:lnTo>
                <a:lnTo>
                  <a:pt x="137483" y="228294"/>
                </a:lnTo>
                <a:lnTo>
                  <a:pt x="134949" y="229785"/>
                </a:lnTo>
                <a:lnTo>
                  <a:pt x="133308" y="230381"/>
                </a:lnTo>
                <a:lnTo>
                  <a:pt x="133457" y="231127"/>
                </a:lnTo>
                <a:lnTo>
                  <a:pt x="133905" y="232767"/>
                </a:lnTo>
                <a:lnTo>
                  <a:pt x="134949" y="234407"/>
                </a:lnTo>
                <a:lnTo>
                  <a:pt x="135993" y="235451"/>
                </a:lnTo>
                <a:lnTo>
                  <a:pt x="137782" y="236942"/>
                </a:lnTo>
                <a:lnTo>
                  <a:pt x="138826" y="236942"/>
                </a:lnTo>
                <a:lnTo>
                  <a:pt x="142554" y="235600"/>
                </a:lnTo>
                <a:lnTo>
                  <a:pt x="147921" y="237539"/>
                </a:lnTo>
                <a:lnTo>
                  <a:pt x="148667" y="238583"/>
                </a:lnTo>
                <a:lnTo>
                  <a:pt x="150457" y="240670"/>
                </a:lnTo>
                <a:lnTo>
                  <a:pt x="152246" y="242012"/>
                </a:lnTo>
                <a:lnTo>
                  <a:pt x="156570" y="242161"/>
                </a:lnTo>
                <a:lnTo>
                  <a:pt x="158061" y="238583"/>
                </a:lnTo>
                <a:lnTo>
                  <a:pt x="157316" y="236495"/>
                </a:lnTo>
                <a:lnTo>
                  <a:pt x="154930" y="232618"/>
                </a:lnTo>
                <a:lnTo>
                  <a:pt x="154333" y="230381"/>
                </a:lnTo>
                <a:lnTo>
                  <a:pt x="155079" y="230083"/>
                </a:lnTo>
                <a:lnTo>
                  <a:pt x="159105" y="229636"/>
                </a:lnTo>
                <a:lnTo>
                  <a:pt x="159850" y="229189"/>
                </a:lnTo>
                <a:lnTo>
                  <a:pt x="160745" y="226653"/>
                </a:lnTo>
                <a:lnTo>
                  <a:pt x="161938" y="226952"/>
                </a:lnTo>
                <a:lnTo>
                  <a:pt x="164175" y="227250"/>
                </a:lnTo>
                <a:lnTo>
                  <a:pt x="166561" y="225610"/>
                </a:lnTo>
                <a:lnTo>
                  <a:pt x="168052" y="223821"/>
                </a:lnTo>
                <a:lnTo>
                  <a:pt x="168797" y="224715"/>
                </a:lnTo>
                <a:lnTo>
                  <a:pt x="169692" y="225908"/>
                </a:lnTo>
                <a:lnTo>
                  <a:pt x="170587" y="226653"/>
                </a:lnTo>
                <a:lnTo>
                  <a:pt x="172376" y="227697"/>
                </a:lnTo>
                <a:lnTo>
                  <a:pt x="174315" y="229189"/>
                </a:lnTo>
                <a:lnTo>
                  <a:pt x="175508" y="230680"/>
                </a:lnTo>
                <a:lnTo>
                  <a:pt x="176402" y="231127"/>
                </a:lnTo>
                <a:lnTo>
                  <a:pt x="178788" y="230829"/>
                </a:lnTo>
                <a:lnTo>
                  <a:pt x="179534" y="230829"/>
                </a:lnTo>
                <a:lnTo>
                  <a:pt x="180876" y="229039"/>
                </a:lnTo>
                <a:lnTo>
                  <a:pt x="181920" y="228145"/>
                </a:lnTo>
                <a:lnTo>
                  <a:pt x="182815" y="228443"/>
                </a:lnTo>
                <a:lnTo>
                  <a:pt x="184007" y="228294"/>
                </a:lnTo>
                <a:lnTo>
                  <a:pt x="186542" y="226057"/>
                </a:lnTo>
                <a:lnTo>
                  <a:pt x="188033" y="223970"/>
                </a:lnTo>
                <a:lnTo>
                  <a:pt x="188779" y="223522"/>
                </a:lnTo>
                <a:lnTo>
                  <a:pt x="191165" y="224566"/>
                </a:lnTo>
                <a:lnTo>
                  <a:pt x="192060" y="224268"/>
                </a:lnTo>
                <a:lnTo>
                  <a:pt x="193401" y="221435"/>
                </a:lnTo>
                <a:lnTo>
                  <a:pt x="194744" y="220391"/>
                </a:lnTo>
                <a:lnTo>
                  <a:pt x="194594" y="217259"/>
                </a:lnTo>
                <a:lnTo>
                  <a:pt x="194893" y="215619"/>
                </a:lnTo>
                <a:lnTo>
                  <a:pt x="194445" y="214426"/>
                </a:lnTo>
                <a:lnTo>
                  <a:pt x="193849" y="212637"/>
                </a:lnTo>
                <a:lnTo>
                  <a:pt x="194147" y="211444"/>
                </a:lnTo>
                <a:lnTo>
                  <a:pt x="195787" y="210549"/>
                </a:lnTo>
                <a:lnTo>
                  <a:pt x="196682" y="208760"/>
                </a:lnTo>
                <a:lnTo>
                  <a:pt x="197874" y="206822"/>
                </a:lnTo>
                <a:lnTo>
                  <a:pt x="198322" y="205032"/>
                </a:lnTo>
                <a:lnTo>
                  <a:pt x="197577" y="20339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6" name="Kyrgyzstan__">
            <a:extLst>
              <a:ext uri="{FF2B5EF4-FFF2-40B4-BE49-F238E27FC236}">
                <a16:creationId xmlns:a16="http://schemas.microsoft.com/office/drawing/2014/main" id="{798E3E3C-BC80-7CD3-6FE1-D3021E52F4E1}"/>
              </a:ext>
            </a:extLst>
          </p:cNvPr>
          <p:cNvSpPr/>
          <p:nvPr/>
        </p:nvSpPr>
        <p:spPr>
          <a:xfrm>
            <a:off x="7825129" y="2830603"/>
            <a:ext cx="290623" cy="141495"/>
          </a:xfrm>
          <a:custGeom>
            <a:avLst/>
            <a:gdLst>
              <a:gd name="connsiteX0" fmla="*/ 288387 w 290623"/>
              <a:gd name="connsiteY0" fmla="*/ 36533 h 131816"/>
              <a:gd name="connsiteX1" fmla="*/ 287790 w 290623"/>
              <a:gd name="connsiteY1" fmla="*/ 34594 h 131816"/>
              <a:gd name="connsiteX2" fmla="*/ 284212 w 290623"/>
              <a:gd name="connsiteY2" fmla="*/ 30867 h 131816"/>
              <a:gd name="connsiteX3" fmla="*/ 280185 w 290623"/>
              <a:gd name="connsiteY3" fmla="*/ 27288 h 131816"/>
              <a:gd name="connsiteX4" fmla="*/ 277054 w 290623"/>
              <a:gd name="connsiteY4" fmla="*/ 26393 h 131816"/>
              <a:gd name="connsiteX5" fmla="*/ 271686 w 290623"/>
              <a:gd name="connsiteY5" fmla="*/ 25797 h 131816"/>
              <a:gd name="connsiteX6" fmla="*/ 268853 w 290623"/>
              <a:gd name="connsiteY6" fmla="*/ 25797 h 131816"/>
              <a:gd name="connsiteX7" fmla="*/ 267212 w 290623"/>
              <a:gd name="connsiteY7" fmla="*/ 24902 h 131816"/>
              <a:gd name="connsiteX8" fmla="*/ 265572 w 290623"/>
              <a:gd name="connsiteY8" fmla="*/ 22814 h 131816"/>
              <a:gd name="connsiteX9" fmla="*/ 263634 w 290623"/>
              <a:gd name="connsiteY9" fmla="*/ 20876 h 131816"/>
              <a:gd name="connsiteX10" fmla="*/ 261248 w 290623"/>
              <a:gd name="connsiteY10" fmla="*/ 18788 h 131816"/>
              <a:gd name="connsiteX11" fmla="*/ 260204 w 290623"/>
              <a:gd name="connsiteY11" fmla="*/ 15657 h 131816"/>
              <a:gd name="connsiteX12" fmla="*/ 259160 w 290623"/>
              <a:gd name="connsiteY12" fmla="*/ 15061 h 131816"/>
              <a:gd name="connsiteX13" fmla="*/ 257371 w 290623"/>
              <a:gd name="connsiteY13" fmla="*/ 15508 h 131816"/>
              <a:gd name="connsiteX14" fmla="*/ 254389 w 290623"/>
              <a:gd name="connsiteY14" fmla="*/ 15508 h 131816"/>
              <a:gd name="connsiteX15" fmla="*/ 252748 w 290623"/>
              <a:gd name="connsiteY15" fmla="*/ 15210 h 131816"/>
              <a:gd name="connsiteX16" fmla="*/ 250214 w 290623"/>
              <a:gd name="connsiteY16" fmla="*/ 14613 h 131816"/>
              <a:gd name="connsiteX17" fmla="*/ 246336 w 290623"/>
              <a:gd name="connsiteY17" fmla="*/ 13420 h 131816"/>
              <a:gd name="connsiteX18" fmla="*/ 243205 w 290623"/>
              <a:gd name="connsiteY18" fmla="*/ 12227 h 131816"/>
              <a:gd name="connsiteX19" fmla="*/ 239328 w 290623"/>
              <a:gd name="connsiteY19" fmla="*/ 11929 h 131816"/>
              <a:gd name="connsiteX20" fmla="*/ 237091 w 290623"/>
              <a:gd name="connsiteY20" fmla="*/ 12227 h 131816"/>
              <a:gd name="connsiteX21" fmla="*/ 230083 w 290623"/>
              <a:gd name="connsiteY21" fmla="*/ 12526 h 131816"/>
              <a:gd name="connsiteX22" fmla="*/ 224267 w 290623"/>
              <a:gd name="connsiteY22" fmla="*/ 11333 h 131816"/>
              <a:gd name="connsiteX23" fmla="*/ 219496 w 290623"/>
              <a:gd name="connsiteY23" fmla="*/ 11034 h 131816"/>
              <a:gd name="connsiteX24" fmla="*/ 216663 w 290623"/>
              <a:gd name="connsiteY24" fmla="*/ 11034 h 131816"/>
              <a:gd name="connsiteX25" fmla="*/ 215320 w 290623"/>
              <a:gd name="connsiteY25" fmla="*/ 11034 h 131816"/>
              <a:gd name="connsiteX26" fmla="*/ 212935 w 290623"/>
              <a:gd name="connsiteY26" fmla="*/ 11034 h 131816"/>
              <a:gd name="connsiteX27" fmla="*/ 209505 w 290623"/>
              <a:gd name="connsiteY27" fmla="*/ 10736 h 131816"/>
              <a:gd name="connsiteX28" fmla="*/ 204883 w 290623"/>
              <a:gd name="connsiteY28" fmla="*/ 8798 h 131816"/>
              <a:gd name="connsiteX29" fmla="*/ 203093 w 290623"/>
              <a:gd name="connsiteY29" fmla="*/ 8798 h 131816"/>
              <a:gd name="connsiteX30" fmla="*/ 201900 w 290623"/>
              <a:gd name="connsiteY30" fmla="*/ 8798 h 131816"/>
              <a:gd name="connsiteX31" fmla="*/ 193997 w 290623"/>
              <a:gd name="connsiteY31" fmla="*/ 10140 h 131816"/>
              <a:gd name="connsiteX32" fmla="*/ 190419 w 290623"/>
              <a:gd name="connsiteY32" fmla="*/ 10438 h 131816"/>
              <a:gd name="connsiteX33" fmla="*/ 182814 w 290623"/>
              <a:gd name="connsiteY33" fmla="*/ 10438 h 131816"/>
              <a:gd name="connsiteX34" fmla="*/ 175358 w 290623"/>
              <a:gd name="connsiteY34" fmla="*/ 10140 h 131816"/>
              <a:gd name="connsiteX35" fmla="*/ 172972 w 290623"/>
              <a:gd name="connsiteY35" fmla="*/ 9842 h 131816"/>
              <a:gd name="connsiteX36" fmla="*/ 171630 w 290623"/>
              <a:gd name="connsiteY36" fmla="*/ 9842 h 131816"/>
              <a:gd name="connsiteX37" fmla="*/ 168797 w 290623"/>
              <a:gd name="connsiteY37" fmla="*/ 13420 h 131816"/>
              <a:gd name="connsiteX38" fmla="*/ 167604 w 290623"/>
              <a:gd name="connsiteY38" fmla="*/ 14017 h 131816"/>
              <a:gd name="connsiteX39" fmla="*/ 160447 w 290623"/>
              <a:gd name="connsiteY39" fmla="*/ 13271 h 131816"/>
              <a:gd name="connsiteX40" fmla="*/ 152096 w 290623"/>
              <a:gd name="connsiteY40" fmla="*/ 11034 h 131816"/>
              <a:gd name="connsiteX41" fmla="*/ 145982 w 290623"/>
              <a:gd name="connsiteY41" fmla="*/ 8649 h 131816"/>
              <a:gd name="connsiteX42" fmla="*/ 140913 w 290623"/>
              <a:gd name="connsiteY42" fmla="*/ 6114 h 131816"/>
              <a:gd name="connsiteX43" fmla="*/ 134054 w 290623"/>
              <a:gd name="connsiteY43" fmla="*/ 2088 h 131816"/>
              <a:gd name="connsiteX44" fmla="*/ 130027 w 290623"/>
              <a:gd name="connsiteY44" fmla="*/ 0 h 131816"/>
              <a:gd name="connsiteX45" fmla="*/ 129431 w 290623"/>
              <a:gd name="connsiteY45" fmla="*/ 1193 h 131816"/>
              <a:gd name="connsiteX46" fmla="*/ 128387 w 290623"/>
              <a:gd name="connsiteY46" fmla="*/ 1491 h 131816"/>
              <a:gd name="connsiteX47" fmla="*/ 126747 w 290623"/>
              <a:gd name="connsiteY47" fmla="*/ 1491 h 131816"/>
              <a:gd name="connsiteX48" fmla="*/ 123168 w 290623"/>
              <a:gd name="connsiteY48" fmla="*/ 1491 h 131816"/>
              <a:gd name="connsiteX49" fmla="*/ 121528 w 290623"/>
              <a:gd name="connsiteY49" fmla="*/ 3579 h 131816"/>
              <a:gd name="connsiteX50" fmla="*/ 117054 w 290623"/>
              <a:gd name="connsiteY50" fmla="*/ 5070 h 131816"/>
              <a:gd name="connsiteX51" fmla="*/ 114221 w 290623"/>
              <a:gd name="connsiteY51" fmla="*/ 6412 h 131816"/>
              <a:gd name="connsiteX52" fmla="*/ 112730 w 290623"/>
              <a:gd name="connsiteY52" fmla="*/ 7903 h 131816"/>
              <a:gd name="connsiteX53" fmla="*/ 109897 w 290623"/>
              <a:gd name="connsiteY53" fmla="*/ 17894 h 131816"/>
              <a:gd name="connsiteX54" fmla="*/ 109151 w 290623"/>
              <a:gd name="connsiteY54" fmla="*/ 21472 h 131816"/>
              <a:gd name="connsiteX55" fmla="*/ 111090 w 290623"/>
              <a:gd name="connsiteY55" fmla="*/ 27586 h 131816"/>
              <a:gd name="connsiteX56" fmla="*/ 109002 w 290623"/>
              <a:gd name="connsiteY56" fmla="*/ 27288 h 131816"/>
              <a:gd name="connsiteX57" fmla="*/ 106467 w 290623"/>
              <a:gd name="connsiteY57" fmla="*/ 25797 h 131816"/>
              <a:gd name="connsiteX58" fmla="*/ 105573 w 290623"/>
              <a:gd name="connsiteY58" fmla="*/ 24604 h 131816"/>
              <a:gd name="connsiteX59" fmla="*/ 103187 w 290623"/>
              <a:gd name="connsiteY59" fmla="*/ 23858 h 131816"/>
              <a:gd name="connsiteX60" fmla="*/ 94389 w 290623"/>
              <a:gd name="connsiteY60" fmla="*/ 22665 h 131816"/>
              <a:gd name="connsiteX61" fmla="*/ 92749 w 290623"/>
              <a:gd name="connsiteY61" fmla="*/ 21323 h 131816"/>
              <a:gd name="connsiteX62" fmla="*/ 91705 w 290623"/>
              <a:gd name="connsiteY62" fmla="*/ 20130 h 131816"/>
              <a:gd name="connsiteX63" fmla="*/ 89469 w 290623"/>
              <a:gd name="connsiteY63" fmla="*/ 19385 h 131816"/>
              <a:gd name="connsiteX64" fmla="*/ 86188 w 290623"/>
              <a:gd name="connsiteY64" fmla="*/ 18788 h 131816"/>
              <a:gd name="connsiteX65" fmla="*/ 79180 w 290623"/>
              <a:gd name="connsiteY65" fmla="*/ 16104 h 131816"/>
              <a:gd name="connsiteX66" fmla="*/ 76197 w 290623"/>
              <a:gd name="connsiteY66" fmla="*/ 16104 h 131816"/>
              <a:gd name="connsiteX67" fmla="*/ 67101 w 290623"/>
              <a:gd name="connsiteY67" fmla="*/ 14017 h 131816"/>
              <a:gd name="connsiteX68" fmla="*/ 65610 w 290623"/>
              <a:gd name="connsiteY68" fmla="*/ 14017 h 131816"/>
              <a:gd name="connsiteX69" fmla="*/ 64864 w 290623"/>
              <a:gd name="connsiteY69" fmla="*/ 14017 h 131816"/>
              <a:gd name="connsiteX70" fmla="*/ 61286 w 290623"/>
              <a:gd name="connsiteY70" fmla="*/ 15359 h 131816"/>
              <a:gd name="connsiteX71" fmla="*/ 59049 w 290623"/>
              <a:gd name="connsiteY71" fmla="*/ 15806 h 131816"/>
              <a:gd name="connsiteX72" fmla="*/ 56663 w 290623"/>
              <a:gd name="connsiteY72" fmla="*/ 15210 h 131816"/>
              <a:gd name="connsiteX73" fmla="*/ 52339 w 290623"/>
              <a:gd name="connsiteY73" fmla="*/ 16850 h 131816"/>
              <a:gd name="connsiteX74" fmla="*/ 49953 w 290623"/>
              <a:gd name="connsiteY74" fmla="*/ 19087 h 131816"/>
              <a:gd name="connsiteX75" fmla="*/ 48014 w 290623"/>
              <a:gd name="connsiteY75" fmla="*/ 21771 h 131816"/>
              <a:gd name="connsiteX76" fmla="*/ 46225 w 290623"/>
              <a:gd name="connsiteY76" fmla="*/ 23411 h 131816"/>
              <a:gd name="connsiteX77" fmla="*/ 45629 w 290623"/>
              <a:gd name="connsiteY77" fmla="*/ 25946 h 131816"/>
              <a:gd name="connsiteX78" fmla="*/ 44286 w 290623"/>
              <a:gd name="connsiteY78" fmla="*/ 27288 h 131816"/>
              <a:gd name="connsiteX79" fmla="*/ 42796 w 290623"/>
              <a:gd name="connsiteY79" fmla="*/ 29972 h 131816"/>
              <a:gd name="connsiteX80" fmla="*/ 42796 w 290623"/>
              <a:gd name="connsiteY80" fmla="*/ 31463 h 131816"/>
              <a:gd name="connsiteX81" fmla="*/ 44286 w 290623"/>
              <a:gd name="connsiteY81" fmla="*/ 32954 h 131816"/>
              <a:gd name="connsiteX82" fmla="*/ 45182 w 290623"/>
              <a:gd name="connsiteY82" fmla="*/ 32358 h 131816"/>
              <a:gd name="connsiteX83" fmla="*/ 46672 w 290623"/>
              <a:gd name="connsiteY83" fmla="*/ 31761 h 131816"/>
              <a:gd name="connsiteX84" fmla="*/ 49208 w 290623"/>
              <a:gd name="connsiteY84" fmla="*/ 32954 h 131816"/>
              <a:gd name="connsiteX85" fmla="*/ 51444 w 290623"/>
              <a:gd name="connsiteY85" fmla="*/ 34445 h 131816"/>
              <a:gd name="connsiteX86" fmla="*/ 51891 w 290623"/>
              <a:gd name="connsiteY86" fmla="*/ 35042 h 131816"/>
              <a:gd name="connsiteX87" fmla="*/ 51891 w 290623"/>
              <a:gd name="connsiteY87" fmla="*/ 35787 h 131816"/>
              <a:gd name="connsiteX88" fmla="*/ 46672 w 290623"/>
              <a:gd name="connsiteY88" fmla="*/ 38621 h 131816"/>
              <a:gd name="connsiteX89" fmla="*/ 43392 w 290623"/>
              <a:gd name="connsiteY89" fmla="*/ 39963 h 131816"/>
              <a:gd name="connsiteX90" fmla="*/ 42050 w 290623"/>
              <a:gd name="connsiteY90" fmla="*/ 40261 h 131816"/>
              <a:gd name="connsiteX91" fmla="*/ 41603 w 290623"/>
              <a:gd name="connsiteY91" fmla="*/ 40559 h 131816"/>
              <a:gd name="connsiteX92" fmla="*/ 40559 w 290623"/>
              <a:gd name="connsiteY92" fmla="*/ 43690 h 131816"/>
              <a:gd name="connsiteX93" fmla="*/ 38621 w 290623"/>
              <a:gd name="connsiteY93" fmla="*/ 44287 h 131816"/>
              <a:gd name="connsiteX94" fmla="*/ 36085 w 290623"/>
              <a:gd name="connsiteY94" fmla="*/ 45331 h 131816"/>
              <a:gd name="connsiteX95" fmla="*/ 34296 w 290623"/>
              <a:gd name="connsiteY95" fmla="*/ 46822 h 131816"/>
              <a:gd name="connsiteX96" fmla="*/ 31463 w 290623"/>
              <a:gd name="connsiteY96" fmla="*/ 50251 h 131816"/>
              <a:gd name="connsiteX97" fmla="*/ 24305 w 290623"/>
              <a:gd name="connsiteY97" fmla="*/ 55321 h 131816"/>
              <a:gd name="connsiteX98" fmla="*/ 24305 w 290623"/>
              <a:gd name="connsiteY98" fmla="*/ 56365 h 131816"/>
              <a:gd name="connsiteX99" fmla="*/ 24902 w 290623"/>
              <a:gd name="connsiteY99" fmla="*/ 57260 h 131816"/>
              <a:gd name="connsiteX100" fmla="*/ 27288 w 290623"/>
              <a:gd name="connsiteY100" fmla="*/ 57856 h 131816"/>
              <a:gd name="connsiteX101" fmla="*/ 30419 w 290623"/>
              <a:gd name="connsiteY101" fmla="*/ 59347 h 131816"/>
              <a:gd name="connsiteX102" fmla="*/ 32059 w 290623"/>
              <a:gd name="connsiteY102" fmla="*/ 60540 h 131816"/>
              <a:gd name="connsiteX103" fmla="*/ 36682 w 290623"/>
              <a:gd name="connsiteY103" fmla="*/ 59049 h 131816"/>
              <a:gd name="connsiteX104" fmla="*/ 37875 w 290623"/>
              <a:gd name="connsiteY104" fmla="*/ 59347 h 131816"/>
              <a:gd name="connsiteX105" fmla="*/ 39068 w 290623"/>
              <a:gd name="connsiteY105" fmla="*/ 60988 h 131816"/>
              <a:gd name="connsiteX106" fmla="*/ 40261 w 290623"/>
              <a:gd name="connsiteY106" fmla="*/ 65461 h 131816"/>
              <a:gd name="connsiteX107" fmla="*/ 42348 w 290623"/>
              <a:gd name="connsiteY107" fmla="*/ 66654 h 131816"/>
              <a:gd name="connsiteX108" fmla="*/ 45032 w 290623"/>
              <a:gd name="connsiteY108" fmla="*/ 67549 h 131816"/>
              <a:gd name="connsiteX109" fmla="*/ 46672 w 290623"/>
              <a:gd name="connsiteY109" fmla="*/ 67847 h 131816"/>
              <a:gd name="connsiteX110" fmla="*/ 48909 w 290623"/>
              <a:gd name="connsiteY110" fmla="*/ 68891 h 131816"/>
              <a:gd name="connsiteX111" fmla="*/ 51891 w 290623"/>
              <a:gd name="connsiteY111" fmla="*/ 69338 h 131816"/>
              <a:gd name="connsiteX112" fmla="*/ 53830 w 290623"/>
              <a:gd name="connsiteY112" fmla="*/ 68891 h 131816"/>
              <a:gd name="connsiteX113" fmla="*/ 56365 w 290623"/>
              <a:gd name="connsiteY113" fmla="*/ 69786 h 131816"/>
              <a:gd name="connsiteX114" fmla="*/ 56812 w 290623"/>
              <a:gd name="connsiteY114" fmla="*/ 69338 h 131816"/>
              <a:gd name="connsiteX115" fmla="*/ 57111 w 290623"/>
              <a:gd name="connsiteY115" fmla="*/ 62628 h 131816"/>
              <a:gd name="connsiteX116" fmla="*/ 59198 w 290623"/>
              <a:gd name="connsiteY116" fmla="*/ 63821 h 131816"/>
              <a:gd name="connsiteX117" fmla="*/ 60391 w 290623"/>
              <a:gd name="connsiteY117" fmla="*/ 63821 h 131816"/>
              <a:gd name="connsiteX118" fmla="*/ 61435 w 290623"/>
              <a:gd name="connsiteY118" fmla="*/ 62926 h 131816"/>
              <a:gd name="connsiteX119" fmla="*/ 62031 w 290623"/>
              <a:gd name="connsiteY119" fmla="*/ 61882 h 131816"/>
              <a:gd name="connsiteX120" fmla="*/ 62330 w 290623"/>
              <a:gd name="connsiteY120" fmla="*/ 59646 h 131816"/>
              <a:gd name="connsiteX121" fmla="*/ 61882 w 290623"/>
              <a:gd name="connsiteY121" fmla="*/ 57409 h 131816"/>
              <a:gd name="connsiteX122" fmla="*/ 62777 w 290623"/>
              <a:gd name="connsiteY122" fmla="*/ 56365 h 131816"/>
              <a:gd name="connsiteX123" fmla="*/ 63522 w 290623"/>
              <a:gd name="connsiteY123" fmla="*/ 56067 h 131816"/>
              <a:gd name="connsiteX124" fmla="*/ 64119 w 290623"/>
              <a:gd name="connsiteY124" fmla="*/ 56365 h 131816"/>
              <a:gd name="connsiteX125" fmla="*/ 64417 w 290623"/>
              <a:gd name="connsiteY125" fmla="*/ 56962 h 131816"/>
              <a:gd name="connsiteX126" fmla="*/ 64417 w 290623"/>
              <a:gd name="connsiteY126" fmla="*/ 59049 h 131816"/>
              <a:gd name="connsiteX127" fmla="*/ 66057 w 290623"/>
              <a:gd name="connsiteY127" fmla="*/ 59944 h 131816"/>
              <a:gd name="connsiteX128" fmla="*/ 66952 w 290623"/>
              <a:gd name="connsiteY128" fmla="*/ 60391 h 131816"/>
              <a:gd name="connsiteX129" fmla="*/ 67847 w 290623"/>
              <a:gd name="connsiteY129" fmla="*/ 62032 h 131816"/>
              <a:gd name="connsiteX130" fmla="*/ 68741 w 290623"/>
              <a:gd name="connsiteY130" fmla="*/ 63672 h 131816"/>
              <a:gd name="connsiteX131" fmla="*/ 69338 w 290623"/>
              <a:gd name="connsiteY131" fmla="*/ 67400 h 131816"/>
              <a:gd name="connsiteX132" fmla="*/ 71425 w 290623"/>
              <a:gd name="connsiteY132" fmla="*/ 67698 h 131816"/>
              <a:gd name="connsiteX133" fmla="*/ 73961 w 290623"/>
              <a:gd name="connsiteY133" fmla="*/ 68443 h 131816"/>
              <a:gd name="connsiteX134" fmla="*/ 75601 w 290623"/>
              <a:gd name="connsiteY134" fmla="*/ 67698 h 131816"/>
              <a:gd name="connsiteX135" fmla="*/ 76943 w 290623"/>
              <a:gd name="connsiteY135" fmla="*/ 68145 h 131816"/>
              <a:gd name="connsiteX136" fmla="*/ 77390 w 290623"/>
              <a:gd name="connsiteY136" fmla="*/ 69935 h 131816"/>
              <a:gd name="connsiteX137" fmla="*/ 77390 w 290623"/>
              <a:gd name="connsiteY137" fmla="*/ 71575 h 131816"/>
              <a:gd name="connsiteX138" fmla="*/ 77539 w 290623"/>
              <a:gd name="connsiteY138" fmla="*/ 72917 h 131816"/>
              <a:gd name="connsiteX139" fmla="*/ 78285 w 290623"/>
              <a:gd name="connsiteY139" fmla="*/ 73364 h 131816"/>
              <a:gd name="connsiteX140" fmla="*/ 80372 w 290623"/>
              <a:gd name="connsiteY140" fmla="*/ 72469 h 131816"/>
              <a:gd name="connsiteX141" fmla="*/ 82162 w 290623"/>
              <a:gd name="connsiteY141" fmla="*/ 72469 h 131816"/>
              <a:gd name="connsiteX142" fmla="*/ 83802 w 290623"/>
              <a:gd name="connsiteY142" fmla="*/ 73215 h 131816"/>
              <a:gd name="connsiteX143" fmla="*/ 85889 w 290623"/>
              <a:gd name="connsiteY143" fmla="*/ 74408 h 131816"/>
              <a:gd name="connsiteX144" fmla="*/ 88872 w 290623"/>
              <a:gd name="connsiteY144" fmla="*/ 77539 h 131816"/>
              <a:gd name="connsiteX145" fmla="*/ 89916 w 290623"/>
              <a:gd name="connsiteY145" fmla="*/ 77987 h 131816"/>
              <a:gd name="connsiteX146" fmla="*/ 94389 w 290623"/>
              <a:gd name="connsiteY146" fmla="*/ 78285 h 131816"/>
              <a:gd name="connsiteX147" fmla="*/ 95284 w 290623"/>
              <a:gd name="connsiteY147" fmla="*/ 78882 h 131816"/>
              <a:gd name="connsiteX148" fmla="*/ 96775 w 290623"/>
              <a:gd name="connsiteY148" fmla="*/ 78882 h 131816"/>
              <a:gd name="connsiteX149" fmla="*/ 98415 w 290623"/>
              <a:gd name="connsiteY149" fmla="*/ 78285 h 131816"/>
              <a:gd name="connsiteX150" fmla="*/ 102143 w 290623"/>
              <a:gd name="connsiteY150" fmla="*/ 79329 h 131816"/>
              <a:gd name="connsiteX151" fmla="*/ 102143 w 290623"/>
              <a:gd name="connsiteY151" fmla="*/ 79925 h 131816"/>
              <a:gd name="connsiteX152" fmla="*/ 101696 w 290623"/>
              <a:gd name="connsiteY152" fmla="*/ 80671 h 131816"/>
              <a:gd name="connsiteX153" fmla="*/ 92749 w 290623"/>
              <a:gd name="connsiteY153" fmla="*/ 85144 h 131816"/>
              <a:gd name="connsiteX154" fmla="*/ 92152 w 290623"/>
              <a:gd name="connsiteY154" fmla="*/ 86486 h 131816"/>
              <a:gd name="connsiteX155" fmla="*/ 90363 w 290623"/>
              <a:gd name="connsiteY155" fmla="*/ 88276 h 131816"/>
              <a:gd name="connsiteX156" fmla="*/ 88425 w 290623"/>
              <a:gd name="connsiteY156" fmla="*/ 89319 h 131816"/>
              <a:gd name="connsiteX157" fmla="*/ 87530 w 290623"/>
              <a:gd name="connsiteY157" fmla="*/ 89319 h 131816"/>
              <a:gd name="connsiteX158" fmla="*/ 83206 w 290623"/>
              <a:gd name="connsiteY158" fmla="*/ 87679 h 131816"/>
              <a:gd name="connsiteX159" fmla="*/ 82758 w 290623"/>
              <a:gd name="connsiteY159" fmla="*/ 88127 h 131816"/>
              <a:gd name="connsiteX160" fmla="*/ 82460 w 290623"/>
              <a:gd name="connsiteY160" fmla="*/ 88872 h 131816"/>
              <a:gd name="connsiteX161" fmla="*/ 82460 w 290623"/>
              <a:gd name="connsiteY161" fmla="*/ 89618 h 131816"/>
              <a:gd name="connsiteX162" fmla="*/ 83504 w 290623"/>
              <a:gd name="connsiteY162" fmla="*/ 91407 h 131816"/>
              <a:gd name="connsiteX163" fmla="*/ 83056 w 290623"/>
              <a:gd name="connsiteY163" fmla="*/ 92600 h 131816"/>
              <a:gd name="connsiteX164" fmla="*/ 82162 w 290623"/>
              <a:gd name="connsiteY164" fmla="*/ 93495 h 131816"/>
              <a:gd name="connsiteX165" fmla="*/ 79478 w 290623"/>
              <a:gd name="connsiteY165" fmla="*/ 92749 h 131816"/>
              <a:gd name="connsiteX166" fmla="*/ 79030 w 290623"/>
              <a:gd name="connsiteY166" fmla="*/ 92302 h 131816"/>
              <a:gd name="connsiteX167" fmla="*/ 79030 w 290623"/>
              <a:gd name="connsiteY167" fmla="*/ 91854 h 131816"/>
              <a:gd name="connsiteX168" fmla="*/ 77986 w 290623"/>
              <a:gd name="connsiteY168" fmla="*/ 91854 h 131816"/>
              <a:gd name="connsiteX169" fmla="*/ 76346 w 290623"/>
              <a:gd name="connsiteY169" fmla="*/ 92302 h 131816"/>
              <a:gd name="connsiteX170" fmla="*/ 73215 w 290623"/>
              <a:gd name="connsiteY170" fmla="*/ 95433 h 131816"/>
              <a:gd name="connsiteX171" fmla="*/ 72171 w 290623"/>
              <a:gd name="connsiteY171" fmla="*/ 97073 h 131816"/>
              <a:gd name="connsiteX172" fmla="*/ 71724 w 290623"/>
              <a:gd name="connsiteY172" fmla="*/ 98117 h 131816"/>
              <a:gd name="connsiteX173" fmla="*/ 70381 w 290623"/>
              <a:gd name="connsiteY173" fmla="*/ 98714 h 131816"/>
              <a:gd name="connsiteX174" fmla="*/ 68891 w 290623"/>
              <a:gd name="connsiteY174" fmla="*/ 98714 h 131816"/>
              <a:gd name="connsiteX175" fmla="*/ 66952 w 290623"/>
              <a:gd name="connsiteY175" fmla="*/ 100354 h 131816"/>
              <a:gd name="connsiteX176" fmla="*/ 64864 w 290623"/>
              <a:gd name="connsiteY176" fmla="*/ 101547 h 131816"/>
              <a:gd name="connsiteX177" fmla="*/ 64119 w 290623"/>
              <a:gd name="connsiteY177" fmla="*/ 100652 h 131816"/>
              <a:gd name="connsiteX178" fmla="*/ 63672 w 290623"/>
              <a:gd name="connsiteY178" fmla="*/ 99757 h 131816"/>
              <a:gd name="connsiteX179" fmla="*/ 63075 w 290623"/>
              <a:gd name="connsiteY179" fmla="*/ 99459 h 131816"/>
              <a:gd name="connsiteX180" fmla="*/ 61733 w 290623"/>
              <a:gd name="connsiteY180" fmla="*/ 99459 h 131816"/>
              <a:gd name="connsiteX181" fmla="*/ 60093 w 290623"/>
              <a:gd name="connsiteY181" fmla="*/ 99757 h 131816"/>
              <a:gd name="connsiteX182" fmla="*/ 58453 w 290623"/>
              <a:gd name="connsiteY182" fmla="*/ 98714 h 131816"/>
              <a:gd name="connsiteX183" fmla="*/ 56365 w 290623"/>
              <a:gd name="connsiteY183" fmla="*/ 97670 h 131816"/>
              <a:gd name="connsiteX184" fmla="*/ 54427 w 290623"/>
              <a:gd name="connsiteY184" fmla="*/ 97223 h 131816"/>
              <a:gd name="connsiteX185" fmla="*/ 48909 w 290623"/>
              <a:gd name="connsiteY185" fmla="*/ 97670 h 131816"/>
              <a:gd name="connsiteX186" fmla="*/ 46225 w 290623"/>
              <a:gd name="connsiteY186" fmla="*/ 98266 h 131816"/>
              <a:gd name="connsiteX187" fmla="*/ 45330 w 290623"/>
              <a:gd name="connsiteY187" fmla="*/ 98714 h 131816"/>
              <a:gd name="connsiteX188" fmla="*/ 45330 w 290623"/>
              <a:gd name="connsiteY188" fmla="*/ 99310 h 131816"/>
              <a:gd name="connsiteX189" fmla="*/ 45032 w 290623"/>
              <a:gd name="connsiteY189" fmla="*/ 100354 h 131816"/>
              <a:gd name="connsiteX190" fmla="*/ 39515 w 290623"/>
              <a:gd name="connsiteY190" fmla="*/ 102143 h 131816"/>
              <a:gd name="connsiteX191" fmla="*/ 36980 w 290623"/>
              <a:gd name="connsiteY191" fmla="*/ 103634 h 131816"/>
              <a:gd name="connsiteX192" fmla="*/ 36383 w 290623"/>
              <a:gd name="connsiteY192" fmla="*/ 106318 h 131816"/>
              <a:gd name="connsiteX193" fmla="*/ 35787 w 290623"/>
              <a:gd name="connsiteY193" fmla="*/ 107064 h 131816"/>
              <a:gd name="connsiteX194" fmla="*/ 34743 w 290623"/>
              <a:gd name="connsiteY194" fmla="*/ 107660 h 131816"/>
              <a:gd name="connsiteX195" fmla="*/ 33699 w 290623"/>
              <a:gd name="connsiteY195" fmla="*/ 107660 h 131816"/>
              <a:gd name="connsiteX196" fmla="*/ 32059 w 290623"/>
              <a:gd name="connsiteY196" fmla="*/ 104529 h 131816"/>
              <a:gd name="connsiteX197" fmla="*/ 30121 w 290623"/>
              <a:gd name="connsiteY197" fmla="*/ 103933 h 131816"/>
              <a:gd name="connsiteX198" fmla="*/ 27437 w 290623"/>
              <a:gd name="connsiteY198" fmla="*/ 102740 h 131816"/>
              <a:gd name="connsiteX199" fmla="*/ 22069 w 290623"/>
              <a:gd name="connsiteY199" fmla="*/ 100503 h 131816"/>
              <a:gd name="connsiteX200" fmla="*/ 19385 w 290623"/>
              <a:gd name="connsiteY200" fmla="*/ 99608 h 131816"/>
              <a:gd name="connsiteX201" fmla="*/ 14016 w 290623"/>
              <a:gd name="connsiteY201" fmla="*/ 101099 h 131816"/>
              <a:gd name="connsiteX202" fmla="*/ 7903 w 290623"/>
              <a:gd name="connsiteY202" fmla="*/ 103038 h 131816"/>
              <a:gd name="connsiteX203" fmla="*/ 7008 w 290623"/>
              <a:gd name="connsiteY203" fmla="*/ 104231 h 131816"/>
              <a:gd name="connsiteX204" fmla="*/ 6412 w 290623"/>
              <a:gd name="connsiteY204" fmla="*/ 105573 h 131816"/>
              <a:gd name="connsiteX205" fmla="*/ 6412 w 290623"/>
              <a:gd name="connsiteY205" fmla="*/ 106617 h 131816"/>
              <a:gd name="connsiteX206" fmla="*/ 6859 w 290623"/>
              <a:gd name="connsiteY206" fmla="*/ 107959 h 131816"/>
              <a:gd name="connsiteX207" fmla="*/ 6561 w 290623"/>
              <a:gd name="connsiteY207" fmla="*/ 109002 h 131816"/>
              <a:gd name="connsiteX208" fmla="*/ 5368 w 290623"/>
              <a:gd name="connsiteY208" fmla="*/ 109301 h 131816"/>
              <a:gd name="connsiteX209" fmla="*/ 3579 w 290623"/>
              <a:gd name="connsiteY209" fmla="*/ 108108 h 131816"/>
              <a:gd name="connsiteX210" fmla="*/ 2087 w 290623"/>
              <a:gd name="connsiteY210" fmla="*/ 107362 h 131816"/>
              <a:gd name="connsiteX211" fmla="*/ 1342 w 290623"/>
              <a:gd name="connsiteY211" fmla="*/ 109002 h 131816"/>
              <a:gd name="connsiteX212" fmla="*/ 447 w 290623"/>
              <a:gd name="connsiteY212" fmla="*/ 111985 h 131816"/>
              <a:gd name="connsiteX213" fmla="*/ 0 w 290623"/>
              <a:gd name="connsiteY213" fmla="*/ 114072 h 131816"/>
              <a:gd name="connsiteX214" fmla="*/ 1342 w 290623"/>
              <a:gd name="connsiteY214" fmla="*/ 117204 h 131816"/>
              <a:gd name="connsiteX215" fmla="*/ 1789 w 290623"/>
              <a:gd name="connsiteY215" fmla="*/ 121677 h 131816"/>
              <a:gd name="connsiteX216" fmla="*/ 4324 w 290623"/>
              <a:gd name="connsiteY216" fmla="*/ 121379 h 131816"/>
              <a:gd name="connsiteX217" fmla="*/ 6263 w 290623"/>
              <a:gd name="connsiteY217" fmla="*/ 121379 h 131816"/>
              <a:gd name="connsiteX218" fmla="*/ 9841 w 290623"/>
              <a:gd name="connsiteY218" fmla="*/ 120037 h 131816"/>
              <a:gd name="connsiteX219" fmla="*/ 11631 w 290623"/>
              <a:gd name="connsiteY219" fmla="*/ 120037 h 131816"/>
              <a:gd name="connsiteX220" fmla="*/ 14464 w 290623"/>
              <a:gd name="connsiteY220" fmla="*/ 120633 h 131816"/>
              <a:gd name="connsiteX221" fmla="*/ 19235 w 290623"/>
              <a:gd name="connsiteY221" fmla="*/ 120633 h 131816"/>
              <a:gd name="connsiteX222" fmla="*/ 23113 w 290623"/>
              <a:gd name="connsiteY222" fmla="*/ 120633 h 131816"/>
              <a:gd name="connsiteX223" fmla="*/ 24007 w 290623"/>
              <a:gd name="connsiteY223" fmla="*/ 120633 h 131816"/>
              <a:gd name="connsiteX224" fmla="*/ 24902 w 290623"/>
              <a:gd name="connsiteY224" fmla="*/ 119888 h 131816"/>
              <a:gd name="connsiteX225" fmla="*/ 25946 w 290623"/>
              <a:gd name="connsiteY225" fmla="*/ 120186 h 131816"/>
              <a:gd name="connsiteX226" fmla="*/ 26840 w 290623"/>
              <a:gd name="connsiteY226" fmla="*/ 121230 h 131816"/>
              <a:gd name="connsiteX227" fmla="*/ 30717 w 290623"/>
              <a:gd name="connsiteY227" fmla="*/ 120037 h 131816"/>
              <a:gd name="connsiteX228" fmla="*/ 33551 w 290623"/>
              <a:gd name="connsiteY228" fmla="*/ 120037 h 131816"/>
              <a:gd name="connsiteX229" fmla="*/ 35340 w 290623"/>
              <a:gd name="connsiteY229" fmla="*/ 120186 h 131816"/>
              <a:gd name="connsiteX230" fmla="*/ 36383 w 290623"/>
              <a:gd name="connsiteY230" fmla="*/ 120484 h 131816"/>
              <a:gd name="connsiteX231" fmla="*/ 38322 w 290623"/>
              <a:gd name="connsiteY231" fmla="*/ 123467 h 131816"/>
              <a:gd name="connsiteX232" fmla="*/ 39813 w 290623"/>
              <a:gd name="connsiteY232" fmla="*/ 125405 h 131816"/>
              <a:gd name="connsiteX233" fmla="*/ 41603 w 290623"/>
              <a:gd name="connsiteY233" fmla="*/ 126001 h 131816"/>
              <a:gd name="connsiteX234" fmla="*/ 46971 w 290623"/>
              <a:gd name="connsiteY234" fmla="*/ 125405 h 131816"/>
              <a:gd name="connsiteX235" fmla="*/ 48611 w 290623"/>
              <a:gd name="connsiteY235" fmla="*/ 122721 h 131816"/>
              <a:gd name="connsiteX236" fmla="*/ 49953 w 290623"/>
              <a:gd name="connsiteY236" fmla="*/ 122125 h 131816"/>
              <a:gd name="connsiteX237" fmla="*/ 52190 w 290623"/>
              <a:gd name="connsiteY237" fmla="*/ 122125 h 131816"/>
              <a:gd name="connsiteX238" fmla="*/ 53979 w 290623"/>
              <a:gd name="connsiteY238" fmla="*/ 121379 h 131816"/>
              <a:gd name="connsiteX239" fmla="*/ 55470 w 290623"/>
              <a:gd name="connsiteY239" fmla="*/ 120335 h 131816"/>
              <a:gd name="connsiteX240" fmla="*/ 57409 w 290623"/>
              <a:gd name="connsiteY240" fmla="*/ 119440 h 131816"/>
              <a:gd name="connsiteX241" fmla="*/ 59198 w 290623"/>
              <a:gd name="connsiteY241" fmla="*/ 119440 h 131816"/>
              <a:gd name="connsiteX242" fmla="*/ 60093 w 290623"/>
              <a:gd name="connsiteY242" fmla="*/ 119888 h 131816"/>
              <a:gd name="connsiteX243" fmla="*/ 60540 w 290623"/>
              <a:gd name="connsiteY243" fmla="*/ 120783 h 131816"/>
              <a:gd name="connsiteX244" fmla="*/ 60242 w 290623"/>
              <a:gd name="connsiteY244" fmla="*/ 121976 h 131816"/>
              <a:gd name="connsiteX245" fmla="*/ 60242 w 290623"/>
              <a:gd name="connsiteY245" fmla="*/ 123168 h 131816"/>
              <a:gd name="connsiteX246" fmla="*/ 61286 w 290623"/>
              <a:gd name="connsiteY246" fmla="*/ 124063 h 131816"/>
              <a:gd name="connsiteX247" fmla="*/ 64566 w 290623"/>
              <a:gd name="connsiteY247" fmla="*/ 124063 h 131816"/>
              <a:gd name="connsiteX248" fmla="*/ 66206 w 290623"/>
              <a:gd name="connsiteY248" fmla="*/ 124958 h 131816"/>
              <a:gd name="connsiteX249" fmla="*/ 66206 w 290623"/>
              <a:gd name="connsiteY249" fmla="*/ 126449 h 131816"/>
              <a:gd name="connsiteX250" fmla="*/ 66057 w 290623"/>
              <a:gd name="connsiteY250" fmla="*/ 128686 h 131816"/>
              <a:gd name="connsiteX251" fmla="*/ 67399 w 290623"/>
              <a:gd name="connsiteY251" fmla="*/ 129580 h 131816"/>
              <a:gd name="connsiteX252" fmla="*/ 68145 w 290623"/>
              <a:gd name="connsiteY252" fmla="*/ 129580 h 131816"/>
              <a:gd name="connsiteX253" fmla="*/ 73066 w 290623"/>
              <a:gd name="connsiteY253" fmla="*/ 127194 h 131816"/>
              <a:gd name="connsiteX254" fmla="*/ 74408 w 290623"/>
              <a:gd name="connsiteY254" fmla="*/ 127194 h 131816"/>
              <a:gd name="connsiteX255" fmla="*/ 75452 w 290623"/>
              <a:gd name="connsiteY255" fmla="*/ 128536 h 131816"/>
              <a:gd name="connsiteX256" fmla="*/ 77092 w 290623"/>
              <a:gd name="connsiteY256" fmla="*/ 130177 h 131816"/>
              <a:gd name="connsiteX257" fmla="*/ 79328 w 290623"/>
              <a:gd name="connsiteY257" fmla="*/ 131817 h 131816"/>
              <a:gd name="connsiteX258" fmla="*/ 79925 w 290623"/>
              <a:gd name="connsiteY258" fmla="*/ 131519 h 131816"/>
              <a:gd name="connsiteX259" fmla="*/ 80969 w 290623"/>
              <a:gd name="connsiteY259" fmla="*/ 129729 h 131816"/>
              <a:gd name="connsiteX260" fmla="*/ 82758 w 290623"/>
              <a:gd name="connsiteY260" fmla="*/ 127642 h 131816"/>
              <a:gd name="connsiteX261" fmla="*/ 86188 w 290623"/>
              <a:gd name="connsiteY261" fmla="*/ 127045 h 131816"/>
              <a:gd name="connsiteX262" fmla="*/ 88126 w 290623"/>
              <a:gd name="connsiteY262" fmla="*/ 126449 h 131816"/>
              <a:gd name="connsiteX263" fmla="*/ 90214 w 290623"/>
              <a:gd name="connsiteY263" fmla="*/ 126151 h 131816"/>
              <a:gd name="connsiteX264" fmla="*/ 96328 w 290623"/>
              <a:gd name="connsiteY264" fmla="*/ 127045 h 131816"/>
              <a:gd name="connsiteX265" fmla="*/ 98415 w 290623"/>
              <a:gd name="connsiteY265" fmla="*/ 127045 h 131816"/>
              <a:gd name="connsiteX266" fmla="*/ 102590 w 290623"/>
              <a:gd name="connsiteY266" fmla="*/ 127045 h 131816"/>
              <a:gd name="connsiteX267" fmla="*/ 105871 w 290623"/>
              <a:gd name="connsiteY267" fmla="*/ 126598 h 131816"/>
              <a:gd name="connsiteX268" fmla="*/ 108555 w 290623"/>
              <a:gd name="connsiteY268" fmla="*/ 125405 h 131816"/>
              <a:gd name="connsiteX269" fmla="*/ 109897 w 290623"/>
              <a:gd name="connsiteY269" fmla="*/ 124361 h 131816"/>
              <a:gd name="connsiteX270" fmla="*/ 112134 w 290623"/>
              <a:gd name="connsiteY270" fmla="*/ 123765 h 131816"/>
              <a:gd name="connsiteX271" fmla="*/ 114967 w 290623"/>
              <a:gd name="connsiteY271" fmla="*/ 123765 h 131816"/>
              <a:gd name="connsiteX272" fmla="*/ 116458 w 290623"/>
              <a:gd name="connsiteY272" fmla="*/ 124212 h 131816"/>
              <a:gd name="connsiteX273" fmla="*/ 118695 w 290623"/>
              <a:gd name="connsiteY273" fmla="*/ 123765 h 131816"/>
              <a:gd name="connsiteX274" fmla="*/ 121528 w 290623"/>
              <a:gd name="connsiteY274" fmla="*/ 122870 h 131816"/>
              <a:gd name="connsiteX275" fmla="*/ 122870 w 290623"/>
              <a:gd name="connsiteY275" fmla="*/ 121379 h 131816"/>
              <a:gd name="connsiteX276" fmla="*/ 123765 w 290623"/>
              <a:gd name="connsiteY276" fmla="*/ 119888 h 131816"/>
              <a:gd name="connsiteX277" fmla="*/ 123765 w 290623"/>
              <a:gd name="connsiteY277" fmla="*/ 118993 h 131816"/>
              <a:gd name="connsiteX278" fmla="*/ 123168 w 290623"/>
              <a:gd name="connsiteY278" fmla="*/ 115563 h 131816"/>
              <a:gd name="connsiteX279" fmla="*/ 121975 w 290623"/>
              <a:gd name="connsiteY279" fmla="*/ 114072 h 131816"/>
              <a:gd name="connsiteX280" fmla="*/ 121975 w 290623"/>
              <a:gd name="connsiteY280" fmla="*/ 112880 h 131816"/>
              <a:gd name="connsiteX281" fmla="*/ 122423 w 290623"/>
              <a:gd name="connsiteY281" fmla="*/ 111985 h 131816"/>
              <a:gd name="connsiteX282" fmla="*/ 123168 w 290623"/>
              <a:gd name="connsiteY282" fmla="*/ 110344 h 131816"/>
              <a:gd name="connsiteX283" fmla="*/ 124659 w 290623"/>
              <a:gd name="connsiteY283" fmla="*/ 107064 h 131816"/>
              <a:gd name="connsiteX284" fmla="*/ 126001 w 290623"/>
              <a:gd name="connsiteY284" fmla="*/ 104977 h 131816"/>
              <a:gd name="connsiteX285" fmla="*/ 126747 w 290623"/>
              <a:gd name="connsiteY285" fmla="*/ 104380 h 131816"/>
              <a:gd name="connsiteX286" fmla="*/ 128387 w 290623"/>
              <a:gd name="connsiteY286" fmla="*/ 103933 h 131816"/>
              <a:gd name="connsiteX287" fmla="*/ 132562 w 290623"/>
              <a:gd name="connsiteY287" fmla="*/ 103336 h 131816"/>
              <a:gd name="connsiteX288" fmla="*/ 137036 w 290623"/>
              <a:gd name="connsiteY288" fmla="*/ 101845 h 131816"/>
              <a:gd name="connsiteX289" fmla="*/ 142404 w 290623"/>
              <a:gd name="connsiteY289" fmla="*/ 97521 h 131816"/>
              <a:gd name="connsiteX290" fmla="*/ 144193 w 290623"/>
              <a:gd name="connsiteY290" fmla="*/ 96328 h 131816"/>
              <a:gd name="connsiteX291" fmla="*/ 146579 w 290623"/>
              <a:gd name="connsiteY291" fmla="*/ 95731 h 131816"/>
              <a:gd name="connsiteX292" fmla="*/ 148219 w 290623"/>
              <a:gd name="connsiteY292" fmla="*/ 95731 h 131816"/>
              <a:gd name="connsiteX293" fmla="*/ 148518 w 290623"/>
              <a:gd name="connsiteY293" fmla="*/ 95284 h 131816"/>
              <a:gd name="connsiteX294" fmla="*/ 147474 w 290623"/>
              <a:gd name="connsiteY294" fmla="*/ 92600 h 131816"/>
              <a:gd name="connsiteX295" fmla="*/ 147772 w 290623"/>
              <a:gd name="connsiteY295" fmla="*/ 91556 h 131816"/>
              <a:gd name="connsiteX296" fmla="*/ 148368 w 290623"/>
              <a:gd name="connsiteY296" fmla="*/ 90810 h 131816"/>
              <a:gd name="connsiteX297" fmla="*/ 149114 w 290623"/>
              <a:gd name="connsiteY297" fmla="*/ 90512 h 131816"/>
              <a:gd name="connsiteX298" fmla="*/ 152842 w 290623"/>
              <a:gd name="connsiteY298" fmla="*/ 92003 h 131816"/>
              <a:gd name="connsiteX299" fmla="*/ 155675 w 290623"/>
              <a:gd name="connsiteY299" fmla="*/ 92003 h 131816"/>
              <a:gd name="connsiteX300" fmla="*/ 159105 w 290623"/>
              <a:gd name="connsiteY300" fmla="*/ 90960 h 131816"/>
              <a:gd name="connsiteX301" fmla="*/ 166411 w 290623"/>
              <a:gd name="connsiteY301" fmla="*/ 86188 h 131816"/>
              <a:gd name="connsiteX302" fmla="*/ 167306 w 290623"/>
              <a:gd name="connsiteY302" fmla="*/ 86188 h 131816"/>
              <a:gd name="connsiteX303" fmla="*/ 168052 w 290623"/>
              <a:gd name="connsiteY303" fmla="*/ 86934 h 131816"/>
              <a:gd name="connsiteX304" fmla="*/ 168946 w 290623"/>
              <a:gd name="connsiteY304" fmla="*/ 89767 h 131816"/>
              <a:gd name="connsiteX305" fmla="*/ 169990 w 290623"/>
              <a:gd name="connsiteY305" fmla="*/ 95881 h 131816"/>
              <a:gd name="connsiteX306" fmla="*/ 170586 w 290623"/>
              <a:gd name="connsiteY306" fmla="*/ 96626 h 131816"/>
              <a:gd name="connsiteX307" fmla="*/ 175657 w 290623"/>
              <a:gd name="connsiteY307" fmla="*/ 96626 h 131816"/>
              <a:gd name="connsiteX308" fmla="*/ 179086 w 290623"/>
              <a:gd name="connsiteY308" fmla="*/ 94538 h 131816"/>
              <a:gd name="connsiteX309" fmla="*/ 180577 w 290623"/>
              <a:gd name="connsiteY309" fmla="*/ 94091 h 131816"/>
              <a:gd name="connsiteX310" fmla="*/ 183112 w 290623"/>
              <a:gd name="connsiteY310" fmla="*/ 94389 h 131816"/>
              <a:gd name="connsiteX311" fmla="*/ 184454 w 290623"/>
              <a:gd name="connsiteY311" fmla="*/ 93345 h 131816"/>
              <a:gd name="connsiteX312" fmla="*/ 185796 w 290623"/>
              <a:gd name="connsiteY312" fmla="*/ 92600 h 131816"/>
              <a:gd name="connsiteX313" fmla="*/ 187436 w 290623"/>
              <a:gd name="connsiteY313" fmla="*/ 95135 h 131816"/>
              <a:gd name="connsiteX314" fmla="*/ 189524 w 290623"/>
              <a:gd name="connsiteY314" fmla="*/ 93942 h 131816"/>
              <a:gd name="connsiteX315" fmla="*/ 191761 w 290623"/>
              <a:gd name="connsiteY315" fmla="*/ 92003 h 131816"/>
              <a:gd name="connsiteX316" fmla="*/ 192805 w 290623"/>
              <a:gd name="connsiteY316" fmla="*/ 90065 h 131816"/>
              <a:gd name="connsiteX317" fmla="*/ 194296 w 290623"/>
              <a:gd name="connsiteY317" fmla="*/ 87828 h 131816"/>
              <a:gd name="connsiteX318" fmla="*/ 195488 w 290623"/>
              <a:gd name="connsiteY318" fmla="*/ 85144 h 131816"/>
              <a:gd name="connsiteX319" fmla="*/ 195936 w 290623"/>
              <a:gd name="connsiteY319" fmla="*/ 82609 h 131816"/>
              <a:gd name="connsiteX320" fmla="*/ 196532 w 290623"/>
              <a:gd name="connsiteY320" fmla="*/ 81416 h 131816"/>
              <a:gd name="connsiteX321" fmla="*/ 197725 w 290623"/>
              <a:gd name="connsiteY321" fmla="*/ 80223 h 131816"/>
              <a:gd name="connsiteX322" fmla="*/ 200708 w 290623"/>
              <a:gd name="connsiteY322" fmla="*/ 74855 h 131816"/>
              <a:gd name="connsiteX323" fmla="*/ 202944 w 290623"/>
              <a:gd name="connsiteY323" fmla="*/ 73513 h 131816"/>
              <a:gd name="connsiteX324" fmla="*/ 205032 w 290623"/>
              <a:gd name="connsiteY324" fmla="*/ 73066 h 131816"/>
              <a:gd name="connsiteX325" fmla="*/ 210102 w 290623"/>
              <a:gd name="connsiteY325" fmla="*/ 73961 h 131816"/>
              <a:gd name="connsiteX326" fmla="*/ 212786 w 290623"/>
              <a:gd name="connsiteY326" fmla="*/ 73961 h 131816"/>
              <a:gd name="connsiteX327" fmla="*/ 220689 w 290623"/>
              <a:gd name="connsiteY327" fmla="*/ 74557 h 131816"/>
              <a:gd name="connsiteX328" fmla="*/ 224267 w 290623"/>
              <a:gd name="connsiteY328" fmla="*/ 73513 h 131816"/>
              <a:gd name="connsiteX329" fmla="*/ 226803 w 290623"/>
              <a:gd name="connsiteY329" fmla="*/ 72469 h 131816"/>
              <a:gd name="connsiteX330" fmla="*/ 230530 w 290623"/>
              <a:gd name="connsiteY330" fmla="*/ 72469 h 131816"/>
              <a:gd name="connsiteX331" fmla="*/ 234855 w 290623"/>
              <a:gd name="connsiteY331" fmla="*/ 71873 h 131816"/>
              <a:gd name="connsiteX332" fmla="*/ 240670 w 290623"/>
              <a:gd name="connsiteY332" fmla="*/ 65163 h 131816"/>
              <a:gd name="connsiteX333" fmla="*/ 240670 w 290623"/>
              <a:gd name="connsiteY333" fmla="*/ 63672 h 131816"/>
              <a:gd name="connsiteX334" fmla="*/ 241117 w 290623"/>
              <a:gd name="connsiteY334" fmla="*/ 62181 h 131816"/>
              <a:gd name="connsiteX335" fmla="*/ 243205 w 290623"/>
              <a:gd name="connsiteY335" fmla="*/ 60690 h 131816"/>
              <a:gd name="connsiteX336" fmla="*/ 245889 w 290623"/>
              <a:gd name="connsiteY336" fmla="*/ 59347 h 131816"/>
              <a:gd name="connsiteX337" fmla="*/ 251108 w 290623"/>
              <a:gd name="connsiteY337" fmla="*/ 56067 h 131816"/>
              <a:gd name="connsiteX338" fmla="*/ 261844 w 290623"/>
              <a:gd name="connsiteY338" fmla="*/ 50848 h 131816"/>
              <a:gd name="connsiteX339" fmla="*/ 265721 w 290623"/>
              <a:gd name="connsiteY339" fmla="*/ 48760 h 131816"/>
              <a:gd name="connsiteX340" fmla="*/ 267362 w 290623"/>
              <a:gd name="connsiteY340" fmla="*/ 48760 h 131816"/>
              <a:gd name="connsiteX341" fmla="*/ 271238 w 290623"/>
              <a:gd name="connsiteY341" fmla="*/ 47567 h 131816"/>
              <a:gd name="connsiteX342" fmla="*/ 278098 w 290623"/>
              <a:gd name="connsiteY342" fmla="*/ 45033 h 131816"/>
              <a:gd name="connsiteX343" fmla="*/ 280036 w 290623"/>
              <a:gd name="connsiteY343" fmla="*/ 41901 h 131816"/>
              <a:gd name="connsiteX344" fmla="*/ 281826 w 290623"/>
              <a:gd name="connsiteY344" fmla="*/ 41305 h 131816"/>
              <a:gd name="connsiteX345" fmla="*/ 289878 w 290623"/>
              <a:gd name="connsiteY345" fmla="*/ 40708 h 131816"/>
              <a:gd name="connsiteX346" fmla="*/ 290325 w 290623"/>
              <a:gd name="connsiteY346" fmla="*/ 40410 h 131816"/>
              <a:gd name="connsiteX347" fmla="*/ 290623 w 290623"/>
              <a:gd name="connsiteY347" fmla="*/ 39813 h 131816"/>
              <a:gd name="connsiteX348" fmla="*/ 290176 w 290623"/>
              <a:gd name="connsiteY348" fmla="*/ 37577 h 131816"/>
              <a:gd name="connsiteX349" fmla="*/ 35340 w 290623"/>
              <a:gd name="connsiteY349" fmla="*/ 112880 h 131816"/>
              <a:gd name="connsiteX350" fmla="*/ 33998 w 290623"/>
              <a:gd name="connsiteY350" fmla="*/ 112880 h 131816"/>
              <a:gd name="connsiteX351" fmla="*/ 32954 w 290623"/>
              <a:gd name="connsiteY351" fmla="*/ 111537 h 131816"/>
              <a:gd name="connsiteX352" fmla="*/ 32208 w 290623"/>
              <a:gd name="connsiteY352" fmla="*/ 110344 h 131816"/>
              <a:gd name="connsiteX353" fmla="*/ 32208 w 290623"/>
              <a:gd name="connsiteY353" fmla="*/ 109748 h 131816"/>
              <a:gd name="connsiteX354" fmla="*/ 32358 w 290623"/>
              <a:gd name="connsiteY354" fmla="*/ 109748 h 131816"/>
              <a:gd name="connsiteX355" fmla="*/ 34147 w 290623"/>
              <a:gd name="connsiteY355" fmla="*/ 110195 h 131816"/>
              <a:gd name="connsiteX356" fmla="*/ 36682 w 290623"/>
              <a:gd name="connsiteY356" fmla="*/ 110494 h 131816"/>
              <a:gd name="connsiteX357" fmla="*/ 37577 w 290623"/>
              <a:gd name="connsiteY357" fmla="*/ 110792 h 131816"/>
              <a:gd name="connsiteX358" fmla="*/ 37577 w 290623"/>
              <a:gd name="connsiteY358" fmla="*/ 111388 h 131816"/>
              <a:gd name="connsiteX359" fmla="*/ 35340 w 290623"/>
              <a:gd name="connsiteY359" fmla="*/ 112581 h 131816"/>
              <a:gd name="connsiteX360" fmla="*/ 51295 w 290623"/>
              <a:gd name="connsiteY360" fmla="*/ 109002 h 131816"/>
              <a:gd name="connsiteX361" fmla="*/ 50997 w 290623"/>
              <a:gd name="connsiteY361" fmla="*/ 109450 h 131816"/>
              <a:gd name="connsiteX362" fmla="*/ 49655 w 290623"/>
              <a:gd name="connsiteY362" fmla="*/ 109748 h 131816"/>
              <a:gd name="connsiteX363" fmla="*/ 47269 w 290623"/>
              <a:gd name="connsiteY363" fmla="*/ 109748 h 131816"/>
              <a:gd name="connsiteX364" fmla="*/ 45927 w 290623"/>
              <a:gd name="connsiteY364" fmla="*/ 109301 h 131816"/>
              <a:gd name="connsiteX365" fmla="*/ 46822 w 290623"/>
              <a:gd name="connsiteY365" fmla="*/ 106617 h 131816"/>
              <a:gd name="connsiteX366" fmla="*/ 46822 w 290623"/>
              <a:gd name="connsiteY366" fmla="*/ 106020 h 131816"/>
              <a:gd name="connsiteX367" fmla="*/ 46822 w 290623"/>
              <a:gd name="connsiteY367" fmla="*/ 106020 h 131816"/>
              <a:gd name="connsiteX368" fmla="*/ 46076 w 290623"/>
              <a:gd name="connsiteY368" fmla="*/ 105722 h 131816"/>
              <a:gd name="connsiteX369" fmla="*/ 45032 w 290623"/>
              <a:gd name="connsiteY369" fmla="*/ 104678 h 131816"/>
              <a:gd name="connsiteX370" fmla="*/ 44734 w 290623"/>
              <a:gd name="connsiteY370" fmla="*/ 103038 h 131816"/>
              <a:gd name="connsiteX371" fmla="*/ 45182 w 290623"/>
              <a:gd name="connsiteY371" fmla="*/ 101547 h 131816"/>
              <a:gd name="connsiteX372" fmla="*/ 45927 w 290623"/>
              <a:gd name="connsiteY372" fmla="*/ 100950 h 131816"/>
              <a:gd name="connsiteX373" fmla="*/ 46374 w 290623"/>
              <a:gd name="connsiteY373" fmla="*/ 100950 h 131816"/>
              <a:gd name="connsiteX374" fmla="*/ 47866 w 290623"/>
              <a:gd name="connsiteY374" fmla="*/ 103336 h 131816"/>
              <a:gd name="connsiteX375" fmla="*/ 49208 w 290623"/>
              <a:gd name="connsiteY375" fmla="*/ 103933 h 131816"/>
              <a:gd name="connsiteX376" fmla="*/ 51742 w 290623"/>
              <a:gd name="connsiteY376" fmla="*/ 104231 h 131816"/>
              <a:gd name="connsiteX377" fmla="*/ 50400 w 290623"/>
              <a:gd name="connsiteY377" fmla="*/ 106468 h 131816"/>
              <a:gd name="connsiteX378" fmla="*/ 51295 w 290623"/>
              <a:gd name="connsiteY378" fmla="*/ 108853 h 131816"/>
              <a:gd name="connsiteX379" fmla="*/ 66206 w 290623"/>
              <a:gd name="connsiteY379" fmla="*/ 107660 h 131816"/>
              <a:gd name="connsiteX380" fmla="*/ 65461 w 290623"/>
              <a:gd name="connsiteY380" fmla="*/ 109002 h 131816"/>
              <a:gd name="connsiteX381" fmla="*/ 64268 w 290623"/>
              <a:gd name="connsiteY381" fmla="*/ 108704 h 131816"/>
              <a:gd name="connsiteX382" fmla="*/ 63224 w 290623"/>
              <a:gd name="connsiteY382" fmla="*/ 107809 h 131816"/>
              <a:gd name="connsiteX383" fmla="*/ 63522 w 290623"/>
              <a:gd name="connsiteY383" fmla="*/ 107064 h 131816"/>
              <a:gd name="connsiteX384" fmla="*/ 65014 w 290623"/>
              <a:gd name="connsiteY384" fmla="*/ 106617 h 131816"/>
              <a:gd name="connsiteX385" fmla="*/ 65759 w 290623"/>
              <a:gd name="connsiteY385" fmla="*/ 106169 h 131816"/>
              <a:gd name="connsiteX386" fmla="*/ 66356 w 290623"/>
              <a:gd name="connsiteY386" fmla="*/ 106169 h 131816"/>
              <a:gd name="connsiteX387" fmla="*/ 66057 w 290623"/>
              <a:gd name="connsiteY387" fmla="*/ 107511 h 13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Lst>
            <a:rect l="l" t="t" r="r" b="b"/>
            <a:pathLst>
              <a:path w="290623" h="131816">
                <a:moveTo>
                  <a:pt x="288387" y="36533"/>
                </a:moveTo>
                <a:lnTo>
                  <a:pt x="287790" y="34594"/>
                </a:lnTo>
                <a:lnTo>
                  <a:pt x="284212" y="30867"/>
                </a:lnTo>
                <a:lnTo>
                  <a:pt x="280185" y="27288"/>
                </a:lnTo>
                <a:lnTo>
                  <a:pt x="277054" y="26393"/>
                </a:lnTo>
                <a:lnTo>
                  <a:pt x="271686" y="25797"/>
                </a:lnTo>
                <a:lnTo>
                  <a:pt x="268853" y="25797"/>
                </a:lnTo>
                <a:cubicBezTo>
                  <a:pt x="268853" y="25797"/>
                  <a:pt x="267212" y="24902"/>
                  <a:pt x="267212" y="24902"/>
                </a:cubicBezTo>
                <a:lnTo>
                  <a:pt x="265572" y="22814"/>
                </a:lnTo>
                <a:lnTo>
                  <a:pt x="263634" y="20876"/>
                </a:lnTo>
                <a:lnTo>
                  <a:pt x="261248" y="18788"/>
                </a:lnTo>
                <a:lnTo>
                  <a:pt x="260204" y="15657"/>
                </a:lnTo>
                <a:lnTo>
                  <a:pt x="259160" y="15061"/>
                </a:lnTo>
                <a:lnTo>
                  <a:pt x="257371" y="15508"/>
                </a:lnTo>
                <a:lnTo>
                  <a:pt x="254389" y="15508"/>
                </a:lnTo>
                <a:cubicBezTo>
                  <a:pt x="254389" y="15508"/>
                  <a:pt x="252748" y="15210"/>
                  <a:pt x="252748" y="15210"/>
                </a:cubicBezTo>
                <a:lnTo>
                  <a:pt x="250214" y="14613"/>
                </a:lnTo>
                <a:lnTo>
                  <a:pt x="246336" y="13420"/>
                </a:lnTo>
                <a:lnTo>
                  <a:pt x="243205" y="12227"/>
                </a:lnTo>
                <a:lnTo>
                  <a:pt x="239328" y="11929"/>
                </a:lnTo>
                <a:lnTo>
                  <a:pt x="237091" y="12227"/>
                </a:lnTo>
                <a:lnTo>
                  <a:pt x="230083" y="12526"/>
                </a:lnTo>
                <a:lnTo>
                  <a:pt x="224267" y="11333"/>
                </a:lnTo>
                <a:lnTo>
                  <a:pt x="219496" y="11034"/>
                </a:lnTo>
                <a:lnTo>
                  <a:pt x="216663" y="11034"/>
                </a:lnTo>
                <a:cubicBezTo>
                  <a:pt x="216663" y="11034"/>
                  <a:pt x="215320" y="11034"/>
                  <a:pt x="215320" y="11034"/>
                </a:cubicBezTo>
                <a:lnTo>
                  <a:pt x="212935" y="11034"/>
                </a:lnTo>
                <a:cubicBezTo>
                  <a:pt x="212935" y="11034"/>
                  <a:pt x="209505" y="10736"/>
                  <a:pt x="209505" y="10736"/>
                </a:cubicBezTo>
                <a:lnTo>
                  <a:pt x="204883" y="8798"/>
                </a:lnTo>
                <a:lnTo>
                  <a:pt x="203093" y="8798"/>
                </a:lnTo>
                <a:cubicBezTo>
                  <a:pt x="203093" y="8798"/>
                  <a:pt x="201900" y="8798"/>
                  <a:pt x="201900" y="8798"/>
                </a:cubicBezTo>
                <a:lnTo>
                  <a:pt x="193997" y="10140"/>
                </a:lnTo>
                <a:lnTo>
                  <a:pt x="190419" y="10438"/>
                </a:lnTo>
                <a:lnTo>
                  <a:pt x="182814" y="10438"/>
                </a:lnTo>
                <a:cubicBezTo>
                  <a:pt x="182814" y="10438"/>
                  <a:pt x="175358" y="10140"/>
                  <a:pt x="175358" y="10140"/>
                </a:cubicBezTo>
                <a:lnTo>
                  <a:pt x="172972" y="9842"/>
                </a:lnTo>
                <a:lnTo>
                  <a:pt x="171630" y="9842"/>
                </a:lnTo>
                <a:cubicBezTo>
                  <a:pt x="171630" y="9842"/>
                  <a:pt x="168797" y="13420"/>
                  <a:pt x="168797" y="13420"/>
                </a:cubicBezTo>
                <a:lnTo>
                  <a:pt x="167604" y="14017"/>
                </a:lnTo>
                <a:lnTo>
                  <a:pt x="160447" y="13271"/>
                </a:lnTo>
                <a:lnTo>
                  <a:pt x="152096" y="11034"/>
                </a:lnTo>
                <a:lnTo>
                  <a:pt x="145982" y="8649"/>
                </a:lnTo>
                <a:lnTo>
                  <a:pt x="140913" y="6114"/>
                </a:lnTo>
                <a:lnTo>
                  <a:pt x="134054" y="2088"/>
                </a:lnTo>
                <a:lnTo>
                  <a:pt x="130027" y="0"/>
                </a:lnTo>
                <a:lnTo>
                  <a:pt x="129431" y="1193"/>
                </a:lnTo>
                <a:lnTo>
                  <a:pt x="128387" y="1491"/>
                </a:lnTo>
                <a:lnTo>
                  <a:pt x="126747" y="1491"/>
                </a:lnTo>
                <a:cubicBezTo>
                  <a:pt x="126747" y="1491"/>
                  <a:pt x="123168" y="1491"/>
                  <a:pt x="123168" y="1491"/>
                </a:cubicBezTo>
                <a:lnTo>
                  <a:pt x="121528" y="3579"/>
                </a:lnTo>
                <a:lnTo>
                  <a:pt x="117054" y="5070"/>
                </a:lnTo>
                <a:lnTo>
                  <a:pt x="114221" y="6412"/>
                </a:lnTo>
                <a:lnTo>
                  <a:pt x="112730" y="7903"/>
                </a:lnTo>
                <a:lnTo>
                  <a:pt x="109897" y="17894"/>
                </a:lnTo>
                <a:lnTo>
                  <a:pt x="109151" y="21472"/>
                </a:lnTo>
                <a:lnTo>
                  <a:pt x="111090" y="27586"/>
                </a:lnTo>
                <a:lnTo>
                  <a:pt x="109002" y="27288"/>
                </a:lnTo>
                <a:lnTo>
                  <a:pt x="106467" y="25797"/>
                </a:lnTo>
                <a:lnTo>
                  <a:pt x="105573" y="24604"/>
                </a:lnTo>
                <a:lnTo>
                  <a:pt x="103187" y="23858"/>
                </a:lnTo>
                <a:lnTo>
                  <a:pt x="94389" y="22665"/>
                </a:lnTo>
                <a:lnTo>
                  <a:pt x="92749" y="21323"/>
                </a:lnTo>
                <a:lnTo>
                  <a:pt x="91705" y="20130"/>
                </a:lnTo>
                <a:lnTo>
                  <a:pt x="89469" y="19385"/>
                </a:lnTo>
                <a:lnTo>
                  <a:pt x="86188" y="18788"/>
                </a:lnTo>
                <a:lnTo>
                  <a:pt x="79180" y="16104"/>
                </a:lnTo>
                <a:lnTo>
                  <a:pt x="76197" y="16104"/>
                </a:lnTo>
                <a:cubicBezTo>
                  <a:pt x="76197" y="16104"/>
                  <a:pt x="67101" y="14017"/>
                  <a:pt x="67101" y="14017"/>
                </a:cubicBezTo>
                <a:lnTo>
                  <a:pt x="65610" y="14017"/>
                </a:lnTo>
                <a:cubicBezTo>
                  <a:pt x="65610" y="14017"/>
                  <a:pt x="64864" y="14017"/>
                  <a:pt x="64864" y="14017"/>
                </a:cubicBezTo>
                <a:lnTo>
                  <a:pt x="61286" y="15359"/>
                </a:lnTo>
                <a:lnTo>
                  <a:pt x="59049" y="15806"/>
                </a:lnTo>
                <a:lnTo>
                  <a:pt x="56663" y="15210"/>
                </a:lnTo>
                <a:lnTo>
                  <a:pt x="52339" y="16850"/>
                </a:lnTo>
                <a:lnTo>
                  <a:pt x="49953" y="19087"/>
                </a:lnTo>
                <a:lnTo>
                  <a:pt x="48014" y="21771"/>
                </a:lnTo>
                <a:lnTo>
                  <a:pt x="46225" y="23411"/>
                </a:lnTo>
                <a:lnTo>
                  <a:pt x="45629" y="25946"/>
                </a:lnTo>
                <a:lnTo>
                  <a:pt x="44286" y="27288"/>
                </a:lnTo>
                <a:lnTo>
                  <a:pt x="42796" y="29972"/>
                </a:lnTo>
                <a:lnTo>
                  <a:pt x="42796" y="31463"/>
                </a:lnTo>
                <a:lnTo>
                  <a:pt x="44286" y="32954"/>
                </a:lnTo>
                <a:lnTo>
                  <a:pt x="45182" y="32358"/>
                </a:lnTo>
                <a:lnTo>
                  <a:pt x="46672" y="31761"/>
                </a:lnTo>
                <a:lnTo>
                  <a:pt x="49208" y="32954"/>
                </a:lnTo>
                <a:lnTo>
                  <a:pt x="51444" y="34445"/>
                </a:lnTo>
                <a:lnTo>
                  <a:pt x="51891" y="35042"/>
                </a:lnTo>
                <a:lnTo>
                  <a:pt x="51891" y="35787"/>
                </a:lnTo>
                <a:cubicBezTo>
                  <a:pt x="51891" y="35787"/>
                  <a:pt x="46672" y="38621"/>
                  <a:pt x="46672" y="38621"/>
                </a:cubicBezTo>
                <a:lnTo>
                  <a:pt x="43392" y="39963"/>
                </a:lnTo>
                <a:lnTo>
                  <a:pt x="42050" y="40261"/>
                </a:lnTo>
                <a:lnTo>
                  <a:pt x="41603" y="40559"/>
                </a:lnTo>
                <a:lnTo>
                  <a:pt x="40559" y="43690"/>
                </a:lnTo>
                <a:lnTo>
                  <a:pt x="38621" y="44287"/>
                </a:lnTo>
                <a:lnTo>
                  <a:pt x="36085" y="45331"/>
                </a:lnTo>
                <a:lnTo>
                  <a:pt x="34296" y="46822"/>
                </a:lnTo>
                <a:lnTo>
                  <a:pt x="31463" y="50251"/>
                </a:lnTo>
                <a:lnTo>
                  <a:pt x="24305" y="55321"/>
                </a:lnTo>
                <a:lnTo>
                  <a:pt x="24305" y="56365"/>
                </a:lnTo>
                <a:cubicBezTo>
                  <a:pt x="24305" y="56365"/>
                  <a:pt x="24902" y="57260"/>
                  <a:pt x="24902" y="57260"/>
                </a:cubicBezTo>
                <a:lnTo>
                  <a:pt x="27288" y="57856"/>
                </a:lnTo>
                <a:lnTo>
                  <a:pt x="30419" y="59347"/>
                </a:lnTo>
                <a:lnTo>
                  <a:pt x="32059" y="60540"/>
                </a:lnTo>
                <a:lnTo>
                  <a:pt x="36682" y="59049"/>
                </a:lnTo>
                <a:lnTo>
                  <a:pt x="37875" y="59347"/>
                </a:lnTo>
                <a:lnTo>
                  <a:pt x="39068" y="60988"/>
                </a:lnTo>
                <a:lnTo>
                  <a:pt x="40261" y="65461"/>
                </a:lnTo>
                <a:lnTo>
                  <a:pt x="42348" y="66654"/>
                </a:lnTo>
                <a:lnTo>
                  <a:pt x="45032" y="67549"/>
                </a:lnTo>
                <a:lnTo>
                  <a:pt x="46672" y="67847"/>
                </a:lnTo>
                <a:lnTo>
                  <a:pt x="48909" y="68891"/>
                </a:lnTo>
                <a:lnTo>
                  <a:pt x="51891" y="69338"/>
                </a:lnTo>
                <a:lnTo>
                  <a:pt x="53830" y="68891"/>
                </a:lnTo>
                <a:lnTo>
                  <a:pt x="56365" y="69786"/>
                </a:lnTo>
                <a:lnTo>
                  <a:pt x="56812" y="69338"/>
                </a:lnTo>
                <a:lnTo>
                  <a:pt x="57111" y="62628"/>
                </a:lnTo>
                <a:lnTo>
                  <a:pt x="59198" y="63821"/>
                </a:lnTo>
                <a:lnTo>
                  <a:pt x="60391" y="63821"/>
                </a:lnTo>
                <a:cubicBezTo>
                  <a:pt x="60391" y="63821"/>
                  <a:pt x="61435" y="62926"/>
                  <a:pt x="61435" y="62926"/>
                </a:cubicBezTo>
                <a:lnTo>
                  <a:pt x="62031" y="61882"/>
                </a:lnTo>
                <a:lnTo>
                  <a:pt x="62330" y="59646"/>
                </a:lnTo>
                <a:lnTo>
                  <a:pt x="61882" y="57409"/>
                </a:lnTo>
                <a:lnTo>
                  <a:pt x="62777" y="56365"/>
                </a:lnTo>
                <a:lnTo>
                  <a:pt x="63522" y="56067"/>
                </a:lnTo>
                <a:lnTo>
                  <a:pt x="64119" y="56365"/>
                </a:lnTo>
                <a:lnTo>
                  <a:pt x="64417" y="56962"/>
                </a:lnTo>
                <a:lnTo>
                  <a:pt x="64417" y="59049"/>
                </a:lnTo>
                <a:cubicBezTo>
                  <a:pt x="64417" y="59049"/>
                  <a:pt x="66057" y="59944"/>
                  <a:pt x="66057" y="59944"/>
                </a:cubicBezTo>
                <a:lnTo>
                  <a:pt x="66952" y="60391"/>
                </a:lnTo>
                <a:lnTo>
                  <a:pt x="67847" y="62032"/>
                </a:lnTo>
                <a:lnTo>
                  <a:pt x="68741" y="63672"/>
                </a:lnTo>
                <a:lnTo>
                  <a:pt x="69338" y="67400"/>
                </a:lnTo>
                <a:lnTo>
                  <a:pt x="71425" y="67698"/>
                </a:lnTo>
                <a:lnTo>
                  <a:pt x="73961" y="68443"/>
                </a:lnTo>
                <a:lnTo>
                  <a:pt x="75601" y="67698"/>
                </a:lnTo>
                <a:lnTo>
                  <a:pt x="76943" y="68145"/>
                </a:lnTo>
                <a:lnTo>
                  <a:pt x="77390" y="69935"/>
                </a:lnTo>
                <a:lnTo>
                  <a:pt x="77390" y="71575"/>
                </a:lnTo>
                <a:cubicBezTo>
                  <a:pt x="77390" y="71575"/>
                  <a:pt x="77539" y="72917"/>
                  <a:pt x="77539" y="72917"/>
                </a:cubicBezTo>
                <a:lnTo>
                  <a:pt x="78285" y="73364"/>
                </a:lnTo>
                <a:lnTo>
                  <a:pt x="80372" y="72469"/>
                </a:lnTo>
                <a:lnTo>
                  <a:pt x="82162" y="72469"/>
                </a:lnTo>
                <a:cubicBezTo>
                  <a:pt x="82162" y="72469"/>
                  <a:pt x="83802" y="73215"/>
                  <a:pt x="83802" y="73215"/>
                </a:cubicBezTo>
                <a:lnTo>
                  <a:pt x="85889" y="74408"/>
                </a:lnTo>
                <a:lnTo>
                  <a:pt x="88872" y="77539"/>
                </a:lnTo>
                <a:lnTo>
                  <a:pt x="89916" y="77987"/>
                </a:lnTo>
                <a:lnTo>
                  <a:pt x="94389" y="78285"/>
                </a:lnTo>
                <a:lnTo>
                  <a:pt x="95284" y="78882"/>
                </a:lnTo>
                <a:lnTo>
                  <a:pt x="96775" y="78882"/>
                </a:lnTo>
                <a:cubicBezTo>
                  <a:pt x="96775" y="78882"/>
                  <a:pt x="98415" y="78285"/>
                  <a:pt x="98415" y="78285"/>
                </a:cubicBezTo>
                <a:lnTo>
                  <a:pt x="102143" y="79329"/>
                </a:lnTo>
                <a:lnTo>
                  <a:pt x="102143" y="79925"/>
                </a:lnTo>
                <a:cubicBezTo>
                  <a:pt x="102143" y="79925"/>
                  <a:pt x="101696" y="80671"/>
                  <a:pt x="101696" y="80671"/>
                </a:cubicBezTo>
                <a:lnTo>
                  <a:pt x="92749" y="85144"/>
                </a:lnTo>
                <a:lnTo>
                  <a:pt x="92152" y="86486"/>
                </a:lnTo>
                <a:lnTo>
                  <a:pt x="90363" y="88276"/>
                </a:lnTo>
                <a:lnTo>
                  <a:pt x="88425" y="89319"/>
                </a:lnTo>
                <a:lnTo>
                  <a:pt x="87530" y="89319"/>
                </a:lnTo>
                <a:cubicBezTo>
                  <a:pt x="87530" y="89319"/>
                  <a:pt x="83206" y="87679"/>
                  <a:pt x="83206" y="87679"/>
                </a:cubicBezTo>
                <a:lnTo>
                  <a:pt x="82758" y="88127"/>
                </a:lnTo>
                <a:lnTo>
                  <a:pt x="82460" y="88872"/>
                </a:lnTo>
                <a:lnTo>
                  <a:pt x="82460" y="89618"/>
                </a:lnTo>
                <a:cubicBezTo>
                  <a:pt x="82460" y="89618"/>
                  <a:pt x="83504" y="91407"/>
                  <a:pt x="83504" y="91407"/>
                </a:cubicBezTo>
                <a:lnTo>
                  <a:pt x="83056" y="92600"/>
                </a:lnTo>
                <a:lnTo>
                  <a:pt x="82162" y="93495"/>
                </a:lnTo>
                <a:lnTo>
                  <a:pt x="79478" y="92749"/>
                </a:lnTo>
                <a:lnTo>
                  <a:pt x="79030" y="92302"/>
                </a:lnTo>
                <a:lnTo>
                  <a:pt x="79030" y="91854"/>
                </a:lnTo>
                <a:cubicBezTo>
                  <a:pt x="79030" y="91854"/>
                  <a:pt x="77986" y="91854"/>
                  <a:pt x="77986" y="91854"/>
                </a:cubicBezTo>
                <a:lnTo>
                  <a:pt x="76346" y="92302"/>
                </a:lnTo>
                <a:lnTo>
                  <a:pt x="73215" y="95433"/>
                </a:lnTo>
                <a:lnTo>
                  <a:pt x="72171" y="97073"/>
                </a:lnTo>
                <a:lnTo>
                  <a:pt x="71724" y="98117"/>
                </a:lnTo>
                <a:lnTo>
                  <a:pt x="70381" y="98714"/>
                </a:lnTo>
                <a:lnTo>
                  <a:pt x="68891" y="98714"/>
                </a:lnTo>
                <a:cubicBezTo>
                  <a:pt x="68891" y="98714"/>
                  <a:pt x="66952" y="100354"/>
                  <a:pt x="66952" y="100354"/>
                </a:cubicBezTo>
                <a:lnTo>
                  <a:pt x="64864" y="101547"/>
                </a:lnTo>
                <a:lnTo>
                  <a:pt x="64119" y="100652"/>
                </a:lnTo>
                <a:lnTo>
                  <a:pt x="63672" y="99757"/>
                </a:lnTo>
                <a:lnTo>
                  <a:pt x="63075" y="99459"/>
                </a:lnTo>
                <a:lnTo>
                  <a:pt x="61733" y="99459"/>
                </a:lnTo>
                <a:cubicBezTo>
                  <a:pt x="61733" y="99459"/>
                  <a:pt x="60093" y="99757"/>
                  <a:pt x="60093" y="99757"/>
                </a:cubicBezTo>
                <a:lnTo>
                  <a:pt x="58453" y="98714"/>
                </a:lnTo>
                <a:lnTo>
                  <a:pt x="56365" y="97670"/>
                </a:lnTo>
                <a:lnTo>
                  <a:pt x="54427" y="97223"/>
                </a:lnTo>
                <a:lnTo>
                  <a:pt x="48909" y="97670"/>
                </a:lnTo>
                <a:lnTo>
                  <a:pt x="46225" y="98266"/>
                </a:lnTo>
                <a:lnTo>
                  <a:pt x="45330" y="98714"/>
                </a:lnTo>
                <a:lnTo>
                  <a:pt x="45330" y="99310"/>
                </a:lnTo>
                <a:cubicBezTo>
                  <a:pt x="45330" y="99310"/>
                  <a:pt x="45032" y="100354"/>
                  <a:pt x="45032" y="100354"/>
                </a:cubicBezTo>
                <a:lnTo>
                  <a:pt x="39515" y="102143"/>
                </a:lnTo>
                <a:lnTo>
                  <a:pt x="36980" y="103634"/>
                </a:lnTo>
                <a:lnTo>
                  <a:pt x="36383" y="106318"/>
                </a:lnTo>
                <a:lnTo>
                  <a:pt x="35787" y="107064"/>
                </a:lnTo>
                <a:lnTo>
                  <a:pt x="34743" y="107660"/>
                </a:lnTo>
                <a:lnTo>
                  <a:pt x="33699" y="107660"/>
                </a:lnTo>
                <a:cubicBezTo>
                  <a:pt x="33699" y="107660"/>
                  <a:pt x="32059" y="104529"/>
                  <a:pt x="32059" y="104529"/>
                </a:cubicBezTo>
                <a:lnTo>
                  <a:pt x="30121" y="103933"/>
                </a:lnTo>
                <a:lnTo>
                  <a:pt x="27437" y="102740"/>
                </a:lnTo>
                <a:lnTo>
                  <a:pt x="22069" y="100503"/>
                </a:lnTo>
                <a:lnTo>
                  <a:pt x="19385" y="99608"/>
                </a:lnTo>
                <a:lnTo>
                  <a:pt x="14016" y="101099"/>
                </a:lnTo>
                <a:lnTo>
                  <a:pt x="7903" y="103038"/>
                </a:lnTo>
                <a:lnTo>
                  <a:pt x="7008" y="104231"/>
                </a:lnTo>
                <a:lnTo>
                  <a:pt x="6412" y="105573"/>
                </a:lnTo>
                <a:lnTo>
                  <a:pt x="6412" y="106617"/>
                </a:lnTo>
                <a:cubicBezTo>
                  <a:pt x="6412" y="106617"/>
                  <a:pt x="6859" y="107959"/>
                  <a:pt x="6859" y="107959"/>
                </a:cubicBezTo>
                <a:lnTo>
                  <a:pt x="6561" y="109002"/>
                </a:lnTo>
                <a:lnTo>
                  <a:pt x="5368" y="109301"/>
                </a:lnTo>
                <a:lnTo>
                  <a:pt x="3579" y="108108"/>
                </a:lnTo>
                <a:lnTo>
                  <a:pt x="2087" y="107362"/>
                </a:lnTo>
                <a:lnTo>
                  <a:pt x="1342" y="109002"/>
                </a:lnTo>
                <a:lnTo>
                  <a:pt x="447" y="111985"/>
                </a:lnTo>
                <a:lnTo>
                  <a:pt x="0" y="114072"/>
                </a:lnTo>
                <a:lnTo>
                  <a:pt x="1342" y="117204"/>
                </a:lnTo>
                <a:lnTo>
                  <a:pt x="1789" y="121677"/>
                </a:lnTo>
                <a:lnTo>
                  <a:pt x="4324" y="121379"/>
                </a:lnTo>
                <a:lnTo>
                  <a:pt x="6263" y="121379"/>
                </a:lnTo>
                <a:cubicBezTo>
                  <a:pt x="6263" y="121379"/>
                  <a:pt x="9841" y="120037"/>
                  <a:pt x="9841" y="120037"/>
                </a:cubicBezTo>
                <a:lnTo>
                  <a:pt x="11631" y="120037"/>
                </a:lnTo>
                <a:cubicBezTo>
                  <a:pt x="11631" y="120037"/>
                  <a:pt x="14464" y="120633"/>
                  <a:pt x="14464" y="120633"/>
                </a:cubicBezTo>
                <a:lnTo>
                  <a:pt x="19235" y="120633"/>
                </a:lnTo>
                <a:cubicBezTo>
                  <a:pt x="19235" y="120633"/>
                  <a:pt x="23113" y="120633"/>
                  <a:pt x="23113" y="120633"/>
                </a:cubicBezTo>
                <a:lnTo>
                  <a:pt x="24007" y="120633"/>
                </a:lnTo>
                <a:cubicBezTo>
                  <a:pt x="24007" y="120633"/>
                  <a:pt x="24902" y="119888"/>
                  <a:pt x="24902" y="119888"/>
                </a:cubicBezTo>
                <a:lnTo>
                  <a:pt x="25946" y="120186"/>
                </a:lnTo>
                <a:lnTo>
                  <a:pt x="26840" y="121230"/>
                </a:lnTo>
                <a:lnTo>
                  <a:pt x="30717" y="120037"/>
                </a:lnTo>
                <a:lnTo>
                  <a:pt x="33551" y="120037"/>
                </a:lnTo>
                <a:cubicBezTo>
                  <a:pt x="33551" y="120037"/>
                  <a:pt x="35340" y="120186"/>
                  <a:pt x="35340" y="120186"/>
                </a:cubicBezTo>
                <a:lnTo>
                  <a:pt x="36383" y="120484"/>
                </a:lnTo>
                <a:lnTo>
                  <a:pt x="38322" y="123467"/>
                </a:lnTo>
                <a:lnTo>
                  <a:pt x="39813" y="125405"/>
                </a:lnTo>
                <a:lnTo>
                  <a:pt x="41603" y="126001"/>
                </a:lnTo>
                <a:lnTo>
                  <a:pt x="46971" y="125405"/>
                </a:lnTo>
                <a:lnTo>
                  <a:pt x="48611" y="122721"/>
                </a:lnTo>
                <a:lnTo>
                  <a:pt x="49953" y="122125"/>
                </a:lnTo>
                <a:lnTo>
                  <a:pt x="52190" y="122125"/>
                </a:lnTo>
                <a:cubicBezTo>
                  <a:pt x="52190" y="122125"/>
                  <a:pt x="53979" y="121379"/>
                  <a:pt x="53979" y="121379"/>
                </a:cubicBezTo>
                <a:lnTo>
                  <a:pt x="55470" y="120335"/>
                </a:lnTo>
                <a:lnTo>
                  <a:pt x="57409" y="119440"/>
                </a:lnTo>
                <a:lnTo>
                  <a:pt x="59198" y="119440"/>
                </a:lnTo>
                <a:cubicBezTo>
                  <a:pt x="59198" y="119440"/>
                  <a:pt x="60093" y="119888"/>
                  <a:pt x="60093" y="119888"/>
                </a:cubicBezTo>
                <a:lnTo>
                  <a:pt x="60540" y="120783"/>
                </a:lnTo>
                <a:lnTo>
                  <a:pt x="60242" y="121976"/>
                </a:lnTo>
                <a:lnTo>
                  <a:pt x="60242" y="123168"/>
                </a:lnTo>
                <a:cubicBezTo>
                  <a:pt x="60242" y="123168"/>
                  <a:pt x="61286" y="124063"/>
                  <a:pt x="61286" y="124063"/>
                </a:cubicBezTo>
                <a:lnTo>
                  <a:pt x="64566" y="124063"/>
                </a:lnTo>
                <a:cubicBezTo>
                  <a:pt x="64566" y="124063"/>
                  <a:pt x="66206" y="124958"/>
                  <a:pt x="66206" y="124958"/>
                </a:cubicBezTo>
                <a:lnTo>
                  <a:pt x="66206" y="126449"/>
                </a:lnTo>
                <a:cubicBezTo>
                  <a:pt x="66206" y="126449"/>
                  <a:pt x="66057" y="128686"/>
                  <a:pt x="66057" y="128686"/>
                </a:cubicBezTo>
                <a:lnTo>
                  <a:pt x="67399" y="129580"/>
                </a:lnTo>
                <a:lnTo>
                  <a:pt x="68145" y="129580"/>
                </a:lnTo>
                <a:cubicBezTo>
                  <a:pt x="68145" y="129580"/>
                  <a:pt x="73066" y="127194"/>
                  <a:pt x="73066" y="127194"/>
                </a:cubicBezTo>
                <a:lnTo>
                  <a:pt x="74408" y="127194"/>
                </a:lnTo>
                <a:cubicBezTo>
                  <a:pt x="74408" y="127194"/>
                  <a:pt x="75452" y="128536"/>
                  <a:pt x="75452" y="128536"/>
                </a:cubicBezTo>
                <a:lnTo>
                  <a:pt x="77092" y="130177"/>
                </a:lnTo>
                <a:lnTo>
                  <a:pt x="79328" y="131817"/>
                </a:lnTo>
                <a:lnTo>
                  <a:pt x="79925" y="131519"/>
                </a:lnTo>
                <a:lnTo>
                  <a:pt x="80969" y="129729"/>
                </a:lnTo>
                <a:lnTo>
                  <a:pt x="82758" y="127642"/>
                </a:lnTo>
                <a:lnTo>
                  <a:pt x="86188" y="127045"/>
                </a:lnTo>
                <a:lnTo>
                  <a:pt x="88126" y="126449"/>
                </a:lnTo>
                <a:lnTo>
                  <a:pt x="90214" y="126151"/>
                </a:lnTo>
                <a:lnTo>
                  <a:pt x="96328" y="127045"/>
                </a:lnTo>
                <a:lnTo>
                  <a:pt x="98415" y="127045"/>
                </a:lnTo>
                <a:cubicBezTo>
                  <a:pt x="98415" y="127045"/>
                  <a:pt x="102590" y="127045"/>
                  <a:pt x="102590" y="127045"/>
                </a:cubicBezTo>
                <a:lnTo>
                  <a:pt x="105871" y="126598"/>
                </a:lnTo>
                <a:lnTo>
                  <a:pt x="108555" y="125405"/>
                </a:lnTo>
                <a:lnTo>
                  <a:pt x="109897" y="124361"/>
                </a:lnTo>
                <a:lnTo>
                  <a:pt x="112134" y="123765"/>
                </a:lnTo>
                <a:lnTo>
                  <a:pt x="114967" y="123765"/>
                </a:lnTo>
                <a:cubicBezTo>
                  <a:pt x="114967" y="123765"/>
                  <a:pt x="116458" y="124212"/>
                  <a:pt x="116458" y="124212"/>
                </a:cubicBezTo>
                <a:lnTo>
                  <a:pt x="118695" y="123765"/>
                </a:lnTo>
                <a:lnTo>
                  <a:pt x="121528" y="122870"/>
                </a:lnTo>
                <a:lnTo>
                  <a:pt x="122870" y="121379"/>
                </a:lnTo>
                <a:lnTo>
                  <a:pt x="123765" y="119888"/>
                </a:lnTo>
                <a:lnTo>
                  <a:pt x="123765" y="118993"/>
                </a:lnTo>
                <a:cubicBezTo>
                  <a:pt x="123765" y="118993"/>
                  <a:pt x="123168" y="115563"/>
                  <a:pt x="123168" y="115563"/>
                </a:cubicBezTo>
                <a:lnTo>
                  <a:pt x="121975" y="114072"/>
                </a:lnTo>
                <a:lnTo>
                  <a:pt x="121975" y="112880"/>
                </a:lnTo>
                <a:cubicBezTo>
                  <a:pt x="121975" y="112880"/>
                  <a:pt x="122423" y="111985"/>
                  <a:pt x="122423" y="111985"/>
                </a:cubicBezTo>
                <a:lnTo>
                  <a:pt x="123168" y="110344"/>
                </a:lnTo>
                <a:lnTo>
                  <a:pt x="124659" y="107064"/>
                </a:lnTo>
                <a:lnTo>
                  <a:pt x="126001" y="104977"/>
                </a:lnTo>
                <a:lnTo>
                  <a:pt x="126747" y="104380"/>
                </a:lnTo>
                <a:lnTo>
                  <a:pt x="128387" y="103933"/>
                </a:lnTo>
                <a:lnTo>
                  <a:pt x="132562" y="103336"/>
                </a:lnTo>
                <a:lnTo>
                  <a:pt x="137036" y="101845"/>
                </a:lnTo>
                <a:lnTo>
                  <a:pt x="142404" y="97521"/>
                </a:lnTo>
                <a:lnTo>
                  <a:pt x="144193" y="96328"/>
                </a:lnTo>
                <a:lnTo>
                  <a:pt x="146579" y="95731"/>
                </a:lnTo>
                <a:lnTo>
                  <a:pt x="148219" y="95731"/>
                </a:lnTo>
                <a:cubicBezTo>
                  <a:pt x="148219" y="95731"/>
                  <a:pt x="148518" y="95284"/>
                  <a:pt x="148518" y="95284"/>
                </a:cubicBezTo>
                <a:lnTo>
                  <a:pt x="147474" y="92600"/>
                </a:lnTo>
                <a:lnTo>
                  <a:pt x="147772" y="91556"/>
                </a:lnTo>
                <a:lnTo>
                  <a:pt x="148368" y="90810"/>
                </a:lnTo>
                <a:lnTo>
                  <a:pt x="149114" y="90512"/>
                </a:lnTo>
                <a:lnTo>
                  <a:pt x="152842" y="92003"/>
                </a:lnTo>
                <a:lnTo>
                  <a:pt x="155675" y="92003"/>
                </a:lnTo>
                <a:cubicBezTo>
                  <a:pt x="155675" y="92003"/>
                  <a:pt x="159105" y="90960"/>
                  <a:pt x="159105" y="90960"/>
                </a:cubicBezTo>
                <a:lnTo>
                  <a:pt x="166411" y="86188"/>
                </a:lnTo>
                <a:lnTo>
                  <a:pt x="167306" y="86188"/>
                </a:lnTo>
                <a:cubicBezTo>
                  <a:pt x="167306" y="86188"/>
                  <a:pt x="168052" y="86934"/>
                  <a:pt x="168052" y="86934"/>
                </a:cubicBezTo>
                <a:lnTo>
                  <a:pt x="168946" y="89767"/>
                </a:lnTo>
                <a:lnTo>
                  <a:pt x="169990" y="95881"/>
                </a:lnTo>
                <a:lnTo>
                  <a:pt x="170586" y="96626"/>
                </a:lnTo>
                <a:lnTo>
                  <a:pt x="175657" y="96626"/>
                </a:lnTo>
                <a:cubicBezTo>
                  <a:pt x="175657" y="96626"/>
                  <a:pt x="179086" y="94538"/>
                  <a:pt x="179086" y="94538"/>
                </a:cubicBezTo>
                <a:lnTo>
                  <a:pt x="180577" y="94091"/>
                </a:lnTo>
                <a:lnTo>
                  <a:pt x="183112" y="94389"/>
                </a:lnTo>
                <a:lnTo>
                  <a:pt x="184454" y="93345"/>
                </a:lnTo>
                <a:lnTo>
                  <a:pt x="185796" y="92600"/>
                </a:lnTo>
                <a:lnTo>
                  <a:pt x="187436" y="95135"/>
                </a:lnTo>
                <a:lnTo>
                  <a:pt x="189524" y="93942"/>
                </a:lnTo>
                <a:lnTo>
                  <a:pt x="191761" y="92003"/>
                </a:lnTo>
                <a:lnTo>
                  <a:pt x="192805" y="90065"/>
                </a:lnTo>
                <a:lnTo>
                  <a:pt x="194296" y="87828"/>
                </a:lnTo>
                <a:lnTo>
                  <a:pt x="195488" y="85144"/>
                </a:lnTo>
                <a:lnTo>
                  <a:pt x="195936" y="82609"/>
                </a:lnTo>
                <a:lnTo>
                  <a:pt x="196532" y="81416"/>
                </a:lnTo>
                <a:lnTo>
                  <a:pt x="197725" y="80223"/>
                </a:lnTo>
                <a:lnTo>
                  <a:pt x="200708" y="74855"/>
                </a:lnTo>
                <a:lnTo>
                  <a:pt x="202944" y="73513"/>
                </a:lnTo>
                <a:lnTo>
                  <a:pt x="205032" y="73066"/>
                </a:lnTo>
                <a:lnTo>
                  <a:pt x="210102" y="73961"/>
                </a:lnTo>
                <a:lnTo>
                  <a:pt x="212786" y="73961"/>
                </a:lnTo>
                <a:cubicBezTo>
                  <a:pt x="212786" y="73961"/>
                  <a:pt x="220689" y="74557"/>
                  <a:pt x="220689" y="74557"/>
                </a:cubicBezTo>
                <a:lnTo>
                  <a:pt x="224267" y="73513"/>
                </a:lnTo>
                <a:lnTo>
                  <a:pt x="226803" y="72469"/>
                </a:lnTo>
                <a:lnTo>
                  <a:pt x="230530" y="72469"/>
                </a:lnTo>
                <a:cubicBezTo>
                  <a:pt x="230530" y="72469"/>
                  <a:pt x="234855" y="71873"/>
                  <a:pt x="234855" y="71873"/>
                </a:cubicBezTo>
                <a:lnTo>
                  <a:pt x="240670" y="65163"/>
                </a:lnTo>
                <a:lnTo>
                  <a:pt x="240670" y="63672"/>
                </a:lnTo>
                <a:cubicBezTo>
                  <a:pt x="240670" y="63672"/>
                  <a:pt x="241117" y="62181"/>
                  <a:pt x="241117" y="62181"/>
                </a:cubicBezTo>
                <a:lnTo>
                  <a:pt x="243205" y="60690"/>
                </a:lnTo>
                <a:lnTo>
                  <a:pt x="245889" y="59347"/>
                </a:lnTo>
                <a:lnTo>
                  <a:pt x="251108" y="56067"/>
                </a:lnTo>
                <a:lnTo>
                  <a:pt x="261844" y="50848"/>
                </a:lnTo>
                <a:lnTo>
                  <a:pt x="265721" y="48760"/>
                </a:lnTo>
                <a:lnTo>
                  <a:pt x="267362" y="48760"/>
                </a:lnTo>
                <a:cubicBezTo>
                  <a:pt x="267362" y="48760"/>
                  <a:pt x="271238" y="47567"/>
                  <a:pt x="271238" y="47567"/>
                </a:cubicBezTo>
                <a:lnTo>
                  <a:pt x="278098" y="45033"/>
                </a:lnTo>
                <a:lnTo>
                  <a:pt x="280036" y="41901"/>
                </a:lnTo>
                <a:lnTo>
                  <a:pt x="281826" y="41305"/>
                </a:lnTo>
                <a:lnTo>
                  <a:pt x="289878" y="40708"/>
                </a:lnTo>
                <a:lnTo>
                  <a:pt x="290325" y="40410"/>
                </a:lnTo>
                <a:lnTo>
                  <a:pt x="290623" y="39813"/>
                </a:lnTo>
                <a:lnTo>
                  <a:pt x="290176" y="37577"/>
                </a:lnTo>
                <a:close/>
                <a:moveTo>
                  <a:pt x="35340" y="112880"/>
                </a:moveTo>
                <a:lnTo>
                  <a:pt x="33998" y="112880"/>
                </a:lnTo>
                <a:cubicBezTo>
                  <a:pt x="33998" y="112880"/>
                  <a:pt x="32954" y="111537"/>
                  <a:pt x="32954" y="111537"/>
                </a:cubicBezTo>
                <a:lnTo>
                  <a:pt x="32208" y="110344"/>
                </a:lnTo>
                <a:lnTo>
                  <a:pt x="32208" y="109748"/>
                </a:lnTo>
                <a:cubicBezTo>
                  <a:pt x="32208" y="109748"/>
                  <a:pt x="32358" y="109748"/>
                  <a:pt x="32358" y="109748"/>
                </a:cubicBezTo>
                <a:lnTo>
                  <a:pt x="34147" y="110195"/>
                </a:lnTo>
                <a:lnTo>
                  <a:pt x="36682" y="110494"/>
                </a:lnTo>
                <a:lnTo>
                  <a:pt x="37577" y="110792"/>
                </a:lnTo>
                <a:lnTo>
                  <a:pt x="37577" y="111388"/>
                </a:lnTo>
                <a:cubicBezTo>
                  <a:pt x="37577" y="111388"/>
                  <a:pt x="35340" y="112581"/>
                  <a:pt x="35340" y="112581"/>
                </a:cubicBezTo>
                <a:close/>
                <a:moveTo>
                  <a:pt x="51295" y="109002"/>
                </a:moveTo>
                <a:lnTo>
                  <a:pt x="50997" y="109450"/>
                </a:lnTo>
                <a:lnTo>
                  <a:pt x="49655" y="109748"/>
                </a:lnTo>
                <a:lnTo>
                  <a:pt x="47269" y="109748"/>
                </a:lnTo>
                <a:cubicBezTo>
                  <a:pt x="47269" y="109748"/>
                  <a:pt x="45927" y="109301"/>
                  <a:pt x="45927" y="109301"/>
                </a:cubicBezTo>
                <a:lnTo>
                  <a:pt x="46822" y="106617"/>
                </a:lnTo>
                <a:lnTo>
                  <a:pt x="46822" y="106020"/>
                </a:lnTo>
                <a:cubicBezTo>
                  <a:pt x="46822" y="106020"/>
                  <a:pt x="46822" y="106020"/>
                  <a:pt x="46822" y="106020"/>
                </a:cubicBezTo>
                <a:lnTo>
                  <a:pt x="46076" y="105722"/>
                </a:lnTo>
                <a:lnTo>
                  <a:pt x="45032" y="104678"/>
                </a:lnTo>
                <a:lnTo>
                  <a:pt x="44734" y="103038"/>
                </a:lnTo>
                <a:lnTo>
                  <a:pt x="45182" y="101547"/>
                </a:lnTo>
                <a:lnTo>
                  <a:pt x="45927" y="100950"/>
                </a:lnTo>
                <a:lnTo>
                  <a:pt x="46374" y="100950"/>
                </a:lnTo>
                <a:cubicBezTo>
                  <a:pt x="46374" y="100950"/>
                  <a:pt x="47866" y="103336"/>
                  <a:pt x="47866" y="103336"/>
                </a:cubicBezTo>
                <a:lnTo>
                  <a:pt x="49208" y="103933"/>
                </a:lnTo>
                <a:lnTo>
                  <a:pt x="51742" y="104231"/>
                </a:lnTo>
                <a:lnTo>
                  <a:pt x="50400" y="106468"/>
                </a:lnTo>
                <a:lnTo>
                  <a:pt x="51295" y="108853"/>
                </a:lnTo>
                <a:close/>
                <a:moveTo>
                  <a:pt x="66206" y="107660"/>
                </a:moveTo>
                <a:lnTo>
                  <a:pt x="65461" y="109002"/>
                </a:lnTo>
                <a:lnTo>
                  <a:pt x="64268" y="108704"/>
                </a:lnTo>
                <a:lnTo>
                  <a:pt x="63224" y="107809"/>
                </a:lnTo>
                <a:lnTo>
                  <a:pt x="63522" y="107064"/>
                </a:lnTo>
                <a:lnTo>
                  <a:pt x="65014" y="106617"/>
                </a:lnTo>
                <a:lnTo>
                  <a:pt x="65759" y="106169"/>
                </a:lnTo>
                <a:lnTo>
                  <a:pt x="66356" y="106169"/>
                </a:lnTo>
                <a:cubicBezTo>
                  <a:pt x="66356" y="106169"/>
                  <a:pt x="66057" y="107511"/>
                  <a:pt x="66057" y="107511"/>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7" name="Kuwait__">
            <a:extLst>
              <a:ext uri="{FF2B5EF4-FFF2-40B4-BE49-F238E27FC236}">
                <a16:creationId xmlns:a16="http://schemas.microsoft.com/office/drawing/2014/main" id="{11B13E7C-DE0C-2F1D-1DC6-E4E1172E9DA7}"/>
              </a:ext>
            </a:extLst>
          </p:cNvPr>
          <p:cNvSpPr/>
          <p:nvPr/>
        </p:nvSpPr>
        <p:spPr>
          <a:xfrm>
            <a:off x="7227031" y="3274460"/>
            <a:ext cx="50400" cy="49939"/>
          </a:xfrm>
          <a:custGeom>
            <a:avLst/>
            <a:gdLst>
              <a:gd name="connsiteX0" fmla="*/ 48462 w 50400"/>
              <a:gd name="connsiteY0" fmla="*/ 43691 h 46523"/>
              <a:gd name="connsiteX1" fmla="*/ 48015 w 50400"/>
              <a:gd name="connsiteY1" fmla="*/ 41901 h 46523"/>
              <a:gd name="connsiteX2" fmla="*/ 47120 w 50400"/>
              <a:gd name="connsiteY2" fmla="*/ 39813 h 46523"/>
              <a:gd name="connsiteX3" fmla="*/ 44884 w 50400"/>
              <a:gd name="connsiteY3" fmla="*/ 35638 h 46523"/>
              <a:gd name="connsiteX4" fmla="*/ 43094 w 50400"/>
              <a:gd name="connsiteY4" fmla="*/ 33253 h 46523"/>
              <a:gd name="connsiteX5" fmla="*/ 40857 w 50400"/>
              <a:gd name="connsiteY5" fmla="*/ 26393 h 46523"/>
              <a:gd name="connsiteX6" fmla="*/ 40559 w 50400"/>
              <a:gd name="connsiteY6" fmla="*/ 24455 h 46523"/>
              <a:gd name="connsiteX7" fmla="*/ 39664 w 50400"/>
              <a:gd name="connsiteY7" fmla="*/ 22069 h 46523"/>
              <a:gd name="connsiteX8" fmla="*/ 38322 w 50400"/>
              <a:gd name="connsiteY8" fmla="*/ 21174 h 46523"/>
              <a:gd name="connsiteX9" fmla="*/ 36682 w 50400"/>
              <a:gd name="connsiteY9" fmla="*/ 21771 h 46523"/>
              <a:gd name="connsiteX10" fmla="*/ 34296 w 50400"/>
              <a:gd name="connsiteY10" fmla="*/ 21771 h 46523"/>
              <a:gd name="connsiteX11" fmla="*/ 31016 w 50400"/>
              <a:gd name="connsiteY11" fmla="*/ 21025 h 46523"/>
              <a:gd name="connsiteX12" fmla="*/ 31016 w 50400"/>
              <a:gd name="connsiteY12" fmla="*/ 20280 h 46523"/>
              <a:gd name="connsiteX13" fmla="*/ 33551 w 50400"/>
              <a:gd name="connsiteY13" fmla="*/ 18192 h 46523"/>
              <a:gd name="connsiteX14" fmla="*/ 37577 w 50400"/>
              <a:gd name="connsiteY14" fmla="*/ 14315 h 46523"/>
              <a:gd name="connsiteX15" fmla="*/ 39664 w 50400"/>
              <a:gd name="connsiteY15" fmla="*/ 14911 h 46523"/>
              <a:gd name="connsiteX16" fmla="*/ 40708 w 50400"/>
              <a:gd name="connsiteY16" fmla="*/ 15508 h 46523"/>
              <a:gd name="connsiteX17" fmla="*/ 42199 w 50400"/>
              <a:gd name="connsiteY17" fmla="*/ 15508 h 46523"/>
              <a:gd name="connsiteX18" fmla="*/ 42050 w 50400"/>
              <a:gd name="connsiteY18" fmla="*/ 14315 h 46523"/>
              <a:gd name="connsiteX19" fmla="*/ 40559 w 50400"/>
              <a:gd name="connsiteY19" fmla="*/ 11333 h 46523"/>
              <a:gd name="connsiteX20" fmla="*/ 38621 w 50400"/>
              <a:gd name="connsiteY20" fmla="*/ 7754 h 46523"/>
              <a:gd name="connsiteX21" fmla="*/ 37726 w 50400"/>
              <a:gd name="connsiteY21" fmla="*/ 4473 h 46523"/>
              <a:gd name="connsiteX22" fmla="*/ 37726 w 50400"/>
              <a:gd name="connsiteY22" fmla="*/ 3430 h 46523"/>
              <a:gd name="connsiteX23" fmla="*/ 31911 w 50400"/>
              <a:gd name="connsiteY23" fmla="*/ 597 h 46523"/>
              <a:gd name="connsiteX24" fmla="*/ 29823 w 50400"/>
              <a:gd name="connsiteY24" fmla="*/ 0 h 46523"/>
              <a:gd name="connsiteX25" fmla="*/ 29077 w 50400"/>
              <a:gd name="connsiteY25" fmla="*/ 0 h 46523"/>
              <a:gd name="connsiteX26" fmla="*/ 25648 w 50400"/>
              <a:gd name="connsiteY26" fmla="*/ 0 h 46523"/>
              <a:gd name="connsiteX27" fmla="*/ 20876 w 50400"/>
              <a:gd name="connsiteY27" fmla="*/ 447 h 46523"/>
              <a:gd name="connsiteX28" fmla="*/ 18043 w 50400"/>
              <a:gd name="connsiteY28" fmla="*/ 1640 h 46523"/>
              <a:gd name="connsiteX29" fmla="*/ 16104 w 50400"/>
              <a:gd name="connsiteY29" fmla="*/ 2833 h 46523"/>
              <a:gd name="connsiteX30" fmla="*/ 15209 w 50400"/>
              <a:gd name="connsiteY30" fmla="*/ 4026 h 46523"/>
              <a:gd name="connsiteX31" fmla="*/ 14911 w 50400"/>
              <a:gd name="connsiteY31" fmla="*/ 4623 h 46523"/>
              <a:gd name="connsiteX32" fmla="*/ 13420 w 50400"/>
              <a:gd name="connsiteY32" fmla="*/ 8052 h 46523"/>
              <a:gd name="connsiteX33" fmla="*/ 11631 w 50400"/>
              <a:gd name="connsiteY33" fmla="*/ 12526 h 46523"/>
              <a:gd name="connsiteX34" fmla="*/ 9842 w 50400"/>
              <a:gd name="connsiteY34" fmla="*/ 16552 h 46523"/>
              <a:gd name="connsiteX35" fmla="*/ 6263 w 50400"/>
              <a:gd name="connsiteY35" fmla="*/ 22218 h 46523"/>
              <a:gd name="connsiteX36" fmla="*/ 4324 w 50400"/>
              <a:gd name="connsiteY36" fmla="*/ 24902 h 46523"/>
              <a:gd name="connsiteX37" fmla="*/ 0 w 50400"/>
              <a:gd name="connsiteY37" fmla="*/ 29823 h 46523"/>
              <a:gd name="connsiteX38" fmla="*/ 5070 w 50400"/>
              <a:gd name="connsiteY38" fmla="*/ 30419 h 46523"/>
              <a:gd name="connsiteX39" fmla="*/ 11780 w 50400"/>
              <a:gd name="connsiteY39" fmla="*/ 31314 h 46523"/>
              <a:gd name="connsiteX40" fmla="*/ 15955 w 50400"/>
              <a:gd name="connsiteY40" fmla="*/ 31910 h 46523"/>
              <a:gd name="connsiteX41" fmla="*/ 23709 w 50400"/>
              <a:gd name="connsiteY41" fmla="*/ 32954 h 46523"/>
              <a:gd name="connsiteX42" fmla="*/ 26095 w 50400"/>
              <a:gd name="connsiteY42" fmla="*/ 37428 h 46523"/>
              <a:gd name="connsiteX43" fmla="*/ 26990 w 50400"/>
              <a:gd name="connsiteY43" fmla="*/ 40559 h 46523"/>
              <a:gd name="connsiteX44" fmla="*/ 27735 w 50400"/>
              <a:gd name="connsiteY44" fmla="*/ 43691 h 46523"/>
              <a:gd name="connsiteX45" fmla="*/ 30121 w 50400"/>
              <a:gd name="connsiteY45" fmla="*/ 46524 h 46523"/>
              <a:gd name="connsiteX46" fmla="*/ 35340 w 50400"/>
              <a:gd name="connsiteY46" fmla="*/ 46524 h 46523"/>
              <a:gd name="connsiteX47" fmla="*/ 39962 w 50400"/>
              <a:gd name="connsiteY47" fmla="*/ 46524 h 46523"/>
              <a:gd name="connsiteX48" fmla="*/ 45778 w 50400"/>
              <a:gd name="connsiteY48" fmla="*/ 46524 h 46523"/>
              <a:gd name="connsiteX49" fmla="*/ 50401 w 50400"/>
              <a:gd name="connsiteY49" fmla="*/ 46375 h 46523"/>
              <a:gd name="connsiteX50" fmla="*/ 49059 w 50400"/>
              <a:gd name="connsiteY50" fmla="*/ 43691 h 46523"/>
              <a:gd name="connsiteX51" fmla="*/ 41901 w 50400"/>
              <a:gd name="connsiteY51" fmla="*/ 12973 h 46523"/>
              <a:gd name="connsiteX52" fmla="*/ 42945 w 50400"/>
              <a:gd name="connsiteY52" fmla="*/ 14613 h 46523"/>
              <a:gd name="connsiteX53" fmla="*/ 43989 w 50400"/>
              <a:gd name="connsiteY53" fmla="*/ 14911 h 46523"/>
              <a:gd name="connsiteX54" fmla="*/ 45480 w 50400"/>
              <a:gd name="connsiteY54" fmla="*/ 14315 h 46523"/>
              <a:gd name="connsiteX55" fmla="*/ 47120 w 50400"/>
              <a:gd name="connsiteY55" fmla="*/ 12227 h 46523"/>
              <a:gd name="connsiteX56" fmla="*/ 47120 w 50400"/>
              <a:gd name="connsiteY56" fmla="*/ 11482 h 46523"/>
              <a:gd name="connsiteX57" fmla="*/ 47269 w 50400"/>
              <a:gd name="connsiteY57" fmla="*/ 9543 h 46523"/>
              <a:gd name="connsiteX58" fmla="*/ 44138 w 50400"/>
              <a:gd name="connsiteY58" fmla="*/ 4921 h 46523"/>
              <a:gd name="connsiteX59" fmla="*/ 42945 w 50400"/>
              <a:gd name="connsiteY59" fmla="*/ 3579 h 46523"/>
              <a:gd name="connsiteX60" fmla="*/ 42199 w 50400"/>
              <a:gd name="connsiteY60" fmla="*/ 4175 h 46523"/>
              <a:gd name="connsiteX61" fmla="*/ 41752 w 50400"/>
              <a:gd name="connsiteY61" fmla="*/ 6114 h 46523"/>
              <a:gd name="connsiteX62" fmla="*/ 41304 w 50400"/>
              <a:gd name="connsiteY62" fmla="*/ 6412 h 46523"/>
              <a:gd name="connsiteX63" fmla="*/ 41304 w 50400"/>
              <a:gd name="connsiteY63" fmla="*/ 6859 h 46523"/>
              <a:gd name="connsiteX64" fmla="*/ 41304 w 50400"/>
              <a:gd name="connsiteY64" fmla="*/ 7456 h 46523"/>
              <a:gd name="connsiteX65" fmla="*/ 40410 w 50400"/>
              <a:gd name="connsiteY65" fmla="*/ 8947 h 46523"/>
              <a:gd name="connsiteX66" fmla="*/ 42050 w 50400"/>
              <a:gd name="connsiteY66" fmla="*/ 12973 h 4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50400" h="46523">
                <a:moveTo>
                  <a:pt x="48462" y="43691"/>
                </a:moveTo>
                <a:lnTo>
                  <a:pt x="48015" y="41901"/>
                </a:lnTo>
                <a:lnTo>
                  <a:pt x="47120" y="39813"/>
                </a:lnTo>
                <a:lnTo>
                  <a:pt x="44884" y="35638"/>
                </a:lnTo>
                <a:lnTo>
                  <a:pt x="43094" y="33253"/>
                </a:lnTo>
                <a:lnTo>
                  <a:pt x="40857" y="26393"/>
                </a:lnTo>
                <a:lnTo>
                  <a:pt x="40559" y="24455"/>
                </a:lnTo>
                <a:lnTo>
                  <a:pt x="39664" y="22069"/>
                </a:lnTo>
                <a:lnTo>
                  <a:pt x="38322" y="21174"/>
                </a:lnTo>
                <a:lnTo>
                  <a:pt x="36682" y="21771"/>
                </a:lnTo>
                <a:lnTo>
                  <a:pt x="34296" y="21771"/>
                </a:lnTo>
                <a:cubicBezTo>
                  <a:pt x="34296" y="21771"/>
                  <a:pt x="31016" y="21025"/>
                  <a:pt x="31016" y="21025"/>
                </a:cubicBezTo>
                <a:lnTo>
                  <a:pt x="31016" y="20280"/>
                </a:lnTo>
                <a:cubicBezTo>
                  <a:pt x="31016" y="20280"/>
                  <a:pt x="33551" y="18192"/>
                  <a:pt x="33551" y="18192"/>
                </a:cubicBezTo>
                <a:lnTo>
                  <a:pt x="37577" y="14315"/>
                </a:lnTo>
                <a:lnTo>
                  <a:pt x="39664" y="14911"/>
                </a:lnTo>
                <a:lnTo>
                  <a:pt x="40708" y="15508"/>
                </a:lnTo>
                <a:lnTo>
                  <a:pt x="42199" y="15508"/>
                </a:lnTo>
                <a:cubicBezTo>
                  <a:pt x="42199" y="15508"/>
                  <a:pt x="42050" y="14315"/>
                  <a:pt x="42050" y="14315"/>
                </a:cubicBezTo>
                <a:lnTo>
                  <a:pt x="40559" y="11333"/>
                </a:lnTo>
                <a:lnTo>
                  <a:pt x="38621" y="7754"/>
                </a:lnTo>
                <a:lnTo>
                  <a:pt x="37726" y="4473"/>
                </a:lnTo>
                <a:lnTo>
                  <a:pt x="37726" y="3430"/>
                </a:lnTo>
                <a:cubicBezTo>
                  <a:pt x="37726" y="3430"/>
                  <a:pt x="31911" y="597"/>
                  <a:pt x="31911" y="597"/>
                </a:cubicBezTo>
                <a:lnTo>
                  <a:pt x="29823" y="0"/>
                </a:lnTo>
                <a:lnTo>
                  <a:pt x="29077" y="0"/>
                </a:lnTo>
                <a:cubicBezTo>
                  <a:pt x="29077" y="0"/>
                  <a:pt x="25648" y="0"/>
                  <a:pt x="25648" y="0"/>
                </a:cubicBezTo>
                <a:lnTo>
                  <a:pt x="20876" y="447"/>
                </a:lnTo>
                <a:lnTo>
                  <a:pt x="18043" y="1640"/>
                </a:lnTo>
                <a:lnTo>
                  <a:pt x="16104" y="2833"/>
                </a:lnTo>
                <a:lnTo>
                  <a:pt x="15209" y="4026"/>
                </a:lnTo>
                <a:lnTo>
                  <a:pt x="14911" y="4623"/>
                </a:lnTo>
                <a:lnTo>
                  <a:pt x="13420" y="8052"/>
                </a:lnTo>
                <a:lnTo>
                  <a:pt x="11631" y="12526"/>
                </a:lnTo>
                <a:lnTo>
                  <a:pt x="9842" y="16552"/>
                </a:lnTo>
                <a:lnTo>
                  <a:pt x="6263" y="22218"/>
                </a:lnTo>
                <a:lnTo>
                  <a:pt x="4324" y="24902"/>
                </a:lnTo>
                <a:lnTo>
                  <a:pt x="0" y="29823"/>
                </a:lnTo>
                <a:lnTo>
                  <a:pt x="5070" y="30419"/>
                </a:lnTo>
                <a:lnTo>
                  <a:pt x="11780" y="31314"/>
                </a:lnTo>
                <a:lnTo>
                  <a:pt x="15955" y="31910"/>
                </a:lnTo>
                <a:lnTo>
                  <a:pt x="23709" y="32954"/>
                </a:lnTo>
                <a:lnTo>
                  <a:pt x="26095" y="37428"/>
                </a:lnTo>
                <a:lnTo>
                  <a:pt x="26990" y="40559"/>
                </a:lnTo>
                <a:lnTo>
                  <a:pt x="27735" y="43691"/>
                </a:lnTo>
                <a:lnTo>
                  <a:pt x="30121" y="46524"/>
                </a:lnTo>
                <a:lnTo>
                  <a:pt x="35340" y="46524"/>
                </a:lnTo>
                <a:cubicBezTo>
                  <a:pt x="35340" y="46524"/>
                  <a:pt x="39962" y="46524"/>
                  <a:pt x="39962" y="46524"/>
                </a:cubicBezTo>
                <a:lnTo>
                  <a:pt x="45778" y="46524"/>
                </a:lnTo>
                <a:cubicBezTo>
                  <a:pt x="45778" y="46524"/>
                  <a:pt x="50401" y="46375"/>
                  <a:pt x="50401" y="46375"/>
                </a:cubicBezTo>
                <a:lnTo>
                  <a:pt x="49059" y="43691"/>
                </a:lnTo>
                <a:close/>
                <a:moveTo>
                  <a:pt x="41901" y="12973"/>
                </a:moveTo>
                <a:lnTo>
                  <a:pt x="42945" y="14613"/>
                </a:lnTo>
                <a:lnTo>
                  <a:pt x="43989" y="14911"/>
                </a:lnTo>
                <a:lnTo>
                  <a:pt x="45480" y="14315"/>
                </a:lnTo>
                <a:lnTo>
                  <a:pt x="47120" y="12227"/>
                </a:lnTo>
                <a:lnTo>
                  <a:pt x="47120" y="11482"/>
                </a:lnTo>
                <a:cubicBezTo>
                  <a:pt x="47120" y="11482"/>
                  <a:pt x="47269" y="9543"/>
                  <a:pt x="47269" y="9543"/>
                </a:cubicBezTo>
                <a:lnTo>
                  <a:pt x="44138" y="4921"/>
                </a:lnTo>
                <a:lnTo>
                  <a:pt x="42945" y="3579"/>
                </a:lnTo>
                <a:lnTo>
                  <a:pt x="42199" y="4175"/>
                </a:lnTo>
                <a:lnTo>
                  <a:pt x="41752" y="6114"/>
                </a:lnTo>
                <a:lnTo>
                  <a:pt x="41304" y="6412"/>
                </a:lnTo>
                <a:lnTo>
                  <a:pt x="41304" y="6859"/>
                </a:lnTo>
                <a:cubicBezTo>
                  <a:pt x="41304" y="6859"/>
                  <a:pt x="41304" y="7456"/>
                  <a:pt x="41304" y="7456"/>
                </a:cubicBezTo>
                <a:lnTo>
                  <a:pt x="40410" y="8947"/>
                </a:lnTo>
                <a:lnTo>
                  <a:pt x="42050" y="1297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8" name="Kosovo__">
            <a:extLst>
              <a:ext uri="{FF2B5EF4-FFF2-40B4-BE49-F238E27FC236}">
                <a16:creationId xmlns:a16="http://schemas.microsoft.com/office/drawing/2014/main" id="{1131DD1D-6EAF-70A0-973F-50C4C3E0C7F3}"/>
              </a:ext>
            </a:extLst>
          </p:cNvPr>
          <p:cNvSpPr/>
          <p:nvPr/>
        </p:nvSpPr>
        <p:spPr>
          <a:xfrm>
            <a:off x="6529028" y="2829483"/>
            <a:ext cx="45330" cy="50099"/>
          </a:xfrm>
          <a:custGeom>
            <a:avLst/>
            <a:gdLst>
              <a:gd name="connsiteX0" fmla="*/ 44585 w 45330"/>
              <a:gd name="connsiteY0" fmla="*/ 19236 h 46672"/>
              <a:gd name="connsiteX1" fmla="*/ 42945 w 45330"/>
              <a:gd name="connsiteY1" fmla="*/ 19385 h 46672"/>
              <a:gd name="connsiteX2" fmla="*/ 35787 w 45330"/>
              <a:gd name="connsiteY2" fmla="*/ 16999 h 46672"/>
              <a:gd name="connsiteX3" fmla="*/ 36235 w 45330"/>
              <a:gd name="connsiteY3" fmla="*/ 14315 h 46672"/>
              <a:gd name="connsiteX4" fmla="*/ 33998 w 45330"/>
              <a:gd name="connsiteY4" fmla="*/ 12973 h 46672"/>
              <a:gd name="connsiteX5" fmla="*/ 31761 w 45330"/>
              <a:gd name="connsiteY5" fmla="*/ 11631 h 46672"/>
              <a:gd name="connsiteX6" fmla="*/ 31463 w 45330"/>
              <a:gd name="connsiteY6" fmla="*/ 10140 h 46672"/>
              <a:gd name="connsiteX7" fmla="*/ 28928 w 45330"/>
              <a:gd name="connsiteY7" fmla="*/ 7307 h 46672"/>
              <a:gd name="connsiteX8" fmla="*/ 26990 w 45330"/>
              <a:gd name="connsiteY8" fmla="*/ 5666 h 46672"/>
              <a:gd name="connsiteX9" fmla="*/ 24753 w 45330"/>
              <a:gd name="connsiteY9" fmla="*/ 4921 h 46672"/>
              <a:gd name="connsiteX10" fmla="*/ 22665 w 45330"/>
              <a:gd name="connsiteY10" fmla="*/ 3728 h 46672"/>
              <a:gd name="connsiteX11" fmla="*/ 21472 w 45330"/>
              <a:gd name="connsiteY11" fmla="*/ 2982 h 46672"/>
              <a:gd name="connsiteX12" fmla="*/ 20876 w 45330"/>
              <a:gd name="connsiteY12" fmla="*/ 1640 h 46672"/>
              <a:gd name="connsiteX13" fmla="*/ 20876 w 45330"/>
              <a:gd name="connsiteY13" fmla="*/ 895 h 46672"/>
              <a:gd name="connsiteX14" fmla="*/ 20279 w 45330"/>
              <a:gd name="connsiteY14" fmla="*/ 0 h 46672"/>
              <a:gd name="connsiteX15" fmla="*/ 19385 w 45330"/>
              <a:gd name="connsiteY15" fmla="*/ 149 h 46672"/>
              <a:gd name="connsiteX16" fmla="*/ 17745 w 45330"/>
              <a:gd name="connsiteY16" fmla="*/ 1193 h 46672"/>
              <a:gd name="connsiteX17" fmla="*/ 15657 w 45330"/>
              <a:gd name="connsiteY17" fmla="*/ 2088 h 46672"/>
              <a:gd name="connsiteX18" fmla="*/ 15209 w 45330"/>
              <a:gd name="connsiteY18" fmla="*/ 2833 h 46672"/>
              <a:gd name="connsiteX19" fmla="*/ 15955 w 45330"/>
              <a:gd name="connsiteY19" fmla="*/ 4473 h 46672"/>
              <a:gd name="connsiteX20" fmla="*/ 16551 w 45330"/>
              <a:gd name="connsiteY20" fmla="*/ 5368 h 46672"/>
              <a:gd name="connsiteX21" fmla="*/ 16253 w 45330"/>
              <a:gd name="connsiteY21" fmla="*/ 6412 h 46672"/>
              <a:gd name="connsiteX22" fmla="*/ 15657 w 45330"/>
              <a:gd name="connsiteY22" fmla="*/ 7605 h 46672"/>
              <a:gd name="connsiteX23" fmla="*/ 11780 w 45330"/>
              <a:gd name="connsiteY23" fmla="*/ 10289 h 46672"/>
              <a:gd name="connsiteX24" fmla="*/ 11333 w 45330"/>
              <a:gd name="connsiteY24" fmla="*/ 11184 h 46672"/>
              <a:gd name="connsiteX25" fmla="*/ 12078 w 45330"/>
              <a:gd name="connsiteY25" fmla="*/ 12824 h 46672"/>
              <a:gd name="connsiteX26" fmla="*/ 11631 w 45330"/>
              <a:gd name="connsiteY26" fmla="*/ 13420 h 46672"/>
              <a:gd name="connsiteX27" fmla="*/ 8350 w 45330"/>
              <a:gd name="connsiteY27" fmla="*/ 14464 h 46672"/>
              <a:gd name="connsiteX28" fmla="*/ 4921 w 45330"/>
              <a:gd name="connsiteY28" fmla="*/ 15359 h 46672"/>
              <a:gd name="connsiteX29" fmla="*/ 4324 w 45330"/>
              <a:gd name="connsiteY29" fmla="*/ 16850 h 46672"/>
              <a:gd name="connsiteX30" fmla="*/ 2684 w 45330"/>
              <a:gd name="connsiteY30" fmla="*/ 16701 h 46672"/>
              <a:gd name="connsiteX31" fmla="*/ 597 w 45330"/>
              <a:gd name="connsiteY31" fmla="*/ 16701 h 46672"/>
              <a:gd name="connsiteX32" fmla="*/ 0 w 45330"/>
              <a:gd name="connsiteY32" fmla="*/ 17595 h 46672"/>
              <a:gd name="connsiteX33" fmla="*/ 895 w 45330"/>
              <a:gd name="connsiteY33" fmla="*/ 19236 h 46672"/>
              <a:gd name="connsiteX34" fmla="*/ 1640 w 45330"/>
              <a:gd name="connsiteY34" fmla="*/ 21025 h 46672"/>
              <a:gd name="connsiteX35" fmla="*/ 1044 w 45330"/>
              <a:gd name="connsiteY35" fmla="*/ 23411 h 46672"/>
              <a:gd name="connsiteX36" fmla="*/ 895 w 45330"/>
              <a:gd name="connsiteY36" fmla="*/ 23709 h 46672"/>
              <a:gd name="connsiteX37" fmla="*/ 1939 w 45330"/>
              <a:gd name="connsiteY37" fmla="*/ 24455 h 46672"/>
              <a:gd name="connsiteX38" fmla="*/ 4175 w 45330"/>
              <a:gd name="connsiteY38" fmla="*/ 27735 h 46672"/>
              <a:gd name="connsiteX39" fmla="*/ 5517 w 45330"/>
              <a:gd name="connsiteY39" fmla="*/ 30568 h 46672"/>
              <a:gd name="connsiteX40" fmla="*/ 8350 w 45330"/>
              <a:gd name="connsiteY40" fmla="*/ 31612 h 46672"/>
              <a:gd name="connsiteX41" fmla="*/ 9991 w 45330"/>
              <a:gd name="connsiteY41" fmla="*/ 32805 h 46672"/>
              <a:gd name="connsiteX42" fmla="*/ 12078 w 45330"/>
              <a:gd name="connsiteY42" fmla="*/ 34445 h 46672"/>
              <a:gd name="connsiteX43" fmla="*/ 12973 w 45330"/>
              <a:gd name="connsiteY43" fmla="*/ 36235 h 46672"/>
              <a:gd name="connsiteX44" fmla="*/ 14315 w 45330"/>
              <a:gd name="connsiteY44" fmla="*/ 41454 h 46672"/>
              <a:gd name="connsiteX45" fmla="*/ 14613 w 45330"/>
              <a:gd name="connsiteY45" fmla="*/ 44585 h 46672"/>
              <a:gd name="connsiteX46" fmla="*/ 14166 w 45330"/>
              <a:gd name="connsiteY46" fmla="*/ 45927 h 46672"/>
              <a:gd name="connsiteX47" fmla="*/ 14464 w 45330"/>
              <a:gd name="connsiteY47" fmla="*/ 46225 h 46672"/>
              <a:gd name="connsiteX48" fmla="*/ 17595 w 45330"/>
              <a:gd name="connsiteY48" fmla="*/ 46673 h 46672"/>
              <a:gd name="connsiteX49" fmla="*/ 18341 w 45330"/>
              <a:gd name="connsiteY49" fmla="*/ 45927 h 46672"/>
              <a:gd name="connsiteX50" fmla="*/ 18789 w 45330"/>
              <a:gd name="connsiteY50" fmla="*/ 45033 h 46672"/>
              <a:gd name="connsiteX51" fmla="*/ 18937 w 45330"/>
              <a:gd name="connsiteY51" fmla="*/ 41156 h 46672"/>
              <a:gd name="connsiteX52" fmla="*/ 19683 w 45330"/>
              <a:gd name="connsiteY52" fmla="*/ 39515 h 46672"/>
              <a:gd name="connsiteX53" fmla="*/ 27139 w 45330"/>
              <a:gd name="connsiteY53" fmla="*/ 36235 h 46672"/>
              <a:gd name="connsiteX54" fmla="*/ 29376 w 45330"/>
              <a:gd name="connsiteY54" fmla="*/ 36086 h 46672"/>
              <a:gd name="connsiteX55" fmla="*/ 31016 w 45330"/>
              <a:gd name="connsiteY55" fmla="*/ 37577 h 46672"/>
              <a:gd name="connsiteX56" fmla="*/ 32358 w 45330"/>
              <a:gd name="connsiteY56" fmla="*/ 38471 h 46672"/>
              <a:gd name="connsiteX57" fmla="*/ 33103 w 45330"/>
              <a:gd name="connsiteY57" fmla="*/ 38471 h 46672"/>
              <a:gd name="connsiteX58" fmla="*/ 33401 w 45330"/>
              <a:gd name="connsiteY58" fmla="*/ 37577 h 46672"/>
              <a:gd name="connsiteX59" fmla="*/ 34296 w 45330"/>
              <a:gd name="connsiteY59" fmla="*/ 35638 h 46672"/>
              <a:gd name="connsiteX60" fmla="*/ 35787 w 45330"/>
              <a:gd name="connsiteY60" fmla="*/ 34594 h 46672"/>
              <a:gd name="connsiteX61" fmla="*/ 40261 w 45330"/>
              <a:gd name="connsiteY61" fmla="*/ 33700 h 46672"/>
              <a:gd name="connsiteX62" fmla="*/ 40410 w 45330"/>
              <a:gd name="connsiteY62" fmla="*/ 33700 h 46672"/>
              <a:gd name="connsiteX63" fmla="*/ 39814 w 45330"/>
              <a:gd name="connsiteY63" fmla="*/ 32507 h 46672"/>
              <a:gd name="connsiteX64" fmla="*/ 39217 w 45330"/>
              <a:gd name="connsiteY64" fmla="*/ 31016 h 46672"/>
              <a:gd name="connsiteX65" fmla="*/ 39515 w 45330"/>
              <a:gd name="connsiteY65" fmla="*/ 30270 h 46672"/>
              <a:gd name="connsiteX66" fmla="*/ 41603 w 45330"/>
              <a:gd name="connsiteY66" fmla="*/ 29077 h 46672"/>
              <a:gd name="connsiteX67" fmla="*/ 41901 w 45330"/>
              <a:gd name="connsiteY67" fmla="*/ 27884 h 46672"/>
              <a:gd name="connsiteX68" fmla="*/ 44734 w 45330"/>
              <a:gd name="connsiteY68" fmla="*/ 22218 h 46672"/>
              <a:gd name="connsiteX69" fmla="*/ 45331 w 45330"/>
              <a:gd name="connsiteY69" fmla="*/ 20280 h 46672"/>
              <a:gd name="connsiteX70" fmla="*/ 45331 w 45330"/>
              <a:gd name="connsiteY70" fmla="*/ 19683 h 46672"/>
              <a:gd name="connsiteX71" fmla="*/ 44585 w 45330"/>
              <a:gd name="connsiteY71" fmla="*/ 19236 h 4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45330" h="46672">
                <a:moveTo>
                  <a:pt x="44585" y="19236"/>
                </a:moveTo>
                <a:lnTo>
                  <a:pt x="42945" y="19385"/>
                </a:lnTo>
                <a:lnTo>
                  <a:pt x="35787" y="16999"/>
                </a:lnTo>
                <a:lnTo>
                  <a:pt x="36235" y="14315"/>
                </a:lnTo>
                <a:lnTo>
                  <a:pt x="33998" y="12973"/>
                </a:lnTo>
                <a:lnTo>
                  <a:pt x="31761" y="11631"/>
                </a:lnTo>
                <a:lnTo>
                  <a:pt x="31463" y="10140"/>
                </a:lnTo>
                <a:lnTo>
                  <a:pt x="28928" y="7307"/>
                </a:lnTo>
                <a:lnTo>
                  <a:pt x="26990" y="5666"/>
                </a:lnTo>
                <a:lnTo>
                  <a:pt x="24753" y="4921"/>
                </a:lnTo>
                <a:lnTo>
                  <a:pt x="22665" y="3728"/>
                </a:lnTo>
                <a:lnTo>
                  <a:pt x="21472" y="2982"/>
                </a:lnTo>
                <a:lnTo>
                  <a:pt x="20876" y="1640"/>
                </a:lnTo>
                <a:lnTo>
                  <a:pt x="20876" y="895"/>
                </a:lnTo>
                <a:lnTo>
                  <a:pt x="20279" y="0"/>
                </a:lnTo>
                <a:lnTo>
                  <a:pt x="19385" y="149"/>
                </a:lnTo>
                <a:lnTo>
                  <a:pt x="17745" y="1193"/>
                </a:lnTo>
                <a:lnTo>
                  <a:pt x="15657" y="2088"/>
                </a:lnTo>
                <a:lnTo>
                  <a:pt x="15209" y="2833"/>
                </a:lnTo>
                <a:lnTo>
                  <a:pt x="15955" y="4473"/>
                </a:lnTo>
                <a:lnTo>
                  <a:pt x="16551" y="5368"/>
                </a:lnTo>
                <a:lnTo>
                  <a:pt x="16253" y="6412"/>
                </a:lnTo>
                <a:lnTo>
                  <a:pt x="15657" y="7605"/>
                </a:lnTo>
                <a:lnTo>
                  <a:pt x="11780" y="10289"/>
                </a:lnTo>
                <a:lnTo>
                  <a:pt x="11333" y="11184"/>
                </a:lnTo>
                <a:lnTo>
                  <a:pt x="12078" y="12824"/>
                </a:lnTo>
                <a:lnTo>
                  <a:pt x="11631" y="13420"/>
                </a:lnTo>
                <a:lnTo>
                  <a:pt x="8350" y="14464"/>
                </a:lnTo>
                <a:lnTo>
                  <a:pt x="4921" y="15359"/>
                </a:lnTo>
                <a:lnTo>
                  <a:pt x="4324" y="16850"/>
                </a:lnTo>
                <a:lnTo>
                  <a:pt x="2684" y="16701"/>
                </a:lnTo>
                <a:lnTo>
                  <a:pt x="597" y="16701"/>
                </a:lnTo>
                <a:lnTo>
                  <a:pt x="0" y="17595"/>
                </a:lnTo>
                <a:lnTo>
                  <a:pt x="895" y="19236"/>
                </a:lnTo>
                <a:lnTo>
                  <a:pt x="1640" y="21025"/>
                </a:lnTo>
                <a:lnTo>
                  <a:pt x="1044" y="23411"/>
                </a:lnTo>
                <a:lnTo>
                  <a:pt x="895" y="23709"/>
                </a:lnTo>
                <a:lnTo>
                  <a:pt x="1939" y="24455"/>
                </a:lnTo>
                <a:lnTo>
                  <a:pt x="4175" y="27735"/>
                </a:lnTo>
                <a:lnTo>
                  <a:pt x="5517" y="30568"/>
                </a:lnTo>
                <a:lnTo>
                  <a:pt x="8350" y="31612"/>
                </a:lnTo>
                <a:lnTo>
                  <a:pt x="9991" y="32805"/>
                </a:lnTo>
                <a:lnTo>
                  <a:pt x="12078" y="34445"/>
                </a:lnTo>
                <a:lnTo>
                  <a:pt x="12973" y="36235"/>
                </a:lnTo>
                <a:lnTo>
                  <a:pt x="14315" y="41454"/>
                </a:lnTo>
                <a:lnTo>
                  <a:pt x="14613" y="44585"/>
                </a:lnTo>
                <a:lnTo>
                  <a:pt x="14166" y="45927"/>
                </a:lnTo>
                <a:lnTo>
                  <a:pt x="14464" y="46225"/>
                </a:lnTo>
                <a:lnTo>
                  <a:pt x="17595" y="46673"/>
                </a:lnTo>
                <a:lnTo>
                  <a:pt x="18341" y="45927"/>
                </a:lnTo>
                <a:lnTo>
                  <a:pt x="18789" y="45033"/>
                </a:lnTo>
                <a:lnTo>
                  <a:pt x="18937" y="41156"/>
                </a:lnTo>
                <a:lnTo>
                  <a:pt x="19683" y="39515"/>
                </a:lnTo>
                <a:lnTo>
                  <a:pt x="27139" y="36235"/>
                </a:lnTo>
                <a:lnTo>
                  <a:pt x="29376" y="36086"/>
                </a:lnTo>
                <a:lnTo>
                  <a:pt x="31016" y="37577"/>
                </a:lnTo>
                <a:lnTo>
                  <a:pt x="32358" y="38471"/>
                </a:lnTo>
                <a:lnTo>
                  <a:pt x="33103" y="38471"/>
                </a:lnTo>
                <a:lnTo>
                  <a:pt x="33401" y="37577"/>
                </a:lnTo>
                <a:lnTo>
                  <a:pt x="34296" y="35638"/>
                </a:lnTo>
                <a:lnTo>
                  <a:pt x="35787" y="34594"/>
                </a:lnTo>
                <a:lnTo>
                  <a:pt x="40261" y="33700"/>
                </a:lnTo>
                <a:lnTo>
                  <a:pt x="40410" y="33700"/>
                </a:lnTo>
                <a:lnTo>
                  <a:pt x="39814" y="32507"/>
                </a:lnTo>
                <a:lnTo>
                  <a:pt x="39217" y="31016"/>
                </a:lnTo>
                <a:lnTo>
                  <a:pt x="39515" y="30270"/>
                </a:lnTo>
                <a:lnTo>
                  <a:pt x="41603" y="29077"/>
                </a:lnTo>
                <a:lnTo>
                  <a:pt x="41901" y="27884"/>
                </a:lnTo>
                <a:lnTo>
                  <a:pt x="44734" y="22218"/>
                </a:lnTo>
                <a:lnTo>
                  <a:pt x="45331" y="20280"/>
                </a:lnTo>
                <a:lnTo>
                  <a:pt x="45331" y="19683"/>
                </a:lnTo>
                <a:lnTo>
                  <a:pt x="44585" y="1923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19" name="Korea, South__">
            <a:extLst>
              <a:ext uri="{FF2B5EF4-FFF2-40B4-BE49-F238E27FC236}">
                <a16:creationId xmlns:a16="http://schemas.microsoft.com/office/drawing/2014/main" id="{76413A8C-FDE8-571B-DD42-185B8131FDE3}"/>
              </a:ext>
            </a:extLst>
          </p:cNvPr>
          <p:cNvSpPr/>
          <p:nvPr/>
        </p:nvSpPr>
        <p:spPr>
          <a:xfrm>
            <a:off x="9318359" y="2991627"/>
            <a:ext cx="129877" cy="181991"/>
          </a:xfrm>
          <a:custGeom>
            <a:avLst/>
            <a:gdLst>
              <a:gd name="connsiteX0" fmla="*/ 19832 w 129877"/>
              <a:gd name="connsiteY0" fmla="*/ 158657 h 169542"/>
              <a:gd name="connsiteX1" fmla="*/ 18191 w 129877"/>
              <a:gd name="connsiteY1" fmla="*/ 158657 h 169542"/>
              <a:gd name="connsiteX2" fmla="*/ 8797 w 129877"/>
              <a:gd name="connsiteY2" fmla="*/ 161491 h 169542"/>
              <a:gd name="connsiteX3" fmla="*/ 5219 w 129877"/>
              <a:gd name="connsiteY3" fmla="*/ 164324 h 169542"/>
              <a:gd name="connsiteX4" fmla="*/ 4324 w 129877"/>
              <a:gd name="connsiteY4" fmla="*/ 166113 h 169542"/>
              <a:gd name="connsiteX5" fmla="*/ 4623 w 129877"/>
              <a:gd name="connsiteY5" fmla="*/ 167008 h 169542"/>
              <a:gd name="connsiteX6" fmla="*/ 5964 w 129877"/>
              <a:gd name="connsiteY6" fmla="*/ 168797 h 169542"/>
              <a:gd name="connsiteX7" fmla="*/ 6263 w 129877"/>
              <a:gd name="connsiteY7" fmla="*/ 169095 h 169542"/>
              <a:gd name="connsiteX8" fmla="*/ 7306 w 129877"/>
              <a:gd name="connsiteY8" fmla="*/ 169543 h 169542"/>
              <a:gd name="connsiteX9" fmla="*/ 8499 w 129877"/>
              <a:gd name="connsiteY9" fmla="*/ 168797 h 169542"/>
              <a:gd name="connsiteX10" fmla="*/ 15209 w 129877"/>
              <a:gd name="connsiteY10" fmla="*/ 168350 h 169542"/>
              <a:gd name="connsiteX11" fmla="*/ 18490 w 129877"/>
              <a:gd name="connsiteY11" fmla="*/ 167306 h 169542"/>
              <a:gd name="connsiteX12" fmla="*/ 22814 w 129877"/>
              <a:gd name="connsiteY12" fmla="*/ 165219 h 169542"/>
              <a:gd name="connsiteX13" fmla="*/ 23709 w 129877"/>
              <a:gd name="connsiteY13" fmla="*/ 164026 h 169542"/>
              <a:gd name="connsiteX14" fmla="*/ 24454 w 129877"/>
              <a:gd name="connsiteY14" fmla="*/ 162087 h 169542"/>
              <a:gd name="connsiteX15" fmla="*/ 23709 w 129877"/>
              <a:gd name="connsiteY15" fmla="*/ 159850 h 169542"/>
              <a:gd name="connsiteX16" fmla="*/ 19981 w 129877"/>
              <a:gd name="connsiteY16" fmla="*/ 158657 h 169542"/>
              <a:gd name="connsiteX17" fmla="*/ 19682 w 129877"/>
              <a:gd name="connsiteY17" fmla="*/ 134352 h 169542"/>
              <a:gd name="connsiteX18" fmla="*/ 18341 w 129877"/>
              <a:gd name="connsiteY18" fmla="*/ 132712 h 169542"/>
              <a:gd name="connsiteX19" fmla="*/ 17148 w 129877"/>
              <a:gd name="connsiteY19" fmla="*/ 132712 h 169542"/>
              <a:gd name="connsiteX20" fmla="*/ 16998 w 129877"/>
              <a:gd name="connsiteY20" fmla="*/ 134054 h 169542"/>
              <a:gd name="connsiteX21" fmla="*/ 18191 w 129877"/>
              <a:gd name="connsiteY21" fmla="*/ 135396 h 169542"/>
              <a:gd name="connsiteX22" fmla="*/ 20279 w 129877"/>
              <a:gd name="connsiteY22" fmla="*/ 135694 h 169542"/>
              <a:gd name="connsiteX23" fmla="*/ 19832 w 129877"/>
              <a:gd name="connsiteY23" fmla="*/ 134203 h 169542"/>
              <a:gd name="connsiteX24" fmla="*/ 11034 w 129877"/>
              <a:gd name="connsiteY24" fmla="*/ 31910 h 169542"/>
              <a:gd name="connsiteX25" fmla="*/ 12078 w 129877"/>
              <a:gd name="connsiteY25" fmla="*/ 32358 h 169542"/>
              <a:gd name="connsiteX26" fmla="*/ 13569 w 129877"/>
              <a:gd name="connsiteY26" fmla="*/ 32358 h 169542"/>
              <a:gd name="connsiteX27" fmla="*/ 13569 w 129877"/>
              <a:gd name="connsiteY27" fmla="*/ 28332 h 169542"/>
              <a:gd name="connsiteX28" fmla="*/ 12824 w 129877"/>
              <a:gd name="connsiteY28" fmla="*/ 26841 h 169542"/>
              <a:gd name="connsiteX29" fmla="*/ 10736 w 129877"/>
              <a:gd name="connsiteY29" fmla="*/ 25499 h 169542"/>
              <a:gd name="connsiteX30" fmla="*/ 9692 w 129877"/>
              <a:gd name="connsiteY30" fmla="*/ 27139 h 169542"/>
              <a:gd name="connsiteX31" fmla="*/ 10736 w 129877"/>
              <a:gd name="connsiteY31" fmla="*/ 31016 h 169542"/>
              <a:gd name="connsiteX32" fmla="*/ 11184 w 129877"/>
              <a:gd name="connsiteY32" fmla="*/ 31761 h 169542"/>
              <a:gd name="connsiteX33" fmla="*/ 45629 w 129877"/>
              <a:gd name="connsiteY33" fmla="*/ 125554 h 169542"/>
              <a:gd name="connsiteX34" fmla="*/ 46970 w 129877"/>
              <a:gd name="connsiteY34" fmla="*/ 127045 h 169542"/>
              <a:gd name="connsiteX35" fmla="*/ 47269 w 129877"/>
              <a:gd name="connsiteY35" fmla="*/ 126151 h 169542"/>
              <a:gd name="connsiteX36" fmla="*/ 46970 w 129877"/>
              <a:gd name="connsiteY36" fmla="*/ 124063 h 169542"/>
              <a:gd name="connsiteX37" fmla="*/ 45629 w 129877"/>
              <a:gd name="connsiteY37" fmla="*/ 125703 h 169542"/>
              <a:gd name="connsiteX38" fmla="*/ 6113 w 129877"/>
              <a:gd name="connsiteY38" fmla="*/ 133606 h 169542"/>
              <a:gd name="connsiteX39" fmla="*/ 8797 w 129877"/>
              <a:gd name="connsiteY39" fmla="*/ 131817 h 169542"/>
              <a:gd name="connsiteX40" fmla="*/ 9990 w 129877"/>
              <a:gd name="connsiteY40" fmla="*/ 129580 h 169542"/>
              <a:gd name="connsiteX41" fmla="*/ 9096 w 129877"/>
              <a:gd name="connsiteY41" fmla="*/ 128089 h 169542"/>
              <a:gd name="connsiteX42" fmla="*/ 6560 w 129877"/>
              <a:gd name="connsiteY42" fmla="*/ 127493 h 169542"/>
              <a:gd name="connsiteX43" fmla="*/ 5964 w 129877"/>
              <a:gd name="connsiteY43" fmla="*/ 128387 h 169542"/>
              <a:gd name="connsiteX44" fmla="*/ 3280 w 129877"/>
              <a:gd name="connsiteY44" fmla="*/ 131071 h 169542"/>
              <a:gd name="connsiteX45" fmla="*/ 2832 w 129877"/>
              <a:gd name="connsiteY45" fmla="*/ 132413 h 169542"/>
              <a:gd name="connsiteX46" fmla="*/ 3429 w 129877"/>
              <a:gd name="connsiteY46" fmla="*/ 132712 h 169542"/>
              <a:gd name="connsiteX47" fmla="*/ 4324 w 129877"/>
              <a:gd name="connsiteY47" fmla="*/ 133755 h 169542"/>
              <a:gd name="connsiteX48" fmla="*/ 5964 w 129877"/>
              <a:gd name="connsiteY48" fmla="*/ 133308 h 169542"/>
              <a:gd name="connsiteX49" fmla="*/ 4175 w 129877"/>
              <a:gd name="connsiteY49" fmla="*/ 123168 h 169542"/>
              <a:gd name="connsiteX50" fmla="*/ 4473 w 129877"/>
              <a:gd name="connsiteY50" fmla="*/ 122423 h 169542"/>
              <a:gd name="connsiteX51" fmla="*/ 4473 w 129877"/>
              <a:gd name="connsiteY51" fmla="*/ 119441 h 169542"/>
              <a:gd name="connsiteX52" fmla="*/ 1938 w 129877"/>
              <a:gd name="connsiteY52" fmla="*/ 116756 h 169542"/>
              <a:gd name="connsiteX53" fmla="*/ 0 w 129877"/>
              <a:gd name="connsiteY53" fmla="*/ 118248 h 169542"/>
              <a:gd name="connsiteX54" fmla="*/ 1192 w 129877"/>
              <a:gd name="connsiteY54" fmla="*/ 119142 h 169542"/>
              <a:gd name="connsiteX55" fmla="*/ 1640 w 129877"/>
              <a:gd name="connsiteY55" fmla="*/ 120783 h 169542"/>
              <a:gd name="connsiteX56" fmla="*/ 2832 w 129877"/>
              <a:gd name="connsiteY56" fmla="*/ 122870 h 169542"/>
              <a:gd name="connsiteX57" fmla="*/ 4025 w 129877"/>
              <a:gd name="connsiteY57" fmla="*/ 123168 h 169542"/>
              <a:gd name="connsiteX58" fmla="*/ 129132 w 129877"/>
              <a:gd name="connsiteY58" fmla="*/ 34147 h 169542"/>
              <a:gd name="connsiteX59" fmla="*/ 127343 w 129877"/>
              <a:gd name="connsiteY59" fmla="*/ 34595 h 169542"/>
              <a:gd name="connsiteX60" fmla="*/ 126598 w 129877"/>
              <a:gd name="connsiteY60" fmla="*/ 35489 h 169542"/>
              <a:gd name="connsiteX61" fmla="*/ 126598 w 129877"/>
              <a:gd name="connsiteY61" fmla="*/ 36533 h 169542"/>
              <a:gd name="connsiteX62" fmla="*/ 128238 w 129877"/>
              <a:gd name="connsiteY62" fmla="*/ 37428 h 169542"/>
              <a:gd name="connsiteX63" fmla="*/ 129431 w 129877"/>
              <a:gd name="connsiteY63" fmla="*/ 36533 h 169542"/>
              <a:gd name="connsiteX64" fmla="*/ 129878 w 129877"/>
              <a:gd name="connsiteY64" fmla="*/ 34893 h 169542"/>
              <a:gd name="connsiteX65" fmla="*/ 129132 w 129877"/>
              <a:gd name="connsiteY65" fmla="*/ 34147 h 169542"/>
              <a:gd name="connsiteX66" fmla="*/ 11034 w 129877"/>
              <a:gd name="connsiteY66" fmla="*/ 67549 h 169542"/>
              <a:gd name="connsiteX67" fmla="*/ 10288 w 129877"/>
              <a:gd name="connsiteY67" fmla="*/ 65014 h 169542"/>
              <a:gd name="connsiteX68" fmla="*/ 8499 w 129877"/>
              <a:gd name="connsiteY68" fmla="*/ 63672 h 169542"/>
              <a:gd name="connsiteX69" fmla="*/ 8946 w 129877"/>
              <a:gd name="connsiteY69" fmla="*/ 68145 h 169542"/>
              <a:gd name="connsiteX70" fmla="*/ 10736 w 129877"/>
              <a:gd name="connsiteY70" fmla="*/ 69487 h 169542"/>
              <a:gd name="connsiteX71" fmla="*/ 11034 w 129877"/>
              <a:gd name="connsiteY71" fmla="*/ 67400 h 169542"/>
              <a:gd name="connsiteX72" fmla="*/ 70232 w 129877"/>
              <a:gd name="connsiteY72" fmla="*/ 113774 h 169542"/>
              <a:gd name="connsiteX73" fmla="*/ 68144 w 129877"/>
              <a:gd name="connsiteY73" fmla="*/ 116160 h 169542"/>
              <a:gd name="connsiteX74" fmla="*/ 65610 w 129877"/>
              <a:gd name="connsiteY74" fmla="*/ 118248 h 169542"/>
              <a:gd name="connsiteX75" fmla="*/ 66355 w 129877"/>
              <a:gd name="connsiteY75" fmla="*/ 119590 h 169542"/>
              <a:gd name="connsiteX76" fmla="*/ 69636 w 129877"/>
              <a:gd name="connsiteY76" fmla="*/ 122125 h 169542"/>
              <a:gd name="connsiteX77" fmla="*/ 72171 w 129877"/>
              <a:gd name="connsiteY77" fmla="*/ 120186 h 169542"/>
              <a:gd name="connsiteX78" fmla="*/ 71724 w 129877"/>
              <a:gd name="connsiteY78" fmla="*/ 113476 h 169542"/>
              <a:gd name="connsiteX79" fmla="*/ 70232 w 129877"/>
              <a:gd name="connsiteY79" fmla="*/ 113476 h 169542"/>
              <a:gd name="connsiteX80" fmla="*/ 51742 w 129877"/>
              <a:gd name="connsiteY80" fmla="*/ 117502 h 169542"/>
              <a:gd name="connsiteX81" fmla="*/ 50400 w 129877"/>
              <a:gd name="connsiteY81" fmla="*/ 116607 h 169542"/>
              <a:gd name="connsiteX82" fmla="*/ 48164 w 129877"/>
              <a:gd name="connsiteY82" fmla="*/ 118098 h 169542"/>
              <a:gd name="connsiteX83" fmla="*/ 48164 w 129877"/>
              <a:gd name="connsiteY83" fmla="*/ 120037 h 169542"/>
              <a:gd name="connsiteX84" fmla="*/ 49208 w 129877"/>
              <a:gd name="connsiteY84" fmla="*/ 122423 h 169542"/>
              <a:gd name="connsiteX85" fmla="*/ 49804 w 129877"/>
              <a:gd name="connsiteY85" fmla="*/ 122423 h 169542"/>
              <a:gd name="connsiteX86" fmla="*/ 50997 w 129877"/>
              <a:gd name="connsiteY86" fmla="*/ 121528 h 169542"/>
              <a:gd name="connsiteX87" fmla="*/ 52041 w 129877"/>
              <a:gd name="connsiteY87" fmla="*/ 123467 h 169542"/>
              <a:gd name="connsiteX88" fmla="*/ 53830 w 129877"/>
              <a:gd name="connsiteY88" fmla="*/ 123467 h 169542"/>
              <a:gd name="connsiteX89" fmla="*/ 54128 w 129877"/>
              <a:gd name="connsiteY89" fmla="*/ 120335 h 169542"/>
              <a:gd name="connsiteX90" fmla="*/ 53382 w 129877"/>
              <a:gd name="connsiteY90" fmla="*/ 118098 h 169542"/>
              <a:gd name="connsiteX91" fmla="*/ 51444 w 129877"/>
              <a:gd name="connsiteY91" fmla="*/ 117651 h 169542"/>
              <a:gd name="connsiteX92" fmla="*/ 90959 w 129877"/>
              <a:gd name="connsiteY92" fmla="*/ 82907 h 169542"/>
              <a:gd name="connsiteX93" fmla="*/ 90065 w 129877"/>
              <a:gd name="connsiteY93" fmla="*/ 82460 h 169542"/>
              <a:gd name="connsiteX94" fmla="*/ 89469 w 129877"/>
              <a:gd name="connsiteY94" fmla="*/ 81416 h 169542"/>
              <a:gd name="connsiteX95" fmla="*/ 89469 w 129877"/>
              <a:gd name="connsiteY95" fmla="*/ 78732 h 169542"/>
              <a:gd name="connsiteX96" fmla="*/ 89170 w 129877"/>
              <a:gd name="connsiteY96" fmla="*/ 76645 h 169542"/>
              <a:gd name="connsiteX97" fmla="*/ 89170 w 129877"/>
              <a:gd name="connsiteY97" fmla="*/ 72917 h 169542"/>
              <a:gd name="connsiteX98" fmla="*/ 90065 w 129877"/>
              <a:gd name="connsiteY98" fmla="*/ 70978 h 169542"/>
              <a:gd name="connsiteX99" fmla="*/ 90512 w 129877"/>
              <a:gd name="connsiteY99" fmla="*/ 68294 h 169542"/>
              <a:gd name="connsiteX100" fmla="*/ 90214 w 129877"/>
              <a:gd name="connsiteY100" fmla="*/ 63075 h 169542"/>
              <a:gd name="connsiteX101" fmla="*/ 91258 w 129877"/>
              <a:gd name="connsiteY101" fmla="*/ 59795 h 169542"/>
              <a:gd name="connsiteX102" fmla="*/ 90065 w 129877"/>
              <a:gd name="connsiteY102" fmla="*/ 53979 h 169542"/>
              <a:gd name="connsiteX103" fmla="*/ 90065 w 129877"/>
              <a:gd name="connsiteY103" fmla="*/ 49804 h 169542"/>
              <a:gd name="connsiteX104" fmla="*/ 87678 w 129877"/>
              <a:gd name="connsiteY104" fmla="*/ 42945 h 169542"/>
              <a:gd name="connsiteX105" fmla="*/ 80223 w 129877"/>
              <a:gd name="connsiteY105" fmla="*/ 30270 h 169542"/>
              <a:gd name="connsiteX106" fmla="*/ 75004 w 129877"/>
              <a:gd name="connsiteY106" fmla="*/ 23560 h 169542"/>
              <a:gd name="connsiteX107" fmla="*/ 68891 w 129877"/>
              <a:gd name="connsiteY107" fmla="*/ 14315 h 169542"/>
              <a:gd name="connsiteX108" fmla="*/ 62478 w 129877"/>
              <a:gd name="connsiteY108" fmla="*/ 0 h 169542"/>
              <a:gd name="connsiteX109" fmla="*/ 61583 w 129877"/>
              <a:gd name="connsiteY109" fmla="*/ 447 h 169542"/>
              <a:gd name="connsiteX110" fmla="*/ 59943 w 129877"/>
              <a:gd name="connsiteY110" fmla="*/ 3131 h 169542"/>
              <a:gd name="connsiteX111" fmla="*/ 58453 w 129877"/>
              <a:gd name="connsiteY111" fmla="*/ 6561 h 169542"/>
              <a:gd name="connsiteX112" fmla="*/ 56961 w 129877"/>
              <a:gd name="connsiteY112" fmla="*/ 8350 h 169542"/>
              <a:gd name="connsiteX113" fmla="*/ 55321 w 129877"/>
              <a:gd name="connsiteY113" fmla="*/ 9394 h 169542"/>
              <a:gd name="connsiteX114" fmla="*/ 53531 w 129877"/>
              <a:gd name="connsiteY114" fmla="*/ 9991 h 169542"/>
              <a:gd name="connsiteX115" fmla="*/ 49953 w 129877"/>
              <a:gd name="connsiteY115" fmla="*/ 10289 h 169542"/>
              <a:gd name="connsiteX116" fmla="*/ 46821 w 129877"/>
              <a:gd name="connsiteY116" fmla="*/ 9991 h 169542"/>
              <a:gd name="connsiteX117" fmla="*/ 45777 w 129877"/>
              <a:gd name="connsiteY117" fmla="*/ 9693 h 169542"/>
              <a:gd name="connsiteX118" fmla="*/ 41453 w 129877"/>
              <a:gd name="connsiteY118" fmla="*/ 9693 h 169542"/>
              <a:gd name="connsiteX119" fmla="*/ 40260 w 129877"/>
              <a:gd name="connsiteY119" fmla="*/ 10140 h 169542"/>
              <a:gd name="connsiteX120" fmla="*/ 33998 w 129877"/>
              <a:gd name="connsiteY120" fmla="*/ 9842 h 169542"/>
              <a:gd name="connsiteX121" fmla="*/ 30717 w 129877"/>
              <a:gd name="connsiteY121" fmla="*/ 10140 h 169542"/>
              <a:gd name="connsiteX122" fmla="*/ 28630 w 129877"/>
              <a:gd name="connsiteY122" fmla="*/ 10736 h 169542"/>
              <a:gd name="connsiteX123" fmla="*/ 26542 w 129877"/>
              <a:gd name="connsiteY123" fmla="*/ 12078 h 169542"/>
              <a:gd name="connsiteX124" fmla="*/ 24753 w 129877"/>
              <a:gd name="connsiteY124" fmla="*/ 14166 h 169542"/>
              <a:gd name="connsiteX125" fmla="*/ 23113 w 129877"/>
              <a:gd name="connsiteY125" fmla="*/ 16403 h 169542"/>
              <a:gd name="connsiteX126" fmla="*/ 19832 w 129877"/>
              <a:gd name="connsiteY126" fmla="*/ 20429 h 169542"/>
              <a:gd name="connsiteX127" fmla="*/ 17595 w 129877"/>
              <a:gd name="connsiteY127" fmla="*/ 22367 h 169542"/>
              <a:gd name="connsiteX128" fmla="*/ 17595 w 129877"/>
              <a:gd name="connsiteY128" fmla="*/ 25200 h 169542"/>
              <a:gd name="connsiteX129" fmla="*/ 17595 w 129877"/>
              <a:gd name="connsiteY129" fmla="*/ 26095 h 169542"/>
              <a:gd name="connsiteX130" fmla="*/ 16849 w 129877"/>
              <a:gd name="connsiteY130" fmla="*/ 26692 h 169542"/>
              <a:gd name="connsiteX131" fmla="*/ 16551 w 129877"/>
              <a:gd name="connsiteY131" fmla="*/ 27586 h 169542"/>
              <a:gd name="connsiteX132" fmla="*/ 15358 w 129877"/>
              <a:gd name="connsiteY132" fmla="*/ 27885 h 169542"/>
              <a:gd name="connsiteX133" fmla="*/ 14911 w 129877"/>
              <a:gd name="connsiteY133" fmla="*/ 28779 h 169542"/>
              <a:gd name="connsiteX134" fmla="*/ 15358 w 129877"/>
              <a:gd name="connsiteY134" fmla="*/ 30717 h 169542"/>
              <a:gd name="connsiteX135" fmla="*/ 16104 w 129877"/>
              <a:gd name="connsiteY135" fmla="*/ 31910 h 169542"/>
              <a:gd name="connsiteX136" fmla="*/ 17446 w 129877"/>
              <a:gd name="connsiteY136" fmla="*/ 33998 h 169542"/>
              <a:gd name="connsiteX137" fmla="*/ 17446 w 129877"/>
              <a:gd name="connsiteY137" fmla="*/ 37279 h 169542"/>
              <a:gd name="connsiteX138" fmla="*/ 18490 w 129877"/>
              <a:gd name="connsiteY138" fmla="*/ 38471 h 169542"/>
              <a:gd name="connsiteX139" fmla="*/ 21025 w 129877"/>
              <a:gd name="connsiteY139" fmla="*/ 42199 h 169542"/>
              <a:gd name="connsiteX140" fmla="*/ 19832 w 129877"/>
              <a:gd name="connsiteY140" fmla="*/ 45331 h 169542"/>
              <a:gd name="connsiteX141" fmla="*/ 20577 w 129877"/>
              <a:gd name="connsiteY141" fmla="*/ 46375 h 169542"/>
              <a:gd name="connsiteX142" fmla="*/ 20875 w 129877"/>
              <a:gd name="connsiteY142" fmla="*/ 48164 h 169542"/>
              <a:gd name="connsiteX143" fmla="*/ 22963 w 129877"/>
              <a:gd name="connsiteY143" fmla="*/ 52190 h 169542"/>
              <a:gd name="connsiteX144" fmla="*/ 25349 w 129877"/>
              <a:gd name="connsiteY144" fmla="*/ 52787 h 169542"/>
              <a:gd name="connsiteX145" fmla="*/ 25796 w 129877"/>
              <a:gd name="connsiteY145" fmla="*/ 53383 h 169542"/>
              <a:gd name="connsiteX146" fmla="*/ 25349 w 129877"/>
              <a:gd name="connsiteY146" fmla="*/ 54427 h 169542"/>
              <a:gd name="connsiteX147" fmla="*/ 23262 w 129877"/>
              <a:gd name="connsiteY147" fmla="*/ 55769 h 169542"/>
              <a:gd name="connsiteX148" fmla="*/ 23262 w 129877"/>
              <a:gd name="connsiteY148" fmla="*/ 56962 h 169542"/>
              <a:gd name="connsiteX149" fmla="*/ 22218 w 129877"/>
              <a:gd name="connsiteY149" fmla="*/ 56216 h 169542"/>
              <a:gd name="connsiteX150" fmla="*/ 20726 w 129877"/>
              <a:gd name="connsiteY150" fmla="*/ 52936 h 169542"/>
              <a:gd name="connsiteX151" fmla="*/ 18191 w 129877"/>
              <a:gd name="connsiteY151" fmla="*/ 52488 h 169542"/>
              <a:gd name="connsiteX152" fmla="*/ 15358 w 129877"/>
              <a:gd name="connsiteY152" fmla="*/ 50550 h 169542"/>
              <a:gd name="connsiteX153" fmla="*/ 12973 w 129877"/>
              <a:gd name="connsiteY153" fmla="*/ 50997 h 169542"/>
              <a:gd name="connsiteX154" fmla="*/ 11481 w 129877"/>
              <a:gd name="connsiteY154" fmla="*/ 52190 h 169542"/>
              <a:gd name="connsiteX155" fmla="*/ 9393 w 129877"/>
              <a:gd name="connsiteY155" fmla="*/ 52488 h 169542"/>
              <a:gd name="connsiteX156" fmla="*/ 5815 w 129877"/>
              <a:gd name="connsiteY156" fmla="*/ 55172 h 169542"/>
              <a:gd name="connsiteX157" fmla="*/ 4324 w 129877"/>
              <a:gd name="connsiteY157" fmla="*/ 58304 h 169542"/>
              <a:gd name="connsiteX158" fmla="*/ 4920 w 129877"/>
              <a:gd name="connsiteY158" fmla="*/ 60839 h 169542"/>
              <a:gd name="connsiteX159" fmla="*/ 6263 w 129877"/>
              <a:gd name="connsiteY159" fmla="*/ 60839 h 169542"/>
              <a:gd name="connsiteX160" fmla="*/ 10437 w 129877"/>
              <a:gd name="connsiteY160" fmla="*/ 62181 h 169542"/>
              <a:gd name="connsiteX161" fmla="*/ 11630 w 129877"/>
              <a:gd name="connsiteY161" fmla="*/ 61286 h 169542"/>
              <a:gd name="connsiteX162" fmla="*/ 13121 w 129877"/>
              <a:gd name="connsiteY162" fmla="*/ 60839 h 169542"/>
              <a:gd name="connsiteX163" fmla="*/ 13569 w 129877"/>
              <a:gd name="connsiteY163" fmla="*/ 64268 h 169542"/>
              <a:gd name="connsiteX164" fmla="*/ 14613 w 129877"/>
              <a:gd name="connsiteY164" fmla="*/ 67698 h 169542"/>
              <a:gd name="connsiteX165" fmla="*/ 14613 w 129877"/>
              <a:gd name="connsiteY165" fmla="*/ 69189 h 169542"/>
              <a:gd name="connsiteX166" fmla="*/ 14613 w 129877"/>
              <a:gd name="connsiteY166" fmla="*/ 72022 h 169542"/>
              <a:gd name="connsiteX167" fmla="*/ 14911 w 129877"/>
              <a:gd name="connsiteY167" fmla="*/ 75303 h 169542"/>
              <a:gd name="connsiteX168" fmla="*/ 14464 w 129877"/>
              <a:gd name="connsiteY168" fmla="*/ 77539 h 169542"/>
              <a:gd name="connsiteX169" fmla="*/ 15954 w 129877"/>
              <a:gd name="connsiteY169" fmla="*/ 79478 h 169542"/>
              <a:gd name="connsiteX170" fmla="*/ 18191 w 129877"/>
              <a:gd name="connsiteY170" fmla="*/ 81565 h 169542"/>
              <a:gd name="connsiteX171" fmla="*/ 18490 w 129877"/>
              <a:gd name="connsiteY171" fmla="*/ 82311 h 169542"/>
              <a:gd name="connsiteX172" fmla="*/ 17744 w 129877"/>
              <a:gd name="connsiteY172" fmla="*/ 83504 h 169542"/>
              <a:gd name="connsiteX173" fmla="*/ 17297 w 129877"/>
              <a:gd name="connsiteY173" fmla="*/ 85144 h 169542"/>
              <a:gd name="connsiteX174" fmla="*/ 19235 w 129877"/>
              <a:gd name="connsiteY174" fmla="*/ 85890 h 169542"/>
              <a:gd name="connsiteX175" fmla="*/ 20130 w 129877"/>
              <a:gd name="connsiteY175" fmla="*/ 86635 h 169542"/>
              <a:gd name="connsiteX176" fmla="*/ 19235 w 129877"/>
              <a:gd name="connsiteY176" fmla="*/ 89916 h 169542"/>
              <a:gd name="connsiteX177" fmla="*/ 16253 w 129877"/>
              <a:gd name="connsiteY177" fmla="*/ 91556 h 169542"/>
              <a:gd name="connsiteX178" fmla="*/ 14613 w 129877"/>
              <a:gd name="connsiteY178" fmla="*/ 92898 h 169542"/>
              <a:gd name="connsiteX179" fmla="*/ 13270 w 129877"/>
              <a:gd name="connsiteY179" fmla="*/ 93644 h 169542"/>
              <a:gd name="connsiteX180" fmla="*/ 13270 w 129877"/>
              <a:gd name="connsiteY180" fmla="*/ 94986 h 169542"/>
              <a:gd name="connsiteX181" fmla="*/ 15209 w 129877"/>
              <a:gd name="connsiteY181" fmla="*/ 95433 h 169542"/>
              <a:gd name="connsiteX182" fmla="*/ 16551 w 129877"/>
              <a:gd name="connsiteY182" fmla="*/ 96030 h 169542"/>
              <a:gd name="connsiteX183" fmla="*/ 15657 w 129877"/>
              <a:gd name="connsiteY183" fmla="*/ 97223 h 169542"/>
              <a:gd name="connsiteX184" fmla="*/ 13270 w 129877"/>
              <a:gd name="connsiteY184" fmla="*/ 98266 h 169542"/>
              <a:gd name="connsiteX185" fmla="*/ 12376 w 129877"/>
              <a:gd name="connsiteY185" fmla="*/ 99757 h 169542"/>
              <a:gd name="connsiteX186" fmla="*/ 10736 w 129877"/>
              <a:gd name="connsiteY186" fmla="*/ 104082 h 169542"/>
              <a:gd name="connsiteX187" fmla="*/ 9841 w 129877"/>
              <a:gd name="connsiteY187" fmla="*/ 107064 h 169542"/>
              <a:gd name="connsiteX188" fmla="*/ 8052 w 129877"/>
              <a:gd name="connsiteY188" fmla="*/ 109002 h 169542"/>
              <a:gd name="connsiteX189" fmla="*/ 8946 w 129877"/>
              <a:gd name="connsiteY189" fmla="*/ 112432 h 169542"/>
              <a:gd name="connsiteX190" fmla="*/ 10736 w 129877"/>
              <a:gd name="connsiteY190" fmla="*/ 115862 h 169542"/>
              <a:gd name="connsiteX191" fmla="*/ 11332 w 129877"/>
              <a:gd name="connsiteY191" fmla="*/ 119291 h 169542"/>
              <a:gd name="connsiteX192" fmla="*/ 12824 w 129877"/>
              <a:gd name="connsiteY192" fmla="*/ 119739 h 169542"/>
              <a:gd name="connsiteX193" fmla="*/ 14613 w 129877"/>
              <a:gd name="connsiteY193" fmla="*/ 118993 h 169542"/>
              <a:gd name="connsiteX194" fmla="*/ 15806 w 129877"/>
              <a:gd name="connsiteY194" fmla="*/ 119441 h 169542"/>
              <a:gd name="connsiteX195" fmla="*/ 14314 w 129877"/>
              <a:gd name="connsiteY195" fmla="*/ 120783 h 169542"/>
              <a:gd name="connsiteX196" fmla="*/ 12525 w 129877"/>
              <a:gd name="connsiteY196" fmla="*/ 121528 h 169542"/>
              <a:gd name="connsiteX197" fmla="*/ 13420 w 129877"/>
              <a:gd name="connsiteY197" fmla="*/ 122125 h 169542"/>
              <a:gd name="connsiteX198" fmla="*/ 13868 w 129877"/>
              <a:gd name="connsiteY198" fmla="*/ 123317 h 169542"/>
              <a:gd name="connsiteX199" fmla="*/ 11332 w 129877"/>
              <a:gd name="connsiteY199" fmla="*/ 123317 h 169542"/>
              <a:gd name="connsiteX200" fmla="*/ 8052 w 129877"/>
              <a:gd name="connsiteY200" fmla="*/ 122572 h 169542"/>
              <a:gd name="connsiteX201" fmla="*/ 7157 w 129877"/>
              <a:gd name="connsiteY201" fmla="*/ 124063 h 169542"/>
              <a:gd name="connsiteX202" fmla="*/ 8946 w 129877"/>
              <a:gd name="connsiteY202" fmla="*/ 126598 h 169542"/>
              <a:gd name="connsiteX203" fmla="*/ 12824 w 129877"/>
              <a:gd name="connsiteY203" fmla="*/ 129580 h 169542"/>
              <a:gd name="connsiteX204" fmla="*/ 13420 w 129877"/>
              <a:gd name="connsiteY204" fmla="*/ 131668 h 169542"/>
              <a:gd name="connsiteX205" fmla="*/ 13420 w 129877"/>
              <a:gd name="connsiteY205" fmla="*/ 134054 h 169542"/>
              <a:gd name="connsiteX206" fmla="*/ 14016 w 129877"/>
              <a:gd name="connsiteY206" fmla="*/ 135247 h 169542"/>
              <a:gd name="connsiteX207" fmla="*/ 15358 w 129877"/>
              <a:gd name="connsiteY207" fmla="*/ 135247 h 169542"/>
              <a:gd name="connsiteX208" fmla="*/ 16104 w 129877"/>
              <a:gd name="connsiteY208" fmla="*/ 132562 h 169542"/>
              <a:gd name="connsiteX209" fmla="*/ 19832 w 129877"/>
              <a:gd name="connsiteY209" fmla="*/ 129282 h 169542"/>
              <a:gd name="connsiteX210" fmla="*/ 20875 w 129877"/>
              <a:gd name="connsiteY210" fmla="*/ 129879 h 169542"/>
              <a:gd name="connsiteX211" fmla="*/ 21621 w 129877"/>
              <a:gd name="connsiteY211" fmla="*/ 131221 h 169542"/>
              <a:gd name="connsiteX212" fmla="*/ 23559 w 129877"/>
              <a:gd name="connsiteY212" fmla="*/ 131668 h 169542"/>
              <a:gd name="connsiteX213" fmla="*/ 27138 w 129877"/>
              <a:gd name="connsiteY213" fmla="*/ 126449 h 169542"/>
              <a:gd name="connsiteX214" fmla="*/ 32804 w 129877"/>
              <a:gd name="connsiteY214" fmla="*/ 121826 h 169542"/>
              <a:gd name="connsiteX215" fmla="*/ 33401 w 129877"/>
              <a:gd name="connsiteY215" fmla="*/ 122870 h 169542"/>
              <a:gd name="connsiteX216" fmla="*/ 33401 w 129877"/>
              <a:gd name="connsiteY216" fmla="*/ 124659 h 169542"/>
              <a:gd name="connsiteX217" fmla="*/ 31463 w 129877"/>
              <a:gd name="connsiteY217" fmla="*/ 126449 h 169542"/>
              <a:gd name="connsiteX218" fmla="*/ 30866 w 129877"/>
              <a:gd name="connsiteY218" fmla="*/ 128238 h 169542"/>
              <a:gd name="connsiteX219" fmla="*/ 34892 w 129877"/>
              <a:gd name="connsiteY219" fmla="*/ 130773 h 169542"/>
              <a:gd name="connsiteX220" fmla="*/ 36383 w 129877"/>
              <a:gd name="connsiteY220" fmla="*/ 129580 h 169542"/>
              <a:gd name="connsiteX221" fmla="*/ 36980 w 129877"/>
              <a:gd name="connsiteY221" fmla="*/ 127940 h 169542"/>
              <a:gd name="connsiteX222" fmla="*/ 39068 w 129877"/>
              <a:gd name="connsiteY222" fmla="*/ 125703 h 169542"/>
              <a:gd name="connsiteX223" fmla="*/ 37576 w 129877"/>
              <a:gd name="connsiteY223" fmla="*/ 123765 h 169542"/>
              <a:gd name="connsiteX224" fmla="*/ 36682 w 129877"/>
              <a:gd name="connsiteY224" fmla="*/ 122125 h 169542"/>
              <a:gd name="connsiteX225" fmla="*/ 37129 w 129877"/>
              <a:gd name="connsiteY225" fmla="*/ 119590 h 169542"/>
              <a:gd name="connsiteX226" fmla="*/ 39068 w 129877"/>
              <a:gd name="connsiteY226" fmla="*/ 118993 h 169542"/>
              <a:gd name="connsiteX227" fmla="*/ 40260 w 129877"/>
              <a:gd name="connsiteY227" fmla="*/ 118993 h 169542"/>
              <a:gd name="connsiteX228" fmla="*/ 41304 w 129877"/>
              <a:gd name="connsiteY228" fmla="*/ 121379 h 169542"/>
              <a:gd name="connsiteX229" fmla="*/ 43093 w 129877"/>
              <a:gd name="connsiteY229" fmla="*/ 123765 h 169542"/>
              <a:gd name="connsiteX230" fmla="*/ 45330 w 129877"/>
              <a:gd name="connsiteY230" fmla="*/ 122870 h 169542"/>
              <a:gd name="connsiteX231" fmla="*/ 46076 w 129877"/>
              <a:gd name="connsiteY231" fmla="*/ 120932 h 169542"/>
              <a:gd name="connsiteX232" fmla="*/ 43988 w 129877"/>
              <a:gd name="connsiteY232" fmla="*/ 118993 h 169542"/>
              <a:gd name="connsiteX233" fmla="*/ 43392 w 129877"/>
              <a:gd name="connsiteY233" fmla="*/ 117502 h 169542"/>
              <a:gd name="connsiteX234" fmla="*/ 43839 w 129877"/>
              <a:gd name="connsiteY234" fmla="*/ 116309 h 169542"/>
              <a:gd name="connsiteX235" fmla="*/ 45330 w 129877"/>
              <a:gd name="connsiteY235" fmla="*/ 115414 h 169542"/>
              <a:gd name="connsiteX236" fmla="*/ 49505 w 129877"/>
              <a:gd name="connsiteY236" fmla="*/ 115116 h 169542"/>
              <a:gd name="connsiteX237" fmla="*/ 52190 w 129877"/>
              <a:gd name="connsiteY237" fmla="*/ 113476 h 169542"/>
              <a:gd name="connsiteX238" fmla="*/ 53830 w 129877"/>
              <a:gd name="connsiteY238" fmla="*/ 113476 h 169542"/>
              <a:gd name="connsiteX239" fmla="*/ 55321 w 129877"/>
              <a:gd name="connsiteY239" fmla="*/ 116160 h 169542"/>
              <a:gd name="connsiteX240" fmla="*/ 56812 w 129877"/>
              <a:gd name="connsiteY240" fmla="*/ 116756 h 169542"/>
              <a:gd name="connsiteX241" fmla="*/ 60093 w 129877"/>
              <a:gd name="connsiteY241" fmla="*/ 116756 h 169542"/>
              <a:gd name="connsiteX242" fmla="*/ 63075 w 129877"/>
              <a:gd name="connsiteY242" fmla="*/ 117949 h 169542"/>
              <a:gd name="connsiteX243" fmla="*/ 64566 w 129877"/>
              <a:gd name="connsiteY243" fmla="*/ 117949 h 169542"/>
              <a:gd name="connsiteX244" fmla="*/ 64566 w 129877"/>
              <a:gd name="connsiteY244" fmla="*/ 116160 h 169542"/>
              <a:gd name="connsiteX245" fmla="*/ 63820 w 129877"/>
              <a:gd name="connsiteY245" fmla="*/ 113625 h 169542"/>
              <a:gd name="connsiteX246" fmla="*/ 64864 w 129877"/>
              <a:gd name="connsiteY246" fmla="*/ 111985 h 169542"/>
              <a:gd name="connsiteX247" fmla="*/ 66206 w 129877"/>
              <a:gd name="connsiteY247" fmla="*/ 110941 h 169542"/>
              <a:gd name="connsiteX248" fmla="*/ 69636 w 129877"/>
              <a:gd name="connsiteY248" fmla="*/ 110345 h 169542"/>
              <a:gd name="connsiteX249" fmla="*/ 73662 w 129877"/>
              <a:gd name="connsiteY249" fmla="*/ 111090 h 169542"/>
              <a:gd name="connsiteX250" fmla="*/ 78583 w 129877"/>
              <a:gd name="connsiteY250" fmla="*/ 110792 h 169542"/>
              <a:gd name="connsiteX251" fmla="*/ 81117 w 129877"/>
              <a:gd name="connsiteY251" fmla="*/ 110195 h 169542"/>
              <a:gd name="connsiteX252" fmla="*/ 84697 w 129877"/>
              <a:gd name="connsiteY252" fmla="*/ 108406 h 169542"/>
              <a:gd name="connsiteX253" fmla="*/ 87678 w 129877"/>
              <a:gd name="connsiteY253" fmla="*/ 103784 h 169542"/>
              <a:gd name="connsiteX254" fmla="*/ 90065 w 129877"/>
              <a:gd name="connsiteY254" fmla="*/ 98714 h 169542"/>
              <a:gd name="connsiteX255" fmla="*/ 91854 w 129877"/>
              <a:gd name="connsiteY255" fmla="*/ 92749 h 169542"/>
              <a:gd name="connsiteX256" fmla="*/ 93793 w 129877"/>
              <a:gd name="connsiteY256" fmla="*/ 84697 h 169542"/>
              <a:gd name="connsiteX257" fmla="*/ 94091 w 129877"/>
              <a:gd name="connsiteY257" fmla="*/ 81416 h 169542"/>
              <a:gd name="connsiteX258" fmla="*/ 92450 w 129877"/>
              <a:gd name="connsiteY258" fmla="*/ 81864 h 169542"/>
              <a:gd name="connsiteX259" fmla="*/ 91109 w 129877"/>
              <a:gd name="connsiteY259" fmla="*/ 82907 h 16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Lst>
            <a:rect l="l" t="t" r="r" b="b"/>
            <a:pathLst>
              <a:path w="129877" h="169542">
                <a:moveTo>
                  <a:pt x="19832" y="158657"/>
                </a:moveTo>
                <a:lnTo>
                  <a:pt x="18191" y="158657"/>
                </a:lnTo>
                <a:cubicBezTo>
                  <a:pt x="18191" y="158657"/>
                  <a:pt x="8797" y="161491"/>
                  <a:pt x="8797" y="161491"/>
                </a:cubicBezTo>
                <a:lnTo>
                  <a:pt x="5219" y="164324"/>
                </a:lnTo>
                <a:lnTo>
                  <a:pt x="4324" y="166113"/>
                </a:lnTo>
                <a:lnTo>
                  <a:pt x="4623" y="167008"/>
                </a:lnTo>
                <a:lnTo>
                  <a:pt x="5964" y="168797"/>
                </a:lnTo>
                <a:lnTo>
                  <a:pt x="6263" y="169095"/>
                </a:lnTo>
                <a:lnTo>
                  <a:pt x="7306" y="169543"/>
                </a:lnTo>
                <a:lnTo>
                  <a:pt x="8499" y="168797"/>
                </a:lnTo>
                <a:lnTo>
                  <a:pt x="15209" y="168350"/>
                </a:lnTo>
                <a:lnTo>
                  <a:pt x="18490" y="167306"/>
                </a:lnTo>
                <a:lnTo>
                  <a:pt x="22814" y="165219"/>
                </a:lnTo>
                <a:lnTo>
                  <a:pt x="23709" y="164026"/>
                </a:lnTo>
                <a:lnTo>
                  <a:pt x="24454" y="162087"/>
                </a:lnTo>
                <a:lnTo>
                  <a:pt x="23709" y="159850"/>
                </a:lnTo>
                <a:lnTo>
                  <a:pt x="19981" y="158657"/>
                </a:lnTo>
                <a:close/>
                <a:moveTo>
                  <a:pt x="19682" y="134352"/>
                </a:moveTo>
                <a:lnTo>
                  <a:pt x="18341" y="132712"/>
                </a:lnTo>
                <a:lnTo>
                  <a:pt x="17148" y="132712"/>
                </a:lnTo>
                <a:cubicBezTo>
                  <a:pt x="17148" y="132712"/>
                  <a:pt x="16998" y="134054"/>
                  <a:pt x="16998" y="134054"/>
                </a:cubicBezTo>
                <a:lnTo>
                  <a:pt x="18191" y="135396"/>
                </a:lnTo>
                <a:lnTo>
                  <a:pt x="20279" y="135694"/>
                </a:lnTo>
                <a:lnTo>
                  <a:pt x="19832" y="134203"/>
                </a:lnTo>
                <a:close/>
                <a:moveTo>
                  <a:pt x="11034" y="31910"/>
                </a:moveTo>
                <a:lnTo>
                  <a:pt x="12078" y="32358"/>
                </a:lnTo>
                <a:lnTo>
                  <a:pt x="13569" y="32358"/>
                </a:lnTo>
                <a:cubicBezTo>
                  <a:pt x="13569" y="32358"/>
                  <a:pt x="13569" y="28332"/>
                  <a:pt x="13569" y="28332"/>
                </a:cubicBezTo>
                <a:lnTo>
                  <a:pt x="12824" y="26841"/>
                </a:lnTo>
                <a:lnTo>
                  <a:pt x="10736" y="25499"/>
                </a:lnTo>
                <a:lnTo>
                  <a:pt x="9692" y="27139"/>
                </a:lnTo>
                <a:lnTo>
                  <a:pt x="10736" y="31016"/>
                </a:lnTo>
                <a:lnTo>
                  <a:pt x="11184" y="31761"/>
                </a:lnTo>
                <a:close/>
                <a:moveTo>
                  <a:pt x="45629" y="125554"/>
                </a:moveTo>
                <a:lnTo>
                  <a:pt x="46970" y="127045"/>
                </a:lnTo>
                <a:lnTo>
                  <a:pt x="47269" y="126151"/>
                </a:lnTo>
                <a:lnTo>
                  <a:pt x="46970" y="124063"/>
                </a:lnTo>
                <a:lnTo>
                  <a:pt x="45629" y="125703"/>
                </a:lnTo>
                <a:close/>
                <a:moveTo>
                  <a:pt x="6113" y="133606"/>
                </a:moveTo>
                <a:lnTo>
                  <a:pt x="8797" y="131817"/>
                </a:lnTo>
                <a:lnTo>
                  <a:pt x="9990" y="129580"/>
                </a:lnTo>
                <a:lnTo>
                  <a:pt x="9096" y="128089"/>
                </a:lnTo>
                <a:lnTo>
                  <a:pt x="6560" y="127493"/>
                </a:lnTo>
                <a:lnTo>
                  <a:pt x="5964" y="128387"/>
                </a:lnTo>
                <a:lnTo>
                  <a:pt x="3280" y="131071"/>
                </a:lnTo>
                <a:lnTo>
                  <a:pt x="2832" y="132413"/>
                </a:lnTo>
                <a:lnTo>
                  <a:pt x="3429" y="132712"/>
                </a:lnTo>
                <a:lnTo>
                  <a:pt x="4324" y="133755"/>
                </a:lnTo>
                <a:lnTo>
                  <a:pt x="5964" y="133308"/>
                </a:lnTo>
                <a:close/>
                <a:moveTo>
                  <a:pt x="4175" y="123168"/>
                </a:moveTo>
                <a:lnTo>
                  <a:pt x="4473" y="122423"/>
                </a:lnTo>
                <a:lnTo>
                  <a:pt x="4473" y="119441"/>
                </a:lnTo>
                <a:cubicBezTo>
                  <a:pt x="4473" y="119441"/>
                  <a:pt x="1938" y="116756"/>
                  <a:pt x="1938" y="116756"/>
                </a:cubicBezTo>
                <a:lnTo>
                  <a:pt x="0" y="118248"/>
                </a:lnTo>
                <a:lnTo>
                  <a:pt x="1192" y="119142"/>
                </a:lnTo>
                <a:lnTo>
                  <a:pt x="1640" y="120783"/>
                </a:lnTo>
                <a:lnTo>
                  <a:pt x="2832" y="122870"/>
                </a:lnTo>
                <a:lnTo>
                  <a:pt x="4025" y="123168"/>
                </a:lnTo>
                <a:close/>
                <a:moveTo>
                  <a:pt x="129132" y="34147"/>
                </a:moveTo>
                <a:lnTo>
                  <a:pt x="127343" y="34595"/>
                </a:lnTo>
                <a:lnTo>
                  <a:pt x="126598" y="35489"/>
                </a:lnTo>
                <a:lnTo>
                  <a:pt x="126598" y="36533"/>
                </a:lnTo>
                <a:cubicBezTo>
                  <a:pt x="126598" y="36533"/>
                  <a:pt x="128238" y="37428"/>
                  <a:pt x="128238" y="37428"/>
                </a:cubicBezTo>
                <a:lnTo>
                  <a:pt x="129431" y="36533"/>
                </a:lnTo>
                <a:lnTo>
                  <a:pt x="129878" y="34893"/>
                </a:lnTo>
                <a:lnTo>
                  <a:pt x="129132" y="34147"/>
                </a:lnTo>
                <a:close/>
                <a:moveTo>
                  <a:pt x="11034" y="67549"/>
                </a:moveTo>
                <a:lnTo>
                  <a:pt x="10288" y="65014"/>
                </a:lnTo>
                <a:lnTo>
                  <a:pt x="8499" y="63672"/>
                </a:lnTo>
                <a:lnTo>
                  <a:pt x="8946" y="68145"/>
                </a:lnTo>
                <a:lnTo>
                  <a:pt x="10736" y="69487"/>
                </a:lnTo>
                <a:lnTo>
                  <a:pt x="11034" y="67400"/>
                </a:lnTo>
                <a:close/>
                <a:moveTo>
                  <a:pt x="70232" y="113774"/>
                </a:moveTo>
                <a:lnTo>
                  <a:pt x="68144" y="116160"/>
                </a:lnTo>
                <a:lnTo>
                  <a:pt x="65610" y="118248"/>
                </a:lnTo>
                <a:lnTo>
                  <a:pt x="66355" y="119590"/>
                </a:lnTo>
                <a:lnTo>
                  <a:pt x="69636" y="122125"/>
                </a:lnTo>
                <a:lnTo>
                  <a:pt x="72171" y="120186"/>
                </a:lnTo>
                <a:lnTo>
                  <a:pt x="71724" y="113476"/>
                </a:lnTo>
                <a:lnTo>
                  <a:pt x="70232" y="113476"/>
                </a:lnTo>
                <a:close/>
                <a:moveTo>
                  <a:pt x="51742" y="117502"/>
                </a:moveTo>
                <a:lnTo>
                  <a:pt x="50400" y="116607"/>
                </a:lnTo>
                <a:lnTo>
                  <a:pt x="48164" y="118098"/>
                </a:lnTo>
                <a:lnTo>
                  <a:pt x="48164" y="120037"/>
                </a:lnTo>
                <a:cubicBezTo>
                  <a:pt x="48164" y="120037"/>
                  <a:pt x="49208" y="122423"/>
                  <a:pt x="49208" y="122423"/>
                </a:cubicBezTo>
                <a:lnTo>
                  <a:pt x="49804" y="122423"/>
                </a:lnTo>
                <a:cubicBezTo>
                  <a:pt x="49804" y="122423"/>
                  <a:pt x="50997" y="121528"/>
                  <a:pt x="50997" y="121528"/>
                </a:cubicBezTo>
                <a:lnTo>
                  <a:pt x="52041" y="123467"/>
                </a:lnTo>
                <a:lnTo>
                  <a:pt x="53830" y="123467"/>
                </a:lnTo>
                <a:cubicBezTo>
                  <a:pt x="53830" y="123467"/>
                  <a:pt x="54128" y="120335"/>
                  <a:pt x="54128" y="120335"/>
                </a:cubicBezTo>
                <a:lnTo>
                  <a:pt x="53382" y="118098"/>
                </a:lnTo>
                <a:lnTo>
                  <a:pt x="51444" y="117651"/>
                </a:lnTo>
                <a:close/>
                <a:moveTo>
                  <a:pt x="90959" y="82907"/>
                </a:moveTo>
                <a:lnTo>
                  <a:pt x="90065" y="82460"/>
                </a:lnTo>
                <a:lnTo>
                  <a:pt x="89469" y="81416"/>
                </a:lnTo>
                <a:lnTo>
                  <a:pt x="89469" y="78732"/>
                </a:lnTo>
                <a:cubicBezTo>
                  <a:pt x="89469" y="78732"/>
                  <a:pt x="89170" y="76645"/>
                  <a:pt x="89170" y="76645"/>
                </a:cubicBezTo>
                <a:lnTo>
                  <a:pt x="89170" y="72917"/>
                </a:lnTo>
                <a:cubicBezTo>
                  <a:pt x="89170" y="72917"/>
                  <a:pt x="90065" y="70978"/>
                  <a:pt x="90065" y="70978"/>
                </a:cubicBezTo>
                <a:lnTo>
                  <a:pt x="90512" y="68294"/>
                </a:lnTo>
                <a:lnTo>
                  <a:pt x="90214" y="63075"/>
                </a:lnTo>
                <a:lnTo>
                  <a:pt x="91258" y="59795"/>
                </a:lnTo>
                <a:lnTo>
                  <a:pt x="90065" y="53979"/>
                </a:lnTo>
                <a:lnTo>
                  <a:pt x="90065" y="49804"/>
                </a:lnTo>
                <a:cubicBezTo>
                  <a:pt x="90065" y="49804"/>
                  <a:pt x="87678" y="42945"/>
                  <a:pt x="87678" y="42945"/>
                </a:cubicBezTo>
                <a:lnTo>
                  <a:pt x="80223" y="30270"/>
                </a:lnTo>
                <a:lnTo>
                  <a:pt x="75004" y="23560"/>
                </a:lnTo>
                <a:lnTo>
                  <a:pt x="68891" y="14315"/>
                </a:lnTo>
                <a:lnTo>
                  <a:pt x="62478" y="0"/>
                </a:lnTo>
                <a:lnTo>
                  <a:pt x="61583" y="447"/>
                </a:lnTo>
                <a:lnTo>
                  <a:pt x="59943" y="3131"/>
                </a:lnTo>
                <a:lnTo>
                  <a:pt x="58453" y="6561"/>
                </a:lnTo>
                <a:lnTo>
                  <a:pt x="56961" y="8350"/>
                </a:lnTo>
                <a:lnTo>
                  <a:pt x="55321" y="9394"/>
                </a:lnTo>
                <a:lnTo>
                  <a:pt x="53531" y="9991"/>
                </a:lnTo>
                <a:lnTo>
                  <a:pt x="49953" y="10289"/>
                </a:lnTo>
                <a:lnTo>
                  <a:pt x="46821" y="9991"/>
                </a:lnTo>
                <a:lnTo>
                  <a:pt x="45777" y="9693"/>
                </a:lnTo>
                <a:lnTo>
                  <a:pt x="41453" y="9693"/>
                </a:lnTo>
                <a:cubicBezTo>
                  <a:pt x="41453" y="9693"/>
                  <a:pt x="40260" y="10140"/>
                  <a:pt x="40260" y="10140"/>
                </a:cubicBezTo>
                <a:lnTo>
                  <a:pt x="33998" y="9842"/>
                </a:lnTo>
                <a:lnTo>
                  <a:pt x="30717" y="10140"/>
                </a:lnTo>
                <a:lnTo>
                  <a:pt x="28630" y="10736"/>
                </a:lnTo>
                <a:lnTo>
                  <a:pt x="26542" y="12078"/>
                </a:lnTo>
                <a:lnTo>
                  <a:pt x="24753" y="14166"/>
                </a:lnTo>
                <a:lnTo>
                  <a:pt x="23113" y="16403"/>
                </a:lnTo>
                <a:lnTo>
                  <a:pt x="19832" y="20429"/>
                </a:lnTo>
                <a:lnTo>
                  <a:pt x="17595" y="22367"/>
                </a:lnTo>
                <a:lnTo>
                  <a:pt x="17595" y="25200"/>
                </a:lnTo>
                <a:cubicBezTo>
                  <a:pt x="17595" y="25200"/>
                  <a:pt x="17595" y="26095"/>
                  <a:pt x="17595" y="26095"/>
                </a:cubicBezTo>
                <a:lnTo>
                  <a:pt x="16849" y="26692"/>
                </a:lnTo>
                <a:lnTo>
                  <a:pt x="16551" y="27586"/>
                </a:lnTo>
                <a:lnTo>
                  <a:pt x="15358" y="27885"/>
                </a:lnTo>
                <a:lnTo>
                  <a:pt x="14911" y="28779"/>
                </a:lnTo>
                <a:lnTo>
                  <a:pt x="15358" y="30717"/>
                </a:lnTo>
                <a:lnTo>
                  <a:pt x="16104" y="31910"/>
                </a:lnTo>
                <a:lnTo>
                  <a:pt x="17446" y="33998"/>
                </a:lnTo>
                <a:lnTo>
                  <a:pt x="17446" y="37279"/>
                </a:lnTo>
                <a:cubicBezTo>
                  <a:pt x="17446" y="37279"/>
                  <a:pt x="18490" y="38471"/>
                  <a:pt x="18490" y="38471"/>
                </a:cubicBezTo>
                <a:lnTo>
                  <a:pt x="21025" y="42199"/>
                </a:lnTo>
                <a:lnTo>
                  <a:pt x="19832" y="45331"/>
                </a:lnTo>
                <a:lnTo>
                  <a:pt x="20577" y="46375"/>
                </a:lnTo>
                <a:lnTo>
                  <a:pt x="20875" y="48164"/>
                </a:lnTo>
                <a:lnTo>
                  <a:pt x="22963" y="52190"/>
                </a:lnTo>
                <a:lnTo>
                  <a:pt x="25349" y="52787"/>
                </a:lnTo>
                <a:lnTo>
                  <a:pt x="25796" y="53383"/>
                </a:lnTo>
                <a:lnTo>
                  <a:pt x="25349" y="54427"/>
                </a:lnTo>
                <a:lnTo>
                  <a:pt x="23262" y="55769"/>
                </a:lnTo>
                <a:lnTo>
                  <a:pt x="23262" y="56962"/>
                </a:lnTo>
                <a:cubicBezTo>
                  <a:pt x="23262" y="56962"/>
                  <a:pt x="22218" y="56216"/>
                  <a:pt x="22218" y="56216"/>
                </a:cubicBezTo>
                <a:lnTo>
                  <a:pt x="20726" y="52936"/>
                </a:lnTo>
                <a:lnTo>
                  <a:pt x="18191" y="52488"/>
                </a:lnTo>
                <a:lnTo>
                  <a:pt x="15358" y="50550"/>
                </a:lnTo>
                <a:lnTo>
                  <a:pt x="12973" y="50997"/>
                </a:lnTo>
                <a:lnTo>
                  <a:pt x="11481" y="52190"/>
                </a:lnTo>
                <a:lnTo>
                  <a:pt x="9393" y="52488"/>
                </a:lnTo>
                <a:lnTo>
                  <a:pt x="5815" y="55172"/>
                </a:lnTo>
                <a:lnTo>
                  <a:pt x="4324" y="58304"/>
                </a:lnTo>
                <a:lnTo>
                  <a:pt x="4920" y="60839"/>
                </a:lnTo>
                <a:lnTo>
                  <a:pt x="6263" y="60839"/>
                </a:lnTo>
                <a:cubicBezTo>
                  <a:pt x="6263" y="60839"/>
                  <a:pt x="10437" y="62181"/>
                  <a:pt x="10437" y="62181"/>
                </a:cubicBezTo>
                <a:lnTo>
                  <a:pt x="11630" y="61286"/>
                </a:lnTo>
                <a:lnTo>
                  <a:pt x="13121" y="60839"/>
                </a:lnTo>
                <a:lnTo>
                  <a:pt x="13569" y="64268"/>
                </a:lnTo>
                <a:lnTo>
                  <a:pt x="14613" y="67698"/>
                </a:lnTo>
                <a:lnTo>
                  <a:pt x="14613" y="69189"/>
                </a:lnTo>
                <a:cubicBezTo>
                  <a:pt x="14613" y="69189"/>
                  <a:pt x="14613" y="72022"/>
                  <a:pt x="14613" y="72022"/>
                </a:cubicBezTo>
                <a:lnTo>
                  <a:pt x="14911" y="75303"/>
                </a:lnTo>
                <a:lnTo>
                  <a:pt x="14464" y="77539"/>
                </a:lnTo>
                <a:lnTo>
                  <a:pt x="15954" y="79478"/>
                </a:lnTo>
                <a:lnTo>
                  <a:pt x="18191" y="81565"/>
                </a:lnTo>
                <a:lnTo>
                  <a:pt x="18490" y="82311"/>
                </a:lnTo>
                <a:lnTo>
                  <a:pt x="17744" y="83504"/>
                </a:lnTo>
                <a:lnTo>
                  <a:pt x="17297" y="85144"/>
                </a:lnTo>
                <a:lnTo>
                  <a:pt x="19235" y="85890"/>
                </a:lnTo>
                <a:lnTo>
                  <a:pt x="20130" y="86635"/>
                </a:lnTo>
                <a:lnTo>
                  <a:pt x="19235" y="89916"/>
                </a:lnTo>
                <a:lnTo>
                  <a:pt x="16253" y="91556"/>
                </a:lnTo>
                <a:lnTo>
                  <a:pt x="14613" y="92898"/>
                </a:lnTo>
                <a:lnTo>
                  <a:pt x="13270" y="93644"/>
                </a:lnTo>
                <a:lnTo>
                  <a:pt x="13270" y="94986"/>
                </a:lnTo>
                <a:cubicBezTo>
                  <a:pt x="13270" y="94986"/>
                  <a:pt x="15209" y="95433"/>
                  <a:pt x="15209" y="95433"/>
                </a:cubicBezTo>
                <a:lnTo>
                  <a:pt x="16551" y="96030"/>
                </a:lnTo>
                <a:lnTo>
                  <a:pt x="15657" y="97223"/>
                </a:lnTo>
                <a:lnTo>
                  <a:pt x="13270" y="98266"/>
                </a:lnTo>
                <a:lnTo>
                  <a:pt x="12376" y="99757"/>
                </a:lnTo>
                <a:lnTo>
                  <a:pt x="10736" y="104082"/>
                </a:lnTo>
                <a:lnTo>
                  <a:pt x="9841" y="107064"/>
                </a:lnTo>
                <a:lnTo>
                  <a:pt x="8052" y="109002"/>
                </a:lnTo>
                <a:lnTo>
                  <a:pt x="8946" y="112432"/>
                </a:lnTo>
                <a:lnTo>
                  <a:pt x="10736" y="115862"/>
                </a:lnTo>
                <a:lnTo>
                  <a:pt x="11332" y="119291"/>
                </a:lnTo>
                <a:lnTo>
                  <a:pt x="12824" y="119739"/>
                </a:lnTo>
                <a:lnTo>
                  <a:pt x="14613" y="118993"/>
                </a:lnTo>
                <a:lnTo>
                  <a:pt x="15806" y="119441"/>
                </a:lnTo>
                <a:lnTo>
                  <a:pt x="14314" y="120783"/>
                </a:lnTo>
                <a:lnTo>
                  <a:pt x="12525" y="121528"/>
                </a:lnTo>
                <a:lnTo>
                  <a:pt x="13420" y="122125"/>
                </a:lnTo>
                <a:lnTo>
                  <a:pt x="13868" y="123317"/>
                </a:lnTo>
                <a:lnTo>
                  <a:pt x="11332" y="123317"/>
                </a:lnTo>
                <a:cubicBezTo>
                  <a:pt x="11332" y="123317"/>
                  <a:pt x="8052" y="122572"/>
                  <a:pt x="8052" y="122572"/>
                </a:cubicBezTo>
                <a:lnTo>
                  <a:pt x="7157" y="124063"/>
                </a:lnTo>
                <a:lnTo>
                  <a:pt x="8946" y="126598"/>
                </a:lnTo>
                <a:lnTo>
                  <a:pt x="12824" y="129580"/>
                </a:lnTo>
                <a:lnTo>
                  <a:pt x="13420" y="131668"/>
                </a:lnTo>
                <a:lnTo>
                  <a:pt x="13420" y="134054"/>
                </a:lnTo>
                <a:cubicBezTo>
                  <a:pt x="13420" y="134054"/>
                  <a:pt x="14016" y="135247"/>
                  <a:pt x="14016" y="135247"/>
                </a:cubicBezTo>
                <a:lnTo>
                  <a:pt x="15358" y="135247"/>
                </a:lnTo>
                <a:cubicBezTo>
                  <a:pt x="15358" y="135247"/>
                  <a:pt x="16104" y="132562"/>
                  <a:pt x="16104" y="132562"/>
                </a:cubicBezTo>
                <a:lnTo>
                  <a:pt x="19832" y="129282"/>
                </a:lnTo>
                <a:lnTo>
                  <a:pt x="20875" y="129879"/>
                </a:lnTo>
                <a:lnTo>
                  <a:pt x="21621" y="131221"/>
                </a:lnTo>
                <a:lnTo>
                  <a:pt x="23559" y="131668"/>
                </a:lnTo>
                <a:lnTo>
                  <a:pt x="27138" y="126449"/>
                </a:lnTo>
                <a:lnTo>
                  <a:pt x="32804" y="121826"/>
                </a:lnTo>
                <a:lnTo>
                  <a:pt x="33401" y="122870"/>
                </a:lnTo>
                <a:lnTo>
                  <a:pt x="33401" y="124659"/>
                </a:lnTo>
                <a:cubicBezTo>
                  <a:pt x="33401" y="124659"/>
                  <a:pt x="31463" y="126449"/>
                  <a:pt x="31463" y="126449"/>
                </a:cubicBezTo>
                <a:lnTo>
                  <a:pt x="30866" y="128238"/>
                </a:lnTo>
                <a:lnTo>
                  <a:pt x="34892" y="130773"/>
                </a:lnTo>
                <a:lnTo>
                  <a:pt x="36383" y="129580"/>
                </a:lnTo>
                <a:lnTo>
                  <a:pt x="36980" y="127940"/>
                </a:lnTo>
                <a:lnTo>
                  <a:pt x="39068" y="125703"/>
                </a:lnTo>
                <a:lnTo>
                  <a:pt x="37576" y="123765"/>
                </a:lnTo>
                <a:lnTo>
                  <a:pt x="36682" y="122125"/>
                </a:lnTo>
                <a:lnTo>
                  <a:pt x="37129" y="119590"/>
                </a:lnTo>
                <a:lnTo>
                  <a:pt x="39068" y="118993"/>
                </a:lnTo>
                <a:lnTo>
                  <a:pt x="40260" y="118993"/>
                </a:lnTo>
                <a:cubicBezTo>
                  <a:pt x="40260" y="118993"/>
                  <a:pt x="41304" y="121379"/>
                  <a:pt x="41304" y="121379"/>
                </a:cubicBezTo>
                <a:lnTo>
                  <a:pt x="43093" y="123765"/>
                </a:lnTo>
                <a:lnTo>
                  <a:pt x="45330" y="122870"/>
                </a:lnTo>
                <a:lnTo>
                  <a:pt x="46076" y="120932"/>
                </a:lnTo>
                <a:lnTo>
                  <a:pt x="43988" y="118993"/>
                </a:lnTo>
                <a:lnTo>
                  <a:pt x="43392" y="117502"/>
                </a:lnTo>
                <a:lnTo>
                  <a:pt x="43839" y="116309"/>
                </a:lnTo>
                <a:lnTo>
                  <a:pt x="45330" y="115414"/>
                </a:lnTo>
                <a:lnTo>
                  <a:pt x="49505" y="115116"/>
                </a:lnTo>
                <a:lnTo>
                  <a:pt x="52190" y="113476"/>
                </a:lnTo>
                <a:lnTo>
                  <a:pt x="53830" y="113476"/>
                </a:lnTo>
                <a:cubicBezTo>
                  <a:pt x="53830" y="113476"/>
                  <a:pt x="55321" y="116160"/>
                  <a:pt x="55321" y="116160"/>
                </a:cubicBezTo>
                <a:lnTo>
                  <a:pt x="56812" y="116756"/>
                </a:lnTo>
                <a:lnTo>
                  <a:pt x="60093" y="116756"/>
                </a:lnTo>
                <a:cubicBezTo>
                  <a:pt x="60093" y="116756"/>
                  <a:pt x="63075" y="117949"/>
                  <a:pt x="63075" y="117949"/>
                </a:cubicBezTo>
                <a:lnTo>
                  <a:pt x="64566" y="117949"/>
                </a:lnTo>
                <a:cubicBezTo>
                  <a:pt x="64566" y="117949"/>
                  <a:pt x="64566" y="116160"/>
                  <a:pt x="64566" y="116160"/>
                </a:cubicBezTo>
                <a:lnTo>
                  <a:pt x="63820" y="113625"/>
                </a:lnTo>
                <a:lnTo>
                  <a:pt x="64864" y="111985"/>
                </a:lnTo>
                <a:lnTo>
                  <a:pt x="66206" y="110941"/>
                </a:lnTo>
                <a:lnTo>
                  <a:pt x="69636" y="110345"/>
                </a:lnTo>
                <a:lnTo>
                  <a:pt x="73662" y="111090"/>
                </a:lnTo>
                <a:lnTo>
                  <a:pt x="78583" y="110792"/>
                </a:lnTo>
                <a:lnTo>
                  <a:pt x="81117" y="110195"/>
                </a:lnTo>
                <a:lnTo>
                  <a:pt x="84697" y="108406"/>
                </a:lnTo>
                <a:lnTo>
                  <a:pt x="87678" y="103784"/>
                </a:lnTo>
                <a:lnTo>
                  <a:pt x="90065" y="98714"/>
                </a:lnTo>
                <a:lnTo>
                  <a:pt x="91854" y="92749"/>
                </a:lnTo>
                <a:lnTo>
                  <a:pt x="93793" y="84697"/>
                </a:lnTo>
                <a:lnTo>
                  <a:pt x="94091" y="81416"/>
                </a:lnTo>
                <a:lnTo>
                  <a:pt x="92450" y="81864"/>
                </a:lnTo>
                <a:lnTo>
                  <a:pt x="91109" y="8290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0" name="Korea, North__">
            <a:extLst>
              <a:ext uri="{FF2B5EF4-FFF2-40B4-BE49-F238E27FC236}">
                <a16:creationId xmlns:a16="http://schemas.microsoft.com/office/drawing/2014/main" id="{197276C3-DCE3-34F3-714C-DC9B96EE573A}"/>
              </a:ext>
            </a:extLst>
          </p:cNvPr>
          <p:cNvSpPr/>
          <p:nvPr/>
        </p:nvSpPr>
        <p:spPr>
          <a:xfrm>
            <a:off x="9274220" y="2839245"/>
            <a:ext cx="167454" cy="183592"/>
          </a:xfrm>
          <a:custGeom>
            <a:avLst/>
            <a:gdLst>
              <a:gd name="connsiteX0" fmla="*/ 166560 w 167454"/>
              <a:gd name="connsiteY0" fmla="*/ 21920 h 171033"/>
              <a:gd name="connsiteX1" fmla="*/ 166560 w 167454"/>
              <a:gd name="connsiteY1" fmla="*/ 20429 h 171033"/>
              <a:gd name="connsiteX2" fmla="*/ 165516 w 167454"/>
              <a:gd name="connsiteY2" fmla="*/ 18937 h 171033"/>
              <a:gd name="connsiteX3" fmla="*/ 163876 w 167454"/>
              <a:gd name="connsiteY3" fmla="*/ 16999 h 171033"/>
              <a:gd name="connsiteX4" fmla="*/ 163131 w 167454"/>
              <a:gd name="connsiteY4" fmla="*/ 15061 h 171033"/>
              <a:gd name="connsiteX5" fmla="*/ 162386 w 167454"/>
              <a:gd name="connsiteY5" fmla="*/ 13868 h 171033"/>
              <a:gd name="connsiteX6" fmla="*/ 161192 w 167454"/>
              <a:gd name="connsiteY6" fmla="*/ 13569 h 171033"/>
              <a:gd name="connsiteX7" fmla="*/ 158806 w 167454"/>
              <a:gd name="connsiteY7" fmla="*/ 11929 h 171033"/>
              <a:gd name="connsiteX8" fmla="*/ 157166 w 167454"/>
              <a:gd name="connsiteY8" fmla="*/ 10140 h 171033"/>
              <a:gd name="connsiteX9" fmla="*/ 155825 w 167454"/>
              <a:gd name="connsiteY9" fmla="*/ 8201 h 171033"/>
              <a:gd name="connsiteX10" fmla="*/ 155825 w 167454"/>
              <a:gd name="connsiteY10" fmla="*/ 4026 h 171033"/>
              <a:gd name="connsiteX11" fmla="*/ 155675 w 167454"/>
              <a:gd name="connsiteY11" fmla="*/ 3430 h 171033"/>
              <a:gd name="connsiteX12" fmla="*/ 153289 w 167454"/>
              <a:gd name="connsiteY12" fmla="*/ 2535 h 171033"/>
              <a:gd name="connsiteX13" fmla="*/ 152544 w 167454"/>
              <a:gd name="connsiteY13" fmla="*/ 1342 h 171033"/>
              <a:gd name="connsiteX14" fmla="*/ 151500 w 167454"/>
              <a:gd name="connsiteY14" fmla="*/ 746 h 171033"/>
              <a:gd name="connsiteX15" fmla="*/ 149860 w 167454"/>
              <a:gd name="connsiteY15" fmla="*/ 1193 h 171033"/>
              <a:gd name="connsiteX16" fmla="*/ 148666 w 167454"/>
              <a:gd name="connsiteY16" fmla="*/ 746 h 171033"/>
              <a:gd name="connsiteX17" fmla="*/ 147772 w 167454"/>
              <a:gd name="connsiteY17" fmla="*/ 0 h 171033"/>
              <a:gd name="connsiteX18" fmla="*/ 146580 w 167454"/>
              <a:gd name="connsiteY18" fmla="*/ 0 h 171033"/>
              <a:gd name="connsiteX19" fmla="*/ 145536 w 167454"/>
              <a:gd name="connsiteY19" fmla="*/ 1044 h 171033"/>
              <a:gd name="connsiteX20" fmla="*/ 145088 w 167454"/>
              <a:gd name="connsiteY20" fmla="*/ 3430 h 171033"/>
              <a:gd name="connsiteX21" fmla="*/ 143448 w 167454"/>
              <a:gd name="connsiteY21" fmla="*/ 7307 h 171033"/>
              <a:gd name="connsiteX22" fmla="*/ 143448 w 167454"/>
              <a:gd name="connsiteY22" fmla="*/ 9692 h 171033"/>
              <a:gd name="connsiteX23" fmla="*/ 142553 w 167454"/>
              <a:gd name="connsiteY23" fmla="*/ 13122 h 171033"/>
              <a:gd name="connsiteX24" fmla="*/ 141808 w 167454"/>
              <a:gd name="connsiteY24" fmla="*/ 17446 h 171033"/>
              <a:gd name="connsiteX25" fmla="*/ 141211 w 167454"/>
              <a:gd name="connsiteY25" fmla="*/ 18341 h 171033"/>
              <a:gd name="connsiteX26" fmla="*/ 139421 w 167454"/>
              <a:gd name="connsiteY26" fmla="*/ 18341 h 171033"/>
              <a:gd name="connsiteX27" fmla="*/ 138825 w 167454"/>
              <a:gd name="connsiteY27" fmla="*/ 18788 h 171033"/>
              <a:gd name="connsiteX28" fmla="*/ 137931 w 167454"/>
              <a:gd name="connsiteY28" fmla="*/ 20280 h 171033"/>
              <a:gd name="connsiteX29" fmla="*/ 136737 w 167454"/>
              <a:gd name="connsiteY29" fmla="*/ 20578 h 171033"/>
              <a:gd name="connsiteX30" fmla="*/ 135694 w 167454"/>
              <a:gd name="connsiteY30" fmla="*/ 19683 h 171033"/>
              <a:gd name="connsiteX31" fmla="*/ 134054 w 167454"/>
              <a:gd name="connsiteY31" fmla="*/ 18788 h 171033"/>
              <a:gd name="connsiteX32" fmla="*/ 132563 w 167454"/>
              <a:gd name="connsiteY32" fmla="*/ 18788 h 171033"/>
              <a:gd name="connsiteX33" fmla="*/ 131220 w 167454"/>
              <a:gd name="connsiteY33" fmla="*/ 19534 h 171033"/>
              <a:gd name="connsiteX34" fmla="*/ 129580 w 167454"/>
              <a:gd name="connsiteY34" fmla="*/ 21323 h 171033"/>
              <a:gd name="connsiteX35" fmla="*/ 128686 w 167454"/>
              <a:gd name="connsiteY35" fmla="*/ 22814 h 171033"/>
              <a:gd name="connsiteX36" fmla="*/ 128387 w 167454"/>
              <a:gd name="connsiteY36" fmla="*/ 24157 h 171033"/>
              <a:gd name="connsiteX37" fmla="*/ 128089 w 167454"/>
              <a:gd name="connsiteY37" fmla="*/ 25946 h 171033"/>
              <a:gd name="connsiteX38" fmla="*/ 126449 w 167454"/>
              <a:gd name="connsiteY38" fmla="*/ 27586 h 171033"/>
              <a:gd name="connsiteX39" fmla="*/ 124958 w 167454"/>
              <a:gd name="connsiteY39" fmla="*/ 28481 h 171033"/>
              <a:gd name="connsiteX40" fmla="*/ 121826 w 167454"/>
              <a:gd name="connsiteY40" fmla="*/ 30867 h 171033"/>
              <a:gd name="connsiteX41" fmla="*/ 120782 w 167454"/>
              <a:gd name="connsiteY41" fmla="*/ 31910 h 171033"/>
              <a:gd name="connsiteX42" fmla="*/ 118546 w 167454"/>
              <a:gd name="connsiteY42" fmla="*/ 31910 h 171033"/>
              <a:gd name="connsiteX43" fmla="*/ 116160 w 167454"/>
              <a:gd name="connsiteY43" fmla="*/ 31910 h 171033"/>
              <a:gd name="connsiteX44" fmla="*/ 112880 w 167454"/>
              <a:gd name="connsiteY44" fmla="*/ 32507 h 171033"/>
              <a:gd name="connsiteX45" fmla="*/ 107660 w 167454"/>
              <a:gd name="connsiteY45" fmla="*/ 32805 h 171033"/>
              <a:gd name="connsiteX46" fmla="*/ 104529 w 167454"/>
              <a:gd name="connsiteY46" fmla="*/ 32358 h 171033"/>
              <a:gd name="connsiteX47" fmla="*/ 100652 w 167454"/>
              <a:gd name="connsiteY47" fmla="*/ 32805 h 171033"/>
              <a:gd name="connsiteX48" fmla="*/ 97670 w 167454"/>
              <a:gd name="connsiteY48" fmla="*/ 33551 h 171033"/>
              <a:gd name="connsiteX49" fmla="*/ 97223 w 167454"/>
              <a:gd name="connsiteY49" fmla="*/ 34744 h 171033"/>
              <a:gd name="connsiteX50" fmla="*/ 97223 w 167454"/>
              <a:gd name="connsiteY50" fmla="*/ 36533 h 171033"/>
              <a:gd name="connsiteX51" fmla="*/ 97968 w 167454"/>
              <a:gd name="connsiteY51" fmla="*/ 37726 h 171033"/>
              <a:gd name="connsiteX52" fmla="*/ 98714 w 167454"/>
              <a:gd name="connsiteY52" fmla="*/ 38471 h 171033"/>
              <a:gd name="connsiteX53" fmla="*/ 99907 w 167454"/>
              <a:gd name="connsiteY53" fmla="*/ 40857 h 171033"/>
              <a:gd name="connsiteX54" fmla="*/ 101248 w 167454"/>
              <a:gd name="connsiteY54" fmla="*/ 43094 h 171033"/>
              <a:gd name="connsiteX55" fmla="*/ 103187 w 167454"/>
              <a:gd name="connsiteY55" fmla="*/ 44585 h 171033"/>
              <a:gd name="connsiteX56" fmla="*/ 104081 w 167454"/>
              <a:gd name="connsiteY56" fmla="*/ 46225 h 171033"/>
              <a:gd name="connsiteX57" fmla="*/ 104081 w 167454"/>
              <a:gd name="connsiteY57" fmla="*/ 47717 h 171033"/>
              <a:gd name="connsiteX58" fmla="*/ 103187 w 167454"/>
              <a:gd name="connsiteY58" fmla="*/ 49506 h 171033"/>
              <a:gd name="connsiteX59" fmla="*/ 101696 w 167454"/>
              <a:gd name="connsiteY59" fmla="*/ 51892 h 171033"/>
              <a:gd name="connsiteX60" fmla="*/ 100354 w 167454"/>
              <a:gd name="connsiteY60" fmla="*/ 53383 h 171033"/>
              <a:gd name="connsiteX61" fmla="*/ 99310 w 167454"/>
              <a:gd name="connsiteY61" fmla="*/ 53383 h 171033"/>
              <a:gd name="connsiteX62" fmla="*/ 97819 w 167454"/>
              <a:gd name="connsiteY62" fmla="*/ 52488 h 171033"/>
              <a:gd name="connsiteX63" fmla="*/ 96775 w 167454"/>
              <a:gd name="connsiteY63" fmla="*/ 51444 h 171033"/>
              <a:gd name="connsiteX64" fmla="*/ 94240 w 167454"/>
              <a:gd name="connsiteY64" fmla="*/ 50997 h 171033"/>
              <a:gd name="connsiteX65" fmla="*/ 88126 w 167454"/>
              <a:gd name="connsiteY65" fmla="*/ 51743 h 171033"/>
              <a:gd name="connsiteX66" fmla="*/ 85145 w 167454"/>
              <a:gd name="connsiteY66" fmla="*/ 51295 h 171033"/>
              <a:gd name="connsiteX67" fmla="*/ 83653 w 167454"/>
              <a:gd name="connsiteY67" fmla="*/ 50401 h 171033"/>
              <a:gd name="connsiteX68" fmla="*/ 81118 w 167454"/>
              <a:gd name="connsiteY68" fmla="*/ 50401 h 171033"/>
              <a:gd name="connsiteX69" fmla="*/ 77241 w 167454"/>
              <a:gd name="connsiteY69" fmla="*/ 49208 h 171033"/>
              <a:gd name="connsiteX70" fmla="*/ 74856 w 167454"/>
              <a:gd name="connsiteY70" fmla="*/ 48760 h 171033"/>
              <a:gd name="connsiteX71" fmla="*/ 73662 w 167454"/>
              <a:gd name="connsiteY71" fmla="*/ 48015 h 171033"/>
              <a:gd name="connsiteX72" fmla="*/ 73662 w 167454"/>
              <a:gd name="connsiteY72" fmla="*/ 46225 h 171033"/>
              <a:gd name="connsiteX73" fmla="*/ 72320 w 167454"/>
              <a:gd name="connsiteY73" fmla="*/ 45032 h 171033"/>
              <a:gd name="connsiteX74" fmla="*/ 71724 w 167454"/>
              <a:gd name="connsiteY74" fmla="*/ 43541 h 171033"/>
              <a:gd name="connsiteX75" fmla="*/ 70233 w 167454"/>
              <a:gd name="connsiteY75" fmla="*/ 41752 h 171033"/>
              <a:gd name="connsiteX76" fmla="*/ 68891 w 167454"/>
              <a:gd name="connsiteY76" fmla="*/ 40857 h 171033"/>
              <a:gd name="connsiteX77" fmla="*/ 67548 w 167454"/>
              <a:gd name="connsiteY77" fmla="*/ 40410 h 171033"/>
              <a:gd name="connsiteX78" fmla="*/ 66057 w 167454"/>
              <a:gd name="connsiteY78" fmla="*/ 41454 h 171033"/>
              <a:gd name="connsiteX79" fmla="*/ 64417 w 167454"/>
              <a:gd name="connsiteY79" fmla="*/ 42498 h 171033"/>
              <a:gd name="connsiteX80" fmla="*/ 63224 w 167454"/>
              <a:gd name="connsiteY80" fmla="*/ 42498 h 171033"/>
              <a:gd name="connsiteX81" fmla="*/ 62628 w 167454"/>
              <a:gd name="connsiteY81" fmla="*/ 42498 h 171033"/>
              <a:gd name="connsiteX82" fmla="*/ 62031 w 167454"/>
              <a:gd name="connsiteY82" fmla="*/ 43243 h 171033"/>
              <a:gd name="connsiteX83" fmla="*/ 59496 w 167454"/>
              <a:gd name="connsiteY83" fmla="*/ 44883 h 171033"/>
              <a:gd name="connsiteX84" fmla="*/ 58900 w 167454"/>
              <a:gd name="connsiteY84" fmla="*/ 46374 h 171033"/>
              <a:gd name="connsiteX85" fmla="*/ 57856 w 167454"/>
              <a:gd name="connsiteY85" fmla="*/ 49655 h 171033"/>
              <a:gd name="connsiteX86" fmla="*/ 57111 w 167454"/>
              <a:gd name="connsiteY86" fmla="*/ 52935 h 171033"/>
              <a:gd name="connsiteX87" fmla="*/ 56514 w 167454"/>
              <a:gd name="connsiteY87" fmla="*/ 54128 h 171033"/>
              <a:gd name="connsiteX88" fmla="*/ 55470 w 167454"/>
              <a:gd name="connsiteY88" fmla="*/ 54128 h 171033"/>
              <a:gd name="connsiteX89" fmla="*/ 54426 w 167454"/>
              <a:gd name="connsiteY89" fmla="*/ 55321 h 171033"/>
              <a:gd name="connsiteX90" fmla="*/ 52190 w 167454"/>
              <a:gd name="connsiteY90" fmla="*/ 58453 h 171033"/>
              <a:gd name="connsiteX91" fmla="*/ 50251 w 167454"/>
              <a:gd name="connsiteY91" fmla="*/ 61286 h 171033"/>
              <a:gd name="connsiteX92" fmla="*/ 47418 w 167454"/>
              <a:gd name="connsiteY92" fmla="*/ 63224 h 171033"/>
              <a:gd name="connsiteX93" fmla="*/ 46076 w 167454"/>
              <a:gd name="connsiteY93" fmla="*/ 65014 h 171033"/>
              <a:gd name="connsiteX94" fmla="*/ 45330 w 167454"/>
              <a:gd name="connsiteY94" fmla="*/ 66654 h 171033"/>
              <a:gd name="connsiteX95" fmla="*/ 43243 w 167454"/>
              <a:gd name="connsiteY95" fmla="*/ 68891 h 171033"/>
              <a:gd name="connsiteX96" fmla="*/ 40261 w 167454"/>
              <a:gd name="connsiteY96" fmla="*/ 69338 h 171033"/>
              <a:gd name="connsiteX97" fmla="*/ 37875 w 167454"/>
              <a:gd name="connsiteY97" fmla="*/ 69934 h 171033"/>
              <a:gd name="connsiteX98" fmla="*/ 36384 w 167454"/>
              <a:gd name="connsiteY98" fmla="*/ 69934 h 171033"/>
              <a:gd name="connsiteX99" fmla="*/ 35340 w 167454"/>
              <a:gd name="connsiteY99" fmla="*/ 70978 h 171033"/>
              <a:gd name="connsiteX100" fmla="*/ 34595 w 167454"/>
              <a:gd name="connsiteY100" fmla="*/ 72320 h 171033"/>
              <a:gd name="connsiteX101" fmla="*/ 34296 w 167454"/>
              <a:gd name="connsiteY101" fmla="*/ 72917 h 171033"/>
              <a:gd name="connsiteX102" fmla="*/ 32955 w 167454"/>
              <a:gd name="connsiteY102" fmla="*/ 72917 h 171033"/>
              <a:gd name="connsiteX103" fmla="*/ 31612 w 167454"/>
              <a:gd name="connsiteY103" fmla="*/ 74110 h 171033"/>
              <a:gd name="connsiteX104" fmla="*/ 28331 w 167454"/>
              <a:gd name="connsiteY104" fmla="*/ 76794 h 171033"/>
              <a:gd name="connsiteX105" fmla="*/ 25647 w 167454"/>
              <a:gd name="connsiteY105" fmla="*/ 77241 h 171033"/>
              <a:gd name="connsiteX106" fmla="*/ 22218 w 167454"/>
              <a:gd name="connsiteY106" fmla="*/ 79030 h 171033"/>
              <a:gd name="connsiteX107" fmla="*/ 19235 w 167454"/>
              <a:gd name="connsiteY107" fmla="*/ 80373 h 171033"/>
              <a:gd name="connsiteX108" fmla="*/ 18043 w 167454"/>
              <a:gd name="connsiteY108" fmla="*/ 81118 h 171033"/>
              <a:gd name="connsiteX109" fmla="*/ 17745 w 167454"/>
              <a:gd name="connsiteY109" fmla="*/ 82013 h 171033"/>
              <a:gd name="connsiteX110" fmla="*/ 17297 w 167454"/>
              <a:gd name="connsiteY110" fmla="*/ 83057 h 171033"/>
              <a:gd name="connsiteX111" fmla="*/ 15806 w 167454"/>
              <a:gd name="connsiteY111" fmla="*/ 83057 h 171033"/>
              <a:gd name="connsiteX112" fmla="*/ 14464 w 167454"/>
              <a:gd name="connsiteY112" fmla="*/ 83206 h 171033"/>
              <a:gd name="connsiteX113" fmla="*/ 11333 w 167454"/>
              <a:gd name="connsiteY113" fmla="*/ 85741 h 171033"/>
              <a:gd name="connsiteX114" fmla="*/ 9692 w 167454"/>
              <a:gd name="connsiteY114" fmla="*/ 87828 h 171033"/>
              <a:gd name="connsiteX115" fmla="*/ 3579 w 167454"/>
              <a:gd name="connsiteY115" fmla="*/ 92302 h 171033"/>
              <a:gd name="connsiteX116" fmla="*/ 1044 w 167454"/>
              <a:gd name="connsiteY116" fmla="*/ 94837 h 171033"/>
              <a:gd name="connsiteX117" fmla="*/ 447 w 167454"/>
              <a:gd name="connsiteY117" fmla="*/ 98117 h 171033"/>
              <a:gd name="connsiteX118" fmla="*/ 745 w 167454"/>
              <a:gd name="connsiteY118" fmla="*/ 98415 h 171033"/>
              <a:gd name="connsiteX119" fmla="*/ 0 w 167454"/>
              <a:gd name="connsiteY119" fmla="*/ 101249 h 171033"/>
              <a:gd name="connsiteX120" fmla="*/ 1491 w 167454"/>
              <a:gd name="connsiteY120" fmla="*/ 102591 h 171033"/>
              <a:gd name="connsiteX121" fmla="*/ 5517 w 167454"/>
              <a:gd name="connsiteY121" fmla="*/ 104976 h 171033"/>
              <a:gd name="connsiteX122" fmla="*/ 6860 w 167454"/>
              <a:gd name="connsiteY122" fmla="*/ 107362 h 171033"/>
              <a:gd name="connsiteX123" fmla="*/ 7605 w 167454"/>
              <a:gd name="connsiteY123" fmla="*/ 110643 h 171033"/>
              <a:gd name="connsiteX124" fmla="*/ 9245 w 167454"/>
              <a:gd name="connsiteY124" fmla="*/ 110046 h 171033"/>
              <a:gd name="connsiteX125" fmla="*/ 10140 w 167454"/>
              <a:gd name="connsiteY125" fmla="*/ 109450 h 171033"/>
              <a:gd name="connsiteX126" fmla="*/ 10140 w 167454"/>
              <a:gd name="connsiteY126" fmla="*/ 106617 h 171033"/>
              <a:gd name="connsiteX127" fmla="*/ 11333 w 167454"/>
              <a:gd name="connsiteY127" fmla="*/ 106020 h 171033"/>
              <a:gd name="connsiteX128" fmla="*/ 13718 w 167454"/>
              <a:gd name="connsiteY128" fmla="*/ 107810 h 171033"/>
              <a:gd name="connsiteX129" fmla="*/ 19832 w 167454"/>
              <a:gd name="connsiteY129" fmla="*/ 111388 h 171033"/>
              <a:gd name="connsiteX130" fmla="*/ 21919 w 167454"/>
              <a:gd name="connsiteY130" fmla="*/ 111388 h 171033"/>
              <a:gd name="connsiteX131" fmla="*/ 26691 w 167454"/>
              <a:gd name="connsiteY131" fmla="*/ 113476 h 171033"/>
              <a:gd name="connsiteX132" fmla="*/ 26990 w 167454"/>
              <a:gd name="connsiteY132" fmla="*/ 116607 h 171033"/>
              <a:gd name="connsiteX133" fmla="*/ 28034 w 167454"/>
              <a:gd name="connsiteY133" fmla="*/ 119888 h 171033"/>
              <a:gd name="connsiteX134" fmla="*/ 28034 w 167454"/>
              <a:gd name="connsiteY134" fmla="*/ 121081 h 171033"/>
              <a:gd name="connsiteX135" fmla="*/ 21323 w 167454"/>
              <a:gd name="connsiteY135" fmla="*/ 134501 h 171033"/>
              <a:gd name="connsiteX136" fmla="*/ 21622 w 167454"/>
              <a:gd name="connsiteY136" fmla="*/ 136589 h 171033"/>
              <a:gd name="connsiteX137" fmla="*/ 25051 w 167454"/>
              <a:gd name="connsiteY137" fmla="*/ 138527 h 171033"/>
              <a:gd name="connsiteX138" fmla="*/ 28331 w 167454"/>
              <a:gd name="connsiteY138" fmla="*/ 138527 h 171033"/>
              <a:gd name="connsiteX139" fmla="*/ 29972 w 167454"/>
              <a:gd name="connsiteY139" fmla="*/ 138974 h 171033"/>
              <a:gd name="connsiteX140" fmla="*/ 31761 w 167454"/>
              <a:gd name="connsiteY140" fmla="*/ 140316 h 171033"/>
              <a:gd name="connsiteX141" fmla="*/ 30121 w 167454"/>
              <a:gd name="connsiteY141" fmla="*/ 140615 h 171033"/>
              <a:gd name="connsiteX142" fmla="*/ 28183 w 167454"/>
              <a:gd name="connsiteY142" fmla="*/ 140615 h 171033"/>
              <a:gd name="connsiteX143" fmla="*/ 25350 w 167454"/>
              <a:gd name="connsiteY143" fmla="*/ 140913 h 171033"/>
              <a:gd name="connsiteX144" fmla="*/ 18938 w 167454"/>
              <a:gd name="connsiteY144" fmla="*/ 144343 h 171033"/>
              <a:gd name="connsiteX145" fmla="*/ 16402 w 167454"/>
              <a:gd name="connsiteY145" fmla="*/ 146728 h 171033"/>
              <a:gd name="connsiteX146" fmla="*/ 14017 w 167454"/>
              <a:gd name="connsiteY146" fmla="*/ 151202 h 171033"/>
              <a:gd name="connsiteX147" fmla="*/ 14017 w 167454"/>
              <a:gd name="connsiteY147" fmla="*/ 152693 h 171033"/>
              <a:gd name="connsiteX148" fmla="*/ 13868 w 167454"/>
              <a:gd name="connsiteY148" fmla="*/ 154631 h 171033"/>
              <a:gd name="connsiteX149" fmla="*/ 9096 w 167454"/>
              <a:gd name="connsiteY149" fmla="*/ 157912 h 171033"/>
              <a:gd name="connsiteX150" fmla="*/ 11482 w 167454"/>
              <a:gd name="connsiteY150" fmla="*/ 158807 h 171033"/>
              <a:gd name="connsiteX151" fmla="*/ 14911 w 167454"/>
              <a:gd name="connsiteY151" fmla="*/ 158508 h 171033"/>
              <a:gd name="connsiteX152" fmla="*/ 17297 w 167454"/>
              <a:gd name="connsiteY152" fmla="*/ 159552 h 171033"/>
              <a:gd name="connsiteX153" fmla="*/ 21771 w 167454"/>
              <a:gd name="connsiteY153" fmla="*/ 159105 h 171033"/>
              <a:gd name="connsiteX154" fmla="*/ 22963 w 167454"/>
              <a:gd name="connsiteY154" fmla="*/ 159552 h 171033"/>
              <a:gd name="connsiteX155" fmla="*/ 24007 w 167454"/>
              <a:gd name="connsiteY155" fmla="*/ 160298 h 171033"/>
              <a:gd name="connsiteX156" fmla="*/ 22666 w 167454"/>
              <a:gd name="connsiteY156" fmla="*/ 160894 h 171033"/>
              <a:gd name="connsiteX157" fmla="*/ 17297 w 167454"/>
              <a:gd name="connsiteY157" fmla="*/ 164324 h 171033"/>
              <a:gd name="connsiteX158" fmla="*/ 18341 w 167454"/>
              <a:gd name="connsiteY158" fmla="*/ 164622 h 171033"/>
              <a:gd name="connsiteX159" fmla="*/ 20279 w 167454"/>
              <a:gd name="connsiteY159" fmla="*/ 165964 h 171033"/>
              <a:gd name="connsiteX160" fmla="*/ 25796 w 167454"/>
              <a:gd name="connsiteY160" fmla="*/ 167157 h 171033"/>
              <a:gd name="connsiteX161" fmla="*/ 27288 w 167454"/>
              <a:gd name="connsiteY161" fmla="*/ 170139 h 171033"/>
              <a:gd name="connsiteX162" fmla="*/ 27288 w 167454"/>
              <a:gd name="connsiteY162" fmla="*/ 170885 h 171033"/>
              <a:gd name="connsiteX163" fmla="*/ 28331 w 167454"/>
              <a:gd name="connsiteY163" fmla="*/ 171034 h 171033"/>
              <a:gd name="connsiteX164" fmla="*/ 29524 w 167454"/>
              <a:gd name="connsiteY164" fmla="*/ 170736 h 171033"/>
              <a:gd name="connsiteX165" fmla="*/ 32955 w 167454"/>
              <a:gd name="connsiteY165" fmla="*/ 168052 h 171033"/>
              <a:gd name="connsiteX166" fmla="*/ 35489 w 167454"/>
              <a:gd name="connsiteY166" fmla="*/ 164771 h 171033"/>
              <a:gd name="connsiteX167" fmla="*/ 35936 w 167454"/>
              <a:gd name="connsiteY167" fmla="*/ 163280 h 171033"/>
              <a:gd name="connsiteX168" fmla="*/ 37875 w 167454"/>
              <a:gd name="connsiteY168" fmla="*/ 162534 h 171033"/>
              <a:gd name="connsiteX169" fmla="*/ 42348 w 167454"/>
              <a:gd name="connsiteY169" fmla="*/ 166113 h 171033"/>
              <a:gd name="connsiteX170" fmla="*/ 45181 w 167454"/>
              <a:gd name="connsiteY170" fmla="*/ 166113 h 171033"/>
              <a:gd name="connsiteX171" fmla="*/ 46970 w 167454"/>
              <a:gd name="connsiteY171" fmla="*/ 170288 h 171033"/>
              <a:gd name="connsiteX172" fmla="*/ 48164 w 167454"/>
              <a:gd name="connsiteY172" fmla="*/ 169692 h 171033"/>
              <a:gd name="connsiteX173" fmla="*/ 49208 w 167454"/>
              <a:gd name="connsiteY173" fmla="*/ 167604 h 171033"/>
              <a:gd name="connsiteX174" fmla="*/ 53531 w 167454"/>
              <a:gd name="connsiteY174" fmla="*/ 165964 h 171033"/>
              <a:gd name="connsiteX175" fmla="*/ 58900 w 167454"/>
              <a:gd name="connsiteY175" fmla="*/ 168499 h 171033"/>
              <a:gd name="connsiteX176" fmla="*/ 60242 w 167454"/>
              <a:gd name="connsiteY176" fmla="*/ 168499 h 171033"/>
              <a:gd name="connsiteX177" fmla="*/ 60540 w 167454"/>
              <a:gd name="connsiteY177" fmla="*/ 168946 h 171033"/>
              <a:gd name="connsiteX178" fmla="*/ 61286 w 167454"/>
              <a:gd name="connsiteY178" fmla="*/ 168350 h 171033"/>
              <a:gd name="connsiteX179" fmla="*/ 61286 w 167454"/>
              <a:gd name="connsiteY179" fmla="*/ 167455 h 171033"/>
              <a:gd name="connsiteX180" fmla="*/ 61286 w 167454"/>
              <a:gd name="connsiteY180" fmla="*/ 164622 h 171033"/>
              <a:gd name="connsiteX181" fmla="*/ 63523 w 167454"/>
              <a:gd name="connsiteY181" fmla="*/ 162684 h 171033"/>
              <a:gd name="connsiteX182" fmla="*/ 66803 w 167454"/>
              <a:gd name="connsiteY182" fmla="*/ 158658 h 171033"/>
              <a:gd name="connsiteX183" fmla="*/ 68443 w 167454"/>
              <a:gd name="connsiteY183" fmla="*/ 156421 h 171033"/>
              <a:gd name="connsiteX184" fmla="*/ 70233 w 167454"/>
              <a:gd name="connsiteY184" fmla="*/ 154333 h 171033"/>
              <a:gd name="connsiteX185" fmla="*/ 72320 w 167454"/>
              <a:gd name="connsiteY185" fmla="*/ 152991 h 171033"/>
              <a:gd name="connsiteX186" fmla="*/ 74408 w 167454"/>
              <a:gd name="connsiteY186" fmla="*/ 152395 h 171033"/>
              <a:gd name="connsiteX187" fmla="*/ 77689 w 167454"/>
              <a:gd name="connsiteY187" fmla="*/ 152097 h 171033"/>
              <a:gd name="connsiteX188" fmla="*/ 83951 w 167454"/>
              <a:gd name="connsiteY188" fmla="*/ 152395 h 171033"/>
              <a:gd name="connsiteX189" fmla="*/ 85145 w 167454"/>
              <a:gd name="connsiteY189" fmla="*/ 152097 h 171033"/>
              <a:gd name="connsiteX190" fmla="*/ 89469 w 167454"/>
              <a:gd name="connsiteY190" fmla="*/ 152097 h 171033"/>
              <a:gd name="connsiteX191" fmla="*/ 90512 w 167454"/>
              <a:gd name="connsiteY191" fmla="*/ 152246 h 171033"/>
              <a:gd name="connsiteX192" fmla="*/ 93643 w 167454"/>
              <a:gd name="connsiteY192" fmla="*/ 152544 h 171033"/>
              <a:gd name="connsiteX193" fmla="*/ 97223 w 167454"/>
              <a:gd name="connsiteY193" fmla="*/ 152246 h 171033"/>
              <a:gd name="connsiteX194" fmla="*/ 99012 w 167454"/>
              <a:gd name="connsiteY194" fmla="*/ 151649 h 171033"/>
              <a:gd name="connsiteX195" fmla="*/ 100652 w 167454"/>
              <a:gd name="connsiteY195" fmla="*/ 150605 h 171033"/>
              <a:gd name="connsiteX196" fmla="*/ 102143 w 167454"/>
              <a:gd name="connsiteY196" fmla="*/ 148816 h 171033"/>
              <a:gd name="connsiteX197" fmla="*/ 103635 w 167454"/>
              <a:gd name="connsiteY197" fmla="*/ 145386 h 171033"/>
              <a:gd name="connsiteX198" fmla="*/ 105275 w 167454"/>
              <a:gd name="connsiteY198" fmla="*/ 142702 h 171033"/>
              <a:gd name="connsiteX199" fmla="*/ 106169 w 167454"/>
              <a:gd name="connsiteY199" fmla="*/ 142255 h 171033"/>
              <a:gd name="connsiteX200" fmla="*/ 104976 w 167454"/>
              <a:gd name="connsiteY200" fmla="*/ 140466 h 171033"/>
              <a:gd name="connsiteX201" fmla="*/ 102888 w 167454"/>
              <a:gd name="connsiteY201" fmla="*/ 138378 h 171033"/>
              <a:gd name="connsiteX202" fmla="*/ 100652 w 167454"/>
              <a:gd name="connsiteY202" fmla="*/ 137036 h 171033"/>
              <a:gd name="connsiteX203" fmla="*/ 99608 w 167454"/>
              <a:gd name="connsiteY203" fmla="*/ 136141 h 171033"/>
              <a:gd name="connsiteX204" fmla="*/ 95582 w 167454"/>
              <a:gd name="connsiteY204" fmla="*/ 133606 h 171033"/>
              <a:gd name="connsiteX205" fmla="*/ 90662 w 167454"/>
              <a:gd name="connsiteY205" fmla="*/ 127642 h 171033"/>
              <a:gd name="connsiteX206" fmla="*/ 88425 w 167454"/>
              <a:gd name="connsiteY206" fmla="*/ 126300 h 171033"/>
              <a:gd name="connsiteX207" fmla="*/ 85293 w 167454"/>
              <a:gd name="connsiteY207" fmla="*/ 125703 h 171033"/>
              <a:gd name="connsiteX208" fmla="*/ 83057 w 167454"/>
              <a:gd name="connsiteY208" fmla="*/ 124510 h 171033"/>
              <a:gd name="connsiteX209" fmla="*/ 80373 w 167454"/>
              <a:gd name="connsiteY209" fmla="*/ 123616 h 171033"/>
              <a:gd name="connsiteX210" fmla="*/ 80074 w 167454"/>
              <a:gd name="connsiteY210" fmla="*/ 120782 h 171033"/>
              <a:gd name="connsiteX211" fmla="*/ 81118 w 167454"/>
              <a:gd name="connsiteY211" fmla="*/ 118248 h 171033"/>
              <a:gd name="connsiteX212" fmla="*/ 82013 w 167454"/>
              <a:gd name="connsiteY212" fmla="*/ 117353 h 171033"/>
              <a:gd name="connsiteX213" fmla="*/ 83802 w 167454"/>
              <a:gd name="connsiteY213" fmla="*/ 118099 h 171033"/>
              <a:gd name="connsiteX214" fmla="*/ 84547 w 167454"/>
              <a:gd name="connsiteY214" fmla="*/ 115414 h 171033"/>
              <a:gd name="connsiteX215" fmla="*/ 84547 w 167454"/>
              <a:gd name="connsiteY215" fmla="*/ 112134 h 171033"/>
              <a:gd name="connsiteX216" fmla="*/ 83951 w 167454"/>
              <a:gd name="connsiteY216" fmla="*/ 107810 h 171033"/>
              <a:gd name="connsiteX217" fmla="*/ 84995 w 167454"/>
              <a:gd name="connsiteY217" fmla="*/ 104976 h 171033"/>
              <a:gd name="connsiteX218" fmla="*/ 92898 w 167454"/>
              <a:gd name="connsiteY218" fmla="*/ 101249 h 171033"/>
              <a:gd name="connsiteX219" fmla="*/ 95582 w 167454"/>
              <a:gd name="connsiteY219" fmla="*/ 97968 h 171033"/>
              <a:gd name="connsiteX220" fmla="*/ 99310 w 167454"/>
              <a:gd name="connsiteY220" fmla="*/ 96775 h 171033"/>
              <a:gd name="connsiteX221" fmla="*/ 104529 w 167454"/>
              <a:gd name="connsiteY221" fmla="*/ 96775 h 171033"/>
              <a:gd name="connsiteX222" fmla="*/ 106915 w 167454"/>
              <a:gd name="connsiteY222" fmla="*/ 94986 h 171033"/>
              <a:gd name="connsiteX223" fmla="*/ 110046 w 167454"/>
              <a:gd name="connsiteY223" fmla="*/ 93644 h 171033"/>
              <a:gd name="connsiteX224" fmla="*/ 112730 w 167454"/>
              <a:gd name="connsiteY224" fmla="*/ 91407 h 171033"/>
              <a:gd name="connsiteX225" fmla="*/ 115116 w 167454"/>
              <a:gd name="connsiteY225" fmla="*/ 87530 h 171033"/>
              <a:gd name="connsiteX226" fmla="*/ 118844 w 167454"/>
              <a:gd name="connsiteY226" fmla="*/ 86188 h 171033"/>
              <a:gd name="connsiteX227" fmla="*/ 121528 w 167454"/>
              <a:gd name="connsiteY227" fmla="*/ 83951 h 171033"/>
              <a:gd name="connsiteX228" fmla="*/ 125852 w 167454"/>
              <a:gd name="connsiteY228" fmla="*/ 81864 h 171033"/>
              <a:gd name="connsiteX229" fmla="*/ 129431 w 167454"/>
              <a:gd name="connsiteY229" fmla="*/ 76346 h 171033"/>
              <a:gd name="connsiteX230" fmla="*/ 131966 w 167454"/>
              <a:gd name="connsiteY230" fmla="*/ 74259 h 171033"/>
              <a:gd name="connsiteX231" fmla="*/ 141658 w 167454"/>
              <a:gd name="connsiteY231" fmla="*/ 69934 h 171033"/>
              <a:gd name="connsiteX232" fmla="*/ 142553 w 167454"/>
              <a:gd name="connsiteY232" fmla="*/ 67549 h 171033"/>
              <a:gd name="connsiteX233" fmla="*/ 141808 w 167454"/>
              <a:gd name="connsiteY233" fmla="*/ 61286 h 171033"/>
              <a:gd name="connsiteX234" fmla="*/ 143149 w 167454"/>
              <a:gd name="connsiteY234" fmla="*/ 55470 h 171033"/>
              <a:gd name="connsiteX235" fmla="*/ 143149 w 167454"/>
              <a:gd name="connsiteY235" fmla="*/ 52637 h 171033"/>
              <a:gd name="connsiteX236" fmla="*/ 140913 w 167454"/>
              <a:gd name="connsiteY236" fmla="*/ 49208 h 171033"/>
              <a:gd name="connsiteX237" fmla="*/ 140913 w 167454"/>
              <a:gd name="connsiteY237" fmla="*/ 45927 h 171033"/>
              <a:gd name="connsiteX238" fmla="*/ 142852 w 167454"/>
              <a:gd name="connsiteY238" fmla="*/ 42050 h 171033"/>
              <a:gd name="connsiteX239" fmla="*/ 145982 w 167454"/>
              <a:gd name="connsiteY239" fmla="*/ 38919 h 171033"/>
              <a:gd name="connsiteX240" fmla="*/ 147325 w 167454"/>
              <a:gd name="connsiteY240" fmla="*/ 35937 h 171033"/>
              <a:gd name="connsiteX241" fmla="*/ 149413 w 167454"/>
              <a:gd name="connsiteY241" fmla="*/ 32805 h 171033"/>
              <a:gd name="connsiteX242" fmla="*/ 151053 w 167454"/>
              <a:gd name="connsiteY242" fmla="*/ 31016 h 171033"/>
              <a:gd name="connsiteX243" fmla="*/ 154035 w 167454"/>
              <a:gd name="connsiteY243" fmla="*/ 29376 h 171033"/>
              <a:gd name="connsiteX244" fmla="*/ 155526 w 167454"/>
              <a:gd name="connsiteY244" fmla="*/ 26542 h 171033"/>
              <a:gd name="connsiteX245" fmla="*/ 157614 w 167454"/>
              <a:gd name="connsiteY245" fmla="*/ 25499 h 171033"/>
              <a:gd name="connsiteX246" fmla="*/ 161342 w 167454"/>
              <a:gd name="connsiteY246" fmla="*/ 22665 h 171033"/>
              <a:gd name="connsiteX247" fmla="*/ 164324 w 167454"/>
              <a:gd name="connsiteY247" fmla="*/ 22964 h 171033"/>
              <a:gd name="connsiteX248" fmla="*/ 166113 w 167454"/>
              <a:gd name="connsiteY248" fmla="*/ 23560 h 171033"/>
              <a:gd name="connsiteX249" fmla="*/ 167455 w 167454"/>
              <a:gd name="connsiteY249" fmla="*/ 22665 h 171033"/>
              <a:gd name="connsiteX250" fmla="*/ 166710 w 167454"/>
              <a:gd name="connsiteY250" fmla="*/ 21771 h 171033"/>
              <a:gd name="connsiteX251" fmla="*/ 15955 w 167454"/>
              <a:gd name="connsiteY251" fmla="*/ 110494 h 171033"/>
              <a:gd name="connsiteX252" fmla="*/ 14762 w 167454"/>
              <a:gd name="connsiteY252" fmla="*/ 110494 h 171033"/>
              <a:gd name="connsiteX253" fmla="*/ 13569 w 167454"/>
              <a:gd name="connsiteY253" fmla="*/ 112134 h 171033"/>
              <a:gd name="connsiteX254" fmla="*/ 13569 w 167454"/>
              <a:gd name="connsiteY254" fmla="*/ 113774 h 171033"/>
              <a:gd name="connsiteX255" fmla="*/ 15061 w 167454"/>
              <a:gd name="connsiteY255" fmla="*/ 112879 h 171033"/>
              <a:gd name="connsiteX256" fmla="*/ 15806 w 167454"/>
              <a:gd name="connsiteY256" fmla="*/ 110643 h 171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167454" h="171033">
                <a:moveTo>
                  <a:pt x="166560" y="21920"/>
                </a:moveTo>
                <a:lnTo>
                  <a:pt x="166560" y="20429"/>
                </a:lnTo>
                <a:cubicBezTo>
                  <a:pt x="166560" y="20429"/>
                  <a:pt x="165516" y="18937"/>
                  <a:pt x="165516" y="18937"/>
                </a:cubicBezTo>
                <a:lnTo>
                  <a:pt x="163876" y="16999"/>
                </a:lnTo>
                <a:lnTo>
                  <a:pt x="163131" y="15061"/>
                </a:lnTo>
                <a:lnTo>
                  <a:pt x="162386" y="13868"/>
                </a:lnTo>
                <a:lnTo>
                  <a:pt x="161192" y="13569"/>
                </a:lnTo>
                <a:lnTo>
                  <a:pt x="158806" y="11929"/>
                </a:lnTo>
                <a:lnTo>
                  <a:pt x="157166" y="10140"/>
                </a:lnTo>
                <a:lnTo>
                  <a:pt x="155825" y="8201"/>
                </a:lnTo>
                <a:lnTo>
                  <a:pt x="155825" y="4026"/>
                </a:lnTo>
                <a:cubicBezTo>
                  <a:pt x="155825" y="4026"/>
                  <a:pt x="155675" y="3430"/>
                  <a:pt x="155675" y="3430"/>
                </a:cubicBezTo>
                <a:lnTo>
                  <a:pt x="153289" y="2535"/>
                </a:lnTo>
                <a:lnTo>
                  <a:pt x="152544" y="1342"/>
                </a:lnTo>
                <a:lnTo>
                  <a:pt x="151500" y="746"/>
                </a:lnTo>
                <a:lnTo>
                  <a:pt x="149860" y="1193"/>
                </a:lnTo>
                <a:lnTo>
                  <a:pt x="148666" y="746"/>
                </a:lnTo>
                <a:lnTo>
                  <a:pt x="147772" y="0"/>
                </a:lnTo>
                <a:lnTo>
                  <a:pt x="146580" y="0"/>
                </a:lnTo>
                <a:cubicBezTo>
                  <a:pt x="146580" y="0"/>
                  <a:pt x="145536" y="1044"/>
                  <a:pt x="145536" y="1044"/>
                </a:cubicBezTo>
                <a:lnTo>
                  <a:pt x="145088" y="3430"/>
                </a:lnTo>
                <a:lnTo>
                  <a:pt x="143448" y="7307"/>
                </a:lnTo>
                <a:lnTo>
                  <a:pt x="143448" y="9692"/>
                </a:lnTo>
                <a:cubicBezTo>
                  <a:pt x="143448" y="9692"/>
                  <a:pt x="142553" y="13122"/>
                  <a:pt x="142553" y="13122"/>
                </a:cubicBezTo>
                <a:lnTo>
                  <a:pt x="141808" y="17446"/>
                </a:lnTo>
                <a:lnTo>
                  <a:pt x="141211" y="18341"/>
                </a:lnTo>
                <a:lnTo>
                  <a:pt x="139421" y="18341"/>
                </a:lnTo>
                <a:cubicBezTo>
                  <a:pt x="139421" y="18341"/>
                  <a:pt x="138825" y="18788"/>
                  <a:pt x="138825" y="18788"/>
                </a:cubicBezTo>
                <a:lnTo>
                  <a:pt x="137931" y="20280"/>
                </a:lnTo>
                <a:lnTo>
                  <a:pt x="136737" y="20578"/>
                </a:lnTo>
                <a:lnTo>
                  <a:pt x="135694" y="19683"/>
                </a:lnTo>
                <a:lnTo>
                  <a:pt x="134054" y="18788"/>
                </a:lnTo>
                <a:lnTo>
                  <a:pt x="132563" y="18788"/>
                </a:lnTo>
                <a:cubicBezTo>
                  <a:pt x="132563" y="18788"/>
                  <a:pt x="131220" y="19534"/>
                  <a:pt x="131220" y="19534"/>
                </a:cubicBezTo>
                <a:lnTo>
                  <a:pt x="129580" y="21323"/>
                </a:lnTo>
                <a:lnTo>
                  <a:pt x="128686" y="22814"/>
                </a:lnTo>
                <a:lnTo>
                  <a:pt x="128387" y="24157"/>
                </a:lnTo>
                <a:lnTo>
                  <a:pt x="128089" y="25946"/>
                </a:lnTo>
                <a:lnTo>
                  <a:pt x="126449" y="27586"/>
                </a:lnTo>
                <a:lnTo>
                  <a:pt x="124958" y="28481"/>
                </a:lnTo>
                <a:lnTo>
                  <a:pt x="121826" y="30867"/>
                </a:lnTo>
                <a:lnTo>
                  <a:pt x="120782" y="31910"/>
                </a:lnTo>
                <a:lnTo>
                  <a:pt x="118546" y="31910"/>
                </a:lnTo>
                <a:cubicBezTo>
                  <a:pt x="118546" y="31910"/>
                  <a:pt x="116160" y="31910"/>
                  <a:pt x="116160" y="31910"/>
                </a:cubicBezTo>
                <a:lnTo>
                  <a:pt x="112880" y="32507"/>
                </a:lnTo>
                <a:lnTo>
                  <a:pt x="107660" y="32805"/>
                </a:lnTo>
                <a:lnTo>
                  <a:pt x="104529" y="32358"/>
                </a:lnTo>
                <a:lnTo>
                  <a:pt x="100652" y="32805"/>
                </a:lnTo>
                <a:lnTo>
                  <a:pt x="97670" y="33551"/>
                </a:lnTo>
                <a:lnTo>
                  <a:pt x="97223" y="34744"/>
                </a:lnTo>
                <a:lnTo>
                  <a:pt x="97223" y="36533"/>
                </a:lnTo>
                <a:cubicBezTo>
                  <a:pt x="97223" y="36533"/>
                  <a:pt x="97968" y="37726"/>
                  <a:pt x="97968" y="37726"/>
                </a:cubicBezTo>
                <a:lnTo>
                  <a:pt x="98714" y="38471"/>
                </a:lnTo>
                <a:lnTo>
                  <a:pt x="99907" y="40857"/>
                </a:lnTo>
                <a:lnTo>
                  <a:pt x="101248" y="43094"/>
                </a:lnTo>
                <a:lnTo>
                  <a:pt x="103187" y="44585"/>
                </a:lnTo>
                <a:lnTo>
                  <a:pt x="104081" y="46225"/>
                </a:lnTo>
                <a:lnTo>
                  <a:pt x="104081" y="47717"/>
                </a:lnTo>
                <a:cubicBezTo>
                  <a:pt x="104081" y="47717"/>
                  <a:pt x="103187" y="49506"/>
                  <a:pt x="103187" y="49506"/>
                </a:cubicBezTo>
                <a:lnTo>
                  <a:pt x="101696" y="51892"/>
                </a:lnTo>
                <a:lnTo>
                  <a:pt x="100354" y="53383"/>
                </a:lnTo>
                <a:lnTo>
                  <a:pt x="99310" y="53383"/>
                </a:lnTo>
                <a:cubicBezTo>
                  <a:pt x="99310" y="53383"/>
                  <a:pt x="97819" y="52488"/>
                  <a:pt x="97819" y="52488"/>
                </a:cubicBezTo>
                <a:lnTo>
                  <a:pt x="96775" y="51444"/>
                </a:lnTo>
                <a:lnTo>
                  <a:pt x="94240" y="50997"/>
                </a:lnTo>
                <a:lnTo>
                  <a:pt x="88126" y="51743"/>
                </a:lnTo>
                <a:lnTo>
                  <a:pt x="85145" y="51295"/>
                </a:lnTo>
                <a:lnTo>
                  <a:pt x="83653" y="50401"/>
                </a:lnTo>
                <a:lnTo>
                  <a:pt x="81118" y="50401"/>
                </a:lnTo>
                <a:cubicBezTo>
                  <a:pt x="81118" y="50401"/>
                  <a:pt x="77241" y="49208"/>
                  <a:pt x="77241" y="49208"/>
                </a:cubicBezTo>
                <a:lnTo>
                  <a:pt x="74856" y="48760"/>
                </a:lnTo>
                <a:lnTo>
                  <a:pt x="73662" y="48015"/>
                </a:lnTo>
                <a:lnTo>
                  <a:pt x="73662" y="46225"/>
                </a:lnTo>
                <a:cubicBezTo>
                  <a:pt x="73662" y="46225"/>
                  <a:pt x="72320" y="45032"/>
                  <a:pt x="72320" y="45032"/>
                </a:cubicBezTo>
                <a:lnTo>
                  <a:pt x="71724" y="43541"/>
                </a:lnTo>
                <a:lnTo>
                  <a:pt x="70233" y="41752"/>
                </a:lnTo>
                <a:lnTo>
                  <a:pt x="68891" y="40857"/>
                </a:lnTo>
                <a:lnTo>
                  <a:pt x="67548" y="40410"/>
                </a:lnTo>
                <a:lnTo>
                  <a:pt x="66057" y="41454"/>
                </a:lnTo>
                <a:lnTo>
                  <a:pt x="64417" y="42498"/>
                </a:lnTo>
                <a:lnTo>
                  <a:pt x="63224" y="42498"/>
                </a:lnTo>
                <a:cubicBezTo>
                  <a:pt x="63224" y="42498"/>
                  <a:pt x="62628" y="42498"/>
                  <a:pt x="62628" y="42498"/>
                </a:cubicBezTo>
                <a:lnTo>
                  <a:pt x="62031" y="43243"/>
                </a:lnTo>
                <a:lnTo>
                  <a:pt x="59496" y="44883"/>
                </a:lnTo>
                <a:lnTo>
                  <a:pt x="58900" y="46374"/>
                </a:lnTo>
                <a:lnTo>
                  <a:pt x="57856" y="49655"/>
                </a:lnTo>
                <a:lnTo>
                  <a:pt x="57111" y="52935"/>
                </a:lnTo>
                <a:lnTo>
                  <a:pt x="56514" y="54128"/>
                </a:lnTo>
                <a:lnTo>
                  <a:pt x="55470" y="54128"/>
                </a:lnTo>
                <a:cubicBezTo>
                  <a:pt x="55470" y="54128"/>
                  <a:pt x="54426" y="55321"/>
                  <a:pt x="54426" y="55321"/>
                </a:cubicBezTo>
                <a:lnTo>
                  <a:pt x="52190" y="58453"/>
                </a:lnTo>
                <a:lnTo>
                  <a:pt x="50251" y="61286"/>
                </a:lnTo>
                <a:lnTo>
                  <a:pt x="47418" y="63224"/>
                </a:lnTo>
                <a:lnTo>
                  <a:pt x="46076" y="65014"/>
                </a:lnTo>
                <a:lnTo>
                  <a:pt x="45330" y="66654"/>
                </a:lnTo>
                <a:lnTo>
                  <a:pt x="43243" y="68891"/>
                </a:lnTo>
                <a:lnTo>
                  <a:pt x="40261" y="69338"/>
                </a:lnTo>
                <a:lnTo>
                  <a:pt x="37875" y="69934"/>
                </a:lnTo>
                <a:lnTo>
                  <a:pt x="36384" y="69934"/>
                </a:lnTo>
                <a:cubicBezTo>
                  <a:pt x="36384" y="69934"/>
                  <a:pt x="35340" y="70978"/>
                  <a:pt x="35340" y="70978"/>
                </a:cubicBezTo>
                <a:lnTo>
                  <a:pt x="34595" y="72320"/>
                </a:lnTo>
                <a:lnTo>
                  <a:pt x="34296" y="72917"/>
                </a:lnTo>
                <a:lnTo>
                  <a:pt x="32955" y="72917"/>
                </a:lnTo>
                <a:lnTo>
                  <a:pt x="31612" y="74110"/>
                </a:lnTo>
                <a:lnTo>
                  <a:pt x="28331" y="76794"/>
                </a:lnTo>
                <a:lnTo>
                  <a:pt x="25647" y="77241"/>
                </a:lnTo>
                <a:lnTo>
                  <a:pt x="22218" y="79030"/>
                </a:lnTo>
                <a:lnTo>
                  <a:pt x="19235" y="80373"/>
                </a:lnTo>
                <a:lnTo>
                  <a:pt x="18043" y="81118"/>
                </a:lnTo>
                <a:lnTo>
                  <a:pt x="17745" y="82013"/>
                </a:lnTo>
                <a:lnTo>
                  <a:pt x="17297" y="83057"/>
                </a:lnTo>
                <a:lnTo>
                  <a:pt x="15806" y="83057"/>
                </a:lnTo>
                <a:cubicBezTo>
                  <a:pt x="15806" y="83057"/>
                  <a:pt x="14464" y="83206"/>
                  <a:pt x="14464" y="83206"/>
                </a:cubicBezTo>
                <a:lnTo>
                  <a:pt x="11333" y="85741"/>
                </a:lnTo>
                <a:lnTo>
                  <a:pt x="9692" y="87828"/>
                </a:lnTo>
                <a:lnTo>
                  <a:pt x="3579" y="92302"/>
                </a:lnTo>
                <a:lnTo>
                  <a:pt x="1044" y="94837"/>
                </a:lnTo>
                <a:lnTo>
                  <a:pt x="447" y="98117"/>
                </a:lnTo>
                <a:lnTo>
                  <a:pt x="745" y="98415"/>
                </a:lnTo>
                <a:lnTo>
                  <a:pt x="0" y="101249"/>
                </a:lnTo>
                <a:lnTo>
                  <a:pt x="1491" y="102591"/>
                </a:lnTo>
                <a:lnTo>
                  <a:pt x="5517" y="104976"/>
                </a:lnTo>
                <a:lnTo>
                  <a:pt x="6860" y="107362"/>
                </a:lnTo>
                <a:lnTo>
                  <a:pt x="7605" y="110643"/>
                </a:lnTo>
                <a:lnTo>
                  <a:pt x="9245" y="110046"/>
                </a:lnTo>
                <a:lnTo>
                  <a:pt x="10140" y="109450"/>
                </a:lnTo>
                <a:lnTo>
                  <a:pt x="10140" y="106617"/>
                </a:lnTo>
                <a:cubicBezTo>
                  <a:pt x="10140" y="106617"/>
                  <a:pt x="11333" y="106020"/>
                  <a:pt x="11333" y="106020"/>
                </a:cubicBezTo>
                <a:lnTo>
                  <a:pt x="13718" y="107810"/>
                </a:lnTo>
                <a:lnTo>
                  <a:pt x="19832" y="111388"/>
                </a:lnTo>
                <a:lnTo>
                  <a:pt x="21919" y="111388"/>
                </a:lnTo>
                <a:cubicBezTo>
                  <a:pt x="21919" y="111388"/>
                  <a:pt x="26691" y="113476"/>
                  <a:pt x="26691" y="113476"/>
                </a:cubicBezTo>
                <a:lnTo>
                  <a:pt x="26990" y="116607"/>
                </a:lnTo>
                <a:lnTo>
                  <a:pt x="28034" y="119888"/>
                </a:lnTo>
                <a:lnTo>
                  <a:pt x="28034" y="121081"/>
                </a:lnTo>
                <a:cubicBezTo>
                  <a:pt x="28034" y="121081"/>
                  <a:pt x="21323" y="134501"/>
                  <a:pt x="21323" y="134501"/>
                </a:cubicBezTo>
                <a:lnTo>
                  <a:pt x="21622" y="136589"/>
                </a:lnTo>
                <a:lnTo>
                  <a:pt x="25051" y="138527"/>
                </a:lnTo>
                <a:lnTo>
                  <a:pt x="28331" y="138527"/>
                </a:lnTo>
                <a:cubicBezTo>
                  <a:pt x="28331" y="138527"/>
                  <a:pt x="29972" y="138974"/>
                  <a:pt x="29972" y="138974"/>
                </a:cubicBezTo>
                <a:lnTo>
                  <a:pt x="31761" y="140316"/>
                </a:lnTo>
                <a:lnTo>
                  <a:pt x="30121" y="140615"/>
                </a:lnTo>
                <a:lnTo>
                  <a:pt x="28183" y="140615"/>
                </a:lnTo>
                <a:cubicBezTo>
                  <a:pt x="28183" y="140615"/>
                  <a:pt x="25350" y="140913"/>
                  <a:pt x="25350" y="140913"/>
                </a:cubicBezTo>
                <a:lnTo>
                  <a:pt x="18938" y="144343"/>
                </a:lnTo>
                <a:lnTo>
                  <a:pt x="16402" y="146728"/>
                </a:lnTo>
                <a:lnTo>
                  <a:pt x="14017" y="151202"/>
                </a:lnTo>
                <a:lnTo>
                  <a:pt x="14017" y="152693"/>
                </a:lnTo>
                <a:cubicBezTo>
                  <a:pt x="14017" y="152693"/>
                  <a:pt x="13868" y="154631"/>
                  <a:pt x="13868" y="154631"/>
                </a:cubicBezTo>
                <a:lnTo>
                  <a:pt x="9096" y="157912"/>
                </a:lnTo>
                <a:lnTo>
                  <a:pt x="11482" y="158807"/>
                </a:lnTo>
                <a:lnTo>
                  <a:pt x="14911" y="158508"/>
                </a:lnTo>
                <a:lnTo>
                  <a:pt x="17297" y="159552"/>
                </a:lnTo>
                <a:lnTo>
                  <a:pt x="21771" y="159105"/>
                </a:lnTo>
                <a:lnTo>
                  <a:pt x="22963" y="159552"/>
                </a:lnTo>
                <a:lnTo>
                  <a:pt x="24007" y="160298"/>
                </a:lnTo>
                <a:lnTo>
                  <a:pt x="22666" y="160894"/>
                </a:lnTo>
                <a:lnTo>
                  <a:pt x="17297" y="164324"/>
                </a:lnTo>
                <a:lnTo>
                  <a:pt x="18341" y="164622"/>
                </a:lnTo>
                <a:lnTo>
                  <a:pt x="20279" y="165964"/>
                </a:lnTo>
                <a:lnTo>
                  <a:pt x="25796" y="167157"/>
                </a:lnTo>
                <a:lnTo>
                  <a:pt x="27288" y="170139"/>
                </a:lnTo>
                <a:lnTo>
                  <a:pt x="27288" y="170885"/>
                </a:lnTo>
                <a:cubicBezTo>
                  <a:pt x="27288" y="170885"/>
                  <a:pt x="28331" y="171034"/>
                  <a:pt x="28331" y="171034"/>
                </a:cubicBezTo>
                <a:lnTo>
                  <a:pt x="29524" y="170736"/>
                </a:lnTo>
                <a:lnTo>
                  <a:pt x="32955" y="168052"/>
                </a:lnTo>
                <a:lnTo>
                  <a:pt x="35489" y="164771"/>
                </a:lnTo>
                <a:lnTo>
                  <a:pt x="35936" y="163280"/>
                </a:lnTo>
                <a:lnTo>
                  <a:pt x="37875" y="162534"/>
                </a:lnTo>
                <a:lnTo>
                  <a:pt x="42348" y="166113"/>
                </a:lnTo>
                <a:lnTo>
                  <a:pt x="45181" y="166113"/>
                </a:lnTo>
                <a:cubicBezTo>
                  <a:pt x="45181" y="166113"/>
                  <a:pt x="46970" y="170288"/>
                  <a:pt x="46970" y="170288"/>
                </a:cubicBezTo>
                <a:lnTo>
                  <a:pt x="48164" y="169692"/>
                </a:lnTo>
                <a:lnTo>
                  <a:pt x="49208" y="167604"/>
                </a:lnTo>
                <a:lnTo>
                  <a:pt x="53531" y="165964"/>
                </a:lnTo>
                <a:lnTo>
                  <a:pt x="58900" y="168499"/>
                </a:lnTo>
                <a:lnTo>
                  <a:pt x="60242" y="168499"/>
                </a:lnTo>
                <a:cubicBezTo>
                  <a:pt x="60242" y="168499"/>
                  <a:pt x="60540" y="168946"/>
                  <a:pt x="60540" y="168946"/>
                </a:cubicBezTo>
                <a:lnTo>
                  <a:pt x="61286" y="168350"/>
                </a:lnTo>
                <a:lnTo>
                  <a:pt x="61286" y="167455"/>
                </a:lnTo>
                <a:cubicBezTo>
                  <a:pt x="61286" y="167455"/>
                  <a:pt x="61286" y="164622"/>
                  <a:pt x="61286" y="164622"/>
                </a:cubicBezTo>
                <a:lnTo>
                  <a:pt x="63523" y="162684"/>
                </a:lnTo>
                <a:lnTo>
                  <a:pt x="66803" y="158658"/>
                </a:lnTo>
                <a:lnTo>
                  <a:pt x="68443" y="156421"/>
                </a:lnTo>
                <a:lnTo>
                  <a:pt x="70233" y="154333"/>
                </a:lnTo>
                <a:lnTo>
                  <a:pt x="72320" y="152991"/>
                </a:lnTo>
                <a:lnTo>
                  <a:pt x="74408" y="152395"/>
                </a:lnTo>
                <a:lnTo>
                  <a:pt x="77689" y="152097"/>
                </a:lnTo>
                <a:lnTo>
                  <a:pt x="83951" y="152395"/>
                </a:lnTo>
                <a:lnTo>
                  <a:pt x="85145" y="152097"/>
                </a:lnTo>
                <a:lnTo>
                  <a:pt x="89469" y="152097"/>
                </a:lnTo>
                <a:cubicBezTo>
                  <a:pt x="89469" y="152097"/>
                  <a:pt x="90512" y="152246"/>
                  <a:pt x="90512" y="152246"/>
                </a:cubicBezTo>
                <a:lnTo>
                  <a:pt x="93643" y="152544"/>
                </a:lnTo>
                <a:lnTo>
                  <a:pt x="97223" y="152246"/>
                </a:lnTo>
                <a:lnTo>
                  <a:pt x="99012" y="151649"/>
                </a:lnTo>
                <a:lnTo>
                  <a:pt x="100652" y="150605"/>
                </a:lnTo>
                <a:lnTo>
                  <a:pt x="102143" y="148816"/>
                </a:lnTo>
                <a:lnTo>
                  <a:pt x="103635" y="145386"/>
                </a:lnTo>
                <a:lnTo>
                  <a:pt x="105275" y="142702"/>
                </a:lnTo>
                <a:lnTo>
                  <a:pt x="106169" y="142255"/>
                </a:lnTo>
                <a:lnTo>
                  <a:pt x="104976" y="140466"/>
                </a:lnTo>
                <a:lnTo>
                  <a:pt x="102888" y="138378"/>
                </a:lnTo>
                <a:lnTo>
                  <a:pt x="100652" y="137036"/>
                </a:lnTo>
                <a:lnTo>
                  <a:pt x="99608" y="136141"/>
                </a:lnTo>
                <a:lnTo>
                  <a:pt x="95582" y="133606"/>
                </a:lnTo>
                <a:lnTo>
                  <a:pt x="90662" y="127642"/>
                </a:lnTo>
                <a:lnTo>
                  <a:pt x="88425" y="126300"/>
                </a:lnTo>
                <a:lnTo>
                  <a:pt x="85293" y="125703"/>
                </a:lnTo>
                <a:lnTo>
                  <a:pt x="83057" y="124510"/>
                </a:lnTo>
                <a:lnTo>
                  <a:pt x="80373" y="123616"/>
                </a:lnTo>
                <a:lnTo>
                  <a:pt x="80074" y="120782"/>
                </a:lnTo>
                <a:lnTo>
                  <a:pt x="81118" y="118248"/>
                </a:lnTo>
                <a:lnTo>
                  <a:pt x="82013" y="117353"/>
                </a:lnTo>
                <a:lnTo>
                  <a:pt x="83802" y="118099"/>
                </a:lnTo>
                <a:lnTo>
                  <a:pt x="84547" y="115414"/>
                </a:lnTo>
                <a:lnTo>
                  <a:pt x="84547" y="112134"/>
                </a:lnTo>
                <a:cubicBezTo>
                  <a:pt x="84547" y="112134"/>
                  <a:pt x="83951" y="107810"/>
                  <a:pt x="83951" y="107810"/>
                </a:cubicBezTo>
                <a:lnTo>
                  <a:pt x="84995" y="104976"/>
                </a:lnTo>
                <a:lnTo>
                  <a:pt x="92898" y="101249"/>
                </a:lnTo>
                <a:lnTo>
                  <a:pt x="95582" y="97968"/>
                </a:lnTo>
                <a:lnTo>
                  <a:pt x="99310" y="96775"/>
                </a:lnTo>
                <a:lnTo>
                  <a:pt x="104529" y="96775"/>
                </a:lnTo>
                <a:cubicBezTo>
                  <a:pt x="104529" y="96775"/>
                  <a:pt x="106915" y="94986"/>
                  <a:pt x="106915" y="94986"/>
                </a:cubicBezTo>
                <a:lnTo>
                  <a:pt x="110046" y="93644"/>
                </a:lnTo>
                <a:lnTo>
                  <a:pt x="112730" y="91407"/>
                </a:lnTo>
                <a:lnTo>
                  <a:pt x="115116" y="87530"/>
                </a:lnTo>
                <a:lnTo>
                  <a:pt x="118844" y="86188"/>
                </a:lnTo>
                <a:lnTo>
                  <a:pt x="121528" y="83951"/>
                </a:lnTo>
                <a:lnTo>
                  <a:pt x="125852" y="81864"/>
                </a:lnTo>
                <a:lnTo>
                  <a:pt x="129431" y="76346"/>
                </a:lnTo>
                <a:lnTo>
                  <a:pt x="131966" y="74259"/>
                </a:lnTo>
                <a:lnTo>
                  <a:pt x="141658" y="69934"/>
                </a:lnTo>
                <a:lnTo>
                  <a:pt x="142553" y="67549"/>
                </a:lnTo>
                <a:lnTo>
                  <a:pt x="141808" y="61286"/>
                </a:lnTo>
                <a:lnTo>
                  <a:pt x="143149" y="55470"/>
                </a:lnTo>
                <a:lnTo>
                  <a:pt x="143149" y="52637"/>
                </a:lnTo>
                <a:cubicBezTo>
                  <a:pt x="143149" y="52637"/>
                  <a:pt x="140913" y="49208"/>
                  <a:pt x="140913" y="49208"/>
                </a:cubicBezTo>
                <a:lnTo>
                  <a:pt x="140913" y="45927"/>
                </a:lnTo>
                <a:cubicBezTo>
                  <a:pt x="140913" y="45927"/>
                  <a:pt x="142852" y="42050"/>
                  <a:pt x="142852" y="42050"/>
                </a:cubicBezTo>
                <a:lnTo>
                  <a:pt x="145982" y="38919"/>
                </a:lnTo>
                <a:lnTo>
                  <a:pt x="147325" y="35937"/>
                </a:lnTo>
                <a:lnTo>
                  <a:pt x="149413" y="32805"/>
                </a:lnTo>
                <a:lnTo>
                  <a:pt x="151053" y="31016"/>
                </a:lnTo>
                <a:lnTo>
                  <a:pt x="154035" y="29376"/>
                </a:lnTo>
                <a:lnTo>
                  <a:pt x="155526" y="26542"/>
                </a:lnTo>
                <a:lnTo>
                  <a:pt x="157614" y="25499"/>
                </a:lnTo>
                <a:lnTo>
                  <a:pt x="161342" y="22665"/>
                </a:lnTo>
                <a:lnTo>
                  <a:pt x="164324" y="22964"/>
                </a:lnTo>
                <a:lnTo>
                  <a:pt x="166113" y="23560"/>
                </a:lnTo>
                <a:lnTo>
                  <a:pt x="167455" y="22665"/>
                </a:lnTo>
                <a:lnTo>
                  <a:pt x="166710" y="21771"/>
                </a:lnTo>
                <a:close/>
                <a:moveTo>
                  <a:pt x="15955" y="110494"/>
                </a:moveTo>
                <a:lnTo>
                  <a:pt x="14762" y="110494"/>
                </a:lnTo>
                <a:cubicBezTo>
                  <a:pt x="14762" y="110494"/>
                  <a:pt x="13569" y="112134"/>
                  <a:pt x="13569" y="112134"/>
                </a:cubicBezTo>
                <a:lnTo>
                  <a:pt x="13569" y="113774"/>
                </a:lnTo>
                <a:cubicBezTo>
                  <a:pt x="13569" y="113774"/>
                  <a:pt x="15061" y="112879"/>
                  <a:pt x="15061" y="112879"/>
                </a:cubicBezTo>
                <a:lnTo>
                  <a:pt x="15806" y="11064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1" name="Kenya__">
            <a:extLst>
              <a:ext uri="{FF2B5EF4-FFF2-40B4-BE49-F238E27FC236}">
                <a16:creationId xmlns:a16="http://schemas.microsoft.com/office/drawing/2014/main" id="{0A838FF1-41DC-16D2-F307-DE3A0ED6D7C2}"/>
              </a:ext>
            </a:extLst>
          </p:cNvPr>
          <p:cNvSpPr/>
          <p:nvPr/>
        </p:nvSpPr>
        <p:spPr>
          <a:xfrm>
            <a:off x="6895850" y="4023237"/>
            <a:ext cx="209207" cy="298839"/>
          </a:xfrm>
          <a:custGeom>
            <a:avLst/>
            <a:gdLst>
              <a:gd name="connsiteX0" fmla="*/ 187437 w 209207"/>
              <a:gd name="connsiteY0" fmla="*/ 205330 h 278396"/>
              <a:gd name="connsiteX1" fmla="*/ 184603 w 209207"/>
              <a:gd name="connsiteY1" fmla="*/ 207269 h 278396"/>
              <a:gd name="connsiteX2" fmla="*/ 184156 w 209207"/>
              <a:gd name="connsiteY2" fmla="*/ 208909 h 278396"/>
              <a:gd name="connsiteX3" fmla="*/ 185200 w 209207"/>
              <a:gd name="connsiteY3" fmla="*/ 208611 h 278396"/>
              <a:gd name="connsiteX4" fmla="*/ 188480 w 209207"/>
              <a:gd name="connsiteY4" fmla="*/ 206971 h 278396"/>
              <a:gd name="connsiteX5" fmla="*/ 188927 w 209207"/>
              <a:gd name="connsiteY5" fmla="*/ 206523 h 278396"/>
              <a:gd name="connsiteX6" fmla="*/ 188927 w 209207"/>
              <a:gd name="connsiteY6" fmla="*/ 206076 h 278396"/>
              <a:gd name="connsiteX7" fmla="*/ 188779 w 209207"/>
              <a:gd name="connsiteY7" fmla="*/ 205629 h 278396"/>
              <a:gd name="connsiteX8" fmla="*/ 187585 w 209207"/>
              <a:gd name="connsiteY8" fmla="*/ 205181 h 278396"/>
              <a:gd name="connsiteX9" fmla="*/ 204585 w 209207"/>
              <a:gd name="connsiteY9" fmla="*/ 41156 h 278396"/>
              <a:gd name="connsiteX10" fmla="*/ 197874 w 209207"/>
              <a:gd name="connsiteY10" fmla="*/ 41603 h 278396"/>
              <a:gd name="connsiteX11" fmla="*/ 195041 w 209207"/>
              <a:gd name="connsiteY11" fmla="*/ 42050 h 278396"/>
              <a:gd name="connsiteX12" fmla="*/ 193699 w 209207"/>
              <a:gd name="connsiteY12" fmla="*/ 42050 h 278396"/>
              <a:gd name="connsiteX13" fmla="*/ 191165 w 209207"/>
              <a:gd name="connsiteY13" fmla="*/ 42050 h 278396"/>
              <a:gd name="connsiteX14" fmla="*/ 189077 w 209207"/>
              <a:gd name="connsiteY14" fmla="*/ 41454 h 278396"/>
              <a:gd name="connsiteX15" fmla="*/ 187735 w 209207"/>
              <a:gd name="connsiteY15" fmla="*/ 40708 h 278396"/>
              <a:gd name="connsiteX16" fmla="*/ 185945 w 209207"/>
              <a:gd name="connsiteY16" fmla="*/ 38919 h 278396"/>
              <a:gd name="connsiteX17" fmla="*/ 182068 w 209207"/>
              <a:gd name="connsiteY17" fmla="*/ 35340 h 278396"/>
              <a:gd name="connsiteX18" fmla="*/ 179235 w 209207"/>
              <a:gd name="connsiteY18" fmla="*/ 33103 h 278396"/>
              <a:gd name="connsiteX19" fmla="*/ 172973 w 209207"/>
              <a:gd name="connsiteY19" fmla="*/ 35638 h 278396"/>
              <a:gd name="connsiteX20" fmla="*/ 167306 w 209207"/>
              <a:gd name="connsiteY20" fmla="*/ 38173 h 278396"/>
              <a:gd name="connsiteX21" fmla="*/ 159403 w 209207"/>
              <a:gd name="connsiteY21" fmla="*/ 41901 h 278396"/>
              <a:gd name="connsiteX22" fmla="*/ 154929 w 209207"/>
              <a:gd name="connsiteY22" fmla="*/ 44585 h 278396"/>
              <a:gd name="connsiteX23" fmla="*/ 153587 w 209207"/>
              <a:gd name="connsiteY23" fmla="*/ 47269 h 278396"/>
              <a:gd name="connsiteX24" fmla="*/ 150158 w 209207"/>
              <a:gd name="connsiteY24" fmla="*/ 52041 h 278396"/>
              <a:gd name="connsiteX25" fmla="*/ 147026 w 209207"/>
              <a:gd name="connsiteY25" fmla="*/ 55023 h 278396"/>
              <a:gd name="connsiteX26" fmla="*/ 145834 w 209207"/>
              <a:gd name="connsiteY26" fmla="*/ 55321 h 278396"/>
              <a:gd name="connsiteX27" fmla="*/ 138825 w 209207"/>
              <a:gd name="connsiteY27" fmla="*/ 54725 h 278396"/>
              <a:gd name="connsiteX28" fmla="*/ 136290 w 209207"/>
              <a:gd name="connsiteY28" fmla="*/ 54129 h 278396"/>
              <a:gd name="connsiteX29" fmla="*/ 132115 w 209207"/>
              <a:gd name="connsiteY29" fmla="*/ 53532 h 278396"/>
              <a:gd name="connsiteX30" fmla="*/ 126449 w 209207"/>
              <a:gd name="connsiteY30" fmla="*/ 52488 h 278396"/>
              <a:gd name="connsiteX31" fmla="*/ 122572 w 209207"/>
              <a:gd name="connsiteY31" fmla="*/ 51295 h 278396"/>
              <a:gd name="connsiteX32" fmla="*/ 118397 w 209207"/>
              <a:gd name="connsiteY32" fmla="*/ 51295 h 278396"/>
              <a:gd name="connsiteX33" fmla="*/ 112432 w 209207"/>
              <a:gd name="connsiteY33" fmla="*/ 50848 h 278396"/>
              <a:gd name="connsiteX34" fmla="*/ 108704 w 209207"/>
              <a:gd name="connsiteY34" fmla="*/ 50102 h 278396"/>
              <a:gd name="connsiteX35" fmla="*/ 104976 w 209207"/>
              <a:gd name="connsiteY35" fmla="*/ 47418 h 278396"/>
              <a:gd name="connsiteX36" fmla="*/ 100205 w 209207"/>
              <a:gd name="connsiteY36" fmla="*/ 44138 h 278396"/>
              <a:gd name="connsiteX37" fmla="*/ 95284 w 209207"/>
              <a:gd name="connsiteY37" fmla="*/ 40857 h 278396"/>
              <a:gd name="connsiteX38" fmla="*/ 90214 w 209207"/>
              <a:gd name="connsiteY38" fmla="*/ 37428 h 278396"/>
              <a:gd name="connsiteX39" fmla="*/ 84249 w 209207"/>
              <a:gd name="connsiteY39" fmla="*/ 33551 h 278396"/>
              <a:gd name="connsiteX40" fmla="*/ 77688 w 209207"/>
              <a:gd name="connsiteY40" fmla="*/ 29226 h 278396"/>
              <a:gd name="connsiteX41" fmla="*/ 76197 w 209207"/>
              <a:gd name="connsiteY41" fmla="*/ 28779 h 278396"/>
              <a:gd name="connsiteX42" fmla="*/ 75601 w 209207"/>
              <a:gd name="connsiteY42" fmla="*/ 28779 h 278396"/>
              <a:gd name="connsiteX43" fmla="*/ 68443 w 209207"/>
              <a:gd name="connsiteY43" fmla="*/ 28481 h 278396"/>
              <a:gd name="connsiteX44" fmla="*/ 60988 w 209207"/>
              <a:gd name="connsiteY44" fmla="*/ 28481 h 278396"/>
              <a:gd name="connsiteX45" fmla="*/ 55918 w 209207"/>
              <a:gd name="connsiteY45" fmla="*/ 28183 h 278396"/>
              <a:gd name="connsiteX46" fmla="*/ 54277 w 209207"/>
              <a:gd name="connsiteY46" fmla="*/ 27735 h 278396"/>
              <a:gd name="connsiteX47" fmla="*/ 53085 w 209207"/>
              <a:gd name="connsiteY47" fmla="*/ 26692 h 278396"/>
              <a:gd name="connsiteX48" fmla="*/ 51593 w 209207"/>
              <a:gd name="connsiteY48" fmla="*/ 23560 h 278396"/>
              <a:gd name="connsiteX49" fmla="*/ 49655 w 209207"/>
              <a:gd name="connsiteY49" fmla="*/ 21323 h 278396"/>
              <a:gd name="connsiteX50" fmla="*/ 47418 w 209207"/>
              <a:gd name="connsiteY50" fmla="*/ 18490 h 278396"/>
              <a:gd name="connsiteX51" fmla="*/ 47418 w 209207"/>
              <a:gd name="connsiteY51" fmla="*/ 14613 h 278396"/>
              <a:gd name="connsiteX52" fmla="*/ 47866 w 209207"/>
              <a:gd name="connsiteY52" fmla="*/ 10438 h 278396"/>
              <a:gd name="connsiteX53" fmla="*/ 48462 w 209207"/>
              <a:gd name="connsiteY53" fmla="*/ 9096 h 278396"/>
              <a:gd name="connsiteX54" fmla="*/ 48164 w 209207"/>
              <a:gd name="connsiteY54" fmla="*/ 7754 h 278396"/>
              <a:gd name="connsiteX55" fmla="*/ 48164 w 209207"/>
              <a:gd name="connsiteY55" fmla="*/ 5815 h 278396"/>
              <a:gd name="connsiteX56" fmla="*/ 46971 w 209207"/>
              <a:gd name="connsiteY56" fmla="*/ 4026 h 278396"/>
              <a:gd name="connsiteX57" fmla="*/ 39664 w 209207"/>
              <a:gd name="connsiteY57" fmla="*/ 1939 h 278396"/>
              <a:gd name="connsiteX58" fmla="*/ 38471 w 209207"/>
              <a:gd name="connsiteY58" fmla="*/ 1939 h 278396"/>
              <a:gd name="connsiteX59" fmla="*/ 37279 w 209207"/>
              <a:gd name="connsiteY59" fmla="*/ 2833 h 278396"/>
              <a:gd name="connsiteX60" fmla="*/ 35937 w 209207"/>
              <a:gd name="connsiteY60" fmla="*/ 3430 h 278396"/>
              <a:gd name="connsiteX61" fmla="*/ 34893 w 209207"/>
              <a:gd name="connsiteY61" fmla="*/ 2833 h 278396"/>
              <a:gd name="connsiteX62" fmla="*/ 34296 w 209207"/>
              <a:gd name="connsiteY62" fmla="*/ 2088 h 278396"/>
              <a:gd name="connsiteX63" fmla="*/ 34296 w 209207"/>
              <a:gd name="connsiteY63" fmla="*/ 895 h 278396"/>
              <a:gd name="connsiteX64" fmla="*/ 34296 w 209207"/>
              <a:gd name="connsiteY64" fmla="*/ 0 h 278396"/>
              <a:gd name="connsiteX65" fmla="*/ 29524 w 209207"/>
              <a:gd name="connsiteY65" fmla="*/ 4921 h 278396"/>
              <a:gd name="connsiteX66" fmla="*/ 24156 w 209207"/>
              <a:gd name="connsiteY66" fmla="*/ 10438 h 278396"/>
              <a:gd name="connsiteX67" fmla="*/ 17893 w 209207"/>
              <a:gd name="connsiteY67" fmla="*/ 16850 h 278396"/>
              <a:gd name="connsiteX68" fmla="*/ 11034 w 209207"/>
              <a:gd name="connsiteY68" fmla="*/ 23858 h 278396"/>
              <a:gd name="connsiteX69" fmla="*/ 5666 w 209207"/>
              <a:gd name="connsiteY69" fmla="*/ 29376 h 278396"/>
              <a:gd name="connsiteX70" fmla="*/ 447 w 209207"/>
              <a:gd name="connsiteY70" fmla="*/ 34744 h 278396"/>
              <a:gd name="connsiteX71" fmla="*/ 4623 w 209207"/>
              <a:gd name="connsiteY71" fmla="*/ 43840 h 278396"/>
              <a:gd name="connsiteX72" fmla="*/ 5964 w 209207"/>
              <a:gd name="connsiteY72" fmla="*/ 44436 h 278396"/>
              <a:gd name="connsiteX73" fmla="*/ 5964 w 209207"/>
              <a:gd name="connsiteY73" fmla="*/ 45182 h 278396"/>
              <a:gd name="connsiteX74" fmla="*/ 5368 w 209207"/>
              <a:gd name="connsiteY74" fmla="*/ 45927 h 278396"/>
              <a:gd name="connsiteX75" fmla="*/ 8052 w 209207"/>
              <a:gd name="connsiteY75" fmla="*/ 48164 h 278396"/>
              <a:gd name="connsiteX76" fmla="*/ 11332 w 209207"/>
              <a:gd name="connsiteY76" fmla="*/ 49357 h 278396"/>
              <a:gd name="connsiteX77" fmla="*/ 12526 w 209207"/>
              <a:gd name="connsiteY77" fmla="*/ 50401 h 278396"/>
              <a:gd name="connsiteX78" fmla="*/ 12526 w 209207"/>
              <a:gd name="connsiteY78" fmla="*/ 51594 h 278396"/>
              <a:gd name="connsiteX79" fmla="*/ 11482 w 209207"/>
              <a:gd name="connsiteY79" fmla="*/ 56813 h 278396"/>
              <a:gd name="connsiteX80" fmla="*/ 11482 w 209207"/>
              <a:gd name="connsiteY80" fmla="*/ 58304 h 278396"/>
              <a:gd name="connsiteX81" fmla="*/ 12824 w 209207"/>
              <a:gd name="connsiteY81" fmla="*/ 63672 h 278396"/>
              <a:gd name="connsiteX82" fmla="*/ 14762 w 209207"/>
              <a:gd name="connsiteY82" fmla="*/ 64865 h 278396"/>
              <a:gd name="connsiteX83" fmla="*/ 16551 w 209207"/>
              <a:gd name="connsiteY83" fmla="*/ 70233 h 278396"/>
              <a:gd name="connsiteX84" fmla="*/ 20131 w 209207"/>
              <a:gd name="connsiteY84" fmla="*/ 72469 h 278396"/>
              <a:gd name="connsiteX85" fmla="*/ 20578 w 209207"/>
              <a:gd name="connsiteY85" fmla="*/ 73066 h 278396"/>
              <a:gd name="connsiteX86" fmla="*/ 21323 w 209207"/>
              <a:gd name="connsiteY86" fmla="*/ 75601 h 278396"/>
              <a:gd name="connsiteX87" fmla="*/ 22367 w 209207"/>
              <a:gd name="connsiteY87" fmla="*/ 78434 h 278396"/>
              <a:gd name="connsiteX88" fmla="*/ 23262 w 209207"/>
              <a:gd name="connsiteY88" fmla="*/ 79031 h 278396"/>
              <a:gd name="connsiteX89" fmla="*/ 23709 w 209207"/>
              <a:gd name="connsiteY89" fmla="*/ 79031 h 278396"/>
              <a:gd name="connsiteX90" fmla="*/ 24753 w 209207"/>
              <a:gd name="connsiteY90" fmla="*/ 82162 h 278396"/>
              <a:gd name="connsiteX91" fmla="*/ 24156 w 209207"/>
              <a:gd name="connsiteY91" fmla="*/ 83802 h 278396"/>
              <a:gd name="connsiteX92" fmla="*/ 24902 w 209207"/>
              <a:gd name="connsiteY92" fmla="*/ 88872 h 278396"/>
              <a:gd name="connsiteX93" fmla="*/ 26244 w 209207"/>
              <a:gd name="connsiteY93" fmla="*/ 93495 h 278396"/>
              <a:gd name="connsiteX94" fmla="*/ 26542 w 209207"/>
              <a:gd name="connsiteY94" fmla="*/ 99012 h 278396"/>
              <a:gd name="connsiteX95" fmla="*/ 26542 w 209207"/>
              <a:gd name="connsiteY95" fmla="*/ 101398 h 278396"/>
              <a:gd name="connsiteX96" fmla="*/ 26542 w 209207"/>
              <a:gd name="connsiteY96" fmla="*/ 102889 h 278396"/>
              <a:gd name="connsiteX97" fmla="*/ 26244 w 209207"/>
              <a:gd name="connsiteY97" fmla="*/ 104977 h 278396"/>
              <a:gd name="connsiteX98" fmla="*/ 25648 w 209207"/>
              <a:gd name="connsiteY98" fmla="*/ 106169 h 278396"/>
              <a:gd name="connsiteX99" fmla="*/ 24454 w 209207"/>
              <a:gd name="connsiteY99" fmla="*/ 107362 h 278396"/>
              <a:gd name="connsiteX100" fmla="*/ 23262 w 209207"/>
              <a:gd name="connsiteY100" fmla="*/ 109152 h 278396"/>
              <a:gd name="connsiteX101" fmla="*/ 22218 w 209207"/>
              <a:gd name="connsiteY101" fmla="*/ 111090 h 278396"/>
              <a:gd name="connsiteX102" fmla="*/ 21472 w 209207"/>
              <a:gd name="connsiteY102" fmla="*/ 112134 h 278396"/>
              <a:gd name="connsiteX103" fmla="*/ 22069 w 209207"/>
              <a:gd name="connsiteY103" fmla="*/ 115116 h 278396"/>
              <a:gd name="connsiteX104" fmla="*/ 22069 w 209207"/>
              <a:gd name="connsiteY104" fmla="*/ 115862 h 278396"/>
              <a:gd name="connsiteX105" fmla="*/ 21621 w 209207"/>
              <a:gd name="connsiteY105" fmla="*/ 116309 h 278396"/>
              <a:gd name="connsiteX106" fmla="*/ 19981 w 209207"/>
              <a:gd name="connsiteY106" fmla="*/ 116756 h 278396"/>
              <a:gd name="connsiteX107" fmla="*/ 17893 w 209207"/>
              <a:gd name="connsiteY107" fmla="*/ 117502 h 278396"/>
              <a:gd name="connsiteX108" fmla="*/ 16701 w 209207"/>
              <a:gd name="connsiteY108" fmla="*/ 118248 h 278396"/>
              <a:gd name="connsiteX109" fmla="*/ 14911 w 209207"/>
              <a:gd name="connsiteY109" fmla="*/ 119739 h 278396"/>
              <a:gd name="connsiteX110" fmla="*/ 13569 w 209207"/>
              <a:gd name="connsiteY110" fmla="*/ 121379 h 278396"/>
              <a:gd name="connsiteX111" fmla="*/ 11631 w 209207"/>
              <a:gd name="connsiteY111" fmla="*/ 126151 h 278396"/>
              <a:gd name="connsiteX112" fmla="*/ 8500 w 209207"/>
              <a:gd name="connsiteY112" fmla="*/ 129879 h 278396"/>
              <a:gd name="connsiteX113" fmla="*/ 7903 w 209207"/>
              <a:gd name="connsiteY113" fmla="*/ 131071 h 278396"/>
              <a:gd name="connsiteX114" fmla="*/ 4921 w 209207"/>
              <a:gd name="connsiteY114" fmla="*/ 133308 h 278396"/>
              <a:gd name="connsiteX115" fmla="*/ 3579 w 209207"/>
              <a:gd name="connsiteY115" fmla="*/ 135992 h 278396"/>
              <a:gd name="connsiteX116" fmla="*/ 2833 w 209207"/>
              <a:gd name="connsiteY116" fmla="*/ 139273 h 278396"/>
              <a:gd name="connsiteX117" fmla="*/ 1640 w 209207"/>
              <a:gd name="connsiteY117" fmla="*/ 141658 h 278396"/>
              <a:gd name="connsiteX118" fmla="*/ 0 w 209207"/>
              <a:gd name="connsiteY118" fmla="*/ 143895 h 278396"/>
              <a:gd name="connsiteX119" fmla="*/ 0 w 209207"/>
              <a:gd name="connsiteY119" fmla="*/ 143895 h 278396"/>
              <a:gd name="connsiteX120" fmla="*/ 0 w 209207"/>
              <a:gd name="connsiteY120" fmla="*/ 147325 h 278396"/>
              <a:gd name="connsiteX121" fmla="*/ 0 w 209207"/>
              <a:gd name="connsiteY121" fmla="*/ 149114 h 278396"/>
              <a:gd name="connsiteX122" fmla="*/ 745 w 209207"/>
              <a:gd name="connsiteY122" fmla="*/ 150456 h 278396"/>
              <a:gd name="connsiteX123" fmla="*/ 1491 w 209207"/>
              <a:gd name="connsiteY123" fmla="*/ 151500 h 278396"/>
              <a:gd name="connsiteX124" fmla="*/ 2237 w 209207"/>
              <a:gd name="connsiteY124" fmla="*/ 151947 h 278396"/>
              <a:gd name="connsiteX125" fmla="*/ 3728 w 209207"/>
              <a:gd name="connsiteY125" fmla="*/ 151947 h 278396"/>
              <a:gd name="connsiteX126" fmla="*/ 4026 w 209207"/>
              <a:gd name="connsiteY126" fmla="*/ 152246 h 278396"/>
              <a:gd name="connsiteX127" fmla="*/ 3579 w 209207"/>
              <a:gd name="connsiteY127" fmla="*/ 153439 h 278396"/>
              <a:gd name="connsiteX128" fmla="*/ 3877 w 209207"/>
              <a:gd name="connsiteY128" fmla="*/ 154333 h 278396"/>
              <a:gd name="connsiteX129" fmla="*/ 6710 w 209207"/>
              <a:gd name="connsiteY129" fmla="*/ 157017 h 278396"/>
              <a:gd name="connsiteX130" fmla="*/ 8201 w 209207"/>
              <a:gd name="connsiteY130" fmla="*/ 159552 h 278396"/>
              <a:gd name="connsiteX131" fmla="*/ 8798 w 209207"/>
              <a:gd name="connsiteY131" fmla="*/ 159552 h 278396"/>
              <a:gd name="connsiteX132" fmla="*/ 9394 w 209207"/>
              <a:gd name="connsiteY132" fmla="*/ 159254 h 278396"/>
              <a:gd name="connsiteX133" fmla="*/ 9842 w 209207"/>
              <a:gd name="connsiteY133" fmla="*/ 158657 h 278396"/>
              <a:gd name="connsiteX134" fmla="*/ 10289 w 209207"/>
              <a:gd name="connsiteY134" fmla="*/ 156719 h 278396"/>
              <a:gd name="connsiteX135" fmla="*/ 11631 w 209207"/>
              <a:gd name="connsiteY135" fmla="*/ 155377 h 278396"/>
              <a:gd name="connsiteX136" fmla="*/ 14762 w 209207"/>
              <a:gd name="connsiteY136" fmla="*/ 153886 h 278396"/>
              <a:gd name="connsiteX137" fmla="*/ 19534 w 209207"/>
              <a:gd name="connsiteY137" fmla="*/ 152395 h 278396"/>
              <a:gd name="connsiteX138" fmla="*/ 22069 w 209207"/>
              <a:gd name="connsiteY138" fmla="*/ 157465 h 278396"/>
              <a:gd name="connsiteX139" fmla="*/ 21621 w 209207"/>
              <a:gd name="connsiteY139" fmla="*/ 158061 h 278396"/>
              <a:gd name="connsiteX140" fmla="*/ 19087 w 209207"/>
              <a:gd name="connsiteY140" fmla="*/ 158807 h 278396"/>
              <a:gd name="connsiteX141" fmla="*/ 15806 w 209207"/>
              <a:gd name="connsiteY141" fmla="*/ 158807 h 278396"/>
              <a:gd name="connsiteX142" fmla="*/ 13271 w 209207"/>
              <a:gd name="connsiteY142" fmla="*/ 159552 h 278396"/>
              <a:gd name="connsiteX143" fmla="*/ 12824 w 209207"/>
              <a:gd name="connsiteY143" fmla="*/ 160000 h 278396"/>
              <a:gd name="connsiteX144" fmla="*/ 13271 w 209207"/>
              <a:gd name="connsiteY144" fmla="*/ 162535 h 278396"/>
              <a:gd name="connsiteX145" fmla="*/ 12824 w 209207"/>
              <a:gd name="connsiteY145" fmla="*/ 163429 h 278396"/>
              <a:gd name="connsiteX146" fmla="*/ 11929 w 209207"/>
              <a:gd name="connsiteY146" fmla="*/ 163429 h 278396"/>
              <a:gd name="connsiteX147" fmla="*/ 10587 w 209207"/>
              <a:gd name="connsiteY147" fmla="*/ 162385 h 278396"/>
              <a:gd name="connsiteX148" fmla="*/ 9394 w 209207"/>
              <a:gd name="connsiteY148" fmla="*/ 162385 h 278396"/>
              <a:gd name="connsiteX149" fmla="*/ 8052 w 209207"/>
              <a:gd name="connsiteY149" fmla="*/ 161938 h 278396"/>
              <a:gd name="connsiteX150" fmla="*/ 6561 w 209207"/>
              <a:gd name="connsiteY150" fmla="*/ 161938 h 278396"/>
              <a:gd name="connsiteX151" fmla="*/ 5517 w 209207"/>
              <a:gd name="connsiteY151" fmla="*/ 162684 h 278396"/>
              <a:gd name="connsiteX152" fmla="*/ 2982 w 209207"/>
              <a:gd name="connsiteY152" fmla="*/ 165666 h 278396"/>
              <a:gd name="connsiteX153" fmla="*/ 2535 w 209207"/>
              <a:gd name="connsiteY153" fmla="*/ 167455 h 278396"/>
              <a:gd name="connsiteX154" fmla="*/ 2535 w 209207"/>
              <a:gd name="connsiteY154" fmla="*/ 169692 h 278396"/>
              <a:gd name="connsiteX155" fmla="*/ 3728 w 209207"/>
              <a:gd name="connsiteY155" fmla="*/ 171631 h 278396"/>
              <a:gd name="connsiteX156" fmla="*/ 5219 w 209207"/>
              <a:gd name="connsiteY156" fmla="*/ 173867 h 278396"/>
              <a:gd name="connsiteX157" fmla="*/ 4772 w 209207"/>
              <a:gd name="connsiteY157" fmla="*/ 175507 h 278396"/>
              <a:gd name="connsiteX158" fmla="*/ 4175 w 209207"/>
              <a:gd name="connsiteY158" fmla="*/ 176402 h 278396"/>
              <a:gd name="connsiteX159" fmla="*/ 2833 w 209207"/>
              <a:gd name="connsiteY159" fmla="*/ 176999 h 278396"/>
              <a:gd name="connsiteX160" fmla="*/ 2833 w 209207"/>
              <a:gd name="connsiteY160" fmla="*/ 178042 h 278396"/>
              <a:gd name="connsiteX161" fmla="*/ 2386 w 209207"/>
              <a:gd name="connsiteY161" fmla="*/ 178341 h 278396"/>
              <a:gd name="connsiteX162" fmla="*/ 4324 w 209207"/>
              <a:gd name="connsiteY162" fmla="*/ 179534 h 278396"/>
              <a:gd name="connsiteX163" fmla="*/ 9990 w 209207"/>
              <a:gd name="connsiteY163" fmla="*/ 182814 h 278396"/>
              <a:gd name="connsiteX164" fmla="*/ 15657 w 209207"/>
              <a:gd name="connsiteY164" fmla="*/ 186095 h 278396"/>
              <a:gd name="connsiteX165" fmla="*/ 21323 w 209207"/>
              <a:gd name="connsiteY165" fmla="*/ 189375 h 278396"/>
              <a:gd name="connsiteX166" fmla="*/ 26990 w 209207"/>
              <a:gd name="connsiteY166" fmla="*/ 192656 h 278396"/>
              <a:gd name="connsiteX167" fmla="*/ 32656 w 209207"/>
              <a:gd name="connsiteY167" fmla="*/ 195936 h 278396"/>
              <a:gd name="connsiteX168" fmla="*/ 38322 w 209207"/>
              <a:gd name="connsiteY168" fmla="*/ 199217 h 278396"/>
              <a:gd name="connsiteX169" fmla="*/ 43988 w 209207"/>
              <a:gd name="connsiteY169" fmla="*/ 202497 h 278396"/>
              <a:gd name="connsiteX170" fmla="*/ 49655 w 209207"/>
              <a:gd name="connsiteY170" fmla="*/ 205778 h 278396"/>
              <a:gd name="connsiteX171" fmla="*/ 55321 w 209207"/>
              <a:gd name="connsiteY171" fmla="*/ 209058 h 278396"/>
              <a:gd name="connsiteX172" fmla="*/ 60988 w 209207"/>
              <a:gd name="connsiteY172" fmla="*/ 212339 h 278396"/>
              <a:gd name="connsiteX173" fmla="*/ 66654 w 209207"/>
              <a:gd name="connsiteY173" fmla="*/ 215619 h 278396"/>
              <a:gd name="connsiteX174" fmla="*/ 72320 w 209207"/>
              <a:gd name="connsiteY174" fmla="*/ 218900 h 278396"/>
              <a:gd name="connsiteX175" fmla="*/ 77986 w 209207"/>
              <a:gd name="connsiteY175" fmla="*/ 222180 h 278396"/>
              <a:gd name="connsiteX176" fmla="*/ 83653 w 209207"/>
              <a:gd name="connsiteY176" fmla="*/ 225461 h 278396"/>
              <a:gd name="connsiteX177" fmla="*/ 89319 w 209207"/>
              <a:gd name="connsiteY177" fmla="*/ 228741 h 278396"/>
              <a:gd name="connsiteX178" fmla="*/ 94986 w 209207"/>
              <a:gd name="connsiteY178" fmla="*/ 232022 h 278396"/>
              <a:gd name="connsiteX179" fmla="*/ 97670 w 209207"/>
              <a:gd name="connsiteY179" fmla="*/ 233513 h 278396"/>
              <a:gd name="connsiteX180" fmla="*/ 98117 w 209207"/>
              <a:gd name="connsiteY180" fmla="*/ 234258 h 278396"/>
              <a:gd name="connsiteX181" fmla="*/ 98564 w 209207"/>
              <a:gd name="connsiteY181" fmla="*/ 237241 h 278396"/>
              <a:gd name="connsiteX182" fmla="*/ 98863 w 209207"/>
              <a:gd name="connsiteY182" fmla="*/ 239030 h 278396"/>
              <a:gd name="connsiteX183" fmla="*/ 98863 w 209207"/>
              <a:gd name="connsiteY183" fmla="*/ 240670 h 278396"/>
              <a:gd name="connsiteX184" fmla="*/ 97222 w 209207"/>
              <a:gd name="connsiteY184" fmla="*/ 243503 h 278396"/>
              <a:gd name="connsiteX185" fmla="*/ 96775 w 209207"/>
              <a:gd name="connsiteY185" fmla="*/ 244995 h 278396"/>
              <a:gd name="connsiteX186" fmla="*/ 96775 w 209207"/>
              <a:gd name="connsiteY186" fmla="*/ 246038 h 278396"/>
              <a:gd name="connsiteX187" fmla="*/ 97073 w 209207"/>
              <a:gd name="connsiteY187" fmla="*/ 246486 h 278396"/>
              <a:gd name="connsiteX188" fmla="*/ 98266 w 209207"/>
              <a:gd name="connsiteY188" fmla="*/ 246486 h 278396"/>
              <a:gd name="connsiteX189" fmla="*/ 99310 w 209207"/>
              <a:gd name="connsiteY189" fmla="*/ 247231 h 278396"/>
              <a:gd name="connsiteX190" fmla="*/ 99757 w 209207"/>
              <a:gd name="connsiteY190" fmla="*/ 247679 h 278396"/>
              <a:gd name="connsiteX191" fmla="*/ 100652 w 209207"/>
              <a:gd name="connsiteY191" fmla="*/ 249766 h 278396"/>
              <a:gd name="connsiteX192" fmla="*/ 101696 w 209207"/>
              <a:gd name="connsiteY192" fmla="*/ 250810 h 278396"/>
              <a:gd name="connsiteX193" fmla="*/ 104081 w 209207"/>
              <a:gd name="connsiteY193" fmla="*/ 252599 h 278396"/>
              <a:gd name="connsiteX194" fmla="*/ 108108 w 209207"/>
              <a:gd name="connsiteY194" fmla="*/ 255582 h 278396"/>
              <a:gd name="connsiteX195" fmla="*/ 112134 w 209207"/>
              <a:gd name="connsiteY195" fmla="*/ 258564 h 278396"/>
              <a:gd name="connsiteX196" fmla="*/ 116160 w 209207"/>
              <a:gd name="connsiteY196" fmla="*/ 261546 h 278396"/>
              <a:gd name="connsiteX197" fmla="*/ 120186 w 209207"/>
              <a:gd name="connsiteY197" fmla="*/ 264529 h 278396"/>
              <a:gd name="connsiteX198" fmla="*/ 124212 w 209207"/>
              <a:gd name="connsiteY198" fmla="*/ 267511 h 278396"/>
              <a:gd name="connsiteX199" fmla="*/ 128238 w 209207"/>
              <a:gd name="connsiteY199" fmla="*/ 270493 h 278396"/>
              <a:gd name="connsiteX200" fmla="*/ 132264 w 209207"/>
              <a:gd name="connsiteY200" fmla="*/ 273476 h 278396"/>
              <a:gd name="connsiteX201" fmla="*/ 136290 w 209207"/>
              <a:gd name="connsiteY201" fmla="*/ 276458 h 278396"/>
              <a:gd name="connsiteX202" fmla="*/ 138229 w 209207"/>
              <a:gd name="connsiteY202" fmla="*/ 277949 h 278396"/>
              <a:gd name="connsiteX203" fmla="*/ 139123 w 209207"/>
              <a:gd name="connsiteY203" fmla="*/ 278396 h 278396"/>
              <a:gd name="connsiteX204" fmla="*/ 139123 w 209207"/>
              <a:gd name="connsiteY204" fmla="*/ 277651 h 278396"/>
              <a:gd name="connsiteX205" fmla="*/ 140913 w 209207"/>
              <a:gd name="connsiteY205" fmla="*/ 276160 h 278396"/>
              <a:gd name="connsiteX206" fmla="*/ 143299 w 209207"/>
              <a:gd name="connsiteY206" fmla="*/ 276607 h 278396"/>
              <a:gd name="connsiteX207" fmla="*/ 146281 w 209207"/>
              <a:gd name="connsiteY207" fmla="*/ 272581 h 278396"/>
              <a:gd name="connsiteX208" fmla="*/ 150158 w 209207"/>
              <a:gd name="connsiteY208" fmla="*/ 263634 h 278396"/>
              <a:gd name="connsiteX209" fmla="*/ 150754 w 209207"/>
              <a:gd name="connsiteY209" fmla="*/ 262739 h 278396"/>
              <a:gd name="connsiteX210" fmla="*/ 151500 w 209207"/>
              <a:gd name="connsiteY210" fmla="*/ 261397 h 278396"/>
              <a:gd name="connsiteX211" fmla="*/ 152693 w 209207"/>
              <a:gd name="connsiteY211" fmla="*/ 259310 h 278396"/>
              <a:gd name="connsiteX212" fmla="*/ 152991 w 209207"/>
              <a:gd name="connsiteY212" fmla="*/ 258266 h 278396"/>
              <a:gd name="connsiteX213" fmla="*/ 153438 w 209207"/>
              <a:gd name="connsiteY213" fmla="*/ 257073 h 278396"/>
              <a:gd name="connsiteX214" fmla="*/ 154929 w 209207"/>
              <a:gd name="connsiteY214" fmla="*/ 253643 h 278396"/>
              <a:gd name="connsiteX215" fmla="*/ 155973 w 209207"/>
              <a:gd name="connsiteY215" fmla="*/ 247977 h 278396"/>
              <a:gd name="connsiteX216" fmla="*/ 156868 w 209207"/>
              <a:gd name="connsiteY216" fmla="*/ 246933 h 278396"/>
              <a:gd name="connsiteX217" fmla="*/ 157912 w 209207"/>
              <a:gd name="connsiteY217" fmla="*/ 244398 h 278396"/>
              <a:gd name="connsiteX218" fmla="*/ 159403 w 209207"/>
              <a:gd name="connsiteY218" fmla="*/ 241863 h 278396"/>
              <a:gd name="connsiteX219" fmla="*/ 162684 w 209207"/>
              <a:gd name="connsiteY219" fmla="*/ 239179 h 278396"/>
              <a:gd name="connsiteX220" fmla="*/ 162982 w 209207"/>
              <a:gd name="connsiteY220" fmla="*/ 237092 h 278396"/>
              <a:gd name="connsiteX221" fmla="*/ 164771 w 209207"/>
              <a:gd name="connsiteY221" fmla="*/ 232916 h 278396"/>
              <a:gd name="connsiteX222" fmla="*/ 164324 w 209207"/>
              <a:gd name="connsiteY222" fmla="*/ 227399 h 278396"/>
              <a:gd name="connsiteX223" fmla="*/ 165517 w 209207"/>
              <a:gd name="connsiteY223" fmla="*/ 223821 h 278396"/>
              <a:gd name="connsiteX224" fmla="*/ 167008 w 209207"/>
              <a:gd name="connsiteY224" fmla="*/ 222180 h 278396"/>
              <a:gd name="connsiteX225" fmla="*/ 170288 w 209207"/>
              <a:gd name="connsiteY225" fmla="*/ 220242 h 278396"/>
              <a:gd name="connsiteX226" fmla="*/ 176551 w 209207"/>
              <a:gd name="connsiteY226" fmla="*/ 219794 h 278396"/>
              <a:gd name="connsiteX227" fmla="*/ 181024 w 209207"/>
              <a:gd name="connsiteY227" fmla="*/ 215768 h 278396"/>
              <a:gd name="connsiteX228" fmla="*/ 181024 w 209207"/>
              <a:gd name="connsiteY228" fmla="*/ 214277 h 278396"/>
              <a:gd name="connsiteX229" fmla="*/ 183261 w 209207"/>
              <a:gd name="connsiteY229" fmla="*/ 212488 h 278396"/>
              <a:gd name="connsiteX230" fmla="*/ 183858 w 209207"/>
              <a:gd name="connsiteY230" fmla="*/ 210400 h 278396"/>
              <a:gd name="connsiteX231" fmla="*/ 183410 w 209207"/>
              <a:gd name="connsiteY231" fmla="*/ 208909 h 278396"/>
              <a:gd name="connsiteX232" fmla="*/ 182963 w 209207"/>
              <a:gd name="connsiteY232" fmla="*/ 205778 h 278396"/>
              <a:gd name="connsiteX233" fmla="*/ 183709 w 209207"/>
              <a:gd name="connsiteY233" fmla="*/ 206225 h 278396"/>
              <a:gd name="connsiteX234" fmla="*/ 184603 w 209207"/>
              <a:gd name="connsiteY234" fmla="*/ 206523 h 278396"/>
              <a:gd name="connsiteX235" fmla="*/ 185051 w 209207"/>
              <a:gd name="connsiteY235" fmla="*/ 204734 h 278396"/>
              <a:gd name="connsiteX236" fmla="*/ 185647 w 209207"/>
              <a:gd name="connsiteY236" fmla="*/ 203541 h 278396"/>
              <a:gd name="connsiteX237" fmla="*/ 187287 w 209207"/>
              <a:gd name="connsiteY237" fmla="*/ 204287 h 278396"/>
              <a:gd name="connsiteX238" fmla="*/ 188480 w 209207"/>
              <a:gd name="connsiteY238" fmla="*/ 204287 h 278396"/>
              <a:gd name="connsiteX239" fmla="*/ 192655 w 209207"/>
              <a:gd name="connsiteY239" fmla="*/ 203392 h 278396"/>
              <a:gd name="connsiteX240" fmla="*/ 195787 w 209207"/>
              <a:gd name="connsiteY240" fmla="*/ 201304 h 278396"/>
              <a:gd name="connsiteX241" fmla="*/ 199664 w 209207"/>
              <a:gd name="connsiteY241" fmla="*/ 196682 h 278396"/>
              <a:gd name="connsiteX242" fmla="*/ 199664 w 209207"/>
              <a:gd name="connsiteY242" fmla="*/ 194445 h 278396"/>
              <a:gd name="connsiteX243" fmla="*/ 199366 w 209207"/>
              <a:gd name="connsiteY243" fmla="*/ 193401 h 278396"/>
              <a:gd name="connsiteX244" fmla="*/ 196830 w 209207"/>
              <a:gd name="connsiteY244" fmla="*/ 190121 h 278396"/>
              <a:gd name="connsiteX245" fmla="*/ 192208 w 209207"/>
              <a:gd name="connsiteY245" fmla="*/ 183858 h 278396"/>
              <a:gd name="connsiteX246" fmla="*/ 188629 w 209207"/>
              <a:gd name="connsiteY246" fmla="*/ 179086 h 278396"/>
              <a:gd name="connsiteX247" fmla="*/ 185051 w 209207"/>
              <a:gd name="connsiteY247" fmla="*/ 174315 h 278396"/>
              <a:gd name="connsiteX248" fmla="*/ 185051 w 209207"/>
              <a:gd name="connsiteY248" fmla="*/ 170438 h 278396"/>
              <a:gd name="connsiteX249" fmla="*/ 185051 w 209207"/>
              <a:gd name="connsiteY249" fmla="*/ 158956 h 278396"/>
              <a:gd name="connsiteX250" fmla="*/ 185051 w 209207"/>
              <a:gd name="connsiteY250" fmla="*/ 135992 h 278396"/>
              <a:gd name="connsiteX251" fmla="*/ 184902 w 209207"/>
              <a:gd name="connsiteY251" fmla="*/ 113029 h 278396"/>
              <a:gd name="connsiteX252" fmla="*/ 184902 w 209207"/>
              <a:gd name="connsiteY252" fmla="*/ 90065 h 278396"/>
              <a:gd name="connsiteX253" fmla="*/ 184902 w 209207"/>
              <a:gd name="connsiteY253" fmla="*/ 78583 h 278396"/>
              <a:gd name="connsiteX254" fmla="*/ 184902 w 209207"/>
              <a:gd name="connsiteY254" fmla="*/ 73812 h 278396"/>
              <a:gd name="connsiteX255" fmla="*/ 185200 w 209207"/>
              <a:gd name="connsiteY255" fmla="*/ 73066 h 278396"/>
              <a:gd name="connsiteX256" fmla="*/ 189375 w 209207"/>
              <a:gd name="connsiteY256" fmla="*/ 68891 h 278396"/>
              <a:gd name="connsiteX257" fmla="*/ 194892 w 209207"/>
              <a:gd name="connsiteY257" fmla="*/ 63374 h 278396"/>
              <a:gd name="connsiteX258" fmla="*/ 202050 w 209207"/>
              <a:gd name="connsiteY258" fmla="*/ 52787 h 278396"/>
              <a:gd name="connsiteX259" fmla="*/ 205927 w 209207"/>
              <a:gd name="connsiteY259" fmla="*/ 46971 h 278396"/>
              <a:gd name="connsiteX260" fmla="*/ 209207 w 209207"/>
              <a:gd name="connsiteY260" fmla="*/ 42199 h 278396"/>
              <a:gd name="connsiteX261" fmla="*/ 205330 w 209207"/>
              <a:gd name="connsiteY261" fmla="*/ 42199 h 278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209207" h="278396">
                <a:moveTo>
                  <a:pt x="187437" y="205330"/>
                </a:moveTo>
                <a:lnTo>
                  <a:pt x="184603" y="207269"/>
                </a:lnTo>
                <a:lnTo>
                  <a:pt x="184156" y="208909"/>
                </a:lnTo>
                <a:lnTo>
                  <a:pt x="185200" y="208611"/>
                </a:lnTo>
                <a:lnTo>
                  <a:pt x="188480" y="206971"/>
                </a:lnTo>
                <a:lnTo>
                  <a:pt x="188927" y="206523"/>
                </a:lnTo>
                <a:lnTo>
                  <a:pt x="188927" y="206076"/>
                </a:lnTo>
                <a:cubicBezTo>
                  <a:pt x="188927" y="206076"/>
                  <a:pt x="188779" y="205629"/>
                  <a:pt x="188779" y="205629"/>
                </a:cubicBezTo>
                <a:lnTo>
                  <a:pt x="187585" y="205181"/>
                </a:lnTo>
                <a:close/>
                <a:moveTo>
                  <a:pt x="204585" y="41156"/>
                </a:moveTo>
                <a:lnTo>
                  <a:pt x="197874" y="41603"/>
                </a:lnTo>
                <a:lnTo>
                  <a:pt x="195041" y="42050"/>
                </a:lnTo>
                <a:lnTo>
                  <a:pt x="193699" y="42050"/>
                </a:lnTo>
                <a:cubicBezTo>
                  <a:pt x="193699" y="42050"/>
                  <a:pt x="191165" y="42050"/>
                  <a:pt x="191165" y="42050"/>
                </a:cubicBezTo>
                <a:lnTo>
                  <a:pt x="189077" y="41454"/>
                </a:lnTo>
                <a:lnTo>
                  <a:pt x="187735" y="40708"/>
                </a:lnTo>
                <a:lnTo>
                  <a:pt x="185945" y="38919"/>
                </a:lnTo>
                <a:lnTo>
                  <a:pt x="182068" y="35340"/>
                </a:lnTo>
                <a:lnTo>
                  <a:pt x="179235" y="33103"/>
                </a:lnTo>
                <a:lnTo>
                  <a:pt x="172973" y="35638"/>
                </a:lnTo>
                <a:lnTo>
                  <a:pt x="167306" y="38173"/>
                </a:lnTo>
                <a:lnTo>
                  <a:pt x="159403" y="41901"/>
                </a:lnTo>
                <a:lnTo>
                  <a:pt x="154929" y="44585"/>
                </a:lnTo>
                <a:lnTo>
                  <a:pt x="153587" y="47269"/>
                </a:lnTo>
                <a:lnTo>
                  <a:pt x="150158" y="52041"/>
                </a:lnTo>
                <a:lnTo>
                  <a:pt x="147026" y="55023"/>
                </a:lnTo>
                <a:lnTo>
                  <a:pt x="145834" y="55321"/>
                </a:lnTo>
                <a:lnTo>
                  <a:pt x="138825" y="54725"/>
                </a:lnTo>
                <a:lnTo>
                  <a:pt x="136290" y="54129"/>
                </a:lnTo>
                <a:lnTo>
                  <a:pt x="132115" y="53532"/>
                </a:lnTo>
                <a:lnTo>
                  <a:pt x="126449" y="52488"/>
                </a:lnTo>
                <a:lnTo>
                  <a:pt x="122572" y="51295"/>
                </a:lnTo>
                <a:lnTo>
                  <a:pt x="118397" y="51295"/>
                </a:lnTo>
                <a:cubicBezTo>
                  <a:pt x="118397" y="51295"/>
                  <a:pt x="112432" y="50848"/>
                  <a:pt x="112432" y="50848"/>
                </a:cubicBezTo>
                <a:lnTo>
                  <a:pt x="108704" y="50102"/>
                </a:lnTo>
                <a:lnTo>
                  <a:pt x="104976" y="47418"/>
                </a:lnTo>
                <a:lnTo>
                  <a:pt x="100205" y="44138"/>
                </a:lnTo>
                <a:lnTo>
                  <a:pt x="95284" y="40857"/>
                </a:lnTo>
                <a:lnTo>
                  <a:pt x="90214" y="37428"/>
                </a:lnTo>
                <a:lnTo>
                  <a:pt x="84249" y="33551"/>
                </a:lnTo>
                <a:lnTo>
                  <a:pt x="77688" y="29226"/>
                </a:lnTo>
                <a:lnTo>
                  <a:pt x="76197" y="28779"/>
                </a:lnTo>
                <a:lnTo>
                  <a:pt x="75601" y="28779"/>
                </a:lnTo>
                <a:cubicBezTo>
                  <a:pt x="75601" y="28779"/>
                  <a:pt x="68443" y="28481"/>
                  <a:pt x="68443" y="28481"/>
                </a:cubicBezTo>
                <a:lnTo>
                  <a:pt x="60988" y="28481"/>
                </a:lnTo>
                <a:cubicBezTo>
                  <a:pt x="60988" y="28481"/>
                  <a:pt x="55918" y="28183"/>
                  <a:pt x="55918" y="28183"/>
                </a:cubicBezTo>
                <a:lnTo>
                  <a:pt x="54277" y="27735"/>
                </a:lnTo>
                <a:lnTo>
                  <a:pt x="53085" y="26692"/>
                </a:lnTo>
                <a:lnTo>
                  <a:pt x="51593" y="23560"/>
                </a:lnTo>
                <a:lnTo>
                  <a:pt x="49655" y="21323"/>
                </a:lnTo>
                <a:lnTo>
                  <a:pt x="47418" y="18490"/>
                </a:lnTo>
                <a:lnTo>
                  <a:pt x="47418" y="14613"/>
                </a:lnTo>
                <a:cubicBezTo>
                  <a:pt x="47418" y="14613"/>
                  <a:pt x="47866" y="10438"/>
                  <a:pt x="47866" y="10438"/>
                </a:cubicBezTo>
                <a:lnTo>
                  <a:pt x="48462" y="9096"/>
                </a:lnTo>
                <a:lnTo>
                  <a:pt x="48164" y="7754"/>
                </a:lnTo>
                <a:lnTo>
                  <a:pt x="48164" y="5815"/>
                </a:lnTo>
                <a:cubicBezTo>
                  <a:pt x="48164" y="5815"/>
                  <a:pt x="46971" y="4026"/>
                  <a:pt x="46971" y="4026"/>
                </a:cubicBezTo>
                <a:lnTo>
                  <a:pt x="39664" y="1939"/>
                </a:lnTo>
                <a:lnTo>
                  <a:pt x="38471" y="1939"/>
                </a:lnTo>
                <a:cubicBezTo>
                  <a:pt x="38471" y="1939"/>
                  <a:pt x="37279" y="2833"/>
                  <a:pt x="37279" y="2833"/>
                </a:cubicBezTo>
                <a:lnTo>
                  <a:pt x="35937" y="3430"/>
                </a:lnTo>
                <a:lnTo>
                  <a:pt x="34893" y="2833"/>
                </a:lnTo>
                <a:lnTo>
                  <a:pt x="34296" y="2088"/>
                </a:lnTo>
                <a:lnTo>
                  <a:pt x="34296" y="895"/>
                </a:lnTo>
                <a:cubicBezTo>
                  <a:pt x="34296" y="895"/>
                  <a:pt x="34296" y="0"/>
                  <a:pt x="34296" y="0"/>
                </a:cubicBezTo>
                <a:lnTo>
                  <a:pt x="29524" y="4921"/>
                </a:lnTo>
                <a:lnTo>
                  <a:pt x="24156" y="10438"/>
                </a:lnTo>
                <a:lnTo>
                  <a:pt x="17893" y="16850"/>
                </a:lnTo>
                <a:lnTo>
                  <a:pt x="11034" y="23858"/>
                </a:lnTo>
                <a:lnTo>
                  <a:pt x="5666" y="29376"/>
                </a:lnTo>
                <a:lnTo>
                  <a:pt x="447" y="34744"/>
                </a:lnTo>
                <a:lnTo>
                  <a:pt x="4623" y="43840"/>
                </a:lnTo>
                <a:lnTo>
                  <a:pt x="5964" y="44436"/>
                </a:lnTo>
                <a:lnTo>
                  <a:pt x="5964" y="45182"/>
                </a:lnTo>
                <a:cubicBezTo>
                  <a:pt x="5964" y="45182"/>
                  <a:pt x="5368" y="45927"/>
                  <a:pt x="5368" y="45927"/>
                </a:cubicBezTo>
                <a:lnTo>
                  <a:pt x="8052" y="48164"/>
                </a:lnTo>
                <a:lnTo>
                  <a:pt x="11332" y="49357"/>
                </a:lnTo>
                <a:lnTo>
                  <a:pt x="12526" y="50401"/>
                </a:lnTo>
                <a:lnTo>
                  <a:pt x="12526" y="51594"/>
                </a:lnTo>
                <a:cubicBezTo>
                  <a:pt x="12526" y="51594"/>
                  <a:pt x="11482" y="56813"/>
                  <a:pt x="11482" y="56813"/>
                </a:cubicBezTo>
                <a:lnTo>
                  <a:pt x="11482" y="58304"/>
                </a:lnTo>
                <a:cubicBezTo>
                  <a:pt x="11482" y="58304"/>
                  <a:pt x="12824" y="63672"/>
                  <a:pt x="12824" y="63672"/>
                </a:cubicBezTo>
                <a:lnTo>
                  <a:pt x="14762" y="64865"/>
                </a:lnTo>
                <a:lnTo>
                  <a:pt x="16551" y="70233"/>
                </a:lnTo>
                <a:lnTo>
                  <a:pt x="20131" y="72469"/>
                </a:lnTo>
                <a:lnTo>
                  <a:pt x="20578" y="73066"/>
                </a:lnTo>
                <a:lnTo>
                  <a:pt x="21323" y="75601"/>
                </a:lnTo>
                <a:lnTo>
                  <a:pt x="22367" y="78434"/>
                </a:lnTo>
                <a:lnTo>
                  <a:pt x="23262" y="79031"/>
                </a:lnTo>
                <a:lnTo>
                  <a:pt x="23709" y="79031"/>
                </a:lnTo>
                <a:cubicBezTo>
                  <a:pt x="23709" y="79031"/>
                  <a:pt x="24753" y="82162"/>
                  <a:pt x="24753" y="82162"/>
                </a:cubicBezTo>
                <a:lnTo>
                  <a:pt x="24156" y="83802"/>
                </a:lnTo>
                <a:lnTo>
                  <a:pt x="24902" y="88872"/>
                </a:lnTo>
                <a:lnTo>
                  <a:pt x="26244" y="93495"/>
                </a:lnTo>
                <a:lnTo>
                  <a:pt x="26542" y="99012"/>
                </a:lnTo>
                <a:lnTo>
                  <a:pt x="26542" y="101398"/>
                </a:lnTo>
                <a:cubicBezTo>
                  <a:pt x="26542" y="101398"/>
                  <a:pt x="26542" y="102889"/>
                  <a:pt x="26542" y="102889"/>
                </a:cubicBezTo>
                <a:lnTo>
                  <a:pt x="26244" y="104977"/>
                </a:lnTo>
                <a:lnTo>
                  <a:pt x="25648" y="106169"/>
                </a:lnTo>
                <a:lnTo>
                  <a:pt x="24454" y="107362"/>
                </a:lnTo>
                <a:lnTo>
                  <a:pt x="23262" y="109152"/>
                </a:lnTo>
                <a:lnTo>
                  <a:pt x="22218" y="111090"/>
                </a:lnTo>
                <a:lnTo>
                  <a:pt x="21472" y="112134"/>
                </a:lnTo>
                <a:lnTo>
                  <a:pt x="22069" y="115116"/>
                </a:lnTo>
                <a:lnTo>
                  <a:pt x="22069" y="115862"/>
                </a:lnTo>
                <a:cubicBezTo>
                  <a:pt x="22069" y="115862"/>
                  <a:pt x="21621" y="116309"/>
                  <a:pt x="21621" y="116309"/>
                </a:cubicBezTo>
                <a:lnTo>
                  <a:pt x="19981" y="116756"/>
                </a:lnTo>
                <a:lnTo>
                  <a:pt x="17893" y="117502"/>
                </a:lnTo>
                <a:lnTo>
                  <a:pt x="16701" y="118248"/>
                </a:lnTo>
                <a:lnTo>
                  <a:pt x="14911" y="119739"/>
                </a:lnTo>
                <a:lnTo>
                  <a:pt x="13569" y="121379"/>
                </a:lnTo>
                <a:lnTo>
                  <a:pt x="11631" y="126151"/>
                </a:lnTo>
                <a:lnTo>
                  <a:pt x="8500" y="129879"/>
                </a:lnTo>
                <a:lnTo>
                  <a:pt x="7903" y="131071"/>
                </a:lnTo>
                <a:lnTo>
                  <a:pt x="4921" y="133308"/>
                </a:lnTo>
                <a:lnTo>
                  <a:pt x="3579" y="135992"/>
                </a:lnTo>
                <a:lnTo>
                  <a:pt x="2833" y="139273"/>
                </a:lnTo>
                <a:lnTo>
                  <a:pt x="1640" y="141658"/>
                </a:lnTo>
                <a:lnTo>
                  <a:pt x="0" y="143895"/>
                </a:lnTo>
                <a:lnTo>
                  <a:pt x="0" y="143895"/>
                </a:lnTo>
                <a:cubicBezTo>
                  <a:pt x="0" y="143895"/>
                  <a:pt x="0" y="147325"/>
                  <a:pt x="0" y="147325"/>
                </a:cubicBezTo>
                <a:lnTo>
                  <a:pt x="0" y="149114"/>
                </a:lnTo>
                <a:cubicBezTo>
                  <a:pt x="0" y="149114"/>
                  <a:pt x="745" y="150456"/>
                  <a:pt x="745" y="150456"/>
                </a:cubicBezTo>
                <a:lnTo>
                  <a:pt x="1491" y="151500"/>
                </a:lnTo>
                <a:lnTo>
                  <a:pt x="2237" y="151947"/>
                </a:lnTo>
                <a:lnTo>
                  <a:pt x="3728" y="151947"/>
                </a:lnTo>
                <a:cubicBezTo>
                  <a:pt x="3728" y="151947"/>
                  <a:pt x="4026" y="152246"/>
                  <a:pt x="4026" y="152246"/>
                </a:cubicBezTo>
                <a:lnTo>
                  <a:pt x="3579" y="153439"/>
                </a:lnTo>
                <a:lnTo>
                  <a:pt x="3877" y="154333"/>
                </a:lnTo>
                <a:lnTo>
                  <a:pt x="6710" y="157017"/>
                </a:lnTo>
                <a:lnTo>
                  <a:pt x="8201" y="159552"/>
                </a:lnTo>
                <a:lnTo>
                  <a:pt x="8798" y="159552"/>
                </a:lnTo>
                <a:cubicBezTo>
                  <a:pt x="8798" y="159552"/>
                  <a:pt x="9394" y="159254"/>
                  <a:pt x="9394" y="159254"/>
                </a:cubicBezTo>
                <a:lnTo>
                  <a:pt x="9842" y="158657"/>
                </a:lnTo>
                <a:lnTo>
                  <a:pt x="10289" y="156719"/>
                </a:lnTo>
                <a:lnTo>
                  <a:pt x="11631" y="155377"/>
                </a:lnTo>
                <a:lnTo>
                  <a:pt x="14762" y="153886"/>
                </a:lnTo>
                <a:lnTo>
                  <a:pt x="19534" y="152395"/>
                </a:lnTo>
                <a:lnTo>
                  <a:pt x="22069" y="157465"/>
                </a:lnTo>
                <a:lnTo>
                  <a:pt x="21621" y="158061"/>
                </a:lnTo>
                <a:lnTo>
                  <a:pt x="19087" y="158807"/>
                </a:lnTo>
                <a:lnTo>
                  <a:pt x="15806" y="158807"/>
                </a:lnTo>
                <a:cubicBezTo>
                  <a:pt x="15806" y="158807"/>
                  <a:pt x="13271" y="159552"/>
                  <a:pt x="13271" y="159552"/>
                </a:cubicBezTo>
                <a:lnTo>
                  <a:pt x="12824" y="160000"/>
                </a:lnTo>
                <a:lnTo>
                  <a:pt x="13271" y="162535"/>
                </a:lnTo>
                <a:lnTo>
                  <a:pt x="12824" y="163429"/>
                </a:lnTo>
                <a:lnTo>
                  <a:pt x="11929" y="163429"/>
                </a:lnTo>
                <a:cubicBezTo>
                  <a:pt x="11929" y="163429"/>
                  <a:pt x="10587" y="162385"/>
                  <a:pt x="10587" y="162385"/>
                </a:cubicBezTo>
                <a:lnTo>
                  <a:pt x="9394" y="162385"/>
                </a:lnTo>
                <a:cubicBezTo>
                  <a:pt x="9394" y="162385"/>
                  <a:pt x="8052" y="161938"/>
                  <a:pt x="8052" y="161938"/>
                </a:cubicBezTo>
                <a:lnTo>
                  <a:pt x="6561" y="161938"/>
                </a:lnTo>
                <a:cubicBezTo>
                  <a:pt x="6561" y="161938"/>
                  <a:pt x="5517" y="162684"/>
                  <a:pt x="5517" y="162684"/>
                </a:cubicBezTo>
                <a:lnTo>
                  <a:pt x="2982" y="165666"/>
                </a:lnTo>
                <a:lnTo>
                  <a:pt x="2535" y="167455"/>
                </a:lnTo>
                <a:lnTo>
                  <a:pt x="2535" y="169692"/>
                </a:lnTo>
                <a:cubicBezTo>
                  <a:pt x="2535" y="169692"/>
                  <a:pt x="3728" y="171631"/>
                  <a:pt x="3728" y="171631"/>
                </a:cubicBezTo>
                <a:lnTo>
                  <a:pt x="5219" y="173867"/>
                </a:lnTo>
                <a:lnTo>
                  <a:pt x="4772" y="175507"/>
                </a:lnTo>
                <a:lnTo>
                  <a:pt x="4175" y="176402"/>
                </a:lnTo>
                <a:lnTo>
                  <a:pt x="2833" y="176999"/>
                </a:lnTo>
                <a:lnTo>
                  <a:pt x="2833" y="178042"/>
                </a:lnTo>
                <a:cubicBezTo>
                  <a:pt x="2833" y="178042"/>
                  <a:pt x="2386" y="178341"/>
                  <a:pt x="2386" y="178341"/>
                </a:cubicBezTo>
                <a:lnTo>
                  <a:pt x="4324" y="179534"/>
                </a:lnTo>
                <a:lnTo>
                  <a:pt x="9990" y="182814"/>
                </a:lnTo>
                <a:lnTo>
                  <a:pt x="15657" y="186095"/>
                </a:lnTo>
                <a:lnTo>
                  <a:pt x="21323" y="189375"/>
                </a:lnTo>
                <a:lnTo>
                  <a:pt x="26990" y="192656"/>
                </a:lnTo>
                <a:lnTo>
                  <a:pt x="32656" y="195936"/>
                </a:lnTo>
                <a:lnTo>
                  <a:pt x="38322" y="199217"/>
                </a:lnTo>
                <a:lnTo>
                  <a:pt x="43988" y="202497"/>
                </a:lnTo>
                <a:lnTo>
                  <a:pt x="49655" y="205778"/>
                </a:lnTo>
                <a:lnTo>
                  <a:pt x="55321" y="209058"/>
                </a:lnTo>
                <a:lnTo>
                  <a:pt x="60988" y="212339"/>
                </a:lnTo>
                <a:lnTo>
                  <a:pt x="66654" y="215619"/>
                </a:lnTo>
                <a:lnTo>
                  <a:pt x="72320" y="218900"/>
                </a:lnTo>
                <a:lnTo>
                  <a:pt x="77986" y="222180"/>
                </a:lnTo>
                <a:lnTo>
                  <a:pt x="83653" y="225461"/>
                </a:lnTo>
                <a:lnTo>
                  <a:pt x="89319" y="228741"/>
                </a:lnTo>
                <a:lnTo>
                  <a:pt x="94986" y="232022"/>
                </a:lnTo>
                <a:lnTo>
                  <a:pt x="97670" y="233513"/>
                </a:lnTo>
                <a:lnTo>
                  <a:pt x="98117" y="234258"/>
                </a:lnTo>
                <a:lnTo>
                  <a:pt x="98564" y="237241"/>
                </a:lnTo>
                <a:lnTo>
                  <a:pt x="98863" y="239030"/>
                </a:lnTo>
                <a:lnTo>
                  <a:pt x="98863" y="240670"/>
                </a:lnTo>
                <a:cubicBezTo>
                  <a:pt x="98863" y="240670"/>
                  <a:pt x="97222" y="243503"/>
                  <a:pt x="97222" y="243503"/>
                </a:cubicBezTo>
                <a:lnTo>
                  <a:pt x="96775" y="244995"/>
                </a:lnTo>
                <a:lnTo>
                  <a:pt x="96775" y="246038"/>
                </a:lnTo>
                <a:cubicBezTo>
                  <a:pt x="96775" y="246038"/>
                  <a:pt x="97073" y="246486"/>
                  <a:pt x="97073" y="246486"/>
                </a:cubicBezTo>
                <a:lnTo>
                  <a:pt x="98266" y="246486"/>
                </a:lnTo>
                <a:cubicBezTo>
                  <a:pt x="98266" y="246486"/>
                  <a:pt x="99310" y="247231"/>
                  <a:pt x="99310" y="247231"/>
                </a:cubicBezTo>
                <a:lnTo>
                  <a:pt x="99757" y="247679"/>
                </a:lnTo>
                <a:lnTo>
                  <a:pt x="100652" y="249766"/>
                </a:lnTo>
                <a:lnTo>
                  <a:pt x="101696" y="250810"/>
                </a:lnTo>
                <a:lnTo>
                  <a:pt x="104081" y="252599"/>
                </a:lnTo>
                <a:lnTo>
                  <a:pt x="108108" y="255582"/>
                </a:lnTo>
                <a:lnTo>
                  <a:pt x="112134" y="258564"/>
                </a:lnTo>
                <a:lnTo>
                  <a:pt x="116160" y="261546"/>
                </a:lnTo>
                <a:lnTo>
                  <a:pt x="120186" y="264529"/>
                </a:lnTo>
                <a:lnTo>
                  <a:pt x="124212" y="267511"/>
                </a:lnTo>
                <a:lnTo>
                  <a:pt x="128238" y="270493"/>
                </a:lnTo>
                <a:lnTo>
                  <a:pt x="132264" y="273476"/>
                </a:lnTo>
                <a:lnTo>
                  <a:pt x="136290" y="276458"/>
                </a:lnTo>
                <a:lnTo>
                  <a:pt x="138229" y="277949"/>
                </a:lnTo>
                <a:lnTo>
                  <a:pt x="139123" y="278396"/>
                </a:lnTo>
                <a:lnTo>
                  <a:pt x="139123" y="277651"/>
                </a:lnTo>
                <a:cubicBezTo>
                  <a:pt x="139123" y="277651"/>
                  <a:pt x="140913" y="276160"/>
                  <a:pt x="140913" y="276160"/>
                </a:cubicBezTo>
                <a:lnTo>
                  <a:pt x="143299" y="276607"/>
                </a:lnTo>
                <a:lnTo>
                  <a:pt x="146281" y="272581"/>
                </a:lnTo>
                <a:lnTo>
                  <a:pt x="150158" y="263634"/>
                </a:lnTo>
                <a:lnTo>
                  <a:pt x="150754" y="262739"/>
                </a:lnTo>
                <a:lnTo>
                  <a:pt x="151500" y="261397"/>
                </a:lnTo>
                <a:lnTo>
                  <a:pt x="152693" y="259310"/>
                </a:lnTo>
                <a:lnTo>
                  <a:pt x="152991" y="258266"/>
                </a:lnTo>
                <a:lnTo>
                  <a:pt x="153438" y="257073"/>
                </a:lnTo>
                <a:lnTo>
                  <a:pt x="154929" y="253643"/>
                </a:lnTo>
                <a:lnTo>
                  <a:pt x="155973" y="247977"/>
                </a:lnTo>
                <a:lnTo>
                  <a:pt x="156868" y="246933"/>
                </a:lnTo>
                <a:lnTo>
                  <a:pt x="157912" y="244398"/>
                </a:lnTo>
                <a:lnTo>
                  <a:pt x="159403" y="241863"/>
                </a:lnTo>
                <a:lnTo>
                  <a:pt x="162684" y="239179"/>
                </a:lnTo>
                <a:lnTo>
                  <a:pt x="162982" y="237092"/>
                </a:lnTo>
                <a:lnTo>
                  <a:pt x="164771" y="232916"/>
                </a:lnTo>
                <a:lnTo>
                  <a:pt x="164324" y="227399"/>
                </a:lnTo>
                <a:lnTo>
                  <a:pt x="165517" y="223821"/>
                </a:lnTo>
                <a:lnTo>
                  <a:pt x="167008" y="222180"/>
                </a:lnTo>
                <a:lnTo>
                  <a:pt x="170288" y="220242"/>
                </a:lnTo>
                <a:lnTo>
                  <a:pt x="176551" y="219794"/>
                </a:lnTo>
                <a:lnTo>
                  <a:pt x="181024" y="215768"/>
                </a:lnTo>
                <a:lnTo>
                  <a:pt x="181024" y="214277"/>
                </a:lnTo>
                <a:cubicBezTo>
                  <a:pt x="181024" y="214277"/>
                  <a:pt x="183261" y="212488"/>
                  <a:pt x="183261" y="212488"/>
                </a:cubicBezTo>
                <a:lnTo>
                  <a:pt x="183858" y="210400"/>
                </a:lnTo>
                <a:lnTo>
                  <a:pt x="183410" y="208909"/>
                </a:lnTo>
                <a:lnTo>
                  <a:pt x="182963" y="205778"/>
                </a:lnTo>
                <a:lnTo>
                  <a:pt x="183709" y="206225"/>
                </a:lnTo>
                <a:lnTo>
                  <a:pt x="184603" y="206523"/>
                </a:lnTo>
                <a:lnTo>
                  <a:pt x="185051" y="204734"/>
                </a:lnTo>
                <a:lnTo>
                  <a:pt x="185647" y="203541"/>
                </a:lnTo>
                <a:lnTo>
                  <a:pt x="187287" y="204287"/>
                </a:lnTo>
                <a:lnTo>
                  <a:pt x="188480" y="204287"/>
                </a:lnTo>
                <a:cubicBezTo>
                  <a:pt x="188480" y="204287"/>
                  <a:pt x="192655" y="203392"/>
                  <a:pt x="192655" y="203392"/>
                </a:cubicBezTo>
                <a:lnTo>
                  <a:pt x="195787" y="201304"/>
                </a:lnTo>
                <a:lnTo>
                  <a:pt x="199664" y="196682"/>
                </a:lnTo>
                <a:lnTo>
                  <a:pt x="199664" y="194445"/>
                </a:lnTo>
                <a:cubicBezTo>
                  <a:pt x="199664" y="194445"/>
                  <a:pt x="199366" y="193401"/>
                  <a:pt x="199366" y="193401"/>
                </a:cubicBezTo>
                <a:lnTo>
                  <a:pt x="196830" y="190121"/>
                </a:lnTo>
                <a:lnTo>
                  <a:pt x="192208" y="183858"/>
                </a:lnTo>
                <a:lnTo>
                  <a:pt x="188629" y="179086"/>
                </a:lnTo>
                <a:lnTo>
                  <a:pt x="185051" y="174315"/>
                </a:lnTo>
                <a:lnTo>
                  <a:pt x="185051" y="170438"/>
                </a:lnTo>
                <a:cubicBezTo>
                  <a:pt x="185051" y="170438"/>
                  <a:pt x="185051" y="158956"/>
                  <a:pt x="185051" y="158956"/>
                </a:cubicBezTo>
                <a:lnTo>
                  <a:pt x="185051" y="135992"/>
                </a:lnTo>
                <a:cubicBezTo>
                  <a:pt x="185051" y="135992"/>
                  <a:pt x="184902" y="113029"/>
                  <a:pt x="184902" y="113029"/>
                </a:cubicBezTo>
                <a:lnTo>
                  <a:pt x="184902" y="90065"/>
                </a:lnTo>
                <a:cubicBezTo>
                  <a:pt x="184902" y="90065"/>
                  <a:pt x="184902" y="78583"/>
                  <a:pt x="184902" y="78583"/>
                </a:cubicBezTo>
                <a:lnTo>
                  <a:pt x="184902" y="73812"/>
                </a:lnTo>
                <a:cubicBezTo>
                  <a:pt x="184902" y="73812"/>
                  <a:pt x="185200" y="73066"/>
                  <a:pt x="185200" y="73066"/>
                </a:cubicBezTo>
                <a:lnTo>
                  <a:pt x="189375" y="68891"/>
                </a:lnTo>
                <a:lnTo>
                  <a:pt x="194892" y="63374"/>
                </a:lnTo>
                <a:lnTo>
                  <a:pt x="202050" y="52787"/>
                </a:lnTo>
                <a:lnTo>
                  <a:pt x="205927" y="46971"/>
                </a:lnTo>
                <a:lnTo>
                  <a:pt x="209207" y="42199"/>
                </a:lnTo>
                <a:lnTo>
                  <a:pt x="205330" y="4219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2" name="Kazakhstan__">
            <a:extLst>
              <a:ext uri="{FF2B5EF4-FFF2-40B4-BE49-F238E27FC236}">
                <a16:creationId xmlns:a16="http://schemas.microsoft.com/office/drawing/2014/main" id="{75ABF756-8F5D-9778-153D-8E9A3125FAE8}"/>
              </a:ext>
            </a:extLst>
          </p:cNvPr>
          <p:cNvSpPr/>
          <p:nvPr/>
        </p:nvSpPr>
        <p:spPr>
          <a:xfrm>
            <a:off x="7228225" y="2366419"/>
            <a:ext cx="1071087" cy="558621"/>
          </a:xfrm>
          <a:custGeom>
            <a:avLst/>
            <a:gdLst>
              <a:gd name="connsiteX0" fmla="*/ 160149 w 1071087"/>
              <a:gd name="connsiteY0" fmla="*/ 359067 h 520408"/>
              <a:gd name="connsiteX1" fmla="*/ 160447 w 1071087"/>
              <a:gd name="connsiteY1" fmla="*/ 357427 h 520408"/>
              <a:gd name="connsiteX2" fmla="*/ 159552 w 1071087"/>
              <a:gd name="connsiteY2" fmla="*/ 355488 h 520408"/>
              <a:gd name="connsiteX3" fmla="*/ 158210 w 1071087"/>
              <a:gd name="connsiteY3" fmla="*/ 355190 h 520408"/>
              <a:gd name="connsiteX4" fmla="*/ 156719 w 1071087"/>
              <a:gd name="connsiteY4" fmla="*/ 356979 h 520408"/>
              <a:gd name="connsiteX5" fmla="*/ 157912 w 1071087"/>
              <a:gd name="connsiteY5" fmla="*/ 358470 h 520408"/>
              <a:gd name="connsiteX6" fmla="*/ 159702 w 1071087"/>
              <a:gd name="connsiteY6" fmla="*/ 359365 h 520408"/>
              <a:gd name="connsiteX7" fmla="*/ 160149 w 1071087"/>
              <a:gd name="connsiteY7" fmla="*/ 359067 h 520408"/>
              <a:gd name="connsiteX8" fmla="*/ 90512 w 1071087"/>
              <a:gd name="connsiteY8" fmla="*/ 374724 h 520408"/>
              <a:gd name="connsiteX9" fmla="*/ 90512 w 1071087"/>
              <a:gd name="connsiteY9" fmla="*/ 372636 h 520408"/>
              <a:gd name="connsiteX10" fmla="*/ 92600 w 1071087"/>
              <a:gd name="connsiteY10" fmla="*/ 370996 h 520408"/>
              <a:gd name="connsiteX11" fmla="*/ 92600 w 1071087"/>
              <a:gd name="connsiteY11" fmla="*/ 370251 h 520408"/>
              <a:gd name="connsiteX12" fmla="*/ 91109 w 1071087"/>
              <a:gd name="connsiteY12" fmla="*/ 370698 h 520408"/>
              <a:gd name="connsiteX13" fmla="*/ 90214 w 1071087"/>
              <a:gd name="connsiteY13" fmla="*/ 371443 h 520408"/>
              <a:gd name="connsiteX14" fmla="*/ 89469 w 1071087"/>
              <a:gd name="connsiteY14" fmla="*/ 375022 h 520408"/>
              <a:gd name="connsiteX15" fmla="*/ 92153 w 1071087"/>
              <a:gd name="connsiteY15" fmla="*/ 378601 h 520408"/>
              <a:gd name="connsiteX16" fmla="*/ 93495 w 1071087"/>
              <a:gd name="connsiteY16" fmla="*/ 378601 h 520408"/>
              <a:gd name="connsiteX17" fmla="*/ 94390 w 1071087"/>
              <a:gd name="connsiteY17" fmla="*/ 377855 h 520408"/>
              <a:gd name="connsiteX18" fmla="*/ 92153 w 1071087"/>
              <a:gd name="connsiteY18" fmla="*/ 376961 h 520408"/>
              <a:gd name="connsiteX19" fmla="*/ 90662 w 1071087"/>
              <a:gd name="connsiteY19" fmla="*/ 374724 h 520408"/>
              <a:gd name="connsiteX20" fmla="*/ 336998 w 1071087"/>
              <a:gd name="connsiteY20" fmla="*/ 359663 h 520408"/>
              <a:gd name="connsiteX21" fmla="*/ 336551 w 1071087"/>
              <a:gd name="connsiteY21" fmla="*/ 356979 h 520408"/>
              <a:gd name="connsiteX22" fmla="*/ 336551 w 1071087"/>
              <a:gd name="connsiteY22" fmla="*/ 354743 h 520408"/>
              <a:gd name="connsiteX23" fmla="*/ 336253 w 1071087"/>
              <a:gd name="connsiteY23" fmla="*/ 353699 h 520408"/>
              <a:gd name="connsiteX24" fmla="*/ 335507 w 1071087"/>
              <a:gd name="connsiteY24" fmla="*/ 353699 h 520408"/>
              <a:gd name="connsiteX25" fmla="*/ 335060 w 1071087"/>
              <a:gd name="connsiteY25" fmla="*/ 353102 h 520408"/>
              <a:gd name="connsiteX26" fmla="*/ 335060 w 1071087"/>
              <a:gd name="connsiteY26" fmla="*/ 351760 h 520408"/>
              <a:gd name="connsiteX27" fmla="*/ 334314 w 1071087"/>
              <a:gd name="connsiteY27" fmla="*/ 350866 h 520408"/>
              <a:gd name="connsiteX28" fmla="*/ 333270 w 1071087"/>
              <a:gd name="connsiteY28" fmla="*/ 350269 h 520408"/>
              <a:gd name="connsiteX29" fmla="*/ 332376 w 1071087"/>
              <a:gd name="connsiteY29" fmla="*/ 349225 h 520408"/>
              <a:gd name="connsiteX30" fmla="*/ 330736 w 1071087"/>
              <a:gd name="connsiteY30" fmla="*/ 346392 h 520408"/>
              <a:gd name="connsiteX31" fmla="*/ 329990 w 1071087"/>
              <a:gd name="connsiteY31" fmla="*/ 345796 h 520408"/>
              <a:gd name="connsiteX32" fmla="*/ 329244 w 1071087"/>
              <a:gd name="connsiteY32" fmla="*/ 346541 h 520408"/>
              <a:gd name="connsiteX33" fmla="*/ 328499 w 1071087"/>
              <a:gd name="connsiteY33" fmla="*/ 348629 h 520408"/>
              <a:gd name="connsiteX34" fmla="*/ 327902 w 1071087"/>
              <a:gd name="connsiteY34" fmla="*/ 349673 h 520408"/>
              <a:gd name="connsiteX35" fmla="*/ 327455 w 1071087"/>
              <a:gd name="connsiteY35" fmla="*/ 349673 h 520408"/>
              <a:gd name="connsiteX36" fmla="*/ 327306 w 1071087"/>
              <a:gd name="connsiteY36" fmla="*/ 348629 h 520408"/>
              <a:gd name="connsiteX37" fmla="*/ 327306 w 1071087"/>
              <a:gd name="connsiteY37" fmla="*/ 347138 h 520408"/>
              <a:gd name="connsiteX38" fmla="*/ 327008 w 1071087"/>
              <a:gd name="connsiteY38" fmla="*/ 346541 h 520408"/>
              <a:gd name="connsiteX39" fmla="*/ 326262 w 1071087"/>
              <a:gd name="connsiteY39" fmla="*/ 346541 h 520408"/>
              <a:gd name="connsiteX40" fmla="*/ 325815 w 1071087"/>
              <a:gd name="connsiteY40" fmla="*/ 348033 h 520408"/>
              <a:gd name="connsiteX41" fmla="*/ 325517 w 1071087"/>
              <a:gd name="connsiteY41" fmla="*/ 350418 h 520408"/>
              <a:gd name="connsiteX42" fmla="*/ 324175 w 1071087"/>
              <a:gd name="connsiteY42" fmla="*/ 352506 h 520408"/>
              <a:gd name="connsiteX43" fmla="*/ 321789 w 1071087"/>
              <a:gd name="connsiteY43" fmla="*/ 354444 h 520408"/>
              <a:gd name="connsiteX44" fmla="*/ 320148 w 1071087"/>
              <a:gd name="connsiteY44" fmla="*/ 356532 h 520408"/>
              <a:gd name="connsiteX45" fmla="*/ 319850 w 1071087"/>
              <a:gd name="connsiteY45" fmla="*/ 357278 h 520408"/>
              <a:gd name="connsiteX46" fmla="*/ 321341 w 1071087"/>
              <a:gd name="connsiteY46" fmla="*/ 358172 h 520408"/>
              <a:gd name="connsiteX47" fmla="*/ 324920 w 1071087"/>
              <a:gd name="connsiteY47" fmla="*/ 360409 h 520408"/>
              <a:gd name="connsiteX48" fmla="*/ 328499 w 1071087"/>
              <a:gd name="connsiteY48" fmla="*/ 362646 h 520408"/>
              <a:gd name="connsiteX49" fmla="*/ 332078 w 1071087"/>
              <a:gd name="connsiteY49" fmla="*/ 364882 h 520408"/>
              <a:gd name="connsiteX50" fmla="*/ 335656 w 1071087"/>
              <a:gd name="connsiteY50" fmla="*/ 367119 h 520408"/>
              <a:gd name="connsiteX51" fmla="*/ 337595 w 1071087"/>
              <a:gd name="connsiteY51" fmla="*/ 368312 h 520408"/>
              <a:gd name="connsiteX52" fmla="*/ 337893 w 1071087"/>
              <a:gd name="connsiteY52" fmla="*/ 367566 h 520408"/>
              <a:gd name="connsiteX53" fmla="*/ 338191 w 1071087"/>
              <a:gd name="connsiteY53" fmla="*/ 365479 h 520408"/>
              <a:gd name="connsiteX54" fmla="*/ 337893 w 1071087"/>
              <a:gd name="connsiteY54" fmla="*/ 362944 h 520408"/>
              <a:gd name="connsiteX55" fmla="*/ 336998 w 1071087"/>
              <a:gd name="connsiteY55" fmla="*/ 359813 h 520408"/>
              <a:gd name="connsiteX56" fmla="*/ 97670 w 1071087"/>
              <a:gd name="connsiteY56" fmla="*/ 373978 h 520408"/>
              <a:gd name="connsiteX57" fmla="*/ 98117 w 1071087"/>
              <a:gd name="connsiteY57" fmla="*/ 373084 h 520408"/>
              <a:gd name="connsiteX58" fmla="*/ 98565 w 1071087"/>
              <a:gd name="connsiteY58" fmla="*/ 370251 h 520408"/>
              <a:gd name="connsiteX59" fmla="*/ 97073 w 1071087"/>
              <a:gd name="connsiteY59" fmla="*/ 370549 h 520408"/>
              <a:gd name="connsiteX60" fmla="*/ 96030 w 1071087"/>
              <a:gd name="connsiteY60" fmla="*/ 372338 h 520408"/>
              <a:gd name="connsiteX61" fmla="*/ 96626 w 1071087"/>
              <a:gd name="connsiteY61" fmla="*/ 374575 h 520408"/>
              <a:gd name="connsiteX62" fmla="*/ 97521 w 1071087"/>
              <a:gd name="connsiteY62" fmla="*/ 374128 h 520408"/>
              <a:gd name="connsiteX63" fmla="*/ 1071088 w 1071087"/>
              <a:gd name="connsiteY63" fmla="*/ 229338 h 520408"/>
              <a:gd name="connsiteX64" fmla="*/ 1069447 w 1071087"/>
              <a:gd name="connsiteY64" fmla="*/ 226952 h 520408"/>
              <a:gd name="connsiteX65" fmla="*/ 1067210 w 1071087"/>
              <a:gd name="connsiteY65" fmla="*/ 226057 h 520408"/>
              <a:gd name="connsiteX66" fmla="*/ 1065123 w 1071087"/>
              <a:gd name="connsiteY66" fmla="*/ 225461 h 520408"/>
              <a:gd name="connsiteX67" fmla="*/ 1063334 w 1071087"/>
              <a:gd name="connsiteY67" fmla="*/ 224268 h 520408"/>
              <a:gd name="connsiteX68" fmla="*/ 1062141 w 1071087"/>
              <a:gd name="connsiteY68" fmla="*/ 223075 h 520408"/>
              <a:gd name="connsiteX69" fmla="*/ 1058413 w 1071087"/>
              <a:gd name="connsiteY69" fmla="*/ 217110 h 520408"/>
              <a:gd name="connsiteX70" fmla="*/ 1055878 w 1071087"/>
              <a:gd name="connsiteY70" fmla="*/ 214575 h 520408"/>
              <a:gd name="connsiteX71" fmla="*/ 1053492 w 1071087"/>
              <a:gd name="connsiteY71" fmla="*/ 214575 h 520408"/>
              <a:gd name="connsiteX72" fmla="*/ 1053194 w 1071087"/>
              <a:gd name="connsiteY72" fmla="*/ 212786 h 520408"/>
              <a:gd name="connsiteX73" fmla="*/ 1054536 w 1071087"/>
              <a:gd name="connsiteY73" fmla="*/ 211146 h 520408"/>
              <a:gd name="connsiteX74" fmla="*/ 1056325 w 1071087"/>
              <a:gd name="connsiteY74" fmla="*/ 209804 h 520408"/>
              <a:gd name="connsiteX75" fmla="*/ 1056325 w 1071087"/>
              <a:gd name="connsiteY75" fmla="*/ 207865 h 520408"/>
              <a:gd name="connsiteX76" fmla="*/ 1054834 w 1071087"/>
              <a:gd name="connsiteY76" fmla="*/ 206821 h 520408"/>
              <a:gd name="connsiteX77" fmla="*/ 1053045 w 1071087"/>
              <a:gd name="connsiteY77" fmla="*/ 207120 h 520408"/>
              <a:gd name="connsiteX78" fmla="*/ 1050659 w 1071087"/>
              <a:gd name="connsiteY78" fmla="*/ 209356 h 520408"/>
              <a:gd name="connsiteX79" fmla="*/ 1047975 w 1071087"/>
              <a:gd name="connsiteY79" fmla="*/ 211891 h 520408"/>
              <a:gd name="connsiteX80" fmla="*/ 1044694 w 1071087"/>
              <a:gd name="connsiteY80" fmla="*/ 213681 h 520408"/>
              <a:gd name="connsiteX81" fmla="*/ 1043352 w 1071087"/>
              <a:gd name="connsiteY81" fmla="*/ 215172 h 520408"/>
              <a:gd name="connsiteX82" fmla="*/ 1041712 w 1071087"/>
              <a:gd name="connsiteY82" fmla="*/ 216812 h 520408"/>
              <a:gd name="connsiteX83" fmla="*/ 1039326 w 1071087"/>
              <a:gd name="connsiteY83" fmla="*/ 216812 h 520408"/>
              <a:gd name="connsiteX84" fmla="*/ 1037686 w 1071087"/>
              <a:gd name="connsiteY84" fmla="*/ 216812 h 520408"/>
              <a:gd name="connsiteX85" fmla="*/ 1036195 w 1071087"/>
              <a:gd name="connsiteY85" fmla="*/ 216812 h 520408"/>
              <a:gd name="connsiteX86" fmla="*/ 1035151 w 1071087"/>
              <a:gd name="connsiteY86" fmla="*/ 215172 h 520408"/>
              <a:gd name="connsiteX87" fmla="*/ 1033809 w 1071087"/>
              <a:gd name="connsiteY87" fmla="*/ 215172 h 520408"/>
              <a:gd name="connsiteX88" fmla="*/ 1023818 w 1071087"/>
              <a:gd name="connsiteY88" fmla="*/ 213233 h 520408"/>
              <a:gd name="connsiteX89" fmla="*/ 1020538 w 1071087"/>
              <a:gd name="connsiteY89" fmla="*/ 212637 h 520408"/>
              <a:gd name="connsiteX90" fmla="*/ 1018450 w 1071087"/>
              <a:gd name="connsiteY90" fmla="*/ 213531 h 520408"/>
              <a:gd name="connsiteX91" fmla="*/ 1016959 w 1071087"/>
              <a:gd name="connsiteY91" fmla="*/ 212935 h 520408"/>
              <a:gd name="connsiteX92" fmla="*/ 1016362 w 1071087"/>
              <a:gd name="connsiteY92" fmla="*/ 211146 h 520408"/>
              <a:gd name="connsiteX93" fmla="*/ 1014424 w 1071087"/>
              <a:gd name="connsiteY93" fmla="*/ 208014 h 520408"/>
              <a:gd name="connsiteX94" fmla="*/ 1012784 w 1071087"/>
              <a:gd name="connsiteY94" fmla="*/ 205479 h 520408"/>
              <a:gd name="connsiteX95" fmla="*/ 1010845 w 1071087"/>
              <a:gd name="connsiteY95" fmla="*/ 202944 h 520408"/>
              <a:gd name="connsiteX96" fmla="*/ 1010100 w 1071087"/>
              <a:gd name="connsiteY96" fmla="*/ 200857 h 520408"/>
              <a:gd name="connsiteX97" fmla="*/ 1010696 w 1071087"/>
              <a:gd name="connsiteY97" fmla="*/ 198769 h 520408"/>
              <a:gd name="connsiteX98" fmla="*/ 1010398 w 1071087"/>
              <a:gd name="connsiteY98" fmla="*/ 196980 h 520408"/>
              <a:gd name="connsiteX99" fmla="*/ 1008609 w 1071087"/>
              <a:gd name="connsiteY99" fmla="*/ 196085 h 520408"/>
              <a:gd name="connsiteX100" fmla="*/ 1006372 w 1071087"/>
              <a:gd name="connsiteY100" fmla="*/ 196085 h 520408"/>
              <a:gd name="connsiteX101" fmla="*/ 1000258 w 1071087"/>
              <a:gd name="connsiteY101" fmla="*/ 191910 h 520408"/>
              <a:gd name="connsiteX102" fmla="*/ 997425 w 1071087"/>
              <a:gd name="connsiteY102" fmla="*/ 191314 h 520408"/>
              <a:gd name="connsiteX103" fmla="*/ 994890 w 1071087"/>
              <a:gd name="connsiteY103" fmla="*/ 190568 h 520408"/>
              <a:gd name="connsiteX104" fmla="*/ 992803 w 1071087"/>
              <a:gd name="connsiteY104" fmla="*/ 190568 h 520408"/>
              <a:gd name="connsiteX105" fmla="*/ 991013 w 1071087"/>
              <a:gd name="connsiteY105" fmla="*/ 188779 h 520408"/>
              <a:gd name="connsiteX106" fmla="*/ 989373 w 1071087"/>
              <a:gd name="connsiteY106" fmla="*/ 183410 h 520408"/>
              <a:gd name="connsiteX107" fmla="*/ 988925 w 1071087"/>
              <a:gd name="connsiteY107" fmla="*/ 180428 h 520408"/>
              <a:gd name="connsiteX108" fmla="*/ 986838 w 1071087"/>
              <a:gd name="connsiteY108" fmla="*/ 177446 h 520408"/>
              <a:gd name="connsiteX109" fmla="*/ 984303 w 1071087"/>
              <a:gd name="connsiteY109" fmla="*/ 174911 h 520408"/>
              <a:gd name="connsiteX110" fmla="*/ 982812 w 1071087"/>
              <a:gd name="connsiteY110" fmla="*/ 171332 h 520408"/>
              <a:gd name="connsiteX111" fmla="*/ 980575 w 1071087"/>
              <a:gd name="connsiteY111" fmla="*/ 169692 h 520408"/>
              <a:gd name="connsiteX112" fmla="*/ 976847 w 1071087"/>
              <a:gd name="connsiteY112" fmla="*/ 167157 h 520408"/>
              <a:gd name="connsiteX113" fmla="*/ 973269 w 1071087"/>
              <a:gd name="connsiteY113" fmla="*/ 165368 h 520408"/>
              <a:gd name="connsiteX114" fmla="*/ 967304 w 1071087"/>
              <a:gd name="connsiteY114" fmla="*/ 163280 h 520408"/>
              <a:gd name="connsiteX115" fmla="*/ 962085 w 1071087"/>
              <a:gd name="connsiteY115" fmla="*/ 163280 h 520408"/>
              <a:gd name="connsiteX116" fmla="*/ 960296 w 1071087"/>
              <a:gd name="connsiteY116" fmla="*/ 164473 h 520408"/>
              <a:gd name="connsiteX117" fmla="*/ 958357 w 1071087"/>
              <a:gd name="connsiteY117" fmla="*/ 166710 h 520408"/>
              <a:gd name="connsiteX118" fmla="*/ 955673 w 1071087"/>
              <a:gd name="connsiteY118" fmla="*/ 166710 h 520408"/>
              <a:gd name="connsiteX119" fmla="*/ 951498 w 1071087"/>
              <a:gd name="connsiteY119" fmla="*/ 166710 h 520408"/>
              <a:gd name="connsiteX120" fmla="*/ 950454 w 1071087"/>
              <a:gd name="connsiteY120" fmla="*/ 167604 h 520408"/>
              <a:gd name="connsiteX121" fmla="*/ 949708 w 1071087"/>
              <a:gd name="connsiteY121" fmla="*/ 169096 h 520408"/>
              <a:gd name="connsiteX122" fmla="*/ 947621 w 1071087"/>
              <a:gd name="connsiteY122" fmla="*/ 171034 h 520408"/>
              <a:gd name="connsiteX123" fmla="*/ 944490 w 1071087"/>
              <a:gd name="connsiteY123" fmla="*/ 172674 h 520408"/>
              <a:gd name="connsiteX124" fmla="*/ 940016 w 1071087"/>
              <a:gd name="connsiteY124" fmla="*/ 172227 h 520408"/>
              <a:gd name="connsiteX125" fmla="*/ 937034 w 1071087"/>
              <a:gd name="connsiteY125" fmla="*/ 172972 h 520408"/>
              <a:gd name="connsiteX126" fmla="*/ 934052 w 1071087"/>
              <a:gd name="connsiteY126" fmla="*/ 173271 h 520408"/>
              <a:gd name="connsiteX127" fmla="*/ 929727 w 1071087"/>
              <a:gd name="connsiteY127" fmla="*/ 171332 h 520408"/>
              <a:gd name="connsiteX128" fmla="*/ 924956 w 1071087"/>
              <a:gd name="connsiteY128" fmla="*/ 171332 h 520408"/>
              <a:gd name="connsiteX129" fmla="*/ 921824 w 1071087"/>
              <a:gd name="connsiteY129" fmla="*/ 172376 h 520408"/>
              <a:gd name="connsiteX130" fmla="*/ 917351 w 1071087"/>
              <a:gd name="connsiteY130" fmla="*/ 172376 h 520408"/>
              <a:gd name="connsiteX131" fmla="*/ 916456 w 1071087"/>
              <a:gd name="connsiteY131" fmla="*/ 171183 h 520408"/>
              <a:gd name="connsiteX132" fmla="*/ 917052 w 1071087"/>
              <a:gd name="connsiteY132" fmla="*/ 169245 h 520408"/>
              <a:gd name="connsiteX133" fmla="*/ 916754 w 1071087"/>
              <a:gd name="connsiteY133" fmla="*/ 167455 h 520408"/>
              <a:gd name="connsiteX134" fmla="*/ 916009 w 1071087"/>
              <a:gd name="connsiteY134" fmla="*/ 166113 h 520408"/>
              <a:gd name="connsiteX135" fmla="*/ 915412 w 1071087"/>
              <a:gd name="connsiteY135" fmla="*/ 164473 h 520408"/>
              <a:gd name="connsiteX136" fmla="*/ 913623 w 1071087"/>
              <a:gd name="connsiteY136" fmla="*/ 164175 h 520408"/>
              <a:gd name="connsiteX137" fmla="*/ 908553 w 1071087"/>
              <a:gd name="connsiteY137" fmla="*/ 164920 h 520408"/>
              <a:gd name="connsiteX138" fmla="*/ 907211 w 1071087"/>
              <a:gd name="connsiteY138" fmla="*/ 164175 h 520408"/>
              <a:gd name="connsiteX139" fmla="*/ 907211 w 1071087"/>
              <a:gd name="connsiteY139" fmla="*/ 162534 h 520408"/>
              <a:gd name="connsiteX140" fmla="*/ 908255 w 1071087"/>
              <a:gd name="connsiteY140" fmla="*/ 160447 h 520408"/>
              <a:gd name="connsiteX141" fmla="*/ 909000 w 1071087"/>
              <a:gd name="connsiteY141" fmla="*/ 157763 h 520408"/>
              <a:gd name="connsiteX142" fmla="*/ 908702 w 1071087"/>
              <a:gd name="connsiteY142" fmla="*/ 156123 h 520408"/>
              <a:gd name="connsiteX143" fmla="*/ 906018 w 1071087"/>
              <a:gd name="connsiteY143" fmla="*/ 156123 h 520408"/>
              <a:gd name="connsiteX144" fmla="*/ 904378 w 1071087"/>
              <a:gd name="connsiteY144" fmla="*/ 156123 h 520408"/>
              <a:gd name="connsiteX145" fmla="*/ 903483 w 1071087"/>
              <a:gd name="connsiteY145" fmla="*/ 154184 h 520408"/>
              <a:gd name="connsiteX146" fmla="*/ 901992 w 1071087"/>
              <a:gd name="connsiteY146" fmla="*/ 152842 h 520408"/>
              <a:gd name="connsiteX147" fmla="*/ 900352 w 1071087"/>
              <a:gd name="connsiteY147" fmla="*/ 152842 h 520408"/>
              <a:gd name="connsiteX148" fmla="*/ 898264 w 1071087"/>
              <a:gd name="connsiteY148" fmla="*/ 152395 h 520408"/>
              <a:gd name="connsiteX149" fmla="*/ 896028 w 1071087"/>
              <a:gd name="connsiteY149" fmla="*/ 152991 h 520408"/>
              <a:gd name="connsiteX150" fmla="*/ 894834 w 1071087"/>
              <a:gd name="connsiteY150" fmla="*/ 154930 h 520408"/>
              <a:gd name="connsiteX151" fmla="*/ 893343 w 1071087"/>
              <a:gd name="connsiteY151" fmla="*/ 155228 h 520408"/>
              <a:gd name="connsiteX152" fmla="*/ 891703 w 1071087"/>
              <a:gd name="connsiteY152" fmla="*/ 155824 h 520408"/>
              <a:gd name="connsiteX153" fmla="*/ 890510 w 1071087"/>
              <a:gd name="connsiteY153" fmla="*/ 156421 h 520408"/>
              <a:gd name="connsiteX154" fmla="*/ 889765 w 1071087"/>
              <a:gd name="connsiteY154" fmla="*/ 158061 h 520408"/>
              <a:gd name="connsiteX155" fmla="*/ 890063 w 1071087"/>
              <a:gd name="connsiteY155" fmla="*/ 159701 h 520408"/>
              <a:gd name="connsiteX156" fmla="*/ 890510 w 1071087"/>
              <a:gd name="connsiteY156" fmla="*/ 163131 h 520408"/>
              <a:gd name="connsiteX157" fmla="*/ 889765 w 1071087"/>
              <a:gd name="connsiteY157" fmla="*/ 164920 h 520408"/>
              <a:gd name="connsiteX158" fmla="*/ 887677 w 1071087"/>
              <a:gd name="connsiteY158" fmla="*/ 165964 h 520408"/>
              <a:gd name="connsiteX159" fmla="*/ 885739 w 1071087"/>
              <a:gd name="connsiteY159" fmla="*/ 165964 h 520408"/>
              <a:gd name="connsiteX160" fmla="*/ 884397 w 1071087"/>
              <a:gd name="connsiteY160" fmla="*/ 166262 h 520408"/>
              <a:gd name="connsiteX161" fmla="*/ 882011 w 1071087"/>
              <a:gd name="connsiteY161" fmla="*/ 168201 h 520408"/>
              <a:gd name="connsiteX162" fmla="*/ 880967 w 1071087"/>
              <a:gd name="connsiteY162" fmla="*/ 168797 h 520408"/>
              <a:gd name="connsiteX163" fmla="*/ 880520 w 1071087"/>
              <a:gd name="connsiteY163" fmla="*/ 169990 h 520408"/>
              <a:gd name="connsiteX164" fmla="*/ 880520 w 1071087"/>
              <a:gd name="connsiteY164" fmla="*/ 171780 h 520408"/>
              <a:gd name="connsiteX165" fmla="*/ 878283 w 1071087"/>
              <a:gd name="connsiteY165" fmla="*/ 171183 h 520408"/>
              <a:gd name="connsiteX166" fmla="*/ 875002 w 1071087"/>
              <a:gd name="connsiteY166" fmla="*/ 164622 h 520408"/>
              <a:gd name="connsiteX167" fmla="*/ 871275 w 1071087"/>
              <a:gd name="connsiteY167" fmla="*/ 157166 h 520408"/>
              <a:gd name="connsiteX168" fmla="*/ 866950 w 1071087"/>
              <a:gd name="connsiteY168" fmla="*/ 149263 h 520408"/>
              <a:gd name="connsiteX169" fmla="*/ 864714 w 1071087"/>
              <a:gd name="connsiteY169" fmla="*/ 145088 h 520408"/>
              <a:gd name="connsiteX170" fmla="*/ 856363 w 1071087"/>
              <a:gd name="connsiteY170" fmla="*/ 131370 h 520408"/>
              <a:gd name="connsiteX171" fmla="*/ 852188 w 1071087"/>
              <a:gd name="connsiteY171" fmla="*/ 124809 h 520408"/>
              <a:gd name="connsiteX172" fmla="*/ 845030 w 1071087"/>
              <a:gd name="connsiteY172" fmla="*/ 113476 h 520408"/>
              <a:gd name="connsiteX173" fmla="*/ 838619 w 1071087"/>
              <a:gd name="connsiteY173" fmla="*/ 103038 h 520408"/>
              <a:gd name="connsiteX174" fmla="*/ 831312 w 1071087"/>
              <a:gd name="connsiteY174" fmla="*/ 92302 h 520408"/>
              <a:gd name="connsiteX175" fmla="*/ 826988 w 1071087"/>
              <a:gd name="connsiteY175" fmla="*/ 86188 h 520408"/>
              <a:gd name="connsiteX176" fmla="*/ 822365 w 1071087"/>
              <a:gd name="connsiteY176" fmla="*/ 79627 h 520408"/>
              <a:gd name="connsiteX177" fmla="*/ 820725 w 1071087"/>
              <a:gd name="connsiteY177" fmla="*/ 77838 h 520408"/>
              <a:gd name="connsiteX178" fmla="*/ 818190 w 1071087"/>
              <a:gd name="connsiteY178" fmla="*/ 75601 h 520408"/>
              <a:gd name="connsiteX179" fmla="*/ 811927 w 1071087"/>
              <a:gd name="connsiteY179" fmla="*/ 71128 h 520408"/>
              <a:gd name="connsiteX180" fmla="*/ 803129 w 1071087"/>
              <a:gd name="connsiteY180" fmla="*/ 64716 h 520408"/>
              <a:gd name="connsiteX181" fmla="*/ 794928 w 1071087"/>
              <a:gd name="connsiteY181" fmla="*/ 59049 h 520408"/>
              <a:gd name="connsiteX182" fmla="*/ 788516 w 1071087"/>
              <a:gd name="connsiteY182" fmla="*/ 54576 h 520408"/>
              <a:gd name="connsiteX183" fmla="*/ 786876 w 1071087"/>
              <a:gd name="connsiteY183" fmla="*/ 52637 h 520408"/>
              <a:gd name="connsiteX184" fmla="*/ 786130 w 1071087"/>
              <a:gd name="connsiteY184" fmla="*/ 51593 h 520408"/>
              <a:gd name="connsiteX185" fmla="*/ 785385 w 1071087"/>
              <a:gd name="connsiteY185" fmla="*/ 50401 h 520408"/>
              <a:gd name="connsiteX186" fmla="*/ 784490 w 1071087"/>
              <a:gd name="connsiteY186" fmla="*/ 48164 h 520408"/>
              <a:gd name="connsiteX187" fmla="*/ 784490 w 1071087"/>
              <a:gd name="connsiteY187" fmla="*/ 46673 h 520408"/>
              <a:gd name="connsiteX188" fmla="*/ 790604 w 1071087"/>
              <a:gd name="connsiteY188" fmla="*/ 46971 h 520408"/>
              <a:gd name="connsiteX189" fmla="*/ 791946 w 1071087"/>
              <a:gd name="connsiteY189" fmla="*/ 45629 h 520408"/>
              <a:gd name="connsiteX190" fmla="*/ 794182 w 1071087"/>
              <a:gd name="connsiteY190" fmla="*/ 40410 h 520408"/>
              <a:gd name="connsiteX191" fmla="*/ 795524 w 1071087"/>
              <a:gd name="connsiteY191" fmla="*/ 35787 h 520408"/>
              <a:gd name="connsiteX192" fmla="*/ 793437 w 1071087"/>
              <a:gd name="connsiteY192" fmla="*/ 35787 h 520408"/>
              <a:gd name="connsiteX193" fmla="*/ 789709 w 1071087"/>
              <a:gd name="connsiteY193" fmla="*/ 37875 h 520408"/>
              <a:gd name="connsiteX194" fmla="*/ 787771 w 1071087"/>
              <a:gd name="connsiteY194" fmla="*/ 39217 h 520408"/>
              <a:gd name="connsiteX195" fmla="*/ 786577 w 1071087"/>
              <a:gd name="connsiteY195" fmla="*/ 39813 h 520408"/>
              <a:gd name="connsiteX196" fmla="*/ 780464 w 1071087"/>
              <a:gd name="connsiteY196" fmla="*/ 40708 h 520408"/>
              <a:gd name="connsiteX197" fmla="*/ 777184 w 1071087"/>
              <a:gd name="connsiteY197" fmla="*/ 42796 h 520408"/>
              <a:gd name="connsiteX198" fmla="*/ 770324 w 1071087"/>
              <a:gd name="connsiteY198" fmla="*/ 46225 h 520408"/>
              <a:gd name="connsiteX199" fmla="*/ 765403 w 1071087"/>
              <a:gd name="connsiteY199" fmla="*/ 48164 h 520408"/>
              <a:gd name="connsiteX200" fmla="*/ 764509 w 1071087"/>
              <a:gd name="connsiteY200" fmla="*/ 48462 h 520408"/>
              <a:gd name="connsiteX201" fmla="*/ 758693 w 1071087"/>
              <a:gd name="connsiteY201" fmla="*/ 49059 h 520408"/>
              <a:gd name="connsiteX202" fmla="*/ 757650 w 1071087"/>
              <a:gd name="connsiteY202" fmla="*/ 49804 h 520408"/>
              <a:gd name="connsiteX203" fmla="*/ 757650 w 1071087"/>
              <a:gd name="connsiteY203" fmla="*/ 51593 h 520408"/>
              <a:gd name="connsiteX204" fmla="*/ 757053 w 1071087"/>
              <a:gd name="connsiteY204" fmla="*/ 53532 h 520408"/>
              <a:gd name="connsiteX205" fmla="*/ 752878 w 1071087"/>
              <a:gd name="connsiteY205" fmla="*/ 56365 h 520408"/>
              <a:gd name="connsiteX206" fmla="*/ 748404 w 1071087"/>
              <a:gd name="connsiteY206" fmla="*/ 58900 h 520408"/>
              <a:gd name="connsiteX207" fmla="*/ 746764 w 1071087"/>
              <a:gd name="connsiteY207" fmla="*/ 59198 h 520408"/>
              <a:gd name="connsiteX208" fmla="*/ 744080 w 1071087"/>
              <a:gd name="connsiteY208" fmla="*/ 58602 h 520408"/>
              <a:gd name="connsiteX209" fmla="*/ 742738 w 1071087"/>
              <a:gd name="connsiteY209" fmla="*/ 58900 h 520408"/>
              <a:gd name="connsiteX210" fmla="*/ 738712 w 1071087"/>
              <a:gd name="connsiteY210" fmla="*/ 61584 h 520408"/>
              <a:gd name="connsiteX211" fmla="*/ 732598 w 1071087"/>
              <a:gd name="connsiteY211" fmla="*/ 65610 h 520408"/>
              <a:gd name="connsiteX212" fmla="*/ 732002 w 1071087"/>
              <a:gd name="connsiteY212" fmla="*/ 67251 h 520408"/>
              <a:gd name="connsiteX213" fmla="*/ 732002 w 1071087"/>
              <a:gd name="connsiteY213" fmla="*/ 69189 h 520408"/>
              <a:gd name="connsiteX214" fmla="*/ 731256 w 1071087"/>
              <a:gd name="connsiteY214" fmla="*/ 70978 h 520408"/>
              <a:gd name="connsiteX215" fmla="*/ 729914 w 1071087"/>
              <a:gd name="connsiteY215" fmla="*/ 71575 h 520408"/>
              <a:gd name="connsiteX216" fmla="*/ 727976 w 1071087"/>
              <a:gd name="connsiteY216" fmla="*/ 70084 h 520408"/>
              <a:gd name="connsiteX217" fmla="*/ 726186 w 1071087"/>
              <a:gd name="connsiteY217" fmla="*/ 68294 h 520408"/>
              <a:gd name="connsiteX218" fmla="*/ 722458 w 1071087"/>
              <a:gd name="connsiteY218" fmla="*/ 66952 h 520408"/>
              <a:gd name="connsiteX219" fmla="*/ 716941 w 1071087"/>
              <a:gd name="connsiteY219" fmla="*/ 66654 h 520408"/>
              <a:gd name="connsiteX220" fmla="*/ 713512 w 1071087"/>
              <a:gd name="connsiteY220" fmla="*/ 67251 h 520408"/>
              <a:gd name="connsiteX221" fmla="*/ 711126 w 1071087"/>
              <a:gd name="connsiteY221" fmla="*/ 68294 h 520408"/>
              <a:gd name="connsiteX222" fmla="*/ 706503 w 1071087"/>
              <a:gd name="connsiteY222" fmla="*/ 72320 h 520408"/>
              <a:gd name="connsiteX223" fmla="*/ 704863 w 1071087"/>
              <a:gd name="connsiteY223" fmla="*/ 73066 h 520408"/>
              <a:gd name="connsiteX224" fmla="*/ 703968 w 1071087"/>
              <a:gd name="connsiteY224" fmla="*/ 72768 h 520408"/>
              <a:gd name="connsiteX225" fmla="*/ 703670 w 1071087"/>
              <a:gd name="connsiteY225" fmla="*/ 70829 h 520408"/>
              <a:gd name="connsiteX226" fmla="*/ 702775 w 1071087"/>
              <a:gd name="connsiteY226" fmla="*/ 69487 h 520408"/>
              <a:gd name="connsiteX227" fmla="*/ 701732 w 1071087"/>
              <a:gd name="connsiteY227" fmla="*/ 67400 h 520408"/>
              <a:gd name="connsiteX228" fmla="*/ 702328 w 1071087"/>
              <a:gd name="connsiteY228" fmla="*/ 63374 h 520408"/>
              <a:gd name="connsiteX229" fmla="*/ 704863 w 1071087"/>
              <a:gd name="connsiteY229" fmla="*/ 59497 h 520408"/>
              <a:gd name="connsiteX230" fmla="*/ 708889 w 1071087"/>
              <a:gd name="connsiteY230" fmla="*/ 57409 h 520408"/>
              <a:gd name="connsiteX231" fmla="*/ 712170 w 1071087"/>
              <a:gd name="connsiteY231" fmla="*/ 55172 h 520408"/>
              <a:gd name="connsiteX232" fmla="*/ 713064 w 1071087"/>
              <a:gd name="connsiteY232" fmla="*/ 52637 h 520408"/>
              <a:gd name="connsiteX233" fmla="*/ 713064 w 1071087"/>
              <a:gd name="connsiteY233" fmla="*/ 50848 h 520408"/>
              <a:gd name="connsiteX234" fmla="*/ 711722 w 1071087"/>
              <a:gd name="connsiteY234" fmla="*/ 50102 h 520408"/>
              <a:gd name="connsiteX235" fmla="*/ 710380 w 1071087"/>
              <a:gd name="connsiteY235" fmla="*/ 50102 h 520408"/>
              <a:gd name="connsiteX236" fmla="*/ 709635 w 1071087"/>
              <a:gd name="connsiteY236" fmla="*/ 50848 h 520408"/>
              <a:gd name="connsiteX237" fmla="*/ 707398 w 1071087"/>
              <a:gd name="connsiteY237" fmla="*/ 52637 h 520408"/>
              <a:gd name="connsiteX238" fmla="*/ 704117 w 1071087"/>
              <a:gd name="connsiteY238" fmla="*/ 53979 h 520408"/>
              <a:gd name="connsiteX239" fmla="*/ 701433 w 1071087"/>
              <a:gd name="connsiteY239" fmla="*/ 54278 h 520408"/>
              <a:gd name="connsiteX240" fmla="*/ 700241 w 1071087"/>
              <a:gd name="connsiteY240" fmla="*/ 54278 h 520408"/>
              <a:gd name="connsiteX241" fmla="*/ 697258 w 1071087"/>
              <a:gd name="connsiteY241" fmla="*/ 53383 h 520408"/>
              <a:gd name="connsiteX242" fmla="*/ 691890 w 1071087"/>
              <a:gd name="connsiteY242" fmla="*/ 48611 h 520408"/>
              <a:gd name="connsiteX243" fmla="*/ 687268 w 1071087"/>
              <a:gd name="connsiteY243" fmla="*/ 48015 h 520408"/>
              <a:gd name="connsiteX244" fmla="*/ 684136 w 1071087"/>
              <a:gd name="connsiteY244" fmla="*/ 47717 h 520408"/>
              <a:gd name="connsiteX245" fmla="*/ 683093 w 1071087"/>
              <a:gd name="connsiteY245" fmla="*/ 48164 h 520408"/>
              <a:gd name="connsiteX246" fmla="*/ 682645 w 1071087"/>
              <a:gd name="connsiteY246" fmla="*/ 49357 h 520408"/>
              <a:gd name="connsiteX247" fmla="*/ 682943 w 1071087"/>
              <a:gd name="connsiteY247" fmla="*/ 50699 h 520408"/>
              <a:gd name="connsiteX248" fmla="*/ 683540 w 1071087"/>
              <a:gd name="connsiteY248" fmla="*/ 51892 h 520408"/>
              <a:gd name="connsiteX249" fmla="*/ 683241 w 1071087"/>
              <a:gd name="connsiteY249" fmla="*/ 52936 h 520408"/>
              <a:gd name="connsiteX250" fmla="*/ 681750 w 1071087"/>
              <a:gd name="connsiteY250" fmla="*/ 53681 h 520408"/>
              <a:gd name="connsiteX251" fmla="*/ 679513 w 1071087"/>
              <a:gd name="connsiteY251" fmla="*/ 55023 h 520408"/>
              <a:gd name="connsiteX252" fmla="*/ 678321 w 1071087"/>
              <a:gd name="connsiteY252" fmla="*/ 54129 h 520408"/>
              <a:gd name="connsiteX253" fmla="*/ 677724 w 1071087"/>
              <a:gd name="connsiteY253" fmla="*/ 50699 h 520408"/>
              <a:gd name="connsiteX254" fmla="*/ 677724 w 1071087"/>
              <a:gd name="connsiteY254" fmla="*/ 48015 h 520408"/>
              <a:gd name="connsiteX255" fmla="*/ 676382 w 1071087"/>
              <a:gd name="connsiteY255" fmla="*/ 45778 h 520408"/>
              <a:gd name="connsiteX256" fmla="*/ 674742 w 1071087"/>
              <a:gd name="connsiteY256" fmla="*/ 42348 h 520408"/>
              <a:gd name="connsiteX257" fmla="*/ 672505 w 1071087"/>
              <a:gd name="connsiteY257" fmla="*/ 40261 h 520408"/>
              <a:gd name="connsiteX258" fmla="*/ 670418 w 1071087"/>
              <a:gd name="connsiteY258" fmla="*/ 40857 h 520408"/>
              <a:gd name="connsiteX259" fmla="*/ 669374 w 1071087"/>
              <a:gd name="connsiteY259" fmla="*/ 43690 h 520408"/>
              <a:gd name="connsiteX260" fmla="*/ 667734 w 1071087"/>
              <a:gd name="connsiteY260" fmla="*/ 44734 h 520408"/>
              <a:gd name="connsiteX261" fmla="*/ 664602 w 1071087"/>
              <a:gd name="connsiteY261" fmla="*/ 44138 h 520408"/>
              <a:gd name="connsiteX262" fmla="*/ 659085 w 1071087"/>
              <a:gd name="connsiteY262" fmla="*/ 45778 h 520408"/>
              <a:gd name="connsiteX263" fmla="*/ 650138 w 1071087"/>
              <a:gd name="connsiteY263" fmla="*/ 46524 h 520408"/>
              <a:gd name="connsiteX264" fmla="*/ 643726 w 1071087"/>
              <a:gd name="connsiteY264" fmla="*/ 44436 h 520408"/>
              <a:gd name="connsiteX265" fmla="*/ 642682 w 1071087"/>
              <a:gd name="connsiteY265" fmla="*/ 42647 h 520408"/>
              <a:gd name="connsiteX266" fmla="*/ 645367 w 1071087"/>
              <a:gd name="connsiteY266" fmla="*/ 38770 h 520408"/>
              <a:gd name="connsiteX267" fmla="*/ 645367 w 1071087"/>
              <a:gd name="connsiteY267" fmla="*/ 35340 h 520408"/>
              <a:gd name="connsiteX268" fmla="*/ 645515 w 1071087"/>
              <a:gd name="connsiteY268" fmla="*/ 32209 h 520408"/>
              <a:gd name="connsiteX269" fmla="*/ 646261 w 1071087"/>
              <a:gd name="connsiteY269" fmla="*/ 29972 h 520408"/>
              <a:gd name="connsiteX270" fmla="*/ 644770 w 1071087"/>
              <a:gd name="connsiteY270" fmla="*/ 25648 h 520408"/>
              <a:gd name="connsiteX271" fmla="*/ 641191 w 1071087"/>
              <a:gd name="connsiteY271" fmla="*/ 16701 h 520408"/>
              <a:gd name="connsiteX272" fmla="*/ 639104 w 1071087"/>
              <a:gd name="connsiteY272" fmla="*/ 9991 h 520408"/>
              <a:gd name="connsiteX273" fmla="*/ 635972 w 1071087"/>
              <a:gd name="connsiteY273" fmla="*/ 4921 h 520408"/>
              <a:gd name="connsiteX274" fmla="*/ 634630 w 1071087"/>
              <a:gd name="connsiteY274" fmla="*/ 3281 h 520408"/>
              <a:gd name="connsiteX275" fmla="*/ 628069 w 1071087"/>
              <a:gd name="connsiteY275" fmla="*/ 4175 h 520408"/>
              <a:gd name="connsiteX276" fmla="*/ 626280 w 1071087"/>
              <a:gd name="connsiteY276" fmla="*/ 5368 h 520408"/>
              <a:gd name="connsiteX277" fmla="*/ 625087 w 1071087"/>
              <a:gd name="connsiteY277" fmla="*/ 7008 h 520408"/>
              <a:gd name="connsiteX278" fmla="*/ 623000 w 1071087"/>
              <a:gd name="connsiteY278" fmla="*/ 8052 h 520408"/>
              <a:gd name="connsiteX279" fmla="*/ 620017 w 1071087"/>
              <a:gd name="connsiteY279" fmla="*/ 8798 h 520408"/>
              <a:gd name="connsiteX280" fmla="*/ 617482 w 1071087"/>
              <a:gd name="connsiteY280" fmla="*/ 8201 h 520408"/>
              <a:gd name="connsiteX281" fmla="*/ 614649 w 1071087"/>
              <a:gd name="connsiteY281" fmla="*/ 7307 h 520408"/>
              <a:gd name="connsiteX282" fmla="*/ 611667 w 1071087"/>
              <a:gd name="connsiteY282" fmla="*/ 5517 h 520408"/>
              <a:gd name="connsiteX283" fmla="*/ 608237 w 1071087"/>
              <a:gd name="connsiteY283" fmla="*/ 3131 h 520408"/>
              <a:gd name="connsiteX284" fmla="*/ 601676 w 1071087"/>
              <a:gd name="connsiteY284" fmla="*/ 1193 h 520408"/>
              <a:gd name="connsiteX285" fmla="*/ 595264 w 1071087"/>
              <a:gd name="connsiteY285" fmla="*/ 596 h 520408"/>
              <a:gd name="connsiteX286" fmla="*/ 588106 w 1071087"/>
              <a:gd name="connsiteY286" fmla="*/ 0 h 520408"/>
              <a:gd name="connsiteX287" fmla="*/ 584528 w 1071087"/>
              <a:gd name="connsiteY287" fmla="*/ 1193 h 520408"/>
              <a:gd name="connsiteX288" fmla="*/ 581098 w 1071087"/>
              <a:gd name="connsiteY288" fmla="*/ 3131 h 520408"/>
              <a:gd name="connsiteX289" fmla="*/ 576177 w 1071087"/>
              <a:gd name="connsiteY289" fmla="*/ 7158 h 520408"/>
              <a:gd name="connsiteX290" fmla="*/ 573941 w 1071087"/>
              <a:gd name="connsiteY290" fmla="*/ 7605 h 520408"/>
              <a:gd name="connsiteX291" fmla="*/ 570362 w 1071087"/>
              <a:gd name="connsiteY291" fmla="*/ 7903 h 520408"/>
              <a:gd name="connsiteX292" fmla="*/ 567827 w 1071087"/>
              <a:gd name="connsiteY292" fmla="*/ 8947 h 520408"/>
              <a:gd name="connsiteX293" fmla="*/ 568274 w 1071087"/>
              <a:gd name="connsiteY293" fmla="*/ 10736 h 520408"/>
              <a:gd name="connsiteX294" fmla="*/ 568722 w 1071087"/>
              <a:gd name="connsiteY294" fmla="*/ 13122 h 520408"/>
              <a:gd name="connsiteX295" fmla="*/ 567827 w 1071087"/>
              <a:gd name="connsiteY295" fmla="*/ 15061 h 520408"/>
              <a:gd name="connsiteX296" fmla="*/ 566485 w 1071087"/>
              <a:gd name="connsiteY296" fmla="*/ 16104 h 520408"/>
              <a:gd name="connsiteX297" fmla="*/ 564397 w 1071087"/>
              <a:gd name="connsiteY297" fmla="*/ 16701 h 520408"/>
              <a:gd name="connsiteX298" fmla="*/ 560819 w 1071087"/>
              <a:gd name="connsiteY298" fmla="*/ 16999 h 520408"/>
              <a:gd name="connsiteX299" fmla="*/ 557986 w 1071087"/>
              <a:gd name="connsiteY299" fmla="*/ 17446 h 520408"/>
              <a:gd name="connsiteX300" fmla="*/ 554407 w 1071087"/>
              <a:gd name="connsiteY300" fmla="*/ 20130 h 520408"/>
              <a:gd name="connsiteX301" fmla="*/ 548890 w 1071087"/>
              <a:gd name="connsiteY301" fmla="*/ 20876 h 520408"/>
              <a:gd name="connsiteX302" fmla="*/ 542925 w 1071087"/>
              <a:gd name="connsiteY302" fmla="*/ 21920 h 520408"/>
              <a:gd name="connsiteX303" fmla="*/ 538750 w 1071087"/>
              <a:gd name="connsiteY303" fmla="*/ 23411 h 520408"/>
              <a:gd name="connsiteX304" fmla="*/ 529654 w 1071087"/>
              <a:gd name="connsiteY304" fmla="*/ 25349 h 520408"/>
              <a:gd name="connsiteX305" fmla="*/ 524435 w 1071087"/>
              <a:gd name="connsiteY305" fmla="*/ 26244 h 520408"/>
              <a:gd name="connsiteX306" fmla="*/ 515637 w 1071087"/>
              <a:gd name="connsiteY306" fmla="*/ 28034 h 520408"/>
              <a:gd name="connsiteX307" fmla="*/ 508629 w 1071087"/>
              <a:gd name="connsiteY307" fmla="*/ 28332 h 520408"/>
              <a:gd name="connsiteX308" fmla="*/ 507585 w 1071087"/>
              <a:gd name="connsiteY308" fmla="*/ 26990 h 520408"/>
              <a:gd name="connsiteX309" fmla="*/ 502217 w 1071087"/>
              <a:gd name="connsiteY309" fmla="*/ 29823 h 520408"/>
              <a:gd name="connsiteX310" fmla="*/ 496103 w 1071087"/>
              <a:gd name="connsiteY310" fmla="*/ 29823 h 520408"/>
              <a:gd name="connsiteX311" fmla="*/ 494910 w 1071087"/>
              <a:gd name="connsiteY311" fmla="*/ 30717 h 520408"/>
              <a:gd name="connsiteX312" fmla="*/ 493419 w 1071087"/>
              <a:gd name="connsiteY312" fmla="*/ 31761 h 520408"/>
              <a:gd name="connsiteX313" fmla="*/ 491779 w 1071087"/>
              <a:gd name="connsiteY313" fmla="*/ 32209 h 520408"/>
              <a:gd name="connsiteX314" fmla="*/ 489691 w 1071087"/>
              <a:gd name="connsiteY314" fmla="*/ 33551 h 520408"/>
              <a:gd name="connsiteX315" fmla="*/ 488498 w 1071087"/>
              <a:gd name="connsiteY315" fmla="*/ 36384 h 520408"/>
              <a:gd name="connsiteX316" fmla="*/ 487604 w 1071087"/>
              <a:gd name="connsiteY316" fmla="*/ 39217 h 520408"/>
              <a:gd name="connsiteX317" fmla="*/ 485814 w 1071087"/>
              <a:gd name="connsiteY317" fmla="*/ 40112 h 520408"/>
              <a:gd name="connsiteX318" fmla="*/ 483428 w 1071087"/>
              <a:gd name="connsiteY318" fmla="*/ 39068 h 520408"/>
              <a:gd name="connsiteX319" fmla="*/ 481639 w 1071087"/>
              <a:gd name="connsiteY319" fmla="*/ 38024 h 520408"/>
              <a:gd name="connsiteX320" fmla="*/ 478508 w 1071087"/>
              <a:gd name="connsiteY320" fmla="*/ 39068 h 520408"/>
              <a:gd name="connsiteX321" fmla="*/ 474333 w 1071087"/>
              <a:gd name="connsiteY321" fmla="*/ 39664 h 520408"/>
              <a:gd name="connsiteX322" fmla="*/ 471052 w 1071087"/>
              <a:gd name="connsiteY322" fmla="*/ 39217 h 520408"/>
              <a:gd name="connsiteX323" fmla="*/ 469412 w 1071087"/>
              <a:gd name="connsiteY323" fmla="*/ 38322 h 520408"/>
              <a:gd name="connsiteX324" fmla="*/ 462553 w 1071087"/>
              <a:gd name="connsiteY324" fmla="*/ 39664 h 520408"/>
              <a:gd name="connsiteX325" fmla="*/ 458974 w 1071087"/>
              <a:gd name="connsiteY325" fmla="*/ 41305 h 520408"/>
              <a:gd name="connsiteX326" fmla="*/ 458377 w 1071087"/>
              <a:gd name="connsiteY326" fmla="*/ 42199 h 520408"/>
              <a:gd name="connsiteX327" fmla="*/ 457483 w 1071087"/>
              <a:gd name="connsiteY327" fmla="*/ 42647 h 520408"/>
              <a:gd name="connsiteX328" fmla="*/ 453308 w 1071087"/>
              <a:gd name="connsiteY328" fmla="*/ 43840 h 520408"/>
              <a:gd name="connsiteX329" fmla="*/ 450027 w 1071087"/>
              <a:gd name="connsiteY329" fmla="*/ 43541 h 520408"/>
              <a:gd name="connsiteX330" fmla="*/ 449580 w 1071087"/>
              <a:gd name="connsiteY330" fmla="*/ 43541 h 520408"/>
              <a:gd name="connsiteX331" fmla="*/ 446448 w 1071087"/>
              <a:gd name="connsiteY331" fmla="*/ 44436 h 520408"/>
              <a:gd name="connsiteX332" fmla="*/ 441975 w 1071087"/>
              <a:gd name="connsiteY332" fmla="*/ 45927 h 520408"/>
              <a:gd name="connsiteX333" fmla="*/ 438843 w 1071087"/>
              <a:gd name="connsiteY333" fmla="*/ 46375 h 520408"/>
              <a:gd name="connsiteX334" fmla="*/ 436159 w 1071087"/>
              <a:gd name="connsiteY334" fmla="*/ 46375 h 520408"/>
              <a:gd name="connsiteX335" fmla="*/ 434519 w 1071087"/>
              <a:gd name="connsiteY335" fmla="*/ 47567 h 520408"/>
              <a:gd name="connsiteX336" fmla="*/ 433177 w 1071087"/>
              <a:gd name="connsiteY336" fmla="*/ 48909 h 520408"/>
              <a:gd name="connsiteX337" fmla="*/ 421546 w 1071087"/>
              <a:gd name="connsiteY337" fmla="*/ 50252 h 520408"/>
              <a:gd name="connsiteX338" fmla="*/ 420353 w 1071087"/>
              <a:gd name="connsiteY338" fmla="*/ 51146 h 520408"/>
              <a:gd name="connsiteX339" fmla="*/ 417968 w 1071087"/>
              <a:gd name="connsiteY339" fmla="*/ 52339 h 520408"/>
              <a:gd name="connsiteX340" fmla="*/ 405889 w 1071087"/>
              <a:gd name="connsiteY340" fmla="*/ 52786 h 520408"/>
              <a:gd name="connsiteX341" fmla="*/ 404845 w 1071087"/>
              <a:gd name="connsiteY341" fmla="*/ 53681 h 520408"/>
              <a:gd name="connsiteX342" fmla="*/ 404398 w 1071087"/>
              <a:gd name="connsiteY342" fmla="*/ 54576 h 520408"/>
              <a:gd name="connsiteX343" fmla="*/ 402907 w 1071087"/>
              <a:gd name="connsiteY343" fmla="*/ 54874 h 520408"/>
              <a:gd name="connsiteX344" fmla="*/ 394258 w 1071087"/>
              <a:gd name="connsiteY344" fmla="*/ 53085 h 520408"/>
              <a:gd name="connsiteX345" fmla="*/ 387250 w 1071087"/>
              <a:gd name="connsiteY345" fmla="*/ 50997 h 520408"/>
              <a:gd name="connsiteX346" fmla="*/ 384566 w 1071087"/>
              <a:gd name="connsiteY346" fmla="*/ 52190 h 520408"/>
              <a:gd name="connsiteX347" fmla="*/ 382329 w 1071087"/>
              <a:gd name="connsiteY347" fmla="*/ 54278 h 520408"/>
              <a:gd name="connsiteX348" fmla="*/ 381584 w 1071087"/>
              <a:gd name="connsiteY348" fmla="*/ 57409 h 520408"/>
              <a:gd name="connsiteX349" fmla="*/ 381584 w 1071087"/>
              <a:gd name="connsiteY349" fmla="*/ 62330 h 520408"/>
              <a:gd name="connsiteX350" fmla="*/ 380540 w 1071087"/>
              <a:gd name="connsiteY350" fmla="*/ 63970 h 520408"/>
              <a:gd name="connsiteX351" fmla="*/ 378154 w 1071087"/>
              <a:gd name="connsiteY351" fmla="*/ 65908 h 520408"/>
              <a:gd name="connsiteX352" fmla="*/ 378154 w 1071087"/>
              <a:gd name="connsiteY352" fmla="*/ 67251 h 520408"/>
              <a:gd name="connsiteX353" fmla="*/ 381136 w 1071087"/>
              <a:gd name="connsiteY353" fmla="*/ 68742 h 520408"/>
              <a:gd name="connsiteX354" fmla="*/ 385013 w 1071087"/>
              <a:gd name="connsiteY354" fmla="*/ 69935 h 520408"/>
              <a:gd name="connsiteX355" fmla="*/ 387399 w 1071087"/>
              <a:gd name="connsiteY355" fmla="*/ 69338 h 520408"/>
              <a:gd name="connsiteX356" fmla="*/ 389337 w 1071087"/>
              <a:gd name="connsiteY356" fmla="*/ 68592 h 520408"/>
              <a:gd name="connsiteX357" fmla="*/ 390977 w 1071087"/>
              <a:gd name="connsiteY357" fmla="*/ 68891 h 520408"/>
              <a:gd name="connsiteX358" fmla="*/ 392171 w 1071087"/>
              <a:gd name="connsiteY358" fmla="*/ 69785 h 520408"/>
              <a:gd name="connsiteX359" fmla="*/ 392618 w 1071087"/>
              <a:gd name="connsiteY359" fmla="*/ 70978 h 520408"/>
              <a:gd name="connsiteX360" fmla="*/ 392618 w 1071087"/>
              <a:gd name="connsiteY360" fmla="*/ 71724 h 520408"/>
              <a:gd name="connsiteX361" fmla="*/ 391723 w 1071087"/>
              <a:gd name="connsiteY361" fmla="*/ 72320 h 520408"/>
              <a:gd name="connsiteX362" fmla="*/ 389188 w 1071087"/>
              <a:gd name="connsiteY362" fmla="*/ 73364 h 520408"/>
              <a:gd name="connsiteX363" fmla="*/ 386802 w 1071087"/>
              <a:gd name="connsiteY363" fmla="*/ 73066 h 520408"/>
              <a:gd name="connsiteX364" fmla="*/ 384566 w 1071087"/>
              <a:gd name="connsiteY364" fmla="*/ 73812 h 520408"/>
              <a:gd name="connsiteX365" fmla="*/ 383373 w 1071087"/>
              <a:gd name="connsiteY365" fmla="*/ 75303 h 520408"/>
              <a:gd name="connsiteX366" fmla="*/ 382776 w 1071087"/>
              <a:gd name="connsiteY366" fmla="*/ 77838 h 520408"/>
              <a:gd name="connsiteX367" fmla="*/ 383671 w 1071087"/>
              <a:gd name="connsiteY367" fmla="*/ 79627 h 520408"/>
              <a:gd name="connsiteX368" fmla="*/ 386653 w 1071087"/>
              <a:gd name="connsiteY368" fmla="*/ 80074 h 520408"/>
              <a:gd name="connsiteX369" fmla="*/ 389934 w 1071087"/>
              <a:gd name="connsiteY369" fmla="*/ 81416 h 520408"/>
              <a:gd name="connsiteX370" fmla="*/ 393662 w 1071087"/>
              <a:gd name="connsiteY370" fmla="*/ 82013 h 520408"/>
              <a:gd name="connsiteX371" fmla="*/ 395898 w 1071087"/>
              <a:gd name="connsiteY371" fmla="*/ 81715 h 520408"/>
              <a:gd name="connsiteX372" fmla="*/ 398732 w 1071087"/>
              <a:gd name="connsiteY372" fmla="*/ 83802 h 520408"/>
              <a:gd name="connsiteX373" fmla="*/ 405293 w 1071087"/>
              <a:gd name="connsiteY373" fmla="*/ 86337 h 520408"/>
              <a:gd name="connsiteX374" fmla="*/ 407082 w 1071087"/>
              <a:gd name="connsiteY374" fmla="*/ 88276 h 520408"/>
              <a:gd name="connsiteX375" fmla="*/ 407082 w 1071087"/>
              <a:gd name="connsiteY375" fmla="*/ 90214 h 520408"/>
              <a:gd name="connsiteX376" fmla="*/ 405889 w 1071087"/>
              <a:gd name="connsiteY376" fmla="*/ 91705 h 520408"/>
              <a:gd name="connsiteX377" fmla="*/ 404249 w 1071087"/>
              <a:gd name="connsiteY377" fmla="*/ 92600 h 520408"/>
              <a:gd name="connsiteX378" fmla="*/ 402012 w 1071087"/>
              <a:gd name="connsiteY378" fmla="*/ 92153 h 520408"/>
              <a:gd name="connsiteX379" fmla="*/ 397538 w 1071087"/>
              <a:gd name="connsiteY379" fmla="*/ 91705 h 520408"/>
              <a:gd name="connsiteX380" fmla="*/ 392618 w 1071087"/>
              <a:gd name="connsiteY380" fmla="*/ 91407 h 520408"/>
              <a:gd name="connsiteX381" fmla="*/ 389188 w 1071087"/>
              <a:gd name="connsiteY381" fmla="*/ 90811 h 520408"/>
              <a:gd name="connsiteX382" fmla="*/ 384118 w 1071087"/>
              <a:gd name="connsiteY382" fmla="*/ 91109 h 520408"/>
              <a:gd name="connsiteX383" fmla="*/ 379943 w 1071087"/>
              <a:gd name="connsiteY383" fmla="*/ 91705 h 520408"/>
              <a:gd name="connsiteX384" fmla="*/ 378899 w 1071087"/>
              <a:gd name="connsiteY384" fmla="*/ 93196 h 520408"/>
              <a:gd name="connsiteX385" fmla="*/ 377259 w 1071087"/>
              <a:gd name="connsiteY385" fmla="*/ 95880 h 520408"/>
              <a:gd name="connsiteX386" fmla="*/ 375917 w 1071087"/>
              <a:gd name="connsiteY386" fmla="*/ 97372 h 520408"/>
              <a:gd name="connsiteX387" fmla="*/ 373531 w 1071087"/>
              <a:gd name="connsiteY387" fmla="*/ 100205 h 520408"/>
              <a:gd name="connsiteX388" fmla="*/ 372785 w 1071087"/>
              <a:gd name="connsiteY388" fmla="*/ 102740 h 520408"/>
              <a:gd name="connsiteX389" fmla="*/ 373979 w 1071087"/>
              <a:gd name="connsiteY389" fmla="*/ 106617 h 520408"/>
              <a:gd name="connsiteX390" fmla="*/ 378154 w 1071087"/>
              <a:gd name="connsiteY390" fmla="*/ 113029 h 520408"/>
              <a:gd name="connsiteX391" fmla="*/ 378601 w 1071087"/>
              <a:gd name="connsiteY391" fmla="*/ 115116 h 520408"/>
              <a:gd name="connsiteX392" fmla="*/ 377110 w 1071087"/>
              <a:gd name="connsiteY392" fmla="*/ 117204 h 520408"/>
              <a:gd name="connsiteX393" fmla="*/ 374277 w 1071087"/>
              <a:gd name="connsiteY393" fmla="*/ 118993 h 520408"/>
              <a:gd name="connsiteX394" fmla="*/ 370102 w 1071087"/>
              <a:gd name="connsiteY394" fmla="*/ 121975 h 520408"/>
              <a:gd name="connsiteX395" fmla="*/ 365628 w 1071087"/>
              <a:gd name="connsiteY395" fmla="*/ 121975 h 520408"/>
              <a:gd name="connsiteX396" fmla="*/ 363690 w 1071087"/>
              <a:gd name="connsiteY396" fmla="*/ 122870 h 520408"/>
              <a:gd name="connsiteX397" fmla="*/ 358620 w 1071087"/>
              <a:gd name="connsiteY397" fmla="*/ 126598 h 520408"/>
              <a:gd name="connsiteX398" fmla="*/ 354146 w 1071087"/>
              <a:gd name="connsiteY398" fmla="*/ 128387 h 520408"/>
              <a:gd name="connsiteX399" fmla="*/ 353252 w 1071087"/>
              <a:gd name="connsiteY399" fmla="*/ 130028 h 520408"/>
              <a:gd name="connsiteX400" fmla="*/ 354295 w 1071087"/>
              <a:gd name="connsiteY400" fmla="*/ 131519 h 520408"/>
              <a:gd name="connsiteX401" fmla="*/ 359962 w 1071087"/>
              <a:gd name="connsiteY401" fmla="*/ 133606 h 520408"/>
              <a:gd name="connsiteX402" fmla="*/ 362795 w 1071087"/>
              <a:gd name="connsiteY402" fmla="*/ 135843 h 520408"/>
              <a:gd name="connsiteX403" fmla="*/ 363540 w 1071087"/>
              <a:gd name="connsiteY403" fmla="*/ 138378 h 520408"/>
              <a:gd name="connsiteX404" fmla="*/ 364734 w 1071087"/>
              <a:gd name="connsiteY404" fmla="*/ 140316 h 520408"/>
              <a:gd name="connsiteX405" fmla="*/ 369058 w 1071087"/>
              <a:gd name="connsiteY405" fmla="*/ 141509 h 520408"/>
              <a:gd name="connsiteX406" fmla="*/ 378154 w 1071087"/>
              <a:gd name="connsiteY406" fmla="*/ 144492 h 520408"/>
              <a:gd name="connsiteX407" fmla="*/ 378601 w 1071087"/>
              <a:gd name="connsiteY407" fmla="*/ 144790 h 520408"/>
              <a:gd name="connsiteX408" fmla="*/ 379198 w 1071087"/>
              <a:gd name="connsiteY408" fmla="*/ 146132 h 520408"/>
              <a:gd name="connsiteX409" fmla="*/ 388293 w 1071087"/>
              <a:gd name="connsiteY409" fmla="*/ 147921 h 520408"/>
              <a:gd name="connsiteX410" fmla="*/ 389635 w 1071087"/>
              <a:gd name="connsiteY410" fmla="*/ 148965 h 520408"/>
              <a:gd name="connsiteX411" fmla="*/ 393363 w 1071087"/>
              <a:gd name="connsiteY411" fmla="*/ 152246 h 520408"/>
              <a:gd name="connsiteX412" fmla="*/ 394109 w 1071087"/>
              <a:gd name="connsiteY412" fmla="*/ 155675 h 520408"/>
              <a:gd name="connsiteX413" fmla="*/ 392171 w 1071087"/>
              <a:gd name="connsiteY413" fmla="*/ 159105 h 520408"/>
              <a:gd name="connsiteX414" fmla="*/ 390977 w 1071087"/>
              <a:gd name="connsiteY414" fmla="*/ 164473 h 520408"/>
              <a:gd name="connsiteX415" fmla="*/ 389039 w 1071087"/>
              <a:gd name="connsiteY415" fmla="*/ 169096 h 520408"/>
              <a:gd name="connsiteX416" fmla="*/ 384715 w 1071087"/>
              <a:gd name="connsiteY416" fmla="*/ 172227 h 520408"/>
              <a:gd name="connsiteX417" fmla="*/ 377259 w 1071087"/>
              <a:gd name="connsiteY417" fmla="*/ 175060 h 520408"/>
              <a:gd name="connsiteX418" fmla="*/ 369207 w 1071087"/>
              <a:gd name="connsiteY418" fmla="*/ 176253 h 520408"/>
              <a:gd name="connsiteX419" fmla="*/ 365778 w 1071087"/>
              <a:gd name="connsiteY419" fmla="*/ 176253 h 520408"/>
              <a:gd name="connsiteX420" fmla="*/ 363540 w 1071087"/>
              <a:gd name="connsiteY420" fmla="*/ 175656 h 520408"/>
              <a:gd name="connsiteX421" fmla="*/ 359962 w 1071087"/>
              <a:gd name="connsiteY421" fmla="*/ 174762 h 520408"/>
              <a:gd name="connsiteX422" fmla="*/ 357278 w 1071087"/>
              <a:gd name="connsiteY422" fmla="*/ 172376 h 520408"/>
              <a:gd name="connsiteX423" fmla="*/ 355339 w 1071087"/>
              <a:gd name="connsiteY423" fmla="*/ 169990 h 520408"/>
              <a:gd name="connsiteX424" fmla="*/ 353997 w 1071087"/>
              <a:gd name="connsiteY424" fmla="*/ 169394 h 520408"/>
              <a:gd name="connsiteX425" fmla="*/ 352655 w 1071087"/>
              <a:gd name="connsiteY425" fmla="*/ 169841 h 520408"/>
              <a:gd name="connsiteX426" fmla="*/ 351313 w 1071087"/>
              <a:gd name="connsiteY426" fmla="*/ 171332 h 520408"/>
              <a:gd name="connsiteX427" fmla="*/ 349524 w 1071087"/>
              <a:gd name="connsiteY427" fmla="*/ 175209 h 520408"/>
              <a:gd name="connsiteX428" fmla="*/ 347586 w 1071087"/>
              <a:gd name="connsiteY428" fmla="*/ 179086 h 520408"/>
              <a:gd name="connsiteX429" fmla="*/ 345945 w 1071087"/>
              <a:gd name="connsiteY429" fmla="*/ 180428 h 520408"/>
              <a:gd name="connsiteX430" fmla="*/ 339981 w 1071087"/>
              <a:gd name="connsiteY430" fmla="*/ 182218 h 520408"/>
              <a:gd name="connsiteX431" fmla="*/ 339384 w 1071087"/>
              <a:gd name="connsiteY431" fmla="*/ 181621 h 520408"/>
              <a:gd name="connsiteX432" fmla="*/ 340130 w 1071087"/>
              <a:gd name="connsiteY432" fmla="*/ 179086 h 520408"/>
              <a:gd name="connsiteX433" fmla="*/ 339384 w 1071087"/>
              <a:gd name="connsiteY433" fmla="*/ 178341 h 520408"/>
              <a:gd name="connsiteX434" fmla="*/ 338191 w 1071087"/>
              <a:gd name="connsiteY434" fmla="*/ 177744 h 520408"/>
              <a:gd name="connsiteX435" fmla="*/ 330736 w 1071087"/>
              <a:gd name="connsiteY435" fmla="*/ 176700 h 520408"/>
              <a:gd name="connsiteX436" fmla="*/ 327902 w 1071087"/>
              <a:gd name="connsiteY436" fmla="*/ 175955 h 520408"/>
              <a:gd name="connsiteX437" fmla="*/ 325815 w 1071087"/>
              <a:gd name="connsiteY437" fmla="*/ 175656 h 520408"/>
              <a:gd name="connsiteX438" fmla="*/ 323131 w 1071087"/>
              <a:gd name="connsiteY438" fmla="*/ 175060 h 520408"/>
              <a:gd name="connsiteX439" fmla="*/ 321341 w 1071087"/>
              <a:gd name="connsiteY439" fmla="*/ 173569 h 520408"/>
              <a:gd name="connsiteX440" fmla="*/ 317464 w 1071087"/>
              <a:gd name="connsiteY440" fmla="*/ 168797 h 520408"/>
              <a:gd name="connsiteX441" fmla="*/ 314333 w 1071087"/>
              <a:gd name="connsiteY441" fmla="*/ 165069 h 520408"/>
              <a:gd name="connsiteX442" fmla="*/ 309412 w 1071087"/>
              <a:gd name="connsiteY442" fmla="*/ 161640 h 520408"/>
              <a:gd name="connsiteX443" fmla="*/ 304939 w 1071087"/>
              <a:gd name="connsiteY443" fmla="*/ 161043 h 520408"/>
              <a:gd name="connsiteX444" fmla="*/ 304641 w 1071087"/>
              <a:gd name="connsiteY444" fmla="*/ 161342 h 520408"/>
              <a:gd name="connsiteX445" fmla="*/ 301211 w 1071087"/>
              <a:gd name="connsiteY445" fmla="*/ 161342 h 520408"/>
              <a:gd name="connsiteX446" fmla="*/ 295843 w 1071087"/>
              <a:gd name="connsiteY446" fmla="*/ 160596 h 520408"/>
              <a:gd name="connsiteX447" fmla="*/ 295544 w 1071087"/>
              <a:gd name="connsiteY447" fmla="*/ 160596 h 520408"/>
              <a:gd name="connsiteX448" fmla="*/ 293904 w 1071087"/>
              <a:gd name="connsiteY448" fmla="*/ 162236 h 520408"/>
              <a:gd name="connsiteX449" fmla="*/ 292711 w 1071087"/>
              <a:gd name="connsiteY449" fmla="*/ 164622 h 520408"/>
              <a:gd name="connsiteX450" fmla="*/ 291071 w 1071087"/>
              <a:gd name="connsiteY450" fmla="*/ 166710 h 520408"/>
              <a:gd name="connsiteX451" fmla="*/ 288536 w 1071087"/>
              <a:gd name="connsiteY451" fmla="*/ 167753 h 520408"/>
              <a:gd name="connsiteX452" fmla="*/ 285554 w 1071087"/>
              <a:gd name="connsiteY452" fmla="*/ 168052 h 520408"/>
              <a:gd name="connsiteX453" fmla="*/ 282124 w 1071087"/>
              <a:gd name="connsiteY453" fmla="*/ 165964 h 520408"/>
              <a:gd name="connsiteX454" fmla="*/ 278546 w 1071087"/>
              <a:gd name="connsiteY454" fmla="*/ 162684 h 520408"/>
              <a:gd name="connsiteX455" fmla="*/ 274072 w 1071087"/>
              <a:gd name="connsiteY455" fmla="*/ 161640 h 520408"/>
              <a:gd name="connsiteX456" fmla="*/ 269748 w 1071087"/>
              <a:gd name="connsiteY456" fmla="*/ 162385 h 520408"/>
              <a:gd name="connsiteX457" fmla="*/ 268257 w 1071087"/>
              <a:gd name="connsiteY457" fmla="*/ 162833 h 520408"/>
              <a:gd name="connsiteX458" fmla="*/ 263783 w 1071087"/>
              <a:gd name="connsiteY458" fmla="*/ 164622 h 520408"/>
              <a:gd name="connsiteX459" fmla="*/ 262441 w 1071087"/>
              <a:gd name="connsiteY459" fmla="*/ 163727 h 520408"/>
              <a:gd name="connsiteX460" fmla="*/ 260503 w 1071087"/>
              <a:gd name="connsiteY460" fmla="*/ 163131 h 520408"/>
              <a:gd name="connsiteX461" fmla="*/ 256179 w 1071087"/>
              <a:gd name="connsiteY461" fmla="*/ 166113 h 520408"/>
              <a:gd name="connsiteX462" fmla="*/ 251407 w 1071087"/>
              <a:gd name="connsiteY462" fmla="*/ 169394 h 520408"/>
              <a:gd name="connsiteX463" fmla="*/ 250363 w 1071087"/>
              <a:gd name="connsiteY463" fmla="*/ 171929 h 520408"/>
              <a:gd name="connsiteX464" fmla="*/ 248872 w 1071087"/>
              <a:gd name="connsiteY464" fmla="*/ 174165 h 520408"/>
              <a:gd name="connsiteX465" fmla="*/ 245740 w 1071087"/>
              <a:gd name="connsiteY465" fmla="*/ 176253 h 520408"/>
              <a:gd name="connsiteX466" fmla="*/ 242311 w 1071087"/>
              <a:gd name="connsiteY466" fmla="*/ 178192 h 520408"/>
              <a:gd name="connsiteX467" fmla="*/ 239329 w 1071087"/>
              <a:gd name="connsiteY467" fmla="*/ 178937 h 520408"/>
              <a:gd name="connsiteX468" fmla="*/ 235601 w 1071087"/>
              <a:gd name="connsiteY468" fmla="*/ 178192 h 520408"/>
              <a:gd name="connsiteX469" fmla="*/ 230829 w 1071087"/>
              <a:gd name="connsiteY469" fmla="*/ 175955 h 520408"/>
              <a:gd name="connsiteX470" fmla="*/ 226504 w 1071087"/>
              <a:gd name="connsiteY470" fmla="*/ 173122 h 520408"/>
              <a:gd name="connsiteX471" fmla="*/ 221733 w 1071087"/>
              <a:gd name="connsiteY471" fmla="*/ 168648 h 520408"/>
              <a:gd name="connsiteX472" fmla="*/ 217856 w 1071087"/>
              <a:gd name="connsiteY472" fmla="*/ 166113 h 520408"/>
              <a:gd name="connsiteX473" fmla="*/ 214128 w 1071087"/>
              <a:gd name="connsiteY473" fmla="*/ 164026 h 520408"/>
              <a:gd name="connsiteX474" fmla="*/ 211892 w 1071087"/>
              <a:gd name="connsiteY474" fmla="*/ 163578 h 520408"/>
              <a:gd name="connsiteX475" fmla="*/ 210102 w 1071087"/>
              <a:gd name="connsiteY475" fmla="*/ 164324 h 520408"/>
              <a:gd name="connsiteX476" fmla="*/ 209356 w 1071087"/>
              <a:gd name="connsiteY476" fmla="*/ 165964 h 520408"/>
              <a:gd name="connsiteX477" fmla="*/ 209804 w 1071087"/>
              <a:gd name="connsiteY477" fmla="*/ 167157 h 520408"/>
              <a:gd name="connsiteX478" fmla="*/ 210848 w 1071087"/>
              <a:gd name="connsiteY478" fmla="*/ 168350 h 520408"/>
              <a:gd name="connsiteX479" fmla="*/ 211742 w 1071087"/>
              <a:gd name="connsiteY479" fmla="*/ 171929 h 520408"/>
              <a:gd name="connsiteX480" fmla="*/ 212040 w 1071087"/>
              <a:gd name="connsiteY480" fmla="*/ 176253 h 520408"/>
              <a:gd name="connsiteX481" fmla="*/ 211742 w 1071087"/>
              <a:gd name="connsiteY481" fmla="*/ 178788 h 520408"/>
              <a:gd name="connsiteX482" fmla="*/ 210698 w 1071087"/>
              <a:gd name="connsiteY482" fmla="*/ 180279 h 520408"/>
              <a:gd name="connsiteX483" fmla="*/ 209655 w 1071087"/>
              <a:gd name="connsiteY483" fmla="*/ 180876 h 520408"/>
              <a:gd name="connsiteX484" fmla="*/ 208611 w 1071087"/>
              <a:gd name="connsiteY484" fmla="*/ 180876 h 520408"/>
              <a:gd name="connsiteX485" fmla="*/ 207418 w 1071087"/>
              <a:gd name="connsiteY485" fmla="*/ 179086 h 520408"/>
              <a:gd name="connsiteX486" fmla="*/ 206673 w 1071087"/>
              <a:gd name="connsiteY486" fmla="*/ 175806 h 520408"/>
              <a:gd name="connsiteX487" fmla="*/ 206076 w 1071087"/>
              <a:gd name="connsiteY487" fmla="*/ 171929 h 520408"/>
              <a:gd name="connsiteX488" fmla="*/ 202795 w 1071087"/>
              <a:gd name="connsiteY488" fmla="*/ 167157 h 520408"/>
              <a:gd name="connsiteX489" fmla="*/ 199962 w 1071087"/>
              <a:gd name="connsiteY489" fmla="*/ 164175 h 520408"/>
              <a:gd name="connsiteX490" fmla="*/ 198620 w 1071087"/>
              <a:gd name="connsiteY490" fmla="*/ 162534 h 520408"/>
              <a:gd name="connsiteX491" fmla="*/ 196086 w 1071087"/>
              <a:gd name="connsiteY491" fmla="*/ 159850 h 520408"/>
              <a:gd name="connsiteX492" fmla="*/ 193848 w 1071087"/>
              <a:gd name="connsiteY492" fmla="*/ 158210 h 520408"/>
              <a:gd name="connsiteX493" fmla="*/ 189077 w 1071087"/>
              <a:gd name="connsiteY493" fmla="*/ 156272 h 520408"/>
              <a:gd name="connsiteX494" fmla="*/ 186691 w 1071087"/>
              <a:gd name="connsiteY494" fmla="*/ 154930 h 520408"/>
              <a:gd name="connsiteX495" fmla="*/ 182665 w 1071087"/>
              <a:gd name="connsiteY495" fmla="*/ 149561 h 520408"/>
              <a:gd name="connsiteX496" fmla="*/ 180428 w 1071087"/>
              <a:gd name="connsiteY496" fmla="*/ 147921 h 520408"/>
              <a:gd name="connsiteX497" fmla="*/ 177446 w 1071087"/>
              <a:gd name="connsiteY497" fmla="*/ 146579 h 520408"/>
              <a:gd name="connsiteX498" fmla="*/ 175060 w 1071087"/>
              <a:gd name="connsiteY498" fmla="*/ 146132 h 520408"/>
              <a:gd name="connsiteX499" fmla="*/ 174464 w 1071087"/>
              <a:gd name="connsiteY499" fmla="*/ 146430 h 520408"/>
              <a:gd name="connsiteX500" fmla="*/ 169543 w 1071087"/>
              <a:gd name="connsiteY500" fmla="*/ 147176 h 520408"/>
              <a:gd name="connsiteX501" fmla="*/ 165964 w 1071087"/>
              <a:gd name="connsiteY501" fmla="*/ 147176 h 520408"/>
              <a:gd name="connsiteX502" fmla="*/ 163877 w 1071087"/>
              <a:gd name="connsiteY502" fmla="*/ 145983 h 520408"/>
              <a:gd name="connsiteX503" fmla="*/ 161640 w 1071087"/>
              <a:gd name="connsiteY503" fmla="*/ 145983 h 520408"/>
              <a:gd name="connsiteX504" fmla="*/ 161491 w 1071087"/>
              <a:gd name="connsiteY504" fmla="*/ 145983 h 520408"/>
              <a:gd name="connsiteX505" fmla="*/ 159105 w 1071087"/>
              <a:gd name="connsiteY505" fmla="*/ 146728 h 520408"/>
              <a:gd name="connsiteX506" fmla="*/ 158658 w 1071087"/>
              <a:gd name="connsiteY506" fmla="*/ 146728 h 520408"/>
              <a:gd name="connsiteX507" fmla="*/ 157465 w 1071087"/>
              <a:gd name="connsiteY507" fmla="*/ 146728 h 520408"/>
              <a:gd name="connsiteX508" fmla="*/ 155526 w 1071087"/>
              <a:gd name="connsiteY508" fmla="*/ 145685 h 520408"/>
              <a:gd name="connsiteX509" fmla="*/ 153588 w 1071087"/>
              <a:gd name="connsiteY509" fmla="*/ 142702 h 520408"/>
              <a:gd name="connsiteX510" fmla="*/ 151202 w 1071087"/>
              <a:gd name="connsiteY510" fmla="*/ 139571 h 520408"/>
              <a:gd name="connsiteX511" fmla="*/ 148220 w 1071087"/>
              <a:gd name="connsiteY511" fmla="*/ 138527 h 520408"/>
              <a:gd name="connsiteX512" fmla="*/ 142702 w 1071087"/>
              <a:gd name="connsiteY512" fmla="*/ 139869 h 520408"/>
              <a:gd name="connsiteX513" fmla="*/ 136589 w 1071087"/>
              <a:gd name="connsiteY513" fmla="*/ 144193 h 520408"/>
              <a:gd name="connsiteX514" fmla="*/ 132265 w 1071087"/>
              <a:gd name="connsiteY514" fmla="*/ 146728 h 520408"/>
              <a:gd name="connsiteX515" fmla="*/ 128686 w 1071087"/>
              <a:gd name="connsiteY515" fmla="*/ 146728 h 520408"/>
              <a:gd name="connsiteX516" fmla="*/ 126598 w 1071087"/>
              <a:gd name="connsiteY516" fmla="*/ 147176 h 520408"/>
              <a:gd name="connsiteX517" fmla="*/ 125256 w 1071087"/>
              <a:gd name="connsiteY517" fmla="*/ 147176 h 520408"/>
              <a:gd name="connsiteX518" fmla="*/ 124063 w 1071087"/>
              <a:gd name="connsiteY518" fmla="*/ 146281 h 520408"/>
              <a:gd name="connsiteX519" fmla="*/ 123765 w 1071087"/>
              <a:gd name="connsiteY519" fmla="*/ 144790 h 520408"/>
              <a:gd name="connsiteX520" fmla="*/ 123168 w 1071087"/>
              <a:gd name="connsiteY520" fmla="*/ 142851 h 520408"/>
              <a:gd name="connsiteX521" fmla="*/ 120335 w 1071087"/>
              <a:gd name="connsiteY521" fmla="*/ 140913 h 520408"/>
              <a:gd name="connsiteX522" fmla="*/ 116459 w 1071087"/>
              <a:gd name="connsiteY522" fmla="*/ 139720 h 520408"/>
              <a:gd name="connsiteX523" fmla="*/ 112880 w 1071087"/>
              <a:gd name="connsiteY523" fmla="*/ 138378 h 520408"/>
              <a:gd name="connsiteX524" fmla="*/ 110494 w 1071087"/>
              <a:gd name="connsiteY524" fmla="*/ 138080 h 520408"/>
              <a:gd name="connsiteX525" fmla="*/ 109450 w 1071087"/>
              <a:gd name="connsiteY525" fmla="*/ 140018 h 520408"/>
              <a:gd name="connsiteX526" fmla="*/ 106468 w 1071087"/>
              <a:gd name="connsiteY526" fmla="*/ 143150 h 520408"/>
              <a:gd name="connsiteX527" fmla="*/ 103038 w 1071087"/>
              <a:gd name="connsiteY527" fmla="*/ 146132 h 520408"/>
              <a:gd name="connsiteX528" fmla="*/ 98714 w 1071087"/>
              <a:gd name="connsiteY528" fmla="*/ 151053 h 520408"/>
              <a:gd name="connsiteX529" fmla="*/ 97521 w 1071087"/>
              <a:gd name="connsiteY529" fmla="*/ 152842 h 520408"/>
              <a:gd name="connsiteX530" fmla="*/ 95881 w 1071087"/>
              <a:gd name="connsiteY530" fmla="*/ 154035 h 520408"/>
              <a:gd name="connsiteX531" fmla="*/ 92153 w 1071087"/>
              <a:gd name="connsiteY531" fmla="*/ 155377 h 520408"/>
              <a:gd name="connsiteX532" fmla="*/ 87679 w 1071087"/>
              <a:gd name="connsiteY532" fmla="*/ 157465 h 520408"/>
              <a:gd name="connsiteX533" fmla="*/ 84846 w 1071087"/>
              <a:gd name="connsiteY533" fmla="*/ 159850 h 520408"/>
              <a:gd name="connsiteX534" fmla="*/ 80671 w 1071087"/>
              <a:gd name="connsiteY534" fmla="*/ 160894 h 520408"/>
              <a:gd name="connsiteX535" fmla="*/ 76198 w 1071087"/>
              <a:gd name="connsiteY535" fmla="*/ 161640 h 520408"/>
              <a:gd name="connsiteX536" fmla="*/ 74259 w 1071087"/>
              <a:gd name="connsiteY536" fmla="*/ 163727 h 520408"/>
              <a:gd name="connsiteX537" fmla="*/ 73066 w 1071087"/>
              <a:gd name="connsiteY537" fmla="*/ 167008 h 520408"/>
              <a:gd name="connsiteX538" fmla="*/ 71575 w 1071087"/>
              <a:gd name="connsiteY538" fmla="*/ 169990 h 520408"/>
              <a:gd name="connsiteX539" fmla="*/ 64567 w 1071087"/>
              <a:gd name="connsiteY539" fmla="*/ 174464 h 520408"/>
              <a:gd name="connsiteX540" fmla="*/ 60690 w 1071087"/>
              <a:gd name="connsiteY540" fmla="*/ 177446 h 520408"/>
              <a:gd name="connsiteX541" fmla="*/ 57856 w 1071087"/>
              <a:gd name="connsiteY541" fmla="*/ 178937 h 520408"/>
              <a:gd name="connsiteX542" fmla="*/ 55918 w 1071087"/>
              <a:gd name="connsiteY542" fmla="*/ 178937 h 520408"/>
              <a:gd name="connsiteX543" fmla="*/ 53830 w 1071087"/>
              <a:gd name="connsiteY543" fmla="*/ 178341 h 520408"/>
              <a:gd name="connsiteX544" fmla="*/ 53085 w 1071087"/>
              <a:gd name="connsiteY544" fmla="*/ 178639 h 520408"/>
              <a:gd name="connsiteX545" fmla="*/ 54129 w 1071087"/>
              <a:gd name="connsiteY545" fmla="*/ 180876 h 520408"/>
              <a:gd name="connsiteX546" fmla="*/ 55023 w 1071087"/>
              <a:gd name="connsiteY546" fmla="*/ 187884 h 520408"/>
              <a:gd name="connsiteX547" fmla="*/ 56366 w 1071087"/>
              <a:gd name="connsiteY547" fmla="*/ 192357 h 520408"/>
              <a:gd name="connsiteX548" fmla="*/ 57260 w 1071087"/>
              <a:gd name="connsiteY548" fmla="*/ 194892 h 520408"/>
              <a:gd name="connsiteX549" fmla="*/ 58155 w 1071087"/>
              <a:gd name="connsiteY549" fmla="*/ 196980 h 520408"/>
              <a:gd name="connsiteX550" fmla="*/ 58751 w 1071087"/>
              <a:gd name="connsiteY550" fmla="*/ 200111 h 520408"/>
              <a:gd name="connsiteX551" fmla="*/ 57856 w 1071087"/>
              <a:gd name="connsiteY551" fmla="*/ 201901 h 520408"/>
              <a:gd name="connsiteX552" fmla="*/ 56514 w 1071087"/>
              <a:gd name="connsiteY552" fmla="*/ 203094 h 520408"/>
              <a:gd name="connsiteX553" fmla="*/ 52339 w 1071087"/>
              <a:gd name="connsiteY553" fmla="*/ 205032 h 520408"/>
              <a:gd name="connsiteX554" fmla="*/ 48015 w 1071087"/>
              <a:gd name="connsiteY554" fmla="*/ 206672 h 520408"/>
              <a:gd name="connsiteX555" fmla="*/ 45331 w 1071087"/>
              <a:gd name="connsiteY555" fmla="*/ 205628 h 520408"/>
              <a:gd name="connsiteX556" fmla="*/ 42498 w 1071087"/>
              <a:gd name="connsiteY556" fmla="*/ 202944 h 520408"/>
              <a:gd name="connsiteX557" fmla="*/ 41305 w 1071087"/>
              <a:gd name="connsiteY557" fmla="*/ 201602 h 520408"/>
              <a:gd name="connsiteX558" fmla="*/ 38174 w 1071087"/>
              <a:gd name="connsiteY558" fmla="*/ 197129 h 520408"/>
              <a:gd name="connsiteX559" fmla="*/ 32656 w 1071087"/>
              <a:gd name="connsiteY559" fmla="*/ 190419 h 520408"/>
              <a:gd name="connsiteX560" fmla="*/ 28928 w 1071087"/>
              <a:gd name="connsiteY560" fmla="*/ 186989 h 520408"/>
              <a:gd name="connsiteX561" fmla="*/ 26095 w 1071087"/>
              <a:gd name="connsiteY561" fmla="*/ 185647 h 520408"/>
              <a:gd name="connsiteX562" fmla="*/ 23560 w 1071087"/>
              <a:gd name="connsiteY562" fmla="*/ 186095 h 520408"/>
              <a:gd name="connsiteX563" fmla="*/ 21622 w 1071087"/>
              <a:gd name="connsiteY563" fmla="*/ 187735 h 520408"/>
              <a:gd name="connsiteX564" fmla="*/ 20280 w 1071087"/>
              <a:gd name="connsiteY564" fmla="*/ 189226 h 520408"/>
              <a:gd name="connsiteX565" fmla="*/ 18938 w 1071087"/>
              <a:gd name="connsiteY565" fmla="*/ 190866 h 520408"/>
              <a:gd name="connsiteX566" fmla="*/ 18043 w 1071087"/>
              <a:gd name="connsiteY566" fmla="*/ 192954 h 520408"/>
              <a:gd name="connsiteX567" fmla="*/ 18043 w 1071087"/>
              <a:gd name="connsiteY567" fmla="*/ 195787 h 520408"/>
              <a:gd name="connsiteX568" fmla="*/ 18043 w 1071087"/>
              <a:gd name="connsiteY568" fmla="*/ 198769 h 520408"/>
              <a:gd name="connsiteX569" fmla="*/ 16850 w 1071087"/>
              <a:gd name="connsiteY569" fmla="*/ 200857 h 520408"/>
              <a:gd name="connsiteX570" fmla="*/ 13719 w 1071087"/>
              <a:gd name="connsiteY570" fmla="*/ 203094 h 520408"/>
              <a:gd name="connsiteX571" fmla="*/ 10140 w 1071087"/>
              <a:gd name="connsiteY571" fmla="*/ 206225 h 520408"/>
              <a:gd name="connsiteX572" fmla="*/ 7456 w 1071087"/>
              <a:gd name="connsiteY572" fmla="*/ 211742 h 520408"/>
              <a:gd name="connsiteX573" fmla="*/ 5666 w 1071087"/>
              <a:gd name="connsiteY573" fmla="*/ 218750 h 520408"/>
              <a:gd name="connsiteX574" fmla="*/ 5070 w 1071087"/>
              <a:gd name="connsiteY574" fmla="*/ 223522 h 520408"/>
              <a:gd name="connsiteX575" fmla="*/ 6412 w 1071087"/>
              <a:gd name="connsiteY575" fmla="*/ 225759 h 520408"/>
              <a:gd name="connsiteX576" fmla="*/ 9096 w 1071087"/>
              <a:gd name="connsiteY576" fmla="*/ 227548 h 520408"/>
              <a:gd name="connsiteX577" fmla="*/ 10736 w 1071087"/>
              <a:gd name="connsiteY577" fmla="*/ 229487 h 520408"/>
              <a:gd name="connsiteX578" fmla="*/ 11035 w 1071087"/>
              <a:gd name="connsiteY578" fmla="*/ 231276 h 520408"/>
              <a:gd name="connsiteX579" fmla="*/ 10587 w 1071087"/>
              <a:gd name="connsiteY579" fmla="*/ 233066 h 520408"/>
              <a:gd name="connsiteX580" fmla="*/ 9245 w 1071087"/>
              <a:gd name="connsiteY580" fmla="*/ 235153 h 520408"/>
              <a:gd name="connsiteX581" fmla="*/ 6412 w 1071087"/>
              <a:gd name="connsiteY581" fmla="*/ 237539 h 520408"/>
              <a:gd name="connsiteX582" fmla="*/ 2386 w 1071087"/>
              <a:gd name="connsiteY582" fmla="*/ 243354 h 520408"/>
              <a:gd name="connsiteX583" fmla="*/ 0 w 1071087"/>
              <a:gd name="connsiteY583" fmla="*/ 251556 h 520408"/>
              <a:gd name="connsiteX584" fmla="*/ 1342 w 1071087"/>
              <a:gd name="connsiteY584" fmla="*/ 257222 h 520408"/>
              <a:gd name="connsiteX585" fmla="*/ 6412 w 1071087"/>
              <a:gd name="connsiteY585" fmla="*/ 260353 h 520408"/>
              <a:gd name="connsiteX586" fmla="*/ 10438 w 1071087"/>
              <a:gd name="connsiteY586" fmla="*/ 261695 h 520408"/>
              <a:gd name="connsiteX587" fmla="*/ 12079 w 1071087"/>
              <a:gd name="connsiteY587" fmla="*/ 263485 h 520408"/>
              <a:gd name="connsiteX588" fmla="*/ 13569 w 1071087"/>
              <a:gd name="connsiteY588" fmla="*/ 267213 h 520408"/>
              <a:gd name="connsiteX589" fmla="*/ 13569 w 1071087"/>
              <a:gd name="connsiteY589" fmla="*/ 270940 h 520408"/>
              <a:gd name="connsiteX590" fmla="*/ 12824 w 1071087"/>
              <a:gd name="connsiteY590" fmla="*/ 273475 h 520408"/>
              <a:gd name="connsiteX591" fmla="*/ 13868 w 1071087"/>
              <a:gd name="connsiteY591" fmla="*/ 276010 h 520408"/>
              <a:gd name="connsiteX592" fmla="*/ 15807 w 1071087"/>
              <a:gd name="connsiteY592" fmla="*/ 278993 h 520408"/>
              <a:gd name="connsiteX593" fmla="*/ 18192 w 1071087"/>
              <a:gd name="connsiteY593" fmla="*/ 280782 h 520408"/>
              <a:gd name="connsiteX594" fmla="*/ 20727 w 1071087"/>
              <a:gd name="connsiteY594" fmla="*/ 279887 h 520408"/>
              <a:gd name="connsiteX595" fmla="*/ 23262 w 1071087"/>
              <a:gd name="connsiteY595" fmla="*/ 278694 h 520408"/>
              <a:gd name="connsiteX596" fmla="*/ 26394 w 1071087"/>
              <a:gd name="connsiteY596" fmla="*/ 279142 h 520408"/>
              <a:gd name="connsiteX597" fmla="*/ 35191 w 1071087"/>
              <a:gd name="connsiteY597" fmla="*/ 280186 h 520408"/>
              <a:gd name="connsiteX598" fmla="*/ 39814 w 1071087"/>
              <a:gd name="connsiteY598" fmla="*/ 280782 h 520408"/>
              <a:gd name="connsiteX599" fmla="*/ 41305 w 1071087"/>
              <a:gd name="connsiteY599" fmla="*/ 282124 h 520408"/>
              <a:gd name="connsiteX600" fmla="*/ 44138 w 1071087"/>
              <a:gd name="connsiteY600" fmla="*/ 286299 h 520408"/>
              <a:gd name="connsiteX601" fmla="*/ 47717 w 1071087"/>
              <a:gd name="connsiteY601" fmla="*/ 290922 h 520408"/>
              <a:gd name="connsiteX602" fmla="*/ 51445 w 1071087"/>
              <a:gd name="connsiteY602" fmla="*/ 295693 h 520408"/>
              <a:gd name="connsiteX603" fmla="*/ 52638 w 1071087"/>
              <a:gd name="connsiteY603" fmla="*/ 297781 h 520408"/>
              <a:gd name="connsiteX604" fmla="*/ 55620 w 1071087"/>
              <a:gd name="connsiteY604" fmla="*/ 303447 h 520408"/>
              <a:gd name="connsiteX605" fmla="*/ 58751 w 1071087"/>
              <a:gd name="connsiteY605" fmla="*/ 308517 h 520408"/>
              <a:gd name="connsiteX606" fmla="*/ 62181 w 1071087"/>
              <a:gd name="connsiteY606" fmla="*/ 314780 h 520408"/>
              <a:gd name="connsiteX607" fmla="*/ 61883 w 1071087"/>
              <a:gd name="connsiteY607" fmla="*/ 316420 h 520408"/>
              <a:gd name="connsiteX608" fmla="*/ 60093 w 1071087"/>
              <a:gd name="connsiteY608" fmla="*/ 317166 h 520408"/>
              <a:gd name="connsiteX609" fmla="*/ 57260 w 1071087"/>
              <a:gd name="connsiteY609" fmla="*/ 317166 h 520408"/>
              <a:gd name="connsiteX610" fmla="*/ 55023 w 1071087"/>
              <a:gd name="connsiteY610" fmla="*/ 316122 h 520408"/>
              <a:gd name="connsiteX611" fmla="*/ 53830 w 1071087"/>
              <a:gd name="connsiteY611" fmla="*/ 315377 h 520408"/>
              <a:gd name="connsiteX612" fmla="*/ 52787 w 1071087"/>
              <a:gd name="connsiteY612" fmla="*/ 315078 h 520408"/>
              <a:gd name="connsiteX613" fmla="*/ 51594 w 1071087"/>
              <a:gd name="connsiteY613" fmla="*/ 315377 h 520408"/>
              <a:gd name="connsiteX614" fmla="*/ 50550 w 1071087"/>
              <a:gd name="connsiteY614" fmla="*/ 316122 h 520408"/>
              <a:gd name="connsiteX615" fmla="*/ 50103 w 1071087"/>
              <a:gd name="connsiteY615" fmla="*/ 317315 h 520408"/>
              <a:gd name="connsiteX616" fmla="*/ 50103 w 1071087"/>
              <a:gd name="connsiteY616" fmla="*/ 318955 h 520408"/>
              <a:gd name="connsiteX617" fmla="*/ 51147 w 1071087"/>
              <a:gd name="connsiteY617" fmla="*/ 320446 h 520408"/>
              <a:gd name="connsiteX618" fmla="*/ 52339 w 1071087"/>
              <a:gd name="connsiteY618" fmla="*/ 321490 h 520408"/>
              <a:gd name="connsiteX619" fmla="*/ 52936 w 1071087"/>
              <a:gd name="connsiteY619" fmla="*/ 321788 h 520408"/>
              <a:gd name="connsiteX620" fmla="*/ 57260 w 1071087"/>
              <a:gd name="connsiteY620" fmla="*/ 323876 h 520408"/>
              <a:gd name="connsiteX621" fmla="*/ 62181 w 1071087"/>
              <a:gd name="connsiteY621" fmla="*/ 326113 h 520408"/>
              <a:gd name="connsiteX622" fmla="*/ 68145 w 1071087"/>
              <a:gd name="connsiteY622" fmla="*/ 329393 h 520408"/>
              <a:gd name="connsiteX623" fmla="*/ 69338 w 1071087"/>
              <a:gd name="connsiteY623" fmla="*/ 329841 h 520408"/>
              <a:gd name="connsiteX624" fmla="*/ 68593 w 1071087"/>
              <a:gd name="connsiteY624" fmla="*/ 328200 h 520408"/>
              <a:gd name="connsiteX625" fmla="*/ 70680 w 1071087"/>
              <a:gd name="connsiteY625" fmla="*/ 326411 h 520408"/>
              <a:gd name="connsiteX626" fmla="*/ 72619 w 1071087"/>
              <a:gd name="connsiteY626" fmla="*/ 327306 h 520408"/>
              <a:gd name="connsiteX627" fmla="*/ 72172 w 1071087"/>
              <a:gd name="connsiteY627" fmla="*/ 324771 h 520408"/>
              <a:gd name="connsiteX628" fmla="*/ 72172 w 1071087"/>
              <a:gd name="connsiteY628" fmla="*/ 323578 h 520408"/>
              <a:gd name="connsiteX629" fmla="*/ 74557 w 1071087"/>
              <a:gd name="connsiteY629" fmla="*/ 322981 h 520408"/>
              <a:gd name="connsiteX630" fmla="*/ 78434 w 1071087"/>
              <a:gd name="connsiteY630" fmla="*/ 322683 h 520408"/>
              <a:gd name="connsiteX631" fmla="*/ 79627 w 1071087"/>
              <a:gd name="connsiteY631" fmla="*/ 321938 h 520408"/>
              <a:gd name="connsiteX632" fmla="*/ 83057 w 1071087"/>
              <a:gd name="connsiteY632" fmla="*/ 321938 h 520408"/>
              <a:gd name="connsiteX633" fmla="*/ 86337 w 1071087"/>
              <a:gd name="connsiteY633" fmla="*/ 321043 h 520408"/>
              <a:gd name="connsiteX634" fmla="*/ 89320 w 1071087"/>
              <a:gd name="connsiteY634" fmla="*/ 319701 h 520408"/>
              <a:gd name="connsiteX635" fmla="*/ 92004 w 1071087"/>
              <a:gd name="connsiteY635" fmla="*/ 317613 h 520408"/>
              <a:gd name="connsiteX636" fmla="*/ 97372 w 1071087"/>
              <a:gd name="connsiteY636" fmla="*/ 314184 h 520408"/>
              <a:gd name="connsiteX637" fmla="*/ 100354 w 1071087"/>
              <a:gd name="connsiteY637" fmla="*/ 311201 h 520408"/>
              <a:gd name="connsiteX638" fmla="*/ 101696 w 1071087"/>
              <a:gd name="connsiteY638" fmla="*/ 311201 h 520408"/>
              <a:gd name="connsiteX639" fmla="*/ 103187 w 1071087"/>
              <a:gd name="connsiteY639" fmla="*/ 311350 h 520408"/>
              <a:gd name="connsiteX640" fmla="*/ 104678 w 1071087"/>
              <a:gd name="connsiteY640" fmla="*/ 311052 h 520408"/>
              <a:gd name="connsiteX641" fmla="*/ 107213 w 1071087"/>
              <a:gd name="connsiteY641" fmla="*/ 309114 h 520408"/>
              <a:gd name="connsiteX642" fmla="*/ 108556 w 1071087"/>
              <a:gd name="connsiteY642" fmla="*/ 308666 h 520408"/>
              <a:gd name="connsiteX643" fmla="*/ 113476 w 1071087"/>
              <a:gd name="connsiteY643" fmla="*/ 305535 h 520408"/>
              <a:gd name="connsiteX644" fmla="*/ 120335 w 1071087"/>
              <a:gd name="connsiteY644" fmla="*/ 303149 h 520408"/>
              <a:gd name="connsiteX645" fmla="*/ 123318 w 1071087"/>
              <a:gd name="connsiteY645" fmla="*/ 303596 h 520408"/>
              <a:gd name="connsiteX646" fmla="*/ 131817 w 1071087"/>
              <a:gd name="connsiteY646" fmla="*/ 305982 h 520408"/>
              <a:gd name="connsiteX647" fmla="*/ 132712 w 1071087"/>
              <a:gd name="connsiteY647" fmla="*/ 306430 h 520408"/>
              <a:gd name="connsiteX648" fmla="*/ 135247 w 1071087"/>
              <a:gd name="connsiteY648" fmla="*/ 309412 h 520408"/>
              <a:gd name="connsiteX649" fmla="*/ 140466 w 1071087"/>
              <a:gd name="connsiteY649" fmla="*/ 310754 h 520408"/>
              <a:gd name="connsiteX650" fmla="*/ 142255 w 1071087"/>
              <a:gd name="connsiteY650" fmla="*/ 310456 h 520408"/>
              <a:gd name="connsiteX651" fmla="*/ 144194 w 1071087"/>
              <a:gd name="connsiteY651" fmla="*/ 312543 h 520408"/>
              <a:gd name="connsiteX652" fmla="*/ 145536 w 1071087"/>
              <a:gd name="connsiteY652" fmla="*/ 312991 h 520408"/>
              <a:gd name="connsiteX653" fmla="*/ 146878 w 1071087"/>
              <a:gd name="connsiteY653" fmla="*/ 312543 h 520408"/>
              <a:gd name="connsiteX654" fmla="*/ 150904 w 1071087"/>
              <a:gd name="connsiteY654" fmla="*/ 310605 h 520408"/>
              <a:gd name="connsiteX655" fmla="*/ 152097 w 1071087"/>
              <a:gd name="connsiteY655" fmla="*/ 309710 h 520408"/>
              <a:gd name="connsiteX656" fmla="*/ 152991 w 1071087"/>
              <a:gd name="connsiteY656" fmla="*/ 308219 h 520408"/>
              <a:gd name="connsiteX657" fmla="*/ 154632 w 1071087"/>
              <a:gd name="connsiteY657" fmla="*/ 307324 h 520408"/>
              <a:gd name="connsiteX658" fmla="*/ 159702 w 1071087"/>
              <a:gd name="connsiteY658" fmla="*/ 308517 h 520408"/>
              <a:gd name="connsiteX659" fmla="*/ 165964 w 1071087"/>
              <a:gd name="connsiteY659" fmla="*/ 308517 h 520408"/>
              <a:gd name="connsiteX660" fmla="*/ 169096 w 1071087"/>
              <a:gd name="connsiteY660" fmla="*/ 310754 h 520408"/>
              <a:gd name="connsiteX661" fmla="*/ 169991 w 1071087"/>
              <a:gd name="connsiteY661" fmla="*/ 312096 h 520408"/>
              <a:gd name="connsiteX662" fmla="*/ 171780 w 1071087"/>
              <a:gd name="connsiteY662" fmla="*/ 315973 h 520408"/>
              <a:gd name="connsiteX663" fmla="*/ 172674 w 1071087"/>
              <a:gd name="connsiteY663" fmla="*/ 318508 h 520408"/>
              <a:gd name="connsiteX664" fmla="*/ 171631 w 1071087"/>
              <a:gd name="connsiteY664" fmla="*/ 320595 h 520408"/>
              <a:gd name="connsiteX665" fmla="*/ 170139 w 1071087"/>
              <a:gd name="connsiteY665" fmla="*/ 322683 h 520408"/>
              <a:gd name="connsiteX666" fmla="*/ 169692 w 1071087"/>
              <a:gd name="connsiteY666" fmla="*/ 325218 h 520408"/>
              <a:gd name="connsiteX667" fmla="*/ 170885 w 1071087"/>
              <a:gd name="connsiteY667" fmla="*/ 327306 h 520408"/>
              <a:gd name="connsiteX668" fmla="*/ 171631 w 1071087"/>
              <a:gd name="connsiteY668" fmla="*/ 334910 h 520408"/>
              <a:gd name="connsiteX669" fmla="*/ 169096 w 1071087"/>
              <a:gd name="connsiteY669" fmla="*/ 342515 h 520408"/>
              <a:gd name="connsiteX670" fmla="*/ 165070 w 1071087"/>
              <a:gd name="connsiteY670" fmla="*/ 348927 h 520408"/>
              <a:gd name="connsiteX671" fmla="*/ 162088 w 1071087"/>
              <a:gd name="connsiteY671" fmla="*/ 355936 h 520408"/>
              <a:gd name="connsiteX672" fmla="*/ 163728 w 1071087"/>
              <a:gd name="connsiteY672" fmla="*/ 358470 h 520408"/>
              <a:gd name="connsiteX673" fmla="*/ 170289 w 1071087"/>
              <a:gd name="connsiteY673" fmla="*/ 361453 h 520408"/>
              <a:gd name="connsiteX674" fmla="*/ 173271 w 1071087"/>
              <a:gd name="connsiteY674" fmla="*/ 363988 h 520408"/>
              <a:gd name="connsiteX675" fmla="*/ 170139 w 1071087"/>
              <a:gd name="connsiteY675" fmla="*/ 364882 h 520408"/>
              <a:gd name="connsiteX676" fmla="*/ 165666 w 1071087"/>
              <a:gd name="connsiteY676" fmla="*/ 364435 h 520408"/>
              <a:gd name="connsiteX677" fmla="*/ 162088 w 1071087"/>
              <a:gd name="connsiteY677" fmla="*/ 363689 h 520408"/>
              <a:gd name="connsiteX678" fmla="*/ 155675 w 1071087"/>
              <a:gd name="connsiteY678" fmla="*/ 361751 h 520408"/>
              <a:gd name="connsiteX679" fmla="*/ 152991 w 1071087"/>
              <a:gd name="connsiteY679" fmla="*/ 361751 h 520408"/>
              <a:gd name="connsiteX680" fmla="*/ 143001 w 1071087"/>
              <a:gd name="connsiteY680" fmla="*/ 362049 h 520408"/>
              <a:gd name="connsiteX681" fmla="*/ 134651 w 1071087"/>
              <a:gd name="connsiteY681" fmla="*/ 361602 h 520408"/>
              <a:gd name="connsiteX682" fmla="*/ 129580 w 1071087"/>
              <a:gd name="connsiteY682" fmla="*/ 363540 h 520408"/>
              <a:gd name="connsiteX683" fmla="*/ 126300 w 1071087"/>
              <a:gd name="connsiteY683" fmla="*/ 363093 h 520408"/>
              <a:gd name="connsiteX684" fmla="*/ 124063 w 1071087"/>
              <a:gd name="connsiteY684" fmla="*/ 365777 h 520408"/>
              <a:gd name="connsiteX685" fmla="*/ 123019 w 1071087"/>
              <a:gd name="connsiteY685" fmla="*/ 367417 h 520408"/>
              <a:gd name="connsiteX686" fmla="*/ 121826 w 1071087"/>
              <a:gd name="connsiteY686" fmla="*/ 371145 h 520408"/>
              <a:gd name="connsiteX687" fmla="*/ 119291 w 1071087"/>
              <a:gd name="connsiteY687" fmla="*/ 373978 h 520408"/>
              <a:gd name="connsiteX688" fmla="*/ 116309 w 1071087"/>
              <a:gd name="connsiteY688" fmla="*/ 376066 h 520408"/>
              <a:gd name="connsiteX689" fmla="*/ 115563 w 1071087"/>
              <a:gd name="connsiteY689" fmla="*/ 378004 h 520408"/>
              <a:gd name="connsiteX690" fmla="*/ 115862 w 1071087"/>
              <a:gd name="connsiteY690" fmla="*/ 380241 h 520408"/>
              <a:gd name="connsiteX691" fmla="*/ 116906 w 1071087"/>
              <a:gd name="connsiteY691" fmla="*/ 381732 h 520408"/>
              <a:gd name="connsiteX692" fmla="*/ 121081 w 1071087"/>
              <a:gd name="connsiteY692" fmla="*/ 385162 h 520408"/>
              <a:gd name="connsiteX693" fmla="*/ 123467 w 1071087"/>
              <a:gd name="connsiteY693" fmla="*/ 388144 h 520408"/>
              <a:gd name="connsiteX694" fmla="*/ 124958 w 1071087"/>
              <a:gd name="connsiteY694" fmla="*/ 388741 h 520408"/>
              <a:gd name="connsiteX695" fmla="*/ 126598 w 1071087"/>
              <a:gd name="connsiteY695" fmla="*/ 388741 h 520408"/>
              <a:gd name="connsiteX696" fmla="*/ 128238 w 1071087"/>
              <a:gd name="connsiteY696" fmla="*/ 389486 h 520408"/>
              <a:gd name="connsiteX697" fmla="*/ 129580 w 1071087"/>
              <a:gd name="connsiteY697" fmla="*/ 391127 h 520408"/>
              <a:gd name="connsiteX698" fmla="*/ 125256 w 1071087"/>
              <a:gd name="connsiteY698" fmla="*/ 390828 h 520408"/>
              <a:gd name="connsiteX699" fmla="*/ 123467 w 1071087"/>
              <a:gd name="connsiteY699" fmla="*/ 391127 h 520408"/>
              <a:gd name="connsiteX700" fmla="*/ 119888 w 1071087"/>
              <a:gd name="connsiteY700" fmla="*/ 392170 h 520408"/>
              <a:gd name="connsiteX701" fmla="*/ 118099 w 1071087"/>
              <a:gd name="connsiteY701" fmla="*/ 392170 h 520408"/>
              <a:gd name="connsiteX702" fmla="*/ 116459 w 1071087"/>
              <a:gd name="connsiteY702" fmla="*/ 391127 h 520408"/>
              <a:gd name="connsiteX703" fmla="*/ 111538 w 1071087"/>
              <a:gd name="connsiteY703" fmla="*/ 387846 h 520408"/>
              <a:gd name="connsiteX704" fmla="*/ 106020 w 1071087"/>
              <a:gd name="connsiteY704" fmla="*/ 387846 h 520408"/>
              <a:gd name="connsiteX705" fmla="*/ 99609 w 1071087"/>
              <a:gd name="connsiteY705" fmla="*/ 387995 h 520408"/>
              <a:gd name="connsiteX706" fmla="*/ 96626 w 1071087"/>
              <a:gd name="connsiteY706" fmla="*/ 389486 h 520408"/>
              <a:gd name="connsiteX707" fmla="*/ 95732 w 1071087"/>
              <a:gd name="connsiteY707" fmla="*/ 391276 h 520408"/>
              <a:gd name="connsiteX708" fmla="*/ 95433 w 1071087"/>
              <a:gd name="connsiteY708" fmla="*/ 393512 h 520408"/>
              <a:gd name="connsiteX709" fmla="*/ 95433 w 1071087"/>
              <a:gd name="connsiteY709" fmla="*/ 395302 h 520408"/>
              <a:gd name="connsiteX710" fmla="*/ 96030 w 1071087"/>
              <a:gd name="connsiteY710" fmla="*/ 397091 h 520408"/>
              <a:gd name="connsiteX711" fmla="*/ 97521 w 1071087"/>
              <a:gd name="connsiteY711" fmla="*/ 398135 h 520408"/>
              <a:gd name="connsiteX712" fmla="*/ 101249 w 1071087"/>
              <a:gd name="connsiteY712" fmla="*/ 399179 h 520408"/>
              <a:gd name="connsiteX713" fmla="*/ 106915 w 1071087"/>
              <a:gd name="connsiteY713" fmla="*/ 400222 h 520408"/>
              <a:gd name="connsiteX714" fmla="*/ 109450 w 1071087"/>
              <a:gd name="connsiteY714" fmla="*/ 401415 h 520408"/>
              <a:gd name="connsiteX715" fmla="*/ 110643 w 1071087"/>
              <a:gd name="connsiteY715" fmla="*/ 402608 h 520408"/>
              <a:gd name="connsiteX716" fmla="*/ 113476 w 1071087"/>
              <a:gd name="connsiteY716" fmla="*/ 410511 h 520408"/>
              <a:gd name="connsiteX717" fmla="*/ 116757 w 1071087"/>
              <a:gd name="connsiteY717" fmla="*/ 417520 h 520408"/>
              <a:gd name="connsiteX718" fmla="*/ 118695 w 1071087"/>
              <a:gd name="connsiteY718" fmla="*/ 420949 h 520408"/>
              <a:gd name="connsiteX719" fmla="*/ 121379 w 1071087"/>
              <a:gd name="connsiteY719" fmla="*/ 423335 h 520408"/>
              <a:gd name="connsiteX720" fmla="*/ 122274 w 1071087"/>
              <a:gd name="connsiteY720" fmla="*/ 424826 h 520408"/>
              <a:gd name="connsiteX721" fmla="*/ 123019 w 1071087"/>
              <a:gd name="connsiteY721" fmla="*/ 426467 h 520408"/>
              <a:gd name="connsiteX722" fmla="*/ 123318 w 1071087"/>
              <a:gd name="connsiteY722" fmla="*/ 428554 h 520408"/>
              <a:gd name="connsiteX723" fmla="*/ 123318 w 1071087"/>
              <a:gd name="connsiteY723" fmla="*/ 430791 h 520408"/>
              <a:gd name="connsiteX724" fmla="*/ 122721 w 1071087"/>
              <a:gd name="connsiteY724" fmla="*/ 434966 h 520408"/>
              <a:gd name="connsiteX725" fmla="*/ 122721 w 1071087"/>
              <a:gd name="connsiteY725" fmla="*/ 436905 h 520408"/>
              <a:gd name="connsiteX726" fmla="*/ 124212 w 1071087"/>
              <a:gd name="connsiteY726" fmla="*/ 437203 h 520408"/>
              <a:gd name="connsiteX727" fmla="*/ 128537 w 1071087"/>
              <a:gd name="connsiteY727" fmla="*/ 437203 h 520408"/>
              <a:gd name="connsiteX728" fmla="*/ 131221 w 1071087"/>
              <a:gd name="connsiteY728" fmla="*/ 437501 h 520408"/>
              <a:gd name="connsiteX729" fmla="*/ 133457 w 1071087"/>
              <a:gd name="connsiteY729" fmla="*/ 439290 h 520408"/>
              <a:gd name="connsiteX730" fmla="*/ 135694 w 1071087"/>
              <a:gd name="connsiteY730" fmla="*/ 442571 h 520408"/>
              <a:gd name="connsiteX731" fmla="*/ 136440 w 1071087"/>
              <a:gd name="connsiteY731" fmla="*/ 444211 h 520408"/>
              <a:gd name="connsiteX732" fmla="*/ 137335 w 1071087"/>
              <a:gd name="connsiteY732" fmla="*/ 445702 h 520408"/>
              <a:gd name="connsiteX733" fmla="*/ 138826 w 1071087"/>
              <a:gd name="connsiteY733" fmla="*/ 447044 h 520408"/>
              <a:gd name="connsiteX734" fmla="*/ 140466 w 1071087"/>
              <a:gd name="connsiteY734" fmla="*/ 447641 h 520408"/>
              <a:gd name="connsiteX735" fmla="*/ 141957 w 1071087"/>
              <a:gd name="connsiteY735" fmla="*/ 447343 h 520408"/>
              <a:gd name="connsiteX736" fmla="*/ 143448 w 1071087"/>
              <a:gd name="connsiteY736" fmla="*/ 446746 h 520408"/>
              <a:gd name="connsiteX737" fmla="*/ 146281 w 1071087"/>
              <a:gd name="connsiteY737" fmla="*/ 447044 h 520408"/>
              <a:gd name="connsiteX738" fmla="*/ 148667 w 1071087"/>
              <a:gd name="connsiteY738" fmla="*/ 449281 h 520408"/>
              <a:gd name="connsiteX739" fmla="*/ 150009 w 1071087"/>
              <a:gd name="connsiteY739" fmla="*/ 448685 h 520408"/>
              <a:gd name="connsiteX740" fmla="*/ 152842 w 1071087"/>
              <a:gd name="connsiteY740" fmla="*/ 448386 h 520408"/>
              <a:gd name="connsiteX741" fmla="*/ 154483 w 1071087"/>
              <a:gd name="connsiteY741" fmla="*/ 448386 h 520408"/>
              <a:gd name="connsiteX742" fmla="*/ 155974 w 1071087"/>
              <a:gd name="connsiteY742" fmla="*/ 448983 h 520408"/>
              <a:gd name="connsiteX743" fmla="*/ 157166 w 1071087"/>
              <a:gd name="connsiteY743" fmla="*/ 450474 h 520408"/>
              <a:gd name="connsiteX744" fmla="*/ 158210 w 1071087"/>
              <a:gd name="connsiteY744" fmla="*/ 457184 h 520408"/>
              <a:gd name="connsiteX745" fmla="*/ 157614 w 1071087"/>
              <a:gd name="connsiteY745" fmla="*/ 461359 h 520408"/>
              <a:gd name="connsiteX746" fmla="*/ 156421 w 1071087"/>
              <a:gd name="connsiteY746" fmla="*/ 464640 h 520408"/>
              <a:gd name="connsiteX747" fmla="*/ 154930 w 1071087"/>
              <a:gd name="connsiteY747" fmla="*/ 467771 h 520408"/>
              <a:gd name="connsiteX748" fmla="*/ 153439 w 1071087"/>
              <a:gd name="connsiteY748" fmla="*/ 472245 h 520408"/>
              <a:gd name="connsiteX749" fmla="*/ 153439 w 1071087"/>
              <a:gd name="connsiteY749" fmla="*/ 474034 h 520408"/>
              <a:gd name="connsiteX750" fmla="*/ 153439 w 1071087"/>
              <a:gd name="connsiteY750" fmla="*/ 479402 h 520408"/>
              <a:gd name="connsiteX751" fmla="*/ 154184 w 1071087"/>
              <a:gd name="connsiteY751" fmla="*/ 482832 h 520408"/>
              <a:gd name="connsiteX752" fmla="*/ 159552 w 1071087"/>
              <a:gd name="connsiteY752" fmla="*/ 477464 h 520408"/>
              <a:gd name="connsiteX753" fmla="*/ 164175 w 1071087"/>
              <a:gd name="connsiteY753" fmla="*/ 473587 h 520408"/>
              <a:gd name="connsiteX754" fmla="*/ 167903 w 1071087"/>
              <a:gd name="connsiteY754" fmla="*/ 471350 h 520408"/>
              <a:gd name="connsiteX755" fmla="*/ 169096 w 1071087"/>
              <a:gd name="connsiteY755" fmla="*/ 470753 h 520408"/>
              <a:gd name="connsiteX756" fmla="*/ 174166 w 1071087"/>
              <a:gd name="connsiteY756" fmla="*/ 468815 h 520408"/>
              <a:gd name="connsiteX757" fmla="*/ 180727 w 1071087"/>
              <a:gd name="connsiteY757" fmla="*/ 467026 h 520408"/>
              <a:gd name="connsiteX758" fmla="*/ 185647 w 1071087"/>
              <a:gd name="connsiteY758" fmla="*/ 465684 h 520408"/>
              <a:gd name="connsiteX759" fmla="*/ 192059 w 1071087"/>
              <a:gd name="connsiteY759" fmla="*/ 464640 h 520408"/>
              <a:gd name="connsiteX760" fmla="*/ 194147 w 1071087"/>
              <a:gd name="connsiteY760" fmla="*/ 464640 h 520408"/>
              <a:gd name="connsiteX761" fmla="*/ 197129 w 1071087"/>
              <a:gd name="connsiteY761" fmla="*/ 464491 h 520408"/>
              <a:gd name="connsiteX762" fmla="*/ 199664 w 1071087"/>
              <a:gd name="connsiteY762" fmla="*/ 465534 h 520408"/>
              <a:gd name="connsiteX763" fmla="*/ 201155 w 1071087"/>
              <a:gd name="connsiteY763" fmla="*/ 466280 h 520408"/>
              <a:gd name="connsiteX764" fmla="*/ 206374 w 1071087"/>
              <a:gd name="connsiteY764" fmla="*/ 469560 h 520408"/>
              <a:gd name="connsiteX765" fmla="*/ 211742 w 1071087"/>
              <a:gd name="connsiteY765" fmla="*/ 472990 h 520408"/>
              <a:gd name="connsiteX766" fmla="*/ 216365 w 1071087"/>
              <a:gd name="connsiteY766" fmla="*/ 476718 h 520408"/>
              <a:gd name="connsiteX767" fmla="*/ 217707 w 1071087"/>
              <a:gd name="connsiteY767" fmla="*/ 478209 h 520408"/>
              <a:gd name="connsiteX768" fmla="*/ 218453 w 1071087"/>
              <a:gd name="connsiteY768" fmla="*/ 479999 h 520408"/>
              <a:gd name="connsiteX769" fmla="*/ 219049 w 1071087"/>
              <a:gd name="connsiteY769" fmla="*/ 481788 h 520408"/>
              <a:gd name="connsiteX770" fmla="*/ 222926 w 1071087"/>
              <a:gd name="connsiteY770" fmla="*/ 487454 h 520408"/>
              <a:gd name="connsiteX771" fmla="*/ 224566 w 1071087"/>
              <a:gd name="connsiteY771" fmla="*/ 489989 h 520408"/>
              <a:gd name="connsiteX772" fmla="*/ 226803 w 1071087"/>
              <a:gd name="connsiteY772" fmla="*/ 493270 h 520408"/>
              <a:gd name="connsiteX773" fmla="*/ 228592 w 1071087"/>
              <a:gd name="connsiteY773" fmla="*/ 494910 h 520408"/>
              <a:gd name="connsiteX774" fmla="*/ 230382 w 1071087"/>
              <a:gd name="connsiteY774" fmla="*/ 496849 h 520408"/>
              <a:gd name="connsiteX775" fmla="*/ 231575 w 1071087"/>
              <a:gd name="connsiteY775" fmla="*/ 498489 h 520408"/>
              <a:gd name="connsiteX776" fmla="*/ 232917 w 1071087"/>
              <a:gd name="connsiteY776" fmla="*/ 499234 h 520408"/>
              <a:gd name="connsiteX777" fmla="*/ 234408 w 1071087"/>
              <a:gd name="connsiteY777" fmla="*/ 499532 h 520408"/>
              <a:gd name="connsiteX778" fmla="*/ 237987 w 1071087"/>
              <a:gd name="connsiteY778" fmla="*/ 498936 h 520408"/>
              <a:gd name="connsiteX779" fmla="*/ 242162 w 1071087"/>
              <a:gd name="connsiteY779" fmla="*/ 497892 h 520408"/>
              <a:gd name="connsiteX780" fmla="*/ 244696 w 1071087"/>
              <a:gd name="connsiteY780" fmla="*/ 497445 h 520408"/>
              <a:gd name="connsiteX781" fmla="*/ 245740 w 1071087"/>
              <a:gd name="connsiteY781" fmla="*/ 497445 h 520408"/>
              <a:gd name="connsiteX782" fmla="*/ 245740 w 1071087"/>
              <a:gd name="connsiteY782" fmla="*/ 489989 h 520408"/>
              <a:gd name="connsiteX783" fmla="*/ 245740 w 1071087"/>
              <a:gd name="connsiteY783" fmla="*/ 482384 h 520408"/>
              <a:gd name="connsiteX784" fmla="*/ 245740 w 1071087"/>
              <a:gd name="connsiteY784" fmla="*/ 474780 h 520408"/>
              <a:gd name="connsiteX785" fmla="*/ 245740 w 1071087"/>
              <a:gd name="connsiteY785" fmla="*/ 467175 h 520408"/>
              <a:gd name="connsiteX786" fmla="*/ 245740 w 1071087"/>
              <a:gd name="connsiteY786" fmla="*/ 459570 h 520408"/>
              <a:gd name="connsiteX787" fmla="*/ 245740 w 1071087"/>
              <a:gd name="connsiteY787" fmla="*/ 451965 h 520408"/>
              <a:gd name="connsiteX788" fmla="*/ 245740 w 1071087"/>
              <a:gd name="connsiteY788" fmla="*/ 444360 h 520408"/>
              <a:gd name="connsiteX789" fmla="*/ 245740 w 1071087"/>
              <a:gd name="connsiteY789" fmla="*/ 436755 h 520408"/>
              <a:gd name="connsiteX790" fmla="*/ 245740 w 1071087"/>
              <a:gd name="connsiteY790" fmla="*/ 429151 h 520408"/>
              <a:gd name="connsiteX791" fmla="*/ 245740 w 1071087"/>
              <a:gd name="connsiteY791" fmla="*/ 421546 h 520408"/>
              <a:gd name="connsiteX792" fmla="*/ 245740 w 1071087"/>
              <a:gd name="connsiteY792" fmla="*/ 413792 h 520408"/>
              <a:gd name="connsiteX793" fmla="*/ 245740 w 1071087"/>
              <a:gd name="connsiteY793" fmla="*/ 406038 h 520408"/>
              <a:gd name="connsiteX794" fmla="*/ 245740 w 1071087"/>
              <a:gd name="connsiteY794" fmla="*/ 398284 h 520408"/>
              <a:gd name="connsiteX795" fmla="*/ 245740 w 1071087"/>
              <a:gd name="connsiteY795" fmla="*/ 390530 h 520408"/>
              <a:gd name="connsiteX796" fmla="*/ 245740 w 1071087"/>
              <a:gd name="connsiteY796" fmla="*/ 382776 h 520408"/>
              <a:gd name="connsiteX797" fmla="*/ 245740 w 1071087"/>
              <a:gd name="connsiteY797" fmla="*/ 375022 h 520408"/>
              <a:gd name="connsiteX798" fmla="*/ 249021 w 1071087"/>
              <a:gd name="connsiteY798" fmla="*/ 374128 h 520408"/>
              <a:gd name="connsiteX799" fmla="*/ 253196 w 1071087"/>
              <a:gd name="connsiteY799" fmla="*/ 372935 h 520408"/>
              <a:gd name="connsiteX800" fmla="*/ 257222 w 1071087"/>
              <a:gd name="connsiteY800" fmla="*/ 371742 h 520408"/>
              <a:gd name="connsiteX801" fmla="*/ 261994 w 1071087"/>
              <a:gd name="connsiteY801" fmla="*/ 370400 h 520408"/>
              <a:gd name="connsiteX802" fmla="*/ 267362 w 1071087"/>
              <a:gd name="connsiteY802" fmla="*/ 368759 h 520408"/>
              <a:gd name="connsiteX803" fmla="*/ 271985 w 1071087"/>
              <a:gd name="connsiteY803" fmla="*/ 367417 h 520408"/>
              <a:gd name="connsiteX804" fmla="*/ 277352 w 1071087"/>
              <a:gd name="connsiteY804" fmla="*/ 365777 h 520408"/>
              <a:gd name="connsiteX805" fmla="*/ 281528 w 1071087"/>
              <a:gd name="connsiteY805" fmla="*/ 364584 h 520408"/>
              <a:gd name="connsiteX806" fmla="*/ 285405 w 1071087"/>
              <a:gd name="connsiteY806" fmla="*/ 363391 h 520408"/>
              <a:gd name="connsiteX807" fmla="*/ 290325 w 1071087"/>
              <a:gd name="connsiteY807" fmla="*/ 362049 h 520408"/>
              <a:gd name="connsiteX808" fmla="*/ 298080 w 1071087"/>
              <a:gd name="connsiteY808" fmla="*/ 359962 h 520408"/>
              <a:gd name="connsiteX809" fmla="*/ 302404 w 1071087"/>
              <a:gd name="connsiteY809" fmla="*/ 358769 h 520408"/>
              <a:gd name="connsiteX810" fmla="*/ 306728 w 1071087"/>
              <a:gd name="connsiteY810" fmla="*/ 357576 h 520408"/>
              <a:gd name="connsiteX811" fmla="*/ 310903 w 1071087"/>
              <a:gd name="connsiteY811" fmla="*/ 356383 h 520408"/>
              <a:gd name="connsiteX812" fmla="*/ 313736 w 1071087"/>
              <a:gd name="connsiteY812" fmla="*/ 355936 h 520408"/>
              <a:gd name="connsiteX813" fmla="*/ 314631 w 1071087"/>
              <a:gd name="connsiteY813" fmla="*/ 356383 h 520408"/>
              <a:gd name="connsiteX814" fmla="*/ 315228 w 1071087"/>
              <a:gd name="connsiteY814" fmla="*/ 354892 h 520408"/>
              <a:gd name="connsiteX815" fmla="*/ 315675 w 1071087"/>
              <a:gd name="connsiteY815" fmla="*/ 354295 h 520408"/>
              <a:gd name="connsiteX816" fmla="*/ 316420 w 1071087"/>
              <a:gd name="connsiteY816" fmla="*/ 350418 h 520408"/>
              <a:gd name="connsiteX817" fmla="*/ 317166 w 1071087"/>
              <a:gd name="connsiteY817" fmla="*/ 348033 h 520408"/>
              <a:gd name="connsiteX818" fmla="*/ 318210 w 1071087"/>
              <a:gd name="connsiteY818" fmla="*/ 345796 h 520408"/>
              <a:gd name="connsiteX819" fmla="*/ 319552 w 1071087"/>
              <a:gd name="connsiteY819" fmla="*/ 344156 h 520408"/>
              <a:gd name="connsiteX820" fmla="*/ 321192 w 1071087"/>
              <a:gd name="connsiteY820" fmla="*/ 343112 h 520408"/>
              <a:gd name="connsiteX821" fmla="*/ 322534 w 1071087"/>
              <a:gd name="connsiteY821" fmla="*/ 342664 h 520408"/>
              <a:gd name="connsiteX822" fmla="*/ 323578 w 1071087"/>
              <a:gd name="connsiteY822" fmla="*/ 342664 h 520408"/>
              <a:gd name="connsiteX823" fmla="*/ 324175 w 1071087"/>
              <a:gd name="connsiteY823" fmla="*/ 342664 h 520408"/>
              <a:gd name="connsiteX824" fmla="*/ 324175 w 1071087"/>
              <a:gd name="connsiteY824" fmla="*/ 341770 h 520408"/>
              <a:gd name="connsiteX825" fmla="*/ 325069 w 1071087"/>
              <a:gd name="connsiteY825" fmla="*/ 341621 h 520408"/>
              <a:gd name="connsiteX826" fmla="*/ 327604 w 1071087"/>
              <a:gd name="connsiteY826" fmla="*/ 342217 h 520408"/>
              <a:gd name="connsiteX827" fmla="*/ 329244 w 1071087"/>
              <a:gd name="connsiteY827" fmla="*/ 342217 h 520408"/>
              <a:gd name="connsiteX828" fmla="*/ 330884 w 1071087"/>
              <a:gd name="connsiteY828" fmla="*/ 341621 h 520408"/>
              <a:gd name="connsiteX829" fmla="*/ 332376 w 1071087"/>
              <a:gd name="connsiteY829" fmla="*/ 340577 h 520408"/>
              <a:gd name="connsiteX830" fmla="*/ 333569 w 1071087"/>
              <a:gd name="connsiteY830" fmla="*/ 340577 h 520408"/>
              <a:gd name="connsiteX831" fmla="*/ 334463 w 1071087"/>
              <a:gd name="connsiteY831" fmla="*/ 341471 h 520408"/>
              <a:gd name="connsiteX832" fmla="*/ 334165 w 1071087"/>
              <a:gd name="connsiteY832" fmla="*/ 342813 h 520408"/>
              <a:gd name="connsiteX833" fmla="*/ 332823 w 1071087"/>
              <a:gd name="connsiteY833" fmla="*/ 344603 h 520408"/>
              <a:gd name="connsiteX834" fmla="*/ 332078 w 1071087"/>
              <a:gd name="connsiteY834" fmla="*/ 346392 h 520408"/>
              <a:gd name="connsiteX835" fmla="*/ 332078 w 1071087"/>
              <a:gd name="connsiteY835" fmla="*/ 348182 h 520408"/>
              <a:gd name="connsiteX836" fmla="*/ 332525 w 1071087"/>
              <a:gd name="connsiteY836" fmla="*/ 349673 h 520408"/>
              <a:gd name="connsiteX837" fmla="*/ 334165 w 1071087"/>
              <a:gd name="connsiteY837" fmla="*/ 350866 h 520408"/>
              <a:gd name="connsiteX838" fmla="*/ 335060 w 1071087"/>
              <a:gd name="connsiteY838" fmla="*/ 350866 h 520408"/>
              <a:gd name="connsiteX839" fmla="*/ 335060 w 1071087"/>
              <a:gd name="connsiteY839" fmla="*/ 349524 h 520408"/>
              <a:gd name="connsiteX840" fmla="*/ 335507 w 1071087"/>
              <a:gd name="connsiteY840" fmla="*/ 348927 h 520408"/>
              <a:gd name="connsiteX841" fmla="*/ 336253 w 1071087"/>
              <a:gd name="connsiteY841" fmla="*/ 348927 h 520408"/>
              <a:gd name="connsiteX842" fmla="*/ 336700 w 1071087"/>
              <a:gd name="connsiteY842" fmla="*/ 349524 h 520408"/>
              <a:gd name="connsiteX843" fmla="*/ 336700 w 1071087"/>
              <a:gd name="connsiteY843" fmla="*/ 350567 h 520408"/>
              <a:gd name="connsiteX844" fmla="*/ 337445 w 1071087"/>
              <a:gd name="connsiteY844" fmla="*/ 350418 h 520408"/>
              <a:gd name="connsiteX845" fmla="*/ 338787 w 1071087"/>
              <a:gd name="connsiteY845" fmla="*/ 348927 h 520408"/>
              <a:gd name="connsiteX846" fmla="*/ 340130 w 1071087"/>
              <a:gd name="connsiteY846" fmla="*/ 348182 h 520408"/>
              <a:gd name="connsiteX847" fmla="*/ 341472 w 1071087"/>
              <a:gd name="connsiteY847" fmla="*/ 348182 h 520408"/>
              <a:gd name="connsiteX848" fmla="*/ 342217 w 1071087"/>
              <a:gd name="connsiteY848" fmla="*/ 347436 h 520408"/>
              <a:gd name="connsiteX849" fmla="*/ 342217 w 1071087"/>
              <a:gd name="connsiteY849" fmla="*/ 345945 h 520408"/>
              <a:gd name="connsiteX850" fmla="*/ 342963 w 1071087"/>
              <a:gd name="connsiteY850" fmla="*/ 343410 h 520408"/>
              <a:gd name="connsiteX851" fmla="*/ 344305 w 1071087"/>
              <a:gd name="connsiteY851" fmla="*/ 339682 h 520408"/>
              <a:gd name="connsiteX852" fmla="*/ 343559 w 1071087"/>
              <a:gd name="connsiteY852" fmla="*/ 335805 h 520408"/>
              <a:gd name="connsiteX853" fmla="*/ 340726 w 1071087"/>
              <a:gd name="connsiteY853" fmla="*/ 331630 h 520408"/>
              <a:gd name="connsiteX854" fmla="*/ 339384 w 1071087"/>
              <a:gd name="connsiteY854" fmla="*/ 329244 h 520408"/>
              <a:gd name="connsiteX855" fmla="*/ 339384 w 1071087"/>
              <a:gd name="connsiteY855" fmla="*/ 328648 h 520408"/>
              <a:gd name="connsiteX856" fmla="*/ 340130 w 1071087"/>
              <a:gd name="connsiteY856" fmla="*/ 328648 h 520408"/>
              <a:gd name="connsiteX857" fmla="*/ 340875 w 1071087"/>
              <a:gd name="connsiteY857" fmla="*/ 329095 h 520408"/>
              <a:gd name="connsiteX858" fmla="*/ 344156 w 1071087"/>
              <a:gd name="connsiteY858" fmla="*/ 329095 h 520408"/>
              <a:gd name="connsiteX859" fmla="*/ 345498 w 1071087"/>
              <a:gd name="connsiteY859" fmla="*/ 329542 h 520408"/>
              <a:gd name="connsiteX860" fmla="*/ 346243 w 1071087"/>
              <a:gd name="connsiteY860" fmla="*/ 330288 h 520408"/>
              <a:gd name="connsiteX861" fmla="*/ 346840 w 1071087"/>
              <a:gd name="connsiteY861" fmla="*/ 331928 h 520408"/>
              <a:gd name="connsiteX862" fmla="*/ 347287 w 1071087"/>
              <a:gd name="connsiteY862" fmla="*/ 334463 h 520408"/>
              <a:gd name="connsiteX863" fmla="*/ 347287 w 1071087"/>
              <a:gd name="connsiteY863" fmla="*/ 336402 h 520408"/>
              <a:gd name="connsiteX864" fmla="*/ 346542 w 1071087"/>
              <a:gd name="connsiteY864" fmla="*/ 337744 h 520408"/>
              <a:gd name="connsiteX865" fmla="*/ 346989 w 1071087"/>
              <a:gd name="connsiteY865" fmla="*/ 338340 h 520408"/>
              <a:gd name="connsiteX866" fmla="*/ 348480 w 1071087"/>
              <a:gd name="connsiteY866" fmla="*/ 338340 h 520408"/>
              <a:gd name="connsiteX867" fmla="*/ 352804 w 1071087"/>
              <a:gd name="connsiteY867" fmla="*/ 336551 h 520408"/>
              <a:gd name="connsiteX868" fmla="*/ 354743 w 1071087"/>
              <a:gd name="connsiteY868" fmla="*/ 336551 h 520408"/>
              <a:gd name="connsiteX869" fmla="*/ 356383 w 1071087"/>
              <a:gd name="connsiteY869" fmla="*/ 336998 h 520408"/>
              <a:gd name="connsiteX870" fmla="*/ 358322 w 1071087"/>
              <a:gd name="connsiteY870" fmla="*/ 337296 h 520408"/>
              <a:gd name="connsiteX871" fmla="*/ 360558 w 1071087"/>
              <a:gd name="connsiteY871" fmla="*/ 337296 h 520408"/>
              <a:gd name="connsiteX872" fmla="*/ 369207 w 1071087"/>
              <a:gd name="connsiteY872" fmla="*/ 338340 h 520408"/>
              <a:gd name="connsiteX873" fmla="*/ 370102 w 1071087"/>
              <a:gd name="connsiteY873" fmla="*/ 338042 h 520408"/>
              <a:gd name="connsiteX874" fmla="*/ 371295 w 1071087"/>
              <a:gd name="connsiteY874" fmla="*/ 337296 h 520408"/>
              <a:gd name="connsiteX875" fmla="*/ 373531 w 1071087"/>
              <a:gd name="connsiteY875" fmla="*/ 334910 h 520408"/>
              <a:gd name="connsiteX876" fmla="*/ 373829 w 1071087"/>
              <a:gd name="connsiteY876" fmla="*/ 333419 h 520408"/>
              <a:gd name="connsiteX877" fmla="*/ 373829 w 1071087"/>
              <a:gd name="connsiteY877" fmla="*/ 332376 h 520408"/>
              <a:gd name="connsiteX878" fmla="*/ 371891 w 1071087"/>
              <a:gd name="connsiteY878" fmla="*/ 328648 h 520408"/>
              <a:gd name="connsiteX879" fmla="*/ 371295 w 1071087"/>
              <a:gd name="connsiteY879" fmla="*/ 327007 h 520408"/>
              <a:gd name="connsiteX880" fmla="*/ 370847 w 1071087"/>
              <a:gd name="connsiteY880" fmla="*/ 327007 h 520408"/>
              <a:gd name="connsiteX881" fmla="*/ 370400 w 1071087"/>
              <a:gd name="connsiteY881" fmla="*/ 327007 h 520408"/>
              <a:gd name="connsiteX882" fmla="*/ 370102 w 1071087"/>
              <a:gd name="connsiteY882" fmla="*/ 327604 h 520408"/>
              <a:gd name="connsiteX883" fmla="*/ 368163 w 1071087"/>
              <a:gd name="connsiteY883" fmla="*/ 328648 h 520408"/>
              <a:gd name="connsiteX884" fmla="*/ 367567 w 1071087"/>
              <a:gd name="connsiteY884" fmla="*/ 329393 h 520408"/>
              <a:gd name="connsiteX885" fmla="*/ 366672 w 1071087"/>
              <a:gd name="connsiteY885" fmla="*/ 329393 h 520408"/>
              <a:gd name="connsiteX886" fmla="*/ 364137 w 1071087"/>
              <a:gd name="connsiteY886" fmla="*/ 328051 h 520408"/>
              <a:gd name="connsiteX887" fmla="*/ 362646 w 1071087"/>
              <a:gd name="connsiteY887" fmla="*/ 326709 h 520408"/>
              <a:gd name="connsiteX888" fmla="*/ 360260 w 1071087"/>
              <a:gd name="connsiteY888" fmla="*/ 326411 h 520408"/>
              <a:gd name="connsiteX889" fmla="*/ 356831 w 1071087"/>
              <a:gd name="connsiteY889" fmla="*/ 327306 h 520408"/>
              <a:gd name="connsiteX890" fmla="*/ 354295 w 1071087"/>
              <a:gd name="connsiteY890" fmla="*/ 326858 h 520408"/>
              <a:gd name="connsiteX891" fmla="*/ 352804 w 1071087"/>
              <a:gd name="connsiteY891" fmla="*/ 325218 h 520408"/>
              <a:gd name="connsiteX892" fmla="*/ 352208 w 1071087"/>
              <a:gd name="connsiteY892" fmla="*/ 323429 h 520408"/>
              <a:gd name="connsiteX893" fmla="*/ 352506 w 1071087"/>
              <a:gd name="connsiteY893" fmla="*/ 321490 h 520408"/>
              <a:gd name="connsiteX894" fmla="*/ 354146 w 1071087"/>
              <a:gd name="connsiteY894" fmla="*/ 319552 h 520408"/>
              <a:gd name="connsiteX895" fmla="*/ 357129 w 1071087"/>
              <a:gd name="connsiteY895" fmla="*/ 317613 h 520408"/>
              <a:gd name="connsiteX896" fmla="*/ 359216 w 1071087"/>
              <a:gd name="connsiteY896" fmla="*/ 316868 h 520408"/>
              <a:gd name="connsiteX897" fmla="*/ 360409 w 1071087"/>
              <a:gd name="connsiteY897" fmla="*/ 317315 h 520408"/>
              <a:gd name="connsiteX898" fmla="*/ 361453 w 1071087"/>
              <a:gd name="connsiteY898" fmla="*/ 319104 h 520408"/>
              <a:gd name="connsiteX899" fmla="*/ 362497 w 1071087"/>
              <a:gd name="connsiteY899" fmla="*/ 322236 h 520408"/>
              <a:gd name="connsiteX900" fmla="*/ 363392 w 1071087"/>
              <a:gd name="connsiteY900" fmla="*/ 322683 h 520408"/>
              <a:gd name="connsiteX901" fmla="*/ 364137 w 1071087"/>
              <a:gd name="connsiteY901" fmla="*/ 320446 h 520408"/>
              <a:gd name="connsiteX902" fmla="*/ 365181 w 1071087"/>
              <a:gd name="connsiteY902" fmla="*/ 319850 h 520408"/>
              <a:gd name="connsiteX903" fmla="*/ 366523 w 1071087"/>
              <a:gd name="connsiteY903" fmla="*/ 320745 h 520408"/>
              <a:gd name="connsiteX904" fmla="*/ 367865 w 1071087"/>
              <a:gd name="connsiteY904" fmla="*/ 321043 h 520408"/>
              <a:gd name="connsiteX905" fmla="*/ 369058 w 1071087"/>
              <a:gd name="connsiteY905" fmla="*/ 320595 h 520408"/>
              <a:gd name="connsiteX906" fmla="*/ 370996 w 1071087"/>
              <a:gd name="connsiteY906" fmla="*/ 319254 h 520408"/>
              <a:gd name="connsiteX907" fmla="*/ 370996 w 1071087"/>
              <a:gd name="connsiteY907" fmla="*/ 317464 h 520408"/>
              <a:gd name="connsiteX908" fmla="*/ 368610 w 1071087"/>
              <a:gd name="connsiteY908" fmla="*/ 315973 h 520408"/>
              <a:gd name="connsiteX909" fmla="*/ 367268 w 1071087"/>
              <a:gd name="connsiteY909" fmla="*/ 314780 h 520408"/>
              <a:gd name="connsiteX910" fmla="*/ 366821 w 1071087"/>
              <a:gd name="connsiteY910" fmla="*/ 314034 h 520408"/>
              <a:gd name="connsiteX911" fmla="*/ 368163 w 1071087"/>
              <a:gd name="connsiteY911" fmla="*/ 314034 h 520408"/>
              <a:gd name="connsiteX912" fmla="*/ 371295 w 1071087"/>
              <a:gd name="connsiteY912" fmla="*/ 314482 h 520408"/>
              <a:gd name="connsiteX913" fmla="*/ 372637 w 1071087"/>
              <a:gd name="connsiteY913" fmla="*/ 316122 h 520408"/>
              <a:gd name="connsiteX914" fmla="*/ 372338 w 1071087"/>
              <a:gd name="connsiteY914" fmla="*/ 318955 h 520408"/>
              <a:gd name="connsiteX915" fmla="*/ 372785 w 1071087"/>
              <a:gd name="connsiteY915" fmla="*/ 321192 h 520408"/>
              <a:gd name="connsiteX916" fmla="*/ 373979 w 1071087"/>
              <a:gd name="connsiteY916" fmla="*/ 322683 h 520408"/>
              <a:gd name="connsiteX917" fmla="*/ 376365 w 1071087"/>
              <a:gd name="connsiteY917" fmla="*/ 323876 h 520408"/>
              <a:gd name="connsiteX918" fmla="*/ 379943 w 1071087"/>
              <a:gd name="connsiteY918" fmla="*/ 324771 h 520408"/>
              <a:gd name="connsiteX919" fmla="*/ 382478 w 1071087"/>
              <a:gd name="connsiteY919" fmla="*/ 325069 h 520408"/>
              <a:gd name="connsiteX920" fmla="*/ 383969 w 1071087"/>
              <a:gd name="connsiteY920" fmla="*/ 325069 h 520408"/>
              <a:gd name="connsiteX921" fmla="*/ 384864 w 1071087"/>
              <a:gd name="connsiteY921" fmla="*/ 325367 h 520408"/>
              <a:gd name="connsiteX922" fmla="*/ 385311 w 1071087"/>
              <a:gd name="connsiteY922" fmla="*/ 326709 h 520408"/>
              <a:gd name="connsiteX923" fmla="*/ 385013 w 1071087"/>
              <a:gd name="connsiteY923" fmla="*/ 328797 h 520408"/>
              <a:gd name="connsiteX924" fmla="*/ 383820 w 1071087"/>
              <a:gd name="connsiteY924" fmla="*/ 331481 h 520408"/>
              <a:gd name="connsiteX925" fmla="*/ 382627 w 1071087"/>
              <a:gd name="connsiteY925" fmla="*/ 332823 h 520408"/>
              <a:gd name="connsiteX926" fmla="*/ 381434 w 1071087"/>
              <a:gd name="connsiteY926" fmla="*/ 332823 h 520408"/>
              <a:gd name="connsiteX927" fmla="*/ 374724 w 1071087"/>
              <a:gd name="connsiteY927" fmla="*/ 335954 h 520408"/>
              <a:gd name="connsiteX928" fmla="*/ 373531 w 1071087"/>
              <a:gd name="connsiteY928" fmla="*/ 335954 h 520408"/>
              <a:gd name="connsiteX929" fmla="*/ 372040 w 1071087"/>
              <a:gd name="connsiteY929" fmla="*/ 337147 h 520408"/>
              <a:gd name="connsiteX930" fmla="*/ 370698 w 1071087"/>
              <a:gd name="connsiteY930" fmla="*/ 338937 h 520408"/>
              <a:gd name="connsiteX931" fmla="*/ 368909 w 1071087"/>
              <a:gd name="connsiteY931" fmla="*/ 340428 h 520408"/>
              <a:gd name="connsiteX932" fmla="*/ 366523 w 1071087"/>
              <a:gd name="connsiteY932" fmla="*/ 341621 h 520408"/>
              <a:gd name="connsiteX933" fmla="*/ 364734 w 1071087"/>
              <a:gd name="connsiteY933" fmla="*/ 343112 h 520408"/>
              <a:gd name="connsiteX934" fmla="*/ 363540 w 1071087"/>
              <a:gd name="connsiteY934" fmla="*/ 345050 h 520408"/>
              <a:gd name="connsiteX935" fmla="*/ 362497 w 1071087"/>
              <a:gd name="connsiteY935" fmla="*/ 345796 h 520408"/>
              <a:gd name="connsiteX936" fmla="*/ 359813 w 1071087"/>
              <a:gd name="connsiteY936" fmla="*/ 345348 h 520408"/>
              <a:gd name="connsiteX937" fmla="*/ 349822 w 1071087"/>
              <a:gd name="connsiteY937" fmla="*/ 343410 h 520408"/>
              <a:gd name="connsiteX938" fmla="*/ 348480 w 1071087"/>
              <a:gd name="connsiteY938" fmla="*/ 343410 h 520408"/>
              <a:gd name="connsiteX939" fmla="*/ 347586 w 1071087"/>
              <a:gd name="connsiteY939" fmla="*/ 343559 h 520408"/>
              <a:gd name="connsiteX940" fmla="*/ 347138 w 1071087"/>
              <a:gd name="connsiteY940" fmla="*/ 344006 h 520408"/>
              <a:gd name="connsiteX941" fmla="*/ 347138 w 1071087"/>
              <a:gd name="connsiteY941" fmla="*/ 344603 h 520408"/>
              <a:gd name="connsiteX942" fmla="*/ 347436 w 1071087"/>
              <a:gd name="connsiteY942" fmla="*/ 345199 h 520408"/>
              <a:gd name="connsiteX943" fmla="*/ 347436 w 1071087"/>
              <a:gd name="connsiteY943" fmla="*/ 345647 h 520408"/>
              <a:gd name="connsiteX944" fmla="*/ 346989 w 1071087"/>
              <a:gd name="connsiteY944" fmla="*/ 346392 h 520408"/>
              <a:gd name="connsiteX945" fmla="*/ 346989 w 1071087"/>
              <a:gd name="connsiteY945" fmla="*/ 347734 h 520408"/>
              <a:gd name="connsiteX946" fmla="*/ 346542 w 1071087"/>
              <a:gd name="connsiteY946" fmla="*/ 348182 h 520408"/>
              <a:gd name="connsiteX947" fmla="*/ 346243 w 1071087"/>
              <a:gd name="connsiteY947" fmla="*/ 348480 h 520408"/>
              <a:gd name="connsiteX948" fmla="*/ 345945 w 1071087"/>
              <a:gd name="connsiteY948" fmla="*/ 348927 h 520408"/>
              <a:gd name="connsiteX949" fmla="*/ 345647 w 1071087"/>
              <a:gd name="connsiteY949" fmla="*/ 350418 h 520408"/>
              <a:gd name="connsiteX950" fmla="*/ 345050 w 1071087"/>
              <a:gd name="connsiteY950" fmla="*/ 351164 h 520408"/>
              <a:gd name="connsiteX951" fmla="*/ 344752 w 1071087"/>
              <a:gd name="connsiteY951" fmla="*/ 352357 h 520408"/>
              <a:gd name="connsiteX952" fmla="*/ 344752 w 1071087"/>
              <a:gd name="connsiteY952" fmla="*/ 353848 h 520408"/>
              <a:gd name="connsiteX953" fmla="*/ 345050 w 1071087"/>
              <a:gd name="connsiteY953" fmla="*/ 354743 h 520408"/>
              <a:gd name="connsiteX954" fmla="*/ 345647 w 1071087"/>
              <a:gd name="connsiteY954" fmla="*/ 355190 h 520408"/>
              <a:gd name="connsiteX955" fmla="*/ 350717 w 1071087"/>
              <a:gd name="connsiteY955" fmla="*/ 354892 h 520408"/>
              <a:gd name="connsiteX956" fmla="*/ 351761 w 1071087"/>
              <a:gd name="connsiteY956" fmla="*/ 355190 h 520408"/>
              <a:gd name="connsiteX957" fmla="*/ 352655 w 1071087"/>
              <a:gd name="connsiteY957" fmla="*/ 357129 h 520408"/>
              <a:gd name="connsiteX958" fmla="*/ 353550 w 1071087"/>
              <a:gd name="connsiteY958" fmla="*/ 360707 h 520408"/>
              <a:gd name="connsiteX959" fmla="*/ 353848 w 1071087"/>
              <a:gd name="connsiteY959" fmla="*/ 364286 h 520408"/>
              <a:gd name="connsiteX960" fmla="*/ 353401 w 1071087"/>
              <a:gd name="connsiteY960" fmla="*/ 368014 h 520408"/>
              <a:gd name="connsiteX961" fmla="*/ 353401 w 1071087"/>
              <a:gd name="connsiteY961" fmla="*/ 380092 h 520408"/>
              <a:gd name="connsiteX962" fmla="*/ 356681 w 1071087"/>
              <a:gd name="connsiteY962" fmla="*/ 382180 h 520408"/>
              <a:gd name="connsiteX963" fmla="*/ 360260 w 1071087"/>
              <a:gd name="connsiteY963" fmla="*/ 384416 h 520408"/>
              <a:gd name="connsiteX964" fmla="*/ 363839 w 1071087"/>
              <a:gd name="connsiteY964" fmla="*/ 386653 h 520408"/>
              <a:gd name="connsiteX965" fmla="*/ 367418 w 1071087"/>
              <a:gd name="connsiteY965" fmla="*/ 388890 h 520408"/>
              <a:gd name="connsiteX966" fmla="*/ 370996 w 1071087"/>
              <a:gd name="connsiteY966" fmla="*/ 391127 h 520408"/>
              <a:gd name="connsiteX967" fmla="*/ 374575 w 1071087"/>
              <a:gd name="connsiteY967" fmla="*/ 393363 h 520408"/>
              <a:gd name="connsiteX968" fmla="*/ 378005 w 1071087"/>
              <a:gd name="connsiteY968" fmla="*/ 395451 h 520408"/>
              <a:gd name="connsiteX969" fmla="*/ 379496 w 1071087"/>
              <a:gd name="connsiteY969" fmla="*/ 396942 h 520408"/>
              <a:gd name="connsiteX970" fmla="*/ 380390 w 1071087"/>
              <a:gd name="connsiteY970" fmla="*/ 400372 h 520408"/>
              <a:gd name="connsiteX971" fmla="*/ 382031 w 1071087"/>
              <a:gd name="connsiteY971" fmla="*/ 403056 h 520408"/>
              <a:gd name="connsiteX972" fmla="*/ 385013 w 1071087"/>
              <a:gd name="connsiteY972" fmla="*/ 405889 h 520408"/>
              <a:gd name="connsiteX973" fmla="*/ 387995 w 1071087"/>
              <a:gd name="connsiteY973" fmla="*/ 408871 h 520408"/>
              <a:gd name="connsiteX974" fmla="*/ 391723 w 1071087"/>
              <a:gd name="connsiteY974" fmla="*/ 412748 h 520408"/>
              <a:gd name="connsiteX975" fmla="*/ 394258 w 1071087"/>
              <a:gd name="connsiteY975" fmla="*/ 415432 h 520408"/>
              <a:gd name="connsiteX976" fmla="*/ 396942 w 1071087"/>
              <a:gd name="connsiteY976" fmla="*/ 418265 h 520408"/>
              <a:gd name="connsiteX977" fmla="*/ 401266 w 1071087"/>
              <a:gd name="connsiteY977" fmla="*/ 422888 h 520408"/>
              <a:gd name="connsiteX978" fmla="*/ 403951 w 1071087"/>
              <a:gd name="connsiteY978" fmla="*/ 425721 h 520408"/>
              <a:gd name="connsiteX979" fmla="*/ 406038 w 1071087"/>
              <a:gd name="connsiteY979" fmla="*/ 425721 h 520408"/>
              <a:gd name="connsiteX980" fmla="*/ 410363 w 1071087"/>
              <a:gd name="connsiteY980" fmla="*/ 425125 h 520408"/>
              <a:gd name="connsiteX981" fmla="*/ 416178 w 1071087"/>
              <a:gd name="connsiteY981" fmla="*/ 424230 h 520408"/>
              <a:gd name="connsiteX982" fmla="*/ 420800 w 1071087"/>
              <a:gd name="connsiteY982" fmla="*/ 423484 h 520408"/>
              <a:gd name="connsiteX983" fmla="*/ 426318 w 1071087"/>
              <a:gd name="connsiteY983" fmla="*/ 422590 h 520408"/>
              <a:gd name="connsiteX984" fmla="*/ 431686 w 1071087"/>
              <a:gd name="connsiteY984" fmla="*/ 421695 h 520408"/>
              <a:gd name="connsiteX985" fmla="*/ 435861 w 1071087"/>
              <a:gd name="connsiteY985" fmla="*/ 421098 h 520408"/>
              <a:gd name="connsiteX986" fmla="*/ 442124 w 1071087"/>
              <a:gd name="connsiteY986" fmla="*/ 421546 h 520408"/>
              <a:gd name="connsiteX987" fmla="*/ 448238 w 1071087"/>
              <a:gd name="connsiteY987" fmla="*/ 421993 h 520408"/>
              <a:gd name="connsiteX988" fmla="*/ 452711 w 1071087"/>
              <a:gd name="connsiteY988" fmla="*/ 422291 h 520408"/>
              <a:gd name="connsiteX989" fmla="*/ 457035 w 1071087"/>
              <a:gd name="connsiteY989" fmla="*/ 422590 h 520408"/>
              <a:gd name="connsiteX990" fmla="*/ 462254 w 1071087"/>
              <a:gd name="connsiteY990" fmla="*/ 423037 h 520408"/>
              <a:gd name="connsiteX991" fmla="*/ 465087 w 1071087"/>
              <a:gd name="connsiteY991" fmla="*/ 423335 h 520408"/>
              <a:gd name="connsiteX992" fmla="*/ 468368 w 1071087"/>
              <a:gd name="connsiteY992" fmla="*/ 423633 h 520408"/>
              <a:gd name="connsiteX993" fmla="*/ 469710 w 1071087"/>
              <a:gd name="connsiteY993" fmla="*/ 422888 h 520408"/>
              <a:gd name="connsiteX994" fmla="*/ 472543 w 1071087"/>
              <a:gd name="connsiteY994" fmla="*/ 421546 h 520408"/>
              <a:gd name="connsiteX995" fmla="*/ 475227 w 1071087"/>
              <a:gd name="connsiteY995" fmla="*/ 420204 h 520408"/>
              <a:gd name="connsiteX996" fmla="*/ 478061 w 1071087"/>
              <a:gd name="connsiteY996" fmla="*/ 418862 h 520408"/>
              <a:gd name="connsiteX997" fmla="*/ 480595 w 1071087"/>
              <a:gd name="connsiteY997" fmla="*/ 418116 h 520408"/>
              <a:gd name="connsiteX998" fmla="*/ 483130 w 1071087"/>
              <a:gd name="connsiteY998" fmla="*/ 420353 h 520408"/>
              <a:gd name="connsiteX999" fmla="*/ 485218 w 1071087"/>
              <a:gd name="connsiteY999" fmla="*/ 422888 h 520408"/>
              <a:gd name="connsiteX1000" fmla="*/ 487454 w 1071087"/>
              <a:gd name="connsiteY1000" fmla="*/ 425572 h 520408"/>
              <a:gd name="connsiteX1001" fmla="*/ 490139 w 1071087"/>
              <a:gd name="connsiteY1001" fmla="*/ 428107 h 520408"/>
              <a:gd name="connsiteX1002" fmla="*/ 492673 w 1071087"/>
              <a:gd name="connsiteY1002" fmla="*/ 429598 h 520408"/>
              <a:gd name="connsiteX1003" fmla="*/ 496103 w 1071087"/>
              <a:gd name="connsiteY1003" fmla="*/ 431686 h 520408"/>
              <a:gd name="connsiteX1004" fmla="*/ 498042 w 1071087"/>
              <a:gd name="connsiteY1004" fmla="*/ 435264 h 520408"/>
              <a:gd name="connsiteX1005" fmla="*/ 500726 w 1071087"/>
              <a:gd name="connsiteY1005" fmla="*/ 439887 h 520408"/>
              <a:gd name="connsiteX1006" fmla="*/ 502515 w 1071087"/>
              <a:gd name="connsiteY1006" fmla="*/ 443018 h 520408"/>
              <a:gd name="connsiteX1007" fmla="*/ 504304 w 1071087"/>
              <a:gd name="connsiteY1007" fmla="*/ 446150 h 520408"/>
              <a:gd name="connsiteX1008" fmla="*/ 506839 w 1071087"/>
              <a:gd name="connsiteY1008" fmla="*/ 444957 h 520408"/>
              <a:gd name="connsiteX1009" fmla="*/ 509523 w 1071087"/>
              <a:gd name="connsiteY1009" fmla="*/ 443615 h 520408"/>
              <a:gd name="connsiteX1010" fmla="*/ 512059 w 1071087"/>
              <a:gd name="connsiteY1010" fmla="*/ 442422 h 520408"/>
              <a:gd name="connsiteX1011" fmla="*/ 511760 w 1071087"/>
              <a:gd name="connsiteY1011" fmla="*/ 446299 h 520408"/>
              <a:gd name="connsiteX1012" fmla="*/ 511462 w 1071087"/>
              <a:gd name="connsiteY1012" fmla="*/ 449877 h 520408"/>
              <a:gd name="connsiteX1013" fmla="*/ 511015 w 1071087"/>
              <a:gd name="connsiteY1013" fmla="*/ 455246 h 520408"/>
              <a:gd name="connsiteX1014" fmla="*/ 510716 w 1071087"/>
              <a:gd name="connsiteY1014" fmla="*/ 459570 h 520408"/>
              <a:gd name="connsiteX1015" fmla="*/ 509821 w 1071087"/>
              <a:gd name="connsiteY1015" fmla="*/ 464789 h 520408"/>
              <a:gd name="connsiteX1016" fmla="*/ 509821 w 1071087"/>
              <a:gd name="connsiteY1016" fmla="*/ 468815 h 520408"/>
              <a:gd name="connsiteX1017" fmla="*/ 509821 w 1071087"/>
              <a:gd name="connsiteY1017" fmla="*/ 472245 h 520408"/>
              <a:gd name="connsiteX1018" fmla="*/ 509821 w 1071087"/>
              <a:gd name="connsiteY1018" fmla="*/ 475078 h 520408"/>
              <a:gd name="connsiteX1019" fmla="*/ 514593 w 1071087"/>
              <a:gd name="connsiteY1019" fmla="*/ 475078 h 520408"/>
              <a:gd name="connsiteX1020" fmla="*/ 518172 w 1071087"/>
              <a:gd name="connsiteY1020" fmla="*/ 475078 h 520408"/>
              <a:gd name="connsiteX1021" fmla="*/ 522646 w 1071087"/>
              <a:gd name="connsiteY1021" fmla="*/ 475227 h 520408"/>
              <a:gd name="connsiteX1022" fmla="*/ 523093 w 1071087"/>
              <a:gd name="connsiteY1022" fmla="*/ 478656 h 520408"/>
              <a:gd name="connsiteX1023" fmla="*/ 523689 w 1071087"/>
              <a:gd name="connsiteY1023" fmla="*/ 483577 h 520408"/>
              <a:gd name="connsiteX1024" fmla="*/ 524584 w 1071087"/>
              <a:gd name="connsiteY1024" fmla="*/ 488051 h 520408"/>
              <a:gd name="connsiteX1025" fmla="*/ 525329 w 1071087"/>
              <a:gd name="connsiteY1025" fmla="*/ 491778 h 520408"/>
              <a:gd name="connsiteX1026" fmla="*/ 526523 w 1071087"/>
              <a:gd name="connsiteY1026" fmla="*/ 496550 h 520408"/>
              <a:gd name="connsiteX1027" fmla="*/ 527119 w 1071087"/>
              <a:gd name="connsiteY1027" fmla="*/ 499085 h 520408"/>
              <a:gd name="connsiteX1028" fmla="*/ 528163 w 1071087"/>
              <a:gd name="connsiteY1028" fmla="*/ 502067 h 520408"/>
              <a:gd name="connsiteX1029" fmla="*/ 529207 w 1071087"/>
              <a:gd name="connsiteY1029" fmla="*/ 502813 h 520408"/>
              <a:gd name="connsiteX1030" fmla="*/ 530847 w 1071087"/>
              <a:gd name="connsiteY1030" fmla="*/ 503260 h 520408"/>
              <a:gd name="connsiteX1031" fmla="*/ 536811 w 1071087"/>
              <a:gd name="connsiteY1031" fmla="*/ 502962 h 520408"/>
              <a:gd name="connsiteX1032" fmla="*/ 541732 w 1071087"/>
              <a:gd name="connsiteY1032" fmla="*/ 502664 h 520408"/>
              <a:gd name="connsiteX1033" fmla="*/ 545609 w 1071087"/>
              <a:gd name="connsiteY1033" fmla="*/ 502366 h 520408"/>
              <a:gd name="connsiteX1034" fmla="*/ 549784 w 1071087"/>
              <a:gd name="connsiteY1034" fmla="*/ 502067 h 520408"/>
              <a:gd name="connsiteX1035" fmla="*/ 555302 w 1071087"/>
              <a:gd name="connsiteY1035" fmla="*/ 501769 h 520408"/>
              <a:gd name="connsiteX1036" fmla="*/ 557091 w 1071087"/>
              <a:gd name="connsiteY1036" fmla="*/ 502515 h 520408"/>
              <a:gd name="connsiteX1037" fmla="*/ 558731 w 1071087"/>
              <a:gd name="connsiteY1037" fmla="*/ 501918 h 520408"/>
              <a:gd name="connsiteX1038" fmla="*/ 560521 w 1071087"/>
              <a:gd name="connsiteY1038" fmla="*/ 501322 h 520408"/>
              <a:gd name="connsiteX1039" fmla="*/ 562011 w 1071087"/>
              <a:gd name="connsiteY1039" fmla="*/ 503559 h 520408"/>
              <a:gd name="connsiteX1040" fmla="*/ 562757 w 1071087"/>
              <a:gd name="connsiteY1040" fmla="*/ 504602 h 520408"/>
              <a:gd name="connsiteX1041" fmla="*/ 563801 w 1071087"/>
              <a:gd name="connsiteY1041" fmla="*/ 505795 h 520408"/>
              <a:gd name="connsiteX1042" fmla="*/ 565143 w 1071087"/>
              <a:gd name="connsiteY1042" fmla="*/ 506839 h 520408"/>
              <a:gd name="connsiteX1043" fmla="*/ 564547 w 1071087"/>
              <a:gd name="connsiteY1043" fmla="*/ 509076 h 520408"/>
              <a:gd name="connsiteX1044" fmla="*/ 563652 w 1071087"/>
              <a:gd name="connsiteY1044" fmla="*/ 512356 h 520408"/>
              <a:gd name="connsiteX1045" fmla="*/ 563354 w 1071087"/>
              <a:gd name="connsiteY1045" fmla="*/ 513997 h 520408"/>
              <a:gd name="connsiteX1046" fmla="*/ 564994 w 1071087"/>
              <a:gd name="connsiteY1046" fmla="*/ 515786 h 520408"/>
              <a:gd name="connsiteX1047" fmla="*/ 566187 w 1071087"/>
              <a:gd name="connsiteY1047" fmla="*/ 516830 h 520408"/>
              <a:gd name="connsiteX1048" fmla="*/ 569616 w 1071087"/>
              <a:gd name="connsiteY1048" fmla="*/ 518917 h 520408"/>
              <a:gd name="connsiteX1049" fmla="*/ 572897 w 1071087"/>
              <a:gd name="connsiteY1049" fmla="*/ 520110 h 520408"/>
              <a:gd name="connsiteX1050" fmla="*/ 574985 w 1071087"/>
              <a:gd name="connsiteY1050" fmla="*/ 520408 h 520408"/>
              <a:gd name="connsiteX1051" fmla="*/ 577072 w 1071087"/>
              <a:gd name="connsiteY1051" fmla="*/ 519961 h 520408"/>
              <a:gd name="connsiteX1052" fmla="*/ 577818 w 1071087"/>
              <a:gd name="connsiteY1052" fmla="*/ 518768 h 520408"/>
              <a:gd name="connsiteX1053" fmla="*/ 577818 w 1071087"/>
              <a:gd name="connsiteY1053" fmla="*/ 517128 h 520408"/>
              <a:gd name="connsiteX1054" fmla="*/ 576625 w 1071087"/>
              <a:gd name="connsiteY1054" fmla="*/ 515339 h 520408"/>
              <a:gd name="connsiteX1055" fmla="*/ 576625 w 1071087"/>
              <a:gd name="connsiteY1055" fmla="*/ 513251 h 520408"/>
              <a:gd name="connsiteX1056" fmla="*/ 577370 w 1071087"/>
              <a:gd name="connsiteY1056" fmla="*/ 511760 h 520408"/>
              <a:gd name="connsiteX1057" fmla="*/ 579458 w 1071087"/>
              <a:gd name="connsiteY1057" fmla="*/ 508927 h 520408"/>
              <a:gd name="connsiteX1058" fmla="*/ 581397 w 1071087"/>
              <a:gd name="connsiteY1058" fmla="*/ 506243 h 520408"/>
              <a:gd name="connsiteX1059" fmla="*/ 584379 w 1071087"/>
              <a:gd name="connsiteY1059" fmla="*/ 503559 h 520408"/>
              <a:gd name="connsiteX1060" fmla="*/ 587958 w 1071087"/>
              <a:gd name="connsiteY1060" fmla="*/ 500874 h 520408"/>
              <a:gd name="connsiteX1061" fmla="*/ 589449 w 1071087"/>
              <a:gd name="connsiteY1061" fmla="*/ 498936 h 520408"/>
              <a:gd name="connsiteX1062" fmla="*/ 590045 w 1071087"/>
              <a:gd name="connsiteY1062" fmla="*/ 495506 h 520408"/>
              <a:gd name="connsiteX1063" fmla="*/ 592431 w 1071087"/>
              <a:gd name="connsiteY1063" fmla="*/ 493568 h 520408"/>
              <a:gd name="connsiteX1064" fmla="*/ 594966 w 1071087"/>
              <a:gd name="connsiteY1064" fmla="*/ 492375 h 520408"/>
              <a:gd name="connsiteX1065" fmla="*/ 598097 w 1071087"/>
              <a:gd name="connsiteY1065" fmla="*/ 491331 h 520408"/>
              <a:gd name="connsiteX1066" fmla="*/ 598992 w 1071087"/>
              <a:gd name="connsiteY1066" fmla="*/ 489691 h 520408"/>
              <a:gd name="connsiteX1067" fmla="*/ 603316 w 1071087"/>
              <a:gd name="connsiteY1067" fmla="*/ 486858 h 520408"/>
              <a:gd name="connsiteX1068" fmla="*/ 605851 w 1071087"/>
              <a:gd name="connsiteY1068" fmla="*/ 485516 h 520408"/>
              <a:gd name="connsiteX1069" fmla="*/ 609132 w 1071087"/>
              <a:gd name="connsiteY1069" fmla="*/ 484621 h 520408"/>
              <a:gd name="connsiteX1070" fmla="*/ 613605 w 1071087"/>
              <a:gd name="connsiteY1070" fmla="*/ 482832 h 520408"/>
              <a:gd name="connsiteX1071" fmla="*/ 617184 w 1071087"/>
              <a:gd name="connsiteY1071" fmla="*/ 480595 h 520408"/>
              <a:gd name="connsiteX1072" fmla="*/ 620614 w 1071087"/>
              <a:gd name="connsiteY1072" fmla="*/ 476420 h 520408"/>
              <a:gd name="connsiteX1073" fmla="*/ 623298 w 1071087"/>
              <a:gd name="connsiteY1073" fmla="*/ 473736 h 520408"/>
              <a:gd name="connsiteX1074" fmla="*/ 625534 w 1071087"/>
              <a:gd name="connsiteY1074" fmla="*/ 472096 h 520408"/>
              <a:gd name="connsiteX1075" fmla="*/ 627473 w 1071087"/>
              <a:gd name="connsiteY1075" fmla="*/ 472096 h 520408"/>
              <a:gd name="connsiteX1076" fmla="*/ 628815 w 1071087"/>
              <a:gd name="connsiteY1076" fmla="*/ 473437 h 520408"/>
              <a:gd name="connsiteX1077" fmla="*/ 630007 w 1071087"/>
              <a:gd name="connsiteY1077" fmla="*/ 473437 h 520408"/>
              <a:gd name="connsiteX1078" fmla="*/ 630753 w 1071087"/>
              <a:gd name="connsiteY1078" fmla="*/ 472990 h 520408"/>
              <a:gd name="connsiteX1079" fmla="*/ 632095 w 1071087"/>
              <a:gd name="connsiteY1079" fmla="*/ 471201 h 520408"/>
              <a:gd name="connsiteX1080" fmla="*/ 633437 w 1071087"/>
              <a:gd name="connsiteY1080" fmla="*/ 469113 h 520408"/>
              <a:gd name="connsiteX1081" fmla="*/ 634779 w 1071087"/>
              <a:gd name="connsiteY1081" fmla="*/ 468219 h 520408"/>
              <a:gd name="connsiteX1082" fmla="*/ 637314 w 1071087"/>
              <a:gd name="connsiteY1082" fmla="*/ 467771 h 520408"/>
              <a:gd name="connsiteX1083" fmla="*/ 639551 w 1071087"/>
              <a:gd name="connsiteY1083" fmla="*/ 466429 h 520408"/>
              <a:gd name="connsiteX1084" fmla="*/ 638060 w 1071087"/>
              <a:gd name="connsiteY1084" fmla="*/ 464938 h 520408"/>
              <a:gd name="connsiteX1085" fmla="*/ 638060 w 1071087"/>
              <a:gd name="connsiteY1085" fmla="*/ 463447 h 520408"/>
              <a:gd name="connsiteX1086" fmla="*/ 639551 w 1071087"/>
              <a:gd name="connsiteY1086" fmla="*/ 460763 h 520408"/>
              <a:gd name="connsiteX1087" fmla="*/ 640893 w 1071087"/>
              <a:gd name="connsiteY1087" fmla="*/ 459421 h 520408"/>
              <a:gd name="connsiteX1088" fmla="*/ 641490 w 1071087"/>
              <a:gd name="connsiteY1088" fmla="*/ 456886 h 520408"/>
              <a:gd name="connsiteX1089" fmla="*/ 643279 w 1071087"/>
              <a:gd name="connsiteY1089" fmla="*/ 455246 h 520408"/>
              <a:gd name="connsiteX1090" fmla="*/ 645217 w 1071087"/>
              <a:gd name="connsiteY1090" fmla="*/ 452561 h 520408"/>
              <a:gd name="connsiteX1091" fmla="*/ 647603 w 1071087"/>
              <a:gd name="connsiteY1091" fmla="*/ 450325 h 520408"/>
              <a:gd name="connsiteX1092" fmla="*/ 651927 w 1071087"/>
              <a:gd name="connsiteY1092" fmla="*/ 448685 h 520408"/>
              <a:gd name="connsiteX1093" fmla="*/ 654313 w 1071087"/>
              <a:gd name="connsiteY1093" fmla="*/ 449281 h 520408"/>
              <a:gd name="connsiteX1094" fmla="*/ 656550 w 1071087"/>
              <a:gd name="connsiteY1094" fmla="*/ 448834 h 520408"/>
              <a:gd name="connsiteX1095" fmla="*/ 660129 w 1071087"/>
              <a:gd name="connsiteY1095" fmla="*/ 447492 h 520408"/>
              <a:gd name="connsiteX1096" fmla="*/ 660874 w 1071087"/>
              <a:gd name="connsiteY1096" fmla="*/ 447492 h 520408"/>
              <a:gd name="connsiteX1097" fmla="*/ 662365 w 1071087"/>
              <a:gd name="connsiteY1097" fmla="*/ 447492 h 520408"/>
              <a:gd name="connsiteX1098" fmla="*/ 671462 w 1071087"/>
              <a:gd name="connsiteY1098" fmla="*/ 449579 h 520408"/>
              <a:gd name="connsiteX1099" fmla="*/ 674444 w 1071087"/>
              <a:gd name="connsiteY1099" fmla="*/ 449579 h 520408"/>
              <a:gd name="connsiteX1100" fmla="*/ 681452 w 1071087"/>
              <a:gd name="connsiteY1100" fmla="*/ 452263 h 520408"/>
              <a:gd name="connsiteX1101" fmla="*/ 684733 w 1071087"/>
              <a:gd name="connsiteY1101" fmla="*/ 452860 h 520408"/>
              <a:gd name="connsiteX1102" fmla="*/ 686969 w 1071087"/>
              <a:gd name="connsiteY1102" fmla="*/ 453605 h 520408"/>
              <a:gd name="connsiteX1103" fmla="*/ 688013 w 1071087"/>
              <a:gd name="connsiteY1103" fmla="*/ 454798 h 520408"/>
              <a:gd name="connsiteX1104" fmla="*/ 689653 w 1071087"/>
              <a:gd name="connsiteY1104" fmla="*/ 456140 h 520408"/>
              <a:gd name="connsiteX1105" fmla="*/ 698451 w 1071087"/>
              <a:gd name="connsiteY1105" fmla="*/ 457333 h 520408"/>
              <a:gd name="connsiteX1106" fmla="*/ 700837 w 1071087"/>
              <a:gd name="connsiteY1106" fmla="*/ 458079 h 520408"/>
              <a:gd name="connsiteX1107" fmla="*/ 701732 w 1071087"/>
              <a:gd name="connsiteY1107" fmla="*/ 459272 h 520408"/>
              <a:gd name="connsiteX1108" fmla="*/ 704267 w 1071087"/>
              <a:gd name="connsiteY1108" fmla="*/ 460763 h 520408"/>
              <a:gd name="connsiteX1109" fmla="*/ 706354 w 1071087"/>
              <a:gd name="connsiteY1109" fmla="*/ 461061 h 520408"/>
              <a:gd name="connsiteX1110" fmla="*/ 704416 w 1071087"/>
              <a:gd name="connsiteY1110" fmla="*/ 454947 h 520408"/>
              <a:gd name="connsiteX1111" fmla="*/ 705161 w 1071087"/>
              <a:gd name="connsiteY1111" fmla="*/ 451369 h 520408"/>
              <a:gd name="connsiteX1112" fmla="*/ 707994 w 1071087"/>
              <a:gd name="connsiteY1112" fmla="*/ 441378 h 520408"/>
              <a:gd name="connsiteX1113" fmla="*/ 709486 w 1071087"/>
              <a:gd name="connsiteY1113" fmla="*/ 439887 h 520408"/>
              <a:gd name="connsiteX1114" fmla="*/ 712319 w 1071087"/>
              <a:gd name="connsiteY1114" fmla="*/ 438545 h 520408"/>
              <a:gd name="connsiteX1115" fmla="*/ 716792 w 1071087"/>
              <a:gd name="connsiteY1115" fmla="*/ 437054 h 520408"/>
              <a:gd name="connsiteX1116" fmla="*/ 718433 w 1071087"/>
              <a:gd name="connsiteY1116" fmla="*/ 434966 h 520408"/>
              <a:gd name="connsiteX1117" fmla="*/ 722011 w 1071087"/>
              <a:gd name="connsiteY1117" fmla="*/ 434966 h 520408"/>
              <a:gd name="connsiteX1118" fmla="*/ 723652 w 1071087"/>
              <a:gd name="connsiteY1118" fmla="*/ 434966 h 520408"/>
              <a:gd name="connsiteX1119" fmla="*/ 724695 w 1071087"/>
              <a:gd name="connsiteY1119" fmla="*/ 434668 h 520408"/>
              <a:gd name="connsiteX1120" fmla="*/ 725292 w 1071087"/>
              <a:gd name="connsiteY1120" fmla="*/ 433475 h 520408"/>
              <a:gd name="connsiteX1121" fmla="*/ 729318 w 1071087"/>
              <a:gd name="connsiteY1121" fmla="*/ 435562 h 520408"/>
              <a:gd name="connsiteX1122" fmla="*/ 736177 w 1071087"/>
              <a:gd name="connsiteY1122" fmla="*/ 439589 h 520408"/>
              <a:gd name="connsiteX1123" fmla="*/ 741247 w 1071087"/>
              <a:gd name="connsiteY1123" fmla="*/ 442124 h 520408"/>
              <a:gd name="connsiteX1124" fmla="*/ 747361 w 1071087"/>
              <a:gd name="connsiteY1124" fmla="*/ 444509 h 520408"/>
              <a:gd name="connsiteX1125" fmla="*/ 755711 w 1071087"/>
              <a:gd name="connsiteY1125" fmla="*/ 446746 h 520408"/>
              <a:gd name="connsiteX1126" fmla="*/ 762868 w 1071087"/>
              <a:gd name="connsiteY1126" fmla="*/ 447492 h 520408"/>
              <a:gd name="connsiteX1127" fmla="*/ 764061 w 1071087"/>
              <a:gd name="connsiteY1127" fmla="*/ 446895 h 520408"/>
              <a:gd name="connsiteX1128" fmla="*/ 766895 w 1071087"/>
              <a:gd name="connsiteY1128" fmla="*/ 443466 h 520408"/>
              <a:gd name="connsiteX1129" fmla="*/ 768237 w 1071087"/>
              <a:gd name="connsiteY1129" fmla="*/ 443466 h 520408"/>
              <a:gd name="connsiteX1130" fmla="*/ 770623 w 1071087"/>
              <a:gd name="connsiteY1130" fmla="*/ 443466 h 520408"/>
              <a:gd name="connsiteX1131" fmla="*/ 778078 w 1071087"/>
              <a:gd name="connsiteY1131" fmla="*/ 443466 h 520408"/>
              <a:gd name="connsiteX1132" fmla="*/ 785683 w 1071087"/>
              <a:gd name="connsiteY1132" fmla="*/ 443764 h 520408"/>
              <a:gd name="connsiteX1133" fmla="*/ 789262 w 1071087"/>
              <a:gd name="connsiteY1133" fmla="*/ 443466 h 520408"/>
              <a:gd name="connsiteX1134" fmla="*/ 797165 w 1071087"/>
              <a:gd name="connsiteY1134" fmla="*/ 442124 h 520408"/>
              <a:gd name="connsiteX1135" fmla="*/ 798358 w 1071087"/>
              <a:gd name="connsiteY1135" fmla="*/ 442124 h 520408"/>
              <a:gd name="connsiteX1136" fmla="*/ 800147 w 1071087"/>
              <a:gd name="connsiteY1136" fmla="*/ 442124 h 520408"/>
              <a:gd name="connsiteX1137" fmla="*/ 804769 w 1071087"/>
              <a:gd name="connsiteY1137" fmla="*/ 444062 h 520408"/>
              <a:gd name="connsiteX1138" fmla="*/ 808199 w 1071087"/>
              <a:gd name="connsiteY1138" fmla="*/ 444360 h 520408"/>
              <a:gd name="connsiteX1139" fmla="*/ 810585 w 1071087"/>
              <a:gd name="connsiteY1139" fmla="*/ 444360 h 520408"/>
              <a:gd name="connsiteX1140" fmla="*/ 811927 w 1071087"/>
              <a:gd name="connsiteY1140" fmla="*/ 444360 h 520408"/>
              <a:gd name="connsiteX1141" fmla="*/ 814760 w 1071087"/>
              <a:gd name="connsiteY1141" fmla="*/ 444360 h 520408"/>
              <a:gd name="connsiteX1142" fmla="*/ 819532 w 1071087"/>
              <a:gd name="connsiteY1142" fmla="*/ 444509 h 520408"/>
              <a:gd name="connsiteX1143" fmla="*/ 825347 w 1071087"/>
              <a:gd name="connsiteY1143" fmla="*/ 445702 h 520408"/>
              <a:gd name="connsiteX1144" fmla="*/ 832356 w 1071087"/>
              <a:gd name="connsiteY1144" fmla="*/ 445404 h 520408"/>
              <a:gd name="connsiteX1145" fmla="*/ 834592 w 1071087"/>
              <a:gd name="connsiteY1145" fmla="*/ 445106 h 520408"/>
              <a:gd name="connsiteX1146" fmla="*/ 838469 w 1071087"/>
              <a:gd name="connsiteY1146" fmla="*/ 445404 h 520408"/>
              <a:gd name="connsiteX1147" fmla="*/ 841601 w 1071087"/>
              <a:gd name="connsiteY1147" fmla="*/ 446597 h 520408"/>
              <a:gd name="connsiteX1148" fmla="*/ 845478 w 1071087"/>
              <a:gd name="connsiteY1148" fmla="*/ 447790 h 520408"/>
              <a:gd name="connsiteX1149" fmla="*/ 848013 w 1071087"/>
              <a:gd name="connsiteY1149" fmla="*/ 448386 h 520408"/>
              <a:gd name="connsiteX1150" fmla="*/ 849653 w 1071087"/>
              <a:gd name="connsiteY1150" fmla="*/ 448685 h 520408"/>
              <a:gd name="connsiteX1151" fmla="*/ 852635 w 1071087"/>
              <a:gd name="connsiteY1151" fmla="*/ 448685 h 520408"/>
              <a:gd name="connsiteX1152" fmla="*/ 854425 w 1071087"/>
              <a:gd name="connsiteY1152" fmla="*/ 448386 h 520408"/>
              <a:gd name="connsiteX1153" fmla="*/ 855469 w 1071087"/>
              <a:gd name="connsiteY1153" fmla="*/ 448983 h 520408"/>
              <a:gd name="connsiteX1154" fmla="*/ 856512 w 1071087"/>
              <a:gd name="connsiteY1154" fmla="*/ 452114 h 520408"/>
              <a:gd name="connsiteX1155" fmla="*/ 858898 w 1071087"/>
              <a:gd name="connsiteY1155" fmla="*/ 454202 h 520408"/>
              <a:gd name="connsiteX1156" fmla="*/ 860836 w 1071087"/>
              <a:gd name="connsiteY1156" fmla="*/ 456140 h 520408"/>
              <a:gd name="connsiteX1157" fmla="*/ 862477 w 1071087"/>
              <a:gd name="connsiteY1157" fmla="*/ 458228 h 520408"/>
              <a:gd name="connsiteX1158" fmla="*/ 864117 w 1071087"/>
              <a:gd name="connsiteY1158" fmla="*/ 459123 h 520408"/>
              <a:gd name="connsiteX1159" fmla="*/ 866950 w 1071087"/>
              <a:gd name="connsiteY1159" fmla="*/ 459123 h 520408"/>
              <a:gd name="connsiteX1160" fmla="*/ 872318 w 1071087"/>
              <a:gd name="connsiteY1160" fmla="*/ 459719 h 520408"/>
              <a:gd name="connsiteX1161" fmla="*/ 875450 w 1071087"/>
              <a:gd name="connsiteY1161" fmla="*/ 460614 h 520408"/>
              <a:gd name="connsiteX1162" fmla="*/ 879476 w 1071087"/>
              <a:gd name="connsiteY1162" fmla="*/ 464192 h 520408"/>
              <a:gd name="connsiteX1163" fmla="*/ 883054 w 1071087"/>
              <a:gd name="connsiteY1163" fmla="*/ 467920 h 520408"/>
              <a:gd name="connsiteX1164" fmla="*/ 883651 w 1071087"/>
              <a:gd name="connsiteY1164" fmla="*/ 467324 h 520408"/>
              <a:gd name="connsiteX1165" fmla="*/ 884397 w 1071087"/>
              <a:gd name="connsiteY1165" fmla="*/ 466429 h 520408"/>
              <a:gd name="connsiteX1166" fmla="*/ 884397 w 1071087"/>
              <a:gd name="connsiteY1166" fmla="*/ 465087 h 520408"/>
              <a:gd name="connsiteX1167" fmla="*/ 883054 w 1071087"/>
              <a:gd name="connsiteY1167" fmla="*/ 460912 h 520408"/>
              <a:gd name="connsiteX1168" fmla="*/ 882309 w 1071087"/>
              <a:gd name="connsiteY1168" fmla="*/ 457035 h 520408"/>
              <a:gd name="connsiteX1169" fmla="*/ 881862 w 1071087"/>
              <a:gd name="connsiteY1169" fmla="*/ 453456 h 520408"/>
              <a:gd name="connsiteX1170" fmla="*/ 881862 w 1071087"/>
              <a:gd name="connsiteY1170" fmla="*/ 452114 h 520408"/>
              <a:gd name="connsiteX1171" fmla="*/ 882905 w 1071087"/>
              <a:gd name="connsiteY1171" fmla="*/ 449877 h 520408"/>
              <a:gd name="connsiteX1172" fmla="*/ 884098 w 1071087"/>
              <a:gd name="connsiteY1172" fmla="*/ 447790 h 520408"/>
              <a:gd name="connsiteX1173" fmla="*/ 888721 w 1071087"/>
              <a:gd name="connsiteY1173" fmla="*/ 445851 h 520408"/>
              <a:gd name="connsiteX1174" fmla="*/ 891703 w 1071087"/>
              <a:gd name="connsiteY1174" fmla="*/ 445255 h 520408"/>
              <a:gd name="connsiteX1175" fmla="*/ 891703 w 1071087"/>
              <a:gd name="connsiteY1175" fmla="*/ 443913 h 520408"/>
              <a:gd name="connsiteX1176" fmla="*/ 889317 w 1071087"/>
              <a:gd name="connsiteY1176" fmla="*/ 443167 h 520408"/>
              <a:gd name="connsiteX1177" fmla="*/ 887528 w 1071087"/>
              <a:gd name="connsiteY1177" fmla="*/ 441825 h 520408"/>
              <a:gd name="connsiteX1178" fmla="*/ 887229 w 1071087"/>
              <a:gd name="connsiteY1178" fmla="*/ 441080 h 520408"/>
              <a:gd name="connsiteX1179" fmla="*/ 887229 w 1071087"/>
              <a:gd name="connsiteY1179" fmla="*/ 440185 h 520408"/>
              <a:gd name="connsiteX1180" fmla="*/ 887677 w 1071087"/>
              <a:gd name="connsiteY1180" fmla="*/ 439439 h 520408"/>
              <a:gd name="connsiteX1181" fmla="*/ 890809 w 1071087"/>
              <a:gd name="connsiteY1181" fmla="*/ 437948 h 520408"/>
              <a:gd name="connsiteX1182" fmla="*/ 893642 w 1071087"/>
              <a:gd name="connsiteY1182" fmla="*/ 436606 h 520408"/>
              <a:gd name="connsiteX1183" fmla="*/ 897220 w 1071087"/>
              <a:gd name="connsiteY1183" fmla="*/ 437501 h 520408"/>
              <a:gd name="connsiteX1184" fmla="*/ 897966 w 1071087"/>
              <a:gd name="connsiteY1184" fmla="*/ 436905 h 520408"/>
              <a:gd name="connsiteX1185" fmla="*/ 897966 w 1071087"/>
              <a:gd name="connsiteY1185" fmla="*/ 435413 h 520408"/>
              <a:gd name="connsiteX1186" fmla="*/ 897370 w 1071087"/>
              <a:gd name="connsiteY1186" fmla="*/ 433922 h 520408"/>
              <a:gd name="connsiteX1187" fmla="*/ 896624 w 1071087"/>
              <a:gd name="connsiteY1187" fmla="*/ 431536 h 520408"/>
              <a:gd name="connsiteX1188" fmla="*/ 894984 w 1071087"/>
              <a:gd name="connsiteY1188" fmla="*/ 430344 h 520408"/>
              <a:gd name="connsiteX1189" fmla="*/ 894984 w 1071087"/>
              <a:gd name="connsiteY1189" fmla="*/ 428852 h 520408"/>
              <a:gd name="connsiteX1190" fmla="*/ 895878 w 1071087"/>
              <a:gd name="connsiteY1190" fmla="*/ 426317 h 520408"/>
              <a:gd name="connsiteX1191" fmla="*/ 894536 w 1071087"/>
              <a:gd name="connsiteY1191" fmla="*/ 421695 h 520408"/>
              <a:gd name="connsiteX1192" fmla="*/ 893045 w 1071087"/>
              <a:gd name="connsiteY1192" fmla="*/ 417669 h 520408"/>
              <a:gd name="connsiteX1193" fmla="*/ 890510 w 1071087"/>
              <a:gd name="connsiteY1193" fmla="*/ 410810 h 520408"/>
              <a:gd name="connsiteX1194" fmla="*/ 888870 w 1071087"/>
              <a:gd name="connsiteY1194" fmla="*/ 408871 h 520408"/>
              <a:gd name="connsiteX1195" fmla="*/ 887975 w 1071087"/>
              <a:gd name="connsiteY1195" fmla="*/ 405740 h 520408"/>
              <a:gd name="connsiteX1196" fmla="*/ 886931 w 1071087"/>
              <a:gd name="connsiteY1196" fmla="*/ 404099 h 520408"/>
              <a:gd name="connsiteX1197" fmla="*/ 886931 w 1071087"/>
              <a:gd name="connsiteY1197" fmla="*/ 401564 h 520408"/>
              <a:gd name="connsiteX1198" fmla="*/ 887229 w 1071087"/>
              <a:gd name="connsiteY1198" fmla="*/ 399775 h 520408"/>
              <a:gd name="connsiteX1199" fmla="*/ 886931 w 1071087"/>
              <a:gd name="connsiteY1199" fmla="*/ 396345 h 520408"/>
              <a:gd name="connsiteX1200" fmla="*/ 886484 w 1071087"/>
              <a:gd name="connsiteY1200" fmla="*/ 392618 h 520408"/>
              <a:gd name="connsiteX1201" fmla="*/ 886931 w 1071087"/>
              <a:gd name="connsiteY1201" fmla="*/ 388741 h 520408"/>
              <a:gd name="connsiteX1202" fmla="*/ 887826 w 1071087"/>
              <a:gd name="connsiteY1202" fmla="*/ 386206 h 520408"/>
              <a:gd name="connsiteX1203" fmla="*/ 887528 w 1071087"/>
              <a:gd name="connsiteY1203" fmla="*/ 385311 h 520408"/>
              <a:gd name="connsiteX1204" fmla="*/ 887975 w 1071087"/>
              <a:gd name="connsiteY1204" fmla="*/ 384565 h 520408"/>
              <a:gd name="connsiteX1205" fmla="*/ 889467 w 1071087"/>
              <a:gd name="connsiteY1205" fmla="*/ 384267 h 520408"/>
              <a:gd name="connsiteX1206" fmla="*/ 890212 w 1071087"/>
              <a:gd name="connsiteY1206" fmla="*/ 383223 h 520408"/>
              <a:gd name="connsiteX1207" fmla="*/ 889467 w 1071087"/>
              <a:gd name="connsiteY1207" fmla="*/ 382180 h 520408"/>
              <a:gd name="connsiteX1208" fmla="*/ 886931 w 1071087"/>
              <a:gd name="connsiteY1208" fmla="*/ 381434 h 520408"/>
              <a:gd name="connsiteX1209" fmla="*/ 884098 w 1071087"/>
              <a:gd name="connsiteY1209" fmla="*/ 380092 h 520408"/>
              <a:gd name="connsiteX1210" fmla="*/ 880818 w 1071087"/>
              <a:gd name="connsiteY1210" fmla="*/ 380092 h 520408"/>
              <a:gd name="connsiteX1211" fmla="*/ 877388 w 1071087"/>
              <a:gd name="connsiteY1211" fmla="*/ 380390 h 520408"/>
              <a:gd name="connsiteX1212" fmla="*/ 875748 w 1071087"/>
              <a:gd name="connsiteY1212" fmla="*/ 379496 h 520408"/>
              <a:gd name="connsiteX1213" fmla="*/ 874257 w 1071087"/>
              <a:gd name="connsiteY1213" fmla="*/ 378303 h 520408"/>
              <a:gd name="connsiteX1214" fmla="*/ 874257 w 1071087"/>
              <a:gd name="connsiteY1214" fmla="*/ 377557 h 520408"/>
              <a:gd name="connsiteX1215" fmla="*/ 876195 w 1071087"/>
              <a:gd name="connsiteY1215" fmla="*/ 375469 h 520408"/>
              <a:gd name="connsiteX1216" fmla="*/ 879028 w 1071087"/>
              <a:gd name="connsiteY1216" fmla="*/ 373382 h 520408"/>
              <a:gd name="connsiteX1217" fmla="*/ 883502 w 1071087"/>
              <a:gd name="connsiteY1217" fmla="*/ 372487 h 520408"/>
              <a:gd name="connsiteX1218" fmla="*/ 888423 w 1071087"/>
              <a:gd name="connsiteY1218" fmla="*/ 371145 h 520408"/>
              <a:gd name="connsiteX1219" fmla="*/ 890957 w 1071087"/>
              <a:gd name="connsiteY1219" fmla="*/ 370101 h 520408"/>
              <a:gd name="connsiteX1220" fmla="*/ 894238 w 1071087"/>
              <a:gd name="connsiteY1220" fmla="*/ 369356 h 520408"/>
              <a:gd name="connsiteX1221" fmla="*/ 898115 w 1071087"/>
              <a:gd name="connsiteY1221" fmla="*/ 369058 h 520408"/>
              <a:gd name="connsiteX1222" fmla="*/ 900054 w 1071087"/>
              <a:gd name="connsiteY1222" fmla="*/ 369058 h 520408"/>
              <a:gd name="connsiteX1223" fmla="*/ 904974 w 1071087"/>
              <a:gd name="connsiteY1223" fmla="*/ 367865 h 520408"/>
              <a:gd name="connsiteX1224" fmla="*/ 912728 w 1071087"/>
              <a:gd name="connsiteY1224" fmla="*/ 365181 h 520408"/>
              <a:gd name="connsiteX1225" fmla="*/ 919737 w 1071087"/>
              <a:gd name="connsiteY1225" fmla="*/ 362944 h 520408"/>
              <a:gd name="connsiteX1226" fmla="*/ 922123 w 1071087"/>
              <a:gd name="connsiteY1226" fmla="*/ 361602 h 520408"/>
              <a:gd name="connsiteX1227" fmla="*/ 923912 w 1071087"/>
              <a:gd name="connsiteY1227" fmla="*/ 362944 h 520408"/>
              <a:gd name="connsiteX1228" fmla="*/ 924657 w 1071087"/>
              <a:gd name="connsiteY1228" fmla="*/ 365777 h 520408"/>
              <a:gd name="connsiteX1229" fmla="*/ 926745 w 1071087"/>
              <a:gd name="connsiteY1229" fmla="*/ 367268 h 520408"/>
              <a:gd name="connsiteX1230" fmla="*/ 928832 w 1071087"/>
              <a:gd name="connsiteY1230" fmla="*/ 368014 h 520408"/>
              <a:gd name="connsiteX1231" fmla="*/ 930026 w 1071087"/>
              <a:gd name="connsiteY1231" fmla="*/ 368014 h 520408"/>
              <a:gd name="connsiteX1232" fmla="*/ 933604 w 1071087"/>
              <a:gd name="connsiteY1232" fmla="*/ 366821 h 520408"/>
              <a:gd name="connsiteX1233" fmla="*/ 937332 w 1071087"/>
              <a:gd name="connsiteY1233" fmla="*/ 365926 h 520408"/>
              <a:gd name="connsiteX1234" fmla="*/ 938823 w 1071087"/>
              <a:gd name="connsiteY1234" fmla="*/ 366374 h 520408"/>
              <a:gd name="connsiteX1235" fmla="*/ 940762 w 1071087"/>
              <a:gd name="connsiteY1235" fmla="*/ 367865 h 520408"/>
              <a:gd name="connsiteX1236" fmla="*/ 942849 w 1071087"/>
              <a:gd name="connsiteY1236" fmla="*/ 369207 h 520408"/>
              <a:gd name="connsiteX1237" fmla="*/ 944042 w 1071087"/>
              <a:gd name="connsiteY1237" fmla="*/ 369207 h 520408"/>
              <a:gd name="connsiteX1238" fmla="*/ 945086 w 1071087"/>
              <a:gd name="connsiteY1238" fmla="*/ 368163 h 520408"/>
              <a:gd name="connsiteX1239" fmla="*/ 946130 w 1071087"/>
              <a:gd name="connsiteY1239" fmla="*/ 366075 h 520408"/>
              <a:gd name="connsiteX1240" fmla="*/ 946726 w 1071087"/>
              <a:gd name="connsiteY1240" fmla="*/ 363391 h 520408"/>
              <a:gd name="connsiteX1241" fmla="*/ 946726 w 1071087"/>
              <a:gd name="connsiteY1241" fmla="*/ 360558 h 520408"/>
              <a:gd name="connsiteX1242" fmla="*/ 946428 w 1071087"/>
              <a:gd name="connsiteY1242" fmla="*/ 358918 h 520408"/>
              <a:gd name="connsiteX1243" fmla="*/ 945682 w 1071087"/>
              <a:gd name="connsiteY1243" fmla="*/ 358321 h 520408"/>
              <a:gd name="connsiteX1244" fmla="*/ 942253 w 1071087"/>
              <a:gd name="connsiteY1244" fmla="*/ 357278 h 520408"/>
              <a:gd name="connsiteX1245" fmla="*/ 938972 w 1071087"/>
              <a:gd name="connsiteY1245" fmla="*/ 355637 h 520408"/>
              <a:gd name="connsiteX1246" fmla="*/ 938525 w 1071087"/>
              <a:gd name="connsiteY1246" fmla="*/ 354146 h 520408"/>
              <a:gd name="connsiteX1247" fmla="*/ 938525 w 1071087"/>
              <a:gd name="connsiteY1247" fmla="*/ 353102 h 520408"/>
              <a:gd name="connsiteX1248" fmla="*/ 939419 w 1071087"/>
              <a:gd name="connsiteY1248" fmla="*/ 350418 h 520408"/>
              <a:gd name="connsiteX1249" fmla="*/ 941507 w 1071087"/>
              <a:gd name="connsiteY1249" fmla="*/ 345647 h 520408"/>
              <a:gd name="connsiteX1250" fmla="*/ 943595 w 1071087"/>
              <a:gd name="connsiteY1250" fmla="*/ 339086 h 520408"/>
              <a:gd name="connsiteX1251" fmla="*/ 944788 w 1071087"/>
              <a:gd name="connsiteY1251" fmla="*/ 333867 h 520408"/>
              <a:gd name="connsiteX1252" fmla="*/ 948366 w 1071087"/>
              <a:gd name="connsiteY1252" fmla="*/ 325964 h 520408"/>
              <a:gd name="connsiteX1253" fmla="*/ 951200 w 1071087"/>
              <a:gd name="connsiteY1253" fmla="*/ 317762 h 520408"/>
              <a:gd name="connsiteX1254" fmla="*/ 955822 w 1071087"/>
              <a:gd name="connsiteY1254" fmla="*/ 305982 h 520408"/>
              <a:gd name="connsiteX1255" fmla="*/ 956568 w 1071087"/>
              <a:gd name="connsiteY1255" fmla="*/ 303596 h 520408"/>
              <a:gd name="connsiteX1256" fmla="*/ 957015 w 1071087"/>
              <a:gd name="connsiteY1256" fmla="*/ 299869 h 520408"/>
              <a:gd name="connsiteX1257" fmla="*/ 957313 w 1071087"/>
              <a:gd name="connsiteY1257" fmla="*/ 298377 h 520408"/>
              <a:gd name="connsiteX1258" fmla="*/ 958954 w 1071087"/>
              <a:gd name="connsiteY1258" fmla="*/ 297632 h 520408"/>
              <a:gd name="connsiteX1259" fmla="*/ 961638 w 1071087"/>
              <a:gd name="connsiteY1259" fmla="*/ 298377 h 520408"/>
              <a:gd name="connsiteX1260" fmla="*/ 968199 w 1071087"/>
              <a:gd name="connsiteY1260" fmla="*/ 301062 h 520408"/>
              <a:gd name="connsiteX1261" fmla="*/ 973269 w 1071087"/>
              <a:gd name="connsiteY1261" fmla="*/ 303298 h 520408"/>
              <a:gd name="connsiteX1262" fmla="*/ 975356 w 1071087"/>
              <a:gd name="connsiteY1262" fmla="*/ 304044 h 520408"/>
              <a:gd name="connsiteX1263" fmla="*/ 978488 w 1071087"/>
              <a:gd name="connsiteY1263" fmla="*/ 304789 h 520408"/>
              <a:gd name="connsiteX1264" fmla="*/ 983259 w 1071087"/>
              <a:gd name="connsiteY1264" fmla="*/ 305684 h 520408"/>
              <a:gd name="connsiteX1265" fmla="*/ 986092 w 1071087"/>
              <a:gd name="connsiteY1265" fmla="*/ 305386 h 520408"/>
              <a:gd name="connsiteX1266" fmla="*/ 988478 w 1071087"/>
              <a:gd name="connsiteY1266" fmla="*/ 304789 h 520408"/>
              <a:gd name="connsiteX1267" fmla="*/ 991759 w 1071087"/>
              <a:gd name="connsiteY1267" fmla="*/ 304789 h 520408"/>
              <a:gd name="connsiteX1268" fmla="*/ 996828 w 1071087"/>
              <a:gd name="connsiteY1268" fmla="*/ 305386 h 520408"/>
              <a:gd name="connsiteX1269" fmla="*/ 998469 w 1071087"/>
              <a:gd name="connsiteY1269" fmla="*/ 305386 h 520408"/>
              <a:gd name="connsiteX1270" fmla="*/ 1000408 w 1071087"/>
              <a:gd name="connsiteY1270" fmla="*/ 305386 h 520408"/>
              <a:gd name="connsiteX1271" fmla="*/ 1001749 w 1071087"/>
              <a:gd name="connsiteY1271" fmla="*/ 306579 h 520408"/>
              <a:gd name="connsiteX1272" fmla="*/ 1002495 w 1071087"/>
              <a:gd name="connsiteY1272" fmla="*/ 309114 h 520408"/>
              <a:gd name="connsiteX1273" fmla="*/ 1003539 w 1071087"/>
              <a:gd name="connsiteY1273" fmla="*/ 310307 h 520408"/>
              <a:gd name="connsiteX1274" fmla="*/ 1005477 w 1071087"/>
              <a:gd name="connsiteY1274" fmla="*/ 309859 h 520408"/>
              <a:gd name="connsiteX1275" fmla="*/ 1009503 w 1071087"/>
              <a:gd name="connsiteY1275" fmla="*/ 307623 h 520408"/>
              <a:gd name="connsiteX1276" fmla="*/ 1012038 w 1071087"/>
              <a:gd name="connsiteY1276" fmla="*/ 305833 h 520408"/>
              <a:gd name="connsiteX1277" fmla="*/ 1015319 w 1071087"/>
              <a:gd name="connsiteY1277" fmla="*/ 303298 h 520408"/>
              <a:gd name="connsiteX1278" fmla="*/ 1018599 w 1071087"/>
              <a:gd name="connsiteY1278" fmla="*/ 303000 h 520408"/>
              <a:gd name="connsiteX1279" fmla="*/ 1022029 w 1071087"/>
              <a:gd name="connsiteY1279" fmla="*/ 302404 h 520408"/>
              <a:gd name="connsiteX1280" fmla="*/ 1023222 w 1071087"/>
              <a:gd name="connsiteY1280" fmla="*/ 301062 h 520408"/>
              <a:gd name="connsiteX1281" fmla="*/ 1024415 w 1071087"/>
              <a:gd name="connsiteY1281" fmla="*/ 298079 h 520408"/>
              <a:gd name="connsiteX1282" fmla="*/ 1026503 w 1071087"/>
              <a:gd name="connsiteY1282" fmla="*/ 295843 h 520408"/>
              <a:gd name="connsiteX1283" fmla="*/ 1026801 w 1071087"/>
              <a:gd name="connsiteY1283" fmla="*/ 292860 h 520408"/>
              <a:gd name="connsiteX1284" fmla="*/ 1026055 w 1071087"/>
              <a:gd name="connsiteY1284" fmla="*/ 290773 h 520408"/>
              <a:gd name="connsiteX1285" fmla="*/ 1024564 w 1071087"/>
              <a:gd name="connsiteY1285" fmla="*/ 287492 h 520408"/>
              <a:gd name="connsiteX1286" fmla="*/ 1024564 w 1071087"/>
              <a:gd name="connsiteY1286" fmla="*/ 285255 h 520408"/>
              <a:gd name="connsiteX1287" fmla="*/ 1023967 w 1071087"/>
              <a:gd name="connsiteY1287" fmla="*/ 278694 h 520408"/>
              <a:gd name="connsiteX1288" fmla="*/ 1023073 w 1071087"/>
              <a:gd name="connsiteY1288" fmla="*/ 272730 h 520408"/>
              <a:gd name="connsiteX1289" fmla="*/ 1023967 w 1071087"/>
              <a:gd name="connsiteY1289" fmla="*/ 267958 h 520408"/>
              <a:gd name="connsiteX1290" fmla="*/ 1025608 w 1071087"/>
              <a:gd name="connsiteY1290" fmla="*/ 262590 h 520408"/>
              <a:gd name="connsiteX1291" fmla="*/ 1026204 w 1071087"/>
              <a:gd name="connsiteY1291" fmla="*/ 260950 h 520408"/>
              <a:gd name="connsiteX1292" fmla="*/ 1027248 w 1071087"/>
              <a:gd name="connsiteY1292" fmla="*/ 258862 h 520408"/>
              <a:gd name="connsiteX1293" fmla="*/ 1028739 w 1071087"/>
              <a:gd name="connsiteY1293" fmla="*/ 256327 h 520408"/>
              <a:gd name="connsiteX1294" fmla="*/ 1030826 w 1071087"/>
              <a:gd name="connsiteY1294" fmla="*/ 255582 h 520408"/>
              <a:gd name="connsiteX1295" fmla="*/ 1036791 w 1071087"/>
              <a:gd name="connsiteY1295" fmla="*/ 254985 h 520408"/>
              <a:gd name="connsiteX1296" fmla="*/ 1042309 w 1071087"/>
              <a:gd name="connsiteY1296" fmla="*/ 253941 h 520408"/>
              <a:gd name="connsiteX1297" fmla="*/ 1045142 w 1071087"/>
              <a:gd name="connsiteY1297" fmla="*/ 252898 h 520408"/>
              <a:gd name="connsiteX1298" fmla="*/ 1048124 w 1071087"/>
              <a:gd name="connsiteY1298" fmla="*/ 252152 h 520408"/>
              <a:gd name="connsiteX1299" fmla="*/ 1049913 w 1071087"/>
              <a:gd name="connsiteY1299" fmla="*/ 251407 h 520408"/>
              <a:gd name="connsiteX1300" fmla="*/ 1052896 w 1071087"/>
              <a:gd name="connsiteY1300" fmla="*/ 247679 h 520408"/>
              <a:gd name="connsiteX1301" fmla="*/ 1054387 w 1071087"/>
              <a:gd name="connsiteY1301" fmla="*/ 245442 h 520408"/>
              <a:gd name="connsiteX1302" fmla="*/ 1055431 w 1071087"/>
              <a:gd name="connsiteY1302" fmla="*/ 239626 h 520408"/>
              <a:gd name="connsiteX1303" fmla="*/ 1054685 w 1071087"/>
              <a:gd name="connsiteY1303" fmla="*/ 236793 h 520408"/>
              <a:gd name="connsiteX1304" fmla="*/ 1055281 w 1071087"/>
              <a:gd name="connsiteY1304" fmla="*/ 234407 h 520408"/>
              <a:gd name="connsiteX1305" fmla="*/ 1056773 w 1071087"/>
              <a:gd name="connsiteY1305" fmla="*/ 232916 h 520408"/>
              <a:gd name="connsiteX1306" fmla="*/ 1058860 w 1071087"/>
              <a:gd name="connsiteY1306" fmla="*/ 231425 h 520408"/>
              <a:gd name="connsiteX1307" fmla="*/ 1060202 w 1071087"/>
              <a:gd name="connsiteY1307" fmla="*/ 231127 h 520408"/>
              <a:gd name="connsiteX1308" fmla="*/ 1063184 w 1071087"/>
              <a:gd name="connsiteY1308" fmla="*/ 230680 h 520408"/>
              <a:gd name="connsiteX1309" fmla="*/ 1067956 w 1071087"/>
              <a:gd name="connsiteY1309" fmla="*/ 230680 h 520408"/>
              <a:gd name="connsiteX1310" fmla="*/ 1070342 w 1071087"/>
              <a:gd name="connsiteY1310" fmla="*/ 231574 h 520408"/>
              <a:gd name="connsiteX1311" fmla="*/ 1069596 w 1071087"/>
              <a:gd name="connsiteY1311" fmla="*/ 229338 h 52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Lst>
            <a:rect l="l" t="t" r="r" b="b"/>
            <a:pathLst>
              <a:path w="1071087" h="520408">
                <a:moveTo>
                  <a:pt x="160149" y="359067"/>
                </a:moveTo>
                <a:lnTo>
                  <a:pt x="160447" y="357427"/>
                </a:lnTo>
                <a:lnTo>
                  <a:pt x="159552" y="355488"/>
                </a:lnTo>
                <a:lnTo>
                  <a:pt x="158210" y="355190"/>
                </a:lnTo>
                <a:lnTo>
                  <a:pt x="156719" y="356979"/>
                </a:lnTo>
                <a:lnTo>
                  <a:pt x="157912" y="358470"/>
                </a:lnTo>
                <a:lnTo>
                  <a:pt x="159702" y="359365"/>
                </a:lnTo>
                <a:lnTo>
                  <a:pt x="160149" y="359067"/>
                </a:lnTo>
                <a:close/>
                <a:moveTo>
                  <a:pt x="90512" y="374724"/>
                </a:moveTo>
                <a:lnTo>
                  <a:pt x="90512" y="372636"/>
                </a:lnTo>
                <a:cubicBezTo>
                  <a:pt x="90512" y="372636"/>
                  <a:pt x="92600" y="370996"/>
                  <a:pt x="92600" y="370996"/>
                </a:cubicBezTo>
                <a:lnTo>
                  <a:pt x="92600" y="370251"/>
                </a:lnTo>
                <a:cubicBezTo>
                  <a:pt x="92600" y="370251"/>
                  <a:pt x="91109" y="370698"/>
                  <a:pt x="91109" y="370698"/>
                </a:cubicBezTo>
                <a:lnTo>
                  <a:pt x="90214" y="371443"/>
                </a:lnTo>
                <a:lnTo>
                  <a:pt x="89469" y="375022"/>
                </a:lnTo>
                <a:lnTo>
                  <a:pt x="92153" y="378601"/>
                </a:lnTo>
                <a:lnTo>
                  <a:pt x="93495" y="378601"/>
                </a:lnTo>
                <a:cubicBezTo>
                  <a:pt x="93495" y="378601"/>
                  <a:pt x="94390" y="377855"/>
                  <a:pt x="94390" y="377855"/>
                </a:cubicBezTo>
                <a:lnTo>
                  <a:pt x="92153" y="376961"/>
                </a:lnTo>
                <a:lnTo>
                  <a:pt x="90662" y="374724"/>
                </a:lnTo>
                <a:close/>
                <a:moveTo>
                  <a:pt x="336998" y="359663"/>
                </a:moveTo>
                <a:lnTo>
                  <a:pt x="336551" y="356979"/>
                </a:lnTo>
                <a:lnTo>
                  <a:pt x="336551" y="354743"/>
                </a:lnTo>
                <a:cubicBezTo>
                  <a:pt x="336551" y="354743"/>
                  <a:pt x="336253" y="353699"/>
                  <a:pt x="336253" y="353699"/>
                </a:cubicBezTo>
                <a:lnTo>
                  <a:pt x="335507" y="353699"/>
                </a:lnTo>
                <a:cubicBezTo>
                  <a:pt x="335507" y="353699"/>
                  <a:pt x="335060" y="353102"/>
                  <a:pt x="335060" y="353102"/>
                </a:cubicBezTo>
                <a:lnTo>
                  <a:pt x="335060" y="351760"/>
                </a:lnTo>
                <a:cubicBezTo>
                  <a:pt x="335060" y="351760"/>
                  <a:pt x="334314" y="350866"/>
                  <a:pt x="334314" y="350866"/>
                </a:cubicBezTo>
                <a:lnTo>
                  <a:pt x="333270" y="350269"/>
                </a:lnTo>
                <a:lnTo>
                  <a:pt x="332376" y="349225"/>
                </a:lnTo>
                <a:lnTo>
                  <a:pt x="330736" y="346392"/>
                </a:lnTo>
                <a:lnTo>
                  <a:pt x="329990" y="345796"/>
                </a:lnTo>
                <a:lnTo>
                  <a:pt x="329244" y="346541"/>
                </a:lnTo>
                <a:lnTo>
                  <a:pt x="328499" y="348629"/>
                </a:lnTo>
                <a:lnTo>
                  <a:pt x="327902" y="349673"/>
                </a:lnTo>
                <a:lnTo>
                  <a:pt x="327455" y="349673"/>
                </a:lnTo>
                <a:cubicBezTo>
                  <a:pt x="327455" y="349673"/>
                  <a:pt x="327306" y="348629"/>
                  <a:pt x="327306" y="348629"/>
                </a:cubicBezTo>
                <a:lnTo>
                  <a:pt x="327306" y="347138"/>
                </a:lnTo>
                <a:cubicBezTo>
                  <a:pt x="327306" y="347138"/>
                  <a:pt x="327008" y="346541"/>
                  <a:pt x="327008" y="346541"/>
                </a:cubicBezTo>
                <a:lnTo>
                  <a:pt x="326262" y="346541"/>
                </a:lnTo>
                <a:cubicBezTo>
                  <a:pt x="326262" y="346541"/>
                  <a:pt x="325815" y="348033"/>
                  <a:pt x="325815" y="348033"/>
                </a:cubicBezTo>
                <a:lnTo>
                  <a:pt x="325517" y="350418"/>
                </a:lnTo>
                <a:lnTo>
                  <a:pt x="324175" y="352506"/>
                </a:lnTo>
                <a:lnTo>
                  <a:pt x="321789" y="354444"/>
                </a:lnTo>
                <a:lnTo>
                  <a:pt x="320148" y="356532"/>
                </a:lnTo>
                <a:lnTo>
                  <a:pt x="319850" y="357278"/>
                </a:lnTo>
                <a:lnTo>
                  <a:pt x="321341" y="358172"/>
                </a:lnTo>
                <a:lnTo>
                  <a:pt x="324920" y="360409"/>
                </a:lnTo>
                <a:lnTo>
                  <a:pt x="328499" y="362646"/>
                </a:lnTo>
                <a:lnTo>
                  <a:pt x="332078" y="364882"/>
                </a:lnTo>
                <a:lnTo>
                  <a:pt x="335656" y="367119"/>
                </a:lnTo>
                <a:lnTo>
                  <a:pt x="337595" y="368312"/>
                </a:lnTo>
                <a:lnTo>
                  <a:pt x="337893" y="367566"/>
                </a:lnTo>
                <a:lnTo>
                  <a:pt x="338191" y="365479"/>
                </a:lnTo>
                <a:lnTo>
                  <a:pt x="337893" y="362944"/>
                </a:lnTo>
                <a:lnTo>
                  <a:pt x="336998" y="359813"/>
                </a:lnTo>
                <a:close/>
                <a:moveTo>
                  <a:pt x="97670" y="373978"/>
                </a:moveTo>
                <a:lnTo>
                  <a:pt x="98117" y="373084"/>
                </a:lnTo>
                <a:lnTo>
                  <a:pt x="98565" y="370251"/>
                </a:lnTo>
                <a:lnTo>
                  <a:pt x="97073" y="370549"/>
                </a:lnTo>
                <a:lnTo>
                  <a:pt x="96030" y="372338"/>
                </a:lnTo>
                <a:lnTo>
                  <a:pt x="96626" y="374575"/>
                </a:lnTo>
                <a:lnTo>
                  <a:pt x="97521" y="374128"/>
                </a:lnTo>
                <a:close/>
                <a:moveTo>
                  <a:pt x="1071088" y="229338"/>
                </a:moveTo>
                <a:lnTo>
                  <a:pt x="1069447" y="226952"/>
                </a:lnTo>
                <a:lnTo>
                  <a:pt x="1067210" y="226057"/>
                </a:lnTo>
                <a:lnTo>
                  <a:pt x="1065123" y="225461"/>
                </a:lnTo>
                <a:lnTo>
                  <a:pt x="1063334" y="224268"/>
                </a:lnTo>
                <a:lnTo>
                  <a:pt x="1062141" y="223075"/>
                </a:lnTo>
                <a:lnTo>
                  <a:pt x="1058413" y="217110"/>
                </a:lnTo>
                <a:lnTo>
                  <a:pt x="1055878" y="214575"/>
                </a:lnTo>
                <a:lnTo>
                  <a:pt x="1053492" y="214575"/>
                </a:lnTo>
                <a:cubicBezTo>
                  <a:pt x="1053492" y="214575"/>
                  <a:pt x="1053194" y="212786"/>
                  <a:pt x="1053194" y="212786"/>
                </a:cubicBezTo>
                <a:lnTo>
                  <a:pt x="1054536" y="211146"/>
                </a:lnTo>
                <a:lnTo>
                  <a:pt x="1056325" y="209804"/>
                </a:lnTo>
                <a:lnTo>
                  <a:pt x="1056325" y="207865"/>
                </a:lnTo>
                <a:cubicBezTo>
                  <a:pt x="1056325" y="207865"/>
                  <a:pt x="1054834" y="206821"/>
                  <a:pt x="1054834" y="206821"/>
                </a:cubicBezTo>
                <a:lnTo>
                  <a:pt x="1053045" y="207120"/>
                </a:lnTo>
                <a:lnTo>
                  <a:pt x="1050659" y="209356"/>
                </a:lnTo>
                <a:lnTo>
                  <a:pt x="1047975" y="211891"/>
                </a:lnTo>
                <a:lnTo>
                  <a:pt x="1044694" y="213681"/>
                </a:lnTo>
                <a:lnTo>
                  <a:pt x="1043352" y="215172"/>
                </a:lnTo>
                <a:lnTo>
                  <a:pt x="1041712" y="216812"/>
                </a:lnTo>
                <a:lnTo>
                  <a:pt x="1039326" y="216812"/>
                </a:lnTo>
                <a:cubicBezTo>
                  <a:pt x="1039326" y="216812"/>
                  <a:pt x="1037686" y="216812"/>
                  <a:pt x="1037686" y="216812"/>
                </a:cubicBezTo>
                <a:lnTo>
                  <a:pt x="1036195" y="216812"/>
                </a:lnTo>
                <a:cubicBezTo>
                  <a:pt x="1036195" y="216812"/>
                  <a:pt x="1035151" y="215172"/>
                  <a:pt x="1035151" y="215172"/>
                </a:cubicBezTo>
                <a:lnTo>
                  <a:pt x="1033809" y="215172"/>
                </a:lnTo>
                <a:cubicBezTo>
                  <a:pt x="1033809" y="215172"/>
                  <a:pt x="1023818" y="213233"/>
                  <a:pt x="1023818" y="213233"/>
                </a:cubicBezTo>
                <a:lnTo>
                  <a:pt x="1020538" y="212637"/>
                </a:lnTo>
                <a:lnTo>
                  <a:pt x="1018450" y="213531"/>
                </a:lnTo>
                <a:lnTo>
                  <a:pt x="1016959" y="212935"/>
                </a:lnTo>
                <a:lnTo>
                  <a:pt x="1016362" y="211146"/>
                </a:lnTo>
                <a:lnTo>
                  <a:pt x="1014424" y="208014"/>
                </a:lnTo>
                <a:lnTo>
                  <a:pt x="1012784" y="205479"/>
                </a:lnTo>
                <a:lnTo>
                  <a:pt x="1010845" y="202944"/>
                </a:lnTo>
                <a:lnTo>
                  <a:pt x="1010100" y="200857"/>
                </a:lnTo>
                <a:lnTo>
                  <a:pt x="1010696" y="198769"/>
                </a:lnTo>
                <a:lnTo>
                  <a:pt x="1010398" y="196980"/>
                </a:lnTo>
                <a:lnTo>
                  <a:pt x="1008609" y="196085"/>
                </a:lnTo>
                <a:lnTo>
                  <a:pt x="1006372" y="196085"/>
                </a:lnTo>
                <a:cubicBezTo>
                  <a:pt x="1006372" y="196085"/>
                  <a:pt x="1000258" y="191910"/>
                  <a:pt x="1000258" y="191910"/>
                </a:cubicBezTo>
                <a:lnTo>
                  <a:pt x="997425" y="191314"/>
                </a:lnTo>
                <a:lnTo>
                  <a:pt x="994890" y="190568"/>
                </a:lnTo>
                <a:lnTo>
                  <a:pt x="992803" y="190568"/>
                </a:lnTo>
                <a:lnTo>
                  <a:pt x="991013" y="188779"/>
                </a:lnTo>
                <a:lnTo>
                  <a:pt x="989373" y="183410"/>
                </a:lnTo>
                <a:lnTo>
                  <a:pt x="988925" y="180428"/>
                </a:lnTo>
                <a:lnTo>
                  <a:pt x="986838" y="177446"/>
                </a:lnTo>
                <a:lnTo>
                  <a:pt x="984303" y="174911"/>
                </a:lnTo>
                <a:lnTo>
                  <a:pt x="982812" y="171332"/>
                </a:lnTo>
                <a:lnTo>
                  <a:pt x="980575" y="169692"/>
                </a:lnTo>
                <a:lnTo>
                  <a:pt x="976847" y="167157"/>
                </a:lnTo>
                <a:lnTo>
                  <a:pt x="973269" y="165368"/>
                </a:lnTo>
                <a:lnTo>
                  <a:pt x="967304" y="163280"/>
                </a:lnTo>
                <a:lnTo>
                  <a:pt x="962085" y="163280"/>
                </a:lnTo>
                <a:cubicBezTo>
                  <a:pt x="962085" y="163280"/>
                  <a:pt x="960296" y="164473"/>
                  <a:pt x="960296" y="164473"/>
                </a:cubicBezTo>
                <a:lnTo>
                  <a:pt x="958357" y="166710"/>
                </a:lnTo>
                <a:lnTo>
                  <a:pt x="955673" y="166710"/>
                </a:lnTo>
                <a:cubicBezTo>
                  <a:pt x="955673" y="166710"/>
                  <a:pt x="951498" y="166710"/>
                  <a:pt x="951498" y="166710"/>
                </a:cubicBezTo>
                <a:lnTo>
                  <a:pt x="950454" y="167604"/>
                </a:lnTo>
                <a:lnTo>
                  <a:pt x="949708" y="169096"/>
                </a:lnTo>
                <a:lnTo>
                  <a:pt x="947621" y="171034"/>
                </a:lnTo>
                <a:lnTo>
                  <a:pt x="944490" y="172674"/>
                </a:lnTo>
                <a:lnTo>
                  <a:pt x="940016" y="172227"/>
                </a:lnTo>
                <a:lnTo>
                  <a:pt x="937034" y="172972"/>
                </a:lnTo>
                <a:lnTo>
                  <a:pt x="934052" y="173271"/>
                </a:lnTo>
                <a:lnTo>
                  <a:pt x="929727" y="171332"/>
                </a:lnTo>
                <a:lnTo>
                  <a:pt x="924956" y="171332"/>
                </a:lnTo>
                <a:cubicBezTo>
                  <a:pt x="924956" y="171332"/>
                  <a:pt x="921824" y="172376"/>
                  <a:pt x="921824" y="172376"/>
                </a:cubicBezTo>
                <a:lnTo>
                  <a:pt x="917351" y="172376"/>
                </a:lnTo>
                <a:cubicBezTo>
                  <a:pt x="917351" y="172376"/>
                  <a:pt x="916456" y="171183"/>
                  <a:pt x="916456" y="171183"/>
                </a:cubicBezTo>
                <a:lnTo>
                  <a:pt x="917052" y="169245"/>
                </a:lnTo>
                <a:lnTo>
                  <a:pt x="916754" y="167455"/>
                </a:lnTo>
                <a:lnTo>
                  <a:pt x="916009" y="166113"/>
                </a:lnTo>
                <a:lnTo>
                  <a:pt x="915412" y="164473"/>
                </a:lnTo>
                <a:lnTo>
                  <a:pt x="913623" y="164175"/>
                </a:lnTo>
                <a:lnTo>
                  <a:pt x="908553" y="164920"/>
                </a:lnTo>
                <a:lnTo>
                  <a:pt x="907211" y="164175"/>
                </a:lnTo>
                <a:lnTo>
                  <a:pt x="907211" y="162534"/>
                </a:lnTo>
                <a:cubicBezTo>
                  <a:pt x="907211" y="162534"/>
                  <a:pt x="908255" y="160447"/>
                  <a:pt x="908255" y="160447"/>
                </a:cubicBezTo>
                <a:lnTo>
                  <a:pt x="909000" y="157763"/>
                </a:lnTo>
                <a:lnTo>
                  <a:pt x="908702" y="156123"/>
                </a:lnTo>
                <a:lnTo>
                  <a:pt x="906018" y="156123"/>
                </a:lnTo>
                <a:cubicBezTo>
                  <a:pt x="906018" y="156123"/>
                  <a:pt x="904378" y="156123"/>
                  <a:pt x="904378" y="156123"/>
                </a:cubicBezTo>
                <a:lnTo>
                  <a:pt x="903483" y="154184"/>
                </a:lnTo>
                <a:lnTo>
                  <a:pt x="901992" y="152842"/>
                </a:lnTo>
                <a:lnTo>
                  <a:pt x="900352" y="152842"/>
                </a:lnTo>
                <a:cubicBezTo>
                  <a:pt x="900352" y="152842"/>
                  <a:pt x="898264" y="152395"/>
                  <a:pt x="898264" y="152395"/>
                </a:cubicBezTo>
                <a:lnTo>
                  <a:pt x="896028" y="152991"/>
                </a:lnTo>
                <a:lnTo>
                  <a:pt x="894834" y="154930"/>
                </a:lnTo>
                <a:lnTo>
                  <a:pt x="893343" y="155228"/>
                </a:lnTo>
                <a:lnTo>
                  <a:pt x="891703" y="155824"/>
                </a:lnTo>
                <a:lnTo>
                  <a:pt x="890510" y="156421"/>
                </a:lnTo>
                <a:lnTo>
                  <a:pt x="889765" y="158061"/>
                </a:lnTo>
                <a:lnTo>
                  <a:pt x="890063" y="159701"/>
                </a:lnTo>
                <a:lnTo>
                  <a:pt x="890510" y="163131"/>
                </a:lnTo>
                <a:lnTo>
                  <a:pt x="889765" y="164920"/>
                </a:lnTo>
                <a:lnTo>
                  <a:pt x="887677" y="165964"/>
                </a:lnTo>
                <a:lnTo>
                  <a:pt x="885739" y="165964"/>
                </a:lnTo>
                <a:cubicBezTo>
                  <a:pt x="885739" y="165964"/>
                  <a:pt x="884397" y="166262"/>
                  <a:pt x="884397" y="166262"/>
                </a:cubicBezTo>
                <a:lnTo>
                  <a:pt x="882011" y="168201"/>
                </a:lnTo>
                <a:lnTo>
                  <a:pt x="880967" y="168797"/>
                </a:lnTo>
                <a:lnTo>
                  <a:pt x="880520" y="169990"/>
                </a:lnTo>
                <a:lnTo>
                  <a:pt x="880520" y="171780"/>
                </a:lnTo>
                <a:cubicBezTo>
                  <a:pt x="880520" y="171780"/>
                  <a:pt x="878283" y="171183"/>
                  <a:pt x="878283" y="171183"/>
                </a:cubicBezTo>
                <a:lnTo>
                  <a:pt x="875002" y="164622"/>
                </a:lnTo>
                <a:lnTo>
                  <a:pt x="871275" y="157166"/>
                </a:lnTo>
                <a:lnTo>
                  <a:pt x="866950" y="149263"/>
                </a:lnTo>
                <a:lnTo>
                  <a:pt x="864714" y="145088"/>
                </a:lnTo>
                <a:lnTo>
                  <a:pt x="856363" y="131370"/>
                </a:lnTo>
                <a:lnTo>
                  <a:pt x="852188" y="124809"/>
                </a:lnTo>
                <a:lnTo>
                  <a:pt x="845030" y="113476"/>
                </a:lnTo>
                <a:lnTo>
                  <a:pt x="838619" y="103038"/>
                </a:lnTo>
                <a:lnTo>
                  <a:pt x="831312" y="92302"/>
                </a:lnTo>
                <a:lnTo>
                  <a:pt x="826988" y="86188"/>
                </a:lnTo>
                <a:lnTo>
                  <a:pt x="822365" y="79627"/>
                </a:lnTo>
                <a:lnTo>
                  <a:pt x="820725" y="77838"/>
                </a:lnTo>
                <a:lnTo>
                  <a:pt x="818190" y="75601"/>
                </a:lnTo>
                <a:lnTo>
                  <a:pt x="811927" y="71128"/>
                </a:lnTo>
                <a:lnTo>
                  <a:pt x="803129" y="64716"/>
                </a:lnTo>
                <a:lnTo>
                  <a:pt x="794928" y="59049"/>
                </a:lnTo>
                <a:lnTo>
                  <a:pt x="788516" y="54576"/>
                </a:lnTo>
                <a:lnTo>
                  <a:pt x="786876" y="52637"/>
                </a:lnTo>
                <a:lnTo>
                  <a:pt x="786130" y="51593"/>
                </a:lnTo>
                <a:lnTo>
                  <a:pt x="785385" y="50401"/>
                </a:lnTo>
                <a:lnTo>
                  <a:pt x="784490" y="48164"/>
                </a:lnTo>
                <a:lnTo>
                  <a:pt x="784490" y="46673"/>
                </a:lnTo>
                <a:cubicBezTo>
                  <a:pt x="784490" y="46673"/>
                  <a:pt x="790604" y="46971"/>
                  <a:pt x="790604" y="46971"/>
                </a:cubicBezTo>
                <a:lnTo>
                  <a:pt x="791946" y="45629"/>
                </a:lnTo>
                <a:lnTo>
                  <a:pt x="794182" y="40410"/>
                </a:lnTo>
                <a:lnTo>
                  <a:pt x="795524" y="35787"/>
                </a:lnTo>
                <a:lnTo>
                  <a:pt x="793437" y="35787"/>
                </a:lnTo>
                <a:cubicBezTo>
                  <a:pt x="793437" y="35787"/>
                  <a:pt x="789709" y="37875"/>
                  <a:pt x="789709" y="37875"/>
                </a:cubicBezTo>
                <a:lnTo>
                  <a:pt x="787771" y="39217"/>
                </a:lnTo>
                <a:lnTo>
                  <a:pt x="786577" y="39813"/>
                </a:lnTo>
                <a:lnTo>
                  <a:pt x="780464" y="40708"/>
                </a:lnTo>
                <a:lnTo>
                  <a:pt x="777184" y="42796"/>
                </a:lnTo>
                <a:lnTo>
                  <a:pt x="770324" y="46225"/>
                </a:lnTo>
                <a:lnTo>
                  <a:pt x="765403" y="48164"/>
                </a:lnTo>
                <a:lnTo>
                  <a:pt x="764509" y="48462"/>
                </a:lnTo>
                <a:lnTo>
                  <a:pt x="758693" y="49059"/>
                </a:lnTo>
                <a:lnTo>
                  <a:pt x="757650" y="49804"/>
                </a:lnTo>
                <a:lnTo>
                  <a:pt x="757650" y="51593"/>
                </a:lnTo>
                <a:cubicBezTo>
                  <a:pt x="757650" y="51593"/>
                  <a:pt x="757053" y="53532"/>
                  <a:pt x="757053" y="53532"/>
                </a:cubicBezTo>
                <a:lnTo>
                  <a:pt x="752878" y="56365"/>
                </a:lnTo>
                <a:lnTo>
                  <a:pt x="748404" y="58900"/>
                </a:lnTo>
                <a:lnTo>
                  <a:pt x="746764" y="59198"/>
                </a:lnTo>
                <a:lnTo>
                  <a:pt x="744080" y="58602"/>
                </a:lnTo>
                <a:lnTo>
                  <a:pt x="742738" y="58900"/>
                </a:lnTo>
                <a:lnTo>
                  <a:pt x="738712" y="61584"/>
                </a:lnTo>
                <a:lnTo>
                  <a:pt x="732598" y="65610"/>
                </a:lnTo>
                <a:lnTo>
                  <a:pt x="732002" y="67251"/>
                </a:lnTo>
                <a:lnTo>
                  <a:pt x="732002" y="69189"/>
                </a:lnTo>
                <a:cubicBezTo>
                  <a:pt x="732002" y="69189"/>
                  <a:pt x="731256" y="70978"/>
                  <a:pt x="731256" y="70978"/>
                </a:cubicBezTo>
                <a:lnTo>
                  <a:pt x="729914" y="71575"/>
                </a:lnTo>
                <a:lnTo>
                  <a:pt x="727976" y="70084"/>
                </a:lnTo>
                <a:lnTo>
                  <a:pt x="726186" y="68294"/>
                </a:lnTo>
                <a:lnTo>
                  <a:pt x="722458" y="66952"/>
                </a:lnTo>
                <a:lnTo>
                  <a:pt x="716941" y="66654"/>
                </a:lnTo>
                <a:lnTo>
                  <a:pt x="713512" y="67251"/>
                </a:lnTo>
                <a:lnTo>
                  <a:pt x="711126" y="68294"/>
                </a:lnTo>
                <a:lnTo>
                  <a:pt x="706503" y="72320"/>
                </a:lnTo>
                <a:lnTo>
                  <a:pt x="704863" y="73066"/>
                </a:lnTo>
                <a:lnTo>
                  <a:pt x="703968" y="72768"/>
                </a:lnTo>
                <a:lnTo>
                  <a:pt x="703670" y="70829"/>
                </a:lnTo>
                <a:lnTo>
                  <a:pt x="702775" y="69487"/>
                </a:lnTo>
                <a:lnTo>
                  <a:pt x="701732" y="67400"/>
                </a:lnTo>
                <a:lnTo>
                  <a:pt x="702328" y="63374"/>
                </a:lnTo>
                <a:lnTo>
                  <a:pt x="704863" y="59497"/>
                </a:lnTo>
                <a:lnTo>
                  <a:pt x="708889" y="57409"/>
                </a:lnTo>
                <a:lnTo>
                  <a:pt x="712170" y="55172"/>
                </a:lnTo>
                <a:lnTo>
                  <a:pt x="713064" y="52637"/>
                </a:lnTo>
                <a:lnTo>
                  <a:pt x="713064" y="50848"/>
                </a:lnTo>
                <a:cubicBezTo>
                  <a:pt x="713064" y="50848"/>
                  <a:pt x="711722" y="50102"/>
                  <a:pt x="711722" y="50102"/>
                </a:cubicBezTo>
                <a:lnTo>
                  <a:pt x="710380" y="50102"/>
                </a:lnTo>
                <a:cubicBezTo>
                  <a:pt x="710380" y="50102"/>
                  <a:pt x="709635" y="50848"/>
                  <a:pt x="709635" y="50848"/>
                </a:cubicBezTo>
                <a:lnTo>
                  <a:pt x="707398" y="52637"/>
                </a:lnTo>
                <a:lnTo>
                  <a:pt x="704117" y="53979"/>
                </a:lnTo>
                <a:lnTo>
                  <a:pt x="701433" y="54278"/>
                </a:lnTo>
                <a:lnTo>
                  <a:pt x="700241" y="54278"/>
                </a:lnTo>
                <a:cubicBezTo>
                  <a:pt x="700241" y="54278"/>
                  <a:pt x="697258" y="53383"/>
                  <a:pt x="697258" y="53383"/>
                </a:cubicBezTo>
                <a:lnTo>
                  <a:pt x="691890" y="48611"/>
                </a:lnTo>
                <a:lnTo>
                  <a:pt x="687268" y="48015"/>
                </a:lnTo>
                <a:lnTo>
                  <a:pt x="684136" y="47717"/>
                </a:lnTo>
                <a:lnTo>
                  <a:pt x="683093" y="48164"/>
                </a:lnTo>
                <a:lnTo>
                  <a:pt x="682645" y="49357"/>
                </a:lnTo>
                <a:lnTo>
                  <a:pt x="682943" y="50699"/>
                </a:lnTo>
                <a:lnTo>
                  <a:pt x="683540" y="51892"/>
                </a:lnTo>
                <a:lnTo>
                  <a:pt x="683241" y="52936"/>
                </a:lnTo>
                <a:lnTo>
                  <a:pt x="681750" y="53681"/>
                </a:lnTo>
                <a:lnTo>
                  <a:pt x="679513" y="55023"/>
                </a:lnTo>
                <a:lnTo>
                  <a:pt x="678321" y="54129"/>
                </a:lnTo>
                <a:lnTo>
                  <a:pt x="677724" y="50699"/>
                </a:lnTo>
                <a:lnTo>
                  <a:pt x="677724" y="48015"/>
                </a:lnTo>
                <a:cubicBezTo>
                  <a:pt x="677724" y="48015"/>
                  <a:pt x="676382" y="45778"/>
                  <a:pt x="676382" y="45778"/>
                </a:cubicBezTo>
                <a:lnTo>
                  <a:pt x="674742" y="42348"/>
                </a:lnTo>
                <a:lnTo>
                  <a:pt x="672505" y="40261"/>
                </a:lnTo>
                <a:lnTo>
                  <a:pt x="670418" y="40857"/>
                </a:lnTo>
                <a:lnTo>
                  <a:pt x="669374" y="43690"/>
                </a:lnTo>
                <a:lnTo>
                  <a:pt x="667734" y="44734"/>
                </a:lnTo>
                <a:lnTo>
                  <a:pt x="664602" y="44138"/>
                </a:lnTo>
                <a:lnTo>
                  <a:pt x="659085" y="45778"/>
                </a:lnTo>
                <a:lnTo>
                  <a:pt x="650138" y="46524"/>
                </a:lnTo>
                <a:lnTo>
                  <a:pt x="643726" y="44436"/>
                </a:lnTo>
                <a:lnTo>
                  <a:pt x="642682" y="42647"/>
                </a:lnTo>
                <a:lnTo>
                  <a:pt x="645367" y="38770"/>
                </a:lnTo>
                <a:lnTo>
                  <a:pt x="645367" y="35340"/>
                </a:lnTo>
                <a:cubicBezTo>
                  <a:pt x="645367" y="35340"/>
                  <a:pt x="645515" y="32209"/>
                  <a:pt x="645515" y="32209"/>
                </a:cubicBezTo>
                <a:lnTo>
                  <a:pt x="646261" y="29972"/>
                </a:lnTo>
                <a:lnTo>
                  <a:pt x="644770" y="25648"/>
                </a:lnTo>
                <a:lnTo>
                  <a:pt x="641191" y="16701"/>
                </a:lnTo>
                <a:lnTo>
                  <a:pt x="639104" y="9991"/>
                </a:lnTo>
                <a:lnTo>
                  <a:pt x="635972" y="4921"/>
                </a:lnTo>
                <a:lnTo>
                  <a:pt x="634630" y="3281"/>
                </a:lnTo>
                <a:lnTo>
                  <a:pt x="628069" y="4175"/>
                </a:lnTo>
                <a:lnTo>
                  <a:pt x="626280" y="5368"/>
                </a:lnTo>
                <a:lnTo>
                  <a:pt x="625087" y="7008"/>
                </a:lnTo>
                <a:lnTo>
                  <a:pt x="623000" y="8052"/>
                </a:lnTo>
                <a:lnTo>
                  <a:pt x="620017" y="8798"/>
                </a:lnTo>
                <a:lnTo>
                  <a:pt x="617482" y="8201"/>
                </a:lnTo>
                <a:lnTo>
                  <a:pt x="614649" y="7307"/>
                </a:lnTo>
                <a:lnTo>
                  <a:pt x="611667" y="5517"/>
                </a:lnTo>
                <a:lnTo>
                  <a:pt x="608237" y="3131"/>
                </a:lnTo>
                <a:lnTo>
                  <a:pt x="601676" y="1193"/>
                </a:lnTo>
                <a:lnTo>
                  <a:pt x="595264" y="596"/>
                </a:lnTo>
                <a:lnTo>
                  <a:pt x="588106" y="0"/>
                </a:lnTo>
                <a:lnTo>
                  <a:pt x="584528" y="1193"/>
                </a:lnTo>
                <a:lnTo>
                  <a:pt x="581098" y="3131"/>
                </a:lnTo>
                <a:lnTo>
                  <a:pt x="576177" y="7158"/>
                </a:lnTo>
                <a:lnTo>
                  <a:pt x="573941" y="7605"/>
                </a:lnTo>
                <a:lnTo>
                  <a:pt x="570362" y="7903"/>
                </a:lnTo>
                <a:lnTo>
                  <a:pt x="567827" y="8947"/>
                </a:lnTo>
                <a:lnTo>
                  <a:pt x="568274" y="10736"/>
                </a:lnTo>
                <a:lnTo>
                  <a:pt x="568722" y="13122"/>
                </a:lnTo>
                <a:lnTo>
                  <a:pt x="567827" y="15061"/>
                </a:lnTo>
                <a:lnTo>
                  <a:pt x="566485" y="16104"/>
                </a:lnTo>
                <a:lnTo>
                  <a:pt x="564397" y="16701"/>
                </a:lnTo>
                <a:lnTo>
                  <a:pt x="560819" y="16999"/>
                </a:lnTo>
                <a:lnTo>
                  <a:pt x="557986" y="17446"/>
                </a:lnTo>
                <a:lnTo>
                  <a:pt x="554407" y="20130"/>
                </a:lnTo>
                <a:lnTo>
                  <a:pt x="548890" y="20876"/>
                </a:lnTo>
                <a:lnTo>
                  <a:pt x="542925" y="21920"/>
                </a:lnTo>
                <a:lnTo>
                  <a:pt x="538750" y="23411"/>
                </a:lnTo>
                <a:lnTo>
                  <a:pt x="529654" y="25349"/>
                </a:lnTo>
                <a:lnTo>
                  <a:pt x="524435" y="26244"/>
                </a:lnTo>
                <a:lnTo>
                  <a:pt x="515637" y="28034"/>
                </a:lnTo>
                <a:lnTo>
                  <a:pt x="508629" y="28332"/>
                </a:lnTo>
                <a:lnTo>
                  <a:pt x="507585" y="26990"/>
                </a:lnTo>
                <a:lnTo>
                  <a:pt x="502217" y="29823"/>
                </a:lnTo>
                <a:lnTo>
                  <a:pt x="496103" y="29823"/>
                </a:lnTo>
                <a:cubicBezTo>
                  <a:pt x="496103" y="29823"/>
                  <a:pt x="494910" y="30717"/>
                  <a:pt x="494910" y="30717"/>
                </a:cubicBezTo>
                <a:lnTo>
                  <a:pt x="493419" y="31761"/>
                </a:lnTo>
                <a:lnTo>
                  <a:pt x="491779" y="32209"/>
                </a:lnTo>
                <a:lnTo>
                  <a:pt x="489691" y="33551"/>
                </a:lnTo>
                <a:lnTo>
                  <a:pt x="488498" y="36384"/>
                </a:lnTo>
                <a:lnTo>
                  <a:pt x="487604" y="39217"/>
                </a:lnTo>
                <a:lnTo>
                  <a:pt x="485814" y="40112"/>
                </a:lnTo>
                <a:lnTo>
                  <a:pt x="483428" y="39068"/>
                </a:lnTo>
                <a:lnTo>
                  <a:pt x="481639" y="38024"/>
                </a:lnTo>
                <a:lnTo>
                  <a:pt x="478508" y="39068"/>
                </a:lnTo>
                <a:lnTo>
                  <a:pt x="474333" y="39664"/>
                </a:lnTo>
                <a:lnTo>
                  <a:pt x="471052" y="39217"/>
                </a:lnTo>
                <a:lnTo>
                  <a:pt x="469412" y="38322"/>
                </a:lnTo>
                <a:lnTo>
                  <a:pt x="462553" y="39664"/>
                </a:lnTo>
                <a:lnTo>
                  <a:pt x="458974" y="41305"/>
                </a:lnTo>
                <a:lnTo>
                  <a:pt x="458377" y="42199"/>
                </a:lnTo>
                <a:lnTo>
                  <a:pt x="457483" y="42647"/>
                </a:lnTo>
                <a:lnTo>
                  <a:pt x="453308" y="43840"/>
                </a:lnTo>
                <a:lnTo>
                  <a:pt x="450027" y="43541"/>
                </a:lnTo>
                <a:lnTo>
                  <a:pt x="449580" y="43541"/>
                </a:lnTo>
                <a:cubicBezTo>
                  <a:pt x="449580" y="43541"/>
                  <a:pt x="446448" y="44436"/>
                  <a:pt x="446448" y="44436"/>
                </a:cubicBezTo>
                <a:lnTo>
                  <a:pt x="441975" y="45927"/>
                </a:lnTo>
                <a:lnTo>
                  <a:pt x="438843" y="46375"/>
                </a:lnTo>
                <a:lnTo>
                  <a:pt x="436159" y="46375"/>
                </a:lnTo>
                <a:cubicBezTo>
                  <a:pt x="436159" y="46375"/>
                  <a:pt x="434519" y="47567"/>
                  <a:pt x="434519" y="47567"/>
                </a:cubicBezTo>
                <a:lnTo>
                  <a:pt x="433177" y="48909"/>
                </a:lnTo>
                <a:lnTo>
                  <a:pt x="421546" y="50252"/>
                </a:lnTo>
                <a:lnTo>
                  <a:pt x="420353" y="51146"/>
                </a:lnTo>
                <a:lnTo>
                  <a:pt x="417968" y="52339"/>
                </a:lnTo>
                <a:lnTo>
                  <a:pt x="405889" y="52786"/>
                </a:lnTo>
                <a:lnTo>
                  <a:pt x="404845" y="53681"/>
                </a:lnTo>
                <a:lnTo>
                  <a:pt x="404398" y="54576"/>
                </a:lnTo>
                <a:lnTo>
                  <a:pt x="402907" y="54874"/>
                </a:lnTo>
                <a:lnTo>
                  <a:pt x="394258" y="53085"/>
                </a:lnTo>
                <a:lnTo>
                  <a:pt x="387250" y="50997"/>
                </a:lnTo>
                <a:lnTo>
                  <a:pt x="384566" y="52190"/>
                </a:lnTo>
                <a:lnTo>
                  <a:pt x="382329" y="54278"/>
                </a:lnTo>
                <a:lnTo>
                  <a:pt x="381584" y="57409"/>
                </a:lnTo>
                <a:lnTo>
                  <a:pt x="381584" y="62330"/>
                </a:lnTo>
                <a:lnTo>
                  <a:pt x="380540" y="63970"/>
                </a:lnTo>
                <a:lnTo>
                  <a:pt x="378154" y="65908"/>
                </a:lnTo>
                <a:lnTo>
                  <a:pt x="378154" y="67251"/>
                </a:lnTo>
                <a:cubicBezTo>
                  <a:pt x="378154" y="67251"/>
                  <a:pt x="381136" y="68742"/>
                  <a:pt x="381136" y="68742"/>
                </a:cubicBezTo>
                <a:lnTo>
                  <a:pt x="385013" y="69935"/>
                </a:lnTo>
                <a:lnTo>
                  <a:pt x="387399" y="69338"/>
                </a:lnTo>
                <a:lnTo>
                  <a:pt x="389337" y="68592"/>
                </a:lnTo>
                <a:lnTo>
                  <a:pt x="390977" y="68891"/>
                </a:lnTo>
                <a:lnTo>
                  <a:pt x="392171" y="69785"/>
                </a:lnTo>
                <a:lnTo>
                  <a:pt x="392618" y="70978"/>
                </a:lnTo>
                <a:lnTo>
                  <a:pt x="392618" y="71724"/>
                </a:lnTo>
                <a:cubicBezTo>
                  <a:pt x="392618" y="71724"/>
                  <a:pt x="391723" y="72320"/>
                  <a:pt x="391723" y="72320"/>
                </a:cubicBezTo>
                <a:lnTo>
                  <a:pt x="389188" y="73364"/>
                </a:lnTo>
                <a:lnTo>
                  <a:pt x="386802" y="73066"/>
                </a:lnTo>
                <a:lnTo>
                  <a:pt x="384566" y="73812"/>
                </a:lnTo>
                <a:lnTo>
                  <a:pt x="383373" y="75303"/>
                </a:lnTo>
                <a:lnTo>
                  <a:pt x="382776" y="77838"/>
                </a:lnTo>
                <a:lnTo>
                  <a:pt x="383671" y="79627"/>
                </a:lnTo>
                <a:lnTo>
                  <a:pt x="386653" y="80074"/>
                </a:lnTo>
                <a:lnTo>
                  <a:pt x="389934" y="81416"/>
                </a:lnTo>
                <a:lnTo>
                  <a:pt x="393662" y="82013"/>
                </a:lnTo>
                <a:lnTo>
                  <a:pt x="395898" y="81715"/>
                </a:lnTo>
                <a:lnTo>
                  <a:pt x="398732" y="83802"/>
                </a:lnTo>
                <a:lnTo>
                  <a:pt x="405293" y="86337"/>
                </a:lnTo>
                <a:lnTo>
                  <a:pt x="407082" y="88276"/>
                </a:lnTo>
                <a:lnTo>
                  <a:pt x="407082" y="90214"/>
                </a:lnTo>
                <a:cubicBezTo>
                  <a:pt x="407082" y="90214"/>
                  <a:pt x="405889" y="91705"/>
                  <a:pt x="405889" y="91705"/>
                </a:cubicBezTo>
                <a:lnTo>
                  <a:pt x="404249" y="92600"/>
                </a:lnTo>
                <a:lnTo>
                  <a:pt x="402012" y="92153"/>
                </a:lnTo>
                <a:lnTo>
                  <a:pt x="397538" y="91705"/>
                </a:lnTo>
                <a:lnTo>
                  <a:pt x="392618" y="91407"/>
                </a:lnTo>
                <a:lnTo>
                  <a:pt x="389188" y="90811"/>
                </a:lnTo>
                <a:lnTo>
                  <a:pt x="384118" y="91109"/>
                </a:lnTo>
                <a:lnTo>
                  <a:pt x="379943" y="91705"/>
                </a:lnTo>
                <a:lnTo>
                  <a:pt x="378899" y="93196"/>
                </a:lnTo>
                <a:lnTo>
                  <a:pt x="377259" y="95880"/>
                </a:lnTo>
                <a:lnTo>
                  <a:pt x="375917" y="97372"/>
                </a:lnTo>
                <a:lnTo>
                  <a:pt x="373531" y="100205"/>
                </a:lnTo>
                <a:lnTo>
                  <a:pt x="372785" y="102740"/>
                </a:lnTo>
                <a:lnTo>
                  <a:pt x="373979" y="106617"/>
                </a:lnTo>
                <a:lnTo>
                  <a:pt x="378154" y="113029"/>
                </a:lnTo>
                <a:lnTo>
                  <a:pt x="378601" y="115116"/>
                </a:lnTo>
                <a:lnTo>
                  <a:pt x="377110" y="117204"/>
                </a:lnTo>
                <a:lnTo>
                  <a:pt x="374277" y="118993"/>
                </a:lnTo>
                <a:lnTo>
                  <a:pt x="370102" y="121975"/>
                </a:lnTo>
                <a:lnTo>
                  <a:pt x="365628" y="121975"/>
                </a:lnTo>
                <a:cubicBezTo>
                  <a:pt x="365628" y="121975"/>
                  <a:pt x="363690" y="122870"/>
                  <a:pt x="363690" y="122870"/>
                </a:cubicBezTo>
                <a:lnTo>
                  <a:pt x="358620" y="126598"/>
                </a:lnTo>
                <a:lnTo>
                  <a:pt x="354146" y="128387"/>
                </a:lnTo>
                <a:lnTo>
                  <a:pt x="353252" y="130028"/>
                </a:lnTo>
                <a:lnTo>
                  <a:pt x="354295" y="131519"/>
                </a:lnTo>
                <a:lnTo>
                  <a:pt x="359962" y="133606"/>
                </a:lnTo>
                <a:lnTo>
                  <a:pt x="362795" y="135843"/>
                </a:lnTo>
                <a:lnTo>
                  <a:pt x="363540" y="138378"/>
                </a:lnTo>
                <a:lnTo>
                  <a:pt x="364734" y="140316"/>
                </a:lnTo>
                <a:lnTo>
                  <a:pt x="369058" y="141509"/>
                </a:lnTo>
                <a:lnTo>
                  <a:pt x="378154" y="144492"/>
                </a:lnTo>
                <a:lnTo>
                  <a:pt x="378601" y="144790"/>
                </a:lnTo>
                <a:lnTo>
                  <a:pt x="379198" y="146132"/>
                </a:lnTo>
                <a:lnTo>
                  <a:pt x="388293" y="147921"/>
                </a:lnTo>
                <a:lnTo>
                  <a:pt x="389635" y="148965"/>
                </a:lnTo>
                <a:lnTo>
                  <a:pt x="393363" y="152246"/>
                </a:lnTo>
                <a:lnTo>
                  <a:pt x="394109" y="155675"/>
                </a:lnTo>
                <a:lnTo>
                  <a:pt x="392171" y="159105"/>
                </a:lnTo>
                <a:lnTo>
                  <a:pt x="390977" y="164473"/>
                </a:lnTo>
                <a:lnTo>
                  <a:pt x="389039" y="169096"/>
                </a:lnTo>
                <a:lnTo>
                  <a:pt x="384715" y="172227"/>
                </a:lnTo>
                <a:lnTo>
                  <a:pt x="377259" y="175060"/>
                </a:lnTo>
                <a:lnTo>
                  <a:pt x="369207" y="176253"/>
                </a:lnTo>
                <a:lnTo>
                  <a:pt x="365778" y="176253"/>
                </a:lnTo>
                <a:cubicBezTo>
                  <a:pt x="365778" y="176253"/>
                  <a:pt x="363540" y="175656"/>
                  <a:pt x="363540" y="175656"/>
                </a:cubicBezTo>
                <a:lnTo>
                  <a:pt x="359962" y="174762"/>
                </a:lnTo>
                <a:lnTo>
                  <a:pt x="357278" y="172376"/>
                </a:lnTo>
                <a:lnTo>
                  <a:pt x="355339" y="169990"/>
                </a:lnTo>
                <a:lnTo>
                  <a:pt x="353997" y="169394"/>
                </a:lnTo>
                <a:lnTo>
                  <a:pt x="352655" y="169841"/>
                </a:lnTo>
                <a:lnTo>
                  <a:pt x="351313" y="171332"/>
                </a:lnTo>
                <a:lnTo>
                  <a:pt x="349524" y="175209"/>
                </a:lnTo>
                <a:lnTo>
                  <a:pt x="347586" y="179086"/>
                </a:lnTo>
                <a:lnTo>
                  <a:pt x="345945" y="180428"/>
                </a:lnTo>
                <a:lnTo>
                  <a:pt x="339981" y="182218"/>
                </a:lnTo>
                <a:lnTo>
                  <a:pt x="339384" y="181621"/>
                </a:lnTo>
                <a:lnTo>
                  <a:pt x="340130" y="179086"/>
                </a:lnTo>
                <a:lnTo>
                  <a:pt x="339384" y="178341"/>
                </a:lnTo>
                <a:lnTo>
                  <a:pt x="338191" y="177744"/>
                </a:lnTo>
                <a:lnTo>
                  <a:pt x="330736" y="176700"/>
                </a:lnTo>
                <a:lnTo>
                  <a:pt x="327902" y="175955"/>
                </a:lnTo>
                <a:lnTo>
                  <a:pt x="325815" y="175656"/>
                </a:lnTo>
                <a:lnTo>
                  <a:pt x="323131" y="175060"/>
                </a:lnTo>
                <a:lnTo>
                  <a:pt x="321341" y="173569"/>
                </a:lnTo>
                <a:lnTo>
                  <a:pt x="317464" y="168797"/>
                </a:lnTo>
                <a:lnTo>
                  <a:pt x="314333" y="165069"/>
                </a:lnTo>
                <a:lnTo>
                  <a:pt x="309412" y="161640"/>
                </a:lnTo>
                <a:lnTo>
                  <a:pt x="304939" y="161043"/>
                </a:lnTo>
                <a:lnTo>
                  <a:pt x="304641" y="161342"/>
                </a:lnTo>
                <a:lnTo>
                  <a:pt x="301211" y="161342"/>
                </a:lnTo>
                <a:cubicBezTo>
                  <a:pt x="301211" y="161342"/>
                  <a:pt x="295843" y="160596"/>
                  <a:pt x="295843" y="160596"/>
                </a:cubicBezTo>
                <a:lnTo>
                  <a:pt x="295544" y="160596"/>
                </a:lnTo>
                <a:cubicBezTo>
                  <a:pt x="295544" y="160596"/>
                  <a:pt x="293904" y="162236"/>
                  <a:pt x="293904" y="162236"/>
                </a:cubicBezTo>
                <a:lnTo>
                  <a:pt x="292711" y="164622"/>
                </a:lnTo>
                <a:lnTo>
                  <a:pt x="291071" y="166710"/>
                </a:lnTo>
                <a:lnTo>
                  <a:pt x="288536" y="167753"/>
                </a:lnTo>
                <a:lnTo>
                  <a:pt x="285554" y="168052"/>
                </a:lnTo>
                <a:lnTo>
                  <a:pt x="282124" y="165964"/>
                </a:lnTo>
                <a:lnTo>
                  <a:pt x="278546" y="162684"/>
                </a:lnTo>
                <a:lnTo>
                  <a:pt x="274072" y="161640"/>
                </a:lnTo>
                <a:lnTo>
                  <a:pt x="269748" y="162385"/>
                </a:lnTo>
                <a:lnTo>
                  <a:pt x="268257" y="162833"/>
                </a:lnTo>
                <a:lnTo>
                  <a:pt x="263783" y="164622"/>
                </a:lnTo>
                <a:lnTo>
                  <a:pt x="262441" y="163727"/>
                </a:lnTo>
                <a:lnTo>
                  <a:pt x="260503" y="163131"/>
                </a:lnTo>
                <a:lnTo>
                  <a:pt x="256179" y="166113"/>
                </a:lnTo>
                <a:lnTo>
                  <a:pt x="251407" y="169394"/>
                </a:lnTo>
                <a:lnTo>
                  <a:pt x="250363" y="171929"/>
                </a:lnTo>
                <a:lnTo>
                  <a:pt x="248872" y="174165"/>
                </a:lnTo>
                <a:lnTo>
                  <a:pt x="245740" y="176253"/>
                </a:lnTo>
                <a:lnTo>
                  <a:pt x="242311" y="178192"/>
                </a:lnTo>
                <a:lnTo>
                  <a:pt x="239329" y="178937"/>
                </a:lnTo>
                <a:lnTo>
                  <a:pt x="235601" y="178192"/>
                </a:lnTo>
                <a:lnTo>
                  <a:pt x="230829" y="175955"/>
                </a:lnTo>
                <a:lnTo>
                  <a:pt x="226504" y="173122"/>
                </a:lnTo>
                <a:lnTo>
                  <a:pt x="221733" y="168648"/>
                </a:lnTo>
                <a:lnTo>
                  <a:pt x="217856" y="166113"/>
                </a:lnTo>
                <a:lnTo>
                  <a:pt x="214128" y="164026"/>
                </a:lnTo>
                <a:lnTo>
                  <a:pt x="211892" y="163578"/>
                </a:lnTo>
                <a:lnTo>
                  <a:pt x="210102" y="164324"/>
                </a:lnTo>
                <a:lnTo>
                  <a:pt x="209356" y="165964"/>
                </a:lnTo>
                <a:lnTo>
                  <a:pt x="209804" y="167157"/>
                </a:lnTo>
                <a:lnTo>
                  <a:pt x="210848" y="168350"/>
                </a:lnTo>
                <a:lnTo>
                  <a:pt x="211742" y="171929"/>
                </a:lnTo>
                <a:lnTo>
                  <a:pt x="212040" y="176253"/>
                </a:lnTo>
                <a:lnTo>
                  <a:pt x="211742" y="178788"/>
                </a:lnTo>
                <a:lnTo>
                  <a:pt x="210698" y="180279"/>
                </a:lnTo>
                <a:lnTo>
                  <a:pt x="209655" y="180876"/>
                </a:lnTo>
                <a:lnTo>
                  <a:pt x="208611" y="180876"/>
                </a:lnTo>
                <a:cubicBezTo>
                  <a:pt x="208611" y="180876"/>
                  <a:pt x="207418" y="179086"/>
                  <a:pt x="207418" y="179086"/>
                </a:cubicBezTo>
                <a:lnTo>
                  <a:pt x="206673" y="175806"/>
                </a:lnTo>
                <a:lnTo>
                  <a:pt x="206076" y="171929"/>
                </a:lnTo>
                <a:lnTo>
                  <a:pt x="202795" y="167157"/>
                </a:lnTo>
                <a:lnTo>
                  <a:pt x="199962" y="164175"/>
                </a:lnTo>
                <a:lnTo>
                  <a:pt x="198620" y="162534"/>
                </a:lnTo>
                <a:lnTo>
                  <a:pt x="196086" y="159850"/>
                </a:lnTo>
                <a:lnTo>
                  <a:pt x="193848" y="158210"/>
                </a:lnTo>
                <a:lnTo>
                  <a:pt x="189077" y="156272"/>
                </a:lnTo>
                <a:lnTo>
                  <a:pt x="186691" y="154930"/>
                </a:lnTo>
                <a:lnTo>
                  <a:pt x="182665" y="149561"/>
                </a:lnTo>
                <a:lnTo>
                  <a:pt x="180428" y="147921"/>
                </a:lnTo>
                <a:lnTo>
                  <a:pt x="177446" y="146579"/>
                </a:lnTo>
                <a:lnTo>
                  <a:pt x="175060" y="146132"/>
                </a:lnTo>
                <a:lnTo>
                  <a:pt x="174464" y="146430"/>
                </a:lnTo>
                <a:lnTo>
                  <a:pt x="169543" y="147176"/>
                </a:lnTo>
                <a:lnTo>
                  <a:pt x="165964" y="147176"/>
                </a:lnTo>
                <a:cubicBezTo>
                  <a:pt x="165964" y="147176"/>
                  <a:pt x="163877" y="145983"/>
                  <a:pt x="163877" y="145983"/>
                </a:cubicBezTo>
                <a:lnTo>
                  <a:pt x="161640" y="145983"/>
                </a:lnTo>
                <a:cubicBezTo>
                  <a:pt x="161640" y="145983"/>
                  <a:pt x="161491" y="145983"/>
                  <a:pt x="161491" y="145983"/>
                </a:cubicBezTo>
                <a:lnTo>
                  <a:pt x="159105" y="146728"/>
                </a:lnTo>
                <a:lnTo>
                  <a:pt x="158658" y="146728"/>
                </a:lnTo>
                <a:cubicBezTo>
                  <a:pt x="158658" y="146728"/>
                  <a:pt x="157465" y="146728"/>
                  <a:pt x="157465" y="146728"/>
                </a:cubicBezTo>
                <a:lnTo>
                  <a:pt x="155526" y="145685"/>
                </a:lnTo>
                <a:lnTo>
                  <a:pt x="153588" y="142702"/>
                </a:lnTo>
                <a:lnTo>
                  <a:pt x="151202" y="139571"/>
                </a:lnTo>
                <a:lnTo>
                  <a:pt x="148220" y="138527"/>
                </a:lnTo>
                <a:lnTo>
                  <a:pt x="142702" y="139869"/>
                </a:lnTo>
                <a:lnTo>
                  <a:pt x="136589" y="144193"/>
                </a:lnTo>
                <a:lnTo>
                  <a:pt x="132265" y="146728"/>
                </a:lnTo>
                <a:lnTo>
                  <a:pt x="128686" y="146728"/>
                </a:lnTo>
                <a:cubicBezTo>
                  <a:pt x="128686" y="146728"/>
                  <a:pt x="126598" y="147176"/>
                  <a:pt x="126598" y="147176"/>
                </a:cubicBezTo>
                <a:lnTo>
                  <a:pt x="125256" y="147176"/>
                </a:lnTo>
                <a:cubicBezTo>
                  <a:pt x="125256" y="147176"/>
                  <a:pt x="124063" y="146281"/>
                  <a:pt x="124063" y="146281"/>
                </a:cubicBezTo>
                <a:lnTo>
                  <a:pt x="123765" y="144790"/>
                </a:lnTo>
                <a:lnTo>
                  <a:pt x="123168" y="142851"/>
                </a:lnTo>
                <a:lnTo>
                  <a:pt x="120335" y="140913"/>
                </a:lnTo>
                <a:lnTo>
                  <a:pt x="116459" y="139720"/>
                </a:lnTo>
                <a:lnTo>
                  <a:pt x="112880" y="138378"/>
                </a:lnTo>
                <a:lnTo>
                  <a:pt x="110494" y="138080"/>
                </a:lnTo>
                <a:lnTo>
                  <a:pt x="109450" y="140018"/>
                </a:lnTo>
                <a:lnTo>
                  <a:pt x="106468" y="143150"/>
                </a:lnTo>
                <a:lnTo>
                  <a:pt x="103038" y="146132"/>
                </a:lnTo>
                <a:lnTo>
                  <a:pt x="98714" y="151053"/>
                </a:lnTo>
                <a:lnTo>
                  <a:pt x="97521" y="152842"/>
                </a:lnTo>
                <a:lnTo>
                  <a:pt x="95881" y="154035"/>
                </a:lnTo>
                <a:lnTo>
                  <a:pt x="92153" y="155377"/>
                </a:lnTo>
                <a:lnTo>
                  <a:pt x="87679" y="157465"/>
                </a:lnTo>
                <a:lnTo>
                  <a:pt x="84846" y="159850"/>
                </a:lnTo>
                <a:lnTo>
                  <a:pt x="80671" y="160894"/>
                </a:lnTo>
                <a:lnTo>
                  <a:pt x="76198" y="161640"/>
                </a:lnTo>
                <a:lnTo>
                  <a:pt x="74259" y="163727"/>
                </a:lnTo>
                <a:lnTo>
                  <a:pt x="73066" y="167008"/>
                </a:lnTo>
                <a:lnTo>
                  <a:pt x="71575" y="169990"/>
                </a:lnTo>
                <a:lnTo>
                  <a:pt x="64567" y="174464"/>
                </a:lnTo>
                <a:lnTo>
                  <a:pt x="60690" y="177446"/>
                </a:lnTo>
                <a:lnTo>
                  <a:pt x="57856" y="178937"/>
                </a:lnTo>
                <a:lnTo>
                  <a:pt x="55918" y="178937"/>
                </a:lnTo>
                <a:cubicBezTo>
                  <a:pt x="55918" y="178937"/>
                  <a:pt x="53830" y="178341"/>
                  <a:pt x="53830" y="178341"/>
                </a:cubicBezTo>
                <a:lnTo>
                  <a:pt x="53085" y="178639"/>
                </a:lnTo>
                <a:lnTo>
                  <a:pt x="54129" y="180876"/>
                </a:lnTo>
                <a:lnTo>
                  <a:pt x="55023" y="187884"/>
                </a:lnTo>
                <a:lnTo>
                  <a:pt x="56366" y="192357"/>
                </a:lnTo>
                <a:lnTo>
                  <a:pt x="57260" y="194892"/>
                </a:lnTo>
                <a:lnTo>
                  <a:pt x="58155" y="196980"/>
                </a:lnTo>
                <a:lnTo>
                  <a:pt x="58751" y="200111"/>
                </a:lnTo>
                <a:lnTo>
                  <a:pt x="57856" y="201901"/>
                </a:lnTo>
                <a:lnTo>
                  <a:pt x="56514" y="203094"/>
                </a:lnTo>
                <a:lnTo>
                  <a:pt x="52339" y="205032"/>
                </a:lnTo>
                <a:lnTo>
                  <a:pt x="48015" y="206672"/>
                </a:lnTo>
                <a:lnTo>
                  <a:pt x="45331" y="205628"/>
                </a:lnTo>
                <a:lnTo>
                  <a:pt x="42498" y="202944"/>
                </a:lnTo>
                <a:lnTo>
                  <a:pt x="41305" y="201602"/>
                </a:lnTo>
                <a:lnTo>
                  <a:pt x="38174" y="197129"/>
                </a:lnTo>
                <a:lnTo>
                  <a:pt x="32656" y="190419"/>
                </a:lnTo>
                <a:lnTo>
                  <a:pt x="28928" y="186989"/>
                </a:lnTo>
                <a:lnTo>
                  <a:pt x="26095" y="185647"/>
                </a:lnTo>
                <a:lnTo>
                  <a:pt x="23560" y="186095"/>
                </a:lnTo>
                <a:lnTo>
                  <a:pt x="21622" y="187735"/>
                </a:lnTo>
                <a:lnTo>
                  <a:pt x="20280" y="189226"/>
                </a:lnTo>
                <a:lnTo>
                  <a:pt x="18938" y="190866"/>
                </a:lnTo>
                <a:lnTo>
                  <a:pt x="18043" y="192954"/>
                </a:lnTo>
                <a:lnTo>
                  <a:pt x="18043" y="195787"/>
                </a:lnTo>
                <a:cubicBezTo>
                  <a:pt x="18043" y="195787"/>
                  <a:pt x="18043" y="198769"/>
                  <a:pt x="18043" y="198769"/>
                </a:cubicBezTo>
                <a:lnTo>
                  <a:pt x="16850" y="200857"/>
                </a:lnTo>
                <a:lnTo>
                  <a:pt x="13719" y="203094"/>
                </a:lnTo>
                <a:lnTo>
                  <a:pt x="10140" y="206225"/>
                </a:lnTo>
                <a:lnTo>
                  <a:pt x="7456" y="211742"/>
                </a:lnTo>
                <a:lnTo>
                  <a:pt x="5666" y="218750"/>
                </a:lnTo>
                <a:lnTo>
                  <a:pt x="5070" y="223522"/>
                </a:lnTo>
                <a:lnTo>
                  <a:pt x="6412" y="225759"/>
                </a:lnTo>
                <a:lnTo>
                  <a:pt x="9096" y="227548"/>
                </a:lnTo>
                <a:lnTo>
                  <a:pt x="10736" y="229487"/>
                </a:lnTo>
                <a:lnTo>
                  <a:pt x="11035" y="231276"/>
                </a:lnTo>
                <a:lnTo>
                  <a:pt x="10587" y="233066"/>
                </a:lnTo>
                <a:lnTo>
                  <a:pt x="9245" y="235153"/>
                </a:lnTo>
                <a:lnTo>
                  <a:pt x="6412" y="237539"/>
                </a:lnTo>
                <a:lnTo>
                  <a:pt x="2386" y="243354"/>
                </a:lnTo>
                <a:lnTo>
                  <a:pt x="0" y="251556"/>
                </a:lnTo>
                <a:lnTo>
                  <a:pt x="1342" y="257222"/>
                </a:lnTo>
                <a:lnTo>
                  <a:pt x="6412" y="260353"/>
                </a:lnTo>
                <a:lnTo>
                  <a:pt x="10438" y="261695"/>
                </a:lnTo>
                <a:lnTo>
                  <a:pt x="12079" y="263485"/>
                </a:lnTo>
                <a:lnTo>
                  <a:pt x="13569" y="267213"/>
                </a:lnTo>
                <a:lnTo>
                  <a:pt x="13569" y="270940"/>
                </a:lnTo>
                <a:cubicBezTo>
                  <a:pt x="13569" y="270940"/>
                  <a:pt x="12824" y="273475"/>
                  <a:pt x="12824" y="273475"/>
                </a:cubicBezTo>
                <a:lnTo>
                  <a:pt x="13868" y="276010"/>
                </a:lnTo>
                <a:lnTo>
                  <a:pt x="15807" y="278993"/>
                </a:lnTo>
                <a:lnTo>
                  <a:pt x="18192" y="280782"/>
                </a:lnTo>
                <a:lnTo>
                  <a:pt x="20727" y="279887"/>
                </a:lnTo>
                <a:lnTo>
                  <a:pt x="23262" y="278694"/>
                </a:lnTo>
                <a:lnTo>
                  <a:pt x="26394" y="279142"/>
                </a:lnTo>
                <a:lnTo>
                  <a:pt x="35191" y="280186"/>
                </a:lnTo>
                <a:lnTo>
                  <a:pt x="39814" y="280782"/>
                </a:lnTo>
                <a:lnTo>
                  <a:pt x="41305" y="282124"/>
                </a:lnTo>
                <a:lnTo>
                  <a:pt x="44138" y="286299"/>
                </a:lnTo>
                <a:lnTo>
                  <a:pt x="47717" y="290922"/>
                </a:lnTo>
                <a:lnTo>
                  <a:pt x="51445" y="295693"/>
                </a:lnTo>
                <a:lnTo>
                  <a:pt x="52638" y="297781"/>
                </a:lnTo>
                <a:lnTo>
                  <a:pt x="55620" y="303447"/>
                </a:lnTo>
                <a:lnTo>
                  <a:pt x="58751" y="308517"/>
                </a:lnTo>
                <a:lnTo>
                  <a:pt x="62181" y="314780"/>
                </a:lnTo>
                <a:lnTo>
                  <a:pt x="61883" y="316420"/>
                </a:lnTo>
                <a:lnTo>
                  <a:pt x="60093" y="317166"/>
                </a:lnTo>
                <a:lnTo>
                  <a:pt x="57260" y="317166"/>
                </a:lnTo>
                <a:cubicBezTo>
                  <a:pt x="57260" y="317166"/>
                  <a:pt x="55023" y="316122"/>
                  <a:pt x="55023" y="316122"/>
                </a:cubicBezTo>
                <a:lnTo>
                  <a:pt x="53830" y="315377"/>
                </a:lnTo>
                <a:lnTo>
                  <a:pt x="52787" y="315078"/>
                </a:lnTo>
                <a:lnTo>
                  <a:pt x="51594" y="315377"/>
                </a:lnTo>
                <a:lnTo>
                  <a:pt x="50550" y="316122"/>
                </a:lnTo>
                <a:lnTo>
                  <a:pt x="50103" y="317315"/>
                </a:lnTo>
                <a:lnTo>
                  <a:pt x="50103" y="318955"/>
                </a:lnTo>
                <a:cubicBezTo>
                  <a:pt x="50103" y="318955"/>
                  <a:pt x="51147" y="320446"/>
                  <a:pt x="51147" y="320446"/>
                </a:cubicBezTo>
                <a:lnTo>
                  <a:pt x="52339" y="321490"/>
                </a:lnTo>
                <a:lnTo>
                  <a:pt x="52936" y="321788"/>
                </a:lnTo>
                <a:lnTo>
                  <a:pt x="57260" y="323876"/>
                </a:lnTo>
                <a:lnTo>
                  <a:pt x="62181" y="326113"/>
                </a:lnTo>
                <a:lnTo>
                  <a:pt x="68145" y="329393"/>
                </a:lnTo>
                <a:lnTo>
                  <a:pt x="69338" y="329841"/>
                </a:lnTo>
                <a:lnTo>
                  <a:pt x="68593" y="328200"/>
                </a:lnTo>
                <a:lnTo>
                  <a:pt x="70680" y="326411"/>
                </a:lnTo>
                <a:lnTo>
                  <a:pt x="72619" y="327306"/>
                </a:lnTo>
                <a:lnTo>
                  <a:pt x="72172" y="324771"/>
                </a:lnTo>
                <a:lnTo>
                  <a:pt x="72172" y="323578"/>
                </a:lnTo>
                <a:cubicBezTo>
                  <a:pt x="72172" y="323578"/>
                  <a:pt x="74557" y="322981"/>
                  <a:pt x="74557" y="322981"/>
                </a:cubicBezTo>
                <a:lnTo>
                  <a:pt x="78434" y="322683"/>
                </a:lnTo>
                <a:lnTo>
                  <a:pt x="79627" y="321938"/>
                </a:lnTo>
                <a:lnTo>
                  <a:pt x="83057" y="321938"/>
                </a:lnTo>
                <a:cubicBezTo>
                  <a:pt x="83057" y="321938"/>
                  <a:pt x="86337" y="321043"/>
                  <a:pt x="86337" y="321043"/>
                </a:cubicBezTo>
                <a:lnTo>
                  <a:pt x="89320" y="319701"/>
                </a:lnTo>
                <a:lnTo>
                  <a:pt x="92004" y="317613"/>
                </a:lnTo>
                <a:lnTo>
                  <a:pt x="97372" y="314184"/>
                </a:lnTo>
                <a:lnTo>
                  <a:pt x="100354" y="311201"/>
                </a:lnTo>
                <a:lnTo>
                  <a:pt x="101696" y="311201"/>
                </a:lnTo>
                <a:cubicBezTo>
                  <a:pt x="101696" y="311201"/>
                  <a:pt x="103187" y="311350"/>
                  <a:pt x="103187" y="311350"/>
                </a:cubicBezTo>
                <a:lnTo>
                  <a:pt x="104678" y="311052"/>
                </a:lnTo>
                <a:lnTo>
                  <a:pt x="107213" y="309114"/>
                </a:lnTo>
                <a:lnTo>
                  <a:pt x="108556" y="308666"/>
                </a:lnTo>
                <a:lnTo>
                  <a:pt x="113476" y="305535"/>
                </a:lnTo>
                <a:lnTo>
                  <a:pt x="120335" y="303149"/>
                </a:lnTo>
                <a:lnTo>
                  <a:pt x="123318" y="303596"/>
                </a:lnTo>
                <a:lnTo>
                  <a:pt x="131817" y="305982"/>
                </a:lnTo>
                <a:lnTo>
                  <a:pt x="132712" y="306430"/>
                </a:lnTo>
                <a:lnTo>
                  <a:pt x="135247" y="309412"/>
                </a:lnTo>
                <a:lnTo>
                  <a:pt x="140466" y="310754"/>
                </a:lnTo>
                <a:lnTo>
                  <a:pt x="142255" y="310456"/>
                </a:lnTo>
                <a:lnTo>
                  <a:pt x="144194" y="312543"/>
                </a:lnTo>
                <a:lnTo>
                  <a:pt x="145536" y="312991"/>
                </a:lnTo>
                <a:lnTo>
                  <a:pt x="146878" y="312543"/>
                </a:lnTo>
                <a:lnTo>
                  <a:pt x="150904" y="310605"/>
                </a:lnTo>
                <a:lnTo>
                  <a:pt x="152097" y="309710"/>
                </a:lnTo>
                <a:lnTo>
                  <a:pt x="152991" y="308219"/>
                </a:lnTo>
                <a:lnTo>
                  <a:pt x="154632" y="307324"/>
                </a:lnTo>
                <a:lnTo>
                  <a:pt x="159702" y="308517"/>
                </a:lnTo>
                <a:lnTo>
                  <a:pt x="165964" y="308517"/>
                </a:lnTo>
                <a:cubicBezTo>
                  <a:pt x="165964" y="308517"/>
                  <a:pt x="169096" y="310754"/>
                  <a:pt x="169096" y="310754"/>
                </a:cubicBezTo>
                <a:lnTo>
                  <a:pt x="169991" y="312096"/>
                </a:lnTo>
                <a:lnTo>
                  <a:pt x="171780" y="315973"/>
                </a:lnTo>
                <a:lnTo>
                  <a:pt x="172674" y="318508"/>
                </a:lnTo>
                <a:lnTo>
                  <a:pt x="171631" y="320595"/>
                </a:lnTo>
                <a:lnTo>
                  <a:pt x="170139" y="322683"/>
                </a:lnTo>
                <a:lnTo>
                  <a:pt x="169692" y="325218"/>
                </a:lnTo>
                <a:lnTo>
                  <a:pt x="170885" y="327306"/>
                </a:lnTo>
                <a:lnTo>
                  <a:pt x="171631" y="334910"/>
                </a:lnTo>
                <a:lnTo>
                  <a:pt x="169096" y="342515"/>
                </a:lnTo>
                <a:lnTo>
                  <a:pt x="165070" y="348927"/>
                </a:lnTo>
                <a:lnTo>
                  <a:pt x="162088" y="355936"/>
                </a:lnTo>
                <a:lnTo>
                  <a:pt x="163728" y="358470"/>
                </a:lnTo>
                <a:lnTo>
                  <a:pt x="170289" y="361453"/>
                </a:lnTo>
                <a:lnTo>
                  <a:pt x="173271" y="363988"/>
                </a:lnTo>
                <a:lnTo>
                  <a:pt x="170139" y="364882"/>
                </a:lnTo>
                <a:lnTo>
                  <a:pt x="165666" y="364435"/>
                </a:lnTo>
                <a:lnTo>
                  <a:pt x="162088" y="363689"/>
                </a:lnTo>
                <a:lnTo>
                  <a:pt x="155675" y="361751"/>
                </a:lnTo>
                <a:lnTo>
                  <a:pt x="152991" y="361751"/>
                </a:lnTo>
                <a:cubicBezTo>
                  <a:pt x="152991" y="361751"/>
                  <a:pt x="143001" y="362049"/>
                  <a:pt x="143001" y="362049"/>
                </a:cubicBezTo>
                <a:lnTo>
                  <a:pt x="134651" y="361602"/>
                </a:lnTo>
                <a:lnTo>
                  <a:pt x="129580" y="363540"/>
                </a:lnTo>
                <a:lnTo>
                  <a:pt x="126300" y="363093"/>
                </a:lnTo>
                <a:lnTo>
                  <a:pt x="124063" y="365777"/>
                </a:lnTo>
                <a:lnTo>
                  <a:pt x="123019" y="367417"/>
                </a:lnTo>
                <a:lnTo>
                  <a:pt x="121826" y="371145"/>
                </a:lnTo>
                <a:lnTo>
                  <a:pt x="119291" y="373978"/>
                </a:lnTo>
                <a:lnTo>
                  <a:pt x="116309" y="376066"/>
                </a:lnTo>
                <a:lnTo>
                  <a:pt x="115563" y="378004"/>
                </a:lnTo>
                <a:lnTo>
                  <a:pt x="115862" y="380241"/>
                </a:lnTo>
                <a:lnTo>
                  <a:pt x="116906" y="381732"/>
                </a:lnTo>
                <a:lnTo>
                  <a:pt x="121081" y="385162"/>
                </a:lnTo>
                <a:lnTo>
                  <a:pt x="123467" y="388144"/>
                </a:lnTo>
                <a:lnTo>
                  <a:pt x="124958" y="388741"/>
                </a:lnTo>
                <a:lnTo>
                  <a:pt x="126598" y="388741"/>
                </a:lnTo>
                <a:cubicBezTo>
                  <a:pt x="126598" y="388741"/>
                  <a:pt x="128238" y="389486"/>
                  <a:pt x="128238" y="389486"/>
                </a:cubicBezTo>
                <a:lnTo>
                  <a:pt x="129580" y="391127"/>
                </a:lnTo>
                <a:lnTo>
                  <a:pt x="125256" y="390828"/>
                </a:lnTo>
                <a:lnTo>
                  <a:pt x="123467" y="391127"/>
                </a:lnTo>
                <a:lnTo>
                  <a:pt x="119888" y="392170"/>
                </a:lnTo>
                <a:lnTo>
                  <a:pt x="118099" y="392170"/>
                </a:lnTo>
                <a:cubicBezTo>
                  <a:pt x="118099" y="392170"/>
                  <a:pt x="116459" y="391127"/>
                  <a:pt x="116459" y="391127"/>
                </a:cubicBezTo>
                <a:lnTo>
                  <a:pt x="111538" y="387846"/>
                </a:lnTo>
                <a:lnTo>
                  <a:pt x="106020" y="387846"/>
                </a:lnTo>
                <a:cubicBezTo>
                  <a:pt x="106020" y="387846"/>
                  <a:pt x="99609" y="387995"/>
                  <a:pt x="99609" y="387995"/>
                </a:cubicBezTo>
                <a:lnTo>
                  <a:pt x="96626" y="389486"/>
                </a:lnTo>
                <a:lnTo>
                  <a:pt x="95732" y="391276"/>
                </a:lnTo>
                <a:lnTo>
                  <a:pt x="95433" y="393512"/>
                </a:lnTo>
                <a:lnTo>
                  <a:pt x="95433" y="395302"/>
                </a:lnTo>
                <a:cubicBezTo>
                  <a:pt x="95433" y="395302"/>
                  <a:pt x="96030" y="397091"/>
                  <a:pt x="96030" y="397091"/>
                </a:cubicBezTo>
                <a:lnTo>
                  <a:pt x="97521" y="398135"/>
                </a:lnTo>
                <a:lnTo>
                  <a:pt x="101249" y="399179"/>
                </a:lnTo>
                <a:lnTo>
                  <a:pt x="106915" y="400222"/>
                </a:lnTo>
                <a:lnTo>
                  <a:pt x="109450" y="401415"/>
                </a:lnTo>
                <a:lnTo>
                  <a:pt x="110643" y="402608"/>
                </a:lnTo>
                <a:lnTo>
                  <a:pt x="113476" y="410511"/>
                </a:lnTo>
                <a:lnTo>
                  <a:pt x="116757" y="417520"/>
                </a:lnTo>
                <a:lnTo>
                  <a:pt x="118695" y="420949"/>
                </a:lnTo>
                <a:lnTo>
                  <a:pt x="121379" y="423335"/>
                </a:lnTo>
                <a:lnTo>
                  <a:pt x="122274" y="424826"/>
                </a:lnTo>
                <a:lnTo>
                  <a:pt x="123019" y="426467"/>
                </a:lnTo>
                <a:lnTo>
                  <a:pt x="123318" y="428554"/>
                </a:lnTo>
                <a:lnTo>
                  <a:pt x="123318" y="430791"/>
                </a:lnTo>
                <a:cubicBezTo>
                  <a:pt x="123318" y="430791"/>
                  <a:pt x="122721" y="434966"/>
                  <a:pt x="122721" y="434966"/>
                </a:cubicBezTo>
                <a:lnTo>
                  <a:pt x="122721" y="436905"/>
                </a:lnTo>
                <a:cubicBezTo>
                  <a:pt x="122721" y="436905"/>
                  <a:pt x="124212" y="437203"/>
                  <a:pt x="124212" y="437203"/>
                </a:cubicBezTo>
                <a:lnTo>
                  <a:pt x="128537" y="437203"/>
                </a:lnTo>
                <a:cubicBezTo>
                  <a:pt x="128537" y="437203"/>
                  <a:pt x="131221" y="437501"/>
                  <a:pt x="131221" y="437501"/>
                </a:cubicBezTo>
                <a:lnTo>
                  <a:pt x="133457" y="439290"/>
                </a:lnTo>
                <a:lnTo>
                  <a:pt x="135694" y="442571"/>
                </a:lnTo>
                <a:lnTo>
                  <a:pt x="136440" y="444211"/>
                </a:lnTo>
                <a:lnTo>
                  <a:pt x="137335" y="445702"/>
                </a:lnTo>
                <a:lnTo>
                  <a:pt x="138826" y="447044"/>
                </a:lnTo>
                <a:lnTo>
                  <a:pt x="140466" y="447641"/>
                </a:lnTo>
                <a:lnTo>
                  <a:pt x="141957" y="447343"/>
                </a:lnTo>
                <a:lnTo>
                  <a:pt x="143448" y="446746"/>
                </a:lnTo>
                <a:lnTo>
                  <a:pt x="146281" y="447044"/>
                </a:lnTo>
                <a:lnTo>
                  <a:pt x="148667" y="449281"/>
                </a:lnTo>
                <a:lnTo>
                  <a:pt x="150009" y="448685"/>
                </a:lnTo>
                <a:lnTo>
                  <a:pt x="152842" y="448386"/>
                </a:lnTo>
                <a:lnTo>
                  <a:pt x="154483" y="448386"/>
                </a:lnTo>
                <a:cubicBezTo>
                  <a:pt x="154483" y="448386"/>
                  <a:pt x="155974" y="448983"/>
                  <a:pt x="155974" y="448983"/>
                </a:cubicBezTo>
                <a:lnTo>
                  <a:pt x="157166" y="450474"/>
                </a:lnTo>
                <a:lnTo>
                  <a:pt x="158210" y="457184"/>
                </a:lnTo>
                <a:lnTo>
                  <a:pt x="157614" y="461359"/>
                </a:lnTo>
                <a:lnTo>
                  <a:pt x="156421" y="464640"/>
                </a:lnTo>
                <a:lnTo>
                  <a:pt x="154930" y="467771"/>
                </a:lnTo>
                <a:lnTo>
                  <a:pt x="153439" y="472245"/>
                </a:lnTo>
                <a:lnTo>
                  <a:pt x="153439" y="474034"/>
                </a:lnTo>
                <a:cubicBezTo>
                  <a:pt x="153439" y="474034"/>
                  <a:pt x="153439" y="479402"/>
                  <a:pt x="153439" y="479402"/>
                </a:cubicBezTo>
                <a:lnTo>
                  <a:pt x="154184" y="482832"/>
                </a:lnTo>
                <a:lnTo>
                  <a:pt x="159552" y="477464"/>
                </a:lnTo>
                <a:lnTo>
                  <a:pt x="164175" y="473587"/>
                </a:lnTo>
                <a:lnTo>
                  <a:pt x="167903" y="471350"/>
                </a:lnTo>
                <a:lnTo>
                  <a:pt x="169096" y="470753"/>
                </a:lnTo>
                <a:lnTo>
                  <a:pt x="174166" y="468815"/>
                </a:lnTo>
                <a:lnTo>
                  <a:pt x="180727" y="467026"/>
                </a:lnTo>
                <a:lnTo>
                  <a:pt x="185647" y="465684"/>
                </a:lnTo>
                <a:lnTo>
                  <a:pt x="192059" y="464640"/>
                </a:lnTo>
                <a:lnTo>
                  <a:pt x="194147" y="464640"/>
                </a:lnTo>
                <a:cubicBezTo>
                  <a:pt x="194147" y="464640"/>
                  <a:pt x="197129" y="464491"/>
                  <a:pt x="197129" y="464491"/>
                </a:cubicBezTo>
                <a:lnTo>
                  <a:pt x="199664" y="465534"/>
                </a:lnTo>
                <a:lnTo>
                  <a:pt x="201155" y="466280"/>
                </a:lnTo>
                <a:lnTo>
                  <a:pt x="206374" y="469560"/>
                </a:lnTo>
                <a:lnTo>
                  <a:pt x="211742" y="472990"/>
                </a:lnTo>
                <a:lnTo>
                  <a:pt x="216365" y="476718"/>
                </a:lnTo>
                <a:lnTo>
                  <a:pt x="217707" y="478209"/>
                </a:lnTo>
                <a:lnTo>
                  <a:pt x="218453" y="479999"/>
                </a:lnTo>
                <a:lnTo>
                  <a:pt x="219049" y="481788"/>
                </a:lnTo>
                <a:lnTo>
                  <a:pt x="222926" y="487454"/>
                </a:lnTo>
                <a:lnTo>
                  <a:pt x="224566" y="489989"/>
                </a:lnTo>
                <a:lnTo>
                  <a:pt x="226803" y="493270"/>
                </a:lnTo>
                <a:lnTo>
                  <a:pt x="228592" y="494910"/>
                </a:lnTo>
                <a:lnTo>
                  <a:pt x="230382" y="496849"/>
                </a:lnTo>
                <a:lnTo>
                  <a:pt x="231575" y="498489"/>
                </a:lnTo>
                <a:lnTo>
                  <a:pt x="232917" y="499234"/>
                </a:lnTo>
                <a:lnTo>
                  <a:pt x="234408" y="499532"/>
                </a:lnTo>
                <a:lnTo>
                  <a:pt x="237987" y="498936"/>
                </a:lnTo>
                <a:lnTo>
                  <a:pt x="242162" y="497892"/>
                </a:lnTo>
                <a:lnTo>
                  <a:pt x="244696" y="497445"/>
                </a:lnTo>
                <a:lnTo>
                  <a:pt x="245740" y="497445"/>
                </a:lnTo>
                <a:cubicBezTo>
                  <a:pt x="245740" y="497445"/>
                  <a:pt x="245740" y="489989"/>
                  <a:pt x="245740" y="489989"/>
                </a:cubicBezTo>
                <a:lnTo>
                  <a:pt x="245740" y="482384"/>
                </a:lnTo>
                <a:cubicBezTo>
                  <a:pt x="245740" y="482384"/>
                  <a:pt x="245740" y="474780"/>
                  <a:pt x="245740" y="474780"/>
                </a:cubicBezTo>
                <a:lnTo>
                  <a:pt x="245740" y="467175"/>
                </a:lnTo>
                <a:cubicBezTo>
                  <a:pt x="245740" y="467175"/>
                  <a:pt x="245740" y="459570"/>
                  <a:pt x="245740" y="459570"/>
                </a:cubicBezTo>
                <a:lnTo>
                  <a:pt x="245740" y="451965"/>
                </a:lnTo>
                <a:cubicBezTo>
                  <a:pt x="245740" y="451965"/>
                  <a:pt x="245740" y="444360"/>
                  <a:pt x="245740" y="444360"/>
                </a:cubicBezTo>
                <a:lnTo>
                  <a:pt x="245740" y="436755"/>
                </a:lnTo>
                <a:cubicBezTo>
                  <a:pt x="245740" y="436755"/>
                  <a:pt x="245740" y="429151"/>
                  <a:pt x="245740" y="429151"/>
                </a:cubicBezTo>
                <a:lnTo>
                  <a:pt x="245740" y="421546"/>
                </a:lnTo>
                <a:cubicBezTo>
                  <a:pt x="245740" y="421546"/>
                  <a:pt x="245740" y="413792"/>
                  <a:pt x="245740" y="413792"/>
                </a:cubicBezTo>
                <a:lnTo>
                  <a:pt x="245740" y="406038"/>
                </a:lnTo>
                <a:cubicBezTo>
                  <a:pt x="245740" y="406038"/>
                  <a:pt x="245740" y="398284"/>
                  <a:pt x="245740" y="398284"/>
                </a:cubicBezTo>
                <a:lnTo>
                  <a:pt x="245740" y="390530"/>
                </a:lnTo>
                <a:cubicBezTo>
                  <a:pt x="245740" y="390530"/>
                  <a:pt x="245740" y="382776"/>
                  <a:pt x="245740" y="382776"/>
                </a:cubicBezTo>
                <a:lnTo>
                  <a:pt x="245740" y="375022"/>
                </a:lnTo>
                <a:cubicBezTo>
                  <a:pt x="245740" y="375022"/>
                  <a:pt x="249021" y="374128"/>
                  <a:pt x="249021" y="374128"/>
                </a:cubicBezTo>
                <a:lnTo>
                  <a:pt x="253196" y="372935"/>
                </a:lnTo>
                <a:lnTo>
                  <a:pt x="257222" y="371742"/>
                </a:lnTo>
                <a:lnTo>
                  <a:pt x="261994" y="370400"/>
                </a:lnTo>
                <a:lnTo>
                  <a:pt x="267362" y="368759"/>
                </a:lnTo>
                <a:lnTo>
                  <a:pt x="271985" y="367417"/>
                </a:lnTo>
                <a:lnTo>
                  <a:pt x="277352" y="365777"/>
                </a:lnTo>
                <a:lnTo>
                  <a:pt x="281528" y="364584"/>
                </a:lnTo>
                <a:lnTo>
                  <a:pt x="285405" y="363391"/>
                </a:lnTo>
                <a:lnTo>
                  <a:pt x="290325" y="362049"/>
                </a:lnTo>
                <a:lnTo>
                  <a:pt x="298080" y="359962"/>
                </a:lnTo>
                <a:lnTo>
                  <a:pt x="302404" y="358769"/>
                </a:lnTo>
                <a:lnTo>
                  <a:pt x="306728" y="357576"/>
                </a:lnTo>
                <a:lnTo>
                  <a:pt x="310903" y="356383"/>
                </a:lnTo>
                <a:lnTo>
                  <a:pt x="313736" y="355936"/>
                </a:lnTo>
                <a:lnTo>
                  <a:pt x="314631" y="356383"/>
                </a:lnTo>
                <a:lnTo>
                  <a:pt x="315228" y="354892"/>
                </a:lnTo>
                <a:lnTo>
                  <a:pt x="315675" y="354295"/>
                </a:lnTo>
                <a:lnTo>
                  <a:pt x="316420" y="350418"/>
                </a:lnTo>
                <a:lnTo>
                  <a:pt x="317166" y="348033"/>
                </a:lnTo>
                <a:lnTo>
                  <a:pt x="318210" y="345796"/>
                </a:lnTo>
                <a:lnTo>
                  <a:pt x="319552" y="344156"/>
                </a:lnTo>
                <a:lnTo>
                  <a:pt x="321192" y="343112"/>
                </a:lnTo>
                <a:lnTo>
                  <a:pt x="322534" y="342664"/>
                </a:lnTo>
                <a:lnTo>
                  <a:pt x="323578" y="342664"/>
                </a:lnTo>
                <a:cubicBezTo>
                  <a:pt x="323578" y="342664"/>
                  <a:pt x="324175" y="342664"/>
                  <a:pt x="324175" y="342664"/>
                </a:cubicBezTo>
                <a:lnTo>
                  <a:pt x="324175" y="341770"/>
                </a:lnTo>
                <a:cubicBezTo>
                  <a:pt x="324175" y="341770"/>
                  <a:pt x="325069" y="341621"/>
                  <a:pt x="325069" y="341621"/>
                </a:cubicBezTo>
                <a:lnTo>
                  <a:pt x="327604" y="342217"/>
                </a:lnTo>
                <a:lnTo>
                  <a:pt x="329244" y="342217"/>
                </a:lnTo>
                <a:cubicBezTo>
                  <a:pt x="329244" y="342217"/>
                  <a:pt x="330884" y="341621"/>
                  <a:pt x="330884" y="341621"/>
                </a:cubicBezTo>
                <a:lnTo>
                  <a:pt x="332376" y="340577"/>
                </a:lnTo>
                <a:lnTo>
                  <a:pt x="333569" y="340577"/>
                </a:lnTo>
                <a:cubicBezTo>
                  <a:pt x="333569" y="340577"/>
                  <a:pt x="334463" y="341471"/>
                  <a:pt x="334463" y="341471"/>
                </a:cubicBezTo>
                <a:lnTo>
                  <a:pt x="334165" y="342813"/>
                </a:lnTo>
                <a:lnTo>
                  <a:pt x="332823" y="344603"/>
                </a:lnTo>
                <a:lnTo>
                  <a:pt x="332078" y="346392"/>
                </a:lnTo>
                <a:lnTo>
                  <a:pt x="332078" y="348182"/>
                </a:lnTo>
                <a:cubicBezTo>
                  <a:pt x="332078" y="348182"/>
                  <a:pt x="332525" y="349673"/>
                  <a:pt x="332525" y="349673"/>
                </a:cubicBezTo>
                <a:lnTo>
                  <a:pt x="334165" y="350866"/>
                </a:lnTo>
                <a:lnTo>
                  <a:pt x="335060" y="350866"/>
                </a:lnTo>
                <a:cubicBezTo>
                  <a:pt x="335060" y="350866"/>
                  <a:pt x="335060" y="349524"/>
                  <a:pt x="335060" y="349524"/>
                </a:cubicBezTo>
                <a:lnTo>
                  <a:pt x="335507" y="348927"/>
                </a:lnTo>
                <a:lnTo>
                  <a:pt x="336253" y="348927"/>
                </a:lnTo>
                <a:cubicBezTo>
                  <a:pt x="336253" y="348927"/>
                  <a:pt x="336700" y="349524"/>
                  <a:pt x="336700" y="349524"/>
                </a:cubicBezTo>
                <a:lnTo>
                  <a:pt x="336700" y="350567"/>
                </a:lnTo>
                <a:cubicBezTo>
                  <a:pt x="336700" y="350567"/>
                  <a:pt x="337445" y="350418"/>
                  <a:pt x="337445" y="350418"/>
                </a:cubicBezTo>
                <a:lnTo>
                  <a:pt x="338787" y="348927"/>
                </a:lnTo>
                <a:lnTo>
                  <a:pt x="340130" y="348182"/>
                </a:lnTo>
                <a:lnTo>
                  <a:pt x="341472" y="348182"/>
                </a:lnTo>
                <a:lnTo>
                  <a:pt x="342217" y="347436"/>
                </a:lnTo>
                <a:lnTo>
                  <a:pt x="342217" y="345945"/>
                </a:lnTo>
                <a:cubicBezTo>
                  <a:pt x="342217" y="345945"/>
                  <a:pt x="342963" y="343410"/>
                  <a:pt x="342963" y="343410"/>
                </a:cubicBezTo>
                <a:lnTo>
                  <a:pt x="344305" y="339682"/>
                </a:lnTo>
                <a:lnTo>
                  <a:pt x="343559" y="335805"/>
                </a:lnTo>
                <a:lnTo>
                  <a:pt x="340726" y="331630"/>
                </a:lnTo>
                <a:lnTo>
                  <a:pt x="339384" y="329244"/>
                </a:lnTo>
                <a:lnTo>
                  <a:pt x="339384" y="328648"/>
                </a:lnTo>
                <a:cubicBezTo>
                  <a:pt x="339384" y="328648"/>
                  <a:pt x="340130" y="328648"/>
                  <a:pt x="340130" y="328648"/>
                </a:cubicBezTo>
                <a:lnTo>
                  <a:pt x="340875" y="329095"/>
                </a:lnTo>
                <a:lnTo>
                  <a:pt x="344156" y="329095"/>
                </a:lnTo>
                <a:cubicBezTo>
                  <a:pt x="344156" y="329095"/>
                  <a:pt x="345498" y="329542"/>
                  <a:pt x="345498" y="329542"/>
                </a:cubicBezTo>
                <a:lnTo>
                  <a:pt x="346243" y="330288"/>
                </a:lnTo>
                <a:lnTo>
                  <a:pt x="346840" y="331928"/>
                </a:lnTo>
                <a:lnTo>
                  <a:pt x="347287" y="334463"/>
                </a:lnTo>
                <a:lnTo>
                  <a:pt x="347287" y="336402"/>
                </a:lnTo>
                <a:cubicBezTo>
                  <a:pt x="347287" y="336402"/>
                  <a:pt x="346542" y="337744"/>
                  <a:pt x="346542" y="337744"/>
                </a:cubicBezTo>
                <a:lnTo>
                  <a:pt x="346989" y="338340"/>
                </a:lnTo>
                <a:lnTo>
                  <a:pt x="348480" y="338340"/>
                </a:lnTo>
                <a:cubicBezTo>
                  <a:pt x="348480" y="338340"/>
                  <a:pt x="352804" y="336551"/>
                  <a:pt x="352804" y="336551"/>
                </a:cubicBezTo>
                <a:lnTo>
                  <a:pt x="354743" y="336551"/>
                </a:lnTo>
                <a:cubicBezTo>
                  <a:pt x="354743" y="336551"/>
                  <a:pt x="356383" y="336998"/>
                  <a:pt x="356383" y="336998"/>
                </a:cubicBezTo>
                <a:lnTo>
                  <a:pt x="358322" y="337296"/>
                </a:lnTo>
                <a:lnTo>
                  <a:pt x="360558" y="337296"/>
                </a:lnTo>
                <a:cubicBezTo>
                  <a:pt x="360558" y="337296"/>
                  <a:pt x="369207" y="338340"/>
                  <a:pt x="369207" y="338340"/>
                </a:cubicBezTo>
                <a:lnTo>
                  <a:pt x="370102" y="338042"/>
                </a:lnTo>
                <a:lnTo>
                  <a:pt x="371295" y="337296"/>
                </a:lnTo>
                <a:lnTo>
                  <a:pt x="373531" y="334910"/>
                </a:lnTo>
                <a:lnTo>
                  <a:pt x="373829" y="333419"/>
                </a:lnTo>
                <a:lnTo>
                  <a:pt x="373829" y="332376"/>
                </a:lnTo>
                <a:cubicBezTo>
                  <a:pt x="373829" y="332376"/>
                  <a:pt x="371891" y="328648"/>
                  <a:pt x="371891" y="328648"/>
                </a:cubicBezTo>
                <a:lnTo>
                  <a:pt x="371295" y="327007"/>
                </a:lnTo>
                <a:lnTo>
                  <a:pt x="370847" y="327007"/>
                </a:lnTo>
                <a:cubicBezTo>
                  <a:pt x="370847" y="327007"/>
                  <a:pt x="370400" y="327007"/>
                  <a:pt x="370400" y="327007"/>
                </a:cubicBezTo>
                <a:lnTo>
                  <a:pt x="370102" y="327604"/>
                </a:lnTo>
                <a:lnTo>
                  <a:pt x="368163" y="328648"/>
                </a:lnTo>
                <a:lnTo>
                  <a:pt x="367567" y="329393"/>
                </a:lnTo>
                <a:lnTo>
                  <a:pt x="366672" y="329393"/>
                </a:lnTo>
                <a:cubicBezTo>
                  <a:pt x="366672" y="329393"/>
                  <a:pt x="364137" y="328051"/>
                  <a:pt x="364137" y="328051"/>
                </a:cubicBezTo>
                <a:lnTo>
                  <a:pt x="362646" y="326709"/>
                </a:lnTo>
                <a:lnTo>
                  <a:pt x="360260" y="326411"/>
                </a:lnTo>
                <a:lnTo>
                  <a:pt x="356831" y="327306"/>
                </a:lnTo>
                <a:lnTo>
                  <a:pt x="354295" y="326858"/>
                </a:lnTo>
                <a:lnTo>
                  <a:pt x="352804" y="325218"/>
                </a:lnTo>
                <a:lnTo>
                  <a:pt x="352208" y="323429"/>
                </a:lnTo>
                <a:lnTo>
                  <a:pt x="352506" y="321490"/>
                </a:lnTo>
                <a:lnTo>
                  <a:pt x="354146" y="319552"/>
                </a:lnTo>
                <a:lnTo>
                  <a:pt x="357129" y="317613"/>
                </a:lnTo>
                <a:lnTo>
                  <a:pt x="359216" y="316868"/>
                </a:lnTo>
                <a:lnTo>
                  <a:pt x="360409" y="317315"/>
                </a:lnTo>
                <a:lnTo>
                  <a:pt x="361453" y="319104"/>
                </a:lnTo>
                <a:lnTo>
                  <a:pt x="362497" y="322236"/>
                </a:lnTo>
                <a:lnTo>
                  <a:pt x="363392" y="322683"/>
                </a:lnTo>
                <a:lnTo>
                  <a:pt x="364137" y="320446"/>
                </a:lnTo>
                <a:lnTo>
                  <a:pt x="365181" y="319850"/>
                </a:lnTo>
                <a:lnTo>
                  <a:pt x="366523" y="320745"/>
                </a:lnTo>
                <a:lnTo>
                  <a:pt x="367865" y="321043"/>
                </a:lnTo>
                <a:lnTo>
                  <a:pt x="369058" y="320595"/>
                </a:lnTo>
                <a:lnTo>
                  <a:pt x="370996" y="319254"/>
                </a:lnTo>
                <a:lnTo>
                  <a:pt x="370996" y="317464"/>
                </a:lnTo>
                <a:cubicBezTo>
                  <a:pt x="370996" y="317464"/>
                  <a:pt x="368610" y="315973"/>
                  <a:pt x="368610" y="315973"/>
                </a:cubicBezTo>
                <a:lnTo>
                  <a:pt x="367268" y="314780"/>
                </a:lnTo>
                <a:lnTo>
                  <a:pt x="366821" y="314034"/>
                </a:lnTo>
                <a:lnTo>
                  <a:pt x="368163" y="314034"/>
                </a:lnTo>
                <a:cubicBezTo>
                  <a:pt x="368163" y="314034"/>
                  <a:pt x="371295" y="314482"/>
                  <a:pt x="371295" y="314482"/>
                </a:cubicBezTo>
                <a:lnTo>
                  <a:pt x="372637" y="316122"/>
                </a:lnTo>
                <a:lnTo>
                  <a:pt x="372338" y="318955"/>
                </a:lnTo>
                <a:lnTo>
                  <a:pt x="372785" y="321192"/>
                </a:lnTo>
                <a:lnTo>
                  <a:pt x="373979" y="322683"/>
                </a:lnTo>
                <a:lnTo>
                  <a:pt x="376365" y="323876"/>
                </a:lnTo>
                <a:lnTo>
                  <a:pt x="379943" y="324771"/>
                </a:lnTo>
                <a:lnTo>
                  <a:pt x="382478" y="325069"/>
                </a:lnTo>
                <a:lnTo>
                  <a:pt x="383969" y="325069"/>
                </a:lnTo>
                <a:cubicBezTo>
                  <a:pt x="383969" y="325069"/>
                  <a:pt x="384864" y="325367"/>
                  <a:pt x="384864" y="325367"/>
                </a:cubicBezTo>
                <a:lnTo>
                  <a:pt x="385311" y="326709"/>
                </a:lnTo>
                <a:lnTo>
                  <a:pt x="385013" y="328797"/>
                </a:lnTo>
                <a:lnTo>
                  <a:pt x="383820" y="331481"/>
                </a:lnTo>
                <a:lnTo>
                  <a:pt x="382627" y="332823"/>
                </a:lnTo>
                <a:lnTo>
                  <a:pt x="381434" y="332823"/>
                </a:lnTo>
                <a:cubicBezTo>
                  <a:pt x="381434" y="332823"/>
                  <a:pt x="374724" y="335954"/>
                  <a:pt x="374724" y="335954"/>
                </a:cubicBezTo>
                <a:lnTo>
                  <a:pt x="373531" y="335954"/>
                </a:lnTo>
                <a:cubicBezTo>
                  <a:pt x="373531" y="335954"/>
                  <a:pt x="372040" y="337147"/>
                  <a:pt x="372040" y="337147"/>
                </a:cubicBezTo>
                <a:lnTo>
                  <a:pt x="370698" y="338937"/>
                </a:lnTo>
                <a:lnTo>
                  <a:pt x="368909" y="340428"/>
                </a:lnTo>
                <a:lnTo>
                  <a:pt x="366523" y="341621"/>
                </a:lnTo>
                <a:lnTo>
                  <a:pt x="364734" y="343112"/>
                </a:lnTo>
                <a:lnTo>
                  <a:pt x="363540" y="345050"/>
                </a:lnTo>
                <a:lnTo>
                  <a:pt x="362497" y="345796"/>
                </a:lnTo>
                <a:lnTo>
                  <a:pt x="359813" y="345348"/>
                </a:lnTo>
                <a:lnTo>
                  <a:pt x="349822" y="343410"/>
                </a:lnTo>
                <a:lnTo>
                  <a:pt x="348480" y="343410"/>
                </a:lnTo>
                <a:cubicBezTo>
                  <a:pt x="348480" y="343410"/>
                  <a:pt x="347586" y="343559"/>
                  <a:pt x="347586" y="343559"/>
                </a:cubicBezTo>
                <a:lnTo>
                  <a:pt x="347138" y="344006"/>
                </a:lnTo>
                <a:lnTo>
                  <a:pt x="347138" y="344603"/>
                </a:lnTo>
                <a:cubicBezTo>
                  <a:pt x="347138" y="344603"/>
                  <a:pt x="347436" y="345199"/>
                  <a:pt x="347436" y="345199"/>
                </a:cubicBezTo>
                <a:lnTo>
                  <a:pt x="347436" y="345647"/>
                </a:lnTo>
                <a:cubicBezTo>
                  <a:pt x="347436" y="345647"/>
                  <a:pt x="346989" y="346392"/>
                  <a:pt x="346989" y="346392"/>
                </a:cubicBezTo>
                <a:lnTo>
                  <a:pt x="346989" y="347734"/>
                </a:lnTo>
                <a:cubicBezTo>
                  <a:pt x="346989" y="347734"/>
                  <a:pt x="346542" y="348182"/>
                  <a:pt x="346542" y="348182"/>
                </a:cubicBezTo>
                <a:lnTo>
                  <a:pt x="346243" y="348480"/>
                </a:lnTo>
                <a:lnTo>
                  <a:pt x="345945" y="348927"/>
                </a:lnTo>
                <a:lnTo>
                  <a:pt x="345647" y="350418"/>
                </a:lnTo>
                <a:lnTo>
                  <a:pt x="345050" y="351164"/>
                </a:lnTo>
                <a:lnTo>
                  <a:pt x="344752" y="352357"/>
                </a:lnTo>
                <a:lnTo>
                  <a:pt x="344752" y="353848"/>
                </a:lnTo>
                <a:cubicBezTo>
                  <a:pt x="344752" y="353848"/>
                  <a:pt x="345050" y="354743"/>
                  <a:pt x="345050" y="354743"/>
                </a:cubicBezTo>
                <a:lnTo>
                  <a:pt x="345647" y="355190"/>
                </a:lnTo>
                <a:lnTo>
                  <a:pt x="350717" y="354892"/>
                </a:lnTo>
                <a:lnTo>
                  <a:pt x="351761" y="355190"/>
                </a:lnTo>
                <a:lnTo>
                  <a:pt x="352655" y="357129"/>
                </a:lnTo>
                <a:lnTo>
                  <a:pt x="353550" y="360707"/>
                </a:lnTo>
                <a:lnTo>
                  <a:pt x="353848" y="364286"/>
                </a:lnTo>
                <a:lnTo>
                  <a:pt x="353401" y="368014"/>
                </a:lnTo>
                <a:lnTo>
                  <a:pt x="353401" y="380092"/>
                </a:lnTo>
                <a:cubicBezTo>
                  <a:pt x="353401" y="380092"/>
                  <a:pt x="356681" y="382180"/>
                  <a:pt x="356681" y="382180"/>
                </a:cubicBezTo>
                <a:lnTo>
                  <a:pt x="360260" y="384416"/>
                </a:lnTo>
                <a:lnTo>
                  <a:pt x="363839" y="386653"/>
                </a:lnTo>
                <a:lnTo>
                  <a:pt x="367418" y="388890"/>
                </a:lnTo>
                <a:lnTo>
                  <a:pt x="370996" y="391127"/>
                </a:lnTo>
                <a:lnTo>
                  <a:pt x="374575" y="393363"/>
                </a:lnTo>
                <a:lnTo>
                  <a:pt x="378005" y="395451"/>
                </a:lnTo>
                <a:lnTo>
                  <a:pt x="379496" y="396942"/>
                </a:lnTo>
                <a:lnTo>
                  <a:pt x="380390" y="400372"/>
                </a:lnTo>
                <a:lnTo>
                  <a:pt x="382031" y="403056"/>
                </a:lnTo>
                <a:lnTo>
                  <a:pt x="385013" y="405889"/>
                </a:lnTo>
                <a:lnTo>
                  <a:pt x="387995" y="408871"/>
                </a:lnTo>
                <a:lnTo>
                  <a:pt x="391723" y="412748"/>
                </a:lnTo>
                <a:lnTo>
                  <a:pt x="394258" y="415432"/>
                </a:lnTo>
                <a:lnTo>
                  <a:pt x="396942" y="418265"/>
                </a:lnTo>
                <a:lnTo>
                  <a:pt x="401266" y="422888"/>
                </a:lnTo>
                <a:lnTo>
                  <a:pt x="403951" y="425721"/>
                </a:lnTo>
                <a:lnTo>
                  <a:pt x="406038" y="425721"/>
                </a:lnTo>
                <a:cubicBezTo>
                  <a:pt x="406038" y="425721"/>
                  <a:pt x="410363" y="425125"/>
                  <a:pt x="410363" y="425125"/>
                </a:cubicBezTo>
                <a:lnTo>
                  <a:pt x="416178" y="424230"/>
                </a:lnTo>
                <a:lnTo>
                  <a:pt x="420800" y="423484"/>
                </a:lnTo>
                <a:lnTo>
                  <a:pt x="426318" y="422590"/>
                </a:lnTo>
                <a:lnTo>
                  <a:pt x="431686" y="421695"/>
                </a:lnTo>
                <a:lnTo>
                  <a:pt x="435861" y="421098"/>
                </a:lnTo>
                <a:lnTo>
                  <a:pt x="442124" y="421546"/>
                </a:lnTo>
                <a:lnTo>
                  <a:pt x="448238" y="421993"/>
                </a:lnTo>
                <a:lnTo>
                  <a:pt x="452711" y="422291"/>
                </a:lnTo>
                <a:lnTo>
                  <a:pt x="457035" y="422590"/>
                </a:lnTo>
                <a:lnTo>
                  <a:pt x="462254" y="423037"/>
                </a:lnTo>
                <a:lnTo>
                  <a:pt x="465087" y="423335"/>
                </a:lnTo>
                <a:lnTo>
                  <a:pt x="468368" y="423633"/>
                </a:lnTo>
                <a:lnTo>
                  <a:pt x="469710" y="422888"/>
                </a:lnTo>
                <a:lnTo>
                  <a:pt x="472543" y="421546"/>
                </a:lnTo>
                <a:lnTo>
                  <a:pt x="475227" y="420204"/>
                </a:lnTo>
                <a:lnTo>
                  <a:pt x="478061" y="418862"/>
                </a:lnTo>
                <a:lnTo>
                  <a:pt x="480595" y="418116"/>
                </a:lnTo>
                <a:lnTo>
                  <a:pt x="483130" y="420353"/>
                </a:lnTo>
                <a:lnTo>
                  <a:pt x="485218" y="422888"/>
                </a:lnTo>
                <a:lnTo>
                  <a:pt x="487454" y="425572"/>
                </a:lnTo>
                <a:lnTo>
                  <a:pt x="490139" y="428107"/>
                </a:lnTo>
                <a:lnTo>
                  <a:pt x="492673" y="429598"/>
                </a:lnTo>
                <a:lnTo>
                  <a:pt x="496103" y="431686"/>
                </a:lnTo>
                <a:lnTo>
                  <a:pt x="498042" y="435264"/>
                </a:lnTo>
                <a:lnTo>
                  <a:pt x="500726" y="439887"/>
                </a:lnTo>
                <a:lnTo>
                  <a:pt x="502515" y="443018"/>
                </a:lnTo>
                <a:lnTo>
                  <a:pt x="504304" y="446150"/>
                </a:lnTo>
                <a:lnTo>
                  <a:pt x="506839" y="444957"/>
                </a:lnTo>
                <a:lnTo>
                  <a:pt x="509523" y="443615"/>
                </a:lnTo>
                <a:lnTo>
                  <a:pt x="512059" y="442422"/>
                </a:lnTo>
                <a:lnTo>
                  <a:pt x="511760" y="446299"/>
                </a:lnTo>
                <a:lnTo>
                  <a:pt x="511462" y="449877"/>
                </a:lnTo>
                <a:lnTo>
                  <a:pt x="511015" y="455246"/>
                </a:lnTo>
                <a:lnTo>
                  <a:pt x="510716" y="459570"/>
                </a:lnTo>
                <a:lnTo>
                  <a:pt x="509821" y="464789"/>
                </a:lnTo>
                <a:lnTo>
                  <a:pt x="509821" y="468815"/>
                </a:lnTo>
                <a:cubicBezTo>
                  <a:pt x="509821" y="468815"/>
                  <a:pt x="509821" y="472245"/>
                  <a:pt x="509821" y="472245"/>
                </a:cubicBezTo>
                <a:lnTo>
                  <a:pt x="509821" y="475078"/>
                </a:lnTo>
                <a:cubicBezTo>
                  <a:pt x="509821" y="475078"/>
                  <a:pt x="514593" y="475078"/>
                  <a:pt x="514593" y="475078"/>
                </a:cubicBezTo>
                <a:lnTo>
                  <a:pt x="518172" y="475078"/>
                </a:lnTo>
                <a:cubicBezTo>
                  <a:pt x="518172" y="475078"/>
                  <a:pt x="522646" y="475227"/>
                  <a:pt x="522646" y="475227"/>
                </a:cubicBezTo>
                <a:lnTo>
                  <a:pt x="523093" y="478656"/>
                </a:lnTo>
                <a:lnTo>
                  <a:pt x="523689" y="483577"/>
                </a:lnTo>
                <a:lnTo>
                  <a:pt x="524584" y="488051"/>
                </a:lnTo>
                <a:lnTo>
                  <a:pt x="525329" y="491778"/>
                </a:lnTo>
                <a:lnTo>
                  <a:pt x="526523" y="496550"/>
                </a:lnTo>
                <a:lnTo>
                  <a:pt x="527119" y="499085"/>
                </a:lnTo>
                <a:lnTo>
                  <a:pt x="528163" y="502067"/>
                </a:lnTo>
                <a:lnTo>
                  <a:pt x="529207" y="502813"/>
                </a:lnTo>
                <a:lnTo>
                  <a:pt x="530847" y="503260"/>
                </a:lnTo>
                <a:lnTo>
                  <a:pt x="536811" y="502962"/>
                </a:lnTo>
                <a:lnTo>
                  <a:pt x="541732" y="502664"/>
                </a:lnTo>
                <a:lnTo>
                  <a:pt x="545609" y="502366"/>
                </a:lnTo>
                <a:lnTo>
                  <a:pt x="549784" y="502067"/>
                </a:lnTo>
                <a:lnTo>
                  <a:pt x="555302" y="501769"/>
                </a:lnTo>
                <a:lnTo>
                  <a:pt x="557091" y="502515"/>
                </a:lnTo>
                <a:lnTo>
                  <a:pt x="558731" y="501918"/>
                </a:lnTo>
                <a:lnTo>
                  <a:pt x="560521" y="501322"/>
                </a:lnTo>
                <a:lnTo>
                  <a:pt x="562011" y="503559"/>
                </a:lnTo>
                <a:lnTo>
                  <a:pt x="562757" y="504602"/>
                </a:lnTo>
                <a:lnTo>
                  <a:pt x="563801" y="505795"/>
                </a:lnTo>
                <a:lnTo>
                  <a:pt x="565143" y="506839"/>
                </a:lnTo>
                <a:lnTo>
                  <a:pt x="564547" y="509076"/>
                </a:lnTo>
                <a:lnTo>
                  <a:pt x="563652" y="512356"/>
                </a:lnTo>
                <a:lnTo>
                  <a:pt x="563354" y="513997"/>
                </a:lnTo>
                <a:lnTo>
                  <a:pt x="564994" y="515786"/>
                </a:lnTo>
                <a:lnTo>
                  <a:pt x="566187" y="516830"/>
                </a:lnTo>
                <a:lnTo>
                  <a:pt x="569616" y="518917"/>
                </a:lnTo>
                <a:lnTo>
                  <a:pt x="572897" y="520110"/>
                </a:lnTo>
                <a:lnTo>
                  <a:pt x="574985" y="520408"/>
                </a:lnTo>
                <a:lnTo>
                  <a:pt x="577072" y="519961"/>
                </a:lnTo>
                <a:lnTo>
                  <a:pt x="577818" y="518768"/>
                </a:lnTo>
                <a:lnTo>
                  <a:pt x="577818" y="517128"/>
                </a:lnTo>
                <a:cubicBezTo>
                  <a:pt x="577818" y="517128"/>
                  <a:pt x="576625" y="515339"/>
                  <a:pt x="576625" y="515339"/>
                </a:cubicBezTo>
                <a:lnTo>
                  <a:pt x="576625" y="513251"/>
                </a:lnTo>
                <a:cubicBezTo>
                  <a:pt x="576625" y="513251"/>
                  <a:pt x="577370" y="511760"/>
                  <a:pt x="577370" y="511760"/>
                </a:cubicBezTo>
                <a:lnTo>
                  <a:pt x="579458" y="508927"/>
                </a:lnTo>
                <a:lnTo>
                  <a:pt x="581397" y="506243"/>
                </a:lnTo>
                <a:lnTo>
                  <a:pt x="584379" y="503559"/>
                </a:lnTo>
                <a:lnTo>
                  <a:pt x="587958" y="500874"/>
                </a:lnTo>
                <a:lnTo>
                  <a:pt x="589449" y="498936"/>
                </a:lnTo>
                <a:lnTo>
                  <a:pt x="590045" y="495506"/>
                </a:lnTo>
                <a:lnTo>
                  <a:pt x="592431" y="493568"/>
                </a:lnTo>
                <a:lnTo>
                  <a:pt x="594966" y="492375"/>
                </a:lnTo>
                <a:lnTo>
                  <a:pt x="598097" y="491331"/>
                </a:lnTo>
                <a:lnTo>
                  <a:pt x="598992" y="489691"/>
                </a:lnTo>
                <a:lnTo>
                  <a:pt x="603316" y="486858"/>
                </a:lnTo>
                <a:lnTo>
                  <a:pt x="605851" y="485516"/>
                </a:lnTo>
                <a:lnTo>
                  <a:pt x="609132" y="484621"/>
                </a:lnTo>
                <a:lnTo>
                  <a:pt x="613605" y="482832"/>
                </a:lnTo>
                <a:lnTo>
                  <a:pt x="617184" y="480595"/>
                </a:lnTo>
                <a:lnTo>
                  <a:pt x="620614" y="476420"/>
                </a:lnTo>
                <a:lnTo>
                  <a:pt x="623298" y="473736"/>
                </a:lnTo>
                <a:lnTo>
                  <a:pt x="625534" y="472096"/>
                </a:lnTo>
                <a:lnTo>
                  <a:pt x="627473" y="472096"/>
                </a:lnTo>
                <a:cubicBezTo>
                  <a:pt x="627473" y="472096"/>
                  <a:pt x="628815" y="473437"/>
                  <a:pt x="628815" y="473437"/>
                </a:cubicBezTo>
                <a:lnTo>
                  <a:pt x="630007" y="473437"/>
                </a:lnTo>
                <a:cubicBezTo>
                  <a:pt x="630007" y="473437"/>
                  <a:pt x="630753" y="472990"/>
                  <a:pt x="630753" y="472990"/>
                </a:cubicBezTo>
                <a:lnTo>
                  <a:pt x="632095" y="471201"/>
                </a:lnTo>
                <a:lnTo>
                  <a:pt x="633437" y="469113"/>
                </a:lnTo>
                <a:lnTo>
                  <a:pt x="634779" y="468219"/>
                </a:lnTo>
                <a:lnTo>
                  <a:pt x="637314" y="467771"/>
                </a:lnTo>
                <a:lnTo>
                  <a:pt x="639551" y="466429"/>
                </a:lnTo>
                <a:lnTo>
                  <a:pt x="638060" y="464938"/>
                </a:lnTo>
                <a:lnTo>
                  <a:pt x="638060" y="463447"/>
                </a:lnTo>
                <a:lnTo>
                  <a:pt x="639551" y="460763"/>
                </a:lnTo>
                <a:lnTo>
                  <a:pt x="640893" y="459421"/>
                </a:lnTo>
                <a:lnTo>
                  <a:pt x="641490" y="456886"/>
                </a:lnTo>
                <a:lnTo>
                  <a:pt x="643279" y="455246"/>
                </a:lnTo>
                <a:lnTo>
                  <a:pt x="645217" y="452561"/>
                </a:lnTo>
                <a:lnTo>
                  <a:pt x="647603" y="450325"/>
                </a:lnTo>
                <a:lnTo>
                  <a:pt x="651927" y="448685"/>
                </a:lnTo>
                <a:lnTo>
                  <a:pt x="654313" y="449281"/>
                </a:lnTo>
                <a:lnTo>
                  <a:pt x="656550" y="448834"/>
                </a:lnTo>
                <a:lnTo>
                  <a:pt x="660129" y="447492"/>
                </a:lnTo>
                <a:lnTo>
                  <a:pt x="660874" y="447492"/>
                </a:lnTo>
                <a:cubicBezTo>
                  <a:pt x="660874" y="447492"/>
                  <a:pt x="662365" y="447492"/>
                  <a:pt x="662365" y="447492"/>
                </a:cubicBezTo>
                <a:lnTo>
                  <a:pt x="671462" y="449579"/>
                </a:lnTo>
                <a:lnTo>
                  <a:pt x="674444" y="449579"/>
                </a:lnTo>
                <a:cubicBezTo>
                  <a:pt x="674444" y="449579"/>
                  <a:pt x="681452" y="452263"/>
                  <a:pt x="681452" y="452263"/>
                </a:cubicBezTo>
                <a:lnTo>
                  <a:pt x="684733" y="452860"/>
                </a:lnTo>
                <a:lnTo>
                  <a:pt x="686969" y="453605"/>
                </a:lnTo>
                <a:lnTo>
                  <a:pt x="688013" y="454798"/>
                </a:lnTo>
                <a:lnTo>
                  <a:pt x="689653" y="456140"/>
                </a:lnTo>
                <a:lnTo>
                  <a:pt x="698451" y="457333"/>
                </a:lnTo>
                <a:lnTo>
                  <a:pt x="700837" y="458079"/>
                </a:lnTo>
                <a:lnTo>
                  <a:pt x="701732" y="459272"/>
                </a:lnTo>
                <a:lnTo>
                  <a:pt x="704267" y="460763"/>
                </a:lnTo>
                <a:lnTo>
                  <a:pt x="706354" y="461061"/>
                </a:lnTo>
                <a:lnTo>
                  <a:pt x="704416" y="454947"/>
                </a:lnTo>
                <a:lnTo>
                  <a:pt x="705161" y="451369"/>
                </a:lnTo>
                <a:lnTo>
                  <a:pt x="707994" y="441378"/>
                </a:lnTo>
                <a:lnTo>
                  <a:pt x="709486" y="439887"/>
                </a:lnTo>
                <a:lnTo>
                  <a:pt x="712319" y="438545"/>
                </a:lnTo>
                <a:lnTo>
                  <a:pt x="716792" y="437054"/>
                </a:lnTo>
                <a:lnTo>
                  <a:pt x="718433" y="434966"/>
                </a:lnTo>
                <a:lnTo>
                  <a:pt x="722011" y="434966"/>
                </a:lnTo>
                <a:cubicBezTo>
                  <a:pt x="722011" y="434966"/>
                  <a:pt x="723652" y="434966"/>
                  <a:pt x="723652" y="434966"/>
                </a:cubicBezTo>
                <a:lnTo>
                  <a:pt x="724695" y="434668"/>
                </a:lnTo>
                <a:lnTo>
                  <a:pt x="725292" y="433475"/>
                </a:lnTo>
                <a:lnTo>
                  <a:pt x="729318" y="435562"/>
                </a:lnTo>
                <a:lnTo>
                  <a:pt x="736177" y="439589"/>
                </a:lnTo>
                <a:lnTo>
                  <a:pt x="741247" y="442124"/>
                </a:lnTo>
                <a:lnTo>
                  <a:pt x="747361" y="444509"/>
                </a:lnTo>
                <a:lnTo>
                  <a:pt x="755711" y="446746"/>
                </a:lnTo>
                <a:lnTo>
                  <a:pt x="762868" y="447492"/>
                </a:lnTo>
                <a:lnTo>
                  <a:pt x="764061" y="446895"/>
                </a:lnTo>
                <a:lnTo>
                  <a:pt x="766895" y="443466"/>
                </a:lnTo>
                <a:lnTo>
                  <a:pt x="768237" y="443466"/>
                </a:lnTo>
                <a:cubicBezTo>
                  <a:pt x="768237" y="443466"/>
                  <a:pt x="770623" y="443466"/>
                  <a:pt x="770623" y="443466"/>
                </a:cubicBezTo>
                <a:lnTo>
                  <a:pt x="778078" y="443466"/>
                </a:lnTo>
                <a:cubicBezTo>
                  <a:pt x="778078" y="443466"/>
                  <a:pt x="785683" y="443764"/>
                  <a:pt x="785683" y="443764"/>
                </a:cubicBezTo>
                <a:lnTo>
                  <a:pt x="789262" y="443466"/>
                </a:lnTo>
                <a:lnTo>
                  <a:pt x="797165" y="442124"/>
                </a:lnTo>
                <a:lnTo>
                  <a:pt x="798358" y="442124"/>
                </a:lnTo>
                <a:cubicBezTo>
                  <a:pt x="798358" y="442124"/>
                  <a:pt x="800147" y="442124"/>
                  <a:pt x="800147" y="442124"/>
                </a:cubicBezTo>
                <a:lnTo>
                  <a:pt x="804769" y="444062"/>
                </a:lnTo>
                <a:lnTo>
                  <a:pt x="808199" y="444360"/>
                </a:lnTo>
                <a:lnTo>
                  <a:pt x="810585" y="444360"/>
                </a:lnTo>
                <a:cubicBezTo>
                  <a:pt x="810585" y="444360"/>
                  <a:pt x="811927" y="444360"/>
                  <a:pt x="811927" y="444360"/>
                </a:cubicBezTo>
                <a:lnTo>
                  <a:pt x="814760" y="444360"/>
                </a:lnTo>
                <a:cubicBezTo>
                  <a:pt x="814760" y="444360"/>
                  <a:pt x="819532" y="444509"/>
                  <a:pt x="819532" y="444509"/>
                </a:cubicBezTo>
                <a:lnTo>
                  <a:pt x="825347" y="445702"/>
                </a:lnTo>
                <a:lnTo>
                  <a:pt x="832356" y="445404"/>
                </a:lnTo>
                <a:lnTo>
                  <a:pt x="834592" y="445106"/>
                </a:lnTo>
                <a:lnTo>
                  <a:pt x="838469" y="445404"/>
                </a:lnTo>
                <a:lnTo>
                  <a:pt x="841601" y="446597"/>
                </a:lnTo>
                <a:lnTo>
                  <a:pt x="845478" y="447790"/>
                </a:lnTo>
                <a:lnTo>
                  <a:pt x="848013" y="448386"/>
                </a:lnTo>
                <a:lnTo>
                  <a:pt x="849653" y="448685"/>
                </a:lnTo>
                <a:lnTo>
                  <a:pt x="852635" y="448685"/>
                </a:lnTo>
                <a:cubicBezTo>
                  <a:pt x="852635" y="448685"/>
                  <a:pt x="854425" y="448386"/>
                  <a:pt x="854425" y="448386"/>
                </a:cubicBezTo>
                <a:lnTo>
                  <a:pt x="855469" y="448983"/>
                </a:lnTo>
                <a:lnTo>
                  <a:pt x="856512" y="452114"/>
                </a:lnTo>
                <a:lnTo>
                  <a:pt x="858898" y="454202"/>
                </a:lnTo>
                <a:lnTo>
                  <a:pt x="860836" y="456140"/>
                </a:lnTo>
                <a:lnTo>
                  <a:pt x="862477" y="458228"/>
                </a:lnTo>
                <a:lnTo>
                  <a:pt x="864117" y="459123"/>
                </a:lnTo>
                <a:lnTo>
                  <a:pt x="866950" y="459123"/>
                </a:lnTo>
                <a:cubicBezTo>
                  <a:pt x="866950" y="459123"/>
                  <a:pt x="872318" y="459719"/>
                  <a:pt x="872318" y="459719"/>
                </a:cubicBezTo>
                <a:lnTo>
                  <a:pt x="875450" y="460614"/>
                </a:lnTo>
                <a:lnTo>
                  <a:pt x="879476" y="464192"/>
                </a:lnTo>
                <a:lnTo>
                  <a:pt x="883054" y="467920"/>
                </a:lnTo>
                <a:lnTo>
                  <a:pt x="883651" y="467324"/>
                </a:lnTo>
                <a:lnTo>
                  <a:pt x="884397" y="466429"/>
                </a:lnTo>
                <a:lnTo>
                  <a:pt x="884397" y="465087"/>
                </a:lnTo>
                <a:cubicBezTo>
                  <a:pt x="884397" y="465087"/>
                  <a:pt x="883054" y="460912"/>
                  <a:pt x="883054" y="460912"/>
                </a:cubicBezTo>
                <a:lnTo>
                  <a:pt x="882309" y="457035"/>
                </a:lnTo>
                <a:lnTo>
                  <a:pt x="881862" y="453456"/>
                </a:lnTo>
                <a:lnTo>
                  <a:pt x="881862" y="452114"/>
                </a:lnTo>
                <a:cubicBezTo>
                  <a:pt x="881862" y="452114"/>
                  <a:pt x="882905" y="449877"/>
                  <a:pt x="882905" y="449877"/>
                </a:cubicBezTo>
                <a:lnTo>
                  <a:pt x="884098" y="447790"/>
                </a:lnTo>
                <a:lnTo>
                  <a:pt x="888721" y="445851"/>
                </a:lnTo>
                <a:lnTo>
                  <a:pt x="891703" y="445255"/>
                </a:lnTo>
                <a:lnTo>
                  <a:pt x="891703" y="443913"/>
                </a:lnTo>
                <a:cubicBezTo>
                  <a:pt x="891703" y="443913"/>
                  <a:pt x="889317" y="443167"/>
                  <a:pt x="889317" y="443167"/>
                </a:cubicBezTo>
                <a:lnTo>
                  <a:pt x="887528" y="441825"/>
                </a:lnTo>
                <a:lnTo>
                  <a:pt x="887229" y="441080"/>
                </a:lnTo>
                <a:lnTo>
                  <a:pt x="887229" y="440185"/>
                </a:lnTo>
                <a:cubicBezTo>
                  <a:pt x="887229" y="440185"/>
                  <a:pt x="887677" y="439439"/>
                  <a:pt x="887677" y="439439"/>
                </a:cubicBezTo>
                <a:lnTo>
                  <a:pt x="890809" y="437948"/>
                </a:lnTo>
                <a:lnTo>
                  <a:pt x="893642" y="436606"/>
                </a:lnTo>
                <a:lnTo>
                  <a:pt x="897220" y="437501"/>
                </a:lnTo>
                <a:lnTo>
                  <a:pt x="897966" y="436905"/>
                </a:lnTo>
                <a:lnTo>
                  <a:pt x="897966" y="435413"/>
                </a:lnTo>
                <a:cubicBezTo>
                  <a:pt x="897966" y="435413"/>
                  <a:pt x="897370" y="433922"/>
                  <a:pt x="897370" y="433922"/>
                </a:cubicBezTo>
                <a:lnTo>
                  <a:pt x="896624" y="431536"/>
                </a:lnTo>
                <a:lnTo>
                  <a:pt x="894984" y="430344"/>
                </a:lnTo>
                <a:lnTo>
                  <a:pt x="894984" y="428852"/>
                </a:lnTo>
                <a:cubicBezTo>
                  <a:pt x="894984" y="428852"/>
                  <a:pt x="895878" y="426317"/>
                  <a:pt x="895878" y="426317"/>
                </a:cubicBezTo>
                <a:lnTo>
                  <a:pt x="894536" y="421695"/>
                </a:lnTo>
                <a:lnTo>
                  <a:pt x="893045" y="417669"/>
                </a:lnTo>
                <a:lnTo>
                  <a:pt x="890510" y="410810"/>
                </a:lnTo>
                <a:lnTo>
                  <a:pt x="888870" y="408871"/>
                </a:lnTo>
                <a:lnTo>
                  <a:pt x="887975" y="405740"/>
                </a:lnTo>
                <a:lnTo>
                  <a:pt x="886931" y="404099"/>
                </a:lnTo>
                <a:lnTo>
                  <a:pt x="886931" y="401564"/>
                </a:lnTo>
                <a:cubicBezTo>
                  <a:pt x="886931" y="401564"/>
                  <a:pt x="887229" y="399775"/>
                  <a:pt x="887229" y="399775"/>
                </a:cubicBezTo>
                <a:lnTo>
                  <a:pt x="886931" y="396345"/>
                </a:lnTo>
                <a:lnTo>
                  <a:pt x="886484" y="392618"/>
                </a:lnTo>
                <a:lnTo>
                  <a:pt x="886931" y="388741"/>
                </a:lnTo>
                <a:lnTo>
                  <a:pt x="887826" y="386206"/>
                </a:lnTo>
                <a:lnTo>
                  <a:pt x="887528" y="385311"/>
                </a:lnTo>
                <a:lnTo>
                  <a:pt x="887975" y="384565"/>
                </a:lnTo>
                <a:lnTo>
                  <a:pt x="889467" y="384267"/>
                </a:lnTo>
                <a:lnTo>
                  <a:pt x="890212" y="383223"/>
                </a:lnTo>
                <a:lnTo>
                  <a:pt x="889467" y="382180"/>
                </a:lnTo>
                <a:lnTo>
                  <a:pt x="886931" y="381434"/>
                </a:lnTo>
                <a:lnTo>
                  <a:pt x="884098" y="380092"/>
                </a:lnTo>
                <a:lnTo>
                  <a:pt x="880818" y="380092"/>
                </a:lnTo>
                <a:cubicBezTo>
                  <a:pt x="880818" y="380092"/>
                  <a:pt x="877388" y="380390"/>
                  <a:pt x="877388" y="380390"/>
                </a:cubicBezTo>
                <a:lnTo>
                  <a:pt x="875748" y="379496"/>
                </a:lnTo>
                <a:lnTo>
                  <a:pt x="874257" y="378303"/>
                </a:lnTo>
                <a:lnTo>
                  <a:pt x="874257" y="377557"/>
                </a:lnTo>
                <a:cubicBezTo>
                  <a:pt x="874257" y="377557"/>
                  <a:pt x="876195" y="375469"/>
                  <a:pt x="876195" y="375469"/>
                </a:cubicBezTo>
                <a:lnTo>
                  <a:pt x="879028" y="373382"/>
                </a:lnTo>
                <a:lnTo>
                  <a:pt x="883502" y="372487"/>
                </a:lnTo>
                <a:lnTo>
                  <a:pt x="888423" y="371145"/>
                </a:lnTo>
                <a:lnTo>
                  <a:pt x="890957" y="370101"/>
                </a:lnTo>
                <a:lnTo>
                  <a:pt x="894238" y="369356"/>
                </a:lnTo>
                <a:lnTo>
                  <a:pt x="898115" y="369058"/>
                </a:lnTo>
                <a:lnTo>
                  <a:pt x="900054" y="369058"/>
                </a:lnTo>
                <a:cubicBezTo>
                  <a:pt x="900054" y="369058"/>
                  <a:pt x="904974" y="367865"/>
                  <a:pt x="904974" y="367865"/>
                </a:cubicBezTo>
                <a:lnTo>
                  <a:pt x="912728" y="365181"/>
                </a:lnTo>
                <a:lnTo>
                  <a:pt x="919737" y="362944"/>
                </a:lnTo>
                <a:lnTo>
                  <a:pt x="922123" y="361602"/>
                </a:lnTo>
                <a:lnTo>
                  <a:pt x="923912" y="362944"/>
                </a:lnTo>
                <a:lnTo>
                  <a:pt x="924657" y="365777"/>
                </a:lnTo>
                <a:lnTo>
                  <a:pt x="926745" y="367268"/>
                </a:lnTo>
                <a:lnTo>
                  <a:pt x="928832" y="368014"/>
                </a:lnTo>
                <a:lnTo>
                  <a:pt x="930026" y="368014"/>
                </a:lnTo>
                <a:cubicBezTo>
                  <a:pt x="930026" y="368014"/>
                  <a:pt x="933604" y="366821"/>
                  <a:pt x="933604" y="366821"/>
                </a:cubicBezTo>
                <a:lnTo>
                  <a:pt x="937332" y="365926"/>
                </a:lnTo>
                <a:lnTo>
                  <a:pt x="938823" y="366374"/>
                </a:lnTo>
                <a:lnTo>
                  <a:pt x="940762" y="367865"/>
                </a:lnTo>
                <a:lnTo>
                  <a:pt x="942849" y="369207"/>
                </a:lnTo>
                <a:lnTo>
                  <a:pt x="944042" y="369207"/>
                </a:lnTo>
                <a:cubicBezTo>
                  <a:pt x="944042" y="369207"/>
                  <a:pt x="945086" y="368163"/>
                  <a:pt x="945086" y="368163"/>
                </a:cubicBezTo>
                <a:lnTo>
                  <a:pt x="946130" y="366075"/>
                </a:lnTo>
                <a:lnTo>
                  <a:pt x="946726" y="363391"/>
                </a:lnTo>
                <a:lnTo>
                  <a:pt x="946726" y="360558"/>
                </a:lnTo>
                <a:cubicBezTo>
                  <a:pt x="946726" y="360558"/>
                  <a:pt x="946428" y="358918"/>
                  <a:pt x="946428" y="358918"/>
                </a:cubicBezTo>
                <a:lnTo>
                  <a:pt x="945682" y="358321"/>
                </a:lnTo>
                <a:lnTo>
                  <a:pt x="942253" y="357278"/>
                </a:lnTo>
                <a:lnTo>
                  <a:pt x="938972" y="355637"/>
                </a:lnTo>
                <a:lnTo>
                  <a:pt x="938525" y="354146"/>
                </a:lnTo>
                <a:lnTo>
                  <a:pt x="938525" y="353102"/>
                </a:lnTo>
                <a:cubicBezTo>
                  <a:pt x="938525" y="353102"/>
                  <a:pt x="939419" y="350418"/>
                  <a:pt x="939419" y="350418"/>
                </a:cubicBezTo>
                <a:lnTo>
                  <a:pt x="941507" y="345647"/>
                </a:lnTo>
                <a:lnTo>
                  <a:pt x="943595" y="339086"/>
                </a:lnTo>
                <a:lnTo>
                  <a:pt x="944788" y="333867"/>
                </a:lnTo>
                <a:lnTo>
                  <a:pt x="948366" y="325964"/>
                </a:lnTo>
                <a:lnTo>
                  <a:pt x="951200" y="317762"/>
                </a:lnTo>
                <a:lnTo>
                  <a:pt x="955822" y="305982"/>
                </a:lnTo>
                <a:lnTo>
                  <a:pt x="956568" y="303596"/>
                </a:lnTo>
                <a:lnTo>
                  <a:pt x="957015" y="299869"/>
                </a:lnTo>
                <a:lnTo>
                  <a:pt x="957313" y="298377"/>
                </a:lnTo>
                <a:lnTo>
                  <a:pt x="958954" y="297632"/>
                </a:lnTo>
                <a:lnTo>
                  <a:pt x="961638" y="298377"/>
                </a:lnTo>
                <a:lnTo>
                  <a:pt x="968199" y="301062"/>
                </a:lnTo>
                <a:lnTo>
                  <a:pt x="973269" y="303298"/>
                </a:lnTo>
                <a:lnTo>
                  <a:pt x="975356" y="304044"/>
                </a:lnTo>
                <a:lnTo>
                  <a:pt x="978488" y="304789"/>
                </a:lnTo>
                <a:lnTo>
                  <a:pt x="983259" y="305684"/>
                </a:lnTo>
                <a:lnTo>
                  <a:pt x="986092" y="305386"/>
                </a:lnTo>
                <a:lnTo>
                  <a:pt x="988478" y="304789"/>
                </a:lnTo>
                <a:lnTo>
                  <a:pt x="991759" y="304789"/>
                </a:lnTo>
                <a:cubicBezTo>
                  <a:pt x="991759" y="304789"/>
                  <a:pt x="996828" y="305386"/>
                  <a:pt x="996828" y="305386"/>
                </a:cubicBezTo>
                <a:lnTo>
                  <a:pt x="998469" y="305386"/>
                </a:lnTo>
                <a:cubicBezTo>
                  <a:pt x="998469" y="305386"/>
                  <a:pt x="1000408" y="305386"/>
                  <a:pt x="1000408" y="305386"/>
                </a:cubicBezTo>
                <a:lnTo>
                  <a:pt x="1001749" y="306579"/>
                </a:lnTo>
                <a:lnTo>
                  <a:pt x="1002495" y="309114"/>
                </a:lnTo>
                <a:lnTo>
                  <a:pt x="1003539" y="310307"/>
                </a:lnTo>
                <a:lnTo>
                  <a:pt x="1005477" y="309859"/>
                </a:lnTo>
                <a:lnTo>
                  <a:pt x="1009503" y="307623"/>
                </a:lnTo>
                <a:lnTo>
                  <a:pt x="1012038" y="305833"/>
                </a:lnTo>
                <a:lnTo>
                  <a:pt x="1015319" y="303298"/>
                </a:lnTo>
                <a:lnTo>
                  <a:pt x="1018599" y="303000"/>
                </a:lnTo>
                <a:lnTo>
                  <a:pt x="1022029" y="302404"/>
                </a:lnTo>
                <a:lnTo>
                  <a:pt x="1023222" y="301062"/>
                </a:lnTo>
                <a:lnTo>
                  <a:pt x="1024415" y="298079"/>
                </a:lnTo>
                <a:lnTo>
                  <a:pt x="1026503" y="295843"/>
                </a:lnTo>
                <a:lnTo>
                  <a:pt x="1026801" y="292860"/>
                </a:lnTo>
                <a:lnTo>
                  <a:pt x="1026055" y="290773"/>
                </a:lnTo>
                <a:lnTo>
                  <a:pt x="1024564" y="287492"/>
                </a:lnTo>
                <a:lnTo>
                  <a:pt x="1024564" y="285255"/>
                </a:lnTo>
                <a:cubicBezTo>
                  <a:pt x="1024564" y="285255"/>
                  <a:pt x="1023967" y="278694"/>
                  <a:pt x="1023967" y="278694"/>
                </a:cubicBezTo>
                <a:lnTo>
                  <a:pt x="1023073" y="272730"/>
                </a:lnTo>
                <a:lnTo>
                  <a:pt x="1023967" y="267958"/>
                </a:lnTo>
                <a:lnTo>
                  <a:pt x="1025608" y="262590"/>
                </a:lnTo>
                <a:lnTo>
                  <a:pt x="1026204" y="260950"/>
                </a:lnTo>
                <a:lnTo>
                  <a:pt x="1027248" y="258862"/>
                </a:lnTo>
                <a:lnTo>
                  <a:pt x="1028739" y="256327"/>
                </a:lnTo>
                <a:lnTo>
                  <a:pt x="1030826" y="255582"/>
                </a:lnTo>
                <a:lnTo>
                  <a:pt x="1036791" y="254985"/>
                </a:lnTo>
                <a:lnTo>
                  <a:pt x="1042309" y="253941"/>
                </a:lnTo>
                <a:lnTo>
                  <a:pt x="1045142" y="252898"/>
                </a:lnTo>
                <a:lnTo>
                  <a:pt x="1048124" y="252152"/>
                </a:lnTo>
                <a:lnTo>
                  <a:pt x="1049913" y="251407"/>
                </a:lnTo>
                <a:lnTo>
                  <a:pt x="1052896" y="247679"/>
                </a:lnTo>
                <a:lnTo>
                  <a:pt x="1054387" y="245442"/>
                </a:lnTo>
                <a:lnTo>
                  <a:pt x="1055431" y="239626"/>
                </a:lnTo>
                <a:lnTo>
                  <a:pt x="1054685" y="236793"/>
                </a:lnTo>
                <a:lnTo>
                  <a:pt x="1055281" y="234407"/>
                </a:lnTo>
                <a:lnTo>
                  <a:pt x="1056773" y="232916"/>
                </a:lnTo>
                <a:lnTo>
                  <a:pt x="1058860" y="231425"/>
                </a:lnTo>
                <a:lnTo>
                  <a:pt x="1060202" y="231127"/>
                </a:lnTo>
                <a:lnTo>
                  <a:pt x="1063184" y="230680"/>
                </a:lnTo>
                <a:lnTo>
                  <a:pt x="1067956" y="230680"/>
                </a:lnTo>
                <a:cubicBezTo>
                  <a:pt x="1067956" y="230680"/>
                  <a:pt x="1070342" y="231574"/>
                  <a:pt x="1070342" y="231574"/>
                </a:cubicBezTo>
                <a:lnTo>
                  <a:pt x="1069596" y="22933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3" name="Jordan__">
            <a:extLst>
              <a:ext uri="{FF2B5EF4-FFF2-40B4-BE49-F238E27FC236}">
                <a16:creationId xmlns:a16="http://schemas.microsoft.com/office/drawing/2014/main" id="{63A623D0-7C00-CADA-E540-20F1E21EC77A}"/>
              </a:ext>
            </a:extLst>
          </p:cNvPr>
          <p:cNvSpPr/>
          <p:nvPr/>
        </p:nvSpPr>
        <p:spPr>
          <a:xfrm>
            <a:off x="6921795" y="3168018"/>
            <a:ext cx="114221" cy="135573"/>
          </a:xfrm>
          <a:custGeom>
            <a:avLst/>
            <a:gdLst>
              <a:gd name="connsiteX0" fmla="*/ 113029 w 114221"/>
              <a:gd name="connsiteY0" fmla="*/ 31165 h 126299"/>
              <a:gd name="connsiteX1" fmla="*/ 110196 w 114221"/>
              <a:gd name="connsiteY1" fmla="*/ 31761 h 126299"/>
              <a:gd name="connsiteX2" fmla="*/ 107660 w 114221"/>
              <a:gd name="connsiteY2" fmla="*/ 32507 h 126299"/>
              <a:gd name="connsiteX3" fmla="*/ 106020 w 114221"/>
              <a:gd name="connsiteY3" fmla="*/ 27437 h 126299"/>
              <a:gd name="connsiteX4" fmla="*/ 108108 w 114221"/>
              <a:gd name="connsiteY4" fmla="*/ 26841 h 126299"/>
              <a:gd name="connsiteX5" fmla="*/ 106169 w 114221"/>
              <a:gd name="connsiteY5" fmla="*/ 20131 h 126299"/>
              <a:gd name="connsiteX6" fmla="*/ 104231 w 114221"/>
              <a:gd name="connsiteY6" fmla="*/ 13271 h 126299"/>
              <a:gd name="connsiteX7" fmla="*/ 102441 w 114221"/>
              <a:gd name="connsiteY7" fmla="*/ 6710 h 126299"/>
              <a:gd name="connsiteX8" fmla="*/ 100503 w 114221"/>
              <a:gd name="connsiteY8" fmla="*/ 0 h 126299"/>
              <a:gd name="connsiteX9" fmla="*/ 93793 w 114221"/>
              <a:gd name="connsiteY9" fmla="*/ 4175 h 126299"/>
              <a:gd name="connsiteX10" fmla="*/ 86934 w 114221"/>
              <a:gd name="connsiteY10" fmla="*/ 8350 h 126299"/>
              <a:gd name="connsiteX11" fmla="*/ 81715 w 114221"/>
              <a:gd name="connsiteY11" fmla="*/ 11482 h 126299"/>
              <a:gd name="connsiteX12" fmla="*/ 73812 w 114221"/>
              <a:gd name="connsiteY12" fmla="*/ 16552 h 126299"/>
              <a:gd name="connsiteX13" fmla="*/ 69040 w 114221"/>
              <a:gd name="connsiteY13" fmla="*/ 19534 h 126299"/>
              <a:gd name="connsiteX14" fmla="*/ 62330 w 114221"/>
              <a:gd name="connsiteY14" fmla="*/ 23858 h 126299"/>
              <a:gd name="connsiteX15" fmla="*/ 56216 w 114221"/>
              <a:gd name="connsiteY15" fmla="*/ 27586 h 126299"/>
              <a:gd name="connsiteX16" fmla="*/ 49059 w 114221"/>
              <a:gd name="connsiteY16" fmla="*/ 32209 h 126299"/>
              <a:gd name="connsiteX17" fmla="*/ 40261 w 114221"/>
              <a:gd name="connsiteY17" fmla="*/ 30867 h 126299"/>
              <a:gd name="connsiteX18" fmla="*/ 37428 w 114221"/>
              <a:gd name="connsiteY18" fmla="*/ 29972 h 126299"/>
              <a:gd name="connsiteX19" fmla="*/ 35042 w 114221"/>
              <a:gd name="connsiteY19" fmla="*/ 27884 h 126299"/>
              <a:gd name="connsiteX20" fmla="*/ 33401 w 114221"/>
              <a:gd name="connsiteY20" fmla="*/ 26691 h 126299"/>
              <a:gd name="connsiteX21" fmla="*/ 29077 w 114221"/>
              <a:gd name="connsiteY21" fmla="*/ 25499 h 126299"/>
              <a:gd name="connsiteX22" fmla="*/ 26393 w 114221"/>
              <a:gd name="connsiteY22" fmla="*/ 21472 h 126299"/>
              <a:gd name="connsiteX23" fmla="*/ 24753 w 114221"/>
              <a:gd name="connsiteY23" fmla="*/ 20131 h 126299"/>
              <a:gd name="connsiteX24" fmla="*/ 21920 w 114221"/>
              <a:gd name="connsiteY24" fmla="*/ 19385 h 126299"/>
              <a:gd name="connsiteX25" fmla="*/ 20578 w 114221"/>
              <a:gd name="connsiteY25" fmla="*/ 19683 h 126299"/>
              <a:gd name="connsiteX26" fmla="*/ 17297 w 114221"/>
              <a:gd name="connsiteY26" fmla="*/ 21025 h 126299"/>
              <a:gd name="connsiteX27" fmla="*/ 16850 w 114221"/>
              <a:gd name="connsiteY27" fmla="*/ 21472 h 126299"/>
              <a:gd name="connsiteX28" fmla="*/ 16403 w 114221"/>
              <a:gd name="connsiteY28" fmla="*/ 22367 h 126299"/>
              <a:gd name="connsiteX29" fmla="*/ 16253 w 114221"/>
              <a:gd name="connsiteY29" fmla="*/ 22963 h 126299"/>
              <a:gd name="connsiteX30" fmla="*/ 15806 w 114221"/>
              <a:gd name="connsiteY30" fmla="*/ 29823 h 126299"/>
              <a:gd name="connsiteX31" fmla="*/ 16253 w 114221"/>
              <a:gd name="connsiteY31" fmla="*/ 34594 h 126299"/>
              <a:gd name="connsiteX32" fmla="*/ 15359 w 114221"/>
              <a:gd name="connsiteY32" fmla="*/ 38621 h 126299"/>
              <a:gd name="connsiteX33" fmla="*/ 15209 w 114221"/>
              <a:gd name="connsiteY33" fmla="*/ 42199 h 126299"/>
              <a:gd name="connsiteX34" fmla="*/ 15955 w 114221"/>
              <a:gd name="connsiteY34" fmla="*/ 48909 h 126299"/>
              <a:gd name="connsiteX35" fmla="*/ 14464 w 114221"/>
              <a:gd name="connsiteY35" fmla="*/ 51743 h 126299"/>
              <a:gd name="connsiteX36" fmla="*/ 13569 w 114221"/>
              <a:gd name="connsiteY36" fmla="*/ 55023 h 126299"/>
              <a:gd name="connsiteX37" fmla="*/ 13122 w 114221"/>
              <a:gd name="connsiteY37" fmla="*/ 57558 h 126299"/>
              <a:gd name="connsiteX38" fmla="*/ 12377 w 114221"/>
              <a:gd name="connsiteY38" fmla="*/ 62181 h 126299"/>
              <a:gd name="connsiteX39" fmla="*/ 12377 w 114221"/>
              <a:gd name="connsiteY39" fmla="*/ 62181 h 126299"/>
              <a:gd name="connsiteX40" fmla="*/ 11780 w 114221"/>
              <a:gd name="connsiteY40" fmla="*/ 65014 h 126299"/>
              <a:gd name="connsiteX41" fmla="*/ 12078 w 114221"/>
              <a:gd name="connsiteY41" fmla="*/ 65610 h 126299"/>
              <a:gd name="connsiteX42" fmla="*/ 12824 w 114221"/>
              <a:gd name="connsiteY42" fmla="*/ 67996 h 126299"/>
              <a:gd name="connsiteX43" fmla="*/ 11333 w 114221"/>
              <a:gd name="connsiteY43" fmla="*/ 72619 h 126299"/>
              <a:gd name="connsiteX44" fmla="*/ 9692 w 114221"/>
              <a:gd name="connsiteY44" fmla="*/ 76197 h 126299"/>
              <a:gd name="connsiteX45" fmla="*/ 9096 w 114221"/>
              <a:gd name="connsiteY45" fmla="*/ 77987 h 126299"/>
              <a:gd name="connsiteX46" fmla="*/ 7456 w 114221"/>
              <a:gd name="connsiteY46" fmla="*/ 81864 h 126299"/>
              <a:gd name="connsiteX47" fmla="*/ 5816 w 114221"/>
              <a:gd name="connsiteY47" fmla="*/ 86337 h 126299"/>
              <a:gd name="connsiteX48" fmla="*/ 4921 w 114221"/>
              <a:gd name="connsiteY48" fmla="*/ 89469 h 126299"/>
              <a:gd name="connsiteX49" fmla="*/ 5219 w 114221"/>
              <a:gd name="connsiteY49" fmla="*/ 90512 h 126299"/>
              <a:gd name="connsiteX50" fmla="*/ 4772 w 114221"/>
              <a:gd name="connsiteY50" fmla="*/ 96179 h 126299"/>
              <a:gd name="connsiteX51" fmla="*/ 4921 w 114221"/>
              <a:gd name="connsiteY51" fmla="*/ 97819 h 126299"/>
              <a:gd name="connsiteX52" fmla="*/ 2982 w 114221"/>
              <a:gd name="connsiteY52" fmla="*/ 102740 h 126299"/>
              <a:gd name="connsiteX53" fmla="*/ 2684 w 114221"/>
              <a:gd name="connsiteY53" fmla="*/ 105126 h 126299"/>
              <a:gd name="connsiteX54" fmla="*/ 1939 w 114221"/>
              <a:gd name="connsiteY54" fmla="*/ 108406 h 126299"/>
              <a:gd name="connsiteX55" fmla="*/ 597 w 114221"/>
              <a:gd name="connsiteY55" fmla="*/ 115414 h 126299"/>
              <a:gd name="connsiteX56" fmla="*/ 745 w 114221"/>
              <a:gd name="connsiteY56" fmla="*/ 117502 h 126299"/>
              <a:gd name="connsiteX57" fmla="*/ 0 w 114221"/>
              <a:gd name="connsiteY57" fmla="*/ 121379 h 126299"/>
              <a:gd name="connsiteX58" fmla="*/ 5517 w 114221"/>
              <a:gd name="connsiteY58" fmla="*/ 122274 h 126299"/>
              <a:gd name="connsiteX59" fmla="*/ 10140 w 114221"/>
              <a:gd name="connsiteY59" fmla="*/ 123168 h 126299"/>
              <a:gd name="connsiteX60" fmla="*/ 16999 w 114221"/>
              <a:gd name="connsiteY60" fmla="*/ 124361 h 126299"/>
              <a:gd name="connsiteX61" fmla="*/ 23858 w 114221"/>
              <a:gd name="connsiteY61" fmla="*/ 125554 h 126299"/>
              <a:gd name="connsiteX62" fmla="*/ 28034 w 114221"/>
              <a:gd name="connsiteY62" fmla="*/ 126300 h 126299"/>
              <a:gd name="connsiteX63" fmla="*/ 29376 w 114221"/>
              <a:gd name="connsiteY63" fmla="*/ 126001 h 126299"/>
              <a:gd name="connsiteX64" fmla="*/ 35042 w 114221"/>
              <a:gd name="connsiteY64" fmla="*/ 121379 h 126299"/>
              <a:gd name="connsiteX65" fmla="*/ 40112 w 114221"/>
              <a:gd name="connsiteY65" fmla="*/ 117204 h 126299"/>
              <a:gd name="connsiteX66" fmla="*/ 43094 w 114221"/>
              <a:gd name="connsiteY66" fmla="*/ 111985 h 126299"/>
              <a:gd name="connsiteX67" fmla="*/ 46076 w 114221"/>
              <a:gd name="connsiteY67" fmla="*/ 107064 h 126299"/>
              <a:gd name="connsiteX68" fmla="*/ 47418 w 114221"/>
              <a:gd name="connsiteY68" fmla="*/ 106020 h 126299"/>
              <a:gd name="connsiteX69" fmla="*/ 52041 w 114221"/>
              <a:gd name="connsiteY69" fmla="*/ 105126 h 126299"/>
              <a:gd name="connsiteX70" fmla="*/ 59198 w 114221"/>
              <a:gd name="connsiteY70" fmla="*/ 103634 h 126299"/>
              <a:gd name="connsiteX71" fmla="*/ 66207 w 114221"/>
              <a:gd name="connsiteY71" fmla="*/ 102143 h 126299"/>
              <a:gd name="connsiteX72" fmla="*/ 66803 w 114221"/>
              <a:gd name="connsiteY72" fmla="*/ 101696 h 126299"/>
              <a:gd name="connsiteX73" fmla="*/ 68443 w 114221"/>
              <a:gd name="connsiteY73" fmla="*/ 97670 h 126299"/>
              <a:gd name="connsiteX74" fmla="*/ 70531 w 114221"/>
              <a:gd name="connsiteY74" fmla="*/ 92600 h 126299"/>
              <a:gd name="connsiteX75" fmla="*/ 70979 w 114221"/>
              <a:gd name="connsiteY75" fmla="*/ 92152 h 126299"/>
              <a:gd name="connsiteX76" fmla="*/ 71575 w 114221"/>
              <a:gd name="connsiteY76" fmla="*/ 91556 h 126299"/>
              <a:gd name="connsiteX77" fmla="*/ 76645 w 114221"/>
              <a:gd name="connsiteY77" fmla="*/ 88723 h 126299"/>
              <a:gd name="connsiteX78" fmla="*/ 79627 w 114221"/>
              <a:gd name="connsiteY78" fmla="*/ 87083 h 126299"/>
              <a:gd name="connsiteX79" fmla="*/ 75302 w 114221"/>
              <a:gd name="connsiteY79" fmla="*/ 82013 h 126299"/>
              <a:gd name="connsiteX80" fmla="*/ 71127 w 114221"/>
              <a:gd name="connsiteY80" fmla="*/ 77241 h 126299"/>
              <a:gd name="connsiteX81" fmla="*/ 66505 w 114221"/>
              <a:gd name="connsiteY81" fmla="*/ 71724 h 126299"/>
              <a:gd name="connsiteX82" fmla="*/ 62628 w 114221"/>
              <a:gd name="connsiteY82" fmla="*/ 67549 h 126299"/>
              <a:gd name="connsiteX83" fmla="*/ 56663 w 114221"/>
              <a:gd name="connsiteY83" fmla="*/ 61286 h 126299"/>
              <a:gd name="connsiteX84" fmla="*/ 52787 w 114221"/>
              <a:gd name="connsiteY84" fmla="*/ 57111 h 126299"/>
              <a:gd name="connsiteX85" fmla="*/ 59646 w 114221"/>
              <a:gd name="connsiteY85" fmla="*/ 55172 h 126299"/>
              <a:gd name="connsiteX86" fmla="*/ 66952 w 114221"/>
              <a:gd name="connsiteY86" fmla="*/ 53085 h 126299"/>
              <a:gd name="connsiteX87" fmla="*/ 74259 w 114221"/>
              <a:gd name="connsiteY87" fmla="*/ 50997 h 126299"/>
              <a:gd name="connsiteX88" fmla="*/ 83206 w 114221"/>
              <a:gd name="connsiteY88" fmla="*/ 48462 h 126299"/>
              <a:gd name="connsiteX89" fmla="*/ 90065 w 114221"/>
              <a:gd name="connsiteY89" fmla="*/ 46375 h 126299"/>
              <a:gd name="connsiteX90" fmla="*/ 100503 w 114221"/>
              <a:gd name="connsiteY90" fmla="*/ 43392 h 126299"/>
              <a:gd name="connsiteX91" fmla="*/ 105573 w 114221"/>
              <a:gd name="connsiteY91" fmla="*/ 41901 h 126299"/>
              <a:gd name="connsiteX92" fmla="*/ 106468 w 114221"/>
              <a:gd name="connsiteY92" fmla="*/ 41603 h 126299"/>
              <a:gd name="connsiteX93" fmla="*/ 110344 w 114221"/>
              <a:gd name="connsiteY93" fmla="*/ 38024 h 126299"/>
              <a:gd name="connsiteX94" fmla="*/ 114222 w 114221"/>
              <a:gd name="connsiteY94" fmla="*/ 34445 h 126299"/>
              <a:gd name="connsiteX95" fmla="*/ 113029 w 114221"/>
              <a:gd name="connsiteY95" fmla="*/ 31165 h 126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4221" h="126299">
                <a:moveTo>
                  <a:pt x="113029" y="31165"/>
                </a:moveTo>
                <a:lnTo>
                  <a:pt x="110196" y="31761"/>
                </a:lnTo>
                <a:lnTo>
                  <a:pt x="107660" y="32507"/>
                </a:lnTo>
                <a:lnTo>
                  <a:pt x="106020" y="27437"/>
                </a:lnTo>
                <a:lnTo>
                  <a:pt x="108108" y="26841"/>
                </a:lnTo>
                <a:lnTo>
                  <a:pt x="106169" y="20131"/>
                </a:lnTo>
                <a:lnTo>
                  <a:pt x="104231" y="13271"/>
                </a:lnTo>
                <a:lnTo>
                  <a:pt x="102441" y="6710"/>
                </a:lnTo>
                <a:lnTo>
                  <a:pt x="100503" y="0"/>
                </a:lnTo>
                <a:lnTo>
                  <a:pt x="93793" y="4175"/>
                </a:lnTo>
                <a:lnTo>
                  <a:pt x="86934" y="8350"/>
                </a:lnTo>
                <a:lnTo>
                  <a:pt x="81715" y="11482"/>
                </a:lnTo>
                <a:lnTo>
                  <a:pt x="73812" y="16552"/>
                </a:lnTo>
                <a:lnTo>
                  <a:pt x="69040" y="19534"/>
                </a:lnTo>
                <a:lnTo>
                  <a:pt x="62330" y="23858"/>
                </a:lnTo>
                <a:lnTo>
                  <a:pt x="56216" y="27586"/>
                </a:lnTo>
                <a:lnTo>
                  <a:pt x="49059" y="32209"/>
                </a:lnTo>
                <a:lnTo>
                  <a:pt x="40261" y="30867"/>
                </a:lnTo>
                <a:lnTo>
                  <a:pt x="37428" y="29972"/>
                </a:lnTo>
                <a:lnTo>
                  <a:pt x="35042" y="27884"/>
                </a:lnTo>
                <a:lnTo>
                  <a:pt x="33401" y="26691"/>
                </a:lnTo>
                <a:lnTo>
                  <a:pt x="29077" y="25499"/>
                </a:lnTo>
                <a:lnTo>
                  <a:pt x="26393" y="21472"/>
                </a:lnTo>
                <a:lnTo>
                  <a:pt x="24753" y="20131"/>
                </a:lnTo>
                <a:lnTo>
                  <a:pt x="21920" y="19385"/>
                </a:lnTo>
                <a:lnTo>
                  <a:pt x="20578" y="19683"/>
                </a:lnTo>
                <a:lnTo>
                  <a:pt x="17297" y="21025"/>
                </a:lnTo>
                <a:lnTo>
                  <a:pt x="16850" y="21472"/>
                </a:lnTo>
                <a:lnTo>
                  <a:pt x="16403" y="22367"/>
                </a:lnTo>
                <a:lnTo>
                  <a:pt x="16253" y="22963"/>
                </a:lnTo>
                <a:lnTo>
                  <a:pt x="15806" y="29823"/>
                </a:lnTo>
                <a:lnTo>
                  <a:pt x="16253" y="34594"/>
                </a:lnTo>
                <a:lnTo>
                  <a:pt x="15359" y="38621"/>
                </a:lnTo>
                <a:lnTo>
                  <a:pt x="15209" y="42199"/>
                </a:lnTo>
                <a:lnTo>
                  <a:pt x="15955" y="48909"/>
                </a:lnTo>
                <a:lnTo>
                  <a:pt x="14464" y="51743"/>
                </a:lnTo>
                <a:lnTo>
                  <a:pt x="13569" y="55023"/>
                </a:lnTo>
                <a:lnTo>
                  <a:pt x="13122" y="57558"/>
                </a:lnTo>
                <a:lnTo>
                  <a:pt x="12377" y="62181"/>
                </a:lnTo>
                <a:lnTo>
                  <a:pt x="12377" y="62181"/>
                </a:lnTo>
                <a:lnTo>
                  <a:pt x="11780" y="65014"/>
                </a:lnTo>
                <a:lnTo>
                  <a:pt x="12078" y="65610"/>
                </a:lnTo>
                <a:lnTo>
                  <a:pt x="12824" y="67996"/>
                </a:lnTo>
                <a:lnTo>
                  <a:pt x="11333" y="72619"/>
                </a:lnTo>
                <a:lnTo>
                  <a:pt x="9692" y="76197"/>
                </a:lnTo>
                <a:lnTo>
                  <a:pt x="9096" y="77987"/>
                </a:lnTo>
                <a:lnTo>
                  <a:pt x="7456" y="81864"/>
                </a:lnTo>
                <a:lnTo>
                  <a:pt x="5816" y="86337"/>
                </a:lnTo>
                <a:lnTo>
                  <a:pt x="4921" y="89469"/>
                </a:lnTo>
                <a:lnTo>
                  <a:pt x="5219" y="90512"/>
                </a:lnTo>
                <a:lnTo>
                  <a:pt x="4772" y="96179"/>
                </a:lnTo>
                <a:lnTo>
                  <a:pt x="4921" y="97819"/>
                </a:lnTo>
                <a:lnTo>
                  <a:pt x="2982" y="102740"/>
                </a:lnTo>
                <a:lnTo>
                  <a:pt x="2684" y="105126"/>
                </a:lnTo>
                <a:lnTo>
                  <a:pt x="1939" y="108406"/>
                </a:lnTo>
                <a:lnTo>
                  <a:pt x="597" y="115414"/>
                </a:lnTo>
                <a:lnTo>
                  <a:pt x="745" y="117502"/>
                </a:lnTo>
                <a:lnTo>
                  <a:pt x="0" y="121379"/>
                </a:lnTo>
                <a:lnTo>
                  <a:pt x="5517" y="122274"/>
                </a:lnTo>
                <a:lnTo>
                  <a:pt x="10140" y="123168"/>
                </a:lnTo>
                <a:lnTo>
                  <a:pt x="16999" y="124361"/>
                </a:lnTo>
                <a:lnTo>
                  <a:pt x="23858" y="125554"/>
                </a:lnTo>
                <a:lnTo>
                  <a:pt x="28034" y="126300"/>
                </a:lnTo>
                <a:lnTo>
                  <a:pt x="29376" y="126001"/>
                </a:lnTo>
                <a:lnTo>
                  <a:pt x="35042" y="121379"/>
                </a:lnTo>
                <a:lnTo>
                  <a:pt x="40112" y="117204"/>
                </a:lnTo>
                <a:lnTo>
                  <a:pt x="43094" y="111985"/>
                </a:lnTo>
                <a:lnTo>
                  <a:pt x="46076" y="107064"/>
                </a:lnTo>
                <a:lnTo>
                  <a:pt x="47418" y="106020"/>
                </a:lnTo>
                <a:lnTo>
                  <a:pt x="52041" y="105126"/>
                </a:lnTo>
                <a:lnTo>
                  <a:pt x="59198" y="103634"/>
                </a:lnTo>
                <a:lnTo>
                  <a:pt x="66207" y="102143"/>
                </a:lnTo>
                <a:lnTo>
                  <a:pt x="66803" y="101696"/>
                </a:lnTo>
                <a:lnTo>
                  <a:pt x="68443" y="97670"/>
                </a:lnTo>
                <a:lnTo>
                  <a:pt x="70531" y="92600"/>
                </a:lnTo>
                <a:lnTo>
                  <a:pt x="70979" y="92152"/>
                </a:lnTo>
                <a:lnTo>
                  <a:pt x="71575" y="91556"/>
                </a:lnTo>
                <a:lnTo>
                  <a:pt x="76645" y="88723"/>
                </a:lnTo>
                <a:lnTo>
                  <a:pt x="79627" y="87083"/>
                </a:lnTo>
                <a:lnTo>
                  <a:pt x="75302" y="82013"/>
                </a:lnTo>
                <a:lnTo>
                  <a:pt x="71127" y="77241"/>
                </a:lnTo>
                <a:lnTo>
                  <a:pt x="66505" y="71724"/>
                </a:lnTo>
                <a:lnTo>
                  <a:pt x="62628" y="67549"/>
                </a:lnTo>
                <a:lnTo>
                  <a:pt x="56663" y="61286"/>
                </a:lnTo>
                <a:lnTo>
                  <a:pt x="52787" y="57111"/>
                </a:lnTo>
                <a:lnTo>
                  <a:pt x="59646" y="55172"/>
                </a:lnTo>
                <a:lnTo>
                  <a:pt x="66952" y="53085"/>
                </a:lnTo>
                <a:lnTo>
                  <a:pt x="74259" y="50997"/>
                </a:lnTo>
                <a:lnTo>
                  <a:pt x="83206" y="48462"/>
                </a:lnTo>
                <a:lnTo>
                  <a:pt x="90065" y="46375"/>
                </a:lnTo>
                <a:lnTo>
                  <a:pt x="100503" y="43392"/>
                </a:lnTo>
                <a:lnTo>
                  <a:pt x="105573" y="41901"/>
                </a:lnTo>
                <a:lnTo>
                  <a:pt x="106468" y="41603"/>
                </a:lnTo>
                <a:lnTo>
                  <a:pt x="110344" y="38024"/>
                </a:lnTo>
                <a:lnTo>
                  <a:pt x="114222" y="34445"/>
                </a:lnTo>
                <a:lnTo>
                  <a:pt x="113029" y="3116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4" name="Japan__">
            <a:extLst>
              <a:ext uri="{FF2B5EF4-FFF2-40B4-BE49-F238E27FC236}">
                <a16:creationId xmlns:a16="http://schemas.microsoft.com/office/drawing/2014/main" id="{4DE2B754-5EED-8958-894D-70E81C353DC1}"/>
              </a:ext>
            </a:extLst>
          </p:cNvPr>
          <p:cNvSpPr/>
          <p:nvPr/>
        </p:nvSpPr>
        <p:spPr>
          <a:xfrm>
            <a:off x="9257072" y="2748491"/>
            <a:ext cx="581993" cy="710201"/>
          </a:xfrm>
          <a:custGeom>
            <a:avLst/>
            <a:gdLst>
              <a:gd name="connsiteX0" fmla="*/ 147325 w 581993"/>
              <a:gd name="connsiteY0" fmla="*/ 367715 h 661619"/>
              <a:gd name="connsiteX1" fmla="*/ 148817 w 581993"/>
              <a:gd name="connsiteY1" fmla="*/ 364435 h 661619"/>
              <a:gd name="connsiteX2" fmla="*/ 148817 w 581993"/>
              <a:gd name="connsiteY2" fmla="*/ 362795 h 661619"/>
              <a:gd name="connsiteX3" fmla="*/ 145685 w 581993"/>
              <a:gd name="connsiteY3" fmla="*/ 361751 h 661619"/>
              <a:gd name="connsiteX4" fmla="*/ 144939 w 581993"/>
              <a:gd name="connsiteY4" fmla="*/ 367119 h 661619"/>
              <a:gd name="connsiteX5" fmla="*/ 145685 w 581993"/>
              <a:gd name="connsiteY5" fmla="*/ 369057 h 661619"/>
              <a:gd name="connsiteX6" fmla="*/ 147325 w 581993"/>
              <a:gd name="connsiteY6" fmla="*/ 367865 h 661619"/>
              <a:gd name="connsiteX7" fmla="*/ 43542 w 581993"/>
              <a:gd name="connsiteY7" fmla="*/ 646112 h 661619"/>
              <a:gd name="connsiteX8" fmla="*/ 43094 w 581993"/>
              <a:gd name="connsiteY8" fmla="*/ 644770 h 661619"/>
              <a:gd name="connsiteX9" fmla="*/ 42200 w 581993"/>
              <a:gd name="connsiteY9" fmla="*/ 644173 h 661619"/>
              <a:gd name="connsiteX10" fmla="*/ 41752 w 581993"/>
              <a:gd name="connsiteY10" fmla="*/ 648199 h 661619"/>
              <a:gd name="connsiteX11" fmla="*/ 44138 w 581993"/>
              <a:gd name="connsiteY11" fmla="*/ 648647 h 661619"/>
              <a:gd name="connsiteX12" fmla="*/ 46375 w 581993"/>
              <a:gd name="connsiteY12" fmla="*/ 647901 h 661619"/>
              <a:gd name="connsiteX13" fmla="*/ 45331 w 581993"/>
              <a:gd name="connsiteY13" fmla="*/ 646857 h 661619"/>
              <a:gd name="connsiteX14" fmla="*/ 43542 w 581993"/>
              <a:gd name="connsiteY14" fmla="*/ 646112 h 661619"/>
              <a:gd name="connsiteX15" fmla="*/ 144045 w 581993"/>
              <a:gd name="connsiteY15" fmla="*/ 402161 h 661619"/>
              <a:gd name="connsiteX16" fmla="*/ 143299 w 581993"/>
              <a:gd name="connsiteY16" fmla="*/ 400222 h 661619"/>
              <a:gd name="connsiteX17" fmla="*/ 143001 w 581993"/>
              <a:gd name="connsiteY17" fmla="*/ 398284 h 661619"/>
              <a:gd name="connsiteX18" fmla="*/ 141062 w 581993"/>
              <a:gd name="connsiteY18" fmla="*/ 403354 h 661619"/>
              <a:gd name="connsiteX19" fmla="*/ 140018 w 581993"/>
              <a:gd name="connsiteY19" fmla="*/ 403950 h 661619"/>
              <a:gd name="connsiteX20" fmla="*/ 140615 w 581993"/>
              <a:gd name="connsiteY20" fmla="*/ 404994 h 661619"/>
              <a:gd name="connsiteX21" fmla="*/ 141509 w 581993"/>
              <a:gd name="connsiteY21" fmla="*/ 407678 h 661619"/>
              <a:gd name="connsiteX22" fmla="*/ 142106 w 581993"/>
              <a:gd name="connsiteY22" fmla="*/ 407380 h 661619"/>
              <a:gd name="connsiteX23" fmla="*/ 143001 w 581993"/>
              <a:gd name="connsiteY23" fmla="*/ 404696 h 661619"/>
              <a:gd name="connsiteX24" fmla="*/ 144045 w 581993"/>
              <a:gd name="connsiteY24" fmla="*/ 404099 h 661619"/>
              <a:gd name="connsiteX25" fmla="*/ 144790 w 581993"/>
              <a:gd name="connsiteY25" fmla="*/ 402608 h 661619"/>
              <a:gd name="connsiteX26" fmla="*/ 144045 w 581993"/>
              <a:gd name="connsiteY26" fmla="*/ 402310 h 661619"/>
              <a:gd name="connsiteX27" fmla="*/ 1939 w 581993"/>
              <a:gd name="connsiteY27" fmla="*/ 658190 h 661619"/>
              <a:gd name="connsiteX28" fmla="*/ 1939 w 581993"/>
              <a:gd name="connsiteY28" fmla="*/ 659383 h 661619"/>
              <a:gd name="connsiteX29" fmla="*/ 0 w 581993"/>
              <a:gd name="connsiteY29" fmla="*/ 660277 h 661619"/>
              <a:gd name="connsiteX30" fmla="*/ 0 w 581993"/>
              <a:gd name="connsiteY30" fmla="*/ 661172 h 661619"/>
              <a:gd name="connsiteX31" fmla="*/ 1789 w 581993"/>
              <a:gd name="connsiteY31" fmla="*/ 661172 h 661619"/>
              <a:gd name="connsiteX32" fmla="*/ 3728 w 581993"/>
              <a:gd name="connsiteY32" fmla="*/ 661620 h 661619"/>
              <a:gd name="connsiteX33" fmla="*/ 5369 w 581993"/>
              <a:gd name="connsiteY33" fmla="*/ 661172 h 661619"/>
              <a:gd name="connsiteX34" fmla="*/ 6412 w 581993"/>
              <a:gd name="connsiteY34" fmla="*/ 659979 h 661619"/>
              <a:gd name="connsiteX35" fmla="*/ 6412 w 581993"/>
              <a:gd name="connsiteY35" fmla="*/ 658935 h 661619"/>
              <a:gd name="connsiteX36" fmla="*/ 2237 w 581993"/>
              <a:gd name="connsiteY36" fmla="*/ 657444 h 661619"/>
              <a:gd name="connsiteX37" fmla="*/ 1789 w 581993"/>
              <a:gd name="connsiteY37" fmla="*/ 658041 h 661619"/>
              <a:gd name="connsiteX38" fmla="*/ 14017 w 581993"/>
              <a:gd name="connsiteY38" fmla="*/ 656252 h 661619"/>
              <a:gd name="connsiteX39" fmla="*/ 12973 w 581993"/>
              <a:gd name="connsiteY39" fmla="*/ 656252 h 661619"/>
              <a:gd name="connsiteX40" fmla="*/ 11631 w 581993"/>
              <a:gd name="connsiteY40" fmla="*/ 655953 h 661619"/>
              <a:gd name="connsiteX41" fmla="*/ 10737 w 581993"/>
              <a:gd name="connsiteY41" fmla="*/ 656997 h 661619"/>
              <a:gd name="connsiteX42" fmla="*/ 12078 w 581993"/>
              <a:gd name="connsiteY42" fmla="*/ 659532 h 661619"/>
              <a:gd name="connsiteX43" fmla="*/ 13421 w 581993"/>
              <a:gd name="connsiteY43" fmla="*/ 659830 h 661619"/>
              <a:gd name="connsiteX44" fmla="*/ 14762 w 581993"/>
              <a:gd name="connsiteY44" fmla="*/ 659234 h 661619"/>
              <a:gd name="connsiteX45" fmla="*/ 16254 w 581993"/>
              <a:gd name="connsiteY45" fmla="*/ 654611 h 661619"/>
              <a:gd name="connsiteX46" fmla="*/ 16999 w 581993"/>
              <a:gd name="connsiteY46" fmla="*/ 653120 h 661619"/>
              <a:gd name="connsiteX47" fmla="*/ 16403 w 581993"/>
              <a:gd name="connsiteY47" fmla="*/ 652524 h 661619"/>
              <a:gd name="connsiteX48" fmla="*/ 14017 w 581993"/>
              <a:gd name="connsiteY48" fmla="*/ 656252 h 661619"/>
              <a:gd name="connsiteX49" fmla="*/ 138825 w 581993"/>
              <a:gd name="connsiteY49" fmla="*/ 555152 h 661619"/>
              <a:gd name="connsiteX50" fmla="*/ 137633 w 581993"/>
              <a:gd name="connsiteY50" fmla="*/ 555450 h 661619"/>
              <a:gd name="connsiteX51" fmla="*/ 137036 w 581993"/>
              <a:gd name="connsiteY51" fmla="*/ 557090 h 661619"/>
              <a:gd name="connsiteX52" fmla="*/ 137484 w 581993"/>
              <a:gd name="connsiteY52" fmla="*/ 560520 h 661619"/>
              <a:gd name="connsiteX53" fmla="*/ 138975 w 581993"/>
              <a:gd name="connsiteY53" fmla="*/ 561266 h 661619"/>
              <a:gd name="connsiteX54" fmla="*/ 140018 w 581993"/>
              <a:gd name="connsiteY54" fmla="*/ 560669 h 661619"/>
              <a:gd name="connsiteX55" fmla="*/ 140466 w 581993"/>
              <a:gd name="connsiteY55" fmla="*/ 559178 h 661619"/>
              <a:gd name="connsiteX56" fmla="*/ 139720 w 581993"/>
              <a:gd name="connsiteY56" fmla="*/ 557985 h 661619"/>
              <a:gd name="connsiteX57" fmla="*/ 138676 w 581993"/>
              <a:gd name="connsiteY57" fmla="*/ 555003 h 661619"/>
              <a:gd name="connsiteX58" fmla="*/ 136887 w 581993"/>
              <a:gd name="connsiteY58" fmla="*/ 411555 h 661619"/>
              <a:gd name="connsiteX59" fmla="*/ 135844 w 581993"/>
              <a:gd name="connsiteY59" fmla="*/ 409468 h 661619"/>
              <a:gd name="connsiteX60" fmla="*/ 134948 w 581993"/>
              <a:gd name="connsiteY60" fmla="*/ 409020 h 661619"/>
              <a:gd name="connsiteX61" fmla="*/ 133756 w 581993"/>
              <a:gd name="connsiteY61" fmla="*/ 409020 h 661619"/>
              <a:gd name="connsiteX62" fmla="*/ 132264 w 581993"/>
              <a:gd name="connsiteY62" fmla="*/ 409617 h 661619"/>
              <a:gd name="connsiteX63" fmla="*/ 131220 w 581993"/>
              <a:gd name="connsiteY63" fmla="*/ 408722 h 661619"/>
              <a:gd name="connsiteX64" fmla="*/ 130773 w 581993"/>
              <a:gd name="connsiteY64" fmla="*/ 412450 h 661619"/>
              <a:gd name="connsiteX65" fmla="*/ 130773 w 581993"/>
              <a:gd name="connsiteY65" fmla="*/ 413494 h 661619"/>
              <a:gd name="connsiteX66" fmla="*/ 131967 w 581993"/>
              <a:gd name="connsiteY66" fmla="*/ 414239 h 661619"/>
              <a:gd name="connsiteX67" fmla="*/ 133457 w 581993"/>
              <a:gd name="connsiteY67" fmla="*/ 414836 h 661619"/>
              <a:gd name="connsiteX68" fmla="*/ 134501 w 581993"/>
              <a:gd name="connsiteY68" fmla="*/ 413344 h 661619"/>
              <a:gd name="connsiteX69" fmla="*/ 135247 w 581993"/>
              <a:gd name="connsiteY69" fmla="*/ 413046 h 661619"/>
              <a:gd name="connsiteX70" fmla="*/ 137185 w 581993"/>
              <a:gd name="connsiteY70" fmla="*/ 413046 h 661619"/>
              <a:gd name="connsiteX71" fmla="*/ 136738 w 581993"/>
              <a:gd name="connsiteY71" fmla="*/ 411555 h 661619"/>
              <a:gd name="connsiteX72" fmla="*/ 147325 w 581993"/>
              <a:gd name="connsiteY72" fmla="*/ 548144 h 661619"/>
              <a:gd name="connsiteX73" fmla="*/ 146729 w 581993"/>
              <a:gd name="connsiteY73" fmla="*/ 547249 h 661619"/>
              <a:gd name="connsiteX74" fmla="*/ 145089 w 581993"/>
              <a:gd name="connsiteY74" fmla="*/ 546802 h 661619"/>
              <a:gd name="connsiteX75" fmla="*/ 146132 w 581993"/>
              <a:gd name="connsiteY75" fmla="*/ 549486 h 661619"/>
              <a:gd name="connsiteX76" fmla="*/ 148667 w 581993"/>
              <a:gd name="connsiteY76" fmla="*/ 550082 h 661619"/>
              <a:gd name="connsiteX77" fmla="*/ 148667 w 581993"/>
              <a:gd name="connsiteY77" fmla="*/ 549337 h 661619"/>
              <a:gd name="connsiteX78" fmla="*/ 147325 w 581993"/>
              <a:gd name="connsiteY78" fmla="*/ 548144 h 661619"/>
              <a:gd name="connsiteX79" fmla="*/ 119441 w 581993"/>
              <a:gd name="connsiteY79" fmla="*/ 587957 h 661619"/>
              <a:gd name="connsiteX80" fmla="*/ 116906 w 581993"/>
              <a:gd name="connsiteY80" fmla="*/ 590492 h 661619"/>
              <a:gd name="connsiteX81" fmla="*/ 116309 w 581993"/>
              <a:gd name="connsiteY81" fmla="*/ 591834 h 661619"/>
              <a:gd name="connsiteX82" fmla="*/ 114967 w 581993"/>
              <a:gd name="connsiteY82" fmla="*/ 592580 h 661619"/>
              <a:gd name="connsiteX83" fmla="*/ 114520 w 581993"/>
              <a:gd name="connsiteY83" fmla="*/ 592580 h 661619"/>
              <a:gd name="connsiteX84" fmla="*/ 113625 w 581993"/>
              <a:gd name="connsiteY84" fmla="*/ 591536 h 661619"/>
              <a:gd name="connsiteX85" fmla="*/ 111389 w 581993"/>
              <a:gd name="connsiteY85" fmla="*/ 591088 h 661619"/>
              <a:gd name="connsiteX86" fmla="*/ 111090 w 581993"/>
              <a:gd name="connsiteY86" fmla="*/ 591685 h 661619"/>
              <a:gd name="connsiteX87" fmla="*/ 111090 w 581993"/>
              <a:gd name="connsiteY87" fmla="*/ 593027 h 661619"/>
              <a:gd name="connsiteX88" fmla="*/ 112433 w 581993"/>
              <a:gd name="connsiteY88" fmla="*/ 594071 h 661619"/>
              <a:gd name="connsiteX89" fmla="*/ 111985 w 581993"/>
              <a:gd name="connsiteY89" fmla="*/ 595264 h 661619"/>
              <a:gd name="connsiteX90" fmla="*/ 109152 w 581993"/>
              <a:gd name="connsiteY90" fmla="*/ 597948 h 661619"/>
              <a:gd name="connsiteX91" fmla="*/ 108556 w 581993"/>
              <a:gd name="connsiteY91" fmla="*/ 598395 h 661619"/>
              <a:gd name="connsiteX92" fmla="*/ 106766 w 581993"/>
              <a:gd name="connsiteY92" fmla="*/ 598842 h 661619"/>
              <a:gd name="connsiteX93" fmla="*/ 106766 w 581993"/>
              <a:gd name="connsiteY93" fmla="*/ 602570 h 661619"/>
              <a:gd name="connsiteX94" fmla="*/ 104828 w 581993"/>
              <a:gd name="connsiteY94" fmla="*/ 605702 h 661619"/>
              <a:gd name="connsiteX95" fmla="*/ 104828 w 581993"/>
              <a:gd name="connsiteY95" fmla="*/ 607044 h 661619"/>
              <a:gd name="connsiteX96" fmla="*/ 104828 w 581993"/>
              <a:gd name="connsiteY96" fmla="*/ 608833 h 661619"/>
              <a:gd name="connsiteX97" fmla="*/ 106766 w 581993"/>
              <a:gd name="connsiteY97" fmla="*/ 608833 h 661619"/>
              <a:gd name="connsiteX98" fmla="*/ 108705 w 581993"/>
              <a:gd name="connsiteY98" fmla="*/ 607193 h 661619"/>
              <a:gd name="connsiteX99" fmla="*/ 108705 w 581993"/>
              <a:gd name="connsiteY99" fmla="*/ 606596 h 661619"/>
              <a:gd name="connsiteX100" fmla="*/ 108257 w 581993"/>
              <a:gd name="connsiteY100" fmla="*/ 605553 h 661619"/>
              <a:gd name="connsiteX101" fmla="*/ 108257 w 581993"/>
              <a:gd name="connsiteY101" fmla="*/ 604211 h 661619"/>
              <a:gd name="connsiteX102" fmla="*/ 109897 w 581993"/>
              <a:gd name="connsiteY102" fmla="*/ 602272 h 661619"/>
              <a:gd name="connsiteX103" fmla="*/ 111389 w 581993"/>
              <a:gd name="connsiteY103" fmla="*/ 601974 h 661619"/>
              <a:gd name="connsiteX104" fmla="*/ 110494 w 581993"/>
              <a:gd name="connsiteY104" fmla="*/ 600483 h 661619"/>
              <a:gd name="connsiteX105" fmla="*/ 110494 w 581993"/>
              <a:gd name="connsiteY105" fmla="*/ 598693 h 661619"/>
              <a:gd name="connsiteX106" fmla="*/ 112581 w 581993"/>
              <a:gd name="connsiteY106" fmla="*/ 598246 h 661619"/>
              <a:gd name="connsiteX107" fmla="*/ 114818 w 581993"/>
              <a:gd name="connsiteY107" fmla="*/ 596009 h 661619"/>
              <a:gd name="connsiteX108" fmla="*/ 117204 w 581993"/>
              <a:gd name="connsiteY108" fmla="*/ 595413 h 661619"/>
              <a:gd name="connsiteX109" fmla="*/ 118099 w 581993"/>
              <a:gd name="connsiteY109" fmla="*/ 593773 h 661619"/>
              <a:gd name="connsiteX110" fmla="*/ 120634 w 581993"/>
              <a:gd name="connsiteY110" fmla="*/ 592431 h 661619"/>
              <a:gd name="connsiteX111" fmla="*/ 121975 w 581993"/>
              <a:gd name="connsiteY111" fmla="*/ 590492 h 661619"/>
              <a:gd name="connsiteX112" fmla="*/ 122572 w 581993"/>
              <a:gd name="connsiteY112" fmla="*/ 587808 h 661619"/>
              <a:gd name="connsiteX113" fmla="*/ 120485 w 581993"/>
              <a:gd name="connsiteY113" fmla="*/ 585720 h 661619"/>
              <a:gd name="connsiteX114" fmla="*/ 119441 w 581993"/>
              <a:gd name="connsiteY114" fmla="*/ 588255 h 661619"/>
              <a:gd name="connsiteX115" fmla="*/ 415284 w 581993"/>
              <a:gd name="connsiteY115" fmla="*/ 114818 h 661619"/>
              <a:gd name="connsiteX116" fmla="*/ 415880 w 581993"/>
              <a:gd name="connsiteY116" fmla="*/ 114818 h 661619"/>
              <a:gd name="connsiteX117" fmla="*/ 416476 w 581993"/>
              <a:gd name="connsiteY117" fmla="*/ 114072 h 661619"/>
              <a:gd name="connsiteX118" fmla="*/ 417818 w 581993"/>
              <a:gd name="connsiteY118" fmla="*/ 109450 h 661619"/>
              <a:gd name="connsiteX119" fmla="*/ 416178 w 581993"/>
              <a:gd name="connsiteY119" fmla="*/ 109748 h 661619"/>
              <a:gd name="connsiteX120" fmla="*/ 414537 w 581993"/>
              <a:gd name="connsiteY120" fmla="*/ 110643 h 661619"/>
              <a:gd name="connsiteX121" fmla="*/ 414090 w 581993"/>
              <a:gd name="connsiteY121" fmla="*/ 111985 h 661619"/>
              <a:gd name="connsiteX122" fmla="*/ 414687 w 581993"/>
              <a:gd name="connsiteY122" fmla="*/ 114520 h 661619"/>
              <a:gd name="connsiteX123" fmla="*/ 415284 w 581993"/>
              <a:gd name="connsiteY123" fmla="*/ 114818 h 661619"/>
              <a:gd name="connsiteX124" fmla="*/ 456737 w 581993"/>
              <a:gd name="connsiteY124" fmla="*/ 8052 h 661619"/>
              <a:gd name="connsiteX125" fmla="*/ 457781 w 581993"/>
              <a:gd name="connsiteY125" fmla="*/ 5965 h 661619"/>
              <a:gd name="connsiteX126" fmla="*/ 457781 w 581993"/>
              <a:gd name="connsiteY126" fmla="*/ 3728 h 661619"/>
              <a:gd name="connsiteX127" fmla="*/ 457334 w 581993"/>
              <a:gd name="connsiteY127" fmla="*/ 2088 h 661619"/>
              <a:gd name="connsiteX128" fmla="*/ 455842 w 581993"/>
              <a:gd name="connsiteY128" fmla="*/ 1640 h 661619"/>
              <a:gd name="connsiteX129" fmla="*/ 455097 w 581993"/>
              <a:gd name="connsiteY129" fmla="*/ 1640 h 661619"/>
              <a:gd name="connsiteX130" fmla="*/ 455395 w 581993"/>
              <a:gd name="connsiteY130" fmla="*/ 5070 h 661619"/>
              <a:gd name="connsiteX131" fmla="*/ 456737 w 581993"/>
              <a:gd name="connsiteY131" fmla="*/ 8350 h 661619"/>
              <a:gd name="connsiteX132" fmla="*/ 461807 w 581993"/>
              <a:gd name="connsiteY132" fmla="*/ 13420 h 661619"/>
              <a:gd name="connsiteX133" fmla="*/ 463596 w 581993"/>
              <a:gd name="connsiteY133" fmla="*/ 13122 h 661619"/>
              <a:gd name="connsiteX134" fmla="*/ 464491 w 581993"/>
              <a:gd name="connsiteY134" fmla="*/ 12078 h 661619"/>
              <a:gd name="connsiteX135" fmla="*/ 464043 w 581993"/>
              <a:gd name="connsiteY135" fmla="*/ 11184 h 661619"/>
              <a:gd name="connsiteX136" fmla="*/ 462553 w 581993"/>
              <a:gd name="connsiteY136" fmla="*/ 9394 h 661619"/>
              <a:gd name="connsiteX137" fmla="*/ 461062 w 581993"/>
              <a:gd name="connsiteY137" fmla="*/ 8947 h 661619"/>
              <a:gd name="connsiteX138" fmla="*/ 459570 w 581993"/>
              <a:gd name="connsiteY138" fmla="*/ 10289 h 661619"/>
              <a:gd name="connsiteX139" fmla="*/ 459869 w 581993"/>
              <a:gd name="connsiteY139" fmla="*/ 12078 h 661619"/>
              <a:gd name="connsiteX140" fmla="*/ 461956 w 581993"/>
              <a:gd name="connsiteY140" fmla="*/ 13420 h 661619"/>
              <a:gd name="connsiteX141" fmla="*/ 384417 w 581993"/>
              <a:gd name="connsiteY141" fmla="*/ 251257 h 661619"/>
              <a:gd name="connsiteX142" fmla="*/ 382925 w 581993"/>
              <a:gd name="connsiteY142" fmla="*/ 252003 h 661619"/>
              <a:gd name="connsiteX143" fmla="*/ 383522 w 581993"/>
              <a:gd name="connsiteY143" fmla="*/ 252301 h 661619"/>
              <a:gd name="connsiteX144" fmla="*/ 386057 w 581993"/>
              <a:gd name="connsiteY144" fmla="*/ 252301 h 661619"/>
              <a:gd name="connsiteX145" fmla="*/ 390083 w 581993"/>
              <a:gd name="connsiteY145" fmla="*/ 249617 h 661619"/>
              <a:gd name="connsiteX146" fmla="*/ 392170 w 581993"/>
              <a:gd name="connsiteY146" fmla="*/ 244547 h 661619"/>
              <a:gd name="connsiteX147" fmla="*/ 389039 w 581993"/>
              <a:gd name="connsiteY147" fmla="*/ 244249 h 661619"/>
              <a:gd name="connsiteX148" fmla="*/ 389338 w 581993"/>
              <a:gd name="connsiteY148" fmla="*/ 242758 h 661619"/>
              <a:gd name="connsiteX149" fmla="*/ 390530 w 581993"/>
              <a:gd name="connsiteY149" fmla="*/ 238434 h 661619"/>
              <a:gd name="connsiteX150" fmla="*/ 390530 w 581993"/>
              <a:gd name="connsiteY150" fmla="*/ 236644 h 661619"/>
              <a:gd name="connsiteX151" fmla="*/ 389189 w 581993"/>
              <a:gd name="connsiteY151" fmla="*/ 237390 h 661619"/>
              <a:gd name="connsiteX152" fmla="*/ 385162 w 581993"/>
              <a:gd name="connsiteY152" fmla="*/ 241565 h 661619"/>
              <a:gd name="connsiteX153" fmla="*/ 383671 w 581993"/>
              <a:gd name="connsiteY153" fmla="*/ 244249 h 661619"/>
              <a:gd name="connsiteX154" fmla="*/ 383671 w 581993"/>
              <a:gd name="connsiteY154" fmla="*/ 246933 h 661619"/>
              <a:gd name="connsiteX155" fmla="*/ 385610 w 581993"/>
              <a:gd name="connsiteY155" fmla="*/ 246933 h 661619"/>
              <a:gd name="connsiteX156" fmla="*/ 385610 w 581993"/>
              <a:gd name="connsiteY156" fmla="*/ 247679 h 661619"/>
              <a:gd name="connsiteX157" fmla="*/ 384714 w 581993"/>
              <a:gd name="connsiteY157" fmla="*/ 250064 h 661619"/>
              <a:gd name="connsiteX158" fmla="*/ 384714 w 581993"/>
              <a:gd name="connsiteY158" fmla="*/ 251406 h 661619"/>
              <a:gd name="connsiteX159" fmla="*/ 160895 w 581993"/>
              <a:gd name="connsiteY159" fmla="*/ 379346 h 661619"/>
              <a:gd name="connsiteX160" fmla="*/ 160447 w 581993"/>
              <a:gd name="connsiteY160" fmla="*/ 376811 h 661619"/>
              <a:gd name="connsiteX161" fmla="*/ 158956 w 581993"/>
              <a:gd name="connsiteY161" fmla="*/ 375917 h 661619"/>
              <a:gd name="connsiteX162" fmla="*/ 158508 w 581993"/>
              <a:gd name="connsiteY162" fmla="*/ 376811 h 661619"/>
              <a:gd name="connsiteX163" fmla="*/ 157912 w 581993"/>
              <a:gd name="connsiteY163" fmla="*/ 379496 h 661619"/>
              <a:gd name="connsiteX164" fmla="*/ 159254 w 581993"/>
              <a:gd name="connsiteY164" fmla="*/ 380539 h 661619"/>
              <a:gd name="connsiteX165" fmla="*/ 161043 w 581993"/>
              <a:gd name="connsiteY165" fmla="*/ 379197 h 661619"/>
              <a:gd name="connsiteX166" fmla="*/ 151053 w 581993"/>
              <a:gd name="connsiteY166" fmla="*/ 394407 h 661619"/>
              <a:gd name="connsiteX167" fmla="*/ 151053 w 581993"/>
              <a:gd name="connsiteY167" fmla="*/ 395152 h 661619"/>
              <a:gd name="connsiteX168" fmla="*/ 149711 w 581993"/>
              <a:gd name="connsiteY168" fmla="*/ 396793 h 661619"/>
              <a:gd name="connsiteX169" fmla="*/ 151053 w 581993"/>
              <a:gd name="connsiteY169" fmla="*/ 396793 h 661619"/>
              <a:gd name="connsiteX170" fmla="*/ 152842 w 581993"/>
              <a:gd name="connsiteY170" fmla="*/ 395302 h 661619"/>
              <a:gd name="connsiteX171" fmla="*/ 153290 w 581993"/>
              <a:gd name="connsiteY171" fmla="*/ 393363 h 661619"/>
              <a:gd name="connsiteX172" fmla="*/ 154930 w 581993"/>
              <a:gd name="connsiteY172" fmla="*/ 390977 h 661619"/>
              <a:gd name="connsiteX173" fmla="*/ 154035 w 581993"/>
              <a:gd name="connsiteY173" fmla="*/ 390977 h 661619"/>
              <a:gd name="connsiteX174" fmla="*/ 152097 w 581993"/>
              <a:gd name="connsiteY174" fmla="*/ 391872 h 661619"/>
              <a:gd name="connsiteX175" fmla="*/ 151053 w 581993"/>
              <a:gd name="connsiteY175" fmla="*/ 394109 h 661619"/>
              <a:gd name="connsiteX176" fmla="*/ 147773 w 581993"/>
              <a:gd name="connsiteY176" fmla="*/ 361154 h 661619"/>
              <a:gd name="connsiteX177" fmla="*/ 149562 w 581993"/>
              <a:gd name="connsiteY177" fmla="*/ 362198 h 661619"/>
              <a:gd name="connsiteX178" fmla="*/ 150158 w 581993"/>
              <a:gd name="connsiteY178" fmla="*/ 360707 h 661619"/>
              <a:gd name="connsiteX179" fmla="*/ 150158 w 581993"/>
              <a:gd name="connsiteY179" fmla="*/ 358769 h 661619"/>
              <a:gd name="connsiteX180" fmla="*/ 152544 w 581993"/>
              <a:gd name="connsiteY180" fmla="*/ 354892 h 661619"/>
              <a:gd name="connsiteX181" fmla="*/ 152544 w 581993"/>
              <a:gd name="connsiteY181" fmla="*/ 352506 h 661619"/>
              <a:gd name="connsiteX182" fmla="*/ 152544 w 581993"/>
              <a:gd name="connsiteY182" fmla="*/ 351462 h 661619"/>
              <a:gd name="connsiteX183" fmla="*/ 152544 w 581993"/>
              <a:gd name="connsiteY183" fmla="*/ 350716 h 661619"/>
              <a:gd name="connsiteX184" fmla="*/ 151798 w 581993"/>
              <a:gd name="connsiteY184" fmla="*/ 350269 h 661619"/>
              <a:gd name="connsiteX185" fmla="*/ 148518 w 581993"/>
              <a:gd name="connsiteY185" fmla="*/ 352655 h 661619"/>
              <a:gd name="connsiteX186" fmla="*/ 148518 w 581993"/>
              <a:gd name="connsiteY186" fmla="*/ 353550 h 661619"/>
              <a:gd name="connsiteX187" fmla="*/ 148518 w 581993"/>
              <a:gd name="connsiteY187" fmla="*/ 355339 h 661619"/>
              <a:gd name="connsiteX188" fmla="*/ 146878 w 581993"/>
              <a:gd name="connsiteY188" fmla="*/ 359961 h 661619"/>
              <a:gd name="connsiteX189" fmla="*/ 147623 w 581993"/>
              <a:gd name="connsiteY189" fmla="*/ 360856 h 661619"/>
              <a:gd name="connsiteX190" fmla="*/ 253793 w 581993"/>
              <a:gd name="connsiteY190" fmla="*/ 304342 h 661619"/>
              <a:gd name="connsiteX191" fmla="*/ 254986 w 581993"/>
              <a:gd name="connsiteY191" fmla="*/ 303149 h 661619"/>
              <a:gd name="connsiteX192" fmla="*/ 255283 w 581993"/>
              <a:gd name="connsiteY192" fmla="*/ 301807 h 661619"/>
              <a:gd name="connsiteX193" fmla="*/ 253047 w 581993"/>
              <a:gd name="connsiteY193" fmla="*/ 298825 h 661619"/>
              <a:gd name="connsiteX194" fmla="*/ 250661 w 581993"/>
              <a:gd name="connsiteY194" fmla="*/ 300316 h 661619"/>
              <a:gd name="connsiteX195" fmla="*/ 250214 w 581993"/>
              <a:gd name="connsiteY195" fmla="*/ 302254 h 661619"/>
              <a:gd name="connsiteX196" fmla="*/ 251556 w 581993"/>
              <a:gd name="connsiteY196" fmla="*/ 303895 h 661619"/>
              <a:gd name="connsiteX197" fmla="*/ 253793 w 581993"/>
              <a:gd name="connsiteY197" fmla="*/ 304342 h 661619"/>
              <a:gd name="connsiteX198" fmla="*/ 278248 w 581993"/>
              <a:gd name="connsiteY198" fmla="*/ 358470 h 661619"/>
              <a:gd name="connsiteX199" fmla="*/ 279888 w 581993"/>
              <a:gd name="connsiteY199" fmla="*/ 356979 h 661619"/>
              <a:gd name="connsiteX200" fmla="*/ 280335 w 581993"/>
              <a:gd name="connsiteY200" fmla="*/ 356979 h 661619"/>
              <a:gd name="connsiteX201" fmla="*/ 280782 w 581993"/>
              <a:gd name="connsiteY201" fmla="*/ 356532 h 661619"/>
              <a:gd name="connsiteX202" fmla="*/ 281378 w 581993"/>
              <a:gd name="connsiteY202" fmla="*/ 355339 h 661619"/>
              <a:gd name="connsiteX203" fmla="*/ 280186 w 581993"/>
              <a:gd name="connsiteY203" fmla="*/ 355041 h 661619"/>
              <a:gd name="connsiteX204" fmla="*/ 276458 w 581993"/>
              <a:gd name="connsiteY204" fmla="*/ 355488 h 661619"/>
              <a:gd name="connsiteX205" fmla="*/ 276458 w 581993"/>
              <a:gd name="connsiteY205" fmla="*/ 356234 h 661619"/>
              <a:gd name="connsiteX206" fmla="*/ 277949 w 581993"/>
              <a:gd name="connsiteY206" fmla="*/ 357129 h 661619"/>
              <a:gd name="connsiteX207" fmla="*/ 278248 w 581993"/>
              <a:gd name="connsiteY207" fmla="*/ 358470 h 661619"/>
              <a:gd name="connsiteX208" fmla="*/ 412897 w 581993"/>
              <a:gd name="connsiteY208" fmla="*/ 347585 h 661619"/>
              <a:gd name="connsiteX209" fmla="*/ 412897 w 581993"/>
              <a:gd name="connsiteY209" fmla="*/ 349225 h 661619"/>
              <a:gd name="connsiteX210" fmla="*/ 413494 w 581993"/>
              <a:gd name="connsiteY210" fmla="*/ 350120 h 661619"/>
              <a:gd name="connsiteX211" fmla="*/ 414836 w 581993"/>
              <a:gd name="connsiteY211" fmla="*/ 350418 h 661619"/>
              <a:gd name="connsiteX212" fmla="*/ 415134 w 581993"/>
              <a:gd name="connsiteY212" fmla="*/ 348927 h 661619"/>
              <a:gd name="connsiteX213" fmla="*/ 414389 w 581993"/>
              <a:gd name="connsiteY213" fmla="*/ 347436 h 661619"/>
              <a:gd name="connsiteX214" fmla="*/ 412897 w 581993"/>
              <a:gd name="connsiteY214" fmla="*/ 347436 h 661619"/>
              <a:gd name="connsiteX215" fmla="*/ 423634 w 581993"/>
              <a:gd name="connsiteY215" fmla="*/ 398433 h 661619"/>
              <a:gd name="connsiteX216" fmla="*/ 423634 w 581993"/>
              <a:gd name="connsiteY216" fmla="*/ 399030 h 661619"/>
              <a:gd name="connsiteX217" fmla="*/ 423634 w 581993"/>
              <a:gd name="connsiteY217" fmla="*/ 399924 h 661619"/>
              <a:gd name="connsiteX218" fmla="*/ 424826 w 581993"/>
              <a:gd name="connsiteY218" fmla="*/ 400968 h 661619"/>
              <a:gd name="connsiteX219" fmla="*/ 425274 w 581993"/>
              <a:gd name="connsiteY219" fmla="*/ 400670 h 661619"/>
              <a:gd name="connsiteX220" fmla="*/ 426169 w 581993"/>
              <a:gd name="connsiteY220" fmla="*/ 399477 h 661619"/>
              <a:gd name="connsiteX221" fmla="*/ 424529 w 581993"/>
              <a:gd name="connsiteY221" fmla="*/ 398433 h 661619"/>
              <a:gd name="connsiteX222" fmla="*/ 423634 w 581993"/>
              <a:gd name="connsiteY222" fmla="*/ 398433 h 661619"/>
              <a:gd name="connsiteX223" fmla="*/ 296887 w 581993"/>
              <a:gd name="connsiteY223" fmla="*/ 354892 h 661619"/>
              <a:gd name="connsiteX224" fmla="*/ 295395 w 581993"/>
              <a:gd name="connsiteY224" fmla="*/ 355637 h 661619"/>
              <a:gd name="connsiteX225" fmla="*/ 293606 w 581993"/>
              <a:gd name="connsiteY225" fmla="*/ 357129 h 661619"/>
              <a:gd name="connsiteX226" fmla="*/ 291518 w 581993"/>
              <a:gd name="connsiteY226" fmla="*/ 360409 h 661619"/>
              <a:gd name="connsiteX227" fmla="*/ 289133 w 581993"/>
              <a:gd name="connsiteY227" fmla="*/ 362646 h 661619"/>
              <a:gd name="connsiteX228" fmla="*/ 289580 w 581993"/>
              <a:gd name="connsiteY228" fmla="*/ 364137 h 661619"/>
              <a:gd name="connsiteX229" fmla="*/ 290773 w 581993"/>
              <a:gd name="connsiteY229" fmla="*/ 365330 h 661619"/>
              <a:gd name="connsiteX230" fmla="*/ 293308 w 581993"/>
              <a:gd name="connsiteY230" fmla="*/ 365330 h 661619"/>
              <a:gd name="connsiteX231" fmla="*/ 296141 w 581993"/>
              <a:gd name="connsiteY231" fmla="*/ 362944 h 661619"/>
              <a:gd name="connsiteX232" fmla="*/ 295395 w 581993"/>
              <a:gd name="connsiteY232" fmla="*/ 359514 h 661619"/>
              <a:gd name="connsiteX233" fmla="*/ 298079 w 581993"/>
              <a:gd name="connsiteY233" fmla="*/ 355041 h 661619"/>
              <a:gd name="connsiteX234" fmla="*/ 296887 w 581993"/>
              <a:gd name="connsiteY234" fmla="*/ 355041 h 661619"/>
              <a:gd name="connsiteX235" fmla="*/ 234259 w 581993"/>
              <a:gd name="connsiteY235" fmla="*/ 368163 h 661619"/>
              <a:gd name="connsiteX236" fmla="*/ 233811 w 581993"/>
              <a:gd name="connsiteY236" fmla="*/ 367865 h 661619"/>
              <a:gd name="connsiteX237" fmla="*/ 233364 w 581993"/>
              <a:gd name="connsiteY237" fmla="*/ 366523 h 661619"/>
              <a:gd name="connsiteX238" fmla="*/ 232768 w 581993"/>
              <a:gd name="connsiteY238" fmla="*/ 366821 h 661619"/>
              <a:gd name="connsiteX239" fmla="*/ 232022 w 581993"/>
              <a:gd name="connsiteY239" fmla="*/ 368163 h 661619"/>
              <a:gd name="connsiteX240" fmla="*/ 231127 w 581993"/>
              <a:gd name="connsiteY240" fmla="*/ 369207 h 661619"/>
              <a:gd name="connsiteX241" fmla="*/ 233513 w 581993"/>
              <a:gd name="connsiteY241" fmla="*/ 369654 h 661619"/>
              <a:gd name="connsiteX242" fmla="*/ 234259 w 581993"/>
              <a:gd name="connsiteY242" fmla="*/ 368461 h 661619"/>
              <a:gd name="connsiteX243" fmla="*/ 485516 w 581993"/>
              <a:gd name="connsiteY243" fmla="*/ 590194 h 661619"/>
              <a:gd name="connsiteX244" fmla="*/ 485069 w 581993"/>
              <a:gd name="connsiteY244" fmla="*/ 590194 h 661619"/>
              <a:gd name="connsiteX245" fmla="*/ 486709 w 581993"/>
              <a:gd name="connsiteY245" fmla="*/ 593474 h 661619"/>
              <a:gd name="connsiteX246" fmla="*/ 487157 w 581993"/>
              <a:gd name="connsiteY246" fmla="*/ 593474 h 661619"/>
              <a:gd name="connsiteX247" fmla="*/ 487454 w 581993"/>
              <a:gd name="connsiteY247" fmla="*/ 592431 h 661619"/>
              <a:gd name="connsiteX248" fmla="*/ 486410 w 581993"/>
              <a:gd name="connsiteY248" fmla="*/ 590641 h 661619"/>
              <a:gd name="connsiteX249" fmla="*/ 485516 w 581993"/>
              <a:gd name="connsiteY249" fmla="*/ 590194 h 661619"/>
              <a:gd name="connsiteX250" fmla="*/ 580949 w 581993"/>
              <a:gd name="connsiteY250" fmla="*/ 71277 h 661619"/>
              <a:gd name="connsiteX251" fmla="*/ 578861 w 581993"/>
              <a:gd name="connsiteY251" fmla="*/ 71575 h 661619"/>
              <a:gd name="connsiteX252" fmla="*/ 576476 w 581993"/>
              <a:gd name="connsiteY252" fmla="*/ 73662 h 661619"/>
              <a:gd name="connsiteX253" fmla="*/ 573940 w 581993"/>
              <a:gd name="connsiteY253" fmla="*/ 75303 h 661619"/>
              <a:gd name="connsiteX254" fmla="*/ 572599 w 581993"/>
              <a:gd name="connsiteY254" fmla="*/ 75303 h 661619"/>
              <a:gd name="connsiteX255" fmla="*/ 570064 w 581993"/>
              <a:gd name="connsiteY255" fmla="*/ 74557 h 661619"/>
              <a:gd name="connsiteX256" fmla="*/ 568275 w 581993"/>
              <a:gd name="connsiteY256" fmla="*/ 69189 h 661619"/>
              <a:gd name="connsiteX257" fmla="*/ 566783 w 581993"/>
              <a:gd name="connsiteY257" fmla="*/ 65312 h 661619"/>
              <a:gd name="connsiteX258" fmla="*/ 564845 w 581993"/>
              <a:gd name="connsiteY258" fmla="*/ 62479 h 661619"/>
              <a:gd name="connsiteX259" fmla="*/ 563801 w 581993"/>
              <a:gd name="connsiteY259" fmla="*/ 59049 h 661619"/>
              <a:gd name="connsiteX260" fmla="*/ 564398 w 581993"/>
              <a:gd name="connsiteY260" fmla="*/ 55470 h 661619"/>
              <a:gd name="connsiteX261" fmla="*/ 567529 w 581993"/>
              <a:gd name="connsiteY261" fmla="*/ 48462 h 661619"/>
              <a:gd name="connsiteX262" fmla="*/ 570362 w 581993"/>
              <a:gd name="connsiteY262" fmla="*/ 43243 h 661619"/>
              <a:gd name="connsiteX263" fmla="*/ 570810 w 581993"/>
              <a:gd name="connsiteY263" fmla="*/ 41454 h 661619"/>
              <a:gd name="connsiteX264" fmla="*/ 570810 w 581993"/>
              <a:gd name="connsiteY264" fmla="*/ 39963 h 661619"/>
              <a:gd name="connsiteX265" fmla="*/ 570064 w 581993"/>
              <a:gd name="connsiteY265" fmla="*/ 39813 h 661619"/>
              <a:gd name="connsiteX266" fmla="*/ 563651 w 581993"/>
              <a:gd name="connsiteY266" fmla="*/ 45480 h 661619"/>
              <a:gd name="connsiteX267" fmla="*/ 557538 w 581993"/>
              <a:gd name="connsiteY267" fmla="*/ 51593 h 661619"/>
              <a:gd name="connsiteX268" fmla="*/ 555600 w 581993"/>
              <a:gd name="connsiteY268" fmla="*/ 52935 h 661619"/>
              <a:gd name="connsiteX269" fmla="*/ 553363 w 581993"/>
              <a:gd name="connsiteY269" fmla="*/ 53383 h 661619"/>
              <a:gd name="connsiteX270" fmla="*/ 550232 w 581993"/>
              <a:gd name="connsiteY270" fmla="*/ 53383 h 661619"/>
              <a:gd name="connsiteX271" fmla="*/ 547249 w 581993"/>
              <a:gd name="connsiteY271" fmla="*/ 52637 h 661619"/>
              <a:gd name="connsiteX272" fmla="*/ 537259 w 581993"/>
              <a:gd name="connsiteY272" fmla="*/ 47567 h 661619"/>
              <a:gd name="connsiteX273" fmla="*/ 534724 w 581993"/>
              <a:gd name="connsiteY273" fmla="*/ 47120 h 661619"/>
              <a:gd name="connsiteX274" fmla="*/ 533233 w 581993"/>
              <a:gd name="connsiteY274" fmla="*/ 47120 h 661619"/>
              <a:gd name="connsiteX275" fmla="*/ 529952 w 581993"/>
              <a:gd name="connsiteY275" fmla="*/ 47120 h 661619"/>
              <a:gd name="connsiteX276" fmla="*/ 528163 w 581993"/>
              <a:gd name="connsiteY276" fmla="*/ 46673 h 661619"/>
              <a:gd name="connsiteX277" fmla="*/ 525478 w 581993"/>
              <a:gd name="connsiteY277" fmla="*/ 43690 h 661619"/>
              <a:gd name="connsiteX278" fmla="*/ 521750 w 581993"/>
              <a:gd name="connsiteY278" fmla="*/ 41752 h 661619"/>
              <a:gd name="connsiteX279" fmla="*/ 515936 w 581993"/>
              <a:gd name="connsiteY279" fmla="*/ 37726 h 661619"/>
              <a:gd name="connsiteX280" fmla="*/ 510269 w 581993"/>
              <a:gd name="connsiteY280" fmla="*/ 33103 h 661619"/>
              <a:gd name="connsiteX281" fmla="*/ 505199 w 581993"/>
              <a:gd name="connsiteY281" fmla="*/ 28481 h 661619"/>
              <a:gd name="connsiteX282" fmla="*/ 500427 w 581993"/>
              <a:gd name="connsiteY282" fmla="*/ 23411 h 661619"/>
              <a:gd name="connsiteX283" fmla="*/ 492822 w 581993"/>
              <a:gd name="connsiteY283" fmla="*/ 13122 h 661619"/>
              <a:gd name="connsiteX284" fmla="*/ 486410 w 581993"/>
              <a:gd name="connsiteY284" fmla="*/ 6263 h 661619"/>
              <a:gd name="connsiteX285" fmla="*/ 482385 w 581993"/>
              <a:gd name="connsiteY285" fmla="*/ 2386 h 661619"/>
              <a:gd name="connsiteX286" fmla="*/ 481490 w 581993"/>
              <a:gd name="connsiteY286" fmla="*/ 895 h 661619"/>
              <a:gd name="connsiteX287" fmla="*/ 480297 w 581993"/>
              <a:gd name="connsiteY287" fmla="*/ 0 h 661619"/>
              <a:gd name="connsiteX288" fmla="*/ 478806 w 581993"/>
              <a:gd name="connsiteY288" fmla="*/ 895 h 661619"/>
              <a:gd name="connsiteX289" fmla="*/ 477464 w 581993"/>
              <a:gd name="connsiteY289" fmla="*/ 2386 h 661619"/>
              <a:gd name="connsiteX290" fmla="*/ 476122 w 581993"/>
              <a:gd name="connsiteY290" fmla="*/ 3131 h 661619"/>
              <a:gd name="connsiteX291" fmla="*/ 473288 w 581993"/>
              <a:gd name="connsiteY291" fmla="*/ 3728 h 661619"/>
              <a:gd name="connsiteX292" fmla="*/ 472991 w 581993"/>
              <a:gd name="connsiteY292" fmla="*/ 4623 h 661619"/>
              <a:gd name="connsiteX293" fmla="*/ 472991 w 581993"/>
              <a:gd name="connsiteY293" fmla="*/ 5517 h 661619"/>
              <a:gd name="connsiteX294" fmla="*/ 471351 w 581993"/>
              <a:gd name="connsiteY294" fmla="*/ 8649 h 661619"/>
              <a:gd name="connsiteX295" fmla="*/ 471052 w 581993"/>
              <a:gd name="connsiteY295" fmla="*/ 12078 h 661619"/>
              <a:gd name="connsiteX296" fmla="*/ 472991 w 581993"/>
              <a:gd name="connsiteY296" fmla="*/ 15657 h 661619"/>
              <a:gd name="connsiteX297" fmla="*/ 474631 w 581993"/>
              <a:gd name="connsiteY297" fmla="*/ 19385 h 661619"/>
              <a:gd name="connsiteX298" fmla="*/ 476271 w 581993"/>
              <a:gd name="connsiteY298" fmla="*/ 26990 h 661619"/>
              <a:gd name="connsiteX299" fmla="*/ 475675 w 581993"/>
              <a:gd name="connsiteY299" fmla="*/ 34893 h 661619"/>
              <a:gd name="connsiteX300" fmla="*/ 474481 w 581993"/>
              <a:gd name="connsiteY300" fmla="*/ 38621 h 661619"/>
              <a:gd name="connsiteX301" fmla="*/ 472991 w 581993"/>
              <a:gd name="connsiteY301" fmla="*/ 42199 h 661619"/>
              <a:gd name="connsiteX302" fmla="*/ 472543 w 581993"/>
              <a:gd name="connsiteY302" fmla="*/ 50401 h 661619"/>
              <a:gd name="connsiteX303" fmla="*/ 471351 w 581993"/>
              <a:gd name="connsiteY303" fmla="*/ 53830 h 661619"/>
              <a:gd name="connsiteX304" fmla="*/ 467324 w 581993"/>
              <a:gd name="connsiteY304" fmla="*/ 59497 h 661619"/>
              <a:gd name="connsiteX305" fmla="*/ 465982 w 581993"/>
              <a:gd name="connsiteY305" fmla="*/ 63075 h 661619"/>
              <a:gd name="connsiteX306" fmla="*/ 465982 w 581993"/>
              <a:gd name="connsiteY306" fmla="*/ 67400 h 661619"/>
              <a:gd name="connsiteX307" fmla="*/ 466430 w 581993"/>
              <a:gd name="connsiteY307" fmla="*/ 71724 h 661619"/>
              <a:gd name="connsiteX308" fmla="*/ 465386 w 581993"/>
              <a:gd name="connsiteY308" fmla="*/ 75154 h 661619"/>
              <a:gd name="connsiteX309" fmla="*/ 463298 w 581993"/>
              <a:gd name="connsiteY309" fmla="*/ 77838 h 661619"/>
              <a:gd name="connsiteX310" fmla="*/ 461956 w 581993"/>
              <a:gd name="connsiteY310" fmla="*/ 78285 h 661619"/>
              <a:gd name="connsiteX311" fmla="*/ 459123 w 581993"/>
              <a:gd name="connsiteY311" fmla="*/ 78285 h 661619"/>
              <a:gd name="connsiteX312" fmla="*/ 454202 w 581993"/>
              <a:gd name="connsiteY312" fmla="*/ 77688 h 661619"/>
              <a:gd name="connsiteX313" fmla="*/ 450624 w 581993"/>
              <a:gd name="connsiteY313" fmla="*/ 77688 h 661619"/>
              <a:gd name="connsiteX314" fmla="*/ 449580 w 581993"/>
              <a:gd name="connsiteY314" fmla="*/ 77241 h 661619"/>
              <a:gd name="connsiteX315" fmla="*/ 444360 w 581993"/>
              <a:gd name="connsiteY315" fmla="*/ 73961 h 661619"/>
              <a:gd name="connsiteX316" fmla="*/ 441825 w 581993"/>
              <a:gd name="connsiteY316" fmla="*/ 73066 h 661619"/>
              <a:gd name="connsiteX317" fmla="*/ 439291 w 581993"/>
              <a:gd name="connsiteY317" fmla="*/ 74259 h 661619"/>
              <a:gd name="connsiteX318" fmla="*/ 438992 w 581993"/>
              <a:gd name="connsiteY318" fmla="*/ 76496 h 661619"/>
              <a:gd name="connsiteX319" fmla="*/ 439440 w 581993"/>
              <a:gd name="connsiteY319" fmla="*/ 78881 h 661619"/>
              <a:gd name="connsiteX320" fmla="*/ 441825 w 581993"/>
              <a:gd name="connsiteY320" fmla="*/ 82758 h 661619"/>
              <a:gd name="connsiteX321" fmla="*/ 440335 w 581993"/>
              <a:gd name="connsiteY321" fmla="*/ 85890 h 661619"/>
              <a:gd name="connsiteX322" fmla="*/ 437651 w 581993"/>
              <a:gd name="connsiteY322" fmla="*/ 88723 h 661619"/>
              <a:gd name="connsiteX323" fmla="*/ 434967 w 581993"/>
              <a:gd name="connsiteY323" fmla="*/ 91109 h 661619"/>
              <a:gd name="connsiteX324" fmla="*/ 432134 w 581993"/>
              <a:gd name="connsiteY324" fmla="*/ 93196 h 661619"/>
              <a:gd name="connsiteX325" fmla="*/ 429449 w 581993"/>
              <a:gd name="connsiteY325" fmla="*/ 94837 h 661619"/>
              <a:gd name="connsiteX326" fmla="*/ 427809 w 581993"/>
              <a:gd name="connsiteY326" fmla="*/ 95284 h 661619"/>
              <a:gd name="connsiteX327" fmla="*/ 426169 w 581993"/>
              <a:gd name="connsiteY327" fmla="*/ 96029 h 661619"/>
              <a:gd name="connsiteX328" fmla="*/ 425423 w 581993"/>
              <a:gd name="connsiteY328" fmla="*/ 98266 h 661619"/>
              <a:gd name="connsiteX329" fmla="*/ 424529 w 581993"/>
              <a:gd name="connsiteY329" fmla="*/ 102740 h 661619"/>
              <a:gd name="connsiteX330" fmla="*/ 424529 w 581993"/>
              <a:gd name="connsiteY330" fmla="*/ 104678 h 661619"/>
              <a:gd name="connsiteX331" fmla="*/ 424678 w 581993"/>
              <a:gd name="connsiteY331" fmla="*/ 108257 h 661619"/>
              <a:gd name="connsiteX332" fmla="*/ 426318 w 581993"/>
              <a:gd name="connsiteY332" fmla="*/ 111090 h 661619"/>
              <a:gd name="connsiteX333" fmla="*/ 429747 w 581993"/>
              <a:gd name="connsiteY333" fmla="*/ 114072 h 661619"/>
              <a:gd name="connsiteX334" fmla="*/ 430642 w 581993"/>
              <a:gd name="connsiteY334" fmla="*/ 115116 h 661619"/>
              <a:gd name="connsiteX335" fmla="*/ 431984 w 581993"/>
              <a:gd name="connsiteY335" fmla="*/ 120186 h 661619"/>
              <a:gd name="connsiteX336" fmla="*/ 431387 w 581993"/>
              <a:gd name="connsiteY336" fmla="*/ 123765 h 661619"/>
              <a:gd name="connsiteX337" fmla="*/ 429747 w 581993"/>
              <a:gd name="connsiteY337" fmla="*/ 127344 h 661619"/>
              <a:gd name="connsiteX338" fmla="*/ 429002 w 581993"/>
              <a:gd name="connsiteY338" fmla="*/ 131220 h 661619"/>
              <a:gd name="connsiteX339" fmla="*/ 429300 w 581993"/>
              <a:gd name="connsiteY339" fmla="*/ 133010 h 661619"/>
              <a:gd name="connsiteX340" fmla="*/ 430046 w 581993"/>
              <a:gd name="connsiteY340" fmla="*/ 134501 h 661619"/>
              <a:gd name="connsiteX341" fmla="*/ 431387 w 581993"/>
              <a:gd name="connsiteY341" fmla="*/ 135843 h 661619"/>
              <a:gd name="connsiteX342" fmla="*/ 433028 w 581993"/>
              <a:gd name="connsiteY342" fmla="*/ 136141 h 661619"/>
              <a:gd name="connsiteX343" fmla="*/ 436159 w 581993"/>
              <a:gd name="connsiteY343" fmla="*/ 135098 h 661619"/>
              <a:gd name="connsiteX344" fmla="*/ 439141 w 581993"/>
              <a:gd name="connsiteY344" fmla="*/ 133010 h 661619"/>
              <a:gd name="connsiteX345" fmla="*/ 440335 w 581993"/>
              <a:gd name="connsiteY345" fmla="*/ 131370 h 661619"/>
              <a:gd name="connsiteX346" fmla="*/ 441825 w 581993"/>
              <a:gd name="connsiteY346" fmla="*/ 127940 h 661619"/>
              <a:gd name="connsiteX347" fmla="*/ 444509 w 581993"/>
              <a:gd name="connsiteY347" fmla="*/ 124809 h 661619"/>
              <a:gd name="connsiteX348" fmla="*/ 446299 w 581993"/>
              <a:gd name="connsiteY348" fmla="*/ 123317 h 661619"/>
              <a:gd name="connsiteX349" fmla="*/ 450474 w 581993"/>
              <a:gd name="connsiteY349" fmla="*/ 125107 h 661619"/>
              <a:gd name="connsiteX350" fmla="*/ 452860 w 581993"/>
              <a:gd name="connsiteY350" fmla="*/ 125703 h 661619"/>
              <a:gd name="connsiteX351" fmla="*/ 455246 w 581993"/>
              <a:gd name="connsiteY351" fmla="*/ 125703 h 661619"/>
              <a:gd name="connsiteX352" fmla="*/ 457334 w 581993"/>
              <a:gd name="connsiteY352" fmla="*/ 125107 h 661619"/>
              <a:gd name="connsiteX353" fmla="*/ 459272 w 581993"/>
              <a:gd name="connsiteY353" fmla="*/ 123616 h 661619"/>
              <a:gd name="connsiteX354" fmla="*/ 458079 w 581993"/>
              <a:gd name="connsiteY354" fmla="*/ 122274 h 661619"/>
              <a:gd name="connsiteX355" fmla="*/ 453009 w 581993"/>
              <a:gd name="connsiteY355" fmla="*/ 117949 h 661619"/>
              <a:gd name="connsiteX356" fmla="*/ 448237 w 581993"/>
              <a:gd name="connsiteY356" fmla="*/ 113327 h 661619"/>
              <a:gd name="connsiteX357" fmla="*/ 446896 w 581993"/>
              <a:gd name="connsiteY357" fmla="*/ 113029 h 661619"/>
              <a:gd name="connsiteX358" fmla="*/ 444063 w 581993"/>
              <a:gd name="connsiteY358" fmla="*/ 113029 h 661619"/>
              <a:gd name="connsiteX359" fmla="*/ 442720 w 581993"/>
              <a:gd name="connsiteY359" fmla="*/ 112730 h 661619"/>
              <a:gd name="connsiteX360" fmla="*/ 439738 w 581993"/>
              <a:gd name="connsiteY360" fmla="*/ 110494 h 661619"/>
              <a:gd name="connsiteX361" fmla="*/ 437352 w 581993"/>
              <a:gd name="connsiteY361" fmla="*/ 107511 h 661619"/>
              <a:gd name="connsiteX362" fmla="*/ 437054 w 581993"/>
              <a:gd name="connsiteY362" fmla="*/ 106169 h 661619"/>
              <a:gd name="connsiteX363" fmla="*/ 437054 w 581993"/>
              <a:gd name="connsiteY363" fmla="*/ 104827 h 661619"/>
              <a:gd name="connsiteX364" fmla="*/ 437948 w 581993"/>
              <a:gd name="connsiteY364" fmla="*/ 102889 h 661619"/>
              <a:gd name="connsiteX365" fmla="*/ 438843 w 581993"/>
              <a:gd name="connsiteY365" fmla="*/ 101099 h 661619"/>
              <a:gd name="connsiteX366" fmla="*/ 441379 w 581993"/>
              <a:gd name="connsiteY366" fmla="*/ 98714 h 661619"/>
              <a:gd name="connsiteX367" fmla="*/ 443168 w 581993"/>
              <a:gd name="connsiteY367" fmla="*/ 98415 h 661619"/>
              <a:gd name="connsiteX368" fmla="*/ 444957 w 581993"/>
              <a:gd name="connsiteY368" fmla="*/ 98415 h 661619"/>
              <a:gd name="connsiteX369" fmla="*/ 447343 w 581993"/>
              <a:gd name="connsiteY369" fmla="*/ 98863 h 661619"/>
              <a:gd name="connsiteX370" fmla="*/ 449430 w 581993"/>
              <a:gd name="connsiteY370" fmla="*/ 100652 h 661619"/>
              <a:gd name="connsiteX371" fmla="*/ 453606 w 581993"/>
              <a:gd name="connsiteY371" fmla="*/ 105275 h 661619"/>
              <a:gd name="connsiteX372" fmla="*/ 454649 w 581993"/>
              <a:gd name="connsiteY372" fmla="*/ 105871 h 661619"/>
              <a:gd name="connsiteX373" fmla="*/ 465684 w 581993"/>
              <a:gd name="connsiteY373" fmla="*/ 99161 h 661619"/>
              <a:gd name="connsiteX374" fmla="*/ 477464 w 581993"/>
              <a:gd name="connsiteY374" fmla="*/ 98117 h 661619"/>
              <a:gd name="connsiteX375" fmla="*/ 483726 w 581993"/>
              <a:gd name="connsiteY375" fmla="*/ 101696 h 661619"/>
              <a:gd name="connsiteX376" fmla="*/ 494761 w 581993"/>
              <a:gd name="connsiteY376" fmla="*/ 108704 h 661619"/>
              <a:gd name="connsiteX377" fmla="*/ 505199 w 581993"/>
              <a:gd name="connsiteY377" fmla="*/ 113327 h 661619"/>
              <a:gd name="connsiteX378" fmla="*/ 510567 w 581993"/>
              <a:gd name="connsiteY378" fmla="*/ 116458 h 661619"/>
              <a:gd name="connsiteX379" fmla="*/ 513848 w 581993"/>
              <a:gd name="connsiteY379" fmla="*/ 117204 h 661619"/>
              <a:gd name="connsiteX380" fmla="*/ 514892 w 581993"/>
              <a:gd name="connsiteY380" fmla="*/ 116011 h 661619"/>
              <a:gd name="connsiteX381" fmla="*/ 515786 w 581993"/>
              <a:gd name="connsiteY381" fmla="*/ 114520 h 661619"/>
              <a:gd name="connsiteX382" fmla="*/ 516085 w 581993"/>
              <a:gd name="connsiteY382" fmla="*/ 112283 h 661619"/>
              <a:gd name="connsiteX383" fmla="*/ 516085 w 581993"/>
              <a:gd name="connsiteY383" fmla="*/ 110046 h 661619"/>
              <a:gd name="connsiteX384" fmla="*/ 517128 w 581993"/>
              <a:gd name="connsiteY384" fmla="*/ 106617 h 661619"/>
              <a:gd name="connsiteX385" fmla="*/ 518769 w 581993"/>
              <a:gd name="connsiteY385" fmla="*/ 103485 h 661619"/>
              <a:gd name="connsiteX386" fmla="*/ 522794 w 581993"/>
              <a:gd name="connsiteY386" fmla="*/ 97521 h 661619"/>
              <a:gd name="connsiteX387" fmla="*/ 527566 w 581993"/>
              <a:gd name="connsiteY387" fmla="*/ 92600 h 661619"/>
              <a:gd name="connsiteX388" fmla="*/ 533083 w 581993"/>
              <a:gd name="connsiteY388" fmla="*/ 88126 h 661619"/>
              <a:gd name="connsiteX389" fmla="*/ 539048 w 581993"/>
              <a:gd name="connsiteY389" fmla="*/ 84995 h 661619"/>
              <a:gd name="connsiteX390" fmla="*/ 541732 w 581993"/>
              <a:gd name="connsiteY390" fmla="*/ 84697 h 661619"/>
              <a:gd name="connsiteX391" fmla="*/ 547399 w 581993"/>
              <a:gd name="connsiteY391" fmla="*/ 86039 h 661619"/>
              <a:gd name="connsiteX392" fmla="*/ 550381 w 581993"/>
              <a:gd name="connsiteY392" fmla="*/ 86039 h 661619"/>
              <a:gd name="connsiteX393" fmla="*/ 555004 w 581993"/>
              <a:gd name="connsiteY393" fmla="*/ 84399 h 661619"/>
              <a:gd name="connsiteX394" fmla="*/ 557986 w 581993"/>
              <a:gd name="connsiteY394" fmla="*/ 84100 h 661619"/>
              <a:gd name="connsiteX395" fmla="*/ 560819 w 581993"/>
              <a:gd name="connsiteY395" fmla="*/ 83057 h 661619"/>
              <a:gd name="connsiteX396" fmla="*/ 563354 w 581993"/>
              <a:gd name="connsiteY396" fmla="*/ 81118 h 661619"/>
              <a:gd name="connsiteX397" fmla="*/ 566038 w 581993"/>
              <a:gd name="connsiteY397" fmla="*/ 79627 h 661619"/>
              <a:gd name="connsiteX398" fmla="*/ 569170 w 581993"/>
              <a:gd name="connsiteY398" fmla="*/ 78285 h 661619"/>
              <a:gd name="connsiteX399" fmla="*/ 570660 w 581993"/>
              <a:gd name="connsiteY399" fmla="*/ 78285 h 661619"/>
              <a:gd name="connsiteX400" fmla="*/ 573344 w 581993"/>
              <a:gd name="connsiteY400" fmla="*/ 78285 h 661619"/>
              <a:gd name="connsiteX401" fmla="*/ 574239 w 581993"/>
              <a:gd name="connsiteY401" fmla="*/ 77688 h 661619"/>
              <a:gd name="connsiteX402" fmla="*/ 576476 w 581993"/>
              <a:gd name="connsiteY402" fmla="*/ 74408 h 661619"/>
              <a:gd name="connsiteX403" fmla="*/ 579160 w 581993"/>
              <a:gd name="connsiteY403" fmla="*/ 72619 h 661619"/>
              <a:gd name="connsiteX404" fmla="*/ 581993 w 581993"/>
              <a:gd name="connsiteY404" fmla="*/ 71277 h 661619"/>
              <a:gd name="connsiteX405" fmla="*/ 579905 w 581993"/>
              <a:gd name="connsiteY405" fmla="*/ 70978 h 661619"/>
              <a:gd name="connsiteX406" fmla="*/ 481937 w 581993"/>
              <a:gd name="connsiteY406" fmla="*/ 191164 h 661619"/>
              <a:gd name="connsiteX407" fmla="*/ 481937 w 581993"/>
              <a:gd name="connsiteY407" fmla="*/ 189524 h 661619"/>
              <a:gd name="connsiteX408" fmla="*/ 481639 w 581993"/>
              <a:gd name="connsiteY408" fmla="*/ 187884 h 661619"/>
              <a:gd name="connsiteX409" fmla="*/ 480446 w 581993"/>
              <a:gd name="connsiteY409" fmla="*/ 184156 h 661619"/>
              <a:gd name="connsiteX410" fmla="*/ 478955 w 581993"/>
              <a:gd name="connsiteY410" fmla="*/ 180577 h 661619"/>
              <a:gd name="connsiteX411" fmla="*/ 476868 w 581993"/>
              <a:gd name="connsiteY411" fmla="*/ 173271 h 661619"/>
              <a:gd name="connsiteX412" fmla="*/ 472841 w 581993"/>
              <a:gd name="connsiteY412" fmla="*/ 167306 h 661619"/>
              <a:gd name="connsiteX413" fmla="*/ 470157 w 581993"/>
              <a:gd name="connsiteY413" fmla="*/ 165517 h 661619"/>
              <a:gd name="connsiteX414" fmla="*/ 468070 w 581993"/>
              <a:gd name="connsiteY414" fmla="*/ 162833 h 661619"/>
              <a:gd name="connsiteX415" fmla="*/ 467175 w 581993"/>
              <a:gd name="connsiteY415" fmla="*/ 159254 h 661619"/>
              <a:gd name="connsiteX416" fmla="*/ 466727 w 581993"/>
              <a:gd name="connsiteY416" fmla="*/ 155526 h 661619"/>
              <a:gd name="connsiteX417" fmla="*/ 466430 w 581993"/>
              <a:gd name="connsiteY417" fmla="*/ 147176 h 661619"/>
              <a:gd name="connsiteX418" fmla="*/ 467026 w 581993"/>
              <a:gd name="connsiteY418" fmla="*/ 142106 h 661619"/>
              <a:gd name="connsiteX419" fmla="*/ 467920 w 581993"/>
              <a:gd name="connsiteY419" fmla="*/ 137036 h 661619"/>
              <a:gd name="connsiteX420" fmla="*/ 462999 w 581993"/>
              <a:gd name="connsiteY420" fmla="*/ 138676 h 661619"/>
              <a:gd name="connsiteX421" fmla="*/ 461956 w 581993"/>
              <a:gd name="connsiteY421" fmla="*/ 138080 h 661619"/>
              <a:gd name="connsiteX422" fmla="*/ 458675 w 581993"/>
              <a:gd name="connsiteY422" fmla="*/ 135396 h 661619"/>
              <a:gd name="connsiteX423" fmla="*/ 457185 w 581993"/>
              <a:gd name="connsiteY423" fmla="*/ 134799 h 661619"/>
              <a:gd name="connsiteX424" fmla="*/ 454202 w 581993"/>
              <a:gd name="connsiteY424" fmla="*/ 133755 h 661619"/>
              <a:gd name="connsiteX425" fmla="*/ 453009 w 581993"/>
              <a:gd name="connsiteY425" fmla="*/ 134650 h 661619"/>
              <a:gd name="connsiteX426" fmla="*/ 452114 w 581993"/>
              <a:gd name="connsiteY426" fmla="*/ 136439 h 661619"/>
              <a:gd name="connsiteX427" fmla="*/ 450624 w 581993"/>
              <a:gd name="connsiteY427" fmla="*/ 142106 h 661619"/>
              <a:gd name="connsiteX428" fmla="*/ 450624 w 581993"/>
              <a:gd name="connsiteY428" fmla="*/ 145834 h 661619"/>
              <a:gd name="connsiteX429" fmla="*/ 457631 w 581993"/>
              <a:gd name="connsiteY429" fmla="*/ 144044 h 661619"/>
              <a:gd name="connsiteX430" fmla="*/ 458825 w 581993"/>
              <a:gd name="connsiteY430" fmla="*/ 143597 h 661619"/>
              <a:gd name="connsiteX431" fmla="*/ 459869 w 581993"/>
              <a:gd name="connsiteY431" fmla="*/ 142702 h 661619"/>
              <a:gd name="connsiteX432" fmla="*/ 461062 w 581993"/>
              <a:gd name="connsiteY432" fmla="*/ 142404 h 661619"/>
              <a:gd name="connsiteX433" fmla="*/ 462254 w 581993"/>
              <a:gd name="connsiteY433" fmla="*/ 143597 h 661619"/>
              <a:gd name="connsiteX434" fmla="*/ 462702 w 581993"/>
              <a:gd name="connsiteY434" fmla="*/ 147026 h 661619"/>
              <a:gd name="connsiteX435" fmla="*/ 461807 w 581993"/>
              <a:gd name="connsiteY435" fmla="*/ 150754 h 661619"/>
              <a:gd name="connsiteX436" fmla="*/ 460763 w 581993"/>
              <a:gd name="connsiteY436" fmla="*/ 152842 h 661619"/>
              <a:gd name="connsiteX437" fmla="*/ 459123 w 581993"/>
              <a:gd name="connsiteY437" fmla="*/ 154184 h 661619"/>
              <a:gd name="connsiteX438" fmla="*/ 454351 w 581993"/>
              <a:gd name="connsiteY438" fmla="*/ 152246 h 661619"/>
              <a:gd name="connsiteX439" fmla="*/ 452711 w 581993"/>
              <a:gd name="connsiteY439" fmla="*/ 152544 h 661619"/>
              <a:gd name="connsiteX440" fmla="*/ 451965 w 581993"/>
              <a:gd name="connsiteY440" fmla="*/ 154333 h 661619"/>
              <a:gd name="connsiteX441" fmla="*/ 450773 w 581993"/>
              <a:gd name="connsiteY441" fmla="*/ 155675 h 661619"/>
              <a:gd name="connsiteX442" fmla="*/ 449430 w 581993"/>
              <a:gd name="connsiteY442" fmla="*/ 155675 h 661619"/>
              <a:gd name="connsiteX443" fmla="*/ 448237 w 581993"/>
              <a:gd name="connsiteY443" fmla="*/ 154930 h 661619"/>
              <a:gd name="connsiteX444" fmla="*/ 447641 w 581993"/>
              <a:gd name="connsiteY444" fmla="*/ 153737 h 661619"/>
              <a:gd name="connsiteX445" fmla="*/ 446597 w 581993"/>
              <a:gd name="connsiteY445" fmla="*/ 145237 h 661619"/>
              <a:gd name="connsiteX446" fmla="*/ 446299 w 581993"/>
              <a:gd name="connsiteY446" fmla="*/ 143895 h 661619"/>
              <a:gd name="connsiteX447" fmla="*/ 444659 w 581993"/>
              <a:gd name="connsiteY447" fmla="*/ 143299 h 661619"/>
              <a:gd name="connsiteX448" fmla="*/ 442869 w 581993"/>
              <a:gd name="connsiteY448" fmla="*/ 143299 h 661619"/>
              <a:gd name="connsiteX449" fmla="*/ 441379 w 581993"/>
              <a:gd name="connsiteY449" fmla="*/ 143299 h 661619"/>
              <a:gd name="connsiteX450" fmla="*/ 439887 w 581993"/>
              <a:gd name="connsiteY450" fmla="*/ 142702 h 661619"/>
              <a:gd name="connsiteX451" fmla="*/ 438843 w 581993"/>
              <a:gd name="connsiteY451" fmla="*/ 143597 h 661619"/>
              <a:gd name="connsiteX452" fmla="*/ 438098 w 581993"/>
              <a:gd name="connsiteY452" fmla="*/ 144939 h 661619"/>
              <a:gd name="connsiteX453" fmla="*/ 438843 w 581993"/>
              <a:gd name="connsiteY453" fmla="*/ 150009 h 661619"/>
              <a:gd name="connsiteX454" fmla="*/ 438396 w 581993"/>
              <a:gd name="connsiteY454" fmla="*/ 151947 h 661619"/>
              <a:gd name="connsiteX455" fmla="*/ 437203 w 581993"/>
              <a:gd name="connsiteY455" fmla="*/ 155228 h 661619"/>
              <a:gd name="connsiteX456" fmla="*/ 436458 w 581993"/>
              <a:gd name="connsiteY456" fmla="*/ 156421 h 661619"/>
              <a:gd name="connsiteX457" fmla="*/ 435115 w 581993"/>
              <a:gd name="connsiteY457" fmla="*/ 157465 h 661619"/>
              <a:gd name="connsiteX458" fmla="*/ 433624 w 581993"/>
              <a:gd name="connsiteY458" fmla="*/ 158210 h 661619"/>
              <a:gd name="connsiteX459" fmla="*/ 431984 w 581993"/>
              <a:gd name="connsiteY459" fmla="*/ 158210 h 661619"/>
              <a:gd name="connsiteX460" fmla="*/ 430493 w 581993"/>
              <a:gd name="connsiteY460" fmla="*/ 158807 h 661619"/>
              <a:gd name="connsiteX461" fmla="*/ 428853 w 581993"/>
              <a:gd name="connsiteY461" fmla="*/ 160745 h 661619"/>
              <a:gd name="connsiteX462" fmla="*/ 427659 w 581993"/>
              <a:gd name="connsiteY462" fmla="*/ 163131 h 661619"/>
              <a:gd name="connsiteX463" fmla="*/ 427659 w 581993"/>
              <a:gd name="connsiteY463" fmla="*/ 165218 h 661619"/>
              <a:gd name="connsiteX464" fmla="*/ 428703 w 581993"/>
              <a:gd name="connsiteY464" fmla="*/ 169096 h 661619"/>
              <a:gd name="connsiteX465" fmla="*/ 430046 w 581993"/>
              <a:gd name="connsiteY465" fmla="*/ 172376 h 661619"/>
              <a:gd name="connsiteX466" fmla="*/ 430046 w 581993"/>
              <a:gd name="connsiteY466" fmla="*/ 174165 h 661619"/>
              <a:gd name="connsiteX467" fmla="*/ 429002 w 581993"/>
              <a:gd name="connsiteY467" fmla="*/ 178192 h 661619"/>
              <a:gd name="connsiteX468" fmla="*/ 427362 w 581993"/>
              <a:gd name="connsiteY468" fmla="*/ 181919 h 661619"/>
              <a:gd name="connsiteX469" fmla="*/ 426467 w 581993"/>
              <a:gd name="connsiteY469" fmla="*/ 183112 h 661619"/>
              <a:gd name="connsiteX470" fmla="*/ 425274 w 581993"/>
              <a:gd name="connsiteY470" fmla="*/ 183709 h 661619"/>
              <a:gd name="connsiteX471" fmla="*/ 423485 w 581993"/>
              <a:gd name="connsiteY471" fmla="*/ 184007 h 661619"/>
              <a:gd name="connsiteX472" fmla="*/ 423186 w 581993"/>
              <a:gd name="connsiteY472" fmla="*/ 185200 h 661619"/>
              <a:gd name="connsiteX473" fmla="*/ 424975 w 581993"/>
              <a:gd name="connsiteY473" fmla="*/ 186542 h 661619"/>
              <a:gd name="connsiteX474" fmla="*/ 427063 w 581993"/>
              <a:gd name="connsiteY474" fmla="*/ 186244 h 661619"/>
              <a:gd name="connsiteX475" fmla="*/ 428554 w 581993"/>
              <a:gd name="connsiteY475" fmla="*/ 186244 h 661619"/>
              <a:gd name="connsiteX476" fmla="*/ 429896 w 581993"/>
              <a:gd name="connsiteY476" fmla="*/ 187287 h 661619"/>
              <a:gd name="connsiteX477" fmla="*/ 431537 w 581993"/>
              <a:gd name="connsiteY477" fmla="*/ 190717 h 661619"/>
              <a:gd name="connsiteX478" fmla="*/ 431835 w 581993"/>
              <a:gd name="connsiteY478" fmla="*/ 194743 h 661619"/>
              <a:gd name="connsiteX479" fmla="*/ 431387 w 581993"/>
              <a:gd name="connsiteY479" fmla="*/ 199962 h 661619"/>
              <a:gd name="connsiteX480" fmla="*/ 431090 w 581993"/>
              <a:gd name="connsiteY480" fmla="*/ 201602 h 661619"/>
              <a:gd name="connsiteX481" fmla="*/ 430344 w 581993"/>
              <a:gd name="connsiteY481" fmla="*/ 203243 h 661619"/>
              <a:gd name="connsiteX482" fmla="*/ 429449 w 581993"/>
              <a:gd name="connsiteY482" fmla="*/ 204734 h 661619"/>
              <a:gd name="connsiteX483" fmla="*/ 428406 w 581993"/>
              <a:gd name="connsiteY483" fmla="*/ 205927 h 661619"/>
              <a:gd name="connsiteX484" fmla="*/ 427659 w 581993"/>
              <a:gd name="connsiteY484" fmla="*/ 207418 h 661619"/>
              <a:gd name="connsiteX485" fmla="*/ 426765 w 581993"/>
              <a:gd name="connsiteY485" fmla="*/ 211444 h 661619"/>
              <a:gd name="connsiteX486" fmla="*/ 424678 w 581993"/>
              <a:gd name="connsiteY486" fmla="*/ 218601 h 661619"/>
              <a:gd name="connsiteX487" fmla="*/ 423335 w 581993"/>
              <a:gd name="connsiteY487" fmla="*/ 221584 h 661619"/>
              <a:gd name="connsiteX488" fmla="*/ 420950 w 581993"/>
              <a:gd name="connsiteY488" fmla="*/ 224566 h 661619"/>
              <a:gd name="connsiteX489" fmla="*/ 418862 w 581993"/>
              <a:gd name="connsiteY489" fmla="*/ 227697 h 661619"/>
              <a:gd name="connsiteX490" fmla="*/ 417370 w 581993"/>
              <a:gd name="connsiteY490" fmla="*/ 230829 h 661619"/>
              <a:gd name="connsiteX491" fmla="*/ 416178 w 581993"/>
              <a:gd name="connsiteY491" fmla="*/ 234109 h 661619"/>
              <a:gd name="connsiteX492" fmla="*/ 415433 w 581993"/>
              <a:gd name="connsiteY492" fmla="*/ 238284 h 661619"/>
              <a:gd name="connsiteX493" fmla="*/ 414240 w 581993"/>
              <a:gd name="connsiteY493" fmla="*/ 242310 h 661619"/>
              <a:gd name="connsiteX494" fmla="*/ 413196 w 581993"/>
              <a:gd name="connsiteY494" fmla="*/ 243653 h 661619"/>
              <a:gd name="connsiteX495" fmla="*/ 410064 w 581993"/>
              <a:gd name="connsiteY495" fmla="*/ 246486 h 661619"/>
              <a:gd name="connsiteX496" fmla="*/ 400521 w 581993"/>
              <a:gd name="connsiteY496" fmla="*/ 251705 h 661619"/>
              <a:gd name="connsiteX497" fmla="*/ 398731 w 581993"/>
              <a:gd name="connsiteY497" fmla="*/ 253941 h 661619"/>
              <a:gd name="connsiteX498" fmla="*/ 397390 w 581993"/>
              <a:gd name="connsiteY498" fmla="*/ 257520 h 661619"/>
              <a:gd name="connsiteX499" fmla="*/ 395750 w 581993"/>
              <a:gd name="connsiteY499" fmla="*/ 260801 h 661619"/>
              <a:gd name="connsiteX500" fmla="*/ 393662 w 581993"/>
              <a:gd name="connsiteY500" fmla="*/ 263634 h 661619"/>
              <a:gd name="connsiteX501" fmla="*/ 391425 w 581993"/>
              <a:gd name="connsiteY501" fmla="*/ 266169 h 661619"/>
              <a:gd name="connsiteX502" fmla="*/ 385461 w 581993"/>
              <a:gd name="connsiteY502" fmla="*/ 271686 h 661619"/>
              <a:gd name="connsiteX503" fmla="*/ 382777 w 581993"/>
              <a:gd name="connsiteY503" fmla="*/ 273177 h 661619"/>
              <a:gd name="connsiteX504" fmla="*/ 379944 w 581993"/>
              <a:gd name="connsiteY504" fmla="*/ 273923 h 661619"/>
              <a:gd name="connsiteX505" fmla="*/ 374724 w 581993"/>
              <a:gd name="connsiteY505" fmla="*/ 276607 h 661619"/>
              <a:gd name="connsiteX506" fmla="*/ 364286 w 581993"/>
              <a:gd name="connsiteY506" fmla="*/ 280186 h 661619"/>
              <a:gd name="connsiteX507" fmla="*/ 363391 w 581993"/>
              <a:gd name="connsiteY507" fmla="*/ 281080 h 661619"/>
              <a:gd name="connsiteX508" fmla="*/ 359663 w 581993"/>
              <a:gd name="connsiteY508" fmla="*/ 286001 h 661619"/>
              <a:gd name="connsiteX509" fmla="*/ 358471 w 581993"/>
              <a:gd name="connsiteY509" fmla="*/ 286448 h 661619"/>
              <a:gd name="connsiteX510" fmla="*/ 357129 w 581993"/>
              <a:gd name="connsiteY510" fmla="*/ 286448 h 661619"/>
              <a:gd name="connsiteX511" fmla="*/ 353849 w 581993"/>
              <a:gd name="connsiteY511" fmla="*/ 285852 h 661619"/>
              <a:gd name="connsiteX512" fmla="*/ 351015 w 581993"/>
              <a:gd name="connsiteY512" fmla="*/ 283913 h 661619"/>
              <a:gd name="connsiteX513" fmla="*/ 351015 w 581993"/>
              <a:gd name="connsiteY513" fmla="*/ 282124 h 661619"/>
              <a:gd name="connsiteX514" fmla="*/ 351015 w 581993"/>
              <a:gd name="connsiteY514" fmla="*/ 280036 h 661619"/>
              <a:gd name="connsiteX515" fmla="*/ 350418 w 581993"/>
              <a:gd name="connsiteY515" fmla="*/ 277949 h 661619"/>
              <a:gd name="connsiteX516" fmla="*/ 347884 w 581993"/>
              <a:gd name="connsiteY516" fmla="*/ 275116 h 661619"/>
              <a:gd name="connsiteX517" fmla="*/ 348480 w 581993"/>
              <a:gd name="connsiteY517" fmla="*/ 273475 h 661619"/>
              <a:gd name="connsiteX518" fmla="*/ 349971 w 581993"/>
              <a:gd name="connsiteY518" fmla="*/ 272581 h 661619"/>
              <a:gd name="connsiteX519" fmla="*/ 351612 w 581993"/>
              <a:gd name="connsiteY519" fmla="*/ 271984 h 661619"/>
              <a:gd name="connsiteX520" fmla="*/ 354445 w 581993"/>
              <a:gd name="connsiteY520" fmla="*/ 270046 h 661619"/>
              <a:gd name="connsiteX521" fmla="*/ 359366 w 581993"/>
              <a:gd name="connsiteY521" fmla="*/ 265125 h 661619"/>
              <a:gd name="connsiteX522" fmla="*/ 359366 w 581993"/>
              <a:gd name="connsiteY522" fmla="*/ 263634 h 661619"/>
              <a:gd name="connsiteX523" fmla="*/ 358918 w 581993"/>
              <a:gd name="connsiteY523" fmla="*/ 262441 h 661619"/>
              <a:gd name="connsiteX524" fmla="*/ 355638 w 581993"/>
              <a:gd name="connsiteY524" fmla="*/ 263187 h 661619"/>
              <a:gd name="connsiteX525" fmla="*/ 349374 w 581993"/>
              <a:gd name="connsiteY525" fmla="*/ 265870 h 661619"/>
              <a:gd name="connsiteX526" fmla="*/ 346244 w 581993"/>
              <a:gd name="connsiteY526" fmla="*/ 266914 h 661619"/>
              <a:gd name="connsiteX527" fmla="*/ 342963 w 581993"/>
              <a:gd name="connsiteY527" fmla="*/ 272730 h 661619"/>
              <a:gd name="connsiteX528" fmla="*/ 343708 w 581993"/>
              <a:gd name="connsiteY528" fmla="*/ 280484 h 661619"/>
              <a:gd name="connsiteX529" fmla="*/ 342367 w 581993"/>
              <a:gd name="connsiteY529" fmla="*/ 287045 h 661619"/>
              <a:gd name="connsiteX530" fmla="*/ 338639 w 581993"/>
              <a:gd name="connsiteY530" fmla="*/ 292413 h 661619"/>
              <a:gd name="connsiteX531" fmla="*/ 333420 w 581993"/>
              <a:gd name="connsiteY531" fmla="*/ 298974 h 661619"/>
              <a:gd name="connsiteX532" fmla="*/ 330884 w 581993"/>
              <a:gd name="connsiteY532" fmla="*/ 301360 h 661619"/>
              <a:gd name="connsiteX533" fmla="*/ 328051 w 581993"/>
              <a:gd name="connsiteY533" fmla="*/ 303447 h 661619"/>
              <a:gd name="connsiteX534" fmla="*/ 325666 w 581993"/>
              <a:gd name="connsiteY534" fmla="*/ 306728 h 661619"/>
              <a:gd name="connsiteX535" fmla="*/ 324026 w 581993"/>
              <a:gd name="connsiteY535" fmla="*/ 310605 h 661619"/>
              <a:gd name="connsiteX536" fmla="*/ 324473 w 581993"/>
              <a:gd name="connsiteY536" fmla="*/ 314184 h 661619"/>
              <a:gd name="connsiteX537" fmla="*/ 326411 w 581993"/>
              <a:gd name="connsiteY537" fmla="*/ 317464 h 661619"/>
              <a:gd name="connsiteX538" fmla="*/ 324323 w 581993"/>
              <a:gd name="connsiteY538" fmla="*/ 320148 h 661619"/>
              <a:gd name="connsiteX539" fmla="*/ 321341 w 581993"/>
              <a:gd name="connsiteY539" fmla="*/ 322534 h 661619"/>
              <a:gd name="connsiteX540" fmla="*/ 318509 w 581993"/>
              <a:gd name="connsiteY540" fmla="*/ 324323 h 661619"/>
              <a:gd name="connsiteX541" fmla="*/ 315526 w 581993"/>
              <a:gd name="connsiteY541" fmla="*/ 325814 h 661619"/>
              <a:gd name="connsiteX542" fmla="*/ 313438 w 581993"/>
              <a:gd name="connsiteY542" fmla="*/ 325367 h 661619"/>
              <a:gd name="connsiteX543" fmla="*/ 306132 w 581993"/>
              <a:gd name="connsiteY543" fmla="*/ 325069 h 661619"/>
              <a:gd name="connsiteX544" fmla="*/ 304640 w 581993"/>
              <a:gd name="connsiteY544" fmla="*/ 324323 h 661619"/>
              <a:gd name="connsiteX545" fmla="*/ 303746 w 581993"/>
              <a:gd name="connsiteY545" fmla="*/ 322981 h 661619"/>
              <a:gd name="connsiteX546" fmla="*/ 304640 w 581993"/>
              <a:gd name="connsiteY546" fmla="*/ 320894 h 661619"/>
              <a:gd name="connsiteX547" fmla="*/ 304640 w 581993"/>
              <a:gd name="connsiteY547" fmla="*/ 318955 h 661619"/>
              <a:gd name="connsiteX548" fmla="*/ 303299 w 581993"/>
              <a:gd name="connsiteY548" fmla="*/ 318359 h 661619"/>
              <a:gd name="connsiteX549" fmla="*/ 302106 w 581993"/>
              <a:gd name="connsiteY549" fmla="*/ 318359 h 661619"/>
              <a:gd name="connsiteX550" fmla="*/ 294351 w 581993"/>
              <a:gd name="connsiteY550" fmla="*/ 320745 h 661619"/>
              <a:gd name="connsiteX551" fmla="*/ 283168 w 581993"/>
              <a:gd name="connsiteY551" fmla="*/ 321788 h 661619"/>
              <a:gd name="connsiteX552" fmla="*/ 280037 w 581993"/>
              <a:gd name="connsiteY552" fmla="*/ 323280 h 661619"/>
              <a:gd name="connsiteX553" fmla="*/ 276756 w 581993"/>
              <a:gd name="connsiteY553" fmla="*/ 324472 h 661619"/>
              <a:gd name="connsiteX554" fmla="*/ 270643 w 581993"/>
              <a:gd name="connsiteY554" fmla="*/ 325516 h 661619"/>
              <a:gd name="connsiteX555" fmla="*/ 267511 w 581993"/>
              <a:gd name="connsiteY555" fmla="*/ 325963 h 661619"/>
              <a:gd name="connsiteX556" fmla="*/ 264380 w 581993"/>
              <a:gd name="connsiteY556" fmla="*/ 325963 h 661619"/>
              <a:gd name="connsiteX557" fmla="*/ 261099 w 581993"/>
              <a:gd name="connsiteY557" fmla="*/ 325516 h 661619"/>
              <a:gd name="connsiteX558" fmla="*/ 257967 w 581993"/>
              <a:gd name="connsiteY558" fmla="*/ 325963 h 661619"/>
              <a:gd name="connsiteX559" fmla="*/ 256327 w 581993"/>
              <a:gd name="connsiteY559" fmla="*/ 326709 h 661619"/>
              <a:gd name="connsiteX560" fmla="*/ 254837 w 581993"/>
              <a:gd name="connsiteY560" fmla="*/ 327156 h 661619"/>
              <a:gd name="connsiteX561" fmla="*/ 252003 w 581993"/>
              <a:gd name="connsiteY561" fmla="*/ 324174 h 661619"/>
              <a:gd name="connsiteX562" fmla="*/ 249170 w 581993"/>
              <a:gd name="connsiteY562" fmla="*/ 324174 h 661619"/>
              <a:gd name="connsiteX563" fmla="*/ 243056 w 581993"/>
              <a:gd name="connsiteY563" fmla="*/ 325516 h 661619"/>
              <a:gd name="connsiteX564" fmla="*/ 238433 w 581993"/>
              <a:gd name="connsiteY564" fmla="*/ 327455 h 661619"/>
              <a:gd name="connsiteX565" fmla="*/ 237092 w 581993"/>
              <a:gd name="connsiteY565" fmla="*/ 328349 h 661619"/>
              <a:gd name="connsiteX566" fmla="*/ 235004 w 581993"/>
              <a:gd name="connsiteY566" fmla="*/ 331779 h 661619"/>
              <a:gd name="connsiteX567" fmla="*/ 229636 w 581993"/>
              <a:gd name="connsiteY567" fmla="*/ 336402 h 661619"/>
              <a:gd name="connsiteX568" fmla="*/ 225610 w 581993"/>
              <a:gd name="connsiteY568" fmla="*/ 340577 h 661619"/>
              <a:gd name="connsiteX569" fmla="*/ 222926 w 581993"/>
              <a:gd name="connsiteY569" fmla="*/ 342366 h 661619"/>
              <a:gd name="connsiteX570" fmla="*/ 220391 w 581993"/>
              <a:gd name="connsiteY570" fmla="*/ 344454 h 661619"/>
              <a:gd name="connsiteX571" fmla="*/ 217707 w 581993"/>
              <a:gd name="connsiteY571" fmla="*/ 347287 h 661619"/>
              <a:gd name="connsiteX572" fmla="*/ 214874 w 581993"/>
              <a:gd name="connsiteY572" fmla="*/ 349822 h 661619"/>
              <a:gd name="connsiteX573" fmla="*/ 211593 w 581993"/>
              <a:gd name="connsiteY573" fmla="*/ 351611 h 661619"/>
              <a:gd name="connsiteX574" fmla="*/ 208313 w 581993"/>
              <a:gd name="connsiteY574" fmla="*/ 353251 h 661619"/>
              <a:gd name="connsiteX575" fmla="*/ 205927 w 581993"/>
              <a:gd name="connsiteY575" fmla="*/ 355339 h 661619"/>
              <a:gd name="connsiteX576" fmla="*/ 203690 w 581993"/>
              <a:gd name="connsiteY576" fmla="*/ 357874 h 661619"/>
              <a:gd name="connsiteX577" fmla="*/ 201603 w 581993"/>
              <a:gd name="connsiteY577" fmla="*/ 359663 h 661619"/>
              <a:gd name="connsiteX578" fmla="*/ 199217 w 581993"/>
              <a:gd name="connsiteY578" fmla="*/ 360260 h 661619"/>
              <a:gd name="connsiteX579" fmla="*/ 195787 w 581993"/>
              <a:gd name="connsiteY579" fmla="*/ 359812 h 661619"/>
              <a:gd name="connsiteX580" fmla="*/ 192358 w 581993"/>
              <a:gd name="connsiteY580" fmla="*/ 360260 h 661619"/>
              <a:gd name="connsiteX581" fmla="*/ 191015 w 581993"/>
              <a:gd name="connsiteY581" fmla="*/ 361602 h 661619"/>
              <a:gd name="connsiteX582" fmla="*/ 189823 w 581993"/>
              <a:gd name="connsiteY582" fmla="*/ 363093 h 661619"/>
              <a:gd name="connsiteX583" fmla="*/ 189375 w 581993"/>
              <a:gd name="connsiteY583" fmla="*/ 364286 h 661619"/>
              <a:gd name="connsiteX584" fmla="*/ 190121 w 581993"/>
              <a:gd name="connsiteY584" fmla="*/ 373084 h 661619"/>
              <a:gd name="connsiteX585" fmla="*/ 192208 w 581993"/>
              <a:gd name="connsiteY585" fmla="*/ 372040 h 661619"/>
              <a:gd name="connsiteX586" fmla="*/ 194147 w 581993"/>
              <a:gd name="connsiteY586" fmla="*/ 371593 h 661619"/>
              <a:gd name="connsiteX587" fmla="*/ 196235 w 581993"/>
              <a:gd name="connsiteY587" fmla="*/ 372935 h 661619"/>
              <a:gd name="connsiteX588" fmla="*/ 198471 w 581993"/>
              <a:gd name="connsiteY588" fmla="*/ 373829 h 661619"/>
              <a:gd name="connsiteX589" fmla="*/ 200857 w 581993"/>
              <a:gd name="connsiteY589" fmla="*/ 373233 h 661619"/>
              <a:gd name="connsiteX590" fmla="*/ 203093 w 581993"/>
              <a:gd name="connsiteY590" fmla="*/ 372040 h 661619"/>
              <a:gd name="connsiteX591" fmla="*/ 204883 w 581993"/>
              <a:gd name="connsiteY591" fmla="*/ 371593 h 661619"/>
              <a:gd name="connsiteX592" fmla="*/ 211892 w 581993"/>
              <a:gd name="connsiteY592" fmla="*/ 370549 h 661619"/>
              <a:gd name="connsiteX593" fmla="*/ 212488 w 581993"/>
              <a:gd name="connsiteY593" fmla="*/ 370549 h 661619"/>
              <a:gd name="connsiteX594" fmla="*/ 221137 w 581993"/>
              <a:gd name="connsiteY594" fmla="*/ 376662 h 661619"/>
              <a:gd name="connsiteX595" fmla="*/ 222627 w 581993"/>
              <a:gd name="connsiteY595" fmla="*/ 377110 h 661619"/>
              <a:gd name="connsiteX596" fmla="*/ 222926 w 581993"/>
              <a:gd name="connsiteY596" fmla="*/ 373829 h 661619"/>
              <a:gd name="connsiteX597" fmla="*/ 224119 w 581993"/>
              <a:gd name="connsiteY597" fmla="*/ 371145 h 661619"/>
              <a:gd name="connsiteX598" fmla="*/ 225014 w 581993"/>
              <a:gd name="connsiteY598" fmla="*/ 365181 h 661619"/>
              <a:gd name="connsiteX599" fmla="*/ 226952 w 581993"/>
              <a:gd name="connsiteY599" fmla="*/ 362198 h 661619"/>
              <a:gd name="connsiteX600" fmla="*/ 229785 w 581993"/>
              <a:gd name="connsiteY600" fmla="*/ 361304 h 661619"/>
              <a:gd name="connsiteX601" fmla="*/ 232768 w 581993"/>
              <a:gd name="connsiteY601" fmla="*/ 363391 h 661619"/>
              <a:gd name="connsiteX602" fmla="*/ 236048 w 581993"/>
              <a:gd name="connsiteY602" fmla="*/ 364584 h 661619"/>
              <a:gd name="connsiteX603" fmla="*/ 239180 w 581993"/>
              <a:gd name="connsiteY603" fmla="*/ 364286 h 661619"/>
              <a:gd name="connsiteX604" fmla="*/ 245592 w 581993"/>
              <a:gd name="connsiteY604" fmla="*/ 362049 h 661619"/>
              <a:gd name="connsiteX605" fmla="*/ 248872 w 581993"/>
              <a:gd name="connsiteY605" fmla="*/ 362944 h 661619"/>
              <a:gd name="connsiteX606" fmla="*/ 250661 w 581993"/>
              <a:gd name="connsiteY606" fmla="*/ 361602 h 661619"/>
              <a:gd name="connsiteX607" fmla="*/ 253942 w 581993"/>
              <a:gd name="connsiteY607" fmla="*/ 360260 h 661619"/>
              <a:gd name="connsiteX608" fmla="*/ 256775 w 581993"/>
              <a:gd name="connsiteY608" fmla="*/ 358769 h 661619"/>
              <a:gd name="connsiteX609" fmla="*/ 257521 w 581993"/>
              <a:gd name="connsiteY609" fmla="*/ 358769 h 661619"/>
              <a:gd name="connsiteX610" fmla="*/ 260204 w 581993"/>
              <a:gd name="connsiteY610" fmla="*/ 357725 h 661619"/>
              <a:gd name="connsiteX611" fmla="*/ 262888 w 581993"/>
              <a:gd name="connsiteY611" fmla="*/ 357129 h 661619"/>
              <a:gd name="connsiteX612" fmla="*/ 268108 w 581993"/>
              <a:gd name="connsiteY612" fmla="*/ 356830 h 661619"/>
              <a:gd name="connsiteX613" fmla="*/ 270493 w 581993"/>
              <a:gd name="connsiteY613" fmla="*/ 355786 h 661619"/>
              <a:gd name="connsiteX614" fmla="*/ 273327 w 581993"/>
              <a:gd name="connsiteY614" fmla="*/ 353699 h 661619"/>
              <a:gd name="connsiteX615" fmla="*/ 276905 w 581993"/>
              <a:gd name="connsiteY615" fmla="*/ 350418 h 661619"/>
              <a:gd name="connsiteX616" fmla="*/ 277949 w 581993"/>
              <a:gd name="connsiteY616" fmla="*/ 349971 h 661619"/>
              <a:gd name="connsiteX617" fmla="*/ 280932 w 581993"/>
              <a:gd name="connsiteY617" fmla="*/ 349673 h 661619"/>
              <a:gd name="connsiteX618" fmla="*/ 283765 w 581993"/>
              <a:gd name="connsiteY618" fmla="*/ 348778 h 661619"/>
              <a:gd name="connsiteX619" fmla="*/ 286747 w 581993"/>
              <a:gd name="connsiteY619" fmla="*/ 348331 h 661619"/>
              <a:gd name="connsiteX620" fmla="*/ 290922 w 581993"/>
              <a:gd name="connsiteY620" fmla="*/ 348331 h 661619"/>
              <a:gd name="connsiteX621" fmla="*/ 292115 w 581993"/>
              <a:gd name="connsiteY621" fmla="*/ 349076 h 661619"/>
              <a:gd name="connsiteX622" fmla="*/ 295992 w 581993"/>
              <a:gd name="connsiteY622" fmla="*/ 351760 h 661619"/>
              <a:gd name="connsiteX623" fmla="*/ 298974 w 581993"/>
              <a:gd name="connsiteY623" fmla="*/ 352655 h 661619"/>
              <a:gd name="connsiteX624" fmla="*/ 303149 w 581993"/>
              <a:gd name="connsiteY624" fmla="*/ 351909 h 661619"/>
              <a:gd name="connsiteX625" fmla="*/ 307325 w 581993"/>
              <a:gd name="connsiteY625" fmla="*/ 351909 h 661619"/>
              <a:gd name="connsiteX626" fmla="*/ 308965 w 581993"/>
              <a:gd name="connsiteY626" fmla="*/ 352953 h 661619"/>
              <a:gd name="connsiteX627" fmla="*/ 308965 w 581993"/>
              <a:gd name="connsiteY627" fmla="*/ 355190 h 661619"/>
              <a:gd name="connsiteX628" fmla="*/ 308070 w 581993"/>
              <a:gd name="connsiteY628" fmla="*/ 356681 h 661619"/>
              <a:gd name="connsiteX629" fmla="*/ 306132 w 581993"/>
              <a:gd name="connsiteY629" fmla="*/ 359216 h 661619"/>
              <a:gd name="connsiteX630" fmla="*/ 304939 w 581993"/>
              <a:gd name="connsiteY630" fmla="*/ 360260 h 661619"/>
              <a:gd name="connsiteX631" fmla="*/ 301360 w 581993"/>
              <a:gd name="connsiteY631" fmla="*/ 362198 h 661619"/>
              <a:gd name="connsiteX632" fmla="*/ 300465 w 581993"/>
              <a:gd name="connsiteY632" fmla="*/ 363093 h 661619"/>
              <a:gd name="connsiteX633" fmla="*/ 301360 w 581993"/>
              <a:gd name="connsiteY633" fmla="*/ 366374 h 661619"/>
              <a:gd name="connsiteX634" fmla="*/ 301360 w 581993"/>
              <a:gd name="connsiteY634" fmla="*/ 371742 h 661619"/>
              <a:gd name="connsiteX635" fmla="*/ 302404 w 581993"/>
              <a:gd name="connsiteY635" fmla="*/ 375022 h 661619"/>
              <a:gd name="connsiteX636" fmla="*/ 304492 w 581993"/>
              <a:gd name="connsiteY636" fmla="*/ 377855 h 661619"/>
              <a:gd name="connsiteX637" fmla="*/ 306877 w 581993"/>
              <a:gd name="connsiteY637" fmla="*/ 380390 h 661619"/>
              <a:gd name="connsiteX638" fmla="*/ 308070 w 581993"/>
              <a:gd name="connsiteY638" fmla="*/ 383223 h 661619"/>
              <a:gd name="connsiteX639" fmla="*/ 309561 w 581993"/>
              <a:gd name="connsiteY639" fmla="*/ 385609 h 661619"/>
              <a:gd name="connsiteX640" fmla="*/ 315973 w 581993"/>
              <a:gd name="connsiteY640" fmla="*/ 387697 h 661619"/>
              <a:gd name="connsiteX641" fmla="*/ 321789 w 581993"/>
              <a:gd name="connsiteY641" fmla="*/ 385460 h 661619"/>
              <a:gd name="connsiteX642" fmla="*/ 325964 w 581993"/>
              <a:gd name="connsiteY642" fmla="*/ 378750 h 661619"/>
              <a:gd name="connsiteX643" fmla="*/ 331034 w 581993"/>
              <a:gd name="connsiteY643" fmla="*/ 369057 h 661619"/>
              <a:gd name="connsiteX644" fmla="*/ 332674 w 581993"/>
              <a:gd name="connsiteY644" fmla="*/ 366523 h 661619"/>
              <a:gd name="connsiteX645" fmla="*/ 338340 w 581993"/>
              <a:gd name="connsiteY645" fmla="*/ 363988 h 661619"/>
              <a:gd name="connsiteX646" fmla="*/ 344901 w 581993"/>
              <a:gd name="connsiteY646" fmla="*/ 362646 h 661619"/>
              <a:gd name="connsiteX647" fmla="*/ 346541 w 581993"/>
              <a:gd name="connsiteY647" fmla="*/ 361900 h 661619"/>
              <a:gd name="connsiteX648" fmla="*/ 347288 w 581993"/>
              <a:gd name="connsiteY648" fmla="*/ 360111 h 661619"/>
              <a:gd name="connsiteX649" fmla="*/ 347288 w 581993"/>
              <a:gd name="connsiteY649" fmla="*/ 358470 h 661619"/>
              <a:gd name="connsiteX650" fmla="*/ 346244 w 581993"/>
              <a:gd name="connsiteY650" fmla="*/ 357576 h 661619"/>
              <a:gd name="connsiteX651" fmla="*/ 340279 w 581993"/>
              <a:gd name="connsiteY651" fmla="*/ 353699 h 661619"/>
              <a:gd name="connsiteX652" fmla="*/ 338043 w 581993"/>
              <a:gd name="connsiteY652" fmla="*/ 350866 h 661619"/>
              <a:gd name="connsiteX653" fmla="*/ 339235 w 581993"/>
              <a:gd name="connsiteY653" fmla="*/ 347436 h 661619"/>
              <a:gd name="connsiteX654" fmla="*/ 342217 w 581993"/>
              <a:gd name="connsiteY654" fmla="*/ 341471 h 661619"/>
              <a:gd name="connsiteX655" fmla="*/ 343560 w 581993"/>
              <a:gd name="connsiteY655" fmla="*/ 340279 h 661619"/>
              <a:gd name="connsiteX656" fmla="*/ 345200 w 581993"/>
              <a:gd name="connsiteY656" fmla="*/ 339384 h 661619"/>
              <a:gd name="connsiteX657" fmla="*/ 346393 w 581993"/>
              <a:gd name="connsiteY657" fmla="*/ 339086 h 661619"/>
              <a:gd name="connsiteX658" fmla="*/ 347585 w 581993"/>
              <a:gd name="connsiteY658" fmla="*/ 339831 h 661619"/>
              <a:gd name="connsiteX659" fmla="*/ 346393 w 581993"/>
              <a:gd name="connsiteY659" fmla="*/ 341621 h 661619"/>
              <a:gd name="connsiteX660" fmla="*/ 346393 w 581993"/>
              <a:gd name="connsiteY660" fmla="*/ 343708 h 661619"/>
              <a:gd name="connsiteX661" fmla="*/ 347288 w 581993"/>
              <a:gd name="connsiteY661" fmla="*/ 346989 h 661619"/>
              <a:gd name="connsiteX662" fmla="*/ 346989 w 581993"/>
              <a:gd name="connsiteY662" fmla="*/ 349225 h 661619"/>
              <a:gd name="connsiteX663" fmla="*/ 348033 w 581993"/>
              <a:gd name="connsiteY663" fmla="*/ 349971 h 661619"/>
              <a:gd name="connsiteX664" fmla="*/ 348928 w 581993"/>
              <a:gd name="connsiteY664" fmla="*/ 349524 h 661619"/>
              <a:gd name="connsiteX665" fmla="*/ 348629 w 581993"/>
              <a:gd name="connsiteY665" fmla="*/ 346690 h 661619"/>
              <a:gd name="connsiteX666" fmla="*/ 349374 w 581993"/>
              <a:gd name="connsiteY666" fmla="*/ 346094 h 661619"/>
              <a:gd name="connsiteX667" fmla="*/ 350568 w 581993"/>
              <a:gd name="connsiteY667" fmla="*/ 346690 h 661619"/>
              <a:gd name="connsiteX668" fmla="*/ 351313 w 581993"/>
              <a:gd name="connsiteY668" fmla="*/ 348182 h 661619"/>
              <a:gd name="connsiteX669" fmla="*/ 352954 w 581993"/>
              <a:gd name="connsiteY669" fmla="*/ 348182 h 661619"/>
              <a:gd name="connsiteX670" fmla="*/ 356234 w 581993"/>
              <a:gd name="connsiteY670" fmla="*/ 347883 h 661619"/>
              <a:gd name="connsiteX671" fmla="*/ 357576 w 581993"/>
              <a:gd name="connsiteY671" fmla="*/ 347883 h 661619"/>
              <a:gd name="connsiteX672" fmla="*/ 358173 w 581993"/>
              <a:gd name="connsiteY672" fmla="*/ 349375 h 661619"/>
              <a:gd name="connsiteX673" fmla="*/ 358173 w 581993"/>
              <a:gd name="connsiteY673" fmla="*/ 350120 h 661619"/>
              <a:gd name="connsiteX674" fmla="*/ 352357 w 581993"/>
              <a:gd name="connsiteY674" fmla="*/ 352655 h 661619"/>
              <a:gd name="connsiteX675" fmla="*/ 351910 w 581993"/>
              <a:gd name="connsiteY675" fmla="*/ 353848 h 661619"/>
              <a:gd name="connsiteX676" fmla="*/ 358619 w 581993"/>
              <a:gd name="connsiteY676" fmla="*/ 352208 h 661619"/>
              <a:gd name="connsiteX677" fmla="*/ 364584 w 581993"/>
              <a:gd name="connsiteY677" fmla="*/ 351313 h 661619"/>
              <a:gd name="connsiteX678" fmla="*/ 369952 w 581993"/>
              <a:gd name="connsiteY678" fmla="*/ 351760 h 661619"/>
              <a:gd name="connsiteX679" fmla="*/ 372935 w 581993"/>
              <a:gd name="connsiteY679" fmla="*/ 351760 h 661619"/>
              <a:gd name="connsiteX680" fmla="*/ 375917 w 581993"/>
              <a:gd name="connsiteY680" fmla="*/ 351909 h 661619"/>
              <a:gd name="connsiteX681" fmla="*/ 381434 w 581993"/>
              <a:gd name="connsiteY681" fmla="*/ 353251 h 661619"/>
              <a:gd name="connsiteX682" fmla="*/ 383074 w 581993"/>
              <a:gd name="connsiteY682" fmla="*/ 349076 h 661619"/>
              <a:gd name="connsiteX683" fmla="*/ 385610 w 581993"/>
              <a:gd name="connsiteY683" fmla="*/ 345498 h 661619"/>
              <a:gd name="connsiteX684" fmla="*/ 387846 w 581993"/>
              <a:gd name="connsiteY684" fmla="*/ 343410 h 661619"/>
              <a:gd name="connsiteX685" fmla="*/ 389785 w 581993"/>
              <a:gd name="connsiteY685" fmla="*/ 341173 h 661619"/>
              <a:gd name="connsiteX686" fmla="*/ 390530 w 581993"/>
              <a:gd name="connsiteY686" fmla="*/ 339384 h 661619"/>
              <a:gd name="connsiteX687" fmla="*/ 391574 w 581993"/>
              <a:gd name="connsiteY687" fmla="*/ 338042 h 661619"/>
              <a:gd name="connsiteX688" fmla="*/ 395302 w 581993"/>
              <a:gd name="connsiteY688" fmla="*/ 336849 h 661619"/>
              <a:gd name="connsiteX689" fmla="*/ 397986 w 581993"/>
              <a:gd name="connsiteY689" fmla="*/ 337744 h 661619"/>
              <a:gd name="connsiteX690" fmla="*/ 400223 w 581993"/>
              <a:gd name="connsiteY690" fmla="*/ 339980 h 661619"/>
              <a:gd name="connsiteX691" fmla="*/ 397539 w 581993"/>
              <a:gd name="connsiteY691" fmla="*/ 341471 h 661619"/>
              <a:gd name="connsiteX692" fmla="*/ 397539 w 581993"/>
              <a:gd name="connsiteY692" fmla="*/ 344603 h 661619"/>
              <a:gd name="connsiteX693" fmla="*/ 396495 w 581993"/>
              <a:gd name="connsiteY693" fmla="*/ 350120 h 661619"/>
              <a:gd name="connsiteX694" fmla="*/ 397390 w 581993"/>
              <a:gd name="connsiteY694" fmla="*/ 351611 h 661619"/>
              <a:gd name="connsiteX695" fmla="*/ 398434 w 581993"/>
              <a:gd name="connsiteY695" fmla="*/ 352655 h 661619"/>
              <a:gd name="connsiteX696" fmla="*/ 399924 w 581993"/>
              <a:gd name="connsiteY696" fmla="*/ 352357 h 661619"/>
              <a:gd name="connsiteX697" fmla="*/ 402161 w 581993"/>
              <a:gd name="connsiteY697" fmla="*/ 350120 h 661619"/>
              <a:gd name="connsiteX698" fmla="*/ 403056 w 581993"/>
              <a:gd name="connsiteY698" fmla="*/ 348927 h 661619"/>
              <a:gd name="connsiteX699" fmla="*/ 404845 w 581993"/>
              <a:gd name="connsiteY699" fmla="*/ 345796 h 661619"/>
              <a:gd name="connsiteX700" fmla="*/ 405740 w 581993"/>
              <a:gd name="connsiteY700" fmla="*/ 342217 h 661619"/>
              <a:gd name="connsiteX701" fmla="*/ 405740 w 581993"/>
              <a:gd name="connsiteY701" fmla="*/ 337893 h 661619"/>
              <a:gd name="connsiteX702" fmla="*/ 406039 w 581993"/>
              <a:gd name="connsiteY702" fmla="*/ 336103 h 661619"/>
              <a:gd name="connsiteX703" fmla="*/ 406784 w 581993"/>
              <a:gd name="connsiteY703" fmla="*/ 334314 h 661619"/>
              <a:gd name="connsiteX704" fmla="*/ 409020 w 581993"/>
              <a:gd name="connsiteY704" fmla="*/ 332226 h 661619"/>
              <a:gd name="connsiteX705" fmla="*/ 412003 w 581993"/>
              <a:gd name="connsiteY705" fmla="*/ 331630 h 661619"/>
              <a:gd name="connsiteX706" fmla="*/ 414985 w 581993"/>
              <a:gd name="connsiteY706" fmla="*/ 331630 h 661619"/>
              <a:gd name="connsiteX707" fmla="*/ 417370 w 581993"/>
              <a:gd name="connsiteY707" fmla="*/ 333270 h 661619"/>
              <a:gd name="connsiteX708" fmla="*/ 419309 w 581993"/>
              <a:gd name="connsiteY708" fmla="*/ 336402 h 661619"/>
              <a:gd name="connsiteX709" fmla="*/ 420353 w 581993"/>
              <a:gd name="connsiteY709" fmla="*/ 336402 h 661619"/>
              <a:gd name="connsiteX710" fmla="*/ 421845 w 581993"/>
              <a:gd name="connsiteY710" fmla="*/ 333867 h 661619"/>
              <a:gd name="connsiteX711" fmla="*/ 422142 w 581993"/>
              <a:gd name="connsiteY711" fmla="*/ 332972 h 661619"/>
              <a:gd name="connsiteX712" fmla="*/ 420950 w 581993"/>
              <a:gd name="connsiteY712" fmla="*/ 332376 h 661619"/>
              <a:gd name="connsiteX713" fmla="*/ 420055 w 581993"/>
              <a:gd name="connsiteY713" fmla="*/ 331034 h 661619"/>
              <a:gd name="connsiteX714" fmla="*/ 419608 w 581993"/>
              <a:gd name="connsiteY714" fmla="*/ 328200 h 661619"/>
              <a:gd name="connsiteX715" fmla="*/ 422739 w 581993"/>
              <a:gd name="connsiteY715" fmla="*/ 325516 h 661619"/>
              <a:gd name="connsiteX716" fmla="*/ 422739 w 581993"/>
              <a:gd name="connsiteY716" fmla="*/ 324771 h 661619"/>
              <a:gd name="connsiteX717" fmla="*/ 422739 w 581993"/>
              <a:gd name="connsiteY717" fmla="*/ 323876 h 661619"/>
              <a:gd name="connsiteX718" fmla="*/ 423186 w 581993"/>
              <a:gd name="connsiteY718" fmla="*/ 321938 h 661619"/>
              <a:gd name="connsiteX719" fmla="*/ 424529 w 581993"/>
              <a:gd name="connsiteY719" fmla="*/ 320446 h 661619"/>
              <a:gd name="connsiteX720" fmla="*/ 426467 w 581993"/>
              <a:gd name="connsiteY720" fmla="*/ 320148 h 661619"/>
              <a:gd name="connsiteX721" fmla="*/ 428554 w 581993"/>
              <a:gd name="connsiteY721" fmla="*/ 320148 h 661619"/>
              <a:gd name="connsiteX722" fmla="*/ 430046 w 581993"/>
              <a:gd name="connsiteY722" fmla="*/ 321192 h 661619"/>
              <a:gd name="connsiteX723" fmla="*/ 431387 w 581993"/>
              <a:gd name="connsiteY723" fmla="*/ 322683 h 661619"/>
              <a:gd name="connsiteX724" fmla="*/ 431090 w 581993"/>
              <a:gd name="connsiteY724" fmla="*/ 324025 h 661619"/>
              <a:gd name="connsiteX725" fmla="*/ 429598 w 581993"/>
              <a:gd name="connsiteY725" fmla="*/ 325814 h 661619"/>
              <a:gd name="connsiteX726" fmla="*/ 427362 w 581993"/>
              <a:gd name="connsiteY726" fmla="*/ 327753 h 661619"/>
              <a:gd name="connsiteX727" fmla="*/ 426318 w 581993"/>
              <a:gd name="connsiteY727" fmla="*/ 330139 h 661619"/>
              <a:gd name="connsiteX728" fmla="*/ 424230 w 581993"/>
              <a:gd name="connsiteY728" fmla="*/ 331630 h 661619"/>
              <a:gd name="connsiteX729" fmla="*/ 424826 w 581993"/>
              <a:gd name="connsiteY729" fmla="*/ 333568 h 661619"/>
              <a:gd name="connsiteX730" fmla="*/ 424230 w 581993"/>
              <a:gd name="connsiteY730" fmla="*/ 338489 h 661619"/>
              <a:gd name="connsiteX731" fmla="*/ 424529 w 581993"/>
              <a:gd name="connsiteY731" fmla="*/ 340428 h 661619"/>
              <a:gd name="connsiteX732" fmla="*/ 423335 w 581993"/>
              <a:gd name="connsiteY732" fmla="*/ 342068 h 661619"/>
              <a:gd name="connsiteX733" fmla="*/ 424529 w 581993"/>
              <a:gd name="connsiteY733" fmla="*/ 343410 h 661619"/>
              <a:gd name="connsiteX734" fmla="*/ 426616 w 581993"/>
              <a:gd name="connsiteY734" fmla="*/ 343857 h 661619"/>
              <a:gd name="connsiteX735" fmla="*/ 427659 w 581993"/>
              <a:gd name="connsiteY735" fmla="*/ 342366 h 661619"/>
              <a:gd name="connsiteX736" fmla="*/ 430344 w 581993"/>
              <a:gd name="connsiteY736" fmla="*/ 339533 h 661619"/>
              <a:gd name="connsiteX737" fmla="*/ 433028 w 581993"/>
              <a:gd name="connsiteY737" fmla="*/ 337744 h 661619"/>
              <a:gd name="connsiteX738" fmla="*/ 437203 w 581993"/>
              <a:gd name="connsiteY738" fmla="*/ 335954 h 661619"/>
              <a:gd name="connsiteX739" fmla="*/ 438247 w 581993"/>
              <a:gd name="connsiteY739" fmla="*/ 335209 h 661619"/>
              <a:gd name="connsiteX740" fmla="*/ 439291 w 581993"/>
              <a:gd name="connsiteY740" fmla="*/ 334016 h 661619"/>
              <a:gd name="connsiteX741" fmla="*/ 439887 w 581993"/>
              <a:gd name="connsiteY741" fmla="*/ 332525 h 661619"/>
              <a:gd name="connsiteX742" fmla="*/ 439887 w 581993"/>
              <a:gd name="connsiteY742" fmla="*/ 328498 h 661619"/>
              <a:gd name="connsiteX743" fmla="*/ 440931 w 581993"/>
              <a:gd name="connsiteY743" fmla="*/ 324920 h 661619"/>
              <a:gd name="connsiteX744" fmla="*/ 444659 w 581993"/>
              <a:gd name="connsiteY744" fmla="*/ 321192 h 661619"/>
              <a:gd name="connsiteX745" fmla="*/ 445703 w 581993"/>
              <a:gd name="connsiteY745" fmla="*/ 320297 h 661619"/>
              <a:gd name="connsiteX746" fmla="*/ 451816 w 581993"/>
              <a:gd name="connsiteY746" fmla="*/ 318359 h 661619"/>
              <a:gd name="connsiteX747" fmla="*/ 450176 w 581993"/>
              <a:gd name="connsiteY747" fmla="*/ 316569 h 661619"/>
              <a:gd name="connsiteX748" fmla="*/ 448685 w 581993"/>
              <a:gd name="connsiteY748" fmla="*/ 314631 h 661619"/>
              <a:gd name="connsiteX749" fmla="*/ 445106 w 581993"/>
              <a:gd name="connsiteY749" fmla="*/ 307921 h 661619"/>
              <a:gd name="connsiteX750" fmla="*/ 444212 w 581993"/>
              <a:gd name="connsiteY750" fmla="*/ 305386 h 661619"/>
              <a:gd name="connsiteX751" fmla="*/ 443764 w 581993"/>
              <a:gd name="connsiteY751" fmla="*/ 302553 h 661619"/>
              <a:gd name="connsiteX752" fmla="*/ 444212 w 581993"/>
              <a:gd name="connsiteY752" fmla="*/ 300167 h 661619"/>
              <a:gd name="connsiteX753" fmla="*/ 444957 w 581993"/>
              <a:gd name="connsiteY753" fmla="*/ 297781 h 661619"/>
              <a:gd name="connsiteX754" fmla="*/ 444957 w 581993"/>
              <a:gd name="connsiteY754" fmla="*/ 295843 h 661619"/>
              <a:gd name="connsiteX755" fmla="*/ 445106 w 581993"/>
              <a:gd name="connsiteY755" fmla="*/ 294053 h 661619"/>
              <a:gd name="connsiteX756" fmla="*/ 447790 w 581993"/>
              <a:gd name="connsiteY756" fmla="*/ 286896 h 661619"/>
              <a:gd name="connsiteX757" fmla="*/ 449430 w 581993"/>
              <a:gd name="connsiteY757" fmla="*/ 283317 h 661619"/>
              <a:gd name="connsiteX758" fmla="*/ 450624 w 581993"/>
              <a:gd name="connsiteY758" fmla="*/ 281975 h 661619"/>
              <a:gd name="connsiteX759" fmla="*/ 452114 w 581993"/>
              <a:gd name="connsiteY759" fmla="*/ 280931 h 661619"/>
              <a:gd name="connsiteX760" fmla="*/ 454053 w 581993"/>
              <a:gd name="connsiteY760" fmla="*/ 278545 h 661619"/>
              <a:gd name="connsiteX761" fmla="*/ 454948 w 581993"/>
              <a:gd name="connsiteY761" fmla="*/ 274966 h 661619"/>
              <a:gd name="connsiteX762" fmla="*/ 455842 w 581993"/>
              <a:gd name="connsiteY762" fmla="*/ 263783 h 661619"/>
              <a:gd name="connsiteX763" fmla="*/ 454948 w 581993"/>
              <a:gd name="connsiteY763" fmla="*/ 256476 h 661619"/>
              <a:gd name="connsiteX764" fmla="*/ 453754 w 581993"/>
              <a:gd name="connsiteY764" fmla="*/ 252599 h 661619"/>
              <a:gd name="connsiteX765" fmla="*/ 452860 w 581993"/>
              <a:gd name="connsiteY765" fmla="*/ 248573 h 661619"/>
              <a:gd name="connsiteX766" fmla="*/ 452860 w 581993"/>
              <a:gd name="connsiteY766" fmla="*/ 245293 h 661619"/>
              <a:gd name="connsiteX767" fmla="*/ 453754 w 581993"/>
              <a:gd name="connsiteY767" fmla="*/ 242310 h 661619"/>
              <a:gd name="connsiteX768" fmla="*/ 456737 w 581993"/>
              <a:gd name="connsiteY768" fmla="*/ 237092 h 661619"/>
              <a:gd name="connsiteX769" fmla="*/ 457482 w 581993"/>
              <a:gd name="connsiteY769" fmla="*/ 236346 h 661619"/>
              <a:gd name="connsiteX770" fmla="*/ 461359 w 581993"/>
              <a:gd name="connsiteY770" fmla="*/ 235004 h 661619"/>
              <a:gd name="connsiteX771" fmla="*/ 464342 w 581993"/>
              <a:gd name="connsiteY771" fmla="*/ 235004 h 661619"/>
              <a:gd name="connsiteX772" fmla="*/ 467026 w 581993"/>
              <a:gd name="connsiteY772" fmla="*/ 234258 h 661619"/>
              <a:gd name="connsiteX773" fmla="*/ 468070 w 581993"/>
              <a:gd name="connsiteY773" fmla="*/ 231276 h 661619"/>
              <a:gd name="connsiteX774" fmla="*/ 468368 w 581993"/>
              <a:gd name="connsiteY774" fmla="*/ 226952 h 661619"/>
              <a:gd name="connsiteX775" fmla="*/ 469114 w 581993"/>
              <a:gd name="connsiteY775" fmla="*/ 222776 h 661619"/>
              <a:gd name="connsiteX776" fmla="*/ 470008 w 581993"/>
              <a:gd name="connsiteY776" fmla="*/ 220987 h 661619"/>
              <a:gd name="connsiteX777" fmla="*/ 471201 w 581993"/>
              <a:gd name="connsiteY777" fmla="*/ 219496 h 661619"/>
              <a:gd name="connsiteX778" fmla="*/ 471798 w 581993"/>
              <a:gd name="connsiteY778" fmla="*/ 217856 h 661619"/>
              <a:gd name="connsiteX779" fmla="*/ 472096 w 581993"/>
              <a:gd name="connsiteY779" fmla="*/ 216066 h 661619"/>
              <a:gd name="connsiteX780" fmla="*/ 472991 w 581993"/>
              <a:gd name="connsiteY780" fmla="*/ 215470 h 661619"/>
              <a:gd name="connsiteX781" fmla="*/ 474332 w 581993"/>
              <a:gd name="connsiteY781" fmla="*/ 215470 h 661619"/>
              <a:gd name="connsiteX782" fmla="*/ 475227 w 581993"/>
              <a:gd name="connsiteY782" fmla="*/ 214724 h 661619"/>
              <a:gd name="connsiteX783" fmla="*/ 475973 w 581993"/>
              <a:gd name="connsiteY783" fmla="*/ 213979 h 661619"/>
              <a:gd name="connsiteX784" fmla="*/ 476868 w 581993"/>
              <a:gd name="connsiteY784" fmla="*/ 212339 h 661619"/>
              <a:gd name="connsiteX785" fmla="*/ 478359 w 581993"/>
              <a:gd name="connsiteY785" fmla="*/ 211593 h 661619"/>
              <a:gd name="connsiteX786" fmla="*/ 478657 w 581993"/>
              <a:gd name="connsiteY786" fmla="*/ 208163 h 661619"/>
              <a:gd name="connsiteX787" fmla="*/ 480446 w 581993"/>
              <a:gd name="connsiteY787" fmla="*/ 201453 h 661619"/>
              <a:gd name="connsiteX788" fmla="*/ 480893 w 581993"/>
              <a:gd name="connsiteY788" fmla="*/ 195638 h 661619"/>
              <a:gd name="connsiteX789" fmla="*/ 480596 w 581993"/>
              <a:gd name="connsiteY789" fmla="*/ 193848 h 661619"/>
              <a:gd name="connsiteX790" fmla="*/ 480893 w 581993"/>
              <a:gd name="connsiteY790" fmla="*/ 191612 h 661619"/>
              <a:gd name="connsiteX791" fmla="*/ 228443 w 581993"/>
              <a:gd name="connsiteY791" fmla="*/ 376513 h 661619"/>
              <a:gd name="connsiteX792" fmla="*/ 229785 w 581993"/>
              <a:gd name="connsiteY792" fmla="*/ 375469 h 661619"/>
              <a:gd name="connsiteX793" fmla="*/ 230680 w 581993"/>
              <a:gd name="connsiteY793" fmla="*/ 374426 h 661619"/>
              <a:gd name="connsiteX794" fmla="*/ 230232 w 581993"/>
              <a:gd name="connsiteY794" fmla="*/ 374128 h 661619"/>
              <a:gd name="connsiteX795" fmla="*/ 227250 w 581993"/>
              <a:gd name="connsiteY795" fmla="*/ 374575 h 661619"/>
              <a:gd name="connsiteX796" fmla="*/ 225908 w 581993"/>
              <a:gd name="connsiteY796" fmla="*/ 373382 h 661619"/>
              <a:gd name="connsiteX797" fmla="*/ 224417 w 581993"/>
              <a:gd name="connsiteY797" fmla="*/ 373382 h 661619"/>
              <a:gd name="connsiteX798" fmla="*/ 224268 w 581993"/>
              <a:gd name="connsiteY798" fmla="*/ 373978 h 661619"/>
              <a:gd name="connsiteX799" fmla="*/ 224268 w 581993"/>
              <a:gd name="connsiteY799" fmla="*/ 375619 h 661619"/>
              <a:gd name="connsiteX800" fmla="*/ 226058 w 581993"/>
              <a:gd name="connsiteY800" fmla="*/ 375619 h 661619"/>
              <a:gd name="connsiteX801" fmla="*/ 228443 w 581993"/>
              <a:gd name="connsiteY801" fmla="*/ 376364 h 661619"/>
              <a:gd name="connsiteX802" fmla="*/ 176402 w 581993"/>
              <a:gd name="connsiteY802" fmla="*/ 420055 h 661619"/>
              <a:gd name="connsiteX803" fmla="*/ 177446 w 581993"/>
              <a:gd name="connsiteY803" fmla="*/ 419011 h 661619"/>
              <a:gd name="connsiteX804" fmla="*/ 178639 w 581993"/>
              <a:gd name="connsiteY804" fmla="*/ 417222 h 661619"/>
              <a:gd name="connsiteX805" fmla="*/ 176104 w 581993"/>
              <a:gd name="connsiteY805" fmla="*/ 416923 h 661619"/>
              <a:gd name="connsiteX806" fmla="*/ 172824 w 581993"/>
              <a:gd name="connsiteY806" fmla="*/ 418862 h 661619"/>
              <a:gd name="connsiteX807" fmla="*/ 173271 w 581993"/>
              <a:gd name="connsiteY807" fmla="*/ 419756 h 661619"/>
              <a:gd name="connsiteX808" fmla="*/ 174165 w 581993"/>
              <a:gd name="connsiteY808" fmla="*/ 420055 h 661619"/>
              <a:gd name="connsiteX809" fmla="*/ 176552 w 581993"/>
              <a:gd name="connsiteY809" fmla="*/ 420055 h 661619"/>
              <a:gd name="connsiteX810" fmla="*/ 171481 w 581993"/>
              <a:gd name="connsiteY810" fmla="*/ 417818 h 661619"/>
              <a:gd name="connsiteX811" fmla="*/ 170736 w 581993"/>
              <a:gd name="connsiteY811" fmla="*/ 416327 h 661619"/>
              <a:gd name="connsiteX812" fmla="*/ 166561 w 581993"/>
              <a:gd name="connsiteY812" fmla="*/ 416923 h 661619"/>
              <a:gd name="connsiteX813" fmla="*/ 166859 w 581993"/>
              <a:gd name="connsiteY813" fmla="*/ 418563 h 661619"/>
              <a:gd name="connsiteX814" fmla="*/ 165815 w 581993"/>
              <a:gd name="connsiteY814" fmla="*/ 422291 h 661619"/>
              <a:gd name="connsiteX815" fmla="*/ 166710 w 581993"/>
              <a:gd name="connsiteY815" fmla="*/ 423335 h 661619"/>
              <a:gd name="connsiteX816" fmla="*/ 166710 w 581993"/>
              <a:gd name="connsiteY816" fmla="*/ 423932 h 661619"/>
              <a:gd name="connsiteX817" fmla="*/ 165219 w 581993"/>
              <a:gd name="connsiteY817" fmla="*/ 425423 h 661619"/>
              <a:gd name="connsiteX818" fmla="*/ 166113 w 581993"/>
              <a:gd name="connsiteY818" fmla="*/ 425870 h 661619"/>
              <a:gd name="connsiteX819" fmla="*/ 166412 w 581993"/>
              <a:gd name="connsiteY819" fmla="*/ 426914 h 661619"/>
              <a:gd name="connsiteX820" fmla="*/ 168499 w 581993"/>
              <a:gd name="connsiteY820" fmla="*/ 425870 h 661619"/>
              <a:gd name="connsiteX821" fmla="*/ 171631 w 581993"/>
              <a:gd name="connsiteY821" fmla="*/ 422440 h 661619"/>
              <a:gd name="connsiteX822" fmla="*/ 171631 w 581993"/>
              <a:gd name="connsiteY822" fmla="*/ 417818 h 661619"/>
              <a:gd name="connsiteX823" fmla="*/ 179385 w 581993"/>
              <a:gd name="connsiteY823" fmla="*/ 479104 h 661619"/>
              <a:gd name="connsiteX824" fmla="*/ 176552 w 581993"/>
              <a:gd name="connsiteY824" fmla="*/ 481490 h 661619"/>
              <a:gd name="connsiteX825" fmla="*/ 178042 w 581993"/>
              <a:gd name="connsiteY825" fmla="*/ 485218 h 661619"/>
              <a:gd name="connsiteX826" fmla="*/ 179682 w 581993"/>
              <a:gd name="connsiteY826" fmla="*/ 485963 h 661619"/>
              <a:gd name="connsiteX827" fmla="*/ 182665 w 581993"/>
              <a:gd name="connsiteY827" fmla="*/ 485367 h 661619"/>
              <a:gd name="connsiteX828" fmla="*/ 184007 w 581993"/>
              <a:gd name="connsiteY828" fmla="*/ 482235 h 661619"/>
              <a:gd name="connsiteX829" fmla="*/ 183262 w 581993"/>
              <a:gd name="connsiteY829" fmla="*/ 481639 h 661619"/>
              <a:gd name="connsiteX830" fmla="*/ 179385 w 581993"/>
              <a:gd name="connsiteY830" fmla="*/ 479402 h 661619"/>
              <a:gd name="connsiteX831" fmla="*/ 158658 w 581993"/>
              <a:gd name="connsiteY831" fmla="*/ 441378 h 661619"/>
              <a:gd name="connsiteX832" fmla="*/ 158062 w 581993"/>
              <a:gd name="connsiteY832" fmla="*/ 443764 h 661619"/>
              <a:gd name="connsiteX833" fmla="*/ 158956 w 581993"/>
              <a:gd name="connsiteY833" fmla="*/ 443167 h 661619"/>
              <a:gd name="connsiteX834" fmla="*/ 160895 w 581993"/>
              <a:gd name="connsiteY834" fmla="*/ 440632 h 661619"/>
              <a:gd name="connsiteX835" fmla="*/ 160895 w 581993"/>
              <a:gd name="connsiteY835" fmla="*/ 439290 h 661619"/>
              <a:gd name="connsiteX836" fmla="*/ 158658 w 581993"/>
              <a:gd name="connsiteY836" fmla="*/ 441378 h 661619"/>
              <a:gd name="connsiteX837" fmla="*/ 155825 w 581993"/>
              <a:gd name="connsiteY837" fmla="*/ 538600 h 661619"/>
              <a:gd name="connsiteX838" fmla="*/ 155228 w 581993"/>
              <a:gd name="connsiteY838" fmla="*/ 539048 h 661619"/>
              <a:gd name="connsiteX839" fmla="*/ 154781 w 581993"/>
              <a:gd name="connsiteY839" fmla="*/ 539942 h 661619"/>
              <a:gd name="connsiteX840" fmla="*/ 153439 w 581993"/>
              <a:gd name="connsiteY840" fmla="*/ 540986 h 661619"/>
              <a:gd name="connsiteX841" fmla="*/ 152246 w 581993"/>
              <a:gd name="connsiteY841" fmla="*/ 540986 h 661619"/>
              <a:gd name="connsiteX842" fmla="*/ 148518 w 581993"/>
              <a:gd name="connsiteY842" fmla="*/ 542179 h 661619"/>
              <a:gd name="connsiteX843" fmla="*/ 146580 w 581993"/>
              <a:gd name="connsiteY843" fmla="*/ 543521 h 661619"/>
              <a:gd name="connsiteX844" fmla="*/ 146580 w 581993"/>
              <a:gd name="connsiteY844" fmla="*/ 544416 h 661619"/>
              <a:gd name="connsiteX845" fmla="*/ 145685 w 581993"/>
              <a:gd name="connsiteY845" fmla="*/ 545012 h 661619"/>
              <a:gd name="connsiteX846" fmla="*/ 144342 w 581993"/>
              <a:gd name="connsiteY846" fmla="*/ 545460 h 661619"/>
              <a:gd name="connsiteX847" fmla="*/ 147176 w 581993"/>
              <a:gd name="connsiteY847" fmla="*/ 546951 h 661619"/>
              <a:gd name="connsiteX848" fmla="*/ 149562 w 581993"/>
              <a:gd name="connsiteY848" fmla="*/ 549187 h 661619"/>
              <a:gd name="connsiteX849" fmla="*/ 151798 w 581993"/>
              <a:gd name="connsiteY849" fmla="*/ 546802 h 661619"/>
              <a:gd name="connsiteX850" fmla="*/ 151501 w 581993"/>
              <a:gd name="connsiteY850" fmla="*/ 545460 h 661619"/>
              <a:gd name="connsiteX851" fmla="*/ 151947 w 581993"/>
              <a:gd name="connsiteY851" fmla="*/ 545012 h 661619"/>
              <a:gd name="connsiteX852" fmla="*/ 153439 w 581993"/>
              <a:gd name="connsiteY852" fmla="*/ 544267 h 661619"/>
              <a:gd name="connsiteX853" fmla="*/ 155079 w 581993"/>
              <a:gd name="connsiteY853" fmla="*/ 542477 h 661619"/>
              <a:gd name="connsiteX854" fmla="*/ 156868 w 581993"/>
              <a:gd name="connsiteY854" fmla="*/ 540986 h 661619"/>
              <a:gd name="connsiteX855" fmla="*/ 158658 w 581993"/>
              <a:gd name="connsiteY855" fmla="*/ 540390 h 661619"/>
              <a:gd name="connsiteX856" fmla="*/ 158658 w 581993"/>
              <a:gd name="connsiteY856" fmla="*/ 539346 h 661619"/>
              <a:gd name="connsiteX857" fmla="*/ 158062 w 581993"/>
              <a:gd name="connsiteY857" fmla="*/ 537855 h 661619"/>
              <a:gd name="connsiteX858" fmla="*/ 155675 w 581993"/>
              <a:gd name="connsiteY858" fmla="*/ 539048 h 661619"/>
              <a:gd name="connsiteX859" fmla="*/ 193699 w 581993"/>
              <a:gd name="connsiteY859" fmla="*/ 468666 h 661619"/>
              <a:gd name="connsiteX860" fmla="*/ 192954 w 581993"/>
              <a:gd name="connsiteY860" fmla="*/ 469411 h 661619"/>
              <a:gd name="connsiteX861" fmla="*/ 191314 w 581993"/>
              <a:gd name="connsiteY861" fmla="*/ 472990 h 661619"/>
              <a:gd name="connsiteX862" fmla="*/ 191314 w 581993"/>
              <a:gd name="connsiteY862" fmla="*/ 475823 h 661619"/>
              <a:gd name="connsiteX863" fmla="*/ 189226 w 581993"/>
              <a:gd name="connsiteY863" fmla="*/ 479700 h 661619"/>
              <a:gd name="connsiteX864" fmla="*/ 189226 w 581993"/>
              <a:gd name="connsiteY864" fmla="*/ 481490 h 661619"/>
              <a:gd name="connsiteX865" fmla="*/ 191612 w 581993"/>
              <a:gd name="connsiteY865" fmla="*/ 481191 h 661619"/>
              <a:gd name="connsiteX866" fmla="*/ 192507 w 581993"/>
              <a:gd name="connsiteY866" fmla="*/ 477165 h 661619"/>
              <a:gd name="connsiteX867" fmla="*/ 194147 w 581993"/>
              <a:gd name="connsiteY867" fmla="*/ 473736 h 661619"/>
              <a:gd name="connsiteX868" fmla="*/ 194743 w 581993"/>
              <a:gd name="connsiteY868" fmla="*/ 469262 h 661619"/>
              <a:gd name="connsiteX869" fmla="*/ 194147 w 581993"/>
              <a:gd name="connsiteY869" fmla="*/ 468069 h 661619"/>
              <a:gd name="connsiteX870" fmla="*/ 193551 w 581993"/>
              <a:gd name="connsiteY870" fmla="*/ 468368 h 661619"/>
              <a:gd name="connsiteX871" fmla="*/ 289878 w 581993"/>
              <a:gd name="connsiteY871" fmla="*/ 374128 h 661619"/>
              <a:gd name="connsiteX872" fmla="*/ 288834 w 581993"/>
              <a:gd name="connsiteY872" fmla="*/ 372487 h 661619"/>
              <a:gd name="connsiteX873" fmla="*/ 288238 w 581993"/>
              <a:gd name="connsiteY873" fmla="*/ 370549 h 661619"/>
              <a:gd name="connsiteX874" fmla="*/ 288238 w 581993"/>
              <a:gd name="connsiteY874" fmla="*/ 364882 h 661619"/>
              <a:gd name="connsiteX875" fmla="*/ 284510 w 581993"/>
              <a:gd name="connsiteY875" fmla="*/ 365181 h 661619"/>
              <a:gd name="connsiteX876" fmla="*/ 280932 w 581993"/>
              <a:gd name="connsiteY876" fmla="*/ 363839 h 661619"/>
              <a:gd name="connsiteX877" fmla="*/ 277353 w 581993"/>
              <a:gd name="connsiteY877" fmla="*/ 361900 h 661619"/>
              <a:gd name="connsiteX878" fmla="*/ 273625 w 581993"/>
              <a:gd name="connsiteY878" fmla="*/ 360707 h 661619"/>
              <a:gd name="connsiteX879" fmla="*/ 270195 w 581993"/>
              <a:gd name="connsiteY879" fmla="*/ 361005 h 661619"/>
              <a:gd name="connsiteX880" fmla="*/ 266915 w 581993"/>
              <a:gd name="connsiteY880" fmla="*/ 362347 h 661619"/>
              <a:gd name="connsiteX881" fmla="*/ 263783 w 581993"/>
              <a:gd name="connsiteY881" fmla="*/ 364435 h 661619"/>
              <a:gd name="connsiteX882" fmla="*/ 262442 w 581993"/>
              <a:gd name="connsiteY882" fmla="*/ 364435 h 661619"/>
              <a:gd name="connsiteX883" fmla="*/ 261099 w 581993"/>
              <a:gd name="connsiteY883" fmla="*/ 364286 h 661619"/>
              <a:gd name="connsiteX884" fmla="*/ 262143 w 581993"/>
              <a:gd name="connsiteY884" fmla="*/ 367715 h 661619"/>
              <a:gd name="connsiteX885" fmla="*/ 261695 w 581993"/>
              <a:gd name="connsiteY885" fmla="*/ 369654 h 661619"/>
              <a:gd name="connsiteX886" fmla="*/ 260503 w 581993"/>
              <a:gd name="connsiteY886" fmla="*/ 371294 h 661619"/>
              <a:gd name="connsiteX887" fmla="*/ 257670 w 581993"/>
              <a:gd name="connsiteY887" fmla="*/ 372636 h 661619"/>
              <a:gd name="connsiteX888" fmla="*/ 254389 w 581993"/>
              <a:gd name="connsiteY888" fmla="*/ 372636 h 661619"/>
              <a:gd name="connsiteX889" fmla="*/ 253047 w 581993"/>
              <a:gd name="connsiteY889" fmla="*/ 372636 h 661619"/>
              <a:gd name="connsiteX890" fmla="*/ 250214 w 581993"/>
              <a:gd name="connsiteY890" fmla="*/ 373680 h 661619"/>
              <a:gd name="connsiteX891" fmla="*/ 248722 w 581993"/>
              <a:gd name="connsiteY891" fmla="*/ 373680 h 661619"/>
              <a:gd name="connsiteX892" fmla="*/ 246486 w 581993"/>
              <a:gd name="connsiteY892" fmla="*/ 371742 h 661619"/>
              <a:gd name="connsiteX893" fmla="*/ 244846 w 581993"/>
              <a:gd name="connsiteY893" fmla="*/ 368908 h 661619"/>
              <a:gd name="connsiteX894" fmla="*/ 243354 w 581993"/>
              <a:gd name="connsiteY894" fmla="*/ 368908 h 661619"/>
              <a:gd name="connsiteX895" fmla="*/ 240820 w 581993"/>
              <a:gd name="connsiteY895" fmla="*/ 370996 h 661619"/>
              <a:gd name="connsiteX896" fmla="*/ 239328 w 581993"/>
              <a:gd name="connsiteY896" fmla="*/ 371891 h 661619"/>
              <a:gd name="connsiteX897" fmla="*/ 238433 w 581993"/>
              <a:gd name="connsiteY897" fmla="*/ 374575 h 661619"/>
              <a:gd name="connsiteX898" fmla="*/ 237539 w 581993"/>
              <a:gd name="connsiteY898" fmla="*/ 376215 h 661619"/>
              <a:gd name="connsiteX899" fmla="*/ 237092 w 581993"/>
              <a:gd name="connsiteY899" fmla="*/ 378153 h 661619"/>
              <a:gd name="connsiteX900" fmla="*/ 235600 w 581993"/>
              <a:gd name="connsiteY900" fmla="*/ 381285 h 661619"/>
              <a:gd name="connsiteX901" fmla="*/ 232768 w 581993"/>
              <a:gd name="connsiteY901" fmla="*/ 383074 h 661619"/>
              <a:gd name="connsiteX902" fmla="*/ 228294 w 581993"/>
              <a:gd name="connsiteY902" fmla="*/ 386802 h 661619"/>
              <a:gd name="connsiteX903" fmla="*/ 226207 w 581993"/>
              <a:gd name="connsiteY903" fmla="*/ 388144 h 661619"/>
              <a:gd name="connsiteX904" fmla="*/ 221584 w 581993"/>
              <a:gd name="connsiteY904" fmla="*/ 390381 h 661619"/>
              <a:gd name="connsiteX905" fmla="*/ 219497 w 581993"/>
              <a:gd name="connsiteY905" fmla="*/ 392021 h 661619"/>
              <a:gd name="connsiteX906" fmla="*/ 220838 w 581993"/>
              <a:gd name="connsiteY906" fmla="*/ 392021 h 661619"/>
              <a:gd name="connsiteX907" fmla="*/ 225908 w 581993"/>
              <a:gd name="connsiteY907" fmla="*/ 389635 h 661619"/>
              <a:gd name="connsiteX908" fmla="*/ 228443 w 581993"/>
              <a:gd name="connsiteY908" fmla="*/ 389039 h 661619"/>
              <a:gd name="connsiteX909" fmla="*/ 229487 w 581993"/>
              <a:gd name="connsiteY909" fmla="*/ 389039 h 661619"/>
              <a:gd name="connsiteX910" fmla="*/ 229338 w 581993"/>
              <a:gd name="connsiteY910" fmla="*/ 392170 h 661619"/>
              <a:gd name="connsiteX911" fmla="*/ 230382 w 581993"/>
              <a:gd name="connsiteY911" fmla="*/ 392916 h 661619"/>
              <a:gd name="connsiteX912" fmla="*/ 232171 w 581993"/>
              <a:gd name="connsiteY912" fmla="*/ 393214 h 661619"/>
              <a:gd name="connsiteX913" fmla="*/ 232171 w 581993"/>
              <a:gd name="connsiteY913" fmla="*/ 394407 h 661619"/>
              <a:gd name="connsiteX914" fmla="*/ 232022 w 581993"/>
              <a:gd name="connsiteY914" fmla="*/ 395749 h 661619"/>
              <a:gd name="connsiteX915" fmla="*/ 231276 w 581993"/>
              <a:gd name="connsiteY915" fmla="*/ 396644 h 661619"/>
              <a:gd name="connsiteX916" fmla="*/ 231276 w 581993"/>
              <a:gd name="connsiteY916" fmla="*/ 398284 h 661619"/>
              <a:gd name="connsiteX917" fmla="*/ 229935 w 581993"/>
              <a:gd name="connsiteY917" fmla="*/ 400372 h 661619"/>
              <a:gd name="connsiteX918" fmla="*/ 231575 w 581993"/>
              <a:gd name="connsiteY918" fmla="*/ 402012 h 661619"/>
              <a:gd name="connsiteX919" fmla="*/ 231575 w 581993"/>
              <a:gd name="connsiteY919" fmla="*/ 404845 h 661619"/>
              <a:gd name="connsiteX920" fmla="*/ 234408 w 581993"/>
              <a:gd name="connsiteY920" fmla="*/ 404845 h 661619"/>
              <a:gd name="connsiteX921" fmla="*/ 237241 w 581993"/>
              <a:gd name="connsiteY921" fmla="*/ 405292 h 661619"/>
              <a:gd name="connsiteX922" fmla="*/ 235452 w 581993"/>
              <a:gd name="connsiteY922" fmla="*/ 409617 h 661619"/>
              <a:gd name="connsiteX923" fmla="*/ 236793 w 581993"/>
              <a:gd name="connsiteY923" fmla="*/ 409169 h 661619"/>
              <a:gd name="connsiteX924" fmla="*/ 239776 w 581993"/>
              <a:gd name="connsiteY924" fmla="*/ 409915 h 661619"/>
              <a:gd name="connsiteX925" fmla="*/ 241565 w 581993"/>
              <a:gd name="connsiteY925" fmla="*/ 409915 h 661619"/>
              <a:gd name="connsiteX926" fmla="*/ 244398 w 581993"/>
              <a:gd name="connsiteY926" fmla="*/ 407231 h 661619"/>
              <a:gd name="connsiteX927" fmla="*/ 245442 w 581993"/>
              <a:gd name="connsiteY927" fmla="*/ 402906 h 661619"/>
              <a:gd name="connsiteX928" fmla="*/ 246337 w 581993"/>
              <a:gd name="connsiteY928" fmla="*/ 402012 h 661619"/>
              <a:gd name="connsiteX929" fmla="*/ 247679 w 581993"/>
              <a:gd name="connsiteY929" fmla="*/ 401564 h 661619"/>
              <a:gd name="connsiteX930" fmla="*/ 248872 w 581993"/>
              <a:gd name="connsiteY930" fmla="*/ 399924 h 661619"/>
              <a:gd name="connsiteX931" fmla="*/ 251407 w 581993"/>
              <a:gd name="connsiteY931" fmla="*/ 394854 h 661619"/>
              <a:gd name="connsiteX932" fmla="*/ 252599 w 581993"/>
              <a:gd name="connsiteY932" fmla="*/ 391425 h 661619"/>
              <a:gd name="connsiteX933" fmla="*/ 261695 w 581993"/>
              <a:gd name="connsiteY933" fmla="*/ 386802 h 661619"/>
              <a:gd name="connsiteX934" fmla="*/ 263038 w 581993"/>
              <a:gd name="connsiteY934" fmla="*/ 386802 h 661619"/>
              <a:gd name="connsiteX935" fmla="*/ 267511 w 581993"/>
              <a:gd name="connsiteY935" fmla="*/ 387399 h 661619"/>
              <a:gd name="connsiteX936" fmla="*/ 270195 w 581993"/>
              <a:gd name="connsiteY936" fmla="*/ 388741 h 661619"/>
              <a:gd name="connsiteX937" fmla="*/ 274520 w 581993"/>
              <a:gd name="connsiteY937" fmla="*/ 393661 h 661619"/>
              <a:gd name="connsiteX938" fmla="*/ 276011 w 581993"/>
              <a:gd name="connsiteY938" fmla="*/ 394854 h 661619"/>
              <a:gd name="connsiteX939" fmla="*/ 276607 w 581993"/>
              <a:gd name="connsiteY939" fmla="*/ 391872 h 661619"/>
              <a:gd name="connsiteX940" fmla="*/ 277651 w 581993"/>
              <a:gd name="connsiteY940" fmla="*/ 389039 h 661619"/>
              <a:gd name="connsiteX941" fmla="*/ 279292 w 581993"/>
              <a:gd name="connsiteY941" fmla="*/ 386355 h 661619"/>
              <a:gd name="connsiteX942" fmla="*/ 281081 w 581993"/>
              <a:gd name="connsiteY942" fmla="*/ 383820 h 661619"/>
              <a:gd name="connsiteX943" fmla="*/ 285554 w 581993"/>
              <a:gd name="connsiteY943" fmla="*/ 380092 h 661619"/>
              <a:gd name="connsiteX944" fmla="*/ 290623 w 581993"/>
              <a:gd name="connsiteY944" fmla="*/ 377259 h 661619"/>
              <a:gd name="connsiteX945" fmla="*/ 288983 w 581993"/>
              <a:gd name="connsiteY945" fmla="*/ 376364 h 661619"/>
              <a:gd name="connsiteX946" fmla="*/ 289580 w 581993"/>
              <a:gd name="connsiteY946" fmla="*/ 373978 h 661619"/>
              <a:gd name="connsiteX947" fmla="*/ 217259 w 581993"/>
              <a:gd name="connsiteY947" fmla="*/ 402310 h 661619"/>
              <a:gd name="connsiteX948" fmla="*/ 217558 w 581993"/>
              <a:gd name="connsiteY948" fmla="*/ 401117 h 661619"/>
              <a:gd name="connsiteX949" fmla="*/ 216365 w 581993"/>
              <a:gd name="connsiteY949" fmla="*/ 399924 h 661619"/>
              <a:gd name="connsiteX950" fmla="*/ 214874 w 581993"/>
              <a:gd name="connsiteY950" fmla="*/ 399030 h 661619"/>
              <a:gd name="connsiteX951" fmla="*/ 214874 w 581993"/>
              <a:gd name="connsiteY951" fmla="*/ 397091 h 661619"/>
              <a:gd name="connsiteX952" fmla="*/ 216216 w 581993"/>
              <a:gd name="connsiteY952" fmla="*/ 394854 h 661619"/>
              <a:gd name="connsiteX953" fmla="*/ 211444 w 581993"/>
              <a:gd name="connsiteY953" fmla="*/ 394854 h 661619"/>
              <a:gd name="connsiteX954" fmla="*/ 206673 w 581993"/>
              <a:gd name="connsiteY954" fmla="*/ 394258 h 661619"/>
              <a:gd name="connsiteX955" fmla="*/ 208760 w 581993"/>
              <a:gd name="connsiteY955" fmla="*/ 390679 h 661619"/>
              <a:gd name="connsiteX956" fmla="*/ 211295 w 581993"/>
              <a:gd name="connsiteY956" fmla="*/ 387249 h 661619"/>
              <a:gd name="connsiteX957" fmla="*/ 211593 w 581993"/>
              <a:gd name="connsiteY957" fmla="*/ 385609 h 661619"/>
              <a:gd name="connsiteX958" fmla="*/ 210848 w 581993"/>
              <a:gd name="connsiteY958" fmla="*/ 384118 h 661619"/>
              <a:gd name="connsiteX959" fmla="*/ 209505 w 581993"/>
              <a:gd name="connsiteY959" fmla="*/ 383074 h 661619"/>
              <a:gd name="connsiteX960" fmla="*/ 207865 w 581993"/>
              <a:gd name="connsiteY960" fmla="*/ 382627 h 661619"/>
              <a:gd name="connsiteX961" fmla="*/ 205629 w 581993"/>
              <a:gd name="connsiteY961" fmla="*/ 383522 h 661619"/>
              <a:gd name="connsiteX962" fmla="*/ 203541 w 581993"/>
              <a:gd name="connsiteY962" fmla="*/ 384714 h 661619"/>
              <a:gd name="connsiteX963" fmla="*/ 202199 w 581993"/>
              <a:gd name="connsiteY963" fmla="*/ 385162 h 661619"/>
              <a:gd name="connsiteX964" fmla="*/ 200708 w 581993"/>
              <a:gd name="connsiteY964" fmla="*/ 385162 h 661619"/>
              <a:gd name="connsiteX965" fmla="*/ 197129 w 581993"/>
              <a:gd name="connsiteY965" fmla="*/ 384118 h 661619"/>
              <a:gd name="connsiteX966" fmla="*/ 193998 w 581993"/>
              <a:gd name="connsiteY966" fmla="*/ 382031 h 661619"/>
              <a:gd name="connsiteX967" fmla="*/ 192656 w 581993"/>
              <a:gd name="connsiteY967" fmla="*/ 378899 h 661619"/>
              <a:gd name="connsiteX968" fmla="*/ 191165 w 581993"/>
              <a:gd name="connsiteY968" fmla="*/ 375917 h 661619"/>
              <a:gd name="connsiteX969" fmla="*/ 188182 w 581993"/>
              <a:gd name="connsiteY969" fmla="*/ 374575 h 661619"/>
              <a:gd name="connsiteX970" fmla="*/ 184902 w 581993"/>
              <a:gd name="connsiteY970" fmla="*/ 374277 h 661619"/>
              <a:gd name="connsiteX971" fmla="*/ 183709 w 581993"/>
              <a:gd name="connsiteY971" fmla="*/ 374724 h 661619"/>
              <a:gd name="connsiteX972" fmla="*/ 178788 w 581993"/>
              <a:gd name="connsiteY972" fmla="*/ 377259 h 661619"/>
              <a:gd name="connsiteX973" fmla="*/ 178042 w 581993"/>
              <a:gd name="connsiteY973" fmla="*/ 378601 h 661619"/>
              <a:gd name="connsiteX974" fmla="*/ 177596 w 581993"/>
              <a:gd name="connsiteY974" fmla="*/ 380241 h 661619"/>
              <a:gd name="connsiteX975" fmla="*/ 175657 w 581993"/>
              <a:gd name="connsiteY975" fmla="*/ 383373 h 661619"/>
              <a:gd name="connsiteX976" fmla="*/ 173271 w 581993"/>
              <a:gd name="connsiteY976" fmla="*/ 384565 h 661619"/>
              <a:gd name="connsiteX977" fmla="*/ 170437 w 581993"/>
              <a:gd name="connsiteY977" fmla="*/ 384565 h 661619"/>
              <a:gd name="connsiteX978" fmla="*/ 169394 w 581993"/>
              <a:gd name="connsiteY978" fmla="*/ 385162 h 661619"/>
              <a:gd name="connsiteX979" fmla="*/ 168648 w 581993"/>
              <a:gd name="connsiteY979" fmla="*/ 386355 h 661619"/>
              <a:gd name="connsiteX980" fmla="*/ 167753 w 581993"/>
              <a:gd name="connsiteY980" fmla="*/ 386951 h 661619"/>
              <a:gd name="connsiteX981" fmla="*/ 163728 w 581993"/>
              <a:gd name="connsiteY981" fmla="*/ 388144 h 661619"/>
              <a:gd name="connsiteX982" fmla="*/ 161342 w 581993"/>
              <a:gd name="connsiteY982" fmla="*/ 389635 h 661619"/>
              <a:gd name="connsiteX983" fmla="*/ 161640 w 581993"/>
              <a:gd name="connsiteY983" fmla="*/ 390679 h 661619"/>
              <a:gd name="connsiteX984" fmla="*/ 162236 w 581993"/>
              <a:gd name="connsiteY984" fmla="*/ 391574 h 661619"/>
              <a:gd name="connsiteX985" fmla="*/ 161939 w 581993"/>
              <a:gd name="connsiteY985" fmla="*/ 393214 h 661619"/>
              <a:gd name="connsiteX986" fmla="*/ 158211 w 581993"/>
              <a:gd name="connsiteY986" fmla="*/ 392021 h 661619"/>
              <a:gd name="connsiteX987" fmla="*/ 157167 w 581993"/>
              <a:gd name="connsiteY987" fmla="*/ 392021 h 661619"/>
              <a:gd name="connsiteX988" fmla="*/ 155825 w 581993"/>
              <a:gd name="connsiteY988" fmla="*/ 392468 h 661619"/>
              <a:gd name="connsiteX989" fmla="*/ 155079 w 581993"/>
              <a:gd name="connsiteY989" fmla="*/ 395749 h 661619"/>
              <a:gd name="connsiteX990" fmla="*/ 157315 w 581993"/>
              <a:gd name="connsiteY990" fmla="*/ 397240 h 661619"/>
              <a:gd name="connsiteX991" fmla="*/ 160895 w 581993"/>
              <a:gd name="connsiteY991" fmla="*/ 400372 h 661619"/>
              <a:gd name="connsiteX992" fmla="*/ 163429 w 581993"/>
              <a:gd name="connsiteY992" fmla="*/ 402310 h 661619"/>
              <a:gd name="connsiteX993" fmla="*/ 164026 w 581993"/>
              <a:gd name="connsiteY993" fmla="*/ 403354 h 661619"/>
              <a:gd name="connsiteX994" fmla="*/ 165815 w 581993"/>
              <a:gd name="connsiteY994" fmla="*/ 407529 h 661619"/>
              <a:gd name="connsiteX995" fmla="*/ 163429 w 581993"/>
              <a:gd name="connsiteY995" fmla="*/ 407529 h 661619"/>
              <a:gd name="connsiteX996" fmla="*/ 161491 w 581993"/>
              <a:gd name="connsiteY996" fmla="*/ 406336 h 661619"/>
              <a:gd name="connsiteX997" fmla="*/ 160149 w 581993"/>
              <a:gd name="connsiteY997" fmla="*/ 403503 h 661619"/>
              <a:gd name="connsiteX998" fmla="*/ 157614 w 581993"/>
              <a:gd name="connsiteY998" fmla="*/ 401266 h 661619"/>
              <a:gd name="connsiteX999" fmla="*/ 157167 w 581993"/>
              <a:gd name="connsiteY999" fmla="*/ 403205 h 661619"/>
              <a:gd name="connsiteX1000" fmla="*/ 157167 w 581993"/>
              <a:gd name="connsiteY1000" fmla="*/ 405143 h 661619"/>
              <a:gd name="connsiteX1001" fmla="*/ 157912 w 581993"/>
              <a:gd name="connsiteY1001" fmla="*/ 406783 h 661619"/>
              <a:gd name="connsiteX1002" fmla="*/ 160447 w 581993"/>
              <a:gd name="connsiteY1002" fmla="*/ 409617 h 661619"/>
              <a:gd name="connsiteX1003" fmla="*/ 161491 w 581993"/>
              <a:gd name="connsiteY1003" fmla="*/ 411406 h 661619"/>
              <a:gd name="connsiteX1004" fmla="*/ 161043 w 581993"/>
              <a:gd name="connsiteY1004" fmla="*/ 413792 h 661619"/>
              <a:gd name="connsiteX1005" fmla="*/ 160000 w 581993"/>
              <a:gd name="connsiteY1005" fmla="*/ 416029 h 661619"/>
              <a:gd name="connsiteX1006" fmla="*/ 162236 w 581993"/>
              <a:gd name="connsiteY1006" fmla="*/ 414537 h 661619"/>
              <a:gd name="connsiteX1007" fmla="*/ 164771 w 581993"/>
              <a:gd name="connsiteY1007" fmla="*/ 411555 h 661619"/>
              <a:gd name="connsiteX1008" fmla="*/ 167456 w 581993"/>
              <a:gd name="connsiteY1008" fmla="*/ 410064 h 661619"/>
              <a:gd name="connsiteX1009" fmla="*/ 169991 w 581993"/>
              <a:gd name="connsiteY1009" fmla="*/ 410809 h 661619"/>
              <a:gd name="connsiteX1010" fmla="*/ 171034 w 581993"/>
              <a:gd name="connsiteY1010" fmla="*/ 412151 h 661619"/>
              <a:gd name="connsiteX1011" fmla="*/ 172376 w 581993"/>
              <a:gd name="connsiteY1011" fmla="*/ 413046 h 661619"/>
              <a:gd name="connsiteX1012" fmla="*/ 173718 w 581993"/>
              <a:gd name="connsiteY1012" fmla="*/ 413046 h 661619"/>
              <a:gd name="connsiteX1013" fmla="*/ 174912 w 581993"/>
              <a:gd name="connsiteY1013" fmla="*/ 412301 h 661619"/>
              <a:gd name="connsiteX1014" fmla="*/ 175508 w 581993"/>
              <a:gd name="connsiteY1014" fmla="*/ 410660 h 661619"/>
              <a:gd name="connsiteX1015" fmla="*/ 175508 w 581993"/>
              <a:gd name="connsiteY1015" fmla="*/ 409020 h 661619"/>
              <a:gd name="connsiteX1016" fmla="*/ 174613 w 581993"/>
              <a:gd name="connsiteY1016" fmla="*/ 407678 h 661619"/>
              <a:gd name="connsiteX1017" fmla="*/ 173420 w 581993"/>
              <a:gd name="connsiteY1017" fmla="*/ 407231 h 661619"/>
              <a:gd name="connsiteX1018" fmla="*/ 171929 w 581993"/>
              <a:gd name="connsiteY1018" fmla="*/ 407827 h 661619"/>
              <a:gd name="connsiteX1019" fmla="*/ 170736 w 581993"/>
              <a:gd name="connsiteY1019" fmla="*/ 407827 h 661619"/>
              <a:gd name="connsiteX1020" fmla="*/ 170587 w 581993"/>
              <a:gd name="connsiteY1020" fmla="*/ 405292 h 661619"/>
              <a:gd name="connsiteX1021" fmla="*/ 170587 w 581993"/>
              <a:gd name="connsiteY1021" fmla="*/ 402757 h 661619"/>
              <a:gd name="connsiteX1022" fmla="*/ 169543 w 581993"/>
              <a:gd name="connsiteY1022" fmla="*/ 399924 h 661619"/>
              <a:gd name="connsiteX1023" fmla="*/ 170885 w 581993"/>
              <a:gd name="connsiteY1023" fmla="*/ 398731 h 661619"/>
              <a:gd name="connsiteX1024" fmla="*/ 172525 w 581993"/>
              <a:gd name="connsiteY1024" fmla="*/ 397688 h 661619"/>
              <a:gd name="connsiteX1025" fmla="*/ 173868 w 581993"/>
              <a:gd name="connsiteY1025" fmla="*/ 398433 h 661619"/>
              <a:gd name="connsiteX1026" fmla="*/ 176402 w 581993"/>
              <a:gd name="connsiteY1026" fmla="*/ 400372 h 661619"/>
              <a:gd name="connsiteX1027" fmla="*/ 177893 w 581993"/>
              <a:gd name="connsiteY1027" fmla="*/ 404696 h 661619"/>
              <a:gd name="connsiteX1028" fmla="*/ 180726 w 581993"/>
              <a:gd name="connsiteY1028" fmla="*/ 408424 h 661619"/>
              <a:gd name="connsiteX1029" fmla="*/ 181323 w 581993"/>
              <a:gd name="connsiteY1029" fmla="*/ 411406 h 661619"/>
              <a:gd name="connsiteX1030" fmla="*/ 179385 w 581993"/>
              <a:gd name="connsiteY1030" fmla="*/ 413792 h 661619"/>
              <a:gd name="connsiteX1031" fmla="*/ 181174 w 581993"/>
              <a:gd name="connsiteY1031" fmla="*/ 414687 h 661619"/>
              <a:gd name="connsiteX1032" fmla="*/ 183262 w 581993"/>
              <a:gd name="connsiteY1032" fmla="*/ 414687 h 661619"/>
              <a:gd name="connsiteX1033" fmla="*/ 181174 w 581993"/>
              <a:gd name="connsiteY1033" fmla="*/ 419905 h 661619"/>
              <a:gd name="connsiteX1034" fmla="*/ 178639 w 581993"/>
              <a:gd name="connsiteY1034" fmla="*/ 424528 h 661619"/>
              <a:gd name="connsiteX1035" fmla="*/ 176850 w 581993"/>
              <a:gd name="connsiteY1035" fmla="*/ 427212 h 661619"/>
              <a:gd name="connsiteX1036" fmla="*/ 174912 w 581993"/>
              <a:gd name="connsiteY1036" fmla="*/ 429449 h 661619"/>
              <a:gd name="connsiteX1037" fmla="*/ 172078 w 581993"/>
              <a:gd name="connsiteY1037" fmla="*/ 430343 h 661619"/>
              <a:gd name="connsiteX1038" fmla="*/ 171631 w 581993"/>
              <a:gd name="connsiteY1038" fmla="*/ 431089 h 661619"/>
              <a:gd name="connsiteX1039" fmla="*/ 171631 w 581993"/>
              <a:gd name="connsiteY1039" fmla="*/ 435413 h 661619"/>
              <a:gd name="connsiteX1040" fmla="*/ 172078 w 581993"/>
              <a:gd name="connsiteY1040" fmla="*/ 438545 h 661619"/>
              <a:gd name="connsiteX1041" fmla="*/ 171481 w 581993"/>
              <a:gd name="connsiteY1041" fmla="*/ 440931 h 661619"/>
              <a:gd name="connsiteX1042" fmla="*/ 172376 w 581993"/>
              <a:gd name="connsiteY1042" fmla="*/ 442124 h 661619"/>
              <a:gd name="connsiteX1043" fmla="*/ 173569 w 581993"/>
              <a:gd name="connsiteY1043" fmla="*/ 443167 h 661619"/>
              <a:gd name="connsiteX1044" fmla="*/ 174912 w 581993"/>
              <a:gd name="connsiteY1044" fmla="*/ 446000 h 661619"/>
              <a:gd name="connsiteX1045" fmla="*/ 174464 w 581993"/>
              <a:gd name="connsiteY1045" fmla="*/ 449430 h 661619"/>
              <a:gd name="connsiteX1046" fmla="*/ 174165 w 581993"/>
              <a:gd name="connsiteY1046" fmla="*/ 450623 h 661619"/>
              <a:gd name="connsiteX1047" fmla="*/ 173271 w 581993"/>
              <a:gd name="connsiteY1047" fmla="*/ 451070 h 661619"/>
              <a:gd name="connsiteX1048" fmla="*/ 170289 w 581993"/>
              <a:gd name="connsiteY1048" fmla="*/ 451965 h 661619"/>
              <a:gd name="connsiteX1049" fmla="*/ 171631 w 581993"/>
              <a:gd name="connsiteY1049" fmla="*/ 455544 h 661619"/>
              <a:gd name="connsiteX1050" fmla="*/ 172973 w 581993"/>
              <a:gd name="connsiteY1050" fmla="*/ 456140 h 661619"/>
              <a:gd name="connsiteX1051" fmla="*/ 174613 w 581993"/>
              <a:gd name="connsiteY1051" fmla="*/ 456140 h 661619"/>
              <a:gd name="connsiteX1052" fmla="*/ 181919 w 581993"/>
              <a:gd name="connsiteY1052" fmla="*/ 458973 h 661619"/>
              <a:gd name="connsiteX1053" fmla="*/ 182814 w 581993"/>
              <a:gd name="connsiteY1053" fmla="*/ 457781 h 661619"/>
              <a:gd name="connsiteX1054" fmla="*/ 183410 w 581993"/>
              <a:gd name="connsiteY1054" fmla="*/ 456289 h 661619"/>
              <a:gd name="connsiteX1055" fmla="*/ 181323 w 581993"/>
              <a:gd name="connsiteY1055" fmla="*/ 453754 h 661619"/>
              <a:gd name="connsiteX1056" fmla="*/ 180726 w 581993"/>
              <a:gd name="connsiteY1056" fmla="*/ 452263 h 661619"/>
              <a:gd name="connsiteX1057" fmla="*/ 180429 w 581993"/>
              <a:gd name="connsiteY1057" fmla="*/ 450623 h 661619"/>
              <a:gd name="connsiteX1058" fmla="*/ 181174 w 581993"/>
              <a:gd name="connsiteY1058" fmla="*/ 447492 h 661619"/>
              <a:gd name="connsiteX1059" fmla="*/ 182665 w 581993"/>
              <a:gd name="connsiteY1059" fmla="*/ 444360 h 661619"/>
              <a:gd name="connsiteX1060" fmla="*/ 183709 w 581993"/>
              <a:gd name="connsiteY1060" fmla="*/ 442720 h 661619"/>
              <a:gd name="connsiteX1061" fmla="*/ 185349 w 581993"/>
              <a:gd name="connsiteY1061" fmla="*/ 442720 h 661619"/>
              <a:gd name="connsiteX1062" fmla="*/ 186990 w 581993"/>
              <a:gd name="connsiteY1062" fmla="*/ 443018 h 661619"/>
              <a:gd name="connsiteX1063" fmla="*/ 187586 w 581993"/>
              <a:gd name="connsiteY1063" fmla="*/ 444062 h 661619"/>
              <a:gd name="connsiteX1064" fmla="*/ 187586 w 581993"/>
              <a:gd name="connsiteY1064" fmla="*/ 445553 h 661619"/>
              <a:gd name="connsiteX1065" fmla="*/ 187138 w 581993"/>
              <a:gd name="connsiteY1065" fmla="*/ 446150 h 661619"/>
              <a:gd name="connsiteX1066" fmla="*/ 186393 w 581993"/>
              <a:gd name="connsiteY1066" fmla="*/ 446150 h 661619"/>
              <a:gd name="connsiteX1067" fmla="*/ 185200 w 581993"/>
              <a:gd name="connsiteY1067" fmla="*/ 446895 h 661619"/>
              <a:gd name="connsiteX1068" fmla="*/ 185200 w 581993"/>
              <a:gd name="connsiteY1068" fmla="*/ 448386 h 661619"/>
              <a:gd name="connsiteX1069" fmla="*/ 186990 w 581993"/>
              <a:gd name="connsiteY1069" fmla="*/ 452711 h 661619"/>
              <a:gd name="connsiteX1070" fmla="*/ 187437 w 581993"/>
              <a:gd name="connsiteY1070" fmla="*/ 456140 h 661619"/>
              <a:gd name="connsiteX1071" fmla="*/ 186542 w 581993"/>
              <a:gd name="connsiteY1071" fmla="*/ 459570 h 661619"/>
              <a:gd name="connsiteX1072" fmla="*/ 185946 w 581993"/>
              <a:gd name="connsiteY1072" fmla="*/ 460614 h 661619"/>
              <a:gd name="connsiteX1073" fmla="*/ 185051 w 581993"/>
              <a:gd name="connsiteY1073" fmla="*/ 461508 h 661619"/>
              <a:gd name="connsiteX1074" fmla="*/ 184454 w 581993"/>
              <a:gd name="connsiteY1074" fmla="*/ 462552 h 661619"/>
              <a:gd name="connsiteX1075" fmla="*/ 184454 w 581993"/>
              <a:gd name="connsiteY1075" fmla="*/ 463894 h 661619"/>
              <a:gd name="connsiteX1076" fmla="*/ 190121 w 581993"/>
              <a:gd name="connsiteY1076" fmla="*/ 460912 h 661619"/>
              <a:gd name="connsiteX1077" fmla="*/ 195340 w 581993"/>
              <a:gd name="connsiteY1077" fmla="*/ 456588 h 661619"/>
              <a:gd name="connsiteX1078" fmla="*/ 193699 w 581993"/>
              <a:gd name="connsiteY1078" fmla="*/ 452860 h 661619"/>
              <a:gd name="connsiteX1079" fmla="*/ 194594 w 581993"/>
              <a:gd name="connsiteY1079" fmla="*/ 451070 h 661619"/>
              <a:gd name="connsiteX1080" fmla="*/ 196384 w 581993"/>
              <a:gd name="connsiteY1080" fmla="*/ 451070 h 661619"/>
              <a:gd name="connsiteX1081" fmla="*/ 199217 w 581993"/>
              <a:gd name="connsiteY1081" fmla="*/ 451965 h 661619"/>
              <a:gd name="connsiteX1082" fmla="*/ 201453 w 581993"/>
              <a:gd name="connsiteY1082" fmla="*/ 451965 h 661619"/>
              <a:gd name="connsiteX1083" fmla="*/ 204734 w 581993"/>
              <a:gd name="connsiteY1083" fmla="*/ 444062 h 661619"/>
              <a:gd name="connsiteX1084" fmla="*/ 205181 w 581993"/>
              <a:gd name="connsiteY1084" fmla="*/ 440782 h 661619"/>
              <a:gd name="connsiteX1085" fmla="*/ 204734 w 581993"/>
              <a:gd name="connsiteY1085" fmla="*/ 437650 h 661619"/>
              <a:gd name="connsiteX1086" fmla="*/ 205927 w 581993"/>
              <a:gd name="connsiteY1086" fmla="*/ 434071 h 661619"/>
              <a:gd name="connsiteX1087" fmla="*/ 206524 w 581993"/>
              <a:gd name="connsiteY1087" fmla="*/ 430642 h 661619"/>
              <a:gd name="connsiteX1088" fmla="*/ 207418 w 581993"/>
              <a:gd name="connsiteY1088" fmla="*/ 427361 h 661619"/>
              <a:gd name="connsiteX1089" fmla="*/ 208611 w 581993"/>
              <a:gd name="connsiteY1089" fmla="*/ 424230 h 661619"/>
              <a:gd name="connsiteX1090" fmla="*/ 209953 w 581993"/>
              <a:gd name="connsiteY1090" fmla="*/ 419905 h 661619"/>
              <a:gd name="connsiteX1091" fmla="*/ 211892 w 581993"/>
              <a:gd name="connsiteY1091" fmla="*/ 416029 h 661619"/>
              <a:gd name="connsiteX1092" fmla="*/ 218303 w 581993"/>
              <a:gd name="connsiteY1092" fmla="*/ 408424 h 661619"/>
              <a:gd name="connsiteX1093" fmla="*/ 219049 w 581993"/>
              <a:gd name="connsiteY1093" fmla="*/ 407231 h 661619"/>
              <a:gd name="connsiteX1094" fmla="*/ 219049 w 581993"/>
              <a:gd name="connsiteY1094" fmla="*/ 406038 h 661619"/>
              <a:gd name="connsiteX1095" fmla="*/ 216663 w 581993"/>
              <a:gd name="connsiteY1095" fmla="*/ 404398 h 661619"/>
              <a:gd name="connsiteX1096" fmla="*/ 217409 w 581993"/>
              <a:gd name="connsiteY1096" fmla="*/ 403354 h 661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Lst>
            <a:rect l="l" t="t" r="r" b="b"/>
            <a:pathLst>
              <a:path w="581993" h="661619">
                <a:moveTo>
                  <a:pt x="147325" y="367715"/>
                </a:moveTo>
                <a:lnTo>
                  <a:pt x="148817" y="364435"/>
                </a:lnTo>
                <a:lnTo>
                  <a:pt x="148817" y="362795"/>
                </a:lnTo>
                <a:cubicBezTo>
                  <a:pt x="148817" y="362795"/>
                  <a:pt x="145685" y="361751"/>
                  <a:pt x="145685" y="361751"/>
                </a:cubicBezTo>
                <a:lnTo>
                  <a:pt x="144939" y="367119"/>
                </a:lnTo>
                <a:lnTo>
                  <a:pt x="145685" y="369057"/>
                </a:lnTo>
                <a:lnTo>
                  <a:pt x="147325" y="367865"/>
                </a:lnTo>
                <a:close/>
                <a:moveTo>
                  <a:pt x="43542" y="646112"/>
                </a:moveTo>
                <a:lnTo>
                  <a:pt x="43094" y="644770"/>
                </a:lnTo>
                <a:lnTo>
                  <a:pt x="42200" y="644173"/>
                </a:lnTo>
                <a:lnTo>
                  <a:pt x="41752" y="648199"/>
                </a:lnTo>
                <a:lnTo>
                  <a:pt x="44138" y="648647"/>
                </a:lnTo>
                <a:lnTo>
                  <a:pt x="46375" y="647901"/>
                </a:lnTo>
                <a:lnTo>
                  <a:pt x="45331" y="646857"/>
                </a:lnTo>
                <a:lnTo>
                  <a:pt x="43542" y="646112"/>
                </a:lnTo>
                <a:close/>
                <a:moveTo>
                  <a:pt x="144045" y="402161"/>
                </a:moveTo>
                <a:lnTo>
                  <a:pt x="143299" y="400222"/>
                </a:lnTo>
                <a:lnTo>
                  <a:pt x="143001" y="398284"/>
                </a:lnTo>
                <a:lnTo>
                  <a:pt x="141062" y="403354"/>
                </a:lnTo>
                <a:lnTo>
                  <a:pt x="140018" y="403950"/>
                </a:lnTo>
                <a:lnTo>
                  <a:pt x="140615" y="404994"/>
                </a:lnTo>
                <a:lnTo>
                  <a:pt x="141509" y="407678"/>
                </a:lnTo>
                <a:lnTo>
                  <a:pt x="142106" y="407380"/>
                </a:lnTo>
                <a:lnTo>
                  <a:pt x="143001" y="404696"/>
                </a:lnTo>
                <a:lnTo>
                  <a:pt x="144045" y="404099"/>
                </a:lnTo>
                <a:lnTo>
                  <a:pt x="144790" y="402608"/>
                </a:lnTo>
                <a:lnTo>
                  <a:pt x="144045" y="402310"/>
                </a:lnTo>
                <a:close/>
                <a:moveTo>
                  <a:pt x="1939" y="658190"/>
                </a:moveTo>
                <a:lnTo>
                  <a:pt x="1939" y="659383"/>
                </a:lnTo>
                <a:cubicBezTo>
                  <a:pt x="1939" y="659383"/>
                  <a:pt x="0" y="660277"/>
                  <a:pt x="0" y="660277"/>
                </a:cubicBezTo>
                <a:lnTo>
                  <a:pt x="0" y="661172"/>
                </a:lnTo>
                <a:cubicBezTo>
                  <a:pt x="0" y="661172"/>
                  <a:pt x="1789" y="661172"/>
                  <a:pt x="1789" y="661172"/>
                </a:cubicBezTo>
                <a:lnTo>
                  <a:pt x="3728" y="661620"/>
                </a:lnTo>
                <a:lnTo>
                  <a:pt x="5369" y="661172"/>
                </a:lnTo>
                <a:lnTo>
                  <a:pt x="6412" y="659979"/>
                </a:lnTo>
                <a:lnTo>
                  <a:pt x="6412" y="658935"/>
                </a:lnTo>
                <a:cubicBezTo>
                  <a:pt x="6412" y="658935"/>
                  <a:pt x="2237" y="657444"/>
                  <a:pt x="2237" y="657444"/>
                </a:cubicBezTo>
                <a:lnTo>
                  <a:pt x="1789" y="658041"/>
                </a:lnTo>
                <a:close/>
                <a:moveTo>
                  <a:pt x="14017" y="656252"/>
                </a:moveTo>
                <a:lnTo>
                  <a:pt x="12973" y="656252"/>
                </a:lnTo>
                <a:cubicBezTo>
                  <a:pt x="12973" y="656252"/>
                  <a:pt x="11631" y="655953"/>
                  <a:pt x="11631" y="655953"/>
                </a:cubicBezTo>
                <a:lnTo>
                  <a:pt x="10737" y="656997"/>
                </a:lnTo>
                <a:lnTo>
                  <a:pt x="12078" y="659532"/>
                </a:lnTo>
                <a:lnTo>
                  <a:pt x="13421" y="659830"/>
                </a:lnTo>
                <a:lnTo>
                  <a:pt x="14762" y="659234"/>
                </a:lnTo>
                <a:lnTo>
                  <a:pt x="16254" y="654611"/>
                </a:lnTo>
                <a:lnTo>
                  <a:pt x="16999" y="653120"/>
                </a:lnTo>
                <a:lnTo>
                  <a:pt x="16403" y="652524"/>
                </a:lnTo>
                <a:lnTo>
                  <a:pt x="14017" y="656252"/>
                </a:lnTo>
                <a:close/>
                <a:moveTo>
                  <a:pt x="138825" y="555152"/>
                </a:moveTo>
                <a:lnTo>
                  <a:pt x="137633" y="555450"/>
                </a:lnTo>
                <a:lnTo>
                  <a:pt x="137036" y="557090"/>
                </a:lnTo>
                <a:lnTo>
                  <a:pt x="137484" y="560520"/>
                </a:lnTo>
                <a:lnTo>
                  <a:pt x="138975" y="561266"/>
                </a:lnTo>
                <a:lnTo>
                  <a:pt x="140018" y="560669"/>
                </a:lnTo>
                <a:lnTo>
                  <a:pt x="140466" y="559178"/>
                </a:lnTo>
                <a:lnTo>
                  <a:pt x="139720" y="557985"/>
                </a:lnTo>
                <a:lnTo>
                  <a:pt x="138676" y="555003"/>
                </a:lnTo>
                <a:close/>
                <a:moveTo>
                  <a:pt x="136887" y="411555"/>
                </a:moveTo>
                <a:lnTo>
                  <a:pt x="135844" y="409468"/>
                </a:lnTo>
                <a:lnTo>
                  <a:pt x="134948" y="409020"/>
                </a:lnTo>
                <a:lnTo>
                  <a:pt x="133756" y="409020"/>
                </a:lnTo>
                <a:cubicBezTo>
                  <a:pt x="133756" y="409020"/>
                  <a:pt x="132264" y="409617"/>
                  <a:pt x="132264" y="409617"/>
                </a:cubicBezTo>
                <a:lnTo>
                  <a:pt x="131220" y="408722"/>
                </a:lnTo>
                <a:lnTo>
                  <a:pt x="130773" y="412450"/>
                </a:lnTo>
                <a:lnTo>
                  <a:pt x="130773" y="413494"/>
                </a:lnTo>
                <a:cubicBezTo>
                  <a:pt x="130773" y="413494"/>
                  <a:pt x="131967" y="414239"/>
                  <a:pt x="131967" y="414239"/>
                </a:cubicBezTo>
                <a:lnTo>
                  <a:pt x="133457" y="414836"/>
                </a:lnTo>
                <a:lnTo>
                  <a:pt x="134501" y="413344"/>
                </a:lnTo>
                <a:lnTo>
                  <a:pt x="135247" y="413046"/>
                </a:lnTo>
                <a:lnTo>
                  <a:pt x="137185" y="413046"/>
                </a:lnTo>
                <a:cubicBezTo>
                  <a:pt x="137185" y="413046"/>
                  <a:pt x="136738" y="411555"/>
                  <a:pt x="136738" y="411555"/>
                </a:cubicBezTo>
                <a:close/>
                <a:moveTo>
                  <a:pt x="147325" y="548144"/>
                </a:moveTo>
                <a:lnTo>
                  <a:pt x="146729" y="547249"/>
                </a:lnTo>
                <a:lnTo>
                  <a:pt x="145089" y="546802"/>
                </a:lnTo>
                <a:lnTo>
                  <a:pt x="146132" y="549486"/>
                </a:lnTo>
                <a:lnTo>
                  <a:pt x="148667" y="550082"/>
                </a:lnTo>
                <a:lnTo>
                  <a:pt x="148667" y="549337"/>
                </a:lnTo>
                <a:cubicBezTo>
                  <a:pt x="148667" y="549337"/>
                  <a:pt x="147325" y="548144"/>
                  <a:pt x="147325" y="548144"/>
                </a:cubicBezTo>
                <a:close/>
                <a:moveTo>
                  <a:pt x="119441" y="587957"/>
                </a:moveTo>
                <a:lnTo>
                  <a:pt x="116906" y="590492"/>
                </a:lnTo>
                <a:lnTo>
                  <a:pt x="116309" y="591834"/>
                </a:lnTo>
                <a:lnTo>
                  <a:pt x="114967" y="592580"/>
                </a:lnTo>
                <a:lnTo>
                  <a:pt x="114520" y="592580"/>
                </a:lnTo>
                <a:cubicBezTo>
                  <a:pt x="114520" y="592580"/>
                  <a:pt x="113625" y="591536"/>
                  <a:pt x="113625" y="591536"/>
                </a:cubicBezTo>
                <a:lnTo>
                  <a:pt x="111389" y="591088"/>
                </a:lnTo>
                <a:lnTo>
                  <a:pt x="111090" y="591685"/>
                </a:lnTo>
                <a:lnTo>
                  <a:pt x="111090" y="593027"/>
                </a:lnTo>
                <a:cubicBezTo>
                  <a:pt x="111090" y="593027"/>
                  <a:pt x="112433" y="594071"/>
                  <a:pt x="112433" y="594071"/>
                </a:cubicBezTo>
                <a:lnTo>
                  <a:pt x="111985" y="595264"/>
                </a:lnTo>
                <a:lnTo>
                  <a:pt x="109152" y="597948"/>
                </a:lnTo>
                <a:lnTo>
                  <a:pt x="108556" y="598395"/>
                </a:lnTo>
                <a:lnTo>
                  <a:pt x="106766" y="598842"/>
                </a:lnTo>
                <a:lnTo>
                  <a:pt x="106766" y="602570"/>
                </a:lnTo>
                <a:cubicBezTo>
                  <a:pt x="106766" y="602570"/>
                  <a:pt x="104828" y="605702"/>
                  <a:pt x="104828" y="605702"/>
                </a:cubicBezTo>
                <a:lnTo>
                  <a:pt x="104828" y="607044"/>
                </a:lnTo>
                <a:cubicBezTo>
                  <a:pt x="104828" y="607044"/>
                  <a:pt x="104828" y="608833"/>
                  <a:pt x="104828" y="608833"/>
                </a:cubicBezTo>
                <a:lnTo>
                  <a:pt x="106766" y="608833"/>
                </a:lnTo>
                <a:cubicBezTo>
                  <a:pt x="106766" y="608833"/>
                  <a:pt x="108705" y="607193"/>
                  <a:pt x="108705" y="607193"/>
                </a:cubicBezTo>
                <a:lnTo>
                  <a:pt x="108705" y="606596"/>
                </a:lnTo>
                <a:cubicBezTo>
                  <a:pt x="108705" y="606596"/>
                  <a:pt x="108257" y="605553"/>
                  <a:pt x="108257" y="605553"/>
                </a:cubicBezTo>
                <a:lnTo>
                  <a:pt x="108257" y="604211"/>
                </a:lnTo>
                <a:cubicBezTo>
                  <a:pt x="108257" y="604211"/>
                  <a:pt x="109897" y="602272"/>
                  <a:pt x="109897" y="602272"/>
                </a:cubicBezTo>
                <a:lnTo>
                  <a:pt x="111389" y="601974"/>
                </a:lnTo>
                <a:lnTo>
                  <a:pt x="110494" y="600483"/>
                </a:lnTo>
                <a:lnTo>
                  <a:pt x="110494" y="598693"/>
                </a:lnTo>
                <a:cubicBezTo>
                  <a:pt x="110494" y="598693"/>
                  <a:pt x="112581" y="598246"/>
                  <a:pt x="112581" y="598246"/>
                </a:cubicBezTo>
                <a:lnTo>
                  <a:pt x="114818" y="596009"/>
                </a:lnTo>
                <a:lnTo>
                  <a:pt x="117204" y="595413"/>
                </a:lnTo>
                <a:lnTo>
                  <a:pt x="118099" y="593773"/>
                </a:lnTo>
                <a:lnTo>
                  <a:pt x="120634" y="592431"/>
                </a:lnTo>
                <a:lnTo>
                  <a:pt x="121975" y="590492"/>
                </a:lnTo>
                <a:lnTo>
                  <a:pt x="122572" y="587808"/>
                </a:lnTo>
                <a:lnTo>
                  <a:pt x="120485" y="585720"/>
                </a:lnTo>
                <a:lnTo>
                  <a:pt x="119441" y="588255"/>
                </a:lnTo>
                <a:close/>
                <a:moveTo>
                  <a:pt x="415284" y="114818"/>
                </a:moveTo>
                <a:lnTo>
                  <a:pt x="415880" y="114818"/>
                </a:lnTo>
                <a:cubicBezTo>
                  <a:pt x="415880" y="114818"/>
                  <a:pt x="416476" y="114072"/>
                  <a:pt x="416476" y="114072"/>
                </a:cubicBezTo>
                <a:lnTo>
                  <a:pt x="417818" y="109450"/>
                </a:lnTo>
                <a:lnTo>
                  <a:pt x="416178" y="109748"/>
                </a:lnTo>
                <a:lnTo>
                  <a:pt x="414537" y="110643"/>
                </a:lnTo>
                <a:lnTo>
                  <a:pt x="414090" y="111985"/>
                </a:lnTo>
                <a:lnTo>
                  <a:pt x="414687" y="114520"/>
                </a:lnTo>
                <a:lnTo>
                  <a:pt x="415284" y="114818"/>
                </a:lnTo>
                <a:close/>
                <a:moveTo>
                  <a:pt x="456737" y="8052"/>
                </a:moveTo>
                <a:lnTo>
                  <a:pt x="457781" y="5965"/>
                </a:lnTo>
                <a:lnTo>
                  <a:pt x="457781" y="3728"/>
                </a:lnTo>
                <a:cubicBezTo>
                  <a:pt x="457781" y="3728"/>
                  <a:pt x="457334" y="2088"/>
                  <a:pt x="457334" y="2088"/>
                </a:cubicBezTo>
                <a:lnTo>
                  <a:pt x="455842" y="1640"/>
                </a:lnTo>
                <a:lnTo>
                  <a:pt x="455097" y="1640"/>
                </a:lnTo>
                <a:cubicBezTo>
                  <a:pt x="455097" y="1640"/>
                  <a:pt x="455395" y="5070"/>
                  <a:pt x="455395" y="5070"/>
                </a:cubicBezTo>
                <a:lnTo>
                  <a:pt x="456737" y="8350"/>
                </a:lnTo>
                <a:close/>
                <a:moveTo>
                  <a:pt x="461807" y="13420"/>
                </a:moveTo>
                <a:lnTo>
                  <a:pt x="463596" y="13122"/>
                </a:lnTo>
                <a:lnTo>
                  <a:pt x="464491" y="12078"/>
                </a:lnTo>
                <a:lnTo>
                  <a:pt x="464043" y="11184"/>
                </a:lnTo>
                <a:lnTo>
                  <a:pt x="462553" y="9394"/>
                </a:lnTo>
                <a:lnTo>
                  <a:pt x="461062" y="8947"/>
                </a:lnTo>
                <a:lnTo>
                  <a:pt x="459570" y="10289"/>
                </a:lnTo>
                <a:lnTo>
                  <a:pt x="459869" y="12078"/>
                </a:lnTo>
                <a:lnTo>
                  <a:pt x="461956" y="13420"/>
                </a:lnTo>
                <a:close/>
                <a:moveTo>
                  <a:pt x="384417" y="251257"/>
                </a:moveTo>
                <a:lnTo>
                  <a:pt x="382925" y="252003"/>
                </a:lnTo>
                <a:lnTo>
                  <a:pt x="383522" y="252301"/>
                </a:lnTo>
                <a:lnTo>
                  <a:pt x="386057" y="252301"/>
                </a:lnTo>
                <a:cubicBezTo>
                  <a:pt x="386057" y="252301"/>
                  <a:pt x="390083" y="249617"/>
                  <a:pt x="390083" y="249617"/>
                </a:cubicBezTo>
                <a:lnTo>
                  <a:pt x="392170" y="244547"/>
                </a:lnTo>
                <a:lnTo>
                  <a:pt x="389039" y="244249"/>
                </a:lnTo>
                <a:lnTo>
                  <a:pt x="389338" y="242758"/>
                </a:lnTo>
                <a:lnTo>
                  <a:pt x="390530" y="238434"/>
                </a:lnTo>
                <a:lnTo>
                  <a:pt x="390530" y="236644"/>
                </a:lnTo>
                <a:cubicBezTo>
                  <a:pt x="390530" y="236644"/>
                  <a:pt x="389189" y="237390"/>
                  <a:pt x="389189" y="237390"/>
                </a:cubicBezTo>
                <a:lnTo>
                  <a:pt x="385162" y="241565"/>
                </a:lnTo>
                <a:lnTo>
                  <a:pt x="383671" y="244249"/>
                </a:lnTo>
                <a:lnTo>
                  <a:pt x="383671" y="246933"/>
                </a:lnTo>
                <a:cubicBezTo>
                  <a:pt x="383671" y="246933"/>
                  <a:pt x="385610" y="246933"/>
                  <a:pt x="385610" y="246933"/>
                </a:cubicBezTo>
                <a:lnTo>
                  <a:pt x="385610" y="247679"/>
                </a:lnTo>
                <a:cubicBezTo>
                  <a:pt x="385610" y="247679"/>
                  <a:pt x="384714" y="250064"/>
                  <a:pt x="384714" y="250064"/>
                </a:cubicBezTo>
                <a:lnTo>
                  <a:pt x="384714" y="251406"/>
                </a:lnTo>
                <a:close/>
                <a:moveTo>
                  <a:pt x="160895" y="379346"/>
                </a:moveTo>
                <a:lnTo>
                  <a:pt x="160447" y="376811"/>
                </a:lnTo>
                <a:lnTo>
                  <a:pt x="158956" y="375917"/>
                </a:lnTo>
                <a:lnTo>
                  <a:pt x="158508" y="376811"/>
                </a:lnTo>
                <a:lnTo>
                  <a:pt x="157912" y="379496"/>
                </a:lnTo>
                <a:lnTo>
                  <a:pt x="159254" y="380539"/>
                </a:lnTo>
                <a:lnTo>
                  <a:pt x="161043" y="379197"/>
                </a:lnTo>
                <a:close/>
                <a:moveTo>
                  <a:pt x="151053" y="394407"/>
                </a:moveTo>
                <a:lnTo>
                  <a:pt x="151053" y="395152"/>
                </a:lnTo>
                <a:cubicBezTo>
                  <a:pt x="151053" y="395152"/>
                  <a:pt x="149711" y="396793"/>
                  <a:pt x="149711" y="396793"/>
                </a:cubicBezTo>
                <a:lnTo>
                  <a:pt x="151053" y="396793"/>
                </a:lnTo>
                <a:cubicBezTo>
                  <a:pt x="151053" y="396793"/>
                  <a:pt x="152842" y="395302"/>
                  <a:pt x="152842" y="395302"/>
                </a:cubicBezTo>
                <a:lnTo>
                  <a:pt x="153290" y="393363"/>
                </a:lnTo>
                <a:lnTo>
                  <a:pt x="154930" y="390977"/>
                </a:lnTo>
                <a:lnTo>
                  <a:pt x="154035" y="390977"/>
                </a:lnTo>
                <a:cubicBezTo>
                  <a:pt x="154035" y="390977"/>
                  <a:pt x="152097" y="391872"/>
                  <a:pt x="152097" y="391872"/>
                </a:cubicBezTo>
                <a:lnTo>
                  <a:pt x="151053" y="394109"/>
                </a:lnTo>
                <a:close/>
                <a:moveTo>
                  <a:pt x="147773" y="361154"/>
                </a:moveTo>
                <a:lnTo>
                  <a:pt x="149562" y="362198"/>
                </a:lnTo>
                <a:lnTo>
                  <a:pt x="150158" y="360707"/>
                </a:lnTo>
                <a:lnTo>
                  <a:pt x="150158" y="358769"/>
                </a:lnTo>
                <a:cubicBezTo>
                  <a:pt x="150158" y="358769"/>
                  <a:pt x="152544" y="354892"/>
                  <a:pt x="152544" y="354892"/>
                </a:cubicBezTo>
                <a:lnTo>
                  <a:pt x="152544" y="352506"/>
                </a:lnTo>
                <a:cubicBezTo>
                  <a:pt x="152544" y="352506"/>
                  <a:pt x="152544" y="351462"/>
                  <a:pt x="152544" y="351462"/>
                </a:cubicBezTo>
                <a:lnTo>
                  <a:pt x="152544" y="350716"/>
                </a:lnTo>
                <a:cubicBezTo>
                  <a:pt x="152544" y="350716"/>
                  <a:pt x="151798" y="350269"/>
                  <a:pt x="151798" y="350269"/>
                </a:cubicBezTo>
                <a:lnTo>
                  <a:pt x="148518" y="352655"/>
                </a:lnTo>
                <a:lnTo>
                  <a:pt x="148518" y="353550"/>
                </a:lnTo>
                <a:cubicBezTo>
                  <a:pt x="148518" y="353550"/>
                  <a:pt x="148518" y="355339"/>
                  <a:pt x="148518" y="355339"/>
                </a:cubicBezTo>
                <a:lnTo>
                  <a:pt x="146878" y="359961"/>
                </a:lnTo>
                <a:lnTo>
                  <a:pt x="147623" y="360856"/>
                </a:lnTo>
                <a:close/>
                <a:moveTo>
                  <a:pt x="253793" y="304342"/>
                </a:moveTo>
                <a:lnTo>
                  <a:pt x="254986" y="303149"/>
                </a:lnTo>
                <a:lnTo>
                  <a:pt x="255283" y="301807"/>
                </a:lnTo>
                <a:lnTo>
                  <a:pt x="253047" y="298825"/>
                </a:lnTo>
                <a:lnTo>
                  <a:pt x="250661" y="300316"/>
                </a:lnTo>
                <a:lnTo>
                  <a:pt x="250214" y="302254"/>
                </a:lnTo>
                <a:lnTo>
                  <a:pt x="251556" y="303895"/>
                </a:lnTo>
                <a:lnTo>
                  <a:pt x="253793" y="304342"/>
                </a:lnTo>
                <a:close/>
                <a:moveTo>
                  <a:pt x="278248" y="358470"/>
                </a:moveTo>
                <a:lnTo>
                  <a:pt x="279888" y="356979"/>
                </a:lnTo>
                <a:lnTo>
                  <a:pt x="280335" y="356979"/>
                </a:lnTo>
                <a:cubicBezTo>
                  <a:pt x="280335" y="356979"/>
                  <a:pt x="280782" y="356532"/>
                  <a:pt x="280782" y="356532"/>
                </a:cubicBezTo>
                <a:lnTo>
                  <a:pt x="281378" y="355339"/>
                </a:lnTo>
                <a:lnTo>
                  <a:pt x="280186" y="355041"/>
                </a:lnTo>
                <a:lnTo>
                  <a:pt x="276458" y="355488"/>
                </a:lnTo>
                <a:lnTo>
                  <a:pt x="276458" y="356234"/>
                </a:lnTo>
                <a:cubicBezTo>
                  <a:pt x="276458" y="356234"/>
                  <a:pt x="277949" y="357129"/>
                  <a:pt x="277949" y="357129"/>
                </a:cubicBezTo>
                <a:lnTo>
                  <a:pt x="278248" y="358470"/>
                </a:lnTo>
                <a:close/>
                <a:moveTo>
                  <a:pt x="412897" y="347585"/>
                </a:moveTo>
                <a:lnTo>
                  <a:pt x="412897" y="349225"/>
                </a:lnTo>
                <a:cubicBezTo>
                  <a:pt x="412897" y="349225"/>
                  <a:pt x="413494" y="350120"/>
                  <a:pt x="413494" y="350120"/>
                </a:cubicBezTo>
                <a:lnTo>
                  <a:pt x="414836" y="350418"/>
                </a:lnTo>
                <a:lnTo>
                  <a:pt x="415134" y="348927"/>
                </a:lnTo>
                <a:lnTo>
                  <a:pt x="414389" y="347436"/>
                </a:lnTo>
                <a:lnTo>
                  <a:pt x="412897" y="347436"/>
                </a:lnTo>
                <a:close/>
                <a:moveTo>
                  <a:pt x="423634" y="398433"/>
                </a:moveTo>
                <a:lnTo>
                  <a:pt x="423634" y="399030"/>
                </a:lnTo>
                <a:cubicBezTo>
                  <a:pt x="423634" y="399030"/>
                  <a:pt x="423634" y="399924"/>
                  <a:pt x="423634" y="399924"/>
                </a:cubicBezTo>
                <a:lnTo>
                  <a:pt x="424826" y="400968"/>
                </a:lnTo>
                <a:lnTo>
                  <a:pt x="425274" y="400670"/>
                </a:lnTo>
                <a:lnTo>
                  <a:pt x="426169" y="399477"/>
                </a:lnTo>
                <a:lnTo>
                  <a:pt x="424529" y="398433"/>
                </a:lnTo>
                <a:lnTo>
                  <a:pt x="423634" y="398433"/>
                </a:lnTo>
                <a:close/>
                <a:moveTo>
                  <a:pt x="296887" y="354892"/>
                </a:moveTo>
                <a:lnTo>
                  <a:pt x="295395" y="355637"/>
                </a:lnTo>
                <a:lnTo>
                  <a:pt x="293606" y="357129"/>
                </a:lnTo>
                <a:lnTo>
                  <a:pt x="291518" y="360409"/>
                </a:lnTo>
                <a:lnTo>
                  <a:pt x="289133" y="362646"/>
                </a:lnTo>
                <a:lnTo>
                  <a:pt x="289580" y="364137"/>
                </a:lnTo>
                <a:lnTo>
                  <a:pt x="290773" y="365330"/>
                </a:lnTo>
                <a:lnTo>
                  <a:pt x="293308" y="365330"/>
                </a:lnTo>
                <a:cubicBezTo>
                  <a:pt x="293308" y="365330"/>
                  <a:pt x="296141" y="362944"/>
                  <a:pt x="296141" y="362944"/>
                </a:cubicBezTo>
                <a:lnTo>
                  <a:pt x="295395" y="359514"/>
                </a:lnTo>
                <a:lnTo>
                  <a:pt x="298079" y="355041"/>
                </a:lnTo>
                <a:lnTo>
                  <a:pt x="296887" y="355041"/>
                </a:lnTo>
                <a:close/>
                <a:moveTo>
                  <a:pt x="234259" y="368163"/>
                </a:moveTo>
                <a:lnTo>
                  <a:pt x="233811" y="367865"/>
                </a:lnTo>
                <a:lnTo>
                  <a:pt x="233364" y="366523"/>
                </a:lnTo>
                <a:lnTo>
                  <a:pt x="232768" y="366821"/>
                </a:lnTo>
                <a:lnTo>
                  <a:pt x="232022" y="368163"/>
                </a:lnTo>
                <a:lnTo>
                  <a:pt x="231127" y="369207"/>
                </a:lnTo>
                <a:lnTo>
                  <a:pt x="233513" y="369654"/>
                </a:lnTo>
                <a:lnTo>
                  <a:pt x="234259" y="368461"/>
                </a:lnTo>
                <a:close/>
                <a:moveTo>
                  <a:pt x="485516" y="590194"/>
                </a:moveTo>
                <a:lnTo>
                  <a:pt x="485069" y="590194"/>
                </a:lnTo>
                <a:cubicBezTo>
                  <a:pt x="485069" y="590194"/>
                  <a:pt x="486709" y="593474"/>
                  <a:pt x="486709" y="593474"/>
                </a:cubicBezTo>
                <a:lnTo>
                  <a:pt x="487157" y="593474"/>
                </a:lnTo>
                <a:cubicBezTo>
                  <a:pt x="487157" y="593474"/>
                  <a:pt x="487454" y="592431"/>
                  <a:pt x="487454" y="592431"/>
                </a:cubicBezTo>
                <a:lnTo>
                  <a:pt x="486410" y="590641"/>
                </a:lnTo>
                <a:lnTo>
                  <a:pt x="485516" y="590194"/>
                </a:lnTo>
                <a:close/>
                <a:moveTo>
                  <a:pt x="580949" y="71277"/>
                </a:moveTo>
                <a:lnTo>
                  <a:pt x="578861" y="71575"/>
                </a:lnTo>
                <a:lnTo>
                  <a:pt x="576476" y="73662"/>
                </a:lnTo>
                <a:lnTo>
                  <a:pt x="573940" y="75303"/>
                </a:lnTo>
                <a:lnTo>
                  <a:pt x="572599" y="75303"/>
                </a:lnTo>
                <a:cubicBezTo>
                  <a:pt x="572599" y="75303"/>
                  <a:pt x="570064" y="74557"/>
                  <a:pt x="570064" y="74557"/>
                </a:cubicBezTo>
                <a:lnTo>
                  <a:pt x="568275" y="69189"/>
                </a:lnTo>
                <a:lnTo>
                  <a:pt x="566783" y="65312"/>
                </a:lnTo>
                <a:lnTo>
                  <a:pt x="564845" y="62479"/>
                </a:lnTo>
                <a:lnTo>
                  <a:pt x="563801" y="59049"/>
                </a:lnTo>
                <a:lnTo>
                  <a:pt x="564398" y="55470"/>
                </a:lnTo>
                <a:lnTo>
                  <a:pt x="567529" y="48462"/>
                </a:lnTo>
                <a:lnTo>
                  <a:pt x="570362" y="43243"/>
                </a:lnTo>
                <a:lnTo>
                  <a:pt x="570810" y="41454"/>
                </a:lnTo>
                <a:lnTo>
                  <a:pt x="570810" y="39963"/>
                </a:lnTo>
                <a:cubicBezTo>
                  <a:pt x="570810" y="39963"/>
                  <a:pt x="570064" y="39813"/>
                  <a:pt x="570064" y="39813"/>
                </a:cubicBezTo>
                <a:lnTo>
                  <a:pt x="563651" y="45480"/>
                </a:lnTo>
                <a:lnTo>
                  <a:pt x="557538" y="51593"/>
                </a:lnTo>
                <a:lnTo>
                  <a:pt x="555600" y="52935"/>
                </a:lnTo>
                <a:lnTo>
                  <a:pt x="553363" y="53383"/>
                </a:lnTo>
                <a:lnTo>
                  <a:pt x="550232" y="53383"/>
                </a:lnTo>
                <a:cubicBezTo>
                  <a:pt x="550232" y="53383"/>
                  <a:pt x="547249" y="52637"/>
                  <a:pt x="547249" y="52637"/>
                </a:cubicBezTo>
                <a:lnTo>
                  <a:pt x="537259" y="47567"/>
                </a:lnTo>
                <a:lnTo>
                  <a:pt x="534724" y="47120"/>
                </a:lnTo>
                <a:lnTo>
                  <a:pt x="533233" y="47120"/>
                </a:lnTo>
                <a:cubicBezTo>
                  <a:pt x="533233" y="47120"/>
                  <a:pt x="529952" y="47120"/>
                  <a:pt x="529952" y="47120"/>
                </a:cubicBezTo>
                <a:lnTo>
                  <a:pt x="528163" y="46673"/>
                </a:lnTo>
                <a:lnTo>
                  <a:pt x="525478" y="43690"/>
                </a:lnTo>
                <a:lnTo>
                  <a:pt x="521750" y="41752"/>
                </a:lnTo>
                <a:lnTo>
                  <a:pt x="515936" y="37726"/>
                </a:lnTo>
                <a:lnTo>
                  <a:pt x="510269" y="33103"/>
                </a:lnTo>
                <a:lnTo>
                  <a:pt x="505199" y="28481"/>
                </a:lnTo>
                <a:lnTo>
                  <a:pt x="500427" y="23411"/>
                </a:lnTo>
                <a:lnTo>
                  <a:pt x="492822" y="13122"/>
                </a:lnTo>
                <a:lnTo>
                  <a:pt x="486410" y="6263"/>
                </a:lnTo>
                <a:lnTo>
                  <a:pt x="482385" y="2386"/>
                </a:lnTo>
                <a:lnTo>
                  <a:pt x="481490" y="895"/>
                </a:lnTo>
                <a:lnTo>
                  <a:pt x="480297" y="0"/>
                </a:lnTo>
                <a:lnTo>
                  <a:pt x="478806" y="895"/>
                </a:lnTo>
                <a:lnTo>
                  <a:pt x="477464" y="2386"/>
                </a:lnTo>
                <a:lnTo>
                  <a:pt x="476122" y="3131"/>
                </a:lnTo>
                <a:lnTo>
                  <a:pt x="473288" y="3728"/>
                </a:lnTo>
                <a:lnTo>
                  <a:pt x="472991" y="4623"/>
                </a:lnTo>
                <a:lnTo>
                  <a:pt x="472991" y="5517"/>
                </a:lnTo>
                <a:cubicBezTo>
                  <a:pt x="472991" y="5517"/>
                  <a:pt x="471351" y="8649"/>
                  <a:pt x="471351" y="8649"/>
                </a:cubicBezTo>
                <a:lnTo>
                  <a:pt x="471052" y="12078"/>
                </a:lnTo>
                <a:lnTo>
                  <a:pt x="472991" y="15657"/>
                </a:lnTo>
                <a:lnTo>
                  <a:pt x="474631" y="19385"/>
                </a:lnTo>
                <a:lnTo>
                  <a:pt x="476271" y="26990"/>
                </a:lnTo>
                <a:lnTo>
                  <a:pt x="475675" y="34893"/>
                </a:lnTo>
                <a:lnTo>
                  <a:pt x="474481" y="38621"/>
                </a:lnTo>
                <a:lnTo>
                  <a:pt x="472991" y="42199"/>
                </a:lnTo>
                <a:lnTo>
                  <a:pt x="472543" y="50401"/>
                </a:lnTo>
                <a:lnTo>
                  <a:pt x="471351" y="53830"/>
                </a:lnTo>
                <a:lnTo>
                  <a:pt x="467324" y="59497"/>
                </a:lnTo>
                <a:lnTo>
                  <a:pt x="465982" y="63075"/>
                </a:lnTo>
                <a:lnTo>
                  <a:pt x="465982" y="67400"/>
                </a:lnTo>
                <a:cubicBezTo>
                  <a:pt x="465982" y="67400"/>
                  <a:pt x="466430" y="71724"/>
                  <a:pt x="466430" y="71724"/>
                </a:cubicBezTo>
                <a:lnTo>
                  <a:pt x="465386" y="75154"/>
                </a:lnTo>
                <a:lnTo>
                  <a:pt x="463298" y="77838"/>
                </a:lnTo>
                <a:lnTo>
                  <a:pt x="461956" y="78285"/>
                </a:lnTo>
                <a:lnTo>
                  <a:pt x="459123" y="78285"/>
                </a:lnTo>
                <a:cubicBezTo>
                  <a:pt x="459123" y="78285"/>
                  <a:pt x="454202" y="77688"/>
                  <a:pt x="454202" y="77688"/>
                </a:cubicBezTo>
                <a:lnTo>
                  <a:pt x="450624" y="77688"/>
                </a:lnTo>
                <a:cubicBezTo>
                  <a:pt x="450624" y="77688"/>
                  <a:pt x="449580" y="77241"/>
                  <a:pt x="449580" y="77241"/>
                </a:cubicBezTo>
                <a:lnTo>
                  <a:pt x="444360" y="73961"/>
                </a:lnTo>
                <a:lnTo>
                  <a:pt x="441825" y="73066"/>
                </a:lnTo>
                <a:lnTo>
                  <a:pt x="439291" y="74259"/>
                </a:lnTo>
                <a:lnTo>
                  <a:pt x="438992" y="76496"/>
                </a:lnTo>
                <a:lnTo>
                  <a:pt x="439440" y="78881"/>
                </a:lnTo>
                <a:lnTo>
                  <a:pt x="441825" y="82758"/>
                </a:lnTo>
                <a:lnTo>
                  <a:pt x="440335" y="85890"/>
                </a:lnTo>
                <a:lnTo>
                  <a:pt x="437651" y="88723"/>
                </a:lnTo>
                <a:lnTo>
                  <a:pt x="434967" y="91109"/>
                </a:lnTo>
                <a:lnTo>
                  <a:pt x="432134" y="93196"/>
                </a:lnTo>
                <a:lnTo>
                  <a:pt x="429449" y="94837"/>
                </a:lnTo>
                <a:lnTo>
                  <a:pt x="427809" y="95284"/>
                </a:lnTo>
                <a:lnTo>
                  <a:pt x="426169" y="96029"/>
                </a:lnTo>
                <a:lnTo>
                  <a:pt x="425423" y="98266"/>
                </a:lnTo>
                <a:lnTo>
                  <a:pt x="424529" y="102740"/>
                </a:lnTo>
                <a:lnTo>
                  <a:pt x="424529" y="104678"/>
                </a:lnTo>
                <a:cubicBezTo>
                  <a:pt x="424529" y="104678"/>
                  <a:pt x="424678" y="108257"/>
                  <a:pt x="424678" y="108257"/>
                </a:cubicBezTo>
                <a:lnTo>
                  <a:pt x="426318" y="111090"/>
                </a:lnTo>
                <a:lnTo>
                  <a:pt x="429747" y="114072"/>
                </a:lnTo>
                <a:lnTo>
                  <a:pt x="430642" y="115116"/>
                </a:lnTo>
                <a:lnTo>
                  <a:pt x="431984" y="120186"/>
                </a:lnTo>
                <a:lnTo>
                  <a:pt x="431387" y="123765"/>
                </a:lnTo>
                <a:lnTo>
                  <a:pt x="429747" y="127344"/>
                </a:lnTo>
                <a:lnTo>
                  <a:pt x="429002" y="131220"/>
                </a:lnTo>
                <a:lnTo>
                  <a:pt x="429300" y="133010"/>
                </a:lnTo>
                <a:lnTo>
                  <a:pt x="430046" y="134501"/>
                </a:lnTo>
                <a:lnTo>
                  <a:pt x="431387" y="135843"/>
                </a:lnTo>
                <a:lnTo>
                  <a:pt x="433028" y="136141"/>
                </a:lnTo>
                <a:lnTo>
                  <a:pt x="436159" y="135098"/>
                </a:lnTo>
                <a:lnTo>
                  <a:pt x="439141" y="133010"/>
                </a:lnTo>
                <a:lnTo>
                  <a:pt x="440335" y="131370"/>
                </a:lnTo>
                <a:lnTo>
                  <a:pt x="441825" y="127940"/>
                </a:lnTo>
                <a:lnTo>
                  <a:pt x="444509" y="124809"/>
                </a:lnTo>
                <a:lnTo>
                  <a:pt x="446299" y="123317"/>
                </a:lnTo>
                <a:lnTo>
                  <a:pt x="450474" y="125107"/>
                </a:lnTo>
                <a:lnTo>
                  <a:pt x="452860" y="125703"/>
                </a:lnTo>
                <a:lnTo>
                  <a:pt x="455246" y="125703"/>
                </a:lnTo>
                <a:cubicBezTo>
                  <a:pt x="455246" y="125703"/>
                  <a:pt x="457334" y="125107"/>
                  <a:pt x="457334" y="125107"/>
                </a:cubicBezTo>
                <a:lnTo>
                  <a:pt x="459272" y="123616"/>
                </a:lnTo>
                <a:lnTo>
                  <a:pt x="458079" y="122274"/>
                </a:lnTo>
                <a:lnTo>
                  <a:pt x="453009" y="117949"/>
                </a:lnTo>
                <a:lnTo>
                  <a:pt x="448237" y="113327"/>
                </a:lnTo>
                <a:lnTo>
                  <a:pt x="446896" y="113029"/>
                </a:lnTo>
                <a:lnTo>
                  <a:pt x="444063" y="113029"/>
                </a:lnTo>
                <a:cubicBezTo>
                  <a:pt x="444063" y="113029"/>
                  <a:pt x="442720" y="112730"/>
                  <a:pt x="442720" y="112730"/>
                </a:cubicBezTo>
                <a:lnTo>
                  <a:pt x="439738" y="110494"/>
                </a:lnTo>
                <a:lnTo>
                  <a:pt x="437352" y="107511"/>
                </a:lnTo>
                <a:lnTo>
                  <a:pt x="437054" y="106169"/>
                </a:lnTo>
                <a:lnTo>
                  <a:pt x="437054" y="104827"/>
                </a:lnTo>
                <a:cubicBezTo>
                  <a:pt x="437054" y="104827"/>
                  <a:pt x="437948" y="102889"/>
                  <a:pt x="437948" y="102889"/>
                </a:cubicBezTo>
                <a:lnTo>
                  <a:pt x="438843" y="101099"/>
                </a:lnTo>
                <a:lnTo>
                  <a:pt x="441379" y="98714"/>
                </a:lnTo>
                <a:lnTo>
                  <a:pt x="443168" y="98415"/>
                </a:lnTo>
                <a:lnTo>
                  <a:pt x="444957" y="98415"/>
                </a:lnTo>
                <a:cubicBezTo>
                  <a:pt x="444957" y="98415"/>
                  <a:pt x="447343" y="98863"/>
                  <a:pt x="447343" y="98863"/>
                </a:cubicBezTo>
                <a:lnTo>
                  <a:pt x="449430" y="100652"/>
                </a:lnTo>
                <a:lnTo>
                  <a:pt x="453606" y="105275"/>
                </a:lnTo>
                <a:lnTo>
                  <a:pt x="454649" y="105871"/>
                </a:lnTo>
                <a:lnTo>
                  <a:pt x="465684" y="99161"/>
                </a:lnTo>
                <a:lnTo>
                  <a:pt x="477464" y="98117"/>
                </a:lnTo>
                <a:lnTo>
                  <a:pt x="483726" y="101696"/>
                </a:lnTo>
                <a:lnTo>
                  <a:pt x="494761" y="108704"/>
                </a:lnTo>
                <a:lnTo>
                  <a:pt x="505199" y="113327"/>
                </a:lnTo>
                <a:lnTo>
                  <a:pt x="510567" y="116458"/>
                </a:lnTo>
                <a:lnTo>
                  <a:pt x="513848" y="117204"/>
                </a:lnTo>
                <a:lnTo>
                  <a:pt x="514892" y="116011"/>
                </a:lnTo>
                <a:lnTo>
                  <a:pt x="515786" y="114520"/>
                </a:lnTo>
                <a:lnTo>
                  <a:pt x="516085" y="112283"/>
                </a:lnTo>
                <a:lnTo>
                  <a:pt x="516085" y="110046"/>
                </a:lnTo>
                <a:cubicBezTo>
                  <a:pt x="516085" y="110046"/>
                  <a:pt x="517128" y="106617"/>
                  <a:pt x="517128" y="106617"/>
                </a:cubicBezTo>
                <a:lnTo>
                  <a:pt x="518769" y="103485"/>
                </a:lnTo>
                <a:lnTo>
                  <a:pt x="522794" y="97521"/>
                </a:lnTo>
                <a:lnTo>
                  <a:pt x="527566" y="92600"/>
                </a:lnTo>
                <a:lnTo>
                  <a:pt x="533083" y="88126"/>
                </a:lnTo>
                <a:lnTo>
                  <a:pt x="539048" y="84995"/>
                </a:lnTo>
                <a:lnTo>
                  <a:pt x="541732" y="84697"/>
                </a:lnTo>
                <a:lnTo>
                  <a:pt x="547399" y="86039"/>
                </a:lnTo>
                <a:lnTo>
                  <a:pt x="550381" y="86039"/>
                </a:lnTo>
                <a:cubicBezTo>
                  <a:pt x="550381" y="86039"/>
                  <a:pt x="555004" y="84399"/>
                  <a:pt x="555004" y="84399"/>
                </a:cubicBezTo>
                <a:lnTo>
                  <a:pt x="557986" y="84100"/>
                </a:lnTo>
                <a:lnTo>
                  <a:pt x="560819" y="83057"/>
                </a:lnTo>
                <a:lnTo>
                  <a:pt x="563354" y="81118"/>
                </a:lnTo>
                <a:lnTo>
                  <a:pt x="566038" y="79627"/>
                </a:lnTo>
                <a:lnTo>
                  <a:pt x="569170" y="78285"/>
                </a:lnTo>
                <a:lnTo>
                  <a:pt x="570660" y="78285"/>
                </a:lnTo>
                <a:cubicBezTo>
                  <a:pt x="570660" y="78285"/>
                  <a:pt x="573344" y="78285"/>
                  <a:pt x="573344" y="78285"/>
                </a:cubicBezTo>
                <a:lnTo>
                  <a:pt x="574239" y="77688"/>
                </a:lnTo>
                <a:lnTo>
                  <a:pt x="576476" y="74408"/>
                </a:lnTo>
                <a:lnTo>
                  <a:pt x="579160" y="72619"/>
                </a:lnTo>
                <a:lnTo>
                  <a:pt x="581993" y="71277"/>
                </a:lnTo>
                <a:lnTo>
                  <a:pt x="579905" y="70978"/>
                </a:lnTo>
                <a:close/>
                <a:moveTo>
                  <a:pt x="481937" y="191164"/>
                </a:moveTo>
                <a:lnTo>
                  <a:pt x="481937" y="189524"/>
                </a:lnTo>
                <a:cubicBezTo>
                  <a:pt x="481937" y="189524"/>
                  <a:pt x="481639" y="187884"/>
                  <a:pt x="481639" y="187884"/>
                </a:cubicBezTo>
                <a:lnTo>
                  <a:pt x="480446" y="184156"/>
                </a:lnTo>
                <a:lnTo>
                  <a:pt x="478955" y="180577"/>
                </a:lnTo>
                <a:lnTo>
                  <a:pt x="476868" y="173271"/>
                </a:lnTo>
                <a:lnTo>
                  <a:pt x="472841" y="167306"/>
                </a:lnTo>
                <a:lnTo>
                  <a:pt x="470157" y="165517"/>
                </a:lnTo>
                <a:lnTo>
                  <a:pt x="468070" y="162833"/>
                </a:lnTo>
                <a:lnTo>
                  <a:pt x="467175" y="159254"/>
                </a:lnTo>
                <a:lnTo>
                  <a:pt x="466727" y="155526"/>
                </a:lnTo>
                <a:lnTo>
                  <a:pt x="466430" y="147176"/>
                </a:lnTo>
                <a:lnTo>
                  <a:pt x="467026" y="142106"/>
                </a:lnTo>
                <a:lnTo>
                  <a:pt x="467920" y="137036"/>
                </a:lnTo>
                <a:lnTo>
                  <a:pt x="462999" y="138676"/>
                </a:lnTo>
                <a:lnTo>
                  <a:pt x="461956" y="138080"/>
                </a:lnTo>
                <a:lnTo>
                  <a:pt x="458675" y="135396"/>
                </a:lnTo>
                <a:lnTo>
                  <a:pt x="457185" y="134799"/>
                </a:lnTo>
                <a:lnTo>
                  <a:pt x="454202" y="133755"/>
                </a:lnTo>
                <a:lnTo>
                  <a:pt x="453009" y="134650"/>
                </a:lnTo>
                <a:lnTo>
                  <a:pt x="452114" y="136439"/>
                </a:lnTo>
                <a:lnTo>
                  <a:pt x="450624" y="142106"/>
                </a:lnTo>
                <a:lnTo>
                  <a:pt x="450624" y="145834"/>
                </a:lnTo>
                <a:cubicBezTo>
                  <a:pt x="450624" y="145834"/>
                  <a:pt x="457631" y="144044"/>
                  <a:pt x="457631" y="144044"/>
                </a:cubicBezTo>
                <a:lnTo>
                  <a:pt x="458825" y="143597"/>
                </a:lnTo>
                <a:lnTo>
                  <a:pt x="459869" y="142702"/>
                </a:lnTo>
                <a:lnTo>
                  <a:pt x="461062" y="142404"/>
                </a:lnTo>
                <a:lnTo>
                  <a:pt x="462254" y="143597"/>
                </a:lnTo>
                <a:lnTo>
                  <a:pt x="462702" y="147026"/>
                </a:lnTo>
                <a:lnTo>
                  <a:pt x="461807" y="150754"/>
                </a:lnTo>
                <a:lnTo>
                  <a:pt x="460763" y="152842"/>
                </a:lnTo>
                <a:lnTo>
                  <a:pt x="459123" y="154184"/>
                </a:lnTo>
                <a:lnTo>
                  <a:pt x="454351" y="152246"/>
                </a:lnTo>
                <a:lnTo>
                  <a:pt x="452711" y="152544"/>
                </a:lnTo>
                <a:lnTo>
                  <a:pt x="451965" y="154333"/>
                </a:lnTo>
                <a:lnTo>
                  <a:pt x="450773" y="155675"/>
                </a:lnTo>
                <a:lnTo>
                  <a:pt x="449430" y="155675"/>
                </a:lnTo>
                <a:cubicBezTo>
                  <a:pt x="449430" y="155675"/>
                  <a:pt x="448237" y="154930"/>
                  <a:pt x="448237" y="154930"/>
                </a:cubicBezTo>
                <a:lnTo>
                  <a:pt x="447641" y="153737"/>
                </a:lnTo>
                <a:lnTo>
                  <a:pt x="446597" y="145237"/>
                </a:lnTo>
                <a:lnTo>
                  <a:pt x="446299" y="143895"/>
                </a:lnTo>
                <a:lnTo>
                  <a:pt x="444659" y="143299"/>
                </a:lnTo>
                <a:lnTo>
                  <a:pt x="442869" y="143299"/>
                </a:lnTo>
                <a:cubicBezTo>
                  <a:pt x="442869" y="143299"/>
                  <a:pt x="441379" y="143299"/>
                  <a:pt x="441379" y="143299"/>
                </a:cubicBezTo>
                <a:lnTo>
                  <a:pt x="439887" y="142702"/>
                </a:lnTo>
                <a:lnTo>
                  <a:pt x="438843" y="143597"/>
                </a:lnTo>
                <a:lnTo>
                  <a:pt x="438098" y="144939"/>
                </a:lnTo>
                <a:lnTo>
                  <a:pt x="438843" y="150009"/>
                </a:lnTo>
                <a:lnTo>
                  <a:pt x="438396" y="151947"/>
                </a:lnTo>
                <a:lnTo>
                  <a:pt x="437203" y="155228"/>
                </a:lnTo>
                <a:lnTo>
                  <a:pt x="436458" y="156421"/>
                </a:lnTo>
                <a:lnTo>
                  <a:pt x="435115" y="157465"/>
                </a:lnTo>
                <a:lnTo>
                  <a:pt x="433624" y="158210"/>
                </a:lnTo>
                <a:lnTo>
                  <a:pt x="431984" y="158210"/>
                </a:lnTo>
                <a:cubicBezTo>
                  <a:pt x="431984" y="158210"/>
                  <a:pt x="430493" y="158807"/>
                  <a:pt x="430493" y="158807"/>
                </a:cubicBezTo>
                <a:lnTo>
                  <a:pt x="428853" y="160745"/>
                </a:lnTo>
                <a:lnTo>
                  <a:pt x="427659" y="163131"/>
                </a:lnTo>
                <a:lnTo>
                  <a:pt x="427659" y="165218"/>
                </a:lnTo>
                <a:cubicBezTo>
                  <a:pt x="427659" y="165218"/>
                  <a:pt x="428703" y="169096"/>
                  <a:pt x="428703" y="169096"/>
                </a:cubicBezTo>
                <a:lnTo>
                  <a:pt x="430046" y="172376"/>
                </a:lnTo>
                <a:lnTo>
                  <a:pt x="430046" y="174165"/>
                </a:lnTo>
                <a:cubicBezTo>
                  <a:pt x="430046" y="174165"/>
                  <a:pt x="429002" y="178192"/>
                  <a:pt x="429002" y="178192"/>
                </a:cubicBezTo>
                <a:lnTo>
                  <a:pt x="427362" y="181919"/>
                </a:lnTo>
                <a:lnTo>
                  <a:pt x="426467" y="183112"/>
                </a:lnTo>
                <a:lnTo>
                  <a:pt x="425274" y="183709"/>
                </a:lnTo>
                <a:lnTo>
                  <a:pt x="423485" y="184007"/>
                </a:lnTo>
                <a:lnTo>
                  <a:pt x="423186" y="185200"/>
                </a:lnTo>
                <a:lnTo>
                  <a:pt x="424975" y="186542"/>
                </a:lnTo>
                <a:lnTo>
                  <a:pt x="427063" y="186244"/>
                </a:lnTo>
                <a:lnTo>
                  <a:pt x="428554" y="186244"/>
                </a:lnTo>
                <a:cubicBezTo>
                  <a:pt x="428554" y="186244"/>
                  <a:pt x="429896" y="187287"/>
                  <a:pt x="429896" y="187287"/>
                </a:cubicBezTo>
                <a:lnTo>
                  <a:pt x="431537" y="190717"/>
                </a:lnTo>
                <a:lnTo>
                  <a:pt x="431835" y="194743"/>
                </a:lnTo>
                <a:lnTo>
                  <a:pt x="431387" y="199962"/>
                </a:lnTo>
                <a:lnTo>
                  <a:pt x="431090" y="201602"/>
                </a:lnTo>
                <a:lnTo>
                  <a:pt x="430344" y="203243"/>
                </a:lnTo>
                <a:lnTo>
                  <a:pt x="429449" y="204734"/>
                </a:lnTo>
                <a:lnTo>
                  <a:pt x="428406" y="205927"/>
                </a:lnTo>
                <a:lnTo>
                  <a:pt x="427659" y="207418"/>
                </a:lnTo>
                <a:lnTo>
                  <a:pt x="426765" y="211444"/>
                </a:lnTo>
                <a:lnTo>
                  <a:pt x="424678" y="218601"/>
                </a:lnTo>
                <a:lnTo>
                  <a:pt x="423335" y="221584"/>
                </a:lnTo>
                <a:lnTo>
                  <a:pt x="420950" y="224566"/>
                </a:lnTo>
                <a:lnTo>
                  <a:pt x="418862" y="227697"/>
                </a:lnTo>
                <a:lnTo>
                  <a:pt x="417370" y="230829"/>
                </a:lnTo>
                <a:lnTo>
                  <a:pt x="416178" y="234109"/>
                </a:lnTo>
                <a:lnTo>
                  <a:pt x="415433" y="238284"/>
                </a:lnTo>
                <a:lnTo>
                  <a:pt x="414240" y="242310"/>
                </a:lnTo>
                <a:lnTo>
                  <a:pt x="413196" y="243653"/>
                </a:lnTo>
                <a:lnTo>
                  <a:pt x="410064" y="246486"/>
                </a:lnTo>
                <a:lnTo>
                  <a:pt x="400521" y="251705"/>
                </a:lnTo>
                <a:lnTo>
                  <a:pt x="398731" y="253941"/>
                </a:lnTo>
                <a:lnTo>
                  <a:pt x="397390" y="257520"/>
                </a:lnTo>
                <a:lnTo>
                  <a:pt x="395750" y="260801"/>
                </a:lnTo>
                <a:lnTo>
                  <a:pt x="393662" y="263634"/>
                </a:lnTo>
                <a:lnTo>
                  <a:pt x="391425" y="266169"/>
                </a:lnTo>
                <a:lnTo>
                  <a:pt x="385461" y="271686"/>
                </a:lnTo>
                <a:lnTo>
                  <a:pt x="382777" y="273177"/>
                </a:lnTo>
                <a:lnTo>
                  <a:pt x="379944" y="273923"/>
                </a:lnTo>
                <a:lnTo>
                  <a:pt x="374724" y="276607"/>
                </a:lnTo>
                <a:lnTo>
                  <a:pt x="364286" y="280186"/>
                </a:lnTo>
                <a:lnTo>
                  <a:pt x="363391" y="281080"/>
                </a:lnTo>
                <a:lnTo>
                  <a:pt x="359663" y="286001"/>
                </a:lnTo>
                <a:lnTo>
                  <a:pt x="358471" y="286448"/>
                </a:lnTo>
                <a:lnTo>
                  <a:pt x="357129" y="286448"/>
                </a:lnTo>
                <a:cubicBezTo>
                  <a:pt x="357129" y="286448"/>
                  <a:pt x="353849" y="285852"/>
                  <a:pt x="353849" y="285852"/>
                </a:cubicBezTo>
                <a:lnTo>
                  <a:pt x="351015" y="283913"/>
                </a:lnTo>
                <a:lnTo>
                  <a:pt x="351015" y="282124"/>
                </a:lnTo>
                <a:cubicBezTo>
                  <a:pt x="351015" y="282124"/>
                  <a:pt x="351015" y="280036"/>
                  <a:pt x="351015" y="280036"/>
                </a:cubicBezTo>
                <a:lnTo>
                  <a:pt x="350418" y="277949"/>
                </a:lnTo>
                <a:lnTo>
                  <a:pt x="347884" y="275116"/>
                </a:lnTo>
                <a:lnTo>
                  <a:pt x="348480" y="273475"/>
                </a:lnTo>
                <a:lnTo>
                  <a:pt x="349971" y="272581"/>
                </a:lnTo>
                <a:lnTo>
                  <a:pt x="351612" y="271984"/>
                </a:lnTo>
                <a:lnTo>
                  <a:pt x="354445" y="270046"/>
                </a:lnTo>
                <a:lnTo>
                  <a:pt x="359366" y="265125"/>
                </a:lnTo>
                <a:lnTo>
                  <a:pt x="359366" y="263634"/>
                </a:lnTo>
                <a:cubicBezTo>
                  <a:pt x="359366" y="263634"/>
                  <a:pt x="358918" y="262441"/>
                  <a:pt x="358918" y="262441"/>
                </a:cubicBezTo>
                <a:lnTo>
                  <a:pt x="355638" y="263187"/>
                </a:lnTo>
                <a:lnTo>
                  <a:pt x="349374" y="265870"/>
                </a:lnTo>
                <a:lnTo>
                  <a:pt x="346244" y="266914"/>
                </a:lnTo>
                <a:lnTo>
                  <a:pt x="342963" y="272730"/>
                </a:lnTo>
                <a:lnTo>
                  <a:pt x="343708" y="280484"/>
                </a:lnTo>
                <a:lnTo>
                  <a:pt x="342367" y="287045"/>
                </a:lnTo>
                <a:lnTo>
                  <a:pt x="338639" y="292413"/>
                </a:lnTo>
                <a:lnTo>
                  <a:pt x="333420" y="298974"/>
                </a:lnTo>
                <a:lnTo>
                  <a:pt x="330884" y="301360"/>
                </a:lnTo>
                <a:lnTo>
                  <a:pt x="328051" y="303447"/>
                </a:lnTo>
                <a:lnTo>
                  <a:pt x="325666" y="306728"/>
                </a:lnTo>
                <a:lnTo>
                  <a:pt x="324026" y="310605"/>
                </a:lnTo>
                <a:lnTo>
                  <a:pt x="324473" y="314184"/>
                </a:lnTo>
                <a:lnTo>
                  <a:pt x="326411" y="317464"/>
                </a:lnTo>
                <a:lnTo>
                  <a:pt x="324323" y="320148"/>
                </a:lnTo>
                <a:lnTo>
                  <a:pt x="321341" y="322534"/>
                </a:lnTo>
                <a:lnTo>
                  <a:pt x="318509" y="324323"/>
                </a:lnTo>
                <a:lnTo>
                  <a:pt x="315526" y="325814"/>
                </a:lnTo>
                <a:lnTo>
                  <a:pt x="313438" y="325367"/>
                </a:lnTo>
                <a:lnTo>
                  <a:pt x="306132" y="325069"/>
                </a:lnTo>
                <a:lnTo>
                  <a:pt x="304640" y="324323"/>
                </a:lnTo>
                <a:lnTo>
                  <a:pt x="303746" y="322981"/>
                </a:lnTo>
                <a:lnTo>
                  <a:pt x="304640" y="320894"/>
                </a:lnTo>
                <a:lnTo>
                  <a:pt x="304640" y="318955"/>
                </a:lnTo>
                <a:cubicBezTo>
                  <a:pt x="304640" y="318955"/>
                  <a:pt x="303299" y="318359"/>
                  <a:pt x="303299" y="318359"/>
                </a:cubicBezTo>
                <a:lnTo>
                  <a:pt x="302106" y="318359"/>
                </a:lnTo>
                <a:cubicBezTo>
                  <a:pt x="302106" y="318359"/>
                  <a:pt x="294351" y="320745"/>
                  <a:pt x="294351" y="320745"/>
                </a:cubicBezTo>
                <a:lnTo>
                  <a:pt x="283168" y="321788"/>
                </a:lnTo>
                <a:lnTo>
                  <a:pt x="280037" y="323280"/>
                </a:lnTo>
                <a:lnTo>
                  <a:pt x="276756" y="324472"/>
                </a:lnTo>
                <a:lnTo>
                  <a:pt x="270643" y="325516"/>
                </a:lnTo>
                <a:lnTo>
                  <a:pt x="267511" y="325963"/>
                </a:lnTo>
                <a:lnTo>
                  <a:pt x="264380" y="325963"/>
                </a:lnTo>
                <a:cubicBezTo>
                  <a:pt x="264380" y="325963"/>
                  <a:pt x="261099" y="325516"/>
                  <a:pt x="261099" y="325516"/>
                </a:cubicBezTo>
                <a:lnTo>
                  <a:pt x="257967" y="325963"/>
                </a:lnTo>
                <a:lnTo>
                  <a:pt x="256327" y="326709"/>
                </a:lnTo>
                <a:lnTo>
                  <a:pt x="254837" y="327156"/>
                </a:lnTo>
                <a:lnTo>
                  <a:pt x="252003" y="324174"/>
                </a:lnTo>
                <a:lnTo>
                  <a:pt x="249170" y="324174"/>
                </a:lnTo>
                <a:cubicBezTo>
                  <a:pt x="249170" y="324174"/>
                  <a:pt x="243056" y="325516"/>
                  <a:pt x="243056" y="325516"/>
                </a:cubicBezTo>
                <a:lnTo>
                  <a:pt x="238433" y="327455"/>
                </a:lnTo>
                <a:lnTo>
                  <a:pt x="237092" y="328349"/>
                </a:lnTo>
                <a:lnTo>
                  <a:pt x="235004" y="331779"/>
                </a:lnTo>
                <a:lnTo>
                  <a:pt x="229636" y="336402"/>
                </a:lnTo>
                <a:lnTo>
                  <a:pt x="225610" y="340577"/>
                </a:lnTo>
                <a:lnTo>
                  <a:pt x="222926" y="342366"/>
                </a:lnTo>
                <a:lnTo>
                  <a:pt x="220391" y="344454"/>
                </a:lnTo>
                <a:lnTo>
                  <a:pt x="217707" y="347287"/>
                </a:lnTo>
                <a:lnTo>
                  <a:pt x="214874" y="349822"/>
                </a:lnTo>
                <a:lnTo>
                  <a:pt x="211593" y="351611"/>
                </a:lnTo>
                <a:lnTo>
                  <a:pt x="208313" y="353251"/>
                </a:lnTo>
                <a:lnTo>
                  <a:pt x="205927" y="355339"/>
                </a:lnTo>
                <a:lnTo>
                  <a:pt x="203690" y="357874"/>
                </a:lnTo>
                <a:lnTo>
                  <a:pt x="201603" y="359663"/>
                </a:lnTo>
                <a:lnTo>
                  <a:pt x="199217" y="360260"/>
                </a:lnTo>
                <a:lnTo>
                  <a:pt x="195787" y="359812"/>
                </a:lnTo>
                <a:lnTo>
                  <a:pt x="192358" y="360260"/>
                </a:lnTo>
                <a:lnTo>
                  <a:pt x="191015" y="361602"/>
                </a:lnTo>
                <a:lnTo>
                  <a:pt x="189823" y="363093"/>
                </a:lnTo>
                <a:lnTo>
                  <a:pt x="189375" y="364286"/>
                </a:lnTo>
                <a:lnTo>
                  <a:pt x="190121" y="373084"/>
                </a:lnTo>
                <a:lnTo>
                  <a:pt x="192208" y="372040"/>
                </a:lnTo>
                <a:lnTo>
                  <a:pt x="194147" y="371593"/>
                </a:lnTo>
                <a:lnTo>
                  <a:pt x="196235" y="372935"/>
                </a:lnTo>
                <a:lnTo>
                  <a:pt x="198471" y="373829"/>
                </a:lnTo>
                <a:lnTo>
                  <a:pt x="200857" y="373233"/>
                </a:lnTo>
                <a:lnTo>
                  <a:pt x="203093" y="372040"/>
                </a:lnTo>
                <a:lnTo>
                  <a:pt x="204883" y="371593"/>
                </a:lnTo>
                <a:lnTo>
                  <a:pt x="211892" y="370549"/>
                </a:lnTo>
                <a:lnTo>
                  <a:pt x="212488" y="370549"/>
                </a:lnTo>
                <a:cubicBezTo>
                  <a:pt x="212488" y="370549"/>
                  <a:pt x="221137" y="376662"/>
                  <a:pt x="221137" y="376662"/>
                </a:cubicBezTo>
                <a:lnTo>
                  <a:pt x="222627" y="377110"/>
                </a:lnTo>
                <a:lnTo>
                  <a:pt x="222926" y="373829"/>
                </a:lnTo>
                <a:lnTo>
                  <a:pt x="224119" y="371145"/>
                </a:lnTo>
                <a:lnTo>
                  <a:pt x="225014" y="365181"/>
                </a:lnTo>
                <a:lnTo>
                  <a:pt x="226952" y="362198"/>
                </a:lnTo>
                <a:lnTo>
                  <a:pt x="229785" y="361304"/>
                </a:lnTo>
                <a:lnTo>
                  <a:pt x="232768" y="363391"/>
                </a:lnTo>
                <a:lnTo>
                  <a:pt x="236048" y="364584"/>
                </a:lnTo>
                <a:lnTo>
                  <a:pt x="239180" y="364286"/>
                </a:lnTo>
                <a:lnTo>
                  <a:pt x="245592" y="362049"/>
                </a:lnTo>
                <a:lnTo>
                  <a:pt x="248872" y="362944"/>
                </a:lnTo>
                <a:lnTo>
                  <a:pt x="250661" y="361602"/>
                </a:lnTo>
                <a:lnTo>
                  <a:pt x="253942" y="360260"/>
                </a:lnTo>
                <a:lnTo>
                  <a:pt x="256775" y="358769"/>
                </a:lnTo>
                <a:lnTo>
                  <a:pt x="257521" y="358769"/>
                </a:lnTo>
                <a:cubicBezTo>
                  <a:pt x="257521" y="358769"/>
                  <a:pt x="260204" y="357725"/>
                  <a:pt x="260204" y="357725"/>
                </a:cubicBezTo>
                <a:lnTo>
                  <a:pt x="262888" y="357129"/>
                </a:lnTo>
                <a:lnTo>
                  <a:pt x="268108" y="356830"/>
                </a:lnTo>
                <a:lnTo>
                  <a:pt x="270493" y="355786"/>
                </a:lnTo>
                <a:lnTo>
                  <a:pt x="273327" y="353699"/>
                </a:lnTo>
                <a:lnTo>
                  <a:pt x="276905" y="350418"/>
                </a:lnTo>
                <a:lnTo>
                  <a:pt x="277949" y="349971"/>
                </a:lnTo>
                <a:lnTo>
                  <a:pt x="280932" y="349673"/>
                </a:lnTo>
                <a:lnTo>
                  <a:pt x="283765" y="348778"/>
                </a:lnTo>
                <a:lnTo>
                  <a:pt x="286747" y="348331"/>
                </a:lnTo>
                <a:lnTo>
                  <a:pt x="290922" y="348331"/>
                </a:lnTo>
                <a:cubicBezTo>
                  <a:pt x="290922" y="348331"/>
                  <a:pt x="292115" y="349076"/>
                  <a:pt x="292115" y="349076"/>
                </a:cubicBezTo>
                <a:lnTo>
                  <a:pt x="295992" y="351760"/>
                </a:lnTo>
                <a:lnTo>
                  <a:pt x="298974" y="352655"/>
                </a:lnTo>
                <a:lnTo>
                  <a:pt x="303149" y="351909"/>
                </a:lnTo>
                <a:lnTo>
                  <a:pt x="307325" y="351909"/>
                </a:lnTo>
                <a:cubicBezTo>
                  <a:pt x="307325" y="351909"/>
                  <a:pt x="308965" y="352953"/>
                  <a:pt x="308965" y="352953"/>
                </a:cubicBezTo>
                <a:lnTo>
                  <a:pt x="308965" y="355190"/>
                </a:lnTo>
                <a:cubicBezTo>
                  <a:pt x="308965" y="355190"/>
                  <a:pt x="308070" y="356681"/>
                  <a:pt x="308070" y="356681"/>
                </a:cubicBezTo>
                <a:lnTo>
                  <a:pt x="306132" y="359216"/>
                </a:lnTo>
                <a:lnTo>
                  <a:pt x="304939" y="360260"/>
                </a:lnTo>
                <a:lnTo>
                  <a:pt x="301360" y="362198"/>
                </a:lnTo>
                <a:lnTo>
                  <a:pt x="300465" y="363093"/>
                </a:lnTo>
                <a:lnTo>
                  <a:pt x="301360" y="366374"/>
                </a:lnTo>
                <a:lnTo>
                  <a:pt x="301360" y="371742"/>
                </a:lnTo>
                <a:cubicBezTo>
                  <a:pt x="301360" y="371742"/>
                  <a:pt x="302404" y="375022"/>
                  <a:pt x="302404" y="375022"/>
                </a:cubicBezTo>
                <a:lnTo>
                  <a:pt x="304492" y="377855"/>
                </a:lnTo>
                <a:lnTo>
                  <a:pt x="306877" y="380390"/>
                </a:lnTo>
                <a:lnTo>
                  <a:pt x="308070" y="383223"/>
                </a:lnTo>
                <a:lnTo>
                  <a:pt x="309561" y="385609"/>
                </a:lnTo>
                <a:lnTo>
                  <a:pt x="315973" y="387697"/>
                </a:lnTo>
                <a:lnTo>
                  <a:pt x="321789" y="385460"/>
                </a:lnTo>
                <a:lnTo>
                  <a:pt x="325964" y="378750"/>
                </a:lnTo>
                <a:lnTo>
                  <a:pt x="331034" y="369057"/>
                </a:lnTo>
                <a:lnTo>
                  <a:pt x="332674" y="366523"/>
                </a:lnTo>
                <a:lnTo>
                  <a:pt x="338340" y="363988"/>
                </a:lnTo>
                <a:lnTo>
                  <a:pt x="344901" y="362646"/>
                </a:lnTo>
                <a:lnTo>
                  <a:pt x="346541" y="361900"/>
                </a:lnTo>
                <a:lnTo>
                  <a:pt x="347288" y="360111"/>
                </a:lnTo>
                <a:lnTo>
                  <a:pt x="347288" y="358470"/>
                </a:lnTo>
                <a:cubicBezTo>
                  <a:pt x="347288" y="358470"/>
                  <a:pt x="346244" y="357576"/>
                  <a:pt x="346244" y="357576"/>
                </a:cubicBezTo>
                <a:lnTo>
                  <a:pt x="340279" y="353699"/>
                </a:lnTo>
                <a:lnTo>
                  <a:pt x="338043" y="350866"/>
                </a:lnTo>
                <a:lnTo>
                  <a:pt x="339235" y="347436"/>
                </a:lnTo>
                <a:lnTo>
                  <a:pt x="342217" y="341471"/>
                </a:lnTo>
                <a:lnTo>
                  <a:pt x="343560" y="340279"/>
                </a:lnTo>
                <a:lnTo>
                  <a:pt x="345200" y="339384"/>
                </a:lnTo>
                <a:lnTo>
                  <a:pt x="346393" y="339086"/>
                </a:lnTo>
                <a:lnTo>
                  <a:pt x="347585" y="339831"/>
                </a:lnTo>
                <a:lnTo>
                  <a:pt x="346393" y="341621"/>
                </a:lnTo>
                <a:lnTo>
                  <a:pt x="346393" y="343708"/>
                </a:lnTo>
                <a:cubicBezTo>
                  <a:pt x="346393" y="343708"/>
                  <a:pt x="347288" y="346989"/>
                  <a:pt x="347288" y="346989"/>
                </a:cubicBezTo>
                <a:lnTo>
                  <a:pt x="346989" y="349225"/>
                </a:lnTo>
                <a:lnTo>
                  <a:pt x="348033" y="349971"/>
                </a:lnTo>
                <a:lnTo>
                  <a:pt x="348928" y="349524"/>
                </a:lnTo>
                <a:lnTo>
                  <a:pt x="348629" y="346690"/>
                </a:lnTo>
                <a:lnTo>
                  <a:pt x="349374" y="346094"/>
                </a:lnTo>
                <a:lnTo>
                  <a:pt x="350568" y="346690"/>
                </a:lnTo>
                <a:lnTo>
                  <a:pt x="351313" y="348182"/>
                </a:lnTo>
                <a:lnTo>
                  <a:pt x="352954" y="348182"/>
                </a:lnTo>
                <a:cubicBezTo>
                  <a:pt x="352954" y="348182"/>
                  <a:pt x="356234" y="347883"/>
                  <a:pt x="356234" y="347883"/>
                </a:cubicBezTo>
                <a:lnTo>
                  <a:pt x="357576" y="347883"/>
                </a:lnTo>
                <a:cubicBezTo>
                  <a:pt x="357576" y="347883"/>
                  <a:pt x="358173" y="349375"/>
                  <a:pt x="358173" y="349375"/>
                </a:cubicBezTo>
                <a:lnTo>
                  <a:pt x="358173" y="350120"/>
                </a:lnTo>
                <a:cubicBezTo>
                  <a:pt x="358173" y="350120"/>
                  <a:pt x="352357" y="352655"/>
                  <a:pt x="352357" y="352655"/>
                </a:cubicBezTo>
                <a:lnTo>
                  <a:pt x="351910" y="353848"/>
                </a:lnTo>
                <a:lnTo>
                  <a:pt x="358619" y="352208"/>
                </a:lnTo>
                <a:lnTo>
                  <a:pt x="364584" y="351313"/>
                </a:lnTo>
                <a:lnTo>
                  <a:pt x="369952" y="351760"/>
                </a:lnTo>
                <a:lnTo>
                  <a:pt x="372935" y="351760"/>
                </a:lnTo>
                <a:cubicBezTo>
                  <a:pt x="372935" y="351760"/>
                  <a:pt x="375917" y="351909"/>
                  <a:pt x="375917" y="351909"/>
                </a:cubicBezTo>
                <a:lnTo>
                  <a:pt x="381434" y="353251"/>
                </a:lnTo>
                <a:lnTo>
                  <a:pt x="383074" y="349076"/>
                </a:lnTo>
                <a:lnTo>
                  <a:pt x="385610" y="345498"/>
                </a:lnTo>
                <a:lnTo>
                  <a:pt x="387846" y="343410"/>
                </a:lnTo>
                <a:lnTo>
                  <a:pt x="389785" y="341173"/>
                </a:lnTo>
                <a:lnTo>
                  <a:pt x="390530" y="339384"/>
                </a:lnTo>
                <a:lnTo>
                  <a:pt x="391574" y="338042"/>
                </a:lnTo>
                <a:lnTo>
                  <a:pt x="395302" y="336849"/>
                </a:lnTo>
                <a:lnTo>
                  <a:pt x="397986" y="337744"/>
                </a:lnTo>
                <a:lnTo>
                  <a:pt x="400223" y="339980"/>
                </a:lnTo>
                <a:lnTo>
                  <a:pt x="397539" y="341471"/>
                </a:lnTo>
                <a:lnTo>
                  <a:pt x="397539" y="344603"/>
                </a:lnTo>
                <a:cubicBezTo>
                  <a:pt x="397539" y="344603"/>
                  <a:pt x="396495" y="350120"/>
                  <a:pt x="396495" y="350120"/>
                </a:cubicBezTo>
                <a:lnTo>
                  <a:pt x="397390" y="351611"/>
                </a:lnTo>
                <a:lnTo>
                  <a:pt x="398434" y="352655"/>
                </a:lnTo>
                <a:lnTo>
                  <a:pt x="399924" y="352357"/>
                </a:lnTo>
                <a:lnTo>
                  <a:pt x="402161" y="350120"/>
                </a:lnTo>
                <a:lnTo>
                  <a:pt x="403056" y="348927"/>
                </a:lnTo>
                <a:lnTo>
                  <a:pt x="404845" y="345796"/>
                </a:lnTo>
                <a:lnTo>
                  <a:pt x="405740" y="342217"/>
                </a:lnTo>
                <a:lnTo>
                  <a:pt x="405740" y="337893"/>
                </a:lnTo>
                <a:cubicBezTo>
                  <a:pt x="405740" y="337893"/>
                  <a:pt x="406039" y="336103"/>
                  <a:pt x="406039" y="336103"/>
                </a:cubicBezTo>
                <a:lnTo>
                  <a:pt x="406784" y="334314"/>
                </a:lnTo>
                <a:lnTo>
                  <a:pt x="409020" y="332226"/>
                </a:lnTo>
                <a:lnTo>
                  <a:pt x="412003" y="331630"/>
                </a:lnTo>
                <a:lnTo>
                  <a:pt x="414985" y="331630"/>
                </a:lnTo>
                <a:cubicBezTo>
                  <a:pt x="414985" y="331630"/>
                  <a:pt x="417370" y="333270"/>
                  <a:pt x="417370" y="333270"/>
                </a:cubicBezTo>
                <a:lnTo>
                  <a:pt x="419309" y="336402"/>
                </a:lnTo>
                <a:lnTo>
                  <a:pt x="420353" y="336402"/>
                </a:lnTo>
                <a:cubicBezTo>
                  <a:pt x="420353" y="336402"/>
                  <a:pt x="421845" y="333867"/>
                  <a:pt x="421845" y="333867"/>
                </a:cubicBezTo>
                <a:lnTo>
                  <a:pt x="422142" y="332972"/>
                </a:lnTo>
                <a:lnTo>
                  <a:pt x="420950" y="332376"/>
                </a:lnTo>
                <a:lnTo>
                  <a:pt x="420055" y="331034"/>
                </a:lnTo>
                <a:lnTo>
                  <a:pt x="419608" y="328200"/>
                </a:lnTo>
                <a:lnTo>
                  <a:pt x="422739" y="325516"/>
                </a:lnTo>
                <a:lnTo>
                  <a:pt x="422739" y="324771"/>
                </a:lnTo>
                <a:cubicBezTo>
                  <a:pt x="422739" y="324771"/>
                  <a:pt x="422739" y="323876"/>
                  <a:pt x="422739" y="323876"/>
                </a:cubicBezTo>
                <a:lnTo>
                  <a:pt x="423186" y="321938"/>
                </a:lnTo>
                <a:lnTo>
                  <a:pt x="424529" y="320446"/>
                </a:lnTo>
                <a:lnTo>
                  <a:pt x="426467" y="320148"/>
                </a:lnTo>
                <a:lnTo>
                  <a:pt x="428554" y="320148"/>
                </a:lnTo>
                <a:cubicBezTo>
                  <a:pt x="428554" y="320148"/>
                  <a:pt x="430046" y="321192"/>
                  <a:pt x="430046" y="321192"/>
                </a:cubicBezTo>
                <a:lnTo>
                  <a:pt x="431387" y="322683"/>
                </a:lnTo>
                <a:lnTo>
                  <a:pt x="431090" y="324025"/>
                </a:lnTo>
                <a:lnTo>
                  <a:pt x="429598" y="325814"/>
                </a:lnTo>
                <a:lnTo>
                  <a:pt x="427362" y="327753"/>
                </a:lnTo>
                <a:lnTo>
                  <a:pt x="426318" y="330139"/>
                </a:lnTo>
                <a:lnTo>
                  <a:pt x="424230" y="331630"/>
                </a:lnTo>
                <a:lnTo>
                  <a:pt x="424826" y="333568"/>
                </a:lnTo>
                <a:lnTo>
                  <a:pt x="424230" y="338489"/>
                </a:lnTo>
                <a:lnTo>
                  <a:pt x="424529" y="340428"/>
                </a:lnTo>
                <a:lnTo>
                  <a:pt x="423335" y="342068"/>
                </a:lnTo>
                <a:lnTo>
                  <a:pt x="424529" y="343410"/>
                </a:lnTo>
                <a:lnTo>
                  <a:pt x="426616" y="343857"/>
                </a:lnTo>
                <a:lnTo>
                  <a:pt x="427659" y="342366"/>
                </a:lnTo>
                <a:lnTo>
                  <a:pt x="430344" y="339533"/>
                </a:lnTo>
                <a:lnTo>
                  <a:pt x="433028" y="337744"/>
                </a:lnTo>
                <a:lnTo>
                  <a:pt x="437203" y="335954"/>
                </a:lnTo>
                <a:lnTo>
                  <a:pt x="438247" y="335209"/>
                </a:lnTo>
                <a:lnTo>
                  <a:pt x="439291" y="334016"/>
                </a:lnTo>
                <a:lnTo>
                  <a:pt x="439887" y="332525"/>
                </a:lnTo>
                <a:lnTo>
                  <a:pt x="439887" y="328498"/>
                </a:lnTo>
                <a:cubicBezTo>
                  <a:pt x="439887" y="328498"/>
                  <a:pt x="440931" y="324920"/>
                  <a:pt x="440931" y="324920"/>
                </a:cubicBezTo>
                <a:lnTo>
                  <a:pt x="444659" y="321192"/>
                </a:lnTo>
                <a:lnTo>
                  <a:pt x="445703" y="320297"/>
                </a:lnTo>
                <a:lnTo>
                  <a:pt x="451816" y="318359"/>
                </a:lnTo>
                <a:lnTo>
                  <a:pt x="450176" y="316569"/>
                </a:lnTo>
                <a:lnTo>
                  <a:pt x="448685" y="314631"/>
                </a:lnTo>
                <a:lnTo>
                  <a:pt x="445106" y="307921"/>
                </a:lnTo>
                <a:lnTo>
                  <a:pt x="444212" y="305386"/>
                </a:lnTo>
                <a:lnTo>
                  <a:pt x="443764" y="302553"/>
                </a:lnTo>
                <a:lnTo>
                  <a:pt x="444212" y="300167"/>
                </a:lnTo>
                <a:lnTo>
                  <a:pt x="444957" y="297781"/>
                </a:lnTo>
                <a:lnTo>
                  <a:pt x="444957" y="295843"/>
                </a:lnTo>
                <a:cubicBezTo>
                  <a:pt x="444957" y="295843"/>
                  <a:pt x="445106" y="294053"/>
                  <a:pt x="445106" y="294053"/>
                </a:cubicBezTo>
                <a:lnTo>
                  <a:pt x="447790" y="286896"/>
                </a:lnTo>
                <a:lnTo>
                  <a:pt x="449430" y="283317"/>
                </a:lnTo>
                <a:lnTo>
                  <a:pt x="450624" y="281975"/>
                </a:lnTo>
                <a:lnTo>
                  <a:pt x="452114" y="280931"/>
                </a:lnTo>
                <a:lnTo>
                  <a:pt x="454053" y="278545"/>
                </a:lnTo>
                <a:lnTo>
                  <a:pt x="454948" y="274966"/>
                </a:lnTo>
                <a:lnTo>
                  <a:pt x="455842" y="263783"/>
                </a:lnTo>
                <a:lnTo>
                  <a:pt x="454948" y="256476"/>
                </a:lnTo>
                <a:lnTo>
                  <a:pt x="453754" y="252599"/>
                </a:lnTo>
                <a:lnTo>
                  <a:pt x="452860" y="248573"/>
                </a:lnTo>
                <a:lnTo>
                  <a:pt x="452860" y="245293"/>
                </a:lnTo>
                <a:cubicBezTo>
                  <a:pt x="452860" y="245293"/>
                  <a:pt x="453754" y="242310"/>
                  <a:pt x="453754" y="242310"/>
                </a:cubicBezTo>
                <a:lnTo>
                  <a:pt x="456737" y="237092"/>
                </a:lnTo>
                <a:lnTo>
                  <a:pt x="457482" y="236346"/>
                </a:lnTo>
                <a:lnTo>
                  <a:pt x="461359" y="235004"/>
                </a:lnTo>
                <a:lnTo>
                  <a:pt x="464342" y="235004"/>
                </a:lnTo>
                <a:cubicBezTo>
                  <a:pt x="464342" y="235004"/>
                  <a:pt x="467026" y="234258"/>
                  <a:pt x="467026" y="234258"/>
                </a:cubicBezTo>
                <a:lnTo>
                  <a:pt x="468070" y="231276"/>
                </a:lnTo>
                <a:lnTo>
                  <a:pt x="468368" y="226952"/>
                </a:lnTo>
                <a:lnTo>
                  <a:pt x="469114" y="222776"/>
                </a:lnTo>
                <a:lnTo>
                  <a:pt x="470008" y="220987"/>
                </a:lnTo>
                <a:lnTo>
                  <a:pt x="471201" y="219496"/>
                </a:lnTo>
                <a:lnTo>
                  <a:pt x="471798" y="217856"/>
                </a:lnTo>
                <a:lnTo>
                  <a:pt x="472096" y="216066"/>
                </a:lnTo>
                <a:lnTo>
                  <a:pt x="472991" y="215470"/>
                </a:lnTo>
                <a:lnTo>
                  <a:pt x="474332" y="215470"/>
                </a:lnTo>
                <a:cubicBezTo>
                  <a:pt x="474332" y="215470"/>
                  <a:pt x="475227" y="214724"/>
                  <a:pt x="475227" y="214724"/>
                </a:cubicBezTo>
                <a:lnTo>
                  <a:pt x="475973" y="213979"/>
                </a:lnTo>
                <a:lnTo>
                  <a:pt x="476868" y="212339"/>
                </a:lnTo>
                <a:lnTo>
                  <a:pt x="478359" y="211593"/>
                </a:lnTo>
                <a:lnTo>
                  <a:pt x="478657" y="208163"/>
                </a:lnTo>
                <a:lnTo>
                  <a:pt x="480446" y="201453"/>
                </a:lnTo>
                <a:lnTo>
                  <a:pt x="480893" y="195638"/>
                </a:lnTo>
                <a:lnTo>
                  <a:pt x="480596" y="193848"/>
                </a:lnTo>
                <a:lnTo>
                  <a:pt x="480893" y="191612"/>
                </a:lnTo>
                <a:close/>
                <a:moveTo>
                  <a:pt x="228443" y="376513"/>
                </a:moveTo>
                <a:lnTo>
                  <a:pt x="229785" y="375469"/>
                </a:lnTo>
                <a:lnTo>
                  <a:pt x="230680" y="374426"/>
                </a:lnTo>
                <a:lnTo>
                  <a:pt x="230232" y="374128"/>
                </a:lnTo>
                <a:lnTo>
                  <a:pt x="227250" y="374575"/>
                </a:lnTo>
                <a:lnTo>
                  <a:pt x="225908" y="373382"/>
                </a:lnTo>
                <a:lnTo>
                  <a:pt x="224417" y="373382"/>
                </a:lnTo>
                <a:cubicBezTo>
                  <a:pt x="224417" y="373382"/>
                  <a:pt x="224268" y="373978"/>
                  <a:pt x="224268" y="373978"/>
                </a:cubicBezTo>
                <a:lnTo>
                  <a:pt x="224268" y="375619"/>
                </a:lnTo>
                <a:cubicBezTo>
                  <a:pt x="224268" y="375619"/>
                  <a:pt x="226058" y="375619"/>
                  <a:pt x="226058" y="375619"/>
                </a:cubicBezTo>
                <a:lnTo>
                  <a:pt x="228443" y="376364"/>
                </a:lnTo>
                <a:close/>
                <a:moveTo>
                  <a:pt x="176402" y="420055"/>
                </a:moveTo>
                <a:lnTo>
                  <a:pt x="177446" y="419011"/>
                </a:lnTo>
                <a:lnTo>
                  <a:pt x="178639" y="417222"/>
                </a:lnTo>
                <a:lnTo>
                  <a:pt x="176104" y="416923"/>
                </a:lnTo>
                <a:lnTo>
                  <a:pt x="172824" y="418862"/>
                </a:lnTo>
                <a:lnTo>
                  <a:pt x="173271" y="419756"/>
                </a:lnTo>
                <a:lnTo>
                  <a:pt x="174165" y="420055"/>
                </a:lnTo>
                <a:lnTo>
                  <a:pt x="176552" y="420055"/>
                </a:lnTo>
                <a:close/>
                <a:moveTo>
                  <a:pt x="171481" y="417818"/>
                </a:moveTo>
                <a:lnTo>
                  <a:pt x="170736" y="416327"/>
                </a:lnTo>
                <a:lnTo>
                  <a:pt x="166561" y="416923"/>
                </a:lnTo>
                <a:lnTo>
                  <a:pt x="166859" y="418563"/>
                </a:lnTo>
                <a:lnTo>
                  <a:pt x="165815" y="422291"/>
                </a:lnTo>
                <a:lnTo>
                  <a:pt x="166710" y="423335"/>
                </a:lnTo>
                <a:lnTo>
                  <a:pt x="166710" y="423932"/>
                </a:lnTo>
                <a:cubicBezTo>
                  <a:pt x="166710" y="423932"/>
                  <a:pt x="165219" y="425423"/>
                  <a:pt x="165219" y="425423"/>
                </a:cubicBezTo>
                <a:lnTo>
                  <a:pt x="166113" y="425870"/>
                </a:lnTo>
                <a:lnTo>
                  <a:pt x="166412" y="426914"/>
                </a:lnTo>
                <a:lnTo>
                  <a:pt x="168499" y="425870"/>
                </a:lnTo>
                <a:lnTo>
                  <a:pt x="171631" y="422440"/>
                </a:lnTo>
                <a:lnTo>
                  <a:pt x="171631" y="417818"/>
                </a:lnTo>
                <a:close/>
                <a:moveTo>
                  <a:pt x="179385" y="479104"/>
                </a:moveTo>
                <a:lnTo>
                  <a:pt x="176552" y="481490"/>
                </a:lnTo>
                <a:lnTo>
                  <a:pt x="178042" y="485218"/>
                </a:lnTo>
                <a:lnTo>
                  <a:pt x="179682" y="485963"/>
                </a:lnTo>
                <a:lnTo>
                  <a:pt x="182665" y="485367"/>
                </a:lnTo>
                <a:lnTo>
                  <a:pt x="184007" y="482235"/>
                </a:lnTo>
                <a:lnTo>
                  <a:pt x="183262" y="481639"/>
                </a:lnTo>
                <a:lnTo>
                  <a:pt x="179385" y="479402"/>
                </a:lnTo>
                <a:close/>
                <a:moveTo>
                  <a:pt x="158658" y="441378"/>
                </a:moveTo>
                <a:lnTo>
                  <a:pt x="158062" y="443764"/>
                </a:lnTo>
                <a:lnTo>
                  <a:pt x="158956" y="443167"/>
                </a:lnTo>
                <a:lnTo>
                  <a:pt x="160895" y="440632"/>
                </a:lnTo>
                <a:lnTo>
                  <a:pt x="160895" y="439290"/>
                </a:lnTo>
                <a:cubicBezTo>
                  <a:pt x="160895" y="439290"/>
                  <a:pt x="158658" y="441378"/>
                  <a:pt x="158658" y="441378"/>
                </a:cubicBezTo>
                <a:close/>
                <a:moveTo>
                  <a:pt x="155825" y="538600"/>
                </a:moveTo>
                <a:lnTo>
                  <a:pt x="155228" y="539048"/>
                </a:lnTo>
                <a:lnTo>
                  <a:pt x="154781" y="539942"/>
                </a:lnTo>
                <a:lnTo>
                  <a:pt x="153439" y="540986"/>
                </a:lnTo>
                <a:lnTo>
                  <a:pt x="152246" y="540986"/>
                </a:lnTo>
                <a:cubicBezTo>
                  <a:pt x="152246" y="540986"/>
                  <a:pt x="148518" y="542179"/>
                  <a:pt x="148518" y="542179"/>
                </a:cubicBezTo>
                <a:lnTo>
                  <a:pt x="146580" y="543521"/>
                </a:lnTo>
                <a:lnTo>
                  <a:pt x="146580" y="544416"/>
                </a:lnTo>
                <a:cubicBezTo>
                  <a:pt x="146580" y="544416"/>
                  <a:pt x="145685" y="545012"/>
                  <a:pt x="145685" y="545012"/>
                </a:cubicBezTo>
                <a:lnTo>
                  <a:pt x="144342" y="545460"/>
                </a:lnTo>
                <a:lnTo>
                  <a:pt x="147176" y="546951"/>
                </a:lnTo>
                <a:lnTo>
                  <a:pt x="149562" y="549187"/>
                </a:lnTo>
                <a:lnTo>
                  <a:pt x="151798" y="546802"/>
                </a:lnTo>
                <a:lnTo>
                  <a:pt x="151501" y="545460"/>
                </a:lnTo>
                <a:lnTo>
                  <a:pt x="151947" y="545012"/>
                </a:lnTo>
                <a:lnTo>
                  <a:pt x="153439" y="544267"/>
                </a:lnTo>
                <a:lnTo>
                  <a:pt x="155079" y="542477"/>
                </a:lnTo>
                <a:lnTo>
                  <a:pt x="156868" y="540986"/>
                </a:lnTo>
                <a:lnTo>
                  <a:pt x="158658" y="540390"/>
                </a:lnTo>
                <a:lnTo>
                  <a:pt x="158658" y="539346"/>
                </a:lnTo>
                <a:cubicBezTo>
                  <a:pt x="158658" y="539346"/>
                  <a:pt x="158062" y="537855"/>
                  <a:pt x="158062" y="537855"/>
                </a:cubicBezTo>
                <a:lnTo>
                  <a:pt x="155675" y="539048"/>
                </a:lnTo>
                <a:close/>
                <a:moveTo>
                  <a:pt x="193699" y="468666"/>
                </a:moveTo>
                <a:lnTo>
                  <a:pt x="192954" y="469411"/>
                </a:lnTo>
                <a:lnTo>
                  <a:pt x="191314" y="472990"/>
                </a:lnTo>
                <a:lnTo>
                  <a:pt x="191314" y="475823"/>
                </a:lnTo>
                <a:cubicBezTo>
                  <a:pt x="191314" y="475823"/>
                  <a:pt x="189226" y="479700"/>
                  <a:pt x="189226" y="479700"/>
                </a:cubicBezTo>
                <a:lnTo>
                  <a:pt x="189226" y="481490"/>
                </a:lnTo>
                <a:cubicBezTo>
                  <a:pt x="189226" y="481490"/>
                  <a:pt x="191612" y="481191"/>
                  <a:pt x="191612" y="481191"/>
                </a:cubicBezTo>
                <a:lnTo>
                  <a:pt x="192507" y="477165"/>
                </a:lnTo>
                <a:lnTo>
                  <a:pt x="194147" y="473736"/>
                </a:lnTo>
                <a:lnTo>
                  <a:pt x="194743" y="469262"/>
                </a:lnTo>
                <a:lnTo>
                  <a:pt x="194147" y="468069"/>
                </a:lnTo>
                <a:lnTo>
                  <a:pt x="193551" y="468368"/>
                </a:lnTo>
                <a:close/>
                <a:moveTo>
                  <a:pt x="289878" y="374128"/>
                </a:moveTo>
                <a:lnTo>
                  <a:pt x="288834" y="372487"/>
                </a:lnTo>
                <a:lnTo>
                  <a:pt x="288238" y="370549"/>
                </a:lnTo>
                <a:lnTo>
                  <a:pt x="288238" y="364882"/>
                </a:lnTo>
                <a:cubicBezTo>
                  <a:pt x="288238" y="364882"/>
                  <a:pt x="284510" y="365181"/>
                  <a:pt x="284510" y="365181"/>
                </a:cubicBezTo>
                <a:lnTo>
                  <a:pt x="280932" y="363839"/>
                </a:lnTo>
                <a:lnTo>
                  <a:pt x="277353" y="361900"/>
                </a:lnTo>
                <a:lnTo>
                  <a:pt x="273625" y="360707"/>
                </a:lnTo>
                <a:lnTo>
                  <a:pt x="270195" y="361005"/>
                </a:lnTo>
                <a:lnTo>
                  <a:pt x="266915" y="362347"/>
                </a:lnTo>
                <a:lnTo>
                  <a:pt x="263783" y="364435"/>
                </a:lnTo>
                <a:lnTo>
                  <a:pt x="262442" y="364435"/>
                </a:lnTo>
                <a:cubicBezTo>
                  <a:pt x="262442" y="364435"/>
                  <a:pt x="261099" y="364286"/>
                  <a:pt x="261099" y="364286"/>
                </a:cubicBezTo>
                <a:lnTo>
                  <a:pt x="262143" y="367715"/>
                </a:lnTo>
                <a:lnTo>
                  <a:pt x="261695" y="369654"/>
                </a:lnTo>
                <a:lnTo>
                  <a:pt x="260503" y="371294"/>
                </a:lnTo>
                <a:lnTo>
                  <a:pt x="257670" y="372636"/>
                </a:lnTo>
                <a:lnTo>
                  <a:pt x="254389" y="372636"/>
                </a:lnTo>
                <a:cubicBezTo>
                  <a:pt x="254389" y="372636"/>
                  <a:pt x="253047" y="372636"/>
                  <a:pt x="253047" y="372636"/>
                </a:cubicBezTo>
                <a:lnTo>
                  <a:pt x="250214" y="373680"/>
                </a:lnTo>
                <a:lnTo>
                  <a:pt x="248722" y="373680"/>
                </a:lnTo>
                <a:cubicBezTo>
                  <a:pt x="248722" y="373680"/>
                  <a:pt x="246486" y="371742"/>
                  <a:pt x="246486" y="371742"/>
                </a:cubicBezTo>
                <a:lnTo>
                  <a:pt x="244846" y="368908"/>
                </a:lnTo>
                <a:lnTo>
                  <a:pt x="243354" y="368908"/>
                </a:lnTo>
                <a:cubicBezTo>
                  <a:pt x="243354" y="368908"/>
                  <a:pt x="240820" y="370996"/>
                  <a:pt x="240820" y="370996"/>
                </a:cubicBezTo>
                <a:lnTo>
                  <a:pt x="239328" y="371891"/>
                </a:lnTo>
                <a:lnTo>
                  <a:pt x="238433" y="374575"/>
                </a:lnTo>
                <a:lnTo>
                  <a:pt x="237539" y="376215"/>
                </a:lnTo>
                <a:lnTo>
                  <a:pt x="237092" y="378153"/>
                </a:lnTo>
                <a:lnTo>
                  <a:pt x="235600" y="381285"/>
                </a:lnTo>
                <a:lnTo>
                  <a:pt x="232768" y="383074"/>
                </a:lnTo>
                <a:lnTo>
                  <a:pt x="228294" y="386802"/>
                </a:lnTo>
                <a:lnTo>
                  <a:pt x="226207" y="388144"/>
                </a:lnTo>
                <a:lnTo>
                  <a:pt x="221584" y="390381"/>
                </a:lnTo>
                <a:lnTo>
                  <a:pt x="219497" y="392021"/>
                </a:lnTo>
                <a:lnTo>
                  <a:pt x="220838" y="392021"/>
                </a:lnTo>
                <a:cubicBezTo>
                  <a:pt x="220838" y="392021"/>
                  <a:pt x="225908" y="389635"/>
                  <a:pt x="225908" y="389635"/>
                </a:cubicBezTo>
                <a:lnTo>
                  <a:pt x="228443" y="389039"/>
                </a:lnTo>
                <a:lnTo>
                  <a:pt x="229487" y="389039"/>
                </a:lnTo>
                <a:cubicBezTo>
                  <a:pt x="229487" y="389039"/>
                  <a:pt x="229338" y="392170"/>
                  <a:pt x="229338" y="392170"/>
                </a:cubicBezTo>
                <a:lnTo>
                  <a:pt x="230382" y="392916"/>
                </a:lnTo>
                <a:lnTo>
                  <a:pt x="232171" y="393214"/>
                </a:lnTo>
                <a:lnTo>
                  <a:pt x="232171" y="394407"/>
                </a:lnTo>
                <a:cubicBezTo>
                  <a:pt x="232171" y="394407"/>
                  <a:pt x="232022" y="395749"/>
                  <a:pt x="232022" y="395749"/>
                </a:cubicBezTo>
                <a:lnTo>
                  <a:pt x="231276" y="396644"/>
                </a:lnTo>
                <a:lnTo>
                  <a:pt x="231276" y="398284"/>
                </a:lnTo>
                <a:cubicBezTo>
                  <a:pt x="231276" y="398284"/>
                  <a:pt x="229935" y="400372"/>
                  <a:pt x="229935" y="400372"/>
                </a:cubicBezTo>
                <a:lnTo>
                  <a:pt x="231575" y="402012"/>
                </a:lnTo>
                <a:lnTo>
                  <a:pt x="231575" y="404845"/>
                </a:lnTo>
                <a:cubicBezTo>
                  <a:pt x="231575" y="404845"/>
                  <a:pt x="234408" y="404845"/>
                  <a:pt x="234408" y="404845"/>
                </a:cubicBezTo>
                <a:lnTo>
                  <a:pt x="237241" y="405292"/>
                </a:lnTo>
                <a:lnTo>
                  <a:pt x="235452" y="409617"/>
                </a:lnTo>
                <a:lnTo>
                  <a:pt x="236793" y="409169"/>
                </a:lnTo>
                <a:lnTo>
                  <a:pt x="239776" y="409915"/>
                </a:lnTo>
                <a:lnTo>
                  <a:pt x="241565" y="409915"/>
                </a:lnTo>
                <a:cubicBezTo>
                  <a:pt x="241565" y="409915"/>
                  <a:pt x="244398" y="407231"/>
                  <a:pt x="244398" y="407231"/>
                </a:cubicBezTo>
                <a:lnTo>
                  <a:pt x="245442" y="402906"/>
                </a:lnTo>
                <a:lnTo>
                  <a:pt x="246337" y="402012"/>
                </a:lnTo>
                <a:lnTo>
                  <a:pt x="247679" y="401564"/>
                </a:lnTo>
                <a:lnTo>
                  <a:pt x="248872" y="399924"/>
                </a:lnTo>
                <a:lnTo>
                  <a:pt x="251407" y="394854"/>
                </a:lnTo>
                <a:lnTo>
                  <a:pt x="252599" y="391425"/>
                </a:lnTo>
                <a:lnTo>
                  <a:pt x="261695" y="386802"/>
                </a:lnTo>
                <a:lnTo>
                  <a:pt x="263038" y="386802"/>
                </a:lnTo>
                <a:cubicBezTo>
                  <a:pt x="263038" y="386802"/>
                  <a:pt x="267511" y="387399"/>
                  <a:pt x="267511" y="387399"/>
                </a:cubicBezTo>
                <a:lnTo>
                  <a:pt x="270195" y="388741"/>
                </a:lnTo>
                <a:lnTo>
                  <a:pt x="274520" y="393661"/>
                </a:lnTo>
                <a:lnTo>
                  <a:pt x="276011" y="394854"/>
                </a:lnTo>
                <a:lnTo>
                  <a:pt x="276607" y="391872"/>
                </a:lnTo>
                <a:lnTo>
                  <a:pt x="277651" y="389039"/>
                </a:lnTo>
                <a:lnTo>
                  <a:pt x="279292" y="386355"/>
                </a:lnTo>
                <a:lnTo>
                  <a:pt x="281081" y="383820"/>
                </a:lnTo>
                <a:lnTo>
                  <a:pt x="285554" y="380092"/>
                </a:lnTo>
                <a:lnTo>
                  <a:pt x="290623" y="377259"/>
                </a:lnTo>
                <a:lnTo>
                  <a:pt x="288983" y="376364"/>
                </a:lnTo>
                <a:lnTo>
                  <a:pt x="289580" y="373978"/>
                </a:lnTo>
                <a:close/>
                <a:moveTo>
                  <a:pt x="217259" y="402310"/>
                </a:moveTo>
                <a:lnTo>
                  <a:pt x="217558" y="401117"/>
                </a:lnTo>
                <a:lnTo>
                  <a:pt x="216365" y="399924"/>
                </a:lnTo>
                <a:lnTo>
                  <a:pt x="214874" y="399030"/>
                </a:lnTo>
                <a:lnTo>
                  <a:pt x="214874" y="397091"/>
                </a:lnTo>
                <a:cubicBezTo>
                  <a:pt x="214874" y="397091"/>
                  <a:pt x="216216" y="394854"/>
                  <a:pt x="216216" y="394854"/>
                </a:cubicBezTo>
                <a:lnTo>
                  <a:pt x="211444" y="394854"/>
                </a:lnTo>
                <a:cubicBezTo>
                  <a:pt x="211444" y="394854"/>
                  <a:pt x="206673" y="394258"/>
                  <a:pt x="206673" y="394258"/>
                </a:cubicBezTo>
                <a:lnTo>
                  <a:pt x="208760" y="390679"/>
                </a:lnTo>
                <a:lnTo>
                  <a:pt x="211295" y="387249"/>
                </a:lnTo>
                <a:lnTo>
                  <a:pt x="211593" y="385609"/>
                </a:lnTo>
                <a:lnTo>
                  <a:pt x="210848" y="384118"/>
                </a:lnTo>
                <a:lnTo>
                  <a:pt x="209505" y="383074"/>
                </a:lnTo>
                <a:lnTo>
                  <a:pt x="207865" y="382627"/>
                </a:lnTo>
                <a:lnTo>
                  <a:pt x="205629" y="383522"/>
                </a:lnTo>
                <a:lnTo>
                  <a:pt x="203541" y="384714"/>
                </a:lnTo>
                <a:lnTo>
                  <a:pt x="202199" y="385162"/>
                </a:lnTo>
                <a:lnTo>
                  <a:pt x="200708" y="385162"/>
                </a:lnTo>
                <a:cubicBezTo>
                  <a:pt x="200708" y="385162"/>
                  <a:pt x="197129" y="384118"/>
                  <a:pt x="197129" y="384118"/>
                </a:cubicBezTo>
                <a:lnTo>
                  <a:pt x="193998" y="382031"/>
                </a:lnTo>
                <a:lnTo>
                  <a:pt x="192656" y="378899"/>
                </a:lnTo>
                <a:lnTo>
                  <a:pt x="191165" y="375917"/>
                </a:lnTo>
                <a:lnTo>
                  <a:pt x="188182" y="374575"/>
                </a:lnTo>
                <a:lnTo>
                  <a:pt x="184902" y="374277"/>
                </a:lnTo>
                <a:lnTo>
                  <a:pt x="183709" y="374724"/>
                </a:lnTo>
                <a:lnTo>
                  <a:pt x="178788" y="377259"/>
                </a:lnTo>
                <a:lnTo>
                  <a:pt x="178042" y="378601"/>
                </a:lnTo>
                <a:lnTo>
                  <a:pt x="177596" y="380241"/>
                </a:lnTo>
                <a:lnTo>
                  <a:pt x="175657" y="383373"/>
                </a:lnTo>
                <a:lnTo>
                  <a:pt x="173271" y="384565"/>
                </a:lnTo>
                <a:lnTo>
                  <a:pt x="170437" y="384565"/>
                </a:lnTo>
                <a:cubicBezTo>
                  <a:pt x="170437" y="384565"/>
                  <a:pt x="169394" y="385162"/>
                  <a:pt x="169394" y="385162"/>
                </a:cubicBezTo>
                <a:lnTo>
                  <a:pt x="168648" y="386355"/>
                </a:lnTo>
                <a:lnTo>
                  <a:pt x="167753" y="386951"/>
                </a:lnTo>
                <a:lnTo>
                  <a:pt x="163728" y="388144"/>
                </a:lnTo>
                <a:lnTo>
                  <a:pt x="161342" y="389635"/>
                </a:lnTo>
                <a:lnTo>
                  <a:pt x="161640" y="390679"/>
                </a:lnTo>
                <a:lnTo>
                  <a:pt x="162236" y="391574"/>
                </a:lnTo>
                <a:lnTo>
                  <a:pt x="161939" y="393214"/>
                </a:lnTo>
                <a:lnTo>
                  <a:pt x="158211" y="392021"/>
                </a:lnTo>
                <a:lnTo>
                  <a:pt x="157167" y="392021"/>
                </a:lnTo>
                <a:cubicBezTo>
                  <a:pt x="157167" y="392021"/>
                  <a:pt x="155825" y="392468"/>
                  <a:pt x="155825" y="392468"/>
                </a:cubicBezTo>
                <a:lnTo>
                  <a:pt x="155079" y="395749"/>
                </a:lnTo>
                <a:lnTo>
                  <a:pt x="157315" y="397240"/>
                </a:lnTo>
                <a:lnTo>
                  <a:pt x="160895" y="400372"/>
                </a:lnTo>
                <a:lnTo>
                  <a:pt x="163429" y="402310"/>
                </a:lnTo>
                <a:lnTo>
                  <a:pt x="164026" y="403354"/>
                </a:lnTo>
                <a:lnTo>
                  <a:pt x="165815" y="407529"/>
                </a:lnTo>
                <a:lnTo>
                  <a:pt x="163429" y="407529"/>
                </a:lnTo>
                <a:cubicBezTo>
                  <a:pt x="163429" y="407529"/>
                  <a:pt x="161491" y="406336"/>
                  <a:pt x="161491" y="406336"/>
                </a:cubicBezTo>
                <a:lnTo>
                  <a:pt x="160149" y="403503"/>
                </a:lnTo>
                <a:lnTo>
                  <a:pt x="157614" y="401266"/>
                </a:lnTo>
                <a:lnTo>
                  <a:pt x="157167" y="403205"/>
                </a:lnTo>
                <a:lnTo>
                  <a:pt x="157167" y="405143"/>
                </a:lnTo>
                <a:cubicBezTo>
                  <a:pt x="157167" y="405143"/>
                  <a:pt x="157912" y="406783"/>
                  <a:pt x="157912" y="406783"/>
                </a:cubicBezTo>
                <a:lnTo>
                  <a:pt x="160447" y="409617"/>
                </a:lnTo>
                <a:lnTo>
                  <a:pt x="161491" y="411406"/>
                </a:lnTo>
                <a:lnTo>
                  <a:pt x="161043" y="413792"/>
                </a:lnTo>
                <a:lnTo>
                  <a:pt x="160000" y="416029"/>
                </a:lnTo>
                <a:lnTo>
                  <a:pt x="162236" y="414537"/>
                </a:lnTo>
                <a:lnTo>
                  <a:pt x="164771" y="411555"/>
                </a:lnTo>
                <a:lnTo>
                  <a:pt x="167456" y="410064"/>
                </a:lnTo>
                <a:lnTo>
                  <a:pt x="169991" y="410809"/>
                </a:lnTo>
                <a:lnTo>
                  <a:pt x="171034" y="412151"/>
                </a:lnTo>
                <a:lnTo>
                  <a:pt x="172376" y="413046"/>
                </a:lnTo>
                <a:lnTo>
                  <a:pt x="173718" y="413046"/>
                </a:lnTo>
                <a:cubicBezTo>
                  <a:pt x="173718" y="413046"/>
                  <a:pt x="174912" y="412301"/>
                  <a:pt x="174912" y="412301"/>
                </a:cubicBezTo>
                <a:lnTo>
                  <a:pt x="175508" y="410660"/>
                </a:lnTo>
                <a:lnTo>
                  <a:pt x="175508" y="409020"/>
                </a:lnTo>
                <a:cubicBezTo>
                  <a:pt x="175508" y="409020"/>
                  <a:pt x="174613" y="407678"/>
                  <a:pt x="174613" y="407678"/>
                </a:cubicBezTo>
                <a:lnTo>
                  <a:pt x="173420" y="407231"/>
                </a:lnTo>
                <a:lnTo>
                  <a:pt x="171929" y="407827"/>
                </a:lnTo>
                <a:lnTo>
                  <a:pt x="170736" y="407827"/>
                </a:lnTo>
                <a:cubicBezTo>
                  <a:pt x="170736" y="407827"/>
                  <a:pt x="170587" y="405292"/>
                  <a:pt x="170587" y="405292"/>
                </a:cubicBezTo>
                <a:lnTo>
                  <a:pt x="170587" y="402757"/>
                </a:lnTo>
                <a:cubicBezTo>
                  <a:pt x="170587" y="402757"/>
                  <a:pt x="169543" y="399924"/>
                  <a:pt x="169543" y="399924"/>
                </a:cubicBezTo>
                <a:lnTo>
                  <a:pt x="170885" y="398731"/>
                </a:lnTo>
                <a:lnTo>
                  <a:pt x="172525" y="397688"/>
                </a:lnTo>
                <a:lnTo>
                  <a:pt x="173868" y="398433"/>
                </a:lnTo>
                <a:lnTo>
                  <a:pt x="176402" y="400372"/>
                </a:lnTo>
                <a:lnTo>
                  <a:pt x="177893" y="404696"/>
                </a:lnTo>
                <a:lnTo>
                  <a:pt x="180726" y="408424"/>
                </a:lnTo>
                <a:lnTo>
                  <a:pt x="181323" y="411406"/>
                </a:lnTo>
                <a:lnTo>
                  <a:pt x="179385" y="413792"/>
                </a:lnTo>
                <a:lnTo>
                  <a:pt x="181174" y="414687"/>
                </a:lnTo>
                <a:lnTo>
                  <a:pt x="183262" y="414687"/>
                </a:lnTo>
                <a:cubicBezTo>
                  <a:pt x="183262" y="414687"/>
                  <a:pt x="181174" y="419905"/>
                  <a:pt x="181174" y="419905"/>
                </a:cubicBezTo>
                <a:lnTo>
                  <a:pt x="178639" y="424528"/>
                </a:lnTo>
                <a:lnTo>
                  <a:pt x="176850" y="427212"/>
                </a:lnTo>
                <a:lnTo>
                  <a:pt x="174912" y="429449"/>
                </a:lnTo>
                <a:lnTo>
                  <a:pt x="172078" y="430343"/>
                </a:lnTo>
                <a:lnTo>
                  <a:pt x="171631" y="431089"/>
                </a:lnTo>
                <a:lnTo>
                  <a:pt x="171631" y="435413"/>
                </a:lnTo>
                <a:cubicBezTo>
                  <a:pt x="171631" y="435413"/>
                  <a:pt x="172078" y="438545"/>
                  <a:pt x="172078" y="438545"/>
                </a:cubicBezTo>
                <a:lnTo>
                  <a:pt x="171481" y="440931"/>
                </a:lnTo>
                <a:lnTo>
                  <a:pt x="172376" y="442124"/>
                </a:lnTo>
                <a:lnTo>
                  <a:pt x="173569" y="443167"/>
                </a:lnTo>
                <a:lnTo>
                  <a:pt x="174912" y="446000"/>
                </a:lnTo>
                <a:lnTo>
                  <a:pt x="174464" y="449430"/>
                </a:lnTo>
                <a:lnTo>
                  <a:pt x="174165" y="450623"/>
                </a:lnTo>
                <a:lnTo>
                  <a:pt x="173271" y="451070"/>
                </a:lnTo>
                <a:lnTo>
                  <a:pt x="170289" y="451965"/>
                </a:lnTo>
                <a:lnTo>
                  <a:pt x="171631" y="455544"/>
                </a:lnTo>
                <a:lnTo>
                  <a:pt x="172973" y="456140"/>
                </a:lnTo>
                <a:lnTo>
                  <a:pt x="174613" y="456140"/>
                </a:lnTo>
                <a:cubicBezTo>
                  <a:pt x="174613" y="456140"/>
                  <a:pt x="181919" y="458973"/>
                  <a:pt x="181919" y="458973"/>
                </a:cubicBezTo>
                <a:lnTo>
                  <a:pt x="182814" y="457781"/>
                </a:lnTo>
                <a:lnTo>
                  <a:pt x="183410" y="456289"/>
                </a:lnTo>
                <a:lnTo>
                  <a:pt x="181323" y="453754"/>
                </a:lnTo>
                <a:lnTo>
                  <a:pt x="180726" y="452263"/>
                </a:lnTo>
                <a:lnTo>
                  <a:pt x="180429" y="450623"/>
                </a:lnTo>
                <a:lnTo>
                  <a:pt x="181174" y="447492"/>
                </a:lnTo>
                <a:lnTo>
                  <a:pt x="182665" y="444360"/>
                </a:lnTo>
                <a:lnTo>
                  <a:pt x="183709" y="442720"/>
                </a:lnTo>
                <a:lnTo>
                  <a:pt x="185349" y="442720"/>
                </a:lnTo>
                <a:cubicBezTo>
                  <a:pt x="185349" y="442720"/>
                  <a:pt x="186990" y="443018"/>
                  <a:pt x="186990" y="443018"/>
                </a:cubicBezTo>
                <a:lnTo>
                  <a:pt x="187586" y="444062"/>
                </a:lnTo>
                <a:lnTo>
                  <a:pt x="187586" y="445553"/>
                </a:lnTo>
                <a:cubicBezTo>
                  <a:pt x="187586" y="445553"/>
                  <a:pt x="187138" y="446150"/>
                  <a:pt x="187138" y="446150"/>
                </a:cubicBezTo>
                <a:lnTo>
                  <a:pt x="186393" y="446150"/>
                </a:lnTo>
                <a:cubicBezTo>
                  <a:pt x="186393" y="446150"/>
                  <a:pt x="185200" y="446895"/>
                  <a:pt x="185200" y="446895"/>
                </a:cubicBezTo>
                <a:lnTo>
                  <a:pt x="185200" y="448386"/>
                </a:lnTo>
                <a:cubicBezTo>
                  <a:pt x="185200" y="448386"/>
                  <a:pt x="186990" y="452711"/>
                  <a:pt x="186990" y="452711"/>
                </a:cubicBezTo>
                <a:lnTo>
                  <a:pt x="187437" y="456140"/>
                </a:lnTo>
                <a:lnTo>
                  <a:pt x="186542" y="459570"/>
                </a:lnTo>
                <a:lnTo>
                  <a:pt x="185946" y="460614"/>
                </a:lnTo>
                <a:lnTo>
                  <a:pt x="185051" y="461508"/>
                </a:lnTo>
                <a:lnTo>
                  <a:pt x="184454" y="462552"/>
                </a:lnTo>
                <a:lnTo>
                  <a:pt x="184454" y="463894"/>
                </a:lnTo>
                <a:cubicBezTo>
                  <a:pt x="184454" y="463894"/>
                  <a:pt x="190121" y="460912"/>
                  <a:pt x="190121" y="460912"/>
                </a:cubicBezTo>
                <a:lnTo>
                  <a:pt x="195340" y="456588"/>
                </a:lnTo>
                <a:lnTo>
                  <a:pt x="193699" y="452860"/>
                </a:lnTo>
                <a:lnTo>
                  <a:pt x="194594" y="451070"/>
                </a:lnTo>
                <a:lnTo>
                  <a:pt x="196384" y="451070"/>
                </a:lnTo>
                <a:cubicBezTo>
                  <a:pt x="196384" y="451070"/>
                  <a:pt x="199217" y="451965"/>
                  <a:pt x="199217" y="451965"/>
                </a:cubicBezTo>
                <a:lnTo>
                  <a:pt x="201453" y="451965"/>
                </a:lnTo>
                <a:cubicBezTo>
                  <a:pt x="201453" y="451965"/>
                  <a:pt x="204734" y="444062"/>
                  <a:pt x="204734" y="444062"/>
                </a:cubicBezTo>
                <a:lnTo>
                  <a:pt x="205181" y="440782"/>
                </a:lnTo>
                <a:lnTo>
                  <a:pt x="204734" y="437650"/>
                </a:lnTo>
                <a:lnTo>
                  <a:pt x="205927" y="434071"/>
                </a:lnTo>
                <a:lnTo>
                  <a:pt x="206524" y="430642"/>
                </a:lnTo>
                <a:lnTo>
                  <a:pt x="207418" y="427361"/>
                </a:lnTo>
                <a:lnTo>
                  <a:pt x="208611" y="424230"/>
                </a:lnTo>
                <a:lnTo>
                  <a:pt x="209953" y="419905"/>
                </a:lnTo>
                <a:lnTo>
                  <a:pt x="211892" y="416029"/>
                </a:lnTo>
                <a:lnTo>
                  <a:pt x="218303" y="408424"/>
                </a:lnTo>
                <a:lnTo>
                  <a:pt x="219049" y="407231"/>
                </a:lnTo>
                <a:lnTo>
                  <a:pt x="219049" y="406038"/>
                </a:lnTo>
                <a:cubicBezTo>
                  <a:pt x="219049" y="406038"/>
                  <a:pt x="216663" y="404398"/>
                  <a:pt x="216663" y="404398"/>
                </a:cubicBezTo>
                <a:lnTo>
                  <a:pt x="217409" y="40335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5" name="Jamaica__">
            <a:extLst>
              <a:ext uri="{FF2B5EF4-FFF2-40B4-BE49-F238E27FC236}">
                <a16:creationId xmlns:a16="http://schemas.microsoft.com/office/drawing/2014/main" id="{F78CD1DB-2D09-E632-ACA5-38298CF83C07}"/>
              </a:ext>
            </a:extLst>
          </p:cNvPr>
          <p:cNvSpPr/>
          <p:nvPr/>
        </p:nvSpPr>
        <p:spPr>
          <a:xfrm>
            <a:off x="3939959" y="3635083"/>
            <a:ext cx="56067" cy="24489"/>
          </a:xfrm>
          <a:custGeom>
            <a:avLst/>
            <a:gdLst>
              <a:gd name="connsiteX0" fmla="*/ 55470 w 56067"/>
              <a:gd name="connsiteY0" fmla="*/ 15657 h 22814"/>
              <a:gd name="connsiteX1" fmla="*/ 52488 w 56067"/>
              <a:gd name="connsiteY1" fmla="*/ 10438 h 22814"/>
              <a:gd name="connsiteX2" fmla="*/ 43243 w 56067"/>
              <a:gd name="connsiteY2" fmla="*/ 7456 h 22814"/>
              <a:gd name="connsiteX3" fmla="*/ 40708 w 56067"/>
              <a:gd name="connsiteY3" fmla="*/ 6114 h 22814"/>
              <a:gd name="connsiteX4" fmla="*/ 37726 w 56067"/>
              <a:gd name="connsiteY4" fmla="*/ 3728 h 22814"/>
              <a:gd name="connsiteX5" fmla="*/ 36384 w 56067"/>
              <a:gd name="connsiteY5" fmla="*/ 3430 h 22814"/>
              <a:gd name="connsiteX6" fmla="*/ 34893 w 56067"/>
              <a:gd name="connsiteY6" fmla="*/ 3430 h 22814"/>
              <a:gd name="connsiteX7" fmla="*/ 31612 w 56067"/>
              <a:gd name="connsiteY7" fmla="*/ 2833 h 22814"/>
              <a:gd name="connsiteX8" fmla="*/ 28481 w 56067"/>
              <a:gd name="connsiteY8" fmla="*/ 1790 h 22814"/>
              <a:gd name="connsiteX9" fmla="*/ 25946 w 56067"/>
              <a:gd name="connsiteY9" fmla="*/ 1640 h 22814"/>
              <a:gd name="connsiteX10" fmla="*/ 23411 w 56067"/>
              <a:gd name="connsiteY10" fmla="*/ 1640 h 22814"/>
              <a:gd name="connsiteX11" fmla="*/ 12377 w 56067"/>
              <a:gd name="connsiteY11" fmla="*/ 0 h 22814"/>
              <a:gd name="connsiteX12" fmla="*/ 10886 w 56067"/>
              <a:gd name="connsiteY12" fmla="*/ 597 h 22814"/>
              <a:gd name="connsiteX13" fmla="*/ 9543 w 56067"/>
              <a:gd name="connsiteY13" fmla="*/ 1491 h 22814"/>
              <a:gd name="connsiteX14" fmla="*/ 6561 w 56067"/>
              <a:gd name="connsiteY14" fmla="*/ 2237 h 22814"/>
              <a:gd name="connsiteX15" fmla="*/ 3281 w 56067"/>
              <a:gd name="connsiteY15" fmla="*/ 2088 h 22814"/>
              <a:gd name="connsiteX16" fmla="*/ 2386 w 56067"/>
              <a:gd name="connsiteY16" fmla="*/ 2684 h 22814"/>
              <a:gd name="connsiteX17" fmla="*/ 447 w 56067"/>
              <a:gd name="connsiteY17" fmla="*/ 4921 h 22814"/>
              <a:gd name="connsiteX18" fmla="*/ 0 w 56067"/>
              <a:gd name="connsiteY18" fmla="*/ 6710 h 22814"/>
              <a:gd name="connsiteX19" fmla="*/ 1193 w 56067"/>
              <a:gd name="connsiteY19" fmla="*/ 8649 h 22814"/>
              <a:gd name="connsiteX20" fmla="*/ 7008 w 56067"/>
              <a:gd name="connsiteY20" fmla="*/ 9394 h 22814"/>
              <a:gd name="connsiteX21" fmla="*/ 7903 w 56067"/>
              <a:gd name="connsiteY21" fmla="*/ 9842 h 22814"/>
              <a:gd name="connsiteX22" fmla="*/ 9991 w 56067"/>
              <a:gd name="connsiteY22" fmla="*/ 13420 h 22814"/>
              <a:gd name="connsiteX23" fmla="*/ 12078 w 56067"/>
              <a:gd name="connsiteY23" fmla="*/ 14166 h 22814"/>
              <a:gd name="connsiteX24" fmla="*/ 12973 w 56067"/>
              <a:gd name="connsiteY24" fmla="*/ 15061 h 22814"/>
              <a:gd name="connsiteX25" fmla="*/ 15061 w 56067"/>
              <a:gd name="connsiteY25" fmla="*/ 18192 h 22814"/>
              <a:gd name="connsiteX26" fmla="*/ 17745 w 56067"/>
              <a:gd name="connsiteY26" fmla="*/ 18639 h 22814"/>
              <a:gd name="connsiteX27" fmla="*/ 23113 w 56067"/>
              <a:gd name="connsiteY27" fmla="*/ 18789 h 22814"/>
              <a:gd name="connsiteX28" fmla="*/ 25797 w 56067"/>
              <a:gd name="connsiteY28" fmla="*/ 19385 h 22814"/>
              <a:gd name="connsiteX29" fmla="*/ 27885 w 56067"/>
              <a:gd name="connsiteY29" fmla="*/ 21025 h 22814"/>
              <a:gd name="connsiteX30" fmla="*/ 29972 w 56067"/>
              <a:gd name="connsiteY30" fmla="*/ 22815 h 22814"/>
              <a:gd name="connsiteX31" fmla="*/ 31165 w 56067"/>
              <a:gd name="connsiteY31" fmla="*/ 19087 h 22814"/>
              <a:gd name="connsiteX32" fmla="*/ 32209 w 56067"/>
              <a:gd name="connsiteY32" fmla="*/ 18192 h 22814"/>
              <a:gd name="connsiteX33" fmla="*/ 33402 w 56067"/>
              <a:gd name="connsiteY33" fmla="*/ 17596 h 22814"/>
              <a:gd name="connsiteX34" fmla="*/ 34445 w 56067"/>
              <a:gd name="connsiteY34" fmla="*/ 18938 h 22814"/>
              <a:gd name="connsiteX35" fmla="*/ 36831 w 56067"/>
              <a:gd name="connsiteY35" fmla="*/ 19087 h 22814"/>
              <a:gd name="connsiteX36" fmla="*/ 38024 w 56067"/>
              <a:gd name="connsiteY36" fmla="*/ 17447 h 22814"/>
              <a:gd name="connsiteX37" fmla="*/ 39217 w 56067"/>
              <a:gd name="connsiteY37" fmla="*/ 15508 h 22814"/>
              <a:gd name="connsiteX38" fmla="*/ 40708 w 56067"/>
              <a:gd name="connsiteY38" fmla="*/ 15359 h 22814"/>
              <a:gd name="connsiteX39" fmla="*/ 41901 w 56067"/>
              <a:gd name="connsiteY39" fmla="*/ 15806 h 22814"/>
              <a:gd name="connsiteX40" fmla="*/ 41305 w 56067"/>
              <a:gd name="connsiteY40" fmla="*/ 16403 h 22814"/>
              <a:gd name="connsiteX41" fmla="*/ 43989 w 56067"/>
              <a:gd name="connsiteY41" fmla="*/ 16850 h 22814"/>
              <a:gd name="connsiteX42" fmla="*/ 45182 w 56067"/>
              <a:gd name="connsiteY42" fmla="*/ 17596 h 22814"/>
              <a:gd name="connsiteX43" fmla="*/ 47866 w 56067"/>
              <a:gd name="connsiteY43" fmla="*/ 18490 h 22814"/>
              <a:gd name="connsiteX44" fmla="*/ 50699 w 56067"/>
              <a:gd name="connsiteY44" fmla="*/ 18490 h 22814"/>
              <a:gd name="connsiteX45" fmla="*/ 53681 w 56067"/>
              <a:gd name="connsiteY45" fmla="*/ 18192 h 22814"/>
              <a:gd name="connsiteX46" fmla="*/ 56067 w 56067"/>
              <a:gd name="connsiteY46" fmla="*/ 17148 h 22814"/>
              <a:gd name="connsiteX47" fmla="*/ 55470 w 56067"/>
              <a:gd name="connsiteY47" fmla="*/ 15657 h 22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56067" h="22814">
                <a:moveTo>
                  <a:pt x="55470" y="15657"/>
                </a:moveTo>
                <a:lnTo>
                  <a:pt x="52488" y="10438"/>
                </a:lnTo>
                <a:lnTo>
                  <a:pt x="43243" y="7456"/>
                </a:lnTo>
                <a:lnTo>
                  <a:pt x="40708" y="6114"/>
                </a:lnTo>
                <a:lnTo>
                  <a:pt x="37726" y="3728"/>
                </a:lnTo>
                <a:lnTo>
                  <a:pt x="36384" y="3430"/>
                </a:lnTo>
                <a:lnTo>
                  <a:pt x="34893" y="3430"/>
                </a:lnTo>
                <a:lnTo>
                  <a:pt x="31612" y="2833"/>
                </a:lnTo>
                <a:lnTo>
                  <a:pt x="28481" y="1790"/>
                </a:lnTo>
                <a:lnTo>
                  <a:pt x="25946" y="1640"/>
                </a:lnTo>
                <a:lnTo>
                  <a:pt x="23411" y="1640"/>
                </a:lnTo>
                <a:lnTo>
                  <a:pt x="12377" y="0"/>
                </a:lnTo>
                <a:lnTo>
                  <a:pt x="10886" y="597"/>
                </a:lnTo>
                <a:lnTo>
                  <a:pt x="9543" y="1491"/>
                </a:lnTo>
                <a:lnTo>
                  <a:pt x="6561" y="2237"/>
                </a:lnTo>
                <a:lnTo>
                  <a:pt x="3281" y="2088"/>
                </a:lnTo>
                <a:lnTo>
                  <a:pt x="2386" y="2684"/>
                </a:lnTo>
                <a:lnTo>
                  <a:pt x="447" y="4921"/>
                </a:lnTo>
                <a:lnTo>
                  <a:pt x="0" y="6710"/>
                </a:lnTo>
                <a:lnTo>
                  <a:pt x="1193" y="8649"/>
                </a:lnTo>
                <a:lnTo>
                  <a:pt x="7008" y="9394"/>
                </a:lnTo>
                <a:lnTo>
                  <a:pt x="7903" y="9842"/>
                </a:lnTo>
                <a:lnTo>
                  <a:pt x="9991" y="13420"/>
                </a:lnTo>
                <a:lnTo>
                  <a:pt x="12078" y="14166"/>
                </a:lnTo>
                <a:lnTo>
                  <a:pt x="12973" y="15061"/>
                </a:lnTo>
                <a:lnTo>
                  <a:pt x="15061" y="18192"/>
                </a:lnTo>
                <a:lnTo>
                  <a:pt x="17745" y="18639"/>
                </a:lnTo>
                <a:lnTo>
                  <a:pt x="23113" y="18789"/>
                </a:lnTo>
                <a:lnTo>
                  <a:pt x="25797" y="19385"/>
                </a:lnTo>
                <a:lnTo>
                  <a:pt x="27885" y="21025"/>
                </a:lnTo>
                <a:lnTo>
                  <a:pt x="29972" y="22815"/>
                </a:lnTo>
                <a:lnTo>
                  <a:pt x="31165" y="19087"/>
                </a:lnTo>
                <a:lnTo>
                  <a:pt x="32209" y="18192"/>
                </a:lnTo>
                <a:lnTo>
                  <a:pt x="33402" y="17596"/>
                </a:lnTo>
                <a:lnTo>
                  <a:pt x="34445" y="18938"/>
                </a:lnTo>
                <a:lnTo>
                  <a:pt x="36831" y="19087"/>
                </a:lnTo>
                <a:lnTo>
                  <a:pt x="38024" y="17447"/>
                </a:lnTo>
                <a:lnTo>
                  <a:pt x="39217" y="15508"/>
                </a:lnTo>
                <a:lnTo>
                  <a:pt x="40708" y="15359"/>
                </a:lnTo>
                <a:lnTo>
                  <a:pt x="41901" y="15806"/>
                </a:lnTo>
                <a:lnTo>
                  <a:pt x="41305" y="16403"/>
                </a:lnTo>
                <a:lnTo>
                  <a:pt x="43989" y="16850"/>
                </a:lnTo>
                <a:lnTo>
                  <a:pt x="45182" y="17596"/>
                </a:lnTo>
                <a:lnTo>
                  <a:pt x="47866" y="18490"/>
                </a:lnTo>
                <a:lnTo>
                  <a:pt x="50699" y="18490"/>
                </a:lnTo>
                <a:lnTo>
                  <a:pt x="53681" y="18192"/>
                </a:lnTo>
                <a:lnTo>
                  <a:pt x="56067" y="17148"/>
                </a:lnTo>
                <a:lnTo>
                  <a:pt x="55470" y="1565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6" name="Italy__">
            <a:extLst>
              <a:ext uri="{FF2B5EF4-FFF2-40B4-BE49-F238E27FC236}">
                <a16:creationId xmlns:a16="http://schemas.microsoft.com/office/drawing/2014/main" id="{F3B50B04-588A-BABF-2171-6BFB0C25AD67}"/>
              </a:ext>
            </a:extLst>
          </p:cNvPr>
          <p:cNvSpPr/>
          <p:nvPr/>
        </p:nvSpPr>
        <p:spPr>
          <a:xfrm>
            <a:off x="6176970" y="2690068"/>
            <a:ext cx="312245" cy="367025"/>
          </a:xfrm>
          <a:custGeom>
            <a:avLst/>
            <a:gdLst>
              <a:gd name="connsiteX0" fmla="*/ 42945 w 312245"/>
              <a:gd name="connsiteY0" fmla="*/ 203093 h 341918"/>
              <a:gd name="connsiteX1" fmla="*/ 43840 w 312245"/>
              <a:gd name="connsiteY1" fmla="*/ 202348 h 341918"/>
              <a:gd name="connsiteX2" fmla="*/ 44436 w 312245"/>
              <a:gd name="connsiteY2" fmla="*/ 201006 h 341918"/>
              <a:gd name="connsiteX3" fmla="*/ 43840 w 312245"/>
              <a:gd name="connsiteY3" fmla="*/ 200409 h 341918"/>
              <a:gd name="connsiteX4" fmla="*/ 42498 w 312245"/>
              <a:gd name="connsiteY4" fmla="*/ 201155 h 341918"/>
              <a:gd name="connsiteX5" fmla="*/ 41305 w 312245"/>
              <a:gd name="connsiteY5" fmla="*/ 203392 h 341918"/>
              <a:gd name="connsiteX6" fmla="*/ 40858 w 312245"/>
              <a:gd name="connsiteY6" fmla="*/ 204436 h 341918"/>
              <a:gd name="connsiteX7" fmla="*/ 42050 w 312245"/>
              <a:gd name="connsiteY7" fmla="*/ 204436 h 341918"/>
              <a:gd name="connsiteX8" fmla="*/ 42945 w 312245"/>
              <a:gd name="connsiteY8" fmla="*/ 203093 h 341918"/>
              <a:gd name="connsiteX9" fmla="*/ 79627 w 312245"/>
              <a:gd name="connsiteY9" fmla="*/ 210251 h 341918"/>
              <a:gd name="connsiteX10" fmla="*/ 78285 w 312245"/>
              <a:gd name="connsiteY10" fmla="*/ 208163 h 341918"/>
              <a:gd name="connsiteX11" fmla="*/ 76794 w 312245"/>
              <a:gd name="connsiteY11" fmla="*/ 207120 h 341918"/>
              <a:gd name="connsiteX12" fmla="*/ 76198 w 312245"/>
              <a:gd name="connsiteY12" fmla="*/ 206523 h 341918"/>
              <a:gd name="connsiteX13" fmla="*/ 77092 w 312245"/>
              <a:gd name="connsiteY13" fmla="*/ 204585 h 341918"/>
              <a:gd name="connsiteX14" fmla="*/ 77987 w 312245"/>
              <a:gd name="connsiteY14" fmla="*/ 204137 h 341918"/>
              <a:gd name="connsiteX15" fmla="*/ 77987 w 312245"/>
              <a:gd name="connsiteY15" fmla="*/ 203690 h 341918"/>
              <a:gd name="connsiteX16" fmla="*/ 76794 w 312245"/>
              <a:gd name="connsiteY16" fmla="*/ 203243 h 341918"/>
              <a:gd name="connsiteX17" fmla="*/ 75750 w 312245"/>
              <a:gd name="connsiteY17" fmla="*/ 202497 h 341918"/>
              <a:gd name="connsiteX18" fmla="*/ 74706 w 312245"/>
              <a:gd name="connsiteY18" fmla="*/ 200708 h 341918"/>
              <a:gd name="connsiteX19" fmla="*/ 73514 w 312245"/>
              <a:gd name="connsiteY19" fmla="*/ 199217 h 341918"/>
              <a:gd name="connsiteX20" fmla="*/ 70829 w 312245"/>
              <a:gd name="connsiteY20" fmla="*/ 197725 h 341918"/>
              <a:gd name="connsiteX21" fmla="*/ 69040 w 312245"/>
              <a:gd name="connsiteY21" fmla="*/ 197725 h 341918"/>
              <a:gd name="connsiteX22" fmla="*/ 67549 w 312245"/>
              <a:gd name="connsiteY22" fmla="*/ 195787 h 341918"/>
              <a:gd name="connsiteX23" fmla="*/ 66356 w 312245"/>
              <a:gd name="connsiteY23" fmla="*/ 196234 h 341918"/>
              <a:gd name="connsiteX24" fmla="*/ 65909 w 312245"/>
              <a:gd name="connsiteY24" fmla="*/ 198024 h 341918"/>
              <a:gd name="connsiteX25" fmla="*/ 64417 w 312245"/>
              <a:gd name="connsiteY25" fmla="*/ 199366 h 341918"/>
              <a:gd name="connsiteX26" fmla="*/ 61584 w 312245"/>
              <a:gd name="connsiteY26" fmla="*/ 200409 h 341918"/>
              <a:gd name="connsiteX27" fmla="*/ 56962 w 312245"/>
              <a:gd name="connsiteY27" fmla="*/ 205628 h 341918"/>
              <a:gd name="connsiteX28" fmla="*/ 53681 w 312245"/>
              <a:gd name="connsiteY28" fmla="*/ 207418 h 341918"/>
              <a:gd name="connsiteX29" fmla="*/ 50401 w 312245"/>
              <a:gd name="connsiteY29" fmla="*/ 208909 h 341918"/>
              <a:gd name="connsiteX30" fmla="*/ 47717 w 312245"/>
              <a:gd name="connsiteY30" fmla="*/ 209356 h 341918"/>
              <a:gd name="connsiteX31" fmla="*/ 44884 w 312245"/>
              <a:gd name="connsiteY31" fmla="*/ 208909 h 341918"/>
              <a:gd name="connsiteX32" fmla="*/ 43542 w 312245"/>
              <a:gd name="connsiteY32" fmla="*/ 208611 h 341918"/>
              <a:gd name="connsiteX33" fmla="*/ 41902 w 312245"/>
              <a:gd name="connsiteY33" fmla="*/ 206971 h 341918"/>
              <a:gd name="connsiteX34" fmla="*/ 41305 w 312245"/>
              <a:gd name="connsiteY34" fmla="*/ 206971 h 341918"/>
              <a:gd name="connsiteX35" fmla="*/ 40708 w 312245"/>
              <a:gd name="connsiteY35" fmla="*/ 208163 h 341918"/>
              <a:gd name="connsiteX36" fmla="*/ 40112 w 312245"/>
              <a:gd name="connsiteY36" fmla="*/ 211444 h 341918"/>
              <a:gd name="connsiteX37" fmla="*/ 40410 w 312245"/>
              <a:gd name="connsiteY37" fmla="*/ 215321 h 341918"/>
              <a:gd name="connsiteX38" fmla="*/ 41454 w 312245"/>
              <a:gd name="connsiteY38" fmla="*/ 216812 h 341918"/>
              <a:gd name="connsiteX39" fmla="*/ 43243 w 312245"/>
              <a:gd name="connsiteY39" fmla="*/ 218303 h 341918"/>
              <a:gd name="connsiteX40" fmla="*/ 44734 w 312245"/>
              <a:gd name="connsiteY40" fmla="*/ 220242 h 341918"/>
              <a:gd name="connsiteX41" fmla="*/ 45629 w 312245"/>
              <a:gd name="connsiteY41" fmla="*/ 222180 h 341918"/>
              <a:gd name="connsiteX42" fmla="*/ 46225 w 312245"/>
              <a:gd name="connsiteY42" fmla="*/ 225162 h 341918"/>
              <a:gd name="connsiteX43" fmla="*/ 47866 w 312245"/>
              <a:gd name="connsiteY43" fmla="*/ 227101 h 341918"/>
              <a:gd name="connsiteX44" fmla="*/ 47866 w 312245"/>
              <a:gd name="connsiteY44" fmla="*/ 232320 h 341918"/>
              <a:gd name="connsiteX45" fmla="*/ 47419 w 312245"/>
              <a:gd name="connsiteY45" fmla="*/ 234109 h 341918"/>
              <a:gd name="connsiteX46" fmla="*/ 46225 w 312245"/>
              <a:gd name="connsiteY46" fmla="*/ 235451 h 341918"/>
              <a:gd name="connsiteX47" fmla="*/ 45927 w 312245"/>
              <a:gd name="connsiteY47" fmla="*/ 237390 h 341918"/>
              <a:gd name="connsiteX48" fmla="*/ 45927 w 312245"/>
              <a:gd name="connsiteY48" fmla="*/ 239328 h 341918"/>
              <a:gd name="connsiteX49" fmla="*/ 48462 w 312245"/>
              <a:gd name="connsiteY49" fmla="*/ 239925 h 341918"/>
              <a:gd name="connsiteX50" fmla="*/ 49805 w 312245"/>
              <a:gd name="connsiteY50" fmla="*/ 241863 h 341918"/>
              <a:gd name="connsiteX51" fmla="*/ 49506 w 312245"/>
              <a:gd name="connsiteY51" fmla="*/ 244100 h 341918"/>
              <a:gd name="connsiteX52" fmla="*/ 49506 w 312245"/>
              <a:gd name="connsiteY52" fmla="*/ 245293 h 341918"/>
              <a:gd name="connsiteX53" fmla="*/ 48761 w 312245"/>
              <a:gd name="connsiteY53" fmla="*/ 245591 h 341918"/>
              <a:gd name="connsiteX54" fmla="*/ 47717 w 312245"/>
              <a:gd name="connsiteY54" fmla="*/ 244696 h 341918"/>
              <a:gd name="connsiteX55" fmla="*/ 47120 w 312245"/>
              <a:gd name="connsiteY55" fmla="*/ 245591 h 341918"/>
              <a:gd name="connsiteX56" fmla="*/ 47419 w 312245"/>
              <a:gd name="connsiteY56" fmla="*/ 247977 h 341918"/>
              <a:gd name="connsiteX57" fmla="*/ 47120 w 312245"/>
              <a:gd name="connsiteY57" fmla="*/ 250661 h 341918"/>
              <a:gd name="connsiteX58" fmla="*/ 46375 w 312245"/>
              <a:gd name="connsiteY58" fmla="*/ 252003 h 341918"/>
              <a:gd name="connsiteX59" fmla="*/ 45927 w 312245"/>
              <a:gd name="connsiteY59" fmla="*/ 253345 h 341918"/>
              <a:gd name="connsiteX60" fmla="*/ 46225 w 312245"/>
              <a:gd name="connsiteY60" fmla="*/ 259459 h 341918"/>
              <a:gd name="connsiteX61" fmla="*/ 46225 w 312245"/>
              <a:gd name="connsiteY61" fmla="*/ 262292 h 341918"/>
              <a:gd name="connsiteX62" fmla="*/ 48164 w 312245"/>
              <a:gd name="connsiteY62" fmla="*/ 265274 h 341918"/>
              <a:gd name="connsiteX63" fmla="*/ 49953 w 312245"/>
              <a:gd name="connsiteY63" fmla="*/ 267809 h 341918"/>
              <a:gd name="connsiteX64" fmla="*/ 50997 w 312245"/>
              <a:gd name="connsiteY64" fmla="*/ 269897 h 341918"/>
              <a:gd name="connsiteX65" fmla="*/ 52339 w 312245"/>
              <a:gd name="connsiteY65" fmla="*/ 271089 h 341918"/>
              <a:gd name="connsiteX66" fmla="*/ 54129 w 312245"/>
              <a:gd name="connsiteY66" fmla="*/ 271089 h 341918"/>
              <a:gd name="connsiteX67" fmla="*/ 56366 w 312245"/>
              <a:gd name="connsiteY67" fmla="*/ 271686 h 341918"/>
              <a:gd name="connsiteX68" fmla="*/ 58453 w 312245"/>
              <a:gd name="connsiteY68" fmla="*/ 271686 h 341918"/>
              <a:gd name="connsiteX69" fmla="*/ 60690 w 312245"/>
              <a:gd name="connsiteY69" fmla="*/ 269897 h 341918"/>
              <a:gd name="connsiteX70" fmla="*/ 62181 w 312245"/>
              <a:gd name="connsiteY70" fmla="*/ 267362 h 341918"/>
              <a:gd name="connsiteX71" fmla="*/ 63075 w 312245"/>
              <a:gd name="connsiteY71" fmla="*/ 261099 h 341918"/>
              <a:gd name="connsiteX72" fmla="*/ 64269 w 312245"/>
              <a:gd name="connsiteY72" fmla="*/ 261994 h 341918"/>
              <a:gd name="connsiteX73" fmla="*/ 65461 w 312245"/>
              <a:gd name="connsiteY73" fmla="*/ 262441 h 341918"/>
              <a:gd name="connsiteX74" fmla="*/ 66953 w 312245"/>
              <a:gd name="connsiteY74" fmla="*/ 261844 h 341918"/>
              <a:gd name="connsiteX75" fmla="*/ 68444 w 312245"/>
              <a:gd name="connsiteY75" fmla="*/ 261844 h 341918"/>
              <a:gd name="connsiteX76" fmla="*/ 71724 w 312245"/>
              <a:gd name="connsiteY76" fmla="*/ 263336 h 341918"/>
              <a:gd name="connsiteX77" fmla="*/ 74259 w 312245"/>
              <a:gd name="connsiteY77" fmla="*/ 264230 h 341918"/>
              <a:gd name="connsiteX78" fmla="*/ 76198 w 312245"/>
              <a:gd name="connsiteY78" fmla="*/ 263336 h 341918"/>
              <a:gd name="connsiteX79" fmla="*/ 76794 w 312245"/>
              <a:gd name="connsiteY79" fmla="*/ 260502 h 341918"/>
              <a:gd name="connsiteX80" fmla="*/ 77689 w 312245"/>
              <a:gd name="connsiteY80" fmla="*/ 257222 h 341918"/>
              <a:gd name="connsiteX81" fmla="*/ 79478 w 312245"/>
              <a:gd name="connsiteY81" fmla="*/ 238881 h 341918"/>
              <a:gd name="connsiteX82" fmla="*/ 80075 w 312245"/>
              <a:gd name="connsiteY82" fmla="*/ 235899 h 341918"/>
              <a:gd name="connsiteX83" fmla="*/ 80075 w 312245"/>
              <a:gd name="connsiteY83" fmla="*/ 233513 h 341918"/>
              <a:gd name="connsiteX84" fmla="*/ 78882 w 312245"/>
              <a:gd name="connsiteY84" fmla="*/ 231276 h 341918"/>
              <a:gd name="connsiteX85" fmla="*/ 78434 w 312245"/>
              <a:gd name="connsiteY85" fmla="*/ 227697 h 341918"/>
              <a:gd name="connsiteX86" fmla="*/ 81417 w 312245"/>
              <a:gd name="connsiteY86" fmla="*/ 223373 h 341918"/>
              <a:gd name="connsiteX87" fmla="*/ 82162 w 312245"/>
              <a:gd name="connsiteY87" fmla="*/ 222031 h 341918"/>
              <a:gd name="connsiteX88" fmla="*/ 82759 w 312245"/>
              <a:gd name="connsiteY88" fmla="*/ 220092 h 341918"/>
              <a:gd name="connsiteX89" fmla="*/ 82461 w 312245"/>
              <a:gd name="connsiteY89" fmla="*/ 218303 h 341918"/>
              <a:gd name="connsiteX90" fmla="*/ 79478 w 312245"/>
              <a:gd name="connsiteY90" fmla="*/ 209804 h 341918"/>
              <a:gd name="connsiteX91" fmla="*/ 99310 w 312245"/>
              <a:gd name="connsiteY91" fmla="*/ 144492 h 341918"/>
              <a:gd name="connsiteX92" fmla="*/ 98415 w 312245"/>
              <a:gd name="connsiteY92" fmla="*/ 143150 h 341918"/>
              <a:gd name="connsiteX93" fmla="*/ 97521 w 312245"/>
              <a:gd name="connsiteY93" fmla="*/ 144343 h 341918"/>
              <a:gd name="connsiteX94" fmla="*/ 95582 w 312245"/>
              <a:gd name="connsiteY94" fmla="*/ 144343 h 341918"/>
              <a:gd name="connsiteX95" fmla="*/ 94539 w 312245"/>
              <a:gd name="connsiteY95" fmla="*/ 144492 h 341918"/>
              <a:gd name="connsiteX96" fmla="*/ 91407 w 312245"/>
              <a:gd name="connsiteY96" fmla="*/ 144492 h 341918"/>
              <a:gd name="connsiteX97" fmla="*/ 90960 w 312245"/>
              <a:gd name="connsiteY97" fmla="*/ 145535 h 341918"/>
              <a:gd name="connsiteX98" fmla="*/ 91556 w 312245"/>
              <a:gd name="connsiteY98" fmla="*/ 147027 h 341918"/>
              <a:gd name="connsiteX99" fmla="*/ 93644 w 312245"/>
              <a:gd name="connsiteY99" fmla="*/ 147027 h 341918"/>
              <a:gd name="connsiteX100" fmla="*/ 96924 w 312245"/>
              <a:gd name="connsiteY100" fmla="*/ 146430 h 341918"/>
              <a:gd name="connsiteX101" fmla="*/ 99161 w 312245"/>
              <a:gd name="connsiteY101" fmla="*/ 148070 h 341918"/>
              <a:gd name="connsiteX102" fmla="*/ 98863 w 312245"/>
              <a:gd name="connsiteY102" fmla="*/ 146132 h 341918"/>
              <a:gd name="connsiteX103" fmla="*/ 99459 w 312245"/>
              <a:gd name="connsiteY103" fmla="*/ 145237 h 341918"/>
              <a:gd name="connsiteX104" fmla="*/ 99459 w 312245"/>
              <a:gd name="connsiteY104" fmla="*/ 144492 h 341918"/>
              <a:gd name="connsiteX105" fmla="*/ 44884 w 312245"/>
              <a:gd name="connsiteY105" fmla="*/ 265125 h 341918"/>
              <a:gd name="connsiteX106" fmla="*/ 44884 w 312245"/>
              <a:gd name="connsiteY106" fmla="*/ 265722 h 341918"/>
              <a:gd name="connsiteX107" fmla="*/ 44734 w 312245"/>
              <a:gd name="connsiteY107" fmla="*/ 267660 h 341918"/>
              <a:gd name="connsiteX108" fmla="*/ 46375 w 312245"/>
              <a:gd name="connsiteY108" fmla="*/ 269897 h 341918"/>
              <a:gd name="connsiteX109" fmla="*/ 47866 w 312245"/>
              <a:gd name="connsiteY109" fmla="*/ 266765 h 341918"/>
              <a:gd name="connsiteX110" fmla="*/ 46822 w 312245"/>
              <a:gd name="connsiteY110" fmla="*/ 266020 h 341918"/>
              <a:gd name="connsiteX111" fmla="*/ 44884 w 312245"/>
              <a:gd name="connsiteY111" fmla="*/ 265274 h 341918"/>
              <a:gd name="connsiteX112" fmla="*/ 310605 w 312245"/>
              <a:gd name="connsiteY112" fmla="*/ 229487 h 341918"/>
              <a:gd name="connsiteX113" fmla="*/ 307175 w 312245"/>
              <a:gd name="connsiteY113" fmla="*/ 224566 h 341918"/>
              <a:gd name="connsiteX114" fmla="*/ 299422 w 312245"/>
              <a:gd name="connsiteY114" fmla="*/ 218303 h 341918"/>
              <a:gd name="connsiteX115" fmla="*/ 297334 w 312245"/>
              <a:gd name="connsiteY115" fmla="*/ 215321 h 341918"/>
              <a:gd name="connsiteX116" fmla="*/ 284659 w 312245"/>
              <a:gd name="connsiteY116" fmla="*/ 209356 h 341918"/>
              <a:gd name="connsiteX117" fmla="*/ 279440 w 312245"/>
              <a:gd name="connsiteY117" fmla="*/ 205032 h 341918"/>
              <a:gd name="connsiteX118" fmla="*/ 274967 w 312245"/>
              <a:gd name="connsiteY118" fmla="*/ 202199 h 341918"/>
              <a:gd name="connsiteX119" fmla="*/ 260503 w 312245"/>
              <a:gd name="connsiteY119" fmla="*/ 196682 h 341918"/>
              <a:gd name="connsiteX120" fmla="*/ 246337 w 312245"/>
              <a:gd name="connsiteY120" fmla="*/ 189972 h 341918"/>
              <a:gd name="connsiteX121" fmla="*/ 243354 w 312245"/>
              <a:gd name="connsiteY121" fmla="*/ 187437 h 341918"/>
              <a:gd name="connsiteX122" fmla="*/ 243653 w 312245"/>
              <a:gd name="connsiteY122" fmla="*/ 183858 h 341918"/>
              <a:gd name="connsiteX123" fmla="*/ 246784 w 312245"/>
              <a:gd name="connsiteY123" fmla="*/ 181174 h 341918"/>
              <a:gd name="connsiteX124" fmla="*/ 249916 w 312245"/>
              <a:gd name="connsiteY124" fmla="*/ 179235 h 341918"/>
              <a:gd name="connsiteX125" fmla="*/ 250959 w 312245"/>
              <a:gd name="connsiteY125" fmla="*/ 177446 h 341918"/>
              <a:gd name="connsiteX126" fmla="*/ 250363 w 312245"/>
              <a:gd name="connsiteY126" fmla="*/ 174762 h 341918"/>
              <a:gd name="connsiteX127" fmla="*/ 247679 w 312245"/>
              <a:gd name="connsiteY127" fmla="*/ 173718 h 341918"/>
              <a:gd name="connsiteX128" fmla="*/ 245144 w 312245"/>
              <a:gd name="connsiteY128" fmla="*/ 173420 h 341918"/>
              <a:gd name="connsiteX129" fmla="*/ 230382 w 312245"/>
              <a:gd name="connsiteY129" fmla="*/ 174315 h 341918"/>
              <a:gd name="connsiteX130" fmla="*/ 224119 w 312245"/>
              <a:gd name="connsiteY130" fmla="*/ 173569 h 341918"/>
              <a:gd name="connsiteX131" fmla="*/ 216216 w 312245"/>
              <a:gd name="connsiteY131" fmla="*/ 169692 h 341918"/>
              <a:gd name="connsiteX132" fmla="*/ 207716 w 312245"/>
              <a:gd name="connsiteY132" fmla="*/ 163429 h 341918"/>
              <a:gd name="connsiteX133" fmla="*/ 198322 w 312245"/>
              <a:gd name="connsiteY133" fmla="*/ 154780 h 341918"/>
              <a:gd name="connsiteX134" fmla="*/ 193848 w 312245"/>
              <a:gd name="connsiteY134" fmla="*/ 148667 h 341918"/>
              <a:gd name="connsiteX135" fmla="*/ 191612 w 312245"/>
              <a:gd name="connsiteY135" fmla="*/ 143299 h 341918"/>
              <a:gd name="connsiteX136" fmla="*/ 188481 w 312245"/>
              <a:gd name="connsiteY136" fmla="*/ 132413 h 341918"/>
              <a:gd name="connsiteX137" fmla="*/ 185498 w 312245"/>
              <a:gd name="connsiteY137" fmla="*/ 125405 h 341918"/>
              <a:gd name="connsiteX138" fmla="*/ 182069 w 312245"/>
              <a:gd name="connsiteY138" fmla="*/ 119291 h 341918"/>
              <a:gd name="connsiteX139" fmla="*/ 180578 w 312245"/>
              <a:gd name="connsiteY139" fmla="*/ 117949 h 341918"/>
              <a:gd name="connsiteX140" fmla="*/ 174911 w 312245"/>
              <a:gd name="connsiteY140" fmla="*/ 115414 h 341918"/>
              <a:gd name="connsiteX141" fmla="*/ 164622 w 312245"/>
              <a:gd name="connsiteY141" fmla="*/ 107511 h 341918"/>
              <a:gd name="connsiteX142" fmla="*/ 158956 w 312245"/>
              <a:gd name="connsiteY142" fmla="*/ 104976 h 341918"/>
              <a:gd name="connsiteX143" fmla="*/ 153588 w 312245"/>
              <a:gd name="connsiteY143" fmla="*/ 100354 h 341918"/>
              <a:gd name="connsiteX144" fmla="*/ 151202 w 312245"/>
              <a:gd name="connsiteY144" fmla="*/ 97372 h 341918"/>
              <a:gd name="connsiteX145" fmla="*/ 148816 w 312245"/>
              <a:gd name="connsiteY145" fmla="*/ 90512 h 341918"/>
              <a:gd name="connsiteX146" fmla="*/ 147325 w 312245"/>
              <a:gd name="connsiteY146" fmla="*/ 80671 h 341918"/>
              <a:gd name="connsiteX147" fmla="*/ 148071 w 312245"/>
              <a:gd name="connsiteY147" fmla="*/ 76943 h 341918"/>
              <a:gd name="connsiteX148" fmla="*/ 149114 w 312245"/>
              <a:gd name="connsiteY148" fmla="*/ 76943 h 341918"/>
              <a:gd name="connsiteX149" fmla="*/ 150904 w 312245"/>
              <a:gd name="connsiteY149" fmla="*/ 78136 h 341918"/>
              <a:gd name="connsiteX150" fmla="*/ 152991 w 312245"/>
              <a:gd name="connsiteY150" fmla="*/ 76496 h 341918"/>
              <a:gd name="connsiteX151" fmla="*/ 153886 w 312245"/>
              <a:gd name="connsiteY151" fmla="*/ 74706 h 341918"/>
              <a:gd name="connsiteX152" fmla="*/ 154483 w 312245"/>
              <a:gd name="connsiteY152" fmla="*/ 72320 h 341918"/>
              <a:gd name="connsiteX153" fmla="*/ 151053 w 312245"/>
              <a:gd name="connsiteY153" fmla="*/ 69935 h 341918"/>
              <a:gd name="connsiteX154" fmla="*/ 148220 w 312245"/>
              <a:gd name="connsiteY154" fmla="*/ 64268 h 341918"/>
              <a:gd name="connsiteX155" fmla="*/ 146580 w 312245"/>
              <a:gd name="connsiteY155" fmla="*/ 63075 h 341918"/>
              <a:gd name="connsiteX156" fmla="*/ 147176 w 312245"/>
              <a:gd name="connsiteY156" fmla="*/ 58751 h 341918"/>
              <a:gd name="connsiteX157" fmla="*/ 147921 w 312245"/>
              <a:gd name="connsiteY157" fmla="*/ 56067 h 341918"/>
              <a:gd name="connsiteX158" fmla="*/ 150009 w 312245"/>
              <a:gd name="connsiteY158" fmla="*/ 54576 h 341918"/>
              <a:gd name="connsiteX159" fmla="*/ 153588 w 312245"/>
              <a:gd name="connsiteY159" fmla="*/ 52786 h 341918"/>
              <a:gd name="connsiteX160" fmla="*/ 154781 w 312245"/>
              <a:gd name="connsiteY160" fmla="*/ 52786 h 341918"/>
              <a:gd name="connsiteX161" fmla="*/ 152097 w 312245"/>
              <a:gd name="connsiteY161" fmla="*/ 55470 h 341918"/>
              <a:gd name="connsiteX162" fmla="*/ 153886 w 312245"/>
              <a:gd name="connsiteY162" fmla="*/ 55470 h 341918"/>
              <a:gd name="connsiteX163" fmla="*/ 156868 w 312245"/>
              <a:gd name="connsiteY163" fmla="*/ 54427 h 341918"/>
              <a:gd name="connsiteX164" fmla="*/ 160746 w 312245"/>
              <a:gd name="connsiteY164" fmla="*/ 52786 h 341918"/>
              <a:gd name="connsiteX165" fmla="*/ 164473 w 312245"/>
              <a:gd name="connsiteY165" fmla="*/ 50550 h 341918"/>
              <a:gd name="connsiteX166" fmla="*/ 167753 w 312245"/>
              <a:gd name="connsiteY166" fmla="*/ 49655 h 341918"/>
              <a:gd name="connsiteX167" fmla="*/ 170139 w 312245"/>
              <a:gd name="connsiteY167" fmla="*/ 47567 h 341918"/>
              <a:gd name="connsiteX168" fmla="*/ 171034 w 312245"/>
              <a:gd name="connsiteY168" fmla="*/ 45927 h 341918"/>
              <a:gd name="connsiteX169" fmla="*/ 172376 w 312245"/>
              <a:gd name="connsiteY169" fmla="*/ 45032 h 341918"/>
              <a:gd name="connsiteX170" fmla="*/ 179236 w 312245"/>
              <a:gd name="connsiteY170" fmla="*/ 47120 h 341918"/>
              <a:gd name="connsiteX171" fmla="*/ 181621 w 312245"/>
              <a:gd name="connsiteY171" fmla="*/ 45032 h 341918"/>
              <a:gd name="connsiteX172" fmla="*/ 183411 w 312245"/>
              <a:gd name="connsiteY172" fmla="*/ 45032 h 341918"/>
              <a:gd name="connsiteX173" fmla="*/ 187437 w 312245"/>
              <a:gd name="connsiteY173" fmla="*/ 49953 h 341918"/>
              <a:gd name="connsiteX174" fmla="*/ 185797 w 312245"/>
              <a:gd name="connsiteY174" fmla="*/ 51295 h 341918"/>
              <a:gd name="connsiteX175" fmla="*/ 187288 w 312245"/>
              <a:gd name="connsiteY175" fmla="*/ 51295 h 341918"/>
              <a:gd name="connsiteX176" fmla="*/ 189077 w 312245"/>
              <a:gd name="connsiteY176" fmla="*/ 51146 h 341918"/>
              <a:gd name="connsiteX177" fmla="*/ 189823 w 312245"/>
              <a:gd name="connsiteY177" fmla="*/ 50401 h 341918"/>
              <a:gd name="connsiteX178" fmla="*/ 188630 w 312245"/>
              <a:gd name="connsiteY178" fmla="*/ 48164 h 341918"/>
              <a:gd name="connsiteX179" fmla="*/ 185797 w 312245"/>
              <a:gd name="connsiteY179" fmla="*/ 45331 h 341918"/>
              <a:gd name="connsiteX180" fmla="*/ 184305 w 312245"/>
              <a:gd name="connsiteY180" fmla="*/ 44287 h 341918"/>
              <a:gd name="connsiteX181" fmla="*/ 182218 w 312245"/>
              <a:gd name="connsiteY181" fmla="*/ 43541 h 341918"/>
              <a:gd name="connsiteX182" fmla="*/ 181919 w 312245"/>
              <a:gd name="connsiteY182" fmla="*/ 42796 h 341918"/>
              <a:gd name="connsiteX183" fmla="*/ 183113 w 312245"/>
              <a:gd name="connsiteY183" fmla="*/ 38471 h 341918"/>
              <a:gd name="connsiteX184" fmla="*/ 182814 w 312245"/>
              <a:gd name="connsiteY184" fmla="*/ 37875 h 341918"/>
              <a:gd name="connsiteX185" fmla="*/ 180428 w 312245"/>
              <a:gd name="connsiteY185" fmla="*/ 37875 h 341918"/>
              <a:gd name="connsiteX186" fmla="*/ 179832 w 312245"/>
              <a:gd name="connsiteY186" fmla="*/ 37577 h 341918"/>
              <a:gd name="connsiteX187" fmla="*/ 179832 w 312245"/>
              <a:gd name="connsiteY187" fmla="*/ 36831 h 341918"/>
              <a:gd name="connsiteX188" fmla="*/ 179832 w 312245"/>
              <a:gd name="connsiteY188" fmla="*/ 35787 h 341918"/>
              <a:gd name="connsiteX189" fmla="*/ 181472 w 312245"/>
              <a:gd name="connsiteY189" fmla="*/ 34147 h 341918"/>
              <a:gd name="connsiteX190" fmla="*/ 183261 w 312245"/>
              <a:gd name="connsiteY190" fmla="*/ 32656 h 341918"/>
              <a:gd name="connsiteX191" fmla="*/ 183709 w 312245"/>
              <a:gd name="connsiteY191" fmla="*/ 31761 h 341918"/>
              <a:gd name="connsiteX192" fmla="*/ 183709 w 312245"/>
              <a:gd name="connsiteY192" fmla="*/ 31165 h 341918"/>
              <a:gd name="connsiteX193" fmla="*/ 181323 w 312245"/>
              <a:gd name="connsiteY193" fmla="*/ 30568 h 341918"/>
              <a:gd name="connsiteX194" fmla="*/ 179981 w 312245"/>
              <a:gd name="connsiteY194" fmla="*/ 29823 h 341918"/>
              <a:gd name="connsiteX195" fmla="*/ 178937 w 312245"/>
              <a:gd name="connsiteY195" fmla="*/ 29525 h 341918"/>
              <a:gd name="connsiteX196" fmla="*/ 178192 w 312245"/>
              <a:gd name="connsiteY196" fmla="*/ 29972 h 341918"/>
              <a:gd name="connsiteX197" fmla="*/ 177595 w 312245"/>
              <a:gd name="connsiteY197" fmla="*/ 29525 h 341918"/>
              <a:gd name="connsiteX198" fmla="*/ 176999 w 312245"/>
              <a:gd name="connsiteY198" fmla="*/ 28332 h 341918"/>
              <a:gd name="connsiteX199" fmla="*/ 177595 w 312245"/>
              <a:gd name="connsiteY199" fmla="*/ 26393 h 341918"/>
              <a:gd name="connsiteX200" fmla="*/ 179683 w 312245"/>
              <a:gd name="connsiteY200" fmla="*/ 24604 h 341918"/>
              <a:gd name="connsiteX201" fmla="*/ 181919 w 312245"/>
              <a:gd name="connsiteY201" fmla="*/ 22964 h 341918"/>
              <a:gd name="connsiteX202" fmla="*/ 183858 w 312245"/>
              <a:gd name="connsiteY202" fmla="*/ 21771 h 341918"/>
              <a:gd name="connsiteX203" fmla="*/ 185051 w 312245"/>
              <a:gd name="connsiteY203" fmla="*/ 21323 h 341918"/>
              <a:gd name="connsiteX204" fmla="*/ 185647 w 312245"/>
              <a:gd name="connsiteY204" fmla="*/ 19385 h 341918"/>
              <a:gd name="connsiteX205" fmla="*/ 180130 w 312245"/>
              <a:gd name="connsiteY205" fmla="*/ 18192 h 341918"/>
              <a:gd name="connsiteX206" fmla="*/ 176552 w 312245"/>
              <a:gd name="connsiteY206" fmla="*/ 18192 h 341918"/>
              <a:gd name="connsiteX207" fmla="*/ 171780 w 312245"/>
              <a:gd name="connsiteY207" fmla="*/ 17595 h 341918"/>
              <a:gd name="connsiteX208" fmla="*/ 162236 w 312245"/>
              <a:gd name="connsiteY208" fmla="*/ 15806 h 341918"/>
              <a:gd name="connsiteX209" fmla="*/ 159403 w 312245"/>
              <a:gd name="connsiteY209" fmla="*/ 15061 h 341918"/>
              <a:gd name="connsiteX210" fmla="*/ 156719 w 312245"/>
              <a:gd name="connsiteY210" fmla="*/ 14762 h 341918"/>
              <a:gd name="connsiteX211" fmla="*/ 153588 w 312245"/>
              <a:gd name="connsiteY211" fmla="*/ 14166 h 341918"/>
              <a:gd name="connsiteX212" fmla="*/ 151202 w 312245"/>
              <a:gd name="connsiteY212" fmla="*/ 13122 h 341918"/>
              <a:gd name="connsiteX213" fmla="*/ 149711 w 312245"/>
              <a:gd name="connsiteY213" fmla="*/ 11184 h 341918"/>
              <a:gd name="connsiteX214" fmla="*/ 148071 w 312245"/>
              <a:gd name="connsiteY214" fmla="*/ 8500 h 341918"/>
              <a:gd name="connsiteX215" fmla="*/ 145088 w 312245"/>
              <a:gd name="connsiteY215" fmla="*/ 5070 h 341918"/>
              <a:gd name="connsiteX216" fmla="*/ 144492 w 312245"/>
              <a:gd name="connsiteY216" fmla="*/ 3430 h 341918"/>
              <a:gd name="connsiteX217" fmla="*/ 145386 w 312245"/>
              <a:gd name="connsiteY217" fmla="*/ 1938 h 341918"/>
              <a:gd name="connsiteX218" fmla="*/ 146281 w 312245"/>
              <a:gd name="connsiteY218" fmla="*/ 746 h 341918"/>
              <a:gd name="connsiteX219" fmla="*/ 146281 w 312245"/>
              <a:gd name="connsiteY219" fmla="*/ 298 h 341918"/>
              <a:gd name="connsiteX220" fmla="*/ 145386 w 312245"/>
              <a:gd name="connsiteY220" fmla="*/ 0 h 341918"/>
              <a:gd name="connsiteX221" fmla="*/ 140168 w 312245"/>
              <a:gd name="connsiteY221" fmla="*/ 1491 h 341918"/>
              <a:gd name="connsiteX222" fmla="*/ 135098 w 312245"/>
              <a:gd name="connsiteY222" fmla="*/ 3281 h 341918"/>
              <a:gd name="connsiteX223" fmla="*/ 133159 w 312245"/>
              <a:gd name="connsiteY223" fmla="*/ 3281 h 341918"/>
              <a:gd name="connsiteX224" fmla="*/ 131221 w 312245"/>
              <a:gd name="connsiteY224" fmla="*/ 2982 h 341918"/>
              <a:gd name="connsiteX225" fmla="*/ 128686 w 312245"/>
              <a:gd name="connsiteY225" fmla="*/ 2982 h 341918"/>
              <a:gd name="connsiteX226" fmla="*/ 126151 w 312245"/>
              <a:gd name="connsiteY226" fmla="*/ 3430 h 341918"/>
              <a:gd name="connsiteX227" fmla="*/ 121230 w 312245"/>
              <a:gd name="connsiteY227" fmla="*/ 3728 h 341918"/>
              <a:gd name="connsiteX228" fmla="*/ 118248 w 312245"/>
              <a:gd name="connsiteY228" fmla="*/ 5070 h 341918"/>
              <a:gd name="connsiteX229" fmla="*/ 116459 w 312245"/>
              <a:gd name="connsiteY229" fmla="*/ 7754 h 341918"/>
              <a:gd name="connsiteX230" fmla="*/ 115415 w 312245"/>
              <a:gd name="connsiteY230" fmla="*/ 9842 h 341918"/>
              <a:gd name="connsiteX231" fmla="*/ 114520 w 312245"/>
              <a:gd name="connsiteY231" fmla="*/ 10587 h 341918"/>
              <a:gd name="connsiteX232" fmla="*/ 112731 w 312245"/>
              <a:gd name="connsiteY232" fmla="*/ 10885 h 341918"/>
              <a:gd name="connsiteX233" fmla="*/ 110196 w 312245"/>
              <a:gd name="connsiteY233" fmla="*/ 10885 h 341918"/>
              <a:gd name="connsiteX234" fmla="*/ 108406 w 312245"/>
              <a:gd name="connsiteY234" fmla="*/ 9991 h 341918"/>
              <a:gd name="connsiteX235" fmla="*/ 106617 w 312245"/>
              <a:gd name="connsiteY235" fmla="*/ 8201 h 341918"/>
              <a:gd name="connsiteX236" fmla="*/ 103784 w 312245"/>
              <a:gd name="connsiteY236" fmla="*/ 7903 h 341918"/>
              <a:gd name="connsiteX237" fmla="*/ 101100 w 312245"/>
              <a:gd name="connsiteY237" fmla="*/ 7903 h 341918"/>
              <a:gd name="connsiteX238" fmla="*/ 100354 w 312245"/>
              <a:gd name="connsiteY238" fmla="*/ 7456 h 341918"/>
              <a:gd name="connsiteX239" fmla="*/ 99161 w 312245"/>
              <a:gd name="connsiteY239" fmla="*/ 11929 h 341918"/>
              <a:gd name="connsiteX240" fmla="*/ 99161 w 312245"/>
              <a:gd name="connsiteY240" fmla="*/ 14315 h 341918"/>
              <a:gd name="connsiteX241" fmla="*/ 100056 w 312245"/>
              <a:gd name="connsiteY241" fmla="*/ 15955 h 341918"/>
              <a:gd name="connsiteX242" fmla="*/ 100056 w 312245"/>
              <a:gd name="connsiteY242" fmla="*/ 17148 h 341918"/>
              <a:gd name="connsiteX243" fmla="*/ 99907 w 312245"/>
              <a:gd name="connsiteY243" fmla="*/ 18341 h 341918"/>
              <a:gd name="connsiteX244" fmla="*/ 98117 w 312245"/>
              <a:gd name="connsiteY244" fmla="*/ 18341 h 341918"/>
              <a:gd name="connsiteX245" fmla="*/ 95732 w 312245"/>
              <a:gd name="connsiteY245" fmla="*/ 17894 h 341918"/>
              <a:gd name="connsiteX246" fmla="*/ 93644 w 312245"/>
              <a:gd name="connsiteY246" fmla="*/ 15955 h 341918"/>
              <a:gd name="connsiteX247" fmla="*/ 92153 w 312245"/>
              <a:gd name="connsiteY247" fmla="*/ 16253 h 341918"/>
              <a:gd name="connsiteX248" fmla="*/ 90811 w 312245"/>
              <a:gd name="connsiteY248" fmla="*/ 16701 h 341918"/>
              <a:gd name="connsiteX249" fmla="*/ 90065 w 312245"/>
              <a:gd name="connsiteY249" fmla="*/ 18490 h 341918"/>
              <a:gd name="connsiteX250" fmla="*/ 89469 w 312245"/>
              <a:gd name="connsiteY250" fmla="*/ 20727 h 341918"/>
              <a:gd name="connsiteX251" fmla="*/ 89469 w 312245"/>
              <a:gd name="connsiteY251" fmla="*/ 21920 h 341918"/>
              <a:gd name="connsiteX252" fmla="*/ 90662 w 312245"/>
              <a:gd name="connsiteY252" fmla="*/ 22814 h 341918"/>
              <a:gd name="connsiteX253" fmla="*/ 91407 w 312245"/>
              <a:gd name="connsiteY253" fmla="*/ 24753 h 341918"/>
              <a:gd name="connsiteX254" fmla="*/ 92004 w 312245"/>
              <a:gd name="connsiteY254" fmla="*/ 27288 h 341918"/>
              <a:gd name="connsiteX255" fmla="*/ 92451 w 312245"/>
              <a:gd name="connsiteY255" fmla="*/ 28481 h 341918"/>
              <a:gd name="connsiteX256" fmla="*/ 92004 w 312245"/>
              <a:gd name="connsiteY256" fmla="*/ 29077 h 341918"/>
              <a:gd name="connsiteX257" fmla="*/ 90811 w 312245"/>
              <a:gd name="connsiteY257" fmla="*/ 29376 h 341918"/>
              <a:gd name="connsiteX258" fmla="*/ 89767 w 312245"/>
              <a:gd name="connsiteY258" fmla="*/ 29077 h 341918"/>
              <a:gd name="connsiteX259" fmla="*/ 87978 w 312245"/>
              <a:gd name="connsiteY259" fmla="*/ 25946 h 341918"/>
              <a:gd name="connsiteX260" fmla="*/ 87083 w 312245"/>
              <a:gd name="connsiteY260" fmla="*/ 24753 h 341918"/>
              <a:gd name="connsiteX261" fmla="*/ 85592 w 312245"/>
              <a:gd name="connsiteY261" fmla="*/ 24753 h 341918"/>
              <a:gd name="connsiteX262" fmla="*/ 83057 w 312245"/>
              <a:gd name="connsiteY262" fmla="*/ 25349 h 341918"/>
              <a:gd name="connsiteX263" fmla="*/ 79180 w 312245"/>
              <a:gd name="connsiteY263" fmla="*/ 27139 h 341918"/>
              <a:gd name="connsiteX264" fmla="*/ 77540 w 312245"/>
              <a:gd name="connsiteY264" fmla="*/ 27139 h 341918"/>
              <a:gd name="connsiteX265" fmla="*/ 76198 w 312245"/>
              <a:gd name="connsiteY265" fmla="*/ 26841 h 341918"/>
              <a:gd name="connsiteX266" fmla="*/ 75005 w 312245"/>
              <a:gd name="connsiteY266" fmla="*/ 25349 h 341918"/>
              <a:gd name="connsiteX267" fmla="*/ 73961 w 312245"/>
              <a:gd name="connsiteY267" fmla="*/ 22516 h 341918"/>
              <a:gd name="connsiteX268" fmla="*/ 73662 w 312245"/>
              <a:gd name="connsiteY268" fmla="*/ 20727 h 341918"/>
              <a:gd name="connsiteX269" fmla="*/ 72917 w 312245"/>
              <a:gd name="connsiteY269" fmla="*/ 20727 h 341918"/>
              <a:gd name="connsiteX270" fmla="*/ 70382 w 312245"/>
              <a:gd name="connsiteY270" fmla="*/ 20280 h 341918"/>
              <a:gd name="connsiteX271" fmla="*/ 69189 w 312245"/>
              <a:gd name="connsiteY271" fmla="*/ 21025 h 341918"/>
              <a:gd name="connsiteX272" fmla="*/ 69189 w 312245"/>
              <a:gd name="connsiteY272" fmla="*/ 23858 h 341918"/>
              <a:gd name="connsiteX273" fmla="*/ 68891 w 312245"/>
              <a:gd name="connsiteY273" fmla="*/ 27437 h 341918"/>
              <a:gd name="connsiteX274" fmla="*/ 67698 w 312245"/>
              <a:gd name="connsiteY274" fmla="*/ 29823 h 341918"/>
              <a:gd name="connsiteX275" fmla="*/ 64269 w 312245"/>
              <a:gd name="connsiteY275" fmla="*/ 33849 h 341918"/>
              <a:gd name="connsiteX276" fmla="*/ 62926 w 312245"/>
              <a:gd name="connsiteY276" fmla="*/ 35638 h 341918"/>
              <a:gd name="connsiteX277" fmla="*/ 62479 w 312245"/>
              <a:gd name="connsiteY277" fmla="*/ 36831 h 341918"/>
              <a:gd name="connsiteX278" fmla="*/ 62479 w 312245"/>
              <a:gd name="connsiteY278" fmla="*/ 37875 h 341918"/>
              <a:gd name="connsiteX279" fmla="*/ 62926 w 312245"/>
              <a:gd name="connsiteY279" fmla="*/ 39813 h 341918"/>
              <a:gd name="connsiteX280" fmla="*/ 63672 w 312245"/>
              <a:gd name="connsiteY280" fmla="*/ 41603 h 341918"/>
              <a:gd name="connsiteX281" fmla="*/ 63075 w 312245"/>
              <a:gd name="connsiteY281" fmla="*/ 42647 h 341918"/>
              <a:gd name="connsiteX282" fmla="*/ 61286 w 312245"/>
              <a:gd name="connsiteY282" fmla="*/ 43243 h 341918"/>
              <a:gd name="connsiteX283" fmla="*/ 59944 w 312245"/>
              <a:gd name="connsiteY283" fmla="*/ 42199 h 341918"/>
              <a:gd name="connsiteX284" fmla="*/ 59497 w 312245"/>
              <a:gd name="connsiteY284" fmla="*/ 40261 h 341918"/>
              <a:gd name="connsiteX285" fmla="*/ 56664 w 312245"/>
              <a:gd name="connsiteY285" fmla="*/ 37577 h 341918"/>
              <a:gd name="connsiteX286" fmla="*/ 58006 w 312245"/>
              <a:gd name="connsiteY286" fmla="*/ 35340 h 341918"/>
              <a:gd name="connsiteX287" fmla="*/ 58006 w 312245"/>
              <a:gd name="connsiteY287" fmla="*/ 34744 h 341918"/>
              <a:gd name="connsiteX288" fmla="*/ 53085 w 312245"/>
              <a:gd name="connsiteY288" fmla="*/ 33551 h 341918"/>
              <a:gd name="connsiteX289" fmla="*/ 51147 w 312245"/>
              <a:gd name="connsiteY289" fmla="*/ 31910 h 341918"/>
              <a:gd name="connsiteX290" fmla="*/ 48313 w 312245"/>
              <a:gd name="connsiteY290" fmla="*/ 28928 h 341918"/>
              <a:gd name="connsiteX291" fmla="*/ 47717 w 312245"/>
              <a:gd name="connsiteY291" fmla="*/ 27586 h 341918"/>
              <a:gd name="connsiteX292" fmla="*/ 47717 w 312245"/>
              <a:gd name="connsiteY292" fmla="*/ 23411 h 341918"/>
              <a:gd name="connsiteX293" fmla="*/ 47717 w 312245"/>
              <a:gd name="connsiteY293" fmla="*/ 22367 h 341918"/>
              <a:gd name="connsiteX294" fmla="*/ 47269 w 312245"/>
              <a:gd name="connsiteY294" fmla="*/ 21920 h 341918"/>
              <a:gd name="connsiteX295" fmla="*/ 45927 w 312245"/>
              <a:gd name="connsiteY295" fmla="*/ 21920 h 341918"/>
              <a:gd name="connsiteX296" fmla="*/ 43989 w 312245"/>
              <a:gd name="connsiteY296" fmla="*/ 23411 h 341918"/>
              <a:gd name="connsiteX297" fmla="*/ 42200 w 312245"/>
              <a:gd name="connsiteY297" fmla="*/ 25499 h 341918"/>
              <a:gd name="connsiteX298" fmla="*/ 38621 w 312245"/>
              <a:gd name="connsiteY298" fmla="*/ 27884 h 341918"/>
              <a:gd name="connsiteX299" fmla="*/ 38322 w 312245"/>
              <a:gd name="connsiteY299" fmla="*/ 28332 h 341918"/>
              <a:gd name="connsiteX300" fmla="*/ 39516 w 312245"/>
              <a:gd name="connsiteY300" fmla="*/ 30717 h 341918"/>
              <a:gd name="connsiteX301" fmla="*/ 39516 w 312245"/>
              <a:gd name="connsiteY301" fmla="*/ 31612 h 341918"/>
              <a:gd name="connsiteX302" fmla="*/ 36533 w 312245"/>
              <a:gd name="connsiteY302" fmla="*/ 35340 h 341918"/>
              <a:gd name="connsiteX303" fmla="*/ 35937 w 312245"/>
              <a:gd name="connsiteY303" fmla="*/ 36533 h 341918"/>
              <a:gd name="connsiteX304" fmla="*/ 32209 w 312245"/>
              <a:gd name="connsiteY304" fmla="*/ 38919 h 341918"/>
              <a:gd name="connsiteX305" fmla="*/ 30569 w 312245"/>
              <a:gd name="connsiteY305" fmla="*/ 39813 h 341918"/>
              <a:gd name="connsiteX306" fmla="*/ 25499 w 312245"/>
              <a:gd name="connsiteY306" fmla="*/ 38024 h 341918"/>
              <a:gd name="connsiteX307" fmla="*/ 24008 w 312245"/>
              <a:gd name="connsiteY307" fmla="*/ 38024 h 341918"/>
              <a:gd name="connsiteX308" fmla="*/ 21771 w 312245"/>
              <a:gd name="connsiteY308" fmla="*/ 38919 h 341918"/>
              <a:gd name="connsiteX309" fmla="*/ 18490 w 312245"/>
              <a:gd name="connsiteY309" fmla="*/ 39963 h 341918"/>
              <a:gd name="connsiteX310" fmla="*/ 13271 w 312245"/>
              <a:gd name="connsiteY310" fmla="*/ 41006 h 341918"/>
              <a:gd name="connsiteX311" fmla="*/ 11333 w 312245"/>
              <a:gd name="connsiteY311" fmla="*/ 40261 h 341918"/>
              <a:gd name="connsiteX312" fmla="*/ 10438 w 312245"/>
              <a:gd name="connsiteY312" fmla="*/ 39515 h 341918"/>
              <a:gd name="connsiteX313" fmla="*/ 8351 w 312245"/>
              <a:gd name="connsiteY313" fmla="*/ 41454 h 341918"/>
              <a:gd name="connsiteX314" fmla="*/ 4772 w 312245"/>
              <a:gd name="connsiteY314" fmla="*/ 43243 h 341918"/>
              <a:gd name="connsiteX315" fmla="*/ 4324 w 312245"/>
              <a:gd name="connsiteY315" fmla="*/ 44436 h 341918"/>
              <a:gd name="connsiteX316" fmla="*/ 4324 w 312245"/>
              <a:gd name="connsiteY316" fmla="*/ 45778 h 341918"/>
              <a:gd name="connsiteX317" fmla="*/ 4772 w 312245"/>
              <a:gd name="connsiteY317" fmla="*/ 46822 h 341918"/>
              <a:gd name="connsiteX318" fmla="*/ 6710 w 312245"/>
              <a:gd name="connsiteY318" fmla="*/ 48164 h 341918"/>
              <a:gd name="connsiteX319" fmla="*/ 8798 w 312245"/>
              <a:gd name="connsiteY319" fmla="*/ 51295 h 341918"/>
              <a:gd name="connsiteX320" fmla="*/ 10140 w 312245"/>
              <a:gd name="connsiteY320" fmla="*/ 53979 h 341918"/>
              <a:gd name="connsiteX321" fmla="*/ 13122 w 312245"/>
              <a:gd name="connsiteY321" fmla="*/ 56663 h 341918"/>
              <a:gd name="connsiteX322" fmla="*/ 13868 w 312245"/>
              <a:gd name="connsiteY322" fmla="*/ 57409 h 341918"/>
              <a:gd name="connsiteX323" fmla="*/ 13868 w 312245"/>
              <a:gd name="connsiteY323" fmla="*/ 58005 h 341918"/>
              <a:gd name="connsiteX324" fmla="*/ 12973 w 312245"/>
              <a:gd name="connsiteY324" fmla="*/ 59049 h 341918"/>
              <a:gd name="connsiteX325" fmla="*/ 11929 w 312245"/>
              <a:gd name="connsiteY325" fmla="*/ 62777 h 341918"/>
              <a:gd name="connsiteX326" fmla="*/ 10736 w 312245"/>
              <a:gd name="connsiteY326" fmla="*/ 63374 h 341918"/>
              <a:gd name="connsiteX327" fmla="*/ 9394 w 312245"/>
              <a:gd name="connsiteY327" fmla="*/ 63672 h 341918"/>
              <a:gd name="connsiteX328" fmla="*/ 5666 w 312245"/>
              <a:gd name="connsiteY328" fmla="*/ 66356 h 341918"/>
              <a:gd name="connsiteX329" fmla="*/ 4026 w 312245"/>
              <a:gd name="connsiteY329" fmla="*/ 66058 h 341918"/>
              <a:gd name="connsiteX330" fmla="*/ 1640 w 312245"/>
              <a:gd name="connsiteY330" fmla="*/ 66058 h 341918"/>
              <a:gd name="connsiteX331" fmla="*/ 0 w 312245"/>
              <a:gd name="connsiteY331" fmla="*/ 66952 h 341918"/>
              <a:gd name="connsiteX332" fmla="*/ 0 w 312245"/>
              <a:gd name="connsiteY332" fmla="*/ 68592 h 341918"/>
              <a:gd name="connsiteX333" fmla="*/ 1640 w 312245"/>
              <a:gd name="connsiteY333" fmla="*/ 70084 h 341918"/>
              <a:gd name="connsiteX334" fmla="*/ 2535 w 312245"/>
              <a:gd name="connsiteY334" fmla="*/ 71724 h 341918"/>
              <a:gd name="connsiteX335" fmla="*/ 2833 w 312245"/>
              <a:gd name="connsiteY335" fmla="*/ 73513 h 341918"/>
              <a:gd name="connsiteX336" fmla="*/ 4474 w 312245"/>
              <a:gd name="connsiteY336" fmla="*/ 74855 h 341918"/>
              <a:gd name="connsiteX337" fmla="*/ 6860 w 312245"/>
              <a:gd name="connsiteY337" fmla="*/ 75601 h 341918"/>
              <a:gd name="connsiteX338" fmla="*/ 8202 w 312245"/>
              <a:gd name="connsiteY338" fmla="*/ 75601 h 341918"/>
              <a:gd name="connsiteX339" fmla="*/ 9096 w 312245"/>
              <a:gd name="connsiteY339" fmla="*/ 76048 h 341918"/>
              <a:gd name="connsiteX340" fmla="*/ 9693 w 312245"/>
              <a:gd name="connsiteY340" fmla="*/ 76645 h 341918"/>
              <a:gd name="connsiteX341" fmla="*/ 10736 w 312245"/>
              <a:gd name="connsiteY341" fmla="*/ 80373 h 341918"/>
              <a:gd name="connsiteX342" fmla="*/ 10140 w 312245"/>
              <a:gd name="connsiteY342" fmla="*/ 81267 h 341918"/>
              <a:gd name="connsiteX343" fmla="*/ 8947 w 312245"/>
              <a:gd name="connsiteY343" fmla="*/ 81715 h 341918"/>
              <a:gd name="connsiteX344" fmla="*/ 8202 w 312245"/>
              <a:gd name="connsiteY344" fmla="*/ 83206 h 341918"/>
              <a:gd name="connsiteX345" fmla="*/ 6710 w 312245"/>
              <a:gd name="connsiteY345" fmla="*/ 85442 h 341918"/>
              <a:gd name="connsiteX346" fmla="*/ 5816 w 312245"/>
              <a:gd name="connsiteY346" fmla="*/ 87232 h 341918"/>
              <a:gd name="connsiteX347" fmla="*/ 6710 w 312245"/>
              <a:gd name="connsiteY347" fmla="*/ 88872 h 341918"/>
              <a:gd name="connsiteX348" fmla="*/ 7158 w 312245"/>
              <a:gd name="connsiteY348" fmla="*/ 90065 h 341918"/>
              <a:gd name="connsiteX349" fmla="*/ 6710 w 312245"/>
              <a:gd name="connsiteY349" fmla="*/ 91258 h 341918"/>
              <a:gd name="connsiteX350" fmla="*/ 7307 w 312245"/>
              <a:gd name="connsiteY350" fmla="*/ 93196 h 341918"/>
              <a:gd name="connsiteX351" fmla="*/ 9096 w 312245"/>
              <a:gd name="connsiteY351" fmla="*/ 95135 h 341918"/>
              <a:gd name="connsiteX352" fmla="*/ 13868 w 312245"/>
              <a:gd name="connsiteY352" fmla="*/ 97819 h 341918"/>
              <a:gd name="connsiteX353" fmla="*/ 18341 w 312245"/>
              <a:gd name="connsiteY353" fmla="*/ 99906 h 341918"/>
              <a:gd name="connsiteX354" fmla="*/ 19683 w 312245"/>
              <a:gd name="connsiteY354" fmla="*/ 100205 h 341918"/>
              <a:gd name="connsiteX355" fmla="*/ 25648 w 312245"/>
              <a:gd name="connsiteY355" fmla="*/ 98863 h 341918"/>
              <a:gd name="connsiteX356" fmla="*/ 26692 w 312245"/>
              <a:gd name="connsiteY356" fmla="*/ 98863 h 341918"/>
              <a:gd name="connsiteX357" fmla="*/ 27437 w 312245"/>
              <a:gd name="connsiteY357" fmla="*/ 100652 h 341918"/>
              <a:gd name="connsiteX358" fmla="*/ 27735 w 312245"/>
              <a:gd name="connsiteY358" fmla="*/ 101696 h 341918"/>
              <a:gd name="connsiteX359" fmla="*/ 26990 w 312245"/>
              <a:gd name="connsiteY359" fmla="*/ 103336 h 341918"/>
              <a:gd name="connsiteX360" fmla="*/ 25350 w 312245"/>
              <a:gd name="connsiteY360" fmla="*/ 105573 h 341918"/>
              <a:gd name="connsiteX361" fmla="*/ 23560 w 312245"/>
              <a:gd name="connsiteY361" fmla="*/ 107362 h 341918"/>
              <a:gd name="connsiteX362" fmla="*/ 22516 w 312245"/>
              <a:gd name="connsiteY362" fmla="*/ 108853 h 341918"/>
              <a:gd name="connsiteX363" fmla="*/ 22815 w 312245"/>
              <a:gd name="connsiteY363" fmla="*/ 110195 h 341918"/>
              <a:gd name="connsiteX364" fmla="*/ 22815 w 312245"/>
              <a:gd name="connsiteY364" fmla="*/ 112134 h 341918"/>
              <a:gd name="connsiteX365" fmla="*/ 29227 w 312245"/>
              <a:gd name="connsiteY365" fmla="*/ 110941 h 341918"/>
              <a:gd name="connsiteX366" fmla="*/ 36384 w 312245"/>
              <a:gd name="connsiteY366" fmla="*/ 108406 h 341918"/>
              <a:gd name="connsiteX367" fmla="*/ 38472 w 312245"/>
              <a:gd name="connsiteY367" fmla="*/ 107064 h 341918"/>
              <a:gd name="connsiteX368" fmla="*/ 43989 w 312245"/>
              <a:gd name="connsiteY368" fmla="*/ 99757 h 341918"/>
              <a:gd name="connsiteX369" fmla="*/ 50848 w 312245"/>
              <a:gd name="connsiteY369" fmla="*/ 92749 h 341918"/>
              <a:gd name="connsiteX370" fmla="*/ 56514 w 312245"/>
              <a:gd name="connsiteY370" fmla="*/ 90214 h 341918"/>
              <a:gd name="connsiteX371" fmla="*/ 60839 w 312245"/>
              <a:gd name="connsiteY371" fmla="*/ 90661 h 341918"/>
              <a:gd name="connsiteX372" fmla="*/ 67847 w 312245"/>
              <a:gd name="connsiteY372" fmla="*/ 93495 h 341918"/>
              <a:gd name="connsiteX373" fmla="*/ 70233 w 312245"/>
              <a:gd name="connsiteY373" fmla="*/ 93495 h 341918"/>
              <a:gd name="connsiteX374" fmla="*/ 81864 w 312245"/>
              <a:gd name="connsiteY374" fmla="*/ 100950 h 341918"/>
              <a:gd name="connsiteX375" fmla="*/ 90214 w 312245"/>
              <a:gd name="connsiteY375" fmla="*/ 103634 h 341918"/>
              <a:gd name="connsiteX376" fmla="*/ 93942 w 312245"/>
              <a:gd name="connsiteY376" fmla="*/ 106020 h 341918"/>
              <a:gd name="connsiteX377" fmla="*/ 95433 w 312245"/>
              <a:gd name="connsiteY377" fmla="*/ 109152 h 341918"/>
              <a:gd name="connsiteX378" fmla="*/ 97372 w 312245"/>
              <a:gd name="connsiteY378" fmla="*/ 120484 h 341918"/>
              <a:gd name="connsiteX379" fmla="*/ 100652 w 312245"/>
              <a:gd name="connsiteY379" fmla="*/ 125256 h 341918"/>
              <a:gd name="connsiteX380" fmla="*/ 102591 w 312245"/>
              <a:gd name="connsiteY380" fmla="*/ 130773 h 341918"/>
              <a:gd name="connsiteX381" fmla="*/ 102889 w 312245"/>
              <a:gd name="connsiteY381" fmla="*/ 132861 h 341918"/>
              <a:gd name="connsiteX382" fmla="*/ 102442 w 312245"/>
              <a:gd name="connsiteY382" fmla="*/ 135396 h 341918"/>
              <a:gd name="connsiteX383" fmla="*/ 102442 w 312245"/>
              <a:gd name="connsiteY383" fmla="*/ 138676 h 341918"/>
              <a:gd name="connsiteX384" fmla="*/ 104380 w 312245"/>
              <a:gd name="connsiteY384" fmla="*/ 139124 h 341918"/>
              <a:gd name="connsiteX385" fmla="*/ 105871 w 312245"/>
              <a:gd name="connsiteY385" fmla="*/ 139124 h 341918"/>
              <a:gd name="connsiteX386" fmla="*/ 107512 w 312245"/>
              <a:gd name="connsiteY386" fmla="*/ 139720 h 341918"/>
              <a:gd name="connsiteX387" fmla="*/ 108257 w 312245"/>
              <a:gd name="connsiteY387" fmla="*/ 140913 h 341918"/>
              <a:gd name="connsiteX388" fmla="*/ 109003 w 312245"/>
              <a:gd name="connsiteY388" fmla="*/ 142702 h 341918"/>
              <a:gd name="connsiteX389" fmla="*/ 110046 w 312245"/>
              <a:gd name="connsiteY389" fmla="*/ 144044 h 341918"/>
              <a:gd name="connsiteX390" fmla="*/ 113625 w 312245"/>
              <a:gd name="connsiteY390" fmla="*/ 146281 h 341918"/>
              <a:gd name="connsiteX391" fmla="*/ 119739 w 312245"/>
              <a:gd name="connsiteY391" fmla="*/ 152991 h 341918"/>
              <a:gd name="connsiteX392" fmla="*/ 120186 w 312245"/>
              <a:gd name="connsiteY392" fmla="*/ 155526 h 341918"/>
              <a:gd name="connsiteX393" fmla="*/ 118993 w 312245"/>
              <a:gd name="connsiteY393" fmla="*/ 155973 h 341918"/>
              <a:gd name="connsiteX394" fmla="*/ 117949 w 312245"/>
              <a:gd name="connsiteY394" fmla="*/ 156868 h 341918"/>
              <a:gd name="connsiteX395" fmla="*/ 118993 w 312245"/>
              <a:gd name="connsiteY395" fmla="*/ 157763 h 341918"/>
              <a:gd name="connsiteX396" fmla="*/ 120186 w 312245"/>
              <a:gd name="connsiteY396" fmla="*/ 157763 h 341918"/>
              <a:gd name="connsiteX397" fmla="*/ 121826 w 312245"/>
              <a:gd name="connsiteY397" fmla="*/ 156868 h 341918"/>
              <a:gd name="connsiteX398" fmla="*/ 123019 w 312245"/>
              <a:gd name="connsiteY398" fmla="*/ 156570 h 341918"/>
              <a:gd name="connsiteX399" fmla="*/ 128388 w 312245"/>
              <a:gd name="connsiteY399" fmla="*/ 158508 h 341918"/>
              <a:gd name="connsiteX400" fmla="*/ 132115 w 312245"/>
              <a:gd name="connsiteY400" fmla="*/ 161043 h 341918"/>
              <a:gd name="connsiteX401" fmla="*/ 136589 w 312245"/>
              <a:gd name="connsiteY401" fmla="*/ 167753 h 341918"/>
              <a:gd name="connsiteX402" fmla="*/ 143597 w 312245"/>
              <a:gd name="connsiteY402" fmla="*/ 172376 h 341918"/>
              <a:gd name="connsiteX403" fmla="*/ 147027 w 312245"/>
              <a:gd name="connsiteY403" fmla="*/ 176551 h 341918"/>
              <a:gd name="connsiteX404" fmla="*/ 158210 w 312245"/>
              <a:gd name="connsiteY404" fmla="*/ 187735 h 341918"/>
              <a:gd name="connsiteX405" fmla="*/ 164026 w 312245"/>
              <a:gd name="connsiteY405" fmla="*/ 189673 h 341918"/>
              <a:gd name="connsiteX406" fmla="*/ 168649 w 312245"/>
              <a:gd name="connsiteY406" fmla="*/ 193252 h 341918"/>
              <a:gd name="connsiteX407" fmla="*/ 169096 w 312245"/>
              <a:gd name="connsiteY407" fmla="*/ 194445 h 341918"/>
              <a:gd name="connsiteX408" fmla="*/ 170289 w 312245"/>
              <a:gd name="connsiteY408" fmla="*/ 195190 h 341918"/>
              <a:gd name="connsiteX409" fmla="*/ 172824 w 312245"/>
              <a:gd name="connsiteY409" fmla="*/ 194147 h 341918"/>
              <a:gd name="connsiteX410" fmla="*/ 174464 w 312245"/>
              <a:gd name="connsiteY410" fmla="*/ 193848 h 341918"/>
              <a:gd name="connsiteX411" fmla="*/ 177446 w 312245"/>
              <a:gd name="connsiteY411" fmla="*/ 194147 h 341918"/>
              <a:gd name="connsiteX412" fmla="*/ 182516 w 312245"/>
              <a:gd name="connsiteY412" fmla="*/ 195638 h 341918"/>
              <a:gd name="connsiteX413" fmla="*/ 185498 w 312245"/>
              <a:gd name="connsiteY413" fmla="*/ 194892 h 341918"/>
              <a:gd name="connsiteX414" fmla="*/ 187139 w 312245"/>
              <a:gd name="connsiteY414" fmla="*/ 195489 h 341918"/>
              <a:gd name="connsiteX415" fmla="*/ 190419 w 312245"/>
              <a:gd name="connsiteY415" fmla="*/ 198918 h 341918"/>
              <a:gd name="connsiteX416" fmla="*/ 195340 w 312245"/>
              <a:gd name="connsiteY416" fmla="*/ 207418 h 341918"/>
              <a:gd name="connsiteX417" fmla="*/ 195340 w 312245"/>
              <a:gd name="connsiteY417" fmla="*/ 209356 h 341918"/>
              <a:gd name="connsiteX418" fmla="*/ 196086 w 312245"/>
              <a:gd name="connsiteY418" fmla="*/ 209953 h 341918"/>
              <a:gd name="connsiteX419" fmla="*/ 196831 w 312245"/>
              <a:gd name="connsiteY419" fmla="*/ 208909 h 341918"/>
              <a:gd name="connsiteX420" fmla="*/ 198024 w 312245"/>
              <a:gd name="connsiteY420" fmla="*/ 208909 h 341918"/>
              <a:gd name="connsiteX421" fmla="*/ 202348 w 312245"/>
              <a:gd name="connsiteY421" fmla="*/ 209356 h 341918"/>
              <a:gd name="connsiteX422" fmla="*/ 205480 w 312245"/>
              <a:gd name="connsiteY422" fmla="*/ 211146 h 341918"/>
              <a:gd name="connsiteX423" fmla="*/ 206374 w 312245"/>
              <a:gd name="connsiteY423" fmla="*/ 212189 h 341918"/>
              <a:gd name="connsiteX424" fmla="*/ 203243 w 312245"/>
              <a:gd name="connsiteY424" fmla="*/ 216365 h 341918"/>
              <a:gd name="connsiteX425" fmla="*/ 204436 w 312245"/>
              <a:gd name="connsiteY425" fmla="*/ 216365 h 341918"/>
              <a:gd name="connsiteX426" fmla="*/ 206523 w 312245"/>
              <a:gd name="connsiteY426" fmla="*/ 215321 h 341918"/>
              <a:gd name="connsiteX427" fmla="*/ 209058 w 312245"/>
              <a:gd name="connsiteY427" fmla="*/ 215321 h 341918"/>
              <a:gd name="connsiteX428" fmla="*/ 210550 w 312245"/>
              <a:gd name="connsiteY428" fmla="*/ 214874 h 341918"/>
              <a:gd name="connsiteX429" fmla="*/ 214576 w 312245"/>
              <a:gd name="connsiteY429" fmla="*/ 214128 h 341918"/>
              <a:gd name="connsiteX430" fmla="*/ 216514 w 312245"/>
              <a:gd name="connsiteY430" fmla="*/ 215321 h 341918"/>
              <a:gd name="connsiteX431" fmla="*/ 218303 w 312245"/>
              <a:gd name="connsiteY431" fmla="*/ 217707 h 341918"/>
              <a:gd name="connsiteX432" fmla="*/ 219347 w 312245"/>
              <a:gd name="connsiteY432" fmla="*/ 220540 h 341918"/>
              <a:gd name="connsiteX433" fmla="*/ 220391 w 312245"/>
              <a:gd name="connsiteY433" fmla="*/ 223522 h 341918"/>
              <a:gd name="connsiteX434" fmla="*/ 218900 w 312245"/>
              <a:gd name="connsiteY434" fmla="*/ 225759 h 341918"/>
              <a:gd name="connsiteX435" fmla="*/ 218900 w 312245"/>
              <a:gd name="connsiteY435" fmla="*/ 227250 h 341918"/>
              <a:gd name="connsiteX436" fmla="*/ 219496 w 312245"/>
              <a:gd name="connsiteY436" fmla="*/ 228145 h 341918"/>
              <a:gd name="connsiteX437" fmla="*/ 228592 w 312245"/>
              <a:gd name="connsiteY437" fmla="*/ 233662 h 341918"/>
              <a:gd name="connsiteX438" fmla="*/ 231127 w 312245"/>
              <a:gd name="connsiteY438" fmla="*/ 234258 h 341918"/>
              <a:gd name="connsiteX439" fmla="*/ 236197 w 312245"/>
              <a:gd name="connsiteY439" fmla="*/ 234258 h 341918"/>
              <a:gd name="connsiteX440" fmla="*/ 239030 w 312245"/>
              <a:gd name="connsiteY440" fmla="*/ 236197 h 341918"/>
              <a:gd name="connsiteX441" fmla="*/ 240969 w 312245"/>
              <a:gd name="connsiteY441" fmla="*/ 240074 h 341918"/>
              <a:gd name="connsiteX442" fmla="*/ 243354 w 312245"/>
              <a:gd name="connsiteY442" fmla="*/ 247977 h 341918"/>
              <a:gd name="connsiteX443" fmla="*/ 247828 w 312245"/>
              <a:gd name="connsiteY443" fmla="*/ 256775 h 341918"/>
              <a:gd name="connsiteX444" fmla="*/ 249021 w 312245"/>
              <a:gd name="connsiteY444" fmla="*/ 263634 h 341918"/>
              <a:gd name="connsiteX445" fmla="*/ 249916 w 312245"/>
              <a:gd name="connsiteY445" fmla="*/ 267362 h 341918"/>
              <a:gd name="connsiteX446" fmla="*/ 252599 w 312245"/>
              <a:gd name="connsiteY446" fmla="*/ 270046 h 341918"/>
              <a:gd name="connsiteX447" fmla="*/ 252301 w 312245"/>
              <a:gd name="connsiteY447" fmla="*/ 275861 h 341918"/>
              <a:gd name="connsiteX448" fmla="*/ 248872 w 312245"/>
              <a:gd name="connsiteY448" fmla="*/ 276607 h 341918"/>
              <a:gd name="connsiteX449" fmla="*/ 246486 w 312245"/>
              <a:gd name="connsiteY449" fmla="*/ 277352 h 341918"/>
              <a:gd name="connsiteX450" fmla="*/ 245293 w 312245"/>
              <a:gd name="connsiteY450" fmla="*/ 278694 h 341918"/>
              <a:gd name="connsiteX451" fmla="*/ 244100 w 312245"/>
              <a:gd name="connsiteY451" fmla="*/ 280484 h 341918"/>
              <a:gd name="connsiteX452" fmla="*/ 244846 w 312245"/>
              <a:gd name="connsiteY452" fmla="*/ 284659 h 341918"/>
              <a:gd name="connsiteX453" fmla="*/ 242609 w 312245"/>
              <a:gd name="connsiteY453" fmla="*/ 290474 h 341918"/>
              <a:gd name="connsiteX454" fmla="*/ 239329 w 312245"/>
              <a:gd name="connsiteY454" fmla="*/ 291817 h 341918"/>
              <a:gd name="connsiteX455" fmla="*/ 237837 w 312245"/>
              <a:gd name="connsiteY455" fmla="*/ 294650 h 341918"/>
              <a:gd name="connsiteX456" fmla="*/ 237837 w 312245"/>
              <a:gd name="connsiteY456" fmla="*/ 299123 h 341918"/>
              <a:gd name="connsiteX457" fmla="*/ 239925 w 312245"/>
              <a:gd name="connsiteY457" fmla="*/ 302105 h 341918"/>
              <a:gd name="connsiteX458" fmla="*/ 248723 w 312245"/>
              <a:gd name="connsiteY458" fmla="*/ 302105 h 341918"/>
              <a:gd name="connsiteX459" fmla="*/ 250065 w 312245"/>
              <a:gd name="connsiteY459" fmla="*/ 299570 h 341918"/>
              <a:gd name="connsiteX460" fmla="*/ 250959 w 312245"/>
              <a:gd name="connsiteY460" fmla="*/ 297483 h 341918"/>
              <a:gd name="connsiteX461" fmla="*/ 254538 w 312245"/>
              <a:gd name="connsiteY461" fmla="*/ 292264 h 341918"/>
              <a:gd name="connsiteX462" fmla="*/ 261398 w 312245"/>
              <a:gd name="connsiteY462" fmla="*/ 287194 h 341918"/>
              <a:gd name="connsiteX463" fmla="*/ 262143 w 312245"/>
              <a:gd name="connsiteY463" fmla="*/ 284510 h 341918"/>
              <a:gd name="connsiteX464" fmla="*/ 261696 w 312245"/>
              <a:gd name="connsiteY464" fmla="*/ 277501 h 341918"/>
              <a:gd name="connsiteX465" fmla="*/ 263187 w 312245"/>
              <a:gd name="connsiteY465" fmla="*/ 274817 h 341918"/>
              <a:gd name="connsiteX466" fmla="*/ 266766 w 312245"/>
              <a:gd name="connsiteY466" fmla="*/ 271984 h 341918"/>
              <a:gd name="connsiteX467" fmla="*/ 271985 w 312245"/>
              <a:gd name="connsiteY467" fmla="*/ 270344 h 341918"/>
              <a:gd name="connsiteX468" fmla="*/ 275861 w 312245"/>
              <a:gd name="connsiteY468" fmla="*/ 270940 h 341918"/>
              <a:gd name="connsiteX469" fmla="*/ 277800 w 312245"/>
              <a:gd name="connsiteY469" fmla="*/ 268406 h 341918"/>
              <a:gd name="connsiteX470" fmla="*/ 276458 w 312245"/>
              <a:gd name="connsiteY470" fmla="*/ 263932 h 341918"/>
              <a:gd name="connsiteX471" fmla="*/ 276458 w 312245"/>
              <a:gd name="connsiteY471" fmla="*/ 256029 h 341918"/>
              <a:gd name="connsiteX472" fmla="*/ 273177 w 312245"/>
              <a:gd name="connsiteY472" fmla="*/ 252748 h 341918"/>
              <a:gd name="connsiteX473" fmla="*/ 268555 w 312245"/>
              <a:gd name="connsiteY473" fmla="*/ 249617 h 341918"/>
              <a:gd name="connsiteX474" fmla="*/ 262590 w 312245"/>
              <a:gd name="connsiteY474" fmla="*/ 247679 h 341918"/>
              <a:gd name="connsiteX475" fmla="*/ 260652 w 312245"/>
              <a:gd name="connsiteY475" fmla="*/ 244249 h 341918"/>
              <a:gd name="connsiteX476" fmla="*/ 260652 w 312245"/>
              <a:gd name="connsiteY476" fmla="*/ 240670 h 341918"/>
              <a:gd name="connsiteX477" fmla="*/ 264529 w 312245"/>
              <a:gd name="connsiteY477" fmla="*/ 231723 h 341918"/>
              <a:gd name="connsiteX478" fmla="*/ 268107 w 312245"/>
              <a:gd name="connsiteY478" fmla="*/ 225610 h 341918"/>
              <a:gd name="connsiteX479" fmla="*/ 271239 w 312245"/>
              <a:gd name="connsiteY479" fmla="*/ 221285 h 341918"/>
              <a:gd name="connsiteX480" fmla="*/ 273923 w 312245"/>
              <a:gd name="connsiteY480" fmla="*/ 219496 h 341918"/>
              <a:gd name="connsiteX481" fmla="*/ 277800 w 312245"/>
              <a:gd name="connsiteY481" fmla="*/ 219794 h 341918"/>
              <a:gd name="connsiteX482" fmla="*/ 278694 w 312245"/>
              <a:gd name="connsiteY482" fmla="*/ 220391 h 341918"/>
              <a:gd name="connsiteX483" fmla="*/ 279589 w 312245"/>
              <a:gd name="connsiteY483" fmla="*/ 222031 h 341918"/>
              <a:gd name="connsiteX484" fmla="*/ 279589 w 312245"/>
              <a:gd name="connsiteY484" fmla="*/ 223224 h 341918"/>
              <a:gd name="connsiteX485" fmla="*/ 283466 w 312245"/>
              <a:gd name="connsiteY485" fmla="*/ 225162 h 341918"/>
              <a:gd name="connsiteX486" fmla="*/ 285554 w 312245"/>
              <a:gd name="connsiteY486" fmla="*/ 225908 h 341918"/>
              <a:gd name="connsiteX487" fmla="*/ 295843 w 312245"/>
              <a:gd name="connsiteY487" fmla="*/ 227101 h 341918"/>
              <a:gd name="connsiteX488" fmla="*/ 301509 w 312245"/>
              <a:gd name="connsiteY488" fmla="*/ 238135 h 341918"/>
              <a:gd name="connsiteX489" fmla="*/ 305237 w 312245"/>
              <a:gd name="connsiteY489" fmla="*/ 240819 h 341918"/>
              <a:gd name="connsiteX490" fmla="*/ 308517 w 312245"/>
              <a:gd name="connsiteY490" fmla="*/ 241863 h 341918"/>
              <a:gd name="connsiteX491" fmla="*/ 309860 w 312245"/>
              <a:gd name="connsiteY491" fmla="*/ 239179 h 341918"/>
              <a:gd name="connsiteX492" fmla="*/ 310605 w 312245"/>
              <a:gd name="connsiteY492" fmla="*/ 236495 h 341918"/>
              <a:gd name="connsiteX493" fmla="*/ 312245 w 312245"/>
              <a:gd name="connsiteY493" fmla="*/ 232618 h 341918"/>
              <a:gd name="connsiteX494" fmla="*/ 311649 w 312245"/>
              <a:gd name="connsiteY494" fmla="*/ 228890 h 341918"/>
              <a:gd name="connsiteX495" fmla="*/ 153290 w 312245"/>
              <a:gd name="connsiteY495" fmla="*/ 108257 h 341918"/>
              <a:gd name="connsiteX496" fmla="*/ 151799 w 312245"/>
              <a:gd name="connsiteY496" fmla="*/ 108555 h 341918"/>
              <a:gd name="connsiteX497" fmla="*/ 151053 w 312245"/>
              <a:gd name="connsiteY497" fmla="*/ 107213 h 341918"/>
              <a:gd name="connsiteX498" fmla="*/ 152246 w 312245"/>
              <a:gd name="connsiteY498" fmla="*/ 105573 h 341918"/>
              <a:gd name="connsiteX499" fmla="*/ 153886 w 312245"/>
              <a:gd name="connsiteY499" fmla="*/ 105275 h 341918"/>
              <a:gd name="connsiteX500" fmla="*/ 154184 w 312245"/>
              <a:gd name="connsiteY500" fmla="*/ 106468 h 341918"/>
              <a:gd name="connsiteX501" fmla="*/ 153439 w 312245"/>
              <a:gd name="connsiteY501" fmla="*/ 108257 h 341918"/>
              <a:gd name="connsiteX502" fmla="*/ 141211 w 312245"/>
              <a:gd name="connsiteY502" fmla="*/ 337893 h 341918"/>
              <a:gd name="connsiteX503" fmla="*/ 139273 w 312245"/>
              <a:gd name="connsiteY503" fmla="*/ 337147 h 341918"/>
              <a:gd name="connsiteX504" fmla="*/ 138975 w 312245"/>
              <a:gd name="connsiteY504" fmla="*/ 337594 h 341918"/>
              <a:gd name="connsiteX505" fmla="*/ 138975 w 312245"/>
              <a:gd name="connsiteY505" fmla="*/ 339086 h 341918"/>
              <a:gd name="connsiteX506" fmla="*/ 140764 w 312245"/>
              <a:gd name="connsiteY506" fmla="*/ 340129 h 341918"/>
              <a:gd name="connsiteX507" fmla="*/ 141957 w 312245"/>
              <a:gd name="connsiteY507" fmla="*/ 339831 h 341918"/>
              <a:gd name="connsiteX508" fmla="*/ 141957 w 312245"/>
              <a:gd name="connsiteY508" fmla="*/ 339235 h 341918"/>
              <a:gd name="connsiteX509" fmla="*/ 141211 w 312245"/>
              <a:gd name="connsiteY509" fmla="*/ 337893 h 341918"/>
              <a:gd name="connsiteX510" fmla="*/ 191612 w 312245"/>
              <a:gd name="connsiteY510" fmla="*/ 213681 h 341918"/>
              <a:gd name="connsiteX511" fmla="*/ 192208 w 312245"/>
              <a:gd name="connsiteY511" fmla="*/ 213233 h 341918"/>
              <a:gd name="connsiteX512" fmla="*/ 192208 w 312245"/>
              <a:gd name="connsiteY512" fmla="*/ 212488 h 341918"/>
              <a:gd name="connsiteX513" fmla="*/ 189823 w 312245"/>
              <a:gd name="connsiteY513" fmla="*/ 211742 h 341918"/>
              <a:gd name="connsiteX514" fmla="*/ 189375 w 312245"/>
              <a:gd name="connsiteY514" fmla="*/ 212935 h 341918"/>
              <a:gd name="connsiteX515" fmla="*/ 189823 w 312245"/>
              <a:gd name="connsiteY515" fmla="*/ 213382 h 341918"/>
              <a:gd name="connsiteX516" fmla="*/ 190568 w 312245"/>
              <a:gd name="connsiteY516" fmla="*/ 213830 h 341918"/>
              <a:gd name="connsiteX517" fmla="*/ 191761 w 312245"/>
              <a:gd name="connsiteY517" fmla="*/ 213532 h 341918"/>
              <a:gd name="connsiteX518" fmla="*/ 232618 w 312245"/>
              <a:gd name="connsiteY518" fmla="*/ 291369 h 341918"/>
              <a:gd name="connsiteX519" fmla="*/ 228443 w 312245"/>
              <a:gd name="connsiteY519" fmla="*/ 293755 h 341918"/>
              <a:gd name="connsiteX520" fmla="*/ 226803 w 312245"/>
              <a:gd name="connsiteY520" fmla="*/ 293308 h 341918"/>
              <a:gd name="connsiteX521" fmla="*/ 225312 w 312245"/>
              <a:gd name="connsiteY521" fmla="*/ 293904 h 341918"/>
              <a:gd name="connsiteX522" fmla="*/ 224119 w 312245"/>
              <a:gd name="connsiteY522" fmla="*/ 295246 h 341918"/>
              <a:gd name="connsiteX523" fmla="*/ 222628 w 312245"/>
              <a:gd name="connsiteY523" fmla="*/ 295693 h 341918"/>
              <a:gd name="connsiteX524" fmla="*/ 219049 w 312245"/>
              <a:gd name="connsiteY524" fmla="*/ 295246 h 341918"/>
              <a:gd name="connsiteX525" fmla="*/ 215470 w 312245"/>
              <a:gd name="connsiteY525" fmla="*/ 295246 h 341918"/>
              <a:gd name="connsiteX526" fmla="*/ 213979 w 312245"/>
              <a:gd name="connsiteY526" fmla="*/ 295246 h 341918"/>
              <a:gd name="connsiteX527" fmla="*/ 212637 w 312245"/>
              <a:gd name="connsiteY527" fmla="*/ 295693 h 341918"/>
              <a:gd name="connsiteX528" fmla="*/ 209953 w 312245"/>
              <a:gd name="connsiteY528" fmla="*/ 297781 h 341918"/>
              <a:gd name="connsiteX529" fmla="*/ 206523 w 312245"/>
              <a:gd name="connsiteY529" fmla="*/ 298974 h 341918"/>
              <a:gd name="connsiteX530" fmla="*/ 204137 w 312245"/>
              <a:gd name="connsiteY530" fmla="*/ 298974 h 341918"/>
              <a:gd name="connsiteX531" fmla="*/ 200708 w 312245"/>
              <a:gd name="connsiteY531" fmla="*/ 299869 h 341918"/>
              <a:gd name="connsiteX532" fmla="*/ 194445 w 312245"/>
              <a:gd name="connsiteY532" fmla="*/ 299123 h 341918"/>
              <a:gd name="connsiteX533" fmla="*/ 191463 w 312245"/>
              <a:gd name="connsiteY533" fmla="*/ 299570 h 341918"/>
              <a:gd name="connsiteX534" fmla="*/ 187586 w 312245"/>
              <a:gd name="connsiteY534" fmla="*/ 300912 h 341918"/>
              <a:gd name="connsiteX535" fmla="*/ 186095 w 312245"/>
              <a:gd name="connsiteY535" fmla="*/ 300912 h 341918"/>
              <a:gd name="connsiteX536" fmla="*/ 184753 w 312245"/>
              <a:gd name="connsiteY536" fmla="*/ 300316 h 341918"/>
              <a:gd name="connsiteX537" fmla="*/ 179683 w 312245"/>
              <a:gd name="connsiteY537" fmla="*/ 297035 h 341918"/>
              <a:gd name="connsiteX538" fmla="*/ 178192 w 312245"/>
              <a:gd name="connsiteY538" fmla="*/ 296737 h 341918"/>
              <a:gd name="connsiteX539" fmla="*/ 176850 w 312245"/>
              <a:gd name="connsiteY539" fmla="*/ 296141 h 341918"/>
              <a:gd name="connsiteX540" fmla="*/ 175955 w 312245"/>
              <a:gd name="connsiteY540" fmla="*/ 294500 h 341918"/>
              <a:gd name="connsiteX541" fmla="*/ 174315 w 312245"/>
              <a:gd name="connsiteY541" fmla="*/ 294202 h 341918"/>
              <a:gd name="connsiteX542" fmla="*/ 170885 w 312245"/>
              <a:gd name="connsiteY542" fmla="*/ 294202 h 341918"/>
              <a:gd name="connsiteX543" fmla="*/ 168201 w 312245"/>
              <a:gd name="connsiteY543" fmla="*/ 296141 h 341918"/>
              <a:gd name="connsiteX544" fmla="*/ 168201 w 312245"/>
              <a:gd name="connsiteY544" fmla="*/ 297632 h 341918"/>
              <a:gd name="connsiteX545" fmla="*/ 165517 w 312245"/>
              <a:gd name="connsiteY545" fmla="*/ 298974 h 341918"/>
              <a:gd name="connsiteX546" fmla="*/ 164175 w 312245"/>
              <a:gd name="connsiteY546" fmla="*/ 298974 h 341918"/>
              <a:gd name="connsiteX547" fmla="*/ 162833 w 312245"/>
              <a:gd name="connsiteY547" fmla="*/ 298228 h 341918"/>
              <a:gd name="connsiteX548" fmla="*/ 159702 w 312245"/>
              <a:gd name="connsiteY548" fmla="*/ 294500 h 341918"/>
              <a:gd name="connsiteX549" fmla="*/ 158807 w 312245"/>
              <a:gd name="connsiteY549" fmla="*/ 295842 h 341918"/>
              <a:gd name="connsiteX550" fmla="*/ 157763 w 312245"/>
              <a:gd name="connsiteY550" fmla="*/ 296886 h 341918"/>
              <a:gd name="connsiteX551" fmla="*/ 156123 w 312245"/>
              <a:gd name="connsiteY551" fmla="*/ 297632 h 341918"/>
              <a:gd name="connsiteX552" fmla="*/ 154632 w 312245"/>
              <a:gd name="connsiteY552" fmla="*/ 298676 h 341918"/>
              <a:gd name="connsiteX553" fmla="*/ 152991 w 312245"/>
              <a:gd name="connsiteY553" fmla="*/ 302254 h 341918"/>
              <a:gd name="connsiteX554" fmla="*/ 151649 w 312245"/>
              <a:gd name="connsiteY554" fmla="*/ 305982 h 341918"/>
              <a:gd name="connsiteX555" fmla="*/ 152097 w 312245"/>
              <a:gd name="connsiteY555" fmla="*/ 307473 h 341918"/>
              <a:gd name="connsiteX556" fmla="*/ 154035 w 312245"/>
              <a:gd name="connsiteY556" fmla="*/ 310754 h 341918"/>
              <a:gd name="connsiteX557" fmla="*/ 157018 w 312245"/>
              <a:gd name="connsiteY557" fmla="*/ 313140 h 341918"/>
              <a:gd name="connsiteX558" fmla="*/ 158508 w 312245"/>
              <a:gd name="connsiteY558" fmla="*/ 313885 h 341918"/>
              <a:gd name="connsiteX559" fmla="*/ 160000 w 312245"/>
              <a:gd name="connsiteY559" fmla="*/ 313885 h 341918"/>
              <a:gd name="connsiteX560" fmla="*/ 162982 w 312245"/>
              <a:gd name="connsiteY560" fmla="*/ 313885 h 341918"/>
              <a:gd name="connsiteX561" fmla="*/ 164324 w 312245"/>
              <a:gd name="connsiteY561" fmla="*/ 313885 h 341918"/>
              <a:gd name="connsiteX562" fmla="*/ 167455 w 312245"/>
              <a:gd name="connsiteY562" fmla="*/ 316122 h 341918"/>
              <a:gd name="connsiteX563" fmla="*/ 170885 w 312245"/>
              <a:gd name="connsiteY563" fmla="*/ 317017 h 341918"/>
              <a:gd name="connsiteX564" fmla="*/ 172227 w 312245"/>
              <a:gd name="connsiteY564" fmla="*/ 317912 h 341918"/>
              <a:gd name="connsiteX565" fmla="*/ 173420 w 312245"/>
              <a:gd name="connsiteY565" fmla="*/ 319254 h 341918"/>
              <a:gd name="connsiteX566" fmla="*/ 175955 w 312245"/>
              <a:gd name="connsiteY566" fmla="*/ 321192 h 341918"/>
              <a:gd name="connsiteX567" fmla="*/ 181919 w 312245"/>
              <a:gd name="connsiteY567" fmla="*/ 324174 h 341918"/>
              <a:gd name="connsiteX568" fmla="*/ 187586 w 312245"/>
              <a:gd name="connsiteY568" fmla="*/ 327902 h 341918"/>
              <a:gd name="connsiteX569" fmla="*/ 190419 w 312245"/>
              <a:gd name="connsiteY569" fmla="*/ 328946 h 341918"/>
              <a:gd name="connsiteX570" fmla="*/ 193550 w 312245"/>
              <a:gd name="connsiteY570" fmla="*/ 328946 h 341918"/>
              <a:gd name="connsiteX571" fmla="*/ 196682 w 312245"/>
              <a:gd name="connsiteY571" fmla="*/ 328946 h 341918"/>
              <a:gd name="connsiteX572" fmla="*/ 199664 w 312245"/>
              <a:gd name="connsiteY572" fmla="*/ 330735 h 341918"/>
              <a:gd name="connsiteX573" fmla="*/ 202497 w 312245"/>
              <a:gd name="connsiteY573" fmla="*/ 333121 h 341918"/>
              <a:gd name="connsiteX574" fmla="*/ 206076 w 312245"/>
              <a:gd name="connsiteY574" fmla="*/ 338638 h 341918"/>
              <a:gd name="connsiteX575" fmla="*/ 207418 w 312245"/>
              <a:gd name="connsiteY575" fmla="*/ 339384 h 341918"/>
              <a:gd name="connsiteX576" fmla="*/ 208909 w 312245"/>
              <a:gd name="connsiteY576" fmla="*/ 339682 h 341918"/>
              <a:gd name="connsiteX577" fmla="*/ 213234 w 312245"/>
              <a:gd name="connsiteY577" fmla="*/ 341471 h 341918"/>
              <a:gd name="connsiteX578" fmla="*/ 216216 w 312245"/>
              <a:gd name="connsiteY578" fmla="*/ 341024 h 341918"/>
              <a:gd name="connsiteX579" fmla="*/ 219198 w 312245"/>
              <a:gd name="connsiteY579" fmla="*/ 341919 h 341918"/>
              <a:gd name="connsiteX580" fmla="*/ 222031 w 312245"/>
              <a:gd name="connsiteY580" fmla="*/ 341919 h 341918"/>
              <a:gd name="connsiteX581" fmla="*/ 222031 w 312245"/>
              <a:gd name="connsiteY581" fmla="*/ 340577 h 341918"/>
              <a:gd name="connsiteX582" fmla="*/ 221733 w 312245"/>
              <a:gd name="connsiteY582" fmla="*/ 339086 h 341918"/>
              <a:gd name="connsiteX583" fmla="*/ 222031 w 312245"/>
              <a:gd name="connsiteY583" fmla="*/ 337445 h 341918"/>
              <a:gd name="connsiteX584" fmla="*/ 222777 w 312245"/>
              <a:gd name="connsiteY584" fmla="*/ 335805 h 341918"/>
              <a:gd name="connsiteX585" fmla="*/ 223970 w 312245"/>
              <a:gd name="connsiteY585" fmla="*/ 334463 h 341918"/>
              <a:gd name="connsiteX586" fmla="*/ 226803 w 312245"/>
              <a:gd name="connsiteY586" fmla="*/ 331928 h 341918"/>
              <a:gd name="connsiteX587" fmla="*/ 226803 w 312245"/>
              <a:gd name="connsiteY587" fmla="*/ 330586 h 341918"/>
              <a:gd name="connsiteX588" fmla="*/ 226654 w 312245"/>
              <a:gd name="connsiteY588" fmla="*/ 329244 h 341918"/>
              <a:gd name="connsiteX589" fmla="*/ 225312 w 312245"/>
              <a:gd name="connsiteY589" fmla="*/ 327902 h 341918"/>
              <a:gd name="connsiteX590" fmla="*/ 223671 w 312245"/>
              <a:gd name="connsiteY590" fmla="*/ 325665 h 341918"/>
              <a:gd name="connsiteX591" fmla="*/ 225163 w 312245"/>
              <a:gd name="connsiteY591" fmla="*/ 324622 h 341918"/>
              <a:gd name="connsiteX592" fmla="*/ 224268 w 312245"/>
              <a:gd name="connsiteY592" fmla="*/ 323429 h 341918"/>
              <a:gd name="connsiteX593" fmla="*/ 223075 w 312245"/>
              <a:gd name="connsiteY593" fmla="*/ 322683 h 341918"/>
              <a:gd name="connsiteX594" fmla="*/ 222329 w 312245"/>
              <a:gd name="connsiteY594" fmla="*/ 321788 h 341918"/>
              <a:gd name="connsiteX595" fmla="*/ 222031 w 312245"/>
              <a:gd name="connsiteY595" fmla="*/ 320446 h 341918"/>
              <a:gd name="connsiteX596" fmla="*/ 222031 w 312245"/>
              <a:gd name="connsiteY596" fmla="*/ 317762 h 341918"/>
              <a:gd name="connsiteX597" fmla="*/ 222628 w 312245"/>
              <a:gd name="connsiteY597" fmla="*/ 315376 h 341918"/>
              <a:gd name="connsiteX598" fmla="*/ 223522 w 312245"/>
              <a:gd name="connsiteY598" fmla="*/ 313587 h 341918"/>
              <a:gd name="connsiteX599" fmla="*/ 224119 w 312245"/>
              <a:gd name="connsiteY599" fmla="*/ 311649 h 341918"/>
              <a:gd name="connsiteX600" fmla="*/ 224566 w 312245"/>
              <a:gd name="connsiteY600" fmla="*/ 309412 h 341918"/>
              <a:gd name="connsiteX601" fmla="*/ 225312 w 312245"/>
              <a:gd name="connsiteY601" fmla="*/ 307324 h 341918"/>
              <a:gd name="connsiteX602" fmla="*/ 231724 w 312245"/>
              <a:gd name="connsiteY602" fmla="*/ 298527 h 341918"/>
              <a:gd name="connsiteX603" fmla="*/ 232618 w 312245"/>
              <a:gd name="connsiteY603" fmla="*/ 297184 h 341918"/>
              <a:gd name="connsiteX604" fmla="*/ 234408 w 312245"/>
              <a:gd name="connsiteY604" fmla="*/ 293606 h 341918"/>
              <a:gd name="connsiteX605" fmla="*/ 235899 w 312245"/>
              <a:gd name="connsiteY605" fmla="*/ 292115 h 341918"/>
              <a:gd name="connsiteX606" fmla="*/ 234109 w 312245"/>
              <a:gd name="connsiteY606" fmla="*/ 291220 h 341918"/>
              <a:gd name="connsiteX607" fmla="*/ 232320 w 312245"/>
              <a:gd name="connsiteY607" fmla="*/ 291220 h 341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Lst>
            <a:rect l="l" t="t" r="r" b="b"/>
            <a:pathLst>
              <a:path w="312245" h="341918">
                <a:moveTo>
                  <a:pt x="42945" y="203093"/>
                </a:moveTo>
                <a:lnTo>
                  <a:pt x="43840" y="202348"/>
                </a:lnTo>
                <a:lnTo>
                  <a:pt x="44436" y="201006"/>
                </a:lnTo>
                <a:lnTo>
                  <a:pt x="43840" y="200409"/>
                </a:lnTo>
                <a:lnTo>
                  <a:pt x="42498" y="201155"/>
                </a:lnTo>
                <a:lnTo>
                  <a:pt x="41305" y="203392"/>
                </a:lnTo>
                <a:lnTo>
                  <a:pt x="40858" y="204436"/>
                </a:lnTo>
                <a:lnTo>
                  <a:pt x="42050" y="204436"/>
                </a:lnTo>
                <a:cubicBezTo>
                  <a:pt x="42050" y="204436"/>
                  <a:pt x="42945" y="203093"/>
                  <a:pt x="42945" y="203093"/>
                </a:cubicBezTo>
                <a:close/>
                <a:moveTo>
                  <a:pt x="79627" y="210251"/>
                </a:moveTo>
                <a:lnTo>
                  <a:pt x="78285" y="208163"/>
                </a:lnTo>
                <a:lnTo>
                  <a:pt x="76794" y="207120"/>
                </a:lnTo>
                <a:lnTo>
                  <a:pt x="76198" y="206523"/>
                </a:lnTo>
                <a:lnTo>
                  <a:pt x="77092" y="204585"/>
                </a:lnTo>
                <a:lnTo>
                  <a:pt x="77987" y="204137"/>
                </a:lnTo>
                <a:lnTo>
                  <a:pt x="77987" y="203690"/>
                </a:lnTo>
                <a:cubicBezTo>
                  <a:pt x="77987" y="203690"/>
                  <a:pt x="76794" y="203243"/>
                  <a:pt x="76794" y="203243"/>
                </a:cubicBezTo>
                <a:lnTo>
                  <a:pt x="75750" y="202497"/>
                </a:lnTo>
                <a:lnTo>
                  <a:pt x="74706" y="200708"/>
                </a:lnTo>
                <a:lnTo>
                  <a:pt x="73514" y="199217"/>
                </a:lnTo>
                <a:lnTo>
                  <a:pt x="70829" y="197725"/>
                </a:lnTo>
                <a:lnTo>
                  <a:pt x="69040" y="197725"/>
                </a:lnTo>
                <a:cubicBezTo>
                  <a:pt x="69040" y="197725"/>
                  <a:pt x="67549" y="195787"/>
                  <a:pt x="67549" y="195787"/>
                </a:cubicBezTo>
                <a:lnTo>
                  <a:pt x="66356" y="196234"/>
                </a:lnTo>
                <a:lnTo>
                  <a:pt x="65909" y="198024"/>
                </a:lnTo>
                <a:lnTo>
                  <a:pt x="64417" y="199366"/>
                </a:lnTo>
                <a:lnTo>
                  <a:pt x="61584" y="200409"/>
                </a:lnTo>
                <a:lnTo>
                  <a:pt x="56962" y="205628"/>
                </a:lnTo>
                <a:lnTo>
                  <a:pt x="53681" y="207418"/>
                </a:lnTo>
                <a:lnTo>
                  <a:pt x="50401" y="208909"/>
                </a:lnTo>
                <a:lnTo>
                  <a:pt x="47717" y="209356"/>
                </a:lnTo>
                <a:lnTo>
                  <a:pt x="44884" y="208909"/>
                </a:lnTo>
                <a:lnTo>
                  <a:pt x="43542" y="208611"/>
                </a:lnTo>
                <a:lnTo>
                  <a:pt x="41902" y="206971"/>
                </a:lnTo>
                <a:lnTo>
                  <a:pt x="41305" y="206971"/>
                </a:lnTo>
                <a:cubicBezTo>
                  <a:pt x="41305" y="206971"/>
                  <a:pt x="40708" y="208163"/>
                  <a:pt x="40708" y="208163"/>
                </a:cubicBezTo>
                <a:lnTo>
                  <a:pt x="40112" y="211444"/>
                </a:lnTo>
                <a:lnTo>
                  <a:pt x="40410" y="215321"/>
                </a:lnTo>
                <a:lnTo>
                  <a:pt x="41454" y="216812"/>
                </a:lnTo>
                <a:lnTo>
                  <a:pt x="43243" y="218303"/>
                </a:lnTo>
                <a:lnTo>
                  <a:pt x="44734" y="220242"/>
                </a:lnTo>
                <a:lnTo>
                  <a:pt x="45629" y="222180"/>
                </a:lnTo>
                <a:lnTo>
                  <a:pt x="46225" y="225162"/>
                </a:lnTo>
                <a:lnTo>
                  <a:pt x="47866" y="227101"/>
                </a:lnTo>
                <a:lnTo>
                  <a:pt x="47866" y="232320"/>
                </a:lnTo>
                <a:cubicBezTo>
                  <a:pt x="47866" y="232320"/>
                  <a:pt x="47419" y="234109"/>
                  <a:pt x="47419" y="234109"/>
                </a:cubicBezTo>
                <a:lnTo>
                  <a:pt x="46225" y="235451"/>
                </a:lnTo>
                <a:lnTo>
                  <a:pt x="45927" y="237390"/>
                </a:lnTo>
                <a:lnTo>
                  <a:pt x="45927" y="239328"/>
                </a:lnTo>
                <a:cubicBezTo>
                  <a:pt x="45927" y="239328"/>
                  <a:pt x="48462" y="239925"/>
                  <a:pt x="48462" y="239925"/>
                </a:cubicBezTo>
                <a:lnTo>
                  <a:pt x="49805" y="241863"/>
                </a:lnTo>
                <a:lnTo>
                  <a:pt x="49506" y="244100"/>
                </a:lnTo>
                <a:lnTo>
                  <a:pt x="49506" y="245293"/>
                </a:lnTo>
                <a:cubicBezTo>
                  <a:pt x="49506" y="245293"/>
                  <a:pt x="48761" y="245591"/>
                  <a:pt x="48761" y="245591"/>
                </a:cubicBezTo>
                <a:lnTo>
                  <a:pt x="47717" y="244696"/>
                </a:lnTo>
                <a:lnTo>
                  <a:pt x="47120" y="245591"/>
                </a:lnTo>
                <a:lnTo>
                  <a:pt x="47419" y="247977"/>
                </a:lnTo>
                <a:lnTo>
                  <a:pt x="47120" y="250661"/>
                </a:lnTo>
                <a:lnTo>
                  <a:pt x="46375" y="252003"/>
                </a:lnTo>
                <a:lnTo>
                  <a:pt x="45927" y="253345"/>
                </a:lnTo>
                <a:lnTo>
                  <a:pt x="46225" y="259459"/>
                </a:lnTo>
                <a:lnTo>
                  <a:pt x="46225" y="262292"/>
                </a:lnTo>
                <a:cubicBezTo>
                  <a:pt x="46225" y="262292"/>
                  <a:pt x="48164" y="265274"/>
                  <a:pt x="48164" y="265274"/>
                </a:cubicBezTo>
                <a:lnTo>
                  <a:pt x="49953" y="267809"/>
                </a:lnTo>
                <a:lnTo>
                  <a:pt x="50997" y="269897"/>
                </a:lnTo>
                <a:lnTo>
                  <a:pt x="52339" y="271089"/>
                </a:lnTo>
                <a:lnTo>
                  <a:pt x="54129" y="271089"/>
                </a:lnTo>
                <a:cubicBezTo>
                  <a:pt x="54129" y="271089"/>
                  <a:pt x="56366" y="271686"/>
                  <a:pt x="56366" y="271686"/>
                </a:cubicBezTo>
                <a:lnTo>
                  <a:pt x="58453" y="271686"/>
                </a:lnTo>
                <a:cubicBezTo>
                  <a:pt x="58453" y="271686"/>
                  <a:pt x="60690" y="269897"/>
                  <a:pt x="60690" y="269897"/>
                </a:cubicBezTo>
                <a:lnTo>
                  <a:pt x="62181" y="267362"/>
                </a:lnTo>
                <a:lnTo>
                  <a:pt x="63075" y="261099"/>
                </a:lnTo>
                <a:lnTo>
                  <a:pt x="64269" y="261994"/>
                </a:lnTo>
                <a:lnTo>
                  <a:pt x="65461" y="262441"/>
                </a:lnTo>
                <a:lnTo>
                  <a:pt x="66953" y="261844"/>
                </a:lnTo>
                <a:lnTo>
                  <a:pt x="68444" y="261844"/>
                </a:lnTo>
                <a:cubicBezTo>
                  <a:pt x="68444" y="261844"/>
                  <a:pt x="71724" y="263336"/>
                  <a:pt x="71724" y="263336"/>
                </a:cubicBezTo>
                <a:lnTo>
                  <a:pt x="74259" y="264230"/>
                </a:lnTo>
                <a:lnTo>
                  <a:pt x="76198" y="263336"/>
                </a:lnTo>
                <a:lnTo>
                  <a:pt x="76794" y="260502"/>
                </a:lnTo>
                <a:lnTo>
                  <a:pt x="77689" y="257222"/>
                </a:lnTo>
                <a:lnTo>
                  <a:pt x="79478" y="238881"/>
                </a:lnTo>
                <a:lnTo>
                  <a:pt x="80075" y="235899"/>
                </a:lnTo>
                <a:lnTo>
                  <a:pt x="80075" y="233513"/>
                </a:lnTo>
                <a:cubicBezTo>
                  <a:pt x="80075" y="233513"/>
                  <a:pt x="78882" y="231276"/>
                  <a:pt x="78882" y="231276"/>
                </a:cubicBezTo>
                <a:lnTo>
                  <a:pt x="78434" y="227697"/>
                </a:lnTo>
                <a:lnTo>
                  <a:pt x="81417" y="223373"/>
                </a:lnTo>
                <a:lnTo>
                  <a:pt x="82162" y="222031"/>
                </a:lnTo>
                <a:lnTo>
                  <a:pt x="82759" y="220092"/>
                </a:lnTo>
                <a:lnTo>
                  <a:pt x="82461" y="218303"/>
                </a:lnTo>
                <a:lnTo>
                  <a:pt x="79478" y="209804"/>
                </a:lnTo>
                <a:close/>
                <a:moveTo>
                  <a:pt x="99310" y="144492"/>
                </a:moveTo>
                <a:lnTo>
                  <a:pt x="98415" y="143150"/>
                </a:lnTo>
                <a:lnTo>
                  <a:pt x="97521" y="144343"/>
                </a:lnTo>
                <a:lnTo>
                  <a:pt x="95582" y="144343"/>
                </a:lnTo>
                <a:cubicBezTo>
                  <a:pt x="95582" y="144343"/>
                  <a:pt x="94539" y="144492"/>
                  <a:pt x="94539" y="144492"/>
                </a:cubicBezTo>
                <a:lnTo>
                  <a:pt x="91407" y="144492"/>
                </a:lnTo>
                <a:cubicBezTo>
                  <a:pt x="91407" y="144492"/>
                  <a:pt x="90960" y="145535"/>
                  <a:pt x="90960" y="145535"/>
                </a:cubicBezTo>
                <a:lnTo>
                  <a:pt x="91556" y="147027"/>
                </a:lnTo>
                <a:lnTo>
                  <a:pt x="93644" y="147027"/>
                </a:lnTo>
                <a:cubicBezTo>
                  <a:pt x="93644" y="147027"/>
                  <a:pt x="96924" y="146430"/>
                  <a:pt x="96924" y="146430"/>
                </a:cubicBezTo>
                <a:lnTo>
                  <a:pt x="99161" y="148070"/>
                </a:lnTo>
                <a:lnTo>
                  <a:pt x="98863" y="146132"/>
                </a:lnTo>
                <a:lnTo>
                  <a:pt x="99459" y="145237"/>
                </a:lnTo>
                <a:lnTo>
                  <a:pt x="99459" y="144492"/>
                </a:lnTo>
                <a:close/>
                <a:moveTo>
                  <a:pt x="44884" y="265125"/>
                </a:moveTo>
                <a:lnTo>
                  <a:pt x="44884" y="265722"/>
                </a:lnTo>
                <a:cubicBezTo>
                  <a:pt x="44884" y="265722"/>
                  <a:pt x="44734" y="267660"/>
                  <a:pt x="44734" y="267660"/>
                </a:cubicBezTo>
                <a:lnTo>
                  <a:pt x="46375" y="269897"/>
                </a:lnTo>
                <a:lnTo>
                  <a:pt x="47866" y="266765"/>
                </a:lnTo>
                <a:lnTo>
                  <a:pt x="46822" y="266020"/>
                </a:lnTo>
                <a:lnTo>
                  <a:pt x="44884" y="265274"/>
                </a:lnTo>
                <a:close/>
                <a:moveTo>
                  <a:pt x="310605" y="229487"/>
                </a:moveTo>
                <a:lnTo>
                  <a:pt x="307175" y="224566"/>
                </a:lnTo>
                <a:lnTo>
                  <a:pt x="299422" y="218303"/>
                </a:lnTo>
                <a:lnTo>
                  <a:pt x="297334" y="215321"/>
                </a:lnTo>
                <a:lnTo>
                  <a:pt x="284659" y="209356"/>
                </a:lnTo>
                <a:lnTo>
                  <a:pt x="279440" y="205032"/>
                </a:lnTo>
                <a:lnTo>
                  <a:pt x="274967" y="202199"/>
                </a:lnTo>
                <a:lnTo>
                  <a:pt x="260503" y="196682"/>
                </a:lnTo>
                <a:lnTo>
                  <a:pt x="246337" y="189972"/>
                </a:lnTo>
                <a:lnTo>
                  <a:pt x="243354" y="187437"/>
                </a:lnTo>
                <a:lnTo>
                  <a:pt x="243653" y="183858"/>
                </a:lnTo>
                <a:lnTo>
                  <a:pt x="246784" y="181174"/>
                </a:lnTo>
                <a:lnTo>
                  <a:pt x="249916" y="179235"/>
                </a:lnTo>
                <a:lnTo>
                  <a:pt x="250959" y="177446"/>
                </a:lnTo>
                <a:lnTo>
                  <a:pt x="250363" y="174762"/>
                </a:lnTo>
                <a:lnTo>
                  <a:pt x="247679" y="173718"/>
                </a:lnTo>
                <a:lnTo>
                  <a:pt x="245144" y="173420"/>
                </a:lnTo>
                <a:lnTo>
                  <a:pt x="230382" y="174315"/>
                </a:lnTo>
                <a:lnTo>
                  <a:pt x="224119" y="173569"/>
                </a:lnTo>
                <a:lnTo>
                  <a:pt x="216216" y="169692"/>
                </a:lnTo>
                <a:lnTo>
                  <a:pt x="207716" y="163429"/>
                </a:lnTo>
                <a:lnTo>
                  <a:pt x="198322" y="154780"/>
                </a:lnTo>
                <a:lnTo>
                  <a:pt x="193848" y="148667"/>
                </a:lnTo>
                <a:lnTo>
                  <a:pt x="191612" y="143299"/>
                </a:lnTo>
                <a:lnTo>
                  <a:pt x="188481" y="132413"/>
                </a:lnTo>
                <a:lnTo>
                  <a:pt x="185498" y="125405"/>
                </a:lnTo>
                <a:lnTo>
                  <a:pt x="182069" y="119291"/>
                </a:lnTo>
                <a:lnTo>
                  <a:pt x="180578" y="117949"/>
                </a:lnTo>
                <a:lnTo>
                  <a:pt x="174911" y="115414"/>
                </a:lnTo>
                <a:lnTo>
                  <a:pt x="164622" y="107511"/>
                </a:lnTo>
                <a:lnTo>
                  <a:pt x="158956" y="104976"/>
                </a:lnTo>
                <a:lnTo>
                  <a:pt x="153588" y="100354"/>
                </a:lnTo>
                <a:lnTo>
                  <a:pt x="151202" y="97372"/>
                </a:lnTo>
                <a:lnTo>
                  <a:pt x="148816" y="90512"/>
                </a:lnTo>
                <a:lnTo>
                  <a:pt x="147325" y="80671"/>
                </a:lnTo>
                <a:lnTo>
                  <a:pt x="148071" y="76943"/>
                </a:lnTo>
                <a:lnTo>
                  <a:pt x="149114" y="76943"/>
                </a:lnTo>
                <a:cubicBezTo>
                  <a:pt x="149114" y="76943"/>
                  <a:pt x="150904" y="78136"/>
                  <a:pt x="150904" y="78136"/>
                </a:cubicBezTo>
                <a:lnTo>
                  <a:pt x="152991" y="76496"/>
                </a:lnTo>
                <a:lnTo>
                  <a:pt x="153886" y="74706"/>
                </a:lnTo>
                <a:lnTo>
                  <a:pt x="154483" y="72320"/>
                </a:lnTo>
                <a:lnTo>
                  <a:pt x="151053" y="69935"/>
                </a:lnTo>
                <a:lnTo>
                  <a:pt x="148220" y="64268"/>
                </a:lnTo>
                <a:lnTo>
                  <a:pt x="146580" y="63075"/>
                </a:lnTo>
                <a:lnTo>
                  <a:pt x="147176" y="58751"/>
                </a:lnTo>
                <a:lnTo>
                  <a:pt x="147921" y="56067"/>
                </a:lnTo>
                <a:lnTo>
                  <a:pt x="150009" y="54576"/>
                </a:lnTo>
                <a:lnTo>
                  <a:pt x="153588" y="52786"/>
                </a:lnTo>
                <a:lnTo>
                  <a:pt x="154781" y="52786"/>
                </a:lnTo>
                <a:cubicBezTo>
                  <a:pt x="154781" y="52786"/>
                  <a:pt x="152097" y="55470"/>
                  <a:pt x="152097" y="55470"/>
                </a:cubicBezTo>
                <a:lnTo>
                  <a:pt x="153886" y="55470"/>
                </a:lnTo>
                <a:cubicBezTo>
                  <a:pt x="153886" y="55470"/>
                  <a:pt x="156868" y="54427"/>
                  <a:pt x="156868" y="54427"/>
                </a:cubicBezTo>
                <a:lnTo>
                  <a:pt x="160746" y="52786"/>
                </a:lnTo>
                <a:lnTo>
                  <a:pt x="164473" y="50550"/>
                </a:lnTo>
                <a:lnTo>
                  <a:pt x="167753" y="49655"/>
                </a:lnTo>
                <a:lnTo>
                  <a:pt x="170139" y="47567"/>
                </a:lnTo>
                <a:lnTo>
                  <a:pt x="171034" y="45927"/>
                </a:lnTo>
                <a:lnTo>
                  <a:pt x="172376" y="45032"/>
                </a:lnTo>
                <a:lnTo>
                  <a:pt x="179236" y="47120"/>
                </a:lnTo>
                <a:lnTo>
                  <a:pt x="181621" y="45032"/>
                </a:lnTo>
                <a:lnTo>
                  <a:pt x="183411" y="45032"/>
                </a:lnTo>
                <a:cubicBezTo>
                  <a:pt x="183411" y="45032"/>
                  <a:pt x="187437" y="49953"/>
                  <a:pt x="187437" y="49953"/>
                </a:cubicBezTo>
                <a:lnTo>
                  <a:pt x="185797" y="51295"/>
                </a:lnTo>
                <a:lnTo>
                  <a:pt x="187288" y="51295"/>
                </a:lnTo>
                <a:cubicBezTo>
                  <a:pt x="187288" y="51295"/>
                  <a:pt x="189077" y="51146"/>
                  <a:pt x="189077" y="51146"/>
                </a:cubicBezTo>
                <a:lnTo>
                  <a:pt x="189823" y="50401"/>
                </a:lnTo>
                <a:lnTo>
                  <a:pt x="188630" y="48164"/>
                </a:lnTo>
                <a:lnTo>
                  <a:pt x="185797" y="45331"/>
                </a:lnTo>
                <a:lnTo>
                  <a:pt x="184305" y="44287"/>
                </a:lnTo>
                <a:lnTo>
                  <a:pt x="182218" y="43541"/>
                </a:lnTo>
                <a:lnTo>
                  <a:pt x="181919" y="42796"/>
                </a:lnTo>
                <a:lnTo>
                  <a:pt x="183113" y="38471"/>
                </a:lnTo>
                <a:lnTo>
                  <a:pt x="182814" y="37875"/>
                </a:lnTo>
                <a:lnTo>
                  <a:pt x="180428" y="37875"/>
                </a:lnTo>
                <a:cubicBezTo>
                  <a:pt x="180428" y="37875"/>
                  <a:pt x="179832" y="37577"/>
                  <a:pt x="179832" y="37577"/>
                </a:cubicBezTo>
                <a:lnTo>
                  <a:pt x="179832" y="36831"/>
                </a:lnTo>
                <a:cubicBezTo>
                  <a:pt x="179832" y="36831"/>
                  <a:pt x="179832" y="35787"/>
                  <a:pt x="179832" y="35787"/>
                </a:cubicBezTo>
                <a:lnTo>
                  <a:pt x="181472" y="34147"/>
                </a:lnTo>
                <a:lnTo>
                  <a:pt x="183261" y="32656"/>
                </a:lnTo>
                <a:lnTo>
                  <a:pt x="183709" y="31761"/>
                </a:lnTo>
                <a:lnTo>
                  <a:pt x="183709" y="31165"/>
                </a:lnTo>
                <a:cubicBezTo>
                  <a:pt x="183709" y="31165"/>
                  <a:pt x="181323" y="30568"/>
                  <a:pt x="181323" y="30568"/>
                </a:cubicBezTo>
                <a:lnTo>
                  <a:pt x="179981" y="29823"/>
                </a:lnTo>
                <a:lnTo>
                  <a:pt x="178937" y="29525"/>
                </a:lnTo>
                <a:lnTo>
                  <a:pt x="178192" y="29972"/>
                </a:lnTo>
                <a:lnTo>
                  <a:pt x="177595" y="29525"/>
                </a:lnTo>
                <a:lnTo>
                  <a:pt x="176999" y="28332"/>
                </a:lnTo>
                <a:lnTo>
                  <a:pt x="177595" y="26393"/>
                </a:lnTo>
                <a:lnTo>
                  <a:pt x="179683" y="24604"/>
                </a:lnTo>
                <a:lnTo>
                  <a:pt x="181919" y="22964"/>
                </a:lnTo>
                <a:lnTo>
                  <a:pt x="183858" y="21771"/>
                </a:lnTo>
                <a:lnTo>
                  <a:pt x="185051" y="21323"/>
                </a:lnTo>
                <a:lnTo>
                  <a:pt x="185647" y="19385"/>
                </a:lnTo>
                <a:lnTo>
                  <a:pt x="180130" y="18192"/>
                </a:lnTo>
                <a:lnTo>
                  <a:pt x="176552" y="18192"/>
                </a:lnTo>
                <a:cubicBezTo>
                  <a:pt x="176552" y="18192"/>
                  <a:pt x="171780" y="17595"/>
                  <a:pt x="171780" y="17595"/>
                </a:cubicBezTo>
                <a:lnTo>
                  <a:pt x="162236" y="15806"/>
                </a:lnTo>
                <a:lnTo>
                  <a:pt x="159403" y="15061"/>
                </a:lnTo>
                <a:lnTo>
                  <a:pt x="156719" y="14762"/>
                </a:lnTo>
                <a:lnTo>
                  <a:pt x="153588" y="14166"/>
                </a:lnTo>
                <a:lnTo>
                  <a:pt x="151202" y="13122"/>
                </a:lnTo>
                <a:lnTo>
                  <a:pt x="149711" y="11184"/>
                </a:lnTo>
                <a:lnTo>
                  <a:pt x="148071" y="8500"/>
                </a:lnTo>
                <a:lnTo>
                  <a:pt x="145088" y="5070"/>
                </a:lnTo>
                <a:lnTo>
                  <a:pt x="144492" y="3430"/>
                </a:lnTo>
                <a:lnTo>
                  <a:pt x="145386" y="1938"/>
                </a:lnTo>
                <a:lnTo>
                  <a:pt x="146281" y="746"/>
                </a:lnTo>
                <a:lnTo>
                  <a:pt x="146281" y="298"/>
                </a:lnTo>
                <a:cubicBezTo>
                  <a:pt x="146281" y="298"/>
                  <a:pt x="145386" y="0"/>
                  <a:pt x="145386" y="0"/>
                </a:cubicBezTo>
                <a:lnTo>
                  <a:pt x="140168" y="1491"/>
                </a:lnTo>
                <a:lnTo>
                  <a:pt x="135098" y="3281"/>
                </a:lnTo>
                <a:lnTo>
                  <a:pt x="133159" y="3281"/>
                </a:lnTo>
                <a:cubicBezTo>
                  <a:pt x="133159" y="3281"/>
                  <a:pt x="131221" y="2982"/>
                  <a:pt x="131221" y="2982"/>
                </a:cubicBezTo>
                <a:lnTo>
                  <a:pt x="128686" y="2982"/>
                </a:lnTo>
                <a:cubicBezTo>
                  <a:pt x="128686" y="2982"/>
                  <a:pt x="126151" y="3430"/>
                  <a:pt x="126151" y="3430"/>
                </a:cubicBezTo>
                <a:lnTo>
                  <a:pt x="121230" y="3728"/>
                </a:lnTo>
                <a:lnTo>
                  <a:pt x="118248" y="5070"/>
                </a:lnTo>
                <a:lnTo>
                  <a:pt x="116459" y="7754"/>
                </a:lnTo>
                <a:lnTo>
                  <a:pt x="115415" y="9842"/>
                </a:lnTo>
                <a:lnTo>
                  <a:pt x="114520" y="10587"/>
                </a:lnTo>
                <a:lnTo>
                  <a:pt x="112731" y="10885"/>
                </a:lnTo>
                <a:lnTo>
                  <a:pt x="110196" y="10885"/>
                </a:lnTo>
                <a:cubicBezTo>
                  <a:pt x="110196" y="10885"/>
                  <a:pt x="108406" y="9991"/>
                  <a:pt x="108406" y="9991"/>
                </a:cubicBezTo>
                <a:lnTo>
                  <a:pt x="106617" y="8201"/>
                </a:lnTo>
                <a:lnTo>
                  <a:pt x="103784" y="7903"/>
                </a:lnTo>
                <a:lnTo>
                  <a:pt x="101100" y="7903"/>
                </a:lnTo>
                <a:cubicBezTo>
                  <a:pt x="101100" y="7903"/>
                  <a:pt x="100354" y="7456"/>
                  <a:pt x="100354" y="7456"/>
                </a:cubicBezTo>
                <a:lnTo>
                  <a:pt x="99161" y="11929"/>
                </a:lnTo>
                <a:lnTo>
                  <a:pt x="99161" y="14315"/>
                </a:lnTo>
                <a:cubicBezTo>
                  <a:pt x="99161" y="14315"/>
                  <a:pt x="100056" y="15955"/>
                  <a:pt x="100056" y="15955"/>
                </a:cubicBezTo>
                <a:lnTo>
                  <a:pt x="100056" y="17148"/>
                </a:lnTo>
                <a:cubicBezTo>
                  <a:pt x="100056" y="17148"/>
                  <a:pt x="99907" y="18341"/>
                  <a:pt x="99907" y="18341"/>
                </a:cubicBezTo>
                <a:lnTo>
                  <a:pt x="98117" y="18341"/>
                </a:lnTo>
                <a:cubicBezTo>
                  <a:pt x="98117" y="18341"/>
                  <a:pt x="95732" y="17894"/>
                  <a:pt x="95732" y="17894"/>
                </a:cubicBezTo>
                <a:lnTo>
                  <a:pt x="93644" y="15955"/>
                </a:lnTo>
                <a:lnTo>
                  <a:pt x="92153" y="16253"/>
                </a:lnTo>
                <a:lnTo>
                  <a:pt x="90811" y="16701"/>
                </a:lnTo>
                <a:lnTo>
                  <a:pt x="90065" y="18490"/>
                </a:lnTo>
                <a:lnTo>
                  <a:pt x="89469" y="20727"/>
                </a:lnTo>
                <a:lnTo>
                  <a:pt x="89469" y="21920"/>
                </a:lnTo>
                <a:cubicBezTo>
                  <a:pt x="89469" y="21920"/>
                  <a:pt x="90662" y="22814"/>
                  <a:pt x="90662" y="22814"/>
                </a:cubicBezTo>
                <a:lnTo>
                  <a:pt x="91407" y="24753"/>
                </a:lnTo>
                <a:lnTo>
                  <a:pt x="92004" y="27288"/>
                </a:lnTo>
                <a:lnTo>
                  <a:pt x="92451" y="28481"/>
                </a:lnTo>
                <a:lnTo>
                  <a:pt x="92004" y="29077"/>
                </a:lnTo>
                <a:lnTo>
                  <a:pt x="90811" y="29376"/>
                </a:lnTo>
                <a:lnTo>
                  <a:pt x="89767" y="29077"/>
                </a:lnTo>
                <a:lnTo>
                  <a:pt x="87978" y="25946"/>
                </a:lnTo>
                <a:lnTo>
                  <a:pt x="87083" y="24753"/>
                </a:lnTo>
                <a:lnTo>
                  <a:pt x="85592" y="24753"/>
                </a:lnTo>
                <a:cubicBezTo>
                  <a:pt x="85592" y="24753"/>
                  <a:pt x="83057" y="25349"/>
                  <a:pt x="83057" y="25349"/>
                </a:cubicBezTo>
                <a:lnTo>
                  <a:pt x="79180" y="27139"/>
                </a:lnTo>
                <a:lnTo>
                  <a:pt x="77540" y="27139"/>
                </a:lnTo>
                <a:cubicBezTo>
                  <a:pt x="77540" y="27139"/>
                  <a:pt x="76198" y="26841"/>
                  <a:pt x="76198" y="26841"/>
                </a:cubicBezTo>
                <a:lnTo>
                  <a:pt x="75005" y="25349"/>
                </a:lnTo>
                <a:lnTo>
                  <a:pt x="73961" y="22516"/>
                </a:lnTo>
                <a:lnTo>
                  <a:pt x="73662" y="20727"/>
                </a:lnTo>
                <a:lnTo>
                  <a:pt x="72917" y="20727"/>
                </a:lnTo>
                <a:cubicBezTo>
                  <a:pt x="72917" y="20727"/>
                  <a:pt x="70382" y="20280"/>
                  <a:pt x="70382" y="20280"/>
                </a:cubicBezTo>
                <a:lnTo>
                  <a:pt x="69189" y="21025"/>
                </a:lnTo>
                <a:lnTo>
                  <a:pt x="69189" y="23858"/>
                </a:lnTo>
                <a:cubicBezTo>
                  <a:pt x="69189" y="23858"/>
                  <a:pt x="68891" y="27437"/>
                  <a:pt x="68891" y="27437"/>
                </a:cubicBezTo>
                <a:lnTo>
                  <a:pt x="67698" y="29823"/>
                </a:lnTo>
                <a:lnTo>
                  <a:pt x="64269" y="33849"/>
                </a:lnTo>
                <a:lnTo>
                  <a:pt x="62926" y="35638"/>
                </a:lnTo>
                <a:lnTo>
                  <a:pt x="62479" y="36831"/>
                </a:lnTo>
                <a:lnTo>
                  <a:pt x="62479" y="37875"/>
                </a:lnTo>
                <a:cubicBezTo>
                  <a:pt x="62479" y="37875"/>
                  <a:pt x="62926" y="39813"/>
                  <a:pt x="62926" y="39813"/>
                </a:cubicBezTo>
                <a:lnTo>
                  <a:pt x="63672" y="41603"/>
                </a:lnTo>
                <a:lnTo>
                  <a:pt x="63075" y="42647"/>
                </a:lnTo>
                <a:lnTo>
                  <a:pt x="61286" y="43243"/>
                </a:lnTo>
                <a:lnTo>
                  <a:pt x="59944" y="42199"/>
                </a:lnTo>
                <a:lnTo>
                  <a:pt x="59497" y="40261"/>
                </a:lnTo>
                <a:lnTo>
                  <a:pt x="56664" y="37577"/>
                </a:lnTo>
                <a:lnTo>
                  <a:pt x="58006" y="35340"/>
                </a:lnTo>
                <a:lnTo>
                  <a:pt x="58006" y="34744"/>
                </a:lnTo>
                <a:cubicBezTo>
                  <a:pt x="58006" y="34744"/>
                  <a:pt x="53085" y="33551"/>
                  <a:pt x="53085" y="33551"/>
                </a:cubicBezTo>
                <a:lnTo>
                  <a:pt x="51147" y="31910"/>
                </a:lnTo>
                <a:lnTo>
                  <a:pt x="48313" y="28928"/>
                </a:lnTo>
                <a:lnTo>
                  <a:pt x="47717" y="27586"/>
                </a:lnTo>
                <a:lnTo>
                  <a:pt x="47717" y="23411"/>
                </a:lnTo>
                <a:cubicBezTo>
                  <a:pt x="47717" y="23411"/>
                  <a:pt x="47717" y="22367"/>
                  <a:pt x="47717" y="22367"/>
                </a:cubicBezTo>
                <a:lnTo>
                  <a:pt x="47269" y="21920"/>
                </a:lnTo>
                <a:lnTo>
                  <a:pt x="45927" y="21920"/>
                </a:lnTo>
                <a:cubicBezTo>
                  <a:pt x="45927" y="21920"/>
                  <a:pt x="43989" y="23411"/>
                  <a:pt x="43989" y="23411"/>
                </a:cubicBezTo>
                <a:lnTo>
                  <a:pt x="42200" y="25499"/>
                </a:lnTo>
                <a:lnTo>
                  <a:pt x="38621" y="27884"/>
                </a:lnTo>
                <a:lnTo>
                  <a:pt x="38322" y="28332"/>
                </a:lnTo>
                <a:lnTo>
                  <a:pt x="39516" y="30717"/>
                </a:lnTo>
                <a:lnTo>
                  <a:pt x="39516" y="31612"/>
                </a:lnTo>
                <a:cubicBezTo>
                  <a:pt x="39516" y="31612"/>
                  <a:pt x="36533" y="35340"/>
                  <a:pt x="36533" y="35340"/>
                </a:cubicBezTo>
                <a:lnTo>
                  <a:pt x="35937" y="36533"/>
                </a:lnTo>
                <a:lnTo>
                  <a:pt x="32209" y="38919"/>
                </a:lnTo>
                <a:lnTo>
                  <a:pt x="30569" y="39813"/>
                </a:lnTo>
                <a:lnTo>
                  <a:pt x="25499" y="38024"/>
                </a:lnTo>
                <a:lnTo>
                  <a:pt x="24008" y="38024"/>
                </a:lnTo>
                <a:cubicBezTo>
                  <a:pt x="24008" y="38024"/>
                  <a:pt x="21771" y="38919"/>
                  <a:pt x="21771" y="38919"/>
                </a:cubicBezTo>
                <a:lnTo>
                  <a:pt x="18490" y="39963"/>
                </a:lnTo>
                <a:lnTo>
                  <a:pt x="13271" y="41006"/>
                </a:lnTo>
                <a:lnTo>
                  <a:pt x="11333" y="40261"/>
                </a:lnTo>
                <a:lnTo>
                  <a:pt x="10438" y="39515"/>
                </a:lnTo>
                <a:lnTo>
                  <a:pt x="8351" y="41454"/>
                </a:lnTo>
                <a:lnTo>
                  <a:pt x="4772" y="43243"/>
                </a:lnTo>
                <a:lnTo>
                  <a:pt x="4324" y="44436"/>
                </a:lnTo>
                <a:lnTo>
                  <a:pt x="4324" y="45778"/>
                </a:lnTo>
                <a:cubicBezTo>
                  <a:pt x="4324" y="45778"/>
                  <a:pt x="4772" y="46822"/>
                  <a:pt x="4772" y="46822"/>
                </a:cubicBezTo>
                <a:lnTo>
                  <a:pt x="6710" y="48164"/>
                </a:lnTo>
                <a:lnTo>
                  <a:pt x="8798" y="51295"/>
                </a:lnTo>
                <a:lnTo>
                  <a:pt x="10140" y="53979"/>
                </a:lnTo>
                <a:lnTo>
                  <a:pt x="13122" y="56663"/>
                </a:lnTo>
                <a:lnTo>
                  <a:pt x="13868" y="57409"/>
                </a:lnTo>
                <a:lnTo>
                  <a:pt x="13868" y="58005"/>
                </a:lnTo>
                <a:cubicBezTo>
                  <a:pt x="13868" y="58005"/>
                  <a:pt x="12973" y="59049"/>
                  <a:pt x="12973" y="59049"/>
                </a:cubicBezTo>
                <a:lnTo>
                  <a:pt x="11929" y="62777"/>
                </a:lnTo>
                <a:lnTo>
                  <a:pt x="10736" y="63374"/>
                </a:lnTo>
                <a:lnTo>
                  <a:pt x="9394" y="63672"/>
                </a:lnTo>
                <a:lnTo>
                  <a:pt x="5666" y="66356"/>
                </a:lnTo>
                <a:lnTo>
                  <a:pt x="4026" y="66058"/>
                </a:lnTo>
                <a:lnTo>
                  <a:pt x="1640" y="66058"/>
                </a:lnTo>
                <a:cubicBezTo>
                  <a:pt x="1640" y="66058"/>
                  <a:pt x="0" y="66952"/>
                  <a:pt x="0" y="66952"/>
                </a:cubicBezTo>
                <a:lnTo>
                  <a:pt x="0" y="68592"/>
                </a:lnTo>
                <a:cubicBezTo>
                  <a:pt x="0" y="68592"/>
                  <a:pt x="1640" y="70084"/>
                  <a:pt x="1640" y="70084"/>
                </a:cubicBezTo>
                <a:lnTo>
                  <a:pt x="2535" y="71724"/>
                </a:lnTo>
                <a:lnTo>
                  <a:pt x="2833" y="73513"/>
                </a:lnTo>
                <a:lnTo>
                  <a:pt x="4474" y="74855"/>
                </a:lnTo>
                <a:lnTo>
                  <a:pt x="6860" y="75601"/>
                </a:lnTo>
                <a:lnTo>
                  <a:pt x="8202" y="75601"/>
                </a:lnTo>
                <a:cubicBezTo>
                  <a:pt x="8202" y="75601"/>
                  <a:pt x="9096" y="76048"/>
                  <a:pt x="9096" y="76048"/>
                </a:cubicBezTo>
                <a:lnTo>
                  <a:pt x="9693" y="76645"/>
                </a:lnTo>
                <a:lnTo>
                  <a:pt x="10736" y="80373"/>
                </a:lnTo>
                <a:lnTo>
                  <a:pt x="10140" y="81267"/>
                </a:lnTo>
                <a:lnTo>
                  <a:pt x="8947" y="81715"/>
                </a:lnTo>
                <a:lnTo>
                  <a:pt x="8202" y="83206"/>
                </a:lnTo>
                <a:lnTo>
                  <a:pt x="6710" y="85442"/>
                </a:lnTo>
                <a:lnTo>
                  <a:pt x="5816" y="87232"/>
                </a:lnTo>
                <a:lnTo>
                  <a:pt x="6710" y="88872"/>
                </a:lnTo>
                <a:lnTo>
                  <a:pt x="7158" y="90065"/>
                </a:lnTo>
                <a:lnTo>
                  <a:pt x="6710" y="91258"/>
                </a:lnTo>
                <a:lnTo>
                  <a:pt x="7307" y="93196"/>
                </a:lnTo>
                <a:lnTo>
                  <a:pt x="9096" y="95135"/>
                </a:lnTo>
                <a:lnTo>
                  <a:pt x="13868" y="97819"/>
                </a:lnTo>
                <a:lnTo>
                  <a:pt x="18341" y="99906"/>
                </a:lnTo>
                <a:lnTo>
                  <a:pt x="19683" y="100205"/>
                </a:lnTo>
                <a:lnTo>
                  <a:pt x="25648" y="98863"/>
                </a:lnTo>
                <a:lnTo>
                  <a:pt x="26692" y="98863"/>
                </a:lnTo>
                <a:cubicBezTo>
                  <a:pt x="26692" y="98863"/>
                  <a:pt x="27437" y="100652"/>
                  <a:pt x="27437" y="100652"/>
                </a:cubicBezTo>
                <a:lnTo>
                  <a:pt x="27735" y="101696"/>
                </a:lnTo>
                <a:lnTo>
                  <a:pt x="26990" y="103336"/>
                </a:lnTo>
                <a:lnTo>
                  <a:pt x="25350" y="105573"/>
                </a:lnTo>
                <a:lnTo>
                  <a:pt x="23560" y="107362"/>
                </a:lnTo>
                <a:lnTo>
                  <a:pt x="22516" y="108853"/>
                </a:lnTo>
                <a:lnTo>
                  <a:pt x="22815" y="110195"/>
                </a:lnTo>
                <a:lnTo>
                  <a:pt x="22815" y="112134"/>
                </a:lnTo>
                <a:cubicBezTo>
                  <a:pt x="22815" y="112134"/>
                  <a:pt x="29227" y="110941"/>
                  <a:pt x="29227" y="110941"/>
                </a:cubicBezTo>
                <a:lnTo>
                  <a:pt x="36384" y="108406"/>
                </a:lnTo>
                <a:lnTo>
                  <a:pt x="38472" y="107064"/>
                </a:lnTo>
                <a:lnTo>
                  <a:pt x="43989" y="99757"/>
                </a:lnTo>
                <a:lnTo>
                  <a:pt x="50848" y="92749"/>
                </a:lnTo>
                <a:lnTo>
                  <a:pt x="56514" y="90214"/>
                </a:lnTo>
                <a:lnTo>
                  <a:pt x="60839" y="90661"/>
                </a:lnTo>
                <a:lnTo>
                  <a:pt x="67847" y="93495"/>
                </a:lnTo>
                <a:lnTo>
                  <a:pt x="70233" y="93495"/>
                </a:lnTo>
                <a:cubicBezTo>
                  <a:pt x="70233" y="93495"/>
                  <a:pt x="81864" y="100950"/>
                  <a:pt x="81864" y="100950"/>
                </a:cubicBezTo>
                <a:lnTo>
                  <a:pt x="90214" y="103634"/>
                </a:lnTo>
                <a:lnTo>
                  <a:pt x="93942" y="106020"/>
                </a:lnTo>
                <a:lnTo>
                  <a:pt x="95433" y="109152"/>
                </a:lnTo>
                <a:lnTo>
                  <a:pt x="97372" y="120484"/>
                </a:lnTo>
                <a:lnTo>
                  <a:pt x="100652" y="125256"/>
                </a:lnTo>
                <a:lnTo>
                  <a:pt x="102591" y="130773"/>
                </a:lnTo>
                <a:lnTo>
                  <a:pt x="102889" y="132861"/>
                </a:lnTo>
                <a:lnTo>
                  <a:pt x="102442" y="135396"/>
                </a:lnTo>
                <a:lnTo>
                  <a:pt x="102442" y="138676"/>
                </a:lnTo>
                <a:cubicBezTo>
                  <a:pt x="102442" y="138676"/>
                  <a:pt x="104380" y="139124"/>
                  <a:pt x="104380" y="139124"/>
                </a:cubicBezTo>
                <a:lnTo>
                  <a:pt x="105871" y="139124"/>
                </a:lnTo>
                <a:cubicBezTo>
                  <a:pt x="105871" y="139124"/>
                  <a:pt x="107512" y="139720"/>
                  <a:pt x="107512" y="139720"/>
                </a:cubicBezTo>
                <a:lnTo>
                  <a:pt x="108257" y="140913"/>
                </a:lnTo>
                <a:lnTo>
                  <a:pt x="109003" y="142702"/>
                </a:lnTo>
                <a:lnTo>
                  <a:pt x="110046" y="144044"/>
                </a:lnTo>
                <a:lnTo>
                  <a:pt x="113625" y="146281"/>
                </a:lnTo>
                <a:lnTo>
                  <a:pt x="119739" y="152991"/>
                </a:lnTo>
                <a:lnTo>
                  <a:pt x="120186" y="155526"/>
                </a:lnTo>
                <a:lnTo>
                  <a:pt x="118993" y="155973"/>
                </a:lnTo>
                <a:lnTo>
                  <a:pt x="117949" y="156868"/>
                </a:lnTo>
                <a:lnTo>
                  <a:pt x="118993" y="157763"/>
                </a:lnTo>
                <a:lnTo>
                  <a:pt x="120186" y="157763"/>
                </a:lnTo>
                <a:cubicBezTo>
                  <a:pt x="120186" y="157763"/>
                  <a:pt x="121826" y="156868"/>
                  <a:pt x="121826" y="156868"/>
                </a:cubicBezTo>
                <a:lnTo>
                  <a:pt x="123019" y="156570"/>
                </a:lnTo>
                <a:lnTo>
                  <a:pt x="128388" y="158508"/>
                </a:lnTo>
                <a:lnTo>
                  <a:pt x="132115" y="161043"/>
                </a:lnTo>
                <a:lnTo>
                  <a:pt x="136589" y="167753"/>
                </a:lnTo>
                <a:lnTo>
                  <a:pt x="143597" y="172376"/>
                </a:lnTo>
                <a:lnTo>
                  <a:pt x="147027" y="176551"/>
                </a:lnTo>
                <a:lnTo>
                  <a:pt x="158210" y="187735"/>
                </a:lnTo>
                <a:lnTo>
                  <a:pt x="164026" y="189673"/>
                </a:lnTo>
                <a:lnTo>
                  <a:pt x="168649" y="193252"/>
                </a:lnTo>
                <a:lnTo>
                  <a:pt x="169096" y="194445"/>
                </a:lnTo>
                <a:lnTo>
                  <a:pt x="170289" y="195190"/>
                </a:lnTo>
                <a:lnTo>
                  <a:pt x="172824" y="194147"/>
                </a:lnTo>
                <a:lnTo>
                  <a:pt x="174464" y="193848"/>
                </a:lnTo>
                <a:lnTo>
                  <a:pt x="177446" y="194147"/>
                </a:lnTo>
                <a:lnTo>
                  <a:pt x="182516" y="195638"/>
                </a:lnTo>
                <a:lnTo>
                  <a:pt x="185498" y="194892"/>
                </a:lnTo>
                <a:lnTo>
                  <a:pt x="187139" y="195489"/>
                </a:lnTo>
                <a:lnTo>
                  <a:pt x="190419" y="198918"/>
                </a:lnTo>
                <a:lnTo>
                  <a:pt x="195340" y="207418"/>
                </a:lnTo>
                <a:lnTo>
                  <a:pt x="195340" y="209356"/>
                </a:lnTo>
                <a:cubicBezTo>
                  <a:pt x="195340" y="209356"/>
                  <a:pt x="196086" y="209953"/>
                  <a:pt x="196086" y="209953"/>
                </a:cubicBezTo>
                <a:lnTo>
                  <a:pt x="196831" y="208909"/>
                </a:lnTo>
                <a:lnTo>
                  <a:pt x="198024" y="208909"/>
                </a:lnTo>
                <a:cubicBezTo>
                  <a:pt x="198024" y="208909"/>
                  <a:pt x="202348" y="209356"/>
                  <a:pt x="202348" y="209356"/>
                </a:cubicBezTo>
                <a:lnTo>
                  <a:pt x="205480" y="211146"/>
                </a:lnTo>
                <a:lnTo>
                  <a:pt x="206374" y="212189"/>
                </a:lnTo>
                <a:lnTo>
                  <a:pt x="203243" y="216365"/>
                </a:lnTo>
                <a:lnTo>
                  <a:pt x="204436" y="216365"/>
                </a:lnTo>
                <a:cubicBezTo>
                  <a:pt x="204436" y="216365"/>
                  <a:pt x="206523" y="215321"/>
                  <a:pt x="206523" y="215321"/>
                </a:cubicBezTo>
                <a:lnTo>
                  <a:pt x="209058" y="215321"/>
                </a:lnTo>
                <a:cubicBezTo>
                  <a:pt x="209058" y="215321"/>
                  <a:pt x="210550" y="214874"/>
                  <a:pt x="210550" y="214874"/>
                </a:cubicBezTo>
                <a:lnTo>
                  <a:pt x="214576" y="214128"/>
                </a:lnTo>
                <a:lnTo>
                  <a:pt x="216514" y="215321"/>
                </a:lnTo>
                <a:lnTo>
                  <a:pt x="218303" y="217707"/>
                </a:lnTo>
                <a:lnTo>
                  <a:pt x="219347" y="220540"/>
                </a:lnTo>
                <a:lnTo>
                  <a:pt x="220391" y="223522"/>
                </a:lnTo>
                <a:lnTo>
                  <a:pt x="218900" y="225759"/>
                </a:lnTo>
                <a:lnTo>
                  <a:pt x="218900" y="227250"/>
                </a:lnTo>
                <a:cubicBezTo>
                  <a:pt x="218900" y="227250"/>
                  <a:pt x="219496" y="228145"/>
                  <a:pt x="219496" y="228145"/>
                </a:cubicBezTo>
                <a:lnTo>
                  <a:pt x="228592" y="233662"/>
                </a:lnTo>
                <a:lnTo>
                  <a:pt x="231127" y="234258"/>
                </a:lnTo>
                <a:lnTo>
                  <a:pt x="236197" y="234258"/>
                </a:lnTo>
                <a:cubicBezTo>
                  <a:pt x="236197" y="234258"/>
                  <a:pt x="239030" y="236197"/>
                  <a:pt x="239030" y="236197"/>
                </a:cubicBezTo>
                <a:lnTo>
                  <a:pt x="240969" y="240074"/>
                </a:lnTo>
                <a:lnTo>
                  <a:pt x="243354" y="247977"/>
                </a:lnTo>
                <a:lnTo>
                  <a:pt x="247828" y="256775"/>
                </a:lnTo>
                <a:lnTo>
                  <a:pt x="249021" y="263634"/>
                </a:lnTo>
                <a:lnTo>
                  <a:pt x="249916" y="267362"/>
                </a:lnTo>
                <a:lnTo>
                  <a:pt x="252599" y="270046"/>
                </a:lnTo>
                <a:lnTo>
                  <a:pt x="252301" y="275861"/>
                </a:lnTo>
                <a:lnTo>
                  <a:pt x="248872" y="276607"/>
                </a:lnTo>
                <a:lnTo>
                  <a:pt x="246486" y="277352"/>
                </a:lnTo>
                <a:lnTo>
                  <a:pt x="245293" y="278694"/>
                </a:lnTo>
                <a:lnTo>
                  <a:pt x="244100" y="280484"/>
                </a:lnTo>
                <a:lnTo>
                  <a:pt x="244846" y="284659"/>
                </a:lnTo>
                <a:lnTo>
                  <a:pt x="242609" y="290474"/>
                </a:lnTo>
                <a:lnTo>
                  <a:pt x="239329" y="291817"/>
                </a:lnTo>
                <a:lnTo>
                  <a:pt x="237837" y="294650"/>
                </a:lnTo>
                <a:lnTo>
                  <a:pt x="237837" y="299123"/>
                </a:lnTo>
                <a:cubicBezTo>
                  <a:pt x="237837" y="299123"/>
                  <a:pt x="239925" y="302105"/>
                  <a:pt x="239925" y="302105"/>
                </a:cubicBezTo>
                <a:lnTo>
                  <a:pt x="248723" y="302105"/>
                </a:lnTo>
                <a:cubicBezTo>
                  <a:pt x="248723" y="302105"/>
                  <a:pt x="250065" y="299570"/>
                  <a:pt x="250065" y="299570"/>
                </a:cubicBezTo>
                <a:lnTo>
                  <a:pt x="250959" y="297483"/>
                </a:lnTo>
                <a:lnTo>
                  <a:pt x="254538" y="292264"/>
                </a:lnTo>
                <a:lnTo>
                  <a:pt x="261398" y="287194"/>
                </a:lnTo>
                <a:lnTo>
                  <a:pt x="262143" y="284510"/>
                </a:lnTo>
                <a:lnTo>
                  <a:pt x="261696" y="277501"/>
                </a:lnTo>
                <a:lnTo>
                  <a:pt x="263187" y="274817"/>
                </a:lnTo>
                <a:lnTo>
                  <a:pt x="266766" y="271984"/>
                </a:lnTo>
                <a:lnTo>
                  <a:pt x="271985" y="270344"/>
                </a:lnTo>
                <a:lnTo>
                  <a:pt x="275861" y="270940"/>
                </a:lnTo>
                <a:lnTo>
                  <a:pt x="277800" y="268406"/>
                </a:lnTo>
                <a:lnTo>
                  <a:pt x="276458" y="263932"/>
                </a:lnTo>
                <a:lnTo>
                  <a:pt x="276458" y="256029"/>
                </a:lnTo>
                <a:cubicBezTo>
                  <a:pt x="276458" y="256029"/>
                  <a:pt x="273177" y="252748"/>
                  <a:pt x="273177" y="252748"/>
                </a:cubicBezTo>
                <a:lnTo>
                  <a:pt x="268555" y="249617"/>
                </a:lnTo>
                <a:lnTo>
                  <a:pt x="262590" y="247679"/>
                </a:lnTo>
                <a:lnTo>
                  <a:pt x="260652" y="244249"/>
                </a:lnTo>
                <a:lnTo>
                  <a:pt x="260652" y="240670"/>
                </a:lnTo>
                <a:cubicBezTo>
                  <a:pt x="260652" y="240670"/>
                  <a:pt x="264529" y="231723"/>
                  <a:pt x="264529" y="231723"/>
                </a:cubicBezTo>
                <a:lnTo>
                  <a:pt x="268107" y="225610"/>
                </a:lnTo>
                <a:lnTo>
                  <a:pt x="271239" y="221285"/>
                </a:lnTo>
                <a:lnTo>
                  <a:pt x="273923" y="219496"/>
                </a:lnTo>
                <a:lnTo>
                  <a:pt x="277800" y="219794"/>
                </a:lnTo>
                <a:lnTo>
                  <a:pt x="278694" y="220391"/>
                </a:lnTo>
                <a:lnTo>
                  <a:pt x="279589" y="222031"/>
                </a:lnTo>
                <a:lnTo>
                  <a:pt x="279589" y="223224"/>
                </a:lnTo>
                <a:cubicBezTo>
                  <a:pt x="279589" y="223224"/>
                  <a:pt x="283466" y="225162"/>
                  <a:pt x="283466" y="225162"/>
                </a:cubicBezTo>
                <a:lnTo>
                  <a:pt x="285554" y="225908"/>
                </a:lnTo>
                <a:lnTo>
                  <a:pt x="295843" y="227101"/>
                </a:lnTo>
                <a:lnTo>
                  <a:pt x="301509" y="238135"/>
                </a:lnTo>
                <a:lnTo>
                  <a:pt x="305237" y="240819"/>
                </a:lnTo>
                <a:lnTo>
                  <a:pt x="308517" y="241863"/>
                </a:lnTo>
                <a:lnTo>
                  <a:pt x="309860" y="239179"/>
                </a:lnTo>
                <a:lnTo>
                  <a:pt x="310605" y="236495"/>
                </a:lnTo>
                <a:lnTo>
                  <a:pt x="312245" y="232618"/>
                </a:lnTo>
                <a:lnTo>
                  <a:pt x="311649" y="228890"/>
                </a:lnTo>
                <a:close/>
                <a:moveTo>
                  <a:pt x="153290" y="108257"/>
                </a:moveTo>
                <a:lnTo>
                  <a:pt x="151799" y="108555"/>
                </a:lnTo>
                <a:lnTo>
                  <a:pt x="151053" y="107213"/>
                </a:lnTo>
                <a:lnTo>
                  <a:pt x="152246" y="105573"/>
                </a:lnTo>
                <a:lnTo>
                  <a:pt x="153886" y="105275"/>
                </a:lnTo>
                <a:lnTo>
                  <a:pt x="154184" y="106468"/>
                </a:lnTo>
                <a:lnTo>
                  <a:pt x="153439" y="108257"/>
                </a:lnTo>
                <a:close/>
                <a:moveTo>
                  <a:pt x="141211" y="337893"/>
                </a:moveTo>
                <a:lnTo>
                  <a:pt x="139273" y="337147"/>
                </a:lnTo>
                <a:lnTo>
                  <a:pt x="138975" y="337594"/>
                </a:lnTo>
                <a:lnTo>
                  <a:pt x="138975" y="339086"/>
                </a:lnTo>
                <a:cubicBezTo>
                  <a:pt x="138975" y="339086"/>
                  <a:pt x="140764" y="340129"/>
                  <a:pt x="140764" y="340129"/>
                </a:cubicBezTo>
                <a:lnTo>
                  <a:pt x="141957" y="339831"/>
                </a:lnTo>
                <a:lnTo>
                  <a:pt x="141957" y="339235"/>
                </a:lnTo>
                <a:cubicBezTo>
                  <a:pt x="141957" y="339235"/>
                  <a:pt x="141211" y="337893"/>
                  <a:pt x="141211" y="337893"/>
                </a:cubicBezTo>
                <a:close/>
                <a:moveTo>
                  <a:pt x="191612" y="213681"/>
                </a:moveTo>
                <a:lnTo>
                  <a:pt x="192208" y="213233"/>
                </a:lnTo>
                <a:lnTo>
                  <a:pt x="192208" y="212488"/>
                </a:lnTo>
                <a:cubicBezTo>
                  <a:pt x="192208" y="212488"/>
                  <a:pt x="189823" y="211742"/>
                  <a:pt x="189823" y="211742"/>
                </a:cubicBezTo>
                <a:lnTo>
                  <a:pt x="189375" y="212935"/>
                </a:lnTo>
                <a:lnTo>
                  <a:pt x="189823" y="213382"/>
                </a:lnTo>
                <a:lnTo>
                  <a:pt x="190568" y="213830"/>
                </a:lnTo>
                <a:lnTo>
                  <a:pt x="191761" y="213532"/>
                </a:lnTo>
                <a:close/>
                <a:moveTo>
                  <a:pt x="232618" y="291369"/>
                </a:moveTo>
                <a:lnTo>
                  <a:pt x="228443" y="293755"/>
                </a:lnTo>
                <a:lnTo>
                  <a:pt x="226803" y="293308"/>
                </a:lnTo>
                <a:lnTo>
                  <a:pt x="225312" y="293904"/>
                </a:lnTo>
                <a:lnTo>
                  <a:pt x="224119" y="295246"/>
                </a:lnTo>
                <a:lnTo>
                  <a:pt x="222628" y="295693"/>
                </a:lnTo>
                <a:lnTo>
                  <a:pt x="219049" y="295246"/>
                </a:lnTo>
                <a:lnTo>
                  <a:pt x="215470" y="295246"/>
                </a:lnTo>
                <a:cubicBezTo>
                  <a:pt x="215470" y="295246"/>
                  <a:pt x="213979" y="295246"/>
                  <a:pt x="213979" y="295246"/>
                </a:cubicBezTo>
                <a:lnTo>
                  <a:pt x="212637" y="295693"/>
                </a:lnTo>
                <a:lnTo>
                  <a:pt x="209953" y="297781"/>
                </a:lnTo>
                <a:lnTo>
                  <a:pt x="206523" y="298974"/>
                </a:lnTo>
                <a:lnTo>
                  <a:pt x="204137" y="298974"/>
                </a:lnTo>
                <a:cubicBezTo>
                  <a:pt x="204137" y="298974"/>
                  <a:pt x="200708" y="299869"/>
                  <a:pt x="200708" y="299869"/>
                </a:cubicBezTo>
                <a:lnTo>
                  <a:pt x="194445" y="299123"/>
                </a:lnTo>
                <a:lnTo>
                  <a:pt x="191463" y="299570"/>
                </a:lnTo>
                <a:lnTo>
                  <a:pt x="187586" y="300912"/>
                </a:lnTo>
                <a:lnTo>
                  <a:pt x="186095" y="300912"/>
                </a:lnTo>
                <a:cubicBezTo>
                  <a:pt x="186095" y="300912"/>
                  <a:pt x="184753" y="300316"/>
                  <a:pt x="184753" y="300316"/>
                </a:cubicBezTo>
                <a:lnTo>
                  <a:pt x="179683" y="297035"/>
                </a:lnTo>
                <a:lnTo>
                  <a:pt x="178192" y="296737"/>
                </a:lnTo>
                <a:lnTo>
                  <a:pt x="176850" y="296141"/>
                </a:lnTo>
                <a:lnTo>
                  <a:pt x="175955" y="294500"/>
                </a:lnTo>
                <a:lnTo>
                  <a:pt x="174315" y="294202"/>
                </a:lnTo>
                <a:lnTo>
                  <a:pt x="170885" y="294202"/>
                </a:lnTo>
                <a:cubicBezTo>
                  <a:pt x="170885" y="294202"/>
                  <a:pt x="168201" y="296141"/>
                  <a:pt x="168201" y="296141"/>
                </a:cubicBezTo>
                <a:lnTo>
                  <a:pt x="168201" y="297632"/>
                </a:lnTo>
                <a:cubicBezTo>
                  <a:pt x="168201" y="297632"/>
                  <a:pt x="165517" y="298974"/>
                  <a:pt x="165517" y="298974"/>
                </a:cubicBezTo>
                <a:lnTo>
                  <a:pt x="164175" y="298974"/>
                </a:lnTo>
                <a:cubicBezTo>
                  <a:pt x="164175" y="298974"/>
                  <a:pt x="162833" y="298228"/>
                  <a:pt x="162833" y="298228"/>
                </a:cubicBezTo>
                <a:lnTo>
                  <a:pt x="159702" y="294500"/>
                </a:lnTo>
                <a:lnTo>
                  <a:pt x="158807" y="295842"/>
                </a:lnTo>
                <a:lnTo>
                  <a:pt x="157763" y="296886"/>
                </a:lnTo>
                <a:lnTo>
                  <a:pt x="156123" y="297632"/>
                </a:lnTo>
                <a:lnTo>
                  <a:pt x="154632" y="298676"/>
                </a:lnTo>
                <a:lnTo>
                  <a:pt x="152991" y="302254"/>
                </a:lnTo>
                <a:lnTo>
                  <a:pt x="151649" y="305982"/>
                </a:lnTo>
                <a:lnTo>
                  <a:pt x="152097" y="307473"/>
                </a:lnTo>
                <a:lnTo>
                  <a:pt x="154035" y="310754"/>
                </a:lnTo>
                <a:lnTo>
                  <a:pt x="157018" y="313140"/>
                </a:lnTo>
                <a:lnTo>
                  <a:pt x="158508" y="313885"/>
                </a:lnTo>
                <a:lnTo>
                  <a:pt x="160000" y="313885"/>
                </a:lnTo>
                <a:cubicBezTo>
                  <a:pt x="160000" y="313885"/>
                  <a:pt x="162982" y="313885"/>
                  <a:pt x="162982" y="313885"/>
                </a:cubicBezTo>
                <a:lnTo>
                  <a:pt x="164324" y="313885"/>
                </a:lnTo>
                <a:cubicBezTo>
                  <a:pt x="164324" y="313885"/>
                  <a:pt x="167455" y="316122"/>
                  <a:pt x="167455" y="316122"/>
                </a:cubicBezTo>
                <a:lnTo>
                  <a:pt x="170885" y="317017"/>
                </a:lnTo>
                <a:lnTo>
                  <a:pt x="172227" y="317912"/>
                </a:lnTo>
                <a:lnTo>
                  <a:pt x="173420" y="319254"/>
                </a:lnTo>
                <a:lnTo>
                  <a:pt x="175955" y="321192"/>
                </a:lnTo>
                <a:lnTo>
                  <a:pt x="181919" y="324174"/>
                </a:lnTo>
                <a:lnTo>
                  <a:pt x="187586" y="327902"/>
                </a:lnTo>
                <a:lnTo>
                  <a:pt x="190419" y="328946"/>
                </a:lnTo>
                <a:lnTo>
                  <a:pt x="193550" y="328946"/>
                </a:lnTo>
                <a:cubicBezTo>
                  <a:pt x="193550" y="328946"/>
                  <a:pt x="196682" y="328946"/>
                  <a:pt x="196682" y="328946"/>
                </a:cubicBezTo>
                <a:lnTo>
                  <a:pt x="199664" y="330735"/>
                </a:lnTo>
                <a:lnTo>
                  <a:pt x="202497" y="333121"/>
                </a:lnTo>
                <a:lnTo>
                  <a:pt x="206076" y="338638"/>
                </a:lnTo>
                <a:lnTo>
                  <a:pt x="207418" y="339384"/>
                </a:lnTo>
                <a:lnTo>
                  <a:pt x="208909" y="339682"/>
                </a:lnTo>
                <a:lnTo>
                  <a:pt x="213234" y="341471"/>
                </a:lnTo>
                <a:lnTo>
                  <a:pt x="216216" y="341024"/>
                </a:lnTo>
                <a:lnTo>
                  <a:pt x="219198" y="341919"/>
                </a:lnTo>
                <a:lnTo>
                  <a:pt x="222031" y="341919"/>
                </a:lnTo>
                <a:cubicBezTo>
                  <a:pt x="222031" y="341919"/>
                  <a:pt x="222031" y="340577"/>
                  <a:pt x="222031" y="340577"/>
                </a:cubicBezTo>
                <a:lnTo>
                  <a:pt x="221733" y="339086"/>
                </a:lnTo>
                <a:lnTo>
                  <a:pt x="222031" y="337445"/>
                </a:lnTo>
                <a:lnTo>
                  <a:pt x="222777" y="335805"/>
                </a:lnTo>
                <a:lnTo>
                  <a:pt x="223970" y="334463"/>
                </a:lnTo>
                <a:lnTo>
                  <a:pt x="226803" y="331928"/>
                </a:lnTo>
                <a:lnTo>
                  <a:pt x="226803" y="330586"/>
                </a:lnTo>
                <a:cubicBezTo>
                  <a:pt x="226803" y="330586"/>
                  <a:pt x="226654" y="329244"/>
                  <a:pt x="226654" y="329244"/>
                </a:cubicBezTo>
                <a:lnTo>
                  <a:pt x="225312" y="327902"/>
                </a:lnTo>
                <a:lnTo>
                  <a:pt x="223671" y="325665"/>
                </a:lnTo>
                <a:lnTo>
                  <a:pt x="225163" y="324622"/>
                </a:lnTo>
                <a:lnTo>
                  <a:pt x="224268" y="323429"/>
                </a:lnTo>
                <a:lnTo>
                  <a:pt x="223075" y="322683"/>
                </a:lnTo>
                <a:lnTo>
                  <a:pt x="222329" y="321788"/>
                </a:lnTo>
                <a:lnTo>
                  <a:pt x="222031" y="320446"/>
                </a:lnTo>
                <a:lnTo>
                  <a:pt x="222031" y="317762"/>
                </a:lnTo>
                <a:cubicBezTo>
                  <a:pt x="222031" y="317762"/>
                  <a:pt x="222628" y="315376"/>
                  <a:pt x="222628" y="315376"/>
                </a:cubicBezTo>
                <a:lnTo>
                  <a:pt x="223522" y="313587"/>
                </a:lnTo>
                <a:lnTo>
                  <a:pt x="224119" y="311649"/>
                </a:lnTo>
                <a:lnTo>
                  <a:pt x="224566" y="309412"/>
                </a:lnTo>
                <a:lnTo>
                  <a:pt x="225312" y="307324"/>
                </a:lnTo>
                <a:lnTo>
                  <a:pt x="231724" y="298527"/>
                </a:lnTo>
                <a:lnTo>
                  <a:pt x="232618" y="297184"/>
                </a:lnTo>
                <a:lnTo>
                  <a:pt x="234408" y="293606"/>
                </a:lnTo>
                <a:lnTo>
                  <a:pt x="235899" y="292115"/>
                </a:lnTo>
                <a:lnTo>
                  <a:pt x="234109" y="291220"/>
                </a:lnTo>
                <a:lnTo>
                  <a:pt x="232320" y="291220"/>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7" name="Israel__">
            <a:extLst>
              <a:ext uri="{FF2B5EF4-FFF2-40B4-BE49-F238E27FC236}">
                <a16:creationId xmlns:a16="http://schemas.microsoft.com/office/drawing/2014/main" id="{779CE136-8BC8-B0E9-165A-CA7132C37966}"/>
              </a:ext>
            </a:extLst>
          </p:cNvPr>
          <p:cNvSpPr/>
          <p:nvPr/>
        </p:nvSpPr>
        <p:spPr>
          <a:xfrm>
            <a:off x="6903155" y="3165935"/>
            <a:ext cx="43988" cy="128370"/>
          </a:xfrm>
          <a:custGeom>
            <a:avLst/>
            <a:gdLst>
              <a:gd name="connsiteX0" fmla="*/ 43094 w 43988"/>
              <a:gd name="connsiteY0" fmla="*/ 13271 h 119589"/>
              <a:gd name="connsiteX1" fmla="*/ 42796 w 43988"/>
              <a:gd name="connsiteY1" fmla="*/ 12078 h 119589"/>
              <a:gd name="connsiteX2" fmla="*/ 42796 w 43988"/>
              <a:gd name="connsiteY2" fmla="*/ 10587 h 119589"/>
              <a:gd name="connsiteX3" fmla="*/ 43690 w 43988"/>
              <a:gd name="connsiteY3" fmla="*/ 9096 h 119589"/>
              <a:gd name="connsiteX4" fmla="*/ 43243 w 43988"/>
              <a:gd name="connsiteY4" fmla="*/ 7456 h 119589"/>
              <a:gd name="connsiteX5" fmla="*/ 42498 w 43988"/>
              <a:gd name="connsiteY5" fmla="*/ 5666 h 119589"/>
              <a:gd name="connsiteX6" fmla="*/ 41901 w 43988"/>
              <a:gd name="connsiteY6" fmla="*/ 4772 h 119589"/>
              <a:gd name="connsiteX7" fmla="*/ 41901 w 43988"/>
              <a:gd name="connsiteY7" fmla="*/ 3131 h 119589"/>
              <a:gd name="connsiteX8" fmla="*/ 42348 w 43988"/>
              <a:gd name="connsiteY8" fmla="*/ 1939 h 119589"/>
              <a:gd name="connsiteX9" fmla="*/ 42796 w 43988"/>
              <a:gd name="connsiteY9" fmla="*/ 0 h 119589"/>
              <a:gd name="connsiteX10" fmla="*/ 42050 w 43988"/>
              <a:gd name="connsiteY10" fmla="*/ 597 h 119589"/>
              <a:gd name="connsiteX11" fmla="*/ 40559 w 43988"/>
              <a:gd name="connsiteY11" fmla="*/ 1939 h 119589"/>
              <a:gd name="connsiteX12" fmla="*/ 39217 w 43988"/>
              <a:gd name="connsiteY12" fmla="*/ 3131 h 119589"/>
              <a:gd name="connsiteX13" fmla="*/ 36384 w 43988"/>
              <a:gd name="connsiteY13" fmla="*/ 4921 h 119589"/>
              <a:gd name="connsiteX14" fmla="*/ 35787 w 43988"/>
              <a:gd name="connsiteY14" fmla="*/ 5965 h 119589"/>
              <a:gd name="connsiteX15" fmla="*/ 35191 w 43988"/>
              <a:gd name="connsiteY15" fmla="*/ 4921 h 119589"/>
              <a:gd name="connsiteX16" fmla="*/ 33849 w 43988"/>
              <a:gd name="connsiteY16" fmla="*/ 5666 h 119589"/>
              <a:gd name="connsiteX17" fmla="*/ 32805 w 43988"/>
              <a:gd name="connsiteY17" fmla="*/ 9693 h 119589"/>
              <a:gd name="connsiteX18" fmla="*/ 30717 w 43988"/>
              <a:gd name="connsiteY18" fmla="*/ 11035 h 119589"/>
              <a:gd name="connsiteX19" fmla="*/ 28034 w 43988"/>
              <a:gd name="connsiteY19" fmla="*/ 10885 h 119589"/>
              <a:gd name="connsiteX20" fmla="*/ 25797 w 43988"/>
              <a:gd name="connsiteY20" fmla="*/ 10438 h 119589"/>
              <a:gd name="connsiteX21" fmla="*/ 22814 w 43988"/>
              <a:gd name="connsiteY21" fmla="*/ 10736 h 119589"/>
              <a:gd name="connsiteX22" fmla="*/ 21920 w 43988"/>
              <a:gd name="connsiteY22" fmla="*/ 14315 h 119589"/>
              <a:gd name="connsiteX23" fmla="*/ 19981 w 43988"/>
              <a:gd name="connsiteY23" fmla="*/ 18639 h 119589"/>
              <a:gd name="connsiteX24" fmla="*/ 17894 w 43988"/>
              <a:gd name="connsiteY24" fmla="*/ 25051 h 119589"/>
              <a:gd name="connsiteX25" fmla="*/ 14762 w 43988"/>
              <a:gd name="connsiteY25" fmla="*/ 37726 h 119589"/>
              <a:gd name="connsiteX26" fmla="*/ 11482 w 43988"/>
              <a:gd name="connsiteY26" fmla="*/ 46822 h 119589"/>
              <a:gd name="connsiteX27" fmla="*/ 6263 w 43988"/>
              <a:gd name="connsiteY27" fmla="*/ 56067 h 119589"/>
              <a:gd name="connsiteX28" fmla="*/ 6114 w 43988"/>
              <a:gd name="connsiteY28" fmla="*/ 56365 h 119589"/>
              <a:gd name="connsiteX29" fmla="*/ 7306 w 43988"/>
              <a:gd name="connsiteY29" fmla="*/ 57558 h 119589"/>
              <a:gd name="connsiteX30" fmla="*/ 7456 w 43988"/>
              <a:gd name="connsiteY30" fmla="*/ 58155 h 119589"/>
              <a:gd name="connsiteX31" fmla="*/ 2833 w 43988"/>
              <a:gd name="connsiteY31" fmla="*/ 63075 h 119589"/>
              <a:gd name="connsiteX32" fmla="*/ 2684 w 43988"/>
              <a:gd name="connsiteY32" fmla="*/ 65163 h 119589"/>
              <a:gd name="connsiteX33" fmla="*/ 0 w 43988"/>
              <a:gd name="connsiteY33" fmla="*/ 67698 h 119589"/>
              <a:gd name="connsiteX34" fmla="*/ 2237 w 43988"/>
              <a:gd name="connsiteY34" fmla="*/ 74110 h 119589"/>
              <a:gd name="connsiteX35" fmla="*/ 4175 w 43988"/>
              <a:gd name="connsiteY35" fmla="*/ 79180 h 119589"/>
              <a:gd name="connsiteX36" fmla="*/ 6412 w 43988"/>
              <a:gd name="connsiteY36" fmla="*/ 86039 h 119589"/>
              <a:gd name="connsiteX37" fmla="*/ 7158 w 43988"/>
              <a:gd name="connsiteY37" fmla="*/ 88723 h 119589"/>
              <a:gd name="connsiteX38" fmla="*/ 7456 w 43988"/>
              <a:gd name="connsiteY38" fmla="*/ 90661 h 119589"/>
              <a:gd name="connsiteX39" fmla="*/ 10886 w 43988"/>
              <a:gd name="connsiteY39" fmla="*/ 98266 h 119589"/>
              <a:gd name="connsiteX40" fmla="*/ 12973 w 43988"/>
              <a:gd name="connsiteY40" fmla="*/ 104529 h 119589"/>
              <a:gd name="connsiteX41" fmla="*/ 14464 w 43988"/>
              <a:gd name="connsiteY41" fmla="*/ 109599 h 119589"/>
              <a:gd name="connsiteX42" fmla="*/ 16403 w 43988"/>
              <a:gd name="connsiteY42" fmla="*/ 117055 h 119589"/>
              <a:gd name="connsiteX43" fmla="*/ 17447 w 43988"/>
              <a:gd name="connsiteY43" fmla="*/ 119590 h 119589"/>
              <a:gd name="connsiteX44" fmla="*/ 19236 w 43988"/>
              <a:gd name="connsiteY44" fmla="*/ 117353 h 119589"/>
              <a:gd name="connsiteX45" fmla="*/ 20578 w 43988"/>
              <a:gd name="connsiteY45" fmla="*/ 110345 h 119589"/>
              <a:gd name="connsiteX46" fmla="*/ 21323 w 43988"/>
              <a:gd name="connsiteY46" fmla="*/ 107064 h 119589"/>
              <a:gd name="connsiteX47" fmla="*/ 21622 w 43988"/>
              <a:gd name="connsiteY47" fmla="*/ 104678 h 119589"/>
              <a:gd name="connsiteX48" fmla="*/ 23560 w 43988"/>
              <a:gd name="connsiteY48" fmla="*/ 99757 h 119589"/>
              <a:gd name="connsiteX49" fmla="*/ 23411 w 43988"/>
              <a:gd name="connsiteY49" fmla="*/ 98117 h 119589"/>
              <a:gd name="connsiteX50" fmla="*/ 23858 w 43988"/>
              <a:gd name="connsiteY50" fmla="*/ 92451 h 119589"/>
              <a:gd name="connsiteX51" fmla="*/ 23560 w 43988"/>
              <a:gd name="connsiteY51" fmla="*/ 91407 h 119589"/>
              <a:gd name="connsiteX52" fmla="*/ 24455 w 43988"/>
              <a:gd name="connsiteY52" fmla="*/ 88276 h 119589"/>
              <a:gd name="connsiteX53" fmla="*/ 26095 w 43988"/>
              <a:gd name="connsiteY53" fmla="*/ 83802 h 119589"/>
              <a:gd name="connsiteX54" fmla="*/ 27735 w 43988"/>
              <a:gd name="connsiteY54" fmla="*/ 79925 h 119589"/>
              <a:gd name="connsiteX55" fmla="*/ 28332 w 43988"/>
              <a:gd name="connsiteY55" fmla="*/ 78136 h 119589"/>
              <a:gd name="connsiteX56" fmla="*/ 29972 w 43988"/>
              <a:gd name="connsiteY56" fmla="*/ 74557 h 119589"/>
              <a:gd name="connsiteX57" fmla="*/ 31463 w 43988"/>
              <a:gd name="connsiteY57" fmla="*/ 69935 h 119589"/>
              <a:gd name="connsiteX58" fmla="*/ 30717 w 43988"/>
              <a:gd name="connsiteY58" fmla="*/ 67549 h 119589"/>
              <a:gd name="connsiteX59" fmla="*/ 30419 w 43988"/>
              <a:gd name="connsiteY59" fmla="*/ 66952 h 119589"/>
              <a:gd name="connsiteX60" fmla="*/ 31016 w 43988"/>
              <a:gd name="connsiteY60" fmla="*/ 64119 h 119589"/>
              <a:gd name="connsiteX61" fmla="*/ 31016 w 43988"/>
              <a:gd name="connsiteY61" fmla="*/ 64119 h 119589"/>
              <a:gd name="connsiteX62" fmla="*/ 31761 w 43988"/>
              <a:gd name="connsiteY62" fmla="*/ 59497 h 119589"/>
              <a:gd name="connsiteX63" fmla="*/ 30717 w 43988"/>
              <a:gd name="connsiteY63" fmla="*/ 59348 h 119589"/>
              <a:gd name="connsiteX64" fmla="*/ 27139 w 43988"/>
              <a:gd name="connsiteY64" fmla="*/ 61137 h 119589"/>
              <a:gd name="connsiteX65" fmla="*/ 22516 w 43988"/>
              <a:gd name="connsiteY65" fmla="*/ 62926 h 119589"/>
              <a:gd name="connsiteX66" fmla="*/ 17447 w 43988"/>
              <a:gd name="connsiteY66" fmla="*/ 63374 h 119589"/>
              <a:gd name="connsiteX67" fmla="*/ 16701 w 43988"/>
              <a:gd name="connsiteY67" fmla="*/ 62777 h 119589"/>
              <a:gd name="connsiteX68" fmla="*/ 16552 w 43988"/>
              <a:gd name="connsiteY68" fmla="*/ 62032 h 119589"/>
              <a:gd name="connsiteX69" fmla="*/ 18043 w 43988"/>
              <a:gd name="connsiteY69" fmla="*/ 57707 h 119589"/>
              <a:gd name="connsiteX70" fmla="*/ 18639 w 43988"/>
              <a:gd name="connsiteY70" fmla="*/ 55769 h 119589"/>
              <a:gd name="connsiteX71" fmla="*/ 20876 w 43988"/>
              <a:gd name="connsiteY71" fmla="*/ 53681 h 119589"/>
              <a:gd name="connsiteX72" fmla="*/ 24008 w 43988"/>
              <a:gd name="connsiteY72" fmla="*/ 51743 h 119589"/>
              <a:gd name="connsiteX73" fmla="*/ 25200 w 43988"/>
              <a:gd name="connsiteY73" fmla="*/ 51295 h 119589"/>
              <a:gd name="connsiteX74" fmla="*/ 25051 w 43988"/>
              <a:gd name="connsiteY74" fmla="*/ 50550 h 119589"/>
              <a:gd name="connsiteX75" fmla="*/ 23262 w 43988"/>
              <a:gd name="connsiteY75" fmla="*/ 49208 h 119589"/>
              <a:gd name="connsiteX76" fmla="*/ 21323 w 43988"/>
              <a:gd name="connsiteY76" fmla="*/ 48611 h 119589"/>
              <a:gd name="connsiteX77" fmla="*/ 19385 w 43988"/>
              <a:gd name="connsiteY77" fmla="*/ 49208 h 119589"/>
              <a:gd name="connsiteX78" fmla="*/ 18937 w 43988"/>
              <a:gd name="connsiteY78" fmla="*/ 49059 h 119589"/>
              <a:gd name="connsiteX79" fmla="*/ 18639 w 43988"/>
              <a:gd name="connsiteY79" fmla="*/ 48462 h 119589"/>
              <a:gd name="connsiteX80" fmla="*/ 19385 w 43988"/>
              <a:gd name="connsiteY80" fmla="*/ 47716 h 119589"/>
              <a:gd name="connsiteX81" fmla="*/ 19683 w 43988"/>
              <a:gd name="connsiteY81" fmla="*/ 46375 h 119589"/>
              <a:gd name="connsiteX82" fmla="*/ 19385 w 43988"/>
              <a:gd name="connsiteY82" fmla="*/ 43989 h 119589"/>
              <a:gd name="connsiteX83" fmla="*/ 19087 w 43988"/>
              <a:gd name="connsiteY83" fmla="*/ 41006 h 119589"/>
              <a:gd name="connsiteX84" fmla="*/ 18789 w 43988"/>
              <a:gd name="connsiteY84" fmla="*/ 38770 h 119589"/>
              <a:gd name="connsiteX85" fmla="*/ 19832 w 43988"/>
              <a:gd name="connsiteY85" fmla="*/ 35191 h 119589"/>
              <a:gd name="connsiteX86" fmla="*/ 20131 w 43988"/>
              <a:gd name="connsiteY86" fmla="*/ 33402 h 119589"/>
              <a:gd name="connsiteX87" fmla="*/ 21622 w 43988"/>
              <a:gd name="connsiteY87" fmla="*/ 29674 h 119589"/>
              <a:gd name="connsiteX88" fmla="*/ 25051 w 43988"/>
              <a:gd name="connsiteY88" fmla="*/ 27437 h 119589"/>
              <a:gd name="connsiteX89" fmla="*/ 27884 w 43988"/>
              <a:gd name="connsiteY89" fmla="*/ 28183 h 119589"/>
              <a:gd name="connsiteX90" fmla="*/ 29376 w 43988"/>
              <a:gd name="connsiteY90" fmla="*/ 28332 h 119589"/>
              <a:gd name="connsiteX91" fmla="*/ 30121 w 43988"/>
              <a:gd name="connsiteY91" fmla="*/ 28779 h 119589"/>
              <a:gd name="connsiteX92" fmla="*/ 30568 w 43988"/>
              <a:gd name="connsiteY92" fmla="*/ 29972 h 119589"/>
              <a:gd name="connsiteX93" fmla="*/ 32656 w 43988"/>
              <a:gd name="connsiteY93" fmla="*/ 31463 h 119589"/>
              <a:gd name="connsiteX94" fmla="*/ 34445 w 43988"/>
              <a:gd name="connsiteY94" fmla="*/ 31761 h 119589"/>
              <a:gd name="connsiteX95" fmla="*/ 34893 w 43988"/>
              <a:gd name="connsiteY95" fmla="*/ 24902 h 119589"/>
              <a:gd name="connsiteX96" fmla="*/ 35042 w 43988"/>
              <a:gd name="connsiteY96" fmla="*/ 24306 h 119589"/>
              <a:gd name="connsiteX97" fmla="*/ 35489 w 43988"/>
              <a:gd name="connsiteY97" fmla="*/ 23411 h 119589"/>
              <a:gd name="connsiteX98" fmla="*/ 35937 w 43988"/>
              <a:gd name="connsiteY98" fmla="*/ 22964 h 119589"/>
              <a:gd name="connsiteX99" fmla="*/ 39217 w 43988"/>
              <a:gd name="connsiteY99" fmla="*/ 21622 h 119589"/>
              <a:gd name="connsiteX100" fmla="*/ 40559 w 43988"/>
              <a:gd name="connsiteY100" fmla="*/ 21323 h 119589"/>
              <a:gd name="connsiteX101" fmla="*/ 41006 w 43988"/>
              <a:gd name="connsiteY101" fmla="*/ 19981 h 119589"/>
              <a:gd name="connsiteX102" fmla="*/ 42498 w 43988"/>
              <a:gd name="connsiteY102" fmla="*/ 17446 h 119589"/>
              <a:gd name="connsiteX103" fmla="*/ 43989 w 43988"/>
              <a:gd name="connsiteY103" fmla="*/ 14762 h 119589"/>
              <a:gd name="connsiteX104" fmla="*/ 43094 w 43988"/>
              <a:gd name="connsiteY104" fmla="*/ 13271 h 119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3988" h="119589">
                <a:moveTo>
                  <a:pt x="43094" y="13271"/>
                </a:moveTo>
                <a:lnTo>
                  <a:pt x="42796" y="12078"/>
                </a:lnTo>
                <a:lnTo>
                  <a:pt x="42796" y="10587"/>
                </a:lnTo>
                <a:lnTo>
                  <a:pt x="43690" y="9096"/>
                </a:lnTo>
                <a:lnTo>
                  <a:pt x="43243" y="7456"/>
                </a:lnTo>
                <a:lnTo>
                  <a:pt x="42498" y="5666"/>
                </a:lnTo>
                <a:lnTo>
                  <a:pt x="41901" y="4772"/>
                </a:lnTo>
                <a:lnTo>
                  <a:pt x="41901" y="3131"/>
                </a:lnTo>
                <a:lnTo>
                  <a:pt x="42348" y="1939"/>
                </a:lnTo>
                <a:lnTo>
                  <a:pt x="42796" y="0"/>
                </a:lnTo>
                <a:lnTo>
                  <a:pt x="42050" y="597"/>
                </a:lnTo>
                <a:lnTo>
                  <a:pt x="40559" y="1939"/>
                </a:lnTo>
                <a:lnTo>
                  <a:pt x="39217" y="3131"/>
                </a:lnTo>
                <a:lnTo>
                  <a:pt x="36384" y="4921"/>
                </a:lnTo>
                <a:lnTo>
                  <a:pt x="35787" y="5965"/>
                </a:lnTo>
                <a:lnTo>
                  <a:pt x="35191" y="4921"/>
                </a:lnTo>
                <a:lnTo>
                  <a:pt x="33849" y="5666"/>
                </a:lnTo>
                <a:lnTo>
                  <a:pt x="32805" y="9693"/>
                </a:lnTo>
                <a:lnTo>
                  <a:pt x="30717" y="11035"/>
                </a:lnTo>
                <a:lnTo>
                  <a:pt x="28034" y="10885"/>
                </a:lnTo>
                <a:lnTo>
                  <a:pt x="25797" y="10438"/>
                </a:lnTo>
                <a:lnTo>
                  <a:pt x="22814" y="10736"/>
                </a:lnTo>
                <a:lnTo>
                  <a:pt x="21920" y="14315"/>
                </a:lnTo>
                <a:lnTo>
                  <a:pt x="19981" y="18639"/>
                </a:lnTo>
                <a:lnTo>
                  <a:pt x="17894" y="25051"/>
                </a:lnTo>
                <a:lnTo>
                  <a:pt x="14762" y="37726"/>
                </a:lnTo>
                <a:lnTo>
                  <a:pt x="11482" y="46822"/>
                </a:lnTo>
                <a:lnTo>
                  <a:pt x="6263" y="56067"/>
                </a:lnTo>
                <a:lnTo>
                  <a:pt x="6114" y="56365"/>
                </a:lnTo>
                <a:lnTo>
                  <a:pt x="7306" y="57558"/>
                </a:lnTo>
                <a:lnTo>
                  <a:pt x="7456" y="58155"/>
                </a:lnTo>
                <a:lnTo>
                  <a:pt x="2833" y="63075"/>
                </a:lnTo>
                <a:lnTo>
                  <a:pt x="2684" y="65163"/>
                </a:lnTo>
                <a:lnTo>
                  <a:pt x="0" y="67698"/>
                </a:lnTo>
                <a:lnTo>
                  <a:pt x="2237" y="74110"/>
                </a:lnTo>
                <a:lnTo>
                  <a:pt x="4175" y="79180"/>
                </a:lnTo>
                <a:lnTo>
                  <a:pt x="6412" y="86039"/>
                </a:lnTo>
                <a:lnTo>
                  <a:pt x="7158" y="88723"/>
                </a:lnTo>
                <a:lnTo>
                  <a:pt x="7456" y="90661"/>
                </a:lnTo>
                <a:lnTo>
                  <a:pt x="10886" y="98266"/>
                </a:lnTo>
                <a:lnTo>
                  <a:pt x="12973" y="104529"/>
                </a:lnTo>
                <a:lnTo>
                  <a:pt x="14464" y="109599"/>
                </a:lnTo>
                <a:lnTo>
                  <a:pt x="16403" y="117055"/>
                </a:lnTo>
                <a:lnTo>
                  <a:pt x="17447" y="119590"/>
                </a:lnTo>
                <a:lnTo>
                  <a:pt x="19236" y="117353"/>
                </a:lnTo>
                <a:lnTo>
                  <a:pt x="20578" y="110345"/>
                </a:lnTo>
                <a:lnTo>
                  <a:pt x="21323" y="107064"/>
                </a:lnTo>
                <a:lnTo>
                  <a:pt x="21622" y="104678"/>
                </a:lnTo>
                <a:lnTo>
                  <a:pt x="23560" y="99757"/>
                </a:lnTo>
                <a:lnTo>
                  <a:pt x="23411" y="98117"/>
                </a:lnTo>
                <a:lnTo>
                  <a:pt x="23858" y="92451"/>
                </a:lnTo>
                <a:lnTo>
                  <a:pt x="23560" y="91407"/>
                </a:lnTo>
                <a:lnTo>
                  <a:pt x="24455" y="88276"/>
                </a:lnTo>
                <a:lnTo>
                  <a:pt x="26095" y="83802"/>
                </a:lnTo>
                <a:lnTo>
                  <a:pt x="27735" y="79925"/>
                </a:lnTo>
                <a:lnTo>
                  <a:pt x="28332" y="78136"/>
                </a:lnTo>
                <a:lnTo>
                  <a:pt x="29972" y="74557"/>
                </a:lnTo>
                <a:lnTo>
                  <a:pt x="31463" y="69935"/>
                </a:lnTo>
                <a:lnTo>
                  <a:pt x="30717" y="67549"/>
                </a:lnTo>
                <a:lnTo>
                  <a:pt x="30419" y="66952"/>
                </a:lnTo>
                <a:lnTo>
                  <a:pt x="31016" y="64119"/>
                </a:lnTo>
                <a:lnTo>
                  <a:pt x="31016" y="64119"/>
                </a:lnTo>
                <a:lnTo>
                  <a:pt x="31761" y="59497"/>
                </a:lnTo>
                <a:lnTo>
                  <a:pt x="30717" y="59348"/>
                </a:lnTo>
                <a:lnTo>
                  <a:pt x="27139" y="61137"/>
                </a:lnTo>
                <a:lnTo>
                  <a:pt x="22516" y="62926"/>
                </a:lnTo>
                <a:lnTo>
                  <a:pt x="17447" y="63374"/>
                </a:lnTo>
                <a:lnTo>
                  <a:pt x="16701" y="62777"/>
                </a:lnTo>
                <a:lnTo>
                  <a:pt x="16552" y="62032"/>
                </a:lnTo>
                <a:lnTo>
                  <a:pt x="18043" y="57707"/>
                </a:lnTo>
                <a:lnTo>
                  <a:pt x="18639" y="55769"/>
                </a:lnTo>
                <a:lnTo>
                  <a:pt x="20876" y="53681"/>
                </a:lnTo>
                <a:lnTo>
                  <a:pt x="24008" y="51743"/>
                </a:lnTo>
                <a:lnTo>
                  <a:pt x="25200" y="51295"/>
                </a:lnTo>
                <a:lnTo>
                  <a:pt x="25051" y="50550"/>
                </a:lnTo>
                <a:lnTo>
                  <a:pt x="23262" y="49208"/>
                </a:lnTo>
                <a:lnTo>
                  <a:pt x="21323" y="48611"/>
                </a:lnTo>
                <a:lnTo>
                  <a:pt x="19385" y="49208"/>
                </a:lnTo>
                <a:lnTo>
                  <a:pt x="18937" y="49059"/>
                </a:lnTo>
                <a:lnTo>
                  <a:pt x="18639" y="48462"/>
                </a:lnTo>
                <a:lnTo>
                  <a:pt x="19385" y="47716"/>
                </a:lnTo>
                <a:lnTo>
                  <a:pt x="19683" y="46375"/>
                </a:lnTo>
                <a:lnTo>
                  <a:pt x="19385" y="43989"/>
                </a:lnTo>
                <a:lnTo>
                  <a:pt x="19087" y="41006"/>
                </a:lnTo>
                <a:lnTo>
                  <a:pt x="18789" y="38770"/>
                </a:lnTo>
                <a:lnTo>
                  <a:pt x="19832" y="35191"/>
                </a:lnTo>
                <a:lnTo>
                  <a:pt x="20131" y="33402"/>
                </a:lnTo>
                <a:lnTo>
                  <a:pt x="21622" y="29674"/>
                </a:lnTo>
                <a:lnTo>
                  <a:pt x="25051" y="27437"/>
                </a:lnTo>
                <a:lnTo>
                  <a:pt x="27884" y="28183"/>
                </a:lnTo>
                <a:lnTo>
                  <a:pt x="29376" y="28332"/>
                </a:lnTo>
                <a:lnTo>
                  <a:pt x="30121" y="28779"/>
                </a:lnTo>
                <a:lnTo>
                  <a:pt x="30568" y="29972"/>
                </a:lnTo>
                <a:lnTo>
                  <a:pt x="32656" y="31463"/>
                </a:lnTo>
                <a:lnTo>
                  <a:pt x="34445" y="31761"/>
                </a:lnTo>
                <a:lnTo>
                  <a:pt x="34893" y="24902"/>
                </a:lnTo>
                <a:lnTo>
                  <a:pt x="35042" y="24306"/>
                </a:lnTo>
                <a:lnTo>
                  <a:pt x="35489" y="23411"/>
                </a:lnTo>
                <a:lnTo>
                  <a:pt x="35937" y="22964"/>
                </a:lnTo>
                <a:lnTo>
                  <a:pt x="39217" y="21622"/>
                </a:lnTo>
                <a:lnTo>
                  <a:pt x="40559" y="21323"/>
                </a:lnTo>
                <a:lnTo>
                  <a:pt x="41006" y="19981"/>
                </a:lnTo>
                <a:lnTo>
                  <a:pt x="42498" y="17446"/>
                </a:lnTo>
                <a:lnTo>
                  <a:pt x="43989" y="14762"/>
                </a:lnTo>
                <a:lnTo>
                  <a:pt x="43094" y="1327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8" name="Isle of Man__">
            <a:extLst>
              <a:ext uri="{FF2B5EF4-FFF2-40B4-BE49-F238E27FC236}">
                <a16:creationId xmlns:a16="http://schemas.microsoft.com/office/drawing/2014/main" id="{B3924B77-E14F-8A8C-732F-13C56C77F669}"/>
              </a:ext>
            </a:extLst>
          </p:cNvPr>
          <p:cNvSpPr/>
          <p:nvPr/>
        </p:nvSpPr>
        <p:spPr>
          <a:xfrm>
            <a:off x="5875909" y="2405793"/>
            <a:ext cx="11779" cy="14086"/>
          </a:xfrm>
          <a:custGeom>
            <a:avLst/>
            <a:gdLst>
              <a:gd name="connsiteX0" fmla="*/ 10736 w 11779"/>
              <a:gd name="connsiteY0" fmla="*/ 447 h 13122"/>
              <a:gd name="connsiteX1" fmla="*/ 10288 w 11779"/>
              <a:gd name="connsiteY1" fmla="*/ 149 h 13122"/>
              <a:gd name="connsiteX2" fmla="*/ 9543 w 11779"/>
              <a:gd name="connsiteY2" fmla="*/ 0 h 13122"/>
              <a:gd name="connsiteX3" fmla="*/ 7306 w 11779"/>
              <a:gd name="connsiteY3" fmla="*/ 1044 h 13122"/>
              <a:gd name="connsiteX4" fmla="*/ 4473 w 11779"/>
              <a:gd name="connsiteY4" fmla="*/ 5219 h 13122"/>
              <a:gd name="connsiteX5" fmla="*/ 2237 w 11779"/>
              <a:gd name="connsiteY5" fmla="*/ 6859 h 13122"/>
              <a:gd name="connsiteX6" fmla="*/ 1043 w 11779"/>
              <a:gd name="connsiteY6" fmla="*/ 10885 h 13122"/>
              <a:gd name="connsiteX7" fmla="*/ 0 w 11779"/>
              <a:gd name="connsiteY7" fmla="*/ 12526 h 13122"/>
              <a:gd name="connsiteX8" fmla="*/ 596 w 11779"/>
              <a:gd name="connsiteY8" fmla="*/ 12675 h 13122"/>
              <a:gd name="connsiteX9" fmla="*/ 2385 w 11779"/>
              <a:gd name="connsiteY9" fmla="*/ 12227 h 13122"/>
              <a:gd name="connsiteX10" fmla="*/ 4473 w 11779"/>
              <a:gd name="connsiteY10" fmla="*/ 13122 h 13122"/>
              <a:gd name="connsiteX11" fmla="*/ 9841 w 11779"/>
              <a:gd name="connsiteY11" fmla="*/ 8350 h 13122"/>
              <a:gd name="connsiteX12" fmla="*/ 10438 w 11779"/>
              <a:gd name="connsiteY12" fmla="*/ 6859 h 13122"/>
              <a:gd name="connsiteX13" fmla="*/ 11780 w 11779"/>
              <a:gd name="connsiteY13" fmla="*/ 5219 h 13122"/>
              <a:gd name="connsiteX14" fmla="*/ 10736 w 11779"/>
              <a:gd name="connsiteY14" fmla="*/ 447 h 1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779" h="13122">
                <a:moveTo>
                  <a:pt x="10736" y="447"/>
                </a:moveTo>
                <a:lnTo>
                  <a:pt x="10288" y="149"/>
                </a:lnTo>
                <a:lnTo>
                  <a:pt x="9543" y="0"/>
                </a:lnTo>
                <a:lnTo>
                  <a:pt x="7306" y="1044"/>
                </a:lnTo>
                <a:lnTo>
                  <a:pt x="4473" y="5219"/>
                </a:lnTo>
                <a:lnTo>
                  <a:pt x="2237" y="6859"/>
                </a:lnTo>
                <a:lnTo>
                  <a:pt x="1043" y="10885"/>
                </a:lnTo>
                <a:lnTo>
                  <a:pt x="0" y="12526"/>
                </a:lnTo>
                <a:lnTo>
                  <a:pt x="596" y="12675"/>
                </a:lnTo>
                <a:lnTo>
                  <a:pt x="2385" y="12227"/>
                </a:lnTo>
                <a:lnTo>
                  <a:pt x="4473" y="13122"/>
                </a:lnTo>
                <a:lnTo>
                  <a:pt x="9841" y="8350"/>
                </a:lnTo>
                <a:lnTo>
                  <a:pt x="10438" y="6859"/>
                </a:lnTo>
                <a:lnTo>
                  <a:pt x="11780" y="5219"/>
                </a:lnTo>
                <a:lnTo>
                  <a:pt x="10736" y="44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29" name="Ireland__">
            <a:extLst>
              <a:ext uri="{FF2B5EF4-FFF2-40B4-BE49-F238E27FC236}">
                <a16:creationId xmlns:a16="http://schemas.microsoft.com/office/drawing/2014/main" id="{BE291DFE-C79B-857D-3AA2-91AC553508A9}"/>
              </a:ext>
            </a:extLst>
          </p:cNvPr>
          <p:cNvSpPr/>
          <p:nvPr/>
        </p:nvSpPr>
        <p:spPr>
          <a:xfrm>
            <a:off x="5727986" y="2366418"/>
            <a:ext cx="115116" cy="155742"/>
          </a:xfrm>
          <a:custGeom>
            <a:avLst/>
            <a:gdLst>
              <a:gd name="connsiteX0" fmla="*/ 114818 w 115116"/>
              <a:gd name="connsiteY0" fmla="*/ 86039 h 145088"/>
              <a:gd name="connsiteX1" fmla="*/ 114072 w 115116"/>
              <a:gd name="connsiteY1" fmla="*/ 83206 h 145088"/>
              <a:gd name="connsiteX2" fmla="*/ 112432 w 115116"/>
              <a:gd name="connsiteY2" fmla="*/ 78136 h 145088"/>
              <a:gd name="connsiteX3" fmla="*/ 111985 w 115116"/>
              <a:gd name="connsiteY3" fmla="*/ 75750 h 145088"/>
              <a:gd name="connsiteX4" fmla="*/ 112581 w 115116"/>
              <a:gd name="connsiteY4" fmla="*/ 74855 h 145088"/>
              <a:gd name="connsiteX5" fmla="*/ 112283 w 115116"/>
              <a:gd name="connsiteY5" fmla="*/ 72320 h 145088"/>
              <a:gd name="connsiteX6" fmla="*/ 112283 w 115116"/>
              <a:gd name="connsiteY6" fmla="*/ 70829 h 145088"/>
              <a:gd name="connsiteX7" fmla="*/ 112283 w 115116"/>
              <a:gd name="connsiteY7" fmla="*/ 67847 h 145088"/>
              <a:gd name="connsiteX8" fmla="*/ 110941 w 115116"/>
              <a:gd name="connsiteY8" fmla="*/ 65461 h 145088"/>
              <a:gd name="connsiteX9" fmla="*/ 110046 w 115116"/>
              <a:gd name="connsiteY9" fmla="*/ 61584 h 145088"/>
              <a:gd name="connsiteX10" fmla="*/ 109002 w 115116"/>
              <a:gd name="connsiteY10" fmla="*/ 58005 h 145088"/>
              <a:gd name="connsiteX11" fmla="*/ 107660 w 115116"/>
              <a:gd name="connsiteY11" fmla="*/ 56365 h 145088"/>
              <a:gd name="connsiteX12" fmla="*/ 106915 w 115116"/>
              <a:gd name="connsiteY12" fmla="*/ 54129 h 145088"/>
              <a:gd name="connsiteX13" fmla="*/ 106915 w 115116"/>
              <a:gd name="connsiteY13" fmla="*/ 52339 h 145088"/>
              <a:gd name="connsiteX14" fmla="*/ 107959 w 115116"/>
              <a:gd name="connsiteY14" fmla="*/ 51444 h 145088"/>
              <a:gd name="connsiteX15" fmla="*/ 110046 w 115116"/>
              <a:gd name="connsiteY15" fmla="*/ 51743 h 145088"/>
              <a:gd name="connsiteX16" fmla="*/ 111985 w 115116"/>
              <a:gd name="connsiteY16" fmla="*/ 51295 h 145088"/>
              <a:gd name="connsiteX17" fmla="*/ 111538 w 115116"/>
              <a:gd name="connsiteY17" fmla="*/ 49953 h 145088"/>
              <a:gd name="connsiteX18" fmla="*/ 110494 w 115116"/>
              <a:gd name="connsiteY18" fmla="*/ 48611 h 145088"/>
              <a:gd name="connsiteX19" fmla="*/ 108257 w 115116"/>
              <a:gd name="connsiteY19" fmla="*/ 48313 h 145088"/>
              <a:gd name="connsiteX20" fmla="*/ 106617 w 115116"/>
              <a:gd name="connsiteY20" fmla="*/ 48909 h 145088"/>
              <a:gd name="connsiteX21" fmla="*/ 105573 w 115116"/>
              <a:gd name="connsiteY21" fmla="*/ 49506 h 145088"/>
              <a:gd name="connsiteX22" fmla="*/ 104529 w 115116"/>
              <a:gd name="connsiteY22" fmla="*/ 49506 h 145088"/>
              <a:gd name="connsiteX23" fmla="*/ 101696 w 115116"/>
              <a:gd name="connsiteY23" fmla="*/ 49506 h 145088"/>
              <a:gd name="connsiteX24" fmla="*/ 99012 w 115116"/>
              <a:gd name="connsiteY24" fmla="*/ 49506 h 145088"/>
              <a:gd name="connsiteX25" fmla="*/ 98564 w 115116"/>
              <a:gd name="connsiteY25" fmla="*/ 48462 h 145088"/>
              <a:gd name="connsiteX26" fmla="*/ 99012 w 115116"/>
              <a:gd name="connsiteY26" fmla="*/ 45480 h 145088"/>
              <a:gd name="connsiteX27" fmla="*/ 98415 w 115116"/>
              <a:gd name="connsiteY27" fmla="*/ 44734 h 145088"/>
              <a:gd name="connsiteX28" fmla="*/ 95880 w 115116"/>
              <a:gd name="connsiteY28" fmla="*/ 44287 h 145088"/>
              <a:gd name="connsiteX29" fmla="*/ 94986 w 115116"/>
              <a:gd name="connsiteY29" fmla="*/ 43541 h 145088"/>
              <a:gd name="connsiteX30" fmla="*/ 93494 w 115116"/>
              <a:gd name="connsiteY30" fmla="*/ 41454 h 145088"/>
              <a:gd name="connsiteX31" fmla="*/ 93196 w 115116"/>
              <a:gd name="connsiteY31" fmla="*/ 40559 h 145088"/>
              <a:gd name="connsiteX32" fmla="*/ 93196 w 115116"/>
              <a:gd name="connsiteY32" fmla="*/ 39217 h 145088"/>
              <a:gd name="connsiteX33" fmla="*/ 91407 w 115116"/>
              <a:gd name="connsiteY33" fmla="*/ 37577 h 145088"/>
              <a:gd name="connsiteX34" fmla="*/ 89469 w 115116"/>
              <a:gd name="connsiteY34" fmla="*/ 36384 h 145088"/>
              <a:gd name="connsiteX35" fmla="*/ 88425 w 115116"/>
              <a:gd name="connsiteY35" fmla="*/ 36384 h 145088"/>
              <a:gd name="connsiteX36" fmla="*/ 86188 w 115116"/>
              <a:gd name="connsiteY36" fmla="*/ 38322 h 145088"/>
              <a:gd name="connsiteX37" fmla="*/ 84399 w 115116"/>
              <a:gd name="connsiteY37" fmla="*/ 40410 h 145088"/>
              <a:gd name="connsiteX38" fmla="*/ 84995 w 115116"/>
              <a:gd name="connsiteY38" fmla="*/ 41454 h 145088"/>
              <a:gd name="connsiteX39" fmla="*/ 85591 w 115116"/>
              <a:gd name="connsiteY39" fmla="*/ 42796 h 145088"/>
              <a:gd name="connsiteX40" fmla="*/ 84548 w 115116"/>
              <a:gd name="connsiteY40" fmla="*/ 43690 h 145088"/>
              <a:gd name="connsiteX41" fmla="*/ 81565 w 115116"/>
              <a:gd name="connsiteY41" fmla="*/ 45927 h 145088"/>
              <a:gd name="connsiteX42" fmla="*/ 81118 w 115116"/>
              <a:gd name="connsiteY42" fmla="*/ 46822 h 145088"/>
              <a:gd name="connsiteX43" fmla="*/ 80373 w 115116"/>
              <a:gd name="connsiteY43" fmla="*/ 47269 h 145088"/>
              <a:gd name="connsiteX44" fmla="*/ 78882 w 115116"/>
              <a:gd name="connsiteY44" fmla="*/ 46673 h 145088"/>
              <a:gd name="connsiteX45" fmla="*/ 75302 w 115116"/>
              <a:gd name="connsiteY45" fmla="*/ 46673 h 145088"/>
              <a:gd name="connsiteX46" fmla="*/ 73662 w 115116"/>
              <a:gd name="connsiteY46" fmla="*/ 46375 h 145088"/>
              <a:gd name="connsiteX47" fmla="*/ 71724 w 115116"/>
              <a:gd name="connsiteY47" fmla="*/ 44734 h 145088"/>
              <a:gd name="connsiteX48" fmla="*/ 67101 w 115116"/>
              <a:gd name="connsiteY48" fmla="*/ 43690 h 145088"/>
              <a:gd name="connsiteX49" fmla="*/ 66356 w 115116"/>
              <a:gd name="connsiteY49" fmla="*/ 41156 h 145088"/>
              <a:gd name="connsiteX50" fmla="*/ 65461 w 115116"/>
              <a:gd name="connsiteY50" fmla="*/ 40708 h 145088"/>
              <a:gd name="connsiteX51" fmla="*/ 60242 w 115116"/>
              <a:gd name="connsiteY51" fmla="*/ 36235 h 145088"/>
              <a:gd name="connsiteX52" fmla="*/ 59496 w 115116"/>
              <a:gd name="connsiteY52" fmla="*/ 34744 h 145088"/>
              <a:gd name="connsiteX53" fmla="*/ 60242 w 115116"/>
              <a:gd name="connsiteY53" fmla="*/ 33849 h 145088"/>
              <a:gd name="connsiteX54" fmla="*/ 62181 w 115116"/>
              <a:gd name="connsiteY54" fmla="*/ 32507 h 145088"/>
              <a:gd name="connsiteX55" fmla="*/ 68741 w 115116"/>
              <a:gd name="connsiteY55" fmla="*/ 30270 h 145088"/>
              <a:gd name="connsiteX56" fmla="*/ 69785 w 115116"/>
              <a:gd name="connsiteY56" fmla="*/ 29376 h 145088"/>
              <a:gd name="connsiteX57" fmla="*/ 69785 w 115116"/>
              <a:gd name="connsiteY57" fmla="*/ 28630 h 145088"/>
              <a:gd name="connsiteX58" fmla="*/ 67996 w 115116"/>
              <a:gd name="connsiteY58" fmla="*/ 27735 h 145088"/>
              <a:gd name="connsiteX59" fmla="*/ 66207 w 115116"/>
              <a:gd name="connsiteY59" fmla="*/ 26691 h 145088"/>
              <a:gd name="connsiteX60" fmla="*/ 65610 w 115116"/>
              <a:gd name="connsiteY60" fmla="*/ 26095 h 145088"/>
              <a:gd name="connsiteX61" fmla="*/ 65610 w 115116"/>
              <a:gd name="connsiteY61" fmla="*/ 25499 h 145088"/>
              <a:gd name="connsiteX62" fmla="*/ 66505 w 115116"/>
              <a:gd name="connsiteY62" fmla="*/ 24753 h 145088"/>
              <a:gd name="connsiteX63" fmla="*/ 68443 w 115116"/>
              <a:gd name="connsiteY63" fmla="*/ 24753 h 145088"/>
              <a:gd name="connsiteX64" fmla="*/ 70084 w 115116"/>
              <a:gd name="connsiteY64" fmla="*/ 25051 h 145088"/>
              <a:gd name="connsiteX65" fmla="*/ 71277 w 115116"/>
              <a:gd name="connsiteY65" fmla="*/ 24455 h 145088"/>
              <a:gd name="connsiteX66" fmla="*/ 73513 w 115116"/>
              <a:gd name="connsiteY66" fmla="*/ 23709 h 145088"/>
              <a:gd name="connsiteX67" fmla="*/ 75004 w 115116"/>
              <a:gd name="connsiteY67" fmla="*/ 22814 h 145088"/>
              <a:gd name="connsiteX68" fmla="*/ 76346 w 115116"/>
              <a:gd name="connsiteY68" fmla="*/ 20578 h 145088"/>
              <a:gd name="connsiteX69" fmla="*/ 77688 w 115116"/>
              <a:gd name="connsiteY69" fmla="*/ 18639 h 145088"/>
              <a:gd name="connsiteX70" fmla="*/ 77688 w 115116"/>
              <a:gd name="connsiteY70" fmla="*/ 17595 h 145088"/>
              <a:gd name="connsiteX71" fmla="*/ 79030 w 115116"/>
              <a:gd name="connsiteY71" fmla="*/ 13868 h 145088"/>
              <a:gd name="connsiteX72" fmla="*/ 79627 w 115116"/>
              <a:gd name="connsiteY72" fmla="*/ 12973 h 145088"/>
              <a:gd name="connsiteX73" fmla="*/ 83802 w 115116"/>
              <a:gd name="connsiteY73" fmla="*/ 10587 h 145088"/>
              <a:gd name="connsiteX74" fmla="*/ 84995 w 115116"/>
              <a:gd name="connsiteY74" fmla="*/ 8798 h 145088"/>
              <a:gd name="connsiteX75" fmla="*/ 88127 w 115116"/>
              <a:gd name="connsiteY75" fmla="*/ 7158 h 145088"/>
              <a:gd name="connsiteX76" fmla="*/ 90661 w 115116"/>
              <a:gd name="connsiteY76" fmla="*/ 4921 h 145088"/>
              <a:gd name="connsiteX77" fmla="*/ 88127 w 115116"/>
              <a:gd name="connsiteY77" fmla="*/ 3728 h 145088"/>
              <a:gd name="connsiteX78" fmla="*/ 85591 w 115116"/>
              <a:gd name="connsiteY78" fmla="*/ 2237 h 145088"/>
              <a:gd name="connsiteX79" fmla="*/ 83206 w 115116"/>
              <a:gd name="connsiteY79" fmla="*/ 447 h 145088"/>
              <a:gd name="connsiteX80" fmla="*/ 81565 w 115116"/>
              <a:gd name="connsiteY80" fmla="*/ 0 h 145088"/>
              <a:gd name="connsiteX81" fmla="*/ 80074 w 115116"/>
              <a:gd name="connsiteY81" fmla="*/ 0 h 145088"/>
              <a:gd name="connsiteX82" fmla="*/ 81715 w 115116"/>
              <a:gd name="connsiteY82" fmla="*/ 2535 h 145088"/>
              <a:gd name="connsiteX83" fmla="*/ 77540 w 115116"/>
              <a:gd name="connsiteY83" fmla="*/ 3131 h 145088"/>
              <a:gd name="connsiteX84" fmla="*/ 75899 w 115116"/>
              <a:gd name="connsiteY84" fmla="*/ 4473 h 145088"/>
              <a:gd name="connsiteX85" fmla="*/ 75601 w 115116"/>
              <a:gd name="connsiteY85" fmla="*/ 6561 h 145088"/>
              <a:gd name="connsiteX86" fmla="*/ 76346 w 115116"/>
              <a:gd name="connsiteY86" fmla="*/ 8500 h 145088"/>
              <a:gd name="connsiteX87" fmla="*/ 76794 w 115116"/>
              <a:gd name="connsiteY87" fmla="*/ 10587 h 145088"/>
              <a:gd name="connsiteX88" fmla="*/ 76794 w 115116"/>
              <a:gd name="connsiteY88" fmla="*/ 12227 h 145088"/>
              <a:gd name="connsiteX89" fmla="*/ 74110 w 115116"/>
              <a:gd name="connsiteY89" fmla="*/ 14315 h 145088"/>
              <a:gd name="connsiteX90" fmla="*/ 72171 w 115116"/>
              <a:gd name="connsiteY90" fmla="*/ 15210 h 145088"/>
              <a:gd name="connsiteX91" fmla="*/ 73961 w 115116"/>
              <a:gd name="connsiteY91" fmla="*/ 13122 h 145088"/>
              <a:gd name="connsiteX92" fmla="*/ 72768 w 115116"/>
              <a:gd name="connsiteY92" fmla="*/ 11929 h 145088"/>
              <a:gd name="connsiteX93" fmla="*/ 74110 w 115116"/>
              <a:gd name="connsiteY93" fmla="*/ 10885 h 145088"/>
              <a:gd name="connsiteX94" fmla="*/ 74855 w 115116"/>
              <a:gd name="connsiteY94" fmla="*/ 9394 h 145088"/>
              <a:gd name="connsiteX95" fmla="*/ 74557 w 115116"/>
              <a:gd name="connsiteY95" fmla="*/ 7456 h 145088"/>
              <a:gd name="connsiteX96" fmla="*/ 73364 w 115116"/>
              <a:gd name="connsiteY96" fmla="*/ 6412 h 145088"/>
              <a:gd name="connsiteX97" fmla="*/ 72917 w 115116"/>
              <a:gd name="connsiteY97" fmla="*/ 4772 h 145088"/>
              <a:gd name="connsiteX98" fmla="*/ 71873 w 115116"/>
              <a:gd name="connsiteY98" fmla="*/ 4324 h 145088"/>
              <a:gd name="connsiteX99" fmla="*/ 69338 w 115116"/>
              <a:gd name="connsiteY99" fmla="*/ 4623 h 145088"/>
              <a:gd name="connsiteX100" fmla="*/ 69637 w 115116"/>
              <a:gd name="connsiteY100" fmla="*/ 7008 h 145088"/>
              <a:gd name="connsiteX101" fmla="*/ 68294 w 115116"/>
              <a:gd name="connsiteY101" fmla="*/ 6412 h 145088"/>
              <a:gd name="connsiteX102" fmla="*/ 64268 w 115116"/>
              <a:gd name="connsiteY102" fmla="*/ 6710 h 145088"/>
              <a:gd name="connsiteX103" fmla="*/ 63075 w 115116"/>
              <a:gd name="connsiteY103" fmla="*/ 6710 h 145088"/>
              <a:gd name="connsiteX104" fmla="*/ 59646 w 115116"/>
              <a:gd name="connsiteY104" fmla="*/ 7903 h 145088"/>
              <a:gd name="connsiteX105" fmla="*/ 56067 w 115116"/>
              <a:gd name="connsiteY105" fmla="*/ 8350 h 145088"/>
              <a:gd name="connsiteX106" fmla="*/ 55321 w 115116"/>
              <a:gd name="connsiteY106" fmla="*/ 9842 h 145088"/>
              <a:gd name="connsiteX107" fmla="*/ 54725 w 115116"/>
              <a:gd name="connsiteY107" fmla="*/ 11780 h 145088"/>
              <a:gd name="connsiteX108" fmla="*/ 52935 w 115116"/>
              <a:gd name="connsiteY108" fmla="*/ 13122 h 145088"/>
              <a:gd name="connsiteX109" fmla="*/ 52488 w 115116"/>
              <a:gd name="connsiteY109" fmla="*/ 15210 h 145088"/>
              <a:gd name="connsiteX110" fmla="*/ 53383 w 115116"/>
              <a:gd name="connsiteY110" fmla="*/ 18043 h 145088"/>
              <a:gd name="connsiteX111" fmla="*/ 50848 w 115116"/>
              <a:gd name="connsiteY111" fmla="*/ 20280 h 145088"/>
              <a:gd name="connsiteX112" fmla="*/ 49357 w 115116"/>
              <a:gd name="connsiteY112" fmla="*/ 21174 h 145088"/>
              <a:gd name="connsiteX113" fmla="*/ 49059 w 115116"/>
              <a:gd name="connsiteY113" fmla="*/ 22218 h 145088"/>
              <a:gd name="connsiteX114" fmla="*/ 46076 w 115116"/>
              <a:gd name="connsiteY114" fmla="*/ 23113 h 145088"/>
              <a:gd name="connsiteX115" fmla="*/ 44436 w 115116"/>
              <a:gd name="connsiteY115" fmla="*/ 24157 h 145088"/>
              <a:gd name="connsiteX116" fmla="*/ 43094 w 115116"/>
              <a:gd name="connsiteY116" fmla="*/ 26095 h 145088"/>
              <a:gd name="connsiteX117" fmla="*/ 51146 w 115116"/>
              <a:gd name="connsiteY117" fmla="*/ 28779 h 145088"/>
              <a:gd name="connsiteX118" fmla="*/ 59646 w 115116"/>
              <a:gd name="connsiteY118" fmla="*/ 27586 h 145088"/>
              <a:gd name="connsiteX119" fmla="*/ 58006 w 115116"/>
              <a:gd name="connsiteY119" fmla="*/ 29823 h 145088"/>
              <a:gd name="connsiteX120" fmla="*/ 56962 w 115116"/>
              <a:gd name="connsiteY120" fmla="*/ 32656 h 145088"/>
              <a:gd name="connsiteX121" fmla="*/ 55470 w 115116"/>
              <a:gd name="connsiteY121" fmla="*/ 33551 h 145088"/>
              <a:gd name="connsiteX122" fmla="*/ 52041 w 115116"/>
              <a:gd name="connsiteY122" fmla="*/ 34445 h 145088"/>
              <a:gd name="connsiteX123" fmla="*/ 50550 w 115116"/>
              <a:gd name="connsiteY123" fmla="*/ 35191 h 145088"/>
              <a:gd name="connsiteX124" fmla="*/ 48313 w 115116"/>
              <a:gd name="connsiteY124" fmla="*/ 36682 h 145088"/>
              <a:gd name="connsiteX125" fmla="*/ 46524 w 115116"/>
              <a:gd name="connsiteY125" fmla="*/ 38770 h 145088"/>
              <a:gd name="connsiteX126" fmla="*/ 48015 w 115116"/>
              <a:gd name="connsiteY126" fmla="*/ 40410 h 145088"/>
              <a:gd name="connsiteX127" fmla="*/ 48611 w 115116"/>
              <a:gd name="connsiteY127" fmla="*/ 42796 h 145088"/>
              <a:gd name="connsiteX128" fmla="*/ 47567 w 115116"/>
              <a:gd name="connsiteY128" fmla="*/ 43243 h 145088"/>
              <a:gd name="connsiteX129" fmla="*/ 43392 w 115116"/>
              <a:gd name="connsiteY129" fmla="*/ 42050 h 145088"/>
              <a:gd name="connsiteX130" fmla="*/ 36682 w 115116"/>
              <a:gd name="connsiteY130" fmla="*/ 41156 h 145088"/>
              <a:gd name="connsiteX131" fmla="*/ 35787 w 115116"/>
              <a:gd name="connsiteY131" fmla="*/ 41454 h 145088"/>
              <a:gd name="connsiteX132" fmla="*/ 33998 w 115116"/>
              <a:gd name="connsiteY132" fmla="*/ 43541 h 145088"/>
              <a:gd name="connsiteX133" fmla="*/ 32805 w 115116"/>
              <a:gd name="connsiteY133" fmla="*/ 44138 h 145088"/>
              <a:gd name="connsiteX134" fmla="*/ 28332 w 115116"/>
              <a:gd name="connsiteY134" fmla="*/ 40708 h 145088"/>
              <a:gd name="connsiteX135" fmla="*/ 21771 w 115116"/>
              <a:gd name="connsiteY135" fmla="*/ 40261 h 145088"/>
              <a:gd name="connsiteX136" fmla="*/ 17745 w 115116"/>
              <a:gd name="connsiteY136" fmla="*/ 40559 h 145088"/>
              <a:gd name="connsiteX137" fmla="*/ 14911 w 115116"/>
              <a:gd name="connsiteY137" fmla="*/ 41752 h 145088"/>
              <a:gd name="connsiteX138" fmla="*/ 11929 w 115116"/>
              <a:gd name="connsiteY138" fmla="*/ 41752 h 145088"/>
              <a:gd name="connsiteX139" fmla="*/ 10289 w 115116"/>
              <a:gd name="connsiteY139" fmla="*/ 41454 h 145088"/>
              <a:gd name="connsiteX140" fmla="*/ 8648 w 115116"/>
              <a:gd name="connsiteY140" fmla="*/ 42199 h 145088"/>
              <a:gd name="connsiteX141" fmla="*/ 7754 w 115116"/>
              <a:gd name="connsiteY141" fmla="*/ 43840 h 145088"/>
              <a:gd name="connsiteX142" fmla="*/ 7754 w 115116"/>
              <a:gd name="connsiteY142" fmla="*/ 46076 h 145088"/>
              <a:gd name="connsiteX143" fmla="*/ 10736 w 115116"/>
              <a:gd name="connsiteY143" fmla="*/ 44883 h 145088"/>
              <a:gd name="connsiteX144" fmla="*/ 11631 w 115116"/>
              <a:gd name="connsiteY144" fmla="*/ 46673 h 145088"/>
              <a:gd name="connsiteX145" fmla="*/ 11929 w 115116"/>
              <a:gd name="connsiteY145" fmla="*/ 49208 h 145088"/>
              <a:gd name="connsiteX146" fmla="*/ 14017 w 115116"/>
              <a:gd name="connsiteY146" fmla="*/ 48462 h 145088"/>
              <a:gd name="connsiteX147" fmla="*/ 14017 w 115116"/>
              <a:gd name="connsiteY147" fmla="*/ 50252 h 145088"/>
              <a:gd name="connsiteX148" fmla="*/ 14017 w 115116"/>
              <a:gd name="connsiteY148" fmla="*/ 51892 h 145088"/>
              <a:gd name="connsiteX149" fmla="*/ 12973 w 115116"/>
              <a:gd name="connsiteY149" fmla="*/ 54427 h 145088"/>
              <a:gd name="connsiteX150" fmla="*/ 12526 w 115116"/>
              <a:gd name="connsiteY150" fmla="*/ 57260 h 145088"/>
              <a:gd name="connsiteX151" fmla="*/ 16850 w 115116"/>
              <a:gd name="connsiteY151" fmla="*/ 56216 h 145088"/>
              <a:gd name="connsiteX152" fmla="*/ 21323 w 115116"/>
              <a:gd name="connsiteY152" fmla="*/ 56663 h 145088"/>
              <a:gd name="connsiteX153" fmla="*/ 21025 w 115116"/>
              <a:gd name="connsiteY153" fmla="*/ 58155 h 145088"/>
              <a:gd name="connsiteX154" fmla="*/ 21323 w 115116"/>
              <a:gd name="connsiteY154" fmla="*/ 59497 h 145088"/>
              <a:gd name="connsiteX155" fmla="*/ 16999 w 115116"/>
              <a:gd name="connsiteY155" fmla="*/ 60391 h 145088"/>
              <a:gd name="connsiteX156" fmla="*/ 12824 w 115116"/>
              <a:gd name="connsiteY156" fmla="*/ 62479 h 145088"/>
              <a:gd name="connsiteX157" fmla="*/ 12526 w 115116"/>
              <a:gd name="connsiteY157" fmla="*/ 63672 h 145088"/>
              <a:gd name="connsiteX158" fmla="*/ 12526 w 115116"/>
              <a:gd name="connsiteY158" fmla="*/ 65014 h 145088"/>
              <a:gd name="connsiteX159" fmla="*/ 14017 w 115116"/>
              <a:gd name="connsiteY159" fmla="*/ 65908 h 145088"/>
              <a:gd name="connsiteX160" fmla="*/ 17595 w 115116"/>
              <a:gd name="connsiteY160" fmla="*/ 66952 h 145088"/>
              <a:gd name="connsiteX161" fmla="*/ 13420 w 115116"/>
              <a:gd name="connsiteY161" fmla="*/ 67549 h 145088"/>
              <a:gd name="connsiteX162" fmla="*/ 10140 w 115116"/>
              <a:gd name="connsiteY162" fmla="*/ 68592 h 145088"/>
              <a:gd name="connsiteX163" fmla="*/ 8500 w 115116"/>
              <a:gd name="connsiteY163" fmla="*/ 68294 h 145088"/>
              <a:gd name="connsiteX164" fmla="*/ 7008 w 115116"/>
              <a:gd name="connsiteY164" fmla="*/ 69040 h 145088"/>
              <a:gd name="connsiteX165" fmla="*/ 7306 w 115116"/>
              <a:gd name="connsiteY165" fmla="*/ 70531 h 145088"/>
              <a:gd name="connsiteX166" fmla="*/ 8648 w 115116"/>
              <a:gd name="connsiteY166" fmla="*/ 71724 h 145088"/>
              <a:gd name="connsiteX167" fmla="*/ 7605 w 115116"/>
              <a:gd name="connsiteY167" fmla="*/ 72917 h 145088"/>
              <a:gd name="connsiteX168" fmla="*/ 7605 w 115116"/>
              <a:gd name="connsiteY168" fmla="*/ 74110 h 145088"/>
              <a:gd name="connsiteX169" fmla="*/ 9991 w 115116"/>
              <a:gd name="connsiteY169" fmla="*/ 74706 h 145088"/>
              <a:gd name="connsiteX170" fmla="*/ 12824 w 115116"/>
              <a:gd name="connsiteY170" fmla="*/ 74259 h 145088"/>
              <a:gd name="connsiteX171" fmla="*/ 15508 w 115116"/>
              <a:gd name="connsiteY171" fmla="*/ 74706 h 145088"/>
              <a:gd name="connsiteX172" fmla="*/ 13420 w 115116"/>
              <a:gd name="connsiteY172" fmla="*/ 76645 h 145088"/>
              <a:gd name="connsiteX173" fmla="*/ 14762 w 115116"/>
              <a:gd name="connsiteY173" fmla="*/ 77539 h 145088"/>
              <a:gd name="connsiteX174" fmla="*/ 16104 w 115116"/>
              <a:gd name="connsiteY174" fmla="*/ 77539 h 145088"/>
              <a:gd name="connsiteX175" fmla="*/ 18043 w 115116"/>
              <a:gd name="connsiteY175" fmla="*/ 76943 h 145088"/>
              <a:gd name="connsiteX176" fmla="*/ 19981 w 115116"/>
              <a:gd name="connsiteY176" fmla="*/ 76943 h 145088"/>
              <a:gd name="connsiteX177" fmla="*/ 20578 w 115116"/>
              <a:gd name="connsiteY177" fmla="*/ 77390 h 145088"/>
              <a:gd name="connsiteX178" fmla="*/ 21174 w 115116"/>
              <a:gd name="connsiteY178" fmla="*/ 79329 h 145088"/>
              <a:gd name="connsiteX179" fmla="*/ 21920 w 115116"/>
              <a:gd name="connsiteY179" fmla="*/ 80074 h 145088"/>
              <a:gd name="connsiteX180" fmla="*/ 22964 w 115116"/>
              <a:gd name="connsiteY180" fmla="*/ 80522 h 145088"/>
              <a:gd name="connsiteX181" fmla="*/ 24156 w 115116"/>
              <a:gd name="connsiteY181" fmla="*/ 80522 h 145088"/>
              <a:gd name="connsiteX182" fmla="*/ 32805 w 115116"/>
              <a:gd name="connsiteY182" fmla="*/ 80074 h 145088"/>
              <a:gd name="connsiteX183" fmla="*/ 35639 w 115116"/>
              <a:gd name="connsiteY183" fmla="*/ 80671 h 145088"/>
              <a:gd name="connsiteX184" fmla="*/ 38322 w 115116"/>
              <a:gd name="connsiteY184" fmla="*/ 81715 h 145088"/>
              <a:gd name="connsiteX185" fmla="*/ 36533 w 115116"/>
              <a:gd name="connsiteY185" fmla="*/ 83355 h 145088"/>
              <a:gd name="connsiteX186" fmla="*/ 35787 w 115116"/>
              <a:gd name="connsiteY186" fmla="*/ 83653 h 145088"/>
              <a:gd name="connsiteX187" fmla="*/ 34893 w 115116"/>
              <a:gd name="connsiteY187" fmla="*/ 83653 h 145088"/>
              <a:gd name="connsiteX188" fmla="*/ 32954 w 115116"/>
              <a:gd name="connsiteY188" fmla="*/ 84548 h 145088"/>
              <a:gd name="connsiteX189" fmla="*/ 30270 w 115116"/>
              <a:gd name="connsiteY189" fmla="*/ 84548 h 145088"/>
              <a:gd name="connsiteX190" fmla="*/ 28779 w 115116"/>
              <a:gd name="connsiteY190" fmla="*/ 85741 h 145088"/>
              <a:gd name="connsiteX191" fmla="*/ 24455 w 115116"/>
              <a:gd name="connsiteY191" fmla="*/ 91258 h 145088"/>
              <a:gd name="connsiteX192" fmla="*/ 25648 w 115116"/>
              <a:gd name="connsiteY192" fmla="*/ 92003 h 145088"/>
              <a:gd name="connsiteX193" fmla="*/ 26244 w 115116"/>
              <a:gd name="connsiteY193" fmla="*/ 93196 h 145088"/>
              <a:gd name="connsiteX194" fmla="*/ 24306 w 115116"/>
              <a:gd name="connsiteY194" fmla="*/ 95880 h 145088"/>
              <a:gd name="connsiteX195" fmla="*/ 22964 w 115116"/>
              <a:gd name="connsiteY195" fmla="*/ 97372 h 145088"/>
              <a:gd name="connsiteX196" fmla="*/ 16999 w 115116"/>
              <a:gd name="connsiteY196" fmla="*/ 102292 h 145088"/>
              <a:gd name="connsiteX197" fmla="*/ 12376 w 115116"/>
              <a:gd name="connsiteY197" fmla="*/ 105126 h 145088"/>
              <a:gd name="connsiteX198" fmla="*/ 16403 w 115116"/>
              <a:gd name="connsiteY198" fmla="*/ 104678 h 145088"/>
              <a:gd name="connsiteX199" fmla="*/ 20279 w 115116"/>
              <a:gd name="connsiteY199" fmla="*/ 103038 h 145088"/>
              <a:gd name="connsiteX200" fmla="*/ 21025 w 115116"/>
              <a:gd name="connsiteY200" fmla="*/ 102292 h 145088"/>
              <a:gd name="connsiteX201" fmla="*/ 21771 w 115116"/>
              <a:gd name="connsiteY201" fmla="*/ 101845 h 145088"/>
              <a:gd name="connsiteX202" fmla="*/ 24306 w 115116"/>
              <a:gd name="connsiteY202" fmla="*/ 102889 h 145088"/>
              <a:gd name="connsiteX203" fmla="*/ 26095 w 115116"/>
              <a:gd name="connsiteY203" fmla="*/ 103187 h 145088"/>
              <a:gd name="connsiteX204" fmla="*/ 31911 w 115116"/>
              <a:gd name="connsiteY204" fmla="*/ 102591 h 145088"/>
              <a:gd name="connsiteX205" fmla="*/ 33998 w 115116"/>
              <a:gd name="connsiteY205" fmla="*/ 101398 h 145088"/>
              <a:gd name="connsiteX206" fmla="*/ 36831 w 115116"/>
              <a:gd name="connsiteY206" fmla="*/ 98117 h 145088"/>
              <a:gd name="connsiteX207" fmla="*/ 38621 w 115116"/>
              <a:gd name="connsiteY207" fmla="*/ 99757 h 145088"/>
              <a:gd name="connsiteX208" fmla="*/ 42348 w 115116"/>
              <a:gd name="connsiteY208" fmla="*/ 100950 h 145088"/>
              <a:gd name="connsiteX209" fmla="*/ 35191 w 115116"/>
              <a:gd name="connsiteY209" fmla="*/ 103187 h 145088"/>
              <a:gd name="connsiteX210" fmla="*/ 27884 w 115116"/>
              <a:gd name="connsiteY210" fmla="*/ 104827 h 145088"/>
              <a:gd name="connsiteX211" fmla="*/ 21174 w 115116"/>
              <a:gd name="connsiteY211" fmla="*/ 105573 h 145088"/>
              <a:gd name="connsiteX212" fmla="*/ 19981 w 115116"/>
              <a:gd name="connsiteY212" fmla="*/ 106020 h 145088"/>
              <a:gd name="connsiteX213" fmla="*/ 16551 w 115116"/>
              <a:gd name="connsiteY213" fmla="*/ 109002 h 145088"/>
              <a:gd name="connsiteX214" fmla="*/ 14464 w 115116"/>
              <a:gd name="connsiteY214" fmla="*/ 109897 h 145088"/>
              <a:gd name="connsiteX215" fmla="*/ 12675 w 115116"/>
              <a:gd name="connsiteY215" fmla="*/ 111388 h 145088"/>
              <a:gd name="connsiteX216" fmla="*/ 14017 w 115116"/>
              <a:gd name="connsiteY216" fmla="*/ 112432 h 145088"/>
              <a:gd name="connsiteX217" fmla="*/ 14315 w 115116"/>
              <a:gd name="connsiteY217" fmla="*/ 115563 h 145088"/>
              <a:gd name="connsiteX218" fmla="*/ 16104 w 115116"/>
              <a:gd name="connsiteY218" fmla="*/ 117055 h 145088"/>
              <a:gd name="connsiteX219" fmla="*/ 11780 w 115116"/>
              <a:gd name="connsiteY219" fmla="*/ 117502 h 145088"/>
              <a:gd name="connsiteX220" fmla="*/ 10289 w 115116"/>
              <a:gd name="connsiteY220" fmla="*/ 116756 h 145088"/>
              <a:gd name="connsiteX221" fmla="*/ 8500 w 115116"/>
              <a:gd name="connsiteY221" fmla="*/ 116160 h 145088"/>
              <a:gd name="connsiteX222" fmla="*/ 6710 w 115116"/>
              <a:gd name="connsiteY222" fmla="*/ 115862 h 145088"/>
              <a:gd name="connsiteX223" fmla="*/ 4623 w 115116"/>
              <a:gd name="connsiteY223" fmla="*/ 116309 h 145088"/>
              <a:gd name="connsiteX224" fmla="*/ 745 w 115116"/>
              <a:gd name="connsiteY224" fmla="*/ 118695 h 145088"/>
              <a:gd name="connsiteX225" fmla="*/ 0 w 115116"/>
              <a:gd name="connsiteY225" fmla="*/ 120037 h 145088"/>
              <a:gd name="connsiteX226" fmla="*/ 0 w 115116"/>
              <a:gd name="connsiteY226" fmla="*/ 121230 h 145088"/>
              <a:gd name="connsiteX227" fmla="*/ 3430 w 115116"/>
              <a:gd name="connsiteY227" fmla="*/ 121528 h 145088"/>
              <a:gd name="connsiteX228" fmla="*/ 11184 w 115116"/>
              <a:gd name="connsiteY228" fmla="*/ 121081 h 145088"/>
              <a:gd name="connsiteX229" fmla="*/ 12376 w 115116"/>
              <a:gd name="connsiteY229" fmla="*/ 121528 h 145088"/>
              <a:gd name="connsiteX230" fmla="*/ 11482 w 115116"/>
              <a:gd name="connsiteY230" fmla="*/ 123168 h 145088"/>
              <a:gd name="connsiteX231" fmla="*/ 8947 w 115116"/>
              <a:gd name="connsiteY231" fmla="*/ 124510 h 145088"/>
              <a:gd name="connsiteX232" fmla="*/ 6263 w 115116"/>
              <a:gd name="connsiteY232" fmla="*/ 125405 h 145088"/>
              <a:gd name="connsiteX233" fmla="*/ 4026 w 115116"/>
              <a:gd name="connsiteY233" fmla="*/ 127045 h 145088"/>
              <a:gd name="connsiteX234" fmla="*/ 149 w 115116"/>
              <a:gd name="connsiteY234" fmla="*/ 130922 h 145088"/>
              <a:gd name="connsiteX235" fmla="*/ 1193 w 115116"/>
              <a:gd name="connsiteY235" fmla="*/ 133457 h 145088"/>
              <a:gd name="connsiteX236" fmla="*/ 3877 w 115116"/>
              <a:gd name="connsiteY236" fmla="*/ 133010 h 145088"/>
              <a:gd name="connsiteX237" fmla="*/ 4623 w 115116"/>
              <a:gd name="connsiteY237" fmla="*/ 134054 h 145088"/>
              <a:gd name="connsiteX238" fmla="*/ 8052 w 115116"/>
              <a:gd name="connsiteY238" fmla="*/ 134501 h 145088"/>
              <a:gd name="connsiteX239" fmla="*/ 20876 w 115116"/>
              <a:gd name="connsiteY239" fmla="*/ 130773 h 145088"/>
              <a:gd name="connsiteX240" fmla="*/ 16850 w 115116"/>
              <a:gd name="connsiteY240" fmla="*/ 132562 h 145088"/>
              <a:gd name="connsiteX241" fmla="*/ 15508 w 115116"/>
              <a:gd name="connsiteY241" fmla="*/ 134203 h 145088"/>
              <a:gd name="connsiteX242" fmla="*/ 14315 w 115116"/>
              <a:gd name="connsiteY242" fmla="*/ 134650 h 145088"/>
              <a:gd name="connsiteX243" fmla="*/ 12227 w 115116"/>
              <a:gd name="connsiteY243" fmla="*/ 135992 h 145088"/>
              <a:gd name="connsiteX244" fmla="*/ 8500 w 115116"/>
              <a:gd name="connsiteY244" fmla="*/ 138676 h 145088"/>
              <a:gd name="connsiteX245" fmla="*/ 7158 w 115116"/>
              <a:gd name="connsiteY245" fmla="*/ 140615 h 145088"/>
              <a:gd name="connsiteX246" fmla="*/ 10140 w 115116"/>
              <a:gd name="connsiteY246" fmla="*/ 140167 h 145088"/>
              <a:gd name="connsiteX247" fmla="*/ 13122 w 115116"/>
              <a:gd name="connsiteY247" fmla="*/ 138825 h 145088"/>
              <a:gd name="connsiteX248" fmla="*/ 21472 w 115116"/>
              <a:gd name="connsiteY248" fmla="*/ 137334 h 145088"/>
              <a:gd name="connsiteX249" fmla="*/ 22964 w 115116"/>
              <a:gd name="connsiteY249" fmla="*/ 137632 h 145088"/>
              <a:gd name="connsiteX250" fmla="*/ 22516 w 115116"/>
              <a:gd name="connsiteY250" fmla="*/ 138229 h 145088"/>
              <a:gd name="connsiteX251" fmla="*/ 18043 w 115116"/>
              <a:gd name="connsiteY251" fmla="*/ 140466 h 145088"/>
              <a:gd name="connsiteX252" fmla="*/ 14762 w 115116"/>
              <a:gd name="connsiteY252" fmla="*/ 144790 h 145088"/>
              <a:gd name="connsiteX253" fmla="*/ 17297 w 115116"/>
              <a:gd name="connsiteY253" fmla="*/ 145088 h 145088"/>
              <a:gd name="connsiteX254" fmla="*/ 22665 w 115116"/>
              <a:gd name="connsiteY254" fmla="*/ 143299 h 145088"/>
              <a:gd name="connsiteX255" fmla="*/ 24604 w 115116"/>
              <a:gd name="connsiteY255" fmla="*/ 143001 h 145088"/>
              <a:gd name="connsiteX256" fmla="*/ 26542 w 115116"/>
              <a:gd name="connsiteY256" fmla="*/ 143299 h 145088"/>
              <a:gd name="connsiteX257" fmla="*/ 28332 w 115116"/>
              <a:gd name="connsiteY257" fmla="*/ 144044 h 145088"/>
              <a:gd name="connsiteX258" fmla="*/ 29077 w 115116"/>
              <a:gd name="connsiteY258" fmla="*/ 144044 h 145088"/>
              <a:gd name="connsiteX259" fmla="*/ 41752 w 115116"/>
              <a:gd name="connsiteY259" fmla="*/ 140913 h 145088"/>
              <a:gd name="connsiteX260" fmla="*/ 43840 w 115116"/>
              <a:gd name="connsiteY260" fmla="*/ 138974 h 145088"/>
              <a:gd name="connsiteX261" fmla="*/ 47717 w 115116"/>
              <a:gd name="connsiteY261" fmla="*/ 138378 h 145088"/>
              <a:gd name="connsiteX262" fmla="*/ 50550 w 115116"/>
              <a:gd name="connsiteY262" fmla="*/ 136290 h 145088"/>
              <a:gd name="connsiteX263" fmla="*/ 52339 w 115116"/>
              <a:gd name="connsiteY263" fmla="*/ 136290 h 145088"/>
              <a:gd name="connsiteX264" fmla="*/ 53830 w 115116"/>
              <a:gd name="connsiteY264" fmla="*/ 135097 h 145088"/>
              <a:gd name="connsiteX265" fmla="*/ 54129 w 115116"/>
              <a:gd name="connsiteY265" fmla="*/ 133159 h 145088"/>
              <a:gd name="connsiteX266" fmla="*/ 53830 w 115116"/>
              <a:gd name="connsiteY266" fmla="*/ 131221 h 145088"/>
              <a:gd name="connsiteX267" fmla="*/ 53234 w 115116"/>
              <a:gd name="connsiteY267" fmla="*/ 130177 h 145088"/>
              <a:gd name="connsiteX268" fmla="*/ 52190 w 115116"/>
              <a:gd name="connsiteY268" fmla="*/ 129729 h 145088"/>
              <a:gd name="connsiteX269" fmla="*/ 55321 w 115116"/>
              <a:gd name="connsiteY269" fmla="*/ 129729 h 145088"/>
              <a:gd name="connsiteX270" fmla="*/ 56216 w 115116"/>
              <a:gd name="connsiteY270" fmla="*/ 130177 h 145088"/>
              <a:gd name="connsiteX271" fmla="*/ 57111 w 115116"/>
              <a:gd name="connsiteY271" fmla="*/ 131071 h 145088"/>
              <a:gd name="connsiteX272" fmla="*/ 59198 w 115116"/>
              <a:gd name="connsiteY272" fmla="*/ 132562 h 145088"/>
              <a:gd name="connsiteX273" fmla="*/ 61435 w 115116"/>
              <a:gd name="connsiteY273" fmla="*/ 132115 h 145088"/>
              <a:gd name="connsiteX274" fmla="*/ 64268 w 115116"/>
              <a:gd name="connsiteY274" fmla="*/ 130624 h 145088"/>
              <a:gd name="connsiteX275" fmla="*/ 66356 w 115116"/>
              <a:gd name="connsiteY275" fmla="*/ 128089 h 145088"/>
              <a:gd name="connsiteX276" fmla="*/ 67251 w 115116"/>
              <a:gd name="connsiteY276" fmla="*/ 127642 h 145088"/>
              <a:gd name="connsiteX277" fmla="*/ 71873 w 115116"/>
              <a:gd name="connsiteY277" fmla="*/ 126449 h 145088"/>
              <a:gd name="connsiteX278" fmla="*/ 72917 w 115116"/>
              <a:gd name="connsiteY278" fmla="*/ 126002 h 145088"/>
              <a:gd name="connsiteX279" fmla="*/ 73812 w 115116"/>
              <a:gd name="connsiteY279" fmla="*/ 125107 h 145088"/>
              <a:gd name="connsiteX280" fmla="*/ 74557 w 115116"/>
              <a:gd name="connsiteY280" fmla="*/ 123467 h 145088"/>
              <a:gd name="connsiteX281" fmla="*/ 75452 w 115116"/>
              <a:gd name="connsiteY281" fmla="*/ 122125 h 145088"/>
              <a:gd name="connsiteX282" fmla="*/ 77688 w 115116"/>
              <a:gd name="connsiteY282" fmla="*/ 121230 h 145088"/>
              <a:gd name="connsiteX283" fmla="*/ 83653 w 115116"/>
              <a:gd name="connsiteY283" fmla="*/ 120484 h 145088"/>
              <a:gd name="connsiteX284" fmla="*/ 87232 w 115116"/>
              <a:gd name="connsiteY284" fmla="*/ 120484 h 145088"/>
              <a:gd name="connsiteX285" fmla="*/ 89319 w 115116"/>
              <a:gd name="connsiteY285" fmla="*/ 119739 h 145088"/>
              <a:gd name="connsiteX286" fmla="*/ 90363 w 115116"/>
              <a:gd name="connsiteY286" fmla="*/ 116607 h 145088"/>
              <a:gd name="connsiteX287" fmla="*/ 91705 w 115116"/>
              <a:gd name="connsiteY287" fmla="*/ 119590 h 145088"/>
              <a:gd name="connsiteX288" fmla="*/ 92302 w 115116"/>
              <a:gd name="connsiteY288" fmla="*/ 119888 h 145088"/>
              <a:gd name="connsiteX289" fmla="*/ 93047 w 115116"/>
              <a:gd name="connsiteY289" fmla="*/ 119142 h 145088"/>
              <a:gd name="connsiteX290" fmla="*/ 95135 w 115116"/>
              <a:gd name="connsiteY290" fmla="*/ 117949 h 145088"/>
              <a:gd name="connsiteX291" fmla="*/ 97372 w 115116"/>
              <a:gd name="connsiteY291" fmla="*/ 117949 h 145088"/>
              <a:gd name="connsiteX292" fmla="*/ 100950 w 115116"/>
              <a:gd name="connsiteY292" fmla="*/ 118695 h 145088"/>
              <a:gd name="connsiteX293" fmla="*/ 104231 w 115116"/>
              <a:gd name="connsiteY293" fmla="*/ 118248 h 145088"/>
              <a:gd name="connsiteX294" fmla="*/ 107213 w 115116"/>
              <a:gd name="connsiteY294" fmla="*/ 116607 h 145088"/>
              <a:gd name="connsiteX295" fmla="*/ 103635 w 115116"/>
              <a:gd name="connsiteY295" fmla="*/ 113029 h 145088"/>
              <a:gd name="connsiteX296" fmla="*/ 105275 w 115116"/>
              <a:gd name="connsiteY296" fmla="*/ 112283 h 145088"/>
              <a:gd name="connsiteX297" fmla="*/ 106766 w 115116"/>
              <a:gd name="connsiteY297" fmla="*/ 110941 h 145088"/>
              <a:gd name="connsiteX298" fmla="*/ 110196 w 115116"/>
              <a:gd name="connsiteY298" fmla="*/ 105722 h 145088"/>
              <a:gd name="connsiteX299" fmla="*/ 110643 w 115116"/>
              <a:gd name="connsiteY299" fmla="*/ 101249 h 145088"/>
              <a:gd name="connsiteX300" fmla="*/ 111388 w 115116"/>
              <a:gd name="connsiteY300" fmla="*/ 98415 h 145088"/>
              <a:gd name="connsiteX301" fmla="*/ 112432 w 115116"/>
              <a:gd name="connsiteY301" fmla="*/ 95880 h 145088"/>
              <a:gd name="connsiteX302" fmla="*/ 113923 w 115116"/>
              <a:gd name="connsiteY302" fmla="*/ 93644 h 145088"/>
              <a:gd name="connsiteX303" fmla="*/ 115116 w 115116"/>
              <a:gd name="connsiteY303" fmla="*/ 91407 h 145088"/>
              <a:gd name="connsiteX304" fmla="*/ 114669 w 115116"/>
              <a:gd name="connsiteY304" fmla="*/ 85293 h 145088"/>
              <a:gd name="connsiteX305" fmla="*/ 9991 w 115116"/>
              <a:gd name="connsiteY305" fmla="*/ 55023 h 145088"/>
              <a:gd name="connsiteX306" fmla="*/ 11929 w 115116"/>
              <a:gd name="connsiteY306" fmla="*/ 56365 h 145088"/>
              <a:gd name="connsiteX307" fmla="*/ 11929 w 115116"/>
              <a:gd name="connsiteY307" fmla="*/ 55321 h 145088"/>
              <a:gd name="connsiteX308" fmla="*/ 11929 w 115116"/>
              <a:gd name="connsiteY308" fmla="*/ 52488 h 145088"/>
              <a:gd name="connsiteX309" fmla="*/ 10886 w 115116"/>
              <a:gd name="connsiteY309" fmla="*/ 51892 h 145088"/>
              <a:gd name="connsiteX310" fmla="*/ 7158 w 115116"/>
              <a:gd name="connsiteY310" fmla="*/ 51892 h 145088"/>
              <a:gd name="connsiteX311" fmla="*/ 6114 w 115116"/>
              <a:gd name="connsiteY311" fmla="*/ 51444 h 145088"/>
              <a:gd name="connsiteX312" fmla="*/ 3877 w 115116"/>
              <a:gd name="connsiteY312" fmla="*/ 52936 h 145088"/>
              <a:gd name="connsiteX313" fmla="*/ 9245 w 115116"/>
              <a:gd name="connsiteY313" fmla="*/ 53681 h 145088"/>
              <a:gd name="connsiteX314" fmla="*/ 10140 w 115116"/>
              <a:gd name="connsiteY314" fmla="*/ 55172 h 14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Lst>
            <a:rect l="l" t="t" r="r" b="b"/>
            <a:pathLst>
              <a:path w="115116" h="145088">
                <a:moveTo>
                  <a:pt x="114818" y="86039"/>
                </a:moveTo>
                <a:lnTo>
                  <a:pt x="114072" y="83206"/>
                </a:lnTo>
                <a:lnTo>
                  <a:pt x="112432" y="78136"/>
                </a:lnTo>
                <a:lnTo>
                  <a:pt x="111985" y="75750"/>
                </a:lnTo>
                <a:lnTo>
                  <a:pt x="112581" y="74855"/>
                </a:lnTo>
                <a:lnTo>
                  <a:pt x="112283" y="72320"/>
                </a:lnTo>
                <a:lnTo>
                  <a:pt x="112283" y="70829"/>
                </a:lnTo>
                <a:cubicBezTo>
                  <a:pt x="112283" y="70829"/>
                  <a:pt x="112283" y="67847"/>
                  <a:pt x="112283" y="67847"/>
                </a:cubicBezTo>
                <a:lnTo>
                  <a:pt x="110941" y="65461"/>
                </a:lnTo>
                <a:lnTo>
                  <a:pt x="110046" y="61584"/>
                </a:lnTo>
                <a:lnTo>
                  <a:pt x="109002" y="58005"/>
                </a:lnTo>
                <a:lnTo>
                  <a:pt x="107660" y="56365"/>
                </a:lnTo>
                <a:lnTo>
                  <a:pt x="106915" y="54129"/>
                </a:lnTo>
                <a:lnTo>
                  <a:pt x="106915" y="52339"/>
                </a:lnTo>
                <a:cubicBezTo>
                  <a:pt x="106915" y="52339"/>
                  <a:pt x="107959" y="51444"/>
                  <a:pt x="107959" y="51444"/>
                </a:cubicBezTo>
                <a:lnTo>
                  <a:pt x="110046" y="51743"/>
                </a:lnTo>
                <a:lnTo>
                  <a:pt x="111985" y="51295"/>
                </a:lnTo>
                <a:lnTo>
                  <a:pt x="111538" y="49953"/>
                </a:lnTo>
                <a:lnTo>
                  <a:pt x="110494" y="48611"/>
                </a:lnTo>
                <a:lnTo>
                  <a:pt x="108257" y="48313"/>
                </a:lnTo>
                <a:lnTo>
                  <a:pt x="106617" y="48909"/>
                </a:lnTo>
                <a:lnTo>
                  <a:pt x="105573" y="49506"/>
                </a:lnTo>
                <a:lnTo>
                  <a:pt x="104529" y="49506"/>
                </a:lnTo>
                <a:cubicBezTo>
                  <a:pt x="104529" y="49506"/>
                  <a:pt x="101696" y="49506"/>
                  <a:pt x="101696" y="49506"/>
                </a:cubicBezTo>
                <a:lnTo>
                  <a:pt x="99012" y="49506"/>
                </a:lnTo>
                <a:cubicBezTo>
                  <a:pt x="99012" y="49506"/>
                  <a:pt x="98564" y="48462"/>
                  <a:pt x="98564" y="48462"/>
                </a:cubicBezTo>
                <a:lnTo>
                  <a:pt x="99012" y="45480"/>
                </a:lnTo>
                <a:lnTo>
                  <a:pt x="98415" y="44734"/>
                </a:lnTo>
                <a:lnTo>
                  <a:pt x="95880" y="44287"/>
                </a:lnTo>
                <a:lnTo>
                  <a:pt x="94986" y="43541"/>
                </a:lnTo>
                <a:lnTo>
                  <a:pt x="93494" y="41454"/>
                </a:lnTo>
                <a:lnTo>
                  <a:pt x="93196" y="40559"/>
                </a:lnTo>
                <a:lnTo>
                  <a:pt x="93196" y="39217"/>
                </a:lnTo>
                <a:cubicBezTo>
                  <a:pt x="93196" y="39217"/>
                  <a:pt x="91407" y="37577"/>
                  <a:pt x="91407" y="37577"/>
                </a:cubicBezTo>
                <a:lnTo>
                  <a:pt x="89469" y="36384"/>
                </a:lnTo>
                <a:lnTo>
                  <a:pt x="88425" y="36384"/>
                </a:lnTo>
                <a:cubicBezTo>
                  <a:pt x="88425" y="36384"/>
                  <a:pt x="86188" y="38322"/>
                  <a:pt x="86188" y="38322"/>
                </a:cubicBezTo>
                <a:lnTo>
                  <a:pt x="84399" y="40410"/>
                </a:lnTo>
                <a:lnTo>
                  <a:pt x="84995" y="41454"/>
                </a:lnTo>
                <a:lnTo>
                  <a:pt x="85591" y="42796"/>
                </a:lnTo>
                <a:lnTo>
                  <a:pt x="84548" y="43690"/>
                </a:lnTo>
                <a:lnTo>
                  <a:pt x="81565" y="45927"/>
                </a:lnTo>
                <a:lnTo>
                  <a:pt x="81118" y="46822"/>
                </a:lnTo>
                <a:lnTo>
                  <a:pt x="80373" y="47269"/>
                </a:lnTo>
                <a:lnTo>
                  <a:pt x="78882" y="46673"/>
                </a:lnTo>
                <a:lnTo>
                  <a:pt x="75302" y="46673"/>
                </a:lnTo>
                <a:cubicBezTo>
                  <a:pt x="75302" y="46673"/>
                  <a:pt x="73662" y="46375"/>
                  <a:pt x="73662" y="46375"/>
                </a:cubicBezTo>
                <a:lnTo>
                  <a:pt x="71724" y="44734"/>
                </a:lnTo>
                <a:lnTo>
                  <a:pt x="67101" y="43690"/>
                </a:lnTo>
                <a:lnTo>
                  <a:pt x="66356" y="41156"/>
                </a:lnTo>
                <a:lnTo>
                  <a:pt x="65461" y="40708"/>
                </a:lnTo>
                <a:lnTo>
                  <a:pt x="60242" y="36235"/>
                </a:lnTo>
                <a:lnTo>
                  <a:pt x="59496" y="34744"/>
                </a:lnTo>
                <a:lnTo>
                  <a:pt x="60242" y="33849"/>
                </a:lnTo>
                <a:lnTo>
                  <a:pt x="62181" y="32507"/>
                </a:lnTo>
                <a:lnTo>
                  <a:pt x="68741" y="30270"/>
                </a:lnTo>
                <a:lnTo>
                  <a:pt x="69785" y="29376"/>
                </a:lnTo>
                <a:lnTo>
                  <a:pt x="69785" y="28630"/>
                </a:lnTo>
                <a:cubicBezTo>
                  <a:pt x="69785" y="28630"/>
                  <a:pt x="67996" y="27735"/>
                  <a:pt x="67996" y="27735"/>
                </a:cubicBezTo>
                <a:lnTo>
                  <a:pt x="66207" y="26691"/>
                </a:lnTo>
                <a:lnTo>
                  <a:pt x="65610" y="26095"/>
                </a:lnTo>
                <a:lnTo>
                  <a:pt x="65610" y="25499"/>
                </a:lnTo>
                <a:cubicBezTo>
                  <a:pt x="65610" y="25499"/>
                  <a:pt x="66505" y="24753"/>
                  <a:pt x="66505" y="24753"/>
                </a:cubicBezTo>
                <a:lnTo>
                  <a:pt x="68443" y="24753"/>
                </a:lnTo>
                <a:cubicBezTo>
                  <a:pt x="68443" y="24753"/>
                  <a:pt x="70084" y="25051"/>
                  <a:pt x="70084" y="25051"/>
                </a:cubicBezTo>
                <a:lnTo>
                  <a:pt x="71277" y="24455"/>
                </a:lnTo>
                <a:lnTo>
                  <a:pt x="73513" y="23709"/>
                </a:lnTo>
                <a:lnTo>
                  <a:pt x="75004" y="22814"/>
                </a:lnTo>
                <a:lnTo>
                  <a:pt x="76346" y="20578"/>
                </a:lnTo>
                <a:lnTo>
                  <a:pt x="77688" y="18639"/>
                </a:lnTo>
                <a:lnTo>
                  <a:pt x="77688" y="17595"/>
                </a:lnTo>
                <a:cubicBezTo>
                  <a:pt x="77688" y="17595"/>
                  <a:pt x="79030" y="13868"/>
                  <a:pt x="79030" y="13868"/>
                </a:cubicBezTo>
                <a:lnTo>
                  <a:pt x="79627" y="12973"/>
                </a:lnTo>
                <a:lnTo>
                  <a:pt x="83802" y="10587"/>
                </a:lnTo>
                <a:lnTo>
                  <a:pt x="84995" y="8798"/>
                </a:lnTo>
                <a:lnTo>
                  <a:pt x="88127" y="7158"/>
                </a:lnTo>
                <a:lnTo>
                  <a:pt x="90661" y="4921"/>
                </a:lnTo>
                <a:lnTo>
                  <a:pt x="88127" y="3728"/>
                </a:lnTo>
                <a:lnTo>
                  <a:pt x="85591" y="2237"/>
                </a:lnTo>
                <a:lnTo>
                  <a:pt x="83206" y="447"/>
                </a:lnTo>
                <a:lnTo>
                  <a:pt x="81565" y="0"/>
                </a:lnTo>
                <a:lnTo>
                  <a:pt x="80074" y="0"/>
                </a:lnTo>
                <a:cubicBezTo>
                  <a:pt x="80074" y="0"/>
                  <a:pt x="81715" y="2535"/>
                  <a:pt x="81715" y="2535"/>
                </a:cubicBezTo>
                <a:lnTo>
                  <a:pt x="77540" y="3131"/>
                </a:lnTo>
                <a:lnTo>
                  <a:pt x="75899" y="4473"/>
                </a:lnTo>
                <a:lnTo>
                  <a:pt x="75601" y="6561"/>
                </a:lnTo>
                <a:lnTo>
                  <a:pt x="76346" y="8500"/>
                </a:lnTo>
                <a:lnTo>
                  <a:pt x="76794" y="10587"/>
                </a:lnTo>
                <a:lnTo>
                  <a:pt x="76794" y="12227"/>
                </a:lnTo>
                <a:cubicBezTo>
                  <a:pt x="76794" y="12227"/>
                  <a:pt x="74110" y="14315"/>
                  <a:pt x="74110" y="14315"/>
                </a:cubicBezTo>
                <a:lnTo>
                  <a:pt x="72171" y="15210"/>
                </a:lnTo>
                <a:lnTo>
                  <a:pt x="73961" y="13122"/>
                </a:lnTo>
                <a:lnTo>
                  <a:pt x="72768" y="11929"/>
                </a:lnTo>
                <a:lnTo>
                  <a:pt x="74110" y="10885"/>
                </a:lnTo>
                <a:lnTo>
                  <a:pt x="74855" y="9394"/>
                </a:lnTo>
                <a:lnTo>
                  <a:pt x="74557" y="7456"/>
                </a:lnTo>
                <a:lnTo>
                  <a:pt x="73364" y="6412"/>
                </a:lnTo>
                <a:lnTo>
                  <a:pt x="72917" y="4772"/>
                </a:lnTo>
                <a:lnTo>
                  <a:pt x="71873" y="4324"/>
                </a:lnTo>
                <a:lnTo>
                  <a:pt x="69338" y="4623"/>
                </a:lnTo>
                <a:lnTo>
                  <a:pt x="69637" y="7008"/>
                </a:lnTo>
                <a:lnTo>
                  <a:pt x="68294" y="6412"/>
                </a:lnTo>
                <a:lnTo>
                  <a:pt x="64268" y="6710"/>
                </a:lnTo>
                <a:lnTo>
                  <a:pt x="63075" y="6710"/>
                </a:lnTo>
                <a:cubicBezTo>
                  <a:pt x="63075" y="6710"/>
                  <a:pt x="59646" y="7903"/>
                  <a:pt x="59646" y="7903"/>
                </a:cubicBezTo>
                <a:lnTo>
                  <a:pt x="56067" y="8350"/>
                </a:lnTo>
                <a:lnTo>
                  <a:pt x="55321" y="9842"/>
                </a:lnTo>
                <a:lnTo>
                  <a:pt x="54725" y="11780"/>
                </a:lnTo>
                <a:lnTo>
                  <a:pt x="52935" y="13122"/>
                </a:lnTo>
                <a:lnTo>
                  <a:pt x="52488" y="15210"/>
                </a:lnTo>
                <a:lnTo>
                  <a:pt x="53383" y="18043"/>
                </a:lnTo>
                <a:lnTo>
                  <a:pt x="50848" y="20280"/>
                </a:lnTo>
                <a:lnTo>
                  <a:pt x="49357" y="21174"/>
                </a:lnTo>
                <a:lnTo>
                  <a:pt x="49059" y="22218"/>
                </a:lnTo>
                <a:lnTo>
                  <a:pt x="46076" y="23113"/>
                </a:lnTo>
                <a:lnTo>
                  <a:pt x="44436" y="24157"/>
                </a:lnTo>
                <a:lnTo>
                  <a:pt x="43094" y="26095"/>
                </a:lnTo>
                <a:lnTo>
                  <a:pt x="51146" y="28779"/>
                </a:lnTo>
                <a:lnTo>
                  <a:pt x="59646" y="27586"/>
                </a:lnTo>
                <a:lnTo>
                  <a:pt x="58006" y="29823"/>
                </a:lnTo>
                <a:lnTo>
                  <a:pt x="56962" y="32656"/>
                </a:lnTo>
                <a:lnTo>
                  <a:pt x="55470" y="33551"/>
                </a:lnTo>
                <a:lnTo>
                  <a:pt x="52041" y="34445"/>
                </a:lnTo>
                <a:lnTo>
                  <a:pt x="50550" y="35191"/>
                </a:lnTo>
                <a:lnTo>
                  <a:pt x="48313" y="36682"/>
                </a:lnTo>
                <a:lnTo>
                  <a:pt x="46524" y="38770"/>
                </a:lnTo>
                <a:lnTo>
                  <a:pt x="48015" y="40410"/>
                </a:lnTo>
                <a:lnTo>
                  <a:pt x="48611" y="42796"/>
                </a:lnTo>
                <a:lnTo>
                  <a:pt x="47567" y="43243"/>
                </a:lnTo>
                <a:lnTo>
                  <a:pt x="43392" y="42050"/>
                </a:lnTo>
                <a:lnTo>
                  <a:pt x="36682" y="41156"/>
                </a:lnTo>
                <a:lnTo>
                  <a:pt x="35787" y="41454"/>
                </a:lnTo>
                <a:lnTo>
                  <a:pt x="33998" y="43541"/>
                </a:lnTo>
                <a:lnTo>
                  <a:pt x="32805" y="44138"/>
                </a:lnTo>
                <a:lnTo>
                  <a:pt x="28332" y="40708"/>
                </a:lnTo>
                <a:lnTo>
                  <a:pt x="21771" y="40261"/>
                </a:lnTo>
                <a:lnTo>
                  <a:pt x="17745" y="40559"/>
                </a:lnTo>
                <a:lnTo>
                  <a:pt x="14911" y="41752"/>
                </a:lnTo>
                <a:lnTo>
                  <a:pt x="11929" y="41752"/>
                </a:lnTo>
                <a:cubicBezTo>
                  <a:pt x="11929" y="41752"/>
                  <a:pt x="10289" y="41454"/>
                  <a:pt x="10289" y="41454"/>
                </a:cubicBezTo>
                <a:lnTo>
                  <a:pt x="8648" y="42199"/>
                </a:lnTo>
                <a:lnTo>
                  <a:pt x="7754" y="43840"/>
                </a:lnTo>
                <a:lnTo>
                  <a:pt x="7754" y="46076"/>
                </a:lnTo>
                <a:cubicBezTo>
                  <a:pt x="7754" y="46076"/>
                  <a:pt x="10736" y="44883"/>
                  <a:pt x="10736" y="44883"/>
                </a:cubicBezTo>
                <a:lnTo>
                  <a:pt x="11631" y="46673"/>
                </a:lnTo>
                <a:lnTo>
                  <a:pt x="11929" y="49208"/>
                </a:lnTo>
                <a:lnTo>
                  <a:pt x="14017" y="48462"/>
                </a:lnTo>
                <a:lnTo>
                  <a:pt x="14017" y="50252"/>
                </a:lnTo>
                <a:cubicBezTo>
                  <a:pt x="14017" y="50252"/>
                  <a:pt x="14017" y="51892"/>
                  <a:pt x="14017" y="51892"/>
                </a:cubicBezTo>
                <a:lnTo>
                  <a:pt x="12973" y="54427"/>
                </a:lnTo>
                <a:lnTo>
                  <a:pt x="12526" y="57260"/>
                </a:lnTo>
                <a:lnTo>
                  <a:pt x="16850" y="56216"/>
                </a:lnTo>
                <a:lnTo>
                  <a:pt x="21323" y="56663"/>
                </a:lnTo>
                <a:lnTo>
                  <a:pt x="21025" y="58155"/>
                </a:lnTo>
                <a:lnTo>
                  <a:pt x="21323" y="59497"/>
                </a:lnTo>
                <a:lnTo>
                  <a:pt x="16999" y="60391"/>
                </a:lnTo>
                <a:lnTo>
                  <a:pt x="12824" y="62479"/>
                </a:lnTo>
                <a:lnTo>
                  <a:pt x="12526" y="63672"/>
                </a:lnTo>
                <a:lnTo>
                  <a:pt x="12526" y="65014"/>
                </a:lnTo>
                <a:cubicBezTo>
                  <a:pt x="12526" y="65014"/>
                  <a:pt x="14017" y="65908"/>
                  <a:pt x="14017" y="65908"/>
                </a:cubicBezTo>
                <a:lnTo>
                  <a:pt x="17595" y="66952"/>
                </a:lnTo>
                <a:lnTo>
                  <a:pt x="13420" y="67549"/>
                </a:lnTo>
                <a:lnTo>
                  <a:pt x="10140" y="68592"/>
                </a:lnTo>
                <a:lnTo>
                  <a:pt x="8500" y="68294"/>
                </a:lnTo>
                <a:lnTo>
                  <a:pt x="7008" y="69040"/>
                </a:lnTo>
                <a:lnTo>
                  <a:pt x="7306" y="70531"/>
                </a:lnTo>
                <a:lnTo>
                  <a:pt x="8648" y="71724"/>
                </a:lnTo>
                <a:lnTo>
                  <a:pt x="7605" y="72917"/>
                </a:lnTo>
                <a:lnTo>
                  <a:pt x="7605" y="74110"/>
                </a:lnTo>
                <a:cubicBezTo>
                  <a:pt x="7605" y="74110"/>
                  <a:pt x="9991" y="74706"/>
                  <a:pt x="9991" y="74706"/>
                </a:cubicBezTo>
                <a:lnTo>
                  <a:pt x="12824" y="74259"/>
                </a:lnTo>
                <a:lnTo>
                  <a:pt x="15508" y="74706"/>
                </a:lnTo>
                <a:lnTo>
                  <a:pt x="13420" y="76645"/>
                </a:lnTo>
                <a:lnTo>
                  <a:pt x="14762" y="77539"/>
                </a:lnTo>
                <a:lnTo>
                  <a:pt x="16104" y="77539"/>
                </a:lnTo>
                <a:cubicBezTo>
                  <a:pt x="16104" y="77539"/>
                  <a:pt x="18043" y="76943"/>
                  <a:pt x="18043" y="76943"/>
                </a:cubicBezTo>
                <a:lnTo>
                  <a:pt x="19981" y="76943"/>
                </a:lnTo>
                <a:lnTo>
                  <a:pt x="20578" y="77390"/>
                </a:lnTo>
                <a:lnTo>
                  <a:pt x="21174" y="79329"/>
                </a:lnTo>
                <a:lnTo>
                  <a:pt x="21920" y="80074"/>
                </a:lnTo>
                <a:lnTo>
                  <a:pt x="22964" y="80522"/>
                </a:lnTo>
                <a:lnTo>
                  <a:pt x="24156" y="80522"/>
                </a:lnTo>
                <a:cubicBezTo>
                  <a:pt x="24156" y="80522"/>
                  <a:pt x="32805" y="80074"/>
                  <a:pt x="32805" y="80074"/>
                </a:cubicBezTo>
                <a:lnTo>
                  <a:pt x="35639" y="80671"/>
                </a:lnTo>
                <a:lnTo>
                  <a:pt x="38322" y="81715"/>
                </a:lnTo>
                <a:lnTo>
                  <a:pt x="36533" y="83355"/>
                </a:lnTo>
                <a:lnTo>
                  <a:pt x="35787" y="83653"/>
                </a:lnTo>
                <a:lnTo>
                  <a:pt x="34893" y="83653"/>
                </a:lnTo>
                <a:cubicBezTo>
                  <a:pt x="34893" y="83653"/>
                  <a:pt x="32954" y="84548"/>
                  <a:pt x="32954" y="84548"/>
                </a:cubicBezTo>
                <a:lnTo>
                  <a:pt x="30270" y="84548"/>
                </a:lnTo>
                <a:cubicBezTo>
                  <a:pt x="30270" y="84548"/>
                  <a:pt x="28779" y="85741"/>
                  <a:pt x="28779" y="85741"/>
                </a:cubicBezTo>
                <a:lnTo>
                  <a:pt x="24455" y="91258"/>
                </a:lnTo>
                <a:lnTo>
                  <a:pt x="25648" y="92003"/>
                </a:lnTo>
                <a:lnTo>
                  <a:pt x="26244" y="93196"/>
                </a:lnTo>
                <a:lnTo>
                  <a:pt x="24306" y="95880"/>
                </a:lnTo>
                <a:lnTo>
                  <a:pt x="22964" y="97372"/>
                </a:lnTo>
                <a:lnTo>
                  <a:pt x="16999" y="102292"/>
                </a:lnTo>
                <a:lnTo>
                  <a:pt x="12376" y="105126"/>
                </a:lnTo>
                <a:lnTo>
                  <a:pt x="16403" y="104678"/>
                </a:lnTo>
                <a:lnTo>
                  <a:pt x="20279" y="103038"/>
                </a:lnTo>
                <a:lnTo>
                  <a:pt x="21025" y="102292"/>
                </a:lnTo>
                <a:lnTo>
                  <a:pt x="21771" y="101845"/>
                </a:lnTo>
                <a:lnTo>
                  <a:pt x="24306" y="102889"/>
                </a:lnTo>
                <a:lnTo>
                  <a:pt x="26095" y="103187"/>
                </a:lnTo>
                <a:lnTo>
                  <a:pt x="31911" y="102591"/>
                </a:lnTo>
                <a:lnTo>
                  <a:pt x="33998" y="101398"/>
                </a:lnTo>
                <a:lnTo>
                  <a:pt x="36831" y="98117"/>
                </a:lnTo>
                <a:lnTo>
                  <a:pt x="38621" y="99757"/>
                </a:lnTo>
                <a:lnTo>
                  <a:pt x="42348" y="100950"/>
                </a:lnTo>
                <a:lnTo>
                  <a:pt x="35191" y="103187"/>
                </a:lnTo>
                <a:lnTo>
                  <a:pt x="27884" y="104827"/>
                </a:lnTo>
                <a:lnTo>
                  <a:pt x="21174" y="105573"/>
                </a:lnTo>
                <a:lnTo>
                  <a:pt x="19981" y="106020"/>
                </a:lnTo>
                <a:lnTo>
                  <a:pt x="16551" y="109002"/>
                </a:lnTo>
                <a:lnTo>
                  <a:pt x="14464" y="109897"/>
                </a:lnTo>
                <a:lnTo>
                  <a:pt x="12675" y="111388"/>
                </a:lnTo>
                <a:lnTo>
                  <a:pt x="14017" y="112432"/>
                </a:lnTo>
                <a:lnTo>
                  <a:pt x="14315" y="115563"/>
                </a:lnTo>
                <a:lnTo>
                  <a:pt x="16104" y="117055"/>
                </a:lnTo>
                <a:lnTo>
                  <a:pt x="11780" y="117502"/>
                </a:lnTo>
                <a:lnTo>
                  <a:pt x="10289" y="116756"/>
                </a:lnTo>
                <a:lnTo>
                  <a:pt x="8500" y="116160"/>
                </a:lnTo>
                <a:lnTo>
                  <a:pt x="6710" y="115862"/>
                </a:lnTo>
                <a:lnTo>
                  <a:pt x="4623" y="116309"/>
                </a:lnTo>
                <a:lnTo>
                  <a:pt x="745" y="118695"/>
                </a:lnTo>
                <a:lnTo>
                  <a:pt x="0" y="120037"/>
                </a:lnTo>
                <a:lnTo>
                  <a:pt x="0" y="121230"/>
                </a:lnTo>
                <a:cubicBezTo>
                  <a:pt x="0" y="121230"/>
                  <a:pt x="3430" y="121528"/>
                  <a:pt x="3430" y="121528"/>
                </a:cubicBezTo>
                <a:lnTo>
                  <a:pt x="11184" y="121081"/>
                </a:lnTo>
                <a:lnTo>
                  <a:pt x="12376" y="121528"/>
                </a:lnTo>
                <a:lnTo>
                  <a:pt x="11482" y="123168"/>
                </a:lnTo>
                <a:lnTo>
                  <a:pt x="8947" y="124510"/>
                </a:lnTo>
                <a:lnTo>
                  <a:pt x="6263" y="125405"/>
                </a:lnTo>
                <a:lnTo>
                  <a:pt x="4026" y="127045"/>
                </a:lnTo>
                <a:lnTo>
                  <a:pt x="149" y="130922"/>
                </a:lnTo>
                <a:lnTo>
                  <a:pt x="1193" y="133457"/>
                </a:lnTo>
                <a:lnTo>
                  <a:pt x="3877" y="133010"/>
                </a:lnTo>
                <a:lnTo>
                  <a:pt x="4623" y="134054"/>
                </a:lnTo>
                <a:lnTo>
                  <a:pt x="8052" y="134501"/>
                </a:lnTo>
                <a:lnTo>
                  <a:pt x="20876" y="130773"/>
                </a:lnTo>
                <a:lnTo>
                  <a:pt x="16850" y="132562"/>
                </a:lnTo>
                <a:lnTo>
                  <a:pt x="15508" y="134203"/>
                </a:lnTo>
                <a:lnTo>
                  <a:pt x="14315" y="134650"/>
                </a:lnTo>
                <a:lnTo>
                  <a:pt x="12227" y="135992"/>
                </a:lnTo>
                <a:lnTo>
                  <a:pt x="8500" y="138676"/>
                </a:lnTo>
                <a:lnTo>
                  <a:pt x="7158" y="140615"/>
                </a:lnTo>
                <a:lnTo>
                  <a:pt x="10140" y="140167"/>
                </a:lnTo>
                <a:lnTo>
                  <a:pt x="13122" y="138825"/>
                </a:lnTo>
                <a:lnTo>
                  <a:pt x="21472" y="137334"/>
                </a:lnTo>
                <a:lnTo>
                  <a:pt x="22964" y="137632"/>
                </a:lnTo>
                <a:lnTo>
                  <a:pt x="22516" y="138229"/>
                </a:lnTo>
                <a:lnTo>
                  <a:pt x="18043" y="140466"/>
                </a:lnTo>
                <a:lnTo>
                  <a:pt x="14762" y="144790"/>
                </a:lnTo>
                <a:lnTo>
                  <a:pt x="17297" y="145088"/>
                </a:lnTo>
                <a:lnTo>
                  <a:pt x="22665" y="143299"/>
                </a:lnTo>
                <a:lnTo>
                  <a:pt x="24604" y="143001"/>
                </a:lnTo>
                <a:lnTo>
                  <a:pt x="26542" y="143299"/>
                </a:lnTo>
                <a:lnTo>
                  <a:pt x="28332" y="144044"/>
                </a:lnTo>
                <a:lnTo>
                  <a:pt x="29077" y="144044"/>
                </a:lnTo>
                <a:cubicBezTo>
                  <a:pt x="29077" y="144044"/>
                  <a:pt x="41752" y="140913"/>
                  <a:pt x="41752" y="140913"/>
                </a:cubicBezTo>
                <a:lnTo>
                  <a:pt x="43840" y="138974"/>
                </a:lnTo>
                <a:lnTo>
                  <a:pt x="47717" y="138378"/>
                </a:lnTo>
                <a:lnTo>
                  <a:pt x="50550" y="136290"/>
                </a:lnTo>
                <a:lnTo>
                  <a:pt x="52339" y="136290"/>
                </a:lnTo>
                <a:cubicBezTo>
                  <a:pt x="52339" y="136290"/>
                  <a:pt x="53830" y="135097"/>
                  <a:pt x="53830" y="135097"/>
                </a:cubicBezTo>
                <a:lnTo>
                  <a:pt x="54129" y="133159"/>
                </a:lnTo>
                <a:lnTo>
                  <a:pt x="53830" y="131221"/>
                </a:lnTo>
                <a:lnTo>
                  <a:pt x="53234" y="130177"/>
                </a:lnTo>
                <a:lnTo>
                  <a:pt x="52190" y="129729"/>
                </a:lnTo>
                <a:lnTo>
                  <a:pt x="55321" y="129729"/>
                </a:lnTo>
                <a:cubicBezTo>
                  <a:pt x="55321" y="129729"/>
                  <a:pt x="56216" y="130177"/>
                  <a:pt x="56216" y="130177"/>
                </a:cubicBezTo>
                <a:lnTo>
                  <a:pt x="57111" y="131071"/>
                </a:lnTo>
                <a:lnTo>
                  <a:pt x="59198" y="132562"/>
                </a:lnTo>
                <a:lnTo>
                  <a:pt x="61435" y="132115"/>
                </a:lnTo>
                <a:lnTo>
                  <a:pt x="64268" y="130624"/>
                </a:lnTo>
                <a:lnTo>
                  <a:pt x="66356" y="128089"/>
                </a:lnTo>
                <a:lnTo>
                  <a:pt x="67251" y="127642"/>
                </a:lnTo>
                <a:lnTo>
                  <a:pt x="71873" y="126449"/>
                </a:lnTo>
                <a:lnTo>
                  <a:pt x="72917" y="126002"/>
                </a:lnTo>
                <a:lnTo>
                  <a:pt x="73812" y="125107"/>
                </a:lnTo>
                <a:lnTo>
                  <a:pt x="74557" y="123467"/>
                </a:lnTo>
                <a:lnTo>
                  <a:pt x="75452" y="122125"/>
                </a:lnTo>
                <a:lnTo>
                  <a:pt x="77688" y="121230"/>
                </a:lnTo>
                <a:lnTo>
                  <a:pt x="83653" y="120484"/>
                </a:lnTo>
                <a:lnTo>
                  <a:pt x="87232" y="120484"/>
                </a:lnTo>
                <a:cubicBezTo>
                  <a:pt x="87232" y="120484"/>
                  <a:pt x="89319" y="119739"/>
                  <a:pt x="89319" y="119739"/>
                </a:cubicBezTo>
                <a:lnTo>
                  <a:pt x="90363" y="116607"/>
                </a:lnTo>
                <a:lnTo>
                  <a:pt x="91705" y="119590"/>
                </a:lnTo>
                <a:lnTo>
                  <a:pt x="92302" y="119888"/>
                </a:lnTo>
                <a:lnTo>
                  <a:pt x="93047" y="119142"/>
                </a:lnTo>
                <a:lnTo>
                  <a:pt x="95135" y="117949"/>
                </a:lnTo>
                <a:lnTo>
                  <a:pt x="97372" y="117949"/>
                </a:lnTo>
                <a:cubicBezTo>
                  <a:pt x="97372" y="117949"/>
                  <a:pt x="100950" y="118695"/>
                  <a:pt x="100950" y="118695"/>
                </a:cubicBezTo>
                <a:lnTo>
                  <a:pt x="104231" y="118248"/>
                </a:lnTo>
                <a:lnTo>
                  <a:pt x="107213" y="116607"/>
                </a:lnTo>
                <a:lnTo>
                  <a:pt x="103635" y="113029"/>
                </a:lnTo>
                <a:lnTo>
                  <a:pt x="105275" y="112283"/>
                </a:lnTo>
                <a:lnTo>
                  <a:pt x="106766" y="110941"/>
                </a:lnTo>
                <a:lnTo>
                  <a:pt x="110196" y="105722"/>
                </a:lnTo>
                <a:lnTo>
                  <a:pt x="110643" y="101249"/>
                </a:lnTo>
                <a:lnTo>
                  <a:pt x="111388" y="98415"/>
                </a:lnTo>
                <a:lnTo>
                  <a:pt x="112432" y="95880"/>
                </a:lnTo>
                <a:lnTo>
                  <a:pt x="113923" y="93644"/>
                </a:lnTo>
                <a:lnTo>
                  <a:pt x="115116" y="91407"/>
                </a:lnTo>
                <a:lnTo>
                  <a:pt x="114669" y="85293"/>
                </a:lnTo>
                <a:close/>
                <a:moveTo>
                  <a:pt x="9991" y="55023"/>
                </a:moveTo>
                <a:lnTo>
                  <a:pt x="11929" y="56365"/>
                </a:lnTo>
                <a:lnTo>
                  <a:pt x="11929" y="55321"/>
                </a:lnTo>
                <a:cubicBezTo>
                  <a:pt x="11929" y="55321"/>
                  <a:pt x="11929" y="52488"/>
                  <a:pt x="11929" y="52488"/>
                </a:cubicBezTo>
                <a:lnTo>
                  <a:pt x="10886" y="51892"/>
                </a:lnTo>
                <a:lnTo>
                  <a:pt x="7158" y="51892"/>
                </a:lnTo>
                <a:cubicBezTo>
                  <a:pt x="7158" y="51892"/>
                  <a:pt x="6114" y="51444"/>
                  <a:pt x="6114" y="51444"/>
                </a:cubicBezTo>
                <a:lnTo>
                  <a:pt x="3877" y="52936"/>
                </a:lnTo>
                <a:lnTo>
                  <a:pt x="9245" y="53681"/>
                </a:lnTo>
                <a:lnTo>
                  <a:pt x="10140" y="55172"/>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0" name="Iraq__">
            <a:extLst>
              <a:ext uri="{FF2B5EF4-FFF2-40B4-BE49-F238E27FC236}">
                <a16:creationId xmlns:a16="http://schemas.microsoft.com/office/drawing/2014/main" id="{E22EE9B8-09E0-6D2D-6122-CA85B50E40EE}"/>
              </a:ext>
            </a:extLst>
          </p:cNvPr>
          <p:cNvSpPr/>
          <p:nvPr/>
        </p:nvSpPr>
        <p:spPr>
          <a:xfrm>
            <a:off x="7022298" y="3034524"/>
            <a:ext cx="257221" cy="273068"/>
          </a:xfrm>
          <a:custGeom>
            <a:avLst/>
            <a:gdLst>
              <a:gd name="connsiteX0" fmla="*/ 255433 w 257221"/>
              <a:gd name="connsiteY0" fmla="*/ 226355 h 254388"/>
              <a:gd name="connsiteX1" fmla="*/ 254389 w 257221"/>
              <a:gd name="connsiteY1" fmla="*/ 225312 h 254388"/>
              <a:gd name="connsiteX2" fmla="*/ 253345 w 257221"/>
              <a:gd name="connsiteY2" fmla="*/ 223075 h 254388"/>
              <a:gd name="connsiteX3" fmla="*/ 253047 w 257221"/>
              <a:gd name="connsiteY3" fmla="*/ 221584 h 254388"/>
              <a:gd name="connsiteX4" fmla="*/ 253494 w 257221"/>
              <a:gd name="connsiteY4" fmla="*/ 220838 h 254388"/>
              <a:gd name="connsiteX5" fmla="*/ 253047 w 257221"/>
              <a:gd name="connsiteY5" fmla="*/ 219496 h 254388"/>
              <a:gd name="connsiteX6" fmla="*/ 251556 w 257221"/>
              <a:gd name="connsiteY6" fmla="*/ 217856 h 254388"/>
              <a:gd name="connsiteX7" fmla="*/ 250214 w 257221"/>
              <a:gd name="connsiteY7" fmla="*/ 216961 h 254388"/>
              <a:gd name="connsiteX8" fmla="*/ 248872 w 257221"/>
              <a:gd name="connsiteY8" fmla="*/ 216812 h 254388"/>
              <a:gd name="connsiteX9" fmla="*/ 247679 w 257221"/>
              <a:gd name="connsiteY9" fmla="*/ 215768 h 254388"/>
              <a:gd name="connsiteX10" fmla="*/ 246784 w 257221"/>
              <a:gd name="connsiteY10" fmla="*/ 213979 h 254388"/>
              <a:gd name="connsiteX11" fmla="*/ 244696 w 257221"/>
              <a:gd name="connsiteY11" fmla="*/ 212637 h 254388"/>
              <a:gd name="connsiteX12" fmla="*/ 243354 w 257221"/>
              <a:gd name="connsiteY12" fmla="*/ 212488 h 254388"/>
              <a:gd name="connsiteX13" fmla="*/ 243205 w 257221"/>
              <a:gd name="connsiteY13" fmla="*/ 206672 h 254388"/>
              <a:gd name="connsiteX14" fmla="*/ 243205 w 257221"/>
              <a:gd name="connsiteY14" fmla="*/ 201751 h 254388"/>
              <a:gd name="connsiteX15" fmla="*/ 243205 w 257221"/>
              <a:gd name="connsiteY15" fmla="*/ 196682 h 254388"/>
              <a:gd name="connsiteX16" fmla="*/ 238583 w 257221"/>
              <a:gd name="connsiteY16" fmla="*/ 196532 h 254388"/>
              <a:gd name="connsiteX17" fmla="*/ 234408 w 257221"/>
              <a:gd name="connsiteY17" fmla="*/ 196383 h 254388"/>
              <a:gd name="connsiteX18" fmla="*/ 234408 w 257221"/>
              <a:gd name="connsiteY18" fmla="*/ 192059 h 254388"/>
              <a:gd name="connsiteX19" fmla="*/ 234408 w 257221"/>
              <a:gd name="connsiteY19" fmla="*/ 184305 h 254388"/>
              <a:gd name="connsiteX20" fmla="*/ 236495 w 257221"/>
              <a:gd name="connsiteY20" fmla="*/ 178191 h 254388"/>
              <a:gd name="connsiteX21" fmla="*/ 238434 w 257221"/>
              <a:gd name="connsiteY21" fmla="*/ 172376 h 254388"/>
              <a:gd name="connsiteX22" fmla="*/ 235451 w 257221"/>
              <a:gd name="connsiteY22" fmla="*/ 168052 h 254388"/>
              <a:gd name="connsiteX23" fmla="*/ 232171 w 257221"/>
              <a:gd name="connsiteY23" fmla="*/ 163429 h 254388"/>
              <a:gd name="connsiteX24" fmla="*/ 230084 w 257221"/>
              <a:gd name="connsiteY24" fmla="*/ 161640 h 254388"/>
              <a:gd name="connsiteX25" fmla="*/ 227548 w 257221"/>
              <a:gd name="connsiteY25" fmla="*/ 155824 h 254388"/>
              <a:gd name="connsiteX26" fmla="*/ 226356 w 257221"/>
              <a:gd name="connsiteY26" fmla="*/ 153289 h 254388"/>
              <a:gd name="connsiteX27" fmla="*/ 225312 w 257221"/>
              <a:gd name="connsiteY27" fmla="*/ 152245 h 254388"/>
              <a:gd name="connsiteX28" fmla="*/ 224119 w 257221"/>
              <a:gd name="connsiteY28" fmla="*/ 151798 h 254388"/>
              <a:gd name="connsiteX29" fmla="*/ 219795 w 257221"/>
              <a:gd name="connsiteY29" fmla="*/ 151947 h 254388"/>
              <a:gd name="connsiteX30" fmla="*/ 215768 w 257221"/>
              <a:gd name="connsiteY30" fmla="*/ 148816 h 254388"/>
              <a:gd name="connsiteX31" fmla="*/ 210997 w 257221"/>
              <a:gd name="connsiteY31" fmla="*/ 145237 h 254388"/>
              <a:gd name="connsiteX32" fmla="*/ 205331 w 257221"/>
              <a:gd name="connsiteY32" fmla="*/ 140764 h 254388"/>
              <a:gd name="connsiteX33" fmla="*/ 200261 w 257221"/>
              <a:gd name="connsiteY33" fmla="*/ 137931 h 254388"/>
              <a:gd name="connsiteX34" fmla="*/ 198173 w 257221"/>
              <a:gd name="connsiteY34" fmla="*/ 137185 h 254388"/>
              <a:gd name="connsiteX35" fmla="*/ 193252 w 257221"/>
              <a:gd name="connsiteY35" fmla="*/ 137036 h 254388"/>
              <a:gd name="connsiteX36" fmla="*/ 192656 w 257221"/>
              <a:gd name="connsiteY36" fmla="*/ 136439 h 254388"/>
              <a:gd name="connsiteX37" fmla="*/ 192358 w 257221"/>
              <a:gd name="connsiteY37" fmla="*/ 134799 h 254388"/>
              <a:gd name="connsiteX38" fmla="*/ 192358 w 257221"/>
              <a:gd name="connsiteY38" fmla="*/ 133010 h 254388"/>
              <a:gd name="connsiteX39" fmla="*/ 193998 w 257221"/>
              <a:gd name="connsiteY39" fmla="*/ 130326 h 254388"/>
              <a:gd name="connsiteX40" fmla="*/ 194147 w 257221"/>
              <a:gd name="connsiteY40" fmla="*/ 128685 h 254388"/>
              <a:gd name="connsiteX41" fmla="*/ 190866 w 257221"/>
              <a:gd name="connsiteY41" fmla="*/ 123019 h 254388"/>
              <a:gd name="connsiteX42" fmla="*/ 189823 w 257221"/>
              <a:gd name="connsiteY42" fmla="*/ 121379 h 254388"/>
              <a:gd name="connsiteX43" fmla="*/ 186989 w 257221"/>
              <a:gd name="connsiteY43" fmla="*/ 120633 h 254388"/>
              <a:gd name="connsiteX44" fmla="*/ 187437 w 257221"/>
              <a:gd name="connsiteY44" fmla="*/ 118993 h 254388"/>
              <a:gd name="connsiteX45" fmla="*/ 187437 w 257221"/>
              <a:gd name="connsiteY45" fmla="*/ 117949 h 254388"/>
              <a:gd name="connsiteX46" fmla="*/ 187139 w 257221"/>
              <a:gd name="connsiteY46" fmla="*/ 117054 h 254388"/>
              <a:gd name="connsiteX47" fmla="*/ 186393 w 257221"/>
              <a:gd name="connsiteY47" fmla="*/ 116607 h 254388"/>
              <a:gd name="connsiteX48" fmla="*/ 185647 w 257221"/>
              <a:gd name="connsiteY48" fmla="*/ 116607 h 254388"/>
              <a:gd name="connsiteX49" fmla="*/ 183411 w 257221"/>
              <a:gd name="connsiteY49" fmla="*/ 117204 h 254388"/>
              <a:gd name="connsiteX50" fmla="*/ 181621 w 257221"/>
              <a:gd name="connsiteY50" fmla="*/ 114669 h 254388"/>
              <a:gd name="connsiteX51" fmla="*/ 176402 w 257221"/>
              <a:gd name="connsiteY51" fmla="*/ 107362 h 254388"/>
              <a:gd name="connsiteX52" fmla="*/ 174762 w 257221"/>
              <a:gd name="connsiteY52" fmla="*/ 106468 h 254388"/>
              <a:gd name="connsiteX53" fmla="*/ 174464 w 257221"/>
              <a:gd name="connsiteY53" fmla="*/ 105871 h 254388"/>
              <a:gd name="connsiteX54" fmla="*/ 175657 w 257221"/>
              <a:gd name="connsiteY54" fmla="*/ 103634 h 254388"/>
              <a:gd name="connsiteX55" fmla="*/ 177894 w 257221"/>
              <a:gd name="connsiteY55" fmla="*/ 100354 h 254388"/>
              <a:gd name="connsiteX56" fmla="*/ 178192 w 257221"/>
              <a:gd name="connsiteY56" fmla="*/ 98415 h 254388"/>
              <a:gd name="connsiteX57" fmla="*/ 177744 w 257221"/>
              <a:gd name="connsiteY57" fmla="*/ 96328 h 254388"/>
              <a:gd name="connsiteX58" fmla="*/ 175508 w 257221"/>
              <a:gd name="connsiteY58" fmla="*/ 92302 h 254388"/>
              <a:gd name="connsiteX59" fmla="*/ 176104 w 257221"/>
              <a:gd name="connsiteY59" fmla="*/ 90512 h 254388"/>
              <a:gd name="connsiteX60" fmla="*/ 176999 w 257221"/>
              <a:gd name="connsiteY60" fmla="*/ 88574 h 254388"/>
              <a:gd name="connsiteX61" fmla="*/ 177148 w 257221"/>
              <a:gd name="connsiteY61" fmla="*/ 87083 h 254388"/>
              <a:gd name="connsiteX62" fmla="*/ 178639 w 257221"/>
              <a:gd name="connsiteY62" fmla="*/ 87381 h 254388"/>
              <a:gd name="connsiteX63" fmla="*/ 180727 w 257221"/>
              <a:gd name="connsiteY63" fmla="*/ 87381 h 254388"/>
              <a:gd name="connsiteX64" fmla="*/ 181323 w 257221"/>
              <a:gd name="connsiteY64" fmla="*/ 86188 h 254388"/>
              <a:gd name="connsiteX65" fmla="*/ 181323 w 257221"/>
              <a:gd name="connsiteY65" fmla="*/ 81864 h 254388"/>
              <a:gd name="connsiteX66" fmla="*/ 181770 w 257221"/>
              <a:gd name="connsiteY66" fmla="*/ 80373 h 254388"/>
              <a:gd name="connsiteX67" fmla="*/ 188182 w 257221"/>
              <a:gd name="connsiteY67" fmla="*/ 73215 h 254388"/>
              <a:gd name="connsiteX68" fmla="*/ 191314 w 257221"/>
              <a:gd name="connsiteY68" fmla="*/ 71724 h 254388"/>
              <a:gd name="connsiteX69" fmla="*/ 193848 w 257221"/>
              <a:gd name="connsiteY69" fmla="*/ 70233 h 254388"/>
              <a:gd name="connsiteX70" fmla="*/ 194296 w 257221"/>
              <a:gd name="connsiteY70" fmla="*/ 67996 h 254388"/>
              <a:gd name="connsiteX71" fmla="*/ 193848 w 257221"/>
              <a:gd name="connsiteY71" fmla="*/ 66952 h 254388"/>
              <a:gd name="connsiteX72" fmla="*/ 193401 w 257221"/>
              <a:gd name="connsiteY72" fmla="*/ 65312 h 254388"/>
              <a:gd name="connsiteX73" fmla="*/ 193252 w 257221"/>
              <a:gd name="connsiteY73" fmla="*/ 64119 h 254388"/>
              <a:gd name="connsiteX74" fmla="*/ 190568 w 257221"/>
              <a:gd name="connsiteY74" fmla="*/ 60988 h 254388"/>
              <a:gd name="connsiteX75" fmla="*/ 189673 w 257221"/>
              <a:gd name="connsiteY75" fmla="*/ 59347 h 254388"/>
              <a:gd name="connsiteX76" fmla="*/ 189524 w 257221"/>
              <a:gd name="connsiteY76" fmla="*/ 57856 h 254388"/>
              <a:gd name="connsiteX77" fmla="*/ 190121 w 257221"/>
              <a:gd name="connsiteY77" fmla="*/ 55321 h 254388"/>
              <a:gd name="connsiteX78" fmla="*/ 191314 w 257221"/>
              <a:gd name="connsiteY78" fmla="*/ 53234 h 254388"/>
              <a:gd name="connsiteX79" fmla="*/ 195042 w 257221"/>
              <a:gd name="connsiteY79" fmla="*/ 52041 h 254388"/>
              <a:gd name="connsiteX80" fmla="*/ 197129 w 257221"/>
              <a:gd name="connsiteY80" fmla="*/ 50997 h 254388"/>
              <a:gd name="connsiteX81" fmla="*/ 197428 w 257221"/>
              <a:gd name="connsiteY81" fmla="*/ 50102 h 254388"/>
              <a:gd name="connsiteX82" fmla="*/ 194743 w 257221"/>
              <a:gd name="connsiteY82" fmla="*/ 48611 h 254388"/>
              <a:gd name="connsiteX83" fmla="*/ 188779 w 257221"/>
              <a:gd name="connsiteY83" fmla="*/ 48164 h 254388"/>
              <a:gd name="connsiteX84" fmla="*/ 184455 w 257221"/>
              <a:gd name="connsiteY84" fmla="*/ 48611 h 254388"/>
              <a:gd name="connsiteX85" fmla="*/ 182963 w 257221"/>
              <a:gd name="connsiteY85" fmla="*/ 48164 h 254388"/>
              <a:gd name="connsiteX86" fmla="*/ 180876 w 257221"/>
              <a:gd name="connsiteY86" fmla="*/ 45331 h 254388"/>
              <a:gd name="connsiteX87" fmla="*/ 178788 w 257221"/>
              <a:gd name="connsiteY87" fmla="*/ 43690 h 254388"/>
              <a:gd name="connsiteX88" fmla="*/ 176700 w 257221"/>
              <a:gd name="connsiteY88" fmla="*/ 42796 h 254388"/>
              <a:gd name="connsiteX89" fmla="*/ 174613 w 257221"/>
              <a:gd name="connsiteY89" fmla="*/ 42945 h 254388"/>
              <a:gd name="connsiteX90" fmla="*/ 173420 w 257221"/>
              <a:gd name="connsiteY90" fmla="*/ 42497 h 254388"/>
              <a:gd name="connsiteX91" fmla="*/ 173122 w 257221"/>
              <a:gd name="connsiteY91" fmla="*/ 41304 h 254388"/>
              <a:gd name="connsiteX92" fmla="*/ 170289 w 257221"/>
              <a:gd name="connsiteY92" fmla="*/ 31910 h 254388"/>
              <a:gd name="connsiteX93" fmla="*/ 169394 w 257221"/>
              <a:gd name="connsiteY93" fmla="*/ 30568 h 254388"/>
              <a:gd name="connsiteX94" fmla="*/ 168052 w 257221"/>
              <a:gd name="connsiteY94" fmla="*/ 30270 h 254388"/>
              <a:gd name="connsiteX95" fmla="*/ 166859 w 257221"/>
              <a:gd name="connsiteY95" fmla="*/ 30270 h 254388"/>
              <a:gd name="connsiteX96" fmla="*/ 166113 w 257221"/>
              <a:gd name="connsiteY96" fmla="*/ 29525 h 254388"/>
              <a:gd name="connsiteX97" fmla="*/ 165368 w 257221"/>
              <a:gd name="connsiteY97" fmla="*/ 28332 h 254388"/>
              <a:gd name="connsiteX98" fmla="*/ 164771 w 257221"/>
              <a:gd name="connsiteY98" fmla="*/ 26542 h 254388"/>
              <a:gd name="connsiteX99" fmla="*/ 164771 w 257221"/>
              <a:gd name="connsiteY99" fmla="*/ 24305 h 254388"/>
              <a:gd name="connsiteX100" fmla="*/ 164771 w 257221"/>
              <a:gd name="connsiteY100" fmla="*/ 22367 h 254388"/>
              <a:gd name="connsiteX101" fmla="*/ 164473 w 257221"/>
              <a:gd name="connsiteY101" fmla="*/ 21174 h 254388"/>
              <a:gd name="connsiteX102" fmla="*/ 163429 w 257221"/>
              <a:gd name="connsiteY102" fmla="*/ 19981 h 254388"/>
              <a:gd name="connsiteX103" fmla="*/ 162088 w 257221"/>
              <a:gd name="connsiteY103" fmla="*/ 19087 h 254388"/>
              <a:gd name="connsiteX104" fmla="*/ 160745 w 257221"/>
              <a:gd name="connsiteY104" fmla="*/ 18043 h 254388"/>
              <a:gd name="connsiteX105" fmla="*/ 158658 w 257221"/>
              <a:gd name="connsiteY105" fmla="*/ 9692 h 254388"/>
              <a:gd name="connsiteX106" fmla="*/ 157763 w 257221"/>
              <a:gd name="connsiteY106" fmla="*/ 7456 h 254388"/>
              <a:gd name="connsiteX107" fmla="*/ 157763 w 257221"/>
              <a:gd name="connsiteY107" fmla="*/ 7157 h 254388"/>
              <a:gd name="connsiteX108" fmla="*/ 156868 w 257221"/>
              <a:gd name="connsiteY108" fmla="*/ 6412 h 254388"/>
              <a:gd name="connsiteX109" fmla="*/ 155228 w 257221"/>
              <a:gd name="connsiteY109" fmla="*/ 6263 h 254388"/>
              <a:gd name="connsiteX110" fmla="*/ 153588 w 257221"/>
              <a:gd name="connsiteY110" fmla="*/ 6114 h 254388"/>
              <a:gd name="connsiteX111" fmla="*/ 152544 w 257221"/>
              <a:gd name="connsiteY111" fmla="*/ 6710 h 254388"/>
              <a:gd name="connsiteX112" fmla="*/ 150755 w 257221"/>
              <a:gd name="connsiteY112" fmla="*/ 8201 h 254388"/>
              <a:gd name="connsiteX113" fmla="*/ 148220 w 257221"/>
              <a:gd name="connsiteY113" fmla="*/ 9841 h 254388"/>
              <a:gd name="connsiteX114" fmla="*/ 146132 w 257221"/>
              <a:gd name="connsiteY114" fmla="*/ 11333 h 254388"/>
              <a:gd name="connsiteX115" fmla="*/ 145088 w 257221"/>
              <a:gd name="connsiteY115" fmla="*/ 12377 h 254388"/>
              <a:gd name="connsiteX116" fmla="*/ 144044 w 257221"/>
              <a:gd name="connsiteY116" fmla="*/ 12227 h 254388"/>
              <a:gd name="connsiteX117" fmla="*/ 143299 w 257221"/>
              <a:gd name="connsiteY117" fmla="*/ 11333 h 254388"/>
              <a:gd name="connsiteX118" fmla="*/ 143001 w 257221"/>
              <a:gd name="connsiteY118" fmla="*/ 9991 h 254388"/>
              <a:gd name="connsiteX119" fmla="*/ 143150 w 257221"/>
              <a:gd name="connsiteY119" fmla="*/ 5219 h 254388"/>
              <a:gd name="connsiteX120" fmla="*/ 142702 w 257221"/>
              <a:gd name="connsiteY120" fmla="*/ 3728 h 254388"/>
              <a:gd name="connsiteX121" fmla="*/ 141808 w 257221"/>
              <a:gd name="connsiteY121" fmla="*/ 2684 h 254388"/>
              <a:gd name="connsiteX122" fmla="*/ 140615 w 257221"/>
              <a:gd name="connsiteY122" fmla="*/ 2088 h 254388"/>
              <a:gd name="connsiteX123" fmla="*/ 139273 w 257221"/>
              <a:gd name="connsiteY123" fmla="*/ 1789 h 254388"/>
              <a:gd name="connsiteX124" fmla="*/ 137931 w 257221"/>
              <a:gd name="connsiteY124" fmla="*/ 1789 h 254388"/>
              <a:gd name="connsiteX125" fmla="*/ 135993 w 257221"/>
              <a:gd name="connsiteY125" fmla="*/ 3131 h 254388"/>
              <a:gd name="connsiteX126" fmla="*/ 133308 w 257221"/>
              <a:gd name="connsiteY126" fmla="*/ 4623 h 254388"/>
              <a:gd name="connsiteX127" fmla="*/ 129133 w 257221"/>
              <a:gd name="connsiteY127" fmla="*/ 4473 h 254388"/>
              <a:gd name="connsiteX128" fmla="*/ 126300 w 257221"/>
              <a:gd name="connsiteY128" fmla="*/ 4175 h 254388"/>
              <a:gd name="connsiteX129" fmla="*/ 124958 w 257221"/>
              <a:gd name="connsiteY129" fmla="*/ 4026 h 254388"/>
              <a:gd name="connsiteX130" fmla="*/ 119441 w 257221"/>
              <a:gd name="connsiteY130" fmla="*/ 1789 h 254388"/>
              <a:gd name="connsiteX131" fmla="*/ 118248 w 257221"/>
              <a:gd name="connsiteY131" fmla="*/ 1640 h 254388"/>
              <a:gd name="connsiteX132" fmla="*/ 116160 w 257221"/>
              <a:gd name="connsiteY132" fmla="*/ 746 h 254388"/>
              <a:gd name="connsiteX133" fmla="*/ 113774 w 257221"/>
              <a:gd name="connsiteY133" fmla="*/ 149 h 254388"/>
              <a:gd name="connsiteX134" fmla="*/ 109599 w 257221"/>
              <a:gd name="connsiteY134" fmla="*/ 1491 h 254388"/>
              <a:gd name="connsiteX135" fmla="*/ 107810 w 257221"/>
              <a:gd name="connsiteY135" fmla="*/ 1044 h 254388"/>
              <a:gd name="connsiteX136" fmla="*/ 105424 w 257221"/>
              <a:gd name="connsiteY136" fmla="*/ 0 h 254388"/>
              <a:gd name="connsiteX137" fmla="*/ 104529 w 257221"/>
              <a:gd name="connsiteY137" fmla="*/ 298 h 254388"/>
              <a:gd name="connsiteX138" fmla="*/ 101696 w 257221"/>
              <a:gd name="connsiteY138" fmla="*/ 3877 h 254388"/>
              <a:gd name="connsiteX139" fmla="*/ 96924 w 257221"/>
              <a:gd name="connsiteY139" fmla="*/ 7605 h 254388"/>
              <a:gd name="connsiteX140" fmla="*/ 94390 w 257221"/>
              <a:gd name="connsiteY140" fmla="*/ 8201 h 254388"/>
              <a:gd name="connsiteX141" fmla="*/ 94390 w 257221"/>
              <a:gd name="connsiteY141" fmla="*/ 8649 h 254388"/>
              <a:gd name="connsiteX142" fmla="*/ 94240 w 257221"/>
              <a:gd name="connsiteY142" fmla="*/ 9692 h 254388"/>
              <a:gd name="connsiteX143" fmla="*/ 91258 w 257221"/>
              <a:gd name="connsiteY143" fmla="*/ 12824 h 254388"/>
              <a:gd name="connsiteX144" fmla="*/ 87232 w 257221"/>
              <a:gd name="connsiteY144" fmla="*/ 17148 h 254388"/>
              <a:gd name="connsiteX145" fmla="*/ 84250 w 257221"/>
              <a:gd name="connsiteY145" fmla="*/ 19832 h 254388"/>
              <a:gd name="connsiteX146" fmla="*/ 79478 w 257221"/>
              <a:gd name="connsiteY146" fmla="*/ 24305 h 254388"/>
              <a:gd name="connsiteX147" fmla="*/ 75750 w 257221"/>
              <a:gd name="connsiteY147" fmla="*/ 25349 h 254388"/>
              <a:gd name="connsiteX148" fmla="*/ 69637 w 257221"/>
              <a:gd name="connsiteY148" fmla="*/ 26990 h 254388"/>
              <a:gd name="connsiteX149" fmla="*/ 67996 w 257221"/>
              <a:gd name="connsiteY149" fmla="*/ 28481 h 254388"/>
              <a:gd name="connsiteX150" fmla="*/ 66505 w 257221"/>
              <a:gd name="connsiteY150" fmla="*/ 31016 h 254388"/>
              <a:gd name="connsiteX151" fmla="*/ 65611 w 257221"/>
              <a:gd name="connsiteY151" fmla="*/ 34445 h 254388"/>
              <a:gd name="connsiteX152" fmla="*/ 65312 w 257221"/>
              <a:gd name="connsiteY152" fmla="*/ 36682 h 254388"/>
              <a:gd name="connsiteX153" fmla="*/ 65163 w 257221"/>
              <a:gd name="connsiteY153" fmla="*/ 40708 h 254388"/>
              <a:gd name="connsiteX154" fmla="*/ 66505 w 257221"/>
              <a:gd name="connsiteY154" fmla="*/ 44883 h 254388"/>
              <a:gd name="connsiteX155" fmla="*/ 67996 w 257221"/>
              <a:gd name="connsiteY155" fmla="*/ 48909 h 254388"/>
              <a:gd name="connsiteX156" fmla="*/ 68145 w 257221"/>
              <a:gd name="connsiteY156" fmla="*/ 51593 h 254388"/>
              <a:gd name="connsiteX157" fmla="*/ 67996 w 257221"/>
              <a:gd name="connsiteY157" fmla="*/ 54278 h 254388"/>
              <a:gd name="connsiteX158" fmla="*/ 66654 w 257221"/>
              <a:gd name="connsiteY158" fmla="*/ 57111 h 254388"/>
              <a:gd name="connsiteX159" fmla="*/ 65163 w 257221"/>
              <a:gd name="connsiteY159" fmla="*/ 60839 h 254388"/>
              <a:gd name="connsiteX160" fmla="*/ 64417 w 257221"/>
              <a:gd name="connsiteY160" fmla="*/ 65163 h 254388"/>
              <a:gd name="connsiteX161" fmla="*/ 63970 w 257221"/>
              <a:gd name="connsiteY161" fmla="*/ 73364 h 254388"/>
              <a:gd name="connsiteX162" fmla="*/ 63970 w 257221"/>
              <a:gd name="connsiteY162" fmla="*/ 80223 h 254388"/>
              <a:gd name="connsiteX163" fmla="*/ 63821 w 257221"/>
              <a:gd name="connsiteY163" fmla="*/ 81267 h 254388"/>
              <a:gd name="connsiteX164" fmla="*/ 61286 w 257221"/>
              <a:gd name="connsiteY164" fmla="*/ 86188 h 254388"/>
              <a:gd name="connsiteX165" fmla="*/ 58304 w 257221"/>
              <a:gd name="connsiteY165" fmla="*/ 91854 h 254388"/>
              <a:gd name="connsiteX166" fmla="*/ 56962 w 257221"/>
              <a:gd name="connsiteY166" fmla="*/ 93196 h 254388"/>
              <a:gd name="connsiteX167" fmla="*/ 50550 w 257221"/>
              <a:gd name="connsiteY167" fmla="*/ 94837 h 254388"/>
              <a:gd name="connsiteX168" fmla="*/ 43392 w 257221"/>
              <a:gd name="connsiteY168" fmla="*/ 99012 h 254388"/>
              <a:gd name="connsiteX169" fmla="*/ 35639 w 257221"/>
              <a:gd name="connsiteY169" fmla="*/ 103634 h 254388"/>
              <a:gd name="connsiteX170" fmla="*/ 28332 w 257221"/>
              <a:gd name="connsiteY170" fmla="*/ 107809 h 254388"/>
              <a:gd name="connsiteX171" fmla="*/ 20876 w 257221"/>
              <a:gd name="connsiteY171" fmla="*/ 112134 h 254388"/>
              <a:gd name="connsiteX172" fmla="*/ 13122 w 257221"/>
              <a:gd name="connsiteY172" fmla="*/ 116756 h 254388"/>
              <a:gd name="connsiteX173" fmla="*/ 7456 w 257221"/>
              <a:gd name="connsiteY173" fmla="*/ 120037 h 254388"/>
              <a:gd name="connsiteX174" fmla="*/ 0 w 257221"/>
              <a:gd name="connsiteY174" fmla="*/ 124361 h 254388"/>
              <a:gd name="connsiteX175" fmla="*/ 1939 w 257221"/>
              <a:gd name="connsiteY175" fmla="*/ 131071 h 254388"/>
              <a:gd name="connsiteX176" fmla="*/ 3728 w 257221"/>
              <a:gd name="connsiteY176" fmla="*/ 137632 h 254388"/>
              <a:gd name="connsiteX177" fmla="*/ 5666 w 257221"/>
              <a:gd name="connsiteY177" fmla="*/ 144492 h 254388"/>
              <a:gd name="connsiteX178" fmla="*/ 7605 w 257221"/>
              <a:gd name="connsiteY178" fmla="*/ 151202 h 254388"/>
              <a:gd name="connsiteX179" fmla="*/ 5518 w 257221"/>
              <a:gd name="connsiteY179" fmla="*/ 151798 h 254388"/>
              <a:gd name="connsiteX180" fmla="*/ 7158 w 257221"/>
              <a:gd name="connsiteY180" fmla="*/ 156868 h 254388"/>
              <a:gd name="connsiteX181" fmla="*/ 9693 w 257221"/>
              <a:gd name="connsiteY181" fmla="*/ 156123 h 254388"/>
              <a:gd name="connsiteX182" fmla="*/ 12526 w 257221"/>
              <a:gd name="connsiteY182" fmla="*/ 155526 h 254388"/>
              <a:gd name="connsiteX183" fmla="*/ 13719 w 257221"/>
              <a:gd name="connsiteY183" fmla="*/ 158807 h 254388"/>
              <a:gd name="connsiteX184" fmla="*/ 9842 w 257221"/>
              <a:gd name="connsiteY184" fmla="*/ 162385 h 254388"/>
              <a:gd name="connsiteX185" fmla="*/ 15806 w 257221"/>
              <a:gd name="connsiteY185" fmla="*/ 163429 h 254388"/>
              <a:gd name="connsiteX186" fmla="*/ 24604 w 257221"/>
              <a:gd name="connsiteY186" fmla="*/ 164920 h 254388"/>
              <a:gd name="connsiteX187" fmla="*/ 33103 w 257221"/>
              <a:gd name="connsiteY187" fmla="*/ 166262 h 254388"/>
              <a:gd name="connsiteX188" fmla="*/ 42050 w 257221"/>
              <a:gd name="connsiteY188" fmla="*/ 168052 h 254388"/>
              <a:gd name="connsiteX189" fmla="*/ 45033 w 257221"/>
              <a:gd name="connsiteY189" fmla="*/ 169394 h 254388"/>
              <a:gd name="connsiteX190" fmla="*/ 53681 w 257221"/>
              <a:gd name="connsiteY190" fmla="*/ 174464 h 254388"/>
              <a:gd name="connsiteX191" fmla="*/ 59198 w 257221"/>
              <a:gd name="connsiteY191" fmla="*/ 177744 h 254388"/>
              <a:gd name="connsiteX192" fmla="*/ 65909 w 257221"/>
              <a:gd name="connsiteY192" fmla="*/ 181621 h 254388"/>
              <a:gd name="connsiteX193" fmla="*/ 74110 w 257221"/>
              <a:gd name="connsiteY193" fmla="*/ 186393 h 254388"/>
              <a:gd name="connsiteX194" fmla="*/ 79776 w 257221"/>
              <a:gd name="connsiteY194" fmla="*/ 189673 h 254388"/>
              <a:gd name="connsiteX195" fmla="*/ 86934 w 257221"/>
              <a:gd name="connsiteY195" fmla="*/ 193997 h 254388"/>
              <a:gd name="connsiteX196" fmla="*/ 92600 w 257221"/>
              <a:gd name="connsiteY196" fmla="*/ 198769 h 254388"/>
              <a:gd name="connsiteX197" fmla="*/ 99757 w 257221"/>
              <a:gd name="connsiteY197" fmla="*/ 204883 h 254388"/>
              <a:gd name="connsiteX198" fmla="*/ 107512 w 257221"/>
              <a:gd name="connsiteY198" fmla="*/ 211593 h 254388"/>
              <a:gd name="connsiteX199" fmla="*/ 114073 w 257221"/>
              <a:gd name="connsiteY199" fmla="*/ 216812 h 254388"/>
              <a:gd name="connsiteX200" fmla="*/ 122870 w 257221"/>
              <a:gd name="connsiteY200" fmla="*/ 223969 h 254388"/>
              <a:gd name="connsiteX201" fmla="*/ 131668 w 257221"/>
              <a:gd name="connsiteY201" fmla="*/ 230978 h 254388"/>
              <a:gd name="connsiteX202" fmla="*/ 140317 w 257221"/>
              <a:gd name="connsiteY202" fmla="*/ 237837 h 254388"/>
              <a:gd name="connsiteX203" fmla="*/ 147176 w 257221"/>
              <a:gd name="connsiteY203" fmla="*/ 243354 h 254388"/>
              <a:gd name="connsiteX204" fmla="*/ 155825 w 257221"/>
              <a:gd name="connsiteY204" fmla="*/ 250214 h 254388"/>
              <a:gd name="connsiteX205" fmla="*/ 156421 w 257221"/>
              <a:gd name="connsiteY205" fmla="*/ 250512 h 254388"/>
              <a:gd name="connsiteX206" fmla="*/ 165219 w 257221"/>
              <a:gd name="connsiteY206" fmla="*/ 251257 h 254388"/>
              <a:gd name="connsiteX207" fmla="*/ 177148 w 257221"/>
              <a:gd name="connsiteY207" fmla="*/ 252301 h 254388"/>
              <a:gd name="connsiteX208" fmla="*/ 188928 w 257221"/>
              <a:gd name="connsiteY208" fmla="*/ 253345 h 254388"/>
              <a:gd name="connsiteX209" fmla="*/ 199664 w 257221"/>
              <a:gd name="connsiteY209" fmla="*/ 254389 h 254388"/>
              <a:gd name="connsiteX210" fmla="*/ 204287 w 257221"/>
              <a:gd name="connsiteY210" fmla="*/ 253345 h 254388"/>
              <a:gd name="connsiteX211" fmla="*/ 208462 w 257221"/>
              <a:gd name="connsiteY211" fmla="*/ 248573 h 254388"/>
              <a:gd name="connsiteX212" fmla="*/ 210550 w 257221"/>
              <a:gd name="connsiteY212" fmla="*/ 245889 h 254388"/>
              <a:gd name="connsiteX213" fmla="*/ 214128 w 257221"/>
              <a:gd name="connsiteY213" fmla="*/ 240223 h 254388"/>
              <a:gd name="connsiteX214" fmla="*/ 215918 w 257221"/>
              <a:gd name="connsiteY214" fmla="*/ 236197 h 254388"/>
              <a:gd name="connsiteX215" fmla="*/ 217707 w 257221"/>
              <a:gd name="connsiteY215" fmla="*/ 231723 h 254388"/>
              <a:gd name="connsiteX216" fmla="*/ 219347 w 257221"/>
              <a:gd name="connsiteY216" fmla="*/ 228145 h 254388"/>
              <a:gd name="connsiteX217" fmla="*/ 219645 w 257221"/>
              <a:gd name="connsiteY217" fmla="*/ 227548 h 254388"/>
              <a:gd name="connsiteX218" fmla="*/ 220540 w 257221"/>
              <a:gd name="connsiteY218" fmla="*/ 226355 h 254388"/>
              <a:gd name="connsiteX219" fmla="*/ 222479 w 257221"/>
              <a:gd name="connsiteY219" fmla="*/ 225162 h 254388"/>
              <a:gd name="connsiteX220" fmla="*/ 225312 w 257221"/>
              <a:gd name="connsiteY220" fmla="*/ 223969 h 254388"/>
              <a:gd name="connsiteX221" fmla="*/ 230084 w 257221"/>
              <a:gd name="connsiteY221" fmla="*/ 223522 h 254388"/>
              <a:gd name="connsiteX222" fmla="*/ 233513 w 257221"/>
              <a:gd name="connsiteY222" fmla="*/ 223522 h 254388"/>
              <a:gd name="connsiteX223" fmla="*/ 234259 w 257221"/>
              <a:gd name="connsiteY223" fmla="*/ 223522 h 254388"/>
              <a:gd name="connsiteX224" fmla="*/ 236495 w 257221"/>
              <a:gd name="connsiteY224" fmla="*/ 224119 h 254388"/>
              <a:gd name="connsiteX225" fmla="*/ 242311 w 257221"/>
              <a:gd name="connsiteY225" fmla="*/ 226952 h 254388"/>
              <a:gd name="connsiteX226" fmla="*/ 242460 w 257221"/>
              <a:gd name="connsiteY226" fmla="*/ 226057 h 254388"/>
              <a:gd name="connsiteX227" fmla="*/ 244846 w 257221"/>
              <a:gd name="connsiteY227" fmla="*/ 225162 h 254388"/>
              <a:gd name="connsiteX228" fmla="*/ 246635 w 257221"/>
              <a:gd name="connsiteY228" fmla="*/ 225162 h 254388"/>
              <a:gd name="connsiteX229" fmla="*/ 252301 w 257221"/>
              <a:gd name="connsiteY229" fmla="*/ 227697 h 254388"/>
              <a:gd name="connsiteX230" fmla="*/ 254837 w 257221"/>
              <a:gd name="connsiteY230" fmla="*/ 228294 h 254388"/>
              <a:gd name="connsiteX231" fmla="*/ 257222 w 257221"/>
              <a:gd name="connsiteY231" fmla="*/ 227548 h 254388"/>
              <a:gd name="connsiteX232" fmla="*/ 255433 w 257221"/>
              <a:gd name="connsiteY232" fmla="*/ 226355 h 254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257221" h="254388">
                <a:moveTo>
                  <a:pt x="255433" y="226355"/>
                </a:moveTo>
                <a:lnTo>
                  <a:pt x="254389" y="225312"/>
                </a:lnTo>
                <a:lnTo>
                  <a:pt x="253345" y="223075"/>
                </a:lnTo>
                <a:lnTo>
                  <a:pt x="253047" y="221584"/>
                </a:lnTo>
                <a:lnTo>
                  <a:pt x="253494" y="220838"/>
                </a:lnTo>
                <a:lnTo>
                  <a:pt x="253047" y="219496"/>
                </a:lnTo>
                <a:lnTo>
                  <a:pt x="251556" y="217856"/>
                </a:lnTo>
                <a:lnTo>
                  <a:pt x="250214" y="216961"/>
                </a:lnTo>
                <a:lnTo>
                  <a:pt x="248872" y="216812"/>
                </a:lnTo>
                <a:lnTo>
                  <a:pt x="247679" y="215768"/>
                </a:lnTo>
                <a:lnTo>
                  <a:pt x="246784" y="213979"/>
                </a:lnTo>
                <a:lnTo>
                  <a:pt x="244696" y="212637"/>
                </a:lnTo>
                <a:lnTo>
                  <a:pt x="243354" y="212488"/>
                </a:lnTo>
                <a:lnTo>
                  <a:pt x="243205" y="206672"/>
                </a:lnTo>
                <a:lnTo>
                  <a:pt x="243205" y="201751"/>
                </a:lnTo>
                <a:lnTo>
                  <a:pt x="243205" y="196682"/>
                </a:lnTo>
                <a:lnTo>
                  <a:pt x="238583" y="196532"/>
                </a:lnTo>
                <a:lnTo>
                  <a:pt x="234408" y="196383"/>
                </a:lnTo>
                <a:lnTo>
                  <a:pt x="234408" y="192059"/>
                </a:lnTo>
                <a:lnTo>
                  <a:pt x="234408" y="184305"/>
                </a:lnTo>
                <a:lnTo>
                  <a:pt x="236495" y="178191"/>
                </a:lnTo>
                <a:lnTo>
                  <a:pt x="238434" y="172376"/>
                </a:lnTo>
                <a:lnTo>
                  <a:pt x="235451" y="168052"/>
                </a:lnTo>
                <a:lnTo>
                  <a:pt x="232171" y="163429"/>
                </a:lnTo>
                <a:lnTo>
                  <a:pt x="230084" y="161640"/>
                </a:lnTo>
                <a:lnTo>
                  <a:pt x="227548" y="155824"/>
                </a:lnTo>
                <a:lnTo>
                  <a:pt x="226356" y="153289"/>
                </a:lnTo>
                <a:lnTo>
                  <a:pt x="225312" y="152245"/>
                </a:lnTo>
                <a:lnTo>
                  <a:pt x="224119" y="151798"/>
                </a:lnTo>
                <a:lnTo>
                  <a:pt x="219795" y="151947"/>
                </a:lnTo>
                <a:lnTo>
                  <a:pt x="215768" y="148816"/>
                </a:lnTo>
                <a:lnTo>
                  <a:pt x="210997" y="145237"/>
                </a:lnTo>
                <a:lnTo>
                  <a:pt x="205331" y="140764"/>
                </a:lnTo>
                <a:lnTo>
                  <a:pt x="200261" y="137931"/>
                </a:lnTo>
                <a:lnTo>
                  <a:pt x="198173" y="137185"/>
                </a:lnTo>
                <a:lnTo>
                  <a:pt x="193252" y="137036"/>
                </a:lnTo>
                <a:lnTo>
                  <a:pt x="192656" y="136439"/>
                </a:lnTo>
                <a:lnTo>
                  <a:pt x="192358" y="134799"/>
                </a:lnTo>
                <a:lnTo>
                  <a:pt x="192358" y="133010"/>
                </a:lnTo>
                <a:lnTo>
                  <a:pt x="193998" y="130326"/>
                </a:lnTo>
                <a:lnTo>
                  <a:pt x="194147" y="128685"/>
                </a:lnTo>
                <a:lnTo>
                  <a:pt x="190866" y="123019"/>
                </a:lnTo>
                <a:lnTo>
                  <a:pt x="189823" y="121379"/>
                </a:lnTo>
                <a:lnTo>
                  <a:pt x="186989" y="120633"/>
                </a:lnTo>
                <a:lnTo>
                  <a:pt x="187437" y="118993"/>
                </a:lnTo>
                <a:lnTo>
                  <a:pt x="187437" y="117949"/>
                </a:lnTo>
                <a:lnTo>
                  <a:pt x="187139" y="117054"/>
                </a:lnTo>
                <a:lnTo>
                  <a:pt x="186393" y="116607"/>
                </a:lnTo>
                <a:lnTo>
                  <a:pt x="185647" y="116607"/>
                </a:lnTo>
                <a:lnTo>
                  <a:pt x="183411" y="117204"/>
                </a:lnTo>
                <a:lnTo>
                  <a:pt x="181621" y="114669"/>
                </a:lnTo>
                <a:lnTo>
                  <a:pt x="176402" y="107362"/>
                </a:lnTo>
                <a:lnTo>
                  <a:pt x="174762" y="106468"/>
                </a:lnTo>
                <a:lnTo>
                  <a:pt x="174464" y="105871"/>
                </a:lnTo>
                <a:lnTo>
                  <a:pt x="175657" y="103634"/>
                </a:lnTo>
                <a:lnTo>
                  <a:pt x="177894" y="100354"/>
                </a:lnTo>
                <a:lnTo>
                  <a:pt x="178192" y="98415"/>
                </a:lnTo>
                <a:lnTo>
                  <a:pt x="177744" y="96328"/>
                </a:lnTo>
                <a:lnTo>
                  <a:pt x="175508" y="92302"/>
                </a:lnTo>
                <a:lnTo>
                  <a:pt x="176104" y="90512"/>
                </a:lnTo>
                <a:lnTo>
                  <a:pt x="176999" y="88574"/>
                </a:lnTo>
                <a:lnTo>
                  <a:pt x="177148" y="87083"/>
                </a:lnTo>
                <a:lnTo>
                  <a:pt x="178639" y="87381"/>
                </a:lnTo>
                <a:lnTo>
                  <a:pt x="180727" y="87381"/>
                </a:lnTo>
                <a:lnTo>
                  <a:pt x="181323" y="86188"/>
                </a:lnTo>
                <a:lnTo>
                  <a:pt x="181323" y="81864"/>
                </a:lnTo>
                <a:lnTo>
                  <a:pt x="181770" y="80373"/>
                </a:lnTo>
                <a:lnTo>
                  <a:pt x="188182" y="73215"/>
                </a:lnTo>
                <a:lnTo>
                  <a:pt x="191314" y="71724"/>
                </a:lnTo>
                <a:lnTo>
                  <a:pt x="193848" y="70233"/>
                </a:lnTo>
                <a:lnTo>
                  <a:pt x="194296" y="67996"/>
                </a:lnTo>
                <a:lnTo>
                  <a:pt x="193848" y="66952"/>
                </a:lnTo>
                <a:lnTo>
                  <a:pt x="193401" y="65312"/>
                </a:lnTo>
                <a:lnTo>
                  <a:pt x="193252" y="64119"/>
                </a:lnTo>
                <a:lnTo>
                  <a:pt x="190568" y="60988"/>
                </a:lnTo>
                <a:lnTo>
                  <a:pt x="189673" y="59347"/>
                </a:lnTo>
                <a:lnTo>
                  <a:pt x="189524" y="57856"/>
                </a:lnTo>
                <a:lnTo>
                  <a:pt x="190121" y="55321"/>
                </a:lnTo>
                <a:lnTo>
                  <a:pt x="191314" y="53234"/>
                </a:lnTo>
                <a:lnTo>
                  <a:pt x="195042" y="52041"/>
                </a:lnTo>
                <a:lnTo>
                  <a:pt x="197129" y="50997"/>
                </a:lnTo>
                <a:lnTo>
                  <a:pt x="197428" y="50102"/>
                </a:lnTo>
                <a:lnTo>
                  <a:pt x="194743" y="48611"/>
                </a:lnTo>
                <a:lnTo>
                  <a:pt x="188779" y="48164"/>
                </a:lnTo>
                <a:lnTo>
                  <a:pt x="184455" y="48611"/>
                </a:lnTo>
                <a:lnTo>
                  <a:pt x="182963" y="48164"/>
                </a:lnTo>
                <a:lnTo>
                  <a:pt x="180876" y="45331"/>
                </a:lnTo>
                <a:lnTo>
                  <a:pt x="178788" y="43690"/>
                </a:lnTo>
                <a:lnTo>
                  <a:pt x="176700" y="42796"/>
                </a:lnTo>
                <a:lnTo>
                  <a:pt x="174613" y="42945"/>
                </a:lnTo>
                <a:lnTo>
                  <a:pt x="173420" y="42497"/>
                </a:lnTo>
                <a:lnTo>
                  <a:pt x="173122" y="41304"/>
                </a:lnTo>
                <a:lnTo>
                  <a:pt x="170289" y="31910"/>
                </a:lnTo>
                <a:lnTo>
                  <a:pt x="169394" y="30568"/>
                </a:lnTo>
                <a:lnTo>
                  <a:pt x="168052" y="30270"/>
                </a:lnTo>
                <a:lnTo>
                  <a:pt x="166859" y="30270"/>
                </a:lnTo>
                <a:lnTo>
                  <a:pt x="166113" y="29525"/>
                </a:lnTo>
                <a:lnTo>
                  <a:pt x="165368" y="28332"/>
                </a:lnTo>
                <a:lnTo>
                  <a:pt x="164771" y="26542"/>
                </a:lnTo>
                <a:lnTo>
                  <a:pt x="164771" y="24305"/>
                </a:lnTo>
                <a:lnTo>
                  <a:pt x="164771" y="22367"/>
                </a:lnTo>
                <a:lnTo>
                  <a:pt x="164473" y="21174"/>
                </a:lnTo>
                <a:lnTo>
                  <a:pt x="163429" y="19981"/>
                </a:lnTo>
                <a:lnTo>
                  <a:pt x="162088" y="19087"/>
                </a:lnTo>
                <a:lnTo>
                  <a:pt x="160745" y="18043"/>
                </a:lnTo>
                <a:lnTo>
                  <a:pt x="158658" y="9692"/>
                </a:lnTo>
                <a:lnTo>
                  <a:pt x="157763" y="7456"/>
                </a:lnTo>
                <a:lnTo>
                  <a:pt x="157763" y="7157"/>
                </a:lnTo>
                <a:lnTo>
                  <a:pt x="156868" y="6412"/>
                </a:lnTo>
                <a:lnTo>
                  <a:pt x="155228" y="6263"/>
                </a:lnTo>
                <a:lnTo>
                  <a:pt x="153588" y="6114"/>
                </a:lnTo>
                <a:lnTo>
                  <a:pt x="152544" y="6710"/>
                </a:lnTo>
                <a:lnTo>
                  <a:pt x="150755" y="8201"/>
                </a:lnTo>
                <a:lnTo>
                  <a:pt x="148220" y="9841"/>
                </a:lnTo>
                <a:lnTo>
                  <a:pt x="146132" y="11333"/>
                </a:lnTo>
                <a:lnTo>
                  <a:pt x="145088" y="12377"/>
                </a:lnTo>
                <a:lnTo>
                  <a:pt x="144044" y="12227"/>
                </a:lnTo>
                <a:lnTo>
                  <a:pt x="143299" y="11333"/>
                </a:lnTo>
                <a:lnTo>
                  <a:pt x="143001" y="9991"/>
                </a:lnTo>
                <a:lnTo>
                  <a:pt x="143150" y="5219"/>
                </a:lnTo>
                <a:lnTo>
                  <a:pt x="142702" y="3728"/>
                </a:lnTo>
                <a:lnTo>
                  <a:pt x="141808" y="2684"/>
                </a:lnTo>
                <a:lnTo>
                  <a:pt x="140615" y="2088"/>
                </a:lnTo>
                <a:lnTo>
                  <a:pt x="139273" y="1789"/>
                </a:lnTo>
                <a:lnTo>
                  <a:pt x="137931" y="1789"/>
                </a:lnTo>
                <a:lnTo>
                  <a:pt x="135993" y="3131"/>
                </a:lnTo>
                <a:lnTo>
                  <a:pt x="133308" y="4623"/>
                </a:lnTo>
                <a:lnTo>
                  <a:pt x="129133" y="4473"/>
                </a:lnTo>
                <a:lnTo>
                  <a:pt x="126300" y="4175"/>
                </a:lnTo>
                <a:lnTo>
                  <a:pt x="124958" y="4026"/>
                </a:lnTo>
                <a:lnTo>
                  <a:pt x="119441" y="1789"/>
                </a:lnTo>
                <a:lnTo>
                  <a:pt x="118248" y="1640"/>
                </a:lnTo>
                <a:lnTo>
                  <a:pt x="116160" y="746"/>
                </a:lnTo>
                <a:lnTo>
                  <a:pt x="113774" y="149"/>
                </a:lnTo>
                <a:lnTo>
                  <a:pt x="109599" y="1491"/>
                </a:lnTo>
                <a:lnTo>
                  <a:pt x="107810" y="1044"/>
                </a:lnTo>
                <a:lnTo>
                  <a:pt x="105424" y="0"/>
                </a:lnTo>
                <a:lnTo>
                  <a:pt x="104529" y="298"/>
                </a:lnTo>
                <a:lnTo>
                  <a:pt x="101696" y="3877"/>
                </a:lnTo>
                <a:lnTo>
                  <a:pt x="96924" y="7605"/>
                </a:lnTo>
                <a:lnTo>
                  <a:pt x="94390" y="8201"/>
                </a:lnTo>
                <a:lnTo>
                  <a:pt x="94390" y="8649"/>
                </a:lnTo>
                <a:lnTo>
                  <a:pt x="94240" y="9692"/>
                </a:lnTo>
                <a:lnTo>
                  <a:pt x="91258" y="12824"/>
                </a:lnTo>
                <a:lnTo>
                  <a:pt x="87232" y="17148"/>
                </a:lnTo>
                <a:lnTo>
                  <a:pt x="84250" y="19832"/>
                </a:lnTo>
                <a:lnTo>
                  <a:pt x="79478" y="24305"/>
                </a:lnTo>
                <a:lnTo>
                  <a:pt x="75750" y="25349"/>
                </a:lnTo>
                <a:lnTo>
                  <a:pt x="69637" y="26990"/>
                </a:lnTo>
                <a:lnTo>
                  <a:pt x="67996" y="28481"/>
                </a:lnTo>
                <a:lnTo>
                  <a:pt x="66505" y="31016"/>
                </a:lnTo>
                <a:lnTo>
                  <a:pt x="65611" y="34445"/>
                </a:lnTo>
                <a:lnTo>
                  <a:pt x="65312" y="36682"/>
                </a:lnTo>
                <a:lnTo>
                  <a:pt x="65163" y="40708"/>
                </a:lnTo>
                <a:lnTo>
                  <a:pt x="66505" y="44883"/>
                </a:lnTo>
                <a:lnTo>
                  <a:pt x="67996" y="48909"/>
                </a:lnTo>
                <a:lnTo>
                  <a:pt x="68145" y="51593"/>
                </a:lnTo>
                <a:lnTo>
                  <a:pt x="67996" y="54278"/>
                </a:lnTo>
                <a:lnTo>
                  <a:pt x="66654" y="57111"/>
                </a:lnTo>
                <a:lnTo>
                  <a:pt x="65163" y="60839"/>
                </a:lnTo>
                <a:lnTo>
                  <a:pt x="64417" y="65163"/>
                </a:lnTo>
                <a:lnTo>
                  <a:pt x="63970" y="73364"/>
                </a:lnTo>
                <a:lnTo>
                  <a:pt x="63970" y="80223"/>
                </a:lnTo>
                <a:lnTo>
                  <a:pt x="63821" y="81267"/>
                </a:lnTo>
                <a:lnTo>
                  <a:pt x="61286" y="86188"/>
                </a:lnTo>
                <a:lnTo>
                  <a:pt x="58304" y="91854"/>
                </a:lnTo>
                <a:lnTo>
                  <a:pt x="56962" y="93196"/>
                </a:lnTo>
                <a:lnTo>
                  <a:pt x="50550" y="94837"/>
                </a:lnTo>
                <a:lnTo>
                  <a:pt x="43392" y="99012"/>
                </a:lnTo>
                <a:lnTo>
                  <a:pt x="35639" y="103634"/>
                </a:lnTo>
                <a:lnTo>
                  <a:pt x="28332" y="107809"/>
                </a:lnTo>
                <a:lnTo>
                  <a:pt x="20876" y="112134"/>
                </a:lnTo>
                <a:lnTo>
                  <a:pt x="13122" y="116756"/>
                </a:lnTo>
                <a:lnTo>
                  <a:pt x="7456" y="120037"/>
                </a:lnTo>
                <a:lnTo>
                  <a:pt x="0" y="124361"/>
                </a:lnTo>
                <a:lnTo>
                  <a:pt x="1939" y="131071"/>
                </a:lnTo>
                <a:lnTo>
                  <a:pt x="3728" y="137632"/>
                </a:lnTo>
                <a:lnTo>
                  <a:pt x="5666" y="144492"/>
                </a:lnTo>
                <a:lnTo>
                  <a:pt x="7605" y="151202"/>
                </a:lnTo>
                <a:lnTo>
                  <a:pt x="5518" y="151798"/>
                </a:lnTo>
                <a:lnTo>
                  <a:pt x="7158" y="156868"/>
                </a:lnTo>
                <a:lnTo>
                  <a:pt x="9693" y="156123"/>
                </a:lnTo>
                <a:lnTo>
                  <a:pt x="12526" y="155526"/>
                </a:lnTo>
                <a:lnTo>
                  <a:pt x="13719" y="158807"/>
                </a:lnTo>
                <a:lnTo>
                  <a:pt x="9842" y="162385"/>
                </a:lnTo>
                <a:lnTo>
                  <a:pt x="15806" y="163429"/>
                </a:lnTo>
                <a:lnTo>
                  <a:pt x="24604" y="164920"/>
                </a:lnTo>
                <a:lnTo>
                  <a:pt x="33103" y="166262"/>
                </a:lnTo>
                <a:lnTo>
                  <a:pt x="42050" y="168052"/>
                </a:lnTo>
                <a:lnTo>
                  <a:pt x="45033" y="169394"/>
                </a:lnTo>
                <a:lnTo>
                  <a:pt x="53681" y="174464"/>
                </a:lnTo>
                <a:lnTo>
                  <a:pt x="59198" y="177744"/>
                </a:lnTo>
                <a:lnTo>
                  <a:pt x="65909" y="181621"/>
                </a:lnTo>
                <a:lnTo>
                  <a:pt x="74110" y="186393"/>
                </a:lnTo>
                <a:lnTo>
                  <a:pt x="79776" y="189673"/>
                </a:lnTo>
                <a:lnTo>
                  <a:pt x="86934" y="193997"/>
                </a:lnTo>
                <a:lnTo>
                  <a:pt x="92600" y="198769"/>
                </a:lnTo>
                <a:lnTo>
                  <a:pt x="99757" y="204883"/>
                </a:lnTo>
                <a:lnTo>
                  <a:pt x="107512" y="211593"/>
                </a:lnTo>
                <a:lnTo>
                  <a:pt x="114073" y="216812"/>
                </a:lnTo>
                <a:lnTo>
                  <a:pt x="122870" y="223969"/>
                </a:lnTo>
                <a:lnTo>
                  <a:pt x="131668" y="230978"/>
                </a:lnTo>
                <a:lnTo>
                  <a:pt x="140317" y="237837"/>
                </a:lnTo>
                <a:lnTo>
                  <a:pt x="147176" y="243354"/>
                </a:lnTo>
                <a:lnTo>
                  <a:pt x="155825" y="250214"/>
                </a:lnTo>
                <a:lnTo>
                  <a:pt x="156421" y="250512"/>
                </a:lnTo>
                <a:lnTo>
                  <a:pt x="165219" y="251257"/>
                </a:lnTo>
                <a:lnTo>
                  <a:pt x="177148" y="252301"/>
                </a:lnTo>
                <a:lnTo>
                  <a:pt x="188928" y="253345"/>
                </a:lnTo>
                <a:lnTo>
                  <a:pt x="199664" y="254389"/>
                </a:lnTo>
                <a:lnTo>
                  <a:pt x="204287" y="253345"/>
                </a:lnTo>
                <a:lnTo>
                  <a:pt x="208462" y="248573"/>
                </a:lnTo>
                <a:lnTo>
                  <a:pt x="210550" y="245889"/>
                </a:lnTo>
                <a:lnTo>
                  <a:pt x="214128" y="240223"/>
                </a:lnTo>
                <a:lnTo>
                  <a:pt x="215918" y="236197"/>
                </a:lnTo>
                <a:lnTo>
                  <a:pt x="217707" y="231723"/>
                </a:lnTo>
                <a:lnTo>
                  <a:pt x="219347" y="228145"/>
                </a:lnTo>
                <a:lnTo>
                  <a:pt x="219645" y="227548"/>
                </a:lnTo>
                <a:lnTo>
                  <a:pt x="220540" y="226355"/>
                </a:lnTo>
                <a:lnTo>
                  <a:pt x="222479" y="225162"/>
                </a:lnTo>
                <a:lnTo>
                  <a:pt x="225312" y="223969"/>
                </a:lnTo>
                <a:lnTo>
                  <a:pt x="230084" y="223522"/>
                </a:lnTo>
                <a:lnTo>
                  <a:pt x="233513" y="223522"/>
                </a:lnTo>
                <a:lnTo>
                  <a:pt x="234259" y="223522"/>
                </a:lnTo>
                <a:lnTo>
                  <a:pt x="236495" y="224119"/>
                </a:lnTo>
                <a:lnTo>
                  <a:pt x="242311" y="226952"/>
                </a:lnTo>
                <a:lnTo>
                  <a:pt x="242460" y="226057"/>
                </a:lnTo>
                <a:lnTo>
                  <a:pt x="244846" y="225162"/>
                </a:lnTo>
                <a:lnTo>
                  <a:pt x="246635" y="225162"/>
                </a:lnTo>
                <a:lnTo>
                  <a:pt x="252301" y="227697"/>
                </a:lnTo>
                <a:lnTo>
                  <a:pt x="254837" y="228294"/>
                </a:lnTo>
                <a:lnTo>
                  <a:pt x="257222" y="227548"/>
                </a:lnTo>
                <a:lnTo>
                  <a:pt x="255433" y="22635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1" name="Iran__">
            <a:extLst>
              <a:ext uri="{FF2B5EF4-FFF2-40B4-BE49-F238E27FC236}">
                <a16:creationId xmlns:a16="http://schemas.microsoft.com/office/drawing/2014/main" id="{3D1D7711-6234-0802-1768-D7638C9714C1}"/>
              </a:ext>
            </a:extLst>
          </p:cNvPr>
          <p:cNvSpPr/>
          <p:nvPr/>
        </p:nvSpPr>
        <p:spPr>
          <a:xfrm>
            <a:off x="7160825" y="2953691"/>
            <a:ext cx="507137" cy="479710"/>
          </a:xfrm>
          <a:custGeom>
            <a:avLst/>
            <a:gdLst>
              <a:gd name="connsiteX0" fmla="*/ 316868 w 507137"/>
              <a:gd name="connsiteY0" fmla="*/ 391276 h 446895"/>
              <a:gd name="connsiteX1" fmla="*/ 312543 w 507137"/>
              <a:gd name="connsiteY1" fmla="*/ 393363 h 446895"/>
              <a:gd name="connsiteX2" fmla="*/ 308667 w 507137"/>
              <a:gd name="connsiteY2" fmla="*/ 392319 h 446895"/>
              <a:gd name="connsiteX3" fmla="*/ 308368 w 507137"/>
              <a:gd name="connsiteY3" fmla="*/ 392767 h 446895"/>
              <a:gd name="connsiteX4" fmla="*/ 309412 w 507137"/>
              <a:gd name="connsiteY4" fmla="*/ 395004 h 446895"/>
              <a:gd name="connsiteX5" fmla="*/ 308815 w 507137"/>
              <a:gd name="connsiteY5" fmla="*/ 396345 h 446895"/>
              <a:gd name="connsiteX6" fmla="*/ 302702 w 507137"/>
              <a:gd name="connsiteY6" fmla="*/ 399328 h 446895"/>
              <a:gd name="connsiteX7" fmla="*/ 297781 w 507137"/>
              <a:gd name="connsiteY7" fmla="*/ 401117 h 446895"/>
              <a:gd name="connsiteX8" fmla="*/ 296439 w 507137"/>
              <a:gd name="connsiteY8" fmla="*/ 400819 h 446895"/>
              <a:gd name="connsiteX9" fmla="*/ 296439 w 507137"/>
              <a:gd name="connsiteY9" fmla="*/ 401415 h 446895"/>
              <a:gd name="connsiteX10" fmla="*/ 296886 w 507137"/>
              <a:gd name="connsiteY10" fmla="*/ 402757 h 446895"/>
              <a:gd name="connsiteX11" fmla="*/ 297632 w 507137"/>
              <a:gd name="connsiteY11" fmla="*/ 402757 h 446895"/>
              <a:gd name="connsiteX12" fmla="*/ 299869 w 507137"/>
              <a:gd name="connsiteY12" fmla="*/ 403056 h 446895"/>
              <a:gd name="connsiteX13" fmla="*/ 303000 w 507137"/>
              <a:gd name="connsiteY13" fmla="*/ 402012 h 446895"/>
              <a:gd name="connsiteX14" fmla="*/ 306430 w 507137"/>
              <a:gd name="connsiteY14" fmla="*/ 400073 h 446895"/>
              <a:gd name="connsiteX15" fmla="*/ 308368 w 507137"/>
              <a:gd name="connsiteY15" fmla="*/ 400073 h 446895"/>
              <a:gd name="connsiteX16" fmla="*/ 311052 w 507137"/>
              <a:gd name="connsiteY16" fmla="*/ 398731 h 446895"/>
              <a:gd name="connsiteX17" fmla="*/ 312245 w 507137"/>
              <a:gd name="connsiteY17" fmla="*/ 398731 h 446895"/>
              <a:gd name="connsiteX18" fmla="*/ 313886 w 507137"/>
              <a:gd name="connsiteY18" fmla="*/ 399626 h 446895"/>
              <a:gd name="connsiteX19" fmla="*/ 317614 w 507137"/>
              <a:gd name="connsiteY19" fmla="*/ 396644 h 446895"/>
              <a:gd name="connsiteX20" fmla="*/ 319999 w 507137"/>
              <a:gd name="connsiteY20" fmla="*/ 393065 h 446895"/>
              <a:gd name="connsiteX21" fmla="*/ 322385 w 507137"/>
              <a:gd name="connsiteY21" fmla="*/ 392170 h 446895"/>
              <a:gd name="connsiteX22" fmla="*/ 320596 w 507137"/>
              <a:gd name="connsiteY22" fmla="*/ 390679 h 446895"/>
              <a:gd name="connsiteX23" fmla="*/ 316868 w 507137"/>
              <a:gd name="connsiteY23" fmla="*/ 391276 h 446895"/>
              <a:gd name="connsiteX24" fmla="*/ 505497 w 507137"/>
              <a:gd name="connsiteY24" fmla="*/ 388442 h 446895"/>
              <a:gd name="connsiteX25" fmla="*/ 507138 w 507137"/>
              <a:gd name="connsiteY25" fmla="*/ 387100 h 446895"/>
              <a:gd name="connsiteX26" fmla="*/ 507138 w 507137"/>
              <a:gd name="connsiteY26" fmla="*/ 386355 h 446895"/>
              <a:gd name="connsiteX27" fmla="*/ 505796 w 507137"/>
              <a:gd name="connsiteY27" fmla="*/ 384715 h 446895"/>
              <a:gd name="connsiteX28" fmla="*/ 504155 w 507137"/>
              <a:gd name="connsiteY28" fmla="*/ 383671 h 446895"/>
              <a:gd name="connsiteX29" fmla="*/ 503410 w 507137"/>
              <a:gd name="connsiteY29" fmla="*/ 383372 h 446895"/>
              <a:gd name="connsiteX30" fmla="*/ 496849 w 507137"/>
              <a:gd name="connsiteY30" fmla="*/ 384416 h 446895"/>
              <a:gd name="connsiteX31" fmla="*/ 494165 w 507137"/>
              <a:gd name="connsiteY31" fmla="*/ 384118 h 446895"/>
              <a:gd name="connsiteX32" fmla="*/ 492823 w 507137"/>
              <a:gd name="connsiteY32" fmla="*/ 383522 h 446895"/>
              <a:gd name="connsiteX33" fmla="*/ 492524 w 507137"/>
              <a:gd name="connsiteY33" fmla="*/ 383074 h 446895"/>
              <a:gd name="connsiteX34" fmla="*/ 492823 w 507137"/>
              <a:gd name="connsiteY34" fmla="*/ 382030 h 446895"/>
              <a:gd name="connsiteX35" fmla="*/ 492823 w 507137"/>
              <a:gd name="connsiteY35" fmla="*/ 380390 h 446895"/>
              <a:gd name="connsiteX36" fmla="*/ 493866 w 507137"/>
              <a:gd name="connsiteY36" fmla="*/ 377855 h 446895"/>
              <a:gd name="connsiteX37" fmla="*/ 494165 w 507137"/>
              <a:gd name="connsiteY37" fmla="*/ 376364 h 446895"/>
              <a:gd name="connsiteX38" fmla="*/ 493419 w 507137"/>
              <a:gd name="connsiteY38" fmla="*/ 367417 h 446895"/>
              <a:gd name="connsiteX39" fmla="*/ 492226 w 507137"/>
              <a:gd name="connsiteY39" fmla="*/ 361453 h 446895"/>
              <a:gd name="connsiteX40" fmla="*/ 492823 w 507137"/>
              <a:gd name="connsiteY40" fmla="*/ 355488 h 446895"/>
              <a:gd name="connsiteX41" fmla="*/ 492823 w 507137"/>
              <a:gd name="connsiteY41" fmla="*/ 354295 h 446895"/>
              <a:gd name="connsiteX42" fmla="*/ 492524 w 507137"/>
              <a:gd name="connsiteY42" fmla="*/ 353997 h 446895"/>
              <a:gd name="connsiteX43" fmla="*/ 491630 w 507137"/>
              <a:gd name="connsiteY43" fmla="*/ 353997 h 446895"/>
              <a:gd name="connsiteX44" fmla="*/ 487604 w 507137"/>
              <a:gd name="connsiteY44" fmla="*/ 354593 h 446895"/>
              <a:gd name="connsiteX45" fmla="*/ 484174 w 507137"/>
              <a:gd name="connsiteY45" fmla="*/ 350717 h 446895"/>
              <a:gd name="connsiteX46" fmla="*/ 482086 w 507137"/>
              <a:gd name="connsiteY46" fmla="*/ 349225 h 446895"/>
              <a:gd name="connsiteX47" fmla="*/ 476271 w 507137"/>
              <a:gd name="connsiteY47" fmla="*/ 347287 h 446895"/>
              <a:gd name="connsiteX48" fmla="*/ 473736 w 507137"/>
              <a:gd name="connsiteY48" fmla="*/ 346989 h 446895"/>
              <a:gd name="connsiteX49" fmla="*/ 470008 w 507137"/>
              <a:gd name="connsiteY49" fmla="*/ 345348 h 446895"/>
              <a:gd name="connsiteX50" fmla="*/ 466578 w 507137"/>
              <a:gd name="connsiteY50" fmla="*/ 341770 h 446895"/>
              <a:gd name="connsiteX51" fmla="*/ 463000 w 507137"/>
              <a:gd name="connsiteY51" fmla="*/ 338042 h 446895"/>
              <a:gd name="connsiteX52" fmla="*/ 461509 w 507137"/>
              <a:gd name="connsiteY52" fmla="*/ 335656 h 446895"/>
              <a:gd name="connsiteX53" fmla="*/ 459868 w 507137"/>
              <a:gd name="connsiteY53" fmla="*/ 331630 h 446895"/>
              <a:gd name="connsiteX54" fmla="*/ 455395 w 507137"/>
              <a:gd name="connsiteY54" fmla="*/ 323876 h 446895"/>
              <a:gd name="connsiteX55" fmla="*/ 455395 w 507137"/>
              <a:gd name="connsiteY55" fmla="*/ 321937 h 446895"/>
              <a:gd name="connsiteX56" fmla="*/ 454948 w 507137"/>
              <a:gd name="connsiteY56" fmla="*/ 320745 h 446895"/>
              <a:gd name="connsiteX57" fmla="*/ 450623 w 507137"/>
              <a:gd name="connsiteY57" fmla="*/ 315675 h 446895"/>
              <a:gd name="connsiteX58" fmla="*/ 447492 w 507137"/>
              <a:gd name="connsiteY58" fmla="*/ 312096 h 446895"/>
              <a:gd name="connsiteX59" fmla="*/ 442422 w 507137"/>
              <a:gd name="connsiteY59" fmla="*/ 306280 h 446895"/>
              <a:gd name="connsiteX60" fmla="*/ 443018 w 507137"/>
              <a:gd name="connsiteY60" fmla="*/ 305535 h 446895"/>
              <a:gd name="connsiteX61" fmla="*/ 449281 w 507137"/>
              <a:gd name="connsiteY61" fmla="*/ 298228 h 446895"/>
              <a:gd name="connsiteX62" fmla="*/ 455246 w 507137"/>
              <a:gd name="connsiteY62" fmla="*/ 291220 h 446895"/>
              <a:gd name="connsiteX63" fmla="*/ 461210 w 507137"/>
              <a:gd name="connsiteY63" fmla="*/ 284212 h 446895"/>
              <a:gd name="connsiteX64" fmla="*/ 467175 w 507137"/>
              <a:gd name="connsiteY64" fmla="*/ 277203 h 446895"/>
              <a:gd name="connsiteX65" fmla="*/ 467920 w 507137"/>
              <a:gd name="connsiteY65" fmla="*/ 274817 h 446895"/>
              <a:gd name="connsiteX66" fmla="*/ 467920 w 507137"/>
              <a:gd name="connsiteY66" fmla="*/ 270046 h 446895"/>
              <a:gd name="connsiteX67" fmla="*/ 466429 w 507137"/>
              <a:gd name="connsiteY67" fmla="*/ 263634 h 446895"/>
              <a:gd name="connsiteX68" fmla="*/ 463894 w 507137"/>
              <a:gd name="connsiteY68" fmla="*/ 260652 h 446895"/>
              <a:gd name="connsiteX69" fmla="*/ 455693 w 507137"/>
              <a:gd name="connsiteY69" fmla="*/ 259459 h 446895"/>
              <a:gd name="connsiteX70" fmla="*/ 449430 w 507137"/>
              <a:gd name="connsiteY70" fmla="*/ 258564 h 446895"/>
              <a:gd name="connsiteX71" fmla="*/ 442720 w 507137"/>
              <a:gd name="connsiteY71" fmla="*/ 257520 h 446895"/>
              <a:gd name="connsiteX72" fmla="*/ 441825 w 507137"/>
              <a:gd name="connsiteY72" fmla="*/ 257222 h 446895"/>
              <a:gd name="connsiteX73" fmla="*/ 441080 w 507137"/>
              <a:gd name="connsiteY73" fmla="*/ 252152 h 446895"/>
              <a:gd name="connsiteX74" fmla="*/ 441378 w 507137"/>
              <a:gd name="connsiteY74" fmla="*/ 249915 h 446895"/>
              <a:gd name="connsiteX75" fmla="*/ 440931 w 507137"/>
              <a:gd name="connsiteY75" fmla="*/ 245591 h 446895"/>
              <a:gd name="connsiteX76" fmla="*/ 440931 w 507137"/>
              <a:gd name="connsiteY76" fmla="*/ 242311 h 446895"/>
              <a:gd name="connsiteX77" fmla="*/ 441975 w 507137"/>
              <a:gd name="connsiteY77" fmla="*/ 236793 h 446895"/>
              <a:gd name="connsiteX78" fmla="*/ 441975 w 507137"/>
              <a:gd name="connsiteY78" fmla="*/ 234258 h 446895"/>
              <a:gd name="connsiteX79" fmla="*/ 438843 w 507137"/>
              <a:gd name="connsiteY79" fmla="*/ 223522 h 446895"/>
              <a:gd name="connsiteX80" fmla="*/ 437054 w 507137"/>
              <a:gd name="connsiteY80" fmla="*/ 217558 h 446895"/>
              <a:gd name="connsiteX81" fmla="*/ 435264 w 507137"/>
              <a:gd name="connsiteY81" fmla="*/ 211444 h 446895"/>
              <a:gd name="connsiteX82" fmla="*/ 434817 w 507137"/>
              <a:gd name="connsiteY82" fmla="*/ 209505 h 446895"/>
              <a:gd name="connsiteX83" fmla="*/ 434817 w 507137"/>
              <a:gd name="connsiteY83" fmla="*/ 207120 h 446895"/>
              <a:gd name="connsiteX84" fmla="*/ 438992 w 507137"/>
              <a:gd name="connsiteY84" fmla="*/ 201453 h 446895"/>
              <a:gd name="connsiteX85" fmla="*/ 440334 w 507137"/>
              <a:gd name="connsiteY85" fmla="*/ 200260 h 446895"/>
              <a:gd name="connsiteX86" fmla="*/ 442720 w 507137"/>
              <a:gd name="connsiteY86" fmla="*/ 197427 h 446895"/>
              <a:gd name="connsiteX87" fmla="*/ 444211 w 507137"/>
              <a:gd name="connsiteY87" fmla="*/ 195936 h 446895"/>
              <a:gd name="connsiteX88" fmla="*/ 443913 w 507137"/>
              <a:gd name="connsiteY88" fmla="*/ 194892 h 446895"/>
              <a:gd name="connsiteX89" fmla="*/ 441229 w 507137"/>
              <a:gd name="connsiteY89" fmla="*/ 194296 h 446895"/>
              <a:gd name="connsiteX90" fmla="*/ 437203 w 507137"/>
              <a:gd name="connsiteY90" fmla="*/ 194296 h 446895"/>
              <a:gd name="connsiteX91" fmla="*/ 435115 w 507137"/>
              <a:gd name="connsiteY91" fmla="*/ 193401 h 446895"/>
              <a:gd name="connsiteX92" fmla="*/ 433475 w 507137"/>
              <a:gd name="connsiteY92" fmla="*/ 191910 h 446895"/>
              <a:gd name="connsiteX93" fmla="*/ 432878 w 507137"/>
              <a:gd name="connsiteY93" fmla="*/ 189673 h 446895"/>
              <a:gd name="connsiteX94" fmla="*/ 433922 w 507137"/>
              <a:gd name="connsiteY94" fmla="*/ 185647 h 446895"/>
              <a:gd name="connsiteX95" fmla="*/ 432878 w 507137"/>
              <a:gd name="connsiteY95" fmla="*/ 177893 h 446895"/>
              <a:gd name="connsiteX96" fmla="*/ 435115 w 507137"/>
              <a:gd name="connsiteY96" fmla="*/ 174016 h 446895"/>
              <a:gd name="connsiteX97" fmla="*/ 437054 w 507137"/>
              <a:gd name="connsiteY97" fmla="*/ 171332 h 446895"/>
              <a:gd name="connsiteX98" fmla="*/ 443615 w 507137"/>
              <a:gd name="connsiteY98" fmla="*/ 170885 h 446895"/>
              <a:gd name="connsiteX99" fmla="*/ 441378 w 507137"/>
              <a:gd name="connsiteY99" fmla="*/ 167902 h 446895"/>
              <a:gd name="connsiteX100" fmla="*/ 440334 w 507137"/>
              <a:gd name="connsiteY100" fmla="*/ 166113 h 446895"/>
              <a:gd name="connsiteX101" fmla="*/ 439589 w 507137"/>
              <a:gd name="connsiteY101" fmla="*/ 165666 h 446895"/>
              <a:gd name="connsiteX102" fmla="*/ 439290 w 507137"/>
              <a:gd name="connsiteY102" fmla="*/ 164920 h 446895"/>
              <a:gd name="connsiteX103" fmla="*/ 439589 w 507137"/>
              <a:gd name="connsiteY103" fmla="*/ 164175 h 446895"/>
              <a:gd name="connsiteX104" fmla="*/ 441229 w 507137"/>
              <a:gd name="connsiteY104" fmla="*/ 163877 h 446895"/>
              <a:gd name="connsiteX105" fmla="*/ 442422 w 507137"/>
              <a:gd name="connsiteY105" fmla="*/ 162833 h 446895"/>
              <a:gd name="connsiteX106" fmla="*/ 444211 w 507137"/>
              <a:gd name="connsiteY106" fmla="*/ 161341 h 446895"/>
              <a:gd name="connsiteX107" fmla="*/ 445106 w 507137"/>
              <a:gd name="connsiteY107" fmla="*/ 160745 h 446895"/>
              <a:gd name="connsiteX108" fmla="*/ 445106 w 507137"/>
              <a:gd name="connsiteY108" fmla="*/ 158956 h 446895"/>
              <a:gd name="connsiteX109" fmla="*/ 446150 w 507137"/>
              <a:gd name="connsiteY109" fmla="*/ 157763 h 446895"/>
              <a:gd name="connsiteX110" fmla="*/ 447492 w 507137"/>
              <a:gd name="connsiteY110" fmla="*/ 156272 h 446895"/>
              <a:gd name="connsiteX111" fmla="*/ 448536 w 507137"/>
              <a:gd name="connsiteY111" fmla="*/ 154482 h 446895"/>
              <a:gd name="connsiteX112" fmla="*/ 448237 w 507137"/>
              <a:gd name="connsiteY112" fmla="*/ 152395 h 446895"/>
              <a:gd name="connsiteX113" fmla="*/ 449132 w 507137"/>
              <a:gd name="connsiteY113" fmla="*/ 149860 h 446895"/>
              <a:gd name="connsiteX114" fmla="*/ 449579 w 507137"/>
              <a:gd name="connsiteY114" fmla="*/ 148369 h 446895"/>
              <a:gd name="connsiteX115" fmla="*/ 450325 w 507137"/>
              <a:gd name="connsiteY115" fmla="*/ 147027 h 446895"/>
              <a:gd name="connsiteX116" fmla="*/ 449728 w 507137"/>
              <a:gd name="connsiteY116" fmla="*/ 145088 h 446895"/>
              <a:gd name="connsiteX117" fmla="*/ 449281 w 507137"/>
              <a:gd name="connsiteY117" fmla="*/ 143448 h 446895"/>
              <a:gd name="connsiteX118" fmla="*/ 449281 w 507137"/>
              <a:gd name="connsiteY118" fmla="*/ 141509 h 446895"/>
              <a:gd name="connsiteX119" fmla="*/ 450176 w 507137"/>
              <a:gd name="connsiteY119" fmla="*/ 141062 h 446895"/>
              <a:gd name="connsiteX120" fmla="*/ 451518 w 507137"/>
              <a:gd name="connsiteY120" fmla="*/ 140316 h 446895"/>
              <a:gd name="connsiteX121" fmla="*/ 451816 w 507137"/>
              <a:gd name="connsiteY121" fmla="*/ 138825 h 446895"/>
              <a:gd name="connsiteX122" fmla="*/ 452562 w 507137"/>
              <a:gd name="connsiteY122" fmla="*/ 136887 h 446895"/>
              <a:gd name="connsiteX123" fmla="*/ 453009 w 507137"/>
              <a:gd name="connsiteY123" fmla="*/ 135396 h 446895"/>
              <a:gd name="connsiteX124" fmla="*/ 453904 w 507137"/>
              <a:gd name="connsiteY124" fmla="*/ 134203 h 446895"/>
              <a:gd name="connsiteX125" fmla="*/ 453904 w 507137"/>
              <a:gd name="connsiteY125" fmla="*/ 133010 h 446895"/>
              <a:gd name="connsiteX126" fmla="*/ 453456 w 507137"/>
              <a:gd name="connsiteY126" fmla="*/ 130922 h 446895"/>
              <a:gd name="connsiteX127" fmla="*/ 452860 w 507137"/>
              <a:gd name="connsiteY127" fmla="*/ 129729 h 446895"/>
              <a:gd name="connsiteX128" fmla="*/ 452860 w 507137"/>
              <a:gd name="connsiteY128" fmla="*/ 128238 h 446895"/>
              <a:gd name="connsiteX129" fmla="*/ 453307 w 507137"/>
              <a:gd name="connsiteY129" fmla="*/ 126449 h 446895"/>
              <a:gd name="connsiteX130" fmla="*/ 453307 w 507137"/>
              <a:gd name="connsiteY130" fmla="*/ 123168 h 446895"/>
              <a:gd name="connsiteX131" fmla="*/ 451965 w 507137"/>
              <a:gd name="connsiteY131" fmla="*/ 120783 h 446895"/>
              <a:gd name="connsiteX132" fmla="*/ 450623 w 507137"/>
              <a:gd name="connsiteY132" fmla="*/ 119739 h 446895"/>
              <a:gd name="connsiteX133" fmla="*/ 450623 w 507137"/>
              <a:gd name="connsiteY133" fmla="*/ 118993 h 446895"/>
              <a:gd name="connsiteX134" fmla="*/ 451368 w 507137"/>
              <a:gd name="connsiteY134" fmla="*/ 117353 h 446895"/>
              <a:gd name="connsiteX135" fmla="*/ 452114 w 507137"/>
              <a:gd name="connsiteY135" fmla="*/ 115862 h 446895"/>
              <a:gd name="connsiteX136" fmla="*/ 452114 w 507137"/>
              <a:gd name="connsiteY136" fmla="*/ 113029 h 446895"/>
              <a:gd name="connsiteX137" fmla="*/ 451070 w 507137"/>
              <a:gd name="connsiteY137" fmla="*/ 109897 h 446895"/>
              <a:gd name="connsiteX138" fmla="*/ 450623 w 507137"/>
              <a:gd name="connsiteY138" fmla="*/ 105424 h 446895"/>
              <a:gd name="connsiteX139" fmla="*/ 450921 w 507137"/>
              <a:gd name="connsiteY139" fmla="*/ 101099 h 446895"/>
              <a:gd name="connsiteX140" fmla="*/ 449579 w 507137"/>
              <a:gd name="connsiteY140" fmla="*/ 98863 h 446895"/>
              <a:gd name="connsiteX141" fmla="*/ 438694 w 507137"/>
              <a:gd name="connsiteY141" fmla="*/ 98863 h 446895"/>
              <a:gd name="connsiteX142" fmla="*/ 429001 w 507137"/>
              <a:gd name="connsiteY142" fmla="*/ 99012 h 446895"/>
              <a:gd name="connsiteX143" fmla="*/ 428405 w 507137"/>
              <a:gd name="connsiteY143" fmla="*/ 98564 h 446895"/>
              <a:gd name="connsiteX144" fmla="*/ 424677 w 507137"/>
              <a:gd name="connsiteY144" fmla="*/ 93047 h 446895"/>
              <a:gd name="connsiteX145" fmla="*/ 421695 w 507137"/>
              <a:gd name="connsiteY145" fmla="*/ 88872 h 446895"/>
              <a:gd name="connsiteX146" fmla="*/ 418713 w 507137"/>
              <a:gd name="connsiteY146" fmla="*/ 86337 h 446895"/>
              <a:gd name="connsiteX147" fmla="*/ 411853 w 507137"/>
              <a:gd name="connsiteY147" fmla="*/ 83355 h 446895"/>
              <a:gd name="connsiteX148" fmla="*/ 408573 w 507137"/>
              <a:gd name="connsiteY148" fmla="*/ 82013 h 446895"/>
              <a:gd name="connsiteX149" fmla="*/ 405740 w 507137"/>
              <a:gd name="connsiteY149" fmla="*/ 79627 h 446895"/>
              <a:gd name="connsiteX150" fmla="*/ 403503 w 507137"/>
              <a:gd name="connsiteY150" fmla="*/ 77092 h 446895"/>
              <a:gd name="connsiteX151" fmla="*/ 402906 w 507137"/>
              <a:gd name="connsiteY151" fmla="*/ 73513 h 446895"/>
              <a:gd name="connsiteX152" fmla="*/ 402459 w 507137"/>
              <a:gd name="connsiteY152" fmla="*/ 72320 h 446895"/>
              <a:gd name="connsiteX153" fmla="*/ 401863 w 507137"/>
              <a:gd name="connsiteY153" fmla="*/ 71426 h 446895"/>
              <a:gd name="connsiteX154" fmla="*/ 401117 w 507137"/>
              <a:gd name="connsiteY154" fmla="*/ 70978 h 446895"/>
              <a:gd name="connsiteX155" fmla="*/ 400222 w 507137"/>
              <a:gd name="connsiteY155" fmla="*/ 70978 h 446895"/>
              <a:gd name="connsiteX156" fmla="*/ 392171 w 507137"/>
              <a:gd name="connsiteY156" fmla="*/ 66952 h 446895"/>
              <a:gd name="connsiteX157" fmla="*/ 388890 w 507137"/>
              <a:gd name="connsiteY157" fmla="*/ 65908 h 446895"/>
              <a:gd name="connsiteX158" fmla="*/ 385908 w 507137"/>
              <a:gd name="connsiteY158" fmla="*/ 66803 h 446895"/>
              <a:gd name="connsiteX159" fmla="*/ 384566 w 507137"/>
              <a:gd name="connsiteY159" fmla="*/ 66803 h 446895"/>
              <a:gd name="connsiteX160" fmla="*/ 381882 w 507137"/>
              <a:gd name="connsiteY160" fmla="*/ 65759 h 446895"/>
              <a:gd name="connsiteX161" fmla="*/ 378899 w 507137"/>
              <a:gd name="connsiteY161" fmla="*/ 67400 h 446895"/>
              <a:gd name="connsiteX162" fmla="*/ 377557 w 507137"/>
              <a:gd name="connsiteY162" fmla="*/ 67400 h 446895"/>
              <a:gd name="connsiteX163" fmla="*/ 375768 w 507137"/>
              <a:gd name="connsiteY163" fmla="*/ 67101 h 446895"/>
              <a:gd name="connsiteX164" fmla="*/ 374277 w 507137"/>
              <a:gd name="connsiteY164" fmla="*/ 66505 h 446895"/>
              <a:gd name="connsiteX165" fmla="*/ 370251 w 507137"/>
              <a:gd name="connsiteY165" fmla="*/ 62777 h 446895"/>
              <a:gd name="connsiteX166" fmla="*/ 366821 w 507137"/>
              <a:gd name="connsiteY166" fmla="*/ 61286 h 446895"/>
              <a:gd name="connsiteX167" fmla="*/ 364435 w 507137"/>
              <a:gd name="connsiteY167" fmla="*/ 60391 h 446895"/>
              <a:gd name="connsiteX168" fmla="*/ 359813 w 507137"/>
              <a:gd name="connsiteY168" fmla="*/ 59049 h 446895"/>
              <a:gd name="connsiteX169" fmla="*/ 354892 w 507137"/>
              <a:gd name="connsiteY169" fmla="*/ 58304 h 446895"/>
              <a:gd name="connsiteX170" fmla="*/ 352357 w 507137"/>
              <a:gd name="connsiteY170" fmla="*/ 57707 h 446895"/>
              <a:gd name="connsiteX171" fmla="*/ 350568 w 507137"/>
              <a:gd name="connsiteY171" fmla="*/ 56961 h 446895"/>
              <a:gd name="connsiteX172" fmla="*/ 350120 w 507137"/>
              <a:gd name="connsiteY172" fmla="*/ 56365 h 446895"/>
              <a:gd name="connsiteX173" fmla="*/ 350120 w 507137"/>
              <a:gd name="connsiteY173" fmla="*/ 55023 h 446895"/>
              <a:gd name="connsiteX174" fmla="*/ 350120 w 507137"/>
              <a:gd name="connsiteY174" fmla="*/ 53234 h 446895"/>
              <a:gd name="connsiteX175" fmla="*/ 349524 w 507137"/>
              <a:gd name="connsiteY175" fmla="*/ 51892 h 446895"/>
              <a:gd name="connsiteX176" fmla="*/ 348331 w 507137"/>
              <a:gd name="connsiteY176" fmla="*/ 50401 h 446895"/>
              <a:gd name="connsiteX177" fmla="*/ 346541 w 507137"/>
              <a:gd name="connsiteY177" fmla="*/ 49208 h 446895"/>
              <a:gd name="connsiteX178" fmla="*/ 343559 w 507137"/>
              <a:gd name="connsiteY178" fmla="*/ 49208 h 446895"/>
              <a:gd name="connsiteX179" fmla="*/ 339086 w 507137"/>
              <a:gd name="connsiteY179" fmla="*/ 49208 h 446895"/>
              <a:gd name="connsiteX180" fmla="*/ 335656 w 507137"/>
              <a:gd name="connsiteY180" fmla="*/ 48015 h 446895"/>
              <a:gd name="connsiteX181" fmla="*/ 332972 w 507137"/>
              <a:gd name="connsiteY181" fmla="*/ 48015 h 446895"/>
              <a:gd name="connsiteX182" fmla="*/ 329692 w 507137"/>
              <a:gd name="connsiteY182" fmla="*/ 48015 h 446895"/>
              <a:gd name="connsiteX183" fmla="*/ 327007 w 507137"/>
              <a:gd name="connsiteY183" fmla="*/ 48015 h 446895"/>
              <a:gd name="connsiteX184" fmla="*/ 325069 w 507137"/>
              <a:gd name="connsiteY184" fmla="*/ 48909 h 446895"/>
              <a:gd name="connsiteX185" fmla="*/ 323876 w 507137"/>
              <a:gd name="connsiteY185" fmla="*/ 49953 h 446895"/>
              <a:gd name="connsiteX186" fmla="*/ 323131 w 507137"/>
              <a:gd name="connsiteY186" fmla="*/ 53085 h 446895"/>
              <a:gd name="connsiteX187" fmla="*/ 322534 w 507137"/>
              <a:gd name="connsiteY187" fmla="*/ 53532 h 446895"/>
              <a:gd name="connsiteX188" fmla="*/ 321341 w 507137"/>
              <a:gd name="connsiteY188" fmla="*/ 53830 h 446895"/>
              <a:gd name="connsiteX189" fmla="*/ 319850 w 507137"/>
              <a:gd name="connsiteY189" fmla="*/ 53830 h 446895"/>
              <a:gd name="connsiteX190" fmla="*/ 316718 w 507137"/>
              <a:gd name="connsiteY190" fmla="*/ 53830 h 446895"/>
              <a:gd name="connsiteX191" fmla="*/ 311201 w 507137"/>
              <a:gd name="connsiteY191" fmla="*/ 53234 h 446895"/>
              <a:gd name="connsiteX192" fmla="*/ 304342 w 507137"/>
              <a:gd name="connsiteY192" fmla="*/ 53234 h 446895"/>
              <a:gd name="connsiteX193" fmla="*/ 299123 w 507137"/>
              <a:gd name="connsiteY193" fmla="*/ 54576 h 446895"/>
              <a:gd name="connsiteX194" fmla="*/ 294948 w 507137"/>
              <a:gd name="connsiteY194" fmla="*/ 56812 h 446895"/>
              <a:gd name="connsiteX195" fmla="*/ 291071 w 507137"/>
              <a:gd name="connsiteY195" fmla="*/ 59347 h 446895"/>
              <a:gd name="connsiteX196" fmla="*/ 286448 w 507137"/>
              <a:gd name="connsiteY196" fmla="*/ 63224 h 446895"/>
              <a:gd name="connsiteX197" fmla="*/ 285106 w 507137"/>
              <a:gd name="connsiteY197" fmla="*/ 65014 h 446895"/>
              <a:gd name="connsiteX198" fmla="*/ 282422 w 507137"/>
              <a:gd name="connsiteY198" fmla="*/ 72022 h 446895"/>
              <a:gd name="connsiteX199" fmla="*/ 281230 w 507137"/>
              <a:gd name="connsiteY199" fmla="*/ 73066 h 446895"/>
              <a:gd name="connsiteX200" fmla="*/ 279589 w 507137"/>
              <a:gd name="connsiteY200" fmla="*/ 73811 h 446895"/>
              <a:gd name="connsiteX201" fmla="*/ 277949 w 507137"/>
              <a:gd name="connsiteY201" fmla="*/ 73811 h 446895"/>
              <a:gd name="connsiteX202" fmla="*/ 274817 w 507137"/>
              <a:gd name="connsiteY202" fmla="*/ 75004 h 446895"/>
              <a:gd name="connsiteX203" fmla="*/ 270642 w 507137"/>
              <a:gd name="connsiteY203" fmla="*/ 76645 h 446895"/>
              <a:gd name="connsiteX204" fmla="*/ 267809 w 507137"/>
              <a:gd name="connsiteY204" fmla="*/ 77241 h 446895"/>
              <a:gd name="connsiteX205" fmla="*/ 260503 w 507137"/>
              <a:gd name="connsiteY205" fmla="*/ 76943 h 446895"/>
              <a:gd name="connsiteX206" fmla="*/ 261546 w 507137"/>
              <a:gd name="connsiteY206" fmla="*/ 82013 h 446895"/>
              <a:gd name="connsiteX207" fmla="*/ 263336 w 507137"/>
              <a:gd name="connsiteY207" fmla="*/ 89170 h 446895"/>
              <a:gd name="connsiteX208" fmla="*/ 263336 w 507137"/>
              <a:gd name="connsiteY208" fmla="*/ 90810 h 446895"/>
              <a:gd name="connsiteX209" fmla="*/ 263336 w 507137"/>
              <a:gd name="connsiteY209" fmla="*/ 92451 h 446895"/>
              <a:gd name="connsiteX210" fmla="*/ 262143 w 507137"/>
              <a:gd name="connsiteY210" fmla="*/ 93495 h 446895"/>
              <a:gd name="connsiteX211" fmla="*/ 260503 w 507137"/>
              <a:gd name="connsiteY211" fmla="*/ 93495 h 446895"/>
              <a:gd name="connsiteX212" fmla="*/ 256924 w 507137"/>
              <a:gd name="connsiteY212" fmla="*/ 93495 h 446895"/>
              <a:gd name="connsiteX213" fmla="*/ 254538 w 507137"/>
              <a:gd name="connsiteY213" fmla="*/ 92451 h 446895"/>
              <a:gd name="connsiteX214" fmla="*/ 258415 w 507137"/>
              <a:gd name="connsiteY214" fmla="*/ 91556 h 446895"/>
              <a:gd name="connsiteX215" fmla="*/ 260801 w 507137"/>
              <a:gd name="connsiteY215" fmla="*/ 90065 h 446895"/>
              <a:gd name="connsiteX216" fmla="*/ 256924 w 507137"/>
              <a:gd name="connsiteY216" fmla="*/ 90065 h 446895"/>
              <a:gd name="connsiteX217" fmla="*/ 246635 w 507137"/>
              <a:gd name="connsiteY217" fmla="*/ 92003 h 446895"/>
              <a:gd name="connsiteX218" fmla="*/ 215470 w 507137"/>
              <a:gd name="connsiteY218" fmla="*/ 99757 h 446895"/>
              <a:gd name="connsiteX219" fmla="*/ 204137 w 507137"/>
              <a:gd name="connsiteY219" fmla="*/ 100055 h 446895"/>
              <a:gd name="connsiteX220" fmla="*/ 187139 w 507137"/>
              <a:gd name="connsiteY220" fmla="*/ 96030 h 446895"/>
              <a:gd name="connsiteX221" fmla="*/ 182068 w 507137"/>
              <a:gd name="connsiteY221" fmla="*/ 93942 h 446895"/>
              <a:gd name="connsiteX222" fmla="*/ 171631 w 507137"/>
              <a:gd name="connsiteY222" fmla="*/ 87530 h 446895"/>
              <a:gd name="connsiteX223" fmla="*/ 166561 w 507137"/>
              <a:gd name="connsiteY223" fmla="*/ 83206 h 446895"/>
              <a:gd name="connsiteX224" fmla="*/ 163280 w 507137"/>
              <a:gd name="connsiteY224" fmla="*/ 77241 h 446895"/>
              <a:gd name="connsiteX225" fmla="*/ 162236 w 507137"/>
              <a:gd name="connsiteY225" fmla="*/ 75899 h 446895"/>
              <a:gd name="connsiteX226" fmla="*/ 161044 w 507137"/>
              <a:gd name="connsiteY226" fmla="*/ 75004 h 446895"/>
              <a:gd name="connsiteX227" fmla="*/ 157166 w 507137"/>
              <a:gd name="connsiteY227" fmla="*/ 73811 h 446895"/>
              <a:gd name="connsiteX228" fmla="*/ 150456 w 507137"/>
              <a:gd name="connsiteY228" fmla="*/ 72619 h 446895"/>
              <a:gd name="connsiteX229" fmla="*/ 143746 w 507137"/>
              <a:gd name="connsiteY229" fmla="*/ 72171 h 446895"/>
              <a:gd name="connsiteX230" fmla="*/ 141211 w 507137"/>
              <a:gd name="connsiteY230" fmla="*/ 71426 h 446895"/>
              <a:gd name="connsiteX231" fmla="*/ 135843 w 507137"/>
              <a:gd name="connsiteY231" fmla="*/ 68891 h 446895"/>
              <a:gd name="connsiteX232" fmla="*/ 133457 w 507137"/>
              <a:gd name="connsiteY232" fmla="*/ 66803 h 446895"/>
              <a:gd name="connsiteX233" fmla="*/ 131668 w 507137"/>
              <a:gd name="connsiteY233" fmla="*/ 63374 h 446895"/>
              <a:gd name="connsiteX234" fmla="*/ 130177 w 507137"/>
              <a:gd name="connsiteY234" fmla="*/ 59795 h 446895"/>
              <a:gd name="connsiteX235" fmla="*/ 129282 w 507137"/>
              <a:gd name="connsiteY235" fmla="*/ 55769 h 446895"/>
              <a:gd name="connsiteX236" fmla="*/ 128686 w 507137"/>
              <a:gd name="connsiteY236" fmla="*/ 51743 h 446895"/>
              <a:gd name="connsiteX237" fmla="*/ 127940 w 507137"/>
              <a:gd name="connsiteY237" fmla="*/ 43840 h 446895"/>
              <a:gd name="connsiteX238" fmla="*/ 127940 w 507137"/>
              <a:gd name="connsiteY238" fmla="*/ 42498 h 446895"/>
              <a:gd name="connsiteX239" fmla="*/ 127194 w 507137"/>
              <a:gd name="connsiteY239" fmla="*/ 42498 h 446895"/>
              <a:gd name="connsiteX240" fmla="*/ 121826 w 507137"/>
              <a:gd name="connsiteY240" fmla="*/ 43690 h 446895"/>
              <a:gd name="connsiteX241" fmla="*/ 120633 w 507137"/>
              <a:gd name="connsiteY241" fmla="*/ 43243 h 446895"/>
              <a:gd name="connsiteX242" fmla="*/ 116011 w 507137"/>
              <a:gd name="connsiteY242" fmla="*/ 37726 h 446895"/>
              <a:gd name="connsiteX243" fmla="*/ 115116 w 507137"/>
              <a:gd name="connsiteY243" fmla="*/ 37130 h 446895"/>
              <a:gd name="connsiteX244" fmla="*/ 113178 w 507137"/>
              <a:gd name="connsiteY244" fmla="*/ 36831 h 446895"/>
              <a:gd name="connsiteX245" fmla="*/ 111985 w 507137"/>
              <a:gd name="connsiteY245" fmla="*/ 35937 h 446895"/>
              <a:gd name="connsiteX246" fmla="*/ 111090 w 507137"/>
              <a:gd name="connsiteY246" fmla="*/ 34445 h 446895"/>
              <a:gd name="connsiteX247" fmla="*/ 110494 w 507137"/>
              <a:gd name="connsiteY247" fmla="*/ 33402 h 446895"/>
              <a:gd name="connsiteX248" fmla="*/ 105722 w 507137"/>
              <a:gd name="connsiteY248" fmla="*/ 30419 h 446895"/>
              <a:gd name="connsiteX249" fmla="*/ 104977 w 507137"/>
              <a:gd name="connsiteY249" fmla="*/ 29376 h 446895"/>
              <a:gd name="connsiteX250" fmla="*/ 104977 w 507137"/>
              <a:gd name="connsiteY250" fmla="*/ 28332 h 446895"/>
              <a:gd name="connsiteX251" fmla="*/ 105573 w 507137"/>
              <a:gd name="connsiteY251" fmla="*/ 27437 h 446895"/>
              <a:gd name="connsiteX252" fmla="*/ 106318 w 507137"/>
              <a:gd name="connsiteY252" fmla="*/ 26691 h 446895"/>
              <a:gd name="connsiteX253" fmla="*/ 108704 w 507137"/>
              <a:gd name="connsiteY253" fmla="*/ 25946 h 446895"/>
              <a:gd name="connsiteX254" fmla="*/ 111388 w 507137"/>
              <a:gd name="connsiteY254" fmla="*/ 25349 h 446895"/>
              <a:gd name="connsiteX255" fmla="*/ 112283 w 507137"/>
              <a:gd name="connsiteY255" fmla="*/ 24902 h 446895"/>
              <a:gd name="connsiteX256" fmla="*/ 112730 w 507137"/>
              <a:gd name="connsiteY256" fmla="*/ 24156 h 446895"/>
              <a:gd name="connsiteX257" fmla="*/ 112730 w 507137"/>
              <a:gd name="connsiteY257" fmla="*/ 22814 h 446895"/>
              <a:gd name="connsiteX258" fmla="*/ 112283 w 507137"/>
              <a:gd name="connsiteY258" fmla="*/ 21472 h 446895"/>
              <a:gd name="connsiteX259" fmla="*/ 108406 w 507137"/>
              <a:gd name="connsiteY259" fmla="*/ 19087 h 446895"/>
              <a:gd name="connsiteX260" fmla="*/ 107959 w 507137"/>
              <a:gd name="connsiteY260" fmla="*/ 18043 h 446895"/>
              <a:gd name="connsiteX261" fmla="*/ 107959 w 507137"/>
              <a:gd name="connsiteY261" fmla="*/ 16850 h 446895"/>
              <a:gd name="connsiteX262" fmla="*/ 107959 w 507137"/>
              <a:gd name="connsiteY262" fmla="*/ 15508 h 446895"/>
              <a:gd name="connsiteX263" fmla="*/ 108555 w 507137"/>
              <a:gd name="connsiteY263" fmla="*/ 14464 h 446895"/>
              <a:gd name="connsiteX264" fmla="*/ 111686 w 507137"/>
              <a:gd name="connsiteY264" fmla="*/ 13122 h 446895"/>
              <a:gd name="connsiteX265" fmla="*/ 113327 w 507137"/>
              <a:gd name="connsiteY265" fmla="*/ 11780 h 446895"/>
              <a:gd name="connsiteX266" fmla="*/ 112283 w 507137"/>
              <a:gd name="connsiteY266" fmla="*/ 10140 h 446895"/>
              <a:gd name="connsiteX267" fmla="*/ 108854 w 507137"/>
              <a:gd name="connsiteY267" fmla="*/ 6561 h 446895"/>
              <a:gd name="connsiteX268" fmla="*/ 104827 w 507137"/>
              <a:gd name="connsiteY268" fmla="*/ 2535 h 446895"/>
              <a:gd name="connsiteX269" fmla="*/ 102143 w 507137"/>
              <a:gd name="connsiteY269" fmla="*/ 2535 h 446895"/>
              <a:gd name="connsiteX270" fmla="*/ 99012 w 507137"/>
              <a:gd name="connsiteY270" fmla="*/ 3728 h 446895"/>
              <a:gd name="connsiteX271" fmla="*/ 93942 w 507137"/>
              <a:gd name="connsiteY271" fmla="*/ 7157 h 446895"/>
              <a:gd name="connsiteX272" fmla="*/ 91109 w 507137"/>
              <a:gd name="connsiteY272" fmla="*/ 8649 h 446895"/>
              <a:gd name="connsiteX273" fmla="*/ 87530 w 507137"/>
              <a:gd name="connsiteY273" fmla="*/ 11035 h 446895"/>
              <a:gd name="connsiteX274" fmla="*/ 83653 w 507137"/>
              <a:gd name="connsiteY274" fmla="*/ 13718 h 446895"/>
              <a:gd name="connsiteX275" fmla="*/ 80373 w 507137"/>
              <a:gd name="connsiteY275" fmla="*/ 16552 h 446895"/>
              <a:gd name="connsiteX276" fmla="*/ 78285 w 507137"/>
              <a:gd name="connsiteY276" fmla="*/ 18938 h 446895"/>
              <a:gd name="connsiteX277" fmla="*/ 74706 w 507137"/>
              <a:gd name="connsiteY277" fmla="*/ 19981 h 446895"/>
              <a:gd name="connsiteX278" fmla="*/ 72917 w 507137"/>
              <a:gd name="connsiteY278" fmla="*/ 21920 h 446895"/>
              <a:gd name="connsiteX279" fmla="*/ 66952 w 507137"/>
              <a:gd name="connsiteY279" fmla="*/ 27735 h 446895"/>
              <a:gd name="connsiteX280" fmla="*/ 65312 w 507137"/>
              <a:gd name="connsiteY280" fmla="*/ 27735 h 446895"/>
              <a:gd name="connsiteX281" fmla="*/ 60690 w 507137"/>
              <a:gd name="connsiteY281" fmla="*/ 27437 h 446895"/>
              <a:gd name="connsiteX282" fmla="*/ 56812 w 507137"/>
              <a:gd name="connsiteY282" fmla="*/ 28779 h 446895"/>
              <a:gd name="connsiteX283" fmla="*/ 55321 w 507137"/>
              <a:gd name="connsiteY283" fmla="*/ 28481 h 446895"/>
              <a:gd name="connsiteX284" fmla="*/ 50251 w 507137"/>
              <a:gd name="connsiteY284" fmla="*/ 27586 h 446895"/>
              <a:gd name="connsiteX285" fmla="*/ 41156 w 507137"/>
              <a:gd name="connsiteY285" fmla="*/ 25498 h 446895"/>
              <a:gd name="connsiteX286" fmla="*/ 38621 w 507137"/>
              <a:gd name="connsiteY286" fmla="*/ 24455 h 446895"/>
              <a:gd name="connsiteX287" fmla="*/ 36235 w 507137"/>
              <a:gd name="connsiteY287" fmla="*/ 21622 h 446895"/>
              <a:gd name="connsiteX288" fmla="*/ 34893 w 507137"/>
              <a:gd name="connsiteY288" fmla="*/ 20280 h 446895"/>
              <a:gd name="connsiteX289" fmla="*/ 32805 w 507137"/>
              <a:gd name="connsiteY289" fmla="*/ 18490 h 446895"/>
              <a:gd name="connsiteX290" fmla="*/ 31016 w 507137"/>
              <a:gd name="connsiteY290" fmla="*/ 17745 h 446895"/>
              <a:gd name="connsiteX291" fmla="*/ 29674 w 507137"/>
              <a:gd name="connsiteY291" fmla="*/ 16552 h 446895"/>
              <a:gd name="connsiteX292" fmla="*/ 28928 w 507137"/>
              <a:gd name="connsiteY292" fmla="*/ 14762 h 446895"/>
              <a:gd name="connsiteX293" fmla="*/ 27884 w 507137"/>
              <a:gd name="connsiteY293" fmla="*/ 13122 h 446895"/>
              <a:gd name="connsiteX294" fmla="*/ 25946 w 507137"/>
              <a:gd name="connsiteY294" fmla="*/ 11184 h 446895"/>
              <a:gd name="connsiteX295" fmla="*/ 21622 w 507137"/>
              <a:gd name="connsiteY295" fmla="*/ 4623 h 446895"/>
              <a:gd name="connsiteX296" fmla="*/ 21025 w 507137"/>
              <a:gd name="connsiteY296" fmla="*/ 3877 h 446895"/>
              <a:gd name="connsiteX297" fmla="*/ 20131 w 507137"/>
              <a:gd name="connsiteY297" fmla="*/ 3877 h 446895"/>
              <a:gd name="connsiteX298" fmla="*/ 18639 w 507137"/>
              <a:gd name="connsiteY298" fmla="*/ 2833 h 446895"/>
              <a:gd name="connsiteX299" fmla="*/ 15061 w 507137"/>
              <a:gd name="connsiteY299" fmla="*/ 0 h 446895"/>
              <a:gd name="connsiteX300" fmla="*/ 13271 w 507137"/>
              <a:gd name="connsiteY300" fmla="*/ 1193 h 446895"/>
              <a:gd name="connsiteX301" fmla="*/ 11631 w 507137"/>
              <a:gd name="connsiteY301" fmla="*/ 3281 h 446895"/>
              <a:gd name="connsiteX302" fmla="*/ 9842 w 507137"/>
              <a:gd name="connsiteY302" fmla="*/ 11184 h 446895"/>
              <a:gd name="connsiteX303" fmla="*/ 8350 w 507137"/>
              <a:gd name="connsiteY303" fmla="*/ 12078 h 446895"/>
              <a:gd name="connsiteX304" fmla="*/ 5816 w 507137"/>
              <a:gd name="connsiteY304" fmla="*/ 12078 h 446895"/>
              <a:gd name="connsiteX305" fmla="*/ 2684 w 507137"/>
              <a:gd name="connsiteY305" fmla="*/ 11780 h 446895"/>
              <a:gd name="connsiteX306" fmla="*/ 597 w 507137"/>
              <a:gd name="connsiteY306" fmla="*/ 12227 h 446895"/>
              <a:gd name="connsiteX307" fmla="*/ 0 w 507137"/>
              <a:gd name="connsiteY307" fmla="*/ 12675 h 446895"/>
              <a:gd name="connsiteX308" fmla="*/ 298 w 507137"/>
              <a:gd name="connsiteY308" fmla="*/ 13569 h 446895"/>
              <a:gd name="connsiteX309" fmla="*/ 895 w 507137"/>
              <a:gd name="connsiteY309" fmla="*/ 14911 h 446895"/>
              <a:gd name="connsiteX310" fmla="*/ 1342 w 507137"/>
              <a:gd name="connsiteY310" fmla="*/ 16552 h 446895"/>
              <a:gd name="connsiteX311" fmla="*/ 1342 w 507137"/>
              <a:gd name="connsiteY311" fmla="*/ 17894 h 446895"/>
              <a:gd name="connsiteX312" fmla="*/ 2535 w 507137"/>
              <a:gd name="connsiteY312" fmla="*/ 19087 h 446895"/>
              <a:gd name="connsiteX313" fmla="*/ 4026 w 507137"/>
              <a:gd name="connsiteY313" fmla="*/ 20280 h 446895"/>
              <a:gd name="connsiteX314" fmla="*/ 4026 w 507137"/>
              <a:gd name="connsiteY314" fmla="*/ 21472 h 446895"/>
              <a:gd name="connsiteX315" fmla="*/ 3877 w 507137"/>
              <a:gd name="connsiteY315" fmla="*/ 23113 h 446895"/>
              <a:gd name="connsiteX316" fmla="*/ 3579 w 507137"/>
              <a:gd name="connsiteY316" fmla="*/ 24306 h 446895"/>
              <a:gd name="connsiteX317" fmla="*/ 3131 w 507137"/>
              <a:gd name="connsiteY317" fmla="*/ 25051 h 446895"/>
              <a:gd name="connsiteX318" fmla="*/ 3877 w 507137"/>
              <a:gd name="connsiteY318" fmla="*/ 26990 h 446895"/>
              <a:gd name="connsiteX319" fmla="*/ 5517 w 507137"/>
              <a:gd name="connsiteY319" fmla="*/ 29226 h 446895"/>
              <a:gd name="connsiteX320" fmla="*/ 6561 w 507137"/>
              <a:gd name="connsiteY320" fmla="*/ 30121 h 446895"/>
              <a:gd name="connsiteX321" fmla="*/ 6114 w 507137"/>
              <a:gd name="connsiteY321" fmla="*/ 34445 h 446895"/>
              <a:gd name="connsiteX322" fmla="*/ 6710 w 507137"/>
              <a:gd name="connsiteY322" fmla="*/ 36384 h 446895"/>
              <a:gd name="connsiteX323" fmla="*/ 7158 w 507137"/>
              <a:gd name="connsiteY323" fmla="*/ 39068 h 446895"/>
              <a:gd name="connsiteX324" fmla="*/ 7158 w 507137"/>
              <a:gd name="connsiteY324" fmla="*/ 43392 h 446895"/>
              <a:gd name="connsiteX325" fmla="*/ 7158 w 507137"/>
              <a:gd name="connsiteY325" fmla="*/ 44436 h 446895"/>
              <a:gd name="connsiteX326" fmla="*/ 7754 w 507137"/>
              <a:gd name="connsiteY326" fmla="*/ 44734 h 446895"/>
              <a:gd name="connsiteX327" fmla="*/ 9245 w 507137"/>
              <a:gd name="connsiteY327" fmla="*/ 44734 h 446895"/>
              <a:gd name="connsiteX328" fmla="*/ 10736 w 507137"/>
              <a:gd name="connsiteY328" fmla="*/ 45331 h 446895"/>
              <a:gd name="connsiteX329" fmla="*/ 11184 w 507137"/>
              <a:gd name="connsiteY329" fmla="*/ 46076 h 446895"/>
              <a:gd name="connsiteX330" fmla="*/ 11184 w 507137"/>
              <a:gd name="connsiteY330" fmla="*/ 46673 h 446895"/>
              <a:gd name="connsiteX331" fmla="*/ 9394 w 507137"/>
              <a:gd name="connsiteY331" fmla="*/ 48611 h 446895"/>
              <a:gd name="connsiteX332" fmla="*/ 9394 w 507137"/>
              <a:gd name="connsiteY332" fmla="*/ 50102 h 446895"/>
              <a:gd name="connsiteX333" fmla="*/ 8500 w 507137"/>
              <a:gd name="connsiteY333" fmla="*/ 52041 h 446895"/>
              <a:gd name="connsiteX334" fmla="*/ 8052 w 507137"/>
              <a:gd name="connsiteY334" fmla="*/ 53234 h 446895"/>
              <a:gd name="connsiteX335" fmla="*/ 6412 w 507137"/>
              <a:gd name="connsiteY335" fmla="*/ 55470 h 446895"/>
              <a:gd name="connsiteX336" fmla="*/ 5368 w 507137"/>
              <a:gd name="connsiteY336" fmla="*/ 57707 h 446895"/>
              <a:gd name="connsiteX337" fmla="*/ 4921 w 507137"/>
              <a:gd name="connsiteY337" fmla="*/ 59646 h 446895"/>
              <a:gd name="connsiteX338" fmla="*/ 5219 w 507137"/>
              <a:gd name="connsiteY338" fmla="*/ 60540 h 446895"/>
              <a:gd name="connsiteX339" fmla="*/ 8202 w 507137"/>
              <a:gd name="connsiteY339" fmla="*/ 60839 h 446895"/>
              <a:gd name="connsiteX340" fmla="*/ 9842 w 507137"/>
              <a:gd name="connsiteY340" fmla="*/ 62181 h 446895"/>
              <a:gd name="connsiteX341" fmla="*/ 14166 w 507137"/>
              <a:gd name="connsiteY341" fmla="*/ 64865 h 446895"/>
              <a:gd name="connsiteX342" fmla="*/ 14911 w 507137"/>
              <a:gd name="connsiteY342" fmla="*/ 65908 h 446895"/>
              <a:gd name="connsiteX343" fmla="*/ 13719 w 507137"/>
              <a:gd name="connsiteY343" fmla="*/ 67549 h 446895"/>
              <a:gd name="connsiteX344" fmla="*/ 13719 w 507137"/>
              <a:gd name="connsiteY344" fmla="*/ 68294 h 446895"/>
              <a:gd name="connsiteX345" fmla="*/ 14315 w 507137"/>
              <a:gd name="connsiteY345" fmla="*/ 69189 h 446895"/>
              <a:gd name="connsiteX346" fmla="*/ 14613 w 507137"/>
              <a:gd name="connsiteY346" fmla="*/ 70680 h 446895"/>
              <a:gd name="connsiteX347" fmla="*/ 14613 w 507137"/>
              <a:gd name="connsiteY347" fmla="*/ 72320 h 446895"/>
              <a:gd name="connsiteX348" fmla="*/ 14613 w 507137"/>
              <a:gd name="connsiteY348" fmla="*/ 74557 h 446895"/>
              <a:gd name="connsiteX349" fmla="*/ 15359 w 507137"/>
              <a:gd name="connsiteY349" fmla="*/ 74855 h 446895"/>
              <a:gd name="connsiteX350" fmla="*/ 18341 w 507137"/>
              <a:gd name="connsiteY350" fmla="*/ 76943 h 446895"/>
              <a:gd name="connsiteX351" fmla="*/ 20429 w 507137"/>
              <a:gd name="connsiteY351" fmla="*/ 79031 h 446895"/>
              <a:gd name="connsiteX352" fmla="*/ 20429 w 507137"/>
              <a:gd name="connsiteY352" fmla="*/ 79627 h 446895"/>
              <a:gd name="connsiteX353" fmla="*/ 19534 w 507137"/>
              <a:gd name="connsiteY353" fmla="*/ 81267 h 446895"/>
              <a:gd name="connsiteX354" fmla="*/ 19534 w 507137"/>
              <a:gd name="connsiteY354" fmla="*/ 83206 h 446895"/>
              <a:gd name="connsiteX355" fmla="*/ 19683 w 507137"/>
              <a:gd name="connsiteY355" fmla="*/ 83653 h 446895"/>
              <a:gd name="connsiteX356" fmla="*/ 19683 w 507137"/>
              <a:gd name="connsiteY356" fmla="*/ 83951 h 446895"/>
              <a:gd name="connsiteX357" fmla="*/ 20578 w 507137"/>
              <a:gd name="connsiteY357" fmla="*/ 86188 h 446895"/>
              <a:gd name="connsiteX358" fmla="*/ 22814 w 507137"/>
              <a:gd name="connsiteY358" fmla="*/ 94538 h 446895"/>
              <a:gd name="connsiteX359" fmla="*/ 24008 w 507137"/>
              <a:gd name="connsiteY359" fmla="*/ 95582 h 446895"/>
              <a:gd name="connsiteX360" fmla="*/ 25350 w 507137"/>
              <a:gd name="connsiteY360" fmla="*/ 96477 h 446895"/>
              <a:gd name="connsiteX361" fmla="*/ 26393 w 507137"/>
              <a:gd name="connsiteY361" fmla="*/ 97670 h 446895"/>
              <a:gd name="connsiteX362" fmla="*/ 26841 w 507137"/>
              <a:gd name="connsiteY362" fmla="*/ 98863 h 446895"/>
              <a:gd name="connsiteX363" fmla="*/ 26841 w 507137"/>
              <a:gd name="connsiteY363" fmla="*/ 100801 h 446895"/>
              <a:gd name="connsiteX364" fmla="*/ 26841 w 507137"/>
              <a:gd name="connsiteY364" fmla="*/ 103038 h 446895"/>
              <a:gd name="connsiteX365" fmla="*/ 27437 w 507137"/>
              <a:gd name="connsiteY365" fmla="*/ 104678 h 446895"/>
              <a:gd name="connsiteX366" fmla="*/ 28183 w 507137"/>
              <a:gd name="connsiteY366" fmla="*/ 106020 h 446895"/>
              <a:gd name="connsiteX367" fmla="*/ 28928 w 507137"/>
              <a:gd name="connsiteY367" fmla="*/ 106617 h 446895"/>
              <a:gd name="connsiteX368" fmla="*/ 30121 w 507137"/>
              <a:gd name="connsiteY368" fmla="*/ 106617 h 446895"/>
              <a:gd name="connsiteX369" fmla="*/ 31463 w 507137"/>
              <a:gd name="connsiteY369" fmla="*/ 107064 h 446895"/>
              <a:gd name="connsiteX370" fmla="*/ 32358 w 507137"/>
              <a:gd name="connsiteY370" fmla="*/ 108406 h 446895"/>
              <a:gd name="connsiteX371" fmla="*/ 35191 w 507137"/>
              <a:gd name="connsiteY371" fmla="*/ 117800 h 446895"/>
              <a:gd name="connsiteX372" fmla="*/ 35489 w 507137"/>
              <a:gd name="connsiteY372" fmla="*/ 118993 h 446895"/>
              <a:gd name="connsiteX373" fmla="*/ 36682 w 507137"/>
              <a:gd name="connsiteY373" fmla="*/ 119440 h 446895"/>
              <a:gd name="connsiteX374" fmla="*/ 38621 w 507137"/>
              <a:gd name="connsiteY374" fmla="*/ 119440 h 446895"/>
              <a:gd name="connsiteX375" fmla="*/ 40708 w 507137"/>
              <a:gd name="connsiteY375" fmla="*/ 120186 h 446895"/>
              <a:gd name="connsiteX376" fmla="*/ 42945 w 507137"/>
              <a:gd name="connsiteY376" fmla="*/ 121677 h 446895"/>
              <a:gd name="connsiteX377" fmla="*/ 45032 w 507137"/>
              <a:gd name="connsiteY377" fmla="*/ 124510 h 446895"/>
              <a:gd name="connsiteX378" fmla="*/ 46375 w 507137"/>
              <a:gd name="connsiteY378" fmla="*/ 124958 h 446895"/>
              <a:gd name="connsiteX379" fmla="*/ 50699 w 507137"/>
              <a:gd name="connsiteY379" fmla="*/ 124510 h 446895"/>
              <a:gd name="connsiteX380" fmla="*/ 56664 w 507137"/>
              <a:gd name="connsiteY380" fmla="*/ 124958 h 446895"/>
              <a:gd name="connsiteX381" fmla="*/ 59496 w 507137"/>
              <a:gd name="connsiteY381" fmla="*/ 126449 h 446895"/>
              <a:gd name="connsiteX382" fmla="*/ 59198 w 507137"/>
              <a:gd name="connsiteY382" fmla="*/ 127343 h 446895"/>
              <a:gd name="connsiteX383" fmla="*/ 57111 w 507137"/>
              <a:gd name="connsiteY383" fmla="*/ 128387 h 446895"/>
              <a:gd name="connsiteX384" fmla="*/ 53383 w 507137"/>
              <a:gd name="connsiteY384" fmla="*/ 129580 h 446895"/>
              <a:gd name="connsiteX385" fmla="*/ 52339 w 507137"/>
              <a:gd name="connsiteY385" fmla="*/ 131668 h 446895"/>
              <a:gd name="connsiteX386" fmla="*/ 51743 w 507137"/>
              <a:gd name="connsiteY386" fmla="*/ 134352 h 446895"/>
              <a:gd name="connsiteX387" fmla="*/ 51743 w 507137"/>
              <a:gd name="connsiteY387" fmla="*/ 135843 h 446895"/>
              <a:gd name="connsiteX388" fmla="*/ 52787 w 507137"/>
              <a:gd name="connsiteY388" fmla="*/ 137483 h 446895"/>
              <a:gd name="connsiteX389" fmla="*/ 55470 w 507137"/>
              <a:gd name="connsiteY389" fmla="*/ 140764 h 446895"/>
              <a:gd name="connsiteX390" fmla="*/ 55470 w 507137"/>
              <a:gd name="connsiteY390" fmla="*/ 141957 h 446895"/>
              <a:gd name="connsiteX391" fmla="*/ 56067 w 507137"/>
              <a:gd name="connsiteY391" fmla="*/ 143597 h 446895"/>
              <a:gd name="connsiteX392" fmla="*/ 56514 w 507137"/>
              <a:gd name="connsiteY392" fmla="*/ 144641 h 446895"/>
              <a:gd name="connsiteX393" fmla="*/ 55918 w 507137"/>
              <a:gd name="connsiteY393" fmla="*/ 146728 h 446895"/>
              <a:gd name="connsiteX394" fmla="*/ 53532 w 507137"/>
              <a:gd name="connsiteY394" fmla="*/ 148220 h 446895"/>
              <a:gd name="connsiteX395" fmla="*/ 50401 w 507137"/>
              <a:gd name="connsiteY395" fmla="*/ 149860 h 446895"/>
              <a:gd name="connsiteX396" fmla="*/ 43989 w 507137"/>
              <a:gd name="connsiteY396" fmla="*/ 157017 h 446895"/>
              <a:gd name="connsiteX397" fmla="*/ 43542 w 507137"/>
              <a:gd name="connsiteY397" fmla="*/ 158508 h 446895"/>
              <a:gd name="connsiteX398" fmla="*/ 43542 w 507137"/>
              <a:gd name="connsiteY398" fmla="*/ 162684 h 446895"/>
              <a:gd name="connsiteX399" fmla="*/ 42945 w 507137"/>
              <a:gd name="connsiteY399" fmla="*/ 163877 h 446895"/>
              <a:gd name="connsiteX400" fmla="*/ 40857 w 507137"/>
              <a:gd name="connsiteY400" fmla="*/ 163877 h 446895"/>
              <a:gd name="connsiteX401" fmla="*/ 39217 w 507137"/>
              <a:gd name="connsiteY401" fmla="*/ 163578 h 446895"/>
              <a:gd name="connsiteX402" fmla="*/ 39217 w 507137"/>
              <a:gd name="connsiteY402" fmla="*/ 165069 h 446895"/>
              <a:gd name="connsiteX403" fmla="*/ 38173 w 507137"/>
              <a:gd name="connsiteY403" fmla="*/ 167008 h 446895"/>
              <a:gd name="connsiteX404" fmla="*/ 37577 w 507137"/>
              <a:gd name="connsiteY404" fmla="*/ 168648 h 446895"/>
              <a:gd name="connsiteX405" fmla="*/ 39962 w 507137"/>
              <a:gd name="connsiteY405" fmla="*/ 172674 h 446895"/>
              <a:gd name="connsiteX406" fmla="*/ 40410 w 507137"/>
              <a:gd name="connsiteY406" fmla="*/ 174762 h 446895"/>
              <a:gd name="connsiteX407" fmla="*/ 39962 w 507137"/>
              <a:gd name="connsiteY407" fmla="*/ 176700 h 446895"/>
              <a:gd name="connsiteX408" fmla="*/ 37726 w 507137"/>
              <a:gd name="connsiteY408" fmla="*/ 179981 h 446895"/>
              <a:gd name="connsiteX409" fmla="*/ 36384 w 507137"/>
              <a:gd name="connsiteY409" fmla="*/ 182218 h 446895"/>
              <a:gd name="connsiteX410" fmla="*/ 36682 w 507137"/>
              <a:gd name="connsiteY410" fmla="*/ 182665 h 446895"/>
              <a:gd name="connsiteX411" fmla="*/ 38322 w 507137"/>
              <a:gd name="connsiteY411" fmla="*/ 183560 h 446895"/>
              <a:gd name="connsiteX412" fmla="*/ 43542 w 507137"/>
              <a:gd name="connsiteY412" fmla="*/ 190866 h 446895"/>
              <a:gd name="connsiteX413" fmla="*/ 45182 w 507137"/>
              <a:gd name="connsiteY413" fmla="*/ 193401 h 446895"/>
              <a:gd name="connsiteX414" fmla="*/ 47418 w 507137"/>
              <a:gd name="connsiteY414" fmla="*/ 192655 h 446895"/>
              <a:gd name="connsiteX415" fmla="*/ 48313 w 507137"/>
              <a:gd name="connsiteY415" fmla="*/ 192655 h 446895"/>
              <a:gd name="connsiteX416" fmla="*/ 48909 w 507137"/>
              <a:gd name="connsiteY416" fmla="*/ 193103 h 446895"/>
              <a:gd name="connsiteX417" fmla="*/ 49357 w 507137"/>
              <a:gd name="connsiteY417" fmla="*/ 193997 h 446895"/>
              <a:gd name="connsiteX418" fmla="*/ 49357 w 507137"/>
              <a:gd name="connsiteY418" fmla="*/ 195041 h 446895"/>
              <a:gd name="connsiteX419" fmla="*/ 48760 w 507137"/>
              <a:gd name="connsiteY419" fmla="*/ 196682 h 446895"/>
              <a:gd name="connsiteX420" fmla="*/ 51593 w 507137"/>
              <a:gd name="connsiteY420" fmla="*/ 197427 h 446895"/>
              <a:gd name="connsiteX421" fmla="*/ 52637 w 507137"/>
              <a:gd name="connsiteY421" fmla="*/ 199068 h 446895"/>
              <a:gd name="connsiteX422" fmla="*/ 55918 w 507137"/>
              <a:gd name="connsiteY422" fmla="*/ 204734 h 446895"/>
              <a:gd name="connsiteX423" fmla="*/ 55918 w 507137"/>
              <a:gd name="connsiteY423" fmla="*/ 206374 h 446895"/>
              <a:gd name="connsiteX424" fmla="*/ 54278 w 507137"/>
              <a:gd name="connsiteY424" fmla="*/ 209058 h 446895"/>
              <a:gd name="connsiteX425" fmla="*/ 54278 w 507137"/>
              <a:gd name="connsiteY425" fmla="*/ 210847 h 446895"/>
              <a:gd name="connsiteX426" fmla="*/ 54576 w 507137"/>
              <a:gd name="connsiteY426" fmla="*/ 212488 h 446895"/>
              <a:gd name="connsiteX427" fmla="*/ 55023 w 507137"/>
              <a:gd name="connsiteY427" fmla="*/ 213084 h 446895"/>
              <a:gd name="connsiteX428" fmla="*/ 59944 w 507137"/>
              <a:gd name="connsiteY428" fmla="*/ 213382 h 446895"/>
              <a:gd name="connsiteX429" fmla="*/ 62032 w 507137"/>
              <a:gd name="connsiteY429" fmla="*/ 213979 h 446895"/>
              <a:gd name="connsiteX430" fmla="*/ 67101 w 507137"/>
              <a:gd name="connsiteY430" fmla="*/ 216961 h 446895"/>
              <a:gd name="connsiteX431" fmla="*/ 72917 w 507137"/>
              <a:gd name="connsiteY431" fmla="*/ 221435 h 446895"/>
              <a:gd name="connsiteX432" fmla="*/ 77688 w 507137"/>
              <a:gd name="connsiteY432" fmla="*/ 225013 h 446895"/>
              <a:gd name="connsiteX433" fmla="*/ 81715 w 507137"/>
              <a:gd name="connsiteY433" fmla="*/ 228145 h 446895"/>
              <a:gd name="connsiteX434" fmla="*/ 86039 w 507137"/>
              <a:gd name="connsiteY434" fmla="*/ 227846 h 446895"/>
              <a:gd name="connsiteX435" fmla="*/ 87232 w 507137"/>
              <a:gd name="connsiteY435" fmla="*/ 228443 h 446895"/>
              <a:gd name="connsiteX436" fmla="*/ 88276 w 507137"/>
              <a:gd name="connsiteY436" fmla="*/ 229338 h 446895"/>
              <a:gd name="connsiteX437" fmla="*/ 89469 w 507137"/>
              <a:gd name="connsiteY437" fmla="*/ 231873 h 446895"/>
              <a:gd name="connsiteX438" fmla="*/ 92004 w 507137"/>
              <a:gd name="connsiteY438" fmla="*/ 237688 h 446895"/>
              <a:gd name="connsiteX439" fmla="*/ 94091 w 507137"/>
              <a:gd name="connsiteY439" fmla="*/ 239626 h 446895"/>
              <a:gd name="connsiteX440" fmla="*/ 97372 w 507137"/>
              <a:gd name="connsiteY440" fmla="*/ 244249 h 446895"/>
              <a:gd name="connsiteX441" fmla="*/ 100354 w 507137"/>
              <a:gd name="connsiteY441" fmla="*/ 248573 h 446895"/>
              <a:gd name="connsiteX442" fmla="*/ 98415 w 507137"/>
              <a:gd name="connsiteY442" fmla="*/ 254389 h 446895"/>
              <a:gd name="connsiteX443" fmla="*/ 96477 w 507137"/>
              <a:gd name="connsiteY443" fmla="*/ 260502 h 446895"/>
              <a:gd name="connsiteX444" fmla="*/ 96477 w 507137"/>
              <a:gd name="connsiteY444" fmla="*/ 272581 h 446895"/>
              <a:gd name="connsiteX445" fmla="*/ 100652 w 507137"/>
              <a:gd name="connsiteY445" fmla="*/ 272581 h 446895"/>
              <a:gd name="connsiteX446" fmla="*/ 105275 w 507137"/>
              <a:gd name="connsiteY446" fmla="*/ 273028 h 446895"/>
              <a:gd name="connsiteX447" fmla="*/ 105275 w 507137"/>
              <a:gd name="connsiteY447" fmla="*/ 278098 h 446895"/>
              <a:gd name="connsiteX448" fmla="*/ 105275 w 507137"/>
              <a:gd name="connsiteY448" fmla="*/ 283168 h 446895"/>
              <a:gd name="connsiteX449" fmla="*/ 105275 w 507137"/>
              <a:gd name="connsiteY449" fmla="*/ 288834 h 446895"/>
              <a:gd name="connsiteX450" fmla="*/ 106617 w 507137"/>
              <a:gd name="connsiteY450" fmla="*/ 289132 h 446895"/>
              <a:gd name="connsiteX451" fmla="*/ 108704 w 507137"/>
              <a:gd name="connsiteY451" fmla="*/ 290325 h 446895"/>
              <a:gd name="connsiteX452" fmla="*/ 109599 w 507137"/>
              <a:gd name="connsiteY452" fmla="*/ 292115 h 446895"/>
              <a:gd name="connsiteX453" fmla="*/ 110792 w 507137"/>
              <a:gd name="connsiteY453" fmla="*/ 293159 h 446895"/>
              <a:gd name="connsiteX454" fmla="*/ 112134 w 507137"/>
              <a:gd name="connsiteY454" fmla="*/ 293159 h 446895"/>
              <a:gd name="connsiteX455" fmla="*/ 113476 w 507137"/>
              <a:gd name="connsiteY455" fmla="*/ 294202 h 446895"/>
              <a:gd name="connsiteX456" fmla="*/ 114818 w 507137"/>
              <a:gd name="connsiteY456" fmla="*/ 295842 h 446895"/>
              <a:gd name="connsiteX457" fmla="*/ 115265 w 507137"/>
              <a:gd name="connsiteY457" fmla="*/ 297035 h 446895"/>
              <a:gd name="connsiteX458" fmla="*/ 114967 w 507137"/>
              <a:gd name="connsiteY458" fmla="*/ 297930 h 446895"/>
              <a:gd name="connsiteX459" fmla="*/ 115265 w 507137"/>
              <a:gd name="connsiteY459" fmla="*/ 299421 h 446895"/>
              <a:gd name="connsiteX460" fmla="*/ 116160 w 507137"/>
              <a:gd name="connsiteY460" fmla="*/ 301509 h 446895"/>
              <a:gd name="connsiteX461" fmla="*/ 117353 w 507137"/>
              <a:gd name="connsiteY461" fmla="*/ 302553 h 446895"/>
              <a:gd name="connsiteX462" fmla="*/ 119142 w 507137"/>
              <a:gd name="connsiteY462" fmla="*/ 303746 h 446895"/>
              <a:gd name="connsiteX463" fmla="*/ 120485 w 507137"/>
              <a:gd name="connsiteY463" fmla="*/ 303298 h 446895"/>
              <a:gd name="connsiteX464" fmla="*/ 122423 w 507137"/>
              <a:gd name="connsiteY464" fmla="*/ 301658 h 446895"/>
              <a:gd name="connsiteX465" fmla="*/ 126747 w 507137"/>
              <a:gd name="connsiteY465" fmla="*/ 301658 h 446895"/>
              <a:gd name="connsiteX466" fmla="*/ 127791 w 507137"/>
              <a:gd name="connsiteY466" fmla="*/ 300614 h 446895"/>
              <a:gd name="connsiteX467" fmla="*/ 129133 w 507137"/>
              <a:gd name="connsiteY467" fmla="*/ 298825 h 446895"/>
              <a:gd name="connsiteX468" fmla="*/ 128835 w 507137"/>
              <a:gd name="connsiteY468" fmla="*/ 295246 h 446895"/>
              <a:gd name="connsiteX469" fmla="*/ 128388 w 507137"/>
              <a:gd name="connsiteY469" fmla="*/ 292711 h 446895"/>
              <a:gd name="connsiteX470" fmla="*/ 129133 w 507137"/>
              <a:gd name="connsiteY470" fmla="*/ 290624 h 446895"/>
              <a:gd name="connsiteX471" fmla="*/ 132264 w 507137"/>
              <a:gd name="connsiteY471" fmla="*/ 288983 h 446895"/>
              <a:gd name="connsiteX472" fmla="*/ 131370 w 507137"/>
              <a:gd name="connsiteY472" fmla="*/ 287343 h 446895"/>
              <a:gd name="connsiteX473" fmla="*/ 134799 w 507137"/>
              <a:gd name="connsiteY473" fmla="*/ 287343 h 446895"/>
              <a:gd name="connsiteX474" fmla="*/ 137334 w 507137"/>
              <a:gd name="connsiteY474" fmla="*/ 288387 h 446895"/>
              <a:gd name="connsiteX475" fmla="*/ 137931 w 507137"/>
              <a:gd name="connsiteY475" fmla="*/ 290176 h 446895"/>
              <a:gd name="connsiteX476" fmla="*/ 136439 w 507137"/>
              <a:gd name="connsiteY476" fmla="*/ 291220 h 446895"/>
              <a:gd name="connsiteX477" fmla="*/ 133905 w 507137"/>
              <a:gd name="connsiteY477" fmla="*/ 290325 h 446895"/>
              <a:gd name="connsiteX478" fmla="*/ 132712 w 507137"/>
              <a:gd name="connsiteY478" fmla="*/ 290624 h 446895"/>
              <a:gd name="connsiteX479" fmla="*/ 131519 w 507137"/>
              <a:gd name="connsiteY479" fmla="*/ 291369 h 446895"/>
              <a:gd name="connsiteX480" fmla="*/ 132264 w 507137"/>
              <a:gd name="connsiteY480" fmla="*/ 292562 h 446895"/>
              <a:gd name="connsiteX481" fmla="*/ 133010 w 507137"/>
              <a:gd name="connsiteY481" fmla="*/ 293308 h 446895"/>
              <a:gd name="connsiteX482" fmla="*/ 142852 w 507137"/>
              <a:gd name="connsiteY482" fmla="*/ 298527 h 446895"/>
              <a:gd name="connsiteX483" fmla="*/ 146132 w 507137"/>
              <a:gd name="connsiteY483" fmla="*/ 301509 h 446895"/>
              <a:gd name="connsiteX484" fmla="*/ 157465 w 507137"/>
              <a:gd name="connsiteY484" fmla="*/ 296141 h 446895"/>
              <a:gd name="connsiteX485" fmla="*/ 159850 w 507137"/>
              <a:gd name="connsiteY485" fmla="*/ 296439 h 446895"/>
              <a:gd name="connsiteX486" fmla="*/ 161342 w 507137"/>
              <a:gd name="connsiteY486" fmla="*/ 300912 h 446895"/>
              <a:gd name="connsiteX487" fmla="*/ 162386 w 507137"/>
              <a:gd name="connsiteY487" fmla="*/ 304640 h 446895"/>
              <a:gd name="connsiteX488" fmla="*/ 164026 w 507137"/>
              <a:gd name="connsiteY488" fmla="*/ 306131 h 446895"/>
              <a:gd name="connsiteX489" fmla="*/ 168201 w 507137"/>
              <a:gd name="connsiteY489" fmla="*/ 311947 h 446895"/>
              <a:gd name="connsiteX490" fmla="*/ 172376 w 507137"/>
              <a:gd name="connsiteY490" fmla="*/ 315824 h 446895"/>
              <a:gd name="connsiteX491" fmla="*/ 175209 w 507137"/>
              <a:gd name="connsiteY491" fmla="*/ 319701 h 446895"/>
              <a:gd name="connsiteX492" fmla="*/ 175657 w 507137"/>
              <a:gd name="connsiteY492" fmla="*/ 322087 h 446895"/>
              <a:gd name="connsiteX493" fmla="*/ 175060 w 507137"/>
              <a:gd name="connsiteY493" fmla="*/ 325964 h 446895"/>
              <a:gd name="connsiteX494" fmla="*/ 175806 w 507137"/>
              <a:gd name="connsiteY494" fmla="*/ 327902 h 446895"/>
              <a:gd name="connsiteX495" fmla="*/ 178937 w 507137"/>
              <a:gd name="connsiteY495" fmla="*/ 328797 h 446895"/>
              <a:gd name="connsiteX496" fmla="*/ 181025 w 507137"/>
              <a:gd name="connsiteY496" fmla="*/ 330437 h 446895"/>
              <a:gd name="connsiteX497" fmla="*/ 181025 w 507137"/>
              <a:gd name="connsiteY497" fmla="*/ 332226 h 446895"/>
              <a:gd name="connsiteX498" fmla="*/ 180130 w 507137"/>
              <a:gd name="connsiteY498" fmla="*/ 334463 h 446895"/>
              <a:gd name="connsiteX499" fmla="*/ 180726 w 507137"/>
              <a:gd name="connsiteY499" fmla="*/ 336103 h 446895"/>
              <a:gd name="connsiteX500" fmla="*/ 184753 w 507137"/>
              <a:gd name="connsiteY500" fmla="*/ 338787 h 446895"/>
              <a:gd name="connsiteX501" fmla="*/ 185796 w 507137"/>
              <a:gd name="connsiteY501" fmla="*/ 340428 h 446895"/>
              <a:gd name="connsiteX502" fmla="*/ 186691 w 507137"/>
              <a:gd name="connsiteY502" fmla="*/ 346839 h 446895"/>
              <a:gd name="connsiteX503" fmla="*/ 187586 w 507137"/>
              <a:gd name="connsiteY503" fmla="*/ 349076 h 446895"/>
              <a:gd name="connsiteX504" fmla="*/ 191463 w 507137"/>
              <a:gd name="connsiteY504" fmla="*/ 355488 h 446895"/>
              <a:gd name="connsiteX505" fmla="*/ 191463 w 507137"/>
              <a:gd name="connsiteY505" fmla="*/ 358023 h 446895"/>
              <a:gd name="connsiteX506" fmla="*/ 197874 w 507137"/>
              <a:gd name="connsiteY506" fmla="*/ 364584 h 446895"/>
              <a:gd name="connsiteX507" fmla="*/ 199664 w 507137"/>
              <a:gd name="connsiteY507" fmla="*/ 365926 h 446895"/>
              <a:gd name="connsiteX508" fmla="*/ 201751 w 507137"/>
              <a:gd name="connsiteY508" fmla="*/ 366523 h 446895"/>
              <a:gd name="connsiteX509" fmla="*/ 206374 w 507137"/>
              <a:gd name="connsiteY509" fmla="*/ 366523 h 446895"/>
              <a:gd name="connsiteX510" fmla="*/ 211295 w 507137"/>
              <a:gd name="connsiteY510" fmla="*/ 367119 h 446895"/>
              <a:gd name="connsiteX511" fmla="*/ 215470 w 507137"/>
              <a:gd name="connsiteY511" fmla="*/ 370251 h 446895"/>
              <a:gd name="connsiteX512" fmla="*/ 222926 w 507137"/>
              <a:gd name="connsiteY512" fmla="*/ 373233 h 446895"/>
              <a:gd name="connsiteX513" fmla="*/ 226206 w 507137"/>
              <a:gd name="connsiteY513" fmla="*/ 376812 h 446895"/>
              <a:gd name="connsiteX514" fmla="*/ 227101 w 507137"/>
              <a:gd name="connsiteY514" fmla="*/ 379794 h 446895"/>
              <a:gd name="connsiteX515" fmla="*/ 228443 w 507137"/>
              <a:gd name="connsiteY515" fmla="*/ 381881 h 446895"/>
              <a:gd name="connsiteX516" fmla="*/ 236048 w 507137"/>
              <a:gd name="connsiteY516" fmla="*/ 387250 h 446895"/>
              <a:gd name="connsiteX517" fmla="*/ 245442 w 507137"/>
              <a:gd name="connsiteY517" fmla="*/ 391276 h 446895"/>
              <a:gd name="connsiteX518" fmla="*/ 248424 w 507137"/>
              <a:gd name="connsiteY518" fmla="*/ 393065 h 446895"/>
              <a:gd name="connsiteX519" fmla="*/ 249766 w 507137"/>
              <a:gd name="connsiteY519" fmla="*/ 395749 h 446895"/>
              <a:gd name="connsiteX520" fmla="*/ 254985 w 507137"/>
              <a:gd name="connsiteY520" fmla="*/ 399477 h 446895"/>
              <a:gd name="connsiteX521" fmla="*/ 258117 w 507137"/>
              <a:gd name="connsiteY521" fmla="*/ 400073 h 446895"/>
              <a:gd name="connsiteX522" fmla="*/ 264678 w 507137"/>
              <a:gd name="connsiteY522" fmla="*/ 399328 h 446895"/>
              <a:gd name="connsiteX523" fmla="*/ 269300 w 507137"/>
              <a:gd name="connsiteY523" fmla="*/ 400372 h 446895"/>
              <a:gd name="connsiteX524" fmla="*/ 276607 w 507137"/>
              <a:gd name="connsiteY524" fmla="*/ 403503 h 446895"/>
              <a:gd name="connsiteX525" fmla="*/ 279887 w 507137"/>
              <a:gd name="connsiteY525" fmla="*/ 405889 h 446895"/>
              <a:gd name="connsiteX526" fmla="*/ 282870 w 507137"/>
              <a:gd name="connsiteY526" fmla="*/ 405889 h 446895"/>
              <a:gd name="connsiteX527" fmla="*/ 286448 w 507137"/>
              <a:gd name="connsiteY527" fmla="*/ 404547 h 446895"/>
              <a:gd name="connsiteX528" fmla="*/ 293308 w 507137"/>
              <a:gd name="connsiteY528" fmla="*/ 399626 h 446895"/>
              <a:gd name="connsiteX529" fmla="*/ 297036 w 507137"/>
              <a:gd name="connsiteY529" fmla="*/ 397837 h 446895"/>
              <a:gd name="connsiteX530" fmla="*/ 300465 w 507137"/>
              <a:gd name="connsiteY530" fmla="*/ 398284 h 446895"/>
              <a:gd name="connsiteX531" fmla="*/ 303000 w 507137"/>
              <a:gd name="connsiteY531" fmla="*/ 396495 h 446895"/>
              <a:gd name="connsiteX532" fmla="*/ 304939 w 507137"/>
              <a:gd name="connsiteY532" fmla="*/ 393512 h 446895"/>
              <a:gd name="connsiteX533" fmla="*/ 306430 w 507137"/>
              <a:gd name="connsiteY533" fmla="*/ 392170 h 446895"/>
              <a:gd name="connsiteX534" fmla="*/ 314034 w 507137"/>
              <a:gd name="connsiteY534" fmla="*/ 390381 h 446895"/>
              <a:gd name="connsiteX535" fmla="*/ 318657 w 507137"/>
              <a:gd name="connsiteY535" fmla="*/ 387250 h 446895"/>
              <a:gd name="connsiteX536" fmla="*/ 322981 w 507137"/>
              <a:gd name="connsiteY536" fmla="*/ 385908 h 446895"/>
              <a:gd name="connsiteX537" fmla="*/ 324920 w 507137"/>
              <a:gd name="connsiteY537" fmla="*/ 385609 h 446895"/>
              <a:gd name="connsiteX538" fmla="*/ 334762 w 507137"/>
              <a:gd name="connsiteY538" fmla="*/ 387697 h 446895"/>
              <a:gd name="connsiteX539" fmla="*/ 336998 w 507137"/>
              <a:gd name="connsiteY539" fmla="*/ 388741 h 446895"/>
              <a:gd name="connsiteX540" fmla="*/ 339533 w 507137"/>
              <a:gd name="connsiteY540" fmla="*/ 391574 h 446895"/>
              <a:gd name="connsiteX541" fmla="*/ 341471 w 507137"/>
              <a:gd name="connsiteY541" fmla="*/ 394258 h 446895"/>
              <a:gd name="connsiteX542" fmla="*/ 342813 w 507137"/>
              <a:gd name="connsiteY542" fmla="*/ 397389 h 446895"/>
              <a:gd name="connsiteX543" fmla="*/ 343708 w 507137"/>
              <a:gd name="connsiteY543" fmla="*/ 400968 h 446895"/>
              <a:gd name="connsiteX544" fmla="*/ 344603 w 507137"/>
              <a:gd name="connsiteY544" fmla="*/ 410064 h 446895"/>
              <a:gd name="connsiteX545" fmla="*/ 347138 w 507137"/>
              <a:gd name="connsiteY545" fmla="*/ 416327 h 446895"/>
              <a:gd name="connsiteX546" fmla="*/ 347138 w 507137"/>
              <a:gd name="connsiteY546" fmla="*/ 419906 h 446895"/>
              <a:gd name="connsiteX547" fmla="*/ 348778 w 507137"/>
              <a:gd name="connsiteY547" fmla="*/ 423335 h 446895"/>
              <a:gd name="connsiteX548" fmla="*/ 350716 w 507137"/>
              <a:gd name="connsiteY548" fmla="*/ 427063 h 446895"/>
              <a:gd name="connsiteX549" fmla="*/ 361155 w 507137"/>
              <a:gd name="connsiteY549" fmla="*/ 429002 h 446895"/>
              <a:gd name="connsiteX550" fmla="*/ 362795 w 507137"/>
              <a:gd name="connsiteY550" fmla="*/ 431089 h 446895"/>
              <a:gd name="connsiteX551" fmla="*/ 366523 w 507137"/>
              <a:gd name="connsiteY551" fmla="*/ 429896 h 446895"/>
              <a:gd name="connsiteX552" fmla="*/ 368760 w 507137"/>
              <a:gd name="connsiteY552" fmla="*/ 431387 h 446895"/>
              <a:gd name="connsiteX553" fmla="*/ 373531 w 507137"/>
              <a:gd name="connsiteY553" fmla="*/ 432878 h 446895"/>
              <a:gd name="connsiteX554" fmla="*/ 376513 w 507137"/>
              <a:gd name="connsiteY554" fmla="*/ 433177 h 446895"/>
              <a:gd name="connsiteX555" fmla="*/ 382180 w 507137"/>
              <a:gd name="connsiteY555" fmla="*/ 432878 h 446895"/>
              <a:gd name="connsiteX556" fmla="*/ 389188 w 507137"/>
              <a:gd name="connsiteY556" fmla="*/ 433922 h 446895"/>
              <a:gd name="connsiteX557" fmla="*/ 395749 w 507137"/>
              <a:gd name="connsiteY557" fmla="*/ 437948 h 446895"/>
              <a:gd name="connsiteX558" fmla="*/ 400521 w 507137"/>
              <a:gd name="connsiteY558" fmla="*/ 437650 h 446895"/>
              <a:gd name="connsiteX559" fmla="*/ 406485 w 507137"/>
              <a:gd name="connsiteY559" fmla="*/ 436010 h 446895"/>
              <a:gd name="connsiteX560" fmla="*/ 410661 w 507137"/>
              <a:gd name="connsiteY560" fmla="*/ 438247 h 446895"/>
              <a:gd name="connsiteX561" fmla="*/ 416029 w 507137"/>
              <a:gd name="connsiteY561" fmla="*/ 438247 h 446895"/>
              <a:gd name="connsiteX562" fmla="*/ 418116 w 507137"/>
              <a:gd name="connsiteY562" fmla="*/ 439439 h 446895"/>
              <a:gd name="connsiteX563" fmla="*/ 421546 w 507137"/>
              <a:gd name="connsiteY563" fmla="*/ 438843 h 446895"/>
              <a:gd name="connsiteX564" fmla="*/ 431387 w 507137"/>
              <a:gd name="connsiteY564" fmla="*/ 440930 h 446895"/>
              <a:gd name="connsiteX565" fmla="*/ 434220 w 507137"/>
              <a:gd name="connsiteY565" fmla="*/ 437203 h 446895"/>
              <a:gd name="connsiteX566" fmla="*/ 436308 w 507137"/>
              <a:gd name="connsiteY566" fmla="*/ 437948 h 446895"/>
              <a:gd name="connsiteX567" fmla="*/ 437054 w 507137"/>
              <a:gd name="connsiteY567" fmla="*/ 440334 h 446895"/>
              <a:gd name="connsiteX568" fmla="*/ 438396 w 507137"/>
              <a:gd name="connsiteY568" fmla="*/ 441676 h 446895"/>
              <a:gd name="connsiteX569" fmla="*/ 450027 w 507137"/>
              <a:gd name="connsiteY569" fmla="*/ 444509 h 446895"/>
              <a:gd name="connsiteX570" fmla="*/ 453606 w 507137"/>
              <a:gd name="connsiteY570" fmla="*/ 445702 h 446895"/>
              <a:gd name="connsiteX571" fmla="*/ 458079 w 507137"/>
              <a:gd name="connsiteY571" fmla="*/ 446895 h 446895"/>
              <a:gd name="connsiteX572" fmla="*/ 460167 w 507137"/>
              <a:gd name="connsiteY572" fmla="*/ 445404 h 446895"/>
              <a:gd name="connsiteX573" fmla="*/ 461359 w 507137"/>
              <a:gd name="connsiteY573" fmla="*/ 444211 h 446895"/>
              <a:gd name="connsiteX574" fmla="*/ 462851 w 507137"/>
              <a:gd name="connsiteY574" fmla="*/ 444211 h 446895"/>
              <a:gd name="connsiteX575" fmla="*/ 463596 w 507137"/>
              <a:gd name="connsiteY575" fmla="*/ 441527 h 446895"/>
              <a:gd name="connsiteX576" fmla="*/ 464193 w 507137"/>
              <a:gd name="connsiteY576" fmla="*/ 432878 h 446895"/>
              <a:gd name="connsiteX577" fmla="*/ 465087 w 507137"/>
              <a:gd name="connsiteY577" fmla="*/ 429747 h 446895"/>
              <a:gd name="connsiteX578" fmla="*/ 464789 w 507137"/>
              <a:gd name="connsiteY578" fmla="*/ 427958 h 446895"/>
              <a:gd name="connsiteX579" fmla="*/ 464789 w 507137"/>
              <a:gd name="connsiteY579" fmla="*/ 427510 h 446895"/>
              <a:gd name="connsiteX580" fmla="*/ 466728 w 507137"/>
              <a:gd name="connsiteY580" fmla="*/ 426019 h 446895"/>
              <a:gd name="connsiteX581" fmla="*/ 467175 w 507137"/>
              <a:gd name="connsiteY581" fmla="*/ 425423 h 446895"/>
              <a:gd name="connsiteX582" fmla="*/ 467920 w 507137"/>
              <a:gd name="connsiteY582" fmla="*/ 420949 h 446895"/>
              <a:gd name="connsiteX583" fmla="*/ 468666 w 507137"/>
              <a:gd name="connsiteY583" fmla="*/ 416028 h 446895"/>
              <a:gd name="connsiteX584" fmla="*/ 469560 w 507137"/>
              <a:gd name="connsiteY584" fmla="*/ 414239 h 446895"/>
              <a:gd name="connsiteX585" fmla="*/ 470306 w 507137"/>
              <a:gd name="connsiteY585" fmla="*/ 413792 h 446895"/>
              <a:gd name="connsiteX586" fmla="*/ 476122 w 507137"/>
              <a:gd name="connsiteY586" fmla="*/ 411555 h 446895"/>
              <a:gd name="connsiteX587" fmla="*/ 477165 w 507137"/>
              <a:gd name="connsiteY587" fmla="*/ 410064 h 446895"/>
              <a:gd name="connsiteX588" fmla="*/ 480148 w 507137"/>
              <a:gd name="connsiteY588" fmla="*/ 410362 h 446895"/>
              <a:gd name="connsiteX589" fmla="*/ 480446 w 507137"/>
              <a:gd name="connsiteY589" fmla="*/ 410064 h 446895"/>
              <a:gd name="connsiteX590" fmla="*/ 480744 w 507137"/>
              <a:gd name="connsiteY590" fmla="*/ 408424 h 446895"/>
              <a:gd name="connsiteX591" fmla="*/ 482086 w 507137"/>
              <a:gd name="connsiteY591" fmla="*/ 406634 h 446895"/>
              <a:gd name="connsiteX592" fmla="*/ 484025 w 507137"/>
              <a:gd name="connsiteY592" fmla="*/ 405143 h 446895"/>
              <a:gd name="connsiteX593" fmla="*/ 485516 w 507137"/>
              <a:gd name="connsiteY593" fmla="*/ 404547 h 446895"/>
              <a:gd name="connsiteX594" fmla="*/ 490735 w 507137"/>
              <a:gd name="connsiteY594" fmla="*/ 403652 h 446895"/>
              <a:gd name="connsiteX595" fmla="*/ 493717 w 507137"/>
              <a:gd name="connsiteY595" fmla="*/ 402310 h 446895"/>
              <a:gd name="connsiteX596" fmla="*/ 494612 w 507137"/>
              <a:gd name="connsiteY596" fmla="*/ 402310 h 446895"/>
              <a:gd name="connsiteX597" fmla="*/ 502664 w 507137"/>
              <a:gd name="connsiteY597" fmla="*/ 402459 h 446895"/>
              <a:gd name="connsiteX598" fmla="*/ 504304 w 507137"/>
              <a:gd name="connsiteY598" fmla="*/ 402012 h 446895"/>
              <a:gd name="connsiteX599" fmla="*/ 504602 w 507137"/>
              <a:gd name="connsiteY599" fmla="*/ 401564 h 446895"/>
              <a:gd name="connsiteX600" fmla="*/ 505050 w 507137"/>
              <a:gd name="connsiteY600" fmla="*/ 396495 h 446895"/>
              <a:gd name="connsiteX601" fmla="*/ 506541 w 507137"/>
              <a:gd name="connsiteY601" fmla="*/ 395749 h 446895"/>
              <a:gd name="connsiteX602" fmla="*/ 506839 w 507137"/>
              <a:gd name="connsiteY602" fmla="*/ 395302 h 446895"/>
              <a:gd name="connsiteX603" fmla="*/ 506392 w 507137"/>
              <a:gd name="connsiteY603" fmla="*/ 391872 h 446895"/>
              <a:gd name="connsiteX604" fmla="*/ 506690 w 507137"/>
              <a:gd name="connsiteY604" fmla="*/ 389486 h 44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Lst>
            <a:rect l="l" t="t" r="r" b="b"/>
            <a:pathLst>
              <a:path w="507137" h="446895">
                <a:moveTo>
                  <a:pt x="316868" y="391276"/>
                </a:moveTo>
                <a:lnTo>
                  <a:pt x="312543" y="393363"/>
                </a:lnTo>
                <a:lnTo>
                  <a:pt x="308667" y="392319"/>
                </a:lnTo>
                <a:lnTo>
                  <a:pt x="308368" y="392767"/>
                </a:lnTo>
                <a:lnTo>
                  <a:pt x="309412" y="395004"/>
                </a:lnTo>
                <a:lnTo>
                  <a:pt x="308815" y="396345"/>
                </a:lnTo>
                <a:lnTo>
                  <a:pt x="302702" y="399328"/>
                </a:lnTo>
                <a:lnTo>
                  <a:pt x="297781" y="401117"/>
                </a:lnTo>
                <a:lnTo>
                  <a:pt x="296439" y="400819"/>
                </a:lnTo>
                <a:lnTo>
                  <a:pt x="296439" y="401415"/>
                </a:lnTo>
                <a:cubicBezTo>
                  <a:pt x="296439" y="401415"/>
                  <a:pt x="296886" y="402757"/>
                  <a:pt x="296886" y="402757"/>
                </a:cubicBezTo>
                <a:lnTo>
                  <a:pt x="297632" y="402757"/>
                </a:lnTo>
                <a:cubicBezTo>
                  <a:pt x="297632" y="402757"/>
                  <a:pt x="299869" y="403056"/>
                  <a:pt x="299869" y="403056"/>
                </a:cubicBezTo>
                <a:lnTo>
                  <a:pt x="303000" y="402012"/>
                </a:lnTo>
                <a:lnTo>
                  <a:pt x="306430" y="400073"/>
                </a:lnTo>
                <a:lnTo>
                  <a:pt x="308368" y="400073"/>
                </a:lnTo>
                <a:cubicBezTo>
                  <a:pt x="308368" y="400073"/>
                  <a:pt x="311052" y="398731"/>
                  <a:pt x="311052" y="398731"/>
                </a:cubicBezTo>
                <a:lnTo>
                  <a:pt x="312245" y="398731"/>
                </a:lnTo>
                <a:cubicBezTo>
                  <a:pt x="312245" y="398731"/>
                  <a:pt x="313886" y="399626"/>
                  <a:pt x="313886" y="399626"/>
                </a:cubicBezTo>
                <a:lnTo>
                  <a:pt x="317614" y="396644"/>
                </a:lnTo>
                <a:lnTo>
                  <a:pt x="319999" y="393065"/>
                </a:lnTo>
                <a:lnTo>
                  <a:pt x="322385" y="392170"/>
                </a:lnTo>
                <a:lnTo>
                  <a:pt x="320596" y="390679"/>
                </a:lnTo>
                <a:lnTo>
                  <a:pt x="316868" y="391276"/>
                </a:lnTo>
                <a:close/>
                <a:moveTo>
                  <a:pt x="505497" y="388442"/>
                </a:moveTo>
                <a:lnTo>
                  <a:pt x="507138" y="387100"/>
                </a:lnTo>
                <a:lnTo>
                  <a:pt x="507138" y="386355"/>
                </a:lnTo>
                <a:cubicBezTo>
                  <a:pt x="507138" y="386355"/>
                  <a:pt x="505796" y="384715"/>
                  <a:pt x="505796" y="384715"/>
                </a:cubicBezTo>
                <a:lnTo>
                  <a:pt x="504155" y="383671"/>
                </a:lnTo>
                <a:lnTo>
                  <a:pt x="503410" y="383372"/>
                </a:lnTo>
                <a:lnTo>
                  <a:pt x="496849" y="384416"/>
                </a:lnTo>
                <a:lnTo>
                  <a:pt x="494165" y="384118"/>
                </a:lnTo>
                <a:lnTo>
                  <a:pt x="492823" y="383522"/>
                </a:lnTo>
                <a:lnTo>
                  <a:pt x="492524" y="383074"/>
                </a:lnTo>
                <a:lnTo>
                  <a:pt x="492823" y="382030"/>
                </a:lnTo>
                <a:lnTo>
                  <a:pt x="492823" y="380390"/>
                </a:lnTo>
                <a:cubicBezTo>
                  <a:pt x="492823" y="380390"/>
                  <a:pt x="493866" y="377855"/>
                  <a:pt x="493866" y="377855"/>
                </a:cubicBezTo>
                <a:lnTo>
                  <a:pt x="494165" y="376364"/>
                </a:lnTo>
                <a:lnTo>
                  <a:pt x="493419" y="367417"/>
                </a:lnTo>
                <a:lnTo>
                  <a:pt x="492226" y="361453"/>
                </a:lnTo>
                <a:lnTo>
                  <a:pt x="492823" y="355488"/>
                </a:lnTo>
                <a:lnTo>
                  <a:pt x="492823" y="354295"/>
                </a:lnTo>
                <a:cubicBezTo>
                  <a:pt x="492823" y="354295"/>
                  <a:pt x="492524" y="353997"/>
                  <a:pt x="492524" y="353997"/>
                </a:cubicBezTo>
                <a:lnTo>
                  <a:pt x="491630" y="353997"/>
                </a:lnTo>
                <a:cubicBezTo>
                  <a:pt x="491630" y="353997"/>
                  <a:pt x="487604" y="354593"/>
                  <a:pt x="487604" y="354593"/>
                </a:cubicBezTo>
                <a:lnTo>
                  <a:pt x="484174" y="350717"/>
                </a:lnTo>
                <a:lnTo>
                  <a:pt x="482086" y="349225"/>
                </a:lnTo>
                <a:lnTo>
                  <a:pt x="476271" y="347287"/>
                </a:lnTo>
                <a:lnTo>
                  <a:pt x="473736" y="346989"/>
                </a:lnTo>
                <a:lnTo>
                  <a:pt x="470008" y="345348"/>
                </a:lnTo>
                <a:lnTo>
                  <a:pt x="466578" y="341770"/>
                </a:lnTo>
                <a:lnTo>
                  <a:pt x="463000" y="338042"/>
                </a:lnTo>
                <a:lnTo>
                  <a:pt x="461509" y="335656"/>
                </a:lnTo>
                <a:lnTo>
                  <a:pt x="459868" y="331630"/>
                </a:lnTo>
                <a:lnTo>
                  <a:pt x="455395" y="323876"/>
                </a:lnTo>
                <a:lnTo>
                  <a:pt x="455395" y="321937"/>
                </a:lnTo>
                <a:cubicBezTo>
                  <a:pt x="455395" y="321937"/>
                  <a:pt x="454948" y="320745"/>
                  <a:pt x="454948" y="320745"/>
                </a:cubicBezTo>
                <a:lnTo>
                  <a:pt x="450623" y="315675"/>
                </a:lnTo>
                <a:lnTo>
                  <a:pt x="447492" y="312096"/>
                </a:lnTo>
                <a:lnTo>
                  <a:pt x="442422" y="306280"/>
                </a:lnTo>
                <a:lnTo>
                  <a:pt x="443018" y="305535"/>
                </a:lnTo>
                <a:lnTo>
                  <a:pt x="449281" y="298228"/>
                </a:lnTo>
                <a:lnTo>
                  <a:pt x="455246" y="291220"/>
                </a:lnTo>
                <a:lnTo>
                  <a:pt x="461210" y="284212"/>
                </a:lnTo>
                <a:lnTo>
                  <a:pt x="467175" y="277203"/>
                </a:lnTo>
                <a:lnTo>
                  <a:pt x="467920" y="274817"/>
                </a:lnTo>
                <a:lnTo>
                  <a:pt x="467920" y="270046"/>
                </a:lnTo>
                <a:cubicBezTo>
                  <a:pt x="467920" y="270046"/>
                  <a:pt x="466429" y="263634"/>
                  <a:pt x="466429" y="263634"/>
                </a:cubicBezTo>
                <a:lnTo>
                  <a:pt x="463894" y="260652"/>
                </a:lnTo>
                <a:lnTo>
                  <a:pt x="455693" y="259459"/>
                </a:lnTo>
                <a:lnTo>
                  <a:pt x="449430" y="258564"/>
                </a:lnTo>
                <a:lnTo>
                  <a:pt x="442720" y="257520"/>
                </a:lnTo>
                <a:lnTo>
                  <a:pt x="441825" y="257222"/>
                </a:lnTo>
                <a:lnTo>
                  <a:pt x="441080" y="252152"/>
                </a:lnTo>
                <a:lnTo>
                  <a:pt x="441378" y="249915"/>
                </a:lnTo>
                <a:lnTo>
                  <a:pt x="440931" y="245591"/>
                </a:lnTo>
                <a:lnTo>
                  <a:pt x="440931" y="242311"/>
                </a:lnTo>
                <a:cubicBezTo>
                  <a:pt x="440931" y="242311"/>
                  <a:pt x="441975" y="236793"/>
                  <a:pt x="441975" y="236793"/>
                </a:cubicBezTo>
                <a:lnTo>
                  <a:pt x="441975" y="234258"/>
                </a:lnTo>
                <a:cubicBezTo>
                  <a:pt x="441975" y="234258"/>
                  <a:pt x="438843" y="223522"/>
                  <a:pt x="438843" y="223522"/>
                </a:cubicBezTo>
                <a:lnTo>
                  <a:pt x="437054" y="217558"/>
                </a:lnTo>
                <a:lnTo>
                  <a:pt x="435264" y="211444"/>
                </a:lnTo>
                <a:lnTo>
                  <a:pt x="434817" y="209505"/>
                </a:lnTo>
                <a:lnTo>
                  <a:pt x="434817" y="207120"/>
                </a:lnTo>
                <a:cubicBezTo>
                  <a:pt x="434817" y="207120"/>
                  <a:pt x="438992" y="201453"/>
                  <a:pt x="438992" y="201453"/>
                </a:cubicBezTo>
                <a:lnTo>
                  <a:pt x="440334" y="200260"/>
                </a:lnTo>
                <a:lnTo>
                  <a:pt x="442720" y="197427"/>
                </a:lnTo>
                <a:lnTo>
                  <a:pt x="444211" y="195936"/>
                </a:lnTo>
                <a:lnTo>
                  <a:pt x="443913" y="194892"/>
                </a:lnTo>
                <a:lnTo>
                  <a:pt x="441229" y="194296"/>
                </a:lnTo>
                <a:lnTo>
                  <a:pt x="437203" y="194296"/>
                </a:lnTo>
                <a:cubicBezTo>
                  <a:pt x="437203" y="194296"/>
                  <a:pt x="435115" y="193401"/>
                  <a:pt x="435115" y="193401"/>
                </a:cubicBezTo>
                <a:lnTo>
                  <a:pt x="433475" y="191910"/>
                </a:lnTo>
                <a:lnTo>
                  <a:pt x="432878" y="189673"/>
                </a:lnTo>
                <a:lnTo>
                  <a:pt x="433922" y="185647"/>
                </a:lnTo>
                <a:lnTo>
                  <a:pt x="432878" y="177893"/>
                </a:lnTo>
                <a:lnTo>
                  <a:pt x="435115" y="174016"/>
                </a:lnTo>
                <a:lnTo>
                  <a:pt x="437054" y="171332"/>
                </a:lnTo>
                <a:lnTo>
                  <a:pt x="443615" y="170885"/>
                </a:lnTo>
                <a:lnTo>
                  <a:pt x="441378" y="167902"/>
                </a:lnTo>
                <a:lnTo>
                  <a:pt x="440334" y="166113"/>
                </a:lnTo>
                <a:lnTo>
                  <a:pt x="439589" y="165666"/>
                </a:lnTo>
                <a:lnTo>
                  <a:pt x="439290" y="164920"/>
                </a:lnTo>
                <a:lnTo>
                  <a:pt x="439589" y="164175"/>
                </a:lnTo>
                <a:lnTo>
                  <a:pt x="441229" y="163877"/>
                </a:lnTo>
                <a:lnTo>
                  <a:pt x="442422" y="162833"/>
                </a:lnTo>
                <a:lnTo>
                  <a:pt x="444211" y="161341"/>
                </a:lnTo>
                <a:lnTo>
                  <a:pt x="445106" y="160745"/>
                </a:lnTo>
                <a:lnTo>
                  <a:pt x="445106" y="158956"/>
                </a:lnTo>
                <a:cubicBezTo>
                  <a:pt x="445106" y="158956"/>
                  <a:pt x="446150" y="157763"/>
                  <a:pt x="446150" y="157763"/>
                </a:cubicBezTo>
                <a:lnTo>
                  <a:pt x="447492" y="156272"/>
                </a:lnTo>
                <a:lnTo>
                  <a:pt x="448536" y="154482"/>
                </a:lnTo>
                <a:lnTo>
                  <a:pt x="448237" y="152395"/>
                </a:lnTo>
                <a:lnTo>
                  <a:pt x="449132" y="149860"/>
                </a:lnTo>
                <a:lnTo>
                  <a:pt x="449579" y="148369"/>
                </a:lnTo>
                <a:lnTo>
                  <a:pt x="450325" y="147027"/>
                </a:lnTo>
                <a:lnTo>
                  <a:pt x="449728" y="145088"/>
                </a:lnTo>
                <a:lnTo>
                  <a:pt x="449281" y="143448"/>
                </a:lnTo>
                <a:lnTo>
                  <a:pt x="449281" y="141509"/>
                </a:lnTo>
                <a:cubicBezTo>
                  <a:pt x="449281" y="141509"/>
                  <a:pt x="450176" y="141062"/>
                  <a:pt x="450176" y="141062"/>
                </a:cubicBezTo>
                <a:lnTo>
                  <a:pt x="451518" y="140316"/>
                </a:lnTo>
                <a:lnTo>
                  <a:pt x="451816" y="138825"/>
                </a:lnTo>
                <a:lnTo>
                  <a:pt x="452562" y="136887"/>
                </a:lnTo>
                <a:lnTo>
                  <a:pt x="453009" y="135396"/>
                </a:lnTo>
                <a:lnTo>
                  <a:pt x="453904" y="134203"/>
                </a:lnTo>
                <a:lnTo>
                  <a:pt x="453904" y="133010"/>
                </a:lnTo>
                <a:cubicBezTo>
                  <a:pt x="453904" y="133010"/>
                  <a:pt x="453456" y="130922"/>
                  <a:pt x="453456" y="130922"/>
                </a:cubicBezTo>
                <a:lnTo>
                  <a:pt x="452860" y="129729"/>
                </a:lnTo>
                <a:lnTo>
                  <a:pt x="452860" y="128238"/>
                </a:lnTo>
                <a:cubicBezTo>
                  <a:pt x="452860" y="128238"/>
                  <a:pt x="453307" y="126449"/>
                  <a:pt x="453307" y="126449"/>
                </a:cubicBezTo>
                <a:lnTo>
                  <a:pt x="453307" y="123168"/>
                </a:lnTo>
                <a:cubicBezTo>
                  <a:pt x="453307" y="123168"/>
                  <a:pt x="451965" y="120783"/>
                  <a:pt x="451965" y="120783"/>
                </a:cubicBezTo>
                <a:lnTo>
                  <a:pt x="450623" y="119739"/>
                </a:lnTo>
                <a:lnTo>
                  <a:pt x="450623" y="118993"/>
                </a:lnTo>
                <a:cubicBezTo>
                  <a:pt x="450623" y="118993"/>
                  <a:pt x="451368" y="117353"/>
                  <a:pt x="451368" y="117353"/>
                </a:cubicBezTo>
                <a:lnTo>
                  <a:pt x="452114" y="115862"/>
                </a:lnTo>
                <a:lnTo>
                  <a:pt x="452114" y="113029"/>
                </a:lnTo>
                <a:cubicBezTo>
                  <a:pt x="452114" y="113029"/>
                  <a:pt x="451070" y="109897"/>
                  <a:pt x="451070" y="109897"/>
                </a:cubicBezTo>
                <a:lnTo>
                  <a:pt x="450623" y="105424"/>
                </a:lnTo>
                <a:lnTo>
                  <a:pt x="450921" y="101099"/>
                </a:lnTo>
                <a:lnTo>
                  <a:pt x="449579" y="98863"/>
                </a:lnTo>
                <a:lnTo>
                  <a:pt x="438694" y="98863"/>
                </a:lnTo>
                <a:cubicBezTo>
                  <a:pt x="438694" y="98863"/>
                  <a:pt x="429001" y="99012"/>
                  <a:pt x="429001" y="99012"/>
                </a:cubicBezTo>
                <a:lnTo>
                  <a:pt x="428405" y="98564"/>
                </a:lnTo>
                <a:lnTo>
                  <a:pt x="424677" y="93047"/>
                </a:lnTo>
                <a:lnTo>
                  <a:pt x="421695" y="88872"/>
                </a:lnTo>
                <a:lnTo>
                  <a:pt x="418713" y="86337"/>
                </a:lnTo>
                <a:lnTo>
                  <a:pt x="411853" y="83355"/>
                </a:lnTo>
                <a:lnTo>
                  <a:pt x="408573" y="82013"/>
                </a:lnTo>
                <a:lnTo>
                  <a:pt x="405740" y="79627"/>
                </a:lnTo>
                <a:lnTo>
                  <a:pt x="403503" y="77092"/>
                </a:lnTo>
                <a:lnTo>
                  <a:pt x="402906" y="73513"/>
                </a:lnTo>
                <a:lnTo>
                  <a:pt x="402459" y="72320"/>
                </a:lnTo>
                <a:lnTo>
                  <a:pt x="401863" y="71426"/>
                </a:lnTo>
                <a:lnTo>
                  <a:pt x="401117" y="70978"/>
                </a:lnTo>
                <a:lnTo>
                  <a:pt x="400222" y="70978"/>
                </a:lnTo>
                <a:cubicBezTo>
                  <a:pt x="400222" y="70978"/>
                  <a:pt x="392171" y="66952"/>
                  <a:pt x="392171" y="66952"/>
                </a:cubicBezTo>
                <a:lnTo>
                  <a:pt x="388890" y="65908"/>
                </a:lnTo>
                <a:lnTo>
                  <a:pt x="385908" y="66803"/>
                </a:lnTo>
                <a:lnTo>
                  <a:pt x="384566" y="66803"/>
                </a:lnTo>
                <a:cubicBezTo>
                  <a:pt x="384566" y="66803"/>
                  <a:pt x="381882" y="65759"/>
                  <a:pt x="381882" y="65759"/>
                </a:cubicBezTo>
                <a:lnTo>
                  <a:pt x="378899" y="67400"/>
                </a:lnTo>
                <a:lnTo>
                  <a:pt x="377557" y="67400"/>
                </a:lnTo>
                <a:cubicBezTo>
                  <a:pt x="377557" y="67400"/>
                  <a:pt x="375768" y="67101"/>
                  <a:pt x="375768" y="67101"/>
                </a:cubicBezTo>
                <a:lnTo>
                  <a:pt x="374277" y="66505"/>
                </a:lnTo>
                <a:lnTo>
                  <a:pt x="370251" y="62777"/>
                </a:lnTo>
                <a:lnTo>
                  <a:pt x="366821" y="61286"/>
                </a:lnTo>
                <a:lnTo>
                  <a:pt x="364435" y="60391"/>
                </a:lnTo>
                <a:lnTo>
                  <a:pt x="359813" y="59049"/>
                </a:lnTo>
                <a:lnTo>
                  <a:pt x="354892" y="58304"/>
                </a:lnTo>
                <a:lnTo>
                  <a:pt x="352357" y="57707"/>
                </a:lnTo>
                <a:lnTo>
                  <a:pt x="350568" y="56961"/>
                </a:lnTo>
                <a:lnTo>
                  <a:pt x="350120" y="56365"/>
                </a:lnTo>
                <a:lnTo>
                  <a:pt x="350120" y="55023"/>
                </a:lnTo>
                <a:cubicBezTo>
                  <a:pt x="350120" y="55023"/>
                  <a:pt x="350120" y="53234"/>
                  <a:pt x="350120" y="53234"/>
                </a:cubicBezTo>
                <a:lnTo>
                  <a:pt x="349524" y="51892"/>
                </a:lnTo>
                <a:lnTo>
                  <a:pt x="348331" y="50401"/>
                </a:lnTo>
                <a:lnTo>
                  <a:pt x="346541" y="49208"/>
                </a:lnTo>
                <a:lnTo>
                  <a:pt x="343559" y="49208"/>
                </a:lnTo>
                <a:cubicBezTo>
                  <a:pt x="343559" y="49208"/>
                  <a:pt x="339086" y="49208"/>
                  <a:pt x="339086" y="49208"/>
                </a:cubicBezTo>
                <a:lnTo>
                  <a:pt x="335656" y="48015"/>
                </a:lnTo>
                <a:lnTo>
                  <a:pt x="332972" y="48015"/>
                </a:lnTo>
                <a:cubicBezTo>
                  <a:pt x="332972" y="48015"/>
                  <a:pt x="329692" y="48015"/>
                  <a:pt x="329692" y="48015"/>
                </a:cubicBezTo>
                <a:lnTo>
                  <a:pt x="327007" y="48015"/>
                </a:lnTo>
                <a:cubicBezTo>
                  <a:pt x="327007" y="48015"/>
                  <a:pt x="325069" y="48909"/>
                  <a:pt x="325069" y="48909"/>
                </a:cubicBezTo>
                <a:lnTo>
                  <a:pt x="323876" y="49953"/>
                </a:lnTo>
                <a:lnTo>
                  <a:pt x="323131" y="53085"/>
                </a:lnTo>
                <a:lnTo>
                  <a:pt x="322534" y="53532"/>
                </a:lnTo>
                <a:lnTo>
                  <a:pt x="321341" y="53830"/>
                </a:lnTo>
                <a:lnTo>
                  <a:pt x="319850" y="53830"/>
                </a:lnTo>
                <a:cubicBezTo>
                  <a:pt x="319850" y="53830"/>
                  <a:pt x="316718" y="53830"/>
                  <a:pt x="316718" y="53830"/>
                </a:cubicBezTo>
                <a:lnTo>
                  <a:pt x="311201" y="53234"/>
                </a:lnTo>
                <a:lnTo>
                  <a:pt x="304342" y="53234"/>
                </a:lnTo>
                <a:cubicBezTo>
                  <a:pt x="304342" y="53234"/>
                  <a:pt x="299123" y="54576"/>
                  <a:pt x="299123" y="54576"/>
                </a:cubicBezTo>
                <a:lnTo>
                  <a:pt x="294948" y="56812"/>
                </a:lnTo>
                <a:lnTo>
                  <a:pt x="291071" y="59347"/>
                </a:lnTo>
                <a:lnTo>
                  <a:pt x="286448" y="63224"/>
                </a:lnTo>
                <a:lnTo>
                  <a:pt x="285106" y="65014"/>
                </a:lnTo>
                <a:lnTo>
                  <a:pt x="282422" y="72022"/>
                </a:lnTo>
                <a:lnTo>
                  <a:pt x="281230" y="73066"/>
                </a:lnTo>
                <a:lnTo>
                  <a:pt x="279589" y="73811"/>
                </a:lnTo>
                <a:lnTo>
                  <a:pt x="277949" y="73811"/>
                </a:lnTo>
                <a:cubicBezTo>
                  <a:pt x="277949" y="73811"/>
                  <a:pt x="274817" y="75004"/>
                  <a:pt x="274817" y="75004"/>
                </a:cubicBezTo>
                <a:lnTo>
                  <a:pt x="270642" y="76645"/>
                </a:lnTo>
                <a:lnTo>
                  <a:pt x="267809" y="77241"/>
                </a:lnTo>
                <a:lnTo>
                  <a:pt x="260503" y="76943"/>
                </a:lnTo>
                <a:lnTo>
                  <a:pt x="261546" y="82013"/>
                </a:lnTo>
                <a:lnTo>
                  <a:pt x="263336" y="89170"/>
                </a:lnTo>
                <a:lnTo>
                  <a:pt x="263336" y="90810"/>
                </a:lnTo>
                <a:cubicBezTo>
                  <a:pt x="263336" y="90810"/>
                  <a:pt x="263336" y="92451"/>
                  <a:pt x="263336" y="92451"/>
                </a:cubicBezTo>
                <a:lnTo>
                  <a:pt x="262143" y="93495"/>
                </a:lnTo>
                <a:lnTo>
                  <a:pt x="260503" y="93495"/>
                </a:lnTo>
                <a:cubicBezTo>
                  <a:pt x="260503" y="93495"/>
                  <a:pt x="256924" y="93495"/>
                  <a:pt x="256924" y="93495"/>
                </a:cubicBezTo>
                <a:lnTo>
                  <a:pt x="254538" y="92451"/>
                </a:lnTo>
                <a:lnTo>
                  <a:pt x="258415" y="91556"/>
                </a:lnTo>
                <a:lnTo>
                  <a:pt x="260801" y="90065"/>
                </a:lnTo>
                <a:lnTo>
                  <a:pt x="256924" y="90065"/>
                </a:lnTo>
                <a:lnTo>
                  <a:pt x="246635" y="92003"/>
                </a:lnTo>
                <a:lnTo>
                  <a:pt x="215470" y="99757"/>
                </a:lnTo>
                <a:lnTo>
                  <a:pt x="204137" y="100055"/>
                </a:lnTo>
                <a:lnTo>
                  <a:pt x="187139" y="96030"/>
                </a:lnTo>
                <a:lnTo>
                  <a:pt x="182068" y="93942"/>
                </a:lnTo>
                <a:lnTo>
                  <a:pt x="171631" y="87530"/>
                </a:lnTo>
                <a:lnTo>
                  <a:pt x="166561" y="83206"/>
                </a:lnTo>
                <a:lnTo>
                  <a:pt x="163280" y="77241"/>
                </a:lnTo>
                <a:lnTo>
                  <a:pt x="162236" y="75899"/>
                </a:lnTo>
                <a:lnTo>
                  <a:pt x="161044" y="75004"/>
                </a:lnTo>
                <a:lnTo>
                  <a:pt x="157166" y="73811"/>
                </a:lnTo>
                <a:lnTo>
                  <a:pt x="150456" y="72619"/>
                </a:lnTo>
                <a:lnTo>
                  <a:pt x="143746" y="72171"/>
                </a:lnTo>
                <a:lnTo>
                  <a:pt x="141211" y="71426"/>
                </a:lnTo>
                <a:lnTo>
                  <a:pt x="135843" y="68891"/>
                </a:lnTo>
                <a:lnTo>
                  <a:pt x="133457" y="66803"/>
                </a:lnTo>
                <a:lnTo>
                  <a:pt x="131668" y="63374"/>
                </a:lnTo>
                <a:lnTo>
                  <a:pt x="130177" y="59795"/>
                </a:lnTo>
                <a:lnTo>
                  <a:pt x="129282" y="55769"/>
                </a:lnTo>
                <a:lnTo>
                  <a:pt x="128686" y="51743"/>
                </a:lnTo>
                <a:lnTo>
                  <a:pt x="127940" y="43840"/>
                </a:lnTo>
                <a:lnTo>
                  <a:pt x="127940" y="42498"/>
                </a:lnTo>
                <a:cubicBezTo>
                  <a:pt x="127940" y="42498"/>
                  <a:pt x="127194" y="42498"/>
                  <a:pt x="127194" y="42498"/>
                </a:cubicBezTo>
                <a:lnTo>
                  <a:pt x="121826" y="43690"/>
                </a:lnTo>
                <a:lnTo>
                  <a:pt x="120633" y="43243"/>
                </a:lnTo>
                <a:lnTo>
                  <a:pt x="116011" y="37726"/>
                </a:lnTo>
                <a:lnTo>
                  <a:pt x="115116" y="37130"/>
                </a:lnTo>
                <a:lnTo>
                  <a:pt x="113178" y="36831"/>
                </a:lnTo>
                <a:lnTo>
                  <a:pt x="111985" y="35937"/>
                </a:lnTo>
                <a:lnTo>
                  <a:pt x="111090" y="34445"/>
                </a:lnTo>
                <a:lnTo>
                  <a:pt x="110494" y="33402"/>
                </a:lnTo>
                <a:lnTo>
                  <a:pt x="105722" y="30419"/>
                </a:lnTo>
                <a:lnTo>
                  <a:pt x="104977" y="29376"/>
                </a:lnTo>
                <a:lnTo>
                  <a:pt x="104977" y="28332"/>
                </a:lnTo>
                <a:cubicBezTo>
                  <a:pt x="104977" y="28332"/>
                  <a:pt x="105573" y="27437"/>
                  <a:pt x="105573" y="27437"/>
                </a:cubicBezTo>
                <a:lnTo>
                  <a:pt x="106318" y="26691"/>
                </a:lnTo>
                <a:lnTo>
                  <a:pt x="108704" y="25946"/>
                </a:lnTo>
                <a:lnTo>
                  <a:pt x="111388" y="25349"/>
                </a:lnTo>
                <a:lnTo>
                  <a:pt x="112283" y="24902"/>
                </a:lnTo>
                <a:lnTo>
                  <a:pt x="112730" y="24156"/>
                </a:lnTo>
                <a:lnTo>
                  <a:pt x="112730" y="22814"/>
                </a:lnTo>
                <a:cubicBezTo>
                  <a:pt x="112730" y="22814"/>
                  <a:pt x="112283" y="21472"/>
                  <a:pt x="112283" y="21472"/>
                </a:cubicBezTo>
                <a:lnTo>
                  <a:pt x="108406" y="19087"/>
                </a:lnTo>
                <a:lnTo>
                  <a:pt x="107959" y="18043"/>
                </a:lnTo>
                <a:lnTo>
                  <a:pt x="107959" y="16850"/>
                </a:lnTo>
                <a:cubicBezTo>
                  <a:pt x="107959" y="16850"/>
                  <a:pt x="107959" y="15508"/>
                  <a:pt x="107959" y="15508"/>
                </a:cubicBezTo>
                <a:lnTo>
                  <a:pt x="108555" y="14464"/>
                </a:lnTo>
                <a:lnTo>
                  <a:pt x="111686" y="13122"/>
                </a:lnTo>
                <a:lnTo>
                  <a:pt x="113327" y="11780"/>
                </a:lnTo>
                <a:lnTo>
                  <a:pt x="112283" y="10140"/>
                </a:lnTo>
                <a:lnTo>
                  <a:pt x="108854" y="6561"/>
                </a:lnTo>
                <a:lnTo>
                  <a:pt x="104827" y="2535"/>
                </a:lnTo>
                <a:lnTo>
                  <a:pt x="102143" y="2535"/>
                </a:lnTo>
                <a:cubicBezTo>
                  <a:pt x="102143" y="2535"/>
                  <a:pt x="99012" y="3728"/>
                  <a:pt x="99012" y="3728"/>
                </a:cubicBezTo>
                <a:lnTo>
                  <a:pt x="93942" y="7157"/>
                </a:lnTo>
                <a:lnTo>
                  <a:pt x="91109" y="8649"/>
                </a:lnTo>
                <a:lnTo>
                  <a:pt x="87530" y="11035"/>
                </a:lnTo>
                <a:lnTo>
                  <a:pt x="83653" y="13718"/>
                </a:lnTo>
                <a:lnTo>
                  <a:pt x="80373" y="16552"/>
                </a:lnTo>
                <a:lnTo>
                  <a:pt x="78285" y="18938"/>
                </a:lnTo>
                <a:lnTo>
                  <a:pt x="74706" y="19981"/>
                </a:lnTo>
                <a:lnTo>
                  <a:pt x="72917" y="21920"/>
                </a:lnTo>
                <a:lnTo>
                  <a:pt x="66952" y="27735"/>
                </a:lnTo>
                <a:lnTo>
                  <a:pt x="65312" y="27735"/>
                </a:lnTo>
                <a:cubicBezTo>
                  <a:pt x="65312" y="27735"/>
                  <a:pt x="60690" y="27437"/>
                  <a:pt x="60690" y="27437"/>
                </a:cubicBezTo>
                <a:lnTo>
                  <a:pt x="56812" y="28779"/>
                </a:lnTo>
                <a:lnTo>
                  <a:pt x="55321" y="28481"/>
                </a:lnTo>
                <a:lnTo>
                  <a:pt x="50251" y="27586"/>
                </a:lnTo>
                <a:lnTo>
                  <a:pt x="41156" y="25498"/>
                </a:lnTo>
                <a:lnTo>
                  <a:pt x="38621" y="24455"/>
                </a:lnTo>
                <a:lnTo>
                  <a:pt x="36235" y="21622"/>
                </a:lnTo>
                <a:lnTo>
                  <a:pt x="34893" y="20280"/>
                </a:lnTo>
                <a:lnTo>
                  <a:pt x="32805" y="18490"/>
                </a:lnTo>
                <a:lnTo>
                  <a:pt x="31016" y="17745"/>
                </a:lnTo>
                <a:lnTo>
                  <a:pt x="29674" y="16552"/>
                </a:lnTo>
                <a:lnTo>
                  <a:pt x="28928" y="14762"/>
                </a:lnTo>
                <a:lnTo>
                  <a:pt x="27884" y="13122"/>
                </a:lnTo>
                <a:lnTo>
                  <a:pt x="25946" y="11184"/>
                </a:lnTo>
                <a:lnTo>
                  <a:pt x="21622" y="4623"/>
                </a:lnTo>
                <a:lnTo>
                  <a:pt x="21025" y="3877"/>
                </a:lnTo>
                <a:lnTo>
                  <a:pt x="20131" y="3877"/>
                </a:lnTo>
                <a:cubicBezTo>
                  <a:pt x="20131" y="3877"/>
                  <a:pt x="18639" y="2833"/>
                  <a:pt x="18639" y="2833"/>
                </a:cubicBezTo>
                <a:lnTo>
                  <a:pt x="15061" y="0"/>
                </a:lnTo>
                <a:lnTo>
                  <a:pt x="13271" y="1193"/>
                </a:lnTo>
                <a:lnTo>
                  <a:pt x="11631" y="3281"/>
                </a:lnTo>
                <a:lnTo>
                  <a:pt x="9842" y="11184"/>
                </a:lnTo>
                <a:lnTo>
                  <a:pt x="8350" y="12078"/>
                </a:lnTo>
                <a:lnTo>
                  <a:pt x="5816" y="12078"/>
                </a:lnTo>
                <a:cubicBezTo>
                  <a:pt x="5816" y="12078"/>
                  <a:pt x="2684" y="11780"/>
                  <a:pt x="2684" y="11780"/>
                </a:cubicBezTo>
                <a:lnTo>
                  <a:pt x="597" y="12227"/>
                </a:lnTo>
                <a:lnTo>
                  <a:pt x="0" y="12675"/>
                </a:lnTo>
                <a:lnTo>
                  <a:pt x="298" y="13569"/>
                </a:lnTo>
                <a:lnTo>
                  <a:pt x="895" y="14911"/>
                </a:lnTo>
                <a:lnTo>
                  <a:pt x="1342" y="16552"/>
                </a:lnTo>
                <a:lnTo>
                  <a:pt x="1342" y="17894"/>
                </a:lnTo>
                <a:cubicBezTo>
                  <a:pt x="1342" y="17894"/>
                  <a:pt x="2535" y="19087"/>
                  <a:pt x="2535" y="19087"/>
                </a:cubicBezTo>
                <a:lnTo>
                  <a:pt x="4026" y="20280"/>
                </a:lnTo>
                <a:lnTo>
                  <a:pt x="4026" y="21472"/>
                </a:lnTo>
                <a:cubicBezTo>
                  <a:pt x="4026" y="21472"/>
                  <a:pt x="3877" y="23113"/>
                  <a:pt x="3877" y="23113"/>
                </a:cubicBezTo>
                <a:lnTo>
                  <a:pt x="3579" y="24306"/>
                </a:lnTo>
                <a:lnTo>
                  <a:pt x="3131" y="25051"/>
                </a:lnTo>
                <a:lnTo>
                  <a:pt x="3877" y="26990"/>
                </a:lnTo>
                <a:lnTo>
                  <a:pt x="5517" y="29226"/>
                </a:lnTo>
                <a:lnTo>
                  <a:pt x="6561" y="30121"/>
                </a:lnTo>
                <a:lnTo>
                  <a:pt x="6114" y="34445"/>
                </a:lnTo>
                <a:lnTo>
                  <a:pt x="6710" y="36384"/>
                </a:lnTo>
                <a:lnTo>
                  <a:pt x="7158" y="39068"/>
                </a:lnTo>
                <a:lnTo>
                  <a:pt x="7158" y="43392"/>
                </a:lnTo>
                <a:cubicBezTo>
                  <a:pt x="7158" y="43392"/>
                  <a:pt x="7158" y="44436"/>
                  <a:pt x="7158" y="44436"/>
                </a:cubicBezTo>
                <a:lnTo>
                  <a:pt x="7754" y="44734"/>
                </a:lnTo>
                <a:lnTo>
                  <a:pt x="9245" y="44734"/>
                </a:lnTo>
                <a:cubicBezTo>
                  <a:pt x="9245" y="44734"/>
                  <a:pt x="10736" y="45331"/>
                  <a:pt x="10736" y="45331"/>
                </a:cubicBezTo>
                <a:lnTo>
                  <a:pt x="11184" y="46076"/>
                </a:lnTo>
                <a:lnTo>
                  <a:pt x="11184" y="46673"/>
                </a:lnTo>
                <a:cubicBezTo>
                  <a:pt x="11184" y="46673"/>
                  <a:pt x="9394" y="48611"/>
                  <a:pt x="9394" y="48611"/>
                </a:cubicBezTo>
                <a:lnTo>
                  <a:pt x="9394" y="50102"/>
                </a:lnTo>
                <a:cubicBezTo>
                  <a:pt x="9394" y="50102"/>
                  <a:pt x="8500" y="52041"/>
                  <a:pt x="8500" y="52041"/>
                </a:cubicBezTo>
                <a:lnTo>
                  <a:pt x="8052" y="53234"/>
                </a:lnTo>
                <a:lnTo>
                  <a:pt x="6412" y="55470"/>
                </a:lnTo>
                <a:lnTo>
                  <a:pt x="5368" y="57707"/>
                </a:lnTo>
                <a:lnTo>
                  <a:pt x="4921" y="59646"/>
                </a:lnTo>
                <a:lnTo>
                  <a:pt x="5219" y="60540"/>
                </a:lnTo>
                <a:lnTo>
                  <a:pt x="8202" y="60839"/>
                </a:lnTo>
                <a:lnTo>
                  <a:pt x="9842" y="62181"/>
                </a:lnTo>
                <a:lnTo>
                  <a:pt x="14166" y="64865"/>
                </a:lnTo>
                <a:lnTo>
                  <a:pt x="14911" y="65908"/>
                </a:lnTo>
                <a:lnTo>
                  <a:pt x="13719" y="67549"/>
                </a:lnTo>
                <a:lnTo>
                  <a:pt x="13719" y="68294"/>
                </a:lnTo>
                <a:cubicBezTo>
                  <a:pt x="13719" y="68294"/>
                  <a:pt x="14315" y="69189"/>
                  <a:pt x="14315" y="69189"/>
                </a:cubicBezTo>
                <a:lnTo>
                  <a:pt x="14613" y="70680"/>
                </a:lnTo>
                <a:lnTo>
                  <a:pt x="14613" y="72320"/>
                </a:lnTo>
                <a:cubicBezTo>
                  <a:pt x="14613" y="72320"/>
                  <a:pt x="14613" y="74557"/>
                  <a:pt x="14613" y="74557"/>
                </a:cubicBezTo>
                <a:lnTo>
                  <a:pt x="15359" y="74855"/>
                </a:lnTo>
                <a:lnTo>
                  <a:pt x="18341" y="76943"/>
                </a:lnTo>
                <a:lnTo>
                  <a:pt x="20429" y="79031"/>
                </a:lnTo>
                <a:lnTo>
                  <a:pt x="20429" y="79627"/>
                </a:lnTo>
                <a:cubicBezTo>
                  <a:pt x="20429" y="79627"/>
                  <a:pt x="19534" y="81267"/>
                  <a:pt x="19534" y="81267"/>
                </a:cubicBezTo>
                <a:lnTo>
                  <a:pt x="19534" y="83206"/>
                </a:lnTo>
                <a:cubicBezTo>
                  <a:pt x="19534" y="83206"/>
                  <a:pt x="19683" y="83653"/>
                  <a:pt x="19683" y="83653"/>
                </a:cubicBezTo>
                <a:lnTo>
                  <a:pt x="19683" y="83951"/>
                </a:lnTo>
                <a:cubicBezTo>
                  <a:pt x="19683" y="83951"/>
                  <a:pt x="20578" y="86188"/>
                  <a:pt x="20578" y="86188"/>
                </a:cubicBezTo>
                <a:lnTo>
                  <a:pt x="22814" y="94538"/>
                </a:lnTo>
                <a:lnTo>
                  <a:pt x="24008" y="95582"/>
                </a:lnTo>
                <a:lnTo>
                  <a:pt x="25350" y="96477"/>
                </a:lnTo>
                <a:lnTo>
                  <a:pt x="26393" y="97670"/>
                </a:lnTo>
                <a:lnTo>
                  <a:pt x="26841" y="98863"/>
                </a:lnTo>
                <a:lnTo>
                  <a:pt x="26841" y="100801"/>
                </a:lnTo>
                <a:cubicBezTo>
                  <a:pt x="26841" y="100801"/>
                  <a:pt x="26841" y="103038"/>
                  <a:pt x="26841" y="103038"/>
                </a:cubicBezTo>
                <a:lnTo>
                  <a:pt x="27437" y="104678"/>
                </a:lnTo>
                <a:lnTo>
                  <a:pt x="28183" y="106020"/>
                </a:lnTo>
                <a:lnTo>
                  <a:pt x="28928" y="106617"/>
                </a:lnTo>
                <a:lnTo>
                  <a:pt x="30121" y="106617"/>
                </a:lnTo>
                <a:cubicBezTo>
                  <a:pt x="30121" y="106617"/>
                  <a:pt x="31463" y="107064"/>
                  <a:pt x="31463" y="107064"/>
                </a:cubicBezTo>
                <a:lnTo>
                  <a:pt x="32358" y="108406"/>
                </a:lnTo>
                <a:lnTo>
                  <a:pt x="35191" y="117800"/>
                </a:lnTo>
                <a:lnTo>
                  <a:pt x="35489" y="118993"/>
                </a:lnTo>
                <a:lnTo>
                  <a:pt x="36682" y="119440"/>
                </a:lnTo>
                <a:lnTo>
                  <a:pt x="38621" y="119440"/>
                </a:lnTo>
                <a:cubicBezTo>
                  <a:pt x="38621" y="119440"/>
                  <a:pt x="40708" y="120186"/>
                  <a:pt x="40708" y="120186"/>
                </a:cubicBezTo>
                <a:lnTo>
                  <a:pt x="42945" y="121677"/>
                </a:lnTo>
                <a:lnTo>
                  <a:pt x="45032" y="124510"/>
                </a:lnTo>
                <a:lnTo>
                  <a:pt x="46375" y="124958"/>
                </a:lnTo>
                <a:lnTo>
                  <a:pt x="50699" y="124510"/>
                </a:lnTo>
                <a:lnTo>
                  <a:pt x="56664" y="124958"/>
                </a:lnTo>
                <a:lnTo>
                  <a:pt x="59496" y="126449"/>
                </a:lnTo>
                <a:lnTo>
                  <a:pt x="59198" y="127343"/>
                </a:lnTo>
                <a:lnTo>
                  <a:pt x="57111" y="128387"/>
                </a:lnTo>
                <a:lnTo>
                  <a:pt x="53383" y="129580"/>
                </a:lnTo>
                <a:lnTo>
                  <a:pt x="52339" y="131668"/>
                </a:lnTo>
                <a:lnTo>
                  <a:pt x="51743" y="134352"/>
                </a:lnTo>
                <a:lnTo>
                  <a:pt x="51743" y="135843"/>
                </a:lnTo>
                <a:cubicBezTo>
                  <a:pt x="51743" y="135843"/>
                  <a:pt x="52787" y="137483"/>
                  <a:pt x="52787" y="137483"/>
                </a:cubicBezTo>
                <a:lnTo>
                  <a:pt x="55470" y="140764"/>
                </a:lnTo>
                <a:lnTo>
                  <a:pt x="55470" y="141957"/>
                </a:lnTo>
                <a:cubicBezTo>
                  <a:pt x="55470" y="141957"/>
                  <a:pt x="56067" y="143597"/>
                  <a:pt x="56067" y="143597"/>
                </a:cubicBezTo>
                <a:lnTo>
                  <a:pt x="56514" y="144641"/>
                </a:lnTo>
                <a:lnTo>
                  <a:pt x="55918" y="146728"/>
                </a:lnTo>
                <a:lnTo>
                  <a:pt x="53532" y="148220"/>
                </a:lnTo>
                <a:lnTo>
                  <a:pt x="50401" y="149860"/>
                </a:lnTo>
                <a:lnTo>
                  <a:pt x="43989" y="157017"/>
                </a:lnTo>
                <a:lnTo>
                  <a:pt x="43542" y="158508"/>
                </a:lnTo>
                <a:lnTo>
                  <a:pt x="43542" y="162684"/>
                </a:lnTo>
                <a:cubicBezTo>
                  <a:pt x="43542" y="162684"/>
                  <a:pt x="42945" y="163877"/>
                  <a:pt x="42945" y="163877"/>
                </a:cubicBezTo>
                <a:lnTo>
                  <a:pt x="40857" y="163877"/>
                </a:lnTo>
                <a:cubicBezTo>
                  <a:pt x="40857" y="163877"/>
                  <a:pt x="39217" y="163578"/>
                  <a:pt x="39217" y="163578"/>
                </a:cubicBezTo>
                <a:lnTo>
                  <a:pt x="39217" y="165069"/>
                </a:lnTo>
                <a:cubicBezTo>
                  <a:pt x="39217" y="165069"/>
                  <a:pt x="38173" y="167008"/>
                  <a:pt x="38173" y="167008"/>
                </a:cubicBezTo>
                <a:lnTo>
                  <a:pt x="37577" y="168648"/>
                </a:lnTo>
                <a:lnTo>
                  <a:pt x="39962" y="172674"/>
                </a:lnTo>
                <a:lnTo>
                  <a:pt x="40410" y="174762"/>
                </a:lnTo>
                <a:lnTo>
                  <a:pt x="39962" y="176700"/>
                </a:lnTo>
                <a:lnTo>
                  <a:pt x="37726" y="179981"/>
                </a:lnTo>
                <a:lnTo>
                  <a:pt x="36384" y="182218"/>
                </a:lnTo>
                <a:lnTo>
                  <a:pt x="36682" y="182665"/>
                </a:lnTo>
                <a:lnTo>
                  <a:pt x="38322" y="183560"/>
                </a:lnTo>
                <a:lnTo>
                  <a:pt x="43542" y="190866"/>
                </a:lnTo>
                <a:lnTo>
                  <a:pt x="45182" y="193401"/>
                </a:lnTo>
                <a:lnTo>
                  <a:pt x="47418" y="192655"/>
                </a:lnTo>
                <a:lnTo>
                  <a:pt x="48313" y="192655"/>
                </a:lnTo>
                <a:cubicBezTo>
                  <a:pt x="48313" y="192655"/>
                  <a:pt x="48909" y="193103"/>
                  <a:pt x="48909" y="193103"/>
                </a:cubicBezTo>
                <a:lnTo>
                  <a:pt x="49357" y="193997"/>
                </a:lnTo>
                <a:lnTo>
                  <a:pt x="49357" y="195041"/>
                </a:lnTo>
                <a:lnTo>
                  <a:pt x="48760" y="196682"/>
                </a:lnTo>
                <a:lnTo>
                  <a:pt x="51593" y="197427"/>
                </a:lnTo>
                <a:lnTo>
                  <a:pt x="52637" y="199068"/>
                </a:lnTo>
                <a:lnTo>
                  <a:pt x="55918" y="204734"/>
                </a:lnTo>
                <a:lnTo>
                  <a:pt x="55918" y="206374"/>
                </a:lnTo>
                <a:cubicBezTo>
                  <a:pt x="55918" y="206374"/>
                  <a:pt x="54278" y="209058"/>
                  <a:pt x="54278" y="209058"/>
                </a:cubicBezTo>
                <a:lnTo>
                  <a:pt x="54278" y="210847"/>
                </a:lnTo>
                <a:cubicBezTo>
                  <a:pt x="54278" y="210847"/>
                  <a:pt x="54576" y="212488"/>
                  <a:pt x="54576" y="212488"/>
                </a:cubicBezTo>
                <a:lnTo>
                  <a:pt x="55023" y="213084"/>
                </a:lnTo>
                <a:lnTo>
                  <a:pt x="59944" y="213382"/>
                </a:lnTo>
                <a:lnTo>
                  <a:pt x="62032" y="213979"/>
                </a:lnTo>
                <a:lnTo>
                  <a:pt x="67101" y="216961"/>
                </a:lnTo>
                <a:lnTo>
                  <a:pt x="72917" y="221435"/>
                </a:lnTo>
                <a:lnTo>
                  <a:pt x="77688" y="225013"/>
                </a:lnTo>
                <a:lnTo>
                  <a:pt x="81715" y="228145"/>
                </a:lnTo>
                <a:lnTo>
                  <a:pt x="86039" y="227846"/>
                </a:lnTo>
                <a:lnTo>
                  <a:pt x="87232" y="228443"/>
                </a:lnTo>
                <a:lnTo>
                  <a:pt x="88276" y="229338"/>
                </a:lnTo>
                <a:lnTo>
                  <a:pt x="89469" y="231873"/>
                </a:lnTo>
                <a:lnTo>
                  <a:pt x="92004" y="237688"/>
                </a:lnTo>
                <a:lnTo>
                  <a:pt x="94091" y="239626"/>
                </a:lnTo>
                <a:lnTo>
                  <a:pt x="97372" y="244249"/>
                </a:lnTo>
                <a:lnTo>
                  <a:pt x="100354" y="248573"/>
                </a:lnTo>
                <a:lnTo>
                  <a:pt x="98415" y="254389"/>
                </a:lnTo>
                <a:lnTo>
                  <a:pt x="96477" y="260502"/>
                </a:lnTo>
                <a:lnTo>
                  <a:pt x="96477" y="272581"/>
                </a:lnTo>
                <a:lnTo>
                  <a:pt x="100652" y="272581"/>
                </a:lnTo>
                <a:cubicBezTo>
                  <a:pt x="100652" y="272581"/>
                  <a:pt x="105275" y="273028"/>
                  <a:pt x="105275" y="273028"/>
                </a:cubicBezTo>
                <a:lnTo>
                  <a:pt x="105275" y="278098"/>
                </a:lnTo>
                <a:cubicBezTo>
                  <a:pt x="105275" y="278098"/>
                  <a:pt x="105275" y="283168"/>
                  <a:pt x="105275" y="283168"/>
                </a:cubicBezTo>
                <a:lnTo>
                  <a:pt x="105275" y="288834"/>
                </a:lnTo>
                <a:cubicBezTo>
                  <a:pt x="105275" y="288834"/>
                  <a:pt x="106617" y="289132"/>
                  <a:pt x="106617" y="289132"/>
                </a:cubicBezTo>
                <a:lnTo>
                  <a:pt x="108704" y="290325"/>
                </a:lnTo>
                <a:lnTo>
                  <a:pt x="109599" y="292115"/>
                </a:lnTo>
                <a:lnTo>
                  <a:pt x="110792" y="293159"/>
                </a:lnTo>
                <a:lnTo>
                  <a:pt x="112134" y="293159"/>
                </a:lnTo>
                <a:cubicBezTo>
                  <a:pt x="112134" y="293159"/>
                  <a:pt x="113476" y="294202"/>
                  <a:pt x="113476" y="294202"/>
                </a:cubicBezTo>
                <a:lnTo>
                  <a:pt x="114818" y="295842"/>
                </a:lnTo>
                <a:lnTo>
                  <a:pt x="115265" y="297035"/>
                </a:lnTo>
                <a:lnTo>
                  <a:pt x="114967" y="297930"/>
                </a:lnTo>
                <a:lnTo>
                  <a:pt x="115265" y="299421"/>
                </a:lnTo>
                <a:lnTo>
                  <a:pt x="116160" y="301509"/>
                </a:lnTo>
                <a:lnTo>
                  <a:pt x="117353" y="302553"/>
                </a:lnTo>
                <a:lnTo>
                  <a:pt x="119142" y="303746"/>
                </a:lnTo>
                <a:lnTo>
                  <a:pt x="120485" y="303298"/>
                </a:lnTo>
                <a:lnTo>
                  <a:pt x="122423" y="301658"/>
                </a:lnTo>
                <a:lnTo>
                  <a:pt x="126747" y="301658"/>
                </a:lnTo>
                <a:cubicBezTo>
                  <a:pt x="126747" y="301658"/>
                  <a:pt x="127791" y="300614"/>
                  <a:pt x="127791" y="300614"/>
                </a:cubicBezTo>
                <a:lnTo>
                  <a:pt x="129133" y="298825"/>
                </a:lnTo>
                <a:lnTo>
                  <a:pt x="128835" y="295246"/>
                </a:lnTo>
                <a:lnTo>
                  <a:pt x="128388" y="292711"/>
                </a:lnTo>
                <a:lnTo>
                  <a:pt x="129133" y="290624"/>
                </a:lnTo>
                <a:lnTo>
                  <a:pt x="132264" y="288983"/>
                </a:lnTo>
                <a:lnTo>
                  <a:pt x="131370" y="287343"/>
                </a:lnTo>
                <a:lnTo>
                  <a:pt x="134799" y="287343"/>
                </a:lnTo>
                <a:cubicBezTo>
                  <a:pt x="134799" y="287343"/>
                  <a:pt x="137334" y="288387"/>
                  <a:pt x="137334" y="288387"/>
                </a:cubicBezTo>
                <a:lnTo>
                  <a:pt x="137931" y="290176"/>
                </a:lnTo>
                <a:lnTo>
                  <a:pt x="136439" y="291220"/>
                </a:lnTo>
                <a:lnTo>
                  <a:pt x="133905" y="290325"/>
                </a:lnTo>
                <a:lnTo>
                  <a:pt x="132712" y="290624"/>
                </a:lnTo>
                <a:lnTo>
                  <a:pt x="131519" y="291369"/>
                </a:lnTo>
                <a:lnTo>
                  <a:pt x="132264" y="292562"/>
                </a:lnTo>
                <a:lnTo>
                  <a:pt x="133010" y="293308"/>
                </a:lnTo>
                <a:lnTo>
                  <a:pt x="142852" y="298527"/>
                </a:lnTo>
                <a:lnTo>
                  <a:pt x="146132" y="301509"/>
                </a:lnTo>
                <a:lnTo>
                  <a:pt x="157465" y="296141"/>
                </a:lnTo>
                <a:lnTo>
                  <a:pt x="159850" y="296439"/>
                </a:lnTo>
                <a:lnTo>
                  <a:pt x="161342" y="300912"/>
                </a:lnTo>
                <a:lnTo>
                  <a:pt x="162386" y="304640"/>
                </a:lnTo>
                <a:lnTo>
                  <a:pt x="164026" y="306131"/>
                </a:lnTo>
                <a:lnTo>
                  <a:pt x="168201" y="311947"/>
                </a:lnTo>
                <a:lnTo>
                  <a:pt x="172376" y="315824"/>
                </a:lnTo>
                <a:lnTo>
                  <a:pt x="175209" y="319701"/>
                </a:lnTo>
                <a:lnTo>
                  <a:pt x="175657" y="322087"/>
                </a:lnTo>
                <a:lnTo>
                  <a:pt x="175060" y="325964"/>
                </a:lnTo>
                <a:lnTo>
                  <a:pt x="175806" y="327902"/>
                </a:lnTo>
                <a:lnTo>
                  <a:pt x="178937" y="328797"/>
                </a:lnTo>
                <a:lnTo>
                  <a:pt x="181025" y="330437"/>
                </a:lnTo>
                <a:lnTo>
                  <a:pt x="181025" y="332226"/>
                </a:lnTo>
                <a:lnTo>
                  <a:pt x="180130" y="334463"/>
                </a:lnTo>
                <a:lnTo>
                  <a:pt x="180726" y="336103"/>
                </a:lnTo>
                <a:lnTo>
                  <a:pt x="184753" y="338787"/>
                </a:lnTo>
                <a:lnTo>
                  <a:pt x="185796" y="340428"/>
                </a:lnTo>
                <a:lnTo>
                  <a:pt x="186691" y="346839"/>
                </a:lnTo>
                <a:lnTo>
                  <a:pt x="187586" y="349076"/>
                </a:lnTo>
                <a:lnTo>
                  <a:pt x="191463" y="355488"/>
                </a:lnTo>
                <a:lnTo>
                  <a:pt x="191463" y="358023"/>
                </a:lnTo>
                <a:cubicBezTo>
                  <a:pt x="191463" y="358023"/>
                  <a:pt x="197874" y="364584"/>
                  <a:pt x="197874" y="364584"/>
                </a:cubicBezTo>
                <a:lnTo>
                  <a:pt x="199664" y="365926"/>
                </a:lnTo>
                <a:lnTo>
                  <a:pt x="201751" y="366523"/>
                </a:lnTo>
                <a:lnTo>
                  <a:pt x="206374" y="366523"/>
                </a:lnTo>
                <a:cubicBezTo>
                  <a:pt x="206374" y="366523"/>
                  <a:pt x="211295" y="367119"/>
                  <a:pt x="211295" y="367119"/>
                </a:cubicBezTo>
                <a:lnTo>
                  <a:pt x="215470" y="370251"/>
                </a:lnTo>
                <a:lnTo>
                  <a:pt x="222926" y="373233"/>
                </a:lnTo>
                <a:lnTo>
                  <a:pt x="226206" y="376812"/>
                </a:lnTo>
                <a:lnTo>
                  <a:pt x="227101" y="379794"/>
                </a:lnTo>
                <a:lnTo>
                  <a:pt x="228443" y="381881"/>
                </a:lnTo>
                <a:lnTo>
                  <a:pt x="236048" y="387250"/>
                </a:lnTo>
                <a:lnTo>
                  <a:pt x="245442" y="391276"/>
                </a:lnTo>
                <a:lnTo>
                  <a:pt x="248424" y="393065"/>
                </a:lnTo>
                <a:lnTo>
                  <a:pt x="249766" y="395749"/>
                </a:lnTo>
                <a:lnTo>
                  <a:pt x="254985" y="399477"/>
                </a:lnTo>
                <a:lnTo>
                  <a:pt x="258117" y="400073"/>
                </a:lnTo>
                <a:lnTo>
                  <a:pt x="264678" y="399328"/>
                </a:lnTo>
                <a:lnTo>
                  <a:pt x="269300" y="400372"/>
                </a:lnTo>
                <a:lnTo>
                  <a:pt x="276607" y="403503"/>
                </a:lnTo>
                <a:lnTo>
                  <a:pt x="279887" y="405889"/>
                </a:lnTo>
                <a:lnTo>
                  <a:pt x="282870" y="405889"/>
                </a:lnTo>
                <a:cubicBezTo>
                  <a:pt x="282870" y="405889"/>
                  <a:pt x="286448" y="404547"/>
                  <a:pt x="286448" y="404547"/>
                </a:cubicBezTo>
                <a:lnTo>
                  <a:pt x="293308" y="399626"/>
                </a:lnTo>
                <a:lnTo>
                  <a:pt x="297036" y="397837"/>
                </a:lnTo>
                <a:lnTo>
                  <a:pt x="300465" y="398284"/>
                </a:lnTo>
                <a:lnTo>
                  <a:pt x="303000" y="396495"/>
                </a:lnTo>
                <a:lnTo>
                  <a:pt x="304939" y="393512"/>
                </a:lnTo>
                <a:lnTo>
                  <a:pt x="306430" y="392170"/>
                </a:lnTo>
                <a:lnTo>
                  <a:pt x="314034" y="390381"/>
                </a:lnTo>
                <a:lnTo>
                  <a:pt x="318657" y="387250"/>
                </a:lnTo>
                <a:lnTo>
                  <a:pt x="322981" y="385908"/>
                </a:lnTo>
                <a:lnTo>
                  <a:pt x="324920" y="385609"/>
                </a:lnTo>
                <a:lnTo>
                  <a:pt x="334762" y="387697"/>
                </a:lnTo>
                <a:lnTo>
                  <a:pt x="336998" y="388741"/>
                </a:lnTo>
                <a:lnTo>
                  <a:pt x="339533" y="391574"/>
                </a:lnTo>
                <a:lnTo>
                  <a:pt x="341471" y="394258"/>
                </a:lnTo>
                <a:lnTo>
                  <a:pt x="342813" y="397389"/>
                </a:lnTo>
                <a:lnTo>
                  <a:pt x="343708" y="400968"/>
                </a:lnTo>
                <a:lnTo>
                  <a:pt x="344603" y="410064"/>
                </a:lnTo>
                <a:lnTo>
                  <a:pt x="347138" y="416327"/>
                </a:lnTo>
                <a:lnTo>
                  <a:pt x="347138" y="419906"/>
                </a:lnTo>
                <a:cubicBezTo>
                  <a:pt x="347138" y="419906"/>
                  <a:pt x="348778" y="423335"/>
                  <a:pt x="348778" y="423335"/>
                </a:cubicBezTo>
                <a:lnTo>
                  <a:pt x="350716" y="427063"/>
                </a:lnTo>
                <a:lnTo>
                  <a:pt x="361155" y="429002"/>
                </a:lnTo>
                <a:lnTo>
                  <a:pt x="362795" y="431089"/>
                </a:lnTo>
                <a:lnTo>
                  <a:pt x="366523" y="429896"/>
                </a:lnTo>
                <a:lnTo>
                  <a:pt x="368760" y="431387"/>
                </a:lnTo>
                <a:lnTo>
                  <a:pt x="373531" y="432878"/>
                </a:lnTo>
                <a:lnTo>
                  <a:pt x="376513" y="433177"/>
                </a:lnTo>
                <a:lnTo>
                  <a:pt x="382180" y="432878"/>
                </a:lnTo>
                <a:lnTo>
                  <a:pt x="389188" y="433922"/>
                </a:lnTo>
                <a:lnTo>
                  <a:pt x="395749" y="437948"/>
                </a:lnTo>
                <a:lnTo>
                  <a:pt x="400521" y="437650"/>
                </a:lnTo>
                <a:lnTo>
                  <a:pt x="406485" y="436010"/>
                </a:lnTo>
                <a:lnTo>
                  <a:pt x="410661" y="438247"/>
                </a:lnTo>
                <a:lnTo>
                  <a:pt x="416029" y="438247"/>
                </a:lnTo>
                <a:cubicBezTo>
                  <a:pt x="416029" y="438247"/>
                  <a:pt x="418116" y="439439"/>
                  <a:pt x="418116" y="439439"/>
                </a:cubicBezTo>
                <a:lnTo>
                  <a:pt x="421546" y="438843"/>
                </a:lnTo>
                <a:lnTo>
                  <a:pt x="431387" y="440930"/>
                </a:lnTo>
                <a:lnTo>
                  <a:pt x="434220" y="437203"/>
                </a:lnTo>
                <a:lnTo>
                  <a:pt x="436308" y="437948"/>
                </a:lnTo>
                <a:lnTo>
                  <a:pt x="437054" y="440334"/>
                </a:lnTo>
                <a:lnTo>
                  <a:pt x="438396" y="441676"/>
                </a:lnTo>
                <a:lnTo>
                  <a:pt x="450027" y="444509"/>
                </a:lnTo>
                <a:lnTo>
                  <a:pt x="453606" y="445702"/>
                </a:lnTo>
                <a:lnTo>
                  <a:pt x="458079" y="446895"/>
                </a:lnTo>
                <a:lnTo>
                  <a:pt x="460167" y="445404"/>
                </a:lnTo>
                <a:lnTo>
                  <a:pt x="461359" y="444211"/>
                </a:lnTo>
                <a:lnTo>
                  <a:pt x="462851" y="444211"/>
                </a:lnTo>
                <a:cubicBezTo>
                  <a:pt x="462851" y="444211"/>
                  <a:pt x="463596" y="441527"/>
                  <a:pt x="463596" y="441527"/>
                </a:cubicBezTo>
                <a:lnTo>
                  <a:pt x="464193" y="432878"/>
                </a:lnTo>
                <a:lnTo>
                  <a:pt x="465087" y="429747"/>
                </a:lnTo>
                <a:lnTo>
                  <a:pt x="464789" y="427958"/>
                </a:lnTo>
                <a:lnTo>
                  <a:pt x="464789" y="427510"/>
                </a:lnTo>
                <a:cubicBezTo>
                  <a:pt x="464789" y="427510"/>
                  <a:pt x="466728" y="426019"/>
                  <a:pt x="466728" y="426019"/>
                </a:cubicBezTo>
                <a:lnTo>
                  <a:pt x="467175" y="425423"/>
                </a:lnTo>
                <a:lnTo>
                  <a:pt x="467920" y="420949"/>
                </a:lnTo>
                <a:lnTo>
                  <a:pt x="468666" y="416028"/>
                </a:lnTo>
                <a:lnTo>
                  <a:pt x="469560" y="414239"/>
                </a:lnTo>
                <a:lnTo>
                  <a:pt x="470306" y="413792"/>
                </a:lnTo>
                <a:lnTo>
                  <a:pt x="476122" y="411555"/>
                </a:lnTo>
                <a:lnTo>
                  <a:pt x="477165" y="410064"/>
                </a:lnTo>
                <a:lnTo>
                  <a:pt x="480148" y="410362"/>
                </a:lnTo>
                <a:lnTo>
                  <a:pt x="480446" y="410064"/>
                </a:lnTo>
                <a:lnTo>
                  <a:pt x="480744" y="408424"/>
                </a:lnTo>
                <a:lnTo>
                  <a:pt x="482086" y="406634"/>
                </a:lnTo>
                <a:lnTo>
                  <a:pt x="484025" y="405143"/>
                </a:lnTo>
                <a:lnTo>
                  <a:pt x="485516" y="404547"/>
                </a:lnTo>
                <a:lnTo>
                  <a:pt x="490735" y="403652"/>
                </a:lnTo>
                <a:lnTo>
                  <a:pt x="493717" y="402310"/>
                </a:lnTo>
                <a:lnTo>
                  <a:pt x="494612" y="402310"/>
                </a:lnTo>
                <a:cubicBezTo>
                  <a:pt x="494612" y="402310"/>
                  <a:pt x="502664" y="402459"/>
                  <a:pt x="502664" y="402459"/>
                </a:cubicBezTo>
                <a:lnTo>
                  <a:pt x="504304" y="402012"/>
                </a:lnTo>
                <a:lnTo>
                  <a:pt x="504602" y="401564"/>
                </a:lnTo>
                <a:lnTo>
                  <a:pt x="505050" y="396495"/>
                </a:lnTo>
                <a:lnTo>
                  <a:pt x="506541" y="395749"/>
                </a:lnTo>
                <a:lnTo>
                  <a:pt x="506839" y="395302"/>
                </a:lnTo>
                <a:lnTo>
                  <a:pt x="506392" y="391872"/>
                </a:lnTo>
                <a:lnTo>
                  <a:pt x="506690" y="38948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2" name="Indonesia__">
            <a:extLst>
              <a:ext uri="{FF2B5EF4-FFF2-40B4-BE49-F238E27FC236}">
                <a16:creationId xmlns:a16="http://schemas.microsoft.com/office/drawing/2014/main" id="{F3E3121B-0820-E974-8A42-6613089644CA}"/>
              </a:ext>
            </a:extLst>
          </p:cNvPr>
          <p:cNvSpPr/>
          <p:nvPr/>
        </p:nvSpPr>
        <p:spPr>
          <a:xfrm>
            <a:off x="8508220" y="4010911"/>
            <a:ext cx="1205290" cy="494276"/>
          </a:xfrm>
          <a:custGeom>
            <a:avLst/>
            <a:gdLst>
              <a:gd name="connsiteX0" fmla="*/ 338489 w 1205290"/>
              <a:gd name="connsiteY0" fmla="*/ 56067 h 460464"/>
              <a:gd name="connsiteX1" fmla="*/ 342515 w 1205290"/>
              <a:gd name="connsiteY1" fmla="*/ 57260 h 460464"/>
              <a:gd name="connsiteX2" fmla="*/ 342515 w 1205290"/>
              <a:gd name="connsiteY2" fmla="*/ 58005 h 460464"/>
              <a:gd name="connsiteX3" fmla="*/ 341769 w 1205290"/>
              <a:gd name="connsiteY3" fmla="*/ 58303 h 460464"/>
              <a:gd name="connsiteX4" fmla="*/ 341024 w 1205290"/>
              <a:gd name="connsiteY4" fmla="*/ 58303 h 460464"/>
              <a:gd name="connsiteX5" fmla="*/ 338787 w 1205290"/>
              <a:gd name="connsiteY5" fmla="*/ 60093 h 460464"/>
              <a:gd name="connsiteX6" fmla="*/ 340875 w 1205290"/>
              <a:gd name="connsiteY6" fmla="*/ 61435 h 460464"/>
              <a:gd name="connsiteX7" fmla="*/ 344453 w 1205290"/>
              <a:gd name="connsiteY7" fmla="*/ 60391 h 460464"/>
              <a:gd name="connsiteX8" fmla="*/ 346541 w 1205290"/>
              <a:gd name="connsiteY8" fmla="*/ 56365 h 460464"/>
              <a:gd name="connsiteX9" fmla="*/ 346541 w 1205290"/>
              <a:gd name="connsiteY9" fmla="*/ 55321 h 460464"/>
              <a:gd name="connsiteX10" fmla="*/ 346541 w 1205290"/>
              <a:gd name="connsiteY10" fmla="*/ 52339 h 460464"/>
              <a:gd name="connsiteX11" fmla="*/ 342963 w 1205290"/>
              <a:gd name="connsiteY11" fmla="*/ 47866 h 460464"/>
              <a:gd name="connsiteX12" fmla="*/ 342963 w 1205290"/>
              <a:gd name="connsiteY12" fmla="*/ 46076 h 460464"/>
              <a:gd name="connsiteX13" fmla="*/ 341620 w 1205290"/>
              <a:gd name="connsiteY13" fmla="*/ 46524 h 460464"/>
              <a:gd name="connsiteX14" fmla="*/ 336402 w 1205290"/>
              <a:gd name="connsiteY14" fmla="*/ 50848 h 460464"/>
              <a:gd name="connsiteX15" fmla="*/ 336402 w 1205290"/>
              <a:gd name="connsiteY15" fmla="*/ 52488 h 460464"/>
              <a:gd name="connsiteX16" fmla="*/ 337445 w 1205290"/>
              <a:gd name="connsiteY16" fmla="*/ 55023 h 460464"/>
              <a:gd name="connsiteX17" fmla="*/ 338638 w 1205290"/>
              <a:gd name="connsiteY17" fmla="*/ 56067 h 460464"/>
              <a:gd name="connsiteX18" fmla="*/ 325218 w 1205290"/>
              <a:gd name="connsiteY18" fmla="*/ 241565 h 460464"/>
              <a:gd name="connsiteX19" fmla="*/ 325218 w 1205290"/>
              <a:gd name="connsiteY19" fmla="*/ 242609 h 460464"/>
              <a:gd name="connsiteX20" fmla="*/ 325517 w 1205290"/>
              <a:gd name="connsiteY20" fmla="*/ 244845 h 460464"/>
              <a:gd name="connsiteX21" fmla="*/ 326560 w 1205290"/>
              <a:gd name="connsiteY21" fmla="*/ 246635 h 460464"/>
              <a:gd name="connsiteX22" fmla="*/ 325963 w 1205290"/>
              <a:gd name="connsiteY22" fmla="*/ 248872 h 460464"/>
              <a:gd name="connsiteX23" fmla="*/ 327157 w 1205290"/>
              <a:gd name="connsiteY23" fmla="*/ 248872 h 460464"/>
              <a:gd name="connsiteX24" fmla="*/ 331481 w 1205290"/>
              <a:gd name="connsiteY24" fmla="*/ 247529 h 460464"/>
              <a:gd name="connsiteX25" fmla="*/ 331928 w 1205290"/>
              <a:gd name="connsiteY25" fmla="*/ 245740 h 460464"/>
              <a:gd name="connsiteX26" fmla="*/ 332524 w 1205290"/>
              <a:gd name="connsiteY26" fmla="*/ 245442 h 460464"/>
              <a:gd name="connsiteX27" fmla="*/ 334762 w 1205290"/>
              <a:gd name="connsiteY27" fmla="*/ 246635 h 460464"/>
              <a:gd name="connsiteX28" fmla="*/ 335507 w 1205290"/>
              <a:gd name="connsiteY28" fmla="*/ 247679 h 460464"/>
              <a:gd name="connsiteX29" fmla="*/ 335805 w 1205290"/>
              <a:gd name="connsiteY29" fmla="*/ 249170 h 460464"/>
              <a:gd name="connsiteX30" fmla="*/ 337892 w 1205290"/>
              <a:gd name="connsiteY30" fmla="*/ 249170 h 460464"/>
              <a:gd name="connsiteX31" fmla="*/ 338638 w 1205290"/>
              <a:gd name="connsiteY31" fmla="*/ 248424 h 460464"/>
              <a:gd name="connsiteX32" fmla="*/ 340875 w 1205290"/>
              <a:gd name="connsiteY32" fmla="*/ 246933 h 460464"/>
              <a:gd name="connsiteX33" fmla="*/ 341471 w 1205290"/>
              <a:gd name="connsiteY33" fmla="*/ 245889 h 460464"/>
              <a:gd name="connsiteX34" fmla="*/ 341919 w 1205290"/>
              <a:gd name="connsiteY34" fmla="*/ 243056 h 460464"/>
              <a:gd name="connsiteX35" fmla="*/ 344156 w 1205290"/>
              <a:gd name="connsiteY35" fmla="*/ 238433 h 460464"/>
              <a:gd name="connsiteX36" fmla="*/ 342217 w 1205290"/>
              <a:gd name="connsiteY36" fmla="*/ 234855 h 460464"/>
              <a:gd name="connsiteX37" fmla="*/ 338489 w 1205290"/>
              <a:gd name="connsiteY37" fmla="*/ 232171 h 460464"/>
              <a:gd name="connsiteX38" fmla="*/ 333270 w 1205290"/>
              <a:gd name="connsiteY38" fmla="*/ 231127 h 460464"/>
              <a:gd name="connsiteX39" fmla="*/ 332226 w 1205290"/>
              <a:gd name="connsiteY39" fmla="*/ 230381 h 460464"/>
              <a:gd name="connsiteX40" fmla="*/ 327753 w 1205290"/>
              <a:gd name="connsiteY40" fmla="*/ 231425 h 460464"/>
              <a:gd name="connsiteX41" fmla="*/ 327157 w 1205290"/>
              <a:gd name="connsiteY41" fmla="*/ 235899 h 460464"/>
              <a:gd name="connsiteX42" fmla="*/ 325963 w 1205290"/>
              <a:gd name="connsiteY42" fmla="*/ 237688 h 460464"/>
              <a:gd name="connsiteX43" fmla="*/ 325963 w 1205290"/>
              <a:gd name="connsiteY43" fmla="*/ 239477 h 460464"/>
              <a:gd name="connsiteX44" fmla="*/ 325069 w 1205290"/>
              <a:gd name="connsiteY44" fmla="*/ 240968 h 460464"/>
              <a:gd name="connsiteX45" fmla="*/ 325665 w 1205290"/>
              <a:gd name="connsiteY45" fmla="*/ 241565 h 460464"/>
              <a:gd name="connsiteX46" fmla="*/ 321192 w 1205290"/>
              <a:gd name="connsiteY46" fmla="*/ 241118 h 460464"/>
              <a:gd name="connsiteX47" fmla="*/ 322236 w 1205290"/>
              <a:gd name="connsiteY47" fmla="*/ 240372 h 460464"/>
              <a:gd name="connsiteX48" fmla="*/ 322981 w 1205290"/>
              <a:gd name="connsiteY48" fmla="*/ 238881 h 460464"/>
              <a:gd name="connsiteX49" fmla="*/ 322385 w 1205290"/>
              <a:gd name="connsiteY49" fmla="*/ 238583 h 460464"/>
              <a:gd name="connsiteX50" fmla="*/ 320893 w 1205290"/>
              <a:gd name="connsiteY50" fmla="*/ 238583 h 460464"/>
              <a:gd name="connsiteX51" fmla="*/ 320446 w 1205290"/>
              <a:gd name="connsiteY51" fmla="*/ 239626 h 460464"/>
              <a:gd name="connsiteX52" fmla="*/ 320446 w 1205290"/>
              <a:gd name="connsiteY52" fmla="*/ 240372 h 460464"/>
              <a:gd name="connsiteX53" fmla="*/ 321192 w 1205290"/>
              <a:gd name="connsiteY53" fmla="*/ 241118 h 460464"/>
              <a:gd name="connsiteX54" fmla="*/ 275861 w 1205290"/>
              <a:gd name="connsiteY54" fmla="*/ 80969 h 460464"/>
              <a:gd name="connsiteX55" fmla="*/ 275861 w 1205290"/>
              <a:gd name="connsiteY55" fmla="*/ 82311 h 460464"/>
              <a:gd name="connsiteX56" fmla="*/ 276159 w 1205290"/>
              <a:gd name="connsiteY56" fmla="*/ 83056 h 460464"/>
              <a:gd name="connsiteX57" fmla="*/ 277203 w 1205290"/>
              <a:gd name="connsiteY57" fmla="*/ 83056 h 460464"/>
              <a:gd name="connsiteX58" fmla="*/ 278545 w 1205290"/>
              <a:gd name="connsiteY58" fmla="*/ 81864 h 460464"/>
              <a:gd name="connsiteX59" fmla="*/ 279291 w 1205290"/>
              <a:gd name="connsiteY59" fmla="*/ 79925 h 460464"/>
              <a:gd name="connsiteX60" fmla="*/ 278843 w 1205290"/>
              <a:gd name="connsiteY60" fmla="*/ 79925 h 460464"/>
              <a:gd name="connsiteX61" fmla="*/ 278098 w 1205290"/>
              <a:gd name="connsiteY61" fmla="*/ 79329 h 460464"/>
              <a:gd name="connsiteX62" fmla="*/ 277203 w 1205290"/>
              <a:gd name="connsiteY62" fmla="*/ 78881 h 460464"/>
              <a:gd name="connsiteX63" fmla="*/ 276457 w 1205290"/>
              <a:gd name="connsiteY63" fmla="*/ 78285 h 460464"/>
              <a:gd name="connsiteX64" fmla="*/ 275414 w 1205290"/>
              <a:gd name="connsiteY64" fmla="*/ 77539 h 460464"/>
              <a:gd name="connsiteX65" fmla="*/ 275414 w 1205290"/>
              <a:gd name="connsiteY65" fmla="*/ 78881 h 460464"/>
              <a:gd name="connsiteX66" fmla="*/ 275712 w 1205290"/>
              <a:gd name="connsiteY66" fmla="*/ 79776 h 460464"/>
              <a:gd name="connsiteX67" fmla="*/ 275712 w 1205290"/>
              <a:gd name="connsiteY67" fmla="*/ 80820 h 460464"/>
              <a:gd name="connsiteX68" fmla="*/ 291071 w 1205290"/>
              <a:gd name="connsiteY68" fmla="*/ 76943 h 460464"/>
              <a:gd name="connsiteX69" fmla="*/ 291071 w 1205290"/>
              <a:gd name="connsiteY69" fmla="*/ 75004 h 460464"/>
              <a:gd name="connsiteX70" fmla="*/ 290773 w 1205290"/>
              <a:gd name="connsiteY70" fmla="*/ 73364 h 460464"/>
              <a:gd name="connsiteX71" fmla="*/ 289580 w 1205290"/>
              <a:gd name="connsiteY71" fmla="*/ 73066 h 460464"/>
              <a:gd name="connsiteX72" fmla="*/ 288983 w 1205290"/>
              <a:gd name="connsiteY72" fmla="*/ 73811 h 460464"/>
              <a:gd name="connsiteX73" fmla="*/ 289281 w 1205290"/>
              <a:gd name="connsiteY73" fmla="*/ 75899 h 460464"/>
              <a:gd name="connsiteX74" fmla="*/ 291071 w 1205290"/>
              <a:gd name="connsiteY74" fmla="*/ 76943 h 460464"/>
              <a:gd name="connsiteX75" fmla="*/ 264976 w 1205290"/>
              <a:gd name="connsiteY75" fmla="*/ 218899 h 460464"/>
              <a:gd name="connsiteX76" fmla="*/ 266318 w 1205290"/>
              <a:gd name="connsiteY76" fmla="*/ 219198 h 460464"/>
              <a:gd name="connsiteX77" fmla="*/ 271835 w 1205290"/>
              <a:gd name="connsiteY77" fmla="*/ 218005 h 460464"/>
              <a:gd name="connsiteX78" fmla="*/ 273028 w 1205290"/>
              <a:gd name="connsiteY78" fmla="*/ 218601 h 460464"/>
              <a:gd name="connsiteX79" fmla="*/ 275861 w 1205290"/>
              <a:gd name="connsiteY79" fmla="*/ 219347 h 460464"/>
              <a:gd name="connsiteX80" fmla="*/ 277949 w 1205290"/>
              <a:gd name="connsiteY80" fmla="*/ 220689 h 460464"/>
              <a:gd name="connsiteX81" fmla="*/ 278545 w 1205290"/>
              <a:gd name="connsiteY81" fmla="*/ 224119 h 460464"/>
              <a:gd name="connsiteX82" fmla="*/ 280036 w 1205290"/>
              <a:gd name="connsiteY82" fmla="*/ 227101 h 460464"/>
              <a:gd name="connsiteX83" fmla="*/ 281229 w 1205290"/>
              <a:gd name="connsiteY83" fmla="*/ 228145 h 460464"/>
              <a:gd name="connsiteX84" fmla="*/ 282124 w 1205290"/>
              <a:gd name="connsiteY84" fmla="*/ 229337 h 460464"/>
              <a:gd name="connsiteX85" fmla="*/ 281378 w 1205290"/>
              <a:gd name="connsiteY85" fmla="*/ 233364 h 460464"/>
              <a:gd name="connsiteX86" fmla="*/ 282124 w 1205290"/>
              <a:gd name="connsiteY86" fmla="*/ 236048 h 460464"/>
              <a:gd name="connsiteX87" fmla="*/ 283764 w 1205290"/>
              <a:gd name="connsiteY87" fmla="*/ 238284 h 460464"/>
              <a:gd name="connsiteX88" fmla="*/ 287045 w 1205290"/>
              <a:gd name="connsiteY88" fmla="*/ 239179 h 460464"/>
              <a:gd name="connsiteX89" fmla="*/ 290325 w 1205290"/>
              <a:gd name="connsiteY89" fmla="*/ 240223 h 460464"/>
              <a:gd name="connsiteX90" fmla="*/ 292711 w 1205290"/>
              <a:gd name="connsiteY90" fmla="*/ 241714 h 460464"/>
              <a:gd name="connsiteX91" fmla="*/ 294202 w 1205290"/>
              <a:gd name="connsiteY91" fmla="*/ 242161 h 460464"/>
              <a:gd name="connsiteX92" fmla="*/ 295544 w 1205290"/>
              <a:gd name="connsiteY92" fmla="*/ 242907 h 460464"/>
              <a:gd name="connsiteX93" fmla="*/ 296737 w 1205290"/>
              <a:gd name="connsiteY93" fmla="*/ 243802 h 460464"/>
              <a:gd name="connsiteX94" fmla="*/ 298079 w 1205290"/>
              <a:gd name="connsiteY94" fmla="*/ 244547 h 460464"/>
              <a:gd name="connsiteX95" fmla="*/ 299719 w 1205290"/>
              <a:gd name="connsiteY95" fmla="*/ 244994 h 460464"/>
              <a:gd name="connsiteX96" fmla="*/ 301210 w 1205290"/>
              <a:gd name="connsiteY96" fmla="*/ 244994 h 460464"/>
              <a:gd name="connsiteX97" fmla="*/ 300912 w 1205290"/>
              <a:gd name="connsiteY97" fmla="*/ 243056 h 460464"/>
              <a:gd name="connsiteX98" fmla="*/ 299868 w 1205290"/>
              <a:gd name="connsiteY98" fmla="*/ 241267 h 460464"/>
              <a:gd name="connsiteX99" fmla="*/ 299868 w 1205290"/>
              <a:gd name="connsiteY99" fmla="*/ 240223 h 460464"/>
              <a:gd name="connsiteX100" fmla="*/ 301509 w 1205290"/>
              <a:gd name="connsiteY100" fmla="*/ 235004 h 460464"/>
              <a:gd name="connsiteX101" fmla="*/ 302254 w 1205290"/>
              <a:gd name="connsiteY101" fmla="*/ 233811 h 460464"/>
              <a:gd name="connsiteX102" fmla="*/ 303298 w 1205290"/>
              <a:gd name="connsiteY102" fmla="*/ 232767 h 460464"/>
              <a:gd name="connsiteX103" fmla="*/ 305237 w 1205290"/>
              <a:gd name="connsiteY103" fmla="*/ 231574 h 460464"/>
              <a:gd name="connsiteX104" fmla="*/ 293307 w 1205290"/>
              <a:gd name="connsiteY104" fmla="*/ 228592 h 460464"/>
              <a:gd name="connsiteX105" fmla="*/ 289132 w 1205290"/>
              <a:gd name="connsiteY105" fmla="*/ 220987 h 460464"/>
              <a:gd name="connsiteX106" fmla="*/ 287939 w 1205290"/>
              <a:gd name="connsiteY106" fmla="*/ 212189 h 460464"/>
              <a:gd name="connsiteX107" fmla="*/ 287045 w 1205290"/>
              <a:gd name="connsiteY107" fmla="*/ 210400 h 460464"/>
              <a:gd name="connsiteX108" fmla="*/ 285852 w 1205290"/>
              <a:gd name="connsiteY108" fmla="*/ 208760 h 460464"/>
              <a:gd name="connsiteX109" fmla="*/ 284957 w 1205290"/>
              <a:gd name="connsiteY109" fmla="*/ 206821 h 460464"/>
              <a:gd name="connsiteX110" fmla="*/ 284510 w 1205290"/>
              <a:gd name="connsiteY110" fmla="*/ 204734 h 460464"/>
              <a:gd name="connsiteX111" fmla="*/ 283317 w 1205290"/>
              <a:gd name="connsiteY111" fmla="*/ 203242 h 460464"/>
              <a:gd name="connsiteX112" fmla="*/ 281378 w 1205290"/>
              <a:gd name="connsiteY112" fmla="*/ 202348 h 460464"/>
              <a:gd name="connsiteX113" fmla="*/ 278843 w 1205290"/>
              <a:gd name="connsiteY113" fmla="*/ 202348 h 460464"/>
              <a:gd name="connsiteX114" fmla="*/ 276309 w 1205290"/>
              <a:gd name="connsiteY114" fmla="*/ 203093 h 460464"/>
              <a:gd name="connsiteX115" fmla="*/ 277203 w 1205290"/>
              <a:gd name="connsiteY115" fmla="*/ 206523 h 460464"/>
              <a:gd name="connsiteX116" fmla="*/ 275861 w 1205290"/>
              <a:gd name="connsiteY116" fmla="*/ 208462 h 460464"/>
              <a:gd name="connsiteX117" fmla="*/ 274967 w 1205290"/>
              <a:gd name="connsiteY117" fmla="*/ 207120 h 460464"/>
              <a:gd name="connsiteX118" fmla="*/ 274221 w 1205290"/>
              <a:gd name="connsiteY118" fmla="*/ 205181 h 460464"/>
              <a:gd name="connsiteX119" fmla="*/ 272730 w 1205290"/>
              <a:gd name="connsiteY119" fmla="*/ 202944 h 460464"/>
              <a:gd name="connsiteX120" fmla="*/ 269449 w 1205290"/>
              <a:gd name="connsiteY120" fmla="*/ 204286 h 460464"/>
              <a:gd name="connsiteX121" fmla="*/ 268256 w 1205290"/>
              <a:gd name="connsiteY121" fmla="*/ 205330 h 460464"/>
              <a:gd name="connsiteX122" fmla="*/ 267212 w 1205290"/>
              <a:gd name="connsiteY122" fmla="*/ 206523 h 460464"/>
              <a:gd name="connsiteX123" fmla="*/ 266914 w 1205290"/>
              <a:gd name="connsiteY123" fmla="*/ 207865 h 460464"/>
              <a:gd name="connsiteX124" fmla="*/ 267511 w 1205290"/>
              <a:gd name="connsiteY124" fmla="*/ 209058 h 460464"/>
              <a:gd name="connsiteX125" fmla="*/ 267212 w 1205290"/>
              <a:gd name="connsiteY125" fmla="*/ 210698 h 460464"/>
              <a:gd name="connsiteX126" fmla="*/ 265721 w 1205290"/>
              <a:gd name="connsiteY126" fmla="*/ 212040 h 460464"/>
              <a:gd name="connsiteX127" fmla="*/ 262441 w 1205290"/>
              <a:gd name="connsiteY127" fmla="*/ 213531 h 460464"/>
              <a:gd name="connsiteX128" fmla="*/ 261099 w 1205290"/>
              <a:gd name="connsiteY128" fmla="*/ 215023 h 460464"/>
              <a:gd name="connsiteX129" fmla="*/ 261099 w 1205290"/>
              <a:gd name="connsiteY129" fmla="*/ 216961 h 460464"/>
              <a:gd name="connsiteX130" fmla="*/ 263932 w 1205290"/>
              <a:gd name="connsiteY130" fmla="*/ 218005 h 460464"/>
              <a:gd name="connsiteX131" fmla="*/ 265125 w 1205290"/>
              <a:gd name="connsiteY131" fmla="*/ 218899 h 460464"/>
              <a:gd name="connsiteX132" fmla="*/ 746316 w 1205290"/>
              <a:gd name="connsiteY132" fmla="*/ 307772 h 460464"/>
              <a:gd name="connsiteX133" fmla="*/ 747360 w 1205290"/>
              <a:gd name="connsiteY133" fmla="*/ 307772 h 460464"/>
              <a:gd name="connsiteX134" fmla="*/ 747360 w 1205290"/>
              <a:gd name="connsiteY134" fmla="*/ 305087 h 460464"/>
              <a:gd name="connsiteX135" fmla="*/ 745571 w 1205290"/>
              <a:gd name="connsiteY135" fmla="*/ 304491 h 460464"/>
              <a:gd name="connsiteX136" fmla="*/ 745123 w 1205290"/>
              <a:gd name="connsiteY136" fmla="*/ 305087 h 460464"/>
              <a:gd name="connsiteX137" fmla="*/ 745123 w 1205290"/>
              <a:gd name="connsiteY137" fmla="*/ 305833 h 460464"/>
              <a:gd name="connsiteX138" fmla="*/ 745272 w 1205290"/>
              <a:gd name="connsiteY138" fmla="*/ 306728 h 460464"/>
              <a:gd name="connsiteX139" fmla="*/ 746167 w 1205290"/>
              <a:gd name="connsiteY139" fmla="*/ 307772 h 460464"/>
              <a:gd name="connsiteX140" fmla="*/ 303149 w 1205290"/>
              <a:gd name="connsiteY140" fmla="*/ 241267 h 460464"/>
              <a:gd name="connsiteX141" fmla="*/ 303149 w 1205290"/>
              <a:gd name="connsiteY141" fmla="*/ 242012 h 460464"/>
              <a:gd name="connsiteX142" fmla="*/ 304044 w 1205290"/>
              <a:gd name="connsiteY142" fmla="*/ 242758 h 460464"/>
              <a:gd name="connsiteX143" fmla="*/ 305088 w 1205290"/>
              <a:gd name="connsiteY143" fmla="*/ 243503 h 460464"/>
              <a:gd name="connsiteX144" fmla="*/ 306579 w 1205290"/>
              <a:gd name="connsiteY144" fmla="*/ 243802 h 460464"/>
              <a:gd name="connsiteX145" fmla="*/ 307026 w 1205290"/>
              <a:gd name="connsiteY145" fmla="*/ 243205 h 460464"/>
              <a:gd name="connsiteX146" fmla="*/ 307623 w 1205290"/>
              <a:gd name="connsiteY146" fmla="*/ 241267 h 460464"/>
              <a:gd name="connsiteX147" fmla="*/ 304640 w 1205290"/>
              <a:gd name="connsiteY147" fmla="*/ 240372 h 460464"/>
              <a:gd name="connsiteX148" fmla="*/ 303149 w 1205290"/>
              <a:gd name="connsiteY148" fmla="*/ 241267 h 460464"/>
              <a:gd name="connsiteX149" fmla="*/ 668777 w 1205290"/>
              <a:gd name="connsiteY149" fmla="*/ 353102 h 460464"/>
              <a:gd name="connsiteX150" fmla="*/ 668777 w 1205290"/>
              <a:gd name="connsiteY150" fmla="*/ 355786 h 460464"/>
              <a:gd name="connsiteX151" fmla="*/ 669821 w 1205290"/>
              <a:gd name="connsiteY151" fmla="*/ 356084 h 460464"/>
              <a:gd name="connsiteX152" fmla="*/ 672505 w 1205290"/>
              <a:gd name="connsiteY152" fmla="*/ 356084 h 460464"/>
              <a:gd name="connsiteX153" fmla="*/ 672654 w 1205290"/>
              <a:gd name="connsiteY153" fmla="*/ 354444 h 460464"/>
              <a:gd name="connsiteX154" fmla="*/ 671759 w 1205290"/>
              <a:gd name="connsiteY154" fmla="*/ 354444 h 460464"/>
              <a:gd name="connsiteX155" fmla="*/ 668777 w 1205290"/>
              <a:gd name="connsiteY155" fmla="*/ 353252 h 460464"/>
              <a:gd name="connsiteX156" fmla="*/ 700091 w 1205290"/>
              <a:gd name="connsiteY156" fmla="*/ 303447 h 460464"/>
              <a:gd name="connsiteX157" fmla="*/ 699793 w 1205290"/>
              <a:gd name="connsiteY157" fmla="*/ 304938 h 460464"/>
              <a:gd name="connsiteX158" fmla="*/ 701134 w 1205290"/>
              <a:gd name="connsiteY158" fmla="*/ 307473 h 460464"/>
              <a:gd name="connsiteX159" fmla="*/ 704266 w 1205290"/>
              <a:gd name="connsiteY159" fmla="*/ 310605 h 460464"/>
              <a:gd name="connsiteX160" fmla="*/ 705906 w 1205290"/>
              <a:gd name="connsiteY160" fmla="*/ 309859 h 460464"/>
              <a:gd name="connsiteX161" fmla="*/ 706354 w 1205290"/>
              <a:gd name="connsiteY161" fmla="*/ 303895 h 460464"/>
              <a:gd name="connsiteX162" fmla="*/ 705758 w 1205290"/>
              <a:gd name="connsiteY162" fmla="*/ 302254 h 460464"/>
              <a:gd name="connsiteX163" fmla="*/ 704714 w 1205290"/>
              <a:gd name="connsiteY163" fmla="*/ 301807 h 460464"/>
              <a:gd name="connsiteX164" fmla="*/ 703819 w 1205290"/>
              <a:gd name="connsiteY164" fmla="*/ 300018 h 460464"/>
              <a:gd name="connsiteX165" fmla="*/ 702477 w 1205290"/>
              <a:gd name="connsiteY165" fmla="*/ 300018 h 460464"/>
              <a:gd name="connsiteX166" fmla="*/ 701284 w 1205290"/>
              <a:gd name="connsiteY166" fmla="*/ 300614 h 460464"/>
              <a:gd name="connsiteX167" fmla="*/ 701284 w 1205290"/>
              <a:gd name="connsiteY167" fmla="*/ 301956 h 460464"/>
              <a:gd name="connsiteX168" fmla="*/ 700986 w 1205290"/>
              <a:gd name="connsiteY168" fmla="*/ 302254 h 460464"/>
              <a:gd name="connsiteX169" fmla="*/ 700091 w 1205290"/>
              <a:gd name="connsiteY169" fmla="*/ 303596 h 460464"/>
              <a:gd name="connsiteX170" fmla="*/ 597501 w 1205290"/>
              <a:gd name="connsiteY170" fmla="*/ 50699 h 460464"/>
              <a:gd name="connsiteX171" fmla="*/ 597501 w 1205290"/>
              <a:gd name="connsiteY171" fmla="*/ 49655 h 460464"/>
              <a:gd name="connsiteX172" fmla="*/ 596457 w 1205290"/>
              <a:gd name="connsiteY172" fmla="*/ 46971 h 460464"/>
              <a:gd name="connsiteX173" fmla="*/ 592729 w 1205290"/>
              <a:gd name="connsiteY173" fmla="*/ 47567 h 460464"/>
              <a:gd name="connsiteX174" fmla="*/ 590194 w 1205290"/>
              <a:gd name="connsiteY174" fmla="*/ 47567 h 460464"/>
              <a:gd name="connsiteX175" fmla="*/ 589597 w 1205290"/>
              <a:gd name="connsiteY175" fmla="*/ 48760 h 460464"/>
              <a:gd name="connsiteX176" fmla="*/ 592580 w 1205290"/>
              <a:gd name="connsiteY176" fmla="*/ 52041 h 460464"/>
              <a:gd name="connsiteX177" fmla="*/ 597501 w 1205290"/>
              <a:gd name="connsiteY177" fmla="*/ 50699 h 460464"/>
              <a:gd name="connsiteX178" fmla="*/ 698153 w 1205290"/>
              <a:gd name="connsiteY178" fmla="*/ 172525 h 460464"/>
              <a:gd name="connsiteX179" fmla="*/ 696065 w 1205290"/>
              <a:gd name="connsiteY179" fmla="*/ 174464 h 460464"/>
              <a:gd name="connsiteX180" fmla="*/ 695617 w 1205290"/>
              <a:gd name="connsiteY180" fmla="*/ 175806 h 460464"/>
              <a:gd name="connsiteX181" fmla="*/ 696363 w 1205290"/>
              <a:gd name="connsiteY181" fmla="*/ 175806 h 460464"/>
              <a:gd name="connsiteX182" fmla="*/ 697406 w 1205290"/>
              <a:gd name="connsiteY182" fmla="*/ 174911 h 460464"/>
              <a:gd name="connsiteX183" fmla="*/ 698302 w 1205290"/>
              <a:gd name="connsiteY183" fmla="*/ 174911 h 460464"/>
              <a:gd name="connsiteX184" fmla="*/ 700687 w 1205290"/>
              <a:gd name="connsiteY184" fmla="*/ 174911 h 460464"/>
              <a:gd name="connsiteX185" fmla="*/ 701582 w 1205290"/>
              <a:gd name="connsiteY185" fmla="*/ 175209 h 460464"/>
              <a:gd name="connsiteX186" fmla="*/ 702327 w 1205290"/>
              <a:gd name="connsiteY186" fmla="*/ 173867 h 460464"/>
              <a:gd name="connsiteX187" fmla="*/ 701134 w 1205290"/>
              <a:gd name="connsiteY187" fmla="*/ 172674 h 460464"/>
              <a:gd name="connsiteX188" fmla="*/ 699345 w 1205290"/>
              <a:gd name="connsiteY188" fmla="*/ 172972 h 460464"/>
              <a:gd name="connsiteX189" fmla="*/ 698153 w 1205290"/>
              <a:gd name="connsiteY189" fmla="*/ 172674 h 460464"/>
              <a:gd name="connsiteX190" fmla="*/ 627920 w 1205290"/>
              <a:gd name="connsiteY190" fmla="*/ 384118 h 460464"/>
              <a:gd name="connsiteX191" fmla="*/ 626876 w 1205290"/>
              <a:gd name="connsiteY191" fmla="*/ 384565 h 460464"/>
              <a:gd name="connsiteX192" fmla="*/ 626429 w 1205290"/>
              <a:gd name="connsiteY192" fmla="*/ 385758 h 460464"/>
              <a:gd name="connsiteX193" fmla="*/ 626726 w 1205290"/>
              <a:gd name="connsiteY193" fmla="*/ 386802 h 460464"/>
              <a:gd name="connsiteX194" fmla="*/ 627920 w 1205290"/>
              <a:gd name="connsiteY194" fmla="*/ 386802 h 460464"/>
              <a:gd name="connsiteX195" fmla="*/ 628814 w 1205290"/>
              <a:gd name="connsiteY195" fmla="*/ 386355 h 460464"/>
              <a:gd name="connsiteX196" fmla="*/ 629560 w 1205290"/>
              <a:gd name="connsiteY196" fmla="*/ 385609 h 460464"/>
              <a:gd name="connsiteX197" fmla="*/ 629560 w 1205290"/>
              <a:gd name="connsiteY197" fmla="*/ 385013 h 460464"/>
              <a:gd name="connsiteX198" fmla="*/ 628516 w 1205290"/>
              <a:gd name="connsiteY198" fmla="*/ 383969 h 460464"/>
              <a:gd name="connsiteX199" fmla="*/ 628069 w 1205290"/>
              <a:gd name="connsiteY199" fmla="*/ 383969 h 460464"/>
              <a:gd name="connsiteX200" fmla="*/ 664304 w 1205290"/>
              <a:gd name="connsiteY200" fmla="*/ 332375 h 460464"/>
              <a:gd name="connsiteX201" fmla="*/ 664304 w 1205290"/>
              <a:gd name="connsiteY201" fmla="*/ 336551 h 460464"/>
              <a:gd name="connsiteX202" fmla="*/ 665049 w 1205290"/>
              <a:gd name="connsiteY202" fmla="*/ 338191 h 460464"/>
              <a:gd name="connsiteX203" fmla="*/ 666093 w 1205290"/>
              <a:gd name="connsiteY203" fmla="*/ 333568 h 460464"/>
              <a:gd name="connsiteX204" fmla="*/ 666689 w 1205290"/>
              <a:gd name="connsiteY204" fmla="*/ 324621 h 460464"/>
              <a:gd name="connsiteX205" fmla="*/ 666242 w 1205290"/>
              <a:gd name="connsiteY205" fmla="*/ 322832 h 460464"/>
              <a:gd name="connsiteX206" fmla="*/ 664751 w 1205290"/>
              <a:gd name="connsiteY206" fmla="*/ 319253 h 460464"/>
              <a:gd name="connsiteX207" fmla="*/ 664005 w 1205290"/>
              <a:gd name="connsiteY207" fmla="*/ 322086 h 460464"/>
              <a:gd name="connsiteX208" fmla="*/ 664005 w 1205290"/>
              <a:gd name="connsiteY208" fmla="*/ 328051 h 460464"/>
              <a:gd name="connsiteX209" fmla="*/ 663707 w 1205290"/>
              <a:gd name="connsiteY209" fmla="*/ 330437 h 460464"/>
              <a:gd name="connsiteX210" fmla="*/ 664304 w 1205290"/>
              <a:gd name="connsiteY210" fmla="*/ 332525 h 460464"/>
              <a:gd name="connsiteX211" fmla="*/ 639998 w 1205290"/>
              <a:gd name="connsiteY211" fmla="*/ 396495 h 460464"/>
              <a:gd name="connsiteX212" fmla="*/ 640446 w 1205290"/>
              <a:gd name="connsiteY212" fmla="*/ 395451 h 460464"/>
              <a:gd name="connsiteX213" fmla="*/ 640446 w 1205290"/>
              <a:gd name="connsiteY213" fmla="*/ 394556 h 460464"/>
              <a:gd name="connsiteX214" fmla="*/ 640296 w 1205290"/>
              <a:gd name="connsiteY214" fmla="*/ 393512 h 460464"/>
              <a:gd name="connsiteX215" fmla="*/ 639103 w 1205290"/>
              <a:gd name="connsiteY215" fmla="*/ 393512 h 460464"/>
              <a:gd name="connsiteX216" fmla="*/ 638507 w 1205290"/>
              <a:gd name="connsiteY216" fmla="*/ 393214 h 460464"/>
              <a:gd name="connsiteX217" fmla="*/ 638209 w 1205290"/>
              <a:gd name="connsiteY217" fmla="*/ 392767 h 460464"/>
              <a:gd name="connsiteX218" fmla="*/ 637612 w 1205290"/>
              <a:gd name="connsiteY218" fmla="*/ 392021 h 460464"/>
              <a:gd name="connsiteX219" fmla="*/ 637165 w 1205290"/>
              <a:gd name="connsiteY219" fmla="*/ 392767 h 460464"/>
              <a:gd name="connsiteX220" fmla="*/ 636866 w 1205290"/>
              <a:gd name="connsiteY220" fmla="*/ 395003 h 460464"/>
              <a:gd name="connsiteX221" fmla="*/ 635823 w 1205290"/>
              <a:gd name="connsiteY221" fmla="*/ 396345 h 460464"/>
              <a:gd name="connsiteX222" fmla="*/ 636419 w 1205290"/>
              <a:gd name="connsiteY222" fmla="*/ 397986 h 460464"/>
              <a:gd name="connsiteX223" fmla="*/ 635971 w 1205290"/>
              <a:gd name="connsiteY223" fmla="*/ 400371 h 460464"/>
              <a:gd name="connsiteX224" fmla="*/ 637015 w 1205290"/>
              <a:gd name="connsiteY224" fmla="*/ 400819 h 460464"/>
              <a:gd name="connsiteX225" fmla="*/ 638059 w 1205290"/>
              <a:gd name="connsiteY225" fmla="*/ 400521 h 460464"/>
              <a:gd name="connsiteX226" fmla="*/ 637463 w 1205290"/>
              <a:gd name="connsiteY226" fmla="*/ 398582 h 460464"/>
              <a:gd name="connsiteX227" fmla="*/ 638507 w 1205290"/>
              <a:gd name="connsiteY227" fmla="*/ 397389 h 460464"/>
              <a:gd name="connsiteX228" fmla="*/ 639849 w 1205290"/>
              <a:gd name="connsiteY228" fmla="*/ 396345 h 460464"/>
              <a:gd name="connsiteX229" fmla="*/ 359663 w 1205290"/>
              <a:gd name="connsiteY229" fmla="*/ 82162 h 460464"/>
              <a:gd name="connsiteX230" fmla="*/ 359663 w 1205290"/>
              <a:gd name="connsiteY230" fmla="*/ 79627 h 460464"/>
              <a:gd name="connsiteX231" fmla="*/ 359067 w 1205290"/>
              <a:gd name="connsiteY231" fmla="*/ 79776 h 460464"/>
              <a:gd name="connsiteX232" fmla="*/ 356979 w 1205290"/>
              <a:gd name="connsiteY232" fmla="*/ 82609 h 460464"/>
              <a:gd name="connsiteX233" fmla="*/ 358321 w 1205290"/>
              <a:gd name="connsiteY233" fmla="*/ 83504 h 460464"/>
              <a:gd name="connsiteX234" fmla="*/ 359663 w 1205290"/>
              <a:gd name="connsiteY234" fmla="*/ 82013 h 460464"/>
              <a:gd name="connsiteX235" fmla="*/ 190717 w 1205290"/>
              <a:gd name="connsiteY235" fmla="*/ 135545 h 460464"/>
              <a:gd name="connsiteX236" fmla="*/ 190419 w 1205290"/>
              <a:gd name="connsiteY236" fmla="*/ 137185 h 460464"/>
              <a:gd name="connsiteX237" fmla="*/ 191313 w 1205290"/>
              <a:gd name="connsiteY237" fmla="*/ 138080 h 460464"/>
              <a:gd name="connsiteX238" fmla="*/ 192655 w 1205290"/>
              <a:gd name="connsiteY238" fmla="*/ 138825 h 460464"/>
              <a:gd name="connsiteX239" fmla="*/ 197129 w 1205290"/>
              <a:gd name="connsiteY239" fmla="*/ 140167 h 460464"/>
              <a:gd name="connsiteX240" fmla="*/ 198918 w 1205290"/>
              <a:gd name="connsiteY240" fmla="*/ 140167 h 460464"/>
              <a:gd name="connsiteX241" fmla="*/ 203988 w 1205290"/>
              <a:gd name="connsiteY241" fmla="*/ 141509 h 460464"/>
              <a:gd name="connsiteX242" fmla="*/ 205032 w 1205290"/>
              <a:gd name="connsiteY242" fmla="*/ 142255 h 460464"/>
              <a:gd name="connsiteX243" fmla="*/ 205479 w 1205290"/>
              <a:gd name="connsiteY243" fmla="*/ 141211 h 460464"/>
              <a:gd name="connsiteX244" fmla="*/ 204883 w 1205290"/>
              <a:gd name="connsiteY244" fmla="*/ 138080 h 460464"/>
              <a:gd name="connsiteX245" fmla="*/ 203392 w 1205290"/>
              <a:gd name="connsiteY245" fmla="*/ 137185 h 460464"/>
              <a:gd name="connsiteX246" fmla="*/ 199067 w 1205290"/>
              <a:gd name="connsiteY246" fmla="*/ 135396 h 460464"/>
              <a:gd name="connsiteX247" fmla="*/ 197576 w 1205290"/>
              <a:gd name="connsiteY247" fmla="*/ 134650 h 460464"/>
              <a:gd name="connsiteX248" fmla="*/ 195190 w 1205290"/>
              <a:gd name="connsiteY248" fmla="*/ 132861 h 460464"/>
              <a:gd name="connsiteX249" fmla="*/ 192954 w 1205290"/>
              <a:gd name="connsiteY249" fmla="*/ 130773 h 460464"/>
              <a:gd name="connsiteX250" fmla="*/ 191761 w 1205290"/>
              <a:gd name="connsiteY250" fmla="*/ 131966 h 460464"/>
              <a:gd name="connsiteX251" fmla="*/ 191313 w 1205290"/>
              <a:gd name="connsiteY251" fmla="*/ 134799 h 460464"/>
              <a:gd name="connsiteX252" fmla="*/ 190717 w 1205290"/>
              <a:gd name="connsiteY252" fmla="*/ 135843 h 460464"/>
              <a:gd name="connsiteX253" fmla="*/ 32208 w 1205290"/>
              <a:gd name="connsiteY253" fmla="*/ 94240 h 460464"/>
              <a:gd name="connsiteX254" fmla="*/ 31463 w 1205290"/>
              <a:gd name="connsiteY254" fmla="*/ 92898 h 460464"/>
              <a:gd name="connsiteX255" fmla="*/ 25200 w 1205290"/>
              <a:gd name="connsiteY255" fmla="*/ 88872 h 460464"/>
              <a:gd name="connsiteX256" fmla="*/ 23858 w 1205290"/>
              <a:gd name="connsiteY256" fmla="*/ 87232 h 460464"/>
              <a:gd name="connsiteX257" fmla="*/ 23113 w 1205290"/>
              <a:gd name="connsiteY257" fmla="*/ 86635 h 460464"/>
              <a:gd name="connsiteX258" fmla="*/ 20429 w 1205290"/>
              <a:gd name="connsiteY258" fmla="*/ 85591 h 460464"/>
              <a:gd name="connsiteX259" fmla="*/ 17745 w 1205290"/>
              <a:gd name="connsiteY259" fmla="*/ 82609 h 460464"/>
              <a:gd name="connsiteX260" fmla="*/ 15359 w 1205290"/>
              <a:gd name="connsiteY260" fmla="*/ 81864 h 460464"/>
              <a:gd name="connsiteX261" fmla="*/ 14464 w 1205290"/>
              <a:gd name="connsiteY261" fmla="*/ 83504 h 460464"/>
              <a:gd name="connsiteX262" fmla="*/ 12973 w 1205290"/>
              <a:gd name="connsiteY262" fmla="*/ 84249 h 460464"/>
              <a:gd name="connsiteX263" fmla="*/ 13420 w 1205290"/>
              <a:gd name="connsiteY263" fmla="*/ 85890 h 460464"/>
              <a:gd name="connsiteX264" fmla="*/ 15359 w 1205290"/>
              <a:gd name="connsiteY264" fmla="*/ 88872 h 460464"/>
              <a:gd name="connsiteX265" fmla="*/ 17297 w 1205290"/>
              <a:gd name="connsiteY265" fmla="*/ 89319 h 460464"/>
              <a:gd name="connsiteX266" fmla="*/ 18788 w 1205290"/>
              <a:gd name="connsiteY266" fmla="*/ 90512 h 460464"/>
              <a:gd name="connsiteX267" fmla="*/ 21025 w 1205290"/>
              <a:gd name="connsiteY267" fmla="*/ 90512 h 460464"/>
              <a:gd name="connsiteX268" fmla="*/ 28033 w 1205290"/>
              <a:gd name="connsiteY268" fmla="*/ 95135 h 460464"/>
              <a:gd name="connsiteX269" fmla="*/ 29376 w 1205290"/>
              <a:gd name="connsiteY269" fmla="*/ 96775 h 460464"/>
              <a:gd name="connsiteX270" fmla="*/ 31016 w 1205290"/>
              <a:gd name="connsiteY270" fmla="*/ 97372 h 460464"/>
              <a:gd name="connsiteX271" fmla="*/ 32656 w 1205290"/>
              <a:gd name="connsiteY271" fmla="*/ 97073 h 460464"/>
              <a:gd name="connsiteX272" fmla="*/ 32656 w 1205290"/>
              <a:gd name="connsiteY272" fmla="*/ 95582 h 460464"/>
              <a:gd name="connsiteX273" fmla="*/ 32059 w 1205290"/>
              <a:gd name="connsiteY273" fmla="*/ 94240 h 460464"/>
              <a:gd name="connsiteX274" fmla="*/ 180577 w 1205290"/>
              <a:gd name="connsiteY274" fmla="*/ 120633 h 460464"/>
              <a:gd name="connsiteX275" fmla="*/ 182814 w 1205290"/>
              <a:gd name="connsiteY275" fmla="*/ 121528 h 460464"/>
              <a:gd name="connsiteX276" fmla="*/ 185796 w 1205290"/>
              <a:gd name="connsiteY276" fmla="*/ 121826 h 460464"/>
              <a:gd name="connsiteX277" fmla="*/ 188182 w 1205290"/>
              <a:gd name="connsiteY277" fmla="*/ 122870 h 460464"/>
              <a:gd name="connsiteX278" fmla="*/ 189673 w 1205290"/>
              <a:gd name="connsiteY278" fmla="*/ 124212 h 460464"/>
              <a:gd name="connsiteX279" fmla="*/ 191611 w 1205290"/>
              <a:gd name="connsiteY279" fmla="*/ 125107 h 460464"/>
              <a:gd name="connsiteX280" fmla="*/ 191611 w 1205290"/>
              <a:gd name="connsiteY280" fmla="*/ 121677 h 460464"/>
              <a:gd name="connsiteX281" fmla="*/ 190866 w 1205290"/>
              <a:gd name="connsiteY281" fmla="*/ 120335 h 460464"/>
              <a:gd name="connsiteX282" fmla="*/ 179682 w 1205290"/>
              <a:gd name="connsiteY282" fmla="*/ 117204 h 460464"/>
              <a:gd name="connsiteX283" fmla="*/ 179235 w 1205290"/>
              <a:gd name="connsiteY283" fmla="*/ 117651 h 460464"/>
              <a:gd name="connsiteX284" fmla="*/ 179235 w 1205290"/>
              <a:gd name="connsiteY284" fmla="*/ 118247 h 460464"/>
              <a:gd name="connsiteX285" fmla="*/ 179235 w 1205290"/>
              <a:gd name="connsiteY285" fmla="*/ 118993 h 460464"/>
              <a:gd name="connsiteX286" fmla="*/ 180726 w 1205290"/>
              <a:gd name="connsiteY286" fmla="*/ 120633 h 460464"/>
              <a:gd name="connsiteX287" fmla="*/ 216066 w 1205290"/>
              <a:gd name="connsiteY287" fmla="*/ 134352 h 460464"/>
              <a:gd name="connsiteX288" fmla="*/ 216066 w 1205290"/>
              <a:gd name="connsiteY288" fmla="*/ 132861 h 460464"/>
              <a:gd name="connsiteX289" fmla="*/ 215470 w 1205290"/>
              <a:gd name="connsiteY289" fmla="*/ 132264 h 460464"/>
              <a:gd name="connsiteX290" fmla="*/ 214873 w 1205290"/>
              <a:gd name="connsiteY290" fmla="*/ 130624 h 460464"/>
              <a:gd name="connsiteX291" fmla="*/ 214277 w 1205290"/>
              <a:gd name="connsiteY291" fmla="*/ 131071 h 460464"/>
              <a:gd name="connsiteX292" fmla="*/ 213233 w 1205290"/>
              <a:gd name="connsiteY292" fmla="*/ 132264 h 460464"/>
              <a:gd name="connsiteX293" fmla="*/ 214426 w 1205290"/>
              <a:gd name="connsiteY293" fmla="*/ 134053 h 460464"/>
              <a:gd name="connsiteX294" fmla="*/ 216216 w 1205290"/>
              <a:gd name="connsiteY294" fmla="*/ 134352 h 460464"/>
              <a:gd name="connsiteX295" fmla="*/ 208461 w 1205290"/>
              <a:gd name="connsiteY295" fmla="*/ 146430 h 460464"/>
              <a:gd name="connsiteX296" fmla="*/ 209356 w 1205290"/>
              <a:gd name="connsiteY296" fmla="*/ 146728 h 460464"/>
              <a:gd name="connsiteX297" fmla="*/ 212338 w 1205290"/>
              <a:gd name="connsiteY297" fmla="*/ 146728 h 460464"/>
              <a:gd name="connsiteX298" fmla="*/ 212637 w 1205290"/>
              <a:gd name="connsiteY298" fmla="*/ 144641 h 460464"/>
              <a:gd name="connsiteX299" fmla="*/ 211145 w 1205290"/>
              <a:gd name="connsiteY299" fmla="*/ 142404 h 460464"/>
              <a:gd name="connsiteX300" fmla="*/ 209803 w 1205290"/>
              <a:gd name="connsiteY300" fmla="*/ 142404 h 460464"/>
              <a:gd name="connsiteX301" fmla="*/ 208909 w 1205290"/>
              <a:gd name="connsiteY301" fmla="*/ 143895 h 460464"/>
              <a:gd name="connsiteX302" fmla="*/ 208611 w 1205290"/>
              <a:gd name="connsiteY302" fmla="*/ 146430 h 460464"/>
              <a:gd name="connsiteX303" fmla="*/ 248424 w 1205290"/>
              <a:gd name="connsiteY303" fmla="*/ 163131 h 460464"/>
              <a:gd name="connsiteX304" fmla="*/ 247828 w 1205290"/>
              <a:gd name="connsiteY304" fmla="*/ 161938 h 460464"/>
              <a:gd name="connsiteX305" fmla="*/ 245442 w 1205290"/>
              <a:gd name="connsiteY305" fmla="*/ 160894 h 460464"/>
              <a:gd name="connsiteX306" fmla="*/ 244249 w 1205290"/>
              <a:gd name="connsiteY306" fmla="*/ 164771 h 460464"/>
              <a:gd name="connsiteX307" fmla="*/ 242907 w 1205290"/>
              <a:gd name="connsiteY307" fmla="*/ 166411 h 460464"/>
              <a:gd name="connsiteX308" fmla="*/ 243653 w 1205290"/>
              <a:gd name="connsiteY308" fmla="*/ 167008 h 460464"/>
              <a:gd name="connsiteX309" fmla="*/ 246038 w 1205290"/>
              <a:gd name="connsiteY309" fmla="*/ 167902 h 460464"/>
              <a:gd name="connsiteX310" fmla="*/ 249617 w 1205290"/>
              <a:gd name="connsiteY310" fmla="*/ 166859 h 460464"/>
              <a:gd name="connsiteX311" fmla="*/ 255134 w 1205290"/>
              <a:gd name="connsiteY311" fmla="*/ 169990 h 460464"/>
              <a:gd name="connsiteX312" fmla="*/ 255581 w 1205290"/>
              <a:gd name="connsiteY312" fmla="*/ 169990 h 460464"/>
              <a:gd name="connsiteX313" fmla="*/ 256178 w 1205290"/>
              <a:gd name="connsiteY313" fmla="*/ 168946 h 460464"/>
              <a:gd name="connsiteX314" fmla="*/ 257669 w 1205290"/>
              <a:gd name="connsiteY314" fmla="*/ 168946 h 460464"/>
              <a:gd name="connsiteX315" fmla="*/ 256178 w 1205290"/>
              <a:gd name="connsiteY315" fmla="*/ 167902 h 460464"/>
              <a:gd name="connsiteX316" fmla="*/ 255134 w 1205290"/>
              <a:gd name="connsiteY316" fmla="*/ 166859 h 460464"/>
              <a:gd name="connsiteX317" fmla="*/ 253345 w 1205290"/>
              <a:gd name="connsiteY317" fmla="*/ 164920 h 460464"/>
              <a:gd name="connsiteX318" fmla="*/ 252450 w 1205290"/>
              <a:gd name="connsiteY318" fmla="*/ 166262 h 460464"/>
              <a:gd name="connsiteX319" fmla="*/ 251704 w 1205290"/>
              <a:gd name="connsiteY319" fmla="*/ 165815 h 460464"/>
              <a:gd name="connsiteX320" fmla="*/ 250064 w 1205290"/>
              <a:gd name="connsiteY320" fmla="*/ 163876 h 460464"/>
              <a:gd name="connsiteX321" fmla="*/ 248424 w 1205290"/>
              <a:gd name="connsiteY321" fmla="*/ 163131 h 460464"/>
              <a:gd name="connsiteX322" fmla="*/ 248424 w 1205290"/>
              <a:gd name="connsiteY322" fmla="*/ 162833 h 460464"/>
              <a:gd name="connsiteX323" fmla="*/ 165516 w 1205290"/>
              <a:gd name="connsiteY323" fmla="*/ 114072 h 460464"/>
              <a:gd name="connsiteX324" fmla="*/ 168201 w 1205290"/>
              <a:gd name="connsiteY324" fmla="*/ 114520 h 460464"/>
              <a:gd name="connsiteX325" fmla="*/ 171332 w 1205290"/>
              <a:gd name="connsiteY325" fmla="*/ 112581 h 460464"/>
              <a:gd name="connsiteX326" fmla="*/ 171779 w 1205290"/>
              <a:gd name="connsiteY326" fmla="*/ 110046 h 460464"/>
              <a:gd name="connsiteX327" fmla="*/ 172823 w 1205290"/>
              <a:gd name="connsiteY327" fmla="*/ 108406 h 460464"/>
              <a:gd name="connsiteX328" fmla="*/ 172525 w 1205290"/>
              <a:gd name="connsiteY328" fmla="*/ 106915 h 460464"/>
              <a:gd name="connsiteX329" fmla="*/ 171034 w 1205290"/>
              <a:gd name="connsiteY329" fmla="*/ 104678 h 460464"/>
              <a:gd name="connsiteX330" fmla="*/ 169244 w 1205290"/>
              <a:gd name="connsiteY330" fmla="*/ 103336 h 460464"/>
              <a:gd name="connsiteX331" fmla="*/ 166710 w 1205290"/>
              <a:gd name="connsiteY331" fmla="*/ 105126 h 460464"/>
              <a:gd name="connsiteX332" fmla="*/ 164174 w 1205290"/>
              <a:gd name="connsiteY332" fmla="*/ 105126 h 460464"/>
              <a:gd name="connsiteX333" fmla="*/ 163131 w 1205290"/>
              <a:gd name="connsiteY333" fmla="*/ 106169 h 460464"/>
              <a:gd name="connsiteX334" fmla="*/ 163131 w 1205290"/>
              <a:gd name="connsiteY334" fmla="*/ 109450 h 460464"/>
              <a:gd name="connsiteX335" fmla="*/ 164622 w 1205290"/>
              <a:gd name="connsiteY335" fmla="*/ 113327 h 460464"/>
              <a:gd name="connsiteX336" fmla="*/ 165516 w 1205290"/>
              <a:gd name="connsiteY336" fmla="*/ 114072 h 460464"/>
              <a:gd name="connsiteX337" fmla="*/ 188033 w 1205290"/>
              <a:gd name="connsiteY337" fmla="*/ 124659 h 460464"/>
              <a:gd name="connsiteX338" fmla="*/ 185945 w 1205290"/>
              <a:gd name="connsiteY338" fmla="*/ 123317 h 460464"/>
              <a:gd name="connsiteX339" fmla="*/ 185349 w 1205290"/>
              <a:gd name="connsiteY339" fmla="*/ 123317 h 460464"/>
              <a:gd name="connsiteX340" fmla="*/ 184603 w 1205290"/>
              <a:gd name="connsiteY340" fmla="*/ 124659 h 460464"/>
              <a:gd name="connsiteX341" fmla="*/ 184603 w 1205290"/>
              <a:gd name="connsiteY341" fmla="*/ 126896 h 460464"/>
              <a:gd name="connsiteX342" fmla="*/ 185349 w 1205290"/>
              <a:gd name="connsiteY342" fmla="*/ 130028 h 460464"/>
              <a:gd name="connsiteX343" fmla="*/ 185945 w 1205290"/>
              <a:gd name="connsiteY343" fmla="*/ 131966 h 460464"/>
              <a:gd name="connsiteX344" fmla="*/ 187138 w 1205290"/>
              <a:gd name="connsiteY344" fmla="*/ 133904 h 460464"/>
              <a:gd name="connsiteX345" fmla="*/ 188629 w 1205290"/>
              <a:gd name="connsiteY345" fmla="*/ 135246 h 460464"/>
              <a:gd name="connsiteX346" fmla="*/ 189822 w 1205290"/>
              <a:gd name="connsiteY346" fmla="*/ 134352 h 460464"/>
              <a:gd name="connsiteX347" fmla="*/ 189822 w 1205290"/>
              <a:gd name="connsiteY347" fmla="*/ 132264 h 460464"/>
              <a:gd name="connsiteX348" fmla="*/ 190419 w 1205290"/>
              <a:gd name="connsiteY348" fmla="*/ 129878 h 460464"/>
              <a:gd name="connsiteX349" fmla="*/ 190419 w 1205290"/>
              <a:gd name="connsiteY349" fmla="*/ 127791 h 460464"/>
              <a:gd name="connsiteX350" fmla="*/ 189524 w 1205290"/>
              <a:gd name="connsiteY350" fmla="*/ 127045 h 460464"/>
              <a:gd name="connsiteX351" fmla="*/ 188033 w 1205290"/>
              <a:gd name="connsiteY351" fmla="*/ 124659 h 460464"/>
              <a:gd name="connsiteX352" fmla="*/ 3429 w 1205290"/>
              <a:gd name="connsiteY352" fmla="*/ 3430 h 460464"/>
              <a:gd name="connsiteX353" fmla="*/ 3877 w 1205290"/>
              <a:gd name="connsiteY353" fmla="*/ 2684 h 460464"/>
              <a:gd name="connsiteX354" fmla="*/ 3877 w 1205290"/>
              <a:gd name="connsiteY354" fmla="*/ 1789 h 460464"/>
              <a:gd name="connsiteX355" fmla="*/ 3877 w 1205290"/>
              <a:gd name="connsiteY355" fmla="*/ 895 h 460464"/>
              <a:gd name="connsiteX356" fmla="*/ 1789 w 1205290"/>
              <a:gd name="connsiteY356" fmla="*/ 298 h 460464"/>
              <a:gd name="connsiteX357" fmla="*/ 745 w 1205290"/>
              <a:gd name="connsiteY357" fmla="*/ 0 h 460464"/>
              <a:gd name="connsiteX358" fmla="*/ 149 w 1205290"/>
              <a:gd name="connsiteY358" fmla="*/ 447 h 460464"/>
              <a:gd name="connsiteX359" fmla="*/ 1938 w 1205290"/>
              <a:gd name="connsiteY359" fmla="*/ 2982 h 460464"/>
              <a:gd name="connsiteX360" fmla="*/ 3429 w 1205290"/>
              <a:gd name="connsiteY360" fmla="*/ 3430 h 460464"/>
              <a:gd name="connsiteX361" fmla="*/ 245591 w 1205290"/>
              <a:gd name="connsiteY361" fmla="*/ 155377 h 460464"/>
              <a:gd name="connsiteX362" fmla="*/ 244398 w 1205290"/>
              <a:gd name="connsiteY362" fmla="*/ 155079 h 460464"/>
              <a:gd name="connsiteX363" fmla="*/ 247082 w 1205290"/>
              <a:gd name="connsiteY363" fmla="*/ 158807 h 460464"/>
              <a:gd name="connsiteX364" fmla="*/ 247529 w 1205290"/>
              <a:gd name="connsiteY364" fmla="*/ 159254 h 460464"/>
              <a:gd name="connsiteX365" fmla="*/ 248275 w 1205290"/>
              <a:gd name="connsiteY365" fmla="*/ 159701 h 460464"/>
              <a:gd name="connsiteX366" fmla="*/ 249468 w 1205290"/>
              <a:gd name="connsiteY366" fmla="*/ 160447 h 460464"/>
              <a:gd name="connsiteX367" fmla="*/ 249170 w 1205290"/>
              <a:gd name="connsiteY367" fmla="*/ 159701 h 460464"/>
              <a:gd name="connsiteX368" fmla="*/ 248424 w 1205290"/>
              <a:gd name="connsiteY368" fmla="*/ 158508 h 460464"/>
              <a:gd name="connsiteX369" fmla="*/ 245442 w 1205290"/>
              <a:gd name="connsiteY369" fmla="*/ 155228 h 460464"/>
              <a:gd name="connsiteX370" fmla="*/ 240819 w 1205290"/>
              <a:gd name="connsiteY370" fmla="*/ 172525 h 460464"/>
              <a:gd name="connsiteX371" fmla="*/ 240223 w 1205290"/>
              <a:gd name="connsiteY371" fmla="*/ 171929 h 460464"/>
              <a:gd name="connsiteX372" fmla="*/ 239626 w 1205290"/>
              <a:gd name="connsiteY372" fmla="*/ 171929 h 460464"/>
              <a:gd name="connsiteX373" fmla="*/ 239179 w 1205290"/>
              <a:gd name="connsiteY373" fmla="*/ 171929 h 460464"/>
              <a:gd name="connsiteX374" fmla="*/ 237986 w 1205290"/>
              <a:gd name="connsiteY374" fmla="*/ 174016 h 460464"/>
              <a:gd name="connsiteX375" fmla="*/ 239925 w 1205290"/>
              <a:gd name="connsiteY375" fmla="*/ 176104 h 460464"/>
              <a:gd name="connsiteX376" fmla="*/ 240819 w 1205290"/>
              <a:gd name="connsiteY376" fmla="*/ 179384 h 460464"/>
              <a:gd name="connsiteX377" fmla="*/ 242161 w 1205290"/>
              <a:gd name="connsiteY377" fmla="*/ 177297 h 460464"/>
              <a:gd name="connsiteX378" fmla="*/ 244100 w 1205290"/>
              <a:gd name="connsiteY378" fmla="*/ 178042 h 460464"/>
              <a:gd name="connsiteX379" fmla="*/ 244696 w 1205290"/>
              <a:gd name="connsiteY379" fmla="*/ 177595 h 460464"/>
              <a:gd name="connsiteX380" fmla="*/ 245740 w 1205290"/>
              <a:gd name="connsiteY380" fmla="*/ 175507 h 460464"/>
              <a:gd name="connsiteX381" fmla="*/ 246933 w 1205290"/>
              <a:gd name="connsiteY381" fmla="*/ 174016 h 460464"/>
              <a:gd name="connsiteX382" fmla="*/ 246336 w 1205290"/>
              <a:gd name="connsiteY382" fmla="*/ 173122 h 460464"/>
              <a:gd name="connsiteX383" fmla="*/ 243801 w 1205290"/>
              <a:gd name="connsiteY383" fmla="*/ 170437 h 460464"/>
              <a:gd name="connsiteX384" fmla="*/ 240819 w 1205290"/>
              <a:gd name="connsiteY384" fmla="*/ 172227 h 460464"/>
              <a:gd name="connsiteX385" fmla="*/ 214575 w 1205290"/>
              <a:gd name="connsiteY385" fmla="*/ 138378 h 460464"/>
              <a:gd name="connsiteX386" fmla="*/ 213979 w 1205290"/>
              <a:gd name="connsiteY386" fmla="*/ 140316 h 460464"/>
              <a:gd name="connsiteX387" fmla="*/ 216216 w 1205290"/>
              <a:gd name="connsiteY387" fmla="*/ 143746 h 460464"/>
              <a:gd name="connsiteX388" fmla="*/ 216812 w 1205290"/>
              <a:gd name="connsiteY388" fmla="*/ 143448 h 460464"/>
              <a:gd name="connsiteX389" fmla="*/ 218005 w 1205290"/>
              <a:gd name="connsiteY389" fmla="*/ 141807 h 460464"/>
              <a:gd name="connsiteX390" fmla="*/ 217259 w 1205290"/>
              <a:gd name="connsiteY390" fmla="*/ 140316 h 460464"/>
              <a:gd name="connsiteX391" fmla="*/ 216216 w 1205290"/>
              <a:gd name="connsiteY391" fmla="*/ 138974 h 460464"/>
              <a:gd name="connsiteX392" fmla="*/ 215022 w 1205290"/>
              <a:gd name="connsiteY392" fmla="*/ 137781 h 460464"/>
              <a:gd name="connsiteX393" fmla="*/ 214426 w 1205290"/>
              <a:gd name="connsiteY393" fmla="*/ 138229 h 460464"/>
              <a:gd name="connsiteX394" fmla="*/ 239030 w 1205290"/>
              <a:gd name="connsiteY394" fmla="*/ 133904 h 460464"/>
              <a:gd name="connsiteX395" fmla="*/ 242907 w 1205290"/>
              <a:gd name="connsiteY395" fmla="*/ 133010 h 460464"/>
              <a:gd name="connsiteX396" fmla="*/ 243503 w 1205290"/>
              <a:gd name="connsiteY396" fmla="*/ 134501 h 460464"/>
              <a:gd name="connsiteX397" fmla="*/ 242609 w 1205290"/>
              <a:gd name="connsiteY397" fmla="*/ 135545 h 460464"/>
              <a:gd name="connsiteX398" fmla="*/ 243951 w 1205290"/>
              <a:gd name="connsiteY398" fmla="*/ 136141 h 460464"/>
              <a:gd name="connsiteX399" fmla="*/ 243653 w 1205290"/>
              <a:gd name="connsiteY399" fmla="*/ 136588 h 460464"/>
              <a:gd name="connsiteX400" fmla="*/ 243951 w 1205290"/>
              <a:gd name="connsiteY400" fmla="*/ 137334 h 460464"/>
              <a:gd name="connsiteX401" fmla="*/ 244547 w 1205290"/>
              <a:gd name="connsiteY401" fmla="*/ 138229 h 460464"/>
              <a:gd name="connsiteX402" fmla="*/ 246486 w 1205290"/>
              <a:gd name="connsiteY402" fmla="*/ 138825 h 460464"/>
              <a:gd name="connsiteX403" fmla="*/ 247082 w 1205290"/>
              <a:gd name="connsiteY403" fmla="*/ 138080 h 460464"/>
              <a:gd name="connsiteX404" fmla="*/ 248424 w 1205290"/>
              <a:gd name="connsiteY404" fmla="*/ 135246 h 460464"/>
              <a:gd name="connsiteX405" fmla="*/ 248722 w 1205290"/>
              <a:gd name="connsiteY405" fmla="*/ 132861 h 460464"/>
              <a:gd name="connsiteX406" fmla="*/ 248275 w 1205290"/>
              <a:gd name="connsiteY406" fmla="*/ 131370 h 460464"/>
              <a:gd name="connsiteX407" fmla="*/ 246784 w 1205290"/>
              <a:gd name="connsiteY407" fmla="*/ 130326 h 460464"/>
              <a:gd name="connsiteX408" fmla="*/ 246784 w 1205290"/>
              <a:gd name="connsiteY408" fmla="*/ 128238 h 460464"/>
              <a:gd name="connsiteX409" fmla="*/ 244398 w 1205290"/>
              <a:gd name="connsiteY409" fmla="*/ 129282 h 460464"/>
              <a:gd name="connsiteX410" fmla="*/ 242459 w 1205290"/>
              <a:gd name="connsiteY410" fmla="*/ 128835 h 460464"/>
              <a:gd name="connsiteX411" fmla="*/ 240670 w 1205290"/>
              <a:gd name="connsiteY411" fmla="*/ 129282 h 460464"/>
              <a:gd name="connsiteX412" fmla="*/ 237688 w 1205290"/>
              <a:gd name="connsiteY412" fmla="*/ 131370 h 460464"/>
              <a:gd name="connsiteX413" fmla="*/ 237688 w 1205290"/>
              <a:gd name="connsiteY413" fmla="*/ 132115 h 460464"/>
              <a:gd name="connsiteX414" fmla="*/ 237688 w 1205290"/>
              <a:gd name="connsiteY414" fmla="*/ 133755 h 460464"/>
              <a:gd name="connsiteX415" fmla="*/ 238732 w 1205290"/>
              <a:gd name="connsiteY415" fmla="*/ 133755 h 460464"/>
              <a:gd name="connsiteX416" fmla="*/ 226952 w 1205290"/>
              <a:gd name="connsiteY416" fmla="*/ 140466 h 460464"/>
              <a:gd name="connsiteX417" fmla="*/ 226952 w 1205290"/>
              <a:gd name="connsiteY417" fmla="*/ 139720 h 460464"/>
              <a:gd name="connsiteX418" fmla="*/ 226206 w 1205290"/>
              <a:gd name="connsiteY418" fmla="*/ 138527 h 460464"/>
              <a:gd name="connsiteX419" fmla="*/ 224715 w 1205290"/>
              <a:gd name="connsiteY419" fmla="*/ 137334 h 460464"/>
              <a:gd name="connsiteX420" fmla="*/ 224417 w 1205290"/>
              <a:gd name="connsiteY420" fmla="*/ 137931 h 460464"/>
              <a:gd name="connsiteX421" fmla="*/ 224417 w 1205290"/>
              <a:gd name="connsiteY421" fmla="*/ 139124 h 460464"/>
              <a:gd name="connsiteX422" fmla="*/ 226952 w 1205290"/>
              <a:gd name="connsiteY422" fmla="*/ 140764 h 460464"/>
              <a:gd name="connsiteX423" fmla="*/ 230381 w 1205290"/>
              <a:gd name="connsiteY423" fmla="*/ 133904 h 460464"/>
              <a:gd name="connsiteX424" fmla="*/ 233065 w 1205290"/>
              <a:gd name="connsiteY424" fmla="*/ 134501 h 460464"/>
              <a:gd name="connsiteX425" fmla="*/ 234706 w 1205290"/>
              <a:gd name="connsiteY425" fmla="*/ 131668 h 460464"/>
              <a:gd name="connsiteX426" fmla="*/ 235004 w 1205290"/>
              <a:gd name="connsiteY426" fmla="*/ 130624 h 460464"/>
              <a:gd name="connsiteX427" fmla="*/ 235004 w 1205290"/>
              <a:gd name="connsiteY427" fmla="*/ 129580 h 460464"/>
              <a:gd name="connsiteX428" fmla="*/ 233662 w 1205290"/>
              <a:gd name="connsiteY428" fmla="*/ 130326 h 460464"/>
              <a:gd name="connsiteX429" fmla="*/ 232022 w 1205290"/>
              <a:gd name="connsiteY429" fmla="*/ 129133 h 460464"/>
              <a:gd name="connsiteX430" fmla="*/ 231425 w 1205290"/>
              <a:gd name="connsiteY430" fmla="*/ 130326 h 460464"/>
              <a:gd name="connsiteX431" fmla="*/ 230232 w 1205290"/>
              <a:gd name="connsiteY431" fmla="*/ 130326 h 460464"/>
              <a:gd name="connsiteX432" fmla="*/ 230083 w 1205290"/>
              <a:gd name="connsiteY432" fmla="*/ 131668 h 460464"/>
              <a:gd name="connsiteX433" fmla="*/ 229636 w 1205290"/>
              <a:gd name="connsiteY433" fmla="*/ 132115 h 460464"/>
              <a:gd name="connsiteX434" fmla="*/ 229636 w 1205290"/>
              <a:gd name="connsiteY434" fmla="*/ 132861 h 460464"/>
              <a:gd name="connsiteX435" fmla="*/ 230530 w 1205290"/>
              <a:gd name="connsiteY435" fmla="*/ 133755 h 460464"/>
              <a:gd name="connsiteX436" fmla="*/ 234258 w 1205290"/>
              <a:gd name="connsiteY436" fmla="*/ 136141 h 460464"/>
              <a:gd name="connsiteX437" fmla="*/ 234258 w 1205290"/>
              <a:gd name="connsiteY437" fmla="*/ 136588 h 460464"/>
              <a:gd name="connsiteX438" fmla="*/ 233960 w 1205290"/>
              <a:gd name="connsiteY438" fmla="*/ 137185 h 460464"/>
              <a:gd name="connsiteX439" fmla="*/ 236048 w 1205290"/>
              <a:gd name="connsiteY439" fmla="*/ 139720 h 460464"/>
              <a:gd name="connsiteX440" fmla="*/ 237688 w 1205290"/>
              <a:gd name="connsiteY440" fmla="*/ 138974 h 460464"/>
              <a:gd name="connsiteX441" fmla="*/ 237390 w 1205290"/>
              <a:gd name="connsiteY441" fmla="*/ 137781 h 460464"/>
              <a:gd name="connsiteX442" fmla="*/ 235898 w 1205290"/>
              <a:gd name="connsiteY442" fmla="*/ 137334 h 460464"/>
              <a:gd name="connsiteX443" fmla="*/ 234706 w 1205290"/>
              <a:gd name="connsiteY443" fmla="*/ 135992 h 460464"/>
              <a:gd name="connsiteX444" fmla="*/ 234258 w 1205290"/>
              <a:gd name="connsiteY444" fmla="*/ 136290 h 460464"/>
              <a:gd name="connsiteX445" fmla="*/ 199514 w 1205290"/>
              <a:gd name="connsiteY445" fmla="*/ 133457 h 460464"/>
              <a:gd name="connsiteX446" fmla="*/ 202050 w 1205290"/>
              <a:gd name="connsiteY446" fmla="*/ 134352 h 460464"/>
              <a:gd name="connsiteX447" fmla="*/ 204137 w 1205290"/>
              <a:gd name="connsiteY447" fmla="*/ 135843 h 460464"/>
              <a:gd name="connsiteX448" fmla="*/ 205927 w 1205290"/>
              <a:gd name="connsiteY448" fmla="*/ 137483 h 460464"/>
              <a:gd name="connsiteX449" fmla="*/ 207269 w 1205290"/>
              <a:gd name="connsiteY449" fmla="*/ 138378 h 460464"/>
              <a:gd name="connsiteX450" fmla="*/ 208611 w 1205290"/>
              <a:gd name="connsiteY450" fmla="*/ 138378 h 460464"/>
              <a:gd name="connsiteX451" fmla="*/ 209356 w 1205290"/>
              <a:gd name="connsiteY451" fmla="*/ 137781 h 460464"/>
              <a:gd name="connsiteX452" fmla="*/ 206821 w 1205290"/>
              <a:gd name="connsiteY452" fmla="*/ 133904 h 460464"/>
              <a:gd name="connsiteX453" fmla="*/ 205032 w 1205290"/>
              <a:gd name="connsiteY453" fmla="*/ 132413 h 460464"/>
              <a:gd name="connsiteX454" fmla="*/ 199514 w 1205290"/>
              <a:gd name="connsiteY454" fmla="*/ 129729 h 460464"/>
              <a:gd name="connsiteX455" fmla="*/ 197874 w 1205290"/>
              <a:gd name="connsiteY455" fmla="*/ 129729 h 460464"/>
              <a:gd name="connsiteX456" fmla="*/ 197278 w 1205290"/>
              <a:gd name="connsiteY456" fmla="*/ 132712 h 460464"/>
              <a:gd name="connsiteX457" fmla="*/ 197874 w 1205290"/>
              <a:gd name="connsiteY457" fmla="*/ 133010 h 460464"/>
              <a:gd name="connsiteX458" fmla="*/ 199514 w 1205290"/>
              <a:gd name="connsiteY458" fmla="*/ 133308 h 460464"/>
              <a:gd name="connsiteX459" fmla="*/ 870826 w 1205290"/>
              <a:gd name="connsiteY459" fmla="*/ 106020 h 460464"/>
              <a:gd name="connsiteX460" fmla="*/ 875002 w 1205290"/>
              <a:gd name="connsiteY460" fmla="*/ 105573 h 460464"/>
              <a:gd name="connsiteX461" fmla="*/ 877537 w 1205290"/>
              <a:gd name="connsiteY461" fmla="*/ 104380 h 460464"/>
              <a:gd name="connsiteX462" fmla="*/ 879475 w 1205290"/>
              <a:gd name="connsiteY462" fmla="*/ 100950 h 460464"/>
              <a:gd name="connsiteX463" fmla="*/ 881265 w 1205290"/>
              <a:gd name="connsiteY463" fmla="*/ 94091 h 460464"/>
              <a:gd name="connsiteX464" fmla="*/ 879028 w 1205290"/>
              <a:gd name="connsiteY464" fmla="*/ 90661 h 460464"/>
              <a:gd name="connsiteX465" fmla="*/ 878134 w 1205290"/>
              <a:gd name="connsiteY465" fmla="*/ 90661 h 460464"/>
              <a:gd name="connsiteX466" fmla="*/ 875598 w 1205290"/>
              <a:gd name="connsiteY466" fmla="*/ 91407 h 460464"/>
              <a:gd name="connsiteX467" fmla="*/ 871870 w 1205290"/>
              <a:gd name="connsiteY467" fmla="*/ 94240 h 460464"/>
              <a:gd name="connsiteX468" fmla="*/ 868888 w 1205290"/>
              <a:gd name="connsiteY468" fmla="*/ 98863 h 460464"/>
              <a:gd name="connsiteX469" fmla="*/ 869932 w 1205290"/>
              <a:gd name="connsiteY469" fmla="*/ 104678 h 460464"/>
              <a:gd name="connsiteX470" fmla="*/ 870826 w 1205290"/>
              <a:gd name="connsiteY470" fmla="*/ 106020 h 460464"/>
              <a:gd name="connsiteX471" fmla="*/ 934349 w 1205290"/>
              <a:gd name="connsiteY471" fmla="*/ 191761 h 460464"/>
              <a:gd name="connsiteX472" fmla="*/ 935095 w 1205290"/>
              <a:gd name="connsiteY472" fmla="*/ 193550 h 460464"/>
              <a:gd name="connsiteX473" fmla="*/ 936288 w 1205290"/>
              <a:gd name="connsiteY473" fmla="*/ 195787 h 460464"/>
              <a:gd name="connsiteX474" fmla="*/ 937928 w 1205290"/>
              <a:gd name="connsiteY474" fmla="*/ 197427 h 460464"/>
              <a:gd name="connsiteX475" fmla="*/ 941059 w 1205290"/>
              <a:gd name="connsiteY475" fmla="*/ 198173 h 460464"/>
              <a:gd name="connsiteX476" fmla="*/ 941954 w 1205290"/>
              <a:gd name="connsiteY476" fmla="*/ 197427 h 460464"/>
              <a:gd name="connsiteX477" fmla="*/ 943147 w 1205290"/>
              <a:gd name="connsiteY477" fmla="*/ 193997 h 460464"/>
              <a:gd name="connsiteX478" fmla="*/ 943893 w 1205290"/>
              <a:gd name="connsiteY478" fmla="*/ 188033 h 460464"/>
              <a:gd name="connsiteX479" fmla="*/ 942849 w 1205290"/>
              <a:gd name="connsiteY479" fmla="*/ 186691 h 460464"/>
              <a:gd name="connsiteX480" fmla="*/ 940314 w 1205290"/>
              <a:gd name="connsiteY480" fmla="*/ 186691 h 460464"/>
              <a:gd name="connsiteX481" fmla="*/ 939270 w 1205290"/>
              <a:gd name="connsiteY481" fmla="*/ 185945 h 460464"/>
              <a:gd name="connsiteX482" fmla="*/ 933305 w 1205290"/>
              <a:gd name="connsiteY482" fmla="*/ 187884 h 460464"/>
              <a:gd name="connsiteX483" fmla="*/ 933305 w 1205290"/>
              <a:gd name="connsiteY483" fmla="*/ 188480 h 460464"/>
              <a:gd name="connsiteX484" fmla="*/ 934200 w 1205290"/>
              <a:gd name="connsiteY484" fmla="*/ 190270 h 460464"/>
              <a:gd name="connsiteX485" fmla="*/ 934200 w 1205290"/>
              <a:gd name="connsiteY485" fmla="*/ 191761 h 460464"/>
              <a:gd name="connsiteX486" fmla="*/ 848162 w 1205290"/>
              <a:gd name="connsiteY486" fmla="*/ 130475 h 460464"/>
              <a:gd name="connsiteX487" fmla="*/ 850547 w 1205290"/>
              <a:gd name="connsiteY487" fmla="*/ 136439 h 460464"/>
              <a:gd name="connsiteX488" fmla="*/ 852784 w 1205290"/>
              <a:gd name="connsiteY488" fmla="*/ 138527 h 460464"/>
              <a:gd name="connsiteX489" fmla="*/ 852784 w 1205290"/>
              <a:gd name="connsiteY489" fmla="*/ 140018 h 460464"/>
              <a:gd name="connsiteX490" fmla="*/ 851740 w 1205290"/>
              <a:gd name="connsiteY490" fmla="*/ 141509 h 460464"/>
              <a:gd name="connsiteX491" fmla="*/ 851144 w 1205290"/>
              <a:gd name="connsiteY491" fmla="*/ 143149 h 460464"/>
              <a:gd name="connsiteX492" fmla="*/ 851144 w 1205290"/>
              <a:gd name="connsiteY492" fmla="*/ 145088 h 460464"/>
              <a:gd name="connsiteX493" fmla="*/ 851442 w 1205290"/>
              <a:gd name="connsiteY493" fmla="*/ 148369 h 460464"/>
              <a:gd name="connsiteX494" fmla="*/ 853082 w 1205290"/>
              <a:gd name="connsiteY494" fmla="*/ 151351 h 460464"/>
              <a:gd name="connsiteX495" fmla="*/ 854424 w 1205290"/>
              <a:gd name="connsiteY495" fmla="*/ 152544 h 460464"/>
              <a:gd name="connsiteX496" fmla="*/ 855468 w 1205290"/>
              <a:gd name="connsiteY496" fmla="*/ 153886 h 460464"/>
              <a:gd name="connsiteX497" fmla="*/ 854872 w 1205290"/>
              <a:gd name="connsiteY497" fmla="*/ 157614 h 460464"/>
              <a:gd name="connsiteX498" fmla="*/ 854872 w 1205290"/>
              <a:gd name="connsiteY498" fmla="*/ 160745 h 460464"/>
              <a:gd name="connsiteX499" fmla="*/ 854872 w 1205290"/>
              <a:gd name="connsiteY499" fmla="*/ 163876 h 460464"/>
              <a:gd name="connsiteX500" fmla="*/ 854573 w 1205290"/>
              <a:gd name="connsiteY500" fmla="*/ 166113 h 460464"/>
              <a:gd name="connsiteX501" fmla="*/ 855020 w 1205290"/>
              <a:gd name="connsiteY501" fmla="*/ 168201 h 460464"/>
              <a:gd name="connsiteX502" fmla="*/ 856363 w 1205290"/>
              <a:gd name="connsiteY502" fmla="*/ 169841 h 460464"/>
              <a:gd name="connsiteX503" fmla="*/ 859345 w 1205290"/>
              <a:gd name="connsiteY503" fmla="*/ 172078 h 460464"/>
              <a:gd name="connsiteX504" fmla="*/ 860240 w 1205290"/>
              <a:gd name="connsiteY504" fmla="*/ 173271 h 460464"/>
              <a:gd name="connsiteX505" fmla="*/ 863520 w 1205290"/>
              <a:gd name="connsiteY505" fmla="*/ 179683 h 460464"/>
              <a:gd name="connsiteX506" fmla="*/ 864415 w 1205290"/>
              <a:gd name="connsiteY506" fmla="*/ 181025 h 460464"/>
              <a:gd name="connsiteX507" fmla="*/ 869336 w 1205290"/>
              <a:gd name="connsiteY507" fmla="*/ 183261 h 460464"/>
              <a:gd name="connsiteX508" fmla="*/ 870529 w 1205290"/>
              <a:gd name="connsiteY508" fmla="*/ 185498 h 460464"/>
              <a:gd name="connsiteX509" fmla="*/ 874406 w 1205290"/>
              <a:gd name="connsiteY509" fmla="*/ 186094 h 460464"/>
              <a:gd name="connsiteX510" fmla="*/ 872020 w 1205290"/>
              <a:gd name="connsiteY510" fmla="*/ 184007 h 460464"/>
              <a:gd name="connsiteX511" fmla="*/ 869932 w 1205290"/>
              <a:gd name="connsiteY511" fmla="*/ 181770 h 460464"/>
              <a:gd name="connsiteX512" fmla="*/ 865608 w 1205290"/>
              <a:gd name="connsiteY512" fmla="*/ 175060 h 460464"/>
              <a:gd name="connsiteX513" fmla="*/ 862625 w 1205290"/>
              <a:gd name="connsiteY513" fmla="*/ 168648 h 460464"/>
              <a:gd name="connsiteX514" fmla="*/ 860240 w 1205290"/>
              <a:gd name="connsiteY514" fmla="*/ 160447 h 460464"/>
              <a:gd name="connsiteX515" fmla="*/ 860836 w 1205290"/>
              <a:gd name="connsiteY515" fmla="*/ 157763 h 460464"/>
              <a:gd name="connsiteX516" fmla="*/ 860836 w 1205290"/>
              <a:gd name="connsiteY516" fmla="*/ 156272 h 460464"/>
              <a:gd name="connsiteX517" fmla="*/ 860240 w 1205290"/>
              <a:gd name="connsiteY517" fmla="*/ 153737 h 460464"/>
              <a:gd name="connsiteX518" fmla="*/ 860537 w 1205290"/>
              <a:gd name="connsiteY518" fmla="*/ 151649 h 460464"/>
              <a:gd name="connsiteX519" fmla="*/ 861134 w 1205290"/>
              <a:gd name="connsiteY519" fmla="*/ 149860 h 460464"/>
              <a:gd name="connsiteX520" fmla="*/ 862625 w 1205290"/>
              <a:gd name="connsiteY520" fmla="*/ 148965 h 460464"/>
              <a:gd name="connsiteX521" fmla="*/ 865906 w 1205290"/>
              <a:gd name="connsiteY521" fmla="*/ 149263 h 460464"/>
              <a:gd name="connsiteX522" fmla="*/ 868888 w 1205290"/>
              <a:gd name="connsiteY522" fmla="*/ 150605 h 460464"/>
              <a:gd name="connsiteX523" fmla="*/ 871870 w 1205290"/>
              <a:gd name="connsiteY523" fmla="*/ 151053 h 460464"/>
              <a:gd name="connsiteX524" fmla="*/ 874853 w 1205290"/>
              <a:gd name="connsiteY524" fmla="*/ 151053 h 460464"/>
              <a:gd name="connsiteX525" fmla="*/ 877387 w 1205290"/>
              <a:gd name="connsiteY525" fmla="*/ 152693 h 460464"/>
              <a:gd name="connsiteX526" fmla="*/ 886782 w 1205290"/>
              <a:gd name="connsiteY526" fmla="*/ 155973 h 460464"/>
              <a:gd name="connsiteX527" fmla="*/ 885887 w 1205290"/>
              <a:gd name="connsiteY527" fmla="*/ 154482 h 460464"/>
              <a:gd name="connsiteX528" fmla="*/ 884695 w 1205290"/>
              <a:gd name="connsiteY528" fmla="*/ 153438 h 460464"/>
              <a:gd name="connsiteX529" fmla="*/ 882756 w 1205290"/>
              <a:gd name="connsiteY529" fmla="*/ 152991 h 460464"/>
              <a:gd name="connsiteX530" fmla="*/ 881414 w 1205290"/>
              <a:gd name="connsiteY530" fmla="*/ 151947 h 460464"/>
              <a:gd name="connsiteX531" fmla="*/ 881414 w 1205290"/>
              <a:gd name="connsiteY531" fmla="*/ 149860 h 460464"/>
              <a:gd name="connsiteX532" fmla="*/ 880519 w 1205290"/>
              <a:gd name="connsiteY532" fmla="*/ 147921 h 460464"/>
              <a:gd name="connsiteX533" fmla="*/ 879326 w 1205290"/>
              <a:gd name="connsiteY533" fmla="*/ 146728 h 460464"/>
              <a:gd name="connsiteX534" fmla="*/ 873660 w 1205290"/>
              <a:gd name="connsiteY534" fmla="*/ 144342 h 460464"/>
              <a:gd name="connsiteX535" fmla="*/ 870081 w 1205290"/>
              <a:gd name="connsiteY535" fmla="*/ 141807 h 460464"/>
              <a:gd name="connsiteX536" fmla="*/ 870081 w 1205290"/>
              <a:gd name="connsiteY536" fmla="*/ 139869 h 460464"/>
              <a:gd name="connsiteX537" fmla="*/ 871125 w 1205290"/>
              <a:gd name="connsiteY537" fmla="*/ 137931 h 460464"/>
              <a:gd name="connsiteX538" fmla="*/ 872318 w 1205290"/>
              <a:gd name="connsiteY538" fmla="*/ 137036 h 460464"/>
              <a:gd name="connsiteX539" fmla="*/ 876791 w 1205290"/>
              <a:gd name="connsiteY539" fmla="*/ 135097 h 460464"/>
              <a:gd name="connsiteX540" fmla="*/ 880818 w 1205290"/>
              <a:gd name="connsiteY540" fmla="*/ 132562 h 460464"/>
              <a:gd name="connsiteX541" fmla="*/ 881712 w 1205290"/>
              <a:gd name="connsiteY541" fmla="*/ 131519 h 460464"/>
              <a:gd name="connsiteX542" fmla="*/ 882159 w 1205290"/>
              <a:gd name="connsiteY542" fmla="*/ 124361 h 460464"/>
              <a:gd name="connsiteX543" fmla="*/ 881414 w 1205290"/>
              <a:gd name="connsiteY543" fmla="*/ 121677 h 460464"/>
              <a:gd name="connsiteX544" fmla="*/ 881862 w 1205290"/>
              <a:gd name="connsiteY544" fmla="*/ 119888 h 460464"/>
              <a:gd name="connsiteX545" fmla="*/ 881414 w 1205290"/>
              <a:gd name="connsiteY545" fmla="*/ 118695 h 460464"/>
              <a:gd name="connsiteX546" fmla="*/ 877537 w 1205290"/>
              <a:gd name="connsiteY546" fmla="*/ 118993 h 460464"/>
              <a:gd name="connsiteX547" fmla="*/ 874554 w 1205290"/>
              <a:gd name="connsiteY547" fmla="*/ 120186 h 460464"/>
              <a:gd name="connsiteX548" fmla="*/ 869186 w 1205290"/>
              <a:gd name="connsiteY548" fmla="*/ 123317 h 460464"/>
              <a:gd name="connsiteX549" fmla="*/ 867546 w 1205290"/>
              <a:gd name="connsiteY549" fmla="*/ 125554 h 460464"/>
              <a:gd name="connsiteX550" fmla="*/ 867546 w 1205290"/>
              <a:gd name="connsiteY550" fmla="*/ 127642 h 460464"/>
              <a:gd name="connsiteX551" fmla="*/ 867546 w 1205290"/>
              <a:gd name="connsiteY551" fmla="*/ 129878 h 460464"/>
              <a:gd name="connsiteX552" fmla="*/ 866353 w 1205290"/>
              <a:gd name="connsiteY552" fmla="*/ 130773 h 460464"/>
              <a:gd name="connsiteX553" fmla="*/ 864713 w 1205290"/>
              <a:gd name="connsiteY553" fmla="*/ 131071 h 460464"/>
              <a:gd name="connsiteX554" fmla="*/ 862328 w 1205290"/>
              <a:gd name="connsiteY554" fmla="*/ 133010 h 460464"/>
              <a:gd name="connsiteX555" fmla="*/ 861284 w 1205290"/>
              <a:gd name="connsiteY555" fmla="*/ 135992 h 460464"/>
              <a:gd name="connsiteX556" fmla="*/ 860985 w 1205290"/>
              <a:gd name="connsiteY556" fmla="*/ 137632 h 460464"/>
              <a:gd name="connsiteX557" fmla="*/ 859941 w 1205290"/>
              <a:gd name="connsiteY557" fmla="*/ 138825 h 460464"/>
              <a:gd name="connsiteX558" fmla="*/ 858003 w 1205290"/>
              <a:gd name="connsiteY558" fmla="*/ 138825 h 460464"/>
              <a:gd name="connsiteX559" fmla="*/ 856064 w 1205290"/>
              <a:gd name="connsiteY559" fmla="*/ 138378 h 460464"/>
              <a:gd name="connsiteX560" fmla="*/ 854573 w 1205290"/>
              <a:gd name="connsiteY560" fmla="*/ 137334 h 460464"/>
              <a:gd name="connsiteX561" fmla="*/ 853380 w 1205290"/>
              <a:gd name="connsiteY561" fmla="*/ 135992 h 460464"/>
              <a:gd name="connsiteX562" fmla="*/ 853380 w 1205290"/>
              <a:gd name="connsiteY562" fmla="*/ 134799 h 460464"/>
              <a:gd name="connsiteX563" fmla="*/ 853828 w 1205290"/>
              <a:gd name="connsiteY563" fmla="*/ 133755 h 460464"/>
              <a:gd name="connsiteX564" fmla="*/ 859941 w 1205290"/>
              <a:gd name="connsiteY564" fmla="*/ 129729 h 460464"/>
              <a:gd name="connsiteX565" fmla="*/ 862625 w 1205290"/>
              <a:gd name="connsiteY565" fmla="*/ 126300 h 460464"/>
              <a:gd name="connsiteX566" fmla="*/ 863222 w 1205290"/>
              <a:gd name="connsiteY566" fmla="*/ 125107 h 460464"/>
              <a:gd name="connsiteX567" fmla="*/ 863669 w 1205290"/>
              <a:gd name="connsiteY567" fmla="*/ 121677 h 460464"/>
              <a:gd name="connsiteX568" fmla="*/ 863669 w 1205290"/>
              <a:gd name="connsiteY568" fmla="*/ 118247 h 460464"/>
              <a:gd name="connsiteX569" fmla="*/ 863222 w 1205290"/>
              <a:gd name="connsiteY569" fmla="*/ 114967 h 460464"/>
              <a:gd name="connsiteX570" fmla="*/ 861581 w 1205290"/>
              <a:gd name="connsiteY570" fmla="*/ 112581 h 460464"/>
              <a:gd name="connsiteX571" fmla="*/ 859941 w 1205290"/>
              <a:gd name="connsiteY571" fmla="*/ 111388 h 460464"/>
              <a:gd name="connsiteX572" fmla="*/ 859941 w 1205290"/>
              <a:gd name="connsiteY572" fmla="*/ 109450 h 460464"/>
              <a:gd name="connsiteX573" fmla="*/ 860537 w 1205290"/>
              <a:gd name="connsiteY573" fmla="*/ 108406 h 460464"/>
              <a:gd name="connsiteX574" fmla="*/ 863818 w 1205290"/>
              <a:gd name="connsiteY574" fmla="*/ 103634 h 460464"/>
              <a:gd name="connsiteX575" fmla="*/ 864117 w 1205290"/>
              <a:gd name="connsiteY575" fmla="*/ 102590 h 460464"/>
              <a:gd name="connsiteX576" fmla="*/ 864117 w 1205290"/>
              <a:gd name="connsiteY576" fmla="*/ 101398 h 460464"/>
              <a:gd name="connsiteX577" fmla="*/ 862029 w 1205290"/>
              <a:gd name="connsiteY577" fmla="*/ 101994 h 460464"/>
              <a:gd name="connsiteX578" fmla="*/ 860389 w 1205290"/>
              <a:gd name="connsiteY578" fmla="*/ 103038 h 460464"/>
              <a:gd name="connsiteX579" fmla="*/ 855915 w 1205290"/>
              <a:gd name="connsiteY579" fmla="*/ 107660 h 460464"/>
              <a:gd name="connsiteX580" fmla="*/ 853231 w 1205290"/>
              <a:gd name="connsiteY580" fmla="*/ 110941 h 460464"/>
              <a:gd name="connsiteX581" fmla="*/ 851591 w 1205290"/>
              <a:gd name="connsiteY581" fmla="*/ 114818 h 460464"/>
              <a:gd name="connsiteX582" fmla="*/ 851292 w 1205290"/>
              <a:gd name="connsiteY582" fmla="*/ 116607 h 460464"/>
              <a:gd name="connsiteX583" fmla="*/ 850696 w 1205290"/>
              <a:gd name="connsiteY583" fmla="*/ 118247 h 460464"/>
              <a:gd name="connsiteX584" fmla="*/ 850696 w 1205290"/>
              <a:gd name="connsiteY584" fmla="*/ 121081 h 460464"/>
              <a:gd name="connsiteX585" fmla="*/ 847714 w 1205290"/>
              <a:gd name="connsiteY585" fmla="*/ 126896 h 460464"/>
              <a:gd name="connsiteX586" fmla="*/ 847714 w 1205290"/>
              <a:gd name="connsiteY586" fmla="*/ 129878 h 460464"/>
              <a:gd name="connsiteX587" fmla="*/ 747510 w 1205290"/>
              <a:gd name="connsiteY587" fmla="*/ 208163 h 460464"/>
              <a:gd name="connsiteX588" fmla="*/ 747956 w 1205290"/>
              <a:gd name="connsiteY588" fmla="*/ 206076 h 460464"/>
              <a:gd name="connsiteX589" fmla="*/ 747062 w 1205290"/>
              <a:gd name="connsiteY589" fmla="*/ 205032 h 460464"/>
              <a:gd name="connsiteX590" fmla="*/ 746466 w 1205290"/>
              <a:gd name="connsiteY590" fmla="*/ 203988 h 460464"/>
              <a:gd name="connsiteX591" fmla="*/ 746167 w 1205290"/>
              <a:gd name="connsiteY591" fmla="*/ 202795 h 460464"/>
              <a:gd name="connsiteX592" fmla="*/ 745571 w 1205290"/>
              <a:gd name="connsiteY592" fmla="*/ 202795 h 460464"/>
              <a:gd name="connsiteX593" fmla="*/ 744527 w 1205290"/>
              <a:gd name="connsiteY593" fmla="*/ 203541 h 460464"/>
              <a:gd name="connsiteX594" fmla="*/ 744527 w 1205290"/>
              <a:gd name="connsiteY594" fmla="*/ 207567 h 460464"/>
              <a:gd name="connsiteX595" fmla="*/ 745571 w 1205290"/>
              <a:gd name="connsiteY595" fmla="*/ 208313 h 460464"/>
              <a:gd name="connsiteX596" fmla="*/ 747360 w 1205290"/>
              <a:gd name="connsiteY596" fmla="*/ 208313 h 460464"/>
              <a:gd name="connsiteX597" fmla="*/ 901992 w 1205290"/>
              <a:gd name="connsiteY597" fmla="*/ 165069 h 460464"/>
              <a:gd name="connsiteX598" fmla="*/ 902886 w 1205290"/>
              <a:gd name="connsiteY598" fmla="*/ 166710 h 460464"/>
              <a:gd name="connsiteX599" fmla="*/ 904079 w 1205290"/>
              <a:gd name="connsiteY599" fmla="*/ 166710 h 460464"/>
              <a:gd name="connsiteX600" fmla="*/ 903930 w 1205290"/>
              <a:gd name="connsiteY600" fmla="*/ 165368 h 460464"/>
              <a:gd name="connsiteX601" fmla="*/ 897816 w 1205290"/>
              <a:gd name="connsiteY601" fmla="*/ 160298 h 460464"/>
              <a:gd name="connsiteX602" fmla="*/ 899457 w 1205290"/>
              <a:gd name="connsiteY602" fmla="*/ 163280 h 460464"/>
              <a:gd name="connsiteX603" fmla="*/ 901992 w 1205290"/>
              <a:gd name="connsiteY603" fmla="*/ 165069 h 460464"/>
              <a:gd name="connsiteX604" fmla="*/ 849206 w 1205290"/>
              <a:gd name="connsiteY604" fmla="*/ 183410 h 460464"/>
              <a:gd name="connsiteX605" fmla="*/ 850100 w 1205290"/>
              <a:gd name="connsiteY605" fmla="*/ 183410 h 460464"/>
              <a:gd name="connsiteX606" fmla="*/ 853380 w 1205290"/>
              <a:gd name="connsiteY606" fmla="*/ 182367 h 460464"/>
              <a:gd name="connsiteX607" fmla="*/ 853828 w 1205290"/>
              <a:gd name="connsiteY607" fmla="*/ 182814 h 460464"/>
              <a:gd name="connsiteX608" fmla="*/ 854424 w 1205290"/>
              <a:gd name="connsiteY608" fmla="*/ 184156 h 460464"/>
              <a:gd name="connsiteX609" fmla="*/ 856959 w 1205290"/>
              <a:gd name="connsiteY609" fmla="*/ 185498 h 460464"/>
              <a:gd name="connsiteX610" fmla="*/ 859047 w 1205290"/>
              <a:gd name="connsiteY610" fmla="*/ 184454 h 460464"/>
              <a:gd name="connsiteX611" fmla="*/ 860091 w 1205290"/>
              <a:gd name="connsiteY611" fmla="*/ 183410 h 460464"/>
              <a:gd name="connsiteX612" fmla="*/ 859643 w 1205290"/>
              <a:gd name="connsiteY612" fmla="*/ 182068 h 460464"/>
              <a:gd name="connsiteX613" fmla="*/ 859047 w 1205290"/>
              <a:gd name="connsiteY613" fmla="*/ 181025 h 460464"/>
              <a:gd name="connsiteX614" fmla="*/ 858152 w 1205290"/>
              <a:gd name="connsiteY614" fmla="*/ 180279 h 460464"/>
              <a:gd name="connsiteX615" fmla="*/ 854275 w 1205290"/>
              <a:gd name="connsiteY615" fmla="*/ 180279 h 460464"/>
              <a:gd name="connsiteX616" fmla="*/ 852933 w 1205290"/>
              <a:gd name="connsiteY616" fmla="*/ 178042 h 460464"/>
              <a:gd name="connsiteX617" fmla="*/ 855020 w 1205290"/>
              <a:gd name="connsiteY617" fmla="*/ 174165 h 460464"/>
              <a:gd name="connsiteX618" fmla="*/ 852039 w 1205290"/>
              <a:gd name="connsiteY618" fmla="*/ 170139 h 460464"/>
              <a:gd name="connsiteX619" fmla="*/ 850995 w 1205290"/>
              <a:gd name="connsiteY619" fmla="*/ 169841 h 460464"/>
              <a:gd name="connsiteX620" fmla="*/ 850100 w 1205290"/>
              <a:gd name="connsiteY620" fmla="*/ 170587 h 460464"/>
              <a:gd name="connsiteX621" fmla="*/ 849206 w 1205290"/>
              <a:gd name="connsiteY621" fmla="*/ 172525 h 460464"/>
              <a:gd name="connsiteX622" fmla="*/ 846968 w 1205290"/>
              <a:gd name="connsiteY622" fmla="*/ 170437 h 460464"/>
              <a:gd name="connsiteX623" fmla="*/ 845775 w 1205290"/>
              <a:gd name="connsiteY623" fmla="*/ 170437 h 460464"/>
              <a:gd name="connsiteX624" fmla="*/ 845775 w 1205290"/>
              <a:gd name="connsiteY624" fmla="*/ 172078 h 460464"/>
              <a:gd name="connsiteX625" fmla="*/ 844881 w 1205290"/>
              <a:gd name="connsiteY625" fmla="*/ 174016 h 460464"/>
              <a:gd name="connsiteX626" fmla="*/ 844881 w 1205290"/>
              <a:gd name="connsiteY626" fmla="*/ 175060 h 460464"/>
              <a:gd name="connsiteX627" fmla="*/ 847118 w 1205290"/>
              <a:gd name="connsiteY627" fmla="*/ 177744 h 460464"/>
              <a:gd name="connsiteX628" fmla="*/ 849503 w 1205290"/>
              <a:gd name="connsiteY628" fmla="*/ 178937 h 460464"/>
              <a:gd name="connsiteX629" fmla="*/ 848758 w 1205290"/>
              <a:gd name="connsiteY629" fmla="*/ 181621 h 460464"/>
              <a:gd name="connsiteX630" fmla="*/ 849354 w 1205290"/>
              <a:gd name="connsiteY630" fmla="*/ 183410 h 460464"/>
              <a:gd name="connsiteX631" fmla="*/ 846819 w 1205290"/>
              <a:gd name="connsiteY631" fmla="*/ 144044 h 460464"/>
              <a:gd name="connsiteX632" fmla="*/ 847118 w 1205290"/>
              <a:gd name="connsiteY632" fmla="*/ 144044 h 460464"/>
              <a:gd name="connsiteX633" fmla="*/ 848012 w 1205290"/>
              <a:gd name="connsiteY633" fmla="*/ 143895 h 460464"/>
              <a:gd name="connsiteX634" fmla="*/ 848758 w 1205290"/>
              <a:gd name="connsiteY634" fmla="*/ 142702 h 460464"/>
              <a:gd name="connsiteX635" fmla="*/ 848758 w 1205290"/>
              <a:gd name="connsiteY635" fmla="*/ 141360 h 460464"/>
              <a:gd name="connsiteX636" fmla="*/ 848162 w 1205290"/>
              <a:gd name="connsiteY636" fmla="*/ 141062 h 460464"/>
              <a:gd name="connsiteX637" fmla="*/ 847118 w 1205290"/>
              <a:gd name="connsiteY637" fmla="*/ 141062 h 460464"/>
              <a:gd name="connsiteX638" fmla="*/ 846670 w 1205290"/>
              <a:gd name="connsiteY638" fmla="*/ 143000 h 460464"/>
              <a:gd name="connsiteX639" fmla="*/ 846968 w 1205290"/>
              <a:gd name="connsiteY639" fmla="*/ 144044 h 460464"/>
              <a:gd name="connsiteX640" fmla="*/ 848907 w 1205290"/>
              <a:gd name="connsiteY640" fmla="*/ 161491 h 460464"/>
              <a:gd name="connsiteX641" fmla="*/ 848907 w 1205290"/>
              <a:gd name="connsiteY641" fmla="*/ 159403 h 460464"/>
              <a:gd name="connsiteX642" fmla="*/ 848311 w 1205290"/>
              <a:gd name="connsiteY642" fmla="*/ 157465 h 460464"/>
              <a:gd name="connsiteX643" fmla="*/ 848012 w 1205290"/>
              <a:gd name="connsiteY643" fmla="*/ 157912 h 460464"/>
              <a:gd name="connsiteX644" fmla="*/ 847416 w 1205290"/>
              <a:gd name="connsiteY644" fmla="*/ 160894 h 460464"/>
              <a:gd name="connsiteX645" fmla="*/ 848012 w 1205290"/>
              <a:gd name="connsiteY645" fmla="*/ 161192 h 460464"/>
              <a:gd name="connsiteX646" fmla="*/ 848758 w 1205290"/>
              <a:gd name="connsiteY646" fmla="*/ 162385 h 460464"/>
              <a:gd name="connsiteX647" fmla="*/ 848758 w 1205290"/>
              <a:gd name="connsiteY647" fmla="*/ 161491 h 460464"/>
              <a:gd name="connsiteX648" fmla="*/ 913026 w 1205290"/>
              <a:gd name="connsiteY648" fmla="*/ 215619 h 460464"/>
              <a:gd name="connsiteX649" fmla="*/ 918543 w 1205290"/>
              <a:gd name="connsiteY649" fmla="*/ 216812 h 460464"/>
              <a:gd name="connsiteX650" fmla="*/ 919587 w 1205290"/>
              <a:gd name="connsiteY650" fmla="*/ 217856 h 460464"/>
              <a:gd name="connsiteX651" fmla="*/ 922569 w 1205290"/>
              <a:gd name="connsiteY651" fmla="*/ 217408 h 460464"/>
              <a:gd name="connsiteX652" fmla="*/ 923464 w 1205290"/>
              <a:gd name="connsiteY652" fmla="*/ 216365 h 460464"/>
              <a:gd name="connsiteX653" fmla="*/ 924955 w 1205290"/>
              <a:gd name="connsiteY653" fmla="*/ 215619 h 460464"/>
              <a:gd name="connsiteX654" fmla="*/ 925850 w 1205290"/>
              <a:gd name="connsiteY654" fmla="*/ 215917 h 460464"/>
              <a:gd name="connsiteX655" fmla="*/ 927043 w 1205290"/>
              <a:gd name="connsiteY655" fmla="*/ 215321 h 460464"/>
              <a:gd name="connsiteX656" fmla="*/ 926297 w 1205290"/>
              <a:gd name="connsiteY656" fmla="*/ 214575 h 460464"/>
              <a:gd name="connsiteX657" fmla="*/ 925999 w 1205290"/>
              <a:gd name="connsiteY657" fmla="*/ 213531 h 460464"/>
              <a:gd name="connsiteX658" fmla="*/ 926596 w 1205290"/>
              <a:gd name="connsiteY658" fmla="*/ 213233 h 460464"/>
              <a:gd name="connsiteX659" fmla="*/ 927192 w 1205290"/>
              <a:gd name="connsiteY659" fmla="*/ 210847 h 460464"/>
              <a:gd name="connsiteX660" fmla="*/ 925552 w 1205290"/>
              <a:gd name="connsiteY660" fmla="*/ 209356 h 460464"/>
              <a:gd name="connsiteX661" fmla="*/ 925253 w 1205290"/>
              <a:gd name="connsiteY661" fmla="*/ 207716 h 460464"/>
              <a:gd name="connsiteX662" fmla="*/ 924359 w 1205290"/>
              <a:gd name="connsiteY662" fmla="*/ 207716 h 460464"/>
              <a:gd name="connsiteX663" fmla="*/ 921227 w 1205290"/>
              <a:gd name="connsiteY663" fmla="*/ 208909 h 460464"/>
              <a:gd name="connsiteX664" fmla="*/ 918692 w 1205290"/>
              <a:gd name="connsiteY664" fmla="*/ 208909 h 460464"/>
              <a:gd name="connsiteX665" fmla="*/ 915710 w 1205290"/>
              <a:gd name="connsiteY665" fmla="*/ 209654 h 460464"/>
              <a:gd name="connsiteX666" fmla="*/ 909000 w 1205290"/>
              <a:gd name="connsiteY666" fmla="*/ 212637 h 460464"/>
              <a:gd name="connsiteX667" fmla="*/ 909447 w 1205290"/>
              <a:gd name="connsiteY667" fmla="*/ 213382 h 460464"/>
              <a:gd name="connsiteX668" fmla="*/ 912877 w 1205290"/>
              <a:gd name="connsiteY668" fmla="*/ 215917 h 460464"/>
              <a:gd name="connsiteX669" fmla="*/ 1045439 w 1205290"/>
              <a:gd name="connsiteY669" fmla="*/ 192357 h 460464"/>
              <a:gd name="connsiteX670" fmla="*/ 1046633 w 1205290"/>
              <a:gd name="connsiteY670" fmla="*/ 191910 h 460464"/>
              <a:gd name="connsiteX671" fmla="*/ 1047378 w 1205290"/>
              <a:gd name="connsiteY671" fmla="*/ 189673 h 460464"/>
              <a:gd name="connsiteX672" fmla="*/ 1046334 w 1205290"/>
              <a:gd name="connsiteY672" fmla="*/ 189673 h 460464"/>
              <a:gd name="connsiteX673" fmla="*/ 1045887 w 1205290"/>
              <a:gd name="connsiteY673" fmla="*/ 188182 h 460464"/>
              <a:gd name="connsiteX674" fmla="*/ 1044545 w 1205290"/>
              <a:gd name="connsiteY674" fmla="*/ 187138 h 460464"/>
              <a:gd name="connsiteX675" fmla="*/ 1042905 w 1205290"/>
              <a:gd name="connsiteY675" fmla="*/ 188182 h 460464"/>
              <a:gd name="connsiteX676" fmla="*/ 1042457 w 1205290"/>
              <a:gd name="connsiteY676" fmla="*/ 189822 h 460464"/>
              <a:gd name="connsiteX677" fmla="*/ 1043799 w 1205290"/>
              <a:gd name="connsiteY677" fmla="*/ 191910 h 460464"/>
              <a:gd name="connsiteX678" fmla="*/ 1045290 w 1205290"/>
              <a:gd name="connsiteY678" fmla="*/ 192506 h 460464"/>
              <a:gd name="connsiteX679" fmla="*/ 1059008 w 1205290"/>
              <a:gd name="connsiteY679" fmla="*/ 182367 h 460464"/>
              <a:gd name="connsiteX680" fmla="*/ 1060351 w 1205290"/>
              <a:gd name="connsiteY680" fmla="*/ 183261 h 460464"/>
              <a:gd name="connsiteX681" fmla="*/ 1060351 w 1205290"/>
              <a:gd name="connsiteY681" fmla="*/ 182814 h 460464"/>
              <a:gd name="connsiteX682" fmla="*/ 1061395 w 1205290"/>
              <a:gd name="connsiteY682" fmla="*/ 182814 h 460464"/>
              <a:gd name="connsiteX683" fmla="*/ 1064675 w 1205290"/>
              <a:gd name="connsiteY683" fmla="*/ 185349 h 460464"/>
              <a:gd name="connsiteX684" fmla="*/ 1067360 w 1205290"/>
              <a:gd name="connsiteY684" fmla="*/ 183709 h 460464"/>
              <a:gd name="connsiteX685" fmla="*/ 1069447 w 1205290"/>
              <a:gd name="connsiteY685" fmla="*/ 189375 h 460464"/>
              <a:gd name="connsiteX686" fmla="*/ 1069745 w 1205290"/>
              <a:gd name="connsiteY686" fmla="*/ 191910 h 460464"/>
              <a:gd name="connsiteX687" fmla="*/ 1071684 w 1205290"/>
              <a:gd name="connsiteY687" fmla="*/ 193550 h 460464"/>
              <a:gd name="connsiteX688" fmla="*/ 1073920 w 1205290"/>
              <a:gd name="connsiteY688" fmla="*/ 193252 h 460464"/>
              <a:gd name="connsiteX689" fmla="*/ 1076753 w 1205290"/>
              <a:gd name="connsiteY689" fmla="*/ 194594 h 460464"/>
              <a:gd name="connsiteX690" fmla="*/ 1078245 w 1205290"/>
              <a:gd name="connsiteY690" fmla="*/ 194594 h 460464"/>
              <a:gd name="connsiteX691" fmla="*/ 1081973 w 1205290"/>
              <a:gd name="connsiteY691" fmla="*/ 193401 h 460464"/>
              <a:gd name="connsiteX692" fmla="*/ 1083762 w 1205290"/>
              <a:gd name="connsiteY692" fmla="*/ 191314 h 460464"/>
              <a:gd name="connsiteX693" fmla="*/ 1081376 w 1205290"/>
              <a:gd name="connsiteY693" fmla="*/ 190568 h 460464"/>
              <a:gd name="connsiteX694" fmla="*/ 1077946 w 1205290"/>
              <a:gd name="connsiteY694" fmla="*/ 188182 h 460464"/>
              <a:gd name="connsiteX695" fmla="*/ 1075710 w 1205290"/>
              <a:gd name="connsiteY695" fmla="*/ 185498 h 460464"/>
              <a:gd name="connsiteX696" fmla="*/ 1071088 w 1205290"/>
              <a:gd name="connsiteY696" fmla="*/ 181323 h 460464"/>
              <a:gd name="connsiteX697" fmla="*/ 1069745 w 1205290"/>
              <a:gd name="connsiteY697" fmla="*/ 180875 h 460464"/>
              <a:gd name="connsiteX698" fmla="*/ 1067360 w 1205290"/>
              <a:gd name="connsiteY698" fmla="*/ 181472 h 460464"/>
              <a:gd name="connsiteX699" fmla="*/ 1065421 w 1205290"/>
              <a:gd name="connsiteY699" fmla="*/ 180279 h 460464"/>
              <a:gd name="connsiteX700" fmla="*/ 1063333 w 1205290"/>
              <a:gd name="connsiteY700" fmla="*/ 180279 h 460464"/>
              <a:gd name="connsiteX701" fmla="*/ 1057667 w 1205290"/>
              <a:gd name="connsiteY701" fmla="*/ 179235 h 460464"/>
              <a:gd name="connsiteX702" fmla="*/ 1057667 w 1205290"/>
              <a:gd name="connsiteY702" fmla="*/ 180726 h 460464"/>
              <a:gd name="connsiteX703" fmla="*/ 1059008 w 1205290"/>
              <a:gd name="connsiteY703" fmla="*/ 182516 h 460464"/>
              <a:gd name="connsiteX704" fmla="*/ 1073324 w 1205290"/>
              <a:gd name="connsiteY704" fmla="*/ 206076 h 460464"/>
              <a:gd name="connsiteX705" fmla="*/ 1070490 w 1205290"/>
              <a:gd name="connsiteY705" fmla="*/ 206076 h 460464"/>
              <a:gd name="connsiteX706" fmla="*/ 1060052 w 1205290"/>
              <a:gd name="connsiteY706" fmla="*/ 204883 h 460464"/>
              <a:gd name="connsiteX707" fmla="*/ 1060052 w 1205290"/>
              <a:gd name="connsiteY707" fmla="*/ 205479 h 460464"/>
              <a:gd name="connsiteX708" fmla="*/ 1060351 w 1205290"/>
              <a:gd name="connsiteY708" fmla="*/ 206970 h 460464"/>
              <a:gd name="connsiteX709" fmla="*/ 1070341 w 1205290"/>
              <a:gd name="connsiteY709" fmla="*/ 209207 h 460464"/>
              <a:gd name="connsiteX710" fmla="*/ 1075113 w 1205290"/>
              <a:gd name="connsiteY710" fmla="*/ 211145 h 460464"/>
              <a:gd name="connsiteX711" fmla="*/ 1078841 w 1205290"/>
              <a:gd name="connsiteY711" fmla="*/ 212040 h 460464"/>
              <a:gd name="connsiteX712" fmla="*/ 1079735 w 1205290"/>
              <a:gd name="connsiteY712" fmla="*/ 212935 h 460464"/>
              <a:gd name="connsiteX713" fmla="*/ 1082271 w 1205290"/>
              <a:gd name="connsiteY713" fmla="*/ 212338 h 460464"/>
              <a:gd name="connsiteX714" fmla="*/ 1085850 w 1205290"/>
              <a:gd name="connsiteY714" fmla="*/ 212786 h 460464"/>
              <a:gd name="connsiteX715" fmla="*/ 1090024 w 1205290"/>
              <a:gd name="connsiteY715" fmla="*/ 212338 h 460464"/>
              <a:gd name="connsiteX716" fmla="*/ 1092261 w 1205290"/>
              <a:gd name="connsiteY716" fmla="*/ 211444 h 460464"/>
              <a:gd name="connsiteX717" fmla="*/ 1097033 w 1205290"/>
              <a:gd name="connsiteY717" fmla="*/ 210400 h 460464"/>
              <a:gd name="connsiteX718" fmla="*/ 1095095 w 1205290"/>
              <a:gd name="connsiteY718" fmla="*/ 209207 h 460464"/>
              <a:gd name="connsiteX719" fmla="*/ 1092559 w 1205290"/>
              <a:gd name="connsiteY719" fmla="*/ 208611 h 460464"/>
              <a:gd name="connsiteX720" fmla="*/ 1083911 w 1205290"/>
              <a:gd name="connsiteY720" fmla="*/ 208313 h 460464"/>
              <a:gd name="connsiteX721" fmla="*/ 1078990 w 1205290"/>
              <a:gd name="connsiteY721" fmla="*/ 206523 h 460464"/>
              <a:gd name="connsiteX722" fmla="*/ 1073025 w 1205290"/>
              <a:gd name="connsiteY722" fmla="*/ 205927 h 460464"/>
              <a:gd name="connsiteX723" fmla="*/ 932560 w 1205290"/>
              <a:gd name="connsiteY723" fmla="*/ 175806 h 460464"/>
              <a:gd name="connsiteX724" fmla="*/ 934052 w 1205290"/>
              <a:gd name="connsiteY724" fmla="*/ 174165 h 460464"/>
              <a:gd name="connsiteX725" fmla="*/ 933305 w 1205290"/>
              <a:gd name="connsiteY725" fmla="*/ 173271 h 460464"/>
              <a:gd name="connsiteX726" fmla="*/ 932261 w 1205290"/>
              <a:gd name="connsiteY726" fmla="*/ 172674 h 460464"/>
              <a:gd name="connsiteX727" fmla="*/ 931814 w 1205290"/>
              <a:gd name="connsiteY727" fmla="*/ 172674 h 460464"/>
              <a:gd name="connsiteX728" fmla="*/ 930920 w 1205290"/>
              <a:gd name="connsiteY728" fmla="*/ 173271 h 460464"/>
              <a:gd name="connsiteX729" fmla="*/ 929876 w 1205290"/>
              <a:gd name="connsiteY729" fmla="*/ 173271 h 460464"/>
              <a:gd name="connsiteX730" fmla="*/ 928236 w 1205290"/>
              <a:gd name="connsiteY730" fmla="*/ 174464 h 460464"/>
              <a:gd name="connsiteX731" fmla="*/ 930920 w 1205290"/>
              <a:gd name="connsiteY731" fmla="*/ 175656 h 460464"/>
              <a:gd name="connsiteX732" fmla="*/ 932411 w 1205290"/>
              <a:gd name="connsiteY732" fmla="*/ 175656 h 460464"/>
              <a:gd name="connsiteX733" fmla="*/ 927639 w 1205290"/>
              <a:gd name="connsiteY733" fmla="*/ 185498 h 460464"/>
              <a:gd name="connsiteX734" fmla="*/ 926744 w 1205290"/>
              <a:gd name="connsiteY734" fmla="*/ 186542 h 460464"/>
              <a:gd name="connsiteX735" fmla="*/ 938077 w 1205290"/>
              <a:gd name="connsiteY735" fmla="*/ 184901 h 460464"/>
              <a:gd name="connsiteX736" fmla="*/ 939270 w 1205290"/>
              <a:gd name="connsiteY736" fmla="*/ 184007 h 460464"/>
              <a:gd name="connsiteX737" fmla="*/ 939866 w 1205290"/>
              <a:gd name="connsiteY737" fmla="*/ 182665 h 460464"/>
              <a:gd name="connsiteX738" fmla="*/ 937332 w 1205290"/>
              <a:gd name="connsiteY738" fmla="*/ 182367 h 460464"/>
              <a:gd name="connsiteX739" fmla="*/ 937332 w 1205290"/>
              <a:gd name="connsiteY739" fmla="*/ 183709 h 460464"/>
              <a:gd name="connsiteX740" fmla="*/ 935095 w 1205290"/>
              <a:gd name="connsiteY740" fmla="*/ 184007 h 460464"/>
              <a:gd name="connsiteX741" fmla="*/ 932709 w 1205290"/>
              <a:gd name="connsiteY741" fmla="*/ 183709 h 460464"/>
              <a:gd name="connsiteX742" fmla="*/ 931665 w 1205290"/>
              <a:gd name="connsiteY742" fmla="*/ 184156 h 460464"/>
              <a:gd name="connsiteX743" fmla="*/ 931069 w 1205290"/>
              <a:gd name="connsiteY743" fmla="*/ 184156 h 460464"/>
              <a:gd name="connsiteX744" fmla="*/ 930472 w 1205290"/>
              <a:gd name="connsiteY744" fmla="*/ 184156 h 460464"/>
              <a:gd name="connsiteX745" fmla="*/ 929876 w 1205290"/>
              <a:gd name="connsiteY745" fmla="*/ 184454 h 460464"/>
              <a:gd name="connsiteX746" fmla="*/ 928683 w 1205290"/>
              <a:gd name="connsiteY746" fmla="*/ 184454 h 460464"/>
              <a:gd name="connsiteX747" fmla="*/ 927937 w 1205290"/>
              <a:gd name="connsiteY747" fmla="*/ 184901 h 460464"/>
              <a:gd name="connsiteX748" fmla="*/ 927490 w 1205290"/>
              <a:gd name="connsiteY748" fmla="*/ 185945 h 460464"/>
              <a:gd name="connsiteX749" fmla="*/ 1031273 w 1205290"/>
              <a:gd name="connsiteY749" fmla="*/ 219198 h 460464"/>
              <a:gd name="connsiteX750" fmla="*/ 1032467 w 1205290"/>
              <a:gd name="connsiteY750" fmla="*/ 217259 h 460464"/>
              <a:gd name="connsiteX751" fmla="*/ 1031721 w 1205290"/>
              <a:gd name="connsiteY751" fmla="*/ 216663 h 460464"/>
              <a:gd name="connsiteX752" fmla="*/ 1031124 w 1205290"/>
              <a:gd name="connsiteY752" fmla="*/ 216663 h 460464"/>
              <a:gd name="connsiteX753" fmla="*/ 1030677 w 1205290"/>
              <a:gd name="connsiteY753" fmla="*/ 216812 h 460464"/>
              <a:gd name="connsiteX754" fmla="*/ 1030229 w 1205290"/>
              <a:gd name="connsiteY754" fmla="*/ 218452 h 460464"/>
              <a:gd name="connsiteX755" fmla="*/ 1030528 w 1205290"/>
              <a:gd name="connsiteY755" fmla="*/ 219645 h 460464"/>
              <a:gd name="connsiteX756" fmla="*/ 1031273 w 1205290"/>
              <a:gd name="connsiteY756" fmla="*/ 219198 h 460464"/>
              <a:gd name="connsiteX757" fmla="*/ 929280 w 1205290"/>
              <a:gd name="connsiteY757" fmla="*/ 168499 h 460464"/>
              <a:gd name="connsiteX758" fmla="*/ 930771 w 1205290"/>
              <a:gd name="connsiteY758" fmla="*/ 171183 h 460464"/>
              <a:gd name="connsiteX759" fmla="*/ 931367 w 1205290"/>
              <a:gd name="connsiteY759" fmla="*/ 171183 h 460464"/>
              <a:gd name="connsiteX760" fmla="*/ 932261 w 1205290"/>
              <a:gd name="connsiteY760" fmla="*/ 170139 h 460464"/>
              <a:gd name="connsiteX761" fmla="*/ 934498 w 1205290"/>
              <a:gd name="connsiteY761" fmla="*/ 169244 h 460464"/>
              <a:gd name="connsiteX762" fmla="*/ 934797 w 1205290"/>
              <a:gd name="connsiteY762" fmla="*/ 171779 h 460464"/>
              <a:gd name="connsiteX763" fmla="*/ 936138 w 1205290"/>
              <a:gd name="connsiteY763" fmla="*/ 173271 h 460464"/>
              <a:gd name="connsiteX764" fmla="*/ 940016 w 1205290"/>
              <a:gd name="connsiteY764" fmla="*/ 172525 h 460464"/>
              <a:gd name="connsiteX765" fmla="*/ 940016 w 1205290"/>
              <a:gd name="connsiteY765" fmla="*/ 170587 h 460464"/>
              <a:gd name="connsiteX766" fmla="*/ 938674 w 1205290"/>
              <a:gd name="connsiteY766" fmla="*/ 169394 h 460464"/>
              <a:gd name="connsiteX767" fmla="*/ 937630 w 1205290"/>
              <a:gd name="connsiteY767" fmla="*/ 169394 h 460464"/>
              <a:gd name="connsiteX768" fmla="*/ 936586 w 1205290"/>
              <a:gd name="connsiteY768" fmla="*/ 169244 h 460464"/>
              <a:gd name="connsiteX769" fmla="*/ 934797 w 1205290"/>
              <a:gd name="connsiteY769" fmla="*/ 166262 h 460464"/>
              <a:gd name="connsiteX770" fmla="*/ 933454 w 1205290"/>
              <a:gd name="connsiteY770" fmla="*/ 165219 h 460464"/>
              <a:gd name="connsiteX771" fmla="*/ 933008 w 1205290"/>
              <a:gd name="connsiteY771" fmla="*/ 163727 h 460464"/>
              <a:gd name="connsiteX772" fmla="*/ 934648 w 1205290"/>
              <a:gd name="connsiteY772" fmla="*/ 163727 h 460464"/>
              <a:gd name="connsiteX773" fmla="*/ 937928 w 1205290"/>
              <a:gd name="connsiteY773" fmla="*/ 167604 h 460464"/>
              <a:gd name="connsiteX774" fmla="*/ 940314 w 1205290"/>
              <a:gd name="connsiteY774" fmla="*/ 168797 h 460464"/>
              <a:gd name="connsiteX775" fmla="*/ 941656 w 1205290"/>
              <a:gd name="connsiteY775" fmla="*/ 170736 h 460464"/>
              <a:gd name="connsiteX776" fmla="*/ 943147 w 1205290"/>
              <a:gd name="connsiteY776" fmla="*/ 171332 h 460464"/>
              <a:gd name="connsiteX777" fmla="*/ 945533 w 1205290"/>
              <a:gd name="connsiteY777" fmla="*/ 170437 h 460464"/>
              <a:gd name="connsiteX778" fmla="*/ 947621 w 1205290"/>
              <a:gd name="connsiteY778" fmla="*/ 170885 h 460464"/>
              <a:gd name="connsiteX779" fmla="*/ 948664 w 1205290"/>
              <a:gd name="connsiteY779" fmla="*/ 171630 h 460464"/>
              <a:gd name="connsiteX780" fmla="*/ 949708 w 1205290"/>
              <a:gd name="connsiteY780" fmla="*/ 171332 h 460464"/>
              <a:gd name="connsiteX781" fmla="*/ 951944 w 1205290"/>
              <a:gd name="connsiteY781" fmla="*/ 169244 h 460464"/>
              <a:gd name="connsiteX782" fmla="*/ 950901 w 1205290"/>
              <a:gd name="connsiteY782" fmla="*/ 167902 h 460464"/>
              <a:gd name="connsiteX783" fmla="*/ 951199 w 1205290"/>
              <a:gd name="connsiteY783" fmla="*/ 166859 h 460464"/>
              <a:gd name="connsiteX784" fmla="*/ 950155 w 1205290"/>
              <a:gd name="connsiteY784" fmla="*/ 165368 h 460464"/>
              <a:gd name="connsiteX785" fmla="*/ 943594 w 1205290"/>
              <a:gd name="connsiteY785" fmla="*/ 162385 h 460464"/>
              <a:gd name="connsiteX786" fmla="*/ 942550 w 1205290"/>
              <a:gd name="connsiteY786" fmla="*/ 162385 h 460464"/>
              <a:gd name="connsiteX787" fmla="*/ 937928 w 1205290"/>
              <a:gd name="connsiteY787" fmla="*/ 161341 h 460464"/>
              <a:gd name="connsiteX788" fmla="*/ 935542 w 1205290"/>
              <a:gd name="connsiteY788" fmla="*/ 162087 h 460464"/>
              <a:gd name="connsiteX789" fmla="*/ 931964 w 1205290"/>
              <a:gd name="connsiteY789" fmla="*/ 162534 h 460464"/>
              <a:gd name="connsiteX790" fmla="*/ 931069 w 1205290"/>
              <a:gd name="connsiteY790" fmla="*/ 163131 h 460464"/>
              <a:gd name="connsiteX791" fmla="*/ 929727 w 1205290"/>
              <a:gd name="connsiteY791" fmla="*/ 162833 h 460464"/>
              <a:gd name="connsiteX792" fmla="*/ 927937 w 1205290"/>
              <a:gd name="connsiteY792" fmla="*/ 163876 h 460464"/>
              <a:gd name="connsiteX793" fmla="*/ 926148 w 1205290"/>
              <a:gd name="connsiteY793" fmla="*/ 163131 h 460464"/>
              <a:gd name="connsiteX794" fmla="*/ 924359 w 1205290"/>
              <a:gd name="connsiteY794" fmla="*/ 163876 h 460464"/>
              <a:gd name="connsiteX795" fmla="*/ 924359 w 1205290"/>
              <a:gd name="connsiteY795" fmla="*/ 165368 h 460464"/>
              <a:gd name="connsiteX796" fmla="*/ 922868 w 1205290"/>
              <a:gd name="connsiteY796" fmla="*/ 166859 h 460464"/>
              <a:gd name="connsiteX797" fmla="*/ 925552 w 1205290"/>
              <a:gd name="connsiteY797" fmla="*/ 168350 h 460464"/>
              <a:gd name="connsiteX798" fmla="*/ 929577 w 1205290"/>
              <a:gd name="connsiteY798" fmla="*/ 168350 h 460464"/>
              <a:gd name="connsiteX799" fmla="*/ 846223 w 1205290"/>
              <a:gd name="connsiteY799" fmla="*/ 140615 h 460464"/>
              <a:gd name="connsiteX800" fmla="*/ 847118 w 1205290"/>
              <a:gd name="connsiteY800" fmla="*/ 139720 h 460464"/>
              <a:gd name="connsiteX801" fmla="*/ 846670 w 1205290"/>
              <a:gd name="connsiteY801" fmla="*/ 138229 h 460464"/>
              <a:gd name="connsiteX802" fmla="*/ 845775 w 1205290"/>
              <a:gd name="connsiteY802" fmla="*/ 137781 h 460464"/>
              <a:gd name="connsiteX803" fmla="*/ 845030 w 1205290"/>
              <a:gd name="connsiteY803" fmla="*/ 138378 h 460464"/>
              <a:gd name="connsiteX804" fmla="*/ 845030 w 1205290"/>
              <a:gd name="connsiteY804" fmla="*/ 139273 h 460464"/>
              <a:gd name="connsiteX805" fmla="*/ 845328 w 1205290"/>
              <a:gd name="connsiteY805" fmla="*/ 140466 h 460464"/>
              <a:gd name="connsiteX806" fmla="*/ 846223 w 1205290"/>
              <a:gd name="connsiteY806" fmla="*/ 140764 h 460464"/>
              <a:gd name="connsiteX807" fmla="*/ 731256 w 1205290"/>
              <a:gd name="connsiteY807" fmla="*/ 271388 h 460464"/>
              <a:gd name="connsiteX808" fmla="*/ 731256 w 1205290"/>
              <a:gd name="connsiteY808" fmla="*/ 272282 h 460464"/>
              <a:gd name="connsiteX809" fmla="*/ 732001 w 1205290"/>
              <a:gd name="connsiteY809" fmla="*/ 274668 h 460464"/>
              <a:gd name="connsiteX810" fmla="*/ 734089 w 1205290"/>
              <a:gd name="connsiteY810" fmla="*/ 276756 h 460464"/>
              <a:gd name="connsiteX811" fmla="*/ 735878 w 1205290"/>
              <a:gd name="connsiteY811" fmla="*/ 276756 h 460464"/>
              <a:gd name="connsiteX812" fmla="*/ 738413 w 1205290"/>
              <a:gd name="connsiteY812" fmla="*/ 273624 h 460464"/>
              <a:gd name="connsiteX813" fmla="*/ 738413 w 1205290"/>
              <a:gd name="connsiteY813" fmla="*/ 271686 h 460464"/>
              <a:gd name="connsiteX814" fmla="*/ 737667 w 1205290"/>
              <a:gd name="connsiteY814" fmla="*/ 270493 h 460464"/>
              <a:gd name="connsiteX815" fmla="*/ 732747 w 1205290"/>
              <a:gd name="connsiteY815" fmla="*/ 270046 h 460464"/>
              <a:gd name="connsiteX816" fmla="*/ 731256 w 1205290"/>
              <a:gd name="connsiteY816" fmla="*/ 271388 h 460464"/>
              <a:gd name="connsiteX817" fmla="*/ 713213 w 1205290"/>
              <a:gd name="connsiteY817" fmla="*/ 306728 h 460464"/>
              <a:gd name="connsiteX818" fmla="*/ 713810 w 1205290"/>
              <a:gd name="connsiteY818" fmla="*/ 308368 h 460464"/>
              <a:gd name="connsiteX819" fmla="*/ 715450 w 1205290"/>
              <a:gd name="connsiteY819" fmla="*/ 308368 h 460464"/>
              <a:gd name="connsiteX820" fmla="*/ 716046 w 1205290"/>
              <a:gd name="connsiteY820" fmla="*/ 307175 h 460464"/>
              <a:gd name="connsiteX821" fmla="*/ 718134 w 1205290"/>
              <a:gd name="connsiteY821" fmla="*/ 308368 h 460464"/>
              <a:gd name="connsiteX822" fmla="*/ 719327 w 1205290"/>
              <a:gd name="connsiteY822" fmla="*/ 308666 h 460464"/>
              <a:gd name="connsiteX823" fmla="*/ 720520 w 1205290"/>
              <a:gd name="connsiteY823" fmla="*/ 308666 h 460464"/>
              <a:gd name="connsiteX824" fmla="*/ 722011 w 1205290"/>
              <a:gd name="connsiteY824" fmla="*/ 307175 h 460464"/>
              <a:gd name="connsiteX825" fmla="*/ 722756 w 1205290"/>
              <a:gd name="connsiteY825" fmla="*/ 305386 h 460464"/>
              <a:gd name="connsiteX826" fmla="*/ 722011 w 1205290"/>
              <a:gd name="connsiteY826" fmla="*/ 301807 h 460464"/>
              <a:gd name="connsiteX827" fmla="*/ 725888 w 1205290"/>
              <a:gd name="connsiteY827" fmla="*/ 296141 h 460464"/>
              <a:gd name="connsiteX828" fmla="*/ 725292 w 1205290"/>
              <a:gd name="connsiteY828" fmla="*/ 289132 h 460464"/>
              <a:gd name="connsiteX829" fmla="*/ 724248 w 1205290"/>
              <a:gd name="connsiteY829" fmla="*/ 287641 h 460464"/>
              <a:gd name="connsiteX830" fmla="*/ 723204 w 1205290"/>
              <a:gd name="connsiteY830" fmla="*/ 288088 h 460464"/>
              <a:gd name="connsiteX831" fmla="*/ 719625 w 1205290"/>
              <a:gd name="connsiteY831" fmla="*/ 290027 h 460464"/>
              <a:gd name="connsiteX832" fmla="*/ 715599 w 1205290"/>
              <a:gd name="connsiteY832" fmla="*/ 291667 h 460464"/>
              <a:gd name="connsiteX833" fmla="*/ 714704 w 1205290"/>
              <a:gd name="connsiteY833" fmla="*/ 293904 h 460464"/>
              <a:gd name="connsiteX834" fmla="*/ 716195 w 1205290"/>
              <a:gd name="connsiteY834" fmla="*/ 298079 h 460464"/>
              <a:gd name="connsiteX835" fmla="*/ 716195 w 1205290"/>
              <a:gd name="connsiteY835" fmla="*/ 300018 h 460464"/>
              <a:gd name="connsiteX836" fmla="*/ 714555 w 1205290"/>
              <a:gd name="connsiteY836" fmla="*/ 301807 h 460464"/>
              <a:gd name="connsiteX837" fmla="*/ 713362 w 1205290"/>
              <a:gd name="connsiteY837" fmla="*/ 306728 h 460464"/>
              <a:gd name="connsiteX838" fmla="*/ 735729 w 1205290"/>
              <a:gd name="connsiteY838" fmla="*/ 209804 h 460464"/>
              <a:gd name="connsiteX839" fmla="*/ 734984 w 1205290"/>
              <a:gd name="connsiteY839" fmla="*/ 210251 h 460464"/>
              <a:gd name="connsiteX840" fmla="*/ 734387 w 1205290"/>
              <a:gd name="connsiteY840" fmla="*/ 210996 h 460464"/>
              <a:gd name="connsiteX841" fmla="*/ 733940 w 1205290"/>
              <a:gd name="connsiteY841" fmla="*/ 212040 h 460464"/>
              <a:gd name="connsiteX842" fmla="*/ 733940 w 1205290"/>
              <a:gd name="connsiteY842" fmla="*/ 213233 h 460464"/>
              <a:gd name="connsiteX843" fmla="*/ 736027 w 1205290"/>
              <a:gd name="connsiteY843" fmla="*/ 210996 h 460464"/>
              <a:gd name="connsiteX844" fmla="*/ 735581 w 1205290"/>
              <a:gd name="connsiteY844" fmla="*/ 209804 h 460464"/>
              <a:gd name="connsiteX845" fmla="*/ 731256 w 1205290"/>
              <a:gd name="connsiteY845" fmla="*/ 309114 h 460464"/>
              <a:gd name="connsiteX846" fmla="*/ 731703 w 1205290"/>
              <a:gd name="connsiteY846" fmla="*/ 308815 h 460464"/>
              <a:gd name="connsiteX847" fmla="*/ 733194 w 1205290"/>
              <a:gd name="connsiteY847" fmla="*/ 309561 h 460464"/>
              <a:gd name="connsiteX848" fmla="*/ 735282 w 1205290"/>
              <a:gd name="connsiteY848" fmla="*/ 308815 h 460464"/>
              <a:gd name="connsiteX849" fmla="*/ 737071 w 1205290"/>
              <a:gd name="connsiteY849" fmla="*/ 307175 h 460464"/>
              <a:gd name="connsiteX850" fmla="*/ 737518 w 1205290"/>
              <a:gd name="connsiteY850" fmla="*/ 305535 h 460464"/>
              <a:gd name="connsiteX851" fmla="*/ 736177 w 1205290"/>
              <a:gd name="connsiteY851" fmla="*/ 304193 h 460464"/>
              <a:gd name="connsiteX852" fmla="*/ 733642 w 1205290"/>
              <a:gd name="connsiteY852" fmla="*/ 302404 h 460464"/>
              <a:gd name="connsiteX853" fmla="*/ 732896 w 1205290"/>
              <a:gd name="connsiteY853" fmla="*/ 302404 h 460464"/>
              <a:gd name="connsiteX854" fmla="*/ 731703 w 1205290"/>
              <a:gd name="connsiteY854" fmla="*/ 303149 h 460464"/>
              <a:gd name="connsiteX855" fmla="*/ 731405 w 1205290"/>
              <a:gd name="connsiteY855" fmla="*/ 301807 h 460464"/>
              <a:gd name="connsiteX856" fmla="*/ 731853 w 1205290"/>
              <a:gd name="connsiteY856" fmla="*/ 297035 h 460464"/>
              <a:gd name="connsiteX857" fmla="*/ 732598 w 1205290"/>
              <a:gd name="connsiteY857" fmla="*/ 295544 h 460464"/>
              <a:gd name="connsiteX858" fmla="*/ 732598 w 1205290"/>
              <a:gd name="connsiteY858" fmla="*/ 293457 h 460464"/>
              <a:gd name="connsiteX859" fmla="*/ 733642 w 1205290"/>
              <a:gd name="connsiteY859" fmla="*/ 291220 h 460464"/>
              <a:gd name="connsiteX860" fmla="*/ 734387 w 1205290"/>
              <a:gd name="connsiteY860" fmla="*/ 291220 h 460464"/>
              <a:gd name="connsiteX861" fmla="*/ 734984 w 1205290"/>
              <a:gd name="connsiteY861" fmla="*/ 290922 h 460464"/>
              <a:gd name="connsiteX862" fmla="*/ 735431 w 1205290"/>
              <a:gd name="connsiteY862" fmla="*/ 290474 h 460464"/>
              <a:gd name="connsiteX863" fmla="*/ 736027 w 1205290"/>
              <a:gd name="connsiteY863" fmla="*/ 290922 h 460464"/>
              <a:gd name="connsiteX864" fmla="*/ 737518 w 1205290"/>
              <a:gd name="connsiteY864" fmla="*/ 293158 h 460464"/>
              <a:gd name="connsiteX865" fmla="*/ 737518 w 1205290"/>
              <a:gd name="connsiteY865" fmla="*/ 291667 h 460464"/>
              <a:gd name="connsiteX866" fmla="*/ 737071 w 1205290"/>
              <a:gd name="connsiteY866" fmla="*/ 285852 h 460464"/>
              <a:gd name="connsiteX867" fmla="*/ 734089 w 1205290"/>
              <a:gd name="connsiteY867" fmla="*/ 282571 h 460464"/>
              <a:gd name="connsiteX868" fmla="*/ 734089 w 1205290"/>
              <a:gd name="connsiteY868" fmla="*/ 281229 h 460464"/>
              <a:gd name="connsiteX869" fmla="*/ 733343 w 1205290"/>
              <a:gd name="connsiteY869" fmla="*/ 281378 h 460464"/>
              <a:gd name="connsiteX870" fmla="*/ 730957 w 1205290"/>
              <a:gd name="connsiteY870" fmla="*/ 282720 h 460464"/>
              <a:gd name="connsiteX871" fmla="*/ 728422 w 1205290"/>
              <a:gd name="connsiteY871" fmla="*/ 287492 h 460464"/>
              <a:gd name="connsiteX872" fmla="*/ 728422 w 1205290"/>
              <a:gd name="connsiteY872" fmla="*/ 293308 h 460464"/>
              <a:gd name="connsiteX873" fmla="*/ 727528 w 1205290"/>
              <a:gd name="connsiteY873" fmla="*/ 296439 h 460464"/>
              <a:gd name="connsiteX874" fmla="*/ 727081 w 1205290"/>
              <a:gd name="connsiteY874" fmla="*/ 297930 h 460464"/>
              <a:gd name="connsiteX875" fmla="*/ 726782 w 1205290"/>
              <a:gd name="connsiteY875" fmla="*/ 299421 h 460464"/>
              <a:gd name="connsiteX876" fmla="*/ 726037 w 1205290"/>
              <a:gd name="connsiteY876" fmla="*/ 302851 h 460464"/>
              <a:gd name="connsiteX877" fmla="*/ 726037 w 1205290"/>
              <a:gd name="connsiteY877" fmla="*/ 303746 h 460464"/>
              <a:gd name="connsiteX878" fmla="*/ 725142 w 1205290"/>
              <a:gd name="connsiteY878" fmla="*/ 305087 h 460464"/>
              <a:gd name="connsiteX879" fmla="*/ 723501 w 1205290"/>
              <a:gd name="connsiteY879" fmla="*/ 307026 h 460464"/>
              <a:gd name="connsiteX880" fmla="*/ 722756 w 1205290"/>
              <a:gd name="connsiteY880" fmla="*/ 308368 h 460464"/>
              <a:gd name="connsiteX881" fmla="*/ 722756 w 1205290"/>
              <a:gd name="connsiteY881" fmla="*/ 309561 h 460464"/>
              <a:gd name="connsiteX882" fmla="*/ 721265 w 1205290"/>
              <a:gd name="connsiteY882" fmla="*/ 311201 h 460464"/>
              <a:gd name="connsiteX883" fmla="*/ 721265 w 1205290"/>
              <a:gd name="connsiteY883" fmla="*/ 312692 h 460464"/>
              <a:gd name="connsiteX884" fmla="*/ 722756 w 1205290"/>
              <a:gd name="connsiteY884" fmla="*/ 315973 h 460464"/>
              <a:gd name="connsiteX885" fmla="*/ 723800 w 1205290"/>
              <a:gd name="connsiteY885" fmla="*/ 315973 h 460464"/>
              <a:gd name="connsiteX886" fmla="*/ 725142 w 1205290"/>
              <a:gd name="connsiteY886" fmla="*/ 315227 h 460464"/>
              <a:gd name="connsiteX887" fmla="*/ 727229 w 1205290"/>
              <a:gd name="connsiteY887" fmla="*/ 316271 h 460464"/>
              <a:gd name="connsiteX888" fmla="*/ 728273 w 1205290"/>
              <a:gd name="connsiteY888" fmla="*/ 315376 h 460464"/>
              <a:gd name="connsiteX889" fmla="*/ 730063 w 1205290"/>
              <a:gd name="connsiteY889" fmla="*/ 312096 h 460464"/>
              <a:gd name="connsiteX890" fmla="*/ 730063 w 1205290"/>
              <a:gd name="connsiteY890" fmla="*/ 310903 h 460464"/>
              <a:gd name="connsiteX891" fmla="*/ 730510 w 1205290"/>
              <a:gd name="connsiteY891" fmla="*/ 309859 h 460464"/>
              <a:gd name="connsiteX892" fmla="*/ 731405 w 1205290"/>
              <a:gd name="connsiteY892" fmla="*/ 308965 h 460464"/>
              <a:gd name="connsiteX893" fmla="*/ 743931 w 1205290"/>
              <a:gd name="connsiteY893" fmla="*/ 202348 h 460464"/>
              <a:gd name="connsiteX894" fmla="*/ 745571 w 1205290"/>
              <a:gd name="connsiteY894" fmla="*/ 201006 h 460464"/>
              <a:gd name="connsiteX895" fmla="*/ 746466 w 1205290"/>
              <a:gd name="connsiteY895" fmla="*/ 198024 h 460464"/>
              <a:gd name="connsiteX896" fmla="*/ 745869 w 1205290"/>
              <a:gd name="connsiteY896" fmla="*/ 196682 h 460464"/>
              <a:gd name="connsiteX897" fmla="*/ 744826 w 1205290"/>
              <a:gd name="connsiteY897" fmla="*/ 195936 h 460464"/>
              <a:gd name="connsiteX898" fmla="*/ 743334 w 1205290"/>
              <a:gd name="connsiteY898" fmla="*/ 195339 h 460464"/>
              <a:gd name="connsiteX899" fmla="*/ 740799 w 1205290"/>
              <a:gd name="connsiteY899" fmla="*/ 195787 h 460464"/>
              <a:gd name="connsiteX900" fmla="*/ 738115 w 1205290"/>
              <a:gd name="connsiteY900" fmla="*/ 199515 h 460464"/>
              <a:gd name="connsiteX901" fmla="*/ 737071 w 1205290"/>
              <a:gd name="connsiteY901" fmla="*/ 196682 h 460464"/>
              <a:gd name="connsiteX902" fmla="*/ 737966 w 1205290"/>
              <a:gd name="connsiteY902" fmla="*/ 195190 h 460464"/>
              <a:gd name="connsiteX903" fmla="*/ 737370 w 1205290"/>
              <a:gd name="connsiteY903" fmla="*/ 193550 h 460464"/>
              <a:gd name="connsiteX904" fmla="*/ 735878 w 1205290"/>
              <a:gd name="connsiteY904" fmla="*/ 193103 h 460464"/>
              <a:gd name="connsiteX905" fmla="*/ 730957 w 1205290"/>
              <a:gd name="connsiteY905" fmla="*/ 193997 h 460464"/>
              <a:gd name="connsiteX906" fmla="*/ 729317 w 1205290"/>
              <a:gd name="connsiteY906" fmla="*/ 193997 h 460464"/>
              <a:gd name="connsiteX907" fmla="*/ 727379 w 1205290"/>
              <a:gd name="connsiteY907" fmla="*/ 196532 h 460464"/>
              <a:gd name="connsiteX908" fmla="*/ 726782 w 1205290"/>
              <a:gd name="connsiteY908" fmla="*/ 200559 h 460464"/>
              <a:gd name="connsiteX909" fmla="*/ 727976 w 1205290"/>
              <a:gd name="connsiteY909" fmla="*/ 203690 h 460464"/>
              <a:gd name="connsiteX910" fmla="*/ 728870 w 1205290"/>
              <a:gd name="connsiteY910" fmla="*/ 204734 h 460464"/>
              <a:gd name="connsiteX911" fmla="*/ 731405 w 1205290"/>
              <a:gd name="connsiteY911" fmla="*/ 202646 h 460464"/>
              <a:gd name="connsiteX912" fmla="*/ 734537 w 1205290"/>
              <a:gd name="connsiteY912" fmla="*/ 198024 h 460464"/>
              <a:gd name="connsiteX913" fmla="*/ 735729 w 1205290"/>
              <a:gd name="connsiteY913" fmla="*/ 197129 h 460464"/>
              <a:gd name="connsiteX914" fmla="*/ 736624 w 1205290"/>
              <a:gd name="connsiteY914" fmla="*/ 202199 h 460464"/>
              <a:gd name="connsiteX915" fmla="*/ 734984 w 1205290"/>
              <a:gd name="connsiteY915" fmla="*/ 203988 h 460464"/>
              <a:gd name="connsiteX916" fmla="*/ 734984 w 1205290"/>
              <a:gd name="connsiteY916" fmla="*/ 204585 h 460464"/>
              <a:gd name="connsiteX917" fmla="*/ 736326 w 1205290"/>
              <a:gd name="connsiteY917" fmla="*/ 205628 h 460464"/>
              <a:gd name="connsiteX918" fmla="*/ 737518 w 1205290"/>
              <a:gd name="connsiteY918" fmla="*/ 205181 h 460464"/>
              <a:gd name="connsiteX919" fmla="*/ 737966 w 1205290"/>
              <a:gd name="connsiteY919" fmla="*/ 204585 h 460464"/>
              <a:gd name="connsiteX920" fmla="*/ 739010 w 1205290"/>
              <a:gd name="connsiteY920" fmla="*/ 200708 h 460464"/>
              <a:gd name="connsiteX921" fmla="*/ 740351 w 1205290"/>
              <a:gd name="connsiteY921" fmla="*/ 200708 h 460464"/>
              <a:gd name="connsiteX922" fmla="*/ 741395 w 1205290"/>
              <a:gd name="connsiteY922" fmla="*/ 202646 h 460464"/>
              <a:gd name="connsiteX923" fmla="*/ 743483 w 1205290"/>
              <a:gd name="connsiteY923" fmla="*/ 202348 h 460464"/>
              <a:gd name="connsiteX924" fmla="*/ 752579 w 1205290"/>
              <a:gd name="connsiteY924" fmla="*/ 213830 h 460464"/>
              <a:gd name="connsiteX925" fmla="*/ 753324 w 1205290"/>
              <a:gd name="connsiteY925" fmla="*/ 215917 h 460464"/>
              <a:gd name="connsiteX926" fmla="*/ 754965 w 1205290"/>
              <a:gd name="connsiteY926" fmla="*/ 215917 h 460464"/>
              <a:gd name="connsiteX927" fmla="*/ 754517 w 1205290"/>
              <a:gd name="connsiteY927" fmla="*/ 214873 h 460464"/>
              <a:gd name="connsiteX928" fmla="*/ 752877 w 1205290"/>
              <a:gd name="connsiteY928" fmla="*/ 212786 h 460464"/>
              <a:gd name="connsiteX929" fmla="*/ 752877 w 1205290"/>
              <a:gd name="connsiteY929" fmla="*/ 213830 h 460464"/>
              <a:gd name="connsiteX930" fmla="*/ 842197 w 1205290"/>
              <a:gd name="connsiteY930" fmla="*/ 175656 h 460464"/>
              <a:gd name="connsiteX931" fmla="*/ 843837 w 1205290"/>
              <a:gd name="connsiteY931" fmla="*/ 174911 h 460464"/>
              <a:gd name="connsiteX932" fmla="*/ 844583 w 1205290"/>
              <a:gd name="connsiteY932" fmla="*/ 172078 h 460464"/>
              <a:gd name="connsiteX933" fmla="*/ 843837 w 1205290"/>
              <a:gd name="connsiteY933" fmla="*/ 170139 h 460464"/>
              <a:gd name="connsiteX934" fmla="*/ 844881 w 1205290"/>
              <a:gd name="connsiteY934" fmla="*/ 169244 h 460464"/>
              <a:gd name="connsiteX935" fmla="*/ 842197 w 1205290"/>
              <a:gd name="connsiteY935" fmla="*/ 168499 h 460464"/>
              <a:gd name="connsiteX936" fmla="*/ 840557 w 1205290"/>
              <a:gd name="connsiteY936" fmla="*/ 169095 h 460464"/>
              <a:gd name="connsiteX937" fmla="*/ 839961 w 1205290"/>
              <a:gd name="connsiteY937" fmla="*/ 172823 h 460464"/>
              <a:gd name="connsiteX938" fmla="*/ 840407 w 1205290"/>
              <a:gd name="connsiteY938" fmla="*/ 175806 h 460464"/>
              <a:gd name="connsiteX939" fmla="*/ 842197 w 1205290"/>
              <a:gd name="connsiteY939" fmla="*/ 175806 h 460464"/>
              <a:gd name="connsiteX940" fmla="*/ 732300 w 1205290"/>
              <a:gd name="connsiteY940" fmla="*/ 392618 h 460464"/>
              <a:gd name="connsiteX941" fmla="*/ 730212 w 1205290"/>
              <a:gd name="connsiteY941" fmla="*/ 393960 h 460464"/>
              <a:gd name="connsiteX942" fmla="*/ 729466 w 1205290"/>
              <a:gd name="connsiteY942" fmla="*/ 394854 h 460464"/>
              <a:gd name="connsiteX943" fmla="*/ 729020 w 1205290"/>
              <a:gd name="connsiteY943" fmla="*/ 396345 h 460464"/>
              <a:gd name="connsiteX944" fmla="*/ 730510 w 1205290"/>
              <a:gd name="connsiteY944" fmla="*/ 396793 h 460464"/>
              <a:gd name="connsiteX945" fmla="*/ 731405 w 1205290"/>
              <a:gd name="connsiteY945" fmla="*/ 395153 h 460464"/>
              <a:gd name="connsiteX946" fmla="*/ 732747 w 1205290"/>
              <a:gd name="connsiteY946" fmla="*/ 393810 h 460464"/>
              <a:gd name="connsiteX947" fmla="*/ 736027 w 1205290"/>
              <a:gd name="connsiteY947" fmla="*/ 393214 h 460464"/>
              <a:gd name="connsiteX948" fmla="*/ 735581 w 1205290"/>
              <a:gd name="connsiteY948" fmla="*/ 392767 h 460464"/>
              <a:gd name="connsiteX949" fmla="*/ 734238 w 1205290"/>
              <a:gd name="connsiteY949" fmla="*/ 392319 h 460464"/>
              <a:gd name="connsiteX950" fmla="*/ 732150 w 1205290"/>
              <a:gd name="connsiteY950" fmla="*/ 392618 h 460464"/>
              <a:gd name="connsiteX951" fmla="*/ 740351 w 1205290"/>
              <a:gd name="connsiteY951" fmla="*/ 390083 h 460464"/>
              <a:gd name="connsiteX952" fmla="*/ 740799 w 1205290"/>
              <a:gd name="connsiteY952" fmla="*/ 387697 h 460464"/>
              <a:gd name="connsiteX953" fmla="*/ 737667 w 1205290"/>
              <a:gd name="connsiteY953" fmla="*/ 386802 h 460464"/>
              <a:gd name="connsiteX954" fmla="*/ 735431 w 1205290"/>
              <a:gd name="connsiteY954" fmla="*/ 387250 h 460464"/>
              <a:gd name="connsiteX955" fmla="*/ 734834 w 1205290"/>
              <a:gd name="connsiteY955" fmla="*/ 387846 h 460464"/>
              <a:gd name="connsiteX956" fmla="*/ 732896 w 1205290"/>
              <a:gd name="connsiteY956" fmla="*/ 389635 h 460464"/>
              <a:gd name="connsiteX957" fmla="*/ 732896 w 1205290"/>
              <a:gd name="connsiteY957" fmla="*/ 391275 h 460464"/>
              <a:gd name="connsiteX958" fmla="*/ 739905 w 1205290"/>
              <a:gd name="connsiteY958" fmla="*/ 391275 h 460464"/>
              <a:gd name="connsiteX959" fmla="*/ 740501 w 1205290"/>
              <a:gd name="connsiteY959" fmla="*/ 390083 h 460464"/>
              <a:gd name="connsiteX960" fmla="*/ 831461 w 1205290"/>
              <a:gd name="connsiteY960" fmla="*/ 56663 h 460464"/>
              <a:gd name="connsiteX961" fmla="*/ 831461 w 1205290"/>
              <a:gd name="connsiteY961" fmla="*/ 57409 h 460464"/>
              <a:gd name="connsiteX962" fmla="*/ 832057 w 1205290"/>
              <a:gd name="connsiteY962" fmla="*/ 58154 h 460464"/>
              <a:gd name="connsiteX963" fmla="*/ 832952 w 1205290"/>
              <a:gd name="connsiteY963" fmla="*/ 58900 h 460464"/>
              <a:gd name="connsiteX964" fmla="*/ 833399 w 1205290"/>
              <a:gd name="connsiteY964" fmla="*/ 58602 h 460464"/>
              <a:gd name="connsiteX965" fmla="*/ 833399 w 1205290"/>
              <a:gd name="connsiteY965" fmla="*/ 58154 h 460464"/>
              <a:gd name="connsiteX966" fmla="*/ 833399 w 1205290"/>
              <a:gd name="connsiteY966" fmla="*/ 57409 h 460464"/>
              <a:gd name="connsiteX967" fmla="*/ 832057 w 1205290"/>
              <a:gd name="connsiteY967" fmla="*/ 56216 h 460464"/>
              <a:gd name="connsiteX968" fmla="*/ 831312 w 1205290"/>
              <a:gd name="connsiteY968" fmla="*/ 56663 h 460464"/>
              <a:gd name="connsiteX969" fmla="*/ 829522 w 1205290"/>
              <a:gd name="connsiteY969" fmla="*/ 50400 h 460464"/>
              <a:gd name="connsiteX970" fmla="*/ 829522 w 1205290"/>
              <a:gd name="connsiteY970" fmla="*/ 51743 h 460464"/>
              <a:gd name="connsiteX971" fmla="*/ 831461 w 1205290"/>
              <a:gd name="connsiteY971" fmla="*/ 51892 h 460464"/>
              <a:gd name="connsiteX972" fmla="*/ 832505 w 1205290"/>
              <a:gd name="connsiteY972" fmla="*/ 51295 h 460464"/>
              <a:gd name="connsiteX973" fmla="*/ 833250 w 1205290"/>
              <a:gd name="connsiteY973" fmla="*/ 47269 h 460464"/>
              <a:gd name="connsiteX974" fmla="*/ 835189 w 1205290"/>
              <a:gd name="connsiteY974" fmla="*/ 44287 h 460464"/>
              <a:gd name="connsiteX975" fmla="*/ 834294 w 1205290"/>
              <a:gd name="connsiteY975" fmla="*/ 42050 h 460464"/>
              <a:gd name="connsiteX976" fmla="*/ 833697 w 1205290"/>
              <a:gd name="connsiteY976" fmla="*/ 39068 h 460464"/>
              <a:gd name="connsiteX977" fmla="*/ 832356 w 1205290"/>
              <a:gd name="connsiteY977" fmla="*/ 37428 h 460464"/>
              <a:gd name="connsiteX978" fmla="*/ 830864 w 1205290"/>
              <a:gd name="connsiteY978" fmla="*/ 37129 h 460464"/>
              <a:gd name="connsiteX979" fmla="*/ 829820 w 1205290"/>
              <a:gd name="connsiteY979" fmla="*/ 40708 h 460464"/>
              <a:gd name="connsiteX980" fmla="*/ 829820 w 1205290"/>
              <a:gd name="connsiteY980" fmla="*/ 42647 h 460464"/>
              <a:gd name="connsiteX981" fmla="*/ 831013 w 1205290"/>
              <a:gd name="connsiteY981" fmla="*/ 44287 h 460464"/>
              <a:gd name="connsiteX982" fmla="*/ 832206 w 1205290"/>
              <a:gd name="connsiteY982" fmla="*/ 44883 h 460464"/>
              <a:gd name="connsiteX983" fmla="*/ 831013 w 1205290"/>
              <a:gd name="connsiteY983" fmla="*/ 47567 h 460464"/>
              <a:gd name="connsiteX984" fmla="*/ 829224 w 1205290"/>
              <a:gd name="connsiteY984" fmla="*/ 50102 h 460464"/>
              <a:gd name="connsiteX985" fmla="*/ 829969 w 1205290"/>
              <a:gd name="connsiteY985" fmla="*/ 56961 h 460464"/>
              <a:gd name="connsiteX986" fmla="*/ 829969 w 1205290"/>
              <a:gd name="connsiteY986" fmla="*/ 55769 h 460464"/>
              <a:gd name="connsiteX987" fmla="*/ 830417 w 1205290"/>
              <a:gd name="connsiteY987" fmla="*/ 54576 h 460464"/>
              <a:gd name="connsiteX988" fmla="*/ 828925 w 1205290"/>
              <a:gd name="connsiteY988" fmla="*/ 52339 h 460464"/>
              <a:gd name="connsiteX989" fmla="*/ 827733 w 1205290"/>
              <a:gd name="connsiteY989" fmla="*/ 51295 h 460464"/>
              <a:gd name="connsiteX990" fmla="*/ 828329 w 1205290"/>
              <a:gd name="connsiteY990" fmla="*/ 54427 h 460464"/>
              <a:gd name="connsiteX991" fmla="*/ 829969 w 1205290"/>
              <a:gd name="connsiteY991" fmla="*/ 57111 h 460464"/>
              <a:gd name="connsiteX992" fmla="*/ 756456 w 1205290"/>
              <a:gd name="connsiteY992" fmla="*/ 392767 h 460464"/>
              <a:gd name="connsiteX993" fmla="*/ 758842 w 1205290"/>
              <a:gd name="connsiteY993" fmla="*/ 392767 h 460464"/>
              <a:gd name="connsiteX994" fmla="*/ 760184 w 1205290"/>
              <a:gd name="connsiteY994" fmla="*/ 395600 h 460464"/>
              <a:gd name="connsiteX995" fmla="*/ 762272 w 1205290"/>
              <a:gd name="connsiteY995" fmla="*/ 395003 h 460464"/>
              <a:gd name="connsiteX996" fmla="*/ 763316 w 1205290"/>
              <a:gd name="connsiteY996" fmla="*/ 394109 h 460464"/>
              <a:gd name="connsiteX997" fmla="*/ 764360 w 1205290"/>
              <a:gd name="connsiteY997" fmla="*/ 391126 h 460464"/>
              <a:gd name="connsiteX998" fmla="*/ 766000 w 1205290"/>
              <a:gd name="connsiteY998" fmla="*/ 389486 h 460464"/>
              <a:gd name="connsiteX999" fmla="*/ 766446 w 1205290"/>
              <a:gd name="connsiteY999" fmla="*/ 386653 h 460464"/>
              <a:gd name="connsiteX1000" fmla="*/ 766000 w 1205290"/>
              <a:gd name="connsiteY1000" fmla="*/ 386057 h 460464"/>
              <a:gd name="connsiteX1001" fmla="*/ 765403 w 1205290"/>
              <a:gd name="connsiteY1001" fmla="*/ 386057 h 460464"/>
              <a:gd name="connsiteX1002" fmla="*/ 764657 w 1205290"/>
              <a:gd name="connsiteY1002" fmla="*/ 386057 h 460464"/>
              <a:gd name="connsiteX1003" fmla="*/ 761228 w 1205290"/>
              <a:gd name="connsiteY1003" fmla="*/ 390530 h 460464"/>
              <a:gd name="connsiteX1004" fmla="*/ 760780 w 1205290"/>
              <a:gd name="connsiteY1004" fmla="*/ 390530 h 460464"/>
              <a:gd name="connsiteX1005" fmla="*/ 760035 w 1205290"/>
              <a:gd name="connsiteY1005" fmla="*/ 389188 h 460464"/>
              <a:gd name="connsiteX1006" fmla="*/ 758544 w 1205290"/>
              <a:gd name="connsiteY1006" fmla="*/ 389188 h 460464"/>
              <a:gd name="connsiteX1007" fmla="*/ 757500 w 1205290"/>
              <a:gd name="connsiteY1007" fmla="*/ 390232 h 460464"/>
              <a:gd name="connsiteX1008" fmla="*/ 756307 w 1205290"/>
              <a:gd name="connsiteY1008" fmla="*/ 392767 h 460464"/>
              <a:gd name="connsiteX1009" fmla="*/ 759737 w 1205290"/>
              <a:gd name="connsiteY1009" fmla="*/ 324920 h 460464"/>
              <a:gd name="connsiteX1010" fmla="*/ 758991 w 1205290"/>
              <a:gd name="connsiteY1010" fmla="*/ 322981 h 460464"/>
              <a:gd name="connsiteX1011" fmla="*/ 757798 w 1205290"/>
              <a:gd name="connsiteY1011" fmla="*/ 322385 h 460464"/>
              <a:gd name="connsiteX1012" fmla="*/ 757798 w 1205290"/>
              <a:gd name="connsiteY1012" fmla="*/ 324025 h 460464"/>
              <a:gd name="connsiteX1013" fmla="*/ 758544 w 1205290"/>
              <a:gd name="connsiteY1013" fmla="*/ 324771 h 460464"/>
              <a:gd name="connsiteX1014" fmla="*/ 759438 w 1205290"/>
              <a:gd name="connsiteY1014" fmla="*/ 326262 h 460464"/>
              <a:gd name="connsiteX1015" fmla="*/ 759737 w 1205290"/>
              <a:gd name="connsiteY1015" fmla="*/ 324920 h 460464"/>
              <a:gd name="connsiteX1016" fmla="*/ 797910 w 1205290"/>
              <a:gd name="connsiteY1016" fmla="*/ 63672 h 460464"/>
              <a:gd name="connsiteX1017" fmla="*/ 798357 w 1205290"/>
              <a:gd name="connsiteY1017" fmla="*/ 64865 h 460464"/>
              <a:gd name="connsiteX1018" fmla="*/ 798357 w 1205290"/>
              <a:gd name="connsiteY1018" fmla="*/ 67250 h 460464"/>
              <a:gd name="connsiteX1019" fmla="*/ 801340 w 1205290"/>
              <a:gd name="connsiteY1019" fmla="*/ 68742 h 460464"/>
              <a:gd name="connsiteX1020" fmla="*/ 801936 w 1205290"/>
              <a:gd name="connsiteY1020" fmla="*/ 67847 h 460464"/>
              <a:gd name="connsiteX1021" fmla="*/ 801489 w 1205290"/>
              <a:gd name="connsiteY1021" fmla="*/ 66803 h 460464"/>
              <a:gd name="connsiteX1022" fmla="*/ 799997 w 1205290"/>
              <a:gd name="connsiteY1022" fmla="*/ 64268 h 460464"/>
              <a:gd name="connsiteX1023" fmla="*/ 798954 w 1205290"/>
              <a:gd name="connsiteY1023" fmla="*/ 61584 h 460464"/>
              <a:gd name="connsiteX1024" fmla="*/ 797016 w 1205290"/>
              <a:gd name="connsiteY1024" fmla="*/ 59795 h 460464"/>
              <a:gd name="connsiteX1025" fmla="*/ 796717 w 1205290"/>
              <a:gd name="connsiteY1025" fmla="*/ 61137 h 460464"/>
              <a:gd name="connsiteX1026" fmla="*/ 797016 w 1205290"/>
              <a:gd name="connsiteY1026" fmla="*/ 62330 h 460464"/>
              <a:gd name="connsiteX1027" fmla="*/ 797910 w 1205290"/>
              <a:gd name="connsiteY1027" fmla="*/ 63523 h 460464"/>
              <a:gd name="connsiteX1028" fmla="*/ 624341 w 1205290"/>
              <a:gd name="connsiteY1028" fmla="*/ 233662 h 460464"/>
              <a:gd name="connsiteX1029" fmla="*/ 622849 w 1205290"/>
              <a:gd name="connsiteY1029" fmla="*/ 234109 h 460464"/>
              <a:gd name="connsiteX1030" fmla="*/ 621657 w 1205290"/>
              <a:gd name="connsiteY1030" fmla="*/ 235004 h 460464"/>
              <a:gd name="connsiteX1031" fmla="*/ 620912 w 1205290"/>
              <a:gd name="connsiteY1031" fmla="*/ 236048 h 460464"/>
              <a:gd name="connsiteX1032" fmla="*/ 620912 w 1205290"/>
              <a:gd name="connsiteY1032" fmla="*/ 237240 h 460464"/>
              <a:gd name="connsiteX1033" fmla="*/ 622104 w 1205290"/>
              <a:gd name="connsiteY1033" fmla="*/ 239626 h 460464"/>
              <a:gd name="connsiteX1034" fmla="*/ 622849 w 1205290"/>
              <a:gd name="connsiteY1034" fmla="*/ 241714 h 460464"/>
              <a:gd name="connsiteX1035" fmla="*/ 621955 w 1205290"/>
              <a:gd name="connsiteY1035" fmla="*/ 244845 h 460464"/>
              <a:gd name="connsiteX1036" fmla="*/ 621657 w 1205290"/>
              <a:gd name="connsiteY1036" fmla="*/ 247977 h 460464"/>
              <a:gd name="connsiteX1037" fmla="*/ 622253 w 1205290"/>
              <a:gd name="connsiteY1037" fmla="*/ 251407 h 460464"/>
              <a:gd name="connsiteX1038" fmla="*/ 623148 w 1205290"/>
              <a:gd name="connsiteY1038" fmla="*/ 254687 h 460464"/>
              <a:gd name="connsiteX1039" fmla="*/ 624640 w 1205290"/>
              <a:gd name="connsiteY1039" fmla="*/ 257073 h 460464"/>
              <a:gd name="connsiteX1040" fmla="*/ 626577 w 1205290"/>
              <a:gd name="connsiteY1040" fmla="*/ 258564 h 460464"/>
              <a:gd name="connsiteX1041" fmla="*/ 632990 w 1205290"/>
              <a:gd name="connsiteY1041" fmla="*/ 256924 h 460464"/>
              <a:gd name="connsiteX1042" fmla="*/ 636270 w 1205290"/>
              <a:gd name="connsiteY1042" fmla="*/ 256476 h 460464"/>
              <a:gd name="connsiteX1043" fmla="*/ 637761 w 1205290"/>
              <a:gd name="connsiteY1043" fmla="*/ 256924 h 460464"/>
              <a:gd name="connsiteX1044" fmla="*/ 638954 w 1205290"/>
              <a:gd name="connsiteY1044" fmla="*/ 257968 h 460464"/>
              <a:gd name="connsiteX1045" fmla="*/ 639699 w 1205290"/>
              <a:gd name="connsiteY1045" fmla="*/ 259160 h 460464"/>
              <a:gd name="connsiteX1046" fmla="*/ 639699 w 1205290"/>
              <a:gd name="connsiteY1046" fmla="*/ 260652 h 460464"/>
              <a:gd name="connsiteX1047" fmla="*/ 639252 w 1205290"/>
              <a:gd name="connsiteY1047" fmla="*/ 262292 h 460464"/>
              <a:gd name="connsiteX1048" fmla="*/ 639252 w 1205290"/>
              <a:gd name="connsiteY1048" fmla="*/ 263932 h 460464"/>
              <a:gd name="connsiteX1049" fmla="*/ 639699 w 1205290"/>
              <a:gd name="connsiteY1049" fmla="*/ 264976 h 460464"/>
              <a:gd name="connsiteX1050" fmla="*/ 642831 w 1205290"/>
              <a:gd name="connsiteY1050" fmla="*/ 271239 h 460464"/>
              <a:gd name="connsiteX1051" fmla="*/ 643130 w 1205290"/>
              <a:gd name="connsiteY1051" fmla="*/ 272133 h 460464"/>
              <a:gd name="connsiteX1052" fmla="*/ 642831 w 1205290"/>
              <a:gd name="connsiteY1052" fmla="*/ 282720 h 460464"/>
              <a:gd name="connsiteX1053" fmla="*/ 642384 w 1205290"/>
              <a:gd name="connsiteY1053" fmla="*/ 285405 h 460464"/>
              <a:gd name="connsiteX1054" fmla="*/ 641042 w 1205290"/>
              <a:gd name="connsiteY1054" fmla="*/ 288387 h 460464"/>
              <a:gd name="connsiteX1055" fmla="*/ 640296 w 1205290"/>
              <a:gd name="connsiteY1055" fmla="*/ 291369 h 460464"/>
              <a:gd name="connsiteX1056" fmla="*/ 640296 w 1205290"/>
              <a:gd name="connsiteY1056" fmla="*/ 295097 h 460464"/>
              <a:gd name="connsiteX1057" fmla="*/ 638209 w 1205290"/>
              <a:gd name="connsiteY1057" fmla="*/ 300614 h 460464"/>
              <a:gd name="connsiteX1058" fmla="*/ 637015 w 1205290"/>
              <a:gd name="connsiteY1058" fmla="*/ 303895 h 460464"/>
              <a:gd name="connsiteX1059" fmla="*/ 636270 w 1205290"/>
              <a:gd name="connsiteY1059" fmla="*/ 307026 h 460464"/>
              <a:gd name="connsiteX1060" fmla="*/ 636718 w 1205290"/>
              <a:gd name="connsiteY1060" fmla="*/ 310008 h 460464"/>
              <a:gd name="connsiteX1061" fmla="*/ 638954 w 1205290"/>
              <a:gd name="connsiteY1061" fmla="*/ 312692 h 460464"/>
              <a:gd name="connsiteX1062" fmla="*/ 641489 w 1205290"/>
              <a:gd name="connsiteY1062" fmla="*/ 315078 h 460464"/>
              <a:gd name="connsiteX1063" fmla="*/ 645664 w 1205290"/>
              <a:gd name="connsiteY1063" fmla="*/ 317315 h 460464"/>
              <a:gd name="connsiteX1064" fmla="*/ 646857 w 1205290"/>
              <a:gd name="connsiteY1064" fmla="*/ 317315 h 460464"/>
              <a:gd name="connsiteX1065" fmla="*/ 648348 w 1205290"/>
              <a:gd name="connsiteY1065" fmla="*/ 316420 h 460464"/>
              <a:gd name="connsiteX1066" fmla="*/ 650735 w 1205290"/>
              <a:gd name="connsiteY1066" fmla="*/ 314631 h 460464"/>
              <a:gd name="connsiteX1067" fmla="*/ 651927 w 1205290"/>
              <a:gd name="connsiteY1067" fmla="*/ 314183 h 460464"/>
              <a:gd name="connsiteX1068" fmla="*/ 655208 w 1205290"/>
              <a:gd name="connsiteY1068" fmla="*/ 314183 h 460464"/>
              <a:gd name="connsiteX1069" fmla="*/ 658488 w 1205290"/>
              <a:gd name="connsiteY1069" fmla="*/ 313736 h 460464"/>
              <a:gd name="connsiteX1070" fmla="*/ 659980 w 1205290"/>
              <a:gd name="connsiteY1070" fmla="*/ 313289 h 460464"/>
              <a:gd name="connsiteX1071" fmla="*/ 661470 w 1205290"/>
              <a:gd name="connsiteY1071" fmla="*/ 313289 h 460464"/>
              <a:gd name="connsiteX1072" fmla="*/ 664602 w 1205290"/>
              <a:gd name="connsiteY1072" fmla="*/ 314631 h 460464"/>
              <a:gd name="connsiteX1073" fmla="*/ 664304 w 1205290"/>
              <a:gd name="connsiteY1073" fmla="*/ 311798 h 460464"/>
              <a:gd name="connsiteX1074" fmla="*/ 663558 w 1205290"/>
              <a:gd name="connsiteY1074" fmla="*/ 309114 h 460464"/>
              <a:gd name="connsiteX1075" fmla="*/ 660576 w 1205290"/>
              <a:gd name="connsiteY1075" fmla="*/ 302404 h 460464"/>
              <a:gd name="connsiteX1076" fmla="*/ 660576 w 1205290"/>
              <a:gd name="connsiteY1076" fmla="*/ 300912 h 460464"/>
              <a:gd name="connsiteX1077" fmla="*/ 661321 w 1205290"/>
              <a:gd name="connsiteY1077" fmla="*/ 297334 h 460464"/>
              <a:gd name="connsiteX1078" fmla="*/ 663856 w 1205290"/>
              <a:gd name="connsiteY1078" fmla="*/ 290922 h 460464"/>
              <a:gd name="connsiteX1079" fmla="*/ 664304 w 1205290"/>
              <a:gd name="connsiteY1079" fmla="*/ 287939 h 460464"/>
              <a:gd name="connsiteX1080" fmla="*/ 663409 w 1205290"/>
              <a:gd name="connsiteY1080" fmla="*/ 282422 h 460464"/>
              <a:gd name="connsiteX1081" fmla="*/ 662813 w 1205290"/>
              <a:gd name="connsiteY1081" fmla="*/ 273475 h 460464"/>
              <a:gd name="connsiteX1082" fmla="*/ 663409 w 1205290"/>
              <a:gd name="connsiteY1082" fmla="*/ 267063 h 460464"/>
              <a:gd name="connsiteX1083" fmla="*/ 664751 w 1205290"/>
              <a:gd name="connsiteY1083" fmla="*/ 264230 h 460464"/>
              <a:gd name="connsiteX1084" fmla="*/ 664751 w 1205290"/>
              <a:gd name="connsiteY1084" fmla="*/ 263186 h 460464"/>
              <a:gd name="connsiteX1085" fmla="*/ 663558 w 1205290"/>
              <a:gd name="connsiteY1085" fmla="*/ 253345 h 460464"/>
              <a:gd name="connsiteX1086" fmla="*/ 662664 w 1205290"/>
              <a:gd name="connsiteY1086" fmla="*/ 250512 h 460464"/>
              <a:gd name="connsiteX1087" fmla="*/ 661023 w 1205290"/>
              <a:gd name="connsiteY1087" fmla="*/ 247977 h 460464"/>
              <a:gd name="connsiteX1088" fmla="*/ 659830 w 1205290"/>
              <a:gd name="connsiteY1088" fmla="*/ 245144 h 460464"/>
              <a:gd name="connsiteX1089" fmla="*/ 659830 w 1205290"/>
              <a:gd name="connsiteY1089" fmla="*/ 242311 h 460464"/>
              <a:gd name="connsiteX1090" fmla="*/ 662066 w 1205290"/>
              <a:gd name="connsiteY1090" fmla="*/ 240074 h 460464"/>
              <a:gd name="connsiteX1091" fmla="*/ 667435 w 1205290"/>
              <a:gd name="connsiteY1091" fmla="*/ 236346 h 460464"/>
              <a:gd name="connsiteX1092" fmla="*/ 670268 w 1205290"/>
              <a:gd name="connsiteY1092" fmla="*/ 234557 h 460464"/>
              <a:gd name="connsiteX1093" fmla="*/ 673250 w 1205290"/>
              <a:gd name="connsiteY1093" fmla="*/ 233811 h 460464"/>
              <a:gd name="connsiteX1094" fmla="*/ 676233 w 1205290"/>
              <a:gd name="connsiteY1094" fmla="*/ 233811 h 460464"/>
              <a:gd name="connsiteX1095" fmla="*/ 679215 w 1205290"/>
              <a:gd name="connsiteY1095" fmla="*/ 234557 h 460464"/>
              <a:gd name="connsiteX1096" fmla="*/ 680855 w 1205290"/>
              <a:gd name="connsiteY1096" fmla="*/ 236793 h 460464"/>
              <a:gd name="connsiteX1097" fmla="*/ 681303 w 1205290"/>
              <a:gd name="connsiteY1097" fmla="*/ 240372 h 460464"/>
              <a:gd name="connsiteX1098" fmla="*/ 681303 w 1205290"/>
              <a:gd name="connsiteY1098" fmla="*/ 243951 h 460464"/>
              <a:gd name="connsiteX1099" fmla="*/ 681004 w 1205290"/>
              <a:gd name="connsiteY1099" fmla="*/ 248275 h 460464"/>
              <a:gd name="connsiteX1100" fmla="*/ 680557 w 1205290"/>
              <a:gd name="connsiteY1100" fmla="*/ 249319 h 460464"/>
              <a:gd name="connsiteX1101" fmla="*/ 677127 w 1205290"/>
              <a:gd name="connsiteY1101" fmla="*/ 254687 h 460464"/>
              <a:gd name="connsiteX1102" fmla="*/ 676680 w 1205290"/>
              <a:gd name="connsiteY1102" fmla="*/ 256178 h 460464"/>
              <a:gd name="connsiteX1103" fmla="*/ 676680 w 1205290"/>
              <a:gd name="connsiteY1103" fmla="*/ 257818 h 460464"/>
              <a:gd name="connsiteX1104" fmla="*/ 677276 w 1205290"/>
              <a:gd name="connsiteY1104" fmla="*/ 258713 h 460464"/>
              <a:gd name="connsiteX1105" fmla="*/ 687715 w 1205290"/>
              <a:gd name="connsiteY1105" fmla="*/ 268704 h 460464"/>
              <a:gd name="connsiteX1106" fmla="*/ 690399 w 1205290"/>
              <a:gd name="connsiteY1106" fmla="*/ 270493 h 460464"/>
              <a:gd name="connsiteX1107" fmla="*/ 693530 w 1205290"/>
              <a:gd name="connsiteY1107" fmla="*/ 271388 h 460464"/>
              <a:gd name="connsiteX1108" fmla="*/ 695617 w 1205290"/>
              <a:gd name="connsiteY1108" fmla="*/ 273475 h 460464"/>
              <a:gd name="connsiteX1109" fmla="*/ 695617 w 1205290"/>
              <a:gd name="connsiteY1109" fmla="*/ 275265 h 460464"/>
              <a:gd name="connsiteX1110" fmla="*/ 694723 w 1205290"/>
              <a:gd name="connsiteY1110" fmla="*/ 276756 h 460464"/>
              <a:gd name="connsiteX1111" fmla="*/ 693977 w 1205290"/>
              <a:gd name="connsiteY1111" fmla="*/ 277651 h 460464"/>
              <a:gd name="connsiteX1112" fmla="*/ 693530 w 1205290"/>
              <a:gd name="connsiteY1112" fmla="*/ 278694 h 460464"/>
              <a:gd name="connsiteX1113" fmla="*/ 692039 w 1205290"/>
              <a:gd name="connsiteY1113" fmla="*/ 286896 h 460464"/>
              <a:gd name="connsiteX1114" fmla="*/ 692784 w 1205290"/>
              <a:gd name="connsiteY1114" fmla="*/ 289580 h 460464"/>
              <a:gd name="connsiteX1115" fmla="*/ 694723 w 1205290"/>
              <a:gd name="connsiteY1115" fmla="*/ 291667 h 460464"/>
              <a:gd name="connsiteX1116" fmla="*/ 696214 w 1205290"/>
              <a:gd name="connsiteY1116" fmla="*/ 292413 h 460464"/>
              <a:gd name="connsiteX1117" fmla="*/ 698898 w 1205290"/>
              <a:gd name="connsiteY1117" fmla="*/ 293308 h 460464"/>
              <a:gd name="connsiteX1118" fmla="*/ 703371 w 1205290"/>
              <a:gd name="connsiteY1118" fmla="*/ 294202 h 460464"/>
              <a:gd name="connsiteX1119" fmla="*/ 706503 w 1205290"/>
              <a:gd name="connsiteY1119" fmla="*/ 293755 h 460464"/>
              <a:gd name="connsiteX1120" fmla="*/ 707398 w 1205290"/>
              <a:gd name="connsiteY1120" fmla="*/ 292711 h 460464"/>
              <a:gd name="connsiteX1121" fmla="*/ 706801 w 1205290"/>
              <a:gd name="connsiteY1121" fmla="*/ 289580 h 460464"/>
              <a:gd name="connsiteX1122" fmla="*/ 706801 w 1205290"/>
              <a:gd name="connsiteY1122" fmla="*/ 288088 h 460464"/>
              <a:gd name="connsiteX1123" fmla="*/ 708442 w 1205290"/>
              <a:gd name="connsiteY1123" fmla="*/ 285852 h 460464"/>
              <a:gd name="connsiteX1124" fmla="*/ 710827 w 1205290"/>
              <a:gd name="connsiteY1124" fmla="*/ 284659 h 460464"/>
              <a:gd name="connsiteX1125" fmla="*/ 717836 w 1205290"/>
              <a:gd name="connsiteY1125" fmla="*/ 282571 h 460464"/>
              <a:gd name="connsiteX1126" fmla="*/ 721564 w 1205290"/>
              <a:gd name="connsiteY1126" fmla="*/ 282571 h 460464"/>
              <a:gd name="connsiteX1127" fmla="*/ 723055 w 1205290"/>
              <a:gd name="connsiteY1127" fmla="*/ 282571 h 460464"/>
              <a:gd name="connsiteX1128" fmla="*/ 724397 w 1205290"/>
              <a:gd name="connsiteY1128" fmla="*/ 282273 h 460464"/>
              <a:gd name="connsiteX1129" fmla="*/ 724397 w 1205290"/>
              <a:gd name="connsiteY1129" fmla="*/ 281378 h 460464"/>
              <a:gd name="connsiteX1130" fmla="*/ 724397 w 1205290"/>
              <a:gd name="connsiteY1130" fmla="*/ 280335 h 460464"/>
              <a:gd name="connsiteX1131" fmla="*/ 726932 w 1205290"/>
              <a:gd name="connsiteY1131" fmla="*/ 281677 h 460464"/>
              <a:gd name="connsiteX1132" fmla="*/ 728422 w 1205290"/>
              <a:gd name="connsiteY1132" fmla="*/ 281677 h 460464"/>
              <a:gd name="connsiteX1133" fmla="*/ 729020 w 1205290"/>
              <a:gd name="connsiteY1133" fmla="*/ 280633 h 460464"/>
              <a:gd name="connsiteX1134" fmla="*/ 729020 w 1205290"/>
              <a:gd name="connsiteY1134" fmla="*/ 277352 h 460464"/>
              <a:gd name="connsiteX1135" fmla="*/ 729020 w 1205290"/>
              <a:gd name="connsiteY1135" fmla="*/ 275563 h 460464"/>
              <a:gd name="connsiteX1136" fmla="*/ 728572 w 1205290"/>
              <a:gd name="connsiteY1136" fmla="*/ 274072 h 460464"/>
              <a:gd name="connsiteX1137" fmla="*/ 727826 w 1205290"/>
              <a:gd name="connsiteY1137" fmla="*/ 272879 h 460464"/>
              <a:gd name="connsiteX1138" fmla="*/ 726484 w 1205290"/>
              <a:gd name="connsiteY1138" fmla="*/ 272581 h 460464"/>
              <a:gd name="connsiteX1139" fmla="*/ 726037 w 1205290"/>
              <a:gd name="connsiteY1139" fmla="*/ 273326 h 460464"/>
              <a:gd name="connsiteX1140" fmla="*/ 725292 w 1205290"/>
              <a:gd name="connsiteY1140" fmla="*/ 273774 h 460464"/>
              <a:gd name="connsiteX1141" fmla="*/ 723651 w 1205290"/>
              <a:gd name="connsiteY1141" fmla="*/ 273326 h 460464"/>
              <a:gd name="connsiteX1142" fmla="*/ 722607 w 1205290"/>
              <a:gd name="connsiteY1142" fmla="*/ 271537 h 460464"/>
              <a:gd name="connsiteX1143" fmla="*/ 721415 w 1205290"/>
              <a:gd name="connsiteY1143" fmla="*/ 270493 h 460464"/>
              <a:gd name="connsiteX1144" fmla="*/ 721415 w 1205290"/>
              <a:gd name="connsiteY1144" fmla="*/ 268853 h 460464"/>
              <a:gd name="connsiteX1145" fmla="*/ 720669 w 1205290"/>
              <a:gd name="connsiteY1145" fmla="*/ 267660 h 460464"/>
              <a:gd name="connsiteX1146" fmla="*/ 719327 w 1205290"/>
              <a:gd name="connsiteY1146" fmla="*/ 266914 h 460464"/>
              <a:gd name="connsiteX1147" fmla="*/ 716792 w 1205290"/>
              <a:gd name="connsiteY1147" fmla="*/ 263783 h 460464"/>
              <a:gd name="connsiteX1148" fmla="*/ 715450 w 1205290"/>
              <a:gd name="connsiteY1148" fmla="*/ 263037 h 460464"/>
              <a:gd name="connsiteX1149" fmla="*/ 713959 w 1205290"/>
              <a:gd name="connsiteY1149" fmla="*/ 262590 h 460464"/>
              <a:gd name="connsiteX1150" fmla="*/ 712915 w 1205290"/>
              <a:gd name="connsiteY1150" fmla="*/ 261695 h 460464"/>
              <a:gd name="connsiteX1151" fmla="*/ 712020 w 1205290"/>
              <a:gd name="connsiteY1151" fmla="*/ 260502 h 460464"/>
              <a:gd name="connsiteX1152" fmla="*/ 712020 w 1205290"/>
              <a:gd name="connsiteY1152" fmla="*/ 259310 h 460464"/>
              <a:gd name="connsiteX1153" fmla="*/ 712318 w 1205290"/>
              <a:gd name="connsiteY1153" fmla="*/ 257968 h 460464"/>
              <a:gd name="connsiteX1154" fmla="*/ 713660 w 1205290"/>
              <a:gd name="connsiteY1154" fmla="*/ 253941 h 460464"/>
              <a:gd name="connsiteX1155" fmla="*/ 713660 w 1205290"/>
              <a:gd name="connsiteY1155" fmla="*/ 250959 h 460464"/>
              <a:gd name="connsiteX1156" fmla="*/ 715897 w 1205290"/>
              <a:gd name="connsiteY1156" fmla="*/ 248872 h 460464"/>
              <a:gd name="connsiteX1157" fmla="*/ 715450 w 1205290"/>
              <a:gd name="connsiteY1157" fmla="*/ 247231 h 460464"/>
              <a:gd name="connsiteX1158" fmla="*/ 713511 w 1205290"/>
              <a:gd name="connsiteY1158" fmla="*/ 244696 h 460464"/>
              <a:gd name="connsiteX1159" fmla="*/ 713064 w 1205290"/>
              <a:gd name="connsiteY1159" fmla="*/ 243354 h 460464"/>
              <a:gd name="connsiteX1160" fmla="*/ 713362 w 1205290"/>
              <a:gd name="connsiteY1160" fmla="*/ 241863 h 460464"/>
              <a:gd name="connsiteX1161" fmla="*/ 713064 w 1205290"/>
              <a:gd name="connsiteY1161" fmla="*/ 240670 h 460464"/>
              <a:gd name="connsiteX1162" fmla="*/ 707547 w 1205290"/>
              <a:gd name="connsiteY1162" fmla="*/ 236346 h 460464"/>
              <a:gd name="connsiteX1163" fmla="*/ 705758 w 1205290"/>
              <a:gd name="connsiteY1163" fmla="*/ 233811 h 460464"/>
              <a:gd name="connsiteX1164" fmla="*/ 704714 w 1205290"/>
              <a:gd name="connsiteY1164" fmla="*/ 230680 h 460464"/>
              <a:gd name="connsiteX1165" fmla="*/ 701433 w 1205290"/>
              <a:gd name="connsiteY1165" fmla="*/ 224864 h 460464"/>
              <a:gd name="connsiteX1166" fmla="*/ 699345 w 1205290"/>
              <a:gd name="connsiteY1166" fmla="*/ 222329 h 460464"/>
              <a:gd name="connsiteX1167" fmla="*/ 698153 w 1205290"/>
              <a:gd name="connsiteY1167" fmla="*/ 221434 h 460464"/>
              <a:gd name="connsiteX1168" fmla="*/ 695469 w 1205290"/>
              <a:gd name="connsiteY1168" fmla="*/ 220540 h 460464"/>
              <a:gd name="connsiteX1169" fmla="*/ 694276 w 1205290"/>
              <a:gd name="connsiteY1169" fmla="*/ 219943 h 460464"/>
              <a:gd name="connsiteX1170" fmla="*/ 692337 w 1205290"/>
              <a:gd name="connsiteY1170" fmla="*/ 217110 h 460464"/>
              <a:gd name="connsiteX1171" fmla="*/ 689802 w 1205290"/>
              <a:gd name="connsiteY1171" fmla="*/ 215023 h 460464"/>
              <a:gd name="connsiteX1172" fmla="*/ 688311 w 1205290"/>
              <a:gd name="connsiteY1172" fmla="*/ 214426 h 460464"/>
              <a:gd name="connsiteX1173" fmla="*/ 688311 w 1205290"/>
              <a:gd name="connsiteY1173" fmla="*/ 212637 h 460464"/>
              <a:gd name="connsiteX1174" fmla="*/ 689504 w 1205290"/>
              <a:gd name="connsiteY1174" fmla="*/ 211444 h 460464"/>
              <a:gd name="connsiteX1175" fmla="*/ 692636 w 1205290"/>
              <a:gd name="connsiteY1175" fmla="*/ 212935 h 460464"/>
              <a:gd name="connsiteX1176" fmla="*/ 694126 w 1205290"/>
              <a:gd name="connsiteY1176" fmla="*/ 213382 h 460464"/>
              <a:gd name="connsiteX1177" fmla="*/ 696214 w 1205290"/>
              <a:gd name="connsiteY1177" fmla="*/ 213084 h 460464"/>
              <a:gd name="connsiteX1178" fmla="*/ 698004 w 1205290"/>
              <a:gd name="connsiteY1178" fmla="*/ 212189 h 460464"/>
              <a:gd name="connsiteX1179" fmla="*/ 699644 w 1205290"/>
              <a:gd name="connsiteY1179" fmla="*/ 209505 h 460464"/>
              <a:gd name="connsiteX1180" fmla="*/ 701731 w 1205290"/>
              <a:gd name="connsiteY1180" fmla="*/ 207567 h 460464"/>
              <a:gd name="connsiteX1181" fmla="*/ 709634 w 1205290"/>
              <a:gd name="connsiteY1181" fmla="*/ 204883 h 460464"/>
              <a:gd name="connsiteX1182" fmla="*/ 712020 w 1205290"/>
              <a:gd name="connsiteY1182" fmla="*/ 203839 h 460464"/>
              <a:gd name="connsiteX1183" fmla="*/ 714256 w 1205290"/>
              <a:gd name="connsiteY1183" fmla="*/ 202199 h 460464"/>
              <a:gd name="connsiteX1184" fmla="*/ 718731 w 1205290"/>
              <a:gd name="connsiteY1184" fmla="*/ 198173 h 460464"/>
              <a:gd name="connsiteX1185" fmla="*/ 722607 w 1205290"/>
              <a:gd name="connsiteY1185" fmla="*/ 193401 h 460464"/>
              <a:gd name="connsiteX1186" fmla="*/ 724397 w 1205290"/>
              <a:gd name="connsiteY1186" fmla="*/ 190419 h 460464"/>
              <a:gd name="connsiteX1187" fmla="*/ 726633 w 1205290"/>
              <a:gd name="connsiteY1187" fmla="*/ 187735 h 460464"/>
              <a:gd name="connsiteX1188" fmla="*/ 727826 w 1205290"/>
              <a:gd name="connsiteY1188" fmla="*/ 186691 h 460464"/>
              <a:gd name="connsiteX1189" fmla="*/ 729168 w 1205290"/>
              <a:gd name="connsiteY1189" fmla="*/ 185945 h 460464"/>
              <a:gd name="connsiteX1190" fmla="*/ 733045 w 1205290"/>
              <a:gd name="connsiteY1190" fmla="*/ 185200 h 460464"/>
              <a:gd name="connsiteX1191" fmla="*/ 735729 w 1205290"/>
              <a:gd name="connsiteY1191" fmla="*/ 186094 h 460464"/>
              <a:gd name="connsiteX1192" fmla="*/ 737667 w 1205290"/>
              <a:gd name="connsiteY1192" fmla="*/ 188629 h 460464"/>
              <a:gd name="connsiteX1193" fmla="*/ 739606 w 1205290"/>
              <a:gd name="connsiteY1193" fmla="*/ 189226 h 460464"/>
              <a:gd name="connsiteX1194" fmla="*/ 741694 w 1205290"/>
              <a:gd name="connsiteY1194" fmla="*/ 188629 h 460464"/>
              <a:gd name="connsiteX1195" fmla="*/ 742141 w 1205290"/>
              <a:gd name="connsiteY1195" fmla="*/ 187436 h 460464"/>
              <a:gd name="connsiteX1196" fmla="*/ 743185 w 1205290"/>
              <a:gd name="connsiteY1196" fmla="*/ 182367 h 460464"/>
              <a:gd name="connsiteX1197" fmla="*/ 742738 w 1205290"/>
              <a:gd name="connsiteY1197" fmla="*/ 180428 h 460464"/>
              <a:gd name="connsiteX1198" fmla="*/ 741694 w 1205290"/>
              <a:gd name="connsiteY1198" fmla="*/ 178788 h 460464"/>
              <a:gd name="connsiteX1199" fmla="*/ 739159 w 1205290"/>
              <a:gd name="connsiteY1199" fmla="*/ 177297 h 460464"/>
              <a:gd name="connsiteX1200" fmla="*/ 736326 w 1205290"/>
              <a:gd name="connsiteY1200" fmla="*/ 176700 h 460464"/>
              <a:gd name="connsiteX1201" fmla="*/ 732300 w 1205290"/>
              <a:gd name="connsiteY1201" fmla="*/ 177446 h 460464"/>
              <a:gd name="connsiteX1202" fmla="*/ 728422 w 1205290"/>
              <a:gd name="connsiteY1202" fmla="*/ 178490 h 460464"/>
              <a:gd name="connsiteX1203" fmla="*/ 727229 w 1205290"/>
              <a:gd name="connsiteY1203" fmla="*/ 178937 h 460464"/>
              <a:gd name="connsiteX1204" fmla="*/ 727528 w 1205290"/>
              <a:gd name="connsiteY1204" fmla="*/ 179683 h 460464"/>
              <a:gd name="connsiteX1205" fmla="*/ 728721 w 1205290"/>
              <a:gd name="connsiteY1205" fmla="*/ 180577 h 460464"/>
              <a:gd name="connsiteX1206" fmla="*/ 728721 w 1205290"/>
              <a:gd name="connsiteY1206" fmla="*/ 181472 h 460464"/>
              <a:gd name="connsiteX1207" fmla="*/ 722756 w 1205290"/>
              <a:gd name="connsiteY1207" fmla="*/ 181919 h 460464"/>
              <a:gd name="connsiteX1208" fmla="*/ 719327 w 1205290"/>
              <a:gd name="connsiteY1208" fmla="*/ 181621 h 460464"/>
              <a:gd name="connsiteX1209" fmla="*/ 712766 w 1205290"/>
              <a:gd name="connsiteY1209" fmla="*/ 181621 h 460464"/>
              <a:gd name="connsiteX1210" fmla="*/ 709932 w 1205290"/>
              <a:gd name="connsiteY1210" fmla="*/ 182665 h 460464"/>
              <a:gd name="connsiteX1211" fmla="*/ 708889 w 1205290"/>
              <a:gd name="connsiteY1211" fmla="*/ 183858 h 460464"/>
              <a:gd name="connsiteX1212" fmla="*/ 707695 w 1205290"/>
              <a:gd name="connsiteY1212" fmla="*/ 184901 h 460464"/>
              <a:gd name="connsiteX1213" fmla="*/ 704415 w 1205290"/>
              <a:gd name="connsiteY1213" fmla="*/ 186542 h 460464"/>
              <a:gd name="connsiteX1214" fmla="*/ 701284 w 1205290"/>
              <a:gd name="connsiteY1214" fmla="*/ 186840 h 460464"/>
              <a:gd name="connsiteX1215" fmla="*/ 698302 w 1205290"/>
              <a:gd name="connsiteY1215" fmla="*/ 186243 h 460464"/>
              <a:gd name="connsiteX1216" fmla="*/ 696810 w 1205290"/>
              <a:gd name="connsiteY1216" fmla="*/ 185200 h 460464"/>
              <a:gd name="connsiteX1217" fmla="*/ 695469 w 1205290"/>
              <a:gd name="connsiteY1217" fmla="*/ 183858 h 460464"/>
              <a:gd name="connsiteX1218" fmla="*/ 693977 w 1205290"/>
              <a:gd name="connsiteY1218" fmla="*/ 183560 h 460464"/>
              <a:gd name="connsiteX1219" fmla="*/ 692486 w 1205290"/>
              <a:gd name="connsiteY1219" fmla="*/ 184305 h 460464"/>
              <a:gd name="connsiteX1220" fmla="*/ 690100 w 1205290"/>
              <a:gd name="connsiteY1220" fmla="*/ 186542 h 460464"/>
              <a:gd name="connsiteX1221" fmla="*/ 686075 w 1205290"/>
              <a:gd name="connsiteY1221" fmla="*/ 191463 h 460464"/>
              <a:gd name="connsiteX1222" fmla="*/ 684434 w 1205290"/>
              <a:gd name="connsiteY1222" fmla="*/ 193997 h 460464"/>
              <a:gd name="connsiteX1223" fmla="*/ 682794 w 1205290"/>
              <a:gd name="connsiteY1223" fmla="*/ 197427 h 460464"/>
              <a:gd name="connsiteX1224" fmla="*/ 679811 w 1205290"/>
              <a:gd name="connsiteY1224" fmla="*/ 199217 h 460464"/>
              <a:gd name="connsiteX1225" fmla="*/ 676680 w 1205290"/>
              <a:gd name="connsiteY1225" fmla="*/ 198471 h 460464"/>
              <a:gd name="connsiteX1226" fmla="*/ 673549 w 1205290"/>
              <a:gd name="connsiteY1226" fmla="*/ 198024 h 460464"/>
              <a:gd name="connsiteX1227" fmla="*/ 671759 w 1205290"/>
              <a:gd name="connsiteY1227" fmla="*/ 198024 h 460464"/>
              <a:gd name="connsiteX1228" fmla="*/ 670119 w 1205290"/>
              <a:gd name="connsiteY1228" fmla="*/ 198173 h 460464"/>
              <a:gd name="connsiteX1229" fmla="*/ 668479 w 1205290"/>
              <a:gd name="connsiteY1229" fmla="*/ 195190 h 460464"/>
              <a:gd name="connsiteX1230" fmla="*/ 666242 w 1205290"/>
              <a:gd name="connsiteY1230" fmla="*/ 189226 h 460464"/>
              <a:gd name="connsiteX1231" fmla="*/ 663856 w 1205290"/>
              <a:gd name="connsiteY1231" fmla="*/ 187138 h 460464"/>
              <a:gd name="connsiteX1232" fmla="*/ 659830 w 1205290"/>
              <a:gd name="connsiteY1232" fmla="*/ 185498 h 460464"/>
              <a:gd name="connsiteX1233" fmla="*/ 659085 w 1205290"/>
              <a:gd name="connsiteY1233" fmla="*/ 184603 h 460464"/>
              <a:gd name="connsiteX1234" fmla="*/ 655357 w 1205290"/>
              <a:gd name="connsiteY1234" fmla="*/ 178639 h 460464"/>
              <a:gd name="connsiteX1235" fmla="*/ 654462 w 1205290"/>
              <a:gd name="connsiteY1235" fmla="*/ 176104 h 460464"/>
              <a:gd name="connsiteX1236" fmla="*/ 653716 w 1205290"/>
              <a:gd name="connsiteY1236" fmla="*/ 172674 h 460464"/>
              <a:gd name="connsiteX1237" fmla="*/ 653269 w 1205290"/>
              <a:gd name="connsiteY1237" fmla="*/ 169244 h 460464"/>
              <a:gd name="connsiteX1238" fmla="*/ 653269 w 1205290"/>
              <a:gd name="connsiteY1238" fmla="*/ 166262 h 460464"/>
              <a:gd name="connsiteX1239" fmla="*/ 653865 w 1205290"/>
              <a:gd name="connsiteY1239" fmla="*/ 163429 h 460464"/>
              <a:gd name="connsiteX1240" fmla="*/ 654909 w 1205290"/>
              <a:gd name="connsiteY1240" fmla="*/ 159850 h 460464"/>
              <a:gd name="connsiteX1241" fmla="*/ 656252 w 1205290"/>
              <a:gd name="connsiteY1241" fmla="*/ 156421 h 460464"/>
              <a:gd name="connsiteX1242" fmla="*/ 657892 w 1205290"/>
              <a:gd name="connsiteY1242" fmla="*/ 153588 h 460464"/>
              <a:gd name="connsiteX1243" fmla="*/ 660874 w 1205290"/>
              <a:gd name="connsiteY1243" fmla="*/ 149711 h 460464"/>
              <a:gd name="connsiteX1244" fmla="*/ 661918 w 1205290"/>
              <a:gd name="connsiteY1244" fmla="*/ 148518 h 460464"/>
              <a:gd name="connsiteX1245" fmla="*/ 664900 w 1205290"/>
              <a:gd name="connsiteY1245" fmla="*/ 146877 h 460464"/>
              <a:gd name="connsiteX1246" fmla="*/ 668031 w 1205290"/>
              <a:gd name="connsiteY1246" fmla="*/ 146430 h 460464"/>
              <a:gd name="connsiteX1247" fmla="*/ 671163 w 1205290"/>
              <a:gd name="connsiteY1247" fmla="*/ 146728 h 460464"/>
              <a:gd name="connsiteX1248" fmla="*/ 676680 w 1205290"/>
              <a:gd name="connsiteY1248" fmla="*/ 148518 h 460464"/>
              <a:gd name="connsiteX1249" fmla="*/ 679364 w 1205290"/>
              <a:gd name="connsiteY1249" fmla="*/ 148518 h 460464"/>
              <a:gd name="connsiteX1250" fmla="*/ 690249 w 1205290"/>
              <a:gd name="connsiteY1250" fmla="*/ 147176 h 460464"/>
              <a:gd name="connsiteX1251" fmla="*/ 692636 w 1205290"/>
              <a:gd name="connsiteY1251" fmla="*/ 147176 h 460464"/>
              <a:gd name="connsiteX1252" fmla="*/ 695021 w 1205290"/>
              <a:gd name="connsiteY1252" fmla="*/ 147474 h 460464"/>
              <a:gd name="connsiteX1253" fmla="*/ 698153 w 1205290"/>
              <a:gd name="connsiteY1253" fmla="*/ 148369 h 460464"/>
              <a:gd name="connsiteX1254" fmla="*/ 701284 w 1205290"/>
              <a:gd name="connsiteY1254" fmla="*/ 148816 h 460464"/>
              <a:gd name="connsiteX1255" fmla="*/ 707099 w 1205290"/>
              <a:gd name="connsiteY1255" fmla="*/ 147921 h 460464"/>
              <a:gd name="connsiteX1256" fmla="*/ 712915 w 1205290"/>
              <a:gd name="connsiteY1256" fmla="*/ 147623 h 460464"/>
              <a:gd name="connsiteX1257" fmla="*/ 729466 w 1205290"/>
              <a:gd name="connsiteY1257" fmla="*/ 147623 h 460464"/>
              <a:gd name="connsiteX1258" fmla="*/ 731703 w 1205290"/>
              <a:gd name="connsiteY1258" fmla="*/ 147325 h 460464"/>
              <a:gd name="connsiteX1259" fmla="*/ 733940 w 1205290"/>
              <a:gd name="connsiteY1259" fmla="*/ 147325 h 460464"/>
              <a:gd name="connsiteX1260" fmla="*/ 736475 w 1205290"/>
              <a:gd name="connsiteY1260" fmla="*/ 149412 h 460464"/>
              <a:gd name="connsiteX1261" fmla="*/ 738711 w 1205290"/>
              <a:gd name="connsiteY1261" fmla="*/ 151798 h 460464"/>
              <a:gd name="connsiteX1262" fmla="*/ 739905 w 1205290"/>
              <a:gd name="connsiteY1262" fmla="*/ 152096 h 460464"/>
              <a:gd name="connsiteX1263" fmla="*/ 745571 w 1205290"/>
              <a:gd name="connsiteY1263" fmla="*/ 152544 h 460464"/>
              <a:gd name="connsiteX1264" fmla="*/ 748553 w 1205290"/>
              <a:gd name="connsiteY1264" fmla="*/ 152544 h 460464"/>
              <a:gd name="connsiteX1265" fmla="*/ 751535 w 1205290"/>
              <a:gd name="connsiteY1265" fmla="*/ 152544 h 460464"/>
              <a:gd name="connsiteX1266" fmla="*/ 760632 w 1205290"/>
              <a:gd name="connsiteY1266" fmla="*/ 150605 h 460464"/>
              <a:gd name="connsiteX1267" fmla="*/ 763613 w 1205290"/>
              <a:gd name="connsiteY1267" fmla="*/ 150605 h 460464"/>
              <a:gd name="connsiteX1268" fmla="*/ 765254 w 1205290"/>
              <a:gd name="connsiteY1268" fmla="*/ 150009 h 460464"/>
              <a:gd name="connsiteX1269" fmla="*/ 768087 w 1205290"/>
              <a:gd name="connsiteY1269" fmla="*/ 148667 h 460464"/>
              <a:gd name="connsiteX1270" fmla="*/ 769280 w 1205290"/>
              <a:gd name="connsiteY1270" fmla="*/ 147921 h 460464"/>
              <a:gd name="connsiteX1271" fmla="*/ 771517 w 1205290"/>
              <a:gd name="connsiteY1271" fmla="*/ 145535 h 460464"/>
              <a:gd name="connsiteX1272" fmla="*/ 773455 w 1205290"/>
              <a:gd name="connsiteY1272" fmla="*/ 142851 h 460464"/>
              <a:gd name="connsiteX1273" fmla="*/ 774797 w 1205290"/>
              <a:gd name="connsiteY1273" fmla="*/ 140466 h 460464"/>
              <a:gd name="connsiteX1274" fmla="*/ 776288 w 1205290"/>
              <a:gd name="connsiteY1274" fmla="*/ 138229 h 460464"/>
              <a:gd name="connsiteX1275" fmla="*/ 781358 w 1205290"/>
              <a:gd name="connsiteY1275" fmla="*/ 133606 h 460464"/>
              <a:gd name="connsiteX1276" fmla="*/ 783446 w 1205290"/>
              <a:gd name="connsiteY1276" fmla="*/ 131221 h 460464"/>
              <a:gd name="connsiteX1277" fmla="*/ 785086 w 1205290"/>
              <a:gd name="connsiteY1277" fmla="*/ 128536 h 460464"/>
              <a:gd name="connsiteX1278" fmla="*/ 787472 w 1205290"/>
              <a:gd name="connsiteY1278" fmla="*/ 123168 h 460464"/>
              <a:gd name="connsiteX1279" fmla="*/ 788068 w 1205290"/>
              <a:gd name="connsiteY1279" fmla="*/ 122423 h 460464"/>
              <a:gd name="connsiteX1280" fmla="*/ 790156 w 1205290"/>
              <a:gd name="connsiteY1280" fmla="*/ 120484 h 460464"/>
              <a:gd name="connsiteX1281" fmla="*/ 790454 w 1205290"/>
              <a:gd name="connsiteY1281" fmla="*/ 119888 h 460464"/>
              <a:gd name="connsiteX1282" fmla="*/ 788665 w 1205290"/>
              <a:gd name="connsiteY1282" fmla="*/ 116011 h 460464"/>
              <a:gd name="connsiteX1283" fmla="*/ 787174 w 1205290"/>
              <a:gd name="connsiteY1283" fmla="*/ 114818 h 460464"/>
              <a:gd name="connsiteX1284" fmla="*/ 784043 w 1205290"/>
              <a:gd name="connsiteY1284" fmla="*/ 114371 h 460464"/>
              <a:gd name="connsiteX1285" fmla="*/ 782999 w 1205290"/>
              <a:gd name="connsiteY1285" fmla="*/ 115116 h 460464"/>
              <a:gd name="connsiteX1286" fmla="*/ 780762 w 1205290"/>
              <a:gd name="connsiteY1286" fmla="*/ 117800 h 460464"/>
              <a:gd name="connsiteX1287" fmla="*/ 778823 w 1205290"/>
              <a:gd name="connsiteY1287" fmla="*/ 120782 h 460464"/>
              <a:gd name="connsiteX1288" fmla="*/ 777779 w 1205290"/>
              <a:gd name="connsiteY1288" fmla="*/ 121528 h 460464"/>
              <a:gd name="connsiteX1289" fmla="*/ 775095 w 1205290"/>
              <a:gd name="connsiteY1289" fmla="*/ 122274 h 460464"/>
              <a:gd name="connsiteX1290" fmla="*/ 773902 w 1205290"/>
              <a:gd name="connsiteY1290" fmla="*/ 122870 h 460464"/>
              <a:gd name="connsiteX1291" fmla="*/ 773306 w 1205290"/>
              <a:gd name="connsiteY1291" fmla="*/ 125256 h 460464"/>
              <a:gd name="connsiteX1292" fmla="*/ 772262 w 1205290"/>
              <a:gd name="connsiteY1292" fmla="*/ 127194 h 460464"/>
              <a:gd name="connsiteX1293" fmla="*/ 768982 w 1205290"/>
              <a:gd name="connsiteY1293" fmla="*/ 128387 h 460464"/>
              <a:gd name="connsiteX1294" fmla="*/ 765403 w 1205290"/>
              <a:gd name="connsiteY1294" fmla="*/ 132861 h 460464"/>
              <a:gd name="connsiteX1295" fmla="*/ 756307 w 1205290"/>
              <a:gd name="connsiteY1295" fmla="*/ 137483 h 460464"/>
              <a:gd name="connsiteX1296" fmla="*/ 754071 w 1205290"/>
              <a:gd name="connsiteY1296" fmla="*/ 137781 h 460464"/>
              <a:gd name="connsiteX1297" fmla="*/ 739159 w 1205290"/>
              <a:gd name="connsiteY1297" fmla="*/ 135396 h 460464"/>
              <a:gd name="connsiteX1298" fmla="*/ 733642 w 1205290"/>
              <a:gd name="connsiteY1298" fmla="*/ 134948 h 460464"/>
              <a:gd name="connsiteX1299" fmla="*/ 732300 w 1205290"/>
              <a:gd name="connsiteY1299" fmla="*/ 134948 h 460464"/>
              <a:gd name="connsiteX1300" fmla="*/ 730957 w 1205290"/>
              <a:gd name="connsiteY1300" fmla="*/ 135396 h 460464"/>
              <a:gd name="connsiteX1301" fmla="*/ 729168 w 1205290"/>
              <a:gd name="connsiteY1301" fmla="*/ 137334 h 460464"/>
              <a:gd name="connsiteX1302" fmla="*/ 727677 w 1205290"/>
              <a:gd name="connsiteY1302" fmla="*/ 137334 h 460464"/>
              <a:gd name="connsiteX1303" fmla="*/ 726335 w 1205290"/>
              <a:gd name="connsiteY1303" fmla="*/ 137036 h 460464"/>
              <a:gd name="connsiteX1304" fmla="*/ 722905 w 1205290"/>
              <a:gd name="connsiteY1304" fmla="*/ 134948 h 460464"/>
              <a:gd name="connsiteX1305" fmla="*/ 720072 w 1205290"/>
              <a:gd name="connsiteY1305" fmla="*/ 133755 h 460464"/>
              <a:gd name="connsiteX1306" fmla="*/ 717090 w 1205290"/>
              <a:gd name="connsiteY1306" fmla="*/ 132861 h 460464"/>
              <a:gd name="connsiteX1307" fmla="*/ 708442 w 1205290"/>
              <a:gd name="connsiteY1307" fmla="*/ 132562 h 460464"/>
              <a:gd name="connsiteX1308" fmla="*/ 702030 w 1205290"/>
              <a:gd name="connsiteY1308" fmla="*/ 130922 h 460464"/>
              <a:gd name="connsiteX1309" fmla="*/ 694723 w 1205290"/>
              <a:gd name="connsiteY1309" fmla="*/ 131519 h 460464"/>
              <a:gd name="connsiteX1310" fmla="*/ 693679 w 1205290"/>
              <a:gd name="connsiteY1310" fmla="*/ 131221 h 460464"/>
              <a:gd name="connsiteX1311" fmla="*/ 692636 w 1205290"/>
              <a:gd name="connsiteY1311" fmla="*/ 130475 h 460464"/>
              <a:gd name="connsiteX1312" fmla="*/ 691592 w 1205290"/>
              <a:gd name="connsiteY1312" fmla="*/ 129133 h 460464"/>
              <a:gd name="connsiteX1313" fmla="*/ 690697 w 1205290"/>
              <a:gd name="connsiteY1313" fmla="*/ 127493 h 460464"/>
              <a:gd name="connsiteX1314" fmla="*/ 689802 w 1205290"/>
              <a:gd name="connsiteY1314" fmla="*/ 126747 h 460464"/>
              <a:gd name="connsiteX1315" fmla="*/ 688609 w 1205290"/>
              <a:gd name="connsiteY1315" fmla="*/ 126449 h 460464"/>
              <a:gd name="connsiteX1316" fmla="*/ 686671 w 1205290"/>
              <a:gd name="connsiteY1316" fmla="*/ 126449 h 460464"/>
              <a:gd name="connsiteX1317" fmla="*/ 684732 w 1205290"/>
              <a:gd name="connsiteY1317" fmla="*/ 126300 h 460464"/>
              <a:gd name="connsiteX1318" fmla="*/ 681452 w 1205290"/>
              <a:gd name="connsiteY1318" fmla="*/ 124510 h 460464"/>
              <a:gd name="connsiteX1319" fmla="*/ 679960 w 1205290"/>
              <a:gd name="connsiteY1319" fmla="*/ 124510 h 460464"/>
              <a:gd name="connsiteX1320" fmla="*/ 678470 w 1205290"/>
              <a:gd name="connsiteY1320" fmla="*/ 124958 h 460464"/>
              <a:gd name="connsiteX1321" fmla="*/ 677127 w 1205290"/>
              <a:gd name="connsiteY1321" fmla="*/ 125554 h 460464"/>
              <a:gd name="connsiteX1322" fmla="*/ 675935 w 1205290"/>
              <a:gd name="connsiteY1322" fmla="*/ 126598 h 460464"/>
              <a:gd name="connsiteX1323" fmla="*/ 674294 w 1205290"/>
              <a:gd name="connsiteY1323" fmla="*/ 129431 h 460464"/>
              <a:gd name="connsiteX1324" fmla="*/ 672952 w 1205290"/>
              <a:gd name="connsiteY1324" fmla="*/ 132562 h 460464"/>
              <a:gd name="connsiteX1325" fmla="*/ 671759 w 1205290"/>
              <a:gd name="connsiteY1325" fmla="*/ 133904 h 460464"/>
              <a:gd name="connsiteX1326" fmla="*/ 670417 w 1205290"/>
              <a:gd name="connsiteY1326" fmla="*/ 135097 h 460464"/>
              <a:gd name="connsiteX1327" fmla="*/ 669522 w 1205290"/>
              <a:gd name="connsiteY1327" fmla="*/ 136290 h 460464"/>
              <a:gd name="connsiteX1328" fmla="*/ 668926 w 1205290"/>
              <a:gd name="connsiteY1328" fmla="*/ 137632 h 460464"/>
              <a:gd name="connsiteX1329" fmla="*/ 666689 w 1205290"/>
              <a:gd name="connsiteY1329" fmla="*/ 138676 h 460464"/>
              <a:gd name="connsiteX1330" fmla="*/ 664005 w 1205290"/>
              <a:gd name="connsiteY1330" fmla="*/ 137781 h 460464"/>
              <a:gd name="connsiteX1331" fmla="*/ 662664 w 1205290"/>
              <a:gd name="connsiteY1331" fmla="*/ 136738 h 460464"/>
              <a:gd name="connsiteX1332" fmla="*/ 661470 w 1205290"/>
              <a:gd name="connsiteY1332" fmla="*/ 134203 h 460464"/>
              <a:gd name="connsiteX1333" fmla="*/ 660725 w 1205290"/>
              <a:gd name="connsiteY1333" fmla="*/ 134203 h 460464"/>
              <a:gd name="connsiteX1334" fmla="*/ 660128 w 1205290"/>
              <a:gd name="connsiteY1334" fmla="*/ 134501 h 460464"/>
              <a:gd name="connsiteX1335" fmla="*/ 659085 w 1205290"/>
              <a:gd name="connsiteY1335" fmla="*/ 137483 h 460464"/>
              <a:gd name="connsiteX1336" fmla="*/ 657146 w 1205290"/>
              <a:gd name="connsiteY1336" fmla="*/ 139869 h 460464"/>
              <a:gd name="connsiteX1337" fmla="*/ 655655 w 1205290"/>
              <a:gd name="connsiteY1337" fmla="*/ 140764 h 460464"/>
              <a:gd name="connsiteX1338" fmla="*/ 654462 w 1205290"/>
              <a:gd name="connsiteY1338" fmla="*/ 142106 h 460464"/>
              <a:gd name="connsiteX1339" fmla="*/ 653865 w 1205290"/>
              <a:gd name="connsiteY1339" fmla="*/ 145535 h 460464"/>
              <a:gd name="connsiteX1340" fmla="*/ 652821 w 1205290"/>
              <a:gd name="connsiteY1340" fmla="*/ 146728 h 460464"/>
              <a:gd name="connsiteX1341" fmla="*/ 650585 w 1205290"/>
              <a:gd name="connsiteY1341" fmla="*/ 148816 h 460464"/>
              <a:gd name="connsiteX1342" fmla="*/ 647901 w 1205290"/>
              <a:gd name="connsiteY1342" fmla="*/ 154482 h 460464"/>
              <a:gd name="connsiteX1343" fmla="*/ 647901 w 1205290"/>
              <a:gd name="connsiteY1343" fmla="*/ 155824 h 460464"/>
              <a:gd name="connsiteX1344" fmla="*/ 649392 w 1205290"/>
              <a:gd name="connsiteY1344" fmla="*/ 159850 h 460464"/>
              <a:gd name="connsiteX1345" fmla="*/ 648647 w 1205290"/>
              <a:gd name="connsiteY1345" fmla="*/ 161491 h 460464"/>
              <a:gd name="connsiteX1346" fmla="*/ 647304 w 1205290"/>
              <a:gd name="connsiteY1346" fmla="*/ 162385 h 460464"/>
              <a:gd name="connsiteX1347" fmla="*/ 645963 w 1205290"/>
              <a:gd name="connsiteY1347" fmla="*/ 162385 h 460464"/>
              <a:gd name="connsiteX1348" fmla="*/ 645664 w 1205290"/>
              <a:gd name="connsiteY1348" fmla="*/ 163280 h 460464"/>
              <a:gd name="connsiteX1349" fmla="*/ 647007 w 1205290"/>
              <a:gd name="connsiteY1349" fmla="*/ 174016 h 460464"/>
              <a:gd name="connsiteX1350" fmla="*/ 648497 w 1205290"/>
              <a:gd name="connsiteY1350" fmla="*/ 179533 h 460464"/>
              <a:gd name="connsiteX1351" fmla="*/ 648944 w 1205290"/>
              <a:gd name="connsiteY1351" fmla="*/ 181919 h 460464"/>
              <a:gd name="connsiteX1352" fmla="*/ 648944 w 1205290"/>
              <a:gd name="connsiteY1352" fmla="*/ 184305 h 460464"/>
              <a:gd name="connsiteX1353" fmla="*/ 647454 w 1205290"/>
              <a:gd name="connsiteY1353" fmla="*/ 181621 h 460464"/>
              <a:gd name="connsiteX1354" fmla="*/ 645515 w 1205290"/>
              <a:gd name="connsiteY1354" fmla="*/ 179384 h 460464"/>
              <a:gd name="connsiteX1355" fmla="*/ 644024 w 1205290"/>
              <a:gd name="connsiteY1355" fmla="*/ 180726 h 460464"/>
              <a:gd name="connsiteX1356" fmla="*/ 640147 w 1205290"/>
              <a:gd name="connsiteY1356" fmla="*/ 185647 h 460464"/>
              <a:gd name="connsiteX1357" fmla="*/ 636270 w 1205290"/>
              <a:gd name="connsiteY1357" fmla="*/ 194892 h 460464"/>
              <a:gd name="connsiteX1358" fmla="*/ 634928 w 1205290"/>
              <a:gd name="connsiteY1358" fmla="*/ 199366 h 460464"/>
              <a:gd name="connsiteX1359" fmla="*/ 634928 w 1205290"/>
              <a:gd name="connsiteY1359" fmla="*/ 201751 h 460464"/>
              <a:gd name="connsiteX1360" fmla="*/ 635375 w 1205290"/>
              <a:gd name="connsiteY1360" fmla="*/ 204137 h 460464"/>
              <a:gd name="connsiteX1361" fmla="*/ 634928 w 1205290"/>
              <a:gd name="connsiteY1361" fmla="*/ 206225 h 460464"/>
              <a:gd name="connsiteX1362" fmla="*/ 635971 w 1205290"/>
              <a:gd name="connsiteY1362" fmla="*/ 210698 h 460464"/>
              <a:gd name="connsiteX1363" fmla="*/ 635226 w 1205290"/>
              <a:gd name="connsiteY1363" fmla="*/ 213531 h 460464"/>
              <a:gd name="connsiteX1364" fmla="*/ 633138 w 1205290"/>
              <a:gd name="connsiteY1364" fmla="*/ 216365 h 460464"/>
              <a:gd name="connsiteX1365" fmla="*/ 631349 w 1205290"/>
              <a:gd name="connsiteY1365" fmla="*/ 219347 h 460464"/>
              <a:gd name="connsiteX1366" fmla="*/ 630454 w 1205290"/>
              <a:gd name="connsiteY1366" fmla="*/ 222627 h 460464"/>
              <a:gd name="connsiteX1367" fmla="*/ 630454 w 1205290"/>
              <a:gd name="connsiteY1367" fmla="*/ 226057 h 460464"/>
              <a:gd name="connsiteX1368" fmla="*/ 629262 w 1205290"/>
              <a:gd name="connsiteY1368" fmla="*/ 228741 h 460464"/>
              <a:gd name="connsiteX1369" fmla="*/ 625683 w 1205290"/>
              <a:gd name="connsiteY1369" fmla="*/ 231873 h 460464"/>
              <a:gd name="connsiteX1370" fmla="*/ 624341 w 1205290"/>
              <a:gd name="connsiteY1370" fmla="*/ 232767 h 460464"/>
              <a:gd name="connsiteX1371" fmla="*/ 359365 w 1205290"/>
              <a:gd name="connsiteY1371" fmla="*/ 207120 h 460464"/>
              <a:gd name="connsiteX1372" fmla="*/ 362347 w 1205290"/>
              <a:gd name="connsiteY1372" fmla="*/ 205927 h 460464"/>
              <a:gd name="connsiteX1373" fmla="*/ 362347 w 1205290"/>
              <a:gd name="connsiteY1373" fmla="*/ 204435 h 460464"/>
              <a:gd name="connsiteX1374" fmla="*/ 360409 w 1205290"/>
              <a:gd name="connsiteY1374" fmla="*/ 203839 h 460464"/>
              <a:gd name="connsiteX1375" fmla="*/ 358470 w 1205290"/>
              <a:gd name="connsiteY1375" fmla="*/ 204585 h 460464"/>
              <a:gd name="connsiteX1376" fmla="*/ 359365 w 1205290"/>
              <a:gd name="connsiteY1376" fmla="*/ 207120 h 460464"/>
              <a:gd name="connsiteX1377" fmla="*/ 859792 w 1205290"/>
              <a:gd name="connsiteY1377" fmla="*/ 244100 h 460464"/>
              <a:gd name="connsiteX1378" fmla="*/ 862178 w 1205290"/>
              <a:gd name="connsiteY1378" fmla="*/ 244100 h 460464"/>
              <a:gd name="connsiteX1379" fmla="*/ 863520 w 1205290"/>
              <a:gd name="connsiteY1379" fmla="*/ 241863 h 460464"/>
              <a:gd name="connsiteX1380" fmla="*/ 862178 w 1205290"/>
              <a:gd name="connsiteY1380" fmla="*/ 242311 h 460464"/>
              <a:gd name="connsiteX1381" fmla="*/ 859494 w 1205290"/>
              <a:gd name="connsiteY1381" fmla="*/ 243802 h 460464"/>
              <a:gd name="connsiteX1382" fmla="*/ 859941 w 1205290"/>
              <a:gd name="connsiteY1382" fmla="*/ 244100 h 460464"/>
              <a:gd name="connsiteX1383" fmla="*/ 865309 w 1205290"/>
              <a:gd name="connsiteY1383" fmla="*/ 208462 h 460464"/>
              <a:gd name="connsiteX1384" fmla="*/ 866055 w 1205290"/>
              <a:gd name="connsiteY1384" fmla="*/ 208163 h 460464"/>
              <a:gd name="connsiteX1385" fmla="*/ 867696 w 1205290"/>
              <a:gd name="connsiteY1385" fmla="*/ 207120 h 460464"/>
              <a:gd name="connsiteX1386" fmla="*/ 867696 w 1205290"/>
              <a:gd name="connsiteY1386" fmla="*/ 205628 h 460464"/>
              <a:gd name="connsiteX1387" fmla="*/ 864564 w 1205290"/>
              <a:gd name="connsiteY1387" fmla="*/ 203690 h 460464"/>
              <a:gd name="connsiteX1388" fmla="*/ 861134 w 1205290"/>
              <a:gd name="connsiteY1388" fmla="*/ 201155 h 460464"/>
              <a:gd name="connsiteX1389" fmla="*/ 856810 w 1205290"/>
              <a:gd name="connsiteY1389" fmla="*/ 199067 h 460464"/>
              <a:gd name="connsiteX1390" fmla="*/ 854275 w 1205290"/>
              <a:gd name="connsiteY1390" fmla="*/ 198322 h 460464"/>
              <a:gd name="connsiteX1391" fmla="*/ 852784 w 1205290"/>
              <a:gd name="connsiteY1391" fmla="*/ 198769 h 460464"/>
              <a:gd name="connsiteX1392" fmla="*/ 849206 w 1205290"/>
              <a:gd name="connsiteY1392" fmla="*/ 201602 h 460464"/>
              <a:gd name="connsiteX1393" fmla="*/ 847565 w 1205290"/>
              <a:gd name="connsiteY1393" fmla="*/ 205330 h 460464"/>
              <a:gd name="connsiteX1394" fmla="*/ 847565 w 1205290"/>
              <a:gd name="connsiteY1394" fmla="*/ 206821 h 460464"/>
              <a:gd name="connsiteX1395" fmla="*/ 849206 w 1205290"/>
              <a:gd name="connsiteY1395" fmla="*/ 208163 h 460464"/>
              <a:gd name="connsiteX1396" fmla="*/ 851889 w 1205290"/>
              <a:gd name="connsiteY1396" fmla="*/ 209058 h 460464"/>
              <a:gd name="connsiteX1397" fmla="*/ 856661 w 1205290"/>
              <a:gd name="connsiteY1397" fmla="*/ 208014 h 460464"/>
              <a:gd name="connsiteX1398" fmla="*/ 861134 w 1205290"/>
              <a:gd name="connsiteY1398" fmla="*/ 208014 h 460464"/>
              <a:gd name="connsiteX1399" fmla="*/ 865012 w 1205290"/>
              <a:gd name="connsiteY1399" fmla="*/ 208611 h 460464"/>
              <a:gd name="connsiteX1400" fmla="*/ 852039 w 1205290"/>
              <a:gd name="connsiteY1400" fmla="*/ 250512 h 460464"/>
              <a:gd name="connsiteX1401" fmla="*/ 851442 w 1205290"/>
              <a:gd name="connsiteY1401" fmla="*/ 250512 h 460464"/>
              <a:gd name="connsiteX1402" fmla="*/ 850249 w 1205290"/>
              <a:gd name="connsiteY1402" fmla="*/ 251407 h 460464"/>
              <a:gd name="connsiteX1403" fmla="*/ 851442 w 1205290"/>
              <a:gd name="connsiteY1403" fmla="*/ 252599 h 460464"/>
              <a:gd name="connsiteX1404" fmla="*/ 853976 w 1205290"/>
              <a:gd name="connsiteY1404" fmla="*/ 253345 h 460464"/>
              <a:gd name="connsiteX1405" fmla="*/ 853380 w 1205290"/>
              <a:gd name="connsiteY1405" fmla="*/ 252152 h 460464"/>
              <a:gd name="connsiteX1406" fmla="*/ 852039 w 1205290"/>
              <a:gd name="connsiteY1406" fmla="*/ 250512 h 460464"/>
              <a:gd name="connsiteX1407" fmla="*/ 863669 w 1205290"/>
              <a:gd name="connsiteY1407" fmla="*/ 384267 h 460464"/>
              <a:gd name="connsiteX1408" fmla="*/ 859047 w 1205290"/>
              <a:gd name="connsiteY1408" fmla="*/ 383223 h 460464"/>
              <a:gd name="connsiteX1409" fmla="*/ 858003 w 1205290"/>
              <a:gd name="connsiteY1409" fmla="*/ 383820 h 460464"/>
              <a:gd name="connsiteX1410" fmla="*/ 858897 w 1205290"/>
              <a:gd name="connsiteY1410" fmla="*/ 385758 h 460464"/>
              <a:gd name="connsiteX1411" fmla="*/ 864265 w 1205290"/>
              <a:gd name="connsiteY1411" fmla="*/ 387548 h 460464"/>
              <a:gd name="connsiteX1412" fmla="*/ 866801 w 1205290"/>
              <a:gd name="connsiteY1412" fmla="*/ 385162 h 460464"/>
              <a:gd name="connsiteX1413" fmla="*/ 866204 w 1205290"/>
              <a:gd name="connsiteY1413" fmla="*/ 384118 h 460464"/>
              <a:gd name="connsiteX1414" fmla="*/ 863520 w 1205290"/>
              <a:gd name="connsiteY1414" fmla="*/ 384118 h 460464"/>
              <a:gd name="connsiteX1415" fmla="*/ 880967 w 1205290"/>
              <a:gd name="connsiteY1415" fmla="*/ 355637 h 460464"/>
              <a:gd name="connsiteX1416" fmla="*/ 880221 w 1205290"/>
              <a:gd name="connsiteY1416" fmla="*/ 355041 h 460464"/>
              <a:gd name="connsiteX1417" fmla="*/ 878879 w 1205290"/>
              <a:gd name="connsiteY1417" fmla="*/ 355488 h 460464"/>
              <a:gd name="connsiteX1418" fmla="*/ 877686 w 1205290"/>
              <a:gd name="connsiteY1418" fmla="*/ 356830 h 460464"/>
              <a:gd name="connsiteX1419" fmla="*/ 878282 w 1205290"/>
              <a:gd name="connsiteY1419" fmla="*/ 357427 h 460464"/>
              <a:gd name="connsiteX1420" fmla="*/ 880221 w 1205290"/>
              <a:gd name="connsiteY1420" fmla="*/ 358918 h 460464"/>
              <a:gd name="connsiteX1421" fmla="*/ 881414 w 1205290"/>
              <a:gd name="connsiteY1421" fmla="*/ 358172 h 460464"/>
              <a:gd name="connsiteX1422" fmla="*/ 881414 w 1205290"/>
              <a:gd name="connsiteY1422" fmla="*/ 356979 h 460464"/>
              <a:gd name="connsiteX1423" fmla="*/ 881414 w 1205290"/>
              <a:gd name="connsiteY1423" fmla="*/ 356234 h 460464"/>
              <a:gd name="connsiteX1424" fmla="*/ 880967 w 1205290"/>
              <a:gd name="connsiteY1424" fmla="*/ 355637 h 460464"/>
              <a:gd name="connsiteX1425" fmla="*/ 881115 w 1205290"/>
              <a:gd name="connsiteY1425" fmla="*/ 257818 h 460464"/>
              <a:gd name="connsiteX1426" fmla="*/ 879177 w 1205290"/>
              <a:gd name="connsiteY1426" fmla="*/ 257222 h 460464"/>
              <a:gd name="connsiteX1427" fmla="*/ 878879 w 1205290"/>
              <a:gd name="connsiteY1427" fmla="*/ 257669 h 460464"/>
              <a:gd name="connsiteX1428" fmla="*/ 879774 w 1205290"/>
              <a:gd name="connsiteY1428" fmla="*/ 259757 h 460464"/>
              <a:gd name="connsiteX1429" fmla="*/ 880818 w 1205290"/>
              <a:gd name="connsiteY1429" fmla="*/ 259757 h 460464"/>
              <a:gd name="connsiteX1430" fmla="*/ 882308 w 1205290"/>
              <a:gd name="connsiteY1430" fmla="*/ 260204 h 460464"/>
              <a:gd name="connsiteX1431" fmla="*/ 882308 w 1205290"/>
              <a:gd name="connsiteY1431" fmla="*/ 259906 h 460464"/>
              <a:gd name="connsiteX1432" fmla="*/ 882607 w 1205290"/>
              <a:gd name="connsiteY1432" fmla="*/ 258713 h 460464"/>
              <a:gd name="connsiteX1433" fmla="*/ 881862 w 1205290"/>
              <a:gd name="connsiteY1433" fmla="*/ 258117 h 460464"/>
              <a:gd name="connsiteX1434" fmla="*/ 881115 w 1205290"/>
              <a:gd name="connsiteY1434" fmla="*/ 258117 h 460464"/>
              <a:gd name="connsiteX1435" fmla="*/ 847118 w 1205290"/>
              <a:gd name="connsiteY1435" fmla="*/ 368610 h 460464"/>
              <a:gd name="connsiteX1436" fmla="*/ 846670 w 1205290"/>
              <a:gd name="connsiteY1436" fmla="*/ 370698 h 460464"/>
              <a:gd name="connsiteX1437" fmla="*/ 848311 w 1205290"/>
              <a:gd name="connsiteY1437" fmla="*/ 370101 h 460464"/>
              <a:gd name="connsiteX1438" fmla="*/ 849503 w 1205290"/>
              <a:gd name="connsiteY1438" fmla="*/ 369356 h 460464"/>
              <a:gd name="connsiteX1439" fmla="*/ 849802 w 1205290"/>
              <a:gd name="connsiteY1439" fmla="*/ 368908 h 460464"/>
              <a:gd name="connsiteX1440" fmla="*/ 849802 w 1205290"/>
              <a:gd name="connsiteY1440" fmla="*/ 367566 h 460464"/>
              <a:gd name="connsiteX1441" fmla="*/ 847118 w 1205290"/>
              <a:gd name="connsiteY1441" fmla="*/ 367119 h 460464"/>
              <a:gd name="connsiteX1442" fmla="*/ 847118 w 1205290"/>
              <a:gd name="connsiteY1442" fmla="*/ 368759 h 460464"/>
              <a:gd name="connsiteX1443" fmla="*/ 866801 w 1205290"/>
              <a:gd name="connsiteY1443" fmla="*/ 259459 h 460464"/>
              <a:gd name="connsiteX1444" fmla="*/ 864117 w 1205290"/>
              <a:gd name="connsiteY1444" fmla="*/ 259757 h 460464"/>
              <a:gd name="connsiteX1445" fmla="*/ 861731 w 1205290"/>
              <a:gd name="connsiteY1445" fmla="*/ 261844 h 460464"/>
              <a:gd name="connsiteX1446" fmla="*/ 861731 w 1205290"/>
              <a:gd name="connsiteY1446" fmla="*/ 262441 h 460464"/>
              <a:gd name="connsiteX1447" fmla="*/ 861880 w 1205290"/>
              <a:gd name="connsiteY1447" fmla="*/ 263634 h 460464"/>
              <a:gd name="connsiteX1448" fmla="*/ 863073 w 1205290"/>
              <a:gd name="connsiteY1448" fmla="*/ 264379 h 460464"/>
              <a:gd name="connsiteX1449" fmla="*/ 865012 w 1205290"/>
              <a:gd name="connsiteY1449" fmla="*/ 262888 h 460464"/>
              <a:gd name="connsiteX1450" fmla="*/ 866502 w 1205290"/>
              <a:gd name="connsiteY1450" fmla="*/ 262143 h 460464"/>
              <a:gd name="connsiteX1451" fmla="*/ 867397 w 1205290"/>
              <a:gd name="connsiteY1451" fmla="*/ 261844 h 460464"/>
              <a:gd name="connsiteX1452" fmla="*/ 867696 w 1205290"/>
              <a:gd name="connsiteY1452" fmla="*/ 262441 h 460464"/>
              <a:gd name="connsiteX1453" fmla="*/ 867248 w 1205290"/>
              <a:gd name="connsiteY1453" fmla="*/ 263335 h 460464"/>
              <a:gd name="connsiteX1454" fmla="*/ 868590 w 1205290"/>
              <a:gd name="connsiteY1454" fmla="*/ 263335 h 460464"/>
              <a:gd name="connsiteX1455" fmla="*/ 870081 w 1205290"/>
              <a:gd name="connsiteY1455" fmla="*/ 262739 h 460464"/>
              <a:gd name="connsiteX1456" fmla="*/ 870826 w 1205290"/>
              <a:gd name="connsiteY1456" fmla="*/ 261695 h 460464"/>
              <a:gd name="connsiteX1457" fmla="*/ 870826 w 1205290"/>
              <a:gd name="connsiteY1457" fmla="*/ 260502 h 460464"/>
              <a:gd name="connsiteX1458" fmla="*/ 871274 w 1205290"/>
              <a:gd name="connsiteY1458" fmla="*/ 259459 h 460464"/>
              <a:gd name="connsiteX1459" fmla="*/ 871870 w 1205290"/>
              <a:gd name="connsiteY1459" fmla="*/ 258564 h 460464"/>
              <a:gd name="connsiteX1460" fmla="*/ 872318 w 1205290"/>
              <a:gd name="connsiteY1460" fmla="*/ 257222 h 460464"/>
              <a:gd name="connsiteX1461" fmla="*/ 870678 w 1205290"/>
              <a:gd name="connsiteY1461" fmla="*/ 257222 h 460464"/>
              <a:gd name="connsiteX1462" fmla="*/ 866801 w 1205290"/>
              <a:gd name="connsiteY1462" fmla="*/ 259160 h 460464"/>
              <a:gd name="connsiteX1463" fmla="*/ 877835 w 1205290"/>
              <a:gd name="connsiteY1463" fmla="*/ 258266 h 460464"/>
              <a:gd name="connsiteX1464" fmla="*/ 875598 w 1205290"/>
              <a:gd name="connsiteY1464" fmla="*/ 257520 h 460464"/>
              <a:gd name="connsiteX1465" fmla="*/ 875002 w 1205290"/>
              <a:gd name="connsiteY1465" fmla="*/ 258266 h 460464"/>
              <a:gd name="connsiteX1466" fmla="*/ 874107 w 1205290"/>
              <a:gd name="connsiteY1466" fmla="*/ 260950 h 460464"/>
              <a:gd name="connsiteX1467" fmla="*/ 878581 w 1205290"/>
              <a:gd name="connsiteY1467" fmla="*/ 259459 h 460464"/>
              <a:gd name="connsiteX1468" fmla="*/ 877835 w 1205290"/>
              <a:gd name="connsiteY1468" fmla="*/ 258266 h 460464"/>
              <a:gd name="connsiteX1469" fmla="*/ 809988 w 1205290"/>
              <a:gd name="connsiteY1469" fmla="*/ 213830 h 460464"/>
              <a:gd name="connsiteX1470" fmla="*/ 818786 w 1205290"/>
              <a:gd name="connsiteY1470" fmla="*/ 212189 h 460464"/>
              <a:gd name="connsiteX1471" fmla="*/ 819979 w 1205290"/>
              <a:gd name="connsiteY1471" fmla="*/ 211145 h 460464"/>
              <a:gd name="connsiteX1472" fmla="*/ 811927 w 1205290"/>
              <a:gd name="connsiteY1472" fmla="*/ 210251 h 460464"/>
              <a:gd name="connsiteX1473" fmla="*/ 803874 w 1205290"/>
              <a:gd name="connsiteY1473" fmla="*/ 210847 h 460464"/>
              <a:gd name="connsiteX1474" fmla="*/ 798656 w 1205290"/>
              <a:gd name="connsiteY1474" fmla="*/ 210549 h 460464"/>
              <a:gd name="connsiteX1475" fmla="*/ 796717 w 1205290"/>
              <a:gd name="connsiteY1475" fmla="*/ 210549 h 460464"/>
              <a:gd name="connsiteX1476" fmla="*/ 795226 w 1205290"/>
              <a:gd name="connsiteY1476" fmla="*/ 211742 h 460464"/>
              <a:gd name="connsiteX1477" fmla="*/ 796269 w 1205290"/>
              <a:gd name="connsiteY1477" fmla="*/ 212786 h 460464"/>
              <a:gd name="connsiteX1478" fmla="*/ 796269 w 1205290"/>
              <a:gd name="connsiteY1478" fmla="*/ 214277 h 460464"/>
              <a:gd name="connsiteX1479" fmla="*/ 797612 w 1205290"/>
              <a:gd name="connsiteY1479" fmla="*/ 214277 h 460464"/>
              <a:gd name="connsiteX1480" fmla="*/ 807006 w 1205290"/>
              <a:gd name="connsiteY1480" fmla="*/ 213382 h 460464"/>
              <a:gd name="connsiteX1481" fmla="*/ 810138 w 1205290"/>
              <a:gd name="connsiteY1481" fmla="*/ 213681 h 460464"/>
              <a:gd name="connsiteX1482" fmla="*/ 795524 w 1205290"/>
              <a:gd name="connsiteY1482" fmla="*/ 89170 h 460464"/>
              <a:gd name="connsiteX1483" fmla="*/ 795524 w 1205290"/>
              <a:gd name="connsiteY1483" fmla="*/ 87679 h 460464"/>
              <a:gd name="connsiteX1484" fmla="*/ 796568 w 1205290"/>
              <a:gd name="connsiteY1484" fmla="*/ 86188 h 460464"/>
              <a:gd name="connsiteX1485" fmla="*/ 796269 w 1205290"/>
              <a:gd name="connsiteY1485" fmla="*/ 85591 h 460464"/>
              <a:gd name="connsiteX1486" fmla="*/ 795077 w 1205290"/>
              <a:gd name="connsiteY1486" fmla="*/ 84995 h 460464"/>
              <a:gd name="connsiteX1487" fmla="*/ 794331 w 1205290"/>
              <a:gd name="connsiteY1487" fmla="*/ 86635 h 460464"/>
              <a:gd name="connsiteX1488" fmla="*/ 795375 w 1205290"/>
              <a:gd name="connsiteY1488" fmla="*/ 89767 h 460464"/>
              <a:gd name="connsiteX1489" fmla="*/ 795673 w 1205290"/>
              <a:gd name="connsiteY1489" fmla="*/ 89170 h 460464"/>
              <a:gd name="connsiteX1490" fmla="*/ 768534 w 1205290"/>
              <a:gd name="connsiteY1490" fmla="*/ 391723 h 460464"/>
              <a:gd name="connsiteX1491" fmla="*/ 770174 w 1205290"/>
              <a:gd name="connsiteY1491" fmla="*/ 392468 h 460464"/>
              <a:gd name="connsiteX1492" fmla="*/ 787323 w 1205290"/>
              <a:gd name="connsiteY1492" fmla="*/ 389933 h 460464"/>
              <a:gd name="connsiteX1493" fmla="*/ 788217 w 1205290"/>
              <a:gd name="connsiteY1493" fmla="*/ 389188 h 460464"/>
              <a:gd name="connsiteX1494" fmla="*/ 788217 w 1205290"/>
              <a:gd name="connsiteY1494" fmla="*/ 385907 h 460464"/>
              <a:gd name="connsiteX1495" fmla="*/ 786130 w 1205290"/>
              <a:gd name="connsiteY1495" fmla="*/ 385162 h 460464"/>
              <a:gd name="connsiteX1496" fmla="*/ 782850 w 1205290"/>
              <a:gd name="connsiteY1496" fmla="*/ 384864 h 460464"/>
              <a:gd name="connsiteX1497" fmla="*/ 778376 w 1205290"/>
              <a:gd name="connsiteY1497" fmla="*/ 384864 h 460464"/>
              <a:gd name="connsiteX1498" fmla="*/ 776438 w 1205290"/>
              <a:gd name="connsiteY1498" fmla="*/ 384864 h 460464"/>
              <a:gd name="connsiteX1499" fmla="*/ 774350 w 1205290"/>
              <a:gd name="connsiteY1499" fmla="*/ 385758 h 460464"/>
              <a:gd name="connsiteX1500" fmla="*/ 773754 w 1205290"/>
              <a:gd name="connsiteY1500" fmla="*/ 384118 h 460464"/>
              <a:gd name="connsiteX1501" fmla="*/ 771964 w 1205290"/>
              <a:gd name="connsiteY1501" fmla="*/ 384118 h 460464"/>
              <a:gd name="connsiteX1502" fmla="*/ 769877 w 1205290"/>
              <a:gd name="connsiteY1502" fmla="*/ 385311 h 460464"/>
              <a:gd name="connsiteX1503" fmla="*/ 768833 w 1205290"/>
              <a:gd name="connsiteY1503" fmla="*/ 387250 h 460464"/>
              <a:gd name="connsiteX1504" fmla="*/ 769727 w 1205290"/>
              <a:gd name="connsiteY1504" fmla="*/ 388442 h 460464"/>
              <a:gd name="connsiteX1505" fmla="*/ 767938 w 1205290"/>
              <a:gd name="connsiteY1505" fmla="*/ 390977 h 460464"/>
              <a:gd name="connsiteX1506" fmla="*/ 768534 w 1205290"/>
              <a:gd name="connsiteY1506" fmla="*/ 391723 h 460464"/>
              <a:gd name="connsiteX1507" fmla="*/ 68592 w 1205290"/>
              <a:gd name="connsiteY1507" fmla="*/ 130326 h 460464"/>
              <a:gd name="connsiteX1508" fmla="*/ 66207 w 1205290"/>
              <a:gd name="connsiteY1508" fmla="*/ 129282 h 460464"/>
              <a:gd name="connsiteX1509" fmla="*/ 60540 w 1205290"/>
              <a:gd name="connsiteY1509" fmla="*/ 121677 h 460464"/>
              <a:gd name="connsiteX1510" fmla="*/ 57260 w 1205290"/>
              <a:gd name="connsiteY1510" fmla="*/ 119589 h 460464"/>
              <a:gd name="connsiteX1511" fmla="*/ 56961 w 1205290"/>
              <a:gd name="connsiteY1511" fmla="*/ 119888 h 460464"/>
              <a:gd name="connsiteX1512" fmla="*/ 56514 w 1205290"/>
              <a:gd name="connsiteY1512" fmla="*/ 121081 h 460464"/>
              <a:gd name="connsiteX1513" fmla="*/ 54427 w 1205290"/>
              <a:gd name="connsiteY1513" fmla="*/ 122721 h 460464"/>
              <a:gd name="connsiteX1514" fmla="*/ 50102 w 1205290"/>
              <a:gd name="connsiteY1514" fmla="*/ 122721 h 460464"/>
              <a:gd name="connsiteX1515" fmla="*/ 55769 w 1205290"/>
              <a:gd name="connsiteY1515" fmla="*/ 129133 h 460464"/>
              <a:gd name="connsiteX1516" fmla="*/ 57707 w 1205290"/>
              <a:gd name="connsiteY1516" fmla="*/ 132712 h 460464"/>
              <a:gd name="connsiteX1517" fmla="*/ 58602 w 1205290"/>
              <a:gd name="connsiteY1517" fmla="*/ 135694 h 460464"/>
              <a:gd name="connsiteX1518" fmla="*/ 60093 w 1205290"/>
              <a:gd name="connsiteY1518" fmla="*/ 135694 h 460464"/>
              <a:gd name="connsiteX1519" fmla="*/ 63821 w 1205290"/>
              <a:gd name="connsiteY1519" fmla="*/ 138825 h 460464"/>
              <a:gd name="connsiteX1520" fmla="*/ 65908 w 1205290"/>
              <a:gd name="connsiteY1520" fmla="*/ 144044 h 460464"/>
              <a:gd name="connsiteX1521" fmla="*/ 65908 w 1205290"/>
              <a:gd name="connsiteY1521" fmla="*/ 145237 h 460464"/>
              <a:gd name="connsiteX1522" fmla="*/ 69487 w 1205290"/>
              <a:gd name="connsiteY1522" fmla="*/ 146132 h 460464"/>
              <a:gd name="connsiteX1523" fmla="*/ 70978 w 1205290"/>
              <a:gd name="connsiteY1523" fmla="*/ 144342 h 460464"/>
              <a:gd name="connsiteX1524" fmla="*/ 71724 w 1205290"/>
              <a:gd name="connsiteY1524" fmla="*/ 137334 h 460464"/>
              <a:gd name="connsiteX1525" fmla="*/ 72469 w 1205290"/>
              <a:gd name="connsiteY1525" fmla="*/ 134948 h 460464"/>
              <a:gd name="connsiteX1526" fmla="*/ 71724 w 1205290"/>
              <a:gd name="connsiteY1526" fmla="*/ 133755 h 460464"/>
              <a:gd name="connsiteX1527" fmla="*/ 68592 w 1205290"/>
              <a:gd name="connsiteY1527" fmla="*/ 130326 h 460464"/>
              <a:gd name="connsiteX1528" fmla="*/ 841750 w 1205290"/>
              <a:gd name="connsiteY1528" fmla="*/ 252748 h 460464"/>
              <a:gd name="connsiteX1529" fmla="*/ 840706 w 1205290"/>
              <a:gd name="connsiteY1529" fmla="*/ 252003 h 460464"/>
              <a:gd name="connsiteX1530" fmla="*/ 839811 w 1205290"/>
              <a:gd name="connsiteY1530" fmla="*/ 251108 h 460464"/>
              <a:gd name="connsiteX1531" fmla="*/ 839065 w 1205290"/>
              <a:gd name="connsiteY1531" fmla="*/ 249468 h 460464"/>
              <a:gd name="connsiteX1532" fmla="*/ 838022 w 1205290"/>
              <a:gd name="connsiteY1532" fmla="*/ 248126 h 460464"/>
              <a:gd name="connsiteX1533" fmla="*/ 833697 w 1205290"/>
              <a:gd name="connsiteY1533" fmla="*/ 246038 h 460464"/>
              <a:gd name="connsiteX1534" fmla="*/ 832356 w 1205290"/>
              <a:gd name="connsiteY1534" fmla="*/ 245591 h 460464"/>
              <a:gd name="connsiteX1535" fmla="*/ 825645 w 1205290"/>
              <a:gd name="connsiteY1535" fmla="*/ 245591 h 460464"/>
              <a:gd name="connsiteX1536" fmla="*/ 819084 w 1205290"/>
              <a:gd name="connsiteY1536" fmla="*/ 246486 h 460464"/>
              <a:gd name="connsiteX1537" fmla="*/ 816847 w 1205290"/>
              <a:gd name="connsiteY1537" fmla="*/ 247679 h 460464"/>
              <a:gd name="connsiteX1538" fmla="*/ 813418 w 1205290"/>
              <a:gd name="connsiteY1538" fmla="*/ 246486 h 460464"/>
              <a:gd name="connsiteX1539" fmla="*/ 812374 w 1205290"/>
              <a:gd name="connsiteY1539" fmla="*/ 247082 h 460464"/>
              <a:gd name="connsiteX1540" fmla="*/ 811778 w 1205290"/>
              <a:gd name="connsiteY1540" fmla="*/ 248275 h 460464"/>
              <a:gd name="connsiteX1541" fmla="*/ 811778 w 1205290"/>
              <a:gd name="connsiteY1541" fmla="*/ 253345 h 460464"/>
              <a:gd name="connsiteX1542" fmla="*/ 812523 w 1205290"/>
              <a:gd name="connsiteY1542" fmla="*/ 255134 h 460464"/>
              <a:gd name="connsiteX1543" fmla="*/ 814909 w 1205290"/>
              <a:gd name="connsiteY1543" fmla="*/ 257968 h 460464"/>
              <a:gd name="connsiteX1544" fmla="*/ 815803 w 1205290"/>
              <a:gd name="connsiteY1544" fmla="*/ 259459 h 460464"/>
              <a:gd name="connsiteX1545" fmla="*/ 816698 w 1205290"/>
              <a:gd name="connsiteY1545" fmla="*/ 260204 h 460464"/>
              <a:gd name="connsiteX1546" fmla="*/ 821917 w 1205290"/>
              <a:gd name="connsiteY1546" fmla="*/ 263037 h 460464"/>
              <a:gd name="connsiteX1547" fmla="*/ 825496 w 1205290"/>
              <a:gd name="connsiteY1547" fmla="*/ 264678 h 460464"/>
              <a:gd name="connsiteX1548" fmla="*/ 829224 w 1205290"/>
              <a:gd name="connsiteY1548" fmla="*/ 266169 h 460464"/>
              <a:gd name="connsiteX1549" fmla="*/ 830715 w 1205290"/>
              <a:gd name="connsiteY1549" fmla="*/ 265871 h 460464"/>
              <a:gd name="connsiteX1550" fmla="*/ 832057 w 1205290"/>
              <a:gd name="connsiteY1550" fmla="*/ 265274 h 460464"/>
              <a:gd name="connsiteX1551" fmla="*/ 833996 w 1205290"/>
              <a:gd name="connsiteY1551" fmla="*/ 265274 h 460464"/>
              <a:gd name="connsiteX1552" fmla="*/ 835934 w 1205290"/>
              <a:gd name="connsiteY1552" fmla="*/ 264528 h 460464"/>
              <a:gd name="connsiteX1553" fmla="*/ 839662 w 1205290"/>
              <a:gd name="connsiteY1553" fmla="*/ 261993 h 460464"/>
              <a:gd name="connsiteX1554" fmla="*/ 841451 w 1205290"/>
              <a:gd name="connsiteY1554" fmla="*/ 261397 h 460464"/>
              <a:gd name="connsiteX1555" fmla="*/ 843390 w 1205290"/>
              <a:gd name="connsiteY1555" fmla="*/ 260950 h 460464"/>
              <a:gd name="connsiteX1556" fmla="*/ 843837 w 1205290"/>
              <a:gd name="connsiteY1556" fmla="*/ 256476 h 460464"/>
              <a:gd name="connsiteX1557" fmla="*/ 843390 w 1205290"/>
              <a:gd name="connsiteY1557" fmla="*/ 254240 h 460464"/>
              <a:gd name="connsiteX1558" fmla="*/ 841750 w 1205290"/>
              <a:gd name="connsiteY1558" fmla="*/ 252748 h 460464"/>
              <a:gd name="connsiteX1559" fmla="*/ 830268 w 1205290"/>
              <a:gd name="connsiteY1559" fmla="*/ 371145 h 460464"/>
              <a:gd name="connsiteX1560" fmla="*/ 827136 w 1205290"/>
              <a:gd name="connsiteY1560" fmla="*/ 368610 h 460464"/>
              <a:gd name="connsiteX1561" fmla="*/ 823259 w 1205290"/>
              <a:gd name="connsiteY1561" fmla="*/ 369654 h 460464"/>
              <a:gd name="connsiteX1562" fmla="*/ 820575 w 1205290"/>
              <a:gd name="connsiteY1562" fmla="*/ 371592 h 460464"/>
              <a:gd name="connsiteX1563" fmla="*/ 816698 w 1205290"/>
              <a:gd name="connsiteY1563" fmla="*/ 372487 h 460464"/>
              <a:gd name="connsiteX1564" fmla="*/ 813268 w 1205290"/>
              <a:gd name="connsiteY1564" fmla="*/ 372189 h 460464"/>
              <a:gd name="connsiteX1565" fmla="*/ 810435 w 1205290"/>
              <a:gd name="connsiteY1565" fmla="*/ 371294 h 460464"/>
              <a:gd name="connsiteX1566" fmla="*/ 807006 w 1205290"/>
              <a:gd name="connsiteY1566" fmla="*/ 375469 h 460464"/>
              <a:gd name="connsiteX1567" fmla="*/ 806111 w 1205290"/>
              <a:gd name="connsiteY1567" fmla="*/ 377259 h 460464"/>
              <a:gd name="connsiteX1568" fmla="*/ 805813 w 1205290"/>
              <a:gd name="connsiteY1568" fmla="*/ 380092 h 460464"/>
              <a:gd name="connsiteX1569" fmla="*/ 806558 w 1205290"/>
              <a:gd name="connsiteY1569" fmla="*/ 380092 h 460464"/>
              <a:gd name="connsiteX1570" fmla="*/ 809839 w 1205290"/>
              <a:gd name="connsiteY1570" fmla="*/ 378004 h 460464"/>
              <a:gd name="connsiteX1571" fmla="*/ 812225 w 1205290"/>
              <a:gd name="connsiteY1571" fmla="*/ 377259 h 460464"/>
              <a:gd name="connsiteX1572" fmla="*/ 814014 w 1205290"/>
              <a:gd name="connsiteY1572" fmla="*/ 377259 h 460464"/>
              <a:gd name="connsiteX1573" fmla="*/ 815655 w 1205290"/>
              <a:gd name="connsiteY1573" fmla="*/ 378004 h 460464"/>
              <a:gd name="connsiteX1574" fmla="*/ 819383 w 1205290"/>
              <a:gd name="connsiteY1574" fmla="*/ 378004 h 460464"/>
              <a:gd name="connsiteX1575" fmla="*/ 823557 w 1205290"/>
              <a:gd name="connsiteY1575" fmla="*/ 379048 h 460464"/>
              <a:gd name="connsiteX1576" fmla="*/ 824751 w 1205290"/>
              <a:gd name="connsiteY1576" fmla="*/ 376811 h 460464"/>
              <a:gd name="connsiteX1577" fmla="*/ 826241 w 1205290"/>
              <a:gd name="connsiteY1577" fmla="*/ 375171 h 460464"/>
              <a:gd name="connsiteX1578" fmla="*/ 829224 w 1205290"/>
              <a:gd name="connsiteY1578" fmla="*/ 373680 h 460464"/>
              <a:gd name="connsiteX1579" fmla="*/ 832356 w 1205290"/>
              <a:gd name="connsiteY1579" fmla="*/ 373233 h 460464"/>
              <a:gd name="connsiteX1580" fmla="*/ 832356 w 1205290"/>
              <a:gd name="connsiteY1580" fmla="*/ 372636 h 460464"/>
              <a:gd name="connsiteX1581" fmla="*/ 832057 w 1205290"/>
              <a:gd name="connsiteY1581" fmla="*/ 371294 h 460464"/>
              <a:gd name="connsiteX1582" fmla="*/ 830118 w 1205290"/>
              <a:gd name="connsiteY1582" fmla="*/ 371294 h 460464"/>
              <a:gd name="connsiteX1583" fmla="*/ 842942 w 1205290"/>
              <a:gd name="connsiteY1583" fmla="*/ 178340 h 460464"/>
              <a:gd name="connsiteX1584" fmla="*/ 841601 w 1205290"/>
              <a:gd name="connsiteY1584" fmla="*/ 182218 h 460464"/>
              <a:gd name="connsiteX1585" fmla="*/ 842346 w 1205290"/>
              <a:gd name="connsiteY1585" fmla="*/ 182665 h 460464"/>
              <a:gd name="connsiteX1586" fmla="*/ 845030 w 1205290"/>
              <a:gd name="connsiteY1586" fmla="*/ 183410 h 460464"/>
              <a:gd name="connsiteX1587" fmla="*/ 845328 w 1205290"/>
              <a:gd name="connsiteY1587" fmla="*/ 182814 h 460464"/>
              <a:gd name="connsiteX1588" fmla="*/ 845328 w 1205290"/>
              <a:gd name="connsiteY1588" fmla="*/ 182218 h 460464"/>
              <a:gd name="connsiteX1589" fmla="*/ 844284 w 1205290"/>
              <a:gd name="connsiteY1589" fmla="*/ 178490 h 460464"/>
              <a:gd name="connsiteX1590" fmla="*/ 842942 w 1205290"/>
              <a:gd name="connsiteY1590" fmla="*/ 178490 h 460464"/>
              <a:gd name="connsiteX1591" fmla="*/ 791647 w 1205290"/>
              <a:gd name="connsiteY1591" fmla="*/ 209654 h 460464"/>
              <a:gd name="connsiteX1592" fmla="*/ 790007 w 1205290"/>
              <a:gd name="connsiteY1592" fmla="*/ 209953 h 460464"/>
              <a:gd name="connsiteX1593" fmla="*/ 789708 w 1205290"/>
              <a:gd name="connsiteY1593" fmla="*/ 208163 h 460464"/>
              <a:gd name="connsiteX1594" fmla="*/ 788665 w 1205290"/>
              <a:gd name="connsiteY1594" fmla="*/ 207567 h 460464"/>
              <a:gd name="connsiteX1595" fmla="*/ 788217 w 1205290"/>
              <a:gd name="connsiteY1595" fmla="*/ 207567 h 460464"/>
              <a:gd name="connsiteX1596" fmla="*/ 787472 w 1205290"/>
              <a:gd name="connsiteY1596" fmla="*/ 208909 h 460464"/>
              <a:gd name="connsiteX1597" fmla="*/ 786577 w 1205290"/>
              <a:gd name="connsiteY1597" fmla="*/ 208909 h 460464"/>
              <a:gd name="connsiteX1598" fmla="*/ 784191 w 1205290"/>
              <a:gd name="connsiteY1598" fmla="*/ 208014 h 460464"/>
              <a:gd name="connsiteX1599" fmla="*/ 776139 w 1205290"/>
              <a:gd name="connsiteY1599" fmla="*/ 206076 h 460464"/>
              <a:gd name="connsiteX1600" fmla="*/ 771367 w 1205290"/>
              <a:gd name="connsiteY1600" fmla="*/ 206374 h 460464"/>
              <a:gd name="connsiteX1601" fmla="*/ 769578 w 1205290"/>
              <a:gd name="connsiteY1601" fmla="*/ 206821 h 460464"/>
              <a:gd name="connsiteX1602" fmla="*/ 768683 w 1205290"/>
              <a:gd name="connsiteY1602" fmla="*/ 207567 h 460464"/>
              <a:gd name="connsiteX1603" fmla="*/ 767341 w 1205290"/>
              <a:gd name="connsiteY1603" fmla="*/ 212189 h 460464"/>
              <a:gd name="connsiteX1604" fmla="*/ 769727 w 1205290"/>
              <a:gd name="connsiteY1604" fmla="*/ 216216 h 460464"/>
              <a:gd name="connsiteX1605" fmla="*/ 772411 w 1205290"/>
              <a:gd name="connsiteY1605" fmla="*/ 216216 h 460464"/>
              <a:gd name="connsiteX1606" fmla="*/ 775543 w 1205290"/>
              <a:gd name="connsiteY1606" fmla="*/ 215470 h 460464"/>
              <a:gd name="connsiteX1607" fmla="*/ 780612 w 1205290"/>
              <a:gd name="connsiteY1607" fmla="*/ 213233 h 460464"/>
              <a:gd name="connsiteX1608" fmla="*/ 785086 w 1205290"/>
              <a:gd name="connsiteY1608" fmla="*/ 214575 h 460464"/>
              <a:gd name="connsiteX1609" fmla="*/ 788516 w 1205290"/>
              <a:gd name="connsiteY1609" fmla="*/ 213084 h 460464"/>
              <a:gd name="connsiteX1610" fmla="*/ 793288 w 1205290"/>
              <a:gd name="connsiteY1610" fmla="*/ 212786 h 460464"/>
              <a:gd name="connsiteX1611" fmla="*/ 793288 w 1205290"/>
              <a:gd name="connsiteY1611" fmla="*/ 210996 h 460464"/>
              <a:gd name="connsiteX1612" fmla="*/ 792989 w 1205290"/>
              <a:gd name="connsiteY1612" fmla="*/ 210549 h 460464"/>
              <a:gd name="connsiteX1613" fmla="*/ 791796 w 1205290"/>
              <a:gd name="connsiteY1613" fmla="*/ 209953 h 460464"/>
              <a:gd name="connsiteX1614" fmla="*/ 1040518 w 1205290"/>
              <a:gd name="connsiteY1614" fmla="*/ 323876 h 460464"/>
              <a:gd name="connsiteX1615" fmla="*/ 1041712 w 1205290"/>
              <a:gd name="connsiteY1615" fmla="*/ 322086 h 460464"/>
              <a:gd name="connsiteX1616" fmla="*/ 1041265 w 1205290"/>
              <a:gd name="connsiteY1616" fmla="*/ 320297 h 460464"/>
              <a:gd name="connsiteX1617" fmla="*/ 1041265 w 1205290"/>
              <a:gd name="connsiteY1617" fmla="*/ 318359 h 460464"/>
              <a:gd name="connsiteX1618" fmla="*/ 1041562 w 1205290"/>
              <a:gd name="connsiteY1618" fmla="*/ 317315 h 460464"/>
              <a:gd name="connsiteX1619" fmla="*/ 1040369 w 1205290"/>
              <a:gd name="connsiteY1619" fmla="*/ 314482 h 460464"/>
              <a:gd name="connsiteX1620" fmla="*/ 1038878 w 1205290"/>
              <a:gd name="connsiteY1620" fmla="*/ 313885 h 460464"/>
              <a:gd name="connsiteX1621" fmla="*/ 1039177 w 1205290"/>
              <a:gd name="connsiteY1621" fmla="*/ 312692 h 460464"/>
              <a:gd name="connsiteX1622" fmla="*/ 1038878 w 1205290"/>
              <a:gd name="connsiteY1622" fmla="*/ 311350 h 460464"/>
              <a:gd name="connsiteX1623" fmla="*/ 1038133 w 1205290"/>
              <a:gd name="connsiteY1623" fmla="*/ 309859 h 460464"/>
              <a:gd name="connsiteX1624" fmla="*/ 1036940 w 1205290"/>
              <a:gd name="connsiteY1624" fmla="*/ 309561 h 460464"/>
              <a:gd name="connsiteX1625" fmla="*/ 1035300 w 1205290"/>
              <a:gd name="connsiteY1625" fmla="*/ 309859 h 460464"/>
              <a:gd name="connsiteX1626" fmla="*/ 1034852 w 1205290"/>
              <a:gd name="connsiteY1626" fmla="*/ 312245 h 460464"/>
              <a:gd name="connsiteX1627" fmla="*/ 1033957 w 1205290"/>
              <a:gd name="connsiteY1627" fmla="*/ 313140 h 460464"/>
              <a:gd name="connsiteX1628" fmla="*/ 1030976 w 1205290"/>
              <a:gd name="connsiteY1628" fmla="*/ 317464 h 460464"/>
              <a:gd name="connsiteX1629" fmla="*/ 1028440 w 1205290"/>
              <a:gd name="connsiteY1629" fmla="*/ 316569 h 460464"/>
              <a:gd name="connsiteX1630" fmla="*/ 1027396 w 1205290"/>
              <a:gd name="connsiteY1630" fmla="*/ 317315 h 460464"/>
              <a:gd name="connsiteX1631" fmla="*/ 1027993 w 1205290"/>
              <a:gd name="connsiteY1631" fmla="*/ 318359 h 460464"/>
              <a:gd name="connsiteX1632" fmla="*/ 1031124 w 1205290"/>
              <a:gd name="connsiteY1632" fmla="*/ 320745 h 460464"/>
              <a:gd name="connsiteX1633" fmla="*/ 1029932 w 1205290"/>
              <a:gd name="connsiteY1633" fmla="*/ 324472 h 460464"/>
              <a:gd name="connsiteX1634" fmla="*/ 1029932 w 1205290"/>
              <a:gd name="connsiteY1634" fmla="*/ 325516 h 460464"/>
              <a:gd name="connsiteX1635" fmla="*/ 1027993 w 1205290"/>
              <a:gd name="connsiteY1635" fmla="*/ 325516 h 460464"/>
              <a:gd name="connsiteX1636" fmla="*/ 1026055 w 1205290"/>
              <a:gd name="connsiteY1636" fmla="*/ 325814 h 460464"/>
              <a:gd name="connsiteX1637" fmla="*/ 1026055 w 1205290"/>
              <a:gd name="connsiteY1637" fmla="*/ 327007 h 460464"/>
              <a:gd name="connsiteX1638" fmla="*/ 1026651 w 1205290"/>
              <a:gd name="connsiteY1638" fmla="*/ 327753 h 460464"/>
              <a:gd name="connsiteX1639" fmla="*/ 1029037 w 1205290"/>
              <a:gd name="connsiteY1639" fmla="*/ 329990 h 460464"/>
              <a:gd name="connsiteX1640" fmla="*/ 1029484 w 1205290"/>
              <a:gd name="connsiteY1640" fmla="*/ 330735 h 460464"/>
              <a:gd name="connsiteX1641" fmla="*/ 1031423 w 1205290"/>
              <a:gd name="connsiteY1641" fmla="*/ 332674 h 460464"/>
              <a:gd name="connsiteX1642" fmla="*/ 1033660 w 1205290"/>
              <a:gd name="connsiteY1642" fmla="*/ 334463 h 460464"/>
              <a:gd name="connsiteX1643" fmla="*/ 1038878 w 1205290"/>
              <a:gd name="connsiteY1643" fmla="*/ 335358 h 460464"/>
              <a:gd name="connsiteX1644" fmla="*/ 1039474 w 1205290"/>
              <a:gd name="connsiteY1644" fmla="*/ 334612 h 460464"/>
              <a:gd name="connsiteX1645" fmla="*/ 1040071 w 1205290"/>
              <a:gd name="connsiteY1645" fmla="*/ 334314 h 460464"/>
              <a:gd name="connsiteX1646" fmla="*/ 1040817 w 1205290"/>
              <a:gd name="connsiteY1646" fmla="*/ 333419 h 460464"/>
              <a:gd name="connsiteX1647" fmla="*/ 1041562 w 1205290"/>
              <a:gd name="connsiteY1647" fmla="*/ 330884 h 460464"/>
              <a:gd name="connsiteX1648" fmla="*/ 1041861 w 1205290"/>
              <a:gd name="connsiteY1648" fmla="*/ 329990 h 460464"/>
              <a:gd name="connsiteX1649" fmla="*/ 1041861 w 1205290"/>
              <a:gd name="connsiteY1649" fmla="*/ 328051 h 460464"/>
              <a:gd name="connsiteX1650" fmla="*/ 1041861 w 1205290"/>
              <a:gd name="connsiteY1650" fmla="*/ 326709 h 460464"/>
              <a:gd name="connsiteX1651" fmla="*/ 1040817 w 1205290"/>
              <a:gd name="connsiteY1651" fmla="*/ 324025 h 460464"/>
              <a:gd name="connsiteX1652" fmla="*/ 1030081 w 1205290"/>
              <a:gd name="connsiteY1652" fmla="*/ 333867 h 460464"/>
              <a:gd name="connsiteX1653" fmla="*/ 1027844 w 1205290"/>
              <a:gd name="connsiteY1653" fmla="*/ 331481 h 460464"/>
              <a:gd name="connsiteX1654" fmla="*/ 1026055 w 1205290"/>
              <a:gd name="connsiteY1654" fmla="*/ 330139 h 460464"/>
              <a:gd name="connsiteX1655" fmla="*/ 1024712 w 1205290"/>
              <a:gd name="connsiteY1655" fmla="*/ 330586 h 460464"/>
              <a:gd name="connsiteX1656" fmla="*/ 1024712 w 1205290"/>
              <a:gd name="connsiteY1656" fmla="*/ 332375 h 460464"/>
              <a:gd name="connsiteX1657" fmla="*/ 1025011 w 1205290"/>
              <a:gd name="connsiteY1657" fmla="*/ 336998 h 460464"/>
              <a:gd name="connsiteX1658" fmla="*/ 1026800 w 1205290"/>
              <a:gd name="connsiteY1658" fmla="*/ 337893 h 460464"/>
              <a:gd name="connsiteX1659" fmla="*/ 1026502 w 1205290"/>
              <a:gd name="connsiteY1659" fmla="*/ 338489 h 460464"/>
              <a:gd name="connsiteX1660" fmla="*/ 1025756 w 1205290"/>
              <a:gd name="connsiteY1660" fmla="*/ 338489 h 460464"/>
              <a:gd name="connsiteX1661" fmla="*/ 1024563 w 1205290"/>
              <a:gd name="connsiteY1661" fmla="*/ 338340 h 460464"/>
              <a:gd name="connsiteX1662" fmla="*/ 1023371 w 1205290"/>
              <a:gd name="connsiteY1662" fmla="*/ 346541 h 460464"/>
              <a:gd name="connsiteX1663" fmla="*/ 1024265 w 1205290"/>
              <a:gd name="connsiteY1663" fmla="*/ 348331 h 460464"/>
              <a:gd name="connsiteX1664" fmla="*/ 1027099 w 1205290"/>
              <a:gd name="connsiteY1664" fmla="*/ 350418 h 460464"/>
              <a:gd name="connsiteX1665" fmla="*/ 1030379 w 1205290"/>
              <a:gd name="connsiteY1665" fmla="*/ 348778 h 460464"/>
              <a:gd name="connsiteX1666" fmla="*/ 1031273 w 1205290"/>
              <a:gd name="connsiteY1666" fmla="*/ 347883 h 460464"/>
              <a:gd name="connsiteX1667" fmla="*/ 1032765 w 1205290"/>
              <a:gd name="connsiteY1667" fmla="*/ 344156 h 460464"/>
              <a:gd name="connsiteX1668" fmla="*/ 1035150 w 1205290"/>
              <a:gd name="connsiteY1668" fmla="*/ 341770 h 460464"/>
              <a:gd name="connsiteX1669" fmla="*/ 1035598 w 1205290"/>
              <a:gd name="connsiteY1669" fmla="*/ 339682 h 460464"/>
              <a:gd name="connsiteX1670" fmla="*/ 1036045 w 1205290"/>
              <a:gd name="connsiteY1670" fmla="*/ 337744 h 460464"/>
              <a:gd name="connsiteX1671" fmla="*/ 1032913 w 1205290"/>
              <a:gd name="connsiteY1671" fmla="*/ 336253 h 460464"/>
              <a:gd name="connsiteX1672" fmla="*/ 1030379 w 1205290"/>
              <a:gd name="connsiteY1672" fmla="*/ 334314 h 460464"/>
              <a:gd name="connsiteX1673" fmla="*/ 1043352 w 1205290"/>
              <a:gd name="connsiteY1673" fmla="*/ 334761 h 460464"/>
              <a:gd name="connsiteX1674" fmla="*/ 1042606 w 1205290"/>
              <a:gd name="connsiteY1674" fmla="*/ 335954 h 460464"/>
              <a:gd name="connsiteX1675" fmla="*/ 1042606 w 1205290"/>
              <a:gd name="connsiteY1675" fmla="*/ 337296 h 460464"/>
              <a:gd name="connsiteX1676" fmla="*/ 1043202 w 1205290"/>
              <a:gd name="connsiteY1676" fmla="*/ 336998 h 460464"/>
              <a:gd name="connsiteX1677" fmla="*/ 1044993 w 1205290"/>
              <a:gd name="connsiteY1677" fmla="*/ 334016 h 460464"/>
              <a:gd name="connsiteX1678" fmla="*/ 1044097 w 1205290"/>
              <a:gd name="connsiteY1678" fmla="*/ 334016 h 460464"/>
              <a:gd name="connsiteX1679" fmla="*/ 1043352 w 1205290"/>
              <a:gd name="connsiteY1679" fmla="*/ 334761 h 460464"/>
              <a:gd name="connsiteX1680" fmla="*/ 1039177 w 1205290"/>
              <a:gd name="connsiteY1680" fmla="*/ 343261 h 460464"/>
              <a:gd name="connsiteX1681" fmla="*/ 1038282 w 1205290"/>
              <a:gd name="connsiteY1681" fmla="*/ 344752 h 460464"/>
              <a:gd name="connsiteX1682" fmla="*/ 1038282 w 1205290"/>
              <a:gd name="connsiteY1682" fmla="*/ 345348 h 460464"/>
              <a:gd name="connsiteX1683" fmla="*/ 1039028 w 1205290"/>
              <a:gd name="connsiteY1683" fmla="*/ 346243 h 460464"/>
              <a:gd name="connsiteX1684" fmla="*/ 1039474 w 1205290"/>
              <a:gd name="connsiteY1684" fmla="*/ 345796 h 460464"/>
              <a:gd name="connsiteX1685" fmla="*/ 1040817 w 1205290"/>
              <a:gd name="connsiteY1685" fmla="*/ 343559 h 460464"/>
              <a:gd name="connsiteX1686" fmla="*/ 1041115 w 1205290"/>
              <a:gd name="connsiteY1686" fmla="*/ 342366 h 460464"/>
              <a:gd name="connsiteX1687" fmla="*/ 1040071 w 1205290"/>
              <a:gd name="connsiteY1687" fmla="*/ 342366 h 460464"/>
              <a:gd name="connsiteX1688" fmla="*/ 1039177 w 1205290"/>
              <a:gd name="connsiteY1688" fmla="*/ 343261 h 460464"/>
              <a:gd name="connsiteX1689" fmla="*/ 1040817 w 1205290"/>
              <a:gd name="connsiteY1689" fmla="*/ 339085 h 460464"/>
              <a:gd name="connsiteX1690" fmla="*/ 1039474 w 1205290"/>
              <a:gd name="connsiteY1690" fmla="*/ 337744 h 460464"/>
              <a:gd name="connsiteX1691" fmla="*/ 1038282 w 1205290"/>
              <a:gd name="connsiteY1691" fmla="*/ 338340 h 460464"/>
              <a:gd name="connsiteX1692" fmla="*/ 1039028 w 1205290"/>
              <a:gd name="connsiteY1692" fmla="*/ 340577 h 460464"/>
              <a:gd name="connsiteX1693" fmla="*/ 1040518 w 1205290"/>
              <a:gd name="connsiteY1693" fmla="*/ 340278 h 460464"/>
              <a:gd name="connsiteX1694" fmla="*/ 1040817 w 1205290"/>
              <a:gd name="connsiteY1694" fmla="*/ 339085 h 460464"/>
              <a:gd name="connsiteX1695" fmla="*/ 1147582 w 1205290"/>
              <a:gd name="connsiteY1695" fmla="*/ 381732 h 460464"/>
              <a:gd name="connsiteX1696" fmla="*/ 1150415 w 1205290"/>
              <a:gd name="connsiteY1696" fmla="*/ 376811 h 460464"/>
              <a:gd name="connsiteX1697" fmla="*/ 1152951 w 1205290"/>
              <a:gd name="connsiteY1697" fmla="*/ 371742 h 460464"/>
              <a:gd name="connsiteX1698" fmla="*/ 1152205 w 1205290"/>
              <a:gd name="connsiteY1698" fmla="*/ 368759 h 460464"/>
              <a:gd name="connsiteX1699" fmla="*/ 1150565 w 1205290"/>
              <a:gd name="connsiteY1699" fmla="*/ 366672 h 460464"/>
              <a:gd name="connsiteX1700" fmla="*/ 1148030 w 1205290"/>
              <a:gd name="connsiteY1700" fmla="*/ 363988 h 460464"/>
              <a:gd name="connsiteX1701" fmla="*/ 1147135 w 1205290"/>
              <a:gd name="connsiteY1701" fmla="*/ 363391 h 460464"/>
              <a:gd name="connsiteX1702" fmla="*/ 1141170 w 1205290"/>
              <a:gd name="connsiteY1702" fmla="*/ 363093 h 460464"/>
              <a:gd name="connsiteX1703" fmla="*/ 1134609 w 1205290"/>
              <a:gd name="connsiteY1703" fmla="*/ 364733 h 460464"/>
              <a:gd name="connsiteX1704" fmla="*/ 1131776 w 1205290"/>
              <a:gd name="connsiteY1704" fmla="*/ 366224 h 460464"/>
              <a:gd name="connsiteX1705" fmla="*/ 1129092 w 1205290"/>
              <a:gd name="connsiteY1705" fmla="*/ 368163 h 460464"/>
              <a:gd name="connsiteX1706" fmla="*/ 1127154 w 1205290"/>
              <a:gd name="connsiteY1706" fmla="*/ 370251 h 460464"/>
              <a:gd name="connsiteX1707" fmla="*/ 1122531 w 1205290"/>
              <a:gd name="connsiteY1707" fmla="*/ 378303 h 460464"/>
              <a:gd name="connsiteX1708" fmla="*/ 1118654 w 1205290"/>
              <a:gd name="connsiteY1708" fmla="*/ 387399 h 460464"/>
              <a:gd name="connsiteX1709" fmla="*/ 1117759 w 1205290"/>
              <a:gd name="connsiteY1709" fmla="*/ 390828 h 460464"/>
              <a:gd name="connsiteX1710" fmla="*/ 1118803 w 1205290"/>
              <a:gd name="connsiteY1710" fmla="*/ 391574 h 460464"/>
              <a:gd name="connsiteX1711" fmla="*/ 1123724 w 1205290"/>
              <a:gd name="connsiteY1711" fmla="*/ 390679 h 460464"/>
              <a:gd name="connsiteX1712" fmla="*/ 1126707 w 1205290"/>
              <a:gd name="connsiteY1712" fmla="*/ 390679 h 460464"/>
              <a:gd name="connsiteX1713" fmla="*/ 1134908 w 1205290"/>
              <a:gd name="connsiteY1713" fmla="*/ 391425 h 460464"/>
              <a:gd name="connsiteX1714" fmla="*/ 1141170 w 1205290"/>
              <a:gd name="connsiteY1714" fmla="*/ 387846 h 460464"/>
              <a:gd name="connsiteX1715" fmla="*/ 1143109 w 1205290"/>
              <a:gd name="connsiteY1715" fmla="*/ 385758 h 460464"/>
              <a:gd name="connsiteX1716" fmla="*/ 1147732 w 1205290"/>
              <a:gd name="connsiteY1716" fmla="*/ 381881 h 460464"/>
              <a:gd name="connsiteX1717" fmla="*/ 1205290 w 1205290"/>
              <a:gd name="connsiteY1717" fmla="*/ 410511 h 460464"/>
              <a:gd name="connsiteX1718" fmla="*/ 1205290 w 1205290"/>
              <a:gd name="connsiteY1718" fmla="*/ 399328 h 460464"/>
              <a:gd name="connsiteX1719" fmla="*/ 1205290 w 1205290"/>
              <a:gd name="connsiteY1719" fmla="*/ 393810 h 460464"/>
              <a:gd name="connsiteX1720" fmla="*/ 1205290 w 1205290"/>
              <a:gd name="connsiteY1720" fmla="*/ 388293 h 460464"/>
              <a:gd name="connsiteX1721" fmla="*/ 1205290 w 1205290"/>
              <a:gd name="connsiteY1721" fmla="*/ 382776 h 460464"/>
              <a:gd name="connsiteX1722" fmla="*/ 1205290 w 1205290"/>
              <a:gd name="connsiteY1722" fmla="*/ 371592 h 460464"/>
              <a:gd name="connsiteX1723" fmla="*/ 1205290 w 1205290"/>
              <a:gd name="connsiteY1723" fmla="*/ 366075 h 460464"/>
              <a:gd name="connsiteX1724" fmla="*/ 1205290 w 1205290"/>
              <a:gd name="connsiteY1724" fmla="*/ 360558 h 460464"/>
              <a:gd name="connsiteX1725" fmla="*/ 1205290 w 1205290"/>
              <a:gd name="connsiteY1725" fmla="*/ 355041 h 460464"/>
              <a:gd name="connsiteX1726" fmla="*/ 1205290 w 1205290"/>
              <a:gd name="connsiteY1726" fmla="*/ 350418 h 460464"/>
              <a:gd name="connsiteX1727" fmla="*/ 1203799 w 1205290"/>
              <a:gd name="connsiteY1727" fmla="*/ 348629 h 460464"/>
              <a:gd name="connsiteX1728" fmla="*/ 1202308 w 1205290"/>
              <a:gd name="connsiteY1728" fmla="*/ 345945 h 460464"/>
              <a:gd name="connsiteX1729" fmla="*/ 1202605 w 1205290"/>
              <a:gd name="connsiteY1729" fmla="*/ 342366 h 460464"/>
              <a:gd name="connsiteX1730" fmla="*/ 1204395 w 1205290"/>
              <a:gd name="connsiteY1730" fmla="*/ 338042 h 460464"/>
              <a:gd name="connsiteX1731" fmla="*/ 1205141 w 1205290"/>
              <a:gd name="connsiteY1731" fmla="*/ 335060 h 460464"/>
              <a:gd name="connsiteX1732" fmla="*/ 1205141 w 1205290"/>
              <a:gd name="connsiteY1732" fmla="*/ 327157 h 460464"/>
              <a:gd name="connsiteX1733" fmla="*/ 1205141 w 1205290"/>
              <a:gd name="connsiteY1733" fmla="*/ 321639 h 460464"/>
              <a:gd name="connsiteX1734" fmla="*/ 1205141 w 1205290"/>
              <a:gd name="connsiteY1734" fmla="*/ 316122 h 460464"/>
              <a:gd name="connsiteX1735" fmla="*/ 1205141 w 1205290"/>
              <a:gd name="connsiteY1735" fmla="*/ 310605 h 460464"/>
              <a:gd name="connsiteX1736" fmla="*/ 1205141 w 1205290"/>
              <a:gd name="connsiteY1736" fmla="*/ 299421 h 460464"/>
              <a:gd name="connsiteX1737" fmla="*/ 1205141 w 1205290"/>
              <a:gd name="connsiteY1737" fmla="*/ 293904 h 460464"/>
              <a:gd name="connsiteX1738" fmla="*/ 1205141 w 1205290"/>
              <a:gd name="connsiteY1738" fmla="*/ 288387 h 460464"/>
              <a:gd name="connsiteX1739" fmla="*/ 1205141 w 1205290"/>
              <a:gd name="connsiteY1739" fmla="*/ 282870 h 460464"/>
              <a:gd name="connsiteX1740" fmla="*/ 1205141 w 1205290"/>
              <a:gd name="connsiteY1740" fmla="*/ 271686 h 460464"/>
              <a:gd name="connsiteX1741" fmla="*/ 1205141 w 1205290"/>
              <a:gd name="connsiteY1741" fmla="*/ 266169 h 460464"/>
              <a:gd name="connsiteX1742" fmla="*/ 1205141 w 1205290"/>
              <a:gd name="connsiteY1742" fmla="*/ 260652 h 460464"/>
              <a:gd name="connsiteX1743" fmla="*/ 1205141 w 1205290"/>
              <a:gd name="connsiteY1743" fmla="*/ 255134 h 460464"/>
              <a:gd name="connsiteX1744" fmla="*/ 1205141 w 1205290"/>
              <a:gd name="connsiteY1744" fmla="*/ 249617 h 460464"/>
              <a:gd name="connsiteX1745" fmla="*/ 1205141 w 1205290"/>
              <a:gd name="connsiteY1745" fmla="*/ 244100 h 460464"/>
              <a:gd name="connsiteX1746" fmla="*/ 1205141 w 1205290"/>
              <a:gd name="connsiteY1746" fmla="*/ 238583 h 460464"/>
              <a:gd name="connsiteX1747" fmla="*/ 1205141 w 1205290"/>
              <a:gd name="connsiteY1747" fmla="*/ 233364 h 460464"/>
              <a:gd name="connsiteX1748" fmla="*/ 1199176 w 1205290"/>
              <a:gd name="connsiteY1748" fmla="*/ 233364 h 460464"/>
              <a:gd name="connsiteX1749" fmla="*/ 1198431 w 1205290"/>
              <a:gd name="connsiteY1749" fmla="*/ 230530 h 460464"/>
              <a:gd name="connsiteX1750" fmla="*/ 1197238 w 1205290"/>
              <a:gd name="connsiteY1750" fmla="*/ 229487 h 460464"/>
              <a:gd name="connsiteX1751" fmla="*/ 1195896 w 1205290"/>
              <a:gd name="connsiteY1751" fmla="*/ 228741 h 460464"/>
              <a:gd name="connsiteX1752" fmla="*/ 1187247 w 1205290"/>
              <a:gd name="connsiteY1752" fmla="*/ 227995 h 460464"/>
              <a:gd name="connsiteX1753" fmla="*/ 1186054 w 1205290"/>
              <a:gd name="connsiteY1753" fmla="*/ 227697 h 460464"/>
              <a:gd name="connsiteX1754" fmla="*/ 1184861 w 1205290"/>
              <a:gd name="connsiteY1754" fmla="*/ 226653 h 460464"/>
              <a:gd name="connsiteX1755" fmla="*/ 1183519 w 1205290"/>
              <a:gd name="connsiteY1755" fmla="*/ 225908 h 460464"/>
              <a:gd name="connsiteX1756" fmla="*/ 1175914 w 1205290"/>
              <a:gd name="connsiteY1756" fmla="*/ 225908 h 460464"/>
              <a:gd name="connsiteX1757" fmla="*/ 1173827 w 1205290"/>
              <a:gd name="connsiteY1757" fmla="*/ 225908 h 460464"/>
              <a:gd name="connsiteX1758" fmla="*/ 1165775 w 1205290"/>
              <a:gd name="connsiteY1758" fmla="*/ 222180 h 460464"/>
              <a:gd name="connsiteX1759" fmla="*/ 1159810 w 1205290"/>
              <a:gd name="connsiteY1759" fmla="*/ 219049 h 460464"/>
              <a:gd name="connsiteX1760" fmla="*/ 1157126 w 1205290"/>
              <a:gd name="connsiteY1760" fmla="*/ 217408 h 460464"/>
              <a:gd name="connsiteX1761" fmla="*/ 1154293 w 1205290"/>
              <a:gd name="connsiteY1761" fmla="*/ 216066 h 460464"/>
              <a:gd name="connsiteX1762" fmla="*/ 1151162 w 1205290"/>
              <a:gd name="connsiteY1762" fmla="*/ 215470 h 460464"/>
              <a:gd name="connsiteX1763" fmla="*/ 1148329 w 1205290"/>
              <a:gd name="connsiteY1763" fmla="*/ 214128 h 460464"/>
              <a:gd name="connsiteX1764" fmla="*/ 1146390 w 1205290"/>
              <a:gd name="connsiteY1764" fmla="*/ 212189 h 460464"/>
              <a:gd name="connsiteX1765" fmla="*/ 1144153 w 1205290"/>
              <a:gd name="connsiteY1765" fmla="*/ 210698 h 460464"/>
              <a:gd name="connsiteX1766" fmla="*/ 1129987 w 1205290"/>
              <a:gd name="connsiteY1766" fmla="*/ 205927 h 460464"/>
              <a:gd name="connsiteX1767" fmla="*/ 1127303 w 1205290"/>
              <a:gd name="connsiteY1767" fmla="*/ 204286 h 460464"/>
              <a:gd name="connsiteX1768" fmla="*/ 1124768 w 1205290"/>
              <a:gd name="connsiteY1768" fmla="*/ 202348 h 460464"/>
              <a:gd name="connsiteX1769" fmla="*/ 1121935 w 1205290"/>
              <a:gd name="connsiteY1769" fmla="*/ 202348 h 460464"/>
              <a:gd name="connsiteX1770" fmla="*/ 1117014 w 1205290"/>
              <a:gd name="connsiteY1770" fmla="*/ 204585 h 460464"/>
              <a:gd name="connsiteX1771" fmla="*/ 1110752 w 1205290"/>
              <a:gd name="connsiteY1771" fmla="*/ 207865 h 460464"/>
              <a:gd name="connsiteX1772" fmla="*/ 1105384 w 1205290"/>
              <a:gd name="connsiteY1772" fmla="*/ 210996 h 460464"/>
              <a:gd name="connsiteX1773" fmla="*/ 1104041 w 1205290"/>
              <a:gd name="connsiteY1773" fmla="*/ 212040 h 460464"/>
              <a:gd name="connsiteX1774" fmla="*/ 1104041 w 1205290"/>
              <a:gd name="connsiteY1774" fmla="*/ 213084 h 460464"/>
              <a:gd name="connsiteX1775" fmla="*/ 1105384 w 1205290"/>
              <a:gd name="connsiteY1775" fmla="*/ 215619 h 460464"/>
              <a:gd name="connsiteX1776" fmla="*/ 1105384 w 1205290"/>
              <a:gd name="connsiteY1776" fmla="*/ 217110 h 460464"/>
              <a:gd name="connsiteX1777" fmla="*/ 1102700 w 1205290"/>
              <a:gd name="connsiteY1777" fmla="*/ 219347 h 460464"/>
              <a:gd name="connsiteX1778" fmla="*/ 1096735 w 1205290"/>
              <a:gd name="connsiteY1778" fmla="*/ 221882 h 460464"/>
              <a:gd name="connsiteX1779" fmla="*/ 1090621 w 1205290"/>
              <a:gd name="connsiteY1779" fmla="*/ 222627 h 460464"/>
              <a:gd name="connsiteX1780" fmla="*/ 1084806 w 1205290"/>
              <a:gd name="connsiteY1780" fmla="*/ 223969 h 460464"/>
              <a:gd name="connsiteX1781" fmla="*/ 1083762 w 1205290"/>
              <a:gd name="connsiteY1781" fmla="*/ 225312 h 460464"/>
              <a:gd name="connsiteX1782" fmla="*/ 1082419 w 1205290"/>
              <a:gd name="connsiteY1782" fmla="*/ 227995 h 460464"/>
              <a:gd name="connsiteX1783" fmla="*/ 1081525 w 1205290"/>
              <a:gd name="connsiteY1783" fmla="*/ 230829 h 460464"/>
              <a:gd name="connsiteX1784" fmla="*/ 1080779 w 1205290"/>
              <a:gd name="connsiteY1784" fmla="*/ 232320 h 460464"/>
              <a:gd name="connsiteX1785" fmla="*/ 1074666 w 1205290"/>
              <a:gd name="connsiteY1785" fmla="*/ 236495 h 460464"/>
              <a:gd name="connsiteX1786" fmla="*/ 1074069 w 1205290"/>
              <a:gd name="connsiteY1786" fmla="*/ 237240 h 460464"/>
              <a:gd name="connsiteX1787" fmla="*/ 1072429 w 1205290"/>
              <a:gd name="connsiteY1787" fmla="*/ 241118 h 460464"/>
              <a:gd name="connsiteX1788" fmla="*/ 1070640 w 1205290"/>
              <a:gd name="connsiteY1788" fmla="*/ 243653 h 460464"/>
              <a:gd name="connsiteX1789" fmla="*/ 1064526 w 1205290"/>
              <a:gd name="connsiteY1789" fmla="*/ 248872 h 460464"/>
              <a:gd name="connsiteX1790" fmla="*/ 1062736 w 1205290"/>
              <a:gd name="connsiteY1790" fmla="*/ 251108 h 460464"/>
              <a:gd name="connsiteX1791" fmla="*/ 1060799 w 1205290"/>
              <a:gd name="connsiteY1791" fmla="*/ 253196 h 460464"/>
              <a:gd name="connsiteX1792" fmla="*/ 1057816 w 1205290"/>
              <a:gd name="connsiteY1792" fmla="*/ 253941 h 460464"/>
              <a:gd name="connsiteX1793" fmla="*/ 1054684 w 1205290"/>
              <a:gd name="connsiteY1793" fmla="*/ 253941 h 460464"/>
              <a:gd name="connsiteX1794" fmla="*/ 1050510 w 1205290"/>
              <a:gd name="connsiteY1794" fmla="*/ 253196 h 460464"/>
              <a:gd name="connsiteX1795" fmla="*/ 1049018 w 1205290"/>
              <a:gd name="connsiteY1795" fmla="*/ 252748 h 460464"/>
              <a:gd name="connsiteX1796" fmla="*/ 1045887 w 1205290"/>
              <a:gd name="connsiteY1796" fmla="*/ 250512 h 460464"/>
              <a:gd name="connsiteX1797" fmla="*/ 1045141 w 1205290"/>
              <a:gd name="connsiteY1797" fmla="*/ 249468 h 460464"/>
              <a:gd name="connsiteX1798" fmla="*/ 1044246 w 1205290"/>
              <a:gd name="connsiteY1798" fmla="*/ 246635 h 460464"/>
              <a:gd name="connsiteX1799" fmla="*/ 1044246 w 1205290"/>
              <a:gd name="connsiteY1799" fmla="*/ 243056 h 460464"/>
              <a:gd name="connsiteX1800" fmla="*/ 1043949 w 1205290"/>
              <a:gd name="connsiteY1800" fmla="*/ 241118 h 460464"/>
              <a:gd name="connsiteX1801" fmla="*/ 1042010 w 1205290"/>
              <a:gd name="connsiteY1801" fmla="*/ 242012 h 460464"/>
              <a:gd name="connsiteX1802" fmla="*/ 1040221 w 1205290"/>
              <a:gd name="connsiteY1802" fmla="*/ 241714 h 460464"/>
              <a:gd name="connsiteX1803" fmla="*/ 1038878 w 1205290"/>
              <a:gd name="connsiteY1803" fmla="*/ 235451 h 460464"/>
              <a:gd name="connsiteX1804" fmla="*/ 1038878 w 1205290"/>
              <a:gd name="connsiteY1804" fmla="*/ 232320 h 460464"/>
              <a:gd name="connsiteX1805" fmla="*/ 1038282 w 1205290"/>
              <a:gd name="connsiteY1805" fmla="*/ 230829 h 460464"/>
              <a:gd name="connsiteX1806" fmla="*/ 1036641 w 1205290"/>
              <a:gd name="connsiteY1806" fmla="*/ 230083 h 460464"/>
              <a:gd name="connsiteX1807" fmla="*/ 1035300 w 1205290"/>
              <a:gd name="connsiteY1807" fmla="*/ 230829 h 460464"/>
              <a:gd name="connsiteX1808" fmla="*/ 1034405 w 1205290"/>
              <a:gd name="connsiteY1808" fmla="*/ 232171 h 460464"/>
              <a:gd name="connsiteX1809" fmla="*/ 1034405 w 1205290"/>
              <a:gd name="connsiteY1809" fmla="*/ 235749 h 460464"/>
              <a:gd name="connsiteX1810" fmla="*/ 1033809 w 1205290"/>
              <a:gd name="connsiteY1810" fmla="*/ 239030 h 460464"/>
              <a:gd name="connsiteX1811" fmla="*/ 1031273 w 1205290"/>
              <a:gd name="connsiteY1811" fmla="*/ 233215 h 460464"/>
              <a:gd name="connsiteX1812" fmla="*/ 1026800 w 1205290"/>
              <a:gd name="connsiteY1812" fmla="*/ 224715 h 460464"/>
              <a:gd name="connsiteX1813" fmla="*/ 1025756 w 1205290"/>
              <a:gd name="connsiteY1813" fmla="*/ 221584 h 460464"/>
              <a:gd name="connsiteX1814" fmla="*/ 1025458 w 1205290"/>
              <a:gd name="connsiteY1814" fmla="*/ 218452 h 460464"/>
              <a:gd name="connsiteX1815" fmla="*/ 1025458 w 1205290"/>
              <a:gd name="connsiteY1815" fmla="*/ 215321 h 460464"/>
              <a:gd name="connsiteX1816" fmla="*/ 1025160 w 1205290"/>
              <a:gd name="connsiteY1816" fmla="*/ 211891 h 460464"/>
              <a:gd name="connsiteX1817" fmla="*/ 1024563 w 1205290"/>
              <a:gd name="connsiteY1817" fmla="*/ 208462 h 460464"/>
              <a:gd name="connsiteX1818" fmla="*/ 1025607 w 1205290"/>
              <a:gd name="connsiteY1818" fmla="*/ 205778 h 460464"/>
              <a:gd name="connsiteX1819" fmla="*/ 1027546 w 1205290"/>
              <a:gd name="connsiteY1819" fmla="*/ 203242 h 460464"/>
              <a:gd name="connsiteX1820" fmla="*/ 1028143 w 1205290"/>
              <a:gd name="connsiteY1820" fmla="*/ 201751 h 460464"/>
              <a:gd name="connsiteX1821" fmla="*/ 1028739 w 1205290"/>
              <a:gd name="connsiteY1821" fmla="*/ 198769 h 460464"/>
              <a:gd name="connsiteX1822" fmla="*/ 1028440 w 1205290"/>
              <a:gd name="connsiteY1822" fmla="*/ 197278 h 460464"/>
              <a:gd name="connsiteX1823" fmla="*/ 1026949 w 1205290"/>
              <a:gd name="connsiteY1823" fmla="*/ 194296 h 460464"/>
              <a:gd name="connsiteX1824" fmla="*/ 1025011 w 1205290"/>
              <a:gd name="connsiteY1824" fmla="*/ 191612 h 460464"/>
              <a:gd name="connsiteX1825" fmla="*/ 1023818 w 1205290"/>
              <a:gd name="connsiteY1825" fmla="*/ 188928 h 460464"/>
              <a:gd name="connsiteX1826" fmla="*/ 1024265 w 1205290"/>
              <a:gd name="connsiteY1826" fmla="*/ 186094 h 460464"/>
              <a:gd name="connsiteX1827" fmla="*/ 1024862 w 1205290"/>
              <a:gd name="connsiteY1827" fmla="*/ 184752 h 460464"/>
              <a:gd name="connsiteX1828" fmla="*/ 1022625 w 1205290"/>
              <a:gd name="connsiteY1828" fmla="*/ 182665 h 460464"/>
              <a:gd name="connsiteX1829" fmla="*/ 1021283 w 1205290"/>
              <a:gd name="connsiteY1829" fmla="*/ 181919 h 460464"/>
              <a:gd name="connsiteX1830" fmla="*/ 1018002 w 1205290"/>
              <a:gd name="connsiteY1830" fmla="*/ 181621 h 460464"/>
              <a:gd name="connsiteX1831" fmla="*/ 1014722 w 1205290"/>
              <a:gd name="connsiteY1831" fmla="*/ 181919 h 460464"/>
              <a:gd name="connsiteX1832" fmla="*/ 1008161 w 1205290"/>
              <a:gd name="connsiteY1832" fmla="*/ 181472 h 460464"/>
              <a:gd name="connsiteX1833" fmla="*/ 1002793 w 1205290"/>
              <a:gd name="connsiteY1833" fmla="*/ 178937 h 460464"/>
              <a:gd name="connsiteX1834" fmla="*/ 997723 w 1205290"/>
              <a:gd name="connsiteY1834" fmla="*/ 175507 h 460464"/>
              <a:gd name="connsiteX1835" fmla="*/ 991907 w 1205290"/>
              <a:gd name="connsiteY1835" fmla="*/ 172972 h 460464"/>
              <a:gd name="connsiteX1836" fmla="*/ 985794 w 1205290"/>
              <a:gd name="connsiteY1836" fmla="*/ 171332 h 460464"/>
              <a:gd name="connsiteX1837" fmla="*/ 982662 w 1205290"/>
              <a:gd name="connsiteY1837" fmla="*/ 171034 h 460464"/>
              <a:gd name="connsiteX1838" fmla="*/ 979680 w 1205290"/>
              <a:gd name="connsiteY1838" fmla="*/ 171034 h 460464"/>
              <a:gd name="connsiteX1839" fmla="*/ 972672 w 1205290"/>
              <a:gd name="connsiteY1839" fmla="*/ 174016 h 460464"/>
              <a:gd name="connsiteX1840" fmla="*/ 971478 w 1205290"/>
              <a:gd name="connsiteY1840" fmla="*/ 175060 h 460464"/>
              <a:gd name="connsiteX1841" fmla="*/ 970435 w 1205290"/>
              <a:gd name="connsiteY1841" fmla="*/ 176253 h 460464"/>
              <a:gd name="connsiteX1842" fmla="*/ 968198 w 1205290"/>
              <a:gd name="connsiteY1842" fmla="*/ 177446 h 460464"/>
              <a:gd name="connsiteX1843" fmla="*/ 966260 w 1205290"/>
              <a:gd name="connsiteY1843" fmla="*/ 179533 h 460464"/>
              <a:gd name="connsiteX1844" fmla="*/ 964023 w 1205290"/>
              <a:gd name="connsiteY1844" fmla="*/ 180875 h 460464"/>
              <a:gd name="connsiteX1845" fmla="*/ 954927 w 1205290"/>
              <a:gd name="connsiteY1845" fmla="*/ 182963 h 460464"/>
              <a:gd name="connsiteX1846" fmla="*/ 950603 w 1205290"/>
              <a:gd name="connsiteY1846" fmla="*/ 184305 h 460464"/>
              <a:gd name="connsiteX1847" fmla="*/ 949559 w 1205290"/>
              <a:gd name="connsiteY1847" fmla="*/ 184901 h 460464"/>
              <a:gd name="connsiteX1848" fmla="*/ 949559 w 1205290"/>
              <a:gd name="connsiteY1848" fmla="*/ 186094 h 460464"/>
              <a:gd name="connsiteX1849" fmla="*/ 949559 w 1205290"/>
              <a:gd name="connsiteY1849" fmla="*/ 187586 h 460464"/>
              <a:gd name="connsiteX1850" fmla="*/ 949559 w 1205290"/>
              <a:gd name="connsiteY1850" fmla="*/ 189077 h 460464"/>
              <a:gd name="connsiteX1851" fmla="*/ 947770 w 1205290"/>
              <a:gd name="connsiteY1851" fmla="*/ 193401 h 460464"/>
              <a:gd name="connsiteX1852" fmla="*/ 946726 w 1205290"/>
              <a:gd name="connsiteY1852" fmla="*/ 194892 h 460464"/>
              <a:gd name="connsiteX1853" fmla="*/ 945086 w 1205290"/>
              <a:gd name="connsiteY1853" fmla="*/ 195638 h 460464"/>
              <a:gd name="connsiteX1854" fmla="*/ 943893 w 1205290"/>
              <a:gd name="connsiteY1854" fmla="*/ 196682 h 460464"/>
              <a:gd name="connsiteX1855" fmla="*/ 942699 w 1205290"/>
              <a:gd name="connsiteY1855" fmla="*/ 199366 h 460464"/>
              <a:gd name="connsiteX1856" fmla="*/ 942699 w 1205290"/>
              <a:gd name="connsiteY1856" fmla="*/ 200409 h 460464"/>
              <a:gd name="connsiteX1857" fmla="*/ 944191 w 1205290"/>
              <a:gd name="connsiteY1857" fmla="*/ 201006 h 460464"/>
              <a:gd name="connsiteX1858" fmla="*/ 945831 w 1205290"/>
              <a:gd name="connsiteY1858" fmla="*/ 201006 h 460464"/>
              <a:gd name="connsiteX1859" fmla="*/ 947471 w 1205290"/>
              <a:gd name="connsiteY1859" fmla="*/ 201006 h 460464"/>
              <a:gd name="connsiteX1860" fmla="*/ 949111 w 1205290"/>
              <a:gd name="connsiteY1860" fmla="*/ 200559 h 460464"/>
              <a:gd name="connsiteX1861" fmla="*/ 950454 w 1205290"/>
              <a:gd name="connsiteY1861" fmla="*/ 199515 h 460464"/>
              <a:gd name="connsiteX1862" fmla="*/ 961936 w 1205290"/>
              <a:gd name="connsiteY1862" fmla="*/ 203541 h 460464"/>
              <a:gd name="connsiteX1863" fmla="*/ 964470 w 1205290"/>
              <a:gd name="connsiteY1863" fmla="*/ 203988 h 460464"/>
              <a:gd name="connsiteX1864" fmla="*/ 967154 w 1205290"/>
              <a:gd name="connsiteY1864" fmla="*/ 203988 h 460464"/>
              <a:gd name="connsiteX1865" fmla="*/ 967304 w 1205290"/>
              <a:gd name="connsiteY1865" fmla="*/ 208313 h 460464"/>
              <a:gd name="connsiteX1866" fmla="*/ 968944 w 1205290"/>
              <a:gd name="connsiteY1866" fmla="*/ 214277 h 460464"/>
              <a:gd name="connsiteX1867" fmla="*/ 969540 w 1205290"/>
              <a:gd name="connsiteY1867" fmla="*/ 215917 h 460464"/>
              <a:gd name="connsiteX1868" fmla="*/ 971032 w 1205290"/>
              <a:gd name="connsiteY1868" fmla="*/ 217110 h 460464"/>
              <a:gd name="connsiteX1869" fmla="*/ 972075 w 1205290"/>
              <a:gd name="connsiteY1869" fmla="*/ 218750 h 460464"/>
              <a:gd name="connsiteX1870" fmla="*/ 974312 w 1205290"/>
              <a:gd name="connsiteY1870" fmla="*/ 220987 h 460464"/>
              <a:gd name="connsiteX1871" fmla="*/ 976996 w 1205290"/>
              <a:gd name="connsiteY1871" fmla="*/ 222777 h 460464"/>
              <a:gd name="connsiteX1872" fmla="*/ 979531 w 1205290"/>
              <a:gd name="connsiteY1872" fmla="*/ 222777 h 460464"/>
              <a:gd name="connsiteX1873" fmla="*/ 982215 w 1205290"/>
              <a:gd name="connsiteY1873" fmla="*/ 222180 h 460464"/>
              <a:gd name="connsiteX1874" fmla="*/ 985644 w 1205290"/>
              <a:gd name="connsiteY1874" fmla="*/ 222926 h 460464"/>
              <a:gd name="connsiteX1875" fmla="*/ 991759 w 1205290"/>
              <a:gd name="connsiteY1875" fmla="*/ 223522 h 460464"/>
              <a:gd name="connsiteX1876" fmla="*/ 994443 w 1205290"/>
              <a:gd name="connsiteY1876" fmla="*/ 223522 h 460464"/>
              <a:gd name="connsiteX1877" fmla="*/ 1001301 w 1205290"/>
              <a:gd name="connsiteY1877" fmla="*/ 222031 h 460464"/>
              <a:gd name="connsiteX1878" fmla="*/ 1004732 w 1205290"/>
              <a:gd name="connsiteY1878" fmla="*/ 222031 h 460464"/>
              <a:gd name="connsiteX1879" fmla="*/ 1008161 w 1205290"/>
              <a:gd name="connsiteY1879" fmla="*/ 222329 h 460464"/>
              <a:gd name="connsiteX1880" fmla="*/ 1013977 w 1205290"/>
              <a:gd name="connsiteY1880" fmla="*/ 221285 h 460464"/>
              <a:gd name="connsiteX1881" fmla="*/ 1019494 w 1205290"/>
              <a:gd name="connsiteY1881" fmla="*/ 218899 h 460464"/>
              <a:gd name="connsiteX1882" fmla="*/ 1019494 w 1205290"/>
              <a:gd name="connsiteY1882" fmla="*/ 220092 h 460464"/>
              <a:gd name="connsiteX1883" fmla="*/ 1019046 w 1205290"/>
              <a:gd name="connsiteY1883" fmla="*/ 221136 h 460464"/>
              <a:gd name="connsiteX1884" fmla="*/ 1017704 w 1205290"/>
              <a:gd name="connsiteY1884" fmla="*/ 222180 h 460464"/>
              <a:gd name="connsiteX1885" fmla="*/ 1016213 w 1205290"/>
              <a:gd name="connsiteY1885" fmla="*/ 224268 h 460464"/>
              <a:gd name="connsiteX1886" fmla="*/ 1019046 w 1205290"/>
              <a:gd name="connsiteY1886" fmla="*/ 224566 h 460464"/>
              <a:gd name="connsiteX1887" fmla="*/ 1019046 w 1205290"/>
              <a:gd name="connsiteY1887" fmla="*/ 226952 h 460464"/>
              <a:gd name="connsiteX1888" fmla="*/ 1018450 w 1205290"/>
              <a:gd name="connsiteY1888" fmla="*/ 227548 h 460464"/>
              <a:gd name="connsiteX1889" fmla="*/ 1017257 w 1205290"/>
              <a:gd name="connsiteY1889" fmla="*/ 227548 h 460464"/>
              <a:gd name="connsiteX1890" fmla="*/ 1015170 w 1205290"/>
              <a:gd name="connsiteY1890" fmla="*/ 228592 h 460464"/>
              <a:gd name="connsiteX1891" fmla="*/ 1014126 w 1205290"/>
              <a:gd name="connsiteY1891" fmla="*/ 231127 h 460464"/>
              <a:gd name="connsiteX1892" fmla="*/ 1013827 w 1205290"/>
              <a:gd name="connsiteY1892" fmla="*/ 233364 h 460464"/>
              <a:gd name="connsiteX1893" fmla="*/ 1012485 w 1205290"/>
              <a:gd name="connsiteY1893" fmla="*/ 232767 h 460464"/>
              <a:gd name="connsiteX1894" fmla="*/ 1011293 w 1205290"/>
              <a:gd name="connsiteY1894" fmla="*/ 231276 h 460464"/>
              <a:gd name="connsiteX1895" fmla="*/ 1009205 w 1205290"/>
              <a:gd name="connsiteY1895" fmla="*/ 231276 h 460464"/>
              <a:gd name="connsiteX1896" fmla="*/ 1006222 w 1205290"/>
              <a:gd name="connsiteY1896" fmla="*/ 230381 h 460464"/>
              <a:gd name="connsiteX1897" fmla="*/ 1002345 w 1205290"/>
              <a:gd name="connsiteY1897" fmla="*/ 228741 h 460464"/>
              <a:gd name="connsiteX1898" fmla="*/ 1000407 w 1205290"/>
              <a:gd name="connsiteY1898" fmla="*/ 228294 h 460464"/>
              <a:gd name="connsiteX1899" fmla="*/ 998468 w 1205290"/>
              <a:gd name="connsiteY1899" fmla="*/ 228592 h 460464"/>
              <a:gd name="connsiteX1900" fmla="*/ 996232 w 1205290"/>
              <a:gd name="connsiteY1900" fmla="*/ 229636 h 460464"/>
              <a:gd name="connsiteX1901" fmla="*/ 992653 w 1205290"/>
              <a:gd name="connsiteY1901" fmla="*/ 234258 h 460464"/>
              <a:gd name="connsiteX1902" fmla="*/ 988179 w 1205290"/>
              <a:gd name="connsiteY1902" fmla="*/ 237837 h 460464"/>
              <a:gd name="connsiteX1903" fmla="*/ 986241 w 1205290"/>
              <a:gd name="connsiteY1903" fmla="*/ 237240 h 460464"/>
              <a:gd name="connsiteX1904" fmla="*/ 984154 w 1205290"/>
              <a:gd name="connsiteY1904" fmla="*/ 236197 h 460464"/>
              <a:gd name="connsiteX1905" fmla="*/ 977443 w 1205290"/>
              <a:gd name="connsiteY1905" fmla="*/ 235004 h 460464"/>
              <a:gd name="connsiteX1906" fmla="*/ 975058 w 1205290"/>
              <a:gd name="connsiteY1906" fmla="*/ 235004 h 460464"/>
              <a:gd name="connsiteX1907" fmla="*/ 970733 w 1205290"/>
              <a:gd name="connsiteY1907" fmla="*/ 237091 h 460464"/>
              <a:gd name="connsiteX1908" fmla="*/ 968198 w 1205290"/>
              <a:gd name="connsiteY1908" fmla="*/ 237837 h 460464"/>
              <a:gd name="connsiteX1909" fmla="*/ 969093 w 1205290"/>
              <a:gd name="connsiteY1909" fmla="*/ 239626 h 460464"/>
              <a:gd name="connsiteX1910" fmla="*/ 970286 w 1205290"/>
              <a:gd name="connsiteY1910" fmla="*/ 241267 h 460464"/>
              <a:gd name="connsiteX1911" fmla="*/ 971478 w 1205290"/>
              <a:gd name="connsiteY1911" fmla="*/ 241714 h 460464"/>
              <a:gd name="connsiteX1912" fmla="*/ 975505 w 1205290"/>
              <a:gd name="connsiteY1912" fmla="*/ 242161 h 460464"/>
              <a:gd name="connsiteX1913" fmla="*/ 977891 w 1205290"/>
              <a:gd name="connsiteY1913" fmla="*/ 243056 h 460464"/>
              <a:gd name="connsiteX1914" fmla="*/ 983259 w 1205290"/>
              <a:gd name="connsiteY1914" fmla="*/ 247231 h 460464"/>
              <a:gd name="connsiteX1915" fmla="*/ 988478 w 1205290"/>
              <a:gd name="connsiteY1915" fmla="*/ 251705 h 460464"/>
              <a:gd name="connsiteX1916" fmla="*/ 990565 w 1205290"/>
              <a:gd name="connsiteY1916" fmla="*/ 254985 h 460464"/>
              <a:gd name="connsiteX1917" fmla="*/ 991609 w 1205290"/>
              <a:gd name="connsiteY1917" fmla="*/ 258713 h 460464"/>
              <a:gd name="connsiteX1918" fmla="*/ 988627 w 1205290"/>
              <a:gd name="connsiteY1918" fmla="*/ 262888 h 460464"/>
              <a:gd name="connsiteX1919" fmla="*/ 989671 w 1205290"/>
              <a:gd name="connsiteY1919" fmla="*/ 266318 h 460464"/>
              <a:gd name="connsiteX1920" fmla="*/ 990864 w 1205290"/>
              <a:gd name="connsiteY1920" fmla="*/ 269598 h 460464"/>
              <a:gd name="connsiteX1921" fmla="*/ 991759 w 1205290"/>
              <a:gd name="connsiteY1921" fmla="*/ 271239 h 460464"/>
              <a:gd name="connsiteX1922" fmla="*/ 992951 w 1205290"/>
              <a:gd name="connsiteY1922" fmla="*/ 272581 h 460464"/>
              <a:gd name="connsiteX1923" fmla="*/ 994443 w 1205290"/>
              <a:gd name="connsiteY1923" fmla="*/ 273624 h 460464"/>
              <a:gd name="connsiteX1924" fmla="*/ 997573 w 1205290"/>
              <a:gd name="connsiteY1924" fmla="*/ 272879 h 460464"/>
              <a:gd name="connsiteX1925" fmla="*/ 1000556 w 1205290"/>
              <a:gd name="connsiteY1925" fmla="*/ 272879 h 460464"/>
              <a:gd name="connsiteX1926" fmla="*/ 1001898 w 1205290"/>
              <a:gd name="connsiteY1926" fmla="*/ 272730 h 460464"/>
              <a:gd name="connsiteX1927" fmla="*/ 1005924 w 1205290"/>
              <a:gd name="connsiteY1927" fmla="*/ 268256 h 460464"/>
              <a:gd name="connsiteX1928" fmla="*/ 1006521 w 1205290"/>
              <a:gd name="connsiteY1928" fmla="*/ 266765 h 460464"/>
              <a:gd name="connsiteX1929" fmla="*/ 1006073 w 1205290"/>
              <a:gd name="connsiteY1929" fmla="*/ 265125 h 460464"/>
              <a:gd name="connsiteX1930" fmla="*/ 1006073 w 1205290"/>
              <a:gd name="connsiteY1930" fmla="*/ 263634 h 460464"/>
              <a:gd name="connsiteX1931" fmla="*/ 1008757 w 1205290"/>
              <a:gd name="connsiteY1931" fmla="*/ 260502 h 460464"/>
              <a:gd name="connsiteX1932" fmla="*/ 1009652 w 1205290"/>
              <a:gd name="connsiteY1932" fmla="*/ 257818 h 460464"/>
              <a:gd name="connsiteX1933" fmla="*/ 1009055 w 1205290"/>
              <a:gd name="connsiteY1933" fmla="*/ 254985 h 460464"/>
              <a:gd name="connsiteX1934" fmla="*/ 1011143 w 1205290"/>
              <a:gd name="connsiteY1934" fmla="*/ 254985 h 460464"/>
              <a:gd name="connsiteX1935" fmla="*/ 1012485 w 1205290"/>
              <a:gd name="connsiteY1935" fmla="*/ 253643 h 460464"/>
              <a:gd name="connsiteX1936" fmla="*/ 1012485 w 1205290"/>
              <a:gd name="connsiteY1936" fmla="*/ 248722 h 460464"/>
              <a:gd name="connsiteX1937" fmla="*/ 1012933 w 1205290"/>
              <a:gd name="connsiteY1937" fmla="*/ 247231 h 460464"/>
              <a:gd name="connsiteX1938" fmla="*/ 1013678 w 1205290"/>
              <a:gd name="connsiteY1938" fmla="*/ 246038 h 460464"/>
              <a:gd name="connsiteX1939" fmla="*/ 1015467 w 1205290"/>
              <a:gd name="connsiteY1939" fmla="*/ 244845 h 460464"/>
              <a:gd name="connsiteX1940" fmla="*/ 1017406 w 1205290"/>
              <a:gd name="connsiteY1940" fmla="*/ 245144 h 460464"/>
              <a:gd name="connsiteX1941" fmla="*/ 1015766 w 1205290"/>
              <a:gd name="connsiteY1941" fmla="*/ 247679 h 460464"/>
              <a:gd name="connsiteX1942" fmla="*/ 1013529 w 1205290"/>
              <a:gd name="connsiteY1942" fmla="*/ 250363 h 460464"/>
              <a:gd name="connsiteX1943" fmla="*/ 1013231 w 1205290"/>
              <a:gd name="connsiteY1943" fmla="*/ 252003 h 460464"/>
              <a:gd name="connsiteX1944" fmla="*/ 1013231 w 1205290"/>
              <a:gd name="connsiteY1944" fmla="*/ 256625 h 460464"/>
              <a:gd name="connsiteX1945" fmla="*/ 1014274 w 1205290"/>
              <a:gd name="connsiteY1945" fmla="*/ 259310 h 460464"/>
              <a:gd name="connsiteX1946" fmla="*/ 1016511 w 1205290"/>
              <a:gd name="connsiteY1946" fmla="*/ 261248 h 460464"/>
              <a:gd name="connsiteX1947" fmla="*/ 1017854 w 1205290"/>
              <a:gd name="connsiteY1947" fmla="*/ 262143 h 460464"/>
              <a:gd name="connsiteX1948" fmla="*/ 1019046 w 1205290"/>
              <a:gd name="connsiteY1948" fmla="*/ 263186 h 460464"/>
              <a:gd name="connsiteX1949" fmla="*/ 1019792 w 1205290"/>
              <a:gd name="connsiteY1949" fmla="*/ 264678 h 460464"/>
              <a:gd name="connsiteX1950" fmla="*/ 1020835 w 1205290"/>
              <a:gd name="connsiteY1950" fmla="*/ 265871 h 460464"/>
              <a:gd name="connsiteX1951" fmla="*/ 1022476 w 1205290"/>
              <a:gd name="connsiteY1951" fmla="*/ 265871 h 460464"/>
              <a:gd name="connsiteX1952" fmla="*/ 1024116 w 1205290"/>
              <a:gd name="connsiteY1952" fmla="*/ 265423 h 460464"/>
              <a:gd name="connsiteX1953" fmla="*/ 1025309 w 1205290"/>
              <a:gd name="connsiteY1953" fmla="*/ 265423 h 460464"/>
              <a:gd name="connsiteX1954" fmla="*/ 1026204 w 1205290"/>
              <a:gd name="connsiteY1954" fmla="*/ 266169 h 460464"/>
              <a:gd name="connsiteX1955" fmla="*/ 1026800 w 1205290"/>
              <a:gd name="connsiteY1955" fmla="*/ 267809 h 460464"/>
              <a:gd name="connsiteX1956" fmla="*/ 1028440 w 1205290"/>
              <a:gd name="connsiteY1956" fmla="*/ 269449 h 460464"/>
              <a:gd name="connsiteX1957" fmla="*/ 1031721 w 1205290"/>
              <a:gd name="connsiteY1957" fmla="*/ 268406 h 460464"/>
              <a:gd name="connsiteX1958" fmla="*/ 1033660 w 1205290"/>
              <a:gd name="connsiteY1958" fmla="*/ 269449 h 460464"/>
              <a:gd name="connsiteX1959" fmla="*/ 1035747 w 1205290"/>
              <a:gd name="connsiteY1959" fmla="*/ 270344 h 460464"/>
              <a:gd name="connsiteX1960" fmla="*/ 1037238 w 1205290"/>
              <a:gd name="connsiteY1960" fmla="*/ 270344 h 460464"/>
              <a:gd name="connsiteX1961" fmla="*/ 1039922 w 1205290"/>
              <a:gd name="connsiteY1961" fmla="*/ 269002 h 460464"/>
              <a:gd name="connsiteX1962" fmla="*/ 1041265 w 1205290"/>
              <a:gd name="connsiteY1962" fmla="*/ 269002 h 460464"/>
              <a:gd name="connsiteX1963" fmla="*/ 1044545 w 1205290"/>
              <a:gd name="connsiteY1963" fmla="*/ 269300 h 460464"/>
              <a:gd name="connsiteX1964" fmla="*/ 1039773 w 1205290"/>
              <a:gd name="connsiteY1964" fmla="*/ 269747 h 460464"/>
              <a:gd name="connsiteX1965" fmla="*/ 1039326 w 1205290"/>
              <a:gd name="connsiteY1965" fmla="*/ 271239 h 460464"/>
              <a:gd name="connsiteX1966" fmla="*/ 1039326 w 1205290"/>
              <a:gd name="connsiteY1966" fmla="*/ 273028 h 460464"/>
              <a:gd name="connsiteX1967" fmla="*/ 1041115 w 1205290"/>
              <a:gd name="connsiteY1967" fmla="*/ 276159 h 460464"/>
              <a:gd name="connsiteX1968" fmla="*/ 1052746 w 1205290"/>
              <a:gd name="connsiteY1968" fmla="*/ 283168 h 460464"/>
              <a:gd name="connsiteX1969" fmla="*/ 1054834 w 1205290"/>
              <a:gd name="connsiteY1969" fmla="*/ 283168 h 460464"/>
              <a:gd name="connsiteX1970" fmla="*/ 1056922 w 1205290"/>
              <a:gd name="connsiteY1970" fmla="*/ 282870 h 460464"/>
              <a:gd name="connsiteX1971" fmla="*/ 1059456 w 1205290"/>
              <a:gd name="connsiteY1971" fmla="*/ 282870 h 460464"/>
              <a:gd name="connsiteX1972" fmla="*/ 1066464 w 1205290"/>
              <a:gd name="connsiteY1972" fmla="*/ 283913 h 460464"/>
              <a:gd name="connsiteX1973" fmla="*/ 1073324 w 1205290"/>
              <a:gd name="connsiteY1973" fmla="*/ 285405 h 460464"/>
              <a:gd name="connsiteX1974" fmla="*/ 1076455 w 1205290"/>
              <a:gd name="connsiteY1974" fmla="*/ 286896 h 460464"/>
              <a:gd name="connsiteX1975" fmla="*/ 1079438 w 1205290"/>
              <a:gd name="connsiteY1975" fmla="*/ 288685 h 460464"/>
              <a:gd name="connsiteX1976" fmla="*/ 1084209 w 1205290"/>
              <a:gd name="connsiteY1976" fmla="*/ 290027 h 460464"/>
              <a:gd name="connsiteX1977" fmla="*/ 1090174 w 1205290"/>
              <a:gd name="connsiteY1977" fmla="*/ 293308 h 460464"/>
              <a:gd name="connsiteX1978" fmla="*/ 1096436 w 1205290"/>
              <a:gd name="connsiteY1978" fmla="*/ 295395 h 460464"/>
              <a:gd name="connsiteX1979" fmla="*/ 1098077 w 1205290"/>
              <a:gd name="connsiteY1979" fmla="*/ 295395 h 460464"/>
              <a:gd name="connsiteX1980" fmla="*/ 1099568 w 1205290"/>
              <a:gd name="connsiteY1980" fmla="*/ 295842 h 460464"/>
              <a:gd name="connsiteX1981" fmla="*/ 1101059 w 1205290"/>
              <a:gd name="connsiteY1981" fmla="*/ 296439 h 460464"/>
              <a:gd name="connsiteX1982" fmla="*/ 1102700 w 1205290"/>
              <a:gd name="connsiteY1982" fmla="*/ 296439 h 460464"/>
              <a:gd name="connsiteX1983" fmla="*/ 1104190 w 1205290"/>
              <a:gd name="connsiteY1983" fmla="*/ 297035 h 460464"/>
              <a:gd name="connsiteX1984" fmla="*/ 1105533 w 1205290"/>
              <a:gd name="connsiteY1984" fmla="*/ 298079 h 460464"/>
              <a:gd name="connsiteX1985" fmla="*/ 1106576 w 1205290"/>
              <a:gd name="connsiteY1985" fmla="*/ 297632 h 460464"/>
              <a:gd name="connsiteX1986" fmla="*/ 1107620 w 1205290"/>
              <a:gd name="connsiteY1986" fmla="*/ 296737 h 460464"/>
              <a:gd name="connsiteX1987" fmla="*/ 1108366 w 1205290"/>
              <a:gd name="connsiteY1987" fmla="*/ 298676 h 460464"/>
              <a:gd name="connsiteX1988" fmla="*/ 1120295 w 1205290"/>
              <a:gd name="connsiteY1988" fmla="*/ 305237 h 460464"/>
              <a:gd name="connsiteX1989" fmla="*/ 1121190 w 1205290"/>
              <a:gd name="connsiteY1989" fmla="*/ 306728 h 460464"/>
              <a:gd name="connsiteX1990" fmla="*/ 1122382 w 1205290"/>
              <a:gd name="connsiteY1990" fmla="*/ 307772 h 460464"/>
              <a:gd name="connsiteX1991" fmla="*/ 1123575 w 1205290"/>
              <a:gd name="connsiteY1991" fmla="*/ 307772 h 460464"/>
              <a:gd name="connsiteX1992" fmla="*/ 1124470 w 1205290"/>
              <a:gd name="connsiteY1992" fmla="*/ 308368 h 460464"/>
              <a:gd name="connsiteX1993" fmla="*/ 1126110 w 1205290"/>
              <a:gd name="connsiteY1993" fmla="*/ 310008 h 460464"/>
              <a:gd name="connsiteX1994" fmla="*/ 1128048 w 1205290"/>
              <a:gd name="connsiteY1994" fmla="*/ 311052 h 460464"/>
              <a:gd name="connsiteX1995" fmla="*/ 1128496 w 1205290"/>
              <a:gd name="connsiteY1995" fmla="*/ 313289 h 460464"/>
              <a:gd name="connsiteX1996" fmla="*/ 1128198 w 1205290"/>
              <a:gd name="connsiteY1996" fmla="*/ 315525 h 460464"/>
              <a:gd name="connsiteX1997" fmla="*/ 1128198 w 1205290"/>
              <a:gd name="connsiteY1997" fmla="*/ 316868 h 460464"/>
              <a:gd name="connsiteX1998" fmla="*/ 1128795 w 1205290"/>
              <a:gd name="connsiteY1998" fmla="*/ 317762 h 460464"/>
              <a:gd name="connsiteX1999" fmla="*/ 1129838 w 1205290"/>
              <a:gd name="connsiteY1999" fmla="*/ 317762 h 460464"/>
              <a:gd name="connsiteX2000" fmla="*/ 1130882 w 1205290"/>
              <a:gd name="connsiteY2000" fmla="*/ 317762 h 460464"/>
              <a:gd name="connsiteX2001" fmla="*/ 1133119 w 1205290"/>
              <a:gd name="connsiteY2001" fmla="*/ 317166 h 460464"/>
              <a:gd name="connsiteX2002" fmla="*/ 1135356 w 1205290"/>
              <a:gd name="connsiteY2002" fmla="*/ 316868 h 460464"/>
              <a:gd name="connsiteX2003" fmla="*/ 1132820 w 1205290"/>
              <a:gd name="connsiteY2003" fmla="*/ 318210 h 460464"/>
              <a:gd name="connsiteX2004" fmla="*/ 1131628 w 1205290"/>
              <a:gd name="connsiteY2004" fmla="*/ 320446 h 460464"/>
              <a:gd name="connsiteX2005" fmla="*/ 1133864 w 1205290"/>
              <a:gd name="connsiteY2005" fmla="*/ 321341 h 460464"/>
              <a:gd name="connsiteX2006" fmla="*/ 1136250 w 1205290"/>
              <a:gd name="connsiteY2006" fmla="*/ 321341 h 460464"/>
              <a:gd name="connsiteX2007" fmla="*/ 1134609 w 1205290"/>
              <a:gd name="connsiteY2007" fmla="*/ 322683 h 460464"/>
              <a:gd name="connsiteX2008" fmla="*/ 1134163 w 1205290"/>
              <a:gd name="connsiteY2008" fmla="*/ 324323 h 460464"/>
              <a:gd name="connsiteX2009" fmla="*/ 1136101 w 1205290"/>
              <a:gd name="connsiteY2009" fmla="*/ 328946 h 460464"/>
              <a:gd name="connsiteX2010" fmla="*/ 1137890 w 1205290"/>
              <a:gd name="connsiteY2010" fmla="*/ 335060 h 460464"/>
              <a:gd name="connsiteX2011" fmla="*/ 1140127 w 1205290"/>
              <a:gd name="connsiteY2011" fmla="*/ 338042 h 460464"/>
              <a:gd name="connsiteX2012" fmla="*/ 1143258 w 1205290"/>
              <a:gd name="connsiteY2012" fmla="*/ 341024 h 460464"/>
              <a:gd name="connsiteX2013" fmla="*/ 1144749 w 1205290"/>
              <a:gd name="connsiteY2013" fmla="*/ 342813 h 460464"/>
              <a:gd name="connsiteX2014" fmla="*/ 1145495 w 1205290"/>
              <a:gd name="connsiteY2014" fmla="*/ 345647 h 460464"/>
              <a:gd name="connsiteX2015" fmla="*/ 1147582 w 1205290"/>
              <a:gd name="connsiteY2015" fmla="*/ 347287 h 460464"/>
              <a:gd name="connsiteX2016" fmla="*/ 1149074 w 1205290"/>
              <a:gd name="connsiteY2016" fmla="*/ 349076 h 460464"/>
              <a:gd name="connsiteX2017" fmla="*/ 1144302 w 1205290"/>
              <a:gd name="connsiteY2017" fmla="*/ 349822 h 460464"/>
              <a:gd name="connsiteX2018" fmla="*/ 1142065 w 1205290"/>
              <a:gd name="connsiteY2018" fmla="*/ 350418 h 460464"/>
              <a:gd name="connsiteX2019" fmla="*/ 1142065 w 1205290"/>
              <a:gd name="connsiteY2019" fmla="*/ 351164 h 460464"/>
              <a:gd name="connsiteX2020" fmla="*/ 1145197 w 1205290"/>
              <a:gd name="connsiteY2020" fmla="*/ 354892 h 460464"/>
              <a:gd name="connsiteX2021" fmla="*/ 1148477 w 1205290"/>
              <a:gd name="connsiteY2021" fmla="*/ 356681 h 460464"/>
              <a:gd name="connsiteX2022" fmla="*/ 1153846 w 1205290"/>
              <a:gd name="connsiteY2022" fmla="*/ 358470 h 460464"/>
              <a:gd name="connsiteX2023" fmla="*/ 1155486 w 1205290"/>
              <a:gd name="connsiteY2023" fmla="*/ 358470 h 460464"/>
              <a:gd name="connsiteX2024" fmla="*/ 1157126 w 1205290"/>
              <a:gd name="connsiteY2024" fmla="*/ 358172 h 460464"/>
              <a:gd name="connsiteX2025" fmla="*/ 1154143 w 1205290"/>
              <a:gd name="connsiteY2025" fmla="*/ 359216 h 460464"/>
              <a:gd name="connsiteX2026" fmla="*/ 1152951 w 1205290"/>
              <a:gd name="connsiteY2026" fmla="*/ 359216 h 460464"/>
              <a:gd name="connsiteX2027" fmla="*/ 1150415 w 1205290"/>
              <a:gd name="connsiteY2027" fmla="*/ 358620 h 460464"/>
              <a:gd name="connsiteX2028" fmla="*/ 1148925 w 1205290"/>
              <a:gd name="connsiteY2028" fmla="*/ 358620 h 460464"/>
              <a:gd name="connsiteX2029" fmla="*/ 1147135 w 1205290"/>
              <a:gd name="connsiteY2029" fmla="*/ 358918 h 460464"/>
              <a:gd name="connsiteX2030" fmla="*/ 1145793 w 1205290"/>
              <a:gd name="connsiteY2030" fmla="*/ 359962 h 460464"/>
              <a:gd name="connsiteX2031" fmla="*/ 1146986 w 1205290"/>
              <a:gd name="connsiteY2031" fmla="*/ 361304 h 460464"/>
              <a:gd name="connsiteX2032" fmla="*/ 1148477 w 1205290"/>
              <a:gd name="connsiteY2032" fmla="*/ 362347 h 460464"/>
              <a:gd name="connsiteX2033" fmla="*/ 1149372 w 1205290"/>
              <a:gd name="connsiteY2033" fmla="*/ 363242 h 460464"/>
              <a:gd name="connsiteX2034" fmla="*/ 1150714 w 1205290"/>
              <a:gd name="connsiteY2034" fmla="*/ 365926 h 460464"/>
              <a:gd name="connsiteX2035" fmla="*/ 1151907 w 1205290"/>
              <a:gd name="connsiteY2035" fmla="*/ 366970 h 460464"/>
              <a:gd name="connsiteX2036" fmla="*/ 1153696 w 1205290"/>
              <a:gd name="connsiteY2036" fmla="*/ 367566 h 460464"/>
              <a:gd name="connsiteX2037" fmla="*/ 1154740 w 1205290"/>
              <a:gd name="connsiteY2037" fmla="*/ 369207 h 460464"/>
              <a:gd name="connsiteX2038" fmla="*/ 1154293 w 1205290"/>
              <a:gd name="connsiteY2038" fmla="*/ 370698 h 460464"/>
              <a:gd name="connsiteX2039" fmla="*/ 1153547 w 1205290"/>
              <a:gd name="connsiteY2039" fmla="*/ 372189 h 460464"/>
              <a:gd name="connsiteX2040" fmla="*/ 1152354 w 1205290"/>
              <a:gd name="connsiteY2040" fmla="*/ 376215 h 460464"/>
              <a:gd name="connsiteX2041" fmla="*/ 1150565 w 1205290"/>
              <a:gd name="connsiteY2041" fmla="*/ 378303 h 460464"/>
              <a:gd name="connsiteX2042" fmla="*/ 1149819 w 1205290"/>
              <a:gd name="connsiteY2042" fmla="*/ 381881 h 460464"/>
              <a:gd name="connsiteX2043" fmla="*/ 1149223 w 1205290"/>
              <a:gd name="connsiteY2043" fmla="*/ 383372 h 460464"/>
              <a:gd name="connsiteX2044" fmla="*/ 1148477 w 1205290"/>
              <a:gd name="connsiteY2044" fmla="*/ 384715 h 460464"/>
              <a:gd name="connsiteX2045" fmla="*/ 1148775 w 1205290"/>
              <a:gd name="connsiteY2045" fmla="*/ 386057 h 460464"/>
              <a:gd name="connsiteX2046" fmla="*/ 1149521 w 1205290"/>
              <a:gd name="connsiteY2046" fmla="*/ 387250 h 460464"/>
              <a:gd name="connsiteX2047" fmla="*/ 1150714 w 1205290"/>
              <a:gd name="connsiteY2047" fmla="*/ 387995 h 460464"/>
              <a:gd name="connsiteX2048" fmla="*/ 1154591 w 1205290"/>
              <a:gd name="connsiteY2048" fmla="*/ 384715 h 460464"/>
              <a:gd name="connsiteX2049" fmla="*/ 1157424 w 1205290"/>
              <a:gd name="connsiteY2049" fmla="*/ 383223 h 460464"/>
              <a:gd name="connsiteX2050" fmla="*/ 1158915 w 1205290"/>
              <a:gd name="connsiteY2050" fmla="*/ 380390 h 460464"/>
              <a:gd name="connsiteX2051" fmla="*/ 1159214 w 1205290"/>
              <a:gd name="connsiteY2051" fmla="*/ 382179 h 460464"/>
              <a:gd name="connsiteX2052" fmla="*/ 1159810 w 1205290"/>
              <a:gd name="connsiteY2052" fmla="*/ 383820 h 460464"/>
              <a:gd name="connsiteX2053" fmla="*/ 1160854 w 1205290"/>
              <a:gd name="connsiteY2053" fmla="*/ 385460 h 460464"/>
              <a:gd name="connsiteX2054" fmla="*/ 1162643 w 1205290"/>
              <a:gd name="connsiteY2054" fmla="*/ 386057 h 460464"/>
              <a:gd name="connsiteX2055" fmla="*/ 1166073 w 1205290"/>
              <a:gd name="connsiteY2055" fmla="*/ 385609 h 460464"/>
              <a:gd name="connsiteX2056" fmla="*/ 1169503 w 1205290"/>
              <a:gd name="connsiteY2056" fmla="*/ 384267 h 460464"/>
              <a:gd name="connsiteX2057" fmla="*/ 1173230 w 1205290"/>
              <a:gd name="connsiteY2057" fmla="*/ 383671 h 460464"/>
              <a:gd name="connsiteX2058" fmla="*/ 1176958 w 1205290"/>
              <a:gd name="connsiteY2058" fmla="*/ 383671 h 460464"/>
              <a:gd name="connsiteX2059" fmla="*/ 1179493 w 1205290"/>
              <a:gd name="connsiteY2059" fmla="*/ 381434 h 460464"/>
              <a:gd name="connsiteX2060" fmla="*/ 1181730 w 1205290"/>
              <a:gd name="connsiteY2060" fmla="*/ 378750 h 460464"/>
              <a:gd name="connsiteX2061" fmla="*/ 1179642 w 1205290"/>
              <a:gd name="connsiteY2061" fmla="*/ 383223 h 460464"/>
              <a:gd name="connsiteX2062" fmla="*/ 1178449 w 1205290"/>
              <a:gd name="connsiteY2062" fmla="*/ 384715 h 460464"/>
              <a:gd name="connsiteX2063" fmla="*/ 1178151 w 1205290"/>
              <a:gd name="connsiteY2063" fmla="*/ 385460 h 460464"/>
              <a:gd name="connsiteX2064" fmla="*/ 1178598 w 1205290"/>
              <a:gd name="connsiteY2064" fmla="*/ 386206 h 460464"/>
              <a:gd name="connsiteX2065" fmla="*/ 1181133 w 1205290"/>
              <a:gd name="connsiteY2065" fmla="*/ 389039 h 460464"/>
              <a:gd name="connsiteX2066" fmla="*/ 1191274 w 1205290"/>
              <a:gd name="connsiteY2066" fmla="*/ 397837 h 460464"/>
              <a:gd name="connsiteX2067" fmla="*/ 1193659 w 1205290"/>
              <a:gd name="connsiteY2067" fmla="*/ 400819 h 460464"/>
              <a:gd name="connsiteX2068" fmla="*/ 1195747 w 1205290"/>
              <a:gd name="connsiteY2068" fmla="*/ 404099 h 460464"/>
              <a:gd name="connsiteX2069" fmla="*/ 1199027 w 1205290"/>
              <a:gd name="connsiteY2069" fmla="*/ 407529 h 460464"/>
              <a:gd name="connsiteX2070" fmla="*/ 1202605 w 1205290"/>
              <a:gd name="connsiteY2070" fmla="*/ 410660 h 460464"/>
              <a:gd name="connsiteX2071" fmla="*/ 1203948 w 1205290"/>
              <a:gd name="connsiteY2071" fmla="*/ 411555 h 460464"/>
              <a:gd name="connsiteX2072" fmla="*/ 1203948 w 1205290"/>
              <a:gd name="connsiteY2072" fmla="*/ 411257 h 460464"/>
              <a:gd name="connsiteX2073" fmla="*/ 1146986 w 1205290"/>
              <a:gd name="connsiteY2073" fmla="*/ 384864 h 460464"/>
              <a:gd name="connsiteX2074" fmla="*/ 1144749 w 1205290"/>
              <a:gd name="connsiteY2074" fmla="*/ 385609 h 460464"/>
              <a:gd name="connsiteX2075" fmla="*/ 1143258 w 1205290"/>
              <a:gd name="connsiteY2075" fmla="*/ 387548 h 460464"/>
              <a:gd name="connsiteX2076" fmla="*/ 1141768 w 1205290"/>
              <a:gd name="connsiteY2076" fmla="*/ 388591 h 460464"/>
              <a:gd name="connsiteX2077" fmla="*/ 1141768 w 1205290"/>
              <a:gd name="connsiteY2077" fmla="*/ 389188 h 460464"/>
              <a:gd name="connsiteX2078" fmla="*/ 1142513 w 1205290"/>
              <a:gd name="connsiteY2078" fmla="*/ 390381 h 460464"/>
              <a:gd name="connsiteX2079" fmla="*/ 1149074 w 1205290"/>
              <a:gd name="connsiteY2079" fmla="*/ 391275 h 460464"/>
              <a:gd name="connsiteX2080" fmla="*/ 1150415 w 1205290"/>
              <a:gd name="connsiteY2080" fmla="*/ 390977 h 460464"/>
              <a:gd name="connsiteX2081" fmla="*/ 1150415 w 1205290"/>
              <a:gd name="connsiteY2081" fmla="*/ 389635 h 460464"/>
              <a:gd name="connsiteX2082" fmla="*/ 1147881 w 1205290"/>
              <a:gd name="connsiteY2082" fmla="*/ 385162 h 460464"/>
              <a:gd name="connsiteX2083" fmla="*/ 1146986 w 1205290"/>
              <a:gd name="connsiteY2083" fmla="*/ 385162 h 460464"/>
              <a:gd name="connsiteX2084" fmla="*/ 998320 w 1205290"/>
              <a:gd name="connsiteY2084" fmla="*/ 306430 h 460464"/>
              <a:gd name="connsiteX2085" fmla="*/ 995486 w 1205290"/>
              <a:gd name="connsiteY2085" fmla="*/ 314929 h 460464"/>
              <a:gd name="connsiteX2086" fmla="*/ 993548 w 1205290"/>
              <a:gd name="connsiteY2086" fmla="*/ 316569 h 460464"/>
              <a:gd name="connsiteX2087" fmla="*/ 993100 w 1205290"/>
              <a:gd name="connsiteY2087" fmla="*/ 319403 h 460464"/>
              <a:gd name="connsiteX2088" fmla="*/ 991012 w 1205290"/>
              <a:gd name="connsiteY2088" fmla="*/ 324920 h 460464"/>
              <a:gd name="connsiteX2089" fmla="*/ 993100 w 1205290"/>
              <a:gd name="connsiteY2089" fmla="*/ 322534 h 460464"/>
              <a:gd name="connsiteX2090" fmla="*/ 994293 w 1205290"/>
              <a:gd name="connsiteY2090" fmla="*/ 317911 h 460464"/>
              <a:gd name="connsiteX2091" fmla="*/ 998170 w 1205290"/>
              <a:gd name="connsiteY2091" fmla="*/ 313587 h 460464"/>
              <a:gd name="connsiteX2092" fmla="*/ 999512 w 1205290"/>
              <a:gd name="connsiteY2092" fmla="*/ 307324 h 460464"/>
              <a:gd name="connsiteX2093" fmla="*/ 998617 w 1205290"/>
              <a:gd name="connsiteY2093" fmla="*/ 306430 h 460464"/>
              <a:gd name="connsiteX2094" fmla="*/ 998021 w 1205290"/>
              <a:gd name="connsiteY2094" fmla="*/ 306430 h 460464"/>
              <a:gd name="connsiteX2095" fmla="*/ 943147 w 1205290"/>
              <a:gd name="connsiteY2095" fmla="*/ 382478 h 460464"/>
              <a:gd name="connsiteX2096" fmla="*/ 938226 w 1205290"/>
              <a:gd name="connsiteY2096" fmla="*/ 387399 h 460464"/>
              <a:gd name="connsiteX2097" fmla="*/ 936735 w 1205290"/>
              <a:gd name="connsiteY2097" fmla="*/ 389635 h 460464"/>
              <a:gd name="connsiteX2098" fmla="*/ 938972 w 1205290"/>
              <a:gd name="connsiteY2098" fmla="*/ 388741 h 460464"/>
              <a:gd name="connsiteX2099" fmla="*/ 940165 w 1205290"/>
              <a:gd name="connsiteY2099" fmla="*/ 386802 h 460464"/>
              <a:gd name="connsiteX2100" fmla="*/ 943743 w 1205290"/>
              <a:gd name="connsiteY2100" fmla="*/ 385907 h 460464"/>
              <a:gd name="connsiteX2101" fmla="*/ 947173 w 1205290"/>
              <a:gd name="connsiteY2101" fmla="*/ 383671 h 460464"/>
              <a:gd name="connsiteX2102" fmla="*/ 944787 w 1205290"/>
              <a:gd name="connsiteY2102" fmla="*/ 383671 h 460464"/>
              <a:gd name="connsiteX2103" fmla="*/ 942998 w 1205290"/>
              <a:gd name="connsiteY2103" fmla="*/ 382627 h 460464"/>
              <a:gd name="connsiteX2104" fmla="*/ 938972 w 1205290"/>
              <a:gd name="connsiteY2104" fmla="*/ 258713 h 460464"/>
              <a:gd name="connsiteX2105" fmla="*/ 938525 w 1205290"/>
              <a:gd name="connsiteY2105" fmla="*/ 257669 h 460464"/>
              <a:gd name="connsiteX2106" fmla="*/ 936586 w 1205290"/>
              <a:gd name="connsiteY2106" fmla="*/ 254538 h 460464"/>
              <a:gd name="connsiteX2107" fmla="*/ 935095 w 1205290"/>
              <a:gd name="connsiteY2107" fmla="*/ 254538 h 460464"/>
              <a:gd name="connsiteX2108" fmla="*/ 933902 w 1205290"/>
              <a:gd name="connsiteY2108" fmla="*/ 253792 h 460464"/>
              <a:gd name="connsiteX2109" fmla="*/ 933157 w 1205290"/>
              <a:gd name="connsiteY2109" fmla="*/ 251556 h 460464"/>
              <a:gd name="connsiteX2110" fmla="*/ 932709 w 1205290"/>
              <a:gd name="connsiteY2110" fmla="*/ 249319 h 460464"/>
              <a:gd name="connsiteX2111" fmla="*/ 931218 w 1205290"/>
              <a:gd name="connsiteY2111" fmla="*/ 246635 h 460464"/>
              <a:gd name="connsiteX2112" fmla="*/ 926148 w 1205290"/>
              <a:gd name="connsiteY2112" fmla="*/ 242758 h 460464"/>
              <a:gd name="connsiteX2113" fmla="*/ 924209 w 1205290"/>
              <a:gd name="connsiteY2113" fmla="*/ 242460 h 460464"/>
              <a:gd name="connsiteX2114" fmla="*/ 918991 w 1205290"/>
              <a:gd name="connsiteY2114" fmla="*/ 242907 h 460464"/>
              <a:gd name="connsiteX2115" fmla="*/ 915859 w 1205290"/>
              <a:gd name="connsiteY2115" fmla="*/ 242460 h 460464"/>
              <a:gd name="connsiteX2116" fmla="*/ 909746 w 1205290"/>
              <a:gd name="connsiteY2116" fmla="*/ 239477 h 460464"/>
              <a:gd name="connsiteX2117" fmla="*/ 905719 w 1205290"/>
              <a:gd name="connsiteY2117" fmla="*/ 237837 h 460464"/>
              <a:gd name="connsiteX2118" fmla="*/ 904229 w 1205290"/>
              <a:gd name="connsiteY2118" fmla="*/ 237390 h 460464"/>
              <a:gd name="connsiteX2119" fmla="*/ 902737 w 1205290"/>
              <a:gd name="connsiteY2119" fmla="*/ 237390 h 460464"/>
              <a:gd name="connsiteX2120" fmla="*/ 901246 w 1205290"/>
              <a:gd name="connsiteY2120" fmla="*/ 237390 h 460464"/>
              <a:gd name="connsiteX2121" fmla="*/ 899755 w 1205290"/>
              <a:gd name="connsiteY2121" fmla="*/ 238135 h 460464"/>
              <a:gd name="connsiteX2122" fmla="*/ 897369 w 1205290"/>
              <a:gd name="connsiteY2122" fmla="*/ 240074 h 460464"/>
              <a:gd name="connsiteX2123" fmla="*/ 894536 w 1205290"/>
              <a:gd name="connsiteY2123" fmla="*/ 241267 h 460464"/>
              <a:gd name="connsiteX2124" fmla="*/ 893045 w 1205290"/>
              <a:gd name="connsiteY2124" fmla="*/ 241267 h 460464"/>
              <a:gd name="connsiteX2125" fmla="*/ 892001 w 1205290"/>
              <a:gd name="connsiteY2125" fmla="*/ 240223 h 460464"/>
              <a:gd name="connsiteX2126" fmla="*/ 891553 w 1205290"/>
              <a:gd name="connsiteY2126" fmla="*/ 238732 h 460464"/>
              <a:gd name="connsiteX2127" fmla="*/ 889764 w 1205290"/>
              <a:gd name="connsiteY2127" fmla="*/ 238433 h 460464"/>
              <a:gd name="connsiteX2128" fmla="*/ 887676 w 1205290"/>
              <a:gd name="connsiteY2128" fmla="*/ 239030 h 460464"/>
              <a:gd name="connsiteX2129" fmla="*/ 884546 w 1205290"/>
              <a:gd name="connsiteY2129" fmla="*/ 239030 h 460464"/>
              <a:gd name="connsiteX2130" fmla="*/ 878730 w 1205290"/>
              <a:gd name="connsiteY2130" fmla="*/ 238881 h 460464"/>
              <a:gd name="connsiteX2131" fmla="*/ 868888 w 1205290"/>
              <a:gd name="connsiteY2131" fmla="*/ 239477 h 460464"/>
              <a:gd name="connsiteX2132" fmla="*/ 866652 w 1205290"/>
              <a:gd name="connsiteY2132" fmla="*/ 241416 h 460464"/>
              <a:gd name="connsiteX2133" fmla="*/ 860389 w 1205290"/>
              <a:gd name="connsiteY2133" fmla="*/ 249319 h 460464"/>
              <a:gd name="connsiteX2134" fmla="*/ 860836 w 1205290"/>
              <a:gd name="connsiteY2134" fmla="*/ 250959 h 460464"/>
              <a:gd name="connsiteX2135" fmla="*/ 861581 w 1205290"/>
              <a:gd name="connsiteY2135" fmla="*/ 252599 h 460464"/>
              <a:gd name="connsiteX2136" fmla="*/ 861581 w 1205290"/>
              <a:gd name="connsiteY2136" fmla="*/ 254090 h 460464"/>
              <a:gd name="connsiteX2137" fmla="*/ 860836 w 1205290"/>
              <a:gd name="connsiteY2137" fmla="*/ 256775 h 460464"/>
              <a:gd name="connsiteX2138" fmla="*/ 861284 w 1205290"/>
              <a:gd name="connsiteY2138" fmla="*/ 257073 h 460464"/>
              <a:gd name="connsiteX2139" fmla="*/ 862625 w 1205290"/>
              <a:gd name="connsiteY2139" fmla="*/ 255432 h 460464"/>
              <a:gd name="connsiteX2140" fmla="*/ 864265 w 1205290"/>
              <a:gd name="connsiteY2140" fmla="*/ 252599 h 460464"/>
              <a:gd name="connsiteX2141" fmla="*/ 864564 w 1205290"/>
              <a:gd name="connsiteY2141" fmla="*/ 251556 h 460464"/>
              <a:gd name="connsiteX2142" fmla="*/ 864862 w 1205290"/>
              <a:gd name="connsiteY2142" fmla="*/ 249766 h 460464"/>
              <a:gd name="connsiteX2143" fmla="*/ 865608 w 1205290"/>
              <a:gd name="connsiteY2143" fmla="*/ 248275 h 460464"/>
              <a:gd name="connsiteX2144" fmla="*/ 866950 w 1205290"/>
              <a:gd name="connsiteY2144" fmla="*/ 247529 h 460464"/>
              <a:gd name="connsiteX2145" fmla="*/ 868292 w 1205290"/>
              <a:gd name="connsiteY2145" fmla="*/ 247977 h 460464"/>
              <a:gd name="connsiteX2146" fmla="*/ 869634 w 1205290"/>
              <a:gd name="connsiteY2146" fmla="*/ 248872 h 460464"/>
              <a:gd name="connsiteX2147" fmla="*/ 870826 w 1205290"/>
              <a:gd name="connsiteY2147" fmla="*/ 249915 h 460464"/>
              <a:gd name="connsiteX2148" fmla="*/ 874554 w 1205290"/>
              <a:gd name="connsiteY2148" fmla="*/ 254687 h 460464"/>
              <a:gd name="connsiteX2149" fmla="*/ 875747 w 1205290"/>
              <a:gd name="connsiteY2149" fmla="*/ 255283 h 460464"/>
              <a:gd name="connsiteX2150" fmla="*/ 877090 w 1205290"/>
              <a:gd name="connsiteY2150" fmla="*/ 255582 h 460464"/>
              <a:gd name="connsiteX2151" fmla="*/ 880370 w 1205290"/>
              <a:gd name="connsiteY2151" fmla="*/ 255134 h 460464"/>
              <a:gd name="connsiteX2152" fmla="*/ 881414 w 1205290"/>
              <a:gd name="connsiteY2152" fmla="*/ 254090 h 460464"/>
              <a:gd name="connsiteX2153" fmla="*/ 883352 w 1205290"/>
              <a:gd name="connsiteY2153" fmla="*/ 251407 h 460464"/>
              <a:gd name="connsiteX2154" fmla="*/ 884695 w 1205290"/>
              <a:gd name="connsiteY2154" fmla="*/ 250512 h 460464"/>
              <a:gd name="connsiteX2155" fmla="*/ 886335 w 1205290"/>
              <a:gd name="connsiteY2155" fmla="*/ 249617 h 460464"/>
              <a:gd name="connsiteX2156" fmla="*/ 887975 w 1205290"/>
              <a:gd name="connsiteY2156" fmla="*/ 249617 h 460464"/>
              <a:gd name="connsiteX2157" fmla="*/ 888869 w 1205290"/>
              <a:gd name="connsiteY2157" fmla="*/ 249766 h 460464"/>
              <a:gd name="connsiteX2158" fmla="*/ 888869 w 1205290"/>
              <a:gd name="connsiteY2158" fmla="*/ 250661 h 460464"/>
              <a:gd name="connsiteX2159" fmla="*/ 888720 w 1205290"/>
              <a:gd name="connsiteY2159" fmla="*/ 251556 h 460464"/>
              <a:gd name="connsiteX2160" fmla="*/ 889168 w 1205290"/>
              <a:gd name="connsiteY2160" fmla="*/ 252152 h 460464"/>
              <a:gd name="connsiteX2161" fmla="*/ 892896 w 1205290"/>
              <a:gd name="connsiteY2161" fmla="*/ 252748 h 460464"/>
              <a:gd name="connsiteX2162" fmla="*/ 895580 w 1205290"/>
              <a:gd name="connsiteY2162" fmla="*/ 253941 h 460464"/>
              <a:gd name="connsiteX2163" fmla="*/ 898711 w 1205290"/>
              <a:gd name="connsiteY2163" fmla="*/ 254389 h 460464"/>
              <a:gd name="connsiteX2164" fmla="*/ 902290 w 1205290"/>
              <a:gd name="connsiteY2164" fmla="*/ 255582 h 460464"/>
              <a:gd name="connsiteX2165" fmla="*/ 903781 w 1205290"/>
              <a:gd name="connsiteY2165" fmla="*/ 254985 h 460464"/>
              <a:gd name="connsiteX2166" fmla="*/ 903781 w 1205290"/>
              <a:gd name="connsiteY2166" fmla="*/ 253047 h 460464"/>
              <a:gd name="connsiteX2167" fmla="*/ 903482 w 1205290"/>
              <a:gd name="connsiteY2167" fmla="*/ 252152 h 460464"/>
              <a:gd name="connsiteX2168" fmla="*/ 904377 w 1205290"/>
              <a:gd name="connsiteY2168" fmla="*/ 251854 h 460464"/>
              <a:gd name="connsiteX2169" fmla="*/ 906465 w 1205290"/>
              <a:gd name="connsiteY2169" fmla="*/ 251854 h 460464"/>
              <a:gd name="connsiteX2170" fmla="*/ 912131 w 1205290"/>
              <a:gd name="connsiteY2170" fmla="*/ 252152 h 460464"/>
              <a:gd name="connsiteX2171" fmla="*/ 914964 w 1205290"/>
              <a:gd name="connsiteY2171" fmla="*/ 253941 h 460464"/>
              <a:gd name="connsiteX2172" fmla="*/ 915710 w 1205290"/>
              <a:gd name="connsiteY2172" fmla="*/ 255283 h 460464"/>
              <a:gd name="connsiteX2173" fmla="*/ 916754 w 1205290"/>
              <a:gd name="connsiteY2173" fmla="*/ 256327 h 460464"/>
              <a:gd name="connsiteX2174" fmla="*/ 923315 w 1205290"/>
              <a:gd name="connsiteY2174" fmla="*/ 259160 h 460464"/>
              <a:gd name="connsiteX2175" fmla="*/ 925701 w 1205290"/>
              <a:gd name="connsiteY2175" fmla="*/ 260353 h 460464"/>
              <a:gd name="connsiteX2176" fmla="*/ 931367 w 1205290"/>
              <a:gd name="connsiteY2176" fmla="*/ 263783 h 460464"/>
              <a:gd name="connsiteX2177" fmla="*/ 937332 w 1205290"/>
              <a:gd name="connsiteY2177" fmla="*/ 266765 h 460464"/>
              <a:gd name="connsiteX2178" fmla="*/ 938822 w 1205290"/>
              <a:gd name="connsiteY2178" fmla="*/ 258862 h 460464"/>
              <a:gd name="connsiteX2179" fmla="*/ 1007565 w 1205290"/>
              <a:gd name="connsiteY2179" fmla="*/ 275861 h 460464"/>
              <a:gd name="connsiteX2180" fmla="*/ 1003837 w 1205290"/>
              <a:gd name="connsiteY2180" fmla="*/ 273475 h 460464"/>
              <a:gd name="connsiteX2181" fmla="*/ 1004134 w 1205290"/>
              <a:gd name="connsiteY2181" fmla="*/ 275116 h 460464"/>
              <a:gd name="connsiteX2182" fmla="*/ 1008609 w 1205290"/>
              <a:gd name="connsiteY2182" fmla="*/ 277501 h 460464"/>
              <a:gd name="connsiteX2183" fmla="*/ 1011739 w 1205290"/>
              <a:gd name="connsiteY2183" fmla="*/ 278694 h 460464"/>
              <a:gd name="connsiteX2184" fmla="*/ 1010398 w 1205290"/>
              <a:gd name="connsiteY2184" fmla="*/ 277203 h 460464"/>
              <a:gd name="connsiteX2185" fmla="*/ 1007565 w 1205290"/>
              <a:gd name="connsiteY2185" fmla="*/ 276010 h 460464"/>
              <a:gd name="connsiteX2186" fmla="*/ 961190 w 1205290"/>
              <a:gd name="connsiteY2186" fmla="*/ 356383 h 460464"/>
              <a:gd name="connsiteX2187" fmla="*/ 959699 w 1205290"/>
              <a:gd name="connsiteY2187" fmla="*/ 355637 h 460464"/>
              <a:gd name="connsiteX2188" fmla="*/ 957462 w 1205290"/>
              <a:gd name="connsiteY2188" fmla="*/ 356234 h 460464"/>
              <a:gd name="connsiteX2189" fmla="*/ 956716 w 1205290"/>
              <a:gd name="connsiteY2189" fmla="*/ 356979 h 460464"/>
              <a:gd name="connsiteX2190" fmla="*/ 956716 w 1205290"/>
              <a:gd name="connsiteY2190" fmla="*/ 358470 h 460464"/>
              <a:gd name="connsiteX2191" fmla="*/ 955375 w 1205290"/>
              <a:gd name="connsiteY2191" fmla="*/ 359365 h 460464"/>
              <a:gd name="connsiteX2192" fmla="*/ 954480 w 1205290"/>
              <a:gd name="connsiteY2192" fmla="*/ 361155 h 460464"/>
              <a:gd name="connsiteX2193" fmla="*/ 953585 w 1205290"/>
              <a:gd name="connsiteY2193" fmla="*/ 361900 h 460464"/>
              <a:gd name="connsiteX2194" fmla="*/ 951944 w 1205290"/>
              <a:gd name="connsiteY2194" fmla="*/ 364286 h 460464"/>
              <a:gd name="connsiteX2195" fmla="*/ 950603 w 1205290"/>
              <a:gd name="connsiteY2195" fmla="*/ 364584 h 460464"/>
              <a:gd name="connsiteX2196" fmla="*/ 949708 w 1205290"/>
              <a:gd name="connsiteY2196" fmla="*/ 365479 h 460464"/>
              <a:gd name="connsiteX2197" fmla="*/ 948068 w 1205290"/>
              <a:gd name="connsiteY2197" fmla="*/ 369505 h 460464"/>
              <a:gd name="connsiteX2198" fmla="*/ 948068 w 1205290"/>
              <a:gd name="connsiteY2198" fmla="*/ 370996 h 460464"/>
              <a:gd name="connsiteX2199" fmla="*/ 946427 w 1205290"/>
              <a:gd name="connsiteY2199" fmla="*/ 371294 h 460464"/>
              <a:gd name="connsiteX2200" fmla="*/ 946427 w 1205290"/>
              <a:gd name="connsiteY2200" fmla="*/ 373978 h 460464"/>
              <a:gd name="connsiteX2201" fmla="*/ 945086 w 1205290"/>
              <a:gd name="connsiteY2201" fmla="*/ 376215 h 460464"/>
              <a:gd name="connsiteX2202" fmla="*/ 945980 w 1205290"/>
              <a:gd name="connsiteY2202" fmla="*/ 377706 h 460464"/>
              <a:gd name="connsiteX2203" fmla="*/ 945682 w 1205290"/>
              <a:gd name="connsiteY2203" fmla="*/ 379794 h 460464"/>
              <a:gd name="connsiteX2204" fmla="*/ 947621 w 1205290"/>
              <a:gd name="connsiteY2204" fmla="*/ 379794 h 460464"/>
              <a:gd name="connsiteX2205" fmla="*/ 950901 w 1205290"/>
              <a:gd name="connsiteY2205" fmla="*/ 380092 h 460464"/>
              <a:gd name="connsiteX2206" fmla="*/ 951348 w 1205290"/>
              <a:gd name="connsiteY2206" fmla="*/ 379794 h 460464"/>
              <a:gd name="connsiteX2207" fmla="*/ 951796 w 1205290"/>
              <a:gd name="connsiteY2207" fmla="*/ 379346 h 460464"/>
              <a:gd name="connsiteX2208" fmla="*/ 951796 w 1205290"/>
              <a:gd name="connsiteY2208" fmla="*/ 378452 h 460464"/>
              <a:gd name="connsiteX2209" fmla="*/ 952691 w 1205290"/>
              <a:gd name="connsiteY2209" fmla="*/ 376215 h 460464"/>
              <a:gd name="connsiteX2210" fmla="*/ 955225 w 1205290"/>
              <a:gd name="connsiteY2210" fmla="*/ 373680 h 460464"/>
              <a:gd name="connsiteX2211" fmla="*/ 955822 w 1205290"/>
              <a:gd name="connsiteY2211" fmla="*/ 372487 h 460464"/>
              <a:gd name="connsiteX2212" fmla="*/ 957909 w 1205290"/>
              <a:gd name="connsiteY2212" fmla="*/ 371145 h 460464"/>
              <a:gd name="connsiteX2213" fmla="*/ 959103 w 1205290"/>
              <a:gd name="connsiteY2213" fmla="*/ 369654 h 460464"/>
              <a:gd name="connsiteX2214" fmla="*/ 960892 w 1205290"/>
              <a:gd name="connsiteY2214" fmla="*/ 364584 h 460464"/>
              <a:gd name="connsiteX2215" fmla="*/ 959699 w 1205290"/>
              <a:gd name="connsiteY2215" fmla="*/ 359812 h 460464"/>
              <a:gd name="connsiteX2216" fmla="*/ 962084 w 1205290"/>
              <a:gd name="connsiteY2216" fmla="*/ 357874 h 460464"/>
              <a:gd name="connsiteX2217" fmla="*/ 961190 w 1205290"/>
              <a:gd name="connsiteY2217" fmla="*/ 356383 h 460464"/>
              <a:gd name="connsiteX2218" fmla="*/ 907360 w 1205290"/>
              <a:gd name="connsiteY2218" fmla="*/ 374276 h 460464"/>
              <a:gd name="connsiteX2219" fmla="*/ 906166 w 1205290"/>
              <a:gd name="connsiteY2219" fmla="*/ 374575 h 460464"/>
              <a:gd name="connsiteX2220" fmla="*/ 905869 w 1205290"/>
              <a:gd name="connsiteY2220" fmla="*/ 375320 h 460464"/>
              <a:gd name="connsiteX2221" fmla="*/ 905869 w 1205290"/>
              <a:gd name="connsiteY2221" fmla="*/ 377706 h 460464"/>
              <a:gd name="connsiteX2222" fmla="*/ 908851 w 1205290"/>
              <a:gd name="connsiteY2222" fmla="*/ 381136 h 460464"/>
              <a:gd name="connsiteX2223" fmla="*/ 910640 w 1205290"/>
              <a:gd name="connsiteY2223" fmla="*/ 381136 h 460464"/>
              <a:gd name="connsiteX2224" fmla="*/ 912131 w 1205290"/>
              <a:gd name="connsiteY2224" fmla="*/ 378750 h 460464"/>
              <a:gd name="connsiteX2225" fmla="*/ 912131 w 1205290"/>
              <a:gd name="connsiteY2225" fmla="*/ 376961 h 460464"/>
              <a:gd name="connsiteX2226" fmla="*/ 911386 w 1205290"/>
              <a:gd name="connsiteY2226" fmla="*/ 375022 h 460464"/>
              <a:gd name="connsiteX2227" fmla="*/ 907210 w 1205290"/>
              <a:gd name="connsiteY2227" fmla="*/ 374276 h 460464"/>
              <a:gd name="connsiteX2228" fmla="*/ 988478 w 1205290"/>
              <a:gd name="connsiteY2228" fmla="*/ 315824 h 460464"/>
              <a:gd name="connsiteX2229" fmla="*/ 987882 w 1205290"/>
              <a:gd name="connsiteY2229" fmla="*/ 315525 h 460464"/>
              <a:gd name="connsiteX2230" fmla="*/ 987434 w 1205290"/>
              <a:gd name="connsiteY2230" fmla="*/ 314482 h 460464"/>
              <a:gd name="connsiteX2231" fmla="*/ 985644 w 1205290"/>
              <a:gd name="connsiteY2231" fmla="*/ 314482 h 460464"/>
              <a:gd name="connsiteX2232" fmla="*/ 986987 w 1205290"/>
              <a:gd name="connsiteY2232" fmla="*/ 318061 h 460464"/>
              <a:gd name="connsiteX2233" fmla="*/ 986688 w 1205290"/>
              <a:gd name="connsiteY2233" fmla="*/ 321341 h 460464"/>
              <a:gd name="connsiteX2234" fmla="*/ 987136 w 1205290"/>
              <a:gd name="connsiteY2234" fmla="*/ 322832 h 460464"/>
              <a:gd name="connsiteX2235" fmla="*/ 987732 w 1205290"/>
              <a:gd name="connsiteY2235" fmla="*/ 322832 h 460464"/>
              <a:gd name="connsiteX2236" fmla="*/ 988776 w 1205290"/>
              <a:gd name="connsiteY2236" fmla="*/ 323727 h 460464"/>
              <a:gd name="connsiteX2237" fmla="*/ 990416 w 1205290"/>
              <a:gd name="connsiteY2237" fmla="*/ 321043 h 460464"/>
              <a:gd name="connsiteX2238" fmla="*/ 990416 w 1205290"/>
              <a:gd name="connsiteY2238" fmla="*/ 319403 h 460464"/>
              <a:gd name="connsiteX2239" fmla="*/ 988627 w 1205290"/>
              <a:gd name="connsiteY2239" fmla="*/ 315973 h 460464"/>
              <a:gd name="connsiteX2240" fmla="*/ 962532 w 1205290"/>
              <a:gd name="connsiteY2240" fmla="*/ 355637 h 460464"/>
              <a:gd name="connsiteX2241" fmla="*/ 963277 w 1205290"/>
              <a:gd name="connsiteY2241" fmla="*/ 356383 h 460464"/>
              <a:gd name="connsiteX2242" fmla="*/ 964470 w 1205290"/>
              <a:gd name="connsiteY2242" fmla="*/ 356830 h 460464"/>
              <a:gd name="connsiteX2243" fmla="*/ 966111 w 1205290"/>
              <a:gd name="connsiteY2243" fmla="*/ 357128 h 460464"/>
              <a:gd name="connsiteX2244" fmla="*/ 967154 w 1205290"/>
              <a:gd name="connsiteY2244" fmla="*/ 358769 h 460464"/>
              <a:gd name="connsiteX2245" fmla="*/ 968348 w 1205290"/>
              <a:gd name="connsiteY2245" fmla="*/ 359514 h 460464"/>
              <a:gd name="connsiteX2246" fmla="*/ 968645 w 1205290"/>
              <a:gd name="connsiteY2246" fmla="*/ 358172 h 460464"/>
              <a:gd name="connsiteX2247" fmla="*/ 967005 w 1205290"/>
              <a:gd name="connsiteY2247" fmla="*/ 355488 h 460464"/>
              <a:gd name="connsiteX2248" fmla="*/ 962532 w 1205290"/>
              <a:gd name="connsiteY2248" fmla="*/ 355786 h 460464"/>
              <a:gd name="connsiteX2249" fmla="*/ 810138 w 1205290"/>
              <a:gd name="connsiteY2249" fmla="*/ 215023 h 460464"/>
              <a:gd name="connsiteX2250" fmla="*/ 809094 w 1205290"/>
              <a:gd name="connsiteY2250" fmla="*/ 215023 h 460464"/>
              <a:gd name="connsiteX2251" fmla="*/ 807751 w 1205290"/>
              <a:gd name="connsiteY2251" fmla="*/ 216663 h 460464"/>
              <a:gd name="connsiteX2252" fmla="*/ 807453 w 1205290"/>
              <a:gd name="connsiteY2252" fmla="*/ 217856 h 460464"/>
              <a:gd name="connsiteX2253" fmla="*/ 808497 w 1205290"/>
              <a:gd name="connsiteY2253" fmla="*/ 221882 h 460464"/>
              <a:gd name="connsiteX2254" fmla="*/ 809391 w 1205290"/>
              <a:gd name="connsiteY2254" fmla="*/ 222926 h 460464"/>
              <a:gd name="connsiteX2255" fmla="*/ 810435 w 1205290"/>
              <a:gd name="connsiteY2255" fmla="*/ 227101 h 460464"/>
              <a:gd name="connsiteX2256" fmla="*/ 812075 w 1205290"/>
              <a:gd name="connsiteY2256" fmla="*/ 228592 h 460464"/>
              <a:gd name="connsiteX2257" fmla="*/ 812523 w 1205290"/>
              <a:gd name="connsiteY2257" fmla="*/ 228145 h 460464"/>
              <a:gd name="connsiteX2258" fmla="*/ 812822 w 1205290"/>
              <a:gd name="connsiteY2258" fmla="*/ 225759 h 460464"/>
              <a:gd name="connsiteX2259" fmla="*/ 810435 w 1205290"/>
              <a:gd name="connsiteY2259" fmla="*/ 220391 h 460464"/>
              <a:gd name="connsiteX2260" fmla="*/ 810883 w 1205290"/>
              <a:gd name="connsiteY2260" fmla="*/ 216066 h 460464"/>
              <a:gd name="connsiteX2261" fmla="*/ 810138 w 1205290"/>
              <a:gd name="connsiteY2261" fmla="*/ 215023 h 460464"/>
              <a:gd name="connsiteX2262" fmla="*/ 382329 w 1205290"/>
              <a:gd name="connsiteY2262" fmla="*/ 193252 h 460464"/>
              <a:gd name="connsiteX2263" fmla="*/ 383372 w 1205290"/>
              <a:gd name="connsiteY2263" fmla="*/ 192208 h 460464"/>
              <a:gd name="connsiteX2264" fmla="*/ 383671 w 1205290"/>
              <a:gd name="connsiteY2264" fmla="*/ 191164 h 460464"/>
              <a:gd name="connsiteX2265" fmla="*/ 383224 w 1205290"/>
              <a:gd name="connsiteY2265" fmla="*/ 189375 h 460464"/>
              <a:gd name="connsiteX2266" fmla="*/ 382030 w 1205290"/>
              <a:gd name="connsiteY2266" fmla="*/ 188480 h 460464"/>
              <a:gd name="connsiteX2267" fmla="*/ 379793 w 1205290"/>
              <a:gd name="connsiteY2267" fmla="*/ 187735 h 460464"/>
              <a:gd name="connsiteX2268" fmla="*/ 376215 w 1205290"/>
              <a:gd name="connsiteY2268" fmla="*/ 187735 h 460464"/>
              <a:gd name="connsiteX2269" fmla="*/ 375469 w 1205290"/>
              <a:gd name="connsiteY2269" fmla="*/ 189524 h 460464"/>
              <a:gd name="connsiteX2270" fmla="*/ 374873 w 1205290"/>
              <a:gd name="connsiteY2270" fmla="*/ 194892 h 460464"/>
              <a:gd name="connsiteX2271" fmla="*/ 375768 w 1205290"/>
              <a:gd name="connsiteY2271" fmla="*/ 195936 h 460464"/>
              <a:gd name="connsiteX2272" fmla="*/ 376960 w 1205290"/>
              <a:gd name="connsiteY2272" fmla="*/ 195936 h 460464"/>
              <a:gd name="connsiteX2273" fmla="*/ 382180 w 1205290"/>
              <a:gd name="connsiteY2273" fmla="*/ 193252 h 460464"/>
              <a:gd name="connsiteX2274" fmla="*/ 507883 w 1205290"/>
              <a:gd name="connsiteY2274" fmla="*/ 396345 h 460464"/>
              <a:gd name="connsiteX2275" fmla="*/ 506988 w 1205290"/>
              <a:gd name="connsiteY2275" fmla="*/ 395153 h 460464"/>
              <a:gd name="connsiteX2276" fmla="*/ 505348 w 1205290"/>
              <a:gd name="connsiteY2276" fmla="*/ 390977 h 460464"/>
              <a:gd name="connsiteX2277" fmla="*/ 505348 w 1205290"/>
              <a:gd name="connsiteY2277" fmla="*/ 389039 h 460464"/>
              <a:gd name="connsiteX2278" fmla="*/ 505348 w 1205290"/>
              <a:gd name="connsiteY2278" fmla="*/ 387100 h 460464"/>
              <a:gd name="connsiteX2279" fmla="*/ 506839 w 1205290"/>
              <a:gd name="connsiteY2279" fmla="*/ 379943 h 460464"/>
              <a:gd name="connsiteX2280" fmla="*/ 506839 w 1205290"/>
              <a:gd name="connsiteY2280" fmla="*/ 376961 h 460464"/>
              <a:gd name="connsiteX2281" fmla="*/ 505944 w 1205290"/>
              <a:gd name="connsiteY2281" fmla="*/ 374127 h 460464"/>
              <a:gd name="connsiteX2282" fmla="*/ 505199 w 1205290"/>
              <a:gd name="connsiteY2282" fmla="*/ 373531 h 460464"/>
              <a:gd name="connsiteX2283" fmla="*/ 496998 w 1205290"/>
              <a:gd name="connsiteY2283" fmla="*/ 369803 h 460464"/>
              <a:gd name="connsiteX2284" fmla="*/ 496102 w 1205290"/>
              <a:gd name="connsiteY2284" fmla="*/ 369803 h 460464"/>
              <a:gd name="connsiteX2285" fmla="*/ 491928 w 1205290"/>
              <a:gd name="connsiteY2285" fmla="*/ 370996 h 460464"/>
              <a:gd name="connsiteX2286" fmla="*/ 488498 w 1205290"/>
              <a:gd name="connsiteY2286" fmla="*/ 371742 h 460464"/>
              <a:gd name="connsiteX2287" fmla="*/ 481937 w 1205290"/>
              <a:gd name="connsiteY2287" fmla="*/ 372338 h 460464"/>
              <a:gd name="connsiteX2288" fmla="*/ 475376 w 1205290"/>
              <a:gd name="connsiteY2288" fmla="*/ 372338 h 460464"/>
              <a:gd name="connsiteX2289" fmla="*/ 469262 w 1205290"/>
              <a:gd name="connsiteY2289" fmla="*/ 370549 h 460464"/>
              <a:gd name="connsiteX2290" fmla="*/ 463447 w 1205290"/>
              <a:gd name="connsiteY2290" fmla="*/ 367715 h 460464"/>
              <a:gd name="connsiteX2291" fmla="*/ 463149 w 1205290"/>
              <a:gd name="connsiteY2291" fmla="*/ 364435 h 460464"/>
              <a:gd name="connsiteX2292" fmla="*/ 463447 w 1205290"/>
              <a:gd name="connsiteY2292" fmla="*/ 361005 h 460464"/>
              <a:gd name="connsiteX2293" fmla="*/ 462403 w 1205290"/>
              <a:gd name="connsiteY2293" fmla="*/ 359962 h 460464"/>
              <a:gd name="connsiteX2294" fmla="*/ 459719 w 1205290"/>
              <a:gd name="connsiteY2294" fmla="*/ 358769 h 460464"/>
              <a:gd name="connsiteX2295" fmla="*/ 459122 w 1205290"/>
              <a:gd name="connsiteY2295" fmla="*/ 357576 h 460464"/>
              <a:gd name="connsiteX2296" fmla="*/ 458078 w 1205290"/>
              <a:gd name="connsiteY2296" fmla="*/ 354146 h 460464"/>
              <a:gd name="connsiteX2297" fmla="*/ 456886 w 1205290"/>
              <a:gd name="connsiteY2297" fmla="*/ 350716 h 460464"/>
              <a:gd name="connsiteX2298" fmla="*/ 454053 w 1205290"/>
              <a:gd name="connsiteY2298" fmla="*/ 350120 h 460464"/>
              <a:gd name="connsiteX2299" fmla="*/ 450921 w 1205290"/>
              <a:gd name="connsiteY2299" fmla="*/ 349822 h 460464"/>
              <a:gd name="connsiteX2300" fmla="*/ 446299 w 1205290"/>
              <a:gd name="connsiteY2300" fmla="*/ 350120 h 460464"/>
              <a:gd name="connsiteX2301" fmla="*/ 444956 w 1205290"/>
              <a:gd name="connsiteY2301" fmla="*/ 349822 h 460464"/>
              <a:gd name="connsiteX2302" fmla="*/ 442422 w 1205290"/>
              <a:gd name="connsiteY2302" fmla="*/ 347436 h 460464"/>
              <a:gd name="connsiteX2303" fmla="*/ 435711 w 1205290"/>
              <a:gd name="connsiteY2303" fmla="*/ 346541 h 460464"/>
              <a:gd name="connsiteX2304" fmla="*/ 434370 w 1205290"/>
              <a:gd name="connsiteY2304" fmla="*/ 345647 h 460464"/>
              <a:gd name="connsiteX2305" fmla="*/ 433177 w 1205290"/>
              <a:gd name="connsiteY2305" fmla="*/ 344454 h 460464"/>
              <a:gd name="connsiteX2306" fmla="*/ 430493 w 1205290"/>
              <a:gd name="connsiteY2306" fmla="*/ 343112 h 460464"/>
              <a:gd name="connsiteX2307" fmla="*/ 429001 w 1205290"/>
              <a:gd name="connsiteY2307" fmla="*/ 343112 h 460464"/>
              <a:gd name="connsiteX2308" fmla="*/ 426466 w 1205290"/>
              <a:gd name="connsiteY2308" fmla="*/ 344305 h 460464"/>
              <a:gd name="connsiteX2309" fmla="*/ 425273 w 1205290"/>
              <a:gd name="connsiteY2309" fmla="*/ 344305 h 460464"/>
              <a:gd name="connsiteX2310" fmla="*/ 421098 w 1205290"/>
              <a:gd name="connsiteY2310" fmla="*/ 344156 h 460464"/>
              <a:gd name="connsiteX2311" fmla="*/ 420353 w 1205290"/>
              <a:gd name="connsiteY2311" fmla="*/ 343708 h 460464"/>
              <a:gd name="connsiteX2312" fmla="*/ 416327 w 1205290"/>
              <a:gd name="connsiteY2312" fmla="*/ 338042 h 460464"/>
              <a:gd name="connsiteX2313" fmla="*/ 415581 w 1205290"/>
              <a:gd name="connsiteY2313" fmla="*/ 337296 h 460464"/>
              <a:gd name="connsiteX2314" fmla="*/ 412003 w 1205290"/>
              <a:gd name="connsiteY2314" fmla="*/ 336998 h 460464"/>
              <a:gd name="connsiteX2315" fmla="*/ 410660 w 1205290"/>
              <a:gd name="connsiteY2315" fmla="*/ 337445 h 460464"/>
              <a:gd name="connsiteX2316" fmla="*/ 409467 w 1205290"/>
              <a:gd name="connsiteY2316" fmla="*/ 338191 h 460464"/>
              <a:gd name="connsiteX2317" fmla="*/ 408572 w 1205290"/>
              <a:gd name="connsiteY2317" fmla="*/ 339384 h 460464"/>
              <a:gd name="connsiteX2318" fmla="*/ 407827 w 1205290"/>
              <a:gd name="connsiteY2318" fmla="*/ 340875 h 460464"/>
              <a:gd name="connsiteX2319" fmla="*/ 406783 w 1205290"/>
              <a:gd name="connsiteY2319" fmla="*/ 344156 h 460464"/>
              <a:gd name="connsiteX2320" fmla="*/ 405442 w 1205290"/>
              <a:gd name="connsiteY2320" fmla="*/ 347287 h 460464"/>
              <a:gd name="connsiteX2321" fmla="*/ 403801 w 1205290"/>
              <a:gd name="connsiteY2321" fmla="*/ 349822 h 460464"/>
              <a:gd name="connsiteX2322" fmla="*/ 401266 w 1205290"/>
              <a:gd name="connsiteY2322" fmla="*/ 351164 h 460464"/>
              <a:gd name="connsiteX2323" fmla="*/ 399924 w 1205290"/>
              <a:gd name="connsiteY2323" fmla="*/ 351164 h 460464"/>
              <a:gd name="connsiteX2324" fmla="*/ 398582 w 1205290"/>
              <a:gd name="connsiteY2324" fmla="*/ 350866 h 460464"/>
              <a:gd name="connsiteX2325" fmla="*/ 396942 w 1205290"/>
              <a:gd name="connsiteY2325" fmla="*/ 350120 h 460464"/>
              <a:gd name="connsiteX2326" fmla="*/ 395302 w 1205290"/>
              <a:gd name="connsiteY2326" fmla="*/ 349673 h 460464"/>
              <a:gd name="connsiteX2327" fmla="*/ 391872 w 1205290"/>
              <a:gd name="connsiteY2327" fmla="*/ 349673 h 460464"/>
              <a:gd name="connsiteX2328" fmla="*/ 388442 w 1205290"/>
              <a:gd name="connsiteY2328" fmla="*/ 350269 h 460464"/>
              <a:gd name="connsiteX2329" fmla="*/ 385460 w 1205290"/>
              <a:gd name="connsiteY2329" fmla="*/ 349971 h 460464"/>
              <a:gd name="connsiteX2330" fmla="*/ 379347 w 1205290"/>
              <a:gd name="connsiteY2330" fmla="*/ 348331 h 460464"/>
              <a:gd name="connsiteX2331" fmla="*/ 377109 w 1205290"/>
              <a:gd name="connsiteY2331" fmla="*/ 347436 h 460464"/>
              <a:gd name="connsiteX2332" fmla="*/ 374575 w 1205290"/>
              <a:gd name="connsiteY2332" fmla="*/ 348778 h 460464"/>
              <a:gd name="connsiteX2333" fmla="*/ 371742 w 1205290"/>
              <a:gd name="connsiteY2333" fmla="*/ 348778 h 460464"/>
              <a:gd name="connsiteX2334" fmla="*/ 364435 w 1205290"/>
              <a:gd name="connsiteY2334" fmla="*/ 347585 h 460464"/>
              <a:gd name="connsiteX2335" fmla="*/ 361303 w 1205290"/>
              <a:gd name="connsiteY2335" fmla="*/ 347287 h 460464"/>
              <a:gd name="connsiteX2336" fmla="*/ 358172 w 1205290"/>
              <a:gd name="connsiteY2336" fmla="*/ 347287 h 460464"/>
              <a:gd name="connsiteX2337" fmla="*/ 355488 w 1205290"/>
              <a:gd name="connsiteY2337" fmla="*/ 346839 h 460464"/>
              <a:gd name="connsiteX2338" fmla="*/ 353549 w 1205290"/>
              <a:gd name="connsiteY2338" fmla="*/ 345199 h 460464"/>
              <a:gd name="connsiteX2339" fmla="*/ 351760 w 1205290"/>
              <a:gd name="connsiteY2339" fmla="*/ 339384 h 460464"/>
              <a:gd name="connsiteX2340" fmla="*/ 351164 w 1205290"/>
              <a:gd name="connsiteY2340" fmla="*/ 338191 h 460464"/>
              <a:gd name="connsiteX2341" fmla="*/ 348629 w 1205290"/>
              <a:gd name="connsiteY2341" fmla="*/ 335805 h 460464"/>
              <a:gd name="connsiteX2342" fmla="*/ 346243 w 1205290"/>
              <a:gd name="connsiteY2342" fmla="*/ 333121 h 460464"/>
              <a:gd name="connsiteX2343" fmla="*/ 345348 w 1205290"/>
              <a:gd name="connsiteY2343" fmla="*/ 332525 h 460464"/>
              <a:gd name="connsiteX2344" fmla="*/ 344304 w 1205290"/>
              <a:gd name="connsiteY2344" fmla="*/ 332525 h 460464"/>
              <a:gd name="connsiteX2345" fmla="*/ 342813 w 1205290"/>
              <a:gd name="connsiteY2345" fmla="*/ 333121 h 460464"/>
              <a:gd name="connsiteX2346" fmla="*/ 341173 w 1205290"/>
              <a:gd name="connsiteY2346" fmla="*/ 333121 h 460464"/>
              <a:gd name="connsiteX2347" fmla="*/ 337743 w 1205290"/>
              <a:gd name="connsiteY2347" fmla="*/ 332823 h 460464"/>
              <a:gd name="connsiteX2348" fmla="*/ 334463 w 1205290"/>
              <a:gd name="connsiteY2348" fmla="*/ 331630 h 460464"/>
              <a:gd name="connsiteX2349" fmla="*/ 331630 w 1205290"/>
              <a:gd name="connsiteY2349" fmla="*/ 331182 h 460464"/>
              <a:gd name="connsiteX2350" fmla="*/ 328797 w 1205290"/>
              <a:gd name="connsiteY2350" fmla="*/ 331182 h 460464"/>
              <a:gd name="connsiteX2351" fmla="*/ 326113 w 1205290"/>
              <a:gd name="connsiteY2351" fmla="*/ 330139 h 460464"/>
              <a:gd name="connsiteX2352" fmla="*/ 323726 w 1205290"/>
              <a:gd name="connsiteY2352" fmla="*/ 328499 h 460464"/>
              <a:gd name="connsiteX2353" fmla="*/ 321042 w 1205290"/>
              <a:gd name="connsiteY2353" fmla="*/ 325367 h 460464"/>
              <a:gd name="connsiteX2354" fmla="*/ 319998 w 1205290"/>
              <a:gd name="connsiteY2354" fmla="*/ 324621 h 460464"/>
              <a:gd name="connsiteX2355" fmla="*/ 315525 w 1205290"/>
              <a:gd name="connsiteY2355" fmla="*/ 324025 h 460464"/>
              <a:gd name="connsiteX2356" fmla="*/ 312543 w 1205290"/>
              <a:gd name="connsiteY2356" fmla="*/ 322534 h 460464"/>
              <a:gd name="connsiteX2357" fmla="*/ 311648 w 1205290"/>
              <a:gd name="connsiteY2357" fmla="*/ 325367 h 460464"/>
              <a:gd name="connsiteX2358" fmla="*/ 309561 w 1205290"/>
              <a:gd name="connsiteY2358" fmla="*/ 327157 h 460464"/>
              <a:gd name="connsiteX2359" fmla="*/ 308219 w 1205290"/>
              <a:gd name="connsiteY2359" fmla="*/ 327604 h 460464"/>
              <a:gd name="connsiteX2360" fmla="*/ 306877 w 1205290"/>
              <a:gd name="connsiteY2360" fmla="*/ 327604 h 460464"/>
              <a:gd name="connsiteX2361" fmla="*/ 303000 w 1205290"/>
              <a:gd name="connsiteY2361" fmla="*/ 326113 h 460464"/>
              <a:gd name="connsiteX2362" fmla="*/ 300166 w 1205290"/>
              <a:gd name="connsiteY2362" fmla="*/ 325665 h 460464"/>
              <a:gd name="connsiteX2363" fmla="*/ 297334 w 1205290"/>
              <a:gd name="connsiteY2363" fmla="*/ 325665 h 460464"/>
              <a:gd name="connsiteX2364" fmla="*/ 294501 w 1205290"/>
              <a:gd name="connsiteY2364" fmla="*/ 324621 h 460464"/>
              <a:gd name="connsiteX2365" fmla="*/ 289729 w 1205290"/>
              <a:gd name="connsiteY2365" fmla="*/ 324025 h 460464"/>
              <a:gd name="connsiteX2366" fmla="*/ 287343 w 1205290"/>
              <a:gd name="connsiteY2366" fmla="*/ 322683 h 460464"/>
              <a:gd name="connsiteX2367" fmla="*/ 286150 w 1205290"/>
              <a:gd name="connsiteY2367" fmla="*/ 323279 h 460464"/>
              <a:gd name="connsiteX2368" fmla="*/ 283764 w 1205290"/>
              <a:gd name="connsiteY2368" fmla="*/ 325516 h 460464"/>
              <a:gd name="connsiteX2369" fmla="*/ 281975 w 1205290"/>
              <a:gd name="connsiteY2369" fmla="*/ 328200 h 460464"/>
              <a:gd name="connsiteX2370" fmla="*/ 279887 w 1205290"/>
              <a:gd name="connsiteY2370" fmla="*/ 337594 h 460464"/>
              <a:gd name="connsiteX2371" fmla="*/ 279142 w 1205290"/>
              <a:gd name="connsiteY2371" fmla="*/ 338191 h 460464"/>
              <a:gd name="connsiteX2372" fmla="*/ 277799 w 1205290"/>
              <a:gd name="connsiteY2372" fmla="*/ 338638 h 460464"/>
              <a:gd name="connsiteX2373" fmla="*/ 276457 w 1205290"/>
              <a:gd name="connsiteY2373" fmla="*/ 337893 h 460464"/>
              <a:gd name="connsiteX2374" fmla="*/ 275265 w 1205290"/>
              <a:gd name="connsiteY2374" fmla="*/ 341919 h 460464"/>
              <a:gd name="connsiteX2375" fmla="*/ 274519 w 1205290"/>
              <a:gd name="connsiteY2375" fmla="*/ 343410 h 460464"/>
              <a:gd name="connsiteX2376" fmla="*/ 271984 w 1205290"/>
              <a:gd name="connsiteY2376" fmla="*/ 346392 h 460464"/>
              <a:gd name="connsiteX2377" fmla="*/ 271388 w 1205290"/>
              <a:gd name="connsiteY2377" fmla="*/ 346392 h 460464"/>
              <a:gd name="connsiteX2378" fmla="*/ 269896 w 1205290"/>
              <a:gd name="connsiteY2378" fmla="*/ 346094 h 460464"/>
              <a:gd name="connsiteX2379" fmla="*/ 269449 w 1205290"/>
              <a:gd name="connsiteY2379" fmla="*/ 345647 h 460464"/>
              <a:gd name="connsiteX2380" fmla="*/ 269002 w 1205290"/>
              <a:gd name="connsiteY2380" fmla="*/ 343261 h 460464"/>
              <a:gd name="connsiteX2381" fmla="*/ 268107 w 1205290"/>
              <a:gd name="connsiteY2381" fmla="*/ 343559 h 460464"/>
              <a:gd name="connsiteX2382" fmla="*/ 266467 w 1205290"/>
              <a:gd name="connsiteY2382" fmla="*/ 345050 h 460464"/>
              <a:gd name="connsiteX2383" fmla="*/ 265721 w 1205290"/>
              <a:gd name="connsiteY2383" fmla="*/ 346392 h 460464"/>
              <a:gd name="connsiteX2384" fmla="*/ 266020 w 1205290"/>
              <a:gd name="connsiteY2384" fmla="*/ 348032 h 460464"/>
              <a:gd name="connsiteX2385" fmla="*/ 267212 w 1205290"/>
              <a:gd name="connsiteY2385" fmla="*/ 348032 h 460464"/>
              <a:gd name="connsiteX2386" fmla="*/ 268704 w 1205290"/>
              <a:gd name="connsiteY2386" fmla="*/ 347734 h 460464"/>
              <a:gd name="connsiteX2387" fmla="*/ 270195 w 1205290"/>
              <a:gd name="connsiteY2387" fmla="*/ 347734 h 460464"/>
              <a:gd name="connsiteX2388" fmla="*/ 271686 w 1205290"/>
              <a:gd name="connsiteY2388" fmla="*/ 348480 h 460464"/>
              <a:gd name="connsiteX2389" fmla="*/ 274967 w 1205290"/>
              <a:gd name="connsiteY2389" fmla="*/ 348480 h 460464"/>
              <a:gd name="connsiteX2390" fmla="*/ 278247 w 1205290"/>
              <a:gd name="connsiteY2390" fmla="*/ 348331 h 460464"/>
              <a:gd name="connsiteX2391" fmla="*/ 281080 w 1205290"/>
              <a:gd name="connsiteY2391" fmla="*/ 348331 h 460464"/>
              <a:gd name="connsiteX2392" fmla="*/ 283913 w 1205290"/>
              <a:gd name="connsiteY2392" fmla="*/ 348629 h 460464"/>
              <a:gd name="connsiteX2393" fmla="*/ 290623 w 1205290"/>
              <a:gd name="connsiteY2393" fmla="*/ 350567 h 460464"/>
              <a:gd name="connsiteX2394" fmla="*/ 299123 w 1205290"/>
              <a:gd name="connsiteY2394" fmla="*/ 353997 h 460464"/>
              <a:gd name="connsiteX2395" fmla="*/ 298377 w 1205290"/>
              <a:gd name="connsiteY2395" fmla="*/ 355637 h 460464"/>
              <a:gd name="connsiteX2396" fmla="*/ 297184 w 1205290"/>
              <a:gd name="connsiteY2396" fmla="*/ 357427 h 460464"/>
              <a:gd name="connsiteX2397" fmla="*/ 296290 w 1205290"/>
              <a:gd name="connsiteY2397" fmla="*/ 359216 h 460464"/>
              <a:gd name="connsiteX2398" fmla="*/ 296290 w 1205290"/>
              <a:gd name="connsiteY2398" fmla="*/ 361155 h 460464"/>
              <a:gd name="connsiteX2399" fmla="*/ 297334 w 1205290"/>
              <a:gd name="connsiteY2399" fmla="*/ 362646 h 460464"/>
              <a:gd name="connsiteX2400" fmla="*/ 299421 w 1205290"/>
              <a:gd name="connsiteY2400" fmla="*/ 363391 h 460464"/>
              <a:gd name="connsiteX2401" fmla="*/ 301956 w 1205290"/>
              <a:gd name="connsiteY2401" fmla="*/ 363988 h 460464"/>
              <a:gd name="connsiteX2402" fmla="*/ 313587 w 1205290"/>
              <a:gd name="connsiteY2402" fmla="*/ 364882 h 460464"/>
              <a:gd name="connsiteX2403" fmla="*/ 319253 w 1205290"/>
              <a:gd name="connsiteY2403" fmla="*/ 365479 h 460464"/>
              <a:gd name="connsiteX2404" fmla="*/ 326113 w 1205290"/>
              <a:gd name="connsiteY2404" fmla="*/ 367417 h 460464"/>
              <a:gd name="connsiteX2405" fmla="*/ 327454 w 1205290"/>
              <a:gd name="connsiteY2405" fmla="*/ 368163 h 460464"/>
              <a:gd name="connsiteX2406" fmla="*/ 329990 w 1205290"/>
              <a:gd name="connsiteY2406" fmla="*/ 370101 h 460464"/>
              <a:gd name="connsiteX2407" fmla="*/ 332823 w 1205290"/>
              <a:gd name="connsiteY2407" fmla="*/ 371592 h 460464"/>
              <a:gd name="connsiteX2408" fmla="*/ 335805 w 1205290"/>
              <a:gd name="connsiteY2408" fmla="*/ 372636 h 460464"/>
              <a:gd name="connsiteX2409" fmla="*/ 343708 w 1205290"/>
              <a:gd name="connsiteY2409" fmla="*/ 374276 h 460464"/>
              <a:gd name="connsiteX2410" fmla="*/ 346691 w 1205290"/>
              <a:gd name="connsiteY2410" fmla="*/ 374575 h 460464"/>
              <a:gd name="connsiteX2411" fmla="*/ 349821 w 1205290"/>
              <a:gd name="connsiteY2411" fmla="*/ 374575 h 460464"/>
              <a:gd name="connsiteX2412" fmla="*/ 351612 w 1205290"/>
              <a:gd name="connsiteY2412" fmla="*/ 372934 h 460464"/>
              <a:gd name="connsiteX2413" fmla="*/ 352953 w 1205290"/>
              <a:gd name="connsiteY2413" fmla="*/ 372189 h 460464"/>
              <a:gd name="connsiteX2414" fmla="*/ 357426 w 1205290"/>
              <a:gd name="connsiteY2414" fmla="*/ 371145 h 460464"/>
              <a:gd name="connsiteX2415" fmla="*/ 360409 w 1205290"/>
              <a:gd name="connsiteY2415" fmla="*/ 371145 h 460464"/>
              <a:gd name="connsiteX2416" fmla="*/ 363838 w 1205290"/>
              <a:gd name="connsiteY2416" fmla="*/ 372189 h 460464"/>
              <a:gd name="connsiteX2417" fmla="*/ 369355 w 1205290"/>
              <a:gd name="connsiteY2417" fmla="*/ 371891 h 460464"/>
              <a:gd name="connsiteX2418" fmla="*/ 371742 w 1205290"/>
              <a:gd name="connsiteY2418" fmla="*/ 372189 h 460464"/>
              <a:gd name="connsiteX2419" fmla="*/ 386802 w 1205290"/>
              <a:gd name="connsiteY2419" fmla="*/ 375619 h 460464"/>
              <a:gd name="connsiteX2420" fmla="*/ 391722 w 1205290"/>
              <a:gd name="connsiteY2420" fmla="*/ 377259 h 460464"/>
              <a:gd name="connsiteX2421" fmla="*/ 406634 w 1205290"/>
              <a:gd name="connsiteY2421" fmla="*/ 384416 h 460464"/>
              <a:gd name="connsiteX2422" fmla="*/ 412449 w 1205290"/>
              <a:gd name="connsiteY2422" fmla="*/ 385907 h 460464"/>
              <a:gd name="connsiteX2423" fmla="*/ 418414 w 1205290"/>
              <a:gd name="connsiteY2423" fmla="*/ 386951 h 460464"/>
              <a:gd name="connsiteX2424" fmla="*/ 425870 w 1205290"/>
              <a:gd name="connsiteY2424" fmla="*/ 387548 h 460464"/>
              <a:gd name="connsiteX2425" fmla="*/ 430343 w 1205290"/>
              <a:gd name="connsiteY2425" fmla="*/ 388741 h 460464"/>
              <a:gd name="connsiteX2426" fmla="*/ 446299 w 1205290"/>
              <a:gd name="connsiteY2426" fmla="*/ 389188 h 460464"/>
              <a:gd name="connsiteX2427" fmla="*/ 452561 w 1205290"/>
              <a:gd name="connsiteY2427" fmla="*/ 389933 h 460464"/>
              <a:gd name="connsiteX2428" fmla="*/ 458675 w 1205290"/>
              <a:gd name="connsiteY2428" fmla="*/ 391126 h 460464"/>
              <a:gd name="connsiteX2429" fmla="*/ 461061 w 1205290"/>
              <a:gd name="connsiteY2429" fmla="*/ 391425 h 460464"/>
              <a:gd name="connsiteX2430" fmla="*/ 463447 w 1205290"/>
              <a:gd name="connsiteY2430" fmla="*/ 391126 h 460464"/>
              <a:gd name="connsiteX2431" fmla="*/ 466727 w 1205290"/>
              <a:gd name="connsiteY2431" fmla="*/ 390232 h 460464"/>
              <a:gd name="connsiteX2432" fmla="*/ 469859 w 1205290"/>
              <a:gd name="connsiteY2432" fmla="*/ 388890 h 460464"/>
              <a:gd name="connsiteX2433" fmla="*/ 472841 w 1205290"/>
              <a:gd name="connsiteY2433" fmla="*/ 388293 h 460464"/>
              <a:gd name="connsiteX2434" fmla="*/ 475972 w 1205290"/>
              <a:gd name="connsiteY2434" fmla="*/ 388293 h 460464"/>
              <a:gd name="connsiteX2435" fmla="*/ 487604 w 1205290"/>
              <a:gd name="connsiteY2435" fmla="*/ 393512 h 460464"/>
              <a:gd name="connsiteX2436" fmla="*/ 494165 w 1205290"/>
              <a:gd name="connsiteY2436" fmla="*/ 396047 h 460464"/>
              <a:gd name="connsiteX2437" fmla="*/ 499979 w 1205290"/>
              <a:gd name="connsiteY2437" fmla="*/ 397687 h 460464"/>
              <a:gd name="connsiteX2438" fmla="*/ 503111 w 1205290"/>
              <a:gd name="connsiteY2438" fmla="*/ 397389 h 460464"/>
              <a:gd name="connsiteX2439" fmla="*/ 504751 w 1205290"/>
              <a:gd name="connsiteY2439" fmla="*/ 398284 h 460464"/>
              <a:gd name="connsiteX2440" fmla="*/ 505944 w 1205290"/>
              <a:gd name="connsiteY2440" fmla="*/ 399924 h 460464"/>
              <a:gd name="connsiteX2441" fmla="*/ 507883 w 1205290"/>
              <a:gd name="connsiteY2441" fmla="*/ 400819 h 460464"/>
              <a:gd name="connsiteX2442" fmla="*/ 511163 w 1205290"/>
              <a:gd name="connsiteY2442" fmla="*/ 401564 h 460464"/>
              <a:gd name="connsiteX2443" fmla="*/ 511611 w 1205290"/>
              <a:gd name="connsiteY2443" fmla="*/ 400371 h 460464"/>
              <a:gd name="connsiteX2444" fmla="*/ 511611 w 1205290"/>
              <a:gd name="connsiteY2444" fmla="*/ 399178 h 460464"/>
              <a:gd name="connsiteX2445" fmla="*/ 508479 w 1205290"/>
              <a:gd name="connsiteY2445" fmla="*/ 396942 h 460464"/>
              <a:gd name="connsiteX2446" fmla="*/ 265572 w 1205290"/>
              <a:gd name="connsiteY2446" fmla="*/ 340278 h 460464"/>
              <a:gd name="connsiteX2447" fmla="*/ 265125 w 1205290"/>
              <a:gd name="connsiteY2447" fmla="*/ 339235 h 460464"/>
              <a:gd name="connsiteX2448" fmla="*/ 264230 w 1205290"/>
              <a:gd name="connsiteY2448" fmla="*/ 339235 h 460464"/>
              <a:gd name="connsiteX2449" fmla="*/ 263335 w 1205290"/>
              <a:gd name="connsiteY2449" fmla="*/ 339831 h 460464"/>
              <a:gd name="connsiteX2450" fmla="*/ 261397 w 1205290"/>
              <a:gd name="connsiteY2450" fmla="*/ 341770 h 460464"/>
              <a:gd name="connsiteX2451" fmla="*/ 261993 w 1205290"/>
              <a:gd name="connsiteY2451" fmla="*/ 342515 h 460464"/>
              <a:gd name="connsiteX2452" fmla="*/ 263186 w 1205290"/>
              <a:gd name="connsiteY2452" fmla="*/ 343112 h 460464"/>
              <a:gd name="connsiteX2453" fmla="*/ 264827 w 1205290"/>
              <a:gd name="connsiteY2453" fmla="*/ 342515 h 460464"/>
              <a:gd name="connsiteX2454" fmla="*/ 265423 w 1205290"/>
              <a:gd name="connsiteY2454" fmla="*/ 340278 h 460464"/>
              <a:gd name="connsiteX2455" fmla="*/ 266318 w 1205290"/>
              <a:gd name="connsiteY2455" fmla="*/ 313140 h 460464"/>
              <a:gd name="connsiteX2456" fmla="*/ 267511 w 1205290"/>
              <a:gd name="connsiteY2456" fmla="*/ 312543 h 460464"/>
              <a:gd name="connsiteX2457" fmla="*/ 272133 w 1205290"/>
              <a:gd name="connsiteY2457" fmla="*/ 315973 h 460464"/>
              <a:gd name="connsiteX2458" fmla="*/ 273028 w 1205290"/>
              <a:gd name="connsiteY2458" fmla="*/ 317017 h 460464"/>
              <a:gd name="connsiteX2459" fmla="*/ 273624 w 1205290"/>
              <a:gd name="connsiteY2459" fmla="*/ 318359 h 460464"/>
              <a:gd name="connsiteX2460" fmla="*/ 274668 w 1205290"/>
              <a:gd name="connsiteY2460" fmla="*/ 319403 h 460464"/>
              <a:gd name="connsiteX2461" fmla="*/ 276159 w 1205290"/>
              <a:gd name="connsiteY2461" fmla="*/ 319850 h 460464"/>
              <a:gd name="connsiteX2462" fmla="*/ 278098 w 1205290"/>
              <a:gd name="connsiteY2462" fmla="*/ 319850 h 460464"/>
              <a:gd name="connsiteX2463" fmla="*/ 279589 w 1205290"/>
              <a:gd name="connsiteY2463" fmla="*/ 317017 h 460464"/>
              <a:gd name="connsiteX2464" fmla="*/ 279887 w 1205290"/>
              <a:gd name="connsiteY2464" fmla="*/ 315973 h 460464"/>
              <a:gd name="connsiteX2465" fmla="*/ 281826 w 1205290"/>
              <a:gd name="connsiteY2465" fmla="*/ 297781 h 460464"/>
              <a:gd name="connsiteX2466" fmla="*/ 281826 w 1205290"/>
              <a:gd name="connsiteY2466" fmla="*/ 291816 h 460464"/>
              <a:gd name="connsiteX2467" fmla="*/ 281826 w 1205290"/>
              <a:gd name="connsiteY2467" fmla="*/ 288088 h 460464"/>
              <a:gd name="connsiteX2468" fmla="*/ 281826 w 1205290"/>
              <a:gd name="connsiteY2468" fmla="*/ 285255 h 460464"/>
              <a:gd name="connsiteX2469" fmla="*/ 280335 w 1205290"/>
              <a:gd name="connsiteY2469" fmla="*/ 274519 h 460464"/>
              <a:gd name="connsiteX2470" fmla="*/ 280633 w 1205290"/>
              <a:gd name="connsiteY2470" fmla="*/ 273326 h 460464"/>
              <a:gd name="connsiteX2471" fmla="*/ 282870 w 1205290"/>
              <a:gd name="connsiteY2471" fmla="*/ 266765 h 460464"/>
              <a:gd name="connsiteX2472" fmla="*/ 282870 w 1205290"/>
              <a:gd name="connsiteY2472" fmla="*/ 265423 h 460464"/>
              <a:gd name="connsiteX2473" fmla="*/ 281975 w 1205290"/>
              <a:gd name="connsiteY2473" fmla="*/ 263932 h 460464"/>
              <a:gd name="connsiteX2474" fmla="*/ 280782 w 1205290"/>
              <a:gd name="connsiteY2474" fmla="*/ 262590 h 460464"/>
              <a:gd name="connsiteX2475" fmla="*/ 280782 w 1205290"/>
              <a:gd name="connsiteY2475" fmla="*/ 259459 h 460464"/>
              <a:gd name="connsiteX2476" fmla="*/ 281676 w 1205290"/>
              <a:gd name="connsiteY2476" fmla="*/ 254985 h 460464"/>
              <a:gd name="connsiteX2477" fmla="*/ 282124 w 1205290"/>
              <a:gd name="connsiteY2477" fmla="*/ 253792 h 460464"/>
              <a:gd name="connsiteX2478" fmla="*/ 285554 w 1205290"/>
              <a:gd name="connsiteY2478" fmla="*/ 249766 h 460464"/>
              <a:gd name="connsiteX2479" fmla="*/ 286150 w 1205290"/>
              <a:gd name="connsiteY2479" fmla="*/ 248573 h 460464"/>
              <a:gd name="connsiteX2480" fmla="*/ 286150 w 1205290"/>
              <a:gd name="connsiteY2480" fmla="*/ 247082 h 460464"/>
              <a:gd name="connsiteX2481" fmla="*/ 285852 w 1205290"/>
              <a:gd name="connsiteY2481" fmla="*/ 245591 h 460464"/>
              <a:gd name="connsiteX2482" fmla="*/ 281975 w 1205290"/>
              <a:gd name="connsiteY2482" fmla="*/ 239626 h 460464"/>
              <a:gd name="connsiteX2483" fmla="*/ 273624 w 1205290"/>
              <a:gd name="connsiteY2483" fmla="*/ 228890 h 460464"/>
              <a:gd name="connsiteX2484" fmla="*/ 271388 w 1205290"/>
              <a:gd name="connsiteY2484" fmla="*/ 227250 h 460464"/>
              <a:gd name="connsiteX2485" fmla="*/ 268853 w 1205290"/>
              <a:gd name="connsiteY2485" fmla="*/ 225908 h 460464"/>
              <a:gd name="connsiteX2486" fmla="*/ 265870 w 1205290"/>
              <a:gd name="connsiteY2486" fmla="*/ 225312 h 460464"/>
              <a:gd name="connsiteX2487" fmla="*/ 259011 w 1205290"/>
              <a:gd name="connsiteY2487" fmla="*/ 225312 h 460464"/>
              <a:gd name="connsiteX2488" fmla="*/ 257520 w 1205290"/>
              <a:gd name="connsiteY2488" fmla="*/ 225759 h 460464"/>
              <a:gd name="connsiteX2489" fmla="*/ 256178 w 1205290"/>
              <a:gd name="connsiteY2489" fmla="*/ 226355 h 460464"/>
              <a:gd name="connsiteX2490" fmla="*/ 255134 w 1205290"/>
              <a:gd name="connsiteY2490" fmla="*/ 227101 h 460464"/>
              <a:gd name="connsiteX2491" fmla="*/ 251406 w 1205290"/>
              <a:gd name="connsiteY2491" fmla="*/ 231276 h 460464"/>
              <a:gd name="connsiteX2492" fmla="*/ 250362 w 1205290"/>
              <a:gd name="connsiteY2492" fmla="*/ 232022 h 460464"/>
              <a:gd name="connsiteX2493" fmla="*/ 249170 w 1205290"/>
              <a:gd name="connsiteY2493" fmla="*/ 232022 h 460464"/>
              <a:gd name="connsiteX2494" fmla="*/ 248573 w 1205290"/>
              <a:gd name="connsiteY2494" fmla="*/ 230530 h 460464"/>
              <a:gd name="connsiteX2495" fmla="*/ 249020 w 1205290"/>
              <a:gd name="connsiteY2495" fmla="*/ 227399 h 460464"/>
              <a:gd name="connsiteX2496" fmla="*/ 249617 w 1205290"/>
              <a:gd name="connsiteY2496" fmla="*/ 226206 h 460464"/>
              <a:gd name="connsiteX2497" fmla="*/ 252748 w 1205290"/>
              <a:gd name="connsiteY2497" fmla="*/ 223373 h 460464"/>
              <a:gd name="connsiteX2498" fmla="*/ 253792 w 1205290"/>
              <a:gd name="connsiteY2498" fmla="*/ 222031 h 460464"/>
              <a:gd name="connsiteX2499" fmla="*/ 254240 w 1205290"/>
              <a:gd name="connsiteY2499" fmla="*/ 220391 h 460464"/>
              <a:gd name="connsiteX2500" fmla="*/ 254240 w 1205290"/>
              <a:gd name="connsiteY2500" fmla="*/ 218303 h 460464"/>
              <a:gd name="connsiteX2501" fmla="*/ 252898 w 1205290"/>
              <a:gd name="connsiteY2501" fmla="*/ 216812 h 460464"/>
              <a:gd name="connsiteX2502" fmla="*/ 249915 w 1205290"/>
              <a:gd name="connsiteY2502" fmla="*/ 215321 h 460464"/>
              <a:gd name="connsiteX2503" fmla="*/ 247082 w 1205290"/>
              <a:gd name="connsiteY2503" fmla="*/ 213531 h 460464"/>
              <a:gd name="connsiteX2504" fmla="*/ 245740 w 1205290"/>
              <a:gd name="connsiteY2504" fmla="*/ 210698 h 460464"/>
              <a:gd name="connsiteX2505" fmla="*/ 245740 w 1205290"/>
              <a:gd name="connsiteY2505" fmla="*/ 207418 h 460464"/>
              <a:gd name="connsiteX2506" fmla="*/ 244696 w 1205290"/>
              <a:gd name="connsiteY2506" fmla="*/ 204734 h 460464"/>
              <a:gd name="connsiteX2507" fmla="*/ 243801 w 1205290"/>
              <a:gd name="connsiteY2507" fmla="*/ 198173 h 460464"/>
              <a:gd name="connsiteX2508" fmla="*/ 243205 w 1205290"/>
              <a:gd name="connsiteY2508" fmla="*/ 195190 h 460464"/>
              <a:gd name="connsiteX2509" fmla="*/ 242012 w 1205290"/>
              <a:gd name="connsiteY2509" fmla="*/ 190419 h 460464"/>
              <a:gd name="connsiteX2510" fmla="*/ 241416 w 1205290"/>
              <a:gd name="connsiteY2510" fmla="*/ 189375 h 460464"/>
              <a:gd name="connsiteX2511" fmla="*/ 238732 w 1205290"/>
              <a:gd name="connsiteY2511" fmla="*/ 189822 h 460464"/>
              <a:gd name="connsiteX2512" fmla="*/ 237240 w 1205290"/>
              <a:gd name="connsiteY2512" fmla="*/ 189822 h 460464"/>
              <a:gd name="connsiteX2513" fmla="*/ 233662 w 1205290"/>
              <a:gd name="connsiteY2513" fmla="*/ 188928 h 460464"/>
              <a:gd name="connsiteX2514" fmla="*/ 230530 w 1205290"/>
              <a:gd name="connsiteY2514" fmla="*/ 187735 h 460464"/>
              <a:gd name="connsiteX2515" fmla="*/ 224715 w 1205290"/>
              <a:gd name="connsiteY2515" fmla="*/ 185200 h 460464"/>
              <a:gd name="connsiteX2516" fmla="*/ 220987 w 1205290"/>
              <a:gd name="connsiteY2516" fmla="*/ 182665 h 460464"/>
              <a:gd name="connsiteX2517" fmla="*/ 219794 w 1205290"/>
              <a:gd name="connsiteY2517" fmla="*/ 181472 h 460464"/>
              <a:gd name="connsiteX2518" fmla="*/ 217259 w 1205290"/>
              <a:gd name="connsiteY2518" fmla="*/ 176551 h 460464"/>
              <a:gd name="connsiteX2519" fmla="*/ 217259 w 1205290"/>
              <a:gd name="connsiteY2519" fmla="*/ 175358 h 460464"/>
              <a:gd name="connsiteX2520" fmla="*/ 219049 w 1205290"/>
              <a:gd name="connsiteY2520" fmla="*/ 173569 h 460464"/>
              <a:gd name="connsiteX2521" fmla="*/ 218750 w 1205290"/>
              <a:gd name="connsiteY2521" fmla="*/ 172227 h 460464"/>
              <a:gd name="connsiteX2522" fmla="*/ 216364 w 1205290"/>
              <a:gd name="connsiteY2522" fmla="*/ 170736 h 460464"/>
              <a:gd name="connsiteX2523" fmla="*/ 217408 w 1205290"/>
              <a:gd name="connsiteY2523" fmla="*/ 168201 h 460464"/>
              <a:gd name="connsiteX2524" fmla="*/ 216514 w 1205290"/>
              <a:gd name="connsiteY2524" fmla="*/ 167306 h 460464"/>
              <a:gd name="connsiteX2525" fmla="*/ 216961 w 1205290"/>
              <a:gd name="connsiteY2525" fmla="*/ 165964 h 460464"/>
              <a:gd name="connsiteX2526" fmla="*/ 221136 w 1205290"/>
              <a:gd name="connsiteY2526" fmla="*/ 162534 h 460464"/>
              <a:gd name="connsiteX2527" fmla="*/ 224267 w 1205290"/>
              <a:gd name="connsiteY2527" fmla="*/ 161192 h 460464"/>
              <a:gd name="connsiteX2528" fmla="*/ 226355 w 1205290"/>
              <a:gd name="connsiteY2528" fmla="*/ 159403 h 460464"/>
              <a:gd name="connsiteX2529" fmla="*/ 225162 w 1205290"/>
              <a:gd name="connsiteY2529" fmla="*/ 155973 h 460464"/>
              <a:gd name="connsiteX2530" fmla="*/ 223373 w 1205290"/>
              <a:gd name="connsiteY2530" fmla="*/ 152842 h 460464"/>
              <a:gd name="connsiteX2531" fmla="*/ 220838 w 1205290"/>
              <a:gd name="connsiteY2531" fmla="*/ 150158 h 460464"/>
              <a:gd name="connsiteX2532" fmla="*/ 218154 w 1205290"/>
              <a:gd name="connsiteY2532" fmla="*/ 147623 h 460464"/>
              <a:gd name="connsiteX2533" fmla="*/ 216364 w 1205290"/>
              <a:gd name="connsiteY2533" fmla="*/ 146877 h 460464"/>
              <a:gd name="connsiteX2534" fmla="*/ 214426 w 1205290"/>
              <a:gd name="connsiteY2534" fmla="*/ 146877 h 460464"/>
              <a:gd name="connsiteX2535" fmla="*/ 212786 w 1205290"/>
              <a:gd name="connsiteY2535" fmla="*/ 147176 h 460464"/>
              <a:gd name="connsiteX2536" fmla="*/ 208313 w 1205290"/>
              <a:gd name="connsiteY2536" fmla="*/ 149711 h 460464"/>
              <a:gd name="connsiteX2537" fmla="*/ 205479 w 1205290"/>
              <a:gd name="connsiteY2537" fmla="*/ 151500 h 460464"/>
              <a:gd name="connsiteX2538" fmla="*/ 202646 w 1205290"/>
              <a:gd name="connsiteY2538" fmla="*/ 152991 h 460464"/>
              <a:gd name="connsiteX2539" fmla="*/ 199514 w 1205290"/>
              <a:gd name="connsiteY2539" fmla="*/ 153886 h 460464"/>
              <a:gd name="connsiteX2540" fmla="*/ 193401 w 1205290"/>
              <a:gd name="connsiteY2540" fmla="*/ 154631 h 460464"/>
              <a:gd name="connsiteX2541" fmla="*/ 199664 w 1205290"/>
              <a:gd name="connsiteY2541" fmla="*/ 152395 h 460464"/>
              <a:gd name="connsiteX2542" fmla="*/ 205479 w 1205290"/>
              <a:gd name="connsiteY2542" fmla="*/ 149114 h 460464"/>
              <a:gd name="connsiteX2543" fmla="*/ 206970 w 1205290"/>
              <a:gd name="connsiteY2543" fmla="*/ 147027 h 460464"/>
              <a:gd name="connsiteX2544" fmla="*/ 206075 w 1205290"/>
              <a:gd name="connsiteY2544" fmla="*/ 144641 h 460464"/>
              <a:gd name="connsiteX2545" fmla="*/ 203839 w 1205290"/>
              <a:gd name="connsiteY2545" fmla="*/ 142255 h 460464"/>
              <a:gd name="connsiteX2546" fmla="*/ 201155 w 1205290"/>
              <a:gd name="connsiteY2546" fmla="*/ 140913 h 460464"/>
              <a:gd name="connsiteX2547" fmla="*/ 193699 w 1205290"/>
              <a:gd name="connsiteY2547" fmla="*/ 140018 h 460464"/>
              <a:gd name="connsiteX2548" fmla="*/ 191164 w 1205290"/>
              <a:gd name="connsiteY2548" fmla="*/ 139124 h 460464"/>
              <a:gd name="connsiteX2549" fmla="*/ 189077 w 1205290"/>
              <a:gd name="connsiteY2549" fmla="*/ 137483 h 460464"/>
              <a:gd name="connsiteX2550" fmla="*/ 185050 w 1205290"/>
              <a:gd name="connsiteY2550" fmla="*/ 133457 h 460464"/>
              <a:gd name="connsiteX2551" fmla="*/ 184603 w 1205290"/>
              <a:gd name="connsiteY2551" fmla="*/ 132712 h 460464"/>
              <a:gd name="connsiteX2552" fmla="*/ 184007 w 1205290"/>
              <a:gd name="connsiteY2552" fmla="*/ 129282 h 460464"/>
              <a:gd name="connsiteX2553" fmla="*/ 182963 w 1205290"/>
              <a:gd name="connsiteY2553" fmla="*/ 126150 h 460464"/>
              <a:gd name="connsiteX2554" fmla="*/ 181472 w 1205290"/>
              <a:gd name="connsiteY2554" fmla="*/ 123467 h 460464"/>
              <a:gd name="connsiteX2555" fmla="*/ 179384 w 1205290"/>
              <a:gd name="connsiteY2555" fmla="*/ 121230 h 460464"/>
              <a:gd name="connsiteX2556" fmla="*/ 173121 w 1205290"/>
              <a:gd name="connsiteY2556" fmla="*/ 116309 h 460464"/>
              <a:gd name="connsiteX2557" fmla="*/ 170437 w 1205290"/>
              <a:gd name="connsiteY2557" fmla="*/ 115265 h 460464"/>
              <a:gd name="connsiteX2558" fmla="*/ 167604 w 1205290"/>
              <a:gd name="connsiteY2558" fmla="*/ 114967 h 460464"/>
              <a:gd name="connsiteX2559" fmla="*/ 165069 w 1205290"/>
              <a:gd name="connsiteY2559" fmla="*/ 114371 h 460464"/>
              <a:gd name="connsiteX2560" fmla="*/ 163131 w 1205290"/>
              <a:gd name="connsiteY2560" fmla="*/ 112581 h 460464"/>
              <a:gd name="connsiteX2561" fmla="*/ 161938 w 1205290"/>
              <a:gd name="connsiteY2561" fmla="*/ 109002 h 460464"/>
              <a:gd name="connsiteX2562" fmla="*/ 160447 w 1205290"/>
              <a:gd name="connsiteY2562" fmla="*/ 105573 h 460464"/>
              <a:gd name="connsiteX2563" fmla="*/ 158508 w 1205290"/>
              <a:gd name="connsiteY2563" fmla="*/ 103038 h 460464"/>
              <a:gd name="connsiteX2564" fmla="*/ 153737 w 1205290"/>
              <a:gd name="connsiteY2564" fmla="*/ 98863 h 460464"/>
              <a:gd name="connsiteX2565" fmla="*/ 150903 w 1205290"/>
              <a:gd name="connsiteY2565" fmla="*/ 97819 h 460464"/>
              <a:gd name="connsiteX2566" fmla="*/ 149412 w 1205290"/>
              <a:gd name="connsiteY2566" fmla="*/ 98117 h 460464"/>
              <a:gd name="connsiteX2567" fmla="*/ 148070 w 1205290"/>
              <a:gd name="connsiteY2567" fmla="*/ 99161 h 460464"/>
              <a:gd name="connsiteX2568" fmla="*/ 147772 w 1205290"/>
              <a:gd name="connsiteY2568" fmla="*/ 100503 h 460464"/>
              <a:gd name="connsiteX2569" fmla="*/ 147772 w 1205290"/>
              <a:gd name="connsiteY2569" fmla="*/ 101994 h 460464"/>
              <a:gd name="connsiteX2570" fmla="*/ 149263 w 1205290"/>
              <a:gd name="connsiteY2570" fmla="*/ 104380 h 460464"/>
              <a:gd name="connsiteX2571" fmla="*/ 149562 w 1205290"/>
              <a:gd name="connsiteY2571" fmla="*/ 107213 h 460464"/>
              <a:gd name="connsiteX2572" fmla="*/ 147623 w 1205290"/>
              <a:gd name="connsiteY2572" fmla="*/ 106020 h 460464"/>
              <a:gd name="connsiteX2573" fmla="*/ 144193 w 1205290"/>
              <a:gd name="connsiteY2573" fmla="*/ 102441 h 460464"/>
              <a:gd name="connsiteX2574" fmla="*/ 142106 w 1205290"/>
              <a:gd name="connsiteY2574" fmla="*/ 101994 h 460464"/>
              <a:gd name="connsiteX2575" fmla="*/ 140018 w 1205290"/>
              <a:gd name="connsiteY2575" fmla="*/ 100503 h 460464"/>
              <a:gd name="connsiteX2576" fmla="*/ 138229 w 1205290"/>
              <a:gd name="connsiteY2576" fmla="*/ 98714 h 460464"/>
              <a:gd name="connsiteX2577" fmla="*/ 136737 w 1205290"/>
              <a:gd name="connsiteY2577" fmla="*/ 96626 h 460464"/>
              <a:gd name="connsiteX2578" fmla="*/ 135395 w 1205290"/>
              <a:gd name="connsiteY2578" fmla="*/ 94389 h 460464"/>
              <a:gd name="connsiteX2579" fmla="*/ 134203 w 1205290"/>
              <a:gd name="connsiteY2579" fmla="*/ 92898 h 460464"/>
              <a:gd name="connsiteX2580" fmla="*/ 129431 w 1205290"/>
              <a:gd name="connsiteY2580" fmla="*/ 87977 h 460464"/>
              <a:gd name="connsiteX2581" fmla="*/ 126598 w 1205290"/>
              <a:gd name="connsiteY2581" fmla="*/ 83951 h 460464"/>
              <a:gd name="connsiteX2582" fmla="*/ 125256 w 1205290"/>
              <a:gd name="connsiteY2582" fmla="*/ 81267 h 460464"/>
              <a:gd name="connsiteX2583" fmla="*/ 123615 w 1205290"/>
              <a:gd name="connsiteY2583" fmla="*/ 78732 h 460464"/>
              <a:gd name="connsiteX2584" fmla="*/ 118993 w 1205290"/>
              <a:gd name="connsiteY2584" fmla="*/ 73364 h 460464"/>
              <a:gd name="connsiteX2585" fmla="*/ 113476 w 1205290"/>
              <a:gd name="connsiteY2585" fmla="*/ 69935 h 460464"/>
              <a:gd name="connsiteX2586" fmla="*/ 103783 w 1205290"/>
              <a:gd name="connsiteY2586" fmla="*/ 62628 h 460464"/>
              <a:gd name="connsiteX2587" fmla="*/ 96328 w 1205290"/>
              <a:gd name="connsiteY2587" fmla="*/ 59049 h 460464"/>
              <a:gd name="connsiteX2588" fmla="*/ 93942 w 1205290"/>
              <a:gd name="connsiteY2588" fmla="*/ 57707 h 460464"/>
              <a:gd name="connsiteX2589" fmla="*/ 92003 w 1205290"/>
              <a:gd name="connsiteY2589" fmla="*/ 55620 h 460464"/>
              <a:gd name="connsiteX2590" fmla="*/ 91556 w 1205290"/>
              <a:gd name="connsiteY2590" fmla="*/ 54278 h 460464"/>
              <a:gd name="connsiteX2591" fmla="*/ 90810 w 1205290"/>
              <a:gd name="connsiteY2591" fmla="*/ 53085 h 460464"/>
              <a:gd name="connsiteX2592" fmla="*/ 87381 w 1205290"/>
              <a:gd name="connsiteY2592" fmla="*/ 51146 h 460464"/>
              <a:gd name="connsiteX2593" fmla="*/ 81565 w 1205290"/>
              <a:gd name="connsiteY2593" fmla="*/ 48611 h 460464"/>
              <a:gd name="connsiteX2594" fmla="*/ 79776 w 1205290"/>
              <a:gd name="connsiteY2594" fmla="*/ 45778 h 460464"/>
              <a:gd name="connsiteX2595" fmla="*/ 80670 w 1205290"/>
              <a:gd name="connsiteY2595" fmla="*/ 42348 h 460464"/>
              <a:gd name="connsiteX2596" fmla="*/ 80074 w 1205290"/>
              <a:gd name="connsiteY2596" fmla="*/ 39813 h 460464"/>
              <a:gd name="connsiteX2597" fmla="*/ 74110 w 1205290"/>
              <a:gd name="connsiteY2597" fmla="*/ 33849 h 460464"/>
              <a:gd name="connsiteX2598" fmla="*/ 73513 w 1205290"/>
              <a:gd name="connsiteY2598" fmla="*/ 33103 h 460464"/>
              <a:gd name="connsiteX2599" fmla="*/ 72619 w 1205290"/>
              <a:gd name="connsiteY2599" fmla="*/ 29972 h 460464"/>
              <a:gd name="connsiteX2600" fmla="*/ 71127 w 1205290"/>
              <a:gd name="connsiteY2600" fmla="*/ 27139 h 460464"/>
              <a:gd name="connsiteX2601" fmla="*/ 65759 w 1205290"/>
              <a:gd name="connsiteY2601" fmla="*/ 22814 h 460464"/>
              <a:gd name="connsiteX2602" fmla="*/ 62628 w 1205290"/>
              <a:gd name="connsiteY2602" fmla="*/ 19236 h 460464"/>
              <a:gd name="connsiteX2603" fmla="*/ 61584 w 1205290"/>
              <a:gd name="connsiteY2603" fmla="*/ 18192 h 460464"/>
              <a:gd name="connsiteX2604" fmla="*/ 60391 w 1205290"/>
              <a:gd name="connsiteY2604" fmla="*/ 17595 h 460464"/>
              <a:gd name="connsiteX2605" fmla="*/ 59049 w 1205290"/>
              <a:gd name="connsiteY2605" fmla="*/ 17595 h 460464"/>
              <a:gd name="connsiteX2606" fmla="*/ 52190 w 1205290"/>
              <a:gd name="connsiteY2606" fmla="*/ 18192 h 460464"/>
              <a:gd name="connsiteX2607" fmla="*/ 49506 w 1205290"/>
              <a:gd name="connsiteY2607" fmla="*/ 17595 h 460464"/>
              <a:gd name="connsiteX2608" fmla="*/ 46374 w 1205290"/>
              <a:gd name="connsiteY2608" fmla="*/ 16552 h 460464"/>
              <a:gd name="connsiteX2609" fmla="*/ 43094 w 1205290"/>
              <a:gd name="connsiteY2609" fmla="*/ 16552 h 460464"/>
              <a:gd name="connsiteX2610" fmla="*/ 37129 w 1205290"/>
              <a:gd name="connsiteY2610" fmla="*/ 17894 h 460464"/>
              <a:gd name="connsiteX2611" fmla="*/ 33849 w 1205290"/>
              <a:gd name="connsiteY2611" fmla="*/ 17595 h 460464"/>
              <a:gd name="connsiteX2612" fmla="*/ 27437 w 1205290"/>
              <a:gd name="connsiteY2612" fmla="*/ 16552 h 460464"/>
              <a:gd name="connsiteX2613" fmla="*/ 24305 w 1205290"/>
              <a:gd name="connsiteY2613" fmla="*/ 15806 h 460464"/>
              <a:gd name="connsiteX2614" fmla="*/ 21472 w 1205290"/>
              <a:gd name="connsiteY2614" fmla="*/ 14315 h 460464"/>
              <a:gd name="connsiteX2615" fmla="*/ 16551 w 1205290"/>
              <a:gd name="connsiteY2615" fmla="*/ 9841 h 460464"/>
              <a:gd name="connsiteX2616" fmla="*/ 13868 w 1205290"/>
              <a:gd name="connsiteY2616" fmla="*/ 8052 h 460464"/>
              <a:gd name="connsiteX2617" fmla="*/ 11034 w 1205290"/>
              <a:gd name="connsiteY2617" fmla="*/ 7306 h 460464"/>
              <a:gd name="connsiteX2618" fmla="*/ 8052 w 1205290"/>
              <a:gd name="connsiteY2618" fmla="*/ 6859 h 460464"/>
              <a:gd name="connsiteX2619" fmla="*/ 4921 w 1205290"/>
              <a:gd name="connsiteY2619" fmla="*/ 6859 h 460464"/>
              <a:gd name="connsiteX2620" fmla="*/ 1789 w 1205290"/>
              <a:gd name="connsiteY2620" fmla="*/ 7754 h 460464"/>
              <a:gd name="connsiteX2621" fmla="*/ 447 w 1205290"/>
              <a:gd name="connsiteY2621" fmla="*/ 8499 h 460464"/>
              <a:gd name="connsiteX2622" fmla="*/ 447 w 1205290"/>
              <a:gd name="connsiteY2622" fmla="*/ 9841 h 460464"/>
              <a:gd name="connsiteX2623" fmla="*/ 895 w 1205290"/>
              <a:gd name="connsiteY2623" fmla="*/ 11333 h 460464"/>
              <a:gd name="connsiteX2624" fmla="*/ 895 w 1205290"/>
              <a:gd name="connsiteY2624" fmla="*/ 12824 h 460464"/>
              <a:gd name="connsiteX2625" fmla="*/ 298 w 1205290"/>
              <a:gd name="connsiteY2625" fmla="*/ 14613 h 460464"/>
              <a:gd name="connsiteX2626" fmla="*/ 0 w 1205290"/>
              <a:gd name="connsiteY2626" fmla="*/ 16253 h 460464"/>
              <a:gd name="connsiteX2627" fmla="*/ 4623 w 1205290"/>
              <a:gd name="connsiteY2627" fmla="*/ 24604 h 460464"/>
              <a:gd name="connsiteX2628" fmla="*/ 5964 w 1205290"/>
              <a:gd name="connsiteY2628" fmla="*/ 27586 h 460464"/>
              <a:gd name="connsiteX2629" fmla="*/ 7605 w 1205290"/>
              <a:gd name="connsiteY2629" fmla="*/ 30419 h 460464"/>
              <a:gd name="connsiteX2630" fmla="*/ 9841 w 1205290"/>
              <a:gd name="connsiteY2630" fmla="*/ 33103 h 460464"/>
              <a:gd name="connsiteX2631" fmla="*/ 20577 w 1205290"/>
              <a:gd name="connsiteY2631" fmla="*/ 43989 h 460464"/>
              <a:gd name="connsiteX2632" fmla="*/ 26990 w 1205290"/>
              <a:gd name="connsiteY2632" fmla="*/ 49208 h 460464"/>
              <a:gd name="connsiteX2633" fmla="*/ 29077 w 1205290"/>
              <a:gd name="connsiteY2633" fmla="*/ 51593 h 460464"/>
              <a:gd name="connsiteX2634" fmla="*/ 32656 w 1205290"/>
              <a:gd name="connsiteY2634" fmla="*/ 56216 h 460464"/>
              <a:gd name="connsiteX2635" fmla="*/ 34743 w 1205290"/>
              <a:gd name="connsiteY2635" fmla="*/ 57558 h 460464"/>
              <a:gd name="connsiteX2636" fmla="*/ 42050 w 1205290"/>
              <a:gd name="connsiteY2636" fmla="*/ 59198 h 460464"/>
              <a:gd name="connsiteX2637" fmla="*/ 44436 w 1205290"/>
              <a:gd name="connsiteY2637" fmla="*/ 60689 h 460464"/>
              <a:gd name="connsiteX2638" fmla="*/ 46374 w 1205290"/>
              <a:gd name="connsiteY2638" fmla="*/ 62777 h 460464"/>
              <a:gd name="connsiteX2639" fmla="*/ 52190 w 1205290"/>
              <a:gd name="connsiteY2639" fmla="*/ 70978 h 460464"/>
              <a:gd name="connsiteX2640" fmla="*/ 53830 w 1205290"/>
              <a:gd name="connsiteY2640" fmla="*/ 73364 h 460464"/>
              <a:gd name="connsiteX2641" fmla="*/ 55619 w 1205290"/>
              <a:gd name="connsiteY2641" fmla="*/ 76495 h 460464"/>
              <a:gd name="connsiteX2642" fmla="*/ 57707 w 1205290"/>
              <a:gd name="connsiteY2642" fmla="*/ 79329 h 460464"/>
              <a:gd name="connsiteX2643" fmla="*/ 62926 w 1205290"/>
              <a:gd name="connsiteY2643" fmla="*/ 82907 h 460464"/>
              <a:gd name="connsiteX2644" fmla="*/ 63672 w 1205290"/>
              <a:gd name="connsiteY2644" fmla="*/ 84548 h 460464"/>
              <a:gd name="connsiteX2645" fmla="*/ 64268 w 1205290"/>
              <a:gd name="connsiteY2645" fmla="*/ 87530 h 460464"/>
              <a:gd name="connsiteX2646" fmla="*/ 64864 w 1205290"/>
              <a:gd name="connsiteY2646" fmla="*/ 92451 h 460464"/>
              <a:gd name="connsiteX2647" fmla="*/ 65908 w 1205290"/>
              <a:gd name="connsiteY2647" fmla="*/ 96179 h 460464"/>
              <a:gd name="connsiteX2648" fmla="*/ 68443 w 1205290"/>
              <a:gd name="connsiteY2648" fmla="*/ 98266 h 460464"/>
              <a:gd name="connsiteX2649" fmla="*/ 71724 w 1205290"/>
              <a:gd name="connsiteY2649" fmla="*/ 98714 h 460464"/>
              <a:gd name="connsiteX2650" fmla="*/ 73961 w 1205290"/>
              <a:gd name="connsiteY2650" fmla="*/ 99459 h 460464"/>
              <a:gd name="connsiteX2651" fmla="*/ 76048 w 1205290"/>
              <a:gd name="connsiteY2651" fmla="*/ 100652 h 460464"/>
              <a:gd name="connsiteX2652" fmla="*/ 88574 w 1205290"/>
              <a:gd name="connsiteY2652" fmla="*/ 108704 h 460464"/>
              <a:gd name="connsiteX2653" fmla="*/ 89319 w 1205290"/>
              <a:gd name="connsiteY2653" fmla="*/ 109748 h 460464"/>
              <a:gd name="connsiteX2654" fmla="*/ 92152 w 1205290"/>
              <a:gd name="connsiteY2654" fmla="*/ 114221 h 460464"/>
              <a:gd name="connsiteX2655" fmla="*/ 94687 w 1205290"/>
              <a:gd name="connsiteY2655" fmla="*/ 119888 h 460464"/>
              <a:gd name="connsiteX2656" fmla="*/ 98415 w 1205290"/>
              <a:gd name="connsiteY2656" fmla="*/ 132562 h 460464"/>
              <a:gd name="connsiteX2657" fmla="*/ 101696 w 1205290"/>
              <a:gd name="connsiteY2657" fmla="*/ 141957 h 460464"/>
              <a:gd name="connsiteX2658" fmla="*/ 103038 w 1205290"/>
              <a:gd name="connsiteY2658" fmla="*/ 148220 h 460464"/>
              <a:gd name="connsiteX2659" fmla="*/ 104231 w 1205290"/>
              <a:gd name="connsiteY2659" fmla="*/ 151202 h 460464"/>
              <a:gd name="connsiteX2660" fmla="*/ 106318 w 1205290"/>
              <a:gd name="connsiteY2660" fmla="*/ 153438 h 460464"/>
              <a:gd name="connsiteX2661" fmla="*/ 108853 w 1205290"/>
              <a:gd name="connsiteY2661" fmla="*/ 155079 h 460464"/>
              <a:gd name="connsiteX2662" fmla="*/ 115712 w 1205290"/>
              <a:gd name="connsiteY2662" fmla="*/ 157912 h 460464"/>
              <a:gd name="connsiteX2663" fmla="*/ 117651 w 1205290"/>
              <a:gd name="connsiteY2663" fmla="*/ 159552 h 460464"/>
              <a:gd name="connsiteX2664" fmla="*/ 118993 w 1205290"/>
              <a:gd name="connsiteY2664" fmla="*/ 161640 h 460464"/>
              <a:gd name="connsiteX2665" fmla="*/ 122572 w 1205290"/>
              <a:gd name="connsiteY2665" fmla="*/ 169244 h 460464"/>
              <a:gd name="connsiteX2666" fmla="*/ 124361 w 1205290"/>
              <a:gd name="connsiteY2666" fmla="*/ 171630 h 460464"/>
              <a:gd name="connsiteX2667" fmla="*/ 126598 w 1205290"/>
              <a:gd name="connsiteY2667" fmla="*/ 173718 h 460464"/>
              <a:gd name="connsiteX2668" fmla="*/ 128536 w 1205290"/>
              <a:gd name="connsiteY2668" fmla="*/ 175806 h 460464"/>
              <a:gd name="connsiteX2669" fmla="*/ 133904 w 1205290"/>
              <a:gd name="connsiteY2669" fmla="*/ 182516 h 460464"/>
              <a:gd name="connsiteX2670" fmla="*/ 134352 w 1205290"/>
              <a:gd name="connsiteY2670" fmla="*/ 183261 h 460464"/>
              <a:gd name="connsiteX2671" fmla="*/ 136588 w 1205290"/>
              <a:gd name="connsiteY2671" fmla="*/ 190717 h 460464"/>
              <a:gd name="connsiteX2672" fmla="*/ 138974 w 1205290"/>
              <a:gd name="connsiteY2672" fmla="*/ 196085 h 460464"/>
              <a:gd name="connsiteX2673" fmla="*/ 148667 w 1205290"/>
              <a:gd name="connsiteY2673" fmla="*/ 213382 h 460464"/>
              <a:gd name="connsiteX2674" fmla="*/ 148667 w 1205290"/>
              <a:gd name="connsiteY2674" fmla="*/ 219049 h 460464"/>
              <a:gd name="connsiteX2675" fmla="*/ 149562 w 1205290"/>
              <a:gd name="connsiteY2675" fmla="*/ 221882 h 460464"/>
              <a:gd name="connsiteX2676" fmla="*/ 151052 w 1205290"/>
              <a:gd name="connsiteY2676" fmla="*/ 224566 h 460464"/>
              <a:gd name="connsiteX2677" fmla="*/ 155675 w 1205290"/>
              <a:gd name="connsiteY2677" fmla="*/ 231127 h 460464"/>
              <a:gd name="connsiteX2678" fmla="*/ 157912 w 1205290"/>
              <a:gd name="connsiteY2678" fmla="*/ 233215 h 460464"/>
              <a:gd name="connsiteX2679" fmla="*/ 160596 w 1205290"/>
              <a:gd name="connsiteY2679" fmla="*/ 235004 h 460464"/>
              <a:gd name="connsiteX2680" fmla="*/ 162236 w 1205290"/>
              <a:gd name="connsiteY2680" fmla="*/ 237240 h 460464"/>
              <a:gd name="connsiteX2681" fmla="*/ 163429 w 1205290"/>
              <a:gd name="connsiteY2681" fmla="*/ 239776 h 460464"/>
              <a:gd name="connsiteX2682" fmla="*/ 167753 w 1205290"/>
              <a:gd name="connsiteY2682" fmla="*/ 247082 h 460464"/>
              <a:gd name="connsiteX2683" fmla="*/ 169543 w 1205290"/>
              <a:gd name="connsiteY2683" fmla="*/ 249170 h 460464"/>
              <a:gd name="connsiteX2684" fmla="*/ 174016 w 1205290"/>
              <a:gd name="connsiteY2684" fmla="*/ 252898 h 460464"/>
              <a:gd name="connsiteX2685" fmla="*/ 182218 w 1205290"/>
              <a:gd name="connsiteY2685" fmla="*/ 259011 h 460464"/>
              <a:gd name="connsiteX2686" fmla="*/ 183858 w 1205290"/>
              <a:gd name="connsiteY2686" fmla="*/ 261099 h 460464"/>
              <a:gd name="connsiteX2687" fmla="*/ 188778 w 1205290"/>
              <a:gd name="connsiteY2687" fmla="*/ 269151 h 460464"/>
              <a:gd name="connsiteX2688" fmla="*/ 193103 w 1205290"/>
              <a:gd name="connsiteY2688" fmla="*/ 274221 h 460464"/>
              <a:gd name="connsiteX2689" fmla="*/ 203093 w 1205290"/>
              <a:gd name="connsiteY2689" fmla="*/ 282870 h 460464"/>
              <a:gd name="connsiteX2690" fmla="*/ 208909 w 1205290"/>
              <a:gd name="connsiteY2690" fmla="*/ 286299 h 460464"/>
              <a:gd name="connsiteX2691" fmla="*/ 211593 w 1205290"/>
              <a:gd name="connsiteY2691" fmla="*/ 288536 h 460464"/>
              <a:gd name="connsiteX2692" fmla="*/ 213979 w 1205290"/>
              <a:gd name="connsiteY2692" fmla="*/ 290922 h 460464"/>
              <a:gd name="connsiteX2693" fmla="*/ 215917 w 1205290"/>
              <a:gd name="connsiteY2693" fmla="*/ 292264 h 460464"/>
              <a:gd name="connsiteX2694" fmla="*/ 225461 w 1205290"/>
              <a:gd name="connsiteY2694" fmla="*/ 298228 h 460464"/>
              <a:gd name="connsiteX2695" fmla="*/ 227101 w 1205290"/>
              <a:gd name="connsiteY2695" fmla="*/ 299570 h 460464"/>
              <a:gd name="connsiteX2696" fmla="*/ 233364 w 1205290"/>
              <a:gd name="connsiteY2696" fmla="*/ 307921 h 460464"/>
              <a:gd name="connsiteX2697" fmla="*/ 235600 w 1205290"/>
              <a:gd name="connsiteY2697" fmla="*/ 310158 h 460464"/>
              <a:gd name="connsiteX2698" fmla="*/ 237986 w 1205290"/>
              <a:gd name="connsiteY2698" fmla="*/ 312096 h 460464"/>
              <a:gd name="connsiteX2699" fmla="*/ 241267 w 1205290"/>
              <a:gd name="connsiteY2699" fmla="*/ 316271 h 460464"/>
              <a:gd name="connsiteX2700" fmla="*/ 244249 w 1205290"/>
              <a:gd name="connsiteY2700" fmla="*/ 319403 h 460464"/>
              <a:gd name="connsiteX2701" fmla="*/ 247380 w 1205290"/>
              <a:gd name="connsiteY2701" fmla="*/ 322236 h 460464"/>
              <a:gd name="connsiteX2702" fmla="*/ 248126 w 1205290"/>
              <a:gd name="connsiteY2702" fmla="*/ 322236 h 460464"/>
              <a:gd name="connsiteX2703" fmla="*/ 249468 w 1205290"/>
              <a:gd name="connsiteY2703" fmla="*/ 321937 h 460464"/>
              <a:gd name="connsiteX2704" fmla="*/ 249468 w 1205290"/>
              <a:gd name="connsiteY2704" fmla="*/ 319850 h 460464"/>
              <a:gd name="connsiteX2705" fmla="*/ 247678 w 1205290"/>
              <a:gd name="connsiteY2705" fmla="*/ 315078 h 460464"/>
              <a:gd name="connsiteX2706" fmla="*/ 247678 w 1205290"/>
              <a:gd name="connsiteY2706" fmla="*/ 313140 h 460464"/>
              <a:gd name="connsiteX2707" fmla="*/ 248275 w 1205290"/>
              <a:gd name="connsiteY2707" fmla="*/ 311798 h 460464"/>
              <a:gd name="connsiteX2708" fmla="*/ 255880 w 1205290"/>
              <a:gd name="connsiteY2708" fmla="*/ 316271 h 460464"/>
              <a:gd name="connsiteX2709" fmla="*/ 258265 w 1205290"/>
              <a:gd name="connsiteY2709" fmla="*/ 317464 h 460464"/>
              <a:gd name="connsiteX2710" fmla="*/ 259757 w 1205290"/>
              <a:gd name="connsiteY2710" fmla="*/ 317911 h 460464"/>
              <a:gd name="connsiteX2711" fmla="*/ 260950 w 1205290"/>
              <a:gd name="connsiteY2711" fmla="*/ 317315 h 460464"/>
              <a:gd name="connsiteX2712" fmla="*/ 265572 w 1205290"/>
              <a:gd name="connsiteY2712" fmla="*/ 313140 h 460464"/>
              <a:gd name="connsiteX2713" fmla="*/ 220092 w 1205290"/>
              <a:gd name="connsiteY2713" fmla="*/ 167157 h 460464"/>
              <a:gd name="connsiteX2714" fmla="*/ 218303 w 1205290"/>
              <a:gd name="connsiteY2714" fmla="*/ 169095 h 460464"/>
              <a:gd name="connsiteX2715" fmla="*/ 217856 w 1205290"/>
              <a:gd name="connsiteY2715" fmla="*/ 170736 h 460464"/>
              <a:gd name="connsiteX2716" fmla="*/ 221733 w 1205290"/>
              <a:gd name="connsiteY2716" fmla="*/ 171481 h 460464"/>
              <a:gd name="connsiteX2717" fmla="*/ 225162 w 1205290"/>
              <a:gd name="connsiteY2717" fmla="*/ 170587 h 460464"/>
              <a:gd name="connsiteX2718" fmla="*/ 225908 w 1205290"/>
              <a:gd name="connsiteY2718" fmla="*/ 169692 h 460464"/>
              <a:gd name="connsiteX2719" fmla="*/ 224864 w 1205290"/>
              <a:gd name="connsiteY2719" fmla="*/ 168499 h 460464"/>
              <a:gd name="connsiteX2720" fmla="*/ 221882 w 1205290"/>
              <a:gd name="connsiteY2720" fmla="*/ 167306 h 460464"/>
              <a:gd name="connsiteX2721" fmla="*/ 220241 w 1205290"/>
              <a:gd name="connsiteY2721" fmla="*/ 167306 h 460464"/>
              <a:gd name="connsiteX2722" fmla="*/ 505944 w 1205290"/>
              <a:gd name="connsiteY2722" fmla="*/ 355935 h 460464"/>
              <a:gd name="connsiteX2723" fmla="*/ 505199 w 1205290"/>
              <a:gd name="connsiteY2723" fmla="*/ 354444 h 460464"/>
              <a:gd name="connsiteX2724" fmla="*/ 504304 w 1205290"/>
              <a:gd name="connsiteY2724" fmla="*/ 354444 h 460464"/>
              <a:gd name="connsiteX2725" fmla="*/ 503558 w 1205290"/>
              <a:gd name="connsiteY2725" fmla="*/ 354444 h 460464"/>
              <a:gd name="connsiteX2726" fmla="*/ 502962 w 1205290"/>
              <a:gd name="connsiteY2726" fmla="*/ 354892 h 460464"/>
              <a:gd name="connsiteX2727" fmla="*/ 504155 w 1205290"/>
              <a:gd name="connsiteY2727" fmla="*/ 356681 h 460464"/>
              <a:gd name="connsiteX2728" fmla="*/ 505497 w 1205290"/>
              <a:gd name="connsiteY2728" fmla="*/ 356979 h 460464"/>
              <a:gd name="connsiteX2729" fmla="*/ 505944 w 1205290"/>
              <a:gd name="connsiteY2729" fmla="*/ 355935 h 460464"/>
              <a:gd name="connsiteX2730" fmla="*/ 459570 w 1205290"/>
              <a:gd name="connsiteY2730" fmla="*/ 317464 h 460464"/>
              <a:gd name="connsiteX2731" fmla="*/ 457929 w 1205290"/>
              <a:gd name="connsiteY2731" fmla="*/ 319403 h 460464"/>
              <a:gd name="connsiteX2732" fmla="*/ 458377 w 1205290"/>
              <a:gd name="connsiteY2732" fmla="*/ 320446 h 460464"/>
              <a:gd name="connsiteX2733" fmla="*/ 460912 w 1205290"/>
              <a:gd name="connsiteY2733" fmla="*/ 320446 h 460464"/>
              <a:gd name="connsiteX2734" fmla="*/ 461509 w 1205290"/>
              <a:gd name="connsiteY2734" fmla="*/ 319552 h 460464"/>
              <a:gd name="connsiteX2735" fmla="*/ 461509 w 1205290"/>
              <a:gd name="connsiteY2735" fmla="*/ 317911 h 460464"/>
              <a:gd name="connsiteX2736" fmla="*/ 460762 w 1205290"/>
              <a:gd name="connsiteY2736" fmla="*/ 317166 h 460464"/>
              <a:gd name="connsiteX2737" fmla="*/ 459719 w 1205290"/>
              <a:gd name="connsiteY2737" fmla="*/ 317166 h 460464"/>
              <a:gd name="connsiteX2738" fmla="*/ 469859 w 1205290"/>
              <a:gd name="connsiteY2738" fmla="*/ 358172 h 460464"/>
              <a:gd name="connsiteX2739" fmla="*/ 472095 w 1205290"/>
              <a:gd name="connsiteY2739" fmla="*/ 358470 h 460464"/>
              <a:gd name="connsiteX2740" fmla="*/ 472543 w 1205290"/>
              <a:gd name="connsiteY2740" fmla="*/ 358023 h 460464"/>
              <a:gd name="connsiteX2741" fmla="*/ 473139 w 1205290"/>
              <a:gd name="connsiteY2741" fmla="*/ 358023 h 460464"/>
              <a:gd name="connsiteX2742" fmla="*/ 474034 w 1205290"/>
              <a:gd name="connsiteY2742" fmla="*/ 358321 h 460464"/>
              <a:gd name="connsiteX2743" fmla="*/ 481191 w 1205290"/>
              <a:gd name="connsiteY2743" fmla="*/ 358321 h 460464"/>
              <a:gd name="connsiteX2744" fmla="*/ 483129 w 1205290"/>
              <a:gd name="connsiteY2744" fmla="*/ 357576 h 460464"/>
              <a:gd name="connsiteX2745" fmla="*/ 485963 w 1205290"/>
              <a:gd name="connsiteY2745" fmla="*/ 355339 h 460464"/>
              <a:gd name="connsiteX2746" fmla="*/ 490437 w 1205290"/>
              <a:gd name="connsiteY2746" fmla="*/ 355637 h 460464"/>
              <a:gd name="connsiteX2747" fmla="*/ 490884 w 1205290"/>
              <a:gd name="connsiteY2747" fmla="*/ 355190 h 460464"/>
              <a:gd name="connsiteX2748" fmla="*/ 491928 w 1205290"/>
              <a:gd name="connsiteY2748" fmla="*/ 353699 h 460464"/>
              <a:gd name="connsiteX2749" fmla="*/ 497146 w 1205290"/>
              <a:gd name="connsiteY2749" fmla="*/ 352059 h 460464"/>
              <a:gd name="connsiteX2750" fmla="*/ 496849 w 1205290"/>
              <a:gd name="connsiteY2750" fmla="*/ 351313 h 460464"/>
              <a:gd name="connsiteX2751" fmla="*/ 494313 w 1205290"/>
              <a:gd name="connsiteY2751" fmla="*/ 348927 h 460464"/>
              <a:gd name="connsiteX2752" fmla="*/ 470455 w 1205290"/>
              <a:gd name="connsiteY2752" fmla="*/ 348927 h 460464"/>
              <a:gd name="connsiteX2753" fmla="*/ 465236 w 1205290"/>
              <a:gd name="connsiteY2753" fmla="*/ 349673 h 460464"/>
              <a:gd name="connsiteX2754" fmla="*/ 462552 w 1205290"/>
              <a:gd name="connsiteY2754" fmla="*/ 352506 h 460464"/>
              <a:gd name="connsiteX2755" fmla="*/ 461359 w 1205290"/>
              <a:gd name="connsiteY2755" fmla="*/ 354444 h 460464"/>
              <a:gd name="connsiteX2756" fmla="*/ 462403 w 1205290"/>
              <a:gd name="connsiteY2756" fmla="*/ 356234 h 460464"/>
              <a:gd name="connsiteX2757" fmla="*/ 469710 w 1205290"/>
              <a:gd name="connsiteY2757" fmla="*/ 358172 h 460464"/>
              <a:gd name="connsiteX2758" fmla="*/ 535618 w 1205290"/>
              <a:gd name="connsiteY2758" fmla="*/ 398433 h 460464"/>
              <a:gd name="connsiteX2759" fmla="*/ 533978 w 1205290"/>
              <a:gd name="connsiteY2759" fmla="*/ 399477 h 460464"/>
              <a:gd name="connsiteX2760" fmla="*/ 534574 w 1205290"/>
              <a:gd name="connsiteY2760" fmla="*/ 400222 h 460464"/>
              <a:gd name="connsiteX2761" fmla="*/ 536662 w 1205290"/>
              <a:gd name="connsiteY2761" fmla="*/ 401863 h 460464"/>
              <a:gd name="connsiteX2762" fmla="*/ 537407 w 1205290"/>
              <a:gd name="connsiteY2762" fmla="*/ 400968 h 460464"/>
              <a:gd name="connsiteX2763" fmla="*/ 537407 w 1205290"/>
              <a:gd name="connsiteY2763" fmla="*/ 399477 h 460464"/>
              <a:gd name="connsiteX2764" fmla="*/ 536066 w 1205290"/>
              <a:gd name="connsiteY2764" fmla="*/ 398284 h 460464"/>
              <a:gd name="connsiteX2765" fmla="*/ 535469 w 1205290"/>
              <a:gd name="connsiteY2765" fmla="*/ 398284 h 460464"/>
              <a:gd name="connsiteX2766" fmla="*/ 84846 w 1205290"/>
              <a:gd name="connsiteY2766" fmla="*/ 161789 h 460464"/>
              <a:gd name="connsiteX2767" fmla="*/ 83802 w 1205290"/>
              <a:gd name="connsiteY2767" fmla="*/ 161192 h 460464"/>
              <a:gd name="connsiteX2768" fmla="*/ 82460 w 1205290"/>
              <a:gd name="connsiteY2768" fmla="*/ 161192 h 460464"/>
              <a:gd name="connsiteX2769" fmla="*/ 85144 w 1205290"/>
              <a:gd name="connsiteY2769" fmla="*/ 167604 h 460464"/>
              <a:gd name="connsiteX2770" fmla="*/ 84697 w 1205290"/>
              <a:gd name="connsiteY2770" fmla="*/ 169841 h 460464"/>
              <a:gd name="connsiteX2771" fmla="*/ 83206 w 1205290"/>
              <a:gd name="connsiteY2771" fmla="*/ 171779 h 460464"/>
              <a:gd name="connsiteX2772" fmla="*/ 82758 w 1205290"/>
              <a:gd name="connsiteY2772" fmla="*/ 174165 h 460464"/>
              <a:gd name="connsiteX2773" fmla="*/ 82013 w 1205290"/>
              <a:gd name="connsiteY2773" fmla="*/ 175955 h 460464"/>
              <a:gd name="connsiteX2774" fmla="*/ 84398 w 1205290"/>
              <a:gd name="connsiteY2774" fmla="*/ 177147 h 460464"/>
              <a:gd name="connsiteX2775" fmla="*/ 86039 w 1205290"/>
              <a:gd name="connsiteY2775" fmla="*/ 175955 h 460464"/>
              <a:gd name="connsiteX2776" fmla="*/ 87679 w 1205290"/>
              <a:gd name="connsiteY2776" fmla="*/ 171779 h 460464"/>
              <a:gd name="connsiteX2777" fmla="*/ 88275 w 1205290"/>
              <a:gd name="connsiteY2777" fmla="*/ 168499 h 460464"/>
              <a:gd name="connsiteX2778" fmla="*/ 86635 w 1205290"/>
              <a:gd name="connsiteY2778" fmla="*/ 166113 h 460464"/>
              <a:gd name="connsiteX2779" fmla="*/ 84846 w 1205290"/>
              <a:gd name="connsiteY2779" fmla="*/ 162087 h 460464"/>
              <a:gd name="connsiteX2780" fmla="*/ 184454 w 1205290"/>
              <a:gd name="connsiteY2780" fmla="*/ 305833 h 460464"/>
              <a:gd name="connsiteX2781" fmla="*/ 183261 w 1205290"/>
              <a:gd name="connsiteY2781" fmla="*/ 305833 h 460464"/>
              <a:gd name="connsiteX2782" fmla="*/ 182068 w 1205290"/>
              <a:gd name="connsiteY2782" fmla="*/ 306728 h 460464"/>
              <a:gd name="connsiteX2783" fmla="*/ 182665 w 1205290"/>
              <a:gd name="connsiteY2783" fmla="*/ 307772 h 460464"/>
              <a:gd name="connsiteX2784" fmla="*/ 186691 w 1205290"/>
              <a:gd name="connsiteY2784" fmla="*/ 311201 h 460464"/>
              <a:gd name="connsiteX2785" fmla="*/ 188778 w 1205290"/>
              <a:gd name="connsiteY2785" fmla="*/ 311201 h 460464"/>
              <a:gd name="connsiteX2786" fmla="*/ 189822 w 1205290"/>
              <a:gd name="connsiteY2786" fmla="*/ 309114 h 460464"/>
              <a:gd name="connsiteX2787" fmla="*/ 188927 w 1205290"/>
              <a:gd name="connsiteY2787" fmla="*/ 308070 h 460464"/>
              <a:gd name="connsiteX2788" fmla="*/ 184305 w 1205290"/>
              <a:gd name="connsiteY2788" fmla="*/ 305982 h 460464"/>
              <a:gd name="connsiteX2789" fmla="*/ 56365 w 1205290"/>
              <a:gd name="connsiteY2789" fmla="*/ 104678 h 460464"/>
              <a:gd name="connsiteX2790" fmla="*/ 56365 w 1205290"/>
              <a:gd name="connsiteY2790" fmla="*/ 102740 h 460464"/>
              <a:gd name="connsiteX2791" fmla="*/ 55172 w 1205290"/>
              <a:gd name="connsiteY2791" fmla="*/ 101248 h 460464"/>
              <a:gd name="connsiteX2792" fmla="*/ 54128 w 1205290"/>
              <a:gd name="connsiteY2792" fmla="*/ 100801 h 460464"/>
              <a:gd name="connsiteX2793" fmla="*/ 51593 w 1205290"/>
              <a:gd name="connsiteY2793" fmla="*/ 100354 h 460464"/>
              <a:gd name="connsiteX2794" fmla="*/ 50251 w 1205290"/>
              <a:gd name="connsiteY2794" fmla="*/ 100801 h 460464"/>
              <a:gd name="connsiteX2795" fmla="*/ 53383 w 1205290"/>
              <a:gd name="connsiteY2795" fmla="*/ 102441 h 460464"/>
              <a:gd name="connsiteX2796" fmla="*/ 56067 w 1205290"/>
              <a:gd name="connsiteY2796" fmla="*/ 105275 h 460464"/>
              <a:gd name="connsiteX2797" fmla="*/ 56067 w 1205290"/>
              <a:gd name="connsiteY2797" fmla="*/ 104678 h 460464"/>
              <a:gd name="connsiteX2798" fmla="*/ 105871 w 1205290"/>
              <a:gd name="connsiteY2798" fmla="*/ 203839 h 460464"/>
              <a:gd name="connsiteX2799" fmla="*/ 103783 w 1205290"/>
              <a:gd name="connsiteY2799" fmla="*/ 200708 h 460464"/>
              <a:gd name="connsiteX2800" fmla="*/ 104081 w 1205290"/>
              <a:gd name="connsiteY2800" fmla="*/ 200111 h 460464"/>
              <a:gd name="connsiteX2801" fmla="*/ 103783 w 1205290"/>
              <a:gd name="connsiteY2801" fmla="*/ 199217 h 460464"/>
              <a:gd name="connsiteX2802" fmla="*/ 103038 w 1205290"/>
              <a:gd name="connsiteY2802" fmla="*/ 198024 h 460464"/>
              <a:gd name="connsiteX2803" fmla="*/ 102143 w 1205290"/>
              <a:gd name="connsiteY2803" fmla="*/ 195339 h 460464"/>
              <a:gd name="connsiteX2804" fmla="*/ 99310 w 1205290"/>
              <a:gd name="connsiteY2804" fmla="*/ 190270 h 460464"/>
              <a:gd name="connsiteX2805" fmla="*/ 98714 w 1205290"/>
              <a:gd name="connsiteY2805" fmla="*/ 187436 h 460464"/>
              <a:gd name="connsiteX2806" fmla="*/ 97073 w 1205290"/>
              <a:gd name="connsiteY2806" fmla="*/ 186393 h 460464"/>
              <a:gd name="connsiteX2807" fmla="*/ 92003 w 1205290"/>
              <a:gd name="connsiteY2807" fmla="*/ 187884 h 460464"/>
              <a:gd name="connsiteX2808" fmla="*/ 90065 w 1205290"/>
              <a:gd name="connsiteY2808" fmla="*/ 194146 h 460464"/>
              <a:gd name="connsiteX2809" fmla="*/ 90661 w 1205290"/>
              <a:gd name="connsiteY2809" fmla="*/ 195936 h 460464"/>
              <a:gd name="connsiteX2810" fmla="*/ 95582 w 1205290"/>
              <a:gd name="connsiteY2810" fmla="*/ 203541 h 460464"/>
              <a:gd name="connsiteX2811" fmla="*/ 95880 w 1205290"/>
              <a:gd name="connsiteY2811" fmla="*/ 205479 h 460464"/>
              <a:gd name="connsiteX2812" fmla="*/ 97073 w 1205290"/>
              <a:gd name="connsiteY2812" fmla="*/ 206970 h 460464"/>
              <a:gd name="connsiteX2813" fmla="*/ 102292 w 1205290"/>
              <a:gd name="connsiteY2813" fmla="*/ 210251 h 460464"/>
              <a:gd name="connsiteX2814" fmla="*/ 104678 w 1205290"/>
              <a:gd name="connsiteY2814" fmla="*/ 210251 h 460464"/>
              <a:gd name="connsiteX2815" fmla="*/ 107511 w 1205290"/>
              <a:gd name="connsiteY2815" fmla="*/ 209058 h 460464"/>
              <a:gd name="connsiteX2816" fmla="*/ 107511 w 1205290"/>
              <a:gd name="connsiteY2816" fmla="*/ 206076 h 460464"/>
              <a:gd name="connsiteX2817" fmla="*/ 105871 w 1205290"/>
              <a:gd name="connsiteY2817" fmla="*/ 204137 h 460464"/>
              <a:gd name="connsiteX2818" fmla="*/ 138825 w 1205290"/>
              <a:gd name="connsiteY2818" fmla="*/ 246336 h 460464"/>
              <a:gd name="connsiteX2819" fmla="*/ 138825 w 1205290"/>
              <a:gd name="connsiteY2819" fmla="*/ 244249 h 460464"/>
              <a:gd name="connsiteX2820" fmla="*/ 138527 w 1205290"/>
              <a:gd name="connsiteY2820" fmla="*/ 243205 h 460464"/>
              <a:gd name="connsiteX2821" fmla="*/ 133010 w 1205290"/>
              <a:gd name="connsiteY2821" fmla="*/ 237240 h 460464"/>
              <a:gd name="connsiteX2822" fmla="*/ 131817 w 1205290"/>
              <a:gd name="connsiteY2822" fmla="*/ 237240 h 460464"/>
              <a:gd name="connsiteX2823" fmla="*/ 131370 w 1205290"/>
              <a:gd name="connsiteY2823" fmla="*/ 238284 h 460464"/>
              <a:gd name="connsiteX2824" fmla="*/ 131966 w 1205290"/>
              <a:gd name="connsiteY2824" fmla="*/ 242907 h 460464"/>
              <a:gd name="connsiteX2825" fmla="*/ 133457 w 1205290"/>
              <a:gd name="connsiteY2825" fmla="*/ 244845 h 460464"/>
              <a:gd name="connsiteX2826" fmla="*/ 135395 w 1205290"/>
              <a:gd name="connsiteY2826" fmla="*/ 246336 h 460464"/>
              <a:gd name="connsiteX2827" fmla="*/ 135843 w 1205290"/>
              <a:gd name="connsiteY2827" fmla="*/ 247529 h 460464"/>
              <a:gd name="connsiteX2828" fmla="*/ 135843 w 1205290"/>
              <a:gd name="connsiteY2828" fmla="*/ 249468 h 460464"/>
              <a:gd name="connsiteX2829" fmla="*/ 138974 w 1205290"/>
              <a:gd name="connsiteY2829" fmla="*/ 252152 h 460464"/>
              <a:gd name="connsiteX2830" fmla="*/ 137931 w 1205290"/>
              <a:gd name="connsiteY2830" fmla="*/ 248126 h 460464"/>
              <a:gd name="connsiteX2831" fmla="*/ 138229 w 1205290"/>
              <a:gd name="connsiteY2831" fmla="*/ 246933 h 460464"/>
              <a:gd name="connsiteX2832" fmla="*/ 138974 w 1205290"/>
              <a:gd name="connsiteY2832" fmla="*/ 246336 h 460464"/>
              <a:gd name="connsiteX2833" fmla="*/ 131966 w 1205290"/>
              <a:gd name="connsiteY2833" fmla="*/ 234407 h 460464"/>
              <a:gd name="connsiteX2834" fmla="*/ 126896 w 1205290"/>
              <a:gd name="connsiteY2834" fmla="*/ 229785 h 460464"/>
              <a:gd name="connsiteX2835" fmla="*/ 126300 w 1205290"/>
              <a:gd name="connsiteY2835" fmla="*/ 230232 h 460464"/>
              <a:gd name="connsiteX2836" fmla="*/ 125852 w 1205290"/>
              <a:gd name="connsiteY2836" fmla="*/ 232171 h 460464"/>
              <a:gd name="connsiteX2837" fmla="*/ 125852 w 1205290"/>
              <a:gd name="connsiteY2837" fmla="*/ 232618 h 460464"/>
              <a:gd name="connsiteX2838" fmla="*/ 126598 w 1205290"/>
              <a:gd name="connsiteY2838" fmla="*/ 233662 h 460464"/>
              <a:gd name="connsiteX2839" fmla="*/ 126598 w 1205290"/>
              <a:gd name="connsiteY2839" fmla="*/ 236942 h 460464"/>
              <a:gd name="connsiteX2840" fmla="*/ 127045 w 1205290"/>
              <a:gd name="connsiteY2840" fmla="*/ 238284 h 460464"/>
              <a:gd name="connsiteX2841" fmla="*/ 130176 w 1205290"/>
              <a:gd name="connsiteY2841" fmla="*/ 238284 h 460464"/>
              <a:gd name="connsiteX2842" fmla="*/ 132115 w 1205290"/>
              <a:gd name="connsiteY2842" fmla="*/ 236197 h 460464"/>
              <a:gd name="connsiteX2843" fmla="*/ 132115 w 1205290"/>
              <a:gd name="connsiteY2843" fmla="*/ 234557 h 460464"/>
              <a:gd name="connsiteX2844" fmla="*/ 121677 w 1205290"/>
              <a:gd name="connsiteY2844" fmla="*/ 223671 h 460464"/>
              <a:gd name="connsiteX2845" fmla="*/ 119589 w 1205290"/>
              <a:gd name="connsiteY2845" fmla="*/ 220689 h 460464"/>
              <a:gd name="connsiteX2846" fmla="*/ 118247 w 1205290"/>
              <a:gd name="connsiteY2846" fmla="*/ 217558 h 460464"/>
              <a:gd name="connsiteX2847" fmla="*/ 116607 w 1205290"/>
              <a:gd name="connsiteY2847" fmla="*/ 216216 h 460464"/>
              <a:gd name="connsiteX2848" fmla="*/ 115265 w 1205290"/>
              <a:gd name="connsiteY2848" fmla="*/ 216514 h 460464"/>
              <a:gd name="connsiteX2849" fmla="*/ 114967 w 1205290"/>
              <a:gd name="connsiteY2849" fmla="*/ 217259 h 460464"/>
              <a:gd name="connsiteX2850" fmla="*/ 114967 w 1205290"/>
              <a:gd name="connsiteY2850" fmla="*/ 219049 h 460464"/>
              <a:gd name="connsiteX2851" fmla="*/ 114370 w 1205290"/>
              <a:gd name="connsiteY2851" fmla="*/ 220241 h 460464"/>
              <a:gd name="connsiteX2852" fmla="*/ 116160 w 1205290"/>
              <a:gd name="connsiteY2852" fmla="*/ 222926 h 460464"/>
              <a:gd name="connsiteX2853" fmla="*/ 118247 w 1205290"/>
              <a:gd name="connsiteY2853" fmla="*/ 223522 h 460464"/>
              <a:gd name="connsiteX2854" fmla="*/ 122572 w 1205290"/>
              <a:gd name="connsiteY2854" fmla="*/ 225908 h 460464"/>
              <a:gd name="connsiteX2855" fmla="*/ 122572 w 1205290"/>
              <a:gd name="connsiteY2855" fmla="*/ 225162 h 460464"/>
              <a:gd name="connsiteX2856" fmla="*/ 121677 w 1205290"/>
              <a:gd name="connsiteY2856" fmla="*/ 223522 h 460464"/>
              <a:gd name="connsiteX2857" fmla="*/ 747510 w 1205290"/>
              <a:gd name="connsiteY2857" fmla="*/ 393214 h 460464"/>
              <a:gd name="connsiteX2858" fmla="*/ 748553 w 1205290"/>
              <a:gd name="connsiteY2858" fmla="*/ 391723 h 460464"/>
              <a:gd name="connsiteX2859" fmla="*/ 750343 w 1205290"/>
              <a:gd name="connsiteY2859" fmla="*/ 391723 h 460464"/>
              <a:gd name="connsiteX2860" fmla="*/ 752579 w 1205290"/>
              <a:gd name="connsiteY2860" fmla="*/ 388293 h 460464"/>
              <a:gd name="connsiteX2861" fmla="*/ 756307 w 1205290"/>
              <a:gd name="connsiteY2861" fmla="*/ 387548 h 460464"/>
              <a:gd name="connsiteX2862" fmla="*/ 755561 w 1205290"/>
              <a:gd name="connsiteY2862" fmla="*/ 386653 h 460464"/>
              <a:gd name="connsiteX2863" fmla="*/ 754220 w 1205290"/>
              <a:gd name="connsiteY2863" fmla="*/ 385907 h 460464"/>
              <a:gd name="connsiteX2864" fmla="*/ 752430 w 1205290"/>
              <a:gd name="connsiteY2864" fmla="*/ 385311 h 460464"/>
              <a:gd name="connsiteX2865" fmla="*/ 747807 w 1205290"/>
              <a:gd name="connsiteY2865" fmla="*/ 388144 h 460464"/>
              <a:gd name="connsiteX2866" fmla="*/ 747062 w 1205290"/>
              <a:gd name="connsiteY2866" fmla="*/ 388144 h 460464"/>
              <a:gd name="connsiteX2867" fmla="*/ 745869 w 1205290"/>
              <a:gd name="connsiteY2867" fmla="*/ 387399 h 460464"/>
              <a:gd name="connsiteX2868" fmla="*/ 744378 w 1205290"/>
              <a:gd name="connsiteY2868" fmla="*/ 387399 h 460464"/>
              <a:gd name="connsiteX2869" fmla="*/ 742290 w 1205290"/>
              <a:gd name="connsiteY2869" fmla="*/ 387846 h 460464"/>
              <a:gd name="connsiteX2870" fmla="*/ 742290 w 1205290"/>
              <a:gd name="connsiteY2870" fmla="*/ 388442 h 460464"/>
              <a:gd name="connsiteX2871" fmla="*/ 743185 w 1205290"/>
              <a:gd name="connsiteY2871" fmla="*/ 388741 h 460464"/>
              <a:gd name="connsiteX2872" fmla="*/ 744527 w 1205290"/>
              <a:gd name="connsiteY2872" fmla="*/ 389039 h 460464"/>
              <a:gd name="connsiteX2873" fmla="*/ 743931 w 1205290"/>
              <a:gd name="connsiteY2873" fmla="*/ 389933 h 460464"/>
              <a:gd name="connsiteX2874" fmla="*/ 740501 w 1205290"/>
              <a:gd name="connsiteY2874" fmla="*/ 392319 h 460464"/>
              <a:gd name="connsiteX2875" fmla="*/ 737966 w 1205290"/>
              <a:gd name="connsiteY2875" fmla="*/ 394854 h 460464"/>
              <a:gd name="connsiteX2876" fmla="*/ 738562 w 1205290"/>
              <a:gd name="connsiteY2876" fmla="*/ 394854 h 460464"/>
              <a:gd name="connsiteX2877" fmla="*/ 740650 w 1205290"/>
              <a:gd name="connsiteY2877" fmla="*/ 394854 h 460464"/>
              <a:gd name="connsiteX2878" fmla="*/ 742738 w 1205290"/>
              <a:gd name="connsiteY2878" fmla="*/ 396196 h 460464"/>
              <a:gd name="connsiteX2879" fmla="*/ 743334 w 1205290"/>
              <a:gd name="connsiteY2879" fmla="*/ 395898 h 460464"/>
              <a:gd name="connsiteX2880" fmla="*/ 744826 w 1205290"/>
              <a:gd name="connsiteY2880" fmla="*/ 394705 h 460464"/>
              <a:gd name="connsiteX2881" fmla="*/ 746466 w 1205290"/>
              <a:gd name="connsiteY2881" fmla="*/ 395600 h 460464"/>
              <a:gd name="connsiteX2882" fmla="*/ 747211 w 1205290"/>
              <a:gd name="connsiteY2882" fmla="*/ 395003 h 460464"/>
              <a:gd name="connsiteX2883" fmla="*/ 747211 w 1205290"/>
              <a:gd name="connsiteY2883" fmla="*/ 394407 h 460464"/>
              <a:gd name="connsiteX2884" fmla="*/ 747211 w 1205290"/>
              <a:gd name="connsiteY2884" fmla="*/ 393810 h 460464"/>
              <a:gd name="connsiteX2885" fmla="*/ 747510 w 1205290"/>
              <a:gd name="connsiteY2885" fmla="*/ 393214 h 460464"/>
              <a:gd name="connsiteX2886" fmla="*/ 702178 w 1205290"/>
              <a:gd name="connsiteY2886" fmla="*/ 447193 h 460464"/>
              <a:gd name="connsiteX2887" fmla="*/ 700389 w 1205290"/>
              <a:gd name="connsiteY2887" fmla="*/ 449132 h 460464"/>
              <a:gd name="connsiteX2888" fmla="*/ 698004 w 1205290"/>
              <a:gd name="connsiteY2888" fmla="*/ 450474 h 460464"/>
              <a:gd name="connsiteX2889" fmla="*/ 698600 w 1205290"/>
              <a:gd name="connsiteY2889" fmla="*/ 450921 h 460464"/>
              <a:gd name="connsiteX2890" fmla="*/ 701433 w 1205290"/>
              <a:gd name="connsiteY2890" fmla="*/ 451667 h 460464"/>
              <a:gd name="connsiteX2891" fmla="*/ 702775 w 1205290"/>
              <a:gd name="connsiteY2891" fmla="*/ 451368 h 460464"/>
              <a:gd name="connsiteX2892" fmla="*/ 705310 w 1205290"/>
              <a:gd name="connsiteY2892" fmla="*/ 449728 h 460464"/>
              <a:gd name="connsiteX2893" fmla="*/ 705758 w 1205290"/>
              <a:gd name="connsiteY2893" fmla="*/ 447492 h 460464"/>
              <a:gd name="connsiteX2894" fmla="*/ 704415 w 1205290"/>
              <a:gd name="connsiteY2894" fmla="*/ 447044 h 460464"/>
              <a:gd name="connsiteX2895" fmla="*/ 702178 w 1205290"/>
              <a:gd name="connsiteY2895" fmla="*/ 447044 h 460464"/>
              <a:gd name="connsiteX2896" fmla="*/ 535916 w 1205290"/>
              <a:gd name="connsiteY2896" fmla="*/ 385907 h 460464"/>
              <a:gd name="connsiteX2897" fmla="*/ 533233 w 1205290"/>
              <a:gd name="connsiteY2897" fmla="*/ 384416 h 460464"/>
              <a:gd name="connsiteX2898" fmla="*/ 530399 w 1205290"/>
              <a:gd name="connsiteY2898" fmla="*/ 383372 h 460464"/>
              <a:gd name="connsiteX2899" fmla="*/ 526522 w 1205290"/>
              <a:gd name="connsiteY2899" fmla="*/ 382030 h 460464"/>
              <a:gd name="connsiteX2900" fmla="*/ 525478 w 1205290"/>
              <a:gd name="connsiteY2900" fmla="*/ 382030 h 460464"/>
              <a:gd name="connsiteX2901" fmla="*/ 521303 w 1205290"/>
              <a:gd name="connsiteY2901" fmla="*/ 385013 h 460464"/>
              <a:gd name="connsiteX2902" fmla="*/ 519663 w 1205290"/>
              <a:gd name="connsiteY2902" fmla="*/ 385311 h 460464"/>
              <a:gd name="connsiteX2903" fmla="*/ 516829 w 1205290"/>
              <a:gd name="connsiteY2903" fmla="*/ 385311 h 460464"/>
              <a:gd name="connsiteX2904" fmla="*/ 511163 w 1205290"/>
              <a:gd name="connsiteY2904" fmla="*/ 383671 h 460464"/>
              <a:gd name="connsiteX2905" fmla="*/ 508181 w 1205290"/>
              <a:gd name="connsiteY2905" fmla="*/ 383372 h 460464"/>
              <a:gd name="connsiteX2906" fmla="*/ 507435 w 1205290"/>
              <a:gd name="connsiteY2906" fmla="*/ 383372 h 460464"/>
              <a:gd name="connsiteX2907" fmla="*/ 507286 w 1205290"/>
              <a:gd name="connsiteY2907" fmla="*/ 384715 h 460464"/>
              <a:gd name="connsiteX2908" fmla="*/ 507584 w 1205290"/>
              <a:gd name="connsiteY2908" fmla="*/ 386057 h 460464"/>
              <a:gd name="connsiteX2909" fmla="*/ 508181 w 1205290"/>
              <a:gd name="connsiteY2909" fmla="*/ 387250 h 460464"/>
              <a:gd name="connsiteX2910" fmla="*/ 509971 w 1205290"/>
              <a:gd name="connsiteY2910" fmla="*/ 389635 h 460464"/>
              <a:gd name="connsiteX2911" fmla="*/ 511014 w 1205290"/>
              <a:gd name="connsiteY2911" fmla="*/ 390530 h 460464"/>
              <a:gd name="connsiteX2912" fmla="*/ 514145 w 1205290"/>
              <a:gd name="connsiteY2912" fmla="*/ 390977 h 460464"/>
              <a:gd name="connsiteX2913" fmla="*/ 517128 w 1205290"/>
              <a:gd name="connsiteY2913" fmla="*/ 391872 h 460464"/>
              <a:gd name="connsiteX2914" fmla="*/ 519961 w 1205290"/>
              <a:gd name="connsiteY2914" fmla="*/ 393810 h 460464"/>
              <a:gd name="connsiteX2915" fmla="*/ 522645 w 1205290"/>
              <a:gd name="connsiteY2915" fmla="*/ 395898 h 460464"/>
              <a:gd name="connsiteX2916" fmla="*/ 523987 w 1205290"/>
              <a:gd name="connsiteY2916" fmla="*/ 397389 h 460464"/>
              <a:gd name="connsiteX2917" fmla="*/ 524882 w 1205290"/>
              <a:gd name="connsiteY2917" fmla="*/ 399178 h 460464"/>
              <a:gd name="connsiteX2918" fmla="*/ 524882 w 1205290"/>
              <a:gd name="connsiteY2918" fmla="*/ 401117 h 460464"/>
              <a:gd name="connsiteX2919" fmla="*/ 523540 w 1205290"/>
              <a:gd name="connsiteY2919" fmla="*/ 402757 h 460464"/>
              <a:gd name="connsiteX2920" fmla="*/ 524882 w 1205290"/>
              <a:gd name="connsiteY2920" fmla="*/ 403354 h 460464"/>
              <a:gd name="connsiteX2921" fmla="*/ 526224 w 1205290"/>
              <a:gd name="connsiteY2921" fmla="*/ 402906 h 460464"/>
              <a:gd name="connsiteX2922" fmla="*/ 526969 w 1205290"/>
              <a:gd name="connsiteY2922" fmla="*/ 402459 h 460464"/>
              <a:gd name="connsiteX2923" fmla="*/ 527417 w 1205290"/>
              <a:gd name="connsiteY2923" fmla="*/ 401863 h 460464"/>
              <a:gd name="connsiteX2924" fmla="*/ 527715 w 1205290"/>
              <a:gd name="connsiteY2924" fmla="*/ 400819 h 460464"/>
              <a:gd name="connsiteX2925" fmla="*/ 528908 w 1205290"/>
              <a:gd name="connsiteY2925" fmla="*/ 398284 h 460464"/>
              <a:gd name="connsiteX2926" fmla="*/ 529952 w 1205290"/>
              <a:gd name="connsiteY2926" fmla="*/ 396942 h 460464"/>
              <a:gd name="connsiteX2927" fmla="*/ 535916 w 1205290"/>
              <a:gd name="connsiteY2927" fmla="*/ 394109 h 460464"/>
              <a:gd name="connsiteX2928" fmla="*/ 538600 w 1205290"/>
              <a:gd name="connsiteY2928" fmla="*/ 392319 h 460464"/>
              <a:gd name="connsiteX2929" fmla="*/ 539794 w 1205290"/>
              <a:gd name="connsiteY2929" fmla="*/ 391126 h 460464"/>
              <a:gd name="connsiteX2930" fmla="*/ 539495 w 1205290"/>
              <a:gd name="connsiteY2930" fmla="*/ 389933 h 460464"/>
              <a:gd name="connsiteX2931" fmla="*/ 535767 w 1205290"/>
              <a:gd name="connsiteY2931" fmla="*/ 385609 h 460464"/>
              <a:gd name="connsiteX2932" fmla="*/ 671461 w 1205290"/>
              <a:gd name="connsiteY2932" fmla="*/ 432580 h 460464"/>
              <a:gd name="connsiteX2933" fmla="*/ 669671 w 1205290"/>
              <a:gd name="connsiteY2933" fmla="*/ 429896 h 460464"/>
              <a:gd name="connsiteX2934" fmla="*/ 667584 w 1205290"/>
              <a:gd name="connsiteY2934" fmla="*/ 427510 h 460464"/>
              <a:gd name="connsiteX2935" fmla="*/ 666242 w 1205290"/>
              <a:gd name="connsiteY2935" fmla="*/ 426317 h 460464"/>
              <a:gd name="connsiteX2936" fmla="*/ 664602 w 1205290"/>
              <a:gd name="connsiteY2936" fmla="*/ 425572 h 460464"/>
              <a:gd name="connsiteX2937" fmla="*/ 662514 w 1205290"/>
              <a:gd name="connsiteY2937" fmla="*/ 425870 h 460464"/>
              <a:gd name="connsiteX2938" fmla="*/ 660576 w 1205290"/>
              <a:gd name="connsiteY2938" fmla="*/ 425870 h 460464"/>
              <a:gd name="connsiteX2939" fmla="*/ 659681 w 1205290"/>
              <a:gd name="connsiteY2939" fmla="*/ 424379 h 460464"/>
              <a:gd name="connsiteX2940" fmla="*/ 659383 w 1205290"/>
              <a:gd name="connsiteY2940" fmla="*/ 422739 h 460464"/>
              <a:gd name="connsiteX2941" fmla="*/ 658637 w 1205290"/>
              <a:gd name="connsiteY2941" fmla="*/ 421695 h 460464"/>
              <a:gd name="connsiteX2942" fmla="*/ 654313 w 1205290"/>
              <a:gd name="connsiteY2942" fmla="*/ 419309 h 460464"/>
              <a:gd name="connsiteX2943" fmla="*/ 653120 w 1205290"/>
              <a:gd name="connsiteY2943" fmla="*/ 418116 h 460464"/>
              <a:gd name="connsiteX2944" fmla="*/ 652076 w 1205290"/>
              <a:gd name="connsiteY2944" fmla="*/ 416625 h 460464"/>
              <a:gd name="connsiteX2945" fmla="*/ 651181 w 1205290"/>
              <a:gd name="connsiteY2945" fmla="*/ 416028 h 460464"/>
              <a:gd name="connsiteX2946" fmla="*/ 648796 w 1205290"/>
              <a:gd name="connsiteY2946" fmla="*/ 417669 h 460464"/>
              <a:gd name="connsiteX2947" fmla="*/ 647304 w 1205290"/>
              <a:gd name="connsiteY2947" fmla="*/ 418265 h 460464"/>
              <a:gd name="connsiteX2948" fmla="*/ 642533 w 1205290"/>
              <a:gd name="connsiteY2948" fmla="*/ 417520 h 460464"/>
              <a:gd name="connsiteX2949" fmla="*/ 637463 w 1205290"/>
              <a:gd name="connsiteY2949" fmla="*/ 417967 h 460464"/>
              <a:gd name="connsiteX2950" fmla="*/ 634033 w 1205290"/>
              <a:gd name="connsiteY2950" fmla="*/ 417967 h 460464"/>
              <a:gd name="connsiteX2951" fmla="*/ 631201 w 1205290"/>
              <a:gd name="connsiteY2951" fmla="*/ 418414 h 460464"/>
              <a:gd name="connsiteX2952" fmla="*/ 627174 w 1205290"/>
              <a:gd name="connsiteY2952" fmla="*/ 419905 h 460464"/>
              <a:gd name="connsiteX2953" fmla="*/ 626130 w 1205290"/>
              <a:gd name="connsiteY2953" fmla="*/ 420800 h 460464"/>
              <a:gd name="connsiteX2954" fmla="*/ 625236 w 1205290"/>
              <a:gd name="connsiteY2954" fmla="*/ 422142 h 460464"/>
              <a:gd name="connsiteX2955" fmla="*/ 625683 w 1205290"/>
              <a:gd name="connsiteY2955" fmla="*/ 423633 h 460464"/>
              <a:gd name="connsiteX2956" fmla="*/ 626429 w 1205290"/>
              <a:gd name="connsiteY2956" fmla="*/ 424975 h 460464"/>
              <a:gd name="connsiteX2957" fmla="*/ 627324 w 1205290"/>
              <a:gd name="connsiteY2957" fmla="*/ 426317 h 460464"/>
              <a:gd name="connsiteX2958" fmla="*/ 628516 w 1205290"/>
              <a:gd name="connsiteY2958" fmla="*/ 427361 h 460464"/>
              <a:gd name="connsiteX2959" fmla="*/ 635823 w 1205290"/>
              <a:gd name="connsiteY2959" fmla="*/ 429151 h 460464"/>
              <a:gd name="connsiteX2960" fmla="*/ 637314 w 1205290"/>
              <a:gd name="connsiteY2960" fmla="*/ 429151 h 460464"/>
              <a:gd name="connsiteX2961" fmla="*/ 638656 w 1205290"/>
              <a:gd name="connsiteY2961" fmla="*/ 428852 h 460464"/>
              <a:gd name="connsiteX2962" fmla="*/ 642086 w 1205290"/>
              <a:gd name="connsiteY2962" fmla="*/ 429151 h 460464"/>
              <a:gd name="connsiteX2963" fmla="*/ 647603 w 1205290"/>
              <a:gd name="connsiteY2963" fmla="*/ 433177 h 460464"/>
              <a:gd name="connsiteX2964" fmla="*/ 650735 w 1205290"/>
              <a:gd name="connsiteY2964" fmla="*/ 434519 h 460464"/>
              <a:gd name="connsiteX2965" fmla="*/ 652524 w 1205290"/>
              <a:gd name="connsiteY2965" fmla="*/ 436606 h 460464"/>
              <a:gd name="connsiteX2966" fmla="*/ 653865 w 1205290"/>
              <a:gd name="connsiteY2966" fmla="*/ 438843 h 460464"/>
              <a:gd name="connsiteX2967" fmla="*/ 656252 w 1205290"/>
              <a:gd name="connsiteY2967" fmla="*/ 440930 h 460464"/>
              <a:gd name="connsiteX2968" fmla="*/ 659233 w 1205290"/>
              <a:gd name="connsiteY2968" fmla="*/ 442123 h 460464"/>
              <a:gd name="connsiteX2969" fmla="*/ 662961 w 1205290"/>
              <a:gd name="connsiteY2969" fmla="*/ 442720 h 460464"/>
              <a:gd name="connsiteX2970" fmla="*/ 664154 w 1205290"/>
              <a:gd name="connsiteY2970" fmla="*/ 443615 h 460464"/>
              <a:gd name="connsiteX2971" fmla="*/ 667435 w 1205290"/>
              <a:gd name="connsiteY2971" fmla="*/ 441974 h 460464"/>
              <a:gd name="connsiteX2972" fmla="*/ 669522 w 1205290"/>
              <a:gd name="connsiteY2972" fmla="*/ 441974 h 460464"/>
              <a:gd name="connsiteX2973" fmla="*/ 671014 w 1205290"/>
              <a:gd name="connsiteY2973" fmla="*/ 441229 h 460464"/>
              <a:gd name="connsiteX2974" fmla="*/ 673847 w 1205290"/>
              <a:gd name="connsiteY2974" fmla="*/ 438545 h 460464"/>
              <a:gd name="connsiteX2975" fmla="*/ 674592 w 1205290"/>
              <a:gd name="connsiteY2975" fmla="*/ 436606 h 460464"/>
              <a:gd name="connsiteX2976" fmla="*/ 673399 w 1205290"/>
              <a:gd name="connsiteY2976" fmla="*/ 434369 h 460464"/>
              <a:gd name="connsiteX2977" fmla="*/ 671163 w 1205290"/>
              <a:gd name="connsiteY2977" fmla="*/ 432878 h 460464"/>
              <a:gd name="connsiteX2978" fmla="*/ 742141 w 1205290"/>
              <a:gd name="connsiteY2978" fmla="*/ 450921 h 460464"/>
              <a:gd name="connsiteX2979" fmla="*/ 741843 w 1205290"/>
              <a:gd name="connsiteY2979" fmla="*/ 448386 h 460464"/>
              <a:gd name="connsiteX2980" fmla="*/ 741545 w 1205290"/>
              <a:gd name="connsiteY2980" fmla="*/ 448386 h 460464"/>
              <a:gd name="connsiteX2981" fmla="*/ 741098 w 1205290"/>
              <a:gd name="connsiteY2981" fmla="*/ 448684 h 460464"/>
              <a:gd name="connsiteX2982" fmla="*/ 739159 w 1205290"/>
              <a:gd name="connsiteY2982" fmla="*/ 449579 h 460464"/>
              <a:gd name="connsiteX2983" fmla="*/ 736027 w 1205290"/>
              <a:gd name="connsiteY2983" fmla="*/ 453009 h 460464"/>
              <a:gd name="connsiteX2984" fmla="*/ 733790 w 1205290"/>
              <a:gd name="connsiteY2984" fmla="*/ 454649 h 460464"/>
              <a:gd name="connsiteX2985" fmla="*/ 728125 w 1205290"/>
              <a:gd name="connsiteY2985" fmla="*/ 456438 h 460464"/>
              <a:gd name="connsiteX2986" fmla="*/ 727379 w 1205290"/>
              <a:gd name="connsiteY2986" fmla="*/ 457780 h 460464"/>
              <a:gd name="connsiteX2987" fmla="*/ 727379 w 1205290"/>
              <a:gd name="connsiteY2987" fmla="*/ 460166 h 460464"/>
              <a:gd name="connsiteX2988" fmla="*/ 728422 w 1205290"/>
              <a:gd name="connsiteY2988" fmla="*/ 460464 h 460464"/>
              <a:gd name="connsiteX2989" fmla="*/ 730809 w 1205290"/>
              <a:gd name="connsiteY2989" fmla="*/ 460464 h 460464"/>
              <a:gd name="connsiteX2990" fmla="*/ 732300 w 1205290"/>
              <a:gd name="connsiteY2990" fmla="*/ 459570 h 460464"/>
              <a:gd name="connsiteX2991" fmla="*/ 737817 w 1205290"/>
              <a:gd name="connsiteY2991" fmla="*/ 457631 h 460464"/>
              <a:gd name="connsiteX2992" fmla="*/ 740351 w 1205290"/>
              <a:gd name="connsiteY2992" fmla="*/ 454649 h 460464"/>
              <a:gd name="connsiteX2993" fmla="*/ 743185 w 1205290"/>
              <a:gd name="connsiteY2993" fmla="*/ 453307 h 460464"/>
              <a:gd name="connsiteX2994" fmla="*/ 743185 w 1205290"/>
              <a:gd name="connsiteY2994" fmla="*/ 452561 h 460464"/>
              <a:gd name="connsiteX2995" fmla="*/ 742290 w 1205290"/>
              <a:gd name="connsiteY2995" fmla="*/ 451070 h 460464"/>
              <a:gd name="connsiteX2996" fmla="*/ 626876 w 1205290"/>
              <a:gd name="connsiteY2996" fmla="*/ 400819 h 460464"/>
              <a:gd name="connsiteX2997" fmla="*/ 628814 w 1205290"/>
              <a:gd name="connsiteY2997" fmla="*/ 400222 h 460464"/>
              <a:gd name="connsiteX2998" fmla="*/ 629410 w 1205290"/>
              <a:gd name="connsiteY2998" fmla="*/ 399626 h 460464"/>
              <a:gd name="connsiteX2999" fmla="*/ 630007 w 1205290"/>
              <a:gd name="connsiteY2999" fmla="*/ 398433 h 460464"/>
              <a:gd name="connsiteX3000" fmla="*/ 629262 w 1205290"/>
              <a:gd name="connsiteY3000" fmla="*/ 397389 h 460464"/>
              <a:gd name="connsiteX3001" fmla="*/ 628218 w 1205290"/>
              <a:gd name="connsiteY3001" fmla="*/ 396644 h 460464"/>
              <a:gd name="connsiteX3002" fmla="*/ 627621 w 1205290"/>
              <a:gd name="connsiteY3002" fmla="*/ 395600 h 460464"/>
              <a:gd name="connsiteX3003" fmla="*/ 627621 w 1205290"/>
              <a:gd name="connsiteY3003" fmla="*/ 392767 h 460464"/>
              <a:gd name="connsiteX3004" fmla="*/ 626130 w 1205290"/>
              <a:gd name="connsiteY3004" fmla="*/ 389486 h 460464"/>
              <a:gd name="connsiteX3005" fmla="*/ 624490 w 1205290"/>
              <a:gd name="connsiteY3005" fmla="*/ 388442 h 460464"/>
              <a:gd name="connsiteX3006" fmla="*/ 622403 w 1205290"/>
              <a:gd name="connsiteY3006" fmla="*/ 388442 h 460464"/>
              <a:gd name="connsiteX3007" fmla="*/ 621060 w 1205290"/>
              <a:gd name="connsiteY3007" fmla="*/ 388741 h 460464"/>
              <a:gd name="connsiteX3008" fmla="*/ 619868 w 1205290"/>
              <a:gd name="connsiteY3008" fmla="*/ 389486 h 460464"/>
              <a:gd name="connsiteX3009" fmla="*/ 618973 w 1205290"/>
              <a:gd name="connsiteY3009" fmla="*/ 391723 h 460464"/>
              <a:gd name="connsiteX3010" fmla="*/ 618376 w 1205290"/>
              <a:gd name="connsiteY3010" fmla="*/ 391126 h 460464"/>
              <a:gd name="connsiteX3011" fmla="*/ 617780 w 1205290"/>
              <a:gd name="connsiteY3011" fmla="*/ 389188 h 460464"/>
              <a:gd name="connsiteX3012" fmla="*/ 616289 w 1205290"/>
              <a:gd name="connsiteY3012" fmla="*/ 387995 h 460464"/>
              <a:gd name="connsiteX3013" fmla="*/ 614648 w 1205290"/>
              <a:gd name="connsiteY3013" fmla="*/ 387697 h 460464"/>
              <a:gd name="connsiteX3014" fmla="*/ 613008 w 1205290"/>
              <a:gd name="connsiteY3014" fmla="*/ 387697 h 460464"/>
              <a:gd name="connsiteX3015" fmla="*/ 611517 w 1205290"/>
              <a:gd name="connsiteY3015" fmla="*/ 388293 h 460464"/>
              <a:gd name="connsiteX3016" fmla="*/ 608982 w 1205290"/>
              <a:gd name="connsiteY3016" fmla="*/ 389933 h 460464"/>
              <a:gd name="connsiteX3017" fmla="*/ 607790 w 1205290"/>
              <a:gd name="connsiteY3017" fmla="*/ 389933 h 460464"/>
              <a:gd name="connsiteX3018" fmla="*/ 606447 w 1205290"/>
              <a:gd name="connsiteY3018" fmla="*/ 388890 h 460464"/>
              <a:gd name="connsiteX3019" fmla="*/ 605403 w 1205290"/>
              <a:gd name="connsiteY3019" fmla="*/ 387548 h 460464"/>
              <a:gd name="connsiteX3020" fmla="*/ 604062 w 1205290"/>
              <a:gd name="connsiteY3020" fmla="*/ 384267 h 460464"/>
              <a:gd name="connsiteX3021" fmla="*/ 603167 w 1205290"/>
              <a:gd name="connsiteY3021" fmla="*/ 383522 h 460464"/>
              <a:gd name="connsiteX3022" fmla="*/ 597948 w 1205290"/>
              <a:gd name="connsiteY3022" fmla="*/ 382627 h 460464"/>
              <a:gd name="connsiteX3023" fmla="*/ 596606 w 1205290"/>
              <a:gd name="connsiteY3023" fmla="*/ 382925 h 460464"/>
              <a:gd name="connsiteX3024" fmla="*/ 593624 w 1205290"/>
              <a:gd name="connsiteY3024" fmla="*/ 384267 h 460464"/>
              <a:gd name="connsiteX3025" fmla="*/ 593176 w 1205290"/>
              <a:gd name="connsiteY3025" fmla="*/ 385758 h 460464"/>
              <a:gd name="connsiteX3026" fmla="*/ 593922 w 1205290"/>
              <a:gd name="connsiteY3026" fmla="*/ 387846 h 460464"/>
              <a:gd name="connsiteX3027" fmla="*/ 595264 w 1205290"/>
              <a:gd name="connsiteY3027" fmla="*/ 389635 h 460464"/>
              <a:gd name="connsiteX3028" fmla="*/ 599588 w 1205290"/>
              <a:gd name="connsiteY3028" fmla="*/ 392916 h 460464"/>
              <a:gd name="connsiteX3029" fmla="*/ 600632 w 1205290"/>
              <a:gd name="connsiteY3029" fmla="*/ 393214 h 460464"/>
              <a:gd name="connsiteX3030" fmla="*/ 601825 w 1205290"/>
              <a:gd name="connsiteY3030" fmla="*/ 393214 h 460464"/>
              <a:gd name="connsiteX3031" fmla="*/ 602869 w 1205290"/>
              <a:gd name="connsiteY3031" fmla="*/ 393363 h 460464"/>
              <a:gd name="connsiteX3032" fmla="*/ 604807 w 1205290"/>
              <a:gd name="connsiteY3032" fmla="*/ 394854 h 460464"/>
              <a:gd name="connsiteX3033" fmla="*/ 606447 w 1205290"/>
              <a:gd name="connsiteY3033" fmla="*/ 396644 h 460464"/>
              <a:gd name="connsiteX3034" fmla="*/ 605702 w 1205290"/>
              <a:gd name="connsiteY3034" fmla="*/ 398284 h 460464"/>
              <a:gd name="connsiteX3035" fmla="*/ 603018 w 1205290"/>
              <a:gd name="connsiteY3035" fmla="*/ 398284 h 460464"/>
              <a:gd name="connsiteX3036" fmla="*/ 599439 w 1205290"/>
              <a:gd name="connsiteY3036" fmla="*/ 400371 h 460464"/>
              <a:gd name="connsiteX3037" fmla="*/ 597501 w 1205290"/>
              <a:gd name="connsiteY3037" fmla="*/ 399775 h 460464"/>
              <a:gd name="connsiteX3038" fmla="*/ 595264 w 1205290"/>
              <a:gd name="connsiteY3038" fmla="*/ 399775 h 460464"/>
              <a:gd name="connsiteX3039" fmla="*/ 592729 w 1205290"/>
              <a:gd name="connsiteY3039" fmla="*/ 396495 h 460464"/>
              <a:gd name="connsiteX3040" fmla="*/ 591685 w 1205290"/>
              <a:gd name="connsiteY3040" fmla="*/ 395898 h 460464"/>
              <a:gd name="connsiteX3041" fmla="*/ 590940 w 1205290"/>
              <a:gd name="connsiteY3041" fmla="*/ 395153 h 460464"/>
              <a:gd name="connsiteX3042" fmla="*/ 590343 w 1205290"/>
              <a:gd name="connsiteY3042" fmla="*/ 393065 h 460464"/>
              <a:gd name="connsiteX3043" fmla="*/ 588852 w 1205290"/>
              <a:gd name="connsiteY3043" fmla="*/ 392170 h 460464"/>
              <a:gd name="connsiteX3044" fmla="*/ 585422 w 1205290"/>
              <a:gd name="connsiteY3044" fmla="*/ 392468 h 460464"/>
              <a:gd name="connsiteX3045" fmla="*/ 583335 w 1205290"/>
              <a:gd name="connsiteY3045" fmla="*/ 392468 h 460464"/>
              <a:gd name="connsiteX3046" fmla="*/ 579905 w 1205290"/>
              <a:gd name="connsiteY3046" fmla="*/ 390828 h 460464"/>
              <a:gd name="connsiteX3047" fmla="*/ 578414 w 1205290"/>
              <a:gd name="connsiteY3047" fmla="*/ 390828 h 460464"/>
              <a:gd name="connsiteX3048" fmla="*/ 575730 w 1205290"/>
              <a:gd name="connsiteY3048" fmla="*/ 392767 h 460464"/>
              <a:gd name="connsiteX3049" fmla="*/ 572747 w 1205290"/>
              <a:gd name="connsiteY3049" fmla="*/ 394407 h 460464"/>
              <a:gd name="connsiteX3050" fmla="*/ 570958 w 1205290"/>
              <a:gd name="connsiteY3050" fmla="*/ 394407 h 460464"/>
              <a:gd name="connsiteX3051" fmla="*/ 569616 w 1205290"/>
              <a:gd name="connsiteY3051" fmla="*/ 395153 h 460464"/>
              <a:gd name="connsiteX3052" fmla="*/ 568722 w 1205290"/>
              <a:gd name="connsiteY3052" fmla="*/ 396942 h 460464"/>
              <a:gd name="connsiteX3053" fmla="*/ 568274 w 1205290"/>
              <a:gd name="connsiteY3053" fmla="*/ 398731 h 460464"/>
              <a:gd name="connsiteX3054" fmla="*/ 568870 w 1205290"/>
              <a:gd name="connsiteY3054" fmla="*/ 402757 h 460464"/>
              <a:gd name="connsiteX3055" fmla="*/ 567975 w 1205290"/>
              <a:gd name="connsiteY3055" fmla="*/ 404994 h 460464"/>
              <a:gd name="connsiteX3056" fmla="*/ 567975 w 1205290"/>
              <a:gd name="connsiteY3056" fmla="*/ 406634 h 460464"/>
              <a:gd name="connsiteX3057" fmla="*/ 568423 w 1205290"/>
              <a:gd name="connsiteY3057" fmla="*/ 407976 h 460464"/>
              <a:gd name="connsiteX3058" fmla="*/ 570659 w 1205290"/>
              <a:gd name="connsiteY3058" fmla="*/ 409020 h 460464"/>
              <a:gd name="connsiteX3059" fmla="*/ 572896 w 1205290"/>
              <a:gd name="connsiteY3059" fmla="*/ 409915 h 460464"/>
              <a:gd name="connsiteX3060" fmla="*/ 575580 w 1205290"/>
              <a:gd name="connsiteY3060" fmla="*/ 410511 h 460464"/>
              <a:gd name="connsiteX3061" fmla="*/ 578264 w 1205290"/>
              <a:gd name="connsiteY3061" fmla="*/ 409766 h 460464"/>
              <a:gd name="connsiteX3062" fmla="*/ 579607 w 1205290"/>
              <a:gd name="connsiteY3062" fmla="*/ 408871 h 460464"/>
              <a:gd name="connsiteX3063" fmla="*/ 581098 w 1205290"/>
              <a:gd name="connsiteY3063" fmla="*/ 408871 h 460464"/>
              <a:gd name="connsiteX3064" fmla="*/ 582739 w 1205290"/>
              <a:gd name="connsiteY3064" fmla="*/ 408871 h 460464"/>
              <a:gd name="connsiteX3065" fmla="*/ 584379 w 1205290"/>
              <a:gd name="connsiteY3065" fmla="*/ 408871 h 460464"/>
              <a:gd name="connsiteX3066" fmla="*/ 587509 w 1205290"/>
              <a:gd name="connsiteY3066" fmla="*/ 408125 h 460464"/>
              <a:gd name="connsiteX3067" fmla="*/ 593325 w 1205290"/>
              <a:gd name="connsiteY3067" fmla="*/ 405740 h 460464"/>
              <a:gd name="connsiteX3068" fmla="*/ 594965 w 1205290"/>
              <a:gd name="connsiteY3068" fmla="*/ 405740 h 460464"/>
              <a:gd name="connsiteX3069" fmla="*/ 596754 w 1205290"/>
              <a:gd name="connsiteY3069" fmla="*/ 406038 h 460464"/>
              <a:gd name="connsiteX3070" fmla="*/ 602272 w 1205290"/>
              <a:gd name="connsiteY3070" fmla="*/ 403801 h 460464"/>
              <a:gd name="connsiteX3071" fmla="*/ 603912 w 1205290"/>
              <a:gd name="connsiteY3071" fmla="*/ 403801 h 460464"/>
              <a:gd name="connsiteX3072" fmla="*/ 605403 w 1205290"/>
              <a:gd name="connsiteY3072" fmla="*/ 403503 h 460464"/>
              <a:gd name="connsiteX3073" fmla="*/ 606596 w 1205290"/>
              <a:gd name="connsiteY3073" fmla="*/ 402608 h 460464"/>
              <a:gd name="connsiteX3074" fmla="*/ 610474 w 1205290"/>
              <a:gd name="connsiteY3074" fmla="*/ 398880 h 460464"/>
              <a:gd name="connsiteX3075" fmla="*/ 611070 w 1205290"/>
              <a:gd name="connsiteY3075" fmla="*/ 399626 h 460464"/>
              <a:gd name="connsiteX3076" fmla="*/ 611070 w 1205290"/>
              <a:gd name="connsiteY3076" fmla="*/ 402608 h 460464"/>
              <a:gd name="connsiteX3077" fmla="*/ 611815 w 1205290"/>
              <a:gd name="connsiteY3077" fmla="*/ 403801 h 460464"/>
              <a:gd name="connsiteX3078" fmla="*/ 613158 w 1205290"/>
              <a:gd name="connsiteY3078" fmla="*/ 403801 h 460464"/>
              <a:gd name="connsiteX3079" fmla="*/ 618227 w 1205290"/>
              <a:gd name="connsiteY3079" fmla="*/ 402608 h 460464"/>
              <a:gd name="connsiteX3080" fmla="*/ 619719 w 1205290"/>
              <a:gd name="connsiteY3080" fmla="*/ 402608 h 460464"/>
              <a:gd name="connsiteX3081" fmla="*/ 621806 w 1205290"/>
              <a:gd name="connsiteY3081" fmla="*/ 403354 h 460464"/>
              <a:gd name="connsiteX3082" fmla="*/ 622403 w 1205290"/>
              <a:gd name="connsiteY3082" fmla="*/ 403354 h 460464"/>
              <a:gd name="connsiteX3083" fmla="*/ 622403 w 1205290"/>
              <a:gd name="connsiteY3083" fmla="*/ 402608 h 460464"/>
              <a:gd name="connsiteX3084" fmla="*/ 621955 w 1205290"/>
              <a:gd name="connsiteY3084" fmla="*/ 402161 h 460464"/>
              <a:gd name="connsiteX3085" fmla="*/ 620315 w 1205290"/>
              <a:gd name="connsiteY3085" fmla="*/ 401714 h 460464"/>
              <a:gd name="connsiteX3086" fmla="*/ 620017 w 1205290"/>
              <a:gd name="connsiteY3086" fmla="*/ 400670 h 460464"/>
              <a:gd name="connsiteX3087" fmla="*/ 621955 w 1205290"/>
              <a:gd name="connsiteY3087" fmla="*/ 400073 h 460464"/>
              <a:gd name="connsiteX3088" fmla="*/ 624192 w 1205290"/>
              <a:gd name="connsiteY3088" fmla="*/ 399775 h 460464"/>
              <a:gd name="connsiteX3089" fmla="*/ 625086 w 1205290"/>
              <a:gd name="connsiteY3089" fmla="*/ 400073 h 460464"/>
              <a:gd name="connsiteX3090" fmla="*/ 625981 w 1205290"/>
              <a:gd name="connsiteY3090" fmla="*/ 400819 h 460464"/>
              <a:gd name="connsiteX3091" fmla="*/ 626876 w 1205290"/>
              <a:gd name="connsiteY3091" fmla="*/ 401117 h 460464"/>
              <a:gd name="connsiteX3092" fmla="*/ 787919 w 1205290"/>
              <a:gd name="connsiteY3092" fmla="*/ 408125 h 460464"/>
              <a:gd name="connsiteX3093" fmla="*/ 787323 w 1205290"/>
              <a:gd name="connsiteY3093" fmla="*/ 407827 h 460464"/>
              <a:gd name="connsiteX3094" fmla="*/ 784043 w 1205290"/>
              <a:gd name="connsiteY3094" fmla="*/ 409467 h 460464"/>
              <a:gd name="connsiteX3095" fmla="*/ 783147 w 1205290"/>
              <a:gd name="connsiteY3095" fmla="*/ 409169 h 460464"/>
              <a:gd name="connsiteX3096" fmla="*/ 782551 w 1205290"/>
              <a:gd name="connsiteY3096" fmla="*/ 408573 h 460464"/>
              <a:gd name="connsiteX3097" fmla="*/ 782551 w 1205290"/>
              <a:gd name="connsiteY3097" fmla="*/ 406187 h 460464"/>
              <a:gd name="connsiteX3098" fmla="*/ 781955 w 1205290"/>
              <a:gd name="connsiteY3098" fmla="*/ 406932 h 460464"/>
              <a:gd name="connsiteX3099" fmla="*/ 777183 w 1205290"/>
              <a:gd name="connsiteY3099" fmla="*/ 409467 h 460464"/>
              <a:gd name="connsiteX3100" fmla="*/ 775543 w 1205290"/>
              <a:gd name="connsiteY3100" fmla="*/ 410959 h 460464"/>
              <a:gd name="connsiteX3101" fmla="*/ 773754 w 1205290"/>
              <a:gd name="connsiteY3101" fmla="*/ 412002 h 460464"/>
              <a:gd name="connsiteX3102" fmla="*/ 770324 w 1205290"/>
              <a:gd name="connsiteY3102" fmla="*/ 412897 h 460464"/>
              <a:gd name="connsiteX3103" fmla="*/ 770324 w 1205290"/>
              <a:gd name="connsiteY3103" fmla="*/ 414239 h 460464"/>
              <a:gd name="connsiteX3104" fmla="*/ 769429 w 1205290"/>
              <a:gd name="connsiteY3104" fmla="*/ 416327 h 460464"/>
              <a:gd name="connsiteX3105" fmla="*/ 768385 w 1205290"/>
              <a:gd name="connsiteY3105" fmla="*/ 417370 h 460464"/>
              <a:gd name="connsiteX3106" fmla="*/ 766894 w 1205290"/>
              <a:gd name="connsiteY3106" fmla="*/ 419160 h 460464"/>
              <a:gd name="connsiteX3107" fmla="*/ 765850 w 1205290"/>
              <a:gd name="connsiteY3107" fmla="*/ 419607 h 460464"/>
              <a:gd name="connsiteX3108" fmla="*/ 761973 w 1205290"/>
              <a:gd name="connsiteY3108" fmla="*/ 419160 h 460464"/>
              <a:gd name="connsiteX3109" fmla="*/ 761526 w 1205290"/>
              <a:gd name="connsiteY3109" fmla="*/ 419458 h 460464"/>
              <a:gd name="connsiteX3110" fmla="*/ 760929 w 1205290"/>
              <a:gd name="connsiteY3110" fmla="*/ 419458 h 460464"/>
              <a:gd name="connsiteX3111" fmla="*/ 759885 w 1205290"/>
              <a:gd name="connsiteY3111" fmla="*/ 418116 h 460464"/>
              <a:gd name="connsiteX3112" fmla="*/ 759438 w 1205290"/>
              <a:gd name="connsiteY3112" fmla="*/ 417221 h 460464"/>
              <a:gd name="connsiteX3113" fmla="*/ 757948 w 1205290"/>
              <a:gd name="connsiteY3113" fmla="*/ 418116 h 460464"/>
              <a:gd name="connsiteX3114" fmla="*/ 755263 w 1205290"/>
              <a:gd name="connsiteY3114" fmla="*/ 420353 h 460464"/>
              <a:gd name="connsiteX3115" fmla="*/ 750790 w 1205290"/>
              <a:gd name="connsiteY3115" fmla="*/ 424826 h 460464"/>
              <a:gd name="connsiteX3116" fmla="*/ 749596 w 1205290"/>
              <a:gd name="connsiteY3116" fmla="*/ 427361 h 460464"/>
              <a:gd name="connsiteX3117" fmla="*/ 748851 w 1205290"/>
              <a:gd name="connsiteY3117" fmla="*/ 431089 h 460464"/>
              <a:gd name="connsiteX3118" fmla="*/ 747659 w 1205290"/>
              <a:gd name="connsiteY3118" fmla="*/ 434668 h 460464"/>
              <a:gd name="connsiteX3119" fmla="*/ 747956 w 1205290"/>
              <a:gd name="connsiteY3119" fmla="*/ 436010 h 460464"/>
              <a:gd name="connsiteX3120" fmla="*/ 751088 w 1205290"/>
              <a:gd name="connsiteY3120" fmla="*/ 437799 h 460464"/>
              <a:gd name="connsiteX3121" fmla="*/ 750343 w 1205290"/>
              <a:gd name="connsiteY3121" fmla="*/ 439141 h 460464"/>
              <a:gd name="connsiteX3122" fmla="*/ 749299 w 1205290"/>
              <a:gd name="connsiteY3122" fmla="*/ 440185 h 460464"/>
              <a:gd name="connsiteX3123" fmla="*/ 748404 w 1205290"/>
              <a:gd name="connsiteY3123" fmla="*/ 441527 h 460464"/>
              <a:gd name="connsiteX3124" fmla="*/ 748106 w 1205290"/>
              <a:gd name="connsiteY3124" fmla="*/ 443018 h 460464"/>
              <a:gd name="connsiteX3125" fmla="*/ 749150 w 1205290"/>
              <a:gd name="connsiteY3125" fmla="*/ 444211 h 460464"/>
              <a:gd name="connsiteX3126" fmla="*/ 751834 w 1205290"/>
              <a:gd name="connsiteY3126" fmla="*/ 445255 h 460464"/>
              <a:gd name="connsiteX3127" fmla="*/ 754667 w 1205290"/>
              <a:gd name="connsiteY3127" fmla="*/ 445255 h 460464"/>
              <a:gd name="connsiteX3128" fmla="*/ 757649 w 1205290"/>
              <a:gd name="connsiteY3128" fmla="*/ 443764 h 460464"/>
              <a:gd name="connsiteX3129" fmla="*/ 763017 w 1205290"/>
              <a:gd name="connsiteY3129" fmla="*/ 440632 h 460464"/>
              <a:gd name="connsiteX3130" fmla="*/ 767043 w 1205290"/>
              <a:gd name="connsiteY3130" fmla="*/ 440334 h 460464"/>
              <a:gd name="connsiteX3131" fmla="*/ 769727 w 1205290"/>
              <a:gd name="connsiteY3131" fmla="*/ 439738 h 460464"/>
              <a:gd name="connsiteX3132" fmla="*/ 771815 w 1205290"/>
              <a:gd name="connsiteY3132" fmla="*/ 437948 h 460464"/>
              <a:gd name="connsiteX3133" fmla="*/ 774350 w 1205290"/>
              <a:gd name="connsiteY3133" fmla="*/ 435413 h 460464"/>
              <a:gd name="connsiteX3134" fmla="*/ 777183 w 1205290"/>
              <a:gd name="connsiteY3134" fmla="*/ 433177 h 460464"/>
              <a:gd name="connsiteX3135" fmla="*/ 780762 w 1205290"/>
              <a:gd name="connsiteY3135" fmla="*/ 428852 h 460464"/>
              <a:gd name="connsiteX3136" fmla="*/ 783893 w 1205290"/>
              <a:gd name="connsiteY3136" fmla="*/ 426317 h 460464"/>
              <a:gd name="connsiteX3137" fmla="*/ 784788 w 1205290"/>
              <a:gd name="connsiteY3137" fmla="*/ 423484 h 460464"/>
              <a:gd name="connsiteX3138" fmla="*/ 786577 w 1205290"/>
              <a:gd name="connsiteY3138" fmla="*/ 421993 h 460464"/>
              <a:gd name="connsiteX3139" fmla="*/ 785683 w 1205290"/>
              <a:gd name="connsiteY3139" fmla="*/ 418414 h 460464"/>
              <a:gd name="connsiteX3140" fmla="*/ 784788 w 1205290"/>
              <a:gd name="connsiteY3140" fmla="*/ 416923 h 460464"/>
              <a:gd name="connsiteX3141" fmla="*/ 784043 w 1205290"/>
              <a:gd name="connsiteY3141" fmla="*/ 416028 h 460464"/>
              <a:gd name="connsiteX3142" fmla="*/ 783744 w 1205290"/>
              <a:gd name="connsiteY3142" fmla="*/ 414985 h 460464"/>
              <a:gd name="connsiteX3143" fmla="*/ 783744 w 1205290"/>
              <a:gd name="connsiteY3143" fmla="*/ 413792 h 460464"/>
              <a:gd name="connsiteX3144" fmla="*/ 784191 w 1205290"/>
              <a:gd name="connsiteY3144" fmla="*/ 413345 h 460464"/>
              <a:gd name="connsiteX3145" fmla="*/ 787472 w 1205290"/>
              <a:gd name="connsiteY3145" fmla="*/ 413345 h 460464"/>
              <a:gd name="connsiteX3146" fmla="*/ 788814 w 1205290"/>
              <a:gd name="connsiteY3146" fmla="*/ 411406 h 460464"/>
              <a:gd name="connsiteX3147" fmla="*/ 788814 w 1205290"/>
              <a:gd name="connsiteY3147" fmla="*/ 409169 h 460464"/>
              <a:gd name="connsiteX3148" fmla="*/ 788217 w 1205290"/>
              <a:gd name="connsiteY3148" fmla="*/ 408424 h 460464"/>
              <a:gd name="connsiteX3149" fmla="*/ 744079 w 1205290"/>
              <a:gd name="connsiteY3149" fmla="*/ 439141 h 460464"/>
              <a:gd name="connsiteX3150" fmla="*/ 742439 w 1205290"/>
              <a:gd name="connsiteY3150" fmla="*/ 440036 h 460464"/>
              <a:gd name="connsiteX3151" fmla="*/ 740650 w 1205290"/>
              <a:gd name="connsiteY3151" fmla="*/ 442571 h 460464"/>
              <a:gd name="connsiteX3152" fmla="*/ 740650 w 1205290"/>
              <a:gd name="connsiteY3152" fmla="*/ 444658 h 460464"/>
              <a:gd name="connsiteX3153" fmla="*/ 743036 w 1205290"/>
              <a:gd name="connsiteY3153" fmla="*/ 443764 h 460464"/>
              <a:gd name="connsiteX3154" fmla="*/ 742738 w 1205290"/>
              <a:gd name="connsiteY3154" fmla="*/ 441676 h 460464"/>
              <a:gd name="connsiteX3155" fmla="*/ 745123 w 1205290"/>
              <a:gd name="connsiteY3155" fmla="*/ 440781 h 460464"/>
              <a:gd name="connsiteX3156" fmla="*/ 745123 w 1205290"/>
              <a:gd name="connsiteY3156" fmla="*/ 440334 h 460464"/>
              <a:gd name="connsiteX3157" fmla="*/ 744079 w 1205290"/>
              <a:gd name="connsiteY3157" fmla="*/ 439290 h 460464"/>
              <a:gd name="connsiteX3158" fmla="*/ 727976 w 1205290"/>
              <a:gd name="connsiteY3158" fmla="*/ 395749 h 460464"/>
              <a:gd name="connsiteX3159" fmla="*/ 727081 w 1205290"/>
              <a:gd name="connsiteY3159" fmla="*/ 393512 h 460464"/>
              <a:gd name="connsiteX3160" fmla="*/ 729466 w 1205290"/>
              <a:gd name="connsiteY3160" fmla="*/ 391723 h 460464"/>
              <a:gd name="connsiteX3161" fmla="*/ 730063 w 1205290"/>
              <a:gd name="connsiteY3161" fmla="*/ 390679 h 460464"/>
              <a:gd name="connsiteX3162" fmla="*/ 730957 w 1205290"/>
              <a:gd name="connsiteY3162" fmla="*/ 389933 h 460464"/>
              <a:gd name="connsiteX3163" fmla="*/ 732300 w 1205290"/>
              <a:gd name="connsiteY3163" fmla="*/ 389188 h 460464"/>
              <a:gd name="connsiteX3164" fmla="*/ 731554 w 1205290"/>
              <a:gd name="connsiteY3164" fmla="*/ 384267 h 460464"/>
              <a:gd name="connsiteX3165" fmla="*/ 729914 w 1205290"/>
              <a:gd name="connsiteY3165" fmla="*/ 382925 h 460464"/>
              <a:gd name="connsiteX3166" fmla="*/ 727976 w 1205290"/>
              <a:gd name="connsiteY3166" fmla="*/ 382627 h 460464"/>
              <a:gd name="connsiteX3167" fmla="*/ 726633 w 1205290"/>
              <a:gd name="connsiteY3167" fmla="*/ 383522 h 460464"/>
              <a:gd name="connsiteX3168" fmla="*/ 725739 w 1205290"/>
              <a:gd name="connsiteY3168" fmla="*/ 385162 h 460464"/>
              <a:gd name="connsiteX3169" fmla="*/ 729914 w 1205290"/>
              <a:gd name="connsiteY3169" fmla="*/ 386206 h 460464"/>
              <a:gd name="connsiteX3170" fmla="*/ 728125 w 1205290"/>
              <a:gd name="connsiteY3170" fmla="*/ 388442 h 460464"/>
              <a:gd name="connsiteX3171" fmla="*/ 725440 w 1205290"/>
              <a:gd name="connsiteY3171" fmla="*/ 389784 h 460464"/>
              <a:gd name="connsiteX3172" fmla="*/ 721564 w 1205290"/>
              <a:gd name="connsiteY3172" fmla="*/ 391126 h 460464"/>
              <a:gd name="connsiteX3173" fmla="*/ 720371 w 1205290"/>
              <a:gd name="connsiteY3173" fmla="*/ 391872 h 460464"/>
              <a:gd name="connsiteX3174" fmla="*/ 719327 w 1205290"/>
              <a:gd name="connsiteY3174" fmla="*/ 392916 h 460464"/>
              <a:gd name="connsiteX3175" fmla="*/ 718581 w 1205290"/>
              <a:gd name="connsiteY3175" fmla="*/ 394109 h 460464"/>
              <a:gd name="connsiteX3176" fmla="*/ 718134 w 1205290"/>
              <a:gd name="connsiteY3176" fmla="*/ 395600 h 460464"/>
              <a:gd name="connsiteX3177" fmla="*/ 717239 w 1205290"/>
              <a:gd name="connsiteY3177" fmla="*/ 396495 h 460464"/>
              <a:gd name="connsiteX3178" fmla="*/ 714406 w 1205290"/>
              <a:gd name="connsiteY3178" fmla="*/ 397240 h 460464"/>
              <a:gd name="connsiteX3179" fmla="*/ 712766 w 1205290"/>
              <a:gd name="connsiteY3179" fmla="*/ 397240 h 460464"/>
              <a:gd name="connsiteX3180" fmla="*/ 707547 w 1205290"/>
              <a:gd name="connsiteY3180" fmla="*/ 393661 h 460464"/>
              <a:gd name="connsiteX3181" fmla="*/ 706354 w 1205290"/>
              <a:gd name="connsiteY3181" fmla="*/ 392916 h 460464"/>
              <a:gd name="connsiteX3182" fmla="*/ 705011 w 1205290"/>
              <a:gd name="connsiteY3182" fmla="*/ 392468 h 460464"/>
              <a:gd name="connsiteX3183" fmla="*/ 703521 w 1205290"/>
              <a:gd name="connsiteY3183" fmla="*/ 393214 h 460464"/>
              <a:gd name="connsiteX3184" fmla="*/ 702178 w 1205290"/>
              <a:gd name="connsiteY3184" fmla="*/ 393512 h 460464"/>
              <a:gd name="connsiteX3185" fmla="*/ 699197 w 1205290"/>
              <a:gd name="connsiteY3185" fmla="*/ 393810 h 460464"/>
              <a:gd name="connsiteX3186" fmla="*/ 697556 w 1205290"/>
              <a:gd name="connsiteY3186" fmla="*/ 393810 h 460464"/>
              <a:gd name="connsiteX3187" fmla="*/ 695617 w 1205290"/>
              <a:gd name="connsiteY3187" fmla="*/ 394407 h 460464"/>
              <a:gd name="connsiteX3188" fmla="*/ 693977 w 1205290"/>
              <a:gd name="connsiteY3188" fmla="*/ 395749 h 460464"/>
              <a:gd name="connsiteX3189" fmla="*/ 692636 w 1205290"/>
              <a:gd name="connsiteY3189" fmla="*/ 396047 h 460464"/>
              <a:gd name="connsiteX3190" fmla="*/ 691144 w 1205290"/>
              <a:gd name="connsiteY3190" fmla="*/ 396047 h 460464"/>
              <a:gd name="connsiteX3191" fmla="*/ 689205 w 1205290"/>
              <a:gd name="connsiteY3191" fmla="*/ 395153 h 460464"/>
              <a:gd name="connsiteX3192" fmla="*/ 686671 w 1205290"/>
              <a:gd name="connsiteY3192" fmla="*/ 393214 h 460464"/>
              <a:gd name="connsiteX3193" fmla="*/ 682495 w 1205290"/>
              <a:gd name="connsiteY3193" fmla="*/ 391723 h 460464"/>
              <a:gd name="connsiteX3194" fmla="*/ 679663 w 1205290"/>
              <a:gd name="connsiteY3194" fmla="*/ 390083 h 460464"/>
              <a:gd name="connsiteX3195" fmla="*/ 676382 w 1205290"/>
              <a:gd name="connsiteY3195" fmla="*/ 389039 h 460464"/>
              <a:gd name="connsiteX3196" fmla="*/ 672803 w 1205290"/>
              <a:gd name="connsiteY3196" fmla="*/ 389039 h 460464"/>
              <a:gd name="connsiteX3197" fmla="*/ 671759 w 1205290"/>
              <a:gd name="connsiteY3197" fmla="*/ 388591 h 460464"/>
              <a:gd name="connsiteX3198" fmla="*/ 669075 w 1205290"/>
              <a:gd name="connsiteY3198" fmla="*/ 386802 h 460464"/>
              <a:gd name="connsiteX3199" fmla="*/ 667435 w 1205290"/>
              <a:gd name="connsiteY3199" fmla="*/ 387399 h 460464"/>
              <a:gd name="connsiteX3200" fmla="*/ 665794 w 1205290"/>
              <a:gd name="connsiteY3200" fmla="*/ 387399 h 460464"/>
              <a:gd name="connsiteX3201" fmla="*/ 664154 w 1205290"/>
              <a:gd name="connsiteY3201" fmla="*/ 387100 h 460464"/>
              <a:gd name="connsiteX3202" fmla="*/ 662216 w 1205290"/>
              <a:gd name="connsiteY3202" fmla="*/ 387399 h 460464"/>
              <a:gd name="connsiteX3203" fmla="*/ 658936 w 1205290"/>
              <a:gd name="connsiteY3203" fmla="*/ 388293 h 460464"/>
              <a:gd name="connsiteX3204" fmla="*/ 655505 w 1205290"/>
              <a:gd name="connsiteY3204" fmla="*/ 390679 h 460464"/>
              <a:gd name="connsiteX3205" fmla="*/ 651927 w 1205290"/>
              <a:gd name="connsiteY3205" fmla="*/ 392319 h 460464"/>
              <a:gd name="connsiteX3206" fmla="*/ 650735 w 1205290"/>
              <a:gd name="connsiteY3206" fmla="*/ 392618 h 460464"/>
              <a:gd name="connsiteX3207" fmla="*/ 649541 w 1205290"/>
              <a:gd name="connsiteY3207" fmla="*/ 391872 h 460464"/>
              <a:gd name="connsiteX3208" fmla="*/ 649243 w 1205290"/>
              <a:gd name="connsiteY3208" fmla="*/ 393363 h 460464"/>
              <a:gd name="connsiteX3209" fmla="*/ 648796 w 1205290"/>
              <a:gd name="connsiteY3209" fmla="*/ 394705 h 460464"/>
              <a:gd name="connsiteX3210" fmla="*/ 648050 w 1205290"/>
              <a:gd name="connsiteY3210" fmla="*/ 396047 h 460464"/>
              <a:gd name="connsiteX3211" fmla="*/ 647752 w 1205290"/>
              <a:gd name="connsiteY3211" fmla="*/ 397538 h 460464"/>
              <a:gd name="connsiteX3212" fmla="*/ 647752 w 1205290"/>
              <a:gd name="connsiteY3212" fmla="*/ 399626 h 460464"/>
              <a:gd name="connsiteX3213" fmla="*/ 648647 w 1205290"/>
              <a:gd name="connsiteY3213" fmla="*/ 401415 h 460464"/>
              <a:gd name="connsiteX3214" fmla="*/ 649691 w 1205290"/>
              <a:gd name="connsiteY3214" fmla="*/ 402608 h 460464"/>
              <a:gd name="connsiteX3215" fmla="*/ 650436 w 1205290"/>
              <a:gd name="connsiteY3215" fmla="*/ 403950 h 460464"/>
              <a:gd name="connsiteX3216" fmla="*/ 653120 w 1205290"/>
              <a:gd name="connsiteY3216" fmla="*/ 402608 h 460464"/>
              <a:gd name="connsiteX3217" fmla="*/ 655953 w 1205290"/>
              <a:gd name="connsiteY3217" fmla="*/ 401714 h 460464"/>
              <a:gd name="connsiteX3218" fmla="*/ 661172 w 1205290"/>
              <a:gd name="connsiteY3218" fmla="*/ 402906 h 460464"/>
              <a:gd name="connsiteX3219" fmla="*/ 667286 w 1205290"/>
              <a:gd name="connsiteY3219" fmla="*/ 402459 h 460464"/>
              <a:gd name="connsiteX3220" fmla="*/ 673399 w 1205290"/>
              <a:gd name="connsiteY3220" fmla="*/ 403801 h 460464"/>
              <a:gd name="connsiteX3221" fmla="*/ 678619 w 1205290"/>
              <a:gd name="connsiteY3221" fmla="*/ 406038 h 460464"/>
              <a:gd name="connsiteX3222" fmla="*/ 679960 w 1205290"/>
              <a:gd name="connsiteY3222" fmla="*/ 406038 h 460464"/>
              <a:gd name="connsiteX3223" fmla="*/ 681303 w 1205290"/>
              <a:gd name="connsiteY3223" fmla="*/ 406038 h 460464"/>
              <a:gd name="connsiteX3224" fmla="*/ 682644 w 1205290"/>
              <a:gd name="connsiteY3224" fmla="*/ 405441 h 460464"/>
              <a:gd name="connsiteX3225" fmla="*/ 683987 w 1205290"/>
              <a:gd name="connsiteY3225" fmla="*/ 405143 h 460464"/>
              <a:gd name="connsiteX3226" fmla="*/ 687565 w 1205290"/>
              <a:gd name="connsiteY3226" fmla="*/ 405740 h 460464"/>
              <a:gd name="connsiteX3227" fmla="*/ 689802 w 1205290"/>
              <a:gd name="connsiteY3227" fmla="*/ 402906 h 460464"/>
              <a:gd name="connsiteX3228" fmla="*/ 692039 w 1205290"/>
              <a:gd name="connsiteY3228" fmla="*/ 402906 h 460464"/>
              <a:gd name="connsiteX3229" fmla="*/ 694276 w 1205290"/>
              <a:gd name="connsiteY3229" fmla="*/ 403056 h 460464"/>
              <a:gd name="connsiteX3230" fmla="*/ 695170 w 1205290"/>
              <a:gd name="connsiteY3230" fmla="*/ 403950 h 460464"/>
              <a:gd name="connsiteX3231" fmla="*/ 695916 w 1205290"/>
              <a:gd name="connsiteY3231" fmla="*/ 405143 h 460464"/>
              <a:gd name="connsiteX3232" fmla="*/ 698153 w 1205290"/>
              <a:gd name="connsiteY3232" fmla="*/ 404398 h 460464"/>
              <a:gd name="connsiteX3233" fmla="*/ 700837 w 1205290"/>
              <a:gd name="connsiteY3233" fmla="*/ 404099 h 460464"/>
              <a:gd name="connsiteX3234" fmla="*/ 707547 w 1205290"/>
              <a:gd name="connsiteY3234" fmla="*/ 400968 h 460464"/>
              <a:gd name="connsiteX3235" fmla="*/ 709932 w 1205290"/>
              <a:gd name="connsiteY3235" fmla="*/ 400521 h 460464"/>
              <a:gd name="connsiteX3236" fmla="*/ 713511 w 1205290"/>
              <a:gd name="connsiteY3236" fmla="*/ 400521 h 460464"/>
              <a:gd name="connsiteX3237" fmla="*/ 716046 w 1205290"/>
              <a:gd name="connsiteY3237" fmla="*/ 400521 h 460464"/>
              <a:gd name="connsiteX3238" fmla="*/ 717388 w 1205290"/>
              <a:gd name="connsiteY3238" fmla="*/ 400222 h 460464"/>
              <a:gd name="connsiteX3239" fmla="*/ 719625 w 1205290"/>
              <a:gd name="connsiteY3239" fmla="*/ 399029 h 460464"/>
              <a:gd name="connsiteX3240" fmla="*/ 721861 w 1205290"/>
              <a:gd name="connsiteY3240" fmla="*/ 398135 h 460464"/>
              <a:gd name="connsiteX3241" fmla="*/ 725589 w 1205290"/>
              <a:gd name="connsiteY3241" fmla="*/ 397091 h 460464"/>
              <a:gd name="connsiteX3242" fmla="*/ 726633 w 1205290"/>
              <a:gd name="connsiteY3242" fmla="*/ 396644 h 460464"/>
              <a:gd name="connsiteX3243" fmla="*/ 727379 w 1205290"/>
              <a:gd name="connsiteY3243" fmla="*/ 395749 h 460464"/>
              <a:gd name="connsiteX3244" fmla="*/ 554108 w 1205290"/>
              <a:gd name="connsiteY3244" fmla="*/ 250512 h 460464"/>
              <a:gd name="connsiteX3245" fmla="*/ 550828 w 1205290"/>
              <a:gd name="connsiteY3245" fmla="*/ 252748 h 460464"/>
              <a:gd name="connsiteX3246" fmla="*/ 549485 w 1205290"/>
              <a:gd name="connsiteY3246" fmla="*/ 256029 h 460464"/>
              <a:gd name="connsiteX3247" fmla="*/ 548442 w 1205290"/>
              <a:gd name="connsiteY3247" fmla="*/ 260204 h 460464"/>
              <a:gd name="connsiteX3248" fmla="*/ 548442 w 1205290"/>
              <a:gd name="connsiteY3248" fmla="*/ 262590 h 460464"/>
              <a:gd name="connsiteX3249" fmla="*/ 549933 w 1205290"/>
              <a:gd name="connsiteY3249" fmla="*/ 265871 h 460464"/>
              <a:gd name="connsiteX3250" fmla="*/ 549485 w 1205290"/>
              <a:gd name="connsiteY3250" fmla="*/ 271089 h 460464"/>
              <a:gd name="connsiteX3251" fmla="*/ 550380 w 1205290"/>
              <a:gd name="connsiteY3251" fmla="*/ 272431 h 460464"/>
              <a:gd name="connsiteX3252" fmla="*/ 555897 w 1205290"/>
              <a:gd name="connsiteY3252" fmla="*/ 267362 h 460464"/>
              <a:gd name="connsiteX3253" fmla="*/ 555600 w 1205290"/>
              <a:gd name="connsiteY3253" fmla="*/ 266020 h 460464"/>
              <a:gd name="connsiteX3254" fmla="*/ 556345 w 1205290"/>
              <a:gd name="connsiteY3254" fmla="*/ 264379 h 460464"/>
              <a:gd name="connsiteX3255" fmla="*/ 556047 w 1205290"/>
              <a:gd name="connsiteY3255" fmla="*/ 263186 h 460464"/>
              <a:gd name="connsiteX3256" fmla="*/ 555450 w 1205290"/>
              <a:gd name="connsiteY3256" fmla="*/ 258117 h 460464"/>
              <a:gd name="connsiteX3257" fmla="*/ 555748 w 1205290"/>
              <a:gd name="connsiteY3257" fmla="*/ 257073 h 460464"/>
              <a:gd name="connsiteX3258" fmla="*/ 555450 w 1205290"/>
              <a:gd name="connsiteY3258" fmla="*/ 255880 h 460464"/>
              <a:gd name="connsiteX3259" fmla="*/ 554853 w 1205290"/>
              <a:gd name="connsiteY3259" fmla="*/ 254389 h 460464"/>
              <a:gd name="connsiteX3260" fmla="*/ 554853 w 1205290"/>
              <a:gd name="connsiteY3260" fmla="*/ 250512 h 460464"/>
              <a:gd name="connsiteX3261" fmla="*/ 554257 w 1205290"/>
              <a:gd name="connsiteY3261" fmla="*/ 250810 h 460464"/>
              <a:gd name="connsiteX3262" fmla="*/ 565889 w 1205290"/>
              <a:gd name="connsiteY3262" fmla="*/ 388591 h 460464"/>
              <a:gd name="connsiteX3263" fmla="*/ 564845 w 1205290"/>
              <a:gd name="connsiteY3263" fmla="*/ 387995 h 460464"/>
              <a:gd name="connsiteX3264" fmla="*/ 558433 w 1205290"/>
              <a:gd name="connsiteY3264" fmla="*/ 385907 h 460464"/>
              <a:gd name="connsiteX3265" fmla="*/ 555897 w 1205290"/>
              <a:gd name="connsiteY3265" fmla="*/ 386802 h 460464"/>
              <a:gd name="connsiteX3266" fmla="*/ 553661 w 1205290"/>
              <a:gd name="connsiteY3266" fmla="*/ 388442 h 460464"/>
              <a:gd name="connsiteX3267" fmla="*/ 549485 w 1205290"/>
              <a:gd name="connsiteY3267" fmla="*/ 392319 h 460464"/>
              <a:gd name="connsiteX3268" fmla="*/ 549933 w 1205290"/>
              <a:gd name="connsiteY3268" fmla="*/ 397091 h 460464"/>
              <a:gd name="connsiteX3269" fmla="*/ 549933 w 1205290"/>
              <a:gd name="connsiteY3269" fmla="*/ 400819 h 460464"/>
              <a:gd name="connsiteX3270" fmla="*/ 548740 w 1205290"/>
              <a:gd name="connsiteY3270" fmla="*/ 401415 h 460464"/>
              <a:gd name="connsiteX3271" fmla="*/ 545608 w 1205290"/>
              <a:gd name="connsiteY3271" fmla="*/ 401415 h 460464"/>
              <a:gd name="connsiteX3272" fmla="*/ 544416 w 1205290"/>
              <a:gd name="connsiteY3272" fmla="*/ 400819 h 460464"/>
              <a:gd name="connsiteX3273" fmla="*/ 544118 w 1205290"/>
              <a:gd name="connsiteY3273" fmla="*/ 402012 h 460464"/>
              <a:gd name="connsiteX3274" fmla="*/ 544564 w 1205290"/>
              <a:gd name="connsiteY3274" fmla="*/ 403056 h 460464"/>
              <a:gd name="connsiteX3275" fmla="*/ 548591 w 1205290"/>
              <a:gd name="connsiteY3275" fmla="*/ 404398 h 460464"/>
              <a:gd name="connsiteX3276" fmla="*/ 554257 w 1205290"/>
              <a:gd name="connsiteY3276" fmla="*/ 405441 h 460464"/>
              <a:gd name="connsiteX3277" fmla="*/ 555600 w 1205290"/>
              <a:gd name="connsiteY3277" fmla="*/ 405441 h 460464"/>
              <a:gd name="connsiteX3278" fmla="*/ 557836 w 1205290"/>
              <a:gd name="connsiteY3278" fmla="*/ 405889 h 460464"/>
              <a:gd name="connsiteX3279" fmla="*/ 563353 w 1205290"/>
              <a:gd name="connsiteY3279" fmla="*/ 404696 h 460464"/>
              <a:gd name="connsiteX3280" fmla="*/ 562608 w 1205290"/>
              <a:gd name="connsiteY3280" fmla="*/ 403801 h 460464"/>
              <a:gd name="connsiteX3281" fmla="*/ 561414 w 1205290"/>
              <a:gd name="connsiteY3281" fmla="*/ 402906 h 460464"/>
              <a:gd name="connsiteX3282" fmla="*/ 564695 w 1205290"/>
              <a:gd name="connsiteY3282" fmla="*/ 397240 h 460464"/>
              <a:gd name="connsiteX3283" fmla="*/ 567081 w 1205290"/>
              <a:gd name="connsiteY3283" fmla="*/ 390977 h 460464"/>
              <a:gd name="connsiteX3284" fmla="*/ 566634 w 1205290"/>
              <a:gd name="connsiteY3284" fmla="*/ 389635 h 460464"/>
              <a:gd name="connsiteX3285" fmla="*/ 565739 w 1205290"/>
              <a:gd name="connsiteY3285" fmla="*/ 388741 h 460464"/>
              <a:gd name="connsiteX3286" fmla="*/ 532635 w 1205290"/>
              <a:gd name="connsiteY3286" fmla="*/ 351164 h 460464"/>
              <a:gd name="connsiteX3287" fmla="*/ 535916 w 1205290"/>
              <a:gd name="connsiteY3287" fmla="*/ 351164 h 460464"/>
              <a:gd name="connsiteX3288" fmla="*/ 535319 w 1205290"/>
              <a:gd name="connsiteY3288" fmla="*/ 350120 h 460464"/>
              <a:gd name="connsiteX3289" fmla="*/ 534127 w 1205290"/>
              <a:gd name="connsiteY3289" fmla="*/ 349225 h 460464"/>
              <a:gd name="connsiteX3290" fmla="*/ 532486 w 1205290"/>
              <a:gd name="connsiteY3290" fmla="*/ 348331 h 460464"/>
              <a:gd name="connsiteX3291" fmla="*/ 530846 w 1205290"/>
              <a:gd name="connsiteY3291" fmla="*/ 348331 h 460464"/>
              <a:gd name="connsiteX3292" fmla="*/ 527864 w 1205290"/>
              <a:gd name="connsiteY3292" fmla="*/ 348927 h 460464"/>
              <a:gd name="connsiteX3293" fmla="*/ 527417 w 1205290"/>
              <a:gd name="connsiteY3293" fmla="*/ 350120 h 460464"/>
              <a:gd name="connsiteX3294" fmla="*/ 527417 w 1205290"/>
              <a:gd name="connsiteY3294" fmla="*/ 351462 h 460464"/>
              <a:gd name="connsiteX3295" fmla="*/ 529355 w 1205290"/>
              <a:gd name="connsiteY3295" fmla="*/ 352357 h 460464"/>
              <a:gd name="connsiteX3296" fmla="*/ 531443 w 1205290"/>
              <a:gd name="connsiteY3296" fmla="*/ 351909 h 460464"/>
              <a:gd name="connsiteX3297" fmla="*/ 532635 w 1205290"/>
              <a:gd name="connsiteY3297" fmla="*/ 351015 h 460464"/>
              <a:gd name="connsiteX3298" fmla="*/ 588256 w 1205290"/>
              <a:gd name="connsiteY3298" fmla="*/ 69040 h 460464"/>
              <a:gd name="connsiteX3299" fmla="*/ 588852 w 1205290"/>
              <a:gd name="connsiteY3299" fmla="*/ 70680 h 460464"/>
              <a:gd name="connsiteX3300" fmla="*/ 591089 w 1205290"/>
              <a:gd name="connsiteY3300" fmla="*/ 72917 h 460464"/>
              <a:gd name="connsiteX3301" fmla="*/ 591387 w 1205290"/>
              <a:gd name="connsiteY3301" fmla="*/ 72022 h 460464"/>
              <a:gd name="connsiteX3302" fmla="*/ 591984 w 1205290"/>
              <a:gd name="connsiteY3302" fmla="*/ 68592 h 460464"/>
              <a:gd name="connsiteX3303" fmla="*/ 590790 w 1205290"/>
              <a:gd name="connsiteY3303" fmla="*/ 67847 h 460464"/>
              <a:gd name="connsiteX3304" fmla="*/ 588404 w 1205290"/>
              <a:gd name="connsiteY3304" fmla="*/ 67847 h 460464"/>
              <a:gd name="connsiteX3305" fmla="*/ 588106 w 1205290"/>
              <a:gd name="connsiteY3305" fmla="*/ 69189 h 460464"/>
              <a:gd name="connsiteX3306" fmla="*/ 559029 w 1205290"/>
              <a:gd name="connsiteY3306" fmla="*/ 254240 h 460464"/>
              <a:gd name="connsiteX3307" fmla="*/ 558134 w 1205290"/>
              <a:gd name="connsiteY3307" fmla="*/ 254836 h 460464"/>
              <a:gd name="connsiteX3308" fmla="*/ 556345 w 1205290"/>
              <a:gd name="connsiteY3308" fmla="*/ 257968 h 460464"/>
              <a:gd name="connsiteX3309" fmla="*/ 557985 w 1205290"/>
              <a:gd name="connsiteY3309" fmla="*/ 260652 h 460464"/>
              <a:gd name="connsiteX3310" fmla="*/ 558880 w 1205290"/>
              <a:gd name="connsiteY3310" fmla="*/ 255880 h 460464"/>
              <a:gd name="connsiteX3311" fmla="*/ 558880 w 1205290"/>
              <a:gd name="connsiteY3311" fmla="*/ 254090 h 460464"/>
              <a:gd name="connsiteX3312" fmla="*/ 588256 w 1205290"/>
              <a:gd name="connsiteY3312" fmla="*/ 390381 h 460464"/>
              <a:gd name="connsiteX3313" fmla="*/ 588852 w 1205290"/>
              <a:gd name="connsiteY3313" fmla="*/ 390381 h 460464"/>
              <a:gd name="connsiteX3314" fmla="*/ 591834 w 1205290"/>
              <a:gd name="connsiteY3314" fmla="*/ 385460 h 460464"/>
              <a:gd name="connsiteX3315" fmla="*/ 591834 w 1205290"/>
              <a:gd name="connsiteY3315" fmla="*/ 384267 h 460464"/>
              <a:gd name="connsiteX3316" fmla="*/ 588553 w 1205290"/>
              <a:gd name="connsiteY3316" fmla="*/ 384267 h 460464"/>
              <a:gd name="connsiteX3317" fmla="*/ 587063 w 1205290"/>
              <a:gd name="connsiteY3317" fmla="*/ 385162 h 460464"/>
              <a:gd name="connsiteX3318" fmla="*/ 587063 w 1205290"/>
              <a:gd name="connsiteY3318" fmla="*/ 386653 h 460464"/>
              <a:gd name="connsiteX3319" fmla="*/ 587509 w 1205290"/>
              <a:gd name="connsiteY3319" fmla="*/ 388442 h 460464"/>
              <a:gd name="connsiteX3320" fmla="*/ 587063 w 1205290"/>
              <a:gd name="connsiteY3320" fmla="*/ 389635 h 460464"/>
              <a:gd name="connsiteX3321" fmla="*/ 588256 w 1205290"/>
              <a:gd name="connsiteY3321" fmla="*/ 390232 h 460464"/>
              <a:gd name="connsiteX3322" fmla="*/ 567827 w 1205290"/>
              <a:gd name="connsiteY3322" fmla="*/ 194445 h 460464"/>
              <a:gd name="connsiteX3323" fmla="*/ 567081 w 1205290"/>
              <a:gd name="connsiteY3323" fmla="*/ 192954 h 460464"/>
              <a:gd name="connsiteX3324" fmla="*/ 567081 w 1205290"/>
              <a:gd name="connsiteY3324" fmla="*/ 191463 h 460464"/>
              <a:gd name="connsiteX3325" fmla="*/ 567379 w 1205290"/>
              <a:gd name="connsiteY3325" fmla="*/ 189971 h 460464"/>
              <a:gd name="connsiteX3326" fmla="*/ 567975 w 1205290"/>
              <a:gd name="connsiteY3326" fmla="*/ 191910 h 460464"/>
              <a:gd name="connsiteX3327" fmla="*/ 568870 w 1205290"/>
              <a:gd name="connsiteY3327" fmla="*/ 193699 h 460464"/>
              <a:gd name="connsiteX3328" fmla="*/ 570213 w 1205290"/>
              <a:gd name="connsiteY3328" fmla="*/ 194594 h 460464"/>
              <a:gd name="connsiteX3329" fmla="*/ 571853 w 1205290"/>
              <a:gd name="connsiteY3329" fmla="*/ 194594 h 460464"/>
              <a:gd name="connsiteX3330" fmla="*/ 574239 w 1205290"/>
              <a:gd name="connsiteY3330" fmla="*/ 193699 h 460464"/>
              <a:gd name="connsiteX3331" fmla="*/ 576028 w 1205290"/>
              <a:gd name="connsiteY3331" fmla="*/ 191612 h 460464"/>
              <a:gd name="connsiteX3332" fmla="*/ 577967 w 1205290"/>
              <a:gd name="connsiteY3332" fmla="*/ 188778 h 460464"/>
              <a:gd name="connsiteX3333" fmla="*/ 580501 w 1205290"/>
              <a:gd name="connsiteY3333" fmla="*/ 186542 h 460464"/>
              <a:gd name="connsiteX3334" fmla="*/ 583633 w 1205290"/>
              <a:gd name="connsiteY3334" fmla="*/ 184901 h 460464"/>
              <a:gd name="connsiteX3335" fmla="*/ 587957 w 1205290"/>
              <a:gd name="connsiteY3335" fmla="*/ 182963 h 460464"/>
              <a:gd name="connsiteX3336" fmla="*/ 589001 w 1205290"/>
              <a:gd name="connsiteY3336" fmla="*/ 182218 h 460464"/>
              <a:gd name="connsiteX3337" fmla="*/ 589299 w 1205290"/>
              <a:gd name="connsiteY3337" fmla="*/ 181025 h 460464"/>
              <a:gd name="connsiteX3338" fmla="*/ 588852 w 1205290"/>
              <a:gd name="connsiteY3338" fmla="*/ 179533 h 460464"/>
              <a:gd name="connsiteX3339" fmla="*/ 588852 w 1205290"/>
              <a:gd name="connsiteY3339" fmla="*/ 176253 h 460464"/>
              <a:gd name="connsiteX3340" fmla="*/ 586317 w 1205290"/>
              <a:gd name="connsiteY3340" fmla="*/ 169990 h 460464"/>
              <a:gd name="connsiteX3341" fmla="*/ 586317 w 1205290"/>
              <a:gd name="connsiteY3341" fmla="*/ 166561 h 460464"/>
              <a:gd name="connsiteX3342" fmla="*/ 587808 w 1205290"/>
              <a:gd name="connsiteY3342" fmla="*/ 154631 h 460464"/>
              <a:gd name="connsiteX3343" fmla="*/ 588553 w 1205290"/>
              <a:gd name="connsiteY3343" fmla="*/ 151798 h 460464"/>
              <a:gd name="connsiteX3344" fmla="*/ 593624 w 1205290"/>
              <a:gd name="connsiteY3344" fmla="*/ 141211 h 460464"/>
              <a:gd name="connsiteX3345" fmla="*/ 594518 w 1205290"/>
              <a:gd name="connsiteY3345" fmla="*/ 140615 h 460464"/>
              <a:gd name="connsiteX3346" fmla="*/ 596457 w 1205290"/>
              <a:gd name="connsiteY3346" fmla="*/ 139720 h 460464"/>
              <a:gd name="connsiteX3347" fmla="*/ 598246 w 1205290"/>
              <a:gd name="connsiteY3347" fmla="*/ 138527 h 460464"/>
              <a:gd name="connsiteX3348" fmla="*/ 599290 w 1205290"/>
              <a:gd name="connsiteY3348" fmla="*/ 136887 h 460464"/>
              <a:gd name="connsiteX3349" fmla="*/ 599588 w 1205290"/>
              <a:gd name="connsiteY3349" fmla="*/ 134799 h 460464"/>
              <a:gd name="connsiteX3350" fmla="*/ 598991 w 1205290"/>
              <a:gd name="connsiteY3350" fmla="*/ 133010 h 460464"/>
              <a:gd name="connsiteX3351" fmla="*/ 597948 w 1205290"/>
              <a:gd name="connsiteY3351" fmla="*/ 131221 h 460464"/>
              <a:gd name="connsiteX3352" fmla="*/ 600632 w 1205290"/>
              <a:gd name="connsiteY3352" fmla="*/ 132861 h 460464"/>
              <a:gd name="connsiteX3353" fmla="*/ 602719 w 1205290"/>
              <a:gd name="connsiteY3353" fmla="*/ 135843 h 460464"/>
              <a:gd name="connsiteX3354" fmla="*/ 605403 w 1205290"/>
              <a:gd name="connsiteY3354" fmla="*/ 137334 h 460464"/>
              <a:gd name="connsiteX3355" fmla="*/ 608386 w 1205290"/>
              <a:gd name="connsiteY3355" fmla="*/ 138080 h 460464"/>
              <a:gd name="connsiteX3356" fmla="*/ 614201 w 1205290"/>
              <a:gd name="connsiteY3356" fmla="*/ 138974 h 460464"/>
              <a:gd name="connsiteX3357" fmla="*/ 620017 w 1205290"/>
              <a:gd name="connsiteY3357" fmla="*/ 138229 h 460464"/>
              <a:gd name="connsiteX3358" fmla="*/ 623596 w 1205290"/>
              <a:gd name="connsiteY3358" fmla="*/ 136887 h 460464"/>
              <a:gd name="connsiteX3359" fmla="*/ 625981 w 1205290"/>
              <a:gd name="connsiteY3359" fmla="*/ 134352 h 460464"/>
              <a:gd name="connsiteX3360" fmla="*/ 625385 w 1205290"/>
              <a:gd name="connsiteY3360" fmla="*/ 132712 h 460464"/>
              <a:gd name="connsiteX3361" fmla="*/ 622403 w 1205290"/>
              <a:gd name="connsiteY3361" fmla="*/ 131370 h 460464"/>
              <a:gd name="connsiteX3362" fmla="*/ 616736 w 1205290"/>
              <a:gd name="connsiteY3362" fmla="*/ 125256 h 460464"/>
              <a:gd name="connsiteX3363" fmla="*/ 612263 w 1205290"/>
              <a:gd name="connsiteY3363" fmla="*/ 122572 h 460464"/>
              <a:gd name="connsiteX3364" fmla="*/ 603912 w 1205290"/>
              <a:gd name="connsiteY3364" fmla="*/ 116458 h 460464"/>
              <a:gd name="connsiteX3365" fmla="*/ 601974 w 1205290"/>
              <a:gd name="connsiteY3365" fmla="*/ 114818 h 460464"/>
              <a:gd name="connsiteX3366" fmla="*/ 597948 w 1205290"/>
              <a:gd name="connsiteY3366" fmla="*/ 110344 h 460464"/>
              <a:gd name="connsiteX3367" fmla="*/ 596308 w 1205290"/>
              <a:gd name="connsiteY3367" fmla="*/ 107511 h 460464"/>
              <a:gd name="connsiteX3368" fmla="*/ 595413 w 1205290"/>
              <a:gd name="connsiteY3368" fmla="*/ 106617 h 460464"/>
              <a:gd name="connsiteX3369" fmla="*/ 594369 w 1205290"/>
              <a:gd name="connsiteY3369" fmla="*/ 105871 h 460464"/>
              <a:gd name="connsiteX3370" fmla="*/ 596754 w 1205290"/>
              <a:gd name="connsiteY3370" fmla="*/ 104976 h 460464"/>
              <a:gd name="connsiteX3371" fmla="*/ 596754 w 1205290"/>
              <a:gd name="connsiteY3371" fmla="*/ 104231 h 460464"/>
              <a:gd name="connsiteX3372" fmla="*/ 598693 w 1205290"/>
              <a:gd name="connsiteY3372" fmla="*/ 102292 h 460464"/>
              <a:gd name="connsiteX3373" fmla="*/ 600930 w 1205290"/>
              <a:gd name="connsiteY3373" fmla="*/ 100801 h 460464"/>
              <a:gd name="connsiteX3374" fmla="*/ 601526 w 1205290"/>
              <a:gd name="connsiteY3374" fmla="*/ 99459 h 460464"/>
              <a:gd name="connsiteX3375" fmla="*/ 601526 w 1205290"/>
              <a:gd name="connsiteY3375" fmla="*/ 97968 h 460464"/>
              <a:gd name="connsiteX3376" fmla="*/ 600632 w 1205290"/>
              <a:gd name="connsiteY3376" fmla="*/ 96328 h 460464"/>
              <a:gd name="connsiteX3377" fmla="*/ 596754 w 1205290"/>
              <a:gd name="connsiteY3377" fmla="*/ 91854 h 460464"/>
              <a:gd name="connsiteX3378" fmla="*/ 594667 w 1205290"/>
              <a:gd name="connsiteY3378" fmla="*/ 88425 h 460464"/>
              <a:gd name="connsiteX3379" fmla="*/ 594220 w 1205290"/>
              <a:gd name="connsiteY3379" fmla="*/ 86337 h 460464"/>
              <a:gd name="connsiteX3380" fmla="*/ 593325 w 1205290"/>
              <a:gd name="connsiteY3380" fmla="*/ 85591 h 460464"/>
              <a:gd name="connsiteX3381" fmla="*/ 591089 w 1205290"/>
              <a:gd name="connsiteY3381" fmla="*/ 84697 h 460464"/>
              <a:gd name="connsiteX3382" fmla="*/ 590343 w 1205290"/>
              <a:gd name="connsiteY3382" fmla="*/ 84249 h 460464"/>
              <a:gd name="connsiteX3383" fmla="*/ 591089 w 1205290"/>
              <a:gd name="connsiteY3383" fmla="*/ 83355 h 460464"/>
              <a:gd name="connsiteX3384" fmla="*/ 591984 w 1205290"/>
              <a:gd name="connsiteY3384" fmla="*/ 82609 h 460464"/>
              <a:gd name="connsiteX3385" fmla="*/ 590343 w 1205290"/>
              <a:gd name="connsiteY3385" fmla="*/ 81864 h 460464"/>
              <a:gd name="connsiteX3386" fmla="*/ 588553 w 1205290"/>
              <a:gd name="connsiteY3386" fmla="*/ 81416 h 460464"/>
              <a:gd name="connsiteX3387" fmla="*/ 590343 w 1205290"/>
              <a:gd name="connsiteY3387" fmla="*/ 80820 h 460464"/>
              <a:gd name="connsiteX3388" fmla="*/ 589746 w 1205290"/>
              <a:gd name="connsiteY3388" fmla="*/ 79329 h 460464"/>
              <a:gd name="connsiteX3389" fmla="*/ 589746 w 1205290"/>
              <a:gd name="connsiteY3389" fmla="*/ 77688 h 460464"/>
              <a:gd name="connsiteX3390" fmla="*/ 588553 w 1205290"/>
              <a:gd name="connsiteY3390" fmla="*/ 76794 h 460464"/>
              <a:gd name="connsiteX3391" fmla="*/ 586913 w 1205290"/>
              <a:gd name="connsiteY3391" fmla="*/ 76794 h 460464"/>
              <a:gd name="connsiteX3392" fmla="*/ 584676 w 1205290"/>
              <a:gd name="connsiteY3392" fmla="*/ 75004 h 460464"/>
              <a:gd name="connsiteX3393" fmla="*/ 582887 w 1205290"/>
              <a:gd name="connsiteY3393" fmla="*/ 74259 h 460464"/>
              <a:gd name="connsiteX3394" fmla="*/ 582141 w 1205290"/>
              <a:gd name="connsiteY3394" fmla="*/ 72917 h 460464"/>
              <a:gd name="connsiteX3395" fmla="*/ 583782 w 1205290"/>
              <a:gd name="connsiteY3395" fmla="*/ 69636 h 460464"/>
              <a:gd name="connsiteX3396" fmla="*/ 582739 w 1205290"/>
              <a:gd name="connsiteY3396" fmla="*/ 67996 h 460464"/>
              <a:gd name="connsiteX3397" fmla="*/ 577967 w 1205290"/>
              <a:gd name="connsiteY3397" fmla="*/ 63523 h 460464"/>
              <a:gd name="connsiteX3398" fmla="*/ 576624 w 1205290"/>
              <a:gd name="connsiteY3398" fmla="*/ 62926 h 460464"/>
              <a:gd name="connsiteX3399" fmla="*/ 575134 w 1205290"/>
              <a:gd name="connsiteY3399" fmla="*/ 62628 h 460464"/>
              <a:gd name="connsiteX3400" fmla="*/ 578115 w 1205290"/>
              <a:gd name="connsiteY3400" fmla="*/ 62181 h 460464"/>
              <a:gd name="connsiteX3401" fmla="*/ 581247 w 1205290"/>
              <a:gd name="connsiteY3401" fmla="*/ 62181 h 460464"/>
              <a:gd name="connsiteX3402" fmla="*/ 585571 w 1205290"/>
              <a:gd name="connsiteY3402" fmla="*/ 62479 h 460464"/>
              <a:gd name="connsiteX3403" fmla="*/ 586764 w 1205290"/>
              <a:gd name="connsiteY3403" fmla="*/ 61435 h 460464"/>
              <a:gd name="connsiteX3404" fmla="*/ 587212 w 1205290"/>
              <a:gd name="connsiteY3404" fmla="*/ 59646 h 460464"/>
              <a:gd name="connsiteX3405" fmla="*/ 588703 w 1205290"/>
              <a:gd name="connsiteY3405" fmla="*/ 61137 h 460464"/>
              <a:gd name="connsiteX3406" fmla="*/ 590343 w 1205290"/>
              <a:gd name="connsiteY3406" fmla="*/ 62330 h 460464"/>
              <a:gd name="connsiteX3407" fmla="*/ 592580 w 1205290"/>
              <a:gd name="connsiteY3407" fmla="*/ 62031 h 460464"/>
              <a:gd name="connsiteX3408" fmla="*/ 594220 w 1205290"/>
              <a:gd name="connsiteY3408" fmla="*/ 60839 h 460464"/>
              <a:gd name="connsiteX3409" fmla="*/ 593773 w 1205290"/>
              <a:gd name="connsiteY3409" fmla="*/ 59646 h 460464"/>
              <a:gd name="connsiteX3410" fmla="*/ 593027 w 1205290"/>
              <a:gd name="connsiteY3410" fmla="*/ 58602 h 460464"/>
              <a:gd name="connsiteX3411" fmla="*/ 593027 w 1205290"/>
              <a:gd name="connsiteY3411" fmla="*/ 57856 h 460464"/>
              <a:gd name="connsiteX3412" fmla="*/ 590641 w 1205290"/>
              <a:gd name="connsiteY3412" fmla="*/ 55620 h 460464"/>
              <a:gd name="connsiteX3413" fmla="*/ 588703 w 1205290"/>
              <a:gd name="connsiteY3413" fmla="*/ 54128 h 460464"/>
              <a:gd name="connsiteX3414" fmla="*/ 588703 w 1205290"/>
              <a:gd name="connsiteY3414" fmla="*/ 52488 h 460464"/>
              <a:gd name="connsiteX3415" fmla="*/ 586019 w 1205290"/>
              <a:gd name="connsiteY3415" fmla="*/ 50102 h 460464"/>
              <a:gd name="connsiteX3416" fmla="*/ 586913 w 1205290"/>
              <a:gd name="connsiteY3416" fmla="*/ 48462 h 460464"/>
              <a:gd name="connsiteX3417" fmla="*/ 588703 w 1205290"/>
              <a:gd name="connsiteY3417" fmla="*/ 47716 h 460464"/>
              <a:gd name="connsiteX3418" fmla="*/ 588703 w 1205290"/>
              <a:gd name="connsiteY3418" fmla="*/ 47418 h 460464"/>
              <a:gd name="connsiteX3419" fmla="*/ 587957 w 1205290"/>
              <a:gd name="connsiteY3419" fmla="*/ 47418 h 460464"/>
              <a:gd name="connsiteX3420" fmla="*/ 585720 w 1205290"/>
              <a:gd name="connsiteY3420" fmla="*/ 46822 h 460464"/>
              <a:gd name="connsiteX3421" fmla="*/ 581098 w 1205290"/>
              <a:gd name="connsiteY3421" fmla="*/ 43840 h 460464"/>
              <a:gd name="connsiteX3422" fmla="*/ 576475 w 1205290"/>
              <a:gd name="connsiteY3422" fmla="*/ 42796 h 460464"/>
              <a:gd name="connsiteX3423" fmla="*/ 569765 w 1205290"/>
              <a:gd name="connsiteY3423" fmla="*/ 42796 h 460464"/>
              <a:gd name="connsiteX3424" fmla="*/ 565889 w 1205290"/>
              <a:gd name="connsiteY3424" fmla="*/ 42348 h 460464"/>
              <a:gd name="connsiteX3425" fmla="*/ 564397 w 1205290"/>
              <a:gd name="connsiteY3425" fmla="*/ 42796 h 460464"/>
              <a:gd name="connsiteX3426" fmla="*/ 563055 w 1205290"/>
              <a:gd name="connsiteY3426" fmla="*/ 42796 h 460464"/>
              <a:gd name="connsiteX3427" fmla="*/ 562161 w 1205290"/>
              <a:gd name="connsiteY3427" fmla="*/ 42199 h 460464"/>
              <a:gd name="connsiteX3428" fmla="*/ 561117 w 1205290"/>
              <a:gd name="connsiteY3428" fmla="*/ 41901 h 460464"/>
              <a:gd name="connsiteX3429" fmla="*/ 558433 w 1205290"/>
              <a:gd name="connsiteY3429" fmla="*/ 43541 h 460464"/>
              <a:gd name="connsiteX3430" fmla="*/ 557240 w 1205290"/>
              <a:gd name="connsiteY3430" fmla="*/ 42945 h 460464"/>
              <a:gd name="connsiteX3431" fmla="*/ 556047 w 1205290"/>
              <a:gd name="connsiteY3431" fmla="*/ 42199 h 460464"/>
              <a:gd name="connsiteX3432" fmla="*/ 553810 w 1205290"/>
              <a:gd name="connsiteY3432" fmla="*/ 41901 h 460464"/>
              <a:gd name="connsiteX3433" fmla="*/ 551125 w 1205290"/>
              <a:gd name="connsiteY3433" fmla="*/ 41901 h 460464"/>
              <a:gd name="connsiteX3434" fmla="*/ 548144 w 1205290"/>
              <a:gd name="connsiteY3434" fmla="*/ 43840 h 460464"/>
              <a:gd name="connsiteX3435" fmla="*/ 544863 w 1205290"/>
              <a:gd name="connsiteY3435" fmla="*/ 42199 h 460464"/>
              <a:gd name="connsiteX3436" fmla="*/ 543968 w 1205290"/>
              <a:gd name="connsiteY3436" fmla="*/ 42199 h 460464"/>
              <a:gd name="connsiteX3437" fmla="*/ 543372 w 1205290"/>
              <a:gd name="connsiteY3437" fmla="*/ 42647 h 460464"/>
              <a:gd name="connsiteX3438" fmla="*/ 541880 w 1205290"/>
              <a:gd name="connsiteY3438" fmla="*/ 44883 h 460464"/>
              <a:gd name="connsiteX3439" fmla="*/ 539197 w 1205290"/>
              <a:gd name="connsiteY3439" fmla="*/ 46524 h 460464"/>
              <a:gd name="connsiteX3440" fmla="*/ 537855 w 1205290"/>
              <a:gd name="connsiteY3440" fmla="*/ 49506 h 460464"/>
              <a:gd name="connsiteX3441" fmla="*/ 536960 w 1205290"/>
              <a:gd name="connsiteY3441" fmla="*/ 52488 h 460464"/>
              <a:gd name="connsiteX3442" fmla="*/ 536214 w 1205290"/>
              <a:gd name="connsiteY3442" fmla="*/ 53532 h 460464"/>
              <a:gd name="connsiteX3443" fmla="*/ 536214 w 1205290"/>
              <a:gd name="connsiteY3443" fmla="*/ 59198 h 460464"/>
              <a:gd name="connsiteX3444" fmla="*/ 535618 w 1205290"/>
              <a:gd name="connsiteY3444" fmla="*/ 61882 h 460464"/>
              <a:gd name="connsiteX3445" fmla="*/ 536363 w 1205290"/>
              <a:gd name="connsiteY3445" fmla="*/ 65461 h 460464"/>
              <a:gd name="connsiteX3446" fmla="*/ 536363 w 1205290"/>
              <a:gd name="connsiteY3446" fmla="*/ 66952 h 460464"/>
              <a:gd name="connsiteX3447" fmla="*/ 535022 w 1205290"/>
              <a:gd name="connsiteY3447" fmla="*/ 69189 h 460464"/>
              <a:gd name="connsiteX3448" fmla="*/ 535022 w 1205290"/>
              <a:gd name="connsiteY3448" fmla="*/ 69785 h 460464"/>
              <a:gd name="connsiteX3449" fmla="*/ 534276 w 1205290"/>
              <a:gd name="connsiteY3449" fmla="*/ 73513 h 460464"/>
              <a:gd name="connsiteX3450" fmla="*/ 534574 w 1205290"/>
              <a:gd name="connsiteY3450" fmla="*/ 74557 h 460464"/>
              <a:gd name="connsiteX3451" fmla="*/ 534574 w 1205290"/>
              <a:gd name="connsiteY3451" fmla="*/ 75750 h 460464"/>
              <a:gd name="connsiteX3452" fmla="*/ 533381 w 1205290"/>
              <a:gd name="connsiteY3452" fmla="*/ 78285 h 460464"/>
              <a:gd name="connsiteX3453" fmla="*/ 531592 w 1205290"/>
              <a:gd name="connsiteY3453" fmla="*/ 79031 h 460464"/>
              <a:gd name="connsiteX3454" fmla="*/ 529653 w 1205290"/>
              <a:gd name="connsiteY3454" fmla="*/ 79478 h 460464"/>
              <a:gd name="connsiteX3455" fmla="*/ 528013 w 1205290"/>
              <a:gd name="connsiteY3455" fmla="*/ 78583 h 460464"/>
              <a:gd name="connsiteX3456" fmla="*/ 526522 w 1205290"/>
              <a:gd name="connsiteY3456" fmla="*/ 79925 h 460464"/>
              <a:gd name="connsiteX3457" fmla="*/ 524584 w 1205290"/>
              <a:gd name="connsiteY3457" fmla="*/ 82162 h 460464"/>
              <a:gd name="connsiteX3458" fmla="*/ 523689 w 1205290"/>
              <a:gd name="connsiteY3458" fmla="*/ 83653 h 460464"/>
              <a:gd name="connsiteX3459" fmla="*/ 523689 w 1205290"/>
              <a:gd name="connsiteY3459" fmla="*/ 84995 h 460464"/>
              <a:gd name="connsiteX3460" fmla="*/ 523838 w 1205290"/>
              <a:gd name="connsiteY3460" fmla="*/ 85890 h 460464"/>
              <a:gd name="connsiteX3461" fmla="*/ 523390 w 1205290"/>
              <a:gd name="connsiteY3461" fmla="*/ 86784 h 460464"/>
              <a:gd name="connsiteX3462" fmla="*/ 523390 w 1205290"/>
              <a:gd name="connsiteY3462" fmla="*/ 87828 h 460464"/>
              <a:gd name="connsiteX3463" fmla="*/ 523390 w 1205290"/>
              <a:gd name="connsiteY3463" fmla="*/ 89319 h 460464"/>
              <a:gd name="connsiteX3464" fmla="*/ 524733 w 1205290"/>
              <a:gd name="connsiteY3464" fmla="*/ 89916 h 460464"/>
              <a:gd name="connsiteX3465" fmla="*/ 526074 w 1205290"/>
              <a:gd name="connsiteY3465" fmla="*/ 91109 h 460464"/>
              <a:gd name="connsiteX3466" fmla="*/ 526074 w 1205290"/>
              <a:gd name="connsiteY3466" fmla="*/ 92302 h 460464"/>
              <a:gd name="connsiteX3467" fmla="*/ 525329 w 1205290"/>
              <a:gd name="connsiteY3467" fmla="*/ 93196 h 460464"/>
              <a:gd name="connsiteX3468" fmla="*/ 523689 w 1205290"/>
              <a:gd name="connsiteY3468" fmla="*/ 94538 h 460464"/>
              <a:gd name="connsiteX3469" fmla="*/ 520557 w 1205290"/>
              <a:gd name="connsiteY3469" fmla="*/ 97073 h 460464"/>
              <a:gd name="connsiteX3470" fmla="*/ 517128 w 1205290"/>
              <a:gd name="connsiteY3470" fmla="*/ 99310 h 460464"/>
              <a:gd name="connsiteX3471" fmla="*/ 515785 w 1205290"/>
              <a:gd name="connsiteY3471" fmla="*/ 99757 h 460464"/>
              <a:gd name="connsiteX3472" fmla="*/ 515339 w 1205290"/>
              <a:gd name="connsiteY3472" fmla="*/ 100801 h 460464"/>
              <a:gd name="connsiteX3473" fmla="*/ 515040 w 1205290"/>
              <a:gd name="connsiteY3473" fmla="*/ 102143 h 460464"/>
              <a:gd name="connsiteX3474" fmla="*/ 515785 w 1205290"/>
              <a:gd name="connsiteY3474" fmla="*/ 105126 h 460464"/>
              <a:gd name="connsiteX3475" fmla="*/ 516532 w 1205290"/>
              <a:gd name="connsiteY3475" fmla="*/ 106020 h 460464"/>
              <a:gd name="connsiteX3476" fmla="*/ 516979 w 1205290"/>
              <a:gd name="connsiteY3476" fmla="*/ 107064 h 460464"/>
              <a:gd name="connsiteX3477" fmla="*/ 516532 w 1205290"/>
              <a:gd name="connsiteY3477" fmla="*/ 108257 h 460464"/>
              <a:gd name="connsiteX3478" fmla="*/ 516233 w 1205290"/>
              <a:gd name="connsiteY3478" fmla="*/ 109301 h 460464"/>
              <a:gd name="connsiteX3479" fmla="*/ 514891 w 1205290"/>
              <a:gd name="connsiteY3479" fmla="*/ 110046 h 460464"/>
              <a:gd name="connsiteX3480" fmla="*/ 513699 w 1205290"/>
              <a:gd name="connsiteY3480" fmla="*/ 110493 h 460464"/>
              <a:gd name="connsiteX3481" fmla="*/ 513251 w 1205290"/>
              <a:gd name="connsiteY3481" fmla="*/ 111388 h 460464"/>
              <a:gd name="connsiteX3482" fmla="*/ 512655 w 1205290"/>
              <a:gd name="connsiteY3482" fmla="*/ 114967 h 460464"/>
              <a:gd name="connsiteX3483" fmla="*/ 511909 w 1205290"/>
              <a:gd name="connsiteY3483" fmla="*/ 116905 h 460464"/>
              <a:gd name="connsiteX3484" fmla="*/ 510268 w 1205290"/>
              <a:gd name="connsiteY3484" fmla="*/ 119739 h 460464"/>
              <a:gd name="connsiteX3485" fmla="*/ 509672 w 1205290"/>
              <a:gd name="connsiteY3485" fmla="*/ 121081 h 460464"/>
              <a:gd name="connsiteX3486" fmla="*/ 508778 w 1205290"/>
              <a:gd name="connsiteY3486" fmla="*/ 121528 h 460464"/>
              <a:gd name="connsiteX3487" fmla="*/ 505497 w 1205290"/>
              <a:gd name="connsiteY3487" fmla="*/ 120186 h 460464"/>
              <a:gd name="connsiteX3488" fmla="*/ 502515 w 1205290"/>
              <a:gd name="connsiteY3488" fmla="*/ 120932 h 460464"/>
              <a:gd name="connsiteX3489" fmla="*/ 498638 w 1205290"/>
              <a:gd name="connsiteY3489" fmla="*/ 121379 h 460464"/>
              <a:gd name="connsiteX3490" fmla="*/ 495357 w 1205290"/>
              <a:gd name="connsiteY3490" fmla="*/ 121379 h 460464"/>
              <a:gd name="connsiteX3491" fmla="*/ 492822 w 1205290"/>
              <a:gd name="connsiteY3491" fmla="*/ 121826 h 460464"/>
              <a:gd name="connsiteX3492" fmla="*/ 491033 w 1205290"/>
              <a:gd name="connsiteY3492" fmla="*/ 123317 h 460464"/>
              <a:gd name="connsiteX3493" fmla="*/ 489094 w 1205290"/>
              <a:gd name="connsiteY3493" fmla="*/ 125256 h 460464"/>
              <a:gd name="connsiteX3494" fmla="*/ 487007 w 1205290"/>
              <a:gd name="connsiteY3494" fmla="*/ 126598 h 460464"/>
              <a:gd name="connsiteX3495" fmla="*/ 485516 w 1205290"/>
              <a:gd name="connsiteY3495" fmla="*/ 127343 h 460464"/>
              <a:gd name="connsiteX3496" fmla="*/ 482683 w 1205290"/>
              <a:gd name="connsiteY3496" fmla="*/ 125405 h 460464"/>
              <a:gd name="connsiteX3497" fmla="*/ 481191 w 1205290"/>
              <a:gd name="connsiteY3497" fmla="*/ 125405 h 460464"/>
              <a:gd name="connsiteX3498" fmla="*/ 478507 w 1205290"/>
              <a:gd name="connsiteY3498" fmla="*/ 124958 h 460464"/>
              <a:gd name="connsiteX3499" fmla="*/ 472394 w 1205290"/>
              <a:gd name="connsiteY3499" fmla="*/ 122721 h 460464"/>
              <a:gd name="connsiteX3500" fmla="*/ 470903 w 1205290"/>
              <a:gd name="connsiteY3500" fmla="*/ 122125 h 460464"/>
              <a:gd name="connsiteX3501" fmla="*/ 469262 w 1205290"/>
              <a:gd name="connsiteY3501" fmla="*/ 122125 h 460464"/>
              <a:gd name="connsiteX3502" fmla="*/ 468815 w 1205290"/>
              <a:gd name="connsiteY3502" fmla="*/ 121379 h 460464"/>
              <a:gd name="connsiteX3503" fmla="*/ 469113 w 1205290"/>
              <a:gd name="connsiteY3503" fmla="*/ 120335 h 460464"/>
              <a:gd name="connsiteX3504" fmla="*/ 468815 w 1205290"/>
              <a:gd name="connsiteY3504" fmla="*/ 118993 h 460464"/>
              <a:gd name="connsiteX3505" fmla="*/ 467622 w 1205290"/>
              <a:gd name="connsiteY3505" fmla="*/ 118397 h 460464"/>
              <a:gd name="connsiteX3506" fmla="*/ 455394 w 1205290"/>
              <a:gd name="connsiteY3506" fmla="*/ 118397 h 460464"/>
              <a:gd name="connsiteX3507" fmla="*/ 451816 w 1205290"/>
              <a:gd name="connsiteY3507" fmla="*/ 119888 h 460464"/>
              <a:gd name="connsiteX3508" fmla="*/ 449430 w 1205290"/>
              <a:gd name="connsiteY3508" fmla="*/ 120782 h 460464"/>
              <a:gd name="connsiteX3509" fmla="*/ 447789 w 1205290"/>
              <a:gd name="connsiteY3509" fmla="*/ 121826 h 460464"/>
              <a:gd name="connsiteX3510" fmla="*/ 447343 w 1205290"/>
              <a:gd name="connsiteY3510" fmla="*/ 124510 h 460464"/>
              <a:gd name="connsiteX3511" fmla="*/ 446299 w 1205290"/>
              <a:gd name="connsiteY3511" fmla="*/ 127045 h 460464"/>
              <a:gd name="connsiteX3512" fmla="*/ 444956 w 1205290"/>
              <a:gd name="connsiteY3512" fmla="*/ 129729 h 460464"/>
              <a:gd name="connsiteX3513" fmla="*/ 440931 w 1205290"/>
              <a:gd name="connsiteY3513" fmla="*/ 130624 h 460464"/>
              <a:gd name="connsiteX3514" fmla="*/ 437948 w 1205290"/>
              <a:gd name="connsiteY3514" fmla="*/ 133457 h 460464"/>
              <a:gd name="connsiteX3515" fmla="*/ 436904 w 1205290"/>
              <a:gd name="connsiteY3515" fmla="*/ 133755 h 460464"/>
              <a:gd name="connsiteX3516" fmla="*/ 434817 w 1205290"/>
              <a:gd name="connsiteY3516" fmla="*/ 133308 h 460464"/>
              <a:gd name="connsiteX3517" fmla="*/ 432580 w 1205290"/>
              <a:gd name="connsiteY3517" fmla="*/ 133010 h 460464"/>
              <a:gd name="connsiteX3518" fmla="*/ 430939 w 1205290"/>
              <a:gd name="connsiteY3518" fmla="*/ 133755 h 460464"/>
              <a:gd name="connsiteX3519" fmla="*/ 429299 w 1205290"/>
              <a:gd name="connsiteY3519" fmla="*/ 133755 h 460464"/>
              <a:gd name="connsiteX3520" fmla="*/ 424081 w 1205290"/>
              <a:gd name="connsiteY3520" fmla="*/ 132413 h 460464"/>
              <a:gd name="connsiteX3521" fmla="*/ 419160 w 1205290"/>
              <a:gd name="connsiteY3521" fmla="*/ 132413 h 460464"/>
              <a:gd name="connsiteX3522" fmla="*/ 416327 w 1205290"/>
              <a:gd name="connsiteY3522" fmla="*/ 132861 h 460464"/>
              <a:gd name="connsiteX3523" fmla="*/ 414836 w 1205290"/>
              <a:gd name="connsiteY3523" fmla="*/ 133159 h 460464"/>
              <a:gd name="connsiteX3524" fmla="*/ 406336 w 1205290"/>
              <a:gd name="connsiteY3524" fmla="*/ 136887 h 460464"/>
              <a:gd name="connsiteX3525" fmla="*/ 403503 w 1205290"/>
              <a:gd name="connsiteY3525" fmla="*/ 137334 h 460464"/>
              <a:gd name="connsiteX3526" fmla="*/ 402310 w 1205290"/>
              <a:gd name="connsiteY3526" fmla="*/ 136738 h 460464"/>
              <a:gd name="connsiteX3527" fmla="*/ 400670 w 1205290"/>
              <a:gd name="connsiteY3527" fmla="*/ 135246 h 460464"/>
              <a:gd name="connsiteX3528" fmla="*/ 398433 w 1205290"/>
              <a:gd name="connsiteY3528" fmla="*/ 133755 h 460464"/>
              <a:gd name="connsiteX3529" fmla="*/ 393214 w 1205290"/>
              <a:gd name="connsiteY3529" fmla="*/ 128387 h 460464"/>
              <a:gd name="connsiteX3530" fmla="*/ 391275 w 1205290"/>
              <a:gd name="connsiteY3530" fmla="*/ 127194 h 460464"/>
              <a:gd name="connsiteX3531" fmla="*/ 389933 w 1205290"/>
              <a:gd name="connsiteY3531" fmla="*/ 125852 h 460464"/>
              <a:gd name="connsiteX3532" fmla="*/ 388741 w 1205290"/>
              <a:gd name="connsiteY3532" fmla="*/ 124361 h 460464"/>
              <a:gd name="connsiteX3533" fmla="*/ 386952 w 1205290"/>
              <a:gd name="connsiteY3533" fmla="*/ 122721 h 460464"/>
              <a:gd name="connsiteX3534" fmla="*/ 385311 w 1205290"/>
              <a:gd name="connsiteY3534" fmla="*/ 121528 h 460464"/>
              <a:gd name="connsiteX3535" fmla="*/ 383074 w 1205290"/>
              <a:gd name="connsiteY3535" fmla="*/ 119291 h 460464"/>
              <a:gd name="connsiteX3536" fmla="*/ 380987 w 1205290"/>
              <a:gd name="connsiteY3536" fmla="*/ 116756 h 460464"/>
              <a:gd name="connsiteX3537" fmla="*/ 380539 w 1205290"/>
              <a:gd name="connsiteY3537" fmla="*/ 112283 h 460464"/>
              <a:gd name="connsiteX3538" fmla="*/ 378899 w 1205290"/>
              <a:gd name="connsiteY3538" fmla="*/ 111537 h 460464"/>
              <a:gd name="connsiteX3539" fmla="*/ 378303 w 1205290"/>
              <a:gd name="connsiteY3539" fmla="*/ 110344 h 460464"/>
              <a:gd name="connsiteX3540" fmla="*/ 378004 w 1205290"/>
              <a:gd name="connsiteY3540" fmla="*/ 109002 h 460464"/>
              <a:gd name="connsiteX3541" fmla="*/ 380390 w 1205290"/>
              <a:gd name="connsiteY3541" fmla="*/ 105424 h 460464"/>
              <a:gd name="connsiteX3542" fmla="*/ 373829 w 1205290"/>
              <a:gd name="connsiteY3542" fmla="*/ 108257 h 460464"/>
              <a:gd name="connsiteX3543" fmla="*/ 372188 w 1205290"/>
              <a:gd name="connsiteY3543" fmla="*/ 111090 h 460464"/>
              <a:gd name="connsiteX3544" fmla="*/ 370996 w 1205290"/>
              <a:gd name="connsiteY3544" fmla="*/ 114221 h 460464"/>
              <a:gd name="connsiteX3545" fmla="*/ 368163 w 1205290"/>
              <a:gd name="connsiteY3545" fmla="*/ 116905 h 460464"/>
              <a:gd name="connsiteX3546" fmla="*/ 365777 w 1205290"/>
              <a:gd name="connsiteY3546" fmla="*/ 119888 h 460464"/>
              <a:gd name="connsiteX3547" fmla="*/ 365181 w 1205290"/>
              <a:gd name="connsiteY3547" fmla="*/ 121528 h 460464"/>
              <a:gd name="connsiteX3548" fmla="*/ 363987 w 1205290"/>
              <a:gd name="connsiteY3548" fmla="*/ 126896 h 460464"/>
              <a:gd name="connsiteX3549" fmla="*/ 365479 w 1205290"/>
              <a:gd name="connsiteY3549" fmla="*/ 126896 h 460464"/>
              <a:gd name="connsiteX3550" fmla="*/ 366224 w 1205290"/>
              <a:gd name="connsiteY3550" fmla="*/ 126449 h 460464"/>
              <a:gd name="connsiteX3551" fmla="*/ 367119 w 1205290"/>
              <a:gd name="connsiteY3551" fmla="*/ 126449 h 460464"/>
              <a:gd name="connsiteX3552" fmla="*/ 365926 w 1205290"/>
              <a:gd name="connsiteY3552" fmla="*/ 127343 h 460464"/>
              <a:gd name="connsiteX3553" fmla="*/ 364435 w 1205290"/>
              <a:gd name="connsiteY3553" fmla="*/ 127940 h 460464"/>
              <a:gd name="connsiteX3554" fmla="*/ 362497 w 1205290"/>
              <a:gd name="connsiteY3554" fmla="*/ 129878 h 460464"/>
              <a:gd name="connsiteX3555" fmla="*/ 361453 w 1205290"/>
              <a:gd name="connsiteY3555" fmla="*/ 135992 h 460464"/>
              <a:gd name="connsiteX3556" fmla="*/ 361154 w 1205290"/>
              <a:gd name="connsiteY3556" fmla="*/ 139273 h 460464"/>
              <a:gd name="connsiteX3557" fmla="*/ 361602 w 1205290"/>
              <a:gd name="connsiteY3557" fmla="*/ 146430 h 460464"/>
              <a:gd name="connsiteX3558" fmla="*/ 362198 w 1205290"/>
              <a:gd name="connsiteY3558" fmla="*/ 151202 h 460464"/>
              <a:gd name="connsiteX3559" fmla="*/ 365627 w 1205290"/>
              <a:gd name="connsiteY3559" fmla="*/ 154035 h 460464"/>
              <a:gd name="connsiteX3560" fmla="*/ 367566 w 1205290"/>
              <a:gd name="connsiteY3560" fmla="*/ 156421 h 460464"/>
              <a:gd name="connsiteX3561" fmla="*/ 368461 w 1205290"/>
              <a:gd name="connsiteY3561" fmla="*/ 157763 h 460464"/>
              <a:gd name="connsiteX3562" fmla="*/ 369505 w 1205290"/>
              <a:gd name="connsiteY3562" fmla="*/ 158956 h 460464"/>
              <a:gd name="connsiteX3563" fmla="*/ 370251 w 1205290"/>
              <a:gd name="connsiteY3563" fmla="*/ 159403 h 460464"/>
              <a:gd name="connsiteX3564" fmla="*/ 370548 w 1205290"/>
              <a:gd name="connsiteY3564" fmla="*/ 160148 h 460464"/>
              <a:gd name="connsiteX3565" fmla="*/ 368908 w 1205290"/>
              <a:gd name="connsiteY3565" fmla="*/ 161192 h 460464"/>
              <a:gd name="connsiteX3566" fmla="*/ 368163 w 1205290"/>
              <a:gd name="connsiteY3566" fmla="*/ 164771 h 460464"/>
              <a:gd name="connsiteX3567" fmla="*/ 367715 w 1205290"/>
              <a:gd name="connsiteY3567" fmla="*/ 165964 h 460464"/>
              <a:gd name="connsiteX3568" fmla="*/ 366970 w 1205290"/>
              <a:gd name="connsiteY3568" fmla="*/ 168201 h 460464"/>
              <a:gd name="connsiteX3569" fmla="*/ 366970 w 1205290"/>
              <a:gd name="connsiteY3569" fmla="*/ 171630 h 460464"/>
              <a:gd name="connsiteX3570" fmla="*/ 367268 w 1205290"/>
              <a:gd name="connsiteY3570" fmla="*/ 173122 h 460464"/>
              <a:gd name="connsiteX3571" fmla="*/ 368014 w 1205290"/>
              <a:gd name="connsiteY3571" fmla="*/ 174464 h 460464"/>
              <a:gd name="connsiteX3572" fmla="*/ 370548 w 1205290"/>
              <a:gd name="connsiteY3572" fmla="*/ 176700 h 460464"/>
              <a:gd name="connsiteX3573" fmla="*/ 373531 w 1205290"/>
              <a:gd name="connsiteY3573" fmla="*/ 178340 h 460464"/>
              <a:gd name="connsiteX3574" fmla="*/ 373531 w 1205290"/>
              <a:gd name="connsiteY3574" fmla="*/ 179086 h 460464"/>
              <a:gd name="connsiteX3575" fmla="*/ 371891 w 1205290"/>
              <a:gd name="connsiteY3575" fmla="*/ 179384 h 460464"/>
              <a:gd name="connsiteX3576" fmla="*/ 370847 w 1205290"/>
              <a:gd name="connsiteY3576" fmla="*/ 180726 h 460464"/>
              <a:gd name="connsiteX3577" fmla="*/ 370548 w 1205290"/>
              <a:gd name="connsiteY3577" fmla="*/ 182814 h 460464"/>
              <a:gd name="connsiteX3578" fmla="*/ 371294 w 1205290"/>
              <a:gd name="connsiteY3578" fmla="*/ 183858 h 460464"/>
              <a:gd name="connsiteX3579" fmla="*/ 372487 w 1205290"/>
              <a:gd name="connsiteY3579" fmla="*/ 184603 h 460464"/>
              <a:gd name="connsiteX3580" fmla="*/ 375619 w 1205290"/>
              <a:gd name="connsiteY3580" fmla="*/ 184603 h 460464"/>
              <a:gd name="connsiteX3581" fmla="*/ 381583 w 1205290"/>
              <a:gd name="connsiteY3581" fmla="*/ 186542 h 460464"/>
              <a:gd name="connsiteX3582" fmla="*/ 384416 w 1205290"/>
              <a:gd name="connsiteY3582" fmla="*/ 188331 h 460464"/>
              <a:gd name="connsiteX3583" fmla="*/ 386653 w 1205290"/>
              <a:gd name="connsiteY3583" fmla="*/ 190717 h 460464"/>
              <a:gd name="connsiteX3584" fmla="*/ 388293 w 1205290"/>
              <a:gd name="connsiteY3584" fmla="*/ 192954 h 460464"/>
              <a:gd name="connsiteX3585" fmla="*/ 389486 w 1205290"/>
              <a:gd name="connsiteY3585" fmla="*/ 195489 h 460464"/>
              <a:gd name="connsiteX3586" fmla="*/ 390381 w 1205290"/>
              <a:gd name="connsiteY3586" fmla="*/ 198918 h 460464"/>
              <a:gd name="connsiteX3587" fmla="*/ 390828 w 1205290"/>
              <a:gd name="connsiteY3587" fmla="*/ 202348 h 460464"/>
              <a:gd name="connsiteX3588" fmla="*/ 390530 w 1205290"/>
              <a:gd name="connsiteY3588" fmla="*/ 205479 h 460464"/>
              <a:gd name="connsiteX3589" fmla="*/ 388890 w 1205290"/>
              <a:gd name="connsiteY3589" fmla="*/ 208163 h 460464"/>
              <a:gd name="connsiteX3590" fmla="*/ 388890 w 1205290"/>
              <a:gd name="connsiteY3590" fmla="*/ 211444 h 460464"/>
              <a:gd name="connsiteX3591" fmla="*/ 391872 w 1205290"/>
              <a:gd name="connsiteY3591" fmla="*/ 213681 h 460464"/>
              <a:gd name="connsiteX3592" fmla="*/ 392469 w 1205290"/>
              <a:gd name="connsiteY3592" fmla="*/ 215172 h 460464"/>
              <a:gd name="connsiteX3593" fmla="*/ 393214 w 1205290"/>
              <a:gd name="connsiteY3593" fmla="*/ 221584 h 460464"/>
              <a:gd name="connsiteX3594" fmla="*/ 395898 w 1205290"/>
              <a:gd name="connsiteY3594" fmla="*/ 233960 h 460464"/>
              <a:gd name="connsiteX3595" fmla="*/ 395898 w 1205290"/>
              <a:gd name="connsiteY3595" fmla="*/ 240372 h 460464"/>
              <a:gd name="connsiteX3596" fmla="*/ 396793 w 1205290"/>
              <a:gd name="connsiteY3596" fmla="*/ 241565 h 460464"/>
              <a:gd name="connsiteX3597" fmla="*/ 397986 w 1205290"/>
              <a:gd name="connsiteY3597" fmla="*/ 242161 h 460464"/>
              <a:gd name="connsiteX3598" fmla="*/ 399327 w 1205290"/>
              <a:gd name="connsiteY3598" fmla="*/ 241118 h 460464"/>
              <a:gd name="connsiteX3599" fmla="*/ 400074 w 1205290"/>
              <a:gd name="connsiteY3599" fmla="*/ 240819 h 460464"/>
              <a:gd name="connsiteX3600" fmla="*/ 405292 w 1205290"/>
              <a:gd name="connsiteY3600" fmla="*/ 239626 h 460464"/>
              <a:gd name="connsiteX3601" fmla="*/ 407827 w 1205290"/>
              <a:gd name="connsiteY3601" fmla="*/ 242758 h 460464"/>
              <a:gd name="connsiteX3602" fmla="*/ 408722 w 1205290"/>
              <a:gd name="connsiteY3602" fmla="*/ 243205 h 460464"/>
              <a:gd name="connsiteX3603" fmla="*/ 409616 w 1205290"/>
              <a:gd name="connsiteY3603" fmla="*/ 242311 h 460464"/>
              <a:gd name="connsiteX3604" fmla="*/ 411555 w 1205290"/>
              <a:gd name="connsiteY3604" fmla="*/ 240968 h 460464"/>
              <a:gd name="connsiteX3605" fmla="*/ 413941 w 1205290"/>
              <a:gd name="connsiteY3605" fmla="*/ 240223 h 460464"/>
              <a:gd name="connsiteX3606" fmla="*/ 412748 w 1205290"/>
              <a:gd name="connsiteY3606" fmla="*/ 241267 h 460464"/>
              <a:gd name="connsiteX3607" fmla="*/ 412152 w 1205290"/>
              <a:gd name="connsiteY3607" fmla="*/ 242609 h 460464"/>
              <a:gd name="connsiteX3608" fmla="*/ 413195 w 1205290"/>
              <a:gd name="connsiteY3608" fmla="*/ 244100 h 460464"/>
              <a:gd name="connsiteX3609" fmla="*/ 414836 w 1205290"/>
              <a:gd name="connsiteY3609" fmla="*/ 244696 h 460464"/>
              <a:gd name="connsiteX3610" fmla="*/ 417817 w 1205290"/>
              <a:gd name="connsiteY3610" fmla="*/ 244249 h 460464"/>
              <a:gd name="connsiteX3611" fmla="*/ 423484 w 1205290"/>
              <a:gd name="connsiteY3611" fmla="*/ 241565 h 460464"/>
              <a:gd name="connsiteX3612" fmla="*/ 426317 w 1205290"/>
              <a:gd name="connsiteY3612" fmla="*/ 240968 h 460464"/>
              <a:gd name="connsiteX3613" fmla="*/ 429598 w 1205290"/>
              <a:gd name="connsiteY3613" fmla="*/ 242012 h 460464"/>
              <a:gd name="connsiteX3614" fmla="*/ 433027 w 1205290"/>
              <a:gd name="connsiteY3614" fmla="*/ 242012 h 460464"/>
              <a:gd name="connsiteX3615" fmla="*/ 433922 w 1205290"/>
              <a:gd name="connsiteY3615" fmla="*/ 240670 h 460464"/>
              <a:gd name="connsiteX3616" fmla="*/ 434817 w 1205290"/>
              <a:gd name="connsiteY3616" fmla="*/ 239626 h 460464"/>
              <a:gd name="connsiteX3617" fmla="*/ 436606 w 1205290"/>
              <a:gd name="connsiteY3617" fmla="*/ 240968 h 460464"/>
              <a:gd name="connsiteX3618" fmla="*/ 437948 w 1205290"/>
              <a:gd name="connsiteY3618" fmla="*/ 242907 h 460464"/>
              <a:gd name="connsiteX3619" fmla="*/ 438247 w 1205290"/>
              <a:gd name="connsiteY3619" fmla="*/ 244249 h 460464"/>
              <a:gd name="connsiteX3620" fmla="*/ 438544 w 1205290"/>
              <a:gd name="connsiteY3620" fmla="*/ 251108 h 460464"/>
              <a:gd name="connsiteX3621" fmla="*/ 438544 w 1205290"/>
              <a:gd name="connsiteY3621" fmla="*/ 254240 h 460464"/>
              <a:gd name="connsiteX3622" fmla="*/ 438247 w 1205290"/>
              <a:gd name="connsiteY3622" fmla="*/ 257371 h 460464"/>
              <a:gd name="connsiteX3623" fmla="*/ 439141 w 1205290"/>
              <a:gd name="connsiteY3623" fmla="*/ 257968 h 460464"/>
              <a:gd name="connsiteX3624" fmla="*/ 440483 w 1205290"/>
              <a:gd name="connsiteY3624" fmla="*/ 257968 h 460464"/>
              <a:gd name="connsiteX3625" fmla="*/ 441676 w 1205290"/>
              <a:gd name="connsiteY3625" fmla="*/ 257371 h 460464"/>
              <a:gd name="connsiteX3626" fmla="*/ 446149 w 1205290"/>
              <a:gd name="connsiteY3626" fmla="*/ 253345 h 460464"/>
              <a:gd name="connsiteX3627" fmla="*/ 450325 w 1205290"/>
              <a:gd name="connsiteY3627" fmla="*/ 251705 h 460464"/>
              <a:gd name="connsiteX3628" fmla="*/ 454500 w 1205290"/>
              <a:gd name="connsiteY3628" fmla="*/ 253047 h 460464"/>
              <a:gd name="connsiteX3629" fmla="*/ 458675 w 1205290"/>
              <a:gd name="connsiteY3629" fmla="*/ 253792 h 460464"/>
              <a:gd name="connsiteX3630" fmla="*/ 462850 w 1205290"/>
              <a:gd name="connsiteY3630" fmla="*/ 251705 h 460464"/>
              <a:gd name="connsiteX3631" fmla="*/ 468517 w 1205290"/>
              <a:gd name="connsiteY3631" fmla="*/ 247977 h 460464"/>
              <a:gd name="connsiteX3632" fmla="*/ 470157 w 1205290"/>
              <a:gd name="connsiteY3632" fmla="*/ 241118 h 460464"/>
              <a:gd name="connsiteX3633" fmla="*/ 478359 w 1205290"/>
              <a:gd name="connsiteY3633" fmla="*/ 249617 h 460464"/>
              <a:gd name="connsiteX3634" fmla="*/ 478955 w 1205290"/>
              <a:gd name="connsiteY3634" fmla="*/ 249021 h 460464"/>
              <a:gd name="connsiteX3635" fmla="*/ 479999 w 1205290"/>
              <a:gd name="connsiteY3635" fmla="*/ 249021 h 460464"/>
              <a:gd name="connsiteX3636" fmla="*/ 483129 w 1205290"/>
              <a:gd name="connsiteY3636" fmla="*/ 247977 h 460464"/>
              <a:gd name="connsiteX3637" fmla="*/ 484173 w 1205290"/>
              <a:gd name="connsiteY3637" fmla="*/ 247977 h 460464"/>
              <a:gd name="connsiteX3638" fmla="*/ 485367 w 1205290"/>
              <a:gd name="connsiteY3638" fmla="*/ 248275 h 460464"/>
              <a:gd name="connsiteX3639" fmla="*/ 485963 w 1205290"/>
              <a:gd name="connsiteY3639" fmla="*/ 249617 h 460464"/>
              <a:gd name="connsiteX3640" fmla="*/ 485963 w 1205290"/>
              <a:gd name="connsiteY3640" fmla="*/ 252003 h 460464"/>
              <a:gd name="connsiteX3641" fmla="*/ 485963 w 1205290"/>
              <a:gd name="connsiteY3641" fmla="*/ 254389 h 460464"/>
              <a:gd name="connsiteX3642" fmla="*/ 487901 w 1205290"/>
              <a:gd name="connsiteY3642" fmla="*/ 255283 h 460464"/>
              <a:gd name="connsiteX3643" fmla="*/ 490288 w 1205290"/>
              <a:gd name="connsiteY3643" fmla="*/ 255283 h 460464"/>
              <a:gd name="connsiteX3644" fmla="*/ 494612 w 1205290"/>
              <a:gd name="connsiteY3644" fmla="*/ 253643 h 460464"/>
              <a:gd name="connsiteX3645" fmla="*/ 497893 w 1205290"/>
              <a:gd name="connsiteY3645" fmla="*/ 250512 h 460464"/>
              <a:gd name="connsiteX3646" fmla="*/ 498638 w 1205290"/>
              <a:gd name="connsiteY3646" fmla="*/ 250512 h 460464"/>
              <a:gd name="connsiteX3647" fmla="*/ 499085 w 1205290"/>
              <a:gd name="connsiteY3647" fmla="*/ 251854 h 460464"/>
              <a:gd name="connsiteX3648" fmla="*/ 500427 w 1205290"/>
              <a:gd name="connsiteY3648" fmla="*/ 252599 h 460464"/>
              <a:gd name="connsiteX3649" fmla="*/ 501918 w 1205290"/>
              <a:gd name="connsiteY3649" fmla="*/ 252599 h 460464"/>
              <a:gd name="connsiteX3650" fmla="*/ 503410 w 1205290"/>
              <a:gd name="connsiteY3650" fmla="*/ 251257 h 460464"/>
              <a:gd name="connsiteX3651" fmla="*/ 504751 w 1205290"/>
              <a:gd name="connsiteY3651" fmla="*/ 249319 h 460464"/>
              <a:gd name="connsiteX3652" fmla="*/ 503558 w 1205290"/>
              <a:gd name="connsiteY3652" fmla="*/ 252898 h 460464"/>
              <a:gd name="connsiteX3653" fmla="*/ 503558 w 1205290"/>
              <a:gd name="connsiteY3653" fmla="*/ 254090 h 460464"/>
              <a:gd name="connsiteX3654" fmla="*/ 504751 w 1205290"/>
              <a:gd name="connsiteY3654" fmla="*/ 254985 h 460464"/>
              <a:gd name="connsiteX3655" fmla="*/ 506094 w 1205290"/>
              <a:gd name="connsiteY3655" fmla="*/ 255731 h 460464"/>
              <a:gd name="connsiteX3656" fmla="*/ 507435 w 1205290"/>
              <a:gd name="connsiteY3656" fmla="*/ 256029 h 460464"/>
              <a:gd name="connsiteX3657" fmla="*/ 509523 w 1205290"/>
              <a:gd name="connsiteY3657" fmla="*/ 253196 h 460464"/>
              <a:gd name="connsiteX3658" fmla="*/ 509821 w 1205290"/>
              <a:gd name="connsiteY3658" fmla="*/ 256476 h 460464"/>
              <a:gd name="connsiteX3659" fmla="*/ 511611 w 1205290"/>
              <a:gd name="connsiteY3659" fmla="*/ 262143 h 460464"/>
              <a:gd name="connsiteX3660" fmla="*/ 512058 w 1205290"/>
              <a:gd name="connsiteY3660" fmla="*/ 273326 h 460464"/>
              <a:gd name="connsiteX3661" fmla="*/ 512804 w 1205290"/>
              <a:gd name="connsiteY3661" fmla="*/ 274370 h 460464"/>
              <a:gd name="connsiteX3662" fmla="*/ 513847 w 1205290"/>
              <a:gd name="connsiteY3662" fmla="*/ 274817 h 460464"/>
              <a:gd name="connsiteX3663" fmla="*/ 528758 w 1205290"/>
              <a:gd name="connsiteY3663" fmla="*/ 267660 h 460464"/>
              <a:gd name="connsiteX3664" fmla="*/ 547100 w 1205290"/>
              <a:gd name="connsiteY3664" fmla="*/ 259160 h 460464"/>
              <a:gd name="connsiteX3665" fmla="*/ 548292 w 1205290"/>
              <a:gd name="connsiteY3665" fmla="*/ 257222 h 460464"/>
              <a:gd name="connsiteX3666" fmla="*/ 548740 w 1205290"/>
              <a:gd name="connsiteY3666" fmla="*/ 254687 h 460464"/>
              <a:gd name="connsiteX3667" fmla="*/ 549784 w 1205290"/>
              <a:gd name="connsiteY3667" fmla="*/ 252450 h 460464"/>
              <a:gd name="connsiteX3668" fmla="*/ 552169 w 1205290"/>
              <a:gd name="connsiteY3668" fmla="*/ 249319 h 460464"/>
              <a:gd name="connsiteX3669" fmla="*/ 552617 w 1205290"/>
              <a:gd name="connsiteY3669" fmla="*/ 247977 h 460464"/>
              <a:gd name="connsiteX3670" fmla="*/ 553661 w 1205290"/>
              <a:gd name="connsiteY3670" fmla="*/ 247082 h 460464"/>
              <a:gd name="connsiteX3671" fmla="*/ 555003 w 1205290"/>
              <a:gd name="connsiteY3671" fmla="*/ 246486 h 460464"/>
              <a:gd name="connsiteX3672" fmla="*/ 552766 w 1205290"/>
              <a:gd name="connsiteY3672" fmla="*/ 243653 h 460464"/>
              <a:gd name="connsiteX3673" fmla="*/ 552319 w 1205290"/>
              <a:gd name="connsiteY3673" fmla="*/ 242460 h 460464"/>
              <a:gd name="connsiteX3674" fmla="*/ 552617 w 1205290"/>
              <a:gd name="connsiteY3674" fmla="*/ 241118 h 460464"/>
              <a:gd name="connsiteX3675" fmla="*/ 554257 w 1205290"/>
              <a:gd name="connsiteY3675" fmla="*/ 242311 h 460464"/>
              <a:gd name="connsiteX3676" fmla="*/ 555897 w 1205290"/>
              <a:gd name="connsiteY3676" fmla="*/ 241863 h 460464"/>
              <a:gd name="connsiteX3677" fmla="*/ 556941 w 1205290"/>
              <a:gd name="connsiteY3677" fmla="*/ 240372 h 460464"/>
              <a:gd name="connsiteX3678" fmla="*/ 557538 w 1205290"/>
              <a:gd name="connsiteY3678" fmla="*/ 238433 h 460464"/>
              <a:gd name="connsiteX3679" fmla="*/ 557985 w 1205290"/>
              <a:gd name="connsiteY3679" fmla="*/ 235004 h 460464"/>
              <a:gd name="connsiteX3680" fmla="*/ 557985 w 1205290"/>
              <a:gd name="connsiteY3680" fmla="*/ 231425 h 460464"/>
              <a:gd name="connsiteX3681" fmla="*/ 556345 w 1205290"/>
              <a:gd name="connsiteY3681" fmla="*/ 232171 h 460464"/>
              <a:gd name="connsiteX3682" fmla="*/ 556644 w 1205290"/>
              <a:gd name="connsiteY3682" fmla="*/ 230829 h 460464"/>
              <a:gd name="connsiteX3683" fmla="*/ 557538 w 1205290"/>
              <a:gd name="connsiteY3683" fmla="*/ 229934 h 460464"/>
              <a:gd name="connsiteX3684" fmla="*/ 558880 w 1205290"/>
              <a:gd name="connsiteY3684" fmla="*/ 229934 h 460464"/>
              <a:gd name="connsiteX3685" fmla="*/ 560222 w 1205290"/>
              <a:gd name="connsiteY3685" fmla="*/ 230381 h 460464"/>
              <a:gd name="connsiteX3686" fmla="*/ 562309 w 1205290"/>
              <a:gd name="connsiteY3686" fmla="*/ 229636 h 460464"/>
              <a:gd name="connsiteX3687" fmla="*/ 562906 w 1205290"/>
              <a:gd name="connsiteY3687" fmla="*/ 226952 h 460464"/>
              <a:gd name="connsiteX3688" fmla="*/ 563353 w 1205290"/>
              <a:gd name="connsiteY3688" fmla="*/ 223969 h 460464"/>
              <a:gd name="connsiteX3689" fmla="*/ 562309 w 1205290"/>
              <a:gd name="connsiteY3689" fmla="*/ 221434 h 460464"/>
              <a:gd name="connsiteX3690" fmla="*/ 559476 w 1205290"/>
              <a:gd name="connsiteY3690" fmla="*/ 220838 h 460464"/>
              <a:gd name="connsiteX3691" fmla="*/ 558134 w 1205290"/>
              <a:gd name="connsiteY3691" fmla="*/ 220092 h 460464"/>
              <a:gd name="connsiteX3692" fmla="*/ 556644 w 1205290"/>
              <a:gd name="connsiteY3692" fmla="*/ 219645 h 460464"/>
              <a:gd name="connsiteX3693" fmla="*/ 559476 w 1205290"/>
              <a:gd name="connsiteY3693" fmla="*/ 217259 h 460464"/>
              <a:gd name="connsiteX3694" fmla="*/ 560222 w 1205290"/>
              <a:gd name="connsiteY3694" fmla="*/ 213681 h 460464"/>
              <a:gd name="connsiteX3695" fmla="*/ 559625 w 1205290"/>
              <a:gd name="connsiteY3695" fmla="*/ 212040 h 460464"/>
              <a:gd name="connsiteX3696" fmla="*/ 559625 w 1205290"/>
              <a:gd name="connsiteY3696" fmla="*/ 209804 h 460464"/>
              <a:gd name="connsiteX3697" fmla="*/ 557687 w 1205290"/>
              <a:gd name="connsiteY3697" fmla="*/ 209654 h 460464"/>
              <a:gd name="connsiteX3698" fmla="*/ 555600 w 1205290"/>
              <a:gd name="connsiteY3698" fmla="*/ 209654 h 460464"/>
              <a:gd name="connsiteX3699" fmla="*/ 556196 w 1205290"/>
              <a:gd name="connsiteY3699" fmla="*/ 208760 h 460464"/>
              <a:gd name="connsiteX3700" fmla="*/ 557090 w 1205290"/>
              <a:gd name="connsiteY3700" fmla="*/ 207865 h 460464"/>
              <a:gd name="connsiteX3701" fmla="*/ 560968 w 1205290"/>
              <a:gd name="connsiteY3701" fmla="*/ 205628 h 460464"/>
              <a:gd name="connsiteX3702" fmla="*/ 562011 w 1205290"/>
              <a:gd name="connsiteY3702" fmla="*/ 204734 h 460464"/>
              <a:gd name="connsiteX3703" fmla="*/ 562757 w 1205290"/>
              <a:gd name="connsiteY3703" fmla="*/ 203541 h 460464"/>
              <a:gd name="connsiteX3704" fmla="*/ 563055 w 1205290"/>
              <a:gd name="connsiteY3704" fmla="*/ 201453 h 460464"/>
              <a:gd name="connsiteX3705" fmla="*/ 564546 w 1205290"/>
              <a:gd name="connsiteY3705" fmla="*/ 200260 h 460464"/>
              <a:gd name="connsiteX3706" fmla="*/ 567230 w 1205290"/>
              <a:gd name="connsiteY3706" fmla="*/ 198769 h 460464"/>
              <a:gd name="connsiteX3707" fmla="*/ 568274 w 1205290"/>
              <a:gd name="connsiteY3707" fmla="*/ 197427 h 460464"/>
              <a:gd name="connsiteX3708" fmla="*/ 568722 w 1205290"/>
              <a:gd name="connsiteY3708" fmla="*/ 195787 h 460464"/>
              <a:gd name="connsiteX3709" fmla="*/ 568423 w 1205290"/>
              <a:gd name="connsiteY3709" fmla="*/ 194146 h 46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Lst>
            <a:rect l="l" t="t" r="r" b="b"/>
            <a:pathLst>
              <a:path w="1205290" h="460464">
                <a:moveTo>
                  <a:pt x="338489" y="56067"/>
                </a:moveTo>
                <a:lnTo>
                  <a:pt x="342515" y="57260"/>
                </a:lnTo>
                <a:lnTo>
                  <a:pt x="342515" y="58005"/>
                </a:lnTo>
                <a:cubicBezTo>
                  <a:pt x="342515" y="58005"/>
                  <a:pt x="341769" y="58303"/>
                  <a:pt x="341769" y="58303"/>
                </a:cubicBezTo>
                <a:lnTo>
                  <a:pt x="341024" y="58303"/>
                </a:lnTo>
                <a:cubicBezTo>
                  <a:pt x="341024" y="58303"/>
                  <a:pt x="338787" y="60093"/>
                  <a:pt x="338787" y="60093"/>
                </a:cubicBezTo>
                <a:lnTo>
                  <a:pt x="340875" y="61435"/>
                </a:lnTo>
                <a:lnTo>
                  <a:pt x="344453" y="60391"/>
                </a:lnTo>
                <a:lnTo>
                  <a:pt x="346541" y="56365"/>
                </a:lnTo>
                <a:lnTo>
                  <a:pt x="346541" y="55321"/>
                </a:lnTo>
                <a:cubicBezTo>
                  <a:pt x="346541" y="55321"/>
                  <a:pt x="346541" y="52339"/>
                  <a:pt x="346541" y="52339"/>
                </a:cubicBezTo>
                <a:lnTo>
                  <a:pt x="342963" y="47866"/>
                </a:lnTo>
                <a:lnTo>
                  <a:pt x="342963" y="46076"/>
                </a:lnTo>
                <a:cubicBezTo>
                  <a:pt x="342963" y="46076"/>
                  <a:pt x="341620" y="46524"/>
                  <a:pt x="341620" y="46524"/>
                </a:cubicBezTo>
                <a:lnTo>
                  <a:pt x="336402" y="50848"/>
                </a:lnTo>
                <a:lnTo>
                  <a:pt x="336402" y="52488"/>
                </a:lnTo>
                <a:cubicBezTo>
                  <a:pt x="336402" y="52488"/>
                  <a:pt x="337445" y="55023"/>
                  <a:pt x="337445" y="55023"/>
                </a:cubicBezTo>
                <a:lnTo>
                  <a:pt x="338638" y="56067"/>
                </a:lnTo>
                <a:close/>
                <a:moveTo>
                  <a:pt x="325218" y="241565"/>
                </a:moveTo>
                <a:lnTo>
                  <a:pt x="325218" y="242609"/>
                </a:lnTo>
                <a:cubicBezTo>
                  <a:pt x="325218" y="242609"/>
                  <a:pt x="325517" y="244845"/>
                  <a:pt x="325517" y="244845"/>
                </a:cubicBezTo>
                <a:lnTo>
                  <a:pt x="326560" y="246635"/>
                </a:lnTo>
                <a:lnTo>
                  <a:pt x="325963" y="248872"/>
                </a:lnTo>
                <a:lnTo>
                  <a:pt x="327157" y="248872"/>
                </a:lnTo>
                <a:cubicBezTo>
                  <a:pt x="327157" y="248872"/>
                  <a:pt x="331481" y="247529"/>
                  <a:pt x="331481" y="247529"/>
                </a:cubicBezTo>
                <a:lnTo>
                  <a:pt x="331928" y="245740"/>
                </a:lnTo>
                <a:lnTo>
                  <a:pt x="332524" y="245442"/>
                </a:lnTo>
                <a:lnTo>
                  <a:pt x="334762" y="246635"/>
                </a:lnTo>
                <a:lnTo>
                  <a:pt x="335507" y="247679"/>
                </a:lnTo>
                <a:lnTo>
                  <a:pt x="335805" y="249170"/>
                </a:lnTo>
                <a:lnTo>
                  <a:pt x="337892" y="249170"/>
                </a:lnTo>
                <a:cubicBezTo>
                  <a:pt x="337892" y="249170"/>
                  <a:pt x="338638" y="248424"/>
                  <a:pt x="338638" y="248424"/>
                </a:cubicBezTo>
                <a:lnTo>
                  <a:pt x="340875" y="246933"/>
                </a:lnTo>
                <a:lnTo>
                  <a:pt x="341471" y="245889"/>
                </a:lnTo>
                <a:lnTo>
                  <a:pt x="341919" y="243056"/>
                </a:lnTo>
                <a:lnTo>
                  <a:pt x="344156" y="238433"/>
                </a:lnTo>
                <a:lnTo>
                  <a:pt x="342217" y="234855"/>
                </a:lnTo>
                <a:lnTo>
                  <a:pt x="338489" y="232171"/>
                </a:lnTo>
                <a:lnTo>
                  <a:pt x="333270" y="231127"/>
                </a:lnTo>
                <a:lnTo>
                  <a:pt x="332226" y="230381"/>
                </a:lnTo>
                <a:lnTo>
                  <a:pt x="327753" y="231425"/>
                </a:lnTo>
                <a:lnTo>
                  <a:pt x="327157" y="235899"/>
                </a:lnTo>
                <a:lnTo>
                  <a:pt x="325963" y="237688"/>
                </a:lnTo>
                <a:lnTo>
                  <a:pt x="325963" y="239477"/>
                </a:lnTo>
                <a:cubicBezTo>
                  <a:pt x="325963" y="239477"/>
                  <a:pt x="325069" y="240968"/>
                  <a:pt x="325069" y="240968"/>
                </a:cubicBezTo>
                <a:lnTo>
                  <a:pt x="325665" y="241565"/>
                </a:lnTo>
                <a:close/>
                <a:moveTo>
                  <a:pt x="321192" y="241118"/>
                </a:moveTo>
                <a:lnTo>
                  <a:pt x="322236" y="240372"/>
                </a:lnTo>
                <a:lnTo>
                  <a:pt x="322981" y="238881"/>
                </a:lnTo>
                <a:lnTo>
                  <a:pt x="322385" y="238583"/>
                </a:lnTo>
                <a:lnTo>
                  <a:pt x="320893" y="238583"/>
                </a:lnTo>
                <a:cubicBezTo>
                  <a:pt x="320893" y="238583"/>
                  <a:pt x="320446" y="239626"/>
                  <a:pt x="320446" y="239626"/>
                </a:cubicBezTo>
                <a:lnTo>
                  <a:pt x="320446" y="240372"/>
                </a:lnTo>
                <a:cubicBezTo>
                  <a:pt x="320446" y="240372"/>
                  <a:pt x="321192" y="241118"/>
                  <a:pt x="321192" y="241118"/>
                </a:cubicBezTo>
                <a:close/>
                <a:moveTo>
                  <a:pt x="275861" y="80969"/>
                </a:moveTo>
                <a:lnTo>
                  <a:pt x="275861" y="82311"/>
                </a:lnTo>
                <a:cubicBezTo>
                  <a:pt x="275861" y="82311"/>
                  <a:pt x="276159" y="83056"/>
                  <a:pt x="276159" y="83056"/>
                </a:cubicBezTo>
                <a:lnTo>
                  <a:pt x="277203" y="83056"/>
                </a:lnTo>
                <a:cubicBezTo>
                  <a:pt x="277203" y="83056"/>
                  <a:pt x="278545" y="81864"/>
                  <a:pt x="278545" y="81864"/>
                </a:cubicBezTo>
                <a:lnTo>
                  <a:pt x="279291" y="79925"/>
                </a:lnTo>
                <a:lnTo>
                  <a:pt x="278843" y="79925"/>
                </a:lnTo>
                <a:cubicBezTo>
                  <a:pt x="278843" y="79925"/>
                  <a:pt x="278098" y="79329"/>
                  <a:pt x="278098" y="79329"/>
                </a:cubicBezTo>
                <a:lnTo>
                  <a:pt x="277203" y="78881"/>
                </a:lnTo>
                <a:lnTo>
                  <a:pt x="276457" y="78285"/>
                </a:lnTo>
                <a:lnTo>
                  <a:pt x="275414" y="77539"/>
                </a:lnTo>
                <a:lnTo>
                  <a:pt x="275414" y="78881"/>
                </a:lnTo>
                <a:lnTo>
                  <a:pt x="275712" y="79776"/>
                </a:lnTo>
                <a:lnTo>
                  <a:pt x="275712" y="80820"/>
                </a:lnTo>
                <a:close/>
                <a:moveTo>
                  <a:pt x="291071" y="76943"/>
                </a:moveTo>
                <a:lnTo>
                  <a:pt x="291071" y="75004"/>
                </a:lnTo>
                <a:cubicBezTo>
                  <a:pt x="291071" y="75004"/>
                  <a:pt x="290773" y="73364"/>
                  <a:pt x="290773" y="73364"/>
                </a:cubicBezTo>
                <a:lnTo>
                  <a:pt x="289580" y="73066"/>
                </a:lnTo>
                <a:lnTo>
                  <a:pt x="288983" y="73811"/>
                </a:lnTo>
                <a:lnTo>
                  <a:pt x="289281" y="75899"/>
                </a:lnTo>
                <a:lnTo>
                  <a:pt x="291071" y="76943"/>
                </a:lnTo>
                <a:close/>
                <a:moveTo>
                  <a:pt x="264976" y="218899"/>
                </a:moveTo>
                <a:lnTo>
                  <a:pt x="266318" y="219198"/>
                </a:lnTo>
                <a:lnTo>
                  <a:pt x="271835" y="218005"/>
                </a:lnTo>
                <a:lnTo>
                  <a:pt x="273028" y="218601"/>
                </a:lnTo>
                <a:lnTo>
                  <a:pt x="275861" y="219347"/>
                </a:lnTo>
                <a:lnTo>
                  <a:pt x="277949" y="220689"/>
                </a:lnTo>
                <a:lnTo>
                  <a:pt x="278545" y="224119"/>
                </a:lnTo>
                <a:lnTo>
                  <a:pt x="280036" y="227101"/>
                </a:lnTo>
                <a:lnTo>
                  <a:pt x="281229" y="228145"/>
                </a:lnTo>
                <a:lnTo>
                  <a:pt x="282124" y="229337"/>
                </a:lnTo>
                <a:lnTo>
                  <a:pt x="281378" y="233364"/>
                </a:lnTo>
                <a:lnTo>
                  <a:pt x="282124" y="236048"/>
                </a:lnTo>
                <a:lnTo>
                  <a:pt x="283764" y="238284"/>
                </a:lnTo>
                <a:lnTo>
                  <a:pt x="287045" y="239179"/>
                </a:lnTo>
                <a:lnTo>
                  <a:pt x="290325" y="240223"/>
                </a:lnTo>
                <a:lnTo>
                  <a:pt x="292711" y="241714"/>
                </a:lnTo>
                <a:lnTo>
                  <a:pt x="294202" y="242161"/>
                </a:lnTo>
                <a:lnTo>
                  <a:pt x="295544" y="242907"/>
                </a:lnTo>
                <a:lnTo>
                  <a:pt x="296737" y="243802"/>
                </a:lnTo>
                <a:lnTo>
                  <a:pt x="298079" y="244547"/>
                </a:lnTo>
                <a:lnTo>
                  <a:pt x="299719" y="244994"/>
                </a:lnTo>
                <a:lnTo>
                  <a:pt x="301210" y="244994"/>
                </a:lnTo>
                <a:cubicBezTo>
                  <a:pt x="301210" y="244994"/>
                  <a:pt x="300912" y="243056"/>
                  <a:pt x="300912" y="243056"/>
                </a:cubicBezTo>
                <a:lnTo>
                  <a:pt x="299868" y="241267"/>
                </a:lnTo>
                <a:lnTo>
                  <a:pt x="299868" y="240223"/>
                </a:lnTo>
                <a:cubicBezTo>
                  <a:pt x="299868" y="240223"/>
                  <a:pt x="301509" y="235004"/>
                  <a:pt x="301509" y="235004"/>
                </a:cubicBezTo>
                <a:lnTo>
                  <a:pt x="302254" y="233811"/>
                </a:lnTo>
                <a:lnTo>
                  <a:pt x="303298" y="232767"/>
                </a:lnTo>
                <a:lnTo>
                  <a:pt x="305237" y="231574"/>
                </a:lnTo>
                <a:lnTo>
                  <a:pt x="293307" y="228592"/>
                </a:lnTo>
                <a:lnTo>
                  <a:pt x="289132" y="220987"/>
                </a:lnTo>
                <a:lnTo>
                  <a:pt x="287939" y="212189"/>
                </a:lnTo>
                <a:lnTo>
                  <a:pt x="287045" y="210400"/>
                </a:lnTo>
                <a:lnTo>
                  <a:pt x="285852" y="208760"/>
                </a:lnTo>
                <a:lnTo>
                  <a:pt x="284957" y="206821"/>
                </a:lnTo>
                <a:lnTo>
                  <a:pt x="284510" y="204734"/>
                </a:lnTo>
                <a:lnTo>
                  <a:pt x="283317" y="203242"/>
                </a:lnTo>
                <a:lnTo>
                  <a:pt x="281378" y="202348"/>
                </a:lnTo>
                <a:lnTo>
                  <a:pt x="278843" y="202348"/>
                </a:lnTo>
                <a:cubicBezTo>
                  <a:pt x="278843" y="202348"/>
                  <a:pt x="276309" y="203093"/>
                  <a:pt x="276309" y="203093"/>
                </a:cubicBezTo>
                <a:lnTo>
                  <a:pt x="277203" y="206523"/>
                </a:lnTo>
                <a:lnTo>
                  <a:pt x="275861" y="208462"/>
                </a:lnTo>
                <a:lnTo>
                  <a:pt x="274967" y="207120"/>
                </a:lnTo>
                <a:lnTo>
                  <a:pt x="274221" y="205181"/>
                </a:lnTo>
                <a:lnTo>
                  <a:pt x="272730" y="202944"/>
                </a:lnTo>
                <a:lnTo>
                  <a:pt x="269449" y="204286"/>
                </a:lnTo>
                <a:lnTo>
                  <a:pt x="268256" y="205330"/>
                </a:lnTo>
                <a:lnTo>
                  <a:pt x="267212" y="206523"/>
                </a:lnTo>
                <a:lnTo>
                  <a:pt x="266914" y="207865"/>
                </a:lnTo>
                <a:lnTo>
                  <a:pt x="267511" y="209058"/>
                </a:lnTo>
                <a:lnTo>
                  <a:pt x="267212" y="210698"/>
                </a:lnTo>
                <a:lnTo>
                  <a:pt x="265721" y="212040"/>
                </a:lnTo>
                <a:lnTo>
                  <a:pt x="262441" y="213531"/>
                </a:lnTo>
                <a:lnTo>
                  <a:pt x="261099" y="215023"/>
                </a:lnTo>
                <a:lnTo>
                  <a:pt x="261099" y="216961"/>
                </a:lnTo>
                <a:cubicBezTo>
                  <a:pt x="261099" y="216961"/>
                  <a:pt x="263932" y="218005"/>
                  <a:pt x="263932" y="218005"/>
                </a:cubicBezTo>
                <a:lnTo>
                  <a:pt x="265125" y="218899"/>
                </a:lnTo>
                <a:close/>
                <a:moveTo>
                  <a:pt x="746316" y="307772"/>
                </a:moveTo>
                <a:lnTo>
                  <a:pt x="747360" y="307772"/>
                </a:lnTo>
                <a:cubicBezTo>
                  <a:pt x="747360" y="307772"/>
                  <a:pt x="747360" y="305087"/>
                  <a:pt x="747360" y="305087"/>
                </a:cubicBezTo>
                <a:lnTo>
                  <a:pt x="745571" y="304491"/>
                </a:lnTo>
                <a:lnTo>
                  <a:pt x="745123" y="305087"/>
                </a:lnTo>
                <a:lnTo>
                  <a:pt x="745123" y="305833"/>
                </a:lnTo>
                <a:cubicBezTo>
                  <a:pt x="745123" y="305833"/>
                  <a:pt x="745272" y="306728"/>
                  <a:pt x="745272" y="306728"/>
                </a:cubicBezTo>
                <a:lnTo>
                  <a:pt x="746167" y="307772"/>
                </a:lnTo>
                <a:close/>
                <a:moveTo>
                  <a:pt x="303149" y="241267"/>
                </a:moveTo>
                <a:lnTo>
                  <a:pt x="303149" y="242012"/>
                </a:lnTo>
                <a:cubicBezTo>
                  <a:pt x="303149" y="242012"/>
                  <a:pt x="304044" y="242758"/>
                  <a:pt x="304044" y="242758"/>
                </a:cubicBezTo>
                <a:lnTo>
                  <a:pt x="305088" y="243503"/>
                </a:lnTo>
                <a:lnTo>
                  <a:pt x="306579" y="243802"/>
                </a:lnTo>
                <a:lnTo>
                  <a:pt x="307026" y="243205"/>
                </a:lnTo>
                <a:lnTo>
                  <a:pt x="307623" y="241267"/>
                </a:lnTo>
                <a:lnTo>
                  <a:pt x="304640" y="240372"/>
                </a:lnTo>
                <a:lnTo>
                  <a:pt x="303149" y="241267"/>
                </a:lnTo>
                <a:close/>
                <a:moveTo>
                  <a:pt x="668777" y="353102"/>
                </a:moveTo>
                <a:lnTo>
                  <a:pt x="668777" y="355786"/>
                </a:lnTo>
                <a:cubicBezTo>
                  <a:pt x="668777" y="355786"/>
                  <a:pt x="669821" y="356084"/>
                  <a:pt x="669821" y="356084"/>
                </a:cubicBezTo>
                <a:lnTo>
                  <a:pt x="672505" y="356084"/>
                </a:lnTo>
                <a:cubicBezTo>
                  <a:pt x="672505" y="356084"/>
                  <a:pt x="672654" y="354444"/>
                  <a:pt x="672654" y="354444"/>
                </a:cubicBezTo>
                <a:lnTo>
                  <a:pt x="671759" y="354444"/>
                </a:lnTo>
                <a:cubicBezTo>
                  <a:pt x="671759" y="354444"/>
                  <a:pt x="668777" y="353252"/>
                  <a:pt x="668777" y="353252"/>
                </a:cubicBezTo>
                <a:close/>
                <a:moveTo>
                  <a:pt x="700091" y="303447"/>
                </a:moveTo>
                <a:lnTo>
                  <a:pt x="699793" y="304938"/>
                </a:lnTo>
                <a:lnTo>
                  <a:pt x="701134" y="307473"/>
                </a:lnTo>
                <a:lnTo>
                  <a:pt x="704266" y="310605"/>
                </a:lnTo>
                <a:lnTo>
                  <a:pt x="705906" y="309859"/>
                </a:lnTo>
                <a:lnTo>
                  <a:pt x="706354" y="303895"/>
                </a:lnTo>
                <a:lnTo>
                  <a:pt x="705758" y="302254"/>
                </a:lnTo>
                <a:lnTo>
                  <a:pt x="704714" y="301807"/>
                </a:lnTo>
                <a:lnTo>
                  <a:pt x="703819" y="300018"/>
                </a:lnTo>
                <a:lnTo>
                  <a:pt x="702477" y="300018"/>
                </a:lnTo>
                <a:cubicBezTo>
                  <a:pt x="702477" y="300018"/>
                  <a:pt x="701284" y="300614"/>
                  <a:pt x="701284" y="300614"/>
                </a:cubicBezTo>
                <a:lnTo>
                  <a:pt x="701284" y="301956"/>
                </a:lnTo>
                <a:cubicBezTo>
                  <a:pt x="701284" y="301956"/>
                  <a:pt x="700986" y="302254"/>
                  <a:pt x="700986" y="302254"/>
                </a:cubicBezTo>
                <a:lnTo>
                  <a:pt x="700091" y="303596"/>
                </a:lnTo>
                <a:close/>
                <a:moveTo>
                  <a:pt x="597501" y="50699"/>
                </a:moveTo>
                <a:lnTo>
                  <a:pt x="597501" y="49655"/>
                </a:lnTo>
                <a:cubicBezTo>
                  <a:pt x="597501" y="49655"/>
                  <a:pt x="596457" y="46971"/>
                  <a:pt x="596457" y="46971"/>
                </a:cubicBezTo>
                <a:lnTo>
                  <a:pt x="592729" y="47567"/>
                </a:lnTo>
                <a:lnTo>
                  <a:pt x="590194" y="47567"/>
                </a:lnTo>
                <a:cubicBezTo>
                  <a:pt x="590194" y="47567"/>
                  <a:pt x="589597" y="48760"/>
                  <a:pt x="589597" y="48760"/>
                </a:cubicBezTo>
                <a:lnTo>
                  <a:pt x="592580" y="52041"/>
                </a:lnTo>
                <a:lnTo>
                  <a:pt x="597501" y="50699"/>
                </a:lnTo>
                <a:close/>
                <a:moveTo>
                  <a:pt x="698153" y="172525"/>
                </a:moveTo>
                <a:lnTo>
                  <a:pt x="696065" y="174464"/>
                </a:lnTo>
                <a:lnTo>
                  <a:pt x="695617" y="175806"/>
                </a:lnTo>
                <a:lnTo>
                  <a:pt x="696363" y="175806"/>
                </a:lnTo>
                <a:cubicBezTo>
                  <a:pt x="696363" y="175806"/>
                  <a:pt x="697406" y="174911"/>
                  <a:pt x="697406" y="174911"/>
                </a:cubicBezTo>
                <a:lnTo>
                  <a:pt x="698302" y="174911"/>
                </a:lnTo>
                <a:cubicBezTo>
                  <a:pt x="698302" y="174911"/>
                  <a:pt x="700687" y="174911"/>
                  <a:pt x="700687" y="174911"/>
                </a:cubicBezTo>
                <a:lnTo>
                  <a:pt x="701582" y="175209"/>
                </a:lnTo>
                <a:lnTo>
                  <a:pt x="702327" y="173867"/>
                </a:lnTo>
                <a:lnTo>
                  <a:pt x="701134" y="172674"/>
                </a:lnTo>
                <a:lnTo>
                  <a:pt x="699345" y="172972"/>
                </a:lnTo>
                <a:lnTo>
                  <a:pt x="698153" y="172674"/>
                </a:lnTo>
                <a:close/>
                <a:moveTo>
                  <a:pt x="627920" y="384118"/>
                </a:moveTo>
                <a:lnTo>
                  <a:pt x="626876" y="384565"/>
                </a:lnTo>
                <a:lnTo>
                  <a:pt x="626429" y="385758"/>
                </a:lnTo>
                <a:lnTo>
                  <a:pt x="626726" y="386802"/>
                </a:lnTo>
                <a:lnTo>
                  <a:pt x="627920" y="386802"/>
                </a:lnTo>
                <a:cubicBezTo>
                  <a:pt x="627920" y="386802"/>
                  <a:pt x="628814" y="386355"/>
                  <a:pt x="628814" y="386355"/>
                </a:cubicBezTo>
                <a:lnTo>
                  <a:pt x="629560" y="385609"/>
                </a:lnTo>
                <a:lnTo>
                  <a:pt x="629560" y="385013"/>
                </a:lnTo>
                <a:cubicBezTo>
                  <a:pt x="629560" y="385013"/>
                  <a:pt x="628516" y="383969"/>
                  <a:pt x="628516" y="383969"/>
                </a:cubicBezTo>
                <a:lnTo>
                  <a:pt x="628069" y="383969"/>
                </a:lnTo>
                <a:close/>
                <a:moveTo>
                  <a:pt x="664304" y="332375"/>
                </a:moveTo>
                <a:lnTo>
                  <a:pt x="664304" y="336551"/>
                </a:lnTo>
                <a:cubicBezTo>
                  <a:pt x="664304" y="336551"/>
                  <a:pt x="665049" y="338191"/>
                  <a:pt x="665049" y="338191"/>
                </a:cubicBezTo>
                <a:lnTo>
                  <a:pt x="666093" y="333568"/>
                </a:lnTo>
                <a:lnTo>
                  <a:pt x="666689" y="324621"/>
                </a:lnTo>
                <a:lnTo>
                  <a:pt x="666242" y="322832"/>
                </a:lnTo>
                <a:lnTo>
                  <a:pt x="664751" y="319253"/>
                </a:lnTo>
                <a:lnTo>
                  <a:pt x="664005" y="322086"/>
                </a:lnTo>
                <a:lnTo>
                  <a:pt x="664005" y="328051"/>
                </a:lnTo>
                <a:cubicBezTo>
                  <a:pt x="664005" y="328051"/>
                  <a:pt x="663707" y="330437"/>
                  <a:pt x="663707" y="330437"/>
                </a:cubicBezTo>
                <a:lnTo>
                  <a:pt x="664304" y="332525"/>
                </a:lnTo>
                <a:close/>
                <a:moveTo>
                  <a:pt x="639998" y="396495"/>
                </a:moveTo>
                <a:lnTo>
                  <a:pt x="640446" y="395451"/>
                </a:lnTo>
                <a:lnTo>
                  <a:pt x="640446" y="394556"/>
                </a:lnTo>
                <a:cubicBezTo>
                  <a:pt x="640446" y="394556"/>
                  <a:pt x="640296" y="393512"/>
                  <a:pt x="640296" y="393512"/>
                </a:cubicBezTo>
                <a:lnTo>
                  <a:pt x="639103" y="393512"/>
                </a:lnTo>
                <a:cubicBezTo>
                  <a:pt x="639103" y="393512"/>
                  <a:pt x="638507" y="393214"/>
                  <a:pt x="638507" y="393214"/>
                </a:cubicBezTo>
                <a:lnTo>
                  <a:pt x="638209" y="392767"/>
                </a:lnTo>
                <a:lnTo>
                  <a:pt x="637612" y="392021"/>
                </a:lnTo>
                <a:lnTo>
                  <a:pt x="637165" y="392767"/>
                </a:lnTo>
                <a:lnTo>
                  <a:pt x="636866" y="395003"/>
                </a:lnTo>
                <a:lnTo>
                  <a:pt x="635823" y="396345"/>
                </a:lnTo>
                <a:lnTo>
                  <a:pt x="636419" y="397986"/>
                </a:lnTo>
                <a:lnTo>
                  <a:pt x="635971" y="400371"/>
                </a:lnTo>
                <a:lnTo>
                  <a:pt x="637015" y="400819"/>
                </a:lnTo>
                <a:lnTo>
                  <a:pt x="638059" y="400521"/>
                </a:lnTo>
                <a:lnTo>
                  <a:pt x="637463" y="398582"/>
                </a:lnTo>
                <a:lnTo>
                  <a:pt x="638507" y="397389"/>
                </a:lnTo>
                <a:lnTo>
                  <a:pt x="639849" y="396345"/>
                </a:lnTo>
                <a:close/>
                <a:moveTo>
                  <a:pt x="359663" y="82162"/>
                </a:moveTo>
                <a:lnTo>
                  <a:pt x="359663" y="79627"/>
                </a:lnTo>
                <a:cubicBezTo>
                  <a:pt x="359663" y="79627"/>
                  <a:pt x="359067" y="79776"/>
                  <a:pt x="359067" y="79776"/>
                </a:cubicBezTo>
                <a:lnTo>
                  <a:pt x="356979" y="82609"/>
                </a:lnTo>
                <a:lnTo>
                  <a:pt x="358321" y="83504"/>
                </a:lnTo>
                <a:lnTo>
                  <a:pt x="359663" y="82013"/>
                </a:lnTo>
                <a:close/>
                <a:moveTo>
                  <a:pt x="190717" y="135545"/>
                </a:moveTo>
                <a:lnTo>
                  <a:pt x="190419" y="137185"/>
                </a:lnTo>
                <a:lnTo>
                  <a:pt x="191313" y="138080"/>
                </a:lnTo>
                <a:lnTo>
                  <a:pt x="192655" y="138825"/>
                </a:lnTo>
                <a:lnTo>
                  <a:pt x="197129" y="140167"/>
                </a:lnTo>
                <a:lnTo>
                  <a:pt x="198918" y="140167"/>
                </a:lnTo>
                <a:cubicBezTo>
                  <a:pt x="198918" y="140167"/>
                  <a:pt x="203988" y="141509"/>
                  <a:pt x="203988" y="141509"/>
                </a:cubicBezTo>
                <a:lnTo>
                  <a:pt x="205032" y="142255"/>
                </a:lnTo>
                <a:lnTo>
                  <a:pt x="205479" y="141211"/>
                </a:lnTo>
                <a:lnTo>
                  <a:pt x="204883" y="138080"/>
                </a:lnTo>
                <a:lnTo>
                  <a:pt x="203392" y="137185"/>
                </a:lnTo>
                <a:lnTo>
                  <a:pt x="199067" y="135396"/>
                </a:lnTo>
                <a:lnTo>
                  <a:pt x="197576" y="134650"/>
                </a:lnTo>
                <a:lnTo>
                  <a:pt x="195190" y="132861"/>
                </a:lnTo>
                <a:lnTo>
                  <a:pt x="192954" y="130773"/>
                </a:lnTo>
                <a:lnTo>
                  <a:pt x="191761" y="131966"/>
                </a:lnTo>
                <a:lnTo>
                  <a:pt x="191313" y="134799"/>
                </a:lnTo>
                <a:lnTo>
                  <a:pt x="190717" y="135843"/>
                </a:lnTo>
                <a:close/>
                <a:moveTo>
                  <a:pt x="32208" y="94240"/>
                </a:moveTo>
                <a:lnTo>
                  <a:pt x="31463" y="92898"/>
                </a:lnTo>
                <a:lnTo>
                  <a:pt x="25200" y="88872"/>
                </a:lnTo>
                <a:lnTo>
                  <a:pt x="23858" y="87232"/>
                </a:lnTo>
                <a:lnTo>
                  <a:pt x="23113" y="86635"/>
                </a:lnTo>
                <a:lnTo>
                  <a:pt x="20429" y="85591"/>
                </a:lnTo>
                <a:lnTo>
                  <a:pt x="17745" y="82609"/>
                </a:lnTo>
                <a:lnTo>
                  <a:pt x="15359" y="81864"/>
                </a:lnTo>
                <a:lnTo>
                  <a:pt x="14464" y="83504"/>
                </a:lnTo>
                <a:lnTo>
                  <a:pt x="12973" y="84249"/>
                </a:lnTo>
                <a:lnTo>
                  <a:pt x="13420" y="85890"/>
                </a:lnTo>
                <a:lnTo>
                  <a:pt x="15359" y="88872"/>
                </a:lnTo>
                <a:lnTo>
                  <a:pt x="17297" y="89319"/>
                </a:lnTo>
                <a:lnTo>
                  <a:pt x="18788" y="90512"/>
                </a:lnTo>
                <a:lnTo>
                  <a:pt x="21025" y="90512"/>
                </a:lnTo>
                <a:cubicBezTo>
                  <a:pt x="21025" y="90512"/>
                  <a:pt x="28033" y="95135"/>
                  <a:pt x="28033" y="95135"/>
                </a:cubicBezTo>
                <a:lnTo>
                  <a:pt x="29376" y="96775"/>
                </a:lnTo>
                <a:lnTo>
                  <a:pt x="31016" y="97372"/>
                </a:lnTo>
                <a:lnTo>
                  <a:pt x="32656" y="97073"/>
                </a:lnTo>
                <a:lnTo>
                  <a:pt x="32656" y="95582"/>
                </a:lnTo>
                <a:cubicBezTo>
                  <a:pt x="32656" y="95582"/>
                  <a:pt x="32059" y="94240"/>
                  <a:pt x="32059" y="94240"/>
                </a:cubicBezTo>
                <a:close/>
                <a:moveTo>
                  <a:pt x="180577" y="120633"/>
                </a:moveTo>
                <a:lnTo>
                  <a:pt x="182814" y="121528"/>
                </a:lnTo>
                <a:lnTo>
                  <a:pt x="185796" y="121826"/>
                </a:lnTo>
                <a:lnTo>
                  <a:pt x="188182" y="122870"/>
                </a:lnTo>
                <a:lnTo>
                  <a:pt x="189673" y="124212"/>
                </a:lnTo>
                <a:lnTo>
                  <a:pt x="191611" y="125107"/>
                </a:lnTo>
                <a:lnTo>
                  <a:pt x="191611" y="121677"/>
                </a:lnTo>
                <a:cubicBezTo>
                  <a:pt x="191611" y="121677"/>
                  <a:pt x="190866" y="120335"/>
                  <a:pt x="190866" y="120335"/>
                </a:cubicBezTo>
                <a:lnTo>
                  <a:pt x="179682" y="117204"/>
                </a:lnTo>
                <a:lnTo>
                  <a:pt x="179235" y="117651"/>
                </a:lnTo>
                <a:lnTo>
                  <a:pt x="179235" y="118247"/>
                </a:lnTo>
                <a:cubicBezTo>
                  <a:pt x="179235" y="118247"/>
                  <a:pt x="179235" y="118993"/>
                  <a:pt x="179235" y="118993"/>
                </a:cubicBezTo>
                <a:lnTo>
                  <a:pt x="180726" y="120633"/>
                </a:lnTo>
                <a:close/>
                <a:moveTo>
                  <a:pt x="216066" y="134352"/>
                </a:moveTo>
                <a:lnTo>
                  <a:pt x="216066" y="132861"/>
                </a:lnTo>
                <a:cubicBezTo>
                  <a:pt x="216066" y="132861"/>
                  <a:pt x="215470" y="132264"/>
                  <a:pt x="215470" y="132264"/>
                </a:cubicBezTo>
                <a:lnTo>
                  <a:pt x="214873" y="130624"/>
                </a:lnTo>
                <a:lnTo>
                  <a:pt x="214277" y="131071"/>
                </a:lnTo>
                <a:lnTo>
                  <a:pt x="213233" y="132264"/>
                </a:lnTo>
                <a:lnTo>
                  <a:pt x="214426" y="134053"/>
                </a:lnTo>
                <a:lnTo>
                  <a:pt x="216216" y="134352"/>
                </a:lnTo>
                <a:close/>
                <a:moveTo>
                  <a:pt x="208461" y="146430"/>
                </a:moveTo>
                <a:lnTo>
                  <a:pt x="209356" y="146728"/>
                </a:lnTo>
                <a:lnTo>
                  <a:pt x="212338" y="146728"/>
                </a:lnTo>
                <a:cubicBezTo>
                  <a:pt x="212338" y="146728"/>
                  <a:pt x="212637" y="144641"/>
                  <a:pt x="212637" y="144641"/>
                </a:cubicBezTo>
                <a:lnTo>
                  <a:pt x="211145" y="142404"/>
                </a:lnTo>
                <a:lnTo>
                  <a:pt x="209803" y="142404"/>
                </a:lnTo>
                <a:cubicBezTo>
                  <a:pt x="209803" y="142404"/>
                  <a:pt x="208909" y="143895"/>
                  <a:pt x="208909" y="143895"/>
                </a:cubicBezTo>
                <a:lnTo>
                  <a:pt x="208611" y="146430"/>
                </a:lnTo>
                <a:close/>
                <a:moveTo>
                  <a:pt x="248424" y="163131"/>
                </a:moveTo>
                <a:lnTo>
                  <a:pt x="247828" y="161938"/>
                </a:lnTo>
                <a:lnTo>
                  <a:pt x="245442" y="160894"/>
                </a:lnTo>
                <a:lnTo>
                  <a:pt x="244249" y="164771"/>
                </a:lnTo>
                <a:lnTo>
                  <a:pt x="242907" y="166411"/>
                </a:lnTo>
                <a:lnTo>
                  <a:pt x="243653" y="167008"/>
                </a:lnTo>
                <a:lnTo>
                  <a:pt x="246038" y="167902"/>
                </a:lnTo>
                <a:lnTo>
                  <a:pt x="249617" y="166859"/>
                </a:lnTo>
                <a:lnTo>
                  <a:pt x="255134" y="169990"/>
                </a:lnTo>
                <a:lnTo>
                  <a:pt x="255581" y="169990"/>
                </a:lnTo>
                <a:cubicBezTo>
                  <a:pt x="255581" y="169990"/>
                  <a:pt x="256178" y="168946"/>
                  <a:pt x="256178" y="168946"/>
                </a:cubicBezTo>
                <a:lnTo>
                  <a:pt x="257669" y="168946"/>
                </a:lnTo>
                <a:cubicBezTo>
                  <a:pt x="257669" y="168946"/>
                  <a:pt x="256178" y="167902"/>
                  <a:pt x="256178" y="167902"/>
                </a:cubicBezTo>
                <a:lnTo>
                  <a:pt x="255134" y="166859"/>
                </a:lnTo>
                <a:lnTo>
                  <a:pt x="253345" y="164920"/>
                </a:lnTo>
                <a:lnTo>
                  <a:pt x="252450" y="166262"/>
                </a:lnTo>
                <a:lnTo>
                  <a:pt x="251704" y="165815"/>
                </a:lnTo>
                <a:lnTo>
                  <a:pt x="250064" y="163876"/>
                </a:lnTo>
                <a:lnTo>
                  <a:pt x="248424" y="163131"/>
                </a:lnTo>
                <a:lnTo>
                  <a:pt x="248424" y="162833"/>
                </a:lnTo>
                <a:close/>
                <a:moveTo>
                  <a:pt x="165516" y="114072"/>
                </a:moveTo>
                <a:lnTo>
                  <a:pt x="168201" y="114520"/>
                </a:lnTo>
                <a:lnTo>
                  <a:pt x="171332" y="112581"/>
                </a:lnTo>
                <a:lnTo>
                  <a:pt x="171779" y="110046"/>
                </a:lnTo>
                <a:lnTo>
                  <a:pt x="172823" y="108406"/>
                </a:lnTo>
                <a:lnTo>
                  <a:pt x="172525" y="106915"/>
                </a:lnTo>
                <a:lnTo>
                  <a:pt x="171034" y="104678"/>
                </a:lnTo>
                <a:lnTo>
                  <a:pt x="169244" y="103336"/>
                </a:lnTo>
                <a:lnTo>
                  <a:pt x="166710" y="105126"/>
                </a:lnTo>
                <a:lnTo>
                  <a:pt x="164174" y="105126"/>
                </a:lnTo>
                <a:cubicBezTo>
                  <a:pt x="164174" y="105126"/>
                  <a:pt x="163131" y="106169"/>
                  <a:pt x="163131" y="106169"/>
                </a:cubicBezTo>
                <a:lnTo>
                  <a:pt x="163131" y="109450"/>
                </a:lnTo>
                <a:cubicBezTo>
                  <a:pt x="163131" y="109450"/>
                  <a:pt x="164622" y="113327"/>
                  <a:pt x="164622" y="113327"/>
                </a:cubicBezTo>
                <a:lnTo>
                  <a:pt x="165516" y="114072"/>
                </a:lnTo>
                <a:close/>
                <a:moveTo>
                  <a:pt x="188033" y="124659"/>
                </a:moveTo>
                <a:lnTo>
                  <a:pt x="185945" y="123317"/>
                </a:lnTo>
                <a:lnTo>
                  <a:pt x="185349" y="123317"/>
                </a:lnTo>
                <a:cubicBezTo>
                  <a:pt x="185349" y="123317"/>
                  <a:pt x="184603" y="124659"/>
                  <a:pt x="184603" y="124659"/>
                </a:cubicBezTo>
                <a:lnTo>
                  <a:pt x="184603" y="126896"/>
                </a:lnTo>
                <a:cubicBezTo>
                  <a:pt x="184603" y="126896"/>
                  <a:pt x="185349" y="130028"/>
                  <a:pt x="185349" y="130028"/>
                </a:cubicBezTo>
                <a:lnTo>
                  <a:pt x="185945" y="131966"/>
                </a:lnTo>
                <a:lnTo>
                  <a:pt x="187138" y="133904"/>
                </a:lnTo>
                <a:lnTo>
                  <a:pt x="188629" y="135246"/>
                </a:lnTo>
                <a:lnTo>
                  <a:pt x="189822" y="134352"/>
                </a:lnTo>
                <a:lnTo>
                  <a:pt x="189822" y="132264"/>
                </a:lnTo>
                <a:cubicBezTo>
                  <a:pt x="189822" y="132264"/>
                  <a:pt x="190419" y="129878"/>
                  <a:pt x="190419" y="129878"/>
                </a:cubicBezTo>
                <a:lnTo>
                  <a:pt x="190419" y="127791"/>
                </a:lnTo>
                <a:cubicBezTo>
                  <a:pt x="190419" y="127791"/>
                  <a:pt x="189524" y="127045"/>
                  <a:pt x="189524" y="127045"/>
                </a:cubicBezTo>
                <a:lnTo>
                  <a:pt x="188033" y="124659"/>
                </a:lnTo>
                <a:close/>
                <a:moveTo>
                  <a:pt x="3429" y="3430"/>
                </a:moveTo>
                <a:lnTo>
                  <a:pt x="3877" y="2684"/>
                </a:lnTo>
                <a:lnTo>
                  <a:pt x="3877" y="1789"/>
                </a:lnTo>
                <a:cubicBezTo>
                  <a:pt x="3877" y="1789"/>
                  <a:pt x="3877" y="895"/>
                  <a:pt x="3877" y="895"/>
                </a:cubicBezTo>
                <a:lnTo>
                  <a:pt x="1789" y="298"/>
                </a:lnTo>
                <a:lnTo>
                  <a:pt x="745" y="0"/>
                </a:lnTo>
                <a:lnTo>
                  <a:pt x="149" y="447"/>
                </a:lnTo>
                <a:lnTo>
                  <a:pt x="1938" y="2982"/>
                </a:lnTo>
                <a:lnTo>
                  <a:pt x="3429" y="3430"/>
                </a:lnTo>
                <a:close/>
                <a:moveTo>
                  <a:pt x="245591" y="155377"/>
                </a:moveTo>
                <a:lnTo>
                  <a:pt x="244398" y="155079"/>
                </a:lnTo>
                <a:lnTo>
                  <a:pt x="247082" y="158807"/>
                </a:lnTo>
                <a:lnTo>
                  <a:pt x="247529" y="159254"/>
                </a:lnTo>
                <a:lnTo>
                  <a:pt x="248275" y="159701"/>
                </a:lnTo>
                <a:lnTo>
                  <a:pt x="249468" y="160447"/>
                </a:lnTo>
                <a:lnTo>
                  <a:pt x="249170" y="159701"/>
                </a:lnTo>
                <a:lnTo>
                  <a:pt x="248424" y="158508"/>
                </a:lnTo>
                <a:lnTo>
                  <a:pt x="245442" y="155228"/>
                </a:lnTo>
                <a:close/>
                <a:moveTo>
                  <a:pt x="240819" y="172525"/>
                </a:moveTo>
                <a:lnTo>
                  <a:pt x="240223" y="171929"/>
                </a:lnTo>
                <a:lnTo>
                  <a:pt x="239626" y="171929"/>
                </a:lnTo>
                <a:cubicBezTo>
                  <a:pt x="239626" y="171929"/>
                  <a:pt x="239179" y="171929"/>
                  <a:pt x="239179" y="171929"/>
                </a:cubicBezTo>
                <a:lnTo>
                  <a:pt x="237986" y="174016"/>
                </a:lnTo>
                <a:lnTo>
                  <a:pt x="239925" y="176104"/>
                </a:lnTo>
                <a:lnTo>
                  <a:pt x="240819" y="179384"/>
                </a:lnTo>
                <a:lnTo>
                  <a:pt x="242161" y="177297"/>
                </a:lnTo>
                <a:lnTo>
                  <a:pt x="244100" y="178042"/>
                </a:lnTo>
                <a:lnTo>
                  <a:pt x="244696" y="177595"/>
                </a:lnTo>
                <a:lnTo>
                  <a:pt x="245740" y="175507"/>
                </a:lnTo>
                <a:lnTo>
                  <a:pt x="246933" y="174016"/>
                </a:lnTo>
                <a:lnTo>
                  <a:pt x="246336" y="173122"/>
                </a:lnTo>
                <a:lnTo>
                  <a:pt x="243801" y="170437"/>
                </a:lnTo>
                <a:lnTo>
                  <a:pt x="240819" y="172227"/>
                </a:lnTo>
                <a:close/>
                <a:moveTo>
                  <a:pt x="214575" y="138378"/>
                </a:moveTo>
                <a:lnTo>
                  <a:pt x="213979" y="140316"/>
                </a:lnTo>
                <a:lnTo>
                  <a:pt x="216216" y="143746"/>
                </a:lnTo>
                <a:lnTo>
                  <a:pt x="216812" y="143448"/>
                </a:lnTo>
                <a:lnTo>
                  <a:pt x="218005" y="141807"/>
                </a:lnTo>
                <a:lnTo>
                  <a:pt x="217259" y="140316"/>
                </a:lnTo>
                <a:lnTo>
                  <a:pt x="216216" y="138974"/>
                </a:lnTo>
                <a:lnTo>
                  <a:pt x="215022" y="137781"/>
                </a:lnTo>
                <a:lnTo>
                  <a:pt x="214426" y="138229"/>
                </a:lnTo>
                <a:close/>
                <a:moveTo>
                  <a:pt x="239030" y="133904"/>
                </a:moveTo>
                <a:lnTo>
                  <a:pt x="242907" y="133010"/>
                </a:lnTo>
                <a:lnTo>
                  <a:pt x="243503" y="134501"/>
                </a:lnTo>
                <a:lnTo>
                  <a:pt x="242609" y="135545"/>
                </a:lnTo>
                <a:lnTo>
                  <a:pt x="243951" y="136141"/>
                </a:lnTo>
                <a:lnTo>
                  <a:pt x="243653" y="136588"/>
                </a:lnTo>
                <a:lnTo>
                  <a:pt x="243951" y="137334"/>
                </a:lnTo>
                <a:lnTo>
                  <a:pt x="244547" y="138229"/>
                </a:lnTo>
                <a:lnTo>
                  <a:pt x="246486" y="138825"/>
                </a:lnTo>
                <a:lnTo>
                  <a:pt x="247082" y="138080"/>
                </a:lnTo>
                <a:lnTo>
                  <a:pt x="248424" y="135246"/>
                </a:lnTo>
                <a:lnTo>
                  <a:pt x="248722" y="132861"/>
                </a:lnTo>
                <a:lnTo>
                  <a:pt x="248275" y="131370"/>
                </a:lnTo>
                <a:lnTo>
                  <a:pt x="246784" y="130326"/>
                </a:lnTo>
                <a:lnTo>
                  <a:pt x="246784" y="128238"/>
                </a:lnTo>
                <a:cubicBezTo>
                  <a:pt x="246784" y="128238"/>
                  <a:pt x="244398" y="129282"/>
                  <a:pt x="244398" y="129282"/>
                </a:cubicBezTo>
                <a:lnTo>
                  <a:pt x="242459" y="128835"/>
                </a:lnTo>
                <a:lnTo>
                  <a:pt x="240670" y="129282"/>
                </a:lnTo>
                <a:lnTo>
                  <a:pt x="237688" y="131370"/>
                </a:lnTo>
                <a:lnTo>
                  <a:pt x="237688" y="132115"/>
                </a:lnTo>
                <a:cubicBezTo>
                  <a:pt x="237688" y="132115"/>
                  <a:pt x="237688" y="133755"/>
                  <a:pt x="237688" y="133755"/>
                </a:cubicBezTo>
                <a:lnTo>
                  <a:pt x="238732" y="133755"/>
                </a:lnTo>
                <a:close/>
                <a:moveTo>
                  <a:pt x="226952" y="140466"/>
                </a:moveTo>
                <a:lnTo>
                  <a:pt x="226952" y="139720"/>
                </a:lnTo>
                <a:cubicBezTo>
                  <a:pt x="226952" y="139720"/>
                  <a:pt x="226206" y="138527"/>
                  <a:pt x="226206" y="138527"/>
                </a:cubicBezTo>
                <a:lnTo>
                  <a:pt x="224715" y="137334"/>
                </a:lnTo>
                <a:lnTo>
                  <a:pt x="224417" y="137931"/>
                </a:lnTo>
                <a:lnTo>
                  <a:pt x="224417" y="139124"/>
                </a:lnTo>
                <a:cubicBezTo>
                  <a:pt x="224417" y="139124"/>
                  <a:pt x="226952" y="140764"/>
                  <a:pt x="226952" y="140764"/>
                </a:cubicBezTo>
                <a:close/>
                <a:moveTo>
                  <a:pt x="230381" y="133904"/>
                </a:moveTo>
                <a:lnTo>
                  <a:pt x="233065" y="134501"/>
                </a:lnTo>
                <a:lnTo>
                  <a:pt x="234706" y="131668"/>
                </a:lnTo>
                <a:lnTo>
                  <a:pt x="235004" y="130624"/>
                </a:lnTo>
                <a:lnTo>
                  <a:pt x="235004" y="129580"/>
                </a:lnTo>
                <a:cubicBezTo>
                  <a:pt x="235004" y="129580"/>
                  <a:pt x="233662" y="130326"/>
                  <a:pt x="233662" y="130326"/>
                </a:cubicBezTo>
                <a:lnTo>
                  <a:pt x="232022" y="129133"/>
                </a:lnTo>
                <a:lnTo>
                  <a:pt x="231425" y="130326"/>
                </a:lnTo>
                <a:lnTo>
                  <a:pt x="230232" y="130326"/>
                </a:lnTo>
                <a:cubicBezTo>
                  <a:pt x="230232" y="130326"/>
                  <a:pt x="230083" y="131668"/>
                  <a:pt x="230083" y="131668"/>
                </a:cubicBezTo>
                <a:lnTo>
                  <a:pt x="229636" y="132115"/>
                </a:lnTo>
                <a:lnTo>
                  <a:pt x="229636" y="132861"/>
                </a:lnTo>
                <a:cubicBezTo>
                  <a:pt x="229636" y="132861"/>
                  <a:pt x="230530" y="133755"/>
                  <a:pt x="230530" y="133755"/>
                </a:cubicBezTo>
                <a:close/>
                <a:moveTo>
                  <a:pt x="234258" y="136141"/>
                </a:moveTo>
                <a:lnTo>
                  <a:pt x="234258" y="136588"/>
                </a:lnTo>
                <a:cubicBezTo>
                  <a:pt x="234258" y="136588"/>
                  <a:pt x="233960" y="137185"/>
                  <a:pt x="233960" y="137185"/>
                </a:cubicBezTo>
                <a:lnTo>
                  <a:pt x="236048" y="139720"/>
                </a:lnTo>
                <a:lnTo>
                  <a:pt x="237688" y="138974"/>
                </a:lnTo>
                <a:lnTo>
                  <a:pt x="237390" y="137781"/>
                </a:lnTo>
                <a:lnTo>
                  <a:pt x="235898" y="137334"/>
                </a:lnTo>
                <a:lnTo>
                  <a:pt x="234706" y="135992"/>
                </a:lnTo>
                <a:lnTo>
                  <a:pt x="234258" y="136290"/>
                </a:lnTo>
                <a:close/>
                <a:moveTo>
                  <a:pt x="199514" y="133457"/>
                </a:moveTo>
                <a:lnTo>
                  <a:pt x="202050" y="134352"/>
                </a:lnTo>
                <a:lnTo>
                  <a:pt x="204137" y="135843"/>
                </a:lnTo>
                <a:lnTo>
                  <a:pt x="205927" y="137483"/>
                </a:lnTo>
                <a:lnTo>
                  <a:pt x="207269" y="138378"/>
                </a:lnTo>
                <a:lnTo>
                  <a:pt x="208611" y="138378"/>
                </a:lnTo>
                <a:cubicBezTo>
                  <a:pt x="208611" y="138378"/>
                  <a:pt x="209356" y="137781"/>
                  <a:pt x="209356" y="137781"/>
                </a:cubicBezTo>
                <a:lnTo>
                  <a:pt x="206821" y="133904"/>
                </a:lnTo>
                <a:lnTo>
                  <a:pt x="205032" y="132413"/>
                </a:lnTo>
                <a:lnTo>
                  <a:pt x="199514" y="129729"/>
                </a:lnTo>
                <a:lnTo>
                  <a:pt x="197874" y="129729"/>
                </a:lnTo>
                <a:cubicBezTo>
                  <a:pt x="197874" y="129729"/>
                  <a:pt x="197278" y="132712"/>
                  <a:pt x="197278" y="132712"/>
                </a:cubicBezTo>
                <a:lnTo>
                  <a:pt x="197874" y="133010"/>
                </a:lnTo>
                <a:lnTo>
                  <a:pt x="199514" y="133308"/>
                </a:lnTo>
                <a:close/>
                <a:moveTo>
                  <a:pt x="870826" y="106020"/>
                </a:moveTo>
                <a:lnTo>
                  <a:pt x="875002" y="105573"/>
                </a:lnTo>
                <a:lnTo>
                  <a:pt x="877537" y="104380"/>
                </a:lnTo>
                <a:lnTo>
                  <a:pt x="879475" y="100950"/>
                </a:lnTo>
                <a:lnTo>
                  <a:pt x="881265" y="94091"/>
                </a:lnTo>
                <a:lnTo>
                  <a:pt x="879028" y="90661"/>
                </a:lnTo>
                <a:lnTo>
                  <a:pt x="878134" y="90661"/>
                </a:lnTo>
                <a:cubicBezTo>
                  <a:pt x="878134" y="90661"/>
                  <a:pt x="875598" y="91407"/>
                  <a:pt x="875598" y="91407"/>
                </a:cubicBezTo>
                <a:lnTo>
                  <a:pt x="871870" y="94240"/>
                </a:lnTo>
                <a:lnTo>
                  <a:pt x="868888" y="98863"/>
                </a:lnTo>
                <a:lnTo>
                  <a:pt x="869932" y="104678"/>
                </a:lnTo>
                <a:lnTo>
                  <a:pt x="870826" y="106020"/>
                </a:lnTo>
                <a:close/>
                <a:moveTo>
                  <a:pt x="934349" y="191761"/>
                </a:moveTo>
                <a:lnTo>
                  <a:pt x="935095" y="193550"/>
                </a:lnTo>
                <a:lnTo>
                  <a:pt x="936288" y="195787"/>
                </a:lnTo>
                <a:lnTo>
                  <a:pt x="937928" y="197427"/>
                </a:lnTo>
                <a:lnTo>
                  <a:pt x="941059" y="198173"/>
                </a:lnTo>
                <a:lnTo>
                  <a:pt x="941954" y="197427"/>
                </a:lnTo>
                <a:lnTo>
                  <a:pt x="943147" y="193997"/>
                </a:lnTo>
                <a:lnTo>
                  <a:pt x="943893" y="188033"/>
                </a:lnTo>
                <a:lnTo>
                  <a:pt x="942849" y="186691"/>
                </a:lnTo>
                <a:lnTo>
                  <a:pt x="940314" y="186691"/>
                </a:lnTo>
                <a:cubicBezTo>
                  <a:pt x="940314" y="186691"/>
                  <a:pt x="939270" y="185945"/>
                  <a:pt x="939270" y="185945"/>
                </a:cubicBezTo>
                <a:lnTo>
                  <a:pt x="933305" y="187884"/>
                </a:lnTo>
                <a:lnTo>
                  <a:pt x="933305" y="188480"/>
                </a:lnTo>
                <a:cubicBezTo>
                  <a:pt x="933305" y="188480"/>
                  <a:pt x="934200" y="190270"/>
                  <a:pt x="934200" y="190270"/>
                </a:cubicBezTo>
                <a:lnTo>
                  <a:pt x="934200" y="191761"/>
                </a:lnTo>
                <a:close/>
                <a:moveTo>
                  <a:pt x="848162" y="130475"/>
                </a:moveTo>
                <a:lnTo>
                  <a:pt x="850547" y="136439"/>
                </a:lnTo>
                <a:lnTo>
                  <a:pt x="852784" y="138527"/>
                </a:lnTo>
                <a:lnTo>
                  <a:pt x="852784" y="140018"/>
                </a:lnTo>
                <a:cubicBezTo>
                  <a:pt x="852784" y="140018"/>
                  <a:pt x="851740" y="141509"/>
                  <a:pt x="851740" y="141509"/>
                </a:cubicBezTo>
                <a:lnTo>
                  <a:pt x="851144" y="143149"/>
                </a:lnTo>
                <a:lnTo>
                  <a:pt x="851144" y="145088"/>
                </a:lnTo>
                <a:cubicBezTo>
                  <a:pt x="851144" y="145088"/>
                  <a:pt x="851442" y="148369"/>
                  <a:pt x="851442" y="148369"/>
                </a:cubicBezTo>
                <a:lnTo>
                  <a:pt x="853082" y="151351"/>
                </a:lnTo>
                <a:lnTo>
                  <a:pt x="854424" y="152544"/>
                </a:lnTo>
                <a:lnTo>
                  <a:pt x="855468" y="153886"/>
                </a:lnTo>
                <a:lnTo>
                  <a:pt x="854872" y="157614"/>
                </a:lnTo>
                <a:lnTo>
                  <a:pt x="854872" y="160745"/>
                </a:lnTo>
                <a:cubicBezTo>
                  <a:pt x="854872" y="160745"/>
                  <a:pt x="854872" y="163876"/>
                  <a:pt x="854872" y="163876"/>
                </a:cubicBezTo>
                <a:lnTo>
                  <a:pt x="854573" y="166113"/>
                </a:lnTo>
                <a:lnTo>
                  <a:pt x="855020" y="168201"/>
                </a:lnTo>
                <a:lnTo>
                  <a:pt x="856363" y="169841"/>
                </a:lnTo>
                <a:lnTo>
                  <a:pt x="859345" y="172078"/>
                </a:lnTo>
                <a:lnTo>
                  <a:pt x="860240" y="173271"/>
                </a:lnTo>
                <a:lnTo>
                  <a:pt x="863520" y="179683"/>
                </a:lnTo>
                <a:lnTo>
                  <a:pt x="864415" y="181025"/>
                </a:lnTo>
                <a:lnTo>
                  <a:pt x="869336" y="183261"/>
                </a:lnTo>
                <a:lnTo>
                  <a:pt x="870529" y="185498"/>
                </a:lnTo>
                <a:lnTo>
                  <a:pt x="874406" y="186094"/>
                </a:lnTo>
                <a:lnTo>
                  <a:pt x="872020" y="184007"/>
                </a:lnTo>
                <a:lnTo>
                  <a:pt x="869932" y="181770"/>
                </a:lnTo>
                <a:lnTo>
                  <a:pt x="865608" y="175060"/>
                </a:lnTo>
                <a:lnTo>
                  <a:pt x="862625" y="168648"/>
                </a:lnTo>
                <a:lnTo>
                  <a:pt x="860240" y="160447"/>
                </a:lnTo>
                <a:lnTo>
                  <a:pt x="860836" y="157763"/>
                </a:lnTo>
                <a:lnTo>
                  <a:pt x="860836" y="156272"/>
                </a:lnTo>
                <a:cubicBezTo>
                  <a:pt x="860836" y="156272"/>
                  <a:pt x="860240" y="153737"/>
                  <a:pt x="860240" y="153737"/>
                </a:cubicBezTo>
                <a:lnTo>
                  <a:pt x="860537" y="151649"/>
                </a:lnTo>
                <a:lnTo>
                  <a:pt x="861134" y="149860"/>
                </a:lnTo>
                <a:lnTo>
                  <a:pt x="862625" y="148965"/>
                </a:lnTo>
                <a:lnTo>
                  <a:pt x="865906" y="149263"/>
                </a:lnTo>
                <a:lnTo>
                  <a:pt x="868888" y="150605"/>
                </a:lnTo>
                <a:lnTo>
                  <a:pt x="871870" y="151053"/>
                </a:lnTo>
                <a:lnTo>
                  <a:pt x="874853" y="151053"/>
                </a:lnTo>
                <a:cubicBezTo>
                  <a:pt x="874853" y="151053"/>
                  <a:pt x="877387" y="152693"/>
                  <a:pt x="877387" y="152693"/>
                </a:cubicBezTo>
                <a:lnTo>
                  <a:pt x="886782" y="155973"/>
                </a:lnTo>
                <a:lnTo>
                  <a:pt x="885887" y="154482"/>
                </a:lnTo>
                <a:lnTo>
                  <a:pt x="884695" y="153438"/>
                </a:lnTo>
                <a:lnTo>
                  <a:pt x="882756" y="152991"/>
                </a:lnTo>
                <a:lnTo>
                  <a:pt x="881414" y="151947"/>
                </a:lnTo>
                <a:lnTo>
                  <a:pt x="881414" y="149860"/>
                </a:lnTo>
                <a:cubicBezTo>
                  <a:pt x="881414" y="149860"/>
                  <a:pt x="880519" y="147921"/>
                  <a:pt x="880519" y="147921"/>
                </a:cubicBezTo>
                <a:lnTo>
                  <a:pt x="879326" y="146728"/>
                </a:lnTo>
                <a:lnTo>
                  <a:pt x="873660" y="144342"/>
                </a:lnTo>
                <a:lnTo>
                  <a:pt x="870081" y="141807"/>
                </a:lnTo>
                <a:lnTo>
                  <a:pt x="870081" y="139869"/>
                </a:lnTo>
                <a:cubicBezTo>
                  <a:pt x="870081" y="139869"/>
                  <a:pt x="871125" y="137931"/>
                  <a:pt x="871125" y="137931"/>
                </a:cubicBezTo>
                <a:lnTo>
                  <a:pt x="872318" y="137036"/>
                </a:lnTo>
                <a:lnTo>
                  <a:pt x="876791" y="135097"/>
                </a:lnTo>
                <a:lnTo>
                  <a:pt x="880818" y="132562"/>
                </a:lnTo>
                <a:lnTo>
                  <a:pt x="881712" y="131519"/>
                </a:lnTo>
                <a:lnTo>
                  <a:pt x="882159" y="124361"/>
                </a:lnTo>
                <a:lnTo>
                  <a:pt x="881414" y="121677"/>
                </a:lnTo>
                <a:lnTo>
                  <a:pt x="881862" y="119888"/>
                </a:lnTo>
                <a:lnTo>
                  <a:pt x="881414" y="118695"/>
                </a:lnTo>
                <a:lnTo>
                  <a:pt x="877537" y="118993"/>
                </a:lnTo>
                <a:lnTo>
                  <a:pt x="874554" y="120186"/>
                </a:lnTo>
                <a:lnTo>
                  <a:pt x="869186" y="123317"/>
                </a:lnTo>
                <a:lnTo>
                  <a:pt x="867546" y="125554"/>
                </a:lnTo>
                <a:lnTo>
                  <a:pt x="867546" y="127642"/>
                </a:lnTo>
                <a:cubicBezTo>
                  <a:pt x="867546" y="127642"/>
                  <a:pt x="867546" y="129878"/>
                  <a:pt x="867546" y="129878"/>
                </a:cubicBezTo>
                <a:lnTo>
                  <a:pt x="866353" y="130773"/>
                </a:lnTo>
                <a:lnTo>
                  <a:pt x="864713" y="131071"/>
                </a:lnTo>
                <a:lnTo>
                  <a:pt x="862328" y="133010"/>
                </a:lnTo>
                <a:lnTo>
                  <a:pt x="861284" y="135992"/>
                </a:lnTo>
                <a:lnTo>
                  <a:pt x="860985" y="137632"/>
                </a:lnTo>
                <a:lnTo>
                  <a:pt x="859941" y="138825"/>
                </a:lnTo>
                <a:lnTo>
                  <a:pt x="858003" y="138825"/>
                </a:lnTo>
                <a:cubicBezTo>
                  <a:pt x="858003" y="138825"/>
                  <a:pt x="856064" y="138378"/>
                  <a:pt x="856064" y="138378"/>
                </a:cubicBezTo>
                <a:lnTo>
                  <a:pt x="854573" y="137334"/>
                </a:lnTo>
                <a:lnTo>
                  <a:pt x="853380" y="135992"/>
                </a:lnTo>
                <a:lnTo>
                  <a:pt x="853380" y="134799"/>
                </a:lnTo>
                <a:cubicBezTo>
                  <a:pt x="853380" y="134799"/>
                  <a:pt x="853828" y="133755"/>
                  <a:pt x="853828" y="133755"/>
                </a:cubicBezTo>
                <a:lnTo>
                  <a:pt x="859941" y="129729"/>
                </a:lnTo>
                <a:lnTo>
                  <a:pt x="862625" y="126300"/>
                </a:lnTo>
                <a:lnTo>
                  <a:pt x="863222" y="125107"/>
                </a:lnTo>
                <a:lnTo>
                  <a:pt x="863669" y="121677"/>
                </a:lnTo>
                <a:lnTo>
                  <a:pt x="863669" y="118247"/>
                </a:lnTo>
                <a:cubicBezTo>
                  <a:pt x="863669" y="118247"/>
                  <a:pt x="863222" y="114967"/>
                  <a:pt x="863222" y="114967"/>
                </a:cubicBezTo>
                <a:lnTo>
                  <a:pt x="861581" y="112581"/>
                </a:lnTo>
                <a:lnTo>
                  <a:pt x="859941" y="111388"/>
                </a:lnTo>
                <a:lnTo>
                  <a:pt x="859941" y="109450"/>
                </a:lnTo>
                <a:cubicBezTo>
                  <a:pt x="859941" y="109450"/>
                  <a:pt x="860537" y="108406"/>
                  <a:pt x="860537" y="108406"/>
                </a:cubicBezTo>
                <a:lnTo>
                  <a:pt x="863818" y="103634"/>
                </a:lnTo>
                <a:lnTo>
                  <a:pt x="864117" y="102590"/>
                </a:lnTo>
                <a:lnTo>
                  <a:pt x="864117" y="101398"/>
                </a:lnTo>
                <a:cubicBezTo>
                  <a:pt x="864117" y="101398"/>
                  <a:pt x="862029" y="101994"/>
                  <a:pt x="862029" y="101994"/>
                </a:cubicBezTo>
                <a:lnTo>
                  <a:pt x="860389" y="103038"/>
                </a:lnTo>
                <a:lnTo>
                  <a:pt x="855915" y="107660"/>
                </a:lnTo>
                <a:lnTo>
                  <a:pt x="853231" y="110941"/>
                </a:lnTo>
                <a:lnTo>
                  <a:pt x="851591" y="114818"/>
                </a:lnTo>
                <a:lnTo>
                  <a:pt x="851292" y="116607"/>
                </a:lnTo>
                <a:lnTo>
                  <a:pt x="850696" y="118247"/>
                </a:lnTo>
                <a:lnTo>
                  <a:pt x="850696" y="121081"/>
                </a:lnTo>
                <a:cubicBezTo>
                  <a:pt x="850696" y="121081"/>
                  <a:pt x="847714" y="126896"/>
                  <a:pt x="847714" y="126896"/>
                </a:cubicBezTo>
                <a:lnTo>
                  <a:pt x="847714" y="129878"/>
                </a:lnTo>
                <a:close/>
                <a:moveTo>
                  <a:pt x="747510" y="208163"/>
                </a:moveTo>
                <a:lnTo>
                  <a:pt x="747956" y="206076"/>
                </a:lnTo>
                <a:lnTo>
                  <a:pt x="747062" y="205032"/>
                </a:lnTo>
                <a:lnTo>
                  <a:pt x="746466" y="203988"/>
                </a:lnTo>
                <a:lnTo>
                  <a:pt x="746167" y="202795"/>
                </a:lnTo>
                <a:lnTo>
                  <a:pt x="745571" y="202795"/>
                </a:lnTo>
                <a:cubicBezTo>
                  <a:pt x="745571" y="202795"/>
                  <a:pt x="744527" y="203541"/>
                  <a:pt x="744527" y="203541"/>
                </a:cubicBezTo>
                <a:lnTo>
                  <a:pt x="744527" y="207567"/>
                </a:lnTo>
                <a:cubicBezTo>
                  <a:pt x="744527" y="207567"/>
                  <a:pt x="745571" y="208313"/>
                  <a:pt x="745571" y="208313"/>
                </a:cubicBezTo>
                <a:lnTo>
                  <a:pt x="747360" y="208313"/>
                </a:lnTo>
                <a:close/>
                <a:moveTo>
                  <a:pt x="901992" y="165069"/>
                </a:moveTo>
                <a:lnTo>
                  <a:pt x="902886" y="166710"/>
                </a:lnTo>
                <a:lnTo>
                  <a:pt x="904079" y="166710"/>
                </a:lnTo>
                <a:cubicBezTo>
                  <a:pt x="904079" y="166710"/>
                  <a:pt x="903930" y="165368"/>
                  <a:pt x="903930" y="165368"/>
                </a:cubicBezTo>
                <a:lnTo>
                  <a:pt x="897816" y="160298"/>
                </a:lnTo>
                <a:lnTo>
                  <a:pt x="899457" y="163280"/>
                </a:lnTo>
                <a:lnTo>
                  <a:pt x="901992" y="165069"/>
                </a:lnTo>
                <a:close/>
                <a:moveTo>
                  <a:pt x="849206" y="183410"/>
                </a:moveTo>
                <a:lnTo>
                  <a:pt x="850100" y="183410"/>
                </a:lnTo>
                <a:cubicBezTo>
                  <a:pt x="850100" y="183410"/>
                  <a:pt x="853380" y="182367"/>
                  <a:pt x="853380" y="182367"/>
                </a:cubicBezTo>
                <a:lnTo>
                  <a:pt x="853828" y="182814"/>
                </a:lnTo>
                <a:lnTo>
                  <a:pt x="854424" y="184156"/>
                </a:lnTo>
                <a:lnTo>
                  <a:pt x="856959" y="185498"/>
                </a:lnTo>
                <a:lnTo>
                  <a:pt x="859047" y="184454"/>
                </a:lnTo>
                <a:lnTo>
                  <a:pt x="860091" y="183410"/>
                </a:lnTo>
                <a:lnTo>
                  <a:pt x="859643" y="182068"/>
                </a:lnTo>
                <a:lnTo>
                  <a:pt x="859047" y="181025"/>
                </a:lnTo>
                <a:lnTo>
                  <a:pt x="858152" y="180279"/>
                </a:lnTo>
                <a:lnTo>
                  <a:pt x="854275" y="180279"/>
                </a:lnTo>
                <a:cubicBezTo>
                  <a:pt x="854275" y="180279"/>
                  <a:pt x="852933" y="178042"/>
                  <a:pt x="852933" y="178042"/>
                </a:cubicBezTo>
                <a:lnTo>
                  <a:pt x="855020" y="174165"/>
                </a:lnTo>
                <a:lnTo>
                  <a:pt x="852039" y="170139"/>
                </a:lnTo>
                <a:lnTo>
                  <a:pt x="850995" y="169841"/>
                </a:lnTo>
                <a:lnTo>
                  <a:pt x="850100" y="170587"/>
                </a:lnTo>
                <a:lnTo>
                  <a:pt x="849206" y="172525"/>
                </a:lnTo>
                <a:lnTo>
                  <a:pt x="846968" y="170437"/>
                </a:lnTo>
                <a:lnTo>
                  <a:pt x="845775" y="170437"/>
                </a:lnTo>
                <a:cubicBezTo>
                  <a:pt x="845775" y="170437"/>
                  <a:pt x="845775" y="172078"/>
                  <a:pt x="845775" y="172078"/>
                </a:cubicBezTo>
                <a:lnTo>
                  <a:pt x="844881" y="174016"/>
                </a:lnTo>
                <a:lnTo>
                  <a:pt x="844881" y="175060"/>
                </a:lnTo>
                <a:cubicBezTo>
                  <a:pt x="844881" y="175060"/>
                  <a:pt x="847118" y="177744"/>
                  <a:pt x="847118" y="177744"/>
                </a:cubicBezTo>
                <a:lnTo>
                  <a:pt x="849503" y="178937"/>
                </a:lnTo>
                <a:lnTo>
                  <a:pt x="848758" y="181621"/>
                </a:lnTo>
                <a:lnTo>
                  <a:pt x="849354" y="183410"/>
                </a:lnTo>
                <a:close/>
                <a:moveTo>
                  <a:pt x="846819" y="144044"/>
                </a:moveTo>
                <a:lnTo>
                  <a:pt x="847118" y="144044"/>
                </a:lnTo>
                <a:cubicBezTo>
                  <a:pt x="847118" y="144044"/>
                  <a:pt x="848012" y="143895"/>
                  <a:pt x="848012" y="143895"/>
                </a:cubicBezTo>
                <a:lnTo>
                  <a:pt x="848758" y="142702"/>
                </a:lnTo>
                <a:lnTo>
                  <a:pt x="848758" y="141360"/>
                </a:lnTo>
                <a:cubicBezTo>
                  <a:pt x="848758" y="141360"/>
                  <a:pt x="848162" y="141062"/>
                  <a:pt x="848162" y="141062"/>
                </a:cubicBezTo>
                <a:lnTo>
                  <a:pt x="847118" y="141062"/>
                </a:lnTo>
                <a:cubicBezTo>
                  <a:pt x="847118" y="141062"/>
                  <a:pt x="846670" y="143000"/>
                  <a:pt x="846670" y="143000"/>
                </a:cubicBezTo>
                <a:lnTo>
                  <a:pt x="846968" y="144044"/>
                </a:lnTo>
                <a:close/>
                <a:moveTo>
                  <a:pt x="848907" y="161491"/>
                </a:moveTo>
                <a:lnTo>
                  <a:pt x="848907" y="159403"/>
                </a:lnTo>
                <a:cubicBezTo>
                  <a:pt x="848907" y="159403"/>
                  <a:pt x="848311" y="157465"/>
                  <a:pt x="848311" y="157465"/>
                </a:cubicBezTo>
                <a:lnTo>
                  <a:pt x="848012" y="157912"/>
                </a:lnTo>
                <a:lnTo>
                  <a:pt x="847416" y="160894"/>
                </a:lnTo>
                <a:lnTo>
                  <a:pt x="848012" y="161192"/>
                </a:lnTo>
                <a:lnTo>
                  <a:pt x="848758" y="162385"/>
                </a:lnTo>
                <a:lnTo>
                  <a:pt x="848758" y="161491"/>
                </a:lnTo>
                <a:close/>
                <a:moveTo>
                  <a:pt x="913026" y="215619"/>
                </a:moveTo>
                <a:lnTo>
                  <a:pt x="918543" y="216812"/>
                </a:lnTo>
                <a:lnTo>
                  <a:pt x="919587" y="217856"/>
                </a:lnTo>
                <a:lnTo>
                  <a:pt x="922569" y="217408"/>
                </a:lnTo>
                <a:lnTo>
                  <a:pt x="923464" y="216365"/>
                </a:lnTo>
                <a:lnTo>
                  <a:pt x="924955" y="215619"/>
                </a:lnTo>
                <a:lnTo>
                  <a:pt x="925850" y="215917"/>
                </a:lnTo>
                <a:lnTo>
                  <a:pt x="927043" y="215321"/>
                </a:lnTo>
                <a:lnTo>
                  <a:pt x="926297" y="214575"/>
                </a:lnTo>
                <a:lnTo>
                  <a:pt x="925999" y="213531"/>
                </a:lnTo>
                <a:lnTo>
                  <a:pt x="926596" y="213233"/>
                </a:lnTo>
                <a:lnTo>
                  <a:pt x="927192" y="210847"/>
                </a:lnTo>
                <a:lnTo>
                  <a:pt x="925552" y="209356"/>
                </a:lnTo>
                <a:lnTo>
                  <a:pt x="925253" y="207716"/>
                </a:lnTo>
                <a:lnTo>
                  <a:pt x="924359" y="207716"/>
                </a:lnTo>
                <a:cubicBezTo>
                  <a:pt x="924359" y="207716"/>
                  <a:pt x="921227" y="208909"/>
                  <a:pt x="921227" y="208909"/>
                </a:cubicBezTo>
                <a:lnTo>
                  <a:pt x="918692" y="208909"/>
                </a:lnTo>
                <a:cubicBezTo>
                  <a:pt x="918692" y="208909"/>
                  <a:pt x="915710" y="209654"/>
                  <a:pt x="915710" y="209654"/>
                </a:cubicBezTo>
                <a:lnTo>
                  <a:pt x="909000" y="212637"/>
                </a:lnTo>
                <a:lnTo>
                  <a:pt x="909447" y="213382"/>
                </a:lnTo>
                <a:lnTo>
                  <a:pt x="912877" y="215917"/>
                </a:lnTo>
                <a:close/>
                <a:moveTo>
                  <a:pt x="1045439" y="192357"/>
                </a:moveTo>
                <a:lnTo>
                  <a:pt x="1046633" y="191910"/>
                </a:lnTo>
                <a:lnTo>
                  <a:pt x="1047378" y="189673"/>
                </a:lnTo>
                <a:lnTo>
                  <a:pt x="1046334" y="189673"/>
                </a:lnTo>
                <a:cubicBezTo>
                  <a:pt x="1046334" y="189673"/>
                  <a:pt x="1045887" y="188182"/>
                  <a:pt x="1045887" y="188182"/>
                </a:cubicBezTo>
                <a:lnTo>
                  <a:pt x="1044545" y="187138"/>
                </a:lnTo>
                <a:lnTo>
                  <a:pt x="1042905" y="188182"/>
                </a:lnTo>
                <a:lnTo>
                  <a:pt x="1042457" y="189822"/>
                </a:lnTo>
                <a:lnTo>
                  <a:pt x="1043799" y="191910"/>
                </a:lnTo>
                <a:lnTo>
                  <a:pt x="1045290" y="192506"/>
                </a:lnTo>
                <a:close/>
                <a:moveTo>
                  <a:pt x="1059008" y="182367"/>
                </a:moveTo>
                <a:lnTo>
                  <a:pt x="1060351" y="183261"/>
                </a:lnTo>
                <a:lnTo>
                  <a:pt x="1060351" y="182814"/>
                </a:lnTo>
                <a:cubicBezTo>
                  <a:pt x="1060351" y="182814"/>
                  <a:pt x="1061395" y="182814"/>
                  <a:pt x="1061395" y="182814"/>
                </a:cubicBezTo>
                <a:lnTo>
                  <a:pt x="1064675" y="185349"/>
                </a:lnTo>
                <a:lnTo>
                  <a:pt x="1067360" y="183709"/>
                </a:lnTo>
                <a:lnTo>
                  <a:pt x="1069447" y="189375"/>
                </a:lnTo>
                <a:lnTo>
                  <a:pt x="1069745" y="191910"/>
                </a:lnTo>
                <a:lnTo>
                  <a:pt x="1071684" y="193550"/>
                </a:lnTo>
                <a:lnTo>
                  <a:pt x="1073920" y="193252"/>
                </a:lnTo>
                <a:lnTo>
                  <a:pt x="1076753" y="194594"/>
                </a:lnTo>
                <a:lnTo>
                  <a:pt x="1078245" y="194594"/>
                </a:lnTo>
                <a:cubicBezTo>
                  <a:pt x="1078245" y="194594"/>
                  <a:pt x="1081973" y="193401"/>
                  <a:pt x="1081973" y="193401"/>
                </a:cubicBezTo>
                <a:lnTo>
                  <a:pt x="1083762" y="191314"/>
                </a:lnTo>
                <a:lnTo>
                  <a:pt x="1081376" y="190568"/>
                </a:lnTo>
                <a:lnTo>
                  <a:pt x="1077946" y="188182"/>
                </a:lnTo>
                <a:lnTo>
                  <a:pt x="1075710" y="185498"/>
                </a:lnTo>
                <a:lnTo>
                  <a:pt x="1071088" y="181323"/>
                </a:lnTo>
                <a:lnTo>
                  <a:pt x="1069745" y="180875"/>
                </a:lnTo>
                <a:lnTo>
                  <a:pt x="1067360" y="181472"/>
                </a:lnTo>
                <a:lnTo>
                  <a:pt x="1065421" y="180279"/>
                </a:lnTo>
                <a:lnTo>
                  <a:pt x="1063333" y="180279"/>
                </a:lnTo>
                <a:cubicBezTo>
                  <a:pt x="1063333" y="180279"/>
                  <a:pt x="1057667" y="179235"/>
                  <a:pt x="1057667" y="179235"/>
                </a:cubicBezTo>
                <a:lnTo>
                  <a:pt x="1057667" y="180726"/>
                </a:lnTo>
                <a:cubicBezTo>
                  <a:pt x="1057667" y="180726"/>
                  <a:pt x="1059008" y="182516"/>
                  <a:pt x="1059008" y="182516"/>
                </a:cubicBezTo>
                <a:close/>
                <a:moveTo>
                  <a:pt x="1073324" y="206076"/>
                </a:moveTo>
                <a:lnTo>
                  <a:pt x="1070490" y="206076"/>
                </a:lnTo>
                <a:cubicBezTo>
                  <a:pt x="1070490" y="206076"/>
                  <a:pt x="1060052" y="204883"/>
                  <a:pt x="1060052" y="204883"/>
                </a:cubicBezTo>
                <a:lnTo>
                  <a:pt x="1060052" y="205479"/>
                </a:lnTo>
                <a:cubicBezTo>
                  <a:pt x="1060052" y="205479"/>
                  <a:pt x="1060351" y="206970"/>
                  <a:pt x="1060351" y="206970"/>
                </a:cubicBezTo>
                <a:lnTo>
                  <a:pt x="1070341" y="209207"/>
                </a:lnTo>
                <a:lnTo>
                  <a:pt x="1075113" y="211145"/>
                </a:lnTo>
                <a:lnTo>
                  <a:pt x="1078841" y="212040"/>
                </a:lnTo>
                <a:lnTo>
                  <a:pt x="1079735" y="212935"/>
                </a:lnTo>
                <a:lnTo>
                  <a:pt x="1082271" y="212338"/>
                </a:lnTo>
                <a:lnTo>
                  <a:pt x="1085850" y="212786"/>
                </a:lnTo>
                <a:lnTo>
                  <a:pt x="1090024" y="212338"/>
                </a:lnTo>
                <a:lnTo>
                  <a:pt x="1092261" y="211444"/>
                </a:lnTo>
                <a:lnTo>
                  <a:pt x="1097033" y="210400"/>
                </a:lnTo>
                <a:lnTo>
                  <a:pt x="1095095" y="209207"/>
                </a:lnTo>
                <a:lnTo>
                  <a:pt x="1092559" y="208611"/>
                </a:lnTo>
                <a:lnTo>
                  <a:pt x="1083911" y="208313"/>
                </a:lnTo>
                <a:lnTo>
                  <a:pt x="1078990" y="206523"/>
                </a:lnTo>
                <a:lnTo>
                  <a:pt x="1073025" y="205927"/>
                </a:lnTo>
                <a:close/>
                <a:moveTo>
                  <a:pt x="932560" y="175806"/>
                </a:moveTo>
                <a:lnTo>
                  <a:pt x="934052" y="174165"/>
                </a:lnTo>
                <a:lnTo>
                  <a:pt x="933305" y="173271"/>
                </a:lnTo>
                <a:lnTo>
                  <a:pt x="932261" y="172674"/>
                </a:lnTo>
                <a:lnTo>
                  <a:pt x="931814" y="172674"/>
                </a:lnTo>
                <a:cubicBezTo>
                  <a:pt x="931814" y="172674"/>
                  <a:pt x="930920" y="173271"/>
                  <a:pt x="930920" y="173271"/>
                </a:cubicBezTo>
                <a:lnTo>
                  <a:pt x="929876" y="173271"/>
                </a:lnTo>
                <a:cubicBezTo>
                  <a:pt x="929876" y="173271"/>
                  <a:pt x="928236" y="174464"/>
                  <a:pt x="928236" y="174464"/>
                </a:cubicBezTo>
                <a:lnTo>
                  <a:pt x="930920" y="175656"/>
                </a:lnTo>
                <a:lnTo>
                  <a:pt x="932411" y="175656"/>
                </a:lnTo>
                <a:close/>
                <a:moveTo>
                  <a:pt x="927639" y="185498"/>
                </a:moveTo>
                <a:lnTo>
                  <a:pt x="926744" y="186542"/>
                </a:lnTo>
                <a:lnTo>
                  <a:pt x="938077" y="184901"/>
                </a:lnTo>
                <a:lnTo>
                  <a:pt x="939270" y="184007"/>
                </a:lnTo>
                <a:lnTo>
                  <a:pt x="939866" y="182665"/>
                </a:lnTo>
                <a:lnTo>
                  <a:pt x="937332" y="182367"/>
                </a:lnTo>
                <a:lnTo>
                  <a:pt x="937332" y="183709"/>
                </a:lnTo>
                <a:cubicBezTo>
                  <a:pt x="937332" y="183709"/>
                  <a:pt x="935095" y="184007"/>
                  <a:pt x="935095" y="184007"/>
                </a:cubicBezTo>
                <a:lnTo>
                  <a:pt x="932709" y="183709"/>
                </a:lnTo>
                <a:lnTo>
                  <a:pt x="931665" y="184156"/>
                </a:lnTo>
                <a:lnTo>
                  <a:pt x="931069" y="184156"/>
                </a:lnTo>
                <a:cubicBezTo>
                  <a:pt x="931069" y="184156"/>
                  <a:pt x="930472" y="184156"/>
                  <a:pt x="930472" y="184156"/>
                </a:cubicBezTo>
                <a:lnTo>
                  <a:pt x="929876" y="184454"/>
                </a:lnTo>
                <a:lnTo>
                  <a:pt x="928683" y="184454"/>
                </a:lnTo>
                <a:cubicBezTo>
                  <a:pt x="928683" y="184454"/>
                  <a:pt x="927937" y="184901"/>
                  <a:pt x="927937" y="184901"/>
                </a:cubicBezTo>
                <a:lnTo>
                  <a:pt x="927490" y="185945"/>
                </a:lnTo>
                <a:close/>
                <a:moveTo>
                  <a:pt x="1031273" y="219198"/>
                </a:moveTo>
                <a:lnTo>
                  <a:pt x="1032467" y="217259"/>
                </a:lnTo>
                <a:lnTo>
                  <a:pt x="1031721" y="216663"/>
                </a:lnTo>
                <a:lnTo>
                  <a:pt x="1031124" y="216663"/>
                </a:lnTo>
                <a:cubicBezTo>
                  <a:pt x="1031124" y="216663"/>
                  <a:pt x="1030677" y="216812"/>
                  <a:pt x="1030677" y="216812"/>
                </a:cubicBezTo>
                <a:lnTo>
                  <a:pt x="1030229" y="218452"/>
                </a:lnTo>
                <a:lnTo>
                  <a:pt x="1030528" y="219645"/>
                </a:lnTo>
                <a:lnTo>
                  <a:pt x="1031273" y="219198"/>
                </a:lnTo>
                <a:close/>
                <a:moveTo>
                  <a:pt x="929280" y="168499"/>
                </a:moveTo>
                <a:lnTo>
                  <a:pt x="930771" y="171183"/>
                </a:lnTo>
                <a:lnTo>
                  <a:pt x="931367" y="171183"/>
                </a:lnTo>
                <a:cubicBezTo>
                  <a:pt x="931367" y="171183"/>
                  <a:pt x="932261" y="170139"/>
                  <a:pt x="932261" y="170139"/>
                </a:cubicBezTo>
                <a:lnTo>
                  <a:pt x="934498" y="169244"/>
                </a:lnTo>
                <a:lnTo>
                  <a:pt x="934797" y="171779"/>
                </a:lnTo>
                <a:lnTo>
                  <a:pt x="936138" y="173271"/>
                </a:lnTo>
                <a:lnTo>
                  <a:pt x="940016" y="172525"/>
                </a:lnTo>
                <a:lnTo>
                  <a:pt x="940016" y="170587"/>
                </a:lnTo>
                <a:cubicBezTo>
                  <a:pt x="940016" y="170587"/>
                  <a:pt x="938674" y="169394"/>
                  <a:pt x="938674" y="169394"/>
                </a:cubicBezTo>
                <a:lnTo>
                  <a:pt x="937630" y="169394"/>
                </a:lnTo>
                <a:cubicBezTo>
                  <a:pt x="937630" y="169394"/>
                  <a:pt x="936586" y="169244"/>
                  <a:pt x="936586" y="169244"/>
                </a:cubicBezTo>
                <a:lnTo>
                  <a:pt x="934797" y="166262"/>
                </a:lnTo>
                <a:lnTo>
                  <a:pt x="933454" y="165219"/>
                </a:lnTo>
                <a:lnTo>
                  <a:pt x="933008" y="163727"/>
                </a:lnTo>
                <a:lnTo>
                  <a:pt x="934648" y="163727"/>
                </a:lnTo>
                <a:cubicBezTo>
                  <a:pt x="934648" y="163727"/>
                  <a:pt x="937928" y="167604"/>
                  <a:pt x="937928" y="167604"/>
                </a:cubicBezTo>
                <a:lnTo>
                  <a:pt x="940314" y="168797"/>
                </a:lnTo>
                <a:lnTo>
                  <a:pt x="941656" y="170736"/>
                </a:lnTo>
                <a:lnTo>
                  <a:pt x="943147" y="171332"/>
                </a:lnTo>
                <a:lnTo>
                  <a:pt x="945533" y="170437"/>
                </a:lnTo>
                <a:lnTo>
                  <a:pt x="947621" y="170885"/>
                </a:lnTo>
                <a:lnTo>
                  <a:pt x="948664" y="171630"/>
                </a:lnTo>
                <a:lnTo>
                  <a:pt x="949708" y="171332"/>
                </a:lnTo>
                <a:lnTo>
                  <a:pt x="951944" y="169244"/>
                </a:lnTo>
                <a:lnTo>
                  <a:pt x="950901" y="167902"/>
                </a:lnTo>
                <a:lnTo>
                  <a:pt x="951199" y="166859"/>
                </a:lnTo>
                <a:lnTo>
                  <a:pt x="950155" y="165368"/>
                </a:lnTo>
                <a:lnTo>
                  <a:pt x="943594" y="162385"/>
                </a:lnTo>
                <a:lnTo>
                  <a:pt x="942550" y="162385"/>
                </a:lnTo>
                <a:cubicBezTo>
                  <a:pt x="942550" y="162385"/>
                  <a:pt x="937928" y="161341"/>
                  <a:pt x="937928" y="161341"/>
                </a:cubicBezTo>
                <a:lnTo>
                  <a:pt x="935542" y="162087"/>
                </a:lnTo>
                <a:lnTo>
                  <a:pt x="931964" y="162534"/>
                </a:lnTo>
                <a:lnTo>
                  <a:pt x="931069" y="163131"/>
                </a:lnTo>
                <a:lnTo>
                  <a:pt x="929727" y="162833"/>
                </a:lnTo>
                <a:lnTo>
                  <a:pt x="927937" y="163876"/>
                </a:lnTo>
                <a:lnTo>
                  <a:pt x="926148" y="163131"/>
                </a:lnTo>
                <a:lnTo>
                  <a:pt x="924359" y="163876"/>
                </a:lnTo>
                <a:lnTo>
                  <a:pt x="924359" y="165368"/>
                </a:lnTo>
                <a:cubicBezTo>
                  <a:pt x="924359" y="165368"/>
                  <a:pt x="922868" y="166859"/>
                  <a:pt x="922868" y="166859"/>
                </a:cubicBezTo>
                <a:lnTo>
                  <a:pt x="925552" y="168350"/>
                </a:lnTo>
                <a:lnTo>
                  <a:pt x="929577" y="168350"/>
                </a:lnTo>
                <a:close/>
                <a:moveTo>
                  <a:pt x="846223" y="140615"/>
                </a:moveTo>
                <a:lnTo>
                  <a:pt x="847118" y="139720"/>
                </a:lnTo>
                <a:lnTo>
                  <a:pt x="846670" y="138229"/>
                </a:lnTo>
                <a:lnTo>
                  <a:pt x="845775" y="137781"/>
                </a:lnTo>
                <a:lnTo>
                  <a:pt x="845030" y="138378"/>
                </a:lnTo>
                <a:lnTo>
                  <a:pt x="845030" y="139273"/>
                </a:lnTo>
                <a:cubicBezTo>
                  <a:pt x="845030" y="139273"/>
                  <a:pt x="845328" y="140466"/>
                  <a:pt x="845328" y="140466"/>
                </a:cubicBezTo>
                <a:lnTo>
                  <a:pt x="846223" y="140764"/>
                </a:lnTo>
                <a:close/>
                <a:moveTo>
                  <a:pt x="731256" y="271388"/>
                </a:moveTo>
                <a:lnTo>
                  <a:pt x="731256" y="272282"/>
                </a:lnTo>
                <a:cubicBezTo>
                  <a:pt x="731256" y="272282"/>
                  <a:pt x="732001" y="274668"/>
                  <a:pt x="732001" y="274668"/>
                </a:cubicBezTo>
                <a:lnTo>
                  <a:pt x="734089" y="276756"/>
                </a:lnTo>
                <a:lnTo>
                  <a:pt x="735878" y="276756"/>
                </a:lnTo>
                <a:cubicBezTo>
                  <a:pt x="735878" y="276756"/>
                  <a:pt x="738413" y="273624"/>
                  <a:pt x="738413" y="273624"/>
                </a:cubicBezTo>
                <a:lnTo>
                  <a:pt x="738413" y="271686"/>
                </a:lnTo>
                <a:cubicBezTo>
                  <a:pt x="738413" y="271686"/>
                  <a:pt x="737667" y="270493"/>
                  <a:pt x="737667" y="270493"/>
                </a:cubicBezTo>
                <a:lnTo>
                  <a:pt x="732747" y="270046"/>
                </a:lnTo>
                <a:lnTo>
                  <a:pt x="731256" y="271388"/>
                </a:lnTo>
                <a:close/>
                <a:moveTo>
                  <a:pt x="713213" y="306728"/>
                </a:moveTo>
                <a:lnTo>
                  <a:pt x="713810" y="308368"/>
                </a:lnTo>
                <a:lnTo>
                  <a:pt x="715450" y="308368"/>
                </a:lnTo>
                <a:cubicBezTo>
                  <a:pt x="715450" y="308368"/>
                  <a:pt x="716046" y="307175"/>
                  <a:pt x="716046" y="307175"/>
                </a:cubicBezTo>
                <a:lnTo>
                  <a:pt x="718134" y="308368"/>
                </a:lnTo>
                <a:lnTo>
                  <a:pt x="719327" y="308666"/>
                </a:lnTo>
                <a:lnTo>
                  <a:pt x="720520" y="308666"/>
                </a:lnTo>
                <a:cubicBezTo>
                  <a:pt x="720520" y="308666"/>
                  <a:pt x="722011" y="307175"/>
                  <a:pt x="722011" y="307175"/>
                </a:cubicBezTo>
                <a:lnTo>
                  <a:pt x="722756" y="305386"/>
                </a:lnTo>
                <a:lnTo>
                  <a:pt x="722011" y="301807"/>
                </a:lnTo>
                <a:lnTo>
                  <a:pt x="725888" y="296141"/>
                </a:lnTo>
                <a:lnTo>
                  <a:pt x="725292" y="289132"/>
                </a:lnTo>
                <a:lnTo>
                  <a:pt x="724248" y="287641"/>
                </a:lnTo>
                <a:lnTo>
                  <a:pt x="723204" y="288088"/>
                </a:lnTo>
                <a:lnTo>
                  <a:pt x="719625" y="290027"/>
                </a:lnTo>
                <a:lnTo>
                  <a:pt x="715599" y="291667"/>
                </a:lnTo>
                <a:lnTo>
                  <a:pt x="714704" y="293904"/>
                </a:lnTo>
                <a:lnTo>
                  <a:pt x="716195" y="298079"/>
                </a:lnTo>
                <a:lnTo>
                  <a:pt x="716195" y="300018"/>
                </a:lnTo>
                <a:cubicBezTo>
                  <a:pt x="716195" y="300018"/>
                  <a:pt x="714555" y="301807"/>
                  <a:pt x="714555" y="301807"/>
                </a:cubicBezTo>
                <a:lnTo>
                  <a:pt x="713362" y="306728"/>
                </a:lnTo>
                <a:close/>
                <a:moveTo>
                  <a:pt x="735729" y="209804"/>
                </a:moveTo>
                <a:lnTo>
                  <a:pt x="734984" y="210251"/>
                </a:lnTo>
                <a:lnTo>
                  <a:pt x="734387" y="210996"/>
                </a:lnTo>
                <a:lnTo>
                  <a:pt x="733940" y="212040"/>
                </a:lnTo>
                <a:lnTo>
                  <a:pt x="733940" y="213233"/>
                </a:lnTo>
                <a:cubicBezTo>
                  <a:pt x="733940" y="213233"/>
                  <a:pt x="736027" y="210996"/>
                  <a:pt x="736027" y="210996"/>
                </a:cubicBezTo>
                <a:lnTo>
                  <a:pt x="735581" y="209804"/>
                </a:lnTo>
                <a:close/>
                <a:moveTo>
                  <a:pt x="731256" y="309114"/>
                </a:moveTo>
                <a:lnTo>
                  <a:pt x="731703" y="308815"/>
                </a:lnTo>
                <a:lnTo>
                  <a:pt x="733194" y="309561"/>
                </a:lnTo>
                <a:lnTo>
                  <a:pt x="735282" y="308815"/>
                </a:lnTo>
                <a:lnTo>
                  <a:pt x="737071" y="307175"/>
                </a:lnTo>
                <a:lnTo>
                  <a:pt x="737518" y="305535"/>
                </a:lnTo>
                <a:lnTo>
                  <a:pt x="736177" y="304193"/>
                </a:lnTo>
                <a:lnTo>
                  <a:pt x="733642" y="302404"/>
                </a:lnTo>
                <a:lnTo>
                  <a:pt x="732896" y="302404"/>
                </a:lnTo>
                <a:cubicBezTo>
                  <a:pt x="732896" y="302404"/>
                  <a:pt x="731703" y="303149"/>
                  <a:pt x="731703" y="303149"/>
                </a:cubicBezTo>
                <a:lnTo>
                  <a:pt x="731405" y="301807"/>
                </a:lnTo>
                <a:lnTo>
                  <a:pt x="731853" y="297035"/>
                </a:lnTo>
                <a:lnTo>
                  <a:pt x="732598" y="295544"/>
                </a:lnTo>
                <a:lnTo>
                  <a:pt x="732598" y="293457"/>
                </a:lnTo>
                <a:cubicBezTo>
                  <a:pt x="732598" y="293457"/>
                  <a:pt x="733642" y="291220"/>
                  <a:pt x="733642" y="291220"/>
                </a:cubicBezTo>
                <a:lnTo>
                  <a:pt x="734387" y="291220"/>
                </a:lnTo>
                <a:cubicBezTo>
                  <a:pt x="734387" y="291220"/>
                  <a:pt x="734984" y="290922"/>
                  <a:pt x="734984" y="290922"/>
                </a:cubicBezTo>
                <a:lnTo>
                  <a:pt x="735431" y="290474"/>
                </a:lnTo>
                <a:lnTo>
                  <a:pt x="736027" y="290922"/>
                </a:lnTo>
                <a:lnTo>
                  <a:pt x="737518" y="293158"/>
                </a:lnTo>
                <a:lnTo>
                  <a:pt x="737518" y="291667"/>
                </a:lnTo>
                <a:cubicBezTo>
                  <a:pt x="737518" y="291667"/>
                  <a:pt x="737071" y="285852"/>
                  <a:pt x="737071" y="285852"/>
                </a:cubicBezTo>
                <a:lnTo>
                  <a:pt x="734089" y="282571"/>
                </a:lnTo>
                <a:lnTo>
                  <a:pt x="734089" y="281229"/>
                </a:lnTo>
                <a:cubicBezTo>
                  <a:pt x="734089" y="281229"/>
                  <a:pt x="733343" y="281378"/>
                  <a:pt x="733343" y="281378"/>
                </a:cubicBezTo>
                <a:lnTo>
                  <a:pt x="730957" y="282720"/>
                </a:lnTo>
                <a:lnTo>
                  <a:pt x="728422" y="287492"/>
                </a:lnTo>
                <a:lnTo>
                  <a:pt x="728422" y="293308"/>
                </a:lnTo>
                <a:cubicBezTo>
                  <a:pt x="728422" y="293308"/>
                  <a:pt x="727528" y="296439"/>
                  <a:pt x="727528" y="296439"/>
                </a:cubicBezTo>
                <a:lnTo>
                  <a:pt x="727081" y="297930"/>
                </a:lnTo>
                <a:lnTo>
                  <a:pt x="726782" y="299421"/>
                </a:lnTo>
                <a:lnTo>
                  <a:pt x="726037" y="302851"/>
                </a:lnTo>
                <a:lnTo>
                  <a:pt x="726037" y="303746"/>
                </a:lnTo>
                <a:cubicBezTo>
                  <a:pt x="726037" y="303746"/>
                  <a:pt x="725142" y="305087"/>
                  <a:pt x="725142" y="305087"/>
                </a:cubicBezTo>
                <a:lnTo>
                  <a:pt x="723501" y="307026"/>
                </a:lnTo>
                <a:lnTo>
                  <a:pt x="722756" y="308368"/>
                </a:lnTo>
                <a:lnTo>
                  <a:pt x="722756" y="309561"/>
                </a:lnTo>
                <a:cubicBezTo>
                  <a:pt x="722756" y="309561"/>
                  <a:pt x="721265" y="311201"/>
                  <a:pt x="721265" y="311201"/>
                </a:cubicBezTo>
                <a:lnTo>
                  <a:pt x="721265" y="312692"/>
                </a:lnTo>
                <a:cubicBezTo>
                  <a:pt x="721265" y="312692"/>
                  <a:pt x="722756" y="315973"/>
                  <a:pt x="722756" y="315973"/>
                </a:cubicBezTo>
                <a:lnTo>
                  <a:pt x="723800" y="315973"/>
                </a:lnTo>
                <a:cubicBezTo>
                  <a:pt x="723800" y="315973"/>
                  <a:pt x="725142" y="315227"/>
                  <a:pt x="725142" y="315227"/>
                </a:cubicBezTo>
                <a:lnTo>
                  <a:pt x="727229" y="316271"/>
                </a:lnTo>
                <a:lnTo>
                  <a:pt x="728273" y="315376"/>
                </a:lnTo>
                <a:lnTo>
                  <a:pt x="730063" y="312096"/>
                </a:lnTo>
                <a:lnTo>
                  <a:pt x="730063" y="310903"/>
                </a:lnTo>
                <a:cubicBezTo>
                  <a:pt x="730063" y="310903"/>
                  <a:pt x="730510" y="309859"/>
                  <a:pt x="730510" y="309859"/>
                </a:cubicBezTo>
                <a:lnTo>
                  <a:pt x="731405" y="308965"/>
                </a:lnTo>
                <a:close/>
                <a:moveTo>
                  <a:pt x="743931" y="202348"/>
                </a:moveTo>
                <a:lnTo>
                  <a:pt x="745571" y="201006"/>
                </a:lnTo>
                <a:lnTo>
                  <a:pt x="746466" y="198024"/>
                </a:lnTo>
                <a:lnTo>
                  <a:pt x="745869" y="196682"/>
                </a:lnTo>
                <a:lnTo>
                  <a:pt x="744826" y="195936"/>
                </a:lnTo>
                <a:lnTo>
                  <a:pt x="743334" y="195339"/>
                </a:lnTo>
                <a:lnTo>
                  <a:pt x="740799" y="195787"/>
                </a:lnTo>
                <a:lnTo>
                  <a:pt x="738115" y="199515"/>
                </a:lnTo>
                <a:lnTo>
                  <a:pt x="737071" y="196682"/>
                </a:lnTo>
                <a:lnTo>
                  <a:pt x="737966" y="195190"/>
                </a:lnTo>
                <a:lnTo>
                  <a:pt x="737370" y="193550"/>
                </a:lnTo>
                <a:lnTo>
                  <a:pt x="735878" y="193103"/>
                </a:lnTo>
                <a:lnTo>
                  <a:pt x="730957" y="193997"/>
                </a:lnTo>
                <a:lnTo>
                  <a:pt x="729317" y="193997"/>
                </a:lnTo>
                <a:cubicBezTo>
                  <a:pt x="729317" y="193997"/>
                  <a:pt x="727379" y="196532"/>
                  <a:pt x="727379" y="196532"/>
                </a:cubicBezTo>
                <a:lnTo>
                  <a:pt x="726782" y="200559"/>
                </a:lnTo>
                <a:lnTo>
                  <a:pt x="727976" y="203690"/>
                </a:lnTo>
                <a:lnTo>
                  <a:pt x="728870" y="204734"/>
                </a:lnTo>
                <a:lnTo>
                  <a:pt x="731405" y="202646"/>
                </a:lnTo>
                <a:lnTo>
                  <a:pt x="734537" y="198024"/>
                </a:lnTo>
                <a:lnTo>
                  <a:pt x="735729" y="197129"/>
                </a:lnTo>
                <a:lnTo>
                  <a:pt x="736624" y="202199"/>
                </a:lnTo>
                <a:lnTo>
                  <a:pt x="734984" y="203988"/>
                </a:lnTo>
                <a:lnTo>
                  <a:pt x="734984" y="204585"/>
                </a:lnTo>
                <a:cubicBezTo>
                  <a:pt x="734984" y="204585"/>
                  <a:pt x="736326" y="205628"/>
                  <a:pt x="736326" y="205628"/>
                </a:cubicBezTo>
                <a:lnTo>
                  <a:pt x="737518" y="205181"/>
                </a:lnTo>
                <a:lnTo>
                  <a:pt x="737966" y="204585"/>
                </a:lnTo>
                <a:lnTo>
                  <a:pt x="739010" y="200708"/>
                </a:lnTo>
                <a:lnTo>
                  <a:pt x="740351" y="200708"/>
                </a:lnTo>
                <a:cubicBezTo>
                  <a:pt x="740351" y="200708"/>
                  <a:pt x="741395" y="202646"/>
                  <a:pt x="741395" y="202646"/>
                </a:cubicBezTo>
                <a:lnTo>
                  <a:pt x="743483" y="202348"/>
                </a:lnTo>
                <a:close/>
                <a:moveTo>
                  <a:pt x="752579" y="213830"/>
                </a:moveTo>
                <a:lnTo>
                  <a:pt x="753324" y="215917"/>
                </a:lnTo>
                <a:lnTo>
                  <a:pt x="754965" y="215917"/>
                </a:lnTo>
                <a:cubicBezTo>
                  <a:pt x="754965" y="215917"/>
                  <a:pt x="754517" y="214873"/>
                  <a:pt x="754517" y="214873"/>
                </a:cubicBezTo>
                <a:lnTo>
                  <a:pt x="752877" y="212786"/>
                </a:lnTo>
                <a:lnTo>
                  <a:pt x="752877" y="213830"/>
                </a:lnTo>
                <a:close/>
                <a:moveTo>
                  <a:pt x="842197" y="175656"/>
                </a:moveTo>
                <a:lnTo>
                  <a:pt x="843837" y="174911"/>
                </a:lnTo>
                <a:lnTo>
                  <a:pt x="844583" y="172078"/>
                </a:lnTo>
                <a:lnTo>
                  <a:pt x="843837" y="170139"/>
                </a:lnTo>
                <a:lnTo>
                  <a:pt x="844881" y="169244"/>
                </a:lnTo>
                <a:lnTo>
                  <a:pt x="842197" y="168499"/>
                </a:lnTo>
                <a:lnTo>
                  <a:pt x="840557" y="169095"/>
                </a:lnTo>
                <a:lnTo>
                  <a:pt x="839961" y="172823"/>
                </a:lnTo>
                <a:lnTo>
                  <a:pt x="840407" y="175806"/>
                </a:lnTo>
                <a:lnTo>
                  <a:pt x="842197" y="175806"/>
                </a:lnTo>
                <a:close/>
                <a:moveTo>
                  <a:pt x="732300" y="392618"/>
                </a:moveTo>
                <a:lnTo>
                  <a:pt x="730212" y="393960"/>
                </a:lnTo>
                <a:lnTo>
                  <a:pt x="729466" y="394854"/>
                </a:lnTo>
                <a:lnTo>
                  <a:pt x="729020" y="396345"/>
                </a:lnTo>
                <a:lnTo>
                  <a:pt x="730510" y="396793"/>
                </a:lnTo>
                <a:lnTo>
                  <a:pt x="731405" y="395153"/>
                </a:lnTo>
                <a:lnTo>
                  <a:pt x="732747" y="393810"/>
                </a:lnTo>
                <a:lnTo>
                  <a:pt x="736027" y="393214"/>
                </a:lnTo>
                <a:lnTo>
                  <a:pt x="735581" y="392767"/>
                </a:lnTo>
                <a:lnTo>
                  <a:pt x="734238" y="392319"/>
                </a:lnTo>
                <a:lnTo>
                  <a:pt x="732150" y="392618"/>
                </a:lnTo>
                <a:close/>
                <a:moveTo>
                  <a:pt x="740351" y="390083"/>
                </a:moveTo>
                <a:lnTo>
                  <a:pt x="740799" y="387697"/>
                </a:lnTo>
                <a:lnTo>
                  <a:pt x="737667" y="386802"/>
                </a:lnTo>
                <a:lnTo>
                  <a:pt x="735431" y="387250"/>
                </a:lnTo>
                <a:lnTo>
                  <a:pt x="734834" y="387846"/>
                </a:lnTo>
                <a:lnTo>
                  <a:pt x="732896" y="389635"/>
                </a:lnTo>
                <a:lnTo>
                  <a:pt x="732896" y="391275"/>
                </a:lnTo>
                <a:cubicBezTo>
                  <a:pt x="732896" y="391275"/>
                  <a:pt x="739905" y="391275"/>
                  <a:pt x="739905" y="391275"/>
                </a:cubicBezTo>
                <a:lnTo>
                  <a:pt x="740501" y="390083"/>
                </a:lnTo>
                <a:close/>
                <a:moveTo>
                  <a:pt x="831461" y="56663"/>
                </a:moveTo>
                <a:lnTo>
                  <a:pt x="831461" y="57409"/>
                </a:lnTo>
                <a:cubicBezTo>
                  <a:pt x="831461" y="57409"/>
                  <a:pt x="832057" y="58154"/>
                  <a:pt x="832057" y="58154"/>
                </a:cubicBezTo>
                <a:lnTo>
                  <a:pt x="832952" y="58900"/>
                </a:lnTo>
                <a:lnTo>
                  <a:pt x="833399" y="58602"/>
                </a:lnTo>
                <a:lnTo>
                  <a:pt x="833399" y="58154"/>
                </a:lnTo>
                <a:cubicBezTo>
                  <a:pt x="833399" y="58154"/>
                  <a:pt x="833399" y="57409"/>
                  <a:pt x="833399" y="57409"/>
                </a:cubicBezTo>
                <a:lnTo>
                  <a:pt x="832057" y="56216"/>
                </a:lnTo>
                <a:lnTo>
                  <a:pt x="831312" y="56663"/>
                </a:lnTo>
                <a:close/>
                <a:moveTo>
                  <a:pt x="829522" y="50400"/>
                </a:moveTo>
                <a:lnTo>
                  <a:pt x="829522" y="51743"/>
                </a:lnTo>
                <a:cubicBezTo>
                  <a:pt x="829522" y="51743"/>
                  <a:pt x="831461" y="51892"/>
                  <a:pt x="831461" y="51892"/>
                </a:cubicBezTo>
                <a:lnTo>
                  <a:pt x="832505" y="51295"/>
                </a:lnTo>
                <a:lnTo>
                  <a:pt x="833250" y="47269"/>
                </a:lnTo>
                <a:lnTo>
                  <a:pt x="835189" y="44287"/>
                </a:lnTo>
                <a:lnTo>
                  <a:pt x="834294" y="42050"/>
                </a:lnTo>
                <a:lnTo>
                  <a:pt x="833697" y="39068"/>
                </a:lnTo>
                <a:lnTo>
                  <a:pt x="832356" y="37428"/>
                </a:lnTo>
                <a:lnTo>
                  <a:pt x="830864" y="37129"/>
                </a:lnTo>
                <a:lnTo>
                  <a:pt x="829820" y="40708"/>
                </a:lnTo>
                <a:lnTo>
                  <a:pt x="829820" y="42647"/>
                </a:lnTo>
                <a:cubicBezTo>
                  <a:pt x="829820" y="42647"/>
                  <a:pt x="831013" y="44287"/>
                  <a:pt x="831013" y="44287"/>
                </a:cubicBezTo>
                <a:lnTo>
                  <a:pt x="832206" y="44883"/>
                </a:lnTo>
                <a:lnTo>
                  <a:pt x="831013" y="47567"/>
                </a:lnTo>
                <a:lnTo>
                  <a:pt x="829224" y="50102"/>
                </a:lnTo>
                <a:close/>
                <a:moveTo>
                  <a:pt x="829969" y="56961"/>
                </a:moveTo>
                <a:lnTo>
                  <a:pt x="829969" y="55769"/>
                </a:lnTo>
                <a:cubicBezTo>
                  <a:pt x="829969" y="55769"/>
                  <a:pt x="830417" y="54576"/>
                  <a:pt x="830417" y="54576"/>
                </a:cubicBezTo>
                <a:lnTo>
                  <a:pt x="828925" y="52339"/>
                </a:lnTo>
                <a:lnTo>
                  <a:pt x="827733" y="51295"/>
                </a:lnTo>
                <a:lnTo>
                  <a:pt x="828329" y="54427"/>
                </a:lnTo>
                <a:lnTo>
                  <a:pt x="829969" y="57111"/>
                </a:lnTo>
                <a:close/>
                <a:moveTo>
                  <a:pt x="756456" y="392767"/>
                </a:moveTo>
                <a:lnTo>
                  <a:pt x="758842" y="392767"/>
                </a:lnTo>
                <a:cubicBezTo>
                  <a:pt x="758842" y="392767"/>
                  <a:pt x="760184" y="395600"/>
                  <a:pt x="760184" y="395600"/>
                </a:cubicBezTo>
                <a:lnTo>
                  <a:pt x="762272" y="395003"/>
                </a:lnTo>
                <a:lnTo>
                  <a:pt x="763316" y="394109"/>
                </a:lnTo>
                <a:lnTo>
                  <a:pt x="764360" y="391126"/>
                </a:lnTo>
                <a:lnTo>
                  <a:pt x="766000" y="389486"/>
                </a:lnTo>
                <a:lnTo>
                  <a:pt x="766446" y="386653"/>
                </a:lnTo>
                <a:lnTo>
                  <a:pt x="766000" y="386057"/>
                </a:lnTo>
                <a:lnTo>
                  <a:pt x="765403" y="386057"/>
                </a:lnTo>
                <a:cubicBezTo>
                  <a:pt x="765403" y="386057"/>
                  <a:pt x="764657" y="386057"/>
                  <a:pt x="764657" y="386057"/>
                </a:cubicBezTo>
                <a:lnTo>
                  <a:pt x="761228" y="390530"/>
                </a:lnTo>
                <a:lnTo>
                  <a:pt x="760780" y="390530"/>
                </a:lnTo>
                <a:cubicBezTo>
                  <a:pt x="760780" y="390530"/>
                  <a:pt x="760035" y="389188"/>
                  <a:pt x="760035" y="389188"/>
                </a:cubicBezTo>
                <a:lnTo>
                  <a:pt x="758544" y="389188"/>
                </a:lnTo>
                <a:cubicBezTo>
                  <a:pt x="758544" y="389188"/>
                  <a:pt x="757500" y="390232"/>
                  <a:pt x="757500" y="390232"/>
                </a:cubicBezTo>
                <a:lnTo>
                  <a:pt x="756307" y="392767"/>
                </a:lnTo>
                <a:close/>
                <a:moveTo>
                  <a:pt x="759737" y="324920"/>
                </a:moveTo>
                <a:lnTo>
                  <a:pt x="758991" y="322981"/>
                </a:lnTo>
                <a:lnTo>
                  <a:pt x="757798" y="322385"/>
                </a:lnTo>
                <a:lnTo>
                  <a:pt x="757798" y="324025"/>
                </a:lnTo>
                <a:cubicBezTo>
                  <a:pt x="757798" y="324025"/>
                  <a:pt x="758544" y="324771"/>
                  <a:pt x="758544" y="324771"/>
                </a:cubicBezTo>
                <a:lnTo>
                  <a:pt x="759438" y="326262"/>
                </a:lnTo>
                <a:lnTo>
                  <a:pt x="759737" y="324920"/>
                </a:lnTo>
                <a:close/>
                <a:moveTo>
                  <a:pt x="797910" y="63672"/>
                </a:moveTo>
                <a:lnTo>
                  <a:pt x="798357" y="64865"/>
                </a:lnTo>
                <a:lnTo>
                  <a:pt x="798357" y="67250"/>
                </a:lnTo>
                <a:cubicBezTo>
                  <a:pt x="798357" y="67250"/>
                  <a:pt x="801340" y="68742"/>
                  <a:pt x="801340" y="68742"/>
                </a:cubicBezTo>
                <a:lnTo>
                  <a:pt x="801936" y="67847"/>
                </a:lnTo>
                <a:lnTo>
                  <a:pt x="801489" y="66803"/>
                </a:lnTo>
                <a:lnTo>
                  <a:pt x="799997" y="64268"/>
                </a:lnTo>
                <a:lnTo>
                  <a:pt x="798954" y="61584"/>
                </a:lnTo>
                <a:lnTo>
                  <a:pt x="797016" y="59795"/>
                </a:lnTo>
                <a:lnTo>
                  <a:pt x="796717" y="61137"/>
                </a:lnTo>
                <a:lnTo>
                  <a:pt x="797016" y="62330"/>
                </a:lnTo>
                <a:lnTo>
                  <a:pt x="797910" y="63523"/>
                </a:lnTo>
                <a:close/>
                <a:moveTo>
                  <a:pt x="624341" y="233662"/>
                </a:moveTo>
                <a:lnTo>
                  <a:pt x="622849" y="234109"/>
                </a:lnTo>
                <a:lnTo>
                  <a:pt x="621657" y="235004"/>
                </a:lnTo>
                <a:lnTo>
                  <a:pt x="620912" y="236048"/>
                </a:lnTo>
                <a:lnTo>
                  <a:pt x="620912" y="237240"/>
                </a:lnTo>
                <a:cubicBezTo>
                  <a:pt x="620912" y="237240"/>
                  <a:pt x="622104" y="239626"/>
                  <a:pt x="622104" y="239626"/>
                </a:cubicBezTo>
                <a:lnTo>
                  <a:pt x="622849" y="241714"/>
                </a:lnTo>
                <a:lnTo>
                  <a:pt x="621955" y="244845"/>
                </a:lnTo>
                <a:lnTo>
                  <a:pt x="621657" y="247977"/>
                </a:lnTo>
                <a:lnTo>
                  <a:pt x="622253" y="251407"/>
                </a:lnTo>
                <a:lnTo>
                  <a:pt x="623148" y="254687"/>
                </a:lnTo>
                <a:lnTo>
                  <a:pt x="624640" y="257073"/>
                </a:lnTo>
                <a:lnTo>
                  <a:pt x="626577" y="258564"/>
                </a:lnTo>
                <a:lnTo>
                  <a:pt x="632990" y="256924"/>
                </a:lnTo>
                <a:lnTo>
                  <a:pt x="636270" y="256476"/>
                </a:lnTo>
                <a:lnTo>
                  <a:pt x="637761" y="256924"/>
                </a:lnTo>
                <a:lnTo>
                  <a:pt x="638954" y="257968"/>
                </a:lnTo>
                <a:lnTo>
                  <a:pt x="639699" y="259160"/>
                </a:lnTo>
                <a:lnTo>
                  <a:pt x="639699" y="260652"/>
                </a:lnTo>
                <a:cubicBezTo>
                  <a:pt x="639699" y="260652"/>
                  <a:pt x="639252" y="262292"/>
                  <a:pt x="639252" y="262292"/>
                </a:cubicBezTo>
                <a:lnTo>
                  <a:pt x="639252" y="263932"/>
                </a:lnTo>
                <a:cubicBezTo>
                  <a:pt x="639252" y="263932"/>
                  <a:pt x="639699" y="264976"/>
                  <a:pt x="639699" y="264976"/>
                </a:cubicBezTo>
                <a:lnTo>
                  <a:pt x="642831" y="271239"/>
                </a:lnTo>
                <a:lnTo>
                  <a:pt x="643130" y="272133"/>
                </a:lnTo>
                <a:lnTo>
                  <a:pt x="642831" y="282720"/>
                </a:lnTo>
                <a:lnTo>
                  <a:pt x="642384" y="285405"/>
                </a:lnTo>
                <a:lnTo>
                  <a:pt x="641042" y="288387"/>
                </a:lnTo>
                <a:lnTo>
                  <a:pt x="640296" y="291369"/>
                </a:lnTo>
                <a:lnTo>
                  <a:pt x="640296" y="295097"/>
                </a:lnTo>
                <a:cubicBezTo>
                  <a:pt x="640296" y="295097"/>
                  <a:pt x="638209" y="300614"/>
                  <a:pt x="638209" y="300614"/>
                </a:cubicBezTo>
                <a:lnTo>
                  <a:pt x="637015" y="303895"/>
                </a:lnTo>
                <a:lnTo>
                  <a:pt x="636270" y="307026"/>
                </a:lnTo>
                <a:lnTo>
                  <a:pt x="636718" y="310008"/>
                </a:lnTo>
                <a:lnTo>
                  <a:pt x="638954" y="312692"/>
                </a:lnTo>
                <a:lnTo>
                  <a:pt x="641489" y="315078"/>
                </a:lnTo>
                <a:lnTo>
                  <a:pt x="645664" y="317315"/>
                </a:lnTo>
                <a:lnTo>
                  <a:pt x="646857" y="317315"/>
                </a:lnTo>
                <a:cubicBezTo>
                  <a:pt x="646857" y="317315"/>
                  <a:pt x="648348" y="316420"/>
                  <a:pt x="648348" y="316420"/>
                </a:cubicBezTo>
                <a:lnTo>
                  <a:pt x="650735" y="314631"/>
                </a:lnTo>
                <a:lnTo>
                  <a:pt x="651927" y="314183"/>
                </a:lnTo>
                <a:lnTo>
                  <a:pt x="655208" y="314183"/>
                </a:lnTo>
                <a:cubicBezTo>
                  <a:pt x="655208" y="314183"/>
                  <a:pt x="658488" y="313736"/>
                  <a:pt x="658488" y="313736"/>
                </a:cubicBezTo>
                <a:lnTo>
                  <a:pt x="659980" y="313289"/>
                </a:lnTo>
                <a:lnTo>
                  <a:pt x="661470" y="313289"/>
                </a:lnTo>
                <a:cubicBezTo>
                  <a:pt x="661470" y="313289"/>
                  <a:pt x="664602" y="314631"/>
                  <a:pt x="664602" y="314631"/>
                </a:cubicBezTo>
                <a:lnTo>
                  <a:pt x="664304" y="311798"/>
                </a:lnTo>
                <a:lnTo>
                  <a:pt x="663558" y="309114"/>
                </a:lnTo>
                <a:lnTo>
                  <a:pt x="660576" y="302404"/>
                </a:lnTo>
                <a:lnTo>
                  <a:pt x="660576" y="300912"/>
                </a:lnTo>
                <a:cubicBezTo>
                  <a:pt x="660576" y="300912"/>
                  <a:pt x="661321" y="297334"/>
                  <a:pt x="661321" y="297334"/>
                </a:cubicBezTo>
                <a:lnTo>
                  <a:pt x="663856" y="290922"/>
                </a:lnTo>
                <a:lnTo>
                  <a:pt x="664304" y="287939"/>
                </a:lnTo>
                <a:lnTo>
                  <a:pt x="663409" y="282422"/>
                </a:lnTo>
                <a:lnTo>
                  <a:pt x="662813" y="273475"/>
                </a:lnTo>
                <a:lnTo>
                  <a:pt x="663409" y="267063"/>
                </a:lnTo>
                <a:lnTo>
                  <a:pt x="664751" y="264230"/>
                </a:lnTo>
                <a:lnTo>
                  <a:pt x="664751" y="263186"/>
                </a:lnTo>
                <a:cubicBezTo>
                  <a:pt x="664751" y="263186"/>
                  <a:pt x="663558" y="253345"/>
                  <a:pt x="663558" y="253345"/>
                </a:cubicBezTo>
                <a:lnTo>
                  <a:pt x="662664" y="250512"/>
                </a:lnTo>
                <a:lnTo>
                  <a:pt x="661023" y="247977"/>
                </a:lnTo>
                <a:lnTo>
                  <a:pt x="659830" y="245144"/>
                </a:lnTo>
                <a:lnTo>
                  <a:pt x="659830" y="242311"/>
                </a:lnTo>
                <a:cubicBezTo>
                  <a:pt x="659830" y="242311"/>
                  <a:pt x="662066" y="240074"/>
                  <a:pt x="662066" y="240074"/>
                </a:cubicBezTo>
                <a:lnTo>
                  <a:pt x="667435" y="236346"/>
                </a:lnTo>
                <a:lnTo>
                  <a:pt x="670268" y="234557"/>
                </a:lnTo>
                <a:lnTo>
                  <a:pt x="673250" y="233811"/>
                </a:lnTo>
                <a:lnTo>
                  <a:pt x="676233" y="233811"/>
                </a:lnTo>
                <a:cubicBezTo>
                  <a:pt x="676233" y="233811"/>
                  <a:pt x="679215" y="234557"/>
                  <a:pt x="679215" y="234557"/>
                </a:cubicBezTo>
                <a:lnTo>
                  <a:pt x="680855" y="236793"/>
                </a:lnTo>
                <a:lnTo>
                  <a:pt x="681303" y="240372"/>
                </a:lnTo>
                <a:lnTo>
                  <a:pt x="681303" y="243951"/>
                </a:lnTo>
                <a:cubicBezTo>
                  <a:pt x="681303" y="243951"/>
                  <a:pt x="681004" y="248275"/>
                  <a:pt x="681004" y="248275"/>
                </a:cubicBezTo>
                <a:lnTo>
                  <a:pt x="680557" y="249319"/>
                </a:lnTo>
                <a:lnTo>
                  <a:pt x="677127" y="254687"/>
                </a:lnTo>
                <a:lnTo>
                  <a:pt x="676680" y="256178"/>
                </a:lnTo>
                <a:lnTo>
                  <a:pt x="676680" y="257818"/>
                </a:lnTo>
                <a:cubicBezTo>
                  <a:pt x="676680" y="257818"/>
                  <a:pt x="677276" y="258713"/>
                  <a:pt x="677276" y="258713"/>
                </a:cubicBezTo>
                <a:lnTo>
                  <a:pt x="687715" y="268704"/>
                </a:lnTo>
                <a:lnTo>
                  <a:pt x="690399" y="270493"/>
                </a:lnTo>
                <a:lnTo>
                  <a:pt x="693530" y="271388"/>
                </a:lnTo>
                <a:lnTo>
                  <a:pt x="695617" y="273475"/>
                </a:lnTo>
                <a:lnTo>
                  <a:pt x="695617" y="275265"/>
                </a:lnTo>
                <a:cubicBezTo>
                  <a:pt x="695617" y="275265"/>
                  <a:pt x="694723" y="276756"/>
                  <a:pt x="694723" y="276756"/>
                </a:cubicBezTo>
                <a:lnTo>
                  <a:pt x="693977" y="277651"/>
                </a:lnTo>
                <a:lnTo>
                  <a:pt x="693530" y="278694"/>
                </a:lnTo>
                <a:lnTo>
                  <a:pt x="692039" y="286896"/>
                </a:lnTo>
                <a:lnTo>
                  <a:pt x="692784" y="289580"/>
                </a:lnTo>
                <a:lnTo>
                  <a:pt x="694723" y="291667"/>
                </a:lnTo>
                <a:lnTo>
                  <a:pt x="696214" y="292413"/>
                </a:lnTo>
                <a:lnTo>
                  <a:pt x="698898" y="293308"/>
                </a:lnTo>
                <a:lnTo>
                  <a:pt x="703371" y="294202"/>
                </a:lnTo>
                <a:lnTo>
                  <a:pt x="706503" y="293755"/>
                </a:lnTo>
                <a:lnTo>
                  <a:pt x="707398" y="292711"/>
                </a:lnTo>
                <a:lnTo>
                  <a:pt x="706801" y="289580"/>
                </a:lnTo>
                <a:lnTo>
                  <a:pt x="706801" y="288088"/>
                </a:lnTo>
                <a:cubicBezTo>
                  <a:pt x="706801" y="288088"/>
                  <a:pt x="708442" y="285852"/>
                  <a:pt x="708442" y="285852"/>
                </a:cubicBezTo>
                <a:lnTo>
                  <a:pt x="710827" y="284659"/>
                </a:lnTo>
                <a:lnTo>
                  <a:pt x="717836" y="282571"/>
                </a:lnTo>
                <a:lnTo>
                  <a:pt x="721564" y="282571"/>
                </a:lnTo>
                <a:cubicBezTo>
                  <a:pt x="721564" y="282571"/>
                  <a:pt x="723055" y="282571"/>
                  <a:pt x="723055" y="282571"/>
                </a:cubicBezTo>
                <a:lnTo>
                  <a:pt x="724397" y="282273"/>
                </a:lnTo>
                <a:lnTo>
                  <a:pt x="724397" y="281378"/>
                </a:lnTo>
                <a:cubicBezTo>
                  <a:pt x="724397" y="281378"/>
                  <a:pt x="724397" y="280335"/>
                  <a:pt x="724397" y="280335"/>
                </a:cubicBezTo>
                <a:lnTo>
                  <a:pt x="726932" y="281677"/>
                </a:lnTo>
                <a:lnTo>
                  <a:pt x="728422" y="281677"/>
                </a:lnTo>
                <a:cubicBezTo>
                  <a:pt x="728422" y="281677"/>
                  <a:pt x="729020" y="280633"/>
                  <a:pt x="729020" y="280633"/>
                </a:cubicBezTo>
                <a:lnTo>
                  <a:pt x="729020" y="277352"/>
                </a:lnTo>
                <a:cubicBezTo>
                  <a:pt x="729020" y="277352"/>
                  <a:pt x="729020" y="275563"/>
                  <a:pt x="729020" y="275563"/>
                </a:cubicBezTo>
                <a:lnTo>
                  <a:pt x="728572" y="274072"/>
                </a:lnTo>
                <a:lnTo>
                  <a:pt x="727826" y="272879"/>
                </a:lnTo>
                <a:lnTo>
                  <a:pt x="726484" y="272581"/>
                </a:lnTo>
                <a:lnTo>
                  <a:pt x="726037" y="273326"/>
                </a:lnTo>
                <a:lnTo>
                  <a:pt x="725292" y="273774"/>
                </a:lnTo>
                <a:lnTo>
                  <a:pt x="723651" y="273326"/>
                </a:lnTo>
                <a:lnTo>
                  <a:pt x="722607" y="271537"/>
                </a:lnTo>
                <a:lnTo>
                  <a:pt x="721415" y="270493"/>
                </a:lnTo>
                <a:lnTo>
                  <a:pt x="721415" y="268853"/>
                </a:lnTo>
                <a:cubicBezTo>
                  <a:pt x="721415" y="268853"/>
                  <a:pt x="720669" y="267660"/>
                  <a:pt x="720669" y="267660"/>
                </a:cubicBezTo>
                <a:lnTo>
                  <a:pt x="719327" y="266914"/>
                </a:lnTo>
                <a:lnTo>
                  <a:pt x="716792" y="263783"/>
                </a:lnTo>
                <a:lnTo>
                  <a:pt x="715450" y="263037"/>
                </a:lnTo>
                <a:lnTo>
                  <a:pt x="713959" y="262590"/>
                </a:lnTo>
                <a:lnTo>
                  <a:pt x="712915" y="261695"/>
                </a:lnTo>
                <a:lnTo>
                  <a:pt x="712020" y="260502"/>
                </a:lnTo>
                <a:lnTo>
                  <a:pt x="712020" y="259310"/>
                </a:lnTo>
                <a:cubicBezTo>
                  <a:pt x="712020" y="259310"/>
                  <a:pt x="712318" y="257968"/>
                  <a:pt x="712318" y="257968"/>
                </a:cubicBezTo>
                <a:lnTo>
                  <a:pt x="713660" y="253941"/>
                </a:lnTo>
                <a:lnTo>
                  <a:pt x="713660" y="250959"/>
                </a:lnTo>
                <a:cubicBezTo>
                  <a:pt x="713660" y="250959"/>
                  <a:pt x="715897" y="248872"/>
                  <a:pt x="715897" y="248872"/>
                </a:cubicBezTo>
                <a:lnTo>
                  <a:pt x="715450" y="247231"/>
                </a:lnTo>
                <a:lnTo>
                  <a:pt x="713511" y="244696"/>
                </a:lnTo>
                <a:lnTo>
                  <a:pt x="713064" y="243354"/>
                </a:lnTo>
                <a:lnTo>
                  <a:pt x="713362" y="241863"/>
                </a:lnTo>
                <a:lnTo>
                  <a:pt x="713064" y="240670"/>
                </a:lnTo>
                <a:lnTo>
                  <a:pt x="707547" y="236346"/>
                </a:lnTo>
                <a:lnTo>
                  <a:pt x="705758" y="233811"/>
                </a:lnTo>
                <a:lnTo>
                  <a:pt x="704714" y="230680"/>
                </a:lnTo>
                <a:lnTo>
                  <a:pt x="701433" y="224864"/>
                </a:lnTo>
                <a:lnTo>
                  <a:pt x="699345" y="222329"/>
                </a:lnTo>
                <a:lnTo>
                  <a:pt x="698153" y="221434"/>
                </a:lnTo>
                <a:lnTo>
                  <a:pt x="695469" y="220540"/>
                </a:lnTo>
                <a:lnTo>
                  <a:pt x="694276" y="219943"/>
                </a:lnTo>
                <a:lnTo>
                  <a:pt x="692337" y="217110"/>
                </a:lnTo>
                <a:lnTo>
                  <a:pt x="689802" y="215023"/>
                </a:lnTo>
                <a:lnTo>
                  <a:pt x="688311" y="214426"/>
                </a:lnTo>
                <a:lnTo>
                  <a:pt x="688311" y="212637"/>
                </a:lnTo>
                <a:cubicBezTo>
                  <a:pt x="688311" y="212637"/>
                  <a:pt x="689504" y="211444"/>
                  <a:pt x="689504" y="211444"/>
                </a:cubicBezTo>
                <a:lnTo>
                  <a:pt x="692636" y="212935"/>
                </a:lnTo>
                <a:lnTo>
                  <a:pt x="694126" y="213382"/>
                </a:lnTo>
                <a:lnTo>
                  <a:pt x="696214" y="213084"/>
                </a:lnTo>
                <a:lnTo>
                  <a:pt x="698004" y="212189"/>
                </a:lnTo>
                <a:lnTo>
                  <a:pt x="699644" y="209505"/>
                </a:lnTo>
                <a:lnTo>
                  <a:pt x="701731" y="207567"/>
                </a:lnTo>
                <a:lnTo>
                  <a:pt x="709634" y="204883"/>
                </a:lnTo>
                <a:lnTo>
                  <a:pt x="712020" y="203839"/>
                </a:lnTo>
                <a:lnTo>
                  <a:pt x="714256" y="202199"/>
                </a:lnTo>
                <a:lnTo>
                  <a:pt x="718731" y="198173"/>
                </a:lnTo>
                <a:lnTo>
                  <a:pt x="722607" y="193401"/>
                </a:lnTo>
                <a:lnTo>
                  <a:pt x="724397" y="190419"/>
                </a:lnTo>
                <a:lnTo>
                  <a:pt x="726633" y="187735"/>
                </a:lnTo>
                <a:lnTo>
                  <a:pt x="727826" y="186691"/>
                </a:lnTo>
                <a:lnTo>
                  <a:pt x="729168" y="185945"/>
                </a:lnTo>
                <a:lnTo>
                  <a:pt x="733045" y="185200"/>
                </a:lnTo>
                <a:lnTo>
                  <a:pt x="735729" y="186094"/>
                </a:lnTo>
                <a:lnTo>
                  <a:pt x="737667" y="188629"/>
                </a:lnTo>
                <a:lnTo>
                  <a:pt x="739606" y="189226"/>
                </a:lnTo>
                <a:lnTo>
                  <a:pt x="741694" y="188629"/>
                </a:lnTo>
                <a:lnTo>
                  <a:pt x="742141" y="187436"/>
                </a:lnTo>
                <a:lnTo>
                  <a:pt x="743185" y="182367"/>
                </a:lnTo>
                <a:lnTo>
                  <a:pt x="742738" y="180428"/>
                </a:lnTo>
                <a:lnTo>
                  <a:pt x="741694" y="178788"/>
                </a:lnTo>
                <a:lnTo>
                  <a:pt x="739159" y="177297"/>
                </a:lnTo>
                <a:lnTo>
                  <a:pt x="736326" y="176700"/>
                </a:lnTo>
                <a:lnTo>
                  <a:pt x="732300" y="177446"/>
                </a:lnTo>
                <a:lnTo>
                  <a:pt x="728422" y="178490"/>
                </a:lnTo>
                <a:lnTo>
                  <a:pt x="727229" y="178937"/>
                </a:lnTo>
                <a:lnTo>
                  <a:pt x="727528" y="179683"/>
                </a:lnTo>
                <a:lnTo>
                  <a:pt x="728721" y="180577"/>
                </a:lnTo>
                <a:lnTo>
                  <a:pt x="728721" y="181472"/>
                </a:lnTo>
                <a:cubicBezTo>
                  <a:pt x="728721" y="181472"/>
                  <a:pt x="722756" y="181919"/>
                  <a:pt x="722756" y="181919"/>
                </a:cubicBezTo>
                <a:lnTo>
                  <a:pt x="719327" y="181621"/>
                </a:lnTo>
                <a:lnTo>
                  <a:pt x="712766" y="181621"/>
                </a:lnTo>
                <a:cubicBezTo>
                  <a:pt x="712766" y="181621"/>
                  <a:pt x="709932" y="182665"/>
                  <a:pt x="709932" y="182665"/>
                </a:cubicBezTo>
                <a:lnTo>
                  <a:pt x="708889" y="183858"/>
                </a:lnTo>
                <a:lnTo>
                  <a:pt x="707695" y="184901"/>
                </a:lnTo>
                <a:lnTo>
                  <a:pt x="704415" y="186542"/>
                </a:lnTo>
                <a:lnTo>
                  <a:pt x="701284" y="186840"/>
                </a:lnTo>
                <a:lnTo>
                  <a:pt x="698302" y="186243"/>
                </a:lnTo>
                <a:lnTo>
                  <a:pt x="696810" y="185200"/>
                </a:lnTo>
                <a:lnTo>
                  <a:pt x="695469" y="183858"/>
                </a:lnTo>
                <a:lnTo>
                  <a:pt x="693977" y="183560"/>
                </a:lnTo>
                <a:lnTo>
                  <a:pt x="692486" y="184305"/>
                </a:lnTo>
                <a:lnTo>
                  <a:pt x="690100" y="186542"/>
                </a:lnTo>
                <a:lnTo>
                  <a:pt x="686075" y="191463"/>
                </a:lnTo>
                <a:lnTo>
                  <a:pt x="684434" y="193997"/>
                </a:lnTo>
                <a:lnTo>
                  <a:pt x="682794" y="197427"/>
                </a:lnTo>
                <a:lnTo>
                  <a:pt x="679811" y="199217"/>
                </a:lnTo>
                <a:lnTo>
                  <a:pt x="676680" y="198471"/>
                </a:lnTo>
                <a:lnTo>
                  <a:pt x="673549" y="198024"/>
                </a:lnTo>
                <a:lnTo>
                  <a:pt x="671759" y="198024"/>
                </a:lnTo>
                <a:cubicBezTo>
                  <a:pt x="671759" y="198024"/>
                  <a:pt x="670119" y="198173"/>
                  <a:pt x="670119" y="198173"/>
                </a:cubicBezTo>
                <a:lnTo>
                  <a:pt x="668479" y="195190"/>
                </a:lnTo>
                <a:lnTo>
                  <a:pt x="666242" y="189226"/>
                </a:lnTo>
                <a:lnTo>
                  <a:pt x="663856" y="187138"/>
                </a:lnTo>
                <a:lnTo>
                  <a:pt x="659830" y="185498"/>
                </a:lnTo>
                <a:lnTo>
                  <a:pt x="659085" y="184603"/>
                </a:lnTo>
                <a:lnTo>
                  <a:pt x="655357" y="178639"/>
                </a:lnTo>
                <a:lnTo>
                  <a:pt x="654462" y="176104"/>
                </a:lnTo>
                <a:lnTo>
                  <a:pt x="653716" y="172674"/>
                </a:lnTo>
                <a:lnTo>
                  <a:pt x="653269" y="169244"/>
                </a:lnTo>
                <a:lnTo>
                  <a:pt x="653269" y="166262"/>
                </a:lnTo>
                <a:cubicBezTo>
                  <a:pt x="653269" y="166262"/>
                  <a:pt x="653865" y="163429"/>
                  <a:pt x="653865" y="163429"/>
                </a:cubicBezTo>
                <a:lnTo>
                  <a:pt x="654909" y="159850"/>
                </a:lnTo>
                <a:lnTo>
                  <a:pt x="656252" y="156421"/>
                </a:lnTo>
                <a:lnTo>
                  <a:pt x="657892" y="153588"/>
                </a:lnTo>
                <a:lnTo>
                  <a:pt x="660874" y="149711"/>
                </a:lnTo>
                <a:lnTo>
                  <a:pt x="661918" y="148518"/>
                </a:lnTo>
                <a:lnTo>
                  <a:pt x="664900" y="146877"/>
                </a:lnTo>
                <a:lnTo>
                  <a:pt x="668031" y="146430"/>
                </a:lnTo>
                <a:lnTo>
                  <a:pt x="671163" y="146728"/>
                </a:lnTo>
                <a:lnTo>
                  <a:pt x="676680" y="148518"/>
                </a:lnTo>
                <a:lnTo>
                  <a:pt x="679364" y="148518"/>
                </a:lnTo>
                <a:cubicBezTo>
                  <a:pt x="679364" y="148518"/>
                  <a:pt x="690249" y="147176"/>
                  <a:pt x="690249" y="147176"/>
                </a:cubicBezTo>
                <a:lnTo>
                  <a:pt x="692636" y="147176"/>
                </a:lnTo>
                <a:cubicBezTo>
                  <a:pt x="692636" y="147176"/>
                  <a:pt x="695021" y="147474"/>
                  <a:pt x="695021" y="147474"/>
                </a:cubicBezTo>
                <a:lnTo>
                  <a:pt x="698153" y="148369"/>
                </a:lnTo>
                <a:lnTo>
                  <a:pt x="701284" y="148816"/>
                </a:lnTo>
                <a:lnTo>
                  <a:pt x="707099" y="147921"/>
                </a:lnTo>
                <a:lnTo>
                  <a:pt x="712915" y="147623"/>
                </a:lnTo>
                <a:lnTo>
                  <a:pt x="729466" y="147623"/>
                </a:lnTo>
                <a:cubicBezTo>
                  <a:pt x="729466" y="147623"/>
                  <a:pt x="731703" y="147325"/>
                  <a:pt x="731703" y="147325"/>
                </a:cubicBezTo>
                <a:lnTo>
                  <a:pt x="733940" y="147325"/>
                </a:lnTo>
                <a:cubicBezTo>
                  <a:pt x="733940" y="147325"/>
                  <a:pt x="736475" y="149412"/>
                  <a:pt x="736475" y="149412"/>
                </a:cubicBezTo>
                <a:lnTo>
                  <a:pt x="738711" y="151798"/>
                </a:lnTo>
                <a:lnTo>
                  <a:pt x="739905" y="152096"/>
                </a:lnTo>
                <a:lnTo>
                  <a:pt x="745571" y="152544"/>
                </a:lnTo>
                <a:lnTo>
                  <a:pt x="748553" y="152544"/>
                </a:lnTo>
                <a:cubicBezTo>
                  <a:pt x="748553" y="152544"/>
                  <a:pt x="751535" y="152544"/>
                  <a:pt x="751535" y="152544"/>
                </a:cubicBezTo>
                <a:lnTo>
                  <a:pt x="760632" y="150605"/>
                </a:lnTo>
                <a:lnTo>
                  <a:pt x="763613" y="150605"/>
                </a:lnTo>
                <a:cubicBezTo>
                  <a:pt x="763613" y="150605"/>
                  <a:pt x="765254" y="150009"/>
                  <a:pt x="765254" y="150009"/>
                </a:cubicBezTo>
                <a:lnTo>
                  <a:pt x="768087" y="148667"/>
                </a:lnTo>
                <a:lnTo>
                  <a:pt x="769280" y="147921"/>
                </a:lnTo>
                <a:lnTo>
                  <a:pt x="771517" y="145535"/>
                </a:lnTo>
                <a:lnTo>
                  <a:pt x="773455" y="142851"/>
                </a:lnTo>
                <a:lnTo>
                  <a:pt x="774797" y="140466"/>
                </a:lnTo>
                <a:lnTo>
                  <a:pt x="776288" y="138229"/>
                </a:lnTo>
                <a:lnTo>
                  <a:pt x="781358" y="133606"/>
                </a:lnTo>
                <a:lnTo>
                  <a:pt x="783446" y="131221"/>
                </a:lnTo>
                <a:lnTo>
                  <a:pt x="785086" y="128536"/>
                </a:lnTo>
                <a:lnTo>
                  <a:pt x="787472" y="123168"/>
                </a:lnTo>
                <a:lnTo>
                  <a:pt x="788068" y="122423"/>
                </a:lnTo>
                <a:lnTo>
                  <a:pt x="790156" y="120484"/>
                </a:lnTo>
                <a:lnTo>
                  <a:pt x="790454" y="119888"/>
                </a:lnTo>
                <a:lnTo>
                  <a:pt x="788665" y="116011"/>
                </a:lnTo>
                <a:lnTo>
                  <a:pt x="787174" y="114818"/>
                </a:lnTo>
                <a:lnTo>
                  <a:pt x="784043" y="114371"/>
                </a:lnTo>
                <a:lnTo>
                  <a:pt x="782999" y="115116"/>
                </a:lnTo>
                <a:lnTo>
                  <a:pt x="780762" y="117800"/>
                </a:lnTo>
                <a:lnTo>
                  <a:pt x="778823" y="120782"/>
                </a:lnTo>
                <a:lnTo>
                  <a:pt x="777779" y="121528"/>
                </a:lnTo>
                <a:lnTo>
                  <a:pt x="775095" y="122274"/>
                </a:lnTo>
                <a:lnTo>
                  <a:pt x="773902" y="122870"/>
                </a:lnTo>
                <a:lnTo>
                  <a:pt x="773306" y="125256"/>
                </a:lnTo>
                <a:lnTo>
                  <a:pt x="772262" y="127194"/>
                </a:lnTo>
                <a:lnTo>
                  <a:pt x="768982" y="128387"/>
                </a:lnTo>
                <a:lnTo>
                  <a:pt x="765403" y="132861"/>
                </a:lnTo>
                <a:lnTo>
                  <a:pt x="756307" y="137483"/>
                </a:lnTo>
                <a:lnTo>
                  <a:pt x="754071" y="137781"/>
                </a:lnTo>
                <a:lnTo>
                  <a:pt x="739159" y="135396"/>
                </a:lnTo>
                <a:lnTo>
                  <a:pt x="733642" y="134948"/>
                </a:lnTo>
                <a:lnTo>
                  <a:pt x="732300" y="134948"/>
                </a:lnTo>
                <a:cubicBezTo>
                  <a:pt x="732300" y="134948"/>
                  <a:pt x="730957" y="135396"/>
                  <a:pt x="730957" y="135396"/>
                </a:cubicBezTo>
                <a:lnTo>
                  <a:pt x="729168" y="137334"/>
                </a:lnTo>
                <a:lnTo>
                  <a:pt x="727677" y="137334"/>
                </a:lnTo>
                <a:cubicBezTo>
                  <a:pt x="727677" y="137334"/>
                  <a:pt x="726335" y="137036"/>
                  <a:pt x="726335" y="137036"/>
                </a:cubicBezTo>
                <a:lnTo>
                  <a:pt x="722905" y="134948"/>
                </a:lnTo>
                <a:lnTo>
                  <a:pt x="720072" y="133755"/>
                </a:lnTo>
                <a:lnTo>
                  <a:pt x="717090" y="132861"/>
                </a:lnTo>
                <a:lnTo>
                  <a:pt x="708442" y="132562"/>
                </a:lnTo>
                <a:lnTo>
                  <a:pt x="702030" y="130922"/>
                </a:lnTo>
                <a:lnTo>
                  <a:pt x="694723" y="131519"/>
                </a:lnTo>
                <a:lnTo>
                  <a:pt x="693679" y="131221"/>
                </a:lnTo>
                <a:lnTo>
                  <a:pt x="692636" y="130475"/>
                </a:lnTo>
                <a:lnTo>
                  <a:pt x="691592" y="129133"/>
                </a:lnTo>
                <a:lnTo>
                  <a:pt x="690697" y="127493"/>
                </a:lnTo>
                <a:lnTo>
                  <a:pt x="689802" y="126747"/>
                </a:lnTo>
                <a:lnTo>
                  <a:pt x="688609" y="126449"/>
                </a:lnTo>
                <a:lnTo>
                  <a:pt x="686671" y="126449"/>
                </a:lnTo>
                <a:cubicBezTo>
                  <a:pt x="686671" y="126449"/>
                  <a:pt x="684732" y="126300"/>
                  <a:pt x="684732" y="126300"/>
                </a:cubicBezTo>
                <a:lnTo>
                  <a:pt x="681452" y="124510"/>
                </a:lnTo>
                <a:lnTo>
                  <a:pt x="679960" y="124510"/>
                </a:lnTo>
                <a:cubicBezTo>
                  <a:pt x="679960" y="124510"/>
                  <a:pt x="678470" y="124958"/>
                  <a:pt x="678470" y="124958"/>
                </a:cubicBezTo>
                <a:lnTo>
                  <a:pt x="677127" y="125554"/>
                </a:lnTo>
                <a:lnTo>
                  <a:pt x="675935" y="126598"/>
                </a:lnTo>
                <a:lnTo>
                  <a:pt x="674294" y="129431"/>
                </a:lnTo>
                <a:lnTo>
                  <a:pt x="672952" y="132562"/>
                </a:lnTo>
                <a:lnTo>
                  <a:pt x="671759" y="133904"/>
                </a:lnTo>
                <a:lnTo>
                  <a:pt x="670417" y="135097"/>
                </a:lnTo>
                <a:lnTo>
                  <a:pt x="669522" y="136290"/>
                </a:lnTo>
                <a:lnTo>
                  <a:pt x="668926" y="137632"/>
                </a:lnTo>
                <a:lnTo>
                  <a:pt x="666689" y="138676"/>
                </a:lnTo>
                <a:lnTo>
                  <a:pt x="664005" y="137781"/>
                </a:lnTo>
                <a:lnTo>
                  <a:pt x="662664" y="136738"/>
                </a:lnTo>
                <a:lnTo>
                  <a:pt x="661470" y="134203"/>
                </a:lnTo>
                <a:lnTo>
                  <a:pt x="660725" y="134203"/>
                </a:lnTo>
                <a:cubicBezTo>
                  <a:pt x="660725" y="134203"/>
                  <a:pt x="660128" y="134501"/>
                  <a:pt x="660128" y="134501"/>
                </a:cubicBezTo>
                <a:lnTo>
                  <a:pt x="659085" y="137483"/>
                </a:lnTo>
                <a:lnTo>
                  <a:pt x="657146" y="139869"/>
                </a:lnTo>
                <a:lnTo>
                  <a:pt x="655655" y="140764"/>
                </a:lnTo>
                <a:lnTo>
                  <a:pt x="654462" y="142106"/>
                </a:lnTo>
                <a:lnTo>
                  <a:pt x="653865" y="145535"/>
                </a:lnTo>
                <a:lnTo>
                  <a:pt x="652821" y="146728"/>
                </a:lnTo>
                <a:lnTo>
                  <a:pt x="650585" y="148816"/>
                </a:lnTo>
                <a:lnTo>
                  <a:pt x="647901" y="154482"/>
                </a:lnTo>
                <a:lnTo>
                  <a:pt x="647901" y="155824"/>
                </a:lnTo>
                <a:cubicBezTo>
                  <a:pt x="647901" y="155824"/>
                  <a:pt x="649392" y="159850"/>
                  <a:pt x="649392" y="159850"/>
                </a:cubicBezTo>
                <a:lnTo>
                  <a:pt x="648647" y="161491"/>
                </a:lnTo>
                <a:lnTo>
                  <a:pt x="647304" y="162385"/>
                </a:lnTo>
                <a:lnTo>
                  <a:pt x="645963" y="162385"/>
                </a:lnTo>
                <a:cubicBezTo>
                  <a:pt x="645963" y="162385"/>
                  <a:pt x="645664" y="163280"/>
                  <a:pt x="645664" y="163280"/>
                </a:cubicBezTo>
                <a:lnTo>
                  <a:pt x="647007" y="174016"/>
                </a:lnTo>
                <a:lnTo>
                  <a:pt x="648497" y="179533"/>
                </a:lnTo>
                <a:lnTo>
                  <a:pt x="648944" y="181919"/>
                </a:lnTo>
                <a:lnTo>
                  <a:pt x="648944" y="184305"/>
                </a:lnTo>
                <a:cubicBezTo>
                  <a:pt x="648944" y="184305"/>
                  <a:pt x="647454" y="181621"/>
                  <a:pt x="647454" y="181621"/>
                </a:cubicBezTo>
                <a:lnTo>
                  <a:pt x="645515" y="179384"/>
                </a:lnTo>
                <a:lnTo>
                  <a:pt x="644024" y="180726"/>
                </a:lnTo>
                <a:lnTo>
                  <a:pt x="640147" y="185647"/>
                </a:lnTo>
                <a:lnTo>
                  <a:pt x="636270" y="194892"/>
                </a:lnTo>
                <a:lnTo>
                  <a:pt x="634928" y="199366"/>
                </a:lnTo>
                <a:lnTo>
                  <a:pt x="634928" y="201751"/>
                </a:lnTo>
                <a:cubicBezTo>
                  <a:pt x="634928" y="201751"/>
                  <a:pt x="635375" y="204137"/>
                  <a:pt x="635375" y="204137"/>
                </a:cubicBezTo>
                <a:lnTo>
                  <a:pt x="634928" y="206225"/>
                </a:lnTo>
                <a:lnTo>
                  <a:pt x="635971" y="210698"/>
                </a:lnTo>
                <a:lnTo>
                  <a:pt x="635226" y="213531"/>
                </a:lnTo>
                <a:lnTo>
                  <a:pt x="633138" y="216365"/>
                </a:lnTo>
                <a:lnTo>
                  <a:pt x="631349" y="219347"/>
                </a:lnTo>
                <a:lnTo>
                  <a:pt x="630454" y="222627"/>
                </a:lnTo>
                <a:lnTo>
                  <a:pt x="630454" y="226057"/>
                </a:lnTo>
                <a:cubicBezTo>
                  <a:pt x="630454" y="226057"/>
                  <a:pt x="629262" y="228741"/>
                  <a:pt x="629262" y="228741"/>
                </a:cubicBezTo>
                <a:lnTo>
                  <a:pt x="625683" y="231873"/>
                </a:lnTo>
                <a:lnTo>
                  <a:pt x="624341" y="232767"/>
                </a:lnTo>
                <a:close/>
                <a:moveTo>
                  <a:pt x="359365" y="207120"/>
                </a:moveTo>
                <a:lnTo>
                  <a:pt x="362347" y="205927"/>
                </a:lnTo>
                <a:lnTo>
                  <a:pt x="362347" y="204435"/>
                </a:lnTo>
                <a:cubicBezTo>
                  <a:pt x="362347" y="204435"/>
                  <a:pt x="360409" y="203839"/>
                  <a:pt x="360409" y="203839"/>
                </a:cubicBezTo>
                <a:lnTo>
                  <a:pt x="358470" y="204585"/>
                </a:lnTo>
                <a:lnTo>
                  <a:pt x="359365" y="207120"/>
                </a:lnTo>
                <a:close/>
                <a:moveTo>
                  <a:pt x="859792" y="244100"/>
                </a:moveTo>
                <a:lnTo>
                  <a:pt x="862178" y="244100"/>
                </a:lnTo>
                <a:cubicBezTo>
                  <a:pt x="862178" y="244100"/>
                  <a:pt x="863520" y="241863"/>
                  <a:pt x="863520" y="241863"/>
                </a:cubicBezTo>
                <a:lnTo>
                  <a:pt x="862178" y="242311"/>
                </a:lnTo>
                <a:lnTo>
                  <a:pt x="859494" y="243802"/>
                </a:lnTo>
                <a:lnTo>
                  <a:pt x="859941" y="244100"/>
                </a:lnTo>
                <a:close/>
                <a:moveTo>
                  <a:pt x="865309" y="208462"/>
                </a:moveTo>
                <a:lnTo>
                  <a:pt x="866055" y="208163"/>
                </a:lnTo>
                <a:lnTo>
                  <a:pt x="867696" y="207120"/>
                </a:lnTo>
                <a:lnTo>
                  <a:pt x="867696" y="205628"/>
                </a:lnTo>
                <a:cubicBezTo>
                  <a:pt x="867696" y="205628"/>
                  <a:pt x="864564" y="203690"/>
                  <a:pt x="864564" y="203690"/>
                </a:cubicBezTo>
                <a:lnTo>
                  <a:pt x="861134" y="201155"/>
                </a:lnTo>
                <a:lnTo>
                  <a:pt x="856810" y="199067"/>
                </a:lnTo>
                <a:lnTo>
                  <a:pt x="854275" y="198322"/>
                </a:lnTo>
                <a:lnTo>
                  <a:pt x="852784" y="198769"/>
                </a:lnTo>
                <a:lnTo>
                  <a:pt x="849206" y="201602"/>
                </a:lnTo>
                <a:lnTo>
                  <a:pt x="847565" y="205330"/>
                </a:lnTo>
                <a:lnTo>
                  <a:pt x="847565" y="206821"/>
                </a:lnTo>
                <a:cubicBezTo>
                  <a:pt x="847565" y="206821"/>
                  <a:pt x="849206" y="208163"/>
                  <a:pt x="849206" y="208163"/>
                </a:cubicBezTo>
                <a:lnTo>
                  <a:pt x="851889" y="209058"/>
                </a:lnTo>
                <a:lnTo>
                  <a:pt x="856661" y="208014"/>
                </a:lnTo>
                <a:lnTo>
                  <a:pt x="861134" y="208014"/>
                </a:lnTo>
                <a:cubicBezTo>
                  <a:pt x="861134" y="208014"/>
                  <a:pt x="865012" y="208611"/>
                  <a:pt x="865012" y="208611"/>
                </a:cubicBezTo>
                <a:close/>
                <a:moveTo>
                  <a:pt x="852039" y="250512"/>
                </a:moveTo>
                <a:lnTo>
                  <a:pt x="851442" y="250512"/>
                </a:lnTo>
                <a:cubicBezTo>
                  <a:pt x="851442" y="250512"/>
                  <a:pt x="850249" y="251407"/>
                  <a:pt x="850249" y="251407"/>
                </a:cubicBezTo>
                <a:lnTo>
                  <a:pt x="851442" y="252599"/>
                </a:lnTo>
                <a:lnTo>
                  <a:pt x="853976" y="253345"/>
                </a:lnTo>
                <a:lnTo>
                  <a:pt x="853380" y="252152"/>
                </a:lnTo>
                <a:lnTo>
                  <a:pt x="852039" y="250512"/>
                </a:lnTo>
                <a:close/>
                <a:moveTo>
                  <a:pt x="863669" y="384267"/>
                </a:moveTo>
                <a:lnTo>
                  <a:pt x="859047" y="383223"/>
                </a:lnTo>
                <a:lnTo>
                  <a:pt x="858003" y="383820"/>
                </a:lnTo>
                <a:lnTo>
                  <a:pt x="858897" y="385758"/>
                </a:lnTo>
                <a:lnTo>
                  <a:pt x="864265" y="387548"/>
                </a:lnTo>
                <a:lnTo>
                  <a:pt x="866801" y="385162"/>
                </a:lnTo>
                <a:lnTo>
                  <a:pt x="866204" y="384118"/>
                </a:lnTo>
                <a:lnTo>
                  <a:pt x="863520" y="384118"/>
                </a:lnTo>
                <a:close/>
                <a:moveTo>
                  <a:pt x="880967" y="355637"/>
                </a:moveTo>
                <a:lnTo>
                  <a:pt x="880221" y="355041"/>
                </a:lnTo>
                <a:lnTo>
                  <a:pt x="878879" y="355488"/>
                </a:lnTo>
                <a:lnTo>
                  <a:pt x="877686" y="356830"/>
                </a:lnTo>
                <a:lnTo>
                  <a:pt x="878282" y="357427"/>
                </a:lnTo>
                <a:lnTo>
                  <a:pt x="880221" y="358918"/>
                </a:lnTo>
                <a:lnTo>
                  <a:pt x="881414" y="358172"/>
                </a:lnTo>
                <a:lnTo>
                  <a:pt x="881414" y="356979"/>
                </a:lnTo>
                <a:cubicBezTo>
                  <a:pt x="881414" y="356979"/>
                  <a:pt x="881414" y="356234"/>
                  <a:pt x="881414" y="356234"/>
                </a:cubicBezTo>
                <a:lnTo>
                  <a:pt x="880967" y="355637"/>
                </a:lnTo>
                <a:close/>
                <a:moveTo>
                  <a:pt x="881115" y="257818"/>
                </a:moveTo>
                <a:lnTo>
                  <a:pt x="879177" y="257222"/>
                </a:lnTo>
                <a:lnTo>
                  <a:pt x="878879" y="257669"/>
                </a:lnTo>
                <a:lnTo>
                  <a:pt x="879774" y="259757"/>
                </a:lnTo>
                <a:lnTo>
                  <a:pt x="880818" y="259757"/>
                </a:lnTo>
                <a:cubicBezTo>
                  <a:pt x="880818" y="259757"/>
                  <a:pt x="882308" y="260204"/>
                  <a:pt x="882308" y="260204"/>
                </a:cubicBezTo>
                <a:lnTo>
                  <a:pt x="882308" y="259906"/>
                </a:lnTo>
                <a:cubicBezTo>
                  <a:pt x="882308" y="259906"/>
                  <a:pt x="882607" y="258713"/>
                  <a:pt x="882607" y="258713"/>
                </a:cubicBezTo>
                <a:lnTo>
                  <a:pt x="881862" y="258117"/>
                </a:lnTo>
                <a:lnTo>
                  <a:pt x="881115" y="258117"/>
                </a:lnTo>
                <a:close/>
                <a:moveTo>
                  <a:pt x="847118" y="368610"/>
                </a:moveTo>
                <a:lnTo>
                  <a:pt x="846670" y="370698"/>
                </a:lnTo>
                <a:lnTo>
                  <a:pt x="848311" y="370101"/>
                </a:lnTo>
                <a:lnTo>
                  <a:pt x="849503" y="369356"/>
                </a:lnTo>
                <a:lnTo>
                  <a:pt x="849802" y="368908"/>
                </a:lnTo>
                <a:lnTo>
                  <a:pt x="849802" y="367566"/>
                </a:lnTo>
                <a:cubicBezTo>
                  <a:pt x="849802" y="367566"/>
                  <a:pt x="847118" y="367119"/>
                  <a:pt x="847118" y="367119"/>
                </a:cubicBezTo>
                <a:lnTo>
                  <a:pt x="847118" y="368759"/>
                </a:lnTo>
                <a:close/>
                <a:moveTo>
                  <a:pt x="866801" y="259459"/>
                </a:moveTo>
                <a:lnTo>
                  <a:pt x="864117" y="259757"/>
                </a:lnTo>
                <a:lnTo>
                  <a:pt x="861731" y="261844"/>
                </a:lnTo>
                <a:lnTo>
                  <a:pt x="861731" y="262441"/>
                </a:lnTo>
                <a:cubicBezTo>
                  <a:pt x="861731" y="262441"/>
                  <a:pt x="861880" y="263634"/>
                  <a:pt x="861880" y="263634"/>
                </a:cubicBezTo>
                <a:lnTo>
                  <a:pt x="863073" y="264379"/>
                </a:lnTo>
                <a:lnTo>
                  <a:pt x="865012" y="262888"/>
                </a:lnTo>
                <a:lnTo>
                  <a:pt x="866502" y="262143"/>
                </a:lnTo>
                <a:lnTo>
                  <a:pt x="867397" y="261844"/>
                </a:lnTo>
                <a:lnTo>
                  <a:pt x="867696" y="262441"/>
                </a:lnTo>
                <a:lnTo>
                  <a:pt x="867248" y="263335"/>
                </a:lnTo>
                <a:lnTo>
                  <a:pt x="868590" y="263335"/>
                </a:lnTo>
                <a:cubicBezTo>
                  <a:pt x="868590" y="263335"/>
                  <a:pt x="870081" y="262739"/>
                  <a:pt x="870081" y="262739"/>
                </a:cubicBezTo>
                <a:lnTo>
                  <a:pt x="870826" y="261695"/>
                </a:lnTo>
                <a:lnTo>
                  <a:pt x="870826" y="260502"/>
                </a:lnTo>
                <a:cubicBezTo>
                  <a:pt x="870826" y="260502"/>
                  <a:pt x="871274" y="259459"/>
                  <a:pt x="871274" y="259459"/>
                </a:cubicBezTo>
                <a:lnTo>
                  <a:pt x="871870" y="258564"/>
                </a:lnTo>
                <a:lnTo>
                  <a:pt x="872318" y="257222"/>
                </a:lnTo>
                <a:lnTo>
                  <a:pt x="870678" y="257222"/>
                </a:lnTo>
                <a:cubicBezTo>
                  <a:pt x="870678" y="257222"/>
                  <a:pt x="866801" y="259160"/>
                  <a:pt x="866801" y="259160"/>
                </a:cubicBezTo>
                <a:close/>
                <a:moveTo>
                  <a:pt x="877835" y="258266"/>
                </a:moveTo>
                <a:lnTo>
                  <a:pt x="875598" y="257520"/>
                </a:lnTo>
                <a:lnTo>
                  <a:pt x="875002" y="258266"/>
                </a:lnTo>
                <a:lnTo>
                  <a:pt x="874107" y="260950"/>
                </a:lnTo>
                <a:lnTo>
                  <a:pt x="878581" y="259459"/>
                </a:lnTo>
                <a:lnTo>
                  <a:pt x="877835" y="258266"/>
                </a:lnTo>
                <a:close/>
                <a:moveTo>
                  <a:pt x="809988" y="213830"/>
                </a:moveTo>
                <a:lnTo>
                  <a:pt x="818786" y="212189"/>
                </a:lnTo>
                <a:lnTo>
                  <a:pt x="819979" y="211145"/>
                </a:lnTo>
                <a:lnTo>
                  <a:pt x="811927" y="210251"/>
                </a:lnTo>
                <a:lnTo>
                  <a:pt x="803874" y="210847"/>
                </a:lnTo>
                <a:lnTo>
                  <a:pt x="798656" y="210549"/>
                </a:lnTo>
                <a:lnTo>
                  <a:pt x="796717" y="210549"/>
                </a:lnTo>
                <a:cubicBezTo>
                  <a:pt x="796717" y="210549"/>
                  <a:pt x="795226" y="211742"/>
                  <a:pt x="795226" y="211742"/>
                </a:cubicBezTo>
                <a:lnTo>
                  <a:pt x="796269" y="212786"/>
                </a:lnTo>
                <a:lnTo>
                  <a:pt x="796269" y="214277"/>
                </a:lnTo>
                <a:cubicBezTo>
                  <a:pt x="796269" y="214277"/>
                  <a:pt x="797612" y="214277"/>
                  <a:pt x="797612" y="214277"/>
                </a:cubicBezTo>
                <a:lnTo>
                  <a:pt x="807006" y="213382"/>
                </a:lnTo>
                <a:lnTo>
                  <a:pt x="810138" y="213681"/>
                </a:lnTo>
                <a:close/>
                <a:moveTo>
                  <a:pt x="795524" y="89170"/>
                </a:moveTo>
                <a:lnTo>
                  <a:pt x="795524" y="87679"/>
                </a:lnTo>
                <a:cubicBezTo>
                  <a:pt x="795524" y="87679"/>
                  <a:pt x="796568" y="86188"/>
                  <a:pt x="796568" y="86188"/>
                </a:cubicBezTo>
                <a:lnTo>
                  <a:pt x="796269" y="85591"/>
                </a:lnTo>
                <a:lnTo>
                  <a:pt x="795077" y="84995"/>
                </a:lnTo>
                <a:lnTo>
                  <a:pt x="794331" y="86635"/>
                </a:lnTo>
                <a:lnTo>
                  <a:pt x="795375" y="89767"/>
                </a:lnTo>
                <a:lnTo>
                  <a:pt x="795673" y="89170"/>
                </a:lnTo>
                <a:close/>
                <a:moveTo>
                  <a:pt x="768534" y="391723"/>
                </a:moveTo>
                <a:lnTo>
                  <a:pt x="770174" y="392468"/>
                </a:lnTo>
                <a:lnTo>
                  <a:pt x="787323" y="389933"/>
                </a:lnTo>
                <a:lnTo>
                  <a:pt x="788217" y="389188"/>
                </a:lnTo>
                <a:lnTo>
                  <a:pt x="788217" y="385907"/>
                </a:lnTo>
                <a:cubicBezTo>
                  <a:pt x="788217" y="385907"/>
                  <a:pt x="786130" y="385162"/>
                  <a:pt x="786130" y="385162"/>
                </a:cubicBezTo>
                <a:lnTo>
                  <a:pt x="782850" y="384864"/>
                </a:lnTo>
                <a:lnTo>
                  <a:pt x="778376" y="384864"/>
                </a:lnTo>
                <a:cubicBezTo>
                  <a:pt x="778376" y="384864"/>
                  <a:pt x="776438" y="384864"/>
                  <a:pt x="776438" y="384864"/>
                </a:cubicBezTo>
                <a:lnTo>
                  <a:pt x="774350" y="385758"/>
                </a:lnTo>
                <a:lnTo>
                  <a:pt x="773754" y="384118"/>
                </a:lnTo>
                <a:lnTo>
                  <a:pt x="771964" y="384118"/>
                </a:lnTo>
                <a:cubicBezTo>
                  <a:pt x="771964" y="384118"/>
                  <a:pt x="769877" y="385311"/>
                  <a:pt x="769877" y="385311"/>
                </a:cubicBezTo>
                <a:lnTo>
                  <a:pt x="768833" y="387250"/>
                </a:lnTo>
                <a:lnTo>
                  <a:pt x="769727" y="388442"/>
                </a:lnTo>
                <a:lnTo>
                  <a:pt x="767938" y="390977"/>
                </a:lnTo>
                <a:lnTo>
                  <a:pt x="768534" y="391723"/>
                </a:lnTo>
                <a:close/>
                <a:moveTo>
                  <a:pt x="68592" y="130326"/>
                </a:moveTo>
                <a:lnTo>
                  <a:pt x="66207" y="129282"/>
                </a:lnTo>
                <a:lnTo>
                  <a:pt x="60540" y="121677"/>
                </a:lnTo>
                <a:lnTo>
                  <a:pt x="57260" y="119589"/>
                </a:lnTo>
                <a:lnTo>
                  <a:pt x="56961" y="119888"/>
                </a:lnTo>
                <a:lnTo>
                  <a:pt x="56514" y="121081"/>
                </a:lnTo>
                <a:lnTo>
                  <a:pt x="54427" y="122721"/>
                </a:lnTo>
                <a:lnTo>
                  <a:pt x="50102" y="122721"/>
                </a:lnTo>
                <a:cubicBezTo>
                  <a:pt x="50102" y="122721"/>
                  <a:pt x="55769" y="129133"/>
                  <a:pt x="55769" y="129133"/>
                </a:cubicBezTo>
                <a:lnTo>
                  <a:pt x="57707" y="132712"/>
                </a:lnTo>
                <a:lnTo>
                  <a:pt x="58602" y="135694"/>
                </a:lnTo>
                <a:lnTo>
                  <a:pt x="60093" y="135694"/>
                </a:lnTo>
                <a:cubicBezTo>
                  <a:pt x="60093" y="135694"/>
                  <a:pt x="63821" y="138825"/>
                  <a:pt x="63821" y="138825"/>
                </a:cubicBezTo>
                <a:lnTo>
                  <a:pt x="65908" y="144044"/>
                </a:lnTo>
                <a:lnTo>
                  <a:pt x="65908" y="145237"/>
                </a:lnTo>
                <a:cubicBezTo>
                  <a:pt x="65908" y="145237"/>
                  <a:pt x="69487" y="146132"/>
                  <a:pt x="69487" y="146132"/>
                </a:cubicBezTo>
                <a:lnTo>
                  <a:pt x="70978" y="144342"/>
                </a:lnTo>
                <a:lnTo>
                  <a:pt x="71724" y="137334"/>
                </a:lnTo>
                <a:lnTo>
                  <a:pt x="72469" y="134948"/>
                </a:lnTo>
                <a:lnTo>
                  <a:pt x="71724" y="133755"/>
                </a:lnTo>
                <a:lnTo>
                  <a:pt x="68592" y="130326"/>
                </a:lnTo>
                <a:close/>
                <a:moveTo>
                  <a:pt x="841750" y="252748"/>
                </a:moveTo>
                <a:lnTo>
                  <a:pt x="840706" y="252003"/>
                </a:lnTo>
                <a:lnTo>
                  <a:pt x="839811" y="251108"/>
                </a:lnTo>
                <a:lnTo>
                  <a:pt x="839065" y="249468"/>
                </a:lnTo>
                <a:lnTo>
                  <a:pt x="838022" y="248126"/>
                </a:lnTo>
                <a:lnTo>
                  <a:pt x="833697" y="246038"/>
                </a:lnTo>
                <a:lnTo>
                  <a:pt x="832356" y="245591"/>
                </a:lnTo>
                <a:lnTo>
                  <a:pt x="825645" y="245591"/>
                </a:lnTo>
                <a:cubicBezTo>
                  <a:pt x="825645" y="245591"/>
                  <a:pt x="819084" y="246486"/>
                  <a:pt x="819084" y="246486"/>
                </a:cubicBezTo>
                <a:lnTo>
                  <a:pt x="816847" y="247679"/>
                </a:lnTo>
                <a:lnTo>
                  <a:pt x="813418" y="246486"/>
                </a:lnTo>
                <a:lnTo>
                  <a:pt x="812374" y="247082"/>
                </a:lnTo>
                <a:lnTo>
                  <a:pt x="811778" y="248275"/>
                </a:lnTo>
                <a:lnTo>
                  <a:pt x="811778" y="253345"/>
                </a:lnTo>
                <a:cubicBezTo>
                  <a:pt x="811778" y="253345"/>
                  <a:pt x="812523" y="255134"/>
                  <a:pt x="812523" y="255134"/>
                </a:cubicBezTo>
                <a:lnTo>
                  <a:pt x="814909" y="257968"/>
                </a:lnTo>
                <a:lnTo>
                  <a:pt x="815803" y="259459"/>
                </a:lnTo>
                <a:lnTo>
                  <a:pt x="816698" y="260204"/>
                </a:lnTo>
                <a:lnTo>
                  <a:pt x="821917" y="263037"/>
                </a:lnTo>
                <a:lnTo>
                  <a:pt x="825496" y="264678"/>
                </a:lnTo>
                <a:lnTo>
                  <a:pt x="829224" y="266169"/>
                </a:lnTo>
                <a:lnTo>
                  <a:pt x="830715" y="265871"/>
                </a:lnTo>
                <a:lnTo>
                  <a:pt x="832057" y="265274"/>
                </a:lnTo>
                <a:lnTo>
                  <a:pt x="833996" y="265274"/>
                </a:lnTo>
                <a:cubicBezTo>
                  <a:pt x="833996" y="265274"/>
                  <a:pt x="835934" y="264528"/>
                  <a:pt x="835934" y="264528"/>
                </a:cubicBezTo>
                <a:lnTo>
                  <a:pt x="839662" y="261993"/>
                </a:lnTo>
                <a:lnTo>
                  <a:pt x="841451" y="261397"/>
                </a:lnTo>
                <a:lnTo>
                  <a:pt x="843390" y="260950"/>
                </a:lnTo>
                <a:lnTo>
                  <a:pt x="843837" y="256476"/>
                </a:lnTo>
                <a:lnTo>
                  <a:pt x="843390" y="254240"/>
                </a:lnTo>
                <a:lnTo>
                  <a:pt x="841750" y="252748"/>
                </a:lnTo>
                <a:close/>
                <a:moveTo>
                  <a:pt x="830268" y="371145"/>
                </a:moveTo>
                <a:lnTo>
                  <a:pt x="827136" y="368610"/>
                </a:lnTo>
                <a:lnTo>
                  <a:pt x="823259" y="369654"/>
                </a:lnTo>
                <a:lnTo>
                  <a:pt x="820575" y="371592"/>
                </a:lnTo>
                <a:lnTo>
                  <a:pt x="816698" y="372487"/>
                </a:lnTo>
                <a:lnTo>
                  <a:pt x="813268" y="372189"/>
                </a:lnTo>
                <a:lnTo>
                  <a:pt x="810435" y="371294"/>
                </a:lnTo>
                <a:lnTo>
                  <a:pt x="807006" y="375469"/>
                </a:lnTo>
                <a:lnTo>
                  <a:pt x="806111" y="377259"/>
                </a:lnTo>
                <a:lnTo>
                  <a:pt x="805813" y="380092"/>
                </a:lnTo>
                <a:lnTo>
                  <a:pt x="806558" y="380092"/>
                </a:lnTo>
                <a:cubicBezTo>
                  <a:pt x="806558" y="380092"/>
                  <a:pt x="809839" y="378004"/>
                  <a:pt x="809839" y="378004"/>
                </a:cubicBezTo>
                <a:lnTo>
                  <a:pt x="812225" y="377259"/>
                </a:lnTo>
                <a:lnTo>
                  <a:pt x="814014" y="377259"/>
                </a:lnTo>
                <a:cubicBezTo>
                  <a:pt x="814014" y="377259"/>
                  <a:pt x="815655" y="378004"/>
                  <a:pt x="815655" y="378004"/>
                </a:cubicBezTo>
                <a:lnTo>
                  <a:pt x="819383" y="378004"/>
                </a:lnTo>
                <a:cubicBezTo>
                  <a:pt x="819383" y="378004"/>
                  <a:pt x="823557" y="379048"/>
                  <a:pt x="823557" y="379048"/>
                </a:cubicBezTo>
                <a:lnTo>
                  <a:pt x="824751" y="376811"/>
                </a:lnTo>
                <a:lnTo>
                  <a:pt x="826241" y="375171"/>
                </a:lnTo>
                <a:lnTo>
                  <a:pt x="829224" y="373680"/>
                </a:lnTo>
                <a:lnTo>
                  <a:pt x="832356" y="373233"/>
                </a:lnTo>
                <a:lnTo>
                  <a:pt x="832356" y="372636"/>
                </a:lnTo>
                <a:cubicBezTo>
                  <a:pt x="832356" y="372636"/>
                  <a:pt x="832057" y="371294"/>
                  <a:pt x="832057" y="371294"/>
                </a:cubicBezTo>
                <a:lnTo>
                  <a:pt x="830118" y="371294"/>
                </a:lnTo>
                <a:close/>
                <a:moveTo>
                  <a:pt x="842942" y="178340"/>
                </a:moveTo>
                <a:lnTo>
                  <a:pt x="841601" y="182218"/>
                </a:lnTo>
                <a:lnTo>
                  <a:pt x="842346" y="182665"/>
                </a:lnTo>
                <a:lnTo>
                  <a:pt x="845030" y="183410"/>
                </a:lnTo>
                <a:lnTo>
                  <a:pt x="845328" y="182814"/>
                </a:lnTo>
                <a:lnTo>
                  <a:pt x="845328" y="182218"/>
                </a:lnTo>
                <a:cubicBezTo>
                  <a:pt x="845328" y="182218"/>
                  <a:pt x="844284" y="178490"/>
                  <a:pt x="844284" y="178490"/>
                </a:cubicBezTo>
                <a:lnTo>
                  <a:pt x="842942" y="178490"/>
                </a:lnTo>
                <a:close/>
                <a:moveTo>
                  <a:pt x="791647" y="209654"/>
                </a:moveTo>
                <a:lnTo>
                  <a:pt x="790007" y="209953"/>
                </a:lnTo>
                <a:lnTo>
                  <a:pt x="789708" y="208163"/>
                </a:lnTo>
                <a:lnTo>
                  <a:pt x="788665" y="207567"/>
                </a:lnTo>
                <a:lnTo>
                  <a:pt x="788217" y="207567"/>
                </a:lnTo>
                <a:cubicBezTo>
                  <a:pt x="788217" y="207567"/>
                  <a:pt x="787472" y="208909"/>
                  <a:pt x="787472" y="208909"/>
                </a:cubicBezTo>
                <a:lnTo>
                  <a:pt x="786577" y="208909"/>
                </a:lnTo>
                <a:cubicBezTo>
                  <a:pt x="786577" y="208909"/>
                  <a:pt x="784191" y="208014"/>
                  <a:pt x="784191" y="208014"/>
                </a:cubicBezTo>
                <a:lnTo>
                  <a:pt x="776139" y="206076"/>
                </a:lnTo>
                <a:lnTo>
                  <a:pt x="771367" y="206374"/>
                </a:lnTo>
                <a:lnTo>
                  <a:pt x="769578" y="206821"/>
                </a:lnTo>
                <a:lnTo>
                  <a:pt x="768683" y="207567"/>
                </a:lnTo>
                <a:lnTo>
                  <a:pt x="767341" y="212189"/>
                </a:lnTo>
                <a:lnTo>
                  <a:pt x="769727" y="216216"/>
                </a:lnTo>
                <a:lnTo>
                  <a:pt x="772411" y="216216"/>
                </a:lnTo>
                <a:cubicBezTo>
                  <a:pt x="772411" y="216216"/>
                  <a:pt x="775543" y="215470"/>
                  <a:pt x="775543" y="215470"/>
                </a:cubicBezTo>
                <a:lnTo>
                  <a:pt x="780612" y="213233"/>
                </a:lnTo>
                <a:lnTo>
                  <a:pt x="785086" y="214575"/>
                </a:lnTo>
                <a:lnTo>
                  <a:pt x="788516" y="213084"/>
                </a:lnTo>
                <a:lnTo>
                  <a:pt x="793288" y="212786"/>
                </a:lnTo>
                <a:lnTo>
                  <a:pt x="793288" y="210996"/>
                </a:lnTo>
                <a:cubicBezTo>
                  <a:pt x="793288" y="210996"/>
                  <a:pt x="792989" y="210549"/>
                  <a:pt x="792989" y="210549"/>
                </a:cubicBezTo>
                <a:lnTo>
                  <a:pt x="791796" y="209953"/>
                </a:lnTo>
                <a:close/>
                <a:moveTo>
                  <a:pt x="1040518" y="323876"/>
                </a:moveTo>
                <a:lnTo>
                  <a:pt x="1041712" y="322086"/>
                </a:lnTo>
                <a:lnTo>
                  <a:pt x="1041265" y="320297"/>
                </a:lnTo>
                <a:lnTo>
                  <a:pt x="1041265" y="318359"/>
                </a:lnTo>
                <a:cubicBezTo>
                  <a:pt x="1041265" y="318359"/>
                  <a:pt x="1041562" y="317315"/>
                  <a:pt x="1041562" y="317315"/>
                </a:cubicBezTo>
                <a:lnTo>
                  <a:pt x="1040369" y="314482"/>
                </a:lnTo>
                <a:lnTo>
                  <a:pt x="1038878" y="313885"/>
                </a:lnTo>
                <a:lnTo>
                  <a:pt x="1039177" y="312692"/>
                </a:lnTo>
                <a:lnTo>
                  <a:pt x="1038878" y="311350"/>
                </a:lnTo>
                <a:lnTo>
                  <a:pt x="1038133" y="309859"/>
                </a:lnTo>
                <a:lnTo>
                  <a:pt x="1036940" y="309561"/>
                </a:lnTo>
                <a:lnTo>
                  <a:pt x="1035300" y="309859"/>
                </a:lnTo>
                <a:lnTo>
                  <a:pt x="1034852" y="312245"/>
                </a:lnTo>
                <a:lnTo>
                  <a:pt x="1033957" y="313140"/>
                </a:lnTo>
                <a:lnTo>
                  <a:pt x="1030976" y="317464"/>
                </a:lnTo>
                <a:lnTo>
                  <a:pt x="1028440" y="316569"/>
                </a:lnTo>
                <a:lnTo>
                  <a:pt x="1027396" y="317315"/>
                </a:lnTo>
                <a:lnTo>
                  <a:pt x="1027993" y="318359"/>
                </a:lnTo>
                <a:lnTo>
                  <a:pt x="1031124" y="320745"/>
                </a:lnTo>
                <a:lnTo>
                  <a:pt x="1029932" y="324472"/>
                </a:lnTo>
                <a:lnTo>
                  <a:pt x="1029932" y="325516"/>
                </a:lnTo>
                <a:cubicBezTo>
                  <a:pt x="1029932" y="325516"/>
                  <a:pt x="1027993" y="325516"/>
                  <a:pt x="1027993" y="325516"/>
                </a:cubicBezTo>
                <a:lnTo>
                  <a:pt x="1026055" y="325814"/>
                </a:lnTo>
                <a:lnTo>
                  <a:pt x="1026055" y="327007"/>
                </a:lnTo>
                <a:cubicBezTo>
                  <a:pt x="1026055" y="327007"/>
                  <a:pt x="1026651" y="327753"/>
                  <a:pt x="1026651" y="327753"/>
                </a:cubicBezTo>
                <a:lnTo>
                  <a:pt x="1029037" y="329990"/>
                </a:lnTo>
                <a:lnTo>
                  <a:pt x="1029484" y="330735"/>
                </a:lnTo>
                <a:lnTo>
                  <a:pt x="1031423" y="332674"/>
                </a:lnTo>
                <a:lnTo>
                  <a:pt x="1033660" y="334463"/>
                </a:lnTo>
                <a:lnTo>
                  <a:pt x="1038878" y="335358"/>
                </a:lnTo>
                <a:lnTo>
                  <a:pt x="1039474" y="334612"/>
                </a:lnTo>
                <a:lnTo>
                  <a:pt x="1040071" y="334314"/>
                </a:lnTo>
                <a:lnTo>
                  <a:pt x="1040817" y="333419"/>
                </a:lnTo>
                <a:lnTo>
                  <a:pt x="1041562" y="330884"/>
                </a:lnTo>
                <a:lnTo>
                  <a:pt x="1041861" y="329990"/>
                </a:lnTo>
                <a:lnTo>
                  <a:pt x="1041861" y="328051"/>
                </a:lnTo>
                <a:cubicBezTo>
                  <a:pt x="1041861" y="328051"/>
                  <a:pt x="1041861" y="326709"/>
                  <a:pt x="1041861" y="326709"/>
                </a:cubicBezTo>
                <a:lnTo>
                  <a:pt x="1040817" y="324025"/>
                </a:lnTo>
                <a:close/>
                <a:moveTo>
                  <a:pt x="1030081" y="333867"/>
                </a:moveTo>
                <a:lnTo>
                  <a:pt x="1027844" y="331481"/>
                </a:lnTo>
                <a:lnTo>
                  <a:pt x="1026055" y="330139"/>
                </a:lnTo>
                <a:lnTo>
                  <a:pt x="1024712" y="330586"/>
                </a:lnTo>
                <a:lnTo>
                  <a:pt x="1024712" y="332375"/>
                </a:lnTo>
                <a:cubicBezTo>
                  <a:pt x="1024712" y="332375"/>
                  <a:pt x="1025011" y="336998"/>
                  <a:pt x="1025011" y="336998"/>
                </a:cubicBezTo>
                <a:lnTo>
                  <a:pt x="1026800" y="337893"/>
                </a:lnTo>
                <a:lnTo>
                  <a:pt x="1026502" y="338489"/>
                </a:lnTo>
                <a:lnTo>
                  <a:pt x="1025756" y="338489"/>
                </a:lnTo>
                <a:cubicBezTo>
                  <a:pt x="1025756" y="338489"/>
                  <a:pt x="1024563" y="338340"/>
                  <a:pt x="1024563" y="338340"/>
                </a:cubicBezTo>
                <a:lnTo>
                  <a:pt x="1023371" y="346541"/>
                </a:lnTo>
                <a:lnTo>
                  <a:pt x="1024265" y="348331"/>
                </a:lnTo>
                <a:lnTo>
                  <a:pt x="1027099" y="350418"/>
                </a:lnTo>
                <a:lnTo>
                  <a:pt x="1030379" y="348778"/>
                </a:lnTo>
                <a:lnTo>
                  <a:pt x="1031273" y="347883"/>
                </a:lnTo>
                <a:lnTo>
                  <a:pt x="1032765" y="344156"/>
                </a:lnTo>
                <a:lnTo>
                  <a:pt x="1035150" y="341770"/>
                </a:lnTo>
                <a:lnTo>
                  <a:pt x="1035598" y="339682"/>
                </a:lnTo>
                <a:lnTo>
                  <a:pt x="1036045" y="337744"/>
                </a:lnTo>
                <a:lnTo>
                  <a:pt x="1032913" y="336253"/>
                </a:lnTo>
                <a:lnTo>
                  <a:pt x="1030379" y="334314"/>
                </a:lnTo>
                <a:close/>
                <a:moveTo>
                  <a:pt x="1043352" y="334761"/>
                </a:moveTo>
                <a:lnTo>
                  <a:pt x="1042606" y="335954"/>
                </a:lnTo>
                <a:lnTo>
                  <a:pt x="1042606" y="337296"/>
                </a:lnTo>
                <a:cubicBezTo>
                  <a:pt x="1042606" y="337296"/>
                  <a:pt x="1043202" y="336998"/>
                  <a:pt x="1043202" y="336998"/>
                </a:cubicBezTo>
                <a:lnTo>
                  <a:pt x="1044993" y="334016"/>
                </a:lnTo>
                <a:lnTo>
                  <a:pt x="1044097" y="334016"/>
                </a:lnTo>
                <a:cubicBezTo>
                  <a:pt x="1044097" y="334016"/>
                  <a:pt x="1043352" y="334761"/>
                  <a:pt x="1043352" y="334761"/>
                </a:cubicBezTo>
                <a:close/>
                <a:moveTo>
                  <a:pt x="1039177" y="343261"/>
                </a:moveTo>
                <a:lnTo>
                  <a:pt x="1038282" y="344752"/>
                </a:lnTo>
                <a:lnTo>
                  <a:pt x="1038282" y="345348"/>
                </a:lnTo>
                <a:cubicBezTo>
                  <a:pt x="1038282" y="345348"/>
                  <a:pt x="1039028" y="346243"/>
                  <a:pt x="1039028" y="346243"/>
                </a:cubicBezTo>
                <a:lnTo>
                  <a:pt x="1039474" y="345796"/>
                </a:lnTo>
                <a:lnTo>
                  <a:pt x="1040817" y="343559"/>
                </a:lnTo>
                <a:lnTo>
                  <a:pt x="1041115" y="342366"/>
                </a:lnTo>
                <a:lnTo>
                  <a:pt x="1040071" y="342366"/>
                </a:lnTo>
                <a:cubicBezTo>
                  <a:pt x="1040071" y="342366"/>
                  <a:pt x="1039177" y="343261"/>
                  <a:pt x="1039177" y="343261"/>
                </a:cubicBezTo>
                <a:close/>
                <a:moveTo>
                  <a:pt x="1040817" y="339085"/>
                </a:moveTo>
                <a:lnTo>
                  <a:pt x="1039474" y="337744"/>
                </a:lnTo>
                <a:lnTo>
                  <a:pt x="1038282" y="338340"/>
                </a:lnTo>
                <a:lnTo>
                  <a:pt x="1039028" y="340577"/>
                </a:lnTo>
                <a:lnTo>
                  <a:pt x="1040518" y="340278"/>
                </a:lnTo>
                <a:lnTo>
                  <a:pt x="1040817" y="339085"/>
                </a:lnTo>
                <a:close/>
                <a:moveTo>
                  <a:pt x="1147582" y="381732"/>
                </a:moveTo>
                <a:lnTo>
                  <a:pt x="1150415" y="376811"/>
                </a:lnTo>
                <a:lnTo>
                  <a:pt x="1152951" y="371742"/>
                </a:lnTo>
                <a:lnTo>
                  <a:pt x="1152205" y="368759"/>
                </a:lnTo>
                <a:lnTo>
                  <a:pt x="1150565" y="366672"/>
                </a:lnTo>
                <a:lnTo>
                  <a:pt x="1148030" y="363988"/>
                </a:lnTo>
                <a:lnTo>
                  <a:pt x="1147135" y="363391"/>
                </a:lnTo>
                <a:lnTo>
                  <a:pt x="1141170" y="363093"/>
                </a:lnTo>
                <a:lnTo>
                  <a:pt x="1134609" y="364733"/>
                </a:lnTo>
                <a:lnTo>
                  <a:pt x="1131776" y="366224"/>
                </a:lnTo>
                <a:lnTo>
                  <a:pt x="1129092" y="368163"/>
                </a:lnTo>
                <a:lnTo>
                  <a:pt x="1127154" y="370251"/>
                </a:lnTo>
                <a:lnTo>
                  <a:pt x="1122531" y="378303"/>
                </a:lnTo>
                <a:lnTo>
                  <a:pt x="1118654" y="387399"/>
                </a:lnTo>
                <a:lnTo>
                  <a:pt x="1117759" y="390828"/>
                </a:lnTo>
                <a:lnTo>
                  <a:pt x="1118803" y="391574"/>
                </a:lnTo>
                <a:lnTo>
                  <a:pt x="1123724" y="390679"/>
                </a:lnTo>
                <a:lnTo>
                  <a:pt x="1126707" y="390679"/>
                </a:lnTo>
                <a:cubicBezTo>
                  <a:pt x="1126707" y="390679"/>
                  <a:pt x="1134908" y="391425"/>
                  <a:pt x="1134908" y="391425"/>
                </a:cubicBezTo>
                <a:lnTo>
                  <a:pt x="1141170" y="387846"/>
                </a:lnTo>
                <a:lnTo>
                  <a:pt x="1143109" y="385758"/>
                </a:lnTo>
                <a:lnTo>
                  <a:pt x="1147732" y="381881"/>
                </a:lnTo>
                <a:close/>
                <a:moveTo>
                  <a:pt x="1205290" y="410511"/>
                </a:moveTo>
                <a:lnTo>
                  <a:pt x="1205290" y="399328"/>
                </a:lnTo>
                <a:cubicBezTo>
                  <a:pt x="1205290" y="399328"/>
                  <a:pt x="1205290" y="393810"/>
                  <a:pt x="1205290" y="393810"/>
                </a:cubicBezTo>
                <a:lnTo>
                  <a:pt x="1205290" y="388293"/>
                </a:lnTo>
                <a:cubicBezTo>
                  <a:pt x="1205290" y="388293"/>
                  <a:pt x="1205290" y="382776"/>
                  <a:pt x="1205290" y="382776"/>
                </a:cubicBezTo>
                <a:lnTo>
                  <a:pt x="1205290" y="371592"/>
                </a:lnTo>
                <a:cubicBezTo>
                  <a:pt x="1205290" y="371592"/>
                  <a:pt x="1205290" y="366075"/>
                  <a:pt x="1205290" y="366075"/>
                </a:cubicBezTo>
                <a:lnTo>
                  <a:pt x="1205290" y="360558"/>
                </a:lnTo>
                <a:cubicBezTo>
                  <a:pt x="1205290" y="360558"/>
                  <a:pt x="1205290" y="355041"/>
                  <a:pt x="1205290" y="355041"/>
                </a:cubicBezTo>
                <a:lnTo>
                  <a:pt x="1205290" y="350418"/>
                </a:lnTo>
                <a:lnTo>
                  <a:pt x="1203799" y="348629"/>
                </a:lnTo>
                <a:lnTo>
                  <a:pt x="1202308" y="345945"/>
                </a:lnTo>
                <a:lnTo>
                  <a:pt x="1202605" y="342366"/>
                </a:lnTo>
                <a:lnTo>
                  <a:pt x="1204395" y="338042"/>
                </a:lnTo>
                <a:lnTo>
                  <a:pt x="1205141" y="335060"/>
                </a:lnTo>
                <a:lnTo>
                  <a:pt x="1205141" y="327157"/>
                </a:lnTo>
                <a:cubicBezTo>
                  <a:pt x="1205141" y="327157"/>
                  <a:pt x="1205141" y="321639"/>
                  <a:pt x="1205141" y="321639"/>
                </a:cubicBezTo>
                <a:lnTo>
                  <a:pt x="1205141" y="316122"/>
                </a:lnTo>
                <a:cubicBezTo>
                  <a:pt x="1205141" y="316122"/>
                  <a:pt x="1205141" y="310605"/>
                  <a:pt x="1205141" y="310605"/>
                </a:cubicBezTo>
                <a:lnTo>
                  <a:pt x="1205141" y="299421"/>
                </a:lnTo>
                <a:cubicBezTo>
                  <a:pt x="1205141" y="299421"/>
                  <a:pt x="1205141" y="293904"/>
                  <a:pt x="1205141" y="293904"/>
                </a:cubicBezTo>
                <a:lnTo>
                  <a:pt x="1205141" y="288387"/>
                </a:lnTo>
                <a:cubicBezTo>
                  <a:pt x="1205141" y="288387"/>
                  <a:pt x="1205141" y="282870"/>
                  <a:pt x="1205141" y="282870"/>
                </a:cubicBezTo>
                <a:lnTo>
                  <a:pt x="1205141" y="271686"/>
                </a:lnTo>
                <a:cubicBezTo>
                  <a:pt x="1205141" y="271686"/>
                  <a:pt x="1205141" y="266169"/>
                  <a:pt x="1205141" y="266169"/>
                </a:cubicBezTo>
                <a:lnTo>
                  <a:pt x="1205141" y="260652"/>
                </a:lnTo>
                <a:cubicBezTo>
                  <a:pt x="1205141" y="260652"/>
                  <a:pt x="1205141" y="255134"/>
                  <a:pt x="1205141" y="255134"/>
                </a:cubicBezTo>
                <a:lnTo>
                  <a:pt x="1205141" y="249617"/>
                </a:lnTo>
                <a:cubicBezTo>
                  <a:pt x="1205141" y="249617"/>
                  <a:pt x="1205141" y="244100"/>
                  <a:pt x="1205141" y="244100"/>
                </a:cubicBezTo>
                <a:lnTo>
                  <a:pt x="1205141" y="238583"/>
                </a:lnTo>
                <a:cubicBezTo>
                  <a:pt x="1205141" y="238583"/>
                  <a:pt x="1205141" y="233364"/>
                  <a:pt x="1205141" y="233364"/>
                </a:cubicBezTo>
                <a:lnTo>
                  <a:pt x="1199176" y="233364"/>
                </a:lnTo>
                <a:cubicBezTo>
                  <a:pt x="1199176" y="233364"/>
                  <a:pt x="1198431" y="230530"/>
                  <a:pt x="1198431" y="230530"/>
                </a:cubicBezTo>
                <a:lnTo>
                  <a:pt x="1197238" y="229487"/>
                </a:lnTo>
                <a:lnTo>
                  <a:pt x="1195896" y="228741"/>
                </a:lnTo>
                <a:lnTo>
                  <a:pt x="1187247" y="227995"/>
                </a:lnTo>
                <a:lnTo>
                  <a:pt x="1186054" y="227697"/>
                </a:lnTo>
                <a:lnTo>
                  <a:pt x="1184861" y="226653"/>
                </a:lnTo>
                <a:lnTo>
                  <a:pt x="1183519" y="225908"/>
                </a:lnTo>
                <a:lnTo>
                  <a:pt x="1175914" y="225908"/>
                </a:lnTo>
                <a:cubicBezTo>
                  <a:pt x="1175914" y="225908"/>
                  <a:pt x="1173827" y="225908"/>
                  <a:pt x="1173827" y="225908"/>
                </a:cubicBezTo>
                <a:lnTo>
                  <a:pt x="1165775" y="222180"/>
                </a:lnTo>
                <a:lnTo>
                  <a:pt x="1159810" y="219049"/>
                </a:lnTo>
                <a:lnTo>
                  <a:pt x="1157126" y="217408"/>
                </a:lnTo>
                <a:lnTo>
                  <a:pt x="1154293" y="216066"/>
                </a:lnTo>
                <a:lnTo>
                  <a:pt x="1151162" y="215470"/>
                </a:lnTo>
                <a:lnTo>
                  <a:pt x="1148329" y="214128"/>
                </a:lnTo>
                <a:lnTo>
                  <a:pt x="1146390" y="212189"/>
                </a:lnTo>
                <a:lnTo>
                  <a:pt x="1144153" y="210698"/>
                </a:lnTo>
                <a:lnTo>
                  <a:pt x="1129987" y="205927"/>
                </a:lnTo>
                <a:lnTo>
                  <a:pt x="1127303" y="204286"/>
                </a:lnTo>
                <a:lnTo>
                  <a:pt x="1124768" y="202348"/>
                </a:lnTo>
                <a:lnTo>
                  <a:pt x="1121935" y="202348"/>
                </a:lnTo>
                <a:cubicBezTo>
                  <a:pt x="1121935" y="202348"/>
                  <a:pt x="1117014" y="204585"/>
                  <a:pt x="1117014" y="204585"/>
                </a:cubicBezTo>
                <a:lnTo>
                  <a:pt x="1110752" y="207865"/>
                </a:lnTo>
                <a:lnTo>
                  <a:pt x="1105384" y="210996"/>
                </a:lnTo>
                <a:lnTo>
                  <a:pt x="1104041" y="212040"/>
                </a:lnTo>
                <a:lnTo>
                  <a:pt x="1104041" y="213084"/>
                </a:lnTo>
                <a:cubicBezTo>
                  <a:pt x="1104041" y="213084"/>
                  <a:pt x="1105384" y="215619"/>
                  <a:pt x="1105384" y="215619"/>
                </a:cubicBezTo>
                <a:lnTo>
                  <a:pt x="1105384" y="217110"/>
                </a:lnTo>
                <a:cubicBezTo>
                  <a:pt x="1105384" y="217110"/>
                  <a:pt x="1102700" y="219347"/>
                  <a:pt x="1102700" y="219347"/>
                </a:cubicBezTo>
                <a:lnTo>
                  <a:pt x="1096735" y="221882"/>
                </a:lnTo>
                <a:lnTo>
                  <a:pt x="1090621" y="222627"/>
                </a:lnTo>
                <a:lnTo>
                  <a:pt x="1084806" y="223969"/>
                </a:lnTo>
                <a:lnTo>
                  <a:pt x="1083762" y="225312"/>
                </a:lnTo>
                <a:lnTo>
                  <a:pt x="1082419" y="227995"/>
                </a:lnTo>
                <a:lnTo>
                  <a:pt x="1081525" y="230829"/>
                </a:lnTo>
                <a:lnTo>
                  <a:pt x="1080779" y="232320"/>
                </a:lnTo>
                <a:lnTo>
                  <a:pt x="1074666" y="236495"/>
                </a:lnTo>
                <a:lnTo>
                  <a:pt x="1074069" y="237240"/>
                </a:lnTo>
                <a:lnTo>
                  <a:pt x="1072429" y="241118"/>
                </a:lnTo>
                <a:lnTo>
                  <a:pt x="1070640" y="243653"/>
                </a:lnTo>
                <a:lnTo>
                  <a:pt x="1064526" y="248872"/>
                </a:lnTo>
                <a:lnTo>
                  <a:pt x="1062736" y="251108"/>
                </a:lnTo>
                <a:lnTo>
                  <a:pt x="1060799" y="253196"/>
                </a:lnTo>
                <a:lnTo>
                  <a:pt x="1057816" y="253941"/>
                </a:lnTo>
                <a:lnTo>
                  <a:pt x="1054684" y="253941"/>
                </a:lnTo>
                <a:cubicBezTo>
                  <a:pt x="1054684" y="253941"/>
                  <a:pt x="1050510" y="253196"/>
                  <a:pt x="1050510" y="253196"/>
                </a:cubicBezTo>
                <a:lnTo>
                  <a:pt x="1049018" y="252748"/>
                </a:lnTo>
                <a:lnTo>
                  <a:pt x="1045887" y="250512"/>
                </a:lnTo>
                <a:lnTo>
                  <a:pt x="1045141" y="249468"/>
                </a:lnTo>
                <a:lnTo>
                  <a:pt x="1044246" y="246635"/>
                </a:lnTo>
                <a:lnTo>
                  <a:pt x="1044246" y="243056"/>
                </a:lnTo>
                <a:cubicBezTo>
                  <a:pt x="1044246" y="243056"/>
                  <a:pt x="1043949" y="241118"/>
                  <a:pt x="1043949" y="241118"/>
                </a:cubicBezTo>
                <a:lnTo>
                  <a:pt x="1042010" y="242012"/>
                </a:lnTo>
                <a:lnTo>
                  <a:pt x="1040221" y="241714"/>
                </a:lnTo>
                <a:lnTo>
                  <a:pt x="1038878" y="235451"/>
                </a:lnTo>
                <a:lnTo>
                  <a:pt x="1038878" y="232320"/>
                </a:lnTo>
                <a:cubicBezTo>
                  <a:pt x="1038878" y="232320"/>
                  <a:pt x="1038282" y="230829"/>
                  <a:pt x="1038282" y="230829"/>
                </a:cubicBezTo>
                <a:lnTo>
                  <a:pt x="1036641" y="230083"/>
                </a:lnTo>
                <a:lnTo>
                  <a:pt x="1035300" y="230829"/>
                </a:lnTo>
                <a:lnTo>
                  <a:pt x="1034405" y="232171"/>
                </a:lnTo>
                <a:lnTo>
                  <a:pt x="1034405" y="235749"/>
                </a:lnTo>
                <a:cubicBezTo>
                  <a:pt x="1034405" y="235749"/>
                  <a:pt x="1033809" y="239030"/>
                  <a:pt x="1033809" y="239030"/>
                </a:cubicBezTo>
                <a:lnTo>
                  <a:pt x="1031273" y="233215"/>
                </a:lnTo>
                <a:lnTo>
                  <a:pt x="1026800" y="224715"/>
                </a:lnTo>
                <a:lnTo>
                  <a:pt x="1025756" y="221584"/>
                </a:lnTo>
                <a:lnTo>
                  <a:pt x="1025458" y="218452"/>
                </a:lnTo>
                <a:lnTo>
                  <a:pt x="1025458" y="215321"/>
                </a:lnTo>
                <a:cubicBezTo>
                  <a:pt x="1025458" y="215321"/>
                  <a:pt x="1025160" y="211891"/>
                  <a:pt x="1025160" y="211891"/>
                </a:cubicBezTo>
                <a:lnTo>
                  <a:pt x="1024563" y="208462"/>
                </a:lnTo>
                <a:lnTo>
                  <a:pt x="1025607" y="205778"/>
                </a:lnTo>
                <a:lnTo>
                  <a:pt x="1027546" y="203242"/>
                </a:lnTo>
                <a:lnTo>
                  <a:pt x="1028143" y="201751"/>
                </a:lnTo>
                <a:lnTo>
                  <a:pt x="1028739" y="198769"/>
                </a:lnTo>
                <a:lnTo>
                  <a:pt x="1028440" y="197278"/>
                </a:lnTo>
                <a:lnTo>
                  <a:pt x="1026949" y="194296"/>
                </a:lnTo>
                <a:lnTo>
                  <a:pt x="1025011" y="191612"/>
                </a:lnTo>
                <a:lnTo>
                  <a:pt x="1023818" y="188928"/>
                </a:lnTo>
                <a:lnTo>
                  <a:pt x="1024265" y="186094"/>
                </a:lnTo>
                <a:lnTo>
                  <a:pt x="1024862" y="184752"/>
                </a:lnTo>
                <a:lnTo>
                  <a:pt x="1022625" y="182665"/>
                </a:lnTo>
                <a:lnTo>
                  <a:pt x="1021283" y="181919"/>
                </a:lnTo>
                <a:lnTo>
                  <a:pt x="1018002" y="181621"/>
                </a:lnTo>
                <a:lnTo>
                  <a:pt x="1014722" y="181919"/>
                </a:lnTo>
                <a:lnTo>
                  <a:pt x="1008161" y="181472"/>
                </a:lnTo>
                <a:lnTo>
                  <a:pt x="1002793" y="178937"/>
                </a:lnTo>
                <a:lnTo>
                  <a:pt x="997723" y="175507"/>
                </a:lnTo>
                <a:lnTo>
                  <a:pt x="991907" y="172972"/>
                </a:lnTo>
                <a:lnTo>
                  <a:pt x="985794" y="171332"/>
                </a:lnTo>
                <a:lnTo>
                  <a:pt x="982662" y="171034"/>
                </a:lnTo>
                <a:lnTo>
                  <a:pt x="979680" y="171034"/>
                </a:lnTo>
                <a:cubicBezTo>
                  <a:pt x="979680" y="171034"/>
                  <a:pt x="972672" y="174016"/>
                  <a:pt x="972672" y="174016"/>
                </a:cubicBezTo>
                <a:lnTo>
                  <a:pt x="971478" y="175060"/>
                </a:lnTo>
                <a:lnTo>
                  <a:pt x="970435" y="176253"/>
                </a:lnTo>
                <a:lnTo>
                  <a:pt x="968198" y="177446"/>
                </a:lnTo>
                <a:lnTo>
                  <a:pt x="966260" y="179533"/>
                </a:lnTo>
                <a:lnTo>
                  <a:pt x="964023" y="180875"/>
                </a:lnTo>
                <a:lnTo>
                  <a:pt x="954927" y="182963"/>
                </a:lnTo>
                <a:lnTo>
                  <a:pt x="950603" y="184305"/>
                </a:lnTo>
                <a:lnTo>
                  <a:pt x="949559" y="184901"/>
                </a:lnTo>
                <a:lnTo>
                  <a:pt x="949559" y="186094"/>
                </a:lnTo>
                <a:cubicBezTo>
                  <a:pt x="949559" y="186094"/>
                  <a:pt x="949559" y="187586"/>
                  <a:pt x="949559" y="187586"/>
                </a:cubicBezTo>
                <a:lnTo>
                  <a:pt x="949559" y="189077"/>
                </a:lnTo>
                <a:cubicBezTo>
                  <a:pt x="949559" y="189077"/>
                  <a:pt x="947770" y="193401"/>
                  <a:pt x="947770" y="193401"/>
                </a:cubicBezTo>
                <a:lnTo>
                  <a:pt x="946726" y="194892"/>
                </a:lnTo>
                <a:lnTo>
                  <a:pt x="945086" y="195638"/>
                </a:lnTo>
                <a:lnTo>
                  <a:pt x="943893" y="196682"/>
                </a:lnTo>
                <a:lnTo>
                  <a:pt x="942699" y="199366"/>
                </a:lnTo>
                <a:lnTo>
                  <a:pt x="942699" y="200409"/>
                </a:lnTo>
                <a:cubicBezTo>
                  <a:pt x="942699" y="200409"/>
                  <a:pt x="944191" y="201006"/>
                  <a:pt x="944191" y="201006"/>
                </a:cubicBezTo>
                <a:lnTo>
                  <a:pt x="945831" y="201006"/>
                </a:lnTo>
                <a:cubicBezTo>
                  <a:pt x="945831" y="201006"/>
                  <a:pt x="947471" y="201006"/>
                  <a:pt x="947471" y="201006"/>
                </a:cubicBezTo>
                <a:lnTo>
                  <a:pt x="949111" y="200559"/>
                </a:lnTo>
                <a:lnTo>
                  <a:pt x="950454" y="199515"/>
                </a:lnTo>
                <a:lnTo>
                  <a:pt x="961936" y="203541"/>
                </a:lnTo>
                <a:lnTo>
                  <a:pt x="964470" y="203988"/>
                </a:lnTo>
                <a:lnTo>
                  <a:pt x="967154" y="203988"/>
                </a:lnTo>
                <a:cubicBezTo>
                  <a:pt x="967154" y="203988"/>
                  <a:pt x="967304" y="208313"/>
                  <a:pt x="967304" y="208313"/>
                </a:cubicBezTo>
                <a:lnTo>
                  <a:pt x="968944" y="214277"/>
                </a:lnTo>
                <a:lnTo>
                  <a:pt x="969540" y="215917"/>
                </a:lnTo>
                <a:lnTo>
                  <a:pt x="971032" y="217110"/>
                </a:lnTo>
                <a:lnTo>
                  <a:pt x="972075" y="218750"/>
                </a:lnTo>
                <a:lnTo>
                  <a:pt x="974312" y="220987"/>
                </a:lnTo>
                <a:lnTo>
                  <a:pt x="976996" y="222777"/>
                </a:lnTo>
                <a:lnTo>
                  <a:pt x="979531" y="222777"/>
                </a:lnTo>
                <a:cubicBezTo>
                  <a:pt x="979531" y="222777"/>
                  <a:pt x="982215" y="222180"/>
                  <a:pt x="982215" y="222180"/>
                </a:cubicBezTo>
                <a:lnTo>
                  <a:pt x="985644" y="222926"/>
                </a:lnTo>
                <a:lnTo>
                  <a:pt x="991759" y="223522"/>
                </a:lnTo>
                <a:lnTo>
                  <a:pt x="994443" y="223522"/>
                </a:lnTo>
                <a:cubicBezTo>
                  <a:pt x="994443" y="223522"/>
                  <a:pt x="1001301" y="222031"/>
                  <a:pt x="1001301" y="222031"/>
                </a:cubicBezTo>
                <a:lnTo>
                  <a:pt x="1004732" y="222031"/>
                </a:lnTo>
                <a:cubicBezTo>
                  <a:pt x="1004732" y="222031"/>
                  <a:pt x="1008161" y="222329"/>
                  <a:pt x="1008161" y="222329"/>
                </a:cubicBezTo>
                <a:lnTo>
                  <a:pt x="1013977" y="221285"/>
                </a:lnTo>
                <a:lnTo>
                  <a:pt x="1019494" y="218899"/>
                </a:lnTo>
                <a:lnTo>
                  <a:pt x="1019494" y="220092"/>
                </a:lnTo>
                <a:cubicBezTo>
                  <a:pt x="1019494" y="220092"/>
                  <a:pt x="1019046" y="221136"/>
                  <a:pt x="1019046" y="221136"/>
                </a:cubicBezTo>
                <a:lnTo>
                  <a:pt x="1017704" y="222180"/>
                </a:lnTo>
                <a:lnTo>
                  <a:pt x="1016213" y="224268"/>
                </a:lnTo>
                <a:lnTo>
                  <a:pt x="1019046" y="224566"/>
                </a:lnTo>
                <a:lnTo>
                  <a:pt x="1019046" y="226952"/>
                </a:lnTo>
                <a:cubicBezTo>
                  <a:pt x="1019046" y="226952"/>
                  <a:pt x="1018450" y="227548"/>
                  <a:pt x="1018450" y="227548"/>
                </a:cubicBezTo>
                <a:lnTo>
                  <a:pt x="1017257" y="227548"/>
                </a:lnTo>
                <a:cubicBezTo>
                  <a:pt x="1017257" y="227548"/>
                  <a:pt x="1015170" y="228592"/>
                  <a:pt x="1015170" y="228592"/>
                </a:cubicBezTo>
                <a:lnTo>
                  <a:pt x="1014126" y="231127"/>
                </a:lnTo>
                <a:lnTo>
                  <a:pt x="1013827" y="233364"/>
                </a:lnTo>
                <a:lnTo>
                  <a:pt x="1012485" y="232767"/>
                </a:lnTo>
                <a:lnTo>
                  <a:pt x="1011293" y="231276"/>
                </a:lnTo>
                <a:lnTo>
                  <a:pt x="1009205" y="231276"/>
                </a:lnTo>
                <a:cubicBezTo>
                  <a:pt x="1009205" y="231276"/>
                  <a:pt x="1006222" y="230381"/>
                  <a:pt x="1006222" y="230381"/>
                </a:cubicBezTo>
                <a:lnTo>
                  <a:pt x="1002345" y="228741"/>
                </a:lnTo>
                <a:lnTo>
                  <a:pt x="1000407" y="228294"/>
                </a:lnTo>
                <a:lnTo>
                  <a:pt x="998468" y="228592"/>
                </a:lnTo>
                <a:lnTo>
                  <a:pt x="996232" y="229636"/>
                </a:lnTo>
                <a:lnTo>
                  <a:pt x="992653" y="234258"/>
                </a:lnTo>
                <a:lnTo>
                  <a:pt x="988179" y="237837"/>
                </a:lnTo>
                <a:lnTo>
                  <a:pt x="986241" y="237240"/>
                </a:lnTo>
                <a:lnTo>
                  <a:pt x="984154" y="236197"/>
                </a:lnTo>
                <a:lnTo>
                  <a:pt x="977443" y="235004"/>
                </a:lnTo>
                <a:lnTo>
                  <a:pt x="975058" y="235004"/>
                </a:lnTo>
                <a:cubicBezTo>
                  <a:pt x="975058" y="235004"/>
                  <a:pt x="970733" y="237091"/>
                  <a:pt x="970733" y="237091"/>
                </a:cubicBezTo>
                <a:lnTo>
                  <a:pt x="968198" y="237837"/>
                </a:lnTo>
                <a:lnTo>
                  <a:pt x="969093" y="239626"/>
                </a:lnTo>
                <a:lnTo>
                  <a:pt x="970286" y="241267"/>
                </a:lnTo>
                <a:lnTo>
                  <a:pt x="971478" y="241714"/>
                </a:lnTo>
                <a:lnTo>
                  <a:pt x="975505" y="242161"/>
                </a:lnTo>
                <a:lnTo>
                  <a:pt x="977891" y="243056"/>
                </a:lnTo>
                <a:lnTo>
                  <a:pt x="983259" y="247231"/>
                </a:lnTo>
                <a:lnTo>
                  <a:pt x="988478" y="251705"/>
                </a:lnTo>
                <a:lnTo>
                  <a:pt x="990565" y="254985"/>
                </a:lnTo>
                <a:lnTo>
                  <a:pt x="991609" y="258713"/>
                </a:lnTo>
                <a:lnTo>
                  <a:pt x="988627" y="262888"/>
                </a:lnTo>
                <a:lnTo>
                  <a:pt x="989671" y="266318"/>
                </a:lnTo>
                <a:lnTo>
                  <a:pt x="990864" y="269598"/>
                </a:lnTo>
                <a:lnTo>
                  <a:pt x="991759" y="271239"/>
                </a:lnTo>
                <a:lnTo>
                  <a:pt x="992951" y="272581"/>
                </a:lnTo>
                <a:lnTo>
                  <a:pt x="994443" y="273624"/>
                </a:lnTo>
                <a:lnTo>
                  <a:pt x="997573" y="272879"/>
                </a:lnTo>
                <a:lnTo>
                  <a:pt x="1000556" y="272879"/>
                </a:lnTo>
                <a:cubicBezTo>
                  <a:pt x="1000556" y="272879"/>
                  <a:pt x="1001898" y="272730"/>
                  <a:pt x="1001898" y="272730"/>
                </a:cubicBezTo>
                <a:lnTo>
                  <a:pt x="1005924" y="268256"/>
                </a:lnTo>
                <a:lnTo>
                  <a:pt x="1006521" y="266765"/>
                </a:lnTo>
                <a:lnTo>
                  <a:pt x="1006073" y="265125"/>
                </a:lnTo>
                <a:lnTo>
                  <a:pt x="1006073" y="263634"/>
                </a:lnTo>
                <a:cubicBezTo>
                  <a:pt x="1006073" y="263634"/>
                  <a:pt x="1008757" y="260502"/>
                  <a:pt x="1008757" y="260502"/>
                </a:cubicBezTo>
                <a:lnTo>
                  <a:pt x="1009652" y="257818"/>
                </a:lnTo>
                <a:lnTo>
                  <a:pt x="1009055" y="254985"/>
                </a:lnTo>
                <a:lnTo>
                  <a:pt x="1011143" y="254985"/>
                </a:lnTo>
                <a:cubicBezTo>
                  <a:pt x="1011143" y="254985"/>
                  <a:pt x="1012485" y="253643"/>
                  <a:pt x="1012485" y="253643"/>
                </a:cubicBezTo>
                <a:lnTo>
                  <a:pt x="1012485" y="248722"/>
                </a:lnTo>
                <a:cubicBezTo>
                  <a:pt x="1012485" y="248722"/>
                  <a:pt x="1012933" y="247231"/>
                  <a:pt x="1012933" y="247231"/>
                </a:cubicBezTo>
                <a:lnTo>
                  <a:pt x="1013678" y="246038"/>
                </a:lnTo>
                <a:lnTo>
                  <a:pt x="1015467" y="244845"/>
                </a:lnTo>
                <a:lnTo>
                  <a:pt x="1017406" y="245144"/>
                </a:lnTo>
                <a:lnTo>
                  <a:pt x="1015766" y="247679"/>
                </a:lnTo>
                <a:lnTo>
                  <a:pt x="1013529" y="250363"/>
                </a:lnTo>
                <a:lnTo>
                  <a:pt x="1013231" y="252003"/>
                </a:lnTo>
                <a:lnTo>
                  <a:pt x="1013231" y="256625"/>
                </a:lnTo>
                <a:cubicBezTo>
                  <a:pt x="1013231" y="256625"/>
                  <a:pt x="1014274" y="259310"/>
                  <a:pt x="1014274" y="259310"/>
                </a:cubicBezTo>
                <a:lnTo>
                  <a:pt x="1016511" y="261248"/>
                </a:lnTo>
                <a:lnTo>
                  <a:pt x="1017854" y="262143"/>
                </a:lnTo>
                <a:lnTo>
                  <a:pt x="1019046" y="263186"/>
                </a:lnTo>
                <a:lnTo>
                  <a:pt x="1019792" y="264678"/>
                </a:lnTo>
                <a:lnTo>
                  <a:pt x="1020835" y="265871"/>
                </a:lnTo>
                <a:lnTo>
                  <a:pt x="1022476" y="265871"/>
                </a:lnTo>
                <a:cubicBezTo>
                  <a:pt x="1022476" y="265871"/>
                  <a:pt x="1024116" y="265423"/>
                  <a:pt x="1024116" y="265423"/>
                </a:cubicBezTo>
                <a:lnTo>
                  <a:pt x="1025309" y="265423"/>
                </a:lnTo>
                <a:cubicBezTo>
                  <a:pt x="1025309" y="265423"/>
                  <a:pt x="1026204" y="266169"/>
                  <a:pt x="1026204" y="266169"/>
                </a:cubicBezTo>
                <a:lnTo>
                  <a:pt x="1026800" y="267809"/>
                </a:lnTo>
                <a:lnTo>
                  <a:pt x="1028440" y="269449"/>
                </a:lnTo>
                <a:lnTo>
                  <a:pt x="1031721" y="268406"/>
                </a:lnTo>
                <a:lnTo>
                  <a:pt x="1033660" y="269449"/>
                </a:lnTo>
                <a:lnTo>
                  <a:pt x="1035747" y="270344"/>
                </a:lnTo>
                <a:lnTo>
                  <a:pt x="1037238" y="270344"/>
                </a:lnTo>
                <a:cubicBezTo>
                  <a:pt x="1037238" y="270344"/>
                  <a:pt x="1039922" y="269002"/>
                  <a:pt x="1039922" y="269002"/>
                </a:cubicBezTo>
                <a:lnTo>
                  <a:pt x="1041265" y="269002"/>
                </a:lnTo>
                <a:cubicBezTo>
                  <a:pt x="1041265" y="269002"/>
                  <a:pt x="1044545" y="269300"/>
                  <a:pt x="1044545" y="269300"/>
                </a:cubicBezTo>
                <a:lnTo>
                  <a:pt x="1039773" y="269747"/>
                </a:lnTo>
                <a:lnTo>
                  <a:pt x="1039326" y="271239"/>
                </a:lnTo>
                <a:lnTo>
                  <a:pt x="1039326" y="273028"/>
                </a:lnTo>
                <a:cubicBezTo>
                  <a:pt x="1039326" y="273028"/>
                  <a:pt x="1041115" y="276159"/>
                  <a:pt x="1041115" y="276159"/>
                </a:cubicBezTo>
                <a:lnTo>
                  <a:pt x="1052746" y="283168"/>
                </a:lnTo>
                <a:lnTo>
                  <a:pt x="1054834" y="283168"/>
                </a:lnTo>
                <a:cubicBezTo>
                  <a:pt x="1054834" y="283168"/>
                  <a:pt x="1056922" y="282870"/>
                  <a:pt x="1056922" y="282870"/>
                </a:cubicBezTo>
                <a:lnTo>
                  <a:pt x="1059456" y="282870"/>
                </a:lnTo>
                <a:cubicBezTo>
                  <a:pt x="1059456" y="282870"/>
                  <a:pt x="1066464" y="283913"/>
                  <a:pt x="1066464" y="283913"/>
                </a:cubicBezTo>
                <a:lnTo>
                  <a:pt x="1073324" y="285405"/>
                </a:lnTo>
                <a:lnTo>
                  <a:pt x="1076455" y="286896"/>
                </a:lnTo>
                <a:lnTo>
                  <a:pt x="1079438" y="288685"/>
                </a:lnTo>
                <a:lnTo>
                  <a:pt x="1084209" y="290027"/>
                </a:lnTo>
                <a:lnTo>
                  <a:pt x="1090174" y="293308"/>
                </a:lnTo>
                <a:lnTo>
                  <a:pt x="1096436" y="295395"/>
                </a:lnTo>
                <a:lnTo>
                  <a:pt x="1098077" y="295395"/>
                </a:lnTo>
                <a:cubicBezTo>
                  <a:pt x="1098077" y="295395"/>
                  <a:pt x="1099568" y="295842"/>
                  <a:pt x="1099568" y="295842"/>
                </a:cubicBezTo>
                <a:lnTo>
                  <a:pt x="1101059" y="296439"/>
                </a:lnTo>
                <a:lnTo>
                  <a:pt x="1102700" y="296439"/>
                </a:lnTo>
                <a:cubicBezTo>
                  <a:pt x="1102700" y="296439"/>
                  <a:pt x="1104190" y="297035"/>
                  <a:pt x="1104190" y="297035"/>
                </a:cubicBezTo>
                <a:lnTo>
                  <a:pt x="1105533" y="298079"/>
                </a:lnTo>
                <a:lnTo>
                  <a:pt x="1106576" y="297632"/>
                </a:lnTo>
                <a:lnTo>
                  <a:pt x="1107620" y="296737"/>
                </a:lnTo>
                <a:lnTo>
                  <a:pt x="1108366" y="298676"/>
                </a:lnTo>
                <a:lnTo>
                  <a:pt x="1120295" y="305237"/>
                </a:lnTo>
                <a:lnTo>
                  <a:pt x="1121190" y="306728"/>
                </a:lnTo>
                <a:lnTo>
                  <a:pt x="1122382" y="307772"/>
                </a:lnTo>
                <a:lnTo>
                  <a:pt x="1123575" y="307772"/>
                </a:lnTo>
                <a:cubicBezTo>
                  <a:pt x="1123575" y="307772"/>
                  <a:pt x="1124470" y="308368"/>
                  <a:pt x="1124470" y="308368"/>
                </a:cubicBezTo>
                <a:lnTo>
                  <a:pt x="1126110" y="310008"/>
                </a:lnTo>
                <a:lnTo>
                  <a:pt x="1128048" y="311052"/>
                </a:lnTo>
                <a:lnTo>
                  <a:pt x="1128496" y="313289"/>
                </a:lnTo>
                <a:lnTo>
                  <a:pt x="1128198" y="315525"/>
                </a:lnTo>
                <a:lnTo>
                  <a:pt x="1128198" y="316868"/>
                </a:lnTo>
                <a:cubicBezTo>
                  <a:pt x="1128198" y="316868"/>
                  <a:pt x="1128795" y="317762"/>
                  <a:pt x="1128795" y="317762"/>
                </a:cubicBezTo>
                <a:lnTo>
                  <a:pt x="1129838" y="317762"/>
                </a:lnTo>
                <a:cubicBezTo>
                  <a:pt x="1129838" y="317762"/>
                  <a:pt x="1130882" y="317762"/>
                  <a:pt x="1130882" y="317762"/>
                </a:cubicBezTo>
                <a:lnTo>
                  <a:pt x="1133119" y="317166"/>
                </a:lnTo>
                <a:lnTo>
                  <a:pt x="1135356" y="316868"/>
                </a:lnTo>
                <a:lnTo>
                  <a:pt x="1132820" y="318210"/>
                </a:lnTo>
                <a:lnTo>
                  <a:pt x="1131628" y="320446"/>
                </a:lnTo>
                <a:lnTo>
                  <a:pt x="1133864" y="321341"/>
                </a:lnTo>
                <a:lnTo>
                  <a:pt x="1136250" y="321341"/>
                </a:lnTo>
                <a:cubicBezTo>
                  <a:pt x="1136250" y="321341"/>
                  <a:pt x="1134609" y="322683"/>
                  <a:pt x="1134609" y="322683"/>
                </a:cubicBezTo>
                <a:lnTo>
                  <a:pt x="1134163" y="324323"/>
                </a:lnTo>
                <a:lnTo>
                  <a:pt x="1136101" y="328946"/>
                </a:lnTo>
                <a:lnTo>
                  <a:pt x="1137890" y="335060"/>
                </a:lnTo>
                <a:lnTo>
                  <a:pt x="1140127" y="338042"/>
                </a:lnTo>
                <a:lnTo>
                  <a:pt x="1143258" y="341024"/>
                </a:lnTo>
                <a:lnTo>
                  <a:pt x="1144749" y="342813"/>
                </a:lnTo>
                <a:lnTo>
                  <a:pt x="1145495" y="345647"/>
                </a:lnTo>
                <a:lnTo>
                  <a:pt x="1147582" y="347287"/>
                </a:lnTo>
                <a:lnTo>
                  <a:pt x="1149074" y="349076"/>
                </a:lnTo>
                <a:lnTo>
                  <a:pt x="1144302" y="349822"/>
                </a:lnTo>
                <a:lnTo>
                  <a:pt x="1142065" y="350418"/>
                </a:lnTo>
                <a:lnTo>
                  <a:pt x="1142065" y="351164"/>
                </a:lnTo>
                <a:cubicBezTo>
                  <a:pt x="1142065" y="351164"/>
                  <a:pt x="1145197" y="354892"/>
                  <a:pt x="1145197" y="354892"/>
                </a:cubicBezTo>
                <a:lnTo>
                  <a:pt x="1148477" y="356681"/>
                </a:lnTo>
                <a:lnTo>
                  <a:pt x="1153846" y="358470"/>
                </a:lnTo>
                <a:lnTo>
                  <a:pt x="1155486" y="358470"/>
                </a:lnTo>
                <a:cubicBezTo>
                  <a:pt x="1155486" y="358470"/>
                  <a:pt x="1157126" y="358172"/>
                  <a:pt x="1157126" y="358172"/>
                </a:cubicBezTo>
                <a:lnTo>
                  <a:pt x="1154143" y="359216"/>
                </a:lnTo>
                <a:lnTo>
                  <a:pt x="1152951" y="359216"/>
                </a:lnTo>
                <a:cubicBezTo>
                  <a:pt x="1152951" y="359216"/>
                  <a:pt x="1150415" y="358620"/>
                  <a:pt x="1150415" y="358620"/>
                </a:cubicBezTo>
                <a:lnTo>
                  <a:pt x="1148925" y="358620"/>
                </a:lnTo>
                <a:cubicBezTo>
                  <a:pt x="1148925" y="358620"/>
                  <a:pt x="1147135" y="358918"/>
                  <a:pt x="1147135" y="358918"/>
                </a:cubicBezTo>
                <a:lnTo>
                  <a:pt x="1145793" y="359962"/>
                </a:lnTo>
                <a:lnTo>
                  <a:pt x="1146986" y="361304"/>
                </a:lnTo>
                <a:lnTo>
                  <a:pt x="1148477" y="362347"/>
                </a:lnTo>
                <a:lnTo>
                  <a:pt x="1149372" y="363242"/>
                </a:lnTo>
                <a:lnTo>
                  <a:pt x="1150714" y="365926"/>
                </a:lnTo>
                <a:lnTo>
                  <a:pt x="1151907" y="366970"/>
                </a:lnTo>
                <a:lnTo>
                  <a:pt x="1153696" y="367566"/>
                </a:lnTo>
                <a:lnTo>
                  <a:pt x="1154740" y="369207"/>
                </a:lnTo>
                <a:lnTo>
                  <a:pt x="1154293" y="370698"/>
                </a:lnTo>
                <a:lnTo>
                  <a:pt x="1153547" y="372189"/>
                </a:lnTo>
                <a:lnTo>
                  <a:pt x="1152354" y="376215"/>
                </a:lnTo>
                <a:lnTo>
                  <a:pt x="1150565" y="378303"/>
                </a:lnTo>
                <a:lnTo>
                  <a:pt x="1149819" y="381881"/>
                </a:lnTo>
                <a:lnTo>
                  <a:pt x="1149223" y="383372"/>
                </a:lnTo>
                <a:lnTo>
                  <a:pt x="1148477" y="384715"/>
                </a:lnTo>
                <a:lnTo>
                  <a:pt x="1148775" y="386057"/>
                </a:lnTo>
                <a:lnTo>
                  <a:pt x="1149521" y="387250"/>
                </a:lnTo>
                <a:lnTo>
                  <a:pt x="1150714" y="387995"/>
                </a:lnTo>
                <a:lnTo>
                  <a:pt x="1154591" y="384715"/>
                </a:lnTo>
                <a:lnTo>
                  <a:pt x="1157424" y="383223"/>
                </a:lnTo>
                <a:lnTo>
                  <a:pt x="1158915" y="380390"/>
                </a:lnTo>
                <a:lnTo>
                  <a:pt x="1159214" y="382179"/>
                </a:lnTo>
                <a:lnTo>
                  <a:pt x="1159810" y="383820"/>
                </a:lnTo>
                <a:lnTo>
                  <a:pt x="1160854" y="385460"/>
                </a:lnTo>
                <a:lnTo>
                  <a:pt x="1162643" y="386057"/>
                </a:lnTo>
                <a:lnTo>
                  <a:pt x="1166073" y="385609"/>
                </a:lnTo>
                <a:lnTo>
                  <a:pt x="1169503" y="384267"/>
                </a:lnTo>
                <a:lnTo>
                  <a:pt x="1173230" y="383671"/>
                </a:lnTo>
                <a:lnTo>
                  <a:pt x="1176958" y="383671"/>
                </a:lnTo>
                <a:cubicBezTo>
                  <a:pt x="1176958" y="383671"/>
                  <a:pt x="1179493" y="381434"/>
                  <a:pt x="1179493" y="381434"/>
                </a:cubicBezTo>
                <a:lnTo>
                  <a:pt x="1181730" y="378750"/>
                </a:lnTo>
                <a:lnTo>
                  <a:pt x="1179642" y="383223"/>
                </a:lnTo>
                <a:lnTo>
                  <a:pt x="1178449" y="384715"/>
                </a:lnTo>
                <a:lnTo>
                  <a:pt x="1178151" y="385460"/>
                </a:lnTo>
                <a:lnTo>
                  <a:pt x="1178598" y="386206"/>
                </a:lnTo>
                <a:lnTo>
                  <a:pt x="1181133" y="389039"/>
                </a:lnTo>
                <a:lnTo>
                  <a:pt x="1191274" y="397837"/>
                </a:lnTo>
                <a:lnTo>
                  <a:pt x="1193659" y="400819"/>
                </a:lnTo>
                <a:lnTo>
                  <a:pt x="1195747" y="404099"/>
                </a:lnTo>
                <a:lnTo>
                  <a:pt x="1199027" y="407529"/>
                </a:lnTo>
                <a:lnTo>
                  <a:pt x="1202605" y="410660"/>
                </a:lnTo>
                <a:lnTo>
                  <a:pt x="1203948" y="411555"/>
                </a:lnTo>
                <a:lnTo>
                  <a:pt x="1203948" y="411257"/>
                </a:lnTo>
                <a:close/>
                <a:moveTo>
                  <a:pt x="1146986" y="384864"/>
                </a:moveTo>
                <a:lnTo>
                  <a:pt x="1144749" y="385609"/>
                </a:lnTo>
                <a:lnTo>
                  <a:pt x="1143258" y="387548"/>
                </a:lnTo>
                <a:lnTo>
                  <a:pt x="1141768" y="388591"/>
                </a:lnTo>
                <a:lnTo>
                  <a:pt x="1141768" y="389188"/>
                </a:lnTo>
                <a:cubicBezTo>
                  <a:pt x="1141768" y="389188"/>
                  <a:pt x="1142513" y="390381"/>
                  <a:pt x="1142513" y="390381"/>
                </a:cubicBezTo>
                <a:lnTo>
                  <a:pt x="1149074" y="391275"/>
                </a:lnTo>
                <a:lnTo>
                  <a:pt x="1150415" y="390977"/>
                </a:lnTo>
                <a:lnTo>
                  <a:pt x="1150415" y="389635"/>
                </a:lnTo>
                <a:cubicBezTo>
                  <a:pt x="1150415" y="389635"/>
                  <a:pt x="1147881" y="385162"/>
                  <a:pt x="1147881" y="385162"/>
                </a:cubicBezTo>
                <a:lnTo>
                  <a:pt x="1146986" y="385162"/>
                </a:lnTo>
                <a:close/>
                <a:moveTo>
                  <a:pt x="998320" y="306430"/>
                </a:moveTo>
                <a:lnTo>
                  <a:pt x="995486" y="314929"/>
                </a:lnTo>
                <a:lnTo>
                  <a:pt x="993548" y="316569"/>
                </a:lnTo>
                <a:lnTo>
                  <a:pt x="993100" y="319403"/>
                </a:lnTo>
                <a:lnTo>
                  <a:pt x="991012" y="324920"/>
                </a:lnTo>
                <a:lnTo>
                  <a:pt x="993100" y="322534"/>
                </a:lnTo>
                <a:lnTo>
                  <a:pt x="994293" y="317911"/>
                </a:lnTo>
                <a:lnTo>
                  <a:pt x="998170" y="313587"/>
                </a:lnTo>
                <a:lnTo>
                  <a:pt x="999512" y="307324"/>
                </a:lnTo>
                <a:lnTo>
                  <a:pt x="998617" y="306430"/>
                </a:lnTo>
                <a:lnTo>
                  <a:pt x="998021" y="306430"/>
                </a:lnTo>
                <a:close/>
                <a:moveTo>
                  <a:pt x="943147" y="382478"/>
                </a:moveTo>
                <a:lnTo>
                  <a:pt x="938226" y="387399"/>
                </a:lnTo>
                <a:lnTo>
                  <a:pt x="936735" y="389635"/>
                </a:lnTo>
                <a:lnTo>
                  <a:pt x="938972" y="388741"/>
                </a:lnTo>
                <a:lnTo>
                  <a:pt x="940165" y="386802"/>
                </a:lnTo>
                <a:lnTo>
                  <a:pt x="943743" y="385907"/>
                </a:lnTo>
                <a:lnTo>
                  <a:pt x="947173" y="383671"/>
                </a:lnTo>
                <a:lnTo>
                  <a:pt x="944787" y="383671"/>
                </a:lnTo>
                <a:cubicBezTo>
                  <a:pt x="944787" y="383671"/>
                  <a:pt x="942998" y="382627"/>
                  <a:pt x="942998" y="382627"/>
                </a:cubicBezTo>
                <a:close/>
                <a:moveTo>
                  <a:pt x="938972" y="258713"/>
                </a:moveTo>
                <a:lnTo>
                  <a:pt x="938525" y="257669"/>
                </a:lnTo>
                <a:lnTo>
                  <a:pt x="936586" y="254538"/>
                </a:lnTo>
                <a:lnTo>
                  <a:pt x="935095" y="254538"/>
                </a:lnTo>
                <a:cubicBezTo>
                  <a:pt x="935095" y="254538"/>
                  <a:pt x="933902" y="253792"/>
                  <a:pt x="933902" y="253792"/>
                </a:cubicBezTo>
                <a:lnTo>
                  <a:pt x="933157" y="251556"/>
                </a:lnTo>
                <a:lnTo>
                  <a:pt x="932709" y="249319"/>
                </a:lnTo>
                <a:lnTo>
                  <a:pt x="931218" y="246635"/>
                </a:lnTo>
                <a:lnTo>
                  <a:pt x="926148" y="242758"/>
                </a:lnTo>
                <a:lnTo>
                  <a:pt x="924209" y="242460"/>
                </a:lnTo>
                <a:lnTo>
                  <a:pt x="918991" y="242907"/>
                </a:lnTo>
                <a:lnTo>
                  <a:pt x="915859" y="242460"/>
                </a:lnTo>
                <a:lnTo>
                  <a:pt x="909746" y="239477"/>
                </a:lnTo>
                <a:lnTo>
                  <a:pt x="905719" y="237837"/>
                </a:lnTo>
                <a:lnTo>
                  <a:pt x="904229" y="237390"/>
                </a:lnTo>
                <a:lnTo>
                  <a:pt x="902737" y="237390"/>
                </a:lnTo>
                <a:cubicBezTo>
                  <a:pt x="902737" y="237390"/>
                  <a:pt x="901246" y="237390"/>
                  <a:pt x="901246" y="237390"/>
                </a:cubicBezTo>
                <a:lnTo>
                  <a:pt x="899755" y="238135"/>
                </a:lnTo>
                <a:lnTo>
                  <a:pt x="897369" y="240074"/>
                </a:lnTo>
                <a:lnTo>
                  <a:pt x="894536" y="241267"/>
                </a:lnTo>
                <a:lnTo>
                  <a:pt x="893045" y="241267"/>
                </a:lnTo>
                <a:cubicBezTo>
                  <a:pt x="893045" y="241267"/>
                  <a:pt x="892001" y="240223"/>
                  <a:pt x="892001" y="240223"/>
                </a:cubicBezTo>
                <a:lnTo>
                  <a:pt x="891553" y="238732"/>
                </a:lnTo>
                <a:lnTo>
                  <a:pt x="889764" y="238433"/>
                </a:lnTo>
                <a:lnTo>
                  <a:pt x="887676" y="239030"/>
                </a:lnTo>
                <a:lnTo>
                  <a:pt x="884546" y="239030"/>
                </a:lnTo>
                <a:cubicBezTo>
                  <a:pt x="884546" y="239030"/>
                  <a:pt x="878730" y="238881"/>
                  <a:pt x="878730" y="238881"/>
                </a:cubicBezTo>
                <a:lnTo>
                  <a:pt x="868888" y="239477"/>
                </a:lnTo>
                <a:lnTo>
                  <a:pt x="866652" y="241416"/>
                </a:lnTo>
                <a:lnTo>
                  <a:pt x="860389" y="249319"/>
                </a:lnTo>
                <a:lnTo>
                  <a:pt x="860836" y="250959"/>
                </a:lnTo>
                <a:lnTo>
                  <a:pt x="861581" y="252599"/>
                </a:lnTo>
                <a:lnTo>
                  <a:pt x="861581" y="254090"/>
                </a:lnTo>
                <a:cubicBezTo>
                  <a:pt x="861581" y="254090"/>
                  <a:pt x="860836" y="256775"/>
                  <a:pt x="860836" y="256775"/>
                </a:cubicBezTo>
                <a:lnTo>
                  <a:pt x="861284" y="257073"/>
                </a:lnTo>
                <a:lnTo>
                  <a:pt x="862625" y="255432"/>
                </a:lnTo>
                <a:lnTo>
                  <a:pt x="864265" y="252599"/>
                </a:lnTo>
                <a:lnTo>
                  <a:pt x="864564" y="251556"/>
                </a:lnTo>
                <a:lnTo>
                  <a:pt x="864862" y="249766"/>
                </a:lnTo>
                <a:lnTo>
                  <a:pt x="865608" y="248275"/>
                </a:lnTo>
                <a:lnTo>
                  <a:pt x="866950" y="247529"/>
                </a:lnTo>
                <a:lnTo>
                  <a:pt x="868292" y="247977"/>
                </a:lnTo>
                <a:lnTo>
                  <a:pt x="869634" y="248872"/>
                </a:lnTo>
                <a:lnTo>
                  <a:pt x="870826" y="249915"/>
                </a:lnTo>
                <a:lnTo>
                  <a:pt x="874554" y="254687"/>
                </a:lnTo>
                <a:lnTo>
                  <a:pt x="875747" y="255283"/>
                </a:lnTo>
                <a:lnTo>
                  <a:pt x="877090" y="255582"/>
                </a:lnTo>
                <a:lnTo>
                  <a:pt x="880370" y="255134"/>
                </a:lnTo>
                <a:lnTo>
                  <a:pt x="881414" y="254090"/>
                </a:lnTo>
                <a:lnTo>
                  <a:pt x="883352" y="251407"/>
                </a:lnTo>
                <a:lnTo>
                  <a:pt x="884695" y="250512"/>
                </a:lnTo>
                <a:lnTo>
                  <a:pt x="886335" y="249617"/>
                </a:lnTo>
                <a:lnTo>
                  <a:pt x="887975" y="249617"/>
                </a:lnTo>
                <a:cubicBezTo>
                  <a:pt x="887975" y="249617"/>
                  <a:pt x="888869" y="249766"/>
                  <a:pt x="888869" y="249766"/>
                </a:cubicBezTo>
                <a:lnTo>
                  <a:pt x="888869" y="250661"/>
                </a:lnTo>
                <a:cubicBezTo>
                  <a:pt x="888869" y="250661"/>
                  <a:pt x="888720" y="251556"/>
                  <a:pt x="888720" y="251556"/>
                </a:cubicBezTo>
                <a:lnTo>
                  <a:pt x="889168" y="252152"/>
                </a:lnTo>
                <a:lnTo>
                  <a:pt x="892896" y="252748"/>
                </a:lnTo>
                <a:lnTo>
                  <a:pt x="895580" y="253941"/>
                </a:lnTo>
                <a:lnTo>
                  <a:pt x="898711" y="254389"/>
                </a:lnTo>
                <a:lnTo>
                  <a:pt x="902290" y="255582"/>
                </a:lnTo>
                <a:lnTo>
                  <a:pt x="903781" y="254985"/>
                </a:lnTo>
                <a:lnTo>
                  <a:pt x="903781" y="253047"/>
                </a:lnTo>
                <a:cubicBezTo>
                  <a:pt x="903781" y="253047"/>
                  <a:pt x="903482" y="252152"/>
                  <a:pt x="903482" y="252152"/>
                </a:cubicBezTo>
                <a:lnTo>
                  <a:pt x="904377" y="251854"/>
                </a:lnTo>
                <a:lnTo>
                  <a:pt x="906465" y="251854"/>
                </a:lnTo>
                <a:cubicBezTo>
                  <a:pt x="906465" y="251854"/>
                  <a:pt x="912131" y="252152"/>
                  <a:pt x="912131" y="252152"/>
                </a:cubicBezTo>
                <a:lnTo>
                  <a:pt x="914964" y="253941"/>
                </a:lnTo>
                <a:lnTo>
                  <a:pt x="915710" y="255283"/>
                </a:lnTo>
                <a:lnTo>
                  <a:pt x="916754" y="256327"/>
                </a:lnTo>
                <a:lnTo>
                  <a:pt x="923315" y="259160"/>
                </a:lnTo>
                <a:lnTo>
                  <a:pt x="925701" y="260353"/>
                </a:lnTo>
                <a:lnTo>
                  <a:pt x="931367" y="263783"/>
                </a:lnTo>
                <a:lnTo>
                  <a:pt x="937332" y="266765"/>
                </a:lnTo>
                <a:lnTo>
                  <a:pt x="938822" y="258862"/>
                </a:lnTo>
                <a:close/>
                <a:moveTo>
                  <a:pt x="1007565" y="275861"/>
                </a:moveTo>
                <a:lnTo>
                  <a:pt x="1003837" y="273475"/>
                </a:lnTo>
                <a:lnTo>
                  <a:pt x="1004134" y="275116"/>
                </a:lnTo>
                <a:lnTo>
                  <a:pt x="1008609" y="277501"/>
                </a:lnTo>
                <a:lnTo>
                  <a:pt x="1011739" y="278694"/>
                </a:lnTo>
                <a:lnTo>
                  <a:pt x="1010398" y="277203"/>
                </a:lnTo>
                <a:lnTo>
                  <a:pt x="1007565" y="276010"/>
                </a:lnTo>
                <a:close/>
                <a:moveTo>
                  <a:pt x="961190" y="356383"/>
                </a:moveTo>
                <a:lnTo>
                  <a:pt x="959699" y="355637"/>
                </a:lnTo>
                <a:lnTo>
                  <a:pt x="957462" y="356234"/>
                </a:lnTo>
                <a:lnTo>
                  <a:pt x="956716" y="356979"/>
                </a:lnTo>
                <a:lnTo>
                  <a:pt x="956716" y="358470"/>
                </a:lnTo>
                <a:cubicBezTo>
                  <a:pt x="956716" y="358470"/>
                  <a:pt x="955375" y="359365"/>
                  <a:pt x="955375" y="359365"/>
                </a:cubicBezTo>
                <a:lnTo>
                  <a:pt x="954480" y="361155"/>
                </a:lnTo>
                <a:lnTo>
                  <a:pt x="953585" y="361900"/>
                </a:lnTo>
                <a:lnTo>
                  <a:pt x="951944" y="364286"/>
                </a:lnTo>
                <a:lnTo>
                  <a:pt x="950603" y="364584"/>
                </a:lnTo>
                <a:lnTo>
                  <a:pt x="949708" y="365479"/>
                </a:lnTo>
                <a:lnTo>
                  <a:pt x="948068" y="369505"/>
                </a:lnTo>
                <a:lnTo>
                  <a:pt x="948068" y="370996"/>
                </a:lnTo>
                <a:cubicBezTo>
                  <a:pt x="948068" y="370996"/>
                  <a:pt x="946427" y="371294"/>
                  <a:pt x="946427" y="371294"/>
                </a:cubicBezTo>
                <a:lnTo>
                  <a:pt x="946427" y="373978"/>
                </a:lnTo>
                <a:cubicBezTo>
                  <a:pt x="946427" y="373978"/>
                  <a:pt x="945086" y="376215"/>
                  <a:pt x="945086" y="376215"/>
                </a:cubicBezTo>
                <a:lnTo>
                  <a:pt x="945980" y="377706"/>
                </a:lnTo>
                <a:lnTo>
                  <a:pt x="945682" y="379794"/>
                </a:lnTo>
                <a:lnTo>
                  <a:pt x="947621" y="379794"/>
                </a:lnTo>
                <a:cubicBezTo>
                  <a:pt x="947621" y="379794"/>
                  <a:pt x="950901" y="380092"/>
                  <a:pt x="950901" y="380092"/>
                </a:cubicBezTo>
                <a:lnTo>
                  <a:pt x="951348" y="379794"/>
                </a:lnTo>
                <a:lnTo>
                  <a:pt x="951796" y="379346"/>
                </a:lnTo>
                <a:lnTo>
                  <a:pt x="951796" y="378452"/>
                </a:lnTo>
                <a:cubicBezTo>
                  <a:pt x="951796" y="378452"/>
                  <a:pt x="952691" y="376215"/>
                  <a:pt x="952691" y="376215"/>
                </a:cubicBezTo>
                <a:lnTo>
                  <a:pt x="955225" y="373680"/>
                </a:lnTo>
                <a:lnTo>
                  <a:pt x="955822" y="372487"/>
                </a:lnTo>
                <a:lnTo>
                  <a:pt x="957909" y="371145"/>
                </a:lnTo>
                <a:lnTo>
                  <a:pt x="959103" y="369654"/>
                </a:lnTo>
                <a:lnTo>
                  <a:pt x="960892" y="364584"/>
                </a:lnTo>
                <a:lnTo>
                  <a:pt x="959699" y="359812"/>
                </a:lnTo>
                <a:lnTo>
                  <a:pt x="962084" y="357874"/>
                </a:lnTo>
                <a:lnTo>
                  <a:pt x="961190" y="356383"/>
                </a:lnTo>
                <a:close/>
                <a:moveTo>
                  <a:pt x="907360" y="374276"/>
                </a:moveTo>
                <a:lnTo>
                  <a:pt x="906166" y="374575"/>
                </a:lnTo>
                <a:lnTo>
                  <a:pt x="905869" y="375320"/>
                </a:lnTo>
                <a:lnTo>
                  <a:pt x="905869" y="377706"/>
                </a:lnTo>
                <a:cubicBezTo>
                  <a:pt x="905869" y="377706"/>
                  <a:pt x="908851" y="381136"/>
                  <a:pt x="908851" y="381136"/>
                </a:cubicBezTo>
                <a:lnTo>
                  <a:pt x="910640" y="381136"/>
                </a:lnTo>
                <a:cubicBezTo>
                  <a:pt x="910640" y="381136"/>
                  <a:pt x="912131" y="378750"/>
                  <a:pt x="912131" y="378750"/>
                </a:cubicBezTo>
                <a:lnTo>
                  <a:pt x="912131" y="376961"/>
                </a:lnTo>
                <a:cubicBezTo>
                  <a:pt x="912131" y="376961"/>
                  <a:pt x="911386" y="375022"/>
                  <a:pt x="911386" y="375022"/>
                </a:cubicBezTo>
                <a:lnTo>
                  <a:pt x="907210" y="374276"/>
                </a:lnTo>
                <a:close/>
                <a:moveTo>
                  <a:pt x="988478" y="315824"/>
                </a:moveTo>
                <a:lnTo>
                  <a:pt x="987882" y="315525"/>
                </a:lnTo>
                <a:lnTo>
                  <a:pt x="987434" y="314482"/>
                </a:lnTo>
                <a:lnTo>
                  <a:pt x="985644" y="314482"/>
                </a:lnTo>
                <a:cubicBezTo>
                  <a:pt x="985644" y="314482"/>
                  <a:pt x="986987" y="318061"/>
                  <a:pt x="986987" y="318061"/>
                </a:cubicBezTo>
                <a:lnTo>
                  <a:pt x="986688" y="321341"/>
                </a:lnTo>
                <a:lnTo>
                  <a:pt x="987136" y="322832"/>
                </a:lnTo>
                <a:lnTo>
                  <a:pt x="987732" y="322832"/>
                </a:lnTo>
                <a:cubicBezTo>
                  <a:pt x="987732" y="322832"/>
                  <a:pt x="988776" y="323727"/>
                  <a:pt x="988776" y="323727"/>
                </a:cubicBezTo>
                <a:lnTo>
                  <a:pt x="990416" y="321043"/>
                </a:lnTo>
                <a:lnTo>
                  <a:pt x="990416" y="319403"/>
                </a:lnTo>
                <a:cubicBezTo>
                  <a:pt x="990416" y="319403"/>
                  <a:pt x="988627" y="315973"/>
                  <a:pt x="988627" y="315973"/>
                </a:cubicBezTo>
                <a:close/>
                <a:moveTo>
                  <a:pt x="962532" y="355637"/>
                </a:moveTo>
                <a:lnTo>
                  <a:pt x="963277" y="356383"/>
                </a:lnTo>
                <a:lnTo>
                  <a:pt x="964470" y="356830"/>
                </a:lnTo>
                <a:lnTo>
                  <a:pt x="966111" y="357128"/>
                </a:lnTo>
                <a:lnTo>
                  <a:pt x="967154" y="358769"/>
                </a:lnTo>
                <a:lnTo>
                  <a:pt x="968348" y="359514"/>
                </a:lnTo>
                <a:lnTo>
                  <a:pt x="968645" y="358172"/>
                </a:lnTo>
                <a:lnTo>
                  <a:pt x="967005" y="355488"/>
                </a:lnTo>
                <a:lnTo>
                  <a:pt x="962532" y="355786"/>
                </a:lnTo>
                <a:close/>
                <a:moveTo>
                  <a:pt x="810138" y="215023"/>
                </a:moveTo>
                <a:lnTo>
                  <a:pt x="809094" y="215023"/>
                </a:lnTo>
                <a:cubicBezTo>
                  <a:pt x="809094" y="215023"/>
                  <a:pt x="807751" y="216663"/>
                  <a:pt x="807751" y="216663"/>
                </a:cubicBezTo>
                <a:lnTo>
                  <a:pt x="807453" y="217856"/>
                </a:lnTo>
                <a:lnTo>
                  <a:pt x="808497" y="221882"/>
                </a:lnTo>
                <a:lnTo>
                  <a:pt x="809391" y="222926"/>
                </a:lnTo>
                <a:lnTo>
                  <a:pt x="810435" y="227101"/>
                </a:lnTo>
                <a:lnTo>
                  <a:pt x="812075" y="228592"/>
                </a:lnTo>
                <a:lnTo>
                  <a:pt x="812523" y="228145"/>
                </a:lnTo>
                <a:lnTo>
                  <a:pt x="812822" y="225759"/>
                </a:lnTo>
                <a:lnTo>
                  <a:pt x="810435" y="220391"/>
                </a:lnTo>
                <a:lnTo>
                  <a:pt x="810883" y="216066"/>
                </a:lnTo>
                <a:lnTo>
                  <a:pt x="810138" y="215023"/>
                </a:lnTo>
                <a:close/>
                <a:moveTo>
                  <a:pt x="382329" y="193252"/>
                </a:moveTo>
                <a:lnTo>
                  <a:pt x="383372" y="192208"/>
                </a:lnTo>
                <a:lnTo>
                  <a:pt x="383671" y="191164"/>
                </a:lnTo>
                <a:lnTo>
                  <a:pt x="383224" y="189375"/>
                </a:lnTo>
                <a:lnTo>
                  <a:pt x="382030" y="188480"/>
                </a:lnTo>
                <a:lnTo>
                  <a:pt x="379793" y="187735"/>
                </a:lnTo>
                <a:lnTo>
                  <a:pt x="376215" y="187735"/>
                </a:lnTo>
                <a:cubicBezTo>
                  <a:pt x="376215" y="187735"/>
                  <a:pt x="375469" y="189524"/>
                  <a:pt x="375469" y="189524"/>
                </a:cubicBezTo>
                <a:lnTo>
                  <a:pt x="374873" y="194892"/>
                </a:lnTo>
                <a:lnTo>
                  <a:pt x="375768" y="195936"/>
                </a:lnTo>
                <a:lnTo>
                  <a:pt x="376960" y="195936"/>
                </a:lnTo>
                <a:cubicBezTo>
                  <a:pt x="376960" y="195936"/>
                  <a:pt x="382180" y="193252"/>
                  <a:pt x="382180" y="193252"/>
                </a:cubicBezTo>
                <a:close/>
                <a:moveTo>
                  <a:pt x="507883" y="396345"/>
                </a:moveTo>
                <a:lnTo>
                  <a:pt x="506988" y="395153"/>
                </a:lnTo>
                <a:lnTo>
                  <a:pt x="505348" y="390977"/>
                </a:lnTo>
                <a:lnTo>
                  <a:pt x="505348" y="389039"/>
                </a:lnTo>
                <a:cubicBezTo>
                  <a:pt x="505348" y="389039"/>
                  <a:pt x="505348" y="387100"/>
                  <a:pt x="505348" y="387100"/>
                </a:cubicBezTo>
                <a:lnTo>
                  <a:pt x="506839" y="379943"/>
                </a:lnTo>
                <a:lnTo>
                  <a:pt x="506839" y="376961"/>
                </a:lnTo>
                <a:cubicBezTo>
                  <a:pt x="506839" y="376961"/>
                  <a:pt x="505944" y="374127"/>
                  <a:pt x="505944" y="374127"/>
                </a:cubicBezTo>
                <a:lnTo>
                  <a:pt x="505199" y="373531"/>
                </a:lnTo>
                <a:lnTo>
                  <a:pt x="496998" y="369803"/>
                </a:lnTo>
                <a:lnTo>
                  <a:pt x="496102" y="369803"/>
                </a:lnTo>
                <a:cubicBezTo>
                  <a:pt x="496102" y="369803"/>
                  <a:pt x="491928" y="370996"/>
                  <a:pt x="491928" y="370996"/>
                </a:cubicBezTo>
                <a:lnTo>
                  <a:pt x="488498" y="371742"/>
                </a:lnTo>
                <a:lnTo>
                  <a:pt x="481937" y="372338"/>
                </a:lnTo>
                <a:lnTo>
                  <a:pt x="475376" y="372338"/>
                </a:lnTo>
                <a:cubicBezTo>
                  <a:pt x="475376" y="372338"/>
                  <a:pt x="469262" y="370549"/>
                  <a:pt x="469262" y="370549"/>
                </a:cubicBezTo>
                <a:lnTo>
                  <a:pt x="463447" y="367715"/>
                </a:lnTo>
                <a:lnTo>
                  <a:pt x="463149" y="364435"/>
                </a:lnTo>
                <a:lnTo>
                  <a:pt x="463447" y="361005"/>
                </a:lnTo>
                <a:lnTo>
                  <a:pt x="462403" y="359962"/>
                </a:lnTo>
                <a:lnTo>
                  <a:pt x="459719" y="358769"/>
                </a:lnTo>
                <a:lnTo>
                  <a:pt x="459122" y="357576"/>
                </a:lnTo>
                <a:lnTo>
                  <a:pt x="458078" y="354146"/>
                </a:lnTo>
                <a:lnTo>
                  <a:pt x="456886" y="350716"/>
                </a:lnTo>
                <a:lnTo>
                  <a:pt x="454053" y="350120"/>
                </a:lnTo>
                <a:lnTo>
                  <a:pt x="450921" y="349822"/>
                </a:lnTo>
                <a:lnTo>
                  <a:pt x="446299" y="350120"/>
                </a:lnTo>
                <a:lnTo>
                  <a:pt x="444956" y="349822"/>
                </a:lnTo>
                <a:lnTo>
                  <a:pt x="442422" y="347436"/>
                </a:lnTo>
                <a:lnTo>
                  <a:pt x="435711" y="346541"/>
                </a:lnTo>
                <a:lnTo>
                  <a:pt x="434370" y="345647"/>
                </a:lnTo>
                <a:lnTo>
                  <a:pt x="433177" y="344454"/>
                </a:lnTo>
                <a:lnTo>
                  <a:pt x="430493" y="343112"/>
                </a:lnTo>
                <a:lnTo>
                  <a:pt x="429001" y="343112"/>
                </a:lnTo>
                <a:cubicBezTo>
                  <a:pt x="429001" y="343112"/>
                  <a:pt x="426466" y="344305"/>
                  <a:pt x="426466" y="344305"/>
                </a:cubicBezTo>
                <a:lnTo>
                  <a:pt x="425273" y="344305"/>
                </a:lnTo>
                <a:cubicBezTo>
                  <a:pt x="425273" y="344305"/>
                  <a:pt x="421098" y="344156"/>
                  <a:pt x="421098" y="344156"/>
                </a:cubicBezTo>
                <a:lnTo>
                  <a:pt x="420353" y="343708"/>
                </a:lnTo>
                <a:lnTo>
                  <a:pt x="416327" y="338042"/>
                </a:lnTo>
                <a:lnTo>
                  <a:pt x="415581" y="337296"/>
                </a:lnTo>
                <a:lnTo>
                  <a:pt x="412003" y="336998"/>
                </a:lnTo>
                <a:lnTo>
                  <a:pt x="410660" y="337445"/>
                </a:lnTo>
                <a:lnTo>
                  <a:pt x="409467" y="338191"/>
                </a:lnTo>
                <a:lnTo>
                  <a:pt x="408572" y="339384"/>
                </a:lnTo>
                <a:lnTo>
                  <a:pt x="407827" y="340875"/>
                </a:lnTo>
                <a:lnTo>
                  <a:pt x="406783" y="344156"/>
                </a:lnTo>
                <a:lnTo>
                  <a:pt x="405442" y="347287"/>
                </a:lnTo>
                <a:lnTo>
                  <a:pt x="403801" y="349822"/>
                </a:lnTo>
                <a:lnTo>
                  <a:pt x="401266" y="351164"/>
                </a:lnTo>
                <a:lnTo>
                  <a:pt x="399924" y="351164"/>
                </a:lnTo>
                <a:cubicBezTo>
                  <a:pt x="399924" y="351164"/>
                  <a:pt x="398582" y="350866"/>
                  <a:pt x="398582" y="350866"/>
                </a:cubicBezTo>
                <a:lnTo>
                  <a:pt x="396942" y="350120"/>
                </a:lnTo>
                <a:lnTo>
                  <a:pt x="395302" y="349673"/>
                </a:lnTo>
                <a:lnTo>
                  <a:pt x="391872" y="349673"/>
                </a:lnTo>
                <a:cubicBezTo>
                  <a:pt x="391872" y="349673"/>
                  <a:pt x="388442" y="350269"/>
                  <a:pt x="388442" y="350269"/>
                </a:cubicBezTo>
                <a:lnTo>
                  <a:pt x="385460" y="349971"/>
                </a:lnTo>
                <a:lnTo>
                  <a:pt x="379347" y="348331"/>
                </a:lnTo>
                <a:lnTo>
                  <a:pt x="377109" y="347436"/>
                </a:lnTo>
                <a:lnTo>
                  <a:pt x="374575" y="348778"/>
                </a:lnTo>
                <a:lnTo>
                  <a:pt x="371742" y="348778"/>
                </a:lnTo>
                <a:cubicBezTo>
                  <a:pt x="371742" y="348778"/>
                  <a:pt x="364435" y="347585"/>
                  <a:pt x="364435" y="347585"/>
                </a:cubicBezTo>
                <a:lnTo>
                  <a:pt x="361303" y="347287"/>
                </a:lnTo>
                <a:lnTo>
                  <a:pt x="358172" y="347287"/>
                </a:lnTo>
                <a:cubicBezTo>
                  <a:pt x="358172" y="347287"/>
                  <a:pt x="355488" y="346839"/>
                  <a:pt x="355488" y="346839"/>
                </a:cubicBezTo>
                <a:lnTo>
                  <a:pt x="353549" y="345199"/>
                </a:lnTo>
                <a:lnTo>
                  <a:pt x="351760" y="339384"/>
                </a:lnTo>
                <a:lnTo>
                  <a:pt x="351164" y="338191"/>
                </a:lnTo>
                <a:lnTo>
                  <a:pt x="348629" y="335805"/>
                </a:lnTo>
                <a:lnTo>
                  <a:pt x="346243" y="333121"/>
                </a:lnTo>
                <a:lnTo>
                  <a:pt x="345348" y="332525"/>
                </a:lnTo>
                <a:lnTo>
                  <a:pt x="344304" y="332525"/>
                </a:lnTo>
                <a:cubicBezTo>
                  <a:pt x="344304" y="332525"/>
                  <a:pt x="342813" y="333121"/>
                  <a:pt x="342813" y="333121"/>
                </a:cubicBezTo>
                <a:lnTo>
                  <a:pt x="341173" y="333121"/>
                </a:lnTo>
                <a:cubicBezTo>
                  <a:pt x="341173" y="333121"/>
                  <a:pt x="337743" y="332823"/>
                  <a:pt x="337743" y="332823"/>
                </a:cubicBezTo>
                <a:lnTo>
                  <a:pt x="334463" y="331630"/>
                </a:lnTo>
                <a:lnTo>
                  <a:pt x="331630" y="331182"/>
                </a:lnTo>
                <a:lnTo>
                  <a:pt x="328797" y="331182"/>
                </a:lnTo>
                <a:cubicBezTo>
                  <a:pt x="328797" y="331182"/>
                  <a:pt x="326113" y="330139"/>
                  <a:pt x="326113" y="330139"/>
                </a:cubicBezTo>
                <a:lnTo>
                  <a:pt x="323726" y="328499"/>
                </a:lnTo>
                <a:lnTo>
                  <a:pt x="321042" y="325367"/>
                </a:lnTo>
                <a:lnTo>
                  <a:pt x="319998" y="324621"/>
                </a:lnTo>
                <a:lnTo>
                  <a:pt x="315525" y="324025"/>
                </a:lnTo>
                <a:lnTo>
                  <a:pt x="312543" y="322534"/>
                </a:lnTo>
                <a:lnTo>
                  <a:pt x="311648" y="325367"/>
                </a:lnTo>
                <a:lnTo>
                  <a:pt x="309561" y="327157"/>
                </a:lnTo>
                <a:lnTo>
                  <a:pt x="308219" y="327604"/>
                </a:lnTo>
                <a:lnTo>
                  <a:pt x="306877" y="327604"/>
                </a:lnTo>
                <a:cubicBezTo>
                  <a:pt x="306877" y="327604"/>
                  <a:pt x="303000" y="326113"/>
                  <a:pt x="303000" y="326113"/>
                </a:cubicBezTo>
                <a:lnTo>
                  <a:pt x="300166" y="325665"/>
                </a:lnTo>
                <a:lnTo>
                  <a:pt x="297334" y="325665"/>
                </a:lnTo>
                <a:cubicBezTo>
                  <a:pt x="297334" y="325665"/>
                  <a:pt x="294501" y="324621"/>
                  <a:pt x="294501" y="324621"/>
                </a:cubicBezTo>
                <a:lnTo>
                  <a:pt x="289729" y="324025"/>
                </a:lnTo>
                <a:lnTo>
                  <a:pt x="287343" y="322683"/>
                </a:lnTo>
                <a:lnTo>
                  <a:pt x="286150" y="323279"/>
                </a:lnTo>
                <a:lnTo>
                  <a:pt x="283764" y="325516"/>
                </a:lnTo>
                <a:lnTo>
                  <a:pt x="281975" y="328200"/>
                </a:lnTo>
                <a:lnTo>
                  <a:pt x="279887" y="337594"/>
                </a:lnTo>
                <a:lnTo>
                  <a:pt x="279142" y="338191"/>
                </a:lnTo>
                <a:lnTo>
                  <a:pt x="277799" y="338638"/>
                </a:lnTo>
                <a:lnTo>
                  <a:pt x="276457" y="337893"/>
                </a:lnTo>
                <a:lnTo>
                  <a:pt x="275265" y="341919"/>
                </a:lnTo>
                <a:lnTo>
                  <a:pt x="274519" y="343410"/>
                </a:lnTo>
                <a:lnTo>
                  <a:pt x="271984" y="346392"/>
                </a:lnTo>
                <a:lnTo>
                  <a:pt x="271388" y="346392"/>
                </a:lnTo>
                <a:cubicBezTo>
                  <a:pt x="271388" y="346392"/>
                  <a:pt x="269896" y="346094"/>
                  <a:pt x="269896" y="346094"/>
                </a:cubicBezTo>
                <a:lnTo>
                  <a:pt x="269449" y="345647"/>
                </a:lnTo>
                <a:lnTo>
                  <a:pt x="269002" y="343261"/>
                </a:lnTo>
                <a:lnTo>
                  <a:pt x="268107" y="343559"/>
                </a:lnTo>
                <a:lnTo>
                  <a:pt x="266467" y="345050"/>
                </a:lnTo>
                <a:lnTo>
                  <a:pt x="265721" y="346392"/>
                </a:lnTo>
                <a:lnTo>
                  <a:pt x="266020" y="348032"/>
                </a:lnTo>
                <a:lnTo>
                  <a:pt x="267212" y="348032"/>
                </a:lnTo>
                <a:cubicBezTo>
                  <a:pt x="267212" y="348032"/>
                  <a:pt x="268704" y="347734"/>
                  <a:pt x="268704" y="347734"/>
                </a:cubicBezTo>
                <a:lnTo>
                  <a:pt x="270195" y="347734"/>
                </a:lnTo>
                <a:cubicBezTo>
                  <a:pt x="270195" y="347734"/>
                  <a:pt x="271686" y="348480"/>
                  <a:pt x="271686" y="348480"/>
                </a:cubicBezTo>
                <a:lnTo>
                  <a:pt x="274967" y="348480"/>
                </a:lnTo>
                <a:cubicBezTo>
                  <a:pt x="274967" y="348480"/>
                  <a:pt x="278247" y="348331"/>
                  <a:pt x="278247" y="348331"/>
                </a:cubicBezTo>
                <a:lnTo>
                  <a:pt x="281080" y="348331"/>
                </a:lnTo>
                <a:cubicBezTo>
                  <a:pt x="281080" y="348331"/>
                  <a:pt x="283913" y="348629"/>
                  <a:pt x="283913" y="348629"/>
                </a:cubicBezTo>
                <a:lnTo>
                  <a:pt x="290623" y="350567"/>
                </a:lnTo>
                <a:lnTo>
                  <a:pt x="299123" y="353997"/>
                </a:lnTo>
                <a:lnTo>
                  <a:pt x="298377" y="355637"/>
                </a:lnTo>
                <a:lnTo>
                  <a:pt x="297184" y="357427"/>
                </a:lnTo>
                <a:lnTo>
                  <a:pt x="296290" y="359216"/>
                </a:lnTo>
                <a:lnTo>
                  <a:pt x="296290" y="361155"/>
                </a:lnTo>
                <a:cubicBezTo>
                  <a:pt x="296290" y="361155"/>
                  <a:pt x="297334" y="362646"/>
                  <a:pt x="297334" y="362646"/>
                </a:cubicBezTo>
                <a:lnTo>
                  <a:pt x="299421" y="363391"/>
                </a:lnTo>
                <a:lnTo>
                  <a:pt x="301956" y="363988"/>
                </a:lnTo>
                <a:lnTo>
                  <a:pt x="313587" y="364882"/>
                </a:lnTo>
                <a:lnTo>
                  <a:pt x="319253" y="365479"/>
                </a:lnTo>
                <a:lnTo>
                  <a:pt x="326113" y="367417"/>
                </a:lnTo>
                <a:lnTo>
                  <a:pt x="327454" y="368163"/>
                </a:lnTo>
                <a:lnTo>
                  <a:pt x="329990" y="370101"/>
                </a:lnTo>
                <a:lnTo>
                  <a:pt x="332823" y="371592"/>
                </a:lnTo>
                <a:lnTo>
                  <a:pt x="335805" y="372636"/>
                </a:lnTo>
                <a:lnTo>
                  <a:pt x="343708" y="374276"/>
                </a:lnTo>
                <a:lnTo>
                  <a:pt x="346691" y="374575"/>
                </a:lnTo>
                <a:lnTo>
                  <a:pt x="349821" y="374575"/>
                </a:lnTo>
                <a:cubicBezTo>
                  <a:pt x="349821" y="374575"/>
                  <a:pt x="351612" y="372934"/>
                  <a:pt x="351612" y="372934"/>
                </a:cubicBezTo>
                <a:lnTo>
                  <a:pt x="352953" y="372189"/>
                </a:lnTo>
                <a:lnTo>
                  <a:pt x="357426" y="371145"/>
                </a:lnTo>
                <a:lnTo>
                  <a:pt x="360409" y="371145"/>
                </a:lnTo>
                <a:cubicBezTo>
                  <a:pt x="360409" y="371145"/>
                  <a:pt x="363838" y="372189"/>
                  <a:pt x="363838" y="372189"/>
                </a:cubicBezTo>
                <a:lnTo>
                  <a:pt x="369355" y="371891"/>
                </a:lnTo>
                <a:lnTo>
                  <a:pt x="371742" y="372189"/>
                </a:lnTo>
                <a:lnTo>
                  <a:pt x="386802" y="375619"/>
                </a:lnTo>
                <a:lnTo>
                  <a:pt x="391722" y="377259"/>
                </a:lnTo>
                <a:lnTo>
                  <a:pt x="406634" y="384416"/>
                </a:lnTo>
                <a:lnTo>
                  <a:pt x="412449" y="385907"/>
                </a:lnTo>
                <a:lnTo>
                  <a:pt x="418414" y="386951"/>
                </a:lnTo>
                <a:lnTo>
                  <a:pt x="425870" y="387548"/>
                </a:lnTo>
                <a:lnTo>
                  <a:pt x="430343" y="388741"/>
                </a:lnTo>
                <a:lnTo>
                  <a:pt x="446299" y="389188"/>
                </a:lnTo>
                <a:lnTo>
                  <a:pt x="452561" y="389933"/>
                </a:lnTo>
                <a:lnTo>
                  <a:pt x="458675" y="391126"/>
                </a:lnTo>
                <a:lnTo>
                  <a:pt x="461061" y="391425"/>
                </a:lnTo>
                <a:lnTo>
                  <a:pt x="463447" y="391126"/>
                </a:lnTo>
                <a:lnTo>
                  <a:pt x="466727" y="390232"/>
                </a:lnTo>
                <a:lnTo>
                  <a:pt x="469859" y="388890"/>
                </a:lnTo>
                <a:lnTo>
                  <a:pt x="472841" y="388293"/>
                </a:lnTo>
                <a:lnTo>
                  <a:pt x="475972" y="388293"/>
                </a:lnTo>
                <a:cubicBezTo>
                  <a:pt x="475972" y="388293"/>
                  <a:pt x="487604" y="393512"/>
                  <a:pt x="487604" y="393512"/>
                </a:cubicBezTo>
                <a:lnTo>
                  <a:pt x="494165" y="396047"/>
                </a:lnTo>
                <a:lnTo>
                  <a:pt x="499979" y="397687"/>
                </a:lnTo>
                <a:lnTo>
                  <a:pt x="503111" y="397389"/>
                </a:lnTo>
                <a:lnTo>
                  <a:pt x="504751" y="398284"/>
                </a:lnTo>
                <a:lnTo>
                  <a:pt x="505944" y="399924"/>
                </a:lnTo>
                <a:lnTo>
                  <a:pt x="507883" y="400819"/>
                </a:lnTo>
                <a:lnTo>
                  <a:pt x="511163" y="401564"/>
                </a:lnTo>
                <a:lnTo>
                  <a:pt x="511611" y="400371"/>
                </a:lnTo>
                <a:lnTo>
                  <a:pt x="511611" y="399178"/>
                </a:lnTo>
                <a:cubicBezTo>
                  <a:pt x="511611" y="399178"/>
                  <a:pt x="508479" y="396942"/>
                  <a:pt x="508479" y="396942"/>
                </a:cubicBezTo>
                <a:close/>
                <a:moveTo>
                  <a:pt x="265572" y="340278"/>
                </a:moveTo>
                <a:lnTo>
                  <a:pt x="265125" y="339235"/>
                </a:lnTo>
                <a:lnTo>
                  <a:pt x="264230" y="339235"/>
                </a:lnTo>
                <a:cubicBezTo>
                  <a:pt x="264230" y="339235"/>
                  <a:pt x="263335" y="339831"/>
                  <a:pt x="263335" y="339831"/>
                </a:cubicBezTo>
                <a:lnTo>
                  <a:pt x="261397" y="341770"/>
                </a:lnTo>
                <a:lnTo>
                  <a:pt x="261993" y="342515"/>
                </a:lnTo>
                <a:lnTo>
                  <a:pt x="263186" y="343112"/>
                </a:lnTo>
                <a:lnTo>
                  <a:pt x="264827" y="342515"/>
                </a:lnTo>
                <a:lnTo>
                  <a:pt x="265423" y="340278"/>
                </a:lnTo>
                <a:close/>
                <a:moveTo>
                  <a:pt x="266318" y="313140"/>
                </a:moveTo>
                <a:lnTo>
                  <a:pt x="267511" y="312543"/>
                </a:lnTo>
                <a:lnTo>
                  <a:pt x="272133" y="315973"/>
                </a:lnTo>
                <a:lnTo>
                  <a:pt x="273028" y="317017"/>
                </a:lnTo>
                <a:lnTo>
                  <a:pt x="273624" y="318359"/>
                </a:lnTo>
                <a:lnTo>
                  <a:pt x="274668" y="319403"/>
                </a:lnTo>
                <a:lnTo>
                  <a:pt x="276159" y="319850"/>
                </a:lnTo>
                <a:lnTo>
                  <a:pt x="278098" y="319850"/>
                </a:lnTo>
                <a:cubicBezTo>
                  <a:pt x="278098" y="319850"/>
                  <a:pt x="279589" y="317017"/>
                  <a:pt x="279589" y="317017"/>
                </a:cubicBezTo>
                <a:lnTo>
                  <a:pt x="279887" y="315973"/>
                </a:lnTo>
                <a:lnTo>
                  <a:pt x="281826" y="297781"/>
                </a:lnTo>
                <a:lnTo>
                  <a:pt x="281826" y="291816"/>
                </a:lnTo>
                <a:cubicBezTo>
                  <a:pt x="281826" y="291816"/>
                  <a:pt x="281826" y="288088"/>
                  <a:pt x="281826" y="288088"/>
                </a:cubicBezTo>
                <a:lnTo>
                  <a:pt x="281826" y="285255"/>
                </a:lnTo>
                <a:cubicBezTo>
                  <a:pt x="281826" y="285255"/>
                  <a:pt x="280335" y="274519"/>
                  <a:pt x="280335" y="274519"/>
                </a:cubicBezTo>
                <a:lnTo>
                  <a:pt x="280633" y="273326"/>
                </a:lnTo>
                <a:lnTo>
                  <a:pt x="282870" y="266765"/>
                </a:lnTo>
                <a:lnTo>
                  <a:pt x="282870" y="265423"/>
                </a:lnTo>
                <a:cubicBezTo>
                  <a:pt x="282870" y="265423"/>
                  <a:pt x="281975" y="263932"/>
                  <a:pt x="281975" y="263932"/>
                </a:cubicBezTo>
                <a:lnTo>
                  <a:pt x="280782" y="262590"/>
                </a:lnTo>
                <a:lnTo>
                  <a:pt x="280782" y="259459"/>
                </a:lnTo>
                <a:cubicBezTo>
                  <a:pt x="280782" y="259459"/>
                  <a:pt x="281676" y="254985"/>
                  <a:pt x="281676" y="254985"/>
                </a:cubicBezTo>
                <a:lnTo>
                  <a:pt x="282124" y="253792"/>
                </a:lnTo>
                <a:lnTo>
                  <a:pt x="285554" y="249766"/>
                </a:lnTo>
                <a:lnTo>
                  <a:pt x="286150" y="248573"/>
                </a:lnTo>
                <a:lnTo>
                  <a:pt x="286150" y="247082"/>
                </a:lnTo>
                <a:cubicBezTo>
                  <a:pt x="286150" y="247082"/>
                  <a:pt x="285852" y="245591"/>
                  <a:pt x="285852" y="245591"/>
                </a:cubicBezTo>
                <a:lnTo>
                  <a:pt x="281975" y="239626"/>
                </a:lnTo>
                <a:lnTo>
                  <a:pt x="273624" y="228890"/>
                </a:lnTo>
                <a:lnTo>
                  <a:pt x="271388" y="227250"/>
                </a:lnTo>
                <a:lnTo>
                  <a:pt x="268853" y="225908"/>
                </a:lnTo>
                <a:lnTo>
                  <a:pt x="265870" y="225312"/>
                </a:lnTo>
                <a:lnTo>
                  <a:pt x="259011" y="225312"/>
                </a:lnTo>
                <a:cubicBezTo>
                  <a:pt x="259011" y="225312"/>
                  <a:pt x="257520" y="225759"/>
                  <a:pt x="257520" y="225759"/>
                </a:cubicBezTo>
                <a:lnTo>
                  <a:pt x="256178" y="226355"/>
                </a:lnTo>
                <a:lnTo>
                  <a:pt x="255134" y="227101"/>
                </a:lnTo>
                <a:lnTo>
                  <a:pt x="251406" y="231276"/>
                </a:lnTo>
                <a:lnTo>
                  <a:pt x="250362" y="232022"/>
                </a:lnTo>
                <a:lnTo>
                  <a:pt x="249170" y="232022"/>
                </a:lnTo>
                <a:cubicBezTo>
                  <a:pt x="249170" y="232022"/>
                  <a:pt x="248573" y="230530"/>
                  <a:pt x="248573" y="230530"/>
                </a:cubicBezTo>
                <a:lnTo>
                  <a:pt x="249020" y="227399"/>
                </a:lnTo>
                <a:lnTo>
                  <a:pt x="249617" y="226206"/>
                </a:lnTo>
                <a:lnTo>
                  <a:pt x="252748" y="223373"/>
                </a:lnTo>
                <a:lnTo>
                  <a:pt x="253792" y="222031"/>
                </a:lnTo>
                <a:lnTo>
                  <a:pt x="254240" y="220391"/>
                </a:lnTo>
                <a:lnTo>
                  <a:pt x="254240" y="218303"/>
                </a:lnTo>
                <a:cubicBezTo>
                  <a:pt x="254240" y="218303"/>
                  <a:pt x="252898" y="216812"/>
                  <a:pt x="252898" y="216812"/>
                </a:cubicBezTo>
                <a:lnTo>
                  <a:pt x="249915" y="215321"/>
                </a:lnTo>
                <a:lnTo>
                  <a:pt x="247082" y="213531"/>
                </a:lnTo>
                <a:lnTo>
                  <a:pt x="245740" y="210698"/>
                </a:lnTo>
                <a:lnTo>
                  <a:pt x="245740" y="207418"/>
                </a:lnTo>
                <a:cubicBezTo>
                  <a:pt x="245740" y="207418"/>
                  <a:pt x="244696" y="204734"/>
                  <a:pt x="244696" y="204734"/>
                </a:cubicBezTo>
                <a:lnTo>
                  <a:pt x="243801" y="198173"/>
                </a:lnTo>
                <a:lnTo>
                  <a:pt x="243205" y="195190"/>
                </a:lnTo>
                <a:lnTo>
                  <a:pt x="242012" y="190419"/>
                </a:lnTo>
                <a:lnTo>
                  <a:pt x="241416" y="189375"/>
                </a:lnTo>
                <a:lnTo>
                  <a:pt x="238732" y="189822"/>
                </a:lnTo>
                <a:lnTo>
                  <a:pt x="237240" y="189822"/>
                </a:lnTo>
                <a:cubicBezTo>
                  <a:pt x="237240" y="189822"/>
                  <a:pt x="233662" y="188928"/>
                  <a:pt x="233662" y="188928"/>
                </a:cubicBezTo>
                <a:lnTo>
                  <a:pt x="230530" y="187735"/>
                </a:lnTo>
                <a:lnTo>
                  <a:pt x="224715" y="185200"/>
                </a:lnTo>
                <a:lnTo>
                  <a:pt x="220987" y="182665"/>
                </a:lnTo>
                <a:lnTo>
                  <a:pt x="219794" y="181472"/>
                </a:lnTo>
                <a:lnTo>
                  <a:pt x="217259" y="176551"/>
                </a:lnTo>
                <a:lnTo>
                  <a:pt x="217259" y="175358"/>
                </a:lnTo>
                <a:cubicBezTo>
                  <a:pt x="217259" y="175358"/>
                  <a:pt x="219049" y="173569"/>
                  <a:pt x="219049" y="173569"/>
                </a:cubicBezTo>
                <a:lnTo>
                  <a:pt x="218750" y="172227"/>
                </a:lnTo>
                <a:lnTo>
                  <a:pt x="216364" y="170736"/>
                </a:lnTo>
                <a:lnTo>
                  <a:pt x="217408" y="168201"/>
                </a:lnTo>
                <a:lnTo>
                  <a:pt x="216514" y="167306"/>
                </a:lnTo>
                <a:lnTo>
                  <a:pt x="216961" y="165964"/>
                </a:lnTo>
                <a:lnTo>
                  <a:pt x="221136" y="162534"/>
                </a:lnTo>
                <a:lnTo>
                  <a:pt x="224267" y="161192"/>
                </a:lnTo>
                <a:lnTo>
                  <a:pt x="226355" y="159403"/>
                </a:lnTo>
                <a:lnTo>
                  <a:pt x="225162" y="155973"/>
                </a:lnTo>
                <a:lnTo>
                  <a:pt x="223373" y="152842"/>
                </a:lnTo>
                <a:lnTo>
                  <a:pt x="220838" y="150158"/>
                </a:lnTo>
                <a:lnTo>
                  <a:pt x="218154" y="147623"/>
                </a:lnTo>
                <a:lnTo>
                  <a:pt x="216364" y="146877"/>
                </a:lnTo>
                <a:lnTo>
                  <a:pt x="214426" y="146877"/>
                </a:lnTo>
                <a:cubicBezTo>
                  <a:pt x="214426" y="146877"/>
                  <a:pt x="212786" y="147176"/>
                  <a:pt x="212786" y="147176"/>
                </a:cubicBezTo>
                <a:lnTo>
                  <a:pt x="208313" y="149711"/>
                </a:lnTo>
                <a:lnTo>
                  <a:pt x="205479" y="151500"/>
                </a:lnTo>
                <a:lnTo>
                  <a:pt x="202646" y="152991"/>
                </a:lnTo>
                <a:lnTo>
                  <a:pt x="199514" y="153886"/>
                </a:lnTo>
                <a:lnTo>
                  <a:pt x="193401" y="154631"/>
                </a:lnTo>
                <a:lnTo>
                  <a:pt x="199664" y="152395"/>
                </a:lnTo>
                <a:lnTo>
                  <a:pt x="205479" y="149114"/>
                </a:lnTo>
                <a:lnTo>
                  <a:pt x="206970" y="147027"/>
                </a:lnTo>
                <a:lnTo>
                  <a:pt x="206075" y="144641"/>
                </a:lnTo>
                <a:lnTo>
                  <a:pt x="203839" y="142255"/>
                </a:lnTo>
                <a:lnTo>
                  <a:pt x="201155" y="140913"/>
                </a:lnTo>
                <a:lnTo>
                  <a:pt x="193699" y="140018"/>
                </a:lnTo>
                <a:lnTo>
                  <a:pt x="191164" y="139124"/>
                </a:lnTo>
                <a:lnTo>
                  <a:pt x="189077" y="137483"/>
                </a:lnTo>
                <a:lnTo>
                  <a:pt x="185050" y="133457"/>
                </a:lnTo>
                <a:lnTo>
                  <a:pt x="184603" y="132712"/>
                </a:lnTo>
                <a:lnTo>
                  <a:pt x="184007" y="129282"/>
                </a:lnTo>
                <a:lnTo>
                  <a:pt x="182963" y="126150"/>
                </a:lnTo>
                <a:lnTo>
                  <a:pt x="181472" y="123467"/>
                </a:lnTo>
                <a:lnTo>
                  <a:pt x="179384" y="121230"/>
                </a:lnTo>
                <a:lnTo>
                  <a:pt x="173121" y="116309"/>
                </a:lnTo>
                <a:lnTo>
                  <a:pt x="170437" y="115265"/>
                </a:lnTo>
                <a:lnTo>
                  <a:pt x="167604" y="114967"/>
                </a:lnTo>
                <a:lnTo>
                  <a:pt x="165069" y="114371"/>
                </a:lnTo>
                <a:lnTo>
                  <a:pt x="163131" y="112581"/>
                </a:lnTo>
                <a:lnTo>
                  <a:pt x="161938" y="109002"/>
                </a:lnTo>
                <a:lnTo>
                  <a:pt x="160447" y="105573"/>
                </a:lnTo>
                <a:lnTo>
                  <a:pt x="158508" y="103038"/>
                </a:lnTo>
                <a:lnTo>
                  <a:pt x="153737" y="98863"/>
                </a:lnTo>
                <a:lnTo>
                  <a:pt x="150903" y="97819"/>
                </a:lnTo>
                <a:lnTo>
                  <a:pt x="149412" y="98117"/>
                </a:lnTo>
                <a:lnTo>
                  <a:pt x="148070" y="99161"/>
                </a:lnTo>
                <a:lnTo>
                  <a:pt x="147772" y="100503"/>
                </a:lnTo>
                <a:lnTo>
                  <a:pt x="147772" y="101994"/>
                </a:lnTo>
                <a:cubicBezTo>
                  <a:pt x="147772" y="101994"/>
                  <a:pt x="149263" y="104380"/>
                  <a:pt x="149263" y="104380"/>
                </a:cubicBezTo>
                <a:lnTo>
                  <a:pt x="149562" y="107213"/>
                </a:lnTo>
                <a:lnTo>
                  <a:pt x="147623" y="106020"/>
                </a:lnTo>
                <a:lnTo>
                  <a:pt x="144193" y="102441"/>
                </a:lnTo>
                <a:lnTo>
                  <a:pt x="142106" y="101994"/>
                </a:lnTo>
                <a:lnTo>
                  <a:pt x="140018" y="100503"/>
                </a:lnTo>
                <a:lnTo>
                  <a:pt x="138229" y="98714"/>
                </a:lnTo>
                <a:lnTo>
                  <a:pt x="136737" y="96626"/>
                </a:lnTo>
                <a:lnTo>
                  <a:pt x="135395" y="94389"/>
                </a:lnTo>
                <a:lnTo>
                  <a:pt x="134203" y="92898"/>
                </a:lnTo>
                <a:lnTo>
                  <a:pt x="129431" y="87977"/>
                </a:lnTo>
                <a:lnTo>
                  <a:pt x="126598" y="83951"/>
                </a:lnTo>
                <a:lnTo>
                  <a:pt x="125256" y="81267"/>
                </a:lnTo>
                <a:lnTo>
                  <a:pt x="123615" y="78732"/>
                </a:lnTo>
                <a:lnTo>
                  <a:pt x="118993" y="73364"/>
                </a:lnTo>
                <a:lnTo>
                  <a:pt x="113476" y="69935"/>
                </a:lnTo>
                <a:lnTo>
                  <a:pt x="103783" y="62628"/>
                </a:lnTo>
                <a:lnTo>
                  <a:pt x="96328" y="59049"/>
                </a:lnTo>
                <a:lnTo>
                  <a:pt x="93942" y="57707"/>
                </a:lnTo>
                <a:lnTo>
                  <a:pt x="92003" y="55620"/>
                </a:lnTo>
                <a:lnTo>
                  <a:pt x="91556" y="54278"/>
                </a:lnTo>
                <a:lnTo>
                  <a:pt x="90810" y="53085"/>
                </a:lnTo>
                <a:lnTo>
                  <a:pt x="87381" y="51146"/>
                </a:lnTo>
                <a:lnTo>
                  <a:pt x="81565" y="48611"/>
                </a:lnTo>
                <a:lnTo>
                  <a:pt x="79776" y="45778"/>
                </a:lnTo>
                <a:lnTo>
                  <a:pt x="80670" y="42348"/>
                </a:lnTo>
                <a:lnTo>
                  <a:pt x="80074" y="39813"/>
                </a:lnTo>
                <a:lnTo>
                  <a:pt x="74110" y="33849"/>
                </a:lnTo>
                <a:lnTo>
                  <a:pt x="73513" y="33103"/>
                </a:lnTo>
                <a:lnTo>
                  <a:pt x="72619" y="29972"/>
                </a:lnTo>
                <a:lnTo>
                  <a:pt x="71127" y="27139"/>
                </a:lnTo>
                <a:lnTo>
                  <a:pt x="65759" y="22814"/>
                </a:lnTo>
                <a:lnTo>
                  <a:pt x="62628" y="19236"/>
                </a:lnTo>
                <a:lnTo>
                  <a:pt x="61584" y="18192"/>
                </a:lnTo>
                <a:lnTo>
                  <a:pt x="60391" y="17595"/>
                </a:lnTo>
                <a:lnTo>
                  <a:pt x="59049" y="17595"/>
                </a:lnTo>
                <a:cubicBezTo>
                  <a:pt x="59049" y="17595"/>
                  <a:pt x="52190" y="18192"/>
                  <a:pt x="52190" y="18192"/>
                </a:cubicBezTo>
                <a:lnTo>
                  <a:pt x="49506" y="17595"/>
                </a:lnTo>
                <a:lnTo>
                  <a:pt x="46374" y="16552"/>
                </a:lnTo>
                <a:lnTo>
                  <a:pt x="43094" y="16552"/>
                </a:lnTo>
                <a:cubicBezTo>
                  <a:pt x="43094" y="16552"/>
                  <a:pt x="37129" y="17894"/>
                  <a:pt x="37129" y="17894"/>
                </a:cubicBezTo>
                <a:lnTo>
                  <a:pt x="33849" y="17595"/>
                </a:lnTo>
                <a:lnTo>
                  <a:pt x="27437" y="16552"/>
                </a:lnTo>
                <a:lnTo>
                  <a:pt x="24305" y="15806"/>
                </a:lnTo>
                <a:lnTo>
                  <a:pt x="21472" y="14315"/>
                </a:lnTo>
                <a:lnTo>
                  <a:pt x="16551" y="9841"/>
                </a:lnTo>
                <a:lnTo>
                  <a:pt x="13868" y="8052"/>
                </a:lnTo>
                <a:lnTo>
                  <a:pt x="11034" y="7306"/>
                </a:lnTo>
                <a:lnTo>
                  <a:pt x="8052" y="6859"/>
                </a:lnTo>
                <a:lnTo>
                  <a:pt x="4921" y="6859"/>
                </a:lnTo>
                <a:cubicBezTo>
                  <a:pt x="4921" y="6859"/>
                  <a:pt x="1789" y="7754"/>
                  <a:pt x="1789" y="7754"/>
                </a:cubicBezTo>
                <a:lnTo>
                  <a:pt x="447" y="8499"/>
                </a:lnTo>
                <a:lnTo>
                  <a:pt x="447" y="9841"/>
                </a:lnTo>
                <a:cubicBezTo>
                  <a:pt x="447" y="9841"/>
                  <a:pt x="895" y="11333"/>
                  <a:pt x="895" y="11333"/>
                </a:cubicBezTo>
                <a:lnTo>
                  <a:pt x="895" y="12824"/>
                </a:lnTo>
                <a:cubicBezTo>
                  <a:pt x="895" y="12824"/>
                  <a:pt x="298" y="14613"/>
                  <a:pt x="298" y="14613"/>
                </a:cubicBezTo>
                <a:lnTo>
                  <a:pt x="0" y="16253"/>
                </a:lnTo>
                <a:lnTo>
                  <a:pt x="4623" y="24604"/>
                </a:lnTo>
                <a:lnTo>
                  <a:pt x="5964" y="27586"/>
                </a:lnTo>
                <a:lnTo>
                  <a:pt x="7605" y="30419"/>
                </a:lnTo>
                <a:lnTo>
                  <a:pt x="9841" y="33103"/>
                </a:lnTo>
                <a:lnTo>
                  <a:pt x="20577" y="43989"/>
                </a:lnTo>
                <a:lnTo>
                  <a:pt x="26990" y="49208"/>
                </a:lnTo>
                <a:lnTo>
                  <a:pt x="29077" y="51593"/>
                </a:lnTo>
                <a:lnTo>
                  <a:pt x="32656" y="56216"/>
                </a:lnTo>
                <a:lnTo>
                  <a:pt x="34743" y="57558"/>
                </a:lnTo>
                <a:lnTo>
                  <a:pt x="42050" y="59198"/>
                </a:lnTo>
                <a:lnTo>
                  <a:pt x="44436" y="60689"/>
                </a:lnTo>
                <a:lnTo>
                  <a:pt x="46374" y="62777"/>
                </a:lnTo>
                <a:lnTo>
                  <a:pt x="52190" y="70978"/>
                </a:lnTo>
                <a:lnTo>
                  <a:pt x="53830" y="73364"/>
                </a:lnTo>
                <a:lnTo>
                  <a:pt x="55619" y="76495"/>
                </a:lnTo>
                <a:lnTo>
                  <a:pt x="57707" y="79329"/>
                </a:lnTo>
                <a:lnTo>
                  <a:pt x="62926" y="82907"/>
                </a:lnTo>
                <a:lnTo>
                  <a:pt x="63672" y="84548"/>
                </a:lnTo>
                <a:lnTo>
                  <a:pt x="64268" y="87530"/>
                </a:lnTo>
                <a:lnTo>
                  <a:pt x="64864" y="92451"/>
                </a:lnTo>
                <a:lnTo>
                  <a:pt x="65908" y="96179"/>
                </a:lnTo>
                <a:lnTo>
                  <a:pt x="68443" y="98266"/>
                </a:lnTo>
                <a:lnTo>
                  <a:pt x="71724" y="98714"/>
                </a:lnTo>
                <a:lnTo>
                  <a:pt x="73961" y="99459"/>
                </a:lnTo>
                <a:lnTo>
                  <a:pt x="76048" y="100652"/>
                </a:lnTo>
                <a:lnTo>
                  <a:pt x="88574" y="108704"/>
                </a:lnTo>
                <a:lnTo>
                  <a:pt x="89319" y="109748"/>
                </a:lnTo>
                <a:lnTo>
                  <a:pt x="92152" y="114221"/>
                </a:lnTo>
                <a:lnTo>
                  <a:pt x="94687" y="119888"/>
                </a:lnTo>
                <a:lnTo>
                  <a:pt x="98415" y="132562"/>
                </a:lnTo>
                <a:lnTo>
                  <a:pt x="101696" y="141957"/>
                </a:lnTo>
                <a:lnTo>
                  <a:pt x="103038" y="148220"/>
                </a:lnTo>
                <a:lnTo>
                  <a:pt x="104231" y="151202"/>
                </a:lnTo>
                <a:lnTo>
                  <a:pt x="106318" y="153438"/>
                </a:lnTo>
                <a:lnTo>
                  <a:pt x="108853" y="155079"/>
                </a:lnTo>
                <a:lnTo>
                  <a:pt x="115712" y="157912"/>
                </a:lnTo>
                <a:lnTo>
                  <a:pt x="117651" y="159552"/>
                </a:lnTo>
                <a:lnTo>
                  <a:pt x="118993" y="161640"/>
                </a:lnTo>
                <a:lnTo>
                  <a:pt x="122572" y="169244"/>
                </a:lnTo>
                <a:lnTo>
                  <a:pt x="124361" y="171630"/>
                </a:lnTo>
                <a:lnTo>
                  <a:pt x="126598" y="173718"/>
                </a:lnTo>
                <a:lnTo>
                  <a:pt x="128536" y="175806"/>
                </a:lnTo>
                <a:lnTo>
                  <a:pt x="133904" y="182516"/>
                </a:lnTo>
                <a:lnTo>
                  <a:pt x="134352" y="183261"/>
                </a:lnTo>
                <a:lnTo>
                  <a:pt x="136588" y="190717"/>
                </a:lnTo>
                <a:lnTo>
                  <a:pt x="138974" y="196085"/>
                </a:lnTo>
                <a:lnTo>
                  <a:pt x="148667" y="213382"/>
                </a:lnTo>
                <a:lnTo>
                  <a:pt x="148667" y="219049"/>
                </a:lnTo>
                <a:cubicBezTo>
                  <a:pt x="148667" y="219049"/>
                  <a:pt x="149562" y="221882"/>
                  <a:pt x="149562" y="221882"/>
                </a:cubicBezTo>
                <a:lnTo>
                  <a:pt x="151052" y="224566"/>
                </a:lnTo>
                <a:lnTo>
                  <a:pt x="155675" y="231127"/>
                </a:lnTo>
                <a:lnTo>
                  <a:pt x="157912" y="233215"/>
                </a:lnTo>
                <a:lnTo>
                  <a:pt x="160596" y="235004"/>
                </a:lnTo>
                <a:lnTo>
                  <a:pt x="162236" y="237240"/>
                </a:lnTo>
                <a:lnTo>
                  <a:pt x="163429" y="239776"/>
                </a:lnTo>
                <a:lnTo>
                  <a:pt x="167753" y="247082"/>
                </a:lnTo>
                <a:lnTo>
                  <a:pt x="169543" y="249170"/>
                </a:lnTo>
                <a:lnTo>
                  <a:pt x="174016" y="252898"/>
                </a:lnTo>
                <a:lnTo>
                  <a:pt x="182218" y="259011"/>
                </a:lnTo>
                <a:lnTo>
                  <a:pt x="183858" y="261099"/>
                </a:lnTo>
                <a:lnTo>
                  <a:pt x="188778" y="269151"/>
                </a:lnTo>
                <a:lnTo>
                  <a:pt x="193103" y="274221"/>
                </a:lnTo>
                <a:lnTo>
                  <a:pt x="203093" y="282870"/>
                </a:lnTo>
                <a:lnTo>
                  <a:pt x="208909" y="286299"/>
                </a:lnTo>
                <a:lnTo>
                  <a:pt x="211593" y="288536"/>
                </a:lnTo>
                <a:lnTo>
                  <a:pt x="213979" y="290922"/>
                </a:lnTo>
                <a:lnTo>
                  <a:pt x="215917" y="292264"/>
                </a:lnTo>
                <a:lnTo>
                  <a:pt x="225461" y="298228"/>
                </a:lnTo>
                <a:lnTo>
                  <a:pt x="227101" y="299570"/>
                </a:lnTo>
                <a:lnTo>
                  <a:pt x="233364" y="307921"/>
                </a:lnTo>
                <a:lnTo>
                  <a:pt x="235600" y="310158"/>
                </a:lnTo>
                <a:lnTo>
                  <a:pt x="237986" y="312096"/>
                </a:lnTo>
                <a:lnTo>
                  <a:pt x="241267" y="316271"/>
                </a:lnTo>
                <a:lnTo>
                  <a:pt x="244249" y="319403"/>
                </a:lnTo>
                <a:lnTo>
                  <a:pt x="247380" y="322236"/>
                </a:lnTo>
                <a:lnTo>
                  <a:pt x="248126" y="322236"/>
                </a:lnTo>
                <a:cubicBezTo>
                  <a:pt x="248126" y="322236"/>
                  <a:pt x="249468" y="321937"/>
                  <a:pt x="249468" y="321937"/>
                </a:cubicBezTo>
                <a:lnTo>
                  <a:pt x="249468" y="319850"/>
                </a:lnTo>
                <a:cubicBezTo>
                  <a:pt x="249468" y="319850"/>
                  <a:pt x="247678" y="315078"/>
                  <a:pt x="247678" y="315078"/>
                </a:cubicBezTo>
                <a:lnTo>
                  <a:pt x="247678" y="313140"/>
                </a:lnTo>
                <a:cubicBezTo>
                  <a:pt x="247678" y="313140"/>
                  <a:pt x="248275" y="311798"/>
                  <a:pt x="248275" y="311798"/>
                </a:cubicBezTo>
                <a:lnTo>
                  <a:pt x="255880" y="316271"/>
                </a:lnTo>
                <a:lnTo>
                  <a:pt x="258265" y="317464"/>
                </a:lnTo>
                <a:lnTo>
                  <a:pt x="259757" y="317911"/>
                </a:lnTo>
                <a:lnTo>
                  <a:pt x="260950" y="317315"/>
                </a:lnTo>
                <a:lnTo>
                  <a:pt x="265572" y="313140"/>
                </a:lnTo>
                <a:close/>
                <a:moveTo>
                  <a:pt x="220092" y="167157"/>
                </a:moveTo>
                <a:lnTo>
                  <a:pt x="218303" y="169095"/>
                </a:lnTo>
                <a:lnTo>
                  <a:pt x="217856" y="170736"/>
                </a:lnTo>
                <a:lnTo>
                  <a:pt x="221733" y="171481"/>
                </a:lnTo>
                <a:lnTo>
                  <a:pt x="225162" y="170587"/>
                </a:lnTo>
                <a:lnTo>
                  <a:pt x="225908" y="169692"/>
                </a:lnTo>
                <a:lnTo>
                  <a:pt x="224864" y="168499"/>
                </a:lnTo>
                <a:lnTo>
                  <a:pt x="221882" y="167306"/>
                </a:lnTo>
                <a:lnTo>
                  <a:pt x="220241" y="167306"/>
                </a:lnTo>
                <a:close/>
                <a:moveTo>
                  <a:pt x="505944" y="355935"/>
                </a:moveTo>
                <a:lnTo>
                  <a:pt x="505199" y="354444"/>
                </a:lnTo>
                <a:lnTo>
                  <a:pt x="504304" y="354444"/>
                </a:lnTo>
                <a:cubicBezTo>
                  <a:pt x="504304" y="354444"/>
                  <a:pt x="503558" y="354444"/>
                  <a:pt x="503558" y="354444"/>
                </a:cubicBezTo>
                <a:lnTo>
                  <a:pt x="502962" y="354892"/>
                </a:lnTo>
                <a:lnTo>
                  <a:pt x="504155" y="356681"/>
                </a:lnTo>
                <a:lnTo>
                  <a:pt x="505497" y="356979"/>
                </a:lnTo>
                <a:lnTo>
                  <a:pt x="505944" y="355935"/>
                </a:lnTo>
                <a:close/>
                <a:moveTo>
                  <a:pt x="459570" y="317464"/>
                </a:moveTo>
                <a:lnTo>
                  <a:pt x="457929" y="319403"/>
                </a:lnTo>
                <a:lnTo>
                  <a:pt x="458377" y="320446"/>
                </a:lnTo>
                <a:lnTo>
                  <a:pt x="460912" y="320446"/>
                </a:lnTo>
                <a:cubicBezTo>
                  <a:pt x="460912" y="320446"/>
                  <a:pt x="461509" y="319552"/>
                  <a:pt x="461509" y="319552"/>
                </a:cubicBezTo>
                <a:lnTo>
                  <a:pt x="461509" y="317911"/>
                </a:lnTo>
                <a:cubicBezTo>
                  <a:pt x="461509" y="317911"/>
                  <a:pt x="460762" y="317166"/>
                  <a:pt x="460762" y="317166"/>
                </a:cubicBezTo>
                <a:lnTo>
                  <a:pt x="459719" y="317166"/>
                </a:lnTo>
                <a:close/>
                <a:moveTo>
                  <a:pt x="469859" y="358172"/>
                </a:moveTo>
                <a:lnTo>
                  <a:pt x="472095" y="358470"/>
                </a:lnTo>
                <a:lnTo>
                  <a:pt x="472543" y="358023"/>
                </a:lnTo>
                <a:lnTo>
                  <a:pt x="473139" y="358023"/>
                </a:lnTo>
                <a:cubicBezTo>
                  <a:pt x="473139" y="358023"/>
                  <a:pt x="474034" y="358321"/>
                  <a:pt x="474034" y="358321"/>
                </a:cubicBezTo>
                <a:lnTo>
                  <a:pt x="481191" y="358321"/>
                </a:lnTo>
                <a:cubicBezTo>
                  <a:pt x="481191" y="358321"/>
                  <a:pt x="483129" y="357576"/>
                  <a:pt x="483129" y="357576"/>
                </a:cubicBezTo>
                <a:lnTo>
                  <a:pt x="485963" y="355339"/>
                </a:lnTo>
                <a:lnTo>
                  <a:pt x="490437" y="355637"/>
                </a:lnTo>
                <a:lnTo>
                  <a:pt x="490884" y="355190"/>
                </a:lnTo>
                <a:lnTo>
                  <a:pt x="491928" y="353699"/>
                </a:lnTo>
                <a:lnTo>
                  <a:pt x="497146" y="352059"/>
                </a:lnTo>
                <a:lnTo>
                  <a:pt x="496849" y="351313"/>
                </a:lnTo>
                <a:lnTo>
                  <a:pt x="494313" y="348927"/>
                </a:lnTo>
                <a:lnTo>
                  <a:pt x="470455" y="348927"/>
                </a:lnTo>
                <a:cubicBezTo>
                  <a:pt x="470455" y="348927"/>
                  <a:pt x="465236" y="349673"/>
                  <a:pt x="465236" y="349673"/>
                </a:cubicBezTo>
                <a:lnTo>
                  <a:pt x="462552" y="352506"/>
                </a:lnTo>
                <a:lnTo>
                  <a:pt x="461359" y="354444"/>
                </a:lnTo>
                <a:lnTo>
                  <a:pt x="462403" y="356234"/>
                </a:lnTo>
                <a:lnTo>
                  <a:pt x="469710" y="358172"/>
                </a:lnTo>
                <a:close/>
                <a:moveTo>
                  <a:pt x="535618" y="398433"/>
                </a:moveTo>
                <a:lnTo>
                  <a:pt x="533978" y="399477"/>
                </a:lnTo>
                <a:lnTo>
                  <a:pt x="534574" y="400222"/>
                </a:lnTo>
                <a:lnTo>
                  <a:pt x="536662" y="401863"/>
                </a:lnTo>
                <a:lnTo>
                  <a:pt x="537407" y="400968"/>
                </a:lnTo>
                <a:lnTo>
                  <a:pt x="537407" y="399477"/>
                </a:lnTo>
                <a:cubicBezTo>
                  <a:pt x="537407" y="399477"/>
                  <a:pt x="536066" y="398284"/>
                  <a:pt x="536066" y="398284"/>
                </a:cubicBezTo>
                <a:lnTo>
                  <a:pt x="535469" y="398284"/>
                </a:lnTo>
                <a:close/>
                <a:moveTo>
                  <a:pt x="84846" y="161789"/>
                </a:moveTo>
                <a:lnTo>
                  <a:pt x="83802" y="161192"/>
                </a:lnTo>
                <a:lnTo>
                  <a:pt x="82460" y="161192"/>
                </a:lnTo>
                <a:cubicBezTo>
                  <a:pt x="82460" y="161192"/>
                  <a:pt x="85144" y="167604"/>
                  <a:pt x="85144" y="167604"/>
                </a:cubicBezTo>
                <a:lnTo>
                  <a:pt x="84697" y="169841"/>
                </a:lnTo>
                <a:lnTo>
                  <a:pt x="83206" y="171779"/>
                </a:lnTo>
                <a:lnTo>
                  <a:pt x="82758" y="174165"/>
                </a:lnTo>
                <a:lnTo>
                  <a:pt x="82013" y="175955"/>
                </a:lnTo>
                <a:lnTo>
                  <a:pt x="84398" y="177147"/>
                </a:lnTo>
                <a:lnTo>
                  <a:pt x="86039" y="175955"/>
                </a:lnTo>
                <a:lnTo>
                  <a:pt x="87679" y="171779"/>
                </a:lnTo>
                <a:lnTo>
                  <a:pt x="88275" y="168499"/>
                </a:lnTo>
                <a:lnTo>
                  <a:pt x="86635" y="166113"/>
                </a:lnTo>
                <a:lnTo>
                  <a:pt x="84846" y="162087"/>
                </a:lnTo>
                <a:close/>
                <a:moveTo>
                  <a:pt x="184454" y="305833"/>
                </a:moveTo>
                <a:lnTo>
                  <a:pt x="183261" y="305833"/>
                </a:lnTo>
                <a:cubicBezTo>
                  <a:pt x="183261" y="305833"/>
                  <a:pt x="182068" y="306728"/>
                  <a:pt x="182068" y="306728"/>
                </a:cubicBezTo>
                <a:lnTo>
                  <a:pt x="182665" y="307772"/>
                </a:lnTo>
                <a:lnTo>
                  <a:pt x="186691" y="311201"/>
                </a:lnTo>
                <a:lnTo>
                  <a:pt x="188778" y="311201"/>
                </a:lnTo>
                <a:cubicBezTo>
                  <a:pt x="188778" y="311201"/>
                  <a:pt x="189822" y="309114"/>
                  <a:pt x="189822" y="309114"/>
                </a:cubicBezTo>
                <a:lnTo>
                  <a:pt x="188927" y="308070"/>
                </a:lnTo>
                <a:lnTo>
                  <a:pt x="184305" y="305982"/>
                </a:lnTo>
                <a:close/>
                <a:moveTo>
                  <a:pt x="56365" y="104678"/>
                </a:moveTo>
                <a:lnTo>
                  <a:pt x="56365" y="102740"/>
                </a:lnTo>
                <a:cubicBezTo>
                  <a:pt x="56365" y="102740"/>
                  <a:pt x="55172" y="101248"/>
                  <a:pt x="55172" y="101248"/>
                </a:cubicBezTo>
                <a:lnTo>
                  <a:pt x="54128" y="100801"/>
                </a:lnTo>
                <a:lnTo>
                  <a:pt x="51593" y="100354"/>
                </a:lnTo>
                <a:lnTo>
                  <a:pt x="50251" y="100801"/>
                </a:lnTo>
                <a:lnTo>
                  <a:pt x="53383" y="102441"/>
                </a:lnTo>
                <a:lnTo>
                  <a:pt x="56067" y="105275"/>
                </a:lnTo>
                <a:lnTo>
                  <a:pt x="56067" y="104678"/>
                </a:lnTo>
                <a:close/>
                <a:moveTo>
                  <a:pt x="105871" y="203839"/>
                </a:moveTo>
                <a:lnTo>
                  <a:pt x="103783" y="200708"/>
                </a:lnTo>
                <a:lnTo>
                  <a:pt x="104081" y="200111"/>
                </a:lnTo>
                <a:lnTo>
                  <a:pt x="103783" y="199217"/>
                </a:lnTo>
                <a:lnTo>
                  <a:pt x="103038" y="198024"/>
                </a:lnTo>
                <a:lnTo>
                  <a:pt x="102143" y="195339"/>
                </a:lnTo>
                <a:lnTo>
                  <a:pt x="99310" y="190270"/>
                </a:lnTo>
                <a:lnTo>
                  <a:pt x="98714" y="187436"/>
                </a:lnTo>
                <a:lnTo>
                  <a:pt x="97073" y="186393"/>
                </a:lnTo>
                <a:lnTo>
                  <a:pt x="92003" y="187884"/>
                </a:lnTo>
                <a:lnTo>
                  <a:pt x="90065" y="194146"/>
                </a:lnTo>
                <a:lnTo>
                  <a:pt x="90661" y="195936"/>
                </a:lnTo>
                <a:lnTo>
                  <a:pt x="95582" y="203541"/>
                </a:lnTo>
                <a:lnTo>
                  <a:pt x="95880" y="205479"/>
                </a:lnTo>
                <a:lnTo>
                  <a:pt x="97073" y="206970"/>
                </a:lnTo>
                <a:lnTo>
                  <a:pt x="102292" y="210251"/>
                </a:lnTo>
                <a:lnTo>
                  <a:pt x="104678" y="210251"/>
                </a:lnTo>
                <a:cubicBezTo>
                  <a:pt x="104678" y="210251"/>
                  <a:pt x="107511" y="209058"/>
                  <a:pt x="107511" y="209058"/>
                </a:cubicBezTo>
                <a:lnTo>
                  <a:pt x="107511" y="206076"/>
                </a:lnTo>
                <a:cubicBezTo>
                  <a:pt x="107511" y="206076"/>
                  <a:pt x="105871" y="204137"/>
                  <a:pt x="105871" y="204137"/>
                </a:cubicBezTo>
                <a:close/>
                <a:moveTo>
                  <a:pt x="138825" y="246336"/>
                </a:moveTo>
                <a:lnTo>
                  <a:pt x="138825" y="244249"/>
                </a:lnTo>
                <a:cubicBezTo>
                  <a:pt x="138825" y="244249"/>
                  <a:pt x="138527" y="243205"/>
                  <a:pt x="138527" y="243205"/>
                </a:cubicBezTo>
                <a:lnTo>
                  <a:pt x="133010" y="237240"/>
                </a:lnTo>
                <a:lnTo>
                  <a:pt x="131817" y="237240"/>
                </a:lnTo>
                <a:cubicBezTo>
                  <a:pt x="131817" y="237240"/>
                  <a:pt x="131370" y="238284"/>
                  <a:pt x="131370" y="238284"/>
                </a:cubicBezTo>
                <a:lnTo>
                  <a:pt x="131966" y="242907"/>
                </a:lnTo>
                <a:lnTo>
                  <a:pt x="133457" y="244845"/>
                </a:lnTo>
                <a:lnTo>
                  <a:pt x="135395" y="246336"/>
                </a:lnTo>
                <a:lnTo>
                  <a:pt x="135843" y="247529"/>
                </a:lnTo>
                <a:lnTo>
                  <a:pt x="135843" y="249468"/>
                </a:lnTo>
                <a:cubicBezTo>
                  <a:pt x="135843" y="249468"/>
                  <a:pt x="138974" y="252152"/>
                  <a:pt x="138974" y="252152"/>
                </a:cubicBezTo>
                <a:lnTo>
                  <a:pt x="137931" y="248126"/>
                </a:lnTo>
                <a:lnTo>
                  <a:pt x="138229" y="246933"/>
                </a:lnTo>
                <a:lnTo>
                  <a:pt x="138974" y="246336"/>
                </a:lnTo>
                <a:close/>
                <a:moveTo>
                  <a:pt x="131966" y="234407"/>
                </a:moveTo>
                <a:lnTo>
                  <a:pt x="126896" y="229785"/>
                </a:lnTo>
                <a:lnTo>
                  <a:pt x="126300" y="230232"/>
                </a:lnTo>
                <a:lnTo>
                  <a:pt x="125852" y="232171"/>
                </a:lnTo>
                <a:lnTo>
                  <a:pt x="125852" y="232618"/>
                </a:lnTo>
                <a:cubicBezTo>
                  <a:pt x="125852" y="232618"/>
                  <a:pt x="126598" y="233662"/>
                  <a:pt x="126598" y="233662"/>
                </a:cubicBezTo>
                <a:lnTo>
                  <a:pt x="126598" y="236942"/>
                </a:lnTo>
                <a:cubicBezTo>
                  <a:pt x="126598" y="236942"/>
                  <a:pt x="127045" y="238284"/>
                  <a:pt x="127045" y="238284"/>
                </a:cubicBezTo>
                <a:lnTo>
                  <a:pt x="130176" y="238284"/>
                </a:lnTo>
                <a:cubicBezTo>
                  <a:pt x="130176" y="238284"/>
                  <a:pt x="132115" y="236197"/>
                  <a:pt x="132115" y="236197"/>
                </a:cubicBezTo>
                <a:lnTo>
                  <a:pt x="132115" y="234557"/>
                </a:lnTo>
                <a:close/>
                <a:moveTo>
                  <a:pt x="121677" y="223671"/>
                </a:moveTo>
                <a:lnTo>
                  <a:pt x="119589" y="220689"/>
                </a:lnTo>
                <a:lnTo>
                  <a:pt x="118247" y="217558"/>
                </a:lnTo>
                <a:lnTo>
                  <a:pt x="116607" y="216216"/>
                </a:lnTo>
                <a:lnTo>
                  <a:pt x="115265" y="216514"/>
                </a:lnTo>
                <a:lnTo>
                  <a:pt x="114967" y="217259"/>
                </a:lnTo>
                <a:lnTo>
                  <a:pt x="114967" y="219049"/>
                </a:lnTo>
                <a:cubicBezTo>
                  <a:pt x="114967" y="219049"/>
                  <a:pt x="114370" y="220241"/>
                  <a:pt x="114370" y="220241"/>
                </a:cubicBezTo>
                <a:lnTo>
                  <a:pt x="116160" y="222926"/>
                </a:lnTo>
                <a:lnTo>
                  <a:pt x="118247" y="223522"/>
                </a:lnTo>
                <a:lnTo>
                  <a:pt x="122572" y="225908"/>
                </a:lnTo>
                <a:lnTo>
                  <a:pt x="122572" y="225162"/>
                </a:lnTo>
                <a:cubicBezTo>
                  <a:pt x="122572" y="225162"/>
                  <a:pt x="121677" y="223522"/>
                  <a:pt x="121677" y="223522"/>
                </a:cubicBezTo>
                <a:close/>
                <a:moveTo>
                  <a:pt x="747510" y="393214"/>
                </a:moveTo>
                <a:lnTo>
                  <a:pt x="748553" y="391723"/>
                </a:lnTo>
                <a:lnTo>
                  <a:pt x="750343" y="391723"/>
                </a:lnTo>
                <a:cubicBezTo>
                  <a:pt x="750343" y="391723"/>
                  <a:pt x="752579" y="388293"/>
                  <a:pt x="752579" y="388293"/>
                </a:cubicBezTo>
                <a:lnTo>
                  <a:pt x="756307" y="387548"/>
                </a:lnTo>
                <a:lnTo>
                  <a:pt x="755561" y="386653"/>
                </a:lnTo>
                <a:lnTo>
                  <a:pt x="754220" y="385907"/>
                </a:lnTo>
                <a:lnTo>
                  <a:pt x="752430" y="385311"/>
                </a:lnTo>
                <a:lnTo>
                  <a:pt x="747807" y="388144"/>
                </a:lnTo>
                <a:lnTo>
                  <a:pt x="747062" y="388144"/>
                </a:lnTo>
                <a:cubicBezTo>
                  <a:pt x="747062" y="388144"/>
                  <a:pt x="745869" y="387399"/>
                  <a:pt x="745869" y="387399"/>
                </a:cubicBezTo>
                <a:lnTo>
                  <a:pt x="744378" y="387399"/>
                </a:lnTo>
                <a:cubicBezTo>
                  <a:pt x="744378" y="387399"/>
                  <a:pt x="742290" y="387846"/>
                  <a:pt x="742290" y="387846"/>
                </a:cubicBezTo>
                <a:lnTo>
                  <a:pt x="742290" y="388442"/>
                </a:lnTo>
                <a:cubicBezTo>
                  <a:pt x="742290" y="388442"/>
                  <a:pt x="743185" y="388741"/>
                  <a:pt x="743185" y="388741"/>
                </a:cubicBezTo>
                <a:lnTo>
                  <a:pt x="744527" y="389039"/>
                </a:lnTo>
                <a:lnTo>
                  <a:pt x="743931" y="389933"/>
                </a:lnTo>
                <a:lnTo>
                  <a:pt x="740501" y="392319"/>
                </a:lnTo>
                <a:lnTo>
                  <a:pt x="737966" y="394854"/>
                </a:lnTo>
                <a:lnTo>
                  <a:pt x="738562" y="394854"/>
                </a:lnTo>
                <a:cubicBezTo>
                  <a:pt x="738562" y="394854"/>
                  <a:pt x="740650" y="394854"/>
                  <a:pt x="740650" y="394854"/>
                </a:cubicBezTo>
                <a:lnTo>
                  <a:pt x="742738" y="396196"/>
                </a:lnTo>
                <a:lnTo>
                  <a:pt x="743334" y="395898"/>
                </a:lnTo>
                <a:lnTo>
                  <a:pt x="744826" y="394705"/>
                </a:lnTo>
                <a:lnTo>
                  <a:pt x="746466" y="395600"/>
                </a:lnTo>
                <a:lnTo>
                  <a:pt x="747211" y="395003"/>
                </a:lnTo>
                <a:lnTo>
                  <a:pt x="747211" y="394407"/>
                </a:lnTo>
                <a:cubicBezTo>
                  <a:pt x="747211" y="394407"/>
                  <a:pt x="747211" y="393810"/>
                  <a:pt x="747211" y="393810"/>
                </a:cubicBezTo>
                <a:lnTo>
                  <a:pt x="747510" y="393214"/>
                </a:lnTo>
                <a:close/>
                <a:moveTo>
                  <a:pt x="702178" y="447193"/>
                </a:moveTo>
                <a:lnTo>
                  <a:pt x="700389" y="449132"/>
                </a:lnTo>
                <a:lnTo>
                  <a:pt x="698004" y="450474"/>
                </a:lnTo>
                <a:lnTo>
                  <a:pt x="698600" y="450921"/>
                </a:lnTo>
                <a:lnTo>
                  <a:pt x="701433" y="451667"/>
                </a:lnTo>
                <a:lnTo>
                  <a:pt x="702775" y="451368"/>
                </a:lnTo>
                <a:lnTo>
                  <a:pt x="705310" y="449728"/>
                </a:lnTo>
                <a:lnTo>
                  <a:pt x="705758" y="447492"/>
                </a:lnTo>
                <a:lnTo>
                  <a:pt x="704415" y="447044"/>
                </a:lnTo>
                <a:lnTo>
                  <a:pt x="702178" y="447044"/>
                </a:lnTo>
                <a:close/>
                <a:moveTo>
                  <a:pt x="535916" y="385907"/>
                </a:moveTo>
                <a:lnTo>
                  <a:pt x="533233" y="384416"/>
                </a:lnTo>
                <a:lnTo>
                  <a:pt x="530399" y="383372"/>
                </a:lnTo>
                <a:lnTo>
                  <a:pt x="526522" y="382030"/>
                </a:lnTo>
                <a:lnTo>
                  <a:pt x="525478" y="382030"/>
                </a:lnTo>
                <a:cubicBezTo>
                  <a:pt x="525478" y="382030"/>
                  <a:pt x="521303" y="385013"/>
                  <a:pt x="521303" y="385013"/>
                </a:cubicBezTo>
                <a:lnTo>
                  <a:pt x="519663" y="385311"/>
                </a:lnTo>
                <a:lnTo>
                  <a:pt x="516829" y="385311"/>
                </a:lnTo>
                <a:cubicBezTo>
                  <a:pt x="516829" y="385311"/>
                  <a:pt x="511163" y="383671"/>
                  <a:pt x="511163" y="383671"/>
                </a:cubicBezTo>
                <a:lnTo>
                  <a:pt x="508181" y="383372"/>
                </a:lnTo>
                <a:lnTo>
                  <a:pt x="507435" y="383372"/>
                </a:lnTo>
                <a:cubicBezTo>
                  <a:pt x="507435" y="383372"/>
                  <a:pt x="507286" y="384715"/>
                  <a:pt x="507286" y="384715"/>
                </a:cubicBezTo>
                <a:lnTo>
                  <a:pt x="507584" y="386057"/>
                </a:lnTo>
                <a:lnTo>
                  <a:pt x="508181" y="387250"/>
                </a:lnTo>
                <a:lnTo>
                  <a:pt x="509971" y="389635"/>
                </a:lnTo>
                <a:lnTo>
                  <a:pt x="511014" y="390530"/>
                </a:lnTo>
                <a:lnTo>
                  <a:pt x="514145" y="390977"/>
                </a:lnTo>
                <a:lnTo>
                  <a:pt x="517128" y="391872"/>
                </a:lnTo>
                <a:lnTo>
                  <a:pt x="519961" y="393810"/>
                </a:lnTo>
                <a:lnTo>
                  <a:pt x="522645" y="395898"/>
                </a:lnTo>
                <a:lnTo>
                  <a:pt x="523987" y="397389"/>
                </a:lnTo>
                <a:lnTo>
                  <a:pt x="524882" y="399178"/>
                </a:lnTo>
                <a:lnTo>
                  <a:pt x="524882" y="401117"/>
                </a:lnTo>
                <a:cubicBezTo>
                  <a:pt x="524882" y="401117"/>
                  <a:pt x="523540" y="402757"/>
                  <a:pt x="523540" y="402757"/>
                </a:cubicBezTo>
                <a:lnTo>
                  <a:pt x="524882" y="403354"/>
                </a:lnTo>
                <a:lnTo>
                  <a:pt x="526224" y="402906"/>
                </a:lnTo>
                <a:lnTo>
                  <a:pt x="526969" y="402459"/>
                </a:lnTo>
                <a:lnTo>
                  <a:pt x="527417" y="401863"/>
                </a:lnTo>
                <a:lnTo>
                  <a:pt x="527715" y="400819"/>
                </a:lnTo>
                <a:lnTo>
                  <a:pt x="528908" y="398284"/>
                </a:lnTo>
                <a:lnTo>
                  <a:pt x="529952" y="396942"/>
                </a:lnTo>
                <a:lnTo>
                  <a:pt x="535916" y="394109"/>
                </a:lnTo>
                <a:lnTo>
                  <a:pt x="538600" y="392319"/>
                </a:lnTo>
                <a:lnTo>
                  <a:pt x="539794" y="391126"/>
                </a:lnTo>
                <a:lnTo>
                  <a:pt x="539495" y="389933"/>
                </a:lnTo>
                <a:lnTo>
                  <a:pt x="535767" y="385609"/>
                </a:lnTo>
                <a:close/>
                <a:moveTo>
                  <a:pt x="671461" y="432580"/>
                </a:moveTo>
                <a:lnTo>
                  <a:pt x="669671" y="429896"/>
                </a:lnTo>
                <a:lnTo>
                  <a:pt x="667584" y="427510"/>
                </a:lnTo>
                <a:lnTo>
                  <a:pt x="666242" y="426317"/>
                </a:lnTo>
                <a:lnTo>
                  <a:pt x="664602" y="425572"/>
                </a:lnTo>
                <a:lnTo>
                  <a:pt x="662514" y="425870"/>
                </a:lnTo>
                <a:lnTo>
                  <a:pt x="660576" y="425870"/>
                </a:lnTo>
                <a:cubicBezTo>
                  <a:pt x="660576" y="425870"/>
                  <a:pt x="659681" y="424379"/>
                  <a:pt x="659681" y="424379"/>
                </a:cubicBezTo>
                <a:lnTo>
                  <a:pt x="659383" y="422739"/>
                </a:lnTo>
                <a:lnTo>
                  <a:pt x="658637" y="421695"/>
                </a:lnTo>
                <a:lnTo>
                  <a:pt x="654313" y="419309"/>
                </a:lnTo>
                <a:lnTo>
                  <a:pt x="653120" y="418116"/>
                </a:lnTo>
                <a:lnTo>
                  <a:pt x="652076" y="416625"/>
                </a:lnTo>
                <a:lnTo>
                  <a:pt x="651181" y="416028"/>
                </a:lnTo>
                <a:lnTo>
                  <a:pt x="648796" y="417669"/>
                </a:lnTo>
                <a:lnTo>
                  <a:pt x="647304" y="418265"/>
                </a:lnTo>
                <a:lnTo>
                  <a:pt x="642533" y="417520"/>
                </a:lnTo>
                <a:lnTo>
                  <a:pt x="637463" y="417967"/>
                </a:lnTo>
                <a:lnTo>
                  <a:pt x="634033" y="417967"/>
                </a:lnTo>
                <a:cubicBezTo>
                  <a:pt x="634033" y="417967"/>
                  <a:pt x="631201" y="418414"/>
                  <a:pt x="631201" y="418414"/>
                </a:cubicBezTo>
                <a:lnTo>
                  <a:pt x="627174" y="419905"/>
                </a:lnTo>
                <a:lnTo>
                  <a:pt x="626130" y="420800"/>
                </a:lnTo>
                <a:lnTo>
                  <a:pt x="625236" y="422142"/>
                </a:lnTo>
                <a:lnTo>
                  <a:pt x="625683" y="423633"/>
                </a:lnTo>
                <a:lnTo>
                  <a:pt x="626429" y="424975"/>
                </a:lnTo>
                <a:lnTo>
                  <a:pt x="627324" y="426317"/>
                </a:lnTo>
                <a:lnTo>
                  <a:pt x="628516" y="427361"/>
                </a:lnTo>
                <a:lnTo>
                  <a:pt x="635823" y="429151"/>
                </a:lnTo>
                <a:lnTo>
                  <a:pt x="637314" y="429151"/>
                </a:lnTo>
                <a:cubicBezTo>
                  <a:pt x="637314" y="429151"/>
                  <a:pt x="638656" y="428852"/>
                  <a:pt x="638656" y="428852"/>
                </a:cubicBezTo>
                <a:lnTo>
                  <a:pt x="642086" y="429151"/>
                </a:lnTo>
                <a:lnTo>
                  <a:pt x="647603" y="433177"/>
                </a:lnTo>
                <a:lnTo>
                  <a:pt x="650735" y="434519"/>
                </a:lnTo>
                <a:lnTo>
                  <a:pt x="652524" y="436606"/>
                </a:lnTo>
                <a:lnTo>
                  <a:pt x="653865" y="438843"/>
                </a:lnTo>
                <a:lnTo>
                  <a:pt x="656252" y="440930"/>
                </a:lnTo>
                <a:lnTo>
                  <a:pt x="659233" y="442123"/>
                </a:lnTo>
                <a:lnTo>
                  <a:pt x="662961" y="442720"/>
                </a:lnTo>
                <a:lnTo>
                  <a:pt x="664154" y="443615"/>
                </a:lnTo>
                <a:lnTo>
                  <a:pt x="667435" y="441974"/>
                </a:lnTo>
                <a:lnTo>
                  <a:pt x="669522" y="441974"/>
                </a:lnTo>
                <a:cubicBezTo>
                  <a:pt x="669522" y="441974"/>
                  <a:pt x="671014" y="441229"/>
                  <a:pt x="671014" y="441229"/>
                </a:cubicBezTo>
                <a:lnTo>
                  <a:pt x="673847" y="438545"/>
                </a:lnTo>
                <a:lnTo>
                  <a:pt x="674592" y="436606"/>
                </a:lnTo>
                <a:lnTo>
                  <a:pt x="673399" y="434369"/>
                </a:lnTo>
                <a:lnTo>
                  <a:pt x="671163" y="432878"/>
                </a:lnTo>
                <a:close/>
                <a:moveTo>
                  <a:pt x="742141" y="450921"/>
                </a:moveTo>
                <a:lnTo>
                  <a:pt x="741843" y="448386"/>
                </a:lnTo>
                <a:lnTo>
                  <a:pt x="741545" y="448386"/>
                </a:lnTo>
                <a:cubicBezTo>
                  <a:pt x="741545" y="448386"/>
                  <a:pt x="741098" y="448684"/>
                  <a:pt x="741098" y="448684"/>
                </a:cubicBezTo>
                <a:lnTo>
                  <a:pt x="739159" y="449579"/>
                </a:lnTo>
                <a:lnTo>
                  <a:pt x="736027" y="453009"/>
                </a:lnTo>
                <a:lnTo>
                  <a:pt x="733790" y="454649"/>
                </a:lnTo>
                <a:lnTo>
                  <a:pt x="728125" y="456438"/>
                </a:lnTo>
                <a:lnTo>
                  <a:pt x="727379" y="457780"/>
                </a:lnTo>
                <a:lnTo>
                  <a:pt x="727379" y="460166"/>
                </a:lnTo>
                <a:cubicBezTo>
                  <a:pt x="727379" y="460166"/>
                  <a:pt x="728422" y="460464"/>
                  <a:pt x="728422" y="460464"/>
                </a:cubicBezTo>
                <a:lnTo>
                  <a:pt x="730809" y="460464"/>
                </a:lnTo>
                <a:cubicBezTo>
                  <a:pt x="730809" y="460464"/>
                  <a:pt x="732300" y="459570"/>
                  <a:pt x="732300" y="459570"/>
                </a:cubicBezTo>
                <a:lnTo>
                  <a:pt x="737817" y="457631"/>
                </a:lnTo>
                <a:lnTo>
                  <a:pt x="740351" y="454649"/>
                </a:lnTo>
                <a:lnTo>
                  <a:pt x="743185" y="453307"/>
                </a:lnTo>
                <a:lnTo>
                  <a:pt x="743185" y="452561"/>
                </a:lnTo>
                <a:cubicBezTo>
                  <a:pt x="743185" y="452561"/>
                  <a:pt x="742290" y="451070"/>
                  <a:pt x="742290" y="451070"/>
                </a:cubicBezTo>
                <a:close/>
                <a:moveTo>
                  <a:pt x="626876" y="400819"/>
                </a:moveTo>
                <a:lnTo>
                  <a:pt x="628814" y="400222"/>
                </a:lnTo>
                <a:lnTo>
                  <a:pt x="629410" y="399626"/>
                </a:lnTo>
                <a:lnTo>
                  <a:pt x="630007" y="398433"/>
                </a:lnTo>
                <a:lnTo>
                  <a:pt x="629262" y="397389"/>
                </a:lnTo>
                <a:lnTo>
                  <a:pt x="628218" y="396644"/>
                </a:lnTo>
                <a:lnTo>
                  <a:pt x="627621" y="395600"/>
                </a:lnTo>
                <a:lnTo>
                  <a:pt x="627621" y="392767"/>
                </a:lnTo>
                <a:cubicBezTo>
                  <a:pt x="627621" y="392767"/>
                  <a:pt x="626130" y="389486"/>
                  <a:pt x="626130" y="389486"/>
                </a:cubicBezTo>
                <a:lnTo>
                  <a:pt x="624490" y="388442"/>
                </a:lnTo>
                <a:lnTo>
                  <a:pt x="622403" y="388442"/>
                </a:lnTo>
                <a:cubicBezTo>
                  <a:pt x="622403" y="388442"/>
                  <a:pt x="621060" y="388741"/>
                  <a:pt x="621060" y="388741"/>
                </a:cubicBezTo>
                <a:lnTo>
                  <a:pt x="619868" y="389486"/>
                </a:lnTo>
                <a:lnTo>
                  <a:pt x="618973" y="391723"/>
                </a:lnTo>
                <a:lnTo>
                  <a:pt x="618376" y="391126"/>
                </a:lnTo>
                <a:lnTo>
                  <a:pt x="617780" y="389188"/>
                </a:lnTo>
                <a:lnTo>
                  <a:pt x="616289" y="387995"/>
                </a:lnTo>
                <a:lnTo>
                  <a:pt x="614648" y="387697"/>
                </a:lnTo>
                <a:lnTo>
                  <a:pt x="613008" y="387697"/>
                </a:lnTo>
                <a:cubicBezTo>
                  <a:pt x="613008" y="387697"/>
                  <a:pt x="611517" y="388293"/>
                  <a:pt x="611517" y="388293"/>
                </a:cubicBezTo>
                <a:lnTo>
                  <a:pt x="608982" y="389933"/>
                </a:lnTo>
                <a:lnTo>
                  <a:pt x="607790" y="389933"/>
                </a:lnTo>
                <a:cubicBezTo>
                  <a:pt x="607790" y="389933"/>
                  <a:pt x="606447" y="388890"/>
                  <a:pt x="606447" y="388890"/>
                </a:cubicBezTo>
                <a:lnTo>
                  <a:pt x="605403" y="387548"/>
                </a:lnTo>
                <a:lnTo>
                  <a:pt x="604062" y="384267"/>
                </a:lnTo>
                <a:lnTo>
                  <a:pt x="603167" y="383522"/>
                </a:lnTo>
                <a:lnTo>
                  <a:pt x="597948" y="382627"/>
                </a:lnTo>
                <a:lnTo>
                  <a:pt x="596606" y="382925"/>
                </a:lnTo>
                <a:lnTo>
                  <a:pt x="593624" y="384267"/>
                </a:lnTo>
                <a:lnTo>
                  <a:pt x="593176" y="385758"/>
                </a:lnTo>
                <a:lnTo>
                  <a:pt x="593922" y="387846"/>
                </a:lnTo>
                <a:lnTo>
                  <a:pt x="595264" y="389635"/>
                </a:lnTo>
                <a:lnTo>
                  <a:pt x="599588" y="392916"/>
                </a:lnTo>
                <a:lnTo>
                  <a:pt x="600632" y="393214"/>
                </a:lnTo>
                <a:lnTo>
                  <a:pt x="601825" y="393214"/>
                </a:lnTo>
                <a:cubicBezTo>
                  <a:pt x="601825" y="393214"/>
                  <a:pt x="602869" y="393363"/>
                  <a:pt x="602869" y="393363"/>
                </a:cubicBezTo>
                <a:lnTo>
                  <a:pt x="604807" y="394854"/>
                </a:lnTo>
                <a:lnTo>
                  <a:pt x="606447" y="396644"/>
                </a:lnTo>
                <a:lnTo>
                  <a:pt x="605702" y="398284"/>
                </a:lnTo>
                <a:lnTo>
                  <a:pt x="603018" y="398284"/>
                </a:lnTo>
                <a:cubicBezTo>
                  <a:pt x="603018" y="398284"/>
                  <a:pt x="599439" y="400371"/>
                  <a:pt x="599439" y="400371"/>
                </a:cubicBezTo>
                <a:lnTo>
                  <a:pt x="597501" y="399775"/>
                </a:lnTo>
                <a:lnTo>
                  <a:pt x="595264" y="399775"/>
                </a:lnTo>
                <a:cubicBezTo>
                  <a:pt x="595264" y="399775"/>
                  <a:pt x="592729" y="396495"/>
                  <a:pt x="592729" y="396495"/>
                </a:cubicBezTo>
                <a:lnTo>
                  <a:pt x="591685" y="395898"/>
                </a:lnTo>
                <a:lnTo>
                  <a:pt x="590940" y="395153"/>
                </a:lnTo>
                <a:lnTo>
                  <a:pt x="590343" y="393065"/>
                </a:lnTo>
                <a:lnTo>
                  <a:pt x="588852" y="392170"/>
                </a:lnTo>
                <a:lnTo>
                  <a:pt x="585422" y="392468"/>
                </a:lnTo>
                <a:lnTo>
                  <a:pt x="583335" y="392468"/>
                </a:lnTo>
                <a:cubicBezTo>
                  <a:pt x="583335" y="392468"/>
                  <a:pt x="579905" y="390828"/>
                  <a:pt x="579905" y="390828"/>
                </a:cubicBezTo>
                <a:lnTo>
                  <a:pt x="578414" y="390828"/>
                </a:lnTo>
                <a:cubicBezTo>
                  <a:pt x="578414" y="390828"/>
                  <a:pt x="575730" y="392767"/>
                  <a:pt x="575730" y="392767"/>
                </a:cubicBezTo>
                <a:lnTo>
                  <a:pt x="572747" y="394407"/>
                </a:lnTo>
                <a:lnTo>
                  <a:pt x="570958" y="394407"/>
                </a:lnTo>
                <a:cubicBezTo>
                  <a:pt x="570958" y="394407"/>
                  <a:pt x="569616" y="395153"/>
                  <a:pt x="569616" y="395153"/>
                </a:cubicBezTo>
                <a:lnTo>
                  <a:pt x="568722" y="396942"/>
                </a:lnTo>
                <a:lnTo>
                  <a:pt x="568274" y="398731"/>
                </a:lnTo>
                <a:lnTo>
                  <a:pt x="568870" y="402757"/>
                </a:lnTo>
                <a:lnTo>
                  <a:pt x="567975" y="404994"/>
                </a:lnTo>
                <a:lnTo>
                  <a:pt x="567975" y="406634"/>
                </a:lnTo>
                <a:cubicBezTo>
                  <a:pt x="567975" y="406634"/>
                  <a:pt x="568423" y="407976"/>
                  <a:pt x="568423" y="407976"/>
                </a:cubicBezTo>
                <a:lnTo>
                  <a:pt x="570659" y="409020"/>
                </a:lnTo>
                <a:lnTo>
                  <a:pt x="572896" y="409915"/>
                </a:lnTo>
                <a:lnTo>
                  <a:pt x="575580" y="410511"/>
                </a:lnTo>
                <a:lnTo>
                  <a:pt x="578264" y="409766"/>
                </a:lnTo>
                <a:lnTo>
                  <a:pt x="579607" y="408871"/>
                </a:lnTo>
                <a:lnTo>
                  <a:pt x="581098" y="408871"/>
                </a:lnTo>
                <a:cubicBezTo>
                  <a:pt x="581098" y="408871"/>
                  <a:pt x="582739" y="408871"/>
                  <a:pt x="582739" y="408871"/>
                </a:cubicBezTo>
                <a:lnTo>
                  <a:pt x="584379" y="408871"/>
                </a:lnTo>
                <a:cubicBezTo>
                  <a:pt x="584379" y="408871"/>
                  <a:pt x="587509" y="408125"/>
                  <a:pt x="587509" y="408125"/>
                </a:cubicBezTo>
                <a:lnTo>
                  <a:pt x="593325" y="405740"/>
                </a:lnTo>
                <a:lnTo>
                  <a:pt x="594965" y="405740"/>
                </a:lnTo>
                <a:cubicBezTo>
                  <a:pt x="594965" y="405740"/>
                  <a:pt x="596754" y="406038"/>
                  <a:pt x="596754" y="406038"/>
                </a:cubicBezTo>
                <a:lnTo>
                  <a:pt x="602272" y="403801"/>
                </a:lnTo>
                <a:lnTo>
                  <a:pt x="603912" y="403801"/>
                </a:lnTo>
                <a:cubicBezTo>
                  <a:pt x="603912" y="403801"/>
                  <a:pt x="605403" y="403503"/>
                  <a:pt x="605403" y="403503"/>
                </a:cubicBezTo>
                <a:lnTo>
                  <a:pt x="606596" y="402608"/>
                </a:lnTo>
                <a:lnTo>
                  <a:pt x="610474" y="398880"/>
                </a:lnTo>
                <a:lnTo>
                  <a:pt x="611070" y="399626"/>
                </a:lnTo>
                <a:lnTo>
                  <a:pt x="611070" y="402608"/>
                </a:lnTo>
                <a:cubicBezTo>
                  <a:pt x="611070" y="402608"/>
                  <a:pt x="611815" y="403801"/>
                  <a:pt x="611815" y="403801"/>
                </a:cubicBezTo>
                <a:lnTo>
                  <a:pt x="613158" y="403801"/>
                </a:lnTo>
                <a:cubicBezTo>
                  <a:pt x="613158" y="403801"/>
                  <a:pt x="618227" y="402608"/>
                  <a:pt x="618227" y="402608"/>
                </a:cubicBezTo>
                <a:lnTo>
                  <a:pt x="619719" y="402608"/>
                </a:lnTo>
                <a:cubicBezTo>
                  <a:pt x="619719" y="402608"/>
                  <a:pt x="621806" y="403354"/>
                  <a:pt x="621806" y="403354"/>
                </a:cubicBezTo>
                <a:lnTo>
                  <a:pt x="622403" y="403354"/>
                </a:lnTo>
                <a:cubicBezTo>
                  <a:pt x="622403" y="403354"/>
                  <a:pt x="622403" y="402608"/>
                  <a:pt x="622403" y="402608"/>
                </a:cubicBezTo>
                <a:lnTo>
                  <a:pt x="621955" y="402161"/>
                </a:lnTo>
                <a:lnTo>
                  <a:pt x="620315" y="401714"/>
                </a:lnTo>
                <a:lnTo>
                  <a:pt x="620017" y="400670"/>
                </a:lnTo>
                <a:lnTo>
                  <a:pt x="621955" y="400073"/>
                </a:lnTo>
                <a:lnTo>
                  <a:pt x="624192" y="399775"/>
                </a:lnTo>
                <a:lnTo>
                  <a:pt x="625086" y="400073"/>
                </a:lnTo>
                <a:lnTo>
                  <a:pt x="625981" y="400819"/>
                </a:lnTo>
                <a:lnTo>
                  <a:pt x="626876" y="401117"/>
                </a:lnTo>
                <a:close/>
                <a:moveTo>
                  <a:pt x="787919" y="408125"/>
                </a:moveTo>
                <a:lnTo>
                  <a:pt x="787323" y="407827"/>
                </a:lnTo>
                <a:lnTo>
                  <a:pt x="784043" y="409467"/>
                </a:lnTo>
                <a:lnTo>
                  <a:pt x="783147" y="409169"/>
                </a:lnTo>
                <a:lnTo>
                  <a:pt x="782551" y="408573"/>
                </a:lnTo>
                <a:lnTo>
                  <a:pt x="782551" y="406187"/>
                </a:lnTo>
                <a:cubicBezTo>
                  <a:pt x="782551" y="406187"/>
                  <a:pt x="781955" y="406932"/>
                  <a:pt x="781955" y="406932"/>
                </a:cubicBezTo>
                <a:lnTo>
                  <a:pt x="777183" y="409467"/>
                </a:lnTo>
                <a:lnTo>
                  <a:pt x="775543" y="410959"/>
                </a:lnTo>
                <a:lnTo>
                  <a:pt x="773754" y="412002"/>
                </a:lnTo>
                <a:lnTo>
                  <a:pt x="770324" y="412897"/>
                </a:lnTo>
                <a:lnTo>
                  <a:pt x="770324" y="414239"/>
                </a:lnTo>
                <a:cubicBezTo>
                  <a:pt x="770324" y="414239"/>
                  <a:pt x="769429" y="416327"/>
                  <a:pt x="769429" y="416327"/>
                </a:cubicBezTo>
                <a:lnTo>
                  <a:pt x="768385" y="417370"/>
                </a:lnTo>
                <a:lnTo>
                  <a:pt x="766894" y="419160"/>
                </a:lnTo>
                <a:lnTo>
                  <a:pt x="765850" y="419607"/>
                </a:lnTo>
                <a:lnTo>
                  <a:pt x="761973" y="419160"/>
                </a:lnTo>
                <a:lnTo>
                  <a:pt x="761526" y="419458"/>
                </a:lnTo>
                <a:lnTo>
                  <a:pt x="760929" y="419458"/>
                </a:lnTo>
                <a:cubicBezTo>
                  <a:pt x="760929" y="419458"/>
                  <a:pt x="759885" y="418116"/>
                  <a:pt x="759885" y="418116"/>
                </a:cubicBezTo>
                <a:lnTo>
                  <a:pt x="759438" y="417221"/>
                </a:lnTo>
                <a:lnTo>
                  <a:pt x="757948" y="418116"/>
                </a:lnTo>
                <a:lnTo>
                  <a:pt x="755263" y="420353"/>
                </a:lnTo>
                <a:lnTo>
                  <a:pt x="750790" y="424826"/>
                </a:lnTo>
                <a:lnTo>
                  <a:pt x="749596" y="427361"/>
                </a:lnTo>
                <a:lnTo>
                  <a:pt x="748851" y="431089"/>
                </a:lnTo>
                <a:lnTo>
                  <a:pt x="747659" y="434668"/>
                </a:lnTo>
                <a:lnTo>
                  <a:pt x="747956" y="436010"/>
                </a:lnTo>
                <a:lnTo>
                  <a:pt x="751088" y="437799"/>
                </a:lnTo>
                <a:lnTo>
                  <a:pt x="750343" y="439141"/>
                </a:lnTo>
                <a:lnTo>
                  <a:pt x="749299" y="440185"/>
                </a:lnTo>
                <a:lnTo>
                  <a:pt x="748404" y="441527"/>
                </a:lnTo>
                <a:lnTo>
                  <a:pt x="748106" y="443018"/>
                </a:lnTo>
                <a:lnTo>
                  <a:pt x="749150" y="444211"/>
                </a:lnTo>
                <a:lnTo>
                  <a:pt x="751834" y="445255"/>
                </a:lnTo>
                <a:lnTo>
                  <a:pt x="754667" y="445255"/>
                </a:lnTo>
                <a:cubicBezTo>
                  <a:pt x="754667" y="445255"/>
                  <a:pt x="757649" y="443764"/>
                  <a:pt x="757649" y="443764"/>
                </a:cubicBezTo>
                <a:lnTo>
                  <a:pt x="763017" y="440632"/>
                </a:lnTo>
                <a:lnTo>
                  <a:pt x="767043" y="440334"/>
                </a:lnTo>
                <a:lnTo>
                  <a:pt x="769727" y="439738"/>
                </a:lnTo>
                <a:lnTo>
                  <a:pt x="771815" y="437948"/>
                </a:lnTo>
                <a:lnTo>
                  <a:pt x="774350" y="435413"/>
                </a:lnTo>
                <a:lnTo>
                  <a:pt x="777183" y="433177"/>
                </a:lnTo>
                <a:lnTo>
                  <a:pt x="780762" y="428852"/>
                </a:lnTo>
                <a:lnTo>
                  <a:pt x="783893" y="426317"/>
                </a:lnTo>
                <a:lnTo>
                  <a:pt x="784788" y="423484"/>
                </a:lnTo>
                <a:lnTo>
                  <a:pt x="786577" y="421993"/>
                </a:lnTo>
                <a:lnTo>
                  <a:pt x="785683" y="418414"/>
                </a:lnTo>
                <a:lnTo>
                  <a:pt x="784788" y="416923"/>
                </a:lnTo>
                <a:lnTo>
                  <a:pt x="784043" y="416028"/>
                </a:lnTo>
                <a:lnTo>
                  <a:pt x="783744" y="414985"/>
                </a:lnTo>
                <a:lnTo>
                  <a:pt x="783744" y="413792"/>
                </a:lnTo>
                <a:cubicBezTo>
                  <a:pt x="783744" y="413792"/>
                  <a:pt x="784191" y="413345"/>
                  <a:pt x="784191" y="413345"/>
                </a:cubicBezTo>
                <a:lnTo>
                  <a:pt x="787472" y="413345"/>
                </a:lnTo>
                <a:cubicBezTo>
                  <a:pt x="787472" y="413345"/>
                  <a:pt x="788814" y="411406"/>
                  <a:pt x="788814" y="411406"/>
                </a:cubicBezTo>
                <a:lnTo>
                  <a:pt x="788814" y="409169"/>
                </a:lnTo>
                <a:cubicBezTo>
                  <a:pt x="788814" y="409169"/>
                  <a:pt x="788217" y="408424"/>
                  <a:pt x="788217" y="408424"/>
                </a:cubicBezTo>
                <a:close/>
                <a:moveTo>
                  <a:pt x="744079" y="439141"/>
                </a:moveTo>
                <a:lnTo>
                  <a:pt x="742439" y="440036"/>
                </a:lnTo>
                <a:lnTo>
                  <a:pt x="740650" y="442571"/>
                </a:lnTo>
                <a:lnTo>
                  <a:pt x="740650" y="444658"/>
                </a:lnTo>
                <a:cubicBezTo>
                  <a:pt x="740650" y="444658"/>
                  <a:pt x="743036" y="443764"/>
                  <a:pt x="743036" y="443764"/>
                </a:cubicBezTo>
                <a:lnTo>
                  <a:pt x="742738" y="441676"/>
                </a:lnTo>
                <a:lnTo>
                  <a:pt x="745123" y="440781"/>
                </a:lnTo>
                <a:lnTo>
                  <a:pt x="745123" y="440334"/>
                </a:lnTo>
                <a:cubicBezTo>
                  <a:pt x="745123" y="440334"/>
                  <a:pt x="744079" y="439290"/>
                  <a:pt x="744079" y="439290"/>
                </a:cubicBezTo>
                <a:close/>
                <a:moveTo>
                  <a:pt x="727976" y="395749"/>
                </a:moveTo>
                <a:lnTo>
                  <a:pt x="727081" y="393512"/>
                </a:lnTo>
                <a:lnTo>
                  <a:pt x="729466" y="391723"/>
                </a:lnTo>
                <a:lnTo>
                  <a:pt x="730063" y="390679"/>
                </a:lnTo>
                <a:lnTo>
                  <a:pt x="730957" y="389933"/>
                </a:lnTo>
                <a:lnTo>
                  <a:pt x="732300" y="389188"/>
                </a:lnTo>
                <a:lnTo>
                  <a:pt x="731554" y="384267"/>
                </a:lnTo>
                <a:lnTo>
                  <a:pt x="729914" y="382925"/>
                </a:lnTo>
                <a:lnTo>
                  <a:pt x="727976" y="382627"/>
                </a:lnTo>
                <a:lnTo>
                  <a:pt x="726633" y="383522"/>
                </a:lnTo>
                <a:lnTo>
                  <a:pt x="725739" y="385162"/>
                </a:lnTo>
                <a:lnTo>
                  <a:pt x="729914" y="386206"/>
                </a:lnTo>
                <a:lnTo>
                  <a:pt x="728125" y="388442"/>
                </a:lnTo>
                <a:lnTo>
                  <a:pt x="725440" y="389784"/>
                </a:lnTo>
                <a:lnTo>
                  <a:pt x="721564" y="391126"/>
                </a:lnTo>
                <a:lnTo>
                  <a:pt x="720371" y="391872"/>
                </a:lnTo>
                <a:lnTo>
                  <a:pt x="719327" y="392916"/>
                </a:lnTo>
                <a:lnTo>
                  <a:pt x="718581" y="394109"/>
                </a:lnTo>
                <a:lnTo>
                  <a:pt x="718134" y="395600"/>
                </a:lnTo>
                <a:lnTo>
                  <a:pt x="717239" y="396495"/>
                </a:lnTo>
                <a:lnTo>
                  <a:pt x="714406" y="397240"/>
                </a:lnTo>
                <a:lnTo>
                  <a:pt x="712766" y="397240"/>
                </a:lnTo>
                <a:cubicBezTo>
                  <a:pt x="712766" y="397240"/>
                  <a:pt x="707547" y="393661"/>
                  <a:pt x="707547" y="393661"/>
                </a:cubicBezTo>
                <a:lnTo>
                  <a:pt x="706354" y="392916"/>
                </a:lnTo>
                <a:lnTo>
                  <a:pt x="705011" y="392468"/>
                </a:lnTo>
                <a:lnTo>
                  <a:pt x="703521" y="393214"/>
                </a:lnTo>
                <a:lnTo>
                  <a:pt x="702178" y="393512"/>
                </a:lnTo>
                <a:lnTo>
                  <a:pt x="699197" y="393810"/>
                </a:lnTo>
                <a:lnTo>
                  <a:pt x="697556" y="393810"/>
                </a:lnTo>
                <a:cubicBezTo>
                  <a:pt x="697556" y="393810"/>
                  <a:pt x="695617" y="394407"/>
                  <a:pt x="695617" y="394407"/>
                </a:cubicBezTo>
                <a:lnTo>
                  <a:pt x="693977" y="395749"/>
                </a:lnTo>
                <a:lnTo>
                  <a:pt x="692636" y="396047"/>
                </a:lnTo>
                <a:lnTo>
                  <a:pt x="691144" y="396047"/>
                </a:lnTo>
                <a:cubicBezTo>
                  <a:pt x="691144" y="396047"/>
                  <a:pt x="689205" y="395153"/>
                  <a:pt x="689205" y="395153"/>
                </a:cubicBezTo>
                <a:lnTo>
                  <a:pt x="686671" y="393214"/>
                </a:lnTo>
                <a:lnTo>
                  <a:pt x="682495" y="391723"/>
                </a:lnTo>
                <a:lnTo>
                  <a:pt x="679663" y="390083"/>
                </a:lnTo>
                <a:lnTo>
                  <a:pt x="676382" y="389039"/>
                </a:lnTo>
                <a:lnTo>
                  <a:pt x="672803" y="389039"/>
                </a:lnTo>
                <a:cubicBezTo>
                  <a:pt x="672803" y="389039"/>
                  <a:pt x="671759" y="388591"/>
                  <a:pt x="671759" y="388591"/>
                </a:cubicBezTo>
                <a:lnTo>
                  <a:pt x="669075" y="386802"/>
                </a:lnTo>
                <a:lnTo>
                  <a:pt x="667435" y="387399"/>
                </a:lnTo>
                <a:lnTo>
                  <a:pt x="665794" y="387399"/>
                </a:lnTo>
                <a:cubicBezTo>
                  <a:pt x="665794" y="387399"/>
                  <a:pt x="664154" y="387100"/>
                  <a:pt x="664154" y="387100"/>
                </a:cubicBezTo>
                <a:lnTo>
                  <a:pt x="662216" y="387399"/>
                </a:lnTo>
                <a:lnTo>
                  <a:pt x="658936" y="388293"/>
                </a:lnTo>
                <a:lnTo>
                  <a:pt x="655505" y="390679"/>
                </a:lnTo>
                <a:lnTo>
                  <a:pt x="651927" y="392319"/>
                </a:lnTo>
                <a:lnTo>
                  <a:pt x="650735" y="392618"/>
                </a:lnTo>
                <a:lnTo>
                  <a:pt x="649541" y="391872"/>
                </a:lnTo>
                <a:lnTo>
                  <a:pt x="649243" y="393363"/>
                </a:lnTo>
                <a:lnTo>
                  <a:pt x="648796" y="394705"/>
                </a:lnTo>
                <a:lnTo>
                  <a:pt x="648050" y="396047"/>
                </a:lnTo>
                <a:lnTo>
                  <a:pt x="647752" y="397538"/>
                </a:lnTo>
                <a:lnTo>
                  <a:pt x="647752" y="399626"/>
                </a:lnTo>
                <a:cubicBezTo>
                  <a:pt x="647752" y="399626"/>
                  <a:pt x="648647" y="401415"/>
                  <a:pt x="648647" y="401415"/>
                </a:cubicBezTo>
                <a:lnTo>
                  <a:pt x="649691" y="402608"/>
                </a:lnTo>
                <a:lnTo>
                  <a:pt x="650436" y="403950"/>
                </a:lnTo>
                <a:lnTo>
                  <a:pt x="653120" y="402608"/>
                </a:lnTo>
                <a:lnTo>
                  <a:pt x="655953" y="401714"/>
                </a:lnTo>
                <a:lnTo>
                  <a:pt x="661172" y="402906"/>
                </a:lnTo>
                <a:lnTo>
                  <a:pt x="667286" y="402459"/>
                </a:lnTo>
                <a:lnTo>
                  <a:pt x="673399" y="403801"/>
                </a:lnTo>
                <a:lnTo>
                  <a:pt x="678619" y="406038"/>
                </a:lnTo>
                <a:lnTo>
                  <a:pt x="679960" y="406038"/>
                </a:lnTo>
                <a:cubicBezTo>
                  <a:pt x="679960" y="406038"/>
                  <a:pt x="681303" y="406038"/>
                  <a:pt x="681303" y="406038"/>
                </a:cubicBezTo>
                <a:lnTo>
                  <a:pt x="682644" y="405441"/>
                </a:lnTo>
                <a:lnTo>
                  <a:pt x="683987" y="405143"/>
                </a:lnTo>
                <a:lnTo>
                  <a:pt x="687565" y="405740"/>
                </a:lnTo>
                <a:lnTo>
                  <a:pt x="689802" y="402906"/>
                </a:lnTo>
                <a:lnTo>
                  <a:pt x="692039" y="402906"/>
                </a:lnTo>
                <a:cubicBezTo>
                  <a:pt x="692039" y="402906"/>
                  <a:pt x="694276" y="403056"/>
                  <a:pt x="694276" y="403056"/>
                </a:cubicBezTo>
                <a:lnTo>
                  <a:pt x="695170" y="403950"/>
                </a:lnTo>
                <a:lnTo>
                  <a:pt x="695916" y="405143"/>
                </a:lnTo>
                <a:lnTo>
                  <a:pt x="698153" y="404398"/>
                </a:lnTo>
                <a:lnTo>
                  <a:pt x="700837" y="404099"/>
                </a:lnTo>
                <a:lnTo>
                  <a:pt x="707547" y="400968"/>
                </a:lnTo>
                <a:lnTo>
                  <a:pt x="709932" y="400521"/>
                </a:lnTo>
                <a:lnTo>
                  <a:pt x="713511" y="400521"/>
                </a:lnTo>
                <a:cubicBezTo>
                  <a:pt x="713511" y="400521"/>
                  <a:pt x="716046" y="400521"/>
                  <a:pt x="716046" y="400521"/>
                </a:cubicBezTo>
                <a:lnTo>
                  <a:pt x="717388" y="400222"/>
                </a:lnTo>
                <a:lnTo>
                  <a:pt x="719625" y="399029"/>
                </a:lnTo>
                <a:lnTo>
                  <a:pt x="721861" y="398135"/>
                </a:lnTo>
                <a:lnTo>
                  <a:pt x="725589" y="397091"/>
                </a:lnTo>
                <a:lnTo>
                  <a:pt x="726633" y="396644"/>
                </a:lnTo>
                <a:lnTo>
                  <a:pt x="727379" y="395749"/>
                </a:lnTo>
                <a:close/>
                <a:moveTo>
                  <a:pt x="554108" y="250512"/>
                </a:moveTo>
                <a:lnTo>
                  <a:pt x="550828" y="252748"/>
                </a:lnTo>
                <a:lnTo>
                  <a:pt x="549485" y="256029"/>
                </a:lnTo>
                <a:lnTo>
                  <a:pt x="548442" y="260204"/>
                </a:lnTo>
                <a:lnTo>
                  <a:pt x="548442" y="262590"/>
                </a:lnTo>
                <a:cubicBezTo>
                  <a:pt x="548442" y="262590"/>
                  <a:pt x="549933" y="265871"/>
                  <a:pt x="549933" y="265871"/>
                </a:cubicBezTo>
                <a:lnTo>
                  <a:pt x="549485" y="271089"/>
                </a:lnTo>
                <a:lnTo>
                  <a:pt x="550380" y="272431"/>
                </a:lnTo>
                <a:lnTo>
                  <a:pt x="555897" y="267362"/>
                </a:lnTo>
                <a:lnTo>
                  <a:pt x="555600" y="266020"/>
                </a:lnTo>
                <a:lnTo>
                  <a:pt x="556345" y="264379"/>
                </a:lnTo>
                <a:lnTo>
                  <a:pt x="556047" y="263186"/>
                </a:lnTo>
                <a:lnTo>
                  <a:pt x="555450" y="258117"/>
                </a:lnTo>
                <a:lnTo>
                  <a:pt x="555748" y="257073"/>
                </a:lnTo>
                <a:lnTo>
                  <a:pt x="555450" y="255880"/>
                </a:lnTo>
                <a:lnTo>
                  <a:pt x="554853" y="254389"/>
                </a:lnTo>
                <a:lnTo>
                  <a:pt x="554853" y="250512"/>
                </a:lnTo>
                <a:cubicBezTo>
                  <a:pt x="554853" y="250512"/>
                  <a:pt x="554257" y="250810"/>
                  <a:pt x="554257" y="250810"/>
                </a:cubicBezTo>
                <a:close/>
                <a:moveTo>
                  <a:pt x="565889" y="388591"/>
                </a:moveTo>
                <a:lnTo>
                  <a:pt x="564845" y="387995"/>
                </a:lnTo>
                <a:lnTo>
                  <a:pt x="558433" y="385907"/>
                </a:lnTo>
                <a:lnTo>
                  <a:pt x="555897" y="386802"/>
                </a:lnTo>
                <a:lnTo>
                  <a:pt x="553661" y="388442"/>
                </a:lnTo>
                <a:lnTo>
                  <a:pt x="549485" y="392319"/>
                </a:lnTo>
                <a:lnTo>
                  <a:pt x="549933" y="397091"/>
                </a:lnTo>
                <a:lnTo>
                  <a:pt x="549933" y="400819"/>
                </a:lnTo>
                <a:cubicBezTo>
                  <a:pt x="549933" y="400819"/>
                  <a:pt x="548740" y="401415"/>
                  <a:pt x="548740" y="401415"/>
                </a:cubicBezTo>
                <a:lnTo>
                  <a:pt x="545608" y="401415"/>
                </a:lnTo>
                <a:cubicBezTo>
                  <a:pt x="545608" y="401415"/>
                  <a:pt x="544416" y="400819"/>
                  <a:pt x="544416" y="400819"/>
                </a:cubicBezTo>
                <a:lnTo>
                  <a:pt x="544118" y="402012"/>
                </a:lnTo>
                <a:lnTo>
                  <a:pt x="544564" y="403056"/>
                </a:lnTo>
                <a:lnTo>
                  <a:pt x="548591" y="404398"/>
                </a:lnTo>
                <a:lnTo>
                  <a:pt x="554257" y="405441"/>
                </a:lnTo>
                <a:lnTo>
                  <a:pt x="555600" y="405441"/>
                </a:lnTo>
                <a:cubicBezTo>
                  <a:pt x="555600" y="405441"/>
                  <a:pt x="557836" y="405889"/>
                  <a:pt x="557836" y="405889"/>
                </a:cubicBezTo>
                <a:lnTo>
                  <a:pt x="563353" y="404696"/>
                </a:lnTo>
                <a:lnTo>
                  <a:pt x="562608" y="403801"/>
                </a:lnTo>
                <a:lnTo>
                  <a:pt x="561414" y="402906"/>
                </a:lnTo>
                <a:lnTo>
                  <a:pt x="564695" y="397240"/>
                </a:lnTo>
                <a:lnTo>
                  <a:pt x="567081" y="390977"/>
                </a:lnTo>
                <a:lnTo>
                  <a:pt x="566634" y="389635"/>
                </a:lnTo>
                <a:lnTo>
                  <a:pt x="565739" y="388741"/>
                </a:lnTo>
                <a:close/>
                <a:moveTo>
                  <a:pt x="532635" y="351164"/>
                </a:moveTo>
                <a:lnTo>
                  <a:pt x="535916" y="351164"/>
                </a:lnTo>
                <a:cubicBezTo>
                  <a:pt x="535916" y="351164"/>
                  <a:pt x="535319" y="350120"/>
                  <a:pt x="535319" y="350120"/>
                </a:cubicBezTo>
                <a:lnTo>
                  <a:pt x="534127" y="349225"/>
                </a:lnTo>
                <a:lnTo>
                  <a:pt x="532486" y="348331"/>
                </a:lnTo>
                <a:lnTo>
                  <a:pt x="530846" y="348331"/>
                </a:lnTo>
                <a:cubicBezTo>
                  <a:pt x="530846" y="348331"/>
                  <a:pt x="527864" y="348927"/>
                  <a:pt x="527864" y="348927"/>
                </a:cubicBezTo>
                <a:lnTo>
                  <a:pt x="527417" y="350120"/>
                </a:lnTo>
                <a:lnTo>
                  <a:pt x="527417" y="351462"/>
                </a:lnTo>
                <a:cubicBezTo>
                  <a:pt x="527417" y="351462"/>
                  <a:pt x="529355" y="352357"/>
                  <a:pt x="529355" y="352357"/>
                </a:cubicBezTo>
                <a:lnTo>
                  <a:pt x="531443" y="351909"/>
                </a:lnTo>
                <a:lnTo>
                  <a:pt x="532635" y="351015"/>
                </a:lnTo>
                <a:close/>
                <a:moveTo>
                  <a:pt x="588256" y="69040"/>
                </a:moveTo>
                <a:lnTo>
                  <a:pt x="588852" y="70680"/>
                </a:lnTo>
                <a:lnTo>
                  <a:pt x="591089" y="72917"/>
                </a:lnTo>
                <a:lnTo>
                  <a:pt x="591387" y="72022"/>
                </a:lnTo>
                <a:lnTo>
                  <a:pt x="591984" y="68592"/>
                </a:lnTo>
                <a:lnTo>
                  <a:pt x="590790" y="67847"/>
                </a:lnTo>
                <a:lnTo>
                  <a:pt x="588404" y="67847"/>
                </a:lnTo>
                <a:cubicBezTo>
                  <a:pt x="588404" y="67847"/>
                  <a:pt x="588106" y="69189"/>
                  <a:pt x="588106" y="69189"/>
                </a:cubicBezTo>
                <a:close/>
                <a:moveTo>
                  <a:pt x="559029" y="254240"/>
                </a:moveTo>
                <a:lnTo>
                  <a:pt x="558134" y="254836"/>
                </a:lnTo>
                <a:lnTo>
                  <a:pt x="556345" y="257968"/>
                </a:lnTo>
                <a:lnTo>
                  <a:pt x="557985" y="260652"/>
                </a:lnTo>
                <a:lnTo>
                  <a:pt x="558880" y="255880"/>
                </a:lnTo>
                <a:lnTo>
                  <a:pt x="558880" y="254090"/>
                </a:lnTo>
                <a:close/>
                <a:moveTo>
                  <a:pt x="588256" y="390381"/>
                </a:moveTo>
                <a:lnTo>
                  <a:pt x="588852" y="390381"/>
                </a:lnTo>
                <a:cubicBezTo>
                  <a:pt x="588852" y="390381"/>
                  <a:pt x="591834" y="385460"/>
                  <a:pt x="591834" y="385460"/>
                </a:cubicBezTo>
                <a:lnTo>
                  <a:pt x="591834" y="384267"/>
                </a:lnTo>
                <a:cubicBezTo>
                  <a:pt x="591834" y="384267"/>
                  <a:pt x="588553" y="384267"/>
                  <a:pt x="588553" y="384267"/>
                </a:cubicBezTo>
                <a:lnTo>
                  <a:pt x="587063" y="385162"/>
                </a:lnTo>
                <a:lnTo>
                  <a:pt x="587063" y="386653"/>
                </a:lnTo>
                <a:cubicBezTo>
                  <a:pt x="587063" y="386653"/>
                  <a:pt x="587509" y="388442"/>
                  <a:pt x="587509" y="388442"/>
                </a:cubicBezTo>
                <a:lnTo>
                  <a:pt x="587063" y="389635"/>
                </a:lnTo>
                <a:lnTo>
                  <a:pt x="588256" y="390232"/>
                </a:lnTo>
                <a:close/>
                <a:moveTo>
                  <a:pt x="567827" y="194445"/>
                </a:moveTo>
                <a:lnTo>
                  <a:pt x="567081" y="192954"/>
                </a:lnTo>
                <a:lnTo>
                  <a:pt x="567081" y="191463"/>
                </a:lnTo>
                <a:cubicBezTo>
                  <a:pt x="567081" y="191463"/>
                  <a:pt x="567379" y="189971"/>
                  <a:pt x="567379" y="189971"/>
                </a:cubicBezTo>
                <a:lnTo>
                  <a:pt x="567975" y="191910"/>
                </a:lnTo>
                <a:lnTo>
                  <a:pt x="568870" y="193699"/>
                </a:lnTo>
                <a:lnTo>
                  <a:pt x="570213" y="194594"/>
                </a:lnTo>
                <a:lnTo>
                  <a:pt x="571853" y="194594"/>
                </a:lnTo>
                <a:cubicBezTo>
                  <a:pt x="571853" y="194594"/>
                  <a:pt x="574239" y="193699"/>
                  <a:pt x="574239" y="193699"/>
                </a:cubicBezTo>
                <a:lnTo>
                  <a:pt x="576028" y="191612"/>
                </a:lnTo>
                <a:lnTo>
                  <a:pt x="577967" y="188778"/>
                </a:lnTo>
                <a:lnTo>
                  <a:pt x="580501" y="186542"/>
                </a:lnTo>
                <a:lnTo>
                  <a:pt x="583633" y="184901"/>
                </a:lnTo>
                <a:lnTo>
                  <a:pt x="587957" y="182963"/>
                </a:lnTo>
                <a:lnTo>
                  <a:pt x="589001" y="182218"/>
                </a:lnTo>
                <a:lnTo>
                  <a:pt x="589299" y="181025"/>
                </a:lnTo>
                <a:lnTo>
                  <a:pt x="588852" y="179533"/>
                </a:lnTo>
                <a:lnTo>
                  <a:pt x="588852" y="176253"/>
                </a:lnTo>
                <a:cubicBezTo>
                  <a:pt x="588852" y="176253"/>
                  <a:pt x="586317" y="169990"/>
                  <a:pt x="586317" y="169990"/>
                </a:cubicBezTo>
                <a:lnTo>
                  <a:pt x="586317" y="166561"/>
                </a:lnTo>
                <a:cubicBezTo>
                  <a:pt x="586317" y="166561"/>
                  <a:pt x="587808" y="154631"/>
                  <a:pt x="587808" y="154631"/>
                </a:cubicBezTo>
                <a:lnTo>
                  <a:pt x="588553" y="151798"/>
                </a:lnTo>
                <a:lnTo>
                  <a:pt x="593624" y="141211"/>
                </a:lnTo>
                <a:lnTo>
                  <a:pt x="594518" y="140615"/>
                </a:lnTo>
                <a:lnTo>
                  <a:pt x="596457" y="139720"/>
                </a:lnTo>
                <a:lnTo>
                  <a:pt x="598246" y="138527"/>
                </a:lnTo>
                <a:lnTo>
                  <a:pt x="599290" y="136887"/>
                </a:lnTo>
                <a:lnTo>
                  <a:pt x="599588" y="134799"/>
                </a:lnTo>
                <a:lnTo>
                  <a:pt x="598991" y="133010"/>
                </a:lnTo>
                <a:lnTo>
                  <a:pt x="597948" y="131221"/>
                </a:lnTo>
                <a:lnTo>
                  <a:pt x="600632" y="132861"/>
                </a:lnTo>
                <a:lnTo>
                  <a:pt x="602719" y="135843"/>
                </a:lnTo>
                <a:lnTo>
                  <a:pt x="605403" y="137334"/>
                </a:lnTo>
                <a:lnTo>
                  <a:pt x="608386" y="138080"/>
                </a:lnTo>
                <a:lnTo>
                  <a:pt x="614201" y="138974"/>
                </a:lnTo>
                <a:lnTo>
                  <a:pt x="620017" y="138229"/>
                </a:lnTo>
                <a:lnTo>
                  <a:pt x="623596" y="136887"/>
                </a:lnTo>
                <a:lnTo>
                  <a:pt x="625981" y="134352"/>
                </a:lnTo>
                <a:lnTo>
                  <a:pt x="625385" y="132712"/>
                </a:lnTo>
                <a:lnTo>
                  <a:pt x="622403" y="131370"/>
                </a:lnTo>
                <a:lnTo>
                  <a:pt x="616736" y="125256"/>
                </a:lnTo>
                <a:lnTo>
                  <a:pt x="612263" y="122572"/>
                </a:lnTo>
                <a:lnTo>
                  <a:pt x="603912" y="116458"/>
                </a:lnTo>
                <a:lnTo>
                  <a:pt x="601974" y="114818"/>
                </a:lnTo>
                <a:lnTo>
                  <a:pt x="597948" y="110344"/>
                </a:lnTo>
                <a:lnTo>
                  <a:pt x="596308" y="107511"/>
                </a:lnTo>
                <a:lnTo>
                  <a:pt x="595413" y="106617"/>
                </a:lnTo>
                <a:lnTo>
                  <a:pt x="594369" y="105871"/>
                </a:lnTo>
                <a:lnTo>
                  <a:pt x="596754" y="104976"/>
                </a:lnTo>
                <a:lnTo>
                  <a:pt x="596754" y="104231"/>
                </a:lnTo>
                <a:cubicBezTo>
                  <a:pt x="596754" y="104231"/>
                  <a:pt x="598693" y="102292"/>
                  <a:pt x="598693" y="102292"/>
                </a:cubicBezTo>
                <a:lnTo>
                  <a:pt x="600930" y="100801"/>
                </a:lnTo>
                <a:lnTo>
                  <a:pt x="601526" y="99459"/>
                </a:lnTo>
                <a:lnTo>
                  <a:pt x="601526" y="97968"/>
                </a:lnTo>
                <a:cubicBezTo>
                  <a:pt x="601526" y="97968"/>
                  <a:pt x="600632" y="96328"/>
                  <a:pt x="600632" y="96328"/>
                </a:cubicBezTo>
                <a:lnTo>
                  <a:pt x="596754" y="91854"/>
                </a:lnTo>
                <a:lnTo>
                  <a:pt x="594667" y="88425"/>
                </a:lnTo>
                <a:lnTo>
                  <a:pt x="594220" y="86337"/>
                </a:lnTo>
                <a:lnTo>
                  <a:pt x="593325" y="85591"/>
                </a:lnTo>
                <a:lnTo>
                  <a:pt x="591089" y="84697"/>
                </a:lnTo>
                <a:lnTo>
                  <a:pt x="590343" y="84249"/>
                </a:lnTo>
                <a:lnTo>
                  <a:pt x="591089" y="83355"/>
                </a:lnTo>
                <a:lnTo>
                  <a:pt x="591984" y="82609"/>
                </a:lnTo>
                <a:lnTo>
                  <a:pt x="590343" y="81864"/>
                </a:lnTo>
                <a:lnTo>
                  <a:pt x="588553" y="81416"/>
                </a:lnTo>
                <a:lnTo>
                  <a:pt x="590343" y="80820"/>
                </a:lnTo>
                <a:lnTo>
                  <a:pt x="589746" y="79329"/>
                </a:lnTo>
                <a:lnTo>
                  <a:pt x="589746" y="77688"/>
                </a:lnTo>
                <a:cubicBezTo>
                  <a:pt x="589746" y="77688"/>
                  <a:pt x="588553" y="76794"/>
                  <a:pt x="588553" y="76794"/>
                </a:cubicBezTo>
                <a:lnTo>
                  <a:pt x="586913" y="76794"/>
                </a:lnTo>
                <a:cubicBezTo>
                  <a:pt x="586913" y="76794"/>
                  <a:pt x="584676" y="75004"/>
                  <a:pt x="584676" y="75004"/>
                </a:cubicBezTo>
                <a:lnTo>
                  <a:pt x="582887" y="74259"/>
                </a:lnTo>
                <a:lnTo>
                  <a:pt x="582141" y="72917"/>
                </a:lnTo>
                <a:lnTo>
                  <a:pt x="583782" y="69636"/>
                </a:lnTo>
                <a:lnTo>
                  <a:pt x="582739" y="67996"/>
                </a:lnTo>
                <a:lnTo>
                  <a:pt x="577967" y="63523"/>
                </a:lnTo>
                <a:lnTo>
                  <a:pt x="576624" y="62926"/>
                </a:lnTo>
                <a:lnTo>
                  <a:pt x="575134" y="62628"/>
                </a:lnTo>
                <a:lnTo>
                  <a:pt x="578115" y="62181"/>
                </a:lnTo>
                <a:lnTo>
                  <a:pt x="581247" y="62181"/>
                </a:lnTo>
                <a:cubicBezTo>
                  <a:pt x="581247" y="62181"/>
                  <a:pt x="585571" y="62479"/>
                  <a:pt x="585571" y="62479"/>
                </a:cubicBezTo>
                <a:lnTo>
                  <a:pt x="586764" y="61435"/>
                </a:lnTo>
                <a:lnTo>
                  <a:pt x="587212" y="59646"/>
                </a:lnTo>
                <a:lnTo>
                  <a:pt x="588703" y="61137"/>
                </a:lnTo>
                <a:lnTo>
                  <a:pt x="590343" y="62330"/>
                </a:lnTo>
                <a:lnTo>
                  <a:pt x="592580" y="62031"/>
                </a:lnTo>
                <a:lnTo>
                  <a:pt x="594220" y="60839"/>
                </a:lnTo>
                <a:lnTo>
                  <a:pt x="593773" y="59646"/>
                </a:lnTo>
                <a:lnTo>
                  <a:pt x="593027" y="58602"/>
                </a:lnTo>
                <a:lnTo>
                  <a:pt x="593027" y="57856"/>
                </a:lnTo>
                <a:cubicBezTo>
                  <a:pt x="593027" y="57856"/>
                  <a:pt x="590641" y="55620"/>
                  <a:pt x="590641" y="55620"/>
                </a:cubicBezTo>
                <a:lnTo>
                  <a:pt x="588703" y="54128"/>
                </a:lnTo>
                <a:lnTo>
                  <a:pt x="588703" y="52488"/>
                </a:lnTo>
                <a:cubicBezTo>
                  <a:pt x="588703" y="52488"/>
                  <a:pt x="586019" y="50102"/>
                  <a:pt x="586019" y="50102"/>
                </a:cubicBezTo>
                <a:lnTo>
                  <a:pt x="586913" y="48462"/>
                </a:lnTo>
                <a:lnTo>
                  <a:pt x="588703" y="47716"/>
                </a:lnTo>
                <a:lnTo>
                  <a:pt x="588703" y="47418"/>
                </a:lnTo>
                <a:cubicBezTo>
                  <a:pt x="588703" y="47418"/>
                  <a:pt x="587957" y="47418"/>
                  <a:pt x="587957" y="47418"/>
                </a:cubicBezTo>
                <a:lnTo>
                  <a:pt x="585720" y="46822"/>
                </a:lnTo>
                <a:lnTo>
                  <a:pt x="581098" y="43840"/>
                </a:lnTo>
                <a:lnTo>
                  <a:pt x="576475" y="42796"/>
                </a:lnTo>
                <a:lnTo>
                  <a:pt x="569765" y="42796"/>
                </a:lnTo>
                <a:cubicBezTo>
                  <a:pt x="569765" y="42796"/>
                  <a:pt x="565889" y="42348"/>
                  <a:pt x="565889" y="42348"/>
                </a:cubicBezTo>
                <a:lnTo>
                  <a:pt x="564397" y="42796"/>
                </a:lnTo>
                <a:lnTo>
                  <a:pt x="563055" y="42796"/>
                </a:lnTo>
                <a:cubicBezTo>
                  <a:pt x="563055" y="42796"/>
                  <a:pt x="562161" y="42199"/>
                  <a:pt x="562161" y="42199"/>
                </a:cubicBezTo>
                <a:lnTo>
                  <a:pt x="561117" y="41901"/>
                </a:lnTo>
                <a:lnTo>
                  <a:pt x="558433" y="43541"/>
                </a:lnTo>
                <a:lnTo>
                  <a:pt x="557240" y="42945"/>
                </a:lnTo>
                <a:lnTo>
                  <a:pt x="556047" y="42199"/>
                </a:lnTo>
                <a:lnTo>
                  <a:pt x="553810" y="41901"/>
                </a:lnTo>
                <a:lnTo>
                  <a:pt x="551125" y="41901"/>
                </a:lnTo>
                <a:cubicBezTo>
                  <a:pt x="551125" y="41901"/>
                  <a:pt x="548144" y="43840"/>
                  <a:pt x="548144" y="43840"/>
                </a:cubicBezTo>
                <a:lnTo>
                  <a:pt x="544863" y="42199"/>
                </a:lnTo>
                <a:lnTo>
                  <a:pt x="543968" y="42199"/>
                </a:lnTo>
                <a:cubicBezTo>
                  <a:pt x="543968" y="42199"/>
                  <a:pt x="543372" y="42647"/>
                  <a:pt x="543372" y="42647"/>
                </a:cubicBezTo>
                <a:lnTo>
                  <a:pt x="541880" y="44883"/>
                </a:lnTo>
                <a:lnTo>
                  <a:pt x="539197" y="46524"/>
                </a:lnTo>
                <a:lnTo>
                  <a:pt x="537855" y="49506"/>
                </a:lnTo>
                <a:lnTo>
                  <a:pt x="536960" y="52488"/>
                </a:lnTo>
                <a:lnTo>
                  <a:pt x="536214" y="53532"/>
                </a:lnTo>
                <a:lnTo>
                  <a:pt x="536214" y="59198"/>
                </a:lnTo>
                <a:cubicBezTo>
                  <a:pt x="536214" y="59198"/>
                  <a:pt x="535618" y="61882"/>
                  <a:pt x="535618" y="61882"/>
                </a:cubicBezTo>
                <a:lnTo>
                  <a:pt x="536363" y="65461"/>
                </a:lnTo>
                <a:lnTo>
                  <a:pt x="536363" y="66952"/>
                </a:lnTo>
                <a:cubicBezTo>
                  <a:pt x="536363" y="66952"/>
                  <a:pt x="535022" y="69189"/>
                  <a:pt x="535022" y="69189"/>
                </a:cubicBezTo>
                <a:lnTo>
                  <a:pt x="535022" y="69785"/>
                </a:lnTo>
                <a:cubicBezTo>
                  <a:pt x="535022" y="69785"/>
                  <a:pt x="534276" y="73513"/>
                  <a:pt x="534276" y="73513"/>
                </a:cubicBezTo>
                <a:lnTo>
                  <a:pt x="534574" y="74557"/>
                </a:lnTo>
                <a:lnTo>
                  <a:pt x="534574" y="75750"/>
                </a:lnTo>
                <a:cubicBezTo>
                  <a:pt x="534574" y="75750"/>
                  <a:pt x="533381" y="78285"/>
                  <a:pt x="533381" y="78285"/>
                </a:cubicBezTo>
                <a:lnTo>
                  <a:pt x="531592" y="79031"/>
                </a:lnTo>
                <a:lnTo>
                  <a:pt x="529653" y="79478"/>
                </a:lnTo>
                <a:lnTo>
                  <a:pt x="528013" y="78583"/>
                </a:lnTo>
                <a:lnTo>
                  <a:pt x="526522" y="79925"/>
                </a:lnTo>
                <a:lnTo>
                  <a:pt x="524584" y="82162"/>
                </a:lnTo>
                <a:lnTo>
                  <a:pt x="523689" y="83653"/>
                </a:lnTo>
                <a:lnTo>
                  <a:pt x="523689" y="84995"/>
                </a:lnTo>
                <a:cubicBezTo>
                  <a:pt x="523689" y="84995"/>
                  <a:pt x="523838" y="85890"/>
                  <a:pt x="523838" y="85890"/>
                </a:cubicBezTo>
                <a:lnTo>
                  <a:pt x="523390" y="86784"/>
                </a:lnTo>
                <a:lnTo>
                  <a:pt x="523390" y="87828"/>
                </a:lnTo>
                <a:cubicBezTo>
                  <a:pt x="523390" y="87828"/>
                  <a:pt x="523390" y="89319"/>
                  <a:pt x="523390" y="89319"/>
                </a:cubicBezTo>
                <a:lnTo>
                  <a:pt x="524733" y="89916"/>
                </a:lnTo>
                <a:lnTo>
                  <a:pt x="526074" y="91109"/>
                </a:lnTo>
                <a:lnTo>
                  <a:pt x="526074" y="92302"/>
                </a:lnTo>
                <a:cubicBezTo>
                  <a:pt x="526074" y="92302"/>
                  <a:pt x="525329" y="93196"/>
                  <a:pt x="525329" y="93196"/>
                </a:cubicBezTo>
                <a:lnTo>
                  <a:pt x="523689" y="94538"/>
                </a:lnTo>
                <a:lnTo>
                  <a:pt x="520557" y="97073"/>
                </a:lnTo>
                <a:lnTo>
                  <a:pt x="517128" y="99310"/>
                </a:lnTo>
                <a:lnTo>
                  <a:pt x="515785" y="99757"/>
                </a:lnTo>
                <a:lnTo>
                  <a:pt x="515339" y="100801"/>
                </a:lnTo>
                <a:lnTo>
                  <a:pt x="515040" y="102143"/>
                </a:lnTo>
                <a:lnTo>
                  <a:pt x="515785" y="105126"/>
                </a:lnTo>
                <a:lnTo>
                  <a:pt x="516532" y="106020"/>
                </a:lnTo>
                <a:lnTo>
                  <a:pt x="516979" y="107064"/>
                </a:lnTo>
                <a:lnTo>
                  <a:pt x="516532" y="108257"/>
                </a:lnTo>
                <a:lnTo>
                  <a:pt x="516233" y="109301"/>
                </a:lnTo>
                <a:lnTo>
                  <a:pt x="514891" y="110046"/>
                </a:lnTo>
                <a:lnTo>
                  <a:pt x="513699" y="110493"/>
                </a:lnTo>
                <a:lnTo>
                  <a:pt x="513251" y="111388"/>
                </a:lnTo>
                <a:lnTo>
                  <a:pt x="512655" y="114967"/>
                </a:lnTo>
                <a:lnTo>
                  <a:pt x="511909" y="116905"/>
                </a:lnTo>
                <a:lnTo>
                  <a:pt x="510268" y="119739"/>
                </a:lnTo>
                <a:lnTo>
                  <a:pt x="509672" y="121081"/>
                </a:lnTo>
                <a:lnTo>
                  <a:pt x="508778" y="121528"/>
                </a:lnTo>
                <a:lnTo>
                  <a:pt x="505497" y="120186"/>
                </a:lnTo>
                <a:lnTo>
                  <a:pt x="502515" y="120932"/>
                </a:lnTo>
                <a:lnTo>
                  <a:pt x="498638" y="121379"/>
                </a:lnTo>
                <a:lnTo>
                  <a:pt x="495357" y="121379"/>
                </a:lnTo>
                <a:cubicBezTo>
                  <a:pt x="495357" y="121379"/>
                  <a:pt x="492822" y="121826"/>
                  <a:pt x="492822" y="121826"/>
                </a:cubicBezTo>
                <a:lnTo>
                  <a:pt x="491033" y="123317"/>
                </a:lnTo>
                <a:lnTo>
                  <a:pt x="489094" y="125256"/>
                </a:lnTo>
                <a:lnTo>
                  <a:pt x="487007" y="126598"/>
                </a:lnTo>
                <a:lnTo>
                  <a:pt x="485516" y="127343"/>
                </a:lnTo>
                <a:lnTo>
                  <a:pt x="482683" y="125405"/>
                </a:lnTo>
                <a:lnTo>
                  <a:pt x="481191" y="125405"/>
                </a:lnTo>
                <a:cubicBezTo>
                  <a:pt x="481191" y="125405"/>
                  <a:pt x="478507" y="124958"/>
                  <a:pt x="478507" y="124958"/>
                </a:cubicBezTo>
                <a:lnTo>
                  <a:pt x="472394" y="122721"/>
                </a:lnTo>
                <a:lnTo>
                  <a:pt x="470903" y="122125"/>
                </a:lnTo>
                <a:lnTo>
                  <a:pt x="469262" y="122125"/>
                </a:lnTo>
                <a:cubicBezTo>
                  <a:pt x="469262" y="122125"/>
                  <a:pt x="468815" y="121379"/>
                  <a:pt x="468815" y="121379"/>
                </a:cubicBezTo>
                <a:lnTo>
                  <a:pt x="469113" y="120335"/>
                </a:lnTo>
                <a:lnTo>
                  <a:pt x="468815" y="118993"/>
                </a:lnTo>
                <a:lnTo>
                  <a:pt x="467622" y="118397"/>
                </a:lnTo>
                <a:lnTo>
                  <a:pt x="455394" y="118397"/>
                </a:lnTo>
                <a:cubicBezTo>
                  <a:pt x="455394" y="118397"/>
                  <a:pt x="451816" y="119888"/>
                  <a:pt x="451816" y="119888"/>
                </a:cubicBezTo>
                <a:lnTo>
                  <a:pt x="449430" y="120782"/>
                </a:lnTo>
                <a:lnTo>
                  <a:pt x="447789" y="121826"/>
                </a:lnTo>
                <a:lnTo>
                  <a:pt x="447343" y="124510"/>
                </a:lnTo>
                <a:lnTo>
                  <a:pt x="446299" y="127045"/>
                </a:lnTo>
                <a:lnTo>
                  <a:pt x="444956" y="129729"/>
                </a:lnTo>
                <a:lnTo>
                  <a:pt x="440931" y="130624"/>
                </a:lnTo>
                <a:lnTo>
                  <a:pt x="437948" y="133457"/>
                </a:lnTo>
                <a:lnTo>
                  <a:pt x="436904" y="133755"/>
                </a:lnTo>
                <a:lnTo>
                  <a:pt x="434817" y="133308"/>
                </a:lnTo>
                <a:lnTo>
                  <a:pt x="432580" y="133010"/>
                </a:lnTo>
                <a:lnTo>
                  <a:pt x="430939" y="133755"/>
                </a:lnTo>
                <a:lnTo>
                  <a:pt x="429299" y="133755"/>
                </a:lnTo>
                <a:cubicBezTo>
                  <a:pt x="429299" y="133755"/>
                  <a:pt x="424081" y="132413"/>
                  <a:pt x="424081" y="132413"/>
                </a:cubicBezTo>
                <a:lnTo>
                  <a:pt x="419160" y="132413"/>
                </a:lnTo>
                <a:cubicBezTo>
                  <a:pt x="419160" y="132413"/>
                  <a:pt x="416327" y="132861"/>
                  <a:pt x="416327" y="132861"/>
                </a:cubicBezTo>
                <a:lnTo>
                  <a:pt x="414836" y="133159"/>
                </a:lnTo>
                <a:lnTo>
                  <a:pt x="406336" y="136887"/>
                </a:lnTo>
                <a:lnTo>
                  <a:pt x="403503" y="137334"/>
                </a:lnTo>
                <a:lnTo>
                  <a:pt x="402310" y="136738"/>
                </a:lnTo>
                <a:lnTo>
                  <a:pt x="400670" y="135246"/>
                </a:lnTo>
                <a:lnTo>
                  <a:pt x="398433" y="133755"/>
                </a:lnTo>
                <a:lnTo>
                  <a:pt x="393214" y="128387"/>
                </a:lnTo>
                <a:lnTo>
                  <a:pt x="391275" y="127194"/>
                </a:lnTo>
                <a:lnTo>
                  <a:pt x="389933" y="125852"/>
                </a:lnTo>
                <a:lnTo>
                  <a:pt x="388741" y="124361"/>
                </a:lnTo>
                <a:lnTo>
                  <a:pt x="386952" y="122721"/>
                </a:lnTo>
                <a:lnTo>
                  <a:pt x="385311" y="121528"/>
                </a:lnTo>
                <a:lnTo>
                  <a:pt x="383074" y="119291"/>
                </a:lnTo>
                <a:lnTo>
                  <a:pt x="380987" y="116756"/>
                </a:lnTo>
                <a:lnTo>
                  <a:pt x="380539" y="112283"/>
                </a:lnTo>
                <a:lnTo>
                  <a:pt x="378899" y="111537"/>
                </a:lnTo>
                <a:lnTo>
                  <a:pt x="378303" y="110344"/>
                </a:lnTo>
                <a:lnTo>
                  <a:pt x="378004" y="109002"/>
                </a:lnTo>
                <a:lnTo>
                  <a:pt x="380390" y="105424"/>
                </a:lnTo>
                <a:lnTo>
                  <a:pt x="373829" y="108257"/>
                </a:lnTo>
                <a:lnTo>
                  <a:pt x="372188" y="111090"/>
                </a:lnTo>
                <a:lnTo>
                  <a:pt x="370996" y="114221"/>
                </a:lnTo>
                <a:lnTo>
                  <a:pt x="368163" y="116905"/>
                </a:lnTo>
                <a:lnTo>
                  <a:pt x="365777" y="119888"/>
                </a:lnTo>
                <a:lnTo>
                  <a:pt x="365181" y="121528"/>
                </a:lnTo>
                <a:lnTo>
                  <a:pt x="363987" y="126896"/>
                </a:lnTo>
                <a:lnTo>
                  <a:pt x="365479" y="126896"/>
                </a:lnTo>
                <a:cubicBezTo>
                  <a:pt x="365479" y="126896"/>
                  <a:pt x="366224" y="126449"/>
                  <a:pt x="366224" y="126449"/>
                </a:cubicBezTo>
                <a:lnTo>
                  <a:pt x="367119" y="126449"/>
                </a:lnTo>
                <a:cubicBezTo>
                  <a:pt x="367119" y="126449"/>
                  <a:pt x="365926" y="127343"/>
                  <a:pt x="365926" y="127343"/>
                </a:cubicBezTo>
                <a:lnTo>
                  <a:pt x="364435" y="127940"/>
                </a:lnTo>
                <a:lnTo>
                  <a:pt x="362497" y="129878"/>
                </a:lnTo>
                <a:lnTo>
                  <a:pt x="361453" y="135992"/>
                </a:lnTo>
                <a:lnTo>
                  <a:pt x="361154" y="139273"/>
                </a:lnTo>
                <a:lnTo>
                  <a:pt x="361602" y="146430"/>
                </a:lnTo>
                <a:lnTo>
                  <a:pt x="362198" y="151202"/>
                </a:lnTo>
                <a:lnTo>
                  <a:pt x="365627" y="154035"/>
                </a:lnTo>
                <a:lnTo>
                  <a:pt x="367566" y="156421"/>
                </a:lnTo>
                <a:lnTo>
                  <a:pt x="368461" y="157763"/>
                </a:lnTo>
                <a:lnTo>
                  <a:pt x="369505" y="158956"/>
                </a:lnTo>
                <a:lnTo>
                  <a:pt x="370251" y="159403"/>
                </a:lnTo>
                <a:lnTo>
                  <a:pt x="370548" y="160148"/>
                </a:lnTo>
                <a:lnTo>
                  <a:pt x="368908" y="161192"/>
                </a:lnTo>
                <a:lnTo>
                  <a:pt x="368163" y="164771"/>
                </a:lnTo>
                <a:lnTo>
                  <a:pt x="367715" y="165964"/>
                </a:lnTo>
                <a:lnTo>
                  <a:pt x="366970" y="168201"/>
                </a:lnTo>
                <a:lnTo>
                  <a:pt x="366970" y="171630"/>
                </a:lnTo>
                <a:cubicBezTo>
                  <a:pt x="366970" y="171630"/>
                  <a:pt x="367268" y="173122"/>
                  <a:pt x="367268" y="173122"/>
                </a:cubicBezTo>
                <a:lnTo>
                  <a:pt x="368014" y="174464"/>
                </a:lnTo>
                <a:lnTo>
                  <a:pt x="370548" y="176700"/>
                </a:lnTo>
                <a:lnTo>
                  <a:pt x="373531" y="178340"/>
                </a:lnTo>
                <a:lnTo>
                  <a:pt x="373531" y="179086"/>
                </a:lnTo>
                <a:cubicBezTo>
                  <a:pt x="373531" y="179086"/>
                  <a:pt x="371891" y="179384"/>
                  <a:pt x="371891" y="179384"/>
                </a:cubicBezTo>
                <a:lnTo>
                  <a:pt x="370847" y="180726"/>
                </a:lnTo>
                <a:lnTo>
                  <a:pt x="370548" y="182814"/>
                </a:lnTo>
                <a:lnTo>
                  <a:pt x="371294" y="183858"/>
                </a:lnTo>
                <a:lnTo>
                  <a:pt x="372487" y="184603"/>
                </a:lnTo>
                <a:lnTo>
                  <a:pt x="375619" y="184603"/>
                </a:lnTo>
                <a:cubicBezTo>
                  <a:pt x="375619" y="184603"/>
                  <a:pt x="381583" y="186542"/>
                  <a:pt x="381583" y="186542"/>
                </a:cubicBezTo>
                <a:lnTo>
                  <a:pt x="384416" y="188331"/>
                </a:lnTo>
                <a:lnTo>
                  <a:pt x="386653" y="190717"/>
                </a:lnTo>
                <a:lnTo>
                  <a:pt x="388293" y="192954"/>
                </a:lnTo>
                <a:lnTo>
                  <a:pt x="389486" y="195489"/>
                </a:lnTo>
                <a:lnTo>
                  <a:pt x="390381" y="198918"/>
                </a:lnTo>
                <a:lnTo>
                  <a:pt x="390828" y="202348"/>
                </a:lnTo>
                <a:lnTo>
                  <a:pt x="390530" y="205479"/>
                </a:lnTo>
                <a:lnTo>
                  <a:pt x="388890" y="208163"/>
                </a:lnTo>
                <a:lnTo>
                  <a:pt x="388890" y="211444"/>
                </a:lnTo>
                <a:cubicBezTo>
                  <a:pt x="388890" y="211444"/>
                  <a:pt x="391872" y="213681"/>
                  <a:pt x="391872" y="213681"/>
                </a:cubicBezTo>
                <a:lnTo>
                  <a:pt x="392469" y="215172"/>
                </a:lnTo>
                <a:lnTo>
                  <a:pt x="393214" y="221584"/>
                </a:lnTo>
                <a:lnTo>
                  <a:pt x="395898" y="233960"/>
                </a:lnTo>
                <a:lnTo>
                  <a:pt x="395898" y="240372"/>
                </a:lnTo>
                <a:cubicBezTo>
                  <a:pt x="395898" y="240372"/>
                  <a:pt x="396793" y="241565"/>
                  <a:pt x="396793" y="241565"/>
                </a:cubicBezTo>
                <a:lnTo>
                  <a:pt x="397986" y="242161"/>
                </a:lnTo>
                <a:lnTo>
                  <a:pt x="399327" y="241118"/>
                </a:lnTo>
                <a:lnTo>
                  <a:pt x="400074" y="240819"/>
                </a:lnTo>
                <a:lnTo>
                  <a:pt x="405292" y="239626"/>
                </a:lnTo>
                <a:lnTo>
                  <a:pt x="407827" y="242758"/>
                </a:lnTo>
                <a:lnTo>
                  <a:pt x="408722" y="243205"/>
                </a:lnTo>
                <a:lnTo>
                  <a:pt x="409616" y="242311"/>
                </a:lnTo>
                <a:lnTo>
                  <a:pt x="411555" y="240968"/>
                </a:lnTo>
                <a:lnTo>
                  <a:pt x="413941" y="240223"/>
                </a:lnTo>
                <a:lnTo>
                  <a:pt x="412748" y="241267"/>
                </a:lnTo>
                <a:lnTo>
                  <a:pt x="412152" y="242609"/>
                </a:lnTo>
                <a:lnTo>
                  <a:pt x="413195" y="244100"/>
                </a:lnTo>
                <a:lnTo>
                  <a:pt x="414836" y="244696"/>
                </a:lnTo>
                <a:lnTo>
                  <a:pt x="417817" y="244249"/>
                </a:lnTo>
                <a:lnTo>
                  <a:pt x="423484" y="241565"/>
                </a:lnTo>
                <a:lnTo>
                  <a:pt x="426317" y="240968"/>
                </a:lnTo>
                <a:lnTo>
                  <a:pt x="429598" y="242012"/>
                </a:lnTo>
                <a:lnTo>
                  <a:pt x="433027" y="242012"/>
                </a:lnTo>
                <a:cubicBezTo>
                  <a:pt x="433027" y="242012"/>
                  <a:pt x="433922" y="240670"/>
                  <a:pt x="433922" y="240670"/>
                </a:cubicBezTo>
                <a:lnTo>
                  <a:pt x="434817" y="239626"/>
                </a:lnTo>
                <a:lnTo>
                  <a:pt x="436606" y="240968"/>
                </a:lnTo>
                <a:lnTo>
                  <a:pt x="437948" y="242907"/>
                </a:lnTo>
                <a:lnTo>
                  <a:pt x="438247" y="244249"/>
                </a:lnTo>
                <a:lnTo>
                  <a:pt x="438544" y="251108"/>
                </a:lnTo>
                <a:lnTo>
                  <a:pt x="438544" y="254240"/>
                </a:lnTo>
                <a:cubicBezTo>
                  <a:pt x="438544" y="254240"/>
                  <a:pt x="438247" y="257371"/>
                  <a:pt x="438247" y="257371"/>
                </a:cubicBezTo>
                <a:lnTo>
                  <a:pt x="439141" y="257968"/>
                </a:lnTo>
                <a:lnTo>
                  <a:pt x="440483" y="257968"/>
                </a:lnTo>
                <a:cubicBezTo>
                  <a:pt x="440483" y="257968"/>
                  <a:pt x="441676" y="257371"/>
                  <a:pt x="441676" y="257371"/>
                </a:cubicBezTo>
                <a:lnTo>
                  <a:pt x="446149" y="253345"/>
                </a:lnTo>
                <a:lnTo>
                  <a:pt x="450325" y="251705"/>
                </a:lnTo>
                <a:lnTo>
                  <a:pt x="454500" y="253047"/>
                </a:lnTo>
                <a:lnTo>
                  <a:pt x="458675" y="253792"/>
                </a:lnTo>
                <a:lnTo>
                  <a:pt x="462850" y="251705"/>
                </a:lnTo>
                <a:lnTo>
                  <a:pt x="468517" y="247977"/>
                </a:lnTo>
                <a:lnTo>
                  <a:pt x="470157" y="241118"/>
                </a:lnTo>
                <a:lnTo>
                  <a:pt x="478359" y="249617"/>
                </a:lnTo>
                <a:lnTo>
                  <a:pt x="478955" y="249021"/>
                </a:lnTo>
                <a:lnTo>
                  <a:pt x="479999" y="249021"/>
                </a:lnTo>
                <a:cubicBezTo>
                  <a:pt x="479999" y="249021"/>
                  <a:pt x="483129" y="247977"/>
                  <a:pt x="483129" y="247977"/>
                </a:cubicBezTo>
                <a:lnTo>
                  <a:pt x="484173" y="247977"/>
                </a:lnTo>
                <a:cubicBezTo>
                  <a:pt x="484173" y="247977"/>
                  <a:pt x="485367" y="248275"/>
                  <a:pt x="485367" y="248275"/>
                </a:cubicBezTo>
                <a:lnTo>
                  <a:pt x="485963" y="249617"/>
                </a:lnTo>
                <a:lnTo>
                  <a:pt x="485963" y="252003"/>
                </a:lnTo>
                <a:cubicBezTo>
                  <a:pt x="485963" y="252003"/>
                  <a:pt x="485963" y="254389"/>
                  <a:pt x="485963" y="254389"/>
                </a:cubicBezTo>
                <a:lnTo>
                  <a:pt x="487901" y="255283"/>
                </a:lnTo>
                <a:lnTo>
                  <a:pt x="490288" y="255283"/>
                </a:lnTo>
                <a:cubicBezTo>
                  <a:pt x="490288" y="255283"/>
                  <a:pt x="494612" y="253643"/>
                  <a:pt x="494612" y="253643"/>
                </a:cubicBezTo>
                <a:lnTo>
                  <a:pt x="497893" y="250512"/>
                </a:lnTo>
                <a:lnTo>
                  <a:pt x="498638" y="250512"/>
                </a:lnTo>
                <a:cubicBezTo>
                  <a:pt x="498638" y="250512"/>
                  <a:pt x="499085" y="251854"/>
                  <a:pt x="499085" y="251854"/>
                </a:cubicBezTo>
                <a:lnTo>
                  <a:pt x="500427" y="252599"/>
                </a:lnTo>
                <a:lnTo>
                  <a:pt x="501918" y="252599"/>
                </a:lnTo>
                <a:cubicBezTo>
                  <a:pt x="501918" y="252599"/>
                  <a:pt x="503410" y="251257"/>
                  <a:pt x="503410" y="251257"/>
                </a:cubicBezTo>
                <a:lnTo>
                  <a:pt x="504751" y="249319"/>
                </a:lnTo>
                <a:lnTo>
                  <a:pt x="503558" y="252898"/>
                </a:lnTo>
                <a:lnTo>
                  <a:pt x="503558" y="254090"/>
                </a:lnTo>
                <a:cubicBezTo>
                  <a:pt x="503558" y="254090"/>
                  <a:pt x="504751" y="254985"/>
                  <a:pt x="504751" y="254985"/>
                </a:cubicBezTo>
                <a:lnTo>
                  <a:pt x="506094" y="255731"/>
                </a:lnTo>
                <a:lnTo>
                  <a:pt x="507435" y="256029"/>
                </a:lnTo>
                <a:lnTo>
                  <a:pt x="509523" y="253196"/>
                </a:lnTo>
                <a:lnTo>
                  <a:pt x="509821" y="256476"/>
                </a:lnTo>
                <a:lnTo>
                  <a:pt x="511611" y="262143"/>
                </a:lnTo>
                <a:lnTo>
                  <a:pt x="512058" y="273326"/>
                </a:lnTo>
                <a:lnTo>
                  <a:pt x="512804" y="274370"/>
                </a:lnTo>
                <a:lnTo>
                  <a:pt x="513847" y="274817"/>
                </a:lnTo>
                <a:lnTo>
                  <a:pt x="528758" y="267660"/>
                </a:lnTo>
                <a:lnTo>
                  <a:pt x="547100" y="259160"/>
                </a:lnTo>
                <a:lnTo>
                  <a:pt x="548292" y="257222"/>
                </a:lnTo>
                <a:lnTo>
                  <a:pt x="548740" y="254687"/>
                </a:lnTo>
                <a:lnTo>
                  <a:pt x="549784" y="252450"/>
                </a:lnTo>
                <a:lnTo>
                  <a:pt x="552169" y="249319"/>
                </a:lnTo>
                <a:lnTo>
                  <a:pt x="552617" y="247977"/>
                </a:lnTo>
                <a:lnTo>
                  <a:pt x="553661" y="247082"/>
                </a:lnTo>
                <a:lnTo>
                  <a:pt x="555003" y="246486"/>
                </a:lnTo>
                <a:lnTo>
                  <a:pt x="552766" y="243653"/>
                </a:lnTo>
                <a:lnTo>
                  <a:pt x="552319" y="242460"/>
                </a:lnTo>
                <a:lnTo>
                  <a:pt x="552617" y="241118"/>
                </a:lnTo>
                <a:lnTo>
                  <a:pt x="554257" y="242311"/>
                </a:lnTo>
                <a:lnTo>
                  <a:pt x="555897" y="241863"/>
                </a:lnTo>
                <a:lnTo>
                  <a:pt x="556941" y="240372"/>
                </a:lnTo>
                <a:lnTo>
                  <a:pt x="557538" y="238433"/>
                </a:lnTo>
                <a:lnTo>
                  <a:pt x="557985" y="235004"/>
                </a:lnTo>
                <a:lnTo>
                  <a:pt x="557985" y="231425"/>
                </a:lnTo>
                <a:cubicBezTo>
                  <a:pt x="557985" y="231425"/>
                  <a:pt x="556345" y="232171"/>
                  <a:pt x="556345" y="232171"/>
                </a:cubicBezTo>
                <a:lnTo>
                  <a:pt x="556644" y="230829"/>
                </a:lnTo>
                <a:lnTo>
                  <a:pt x="557538" y="229934"/>
                </a:lnTo>
                <a:lnTo>
                  <a:pt x="558880" y="229934"/>
                </a:lnTo>
                <a:cubicBezTo>
                  <a:pt x="558880" y="229934"/>
                  <a:pt x="560222" y="230381"/>
                  <a:pt x="560222" y="230381"/>
                </a:cubicBezTo>
                <a:lnTo>
                  <a:pt x="562309" y="229636"/>
                </a:lnTo>
                <a:lnTo>
                  <a:pt x="562906" y="226952"/>
                </a:lnTo>
                <a:lnTo>
                  <a:pt x="563353" y="223969"/>
                </a:lnTo>
                <a:lnTo>
                  <a:pt x="562309" y="221434"/>
                </a:lnTo>
                <a:lnTo>
                  <a:pt x="559476" y="220838"/>
                </a:lnTo>
                <a:lnTo>
                  <a:pt x="558134" y="220092"/>
                </a:lnTo>
                <a:lnTo>
                  <a:pt x="556644" y="219645"/>
                </a:lnTo>
                <a:lnTo>
                  <a:pt x="559476" y="217259"/>
                </a:lnTo>
                <a:lnTo>
                  <a:pt x="560222" y="213681"/>
                </a:lnTo>
                <a:lnTo>
                  <a:pt x="559625" y="212040"/>
                </a:lnTo>
                <a:lnTo>
                  <a:pt x="559625" y="209804"/>
                </a:lnTo>
                <a:cubicBezTo>
                  <a:pt x="559625" y="209804"/>
                  <a:pt x="557687" y="209654"/>
                  <a:pt x="557687" y="209654"/>
                </a:cubicBezTo>
                <a:lnTo>
                  <a:pt x="555600" y="209654"/>
                </a:lnTo>
                <a:cubicBezTo>
                  <a:pt x="555600" y="209654"/>
                  <a:pt x="556196" y="208760"/>
                  <a:pt x="556196" y="208760"/>
                </a:cubicBezTo>
                <a:lnTo>
                  <a:pt x="557090" y="207865"/>
                </a:lnTo>
                <a:lnTo>
                  <a:pt x="560968" y="205628"/>
                </a:lnTo>
                <a:lnTo>
                  <a:pt x="562011" y="204734"/>
                </a:lnTo>
                <a:lnTo>
                  <a:pt x="562757" y="203541"/>
                </a:lnTo>
                <a:lnTo>
                  <a:pt x="563055" y="201453"/>
                </a:lnTo>
                <a:lnTo>
                  <a:pt x="564546" y="200260"/>
                </a:lnTo>
                <a:lnTo>
                  <a:pt x="567230" y="198769"/>
                </a:lnTo>
                <a:lnTo>
                  <a:pt x="568274" y="197427"/>
                </a:lnTo>
                <a:lnTo>
                  <a:pt x="568722" y="195787"/>
                </a:lnTo>
                <a:lnTo>
                  <a:pt x="568423" y="19414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3" name="India__">
            <a:extLst>
              <a:ext uri="{FF2B5EF4-FFF2-40B4-BE49-F238E27FC236}">
                <a16:creationId xmlns:a16="http://schemas.microsoft.com/office/drawing/2014/main" id="{AD655C5E-15CA-A6C3-9CF1-F1485EC2D816}"/>
              </a:ext>
            </a:extLst>
          </p:cNvPr>
          <p:cNvSpPr/>
          <p:nvPr/>
        </p:nvSpPr>
        <p:spPr>
          <a:xfrm>
            <a:off x="7797245" y="3096309"/>
            <a:ext cx="768683" cy="889793"/>
          </a:xfrm>
          <a:custGeom>
            <a:avLst/>
            <a:gdLst>
              <a:gd name="connsiteX0" fmla="*/ 646112 w 768683"/>
              <a:gd name="connsiteY0" fmla="*/ 760333 h 828925"/>
              <a:gd name="connsiteX1" fmla="*/ 645515 w 768683"/>
              <a:gd name="connsiteY1" fmla="*/ 760631 h 828925"/>
              <a:gd name="connsiteX2" fmla="*/ 644919 w 768683"/>
              <a:gd name="connsiteY2" fmla="*/ 761377 h 828925"/>
              <a:gd name="connsiteX3" fmla="*/ 644919 w 768683"/>
              <a:gd name="connsiteY3" fmla="*/ 762421 h 828925"/>
              <a:gd name="connsiteX4" fmla="*/ 645665 w 768683"/>
              <a:gd name="connsiteY4" fmla="*/ 763315 h 828925"/>
              <a:gd name="connsiteX5" fmla="*/ 646857 w 768683"/>
              <a:gd name="connsiteY5" fmla="*/ 763315 h 828925"/>
              <a:gd name="connsiteX6" fmla="*/ 647454 w 768683"/>
              <a:gd name="connsiteY6" fmla="*/ 762123 h 828925"/>
              <a:gd name="connsiteX7" fmla="*/ 646857 w 768683"/>
              <a:gd name="connsiteY7" fmla="*/ 760333 h 828925"/>
              <a:gd name="connsiteX8" fmla="*/ 646261 w 768683"/>
              <a:gd name="connsiteY8" fmla="*/ 760333 h 828925"/>
              <a:gd name="connsiteX9" fmla="*/ 644174 w 768683"/>
              <a:gd name="connsiteY9" fmla="*/ 699047 h 828925"/>
              <a:gd name="connsiteX10" fmla="*/ 642832 w 768683"/>
              <a:gd name="connsiteY10" fmla="*/ 697854 h 828925"/>
              <a:gd name="connsiteX11" fmla="*/ 642832 w 768683"/>
              <a:gd name="connsiteY11" fmla="*/ 700091 h 828925"/>
              <a:gd name="connsiteX12" fmla="*/ 641638 w 768683"/>
              <a:gd name="connsiteY12" fmla="*/ 701135 h 828925"/>
              <a:gd name="connsiteX13" fmla="*/ 642981 w 768683"/>
              <a:gd name="connsiteY13" fmla="*/ 701880 h 828925"/>
              <a:gd name="connsiteX14" fmla="*/ 644323 w 768683"/>
              <a:gd name="connsiteY14" fmla="*/ 701284 h 828925"/>
              <a:gd name="connsiteX15" fmla="*/ 644323 w 768683"/>
              <a:gd name="connsiteY15" fmla="*/ 700389 h 828925"/>
              <a:gd name="connsiteX16" fmla="*/ 644323 w 768683"/>
              <a:gd name="connsiteY16" fmla="*/ 698898 h 828925"/>
              <a:gd name="connsiteX17" fmla="*/ 652077 w 768683"/>
              <a:gd name="connsiteY17" fmla="*/ 669224 h 828925"/>
              <a:gd name="connsiteX18" fmla="*/ 651480 w 768683"/>
              <a:gd name="connsiteY18" fmla="*/ 660576 h 828925"/>
              <a:gd name="connsiteX19" fmla="*/ 649393 w 768683"/>
              <a:gd name="connsiteY19" fmla="*/ 658041 h 828925"/>
              <a:gd name="connsiteX20" fmla="*/ 649989 w 768683"/>
              <a:gd name="connsiteY20" fmla="*/ 657146 h 828925"/>
              <a:gd name="connsiteX21" fmla="*/ 651033 w 768683"/>
              <a:gd name="connsiteY21" fmla="*/ 654760 h 828925"/>
              <a:gd name="connsiteX22" fmla="*/ 652375 w 768683"/>
              <a:gd name="connsiteY22" fmla="*/ 654015 h 828925"/>
              <a:gd name="connsiteX23" fmla="*/ 653419 w 768683"/>
              <a:gd name="connsiteY23" fmla="*/ 652225 h 828925"/>
              <a:gd name="connsiteX24" fmla="*/ 654015 w 768683"/>
              <a:gd name="connsiteY24" fmla="*/ 650436 h 828925"/>
              <a:gd name="connsiteX25" fmla="*/ 654015 w 768683"/>
              <a:gd name="connsiteY25" fmla="*/ 649541 h 828925"/>
              <a:gd name="connsiteX26" fmla="*/ 652673 w 768683"/>
              <a:gd name="connsiteY26" fmla="*/ 647155 h 828925"/>
              <a:gd name="connsiteX27" fmla="*/ 654313 w 768683"/>
              <a:gd name="connsiteY27" fmla="*/ 645366 h 828925"/>
              <a:gd name="connsiteX28" fmla="*/ 654015 w 768683"/>
              <a:gd name="connsiteY28" fmla="*/ 644322 h 828925"/>
              <a:gd name="connsiteX29" fmla="*/ 654015 w 768683"/>
              <a:gd name="connsiteY29" fmla="*/ 641340 h 828925"/>
              <a:gd name="connsiteX30" fmla="*/ 652971 w 768683"/>
              <a:gd name="connsiteY30" fmla="*/ 641340 h 828925"/>
              <a:gd name="connsiteX31" fmla="*/ 650287 w 768683"/>
              <a:gd name="connsiteY31" fmla="*/ 642980 h 828925"/>
              <a:gd name="connsiteX32" fmla="*/ 648498 w 768683"/>
              <a:gd name="connsiteY32" fmla="*/ 646559 h 828925"/>
              <a:gd name="connsiteX33" fmla="*/ 648498 w 768683"/>
              <a:gd name="connsiteY33" fmla="*/ 650138 h 828925"/>
              <a:gd name="connsiteX34" fmla="*/ 647156 w 768683"/>
              <a:gd name="connsiteY34" fmla="*/ 655506 h 828925"/>
              <a:gd name="connsiteX35" fmla="*/ 647752 w 768683"/>
              <a:gd name="connsiteY35" fmla="*/ 656550 h 828925"/>
              <a:gd name="connsiteX36" fmla="*/ 647156 w 768683"/>
              <a:gd name="connsiteY36" fmla="*/ 659979 h 828925"/>
              <a:gd name="connsiteX37" fmla="*/ 645665 w 768683"/>
              <a:gd name="connsiteY37" fmla="*/ 661620 h 828925"/>
              <a:gd name="connsiteX38" fmla="*/ 645366 w 768683"/>
              <a:gd name="connsiteY38" fmla="*/ 662812 h 828925"/>
              <a:gd name="connsiteX39" fmla="*/ 645814 w 768683"/>
              <a:gd name="connsiteY39" fmla="*/ 665944 h 828925"/>
              <a:gd name="connsiteX40" fmla="*/ 645068 w 768683"/>
              <a:gd name="connsiteY40" fmla="*/ 667435 h 828925"/>
              <a:gd name="connsiteX41" fmla="*/ 644770 w 768683"/>
              <a:gd name="connsiteY41" fmla="*/ 669523 h 828925"/>
              <a:gd name="connsiteX42" fmla="*/ 644770 w 768683"/>
              <a:gd name="connsiteY42" fmla="*/ 674592 h 828925"/>
              <a:gd name="connsiteX43" fmla="*/ 645068 w 768683"/>
              <a:gd name="connsiteY43" fmla="*/ 675189 h 828925"/>
              <a:gd name="connsiteX44" fmla="*/ 646261 w 768683"/>
              <a:gd name="connsiteY44" fmla="*/ 676084 h 828925"/>
              <a:gd name="connsiteX45" fmla="*/ 646559 w 768683"/>
              <a:gd name="connsiteY45" fmla="*/ 678171 h 828925"/>
              <a:gd name="connsiteX46" fmla="*/ 646112 w 768683"/>
              <a:gd name="connsiteY46" fmla="*/ 678469 h 828925"/>
              <a:gd name="connsiteX47" fmla="*/ 644174 w 768683"/>
              <a:gd name="connsiteY47" fmla="*/ 678469 h 828925"/>
              <a:gd name="connsiteX48" fmla="*/ 643726 w 768683"/>
              <a:gd name="connsiteY48" fmla="*/ 679066 h 828925"/>
              <a:gd name="connsiteX49" fmla="*/ 642832 w 768683"/>
              <a:gd name="connsiteY49" fmla="*/ 681303 h 828925"/>
              <a:gd name="connsiteX50" fmla="*/ 642533 w 768683"/>
              <a:gd name="connsiteY50" fmla="*/ 683987 h 828925"/>
              <a:gd name="connsiteX51" fmla="*/ 641937 w 768683"/>
              <a:gd name="connsiteY51" fmla="*/ 685776 h 828925"/>
              <a:gd name="connsiteX52" fmla="*/ 640893 w 768683"/>
              <a:gd name="connsiteY52" fmla="*/ 686373 h 828925"/>
              <a:gd name="connsiteX53" fmla="*/ 639998 w 768683"/>
              <a:gd name="connsiteY53" fmla="*/ 688013 h 828925"/>
              <a:gd name="connsiteX54" fmla="*/ 640744 w 768683"/>
              <a:gd name="connsiteY54" fmla="*/ 689056 h 828925"/>
              <a:gd name="connsiteX55" fmla="*/ 641191 w 768683"/>
              <a:gd name="connsiteY55" fmla="*/ 692188 h 828925"/>
              <a:gd name="connsiteX56" fmla="*/ 643577 w 768683"/>
              <a:gd name="connsiteY56" fmla="*/ 697109 h 828925"/>
              <a:gd name="connsiteX57" fmla="*/ 644472 w 768683"/>
              <a:gd name="connsiteY57" fmla="*/ 697854 h 828925"/>
              <a:gd name="connsiteX58" fmla="*/ 645068 w 768683"/>
              <a:gd name="connsiteY58" fmla="*/ 697258 h 828925"/>
              <a:gd name="connsiteX59" fmla="*/ 646112 w 768683"/>
              <a:gd name="connsiteY59" fmla="*/ 694425 h 828925"/>
              <a:gd name="connsiteX60" fmla="*/ 646112 w 768683"/>
              <a:gd name="connsiteY60" fmla="*/ 690995 h 828925"/>
              <a:gd name="connsiteX61" fmla="*/ 647007 w 768683"/>
              <a:gd name="connsiteY61" fmla="*/ 688013 h 828925"/>
              <a:gd name="connsiteX62" fmla="*/ 647007 w 768683"/>
              <a:gd name="connsiteY62" fmla="*/ 686820 h 828925"/>
              <a:gd name="connsiteX63" fmla="*/ 646112 w 768683"/>
              <a:gd name="connsiteY63" fmla="*/ 686223 h 828925"/>
              <a:gd name="connsiteX64" fmla="*/ 645665 w 768683"/>
              <a:gd name="connsiteY64" fmla="*/ 684732 h 828925"/>
              <a:gd name="connsiteX65" fmla="*/ 646709 w 768683"/>
              <a:gd name="connsiteY65" fmla="*/ 683539 h 828925"/>
              <a:gd name="connsiteX66" fmla="*/ 647007 w 768683"/>
              <a:gd name="connsiteY66" fmla="*/ 682346 h 828925"/>
              <a:gd name="connsiteX67" fmla="*/ 648796 w 768683"/>
              <a:gd name="connsiteY67" fmla="*/ 679513 h 828925"/>
              <a:gd name="connsiteX68" fmla="*/ 649094 w 768683"/>
              <a:gd name="connsiteY68" fmla="*/ 678171 h 828925"/>
              <a:gd name="connsiteX69" fmla="*/ 648647 w 768683"/>
              <a:gd name="connsiteY69" fmla="*/ 672356 h 828925"/>
              <a:gd name="connsiteX70" fmla="*/ 650437 w 768683"/>
              <a:gd name="connsiteY70" fmla="*/ 671908 h 828925"/>
              <a:gd name="connsiteX71" fmla="*/ 651927 w 768683"/>
              <a:gd name="connsiteY71" fmla="*/ 669523 h 828925"/>
              <a:gd name="connsiteX72" fmla="*/ 127940 w 768683"/>
              <a:gd name="connsiteY72" fmla="*/ 785981 h 828925"/>
              <a:gd name="connsiteX73" fmla="*/ 127493 w 768683"/>
              <a:gd name="connsiteY73" fmla="*/ 786875 h 828925"/>
              <a:gd name="connsiteX74" fmla="*/ 127046 w 768683"/>
              <a:gd name="connsiteY74" fmla="*/ 787174 h 828925"/>
              <a:gd name="connsiteX75" fmla="*/ 126747 w 768683"/>
              <a:gd name="connsiteY75" fmla="*/ 786875 h 828925"/>
              <a:gd name="connsiteX76" fmla="*/ 126747 w 768683"/>
              <a:gd name="connsiteY76" fmla="*/ 787174 h 828925"/>
              <a:gd name="connsiteX77" fmla="*/ 126747 w 768683"/>
              <a:gd name="connsiteY77" fmla="*/ 787472 h 828925"/>
              <a:gd name="connsiteX78" fmla="*/ 127046 w 768683"/>
              <a:gd name="connsiteY78" fmla="*/ 787472 h 828925"/>
              <a:gd name="connsiteX79" fmla="*/ 127493 w 768683"/>
              <a:gd name="connsiteY79" fmla="*/ 787472 h 828925"/>
              <a:gd name="connsiteX80" fmla="*/ 127791 w 768683"/>
              <a:gd name="connsiteY80" fmla="*/ 787174 h 828925"/>
              <a:gd name="connsiteX81" fmla="*/ 128089 w 768683"/>
              <a:gd name="connsiteY81" fmla="*/ 786577 h 828925"/>
              <a:gd name="connsiteX82" fmla="*/ 128089 w 768683"/>
              <a:gd name="connsiteY82" fmla="*/ 786130 h 828925"/>
              <a:gd name="connsiteX83" fmla="*/ 128089 w 768683"/>
              <a:gd name="connsiteY83" fmla="*/ 785981 h 828925"/>
              <a:gd name="connsiteX84" fmla="*/ 128089 w 768683"/>
              <a:gd name="connsiteY84" fmla="*/ 786279 h 828925"/>
              <a:gd name="connsiteX85" fmla="*/ 645217 w 768683"/>
              <a:gd name="connsiteY85" fmla="*/ 657892 h 828925"/>
              <a:gd name="connsiteX86" fmla="*/ 644621 w 768683"/>
              <a:gd name="connsiteY86" fmla="*/ 657593 h 828925"/>
              <a:gd name="connsiteX87" fmla="*/ 644174 w 768683"/>
              <a:gd name="connsiteY87" fmla="*/ 657593 h 828925"/>
              <a:gd name="connsiteX88" fmla="*/ 643726 w 768683"/>
              <a:gd name="connsiteY88" fmla="*/ 658190 h 828925"/>
              <a:gd name="connsiteX89" fmla="*/ 643726 w 768683"/>
              <a:gd name="connsiteY89" fmla="*/ 662067 h 828925"/>
              <a:gd name="connsiteX90" fmla="*/ 644770 w 768683"/>
              <a:gd name="connsiteY90" fmla="*/ 660278 h 828925"/>
              <a:gd name="connsiteX91" fmla="*/ 645068 w 768683"/>
              <a:gd name="connsiteY91" fmla="*/ 657892 h 828925"/>
              <a:gd name="connsiteX92" fmla="*/ 639402 w 768683"/>
              <a:gd name="connsiteY92" fmla="*/ 714704 h 828925"/>
              <a:gd name="connsiteX93" fmla="*/ 637762 w 768683"/>
              <a:gd name="connsiteY93" fmla="*/ 715599 h 828925"/>
              <a:gd name="connsiteX94" fmla="*/ 635674 w 768683"/>
              <a:gd name="connsiteY94" fmla="*/ 717537 h 828925"/>
              <a:gd name="connsiteX95" fmla="*/ 635227 w 768683"/>
              <a:gd name="connsiteY95" fmla="*/ 718730 h 828925"/>
              <a:gd name="connsiteX96" fmla="*/ 635823 w 768683"/>
              <a:gd name="connsiteY96" fmla="*/ 721563 h 828925"/>
              <a:gd name="connsiteX97" fmla="*/ 635823 w 768683"/>
              <a:gd name="connsiteY97" fmla="*/ 724397 h 828925"/>
              <a:gd name="connsiteX98" fmla="*/ 638358 w 768683"/>
              <a:gd name="connsiteY98" fmla="*/ 725142 h 828925"/>
              <a:gd name="connsiteX99" fmla="*/ 639104 w 768683"/>
              <a:gd name="connsiteY99" fmla="*/ 724247 h 828925"/>
              <a:gd name="connsiteX100" fmla="*/ 641042 w 768683"/>
              <a:gd name="connsiteY100" fmla="*/ 720072 h 828925"/>
              <a:gd name="connsiteX101" fmla="*/ 640446 w 768683"/>
              <a:gd name="connsiteY101" fmla="*/ 717388 h 828925"/>
              <a:gd name="connsiteX102" fmla="*/ 639253 w 768683"/>
              <a:gd name="connsiteY102" fmla="*/ 714704 h 828925"/>
              <a:gd name="connsiteX103" fmla="*/ 120186 w 768683"/>
              <a:gd name="connsiteY103" fmla="*/ 705161 h 828925"/>
              <a:gd name="connsiteX104" fmla="*/ 119888 w 768683"/>
              <a:gd name="connsiteY104" fmla="*/ 705906 h 828925"/>
              <a:gd name="connsiteX105" fmla="*/ 119888 w 768683"/>
              <a:gd name="connsiteY105" fmla="*/ 706354 h 828925"/>
              <a:gd name="connsiteX106" fmla="*/ 120037 w 768683"/>
              <a:gd name="connsiteY106" fmla="*/ 706205 h 828925"/>
              <a:gd name="connsiteX107" fmla="*/ 120037 w 768683"/>
              <a:gd name="connsiteY107" fmla="*/ 705906 h 828925"/>
              <a:gd name="connsiteX108" fmla="*/ 120335 w 768683"/>
              <a:gd name="connsiteY108" fmla="*/ 705161 h 828925"/>
              <a:gd name="connsiteX109" fmla="*/ 120335 w 768683"/>
              <a:gd name="connsiteY109" fmla="*/ 704564 h 828925"/>
              <a:gd name="connsiteX110" fmla="*/ 120335 w 768683"/>
              <a:gd name="connsiteY110" fmla="*/ 704564 h 828925"/>
              <a:gd name="connsiteX111" fmla="*/ 120037 w 768683"/>
              <a:gd name="connsiteY111" fmla="*/ 705161 h 828925"/>
              <a:gd name="connsiteX112" fmla="*/ 673996 w 768683"/>
              <a:gd name="connsiteY112" fmla="*/ 815505 h 828925"/>
              <a:gd name="connsiteX113" fmla="*/ 670418 w 768683"/>
              <a:gd name="connsiteY113" fmla="*/ 816996 h 828925"/>
              <a:gd name="connsiteX114" fmla="*/ 669672 w 768683"/>
              <a:gd name="connsiteY114" fmla="*/ 818338 h 828925"/>
              <a:gd name="connsiteX115" fmla="*/ 669672 w 768683"/>
              <a:gd name="connsiteY115" fmla="*/ 821619 h 828925"/>
              <a:gd name="connsiteX116" fmla="*/ 671014 w 768683"/>
              <a:gd name="connsiteY116" fmla="*/ 822066 h 828925"/>
              <a:gd name="connsiteX117" fmla="*/ 674146 w 768683"/>
              <a:gd name="connsiteY117" fmla="*/ 828926 h 828925"/>
              <a:gd name="connsiteX118" fmla="*/ 675786 w 768683"/>
              <a:gd name="connsiteY118" fmla="*/ 826689 h 828925"/>
              <a:gd name="connsiteX119" fmla="*/ 676830 w 768683"/>
              <a:gd name="connsiteY119" fmla="*/ 822812 h 828925"/>
              <a:gd name="connsiteX120" fmla="*/ 675040 w 768683"/>
              <a:gd name="connsiteY120" fmla="*/ 816400 h 828925"/>
              <a:gd name="connsiteX121" fmla="*/ 674146 w 768683"/>
              <a:gd name="connsiteY121" fmla="*/ 815654 h 828925"/>
              <a:gd name="connsiteX122" fmla="*/ 766596 w 768683"/>
              <a:gd name="connsiteY122" fmla="*/ 227548 h 828925"/>
              <a:gd name="connsiteX123" fmla="*/ 765701 w 768683"/>
              <a:gd name="connsiteY123" fmla="*/ 225908 h 828925"/>
              <a:gd name="connsiteX124" fmla="*/ 765701 w 768683"/>
              <a:gd name="connsiteY124" fmla="*/ 223820 h 828925"/>
              <a:gd name="connsiteX125" fmla="*/ 766149 w 768683"/>
              <a:gd name="connsiteY125" fmla="*/ 222031 h 828925"/>
              <a:gd name="connsiteX126" fmla="*/ 765254 w 768683"/>
              <a:gd name="connsiteY126" fmla="*/ 221434 h 828925"/>
              <a:gd name="connsiteX127" fmla="*/ 761526 w 768683"/>
              <a:gd name="connsiteY127" fmla="*/ 218303 h 828925"/>
              <a:gd name="connsiteX128" fmla="*/ 759737 w 768683"/>
              <a:gd name="connsiteY128" fmla="*/ 217408 h 828925"/>
              <a:gd name="connsiteX129" fmla="*/ 757202 w 768683"/>
              <a:gd name="connsiteY129" fmla="*/ 218303 h 828925"/>
              <a:gd name="connsiteX130" fmla="*/ 753325 w 768683"/>
              <a:gd name="connsiteY130" fmla="*/ 217558 h 828925"/>
              <a:gd name="connsiteX131" fmla="*/ 751834 w 768683"/>
              <a:gd name="connsiteY131" fmla="*/ 217558 h 828925"/>
              <a:gd name="connsiteX132" fmla="*/ 748553 w 768683"/>
              <a:gd name="connsiteY132" fmla="*/ 215023 h 828925"/>
              <a:gd name="connsiteX133" fmla="*/ 747211 w 768683"/>
              <a:gd name="connsiteY133" fmla="*/ 214724 h 828925"/>
              <a:gd name="connsiteX134" fmla="*/ 742589 w 768683"/>
              <a:gd name="connsiteY134" fmla="*/ 216365 h 828925"/>
              <a:gd name="connsiteX135" fmla="*/ 741545 w 768683"/>
              <a:gd name="connsiteY135" fmla="*/ 217558 h 828925"/>
              <a:gd name="connsiteX136" fmla="*/ 740948 w 768683"/>
              <a:gd name="connsiteY136" fmla="*/ 217558 h 828925"/>
              <a:gd name="connsiteX137" fmla="*/ 739756 w 768683"/>
              <a:gd name="connsiteY137" fmla="*/ 216961 h 828925"/>
              <a:gd name="connsiteX138" fmla="*/ 738712 w 768683"/>
              <a:gd name="connsiteY138" fmla="*/ 216216 h 828925"/>
              <a:gd name="connsiteX139" fmla="*/ 738712 w 768683"/>
              <a:gd name="connsiteY139" fmla="*/ 215768 h 828925"/>
              <a:gd name="connsiteX140" fmla="*/ 739905 w 768683"/>
              <a:gd name="connsiteY140" fmla="*/ 214575 h 828925"/>
              <a:gd name="connsiteX141" fmla="*/ 739905 w 768683"/>
              <a:gd name="connsiteY141" fmla="*/ 213681 h 828925"/>
              <a:gd name="connsiteX142" fmla="*/ 739905 w 768683"/>
              <a:gd name="connsiteY142" fmla="*/ 212786 h 828925"/>
              <a:gd name="connsiteX143" fmla="*/ 741694 w 768683"/>
              <a:gd name="connsiteY143" fmla="*/ 210400 h 828925"/>
              <a:gd name="connsiteX144" fmla="*/ 746615 w 768683"/>
              <a:gd name="connsiteY144" fmla="*/ 205777 h 828925"/>
              <a:gd name="connsiteX145" fmla="*/ 745869 w 768683"/>
              <a:gd name="connsiteY145" fmla="*/ 203839 h 828925"/>
              <a:gd name="connsiteX146" fmla="*/ 743931 w 768683"/>
              <a:gd name="connsiteY146" fmla="*/ 199962 h 828925"/>
              <a:gd name="connsiteX147" fmla="*/ 743633 w 768683"/>
              <a:gd name="connsiteY147" fmla="*/ 198024 h 828925"/>
              <a:gd name="connsiteX148" fmla="*/ 742738 w 768683"/>
              <a:gd name="connsiteY148" fmla="*/ 197129 h 828925"/>
              <a:gd name="connsiteX149" fmla="*/ 740352 w 768683"/>
              <a:gd name="connsiteY149" fmla="*/ 197874 h 828925"/>
              <a:gd name="connsiteX150" fmla="*/ 735431 w 768683"/>
              <a:gd name="connsiteY150" fmla="*/ 201304 h 828925"/>
              <a:gd name="connsiteX151" fmla="*/ 734835 w 768683"/>
              <a:gd name="connsiteY151" fmla="*/ 200857 h 828925"/>
              <a:gd name="connsiteX152" fmla="*/ 734835 w 768683"/>
              <a:gd name="connsiteY152" fmla="*/ 199664 h 828925"/>
              <a:gd name="connsiteX153" fmla="*/ 734387 w 768683"/>
              <a:gd name="connsiteY153" fmla="*/ 196085 h 828925"/>
              <a:gd name="connsiteX154" fmla="*/ 735879 w 768683"/>
              <a:gd name="connsiteY154" fmla="*/ 195041 h 828925"/>
              <a:gd name="connsiteX155" fmla="*/ 738265 w 768683"/>
              <a:gd name="connsiteY155" fmla="*/ 193699 h 828925"/>
              <a:gd name="connsiteX156" fmla="*/ 740054 w 768683"/>
              <a:gd name="connsiteY156" fmla="*/ 192208 h 828925"/>
              <a:gd name="connsiteX157" fmla="*/ 740501 w 768683"/>
              <a:gd name="connsiteY157" fmla="*/ 191015 h 828925"/>
              <a:gd name="connsiteX158" fmla="*/ 740054 w 768683"/>
              <a:gd name="connsiteY158" fmla="*/ 190717 h 828925"/>
              <a:gd name="connsiteX159" fmla="*/ 737370 w 768683"/>
              <a:gd name="connsiteY159" fmla="*/ 191164 h 828925"/>
              <a:gd name="connsiteX160" fmla="*/ 736326 w 768683"/>
              <a:gd name="connsiteY160" fmla="*/ 190419 h 828925"/>
              <a:gd name="connsiteX161" fmla="*/ 734537 w 768683"/>
              <a:gd name="connsiteY161" fmla="*/ 187138 h 828925"/>
              <a:gd name="connsiteX162" fmla="*/ 733195 w 768683"/>
              <a:gd name="connsiteY162" fmla="*/ 185796 h 828925"/>
              <a:gd name="connsiteX163" fmla="*/ 732002 w 768683"/>
              <a:gd name="connsiteY163" fmla="*/ 185051 h 828925"/>
              <a:gd name="connsiteX164" fmla="*/ 727976 w 768683"/>
              <a:gd name="connsiteY164" fmla="*/ 186691 h 828925"/>
              <a:gd name="connsiteX165" fmla="*/ 723353 w 768683"/>
              <a:gd name="connsiteY165" fmla="*/ 188928 h 828925"/>
              <a:gd name="connsiteX166" fmla="*/ 718283 w 768683"/>
              <a:gd name="connsiteY166" fmla="*/ 192059 h 828925"/>
              <a:gd name="connsiteX167" fmla="*/ 718283 w 768683"/>
              <a:gd name="connsiteY167" fmla="*/ 193699 h 828925"/>
              <a:gd name="connsiteX168" fmla="*/ 717687 w 768683"/>
              <a:gd name="connsiteY168" fmla="*/ 194146 h 828925"/>
              <a:gd name="connsiteX169" fmla="*/ 716643 w 768683"/>
              <a:gd name="connsiteY169" fmla="*/ 195190 h 828925"/>
              <a:gd name="connsiteX170" fmla="*/ 715748 w 768683"/>
              <a:gd name="connsiteY170" fmla="*/ 196682 h 828925"/>
              <a:gd name="connsiteX171" fmla="*/ 715003 w 768683"/>
              <a:gd name="connsiteY171" fmla="*/ 197129 h 828925"/>
              <a:gd name="connsiteX172" fmla="*/ 714108 w 768683"/>
              <a:gd name="connsiteY172" fmla="*/ 197129 h 828925"/>
              <a:gd name="connsiteX173" fmla="*/ 712170 w 768683"/>
              <a:gd name="connsiteY173" fmla="*/ 196831 h 828925"/>
              <a:gd name="connsiteX174" fmla="*/ 708591 w 768683"/>
              <a:gd name="connsiteY174" fmla="*/ 195190 h 828925"/>
              <a:gd name="connsiteX175" fmla="*/ 704714 w 768683"/>
              <a:gd name="connsiteY175" fmla="*/ 193848 h 828925"/>
              <a:gd name="connsiteX176" fmla="*/ 703819 w 768683"/>
              <a:gd name="connsiteY176" fmla="*/ 193848 h 828925"/>
              <a:gd name="connsiteX177" fmla="*/ 698600 w 768683"/>
              <a:gd name="connsiteY177" fmla="*/ 193103 h 828925"/>
              <a:gd name="connsiteX178" fmla="*/ 698600 w 768683"/>
              <a:gd name="connsiteY178" fmla="*/ 192357 h 828925"/>
              <a:gd name="connsiteX179" fmla="*/ 697705 w 768683"/>
              <a:gd name="connsiteY179" fmla="*/ 190866 h 828925"/>
              <a:gd name="connsiteX180" fmla="*/ 696214 w 768683"/>
              <a:gd name="connsiteY180" fmla="*/ 189524 h 828925"/>
              <a:gd name="connsiteX181" fmla="*/ 694723 w 768683"/>
              <a:gd name="connsiteY181" fmla="*/ 189077 h 828925"/>
              <a:gd name="connsiteX182" fmla="*/ 690697 w 768683"/>
              <a:gd name="connsiteY182" fmla="*/ 191910 h 828925"/>
              <a:gd name="connsiteX183" fmla="*/ 686075 w 768683"/>
              <a:gd name="connsiteY183" fmla="*/ 193997 h 828925"/>
              <a:gd name="connsiteX184" fmla="*/ 683391 w 768683"/>
              <a:gd name="connsiteY184" fmla="*/ 196532 h 828925"/>
              <a:gd name="connsiteX185" fmla="*/ 681303 w 768683"/>
              <a:gd name="connsiteY185" fmla="*/ 199067 h 828925"/>
              <a:gd name="connsiteX186" fmla="*/ 678768 w 768683"/>
              <a:gd name="connsiteY186" fmla="*/ 199515 h 828925"/>
              <a:gd name="connsiteX187" fmla="*/ 678768 w 768683"/>
              <a:gd name="connsiteY187" fmla="*/ 201006 h 828925"/>
              <a:gd name="connsiteX188" fmla="*/ 677575 w 768683"/>
              <a:gd name="connsiteY188" fmla="*/ 202348 h 828925"/>
              <a:gd name="connsiteX189" fmla="*/ 675636 w 768683"/>
              <a:gd name="connsiteY189" fmla="*/ 203988 h 828925"/>
              <a:gd name="connsiteX190" fmla="*/ 671909 w 768683"/>
              <a:gd name="connsiteY190" fmla="*/ 206225 h 828925"/>
              <a:gd name="connsiteX191" fmla="*/ 669374 w 768683"/>
              <a:gd name="connsiteY191" fmla="*/ 207418 h 828925"/>
              <a:gd name="connsiteX192" fmla="*/ 661322 w 768683"/>
              <a:gd name="connsiteY192" fmla="*/ 208462 h 828925"/>
              <a:gd name="connsiteX193" fmla="*/ 658488 w 768683"/>
              <a:gd name="connsiteY193" fmla="*/ 209207 h 828925"/>
              <a:gd name="connsiteX194" fmla="*/ 657296 w 768683"/>
              <a:gd name="connsiteY194" fmla="*/ 210400 h 828925"/>
              <a:gd name="connsiteX195" fmla="*/ 655954 w 768683"/>
              <a:gd name="connsiteY195" fmla="*/ 213382 h 828925"/>
              <a:gd name="connsiteX196" fmla="*/ 654910 w 768683"/>
              <a:gd name="connsiteY196" fmla="*/ 216066 h 828925"/>
              <a:gd name="connsiteX197" fmla="*/ 652673 w 768683"/>
              <a:gd name="connsiteY197" fmla="*/ 218303 h 828925"/>
              <a:gd name="connsiteX198" fmla="*/ 648647 w 768683"/>
              <a:gd name="connsiteY198" fmla="*/ 221285 h 828925"/>
              <a:gd name="connsiteX199" fmla="*/ 643875 w 768683"/>
              <a:gd name="connsiteY199" fmla="*/ 223671 h 828925"/>
              <a:gd name="connsiteX200" fmla="*/ 642533 w 768683"/>
              <a:gd name="connsiteY200" fmla="*/ 225312 h 828925"/>
              <a:gd name="connsiteX201" fmla="*/ 642235 w 768683"/>
              <a:gd name="connsiteY201" fmla="*/ 226206 h 828925"/>
              <a:gd name="connsiteX202" fmla="*/ 642832 w 768683"/>
              <a:gd name="connsiteY202" fmla="*/ 226504 h 828925"/>
              <a:gd name="connsiteX203" fmla="*/ 643428 w 768683"/>
              <a:gd name="connsiteY203" fmla="*/ 227250 h 828925"/>
              <a:gd name="connsiteX204" fmla="*/ 643428 w 768683"/>
              <a:gd name="connsiteY204" fmla="*/ 228294 h 828925"/>
              <a:gd name="connsiteX205" fmla="*/ 642832 w 768683"/>
              <a:gd name="connsiteY205" fmla="*/ 229487 h 828925"/>
              <a:gd name="connsiteX206" fmla="*/ 639700 w 768683"/>
              <a:gd name="connsiteY206" fmla="*/ 231574 h 828925"/>
              <a:gd name="connsiteX207" fmla="*/ 637911 w 768683"/>
              <a:gd name="connsiteY207" fmla="*/ 232618 h 828925"/>
              <a:gd name="connsiteX208" fmla="*/ 636121 w 768683"/>
              <a:gd name="connsiteY208" fmla="*/ 233215 h 828925"/>
              <a:gd name="connsiteX209" fmla="*/ 634183 w 768683"/>
              <a:gd name="connsiteY209" fmla="*/ 233215 h 828925"/>
              <a:gd name="connsiteX210" fmla="*/ 632245 w 768683"/>
              <a:gd name="connsiteY210" fmla="*/ 233065 h 828925"/>
              <a:gd name="connsiteX211" fmla="*/ 631797 w 768683"/>
              <a:gd name="connsiteY211" fmla="*/ 232767 h 828925"/>
              <a:gd name="connsiteX212" fmla="*/ 631051 w 768683"/>
              <a:gd name="connsiteY212" fmla="*/ 233215 h 828925"/>
              <a:gd name="connsiteX213" fmla="*/ 629411 w 768683"/>
              <a:gd name="connsiteY213" fmla="*/ 233662 h 828925"/>
              <a:gd name="connsiteX214" fmla="*/ 627920 w 768683"/>
              <a:gd name="connsiteY214" fmla="*/ 233662 h 828925"/>
              <a:gd name="connsiteX215" fmla="*/ 624640 w 768683"/>
              <a:gd name="connsiteY215" fmla="*/ 236048 h 828925"/>
              <a:gd name="connsiteX216" fmla="*/ 622850 w 768683"/>
              <a:gd name="connsiteY216" fmla="*/ 236048 h 828925"/>
              <a:gd name="connsiteX217" fmla="*/ 620614 w 768683"/>
              <a:gd name="connsiteY217" fmla="*/ 235600 h 828925"/>
              <a:gd name="connsiteX218" fmla="*/ 617631 w 768683"/>
              <a:gd name="connsiteY218" fmla="*/ 235153 h 828925"/>
              <a:gd name="connsiteX219" fmla="*/ 615543 w 768683"/>
              <a:gd name="connsiteY219" fmla="*/ 235153 h 828925"/>
              <a:gd name="connsiteX220" fmla="*/ 615395 w 768683"/>
              <a:gd name="connsiteY220" fmla="*/ 235749 h 828925"/>
              <a:gd name="connsiteX221" fmla="*/ 614649 w 768683"/>
              <a:gd name="connsiteY221" fmla="*/ 237539 h 828925"/>
              <a:gd name="connsiteX222" fmla="*/ 614201 w 768683"/>
              <a:gd name="connsiteY222" fmla="*/ 239477 h 828925"/>
              <a:gd name="connsiteX223" fmla="*/ 614649 w 768683"/>
              <a:gd name="connsiteY223" fmla="*/ 241118 h 828925"/>
              <a:gd name="connsiteX224" fmla="*/ 616289 w 768683"/>
              <a:gd name="connsiteY224" fmla="*/ 243056 h 828925"/>
              <a:gd name="connsiteX225" fmla="*/ 618526 w 768683"/>
              <a:gd name="connsiteY225" fmla="*/ 244547 h 828925"/>
              <a:gd name="connsiteX226" fmla="*/ 621359 w 768683"/>
              <a:gd name="connsiteY226" fmla="*/ 244547 h 828925"/>
              <a:gd name="connsiteX227" fmla="*/ 624043 w 768683"/>
              <a:gd name="connsiteY227" fmla="*/ 244100 h 828925"/>
              <a:gd name="connsiteX228" fmla="*/ 625087 w 768683"/>
              <a:gd name="connsiteY228" fmla="*/ 244398 h 828925"/>
              <a:gd name="connsiteX229" fmla="*/ 626578 w 768683"/>
              <a:gd name="connsiteY229" fmla="*/ 246933 h 828925"/>
              <a:gd name="connsiteX230" fmla="*/ 627622 w 768683"/>
              <a:gd name="connsiteY230" fmla="*/ 249170 h 828925"/>
              <a:gd name="connsiteX231" fmla="*/ 626280 w 768683"/>
              <a:gd name="connsiteY231" fmla="*/ 251407 h 828925"/>
              <a:gd name="connsiteX232" fmla="*/ 625534 w 768683"/>
              <a:gd name="connsiteY232" fmla="*/ 253345 h 828925"/>
              <a:gd name="connsiteX233" fmla="*/ 625236 w 768683"/>
              <a:gd name="connsiteY233" fmla="*/ 254687 h 828925"/>
              <a:gd name="connsiteX234" fmla="*/ 625236 w 768683"/>
              <a:gd name="connsiteY234" fmla="*/ 255283 h 828925"/>
              <a:gd name="connsiteX235" fmla="*/ 626280 w 768683"/>
              <a:gd name="connsiteY235" fmla="*/ 256476 h 828925"/>
              <a:gd name="connsiteX236" fmla="*/ 627324 w 768683"/>
              <a:gd name="connsiteY236" fmla="*/ 258415 h 828925"/>
              <a:gd name="connsiteX237" fmla="*/ 627324 w 768683"/>
              <a:gd name="connsiteY237" fmla="*/ 260204 h 828925"/>
              <a:gd name="connsiteX238" fmla="*/ 626876 w 768683"/>
              <a:gd name="connsiteY238" fmla="*/ 261397 h 828925"/>
              <a:gd name="connsiteX239" fmla="*/ 625534 w 768683"/>
              <a:gd name="connsiteY239" fmla="*/ 261993 h 828925"/>
              <a:gd name="connsiteX240" fmla="*/ 624043 w 768683"/>
              <a:gd name="connsiteY240" fmla="*/ 261993 h 828925"/>
              <a:gd name="connsiteX241" fmla="*/ 622850 w 768683"/>
              <a:gd name="connsiteY241" fmla="*/ 261844 h 828925"/>
              <a:gd name="connsiteX242" fmla="*/ 621359 w 768683"/>
              <a:gd name="connsiteY242" fmla="*/ 261844 h 828925"/>
              <a:gd name="connsiteX243" fmla="*/ 618973 w 768683"/>
              <a:gd name="connsiteY243" fmla="*/ 262739 h 828925"/>
              <a:gd name="connsiteX244" fmla="*/ 616886 w 768683"/>
              <a:gd name="connsiteY244" fmla="*/ 263634 h 828925"/>
              <a:gd name="connsiteX245" fmla="*/ 612859 w 768683"/>
              <a:gd name="connsiteY245" fmla="*/ 263634 h 828925"/>
              <a:gd name="connsiteX246" fmla="*/ 611219 w 768683"/>
              <a:gd name="connsiteY246" fmla="*/ 261695 h 828925"/>
              <a:gd name="connsiteX247" fmla="*/ 610474 w 768683"/>
              <a:gd name="connsiteY247" fmla="*/ 261695 h 828925"/>
              <a:gd name="connsiteX248" fmla="*/ 606746 w 768683"/>
              <a:gd name="connsiteY248" fmla="*/ 263932 h 828925"/>
              <a:gd name="connsiteX249" fmla="*/ 602720 w 768683"/>
              <a:gd name="connsiteY249" fmla="*/ 263485 h 828925"/>
              <a:gd name="connsiteX250" fmla="*/ 595413 w 768683"/>
              <a:gd name="connsiteY250" fmla="*/ 264230 h 828925"/>
              <a:gd name="connsiteX251" fmla="*/ 592431 w 768683"/>
              <a:gd name="connsiteY251" fmla="*/ 264230 h 828925"/>
              <a:gd name="connsiteX252" fmla="*/ 589300 w 768683"/>
              <a:gd name="connsiteY252" fmla="*/ 264230 h 828925"/>
              <a:gd name="connsiteX253" fmla="*/ 587659 w 768683"/>
              <a:gd name="connsiteY253" fmla="*/ 263783 h 828925"/>
              <a:gd name="connsiteX254" fmla="*/ 584677 w 768683"/>
              <a:gd name="connsiteY254" fmla="*/ 262143 h 828925"/>
              <a:gd name="connsiteX255" fmla="*/ 581993 w 768683"/>
              <a:gd name="connsiteY255" fmla="*/ 260950 h 828925"/>
              <a:gd name="connsiteX256" fmla="*/ 579309 w 768683"/>
              <a:gd name="connsiteY256" fmla="*/ 261993 h 828925"/>
              <a:gd name="connsiteX257" fmla="*/ 578414 w 768683"/>
              <a:gd name="connsiteY257" fmla="*/ 261993 h 828925"/>
              <a:gd name="connsiteX258" fmla="*/ 576177 w 768683"/>
              <a:gd name="connsiteY258" fmla="*/ 264976 h 828925"/>
              <a:gd name="connsiteX259" fmla="*/ 571406 w 768683"/>
              <a:gd name="connsiteY259" fmla="*/ 265871 h 828925"/>
              <a:gd name="connsiteX260" fmla="*/ 566634 w 768683"/>
              <a:gd name="connsiteY260" fmla="*/ 266467 h 828925"/>
              <a:gd name="connsiteX261" fmla="*/ 565292 w 768683"/>
              <a:gd name="connsiteY261" fmla="*/ 266169 h 828925"/>
              <a:gd name="connsiteX262" fmla="*/ 562608 w 768683"/>
              <a:gd name="connsiteY262" fmla="*/ 266169 h 828925"/>
              <a:gd name="connsiteX263" fmla="*/ 562608 w 768683"/>
              <a:gd name="connsiteY263" fmla="*/ 265423 h 828925"/>
              <a:gd name="connsiteX264" fmla="*/ 562608 w 768683"/>
              <a:gd name="connsiteY264" fmla="*/ 264827 h 828925"/>
              <a:gd name="connsiteX265" fmla="*/ 562011 w 768683"/>
              <a:gd name="connsiteY265" fmla="*/ 264379 h 828925"/>
              <a:gd name="connsiteX266" fmla="*/ 560968 w 768683"/>
              <a:gd name="connsiteY266" fmla="*/ 263932 h 828925"/>
              <a:gd name="connsiteX267" fmla="*/ 559178 w 768683"/>
              <a:gd name="connsiteY267" fmla="*/ 263932 h 828925"/>
              <a:gd name="connsiteX268" fmla="*/ 556792 w 768683"/>
              <a:gd name="connsiteY268" fmla="*/ 263037 h 828925"/>
              <a:gd name="connsiteX269" fmla="*/ 555450 w 768683"/>
              <a:gd name="connsiteY269" fmla="*/ 262441 h 828925"/>
              <a:gd name="connsiteX270" fmla="*/ 550679 w 768683"/>
              <a:gd name="connsiteY270" fmla="*/ 263335 h 828925"/>
              <a:gd name="connsiteX271" fmla="*/ 547846 w 768683"/>
              <a:gd name="connsiteY271" fmla="*/ 261844 h 828925"/>
              <a:gd name="connsiteX272" fmla="*/ 544714 w 768683"/>
              <a:gd name="connsiteY272" fmla="*/ 259906 h 828925"/>
              <a:gd name="connsiteX273" fmla="*/ 543074 w 768683"/>
              <a:gd name="connsiteY273" fmla="*/ 259011 h 828925"/>
              <a:gd name="connsiteX274" fmla="*/ 542478 w 768683"/>
              <a:gd name="connsiteY274" fmla="*/ 255880 h 828925"/>
              <a:gd name="connsiteX275" fmla="*/ 541881 w 768683"/>
              <a:gd name="connsiteY275" fmla="*/ 254836 h 828925"/>
              <a:gd name="connsiteX276" fmla="*/ 540688 w 768683"/>
              <a:gd name="connsiteY276" fmla="*/ 253792 h 828925"/>
              <a:gd name="connsiteX277" fmla="*/ 539943 w 768683"/>
              <a:gd name="connsiteY277" fmla="*/ 252599 h 828925"/>
              <a:gd name="connsiteX278" fmla="*/ 540539 w 768683"/>
              <a:gd name="connsiteY278" fmla="*/ 251407 h 828925"/>
              <a:gd name="connsiteX279" fmla="*/ 543671 w 768683"/>
              <a:gd name="connsiteY279" fmla="*/ 249021 h 828925"/>
              <a:gd name="connsiteX280" fmla="*/ 543969 w 768683"/>
              <a:gd name="connsiteY280" fmla="*/ 248424 h 828925"/>
              <a:gd name="connsiteX281" fmla="*/ 542478 w 768683"/>
              <a:gd name="connsiteY281" fmla="*/ 247082 h 828925"/>
              <a:gd name="connsiteX282" fmla="*/ 540688 w 768683"/>
              <a:gd name="connsiteY282" fmla="*/ 245144 h 828925"/>
              <a:gd name="connsiteX283" fmla="*/ 540241 w 768683"/>
              <a:gd name="connsiteY283" fmla="*/ 242460 h 828925"/>
              <a:gd name="connsiteX284" fmla="*/ 542329 w 768683"/>
              <a:gd name="connsiteY284" fmla="*/ 235153 h 828925"/>
              <a:gd name="connsiteX285" fmla="*/ 542776 w 768683"/>
              <a:gd name="connsiteY285" fmla="*/ 232171 h 828925"/>
              <a:gd name="connsiteX286" fmla="*/ 542179 w 768683"/>
              <a:gd name="connsiteY286" fmla="*/ 230978 h 828925"/>
              <a:gd name="connsiteX287" fmla="*/ 541583 w 768683"/>
              <a:gd name="connsiteY287" fmla="*/ 227995 h 828925"/>
              <a:gd name="connsiteX288" fmla="*/ 540390 w 768683"/>
              <a:gd name="connsiteY288" fmla="*/ 227101 h 828925"/>
              <a:gd name="connsiteX289" fmla="*/ 536811 w 768683"/>
              <a:gd name="connsiteY289" fmla="*/ 225610 h 828925"/>
              <a:gd name="connsiteX290" fmla="*/ 535618 w 768683"/>
              <a:gd name="connsiteY290" fmla="*/ 225610 h 828925"/>
              <a:gd name="connsiteX291" fmla="*/ 534425 w 768683"/>
              <a:gd name="connsiteY291" fmla="*/ 226653 h 828925"/>
              <a:gd name="connsiteX292" fmla="*/ 533233 w 768683"/>
              <a:gd name="connsiteY292" fmla="*/ 227399 h 828925"/>
              <a:gd name="connsiteX293" fmla="*/ 531592 w 768683"/>
              <a:gd name="connsiteY293" fmla="*/ 228145 h 828925"/>
              <a:gd name="connsiteX294" fmla="*/ 527566 w 768683"/>
              <a:gd name="connsiteY294" fmla="*/ 229337 h 828925"/>
              <a:gd name="connsiteX295" fmla="*/ 523987 w 768683"/>
              <a:gd name="connsiteY295" fmla="*/ 229934 h 828925"/>
              <a:gd name="connsiteX296" fmla="*/ 523093 w 768683"/>
              <a:gd name="connsiteY296" fmla="*/ 230381 h 828925"/>
              <a:gd name="connsiteX297" fmla="*/ 522794 w 768683"/>
              <a:gd name="connsiteY297" fmla="*/ 231276 h 828925"/>
              <a:gd name="connsiteX298" fmla="*/ 523093 w 768683"/>
              <a:gd name="connsiteY298" fmla="*/ 232320 h 828925"/>
              <a:gd name="connsiteX299" fmla="*/ 524137 w 768683"/>
              <a:gd name="connsiteY299" fmla="*/ 233065 h 828925"/>
              <a:gd name="connsiteX300" fmla="*/ 524137 w 768683"/>
              <a:gd name="connsiteY300" fmla="*/ 234407 h 828925"/>
              <a:gd name="connsiteX301" fmla="*/ 524137 w 768683"/>
              <a:gd name="connsiteY301" fmla="*/ 235899 h 828925"/>
              <a:gd name="connsiteX302" fmla="*/ 523093 w 768683"/>
              <a:gd name="connsiteY302" fmla="*/ 239030 h 828925"/>
              <a:gd name="connsiteX303" fmla="*/ 522049 w 768683"/>
              <a:gd name="connsiteY303" fmla="*/ 241267 h 828925"/>
              <a:gd name="connsiteX304" fmla="*/ 520856 w 768683"/>
              <a:gd name="connsiteY304" fmla="*/ 245889 h 828925"/>
              <a:gd name="connsiteX305" fmla="*/ 519812 w 768683"/>
              <a:gd name="connsiteY305" fmla="*/ 253941 h 828925"/>
              <a:gd name="connsiteX306" fmla="*/ 520110 w 768683"/>
              <a:gd name="connsiteY306" fmla="*/ 255283 h 828925"/>
              <a:gd name="connsiteX307" fmla="*/ 523242 w 768683"/>
              <a:gd name="connsiteY307" fmla="*/ 259906 h 828925"/>
              <a:gd name="connsiteX308" fmla="*/ 524435 w 768683"/>
              <a:gd name="connsiteY308" fmla="*/ 263485 h 828925"/>
              <a:gd name="connsiteX309" fmla="*/ 524435 w 768683"/>
              <a:gd name="connsiteY309" fmla="*/ 265871 h 828925"/>
              <a:gd name="connsiteX310" fmla="*/ 523242 w 768683"/>
              <a:gd name="connsiteY310" fmla="*/ 269897 h 828925"/>
              <a:gd name="connsiteX311" fmla="*/ 521751 w 768683"/>
              <a:gd name="connsiteY311" fmla="*/ 274519 h 828925"/>
              <a:gd name="connsiteX312" fmla="*/ 521005 w 768683"/>
              <a:gd name="connsiteY312" fmla="*/ 275563 h 828925"/>
              <a:gd name="connsiteX313" fmla="*/ 520110 w 768683"/>
              <a:gd name="connsiteY313" fmla="*/ 275861 h 828925"/>
              <a:gd name="connsiteX314" fmla="*/ 516234 w 768683"/>
              <a:gd name="connsiteY314" fmla="*/ 274221 h 828925"/>
              <a:gd name="connsiteX315" fmla="*/ 513549 w 768683"/>
              <a:gd name="connsiteY315" fmla="*/ 274221 h 828925"/>
              <a:gd name="connsiteX316" fmla="*/ 510567 w 768683"/>
              <a:gd name="connsiteY316" fmla="*/ 275265 h 828925"/>
              <a:gd name="connsiteX317" fmla="*/ 507436 w 768683"/>
              <a:gd name="connsiteY317" fmla="*/ 275265 h 828925"/>
              <a:gd name="connsiteX318" fmla="*/ 504752 w 768683"/>
              <a:gd name="connsiteY318" fmla="*/ 274519 h 828925"/>
              <a:gd name="connsiteX319" fmla="*/ 501471 w 768683"/>
              <a:gd name="connsiteY319" fmla="*/ 276309 h 828925"/>
              <a:gd name="connsiteX320" fmla="*/ 498340 w 768683"/>
              <a:gd name="connsiteY320" fmla="*/ 275265 h 828925"/>
              <a:gd name="connsiteX321" fmla="*/ 496252 w 768683"/>
              <a:gd name="connsiteY321" fmla="*/ 274072 h 828925"/>
              <a:gd name="connsiteX322" fmla="*/ 494910 w 768683"/>
              <a:gd name="connsiteY322" fmla="*/ 270940 h 828925"/>
              <a:gd name="connsiteX323" fmla="*/ 494314 w 768683"/>
              <a:gd name="connsiteY323" fmla="*/ 270493 h 828925"/>
              <a:gd name="connsiteX324" fmla="*/ 487604 w 768683"/>
              <a:gd name="connsiteY324" fmla="*/ 273774 h 828925"/>
              <a:gd name="connsiteX325" fmla="*/ 485963 w 768683"/>
              <a:gd name="connsiteY325" fmla="*/ 273774 h 828925"/>
              <a:gd name="connsiteX326" fmla="*/ 481788 w 768683"/>
              <a:gd name="connsiteY326" fmla="*/ 272133 h 828925"/>
              <a:gd name="connsiteX327" fmla="*/ 478359 w 768683"/>
              <a:gd name="connsiteY327" fmla="*/ 270344 h 828925"/>
              <a:gd name="connsiteX328" fmla="*/ 477017 w 768683"/>
              <a:gd name="connsiteY328" fmla="*/ 269747 h 828925"/>
              <a:gd name="connsiteX329" fmla="*/ 473736 w 768683"/>
              <a:gd name="connsiteY329" fmla="*/ 269002 h 828925"/>
              <a:gd name="connsiteX330" fmla="*/ 470754 w 768683"/>
              <a:gd name="connsiteY330" fmla="*/ 268555 h 828925"/>
              <a:gd name="connsiteX331" fmla="*/ 467473 w 768683"/>
              <a:gd name="connsiteY331" fmla="*/ 267511 h 828925"/>
              <a:gd name="connsiteX332" fmla="*/ 463447 w 768683"/>
              <a:gd name="connsiteY332" fmla="*/ 269002 h 828925"/>
              <a:gd name="connsiteX333" fmla="*/ 461807 w 768683"/>
              <a:gd name="connsiteY333" fmla="*/ 269002 h 828925"/>
              <a:gd name="connsiteX334" fmla="*/ 460316 w 768683"/>
              <a:gd name="connsiteY334" fmla="*/ 267809 h 828925"/>
              <a:gd name="connsiteX335" fmla="*/ 459570 w 768683"/>
              <a:gd name="connsiteY335" fmla="*/ 265721 h 828925"/>
              <a:gd name="connsiteX336" fmla="*/ 459570 w 768683"/>
              <a:gd name="connsiteY336" fmla="*/ 263634 h 828925"/>
              <a:gd name="connsiteX337" fmla="*/ 458079 w 768683"/>
              <a:gd name="connsiteY337" fmla="*/ 262292 h 828925"/>
              <a:gd name="connsiteX338" fmla="*/ 455991 w 768683"/>
              <a:gd name="connsiteY338" fmla="*/ 261993 h 828925"/>
              <a:gd name="connsiteX339" fmla="*/ 453009 w 768683"/>
              <a:gd name="connsiteY339" fmla="*/ 263186 h 828925"/>
              <a:gd name="connsiteX340" fmla="*/ 448685 w 768683"/>
              <a:gd name="connsiteY340" fmla="*/ 264827 h 828925"/>
              <a:gd name="connsiteX341" fmla="*/ 447343 w 768683"/>
              <a:gd name="connsiteY341" fmla="*/ 264528 h 828925"/>
              <a:gd name="connsiteX342" fmla="*/ 446001 w 768683"/>
              <a:gd name="connsiteY342" fmla="*/ 264081 h 828925"/>
              <a:gd name="connsiteX343" fmla="*/ 445553 w 768683"/>
              <a:gd name="connsiteY343" fmla="*/ 263634 h 828925"/>
              <a:gd name="connsiteX344" fmla="*/ 444957 w 768683"/>
              <a:gd name="connsiteY344" fmla="*/ 261695 h 828925"/>
              <a:gd name="connsiteX345" fmla="*/ 444211 w 768683"/>
              <a:gd name="connsiteY345" fmla="*/ 261248 h 828925"/>
              <a:gd name="connsiteX346" fmla="*/ 443167 w 768683"/>
              <a:gd name="connsiteY346" fmla="*/ 261248 h 828925"/>
              <a:gd name="connsiteX347" fmla="*/ 441378 w 768683"/>
              <a:gd name="connsiteY347" fmla="*/ 260801 h 828925"/>
              <a:gd name="connsiteX348" fmla="*/ 439141 w 768683"/>
              <a:gd name="connsiteY348" fmla="*/ 259310 h 828925"/>
              <a:gd name="connsiteX349" fmla="*/ 432580 w 768683"/>
              <a:gd name="connsiteY349" fmla="*/ 255880 h 828925"/>
              <a:gd name="connsiteX350" fmla="*/ 431686 w 768683"/>
              <a:gd name="connsiteY350" fmla="*/ 254389 h 828925"/>
              <a:gd name="connsiteX351" fmla="*/ 431686 w 768683"/>
              <a:gd name="connsiteY351" fmla="*/ 251108 h 828925"/>
              <a:gd name="connsiteX352" fmla="*/ 431388 w 768683"/>
              <a:gd name="connsiteY352" fmla="*/ 249766 h 828925"/>
              <a:gd name="connsiteX353" fmla="*/ 430642 w 768683"/>
              <a:gd name="connsiteY353" fmla="*/ 248275 h 828925"/>
              <a:gd name="connsiteX354" fmla="*/ 427213 w 768683"/>
              <a:gd name="connsiteY354" fmla="*/ 246784 h 828925"/>
              <a:gd name="connsiteX355" fmla="*/ 420651 w 768683"/>
              <a:gd name="connsiteY355" fmla="*/ 244398 h 828925"/>
              <a:gd name="connsiteX356" fmla="*/ 417072 w 768683"/>
              <a:gd name="connsiteY356" fmla="*/ 242460 h 828925"/>
              <a:gd name="connsiteX357" fmla="*/ 415283 w 768683"/>
              <a:gd name="connsiteY357" fmla="*/ 243354 h 828925"/>
              <a:gd name="connsiteX358" fmla="*/ 411854 w 768683"/>
              <a:gd name="connsiteY358" fmla="*/ 244100 h 828925"/>
              <a:gd name="connsiteX359" fmla="*/ 410064 w 768683"/>
              <a:gd name="connsiteY359" fmla="*/ 245740 h 828925"/>
              <a:gd name="connsiteX360" fmla="*/ 407977 w 768683"/>
              <a:gd name="connsiteY360" fmla="*/ 245144 h 828925"/>
              <a:gd name="connsiteX361" fmla="*/ 402907 w 768683"/>
              <a:gd name="connsiteY361" fmla="*/ 243354 h 828925"/>
              <a:gd name="connsiteX362" fmla="*/ 400222 w 768683"/>
              <a:gd name="connsiteY362" fmla="*/ 243056 h 828925"/>
              <a:gd name="connsiteX363" fmla="*/ 398582 w 768683"/>
              <a:gd name="connsiteY363" fmla="*/ 243653 h 828925"/>
              <a:gd name="connsiteX364" fmla="*/ 398135 w 768683"/>
              <a:gd name="connsiteY364" fmla="*/ 244696 h 828925"/>
              <a:gd name="connsiteX365" fmla="*/ 396047 w 768683"/>
              <a:gd name="connsiteY365" fmla="*/ 245889 h 828925"/>
              <a:gd name="connsiteX366" fmla="*/ 394109 w 768683"/>
              <a:gd name="connsiteY366" fmla="*/ 244994 h 828925"/>
              <a:gd name="connsiteX367" fmla="*/ 390232 w 768683"/>
              <a:gd name="connsiteY367" fmla="*/ 243802 h 828925"/>
              <a:gd name="connsiteX368" fmla="*/ 386802 w 768683"/>
              <a:gd name="connsiteY368" fmla="*/ 243056 h 828925"/>
              <a:gd name="connsiteX369" fmla="*/ 381583 w 768683"/>
              <a:gd name="connsiteY369" fmla="*/ 241565 h 828925"/>
              <a:gd name="connsiteX370" fmla="*/ 380987 w 768683"/>
              <a:gd name="connsiteY370" fmla="*/ 239328 h 828925"/>
              <a:gd name="connsiteX371" fmla="*/ 380092 w 768683"/>
              <a:gd name="connsiteY371" fmla="*/ 237091 h 828925"/>
              <a:gd name="connsiteX372" fmla="*/ 378899 w 768683"/>
              <a:gd name="connsiteY372" fmla="*/ 236644 h 828925"/>
              <a:gd name="connsiteX373" fmla="*/ 374127 w 768683"/>
              <a:gd name="connsiteY373" fmla="*/ 237091 h 828925"/>
              <a:gd name="connsiteX374" fmla="*/ 369803 w 768683"/>
              <a:gd name="connsiteY374" fmla="*/ 234557 h 828925"/>
              <a:gd name="connsiteX375" fmla="*/ 365181 w 768683"/>
              <a:gd name="connsiteY375" fmla="*/ 231425 h 828925"/>
              <a:gd name="connsiteX376" fmla="*/ 363242 w 768683"/>
              <a:gd name="connsiteY376" fmla="*/ 230381 h 828925"/>
              <a:gd name="connsiteX377" fmla="*/ 361900 w 768683"/>
              <a:gd name="connsiteY377" fmla="*/ 229934 h 828925"/>
              <a:gd name="connsiteX378" fmla="*/ 360707 w 768683"/>
              <a:gd name="connsiteY378" fmla="*/ 230381 h 828925"/>
              <a:gd name="connsiteX379" fmla="*/ 359365 w 768683"/>
              <a:gd name="connsiteY379" fmla="*/ 231127 h 828925"/>
              <a:gd name="connsiteX380" fmla="*/ 358173 w 768683"/>
              <a:gd name="connsiteY380" fmla="*/ 231127 h 828925"/>
              <a:gd name="connsiteX381" fmla="*/ 355637 w 768683"/>
              <a:gd name="connsiteY381" fmla="*/ 229934 h 828925"/>
              <a:gd name="connsiteX382" fmla="*/ 352506 w 768683"/>
              <a:gd name="connsiteY382" fmla="*/ 227995 h 828925"/>
              <a:gd name="connsiteX383" fmla="*/ 348629 w 768683"/>
              <a:gd name="connsiteY383" fmla="*/ 225610 h 828925"/>
              <a:gd name="connsiteX384" fmla="*/ 344007 w 768683"/>
              <a:gd name="connsiteY384" fmla="*/ 222180 h 828925"/>
              <a:gd name="connsiteX385" fmla="*/ 342068 w 768683"/>
              <a:gd name="connsiteY385" fmla="*/ 220241 h 828925"/>
              <a:gd name="connsiteX386" fmla="*/ 341173 w 768683"/>
              <a:gd name="connsiteY386" fmla="*/ 218750 h 828925"/>
              <a:gd name="connsiteX387" fmla="*/ 340129 w 768683"/>
              <a:gd name="connsiteY387" fmla="*/ 217408 h 828925"/>
              <a:gd name="connsiteX388" fmla="*/ 336104 w 768683"/>
              <a:gd name="connsiteY388" fmla="*/ 215172 h 828925"/>
              <a:gd name="connsiteX389" fmla="*/ 332972 w 768683"/>
              <a:gd name="connsiteY389" fmla="*/ 213382 h 828925"/>
              <a:gd name="connsiteX390" fmla="*/ 329095 w 768683"/>
              <a:gd name="connsiteY390" fmla="*/ 211295 h 828925"/>
              <a:gd name="connsiteX391" fmla="*/ 328499 w 768683"/>
              <a:gd name="connsiteY391" fmla="*/ 210847 h 828925"/>
              <a:gd name="connsiteX392" fmla="*/ 327008 w 768683"/>
              <a:gd name="connsiteY392" fmla="*/ 209654 h 828925"/>
              <a:gd name="connsiteX393" fmla="*/ 324771 w 768683"/>
              <a:gd name="connsiteY393" fmla="*/ 208014 h 828925"/>
              <a:gd name="connsiteX394" fmla="*/ 322981 w 768683"/>
              <a:gd name="connsiteY394" fmla="*/ 207567 h 828925"/>
              <a:gd name="connsiteX395" fmla="*/ 322385 w 768683"/>
              <a:gd name="connsiteY395" fmla="*/ 208462 h 828925"/>
              <a:gd name="connsiteX396" fmla="*/ 321937 w 768683"/>
              <a:gd name="connsiteY396" fmla="*/ 209356 h 828925"/>
              <a:gd name="connsiteX397" fmla="*/ 320297 w 768683"/>
              <a:gd name="connsiteY397" fmla="*/ 209356 h 828925"/>
              <a:gd name="connsiteX398" fmla="*/ 317762 w 768683"/>
              <a:gd name="connsiteY398" fmla="*/ 207567 h 828925"/>
              <a:gd name="connsiteX399" fmla="*/ 315228 w 768683"/>
              <a:gd name="connsiteY399" fmla="*/ 205927 h 828925"/>
              <a:gd name="connsiteX400" fmla="*/ 313140 w 768683"/>
              <a:gd name="connsiteY400" fmla="*/ 204286 h 828925"/>
              <a:gd name="connsiteX401" fmla="*/ 311052 w 768683"/>
              <a:gd name="connsiteY401" fmla="*/ 202646 h 828925"/>
              <a:gd name="connsiteX402" fmla="*/ 310605 w 768683"/>
              <a:gd name="connsiteY402" fmla="*/ 201453 h 828925"/>
              <a:gd name="connsiteX403" fmla="*/ 311500 w 768683"/>
              <a:gd name="connsiteY403" fmla="*/ 197725 h 828925"/>
              <a:gd name="connsiteX404" fmla="*/ 312692 w 768683"/>
              <a:gd name="connsiteY404" fmla="*/ 194594 h 828925"/>
              <a:gd name="connsiteX405" fmla="*/ 313736 w 768683"/>
              <a:gd name="connsiteY405" fmla="*/ 193848 h 828925"/>
              <a:gd name="connsiteX406" fmla="*/ 315377 w 768683"/>
              <a:gd name="connsiteY406" fmla="*/ 191761 h 828925"/>
              <a:gd name="connsiteX407" fmla="*/ 315973 w 768683"/>
              <a:gd name="connsiteY407" fmla="*/ 188033 h 828925"/>
              <a:gd name="connsiteX408" fmla="*/ 315973 w 768683"/>
              <a:gd name="connsiteY408" fmla="*/ 184901 h 828925"/>
              <a:gd name="connsiteX409" fmla="*/ 317614 w 768683"/>
              <a:gd name="connsiteY409" fmla="*/ 180428 h 828925"/>
              <a:gd name="connsiteX410" fmla="*/ 319850 w 768683"/>
              <a:gd name="connsiteY410" fmla="*/ 175656 h 828925"/>
              <a:gd name="connsiteX411" fmla="*/ 323727 w 768683"/>
              <a:gd name="connsiteY411" fmla="*/ 170587 h 828925"/>
              <a:gd name="connsiteX412" fmla="*/ 325367 w 768683"/>
              <a:gd name="connsiteY412" fmla="*/ 168946 h 828925"/>
              <a:gd name="connsiteX413" fmla="*/ 327306 w 768683"/>
              <a:gd name="connsiteY413" fmla="*/ 167753 h 828925"/>
              <a:gd name="connsiteX414" fmla="*/ 330884 w 768683"/>
              <a:gd name="connsiteY414" fmla="*/ 164026 h 828925"/>
              <a:gd name="connsiteX415" fmla="*/ 331630 w 768683"/>
              <a:gd name="connsiteY415" fmla="*/ 163429 h 828925"/>
              <a:gd name="connsiteX416" fmla="*/ 333270 w 768683"/>
              <a:gd name="connsiteY416" fmla="*/ 162534 h 828925"/>
              <a:gd name="connsiteX417" fmla="*/ 334762 w 768683"/>
              <a:gd name="connsiteY417" fmla="*/ 162236 h 828925"/>
              <a:gd name="connsiteX418" fmla="*/ 335954 w 768683"/>
              <a:gd name="connsiteY418" fmla="*/ 162683 h 828925"/>
              <a:gd name="connsiteX419" fmla="*/ 335358 w 768683"/>
              <a:gd name="connsiteY419" fmla="*/ 160447 h 828925"/>
              <a:gd name="connsiteX420" fmla="*/ 332376 w 768683"/>
              <a:gd name="connsiteY420" fmla="*/ 158807 h 828925"/>
              <a:gd name="connsiteX421" fmla="*/ 329095 w 768683"/>
              <a:gd name="connsiteY421" fmla="*/ 156719 h 828925"/>
              <a:gd name="connsiteX422" fmla="*/ 327455 w 768683"/>
              <a:gd name="connsiteY422" fmla="*/ 155079 h 828925"/>
              <a:gd name="connsiteX423" fmla="*/ 325517 w 768683"/>
              <a:gd name="connsiteY423" fmla="*/ 154035 h 828925"/>
              <a:gd name="connsiteX424" fmla="*/ 323727 w 768683"/>
              <a:gd name="connsiteY424" fmla="*/ 153587 h 828925"/>
              <a:gd name="connsiteX425" fmla="*/ 320297 w 768683"/>
              <a:gd name="connsiteY425" fmla="*/ 152245 h 828925"/>
              <a:gd name="connsiteX426" fmla="*/ 316420 w 768683"/>
              <a:gd name="connsiteY426" fmla="*/ 150754 h 828925"/>
              <a:gd name="connsiteX427" fmla="*/ 314631 w 768683"/>
              <a:gd name="connsiteY427" fmla="*/ 150754 h 828925"/>
              <a:gd name="connsiteX428" fmla="*/ 314631 w 768683"/>
              <a:gd name="connsiteY428" fmla="*/ 149412 h 828925"/>
              <a:gd name="connsiteX429" fmla="*/ 315228 w 768683"/>
              <a:gd name="connsiteY429" fmla="*/ 147027 h 828925"/>
              <a:gd name="connsiteX430" fmla="*/ 314930 w 768683"/>
              <a:gd name="connsiteY430" fmla="*/ 144790 h 828925"/>
              <a:gd name="connsiteX431" fmla="*/ 313736 w 768683"/>
              <a:gd name="connsiteY431" fmla="*/ 143895 h 828925"/>
              <a:gd name="connsiteX432" fmla="*/ 311947 w 768683"/>
              <a:gd name="connsiteY432" fmla="*/ 144193 h 828925"/>
              <a:gd name="connsiteX433" fmla="*/ 307772 w 768683"/>
              <a:gd name="connsiteY433" fmla="*/ 140913 h 828925"/>
              <a:gd name="connsiteX434" fmla="*/ 307623 w 768683"/>
              <a:gd name="connsiteY434" fmla="*/ 140913 h 828925"/>
              <a:gd name="connsiteX435" fmla="*/ 307623 w 768683"/>
              <a:gd name="connsiteY435" fmla="*/ 140764 h 828925"/>
              <a:gd name="connsiteX436" fmla="*/ 306430 w 768683"/>
              <a:gd name="connsiteY436" fmla="*/ 139869 h 828925"/>
              <a:gd name="connsiteX437" fmla="*/ 304342 w 768683"/>
              <a:gd name="connsiteY437" fmla="*/ 138527 h 828925"/>
              <a:gd name="connsiteX438" fmla="*/ 300913 w 768683"/>
              <a:gd name="connsiteY438" fmla="*/ 138527 h 828925"/>
              <a:gd name="connsiteX439" fmla="*/ 298378 w 768683"/>
              <a:gd name="connsiteY439" fmla="*/ 139124 h 828925"/>
              <a:gd name="connsiteX440" fmla="*/ 296439 w 768683"/>
              <a:gd name="connsiteY440" fmla="*/ 137781 h 828925"/>
              <a:gd name="connsiteX441" fmla="*/ 293755 w 768683"/>
              <a:gd name="connsiteY441" fmla="*/ 135694 h 828925"/>
              <a:gd name="connsiteX442" fmla="*/ 293308 w 768683"/>
              <a:gd name="connsiteY442" fmla="*/ 135246 h 828925"/>
              <a:gd name="connsiteX443" fmla="*/ 293159 w 768683"/>
              <a:gd name="connsiteY443" fmla="*/ 135246 h 828925"/>
              <a:gd name="connsiteX444" fmla="*/ 292562 w 768683"/>
              <a:gd name="connsiteY444" fmla="*/ 134501 h 828925"/>
              <a:gd name="connsiteX445" fmla="*/ 289729 w 768683"/>
              <a:gd name="connsiteY445" fmla="*/ 130326 h 828925"/>
              <a:gd name="connsiteX446" fmla="*/ 286449 w 768683"/>
              <a:gd name="connsiteY446" fmla="*/ 125405 h 828925"/>
              <a:gd name="connsiteX447" fmla="*/ 284808 w 768683"/>
              <a:gd name="connsiteY447" fmla="*/ 124659 h 828925"/>
              <a:gd name="connsiteX448" fmla="*/ 283914 w 768683"/>
              <a:gd name="connsiteY448" fmla="*/ 124958 h 828925"/>
              <a:gd name="connsiteX449" fmla="*/ 282870 w 768683"/>
              <a:gd name="connsiteY449" fmla="*/ 127492 h 828925"/>
              <a:gd name="connsiteX450" fmla="*/ 282124 w 768683"/>
              <a:gd name="connsiteY450" fmla="*/ 127194 h 828925"/>
              <a:gd name="connsiteX451" fmla="*/ 280931 w 768683"/>
              <a:gd name="connsiteY451" fmla="*/ 127194 h 828925"/>
              <a:gd name="connsiteX452" fmla="*/ 279440 w 768683"/>
              <a:gd name="connsiteY452" fmla="*/ 128238 h 828925"/>
              <a:gd name="connsiteX453" fmla="*/ 278098 w 768683"/>
              <a:gd name="connsiteY453" fmla="*/ 128536 h 828925"/>
              <a:gd name="connsiteX454" fmla="*/ 277203 w 768683"/>
              <a:gd name="connsiteY454" fmla="*/ 128238 h 828925"/>
              <a:gd name="connsiteX455" fmla="*/ 276756 w 768683"/>
              <a:gd name="connsiteY455" fmla="*/ 127642 h 828925"/>
              <a:gd name="connsiteX456" fmla="*/ 277203 w 768683"/>
              <a:gd name="connsiteY456" fmla="*/ 124212 h 828925"/>
              <a:gd name="connsiteX457" fmla="*/ 276309 w 768683"/>
              <a:gd name="connsiteY457" fmla="*/ 123168 h 828925"/>
              <a:gd name="connsiteX458" fmla="*/ 277054 w 768683"/>
              <a:gd name="connsiteY458" fmla="*/ 120782 h 828925"/>
              <a:gd name="connsiteX459" fmla="*/ 278247 w 768683"/>
              <a:gd name="connsiteY459" fmla="*/ 118695 h 828925"/>
              <a:gd name="connsiteX460" fmla="*/ 276905 w 768683"/>
              <a:gd name="connsiteY460" fmla="*/ 117204 h 828925"/>
              <a:gd name="connsiteX461" fmla="*/ 275265 w 768683"/>
              <a:gd name="connsiteY461" fmla="*/ 114967 h 828925"/>
              <a:gd name="connsiteX462" fmla="*/ 275265 w 768683"/>
              <a:gd name="connsiteY462" fmla="*/ 113029 h 828925"/>
              <a:gd name="connsiteX463" fmla="*/ 276011 w 768683"/>
              <a:gd name="connsiteY463" fmla="*/ 110493 h 828925"/>
              <a:gd name="connsiteX464" fmla="*/ 274370 w 768683"/>
              <a:gd name="connsiteY464" fmla="*/ 108108 h 828925"/>
              <a:gd name="connsiteX465" fmla="*/ 275861 w 768683"/>
              <a:gd name="connsiteY465" fmla="*/ 110344 h 828925"/>
              <a:gd name="connsiteX466" fmla="*/ 275861 w 768683"/>
              <a:gd name="connsiteY466" fmla="*/ 110344 h 828925"/>
              <a:gd name="connsiteX467" fmla="*/ 276309 w 768683"/>
              <a:gd name="connsiteY467" fmla="*/ 108257 h 828925"/>
              <a:gd name="connsiteX468" fmla="*/ 276011 w 768683"/>
              <a:gd name="connsiteY468" fmla="*/ 107511 h 828925"/>
              <a:gd name="connsiteX469" fmla="*/ 274818 w 768683"/>
              <a:gd name="connsiteY469" fmla="*/ 106318 h 828925"/>
              <a:gd name="connsiteX470" fmla="*/ 270046 w 768683"/>
              <a:gd name="connsiteY470" fmla="*/ 100503 h 828925"/>
              <a:gd name="connsiteX471" fmla="*/ 269748 w 768683"/>
              <a:gd name="connsiteY471" fmla="*/ 99906 h 828925"/>
              <a:gd name="connsiteX472" fmla="*/ 269002 w 768683"/>
              <a:gd name="connsiteY472" fmla="*/ 97968 h 828925"/>
              <a:gd name="connsiteX473" fmla="*/ 268704 w 768683"/>
              <a:gd name="connsiteY473" fmla="*/ 94986 h 828925"/>
              <a:gd name="connsiteX474" fmla="*/ 268107 w 768683"/>
              <a:gd name="connsiteY474" fmla="*/ 92898 h 828925"/>
              <a:gd name="connsiteX475" fmla="*/ 267362 w 768683"/>
              <a:gd name="connsiteY475" fmla="*/ 91258 h 828925"/>
              <a:gd name="connsiteX476" fmla="*/ 267362 w 768683"/>
              <a:gd name="connsiteY476" fmla="*/ 90512 h 828925"/>
              <a:gd name="connsiteX477" fmla="*/ 267958 w 768683"/>
              <a:gd name="connsiteY477" fmla="*/ 90065 h 828925"/>
              <a:gd name="connsiteX478" fmla="*/ 270941 w 768683"/>
              <a:gd name="connsiteY478" fmla="*/ 89618 h 828925"/>
              <a:gd name="connsiteX479" fmla="*/ 273774 w 768683"/>
              <a:gd name="connsiteY479" fmla="*/ 89319 h 828925"/>
              <a:gd name="connsiteX480" fmla="*/ 275563 w 768683"/>
              <a:gd name="connsiteY480" fmla="*/ 88723 h 828925"/>
              <a:gd name="connsiteX481" fmla="*/ 276458 w 768683"/>
              <a:gd name="connsiteY481" fmla="*/ 89916 h 828925"/>
              <a:gd name="connsiteX482" fmla="*/ 276905 w 768683"/>
              <a:gd name="connsiteY482" fmla="*/ 91705 h 828925"/>
              <a:gd name="connsiteX483" fmla="*/ 277352 w 768683"/>
              <a:gd name="connsiteY483" fmla="*/ 92600 h 828925"/>
              <a:gd name="connsiteX484" fmla="*/ 279142 w 768683"/>
              <a:gd name="connsiteY484" fmla="*/ 94240 h 828925"/>
              <a:gd name="connsiteX485" fmla="*/ 281230 w 768683"/>
              <a:gd name="connsiteY485" fmla="*/ 95880 h 828925"/>
              <a:gd name="connsiteX486" fmla="*/ 283317 w 768683"/>
              <a:gd name="connsiteY486" fmla="*/ 95880 h 828925"/>
              <a:gd name="connsiteX487" fmla="*/ 285107 w 768683"/>
              <a:gd name="connsiteY487" fmla="*/ 94986 h 828925"/>
              <a:gd name="connsiteX488" fmla="*/ 286747 w 768683"/>
              <a:gd name="connsiteY488" fmla="*/ 92302 h 828925"/>
              <a:gd name="connsiteX489" fmla="*/ 287939 w 768683"/>
              <a:gd name="connsiteY489" fmla="*/ 91705 h 828925"/>
              <a:gd name="connsiteX490" fmla="*/ 289282 w 768683"/>
              <a:gd name="connsiteY490" fmla="*/ 91705 h 828925"/>
              <a:gd name="connsiteX491" fmla="*/ 289282 w 768683"/>
              <a:gd name="connsiteY491" fmla="*/ 89618 h 828925"/>
              <a:gd name="connsiteX492" fmla="*/ 289729 w 768683"/>
              <a:gd name="connsiteY492" fmla="*/ 85442 h 828925"/>
              <a:gd name="connsiteX493" fmla="*/ 289729 w 768683"/>
              <a:gd name="connsiteY493" fmla="*/ 83802 h 828925"/>
              <a:gd name="connsiteX494" fmla="*/ 288983 w 768683"/>
              <a:gd name="connsiteY494" fmla="*/ 82311 h 828925"/>
              <a:gd name="connsiteX495" fmla="*/ 288983 w 768683"/>
              <a:gd name="connsiteY495" fmla="*/ 80671 h 828925"/>
              <a:gd name="connsiteX496" fmla="*/ 288983 w 768683"/>
              <a:gd name="connsiteY496" fmla="*/ 78136 h 828925"/>
              <a:gd name="connsiteX497" fmla="*/ 287492 w 768683"/>
              <a:gd name="connsiteY497" fmla="*/ 76495 h 828925"/>
              <a:gd name="connsiteX498" fmla="*/ 286449 w 768683"/>
              <a:gd name="connsiteY498" fmla="*/ 75899 h 828925"/>
              <a:gd name="connsiteX499" fmla="*/ 286449 w 768683"/>
              <a:gd name="connsiteY499" fmla="*/ 75004 h 828925"/>
              <a:gd name="connsiteX500" fmla="*/ 286747 w 768683"/>
              <a:gd name="connsiteY500" fmla="*/ 73364 h 828925"/>
              <a:gd name="connsiteX501" fmla="*/ 287045 w 768683"/>
              <a:gd name="connsiteY501" fmla="*/ 71426 h 828925"/>
              <a:gd name="connsiteX502" fmla="*/ 286449 w 768683"/>
              <a:gd name="connsiteY502" fmla="*/ 69785 h 828925"/>
              <a:gd name="connsiteX503" fmla="*/ 285256 w 768683"/>
              <a:gd name="connsiteY503" fmla="*/ 69040 h 828925"/>
              <a:gd name="connsiteX504" fmla="*/ 283764 w 768683"/>
              <a:gd name="connsiteY504" fmla="*/ 67847 h 828925"/>
              <a:gd name="connsiteX505" fmla="*/ 282124 w 768683"/>
              <a:gd name="connsiteY505" fmla="*/ 66207 h 828925"/>
              <a:gd name="connsiteX506" fmla="*/ 281230 w 768683"/>
              <a:gd name="connsiteY506" fmla="*/ 65014 h 828925"/>
              <a:gd name="connsiteX507" fmla="*/ 279888 w 768683"/>
              <a:gd name="connsiteY507" fmla="*/ 63672 h 828925"/>
              <a:gd name="connsiteX508" fmla="*/ 278247 w 768683"/>
              <a:gd name="connsiteY508" fmla="*/ 61584 h 828925"/>
              <a:gd name="connsiteX509" fmla="*/ 277949 w 768683"/>
              <a:gd name="connsiteY509" fmla="*/ 56961 h 828925"/>
              <a:gd name="connsiteX510" fmla="*/ 277949 w 768683"/>
              <a:gd name="connsiteY510" fmla="*/ 52041 h 828925"/>
              <a:gd name="connsiteX511" fmla="*/ 277203 w 768683"/>
              <a:gd name="connsiteY511" fmla="*/ 49655 h 828925"/>
              <a:gd name="connsiteX512" fmla="*/ 276309 w 768683"/>
              <a:gd name="connsiteY512" fmla="*/ 45778 h 828925"/>
              <a:gd name="connsiteX513" fmla="*/ 276309 w 768683"/>
              <a:gd name="connsiteY513" fmla="*/ 44436 h 828925"/>
              <a:gd name="connsiteX514" fmla="*/ 277054 w 768683"/>
              <a:gd name="connsiteY514" fmla="*/ 43392 h 828925"/>
              <a:gd name="connsiteX515" fmla="*/ 281826 w 768683"/>
              <a:gd name="connsiteY515" fmla="*/ 40261 h 828925"/>
              <a:gd name="connsiteX516" fmla="*/ 282870 w 768683"/>
              <a:gd name="connsiteY516" fmla="*/ 39068 h 828925"/>
              <a:gd name="connsiteX517" fmla="*/ 282870 w 768683"/>
              <a:gd name="connsiteY517" fmla="*/ 38173 h 828925"/>
              <a:gd name="connsiteX518" fmla="*/ 282870 w 768683"/>
              <a:gd name="connsiteY518" fmla="*/ 36831 h 828925"/>
              <a:gd name="connsiteX519" fmla="*/ 281975 w 768683"/>
              <a:gd name="connsiteY519" fmla="*/ 35340 h 828925"/>
              <a:gd name="connsiteX520" fmla="*/ 280036 w 768683"/>
              <a:gd name="connsiteY520" fmla="*/ 34147 h 828925"/>
              <a:gd name="connsiteX521" fmla="*/ 277352 w 768683"/>
              <a:gd name="connsiteY521" fmla="*/ 32208 h 828925"/>
              <a:gd name="connsiteX522" fmla="*/ 274967 w 768683"/>
              <a:gd name="connsiteY522" fmla="*/ 30121 h 828925"/>
              <a:gd name="connsiteX523" fmla="*/ 270941 w 768683"/>
              <a:gd name="connsiteY523" fmla="*/ 28928 h 828925"/>
              <a:gd name="connsiteX524" fmla="*/ 266020 w 768683"/>
              <a:gd name="connsiteY524" fmla="*/ 27437 h 828925"/>
              <a:gd name="connsiteX525" fmla="*/ 264827 w 768683"/>
              <a:gd name="connsiteY525" fmla="*/ 25946 h 828925"/>
              <a:gd name="connsiteX526" fmla="*/ 263634 w 768683"/>
              <a:gd name="connsiteY526" fmla="*/ 22367 h 828925"/>
              <a:gd name="connsiteX527" fmla="*/ 261546 w 768683"/>
              <a:gd name="connsiteY527" fmla="*/ 16850 h 828925"/>
              <a:gd name="connsiteX528" fmla="*/ 259310 w 768683"/>
              <a:gd name="connsiteY528" fmla="*/ 11034 h 828925"/>
              <a:gd name="connsiteX529" fmla="*/ 257669 w 768683"/>
              <a:gd name="connsiteY529" fmla="*/ 7456 h 828925"/>
              <a:gd name="connsiteX530" fmla="*/ 257669 w 768683"/>
              <a:gd name="connsiteY530" fmla="*/ 5666 h 828925"/>
              <a:gd name="connsiteX531" fmla="*/ 258564 w 768683"/>
              <a:gd name="connsiteY531" fmla="*/ 1193 h 828925"/>
              <a:gd name="connsiteX532" fmla="*/ 258564 w 768683"/>
              <a:gd name="connsiteY532" fmla="*/ 298 h 828925"/>
              <a:gd name="connsiteX533" fmla="*/ 257521 w 768683"/>
              <a:gd name="connsiteY533" fmla="*/ 0 h 828925"/>
              <a:gd name="connsiteX534" fmla="*/ 255880 w 768683"/>
              <a:gd name="connsiteY534" fmla="*/ 596 h 828925"/>
              <a:gd name="connsiteX535" fmla="*/ 254538 w 768683"/>
              <a:gd name="connsiteY535" fmla="*/ 1342 h 828925"/>
              <a:gd name="connsiteX536" fmla="*/ 253345 w 768683"/>
              <a:gd name="connsiteY536" fmla="*/ 1044 h 828925"/>
              <a:gd name="connsiteX537" fmla="*/ 252301 w 768683"/>
              <a:gd name="connsiteY537" fmla="*/ 298 h 828925"/>
              <a:gd name="connsiteX538" fmla="*/ 252003 w 768683"/>
              <a:gd name="connsiteY538" fmla="*/ 0 h 828925"/>
              <a:gd name="connsiteX539" fmla="*/ 249319 w 768683"/>
              <a:gd name="connsiteY539" fmla="*/ 1640 h 828925"/>
              <a:gd name="connsiteX540" fmla="*/ 246038 w 768683"/>
              <a:gd name="connsiteY540" fmla="*/ 3579 h 828925"/>
              <a:gd name="connsiteX541" fmla="*/ 242162 w 768683"/>
              <a:gd name="connsiteY541" fmla="*/ 5964 h 828925"/>
              <a:gd name="connsiteX542" fmla="*/ 238732 w 768683"/>
              <a:gd name="connsiteY542" fmla="*/ 8052 h 828925"/>
              <a:gd name="connsiteX543" fmla="*/ 235451 w 768683"/>
              <a:gd name="connsiteY543" fmla="*/ 9991 h 828925"/>
              <a:gd name="connsiteX544" fmla="*/ 232320 w 768683"/>
              <a:gd name="connsiteY544" fmla="*/ 11929 h 828925"/>
              <a:gd name="connsiteX545" fmla="*/ 231873 w 768683"/>
              <a:gd name="connsiteY545" fmla="*/ 13420 h 828925"/>
              <a:gd name="connsiteX546" fmla="*/ 231127 w 768683"/>
              <a:gd name="connsiteY546" fmla="*/ 15657 h 828925"/>
              <a:gd name="connsiteX547" fmla="*/ 228294 w 768683"/>
              <a:gd name="connsiteY547" fmla="*/ 17297 h 828925"/>
              <a:gd name="connsiteX548" fmla="*/ 225461 w 768683"/>
              <a:gd name="connsiteY548" fmla="*/ 18490 h 828925"/>
              <a:gd name="connsiteX549" fmla="*/ 224864 w 768683"/>
              <a:gd name="connsiteY549" fmla="*/ 19236 h 828925"/>
              <a:gd name="connsiteX550" fmla="*/ 224566 w 768683"/>
              <a:gd name="connsiteY550" fmla="*/ 20130 h 828925"/>
              <a:gd name="connsiteX551" fmla="*/ 223224 w 768683"/>
              <a:gd name="connsiteY551" fmla="*/ 22069 h 828925"/>
              <a:gd name="connsiteX552" fmla="*/ 220540 w 768683"/>
              <a:gd name="connsiteY552" fmla="*/ 23709 h 828925"/>
              <a:gd name="connsiteX553" fmla="*/ 218303 w 768683"/>
              <a:gd name="connsiteY553" fmla="*/ 23709 h 828925"/>
              <a:gd name="connsiteX554" fmla="*/ 216961 w 768683"/>
              <a:gd name="connsiteY554" fmla="*/ 23113 h 828925"/>
              <a:gd name="connsiteX555" fmla="*/ 209506 w 768683"/>
              <a:gd name="connsiteY555" fmla="*/ 25797 h 828925"/>
              <a:gd name="connsiteX556" fmla="*/ 206076 w 768683"/>
              <a:gd name="connsiteY556" fmla="*/ 25797 h 828925"/>
              <a:gd name="connsiteX557" fmla="*/ 203392 w 768683"/>
              <a:gd name="connsiteY557" fmla="*/ 27437 h 828925"/>
              <a:gd name="connsiteX558" fmla="*/ 201453 w 768683"/>
              <a:gd name="connsiteY558" fmla="*/ 29077 h 828925"/>
              <a:gd name="connsiteX559" fmla="*/ 197428 w 768683"/>
              <a:gd name="connsiteY559" fmla="*/ 30867 h 828925"/>
              <a:gd name="connsiteX560" fmla="*/ 194743 w 768683"/>
              <a:gd name="connsiteY560" fmla="*/ 30867 h 828925"/>
              <a:gd name="connsiteX561" fmla="*/ 190717 w 768683"/>
              <a:gd name="connsiteY561" fmla="*/ 29823 h 828925"/>
              <a:gd name="connsiteX562" fmla="*/ 185797 w 768683"/>
              <a:gd name="connsiteY562" fmla="*/ 27884 h 828925"/>
              <a:gd name="connsiteX563" fmla="*/ 183709 w 768683"/>
              <a:gd name="connsiteY563" fmla="*/ 26691 h 828925"/>
              <a:gd name="connsiteX564" fmla="*/ 181919 w 768683"/>
              <a:gd name="connsiteY564" fmla="*/ 26691 h 828925"/>
              <a:gd name="connsiteX565" fmla="*/ 177595 w 768683"/>
              <a:gd name="connsiteY565" fmla="*/ 26542 h 828925"/>
              <a:gd name="connsiteX566" fmla="*/ 173271 w 768683"/>
              <a:gd name="connsiteY566" fmla="*/ 25498 h 828925"/>
              <a:gd name="connsiteX567" fmla="*/ 168201 w 768683"/>
              <a:gd name="connsiteY567" fmla="*/ 24305 h 828925"/>
              <a:gd name="connsiteX568" fmla="*/ 165666 w 768683"/>
              <a:gd name="connsiteY568" fmla="*/ 23858 h 828925"/>
              <a:gd name="connsiteX569" fmla="*/ 160447 w 768683"/>
              <a:gd name="connsiteY569" fmla="*/ 22814 h 828925"/>
              <a:gd name="connsiteX570" fmla="*/ 157017 w 768683"/>
              <a:gd name="connsiteY570" fmla="*/ 24156 h 828925"/>
              <a:gd name="connsiteX571" fmla="*/ 154035 w 768683"/>
              <a:gd name="connsiteY571" fmla="*/ 25349 h 828925"/>
              <a:gd name="connsiteX572" fmla="*/ 151500 w 768683"/>
              <a:gd name="connsiteY572" fmla="*/ 26244 h 828925"/>
              <a:gd name="connsiteX573" fmla="*/ 149413 w 768683"/>
              <a:gd name="connsiteY573" fmla="*/ 30121 h 828925"/>
              <a:gd name="connsiteX574" fmla="*/ 148518 w 768683"/>
              <a:gd name="connsiteY574" fmla="*/ 31463 h 828925"/>
              <a:gd name="connsiteX575" fmla="*/ 147474 w 768683"/>
              <a:gd name="connsiteY575" fmla="*/ 33401 h 828925"/>
              <a:gd name="connsiteX576" fmla="*/ 147027 w 768683"/>
              <a:gd name="connsiteY576" fmla="*/ 34744 h 828925"/>
              <a:gd name="connsiteX577" fmla="*/ 147474 w 768683"/>
              <a:gd name="connsiteY577" fmla="*/ 36384 h 828925"/>
              <a:gd name="connsiteX578" fmla="*/ 150456 w 768683"/>
              <a:gd name="connsiteY578" fmla="*/ 37577 h 828925"/>
              <a:gd name="connsiteX579" fmla="*/ 151649 w 768683"/>
              <a:gd name="connsiteY579" fmla="*/ 39217 h 828925"/>
              <a:gd name="connsiteX580" fmla="*/ 151649 w 768683"/>
              <a:gd name="connsiteY580" fmla="*/ 40559 h 828925"/>
              <a:gd name="connsiteX581" fmla="*/ 150755 w 768683"/>
              <a:gd name="connsiteY581" fmla="*/ 42050 h 828925"/>
              <a:gd name="connsiteX582" fmla="*/ 149860 w 768683"/>
              <a:gd name="connsiteY582" fmla="*/ 43243 h 828925"/>
              <a:gd name="connsiteX583" fmla="*/ 149860 w 768683"/>
              <a:gd name="connsiteY583" fmla="*/ 44287 h 828925"/>
              <a:gd name="connsiteX584" fmla="*/ 150307 w 768683"/>
              <a:gd name="connsiteY584" fmla="*/ 45331 h 828925"/>
              <a:gd name="connsiteX585" fmla="*/ 151053 w 768683"/>
              <a:gd name="connsiteY585" fmla="*/ 46076 h 828925"/>
              <a:gd name="connsiteX586" fmla="*/ 155377 w 768683"/>
              <a:gd name="connsiteY586" fmla="*/ 46524 h 828925"/>
              <a:gd name="connsiteX587" fmla="*/ 157912 w 768683"/>
              <a:gd name="connsiteY587" fmla="*/ 46524 h 828925"/>
              <a:gd name="connsiteX588" fmla="*/ 158956 w 768683"/>
              <a:gd name="connsiteY588" fmla="*/ 46971 h 828925"/>
              <a:gd name="connsiteX589" fmla="*/ 158956 w 768683"/>
              <a:gd name="connsiteY589" fmla="*/ 48313 h 828925"/>
              <a:gd name="connsiteX590" fmla="*/ 158210 w 768683"/>
              <a:gd name="connsiteY590" fmla="*/ 50102 h 828925"/>
              <a:gd name="connsiteX591" fmla="*/ 154632 w 768683"/>
              <a:gd name="connsiteY591" fmla="*/ 51593 h 828925"/>
              <a:gd name="connsiteX592" fmla="*/ 152544 w 768683"/>
              <a:gd name="connsiteY592" fmla="*/ 53085 h 828925"/>
              <a:gd name="connsiteX593" fmla="*/ 151947 w 768683"/>
              <a:gd name="connsiteY593" fmla="*/ 55172 h 828925"/>
              <a:gd name="connsiteX594" fmla="*/ 151947 w 768683"/>
              <a:gd name="connsiteY594" fmla="*/ 56812 h 828925"/>
              <a:gd name="connsiteX595" fmla="*/ 152693 w 768683"/>
              <a:gd name="connsiteY595" fmla="*/ 57856 h 828925"/>
              <a:gd name="connsiteX596" fmla="*/ 154483 w 768683"/>
              <a:gd name="connsiteY596" fmla="*/ 59049 h 828925"/>
              <a:gd name="connsiteX597" fmla="*/ 156123 w 768683"/>
              <a:gd name="connsiteY597" fmla="*/ 60540 h 828925"/>
              <a:gd name="connsiteX598" fmla="*/ 156570 w 768683"/>
              <a:gd name="connsiteY598" fmla="*/ 61733 h 828925"/>
              <a:gd name="connsiteX599" fmla="*/ 156570 w 768683"/>
              <a:gd name="connsiteY599" fmla="*/ 63374 h 828925"/>
              <a:gd name="connsiteX600" fmla="*/ 155675 w 768683"/>
              <a:gd name="connsiteY600" fmla="*/ 65610 h 828925"/>
              <a:gd name="connsiteX601" fmla="*/ 153886 w 768683"/>
              <a:gd name="connsiteY601" fmla="*/ 68145 h 828925"/>
              <a:gd name="connsiteX602" fmla="*/ 152395 w 768683"/>
              <a:gd name="connsiteY602" fmla="*/ 69935 h 828925"/>
              <a:gd name="connsiteX603" fmla="*/ 152395 w 768683"/>
              <a:gd name="connsiteY603" fmla="*/ 70531 h 828925"/>
              <a:gd name="connsiteX604" fmla="*/ 152693 w 768683"/>
              <a:gd name="connsiteY604" fmla="*/ 71575 h 828925"/>
              <a:gd name="connsiteX605" fmla="*/ 153886 w 768683"/>
              <a:gd name="connsiteY605" fmla="*/ 72917 h 828925"/>
              <a:gd name="connsiteX606" fmla="*/ 155974 w 768683"/>
              <a:gd name="connsiteY606" fmla="*/ 75004 h 828925"/>
              <a:gd name="connsiteX607" fmla="*/ 158508 w 768683"/>
              <a:gd name="connsiteY607" fmla="*/ 76645 h 828925"/>
              <a:gd name="connsiteX608" fmla="*/ 160149 w 768683"/>
              <a:gd name="connsiteY608" fmla="*/ 77092 h 828925"/>
              <a:gd name="connsiteX609" fmla="*/ 160745 w 768683"/>
              <a:gd name="connsiteY609" fmla="*/ 77539 h 828925"/>
              <a:gd name="connsiteX610" fmla="*/ 161192 w 768683"/>
              <a:gd name="connsiteY610" fmla="*/ 79478 h 828925"/>
              <a:gd name="connsiteX611" fmla="*/ 161192 w 768683"/>
              <a:gd name="connsiteY611" fmla="*/ 81565 h 828925"/>
              <a:gd name="connsiteX612" fmla="*/ 160745 w 768683"/>
              <a:gd name="connsiteY612" fmla="*/ 83056 h 828925"/>
              <a:gd name="connsiteX613" fmla="*/ 162088 w 768683"/>
              <a:gd name="connsiteY613" fmla="*/ 84398 h 828925"/>
              <a:gd name="connsiteX614" fmla="*/ 165517 w 768683"/>
              <a:gd name="connsiteY614" fmla="*/ 84398 h 828925"/>
              <a:gd name="connsiteX615" fmla="*/ 168350 w 768683"/>
              <a:gd name="connsiteY615" fmla="*/ 84846 h 828925"/>
              <a:gd name="connsiteX616" fmla="*/ 169543 w 768683"/>
              <a:gd name="connsiteY616" fmla="*/ 84249 h 828925"/>
              <a:gd name="connsiteX617" fmla="*/ 170289 w 768683"/>
              <a:gd name="connsiteY617" fmla="*/ 84697 h 828925"/>
              <a:gd name="connsiteX618" fmla="*/ 169692 w 768683"/>
              <a:gd name="connsiteY618" fmla="*/ 89319 h 828925"/>
              <a:gd name="connsiteX619" fmla="*/ 170139 w 768683"/>
              <a:gd name="connsiteY619" fmla="*/ 92003 h 828925"/>
              <a:gd name="connsiteX620" fmla="*/ 170885 w 768683"/>
              <a:gd name="connsiteY620" fmla="*/ 92749 h 828925"/>
              <a:gd name="connsiteX621" fmla="*/ 173569 w 768683"/>
              <a:gd name="connsiteY621" fmla="*/ 93793 h 828925"/>
              <a:gd name="connsiteX622" fmla="*/ 178788 w 768683"/>
              <a:gd name="connsiteY622" fmla="*/ 93793 h 828925"/>
              <a:gd name="connsiteX623" fmla="*/ 181919 w 768683"/>
              <a:gd name="connsiteY623" fmla="*/ 94986 h 828925"/>
              <a:gd name="connsiteX624" fmla="*/ 185349 w 768683"/>
              <a:gd name="connsiteY624" fmla="*/ 96477 h 828925"/>
              <a:gd name="connsiteX625" fmla="*/ 187139 w 768683"/>
              <a:gd name="connsiteY625" fmla="*/ 98117 h 828925"/>
              <a:gd name="connsiteX626" fmla="*/ 187884 w 768683"/>
              <a:gd name="connsiteY626" fmla="*/ 99310 h 828925"/>
              <a:gd name="connsiteX627" fmla="*/ 187586 w 768683"/>
              <a:gd name="connsiteY627" fmla="*/ 101248 h 828925"/>
              <a:gd name="connsiteX628" fmla="*/ 185797 w 768683"/>
              <a:gd name="connsiteY628" fmla="*/ 103485 h 828925"/>
              <a:gd name="connsiteX629" fmla="*/ 182814 w 768683"/>
              <a:gd name="connsiteY629" fmla="*/ 104529 h 828925"/>
              <a:gd name="connsiteX630" fmla="*/ 181025 w 768683"/>
              <a:gd name="connsiteY630" fmla="*/ 104976 h 828925"/>
              <a:gd name="connsiteX631" fmla="*/ 172227 w 768683"/>
              <a:gd name="connsiteY631" fmla="*/ 109301 h 828925"/>
              <a:gd name="connsiteX632" fmla="*/ 169543 w 768683"/>
              <a:gd name="connsiteY632" fmla="*/ 111090 h 828925"/>
              <a:gd name="connsiteX633" fmla="*/ 167455 w 768683"/>
              <a:gd name="connsiteY633" fmla="*/ 113178 h 828925"/>
              <a:gd name="connsiteX634" fmla="*/ 166710 w 768683"/>
              <a:gd name="connsiteY634" fmla="*/ 114818 h 828925"/>
              <a:gd name="connsiteX635" fmla="*/ 166263 w 768683"/>
              <a:gd name="connsiteY635" fmla="*/ 116458 h 828925"/>
              <a:gd name="connsiteX636" fmla="*/ 168201 w 768683"/>
              <a:gd name="connsiteY636" fmla="*/ 122125 h 828925"/>
              <a:gd name="connsiteX637" fmla="*/ 168499 w 768683"/>
              <a:gd name="connsiteY637" fmla="*/ 123914 h 828925"/>
              <a:gd name="connsiteX638" fmla="*/ 167008 w 768683"/>
              <a:gd name="connsiteY638" fmla="*/ 130028 h 828925"/>
              <a:gd name="connsiteX639" fmla="*/ 166561 w 768683"/>
              <a:gd name="connsiteY639" fmla="*/ 132264 h 828925"/>
              <a:gd name="connsiteX640" fmla="*/ 167157 w 768683"/>
              <a:gd name="connsiteY640" fmla="*/ 133904 h 828925"/>
              <a:gd name="connsiteX641" fmla="*/ 168947 w 768683"/>
              <a:gd name="connsiteY641" fmla="*/ 134501 h 828925"/>
              <a:gd name="connsiteX642" fmla="*/ 169394 w 768683"/>
              <a:gd name="connsiteY642" fmla="*/ 135843 h 828925"/>
              <a:gd name="connsiteX643" fmla="*/ 169394 w 768683"/>
              <a:gd name="connsiteY643" fmla="*/ 136887 h 828925"/>
              <a:gd name="connsiteX644" fmla="*/ 166411 w 768683"/>
              <a:gd name="connsiteY644" fmla="*/ 139124 h 828925"/>
              <a:gd name="connsiteX645" fmla="*/ 162982 w 768683"/>
              <a:gd name="connsiteY645" fmla="*/ 141062 h 828925"/>
              <a:gd name="connsiteX646" fmla="*/ 161938 w 768683"/>
              <a:gd name="connsiteY646" fmla="*/ 141062 h 828925"/>
              <a:gd name="connsiteX647" fmla="*/ 158658 w 768683"/>
              <a:gd name="connsiteY647" fmla="*/ 144790 h 828925"/>
              <a:gd name="connsiteX648" fmla="*/ 153289 w 768683"/>
              <a:gd name="connsiteY648" fmla="*/ 152245 h 828925"/>
              <a:gd name="connsiteX649" fmla="*/ 150456 w 768683"/>
              <a:gd name="connsiteY649" fmla="*/ 154780 h 828925"/>
              <a:gd name="connsiteX650" fmla="*/ 150456 w 768683"/>
              <a:gd name="connsiteY650" fmla="*/ 155973 h 828925"/>
              <a:gd name="connsiteX651" fmla="*/ 150009 w 768683"/>
              <a:gd name="connsiteY651" fmla="*/ 157166 h 828925"/>
              <a:gd name="connsiteX652" fmla="*/ 151053 w 768683"/>
              <a:gd name="connsiteY652" fmla="*/ 159254 h 828925"/>
              <a:gd name="connsiteX653" fmla="*/ 151351 w 768683"/>
              <a:gd name="connsiteY653" fmla="*/ 161043 h 828925"/>
              <a:gd name="connsiteX654" fmla="*/ 150158 w 768683"/>
              <a:gd name="connsiteY654" fmla="*/ 162833 h 828925"/>
              <a:gd name="connsiteX655" fmla="*/ 148071 w 768683"/>
              <a:gd name="connsiteY655" fmla="*/ 164920 h 828925"/>
              <a:gd name="connsiteX656" fmla="*/ 144044 w 768683"/>
              <a:gd name="connsiteY656" fmla="*/ 166710 h 828925"/>
              <a:gd name="connsiteX657" fmla="*/ 138975 w 768683"/>
              <a:gd name="connsiteY657" fmla="*/ 168499 h 828925"/>
              <a:gd name="connsiteX658" fmla="*/ 136738 w 768683"/>
              <a:gd name="connsiteY658" fmla="*/ 169543 h 828925"/>
              <a:gd name="connsiteX659" fmla="*/ 135097 w 768683"/>
              <a:gd name="connsiteY659" fmla="*/ 174315 h 828925"/>
              <a:gd name="connsiteX660" fmla="*/ 133607 w 768683"/>
              <a:gd name="connsiteY660" fmla="*/ 179235 h 828925"/>
              <a:gd name="connsiteX661" fmla="*/ 132861 w 768683"/>
              <a:gd name="connsiteY661" fmla="*/ 181025 h 828925"/>
              <a:gd name="connsiteX662" fmla="*/ 130177 w 768683"/>
              <a:gd name="connsiteY662" fmla="*/ 186542 h 828925"/>
              <a:gd name="connsiteX663" fmla="*/ 125405 w 768683"/>
              <a:gd name="connsiteY663" fmla="*/ 194743 h 828925"/>
              <a:gd name="connsiteX664" fmla="*/ 124212 w 768683"/>
              <a:gd name="connsiteY664" fmla="*/ 196532 h 828925"/>
              <a:gd name="connsiteX665" fmla="*/ 116905 w 768683"/>
              <a:gd name="connsiteY665" fmla="*/ 200409 h 828925"/>
              <a:gd name="connsiteX666" fmla="*/ 109450 w 768683"/>
              <a:gd name="connsiteY666" fmla="*/ 204734 h 828925"/>
              <a:gd name="connsiteX667" fmla="*/ 108108 w 768683"/>
              <a:gd name="connsiteY667" fmla="*/ 206374 h 828925"/>
              <a:gd name="connsiteX668" fmla="*/ 106617 w 768683"/>
              <a:gd name="connsiteY668" fmla="*/ 210251 h 828925"/>
              <a:gd name="connsiteX669" fmla="*/ 105126 w 768683"/>
              <a:gd name="connsiteY669" fmla="*/ 214575 h 828925"/>
              <a:gd name="connsiteX670" fmla="*/ 103784 w 768683"/>
              <a:gd name="connsiteY670" fmla="*/ 216812 h 828925"/>
              <a:gd name="connsiteX671" fmla="*/ 99012 w 768683"/>
              <a:gd name="connsiteY671" fmla="*/ 221882 h 828925"/>
              <a:gd name="connsiteX672" fmla="*/ 97521 w 768683"/>
              <a:gd name="connsiteY672" fmla="*/ 225759 h 828925"/>
              <a:gd name="connsiteX673" fmla="*/ 97073 w 768683"/>
              <a:gd name="connsiteY673" fmla="*/ 228294 h 828925"/>
              <a:gd name="connsiteX674" fmla="*/ 93048 w 768683"/>
              <a:gd name="connsiteY674" fmla="*/ 229636 h 828925"/>
              <a:gd name="connsiteX675" fmla="*/ 88425 w 768683"/>
              <a:gd name="connsiteY675" fmla="*/ 230978 h 828925"/>
              <a:gd name="connsiteX676" fmla="*/ 81715 w 768683"/>
              <a:gd name="connsiteY676" fmla="*/ 231425 h 828925"/>
              <a:gd name="connsiteX677" fmla="*/ 78882 w 768683"/>
              <a:gd name="connsiteY677" fmla="*/ 232171 h 828925"/>
              <a:gd name="connsiteX678" fmla="*/ 70680 w 768683"/>
              <a:gd name="connsiteY678" fmla="*/ 235600 h 828925"/>
              <a:gd name="connsiteX679" fmla="*/ 68593 w 768683"/>
              <a:gd name="connsiteY679" fmla="*/ 235600 h 828925"/>
              <a:gd name="connsiteX680" fmla="*/ 66953 w 768683"/>
              <a:gd name="connsiteY680" fmla="*/ 235153 h 828925"/>
              <a:gd name="connsiteX681" fmla="*/ 65759 w 768683"/>
              <a:gd name="connsiteY681" fmla="*/ 233960 h 828925"/>
              <a:gd name="connsiteX682" fmla="*/ 64567 w 768683"/>
              <a:gd name="connsiteY682" fmla="*/ 232022 h 828925"/>
              <a:gd name="connsiteX683" fmla="*/ 63970 w 768683"/>
              <a:gd name="connsiteY683" fmla="*/ 229039 h 828925"/>
              <a:gd name="connsiteX684" fmla="*/ 62330 w 768683"/>
              <a:gd name="connsiteY684" fmla="*/ 227697 h 828925"/>
              <a:gd name="connsiteX685" fmla="*/ 60242 w 768683"/>
              <a:gd name="connsiteY685" fmla="*/ 226504 h 828925"/>
              <a:gd name="connsiteX686" fmla="*/ 58006 w 768683"/>
              <a:gd name="connsiteY686" fmla="*/ 226504 h 828925"/>
              <a:gd name="connsiteX687" fmla="*/ 55769 w 768683"/>
              <a:gd name="connsiteY687" fmla="*/ 227697 h 828925"/>
              <a:gd name="connsiteX688" fmla="*/ 53830 w 768683"/>
              <a:gd name="connsiteY688" fmla="*/ 229039 h 828925"/>
              <a:gd name="connsiteX689" fmla="*/ 52488 w 768683"/>
              <a:gd name="connsiteY689" fmla="*/ 230232 h 828925"/>
              <a:gd name="connsiteX690" fmla="*/ 51147 w 768683"/>
              <a:gd name="connsiteY690" fmla="*/ 231574 h 828925"/>
              <a:gd name="connsiteX691" fmla="*/ 48611 w 768683"/>
              <a:gd name="connsiteY691" fmla="*/ 236197 h 828925"/>
              <a:gd name="connsiteX692" fmla="*/ 44585 w 768683"/>
              <a:gd name="connsiteY692" fmla="*/ 242758 h 828925"/>
              <a:gd name="connsiteX693" fmla="*/ 40112 w 768683"/>
              <a:gd name="connsiteY693" fmla="*/ 247529 h 828925"/>
              <a:gd name="connsiteX694" fmla="*/ 38472 w 768683"/>
              <a:gd name="connsiteY694" fmla="*/ 249021 h 828925"/>
              <a:gd name="connsiteX695" fmla="*/ 37428 w 768683"/>
              <a:gd name="connsiteY695" fmla="*/ 250064 h 828925"/>
              <a:gd name="connsiteX696" fmla="*/ 36086 w 768683"/>
              <a:gd name="connsiteY696" fmla="*/ 251705 h 828925"/>
              <a:gd name="connsiteX697" fmla="*/ 35340 w 768683"/>
              <a:gd name="connsiteY697" fmla="*/ 253196 h 828925"/>
              <a:gd name="connsiteX698" fmla="*/ 34297 w 768683"/>
              <a:gd name="connsiteY698" fmla="*/ 258117 h 828925"/>
              <a:gd name="connsiteX699" fmla="*/ 33700 w 768683"/>
              <a:gd name="connsiteY699" fmla="*/ 262590 h 828925"/>
              <a:gd name="connsiteX700" fmla="*/ 33998 w 768683"/>
              <a:gd name="connsiteY700" fmla="*/ 263634 h 828925"/>
              <a:gd name="connsiteX701" fmla="*/ 34744 w 768683"/>
              <a:gd name="connsiteY701" fmla="*/ 264528 h 828925"/>
              <a:gd name="connsiteX702" fmla="*/ 37279 w 768683"/>
              <a:gd name="connsiteY702" fmla="*/ 265871 h 828925"/>
              <a:gd name="connsiteX703" fmla="*/ 40858 w 768683"/>
              <a:gd name="connsiteY703" fmla="*/ 267958 h 828925"/>
              <a:gd name="connsiteX704" fmla="*/ 45480 w 768683"/>
              <a:gd name="connsiteY704" fmla="*/ 269151 h 828925"/>
              <a:gd name="connsiteX705" fmla="*/ 49357 w 768683"/>
              <a:gd name="connsiteY705" fmla="*/ 269151 h 828925"/>
              <a:gd name="connsiteX706" fmla="*/ 50848 w 768683"/>
              <a:gd name="connsiteY706" fmla="*/ 270195 h 828925"/>
              <a:gd name="connsiteX707" fmla="*/ 51743 w 768683"/>
              <a:gd name="connsiteY707" fmla="*/ 271388 h 828925"/>
              <a:gd name="connsiteX708" fmla="*/ 52041 w 768683"/>
              <a:gd name="connsiteY708" fmla="*/ 272431 h 828925"/>
              <a:gd name="connsiteX709" fmla="*/ 52041 w 768683"/>
              <a:gd name="connsiteY709" fmla="*/ 276010 h 828925"/>
              <a:gd name="connsiteX710" fmla="*/ 51445 w 768683"/>
              <a:gd name="connsiteY710" fmla="*/ 279887 h 828925"/>
              <a:gd name="connsiteX711" fmla="*/ 49953 w 768683"/>
              <a:gd name="connsiteY711" fmla="*/ 284062 h 828925"/>
              <a:gd name="connsiteX712" fmla="*/ 49953 w 768683"/>
              <a:gd name="connsiteY712" fmla="*/ 286448 h 828925"/>
              <a:gd name="connsiteX713" fmla="*/ 50550 w 768683"/>
              <a:gd name="connsiteY713" fmla="*/ 288834 h 828925"/>
              <a:gd name="connsiteX714" fmla="*/ 54874 w 768683"/>
              <a:gd name="connsiteY714" fmla="*/ 294799 h 828925"/>
              <a:gd name="connsiteX715" fmla="*/ 56514 w 768683"/>
              <a:gd name="connsiteY715" fmla="*/ 295395 h 828925"/>
              <a:gd name="connsiteX716" fmla="*/ 59795 w 768683"/>
              <a:gd name="connsiteY716" fmla="*/ 295395 h 828925"/>
              <a:gd name="connsiteX717" fmla="*/ 61286 w 768683"/>
              <a:gd name="connsiteY717" fmla="*/ 295395 h 828925"/>
              <a:gd name="connsiteX718" fmla="*/ 62926 w 768683"/>
              <a:gd name="connsiteY718" fmla="*/ 294799 h 828925"/>
              <a:gd name="connsiteX719" fmla="*/ 64119 w 768683"/>
              <a:gd name="connsiteY719" fmla="*/ 295246 h 828925"/>
              <a:gd name="connsiteX720" fmla="*/ 65014 w 768683"/>
              <a:gd name="connsiteY720" fmla="*/ 295991 h 828925"/>
              <a:gd name="connsiteX721" fmla="*/ 65312 w 768683"/>
              <a:gd name="connsiteY721" fmla="*/ 297184 h 828925"/>
              <a:gd name="connsiteX722" fmla="*/ 65312 w 768683"/>
              <a:gd name="connsiteY722" fmla="*/ 303149 h 828925"/>
              <a:gd name="connsiteX723" fmla="*/ 66505 w 768683"/>
              <a:gd name="connsiteY723" fmla="*/ 305833 h 828925"/>
              <a:gd name="connsiteX724" fmla="*/ 69040 w 768683"/>
              <a:gd name="connsiteY724" fmla="*/ 309412 h 828925"/>
              <a:gd name="connsiteX725" fmla="*/ 71128 w 768683"/>
              <a:gd name="connsiteY725" fmla="*/ 313587 h 828925"/>
              <a:gd name="connsiteX726" fmla="*/ 73066 w 768683"/>
              <a:gd name="connsiteY726" fmla="*/ 318508 h 828925"/>
              <a:gd name="connsiteX727" fmla="*/ 74856 w 768683"/>
              <a:gd name="connsiteY727" fmla="*/ 322385 h 828925"/>
              <a:gd name="connsiteX728" fmla="*/ 75601 w 768683"/>
              <a:gd name="connsiteY728" fmla="*/ 324472 h 828925"/>
              <a:gd name="connsiteX729" fmla="*/ 74408 w 768683"/>
              <a:gd name="connsiteY729" fmla="*/ 325516 h 828925"/>
              <a:gd name="connsiteX730" fmla="*/ 73662 w 768683"/>
              <a:gd name="connsiteY730" fmla="*/ 326560 h 828925"/>
              <a:gd name="connsiteX731" fmla="*/ 73662 w 768683"/>
              <a:gd name="connsiteY731" fmla="*/ 327902 h 828925"/>
              <a:gd name="connsiteX732" fmla="*/ 73662 w 768683"/>
              <a:gd name="connsiteY732" fmla="*/ 329393 h 828925"/>
              <a:gd name="connsiteX733" fmla="*/ 73662 w 768683"/>
              <a:gd name="connsiteY733" fmla="*/ 330437 h 828925"/>
              <a:gd name="connsiteX734" fmla="*/ 74408 w 768683"/>
              <a:gd name="connsiteY734" fmla="*/ 331630 h 828925"/>
              <a:gd name="connsiteX735" fmla="*/ 75452 w 768683"/>
              <a:gd name="connsiteY735" fmla="*/ 332077 h 828925"/>
              <a:gd name="connsiteX736" fmla="*/ 75452 w 768683"/>
              <a:gd name="connsiteY736" fmla="*/ 332972 h 828925"/>
              <a:gd name="connsiteX737" fmla="*/ 73812 w 768683"/>
              <a:gd name="connsiteY737" fmla="*/ 334165 h 828925"/>
              <a:gd name="connsiteX738" fmla="*/ 72320 w 768683"/>
              <a:gd name="connsiteY738" fmla="*/ 334165 h 828925"/>
              <a:gd name="connsiteX739" fmla="*/ 71277 w 768683"/>
              <a:gd name="connsiteY739" fmla="*/ 334612 h 828925"/>
              <a:gd name="connsiteX740" fmla="*/ 69189 w 768683"/>
              <a:gd name="connsiteY740" fmla="*/ 336998 h 828925"/>
              <a:gd name="connsiteX741" fmla="*/ 68145 w 768683"/>
              <a:gd name="connsiteY741" fmla="*/ 337445 h 828925"/>
              <a:gd name="connsiteX742" fmla="*/ 66803 w 768683"/>
              <a:gd name="connsiteY742" fmla="*/ 337445 h 828925"/>
              <a:gd name="connsiteX743" fmla="*/ 65312 w 768683"/>
              <a:gd name="connsiteY743" fmla="*/ 337445 h 828925"/>
              <a:gd name="connsiteX744" fmla="*/ 63225 w 768683"/>
              <a:gd name="connsiteY744" fmla="*/ 336551 h 828925"/>
              <a:gd name="connsiteX745" fmla="*/ 62628 w 768683"/>
              <a:gd name="connsiteY745" fmla="*/ 335060 h 828925"/>
              <a:gd name="connsiteX746" fmla="*/ 62926 w 768683"/>
              <a:gd name="connsiteY746" fmla="*/ 333419 h 828925"/>
              <a:gd name="connsiteX747" fmla="*/ 62479 w 768683"/>
              <a:gd name="connsiteY747" fmla="*/ 332524 h 828925"/>
              <a:gd name="connsiteX748" fmla="*/ 60988 w 768683"/>
              <a:gd name="connsiteY748" fmla="*/ 332524 h 828925"/>
              <a:gd name="connsiteX749" fmla="*/ 55769 w 768683"/>
              <a:gd name="connsiteY749" fmla="*/ 334314 h 828925"/>
              <a:gd name="connsiteX750" fmla="*/ 50699 w 768683"/>
              <a:gd name="connsiteY750" fmla="*/ 336252 h 828925"/>
              <a:gd name="connsiteX751" fmla="*/ 49804 w 768683"/>
              <a:gd name="connsiteY751" fmla="*/ 337594 h 828925"/>
              <a:gd name="connsiteX752" fmla="*/ 48611 w 768683"/>
              <a:gd name="connsiteY752" fmla="*/ 339085 h 828925"/>
              <a:gd name="connsiteX753" fmla="*/ 46375 w 768683"/>
              <a:gd name="connsiteY753" fmla="*/ 339682 h 828925"/>
              <a:gd name="connsiteX754" fmla="*/ 42945 w 768683"/>
              <a:gd name="connsiteY754" fmla="*/ 339682 h 828925"/>
              <a:gd name="connsiteX755" fmla="*/ 40559 w 768683"/>
              <a:gd name="connsiteY755" fmla="*/ 339682 h 828925"/>
              <a:gd name="connsiteX756" fmla="*/ 38472 w 768683"/>
              <a:gd name="connsiteY756" fmla="*/ 338191 h 828925"/>
              <a:gd name="connsiteX757" fmla="*/ 36533 w 768683"/>
              <a:gd name="connsiteY757" fmla="*/ 336849 h 828925"/>
              <a:gd name="connsiteX758" fmla="*/ 33551 w 768683"/>
              <a:gd name="connsiteY758" fmla="*/ 336849 h 828925"/>
              <a:gd name="connsiteX759" fmla="*/ 28034 w 768683"/>
              <a:gd name="connsiteY759" fmla="*/ 336849 h 828925"/>
              <a:gd name="connsiteX760" fmla="*/ 25052 w 768683"/>
              <a:gd name="connsiteY760" fmla="*/ 336849 h 828925"/>
              <a:gd name="connsiteX761" fmla="*/ 23262 w 768683"/>
              <a:gd name="connsiteY761" fmla="*/ 336252 h 828925"/>
              <a:gd name="connsiteX762" fmla="*/ 21472 w 768683"/>
              <a:gd name="connsiteY762" fmla="*/ 336700 h 828925"/>
              <a:gd name="connsiteX763" fmla="*/ 19236 w 768683"/>
              <a:gd name="connsiteY763" fmla="*/ 336103 h 828925"/>
              <a:gd name="connsiteX764" fmla="*/ 18192 w 768683"/>
              <a:gd name="connsiteY764" fmla="*/ 336849 h 828925"/>
              <a:gd name="connsiteX765" fmla="*/ 17297 w 768683"/>
              <a:gd name="connsiteY765" fmla="*/ 336849 h 828925"/>
              <a:gd name="connsiteX766" fmla="*/ 16552 w 768683"/>
              <a:gd name="connsiteY766" fmla="*/ 335656 h 828925"/>
              <a:gd name="connsiteX767" fmla="*/ 16105 w 768683"/>
              <a:gd name="connsiteY767" fmla="*/ 335656 h 828925"/>
              <a:gd name="connsiteX768" fmla="*/ 15508 w 768683"/>
              <a:gd name="connsiteY768" fmla="*/ 335656 h 828925"/>
              <a:gd name="connsiteX769" fmla="*/ 15061 w 768683"/>
              <a:gd name="connsiteY769" fmla="*/ 336103 h 828925"/>
              <a:gd name="connsiteX770" fmla="*/ 14763 w 768683"/>
              <a:gd name="connsiteY770" fmla="*/ 336849 h 828925"/>
              <a:gd name="connsiteX771" fmla="*/ 14763 w 768683"/>
              <a:gd name="connsiteY771" fmla="*/ 345498 h 828925"/>
              <a:gd name="connsiteX772" fmla="*/ 11035 w 768683"/>
              <a:gd name="connsiteY772" fmla="*/ 345498 h 828925"/>
              <a:gd name="connsiteX773" fmla="*/ 8500 w 768683"/>
              <a:gd name="connsiteY773" fmla="*/ 345498 h 828925"/>
              <a:gd name="connsiteX774" fmla="*/ 5666 w 768683"/>
              <a:gd name="connsiteY774" fmla="*/ 345945 h 828925"/>
              <a:gd name="connsiteX775" fmla="*/ 3132 w 768683"/>
              <a:gd name="connsiteY775" fmla="*/ 346541 h 828925"/>
              <a:gd name="connsiteX776" fmla="*/ 1790 w 768683"/>
              <a:gd name="connsiteY776" fmla="*/ 347287 h 828925"/>
              <a:gd name="connsiteX777" fmla="*/ 0 w 768683"/>
              <a:gd name="connsiteY777" fmla="*/ 348480 h 828925"/>
              <a:gd name="connsiteX778" fmla="*/ 746 w 768683"/>
              <a:gd name="connsiteY778" fmla="*/ 352208 h 828925"/>
              <a:gd name="connsiteX779" fmla="*/ 1939 w 768683"/>
              <a:gd name="connsiteY779" fmla="*/ 356084 h 828925"/>
              <a:gd name="connsiteX780" fmla="*/ 4772 w 768683"/>
              <a:gd name="connsiteY780" fmla="*/ 355488 h 828925"/>
              <a:gd name="connsiteX781" fmla="*/ 6860 w 768683"/>
              <a:gd name="connsiteY781" fmla="*/ 352953 h 828925"/>
              <a:gd name="connsiteX782" fmla="*/ 8798 w 768683"/>
              <a:gd name="connsiteY782" fmla="*/ 351760 h 828925"/>
              <a:gd name="connsiteX783" fmla="*/ 12675 w 768683"/>
              <a:gd name="connsiteY783" fmla="*/ 349971 h 828925"/>
              <a:gd name="connsiteX784" fmla="*/ 16253 w 768683"/>
              <a:gd name="connsiteY784" fmla="*/ 348778 h 828925"/>
              <a:gd name="connsiteX785" fmla="*/ 12377 w 768683"/>
              <a:gd name="connsiteY785" fmla="*/ 351611 h 828925"/>
              <a:gd name="connsiteX786" fmla="*/ 7754 w 768683"/>
              <a:gd name="connsiteY786" fmla="*/ 355190 h 828925"/>
              <a:gd name="connsiteX787" fmla="*/ 6860 w 768683"/>
              <a:gd name="connsiteY787" fmla="*/ 356830 h 828925"/>
              <a:gd name="connsiteX788" fmla="*/ 9842 w 768683"/>
              <a:gd name="connsiteY788" fmla="*/ 362795 h 828925"/>
              <a:gd name="connsiteX789" fmla="*/ 12824 w 768683"/>
              <a:gd name="connsiteY789" fmla="*/ 367865 h 828925"/>
              <a:gd name="connsiteX790" fmla="*/ 17447 w 768683"/>
              <a:gd name="connsiteY790" fmla="*/ 371742 h 828925"/>
              <a:gd name="connsiteX791" fmla="*/ 28481 w 768683"/>
              <a:gd name="connsiteY791" fmla="*/ 377706 h 828925"/>
              <a:gd name="connsiteX792" fmla="*/ 39814 w 768683"/>
              <a:gd name="connsiteY792" fmla="*/ 380241 h 828925"/>
              <a:gd name="connsiteX793" fmla="*/ 41752 w 768683"/>
              <a:gd name="connsiteY793" fmla="*/ 379794 h 828925"/>
              <a:gd name="connsiteX794" fmla="*/ 44585 w 768683"/>
              <a:gd name="connsiteY794" fmla="*/ 377408 h 828925"/>
              <a:gd name="connsiteX795" fmla="*/ 51594 w 768683"/>
              <a:gd name="connsiteY795" fmla="*/ 374873 h 828925"/>
              <a:gd name="connsiteX796" fmla="*/ 53532 w 768683"/>
              <a:gd name="connsiteY796" fmla="*/ 374276 h 828925"/>
              <a:gd name="connsiteX797" fmla="*/ 55023 w 768683"/>
              <a:gd name="connsiteY797" fmla="*/ 374276 h 828925"/>
              <a:gd name="connsiteX798" fmla="*/ 57409 w 768683"/>
              <a:gd name="connsiteY798" fmla="*/ 375022 h 828925"/>
              <a:gd name="connsiteX799" fmla="*/ 58155 w 768683"/>
              <a:gd name="connsiteY799" fmla="*/ 373978 h 828925"/>
              <a:gd name="connsiteX800" fmla="*/ 58900 w 768683"/>
              <a:gd name="connsiteY800" fmla="*/ 372338 h 828925"/>
              <a:gd name="connsiteX801" fmla="*/ 59944 w 768683"/>
              <a:gd name="connsiteY801" fmla="*/ 370996 h 828925"/>
              <a:gd name="connsiteX802" fmla="*/ 61435 w 768683"/>
              <a:gd name="connsiteY802" fmla="*/ 370698 h 828925"/>
              <a:gd name="connsiteX803" fmla="*/ 62032 w 768683"/>
              <a:gd name="connsiteY803" fmla="*/ 372189 h 828925"/>
              <a:gd name="connsiteX804" fmla="*/ 62032 w 768683"/>
              <a:gd name="connsiteY804" fmla="*/ 373233 h 828925"/>
              <a:gd name="connsiteX805" fmla="*/ 60242 w 768683"/>
              <a:gd name="connsiteY805" fmla="*/ 374127 h 828925"/>
              <a:gd name="connsiteX806" fmla="*/ 57260 w 768683"/>
              <a:gd name="connsiteY806" fmla="*/ 378601 h 828925"/>
              <a:gd name="connsiteX807" fmla="*/ 53234 w 768683"/>
              <a:gd name="connsiteY807" fmla="*/ 385609 h 828925"/>
              <a:gd name="connsiteX808" fmla="*/ 50848 w 768683"/>
              <a:gd name="connsiteY808" fmla="*/ 386206 h 828925"/>
              <a:gd name="connsiteX809" fmla="*/ 48761 w 768683"/>
              <a:gd name="connsiteY809" fmla="*/ 386206 h 828925"/>
              <a:gd name="connsiteX810" fmla="*/ 43840 w 768683"/>
              <a:gd name="connsiteY810" fmla="*/ 389188 h 828925"/>
              <a:gd name="connsiteX811" fmla="*/ 41454 w 768683"/>
              <a:gd name="connsiteY811" fmla="*/ 388741 h 828925"/>
              <a:gd name="connsiteX812" fmla="*/ 39516 w 768683"/>
              <a:gd name="connsiteY812" fmla="*/ 390530 h 828925"/>
              <a:gd name="connsiteX813" fmla="*/ 36682 w 768683"/>
              <a:gd name="connsiteY813" fmla="*/ 390530 h 828925"/>
              <a:gd name="connsiteX814" fmla="*/ 29525 w 768683"/>
              <a:gd name="connsiteY814" fmla="*/ 393960 h 828925"/>
              <a:gd name="connsiteX815" fmla="*/ 28481 w 768683"/>
              <a:gd name="connsiteY815" fmla="*/ 393512 h 828925"/>
              <a:gd name="connsiteX816" fmla="*/ 27288 w 768683"/>
              <a:gd name="connsiteY816" fmla="*/ 392468 h 828925"/>
              <a:gd name="connsiteX817" fmla="*/ 25648 w 768683"/>
              <a:gd name="connsiteY817" fmla="*/ 390232 h 828925"/>
              <a:gd name="connsiteX818" fmla="*/ 23560 w 768683"/>
              <a:gd name="connsiteY818" fmla="*/ 389635 h 828925"/>
              <a:gd name="connsiteX819" fmla="*/ 21771 w 768683"/>
              <a:gd name="connsiteY819" fmla="*/ 391126 h 828925"/>
              <a:gd name="connsiteX820" fmla="*/ 21472 w 768683"/>
              <a:gd name="connsiteY820" fmla="*/ 393810 h 828925"/>
              <a:gd name="connsiteX821" fmla="*/ 22516 w 768683"/>
              <a:gd name="connsiteY821" fmla="*/ 396495 h 828925"/>
              <a:gd name="connsiteX822" fmla="*/ 27288 w 768683"/>
              <a:gd name="connsiteY822" fmla="*/ 402310 h 828925"/>
              <a:gd name="connsiteX823" fmla="*/ 32358 w 768683"/>
              <a:gd name="connsiteY823" fmla="*/ 406634 h 828925"/>
              <a:gd name="connsiteX824" fmla="*/ 36533 w 768683"/>
              <a:gd name="connsiteY824" fmla="*/ 411257 h 828925"/>
              <a:gd name="connsiteX825" fmla="*/ 41901 w 768683"/>
              <a:gd name="connsiteY825" fmla="*/ 416177 h 828925"/>
              <a:gd name="connsiteX826" fmla="*/ 49357 w 768683"/>
              <a:gd name="connsiteY826" fmla="*/ 425572 h 828925"/>
              <a:gd name="connsiteX827" fmla="*/ 51743 w 768683"/>
              <a:gd name="connsiteY827" fmla="*/ 427958 h 828925"/>
              <a:gd name="connsiteX828" fmla="*/ 61137 w 768683"/>
              <a:gd name="connsiteY828" fmla="*/ 435264 h 828925"/>
              <a:gd name="connsiteX829" fmla="*/ 67251 w 768683"/>
              <a:gd name="connsiteY829" fmla="*/ 438097 h 828925"/>
              <a:gd name="connsiteX830" fmla="*/ 71426 w 768683"/>
              <a:gd name="connsiteY830" fmla="*/ 438843 h 828925"/>
              <a:gd name="connsiteX831" fmla="*/ 75303 w 768683"/>
              <a:gd name="connsiteY831" fmla="*/ 438097 h 828925"/>
              <a:gd name="connsiteX832" fmla="*/ 85145 w 768683"/>
              <a:gd name="connsiteY832" fmla="*/ 434369 h 828925"/>
              <a:gd name="connsiteX833" fmla="*/ 89767 w 768683"/>
              <a:gd name="connsiteY833" fmla="*/ 431536 h 828925"/>
              <a:gd name="connsiteX834" fmla="*/ 101398 w 768683"/>
              <a:gd name="connsiteY834" fmla="*/ 426317 h 828925"/>
              <a:gd name="connsiteX835" fmla="*/ 103038 w 768683"/>
              <a:gd name="connsiteY835" fmla="*/ 424379 h 828925"/>
              <a:gd name="connsiteX836" fmla="*/ 107660 w 768683"/>
              <a:gd name="connsiteY836" fmla="*/ 415581 h 828925"/>
              <a:gd name="connsiteX837" fmla="*/ 107660 w 768683"/>
              <a:gd name="connsiteY837" fmla="*/ 411853 h 828925"/>
              <a:gd name="connsiteX838" fmla="*/ 106468 w 768683"/>
              <a:gd name="connsiteY838" fmla="*/ 409915 h 828925"/>
              <a:gd name="connsiteX839" fmla="*/ 105424 w 768683"/>
              <a:gd name="connsiteY839" fmla="*/ 408573 h 828925"/>
              <a:gd name="connsiteX840" fmla="*/ 103635 w 768683"/>
              <a:gd name="connsiteY840" fmla="*/ 407976 h 828925"/>
              <a:gd name="connsiteX841" fmla="*/ 101845 w 768683"/>
              <a:gd name="connsiteY841" fmla="*/ 407231 h 828925"/>
              <a:gd name="connsiteX842" fmla="*/ 102889 w 768683"/>
              <a:gd name="connsiteY842" fmla="*/ 406038 h 828925"/>
              <a:gd name="connsiteX843" fmla="*/ 103336 w 768683"/>
              <a:gd name="connsiteY843" fmla="*/ 404398 h 828925"/>
              <a:gd name="connsiteX844" fmla="*/ 105126 w 768683"/>
              <a:gd name="connsiteY844" fmla="*/ 402608 h 828925"/>
              <a:gd name="connsiteX845" fmla="*/ 107362 w 768683"/>
              <a:gd name="connsiteY845" fmla="*/ 401415 h 828925"/>
              <a:gd name="connsiteX846" fmla="*/ 108108 w 768683"/>
              <a:gd name="connsiteY846" fmla="*/ 399626 h 828925"/>
              <a:gd name="connsiteX847" fmla="*/ 109002 w 768683"/>
              <a:gd name="connsiteY847" fmla="*/ 396793 h 828925"/>
              <a:gd name="connsiteX848" fmla="*/ 107362 w 768683"/>
              <a:gd name="connsiteY848" fmla="*/ 395153 h 828925"/>
              <a:gd name="connsiteX849" fmla="*/ 105722 w 768683"/>
              <a:gd name="connsiteY849" fmla="*/ 394407 h 828925"/>
              <a:gd name="connsiteX850" fmla="*/ 109599 w 768683"/>
              <a:gd name="connsiteY850" fmla="*/ 394407 h 828925"/>
              <a:gd name="connsiteX851" fmla="*/ 112880 w 768683"/>
              <a:gd name="connsiteY851" fmla="*/ 395003 h 828925"/>
              <a:gd name="connsiteX852" fmla="*/ 116458 w 768683"/>
              <a:gd name="connsiteY852" fmla="*/ 394109 h 828925"/>
              <a:gd name="connsiteX853" fmla="*/ 119441 w 768683"/>
              <a:gd name="connsiteY853" fmla="*/ 394556 h 828925"/>
              <a:gd name="connsiteX854" fmla="*/ 122274 w 768683"/>
              <a:gd name="connsiteY854" fmla="*/ 395451 h 828925"/>
              <a:gd name="connsiteX855" fmla="*/ 119590 w 768683"/>
              <a:gd name="connsiteY855" fmla="*/ 396196 h 828925"/>
              <a:gd name="connsiteX856" fmla="*/ 117502 w 768683"/>
              <a:gd name="connsiteY856" fmla="*/ 396196 h 828925"/>
              <a:gd name="connsiteX857" fmla="*/ 115563 w 768683"/>
              <a:gd name="connsiteY857" fmla="*/ 397538 h 828925"/>
              <a:gd name="connsiteX858" fmla="*/ 114818 w 768683"/>
              <a:gd name="connsiteY858" fmla="*/ 402757 h 828925"/>
              <a:gd name="connsiteX859" fmla="*/ 117353 w 768683"/>
              <a:gd name="connsiteY859" fmla="*/ 403205 h 828925"/>
              <a:gd name="connsiteX860" fmla="*/ 119590 w 768683"/>
              <a:gd name="connsiteY860" fmla="*/ 402906 h 828925"/>
              <a:gd name="connsiteX861" fmla="*/ 118099 w 768683"/>
              <a:gd name="connsiteY861" fmla="*/ 403950 h 828925"/>
              <a:gd name="connsiteX862" fmla="*/ 116757 w 768683"/>
              <a:gd name="connsiteY862" fmla="*/ 405740 h 828925"/>
              <a:gd name="connsiteX863" fmla="*/ 115415 w 768683"/>
              <a:gd name="connsiteY863" fmla="*/ 410959 h 828925"/>
              <a:gd name="connsiteX864" fmla="*/ 123168 w 768683"/>
              <a:gd name="connsiteY864" fmla="*/ 411257 h 828925"/>
              <a:gd name="connsiteX865" fmla="*/ 126896 w 768683"/>
              <a:gd name="connsiteY865" fmla="*/ 410809 h 828925"/>
              <a:gd name="connsiteX866" fmla="*/ 130475 w 768683"/>
              <a:gd name="connsiteY866" fmla="*/ 409467 h 828925"/>
              <a:gd name="connsiteX867" fmla="*/ 128089 w 768683"/>
              <a:gd name="connsiteY867" fmla="*/ 410959 h 828925"/>
              <a:gd name="connsiteX868" fmla="*/ 122572 w 768683"/>
              <a:gd name="connsiteY868" fmla="*/ 413195 h 828925"/>
              <a:gd name="connsiteX869" fmla="*/ 120186 w 768683"/>
              <a:gd name="connsiteY869" fmla="*/ 415134 h 828925"/>
              <a:gd name="connsiteX870" fmla="*/ 117502 w 768683"/>
              <a:gd name="connsiteY870" fmla="*/ 417669 h 828925"/>
              <a:gd name="connsiteX871" fmla="*/ 118993 w 768683"/>
              <a:gd name="connsiteY871" fmla="*/ 417669 h 828925"/>
              <a:gd name="connsiteX872" fmla="*/ 120783 w 768683"/>
              <a:gd name="connsiteY872" fmla="*/ 417370 h 828925"/>
              <a:gd name="connsiteX873" fmla="*/ 119441 w 768683"/>
              <a:gd name="connsiteY873" fmla="*/ 418414 h 828925"/>
              <a:gd name="connsiteX874" fmla="*/ 117801 w 768683"/>
              <a:gd name="connsiteY874" fmla="*/ 420204 h 828925"/>
              <a:gd name="connsiteX875" fmla="*/ 119590 w 768683"/>
              <a:gd name="connsiteY875" fmla="*/ 425721 h 828925"/>
              <a:gd name="connsiteX876" fmla="*/ 121081 w 768683"/>
              <a:gd name="connsiteY876" fmla="*/ 427063 h 828925"/>
              <a:gd name="connsiteX877" fmla="*/ 122721 w 768683"/>
              <a:gd name="connsiteY877" fmla="*/ 427361 h 828925"/>
              <a:gd name="connsiteX878" fmla="*/ 123019 w 768683"/>
              <a:gd name="connsiteY878" fmla="*/ 428256 h 828925"/>
              <a:gd name="connsiteX879" fmla="*/ 123467 w 768683"/>
              <a:gd name="connsiteY879" fmla="*/ 431984 h 828925"/>
              <a:gd name="connsiteX880" fmla="*/ 124510 w 768683"/>
              <a:gd name="connsiteY880" fmla="*/ 435562 h 828925"/>
              <a:gd name="connsiteX881" fmla="*/ 124958 w 768683"/>
              <a:gd name="connsiteY881" fmla="*/ 440036 h 828925"/>
              <a:gd name="connsiteX882" fmla="*/ 124660 w 768683"/>
              <a:gd name="connsiteY882" fmla="*/ 443167 h 828925"/>
              <a:gd name="connsiteX883" fmla="*/ 120186 w 768683"/>
              <a:gd name="connsiteY883" fmla="*/ 457035 h 828925"/>
              <a:gd name="connsiteX884" fmla="*/ 119143 w 768683"/>
              <a:gd name="connsiteY884" fmla="*/ 464043 h 828925"/>
              <a:gd name="connsiteX885" fmla="*/ 119143 w 768683"/>
              <a:gd name="connsiteY885" fmla="*/ 464938 h 828925"/>
              <a:gd name="connsiteX886" fmla="*/ 119888 w 768683"/>
              <a:gd name="connsiteY886" fmla="*/ 466131 h 828925"/>
              <a:gd name="connsiteX887" fmla="*/ 120633 w 768683"/>
              <a:gd name="connsiteY887" fmla="*/ 471201 h 828925"/>
              <a:gd name="connsiteX888" fmla="*/ 122572 w 768683"/>
              <a:gd name="connsiteY888" fmla="*/ 472841 h 828925"/>
              <a:gd name="connsiteX889" fmla="*/ 121379 w 768683"/>
              <a:gd name="connsiteY889" fmla="*/ 474779 h 828925"/>
              <a:gd name="connsiteX890" fmla="*/ 121379 w 768683"/>
              <a:gd name="connsiteY890" fmla="*/ 475823 h 828925"/>
              <a:gd name="connsiteX891" fmla="*/ 122274 w 768683"/>
              <a:gd name="connsiteY891" fmla="*/ 477314 h 828925"/>
              <a:gd name="connsiteX892" fmla="*/ 127493 w 768683"/>
              <a:gd name="connsiteY892" fmla="*/ 479700 h 828925"/>
              <a:gd name="connsiteX893" fmla="*/ 122870 w 768683"/>
              <a:gd name="connsiteY893" fmla="*/ 479104 h 828925"/>
              <a:gd name="connsiteX894" fmla="*/ 122423 w 768683"/>
              <a:gd name="connsiteY894" fmla="*/ 480446 h 828925"/>
              <a:gd name="connsiteX895" fmla="*/ 122423 w 768683"/>
              <a:gd name="connsiteY895" fmla="*/ 481341 h 828925"/>
              <a:gd name="connsiteX896" fmla="*/ 122572 w 768683"/>
              <a:gd name="connsiteY896" fmla="*/ 485217 h 828925"/>
              <a:gd name="connsiteX897" fmla="*/ 123467 w 768683"/>
              <a:gd name="connsiteY897" fmla="*/ 488200 h 828925"/>
              <a:gd name="connsiteX898" fmla="*/ 125256 w 768683"/>
              <a:gd name="connsiteY898" fmla="*/ 487156 h 828925"/>
              <a:gd name="connsiteX899" fmla="*/ 127194 w 768683"/>
              <a:gd name="connsiteY899" fmla="*/ 483279 h 828925"/>
              <a:gd name="connsiteX900" fmla="*/ 128089 w 768683"/>
              <a:gd name="connsiteY900" fmla="*/ 487007 h 828925"/>
              <a:gd name="connsiteX901" fmla="*/ 127344 w 768683"/>
              <a:gd name="connsiteY901" fmla="*/ 489691 h 828925"/>
              <a:gd name="connsiteX902" fmla="*/ 125256 w 768683"/>
              <a:gd name="connsiteY902" fmla="*/ 493866 h 828925"/>
              <a:gd name="connsiteX903" fmla="*/ 124510 w 768683"/>
              <a:gd name="connsiteY903" fmla="*/ 496550 h 828925"/>
              <a:gd name="connsiteX904" fmla="*/ 124510 w 768683"/>
              <a:gd name="connsiteY904" fmla="*/ 497743 h 828925"/>
              <a:gd name="connsiteX905" fmla="*/ 125704 w 768683"/>
              <a:gd name="connsiteY905" fmla="*/ 499682 h 828925"/>
              <a:gd name="connsiteX906" fmla="*/ 126449 w 768683"/>
              <a:gd name="connsiteY906" fmla="*/ 505646 h 828925"/>
              <a:gd name="connsiteX907" fmla="*/ 127194 w 768683"/>
              <a:gd name="connsiteY907" fmla="*/ 508628 h 828925"/>
              <a:gd name="connsiteX908" fmla="*/ 127791 w 768683"/>
              <a:gd name="connsiteY908" fmla="*/ 513251 h 828925"/>
              <a:gd name="connsiteX909" fmla="*/ 129133 w 768683"/>
              <a:gd name="connsiteY909" fmla="*/ 518619 h 828925"/>
              <a:gd name="connsiteX910" fmla="*/ 131966 w 768683"/>
              <a:gd name="connsiteY910" fmla="*/ 526671 h 828925"/>
              <a:gd name="connsiteX911" fmla="*/ 131966 w 768683"/>
              <a:gd name="connsiteY911" fmla="*/ 529355 h 828925"/>
              <a:gd name="connsiteX912" fmla="*/ 134203 w 768683"/>
              <a:gd name="connsiteY912" fmla="*/ 538600 h 828925"/>
              <a:gd name="connsiteX913" fmla="*/ 136738 w 768683"/>
              <a:gd name="connsiteY913" fmla="*/ 559327 h 828925"/>
              <a:gd name="connsiteX914" fmla="*/ 139720 w 768683"/>
              <a:gd name="connsiteY914" fmla="*/ 567976 h 828925"/>
              <a:gd name="connsiteX915" fmla="*/ 140317 w 768683"/>
              <a:gd name="connsiteY915" fmla="*/ 570660 h 828925"/>
              <a:gd name="connsiteX916" fmla="*/ 143746 w 768683"/>
              <a:gd name="connsiteY916" fmla="*/ 575730 h 828925"/>
              <a:gd name="connsiteX917" fmla="*/ 145685 w 768683"/>
              <a:gd name="connsiteY917" fmla="*/ 580203 h 828925"/>
              <a:gd name="connsiteX918" fmla="*/ 147027 w 768683"/>
              <a:gd name="connsiteY918" fmla="*/ 581694 h 828925"/>
              <a:gd name="connsiteX919" fmla="*/ 149711 w 768683"/>
              <a:gd name="connsiteY919" fmla="*/ 581694 h 828925"/>
              <a:gd name="connsiteX920" fmla="*/ 148071 w 768683"/>
              <a:gd name="connsiteY920" fmla="*/ 584080 h 828925"/>
              <a:gd name="connsiteX921" fmla="*/ 149114 w 768683"/>
              <a:gd name="connsiteY921" fmla="*/ 584975 h 828925"/>
              <a:gd name="connsiteX922" fmla="*/ 150158 w 768683"/>
              <a:gd name="connsiteY922" fmla="*/ 586615 h 828925"/>
              <a:gd name="connsiteX923" fmla="*/ 152246 w 768683"/>
              <a:gd name="connsiteY923" fmla="*/ 589001 h 828925"/>
              <a:gd name="connsiteX924" fmla="*/ 148816 w 768683"/>
              <a:gd name="connsiteY924" fmla="*/ 589001 h 828925"/>
              <a:gd name="connsiteX925" fmla="*/ 151053 w 768683"/>
              <a:gd name="connsiteY925" fmla="*/ 591536 h 828925"/>
              <a:gd name="connsiteX926" fmla="*/ 152693 w 768683"/>
              <a:gd name="connsiteY926" fmla="*/ 597948 h 828925"/>
              <a:gd name="connsiteX927" fmla="*/ 155079 w 768683"/>
              <a:gd name="connsiteY927" fmla="*/ 601377 h 828925"/>
              <a:gd name="connsiteX928" fmla="*/ 156272 w 768683"/>
              <a:gd name="connsiteY928" fmla="*/ 602719 h 828925"/>
              <a:gd name="connsiteX929" fmla="*/ 159850 w 768683"/>
              <a:gd name="connsiteY929" fmla="*/ 608088 h 828925"/>
              <a:gd name="connsiteX930" fmla="*/ 161342 w 768683"/>
              <a:gd name="connsiteY930" fmla="*/ 609728 h 828925"/>
              <a:gd name="connsiteX931" fmla="*/ 162833 w 768683"/>
              <a:gd name="connsiteY931" fmla="*/ 611815 h 828925"/>
              <a:gd name="connsiteX932" fmla="*/ 164026 w 768683"/>
              <a:gd name="connsiteY932" fmla="*/ 614052 h 828925"/>
              <a:gd name="connsiteX933" fmla="*/ 164473 w 768683"/>
              <a:gd name="connsiteY933" fmla="*/ 616438 h 828925"/>
              <a:gd name="connsiteX934" fmla="*/ 166263 w 768683"/>
              <a:gd name="connsiteY934" fmla="*/ 621806 h 828925"/>
              <a:gd name="connsiteX935" fmla="*/ 166263 w 768683"/>
              <a:gd name="connsiteY935" fmla="*/ 623148 h 828925"/>
              <a:gd name="connsiteX936" fmla="*/ 167157 w 768683"/>
              <a:gd name="connsiteY936" fmla="*/ 626578 h 828925"/>
              <a:gd name="connsiteX937" fmla="*/ 169991 w 768683"/>
              <a:gd name="connsiteY937" fmla="*/ 632095 h 828925"/>
              <a:gd name="connsiteX938" fmla="*/ 171631 w 768683"/>
              <a:gd name="connsiteY938" fmla="*/ 637165 h 828925"/>
              <a:gd name="connsiteX939" fmla="*/ 171929 w 768683"/>
              <a:gd name="connsiteY939" fmla="*/ 639551 h 828925"/>
              <a:gd name="connsiteX940" fmla="*/ 171929 w 768683"/>
              <a:gd name="connsiteY940" fmla="*/ 641638 h 828925"/>
              <a:gd name="connsiteX941" fmla="*/ 174315 w 768683"/>
              <a:gd name="connsiteY941" fmla="*/ 653567 h 828925"/>
              <a:gd name="connsiteX942" fmla="*/ 175209 w 768683"/>
              <a:gd name="connsiteY942" fmla="*/ 656400 h 828925"/>
              <a:gd name="connsiteX943" fmla="*/ 176999 w 768683"/>
              <a:gd name="connsiteY943" fmla="*/ 660128 h 828925"/>
              <a:gd name="connsiteX944" fmla="*/ 179086 w 768683"/>
              <a:gd name="connsiteY944" fmla="*/ 667882 h 828925"/>
              <a:gd name="connsiteX945" fmla="*/ 185647 w 768683"/>
              <a:gd name="connsiteY945" fmla="*/ 681899 h 828925"/>
              <a:gd name="connsiteX946" fmla="*/ 186542 w 768683"/>
              <a:gd name="connsiteY946" fmla="*/ 682794 h 828925"/>
              <a:gd name="connsiteX947" fmla="*/ 188779 w 768683"/>
              <a:gd name="connsiteY947" fmla="*/ 684583 h 828925"/>
              <a:gd name="connsiteX948" fmla="*/ 191612 w 768683"/>
              <a:gd name="connsiteY948" fmla="*/ 688609 h 828925"/>
              <a:gd name="connsiteX949" fmla="*/ 194296 w 768683"/>
              <a:gd name="connsiteY949" fmla="*/ 691591 h 828925"/>
              <a:gd name="connsiteX950" fmla="*/ 197428 w 768683"/>
              <a:gd name="connsiteY950" fmla="*/ 698152 h 828925"/>
              <a:gd name="connsiteX951" fmla="*/ 199515 w 768683"/>
              <a:gd name="connsiteY951" fmla="*/ 701135 h 828925"/>
              <a:gd name="connsiteX952" fmla="*/ 202646 w 768683"/>
              <a:gd name="connsiteY952" fmla="*/ 709485 h 828925"/>
              <a:gd name="connsiteX953" fmla="*/ 204734 w 768683"/>
              <a:gd name="connsiteY953" fmla="*/ 717090 h 828925"/>
              <a:gd name="connsiteX954" fmla="*/ 209356 w 768683"/>
              <a:gd name="connsiteY954" fmla="*/ 727677 h 828925"/>
              <a:gd name="connsiteX955" fmla="*/ 210102 w 768683"/>
              <a:gd name="connsiteY955" fmla="*/ 729765 h 828925"/>
              <a:gd name="connsiteX956" fmla="*/ 212190 w 768683"/>
              <a:gd name="connsiteY956" fmla="*/ 733194 h 828925"/>
              <a:gd name="connsiteX957" fmla="*/ 211892 w 768683"/>
              <a:gd name="connsiteY957" fmla="*/ 734238 h 828925"/>
              <a:gd name="connsiteX958" fmla="*/ 211892 w 768683"/>
              <a:gd name="connsiteY958" fmla="*/ 736326 h 828925"/>
              <a:gd name="connsiteX959" fmla="*/ 212637 w 768683"/>
              <a:gd name="connsiteY959" fmla="*/ 737966 h 828925"/>
              <a:gd name="connsiteX960" fmla="*/ 213382 w 768683"/>
              <a:gd name="connsiteY960" fmla="*/ 737966 h 828925"/>
              <a:gd name="connsiteX961" fmla="*/ 215918 w 768683"/>
              <a:gd name="connsiteY961" fmla="*/ 740799 h 828925"/>
              <a:gd name="connsiteX962" fmla="*/ 218900 w 768683"/>
              <a:gd name="connsiteY962" fmla="*/ 751386 h 828925"/>
              <a:gd name="connsiteX963" fmla="*/ 217856 w 768683"/>
              <a:gd name="connsiteY963" fmla="*/ 751834 h 828925"/>
              <a:gd name="connsiteX964" fmla="*/ 216663 w 768683"/>
              <a:gd name="connsiteY964" fmla="*/ 751237 h 828925"/>
              <a:gd name="connsiteX965" fmla="*/ 216663 w 768683"/>
              <a:gd name="connsiteY965" fmla="*/ 746615 h 828925"/>
              <a:gd name="connsiteX966" fmla="*/ 215768 w 768683"/>
              <a:gd name="connsiteY966" fmla="*/ 743334 h 828925"/>
              <a:gd name="connsiteX967" fmla="*/ 214277 w 768683"/>
              <a:gd name="connsiteY967" fmla="*/ 741097 h 828925"/>
              <a:gd name="connsiteX968" fmla="*/ 213234 w 768683"/>
              <a:gd name="connsiteY968" fmla="*/ 740650 h 828925"/>
              <a:gd name="connsiteX969" fmla="*/ 214576 w 768683"/>
              <a:gd name="connsiteY969" fmla="*/ 747509 h 828925"/>
              <a:gd name="connsiteX970" fmla="*/ 215470 w 768683"/>
              <a:gd name="connsiteY970" fmla="*/ 753623 h 828925"/>
              <a:gd name="connsiteX971" fmla="*/ 217558 w 768683"/>
              <a:gd name="connsiteY971" fmla="*/ 759588 h 828925"/>
              <a:gd name="connsiteX972" fmla="*/ 218005 w 768683"/>
              <a:gd name="connsiteY972" fmla="*/ 760333 h 828925"/>
              <a:gd name="connsiteX973" fmla="*/ 218900 w 768683"/>
              <a:gd name="connsiteY973" fmla="*/ 760930 h 828925"/>
              <a:gd name="connsiteX974" fmla="*/ 219347 w 768683"/>
              <a:gd name="connsiteY974" fmla="*/ 761675 h 828925"/>
              <a:gd name="connsiteX975" fmla="*/ 219645 w 768683"/>
              <a:gd name="connsiteY975" fmla="*/ 763614 h 828925"/>
              <a:gd name="connsiteX976" fmla="*/ 221435 w 768683"/>
              <a:gd name="connsiteY976" fmla="*/ 768833 h 828925"/>
              <a:gd name="connsiteX977" fmla="*/ 223075 w 768683"/>
              <a:gd name="connsiteY977" fmla="*/ 770324 h 828925"/>
              <a:gd name="connsiteX978" fmla="*/ 232320 w 768683"/>
              <a:gd name="connsiteY978" fmla="*/ 782402 h 828925"/>
              <a:gd name="connsiteX979" fmla="*/ 234855 w 768683"/>
              <a:gd name="connsiteY979" fmla="*/ 784937 h 828925"/>
              <a:gd name="connsiteX980" fmla="*/ 241118 w 768683"/>
              <a:gd name="connsiteY980" fmla="*/ 789559 h 828925"/>
              <a:gd name="connsiteX981" fmla="*/ 246784 w 768683"/>
              <a:gd name="connsiteY981" fmla="*/ 791349 h 828925"/>
              <a:gd name="connsiteX982" fmla="*/ 248574 w 768683"/>
              <a:gd name="connsiteY982" fmla="*/ 789858 h 828925"/>
              <a:gd name="connsiteX983" fmla="*/ 253345 w 768683"/>
              <a:gd name="connsiteY983" fmla="*/ 788218 h 828925"/>
              <a:gd name="connsiteX984" fmla="*/ 260950 w 768683"/>
              <a:gd name="connsiteY984" fmla="*/ 782849 h 828925"/>
              <a:gd name="connsiteX985" fmla="*/ 262740 w 768683"/>
              <a:gd name="connsiteY985" fmla="*/ 779420 h 828925"/>
              <a:gd name="connsiteX986" fmla="*/ 263038 w 768683"/>
              <a:gd name="connsiteY986" fmla="*/ 775244 h 828925"/>
              <a:gd name="connsiteX987" fmla="*/ 264529 w 768683"/>
              <a:gd name="connsiteY987" fmla="*/ 768982 h 828925"/>
              <a:gd name="connsiteX988" fmla="*/ 266616 w 768683"/>
              <a:gd name="connsiteY988" fmla="*/ 766298 h 828925"/>
              <a:gd name="connsiteX989" fmla="*/ 270493 w 768683"/>
              <a:gd name="connsiteY989" fmla="*/ 763166 h 828925"/>
              <a:gd name="connsiteX990" fmla="*/ 285256 w 768683"/>
              <a:gd name="connsiteY990" fmla="*/ 758693 h 828925"/>
              <a:gd name="connsiteX991" fmla="*/ 291369 w 768683"/>
              <a:gd name="connsiteY991" fmla="*/ 758991 h 828925"/>
              <a:gd name="connsiteX992" fmla="*/ 296588 w 768683"/>
              <a:gd name="connsiteY992" fmla="*/ 760780 h 828925"/>
              <a:gd name="connsiteX993" fmla="*/ 295097 w 768683"/>
              <a:gd name="connsiteY993" fmla="*/ 759140 h 828925"/>
              <a:gd name="connsiteX994" fmla="*/ 293010 w 768683"/>
              <a:gd name="connsiteY994" fmla="*/ 758245 h 828925"/>
              <a:gd name="connsiteX995" fmla="*/ 288536 w 768683"/>
              <a:gd name="connsiteY995" fmla="*/ 757649 h 828925"/>
              <a:gd name="connsiteX996" fmla="*/ 286299 w 768683"/>
              <a:gd name="connsiteY996" fmla="*/ 756903 h 828925"/>
              <a:gd name="connsiteX997" fmla="*/ 284510 w 768683"/>
              <a:gd name="connsiteY997" fmla="*/ 755263 h 828925"/>
              <a:gd name="connsiteX998" fmla="*/ 283615 w 768683"/>
              <a:gd name="connsiteY998" fmla="*/ 753623 h 828925"/>
              <a:gd name="connsiteX999" fmla="*/ 284212 w 768683"/>
              <a:gd name="connsiteY999" fmla="*/ 750492 h 828925"/>
              <a:gd name="connsiteX1000" fmla="*/ 285703 w 768683"/>
              <a:gd name="connsiteY1000" fmla="*/ 747211 h 828925"/>
              <a:gd name="connsiteX1001" fmla="*/ 292562 w 768683"/>
              <a:gd name="connsiteY1001" fmla="*/ 737519 h 828925"/>
              <a:gd name="connsiteX1002" fmla="*/ 292562 w 768683"/>
              <a:gd name="connsiteY1002" fmla="*/ 733642 h 828925"/>
              <a:gd name="connsiteX1003" fmla="*/ 294053 w 768683"/>
              <a:gd name="connsiteY1003" fmla="*/ 731405 h 828925"/>
              <a:gd name="connsiteX1004" fmla="*/ 295992 w 768683"/>
              <a:gd name="connsiteY1004" fmla="*/ 730063 h 828925"/>
              <a:gd name="connsiteX1005" fmla="*/ 299720 w 768683"/>
              <a:gd name="connsiteY1005" fmla="*/ 729467 h 828925"/>
              <a:gd name="connsiteX1006" fmla="*/ 301211 w 768683"/>
              <a:gd name="connsiteY1006" fmla="*/ 729914 h 828925"/>
              <a:gd name="connsiteX1007" fmla="*/ 303298 w 768683"/>
              <a:gd name="connsiteY1007" fmla="*/ 730212 h 828925"/>
              <a:gd name="connsiteX1008" fmla="*/ 305684 w 768683"/>
              <a:gd name="connsiteY1008" fmla="*/ 730212 h 828925"/>
              <a:gd name="connsiteX1009" fmla="*/ 307772 w 768683"/>
              <a:gd name="connsiteY1009" fmla="*/ 729616 h 828925"/>
              <a:gd name="connsiteX1010" fmla="*/ 308070 w 768683"/>
              <a:gd name="connsiteY1010" fmla="*/ 717239 h 828925"/>
              <a:gd name="connsiteX1011" fmla="*/ 308070 w 768683"/>
              <a:gd name="connsiteY1011" fmla="*/ 705459 h 828925"/>
              <a:gd name="connsiteX1012" fmla="*/ 307623 w 768683"/>
              <a:gd name="connsiteY1012" fmla="*/ 703521 h 828925"/>
              <a:gd name="connsiteX1013" fmla="*/ 306728 w 768683"/>
              <a:gd name="connsiteY1013" fmla="*/ 701582 h 828925"/>
              <a:gd name="connsiteX1014" fmla="*/ 303895 w 768683"/>
              <a:gd name="connsiteY1014" fmla="*/ 702328 h 828925"/>
              <a:gd name="connsiteX1015" fmla="*/ 305386 w 768683"/>
              <a:gd name="connsiteY1015" fmla="*/ 700687 h 828925"/>
              <a:gd name="connsiteX1016" fmla="*/ 306579 w 768683"/>
              <a:gd name="connsiteY1016" fmla="*/ 698600 h 828925"/>
              <a:gd name="connsiteX1017" fmla="*/ 305535 w 768683"/>
              <a:gd name="connsiteY1017" fmla="*/ 695021 h 828925"/>
              <a:gd name="connsiteX1018" fmla="*/ 305983 w 768683"/>
              <a:gd name="connsiteY1018" fmla="*/ 691890 h 828925"/>
              <a:gd name="connsiteX1019" fmla="*/ 308219 w 768683"/>
              <a:gd name="connsiteY1019" fmla="*/ 683688 h 828925"/>
              <a:gd name="connsiteX1020" fmla="*/ 311500 w 768683"/>
              <a:gd name="connsiteY1020" fmla="*/ 676829 h 828925"/>
              <a:gd name="connsiteX1021" fmla="*/ 312991 w 768683"/>
              <a:gd name="connsiteY1021" fmla="*/ 675189 h 828925"/>
              <a:gd name="connsiteX1022" fmla="*/ 315824 w 768683"/>
              <a:gd name="connsiteY1022" fmla="*/ 670865 h 828925"/>
              <a:gd name="connsiteX1023" fmla="*/ 318061 w 768683"/>
              <a:gd name="connsiteY1023" fmla="*/ 664303 h 828925"/>
              <a:gd name="connsiteX1024" fmla="*/ 321043 w 768683"/>
              <a:gd name="connsiteY1024" fmla="*/ 645664 h 828925"/>
              <a:gd name="connsiteX1025" fmla="*/ 319701 w 768683"/>
              <a:gd name="connsiteY1025" fmla="*/ 643577 h 828925"/>
              <a:gd name="connsiteX1026" fmla="*/ 315078 w 768683"/>
              <a:gd name="connsiteY1026" fmla="*/ 641042 h 828925"/>
              <a:gd name="connsiteX1027" fmla="*/ 313736 w 768683"/>
              <a:gd name="connsiteY1027" fmla="*/ 638954 h 828925"/>
              <a:gd name="connsiteX1028" fmla="*/ 316272 w 768683"/>
              <a:gd name="connsiteY1028" fmla="*/ 635972 h 828925"/>
              <a:gd name="connsiteX1029" fmla="*/ 318359 w 768683"/>
              <a:gd name="connsiteY1029" fmla="*/ 638954 h 828925"/>
              <a:gd name="connsiteX1030" fmla="*/ 319254 w 768683"/>
              <a:gd name="connsiteY1030" fmla="*/ 641340 h 828925"/>
              <a:gd name="connsiteX1031" fmla="*/ 320297 w 768683"/>
              <a:gd name="connsiteY1031" fmla="*/ 642384 h 828925"/>
              <a:gd name="connsiteX1032" fmla="*/ 318657 w 768683"/>
              <a:gd name="connsiteY1032" fmla="*/ 636867 h 828925"/>
              <a:gd name="connsiteX1033" fmla="*/ 318657 w 768683"/>
              <a:gd name="connsiteY1033" fmla="*/ 634481 h 828925"/>
              <a:gd name="connsiteX1034" fmla="*/ 318061 w 768683"/>
              <a:gd name="connsiteY1034" fmla="*/ 632095 h 828925"/>
              <a:gd name="connsiteX1035" fmla="*/ 315973 w 768683"/>
              <a:gd name="connsiteY1035" fmla="*/ 626578 h 828925"/>
              <a:gd name="connsiteX1036" fmla="*/ 315078 w 768683"/>
              <a:gd name="connsiteY1036" fmla="*/ 622253 h 828925"/>
              <a:gd name="connsiteX1037" fmla="*/ 315675 w 768683"/>
              <a:gd name="connsiteY1037" fmla="*/ 620166 h 828925"/>
              <a:gd name="connsiteX1038" fmla="*/ 316570 w 768683"/>
              <a:gd name="connsiteY1038" fmla="*/ 618376 h 828925"/>
              <a:gd name="connsiteX1039" fmla="*/ 316868 w 768683"/>
              <a:gd name="connsiteY1039" fmla="*/ 614798 h 828925"/>
              <a:gd name="connsiteX1040" fmla="*/ 316570 w 768683"/>
              <a:gd name="connsiteY1040" fmla="*/ 611964 h 828925"/>
              <a:gd name="connsiteX1041" fmla="*/ 314780 w 768683"/>
              <a:gd name="connsiteY1041" fmla="*/ 605851 h 828925"/>
              <a:gd name="connsiteX1042" fmla="*/ 313587 w 768683"/>
              <a:gd name="connsiteY1042" fmla="*/ 598097 h 828925"/>
              <a:gd name="connsiteX1043" fmla="*/ 314780 w 768683"/>
              <a:gd name="connsiteY1043" fmla="*/ 591089 h 828925"/>
              <a:gd name="connsiteX1044" fmla="*/ 319850 w 768683"/>
              <a:gd name="connsiteY1044" fmla="*/ 580203 h 828925"/>
              <a:gd name="connsiteX1045" fmla="*/ 322236 w 768683"/>
              <a:gd name="connsiteY1045" fmla="*/ 577966 h 828925"/>
              <a:gd name="connsiteX1046" fmla="*/ 329095 w 768683"/>
              <a:gd name="connsiteY1046" fmla="*/ 575133 h 828925"/>
              <a:gd name="connsiteX1047" fmla="*/ 330736 w 768683"/>
              <a:gd name="connsiteY1047" fmla="*/ 575133 h 828925"/>
              <a:gd name="connsiteX1048" fmla="*/ 332674 w 768683"/>
              <a:gd name="connsiteY1048" fmla="*/ 575879 h 828925"/>
              <a:gd name="connsiteX1049" fmla="*/ 333867 w 768683"/>
              <a:gd name="connsiteY1049" fmla="*/ 578712 h 828925"/>
              <a:gd name="connsiteX1050" fmla="*/ 334911 w 768683"/>
              <a:gd name="connsiteY1050" fmla="*/ 578265 h 828925"/>
              <a:gd name="connsiteX1051" fmla="*/ 336253 w 768683"/>
              <a:gd name="connsiteY1051" fmla="*/ 578861 h 828925"/>
              <a:gd name="connsiteX1052" fmla="*/ 337893 w 768683"/>
              <a:gd name="connsiteY1052" fmla="*/ 578861 h 828925"/>
              <a:gd name="connsiteX1053" fmla="*/ 338340 w 768683"/>
              <a:gd name="connsiteY1053" fmla="*/ 577519 h 828925"/>
              <a:gd name="connsiteX1054" fmla="*/ 339235 w 768683"/>
              <a:gd name="connsiteY1054" fmla="*/ 575432 h 828925"/>
              <a:gd name="connsiteX1055" fmla="*/ 341919 w 768683"/>
              <a:gd name="connsiteY1055" fmla="*/ 573195 h 828925"/>
              <a:gd name="connsiteX1056" fmla="*/ 344752 w 768683"/>
              <a:gd name="connsiteY1056" fmla="*/ 564695 h 828925"/>
              <a:gd name="connsiteX1057" fmla="*/ 345945 w 768683"/>
              <a:gd name="connsiteY1057" fmla="*/ 562608 h 828925"/>
              <a:gd name="connsiteX1058" fmla="*/ 348928 w 768683"/>
              <a:gd name="connsiteY1058" fmla="*/ 561862 h 828925"/>
              <a:gd name="connsiteX1059" fmla="*/ 357129 w 768683"/>
              <a:gd name="connsiteY1059" fmla="*/ 562757 h 828925"/>
              <a:gd name="connsiteX1060" fmla="*/ 358471 w 768683"/>
              <a:gd name="connsiteY1060" fmla="*/ 562757 h 828925"/>
              <a:gd name="connsiteX1061" fmla="*/ 368462 w 768683"/>
              <a:gd name="connsiteY1061" fmla="*/ 558582 h 828925"/>
              <a:gd name="connsiteX1062" fmla="*/ 371593 w 768683"/>
              <a:gd name="connsiteY1062" fmla="*/ 556494 h 828925"/>
              <a:gd name="connsiteX1063" fmla="*/ 373382 w 768683"/>
              <a:gd name="connsiteY1063" fmla="*/ 553512 h 828925"/>
              <a:gd name="connsiteX1064" fmla="*/ 373680 w 768683"/>
              <a:gd name="connsiteY1064" fmla="*/ 552319 h 828925"/>
              <a:gd name="connsiteX1065" fmla="*/ 374277 w 768683"/>
              <a:gd name="connsiteY1065" fmla="*/ 550231 h 828925"/>
              <a:gd name="connsiteX1066" fmla="*/ 373979 w 768683"/>
              <a:gd name="connsiteY1066" fmla="*/ 549038 h 828925"/>
              <a:gd name="connsiteX1067" fmla="*/ 372785 w 768683"/>
              <a:gd name="connsiteY1067" fmla="*/ 547547 h 828925"/>
              <a:gd name="connsiteX1068" fmla="*/ 372189 w 768683"/>
              <a:gd name="connsiteY1068" fmla="*/ 545907 h 828925"/>
              <a:gd name="connsiteX1069" fmla="*/ 372189 w 768683"/>
              <a:gd name="connsiteY1069" fmla="*/ 544714 h 828925"/>
              <a:gd name="connsiteX1070" fmla="*/ 374277 w 768683"/>
              <a:gd name="connsiteY1070" fmla="*/ 541434 h 828925"/>
              <a:gd name="connsiteX1071" fmla="*/ 380390 w 768683"/>
              <a:gd name="connsiteY1071" fmla="*/ 536364 h 828925"/>
              <a:gd name="connsiteX1072" fmla="*/ 390530 w 768683"/>
              <a:gd name="connsiteY1072" fmla="*/ 531145 h 828925"/>
              <a:gd name="connsiteX1073" fmla="*/ 396346 w 768683"/>
              <a:gd name="connsiteY1073" fmla="*/ 526969 h 828925"/>
              <a:gd name="connsiteX1074" fmla="*/ 401266 w 768683"/>
              <a:gd name="connsiteY1074" fmla="*/ 521900 h 828925"/>
              <a:gd name="connsiteX1075" fmla="*/ 406187 w 768683"/>
              <a:gd name="connsiteY1075" fmla="*/ 515786 h 828925"/>
              <a:gd name="connsiteX1076" fmla="*/ 408275 w 768683"/>
              <a:gd name="connsiteY1076" fmla="*/ 513847 h 828925"/>
              <a:gd name="connsiteX1077" fmla="*/ 420055 w 768683"/>
              <a:gd name="connsiteY1077" fmla="*/ 507585 h 828925"/>
              <a:gd name="connsiteX1078" fmla="*/ 422142 w 768683"/>
              <a:gd name="connsiteY1078" fmla="*/ 504602 h 828925"/>
              <a:gd name="connsiteX1079" fmla="*/ 429598 w 768683"/>
              <a:gd name="connsiteY1079" fmla="*/ 496401 h 828925"/>
              <a:gd name="connsiteX1080" fmla="*/ 433475 w 768683"/>
              <a:gd name="connsiteY1080" fmla="*/ 490884 h 828925"/>
              <a:gd name="connsiteX1081" fmla="*/ 435563 w 768683"/>
              <a:gd name="connsiteY1081" fmla="*/ 488647 h 828925"/>
              <a:gd name="connsiteX1082" fmla="*/ 437054 w 768683"/>
              <a:gd name="connsiteY1082" fmla="*/ 486261 h 828925"/>
              <a:gd name="connsiteX1083" fmla="*/ 437650 w 768683"/>
              <a:gd name="connsiteY1083" fmla="*/ 484174 h 828925"/>
              <a:gd name="connsiteX1084" fmla="*/ 449580 w 768683"/>
              <a:gd name="connsiteY1084" fmla="*/ 473288 h 828925"/>
              <a:gd name="connsiteX1085" fmla="*/ 455246 w 768683"/>
              <a:gd name="connsiteY1085" fmla="*/ 470008 h 828925"/>
              <a:gd name="connsiteX1086" fmla="*/ 455246 w 768683"/>
              <a:gd name="connsiteY1086" fmla="*/ 469113 h 828925"/>
              <a:gd name="connsiteX1087" fmla="*/ 453456 w 768683"/>
              <a:gd name="connsiteY1087" fmla="*/ 468517 h 828925"/>
              <a:gd name="connsiteX1088" fmla="*/ 449728 w 768683"/>
              <a:gd name="connsiteY1088" fmla="*/ 470753 h 828925"/>
              <a:gd name="connsiteX1089" fmla="*/ 448536 w 768683"/>
              <a:gd name="connsiteY1089" fmla="*/ 470753 h 828925"/>
              <a:gd name="connsiteX1090" fmla="*/ 448088 w 768683"/>
              <a:gd name="connsiteY1090" fmla="*/ 470157 h 828925"/>
              <a:gd name="connsiteX1091" fmla="*/ 450325 w 768683"/>
              <a:gd name="connsiteY1091" fmla="*/ 466280 h 828925"/>
              <a:gd name="connsiteX1092" fmla="*/ 455842 w 768683"/>
              <a:gd name="connsiteY1092" fmla="*/ 462403 h 828925"/>
              <a:gd name="connsiteX1093" fmla="*/ 457035 w 768683"/>
              <a:gd name="connsiteY1093" fmla="*/ 462701 h 828925"/>
              <a:gd name="connsiteX1094" fmla="*/ 458377 w 768683"/>
              <a:gd name="connsiteY1094" fmla="*/ 463298 h 828925"/>
              <a:gd name="connsiteX1095" fmla="*/ 458377 w 768683"/>
              <a:gd name="connsiteY1095" fmla="*/ 466578 h 828925"/>
              <a:gd name="connsiteX1096" fmla="*/ 457184 w 768683"/>
              <a:gd name="connsiteY1096" fmla="*/ 467324 h 828925"/>
              <a:gd name="connsiteX1097" fmla="*/ 456737 w 768683"/>
              <a:gd name="connsiteY1097" fmla="*/ 468218 h 828925"/>
              <a:gd name="connsiteX1098" fmla="*/ 458825 w 768683"/>
              <a:gd name="connsiteY1098" fmla="*/ 468218 h 828925"/>
              <a:gd name="connsiteX1099" fmla="*/ 466131 w 768683"/>
              <a:gd name="connsiteY1099" fmla="*/ 465534 h 828925"/>
              <a:gd name="connsiteX1100" fmla="*/ 475675 w 768683"/>
              <a:gd name="connsiteY1100" fmla="*/ 462552 h 828925"/>
              <a:gd name="connsiteX1101" fmla="*/ 477315 w 768683"/>
              <a:gd name="connsiteY1101" fmla="*/ 461807 h 828925"/>
              <a:gd name="connsiteX1102" fmla="*/ 477911 w 768683"/>
              <a:gd name="connsiteY1102" fmla="*/ 461061 h 828925"/>
              <a:gd name="connsiteX1103" fmla="*/ 478209 w 768683"/>
              <a:gd name="connsiteY1103" fmla="*/ 459868 h 828925"/>
              <a:gd name="connsiteX1104" fmla="*/ 476420 w 768683"/>
              <a:gd name="connsiteY1104" fmla="*/ 458079 h 828925"/>
              <a:gd name="connsiteX1105" fmla="*/ 477762 w 768683"/>
              <a:gd name="connsiteY1105" fmla="*/ 458079 h 828925"/>
              <a:gd name="connsiteX1106" fmla="*/ 479999 w 768683"/>
              <a:gd name="connsiteY1106" fmla="*/ 459421 h 828925"/>
              <a:gd name="connsiteX1107" fmla="*/ 481788 w 768683"/>
              <a:gd name="connsiteY1107" fmla="*/ 457035 h 828925"/>
              <a:gd name="connsiteX1108" fmla="*/ 483130 w 768683"/>
              <a:gd name="connsiteY1108" fmla="*/ 454649 h 828925"/>
              <a:gd name="connsiteX1109" fmla="*/ 489691 w 768683"/>
              <a:gd name="connsiteY1109" fmla="*/ 450623 h 828925"/>
              <a:gd name="connsiteX1110" fmla="*/ 490139 w 768683"/>
              <a:gd name="connsiteY1110" fmla="*/ 449430 h 828925"/>
              <a:gd name="connsiteX1111" fmla="*/ 490139 w 768683"/>
              <a:gd name="connsiteY1111" fmla="*/ 447641 h 828925"/>
              <a:gd name="connsiteX1112" fmla="*/ 491928 w 768683"/>
              <a:gd name="connsiteY1112" fmla="*/ 444360 h 828925"/>
              <a:gd name="connsiteX1113" fmla="*/ 494314 w 768683"/>
              <a:gd name="connsiteY1113" fmla="*/ 441974 h 828925"/>
              <a:gd name="connsiteX1114" fmla="*/ 495656 w 768683"/>
              <a:gd name="connsiteY1114" fmla="*/ 439738 h 828925"/>
              <a:gd name="connsiteX1115" fmla="*/ 494761 w 768683"/>
              <a:gd name="connsiteY1115" fmla="*/ 438396 h 828925"/>
              <a:gd name="connsiteX1116" fmla="*/ 493568 w 768683"/>
              <a:gd name="connsiteY1116" fmla="*/ 432133 h 828925"/>
              <a:gd name="connsiteX1117" fmla="*/ 492226 w 768683"/>
              <a:gd name="connsiteY1117" fmla="*/ 428107 h 828925"/>
              <a:gd name="connsiteX1118" fmla="*/ 492673 w 768683"/>
              <a:gd name="connsiteY1118" fmla="*/ 424379 h 828925"/>
              <a:gd name="connsiteX1119" fmla="*/ 495209 w 768683"/>
              <a:gd name="connsiteY1119" fmla="*/ 420651 h 828925"/>
              <a:gd name="connsiteX1120" fmla="*/ 499085 w 768683"/>
              <a:gd name="connsiteY1120" fmla="*/ 416774 h 828925"/>
              <a:gd name="connsiteX1121" fmla="*/ 501770 w 768683"/>
              <a:gd name="connsiteY1121" fmla="*/ 415581 h 828925"/>
              <a:gd name="connsiteX1122" fmla="*/ 514295 w 768683"/>
              <a:gd name="connsiteY1122" fmla="*/ 412450 h 828925"/>
              <a:gd name="connsiteX1123" fmla="*/ 518172 w 768683"/>
              <a:gd name="connsiteY1123" fmla="*/ 410362 h 828925"/>
              <a:gd name="connsiteX1124" fmla="*/ 521452 w 768683"/>
              <a:gd name="connsiteY1124" fmla="*/ 407529 h 828925"/>
              <a:gd name="connsiteX1125" fmla="*/ 524137 w 768683"/>
              <a:gd name="connsiteY1125" fmla="*/ 402459 h 828925"/>
              <a:gd name="connsiteX1126" fmla="*/ 525479 w 768683"/>
              <a:gd name="connsiteY1126" fmla="*/ 401117 h 828925"/>
              <a:gd name="connsiteX1127" fmla="*/ 526970 w 768683"/>
              <a:gd name="connsiteY1127" fmla="*/ 399029 h 828925"/>
              <a:gd name="connsiteX1128" fmla="*/ 525031 w 768683"/>
              <a:gd name="connsiteY1128" fmla="*/ 397240 h 828925"/>
              <a:gd name="connsiteX1129" fmla="*/ 523093 w 768683"/>
              <a:gd name="connsiteY1129" fmla="*/ 396345 h 828925"/>
              <a:gd name="connsiteX1130" fmla="*/ 521751 w 768683"/>
              <a:gd name="connsiteY1130" fmla="*/ 395153 h 828925"/>
              <a:gd name="connsiteX1131" fmla="*/ 521154 w 768683"/>
              <a:gd name="connsiteY1131" fmla="*/ 391723 h 828925"/>
              <a:gd name="connsiteX1132" fmla="*/ 522496 w 768683"/>
              <a:gd name="connsiteY1132" fmla="*/ 394854 h 828925"/>
              <a:gd name="connsiteX1133" fmla="*/ 524882 w 768683"/>
              <a:gd name="connsiteY1133" fmla="*/ 396196 h 828925"/>
              <a:gd name="connsiteX1134" fmla="*/ 527715 w 768683"/>
              <a:gd name="connsiteY1134" fmla="*/ 398433 h 828925"/>
              <a:gd name="connsiteX1135" fmla="*/ 527268 w 768683"/>
              <a:gd name="connsiteY1135" fmla="*/ 401564 h 828925"/>
              <a:gd name="connsiteX1136" fmla="*/ 525180 w 768683"/>
              <a:gd name="connsiteY1136" fmla="*/ 408424 h 828925"/>
              <a:gd name="connsiteX1137" fmla="*/ 523987 w 768683"/>
              <a:gd name="connsiteY1137" fmla="*/ 411257 h 828925"/>
              <a:gd name="connsiteX1138" fmla="*/ 525777 w 768683"/>
              <a:gd name="connsiteY1138" fmla="*/ 412897 h 828925"/>
              <a:gd name="connsiteX1139" fmla="*/ 529207 w 768683"/>
              <a:gd name="connsiteY1139" fmla="*/ 413345 h 828925"/>
              <a:gd name="connsiteX1140" fmla="*/ 529952 w 768683"/>
              <a:gd name="connsiteY1140" fmla="*/ 411257 h 828925"/>
              <a:gd name="connsiteX1141" fmla="*/ 529952 w 768683"/>
              <a:gd name="connsiteY1141" fmla="*/ 409467 h 828925"/>
              <a:gd name="connsiteX1142" fmla="*/ 530697 w 768683"/>
              <a:gd name="connsiteY1142" fmla="*/ 410511 h 828925"/>
              <a:gd name="connsiteX1143" fmla="*/ 534425 w 768683"/>
              <a:gd name="connsiteY1143" fmla="*/ 413643 h 828925"/>
              <a:gd name="connsiteX1144" fmla="*/ 538004 w 768683"/>
              <a:gd name="connsiteY1144" fmla="*/ 412301 h 828925"/>
              <a:gd name="connsiteX1145" fmla="*/ 538452 w 768683"/>
              <a:gd name="connsiteY1145" fmla="*/ 410809 h 828925"/>
              <a:gd name="connsiteX1146" fmla="*/ 537557 w 768683"/>
              <a:gd name="connsiteY1146" fmla="*/ 407380 h 828925"/>
              <a:gd name="connsiteX1147" fmla="*/ 539496 w 768683"/>
              <a:gd name="connsiteY1147" fmla="*/ 399029 h 828925"/>
              <a:gd name="connsiteX1148" fmla="*/ 539943 w 768683"/>
              <a:gd name="connsiteY1148" fmla="*/ 400670 h 828925"/>
              <a:gd name="connsiteX1149" fmla="*/ 541285 w 768683"/>
              <a:gd name="connsiteY1149" fmla="*/ 400968 h 828925"/>
              <a:gd name="connsiteX1150" fmla="*/ 541881 w 768683"/>
              <a:gd name="connsiteY1150" fmla="*/ 401564 h 828925"/>
              <a:gd name="connsiteX1151" fmla="*/ 542179 w 768683"/>
              <a:gd name="connsiteY1151" fmla="*/ 402459 h 828925"/>
              <a:gd name="connsiteX1152" fmla="*/ 540837 w 768683"/>
              <a:gd name="connsiteY1152" fmla="*/ 410213 h 828925"/>
              <a:gd name="connsiteX1153" fmla="*/ 540837 w 768683"/>
              <a:gd name="connsiteY1153" fmla="*/ 412301 h 828925"/>
              <a:gd name="connsiteX1154" fmla="*/ 541434 w 768683"/>
              <a:gd name="connsiteY1154" fmla="*/ 413494 h 828925"/>
              <a:gd name="connsiteX1155" fmla="*/ 542329 w 768683"/>
              <a:gd name="connsiteY1155" fmla="*/ 414537 h 828925"/>
              <a:gd name="connsiteX1156" fmla="*/ 544714 w 768683"/>
              <a:gd name="connsiteY1156" fmla="*/ 412301 h 828925"/>
              <a:gd name="connsiteX1157" fmla="*/ 545311 w 768683"/>
              <a:gd name="connsiteY1157" fmla="*/ 409915 h 828925"/>
              <a:gd name="connsiteX1158" fmla="*/ 546653 w 768683"/>
              <a:gd name="connsiteY1158" fmla="*/ 412599 h 828925"/>
              <a:gd name="connsiteX1159" fmla="*/ 548293 w 768683"/>
              <a:gd name="connsiteY1159" fmla="*/ 412897 h 828925"/>
              <a:gd name="connsiteX1160" fmla="*/ 550530 w 768683"/>
              <a:gd name="connsiteY1160" fmla="*/ 412599 h 828925"/>
              <a:gd name="connsiteX1161" fmla="*/ 550232 w 768683"/>
              <a:gd name="connsiteY1161" fmla="*/ 409617 h 828925"/>
              <a:gd name="connsiteX1162" fmla="*/ 549635 w 768683"/>
              <a:gd name="connsiteY1162" fmla="*/ 407529 h 828925"/>
              <a:gd name="connsiteX1163" fmla="*/ 547846 w 768683"/>
              <a:gd name="connsiteY1163" fmla="*/ 404547 h 828925"/>
              <a:gd name="connsiteX1164" fmla="*/ 549933 w 768683"/>
              <a:gd name="connsiteY1164" fmla="*/ 404547 h 828925"/>
              <a:gd name="connsiteX1165" fmla="*/ 550530 w 768683"/>
              <a:gd name="connsiteY1165" fmla="*/ 400073 h 828925"/>
              <a:gd name="connsiteX1166" fmla="*/ 550530 w 768683"/>
              <a:gd name="connsiteY1166" fmla="*/ 397389 h 828925"/>
              <a:gd name="connsiteX1167" fmla="*/ 550530 w 768683"/>
              <a:gd name="connsiteY1167" fmla="*/ 394854 h 828925"/>
              <a:gd name="connsiteX1168" fmla="*/ 548442 w 768683"/>
              <a:gd name="connsiteY1168" fmla="*/ 387995 h 828925"/>
              <a:gd name="connsiteX1169" fmla="*/ 547100 w 768683"/>
              <a:gd name="connsiteY1169" fmla="*/ 384565 h 828925"/>
              <a:gd name="connsiteX1170" fmla="*/ 547100 w 768683"/>
              <a:gd name="connsiteY1170" fmla="*/ 383372 h 828925"/>
              <a:gd name="connsiteX1171" fmla="*/ 547100 w 768683"/>
              <a:gd name="connsiteY1171" fmla="*/ 382925 h 828925"/>
              <a:gd name="connsiteX1172" fmla="*/ 546504 w 768683"/>
              <a:gd name="connsiteY1172" fmla="*/ 378452 h 828925"/>
              <a:gd name="connsiteX1173" fmla="*/ 545609 w 768683"/>
              <a:gd name="connsiteY1173" fmla="*/ 375768 h 828925"/>
              <a:gd name="connsiteX1174" fmla="*/ 545161 w 768683"/>
              <a:gd name="connsiteY1174" fmla="*/ 372785 h 828925"/>
              <a:gd name="connsiteX1175" fmla="*/ 547249 w 768683"/>
              <a:gd name="connsiteY1175" fmla="*/ 368610 h 828925"/>
              <a:gd name="connsiteX1176" fmla="*/ 546504 w 768683"/>
              <a:gd name="connsiteY1176" fmla="*/ 367865 h 828925"/>
              <a:gd name="connsiteX1177" fmla="*/ 544118 w 768683"/>
              <a:gd name="connsiteY1177" fmla="*/ 367268 h 828925"/>
              <a:gd name="connsiteX1178" fmla="*/ 541881 w 768683"/>
              <a:gd name="connsiteY1178" fmla="*/ 366523 h 828925"/>
              <a:gd name="connsiteX1179" fmla="*/ 541285 w 768683"/>
              <a:gd name="connsiteY1179" fmla="*/ 365479 h 828925"/>
              <a:gd name="connsiteX1180" fmla="*/ 542329 w 768683"/>
              <a:gd name="connsiteY1180" fmla="*/ 361304 h 828925"/>
              <a:gd name="connsiteX1181" fmla="*/ 541136 w 768683"/>
              <a:gd name="connsiteY1181" fmla="*/ 359663 h 828925"/>
              <a:gd name="connsiteX1182" fmla="*/ 539496 w 768683"/>
              <a:gd name="connsiteY1182" fmla="*/ 358023 h 828925"/>
              <a:gd name="connsiteX1183" fmla="*/ 539048 w 768683"/>
              <a:gd name="connsiteY1183" fmla="*/ 357427 h 828925"/>
              <a:gd name="connsiteX1184" fmla="*/ 538452 w 768683"/>
              <a:gd name="connsiteY1184" fmla="*/ 356532 h 828925"/>
              <a:gd name="connsiteX1185" fmla="*/ 537706 w 768683"/>
              <a:gd name="connsiteY1185" fmla="*/ 354444 h 828925"/>
              <a:gd name="connsiteX1186" fmla="*/ 539197 w 768683"/>
              <a:gd name="connsiteY1186" fmla="*/ 350120 h 828925"/>
              <a:gd name="connsiteX1187" fmla="*/ 541285 w 768683"/>
              <a:gd name="connsiteY1187" fmla="*/ 345050 h 828925"/>
              <a:gd name="connsiteX1188" fmla="*/ 541583 w 768683"/>
              <a:gd name="connsiteY1188" fmla="*/ 343112 h 828925"/>
              <a:gd name="connsiteX1189" fmla="*/ 541881 w 768683"/>
              <a:gd name="connsiteY1189" fmla="*/ 339682 h 828925"/>
              <a:gd name="connsiteX1190" fmla="*/ 541881 w 768683"/>
              <a:gd name="connsiteY1190" fmla="*/ 338340 h 828925"/>
              <a:gd name="connsiteX1191" fmla="*/ 541881 w 768683"/>
              <a:gd name="connsiteY1191" fmla="*/ 336998 h 828925"/>
              <a:gd name="connsiteX1192" fmla="*/ 539794 w 768683"/>
              <a:gd name="connsiteY1192" fmla="*/ 335507 h 828925"/>
              <a:gd name="connsiteX1193" fmla="*/ 536066 w 768683"/>
              <a:gd name="connsiteY1193" fmla="*/ 334910 h 828925"/>
              <a:gd name="connsiteX1194" fmla="*/ 533382 w 768683"/>
              <a:gd name="connsiteY1194" fmla="*/ 333717 h 828925"/>
              <a:gd name="connsiteX1195" fmla="*/ 531741 w 768683"/>
              <a:gd name="connsiteY1195" fmla="*/ 331779 h 828925"/>
              <a:gd name="connsiteX1196" fmla="*/ 530399 w 768683"/>
              <a:gd name="connsiteY1196" fmla="*/ 331033 h 828925"/>
              <a:gd name="connsiteX1197" fmla="*/ 528759 w 768683"/>
              <a:gd name="connsiteY1197" fmla="*/ 331630 h 828925"/>
              <a:gd name="connsiteX1198" fmla="*/ 526671 w 768683"/>
              <a:gd name="connsiteY1198" fmla="*/ 330884 h 828925"/>
              <a:gd name="connsiteX1199" fmla="*/ 524882 w 768683"/>
              <a:gd name="connsiteY1199" fmla="*/ 329095 h 828925"/>
              <a:gd name="connsiteX1200" fmla="*/ 523391 w 768683"/>
              <a:gd name="connsiteY1200" fmla="*/ 326858 h 828925"/>
              <a:gd name="connsiteX1201" fmla="*/ 523391 w 768683"/>
              <a:gd name="connsiteY1201" fmla="*/ 325814 h 828925"/>
              <a:gd name="connsiteX1202" fmla="*/ 523987 w 768683"/>
              <a:gd name="connsiteY1202" fmla="*/ 324472 h 828925"/>
              <a:gd name="connsiteX1203" fmla="*/ 526671 w 768683"/>
              <a:gd name="connsiteY1203" fmla="*/ 318657 h 828925"/>
              <a:gd name="connsiteX1204" fmla="*/ 527715 w 768683"/>
              <a:gd name="connsiteY1204" fmla="*/ 318657 h 828925"/>
              <a:gd name="connsiteX1205" fmla="*/ 530101 w 768683"/>
              <a:gd name="connsiteY1205" fmla="*/ 319552 h 828925"/>
              <a:gd name="connsiteX1206" fmla="*/ 530996 w 768683"/>
              <a:gd name="connsiteY1206" fmla="*/ 319552 h 828925"/>
              <a:gd name="connsiteX1207" fmla="*/ 532636 w 768683"/>
              <a:gd name="connsiteY1207" fmla="*/ 317166 h 828925"/>
              <a:gd name="connsiteX1208" fmla="*/ 534873 w 768683"/>
              <a:gd name="connsiteY1208" fmla="*/ 310605 h 828925"/>
              <a:gd name="connsiteX1209" fmla="*/ 538004 w 768683"/>
              <a:gd name="connsiteY1209" fmla="*/ 310605 h 828925"/>
              <a:gd name="connsiteX1210" fmla="*/ 540688 w 768683"/>
              <a:gd name="connsiteY1210" fmla="*/ 310903 h 828925"/>
              <a:gd name="connsiteX1211" fmla="*/ 542478 w 768683"/>
              <a:gd name="connsiteY1211" fmla="*/ 311201 h 828925"/>
              <a:gd name="connsiteX1212" fmla="*/ 544267 w 768683"/>
              <a:gd name="connsiteY1212" fmla="*/ 311201 h 828925"/>
              <a:gd name="connsiteX1213" fmla="*/ 546205 w 768683"/>
              <a:gd name="connsiteY1213" fmla="*/ 310456 h 828925"/>
              <a:gd name="connsiteX1214" fmla="*/ 547249 w 768683"/>
              <a:gd name="connsiteY1214" fmla="*/ 309561 h 828925"/>
              <a:gd name="connsiteX1215" fmla="*/ 547846 w 768683"/>
              <a:gd name="connsiteY1215" fmla="*/ 308517 h 828925"/>
              <a:gd name="connsiteX1216" fmla="*/ 547846 w 768683"/>
              <a:gd name="connsiteY1216" fmla="*/ 307622 h 828925"/>
              <a:gd name="connsiteX1217" fmla="*/ 545311 w 768683"/>
              <a:gd name="connsiteY1217" fmla="*/ 306429 h 828925"/>
              <a:gd name="connsiteX1218" fmla="*/ 544416 w 768683"/>
              <a:gd name="connsiteY1218" fmla="*/ 305535 h 828925"/>
              <a:gd name="connsiteX1219" fmla="*/ 543819 w 768683"/>
              <a:gd name="connsiteY1219" fmla="*/ 302851 h 828925"/>
              <a:gd name="connsiteX1220" fmla="*/ 543074 w 768683"/>
              <a:gd name="connsiteY1220" fmla="*/ 301807 h 828925"/>
              <a:gd name="connsiteX1221" fmla="*/ 538452 w 768683"/>
              <a:gd name="connsiteY1221" fmla="*/ 301807 h 828925"/>
              <a:gd name="connsiteX1222" fmla="*/ 536066 w 768683"/>
              <a:gd name="connsiteY1222" fmla="*/ 300465 h 828925"/>
              <a:gd name="connsiteX1223" fmla="*/ 534724 w 768683"/>
              <a:gd name="connsiteY1223" fmla="*/ 299421 h 828925"/>
              <a:gd name="connsiteX1224" fmla="*/ 532338 w 768683"/>
              <a:gd name="connsiteY1224" fmla="*/ 295842 h 828925"/>
              <a:gd name="connsiteX1225" fmla="*/ 529505 w 768683"/>
              <a:gd name="connsiteY1225" fmla="*/ 293158 h 828925"/>
              <a:gd name="connsiteX1226" fmla="*/ 526671 w 768683"/>
              <a:gd name="connsiteY1226" fmla="*/ 292562 h 828925"/>
              <a:gd name="connsiteX1227" fmla="*/ 525628 w 768683"/>
              <a:gd name="connsiteY1227" fmla="*/ 291667 h 828925"/>
              <a:gd name="connsiteX1228" fmla="*/ 525031 w 768683"/>
              <a:gd name="connsiteY1228" fmla="*/ 290325 h 828925"/>
              <a:gd name="connsiteX1229" fmla="*/ 525329 w 768683"/>
              <a:gd name="connsiteY1229" fmla="*/ 288387 h 828925"/>
              <a:gd name="connsiteX1230" fmla="*/ 526224 w 768683"/>
              <a:gd name="connsiteY1230" fmla="*/ 286597 h 828925"/>
              <a:gd name="connsiteX1231" fmla="*/ 526821 w 768683"/>
              <a:gd name="connsiteY1231" fmla="*/ 284510 h 828925"/>
              <a:gd name="connsiteX1232" fmla="*/ 529057 w 768683"/>
              <a:gd name="connsiteY1232" fmla="*/ 281826 h 828925"/>
              <a:gd name="connsiteX1233" fmla="*/ 531592 w 768683"/>
              <a:gd name="connsiteY1233" fmla="*/ 279440 h 828925"/>
              <a:gd name="connsiteX1234" fmla="*/ 532785 w 768683"/>
              <a:gd name="connsiteY1234" fmla="*/ 277800 h 828925"/>
              <a:gd name="connsiteX1235" fmla="*/ 534425 w 768683"/>
              <a:gd name="connsiteY1235" fmla="*/ 276159 h 828925"/>
              <a:gd name="connsiteX1236" fmla="*/ 534425 w 768683"/>
              <a:gd name="connsiteY1236" fmla="*/ 275265 h 828925"/>
              <a:gd name="connsiteX1237" fmla="*/ 534425 w 768683"/>
              <a:gd name="connsiteY1237" fmla="*/ 274221 h 828925"/>
              <a:gd name="connsiteX1238" fmla="*/ 533083 w 768683"/>
              <a:gd name="connsiteY1238" fmla="*/ 273177 h 828925"/>
              <a:gd name="connsiteX1239" fmla="*/ 532189 w 768683"/>
              <a:gd name="connsiteY1239" fmla="*/ 272879 h 828925"/>
              <a:gd name="connsiteX1240" fmla="*/ 532189 w 768683"/>
              <a:gd name="connsiteY1240" fmla="*/ 272282 h 828925"/>
              <a:gd name="connsiteX1241" fmla="*/ 532636 w 768683"/>
              <a:gd name="connsiteY1241" fmla="*/ 270493 h 828925"/>
              <a:gd name="connsiteX1242" fmla="*/ 533978 w 768683"/>
              <a:gd name="connsiteY1242" fmla="*/ 270493 h 828925"/>
              <a:gd name="connsiteX1243" fmla="*/ 536662 w 768683"/>
              <a:gd name="connsiteY1243" fmla="*/ 271835 h 828925"/>
              <a:gd name="connsiteX1244" fmla="*/ 539346 w 768683"/>
              <a:gd name="connsiteY1244" fmla="*/ 274370 h 828925"/>
              <a:gd name="connsiteX1245" fmla="*/ 540986 w 768683"/>
              <a:gd name="connsiteY1245" fmla="*/ 276607 h 828925"/>
              <a:gd name="connsiteX1246" fmla="*/ 540986 w 768683"/>
              <a:gd name="connsiteY1246" fmla="*/ 278396 h 828925"/>
              <a:gd name="connsiteX1247" fmla="*/ 542030 w 768683"/>
              <a:gd name="connsiteY1247" fmla="*/ 278694 h 828925"/>
              <a:gd name="connsiteX1248" fmla="*/ 543074 w 768683"/>
              <a:gd name="connsiteY1248" fmla="*/ 278694 h 828925"/>
              <a:gd name="connsiteX1249" fmla="*/ 544863 w 768683"/>
              <a:gd name="connsiteY1249" fmla="*/ 279589 h 828925"/>
              <a:gd name="connsiteX1250" fmla="*/ 546653 w 768683"/>
              <a:gd name="connsiteY1250" fmla="*/ 279291 h 828925"/>
              <a:gd name="connsiteX1251" fmla="*/ 547846 w 768683"/>
              <a:gd name="connsiteY1251" fmla="*/ 279738 h 828925"/>
              <a:gd name="connsiteX1252" fmla="*/ 548591 w 768683"/>
              <a:gd name="connsiteY1252" fmla="*/ 279738 h 828925"/>
              <a:gd name="connsiteX1253" fmla="*/ 548889 w 768683"/>
              <a:gd name="connsiteY1253" fmla="*/ 278545 h 828925"/>
              <a:gd name="connsiteX1254" fmla="*/ 547995 w 768683"/>
              <a:gd name="connsiteY1254" fmla="*/ 277054 h 828925"/>
              <a:gd name="connsiteX1255" fmla="*/ 547399 w 768683"/>
              <a:gd name="connsiteY1255" fmla="*/ 276010 h 828925"/>
              <a:gd name="connsiteX1256" fmla="*/ 548144 w 768683"/>
              <a:gd name="connsiteY1256" fmla="*/ 274967 h 828925"/>
              <a:gd name="connsiteX1257" fmla="*/ 549039 w 768683"/>
              <a:gd name="connsiteY1257" fmla="*/ 274967 h 828925"/>
              <a:gd name="connsiteX1258" fmla="*/ 549933 w 768683"/>
              <a:gd name="connsiteY1258" fmla="*/ 274967 h 828925"/>
              <a:gd name="connsiteX1259" fmla="*/ 551126 w 768683"/>
              <a:gd name="connsiteY1259" fmla="*/ 276010 h 828925"/>
              <a:gd name="connsiteX1260" fmla="*/ 552021 w 768683"/>
              <a:gd name="connsiteY1260" fmla="*/ 277949 h 828925"/>
              <a:gd name="connsiteX1261" fmla="*/ 552021 w 768683"/>
              <a:gd name="connsiteY1261" fmla="*/ 281080 h 828925"/>
              <a:gd name="connsiteX1262" fmla="*/ 554258 w 768683"/>
              <a:gd name="connsiteY1262" fmla="*/ 283913 h 828925"/>
              <a:gd name="connsiteX1263" fmla="*/ 556942 w 768683"/>
              <a:gd name="connsiteY1263" fmla="*/ 285852 h 828925"/>
              <a:gd name="connsiteX1264" fmla="*/ 559029 w 768683"/>
              <a:gd name="connsiteY1264" fmla="*/ 286746 h 828925"/>
              <a:gd name="connsiteX1265" fmla="*/ 561564 w 768683"/>
              <a:gd name="connsiteY1265" fmla="*/ 287343 h 828925"/>
              <a:gd name="connsiteX1266" fmla="*/ 563801 w 768683"/>
              <a:gd name="connsiteY1266" fmla="*/ 286746 h 828925"/>
              <a:gd name="connsiteX1267" fmla="*/ 564845 w 768683"/>
              <a:gd name="connsiteY1267" fmla="*/ 284808 h 828925"/>
              <a:gd name="connsiteX1268" fmla="*/ 564397 w 768683"/>
              <a:gd name="connsiteY1268" fmla="*/ 283019 h 828925"/>
              <a:gd name="connsiteX1269" fmla="*/ 564696 w 768683"/>
              <a:gd name="connsiteY1269" fmla="*/ 281378 h 828925"/>
              <a:gd name="connsiteX1270" fmla="*/ 565590 w 768683"/>
              <a:gd name="connsiteY1270" fmla="*/ 280484 h 828925"/>
              <a:gd name="connsiteX1271" fmla="*/ 566932 w 768683"/>
              <a:gd name="connsiteY1271" fmla="*/ 280484 h 828925"/>
              <a:gd name="connsiteX1272" fmla="*/ 567976 w 768683"/>
              <a:gd name="connsiteY1272" fmla="*/ 281826 h 828925"/>
              <a:gd name="connsiteX1273" fmla="*/ 570958 w 768683"/>
              <a:gd name="connsiteY1273" fmla="*/ 288536 h 828925"/>
              <a:gd name="connsiteX1274" fmla="*/ 570362 w 768683"/>
              <a:gd name="connsiteY1274" fmla="*/ 291518 h 828925"/>
              <a:gd name="connsiteX1275" fmla="*/ 570958 w 768683"/>
              <a:gd name="connsiteY1275" fmla="*/ 299719 h 828925"/>
              <a:gd name="connsiteX1276" fmla="*/ 570213 w 768683"/>
              <a:gd name="connsiteY1276" fmla="*/ 305087 h 828925"/>
              <a:gd name="connsiteX1277" fmla="*/ 570213 w 768683"/>
              <a:gd name="connsiteY1277" fmla="*/ 306280 h 828925"/>
              <a:gd name="connsiteX1278" fmla="*/ 570660 w 768683"/>
              <a:gd name="connsiteY1278" fmla="*/ 307175 h 828925"/>
              <a:gd name="connsiteX1279" fmla="*/ 571108 w 768683"/>
              <a:gd name="connsiteY1279" fmla="*/ 307473 h 828925"/>
              <a:gd name="connsiteX1280" fmla="*/ 572002 w 768683"/>
              <a:gd name="connsiteY1280" fmla="*/ 307473 h 828925"/>
              <a:gd name="connsiteX1281" fmla="*/ 575581 w 768683"/>
              <a:gd name="connsiteY1281" fmla="*/ 308517 h 828925"/>
              <a:gd name="connsiteX1282" fmla="*/ 578563 w 768683"/>
              <a:gd name="connsiteY1282" fmla="*/ 309561 h 828925"/>
              <a:gd name="connsiteX1283" fmla="*/ 581993 w 768683"/>
              <a:gd name="connsiteY1283" fmla="*/ 310605 h 828925"/>
              <a:gd name="connsiteX1284" fmla="*/ 586914 w 768683"/>
              <a:gd name="connsiteY1284" fmla="*/ 311350 h 828925"/>
              <a:gd name="connsiteX1285" fmla="*/ 589896 w 768683"/>
              <a:gd name="connsiteY1285" fmla="*/ 311052 h 828925"/>
              <a:gd name="connsiteX1286" fmla="*/ 591387 w 768683"/>
              <a:gd name="connsiteY1286" fmla="*/ 311052 h 828925"/>
              <a:gd name="connsiteX1287" fmla="*/ 594519 w 768683"/>
              <a:gd name="connsiteY1287" fmla="*/ 311201 h 828925"/>
              <a:gd name="connsiteX1288" fmla="*/ 602571 w 768683"/>
              <a:gd name="connsiteY1288" fmla="*/ 310754 h 828925"/>
              <a:gd name="connsiteX1289" fmla="*/ 609281 w 768683"/>
              <a:gd name="connsiteY1289" fmla="*/ 310754 h 828925"/>
              <a:gd name="connsiteX1290" fmla="*/ 611965 w 768683"/>
              <a:gd name="connsiteY1290" fmla="*/ 311350 h 828925"/>
              <a:gd name="connsiteX1291" fmla="*/ 614201 w 768683"/>
              <a:gd name="connsiteY1291" fmla="*/ 311649 h 828925"/>
              <a:gd name="connsiteX1292" fmla="*/ 621657 w 768683"/>
              <a:gd name="connsiteY1292" fmla="*/ 311052 h 828925"/>
              <a:gd name="connsiteX1293" fmla="*/ 629262 w 768683"/>
              <a:gd name="connsiteY1293" fmla="*/ 310754 h 828925"/>
              <a:gd name="connsiteX1294" fmla="*/ 633288 w 768683"/>
              <a:gd name="connsiteY1294" fmla="*/ 312394 h 828925"/>
              <a:gd name="connsiteX1295" fmla="*/ 637762 w 768683"/>
              <a:gd name="connsiteY1295" fmla="*/ 315227 h 828925"/>
              <a:gd name="connsiteX1296" fmla="*/ 640296 w 768683"/>
              <a:gd name="connsiteY1296" fmla="*/ 317315 h 828925"/>
              <a:gd name="connsiteX1297" fmla="*/ 640744 w 768683"/>
              <a:gd name="connsiteY1297" fmla="*/ 318508 h 828925"/>
              <a:gd name="connsiteX1298" fmla="*/ 640446 w 768683"/>
              <a:gd name="connsiteY1298" fmla="*/ 319552 h 828925"/>
              <a:gd name="connsiteX1299" fmla="*/ 639551 w 768683"/>
              <a:gd name="connsiteY1299" fmla="*/ 320148 h 828925"/>
              <a:gd name="connsiteX1300" fmla="*/ 638060 w 768683"/>
              <a:gd name="connsiteY1300" fmla="*/ 320148 h 828925"/>
              <a:gd name="connsiteX1301" fmla="*/ 634481 w 768683"/>
              <a:gd name="connsiteY1301" fmla="*/ 318806 h 828925"/>
              <a:gd name="connsiteX1302" fmla="*/ 633885 w 768683"/>
              <a:gd name="connsiteY1302" fmla="*/ 319253 h 828925"/>
              <a:gd name="connsiteX1303" fmla="*/ 633885 w 768683"/>
              <a:gd name="connsiteY1303" fmla="*/ 322086 h 828925"/>
              <a:gd name="connsiteX1304" fmla="*/ 633885 w 768683"/>
              <a:gd name="connsiteY1304" fmla="*/ 322534 h 828925"/>
              <a:gd name="connsiteX1305" fmla="*/ 633139 w 768683"/>
              <a:gd name="connsiteY1305" fmla="*/ 325069 h 828925"/>
              <a:gd name="connsiteX1306" fmla="*/ 631051 w 768683"/>
              <a:gd name="connsiteY1306" fmla="*/ 330586 h 828925"/>
              <a:gd name="connsiteX1307" fmla="*/ 630604 w 768683"/>
              <a:gd name="connsiteY1307" fmla="*/ 333121 h 828925"/>
              <a:gd name="connsiteX1308" fmla="*/ 630157 w 768683"/>
              <a:gd name="connsiteY1308" fmla="*/ 333717 h 828925"/>
              <a:gd name="connsiteX1309" fmla="*/ 629560 w 768683"/>
              <a:gd name="connsiteY1309" fmla="*/ 334016 h 828925"/>
              <a:gd name="connsiteX1310" fmla="*/ 627920 w 768683"/>
              <a:gd name="connsiteY1310" fmla="*/ 334016 h 828925"/>
              <a:gd name="connsiteX1311" fmla="*/ 626578 w 768683"/>
              <a:gd name="connsiteY1311" fmla="*/ 334463 h 828925"/>
              <a:gd name="connsiteX1312" fmla="*/ 625982 w 768683"/>
              <a:gd name="connsiteY1312" fmla="*/ 335358 h 828925"/>
              <a:gd name="connsiteX1313" fmla="*/ 625087 w 768683"/>
              <a:gd name="connsiteY1313" fmla="*/ 337296 h 828925"/>
              <a:gd name="connsiteX1314" fmla="*/ 624490 w 768683"/>
              <a:gd name="connsiteY1314" fmla="*/ 339235 h 828925"/>
              <a:gd name="connsiteX1315" fmla="*/ 623745 w 768683"/>
              <a:gd name="connsiteY1315" fmla="*/ 339831 h 828925"/>
              <a:gd name="connsiteX1316" fmla="*/ 621806 w 768683"/>
              <a:gd name="connsiteY1316" fmla="*/ 338787 h 828925"/>
              <a:gd name="connsiteX1317" fmla="*/ 620614 w 768683"/>
              <a:gd name="connsiteY1317" fmla="*/ 338787 h 828925"/>
              <a:gd name="connsiteX1318" fmla="*/ 619122 w 768683"/>
              <a:gd name="connsiteY1318" fmla="*/ 339384 h 828925"/>
              <a:gd name="connsiteX1319" fmla="*/ 617631 w 768683"/>
              <a:gd name="connsiteY1319" fmla="*/ 340428 h 828925"/>
              <a:gd name="connsiteX1320" fmla="*/ 616587 w 768683"/>
              <a:gd name="connsiteY1320" fmla="*/ 341770 h 828925"/>
              <a:gd name="connsiteX1321" fmla="*/ 615395 w 768683"/>
              <a:gd name="connsiteY1321" fmla="*/ 342217 h 828925"/>
              <a:gd name="connsiteX1322" fmla="*/ 611816 w 768683"/>
              <a:gd name="connsiteY1322" fmla="*/ 341919 h 828925"/>
              <a:gd name="connsiteX1323" fmla="*/ 611070 w 768683"/>
              <a:gd name="connsiteY1323" fmla="*/ 341919 h 828925"/>
              <a:gd name="connsiteX1324" fmla="*/ 610623 w 768683"/>
              <a:gd name="connsiteY1324" fmla="*/ 343112 h 828925"/>
              <a:gd name="connsiteX1325" fmla="*/ 610325 w 768683"/>
              <a:gd name="connsiteY1325" fmla="*/ 344305 h 828925"/>
              <a:gd name="connsiteX1326" fmla="*/ 607640 w 768683"/>
              <a:gd name="connsiteY1326" fmla="*/ 347138 h 828925"/>
              <a:gd name="connsiteX1327" fmla="*/ 606597 w 768683"/>
              <a:gd name="connsiteY1327" fmla="*/ 351760 h 828925"/>
              <a:gd name="connsiteX1328" fmla="*/ 605702 w 768683"/>
              <a:gd name="connsiteY1328" fmla="*/ 354743 h 828925"/>
              <a:gd name="connsiteX1329" fmla="*/ 605702 w 768683"/>
              <a:gd name="connsiteY1329" fmla="*/ 356979 h 828925"/>
              <a:gd name="connsiteX1330" fmla="*/ 608088 w 768683"/>
              <a:gd name="connsiteY1330" fmla="*/ 362944 h 828925"/>
              <a:gd name="connsiteX1331" fmla="*/ 609728 w 768683"/>
              <a:gd name="connsiteY1331" fmla="*/ 370698 h 828925"/>
              <a:gd name="connsiteX1332" fmla="*/ 610325 w 768683"/>
              <a:gd name="connsiteY1332" fmla="*/ 371443 h 828925"/>
              <a:gd name="connsiteX1333" fmla="*/ 610921 w 768683"/>
              <a:gd name="connsiteY1333" fmla="*/ 371742 h 828925"/>
              <a:gd name="connsiteX1334" fmla="*/ 611219 w 768683"/>
              <a:gd name="connsiteY1334" fmla="*/ 371742 h 828925"/>
              <a:gd name="connsiteX1335" fmla="*/ 611219 w 768683"/>
              <a:gd name="connsiteY1335" fmla="*/ 369952 h 828925"/>
              <a:gd name="connsiteX1336" fmla="*/ 611219 w 768683"/>
              <a:gd name="connsiteY1336" fmla="*/ 368014 h 828925"/>
              <a:gd name="connsiteX1337" fmla="*/ 612114 w 768683"/>
              <a:gd name="connsiteY1337" fmla="*/ 367566 h 828925"/>
              <a:gd name="connsiteX1338" fmla="*/ 613009 w 768683"/>
              <a:gd name="connsiteY1338" fmla="*/ 368014 h 828925"/>
              <a:gd name="connsiteX1339" fmla="*/ 613903 w 768683"/>
              <a:gd name="connsiteY1339" fmla="*/ 369654 h 828925"/>
              <a:gd name="connsiteX1340" fmla="*/ 614947 w 768683"/>
              <a:gd name="connsiteY1340" fmla="*/ 372785 h 828925"/>
              <a:gd name="connsiteX1341" fmla="*/ 615991 w 768683"/>
              <a:gd name="connsiteY1341" fmla="*/ 373978 h 828925"/>
              <a:gd name="connsiteX1342" fmla="*/ 617780 w 768683"/>
              <a:gd name="connsiteY1342" fmla="*/ 374276 h 828925"/>
              <a:gd name="connsiteX1343" fmla="*/ 619719 w 768683"/>
              <a:gd name="connsiteY1343" fmla="*/ 373531 h 828925"/>
              <a:gd name="connsiteX1344" fmla="*/ 621210 w 768683"/>
              <a:gd name="connsiteY1344" fmla="*/ 372189 h 828925"/>
              <a:gd name="connsiteX1345" fmla="*/ 621806 w 768683"/>
              <a:gd name="connsiteY1345" fmla="*/ 370698 h 828925"/>
              <a:gd name="connsiteX1346" fmla="*/ 621359 w 768683"/>
              <a:gd name="connsiteY1346" fmla="*/ 367715 h 828925"/>
              <a:gd name="connsiteX1347" fmla="*/ 621359 w 768683"/>
              <a:gd name="connsiteY1347" fmla="*/ 365479 h 828925"/>
              <a:gd name="connsiteX1348" fmla="*/ 622254 w 768683"/>
              <a:gd name="connsiteY1348" fmla="*/ 363391 h 828925"/>
              <a:gd name="connsiteX1349" fmla="*/ 625683 w 768683"/>
              <a:gd name="connsiteY1349" fmla="*/ 360260 h 828925"/>
              <a:gd name="connsiteX1350" fmla="*/ 626131 w 768683"/>
              <a:gd name="connsiteY1350" fmla="*/ 359216 h 828925"/>
              <a:gd name="connsiteX1351" fmla="*/ 626131 w 768683"/>
              <a:gd name="connsiteY1351" fmla="*/ 356532 h 828925"/>
              <a:gd name="connsiteX1352" fmla="*/ 625982 w 768683"/>
              <a:gd name="connsiteY1352" fmla="*/ 353997 h 828925"/>
              <a:gd name="connsiteX1353" fmla="*/ 627324 w 768683"/>
              <a:gd name="connsiteY1353" fmla="*/ 353997 h 828925"/>
              <a:gd name="connsiteX1354" fmla="*/ 629113 w 768683"/>
              <a:gd name="connsiteY1354" fmla="*/ 354295 h 828925"/>
              <a:gd name="connsiteX1355" fmla="*/ 631349 w 768683"/>
              <a:gd name="connsiteY1355" fmla="*/ 353102 h 828925"/>
              <a:gd name="connsiteX1356" fmla="*/ 631946 w 768683"/>
              <a:gd name="connsiteY1356" fmla="*/ 353102 h 828925"/>
              <a:gd name="connsiteX1357" fmla="*/ 632841 w 768683"/>
              <a:gd name="connsiteY1357" fmla="*/ 354444 h 828925"/>
              <a:gd name="connsiteX1358" fmla="*/ 634332 w 768683"/>
              <a:gd name="connsiteY1358" fmla="*/ 354146 h 828925"/>
              <a:gd name="connsiteX1359" fmla="*/ 635525 w 768683"/>
              <a:gd name="connsiteY1359" fmla="*/ 359663 h 828925"/>
              <a:gd name="connsiteX1360" fmla="*/ 636718 w 768683"/>
              <a:gd name="connsiteY1360" fmla="*/ 364584 h 828925"/>
              <a:gd name="connsiteX1361" fmla="*/ 636718 w 768683"/>
              <a:gd name="connsiteY1361" fmla="*/ 366970 h 828925"/>
              <a:gd name="connsiteX1362" fmla="*/ 636867 w 768683"/>
              <a:gd name="connsiteY1362" fmla="*/ 371891 h 828925"/>
              <a:gd name="connsiteX1363" fmla="*/ 637463 w 768683"/>
              <a:gd name="connsiteY1363" fmla="*/ 375917 h 828925"/>
              <a:gd name="connsiteX1364" fmla="*/ 638358 w 768683"/>
              <a:gd name="connsiteY1364" fmla="*/ 376811 h 828925"/>
              <a:gd name="connsiteX1365" fmla="*/ 639402 w 768683"/>
              <a:gd name="connsiteY1365" fmla="*/ 379048 h 828925"/>
              <a:gd name="connsiteX1366" fmla="*/ 640296 w 768683"/>
              <a:gd name="connsiteY1366" fmla="*/ 381583 h 828925"/>
              <a:gd name="connsiteX1367" fmla="*/ 641042 w 768683"/>
              <a:gd name="connsiteY1367" fmla="*/ 382925 h 828925"/>
              <a:gd name="connsiteX1368" fmla="*/ 641490 w 768683"/>
              <a:gd name="connsiteY1368" fmla="*/ 387548 h 828925"/>
              <a:gd name="connsiteX1369" fmla="*/ 642086 w 768683"/>
              <a:gd name="connsiteY1369" fmla="*/ 390828 h 828925"/>
              <a:gd name="connsiteX1370" fmla="*/ 642832 w 768683"/>
              <a:gd name="connsiteY1370" fmla="*/ 401266 h 828925"/>
              <a:gd name="connsiteX1371" fmla="*/ 643130 w 768683"/>
              <a:gd name="connsiteY1371" fmla="*/ 403205 h 828925"/>
              <a:gd name="connsiteX1372" fmla="*/ 644621 w 768683"/>
              <a:gd name="connsiteY1372" fmla="*/ 402310 h 828925"/>
              <a:gd name="connsiteX1373" fmla="*/ 645217 w 768683"/>
              <a:gd name="connsiteY1373" fmla="*/ 401266 h 828925"/>
              <a:gd name="connsiteX1374" fmla="*/ 645814 w 768683"/>
              <a:gd name="connsiteY1374" fmla="*/ 399626 h 828925"/>
              <a:gd name="connsiteX1375" fmla="*/ 646261 w 768683"/>
              <a:gd name="connsiteY1375" fmla="*/ 398880 h 828925"/>
              <a:gd name="connsiteX1376" fmla="*/ 647156 w 768683"/>
              <a:gd name="connsiteY1376" fmla="*/ 398880 h 828925"/>
              <a:gd name="connsiteX1377" fmla="*/ 648498 w 768683"/>
              <a:gd name="connsiteY1377" fmla="*/ 399626 h 828925"/>
              <a:gd name="connsiteX1378" fmla="*/ 650735 w 768683"/>
              <a:gd name="connsiteY1378" fmla="*/ 402310 h 828925"/>
              <a:gd name="connsiteX1379" fmla="*/ 652226 w 768683"/>
              <a:gd name="connsiteY1379" fmla="*/ 402906 h 828925"/>
              <a:gd name="connsiteX1380" fmla="*/ 653717 w 768683"/>
              <a:gd name="connsiteY1380" fmla="*/ 402459 h 828925"/>
              <a:gd name="connsiteX1381" fmla="*/ 655208 w 768683"/>
              <a:gd name="connsiteY1381" fmla="*/ 398433 h 828925"/>
              <a:gd name="connsiteX1382" fmla="*/ 655804 w 768683"/>
              <a:gd name="connsiteY1382" fmla="*/ 397389 h 828925"/>
              <a:gd name="connsiteX1383" fmla="*/ 656550 w 768683"/>
              <a:gd name="connsiteY1383" fmla="*/ 396644 h 828925"/>
              <a:gd name="connsiteX1384" fmla="*/ 657892 w 768683"/>
              <a:gd name="connsiteY1384" fmla="*/ 396644 h 828925"/>
              <a:gd name="connsiteX1385" fmla="*/ 658638 w 768683"/>
              <a:gd name="connsiteY1385" fmla="*/ 396047 h 828925"/>
              <a:gd name="connsiteX1386" fmla="*/ 658936 w 768683"/>
              <a:gd name="connsiteY1386" fmla="*/ 394258 h 828925"/>
              <a:gd name="connsiteX1387" fmla="*/ 658936 w 768683"/>
              <a:gd name="connsiteY1387" fmla="*/ 392319 h 828925"/>
              <a:gd name="connsiteX1388" fmla="*/ 657444 w 768683"/>
              <a:gd name="connsiteY1388" fmla="*/ 386951 h 828925"/>
              <a:gd name="connsiteX1389" fmla="*/ 656997 w 768683"/>
              <a:gd name="connsiteY1389" fmla="*/ 384416 h 828925"/>
              <a:gd name="connsiteX1390" fmla="*/ 656699 w 768683"/>
              <a:gd name="connsiteY1390" fmla="*/ 382030 h 828925"/>
              <a:gd name="connsiteX1391" fmla="*/ 657594 w 768683"/>
              <a:gd name="connsiteY1391" fmla="*/ 379496 h 828925"/>
              <a:gd name="connsiteX1392" fmla="*/ 658936 w 768683"/>
              <a:gd name="connsiteY1392" fmla="*/ 376513 h 828925"/>
              <a:gd name="connsiteX1393" fmla="*/ 658638 w 768683"/>
              <a:gd name="connsiteY1393" fmla="*/ 373978 h 828925"/>
              <a:gd name="connsiteX1394" fmla="*/ 658936 w 768683"/>
              <a:gd name="connsiteY1394" fmla="*/ 372934 h 828925"/>
              <a:gd name="connsiteX1395" fmla="*/ 659980 w 768683"/>
              <a:gd name="connsiteY1395" fmla="*/ 372934 h 828925"/>
              <a:gd name="connsiteX1396" fmla="*/ 661322 w 768683"/>
              <a:gd name="connsiteY1396" fmla="*/ 373382 h 828925"/>
              <a:gd name="connsiteX1397" fmla="*/ 662813 w 768683"/>
              <a:gd name="connsiteY1397" fmla="*/ 372934 h 828925"/>
              <a:gd name="connsiteX1398" fmla="*/ 663857 w 768683"/>
              <a:gd name="connsiteY1398" fmla="*/ 371294 h 828925"/>
              <a:gd name="connsiteX1399" fmla="*/ 664304 w 768683"/>
              <a:gd name="connsiteY1399" fmla="*/ 369952 h 828925"/>
              <a:gd name="connsiteX1400" fmla="*/ 664900 w 768683"/>
              <a:gd name="connsiteY1400" fmla="*/ 363988 h 828925"/>
              <a:gd name="connsiteX1401" fmla="*/ 665348 w 768683"/>
              <a:gd name="connsiteY1401" fmla="*/ 358470 h 828925"/>
              <a:gd name="connsiteX1402" fmla="*/ 665348 w 768683"/>
              <a:gd name="connsiteY1402" fmla="*/ 353997 h 828925"/>
              <a:gd name="connsiteX1403" fmla="*/ 664453 w 768683"/>
              <a:gd name="connsiteY1403" fmla="*/ 351313 h 828925"/>
              <a:gd name="connsiteX1404" fmla="*/ 662664 w 768683"/>
              <a:gd name="connsiteY1404" fmla="*/ 344156 h 828925"/>
              <a:gd name="connsiteX1405" fmla="*/ 663111 w 768683"/>
              <a:gd name="connsiteY1405" fmla="*/ 342963 h 828925"/>
              <a:gd name="connsiteX1406" fmla="*/ 663857 w 768683"/>
              <a:gd name="connsiteY1406" fmla="*/ 342664 h 828925"/>
              <a:gd name="connsiteX1407" fmla="*/ 666391 w 768683"/>
              <a:gd name="connsiteY1407" fmla="*/ 345199 h 828925"/>
              <a:gd name="connsiteX1408" fmla="*/ 667435 w 768683"/>
              <a:gd name="connsiteY1408" fmla="*/ 345647 h 828925"/>
              <a:gd name="connsiteX1409" fmla="*/ 669225 w 768683"/>
              <a:gd name="connsiteY1409" fmla="*/ 345199 h 828925"/>
              <a:gd name="connsiteX1410" fmla="*/ 671014 w 768683"/>
              <a:gd name="connsiteY1410" fmla="*/ 344603 h 828925"/>
              <a:gd name="connsiteX1411" fmla="*/ 672356 w 768683"/>
              <a:gd name="connsiteY1411" fmla="*/ 344603 h 828925"/>
              <a:gd name="connsiteX1412" fmla="*/ 674294 w 768683"/>
              <a:gd name="connsiteY1412" fmla="*/ 345498 h 828925"/>
              <a:gd name="connsiteX1413" fmla="*/ 676979 w 768683"/>
              <a:gd name="connsiteY1413" fmla="*/ 346392 h 828925"/>
              <a:gd name="connsiteX1414" fmla="*/ 681005 w 768683"/>
              <a:gd name="connsiteY1414" fmla="*/ 347585 h 828925"/>
              <a:gd name="connsiteX1415" fmla="*/ 682645 w 768683"/>
              <a:gd name="connsiteY1415" fmla="*/ 348480 h 828925"/>
              <a:gd name="connsiteX1416" fmla="*/ 683987 w 768683"/>
              <a:gd name="connsiteY1416" fmla="*/ 348480 h 828925"/>
              <a:gd name="connsiteX1417" fmla="*/ 685180 w 768683"/>
              <a:gd name="connsiteY1417" fmla="*/ 345498 h 828925"/>
              <a:gd name="connsiteX1418" fmla="*/ 686522 w 768683"/>
              <a:gd name="connsiteY1418" fmla="*/ 341471 h 828925"/>
              <a:gd name="connsiteX1419" fmla="*/ 688460 w 768683"/>
              <a:gd name="connsiteY1419" fmla="*/ 335358 h 828925"/>
              <a:gd name="connsiteX1420" fmla="*/ 690697 w 768683"/>
              <a:gd name="connsiteY1420" fmla="*/ 330884 h 828925"/>
              <a:gd name="connsiteX1421" fmla="*/ 691294 w 768683"/>
              <a:gd name="connsiteY1421" fmla="*/ 329691 h 828925"/>
              <a:gd name="connsiteX1422" fmla="*/ 693828 w 768683"/>
              <a:gd name="connsiteY1422" fmla="*/ 326113 h 828925"/>
              <a:gd name="connsiteX1423" fmla="*/ 696214 w 768683"/>
              <a:gd name="connsiteY1423" fmla="*/ 322385 h 828925"/>
              <a:gd name="connsiteX1424" fmla="*/ 698302 w 768683"/>
              <a:gd name="connsiteY1424" fmla="*/ 317613 h 828925"/>
              <a:gd name="connsiteX1425" fmla="*/ 699495 w 768683"/>
              <a:gd name="connsiteY1425" fmla="*/ 314183 h 828925"/>
              <a:gd name="connsiteX1426" fmla="*/ 699495 w 768683"/>
              <a:gd name="connsiteY1426" fmla="*/ 312692 h 828925"/>
              <a:gd name="connsiteX1427" fmla="*/ 698600 w 768683"/>
              <a:gd name="connsiteY1427" fmla="*/ 311500 h 828925"/>
              <a:gd name="connsiteX1428" fmla="*/ 696960 w 768683"/>
              <a:gd name="connsiteY1428" fmla="*/ 310754 h 828925"/>
              <a:gd name="connsiteX1429" fmla="*/ 695618 w 768683"/>
              <a:gd name="connsiteY1429" fmla="*/ 310008 h 828925"/>
              <a:gd name="connsiteX1430" fmla="*/ 695320 w 768683"/>
              <a:gd name="connsiteY1430" fmla="*/ 309263 h 828925"/>
              <a:gd name="connsiteX1431" fmla="*/ 695320 w 768683"/>
              <a:gd name="connsiteY1431" fmla="*/ 308517 h 828925"/>
              <a:gd name="connsiteX1432" fmla="*/ 696065 w 768683"/>
              <a:gd name="connsiteY1432" fmla="*/ 306280 h 828925"/>
              <a:gd name="connsiteX1433" fmla="*/ 697258 w 768683"/>
              <a:gd name="connsiteY1433" fmla="*/ 303596 h 828925"/>
              <a:gd name="connsiteX1434" fmla="*/ 698451 w 768683"/>
              <a:gd name="connsiteY1434" fmla="*/ 302105 h 828925"/>
              <a:gd name="connsiteX1435" fmla="*/ 701583 w 768683"/>
              <a:gd name="connsiteY1435" fmla="*/ 300316 h 828925"/>
              <a:gd name="connsiteX1436" fmla="*/ 703521 w 768683"/>
              <a:gd name="connsiteY1436" fmla="*/ 298079 h 828925"/>
              <a:gd name="connsiteX1437" fmla="*/ 705758 w 768683"/>
              <a:gd name="connsiteY1437" fmla="*/ 295097 h 828925"/>
              <a:gd name="connsiteX1438" fmla="*/ 706950 w 768683"/>
              <a:gd name="connsiteY1438" fmla="*/ 293009 h 828925"/>
              <a:gd name="connsiteX1439" fmla="*/ 707547 w 768683"/>
              <a:gd name="connsiteY1439" fmla="*/ 288834 h 828925"/>
              <a:gd name="connsiteX1440" fmla="*/ 708144 w 768683"/>
              <a:gd name="connsiteY1440" fmla="*/ 287939 h 828925"/>
              <a:gd name="connsiteX1441" fmla="*/ 709486 w 768683"/>
              <a:gd name="connsiteY1441" fmla="*/ 286597 h 828925"/>
              <a:gd name="connsiteX1442" fmla="*/ 710530 w 768683"/>
              <a:gd name="connsiteY1442" fmla="*/ 284957 h 828925"/>
              <a:gd name="connsiteX1443" fmla="*/ 710530 w 768683"/>
              <a:gd name="connsiteY1443" fmla="*/ 284062 h 828925"/>
              <a:gd name="connsiteX1444" fmla="*/ 709933 w 768683"/>
              <a:gd name="connsiteY1444" fmla="*/ 283466 h 828925"/>
              <a:gd name="connsiteX1445" fmla="*/ 708889 w 768683"/>
              <a:gd name="connsiteY1445" fmla="*/ 280484 h 828925"/>
              <a:gd name="connsiteX1446" fmla="*/ 708442 w 768683"/>
              <a:gd name="connsiteY1446" fmla="*/ 275861 h 828925"/>
              <a:gd name="connsiteX1447" fmla="*/ 708740 w 768683"/>
              <a:gd name="connsiteY1447" fmla="*/ 272133 h 828925"/>
              <a:gd name="connsiteX1448" fmla="*/ 709486 w 768683"/>
              <a:gd name="connsiteY1448" fmla="*/ 270642 h 828925"/>
              <a:gd name="connsiteX1449" fmla="*/ 710530 w 768683"/>
              <a:gd name="connsiteY1449" fmla="*/ 268555 h 828925"/>
              <a:gd name="connsiteX1450" fmla="*/ 712468 w 768683"/>
              <a:gd name="connsiteY1450" fmla="*/ 267213 h 828925"/>
              <a:gd name="connsiteX1451" fmla="*/ 715152 w 768683"/>
              <a:gd name="connsiteY1451" fmla="*/ 266318 h 828925"/>
              <a:gd name="connsiteX1452" fmla="*/ 719327 w 768683"/>
              <a:gd name="connsiteY1452" fmla="*/ 263932 h 828925"/>
              <a:gd name="connsiteX1453" fmla="*/ 726484 w 768683"/>
              <a:gd name="connsiteY1453" fmla="*/ 258266 h 828925"/>
              <a:gd name="connsiteX1454" fmla="*/ 729020 w 768683"/>
              <a:gd name="connsiteY1454" fmla="*/ 256476 h 828925"/>
              <a:gd name="connsiteX1455" fmla="*/ 730809 w 768683"/>
              <a:gd name="connsiteY1455" fmla="*/ 255582 h 828925"/>
              <a:gd name="connsiteX1456" fmla="*/ 732598 w 768683"/>
              <a:gd name="connsiteY1456" fmla="*/ 253196 h 828925"/>
              <a:gd name="connsiteX1457" fmla="*/ 734984 w 768683"/>
              <a:gd name="connsiteY1457" fmla="*/ 250512 h 828925"/>
              <a:gd name="connsiteX1458" fmla="*/ 738414 w 768683"/>
              <a:gd name="connsiteY1458" fmla="*/ 249170 h 828925"/>
              <a:gd name="connsiteX1459" fmla="*/ 740650 w 768683"/>
              <a:gd name="connsiteY1459" fmla="*/ 248722 h 828925"/>
              <a:gd name="connsiteX1460" fmla="*/ 750939 w 768683"/>
              <a:gd name="connsiteY1460" fmla="*/ 246933 h 828925"/>
              <a:gd name="connsiteX1461" fmla="*/ 752729 w 768683"/>
              <a:gd name="connsiteY1461" fmla="*/ 247231 h 828925"/>
              <a:gd name="connsiteX1462" fmla="*/ 754518 w 768683"/>
              <a:gd name="connsiteY1462" fmla="*/ 248275 h 828925"/>
              <a:gd name="connsiteX1463" fmla="*/ 756755 w 768683"/>
              <a:gd name="connsiteY1463" fmla="*/ 251705 h 828925"/>
              <a:gd name="connsiteX1464" fmla="*/ 758693 w 768683"/>
              <a:gd name="connsiteY1464" fmla="*/ 253047 h 828925"/>
              <a:gd name="connsiteX1465" fmla="*/ 760930 w 768683"/>
              <a:gd name="connsiteY1465" fmla="*/ 253941 h 828925"/>
              <a:gd name="connsiteX1466" fmla="*/ 762570 w 768683"/>
              <a:gd name="connsiteY1466" fmla="*/ 253494 h 828925"/>
              <a:gd name="connsiteX1467" fmla="*/ 762570 w 768683"/>
              <a:gd name="connsiteY1467" fmla="*/ 252152 h 828925"/>
              <a:gd name="connsiteX1468" fmla="*/ 757351 w 768683"/>
              <a:gd name="connsiteY1468" fmla="*/ 243951 h 828925"/>
              <a:gd name="connsiteX1469" fmla="*/ 756904 w 768683"/>
              <a:gd name="connsiteY1469" fmla="*/ 241714 h 828925"/>
              <a:gd name="connsiteX1470" fmla="*/ 756904 w 768683"/>
              <a:gd name="connsiteY1470" fmla="*/ 239626 h 828925"/>
              <a:gd name="connsiteX1471" fmla="*/ 757351 w 768683"/>
              <a:gd name="connsiteY1471" fmla="*/ 237986 h 828925"/>
              <a:gd name="connsiteX1472" fmla="*/ 758992 w 768683"/>
              <a:gd name="connsiteY1472" fmla="*/ 236346 h 828925"/>
              <a:gd name="connsiteX1473" fmla="*/ 761228 w 768683"/>
              <a:gd name="connsiteY1473" fmla="*/ 234557 h 828925"/>
              <a:gd name="connsiteX1474" fmla="*/ 764061 w 768683"/>
              <a:gd name="connsiteY1474" fmla="*/ 232320 h 828925"/>
              <a:gd name="connsiteX1475" fmla="*/ 765851 w 768683"/>
              <a:gd name="connsiteY1475" fmla="*/ 230680 h 828925"/>
              <a:gd name="connsiteX1476" fmla="*/ 767938 w 768683"/>
              <a:gd name="connsiteY1476" fmla="*/ 230232 h 828925"/>
              <a:gd name="connsiteX1477" fmla="*/ 768684 w 768683"/>
              <a:gd name="connsiteY1477" fmla="*/ 229337 h 828925"/>
              <a:gd name="connsiteX1478" fmla="*/ 768684 w 768683"/>
              <a:gd name="connsiteY1478" fmla="*/ 227995 h 828925"/>
              <a:gd name="connsiteX1479" fmla="*/ 768684 w 768683"/>
              <a:gd name="connsiteY1479" fmla="*/ 226504 h 828925"/>
              <a:gd name="connsiteX1480" fmla="*/ 670567 w 768683"/>
              <a:gd name="connsiteY1480" fmla="*/ 810734 h 828925"/>
              <a:gd name="connsiteX1481" fmla="*/ 669523 w 768683"/>
              <a:gd name="connsiteY1481" fmla="*/ 811628 h 828925"/>
              <a:gd name="connsiteX1482" fmla="*/ 668479 w 768683"/>
              <a:gd name="connsiteY1482" fmla="*/ 812225 h 828925"/>
              <a:gd name="connsiteX1483" fmla="*/ 668032 w 768683"/>
              <a:gd name="connsiteY1483" fmla="*/ 813269 h 828925"/>
              <a:gd name="connsiteX1484" fmla="*/ 669076 w 768683"/>
              <a:gd name="connsiteY1484" fmla="*/ 814760 h 828925"/>
              <a:gd name="connsiteX1485" fmla="*/ 671610 w 768683"/>
              <a:gd name="connsiteY1485" fmla="*/ 812225 h 828925"/>
              <a:gd name="connsiteX1486" fmla="*/ 670567 w 768683"/>
              <a:gd name="connsiteY1486" fmla="*/ 810734 h 828925"/>
              <a:gd name="connsiteX1487" fmla="*/ 652226 w 768683"/>
              <a:gd name="connsiteY1487" fmla="*/ 683390 h 828925"/>
              <a:gd name="connsiteX1488" fmla="*/ 651182 w 768683"/>
              <a:gd name="connsiteY1488" fmla="*/ 684136 h 828925"/>
              <a:gd name="connsiteX1489" fmla="*/ 651927 w 768683"/>
              <a:gd name="connsiteY1489" fmla="*/ 685329 h 828925"/>
              <a:gd name="connsiteX1490" fmla="*/ 654015 w 768683"/>
              <a:gd name="connsiteY1490" fmla="*/ 686969 h 828925"/>
              <a:gd name="connsiteX1491" fmla="*/ 652822 w 768683"/>
              <a:gd name="connsiteY1491" fmla="*/ 683092 h 828925"/>
              <a:gd name="connsiteX1492" fmla="*/ 652226 w 768683"/>
              <a:gd name="connsiteY1492" fmla="*/ 683092 h 828925"/>
              <a:gd name="connsiteX1493" fmla="*/ 654910 w 768683"/>
              <a:gd name="connsiteY1493" fmla="*/ 785086 h 828925"/>
              <a:gd name="connsiteX1494" fmla="*/ 654462 w 768683"/>
              <a:gd name="connsiteY1494" fmla="*/ 785683 h 828925"/>
              <a:gd name="connsiteX1495" fmla="*/ 654164 w 768683"/>
              <a:gd name="connsiteY1495" fmla="*/ 787174 h 828925"/>
              <a:gd name="connsiteX1496" fmla="*/ 655506 w 768683"/>
              <a:gd name="connsiteY1496" fmla="*/ 788665 h 828925"/>
              <a:gd name="connsiteX1497" fmla="*/ 656997 w 768683"/>
              <a:gd name="connsiteY1497" fmla="*/ 788665 h 828925"/>
              <a:gd name="connsiteX1498" fmla="*/ 656252 w 768683"/>
              <a:gd name="connsiteY1498" fmla="*/ 787770 h 828925"/>
              <a:gd name="connsiteX1499" fmla="*/ 655059 w 768683"/>
              <a:gd name="connsiteY1499" fmla="*/ 785086 h 828925"/>
              <a:gd name="connsiteX1500" fmla="*/ 662216 w 768683"/>
              <a:gd name="connsiteY1500" fmla="*/ 794182 h 828925"/>
              <a:gd name="connsiteX1501" fmla="*/ 661172 w 768683"/>
              <a:gd name="connsiteY1501" fmla="*/ 794480 h 828925"/>
              <a:gd name="connsiteX1502" fmla="*/ 660576 w 768683"/>
              <a:gd name="connsiteY1502" fmla="*/ 795673 h 828925"/>
              <a:gd name="connsiteX1503" fmla="*/ 661471 w 768683"/>
              <a:gd name="connsiteY1503" fmla="*/ 796866 h 828925"/>
              <a:gd name="connsiteX1504" fmla="*/ 662067 w 768683"/>
              <a:gd name="connsiteY1504" fmla="*/ 798059 h 828925"/>
              <a:gd name="connsiteX1505" fmla="*/ 664155 w 768683"/>
              <a:gd name="connsiteY1505" fmla="*/ 798059 h 828925"/>
              <a:gd name="connsiteX1506" fmla="*/ 664155 w 768683"/>
              <a:gd name="connsiteY1506" fmla="*/ 797463 h 828925"/>
              <a:gd name="connsiteX1507" fmla="*/ 663857 w 768683"/>
              <a:gd name="connsiteY1507" fmla="*/ 796121 h 828925"/>
              <a:gd name="connsiteX1508" fmla="*/ 662365 w 768683"/>
              <a:gd name="connsiteY1508" fmla="*/ 794182 h 828925"/>
              <a:gd name="connsiteX1509" fmla="*/ 666391 w 768683"/>
              <a:gd name="connsiteY1509" fmla="*/ 788814 h 828925"/>
              <a:gd name="connsiteX1510" fmla="*/ 665348 w 768683"/>
              <a:gd name="connsiteY1510" fmla="*/ 788516 h 828925"/>
              <a:gd name="connsiteX1511" fmla="*/ 664304 w 768683"/>
              <a:gd name="connsiteY1511" fmla="*/ 790007 h 828925"/>
              <a:gd name="connsiteX1512" fmla="*/ 664304 w 768683"/>
              <a:gd name="connsiteY1512" fmla="*/ 791796 h 828925"/>
              <a:gd name="connsiteX1513" fmla="*/ 664602 w 768683"/>
              <a:gd name="connsiteY1513" fmla="*/ 792840 h 828925"/>
              <a:gd name="connsiteX1514" fmla="*/ 664602 w 768683"/>
              <a:gd name="connsiteY1514" fmla="*/ 793436 h 828925"/>
              <a:gd name="connsiteX1515" fmla="*/ 664751 w 768683"/>
              <a:gd name="connsiteY1515" fmla="*/ 794182 h 828925"/>
              <a:gd name="connsiteX1516" fmla="*/ 665049 w 768683"/>
              <a:gd name="connsiteY1516" fmla="*/ 794182 h 828925"/>
              <a:gd name="connsiteX1517" fmla="*/ 666243 w 768683"/>
              <a:gd name="connsiteY1517" fmla="*/ 793287 h 828925"/>
              <a:gd name="connsiteX1518" fmla="*/ 665646 w 768683"/>
              <a:gd name="connsiteY1518" fmla="*/ 790454 h 828925"/>
              <a:gd name="connsiteX1519" fmla="*/ 666243 w 768683"/>
              <a:gd name="connsiteY1519" fmla="*/ 788963 h 828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Lst>
            <a:rect l="l" t="t" r="r" b="b"/>
            <a:pathLst>
              <a:path w="768683" h="828925">
                <a:moveTo>
                  <a:pt x="646112" y="760333"/>
                </a:moveTo>
                <a:lnTo>
                  <a:pt x="645515" y="760631"/>
                </a:lnTo>
                <a:lnTo>
                  <a:pt x="644919" y="761377"/>
                </a:lnTo>
                <a:lnTo>
                  <a:pt x="644919" y="762421"/>
                </a:lnTo>
                <a:cubicBezTo>
                  <a:pt x="644919" y="762421"/>
                  <a:pt x="645665" y="763315"/>
                  <a:pt x="645665" y="763315"/>
                </a:cubicBezTo>
                <a:lnTo>
                  <a:pt x="646857" y="763315"/>
                </a:lnTo>
                <a:cubicBezTo>
                  <a:pt x="646857" y="763315"/>
                  <a:pt x="647454" y="762123"/>
                  <a:pt x="647454" y="762123"/>
                </a:cubicBezTo>
                <a:lnTo>
                  <a:pt x="646857" y="760333"/>
                </a:lnTo>
                <a:lnTo>
                  <a:pt x="646261" y="760333"/>
                </a:lnTo>
                <a:close/>
                <a:moveTo>
                  <a:pt x="644174" y="699047"/>
                </a:moveTo>
                <a:lnTo>
                  <a:pt x="642832" y="697854"/>
                </a:lnTo>
                <a:lnTo>
                  <a:pt x="642832" y="700091"/>
                </a:lnTo>
                <a:cubicBezTo>
                  <a:pt x="642832" y="700091"/>
                  <a:pt x="641638" y="701135"/>
                  <a:pt x="641638" y="701135"/>
                </a:cubicBezTo>
                <a:lnTo>
                  <a:pt x="642981" y="701880"/>
                </a:lnTo>
                <a:lnTo>
                  <a:pt x="644323" y="701284"/>
                </a:lnTo>
                <a:lnTo>
                  <a:pt x="644323" y="700389"/>
                </a:lnTo>
                <a:cubicBezTo>
                  <a:pt x="644323" y="700389"/>
                  <a:pt x="644323" y="698898"/>
                  <a:pt x="644323" y="698898"/>
                </a:cubicBezTo>
                <a:close/>
                <a:moveTo>
                  <a:pt x="652077" y="669224"/>
                </a:moveTo>
                <a:lnTo>
                  <a:pt x="651480" y="660576"/>
                </a:lnTo>
                <a:lnTo>
                  <a:pt x="649393" y="658041"/>
                </a:lnTo>
                <a:lnTo>
                  <a:pt x="649989" y="657146"/>
                </a:lnTo>
                <a:lnTo>
                  <a:pt x="651033" y="654760"/>
                </a:lnTo>
                <a:lnTo>
                  <a:pt x="652375" y="654015"/>
                </a:lnTo>
                <a:lnTo>
                  <a:pt x="653419" y="652225"/>
                </a:lnTo>
                <a:lnTo>
                  <a:pt x="654015" y="650436"/>
                </a:lnTo>
                <a:lnTo>
                  <a:pt x="654015" y="649541"/>
                </a:lnTo>
                <a:cubicBezTo>
                  <a:pt x="654015" y="649541"/>
                  <a:pt x="652673" y="647155"/>
                  <a:pt x="652673" y="647155"/>
                </a:cubicBezTo>
                <a:lnTo>
                  <a:pt x="654313" y="645366"/>
                </a:lnTo>
                <a:lnTo>
                  <a:pt x="654015" y="644322"/>
                </a:lnTo>
                <a:lnTo>
                  <a:pt x="654015" y="641340"/>
                </a:lnTo>
                <a:cubicBezTo>
                  <a:pt x="654015" y="641340"/>
                  <a:pt x="652971" y="641340"/>
                  <a:pt x="652971" y="641340"/>
                </a:cubicBezTo>
                <a:lnTo>
                  <a:pt x="650287" y="642980"/>
                </a:lnTo>
                <a:lnTo>
                  <a:pt x="648498" y="646559"/>
                </a:lnTo>
                <a:lnTo>
                  <a:pt x="648498" y="650138"/>
                </a:lnTo>
                <a:cubicBezTo>
                  <a:pt x="648498" y="650138"/>
                  <a:pt x="647156" y="655506"/>
                  <a:pt x="647156" y="655506"/>
                </a:cubicBezTo>
                <a:lnTo>
                  <a:pt x="647752" y="656550"/>
                </a:lnTo>
                <a:lnTo>
                  <a:pt x="647156" y="659979"/>
                </a:lnTo>
                <a:lnTo>
                  <a:pt x="645665" y="661620"/>
                </a:lnTo>
                <a:lnTo>
                  <a:pt x="645366" y="662812"/>
                </a:lnTo>
                <a:lnTo>
                  <a:pt x="645814" y="665944"/>
                </a:lnTo>
                <a:lnTo>
                  <a:pt x="645068" y="667435"/>
                </a:lnTo>
                <a:lnTo>
                  <a:pt x="644770" y="669523"/>
                </a:lnTo>
                <a:lnTo>
                  <a:pt x="644770" y="674592"/>
                </a:lnTo>
                <a:cubicBezTo>
                  <a:pt x="644770" y="674592"/>
                  <a:pt x="645068" y="675189"/>
                  <a:pt x="645068" y="675189"/>
                </a:cubicBezTo>
                <a:lnTo>
                  <a:pt x="646261" y="676084"/>
                </a:lnTo>
                <a:lnTo>
                  <a:pt x="646559" y="678171"/>
                </a:lnTo>
                <a:lnTo>
                  <a:pt x="646112" y="678469"/>
                </a:lnTo>
                <a:lnTo>
                  <a:pt x="644174" y="678469"/>
                </a:lnTo>
                <a:cubicBezTo>
                  <a:pt x="644174" y="678469"/>
                  <a:pt x="643726" y="679066"/>
                  <a:pt x="643726" y="679066"/>
                </a:cubicBezTo>
                <a:lnTo>
                  <a:pt x="642832" y="681303"/>
                </a:lnTo>
                <a:lnTo>
                  <a:pt x="642533" y="683987"/>
                </a:lnTo>
                <a:lnTo>
                  <a:pt x="641937" y="685776"/>
                </a:lnTo>
                <a:lnTo>
                  <a:pt x="640893" y="686373"/>
                </a:lnTo>
                <a:lnTo>
                  <a:pt x="639998" y="688013"/>
                </a:lnTo>
                <a:lnTo>
                  <a:pt x="640744" y="689056"/>
                </a:lnTo>
                <a:lnTo>
                  <a:pt x="641191" y="692188"/>
                </a:lnTo>
                <a:lnTo>
                  <a:pt x="643577" y="697109"/>
                </a:lnTo>
                <a:lnTo>
                  <a:pt x="644472" y="697854"/>
                </a:lnTo>
                <a:lnTo>
                  <a:pt x="645068" y="697258"/>
                </a:lnTo>
                <a:lnTo>
                  <a:pt x="646112" y="694425"/>
                </a:lnTo>
                <a:lnTo>
                  <a:pt x="646112" y="690995"/>
                </a:lnTo>
                <a:cubicBezTo>
                  <a:pt x="646112" y="690995"/>
                  <a:pt x="647007" y="688013"/>
                  <a:pt x="647007" y="688013"/>
                </a:cubicBezTo>
                <a:lnTo>
                  <a:pt x="647007" y="686820"/>
                </a:lnTo>
                <a:cubicBezTo>
                  <a:pt x="647007" y="686820"/>
                  <a:pt x="646112" y="686223"/>
                  <a:pt x="646112" y="686223"/>
                </a:cubicBezTo>
                <a:lnTo>
                  <a:pt x="645665" y="684732"/>
                </a:lnTo>
                <a:lnTo>
                  <a:pt x="646709" y="683539"/>
                </a:lnTo>
                <a:lnTo>
                  <a:pt x="647007" y="682346"/>
                </a:lnTo>
                <a:lnTo>
                  <a:pt x="648796" y="679513"/>
                </a:lnTo>
                <a:lnTo>
                  <a:pt x="649094" y="678171"/>
                </a:lnTo>
                <a:lnTo>
                  <a:pt x="648647" y="672356"/>
                </a:lnTo>
                <a:lnTo>
                  <a:pt x="650437" y="671908"/>
                </a:lnTo>
                <a:lnTo>
                  <a:pt x="651927" y="669523"/>
                </a:lnTo>
                <a:close/>
                <a:moveTo>
                  <a:pt x="127940" y="785981"/>
                </a:moveTo>
                <a:lnTo>
                  <a:pt x="127493" y="786875"/>
                </a:lnTo>
                <a:lnTo>
                  <a:pt x="127046" y="787174"/>
                </a:lnTo>
                <a:lnTo>
                  <a:pt x="126747" y="786875"/>
                </a:lnTo>
                <a:lnTo>
                  <a:pt x="126747" y="787174"/>
                </a:lnTo>
                <a:cubicBezTo>
                  <a:pt x="126747" y="787174"/>
                  <a:pt x="126747" y="787472"/>
                  <a:pt x="126747" y="787472"/>
                </a:cubicBezTo>
                <a:lnTo>
                  <a:pt x="127046" y="787472"/>
                </a:lnTo>
                <a:cubicBezTo>
                  <a:pt x="127046" y="787472"/>
                  <a:pt x="127493" y="787472"/>
                  <a:pt x="127493" y="787472"/>
                </a:cubicBezTo>
                <a:lnTo>
                  <a:pt x="127791" y="787174"/>
                </a:lnTo>
                <a:lnTo>
                  <a:pt x="128089" y="786577"/>
                </a:lnTo>
                <a:lnTo>
                  <a:pt x="128089" y="786130"/>
                </a:lnTo>
                <a:cubicBezTo>
                  <a:pt x="128089" y="786130"/>
                  <a:pt x="128089" y="785981"/>
                  <a:pt x="128089" y="785981"/>
                </a:cubicBezTo>
                <a:lnTo>
                  <a:pt x="128089" y="786279"/>
                </a:lnTo>
                <a:close/>
                <a:moveTo>
                  <a:pt x="645217" y="657892"/>
                </a:moveTo>
                <a:lnTo>
                  <a:pt x="644621" y="657593"/>
                </a:lnTo>
                <a:lnTo>
                  <a:pt x="644174" y="657593"/>
                </a:lnTo>
                <a:cubicBezTo>
                  <a:pt x="644174" y="657593"/>
                  <a:pt x="643726" y="658190"/>
                  <a:pt x="643726" y="658190"/>
                </a:cubicBezTo>
                <a:lnTo>
                  <a:pt x="643726" y="662067"/>
                </a:lnTo>
                <a:cubicBezTo>
                  <a:pt x="643726" y="662067"/>
                  <a:pt x="644770" y="660278"/>
                  <a:pt x="644770" y="660278"/>
                </a:cubicBezTo>
                <a:lnTo>
                  <a:pt x="645068" y="657892"/>
                </a:lnTo>
                <a:close/>
                <a:moveTo>
                  <a:pt x="639402" y="714704"/>
                </a:moveTo>
                <a:lnTo>
                  <a:pt x="637762" y="715599"/>
                </a:lnTo>
                <a:lnTo>
                  <a:pt x="635674" y="717537"/>
                </a:lnTo>
                <a:lnTo>
                  <a:pt x="635227" y="718730"/>
                </a:lnTo>
                <a:lnTo>
                  <a:pt x="635823" y="721563"/>
                </a:lnTo>
                <a:lnTo>
                  <a:pt x="635823" y="724397"/>
                </a:lnTo>
                <a:cubicBezTo>
                  <a:pt x="635823" y="724397"/>
                  <a:pt x="638358" y="725142"/>
                  <a:pt x="638358" y="725142"/>
                </a:cubicBezTo>
                <a:lnTo>
                  <a:pt x="639104" y="724247"/>
                </a:lnTo>
                <a:lnTo>
                  <a:pt x="641042" y="720072"/>
                </a:lnTo>
                <a:lnTo>
                  <a:pt x="640446" y="717388"/>
                </a:lnTo>
                <a:lnTo>
                  <a:pt x="639253" y="714704"/>
                </a:lnTo>
                <a:close/>
                <a:moveTo>
                  <a:pt x="120186" y="705161"/>
                </a:moveTo>
                <a:lnTo>
                  <a:pt x="119888" y="705906"/>
                </a:lnTo>
                <a:lnTo>
                  <a:pt x="119888" y="706354"/>
                </a:lnTo>
                <a:cubicBezTo>
                  <a:pt x="119888" y="706354"/>
                  <a:pt x="120037" y="706205"/>
                  <a:pt x="120037" y="706205"/>
                </a:cubicBezTo>
                <a:lnTo>
                  <a:pt x="120037" y="705906"/>
                </a:lnTo>
                <a:cubicBezTo>
                  <a:pt x="120037" y="705906"/>
                  <a:pt x="120335" y="705161"/>
                  <a:pt x="120335" y="705161"/>
                </a:cubicBezTo>
                <a:lnTo>
                  <a:pt x="120335" y="704564"/>
                </a:lnTo>
                <a:cubicBezTo>
                  <a:pt x="120335" y="704564"/>
                  <a:pt x="120335" y="704564"/>
                  <a:pt x="120335" y="704564"/>
                </a:cubicBezTo>
                <a:lnTo>
                  <a:pt x="120037" y="705161"/>
                </a:lnTo>
                <a:close/>
                <a:moveTo>
                  <a:pt x="673996" y="815505"/>
                </a:moveTo>
                <a:lnTo>
                  <a:pt x="670418" y="816996"/>
                </a:lnTo>
                <a:lnTo>
                  <a:pt x="669672" y="818338"/>
                </a:lnTo>
                <a:lnTo>
                  <a:pt x="669672" y="821619"/>
                </a:lnTo>
                <a:cubicBezTo>
                  <a:pt x="669672" y="821619"/>
                  <a:pt x="671014" y="822066"/>
                  <a:pt x="671014" y="822066"/>
                </a:cubicBezTo>
                <a:lnTo>
                  <a:pt x="674146" y="828926"/>
                </a:lnTo>
                <a:lnTo>
                  <a:pt x="675786" y="826689"/>
                </a:lnTo>
                <a:lnTo>
                  <a:pt x="676830" y="822812"/>
                </a:lnTo>
                <a:lnTo>
                  <a:pt x="675040" y="816400"/>
                </a:lnTo>
                <a:lnTo>
                  <a:pt x="674146" y="815654"/>
                </a:lnTo>
                <a:close/>
                <a:moveTo>
                  <a:pt x="766596" y="227548"/>
                </a:moveTo>
                <a:lnTo>
                  <a:pt x="765701" y="225908"/>
                </a:lnTo>
                <a:lnTo>
                  <a:pt x="765701" y="223820"/>
                </a:lnTo>
                <a:cubicBezTo>
                  <a:pt x="765701" y="223820"/>
                  <a:pt x="766149" y="222031"/>
                  <a:pt x="766149" y="222031"/>
                </a:cubicBezTo>
                <a:lnTo>
                  <a:pt x="765254" y="221434"/>
                </a:lnTo>
                <a:lnTo>
                  <a:pt x="761526" y="218303"/>
                </a:lnTo>
                <a:lnTo>
                  <a:pt x="759737" y="217408"/>
                </a:lnTo>
                <a:lnTo>
                  <a:pt x="757202" y="218303"/>
                </a:lnTo>
                <a:lnTo>
                  <a:pt x="753325" y="217558"/>
                </a:lnTo>
                <a:lnTo>
                  <a:pt x="751834" y="217558"/>
                </a:lnTo>
                <a:cubicBezTo>
                  <a:pt x="751834" y="217558"/>
                  <a:pt x="748553" y="215023"/>
                  <a:pt x="748553" y="215023"/>
                </a:cubicBezTo>
                <a:lnTo>
                  <a:pt x="747211" y="214724"/>
                </a:lnTo>
                <a:lnTo>
                  <a:pt x="742589" y="216365"/>
                </a:lnTo>
                <a:lnTo>
                  <a:pt x="741545" y="217558"/>
                </a:lnTo>
                <a:lnTo>
                  <a:pt x="740948" y="217558"/>
                </a:lnTo>
                <a:cubicBezTo>
                  <a:pt x="740948" y="217558"/>
                  <a:pt x="739756" y="216961"/>
                  <a:pt x="739756" y="216961"/>
                </a:cubicBezTo>
                <a:lnTo>
                  <a:pt x="738712" y="216216"/>
                </a:lnTo>
                <a:lnTo>
                  <a:pt x="738712" y="215768"/>
                </a:lnTo>
                <a:cubicBezTo>
                  <a:pt x="738712" y="215768"/>
                  <a:pt x="739905" y="214575"/>
                  <a:pt x="739905" y="214575"/>
                </a:cubicBezTo>
                <a:lnTo>
                  <a:pt x="739905" y="213681"/>
                </a:lnTo>
                <a:cubicBezTo>
                  <a:pt x="739905" y="213681"/>
                  <a:pt x="739905" y="212786"/>
                  <a:pt x="739905" y="212786"/>
                </a:cubicBezTo>
                <a:lnTo>
                  <a:pt x="741694" y="210400"/>
                </a:lnTo>
                <a:lnTo>
                  <a:pt x="746615" y="205777"/>
                </a:lnTo>
                <a:lnTo>
                  <a:pt x="745869" y="203839"/>
                </a:lnTo>
                <a:lnTo>
                  <a:pt x="743931" y="199962"/>
                </a:lnTo>
                <a:lnTo>
                  <a:pt x="743633" y="198024"/>
                </a:lnTo>
                <a:lnTo>
                  <a:pt x="742738" y="197129"/>
                </a:lnTo>
                <a:lnTo>
                  <a:pt x="740352" y="197874"/>
                </a:lnTo>
                <a:lnTo>
                  <a:pt x="735431" y="201304"/>
                </a:lnTo>
                <a:lnTo>
                  <a:pt x="734835" y="200857"/>
                </a:lnTo>
                <a:lnTo>
                  <a:pt x="734835" y="199664"/>
                </a:lnTo>
                <a:cubicBezTo>
                  <a:pt x="734835" y="199664"/>
                  <a:pt x="734387" y="196085"/>
                  <a:pt x="734387" y="196085"/>
                </a:cubicBezTo>
                <a:lnTo>
                  <a:pt x="735879" y="195041"/>
                </a:lnTo>
                <a:lnTo>
                  <a:pt x="738265" y="193699"/>
                </a:lnTo>
                <a:lnTo>
                  <a:pt x="740054" y="192208"/>
                </a:lnTo>
                <a:lnTo>
                  <a:pt x="740501" y="191015"/>
                </a:lnTo>
                <a:lnTo>
                  <a:pt x="740054" y="190717"/>
                </a:lnTo>
                <a:lnTo>
                  <a:pt x="737370" y="191164"/>
                </a:lnTo>
                <a:lnTo>
                  <a:pt x="736326" y="190419"/>
                </a:lnTo>
                <a:lnTo>
                  <a:pt x="734537" y="187138"/>
                </a:lnTo>
                <a:lnTo>
                  <a:pt x="733195" y="185796"/>
                </a:lnTo>
                <a:lnTo>
                  <a:pt x="732002" y="185051"/>
                </a:lnTo>
                <a:lnTo>
                  <a:pt x="727976" y="186691"/>
                </a:lnTo>
                <a:lnTo>
                  <a:pt x="723353" y="188928"/>
                </a:lnTo>
                <a:lnTo>
                  <a:pt x="718283" y="192059"/>
                </a:lnTo>
                <a:lnTo>
                  <a:pt x="718283" y="193699"/>
                </a:lnTo>
                <a:cubicBezTo>
                  <a:pt x="718283" y="193699"/>
                  <a:pt x="717687" y="194146"/>
                  <a:pt x="717687" y="194146"/>
                </a:cubicBezTo>
                <a:lnTo>
                  <a:pt x="716643" y="195190"/>
                </a:lnTo>
                <a:lnTo>
                  <a:pt x="715748" y="196682"/>
                </a:lnTo>
                <a:lnTo>
                  <a:pt x="715003" y="197129"/>
                </a:lnTo>
                <a:lnTo>
                  <a:pt x="714108" y="197129"/>
                </a:lnTo>
                <a:cubicBezTo>
                  <a:pt x="714108" y="197129"/>
                  <a:pt x="712170" y="196831"/>
                  <a:pt x="712170" y="196831"/>
                </a:cubicBezTo>
                <a:lnTo>
                  <a:pt x="708591" y="195190"/>
                </a:lnTo>
                <a:lnTo>
                  <a:pt x="704714" y="193848"/>
                </a:lnTo>
                <a:lnTo>
                  <a:pt x="703819" y="193848"/>
                </a:lnTo>
                <a:cubicBezTo>
                  <a:pt x="703819" y="193848"/>
                  <a:pt x="698600" y="193103"/>
                  <a:pt x="698600" y="193103"/>
                </a:cubicBezTo>
                <a:lnTo>
                  <a:pt x="698600" y="192357"/>
                </a:lnTo>
                <a:cubicBezTo>
                  <a:pt x="698600" y="192357"/>
                  <a:pt x="697705" y="190866"/>
                  <a:pt x="697705" y="190866"/>
                </a:cubicBezTo>
                <a:lnTo>
                  <a:pt x="696214" y="189524"/>
                </a:lnTo>
                <a:lnTo>
                  <a:pt x="694723" y="189077"/>
                </a:lnTo>
                <a:lnTo>
                  <a:pt x="690697" y="191910"/>
                </a:lnTo>
                <a:lnTo>
                  <a:pt x="686075" y="193997"/>
                </a:lnTo>
                <a:lnTo>
                  <a:pt x="683391" y="196532"/>
                </a:lnTo>
                <a:lnTo>
                  <a:pt x="681303" y="199067"/>
                </a:lnTo>
                <a:lnTo>
                  <a:pt x="678768" y="199515"/>
                </a:lnTo>
                <a:lnTo>
                  <a:pt x="678768" y="201006"/>
                </a:lnTo>
                <a:cubicBezTo>
                  <a:pt x="678768" y="201006"/>
                  <a:pt x="677575" y="202348"/>
                  <a:pt x="677575" y="202348"/>
                </a:cubicBezTo>
                <a:lnTo>
                  <a:pt x="675636" y="203988"/>
                </a:lnTo>
                <a:lnTo>
                  <a:pt x="671909" y="206225"/>
                </a:lnTo>
                <a:lnTo>
                  <a:pt x="669374" y="207418"/>
                </a:lnTo>
                <a:lnTo>
                  <a:pt x="661322" y="208462"/>
                </a:lnTo>
                <a:lnTo>
                  <a:pt x="658488" y="209207"/>
                </a:lnTo>
                <a:lnTo>
                  <a:pt x="657296" y="210400"/>
                </a:lnTo>
                <a:lnTo>
                  <a:pt x="655954" y="213382"/>
                </a:lnTo>
                <a:lnTo>
                  <a:pt x="654910" y="216066"/>
                </a:lnTo>
                <a:lnTo>
                  <a:pt x="652673" y="218303"/>
                </a:lnTo>
                <a:lnTo>
                  <a:pt x="648647" y="221285"/>
                </a:lnTo>
                <a:lnTo>
                  <a:pt x="643875" y="223671"/>
                </a:lnTo>
                <a:lnTo>
                  <a:pt x="642533" y="225312"/>
                </a:lnTo>
                <a:lnTo>
                  <a:pt x="642235" y="226206"/>
                </a:lnTo>
                <a:lnTo>
                  <a:pt x="642832" y="226504"/>
                </a:lnTo>
                <a:lnTo>
                  <a:pt x="643428" y="227250"/>
                </a:lnTo>
                <a:lnTo>
                  <a:pt x="643428" y="228294"/>
                </a:lnTo>
                <a:cubicBezTo>
                  <a:pt x="643428" y="228294"/>
                  <a:pt x="642832" y="229487"/>
                  <a:pt x="642832" y="229487"/>
                </a:cubicBezTo>
                <a:lnTo>
                  <a:pt x="639700" y="231574"/>
                </a:lnTo>
                <a:lnTo>
                  <a:pt x="637911" y="232618"/>
                </a:lnTo>
                <a:lnTo>
                  <a:pt x="636121" y="233215"/>
                </a:lnTo>
                <a:lnTo>
                  <a:pt x="634183" y="233215"/>
                </a:lnTo>
                <a:cubicBezTo>
                  <a:pt x="634183" y="233215"/>
                  <a:pt x="632245" y="233065"/>
                  <a:pt x="632245" y="233065"/>
                </a:cubicBezTo>
                <a:lnTo>
                  <a:pt x="631797" y="232767"/>
                </a:lnTo>
                <a:lnTo>
                  <a:pt x="631051" y="233215"/>
                </a:lnTo>
                <a:lnTo>
                  <a:pt x="629411" y="233662"/>
                </a:lnTo>
                <a:lnTo>
                  <a:pt x="627920" y="233662"/>
                </a:lnTo>
                <a:cubicBezTo>
                  <a:pt x="627920" y="233662"/>
                  <a:pt x="624640" y="236048"/>
                  <a:pt x="624640" y="236048"/>
                </a:cubicBezTo>
                <a:lnTo>
                  <a:pt x="622850" y="236048"/>
                </a:lnTo>
                <a:cubicBezTo>
                  <a:pt x="622850" y="236048"/>
                  <a:pt x="620614" y="235600"/>
                  <a:pt x="620614" y="235600"/>
                </a:cubicBezTo>
                <a:lnTo>
                  <a:pt x="617631" y="235153"/>
                </a:lnTo>
                <a:lnTo>
                  <a:pt x="615543" y="235153"/>
                </a:lnTo>
                <a:cubicBezTo>
                  <a:pt x="615543" y="235153"/>
                  <a:pt x="615395" y="235749"/>
                  <a:pt x="615395" y="235749"/>
                </a:cubicBezTo>
                <a:lnTo>
                  <a:pt x="614649" y="237539"/>
                </a:lnTo>
                <a:lnTo>
                  <a:pt x="614201" y="239477"/>
                </a:lnTo>
                <a:lnTo>
                  <a:pt x="614649" y="241118"/>
                </a:lnTo>
                <a:lnTo>
                  <a:pt x="616289" y="243056"/>
                </a:lnTo>
                <a:lnTo>
                  <a:pt x="618526" y="244547"/>
                </a:lnTo>
                <a:lnTo>
                  <a:pt x="621359" y="244547"/>
                </a:lnTo>
                <a:cubicBezTo>
                  <a:pt x="621359" y="244547"/>
                  <a:pt x="624043" y="244100"/>
                  <a:pt x="624043" y="244100"/>
                </a:cubicBezTo>
                <a:lnTo>
                  <a:pt x="625087" y="244398"/>
                </a:lnTo>
                <a:lnTo>
                  <a:pt x="626578" y="246933"/>
                </a:lnTo>
                <a:lnTo>
                  <a:pt x="627622" y="249170"/>
                </a:lnTo>
                <a:lnTo>
                  <a:pt x="626280" y="251407"/>
                </a:lnTo>
                <a:lnTo>
                  <a:pt x="625534" y="253345"/>
                </a:lnTo>
                <a:lnTo>
                  <a:pt x="625236" y="254687"/>
                </a:lnTo>
                <a:lnTo>
                  <a:pt x="625236" y="255283"/>
                </a:lnTo>
                <a:cubicBezTo>
                  <a:pt x="625236" y="255283"/>
                  <a:pt x="626280" y="256476"/>
                  <a:pt x="626280" y="256476"/>
                </a:cubicBezTo>
                <a:lnTo>
                  <a:pt x="627324" y="258415"/>
                </a:lnTo>
                <a:lnTo>
                  <a:pt x="627324" y="260204"/>
                </a:lnTo>
                <a:cubicBezTo>
                  <a:pt x="627324" y="260204"/>
                  <a:pt x="626876" y="261397"/>
                  <a:pt x="626876" y="261397"/>
                </a:cubicBezTo>
                <a:lnTo>
                  <a:pt x="625534" y="261993"/>
                </a:lnTo>
                <a:lnTo>
                  <a:pt x="624043" y="261993"/>
                </a:lnTo>
                <a:cubicBezTo>
                  <a:pt x="624043" y="261993"/>
                  <a:pt x="622850" y="261844"/>
                  <a:pt x="622850" y="261844"/>
                </a:cubicBezTo>
                <a:lnTo>
                  <a:pt x="621359" y="261844"/>
                </a:lnTo>
                <a:cubicBezTo>
                  <a:pt x="621359" y="261844"/>
                  <a:pt x="618973" y="262739"/>
                  <a:pt x="618973" y="262739"/>
                </a:cubicBezTo>
                <a:lnTo>
                  <a:pt x="616886" y="263634"/>
                </a:lnTo>
                <a:lnTo>
                  <a:pt x="612859" y="263634"/>
                </a:lnTo>
                <a:cubicBezTo>
                  <a:pt x="612859" y="263634"/>
                  <a:pt x="611219" y="261695"/>
                  <a:pt x="611219" y="261695"/>
                </a:cubicBezTo>
                <a:lnTo>
                  <a:pt x="610474" y="261695"/>
                </a:lnTo>
                <a:cubicBezTo>
                  <a:pt x="610474" y="261695"/>
                  <a:pt x="606746" y="263932"/>
                  <a:pt x="606746" y="263932"/>
                </a:cubicBezTo>
                <a:lnTo>
                  <a:pt x="602720" y="263485"/>
                </a:lnTo>
                <a:lnTo>
                  <a:pt x="595413" y="264230"/>
                </a:lnTo>
                <a:lnTo>
                  <a:pt x="592431" y="264230"/>
                </a:lnTo>
                <a:cubicBezTo>
                  <a:pt x="592431" y="264230"/>
                  <a:pt x="589300" y="264230"/>
                  <a:pt x="589300" y="264230"/>
                </a:cubicBezTo>
                <a:lnTo>
                  <a:pt x="587659" y="263783"/>
                </a:lnTo>
                <a:lnTo>
                  <a:pt x="584677" y="262143"/>
                </a:lnTo>
                <a:lnTo>
                  <a:pt x="581993" y="260950"/>
                </a:lnTo>
                <a:lnTo>
                  <a:pt x="579309" y="261993"/>
                </a:lnTo>
                <a:lnTo>
                  <a:pt x="578414" y="261993"/>
                </a:lnTo>
                <a:cubicBezTo>
                  <a:pt x="578414" y="261993"/>
                  <a:pt x="576177" y="264976"/>
                  <a:pt x="576177" y="264976"/>
                </a:cubicBezTo>
                <a:lnTo>
                  <a:pt x="571406" y="265871"/>
                </a:lnTo>
                <a:lnTo>
                  <a:pt x="566634" y="266467"/>
                </a:lnTo>
                <a:lnTo>
                  <a:pt x="565292" y="266169"/>
                </a:lnTo>
                <a:lnTo>
                  <a:pt x="562608" y="266169"/>
                </a:lnTo>
                <a:cubicBezTo>
                  <a:pt x="562608" y="266169"/>
                  <a:pt x="562608" y="265423"/>
                  <a:pt x="562608" y="265423"/>
                </a:cubicBezTo>
                <a:lnTo>
                  <a:pt x="562608" y="264827"/>
                </a:lnTo>
                <a:cubicBezTo>
                  <a:pt x="562608" y="264827"/>
                  <a:pt x="562011" y="264379"/>
                  <a:pt x="562011" y="264379"/>
                </a:cubicBezTo>
                <a:lnTo>
                  <a:pt x="560968" y="263932"/>
                </a:lnTo>
                <a:lnTo>
                  <a:pt x="559178" y="263932"/>
                </a:lnTo>
                <a:cubicBezTo>
                  <a:pt x="559178" y="263932"/>
                  <a:pt x="556792" y="263037"/>
                  <a:pt x="556792" y="263037"/>
                </a:cubicBezTo>
                <a:lnTo>
                  <a:pt x="555450" y="262441"/>
                </a:lnTo>
                <a:lnTo>
                  <a:pt x="550679" y="263335"/>
                </a:lnTo>
                <a:lnTo>
                  <a:pt x="547846" y="261844"/>
                </a:lnTo>
                <a:lnTo>
                  <a:pt x="544714" y="259906"/>
                </a:lnTo>
                <a:lnTo>
                  <a:pt x="543074" y="259011"/>
                </a:lnTo>
                <a:lnTo>
                  <a:pt x="542478" y="255880"/>
                </a:lnTo>
                <a:lnTo>
                  <a:pt x="541881" y="254836"/>
                </a:lnTo>
                <a:lnTo>
                  <a:pt x="540688" y="253792"/>
                </a:lnTo>
                <a:lnTo>
                  <a:pt x="539943" y="252599"/>
                </a:lnTo>
                <a:lnTo>
                  <a:pt x="540539" y="251407"/>
                </a:lnTo>
                <a:lnTo>
                  <a:pt x="543671" y="249021"/>
                </a:lnTo>
                <a:lnTo>
                  <a:pt x="543969" y="248424"/>
                </a:lnTo>
                <a:lnTo>
                  <a:pt x="542478" y="247082"/>
                </a:lnTo>
                <a:lnTo>
                  <a:pt x="540688" y="245144"/>
                </a:lnTo>
                <a:lnTo>
                  <a:pt x="540241" y="242460"/>
                </a:lnTo>
                <a:lnTo>
                  <a:pt x="542329" y="235153"/>
                </a:lnTo>
                <a:lnTo>
                  <a:pt x="542776" y="232171"/>
                </a:lnTo>
                <a:lnTo>
                  <a:pt x="542179" y="230978"/>
                </a:lnTo>
                <a:lnTo>
                  <a:pt x="541583" y="227995"/>
                </a:lnTo>
                <a:lnTo>
                  <a:pt x="540390" y="227101"/>
                </a:lnTo>
                <a:lnTo>
                  <a:pt x="536811" y="225610"/>
                </a:lnTo>
                <a:lnTo>
                  <a:pt x="535618" y="225610"/>
                </a:lnTo>
                <a:cubicBezTo>
                  <a:pt x="535618" y="225610"/>
                  <a:pt x="534425" y="226653"/>
                  <a:pt x="534425" y="226653"/>
                </a:cubicBezTo>
                <a:lnTo>
                  <a:pt x="533233" y="227399"/>
                </a:lnTo>
                <a:lnTo>
                  <a:pt x="531592" y="228145"/>
                </a:lnTo>
                <a:lnTo>
                  <a:pt x="527566" y="229337"/>
                </a:lnTo>
                <a:lnTo>
                  <a:pt x="523987" y="229934"/>
                </a:lnTo>
                <a:lnTo>
                  <a:pt x="523093" y="230381"/>
                </a:lnTo>
                <a:lnTo>
                  <a:pt x="522794" y="231276"/>
                </a:lnTo>
                <a:lnTo>
                  <a:pt x="523093" y="232320"/>
                </a:lnTo>
                <a:lnTo>
                  <a:pt x="524137" y="233065"/>
                </a:lnTo>
                <a:lnTo>
                  <a:pt x="524137" y="234407"/>
                </a:lnTo>
                <a:cubicBezTo>
                  <a:pt x="524137" y="234407"/>
                  <a:pt x="524137" y="235899"/>
                  <a:pt x="524137" y="235899"/>
                </a:cubicBezTo>
                <a:lnTo>
                  <a:pt x="523093" y="239030"/>
                </a:lnTo>
                <a:lnTo>
                  <a:pt x="522049" y="241267"/>
                </a:lnTo>
                <a:lnTo>
                  <a:pt x="520856" y="245889"/>
                </a:lnTo>
                <a:lnTo>
                  <a:pt x="519812" y="253941"/>
                </a:lnTo>
                <a:lnTo>
                  <a:pt x="520110" y="255283"/>
                </a:lnTo>
                <a:lnTo>
                  <a:pt x="523242" y="259906"/>
                </a:lnTo>
                <a:lnTo>
                  <a:pt x="524435" y="263485"/>
                </a:lnTo>
                <a:lnTo>
                  <a:pt x="524435" y="265871"/>
                </a:lnTo>
                <a:cubicBezTo>
                  <a:pt x="524435" y="265871"/>
                  <a:pt x="523242" y="269897"/>
                  <a:pt x="523242" y="269897"/>
                </a:cubicBezTo>
                <a:lnTo>
                  <a:pt x="521751" y="274519"/>
                </a:lnTo>
                <a:lnTo>
                  <a:pt x="521005" y="275563"/>
                </a:lnTo>
                <a:lnTo>
                  <a:pt x="520110" y="275861"/>
                </a:lnTo>
                <a:lnTo>
                  <a:pt x="516234" y="274221"/>
                </a:lnTo>
                <a:lnTo>
                  <a:pt x="513549" y="274221"/>
                </a:lnTo>
                <a:cubicBezTo>
                  <a:pt x="513549" y="274221"/>
                  <a:pt x="510567" y="275265"/>
                  <a:pt x="510567" y="275265"/>
                </a:cubicBezTo>
                <a:lnTo>
                  <a:pt x="507436" y="275265"/>
                </a:lnTo>
                <a:cubicBezTo>
                  <a:pt x="507436" y="275265"/>
                  <a:pt x="504752" y="274519"/>
                  <a:pt x="504752" y="274519"/>
                </a:cubicBezTo>
                <a:lnTo>
                  <a:pt x="501471" y="276309"/>
                </a:lnTo>
                <a:lnTo>
                  <a:pt x="498340" y="275265"/>
                </a:lnTo>
                <a:lnTo>
                  <a:pt x="496252" y="274072"/>
                </a:lnTo>
                <a:lnTo>
                  <a:pt x="494910" y="270940"/>
                </a:lnTo>
                <a:lnTo>
                  <a:pt x="494314" y="270493"/>
                </a:lnTo>
                <a:lnTo>
                  <a:pt x="487604" y="273774"/>
                </a:lnTo>
                <a:lnTo>
                  <a:pt x="485963" y="273774"/>
                </a:lnTo>
                <a:cubicBezTo>
                  <a:pt x="485963" y="273774"/>
                  <a:pt x="481788" y="272133"/>
                  <a:pt x="481788" y="272133"/>
                </a:cubicBezTo>
                <a:lnTo>
                  <a:pt x="478359" y="270344"/>
                </a:lnTo>
                <a:lnTo>
                  <a:pt x="477017" y="269747"/>
                </a:lnTo>
                <a:lnTo>
                  <a:pt x="473736" y="269002"/>
                </a:lnTo>
                <a:lnTo>
                  <a:pt x="470754" y="268555"/>
                </a:lnTo>
                <a:lnTo>
                  <a:pt x="467473" y="267511"/>
                </a:lnTo>
                <a:lnTo>
                  <a:pt x="463447" y="269002"/>
                </a:lnTo>
                <a:lnTo>
                  <a:pt x="461807" y="269002"/>
                </a:lnTo>
                <a:cubicBezTo>
                  <a:pt x="461807" y="269002"/>
                  <a:pt x="460316" y="267809"/>
                  <a:pt x="460316" y="267809"/>
                </a:cubicBezTo>
                <a:lnTo>
                  <a:pt x="459570" y="265721"/>
                </a:lnTo>
                <a:lnTo>
                  <a:pt x="459570" y="263634"/>
                </a:lnTo>
                <a:cubicBezTo>
                  <a:pt x="459570" y="263634"/>
                  <a:pt x="458079" y="262292"/>
                  <a:pt x="458079" y="262292"/>
                </a:cubicBezTo>
                <a:lnTo>
                  <a:pt x="455991" y="261993"/>
                </a:lnTo>
                <a:lnTo>
                  <a:pt x="453009" y="263186"/>
                </a:lnTo>
                <a:lnTo>
                  <a:pt x="448685" y="264827"/>
                </a:lnTo>
                <a:lnTo>
                  <a:pt x="447343" y="264528"/>
                </a:lnTo>
                <a:lnTo>
                  <a:pt x="446001" y="264081"/>
                </a:lnTo>
                <a:lnTo>
                  <a:pt x="445553" y="263634"/>
                </a:lnTo>
                <a:lnTo>
                  <a:pt x="444957" y="261695"/>
                </a:lnTo>
                <a:lnTo>
                  <a:pt x="444211" y="261248"/>
                </a:lnTo>
                <a:lnTo>
                  <a:pt x="443167" y="261248"/>
                </a:lnTo>
                <a:cubicBezTo>
                  <a:pt x="443167" y="261248"/>
                  <a:pt x="441378" y="260801"/>
                  <a:pt x="441378" y="260801"/>
                </a:cubicBezTo>
                <a:lnTo>
                  <a:pt x="439141" y="259310"/>
                </a:lnTo>
                <a:lnTo>
                  <a:pt x="432580" y="255880"/>
                </a:lnTo>
                <a:lnTo>
                  <a:pt x="431686" y="254389"/>
                </a:lnTo>
                <a:lnTo>
                  <a:pt x="431686" y="251108"/>
                </a:lnTo>
                <a:cubicBezTo>
                  <a:pt x="431686" y="251108"/>
                  <a:pt x="431388" y="249766"/>
                  <a:pt x="431388" y="249766"/>
                </a:cubicBezTo>
                <a:lnTo>
                  <a:pt x="430642" y="248275"/>
                </a:lnTo>
                <a:lnTo>
                  <a:pt x="427213" y="246784"/>
                </a:lnTo>
                <a:lnTo>
                  <a:pt x="420651" y="244398"/>
                </a:lnTo>
                <a:lnTo>
                  <a:pt x="417072" y="242460"/>
                </a:lnTo>
                <a:lnTo>
                  <a:pt x="415283" y="243354"/>
                </a:lnTo>
                <a:lnTo>
                  <a:pt x="411854" y="244100"/>
                </a:lnTo>
                <a:lnTo>
                  <a:pt x="410064" y="245740"/>
                </a:lnTo>
                <a:lnTo>
                  <a:pt x="407977" y="245144"/>
                </a:lnTo>
                <a:lnTo>
                  <a:pt x="402907" y="243354"/>
                </a:lnTo>
                <a:lnTo>
                  <a:pt x="400222" y="243056"/>
                </a:lnTo>
                <a:lnTo>
                  <a:pt x="398582" y="243653"/>
                </a:lnTo>
                <a:lnTo>
                  <a:pt x="398135" y="244696"/>
                </a:lnTo>
                <a:lnTo>
                  <a:pt x="396047" y="245889"/>
                </a:lnTo>
                <a:lnTo>
                  <a:pt x="394109" y="244994"/>
                </a:lnTo>
                <a:lnTo>
                  <a:pt x="390232" y="243802"/>
                </a:lnTo>
                <a:lnTo>
                  <a:pt x="386802" y="243056"/>
                </a:lnTo>
                <a:lnTo>
                  <a:pt x="381583" y="241565"/>
                </a:lnTo>
                <a:lnTo>
                  <a:pt x="380987" y="239328"/>
                </a:lnTo>
                <a:lnTo>
                  <a:pt x="380092" y="237091"/>
                </a:lnTo>
                <a:lnTo>
                  <a:pt x="378899" y="236644"/>
                </a:lnTo>
                <a:lnTo>
                  <a:pt x="374127" y="237091"/>
                </a:lnTo>
                <a:lnTo>
                  <a:pt x="369803" y="234557"/>
                </a:lnTo>
                <a:lnTo>
                  <a:pt x="365181" y="231425"/>
                </a:lnTo>
                <a:lnTo>
                  <a:pt x="363242" y="230381"/>
                </a:lnTo>
                <a:lnTo>
                  <a:pt x="361900" y="229934"/>
                </a:lnTo>
                <a:lnTo>
                  <a:pt x="360707" y="230381"/>
                </a:lnTo>
                <a:lnTo>
                  <a:pt x="359365" y="231127"/>
                </a:lnTo>
                <a:lnTo>
                  <a:pt x="358173" y="231127"/>
                </a:lnTo>
                <a:cubicBezTo>
                  <a:pt x="358173" y="231127"/>
                  <a:pt x="355637" y="229934"/>
                  <a:pt x="355637" y="229934"/>
                </a:cubicBezTo>
                <a:lnTo>
                  <a:pt x="352506" y="227995"/>
                </a:lnTo>
                <a:lnTo>
                  <a:pt x="348629" y="225610"/>
                </a:lnTo>
                <a:lnTo>
                  <a:pt x="344007" y="222180"/>
                </a:lnTo>
                <a:lnTo>
                  <a:pt x="342068" y="220241"/>
                </a:lnTo>
                <a:lnTo>
                  <a:pt x="341173" y="218750"/>
                </a:lnTo>
                <a:lnTo>
                  <a:pt x="340129" y="217408"/>
                </a:lnTo>
                <a:lnTo>
                  <a:pt x="336104" y="215172"/>
                </a:lnTo>
                <a:lnTo>
                  <a:pt x="332972" y="213382"/>
                </a:lnTo>
                <a:lnTo>
                  <a:pt x="329095" y="211295"/>
                </a:lnTo>
                <a:lnTo>
                  <a:pt x="328499" y="210847"/>
                </a:lnTo>
                <a:lnTo>
                  <a:pt x="327008" y="209654"/>
                </a:lnTo>
                <a:lnTo>
                  <a:pt x="324771" y="208014"/>
                </a:lnTo>
                <a:lnTo>
                  <a:pt x="322981" y="207567"/>
                </a:lnTo>
                <a:lnTo>
                  <a:pt x="322385" y="208462"/>
                </a:lnTo>
                <a:lnTo>
                  <a:pt x="321937" y="209356"/>
                </a:lnTo>
                <a:lnTo>
                  <a:pt x="320297" y="209356"/>
                </a:lnTo>
                <a:cubicBezTo>
                  <a:pt x="320297" y="209356"/>
                  <a:pt x="317762" y="207567"/>
                  <a:pt x="317762" y="207567"/>
                </a:cubicBezTo>
                <a:lnTo>
                  <a:pt x="315228" y="205927"/>
                </a:lnTo>
                <a:lnTo>
                  <a:pt x="313140" y="204286"/>
                </a:lnTo>
                <a:lnTo>
                  <a:pt x="311052" y="202646"/>
                </a:lnTo>
                <a:lnTo>
                  <a:pt x="310605" y="201453"/>
                </a:lnTo>
                <a:lnTo>
                  <a:pt x="311500" y="197725"/>
                </a:lnTo>
                <a:lnTo>
                  <a:pt x="312692" y="194594"/>
                </a:lnTo>
                <a:lnTo>
                  <a:pt x="313736" y="193848"/>
                </a:lnTo>
                <a:lnTo>
                  <a:pt x="315377" y="191761"/>
                </a:lnTo>
                <a:lnTo>
                  <a:pt x="315973" y="188033"/>
                </a:lnTo>
                <a:lnTo>
                  <a:pt x="315973" y="184901"/>
                </a:lnTo>
                <a:cubicBezTo>
                  <a:pt x="315973" y="184901"/>
                  <a:pt x="317614" y="180428"/>
                  <a:pt x="317614" y="180428"/>
                </a:cubicBezTo>
                <a:lnTo>
                  <a:pt x="319850" y="175656"/>
                </a:lnTo>
                <a:lnTo>
                  <a:pt x="323727" y="170587"/>
                </a:lnTo>
                <a:lnTo>
                  <a:pt x="325367" y="168946"/>
                </a:lnTo>
                <a:lnTo>
                  <a:pt x="327306" y="167753"/>
                </a:lnTo>
                <a:lnTo>
                  <a:pt x="330884" y="164026"/>
                </a:lnTo>
                <a:lnTo>
                  <a:pt x="331630" y="163429"/>
                </a:lnTo>
                <a:lnTo>
                  <a:pt x="333270" y="162534"/>
                </a:lnTo>
                <a:lnTo>
                  <a:pt x="334762" y="162236"/>
                </a:lnTo>
                <a:lnTo>
                  <a:pt x="335954" y="162683"/>
                </a:lnTo>
                <a:lnTo>
                  <a:pt x="335358" y="160447"/>
                </a:lnTo>
                <a:lnTo>
                  <a:pt x="332376" y="158807"/>
                </a:lnTo>
                <a:lnTo>
                  <a:pt x="329095" y="156719"/>
                </a:lnTo>
                <a:lnTo>
                  <a:pt x="327455" y="155079"/>
                </a:lnTo>
                <a:lnTo>
                  <a:pt x="325517" y="154035"/>
                </a:lnTo>
                <a:lnTo>
                  <a:pt x="323727" y="153587"/>
                </a:lnTo>
                <a:lnTo>
                  <a:pt x="320297" y="152245"/>
                </a:lnTo>
                <a:lnTo>
                  <a:pt x="316420" y="150754"/>
                </a:lnTo>
                <a:lnTo>
                  <a:pt x="314631" y="150754"/>
                </a:lnTo>
                <a:cubicBezTo>
                  <a:pt x="314631" y="150754"/>
                  <a:pt x="314631" y="149412"/>
                  <a:pt x="314631" y="149412"/>
                </a:cubicBezTo>
                <a:lnTo>
                  <a:pt x="315228" y="147027"/>
                </a:lnTo>
                <a:lnTo>
                  <a:pt x="314930" y="144790"/>
                </a:lnTo>
                <a:lnTo>
                  <a:pt x="313736" y="143895"/>
                </a:lnTo>
                <a:lnTo>
                  <a:pt x="311947" y="144193"/>
                </a:lnTo>
                <a:lnTo>
                  <a:pt x="307772" y="140913"/>
                </a:lnTo>
                <a:lnTo>
                  <a:pt x="307623" y="140913"/>
                </a:lnTo>
                <a:cubicBezTo>
                  <a:pt x="307623" y="140913"/>
                  <a:pt x="307623" y="140764"/>
                  <a:pt x="307623" y="140764"/>
                </a:cubicBezTo>
                <a:lnTo>
                  <a:pt x="306430" y="139869"/>
                </a:lnTo>
                <a:lnTo>
                  <a:pt x="304342" y="138527"/>
                </a:lnTo>
                <a:lnTo>
                  <a:pt x="300913" y="138527"/>
                </a:lnTo>
                <a:cubicBezTo>
                  <a:pt x="300913" y="138527"/>
                  <a:pt x="298378" y="139124"/>
                  <a:pt x="298378" y="139124"/>
                </a:cubicBezTo>
                <a:lnTo>
                  <a:pt x="296439" y="137781"/>
                </a:lnTo>
                <a:lnTo>
                  <a:pt x="293755" y="135694"/>
                </a:lnTo>
                <a:lnTo>
                  <a:pt x="293308" y="135246"/>
                </a:lnTo>
                <a:lnTo>
                  <a:pt x="293159" y="135246"/>
                </a:lnTo>
                <a:cubicBezTo>
                  <a:pt x="293159" y="135246"/>
                  <a:pt x="292562" y="134501"/>
                  <a:pt x="292562" y="134501"/>
                </a:cubicBezTo>
                <a:lnTo>
                  <a:pt x="289729" y="130326"/>
                </a:lnTo>
                <a:lnTo>
                  <a:pt x="286449" y="125405"/>
                </a:lnTo>
                <a:lnTo>
                  <a:pt x="284808" y="124659"/>
                </a:lnTo>
                <a:lnTo>
                  <a:pt x="283914" y="124958"/>
                </a:lnTo>
                <a:lnTo>
                  <a:pt x="282870" y="127492"/>
                </a:lnTo>
                <a:lnTo>
                  <a:pt x="282124" y="127194"/>
                </a:lnTo>
                <a:lnTo>
                  <a:pt x="280931" y="127194"/>
                </a:lnTo>
                <a:cubicBezTo>
                  <a:pt x="280931" y="127194"/>
                  <a:pt x="279440" y="128238"/>
                  <a:pt x="279440" y="128238"/>
                </a:cubicBezTo>
                <a:lnTo>
                  <a:pt x="278098" y="128536"/>
                </a:lnTo>
                <a:lnTo>
                  <a:pt x="277203" y="128238"/>
                </a:lnTo>
                <a:lnTo>
                  <a:pt x="276756" y="127642"/>
                </a:lnTo>
                <a:lnTo>
                  <a:pt x="277203" y="124212"/>
                </a:lnTo>
                <a:lnTo>
                  <a:pt x="276309" y="123168"/>
                </a:lnTo>
                <a:lnTo>
                  <a:pt x="277054" y="120782"/>
                </a:lnTo>
                <a:lnTo>
                  <a:pt x="278247" y="118695"/>
                </a:lnTo>
                <a:lnTo>
                  <a:pt x="276905" y="117204"/>
                </a:lnTo>
                <a:lnTo>
                  <a:pt x="275265" y="114967"/>
                </a:lnTo>
                <a:lnTo>
                  <a:pt x="275265" y="113029"/>
                </a:lnTo>
                <a:cubicBezTo>
                  <a:pt x="275265" y="113029"/>
                  <a:pt x="276011" y="110493"/>
                  <a:pt x="276011" y="110493"/>
                </a:cubicBezTo>
                <a:lnTo>
                  <a:pt x="274370" y="108108"/>
                </a:lnTo>
                <a:lnTo>
                  <a:pt x="275861" y="110344"/>
                </a:lnTo>
                <a:lnTo>
                  <a:pt x="275861" y="110344"/>
                </a:lnTo>
                <a:cubicBezTo>
                  <a:pt x="275861" y="110344"/>
                  <a:pt x="276309" y="108257"/>
                  <a:pt x="276309" y="108257"/>
                </a:cubicBezTo>
                <a:lnTo>
                  <a:pt x="276011" y="107511"/>
                </a:lnTo>
                <a:lnTo>
                  <a:pt x="274818" y="106318"/>
                </a:lnTo>
                <a:lnTo>
                  <a:pt x="270046" y="100503"/>
                </a:lnTo>
                <a:lnTo>
                  <a:pt x="269748" y="99906"/>
                </a:lnTo>
                <a:lnTo>
                  <a:pt x="269002" y="97968"/>
                </a:lnTo>
                <a:lnTo>
                  <a:pt x="268704" y="94986"/>
                </a:lnTo>
                <a:lnTo>
                  <a:pt x="268107" y="92898"/>
                </a:lnTo>
                <a:lnTo>
                  <a:pt x="267362" y="91258"/>
                </a:lnTo>
                <a:lnTo>
                  <a:pt x="267362" y="90512"/>
                </a:lnTo>
                <a:cubicBezTo>
                  <a:pt x="267362" y="90512"/>
                  <a:pt x="267958" y="90065"/>
                  <a:pt x="267958" y="90065"/>
                </a:cubicBezTo>
                <a:lnTo>
                  <a:pt x="270941" y="89618"/>
                </a:lnTo>
                <a:lnTo>
                  <a:pt x="273774" y="89319"/>
                </a:lnTo>
                <a:lnTo>
                  <a:pt x="275563" y="88723"/>
                </a:lnTo>
                <a:lnTo>
                  <a:pt x="276458" y="89916"/>
                </a:lnTo>
                <a:lnTo>
                  <a:pt x="276905" y="91705"/>
                </a:lnTo>
                <a:lnTo>
                  <a:pt x="277352" y="92600"/>
                </a:lnTo>
                <a:lnTo>
                  <a:pt x="279142" y="94240"/>
                </a:lnTo>
                <a:lnTo>
                  <a:pt x="281230" y="95880"/>
                </a:lnTo>
                <a:lnTo>
                  <a:pt x="283317" y="95880"/>
                </a:lnTo>
                <a:cubicBezTo>
                  <a:pt x="283317" y="95880"/>
                  <a:pt x="285107" y="94986"/>
                  <a:pt x="285107" y="94986"/>
                </a:cubicBezTo>
                <a:lnTo>
                  <a:pt x="286747" y="92302"/>
                </a:lnTo>
                <a:lnTo>
                  <a:pt x="287939" y="91705"/>
                </a:lnTo>
                <a:lnTo>
                  <a:pt x="289282" y="91705"/>
                </a:lnTo>
                <a:cubicBezTo>
                  <a:pt x="289282" y="91705"/>
                  <a:pt x="289282" y="89618"/>
                  <a:pt x="289282" y="89618"/>
                </a:cubicBezTo>
                <a:lnTo>
                  <a:pt x="289729" y="85442"/>
                </a:lnTo>
                <a:lnTo>
                  <a:pt x="289729" y="83802"/>
                </a:lnTo>
                <a:cubicBezTo>
                  <a:pt x="289729" y="83802"/>
                  <a:pt x="288983" y="82311"/>
                  <a:pt x="288983" y="82311"/>
                </a:cubicBezTo>
                <a:lnTo>
                  <a:pt x="288983" y="80671"/>
                </a:lnTo>
                <a:cubicBezTo>
                  <a:pt x="288983" y="80671"/>
                  <a:pt x="288983" y="78136"/>
                  <a:pt x="288983" y="78136"/>
                </a:cubicBezTo>
                <a:lnTo>
                  <a:pt x="287492" y="76495"/>
                </a:lnTo>
                <a:lnTo>
                  <a:pt x="286449" y="75899"/>
                </a:lnTo>
                <a:lnTo>
                  <a:pt x="286449" y="75004"/>
                </a:lnTo>
                <a:cubicBezTo>
                  <a:pt x="286449" y="75004"/>
                  <a:pt x="286747" y="73364"/>
                  <a:pt x="286747" y="73364"/>
                </a:cubicBezTo>
                <a:lnTo>
                  <a:pt x="287045" y="71426"/>
                </a:lnTo>
                <a:lnTo>
                  <a:pt x="286449" y="69785"/>
                </a:lnTo>
                <a:lnTo>
                  <a:pt x="285256" y="69040"/>
                </a:lnTo>
                <a:lnTo>
                  <a:pt x="283764" y="67847"/>
                </a:lnTo>
                <a:lnTo>
                  <a:pt x="282124" y="66207"/>
                </a:lnTo>
                <a:lnTo>
                  <a:pt x="281230" y="65014"/>
                </a:lnTo>
                <a:lnTo>
                  <a:pt x="279888" y="63672"/>
                </a:lnTo>
                <a:lnTo>
                  <a:pt x="278247" y="61584"/>
                </a:lnTo>
                <a:lnTo>
                  <a:pt x="277949" y="56961"/>
                </a:lnTo>
                <a:lnTo>
                  <a:pt x="277949" y="52041"/>
                </a:lnTo>
                <a:cubicBezTo>
                  <a:pt x="277949" y="52041"/>
                  <a:pt x="277203" y="49655"/>
                  <a:pt x="277203" y="49655"/>
                </a:cubicBezTo>
                <a:lnTo>
                  <a:pt x="276309" y="45778"/>
                </a:lnTo>
                <a:lnTo>
                  <a:pt x="276309" y="44436"/>
                </a:lnTo>
                <a:cubicBezTo>
                  <a:pt x="276309" y="44436"/>
                  <a:pt x="277054" y="43392"/>
                  <a:pt x="277054" y="43392"/>
                </a:cubicBezTo>
                <a:lnTo>
                  <a:pt x="281826" y="40261"/>
                </a:lnTo>
                <a:lnTo>
                  <a:pt x="282870" y="39068"/>
                </a:lnTo>
                <a:lnTo>
                  <a:pt x="282870" y="38173"/>
                </a:lnTo>
                <a:cubicBezTo>
                  <a:pt x="282870" y="38173"/>
                  <a:pt x="282870" y="36831"/>
                  <a:pt x="282870" y="36831"/>
                </a:cubicBezTo>
                <a:lnTo>
                  <a:pt x="281975" y="35340"/>
                </a:lnTo>
                <a:lnTo>
                  <a:pt x="280036" y="34147"/>
                </a:lnTo>
                <a:lnTo>
                  <a:pt x="277352" y="32208"/>
                </a:lnTo>
                <a:lnTo>
                  <a:pt x="274967" y="30121"/>
                </a:lnTo>
                <a:lnTo>
                  <a:pt x="270941" y="28928"/>
                </a:lnTo>
                <a:lnTo>
                  <a:pt x="266020" y="27437"/>
                </a:lnTo>
                <a:lnTo>
                  <a:pt x="264827" y="25946"/>
                </a:lnTo>
                <a:lnTo>
                  <a:pt x="263634" y="22367"/>
                </a:lnTo>
                <a:lnTo>
                  <a:pt x="261546" y="16850"/>
                </a:lnTo>
                <a:lnTo>
                  <a:pt x="259310" y="11034"/>
                </a:lnTo>
                <a:lnTo>
                  <a:pt x="257669" y="7456"/>
                </a:lnTo>
                <a:lnTo>
                  <a:pt x="257669" y="5666"/>
                </a:lnTo>
                <a:cubicBezTo>
                  <a:pt x="257669" y="5666"/>
                  <a:pt x="258564" y="1193"/>
                  <a:pt x="258564" y="1193"/>
                </a:cubicBezTo>
                <a:lnTo>
                  <a:pt x="258564" y="298"/>
                </a:lnTo>
                <a:cubicBezTo>
                  <a:pt x="258564" y="298"/>
                  <a:pt x="257521" y="0"/>
                  <a:pt x="257521" y="0"/>
                </a:cubicBezTo>
                <a:lnTo>
                  <a:pt x="255880" y="596"/>
                </a:lnTo>
                <a:lnTo>
                  <a:pt x="254538" y="1342"/>
                </a:lnTo>
                <a:lnTo>
                  <a:pt x="253345" y="1044"/>
                </a:lnTo>
                <a:lnTo>
                  <a:pt x="252301" y="298"/>
                </a:lnTo>
                <a:lnTo>
                  <a:pt x="252003" y="0"/>
                </a:lnTo>
                <a:lnTo>
                  <a:pt x="249319" y="1640"/>
                </a:lnTo>
                <a:lnTo>
                  <a:pt x="246038" y="3579"/>
                </a:lnTo>
                <a:lnTo>
                  <a:pt x="242162" y="5964"/>
                </a:lnTo>
                <a:lnTo>
                  <a:pt x="238732" y="8052"/>
                </a:lnTo>
                <a:lnTo>
                  <a:pt x="235451" y="9991"/>
                </a:lnTo>
                <a:lnTo>
                  <a:pt x="232320" y="11929"/>
                </a:lnTo>
                <a:lnTo>
                  <a:pt x="231873" y="13420"/>
                </a:lnTo>
                <a:lnTo>
                  <a:pt x="231127" y="15657"/>
                </a:lnTo>
                <a:lnTo>
                  <a:pt x="228294" y="17297"/>
                </a:lnTo>
                <a:lnTo>
                  <a:pt x="225461" y="18490"/>
                </a:lnTo>
                <a:lnTo>
                  <a:pt x="224864" y="19236"/>
                </a:lnTo>
                <a:lnTo>
                  <a:pt x="224566" y="20130"/>
                </a:lnTo>
                <a:lnTo>
                  <a:pt x="223224" y="22069"/>
                </a:lnTo>
                <a:lnTo>
                  <a:pt x="220540" y="23709"/>
                </a:lnTo>
                <a:lnTo>
                  <a:pt x="218303" y="23709"/>
                </a:lnTo>
                <a:cubicBezTo>
                  <a:pt x="218303" y="23709"/>
                  <a:pt x="216961" y="23113"/>
                  <a:pt x="216961" y="23113"/>
                </a:cubicBezTo>
                <a:lnTo>
                  <a:pt x="209506" y="25797"/>
                </a:lnTo>
                <a:lnTo>
                  <a:pt x="206076" y="25797"/>
                </a:lnTo>
                <a:cubicBezTo>
                  <a:pt x="206076" y="25797"/>
                  <a:pt x="203392" y="27437"/>
                  <a:pt x="203392" y="27437"/>
                </a:cubicBezTo>
                <a:lnTo>
                  <a:pt x="201453" y="29077"/>
                </a:lnTo>
                <a:lnTo>
                  <a:pt x="197428" y="30867"/>
                </a:lnTo>
                <a:lnTo>
                  <a:pt x="194743" y="30867"/>
                </a:lnTo>
                <a:cubicBezTo>
                  <a:pt x="194743" y="30867"/>
                  <a:pt x="190717" y="29823"/>
                  <a:pt x="190717" y="29823"/>
                </a:cubicBezTo>
                <a:lnTo>
                  <a:pt x="185797" y="27884"/>
                </a:lnTo>
                <a:lnTo>
                  <a:pt x="183709" y="26691"/>
                </a:lnTo>
                <a:lnTo>
                  <a:pt x="181919" y="26691"/>
                </a:lnTo>
                <a:cubicBezTo>
                  <a:pt x="181919" y="26691"/>
                  <a:pt x="177595" y="26542"/>
                  <a:pt x="177595" y="26542"/>
                </a:cubicBezTo>
                <a:lnTo>
                  <a:pt x="173271" y="25498"/>
                </a:lnTo>
                <a:lnTo>
                  <a:pt x="168201" y="24305"/>
                </a:lnTo>
                <a:lnTo>
                  <a:pt x="165666" y="23858"/>
                </a:lnTo>
                <a:lnTo>
                  <a:pt x="160447" y="22814"/>
                </a:lnTo>
                <a:lnTo>
                  <a:pt x="157017" y="24156"/>
                </a:lnTo>
                <a:lnTo>
                  <a:pt x="154035" y="25349"/>
                </a:lnTo>
                <a:lnTo>
                  <a:pt x="151500" y="26244"/>
                </a:lnTo>
                <a:lnTo>
                  <a:pt x="149413" y="30121"/>
                </a:lnTo>
                <a:lnTo>
                  <a:pt x="148518" y="31463"/>
                </a:lnTo>
                <a:lnTo>
                  <a:pt x="147474" y="33401"/>
                </a:lnTo>
                <a:lnTo>
                  <a:pt x="147027" y="34744"/>
                </a:lnTo>
                <a:lnTo>
                  <a:pt x="147474" y="36384"/>
                </a:lnTo>
                <a:lnTo>
                  <a:pt x="150456" y="37577"/>
                </a:lnTo>
                <a:lnTo>
                  <a:pt x="151649" y="39217"/>
                </a:lnTo>
                <a:lnTo>
                  <a:pt x="151649" y="40559"/>
                </a:lnTo>
                <a:cubicBezTo>
                  <a:pt x="151649" y="40559"/>
                  <a:pt x="150755" y="42050"/>
                  <a:pt x="150755" y="42050"/>
                </a:cubicBezTo>
                <a:lnTo>
                  <a:pt x="149860" y="43243"/>
                </a:lnTo>
                <a:lnTo>
                  <a:pt x="149860" y="44287"/>
                </a:lnTo>
                <a:cubicBezTo>
                  <a:pt x="149860" y="44287"/>
                  <a:pt x="150307" y="45331"/>
                  <a:pt x="150307" y="45331"/>
                </a:cubicBezTo>
                <a:lnTo>
                  <a:pt x="151053" y="46076"/>
                </a:lnTo>
                <a:lnTo>
                  <a:pt x="155377" y="46524"/>
                </a:lnTo>
                <a:lnTo>
                  <a:pt x="157912" y="46524"/>
                </a:lnTo>
                <a:cubicBezTo>
                  <a:pt x="157912" y="46524"/>
                  <a:pt x="158956" y="46971"/>
                  <a:pt x="158956" y="46971"/>
                </a:cubicBezTo>
                <a:lnTo>
                  <a:pt x="158956" y="48313"/>
                </a:lnTo>
                <a:cubicBezTo>
                  <a:pt x="158956" y="48313"/>
                  <a:pt x="158210" y="50102"/>
                  <a:pt x="158210" y="50102"/>
                </a:cubicBezTo>
                <a:lnTo>
                  <a:pt x="154632" y="51593"/>
                </a:lnTo>
                <a:lnTo>
                  <a:pt x="152544" y="53085"/>
                </a:lnTo>
                <a:lnTo>
                  <a:pt x="151947" y="55172"/>
                </a:lnTo>
                <a:lnTo>
                  <a:pt x="151947" y="56812"/>
                </a:lnTo>
                <a:cubicBezTo>
                  <a:pt x="151947" y="56812"/>
                  <a:pt x="152693" y="57856"/>
                  <a:pt x="152693" y="57856"/>
                </a:cubicBezTo>
                <a:lnTo>
                  <a:pt x="154483" y="59049"/>
                </a:lnTo>
                <a:lnTo>
                  <a:pt x="156123" y="60540"/>
                </a:lnTo>
                <a:lnTo>
                  <a:pt x="156570" y="61733"/>
                </a:lnTo>
                <a:lnTo>
                  <a:pt x="156570" y="63374"/>
                </a:lnTo>
                <a:cubicBezTo>
                  <a:pt x="156570" y="63374"/>
                  <a:pt x="155675" y="65610"/>
                  <a:pt x="155675" y="65610"/>
                </a:cubicBezTo>
                <a:lnTo>
                  <a:pt x="153886" y="68145"/>
                </a:lnTo>
                <a:lnTo>
                  <a:pt x="152395" y="69935"/>
                </a:lnTo>
                <a:lnTo>
                  <a:pt x="152395" y="70531"/>
                </a:lnTo>
                <a:cubicBezTo>
                  <a:pt x="152395" y="70531"/>
                  <a:pt x="152693" y="71575"/>
                  <a:pt x="152693" y="71575"/>
                </a:cubicBezTo>
                <a:lnTo>
                  <a:pt x="153886" y="72917"/>
                </a:lnTo>
                <a:lnTo>
                  <a:pt x="155974" y="75004"/>
                </a:lnTo>
                <a:lnTo>
                  <a:pt x="158508" y="76645"/>
                </a:lnTo>
                <a:lnTo>
                  <a:pt x="160149" y="77092"/>
                </a:lnTo>
                <a:lnTo>
                  <a:pt x="160745" y="77539"/>
                </a:lnTo>
                <a:lnTo>
                  <a:pt x="161192" y="79478"/>
                </a:lnTo>
                <a:lnTo>
                  <a:pt x="161192" y="81565"/>
                </a:lnTo>
                <a:cubicBezTo>
                  <a:pt x="161192" y="81565"/>
                  <a:pt x="160745" y="83056"/>
                  <a:pt x="160745" y="83056"/>
                </a:cubicBezTo>
                <a:lnTo>
                  <a:pt x="162088" y="84398"/>
                </a:lnTo>
                <a:lnTo>
                  <a:pt x="165517" y="84398"/>
                </a:lnTo>
                <a:cubicBezTo>
                  <a:pt x="165517" y="84398"/>
                  <a:pt x="168350" y="84846"/>
                  <a:pt x="168350" y="84846"/>
                </a:cubicBezTo>
                <a:lnTo>
                  <a:pt x="169543" y="84249"/>
                </a:lnTo>
                <a:lnTo>
                  <a:pt x="170289" y="84697"/>
                </a:lnTo>
                <a:lnTo>
                  <a:pt x="169692" y="89319"/>
                </a:lnTo>
                <a:lnTo>
                  <a:pt x="170139" y="92003"/>
                </a:lnTo>
                <a:lnTo>
                  <a:pt x="170885" y="92749"/>
                </a:lnTo>
                <a:lnTo>
                  <a:pt x="173569" y="93793"/>
                </a:lnTo>
                <a:lnTo>
                  <a:pt x="178788" y="93793"/>
                </a:lnTo>
                <a:cubicBezTo>
                  <a:pt x="178788" y="93793"/>
                  <a:pt x="181919" y="94986"/>
                  <a:pt x="181919" y="94986"/>
                </a:cubicBezTo>
                <a:lnTo>
                  <a:pt x="185349" y="96477"/>
                </a:lnTo>
                <a:lnTo>
                  <a:pt x="187139" y="98117"/>
                </a:lnTo>
                <a:lnTo>
                  <a:pt x="187884" y="99310"/>
                </a:lnTo>
                <a:lnTo>
                  <a:pt x="187586" y="101248"/>
                </a:lnTo>
                <a:lnTo>
                  <a:pt x="185797" y="103485"/>
                </a:lnTo>
                <a:lnTo>
                  <a:pt x="182814" y="104529"/>
                </a:lnTo>
                <a:lnTo>
                  <a:pt x="181025" y="104976"/>
                </a:lnTo>
                <a:lnTo>
                  <a:pt x="172227" y="109301"/>
                </a:lnTo>
                <a:lnTo>
                  <a:pt x="169543" y="111090"/>
                </a:lnTo>
                <a:lnTo>
                  <a:pt x="167455" y="113178"/>
                </a:lnTo>
                <a:lnTo>
                  <a:pt x="166710" y="114818"/>
                </a:lnTo>
                <a:lnTo>
                  <a:pt x="166263" y="116458"/>
                </a:lnTo>
                <a:lnTo>
                  <a:pt x="168201" y="122125"/>
                </a:lnTo>
                <a:lnTo>
                  <a:pt x="168499" y="123914"/>
                </a:lnTo>
                <a:lnTo>
                  <a:pt x="167008" y="130028"/>
                </a:lnTo>
                <a:lnTo>
                  <a:pt x="166561" y="132264"/>
                </a:lnTo>
                <a:lnTo>
                  <a:pt x="167157" y="133904"/>
                </a:lnTo>
                <a:lnTo>
                  <a:pt x="168947" y="134501"/>
                </a:lnTo>
                <a:lnTo>
                  <a:pt x="169394" y="135843"/>
                </a:lnTo>
                <a:lnTo>
                  <a:pt x="169394" y="136887"/>
                </a:lnTo>
                <a:cubicBezTo>
                  <a:pt x="169394" y="136887"/>
                  <a:pt x="166411" y="139124"/>
                  <a:pt x="166411" y="139124"/>
                </a:cubicBezTo>
                <a:lnTo>
                  <a:pt x="162982" y="141062"/>
                </a:lnTo>
                <a:lnTo>
                  <a:pt x="161938" y="141062"/>
                </a:lnTo>
                <a:cubicBezTo>
                  <a:pt x="161938" y="141062"/>
                  <a:pt x="158658" y="144790"/>
                  <a:pt x="158658" y="144790"/>
                </a:cubicBezTo>
                <a:lnTo>
                  <a:pt x="153289" y="152245"/>
                </a:lnTo>
                <a:lnTo>
                  <a:pt x="150456" y="154780"/>
                </a:lnTo>
                <a:lnTo>
                  <a:pt x="150456" y="155973"/>
                </a:lnTo>
                <a:cubicBezTo>
                  <a:pt x="150456" y="155973"/>
                  <a:pt x="150009" y="157166"/>
                  <a:pt x="150009" y="157166"/>
                </a:cubicBezTo>
                <a:lnTo>
                  <a:pt x="151053" y="159254"/>
                </a:lnTo>
                <a:lnTo>
                  <a:pt x="151351" y="161043"/>
                </a:lnTo>
                <a:lnTo>
                  <a:pt x="150158" y="162833"/>
                </a:lnTo>
                <a:lnTo>
                  <a:pt x="148071" y="164920"/>
                </a:lnTo>
                <a:lnTo>
                  <a:pt x="144044" y="166710"/>
                </a:lnTo>
                <a:lnTo>
                  <a:pt x="138975" y="168499"/>
                </a:lnTo>
                <a:lnTo>
                  <a:pt x="136738" y="169543"/>
                </a:lnTo>
                <a:lnTo>
                  <a:pt x="135097" y="174315"/>
                </a:lnTo>
                <a:lnTo>
                  <a:pt x="133607" y="179235"/>
                </a:lnTo>
                <a:lnTo>
                  <a:pt x="132861" y="181025"/>
                </a:lnTo>
                <a:lnTo>
                  <a:pt x="130177" y="186542"/>
                </a:lnTo>
                <a:lnTo>
                  <a:pt x="125405" y="194743"/>
                </a:lnTo>
                <a:lnTo>
                  <a:pt x="124212" y="196532"/>
                </a:lnTo>
                <a:lnTo>
                  <a:pt x="116905" y="200409"/>
                </a:lnTo>
                <a:lnTo>
                  <a:pt x="109450" y="204734"/>
                </a:lnTo>
                <a:lnTo>
                  <a:pt x="108108" y="206374"/>
                </a:lnTo>
                <a:lnTo>
                  <a:pt x="106617" y="210251"/>
                </a:lnTo>
                <a:lnTo>
                  <a:pt x="105126" y="214575"/>
                </a:lnTo>
                <a:lnTo>
                  <a:pt x="103784" y="216812"/>
                </a:lnTo>
                <a:lnTo>
                  <a:pt x="99012" y="221882"/>
                </a:lnTo>
                <a:lnTo>
                  <a:pt x="97521" y="225759"/>
                </a:lnTo>
                <a:lnTo>
                  <a:pt x="97073" y="228294"/>
                </a:lnTo>
                <a:lnTo>
                  <a:pt x="93048" y="229636"/>
                </a:lnTo>
                <a:lnTo>
                  <a:pt x="88425" y="230978"/>
                </a:lnTo>
                <a:lnTo>
                  <a:pt x="81715" y="231425"/>
                </a:lnTo>
                <a:lnTo>
                  <a:pt x="78882" y="232171"/>
                </a:lnTo>
                <a:lnTo>
                  <a:pt x="70680" y="235600"/>
                </a:lnTo>
                <a:lnTo>
                  <a:pt x="68593" y="235600"/>
                </a:lnTo>
                <a:cubicBezTo>
                  <a:pt x="68593" y="235600"/>
                  <a:pt x="66953" y="235153"/>
                  <a:pt x="66953" y="235153"/>
                </a:cubicBezTo>
                <a:lnTo>
                  <a:pt x="65759" y="233960"/>
                </a:lnTo>
                <a:lnTo>
                  <a:pt x="64567" y="232022"/>
                </a:lnTo>
                <a:lnTo>
                  <a:pt x="63970" y="229039"/>
                </a:lnTo>
                <a:lnTo>
                  <a:pt x="62330" y="227697"/>
                </a:lnTo>
                <a:lnTo>
                  <a:pt x="60242" y="226504"/>
                </a:lnTo>
                <a:lnTo>
                  <a:pt x="58006" y="226504"/>
                </a:lnTo>
                <a:cubicBezTo>
                  <a:pt x="58006" y="226504"/>
                  <a:pt x="55769" y="227697"/>
                  <a:pt x="55769" y="227697"/>
                </a:cubicBezTo>
                <a:lnTo>
                  <a:pt x="53830" y="229039"/>
                </a:lnTo>
                <a:lnTo>
                  <a:pt x="52488" y="230232"/>
                </a:lnTo>
                <a:lnTo>
                  <a:pt x="51147" y="231574"/>
                </a:lnTo>
                <a:lnTo>
                  <a:pt x="48611" y="236197"/>
                </a:lnTo>
                <a:lnTo>
                  <a:pt x="44585" y="242758"/>
                </a:lnTo>
                <a:lnTo>
                  <a:pt x="40112" y="247529"/>
                </a:lnTo>
                <a:lnTo>
                  <a:pt x="38472" y="249021"/>
                </a:lnTo>
                <a:lnTo>
                  <a:pt x="37428" y="250064"/>
                </a:lnTo>
                <a:lnTo>
                  <a:pt x="36086" y="251705"/>
                </a:lnTo>
                <a:lnTo>
                  <a:pt x="35340" y="253196"/>
                </a:lnTo>
                <a:lnTo>
                  <a:pt x="34297" y="258117"/>
                </a:lnTo>
                <a:lnTo>
                  <a:pt x="33700" y="262590"/>
                </a:lnTo>
                <a:lnTo>
                  <a:pt x="33998" y="263634"/>
                </a:lnTo>
                <a:lnTo>
                  <a:pt x="34744" y="264528"/>
                </a:lnTo>
                <a:lnTo>
                  <a:pt x="37279" y="265871"/>
                </a:lnTo>
                <a:lnTo>
                  <a:pt x="40858" y="267958"/>
                </a:lnTo>
                <a:lnTo>
                  <a:pt x="45480" y="269151"/>
                </a:lnTo>
                <a:lnTo>
                  <a:pt x="49357" y="269151"/>
                </a:lnTo>
                <a:cubicBezTo>
                  <a:pt x="49357" y="269151"/>
                  <a:pt x="50848" y="270195"/>
                  <a:pt x="50848" y="270195"/>
                </a:cubicBezTo>
                <a:lnTo>
                  <a:pt x="51743" y="271388"/>
                </a:lnTo>
                <a:lnTo>
                  <a:pt x="52041" y="272431"/>
                </a:lnTo>
                <a:lnTo>
                  <a:pt x="52041" y="276010"/>
                </a:lnTo>
                <a:cubicBezTo>
                  <a:pt x="52041" y="276010"/>
                  <a:pt x="51445" y="279887"/>
                  <a:pt x="51445" y="279887"/>
                </a:cubicBezTo>
                <a:lnTo>
                  <a:pt x="49953" y="284062"/>
                </a:lnTo>
                <a:lnTo>
                  <a:pt x="49953" y="286448"/>
                </a:lnTo>
                <a:cubicBezTo>
                  <a:pt x="49953" y="286448"/>
                  <a:pt x="50550" y="288834"/>
                  <a:pt x="50550" y="288834"/>
                </a:cubicBezTo>
                <a:lnTo>
                  <a:pt x="54874" y="294799"/>
                </a:lnTo>
                <a:lnTo>
                  <a:pt x="56514" y="295395"/>
                </a:lnTo>
                <a:lnTo>
                  <a:pt x="59795" y="295395"/>
                </a:lnTo>
                <a:cubicBezTo>
                  <a:pt x="59795" y="295395"/>
                  <a:pt x="61286" y="295395"/>
                  <a:pt x="61286" y="295395"/>
                </a:cubicBezTo>
                <a:lnTo>
                  <a:pt x="62926" y="294799"/>
                </a:lnTo>
                <a:lnTo>
                  <a:pt x="64119" y="295246"/>
                </a:lnTo>
                <a:lnTo>
                  <a:pt x="65014" y="295991"/>
                </a:lnTo>
                <a:lnTo>
                  <a:pt x="65312" y="297184"/>
                </a:lnTo>
                <a:lnTo>
                  <a:pt x="65312" y="303149"/>
                </a:lnTo>
                <a:cubicBezTo>
                  <a:pt x="65312" y="303149"/>
                  <a:pt x="66505" y="305833"/>
                  <a:pt x="66505" y="305833"/>
                </a:cubicBezTo>
                <a:lnTo>
                  <a:pt x="69040" y="309412"/>
                </a:lnTo>
                <a:lnTo>
                  <a:pt x="71128" y="313587"/>
                </a:lnTo>
                <a:lnTo>
                  <a:pt x="73066" y="318508"/>
                </a:lnTo>
                <a:lnTo>
                  <a:pt x="74856" y="322385"/>
                </a:lnTo>
                <a:lnTo>
                  <a:pt x="75601" y="324472"/>
                </a:lnTo>
                <a:lnTo>
                  <a:pt x="74408" y="325516"/>
                </a:lnTo>
                <a:lnTo>
                  <a:pt x="73662" y="326560"/>
                </a:lnTo>
                <a:lnTo>
                  <a:pt x="73662" y="327902"/>
                </a:lnTo>
                <a:cubicBezTo>
                  <a:pt x="73662" y="327902"/>
                  <a:pt x="73662" y="329393"/>
                  <a:pt x="73662" y="329393"/>
                </a:cubicBezTo>
                <a:lnTo>
                  <a:pt x="73662" y="330437"/>
                </a:lnTo>
                <a:cubicBezTo>
                  <a:pt x="73662" y="330437"/>
                  <a:pt x="74408" y="331630"/>
                  <a:pt x="74408" y="331630"/>
                </a:cubicBezTo>
                <a:lnTo>
                  <a:pt x="75452" y="332077"/>
                </a:lnTo>
                <a:lnTo>
                  <a:pt x="75452" y="332972"/>
                </a:lnTo>
                <a:cubicBezTo>
                  <a:pt x="75452" y="332972"/>
                  <a:pt x="73812" y="334165"/>
                  <a:pt x="73812" y="334165"/>
                </a:cubicBezTo>
                <a:lnTo>
                  <a:pt x="72320" y="334165"/>
                </a:lnTo>
                <a:cubicBezTo>
                  <a:pt x="72320" y="334165"/>
                  <a:pt x="71277" y="334612"/>
                  <a:pt x="71277" y="334612"/>
                </a:cubicBezTo>
                <a:lnTo>
                  <a:pt x="69189" y="336998"/>
                </a:lnTo>
                <a:lnTo>
                  <a:pt x="68145" y="337445"/>
                </a:lnTo>
                <a:lnTo>
                  <a:pt x="66803" y="337445"/>
                </a:lnTo>
                <a:cubicBezTo>
                  <a:pt x="66803" y="337445"/>
                  <a:pt x="65312" y="337445"/>
                  <a:pt x="65312" y="337445"/>
                </a:cubicBezTo>
                <a:lnTo>
                  <a:pt x="63225" y="336551"/>
                </a:lnTo>
                <a:lnTo>
                  <a:pt x="62628" y="335060"/>
                </a:lnTo>
                <a:lnTo>
                  <a:pt x="62926" y="333419"/>
                </a:lnTo>
                <a:lnTo>
                  <a:pt x="62479" y="332524"/>
                </a:lnTo>
                <a:lnTo>
                  <a:pt x="60988" y="332524"/>
                </a:lnTo>
                <a:cubicBezTo>
                  <a:pt x="60988" y="332524"/>
                  <a:pt x="55769" y="334314"/>
                  <a:pt x="55769" y="334314"/>
                </a:cubicBezTo>
                <a:lnTo>
                  <a:pt x="50699" y="336252"/>
                </a:lnTo>
                <a:lnTo>
                  <a:pt x="49804" y="337594"/>
                </a:lnTo>
                <a:lnTo>
                  <a:pt x="48611" y="339085"/>
                </a:lnTo>
                <a:lnTo>
                  <a:pt x="46375" y="339682"/>
                </a:lnTo>
                <a:lnTo>
                  <a:pt x="42945" y="339682"/>
                </a:lnTo>
                <a:cubicBezTo>
                  <a:pt x="42945" y="339682"/>
                  <a:pt x="40559" y="339682"/>
                  <a:pt x="40559" y="339682"/>
                </a:cubicBezTo>
                <a:lnTo>
                  <a:pt x="38472" y="338191"/>
                </a:lnTo>
                <a:lnTo>
                  <a:pt x="36533" y="336849"/>
                </a:lnTo>
                <a:lnTo>
                  <a:pt x="33551" y="336849"/>
                </a:lnTo>
                <a:cubicBezTo>
                  <a:pt x="33551" y="336849"/>
                  <a:pt x="28034" y="336849"/>
                  <a:pt x="28034" y="336849"/>
                </a:cubicBezTo>
                <a:lnTo>
                  <a:pt x="25052" y="336849"/>
                </a:lnTo>
                <a:cubicBezTo>
                  <a:pt x="25052" y="336849"/>
                  <a:pt x="23262" y="336252"/>
                  <a:pt x="23262" y="336252"/>
                </a:cubicBezTo>
                <a:lnTo>
                  <a:pt x="21472" y="336700"/>
                </a:lnTo>
                <a:lnTo>
                  <a:pt x="19236" y="336103"/>
                </a:lnTo>
                <a:lnTo>
                  <a:pt x="18192" y="336849"/>
                </a:lnTo>
                <a:lnTo>
                  <a:pt x="17297" y="336849"/>
                </a:lnTo>
                <a:cubicBezTo>
                  <a:pt x="17297" y="336849"/>
                  <a:pt x="16552" y="335656"/>
                  <a:pt x="16552" y="335656"/>
                </a:cubicBezTo>
                <a:lnTo>
                  <a:pt x="16105" y="335656"/>
                </a:lnTo>
                <a:cubicBezTo>
                  <a:pt x="16105" y="335656"/>
                  <a:pt x="15508" y="335656"/>
                  <a:pt x="15508" y="335656"/>
                </a:cubicBezTo>
                <a:lnTo>
                  <a:pt x="15061" y="336103"/>
                </a:lnTo>
                <a:lnTo>
                  <a:pt x="14763" y="336849"/>
                </a:lnTo>
                <a:lnTo>
                  <a:pt x="14763" y="345498"/>
                </a:lnTo>
                <a:cubicBezTo>
                  <a:pt x="14763" y="345498"/>
                  <a:pt x="11035" y="345498"/>
                  <a:pt x="11035" y="345498"/>
                </a:cubicBezTo>
                <a:lnTo>
                  <a:pt x="8500" y="345498"/>
                </a:lnTo>
                <a:cubicBezTo>
                  <a:pt x="8500" y="345498"/>
                  <a:pt x="5666" y="345945"/>
                  <a:pt x="5666" y="345945"/>
                </a:cubicBezTo>
                <a:lnTo>
                  <a:pt x="3132" y="346541"/>
                </a:lnTo>
                <a:lnTo>
                  <a:pt x="1790" y="347287"/>
                </a:lnTo>
                <a:lnTo>
                  <a:pt x="0" y="348480"/>
                </a:lnTo>
                <a:lnTo>
                  <a:pt x="746" y="352208"/>
                </a:lnTo>
                <a:lnTo>
                  <a:pt x="1939" y="356084"/>
                </a:lnTo>
                <a:lnTo>
                  <a:pt x="4772" y="355488"/>
                </a:lnTo>
                <a:lnTo>
                  <a:pt x="6860" y="352953"/>
                </a:lnTo>
                <a:lnTo>
                  <a:pt x="8798" y="351760"/>
                </a:lnTo>
                <a:lnTo>
                  <a:pt x="12675" y="349971"/>
                </a:lnTo>
                <a:lnTo>
                  <a:pt x="16253" y="348778"/>
                </a:lnTo>
                <a:lnTo>
                  <a:pt x="12377" y="351611"/>
                </a:lnTo>
                <a:lnTo>
                  <a:pt x="7754" y="355190"/>
                </a:lnTo>
                <a:lnTo>
                  <a:pt x="6860" y="356830"/>
                </a:lnTo>
                <a:lnTo>
                  <a:pt x="9842" y="362795"/>
                </a:lnTo>
                <a:lnTo>
                  <a:pt x="12824" y="367865"/>
                </a:lnTo>
                <a:lnTo>
                  <a:pt x="17447" y="371742"/>
                </a:lnTo>
                <a:lnTo>
                  <a:pt x="28481" y="377706"/>
                </a:lnTo>
                <a:lnTo>
                  <a:pt x="39814" y="380241"/>
                </a:lnTo>
                <a:lnTo>
                  <a:pt x="41752" y="379794"/>
                </a:lnTo>
                <a:lnTo>
                  <a:pt x="44585" y="377408"/>
                </a:lnTo>
                <a:lnTo>
                  <a:pt x="51594" y="374873"/>
                </a:lnTo>
                <a:lnTo>
                  <a:pt x="53532" y="374276"/>
                </a:lnTo>
                <a:lnTo>
                  <a:pt x="55023" y="374276"/>
                </a:lnTo>
                <a:cubicBezTo>
                  <a:pt x="55023" y="374276"/>
                  <a:pt x="57409" y="375022"/>
                  <a:pt x="57409" y="375022"/>
                </a:cubicBezTo>
                <a:lnTo>
                  <a:pt x="58155" y="373978"/>
                </a:lnTo>
                <a:lnTo>
                  <a:pt x="58900" y="372338"/>
                </a:lnTo>
                <a:lnTo>
                  <a:pt x="59944" y="370996"/>
                </a:lnTo>
                <a:lnTo>
                  <a:pt x="61435" y="370698"/>
                </a:lnTo>
                <a:lnTo>
                  <a:pt x="62032" y="372189"/>
                </a:lnTo>
                <a:lnTo>
                  <a:pt x="62032" y="373233"/>
                </a:lnTo>
                <a:cubicBezTo>
                  <a:pt x="62032" y="373233"/>
                  <a:pt x="60242" y="374127"/>
                  <a:pt x="60242" y="374127"/>
                </a:cubicBezTo>
                <a:lnTo>
                  <a:pt x="57260" y="378601"/>
                </a:lnTo>
                <a:lnTo>
                  <a:pt x="53234" y="385609"/>
                </a:lnTo>
                <a:lnTo>
                  <a:pt x="50848" y="386206"/>
                </a:lnTo>
                <a:lnTo>
                  <a:pt x="48761" y="386206"/>
                </a:lnTo>
                <a:cubicBezTo>
                  <a:pt x="48761" y="386206"/>
                  <a:pt x="43840" y="389188"/>
                  <a:pt x="43840" y="389188"/>
                </a:cubicBezTo>
                <a:lnTo>
                  <a:pt x="41454" y="388741"/>
                </a:lnTo>
                <a:lnTo>
                  <a:pt x="39516" y="390530"/>
                </a:lnTo>
                <a:lnTo>
                  <a:pt x="36682" y="390530"/>
                </a:lnTo>
                <a:cubicBezTo>
                  <a:pt x="36682" y="390530"/>
                  <a:pt x="29525" y="393960"/>
                  <a:pt x="29525" y="393960"/>
                </a:cubicBezTo>
                <a:lnTo>
                  <a:pt x="28481" y="393512"/>
                </a:lnTo>
                <a:lnTo>
                  <a:pt x="27288" y="392468"/>
                </a:lnTo>
                <a:lnTo>
                  <a:pt x="25648" y="390232"/>
                </a:lnTo>
                <a:lnTo>
                  <a:pt x="23560" y="389635"/>
                </a:lnTo>
                <a:lnTo>
                  <a:pt x="21771" y="391126"/>
                </a:lnTo>
                <a:lnTo>
                  <a:pt x="21472" y="393810"/>
                </a:lnTo>
                <a:lnTo>
                  <a:pt x="22516" y="396495"/>
                </a:lnTo>
                <a:lnTo>
                  <a:pt x="27288" y="402310"/>
                </a:lnTo>
                <a:lnTo>
                  <a:pt x="32358" y="406634"/>
                </a:lnTo>
                <a:lnTo>
                  <a:pt x="36533" y="411257"/>
                </a:lnTo>
                <a:lnTo>
                  <a:pt x="41901" y="416177"/>
                </a:lnTo>
                <a:lnTo>
                  <a:pt x="49357" y="425572"/>
                </a:lnTo>
                <a:lnTo>
                  <a:pt x="51743" y="427958"/>
                </a:lnTo>
                <a:lnTo>
                  <a:pt x="61137" y="435264"/>
                </a:lnTo>
                <a:lnTo>
                  <a:pt x="67251" y="438097"/>
                </a:lnTo>
                <a:lnTo>
                  <a:pt x="71426" y="438843"/>
                </a:lnTo>
                <a:lnTo>
                  <a:pt x="75303" y="438097"/>
                </a:lnTo>
                <a:lnTo>
                  <a:pt x="85145" y="434369"/>
                </a:lnTo>
                <a:lnTo>
                  <a:pt x="89767" y="431536"/>
                </a:lnTo>
                <a:lnTo>
                  <a:pt x="101398" y="426317"/>
                </a:lnTo>
                <a:lnTo>
                  <a:pt x="103038" y="424379"/>
                </a:lnTo>
                <a:lnTo>
                  <a:pt x="107660" y="415581"/>
                </a:lnTo>
                <a:lnTo>
                  <a:pt x="107660" y="411853"/>
                </a:lnTo>
                <a:cubicBezTo>
                  <a:pt x="107660" y="411853"/>
                  <a:pt x="106468" y="409915"/>
                  <a:pt x="106468" y="409915"/>
                </a:cubicBezTo>
                <a:lnTo>
                  <a:pt x="105424" y="408573"/>
                </a:lnTo>
                <a:lnTo>
                  <a:pt x="103635" y="407976"/>
                </a:lnTo>
                <a:lnTo>
                  <a:pt x="101845" y="407231"/>
                </a:lnTo>
                <a:lnTo>
                  <a:pt x="102889" y="406038"/>
                </a:lnTo>
                <a:lnTo>
                  <a:pt x="103336" y="404398"/>
                </a:lnTo>
                <a:lnTo>
                  <a:pt x="105126" y="402608"/>
                </a:lnTo>
                <a:lnTo>
                  <a:pt x="107362" y="401415"/>
                </a:lnTo>
                <a:lnTo>
                  <a:pt x="108108" y="399626"/>
                </a:lnTo>
                <a:lnTo>
                  <a:pt x="109002" y="396793"/>
                </a:lnTo>
                <a:lnTo>
                  <a:pt x="107362" y="395153"/>
                </a:lnTo>
                <a:lnTo>
                  <a:pt x="105722" y="394407"/>
                </a:lnTo>
                <a:lnTo>
                  <a:pt x="109599" y="394407"/>
                </a:lnTo>
                <a:cubicBezTo>
                  <a:pt x="109599" y="394407"/>
                  <a:pt x="112880" y="395003"/>
                  <a:pt x="112880" y="395003"/>
                </a:cubicBezTo>
                <a:lnTo>
                  <a:pt x="116458" y="394109"/>
                </a:lnTo>
                <a:lnTo>
                  <a:pt x="119441" y="394556"/>
                </a:lnTo>
                <a:lnTo>
                  <a:pt x="122274" y="395451"/>
                </a:lnTo>
                <a:lnTo>
                  <a:pt x="119590" y="396196"/>
                </a:lnTo>
                <a:lnTo>
                  <a:pt x="117502" y="396196"/>
                </a:lnTo>
                <a:cubicBezTo>
                  <a:pt x="117502" y="396196"/>
                  <a:pt x="115563" y="397538"/>
                  <a:pt x="115563" y="397538"/>
                </a:cubicBezTo>
                <a:lnTo>
                  <a:pt x="114818" y="402757"/>
                </a:lnTo>
                <a:lnTo>
                  <a:pt x="117353" y="403205"/>
                </a:lnTo>
                <a:lnTo>
                  <a:pt x="119590" y="402906"/>
                </a:lnTo>
                <a:lnTo>
                  <a:pt x="118099" y="403950"/>
                </a:lnTo>
                <a:lnTo>
                  <a:pt x="116757" y="405740"/>
                </a:lnTo>
                <a:lnTo>
                  <a:pt x="115415" y="410959"/>
                </a:lnTo>
                <a:lnTo>
                  <a:pt x="123168" y="411257"/>
                </a:lnTo>
                <a:lnTo>
                  <a:pt x="126896" y="410809"/>
                </a:lnTo>
                <a:lnTo>
                  <a:pt x="130475" y="409467"/>
                </a:lnTo>
                <a:lnTo>
                  <a:pt x="128089" y="410959"/>
                </a:lnTo>
                <a:lnTo>
                  <a:pt x="122572" y="413195"/>
                </a:lnTo>
                <a:lnTo>
                  <a:pt x="120186" y="415134"/>
                </a:lnTo>
                <a:lnTo>
                  <a:pt x="117502" y="417669"/>
                </a:lnTo>
                <a:lnTo>
                  <a:pt x="118993" y="417669"/>
                </a:lnTo>
                <a:cubicBezTo>
                  <a:pt x="118993" y="417669"/>
                  <a:pt x="120783" y="417370"/>
                  <a:pt x="120783" y="417370"/>
                </a:cubicBezTo>
                <a:lnTo>
                  <a:pt x="119441" y="418414"/>
                </a:lnTo>
                <a:lnTo>
                  <a:pt x="117801" y="420204"/>
                </a:lnTo>
                <a:lnTo>
                  <a:pt x="119590" y="425721"/>
                </a:lnTo>
                <a:lnTo>
                  <a:pt x="121081" y="427063"/>
                </a:lnTo>
                <a:lnTo>
                  <a:pt x="122721" y="427361"/>
                </a:lnTo>
                <a:lnTo>
                  <a:pt x="123019" y="428256"/>
                </a:lnTo>
                <a:lnTo>
                  <a:pt x="123467" y="431984"/>
                </a:lnTo>
                <a:lnTo>
                  <a:pt x="124510" y="435562"/>
                </a:lnTo>
                <a:lnTo>
                  <a:pt x="124958" y="440036"/>
                </a:lnTo>
                <a:lnTo>
                  <a:pt x="124660" y="443167"/>
                </a:lnTo>
                <a:lnTo>
                  <a:pt x="120186" y="457035"/>
                </a:lnTo>
                <a:lnTo>
                  <a:pt x="119143" y="464043"/>
                </a:lnTo>
                <a:lnTo>
                  <a:pt x="119143" y="464938"/>
                </a:lnTo>
                <a:cubicBezTo>
                  <a:pt x="119143" y="464938"/>
                  <a:pt x="119888" y="466131"/>
                  <a:pt x="119888" y="466131"/>
                </a:cubicBezTo>
                <a:lnTo>
                  <a:pt x="120633" y="471201"/>
                </a:lnTo>
                <a:lnTo>
                  <a:pt x="122572" y="472841"/>
                </a:lnTo>
                <a:lnTo>
                  <a:pt x="121379" y="474779"/>
                </a:lnTo>
                <a:lnTo>
                  <a:pt x="121379" y="475823"/>
                </a:lnTo>
                <a:cubicBezTo>
                  <a:pt x="121379" y="475823"/>
                  <a:pt x="122274" y="477314"/>
                  <a:pt x="122274" y="477314"/>
                </a:cubicBezTo>
                <a:lnTo>
                  <a:pt x="127493" y="479700"/>
                </a:lnTo>
                <a:lnTo>
                  <a:pt x="122870" y="479104"/>
                </a:lnTo>
                <a:lnTo>
                  <a:pt x="122423" y="480446"/>
                </a:lnTo>
                <a:lnTo>
                  <a:pt x="122423" y="481341"/>
                </a:lnTo>
                <a:cubicBezTo>
                  <a:pt x="122423" y="481341"/>
                  <a:pt x="122572" y="485217"/>
                  <a:pt x="122572" y="485217"/>
                </a:cubicBezTo>
                <a:lnTo>
                  <a:pt x="123467" y="488200"/>
                </a:lnTo>
                <a:lnTo>
                  <a:pt x="125256" y="487156"/>
                </a:lnTo>
                <a:lnTo>
                  <a:pt x="127194" y="483279"/>
                </a:lnTo>
                <a:lnTo>
                  <a:pt x="128089" y="487007"/>
                </a:lnTo>
                <a:lnTo>
                  <a:pt x="127344" y="489691"/>
                </a:lnTo>
                <a:lnTo>
                  <a:pt x="125256" y="493866"/>
                </a:lnTo>
                <a:lnTo>
                  <a:pt x="124510" y="496550"/>
                </a:lnTo>
                <a:lnTo>
                  <a:pt x="124510" y="497743"/>
                </a:lnTo>
                <a:cubicBezTo>
                  <a:pt x="124510" y="497743"/>
                  <a:pt x="125704" y="499682"/>
                  <a:pt x="125704" y="499682"/>
                </a:cubicBezTo>
                <a:lnTo>
                  <a:pt x="126449" y="505646"/>
                </a:lnTo>
                <a:lnTo>
                  <a:pt x="127194" y="508628"/>
                </a:lnTo>
                <a:lnTo>
                  <a:pt x="127791" y="513251"/>
                </a:lnTo>
                <a:lnTo>
                  <a:pt x="129133" y="518619"/>
                </a:lnTo>
                <a:lnTo>
                  <a:pt x="131966" y="526671"/>
                </a:lnTo>
                <a:lnTo>
                  <a:pt x="131966" y="529355"/>
                </a:lnTo>
                <a:cubicBezTo>
                  <a:pt x="131966" y="529355"/>
                  <a:pt x="134203" y="538600"/>
                  <a:pt x="134203" y="538600"/>
                </a:cubicBezTo>
                <a:lnTo>
                  <a:pt x="136738" y="559327"/>
                </a:lnTo>
                <a:lnTo>
                  <a:pt x="139720" y="567976"/>
                </a:lnTo>
                <a:lnTo>
                  <a:pt x="140317" y="570660"/>
                </a:lnTo>
                <a:lnTo>
                  <a:pt x="143746" y="575730"/>
                </a:lnTo>
                <a:lnTo>
                  <a:pt x="145685" y="580203"/>
                </a:lnTo>
                <a:lnTo>
                  <a:pt x="147027" y="581694"/>
                </a:lnTo>
                <a:lnTo>
                  <a:pt x="149711" y="581694"/>
                </a:lnTo>
                <a:cubicBezTo>
                  <a:pt x="149711" y="581694"/>
                  <a:pt x="148071" y="584080"/>
                  <a:pt x="148071" y="584080"/>
                </a:cubicBezTo>
                <a:lnTo>
                  <a:pt x="149114" y="584975"/>
                </a:lnTo>
                <a:lnTo>
                  <a:pt x="150158" y="586615"/>
                </a:lnTo>
                <a:lnTo>
                  <a:pt x="152246" y="589001"/>
                </a:lnTo>
                <a:lnTo>
                  <a:pt x="148816" y="589001"/>
                </a:lnTo>
                <a:lnTo>
                  <a:pt x="151053" y="591536"/>
                </a:lnTo>
                <a:lnTo>
                  <a:pt x="152693" y="597948"/>
                </a:lnTo>
                <a:lnTo>
                  <a:pt x="155079" y="601377"/>
                </a:lnTo>
                <a:lnTo>
                  <a:pt x="156272" y="602719"/>
                </a:lnTo>
                <a:lnTo>
                  <a:pt x="159850" y="608088"/>
                </a:lnTo>
                <a:lnTo>
                  <a:pt x="161342" y="609728"/>
                </a:lnTo>
                <a:lnTo>
                  <a:pt x="162833" y="611815"/>
                </a:lnTo>
                <a:lnTo>
                  <a:pt x="164026" y="614052"/>
                </a:lnTo>
                <a:lnTo>
                  <a:pt x="164473" y="616438"/>
                </a:lnTo>
                <a:lnTo>
                  <a:pt x="166263" y="621806"/>
                </a:lnTo>
                <a:lnTo>
                  <a:pt x="166263" y="623148"/>
                </a:lnTo>
                <a:cubicBezTo>
                  <a:pt x="166263" y="623148"/>
                  <a:pt x="167157" y="626578"/>
                  <a:pt x="167157" y="626578"/>
                </a:cubicBezTo>
                <a:lnTo>
                  <a:pt x="169991" y="632095"/>
                </a:lnTo>
                <a:lnTo>
                  <a:pt x="171631" y="637165"/>
                </a:lnTo>
                <a:lnTo>
                  <a:pt x="171929" y="639551"/>
                </a:lnTo>
                <a:lnTo>
                  <a:pt x="171929" y="641638"/>
                </a:lnTo>
                <a:cubicBezTo>
                  <a:pt x="171929" y="641638"/>
                  <a:pt x="174315" y="653567"/>
                  <a:pt x="174315" y="653567"/>
                </a:cubicBezTo>
                <a:lnTo>
                  <a:pt x="175209" y="656400"/>
                </a:lnTo>
                <a:lnTo>
                  <a:pt x="176999" y="660128"/>
                </a:lnTo>
                <a:lnTo>
                  <a:pt x="179086" y="667882"/>
                </a:lnTo>
                <a:lnTo>
                  <a:pt x="185647" y="681899"/>
                </a:lnTo>
                <a:lnTo>
                  <a:pt x="186542" y="682794"/>
                </a:lnTo>
                <a:lnTo>
                  <a:pt x="188779" y="684583"/>
                </a:lnTo>
                <a:lnTo>
                  <a:pt x="191612" y="688609"/>
                </a:lnTo>
                <a:lnTo>
                  <a:pt x="194296" y="691591"/>
                </a:lnTo>
                <a:lnTo>
                  <a:pt x="197428" y="698152"/>
                </a:lnTo>
                <a:lnTo>
                  <a:pt x="199515" y="701135"/>
                </a:lnTo>
                <a:lnTo>
                  <a:pt x="202646" y="709485"/>
                </a:lnTo>
                <a:lnTo>
                  <a:pt x="204734" y="717090"/>
                </a:lnTo>
                <a:lnTo>
                  <a:pt x="209356" y="727677"/>
                </a:lnTo>
                <a:lnTo>
                  <a:pt x="210102" y="729765"/>
                </a:lnTo>
                <a:lnTo>
                  <a:pt x="212190" y="733194"/>
                </a:lnTo>
                <a:lnTo>
                  <a:pt x="211892" y="734238"/>
                </a:lnTo>
                <a:lnTo>
                  <a:pt x="211892" y="736326"/>
                </a:lnTo>
                <a:cubicBezTo>
                  <a:pt x="211892" y="736326"/>
                  <a:pt x="212637" y="737966"/>
                  <a:pt x="212637" y="737966"/>
                </a:cubicBezTo>
                <a:lnTo>
                  <a:pt x="213382" y="737966"/>
                </a:lnTo>
                <a:cubicBezTo>
                  <a:pt x="213382" y="737966"/>
                  <a:pt x="215918" y="740799"/>
                  <a:pt x="215918" y="740799"/>
                </a:cubicBezTo>
                <a:lnTo>
                  <a:pt x="218900" y="751386"/>
                </a:lnTo>
                <a:lnTo>
                  <a:pt x="217856" y="751834"/>
                </a:lnTo>
                <a:lnTo>
                  <a:pt x="216663" y="751237"/>
                </a:lnTo>
                <a:lnTo>
                  <a:pt x="216663" y="746615"/>
                </a:lnTo>
                <a:cubicBezTo>
                  <a:pt x="216663" y="746615"/>
                  <a:pt x="215768" y="743334"/>
                  <a:pt x="215768" y="743334"/>
                </a:cubicBezTo>
                <a:lnTo>
                  <a:pt x="214277" y="741097"/>
                </a:lnTo>
                <a:lnTo>
                  <a:pt x="213234" y="740650"/>
                </a:lnTo>
                <a:lnTo>
                  <a:pt x="214576" y="747509"/>
                </a:lnTo>
                <a:lnTo>
                  <a:pt x="215470" y="753623"/>
                </a:lnTo>
                <a:lnTo>
                  <a:pt x="217558" y="759588"/>
                </a:lnTo>
                <a:lnTo>
                  <a:pt x="218005" y="760333"/>
                </a:lnTo>
                <a:lnTo>
                  <a:pt x="218900" y="760930"/>
                </a:lnTo>
                <a:lnTo>
                  <a:pt x="219347" y="761675"/>
                </a:lnTo>
                <a:lnTo>
                  <a:pt x="219645" y="763614"/>
                </a:lnTo>
                <a:lnTo>
                  <a:pt x="221435" y="768833"/>
                </a:lnTo>
                <a:lnTo>
                  <a:pt x="223075" y="770324"/>
                </a:lnTo>
                <a:lnTo>
                  <a:pt x="232320" y="782402"/>
                </a:lnTo>
                <a:lnTo>
                  <a:pt x="234855" y="784937"/>
                </a:lnTo>
                <a:lnTo>
                  <a:pt x="241118" y="789559"/>
                </a:lnTo>
                <a:lnTo>
                  <a:pt x="246784" y="791349"/>
                </a:lnTo>
                <a:lnTo>
                  <a:pt x="248574" y="789858"/>
                </a:lnTo>
                <a:lnTo>
                  <a:pt x="253345" y="788218"/>
                </a:lnTo>
                <a:lnTo>
                  <a:pt x="260950" y="782849"/>
                </a:lnTo>
                <a:lnTo>
                  <a:pt x="262740" y="779420"/>
                </a:lnTo>
                <a:lnTo>
                  <a:pt x="263038" y="775244"/>
                </a:lnTo>
                <a:lnTo>
                  <a:pt x="264529" y="768982"/>
                </a:lnTo>
                <a:lnTo>
                  <a:pt x="266616" y="766298"/>
                </a:lnTo>
                <a:lnTo>
                  <a:pt x="270493" y="763166"/>
                </a:lnTo>
                <a:lnTo>
                  <a:pt x="285256" y="758693"/>
                </a:lnTo>
                <a:lnTo>
                  <a:pt x="291369" y="758991"/>
                </a:lnTo>
                <a:lnTo>
                  <a:pt x="296588" y="760780"/>
                </a:lnTo>
                <a:lnTo>
                  <a:pt x="295097" y="759140"/>
                </a:lnTo>
                <a:lnTo>
                  <a:pt x="293010" y="758245"/>
                </a:lnTo>
                <a:lnTo>
                  <a:pt x="288536" y="757649"/>
                </a:lnTo>
                <a:lnTo>
                  <a:pt x="286299" y="756903"/>
                </a:lnTo>
                <a:lnTo>
                  <a:pt x="284510" y="755263"/>
                </a:lnTo>
                <a:lnTo>
                  <a:pt x="283615" y="753623"/>
                </a:lnTo>
                <a:lnTo>
                  <a:pt x="284212" y="750492"/>
                </a:lnTo>
                <a:lnTo>
                  <a:pt x="285703" y="747211"/>
                </a:lnTo>
                <a:lnTo>
                  <a:pt x="292562" y="737519"/>
                </a:lnTo>
                <a:lnTo>
                  <a:pt x="292562" y="733642"/>
                </a:lnTo>
                <a:cubicBezTo>
                  <a:pt x="292562" y="733642"/>
                  <a:pt x="294053" y="731405"/>
                  <a:pt x="294053" y="731405"/>
                </a:cubicBezTo>
                <a:lnTo>
                  <a:pt x="295992" y="730063"/>
                </a:lnTo>
                <a:lnTo>
                  <a:pt x="299720" y="729467"/>
                </a:lnTo>
                <a:lnTo>
                  <a:pt x="301211" y="729914"/>
                </a:lnTo>
                <a:lnTo>
                  <a:pt x="303298" y="730212"/>
                </a:lnTo>
                <a:lnTo>
                  <a:pt x="305684" y="730212"/>
                </a:lnTo>
                <a:cubicBezTo>
                  <a:pt x="305684" y="730212"/>
                  <a:pt x="307772" y="729616"/>
                  <a:pt x="307772" y="729616"/>
                </a:cubicBezTo>
                <a:lnTo>
                  <a:pt x="308070" y="717239"/>
                </a:lnTo>
                <a:lnTo>
                  <a:pt x="308070" y="705459"/>
                </a:lnTo>
                <a:cubicBezTo>
                  <a:pt x="308070" y="705459"/>
                  <a:pt x="307623" y="703521"/>
                  <a:pt x="307623" y="703521"/>
                </a:cubicBezTo>
                <a:lnTo>
                  <a:pt x="306728" y="701582"/>
                </a:lnTo>
                <a:lnTo>
                  <a:pt x="303895" y="702328"/>
                </a:lnTo>
                <a:lnTo>
                  <a:pt x="305386" y="700687"/>
                </a:lnTo>
                <a:lnTo>
                  <a:pt x="306579" y="698600"/>
                </a:lnTo>
                <a:lnTo>
                  <a:pt x="305535" y="695021"/>
                </a:lnTo>
                <a:lnTo>
                  <a:pt x="305983" y="691890"/>
                </a:lnTo>
                <a:lnTo>
                  <a:pt x="308219" y="683688"/>
                </a:lnTo>
                <a:lnTo>
                  <a:pt x="311500" y="676829"/>
                </a:lnTo>
                <a:lnTo>
                  <a:pt x="312991" y="675189"/>
                </a:lnTo>
                <a:lnTo>
                  <a:pt x="315824" y="670865"/>
                </a:lnTo>
                <a:lnTo>
                  <a:pt x="318061" y="664303"/>
                </a:lnTo>
                <a:lnTo>
                  <a:pt x="321043" y="645664"/>
                </a:lnTo>
                <a:lnTo>
                  <a:pt x="319701" y="643577"/>
                </a:lnTo>
                <a:lnTo>
                  <a:pt x="315078" y="641042"/>
                </a:lnTo>
                <a:lnTo>
                  <a:pt x="313736" y="638954"/>
                </a:lnTo>
                <a:lnTo>
                  <a:pt x="316272" y="635972"/>
                </a:lnTo>
                <a:lnTo>
                  <a:pt x="318359" y="638954"/>
                </a:lnTo>
                <a:lnTo>
                  <a:pt x="319254" y="641340"/>
                </a:lnTo>
                <a:lnTo>
                  <a:pt x="320297" y="642384"/>
                </a:lnTo>
                <a:lnTo>
                  <a:pt x="318657" y="636867"/>
                </a:lnTo>
                <a:lnTo>
                  <a:pt x="318657" y="634481"/>
                </a:lnTo>
                <a:cubicBezTo>
                  <a:pt x="318657" y="634481"/>
                  <a:pt x="318061" y="632095"/>
                  <a:pt x="318061" y="632095"/>
                </a:cubicBezTo>
                <a:lnTo>
                  <a:pt x="315973" y="626578"/>
                </a:lnTo>
                <a:lnTo>
                  <a:pt x="315078" y="622253"/>
                </a:lnTo>
                <a:lnTo>
                  <a:pt x="315675" y="620166"/>
                </a:lnTo>
                <a:lnTo>
                  <a:pt x="316570" y="618376"/>
                </a:lnTo>
                <a:lnTo>
                  <a:pt x="316868" y="614798"/>
                </a:lnTo>
                <a:lnTo>
                  <a:pt x="316570" y="611964"/>
                </a:lnTo>
                <a:lnTo>
                  <a:pt x="314780" y="605851"/>
                </a:lnTo>
                <a:lnTo>
                  <a:pt x="313587" y="598097"/>
                </a:lnTo>
                <a:lnTo>
                  <a:pt x="314780" y="591089"/>
                </a:lnTo>
                <a:lnTo>
                  <a:pt x="319850" y="580203"/>
                </a:lnTo>
                <a:lnTo>
                  <a:pt x="322236" y="577966"/>
                </a:lnTo>
                <a:lnTo>
                  <a:pt x="329095" y="575133"/>
                </a:lnTo>
                <a:lnTo>
                  <a:pt x="330736" y="575133"/>
                </a:lnTo>
                <a:cubicBezTo>
                  <a:pt x="330736" y="575133"/>
                  <a:pt x="332674" y="575879"/>
                  <a:pt x="332674" y="575879"/>
                </a:cubicBezTo>
                <a:lnTo>
                  <a:pt x="333867" y="578712"/>
                </a:lnTo>
                <a:lnTo>
                  <a:pt x="334911" y="578265"/>
                </a:lnTo>
                <a:lnTo>
                  <a:pt x="336253" y="578861"/>
                </a:lnTo>
                <a:lnTo>
                  <a:pt x="337893" y="578861"/>
                </a:lnTo>
                <a:cubicBezTo>
                  <a:pt x="337893" y="578861"/>
                  <a:pt x="338340" y="577519"/>
                  <a:pt x="338340" y="577519"/>
                </a:cubicBezTo>
                <a:lnTo>
                  <a:pt x="339235" y="575432"/>
                </a:lnTo>
                <a:lnTo>
                  <a:pt x="341919" y="573195"/>
                </a:lnTo>
                <a:lnTo>
                  <a:pt x="344752" y="564695"/>
                </a:lnTo>
                <a:lnTo>
                  <a:pt x="345945" y="562608"/>
                </a:lnTo>
                <a:lnTo>
                  <a:pt x="348928" y="561862"/>
                </a:lnTo>
                <a:lnTo>
                  <a:pt x="357129" y="562757"/>
                </a:lnTo>
                <a:lnTo>
                  <a:pt x="358471" y="562757"/>
                </a:lnTo>
                <a:cubicBezTo>
                  <a:pt x="358471" y="562757"/>
                  <a:pt x="368462" y="558582"/>
                  <a:pt x="368462" y="558582"/>
                </a:cubicBezTo>
                <a:lnTo>
                  <a:pt x="371593" y="556494"/>
                </a:lnTo>
                <a:lnTo>
                  <a:pt x="373382" y="553512"/>
                </a:lnTo>
                <a:lnTo>
                  <a:pt x="373680" y="552319"/>
                </a:lnTo>
                <a:lnTo>
                  <a:pt x="374277" y="550231"/>
                </a:lnTo>
                <a:lnTo>
                  <a:pt x="373979" y="549038"/>
                </a:lnTo>
                <a:lnTo>
                  <a:pt x="372785" y="547547"/>
                </a:lnTo>
                <a:lnTo>
                  <a:pt x="372189" y="545907"/>
                </a:lnTo>
                <a:lnTo>
                  <a:pt x="372189" y="544714"/>
                </a:lnTo>
                <a:cubicBezTo>
                  <a:pt x="372189" y="544714"/>
                  <a:pt x="374277" y="541434"/>
                  <a:pt x="374277" y="541434"/>
                </a:cubicBezTo>
                <a:lnTo>
                  <a:pt x="380390" y="536364"/>
                </a:lnTo>
                <a:lnTo>
                  <a:pt x="390530" y="531145"/>
                </a:lnTo>
                <a:lnTo>
                  <a:pt x="396346" y="526969"/>
                </a:lnTo>
                <a:lnTo>
                  <a:pt x="401266" y="521900"/>
                </a:lnTo>
                <a:lnTo>
                  <a:pt x="406187" y="515786"/>
                </a:lnTo>
                <a:lnTo>
                  <a:pt x="408275" y="513847"/>
                </a:lnTo>
                <a:lnTo>
                  <a:pt x="420055" y="507585"/>
                </a:lnTo>
                <a:lnTo>
                  <a:pt x="422142" y="504602"/>
                </a:lnTo>
                <a:lnTo>
                  <a:pt x="429598" y="496401"/>
                </a:lnTo>
                <a:lnTo>
                  <a:pt x="433475" y="490884"/>
                </a:lnTo>
                <a:lnTo>
                  <a:pt x="435563" y="488647"/>
                </a:lnTo>
                <a:lnTo>
                  <a:pt x="437054" y="486261"/>
                </a:lnTo>
                <a:lnTo>
                  <a:pt x="437650" y="484174"/>
                </a:lnTo>
                <a:lnTo>
                  <a:pt x="449580" y="473288"/>
                </a:lnTo>
                <a:lnTo>
                  <a:pt x="455246" y="470008"/>
                </a:lnTo>
                <a:lnTo>
                  <a:pt x="455246" y="469113"/>
                </a:lnTo>
                <a:cubicBezTo>
                  <a:pt x="455246" y="469113"/>
                  <a:pt x="453456" y="468517"/>
                  <a:pt x="453456" y="468517"/>
                </a:cubicBezTo>
                <a:lnTo>
                  <a:pt x="449728" y="470753"/>
                </a:lnTo>
                <a:lnTo>
                  <a:pt x="448536" y="470753"/>
                </a:lnTo>
                <a:cubicBezTo>
                  <a:pt x="448536" y="470753"/>
                  <a:pt x="448088" y="470157"/>
                  <a:pt x="448088" y="470157"/>
                </a:cubicBezTo>
                <a:lnTo>
                  <a:pt x="450325" y="466280"/>
                </a:lnTo>
                <a:lnTo>
                  <a:pt x="455842" y="462403"/>
                </a:lnTo>
                <a:lnTo>
                  <a:pt x="457035" y="462701"/>
                </a:lnTo>
                <a:lnTo>
                  <a:pt x="458377" y="463298"/>
                </a:lnTo>
                <a:lnTo>
                  <a:pt x="458377" y="466578"/>
                </a:lnTo>
                <a:cubicBezTo>
                  <a:pt x="458377" y="466578"/>
                  <a:pt x="457184" y="467324"/>
                  <a:pt x="457184" y="467324"/>
                </a:cubicBezTo>
                <a:lnTo>
                  <a:pt x="456737" y="468218"/>
                </a:lnTo>
                <a:lnTo>
                  <a:pt x="458825" y="468218"/>
                </a:lnTo>
                <a:cubicBezTo>
                  <a:pt x="458825" y="468218"/>
                  <a:pt x="466131" y="465534"/>
                  <a:pt x="466131" y="465534"/>
                </a:cubicBezTo>
                <a:lnTo>
                  <a:pt x="475675" y="462552"/>
                </a:lnTo>
                <a:lnTo>
                  <a:pt x="477315" y="461807"/>
                </a:lnTo>
                <a:lnTo>
                  <a:pt x="477911" y="461061"/>
                </a:lnTo>
                <a:lnTo>
                  <a:pt x="478209" y="459868"/>
                </a:lnTo>
                <a:lnTo>
                  <a:pt x="476420" y="458079"/>
                </a:lnTo>
                <a:lnTo>
                  <a:pt x="477762" y="458079"/>
                </a:lnTo>
                <a:cubicBezTo>
                  <a:pt x="477762" y="458079"/>
                  <a:pt x="479999" y="459421"/>
                  <a:pt x="479999" y="459421"/>
                </a:cubicBezTo>
                <a:lnTo>
                  <a:pt x="481788" y="457035"/>
                </a:lnTo>
                <a:lnTo>
                  <a:pt x="483130" y="454649"/>
                </a:lnTo>
                <a:lnTo>
                  <a:pt x="489691" y="450623"/>
                </a:lnTo>
                <a:lnTo>
                  <a:pt x="490139" y="449430"/>
                </a:lnTo>
                <a:lnTo>
                  <a:pt x="490139" y="447641"/>
                </a:lnTo>
                <a:cubicBezTo>
                  <a:pt x="490139" y="447641"/>
                  <a:pt x="491928" y="444360"/>
                  <a:pt x="491928" y="444360"/>
                </a:cubicBezTo>
                <a:lnTo>
                  <a:pt x="494314" y="441974"/>
                </a:lnTo>
                <a:lnTo>
                  <a:pt x="495656" y="439738"/>
                </a:lnTo>
                <a:lnTo>
                  <a:pt x="494761" y="438396"/>
                </a:lnTo>
                <a:lnTo>
                  <a:pt x="493568" y="432133"/>
                </a:lnTo>
                <a:lnTo>
                  <a:pt x="492226" y="428107"/>
                </a:lnTo>
                <a:lnTo>
                  <a:pt x="492673" y="424379"/>
                </a:lnTo>
                <a:lnTo>
                  <a:pt x="495209" y="420651"/>
                </a:lnTo>
                <a:lnTo>
                  <a:pt x="499085" y="416774"/>
                </a:lnTo>
                <a:lnTo>
                  <a:pt x="501770" y="415581"/>
                </a:lnTo>
                <a:lnTo>
                  <a:pt x="514295" y="412450"/>
                </a:lnTo>
                <a:lnTo>
                  <a:pt x="518172" y="410362"/>
                </a:lnTo>
                <a:lnTo>
                  <a:pt x="521452" y="407529"/>
                </a:lnTo>
                <a:lnTo>
                  <a:pt x="524137" y="402459"/>
                </a:lnTo>
                <a:lnTo>
                  <a:pt x="525479" y="401117"/>
                </a:lnTo>
                <a:lnTo>
                  <a:pt x="526970" y="399029"/>
                </a:lnTo>
                <a:lnTo>
                  <a:pt x="525031" y="397240"/>
                </a:lnTo>
                <a:lnTo>
                  <a:pt x="523093" y="396345"/>
                </a:lnTo>
                <a:lnTo>
                  <a:pt x="521751" y="395153"/>
                </a:lnTo>
                <a:lnTo>
                  <a:pt x="521154" y="391723"/>
                </a:lnTo>
                <a:lnTo>
                  <a:pt x="522496" y="394854"/>
                </a:lnTo>
                <a:lnTo>
                  <a:pt x="524882" y="396196"/>
                </a:lnTo>
                <a:lnTo>
                  <a:pt x="527715" y="398433"/>
                </a:lnTo>
                <a:lnTo>
                  <a:pt x="527268" y="401564"/>
                </a:lnTo>
                <a:lnTo>
                  <a:pt x="525180" y="408424"/>
                </a:lnTo>
                <a:lnTo>
                  <a:pt x="523987" y="411257"/>
                </a:lnTo>
                <a:lnTo>
                  <a:pt x="525777" y="412897"/>
                </a:lnTo>
                <a:lnTo>
                  <a:pt x="529207" y="413345"/>
                </a:lnTo>
                <a:lnTo>
                  <a:pt x="529952" y="411257"/>
                </a:lnTo>
                <a:lnTo>
                  <a:pt x="529952" y="409467"/>
                </a:lnTo>
                <a:cubicBezTo>
                  <a:pt x="529952" y="409467"/>
                  <a:pt x="530697" y="410511"/>
                  <a:pt x="530697" y="410511"/>
                </a:cubicBezTo>
                <a:lnTo>
                  <a:pt x="534425" y="413643"/>
                </a:lnTo>
                <a:lnTo>
                  <a:pt x="538004" y="412301"/>
                </a:lnTo>
                <a:lnTo>
                  <a:pt x="538452" y="410809"/>
                </a:lnTo>
                <a:lnTo>
                  <a:pt x="537557" y="407380"/>
                </a:lnTo>
                <a:lnTo>
                  <a:pt x="539496" y="399029"/>
                </a:lnTo>
                <a:lnTo>
                  <a:pt x="539943" y="400670"/>
                </a:lnTo>
                <a:lnTo>
                  <a:pt x="541285" y="400968"/>
                </a:lnTo>
                <a:lnTo>
                  <a:pt x="541881" y="401564"/>
                </a:lnTo>
                <a:lnTo>
                  <a:pt x="542179" y="402459"/>
                </a:lnTo>
                <a:lnTo>
                  <a:pt x="540837" y="410213"/>
                </a:lnTo>
                <a:lnTo>
                  <a:pt x="540837" y="412301"/>
                </a:lnTo>
                <a:cubicBezTo>
                  <a:pt x="540837" y="412301"/>
                  <a:pt x="541434" y="413494"/>
                  <a:pt x="541434" y="413494"/>
                </a:cubicBezTo>
                <a:lnTo>
                  <a:pt x="542329" y="414537"/>
                </a:lnTo>
                <a:lnTo>
                  <a:pt x="544714" y="412301"/>
                </a:lnTo>
                <a:lnTo>
                  <a:pt x="545311" y="409915"/>
                </a:lnTo>
                <a:lnTo>
                  <a:pt x="546653" y="412599"/>
                </a:lnTo>
                <a:lnTo>
                  <a:pt x="548293" y="412897"/>
                </a:lnTo>
                <a:lnTo>
                  <a:pt x="550530" y="412599"/>
                </a:lnTo>
                <a:lnTo>
                  <a:pt x="550232" y="409617"/>
                </a:lnTo>
                <a:lnTo>
                  <a:pt x="549635" y="407529"/>
                </a:lnTo>
                <a:lnTo>
                  <a:pt x="547846" y="404547"/>
                </a:lnTo>
                <a:lnTo>
                  <a:pt x="549933" y="404547"/>
                </a:lnTo>
                <a:cubicBezTo>
                  <a:pt x="549933" y="404547"/>
                  <a:pt x="550530" y="400073"/>
                  <a:pt x="550530" y="400073"/>
                </a:cubicBezTo>
                <a:lnTo>
                  <a:pt x="550530" y="397389"/>
                </a:lnTo>
                <a:cubicBezTo>
                  <a:pt x="550530" y="397389"/>
                  <a:pt x="550530" y="394854"/>
                  <a:pt x="550530" y="394854"/>
                </a:cubicBezTo>
                <a:lnTo>
                  <a:pt x="548442" y="387995"/>
                </a:lnTo>
                <a:lnTo>
                  <a:pt x="547100" y="384565"/>
                </a:lnTo>
                <a:lnTo>
                  <a:pt x="547100" y="383372"/>
                </a:lnTo>
                <a:cubicBezTo>
                  <a:pt x="547100" y="383372"/>
                  <a:pt x="547100" y="382925"/>
                  <a:pt x="547100" y="382925"/>
                </a:cubicBezTo>
                <a:lnTo>
                  <a:pt x="546504" y="378452"/>
                </a:lnTo>
                <a:lnTo>
                  <a:pt x="545609" y="375768"/>
                </a:lnTo>
                <a:lnTo>
                  <a:pt x="545161" y="372785"/>
                </a:lnTo>
                <a:lnTo>
                  <a:pt x="547249" y="368610"/>
                </a:lnTo>
                <a:lnTo>
                  <a:pt x="546504" y="367865"/>
                </a:lnTo>
                <a:lnTo>
                  <a:pt x="544118" y="367268"/>
                </a:lnTo>
                <a:lnTo>
                  <a:pt x="541881" y="366523"/>
                </a:lnTo>
                <a:lnTo>
                  <a:pt x="541285" y="365479"/>
                </a:lnTo>
                <a:lnTo>
                  <a:pt x="542329" y="361304"/>
                </a:lnTo>
                <a:lnTo>
                  <a:pt x="541136" y="359663"/>
                </a:lnTo>
                <a:lnTo>
                  <a:pt x="539496" y="358023"/>
                </a:lnTo>
                <a:lnTo>
                  <a:pt x="539048" y="357427"/>
                </a:lnTo>
                <a:lnTo>
                  <a:pt x="538452" y="356532"/>
                </a:lnTo>
                <a:lnTo>
                  <a:pt x="537706" y="354444"/>
                </a:lnTo>
                <a:lnTo>
                  <a:pt x="539197" y="350120"/>
                </a:lnTo>
                <a:lnTo>
                  <a:pt x="541285" y="345050"/>
                </a:lnTo>
                <a:lnTo>
                  <a:pt x="541583" y="343112"/>
                </a:lnTo>
                <a:lnTo>
                  <a:pt x="541881" y="339682"/>
                </a:lnTo>
                <a:lnTo>
                  <a:pt x="541881" y="338340"/>
                </a:lnTo>
                <a:cubicBezTo>
                  <a:pt x="541881" y="338340"/>
                  <a:pt x="541881" y="336998"/>
                  <a:pt x="541881" y="336998"/>
                </a:cubicBezTo>
                <a:lnTo>
                  <a:pt x="539794" y="335507"/>
                </a:lnTo>
                <a:lnTo>
                  <a:pt x="536066" y="334910"/>
                </a:lnTo>
                <a:lnTo>
                  <a:pt x="533382" y="333717"/>
                </a:lnTo>
                <a:lnTo>
                  <a:pt x="531741" y="331779"/>
                </a:lnTo>
                <a:lnTo>
                  <a:pt x="530399" y="331033"/>
                </a:lnTo>
                <a:lnTo>
                  <a:pt x="528759" y="331630"/>
                </a:lnTo>
                <a:lnTo>
                  <a:pt x="526671" y="330884"/>
                </a:lnTo>
                <a:lnTo>
                  <a:pt x="524882" y="329095"/>
                </a:lnTo>
                <a:lnTo>
                  <a:pt x="523391" y="326858"/>
                </a:lnTo>
                <a:lnTo>
                  <a:pt x="523391" y="325814"/>
                </a:lnTo>
                <a:cubicBezTo>
                  <a:pt x="523391" y="325814"/>
                  <a:pt x="523987" y="324472"/>
                  <a:pt x="523987" y="324472"/>
                </a:cubicBezTo>
                <a:lnTo>
                  <a:pt x="526671" y="318657"/>
                </a:lnTo>
                <a:lnTo>
                  <a:pt x="527715" y="318657"/>
                </a:lnTo>
                <a:cubicBezTo>
                  <a:pt x="527715" y="318657"/>
                  <a:pt x="530101" y="319552"/>
                  <a:pt x="530101" y="319552"/>
                </a:cubicBezTo>
                <a:lnTo>
                  <a:pt x="530996" y="319552"/>
                </a:lnTo>
                <a:cubicBezTo>
                  <a:pt x="530996" y="319552"/>
                  <a:pt x="532636" y="317166"/>
                  <a:pt x="532636" y="317166"/>
                </a:cubicBezTo>
                <a:lnTo>
                  <a:pt x="534873" y="310605"/>
                </a:lnTo>
                <a:lnTo>
                  <a:pt x="538004" y="310605"/>
                </a:lnTo>
                <a:cubicBezTo>
                  <a:pt x="538004" y="310605"/>
                  <a:pt x="540688" y="310903"/>
                  <a:pt x="540688" y="310903"/>
                </a:cubicBezTo>
                <a:lnTo>
                  <a:pt x="542478" y="311201"/>
                </a:lnTo>
                <a:lnTo>
                  <a:pt x="544267" y="311201"/>
                </a:lnTo>
                <a:cubicBezTo>
                  <a:pt x="544267" y="311201"/>
                  <a:pt x="546205" y="310456"/>
                  <a:pt x="546205" y="310456"/>
                </a:cubicBezTo>
                <a:lnTo>
                  <a:pt x="547249" y="309561"/>
                </a:lnTo>
                <a:lnTo>
                  <a:pt x="547846" y="308517"/>
                </a:lnTo>
                <a:lnTo>
                  <a:pt x="547846" y="307622"/>
                </a:lnTo>
                <a:cubicBezTo>
                  <a:pt x="547846" y="307622"/>
                  <a:pt x="545311" y="306429"/>
                  <a:pt x="545311" y="306429"/>
                </a:cubicBezTo>
                <a:lnTo>
                  <a:pt x="544416" y="305535"/>
                </a:lnTo>
                <a:lnTo>
                  <a:pt x="543819" y="302851"/>
                </a:lnTo>
                <a:lnTo>
                  <a:pt x="543074" y="301807"/>
                </a:lnTo>
                <a:lnTo>
                  <a:pt x="538452" y="301807"/>
                </a:lnTo>
                <a:cubicBezTo>
                  <a:pt x="538452" y="301807"/>
                  <a:pt x="536066" y="300465"/>
                  <a:pt x="536066" y="300465"/>
                </a:cubicBezTo>
                <a:lnTo>
                  <a:pt x="534724" y="299421"/>
                </a:lnTo>
                <a:lnTo>
                  <a:pt x="532338" y="295842"/>
                </a:lnTo>
                <a:lnTo>
                  <a:pt x="529505" y="293158"/>
                </a:lnTo>
                <a:lnTo>
                  <a:pt x="526671" y="292562"/>
                </a:lnTo>
                <a:lnTo>
                  <a:pt x="525628" y="291667"/>
                </a:lnTo>
                <a:lnTo>
                  <a:pt x="525031" y="290325"/>
                </a:lnTo>
                <a:lnTo>
                  <a:pt x="525329" y="288387"/>
                </a:lnTo>
                <a:lnTo>
                  <a:pt x="526224" y="286597"/>
                </a:lnTo>
                <a:lnTo>
                  <a:pt x="526821" y="284510"/>
                </a:lnTo>
                <a:lnTo>
                  <a:pt x="529057" y="281826"/>
                </a:lnTo>
                <a:lnTo>
                  <a:pt x="531592" y="279440"/>
                </a:lnTo>
                <a:lnTo>
                  <a:pt x="532785" y="277800"/>
                </a:lnTo>
                <a:lnTo>
                  <a:pt x="534425" y="276159"/>
                </a:lnTo>
                <a:lnTo>
                  <a:pt x="534425" y="275265"/>
                </a:lnTo>
                <a:cubicBezTo>
                  <a:pt x="534425" y="275265"/>
                  <a:pt x="534425" y="274221"/>
                  <a:pt x="534425" y="274221"/>
                </a:cubicBezTo>
                <a:lnTo>
                  <a:pt x="533083" y="273177"/>
                </a:lnTo>
                <a:lnTo>
                  <a:pt x="532189" y="272879"/>
                </a:lnTo>
                <a:lnTo>
                  <a:pt x="532189" y="272282"/>
                </a:lnTo>
                <a:cubicBezTo>
                  <a:pt x="532189" y="272282"/>
                  <a:pt x="532636" y="270493"/>
                  <a:pt x="532636" y="270493"/>
                </a:cubicBezTo>
                <a:lnTo>
                  <a:pt x="533978" y="270493"/>
                </a:lnTo>
                <a:cubicBezTo>
                  <a:pt x="533978" y="270493"/>
                  <a:pt x="536662" y="271835"/>
                  <a:pt x="536662" y="271835"/>
                </a:cubicBezTo>
                <a:lnTo>
                  <a:pt x="539346" y="274370"/>
                </a:lnTo>
                <a:lnTo>
                  <a:pt x="540986" y="276607"/>
                </a:lnTo>
                <a:lnTo>
                  <a:pt x="540986" y="278396"/>
                </a:lnTo>
                <a:cubicBezTo>
                  <a:pt x="540986" y="278396"/>
                  <a:pt x="542030" y="278694"/>
                  <a:pt x="542030" y="278694"/>
                </a:cubicBezTo>
                <a:lnTo>
                  <a:pt x="543074" y="278694"/>
                </a:lnTo>
                <a:cubicBezTo>
                  <a:pt x="543074" y="278694"/>
                  <a:pt x="544863" y="279589"/>
                  <a:pt x="544863" y="279589"/>
                </a:cubicBezTo>
                <a:lnTo>
                  <a:pt x="546653" y="279291"/>
                </a:lnTo>
                <a:lnTo>
                  <a:pt x="547846" y="279738"/>
                </a:lnTo>
                <a:lnTo>
                  <a:pt x="548591" y="279738"/>
                </a:lnTo>
                <a:cubicBezTo>
                  <a:pt x="548591" y="279738"/>
                  <a:pt x="548889" y="278545"/>
                  <a:pt x="548889" y="278545"/>
                </a:cubicBezTo>
                <a:lnTo>
                  <a:pt x="547995" y="277054"/>
                </a:lnTo>
                <a:lnTo>
                  <a:pt x="547399" y="276010"/>
                </a:lnTo>
                <a:lnTo>
                  <a:pt x="548144" y="274967"/>
                </a:lnTo>
                <a:lnTo>
                  <a:pt x="549039" y="274967"/>
                </a:lnTo>
                <a:cubicBezTo>
                  <a:pt x="549039" y="274967"/>
                  <a:pt x="549933" y="274967"/>
                  <a:pt x="549933" y="274967"/>
                </a:cubicBezTo>
                <a:lnTo>
                  <a:pt x="551126" y="276010"/>
                </a:lnTo>
                <a:lnTo>
                  <a:pt x="552021" y="277949"/>
                </a:lnTo>
                <a:lnTo>
                  <a:pt x="552021" y="281080"/>
                </a:lnTo>
                <a:cubicBezTo>
                  <a:pt x="552021" y="281080"/>
                  <a:pt x="554258" y="283913"/>
                  <a:pt x="554258" y="283913"/>
                </a:cubicBezTo>
                <a:lnTo>
                  <a:pt x="556942" y="285852"/>
                </a:lnTo>
                <a:lnTo>
                  <a:pt x="559029" y="286746"/>
                </a:lnTo>
                <a:lnTo>
                  <a:pt x="561564" y="287343"/>
                </a:lnTo>
                <a:lnTo>
                  <a:pt x="563801" y="286746"/>
                </a:lnTo>
                <a:lnTo>
                  <a:pt x="564845" y="284808"/>
                </a:lnTo>
                <a:lnTo>
                  <a:pt x="564397" y="283019"/>
                </a:lnTo>
                <a:lnTo>
                  <a:pt x="564696" y="281378"/>
                </a:lnTo>
                <a:lnTo>
                  <a:pt x="565590" y="280484"/>
                </a:lnTo>
                <a:lnTo>
                  <a:pt x="566932" y="280484"/>
                </a:lnTo>
                <a:cubicBezTo>
                  <a:pt x="566932" y="280484"/>
                  <a:pt x="567976" y="281826"/>
                  <a:pt x="567976" y="281826"/>
                </a:cubicBezTo>
                <a:lnTo>
                  <a:pt x="570958" y="288536"/>
                </a:lnTo>
                <a:lnTo>
                  <a:pt x="570362" y="291518"/>
                </a:lnTo>
                <a:lnTo>
                  <a:pt x="570958" y="299719"/>
                </a:lnTo>
                <a:lnTo>
                  <a:pt x="570213" y="305087"/>
                </a:lnTo>
                <a:lnTo>
                  <a:pt x="570213" y="306280"/>
                </a:lnTo>
                <a:cubicBezTo>
                  <a:pt x="570213" y="306280"/>
                  <a:pt x="570660" y="307175"/>
                  <a:pt x="570660" y="307175"/>
                </a:cubicBezTo>
                <a:lnTo>
                  <a:pt x="571108" y="307473"/>
                </a:lnTo>
                <a:lnTo>
                  <a:pt x="572002" y="307473"/>
                </a:lnTo>
                <a:cubicBezTo>
                  <a:pt x="572002" y="307473"/>
                  <a:pt x="575581" y="308517"/>
                  <a:pt x="575581" y="308517"/>
                </a:cubicBezTo>
                <a:lnTo>
                  <a:pt x="578563" y="309561"/>
                </a:lnTo>
                <a:lnTo>
                  <a:pt x="581993" y="310605"/>
                </a:lnTo>
                <a:lnTo>
                  <a:pt x="586914" y="311350"/>
                </a:lnTo>
                <a:lnTo>
                  <a:pt x="589896" y="311052"/>
                </a:lnTo>
                <a:lnTo>
                  <a:pt x="591387" y="311052"/>
                </a:lnTo>
                <a:cubicBezTo>
                  <a:pt x="591387" y="311052"/>
                  <a:pt x="594519" y="311201"/>
                  <a:pt x="594519" y="311201"/>
                </a:cubicBezTo>
                <a:lnTo>
                  <a:pt x="602571" y="310754"/>
                </a:lnTo>
                <a:lnTo>
                  <a:pt x="609281" y="310754"/>
                </a:lnTo>
                <a:cubicBezTo>
                  <a:pt x="609281" y="310754"/>
                  <a:pt x="611965" y="311350"/>
                  <a:pt x="611965" y="311350"/>
                </a:cubicBezTo>
                <a:lnTo>
                  <a:pt x="614201" y="311649"/>
                </a:lnTo>
                <a:lnTo>
                  <a:pt x="621657" y="311052"/>
                </a:lnTo>
                <a:lnTo>
                  <a:pt x="629262" y="310754"/>
                </a:lnTo>
                <a:lnTo>
                  <a:pt x="633288" y="312394"/>
                </a:lnTo>
                <a:lnTo>
                  <a:pt x="637762" y="315227"/>
                </a:lnTo>
                <a:lnTo>
                  <a:pt x="640296" y="317315"/>
                </a:lnTo>
                <a:lnTo>
                  <a:pt x="640744" y="318508"/>
                </a:lnTo>
                <a:lnTo>
                  <a:pt x="640446" y="319552"/>
                </a:lnTo>
                <a:lnTo>
                  <a:pt x="639551" y="320148"/>
                </a:lnTo>
                <a:lnTo>
                  <a:pt x="638060" y="320148"/>
                </a:lnTo>
                <a:cubicBezTo>
                  <a:pt x="638060" y="320148"/>
                  <a:pt x="634481" y="318806"/>
                  <a:pt x="634481" y="318806"/>
                </a:cubicBezTo>
                <a:lnTo>
                  <a:pt x="633885" y="319253"/>
                </a:lnTo>
                <a:lnTo>
                  <a:pt x="633885" y="322086"/>
                </a:lnTo>
                <a:cubicBezTo>
                  <a:pt x="633885" y="322086"/>
                  <a:pt x="633885" y="322534"/>
                  <a:pt x="633885" y="322534"/>
                </a:cubicBezTo>
                <a:lnTo>
                  <a:pt x="633139" y="325069"/>
                </a:lnTo>
                <a:lnTo>
                  <a:pt x="631051" y="330586"/>
                </a:lnTo>
                <a:lnTo>
                  <a:pt x="630604" y="333121"/>
                </a:lnTo>
                <a:lnTo>
                  <a:pt x="630157" y="333717"/>
                </a:lnTo>
                <a:lnTo>
                  <a:pt x="629560" y="334016"/>
                </a:lnTo>
                <a:lnTo>
                  <a:pt x="627920" y="334016"/>
                </a:lnTo>
                <a:cubicBezTo>
                  <a:pt x="627920" y="334016"/>
                  <a:pt x="626578" y="334463"/>
                  <a:pt x="626578" y="334463"/>
                </a:cubicBezTo>
                <a:lnTo>
                  <a:pt x="625982" y="335358"/>
                </a:lnTo>
                <a:lnTo>
                  <a:pt x="625087" y="337296"/>
                </a:lnTo>
                <a:lnTo>
                  <a:pt x="624490" y="339235"/>
                </a:lnTo>
                <a:lnTo>
                  <a:pt x="623745" y="339831"/>
                </a:lnTo>
                <a:lnTo>
                  <a:pt x="621806" y="338787"/>
                </a:lnTo>
                <a:lnTo>
                  <a:pt x="620614" y="338787"/>
                </a:lnTo>
                <a:cubicBezTo>
                  <a:pt x="620614" y="338787"/>
                  <a:pt x="619122" y="339384"/>
                  <a:pt x="619122" y="339384"/>
                </a:cubicBezTo>
                <a:lnTo>
                  <a:pt x="617631" y="340428"/>
                </a:lnTo>
                <a:lnTo>
                  <a:pt x="616587" y="341770"/>
                </a:lnTo>
                <a:lnTo>
                  <a:pt x="615395" y="342217"/>
                </a:lnTo>
                <a:lnTo>
                  <a:pt x="611816" y="341919"/>
                </a:lnTo>
                <a:lnTo>
                  <a:pt x="611070" y="341919"/>
                </a:lnTo>
                <a:cubicBezTo>
                  <a:pt x="611070" y="341919"/>
                  <a:pt x="610623" y="343112"/>
                  <a:pt x="610623" y="343112"/>
                </a:cubicBezTo>
                <a:lnTo>
                  <a:pt x="610325" y="344305"/>
                </a:lnTo>
                <a:lnTo>
                  <a:pt x="607640" y="347138"/>
                </a:lnTo>
                <a:lnTo>
                  <a:pt x="606597" y="351760"/>
                </a:lnTo>
                <a:lnTo>
                  <a:pt x="605702" y="354743"/>
                </a:lnTo>
                <a:lnTo>
                  <a:pt x="605702" y="356979"/>
                </a:lnTo>
                <a:cubicBezTo>
                  <a:pt x="605702" y="356979"/>
                  <a:pt x="608088" y="362944"/>
                  <a:pt x="608088" y="362944"/>
                </a:cubicBezTo>
                <a:lnTo>
                  <a:pt x="609728" y="370698"/>
                </a:lnTo>
                <a:lnTo>
                  <a:pt x="610325" y="371443"/>
                </a:lnTo>
                <a:lnTo>
                  <a:pt x="610921" y="371742"/>
                </a:lnTo>
                <a:lnTo>
                  <a:pt x="611219" y="371742"/>
                </a:lnTo>
                <a:cubicBezTo>
                  <a:pt x="611219" y="371742"/>
                  <a:pt x="611219" y="369952"/>
                  <a:pt x="611219" y="369952"/>
                </a:cubicBezTo>
                <a:lnTo>
                  <a:pt x="611219" y="368014"/>
                </a:lnTo>
                <a:cubicBezTo>
                  <a:pt x="611219" y="368014"/>
                  <a:pt x="612114" y="367566"/>
                  <a:pt x="612114" y="367566"/>
                </a:cubicBezTo>
                <a:lnTo>
                  <a:pt x="613009" y="368014"/>
                </a:lnTo>
                <a:lnTo>
                  <a:pt x="613903" y="369654"/>
                </a:lnTo>
                <a:lnTo>
                  <a:pt x="614947" y="372785"/>
                </a:lnTo>
                <a:lnTo>
                  <a:pt x="615991" y="373978"/>
                </a:lnTo>
                <a:lnTo>
                  <a:pt x="617780" y="374276"/>
                </a:lnTo>
                <a:lnTo>
                  <a:pt x="619719" y="373531"/>
                </a:lnTo>
                <a:lnTo>
                  <a:pt x="621210" y="372189"/>
                </a:lnTo>
                <a:lnTo>
                  <a:pt x="621806" y="370698"/>
                </a:lnTo>
                <a:lnTo>
                  <a:pt x="621359" y="367715"/>
                </a:lnTo>
                <a:lnTo>
                  <a:pt x="621359" y="365479"/>
                </a:lnTo>
                <a:cubicBezTo>
                  <a:pt x="621359" y="365479"/>
                  <a:pt x="622254" y="363391"/>
                  <a:pt x="622254" y="363391"/>
                </a:cubicBezTo>
                <a:lnTo>
                  <a:pt x="625683" y="360260"/>
                </a:lnTo>
                <a:lnTo>
                  <a:pt x="626131" y="359216"/>
                </a:lnTo>
                <a:lnTo>
                  <a:pt x="626131" y="356532"/>
                </a:lnTo>
                <a:cubicBezTo>
                  <a:pt x="626131" y="356532"/>
                  <a:pt x="625982" y="353997"/>
                  <a:pt x="625982" y="353997"/>
                </a:cubicBezTo>
                <a:lnTo>
                  <a:pt x="627324" y="353997"/>
                </a:lnTo>
                <a:cubicBezTo>
                  <a:pt x="627324" y="353997"/>
                  <a:pt x="629113" y="354295"/>
                  <a:pt x="629113" y="354295"/>
                </a:cubicBezTo>
                <a:lnTo>
                  <a:pt x="631349" y="353102"/>
                </a:lnTo>
                <a:lnTo>
                  <a:pt x="631946" y="353102"/>
                </a:lnTo>
                <a:cubicBezTo>
                  <a:pt x="631946" y="353102"/>
                  <a:pt x="632841" y="354444"/>
                  <a:pt x="632841" y="354444"/>
                </a:cubicBezTo>
                <a:lnTo>
                  <a:pt x="634332" y="354146"/>
                </a:lnTo>
                <a:lnTo>
                  <a:pt x="635525" y="359663"/>
                </a:lnTo>
                <a:lnTo>
                  <a:pt x="636718" y="364584"/>
                </a:lnTo>
                <a:lnTo>
                  <a:pt x="636718" y="366970"/>
                </a:lnTo>
                <a:cubicBezTo>
                  <a:pt x="636718" y="366970"/>
                  <a:pt x="636867" y="371891"/>
                  <a:pt x="636867" y="371891"/>
                </a:cubicBezTo>
                <a:lnTo>
                  <a:pt x="637463" y="375917"/>
                </a:lnTo>
                <a:lnTo>
                  <a:pt x="638358" y="376811"/>
                </a:lnTo>
                <a:lnTo>
                  <a:pt x="639402" y="379048"/>
                </a:lnTo>
                <a:lnTo>
                  <a:pt x="640296" y="381583"/>
                </a:lnTo>
                <a:lnTo>
                  <a:pt x="641042" y="382925"/>
                </a:lnTo>
                <a:lnTo>
                  <a:pt x="641490" y="387548"/>
                </a:lnTo>
                <a:lnTo>
                  <a:pt x="642086" y="390828"/>
                </a:lnTo>
                <a:lnTo>
                  <a:pt x="642832" y="401266"/>
                </a:lnTo>
                <a:lnTo>
                  <a:pt x="643130" y="403205"/>
                </a:lnTo>
                <a:lnTo>
                  <a:pt x="644621" y="402310"/>
                </a:lnTo>
                <a:lnTo>
                  <a:pt x="645217" y="401266"/>
                </a:lnTo>
                <a:lnTo>
                  <a:pt x="645814" y="399626"/>
                </a:lnTo>
                <a:lnTo>
                  <a:pt x="646261" y="398880"/>
                </a:lnTo>
                <a:lnTo>
                  <a:pt x="647156" y="398880"/>
                </a:lnTo>
                <a:cubicBezTo>
                  <a:pt x="647156" y="398880"/>
                  <a:pt x="648498" y="399626"/>
                  <a:pt x="648498" y="399626"/>
                </a:cubicBezTo>
                <a:lnTo>
                  <a:pt x="650735" y="402310"/>
                </a:lnTo>
                <a:lnTo>
                  <a:pt x="652226" y="402906"/>
                </a:lnTo>
                <a:lnTo>
                  <a:pt x="653717" y="402459"/>
                </a:lnTo>
                <a:lnTo>
                  <a:pt x="655208" y="398433"/>
                </a:lnTo>
                <a:lnTo>
                  <a:pt x="655804" y="397389"/>
                </a:lnTo>
                <a:lnTo>
                  <a:pt x="656550" y="396644"/>
                </a:lnTo>
                <a:lnTo>
                  <a:pt x="657892" y="396644"/>
                </a:lnTo>
                <a:cubicBezTo>
                  <a:pt x="657892" y="396644"/>
                  <a:pt x="658638" y="396047"/>
                  <a:pt x="658638" y="396047"/>
                </a:cubicBezTo>
                <a:lnTo>
                  <a:pt x="658936" y="394258"/>
                </a:lnTo>
                <a:lnTo>
                  <a:pt x="658936" y="392319"/>
                </a:lnTo>
                <a:cubicBezTo>
                  <a:pt x="658936" y="392319"/>
                  <a:pt x="657444" y="386951"/>
                  <a:pt x="657444" y="386951"/>
                </a:cubicBezTo>
                <a:lnTo>
                  <a:pt x="656997" y="384416"/>
                </a:lnTo>
                <a:lnTo>
                  <a:pt x="656699" y="382030"/>
                </a:lnTo>
                <a:lnTo>
                  <a:pt x="657594" y="379496"/>
                </a:lnTo>
                <a:lnTo>
                  <a:pt x="658936" y="376513"/>
                </a:lnTo>
                <a:lnTo>
                  <a:pt x="658638" y="373978"/>
                </a:lnTo>
                <a:lnTo>
                  <a:pt x="658936" y="372934"/>
                </a:lnTo>
                <a:lnTo>
                  <a:pt x="659980" y="372934"/>
                </a:lnTo>
                <a:cubicBezTo>
                  <a:pt x="659980" y="372934"/>
                  <a:pt x="661322" y="373382"/>
                  <a:pt x="661322" y="373382"/>
                </a:cubicBezTo>
                <a:lnTo>
                  <a:pt x="662813" y="372934"/>
                </a:lnTo>
                <a:lnTo>
                  <a:pt x="663857" y="371294"/>
                </a:lnTo>
                <a:lnTo>
                  <a:pt x="664304" y="369952"/>
                </a:lnTo>
                <a:lnTo>
                  <a:pt x="664900" y="363988"/>
                </a:lnTo>
                <a:lnTo>
                  <a:pt x="665348" y="358470"/>
                </a:lnTo>
                <a:lnTo>
                  <a:pt x="665348" y="353997"/>
                </a:lnTo>
                <a:cubicBezTo>
                  <a:pt x="665348" y="353997"/>
                  <a:pt x="664453" y="351313"/>
                  <a:pt x="664453" y="351313"/>
                </a:cubicBezTo>
                <a:lnTo>
                  <a:pt x="662664" y="344156"/>
                </a:lnTo>
                <a:lnTo>
                  <a:pt x="663111" y="342963"/>
                </a:lnTo>
                <a:lnTo>
                  <a:pt x="663857" y="342664"/>
                </a:lnTo>
                <a:lnTo>
                  <a:pt x="666391" y="345199"/>
                </a:lnTo>
                <a:lnTo>
                  <a:pt x="667435" y="345647"/>
                </a:lnTo>
                <a:lnTo>
                  <a:pt x="669225" y="345199"/>
                </a:lnTo>
                <a:lnTo>
                  <a:pt x="671014" y="344603"/>
                </a:lnTo>
                <a:lnTo>
                  <a:pt x="672356" y="344603"/>
                </a:lnTo>
                <a:cubicBezTo>
                  <a:pt x="672356" y="344603"/>
                  <a:pt x="674294" y="345498"/>
                  <a:pt x="674294" y="345498"/>
                </a:cubicBezTo>
                <a:lnTo>
                  <a:pt x="676979" y="346392"/>
                </a:lnTo>
                <a:lnTo>
                  <a:pt x="681005" y="347585"/>
                </a:lnTo>
                <a:lnTo>
                  <a:pt x="682645" y="348480"/>
                </a:lnTo>
                <a:lnTo>
                  <a:pt x="683987" y="348480"/>
                </a:lnTo>
                <a:cubicBezTo>
                  <a:pt x="683987" y="348480"/>
                  <a:pt x="685180" y="345498"/>
                  <a:pt x="685180" y="345498"/>
                </a:cubicBezTo>
                <a:lnTo>
                  <a:pt x="686522" y="341471"/>
                </a:lnTo>
                <a:lnTo>
                  <a:pt x="688460" y="335358"/>
                </a:lnTo>
                <a:lnTo>
                  <a:pt x="690697" y="330884"/>
                </a:lnTo>
                <a:lnTo>
                  <a:pt x="691294" y="329691"/>
                </a:lnTo>
                <a:lnTo>
                  <a:pt x="693828" y="326113"/>
                </a:lnTo>
                <a:lnTo>
                  <a:pt x="696214" y="322385"/>
                </a:lnTo>
                <a:lnTo>
                  <a:pt x="698302" y="317613"/>
                </a:lnTo>
                <a:lnTo>
                  <a:pt x="699495" y="314183"/>
                </a:lnTo>
                <a:lnTo>
                  <a:pt x="699495" y="312692"/>
                </a:lnTo>
                <a:cubicBezTo>
                  <a:pt x="699495" y="312692"/>
                  <a:pt x="698600" y="311500"/>
                  <a:pt x="698600" y="311500"/>
                </a:cubicBezTo>
                <a:lnTo>
                  <a:pt x="696960" y="310754"/>
                </a:lnTo>
                <a:lnTo>
                  <a:pt x="695618" y="310008"/>
                </a:lnTo>
                <a:lnTo>
                  <a:pt x="695320" y="309263"/>
                </a:lnTo>
                <a:lnTo>
                  <a:pt x="695320" y="308517"/>
                </a:lnTo>
                <a:cubicBezTo>
                  <a:pt x="695320" y="308517"/>
                  <a:pt x="696065" y="306280"/>
                  <a:pt x="696065" y="306280"/>
                </a:cubicBezTo>
                <a:lnTo>
                  <a:pt x="697258" y="303596"/>
                </a:lnTo>
                <a:lnTo>
                  <a:pt x="698451" y="302105"/>
                </a:lnTo>
                <a:lnTo>
                  <a:pt x="701583" y="300316"/>
                </a:lnTo>
                <a:lnTo>
                  <a:pt x="703521" y="298079"/>
                </a:lnTo>
                <a:lnTo>
                  <a:pt x="705758" y="295097"/>
                </a:lnTo>
                <a:lnTo>
                  <a:pt x="706950" y="293009"/>
                </a:lnTo>
                <a:lnTo>
                  <a:pt x="707547" y="288834"/>
                </a:lnTo>
                <a:lnTo>
                  <a:pt x="708144" y="287939"/>
                </a:lnTo>
                <a:lnTo>
                  <a:pt x="709486" y="286597"/>
                </a:lnTo>
                <a:lnTo>
                  <a:pt x="710530" y="284957"/>
                </a:lnTo>
                <a:lnTo>
                  <a:pt x="710530" y="284062"/>
                </a:lnTo>
                <a:cubicBezTo>
                  <a:pt x="710530" y="284062"/>
                  <a:pt x="709933" y="283466"/>
                  <a:pt x="709933" y="283466"/>
                </a:cubicBezTo>
                <a:lnTo>
                  <a:pt x="708889" y="280484"/>
                </a:lnTo>
                <a:lnTo>
                  <a:pt x="708442" y="275861"/>
                </a:lnTo>
                <a:lnTo>
                  <a:pt x="708740" y="272133"/>
                </a:lnTo>
                <a:lnTo>
                  <a:pt x="709486" y="270642"/>
                </a:lnTo>
                <a:lnTo>
                  <a:pt x="710530" y="268555"/>
                </a:lnTo>
                <a:lnTo>
                  <a:pt x="712468" y="267213"/>
                </a:lnTo>
                <a:lnTo>
                  <a:pt x="715152" y="266318"/>
                </a:lnTo>
                <a:lnTo>
                  <a:pt x="719327" y="263932"/>
                </a:lnTo>
                <a:lnTo>
                  <a:pt x="726484" y="258266"/>
                </a:lnTo>
                <a:lnTo>
                  <a:pt x="729020" y="256476"/>
                </a:lnTo>
                <a:lnTo>
                  <a:pt x="730809" y="255582"/>
                </a:lnTo>
                <a:lnTo>
                  <a:pt x="732598" y="253196"/>
                </a:lnTo>
                <a:lnTo>
                  <a:pt x="734984" y="250512"/>
                </a:lnTo>
                <a:lnTo>
                  <a:pt x="738414" y="249170"/>
                </a:lnTo>
                <a:lnTo>
                  <a:pt x="740650" y="248722"/>
                </a:lnTo>
                <a:lnTo>
                  <a:pt x="750939" y="246933"/>
                </a:lnTo>
                <a:lnTo>
                  <a:pt x="752729" y="247231"/>
                </a:lnTo>
                <a:lnTo>
                  <a:pt x="754518" y="248275"/>
                </a:lnTo>
                <a:lnTo>
                  <a:pt x="756755" y="251705"/>
                </a:lnTo>
                <a:lnTo>
                  <a:pt x="758693" y="253047"/>
                </a:lnTo>
                <a:lnTo>
                  <a:pt x="760930" y="253941"/>
                </a:lnTo>
                <a:lnTo>
                  <a:pt x="762570" y="253494"/>
                </a:lnTo>
                <a:lnTo>
                  <a:pt x="762570" y="252152"/>
                </a:lnTo>
                <a:cubicBezTo>
                  <a:pt x="762570" y="252152"/>
                  <a:pt x="757351" y="243951"/>
                  <a:pt x="757351" y="243951"/>
                </a:cubicBezTo>
                <a:lnTo>
                  <a:pt x="756904" y="241714"/>
                </a:lnTo>
                <a:lnTo>
                  <a:pt x="756904" y="239626"/>
                </a:lnTo>
                <a:cubicBezTo>
                  <a:pt x="756904" y="239626"/>
                  <a:pt x="757351" y="237986"/>
                  <a:pt x="757351" y="237986"/>
                </a:cubicBezTo>
                <a:lnTo>
                  <a:pt x="758992" y="236346"/>
                </a:lnTo>
                <a:lnTo>
                  <a:pt x="761228" y="234557"/>
                </a:lnTo>
                <a:lnTo>
                  <a:pt x="764061" y="232320"/>
                </a:lnTo>
                <a:lnTo>
                  <a:pt x="765851" y="230680"/>
                </a:lnTo>
                <a:lnTo>
                  <a:pt x="767938" y="230232"/>
                </a:lnTo>
                <a:lnTo>
                  <a:pt x="768684" y="229337"/>
                </a:lnTo>
                <a:lnTo>
                  <a:pt x="768684" y="227995"/>
                </a:lnTo>
                <a:cubicBezTo>
                  <a:pt x="768684" y="227995"/>
                  <a:pt x="768684" y="226504"/>
                  <a:pt x="768684" y="226504"/>
                </a:cubicBezTo>
                <a:close/>
                <a:moveTo>
                  <a:pt x="670567" y="810734"/>
                </a:moveTo>
                <a:lnTo>
                  <a:pt x="669523" y="811628"/>
                </a:lnTo>
                <a:lnTo>
                  <a:pt x="668479" y="812225"/>
                </a:lnTo>
                <a:lnTo>
                  <a:pt x="668032" y="813269"/>
                </a:lnTo>
                <a:lnTo>
                  <a:pt x="669076" y="814760"/>
                </a:lnTo>
                <a:lnTo>
                  <a:pt x="671610" y="812225"/>
                </a:lnTo>
                <a:lnTo>
                  <a:pt x="670567" y="810734"/>
                </a:lnTo>
                <a:close/>
                <a:moveTo>
                  <a:pt x="652226" y="683390"/>
                </a:moveTo>
                <a:lnTo>
                  <a:pt x="651182" y="684136"/>
                </a:lnTo>
                <a:lnTo>
                  <a:pt x="651927" y="685329"/>
                </a:lnTo>
                <a:lnTo>
                  <a:pt x="654015" y="686969"/>
                </a:lnTo>
                <a:lnTo>
                  <a:pt x="652822" y="683092"/>
                </a:lnTo>
                <a:lnTo>
                  <a:pt x="652226" y="683092"/>
                </a:lnTo>
                <a:close/>
                <a:moveTo>
                  <a:pt x="654910" y="785086"/>
                </a:moveTo>
                <a:lnTo>
                  <a:pt x="654462" y="785683"/>
                </a:lnTo>
                <a:lnTo>
                  <a:pt x="654164" y="787174"/>
                </a:lnTo>
                <a:lnTo>
                  <a:pt x="655506" y="788665"/>
                </a:lnTo>
                <a:lnTo>
                  <a:pt x="656997" y="788665"/>
                </a:lnTo>
                <a:cubicBezTo>
                  <a:pt x="656997" y="788665"/>
                  <a:pt x="656252" y="787770"/>
                  <a:pt x="656252" y="787770"/>
                </a:cubicBezTo>
                <a:lnTo>
                  <a:pt x="655059" y="785086"/>
                </a:lnTo>
                <a:close/>
                <a:moveTo>
                  <a:pt x="662216" y="794182"/>
                </a:moveTo>
                <a:lnTo>
                  <a:pt x="661172" y="794480"/>
                </a:lnTo>
                <a:lnTo>
                  <a:pt x="660576" y="795673"/>
                </a:lnTo>
                <a:lnTo>
                  <a:pt x="661471" y="796866"/>
                </a:lnTo>
                <a:lnTo>
                  <a:pt x="662067" y="798059"/>
                </a:lnTo>
                <a:lnTo>
                  <a:pt x="664155" y="798059"/>
                </a:lnTo>
                <a:cubicBezTo>
                  <a:pt x="664155" y="798059"/>
                  <a:pt x="664155" y="797463"/>
                  <a:pt x="664155" y="797463"/>
                </a:cubicBezTo>
                <a:lnTo>
                  <a:pt x="663857" y="796121"/>
                </a:lnTo>
                <a:lnTo>
                  <a:pt x="662365" y="794182"/>
                </a:lnTo>
                <a:close/>
                <a:moveTo>
                  <a:pt x="666391" y="788814"/>
                </a:moveTo>
                <a:lnTo>
                  <a:pt x="665348" y="788516"/>
                </a:lnTo>
                <a:lnTo>
                  <a:pt x="664304" y="790007"/>
                </a:lnTo>
                <a:lnTo>
                  <a:pt x="664304" y="791796"/>
                </a:lnTo>
                <a:cubicBezTo>
                  <a:pt x="664304" y="791796"/>
                  <a:pt x="664602" y="792840"/>
                  <a:pt x="664602" y="792840"/>
                </a:cubicBezTo>
                <a:lnTo>
                  <a:pt x="664602" y="793436"/>
                </a:lnTo>
                <a:cubicBezTo>
                  <a:pt x="664602" y="793436"/>
                  <a:pt x="664751" y="794182"/>
                  <a:pt x="664751" y="794182"/>
                </a:cubicBezTo>
                <a:lnTo>
                  <a:pt x="665049" y="794182"/>
                </a:lnTo>
                <a:cubicBezTo>
                  <a:pt x="665049" y="794182"/>
                  <a:pt x="666243" y="793287"/>
                  <a:pt x="666243" y="793287"/>
                </a:cubicBezTo>
                <a:lnTo>
                  <a:pt x="665646" y="790454"/>
                </a:lnTo>
                <a:lnTo>
                  <a:pt x="666243" y="78896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4" name="Iceland__">
            <a:extLst>
              <a:ext uri="{FF2B5EF4-FFF2-40B4-BE49-F238E27FC236}">
                <a16:creationId xmlns:a16="http://schemas.microsoft.com/office/drawing/2014/main" id="{B78F17B0-D73C-EC07-D393-E13BCA3332A5}"/>
              </a:ext>
            </a:extLst>
          </p:cNvPr>
          <p:cNvSpPr/>
          <p:nvPr/>
        </p:nvSpPr>
        <p:spPr>
          <a:xfrm>
            <a:off x="5357736" y="1864939"/>
            <a:ext cx="287342" cy="149659"/>
          </a:xfrm>
          <a:custGeom>
            <a:avLst/>
            <a:gdLst>
              <a:gd name="connsiteX0" fmla="*/ 287343 w 287342"/>
              <a:gd name="connsiteY0" fmla="*/ 63523 h 139421"/>
              <a:gd name="connsiteX1" fmla="*/ 286746 w 287342"/>
              <a:gd name="connsiteY1" fmla="*/ 62777 h 139421"/>
              <a:gd name="connsiteX2" fmla="*/ 282124 w 287342"/>
              <a:gd name="connsiteY2" fmla="*/ 60540 h 139421"/>
              <a:gd name="connsiteX3" fmla="*/ 283317 w 287342"/>
              <a:gd name="connsiteY3" fmla="*/ 59497 h 139421"/>
              <a:gd name="connsiteX4" fmla="*/ 284360 w 287342"/>
              <a:gd name="connsiteY4" fmla="*/ 59198 h 139421"/>
              <a:gd name="connsiteX5" fmla="*/ 284957 w 287342"/>
              <a:gd name="connsiteY5" fmla="*/ 58602 h 139421"/>
              <a:gd name="connsiteX6" fmla="*/ 285106 w 287342"/>
              <a:gd name="connsiteY6" fmla="*/ 57707 h 139421"/>
              <a:gd name="connsiteX7" fmla="*/ 285106 w 287342"/>
              <a:gd name="connsiteY7" fmla="*/ 56813 h 139421"/>
              <a:gd name="connsiteX8" fmla="*/ 284808 w 287342"/>
              <a:gd name="connsiteY8" fmla="*/ 56216 h 139421"/>
              <a:gd name="connsiteX9" fmla="*/ 283018 w 287342"/>
              <a:gd name="connsiteY9" fmla="*/ 56067 h 139421"/>
              <a:gd name="connsiteX10" fmla="*/ 281676 w 287342"/>
              <a:gd name="connsiteY10" fmla="*/ 54725 h 139421"/>
              <a:gd name="connsiteX11" fmla="*/ 280782 w 287342"/>
              <a:gd name="connsiteY11" fmla="*/ 53234 h 139421"/>
              <a:gd name="connsiteX12" fmla="*/ 281378 w 287342"/>
              <a:gd name="connsiteY12" fmla="*/ 52637 h 139421"/>
              <a:gd name="connsiteX13" fmla="*/ 283317 w 287342"/>
              <a:gd name="connsiteY13" fmla="*/ 52041 h 139421"/>
              <a:gd name="connsiteX14" fmla="*/ 284360 w 287342"/>
              <a:gd name="connsiteY14" fmla="*/ 51295 h 139421"/>
              <a:gd name="connsiteX15" fmla="*/ 284808 w 287342"/>
              <a:gd name="connsiteY15" fmla="*/ 49357 h 139421"/>
              <a:gd name="connsiteX16" fmla="*/ 285702 w 287342"/>
              <a:gd name="connsiteY16" fmla="*/ 47269 h 139421"/>
              <a:gd name="connsiteX17" fmla="*/ 285702 w 287342"/>
              <a:gd name="connsiteY17" fmla="*/ 45778 h 139421"/>
              <a:gd name="connsiteX18" fmla="*/ 284360 w 287342"/>
              <a:gd name="connsiteY18" fmla="*/ 44436 h 139421"/>
              <a:gd name="connsiteX19" fmla="*/ 283466 w 287342"/>
              <a:gd name="connsiteY19" fmla="*/ 44436 h 139421"/>
              <a:gd name="connsiteX20" fmla="*/ 281378 w 287342"/>
              <a:gd name="connsiteY20" fmla="*/ 45182 h 139421"/>
              <a:gd name="connsiteX21" fmla="*/ 279887 w 287342"/>
              <a:gd name="connsiteY21" fmla="*/ 42796 h 139421"/>
              <a:gd name="connsiteX22" fmla="*/ 277352 w 287342"/>
              <a:gd name="connsiteY22" fmla="*/ 41454 h 139421"/>
              <a:gd name="connsiteX23" fmla="*/ 271238 w 287342"/>
              <a:gd name="connsiteY23" fmla="*/ 40261 h 139421"/>
              <a:gd name="connsiteX24" fmla="*/ 267660 w 287342"/>
              <a:gd name="connsiteY24" fmla="*/ 41006 h 139421"/>
              <a:gd name="connsiteX25" fmla="*/ 263186 w 287342"/>
              <a:gd name="connsiteY25" fmla="*/ 43392 h 139421"/>
              <a:gd name="connsiteX26" fmla="*/ 267063 w 287342"/>
              <a:gd name="connsiteY26" fmla="*/ 39515 h 139421"/>
              <a:gd name="connsiteX27" fmla="*/ 267362 w 287342"/>
              <a:gd name="connsiteY27" fmla="*/ 38322 h 139421"/>
              <a:gd name="connsiteX28" fmla="*/ 266467 w 287342"/>
              <a:gd name="connsiteY28" fmla="*/ 37279 h 139421"/>
              <a:gd name="connsiteX29" fmla="*/ 266020 w 287342"/>
              <a:gd name="connsiteY29" fmla="*/ 35937 h 139421"/>
              <a:gd name="connsiteX30" fmla="*/ 265870 w 287342"/>
              <a:gd name="connsiteY30" fmla="*/ 34445 h 139421"/>
              <a:gd name="connsiteX31" fmla="*/ 265423 w 287342"/>
              <a:gd name="connsiteY31" fmla="*/ 33700 h 139421"/>
              <a:gd name="connsiteX32" fmla="*/ 264379 w 287342"/>
              <a:gd name="connsiteY32" fmla="*/ 33551 h 139421"/>
              <a:gd name="connsiteX33" fmla="*/ 255731 w 287342"/>
              <a:gd name="connsiteY33" fmla="*/ 35191 h 139421"/>
              <a:gd name="connsiteX34" fmla="*/ 253941 w 287342"/>
              <a:gd name="connsiteY34" fmla="*/ 34744 h 139421"/>
              <a:gd name="connsiteX35" fmla="*/ 253643 w 287342"/>
              <a:gd name="connsiteY35" fmla="*/ 33998 h 139421"/>
              <a:gd name="connsiteX36" fmla="*/ 255880 w 287342"/>
              <a:gd name="connsiteY36" fmla="*/ 31612 h 139421"/>
              <a:gd name="connsiteX37" fmla="*/ 257520 w 287342"/>
              <a:gd name="connsiteY37" fmla="*/ 28779 h 139421"/>
              <a:gd name="connsiteX38" fmla="*/ 258117 w 287342"/>
              <a:gd name="connsiteY38" fmla="*/ 25946 h 139421"/>
              <a:gd name="connsiteX39" fmla="*/ 257967 w 287342"/>
              <a:gd name="connsiteY39" fmla="*/ 24455 h 139421"/>
              <a:gd name="connsiteX40" fmla="*/ 257222 w 287342"/>
              <a:gd name="connsiteY40" fmla="*/ 23113 h 139421"/>
              <a:gd name="connsiteX41" fmla="*/ 256178 w 287342"/>
              <a:gd name="connsiteY41" fmla="*/ 21771 h 139421"/>
              <a:gd name="connsiteX42" fmla="*/ 254985 w 287342"/>
              <a:gd name="connsiteY42" fmla="*/ 21323 h 139421"/>
              <a:gd name="connsiteX43" fmla="*/ 252152 w 287342"/>
              <a:gd name="connsiteY43" fmla="*/ 22367 h 139421"/>
              <a:gd name="connsiteX44" fmla="*/ 249020 w 287342"/>
              <a:gd name="connsiteY44" fmla="*/ 21323 h 139421"/>
              <a:gd name="connsiteX45" fmla="*/ 246336 w 287342"/>
              <a:gd name="connsiteY45" fmla="*/ 19385 h 139421"/>
              <a:gd name="connsiteX46" fmla="*/ 246187 w 287342"/>
              <a:gd name="connsiteY46" fmla="*/ 18341 h 139421"/>
              <a:gd name="connsiteX47" fmla="*/ 248573 w 287342"/>
              <a:gd name="connsiteY47" fmla="*/ 15955 h 139421"/>
              <a:gd name="connsiteX48" fmla="*/ 251704 w 287342"/>
              <a:gd name="connsiteY48" fmla="*/ 11035 h 139421"/>
              <a:gd name="connsiteX49" fmla="*/ 254985 w 287342"/>
              <a:gd name="connsiteY49" fmla="*/ 8947 h 139421"/>
              <a:gd name="connsiteX50" fmla="*/ 257222 w 287342"/>
              <a:gd name="connsiteY50" fmla="*/ 8500 h 139421"/>
              <a:gd name="connsiteX51" fmla="*/ 260055 w 287342"/>
              <a:gd name="connsiteY51" fmla="*/ 7008 h 139421"/>
              <a:gd name="connsiteX52" fmla="*/ 260055 w 287342"/>
              <a:gd name="connsiteY52" fmla="*/ 6561 h 139421"/>
              <a:gd name="connsiteX53" fmla="*/ 257818 w 287342"/>
              <a:gd name="connsiteY53" fmla="*/ 6859 h 139421"/>
              <a:gd name="connsiteX54" fmla="*/ 253196 w 287342"/>
              <a:gd name="connsiteY54" fmla="*/ 6561 h 139421"/>
              <a:gd name="connsiteX55" fmla="*/ 250214 w 287342"/>
              <a:gd name="connsiteY55" fmla="*/ 7605 h 139421"/>
              <a:gd name="connsiteX56" fmla="*/ 245143 w 287342"/>
              <a:gd name="connsiteY56" fmla="*/ 11184 h 139421"/>
              <a:gd name="connsiteX57" fmla="*/ 243056 w 287342"/>
              <a:gd name="connsiteY57" fmla="*/ 12227 h 139421"/>
              <a:gd name="connsiteX58" fmla="*/ 238135 w 287342"/>
              <a:gd name="connsiteY58" fmla="*/ 13868 h 139421"/>
              <a:gd name="connsiteX59" fmla="*/ 235004 w 287342"/>
              <a:gd name="connsiteY59" fmla="*/ 13569 h 139421"/>
              <a:gd name="connsiteX60" fmla="*/ 232320 w 287342"/>
              <a:gd name="connsiteY60" fmla="*/ 12227 h 139421"/>
              <a:gd name="connsiteX61" fmla="*/ 230828 w 287342"/>
              <a:gd name="connsiteY61" fmla="*/ 11035 h 139421"/>
              <a:gd name="connsiteX62" fmla="*/ 230530 w 287342"/>
              <a:gd name="connsiteY62" fmla="*/ 7754 h 139421"/>
              <a:gd name="connsiteX63" fmla="*/ 229337 w 287342"/>
              <a:gd name="connsiteY63" fmla="*/ 6114 h 139421"/>
              <a:gd name="connsiteX64" fmla="*/ 226952 w 287342"/>
              <a:gd name="connsiteY64" fmla="*/ 4324 h 139421"/>
              <a:gd name="connsiteX65" fmla="*/ 223373 w 287342"/>
              <a:gd name="connsiteY65" fmla="*/ 447 h 139421"/>
              <a:gd name="connsiteX66" fmla="*/ 222031 w 287342"/>
              <a:gd name="connsiteY66" fmla="*/ 0 h 139421"/>
              <a:gd name="connsiteX67" fmla="*/ 216514 w 287342"/>
              <a:gd name="connsiteY67" fmla="*/ 149 h 139421"/>
              <a:gd name="connsiteX68" fmla="*/ 210102 w 287342"/>
              <a:gd name="connsiteY68" fmla="*/ 2088 h 139421"/>
              <a:gd name="connsiteX69" fmla="*/ 208760 w 287342"/>
              <a:gd name="connsiteY69" fmla="*/ 3579 h 139421"/>
              <a:gd name="connsiteX70" fmla="*/ 211742 w 287342"/>
              <a:gd name="connsiteY70" fmla="*/ 11333 h 139421"/>
              <a:gd name="connsiteX71" fmla="*/ 211593 w 287342"/>
              <a:gd name="connsiteY71" fmla="*/ 12526 h 139421"/>
              <a:gd name="connsiteX72" fmla="*/ 210251 w 287342"/>
              <a:gd name="connsiteY72" fmla="*/ 15061 h 139421"/>
              <a:gd name="connsiteX73" fmla="*/ 206523 w 287342"/>
              <a:gd name="connsiteY73" fmla="*/ 16254 h 139421"/>
              <a:gd name="connsiteX74" fmla="*/ 203392 w 287342"/>
              <a:gd name="connsiteY74" fmla="*/ 18043 h 139421"/>
              <a:gd name="connsiteX75" fmla="*/ 201006 w 287342"/>
              <a:gd name="connsiteY75" fmla="*/ 18341 h 139421"/>
              <a:gd name="connsiteX76" fmla="*/ 198620 w 287342"/>
              <a:gd name="connsiteY76" fmla="*/ 17595 h 139421"/>
              <a:gd name="connsiteX77" fmla="*/ 197576 w 287342"/>
              <a:gd name="connsiteY77" fmla="*/ 16403 h 139421"/>
              <a:gd name="connsiteX78" fmla="*/ 195041 w 287342"/>
              <a:gd name="connsiteY78" fmla="*/ 15061 h 139421"/>
              <a:gd name="connsiteX79" fmla="*/ 193699 w 287342"/>
              <a:gd name="connsiteY79" fmla="*/ 14613 h 139421"/>
              <a:gd name="connsiteX80" fmla="*/ 192655 w 287342"/>
              <a:gd name="connsiteY80" fmla="*/ 14762 h 139421"/>
              <a:gd name="connsiteX81" fmla="*/ 187884 w 287342"/>
              <a:gd name="connsiteY81" fmla="*/ 19981 h 139421"/>
              <a:gd name="connsiteX82" fmla="*/ 185796 w 287342"/>
              <a:gd name="connsiteY82" fmla="*/ 22964 h 139421"/>
              <a:gd name="connsiteX83" fmla="*/ 184454 w 287342"/>
              <a:gd name="connsiteY83" fmla="*/ 24007 h 139421"/>
              <a:gd name="connsiteX84" fmla="*/ 182516 w 287342"/>
              <a:gd name="connsiteY84" fmla="*/ 25051 h 139421"/>
              <a:gd name="connsiteX85" fmla="*/ 182218 w 287342"/>
              <a:gd name="connsiteY85" fmla="*/ 25648 h 139421"/>
              <a:gd name="connsiteX86" fmla="*/ 181322 w 287342"/>
              <a:gd name="connsiteY86" fmla="*/ 25349 h 139421"/>
              <a:gd name="connsiteX87" fmla="*/ 179980 w 287342"/>
              <a:gd name="connsiteY87" fmla="*/ 24157 h 139421"/>
              <a:gd name="connsiteX88" fmla="*/ 175060 w 287342"/>
              <a:gd name="connsiteY88" fmla="*/ 18788 h 139421"/>
              <a:gd name="connsiteX89" fmla="*/ 172823 w 287342"/>
              <a:gd name="connsiteY89" fmla="*/ 17595 h 139421"/>
              <a:gd name="connsiteX90" fmla="*/ 165666 w 287342"/>
              <a:gd name="connsiteY90" fmla="*/ 16701 h 139421"/>
              <a:gd name="connsiteX91" fmla="*/ 162534 w 287342"/>
              <a:gd name="connsiteY91" fmla="*/ 16850 h 139421"/>
              <a:gd name="connsiteX92" fmla="*/ 162087 w 287342"/>
              <a:gd name="connsiteY92" fmla="*/ 18192 h 139421"/>
              <a:gd name="connsiteX93" fmla="*/ 162087 w 287342"/>
              <a:gd name="connsiteY93" fmla="*/ 19832 h 139421"/>
              <a:gd name="connsiteX94" fmla="*/ 166411 w 287342"/>
              <a:gd name="connsiteY94" fmla="*/ 28332 h 139421"/>
              <a:gd name="connsiteX95" fmla="*/ 167753 w 287342"/>
              <a:gd name="connsiteY95" fmla="*/ 31761 h 139421"/>
              <a:gd name="connsiteX96" fmla="*/ 167604 w 287342"/>
              <a:gd name="connsiteY96" fmla="*/ 34296 h 139421"/>
              <a:gd name="connsiteX97" fmla="*/ 167306 w 287342"/>
              <a:gd name="connsiteY97" fmla="*/ 35340 h 139421"/>
              <a:gd name="connsiteX98" fmla="*/ 166710 w 287342"/>
              <a:gd name="connsiteY98" fmla="*/ 36086 h 139421"/>
              <a:gd name="connsiteX99" fmla="*/ 166113 w 287342"/>
              <a:gd name="connsiteY99" fmla="*/ 36086 h 139421"/>
              <a:gd name="connsiteX100" fmla="*/ 165516 w 287342"/>
              <a:gd name="connsiteY100" fmla="*/ 35042 h 139421"/>
              <a:gd name="connsiteX101" fmla="*/ 163131 w 287342"/>
              <a:gd name="connsiteY101" fmla="*/ 29376 h 139421"/>
              <a:gd name="connsiteX102" fmla="*/ 158359 w 287342"/>
              <a:gd name="connsiteY102" fmla="*/ 25648 h 139421"/>
              <a:gd name="connsiteX103" fmla="*/ 154780 w 287342"/>
              <a:gd name="connsiteY103" fmla="*/ 20876 h 139421"/>
              <a:gd name="connsiteX104" fmla="*/ 151798 w 287342"/>
              <a:gd name="connsiteY104" fmla="*/ 17894 h 139421"/>
              <a:gd name="connsiteX105" fmla="*/ 149860 w 287342"/>
              <a:gd name="connsiteY105" fmla="*/ 16403 h 139421"/>
              <a:gd name="connsiteX106" fmla="*/ 148070 w 287342"/>
              <a:gd name="connsiteY106" fmla="*/ 15657 h 139421"/>
              <a:gd name="connsiteX107" fmla="*/ 146430 w 287342"/>
              <a:gd name="connsiteY107" fmla="*/ 15806 h 139421"/>
              <a:gd name="connsiteX108" fmla="*/ 144193 w 287342"/>
              <a:gd name="connsiteY108" fmla="*/ 16701 h 139421"/>
              <a:gd name="connsiteX109" fmla="*/ 141658 w 287342"/>
              <a:gd name="connsiteY109" fmla="*/ 18490 h 139421"/>
              <a:gd name="connsiteX110" fmla="*/ 138974 w 287342"/>
              <a:gd name="connsiteY110" fmla="*/ 19534 h 139421"/>
              <a:gd name="connsiteX111" fmla="*/ 134054 w 287342"/>
              <a:gd name="connsiteY111" fmla="*/ 20578 h 139421"/>
              <a:gd name="connsiteX112" fmla="*/ 132860 w 287342"/>
              <a:gd name="connsiteY112" fmla="*/ 22367 h 139421"/>
              <a:gd name="connsiteX113" fmla="*/ 132115 w 287342"/>
              <a:gd name="connsiteY113" fmla="*/ 24753 h 139421"/>
              <a:gd name="connsiteX114" fmla="*/ 132712 w 287342"/>
              <a:gd name="connsiteY114" fmla="*/ 32507 h 139421"/>
              <a:gd name="connsiteX115" fmla="*/ 132413 w 287342"/>
              <a:gd name="connsiteY115" fmla="*/ 33700 h 139421"/>
              <a:gd name="connsiteX116" fmla="*/ 131966 w 287342"/>
              <a:gd name="connsiteY116" fmla="*/ 34445 h 139421"/>
              <a:gd name="connsiteX117" fmla="*/ 131220 w 287342"/>
              <a:gd name="connsiteY117" fmla="*/ 34594 h 139421"/>
              <a:gd name="connsiteX118" fmla="*/ 128387 w 287342"/>
              <a:gd name="connsiteY118" fmla="*/ 34147 h 139421"/>
              <a:gd name="connsiteX119" fmla="*/ 127045 w 287342"/>
              <a:gd name="connsiteY119" fmla="*/ 33103 h 139421"/>
              <a:gd name="connsiteX120" fmla="*/ 124212 w 287342"/>
              <a:gd name="connsiteY120" fmla="*/ 30121 h 139421"/>
              <a:gd name="connsiteX121" fmla="*/ 121081 w 287342"/>
              <a:gd name="connsiteY121" fmla="*/ 27288 h 139421"/>
              <a:gd name="connsiteX122" fmla="*/ 117054 w 287342"/>
              <a:gd name="connsiteY122" fmla="*/ 21771 h 139421"/>
              <a:gd name="connsiteX123" fmla="*/ 115116 w 287342"/>
              <a:gd name="connsiteY123" fmla="*/ 20429 h 139421"/>
              <a:gd name="connsiteX124" fmla="*/ 112283 w 287342"/>
              <a:gd name="connsiteY124" fmla="*/ 19534 h 139421"/>
              <a:gd name="connsiteX125" fmla="*/ 110046 w 287342"/>
              <a:gd name="connsiteY125" fmla="*/ 20280 h 139421"/>
              <a:gd name="connsiteX126" fmla="*/ 108406 w 287342"/>
              <a:gd name="connsiteY126" fmla="*/ 22516 h 139421"/>
              <a:gd name="connsiteX127" fmla="*/ 107959 w 287342"/>
              <a:gd name="connsiteY127" fmla="*/ 26393 h 139421"/>
              <a:gd name="connsiteX128" fmla="*/ 108704 w 287342"/>
              <a:gd name="connsiteY128" fmla="*/ 31910 h 139421"/>
              <a:gd name="connsiteX129" fmla="*/ 108406 w 287342"/>
              <a:gd name="connsiteY129" fmla="*/ 36831 h 139421"/>
              <a:gd name="connsiteX130" fmla="*/ 106915 w 287342"/>
              <a:gd name="connsiteY130" fmla="*/ 41156 h 139421"/>
              <a:gd name="connsiteX131" fmla="*/ 105722 w 287342"/>
              <a:gd name="connsiteY131" fmla="*/ 43541 h 139421"/>
              <a:gd name="connsiteX132" fmla="*/ 104976 w 287342"/>
              <a:gd name="connsiteY132" fmla="*/ 43690 h 139421"/>
              <a:gd name="connsiteX133" fmla="*/ 103336 w 287342"/>
              <a:gd name="connsiteY133" fmla="*/ 43094 h 139421"/>
              <a:gd name="connsiteX134" fmla="*/ 100652 w 287342"/>
              <a:gd name="connsiteY134" fmla="*/ 39814 h 139421"/>
              <a:gd name="connsiteX135" fmla="*/ 99906 w 287342"/>
              <a:gd name="connsiteY135" fmla="*/ 39366 h 139421"/>
              <a:gd name="connsiteX136" fmla="*/ 98266 w 287342"/>
              <a:gd name="connsiteY136" fmla="*/ 39515 h 139421"/>
              <a:gd name="connsiteX137" fmla="*/ 96626 w 287342"/>
              <a:gd name="connsiteY137" fmla="*/ 40559 h 139421"/>
              <a:gd name="connsiteX138" fmla="*/ 93047 w 287342"/>
              <a:gd name="connsiteY138" fmla="*/ 43840 h 139421"/>
              <a:gd name="connsiteX139" fmla="*/ 92003 w 287342"/>
              <a:gd name="connsiteY139" fmla="*/ 48015 h 139421"/>
              <a:gd name="connsiteX140" fmla="*/ 91556 w 287342"/>
              <a:gd name="connsiteY140" fmla="*/ 49208 h 139421"/>
              <a:gd name="connsiteX141" fmla="*/ 90810 w 287342"/>
              <a:gd name="connsiteY141" fmla="*/ 49804 h 139421"/>
              <a:gd name="connsiteX142" fmla="*/ 90214 w 287342"/>
              <a:gd name="connsiteY142" fmla="*/ 49953 h 139421"/>
              <a:gd name="connsiteX143" fmla="*/ 89469 w 287342"/>
              <a:gd name="connsiteY143" fmla="*/ 51892 h 139421"/>
              <a:gd name="connsiteX144" fmla="*/ 88723 w 287342"/>
              <a:gd name="connsiteY144" fmla="*/ 55769 h 139421"/>
              <a:gd name="connsiteX145" fmla="*/ 87977 w 287342"/>
              <a:gd name="connsiteY145" fmla="*/ 57260 h 139421"/>
              <a:gd name="connsiteX146" fmla="*/ 87083 w 287342"/>
              <a:gd name="connsiteY146" fmla="*/ 55470 h 139421"/>
              <a:gd name="connsiteX147" fmla="*/ 85442 w 287342"/>
              <a:gd name="connsiteY147" fmla="*/ 50252 h 139421"/>
              <a:gd name="connsiteX148" fmla="*/ 83206 w 287342"/>
              <a:gd name="connsiteY148" fmla="*/ 48611 h 139421"/>
              <a:gd name="connsiteX149" fmla="*/ 81864 w 287342"/>
              <a:gd name="connsiteY149" fmla="*/ 48313 h 139421"/>
              <a:gd name="connsiteX150" fmla="*/ 80372 w 287342"/>
              <a:gd name="connsiteY150" fmla="*/ 48462 h 139421"/>
              <a:gd name="connsiteX151" fmla="*/ 80074 w 287342"/>
              <a:gd name="connsiteY151" fmla="*/ 47866 h 139421"/>
              <a:gd name="connsiteX152" fmla="*/ 80969 w 287342"/>
              <a:gd name="connsiteY152" fmla="*/ 46673 h 139421"/>
              <a:gd name="connsiteX153" fmla="*/ 81565 w 287342"/>
              <a:gd name="connsiteY153" fmla="*/ 45033 h 139421"/>
              <a:gd name="connsiteX154" fmla="*/ 81864 w 287342"/>
              <a:gd name="connsiteY154" fmla="*/ 43243 h 139421"/>
              <a:gd name="connsiteX155" fmla="*/ 81267 w 287342"/>
              <a:gd name="connsiteY155" fmla="*/ 42498 h 139421"/>
              <a:gd name="connsiteX156" fmla="*/ 79925 w 287342"/>
              <a:gd name="connsiteY156" fmla="*/ 43094 h 139421"/>
              <a:gd name="connsiteX157" fmla="*/ 79478 w 287342"/>
              <a:gd name="connsiteY157" fmla="*/ 42945 h 139421"/>
              <a:gd name="connsiteX158" fmla="*/ 80074 w 287342"/>
              <a:gd name="connsiteY158" fmla="*/ 41752 h 139421"/>
              <a:gd name="connsiteX159" fmla="*/ 79180 w 287342"/>
              <a:gd name="connsiteY159" fmla="*/ 40559 h 139421"/>
              <a:gd name="connsiteX160" fmla="*/ 75302 w 287342"/>
              <a:gd name="connsiteY160" fmla="*/ 38621 h 139421"/>
              <a:gd name="connsiteX161" fmla="*/ 74110 w 287342"/>
              <a:gd name="connsiteY161" fmla="*/ 36682 h 139421"/>
              <a:gd name="connsiteX162" fmla="*/ 79478 w 287342"/>
              <a:gd name="connsiteY162" fmla="*/ 37726 h 139421"/>
              <a:gd name="connsiteX163" fmla="*/ 80522 w 287342"/>
              <a:gd name="connsiteY163" fmla="*/ 37130 h 139421"/>
              <a:gd name="connsiteX164" fmla="*/ 81565 w 287342"/>
              <a:gd name="connsiteY164" fmla="*/ 35787 h 139421"/>
              <a:gd name="connsiteX165" fmla="*/ 83504 w 287342"/>
              <a:gd name="connsiteY165" fmla="*/ 29674 h 139421"/>
              <a:gd name="connsiteX166" fmla="*/ 83355 w 287342"/>
              <a:gd name="connsiteY166" fmla="*/ 28779 h 139421"/>
              <a:gd name="connsiteX167" fmla="*/ 81267 w 287342"/>
              <a:gd name="connsiteY167" fmla="*/ 26841 h 139421"/>
              <a:gd name="connsiteX168" fmla="*/ 78285 w 287342"/>
              <a:gd name="connsiteY168" fmla="*/ 26095 h 139421"/>
              <a:gd name="connsiteX169" fmla="*/ 77838 w 287342"/>
              <a:gd name="connsiteY169" fmla="*/ 25499 h 139421"/>
              <a:gd name="connsiteX170" fmla="*/ 80074 w 287342"/>
              <a:gd name="connsiteY170" fmla="*/ 24455 h 139421"/>
              <a:gd name="connsiteX171" fmla="*/ 80969 w 287342"/>
              <a:gd name="connsiteY171" fmla="*/ 23709 h 139421"/>
              <a:gd name="connsiteX172" fmla="*/ 80670 w 287342"/>
              <a:gd name="connsiteY172" fmla="*/ 22964 h 139421"/>
              <a:gd name="connsiteX173" fmla="*/ 75004 w 287342"/>
              <a:gd name="connsiteY173" fmla="*/ 19981 h 139421"/>
              <a:gd name="connsiteX174" fmla="*/ 69338 w 287342"/>
              <a:gd name="connsiteY174" fmla="*/ 14911 h 139421"/>
              <a:gd name="connsiteX175" fmla="*/ 66505 w 287342"/>
              <a:gd name="connsiteY175" fmla="*/ 13122 h 139421"/>
              <a:gd name="connsiteX176" fmla="*/ 65908 w 287342"/>
              <a:gd name="connsiteY176" fmla="*/ 12377 h 139421"/>
              <a:gd name="connsiteX177" fmla="*/ 60689 w 287342"/>
              <a:gd name="connsiteY177" fmla="*/ 9991 h 139421"/>
              <a:gd name="connsiteX178" fmla="*/ 56663 w 287342"/>
              <a:gd name="connsiteY178" fmla="*/ 6412 h 139421"/>
              <a:gd name="connsiteX179" fmla="*/ 53830 w 287342"/>
              <a:gd name="connsiteY179" fmla="*/ 4473 h 139421"/>
              <a:gd name="connsiteX180" fmla="*/ 50400 w 287342"/>
              <a:gd name="connsiteY180" fmla="*/ 3728 h 139421"/>
              <a:gd name="connsiteX181" fmla="*/ 46076 w 287342"/>
              <a:gd name="connsiteY181" fmla="*/ 4324 h 139421"/>
              <a:gd name="connsiteX182" fmla="*/ 41752 w 287342"/>
              <a:gd name="connsiteY182" fmla="*/ 3877 h 139421"/>
              <a:gd name="connsiteX183" fmla="*/ 40261 w 287342"/>
              <a:gd name="connsiteY183" fmla="*/ 4473 h 139421"/>
              <a:gd name="connsiteX184" fmla="*/ 37129 w 287342"/>
              <a:gd name="connsiteY184" fmla="*/ 6561 h 139421"/>
              <a:gd name="connsiteX185" fmla="*/ 35638 w 287342"/>
              <a:gd name="connsiteY185" fmla="*/ 7754 h 139421"/>
              <a:gd name="connsiteX186" fmla="*/ 35787 w 287342"/>
              <a:gd name="connsiteY186" fmla="*/ 8649 h 139421"/>
              <a:gd name="connsiteX187" fmla="*/ 39515 w 287342"/>
              <a:gd name="connsiteY187" fmla="*/ 9245 h 139421"/>
              <a:gd name="connsiteX188" fmla="*/ 43541 w 287342"/>
              <a:gd name="connsiteY188" fmla="*/ 9245 h 139421"/>
              <a:gd name="connsiteX189" fmla="*/ 47120 w 287342"/>
              <a:gd name="connsiteY189" fmla="*/ 8649 h 139421"/>
              <a:gd name="connsiteX190" fmla="*/ 47418 w 287342"/>
              <a:gd name="connsiteY190" fmla="*/ 9692 h 139421"/>
              <a:gd name="connsiteX191" fmla="*/ 48164 w 287342"/>
              <a:gd name="connsiteY191" fmla="*/ 10289 h 139421"/>
              <a:gd name="connsiteX192" fmla="*/ 51146 w 287342"/>
              <a:gd name="connsiteY192" fmla="*/ 10885 h 139421"/>
              <a:gd name="connsiteX193" fmla="*/ 52339 w 287342"/>
              <a:gd name="connsiteY193" fmla="*/ 11929 h 139421"/>
              <a:gd name="connsiteX194" fmla="*/ 51743 w 287342"/>
              <a:gd name="connsiteY194" fmla="*/ 12227 h 139421"/>
              <a:gd name="connsiteX195" fmla="*/ 45182 w 287342"/>
              <a:gd name="connsiteY195" fmla="*/ 12227 h 139421"/>
              <a:gd name="connsiteX196" fmla="*/ 42497 w 287342"/>
              <a:gd name="connsiteY196" fmla="*/ 12526 h 139421"/>
              <a:gd name="connsiteX197" fmla="*/ 40559 w 287342"/>
              <a:gd name="connsiteY197" fmla="*/ 13420 h 139421"/>
              <a:gd name="connsiteX198" fmla="*/ 40111 w 287342"/>
              <a:gd name="connsiteY198" fmla="*/ 14315 h 139421"/>
              <a:gd name="connsiteX199" fmla="*/ 42199 w 287342"/>
              <a:gd name="connsiteY199" fmla="*/ 16254 h 139421"/>
              <a:gd name="connsiteX200" fmla="*/ 43839 w 287342"/>
              <a:gd name="connsiteY200" fmla="*/ 17148 h 139421"/>
              <a:gd name="connsiteX201" fmla="*/ 53383 w 287342"/>
              <a:gd name="connsiteY201" fmla="*/ 20876 h 139421"/>
              <a:gd name="connsiteX202" fmla="*/ 53681 w 287342"/>
              <a:gd name="connsiteY202" fmla="*/ 21472 h 139421"/>
              <a:gd name="connsiteX203" fmla="*/ 53979 w 287342"/>
              <a:gd name="connsiteY203" fmla="*/ 24157 h 139421"/>
              <a:gd name="connsiteX204" fmla="*/ 53830 w 287342"/>
              <a:gd name="connsiteY204" fmla="*/ 27437 h 139421"/>
              <a:gd name="connsiteX205" fmla="*/ 53532 w 287342"/>
              <a:gd name="connsiteY205" fmla="*/ 28183 h 139421"/>
              <a:gd name="connsiteX206" fmla="*/ 50549 w 287342"/>
              <a:gd name="connsiteY206" fmla="*/ 28332 h 139421"/>
              <a:gd name="connsiteX207" fmla="*/ 48909 w 287342"/>
              <a:gd name="connsiteY207" fmla="*/ 30121 h 139421"/>
              <a:gd name="connsiteX208" fmla="*/ 48760 w 287342"/>
              <a:gd name="connsiteY208" fmla="*/ 29674 h 139421"/>
              <a:gd name="connsiteX209" fmla="*/ 49208 w 287342"/>
              <a:gd name="connsiteY209" fmla="*/ 26542 h 139421"/>
              <a:gd name="connsiteX210" fmla="*/ 49058 w 287342"/>
              <a:gd name="connsiteY210" fmla="*/ 25200 h 139421"/>
              <a:gd name="connsiteX211" fmla="*/ 48760 w 287342"/>
              <a:gd name="connsiteY211" fmla="*/ 24007 h 139421"/>
              <a:gd name="connsiteX212" fmla="*/ 47716 w 287342"/>
              <a:gd name="connsiteY212" fmla="*/ 22815 h 139421"/>
              <a:gd name="connsiteX213" fmla="*/ 46076 w 287342"/>
              <a:gd name="connsiteY213" fmla="*/ 22218 h 139421"/>
              <a:gd name="connsiteX214" fmla="*/ 43690 w 287342"/>
              <a:gd name="connsiteY214" fmla="*/ 24753 h 139421"/>
              <a:gd name="connsiteX215" fmla="*/ 42646 w 287342"/>
              <a:gd name="connsiteY215" fmla="*/ 25051 h 139421"/>
              <a:gd name="connsiteX216" fmla="*/ 40708 w 287342"/>
              <a:gd name="connsiteY216" fmla="*/ 24306 h 139421"/>
              <a:gd name="connsiteX217" fmla="*/ 38322 w 287342"/>
              <a:gd name="connsiteY217" fmla="*/ 24902 h 139421"/>
              <a:gd name="connsiteX218" fmla="*/ 38024 w 287342"/>
              <a:gd name="connsiteY218" fmla="*/ 24157 h 139421"/>
              <a:gd name="connsiteX219" fmla="*/ 38322 w 287342"/>
              <a:gd name="connsiteY219" fmla="*/ 22516 h 139421"/>
              <a:gd name="connsiteX220" fmla="*/ 38024 w 287342"/>
              <a:gd name="connsiteY220" fmla="*/ 21174 h 139421"/>
              <a:gd name="connsiteX221" fmla="*/ 37129 w 287342"/>
              <a:gd name="connsiteY221" fmla="*/ 20131 h 139421"/>
              <a:gd name="connsiteX222" fmla="*/ 30866 w 287342"/>
              <a:gd name="connsiteY222" fmla="*/ 16403 h 139421"/>
              <a:gd name="connsiteX223" fmla="*/ 28928 w 287342"/>
              <a:gd name="connsiteY223" fmla="*/ 15806 h 139421"/>
              <a:gd name="connsiteX224" fmla="*/ 26840 w 287342"/>
              <a:gd name="connsiteY224" fmla="*/ 15806 h 139421"/>
              <a:gd name="connsiteX225" fmla="*/ 24902 w 287342"/>
              <a:gd name="connsiteY225" fmla="*/ 16552 h 139421"/>
              <a:gd name="connsiteX226" fmla="*/ 24902 w 287342"/>
              <a:gd name="connsiteY226" fmla="*/ 17446 h 139421"/>
              <a:gd name="connsiteX227" fmla="*/ 24305 w 287342"/>
              <a:gd name="connsiteY227" fmla="*/ 18490 h 139421"/>
              <a:gd name="connsiteX228" fmla="*/ 23113 w 287342"/>
              <a:gd name="connsiteY228" fmla="*/ 19087 h 139421"/>
              <a:gd name="connsiteX229" fmla="*/ 23113 w 287342"/>
              <a:gd name="connsiteY229" fmla="*/ 19832 h 139421"/>
              <a:gd name="connsiteX230" fmla="*/ 26095 w 287342"/>
              <a:gd name="connsiteY230" fmla="*/ 21622 h 139421"/>
              <a:gd name="connsiteX231" fmla="*/ 27288 w 287342"/>
              <a:gd name="connsiteY231" fmla="*/ 22964 h 139421"/>
              <a:gd name="connsiteX232" fmla="*/ 25946 w 287342"/>
              <a:gd name="connsiteY232" fmla="*/ 22815 h 139421"/>
              <a:gd name="connsiteX233" fmla="*/ 19385 w 287342"/>
              <a:gd name="connsiteY233" fmla="*/ 20876 h 139421"/>
              <a:gd name="connsiteX234" fmla="*/ 18937 w 287342"/>
              <a:gd name="connsiteY234" fmla="*/ 21323 h 139421"/>
              <a:gd name="connsiteX235" fmla="*/ 18490 w 287342"/>
              <a:gd name="connsiteY235" fmla="*/ 22069 h 139421"/>
              <a:gd name="connsiteX236" fmla="*/ 18341 w 287342"/>
              <a:gd name="connsiteY236" fmla="*/ 23262 h 139421"/>
              <a:gd name="connsiteX237" fmla="*/ 18639 w 287342"/>
              <a:gd name="connsiteY237" fmla="*/ 24157 h 139421"/>
              <a:gd name="connsiteX238" fmla="*/ 21174 w 287342"/>
              <a:gd name="connsiteY238" fmla="*/ 26095 h 139421"/>
              <a:gd name="connsiteX239" fmla="*/ 25051 w 287342"/>
              <a:gd name="connsiteY239" fmla="*/ 29525 h 139421"/>
              <a:gd name="connsiteX240" fmla="*/ 19235 w 287342"/>
              <a:gd name="connsiteY240" fmla="*/ 29376 h 139421"/>
              <a:gd name="connsiteX241" fmla="*/ 17446 w 287342"/>
              <a:gd name="connsiteY241" fmla="*/ 29972 h 139421"/>
              <a:gd name="connsiteX242" fmla="*/ 16850 w 287342"/>
              <a:gd name="connsiteY242" fmla="*/ 30867 h 139421"/>
              <a:gd name="connsiteX243" fmla="*/ 18490 w 287342"/>
              <a:gd name="connsiteY243" fmla="*/ 32805 h 139421"/>
              <a:gd name="connsiteX244" fmla="*/ 20279 w 287342"/>
              <a:gd name="connsiteY244" fmla="*/ 33998 h 139421"/>
              <a:gd name="connsiteX245" fmla="*/ 23858 w 287342"/>
              <a:gd name="connsiteY245" fmla="*/ 34744 h 139421"/>
              <a:gd name="connsiteX246" fmla="*/ 30419 w 287342"/>
              <a:gd name="connsiteY246" fmla="*/ 34893 h 139421"/>
              <a:gd name="connsiteX247" fmla="*/ 31314 w 287342"/>
              <a:gd name="connsiteY247" fmla="*/ 35489 h 139421"/>
              <a:gd name="connsiteX248" fmla="*/ 28480 w 287342"/>
              <a:gd name="connsiteY248" fmla="*/ 36533 h 139421"/>
              <a:gd name="connsiteX249" fmla="*/ 26393 w 287342"/>
              <a:gd name="connsiteY249" fmla="*/ 37875 h 139421"/>
              <a:gd name="connsiteX250" fmla="*/ 22516 w 287342"/>
              <a:gd name="connsiteY250" fmla="*/ 38621 h 139421"/>
              <a:gd name="connsiteX251" fmla="*/ 14911 w 287342"/>
              <a:gd name="connsiteY251" fmla="*/ 34744 h 139421"/>
              <a:gd name="connsiteX252" fmla="*/ 11631 w 287342"/>
              <a:gd name="connsiteY252" fmla="*/ 33998 h 139421"/>
              <a:gd name="connsiteX253" fmla="*/ 9990 w 287342"/>
              <a:gd name="connsiteY253" fmla="*/ 34147 h 139421"/>
              <a:gd name="connsiteX254" fmla="*/ 9543 w 287342"/>
              <a:gd name="connsiteY254" fmla="*/ 35042 h 139421"/>
              <a:gd name="connsiteX255" fmla="*/ 10736 w 287342"/>
              <a:gd name="connsiteY255" fmla="*/ 37279 h 139421"/>
              <a:gd name="connsiteX256" fmla="*/ 12078 w 287342"/>
              <a:gd name="connsiteY256" fmla="*/ 38024 h 139421"/>
              <a:gd name="connsiteX257" fmla="*/ 12376 w 287342"/>
              <a:gd name="connsiteY257" fmla="*/ 40112 h 139421"/>
              <a:gd name="connsiteX258" fmla="*/ 12227 w 287342"/>
              <a:gd name="connsiteY258" fmla="*/ 41454 h 139421"/>
              <a:gd name="connsiteX259" fmla="*/ 16253 w 287342"/>
              <a:gd name="connsiteY259" fmla="*/ 45033 h 139421"/>
              <a:gd name="connsiteX260" fmla="*/ 12973 w 287342"/>
              <a:gd name="connsiteY260" fmla="*/ 44287 h 139421"/>
              <a:gd name="connsiteX261" fmla="*/ 8350 w 287342"/>
              <a:gd name="connsiteY261" fmla="*/ 41901 h 139421"/>
              <a:gd name="connsiteX262" fmla="*/ 5964 w 287342"/>
              <a:gd name="connsiteY262" fmla="*/ 41454 h 139421"/>
              <a:gd name="connsiteX263" fmla="*/ 3429 w 287342"/>
              <a:gd name="connsiteY263" fmla="*/ 42199 h 139421"/>
              <a:gd name="connsiteX264" fmla="*/ 0 w 287342"/>
              <a:gd name="connsiteY264" fmla="*/ 45629 h 139421"/>
              <a:gd name="connsiteX265" fmla="*/ 447 w 287342"/>
              <a:gd name="connsiteY265" fmla="*/ 46673 h 139421"/>
              <a:gd name="connsiteX266" fmla="*/ 6561 w 287342"/>
              <a:gd name="connsiteY266" fmla="*/ 47269 h 139421"/>
              <a:gd name="connsiteX267" fmla="*/ 11929 w 287342"/>
              <a:gd name="connsiteY267" fmla="*/ 49208 h 139421"/>
              <a:gd name="connsiteX268" fmla="*/ 15060 w 287342"/>
              <a:gd name="connsiteY268" fmla="*/ 50848 h 139421"/>
              <a:gd name="connsiteX269" fmla="*/ 17893 w 287342"/>
              <a:gd name="connsiteY269" fmla="*/ 50252 h 139421"/>
              <a:gd name="connsiteX270" fmla="*/ 22814 w 287342"/>
              <a:gd name="connsiteY270" fmla="*/ 48164 h 139421"/>
              <a:gd name="connsiteX271" fmla="*/ 35638 w 287342"/>
              <a:gd name="connsiteY271" fmla="*/ 45182 h 139421"/>
              <a:gd name="connsiteX272" fmla="*/ 41304 w 287342"/>
              <a:gd name="connsiteY272" fmla="*/ 43094 h 139421"/>
              <a:gd name="connsiteX273" fmla="*/ 43690 w 287342"/>
              <a:gd name="connsiteY273" fmla="*/ 44585 h 139421"/>
              <a:gd name="connsiteX274" fmla="*/ 48164 w 287342"/>
              <a:gd name="connsiteY274" fmla="*/ 43690 h 139421"/>
              <a:gd name="connsiteX275" fmla="*/ 54874 w 287342"/>
              <a:gd name="connsiteY275" fmla="*/ 45182 h 139421"/>
              <a:gd name="connsiteX276" fmla="*/ 56961 w 287342"/>
              <a:gd name="connsiteY276" fmla="*/ 47567 h 139421"/>
              <a:gd name="connsiteX277" fmla="*/ 65014 w 287342"/>
              <a:gd name="connsiteY277" fmla="*/ 46971 h 139421"/>
              <a:gd name="connsiteX278" fmla="*/ 69189 w 287342"/>
              <a:gd name="connsiteY278" fmla="*/ 49059 h 139421"/>
              <a:gd name="connsiteX279" fmla="*/ 69039 w 287342"/>
              <a:gd name="connsiteY279" fmla="*/ 50252 h 139421"/>
              <a:gd name="connsiteX280" fmla="*/ 67549 w 287342"/>
              <a:gd name="connsiteY280" fmla="*/ 51295 h 139421"/>
              <a:gd name="connsiteX281" fmla="*/ 61136 w 287342"/>
              <a:gd name="connsiteY281" fmla="*/ 53830 h 139421"/>
              <a:gd name="connsiteX282" fmla="*/ 56812 w 287342"/>
              <a:gd name="connsiteY282" fmla="*/ 56067 h 139421"/>
              <a:gd name="connsiteX283" fmla="*/ 52637 w 287342"/>
              <a:gd name="connsiteY283" fmla="*/ 59049 h 139421"/>
              <a:gd name="connsiteX284" fmla="*/ 51743 w 287342"/>
              <a:gd name="connsiteY284" fmla="*/ 60391 h 139421"/>
              <a:gd name="connsiteX285" fmla="*/ 54575 w 287342"/>
              <a:gd name="connsiteY285" fmla="*/ 62032 h 139421"/>
              <a:gd name="connsiteX286" fmla="*/ 62478 w 287342"/>
              <a:gd name="connsiteY286" fmla="*/ 63523 h 139421"/>
              <a:gd name="connsiteX287" fmla="*/ 64119 w 287342"/>
              <a:gd name="connsiteY287" fmla="*/ 63523 h 139421"/>
              <a:gd name="connsiteX288" fmla="*/ 70978 w 287342"/>
              <a:gd name="connsiteY288" fmla="*/ 60839 h 139421"/>
              <a:gd name="connsiteX289" fmla="*/ 71277 w 287342"/>
              <a:gd name="connsiteY289" fmla="*/ 61435 h 139421"/>
              <a:gd name="connsiteX290" fmla="*/ 70382 w 287342"/>
              <a:gd name="connsiteY290" fmla="*/ 64417 h 139421"/>
              <a:gd name="connsiteX291" fmla="*/ 69636 w 287342"/>
              <a:gd name="connsiteY291" fmla="*/ 65610 h 139421"/>
              <a:gd name="connsiteX292" fmla="*/ 67996 w 287342"/>
              <a:gd name="connsiteY292" fmla="*/ 66952 h 139421"/>
              <a:gd name="connsiteX293" fmla="*/ 56961 w 287342"/>
              <a:gd name="connsiteY293" fmla="*/ 67101 h 139421"/>
              <a:gd name="connsiteX294" fmla="*/ 52041 w 287342"/>
              <a:gd name="connsiteY294" fmla="*/ 67400 h 139421"/>
              <a:gd name="connsiteX295" fmla="*/ 49357 w 287342"/>
              <a:gd name="connsiteY295" fmla="*/ 67996 h 139421"/>
              <a:gd name="connsiteX296" fmla="*/ 47120 w 287342"/>
              <a:gd name="connsiteY296" fmla="*/ 67996 h 139421"/>
              <a:gd name="connsiteX297" fmla="*/ 44436 w 287342"/>
              <a:gd name="connsiteY297" fmla="*/ 67101 h 139421"/>
              <a:gd name="connsiteX298" fmla="*/ 43541 w 287342"/>
              <a:gd name="connsiteY298" fmla="*/ 67698 h 139421"/>
              <a:gd name="connsiteX299" fmla="*/ 43392 w 287342"/>
              <a:gd name="connsiteY299" fmla="*/ 68145 h 139421"/>
              <a:gd name="connsiteX300" fmla="*/ 41454 w 287342"/>
              <a:gd name="connsiteY300" fmla="*/ 69040 h 139421"/>
              <a:gd name="connsiteX301" fmla="*/ 35936 w 287342"/>
              <a:gd name="connsiteY301" fmla="*/ 70680 h 139421"/>
              <a:gd name="connsiteX302" fmla="*/ 35191 w 287342"/>
              <a:gd name="connsiteY302" fmla="*/ 69636 h 139421"/>
              <a:gd name="connsiteX303" fmla="*/ 33551 w 287342"/>
              <a:gd name="connsiteY303" fmla="*/ 69040 h 139421"/>
              <a:gd name="connsiteX304" fmla="*/ 32507 w 287342"/>
              <a:gd name="connsiteY304" fmla="*/ 69487 h 139421"/>
              <a:gd name="connsiteX305" fmla="*/ 30568 w 287342"/>
              <a:gd name="connsiteY305" fmla="*/ 70978 h 139421"/>
              <a:gd name="connsiteX306" fmla="*/ 29524 w 287342"/>
              <a:gd name="connsiteY306" fmla="*/ 71277 h 139421"/>
              <a:gd name="connsiteX307" fmla="*/ 26095 w 287342"/>
              <a:gd name="connsiteY307" fmla="*/ 71575 h 139421"/>
              <a:gd name="connsiteX308" fmla="*/ 20577 w 287342"/>
              <a:gd name="connsiteY308" fmla="*/ 73066 h 139421"/>
              <a:gd name="connsiteX309" fmla="*/ 16104 w 287342"/>
              <a:gd name="connsiteY309" fmla="*/ 72619 h 139421"/>
              <a:gd name="connsiteX310" fmla="*/ 14464 w 287342"/>
              <a:gd name="connsiteY310" fmla="*/ 72917 h 139421"/>
              <a:gd name="connsiteX311" fmla="*/ 12227 w 287342"/>
              <a:gd name="connsiteY311" fmla="*/ 73812 h 139421"/>
              <a:gd name="connsiteX312" fmla="*/ 11780 w 287342"/>
              <a:gd name="connsiteY312" fmla="*/ 75303 h 139421"/>
              <a:gd name="connsiteX313" fmla="*/ 12973 w 287342"/>
              <a:gd name="connsiteY313" fmla="*/ 77390 h 139421"/>
              <a:gd name="connsiteX314" fmla="*/ 14315 w 287342"/>
              <a:gd name="connsiteY314" fmla="*/ 79031 h 139421"/>
              <a:gd name="connsiteX315" fmla="*/ 15657 w 287342"/>
              <a:gd name="connsiteY315" fmla="*/ 80223 h 139421"/>
              <a:gd name="connsiteX316" fmla="*/ 17297 w 287342"/>
              <a:gd name="connsiteY316" fmla="*/ 80820 h 139421"/>
              <a:gd name="connsiteX317" fmla="*/ 20577 w 287342"/>
              <a:gd name="connsiteY317" fmla="*/ 80074 h 139421"/>
              <a:gd name="connsiteX318" fmla="*/ 26244 w 287342"/>
              <a:gd name="connsiteY318" fmla="*/ 77689 h 139421"/>
              <a:gd name="connsiteX319" fmla="*/ 29674 w 287342"/>
              <a:gd name="connsiteY319" fmla="*/ 76943 h 139421"/>
              <a:gd name="connsiteX320" fmla="*/ 46225 w 287342"/>
              <a:gd name="connsiteY320" fmla="*/ 78583 h 139421"/>
              <a:gd name="connsiteX321" fmla="*/ 52786 w 287342"/>
              <a:gd name="connsiteY321" fmla="*/ 78285 h 139421"/>
              <a:gd name="connsiteX322" fmla="*/ 56961 w 287342"/>
              <a:gd name="connsiteY322" fmla="*/ 81118 h 139421"/>
              <a:gd name="connsiteX323" fmla="*/ 58602 w 287342"/>
              <a:gd name="connsiteY323" fmla="*/ 81416 h 139421"/>
              <a:gd name="connsiteX324" fmla="*/ 58900 w 287342"/>
              <a:gd name="connsiteY324" fmla="*/ 81864 h 139421"/>
              <a:gd name="connsiteX325" fmla="*/ 56663 w 287342"/>
              <a:gd name="connsiteY325" fmla="*/ 84846 h 139421"/>
              <a:gd name="connsiteX326" fmla="*/ 56514 w 287342"/>
              <a:gd name="connsiteY326" fmla="*/ 85890 h 139421"/>
              <a:gd name="connsiteX327" fmla="*/ 57707 w 287342"/>
              <a:gd name="connsiteY327" fmla="*/ 87530 h 139421"/>
              <a:gd name="connsiteX328" fmla="*/ 58453 w 287342"/>
              <a:gd name="connsiteY328" fmla="*/ 88276 h 139421"/>
              <a:gd name="connsiteX329" fmla="*/ 60838 w 287342"/>
              <a:gd name="connsiteY329" fmla="*/ 89767 h 139421"/>
              <a:gd name="connsiteX330" fmla="*/ 62330 w 287342"/>
              <a:gd name="connsiteY330" fmla="*/ 89916 h 139421"/>
              <a:gd name="connsiteX331" fmla="*/ 67101 w 287342"/>
              <a:gd name="connsiteY331" fmla="*/ 88723 h 139421"/>
              <a:gd name="connsiteX332" fmla="*/ 73662 w 287342"/>
              <a:gd name="connsiteY332" fmla="*/ 84846 h 139421"/>
              <a:gd name="connsiteX333" fmla="*/ 75004 w 287342"/>
              <a:gd name="connsiteY333" fmla="*/ 85293 h 139421"/>
              <a:gd name="connsiteX334" fmla="*/ 75899 w 287342"/>
              <a:gd name="connsiteY334" fmla="*/ 85890 h 139421"/>
              <a:gd name="connsiteX335" fmla="*/ 75153 w 287342"/>
              <a:gd name="connsiteY335" fmla="*/ 86486 h 139421"/>
              <a:gd name="connsiteX336" fmla="*/ 72917 w 287342"/>
              <a:gd name="connsiteY336" fmla="*/ 87083 h 139421"/>
              <a:gd name="connsiteX337" fmla="*/ 66356 w 287342"/>
              <a:gd name="connsiteY337" fmla="*/ 90811 h 139421"/>
              <a:gd name="connsiteX338" fmla="*/ 65014 w 287342"/>
              <a:gd name="connsiteY338" fmla="*/ 93495 h 139421"/>
              <a:gd name="connsiteX339" fmla="*/ 65163 w 287342"/>
              <a:gd name="connsiteY339" fmla="*/ 95284 h 139421"/>
              <a:gd name="connsiteX340" fmla="*/ 65759 w 287342"/>
              <a:gd name="connsiteY340" fmla="*/ 96030 h 139421"/>
              <a:gd name="connsiteX341" fmla="*/ 67698 w 287342"/>
              <a:gd name="connsiteY341" fmla="*/ 96179 h 139421"/>
              <a:gd name="connsiteX342" fmla="*/ 65014 w 287342"/>
              <a:gd name="connsiteY342" fmla="*/ 97968 h 139421"/>
              <a:gd name="connsiteX343" fmla="*/ 63821 w 287342"/>
              <a:gd name="connsiteY343" fmla="*/ 99012 h 139421"/>
              <a:gd name="connsiteX344" fmla="*/ 63672 w 287342"/>
              <a:gd name="connsiteY344" fmla="*/ 99608 h 139421"/>
              <a:gd name="connsiteX345" fmla="*/ 66356 w 287342"/>
              <a:gd name="connsiteY345" fmla="*/ 99608 h 139421"/>
              <a:gd name="connsiteX346" fmla="*/ 74408 w 287342"/>
              <a:gd name="connsiteY346" fmla="*/ 95880 h 139421"/>
              <a:gd name="connsiteX347" fmla="*/ 76794 w 287342"/>
              <a:gd name="connsiteY347" fmla="*/ 95880 h 139421"/>
              <a:gd name="connsiteX348" fmla="*/ 79180 w 287342"/>
              <a:gd name="connsiteY348" fmla="*/ 96775 h 139421"/>
              <a:gd name="connsiteX349" fmla="*/ 75452 w 287342"/>
              <a:gd name="connsiteY349" fmla="*/ 97372 h 139421"/>
              <a:gd name="connsiteX350" fmla="*/ 73811 w 287342"/>
              <a:gd name="connsiteY350" fmla="*/ 98117 h 139421"/>
              <a:gd name="connsiteX351" fmla="*/ 72469 w 287342"/>
              <a:gd name="connsiteY351" fmla="*/ 99310 h 139421"/>
              <a:gd name="connsiteX352" fmla="*/ 71277 w 287342"/>
              <a:gd name="connsiteY352" fmla="*/ 100950 h 139421"/>
              <a:gd name="connsiteX353" fmla="*/ 69487 w 287342"/>
              <a:gd name="connsiteY353" fmla="*/ 104380 h 139421"/>
              <a:gd name="connsiteX354" fmla="*/ 68592 w 287342"/>
              <a:gd name="connsiteY354" fmla="*/ 105573 h 139421"/>
              <a:gd name="connsiteX355" fmla="*/ 66803 w 287342"/>
              <a:gd name="connsiteY355" fmla="*/ 106766 h 139421"/>
              <a:gd name="connsiteX356" fmla="*/ 65014 w 287342"/>
              <a:gd name="connsiteY356" fmla="*/ 109003 h 139421"/>
              <a:gd name="connsiteX357" fmla="*/ 63672 w 287342"/>
              <a:gd name="connsiteY357" fmla="*/ 110345 h 139421"/>
              <a:gd name="connsiteX358" fmla="*/ 60242 w 287342"/>
              <a:gd name="connsiteY358" fmla="*/ 111687 h 139421"/>
              <a:gd name="connsiteX359" fmla="*/ 51743 w 287342"/>
              <a:gd name="connsiteY359" fmla="*/ 113774 h 139421"/>
              <a:gd name="connsiteX360" fmla="*/ 50400 w 287342"/>
              <a:gd name="connsiteY360" fmla="*/ 113029 h 139421"/>
              <a:gd name="connsiteX361" fmla="*/ 49208 w 287342"/>
              <a:gd name="connsiteY361" fmla="*/ 111239 h 139421"/>
              <a:gd name="connsiteX362" fmla="*/ 48015 w 287342"/>
              <a:gd name="connsiteY362" fmla="*/ 110046 h 139421"/>
              <a:gd name="connsiteX363" fmla="*/ 46672 w 287342"/>
              <a:gd name="connsiteY363" fmla="*/ 109748 h 139421"/>
              <a:gd name="connsiteX364" fmla="*/ 45778 w 287342"/>
              <a:gd name="connsiteY364" fmla="*/ 111388 h 139421"/>
              <a:gd name="connsiteX365" fmla="*/ 45629 w 287342"/>
              <a:gd name="connsiteY365" fmla="*/ 112581 h 139421"/>
              <a:gd name="connsiteX366" fmla="*/ 45927 w 287342"/>
              <a:gd name="connsiteY366" fmla="*/ 115265 h 139421"/>
              <a:gd name="connsiteX367" fmla="*/ 46822 w 287342"/>
              <a:gd name="connsiteY367" fmla="*/ 119291 h 139421"/>
              <a:gd name="connsiteX368" fmla="*/ 48015 w 287342"/>
              <a:gd name="connsiteY368" fmla="*/ 121081 h 139421"/>
              <a:gd name="connsiteX369" fmla="*/ 49208 w 287342"/>
              <a:gd name="connsiteY369" fmla="*/ 120633 h 139421"/>
              <a:gd name="connsiteX370" fmla="*/ 55321 w 287342"/>
              <a:gd name="connsiteY370" fmla="*/ 120335 h 139421"/>
              <a:gd name="connsiteX371" fmla="*/ 79627 w 287342"/>
              <a:gd name="connsiteY371" fmla="*/ 119739 h 139421"/>
              <a:gd name="connsiteX372" fmla="*/ 81267 w 287342"/>
              <a:gd name="connsiteY372" fmla="*/ 118993 h 139421"/>
              <a:gd name="connsiteX373" fmla="*/ 84995 w 287342"/>
              <a:gd name="connsiteY373" fmla="*/ 116309 h 139421"/>
              <a:gd name="connsiteX374" fmla="*/ 87381 w 287342"/>
              <a:gd name="connsiteY374" fmla="*/ 115862 h 139421"/>
              <a:gd name="connsiteX375" fmla="*/ 88573 w 287342"/>
              <a:gd name="connsiteY375" fmla="*/ 116160 h 139421"/>
              <a:gd name="connsiteX376" fmla="*/ 89021 w 287342"/>
              <a:gd name="connsiteY376" fmla="*/ 116309 h 139421"/>
              <a:gd name="connsiteX377" fmla="*/ 87381 w 287342"/>
              <a:gd name="connsiteY377" fmla="*/ 117502 h 139421"/>
              <a:gd name="connsiteX378" fmla="*/ 87828 w 287342"/>
              <a:gd name="connsiteY378" fmla="*/ 118397 h 139421"/>
              <a:gd name="connsiteX379" fmla="*/ 91258 w 287342"/>
              <a:gd name="connsiteY379" fmla="*/ 120633 h 139421"/>
              <a:gd name="connsiteX380" fmla="*/ 94687 w 287342"/>
              <a:gd name="connsiteY380" fmla="*/ 122125 h 139421"/>
              <a:gd name="connsiteX381" fmla="*/ 98564 w 287342"/>
              <a:gd name="connsiteY381" fmla="*/ 122572 h 139421"/>
              <a:gd name="connsiteX382" fmla="*/ 98564 w 287342"/>
              <a:gd name="connsiteY382" fmla="*/ 123765 h 139421"/>
              <a:gd name="connsiteX383" fmla="*/ 100652 w 287342"/>
              <a:gd name="connsiteY383" fmla="*/ 124958 h 139421"/>
              <a:gd name="connsiteX384" fmla="*/ 102143 w 287342"/>
              <a:gd name="connsiteY384" fmla="*/ 125107 h 139421"/>
              <a:gd name="connsiteX385" fmla="*/ 105573 w 287342"/>
              <a:gd name="connsiteY385" fmla="*/ 122572 h 139421"/>
              <a:gd name="connsiteX386" fmla="*/ 106915 w 287342"/>
              <a:gd name="connsiteY386" fmla="*/ 121975 h 139421"/>
              <a:gd name="connsiteX387" fmla="*/ 108257 w 287342"/>
              <a:gd name="connsiteY387" fmla="*/ 123765 h 139421"/>
              <a:gd name="connsiteX388" fmla="*/ 107959 w 287342"/>
              <a:gd name="connsiteY388" fmla="*/ 124063 h 139421"/>
              <a:gd name="connsiteX389" fmla="*/ 106169 w 287342"/>
              <a:gd name="connsiteY389" fmla="*/ 124063 h 139421"/>
              <a:gd name="connsiteX390" fmla="*/ 105423 w 287342"/>
              <a:gd name="connsiteY390" fmla="*/ 124510 h 139421"/>
              <a:gd name="connsiteX391" fmla="*/ 104827 w 287342"/>
              <a:gd name="connsiteY391" fmla="*/ 125256 h 139421"/>
              <a:gd name="connsiteX392" fmla="*/ 104529 w 287342"/>
              <a:gd name="connsiteY392" fmla="*/ 126300 h 139421"/>
              <a:gd name="connsiteX393" fmla="*/ 104678 w 287342"/>
              <a:gd name="connsiteY393" fmla="*/ 127194 h 139421"/>
              <a:gd name="connsiteX394" fmla="*/ 107213 w 287342"/>
              <a:gd name="connsiteY394" fmla="*/ 129431 h 139421"/>
              <a:gd name="connsiteX395" fmla="*/ 112581 w 287342"/>
              <a:gd name="connsiteY395" fmla="*/ 132861 h 139421"/>
              <a:gd name="connsiteX396" fmla="*/ 118993 w 287342"/>
              <a:gd name="connsiteY396" fmla="*/ 133010 h 139421"/>
              <a:gd name="connsiteX397" fmla="*/ 123615 w 287342"/>
              <a:gd name="connsiteY397" fmla="*/ 133755 h 139421"/>
              <a:gd name="connsiteX398" fmla="*/ 131220 w 287342"/>
              <a:gd name="connsiteY398" fmla="*/ 136290 h 139421"/>
              <a:gd name="connsiteX399" fmla="*/ 137483 w 287342"/>
              <a:gd name="connsiteY399" fmla="*/ 137931 h 139421"/>
              <a:gd name="connsiteX400" fmla="*/ 153140 w 287342"/>
              <a:gd name="connsiteY400" fmla="*/ 139422 h 139421"/>
              <a:gd name="connsiteX401" fmla="*/ 162385 w 287342"/>
              <a:gd name="connsiteY401" fmla="*/ 137334 h 139421"/>
              <a:gd name="connsiteX402" fmla="*/ 164473 w 287342"/>
              <a:gd name="connsiteY402" fmla="*/ 136439 h 139421"/>
              <a:gd name="connsiteX403" fmla="*/ 163429 w 287342"/>
              <a:gd name="connsiteY403" fmla="*/ 134799 h 139421"/>
              <a:gd name="connsiteX404" fmla="*/ 163429 w 287342"/>
              <a:gd name="connsiteY404" fmla="*/ 134203 h 139421"/>
              <a:gd name="connsiteX405" fmla="*/ 163727 w 287342"/>
              <a:gd name="connsiteY405" fmla="*/ 134054 h 139421"/>
              <a:gd name="connsiteX406" fmla="*/ 164622 w 287342"/>
              <a:gd name="connsiteY406" fmla="*/ 134054 h 139421"/>
              <a:gd name="connsiteX407" fmla="*/ 166560 w 287342"/>
              <a:gd name="connsiteY407" fmla="*/ 135396 h 139421"/>
              <a:gd name="connsiteX408" fmla="*/ 168350 w 287342"/>
              <a:gd name="connsiteY408" fmla="*/ 135545 h 139421"/>
              <a:gd name="connsiteX409" fmla="*/ 171779 w 287342"/>
              <a:gd name="connsiteY409" fmla="*/ 133755 h 139421"/>
              <a:gd name="connsiteX410" fmla="*/ 173569 w 287342"/>
              <a:gd name="connsiteY410" fmla="*/ 131370 h 139421"/>
              <a:gd name="connsiteX411" fmla="*/ 173419 w 287342"/>
              <a:gd name="connsiteY411" fmla="*/ 130624 h 139421"/>
              <a:gd name="connsiteX412" fmla="*/ 172525 w 287342"/>
              <a:gd name="connsiteY412" fmla="*/ 130177 h 139421"/>
              <a:gd name="connsiteX413" fmla="*/ 172674 w 287342"/>
              <a:gd name="connsiteY413" fmla="*/ 129431 h 139421"/>
              <a:gd name="connsiteX414" fmla="*/ 174613 w 287342"/>
              <a:gd name="connsiteY414" fmla="*/ 127344 h 139421"/>
              <a:gd name="connsiteX415" fmla="*/ 175209 w 287342"/>
              <a:gd name="connsiteY415" fmla="*/ 126002 h 139421"/>
              <a:gd name="connsiteX416" fmla="*/ 179980 w 287342"/>
              <a:gd name="connsiteY416" fmla="*/ 124510 h 139421"/>
              <a:gd name="connsiteX417" fmla="*/ 194147 w 287342"/>
              <a:gd name="connsiteY417" fmla="*/ 121826 h 139421"/>
              <a:gd name="connsiteX418" fmla="*/ 198471 w 287342"/>
              <a:gd name="connsiteY418" fmla="*/ 120484 h 139421"/>
              <a:gd name="connsiteX419" fmla="*/ 203541 w 287342"/>
              <a:gd name="connsiteY419" fmla="*/ 120037 h 139421"/>
              <a:gd name="connsiteX420" fmla="*/ 206225 w 287342"/>
              <a:gd name="connsiteY420" fmla="*/ 119440 h 139421"/>
              <a:gd name="connsiteX421" fmla="*/ 210698 w 287342"/>
              <a:gd name="connsiteY421" fmla="*/ 117204 h 139421"/>
              <a:gd name="connsiteX422" fmla="*/ 216812 w 287342"/>
              <a:gd name="connsiteY422" fmla="*/ 111836 h 139421"/>
              <a:gd name="connsiteX423" fmla="*/ 221434 w 287342"/>
              <a:gd name="connsiteY423" fmla="*/ 108555 h 139421"/>
              <a:gd name="connsiteX424" fmla="*/ 227399 w 287342"/>
              <a:gd name="connsiteY424" fmla="*/ 105722 h 139421"/>
              <a:gd name="connsiteX425" fmla="*/ 236346 w 287342"/>
              <a:gd name="connsiteY425" fmla="*/ 102143 h 139421"/>
              <a:gd name="connsiteX426" fmla="*/ 242609 w 287342"/>
              <a:gd name="connsiteY426" fmla="*/ 100354 h 139421"/>
              <a:gd name="connsiteX427" fmla="*/ 248722 w 287342"/>
              <a:gd name="connsiteY427" fmla="*/ 100503 h 139421"/>
              <a:gd name="connsiteX428" fmla="*/ 251257 w 287342"/>
              <a:gd name="connsiteY428" fmla="*/ 99459 h 139421"/>
              <a:gd name="connsiteX429" fmla="*/ 254836 w 287342"/>
              <a:gd name="connsiteY429" fmla="*/ 96775 h 139421"/>
              <a:gd name="connsiteX430" fmla="*/ 259160 w 287342"/>
              <a:gd name="connsiteY430" fmla="*/ 95135 h 139421"/>
              <a:gd name="connsiteX431" fmla="*/ 261248 w 287342"/>
              <a:gd name="connsiteY431" fmla="*/ 93793 h 139421"/>
              <a:gd name="connsiteX432" fmla="*/ 263186 w 287342"/>
              <a:gd name="connsiteY432" fmla="*/ 91705 h 139421"/>
              <a:gd name="connsiteX433" fmla="*/ 264230 w 287342"/>
              <a:gd name="connsiteY433" fmla="*/ 89767 h 139421"/>
              <a:gd name="connsiteX434" fmla="*/ 264678 w 287342"/>
              <a:gd name="connsiteY434" fmla="*/ 87679 h 139421"/>
              <a:gd name="connsiteX435" fmla="*/ 263932 w 287342"/>
              <a:gd name="connsiteY435" fmla="*/ 86934 h 139421"/>
              <a:gd name="connsiteX436" fmla="*/ 263485 w 287342"/>
              <a:gd name="connsiteY436" fmla="*/ 85442 h 139421"/>
              <a:gd name="connsiteX437" fmla="*/ 265721 w 287342"/>
              <a:gd name="connsiteY437" fmla="*/ 83504 h 139421"/>
              <a:gd name="connsiteX438" fmla="*/ 265572 w 287342"/>
              <a:gd name="connsiteY438" fmla="*/ 80522 h 139421"/>
              <a:gd name="connsiteX439" fmla="*/ 267809 w 287342"/>
              <a:gd name="connsiteY439" fmla="*/ 81416 h 139421"/>
              <a:gd name="connsiteX440" fmla="*/ 272133 w 287342"/>
              <a:gd name="connsiteY440" fmla="*/ 81864 h 139421"/>
              <a:gd name="connsiteX441" fmla="*/ 274519 w 287342"/>
              <a:gd name="connsiteY441" fmla="*/ 80671 h 139421"/>
              <a:gd name="connsiteX442" fmla="*/ 276905 w 287342"/>
              <a:gd name="connsiteY442" fmla="*/ 78881 h 139421"/>
              <a:gd name="connsiteX443" fmla="*/ 279589 w 287342"/>
              <a:gd name="connsiteY443" fmla="*/ 75303 h 139421"/>
              <a:gd name="connsiteX444" fmla="*/ 280185 w 287342"/>
              <a:gd name="connsiteY444" fmla="*/ 73066 h 139421"/>
              <a:gd name="connsiteX445" fmla="*/ 280185 w 287342"/>
              <a:gd name="connsiteY445" fmla="*/ 70978 h 139421"/>
              <a:gd name="connsiteX446" fmla="*/ 279440 w 287342"/>
              <a:gd name="connsiteY446" fmla="*/ 69487 h 139421"/>
              <a:gd name="connsiteX447" fmla="*/ 281527 w 287342"/>
              <a:gd name="connsiteY447" fmla="*/ 68593 h 139421"/>
              <a:gd name="connsiteX448" fmla="*/ 284808 w 287342"/>
              <a:gd name="connsiteY448" fmla="*/ 68443 h 139421"/>
              <a:gd name="connsiteX449" fmla="*/ 286150 w 287342"/>
              <a:gd name="connsiteY449" fmla="*/ 67549 h 139421"/>
              <a:gd name="connsiteX450" fmla="*/ 287045 w 287342"/>
              <a:gd name="connsiteY450" fmla="*/ 66058 h 139421"/>
              <a:gd name="connsiteX451" fmla="*/ 287343 w 287342"/>
              <a:gd name="connsiteY451" fmla="*/ 64865 h 139421"/>
              <a:gd name="connsiteX452" fmla="*/ 287343 w 287342"/>
              <a:gd name="connsiteY452" fmla="*/ 63523 h 139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Lst>
            <a:rect l="l" t="t" r="r" b="b"/>
            <a:pathLst>
              <a:path w="287342" h="139421">
                <a:moveTo>
                  <a:pt x="287343" y="63523"/>
                </a:moveTo>
                <a:lnTo>
                  <a:pt x="286746" y="62777"/>
                </a:lnTo>
                <a:lnTo>
                  <a:pt x="282124" y="60540"/>
                </a:lnTo>
                <a:lnTo>
                  <a:pt x="283317" y="59497"/>
                </a:lnTo>
                <a:lnTo>
                  <a:pt x="284360" y="59198"/>
                </a:lnTo>
                <a:lnTo>
                  <a:pt x="284957" y="58602"/>
                </a:lnTo>
                <a:lnTo>
                  <a:pt x="285106" y="57707"/>
                </a:lnTo>
                <a:lnTo>
                  <a:pt x="285106" y="56813"/>
                </a:lnTo>
                <a:lnTo>
                  <a:pt x="284808" y="56216"/>
                </a:lnTo>
                <a:lnTo>
                  <a:pt x="283018" y="56067"/>
                </a:lnTo>
                <a:lnTo>
                  <a:pt x="281676" y="54725"/>
                </a:lnTo>
                <a:lnTo>
                  <a:pt x="280782" y="53234"/>
                </a:lnTo>
                <a:lnTo>
                  <a:pt x="281378" y="52637"/>
                </a:lnTo>
                <a:lnTo>
                  <a:pt x="283317" y="52041"/>
                </a:lnTo>
                <a:lnTo>
                  <a:pt x="284360" y="51295"/>
                </a:lnTo>
                <a:lnTo>
                  <a:pt x="284808" y="49357"/>
                </a:lnTo>
                <a:lnTo>
                  <a:pt x="285702" y="47269"/>
                </a:lnTo>
                <a:lnTo>
                  <a:pt x="285702" y="45778"/>
                </a:lnTo>
                <a:lnTo>
                  <a:pt x="284360" y="44436"/>
                </a:lnTo>
                <a:lnTo>
                  <a:pt x="283466" y="44436"/>
                </a:lnTo>
                <a:lnTo>
                  <a:pt x="281378" y="45182"/>
                </a:lnTo>
                <a:lnTo>
                  <a:pt x="279887" y="42796"/>
                </a:lnTo>
                <a:lnTo>
                  <a:pt x="277352" y="41454"/>
                </a:lnTo>
                <a:lnTo>
                  <a:pt x="271238" y="40261"/>
                </a:lnTo>
                <a:lnTo>
                  <a:pt x="267660" y="41006"/>
                </a:lnTo>
                <a:lnTo>
                  <a:pt x="263186" y="43392"/>
                </a:lnTo>
                <a:lnTo>
                  <a:pt x="267063" y="39515"/>
                </a:lnTo>
                <a:lnTo>
                  <a:pt x="267362" y="38322"/>
                </a:lnTo>
                <a:lnTo>
                  <a:pt x="266467" y="37279"/>
                </a:lnTo>
                <a:lnTo>
                  <a:pt x="266020" y="35937"/>
                </a:lnTo>
                <a:lnTo>
                  <a:pt x="265870" y="34445"/>
                </a:lnTo>
                <a:lnTo>
                  <a:pt x="265423" y="33700"/>
                </a:lnTo>
                <a:lnTo>
                  <a:pt x="264379" y="33551"/>
                </a:lnTo>
                <a:lnTo>
                  <a:pt x="255731" y="35191"/>
                </a:lnTo>
                <a:lnTo>
                  <a:pt x="253941" y="34744"/>
                </a:lnTo>
                <a:lnTo>
                  <a:pt x="253643" y="33998"/>
                </a:lnTo>
                <a:lnTo>
                  <a:pt x="255880" y="31612"/>
                </a:lnTo>
                <a:lnTo>
                  <a:pt x="257520" y="28779"/>
                </a:lnTo>
                <a:lnTo>
                  <a:pt x="258117" y="25946"/>
                </a:lnTo>
                <a:lnTo>
                  <a:pt x="257967" y="24455"/>
                </a:lnTo>
                <a:lnTo>
                  <a:pt x="257222" y="23113"/>
                </a:lnTo>
                <a:lnTo>
                  <a:pt x="256178" y="21771"/>
                </a:lnTo>
                <a:lnTo>
                  <a:pt x="254985" y="21323"/>
                </a:lnTo>
                <a:lnTo>
                  <a:pt x="252152" y="22367"/>
                </a:lnTo>
                <a:lnTo>
                  <a:pt x="249020" y="21323"/>
                </a:lnTo>
                <a:lnTo>
                  <a:pt x="246336" y="19385"/>
                </a:lnTo>
                <a:lnTo>
                  <a:pt x="246187" y="18341"/>
                </a:lnTo>
                <a:lnTo>
                  <a:pt x="248573" y="15955"/>
                </a:lnTo>
                <a:lnTo>
                  <a:pt x="251704" y="11035"/>
                </a:lnTo>
                <a:lnTo>
                  <a:pt x="254985" y="8947"/>
                </a:lnTo>
                <a:lnTo>
                  <a:pt x="257222" y="8500"/>
                </a:lnTo>
                <a:lnTo>
                  <a:pt x="260055" y="7008"/>
                </a:lnTo>
                <a:lnTo>
                  <a:pt x="260055" y="6561"/>
                </a:lnTo>
                <a:lnTo>
                  <a:pt x="257818" y="6859"/>
                </a:lnTo>
                <a:lnTo>
                  <a:pt x="253196" y="6561"/>
                </a:lnTo>
                <a:lnTo>
                  <a:pt x="250214" y="7605"/>
                </a:lnTo>
                <a:lnTo>
                  <a:pt x="245143" y="11184"/>
                </a:lnTo>
                <a:lnTo>
                  <a:pt x="243056" y="12227"/>
                </a:lnTo>
                <a:lnTo>
                  <a:pt x="238135" y="13868"/>
                </a:lnTo>
                <a:lnTo>
                  <a:pt x="235004" y="13569"/>
                </a:lnTo>
                <a:lnTo>
                  <a:pt x="232320" y="12227"/>
                </a:lnTo>
                <a:lnTo>
                  <a:pt x="230828" y="11035"/>
                </a:lnTo>
                <a:lnTo>
                  <a:pt x="230530" y="7754"/>
                </a:lnTo>
                <a:lnTo>
                  <a:pt x="229337" y="6114"/>
                </a:lnTo>
                <a:lnTo>
                  <a:pt x="226952" y="4324"/>
                </a:lnTo>
                <a:lnTo>
                  <a:pt x="223373" y="447"/>
                </a:lnTo>
                <a:lnTo>
                  <a:pt x="222031" y="0"/>
                </a:lnTo>
                <a:lnTo>
                  <a:pt x="216514" y="149"/>
                </a:lnTo>
                <a:lnTo>
                  <a:pt x="210102" y="2088"/>
                </a:lnTo>
                <a:lnTo>
                  <a:pt x="208760" y="3579"/>
                </a:lnTo>
                <a:lnTo>
                  <a:pt x="211742" y="11333"/>
                </a:lnTo>
                <a:lnTo>
                  <a:pt x="211593" y="12526"/>
                </a:lnTo>
                <a:lnTo>
                  <a:pt x="210251" y="15061"/>
                </a:lnTo>
                <a:lnTo>
                  <a:pt x="206523" y="16254"/>
                </a:lnTo>
                <a:lnTo>
                  <a:pt x="203392" y="18043"/>
                </a:lnTo>
                <a:lnTo>
                  <a:pt x="201006" y="18341"/>
                </a:lnTo>
                <a:lnTo>
                  <a:pt x="198620" y="17595"/>
                </a:lnTo>
                <a:lnTo>
                  <a:pt x="197576" y="16403"/>
                </a:lnTo>
                <a:lnTo>
                  <a:pt x="195041" y="15061"/>
                </a:lnTo>
                <a:lnTo>
                  <a:pt x="193699" y="14613"/>
                </a:lnTo>
                <a:lnTo>
                  <a:pt x="192655" y="14762"/>
                </a:lnTo>
                <a:lnTo>
                  <a:pt x="187884" y="19981"/>
                </a:lnTo>
                <a:lnTo>
                  <a:pt x="185796" y="22964"/>
                </a:lnTo>
                <a:lnTo>
                  <a:pt x="184454" y="24007"/>
                </a:lnTo>
                <a:lnTo>
                  <a:pt x="182516" y="25051"/>
                </a:lnTo>
                <a:lnTo>
                  <a:pt x="182218" y="25648"/>
                </a:lnTo>
                <a:lnTo>
                  <a:pt x="181322" y="25349"/>
                </a:lnTo>
                <a:lnTo>
                  <a:pt x="179980" y="24157"/>
                </a:lnTo>
                <a:lnTo>
                  <a:pt x="175060" y="18788"/>
                </a:lnTo>
                <a:lnTo>
                  <a:pt x="172823" y="17595"/>
                </a:lnTo>
                <a:lnTo>
                  <a:pt x="165666" y="16701"/>
                </a:lnTo>
                <a:lnTo>
                  <a:pt x="162534" y="16850"/>
                </a:lnTo>
                <a:lnTo>
                  <a:pt x="162087" y="18192"/>
                </a:lnTo>
                <a:lnTo>
                  <a:pt x="162087" y="19832"/>
                </a:lnTo>
                <a:lnTo>
                  <a:pt x="166411" y="28332"/>
                </a:lnTo>
                <a:lnTo>
                  <a:pt x="167753" y="31761"/>
                </a:lnTo>
                <a:lnTo>
                  <a:pt x="167604" y="34296"/>
                </a:lnTo>
                <a:lnTo>
                  <a:pt x="167306" y="35340"/>
                </a:lnTo>
                <a:lnTo>
                  <a:pt x="166710" y="36086"/>
                </a:lnTo>
                <a:lnTo>
                  <a:pt x="166113" y="36086"/>
                </a:lnTo>
                <a:lnTo>
                  <a:pt x="165516" y="35042"/>
                </a:lnTo>
                <a:lnTo>
                  <a:pt x="163131" y="29376"/>
                </a:lnTo>
                <a:lnTo>
                  <a:pt x="158359" y="25648"/>
                </a:lnTo>
                <a:lnTo>
                  <a:pt x="154780" y="20876"/>
                </a:lnTo>
                <a:lnTo>
                  <a:pt x="151798" y="17894"/>
                </a:lnTo>
                <a:lnTo>
                  <a:pt x="149860" y="16403"/>
                </a:lnTo>
                <a:lnTo>
                  <a:pt x="148070" y="15657"/>
                </a:lnTo>
                <a:lnTo>
                  <a:pt x="146430" y="15806"/>
                </a:lnTo>
                <a:lnTo>
                  <a:pt x="144193" y="16701"/>
                </a:lnTo>
                <a:lnTo>
                  <a:pt x="141658" y="18490"/>
                </a:lnTo>
                <a:lnTo>
                  <a:pt x="138974" y="19534"/>
                </a:lnTo>
                <a:lnTo>
                  <a:pt x="134054" y="20578"/>
                </a:lnTo>
                <a:lnTo>
                  <a:pt x="132860" y="22367"/>
                </a:lnTo>
                <a:lnTo>
                  <a:pt x="132115" y="24753"/>
                </a:lnTo>
                <a:lnTo>
                  <a:pt x="132712" y="32507"/>
                </a:lnTo>
                <a:lnTo>
                  <a:pt x="132413" y="33700"/>
                </a:lnTo>
                <a:lnTo>
                  <a:pt x="131966" y="34445"/>
                </a:lnTo>
                <a:lnTo>
                  <a:pt x="131220" y="34594"/>
                </a:lnTo>
                <a:lnTo>
                  <a:pt x="128387" y="34147"/>
                </a:lnTo>
                <a:lnTo>
                  <a:pt x="127045" y="33103"/>
                </a:lnTo>
                <a:lnTo>
                  <a:pt x="124212" y="30121"/>
                </a:lnTo>
                <a:lnTo>
                  <a:pt x="121081" y="27288"/>
                </a:lnTo>
                <a:lnTo>
                  <a:pt x="117054" y="21771"/>
                </a:lnTo>
                <a:lnTo>
                  <a:pt x="115116" y="20429"/>
                </a:lnTo>
                <a:lnTo>
                  <a:pt x="112283" y="19534"/>
                </a:lnTo>
                <a:lnTo>
                  <a:pt x="110046" y="20280"/>
                </a:lnTo>
                <a:lnTo>
                  <a:pt x="108406" y="22516"/>
                </a:lnTo>
                <a:lnTo>
                  <a:pt x="107959" y="26393"/>
                </a:lnTo>
                <a:lnTo>
                  <a:pt x="108704" y="31910"/>
                </a:lnTo>
                <a:lnTo>
                  <a:pt x="108406" y="36831"/>
                </a:lnTo>
                <a:lnTo>
                  <a:pt x="106915" y="41156"/>
                </a:lnTo>
                <a:lnTo>
                  <a:pt x="105722" y="43541"/>
                </a:lnTo>
                <a:lnTo>
                  <a:pt x="104976" y="43690"/>
                </a:lnTo>
                <a:lnTo>
                  <a:pt x="103336" y="43094"/>
                </a:lnTo>
                <a:lnTo>
                  <a:pt x="100652" y="39814"/>
                </a:lnTo>
                <a:lnTo>
                  <a:pt x="99906" y="39366"/>
                </a:lnTo>
                <a:lnTo>
                  <a:pt x="98266" y="39515"/>
                </a:lnTo>
                <a:lnTo>
                  <a:pt x="96626" y="40559"/>
                </a:lnTo>
                <a:lnTo>
                  <a:pt x="93047" y="43840"/>
                </a:lnTo>
                <a:lnTo>
                  <a:pt x="92003" y="48015"/>
                </a:lnTo>
                <a:lnTo>
                  <a:pt x="91556" y="49208"/>
                </a:lnTo>
                <a:lnTo>
                  <a:pt x="90810" y="49804"/>
                </a:lnTo>
                <a:lnTo>
                  <a:pt x="90214" y="49953"/>
                </a:lnTo>
                <a:lnTo>
                  <a:pt x="89469" y="51892"/>
                </a:lnTo>
                <a:lnTo>
                  <a:pt x="88723" y="55769"/>
                </a:lnTo>
                <a:lnTo>
                  <a:pt x="87977" y="57260"/>
                </a:lnTo>
                <a:lnTo>
                  <a:pt x="87083" y="55470"/>
                </a:lnTo>
                <a:lnTo>
                  <a:pt x="85442" y="50252"/>
                </a:lnTo>
                <a:lnTo>
                  <a:pt x="83206" y="48611"/>
                </a:lnTo>
                <a:lnTo>
                  <a:pt x="81864" y="48313"/>
                </a:lnTo>
                <a:lnTo>
                  <a:pt x="80372" y="48462"/>
                </a:lnTo>
                <a:lnTo>
                  <a:pt x="80074" y="47866"/>
                </a:lnTo>
                <a:lnTo>
                  <a:pt x="80969" y="46673"/>
                </a:lnTo>
                <a:lnTo>
                  <a:pt x="81565" y="45033"/>
                </a:lnTo>
                <a:lnTo>
                  <a:pt x="81864" y="43243"/>
                </a:lnTo>
                <a:lnTo>
                  <a:pt x="81267" y="42498"/>
                </a:lnTo>
                <a:lnTo>
                  <a:pt x="79925" y="43094"/>
                </a:lnTo>
                <a:lnTo>
                  <a:pt x="79478" y="42945"/>
                </a:lnTo>
                <a:lnTo>
                  <a:pt x="80074" y="41752"/>
                </a:lnTo>
                <a:lnTo>
                  <a:pt x="79180" y="40559"/>
                </a:lnTo>
                <a:lnTo>
                  <a:pt x="75302" y="38621"/>
                </a:lnTo>
                <a:lnTo>
                  <a:pt x="74110" y="36682"/>
                </a:lnTo>
                <a:lnTo>
                  <a:pt x="79478" y="37726"/>
                </a:lnTo>
                <a:lnTo>
                  <a:pt x="80522" y="37130"/>
                </a:lnTo>
                <a:lnTo>
                  <a:pt x="81565" y="35787"/>
                </a:lnTo>
                <a:lnTo>
                  <a:pt x="83504" y="29674"/>
                </a:lnTo>
                <a:lnTo>
                  <a:pt x="83355" y="28779"/>
                </a:lnTo>
                <a:lnTo>
                  <a:pt x="81267" y="26841"/>
                </a:lnTo>
                <a:lnTo>
                  <a:pt x="78285" y="26095"/>
                </a:lnTo>
                <a:lnTo>
                  <a:pt x="77838" y="25499"/>
                </a:lnTo>
                <a:lnTo>
                  <a:pt x="80074" y="24455"/>
                </a:lnTo>
                <a:lnTo>
                  <a:pt x="80969" y="23709"/>
                </a:lnTo>
                <a:lnTo>
                  <a:pt x="80670" y="22964"/>
                </a:lnTo>
                <a:lnTo>
                  <a:pt x="75004" y="19981"/>
                </a:lnTo>
                <a:lnTo>
                  <a:pt x="69338" y="14911"/>
                </a:lnTo>
                <a:lnTo>
                  <a:pt x="66505" y="13122"/>
                </a:lnTo>
                <a:lnTo>
                  <a:pt x="65908" y="12377"/>
                </a:lnTo>
                <a:lnTo>
                  <a:pt x="60689" y="9991"/>
                </a:lnTo>
                <a:lnTo>
                  <a:pt x="56663" y="6412"/>
                </a:lnTo>
                <a:lnTo>
                  <a:pt x="53830" y="4473"/>
                </a:lnTo>
                <a:lnTo>
                  <a:pt x="50400" y="3728"/>
                </a:lnTo>
                <a:lnTo>
                  <a:pt x="46076" y="4324"/>
                </a:lnTo>
                <a:lnTo>
                  <a:pt x="41752" y="3877"/>
                </a:lnTo>
                <a:lnTo>
                  <a:pt x="40261" y="4473"/>
                </a:lnTo>
                <a:lnTo>
                  <a:pt x="37129" y="6561"/>
                </a:lnTo>
                <a:lnTo>
                  <a:pt x="35638" y="7754"/>
                </a:lnTo>
                <a:lnTo>
                  <a:pt x="35787" y="8649"/>
                </a:lnTo>
                <a:lnTo>
                  <a:pt x="39515" y="9245"/>
                </a:lnTo>
                <a:lnTo>
                  <a:pt x="43541" y="9245"/>
                </a:lnTo>
                <a:lnTo>
                  <a:pt x="47120" y="8649"/>
                </a:lnTo>
                <a:lnTo>
                  <a:pt x="47418" y="9692"/>
                </a:lnTo>
                <a:lnTo>
                  <a:pt x="48164" y="10289"/>
                </a:lnTo>
                <a:lnTo>
                  <a:pt x="51146" y="10885"/>
                </a:lnTo>
                <a:lnTo>
                  <a:pt x="52339" y="11929"/>
                </a:lnTo>
                <a:lnTo>
                  <a:pt x="51743" y="12227"/>
                </a:lnTo>
                <a:lnTo>
                  <a:pt x="45182" y="12227"/>
                </a:lnTo>
                <a:lnTo>
                  <a:pt x="42497" y="12526"/>
                </a:lnTo>
                <a:lnTo>
                  <a:pt x="40559" y="13420"/>
                </a:lnTo>
                <a:lnTo>
                  <a:pt x="40111" y="14315"/>
                </a:lnTo>
                <a:lnTo>
                  <a:pt x="42199" y="16254"/>
                </a:lnTo>
                <a:lnTo>
                  <a:pt x="43839" y="17148"/>
                </a:lnTo>
                <a:lnTo>
                  <a:pt x="53383" y="20876"/>
                </a:lnTo>
                <a:lnTo>
                  <a:pt x="53681" y="21472"/>
                </a:lnTo>
                <a:lnTo>
                  <a:pt x="53979" y="24157"/>
                </a:lnTo>
                <a:lnTo>
                  <a:pt x="53830" y="27437"/>
                </a:lnTo>
                <a:lnTo>
                  <a:pt x="53532" y="28183"/>
                </a:lnTo>
                <a:lnTo>
                  <a:pt x="50549" y="28332"/>
                </a:lnTo>
                <a:lnTo>
                  <a:pt x="48909" y="30121"/>
                </a:lnTo>
                <a:lnTo>
                  <a:pt x="48760" y="29674"/>
                </a:lnTo>
                <a:lnTo>
                  <a:pt x="49208" y="26542"/>
                </a:lnTo>
                <a:lnTo>
                  <a:pt x="49058" y="25200"/>
                </a:lnTo>
                <a:lnTo>
                  <a:pt x="48760" y="24007"/>
                </a:lnTo>
                <a:lnTo>
                  <a:pt x="47716" y="22815"/>
                </a:lnTo>
                <a:lnTo>
                  <a:pt x="46076" y="22218"/>
                </a:lnTo>
                <a:lnTo>
                  <a:pt x="43690" y="24753"/>
                </a:lnTo>
                <a:lnTo>
                  <a:pt x="42646" y="25051"/>
                </a:lnTo>
                <a:lnTo>
                  <a:pt x="40708" y="24306"/>
                </a:lnTo>
                <a:lnTo>
                  <a:pt x="38322" y="24902"/>
                </a:lnTo>
                <a:lnTo>
                  <a:pt x="38024" y="24157"/>
                </a:lnTo>
                <a:lnTo>
                  <a:pt x="38322" y="22516"/>
                </a:lnTo>
                <a:lnTo>
                  <a:pt x="38024" y="21174"/>
                </a:lnTo>
                <a:lnTo>
                  <a:pt x="37129" y="20131"/>
                </a:lnTo>
                <a:lnTo>
                  <a:pt x="30866" y="16403"/>
                </a:lnTo>
                <a:lnTo>
                  <a:pt x="28928" y="15806"/>
                </a:lnTo>
                <a:lnTo>
                  <a:pt x="26840" y="15806"/>
                </a:lnTo>
                <a:lnTo>
                  <a:pt x="24902" y="16552"/>
                </a:lnTo>
                <a:lnTo>
                  <a:pt x="24902" y="17446"/>
                </a:lnTo>
                <a:lnTo>
                  <a:pt x="24305" y="18490"/>
                </a:lnTo>
                <a:lnTo>
                  <a:pt x="23113" y="19087"/>
                </a:lnTo>
                <a:lnTo>
                  <a:pt x="23113" y="19832"/>
                </a:lnTo>
                <a:lnTo>
                  <a:pt x="26095" y="21622"/>
                </a:lnTo>
                <a:lnTo>
                  <a:pt x="27288" y="22964"/>
                </a:lnTo>
                <a:lnTo>
                  <a:pt x="25946" y="22815"/>
                </a:lnTo>
                <a:lnTo>
                  <a:pt x="19385" y="20876"/>
                </a:lnTo>
                <a:lnTo>
                  <a:pt x="18937" y="21323"/>
                </a:lnTo>
                <a:lnTo>
                  <a:pt x="18490" y="22069"/>
                </a:lnTo>
                <a:lnTo>
                  <a:pt x="18341" y="23262"/>
                </a:lnTo>
                <a:lnTo>
                  <a:pt x="18639" y="24157"/>
                </a:lnTo>
                <a:lnTo>
                  <a:pt x="21174" y="26095"/>
                </a:lnTo>
                <a:lnTo>
                  <a:pt x="25051" y="29525"/>
                </a:lnTo>
                <a:lnTo>
                  <a:pt x="19235" y="29376"/>
                </a:lnTo>
                <a:lnTo>
                  <a:pt x="17446" y="29972"/>
                </a:lnTo>
                <a:lnTo>
                  <a:pt x="16850" y="30867"/>
                </a:lnTo>
                <a:lnTo>
                  <a:pt x="18490" y="32805"/>
                </a:lnTo>
                <a:lnTo>
                  <a:pt x="20279" y="33998"/>
                </a:lnTo>
                <a:lnTo>
                  <a:pt x="23858" y="34744"/>
                </a:lnTo>
                <a:lnTo>
                  <a:pt x="30419" y="34893"/>
                </a:lnTo>
                <a:lnTo>
                  <a:pt x="31314" y="35489"/>
                </a:lnTo>
                <a:lnTo>
                  <a:pt x="28480" y="36533"/>
                </a:lnTo>
                <a:lnTo>
                  <a:pt x="26393" y="37875"/>
                </a:lnTo>
                <a:lnTo>
                  <a:pt x="22516" y="38621"/>
                </a:lnTo>
                <a:lnTo>
                  <a:pt x="14911" y="34744"/>
                </a:lnTo>
                <a:lnTo>
                  <a:pt x="11631" y="33998"/>
                </a:lnTo>
                <a:lnTo>
                  <a:pt x="9990" y="34147"/>
                </a:lnTo>
                <a:lnTo>
                  <a:pt x="9543" y="35042"/>
                </a:lnTo>
                <a:lnTo>
                  <a:pt x="10736" y="37279"/>
                </a:lnTo>
                <a:lnTo>
                  <a:pt x="12078" y="38024"/>
                </a:lnTo>
                <a:lnTo>
                  <a:pt x="12376" y="40112"/>
                </a:lnTo>
                <a:lnTo>
                  <a:pt x="12227" y="41454"/>
                </a:lnTo>
                <a:lnTo>
                  <a:pt x="16253" y="45033"/>
                </a:lnTo>
                <a:lnTo>
                  <a:pt x="12973" y="44287"/>
                </a:lnTo>
                <a:lnTo>
                  <a:pt x="8350" y="41901"/>
                </a:lnTo>
                <a:lnTo>
                  <a:pt x="5964" y="41454"/>
                </a:lnTo>
                <a:lnTo>
                  <a:pt x="3429" y="42199"/>
                </a:lnTo>
                <a:lnTo>
                  <a:pt x="0" y="45629"/>
                </a:lnTo>
                <a:lnTo>
                  <a:pt x="447" y="46673"/>
                </a:lnTo>
                <a:lnTo>
                  <a:pt x="6561" y="47269"/>
                </a:lnTo>
                <a:lnTo>
                  <a:pt x="11929" y="49208"/>
                </a:lnTo>
                <a:lnTo>
                  <a:pt x="15060" y="50848"/>
                </a:lnTo>
                <a:lnTo>
                  <a:pt x="17893" y="50252"/>
                </a:lnTo>
                <a:lnTo>
                  <a:pt x="22814" y="48164"/>
                </a:lnTo>
                <a:lnTo>
                  <a:pt x="35638" y="45182"/>
                </a:lnTo>
                <a:lnTo>
                  <a:pt x="41304" y="43094"/>
                </a:lnTo>
                <a:lnTo>
                  <a:pt x="43690" y="44585"/>
                </a:lnTo>
                <a:lnTo>
                  <a:pt x="48164" y="43690"/>
                </a:lnTo>
                <a:lnTo>
                  <a:pt x="54874" y="45182"/>
                </a:lnTo>
                <a:lnTo>
                  <a:pt x="56961" y="47567"/>
                </a:lnTo>
                <a:lnTo>
                  <a:pt x="65014" y="46971"/>
                </a:lnTo>
                <a:lnTo>
                  <a:pt x="69189" y="49059"/>
                </a:lnTo>
                <a:lnTo>
                  <a:pt x="69039" y="50252"/>
                </a:lnTo>
                <a:lnTo>
                  <a:pt x="67549" y="51295"/>
                </a:lnTo>
                <a:lnTo>
                  <a:pt x="61136" y="53830"/>
                </a:lnTo>
                <a:lnTo>
                  <a:pt x="56812" y="56067"/>
                </a:lnTo>
                <a:lnTo>
                  <a:pt x="52637" y="59049"/>
                </a:lnTo>
                <a:lnTo>
                  <a:pt x="51743" y="60391"/>
                </a:lnTo>
                <a:lnTo>
                  <a:pt x="54575" y="62032"/>
                </a:lnTo>
                <a:lnTo>
                  <a:pt x="62478" y="63523"/>
                </a:lnTo>
                <a:lnTo>
                  <a:pt x="64119" y="63523"/>
                </a:lnTo>
                <a:lnTo>
                  <a:pt x="70978" y="60839"/>
                </a:lnTo>
                <a:lnTo>
                  <a:pt x="71277" y="61435"/>
                </a:lnTo>
                <a:lnTo>
                  <a:pt x="70382" y="64417"/>
                </a:lnTo>
                <a:lnTo>
                  <a:pt x="69636" y="65610"/>
                </a:lnTo>
                <a:lnTo>
                  <a:pt x="67996" y="66952"/>
                </a:lnTo>
                <a:lnTo>
                  <a:pt x="56961" y="67101"/>
                </a:lnTo>
                <a:lnTo>
                  <a:pt x="52041" y="67400"/>
                </a:lnTo>
                <a:lnTo>
                  <a:pt x="49357" y="67996"/>
                </a:lnTo>
                <a:lnTo>
                  <a:pt x="47120" y="67996"/>
                </a:lnTo>
                <a:lnTo>
                  <a:pt x="44436" y="67101"/>
                </a:lnTo>
                <a:lnTo>
                  <a:pt x="43541" y="67698"/>
                </a:lnTo>
                <a:lnTo>
                  <a:pt x="43392" y="68145"/>
                </a:lnTo>
                <a:lnTo>
                  <a:pt x="41454" y="69040"/>
                </a:lnTo>
                <a:lnTo>
                  <a:pt x="35936" y="70680"/>
                </a:lnTo>
                <a:lnTo>
                  <a:pt x="35191" y="69636"/>
                </a:lnTo>
                <a:lnTo>
                  <a:pt x="33551" y="69040"/>
                </a:lnTo>
                <a:lnTo>
                  <a:pt x="32507" y="69487"/>
                </a:lnTo>
                <a:lnTo>
                  <a:pt x="30568" y="70978"/>
                </a:lnTo>
                <a:lnTo>
                  <a:pt x="29524" y="71277"/>
                </a:lnTo>
                <a:lnTo>
                  <a:pt x="26095" y="71575"/>
                </a:lnTo>
                <a:lnTo>
                  <a:pt x="20577" y="73066"/>
                </a:lnTo>
                <a:lnTo>
                  <a:pt x="16104" y="72619"/>
                </a:lnTo>
                <a:lnTo>
                  <a:pt x="14464" y="72917"/>
                </a:lnTo>
                <a:lnTo>
                  <a:pt x="12227" y="73812"/>
                </a:lnTo>
                <a:lnTo>
                  <a:pt x="11780" y="75303"/>
                </a:lnTo>
                <a:lnTo>
                  <a:pt x="12973" y="77390"/>
                </a:lnTo>
                <a:lnTo>
                  <a:pt x="14315" y="79031"/>
                </a:lnTo>
                <a:lnTo>
                  <a:pt x="15657" y="80223"/>
                </a:lnTo>
                <a:lnTo>
                  <a:pt x="17297" y="80820"/>
                </a:lnTo>
                <a:lnTo>
                  <a:pt x="20577" y="80074"/>
                </a:lnTo>
                <a:lnTo>
                  <a:pt x="26244" y="77689"/>
                </a:lnTo>
                <a:lnTo>
                  <a:pt x="29674" y="76943"/>
                </a:lnTo>
                <a:lnTo>
                  <a:pt x="46225" y="78583"/>
                </a:lnTo>
                <a:lnTo>
                  <a:pt x="52786" y="78285"/>
                </a:lnTo>
                <a:lnTo>
                  <a:pt x="56961" y="81118"/>
                </a:lnTo>
                <a:lnTo>
                  <a:pt x="58602" y="81416"/>
                </a:lnTo>
                <a:lnTo>
                  <a:pt x="58900" y="81864"/>
                </a:lnTo>
                <a:lnTo>
                  <a:pt x="56663" y="84846"/>
                </a:lnTo>
                <a:lnTo>
                  <a:pt x="56514" y="85890"/>
                </a:lnTo>
                <a:lnTo>
                  <a:pt x="57707" y="87530"/>
                </a:lnTo>
                <a:lnTo>
                  <a:pt x="58453" y="88276"/>
                </a:lnTo>
                <a:lnTo>
                  <a:pt x="60838" y="89767"/>
                </a:lnTo>
                <a:lnTo>
                  <a:pt x="62330" y="89916"/>
                </a:lnTo>
                <a:lnTo>
                  <a:pt x="67101" y="88723"/>
                </a:lnTo>
                <a:lnTo>
                  <a:pt x="73662" y="84846"/>
                </a:lnTo>
                <a:lnTo>
                  <a:pt x="75004" y="85293"/>
                </a:lnTo>
                <a:lnTo>
                  <a:pt x="75899" y="85890"/>
                </a:lnTo>
                <a:lnTo>
                  <a:pt x="75153" y="86486"/>
                </a:lnTo>
                <a:lnTo>
                  <a:pt x="72917" y="87083"/>
                </a:lnTo>
                <a:lnTo>
                  <a:pt x="66356" y="90811"/>
                </a:lnTo>
                <a:lnTo>
                  <a:pt x="65014" y="93495"/>
                </a:lnTo>
                <a:lnTo>
                  <a:pt x="65163" y="95284"/>
                </a:lnTo>
                <a:lnTo>
                  <a:pt x="65759" y="96030"/>
                </a:lnTo>
                <a:lnTo>
                  <a:pt x="67698" y="96179"/>
                </a:lnTo>
                <a:lnTo>
                  <a:pt x="65014" y="97968"/>
                </a:lnTo>
                <a:lnTo>
                  <a:pt x="63821" y="99012"/>
                </a:lnTo>
                <a:lnTo>
                  <a:pt x="63672" y="99608"/>
                </a:lnTo>
                <a:lnTo>
                  <a:pt x="66356" y="99608"/>
                </a:lnTo>
                <a:lnTo>
                  <a:pt x="74408" y="95880"/>
                </a:lnTo>
                <a:lnTo>
                  <a:pt x="76794" y="95880"/>
                </a:lnTo>
                <a:lnTo>
                  <a:pt x="79180" y="96775"/>
                </a:lnTo>
                <a:lnTo>
                  <a:pt x="75452" y="97372"/>
                </a:lnTo>
                <a:lnTo>
                  <a:pt x="73811" y="98117"/>
                </a:lnTo>
                <a:lnTo>
                  <a:pt x="72469" y="99310"/>
                </a:lnTo>
                <a:lnTo>
                  <a:pt x="71277" y="100950"/>
                </a:lnTo>
                <a:lnTo>
                  <a:pt x="69487" y="104380"/>
                </a:lnTo>
                <a:lnTo>
                  <a:pt x="68592" y="105573"/>
                </a:lnTo>
                <a:lnTo>
                  <a:pt x="66803" y="106766"/>
                </a:lnTo>
                <a:lnTo>
                  <a:pt x="65014" y="109003"/>
                </a:lnTo>
                <a:lnTo>
                  <a:pt x="63672" y="110345"/>
                </a:lnTo>
                <a:lnTo>
                  <a:pt x="60242" y="111687"/>
                </a:lnTo>
                <a:lnTo>
                  <a:pt x="51743" y="113774"/>
                </a:lnTo>
                <a:lnTo>
                  <a:pt x="50400" y="113029"/>
                </a:lnTo>
                <a:lnTo>
                  <a:pt x="49208" y="111239"/>
                </a:lnTo>
                <a:lnTo>
                  <a:pt x="48015" y="110046"/>
                </a:lnTo>
                <a:lnTo>
                  <a:pt x="46672" y="109748"/>
                </a:lnTo>
                <a:lnTo>
                  <a:pt x="45778" y="111388"/>
                </a:lnTo>
                <a:lnTo>
                  <a:pt x="45629" y="112581"/>
                </a:lnTo>
                <a:lnTo>
                  <a:pt x="45927" y="115265"/>
                </a:lnTo>
                <a:lnTo>
                  <a:pt x="46822" y="119291"/>
                </a:lnTo>
                <a:lnTo>
                  <a:pt x="48015" y="121081"/>
                </a:lnTo>
                <a:lnTo>
                  <a:pt x="49208" y="120633"/>
                </a:lnTo>
                <a:lnTo>
                  <a:pt x="55321" y="120335"/>
                </a:lnTo>
                <a:lnTo>
                  <a:pt x="79627" y="119739"/>
                </a:lnTo>
                <a:lnTo>
                  <a:pt x="81267" y="118993"/>
                </a:lnTo>
                <a:lnTo>
                  <a:pt x="84995" y="116309"/>
                </a:lnTo>
                <a:lnTo>
                  <a:pt x="87381" y="115862"/>
                </a:lnTo>
                <a:lnTo>
                  <a:pt x="88573" y="116160"/>
                </a:lnTo>
                <a:lnTo>
                  <a:pt x="89021" y="116309"/>
                </a:lnTo>
                <a:lnTo>
                  <a:pt x="87381" y="117502"/>
                </a:lnTo>
                <a:lnTo>
                  <a:pt x="87828" y="118397"/>
                </a:lnTo>
                <a:lnTo>
                  <a:pt x="91258" y="120633"/>
                </a:lnTo>
                <a:lnTo>
                  <a:pt x="94687" y="122125"/>
                </a:lnTo>
                <a:lnTo>
                  <a:pt x="98564" y="122572"/>
                </a:lnTo>
                <a:lnTo>
                  <a:pt x="98564" y="123765"/>
                </a:lnTo>
                <a:lnTo>
                  <a:pt x="100652" y="124958"/>
                </a:lnTo>
                <a:lnTo>
                  <a:pt x="102143" y="125107"/>
                </a:lnTo>
                <a:lnTo>
                  <a:pt x="105573" y="122572"/>
                </a:lnTo>
                <a:lnTo>
                  <a:pt x="106915" y="121975"/>
                </a:lnTo>
                <a:lnTo>
                  <a:pt x="108257" y="123765"/>
                </a:lnTo>
                <a:lnTo>
                  <a:pt x="107959" y="124063"/>
                </a:lnTo>
                <a:lnTo>
                  <a:pt x="106169" y="124063"/>
                </a:lnTo>
                <a:lnTo>
                  <a:pt x="105423" y="124510"/>
                </a:lnTo>
                <a:lnTo>
                  <a:pt x="104827" y="125256"/>
                </a:lnTo>
                <a:lnTo>
                  <a:pt x="104529" y="126300"/>
                </a:lnTo>
                <a:lnTo>
                  <a:pt x="104678" y="127194"/>
                </a:lnTo>
                <a:lnTo>
                  <a:pt x="107213" y="129431"/>
                </a:lnTo>
                <a:lnTo>
                  <a:pt x="112581" y="132861"/>
                </a:lnTo>
                <a:lnTo>
                  <a:pt x="118993" y="133010"/>
                </a:lnTo>
                <a:lnTo>
                  <a:pt x="123615" y="133755"/>
                </a:lnTo>
                <a:lnTo>
                  <a:pt x="131220" y="136290"/>
                </a:lnTo>
                <a:lnTo>
                  <a:pt x="137483" y="137931"/>
                </a:lnTo>
                <a:lnTo>
                  <a:pt x="153140" y="139422"/>
                </a:lnTo>
                <a:lnTo>
                  <a:pt x="162385" y="137334"/>
                </a:lnTo>
                <a:lnTo>
                  <a:pt x="164473" y="136439"/>
                </a:lnTo>
                <a:lnTo>
                  <a:pt x="163429" y="134799"/>
                </a:lnTo>
                <a:lnTo>
                  <a:pt x="163429" y="134203"/>
                </a:lnTo>
                <a:lnTo>
                  <a:pt x="163727" y="134054"/>
                </a:lnTo>
                <a:lnTo>
                  <a:pt x="164622" y="134054"/>
                </a:lnTo>
                <a:lnTo>
                  <a:pt x="166560" y="135396"/>
                </a:lnTo>
                <a:lnTo>
                  <a:pt x="168350" y="135545"/>
                </a:lnTo>
                <a:lnTo>
                  <a:pt x="171779" y="133755"/>
                </a:lnTo>
                <a:lnTo>
                  <a:pt x="173569" y="131370"/>
                </a:lnTo>
                <a:lnTo>
                  <a:pt x="173419" y="130624"/>
                </a:lnTo>
                <a:lnTo>
                  <a:pt x="172525" y="130177"/>
                </a:lnTo>
                <a:lnTo>
                  <a:pt x="172674" y="129431"/>
                </a:lnTo>
                <a:lnTo>
                  <a:pt x="174613" y="127344"/>
                </a:lnTo>
                <a:lnTo>
                  <a:pt x="175209" y="126002"/>
                </a:lnTo>
                <a:lnTo>
                  <a:pt x="179980" y="124510"/>
                </a:lnTo>
                <a:lnTo>
                  <a:pt x="194147" y="121826"/>
                </a:lnTo>
                <a:lnTo>
                  <a:pt x="198471" y="120484"/>
                </a:lnTo>
                <a:lnTo>
                  <a:pt x="203541" y="120037"/>
                </a:lnTo>
                <a:lnTo>
                  <a:pt x="206225" y="119440"/>
                </a:lnTo>
                <a:lnTo>
                  <a:pt x="210698" y="117204"/>
                </a:lnTo>
                <a:lnTo>
                  <a:pt x="216812" y="111836"/>
                </a:lnTo>
                <a:lnTo>
                  <a:pt x="221434" y="108555"/>
                </a:lnTo>
                <a:lnTo>
                  <a:pt x="227399" y="105722"/>
                </a:lnTo>
                <a:lnTo>
                  <a:pt x="236346" y="102143"/>
                </a:lnTo>
                <a:lnTo>
                  <a:pt x="242609" y="100354"/>
                </a:lnTo>
                <a:lnTo>
                  <a:pt x="248722" y="100503"/>
                </a:lnTo>
                <a:lnTo>
                  <a:pt x="251257" y="99459"/>
                </a:lnTo>
                <a:lnTo>
                  <a:pt x="254836" y="96775"/>
                </a:lnTo>
                <a:lnTo>
                  <a:pt x="259160" y="95135"/>
                </a:lnTo>
                <a:lnTo>
                  <a:pt x="261248" y="93793"/>
                </a:lnTo>
                <a:lnTo>
                  <a:pt x="263186" y="91705"/>
                </a:lnTo>
                <a:lnTo>
                  <a:pt x="264230" y="89767"/>
                </a:lnTo>
                <a:lnTo>
                  <a:pt x="264678" y="87679"/>
                </a:lnTo>
                <a:lnTo>
                  <a:pt x="263932" y="86934"/>
                </a:lnTo>
                <a:lnTo>
                  <a:pt x="263485" y="85442"/>
                </a:lnTo>
                <a:lnTo>
                  <a:pt x="265721" y="83504"/>
                </a:lnTo>
                <a:lnTo>
                  <a:pt x="265572" y="80522"/>
                </a:lnTo>
                <a:lnTo>
                  <a:pt x="267809" y="81416"/>
                </a:lnTo>
                <a:lnTo>
                  <a:pt x="272133" y="81864"/>
                </a:lnTo>
                <a:lnTo>
                  <a:pt x="274519" y="80671"/>
                </a:lnTo>
                <a:lnTo>
                  <a:pt x="276905" y="78881"/>
                </a:lnTo>
                <a:lnTo>
                  <a:pt x="279589" y="75303"/>
                </a:lnTo>
                <a:lnTo>
                  <a:pt x="280185" y="73066"/>
                </a:lnTo>
                <a:lnTo>
                  <a:pt x="280185" y="70978"/>
                </a:lnTo>
                <a:lnTo>
                  <a:pt x="279440" y="69487"/>
                </a:lnTo>
                <a:lnTo>
                  <a:pt x="281527" y="68593"/>
                </a:lnTo>
                <a:lnTo>
                  <a:pt x="284808" y="68443"/>
                </a:lnTo>
                <a:lnTo>
                  <a:pt x="286150" y="67549"/>
                </a:lnTo>
                <a:lnTo>
                  <a:pt x="287045" y="66058"/>
                </a:lnTo>
                <a:lnTo>
                  <a:pt x="287343" y="64865"/>
                </a:lnTo>
                <a:lnTo>
                  <a:pt x="287343" y="6352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5" name="Hungary__">
            <a:extLst>
              <a:ext uri="{FF2B5EF4-FFF2-40B4-BE49-F238E27FC236}">
                <a16:creationId xmlns:a16="http://schemas.microsoft.com/office/drawing/2014/main" id="{8D181F62-1533-B706-885C-10BB5230138D}"/>
              </a:ext>
            </a:extLst>
          </p:cNvPr>
          <p:cNvSpPr/>
          <p:nvPr/>
        </p:nvSpPr>
        <p:spPr>
          <a:xfrm>
            <a:off x="6425393" y="2635006"/>
            <a:ext cx="178638" cy="104361"/>
          </a:xfrm>
          <a:custGeom>
            <a:avLst/>
            <a:gdLst>
              <a:gd name="connsiteX0" fmla="*/ 178042 w 178638"/>
              <a:gd name="connsiteY0" fmla="*/ 20876 h 97222"/>
              <a:gd name="connsiteX1" fmla="*/ 177744 w 178638"/>
              <a:gd name="connsiteY1" fmla="*/ 19683 h 97222"/>
              <a:gd name="connsiteX2" fmla="*/ 178042 w 178638"/>
              <a:gd name="connsiteY2" fmla="*/ 18490 h 97222"/>
              <a:gd name="connsiteX3" fmla="*/ 177446 w 178638"/>
              <a:gd name="connsiteY3" fmla="*/ 17446 h 97222"/>
              <a:gd name="connsiteX4" fmla="*/ 176104 w 178638"/>
              <a:gd name="connsiteY4" fmla="*/ 16104 h 97222"/>
              <a:gd name="connsiteX5" fmla="*/ 175806 w 178638"/>
              <a:gd name="connsiteY5" fmla="*/ 15657 h 97222"/>
              <a:gd name="connsiteX6" fmla="*/ 174016 w 178638"/>
              <a:gd name="connsiteY6" fmla="*/ 15806 h 97222"/>
              <a:gd name="connsiteX7" fmla="*/ 173420 w 178638"/>
              <a:gd name="connsiteY7" fmla="*/ 15806 h 97222"/>
              <a:gd name="connsiteX8" fmla="*/ 173271 w 178638"/>
              <a:gd name="connsiteY8" fmla="*/ 15806 h 97222"/>
              <a:gd name="connsiteX9" fmla="*/ 170885 w 178638"/>
              <a:gd name="connsiteY9" fmla="*/ 14762 h 97222"/>
              <a:gd name="connsiteX10" fmla="*/ 169245 w 178638"/>
              <a:gd name="connsiteY10" fmla="*/ 12377 h 97222"/>
              <a:gd name="connsiteX11" fmla="*/ 166710 w 178638"/>
              <a:gd name="connsiteY11" fmla="*/ 11035 h 97222"/>
              <a:gd name="connsiteX12" fmla="*/ 164771 w 178638"/>
              <a:gd name="connsiteY12" fmla="*/ 10587 h 97222"/>
              <a:gd name="connsiteX13" fmla="*/ 163877 w 178638"/>
              <a:gd name="connsiteY13" fmla="*/ 9394 h 97222"/>
              <a:gd name="connsiteX14" fmla="*/ 163280 w 178638"/>
              <a:gd name="connsiteY14" fmla="*/ 8052 h 97222"/>
              <a:gd name="connsiteX15" fmla="*/ 162684 w 178638"/>
              <a:gd name="connsiteY15" fmla="*/ 7008 h 97222"/>
              <a:gd name="connsiteX16" fmla="*/ 162535 w 178638"/>
              <a:gd name="connsiteY16" fmla="*/ 6859 h 97222"/>
              <a:gd name="connsiteX17" fmla="*/ 162236 w 178638"/>
              <a:gd name="connsiteY17" fmla="*/ 5219 h 97222"/>
              <a:gd name="connsiteX18" fmla="*/ 161640 w 178638"/>
              <a:gd name="connsiteY18" fmla="*/ 5070 h 97222"/>
              <a:gd name="connsiteX19" fmla="*/ 161491 w 178638"/>
              <a:gd name="connsiteY19" fmla="*/ 5070 h 97222"/>
              <a:gd name="connsiteX20" fmla="*/ 158956 w 178638"/>
              <a:gd name="connsiteY20" fmla="*/ 5219 h 97222"/>
              <a:gd name="connsiteX21" fmla="*/ 158508 w 178638"/>
              <a:gd name="connsiteY21" fmla="*/ 5666 h 97222"/>
              <a:gd name="connsiteX22" fmla="*/ 149413 w 178638"/>
              <a:gd name="connsiteY22" fmla="*/ 7605 h 97222"/>
              <a:gd name="connsiteX23" fmla="*/ 148220 w 178638"/>
              <a:gd name="connsiteY23" fmla="*/ 7307 h 97222"/>
              <a:gd name="connsiteX24" fmla="*/ 146878 w 178638"/>
              <a:gd name="connsiteY24" fmla="*/ 6263 h 97222"/>
              <a:gd name="connsiteX25" fmla="*/ 146281 w 178638"/>
              <a:gd name="connsiteY25" fmla="*/ 5368 h 97222"/>
              <a:gd name="connsiteX26" fmla="*/ 145834 w 178638"/>
              <a:gd name="connsiteY26" fmla="*/ 4772 h 97222"/>
              <a:gd name="connsiteX27" fmla="*/ 145088 w 178638"/>
              <a:gd name="connsiteY27" fmla="*/ 3281 h 97222"/>
              <a:gd name="connsiteX28" fmla="*/ 144044 w 178638"/>
              <a:gd name="connsiteY28" fmla="*/ 2088 h 97222"/>
              <a:gd name="connsiteX29" fmla="*/ 142404 w 178638"/>
              <a:gd name="connsiteY29" fmla="*/ 1193 h 97222"/>
              <a:gd name="connsiteX30" fmla="*/ 141062 w 178638"/>
              <a:gd name="connsiteY30" fmla="*/ 149 h 97222"/>
              <a:gd name="connsiteX31" fmla="*/ 139273 w 178638"/>
              <a:gd name="connsiteY31" fmla="*/ 0 h 97222"/>
              <a:gd name="connsiteX32" fmla="*/ 134352 w 178638"/>
              <a:gd name="connsiteY32" fmla="*/ 1640 h 97222"/>
              <a:gd name="connsiteX33" fmla="*/ 130922 w 178638"/>
              <a:gd name="connsiteY33" fmla="*/ 1789 h 97222"/>
              <a:gd name="connsiteX34" fmla="*/ 128686 w 178638"/>
              <a:gd name="connsiteY34" fmla="*/ 1193 h 97222"/>
              <a:gd name="connsiteX35" fmla="*/ 125704 w 178638"/>
              <a:gd name="connsiteY35" fmla="*/ 298 h 97222"/>
              <a:gd name="connsiteX36" fmla="*/ 119739 w 178638"/>
              <a:gd name="connsiteY36" fmla="*/ 149 h 97222"/>
              <a:gd name="connsiteX37" fmla="*/ 115713 w 178638"/>
              <a:gd name="connsiteY37" fmla="*/ 1044 h 97222"/>
              <a:gd name="connsiteX38" fmla="*/ 115415 w 178638"/>
              <a:gd name="connsiteY38" fmla="*/ 2088 h 97222"/>
              <a:gd name="connsiteX39" fmla="*/ 111687 w 178638"/>
              <a:gd name="connsiteY39" fmla="*/ 9096 h 97222"/>
              <a:gd name="connsiteX40" fmla="*/ 106318 w 178638"/>
              <a:gd name="connsiteY40" fmla="*/ 11780 h 97222"/>
              <a:gd name="connsiteX41" fmla="*/ 101547 w 178638"/>
              <a:gd name="connsiteY41" fmla="*/ 14315 h 97222"/>
              <a:gd name="connsiteX42" fmla="*/ 100205 w 178638"/>
              <a:gd name="connsiteY42" fmla="*/ 14911 h 97222"/>
              <a:gd name="connsiteX43" fmla="*/ 97819 w 178638"/>
              <a:gd name="connsiteY43" fmla="*/ 14017 h 97222"/>
              <a:gd name="connsiteX44" fmla="*/ 95284 w 178638"/>
              <a:gd name="connsiteY44" fmla="*/ 12526 h 97222"/>
              <a:gd name="connsiteX45" fmla="*/ 93048 w 178638"/>
              <a:gd name="connsiteY45" fmla="*/ 11631 h 97222"/>
              <a:gd name="connsiteX46" fmla="*/ 91407 w 178638"/>
              <a:gd name="connsiteY46" fmla="*/ 12078 h 97222"/>
              <a:gd name="connsiteX47" fmla="*/ 89618 w 178638"/>
              <a:gd name="connsiteY47" fmla="*/ 13868 h 97222"/>
              <a:gd name="connsiteX48" fmla="*/ 88872 w 178638"/>
              <a:gd name="connsiteY48" fmla="*/ 15657 h 97222"/>
              <a:gd name="connsiteX49" fmla="*/ 83504 w 178638"/>
              <a:gd name="connsiteY49" fmla="*/ 16999 h 97222"/>
              <a:gd name="connsiteX50" fmla="*/ 74259 w 178638"/>
              <a:gd name="connsiteY50" fmla="*/ 17745 h 97222"/>
              <a:gd name="connsiteX51" fmla="*/ 71128 w 178638"/>
              <a:gd name="connsiteY51" fmla="*/ 19534 h 97222"/>
              <a:gd name="connsiteX52" fmla="*/ 69935 w 178638"/>
              <a:gd name="connsiteY52" fmla="*/ 21622 h 97222"/>
              <a:gd name="connsiteX53" fmla="*/ 69935 w 178638"/>
              <a:gd name="connsiteY53" fmla="*/ 23262 h 97222"/>
              <a:gd name="connsiteX54" fmla="*/ 70680 w 178638"/>
              <a:gd name="connsiteY54" fmla="*/ 24604 h 97222"/>
              <a:gd name="connsiteX55" fmla="*/ 69786 w 178638"/>
              <a:gd name="connsiteY55" fmla="*/ 26244 h 97222"/>
              <a:gd name="connsiteX56" fmla="*/ 69338 w 178638"/>
              <a:gd name="connsiteY56" fmla="*/ 26990 h 97222"/>
              <a:gd name="connsiteX57" fmla="*/ 62777 w 178638"/>
              <a:gd name="connsiteY57" fmla="*/ 27288 h 97222"/>
              <a:gd name="connsiteX58" fmla="*/ 54129 w 178638"/>
              <a:gd name="connsiteY58" fmla="*/ 27735 h 97222"/>
              <a:gd name="connsiteX59" fmla="*/ 48909 w 178638"/>
              <a:gd name="connsiteY59" fmla="*/ 27586 h 97222"/>
              <a:gd name="connsiteX60" fmla="*/ 43989 w 178638"/>
              <a:gd name="connsiteY60" fmla="*/ 27586 h 97222"/>
              <a:gd name="connsiteX61" fmla="*/ 40559 w 178638"/>
              <a:gd name="connsiteY61" fmla="*/ 26095 h 97222"/>
              <a:gd name="connsiteX62" fmla="*/ 36533 w 178638"/>
              <a:gd name="connsiteY62" fmla="*/ 23411 h 97222"/>
              <a:gd name="connsiteX63" fmla="*/ 32209 w 178638"/>
              <a:gd name="connsiteY63" fmla="*/ 19832 h 97222"/>
              <a:gd name="connsiteX64" fmla="*/ 31911 w 178638"/>
              <a:gd name="connsiteY64" fmla="*/ 19683 h 97222"/>
              <a:gd name="connsiteX65" fmla="*/ 31165 w 178638"/>
              <a:gd name="connsiteY65" fmla="*/ 19385 h 97222"/>
              <a:gd name="connsiteX66" fmla="*/ 28481 w 178638"/>
              <a:gd name="connsiteY66" fmla="*/ 19087 h 97222"/>
              <a:gd name="connsiteX67" fmla="*/ 27735 w 178638"/>
              <a:gd name="connsiteY67" fmla="*/ 19236 h 97222"/>
              <a:gd name="connsiteX68" fmla="*/ 26244 w 178638"/>
              <a:gd name="connsiteY68" fmla="*/ 20727 h 97222"/>
              <a:gd name="connsiteX69" fmla="*/ 25946 w 178638"/>
              <a:gd name="connsiteY69" fmla="*/ 22964 h 97222"/>
              <a:gd name="connsiteX70" fmla="*/ 24902 w 178638"/>
              <a:gd name="connsiteY70" fmla="*/ 24007 h 97222"/>
              <a:gd name="connsiteX71" fmla="*/ 24753 w 178638"/>
              <a:gd name="connsiteY71" fmla="*/ 25200 h 97222"/>
              <a:gd name="connsiteX72" fmla="*/ 25052 w 178638"/>
              <a:gd name="connsiteY72" fmla="*/ 26393 h 97222"/>
              <a:gd name="connsiteX73" fmla="*/ 25052 w 178638"/>
              <a:gd name="connsiteY73" fmla="*/ 27735 h 97222"/>
              <a:gd name="connsiteX74" fmla="*/ 25648 w 178638"/>
              <a:gd name="connsiteY74" fmla="*/ 29674 h 97222"/>
              <a:gd name="connsiteX75" fmla="*/ 23262 w 178638"/>
              <a:gd name="connsiteY75" fmla="*/ 30121 h 97222"/>
              <a:gd name="connsiteX76" fmla="*/ 20280 w 178638"/>
              <a:gd name="connsiteY76" fmla="*/ 30121 h 97222"/>
              <a:gd name="connsiteX77" fmla="*/ 19236 w 178638"/>
              <a:gd name="connsiteY77" fmla="*/ 30270 h 97222"/>
              <a:gd name="connsiteX78" fmla="*/ 18341 w 178638"/>
              <a:gd name="connsiteY78" fmla="*/ 30718 h 97222"/>
              <a:gd name="connsiteX79" fmla="*/ 17297 w 178638"/>
              <a:gd name="connsiteY79" fmla="*/ 30419 h 97222"/>
              <a:gd name="connsiteX80" fmla="*/ 14613 w 178638"/>
              <a:gd name="connsiteY80" fmla="*/ 28630 h 97222"/>
              <a:gd name="connsiteX81" fmla="*/ 13122 w 178638"/>
              <a:gd name="connsiteY81" fmla="*/ 28183 h 97222"/>
              <a:gd name="connsiteX82" fmla="*/ 12078 w 178638"/>
              <a:gd name="connsiteY82" fmla="*/ 28332 h 97222"/>
              <a:gd name="connsiteX83" fmla="*/ 11333 w 178638"/>
              <a:gd name="connsiteY83" fmla="*/ 29077 h 97222"/>
              <a:gd name="connsiteX84" fmla="*/ 9991 w 178638"/>
              <a:gd name="connsiteY84" fmla="*/ 30121 h 97222"/>
              <a:gd name="connsiteX85" fmla="*/ 8649 w 178638"/>
              <a:gd name="connsiteY85" fmla="*/ 30867 h 97222"/>
              <a:gd name="connsiteX86" fmla="*/ 8947 w 178638"/>
              <a:gd name="connsiteY86" fmla="*/ 31463 h 97222"/>
              <a:gd name="connsiteX87" fmla="*/ 14464 w 178638"/>
              <a:gd name="connsiteY87" fmla="*/ 33103 h 97222"/>
              <a:gd name="connsiteX88" fmla="*/ 15359 w 178638"/>
              <a:gd name="connsiteY88" fmla="*/ 35638 h 97222"/>
              <a:gd name="connsiteX89" fmla="*/ 14315 w 178638"/>
              <a:gd name="connsiteY89" fmla="*/ 37726 h 97222"/>
              <a:gd name="connsiteX90" fmla="*/ 14017 w 178638"/>
              <a:gd name="connsiteY90" fmla="*/ 38770 h 97222"/>
              <a:gd name="connsiteX91" fmla="*/ 12675 w 178638"/>
              <a:gd name="connsiteY91" fmla="*/ 39515 h 97222"/>
              <a:gd name="connsiteX92" fmla="*/ 11184 w 178638"/>
              <a:gd name="connsiteY92" fmla="*/ 40261 h 97222"/>
              <a:gd name="connsiteX93" fmla="*/ 9245 w 178638"/>
              <a:gd name="connsiteY93" fmla="*/ 40410 h 97222"/>
              <a:gd name="connsiteX94" fmla="*/ 9096 w 178638"/>
              <a:gd name="connsiteY94" fmla="*/ 41603 h 97222"/>
              <a:gd name="connsiteX95" fmla="*/ 9842 w 178638"/>
              <a:gd name="connsiteY95" fmla="*/ 44883 h 97222"/>
              <a:gd name="connsiteX96" fmla="*/ 9096 w 178638"/>
              <a:gd name="connsiteY96" fmla="*/ 45629 h 97222"/>
              <a:gd name="connsiteX97" fmla="*/ 8500 w 178638"/>
              <a:gd name="connsiteY97" fmla="*/ 46524 h 97222"/>
              <a:gd name="connsiteX98" fmla="*/ 9096 w 178638"/>
              <a:gd name="connsiteY98" fmla="*/ 49208 h 97222"/>
              <a:gd name="connsiteX99" fmla="*/ 10289 w 178638"/>
              <a:gd name="connsiteY99" fmla="*/ 49506 h 97222"/>
              <a:gd name="connsiteX100" fmla="*/ 10587 w 178638"/>
              <a:gd name="connsiteY100" fmla="*/ 50102 h 97222"/>
              <a:gd name="connsiteX101" fmla="*/ 10289 w 178638"/>
              <a:gd name="connsiteY101" fmla="*/ 51146 h 97222"/>
              <a:gd name="connsiteX102" fmla="*/ 10140 w 178638"/>
              <a:gd name="connsiteY102" fmla="*/ 52339 h 97222"/>
              <a:gd name="connsiteX103" fmla="*/ 9693 w 178638"/>
              <a:gd name="connsiteY103" fmla="*/ 53532 h 97222"/>
              <a:gd name="connsiteX104" fmla="*/ 9544 w 178638"/>
              <a:gd name="connsiteY104" fmla="*/ 54129 h 97222"/>
              <a:gd name="connsiteX105" fmla="*/ 8798 w 178638"/>
              <a:gd name="connsiteY105" fmla="*/ 54427 h 97222"/>
              <a:gd name="connsiteX106" fmla="*/ 6263 w 178638"/>
              <a:gd name="connsiteY106" fmla="*/ 54278 h 97222"/>
              <a:gd name="connsiteX107" fmla="*/ 4175 w 178638"/>
              <a:gd name="connsiteY107" fmla="*/ 55321 h 97222"/>
              <a:gd name="connsiteX108" fmla="*/ 0 w 178638"/>
              <a:gd name="connsiteY108" fmla="*/ 59049 h 97222"/>
              <a:gd name="connsiteX109" fmla="*/ 5070 w 178638"/>
              <a:gd name="connsiteY109" fmla="*/ 59198 h 97222"/>
              <a:gd name="connsiteX110" fmla="*/ 5666 w 178638"/>
              <a:gd name="connsiteY110" fmla="*/ 60242 h 97222"/>
              <a:gd name="connsiteX111" fmla="*/ 5965 w 178638"/>
              <a:gd name="connsiteY111" fmla="*/ 61882 h 97222"/>
              <a:gd name="connsiteX112" fmla="*/ 6412 w 178638"/>
              <a:gd name="connsiteY112" fmla="*/ 63970 h 97222"/>
              <a:gd name="connsiteX113" fmla="*/ 7307 w 178638"/>
              <a:gd name="connsiteY113" fmla="*/ 64566 h 97222"/>
              <a:gd name="connsiteX114" fmla="*/ 7754 w 178638"/>
              <a:gd name="connsiteY114" fmla="*/ 65312 h 97222"/>
              <a:gd name="connsiteX115" fmla="*/ 7605 w 178638"/>
              <a:gd name="connsiteY115" fmla="*/ 66803 h 97222"/>
              <a:gd name="connsiteX116" fmla="*/ 8649 w 178638"/>
              <a:gd name="connsiteY116" fmla="*/ 67847 h 97222"/>
              <a:gd name="connsiteX117" fmla="*/ 10886 w 178638"/>
              <a:gd name="connsiteY117" fmla="*/ 70829 h 97222"/>
              <a:gd name="connsiteX118" fmla="*/ 11184 w 178638"/>
              <a:gd name="connsiteY118" fmla="*/ 71575 h 97222"/>
              <a:gd name="connsiteX119" fmla="*/ 12526 w 178638"/>
              <a:gd name="connsiteY119" fmla="*/ 72171 h 97222"/>
              <a:gd name="connsiteX120" fmla="*/ 17297 w 178638"/>
              <a:gd name="connsiteY120" fmla="*/ 74408 h 97222"/>
              <a:gd name="connsiteX121" fmla="*/ 20578 w 178638"/>
              <a:gd name="connsiteY121" fmla="*/ 77092 h 97222"/>
              <a:gd name="connsiteX122" fmla="*/ 22367 w 178638"/>
              <a:gd name="connsiteY122" fmla="*/ 80074 h 97222"/>
              <a:gd name="connsiteX123" fmla="*/ 24753 w 178638"/>
              <a:gd name="connsiteY123" fmla="*/ 82311 h 97222"/>
              <a:gd name="connsiteX124" fmla="*/ 27885 w 178638"/>
              <a:gd name="connsiteY124" fmla="*/ 83951 h 97222"/>
              <a:gd name="connsiteX125" fmla="*/ 30270 w 178638"/>
              <a:gd name="connsiteY125" fmla="*/ 86188 h 97222"/>
              <a:gd name="connsiteX126" fmla="*/ 32060 w 178638"/>
              <a:gd name="connsiteY126" fmla="*/ 88872 h 97222"/>
              <a:gd name="connsiteX127" fmla="*/ 34595 w 178638"/>
              <a:gd name="connsiteY127" fmla="*/ 90363 h 97222"/>
              <a:gd name="connsiteX128" fmla="*/ 37875 w 178638"/>
              <a:gd name="connsiteY128" fmla="*/ 90811 h 97222"/>
              <a:gd name="connsiteX129" fmla="*/ 39963 w 178638"/>
              <a:gd name="connsiteY129" fmla="*/ 91705 h 97222"/>
              <a:gd name="connsiteX130" fmla="*/ 40708 w 178638"/>
              <a:gd name="connsiteY130" fmla="*/ 93196 h 97222"/>
              <a:gd name="connsiteX131" fmla="*/ 42498 w 178638"/>
              <a:gd name="connsiteY131" fmla="*/ 94688 h 97222"/>
              <a:gd name="connsiteX132" fmla="*/ 45182 w 178638"/>
              <a:gd name="connsiteY132" fmla="*/ 95880 h 97222"/>
              <a:gd name="connsiteX133" fmla="*/ 49208 w 178638"/>
              <a:gd name="connsiteY133" fmla="*/ 96626 h 97222"/>
              <a:gd name="connsiteX134" fmla="*/ 57111 w 178638"/>
              <a:gd name="connsiteY134" fmla="*/ 96775 h 97222"/>
              <a:gd name="connsiteX135" fmla="*/ 57856 w 178638"/>
              <a:gd name="connsiteY135" fmla="*/ 96775 h 97222"/>
              <a:gd name="connsiteX136" fmla="*/ 59646 w 178638"/>
              <a:gd name="connsiteY136" fmla="*/ 97223 h 97222"/>
              <a:gd name="connsiteX137" fmla="*/ 61733 w 178638"/>
              <a:gd name="connsiteY137" fmla="*/ 96775 h 97222"/>
              <a:gd name="connsiteX138" fmla="*/ 64268 w 178638"/>
              <a:gd name="connsiteY138" fmla="*/ 95731 h 97222"/>
              <a:gd name="connsiteX139" fmla="*/ 65163 w 178638"/>
              <a:gd name="connsiteY139" fmla="*/ 95135 h 97222"/>
              <a:gd name="connsiteX140" fmla="*/ 67698 w 178638"/>
              <a:gd name="connsiteY140" fmla="*/ 91854 h 97222"/>
              <a:gd name="connsiteX141" fmla="*/ 69189 w 178638"/>
              <a:gd name="connsiteY141" fmla="*/ 92153 h 97222"/>
              <a:gd name="connsiteX142" fmla="*/ 72171 w 178638"/>
              <a:gd name="connsiteY142" fmla="*/ 91854 h 97222"/>
              <a:gd name="connsiteX143" fmla="*/ 73961 w 178638"/>
              <a:gd name="connsiteY143" fmla="*/ 91109 h 97222"/>
              <a:gd name="connsiteX144" fmla="*/ 74110 w 178638"/>
              <a:gd name="connsiteY144" fmla="*/ 91109 h 97222"/>
              <a:gd name="connsiteX145" fmla="*/ 74706 w 178638"/>
              <a:gd name="connsiteY145" fmla="*/ 91109 h 97222"/>
              <a:gd name="connsiteX146" fmla="*/ 76943 w 178638"/>
              <a:gd name="connsiteY146" fmla="*/ 90065 h 97222"/>
              <a:gd name="connsiteX147" fmla="*/ 77838 w 178638"/>
              <a:gd name="connsiteY147" fmla="*/ 89319 h 97222"/>
              <a:gd name="connsiteX148" fmla="*/ 78285 w 178638"/>
              <a:gd name="connsiteY148" fmla="*/ 88425 h 97222"/>
              <a:gd name="connsiteX149" fmla="*/ 78882 w 178638"/>
              <a:gd name="connsiteY149" fmla="*/ 88127 h 97222"/>
              <a:gd name="connsiteX150" fmla="*/ 80373 w 178638"/>
              <a:gd name="connsiteY150" fmla="*/ 89170 h 97222"/>
              <a:gd name="connsiteX151" fmla="*/ 82013 w 178638"/>
              <a:gd name="connsiteY151" fmla="*/ 89319 h 97222"/>
              <a:gd name="connsiteX152" fmla="*/ 83803 w 178638"/>
              <a:gd name="connsiteY152" fmla="*/ 88723 h 97222"/>
              <a:gd name="connsiteX153" fmla="*/ 85293 w 178638"/>
              <a:gd name="connsiteY153" fmla="*/ 87828 h 97222"/>
              <a:gd name="connsiteX154" fmla="*/ 86934 w 178638"/>
              <a:gd name="connsiteY154" fmla="*/ 87083 h 97222"/>
              <a:gd name="connsiteX155" fmla="*/ 87679 w 178638"/>
              <a:gd name="connsiteY155" fmla="*/ 86486 h 97222"/>
              <a:gd name="connsiteX156" fmla="*/ 88574 w 178638"/>
              <a:gd name="connsiteY156" fmla="*/ 85741 h 97222"/>
              <a:gd name="connsiteX157" fmla="*/ 90512 w 178638"/>
              <a:gd name="connsiteY157" fmla="*/ 83504 h 97222"/>
              <a:gd name="connsiteX158" fmla="*/ 92749 w 178638"/>
              <a:gd name="connsiteY158" fmla="*/ 82908 h 97222"/>
              <a:gd name="connsiteX159" fmla="*/ 95582 w 178638"/>
              <a:gd name="connsiteY159" fmla="*/ 83504 h 97222"/>
              <a:gd name="connsiteX160" fmla="*/ 98714 w 178638"/>
              <a:gd name="connsiteY160" fmla="*/ 83802 h 97222"/>
              <a:gd name="connsiteX161" fmla="*/ 101099 w 178638"/>
              <a:gd name="connsiteY161" fmla="*/ 83206 h 97222"/>
              <a:gd name="connsiteX162" fmla="*/ 107064 w 178638"/>
              <a:gd name="connsiteY162" fmla="*/ 83951 h 97222"/>
              <a:gd name="connsiteX163" fmla="*/ 108406 w 178638"/>
              <a:gd name="connsiteY163" fmla="*/ 84399 h 97222"/>
              <a:gd name="connsiteX164" fmla="*/ 109301 w 178638"/>
              <a:gd name="connsiteY164" fmla="*/ 84995 h 97222"/>
              <a:gd name="connsiteX165" fmla="*/ 110196 w 178638"/>
              <a:gd name="connsiteY165" fmla="*/ 84250 h 97222"/>
              <a:gd name="connsiteX166" fmla="*/ 116309 w 178638"/>
              <a:gd name="connsiteY166" fmla="*/ 83057 h 97222"/>
              <a:gd name="connsiteX167" fmla="*/ 118993 w 178638"/>
              <a:gd name="connsiteY167" fmla="*/ 84250 h 97222"/>
              <a:gd name="connsiteX168" fmla="*/ 120335 w 178638"/>
              <a:gd name="connsiteY168" fmla="*/ 83802 h 97222"/>
              <a:gd name="connsiteX169" fmla="*/ 121528 w 178638"/>
              <a:gd name="connsiteY169" fmla="*/ 82758 h 97222"/>
              <a:gd name="connsiteX170" fmla="*/ 122125 w 178638"/>
              <a:gd name="connsiteY170" fmla="*/ 82013 h 97222"/>
              <a:gd name="connsiteX171" fmla="*/ 122274 w 178638"/>
              <a:gd name="connsiteY171" fmla="*/ 81267 h 97222"/>
              <a:gd name="connsiteX172" fmla="*/ 122870 w 178638"/>
              <a:gd name="connsiteY172" fmla="*/ 80373 h 97222"/>
              <a:gd name="connsiteX173" fmla="*/ 124958 w 178638"/>
              <a:gd name="connsiteY173" fmla="*/ 79776 h 97222"/>
              <a:gd name="connsiteX174" fmla="*/ 130177 w 178638"/>
              <a:gd name="connsiteY174" fmla="*/ 80373 h 97222"/>
              <a:gd name="connsiteX175" fmla="*/ 132413 w 178638"/>
              <a:gd name="connsiteY175" fmla="*/ 79031 h 97222"/>
              <a:gd name="connsiteX176" fmla="*/ 133159 w 178638"/>
              <a:gd name="connsiteY176" fmla="*/ 78285 h 97222"/>
              <a:gd name="connsiteX177" fmla="*/ 133607 w 178638"/>
              <a:gd name="connsiteY177" fmla="*/ 76645 h 97222"/>
              <a:gd name="connsiteX178" fmla="*/ 134203 w 178638"/>
              <a:gd name="connsiteY178" fmla="*/ 75303 h 97222"/>
              <a:gd name="connsiteX179" fmla="*/ 136141 w 178638"/>
              <a:gd name="connsiteY179" fmla="*/ 74557 h 97222"/>
              <a:gd name="connsiteX180" fmla="*/ 136141 w 178638"/>
              <a:gd name="connsiteY180" fmla="*/ 73364 h 97222"/>
              <a:gd name="connsiteX181" fmla="*/ 135843 w 178638"/>
              <a:gd name="connsiteY181" fmla="*/ 72022 h 97222"/>
              <a:gd name="connsiteX182" fmla="*/ 136887 w 178638"/>
              <a:gd name="connsiteY182" fmla="*/ 69040 h 97222"/>
              <a:gd name="connsiteX183" fmla="*/ 137633 w 178638"/>
              <a:gd name="connsiteY183" fmla="*/ 67847 h 97222"/>
              <a:gd name="connsiteX184" fmla="*/ 138676 w 178638"/>
              <a:gd name="connsiteY184" fmla="*/ 67400 h 97222"/>
              <a:gd name="connsiteX185" fmla="*/ 140018 w 178638"/>
              <a:gd name="connsiteY185" fmla="*/ 66505 h 97222"/>
              <a:gd name="connsiteX186" fmla="*/ 142255 w 178638"/>
              <a:gd name="connsiteY186" fmla="*/ 64566 h 97222"/>
              <a:gd name="connsiteX187" fmla="*/ 141808 w 178638"/>
              <a:gd name="connsiteY187" fmla="*/ 62777 h 97222"/>
              <a:gd name="connsiteX188" fmla="*/ 142255 w 178638"/>
              <a:gd name="connsiteY188" fmla="*/ 61584 h 97222"/>
              <a:gd name="connsiteX189" fmla="*/ 144492 w 178638"/>
              <a:gd name="connsiteY189" fmla="*/ 58453 h 97222"/>
              <a:gd name="connsiteX190" fmla="*/ 146430 w 178638"/>
              <a:gd name="connsiteY190" fmla="*/ 55620 h 97222"/>
              <a:gd name="connsiteX191" fmla="*/ 146281 w 178638"/>
              <a:gd name="connsiteY191" fmla="*/ 54129 h 97222"/>
              <a:gd name="connsiteX192" fmla="*/ 146580 w 178638"/>
              <a:gd name="connsiteY192" fmla="*/ 52786 h 97222"/>
              <a:gd name="connsiteX193" fmla="*/ 148220 w 178638"/>
              <a:gd name="connsiteY193" fmla="*/ 51444 h 97222"/>
              <a:gd name="connsiteX194" fmla="*/ 149860 w 178638"/>
              <a:gd name="connsiteY194" fmla="*/ 49506 h 97222"/>
              <a:gd name="connsiteX195" fmla="*/ 152097 w 178638"/>
              <a:gd name="connsiteY195" fmla="*/ 43690 h 97222"/>
              <a:gd name="connsiteX196" fmla="*/ 152842 w 178638"/>
              <a:gd name="connsiteY196" fmla="*/ 42796 h 97222"/>
              <a:gd name="connsiteX197" fmla="*/ 154333 w 178638"/>
              <a:gd name="connsiteY197" fmla="*/ 41752 h 97222"/>
              <a:gd name="connsiteX198" fmla="*/ 155377 w 178638"/>
              <a:gd name="connsiteY198" fmla="*/ 40559 h 97222"/>
              <a:gd name="connsiteX199" fmla="*/ 155526 w 178638"/>
              <a:gd name="connsiteY199" fmla="*/ 36831 h 97222"/>
              <a:gd name="connsiteX200" fmla="*/ 156570 w 178638"/>
              <a:gd name="connsiteY200" fmla="*/ 35638 h 97222"/>
              <a:gd name="connsiteX201" fmla="*/ 158508 w 178638"/>
              <a:gd name="connsiteY201" fmla="*/ 34445 h 97222"/>
              <a:gd name="connsiteX202" fmla="*/ 160447 w 178638"/>
              <a:gd name="connsiteY202" fmla="*/ 32507 h 97222"/>
              <a:gd name="connsiteX203" fmla="*/ 161938 w 178638"/>
              <a:gd name="connsiteY203" fmla="*/ 30121 h 97222"/>
              <a:gd name="connsiteX204" fmla="*/ 163131 w 178638"/>
              <a:gd name="connsiteY204" fmla="*/ 29077 h 97222"/>
              <a:gd name="connsiteX205" fmla="*/ 164771 w 178638"/>
              <a:gd name="connsiteY205" fmla="*/ 28779 h 97222"/>
              <a:gd name="connsiteX206" fmla="*/ 166561 w 178638"/>
              <a:gd name="connsiteY206" fmla="*/ 27735 h 97222"/>
              <a:gd name="connsiteX207" fmla="*/ 168499 w 178638"/>
              <a:gd name="connsiteY207" fmla="*/ 27437 h 97222"/>
              <a:gd name="connsiteX208" fmla="*/ 170289 w 178638"/>
              <a:gd name="connsiteY208" fmla="*/ 27884 h 97222"/>
              <a:gd name="connsiteX209" fmla="*/ 171481 w 178638"/>
              <a:gd name="connsiteY209" fmla="*/ 27735 h 97222"/>
              <a:gd name="connsiteX210" fmla="*/ 173271 w 178638"/>
              <a:gd name="connsiteY210" fmla="*/ 26542 h 97222"/>
              <a:gd name="connsiteX211" fmla="*/ 177894 w 178638"/>
              <a:gd name="connsiteY211" fmla="*/ 22218 h 97222"/>
              <a:gd name="connsiteX212" fmla="*/ 178639 w 178638"/>
              <a:gd name="connsiteY212" fmla="*/ 21323 h 97222"/>
              <a:gd name="connsiteX213" fmla="*/ 178042 w 178638"/>
              <a:gd name="connsiteY213" fmla="*/ 20876 h 9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78638" h="97222">
                <a:moveTo>
                  <a:pt x="178042" y="20876"/>
                </a:moveTo>
                <a:lnTo>
                  <a:pt x="177744" y="19683"/>
                </a:lnTo>
                <a:lnTo>
                  <a:pt x="178042" y="18490"/>
                </a:lnTo>
                <a:lnTo>
                  <a:pt x="177446" y="17446"/>
                </a:lnTo>
                <a:lnTo>
                  <a:pt x="176104" y="16104"/>
                </a:lnTo>
                <a:lnTo>
                  <a:pt x="175806" y="15657"/>
                </a:lnTo>
                <a:lnTo>
                  <a:pt x="174016" y="15806"/>
                </a:lnTo>
                <a:lnTo>
                  <a:pt x="173420" y="15806"/>
                </a:lnTo>
                <a:lnTo>
                  <a:pt x="173271" y="15806"/>
                </a:lnTo>
                <a:lnTo>
                  <a:pt x="170885" y="14762"/>
                </a:lnTo>
                <a:lnTo>
                  <a:pt x="169245" y="12377"/>
                </a:lnTo>
                <a:lnTo>
                  <a:pt x="166710" y="11035"/>
                </a:lnTo>
                <a:lnTo>
                  <a:pt x="164771" y="10587"/>
                </a:lnTo>
                <a:lnTo>
                  <a:pt x="163877" y="9394"/>
                </a:lnTo>
                <a:lnTo>
                  <a:pt x="163280" y="8052"/>
                </a:lnTo>
                <a:lnTo>
                  <a:pt x="162684" y="7008"/>
                </a:lnTo>
                <a:lnTo>
                  <a:pt x="162535" y="6859"/>
                </a:lnTo>
                <a:lnTo>
                  <a:pt x="162236" y="5219"/>
                </a:lnTo>
                <a:lnTo>
                  <a:pt x="161640" y="5070"/>
                </a:lnTo>
                <a:lnTo>
                  <a:pt x="161491" y="5070"/>
                </a:lnTo>
                <a:lnTo>
                  <a:pt x="158956" y="5219"/>
                </a:lnTo>
                <a:lnTo>
                  <a:pt x="158508" y="5666"/>
                </a:lnTo>
                <a:lnTo>
                  <a:pt x="149413" y="7605"/>
                </a:lnTo>
                <a:lnTo>
                  <a:pt x="148220" y="7307"/>
                </a:lnTo>
                <a:lnTo>
                  <a:pt x="146878" y="6263"/>
                </a:lnTo>
                <a:lnTo>
                  <a:pt x="146281" y="5368"/>
                </a:lnTo>
                <a:lnTo>
                  <a:pt x="145834" y="4772"/>
                </a:lnTo>
                <a:lnTo>
                  <a:pt x="145088" y="3281"/>
                </a:lnTo>
                <a:lnTo>
                  <a:pt x="144044" y="2088"/>
                </a:lnTo>
                <a:lnTo>
                  <a:pt x="142404" y="1193"/>
                </a:lnTo>
                <a:lnTo>
                  <a:pt x="141062" y="149"/>
                </a:lnTo>
                <a:lnTo>
                  <a:pt x="139273" y="0"/>
                </a:lnTo>
                <a:lnTo>
                  <a:pt x="134352" y="1640"/>
                </a:lnTo>
                <a:lnTo>
                  <a:pt x="130922" y="1789"/>
                </a:lnTo>
                <a:lnTo>
                  <a:pt x="128686" y="1193"/>
                </a:lnTo>
                <a:lnTo>
                  <a:pt x="125704" y="298"/>
                </a:lnTo>
                <a:lnTo>
                  <a:pt x="119739" y="149"/>
                </a:lnTo>
                <a:lnTo>
                  <a:pt x="115713" y="1044"/>
                </a:lnTo>
                <a:lnTo>
                  <a:pt x="115415" y="2088"/>
                </a:lnTo>
                <a:lnTo>
                  <a:pt x="111687" y="9096"/>
                </a:lnTo>
                <a:lnTo>
                  <a:pt x="106318" y="11780"/>
                </a:lnTo>
                <a:lnTo>
                  <a:pt x="101547" y="14315"/>
                </a:lnTo>
                <a:lnTo>
                  <a:pt x="100205" y="14911"/>
                </a:lnTo>
                <a:lnTo>
                  <a:pt x="97819" y="14017"/>
                </a:lnTo>
                <a:lnTo>
                  <a:pt x="95284" y="12526"/>
                </a:lnTo>
                <a:lnTo>
                  <a:pt x="93048" y="11631"/>
                </a:lnTo>
                <a:lnTo>
                  <a:pt x="91407" y="12078"/>
                </a:lnTo>
                <a:lnTo>
                  <a:pt x="89618" y="13868"/>
                </a:lnTo>
                <a:lnTo>
                  <a:pt x="88872" y="15657"/>
                </a:lnTo>
                <a:lnTo>
                  <a:pt x="83504" y="16999"/>
                </a:lnTo>
                <a:lnTo>
                  <a:pt x="74259" y="17745"/>
                </a:lnTo>
                <a:lnTo>
                  <a:pt x="71128" y="19534"/>
                </a:lnTo>
                <a:lnTo>
                  <a:pt x="69935" y="21622"/>
                </a:lnTo>
                <a:lnTo>
                  <a:pt x="69935" y="23262"/>
                </a:lnTo>
                <a:lnTo>
                  <a:pt x="70680" y="24604"/>
                </a:lnTo>
                <a:lnTo>
                  <a:pt x="69786" y="26244"/>
                </a:lnTo>
                <a:lnTo>
                  <a:pt x="69338" y="26990"/>
                </a:lnTo>
                <a:lnTo>
                  <a:pt x="62777" y="27288"/>
                </a:lnTo>
                <a:lnTo>
                  <a:pt x="54129" y="27735"/>
                </a:lnTo>
                <a:lnTo>
                  <a:pt x="48909" y="27586"/>
                </a:lnTo>
                <a:lnTo>
                  <a:pt x="43989" y="27586"/>
                </a:lnTo>
                <a:lnTo>
                  <a:pt x="40559" y="26095"/>
                </a:lnTo>
                <a:lnTo>
                  <a:pt x="36533" y="23411"/>
                </a:lnTo>
                <a:lnTo>
                  <a:pt x="32209" y="19832"/>
                </a:lnTo>
                <a:lnTo>
                  <a:pt x="31911" y="19683"/>
                </a:lnTo>
                <a:lnTo>
                  <a:pt x="31165" y="19385"/>
                </a:lnTo>
                <a:lnTo>
                  <a:pt x="28481" y="19087"/>
                </a:lnTo>
                <a:lnTo>
                  <a:pt x="27735" y="19236"/>
                </a:lnTo>
                <a:lnTo>
                  <a:pt x="26244" y="20727"/>
                </a:lnTo>
                <a:lnTo>
                  <a:pt x="25946" y="22964"/>
                </a:lnTo>
                <a:lnTo>
                  <a:pt x="24902" y="24007"/>
                </a:lnTo>
                <a:lnTo>
                  <a:pt x="24753" y="25200"/>
                </a:lnTo>
                <a:lnTo>
                  <a:pt x="25052" y="26393"/>
                </a:lnTo>
                <a:lnTo>
                  <a:pt x="25052" y="27735"/>
                </a:lnTo>
                <a:lnTo>
                  <a:pt x="25648" y="29674"/>
                </a:lnTo>
                <a:lnTo>
                  <a:pt x="23262" y="30121"/>
                </a:lnTo>
                <a:lnTo>
                  <a:pt x="20280" y="30121"/>
                </a:lnTo>
                <a:lnTo>
                  <a:pt x="19236" y="30270"/>
                </a:lnTo>
                <a:lnTo>
                  <a:pt x="18341" y="30718"/>
                </a:lnTo>
                <a:lnTo>
                  <a:pt x="17297" y="30419"/>
                </a:lnTo>
                <a:lnTo>
                  <a:pt x="14613" y="28630"/>
                </a:lnTo>
                <a:lnTo>
                  <a:pt x="13122" y="28183"/>
                </a:lnTo>
                <a:lnTo>
                  <a:pt x="12078" y="28332"/>
                </a:lnTo>
                <a:lnTo>
                  <a:pt x="11333" y="29077"/>
                </a:lnTo>
                <a:lnTo>
                  <a:pt x="9991" y="30121"/>
                </a:lnTo>
                <a:lnTo>
                  <a:pt x="8649" y="30867"/>
                </a:lnTo>
                <a:lnTo>
                  <a:pt x="8947" y="31463"/>
                </a:lnTo>
                <a:lnTo>
                  <a:pt x="14464" y="33103"/>
                </a:lnTo>
                <a:lnTo>
                  <a:pt x="15359" y="35638"/>
                </a:lnTo>
                <a:lnTo>
                  <a:pt x="14315" y="37726"/>
                </a:lnTo>
                <a:lnTo>
                  <a:pt x="14017" y="38770"/>
                </a:lnTo>
                <a:lnTo>
                  <a:pt x="12675" y="39515"/>
                </a:lnTo>
                <a:lnTo>
                  <a:pt x="11184" y="40261"/>
                </a:lnTo>
                <a:lnTo>
                  <a:pt x="9245" y="40410"/>
                </a:lnTo>
                <a:lnTo>
                  <a:pt x="9096" y="41603"/>
                </a:lnTo>
                <a:lnTo>
                  <a:pt x="9842" y="44883"/>
                </a:lnTo>
                <a:lnTo>
                  <a:pt x="9096" y="45629"/>
                </a:lnTo>
                <a:lnTo>
                  <a:pt x="8500" y="46524"/>
                </a:lnTo>
                <a:lnTo>
                  <a:pt x="9096" y="49208"/>
                </a:lnTo>
                <a:lnTo>
                  <a:pt x="10289" y="49506"/>
                </a:lnTo>
                <a:lnTo>
                  <a:pt x="10587" y="50102"/>
                </a:lnTo>
                <a:lnTo>
                  <a:pt x="10289" y="51146"/>
                </a:lnTo>
                <a:lnTo>
                  <a:pt x="10140" y="52339"/>
                </a:lnTo>
                <a:lnTo>
                  <a:pt x="9693" y="53532"/>
                </a:lnTo>
                <a:lnTo>
                  <a:pt x="9544" y="54129"/>
                </a:lnTo>
                <a:lnTo>
                  <a:pt x="8798" y="54427"/>
                </a:lnTo>
                <a:lnTo>
                  <a:pt x="6263" y="54278"/>
                </a:lnTo>
                <a:lnTo>
                  <a:pt x="4175" y="55321"/>
                </a:lnTo>
                <a:lnTo>
                  <a:pt x="0" y="59049"/>
                </a:lnTo>
                <a:lnTo>
                  <a:pt x="5070" y="59198"/>
                </a:lnTo>
                <a:lnTo>
                  <a:pt x="5666" y="60242"/>
                </a:lnTo>
                <a:lnTo>
                  <a:pt x="5965" y="61882"/>
                </a:lnTo>
                <a:lnTo>
                  <a:pt x="6412" y="63970"/>
                </a:lnTo>
                <a:lnTo>
                  <a:pt x="7307" y="64566"/>
                </a:lnTo>
                <a:lnTo>
                  <a:pt x="7754" y="65312"/>
                </a:lnTo>
                <a:lnTo>
                  <a:pt x="7605" y="66803"/>
                </a:lnTo>
                <a:lnTo>
                  <a:pt x="8649" y="67847"/>
                </a:lnTo>
                <a:lnTo>
                  <a:pt x="10886" y="70829"/>
                </a:lnTo>
                <a:lnTo>
                  <a:pt x="11184" y="71575"/>
                </a:lnTo>
                <a:lnTo>
                  <a:pt x="12526" y="72171"/>
                </a:lnTo>
                <a:lnTo>
                  <a:pt x="17297" y="74408"/>
                </a:lnTo>
                <a:lnTo>
                  <a:pt x="20578" y="77092"/>
                </a:lnTo>
                <a:lnTo>
                  <a:pt x="22367" y="80074"/>
                </a:lnTo>
                <a:lnTo>
                  <a:pt x="24753" y="82311"/>
                </a:lnTo>
                <a:lnTo>
                  <a:pt x="27885" y="83951"/>
                </a:lnTo>
                <a:lnTo>
                  <a:pt x="30270" y="86188"/>
                </a:lnTo>
                <a:lnTo>
                  <a:pt x="32060" y="88872"/>
                </a:lnTo>
                <a:lnTo>
                  <a:pt x="34595" y="90363"/>
                </a:lnTo>
                <a:lnTo>
                  <a:pt x="37875" y="90811"/>
                </a:lnTo>
                <a:lnTo>
                  <a:pt x="39963" y="91705"/>
                </a:lnTo>
                <a:lnTo>
                  <a:pt x="40708" y="93196"/>
                </a:lnTo>
                <a:lnTo>
                  <a:pt x="42498" y="94688"/>
                </a:lnTo>
                <a:lnTo>
                  <a:pt x="45182" y="95880"/>
                </a:lnTo>
                <a:lnTo>
                  <a:pt x="49208" y="96626"/>
                </a:lnTo>
                <a:lnTo>
                  <a:pt x="57111" y="96775"/>
                </a:lnTo>
                <a:lnTo>
                  <a:pt x="57856" y="96775"/>
                </a:lnTo>
                <a:lnTo>
                  <a:pt x="59646" y="97223"/>
                </a:lnTo>
                <a:lnTo>
                  <a:pt x="61733" y="96775"/>
                </a:lnTo>
                <a:lnTo>
                  <a:pt x="64268" y="95731"/>
                </a:lnTo>
                <a:lnTo>
                  <a:pt x="65163" y="95135"/>
                </a:lnTo>
                <a:lnTo>
                  <a:pt x="67698" y="91854"/>
                </a:lnTo>
                <a:lnTo>
                  <a:pt x="69189" y="92153"/>
                </a:lnTo>
                <a:lnTo>
                  <a:pt x="72171" y="91854"/>
                </a:lnTo>
                <a:lnTo>
                  <a:pt x="73961" y="91109"/>
                </a:lnTo>
                <a:lnTo>
                  <a:pt x="74110" y="91109"/>
                </a:lnTo>
                <a:lnTo>
                  <a:pt x="74706" y="91109"/>
                </a:lnTo>
                <a:lnTo>
                  <a:pt x="76943" y="90065"/>
                </a:lnTo>
                <a:lnTo>
                  <a:pt x="77838" y="89319"/>
                </a:lnTo>
                <a:lnTo>
                  <a:pt x="78285" y="88425"/>
                </a:lnTo>
                <a:lnTo>
                  <a:pt x="78882" y="88127"/>
                </a:lnTo>
                <a:lnTo>
                  <a:pt x="80373" y="89170"/>
                </a:lnTo>
                <a:lnTo>
                  <a:pt x="82013" y="89319"/>
                </a:lnTo>
                <a:lnTo>
                  <a:pt x="83803" y="88723"/>
                </a:lnTo>
                <a:lnTo>
                  <a:pt x="85293" y="87828"/>
                </a:lnTo>
                <a:lnTo>
                  <a:pt x="86934" y="87083"/>
                </a:lnTo>
                <a:lnTo>
                  <a:pt x="87679" y="86486"/>
                </a:lnTo>
                <a:lnTo>
                  <a:pt x="88574" y="85741"/>
                </a:lnTo>
                <a:lnTo>
                  <a:pt x="90512" y="83504"/>
                </a:lnTo>
                <a:lnTo>
                  <a:pt x="92749" y="82908"/>
                </a:lnTo>
                <a:lnTo>
                  <a:pt x="95582" y="83504"/>
                </a:lnTo>
                <a:lnTo>
                  <a:pt x="98714" y="83802"/>
                </a:lnTo>
                <a:lnTo>
                  <a:pt x="101099" y="83206"/>
                </a:lnTo>
                <a:lnTo>
                  <a:pt x="107064" y="83951"/>
                </a:lnTo>
                <a:lnTo>
                  <a:pt x="108406" y="84399"/>
                </a:lnTo>
                <a:lnTo>
                  <a:pt x="109301" y="84995"/>
                </a:lnTo>
                <a:lnTo>
                  <a:pt x="110196" y="84250"/>
                </a:lnTo>
                <a:lnTo>
                  <a:pt x="116309" y="83057"/>
                </a:lnTo>
                <a:lnTo>
                  <a:pt x="118993" y="84250"/>
                </a:lnTo>
                <a:lnTo>
                  <a:pt x="120335" y="83802"/>
                </a:lnTo>
                <a:lnTo>
                  <a:pt x="121528" y="82758"/>
                </a:lnTo>
                <a:lnTo>
                  <a:pt x="122125" y="82013"/>
                </a:lnTo>
                <a:lnTo>
                  <a:pt x="122274" y="81267"/>
                </a:lnTo>
                <a:lnTo>
                  <a:pt x="122870" y="80373"/>
                </a:lnTo>
                <a:lnTo>
                  <a:pt x="124958" y="79776"/>
                </a:lnTo>
                <a:lnTo>
                  <a:pt x="130177" y="80373"/>
                </a:lnTo>
                <a:lnTo>
                  <a:pt x="132413" y="79031"/>
                </a:lnTo>
                <a:lnTo>
                  <a:pt x="133159" y="78285"/>
                </a:lnTo>
                <a:lnTo>
                  <a:pt x="133607" y="76645"/>
                </a:lnTo>
                <a:lnTo>
                  <a:pt x="134203" y="75303"/>
                </a:lnTo>
                <a:lnTo>
                  <a:pt x="136141" y="74557"/>
                </a:lnTo>
                <a:lnTo>
                  <a:pt x="136141" y="73364"/>
                </a:lnTo>
                <a:lnTo>
                  <a:pt x="135843" y="72022"/>
                </a:lnTo>
                <a:lnTo>
                  <a:pt x="136887" y="69040"/>
                </a:lnTo>
                <a:lnTo>
                  <a:pt x="137633" y="67847"/>
                </a:lnTo>
                <a:lnTo>
                  <a:pt x="138676" y="67400"/>
                </a:lnTo>
                <a:lnTo>
                  <a:pt x="140018" y="66505"/>
                </a:lnTo>
                <a:lnTo>
                  <a:pt x="142255" y="64566"/>
                </a:lnTo>
                <a:lnTo>
                  <a:pt x="141808" y="62777"/>
                </a:lnTo>
                <a:lnTo>
                  <a:pt x="142255" y="61584"/>
                </a:lnTo>
                <a:lnTo>
                  <a:pt x="144492" y="58453"/>
                </a:lnTo>
                <a:lnTo>
                  <a:pt x="146430" y="55620"/>
                </a:lnTo>
                <a:lnTo>
                  <a:pt x="146281" y="54129"/>
                </a:lnTo>
                <a:lnTo>
                  <a:pt x="146580" y="52786"/>
                </a:lnTo>
                <a:lnTo>
                  <a:pt x="148220" y="51444"/>
                </a:lnTo>
                <a:lnTo>
                  <a:pt x="149860" y="49506"/>
                </a:lnTo>
                <a:lnTo>
                  <a:pt x="152097" y="43690"/>
                </a:lnTo>
                <a:lnTo>
                  <a:pt x="152842" y="42796"/>
                </a:lnTo>
                <a:lnTo>
                  <a:pt x="154333" y="41752"/>
                </a:lnTo>
                <a:lnTo>
                  <a:pt x="155377" y="40559"/>
                </a:lnTo>
                <a:lnTo>
                  <a:pt x="155526" y="36831"/>
                </a:lnTo>
                <a:lnTo>
                  <a:pt x="156570" y="35638"/>
                </a:lnTo>
                <a:lnTo>
                  <a:pt x="158508" y="34445"/>
                </a:lnTo>
                <a:lnTo>
                  <a:pt x="160447" y="32507"/>
                </a:lnTo>
                <a:lnTo>
                  <a:pt x="161938" y="30121"/>
                </a:lnTo>
                <a:lnTo>
                  <a:pt x="163131" y="29077"/>
                </a:lnTo>
                <a:lnTo>
                  <a:pt x="164771" y="28779"/>
                </a:lnTo>
                <a:lnTo>
                  <a:pt x="166561" y="27735"/>
                </a:lnTo>
                <a:lnTo>
                  <a:pt x="168499" y="27437"/>
                </a:lnTo>
                <a:lnTo>
                  <a:pt x="170289" y="27884"/>
                </a:lnTo>
                <a:lnTo>
                  <a:pt x="171481" y="27735"/>
                </a:lnTo>
                <a:lnTo>
                  <a:pt x="173271" y="26542"/>
                </a:lnTo>
                <a:lnTo>
                  <a:pt x="177894" y="22218"/>
                </a:lnTo>
                <a:lnTo>
                  <a:pt x="178639" y="21323"/>
                </a:lnTo>
                <a:lnTo>
                  <a:pt x="178042" y="20876"/>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6" name="Honduras__">
            <a:extLst>
              <a:ext uri="{FF2B5EF4-FFF2-40B4-BE49-F238E27FC236}">
                <a16:creationId xmlns:a16="http://schemas.microsoft.com/office/drawing/2014/main" id="{2C58E8F4-402A-6F28-1C16-793ADABAE590}"/>
              </a:ext>
            </a:extLst>
          </p:cNvPr>
          <p:cNvSpPr/>
          <p:nvPr/>
        </p:nvSpPr>
        <p:spPr>
          <a:xfrm>
            <a:off x="3649485" y="3695907"/>
            <a:ext cx="162385" cy="104841"/>
          </a:xfrm>
          <a:custGeom>
            <a:avLst/>
            <a:gdLst>
              <a:gd name="connsiteX0" fmla="*/ 77838 w 162385"/>
              <a:gd name="connsiteY0" fmla="*/ 3728 h 97669"/>
              <a:gd name="connsiteX1" fmla="*/ 82162 w 162385"/>
              <a:gd name="connsiteY1" fmla="*/ 2386 h 97669"/>
              <a:gd name="connsiteX2" fmla="*/ 79925 w 162385"/>
              <a:gd name="connsiteY2" fmla="*/ 2088 h 97669"/>
              <a:gd name="connsiteX3" fmla="*/ 77241 w 162385"/>
              <a:gd name="connsiteY3" fmla="*/ 2833 h 97669"/>
              <a:gd name="connsiteX4" fmla="*/ 74110 w 162385"/>
              <a:gd name="connsiteY4" fmla="*/ 4324 h 97669"/>
              <a:gd name="connsiteX5" fmla="*/ 72171 w 162385"/>
              <a:gd name="connsiteY5" fmla="*/ 5965 h 97669"/>
              <a:gd name="connsiteX6" fmla="*/ 73513 w 162385"/>
              <a:gd name="connsiteY6" fmla="*/ 5965 h 97669"/>
              <a:gd name="connsiteX7" fmla="*/ 77689 w 162385"/>
              <a:gd name="connsiteY7" fmla="*/ 3877 h 97669"/>
              <a:gd name="connsiteX8" fmla="*/ 92302 w 162385"/>
              <a:gd name="connsiteY8" fmla="*/ 1342 h 97669"/>
              <a:gd name="connsiteX9" fmla="*/ 93047 w 162385"/>
              <a:gd name="connsiteY9" fmla="*/ 597 h 97669"/>
              <a:gd name="connsiteX10" fmla="*/ 93345 w 162385"/>
              <a:gd name="connsiteY10" fmla="*/ 0 h 97669"/>
              <a:gd name="connsiteX11" fmla="*/ 92152 w 162385"/>
              <a:gd name="connsiteY11" fmla="*/ 0 h 97669"/>
              <a:gd name="connsiteX12" fmla="*/ 90960 w 162385"/>
              <a:gd name="connsiteY12" fmla="*/ 746 h 97669"/>
              <a:gd name="connsiteX13" fmla="*/ 90065 w 162385"/>
              <a:gd name="connsiteY13" fmla="*/ 2237 h 97669"/>
              <a:gd name="connsiteX14" fmla="*/ 90363 w 162385"/>
              <a:gd name="connsiteY14" fmla="*/ 2982 h 97669"/>
              <a:gd name="connsiteX15" fmla="*/ 92302 w 162385"/>
              <a:gd name="connsiteY15" fmla="*/ 1342 h 97669"/>
              <a:gd name="connsiteX16" fmla="*/ 161938 w 162385"/>
              <a:gd name="connsiteY16" fmla="*/ 41006 h 97669"/>
              <a:gd name="connsiteX17" fmla="*/ 160149 w 162385"/>
              <a:gd name="connsiteY17" fmla="*/ 39963 h 97669"/>
              <a:gd name="connsiteX18" fmla="*/ 158061 w 162385"/>
              <a:gd name="connsiteY18" fmla="*/ 35489 h 97669"/>
              <a:gd name="connsiteX19" fmla="*/ 150754 w 162385"/>
              <a:gd name="connsiteY19" fmla="*/ 31910 h 97669"/>
              <a:gd name="connsiteX20" fmla="*/ 150009 w 162385"/>
              <a:gd name="connsiteY20" fmla="*/ 31910 h 97669"/>
              <a:gd name="connsiteX21" fmla="*/ 153289 w 162385"/>
              <a:gd name="connsiteY21" fmla="*/ 33998 h 97669"/>
              <a:gd name="connsiteX22" fmla="*/ 154631 w 162385"/>
              <a:gd name="connsiteY22" fmla="*/ 35937 h 97669"/>
              <a:gd name="connsiteX23" fmla="*/ 153588 w 162385"/>
              <a:gd name="connsiteY23" fmla="*/ 35937 h 97669"/>
              <a:gd name="connsiteX24" fmla="*/ 152246 w 162385"/>
              <a:gd name="connsiteY24" fmla="*/ 34744 h 97669"/>
              <a:gd name="connsiteX25" fmla="*/ 150009 w 162385"/>
              <a:gd name="connsiteY25" fmla="*/ 34744 h 97669"/>
              <a:gd name="connsiteX26" fmla="*/ 148816 w 162385"/>
              <a:gd name="connsiteY26" fmla="*/ 36086 h 97669"/>
              <a:gd name="connsiteX27" fmla="*/ 147623 w 162385"/>
              <a:gd name="connsiteY27" fmla="*/ 36086 h 97669"/>
              <a:gd name="connsiteX28" fmla="*/ 146579 w 162385"/>
              <a:gd name="connsiteY28" fmla="*/ 34147 h 97669"/>
              <a:gd name="connsiteX29" fmla="*/ 144790 w 162385"/>
              <a:gd name="connsiteY29" fmla="*/ 32358 h 97669"/>
              <a:gd name="connsiteX30" fmla="*/ 143299 w 162385"/>
              <a:gd name="connsiteY30" fmla="*/ 31165 h 97669"/>
              <a:gd name="connsiteX31" fmla="*/ 141062 w 162385"/>
              <a:gd name="connsiteY31" fmla="*/ 30568 h 97669"/>
              <a:gd name="connsiteX32" fmla="*/ 140167 w 162385"/>
              <a:gd name="connsiteY32" fmla="*/ 31016 h 97669"/>
              <a:gd name="connsiteX33" fmla="*/ 138974 w 162385"/>
              <a:gd name="connsiteY33" fmla="*/ 31016 h 97669"/>
              <a:gd name="connsiteX34" fmla="*/ 138676 w 162385"/>
              <a:gd name="connsiteY34" fmla="*/ 30121 h 97669"/>
              <a:gd name="connsiteX35" fmla="*/ 138676 w 162385"/>
              <a:gd name="connsiteY35" fmla="*/ 28332 h 97669"/>
              <a:gd name="connsiteX36" fmla="*/ 139273 w 162385"/>
              <a:gd name="connsiteY36" fmla="*/ 27885 h 97669"/>
              <a:gd name="connsiteX37" fmla="*/ 142106 w 162385"/>
              <a:gd name="connsiteY37" fmla="*/ 27586 h 97669"/>
              <a:gd name="connsiteX38" fmla="*/ 147623 w 162385"/>
              <a:gd name="connsiteY38" fmla="*/ 30717 h 97669"/>
              <a:gd name="connsiteX39" fmla="*/ 147325 w 162385"/>
              <a:gd name="connsiteY39" fmla="*/ 29823 h 97669"/>
              <a:gd name="connsiteX40" fmla="*/ 134501 w 162385"/>
              <a:gd name="connsiteY40" fmla="*/ 19087 h 97669"/>
              <a:gd name="connsiteX41" fmla="*/ 127642 w 162385"/>
              <a:gd name="connsiteY41" fmla="*/ 17745 h 97669"/>
              <a:gd name="connsiteX42" fmla="*/ 128387 w 162385"/>
              <a:gd name="connsiteY42" fmla="*/ 18490 h 97669"/>
              <a:gd name="connsiteX43" fmla="*/ 130028 w 162385"/>
              <a:gd name="connsiteY43" fmla="*/ 18938 h 97669"/>
              <a:gd name="connsiteX44" fmla="*/ 129729 w 162385"/>
              <a:gd name="connsiteY44" fmla="*/ 19385 h 97669"/>
              <a:gd name="connsiteX45" fmla="*/ 128387 w 162385"/>
              <a:gd name="connsiteY45" fmla="*/ 19832 h 97669"/>
              <a:gd name="connsiteX46" fmla="*/ 126598 w 162385"/>
              <a:gd name="connsiteY46" fmla="*/ 19534 h 97669"/>
              <a:gd name="connsiteX47" fmla="*/ 124361 w 162385"/>
              <a:gd name="connsiteY47" fmla="*/ 17297 h 97669"/>
              <a:gd name="connsiteX48" fmla="*/ 115713 w 162385"/>
              <a:gd name="connsiteY48" fmla="*/ 14315 h 97669"/>
              <a:gd name="connsiteX49" fmla="*/ 113774 w 162385"/>
              <a:gd name="connsiteY49" fmla="*/ 14762 h 97669"/>
              <a:gd name="connsiteX50" fmla="*/ 110792 w 162385"/>
              <a:gd name="connsiteY50" fmla="*/ 16253 h 97669"/>
              <a:gd name="connsiteX51" fmla="*/ 102441 w 162385"/>
              <a:gd name="connsiteY51" fmla="*/ 16850 h 97669"/>
              <a:gd name="connsiteX52" fmla="*/ 94538 w 162385"/>
              <a:gd name="connsiteY52" fmla="*/ 14017 h 97669"/>
              <a:gd name="connsiteX53" fmla="*/ 89170 w 162385"/>
              <a:gd name="connsiteY53" fmla="*/ 13420 h 97669"/>
              <a:gd name="connsiteX54" fmla="*/ 90065 w 162385"/>
              <a:gd name="connsiteY54" fmla="*/ 14017 h 97669"/>
              <a:gd name="connsiteX55" fmla="*/ 90512 w 162385"/>
              <a:gd name="connsiteY55" fmla="*/ 15359 h 97669"/>
              <a:gd name="connsiteX56" fmla="*/ 87083 w 162385"/>
              <a:gd name="connsiteY56" fmla="*/ 16701 h 97669"/>
              <a:gd name="connsiteX57" fmla="*/ 84100 w 162385"/>
              <a:gd name="connsiteY57" fmla="*/ 17297 h 97669"/>
              <a:gd name="connsiteX58" fmla="*/ 79478 w 162385"/>
              <a:gd name="connsiteY58" fmla="*/ 20131 h 97669"/>
              <a:gd name="connsiteX59" fmla="*/ 76197 w 162385"/>
              <a:gd name="connsiteY59" fmla="*/ 19683 h 97669"/>
              <a:gd name="connsiteX60" fmla="*/ 68891 w 162385"/>
              <a:gd name="connsiteY60" fmla="*/ 19683 h 97669"/>
              <a:gd name="connsiteX61" fmla="*/ 64865 w 162385"/>
              <a:gd name="connsiteY61" fmla="*/ 20727 h 97669"/>
              <a:gd name="connsiteX62" fmla="*/ 54874 w 162385"/>
              <a:gd name="connsiteY62" fmla="*/ 18639 h 97669"/>
              <a:gd name="connsiteX63" fmla="*/ 52488 w 162385"/>
              <a:gd name="connsiteY63" fmla="*/ 18639 h 97669"/>
              <a:gd name="connsiteX64" fmla="*/ 49655 w 162385"/>
              <a:gd name="connsiteY64" fmla="*/ 19832 h 97669"/>
              <a:gd name="connsiteX65" fmla="*/ 48164 w 162385"/>
              <a:gd name="connsiteY65" fmla="*/ 18639 h 97669"/>
              <a:gd name="connsiteX66" fmla="*/ 46225 w 162385"/>
              <a:gd name="connsiteY66" fmla="*/ 16403 h 97669"/>
              <a:gd name="connsiteX67" fmla="*/ 43989 w 162385"/>
              <a:gd name="connsiteY67" fmla="*/ 16403 h 97669"/>
              <a:gd name="connsiteX68" fmla="*/ 39366 w 162385"/>
              <a:gd name="connsiteY68" fmla="*/ 17297 h 97669"/>
              <a:gd name="connsiteX69" fmla="*/ 38471 w 162385"/>
              <a:gd name="connsiteY69" fmla="*/ 17745 h 97669"/>
              <a:gd name="connsiteX70" fmla="*/ 35787 w 162385"/>
              <a:gd name="connsiteY70" fmla="*/ 19832 h 97669"/>
              <a:gd name="connsiteX71" fmla="*/ 34594 w 162385"/>
              <a:gd name="connsiteY71" fmla="*/ 20429 h 97669"/>
              <a:gd name="connsiteX72" fmla="*/ 32507 w 162385"/>
              <a:gd name="connsiteY72" fmla="*/ 22218 h 97669"/>
              <a:gd name="connsiteX73" fmla="*/ 29972 w 162385"/>
              <a:gd name="connsiteY73" fmla="*/ 21472 h 97669"/>
              <a:gd name="connsiteX74" fmla="*/ 28779 w 162385"/>
              <a:gd name="connsiteY74" fmla="*/ 22367 h 97669"/>
              <a:gd name="connsiteX75" fmla="*/ 26393 w 162385"/>
              <a:gd name="connsiteY75" fmla="*/ 24604 h 97669"/>
              <a:gd name="connsiteX76" fmla="*/ 21920 w 162385"/>
              <a:gd name="connsiteY76" fmla="*/ 28332 h 97669"/>
              <a:gd name="connsiteX77" fmla="*/ 17894 w 162385"/>
              <a:gd name="connsiteY77" fmla="*/ 31761 h 97669"/>
              <a:gd name="connsiteX78" fmla="*/ 14017 w 162385"/>
              <a:gd name="connsiteY78" fmla="*/ 34893 h 97669"/>
              <a:gd name="connsiteX79" fmla="*/ 10587 w 162385"/>
              <a:gd name="connsiteY79" fmla="*/ 37577 h 97669"/>
              <a:gd name="connsiteX80" fmla="*/ 10140 w 162385"/>
              <a:gd name="connsiteY80" fmla="*/ 37875 h 97669"/>
              <a:gd name="connsiteX81" fmla="*/ 5815 w 162385"/>
              <a:gd name="connsiteY81" fmla="*/ 39813 h 97669"/>
              <a:gd name="connsiteX82" fmla="*/ 5070 w 162385"/>
              <a:gd name="connsiteY82" fmla="*/ 40708 h 97669"/>
              <a:gd name="connsiteX83" fmla="*/ 4175 w 162385"/>
              <a:gd name="connsiteY83" fmla="*/ 44585 h 97669"/>
              <a:gd name="connsiteX84" fmla="*/ 3728 w 162385"/>
              <a:gd name="connsiteY84" fmla="*/ 45480 h 97669"/>
              <a:gd name="connsiteX85" fmla="*/ 4473 w 162385"/>
              <a:gd name="connsiteY85" fmla="*/ 47567 h 97669"/>
              <a:gd name="connsiteX86" fmla="*/ 5219 w 162385"/>
              <a:gd name="connsiteY86" fmla="*/ 50848 h 97669"/>
              <a:gd name="connsiteX87" fmla="*/ 4921 w 162385"/>
              <a:gd name="connsiteY87" fmla="*/ 52637 h 97669"/>
              <a:gd name="connsiteX88" fmla="*/ 1939 w 162385"/>
              <a:gd name="connsiteY88" fmla="*/ 54725 h 97669"/>
              <a:gd name="connsiteX89" fmla="*/ 596 w 162385"/>
              <a:gd name="connsiteY89" fmla="*/ 56663 h 97669"/>
              <a:gd name="connsiteX90" fmla="*/ 0 w 162385"/>
              <a:gd name="connsiteY90" fmla="*/ 57856 h 97669"/>
              <a:gd name="connsiteX91" fmla="*/ 596 w 162385"/>
              <a:gd name="connsiteY91" fmla="*/ 57856 h 97669"/>
              <a:gd name="connsiteX92" fmla="*/ 5070 w 162385"/>
              <a:gd name="connsiteY92" fmla="*/ 59348 h 97669"/>
              <a:gd name="connsiteX93" fmla="*/ 6412 w 162385"/>
              <a:gd name="connsiteY93" fmla="*/ 59049 h 97669"/>
              <a:gd name="connsiteX94" fmla="*/ 8052 w 162385"/>
              <a:gd name="connsiteY94" fmla="*/ 60242 h 97669"/>
              <a:gd name="connsiteX95" fmla="*/ 8798 w 162385"/>
              <a:gd name="connsiteY95" fmla="*/ 61137 h 97669"/>
              <a:gd name="connsiteX96" fmla="*/ 9543 w 162385"/>
              <a:gd name="connsiteY96" fmla="*/ 62330 h 97669"/>
              <a:gd name="connsiteX97" fmla="*/ 12973 w 162385"/>
              <a:gd name="connsiteY97" fmla="*/ 64865 h 97669"/>
              <a:gd name="connsiteX98" fmla="*/ 13569 w 162385"/>
              <a:gd name="connsiteY98" fmla="*/ 65908 h 97669"/>
              <a:gd name="connsiteX99" fmla="*/ 16104 w 162385"/>
              <a:gd name="connsiteY99" fmla="*/ 67400 h 97669"/>
              <a:gd name="connsiteX100" fmla="*/ 17148 w 162385"/>
              <a:gd name="connsiteY100" fmla="*/ 68593 h 97669"/>
              <a:gd name="connsiteX101" fmla="*/ 18192 w 162385"/>
              <a:gd name="connsiteY101" fmla="*/ 69040 h 97669"/>
              <a:gd name="connsiteX102" fmla="*/ 20429 w 162385"/>
              <a:gd name="connsiteY102" fmla="*/ 69487 h 97669"/>
              <a:gd name="connsiteX103" fmla="*/ 22218 w 162385"/>
              <a:gd name="connsiteY103" fmla="*/ 70084 h 97669"/>
              <a:gd name="connsiteX104" fmla="*/ 22218 w 162385"/>
              <a:gd name="connsiteY104" fmla="*/ 70531 h 97669"/>
              <a:gd name="connsiteX105" fmla="*/ 22665 w 162385"/>
              <a:gd name="connsiteY105" fmla="*/ 72171 h 97669"/>
              <a:gd name="connsiteX106" fmla="*/ 23113 w 162385"/>
              <a:gd name="connsiteY106" fmla="*/ 73513 h 97669"/>
              <a:gd name="connsiteX107" fmla="*/ 24007 w 162385"/>
              <a:gd name="connsiteY107" fmla="*/ 73513 h 97669"/>
              <a:gd name="connsiteX108" fmla="*/ 25051 w 162385"/>
              <a:gd name="connsiteY108" fmla="*/ 72917 h 97669"/>
              <a:gd name="connsiteX109" fmla="*/ 28481 w 162385"/>
              <a:gd name="connsiteY109" fmla="*/ 70978 h 97669"/>
              <a:gd name="connsiteX110" fmla="*/ 31761 w 162385"/>
              <a:gd name="connsiteY110" fmla="*/ 69786 h 97669"/>
              <a:gd name="connsiteX111" fmla="*/ 33551 w 162385"/>
              <a:gd name="connsiteY111" fmla="*/ 70531 h 97669"/>
              <a:gd name="connsiteX112" fmla="*/ 34594 w 162385"/>
              <a:gd name="connsiteY112" fmla="*/ 72022 h 97669"/>
              <a:gd name="connsiteX113" fmla="*/ 35787 w 162385"/>
              <a:gd name="connsiteY113" fmla="*/ 72768 h 97669"/>
              <a:gd name="connsiteX114" fmla="*/ 38322 w 162385"/>
              <a:gd name="connsiteY114" fmla="*/ 72320 h 97669"/>
              <a:gd name="connsiteX115" fmla="*/ 40708 w 162385"/>
              <a:gd name="connsiteY115" fmla="*/ 72320 h 97669"/>
              <a:gd name="connsiteX116" fmla="*/ 42498 w 162385"/>
              <a:gd name="connsiteY116" fmla="*/ 73811 h 97669"/>
              <a:gd name="connsiteX117" fmla="*/ 42945 w 162385"/>
              <a:gd name="connsiteY117" fmla="*/ 74557 h 97669"/>
              <a:gd name="connsiteX118" fmla="*/ 41752 w 162385"/>
              <a:gd name="connsiteY118" fmla="*/ 79031 h 97669"/>
              <a:gd name="connsiteX119" fmla="*/ 41305 w 162385"/>
              <a:gd name="connsiteY119" fmla="*/ 80969 h 97669"/>
              <a:gd name="connsiteX120" fmla="*/ 41305 w 162385"/>
              <a:gd name="connsiteY120" fmla="*/ 82609 h 97669"/>
              <a:gd name="connsiteX121" fmla="*/ 41752 w 162385"/>
              <a:gd name="connsiteY121" fmla="*/ 83057 h 97669"/>
              <a:gd name="connsiteX122" fmla="*/ 42348 w 162385"/>
              <a:gd name="connsiteY122" fmla="*/ 83653 h 97669"/>
              <a:gd name="connsiteX123" fmla="*/ 42348 w 162385"/>
              <a:gd name="connsiteY123" fmla="*/ 84548 h 97669"/>
              <a:gd name="connsiteX124" fmla="*/ 40112 w 162385"/>
              <a:gd name="connsiteY124" fmla="*/ 86039 h 97669"/>
              <a:gd name="connsiteX125" fmla="*/ 41305 w 162385"/>
              <a:gd name="connsiteY125" fmla="*/ 86635 h 97669"/>
              <a:gd name="connsiteX126" fmla="*/ 42945 w 162385"/>
              <a:gd name="connsiteY126" fmla="*/ 87083 h 97669"/>
              <a:gd name="connsiteX127" fmla="*/ 45778 w 162385"/>
              <a:gd name="connsiteY127" fmla="*/ 86337 h 97669"/>
              <a:gd name="connsiteX128" fmla="*/ 48760 w 162385"/>
              <a:gd name="connsiteY128" fmla="*/ 87232 h 97669"/>
              <a:gd name="connsiteX129" fmla="*/ 48760 w 162385"/>
              <a:gd name="connsiteY129" fmla="*/ 88425 h 97669"/>
              <a:gd name="connsiteX130" fmla="*/ 48462 w 162385"/>
              <a:gd name="connsiteY130" fmla="*/ 89469 h 97669"/>
              <a:gd name="connsiteX131" fmla="*/ 49506 w 162385"/>
              <a:gd name="connsiteY131" fmla="*/ 91109 h 97669"/>
              <a:gd name="connsiteX132" fmla="*/ 50699 w 162385"/>
              <a:gd name="connsiteY132" fmla="*/ 93495 h 97669"/>
              <a:gd name="connsiteX133" fmla="*/ 52786 w 162385"/>
              <a:gd name="connsiteY133" fmla="*/ 94688 h 97669"/>
              <a:gd name="connsiteX134" fmla="*/ 52786 w 162385"/>
              <a:gd name="connsiteY134" fmla="*/ 97670 h 97669"/>
              <a:gd name="connsiteX135" fmla="*/ 59944 w 162385"/>
              <a:gd name="connsiteY135" fmla="*/ 97372 h 97669"/>
              <a:gd name="connsiteX136" fmla="*/ 61286 w 162385"/>
              <a:gd name="connsiteY136" fmla="*/ 96924 h 97669"/>
              <a:gd name="connsiteX137" fmla="*/ 62628 w 162385"/>
              <a:gd name="connsiteY137" fmla="*/ 95582 h 97669"/>
              <a:gd name="connsiteX138" fmla="*/ 63374 w 162385"/>
              <a:gd name="connsiteY138" fmla="*/ 93793 h 97669"/>
              <a:gd name="connsiteX139" fmla="*/ 63374 w 162385"/>
              <a:gd name="connsiteY139" fmla="*/ 92003 h 97669"/>
              <a:gd name="connsiteX140" fmla="*/ 63821 w 162385"/>
              <a:gd name="connsiteY140" fmla="*/ 90810 h 97669"/>
              <a:gd name="connsiteX141" fmla="*/ 65014 w 162385"/>
              <a:gd name="connsiteY141" fmla="*/ 89618 h 97669"/>
              <a:gd name="connsiteX142" fmla="*/ 67101 w 162385"/>
              <a:gd name="connsiteY142" fmla="*/ 89319 h 97669"/>
              <a:gd name="connsiteX143" fmla="*/ 68742 w 162385"/>
              <a:gd name="connsiteY143" fmla="*/ 89319 h 97669"/>
              <a:gd name="connsiteX144" fmla="*/ 69189 w 162385"/>
              <a:gd name="connsiteY144" fmla="*/ 88425 h 97669"/>
              <a:gd name="connsiteX145" fmla="*/ 68742 w 162385"/>
              <a:gd name="connsiteY145" fmla="*/ 85890 h 97669"/>
              <a:gd name="connsiteX146" fmla="*/ 67847 w 162385"/>
              <a:gd name="connsiteY146" fmla="*/ 79478 h 97669"/>
              <a:gd name="connsiteX147" fmla="*/ 67847 w 162385"/>
              <a:gd name="connsiteY147" fmla="*/ 77689 h 97669"/>
              <a:gd name="connsiteX148" fmla="*/ 67847 w 162385"/>
              <a:gd name="connsiteY148" fmla="*/ 76347 h 97669"/>
              <a:gd name="connsiteX149" fmla="*/ 68443 w 162385"/>
              <a:gd name="connsiteY149" fmla="*/ 75899 h 97669"/>
              <a:gd name="connsiteX150" fmla="*/ 71724 w 162385"/>
              <a:gd name="connsiteY150" fmla="*/ 75601 h 97669"/>
              <a:gd name="connsiteX151" fmla="*/ 77838 w 162385"/>
              <a:gd name="connsiteY151" fmla="*/ 76197 h 97669"/>
              <a:gd name="connsiteX152" fmla="*/ 79031 w 162385"/>
              <a:gd name="connsiteY152" fmla="*/ 75750 h 97669"/>
              <a:gd name="connsiteX153" fmla="*/ 81565 w 162385"/>
              <a:gd name="connsiteY153" fmla="*/ 72171 h 97669"/>
              <a:gd name="connsiteX154" fmla="*/ 83802 w 162385"/>
              <a:gd name="connsiteY154" fmla="*/ 69487 h 97669"/>
              <a:gd name="connsiteX155" fmla="*/ 85442 w 162385"/>
              <a:gd name="connsiteY155" fmla="*/ 68294 h 97669"/>
              <a:gd name="connsiteX156" fmla="*/ 86784 w 162385"/>
              <a:gd name="connsiteY156" fmla="*/ 67996 h 97669"/>
              <a:gd name="connsiteX157" fmla="*/ 88276 w 162385"/>
              <a:gd name="connsiteY157" fmla="*/ 70382 h 97669"/>
              <a:gd name="connsiteX158" fmla="*/ 93495 w 162385"/>
              <a:gd name="connsiteY158" fmla="*/ 73811 h 97669"/>
              <a:gd name="connsiteX159" fmla="*/ 94389 w 162385"/>
              <a:gd name="connsiteY159" fmla="*/ 73811 h 97669"/>
              <a:gd name="connsiteX160" fmla="*/ 94837 w 162385"/>
              <a:gd name="connsiteY160" fmla="*/ 73364 h 97669"/>
              <a:gd name="connsiteX161" fmla="*/ 94837 w 162385"/>
              <a:gd name="connsiteY161" fmla="*/ 72917 h 97669"/>
              <a:gd name="connsiteX162" fmla="*/ 94837 w 162385"/>
              <a:gd name="connsiteY162" fmla="*/ 71426 h 97669"/>
              <a:gd name="connsiteX163" fmla="*/ 96179 w 162385"/>
              <a:gd name="connsiteY163" fmla="*/ 70084 h 97669"/>
              <a:gd name="connsiteX164" fmla="*/ 98863 w 162385"/>
              <a:gd name="connsiteY164" fmla="*/ 68742 h 97669"/>
              <a:gd name="connsiteX165" fmla="*/ 101547 w 162385"/>
              <a:gd name="connsiteY165" fmla="*/ 66505 h 97669"/>
              <a:gd name="connsiteX166" fmla="*/ 104231 w 162385"/>
              <a:gd name="connsiteY166" fmla="*/ 63224 h 97669"/>
              <a:gd name="connsiteX167" fmla="*/ 106617 w 162385"/>
              <a:gd name="connsiteY167" fmla="*/ 61286 h 97669"/>
              <a:gd name="connsiteX168" fmla="*/ 108555 w 162385"/>
              <a:gd name="connsiteY168" fmla="*/ 60690 h 97669"/>
              <a:gd name="connsiteX169" fmla="*/ 109301 w 162385"/>
              <a:gd name="connsiteY169" fmla="*/ 59795 h 97669"/>
              <a:gd name="connsiteX170" fmla="*/ 108853 w 162385"/>
              <a:gd name="connsiteY170" fmla="*/ 58602 h 97669"/>
              <a:gd name="connsiteX171" fmla="*/ 108853 w 162385"/>
              <a:gd name="connsiteY171" fmla="*/ 56962 h 97669"/>
              <a:gd name="connsiteX172" fmla="*/ 109748 w 162385"/>
              <a:gd name="connsiteY172" fmla="*/ 54725 h 97669"/>
              <a:gd name="connsiteX173" fmla="*/ 110941 w 162385"/>
              <a:gd name="connsiteY173" fmla="*/ 53383 h 97669"/>
              <a:gd name="connsiteX174" fmla="*/ 112432 w 162385"/>
              <a:gd name="connsiteY174" fmla="*/ 53085 h 97669"/>
              <a:gd name="connsiteX175" fmla="*/ 113029 w 162385"/>
              <a:gd name="connsiteY175" fmla="*/ 52339 h 97669"/>
              <a:gd name="connsiteX176" fmla="*/ 112730 w 162385"/>
              <a:gd name="connsiteY176" fmla="*/ 51295 h 97669"/>
              <a:gd name="connsiteX177" fmla="*/ 113029 w 162385"/>
              <a:gd name="connsiteY177" fmla="*/ 50102 h 97669"/>
              <a:gd name="connsiteX178" fmla="*/ 114371 w 162385"/>
              <a:gd name="connsiteY178" fmla="*/ 48164 h 97669"/>
              <a:gd name="connsiteX179" fmla="*/ 117651 w 162385"/>
              <a:gd name="connsiteY179" fmla="*/ 46524 h 97669"/>
              <a:gd name="connsiteX180" fmla="*/ 119590 w 162385"/>
              <a:gd name="connsiteY180" fmla="*/ 47120 h 97669"/>
              <a:gd name="connsiteX181" fmla="*/ 121081 w 162385"/>
              <a:gd name="connsiteY181" fmla="*/ 49208 h 97669"/>
              <a:gd name="connsiteX182" fmla="*/ 123318 w 162385"/>
              <a:gd name="connsiteY182" fmla="*/ 50699 h 97669"/>
              <a:gd name="connsiteX183" fmla="*/ 126151 w 162385"/>
              <a:gd name="connsiteY183" fmla="*/ 51444 h 97669"/>
              <a:gd name="connsiteX184" fmla="*/ 128387 w 162385"/>
              <a:gd name="connsiteY184" fmla="*/ 51146 h 97669"/>
              <a:gd name="connsiteX185" fmla="*/ 130028 w 162385"/>
              <a:gd name="connsiteY185" fmla="*/ 49804 h 97669"/>
              <a:gd name="connsiteX186" fmla="*/ 131519 w 162385"/>
              <a:gd name="connsiteY186" fmla="*/ 49357 h 97669"/>
              <a:gd name="connsiteX187" fmla="*/ 132712 w 162385"/>
              <a:gd name="connsiteY187" fmla="*/ 49953 h 97669"/>
              <a:gd name="connsiteX188" fmla="*/ 133308 w 162385"/>
              <a:gd name="connsiteY188" fmla="*/ 49655 h 97669"/>
              <a:gd name="connsiteX189" fmla="*/ 133308 w 162385"/>
              <a:gd name="connsiteY189" fmla="*/ 48462 h 97669"/>
              <a:gd name="connsiteX190" fmla="*/ 134054 w 162385"/>
              <a:gd name="connsiteY190" fmla="*/ 48164 h 97669"/>
              <a:gd name="connsiteX191" fmla="*/ 135246 w 162385"/>
              <a:gd name="connsiteY191" fmla="*/ 48760 h 97669"/>
              <a:gd name="connsiteX192" fmla="*/ 136290 w 162385"/>
              <a:gd name="connsiteY192" fmla="*/ 48760 h 97669"/>
              <a:gd name="connsiteX193" fmla="*/ 137185 w 162385"/>
              <a:gd name="connsiteY193" fmla="*/ 48760 h 97669"/>
              <a:gd name="connsiteX194" fmla="*/ 137483 w 162385"/>
              <a:gd name="connsiteY194" fmla="*/ 48164 h 97669"/>
              <a:gd name="connsiteX195" fmla="*/ 137483 w 162385"/>
              <a:gd name="connsiteY195" fmla="*/ 47567 h 97669"/>
              <a:gd name="connsiteX196" fmla="*/ 138378 w 162385"/>
              <a:gd name="connsiteY196" fmla="*/ 47120 h 97669"/>
              <a:gd name="connsiteX197" fmla="*/ 140913 w 162385"/>
              <a:gd name="connsiteY197" fmla="*/ 47567 h 97669"/>
              <a:gd name="connsiteX198" fmla="*/ 143746 w 162385"/>
              <a:gd name="connsiteY198" fmla="*/ 46971 h 97669"/>
              <a:gd name="connsiteX199" fmla="*/ 146878 w 162385"/>
              <a:gd name="connsiteY199" fmla="*/ 45182 h 97669"/>
              <a:gd name="connsiteX200" fmla="*/ 148965 w 162385"/>
              <a:gd name="connsiteY200" fmla="*/ 44436 h 97669"/>
              <a:gd name="connsiteX201" fmla="*/ 150009 w 162385"/>
              <a:gd name="connsiteY201" fmla="*/ 44436 h 97669"/>
              <a:gd name="connsiteX202" fmla="*/ 151202 w 162385"/>
              <a:gd name="connsiteY202" fmla="*/ 43840 h 97669"/>
              <a:gd name="connsiteX203" fmla="*/ 152544 w 162385"/>
              <a:gd name="connsiteY203" fmla="*/ 41901 h 97669"/>
              <a:gd name="connsiteX204" fmla="*/ 155675 w 162385"/>
              <a:gd name="connsiteY204" fmla="*/ 41006 h 97669"/>
              <a:gd name="connsiteX205" fmla="*/ 162385 w 162385"/>
              <a:gd name="connsiteY205" fmla="*/ 41454 h 97669"/>
              <a:gd name="connsiteX206" fmla="*/ 160596 w 162385"/>
              <a:gd name="connsiteY206" fmla="*/ 40112 h 97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62385" h="97669">
                <a:moveTo>
                  <a:pt x="77838" y="3728"/>
                </a:moveTo>
                <a:lnTo>
                  <a:pt x="82162" y="2386"/>
                </a:lnTo>
                <a:lnTo>
                  <a:pt x="79925" y="2088"/>
                </a:lnTo>
                <a:lnTo>
                  <a:pt x="77241" y="2833"/>
                </a:lnTo>
                <a:lnTo>
                  <a:pt x="74110" y="4324"/>
                </a:lnTo>
                <a:lnTo>
                  <a:pt x="72171" y="5965"/>
                </a:lnTo>
                <a:lnTo>
                  <a:pt x="73513" y="5965"/>
                </a:lnTo>
                <a:cubicBezTo>
                  <a:pt x="73513" y="5965"/>
                  <a:pt x="77689" y="3877"/>
                  <a:pt x="77689" y="3877"/>
                </a:cubicBezTo>
                <a:close/>
                <a:moveTo>
                  <a:pt x="92302" y="1342"/>
                </a:moveTo>
                <a:lnTo>
                  <a:pt x="93047" y="597"/>
                </a:lnTo>
                <a:lnTo>
                  <a:pt x="93345" y="0"/>
                </a:lnTo>
                <a:lnTo>
                  <a:pt x="92152" y="0"/>
                </a:lnTo>
                <a:cubicBezTo>
                  <a:pt x="92152" y="0"/>
                  <a:pt x="90960" y="746"/>
                  <a:pt x="90960" y="746"/>
                </a:cubicBezTo>
                <a:lnTo>
                  <a:pt x="90065" y="2237"/>
                </a:lnTo>
                <a:lnTo>
                  <a:pt x="90363" y="2982"/>
                </a:lnTo>
                <a:lnTo>
                  <a:pt x="92302" y="1342"/>
                </a:lnTo>
                <a:close/>
                <a:moveTo>
                  <a:pt x="161938" y="41006"/>
                </a:moveTo>
                <a:lnTo>
                  <a:pt x="160149" y="39963"/>
                </a:lnTo>
                <a:lnTo>
                  <a:pt x="158061" y="35489"/>
                </a:lnTo>
                <a:lnTo>
                  <a:pt x="150754" y="31910"/>
                </a:lnTo>
                <a:lnTo>
                  <a:pt x="150009" y="31910"/>
                </a:lnTo>
                <a:cubicBezTo>
                  <a:pt x="150009" y="31910"/>
                  <a:pt x="153289" y="33998"/>
                  <a:pt x="153289" y="33998"/>
                </a:cubicBezTo>
                <a:lnTo>
                  <a:pt x="154631" y="35937"/>
                </a:lnTo>
                <a:lnTo>
                  <a:pt x="153588" y="35937"/>
                </a:lnTo>
                <a:cubicBezTo>
                  <a:pt x="153588" y="35937"/>
                  <a:pt x="152246" y="34744"/>
                  <a:pt x="152246" y="34744"/>
                </a:cubicBezTo>
                <a:lnTo>
                  <a:pt x="150009" y="34744"/>
                </a:lnTo>
                <a:cubicBezTo>
                  <a:pt x="150009" y="34744"/>
                  <a:pt x="148816" y="36086"/>
                  <a:pt x="148816" y="36086"/>
                </a:cubicBezTo>
                <a:lnTo>
                  <a:pt x="147623" y="36086"/>
                </a:lnTo>
                <a:cubicBezTo>
                  <a:pt x="147623" y="36086"/>
                  <a:pt x="146579" y="34147"/>
                  <a:pt x="146579" y="34147"/>
                </a:cubicBezTo>
                <a:lnTo>
                  <a:pt x="144790" y="32358"/>
                </a:lnTo>
                <a:lnTo>
                  <a:pt x="143299" y="31165"/>
                </a:lnTo>
                <a:lnTo>
                  <a:pt x="141062" y="30568"/>
                </a:lnTo>
                <a:lnTo>
                  <a:pt x="140167" y="31016"/>
                </a:lnTo>
                <a:lnTo>
                  <a:pt x="138974" y="31016"/>
                </a:lnTo>
                <a:cubicBezTo>
                  <a:pt x="138974" y="31016"/>
                  <a:pt x="138676" y="30121"/>
                  <a:pt x="138676" y="30121"/>
                </a:cubicBezTo>
                <a:lnTo>
                  <a:pt x="138676" y="28332"/>
                </a:lnTo>
                <a:cubicBezTo>
                  <a:pt x="138676" y="28332"/>
                  <a:pt x="139273" y="27885"/>
                  <a:pt x="139273" y="27885"/>
                </a:cubicBezTo>
                <a:lnTo>
                  <a:pt x="142106" y="27586"/>
                </a:lnTo>
                <a:lnTo>
                  <a:pt x="147623" y="30717"/>
                </a:lnTo>
                <a:lnTo>
                  <a:pt x="147325" y="29823"/>
                </a:lnTo>
                <a:lnTo>
                  <a:pt x="134501" y="19087"/>
                </a:lnTo>
                <a:lnTo>
                  <a:pt x="127642" y="17745"/>
                </a:lnTo>
                <a:lnTo>
                  <a:pt x="128387" y="18490"/>
                </a:lnTo>
                <a:lnTo>
                  <a:pt x="130028" y="18938"/>
                </a:lnTo>
                <a:lnTo>
                  <a:pt x="129729" y="19385"/>
                </a:lnTo>
                <a:lnTo>
                  <a:pt x="128387" y="19832"/>
                </a:lnTo>
                <a:lnTo>
                  <a:pt x="126598" y="19534"/>
                </a:lnTo>
                <a:lnTo>
                  <a:pt x="124361" y="17297"/>
                </a:lnTo>
                <a:lnTo>
                  <a:pt x="115713" y="14315"/>
                </a:lnTo>
                <a:lnTo>
                  <a:pt x="113774" y="14762"/>
                </a:lnTo>
                <a:lnTo>
                  <a:pt x="110792" y="16253"/>
                </a:lnTo>
                <a:lnTo>
                  <a:pt x="102441" y="16850"/>
                </a:lnTo>
                <a:lnTo>
                  <a:pt x="94538" y="14017"/>
                </a:lnTo>
                <a:lnTo>
                  <a:pt x="89170" y="13420"/>
                </a:lnTo>
                <a:lnTo>
                  <a:pt x="90065" y="14017"/>
                </a:lnTo>
                <a:lnTo>
                  <a:pt x="90512" y="15359"/>
                </a:lnTo>
                <a:lnTo>
                  <a:pt x="87083" y="16701"/>
                </a:lnTo>
                <a:lnTo>
                  <a:pt x="84100" y="17297"/>
                </a:lnTo>
                <a:lnTo>
                  <a:pt x="79478" y="20131"/>
                </a:lnTo>
                <a:lnTo>
                  <a:pt x="76197" y="19683"/>
                </a:lnTo>
                <a:lnTo>
                  <a:pt x="68891" y="19683"/>
                </a:lnTo>
                <a:cubicBezTo>
                  <a:pt x="68891" y="19683"/>
                  <a:pt x="64865" y="20727"/>
                  <a:pt x="64865" y="20727"/>
                </a:cubicBezTo>
                <a:lnTo>
                  <a:pt x="54874" y="18639"/>
                </a:lnTo>
                <a:lnTo>
                  <a:pt x="52488" y="18639"/>
                </a:lnTo>
                <a:cubicBezTo>
                  <a:pt x="52488" y="18639"/>
                  <a:pt x="49655" y="19832"/>
                  <a:pt x="49655" y="19832"/>
                </a:cubicBezTo>
                <a:lnTo>
                  <a:pt x="48164" y="18639"/>
                </a:lnTo>
                <a:lnTo>
                  <a:pt x="46225" y="16403"/>
                </a:lnTo>
                <a:lnTo>
                  <a:pt x="43989" y="16403"/>
                </a:lnTo>
                <a:cubicBezTo>
                  <a:pt x="43989" y="16403"/>
                  <a:pt x="39366" y="17297"/>
                  <a:pt x="39366" y="17297"/>
                </a:cubicBezTo>
                <a:lnTo>
                  <a:pt x="38471" y="17745"/>
                </a:lnTo>
                <a:lnTo>
                  <a:pt x="35787" y="19832"/>
                </a:lnTo>
                <a:lnTo>
                  <a:pt x="34594" y="20429"/>
                </a:lnTo>
                <a:lnTo>
                  <a:pt x="32507" y="22218"/>
                </a:lnTo>
                <a:lnTo>
                  <a:pt x="29972" y="21472"/>
                </a:lnTo>
                <a:lnTo>
                  <a:pt x="28779" y="22367"/>
                </a:lnTo>
                <a:lnTo>
                  <a:pt x="26393" y="24604"/>
                </a:lnTo>
                <a:lnTo>
                  <a:pt x="21920" y="28332"/>
                </a:lnTo>
                <a:lnTo>
                  <a:pt x="17894" y="31761"/>
                </a:lnTo>
                <a:lnTo>
                  <a:pt x="14017" y="34893"/>
                </a:lnTo>
                <a:lnTo>
                  <a:pt x="10587" y="37577"/>
                </a:lnTo>
                <a:lnTo>
                  <a:pt x="10140" y="37875"/>
                </a:lnTo>
                <a:lnTo>
                  <a:pt x="5815" y="39813"/>
                </a:lnTo>
                <a:lnTo>
                  <a:pt x="5070" y="40708"/>
                </a:lnTo>
                <a:lnTo>
                  <a:pt x="4175" y="44585"/>
                </a:lnTo>
                <a:lnTo>
                  <a:pt x="3728" y="45480"/>
                </a:lnTo>
                <a:lnTo>
                  <a:pt x="4473" y="47567"/>
                </a:lnTo>
                <a:lnTo>
                  <a:pt x="5219" y="50848"/>
                </a:lnTo>
                <a:lnTo>
                  <a:pt x="4921" y="52637"/>
                </a:lnTo>
                <a:lnTo>
                  <a:pt x="1939" y="54725"/>
                </a:lnTo>
                <a:lnTo>
                  <a:pt x="596" y="56663"/>
                </a:lnTo>
                <a:lnTo>
                  <a:pt x="0" y="57856"/>
                </a:lnTo>
                <a:lnTo>
                  <a:pt x="596" y="57856"/>
                </a:lnTo>
                <a:cubicBezTo>
                  <a:pt x="596" y="57856"/>
                  <a:pt x="5070" y="59348"/>
                  <a:pt x="5070" y="59348"/>
                </a:cubicBezTo>
                <a:lnTo>
                  <a:pt x="6412" y="59049"/>
                </a:lnTo>
                <a:lnTo>
                  <a:pt x="8052" y="60242"/>
                </a:lnTo>
                <a:lnTo>
                  <a:pt x="8798" y="61137"/>
                </a:lnTo>
                <a:lnTo>
                  <a:pt x="9543" y="62330"/>
                </a:lnTo>
                <a:lnTo>
                  <a:pt x="12973" y="64865"/>
                </a:lnTo>
                <a:lnTo>
                  <a:pt x="13569" y="65908"/>
                </a:lnTo>
                <a:lnTo>
                  <a:pt x="16104" y="67400"/>
                </a:lnTo>
                <a:lnTo>
                  <a:pt x="17148" y="68593"/>
                </a:lnTo>
                <a:lnTo>
                  <a:pt x="18192" y="69040"/>
                </a:lnTo>
                <a:lnTo>
                  <a:pt x="20429" y="69487"/>
                </a:lnTo>
                <a:lnTo>
                  <a:pt x="22218" y="70084"/>
                </a:lnTo>
                <a:lnTo>
                  <a:pt x="22218" y="70531"/>
                </a:lnTo>
                <a:cubicBezTo>
                  <a:pt x="22218" y="70531"/>
                  <a:pt x="22665" y="72171"/>
                  <a:pt x="22665" y="72171"/>
                </a:cubicBezTo>
                <a:lnTo>
                  <a:pt x="23113" y="73513"/>
                </a:lnTo>
                <a:lnTo>
                  <a:pt x="24007" y="73513"/>
                </a:lnTo>
                <a:cubicBezTo>
                  <a:pt x="24007" y="73513"/>
                  <a:pt x="25051" y="72917"/>
                  <a:pt x="25051" y="72917"/>
                </a:cubicBezTo>
                <a:lnTo>
                  <a:pt x="28481" y="70978"/>
                </a:lnTo>
                <a:lnTo>
                  <a:pt x="31761" y="69786"/>
                </a:lnTo>
                <a:lnTo>
                  <a:pt x="33551" y="70531"/>
                </a:lnTo>
                <a:lnTo>
                  <a:pt x="34594" y="72022"/>
                </a:lnTo>
                <a:lnTo>
                  <a:pt x="35787" y="72768"/>
                </a:lnTo>
                <a:lnTo>
                  <a:pt x="38322" y="72320"/>
                </a:lnTo>
                <a:lnTo>
                  <a:pt x="40708" y="72320"/>
                </a:lnTo>
                <a:cubicBezTo>
                  <a:pt x="40708" y="72320"/>
                  <a:pt x="42498" y="73811"/>
                  <a:pt x="42498" y="73811"/>
                </a:cubicBezTo>
                <a:lnTo>
                  <a:pt x="42945" y="74557"/>
                </a:lnTo>
                <a:lnTo>
                  <a:pt x="41752" y="79031"/>
                </a:lnTo>
                <a:lnTo>
                  <a:pt x="41305" y="80969"/>
                </a:lnTo>
                <a:lnTo>
                  <a:pt x="41305" y="82609"/>
                </a:lnTo>
                <a:cubicBezTo>
                  <a:pt x="41305" y="82609"/>
                  <a:pt x="41752" y="83057"/>
                  <a:pt x="41752" y="83057"/>
                </a:cubicBezTo>
                <a:lnTo>
                  <a:pt x="42348" y="83653"/>
                </a:lnTo>
                <a:lnTo>
                  <a:pt x="42348" y="84548"/>
                </a:lnTo>
                <a:cubicBezTo>
                  <a:pt x="42348" y="84548"/>
                  <a:pt x="40112" y="86039"/>
                  <a:pt x="40112" y="86039"/>
                </a:cubicBezTo>
                <a:lnTo>
                  <a:pt x="41305" y="86635"/>
                </a:lnTo>
                <a:lnTo>
                  <a:pt x="42945" y="87083"/>
                </a:lnTo>
                <a:lnTo>
                  <a:pt x="45778" y="86337"/>
                </a:lnTo>
                <a:lnTo>
                  <a:pt x="48760" y="87232"/>
                </a:lnTo>
                <a:lnTo>
                  <a:pt x="48760" y="88425"/>
                </a:lnTo>
                <a:cubicBezTo>
                  <a:pt x="48760" y="88425"/>
                  <a:pt x="48462" y="89469"/>
                  <a:pt x="48462" y="89469"/>
                </a:cubicBezTo>
                <a:lnTo>
                  <a:pt x="49506" y="91109"/>
                </a:lnTo>
                <a:lnTo>
                  <a:pt x="50699" y="93495"/>
                </a:lnTo>
                <a:lnTo>
                  <a:pt x="52786" y="94688"/>
                </a:lnTo>
                <a:lnTo>
                  <a:pt x="52786" y="97670"/>
                </a:lnTo>
                <a:cubicBezTo>
                  <a:pt x="52786" y="97670"/>
                  <a:pt x="59944" y="97372"/>
                  <a:pt x="59944" y="97372"/>
                </a:cubicBezTo>
                <a:lnTo>
                  <a:pt x="61286" y="96924"/>
                </a:lnTo>
                <a:lnTo>
                  <a:pt x="62628" y="95582"/>
                </a:lnTo>
                <a:lnTo>
                  <a:pt x="63374" y="93793"/>
                </a:lnTo>
                <a:lnTo>
                  <a:pt x="63374" y="92003"/>
                </a:lnTo>
                <a:cubicBezTo>
                  <a:pt x="63374" y="92003"/>
                  <a:pt x="63821" y="90810"/>
                  <a:pt x="63821" y="90810"/>
                </a:cubicBezTo>
                <a:lnTo>
                  <a:pt x="65014" y="89618"/>
                </a:lnTo>
                <a:lnTo>
                  <a:pt x="67101" y="89319"/>
                </a:lnTo>
                <a:lnTo>
                  <a:pt x="68742" y="89319"/>
                </a:lnTo>
                <a:cubicBezTo>
                  <a:pt x="68742" y="89319"/>
                  <a:pt x="69189" y="88425"/>
                  <a:pt x="69189" y="88425"/>
                </a:cubicBezTo>
                <a:lnTo>
                  <a:pt x="68742" y="85890"/>
                </a:lnTo>
                <a:lnTo>
                  <a:pt x="67847" y="79478"/>
                </a:lnTo>
                <a:lnTo>
                  <a:pt x="67847" y="77689"/>
                </a:lnTo>
                <a:cubicBezTo>
                  <a:pt x="67847" y="77689"/>
                  <a:pt x="67847" y="76347"/>
                  <a:pt x="67847" y="76347"/>
                </a:cubicBezTo>
                <a:lnTo>
                  <a:pt x="68443" y="75899"/>
                </a:lnTo>
                <a:lnTo>
                  <a:pt x="71724" y="75601"/>
                </a:lnTo>
                <a:lnTo>
                  <a:pt x="77838" y="76197"/>
                </a:lnTo>
                <a:lnTo>
                  <a:pt x="79031" y="75750"/>
                </a:lnTo>
                <a:lnTo>
                  <a:pt x="81565" y="72171"/>
                </a:lnTo>
                <a:lnTo>
                  <a:pt x="83802" y="69487"/>
                </a:lnTo>
                <a:lnTo>
                  <a:pt x="85442" y="68294"/>
                </a:lnTo>
                <a:lnTo>
                  <a:pt x="86784" y="67996"/>
                </a:lnTo>
                <a:lnTo>
                  <a:pt x="88276" y="70382"/>
                </a:lnTo>
                <a:lnTo>
                  <a:pt x="93495" y="73811"/>
                </a:lnTo>
                <a:lnTo>
                  <a:pt x="94389" y="73811"/>
                </a:lnTo>
                <a:cubicBezTo>
                  <a:pt x="94389" y="73811"/>
                  <a:pt x="94837" y="73364"/>
                  <a:pt x="94837" y="73364"/>
                </a:cubicBezTo>
                <a:lnTo>
                  <a:pt x="94837" y="72917"/>
                </a:lnTo>
                <a:cubicBezTo>
                  <a:pt x="94837" y="72917"/>
                  <a:pt x="94837" y="71426"/>
                  <a:pt x="94837" y="71426"/>
                </a:cubicBezTo>
                <a:lnTo>
                  <a:pt x="96179" y="70084"/>
                </a:lnTo>
                <a:lnTo>
                  <a:pt x="98863" y="68742"/>
                </a:lnTo>
                <a:lnTo>
                  <a:pt x="101547" y="66505"/>
                </a:lnTo>
                <a:lnTo>
                  <a:pt x="104231" y="63224"/>
                </a:lnTo>
                <a:lnTo>
                  <a:pt x="106617" y="61286"/>
                </a:lnTo>
                <a:lnTo>
                  <a:pt x="108555" y="60690"/>
                </a:lnTo>
                <a:lnTo>
                  <a:pt x="109301" y="59795"/>
                </a:lnTo>
                <a:lnTo>
                  <a:pt x="108853" y="58602"/>
                </a:lnTo>
                <a:lnTo>
                  <a:pt x="108853" y="56962"/>
                </a:lnTo>
                <a:cubicBezTo>
                  <a:pt x="108853" y="56962"/>
                  <a:pt x="109748" y="54725"/>
                  <a:pt x="109748" y="54725"/>
                </a:cubicBezTo>
                <a:lnTo>
                  <a:pt x="110941" y="53383"/>
                </a:lnTo>
                <a:lnTo>
                  <a:pt x="112432" y="53085"/>
                </a:lnTo>
                <a:lnTo>
                  <a:pt x="113029" y="52339"/>
                </a:lnTo>
                <a:lnTo>
                  <a:pt x="112730" y="51295"/>
                </a:lnTo>
                <a:lnTo>
                  <a:pt x="113029" y="50102"/>
                </a:lnTo>
                <a:lnTo>
                  <a:pt x="114371" y="48164"/>
                </a:lnTo>
                <a:lnTo>
                  <a:pt x="117651" y="46524"/>
                </a:lnTo>
                <a:lnTo>
                  <a:pt x="119590" y="47120"/>
                </a:lnTo>
                <a:lnTo>
                  <a:pt x="121081" y="49208"/>
                </a:lnTo>
                <a:lnTo>
                  <a:pt x="123318" y="50699"/>
                </a:lnTo>
                <a:lnTo>
                  <a:pt x="126151" y="51444"/>
                </a:lnTo>
                <a:lnTo>
                  <a:pt x="128387" y="51146"/>
                </a:lnTo>
                <a:lnTo>
                  <a:pt x="130028" y="49804"/>
                </a:lnTo>
                <a:lnTo>
                  <a:pt x="131519" y="49357"/>
                </a:lnTo>
                <a:lnTo>
                  <a:pt x="132712" y="49953"/>
                </a:lnTo>
                <a:lnTo>
                  <a:pt x="133308" y="49655"/>
                </a:lnTo>
                <a:lnTo>
                  <a:pt x="133308" y="48462"/>
                </a:lnTo>
                <a:cubicBezTo>
                  <a:pt x="133308" y="48462"/>
                  <a:pt x="134054" y="48164"/>
                  <a:pt x="134054" y="48164"/>
                </a:cubicBezTo>
                <a:lnTo>
                  <a:pt x="135246" y="48760"/>
                </a:lnTo>
                <a:lnTo>
                  <a:pt x="136290" y="48760"/>
                </a:lnTo>
                <a:cubicBezTo>
                  <a:pt x="136290" y="48760"/>
                  <a:pt x="137185" y="48760"/>
                  <a:pt x="137185" y="48760"/>
                </a:cubicBezTo>
                <a:lnTo>
                  <a:pt x="137483" y="48164"/>
                </a:lnTo>
                <a:lnTo>
                  <a:pt x="137483" y="47567"/>
                </a:lnTo>
                <a:cubicBezTo>
                  <a:pt x="137483" y="47567"/>
                  <a:pt x="138378" y="47120"/>
                  <a:pt x="138378" y="47120"/>
                </a:cubicBezTo>
                <a:lnTo>
                  <a:pt x="140913" y="47567"/>
                </a:lnTo>
                <a:lnTo>
                  <a:pt x="143746" y="46971"/>
                </a:lnTo>
                <a:lnTo>
                  <a:pt x="146878" y="45182"/>
                </a:lnTo>
                <a:lnTo>
                  <a:pt x="148965" y="44436"/>
                </a:lnTo>
                <a:lnTo>
                  <a:pt x="150009" y="44436"/>
                </a:lnTo>
                <a:cubicBezTo>
                  <a:pt x="150009" y="44436"/>
                  <a:pt x="151202" y="43840"/>
                  <a:pt x="151202" y="43840"/>
                </a:cubicBezTo>
                <a:lnTo>
                  <a:pt x="152544" y="41901"/>
                </a:lnTo>
                <a:lnTo>
                  <a:pt x="155675" y="41006"/>
                </a:lnTo>
                <a:lnTo>
                  <a:pt x="162385" y="41454"/>
                </a:lnTo>
                <a:lnTo>
                  <a:pt x="160596" y="4011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7" name="Haiti__">
            <a:extLst>
              <a:ext uri="{FF2B5EF4-FFF2-40B4-BE49-F238E27FC236}">
                <a16:creationId xmlns:a16="http://schemas.microsoft.com/office/drawing/2014/main" id="{3EE422D8-B7A2-7E93-164C-9508FF75D1BD}"/>
              </a:ext>
            </a:extLst>
          </p:cNvPr>
          <p:cNvSpPr/>
          <p:nvPr/>
        </p:nvSpPr>
        <p:spPr>
          <a:xfrm>
            <a:off x="4041357" y="3587383"/>
            <a:ext cx="74855" cy="62424"/>
          </a:xfrm>
          <a:custGeom>
            <a:avLst/>
            <a:gdLst>
              <a:gd name="connsiteX0" fmla="*/ 42348 w 74855"/>
              <a:gd name="connsiteY0" fmla="*/ 1789 h 58154"/>
              <a:gd name="connsiteX1" fmla="*/ 43243 w 74855"/>
              <a:gd name="connsiteY1" fmla="*/ 1491 h 58154"/>
              <a:gd name="connsiteX2" fmla="*/ 45927 w 74855"/>
              <a:gd name="connsiteY2" fmla="*/ 2386 h 58154"/>
              <a:gd name="connsiteX3" fmla="*/ 48611 w 74855"/>
              <a:gd name="connsiteY3" fmla="*/ 2833 h 58154"/>
              <a:gd name="connsiteX4" fmla="*/ 49058 w 74855"/>
              <a:gd name="connsiteY4" fmla="*/ 2088 h 58154"/>
              <a:gd name="connsiteX5" fmla="*/ 48015 w 74855"/>
              <a:gd name="connsiteY5" fmla="*/ 1491 h 58154"/>
              <a:gd name="connsiteX6" fmla="*/ 44734 w 74855"/>
              <a:gd name="connsiteY6" fmla="*/ 0 h 58154"/>
              <a:gd name="connsiteX7" fmla="*/ 43094 w 74855"/>
              <a:gd name="connsiteY7" fmla="*/ 0 h 58154"/>
              <a:gd name="connsiteX8" fmla="*/ 41603 w 74855"/>
              <a:gd name="connsiteY8" fmla="*/ 149 h 58154"/>
              <a:gd name="connsiteX9" fmla="*/ 40261 w 74855"/>
              <a:gd name="connsiteY9" fmla="*/ 895 h 58154"/>
              <a:gd name="connsiteX10" fmla="*/ 41901 w 74855"/>
              <a:gd name="connsiteY10" fmla="*/ 1789 h 58154"/>
              <a:gd name="connsiteX11" fmla="*/ 42498 w 74855"/>
              <a:gd name="connsiteY11" fmla="*/ 1789 h 58154"/>
              <a:gd name="connsiteX12" fmla="*/ 74557 w 74855"/>
              <a:gd name="connsiteY12" fmla="*/ 27288 h 58154"/>
              <a:gd name="connsiteX13" fmla="*/ 74855 w 74855"/>
              <a:gd name="connsiteY13" fmla="*/ 26393 h 58154"/>
              <a:gd name="connsiteX14" fmla="*/ 74855 w 74855"/>
              <a:gd name="connsiteY14" fmla="*/ 25499 h 58154"/>
              <a:gd name="connsiteX15" fmla="*/ 72171 w 74855"/>
              <a:gd name="connsiteY15" fmla="*/ 22964 h 58154"/>
              <a:gd name="connsiteX16" fmla="*/ 72171 w 74855"/>
              <a:gd name="connsiteY16" fmla="*/ 21920 h 58154"/>
              <a:gd name="connsiteX17" fmla="*/ 73215 w 74855"/>
              <a:gd name="connsiteY17" fmla="*/ 19087 h 58154"/>
              <a:gd name="connsiteX18" fmla="*/ 73215 w 74855"/>
              <a:gd name="connsiteY18" fmla="*/ 17297 h 58154"/>
              <a:gd name="connsiteX19" fmla="*/ 71873 w 74855"/>
              <a:gd name="connsiteY19" fmla="*/ 11631 h 58154"/>
              <a:gd name="connsiteX20" fmla="*/ 71277 w 74855"/>
              <a:gd name="connsiteY20" fmla="*/ 10736 h 58154"/>
              <a:gd name="connsiteX21" fmla="*/ 69786 w 74855"/>
              <a:gd name="connsiteY21" fmla="*/ 11333 h 58154"/>
              <a:gd name="connsiteX22" fmla="*/ 66654 w 74855"/>
              <a:gd name="connsiteY22" fmla="*/ 10587 h 58154"/>
              <a:gd name="connsiteX23" fmla="*/ 59646 w 74855"/>
              <a:gd name="connsiteY23" fmla="*/ 9991 h 58154"/>
              <a:gd name="connsiteX24" fmla="*/ 54129 w 74855"/>
              <a:gd name="connsiteY24" fmla="*/ 8052 h 58154"/>
              <a:gd name="connsiteX25" fmla="*/ 48611 w 74855"/>
              <a:gd name="connsiteY25" fmla="*/ 5517 h 58154"/>
              <a:gd name="connsiteX26" fmla="*/ 42348 w 74855"/>
              <a:gd name="connsiteY26" fmla="*/ 4772 h 58154"/>
              <a:gd name="connsiteX27" fmla="*/ 35937 w 74855"/>
              <a:gd name="connsiteY27" fmla="*/ 5517 h 58154"/>
              <a:gd name="connsiteX28" fmla="*/ 33252 w 74855"/>
              <a:gd name="connsiteY28" fmla="*/ 6114 h 58154"/>
              <a:gd name="connsiteX29" fmla="*/ 30717 w 74855"/>
              <a:gd name="connsiteY29" fmla="*/ 7008 h 58154"/>
              <a:gd name="connsiteX30" fmla="*/ 28481 w 74855"/>
              <a:gd name="connsiteY30" fmla="*/ 8350 h 58154"/>
              <a:gd name="connsiteX31" fmla="*/ 27437 w 74855"/>
              <a:gd name="connsiteY31" fmla="*/ 10736 h 58154"/>
              <a:gd name="connsiteX32" fmla="*/ 28481 w 74855"/>
              <a:gd name="connsiteY32" fmla="*/ 12526 h 58154"/>
              <a:gd name="connsiteX33" fmla="*/ 30568 w 74855"/>
              <a:gd name="connsiteY33" fmla="*/ 13122 h 58154"/>
              <a:gd name="connsiteX34" fmla="*/ 37428 w 74855"/>
              <a:gd name="connsiteY34" fmla="*/ 13868 h 58154"/>
              <a:gd name="connsiteX35" fmla="*/ 42348 w 74855"/>
              <a:gd name="connsiteY35" fmla="*/ 16253 h 58154"/>
              <a:gd name="connsiteX36" fmla="*/ 46524 w 74855"/>
              <a:gd name="connsiteY36" fmla="*/ 18639 h 58154"/>
              <a:gd name="connsiteX37" fmla="*/ 45480 w 74855"/>
              <a:gd name="connsiteY37" fmla="*/ 21472 h 58154"/>
              <a:gd name="connsiteX38" fmla="*/ 44734 w 74855"/>
              <a:gd name="connsiteY38" fmla="*/ 24306 h 58154"/>
              <a:gd name="connsiteX39" fmla="*/ 45480 w 74855"/>
              <a:gd name="connsiteY39" fmla="*/ 27437 h 58154"/>
              <a:gd name="connsiteX40" fmla="*/ 43691 w 74855"/>
              <a:gd name="connsiteY40" fmla="*/ 29077 h 58154"/>
              <a:gd name="connsiteX41" fmla="*/ 48015 w 74855"/>
              <a:gd name="connsiteY41" fmla="*/ 34147 h 58154"/>
              <a:gd name="connsiteX42" fmla="*/ 52786 w 74855"/>
              <a:gd name="connsiteY42" fmla="*/ 38471 h 58154"/>
              <a:gd name="connsiteX43" fmla="*/ 55918 w 74855"/>
              <a:gd name="connsiteY43" fmla="*/ 40410 h 58154"/>
              <a:gd name="connsiteX44" fmla="*/ 55918 w 74855"/>
              <a:gd name="connsiteY44" fmla="*/ 41901 h 58154"/>
              <a:gd name="connsiteX45" fmla="*/ 55172 w 74855"/>
              <a:gd name="connsiteY45" fmla="*/ 43243 h 58154"/>
              <a:gd name="connsiteX46" fmla="*/ 54129 w 74855"/>
              <a:gd name="connsiteY46" fmla="*/ 43691 h 58154"/>
              <a:gd name="connsiteX47" fmla="*/ 48909 w 74855"/>
              <a:gd name="connsiteY47" fmla="*/ 43691 h 58154"/>
              <a:gd name="connsiteX48" fmla="*/ 47866 w 74855"/>
              <a:gd name="connsiteY48" fmla="*/ 44884 h 58154"/>
              <a:gd name="connsiteX49" fmla="*/ 46971 w 74855"/>
              <a:gd name="connsiteY49" fmla="*/ 46225 h 58154"/>
              <a:gd name="connsiteX50" fmla="*/ 45778 w 74855"/>
              <a:gd name="connsiteY50" fmla="*/ 46971 h 58154"/>
              <a:gd name="connsiteX51" fmla="*/ 44436 w 74855"/>
              <a:gd name="connsiteY51" fmla="*/ 46971 h 58154"/>
              <a:gd name="connsiteX52" fmla="*/ 41006 w 74855"/>
              <a:gd name="connsiteY52" fmla="*/ 46524 h 58154"/>
              <a:gd name="connsiteX53" fmla="*/ 23262 w 74855"/>
              <a:gd name="connsiteY53" fmla="*/ 44585 h 58154"/>
              <a:gd name="connsiteX54" fmla="*/ 20727 w 74855"/>
              <a:gd name="connsiteY54" fmla="*/ 43392 h 58154"/>
              <a:gd name="connsiteX55" fmla="*/ 16104 w 74855"/>
              <a:gd name="connsiteY55" fmla="*/ 43094 h 58154"/>
              <a:gd name="connsiteX56" fmla="*/ 13122 w 74855"/>
              <a:gd name="connsiteY56" fmla="*/ 42348 h 58154"/>
              <a:gd name="connsiteX57" fmla="*/ 9842 w 74855"/>
              <a:gd name="connsiteY57" fmla="*/ 41156 h 58154"/>
              <a:gd name="connsiteX58" fmla="*/ 6561 w 74855"/>
              <a:gd name="connsiteY58" fmla="*/ 40559 h 58154"/>
              <a:gd name="connsiteX59" fmla="*/ 5070 w 74855"/>
              <a:gd name="connsiteY59" fmla="*/ 40559 h 58154"/>
              <a:gd name="connsiteX60" fmla="*/ 2386 w 74855"/>
              <a:gd name="connsiteY60" fmla="*/ 41603 h 58154"/>
              <a:gd name="connsiteX61" fmla="*/ 0 w 74855"/>
              <a:gd name="connsiteY61" fmla="*/ 46524 h 58154"/>
              <a:gd name="connsiteX62" fmla="*/ 447 w 74855"/>
              <a:gd name="connsiteY62" fmla="*/ 48164 h 58154"/>
              <a:gd name="connsiteX63" fmla="*/ 1491 w 74855"/>
              <a:gd name="connsiteY63" fmla="*/ 49506 h 58154"/>
              <a:gd name="connsiteX64" fmla="*/ 7456 w 74855"/>
              <a:gd name="connsiteY64" fmla="*/ 51743 h 58154"/>
              <a:gd name="connsiteX65" fmla="*/ 10289 w 74855"/>
              <a:gd name="connsiteY65" fmla="*/ 53234 h 58154"/>
              <a:gd name="connsiteX66" fmla="*/ 12824 w 74855"/>
              <a:gd name="connsiteY66" fmla="*/ 55321 h 58154"/>
              <a:gd name="connsiteX67" fmla="*/ 15508 w 74855"/>
              <a:gd name="connsiteY67" fmla="*/ 58155 h 58154"/>
              <a:gd name="connsiteX68" fmla="*/ 16701 w 74855"/>
              <a:gd name="connsiteY68" fmla="*/ 57707 h 58154"/>
              <a:gd name="connsiteX69" fmla="*/ 17148 w 74855"/>
              <a:gd name="connsiteY69" fmla="*/ 55918 h 58154"/>
              <a:gd name="connsiteX70" fmla="*/ 19236 w 74855"/>
              <a:gd name="connsiteY70" fmla="*/ 53979 h 58154"/>
              <a:gd name="connsiteX71" fmla="*/ 21920 w 74855"/>
              <a:gd name="connsiteY71" fmla="*/ 52936 h 58154"/>
              <a:gd name="connsiteX72" fmla="*/ 25349 w 74855"/>
              <a:gd name="connsiteY72" fmla="*/ 52488 h 58154"/>
              <a:gd name="connsiteX73" fmla="*/ 28779 w 74855"/>
              <a:gd name="connsiteY73" fmla="*/ 52488 h 58154"/>
              <a:gd name="connsiteX74" fmla="*/ 31761 w 74855"/>
              <a:gd name="connsiteY74" fmla="*/ 52787 h 58154"/>
              <a:gd name="connsiteX75" fmla="*/ 34744 w 74855"/>
              <a:gd name="connsiteY75" fmla="*/ 53532 h 58154"/>
              <a:gd name="connsiteX76" fmla="*/ 42199 w 74855"/>
              <a:gd name="connsiteY76" fmla="*/ 55023 h 58154"/>
              <a:gd name="connsiteX77" fmla="*/ 45331 w 74855"/>
              <a:gd name="connsiteY77" fmla="*/ 55023 h 58154"/>
              <a:gd name="connsiteX78" fmla="*/ 48611 w 74855"/>
              <a:gd name="connsiteY78" fmla="*/ 54278 h 58154"/>
              <a:gd name="connsiteX79" fmla="*/ 49655 w 74855"/>
              <a:gd name="connsiteY79" fmla="*/ 53979 h 58154"/>
              <a:gd name="connsiteX80" fmla="*/ 50699 w 74855"/>
              <a:gd name="connsiteY80" fmla="*/ 53383 h 58154"/>
              <a:gd name="connsiteX81" fmla="*/ 52041 w 74855"/>
              <a:gd name="connsiteY81" fmla="*/ 53085 h 58154"/>
              <a:gd name="connsiteX82" fmla="*/ 63672 w 74855"/>
              <a:gd name="connsiteY82" fmla="*/ 52787 h 58154"/>
              <a:gd name="connsiteX83" fmla="*/ 65163 w 74855"/>
              <a:gd name="connsiteY83" fmla="*/ 53234 h 58154"/>
              <a:gd name="connsiteX84" fmla="*/ 66654 w 74855"/>
              <a:gd name="connsiteY84" fmla="*/ 53979 h 58154"/>
              <a:gd name="connsiteX85" fmla="*/ 69040 w 74855"/>
              <a:gd name="connsiteY85" fmla="*/ 55918 h 58154"/>
              <a:gd name="connsiteX86" fmla="*/ 71277 w 74855"/>
              <a:gd name="connsiteY86" fmla="*/ 58155 h 58154"/>
              <a:gd name="connsiteX87" fmla="*/ 71277 w 74855"/>
              <a:gd name="connsiteY87" fmla="*/ 53532 h 58154"/>
              <a:gd name="connsiteX88" fmla="*/ 72022 w 74855"/>
              <a:gd name="connsiteY88" fmla="*/ 51594 h 58154"/>
              <a:gd name="connsiteX89" fmla="*/ 71426 w 74855"/>
              <a:gd name="connsiteY89" fmla="*/ 49655 h 58154"/>
              <a:gd name="connsiteX90" fmla="*/ 68443 w 74855"/>
              <a:gd name="connsiteY90" fmla="*/ 47567 h 58154"/>
              <a:gd name="connsiteX91" fmla="*/ 66654 w 74855"/>
              <a:gd name="connsiteY91" fmla="*/ 44884 h 58154"/>
              <a:gd name="connsiteX92" fmla="*/ 65014 w 74855"/>
              <a:gd name="connsiteY92" fmla="*/ 42498 h 58154"/>
              <a:gd name="connsiteX93" fmla="*/ 65312 w 74855"/>
              <a:gd name="connsiteY93" fmla="*/ 42199 h 58154"/>
              <a:gd name="connsiteX94" fmla="*/ 68443 w 74855"/>
              <a:gd name="connsiteY94" fmla="*/ 42199 h 58154"/>
              <a:gd name="connsiteX95" fmla="*/ 69487 w 74855"/>
              <a:gd name="connsiteY95" fmla="*/ 41156 h 58154"/>
              <a:gd name="connsiteX96" fmla="*/ 71575 w 74855"/>
              <a:gd name="connsiteY96" fmla="*/ 38621 h 58154"/>
              <a:gd name="connsiteX97" fmla="*/ 72022 w 74855"/>
              <a:gd name="connsiteY97" fmla="*/ 36682 h 58154"/>
              <a:gd name="connsiteX98" fmla="*/ 72022 w 74855"/>
              <a:gd name="connsiteY98" fmla="*/ 35191 h 58154"/>
              <a:gd name="connsiteX99" fmla="*/ 70531 w 74855"/>
              <a:gd name="connsiteY99" fmla="*/ 33402 h 58154"/>
              <a:gd name="connsiteX100" fmla="*/ 69935 w 74855"/>
              <a:gd name="connsiteY100" fmla="*/ 31463 h 58154"/>
              <a:gd name="connsiteX101" fmla="*/ 71575 w 74855"/>
              <a:gd name="connsiteY101" fmla="*/ 29823 h 58154"/>
              <a:gd name="connsiteX102" fmla="*/ 73811 w 74855"/>
              <a:gd name="connsiteY102" fmla="*/ 27437 h 58154"/>
              <a:gd name="connsiteX103" fmla="*/ 44287 w 74855"/>
              <a:gd name="connsiteY103" fmla="*/ 37279 h 58154"/>
              <a:gd name="connsiteX104" fmla="*/ 41305 w 74855"/>
              <a:gd name="connsiteY104" fmla="*/ 34893 h 58154"/>
              <a:gd name="connsiteX105" fmla="*/ 37428 w 74855"/>
              <a:gd name="connsiteY105" fmla="*/ 32954 h 58154"/>
              <a:gd name="connsiteX106" fmla="*/ 34744 w 74855"/>
              <a:gd name="connsiteY106" fmla="*/ 31910 h 58154"/>
              <a:gd name="connsiteX107" fmla="*/ 31910 w 74855"/>
              <a:gd name="connsiteY107" fmla="*/ 32358 h 58154"/>
              <a:gd name="connsiteX108" fmla="*/ 31612 w 74855"/>
              <a:gd name="connsiteY108" fmla="*/ 33998 h 58154"/>
              <a:gd name="connsiteX109" fmla="*/ 37130 w 74855"/>
              <a:gd name="connsiteY109" fmla="*/ 36980 h 58154"/>
              <a:gd name="connsiteX110" fmla="*/ 43840 w 74855"/>
              <a:gd name="connsiteY110" fmla="*/ 39366 h 58154"/>
              <a:gd name="connsiteX111" fmla="*/ 44287 w 74855"/>
              <a:gd name="connsiteY111" fmla="*/ 37428 h 58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74855" h="58154">
                <a:moveTo>
                  <a:pt x="42348" y="1789"/>
                </a:moveTo>
                <a:lnTo>
                  <a:pt x="43243" y="1491"/>
                </a:lnTo>
                <a:lnTo>
                  <a:pt x="45927" y="2386"/>
                </a:lnTo>
                <a:lnTo>
                  <a:pt x="48611" y="2833"/>
                </a:lnTo>
                <a:lnTo>
                  <a:pt x="49058" y="2088"/>
                </a:lnTo>
                <a:lnTo>
                  <a:pt x="48015" y="1491"/>
                </a:lnTo>
                <a:lnTo>
                  <a:pt x="44734" y="0"/>
                </a:lnTo>
                <a:lnTo>
                  <a:pt x="43094" y="0"/>
                </a:lnTo>
                <a:cubicBezTo>
                  <a:pt x="43094" y="0"/>
                  <a:pt x="41603" y="149"/>
                  <a:pt x="41603" y="149"/>
                </a:cubicBezTo>
                <a:lnTo>
                  <a:pt x="40261" y="895"/>
                </a:lnTo>
                <a:lnTo>
                  <a:pt x="41901" y="1789"/>
                </a:lnTo>
                <a:lnTo>
                  <a:pt x="42498" y="1789"/>
                </a:lnTo>
                <a:close/>
                <a:moveTo>
                  <a:pt x="74557" y="27288"/>
                </a:moveTo>
                <a:lnTo>
                  <a:pt x="74855" y="26393"/>
                </a:lnTo>
                <a:lnTo>
                  <a:pt x="74855" y="25499"/>
                </a:lnTo>
                <a:cubicBezTo>
                  <a:pt x="74855" y="25499"/>
                  <a:pt x="72171" y="22964"/>
                  <a:pt x="72171" y="22964"/>
                </a:cubicBezTo>
                <a:lnTo>
                  <a:pt x="72171" y="21920"/>
                </a:lnTo>
                <a:cubicBezTo>
                  <a:pt x="72171" y="21920"/>
                  <a:pt x="73215" y="19087"/>
                  <a:pt x="73215" y="19087"/>
                </a:cubicBezTo>
                <a:lnTo>
                  <a:pt x="73215" y="17297"/>
                </a:lnTo>
                <a:cubicBezTo>
                  <a:pt x="73215" y="17297"/>
                  <a:pt x="71873" y="11631"/>
                  <a:pt x="71873" y="11631"/>
                </a:cubicBezTo>
                <a:lnTo>
                  <a:pt x="71277" y="10736"/>
                </a:lnTo>
                <a:lnTo>
                  <a:pt x="69786" y="11333"/>
                </a:lnTo>
                <a:lnTo>
                  <a:pt x="66654" y="10587"/>
                </a:lnTo>
                <a:lnTo>
                  <a:pt x="59646" y="9991"/>
                </a:lnTo>
                <a:lnTo>
                  <a:pt x="54129" y="8052"/>
                </a:lnTo>
                <a:lnTo>
                  <a:pt x="48611" y="5517"/>
                </a:lnTo>
                <a:lnTo>
                  <a:pt x="42348" y="4772"/>
                </a:lnTo>
                <a:lnTo>
                  <a:pt x="35937" y="5517"/>
                </a:lnTo>
                <a:lnTo>
                  <a:pt x="33252" y="6114"/>
                </a:lnTo>
                <a:lnTo>
                  <a:pt x="30717" y="7008"/>
                </a:lnTo>
                <a:lnTo>
                  <a:pt x="28481" y="8350"/>
                </a:lnTo>
                <a:lnTo>
                  <a:pt x="27437" y="10736"/>
                </a:lnTo>
                <a:lnTo>
                  <a:pt x="28481" y="12526"/>
                </a:lnTo>
                <a:lnTo>
                  <a:pt x="30568" y="13122"/>
                </a:lnTo>
                <a:lnTo>
                  <a:pt x="37428" y="13868"/>
                </a:lnTo>
                <a:lnTo>
                  <a:pt x="42348" y="16253"/>
                </a:lnTo>
                <a:lnTo>
                  <a:pt x="46524" y="18639"/>
                </a:lnTo>
                <a:lnTo>
                  <a:pt x="45480" y="21472"/>
                </a:lnTo>
                <a:lnTo>
                  <a:pt x="44734" y="24306"/>
                </a:lnTo>
                <a:lnTo>
                  <a:pt x="45480" y="27437"/>
                </a:lnTo>
                <a:lnTo>
                  <a:pt x="43691" y="29077"/>
                </a:lnTo>
                <a:lnTo>
                  <a:pt x="48015" y="34147"/>
                </a:lnTo>
                <a:lnTo>
                  <a:pt x="52786" y="38471"/>
                </a:lnTo>
                <a:lnTo>
                  <a:pt x="55918" y="40410"/>
                </a:lnTo>
                <a:lnTo>
                  <a:pt x="55918" y="41901"/>
                </a:lnTo>
                <a:cubicBezTo>
                  <a:pt x="55918" y="41901"/>
                  <a:pt x="55172" y="43243"/>
                  <a:pt x="55172" y="43243"/>
                </a:cubicBezTo>
                <a:lnTo>
                  <a:pt x="54129" y="43691"/>
                </a:lnTo>
                <a:lnTo>
                  <a:pt x="48909" y="43691"/>
                </a:lnTo>
                <a:cubicBezTo>
                  <a:pt x="48909" y="43691"/>
                  <a:pt x="47866" y="44884"/>
                  <a:pt x="47866" y="44884"/>
                </a:cubicBezTo>
                <a:lnTo>
                  <a:pt x="46971" y="46225"/>
                </a:lnTo>
                <a:lnTo>
                  <a:pt x="45778" y="46971"/>
                </a:lnTo>
                <a:lnTo>
                  <a:pt x="44436" y="46971"/>
                </a:lnTo>
                <a:cubicBezTo>
                  <a:pt x="44436" y="46971"/>
                  <a:pt x="41006" y="46524"/>
                  <a:pt x="41006" y="46524"/>
                </a:cubicBezTo>
                <a:lnTo>
                  <a:pt x="23262" y="44585"/>
                </a:lnTo>
                <a:lnTo>
                  <a:pt x="20727" y="43392"/>
                </a:lnTo>
                <a:lnTo>
                  <a:pt x="16104" y="43094"/>
                </a:lnTo>
                <a:lnTo>
                  <a:pt x="13122" y="42348"/>
                </a:lnTo>
                <a:lnTo>
                  <a:pt x="9842" y="41156"/>
                </a:lnTo>
                <a:lnTo>
                  <a:pt x="6561" y="40559"/>
                </a:lnTo>
                <a:lnTo>
                  <a:pt x="5070" y="40559"/>
                </a:lnTo>
                <a:cubicBezTo>
                  <a:pt x="5070" y="40559"/>
                  <a:pt x="2386" y="41603"/>
                  <a:pt x="2386" y="41603"/>
                </a:cubicBezTo>
                <a:lnTo>
                  <a:pt x="0" y="46524"/>
                </a:lnTo>
                <a:lnTo>
                  <a:pt x="447" y="48164"/>
                </a:lnTo>
                <a:lnTo>
                  <a:pt x="1491" y="49506"/>
                </a:lnTo>
                <a:lnTo>
                  <a:pt x="7456" y="51743"/>
                </a:lnTo>
                <a:lnTo>
                  <a:pt x="10289" y="53234"/>
                </a:lnTo>
                <a:lnTo>
                  <a:pt x="12824" y="55321"/>
                </a:lnTo>
                <a:lnTo>
                  <a:pt x="15508" y="58155"/>
                </a:lnTo>
                <a:lnTo>
                  <a:pt x="16701" y="57707"/>
                </a:lnTo>
                <a:lnTo>
                  <a:pt x="17148" y="55918"/>
                </a:lnTo>
                <a:lnTo>
                  <a:pt x="19236" y="53979"/>
                </a:lnTo>
                <a:lnTo>
                  <a:pt x="21920" y="52936"/>
                </a:lnTo>
                <a:lnTo>
                  <a:pt x="25349" y="52488"/>
                </a:lnTo>
                <a:lnTo>
                  <a:pt x="28779" y="52488"/>
                </a:lnTo>
                <a:cubicBezTo>
                  <a:pt x="28779" y="52488"/>
                  <a:pt x="31761" y="52787"/>
                  <a:pt x="31761" y="52787"/>
                </a:cubicBezTo>
                <a:lnTo>
                  <a:pt x="34744" y="53532"/>
                </a:lnTo>
                <a:lnTo>
                  <a:pt x="42199" y="55023"/>
                </a:lnTo>
                <a:lnTo>
                  <a:pt x="45331" y="55023"/>
                </a:lnTo>
                <a:cubicBezTo>
                  <a:pt x="45331" y="55023"/>
                  <a:pt x="48611" y="54278"/>
                  <a:pt x="48611" y="54278"/>
                </a:cubicBezTo>
                <a:lnTo>
                  <a:pt x="49655" y="53979"/>
                </a:lnTo>
                <a:lnTo>
                  <a:pt x="50699" y="53383"/>
                </a:lnTo>
                <a:lnTo>
                  <a:pt x="52041" y="53085"/>
                </a:lnTo>
                <a:lnTo>
                  <a:pt x="63672" y="52787"/>
                </a:lnTo>
                <a:lnTo>
                  <a:pt x="65163" y="53234"/>
                </a:lnTo>
                <a:lnTo>
                  <a:pt x="66654" y="53979"/>
                </a:lnTo>
                <a:lnTo>
                  <a:pt x="69040" y="55918"/>
                </a:lnTo>
                <a:lnTo>
                  <a:pt x="71277" y="58155"/>
                </a:lnTo>
                <a:lnTo>
                  <a:pt x="71277" y="53532"/>
                </a:lnTo>
                <a:cubicBezTo>
                  <a:pt x="71277" y="53532"/>
                  <a:pt x="72022" y="51594"/>
                  <a:pt x="72022" y="51594"/>
                </a:cubicBezTo>
                <a:lnTo>
                  <a:pt x="71426" y="49655"/>
                </a:lnTo>
                <a:lnTo>
                  <a:pt x="68443" y="47567"/>
                </a:lnTo>
                <a:lnTo>
                  <a:pt x="66654" y="44884"/>
                </a:lnTo>
                <a:lnTo>
                  <a:pt x="65014" y="42498"/>
                </a:lnTo>
                <a:lnTo>
                  <a:pt x="65312" y="42199"/>
                </a:lnTo>
                <a:lnTo>
                  <a:pt x="68443" y="42199"/>
                </a:lnTo>
                <a:cubicBezTo>
                  <a:pt x="68443" y="42199"/>
                  <a:pt x="69487" y="41156"/>
                  <a:pt x="69487" y="41156"/>
                </a:cubicBezTo>
                <a:lnTo>
                  <a:pt x="71575" y="38621"/>
                </a:lnTo>
                <a:lnTo>
                  <a:pt x="72022" y="36682"/>
                </a:lnTo>
                <a:lnTo>
                  <a:pt x="72022" y="35191"/>
                </a:lnTo>
                <a:cubicBezTo>
                  <a:pt x="72022" y="35191"/>
                  <a:pt x="70531" y="33402"/>
                  <a:pt x="70531" y="33402"/>
                </a:cubicBezTo>
                <a:lnTo>
                  <a:pt x="69935" y="31463"/>
                </a:lnTo>
                <a:lnTo>
                  <a:pt x="71575" y="29823"/>
                </a:lnTo>
                <a:lnTo>
                  <a:pt x="73811" y="27437"/>
                </a:lnTo>
                <a:close/>
                <a:moveTo>
                  <a:pt x="44287" y="37279"/>
                </a:moveTo>
                <a:lnTo>
                  <a:pt x="41305" y="34893"/>
                </a:lnTo>
                <a:lnTo>
                  <a:pt x="37428" y="32954"/>
                </a:lnTo>
                <a:lnTo>
                  <a:pt x="34744" y="31910"/>
                </a:lnTo>
                <a:lnTo>
                  <a:pt x="31910" y="32358"/>
                </a:lnTo>
                <a:lnTo>
                  <a:pt x="31612" y="33998"/>
                </a:lnTo>
                <a:lnTo>
                  <a:pt x="37130" y="36980"/>
                </a:lnTo>
                <a:lnTo>
                  <a:pt x="43840" y="39366"/>
                </a:lnTo>
                <a:lnTo>
                  <a:pt x="44287" y="3742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8" name="Guyana__">
            <a:extLst>
              <a:ext uri="{FF2B5EF4-FFF2-40B4-BE49-F238E27FC236}">
                <a16:creationId xmlns:a16="http://schemas.microsoft.com/office/drawing/2014/main" id="{3FDCBEE1-5603-4B5E-4818-E9CAC7219C11}"/>
              </a:ext>
            </a:extLst>
          </p:cNvPr>
          <p:cNvSpPr/>
          <p:nvPr/>
        </p:nvSpPr>
        <p:spPr>
          <a:xfrm>
            <a:off x="4386108" y="3932960"/>
            <a:ext cx="129132" cy="215926"/>
          </a:xfrm>
          <a:custGeom>
            <a:avLst/>
            <a:gdLst>
              <a:gd name="connsiteX0" fmla="*/ 128089 w 129132"/>
              <a:gd name="connsiteY0" fmla="*/ 179981 h 201155"/>
              <a:gd name="connsiteX1" fmla="*/ 127045 w 129132"/>
              <a:gd name="connsiteY1" fmla="*/ 179086 h 201155"/>
              <a:gd name="connsiteX2" fmla="*/ 125405 w 129132"/>
              <a:gd name="connsiteY2" fmla="*/ 178788 h 201155"/>
              <a:gd name="connsiteX3" fmla="*/ 123318 w 129132"/>
              <a:gd name="connsiteY3" fmla="*/ 178341 h 201155"/>
              <a:gd name="connsiteX4" fmla="*/ 121826 w 129132"/>
              <a:gd name="connsiteY4" fmla="*/ 176104 h 201155"/>
              <a:gd name="connsiteX5" fmla="*/ 120335 w 129132"/>
              <a:gd name="connsiteY5" fmla="*/ 173122 h 201155"/>
              <a:gd name="connsiteX6" fmla="*/ 119739 w 129132"/>
              <a:gd name="connsiteY6" fmla="*/ 171780 h 201155"/>
              <a:gd name="connsiteX7" fmla="*/ 118546 w 129132"/>
              <a:gd name="connsiteY7" fmla="*/ 170438 h 201155"/>
              <a:gd name="connsiteX8" fmla="*/ 117353 w 129132"/>
              <a:gd name="connsiteY8" fmla="*/ 168499 h 201155"/>
              <a:gd name="connsiteX9" fmla="*/ 117055 w 129132"/>
              <a:gd name="connsiteY9" fmla="*/ 166859 h 201155"/>
              <a:gd name="connsiteX10" fmla="*/ 116160 w 129132"/>
              <a:gd name="connsiteY10" fmla="*/ 165219 h 201155"/>
              <a:gd name="connsiteX11" fmla="*/ 115713 w 129132"/>
              <a:gd name="connsiteY11" fmla="*/ 164771 h 201155"/>
              <a:gd name="connsiteX12" fmla="*/ 114967 w 129132"/>
              <a:gd name="connsiteY12" fmla="*/ 162684 h 201155"/>
              <a:gd name="connsiteX13" fmla="*/ 114818 w 129132"/>
              <a:gd name="connsiteY13" fmla="*/ 161938 h 201155"/>
              <a:gd name="connsiteX14" fmla="*/ 114520 w 129132"/>
              <a:gd name="connsiteY14" fmla="*/ 161789 h 201155"/>
              <a:gd name="connsiteX15" fmla="*/ 113923 w 129132"/>
              <a:gd name="connsiteY15" fmla="*/ 161043 h 201155"/>
              <a:gd name="connsiteX16" fmla="*/ 113029 w 129132"/>
              <a:gd name="connsiteY16" fmla="*/ 158807 h 201155"/>
              <a:gd name="connsiteX17" fmla="*/ 112731 w 129132"/>
              <a:gd name="connsiteY17" fmla="*/ 158359 h 201155"/>
              <a:gd name="connsiteX18" fmla="*/ 112432 w 129132"/>
              <a:gd name="connsiteY18" fmla="*/ 158061 h 201155"/>
              <a:gd name="connsiteX19" fmla="*/ 111239 w 129132"/>
              <a:gd name="connsiteY19" fmla="*/ 156570 h 201155"/>
              <a:gd name="connsiteX20" fmla="*/ 110345 w 129132"/>
              <a:gd name="connsiteY20" fmla="*/ 155974 h 201155"/>
              <a:gd name="connsiteX21" fmla="*/ 110046 w 129132"/>
              <a:gd name="connsiteY21" fmla="*/ 155228 h 201155"/>
              <a:gd name="connsiteX22" fmla="*/ 110046 w 129132"/>
              <a:gd name="connsiteY22" fmla="*/ 152991 h 201155"/>
              <a:gd name="connsiteX23" fmla="*/ 109599 w 129132"/>
              <a:gd name="connsiteY23" fmla="*/ 151947 h 201155"/>
              <a:gd name="connsiteX24" fmla="*/ 109450 w 129132"/>
              <a:gd name="connsiteY24" fmla="*/ 149860 h 201155"/>
              <a:gd name="connsiteX25" fmla="*/ 109450 w 129132"/>
              <a:gd name="connsiteY25" fmla="*/ 148965 h 201155"/>
              <a:gd name="connsiteX26" fmla="*/ 109003 w 129132"/>
              <a:gd name="connsiteY26" fmla="*/ 148070 h 201155"/>
              <a:gd name="connsiteX27" fmla="*/ 108257 w 129132"/>
              <a:gd name="connsiteY27" fmla="*/ 147474 h 201155"/>
              <a:gd name="connsiteX28" fmla="*/ 108108 w 129132"/>
              <a:gd name="connsiteY28" fmla="*/ 145983 h 201155"/>
              <a:gd name="connsiteX29" fmla="*/ 107959 w 129132"/>
              <a:gd name="connsiteY29" fmla="*/ 142255 h 201155"/>
              <a:gd name="connsiteX30" fmla="*/ 107511 w 129132"/>
              <a:gd name="connsiteY30" fmla="*/ 141658 h 201155"/>
              <a:gd name="connsiteX31" fmla="*/ 104380 w 129132"/>
              <a:gd name="connsiteY31" fmla="*/ 141658 h 201155"/>
              <a:gd name="connsiteX32" fmla="*/ 104082 w 129132"/>
              <a:gd name="connsiteY32" fmla="*/ 142106 h 201155"/>
              <a:gd name="connsiteX33" fmla="*/ 102591 w 129132"/>
              <a:gd name="connsiteY33" fmla="*/ 142255 h 201155"/>
              <a:gd name="connsiteX34" fmla="*/ 101099 w 129132"/>
              <a:gd name="connsiteY34" fmla="*/ 142404 h 201155"/>
              <a:gd name="connsiteX35" fmla="*/ 99757 w 129132"/>
              <a:gd name="connsiteY35" fmla="*/ 141808 h 201155"/>
              <a:gd name="connsiteX36" fmla="*/ 98564 w 129132"/>
              <a:gd name="connsiteY36" fmla="*/ 141211 h 201155"/>
              <a:gd name="connsiteX37" fmla="*/ 98266 w 129132"/>
              <a:gd name="connsiteY37" fmla="*/ 140466 h 201155"/>
              <a:gd name="connsiteX38" fmla="*/ 98415 w 129132"/>
              <a:gd name="connsiteY38" fmla="*/ 137782 h 201155"/>
              <a:gd name="connsiteX39" fmla="*/ 96626 w 129132"/>
              <a:gd name="connsiteY39" fmla="*/ 135843 h 201155"/>
              <a:gd name="connsiteX40" fmla="*/ 93644 w 129132"/>
              <a:gd name="connsiteY40" fmla="*/ 133457 h 201155"/>
              <a:gd name="connsiteX41" fmla="*/ 92749 w 129132"/>
              <a:gd name="connsiteY41" fmla="*/ 130475 h 201155"/>
              <a:gd name="connsiteX42" fmla="*/ 91705 w 129132"/>
              <a:gd name="connsiteY42" fmla="*/ 128537 h 201155"/>
              <a:gd name="connsiteX43" fmla="*/ 88425 w 129132"/>
              <a:gd name="connsiteY43" fmla="*/ 124659 h 201155"/>
              <a:gd name="connsiteX44" fmla="*/ 87828 w 129132"/>
              <a:gd name="connsiteY44" fmla="*/ 121826 h 201155"/>
              <a:gd name="connsiteX45" fmla="*/ 87828 w 129132"/>
              <a:gd name="connsiteY45" fmla="*/ 119888 h 201155"/>
              <a:gd name="connsiteX46" fmla="*/ 89021 w 129132"/>
              <a:gd name="connsiteY46" fmla="*/ 118248 h 201155"/>
              <a:gd name="connsiteX47" fmla="*/ 90512 w 129132"/>
              <a:gd name="connsiteY47" fmla="*/ 115116 h 201155"/>
              <a:gd name="connsiteX48" fmla="*/ 91258 w 129132"/>
              <a:gd name="connsiteY48" fmla="*/ 112283 h 201155"/>
              <a:gd name="connsiteX49" fmla="*/ 91705 w 129132"/>
              <a:gd name="connsiteY49" fmla="*/ 110792 h 201155"/>
              <a:gd name="connsiteX50" fmla="*/ 92600 w 129132"/>
              <a:gd name="connsiteY50" fmla="*/ 108853 h 201155"/>
              <a:gd name="connsiteX51" fmla="*/ 93346 w 129132"/>
              <a:gd name="connsiteY51" fmla="*/ 106318 h 201155"/>
              <a:gd name="connsiteX52" fmla="*/ 92749 w 129132"/>
              <a:gd name="connsiteY52" fmla="*/ 104827 h 201155"/>
              <a:gd name="connsiteX53" fmla="*/ 91705 w 129132"/>
              <a:gd name="connsiteY53" fmla="*/ 103336 h 201155"/>
              <a:gd name="connsiteX54" fmla="*/ 91407 w 129132"/>
              <a:gd name="connsiteY54" fmla="*/ 102143 h 201155"/>
              <a:gd name="connsiteX55" fmla="*/ 92302 w 129132"/>
              <a:gd name="connsiteY55" fmla="*/ 100503 h 201155"/>
              <a:gd name="connsiteX56" fmla="*/ 93346 w 129132"/>
              <a:gd name="connsiteY56" fmla="*/ 99459 h 201155"/>
              <a:gd name="connsiteX57" fmla="*/ 94389 w 129132"/>
              <a:gd name="connsiteY57" fmla="*/ 99310 h 201155"/>
              <a:gd name="connsiteX58" fmla="*/ 95731 w 129132"/>
              <a:gd name="connsiteY58" fmla="*/ 98564 h 201155"/>
              <a:gd name="connsiteX59" fmla="*/ 96775 w 129132"/>
              <a:gd name="connsiteY59" fmla="*/ 97521 h 201155"/>
              <a:gd name="connsiteX60" fmla="*/ 98415 w 129132"/>
              <a:gd name="connsiteY60" fmla="*/ 97223 h 201155"/>
              <a:gd name="connsiteX61" fmla="*/ 100503 w 129132"/>
              <a:gd name="connsiteY61" fmla="*/ 97223 h 201155"/>
              <a:gd name="connsiteX62" fmla="*/ 104678 w 129132"/>
              <a:gd name="connsiteY62" fmla="*/ 97223 h 201155"/>
              <a:gd name="connsiteX63" fmla="*/ 106915 w 129132"/>
              <a:gd name="connsiteY63" fmla="*/ 96775 h 201155"/>
              <a:gd name="connsiteX64" fmla="*/ 107511 w 129132"/>
              <a:gd name="connsiteY64" fmla="*/ 95881 h 201155"/>
              <a:gd name="connsiteX65" fmla="*/ 107362 w 129132"/>
              <a:gd name="connsiteY65" fmla="*/ 94389 h 201155"/>
              <a:gd name="connsiteX66" fmla="*/ 108406 w 129132"/>
              <a:gd name="connsiteY66" fmla="*/ 93047 h 201155"/>
              <a:gd name="connsiteX67" fmla="*/ 109599 w 129132"/>
              <a:gd name="connsiteY67" fmla="*/ 92451 h 201155"/>
              <a:gd name="connsiteX68" fmla="*/ 110046 w 129132"/>
              <a:gd name="connsiteY68" fmla="*/ 92004 h 201155"/>
              <a:gd name="connsiteX69" fmla="*/ 110046 w 129132"/>
              <a:gd name="connsiteY69" fmla="*/ 91407 h 201155"/>
              <a:gd name="connsiteX70" fmla="*/ 109748 w 129132"/>
              <a:gd name="connsiteY70" fmla="*/ 90960 h 201155"/>
              <a:gd name="connsiteX71" fmla="*/ 109301 w 129132"/>
              <a:gd name="connsiteY71" fmla="*/ 90661 h 201155"/>
              <a:gd name="connsiteX72" fmla="*/ 108257 w 129132"/>
              <a:gd name="connsiteY72" fmla="*/ 90512 h 201155"/>
              <a:gd name="connsiteX73" fmla="*/ 107213 w 129132"/>
              <a:gd name="connsiteY73" fmla="*/ 88127 h 201155"/>
              <a:gd name="connsiteX74" fmla="*/ 107810 w 129132"/>
              <a:gd name="connsiteY74" fmla="*/ 87083 h 201155"/>
              <a:gd name="connsiteX75" fmla="*/ 108853 w 129132"/>
              <a:gd name="connsiteY75" fmla="*/ 85144 h 201155"/>
              <a:gd name="connsiteX76" fmla="*/ 109003 w 129132"/>
              <a:gd name="connsiteY76" fmla="*/ 83951 h 201155"/>
              <a:gd name="connsiteX77" fmla="*/ 110494 w 129132"/>
              <a:gd name="connsiteY77" fmla="*/ 82311 h 201155"/>
              <a:gd name="connsiteX78" fmla="*/ 110195 w 129132"/>
              <a:gd name="connsiteY78" fmla="*/ 81864 h 201155"/>
              <a:gd name="connsiteX79" fmla="*/ 111090 w 129132"/>
              <a:gd name="connsiteY79" fmla="*/ 73066 h 201155"/>
              <a:gd name="connsiteX80" fmla="*/ 110494 w 129132"/>
              <a:gd name="connsiteY80" fmla="*/ 67251 h 201155"/>
              <a:gd name="connsiteX81" fmla="*/ 109599 w 129132"/>
              <a:gd name="connsiteY81" fmla="*/ 65014 h 201155"/>
              <a:gd name="connsiteX82" fmla="*/ 106468 w 129132"/>
              <a:gd name="connsiteY82" fmla="*/ 62479 h 201155"/>
              <a:gd name="connsiteX83" fmla="*/ 101398 w 129132"/>
              <a:gd name="connsiteY83" fmla="*/ 60839 h 201155"/>
              <a:gd name="connsiteX84" fmla="*/ 99608 w 129132"/>
              <a:gd name="connsiteY84" fmla="*/ 57558 h 201155"/>
              <a:gd name="connsiteX85" fmla="*/ 94688 w 129132"/>
              <a:gd name="connsiteY85" fmla="*/ 53532 h 201155"/>
              <a:gd name="connsiteX86" fmla="*/ 89767 w 129132"/>
              <a:gd name="connsiteY86" fmla="*/ 48462 h 201155"/>
              <a:gd name="connsiteX87" fmla="*/ 87381 w 129132"/>
              <a:gd name="connsiteY87" fmla="*/ 47418 h 201155"/>
              <a:gd name="connsiteX88" fmla="*/ 84697 w 129132"/>
              <a:gd name="connsiteY88" fmla="*/ 47269 h 201155"/>
              <a:gd name="connsiteX89" fmla="*/ 81416 w 129132"/>
              <a:gd name="connsiteY89" fmla="*/ 45778 h 201155"/>
              <a:gd name="connsiteX90" fmla="*/ 78285 w 129132"/>
              <a:gd name="connsiteY90" fmla="*/ 46673 h 201155"/>
              <a:gd name="connsiteX91" fmla="*/ 76048 w 129132"/>
              <a:gd name="connsiteY91" fmla="*/ 49804 h 201155"/>
              <a:gd name="connsiteX92" fmla="*/ 74259 w 129132"/>
              <a:gd name="connsiteY92" fmla="*/ 52787 h 201155"/>
              <a:gd name="connsiteX93" fmla="*/ 73662 w 129132"/>
              <a:gd name="connsiteY93" fmla="*/ 57558 h 201155"/>
              <a:gd name="connsiteX94" fmla="*/ 71575 w 129132"/>
              <a:gd name="connsiteY94" fmla="*/ 59198 h 201155"/>
              <a:gd name="connsiteX95" fmla="*/ 73066 w 129132"/>
              <a:gd name="connsiteY95" fmla="*/ 56216 h 201155"/>
              <a:gd name="connsiteX96" fmla="*/ 73215 w 129132"/>
              <a:gd name="connsiteY96" fmla="*/ 50848 h 201155"/>
              <a:gd name="connsiteX97" fmla="*/ 73961 w 129132"/>
              <a:gd name="connsiteY97" fmla="*/ 46822 h 201155"/>
              <a:gd name="connsiteX98" fmla="*/ 76645 w 129132"/>
              <a:gd name="connsiteY98" fmla="*/ 41454 h 201155"/>
              <a:gd name="connsiteX99" fmla="*/ 76645 w 129132"/>
              <a:gd name="connsiteY99" fmla="*/ 33551 h 201155"/>
              <a:gd name="connsiteX100" fmla="*/ 75750 w 129132"/>
              <a:gd name="connsiteY100" fmla="*/ 31612 h 201155"/>
              <a:gd name="connsiteX101" fmla="*/ 72768 w 129132"/>
              <a:gd name="connsiteY101" fmla="*/ 27586 h 201155"/>
              <a:gd name="connsiteX102" fmla="*/ 70829 w 129132"/>
              <a:gd name="connsiteY102" fmla="*/ 25946 h 201155"/>
              <a:gd name="connsiteX103" fmla="*/ 67847 w 129132"/>
              <a:gd name="connsiteY103" fmla="*/ 22367 h 201155"/>
              <a:gd name="connsiteX104" fmla="*/ 57707 w 129132"/>
              <a:gd name="connsiteY104" fmla="*/ 12973 h 201155"/>
              <a:gd name="connsiteX105" fmla="*/ 50401 w 129132"/>
              <a:gd name="connsiteY105" fmla="*/ 8052 h 201155"/>
              <a:gd name="connsiteX106" fmla="*/ 45331 w 129132"/>
              <a:gd name="connsiteY106" fmla="*/ 5070 h 201155"/>
              <a:gd name="connsiteX107" fmla="*/ 43392 w 129132"/>
              <a:gd name="connsiteY107" fmla="*/ 4623 h 201155"/>
              <a:gd name="connsiteX108" fmla="*/ 43392 w 129132"/>
              <a:gd name="connsiteY108" fmla="*/ 5815 h 201155"/>
              <a:gd name="connsiteX109" fmla="*/ 42945 w 129132"/>
              <a:gd name="connsiteY109" fmla="*/ 5815 h 201155"/>
              <a:gd name="connsiteX110" fmla="*/ 40857 w 129132"/>
              <a:gd name="connsiteY110" fmla="*/ 4772 h 201155"/>
              <a:gd name="connsiteX111" fmla="*/ 37130 w 129132"/>
              <a:gd name="connsiteY111" fmla="*/ 447 h 201155"/>
              <a:gd name="connsiteX112" fmla="*/ 36086 w 129132"/>
              <a:gd name="connsiteY112" fmla="*/ 0 h 201155"/>
              <a:gd name="connsiteX113" fmla="*/ 41006 w 129132"/>
              <a:gd name="connsiteY113" fmla="*/ 6710 h 201155"/>
              <a:gd name="connsiteX114" fmla="*/ 41156 w 129132"/>
              <a:gd name="connsiteY114" fmla="*/ 7456 h 201155"/>
              <a:gd name="connsiteX115" fmla="*/ 40559 w 129132"/>
              <a:gd name="connsiteY115" fmla="*/ 8201 h 201155"/>
              <a:gd name="connsiteX116" fmla="*/ 37577 w 129132"/>
              <a:gd name="connsiteY116" fmla="*/ 9842 h 201155"/>
              <a:gd name="connsiteX117" fmla="*/ 36831 w 129132"/>
              <a:gd name="connsiteY117" fmla="*/ 10587 h 201155"/>
              <a:gd name="connsiteX118" fmla="*/ 35788 w 129132"/>
              <a:gd name="connsiteY118" fmla="*/ 13569 h 201155"/>
              <a:gd name="connsiteX119" fmla="*/ 31910 w 129132"/>
              <a:gd name="connsiteY119" fmla="*/ 15210 h 201155"/>
              <a:gd name="connsiteX120" fmla="*/ 29226 w 129132"/>
              <a:gd name="connsiteY120" fmla="*/ 17297 h 201155"/>
              <a:gd name="connsiteX121" fmla="*/ 27437 w 129132"/>
              <a:gd name="connsiteY121" fmla="*/ 19087 h 201155"/>
              <a:gd name="connsiteX122" fmla="*/ 26542 w 129132"/>
              <a:gd name="connsiteY122" fmla="*/ 19832 h 201155"/>
              <a:gd name="connsiteX123" fmla="*/ 23113 w 129132"/>
              <a:gd name="connsiteY123" fmla="*/ 20280 h 201155"/>
              <a:gd name="connsiteX124" fmla="*/ 21920 w 129132"/>
              <a:gd name="connsiteY124" fmla="*/ 21323 h 201155"/>
              <a:gd name="connsiteX125" fmla="*/ 20578 w 129132"/>
              <a:gd name="connsiteY125" fmla="*/ 24753 h 201155"/>
              <a:gd name="connsiteX126" fmla="*/ 19534 w 129132"/>
              <a:gd name="connsiteY126" fmla="*/ 26095 h 201155"/>
              <a:gd name="connsiteX127" fmla="*/ 17745 w 129132"/>
              <a:gd name="connsiteY127" fmla="*/ 27885 h 201155"/>
              <a:gd name="connsiteX128" fmla="*/ 17745 w 129132"/>
              <a:gd name="connsiteY128" fmla="*/ 28779 h 201155"/>
              <a:gd name="connsiteX129" fmla="*/ 20131 w 129132"/>
              <a:gd name="connsiteY129" fmla="*/ 32507 h 201155"/>
              <a:gd name="connsiteX130" fmla="*/ 20578 w 129132"/>
              <a:gd name="connsiteY130" fmla="*/ 33700 h 201155"/>
              <a:gd name="connsiteX131" fmla="*/ 19832 w 129132"/>
              <a:gd name="connsiteY131" fmla="*/ 35489 h 201155"/>
              <a:gd name="connsiteX132" fmla="*/ 19981 w 129132"/>
              <a:gd name="connsiteY132" fmla="*/ 36682 h 201155"/>
              <a:gd name="connsiteX133" fmla="*/ 21323 w 129132"/>
              <a:gd name="connsiteY133" fmla="*/ 38173 h 201155"/>
              <a:gd name="connsiteX134" fmla="*/ 22814 w 129132"/>
              <a:gd name="connsiteY134" fmla="*/ 38621 h 201155"/>
              <a:gd name="connsiteX135" fmla="*/ 24306 w 129132"/>
              <a:gd name="connsiteY135" fmla="*/ 38024 h 201155"/>
              <a:gd name="connsiteX136" fmla="*/ 26244 w 129132"/>
              <a:gd name="connsiteY136" fmla="*/ 38024 h 201155"/>
              <a:gd name="connsiteX137" fmla="*/ 27586 w 129132"/>
              <a:gd name="connsiteY137" fmla="*/ 38471 h 201155"/>
              <a:gd name="connsiteX138" fmla="*/ 28034 w 129132"/>
              <a:gd name="connsiteY138" fmla="*/ 38919 h 201155"/>
              <a:gd name="connsiteX139" fmla="*/ 28183 w 129132"/>
              <a:gd name="connsiteY139" fmla="*/ 39963 h 201155"/>
              <a:gd name="connsiteX140" fmla="*/ 27288 w 129132"/>
              <a:gd name="connsiteY140" fmla="*/ 42498 h 201155"/>
              <a:gd name="connsiteX141" fmla="*/ 26244 w 129132"/>
              <a:gd name="connsiteY141" fmla="*/ 43989 h 201155"/>
              <a:gd name="connsiteX142" fmla="*/ 21174 w 129132"/>
              <a:gd name="connsiteY142" fmla="*/ 46375 h 201155"/>
              <a:gd name="connsiteX143" fmla="*/ 18938 w 129132"/>
              <a:gd name="connsiteY143" fmla="*/ 47866 h 201155"/>
              <a:gd name="connsiteX144" fmla="*/ 17745 w 129132"/>
              <a:gd name="connsiteY144" fmla="*/ 48909 h 201155"/>
              <a:gd name="connsiteX145" fmla="*/ 15061 w 129132"/>
              <a:gd name="connsiteY145" fmla="*/ 48313 h 201155"/>
              <a:gd name="connsiteX146" fmla="*/ 13569 w 129132"/>
              <a:gd name="connsiteY146" fmla="*/ 48313 h 201155"/>
              <a:gd name="connsiteX147" fmla="*/ 12526 w 129132"/>
              <a:gd name="connsiteY147" fmla="*/ 49208 h 201155"/>
              <a:gd name="connsiteX148" fmla="*/ 11929 w 129132"/>
              <a:gd name="connsiteY148" fmla="*/ 49804 h 201155"/>
              <a:gd name="connsiteX149" fmla="*/ 10140 w 129132"/>
              <a:gd name="connsiteY149" fmla="*/ 49953 h 201155"/>
              <a:gd name="connsiteX150" fmla="*/ 7456 w 129132"/>
              <a:gd name="connsiteY150" fmla="*/ 50401 h 201155"/>
              <a:gd name="connsiteX151" fmla="*/ 6412 w 129132"/>
              <a:gd name="connsiteY151" fmla="*/ 50848 h 201155"/>
              <a:gd name="connsiteX152" fmla="*/ 5666 w 129132"/>
              <a:gd name="connsiteY152" fmla="*/ 52041 h 201155"/>
              <a:gd name="connsiteX153" fmla="*/ 4921 w 129132"/>
              <a:gd name="connsiteY153" fmla="*/ 53830 h 201155"/>
              <a:gd name="connsiteX154" fmla="*/ 5517 w 129132"/>
              <a:gd name="connsiteY154" fmla="*/ 55918 h 201155"/>
              <a:gd name="connsiteX155" fmla="*/ 6263 w 129132"/>
              <a:gd name="connsiteY155" fmla="*/ 57707 h 201155"/>
              <a:gd name="connsiteX156" fmla="*/ 6263 w 129132"/>
              <a:gd name="connsiteY156" fmla="*/ 59348 h 201155"/>
              <a:gd name="connsiteX157" fmla="*/ 6859 w 129132"/>
              <a:gd name="connsiteY157" fmla="*/ 64119 h 201155"/>
              <a:gd name="connsiteX158" fmla="*/ 6114 w 129132"/>
              <a:gd name="connsiteY158" fmla="*/ 65163 h 201155"/>
              <a:gd name="connsiteX159" fmla="*/ 4324 w 129132"/>
              <a:gd name="connsiteY159" fmla="*/ 66356 h 201155"/>
              <a:gd name="connsiteX160" fmla="*/ 2237 w 129132"/>
              <a:gd name="connsiteY160" fmla="*/ 68593 h 201155"/>
              <a:gd name="connsiteX161" fmla="*/ 0 w 129132"/>
              <a:gd name="connsiteY161" fmla="*/ 71575 h 201155"/>
              <a:gd name="connsiteX162" fmla="*/ 298 w 129132"/>
              <a:gd name="connsiteY162" fmla="*/ 72469 h 201155"/>
              <a:gd name="connsiteX163" fmla="*/ 5815 w 129132"/>
              <a:gd name="connsiteY163" fmla="*/ 78882 h 201155"/>
              <a:gd name="connsiteX164" fmla="*/ 11482 w 129132"/>
              <a:gd name="connsiteY164" fmla="*/ 85293 h 201155"/>
              <a:gd name="connsiteX165" fmla="*/ 16999 w 129132"/>
              <a:gd name="connsiteY165" fmla="*/ 91705 h 201155"/>
              <a:gd name="connsiteX166" fmla="*/ 19534 w 129132"/>
              <a:gd name="connsiteY166" fmla="*/ 91258 h 201155"/>
              <a:gd name="connsiteX167" fmla="*/ 21472 w 129132"/>
              <a:gd name="connsiteY167" fmla="*/ 92004 h 201155"/>
              <a:gd name="connsiteX168" fmla="*/ 24455 w 129132"/>
              <a:gd name="connsiteY168" fmla="*/ 92153 h 201155"/>
              <a:gd name="connsiteX169" fmla="*/ 25797 w 129132"/>
              <a:gd name="connsiteY169" fmla="*/ 91556 h 201155"/>
              <a:gd name="connsiteX170" fmla="*/ 27735 w 129132"/>
              <a:gd name="connsiteY170" fmla="*/ 91854 h 201155"/>
              <a:gd name="connsiteX171" fmla="*/ 30270 w 129132"/>
              <a:gd name="connsiteY171" fmla="*/ 90214 h 201155"/>
              <a:gd name="connsiteX172" fmla="*/ 31761 w 129132"/>
              <a:gd name="connsiteY172" fmla="*/ 90811 h 201155"/>
              <a:gd name="connsiteX173" fmla="*/ 32805 w 129132"/>
              <a:gd name="connsiteY173" fmla="*/ 90811 h 201155"/>
              <a:gd name="connsiteX174" fmla="*/ 33849 w 129132"/>
              <a:gd name="connsiteY174" fmla="*/ 92004 h 201155"/>
              <a:gd name="connsiteX175" fmla="*/ 34595 w 129132"/>
              <a:gd name="connsiteY175" fmla="*/ 93346 h 201155"/>
              <a:gd name="connsiteX176" fmla="*/ 36831 w 129132"/>
              <a:gd name="connsiteY176" fmla="*/ 94986 h 201155"/>
              <a:gd name="connsiteX177" fmla="*/ 36682 w 129132"/>
              <a:gd name="connsiteY177" fmla="*/ 97521 h 201155"/>
              <a:gd name="connsiteX178" fmla="*/ 36235 w 129132"/>
              <a:gd name="connsiteY178" fmla="*/ 99907 h 201155"/>
              <a:gd name="connsiteX179" fmla="*/ 35937 w 129132"/>
              <a:gd name="connsiteY179" fmla="*/ 102442 h 201155"/>
              <a:gd name="connsiteX180" fmla="*/ 35788 w 129132"/>
              <a:gd name="connsiteY180" fmla="*/ 104380 h 201155"/>
              <a:gd name="connsiteX181" fmla="*/ 34744 w 129132"/>
              <a:gd name="connsiteY181" fmla="*/ 106468 h 201155"/>
              <a:gd name="connsiteX182" fmla="*/ 33253 w 129132"/>
              <a:gd name="connsiteY182" fmla="*/ 108257 h 201155"/>
              <a:gd name="connsiteX183" fmla="*/ 32954 w 129132"/>
              <a:gd name="connsiteY183" fmla="*/ 109003 h 201155"/>
              <a:gd name="connsiteX184" fmla="*/ 32656 w 129132"/>
              <a:gd name="connsiteY184" fmla="*/ 110046 h 201155"/>
              <a:gd name="connsiteX185" fmla="*/ 33700 w 129132"/>
              <a:gd name="connsiteY185" fmla="*/ 110643 h 201155"/>
              <a:gd name="connsiteX186" fmla="*/ 35489 w 129132"/>
              <a:gd name="connsiteY186" fmla="*/ 110792 h 201155"/>
              <a:gd name="connsiteX187" fmla="*/ 37577 w 129132"/>
              <a:gd name="connsiteY187" fmla="*/ 110941 h 201155"/>
              <a:gd name="connsiteX188" fmla="*/ 39068 w 129132"/>
              <a:gd name="connsiteY188" fmla="*/ 111538 h 201155"/>
              <a:gd name="connsiteX189" fmla="*/ 41006 w 129132"/>
              <a:gd name="connsiteY189" fmla="*/ 111687 h 201155"/>
              <a:gd name="connsiteX190" fmla="*/ 43243 w 129132"/>
              <a:gd name="connsiteY190" fmla="*/ 113327 h 201155"/>
              <a:gd name="connsiteX191" fmla="*/ 44436 w 129132"/>
              <a:gd name="connsiteY191" fmla="*/ 114222 h 201155"/>
              <a:gd name="connsiteX192" fmla="*/ 44436 w 129132"/>
              <a:gd name="connsiteY192" fmla="*/ 114967 h 201155"/>
              <a:gd name="connsiteX193" fmla="*/ 43840 w 129132"/>
              <a:gd name="connsiteY193" fmla="*/ 116756 h 201155"/>
              <a:gd name="connsiteX194" fmla="*/ 43541 w 129132"/>
              <a:gd name="connsiteY194" fmla="*/ 118397 h 201155"/>
              <a:gd name="connsiteX195" fmla="*/ 43989 w 129132"/>
              <a:gd name="connsiteY195" fmla="*/ 119441 h 201155"/>
              <a:gd name="connsiteX196" fmla="*/ 44734 w 129132"/>
              <a:gd name="connsiteY196" fmla="*/ 120335 h 201155"/>
              <a:gd name="connsiteX197" fmla="*/ 46673 w 129132"/>
              <a:gd name="connsiteY197" fmla="*/ 124063 h 201155"/>
              <a:gd name="connsiteX198" fmla="*/ 47418 w 129132"/>
              <a:gd name="connsiteY198" fmla="*/ 125256 h 201155"/>
              <a:gd name="connsiteX199" fmla="*/ 48313 w 129132"/>
              <a:gd name="connsiteY199" fmla="*/ 125703 h 201155"/>
              <a:gd name="connsiteX200" fmla="*/ 48462 w 129132"/>
              <a:gd name="connsiteY200" fmla="*/ 126449 h 201155"/>
              <a:gd name="connsiteX201" fmla="*/ 47717 w 129132"/>
              <a:gd name="connsiteY201" fmla="*/ 127791 h 201155"/>
              <a:gd name="connsiteX202" fmla="*/ 46971 w 129132"/>
              <a:gd name="connsiteY202" fmla="*/ 129580 h 201155"/>
              <a:gd name="connsiteX203" fmla="*/ 45331 w 129132"/>
              <a:gd name="connsiteY203" fmla="*/ 131370 h 201155"/>
              <a:gd name="connsiteX204" fmla="*/ 45033 w 129132"/>
              <a:gd name="connsiteY204" fmla="*/ 132861 h 201155"/>
              <a:gd name="connsiteX205" fmla="*/ 43691 w 129132"/>
              <a:gd name="connsiteY205" fmla="*/ 133755 h 201155"/>
              <a:gd name="connsiteX206" fmla="*/ 40410 w 129132"/>
              <a:gd name="connsiteY206" fmla="*/ 135992 h 201155"/>
              <a:gd name="connsiteX207" fmla="*/ 41006 w 129132"/>
              <a:gd name="connsiteY207" fmla="*/ 139273 h 201155"/>
              <a:gd name="connsiteX208" fmla="*/ 41156 w 129132"/>
              <a:gd name="connsiteY208" fmla="*/ 141062 h 201155"/>
              <a:gd name="connsiteX209" fmla="*/ 41006 w 129132"/>
              <a:gd name="connsiteY209" fmla="*/ 142404 h 201155"/>
              <a:gd name="connsiteX210" fmla="*/ 39963 w 129132"/>
              <a:gd name="connsiteY210" fmla="*/ 144194 h 201155"/>
              <a:gd name="connsiteX211" fmla="*/ 38024 w 129132"/>
              <a:gd name="connsiteY211" fmla="*/ 149561 h 201155"/>
              <a:gd name="connsiteX212" fmla="*/ 37279 w 129132"/>
              <a:gd name="connsiteY212" fmla="*/ 152246 h 201155"/>
              <a:gd name="connsiteX213" fmla="*/ 36682 w 129132"/>
              <a:gd name="connsiteY213" fmla="*/ 158359 h 201155"/>
              <a:gd name="connsiteX214" fmla="*/ 36682 w 129132"/>
              <a:gd name="connsiteY214" fmla="*/ 160447 h 201155"/>
              <a:gd name="connsiteX215" fmla="*/ 37577 w 129132"/>
              <a:gd name="connsiteY215" fmla="*/ 163280 h 201155"/>
              <a:gd name="connsiteX216" fmla="*/ 39515 w 129132"/>
              <a:gd name="connsiteY216" fmla="*/ 169394 h 201155"/>
              <a:gd name="connsiteX217" fmla="*/ 40559 w 129132"/>
              <a:gd name="connsiteY217" fmla="*/ 170289 h 201155"/>
              <a:gd name="connsiteX218" fmla="*/ 43094 w 129132"/>
              <a:gd name="connsiteY218" fmla="*/ 171780 h 201155"/>
              <a:gd name="connsiteX219" fmla="*/ 43392 w 129132"/>
              <a:gd name="connsiteY219" fmla="*/ 175955 h 201155"/>
              <a:gd name="connsiteX220" fmla="*/ 43094 w 129132"/>
              <a:gd name="connsiteY220" fmla="*/ 180279 h 201155"/>
              <a:gd name="connsiteX221" fmla="*/ 43094 w 129132"/>
              <a:gd name="connsiteY221" fmla="*/ 181919 h 201155"/>
              <a:gd name="connsiteX222" fmla="*/ 43392 w 129132"/>
              <a:gd name="connsiteY222" fmla="*/ 182665 h 201155"/>
              <a:gd name="connsiteX223" fmla="*/ 44585 w 129132"/>
              <a:gd name="connsiteY223" fmla="*/ 183112 h 201155"/>
              <a:gd name="connsiteX224" fmla="*/ 45331 w 129132"/>
              <a:gd name="connsiteY224" fmla="*/ 183560 h 201155"/>
              <a:gd name="connsiteX225" fmla="*/ 45480 w 129132"/>
              <a:gd name="connsiteY225" fmla="*/ 184902 h 201155"/>
              <a:gd name="connsiteX226" fmla="*/ 45331 w 129132"/>
              <a:gd name="connsiteY226" fmla="*/ 186244 h 201155"/>
              <a:gd name="connsiteX227" fmla="*/ 47269 w 129132"/>
              <a:gd name="connsiteY227" fmla="*/ 186989 h 201155"/>
              <a:gd name="connsiteX228" fmla="*/ 48760 w 129132"/>
              <a:gd name="connsiteY228" fmla="*/ 187437 h 201155"/>
              <a:gd name="connsiteX229" fmla="*/ 50252 w 129132"/>
              <a:gd name="connsiteY229" fmla="*/ 189375 h 201155"/>
              <a:gd name="connsiteX230" fmla="*/ 52936 w 129132"/>
              <a:gd name="connsiteY230" fmla="*/ 192208 h 201155"/>
              <a:gd name="connsiteX231" fmla="*/ 53979 w 129132"/>
              <a:gd name="connsiteY231" fmla="*/ 192656 h 201155"/>
              <a:gd name="connsiteX232" fmla="*/ 54576 w 129132"/>
              <a:gd name="connsiteY232" fmla="*/ 193848 h 201155"/>
              <a:gd name="connsiteX233" fmla="*/ 56813 w 129132"/>
              <a:gd name="connsiteY233" fmla="*/ 196384 h 201155"/>
              <a:gd name="connsiteX234" fmla="*/ 60242 w 129132"/>
              <a:gd name="connsiteY234" fmla="*/ 197129 h 201155"/>
              <a:gd name="connsiteX235" fmla="*/ 63821 w 129132"/>
              <a:gd name="connsiteY235" fmla="*/ 198322 h 201155"/>
              <a:gd name="connsiteX236" fmla="*/ 65163 w 129132"/>
              <a:gd name="connsiteY236" fmla="*/ 199813 h 201155"/>
              <a:gd name="connsiteX237" fmla="*/ 66505 w 129132"/>
              <a:gd name="connsiteY237" fmla="*/ 201006 h 201155"/>
              <a:gd name="connsiteX238" fmla="*/ 67549 w 129132"/>
              <a:gd name="connsiteY238" fmla="*/ 201155 h 201155"/>
              <a:gd name="connsiteX239" fmla="*/ 68593 w 129132"/>
              <a:gd name="connsiteY239" fmla="*/ 200857 h 201155"/>
              <a:gd name="connsiteX240" fmla="*/ 70084 w 129132"/>
              <a:gd name="connsiteY240" fmla="*/ 199813 h 201155"/>
              <a:gd name="connsiteX241" fmla="*/ 71277 w 129132"/>
              <a:gd name="connsiteY241" fmla="*/ 198918 h 201155"/>
              <a:gd name="connsiteX242" fmla="*/ 73364 w 129132"/>
              <a:gd name="connsiteY242" fmla="*/ 198918 h 201155"/>
              <a:gd name="connsiteX243" fmla="*/ 75750 w 129132"/>
              <a:gd name="connsiteY243" fmla="*/ 198769 h 201155"/>
              <a:gd name="connsiteX244" fmla="*/ 76197 w 129132"/>
              <a:gd name="connsiteY244" fmla="*/ 198024 h 201155"/>
              <a:gd name="connsiteX245" fmla="*/ 76496 w 129132"/>
              <a:gd name="connsiteY245" fmla="*/ 197129 h 201155"/>
              <a:gd name="connsiteX246" fmla="*/ 75899 w 129132"/>
              <a:gd name="connsiteY246" fmla="*/ 194594 h 201155"/>
              <a:gd name="connsiteX247" fmla="*/ 76794 w 129132"/>
              <a:gd name="connsiteY247" fmla="*/ 193848 h 201155"/>
              <a:gd name="connsiteX248" fmla="*/ 78882 w 129132"/>
              <a:gd name="connsiteY248" fmla="*/ 193401 h 201155"/>
              <a:gd name="connsiteX249" fmla="*/ 79180 w 129132"/>
              <a:gd name="connsiteY249" fmla="*/ 192059 h 201155"/>
              <a:gd name="connsiteX250" fmla="*/ 79627 w 129132"/>
              <a:gd name="connsiteY250" fmla="*/ 191314 h 201155"/>
              <a:gd name="connsiteX251" fmla="*/ 80224 w 129132"/>
              <a:gd name="connsiteY251" fmla="*/ 190568 h 201155"/>
              <a:gd name="connsiteX252" fmla="*/ 80969 w 129132"/>
              <a:gd name="connsiteY252" fmla="*/ 190419 h 201155"/>
              <a:gd name="connsiteX253" fmla="*/ 81864 w 129132"/>
              <a:gd name="connsiteY253" fmla="*/ 190866 h 201155"/>
              <a:gd name="connsiteX254" fmla="*/ 83206 w 129132"/>
              <a:gd name="connsiteY254" fmla="*/ 191164 h 201155"/>
              <a:gd name="connsiteX255" fmla="*/ 84697 w 129132"/>
              <a:gd name="connsiteY255" fmla="*/ 191612 h 201155"/>
              <a:gd name="connsiteX256" fmla="*/ 85443 w 129132"/>
              <a:gd name="connsiteY256" fmla="*/ 192506 h 201155"/>
              <a:gd name="connsiteX257" fmla="*/ 86785 w 129132"/>
              <a:gd name="connsiteY257" fmla="*/ 192506 h 201155"/>
              <a:gd name="connsiteX258" fmla="*/ 88276 w 129132"/>
              <a:gd name="connsiteY258" fmla="*/ 192357 h 201155"/>
              <a:gd name="connsiteX259" fmla="*/ 88872 w 129132"/>
              <a:gd name="connsiteY259" fmla="*/ 191910 h 201155"/>
              <a:gd name="connsiteX260" fmla="*/ 89319 w 129132"/>
              <a:gd name="connsiteY260" fmla="*/ 190866 h 201155"/>
              <a:gd name="connsiteX261" fmla="*/ 89767 w 129132"/>
              <a:gd name="connsiteY261" fmla="*/ 188928 h 201155"/>
              <a:gd name="connsiteX262" fmla="*/ 90661 w 129132"/>
              <a:gd name="connsiteY262" fmla="*/ 188779 h 201155"/>
              <a:gd name="connsiteX263" fmla="*/ 92600 w 129132"/>
              <a:gd name="connsiteY263" fmla="*/ 188331 h 201155"/>
              <a:gd name="connsiteX264" fmla="*/ 94688 w 129132"/>
              <a:gd name="connsiteY264" fmla="*/ 187437 h 201155"/>
              <a:gd name="connsiteX265" fmla="*/ 97372 w 129132"/>
              <a:gd name="connsiteY265" fmla="*/ 187288 h 201155"/>
              <a:gd name="connsiteX266" fmla="*/ 99907 w 129132"/>
              <a:gd name="connsiteY266" fmla="*/ 187288 h 201155"/>
              <a:gd name="connsiteX267" fmla="*/ 101249 w 129132"/>
              <a:gd name="connsiteY267" fmla="*/ 186691 h 201155"/>
              <a:gd name="connsiteX268" fmla="*/ 102442 w 129132"/>
              <a:gd name="connsiteY268" fmla="*/ 185498 h 201155"/>
              <a:gd name="connsiteX269" fmla="*/ 104678 w 129132"/>
              <a:gd name="connsiteY269" fmla="*/ 181770 h 201155"/>
              <a:gd name="connsiteX270" fmla="*/ 105871 w 129132"/>
              <a:gd name="connsiteY270" fmla="*/ 180876 h 201155"/>
              <a:gd name="connsiteX271" fmla="*/ 107213 w 129132"/>
              <a:gd name="connsiteY271" fmla="*/ 180279 h 201155"/>
              <a:gd name="connsiteX272" fmla="*/ 108257 w 129132"/>
              <a:gd name="connsiteY272" fmla="*/ 180428 h 201155"/>
              <a:gd name="connsiteX273" fmla="*/ 110643 w 129132"/>
              <a:gd name="connsiteY273" fmla="*/ 179832 h 201155"/>
              <a:gd name="connsiteX274" fmla="*/ 112432 w 129132"/>
              <a:gd name="connsiteY274" fmla="*/ 178937 h 201155"/>
              <a:gd name="connsiteX275" fmla="*/ 113178 w 129132"/>
              <a:gd name="connsiteY275" fmla="*/ 179086 h 201155"/>
              <a:gd name="connsiteX276" fmla="*/ 114520 w 129132"/>
              <a:gd name="connsiteY276" fmla="*/ 181025 h 201155"/>
              <a:gd name="connsiteX277" fmla="*/ 115265 w 129132"/>
              <a:gd name="connsiteY277" fmla="*/ 181472 h 201155"/>
              <a:gd name="connsiteX278" fmla="*/ 116309 w 129132"/>
              <a:gd name="connsiteY278" fmla="*/ 181621 h 201155"/>
              <a:gd name="connsiteX279" fmla="*/ 119888 w 129132"/>
              <a:gd name="connsiteY279" fmla="*/ 182516 h 201155"/>
              <a:gd name="connsiteX280" fmla="*/ 121677 w 129132"/>
              <a:gd name="connsiteY280" fmla="*/ 182218 h 201155"/>
              <a:gd name="connsiteX281" fmla="*/ 123765 w 129132"/>
              <a:gd name="connsiteY281" fmla="*/ 181621 h 201155"/>
              <a:gd name="connsiteX282" fmla="*/ 125703 w 129132"/>
              <a:gd name="connsiteY282" fmla="*/ 181323 h 201155"/>
              <a:gd name="connsiteX283" fmla="*/ 127045 w 129132"/>
              <a:gd name="connsiteY283" fmla="*/ 181770 h 201155"/>
              <a:gd name="connsiteX284" fmla="*/ 128089 w 129132"/>
              <a:gd name="connsiteY284" fmla="*/ 181323 h 201155"/>
              <a:gd name="connsiteX285" fmla="*/ 129133 w 129132"/>
              <a:gd name="connsiteY285" fmla="*/ 180876 h 201155"/>
              <a:gd name="connsiteX286" fmla="*/ 128089 w 129132"/>
              <a:gd name="connsiteY286" fmla="*/ 179981 h 20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Lst>
            <a:rect l="l" t="t" r="r" b="b"/>
            <a:pathLst>
              <a:path w="129132" h="201155">
                <a:moveTo>
                  <a:pt x="128089" y="179981"/>
                </a:moveTo>
                <a:lnTo>
                  <a:pt x="127045" y="179086"/>
                </a:lnTo>
                <a:lnTo>
                  <a:pt x="125405" y="178788"/>
                </a:lnTo>
                <a:lnTo>
                  <a:pt x="123318" y="178341"/>
                </a:lnTo>
                <a:lnTo>
                  <a:pt x="121826" y="176104"/>
                </a:lnTo>
                <a:lnTo>
                  <a:pt x="120335" y="173122"/>
                </a:lnTo>
                <a:lnTo>
                  <a:pt x="119739" y="171780"/>
                </a:lnTo>
                <a:lnTo>
                  <a:pt x="118546" y="170438"/>
                </a:lnTo>
                <a:lnTo>
                  <a:pt x="117353" y="168499"/>
                </a:lnTo>
                <a:lnTo>
                  <a:pt x="117055" y="166859"/>
                </a:lnTo>
                <a:lnTo>
                  <a:pt x="116160" y="165219"/>
                </a:lnTo>
                <a:lnTo>
                  <a:pt x="115713" y="164771"/>
                </a:lnTo>
                <a:lnTo>
                  <a:pt x="114967" y="162684"/>
                </a:lnTo>
                <a:lnTo>
                  <a:pt x="114818" y="161938"/>
                </a:lnTo>
                <a:lnTo>
                  <a:pt x="114520" y="161789"/>
                </a:lnTo>
                <a:lnTo>
                  <a:pt x="113923" y="161043"/>
                </a:lnTo>
                <a:lnTo>
                  <a:pt x="113029" y="158807"/>
                </a:lnTo>
                <a:lnTo>
                  <a:pt x="112731" y="158359"/>
                </a:lnTo>
                <a:lnTo>
                  <a:pt x="112432" y="158061"/>
                </a:lnTo>
                <a:lnTo>
                  <a:pt x="111239" y="156570"/>
                </a:lnTo>
                <a:lnTo>
                  <a:pt x="110345" y="155974"/>
                </a:lnTo>
                <a:lnTo>
                  <a:pt x="110046" y="155228"/>
                </a:lnTo>
                <a:lnTo>
                  <a:pt x="110046" y="152991"/>
                </a:lnTo>
                <a:lnTo>
                  <a:pt x="109599" y="151947"/>
                </a:lnTo>
                <a:lnTo>
                  <a:pt x="109450" y="149860"/>
                </a:lnTo>
                <a:lnTo>
                  <a:pt x="109450" y="148965"/>
                </a:lnTo>
                <a:lnTo>
                  <a:pt x="109003" y="148070"/>
                </a:lnTo>
                <a:lnTo>
                  <a:pt x="108257" y="147474"/>
                </a:lnTo>
                <a:lnTo>
                  <a:pt x="108108" y="145983"/>
                </a:lnTo>
                <a:lnTo>
                  <a:pt x="107959" y="142255"/>
                </a:lnTo>
                <a:lnTo>
                  <a:pt x="107511" y="141658"/>
                </a:lnTo>
                <a:lnTo>
                  <a:pt x="104380" y="141658"/>
                </a:lnTo>
                <a:lnTo>
                  <a:pt x="104082" y="142106"/>
                </a:lnTo>
                <a:lnTo>
                  <a:pt x="102591" y="142255"/>
                </a:lnTo>
                <a:lnTo>
                  <a:pt x="101099" y="142404"/>
                </a:lnTo>
                <a:lnTo>
                  <a:pt x="99757" y="141808"/>
                </a:lnTo>
                <a:lnTo>
                  <a:pt x="98564" y="141211"/>
                </a:lnTo>
                <a:lnTo>
                  <a:pt x="98266" y="140466"/>
                </a:lnTo>
                <a:lnTo>
                  <a:pt x="98415" y="137782"/>
                </a:lnTo>
                <a:lnTo>
                  <a:pt x="96626" y="135843"/>
                </a:lnTo>
                <a:lnTo>
                  <a:pt x="93644" y="133457"/>
                </a:lnTo>
                <a:lnTo>
                  <a:pt x="92749" y="130475"/>
                </a:lnTo>
                <a:lnTo>
                  <a:pt x="91705" y="128537"/>
                </a:lnTo>
                <a:lnTo>
                  <a:pt x="88425" y="124659"/>
                </a:lnTo>
                <a:lnTo>
                  <a:pt x="87828" y="121826"/>
                </a:lnTo>
                <a:lnTo>
                  <a:pt x="87828" y="119888"/>
                </a:lnTo>
                <a:lnTo>
                  <a:pt x="89021" y="118248"/>
                </a:lnTo>
                <a:lnTo>
                  <a:pt x="90512" y="115116"/>
                </a:lnTo>
                <a:lnTo>
                  <a:pt x="91258" y="112283"/>
                </a:lnTo>
                <a:lnTo>
                  <a:pt x="91705" y="110792"/>
                </a:lnTo>
                <a:lnTo>
                  <a:pt x="92600" y="108853"/>
                </a:lnTo>
                <a:lnTo>
                  <a:pt x="93346" y="106318"/>
                </a:lnTo>
                <a:lnTo>
                  <a:pt x="92749" y="104827"/>
                </a:lnTo>
                <a:lnTo>
                  <a:pt x="91705" y="103336"/>
                </a:lnTo>
                <a:lnTo>
                  <a:pt x="91407" y="102143"/>
                </a:lnTo>
                <a:lnTo>
                  <a:pt x="92302" y="100503"/>
                </a:lnTo>
                <a:lnTo>
                  <a:pt x="93346" y="99459"/>
                </a:lnTo>
                <a:lnTo>
                  <a:pt x="94389" y="99310"/>
                </a:lnTo>
                <a:lnTo>
                  <a:pt x="95731" y="98564"/>
                </a:lnTo>
                <a:lnTo>
                  <a:pt x="96775" y="97521"/>
                </a:lnTo>
                <a:lnTo>
                  <a:pt x="98415" y="97223"/>
                </a:lnTo>
                <a:lnTo>
                  <a:pt x="100503" y="97223"/>
                </a:lnTo>
                <a:lnTo>
                  <a:pt x="104678" y="97223"/>
                </a:lnTo>
                <a:lnTo>
                  <a:pt x="106915" y="96775"/>
                </a:lnTo>
                <a:lnTo>
                  <a:pt x="107511" y="95881"/>
                </a:lnTo>
                <a:lnTo>
                  <a:pt x="107362" y="94389"/>
                </a:lnTo>
                <a:lnTo>
                  <a:pt x="108406" y="93047"/>
                </a:lnTo>
                <a:lnTo>
                  <a:pt x="109599" y="92451"/>
                </a:lnTo>
                <a:lnTo>
                  <a:pt x="110046" y="92004"/>
                </a:lnTo>
                <a:lnTo>
                  <a:pt x="110046" y="91407"/>
                </a:lnTo>
                <a:lnTo>
                  <a:pt x="109748" y="90960"/>
                </a:lnTo>
                <a:lnTo>
                  <a:pt x="109301" y="90661"/>
                </a:lnTo>
                <a:lnTo>
                  <a:pt x="108257" y="90512"/>
                </a:lnTo>
                <a:lnTo>
                  <a:pt x="107213" y="88127"/>
                </a:lnTo>
                <a:lnTo>
                  <a:pt x="107810" y="87083"/>
                </a:lnTo>
                <a:lnTo>
                  <a:pt x="108853" y="85144"/>
                </a:lnTo>
                <a:lnTo>
                  <a:pt x="109003" y="83951"/>
                </a:lnTo>
                <a:lnTo>
                  <a:pt x="110494" y="82311"/>
                </a:lnTo>
                <a:lnTo>
                  <a:pt x="110195" y="81864"/>
                </a:lnTo>
                <a:lnTo>
                  <a:pt x="111090" y="73066"/>
                </a:lnTo>
                <a:lnTo>
                  <a:pt x="110494" y="67251"/>
                </a:lnTo>
                <a:lnTo>
                  <a:pt x="109599" y="65014"/>
                </a:lnTo>
                <a:lnTo>
                  <a:pt x="106468" y="62479"/>
                </a:lnTo>
                <a:lnTo>
                  <a:pt x="101398" y="60839"/>
                </a:lnTo>
                <a:lnTo>
                  <a:pt x="99608" y="57558"/>
                </a:lnTo>
                <a:lnTo>
                  <a:pt x="94688" y="53532"/>
                </a:lnTo>
                <a:lnTo>
                  <a:pt x="89767" y="48462"/>
                </a:lnTo>
                <a:lnTo>
                  <a:pt x="87381" y="47418"/>
                </a:lnTo>
                <a:lnTo>
                  <a:pt x="84697" y="47269"/>
                </a:lnTo>
                <a:lnTo>
                  <a:pt x="81416" y="45778"/>
                </a:lnTo>
                <a:lnTo>
                  <a:pt x="78285" y="46673"/>
                </a:lnTo>
                <a:lnTo>
                  <a:pt x="76048" y="49804"/>
                </a:lnTo>
                <a:lnTo>
                  <a:pt x="74259" y="52787"/>
                </a:lnTo>
                <a:lnTo>
                  <a:pt x="73662" y="57558"/>
                </a:lnTo>
                <a:lnTo>
                  <a:pt x="71575" y="59198"/>
                </a:lnTo>
                <a:lnTo>
                  <a:pt x="73066" y="56216"/>
                </a:lnTo>
                <a:lnTo>
                  <a:pt x="73215" y="50848"/>
                </a:lnTo>
                <a:lnTo>
                  <a:pt x="73961" y="46822"/>
                </a:lnTo>
                <a:lnTo>
                  <a:pt x="76645" y="41454"/>
                </a:lnTo>
                <a:lnTo>
                  <a:pt x="76645" y="33551"/>
                </a:lnTo>
                <a:lnTo>
                  <a:pt x="75750" y="31612"/>
                </a:lnTo>
                <a:lnTo>
                  <a:pt x="72768" y="27586"/>
                </a:lnTo>
                <a:lnTo>
                  <a:pt x="70829" y="25946"/>
                </a:lnTo>
                <a:lnTo>
                  <a:pt x="67847" y="22367"/>
                </a:lnTo>
                <a:lnTo>
                  <a:pt x="57707" y="12973"/>
                </a:lnTo>
                <a:lnTo>
                  <a:pt x="50401" y="8052"/>
                </a:lnTo>
                <a:lnTo>
                  <a:pt x="45331" y="5070"/>
                </a:lnTo>
                <a:lnTo>
                  <a:pt x="43392" y="4623"/>
                </a:lnTo>
                <a:lnTo>
                  <a:pt x="43392" y="5815"/>
                </a:lnTo>
                <a:lnTo>
                  <a:pt x="42945" y="5815"/>
                </a:lnTo>
                <a:lnTo>
                  <a:pt x="40857" y="4772"/>
                </a:lnTo>
                <a:lnTo>
                  <a:pt x="37130" y="447"/>
                </a:lnTo>
                <a:lnTo>
                  <a:pt x="36086" y="0"/>
                </a:lnTo>
                <a:lnTo>
                  <a:pt x="41006" y="6710"/>
                </a:lnTo>
                <a:lnTo>
                  <a:pt x="41156" y="7456"/>
                </a:lnTo>
                <a:lnTo>
                  <a:pt x="40559" y="8201"/>
                </a:lnTo>
                <a:lnTo>
                  <a:pt x="37577" y="9842"/>
                </a:lnTo>
                <a:lnTo>
                  <a:pt x="36831" y="10587"/>
                </a:lnTo>
                <a:lnTo>
                  <a:pt x="35788" y="13569"/>
                </a:lnTo>
                <a:lnTo>
                  <a:pt x="31910" y="15210"/>
                </a:lnTo>
                <a:lnTo>
                  <a:pt x="29226" y="17297"/>
                </a:lnTo>
                <a:lnTo>
                  <a:pt x="27437" y="19087"/>
                </a:lnTo>
                <a:lnTo>
                  <a:pt x="26542" y="19832"/>
                </a:lnTo>
                <a:lnTo>
                  <a:pt x="23113" y="20280"/>
                </a:lnTo>
                <a:lnTo>
                  <a:pt x="21920" y="21323"/>
                </a:lnTo>
                <a:lnTo>
                  <a:pt x="20578" y="24753"/>
                </a:lnTo>
                <a:lnTo>
                  <a:pt x="19534" y="26095"/>
                </a:lnTo>
                <a:lnTo>
                  <a:pt x="17745" y="27885"/>
                </a:lnTo>
                <a:lnTo>
                  <a:pt x="17745" y="28779"/>
                </a:lnTo>
                <a:lnTo>
                  <a:pt x="20131" y="32507"/>
                </a:lnTo>
                <a:lnTo>
                  <a:pt x="20578" y="33700"/>
                </a:lnTo>
                <a:lnTo>
                  <a:pt x="19832" y="35489"/>
                </a:lnTo>
                <a:lnTo>
                  <a:pt x="19981" y="36682"/>
                </a:lnTo>
                <a:lnTo>
                  <a:pt x="21323" y="38173"/>
                </a:lnTo>
                <a:lnTo>
                  <a:pt x="22814" y="38621"/>
                </a:lnTo>
                <a:lnTo>
                  <a:pt x="24306" y="38024"/>
                </a:lnTo>
                <a:lnTo>
                  <a:pt x="26244" y="38024"/>
                </a:lnTo>
                <a:lnTo>
                  <a:pt x="27586" y="38471"/>
                </a:lnTo>
                <a:lnTo>
                  <a:pt x="28034" y="38919"/>
                </a:lnTo>
                <a:lnTo>
                  <a:pt x="28183" y="39963"/>
                </a:lnTo>
                <a:lnTo>
                  <a:pt x="27288" y="42498"/>
                </a:lnTo>
                <a:lnTo>
                  <a:pt x="26244" y="43989"/>
                </a:lnTo>
                <a:lnTo>
                  <a:pt x="21174" y="46375"/>
                </a:lnTo>
                <a:lnTo>
                  <a:pt x="18938" y="47866"/>
                </a:lnTo>
                <a:lnTo>
                  <a:pt x="17745" y="48909"/>
                </a:lnTo>
                <a:lnTo>
                  <a:pt x="15061" y="48313"/>
                </a:lnTo>
                <a:lnTo>
                  <a:pt x="13569" y="48313"/>
                </a:lnTo>
                <a:lnTo>
                  <a:pt x="12526" y="49208"/>
                </a:lnTo>
                <a:lnTo>
                  <a:pt x="11929" y="49804"/>
                </a:lnTo>
                <a:lnTo>
                  <a:pt x="10140" y="49953"/>
                </a:lnTo>
                <a:lnTo>
                  <a:pt x="7456" y="50401"/>
                </a:lnTo>
                <a:lnTo>
                  <a:pt x="6412" y="50848"/>
                </a:lnTo>
                <a:lnTo>
                  <a:pt x="5666" y="52041"/>
                </a:lnTo>
                <a:lnTo>
                  <a:pt x="4921" y="53830"/>
                </a:lnTo>
                <a:lnTo>
                  <a:pt x="5517" y="55918"/>
                </a:lnTo>
                <a:lnTo>
                  <a:pt x="6263" y="57707"/>
                </a:lnTo>
                <a:lnTo>
                  <a:pt x="6263" y="59348"/>
                </a:lnTo>
                <a:lnTo>
                  <a:pt x="6859" y="64119"/>
                </a:lnTo>
                <a:lnTo>
                  <a:pt x="6114" y="65163"/>
                </a:lnTo>
                <a:lnTo>
                  <a:pt x="4324" y="66356"/>
                </a:lnTo>
                <a:lnTo>
                  <a:pt x="2237" y="68593"/>
                </a:lnTo>
                <a:lnTo>
                  <a:pt x="0" y="71575"/>
                </a:lnTo>
                <a:lnTo>
                  <a:pt x="298" y="72469"/>
                </a:lnTo>
                <a:lnTo>
                  <a:pt x="5815" y="78882"/>
                </a:lnTo>
                <a:lnTo>
                  <a:pt x="11482" y="85293"/>
                </a:lnTo>
                <a:lnTo>
                  <a:pt x="16999" y="91705"/>
                </a:lnTo>
                <a:lnTo>
                  <a:pt x="19534" y="91258"/>
                </a:lnTo>
                <a:lnTo>
                  <a:pt x="21472" y="92004"/>
                </a:lnTo>
                <a:lnTo>
                  <a:pt x="24455" y="92153"/>
                </a:lnTo>
                <a:lnTo>
                  <a:pt x="25797" y="91556"/>
                </a:lnTo>
                <a:lnTo>
                  <a:pt x="27735" y="91854"/>
                </a:lnTo>
                <a:lnTo>
                  <a:pt x="30270" y="90214"/>
                </a:lnTo>
                <a:lnTo>
                  <a:pt x="31761" y="90811"/>
                </a:lnTo>
                <a:lnTo>
                  <a:pt x="32805" y="90811"/>
                </a:lnTo>
                <a:lnTo>
                  <a:pt x="33849" y="92004"/>
                </a:lnTo>
                <a:lnTo>
                  <a:pt x="34595" y="93346"/>
                </a:lnTo>
                <a:lnTo>
                  <a:pt x="36831" y="94986"/>
                </a:lnTo>
                <a:lnTo>
                  <a:pt x="36682" y="97521"/>
                </a:lnTo>
                <a:lnTo>
                  <a:pt x="36235" y="99907"/>
                </a:lnTo>
                <a:lnTo>
                  <a:pt x="35937" y="102442"/>
                </a:lnTo>
                <a:lnTo>
                  <a:pt x="35788" y="104380"/>
                </a:lnTo>
                <a:lnTo>
                  <a:pt x="34744" y="106468"/>
                </a:lnTo>
                <a:lnTo>
                  <a:pt x="33253" y="108257"/>
                </a:lnTo>
                <a:lnTo>
                  <a:pt x="32954" y="109003"/>
                </a:lnTo>
                <a:lnTo>
                  <a:pt x="32656" y="110046"/>
                </a:lnTo>
                <a:lnTo>
                  <a:pt x="33700" y="110643"/>
                </a:lnTo>
                <a:lnTo>
                  <a:pt x="35489" y="110792"/>
                </a:lnTo>
                <a:lnTo>
                  <a:pt x="37577" y="110941"/>
                </a:lnTo>
                <a:lnTo>
                  <a:pt x="39068" y="111538"/>
                </a:lnTo>
                <a:lnTo>
                  <a:pt x="41006" y="111687"/>
                </a:lnTo>
                <a:lnTo>
                  <a:pt x="43243" y="113327"/>
                </a:lnTo>
                <a:lnTo>
                  <a:pt x="44436" y="114222"/>
                </a:lnTo>
                <a:lnTo>
                  <a:pt x="44436" y="114967"/>
                </a:lnTo>
                <a:lnTo>
                  <a:pt x="43840" y="116756"/>
                </a:lnTo>
                <a:lnTo>
                  <a:pt x="43541" y="118397"/>
                </a:lnTo>
                <a:lnTo>
                  <a:pt x="43989" y="119441"/>
                </a:lnTo>
                <a:lnTo>
                  <a:pt x="44734" y="120335"/>
                </a:lnTo>
                <a:lnTo>
                  <a:pt x="46673" y="124063"/>
                </a:lnTo>
                <a:lnTo>
                  <a:pt x="47418" y="125256"/>
                </a:lnTo>
                <a:lnTo>
                  <a:pt x="48313" y="125703"/>
                </a:lnTo>
                <a:lnTo>
                  <a:pt x="48462" y="126449"/>
                </a:lnTo>
                <a:lnTo>
                  <a:pt x="47717" y="127791"/>
                </a:lnTo>
                <a:lnTo>
                  <a:pt x="46971" y="129580"/>
                </a:lnTo>
                <a:lnTo>
                  <a:pt x="45331" y="131370"/>
                </a:lnTo>
                <a:lnTo>
                  <a:pt x="45033" y="132861"/>
                </a:lnTo>
                <a:lnTo>
                  <a:pt x="43691" y="133755"/>
                </a:lnTo>
                <a:lnTo>
                  <a:pt x="40410" y="135992"/>
                </a:lnTo>
                <a:lnTo>
                  <a:pt x="41006" y="139273"/>
                </a:lnTo>
                <a:lnTo>
                  <a:pt x="41156" y="141062"/>
                </a:lnTo>
                <a:lnTo>
                  <a:pt x="41006" y="142404"/>
                </a:lnTo>
                <a:lnTo>
                  <a:pt x="39963" y="144194"/>
                </a:lnTo>
                <a:lnTo>
                  <a:pt x="38024" y="149561"/>
                </a:lnTo>
                <a:lnTo>
                  <a:pt x="37279" y="152246"/>
                </a:lnTo>
                <a:lnTo>
                  <a:pt x="36682" y="158359"/>
                </a:lnTo>
                <a:lnTo>
                  <a:pt x="36682" y="160447"/>
                </a:lnTo>
                <a:lnTo>
                  <a:pt x="37577" y="163280"/>
                </a:lnTo>
                <a:lnTo>
                  <a:pt x="39515" y="169394"/>
                </a:lnTo>
                <a:lnTo>
                  <a:pt x="40559" y="170289"/>
                </a:lnTo>
                <a:lnTo>
                  <a:pt x="43094" y="171780"/>
                </a:lnTo>
                <a:lnTo>
                  <a:pt x="43392" y="175955"/>
                </a:lnTo>
                <a:lnTo>
                  <a:pt x="43094" y="180279"/>
                </a:lnTo>
                <a:lnTo>
                  <a:pt x="43094" y="181919"/>
                </a:lnTo>
                <a:lnTo>
                  <a:pt x="43392" y="182665"/>
                </a:lnTo>
                <a:lnTo>
                  <a:pt x="44585" y="183112"/>
                </a:lnTo>
                <a:lnTo>
                  <a:pt x="45331" y="183560"/>
                </a:lnTo>
                <a:lnTo>
                  <a:pt x="45480" y="184902"/>
                </a:lnTo>
                <a:lnTo>
                  <a:pt x="45331" y="186244"/>
                </a:lnTo>
                <a:lnTo>
                  <a:pt x="47269" y="186989"/>
                </a:lnTo>
                <a:lnTo>
                  <a:pt x="48760" y="187437"/>
                </a:lnTo>
                <a:lnTo>
                  <a:pt x="50252" y="189375"/>
                </a:lnTo>
                <a:lnTo>
                  <a:pt x="52936" y="192208"/>
                </a:lnTo>
                <a:lnTo>
                  <a:pt x="53979" y="192656"/>
                </a:lnTo>
                <a:lnTo>
                  <a:pt x="54576" y="193848"/>
                </a:lnTo>
                <a:lnTo>
                  <a:pt x="56813" y="196384"/>
                </a:lnTo>
                <a:lnTo>
                  <a:pt x="60242" y="197129"/>
                </a:lnTo>
                <a:lnTo>
                  <a:pt x="63821" y="198322"/>
                </a:lnTo>
                <a:lnTo>
                  <a:pt x="65163" y="199813"/>
                </a:lnTo>
                <a:lnTo>
                  <a:pt x="66505" y="201006"/>
                </a:lnTo>
                <a:lnTo>
                  <a:pt x="67549" y="201155"/>
                </a:lnTo>
                <a:lnTo>
                  <a:pt x="68593" y="200857"/>
                </a:lnTo>
                <a:lnTo>
                  <a:pt x="70084" y="199813"/>
                </a:lnTo>
                <a:lnTo>
                  <a:pt x="71277" y="198918"/>
                </a:lnTo>
                <a:lnTo>
                  <a:pt x="73364" y="198918"/>
                </a:lnTo>
                <a:lnTo>
                  <a:pt x="75750" y="198769"/>
                </a:lnTo>
                <a:lnTo>
                  <a:pt x="76197" y="198024"/>
                </a:lnTo>
                <a:lnTo>
                  <a:pt x="76496" y="197129"/>
                </a:lnTo>
                <a:lnTo>
                  <a:pt x="75899" y="194594"/>
                </a:lnTo>
                <a:lnTo>
                  <a:pt x="76794" y="193848"/>
                </a:lnTo>
                <a:lnTo>
                  <a:pt x="78882" y="193401"/>
                </a:lnTo>
                <a:lnTo>
                  <a:pt x="79180" y="192059"/>
                </a:lnTo>
                <a:lnTo>
                  <a:pt x="79627" y="191314"/>
                </a:lnTo>
                <a:lnTo>
                  <a:pt x="80224" y="190568"/>
                </a:lnTo>
                <a:lnTo>
                  <a:pt x="80969" y="190419"/>
                </a:lnTo>
                <a:lnTo>
                  <a:pt x="81864" y="190866"/>
                </a:lnTo>
                <a:lnTo>
                  <a:pt x="83206" y="191164"/>
                </a:lnTo>
                <a:lnTo>
                  <a:pt x="84697" y="191612"/>
                </a:lnTo>
                <a:lnTo>
                  <a:pt x="85443" y="192506"/>
                </a:lnTo>
                <a:lnTo>
                  <a:pt x="86785" y="192506"/>
                </a:lnTo>
                <a:lnTo>
                  <a:pt x="88276" y="192357"/>
                </a:lnTo>
                <a:lnTo>
                  <a:pt x="88872" y="191910"/>
                </a:lnTo>
                <a:lnTo>
                  <a:pt x="89319" y="190866"/>
                </a:lnTo>
                <a:lnTo>
                  <a:pt x="89767" y="188928"/>
                </a:lnTo>
                <a:lnTo>
                  <a:pt x="90661" y="188779"/>
                </a:lnTo>
                <a:lnTo>
                  <a:pt x="92600" y="188331"/>
                </a:lnTo>
                <a:lnTo>
                  <a:pt x="94688" y="187437"/>
                </a:lnTo>
                <a:lnTo>
                  <a:pt x="97372" y="187288"/>
                </a:lnTo>
                <a:lnTo>
                  <a:pt x="99907" y="187288"/>
                </a:lnTo>
                <a:lnTo>
                  <a:pt x="101249" y="186691"/>
                </a:lnTo>
                <a:lnTo>
                  <a:pt x="102442" y="185498"/>
                </a:lnTo>
                <a:lnTo>
                  <a:pt x="104678" y="181770"/>
                </a:lnTo>
                <a:lnTo>
                  <a:pt x="105871" y="180876"/>
                </a:lnTo>
                <a:lnTo>
                  <a:pt x="107213" y="180279"/>
                </a:lnTo>
                <a:lnTo>
                  <a:pt x="108257" y="180428"/>
                </a:lnTo>
                <a:lnTo>
                  <a:pt x="110643" y="179832"/>
                </a:lnTo>
                <a:lnTo>
                  <a:pt x="112432" y="178937"/>
                </a:lnTo>
                <a:lnTo>
                  <a:pt x="113178" y="179086"/>
                </a:lnTo>
                <a:lnTo>
                  <a:pt x="114520" y="181025"/>
                </a:lnTo>
                <a:lnTo>
                  <a:pt x="115265" y="181472"/>
                </a:lnTo>
                <a:lnTo>
                  <a:pt x="116309" y="181621"/>
                </a:lnTo>
                <a:lnTo>
                  <a:pt x="119888" y="182516"/>
                </a:lnTo>
                <a:lnTo>
                  <a:pt x="121677" y="182218"/>
                </a:lnTo>
                <a:lnTo>
                  <a:pt x="123765" y="181621"/>
                </a:lnTo>
                <a:lnTo>
                  <a:pt x="125703" y="181323"/>
                </a:lnTo>
                <a:lnTo>
                  <a:pt x="127045" y="181770"/>
                </a:lnTo>
                <a:lnTo>
                  <a:pt x="128089" y="181323"/>
                </a:lnTo>
                <a:lnTo>
                  <a:pt x="129133" y="180876"/>
                </a:lnTo>
                <a:lnTo>
                  <a:pt x="128089" y="17998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39" name="Guinea-Bissau__">
            <a:extLst>
              <a:ext uri="{FF2B5EF4-FFF2-40B4-BE49-F238E27FC236}">
                <a16:creationId xmlns:a16="http://schemas.microsoft.com/office/drawing/2014/main" id="{35EC2045-D265-2E70-586D-0B7FA028AF92}"/>
              </a:ext>
            </a:extLst>
          </p:cNvPr>
          <p:cNvSpPr/>
          <p:nvPr/>
        </p:nvSpPr>
        <p:spPr>
          <a:xfrm>
            <a:off x="5561425" y="3810672"/>
            <a:ext cx="80372" cy="51701"/>
          </a:xfrm>
          <a:custGeom>
            <a:avLst/>
            <a:gdLst>
              <a:gd name="connsiteX0" fmla="*/ 21920 w 80372"/>
              <a:gd name="connsiteY0" fmla="*/ 33551 h 48164"/>
              <a:gd name="connsiteX1" fmla="*/ 21622 w 80372"/>
              <a:gd name="connsiteY1" fmla="*/ 30121 h 48164"/>
              <a:gd name="connsiteX2" fmla="*/ 20280 w 80372"/>
              <a:gd name="connsiteY2" fmla="*/ 29823 h 48164"/>
              <a:gd name="connsiteX3" fmla="*/ 18789 w 80372"/>
              <a:gd name="connsiteY3" fmla="*/ 31761 h 48164"/>
              <a:gd name="connsiteX4" fmla="*/ 18789 w 80372"/>
              <a:gd name="connsiteY4" fmla="*/ 33103 h 48164"/>
              <a:gd name="connsiteX5" fmla="*/ 19385 w 80372"/>
              <a:gd name="connsiteY5" fmla="*/ 33849 h 48164"/>
              <a:gd name="connsiteX6" fmla="*/ 20727 w 80372"/>
              <a:gd name="connsiteY6" fmla="*/ 34296 h 48164"/>
              <a:gd name="connsiteX7" fmla="*/ 21920 w 80372"/>
              <a:gd name="connsiteY7" fmla="*/ 33402 h 48164"/>
              <a:gd name="connsiteX8" fmla="*/ 16999 w 80372"/>
              <a:gd name="connsiteY8" fmla="*/ 41006 h 48164"/>
              <a:gd name="connsiteX9" fmla="*/ 16552 w 80372"/>
              <a:gd name="connsiteY9" fmla="*/ 41006 h 48164"/>
              <a:gd name="connsiteX10" fmla="*/ 15508 w 80372"/>
              <a:gd name="connsiteY10" fmla="*/ 41901 h 48164"/>
              <a:gd name="connsiteX11" fmla="*/ 14613 w 80372"/>
              <a:gd name="connsiteY11" fmla="*/ 42945 h 48164"/>
              <a:gd name="connsiteX12" fmla="*/ 14166 w 80372"/>
              <a:gd name="connsiteY12" fmla="*/ 42945 h 48164"/>
              <a:gd name="connsiteX13" fmla="*/ 13122 w 80372"/>
              <a:gd name="connsiteY13" fmla="*/ 43392 h 48164"/>
              <a:gd name="connsiteX14" fmla="*/ 13122 w 80372"/>
              <a:gd name="connsiteY14" fmla="*/ 43989 h 48164"/>
              <a:gd name="connsiteX15" fmla="*/ 14166 w 80372"/>
              <a:gd name="connsiteY15" fmla="*/ 45331 h 48164"/>
              <a:gd name="connsiteX16" fmla="*/ 16254 w 80372"/>
              <a:gd name="connsiteY16" fmla="*/ 44884 h 48164"/>
              <a:gd name="connsiteX17" fmla="*/ 17297 w 80372"/>
              <a:gd name="connsiteY17" fmla="*/ 44138 h 48164"/>
              <a:gd name="connsiteX18" fmla="*/ 17745 w 80372"/>
              <a:gd name="connsiteY18" fmla="*/ 43243 h 48164"/>
              <a:gd name="connsiteX19" fmla="*/ 17297 w 80372"/>
              <a:gd name="connsiteY19" fmla="*/ 41006 h 48164"/>
              <a:gd name="connsiteX20" fmla="*/ 16701 w 80372"/>
              <a:gd name="connsiteY20" fmla="*/ 41006 h 48164"/>
              <a:gd name="connsiteX21" fmla="*/ 21622 w 80372"/>
              <a:gd name="connsiteY21" fmla="*/ 42050 h 48164"/>
              <a:gd name="connsiteX22" fmla="*/ 20876 w 80372"/>
              <a:gd name="connsiteY22" fmla="*/ 41156 h 48164"/>
              <a:gd name="connsiteX23" fmla="*/ 20578 w 80372"/>
              <a:gd name="connsiteY23" fmla="*/ 41454 h 48164"/>
              <a:gd name="connsiteX24" fmla="*/ 20131 w 80372"/>
              <a:gd name="connsiteY24" fmla="*/ 43840 h 48164"/>
              <a:gd name="connsiteX25" fmla="*/ 20429 w 80372"/>
              <a:gd name="connsiteY25" fmla="*/ 44138 h 48164"/>
              <a:gd name="connsiteX26" fmla="*/ 20131 w 80372"/>
              <a:gd name="connsiteY26" fmla="*/ 44884 h 48164"/>
              <a:gd name="connsiteX27" fmla="*/ 21622 w 80372"/>
              <a:gd name="connsiteY27" fmla="*/ 44884 h 48164"/>
              <a:gd name="connsiteX28" fmla="*/ 21920 w 80372"/>
              <a:gd name="connsiteY28" fmla="*/ 44287 h 48164"/>
              <a:gd name="connsiteX29" fmla="*/ 21622 w 80372"/>
              <a:gd name="connsiteY29" fmla="*/ 42498 h 48164"/>
              <a:gd name="connsiteX30" fmla="*/ 21622 w 80372"/>
              <a:gd name="connsiteY30" fmla="*/ 42199 h 48164"/>
              <a:gd name="connsiteX31" fmla="*/ 18490 w 80372"/>
              <a:gd name="connsiteY31" fmla="*/ 21920 h 48164"/>
              <a:gd name="connsiteX32" fmla="*/ 15061 w 80372"/>
              <a:gd name="connsiteY32" fmla="*/ 22218 h 48164"/>
              <a:gd name="connsiteX33" fmla="*/ 15061 w 80372"/>
              <a:gd name="connsiteY33" fmla="*/ 23113 h 48164"/>
              <a:gd name="connsiteX34" fmla="*/ 16403 w 80372"/>
              <a:gd name="connsiteY34" fmla="*/ 25200 h 48164"/>
              <a:gd name="connsiteX35" fmla="*/ 18043 w 80372"/>
              <a:gd name="connsiteY35" fmla="*/ 25499 h 48164"/>
              <a:gd name="connsiteX36" fmla="*/ 19385 w 80372"/>
              <a:gd name="connsiteY36" fmla="*/ 22069 h 48164"/>
              <a:gd name="connsiteX37" fmla="*/ 18490 w 80372"/>
              <a:gd name="connsiteY37" fmla="*/ 22069 h 48164"/>
              <a:gd name="connsiteX38" fmla="*/ 78732 w 80372"/>
              <a:gd name="connsiteY38" fmla="*/ 2237 h 48164"/>
              <a:gd name="connsiteX39" fmla="*/ 78732 w 80372"/>
              <a:gd name="connsiteY39" fmla="*/ 0 h 48164"/>
              <a:gd name="connsiteX40" fmla="*/ 69935 w 80372"/>
              <a:gd name="connsiteY40" fmla="*/ 0 h 48164"/>
              <a:gd name="connsiteX41" fmla="*/ 62479 w 80372"/>
              <a:gd name="connsiteY41" fmla="*/ 0 h 48164"/>
              <a:gd name="connsiteX42" fmla="*/ 53085 w 80372"/>
              <a:gd name="connsiteY42" fmla="*/ 0 h 48164"/>
              <a:gd name="connsiteX43" fmla="*/ 46375 w 80372"/>
              <a:gd name="connsiteY43" fmla="*/ 0 h 48164"/>
              <a:gd name="connsiteX44" fmla="*/ 40112 w 80372"/>
              <a:gd name="connsiteY44" fmla="*/ 0 h 48164"/>
              <a:gd name="connsiteX45" fmla="*/ 35340 w 80372"/>
              <a:gd name="connsiteY45" fmla="*/ 2535 h 48164"/>
              <a:gd name="connsiteX46" fmla="*/ 30121 w 80372"/>
              <a:gd name="connsiteY46" fmla="*/ 5219 h 48164"/>
              <a:gd name="connsiteX47" fmla="*/ 23113 w 80372"/>
              <a:gd name="connsiteY47" fmla="*/ 6710 h 48164"/>
              <a:gd name="connsiteX48" fmla="*/ 15061 w 80372"/>
              <a:gd name="connsiteY48" fmla="*/ 6114 h 48164"/>
              <a:gd name="connsiteX49" fmla="*/ 12526 w 80372"/>
              <a:gd name="connsiteY49" fmla="*/ 6561 h 48164"/>
              <a:gd name="connsiteX50" fmla="*/ 9842 w 80372"/>
              <a:gd name="connsiteY50" fmla="*/ 7754 h 48164"/>
              <a:gd name="connsiteX51" fmla="*/ 7903 w 80372"/>
              <a:gd name="connsiteY51" fmla="*/ 8649 h 48164"/>
              <a:gd name="connsiteX52" fmla="*/ 5070 w 80372"/>
              <a:gd name="connsiteY52" fmla="*/ 9245 h 48164"/>
              <a:gd name="connsiteX53" fmla="*/ 1491 w 80372"/>
              <a:gd name="connsiteY53" fmla="*/ 8798 h 48164"/>
              <a:gd name="connsiteX54" fmla="*/ 0 w 80372"/>
              <a:gd name="connsiteY54" fmla="*/ 9096 h 48164"/>
              <a:gd name="connsiteX55" fmla="*/ 7307 w 80372"/>
              <a:gd name="connsiteY55" fmla="*/ 13271 h 48164"/>
              <a:gd name="connsiteX56" fmla="*/ 10587 w 80372"/>
              <a:gd name="connsiteY56" fmla="*/ 12227 h 48164"/>
              <a:gd name="connsiteX57" fmla="*/ 12377 w 80372"/>
              <a:gd name="connsiteY57" fmla="*/ 12227 h 48164"/>
              <a:gd name="connsiteX58" fmla="*/ 12079 w 80372"/>
              <a:gd name="connsiteY58" fmla="*/ 13271 h 48164"/>
              <a:gd name="connsiteX59" fmla="*/ 10438 w 80372"/>
              <a:gd name="connsiteY59" fmla="*/ 15061 h 48164"/>
              <a:gd name="connsiteX60" fmla="*/ 10140 w 80372"/>
              <a:gd name="connsiteY60" fmla="*/ 17596 h 48164"/>
              <a:gd name="connsiteX61" fmla="*/ 11482 w 80372"/>
              <a:gd name="connsiteY61" fmla="*/ 19683 h 48164"/>
              <a:gd name="connsiteX62" fmla="*/ 15061 w 80372"/>
              <a:gd name="connsiteY62" fmla="*/ 21323 h 48164"/>
              <a:gd name="connsiteX63" fmla="*/ 19832 w 80372"/>
              <a:gd name="connsiteY63" fmla="*/ 20131 h 48164"/>
              <a:gd name="connsiteX64" fmla="*/ 20876 w 80372"/>
              <a:gd name="connsiteY64" fmla="*/ 20727 h 48164"/>
              <a:gd name="connsiteX65" fmla="*/ 21324 w 80372"/>
              <a:gd name="connsiteY65" fmla="*/ 21174 h 48164"/>
              <a:gd name="connsiteX66" fmla="*/ 20280 w 80372"/>
              <a:gd name="connsiteY66" fmla="*/ 24902 h 48164"/>
              <a:gd name="connsiteX67" fmla="*/ 23560 w 80372"/>
              <a:gd name="connsiteY67" fmla="*/ 25499 h 48164"/>
              <a:gd name="connsiteX68" fmla="*/ 28034 w 80372"/>
              <a:gd name="connsiteY68" fmla="*/ 24007 h 48164"/>
              <a:gd name="connsiteX69" fmla="*/ 31613 w 80372"/>
              <a:gd name="connsiteY69" fmla="*/ 21323 h 48164"/>
              <a:gd name="connsiteX70" fmla="*/ 33700 w 80372"/>
              <a:gd name="connsiteY70" fmla="*/ 20578 h 48164"/>
              <a:gd name="connsiteX71" fmla="*/ 40261 w 80372"/>
              <a:gd name="connsiteY71" fmla="*/ 21025 h 48164"/>
              <a:gd name="connsiteX72" fmla="*/ 42349 w 80372"/>
              <a:gd name="connsiteY72" fmla="*/ 19832 h 48164"/>
              <a:gd name="connsiteX73" fmla="*/ 43243 w 80372"/>
              <a:gd name="connsiteY73" fmla="*/ 19832 h 48164"/>
              <a:gd name="connsiteX74" fmla="*/ 43392 w 80372"/>
              <a:gd name="connsiteY74" fmla="*/ 20429 h 48164"/>
              <a:gd name="connsiteX75" fmla="*/ 42647 w 80372"/>
              <a:gd name="connsiteY75" fmla="*/ 21323 h 48164"/>
              <a:gd name="connsiteX76" fmla="*/ 41752 w 80372"/>
              <a:gd name="connsiteY76" fmla="*/ 21323 h 48164"/>
              <a:gd name="connsiteX77" fmla="*/ 39664 w 80372"/>
              <a:gd name="connsiteY77" fmla="*/ 22516 h 48164"/>
              <a:gd name="connsiteX78" fmla="*/ 34297 w 80372"/>
              <a:gd name="connsiteY78" fmla="*/ 22516 h 48164"/>
              <a:gd name="connsiteX79" fmla="*/ 32955 w 80372"/>
              <a:gd name="connsiteY79" fmla="*/ 23262 h 48164"/>
              <a:gd name="connsiteX80" fmla="*/ 32060 w 80372"/>
              <a:gd name="connsiteY80" fmla="*/ 25051 h 48164"/>
              <a:gd name="connsiteX81" fmla="*/ 32060 w 80372"/>
              <a:gd name="connsiteY81" fmla="*/ 26542 h 48164"/>
              <a:gd name="connsiteX82" fmla="*/ 34297 w 80372"/>
              <a:gd name="connsiteY82" fmla="*/ 29525 h 48164"/>
              <a:gd name="connsiteX83" fmla="*/ 35639 w 80372"/>
              <a:gd name="connsiteY83" fmla="*/ 29525 h 48164"/>
              <a:gd name="connsiteX84" fmla="*/ 36831 w 80372"/>
              <a:gd name="connsiteY84" fmla="*/ 28034 h 48164"/>
              <a:gd name="connsiteX85" fmla="*/ 39068 w 80372"/>
              <a:gd name="connsiteY85" fmla="*/ 27586 h 48164"/>
              <a:gd name="connsiteX86" fmla="*/ 41902 w 80372"/>
              <a:gd name="connsiteY86" fmla="*/ 28332 h 48164"/>
              <a:gd name="connsiteX87" fmla="*/ 43243 w 80372"/>
              <a:gd name="connsiteY87" fmla="*/ 30121 h 48164"/>
              <a:gd name="connsiteX88" fmla="*/ 40858 w 80372"/>
              <a:gd name="connsiteY88" fmla="*/ 30568 h 48164"/>
              <a:gd name="connsiteX89" fmla="*/ 38472 w 80372"/>
              <a:gd name="connsiteY89" fmla="*/ 30568 h 48164"/>
              <a:gd name="connsiteX90" fmla="*/ 33849 w 80372"/>
              <a:gd name="connsiteY90" fmla="*/ 32805 h 48164"/>
              <a:gd name="connsiteX91" fmla="*/ 32507 w 80372"/>
              <a:gd name="connsiteY91" fmla="*/ 35191 h 48164"/>
              <a:gd name="connsiteX92" fmla="*/ 33253 w 80372"/>
              <a:gd name="connsiteY92" fmla="*/ 35788 h 48164"/>
              <a:gd name="connsiteX93" fmla="*/ 34595 w 80372"/>
              <a:gd name="connsiteY93" fmla="*/ 35489 h 48164"/>
              <a:gd name="connsiteX94" fmla="*/ 35788 w 80372"/>
              <a:gd name="connsiteY94" fmla="*/ 35489 h 48164"/>
              <a:gd name="connsiteX95" fmla="*/ 35937 w 80372"/>
              <a:gd name="connsiteY95" fmla="*/ 36086 h 48164"/>
              <a:gd name="connsiteX96" fmla="*/ 34744 w 80372"/>
              <a:gd name="connsiteY96" fmla="*/ 37279 h 48164"/>
              <a:gd name="connsiteX97" fmla="*/ 34744 w 80372"/>
              <a:gd name="connsiteY97" fmla="*/ 39217 h 48164"/>
              <a:gd name="connsiteX98" fmla="*/ 34744 w 80372"/>
              <a:gd name="connsiteY98" fmla="*/ 40559 h 48164"/>
              <a:gd name="connsiteX99" fmla="*/ 36682 w 80372"/>
              <a:gd name="connsiteY99" fmla="*/ 42349 h 48164"/>
              <a:gd name="connsiteX100" fmla="*/ 38174 w 80372"/>
              <a:gd name="connsiteY100" fmla="*/ 42050 h 48164"/>
              <a:gd name="connsiteX101" fmla="*/ 39366 w 80372"/>
              <a:gd name="connsiteY101" fmla="*/ 42050 h 48164"/>
              <a:gd name="connsiteX102" fmla="*/ 39366 w 80372"/>
              <a:gd name="connsiteY102" fmla="*/ 45629 h 48164"/>
              <a:gd name="connsiteX103" fmla="*/ 40410 w 80372"/>
              <a:gd name="connsiteY103" fmla="*/ 45629 h 48164"/>
              <a:gd name="connsiteX104" fmla="*/ 42647 w 80372"/>
              <a:gd name="connsiteY104" fmla="*/ 42647 h 48164"/>
              <a:gd name="connsiteX105" fmla="*/ 43691 w 80372"/>
              <a:gd name="connsiteY105" fmla="*/ 42647 h 48164"/>
              <a:gd name="connsiteX106" fmla="*/ 42647 w 80372"/>
              <a:gd name="connsiteY106" fmla="*/ 46225 h 48164"/>
              <a:gd name="connsiteX107" fmla="*/ 43989 w 80372"/>
              <a:gd name="connsiteY107" fmla="*/ 48164 h 48164"/>
              <a:gd name="connsiteX108" fmla="*/ 45182 w 80372"/>
              <a:gd name="connsiteY108" fmla="*/ 46673 h 48164"/>
              <a:gd name="connsiteX109" fmla="*/ 46673 w 80372"/>
              <a:gd name="connsiteY109" fmla="*/ 44436 h 48164"/>
              <a:gd name="connsiteX110" fmla="*/ 50997 w 80372"/>
              <a:gd name="connsiteY110" fmla="*/ 35191 h 48164"/>
              <a:gd name="connsiteX111" fmla="*/ 52488 w 80372"/>
              <a:gd name="connsiteY111" fmla="*/ 33103 h 48164"/>
              <a:gd name="connsiteX112" fmla="*/ 53532 w 80372"/>
              <a:gd name="connsiteY112" fmla="*/ 32358 h 48164"/>
              <a:gd name="connsiteX113" fmla="*/ 55620 w 80372"/>
              <a:gd name="connsiteY113" fmla="*/ 32358 h 48164"/>
              <a:gd name="connsiteX114" fmla="*/ 59646 w 80372"/>
              <a:gd name="connsiteY114" fmla="*/ 31016 h 48164"/>
              <a:gd name="connsiteX115" fmla="*/ 62926 w 80372"/>
              <a:gd name="connsiteY115" fmla="*/ 28928 h 48164"/>
              <a:gd name="connsiteX116" fmla="*/ 64567 w 80372"/>
              <a:gd name="connsiteY116" fmla="*/ 28034 h 48164"/>
              <a:gd name="connsiteX117" fmla="*/ 68295 w 80372"/>
              <a:gd name="connsiteY117" fmla="*/ 28034 h 48164"/>
              <a:gd name="connsiteX118" fmla="*/ 72768 w 80372"/>
              <a:gd name="connsiteY118" fmla="*/ 28034 h 48164"/>
              <a:gd name="connsiteX119" fmla="*/ 78583 w 80372"/>
              <a:gd name="connsiteY119" fmla="*/ 26095 h 48164"/>
              <a:gd name="connsiteX120" fmla="*/ 78583 w 80372"/>
              <a:gd name="connsiteY120" fmla="*/ 23411 h 48164"/>
              <a:gd name="connsiteX121" fmla="*/ 78583 w 80372"/>
              <a:gd name="connsiteY121" fmla="*/ 19981 h 48164"/>
              <a:gd name="connsiteX122" fmla="*/ 78583 w 80372"/>
              <a:gd name="connsiteY122" fmla="*/ 18639 h 48164"/>
              <a:gd name="connsiteX123" fmla="*/ 76347 w 80372"/>
              <a:gd name="connsiteY123" fmla="*/ 17446 h 48164"/>
              <a:gd name="connsiteX124" fmla="*/ 75154 w 80372"/>
              <a:gd name="connsiteY124" fmla="*/ 16403 h 48164"/>
              <a:gd name="connsiteX125" fmla="*/ 74110 w 80372"/>
              <a:gd name="connsiteY125" fmla="*/ 15061 h 48164"/>
              <a:gd name="connsiteX126" fmla="*/ 72917 w 80372"/>
              <a:gd name="connsiteY126" fmla="*/ 14017 h 48164"/>
              <a:gd name="connsiteX127" fmla="*/ 72917 w 80372"/>
              <a:gd name="connsiteY127" fmla="*/ 12973 h 48164"/>
              <a:gd name="connsiteX128" fmla="*/ 74557 w 80372"/>
              <a:gd name="connsiteY128" fmla="*/ 12078 h 48164"/>
              <a:gd name="connsiteX129" fmla="*/ 75601 w 80372"/>
              <a:gd name="connsiteY129" fmla="*/ 11631 h 48164"/>
              <a:gd name="connsiteX130" fmla="*/ 77987 w 80372"/>
              <a:gd name="connsiteY130" fmla="*/ 11631 h 48164"/>
              <a:gd name="connsiteX131" fmla="*/ 78732 w 80372"/>
              <a:gd name="connsiteY131" fmla="*/ 11184 h 48164"/>
              <a:gd name="connsiteX132" fmla="*/ 79329 w 80372"/>
              <a:gd name="connsiteY132" fmla="*/ 10289 h 48164"/>
              <a:gd name="connsiteX133" fmla="*/ 80075 w 80372"/>
              <a:gd name="connsiteY133" fmla="*/ 8052 h 48164"/>
              <a:gd name="connsiteX134" fmla="*/ 80373 w 80372"/>
              <a:gd name="connsiteY134" fmla="*/ 5666 h 48164"/>
              <a:gd name="connsiteX135" fmla="*/ 78882 w 80372"/>
              <a:gd name="connsiteY135" fmla="*/ 2535 h 48164"/>
              <a:gd name="connsiteX136" fmla="*/ 26542 w 80372"/>
              <a:gd name="connsiteY136" fmla="*/ 38024 h 48164"/>
              <a:gd name="connsiteX137" fmla="*/ 25499 w 80372"/>
              <a:gd name="connsiteY137" fmla="*/ 38919 h 48164"/>
              <a:gd name="connsiteX138" fmla="*/ 24902 w 80372"/>
              <a:gd name="connsiteY138" fmla="*/ 41006 h 48164"/>
              <a:gd name="connsiteX139" fmla="*/ 25200 w 80372"/>
              <a:gd name="connsiteY139" fmla="*/ 41305 h 48164"/>
              <a:gd name="connsiteX140" fmla="*/ 26244 w 80372"/>
              <a:gd name="connsiteY140" fmla="*/ 41305 h 48164"/>
              <a:gd name="connsiteX141" fmla="*/ 26244 w 80372"/>
              <a:gd name="connsiteY141" fmla="*/ 40410 h 48164"/>
              <a:gd name="connsiteX142" fmla="*/ 27288 w 80372"/>
              <a:gd name="connsiteY142" fmla="*/ 39963 h 48164"/>
              <a:gd name="connsiteX143" fmla="*/ 27885 w 80372"/>
              <a:gd name="connsiteY143" fmla="*/ 39366 h 48164"/>
              <a:gd name="connsiteX144" fmla="*/ 28183 w 80372"/>
              <a:gd name="connsiteY144" fmla="*/ 38621 h 48164"/>
              <a:gd name="connsiteX145" fmla="*/ 27885 w 80372"/>
              <a:gd name="connsiteY145" fmla="*/ 38322 h 48164"/>
              <a:gd name="connsiteX146" fmla="*/ 26692 w 80372"/>
              <a:gd name="connsiteY146" fmla="*/ 38322 h 48164"/>
              <a:gd name="connsiteX147" fmla="*/ 29077 w 80372"/>
              <a:gd name="connsiteY147" fmla="*/ 31463 h 48164"/>
              <a:gd name="connsiteX148" fmla="*/ 30569 w 80372"/>
              <a:gd name="connsiteY148" fmla="*/ 32060 h 48164"/>
              <a:gd name="connsiteX149" fmla="*/ 30867 w 80372"/>
              <a:gd name="connsiteY149" fmla="*/ 31463 h 48164"/>
              <a:gd name="connsiteX150" fmla="*/ 31613 w 80372"/>
              <a:gd name="connsiteY150" fmla="*/ 31016 h 48164"/>
              <a:gd name="connsiteX151" fmla="*/ 32656 w 80372"/>
              <a:gd name="connsiteY151" fmla="*/ 30568 h 48164"/>
              <a:gd name="connsiteX152" fmla="*/ 32656 w 80372"/>
              <a:gd name="connsiteY152" fmla="*/ 28779 h 48164"/>
              <a:gd name="connsiteX153" fmla="*/ 31314 w 80372"/>
              <a:gd name="connsiteY153" fmla="*/ 29226 h 48164"/>
              <a:gd name="connsiteX154" fmla="*/ 29077 w 80372"/>
              <a:gd name="connsiteY154" fmla="*/ 31612 h 48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80372" h="48164">
                <a:moveTo>
                  <a:pt x="21920" y="33551"/>
                </a:moveTo>
                <a:lnTo>
                  <a:pt x="21622" y="30121"/>
                </a:lnTo>
                <a:lnTo>
                  <a:pt x="20280" y="29823"/>
                </a:lnTo>
                <a:lnTo>
                  <a:pt x="18789" y="31761"/>
                </a:lnTo>
                <a:lnTo>
                  <a:pt x="18789" y="33103"/>
                </a:lnTo>
                <a:cubicBezTo>
                  <a:pt x="18789" y="33103"/>
                  <a:pt x="19385" y="33849"/>
                  <a:pt x="19385" y="33849"/>
                </a:cubicBezTo>
                <a:lnTo>
                  <a:pt x="20727" y="34296"/>
                </a:lnTo>
                <a:lnTo>
                  <a:pt x="21920" y="33402"/>
                </a:lnTo>
                <a:close/>
                <a:moveTo>
                  <a:pt x="16999" y="41006"/>
                </a:moveTo>
                <a:lnTo>
                  <a:pt x="16552" y="41006"/>
                </a:lnTo>
                <a:cubicBezTo>
                  <a:pt x="16552" y="41006"/>
                  <a:pt x="15508" y="41901"/>
                  <a:pt x="15508" y="41901"/>
                </a:cubicBezTo>
                <a:lnTo>
                  <a:pt x="14613" y="42945"/>
                </a:lnTo>
                <a:lnTo>
                  <a:pt x="14166" y="42945"/>
                </a:lnTo>
                <a:cubicBezTo>
                  <a:pt x="14166" y="42945"/>
                  <a:pt x="13122" y="43392"/>
                  <a:pt x="13122" y="43392"/>
                </a:cubicBezTo>
                <a:lnTo>
                  <a:pt x="13122" y="43989"/>
                </a:lnTo>
                <a:cubicBezTo>
                  <a:pt x="13122" y="43989"/>
                  <a:pt x="14166" y="45331"/>
                  <a:pt x="14166" y="45331"/>
                </a:cubicBezTo>
                <a:lnTo>
                  <a:pt x="16254" y="44884"/>
                </a:lnTo>
                <a:lnTo>
                  <a:pt x="17297" y="44138"/>
                </a:lnTo>
                <a:lnTo>
                  <a:pt x="17745" y="43243"/>
                </a:lnTo>
                <a:lnTo>
                  <a:pt x="17297" y="41006"/>
                </a:lnTo>
                <a:lnTo>
                  <a:pt x="16701" y="41006"/>
                </a:lnTo>
                <a:close/>
                <a:moveTo>
                  <a:pt x="21622" y="42050"/>
                </a:moveTo>
                <a:lnTo>
                  <a:pt x="20876" y="41156"/>
                </a:lnTo>
                <a:lnTo>
                  <a:pt x="20578" y="41454"/>
                </a:lnTo>
                <a:lnTo>
                  <a:pt x="20131" y="43840"/>
                </a:lnTo>
                <a:lnTo>
                  <a:pt x="20429" y="44138"/>
                </a:lnTo>
                <a:lnTo>
                  <a:pt x="20131" y="44884"/>
                </a:lnTo>
                <a:lnTo>
                  <a:pt x="21622" y="44884"/>
                </a:lnTo>
                <a:cubicBezTo>
                  <a:pt x="21622" y="44884"/>
                  <a:pt x="21920" y="44287"/>
                  <a:pt x="21920" y="44287"/>
                </a:cubicBezTo>
                <a:lnTo>
                  <a:pt x="21622" y="42498"/>
                </a:lnTo>
                <a:lnTo>
                  <a:pt x="21622" y="42199"/>
                </a:lnTo>
                <a:close/>
                <a:moveTo>
                  <a:pt x="18490" y="21920"/>
                </a:moveTo>
                <a:lnTo>
                  <a:pt x="15061" y="22218"/>
                </a:lnTo>
                <a:lnTo>
                  <a:pt x="15061" y="23113"/>
                </a:lnTo>
                <a:cubicBezTo>
                  <a:pt x="15061" y="23113"/>
                  <a:pt x="16403" y="25200"/>
                  <a:pt x="16403" y="25200"/>
                </a:cubicBezTo>
                <a:lnTo>
                  <a:pt x="18043" y="25499"/>
                </a:lnTo>
                <a:lnTo>
                  <a:pt x="19385" y="22069"/>
                </a:lnTo>
                <a:lnTo>
                  <a:pt x="18490" y="22069"/>
                </a:lnTo>
                <a:close/>
                <a:moveTo>
                  <a:pt x="78732" y="2237"/>
                </a:moveTo>
                <a:lnTo>
                  <a:pt x="78732" y="0"/>
                </a:lnTo>
                <a:cubicBezTo>
                  <a:pt x="78732" y="0"/>
                  <a:pt x="69935" y="0"/>
                  <a:pt x="69935" y="0"/>
                </a:cubicBezTo>
                <a:lnTo>
                  <a:pt x="62479" y="0"/>
                </a:lnTo>
                <a:cubicBezTo>
                  <a:pt x="62479" y="0"/>
                  <a:pt x="53085" y="0"/>
                  <a:pt x="53085" y="0"/>
                </a:cubicBezTo>
                <a:lnTo>
                  <a:pt x="46375" y="0"/>
                </a:lnTo>
                <a:cubicBezTo>
                  <a:pt x="46375" y="0"/>
                  <a:pt x="40112" y="0"/>
                  <a:pt x="40112" y="0"/>
                </a:cubicBezTo>
                <a:lnTo>
                  <a:pt x="35340" y="2535"/>
                </a:lnTo>
                <a:lnTo>
                  <a:pt x="30121" y="5219"/>
                </a:lnTo>
                <a:lnTo>
                  <a:pt x="23113" y="6710"/>
                </a:lnTo>
                <a:lnTo>
                  <a:pt x="15061" y="6114"/>
                </a:lnTo>
                <a:lnTo>
                  <a:pt x="12526" y="6561"/>
                </a:lnTo>
                <a:lnTo>
                  <a:pt x="9842" y="7754"/>
                </a:lnTo>
                <a:lnTo>
                  <a:pt x="7903" y="8649"/>
                </a:lnTo>
                <a:lnTo>
                  <a:pt x="5070" y="9245"/>
                </a:lnTo>
                <a:lnTo>
                  <a:pt x="1491" y="8798"/>
                </a:lnTo>
                <a:lnTo>
                  <a:pt x="0" y="9096"/>
                </a:lnTo>
                <a:lnTo>
                  <a:pt x="7307" y="13271"/>
                </a:lnTo>
                <a:lnTo>
                  <a:pt x="10587" y="12227"/>
                </a:lnTo>
                <a:lnTo>
                  <a:pt x="12377" y="12227"/>
                </a:lnTo>
                <a:cubicBezTo>
                  <a:pt x="12377" y="12227"/>
                  <a:pt x="12079" y="13271"/>
                  <a:pt x="12079" y="13271"/>
                </a:cubicBezTo>
                <a:lnTo>
                  <a:pt x="10438" y="15061"/>
                </a:lnTo>
                <a:lnTo>
                  <a:pt x="10140" y="17596"/>
                </a:lnTo>
                <a:lnTo>
                  <a:pt x="11482" y="19683"/>
                </a:lnTo>
                <a:lnTo>
                  <a:pt x="15061" y="21323"/>
                </a:lnTo>
                <a:lnTo>
                  <a:pt x="19832" y="20131"/>
                </a:lnTo>
                <a:lnTo>
                  <a:pt x="20876" y="20727"/>
                </a:lnTo>
                <a:lnTo>
                  <a:pt x="21324" y="21174"/>
                </a:lnTo>
                <a:lnTo>
                  <a:pt x="20280" y="24902"/>
                </a:lnTo>
                <a:lnTo>
                  <a:pt x="23560" y="25499"/>
                </a:lnTo>
                <a:lnTo>
                  <a:pt x="28034" y="24007"/>
                </a:lnTo>
                <a:lnTo>
                  <a:pt x="31613" y="21323"/>
                </a:lnTo>
                <a:lnTo>
                  <a:pt x="33700" y="20578"/>
                </a:lnTo>
                <a:lnTo>
                  <a:pt x="40261" y="21025"/>
                </a:lnTo>
                <a:lnTo>
                  <a:pt x="42349" y="19832"/>
                </a:lnTo>
                <a:lnTo>
                  <a:pt x="43243" y="19832"/>
                </a:lnTo>
                <a:cubicBezTo>
                  <a:pt x="43243" y="19832"/>
                  <a:pt x="43392" y="20429"/>
                  <a:pt x="43392" y="20429"/>
                </a:cubicBezTo>
                <a:lnTo>
                  <a:pt x="42647" y="21323"/>
                </a:lnTo>
                <a:lnTo>
                  <a:pt x="41752" y="21323"/>
                </a:lnTo>
                <a:cubicBezTo>
                  <a:pt x="41752" y="21323"/>
                  <a:pt x="39664" y="22516"/>
                  <a:pt x="39664" y="22516"/>
                </a:cubicBezTo>
                <a:lnTo>
                  <a:pt x="34297" y="22516"/>
                </a:lnTo>
                <a:cubicBezTo>
                  <a:pt x="34297" y="22516"/>
                  <a:pt x="32955" y="23262"/>
                  <a:pt x="32955" y="23262"/>
                </a:cubicBezTo>
                <a:lnTo>
                  <a:pt x="32060" y="25051"/>
                </a:lnTo>
                <a:lnTo>
                  <a:pt x="32060" y="26542"/>
                </a:lnTo>
                <a:cubicBezTo>
                  <a:pt x="32060" y="26542"/>
                  <a:pt x="34297" y="29525"/>
                  <a:pt x="34297" y="29525"/>
                </a:cubicBezTo>
                <a:lnTo>
                  <a:pt x="35639" y="29525"/>
                </a:lnTo>
                <a:cubicBezTo>
                  <a:pt x="35639" y="29525"/>
                  <a:pt x="36831" y="28034"/>
                  <a:pt x="36831" y="28034"/>
                </a:cubicBezTo>
                <a:lnTo>
                  <a:pt x="39068" y="27586"/>
                </a:lnTo>
                <a:lnTo>
                  <a:pt x="41902" y="28332"/>
                </a:lnTo>
                <a:lnTo>
                  <a:pt x="43243" y="30121"/>
                </a:lnTo>
                <a:lnTo>
                  <a:pt x="40858" y="30568"/>
                </a:lnTo>
                <a:lnTo>
                  <a:pt x="38472" y="30568"/>
                </a:lnTo>
                <a:cubicBezTo>
                  <a:pt x="38472" y="30568"/>
                  <a:pt x="33849" y="32805"/>
                  <a:pt x="33849" y="32805"/>
                </a:cubicBezTo>
                <a:lnTo>
                  <a:pt x="32507" y="35191"/>
                </a:lnTo>
                <a:lnTo>
                  <a:pt x="33253" y="35788"/>
                </a:lnTo>
                <a:lnTo>
                  <a:pt x="34595" y="35489"/>
                </a:lnTo>
                <a:lnTo>
                  <a:pt x="35788" y="35489"/>
                </a:lnTo>
                <a:cubicBezTo>
                  <a:pt x="35788" y="35489"/>
                  <a:pt x="35937" y="36086"/>
                  <a:pt x="35937" y="36086"/>
                </a:cubicBezTo>
                <a:lnTo>
                  <a:pt x="34744" y="37279"/>
                </a:lnTo>
                <a:lnTo>
                  <a:pt x="34744" y="39217"/>
                </a:lnTo>
                <a:cubicBezTo>
                  <a:pt x="34744" y="39217"/>
                  <a:pt x="34744" y="40559"/>
                  <a:pt x="34744" y="40559"/>
                </a:cubicBezTo>
                <a:lnTo>
                  <a:pt x="36682" y="42349"/>
                </a:lnTo>
                <a:lnTo>
                  <a:pt x="38174" y="42050"/>
                </a:lnTo>
                <a:lnTo>
                  <a:pt x="39366" y="42050"/>
                </a:lnTo>
                <a:cubicBezTo>
                  <a:pt x="39366" y="42050"/>
                  <a:pt x="39366" y="45629"/>
                  <a:pt x="39366" y="45629"/>
                </a:cubicBezTo>
                <a:lnTo>
                  <a:pt x="40410" y="45629"/>
                </a:lnTo>
                <a:cubicBezTo>
                  <a:pt x="40410" y="45629"/>
                  <a:pt x="42647" y="42647"/>
                  <a:pt x="42647" y="42647"/>
                </a:cubicBezTo>
                <a:lnTo>
                  <a:pt x="43691" y="42647"/>
                </a:lnTo>
                <a:cubicBezTo>
                  <a:pt x="43691" y="42647"/>
                  <a:pt x="42647" y="46225"/>
                  <a:pt x="42647" y="46225"/>
                </a:cubicBezTo>
                <a:lnTo>
                  <a:pt x="43989" y="48164"/>
                </a:lnTo>
                <a:lnTo>
                  <a:pt x="45182" y="46673"/>
                </a:lnTo>
                <a:lnTo>
                  <a:pt x="46673" y="44436"/>
                </a:lnTo>
                <a:lnTo>
                  <a:pt x="50997" y="35191"/>
                </a:lnTo>
                <a:lnTo>
                  <a:pt x="52488" y="33103"/>
                </a:lnTo>
                <a:lnTo>
                  <a:pt x="53532" y="32358"/>
                </a:lnTo>
                <a:lnTo>
                  <a:pt x="55620" y="32358"/>
                </a:lnTo>
                <a:cubicBezTo>
                  <a:pt x="55620" y="32358"/>
                  <a:pt x="59646" y="31016"/>
                  <a:pt x="59646" y="31016"/>
                </a:cubicBezTo>
                <a:lnTo>
                  <a:pt x="62926" y="28928"/>
                </a:lnTo>
                <a:lnTo>
                  <a:pt x="64567" y="28034"/>
                </a:lnTo>
                <a:lnTo>
                  <a:pt x="68295" y="28034"/>
                </a:lnTo>
                <a:cubicBezTo>
                  <a:pt x="68295" y="28034"/>
                  <a:pt x="72768" y="28034"/>
                  <a:pt x="72768" y="28034"/>
                </a:cubicBezTo>
                <a:lnTo>
                  <a:pt x="78583" y="26095"/>
                </a:lnTo>
                <a:lnTo>
                  <a:pt x="78583" y="23411"/>
                </a:lnTo>
                <a:cubicBezTo>
                  <a:pt x="78583" y="23411"/>
                  <a:pt x="78583" y="19981"/>
                  <a:pt x="78583" y="19981"/>
                </a:cubicBezTo>
                <a:lnTo>
                  <a:pt x="78583" y="18639"/>
                </a:lnTo>
                <a:cubicBezTo>
                  <a:pt x="78583" y="18639"/>
                  <a:pt x="76347" y="17446"/>
                  <a:pt x="76347" y="17446"/>
                </a:cubicBezTo>
                <a:lnTo>
                  <a:pt x="75154" y="16403"/>
                </a:lnTo>
                <a:lnTo>
                  <a:pt x="74110" y="15061"/>
                </a:lnTo>
                <a:lnTo>
                  <a:pt x="72917" y="14017"/>
                </a:lnTo>
                <a:lnTo>
                  <a:pt x="72917" y="12973"/>
                </a:lnTo>
                <a:cubicBezTo>
                  <a:pt x="72917" y="12973"/>
                  <a:pt x="74557" y="12078"/>
                  <a:pt x="74557" y="12078"/>
                </a:cubicBezTo>
                <a:lnTo>
                  <a:pt x="75601" y="11631"/>
                </a:lnTo>
                <a:lnTo>
                  <a:pt x="77987" y="11631"/>
                </a:lnTo>
                <a:cubicBezTo>
                  <a:pt x="77987" y="11631"/>
                  <a:pt x="78732" y="11184"/>
                  <a:pt x="78732" y="11184"/>
                </a:cubicBezTo>
                <a:lnTo>
                  <a:pt x="79329" y="10289"/>
                </a:lnTo>
                <a:lnTo>
                  <a:pt x="80075" y="8052"/>
                </a:lnTo>
                <a:lnTo>
                  <a:pt x="80373" y="5666"/>
                </a:lnTo>
                <a:lnTo>
                  <a:pt x="78882" y="2535"/>
                </a:lnTo>
                <a:close/>
                <a:moveTo>
                  <a:pt x="26542" y="38024"/>
                </a:moveTo>
                <a:lnTo>
                  <a:pt x="25499" y="38919"/>
                </a:lnTo>
                <a:lnTo>
                  <a:pt x="24902" y="41006"/>
                </a:lnTo>
                <a:lnTo>
                  <a:pt x="25200" y="41305"/>
                </a:lnTo>
                <a:lnTo>
                  <a:pt x="26244" y="41305"/>
                </a:lnTo>
                <a:cubicBezTo>
                  <a:pt x="26244" y="41305"/>
                  <a:pt x="26244" y="40410"/>
                  <a:pt x="26244" y="40410"/>
                </a:cubicBezTo>
                <a:lnTo>
                  <a:pt x="27288" y="39963"/>
                </a:lnTo>
                <a:lnTo>
                  <a:pt x="27885" y="39366"/>
                </a:lnTo>
                <a:lnTo>
                  <a:pt x="28183" y="38621"/>
                </a:lnTo>
                <a:lnTo>
                  <a:pt x="27885" y="38322"/>
                </a:lnTo>
                <a:lnTo>
                  <a:pt x="26692" y="38322"/>
                </a:lnTo>
                <a:close/>
                <a:moveTo>
                  <a:pt x="29077" y="31463"/>
                </a:moveTo>
                <a:lnTo>
                  <a:pt x="30569" y="32060"/>
                </a:lnTo>
                <a:lnTo>
                  <a:pt x="30867" y="31463"/>
                </a:lnTo>
                <a:lnTo>
                  <a:pt x="31613" y="31016"/>
                </a:lnTo>
                <a:lnTo>
                  <a:pt x="32656" y="30568"/>
                </a:lnTo>
                <a:lnTo>
                  <a:pt x="32656" y="28779"/>
                </a:lnTo>
                <a:cubicBezTo>
                  <a:pt x="32656" y="28779"/>
                  <a:pt x="31314" y="29226"/>
                  <a:pt x="31314" y="29226"/>
                </a:cubicBezTo>
                <a:lnTo>
                  <a:pt x="29077" y="3161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40" name="Guinea__">
            <a:extLst>
              <a:ext uri="{FF2B5EF4-FFF2-40B4-BE49-F238E27FC236}">
                <a16:creationId xmlns:a16="http://schemas.microsoft.com/office/drawing/2014/main" id="{053D25FF-6986-8936-5E07-EF57288B7204}"/>
              </a:ext>
            </a:extLst>
          </p:cNvPr>
          <p:cNvSpPr/>
          <p:nvPr/>
        </p:nvSpPr>
        <p:spPr>
          <a:xfrm>
            <a:off x="5605713" y="3810671"/>
            <a:ext cx="193997" cy="161504"/>
          </a:xfrm>
          <a:custGeom>
            <a:avLst/>
            <a:gdLst>
              <a:gd name="connsiteX0" fmla="*/ 193700 w 193997"/>
              <a:gd name="connsiteY0" fmla="*/ 113476 h 150456"/>
              <a:gd name="connsiteX1" fmla="*/ 192954 w 193997"/>
              <a:gd name="connsiteY1" fmla="*/ 111388 h 150456"/>
              <a:gd name="connsiteX2" fmla="*/ 191314 w 193997"/>
              <a:gd name="connsiteY2" fmla="*/ 109152 h 150456"/>
              <a:gd name="connsiteX3" fmla="*/ 186840 w 193997"/>
              <a:gd name="connsiteY3" fmla="*/ 107362 h 150456"/>
              <a:gd name="connsiteX4" fmla="*/ 186840 w 193997"/>
              <a:gd name="connsiteY4" fmla="*/ 104827 h 150456"/>
              <a:gd name="connsiteX5" fmla="*/ 187287 w 193997"/>
              <a:gd name="connsiteY5" fmla="*/ 102143 h 150456"/>
              <a:gd name="connsiteX6" fmla="*/ 188182 w 193997"/>
              <a:gd name="connsiteY6" fmla="*/ 101099 h 150456"/>
              <a:gd name="connsiteX7" fmla="*/ 191463 w 193997"/>
              <a:gd name="connsiteY7" fmla="*/ 99310 h 150456"/>
              <a:gd name="connsiteX8" fmla="*/ 190866 w 193997"/>
              <a:gd name="connsiteY8" fmla="*/ 98415 h 150456"/>
              <a:gd name="connsiteX9" fmla="*/ 189823 w 193997"/>
              <a:gd name="connsiteY9" fmla="*/ 97372 h 150456"/>
              <a:gd name="connsiteX10" fmla="*/ 187735 w 193997"/>
              <a:gd name="connsiteY10" fmla="*/ 96328 h 150456"/>
              <a:gd name="connsiteX11" fmla="*/ 188182 w 193997"/>
              <a:gd name="connsiteY11" fmla="*/ 93047 h 150456"/>
              <a:gd name="connsiteX12" fmla="*/ 188331 w 193997"/>
              <a:gd name="connsiteY12" fmla="*/ 90065 h 150456"/>
              <a:gd name="connsiteX13" fmla="*/ 186542 w 193997"/>
              <a:gd name="connsiteY13" fmla="*/ 90363 h 150456"/>
              <a:gd name="connsiteX14" fmla="*/ 184753 w 193997"/>
              <a:gd name="connsiteY14" fmla="*/ 90512 h 150456"/>
              <a:gd name="connsiteX15" fmla="*/ 183261 w 193997"/>
              <a:gd name="connsiteY15" fmla="*/ 89618 h 150456"/>
              <a:gd name="connsiteX16" fmla="*/ 182069 w 193997"/>
              <a:gd name="connsiteY16" fmla="*/ 87828 h 150456"/>
              <a:gd name="connsiteX17" fmla="*/ 181770 w 193997"/>
              <a:gd name="connsiteY17" fmla="*/ 82908 h 150456"/>
              <a:gd name="connsiteX18" fmla="*/ 181770 w 193997"/>
              <a:gd name="connsiteY18" fmla="*/ 77241 h 150456"/>
              <a:gd name="connsiteX19" fmla="*/ 181472 w 193997"/>
              <a:gd name="connsiteY19" fmla="*/ 74706 h 150456"/>
              <a:gd name="connsiteX20" fmla="*/ 182069 w 193997"/>
              <a:gd name="connsiteY20" fmla="*/ 73364 h 150456"/>
              <a:gd name="connsiteX21" fmla="*/ 183560 w 193997"/>
              <a:gd name="connsiteY21" fmla="*/ 72171 h 150456"/>
              <a:gd name="connsiteX22" fmla="*/ 185200 w 193997"/>
              <a:gd name="connsiteY22" fmla="*/ 70531 h 150456"/>
              <a:gd name="connsiteX23" fmla="*/ 185797 w 193997"/>
              <a:gd name="connsiteY23" fmla="*/ 69487 h 150456"/>
              <a:gd name="connsiteX24" fmla="*/ 186244 w 193997"/>
              <a:gd name="connsiteY24" fmla="*/ 67698 h 150456"/>
              <a:gd name="connsiteX25" fmla="*/ 185945 w 193997"/>
              <a:gd name="connsiteY25" fmla="*/ 66356 h 150456"/>
              <a:gd name="connsiteX26" fmla="*/ 185349 w 193997"/>
              <a:gd name="connsiteY26" fmla="*/ 65163 h 150456"/>
              <a:gd name="connsiteX27" fmla="*/ 179534 w 193997"/>
              <a:gd name="connsiteY27" fmla="*/ 61883 h 150456"/>
              <a:gd name="connsiteX28" fmla="*/ 178639 w 193997"/>
              <a:gd name="connsiteY28" fmla="*/ 60541 h 150456"/>
              <a:gd name="connsiteX29" fmla="*/ 177744 w 193997"/>
              <a:gd name="connsiteY29" fmla="*/ 56962 h 150456"/>
              <a:gd name="connsiteX30" fmla="*/ 177148 w 193997"/>
              <a:gd name="connsiteY30" fmla="*/ 53234 h 150456"/>
              <a:gd name="connsiteX31" fmla="*/ 177148 w 193997"/>
              <a:gd name="connsiteY31" fmla="*/ 51146 h 150456"/>
              <a:gd name="connsiteX32" fmla="*/ 177595 w 193997"/>
              <a:gd name="connsiteY32" fmla="*/ 49208 h 150456"/>
              <a:gd name="connsiteX33" fmla="*/ 177446 w 193997"/>
              <a:gd name="connsiteY33" fmla="*/ 47717 h 150456"/>
              <a:gd name="connsiteX34" fmla="*/ 176700 w 193997"/>
              <a:gd name="connsiteY34" fmla="*/ 46673 h 150456"/>
              <a:gd name="connsiteX35" fmla="*/ 174911 w 193997"/>
              <a:gd name="connsiteY35" fmla="*/ 45480 h 150456"/>
              <a:gd name="connsiteX36" fmla="*/ 173122 w 193997"/>
              <a:gd name="connsiteY36" fmla="*/ 45033 h 150456"/>
              <a:gd name="connsiteX37" fmla="*/ 170736 w 193997"/>
              <a:gd name="connsiteY37" fmla="*/ 46524 h 150456"/>
              <a:gd name="connsiteX38" fmla="*/ 169692 w 193997"/>
              <a:gd name="connsiteY38" fmla="*/ 46673 h 150456"/>
              <a:gd name="connsiteX39" fmla="*/ 168648 w 193997"/>
              <a:gd name="connsiteY39" fmla="*/ 46673 h 150456"/>
              <a:gd name="connsiteX40" fmla="*/ 168052 w 193997"/>
              <a:gd name="connsiteY40" fmla="*/ 46076 h 150456"/>
              <a:gd name="connsiteX41" fmla="*/ 168201 w 193997"/>
              <a:gd name="connsiteY41" fmla="*/ 45331 h 150456"/>
              <a:gd name="connsiteX42" fmla="*/ 170736 w 193997"/>
              <a:gd name="connsiteY42" fmla="*/ 41454 h 150456"/>
              <a:gd name="connsiteX43" fmla="*/ 171929 w 193997"/>
              <a:gd name="connsiteY43" fmla="*/ 39813 h 150456"/>
              <a:gd name="connsiteX44" fmla="*/ 173420 w 193997"/>
              <a:gd name="connsiteY44" fmla="*/ 38621 h 150456"/>
              <a:gd name="connsiteX45" fmla="*/ 174464 w 193997"/>
              <a:gd name="connsiteY45" fmla="*/ 38024 h 150456"/>
              <a:gd name="connsiteX46" fmla="*/ 175060 w 193997"/>
              <a:gd name="connsiteY46" fmla="*/ 36980 h 150456"/>
              <a:gd name="connsiteX47" fmla="*/ 175060 w 193997"/>
              <a:gd name="connsiteY47" fmla="*/ 36235 h 150456"/>
              <a:gd name="connsiteX48" fmla="*/ 174911 w 193997"/>
              <a:gd name="connsiteY48" fmla="*/ 35638 h 150456"/>
              <a:gd name="connsiteX49" fmla="*/ 173271 w 193997"/>
              <a:gd name="connsiteY49" fmla="*/ 35042 h 150456"/>
              <a:gd name="connsiteX50" fmla="*/ 170587 w 193997"/>
              <a:gd name="connsiteY50" fmla="*/ 33103 h 150456"/>
              <a:gd name="connsiteX51" fmla="*/ 169245 w 193997"/>
              <a:gd name="connsiteY51" fmla="*/ 32954 h 150456"/>
              <a:gd name="connsiteX52" fmla="*/ 168052 w 193997"/>
              <a:gd name="connsiteY52" fmla="*/ 32209 h 150456"/>
              <a:gd name="connsiteX53" fmla="*/ 166859 w 193997"/>
              <a:gd name="connsiteY53" fmla="*/ 29376 h 150456"/>
              <a:gd name="connsiteX54" fmla="*/ 166263 w 193997"/>
              <a:gd name="connsiteY54" fmla="*/ 28779 h 150456"/>
              <a:gd name="connsiteX55" fmla="*/ 165070 w 193997"/>
              <a:gd name="connsiteY55" fmla="*/ 28481 h 150456"/>
              <a:gd name="connsiteX56" fmla="*/ 164026 w 193997"/>
              <a:gd name="connsiteY56" fmla="*/ 27735 h 150456"/>
              <a:gd name="connsiteX57" fmla="*/ 164026 w 193997"/>
              <a:gd name="connsiteY57" fmla="*/ 24007 h 150456"/>
              <a:gd name="connsiteX58" fmla="*/ 164026 w 193997"/>
              <a:gd name="connsiteY58" fmla="*/ 20876 h 150456"/>
              <a:gd name="connsiteX59" fmla="*/ 161491 w 193997"/>
              <a:gd name="connsiteY59" fmla="*/ 15657 h 150456"/>
              <a:gd name="connsiteX60" fmla="*/ 160596 w 193997"/>
              <a:gd name="connsiteY60" fmla="*/ 12526 h 150456"/>
              <a:gd name="connsiteX61" fmla="*/ 159254 w 193997"/>
              <a:gd name="connsiteY61" fmla="*/ 9096 h 150456"/>
              <a:gd name="connsiteX62" fmla="*/ 158210 w 193997"/>
              <a:gd name="connsiteY62" fmla="*/ 7605 h 150456"/>
              <a:gd name="connsiteX63" fmla="*/ 156123 w 193997"/>
              <a:gd name="connsiteY63" fmla="*/ 6263 h 150456"/>
              <a:gd name="connsiteX64" fmla="*/ 153588 w 193997"/>
              <a:gd name="connsiteY64" fmla="*/ 5368 h 150456"/>
              <a:gd name="connsiteX65" fmla="*/ 151351 w 193997"/>
              <a:gd name="connsiteY65" fmla="*/ 5070 h 150456"/>
              <a:gd name="connsiteX66" fmla="*/ 149711 w 193997"/>
              <a:gd name="connsiteY66" fmla="*/ 5517 h 150456"/>
              <a:gd name="connsiteX67" fmla="*/ 148816 w 193997"/>
              <a:gd name="connsiteY67" fmla="*/ 5815 h 150456"/>
              <a:gd name="connsiteX68" fmla="*/ 148965 w 193997"/>
              <a:gd name="connsiteY68" fmla="*/ 6412 h 150456"/>
              <a:gd name="connsiteX69" fmla="*/ 150307 w 193997"/>
              <a:gd name="connsiteY69" fmla="*/ 8649 h 150456"/>
              <a:gd name="connsiteX70" fmla="*/ 150605 w 193997"/>
              <a:gd name="connsiteY70" fmla="*/ 9693 h 150456"/>
              <a:gd name="connsiteX71" fmla="*/ 150307 w 193997"/>
              <a:gd name="connsiteY71" fmla="*/ 10885 h 150456"/>
              <a:gd name="connsiteX72" fmla="*/ 149860 w 193997"/>
              <a:gd name="connsiteY72" fmla="*/ 11631 h 150456"/>
              <a:gd name="connsiteX73" fmla="*/ 148667 w 193997"/>
              <a:gd name="connsiteY73" fmla="*/ 11780 h 150456"/>
              <a:gd name="connsiteX74" fmla="*/ 146430 w 193997"/>
              <a:gd name="connsiteY74" fmla="*/ 12377 h 150456"/>
              <a:gd name="connsiteX75" fmla="*/ 143746 w 193997"/>
              <a:gd name="connsiteY75" fmla="*/ 13718 h 150456"/>
              <a:gd name="connsiteX76" fmla="*/ 141957 w 193997"/>
              <a:gd name="connsiteY76" fmla="*/ 14762 h 150456"/>
              <a:gd name="connsiteX77" fmla="*/ 140466 w 193997"/>
              <a:gd name="connsiteY77" fmla="*/ 17596 h 150456"/>
              <a:gd name="connsiteX78" fmla="*/ 139422 w 193997"/>
              <a:gd name="connsiteY78" fmla="*/ 17894 h 150456"/>
              <a:gd name="connsiteX79" fmla="*/ 137633 w 193997"/>
              <a:gd name="connsiteY79" fmla="*/ 17596 h 150456"/>
              <a:gd name="connsiteX80" fmla="*/ 132712 w 193997"/>
              <a:gd name="connsiteY80" fmla="*/ 15508 h 150456"/>
              <a:gd name="connsiteX81" fmla="*/ 128537 w 193997"/>
              <a:gd name="connsiteY81" fmla="*/ 13868 h 150456"/>
              <a:gd name="connsiteX82" fmla="*/ 125704 w 193997"/>
              <a:gd name="connsiteY82" fmla="*/ 12824 h 150456"/>
              <a:gd name="connsiteX83" fmla="*/ 124063 w 193997"/>
              <a:gd name="connsiteY83" fmla="*/ 13420 h 150456"/>
              <a:gd name="connsiteX84" fmla="*/ 123168 w 193997"/>
              <a:gd name="connsiteY84" fmla="*/ 13718 h 150456"/>
              <a:gd name="connsiteX85" fmla="*/ 120783 w 193997"/>
              <a:gd name="connsiteY85" fmla="*/ 14911 h 150456"/>
              <a:gd name="connsiteX86" fmla="*/ 117502 w 193997"/>
              <a:gd name="connsiteY86" fmla="*/ 18938 h 150456"/>
              <a:gd name="connsiteX87" fmla="*/ 116607 w 193997"/>
              <a:gd name="connsiteY87" fmla="*/ 20280 h 150456"/>
              <a:gd name="connsiteX88" fmla="*/ 116011 w 193997"/>
              <a:gd name="connsiteY88" fmla="*/ 20727 h 150456"/>
              <a:gd name="connsiteX89" fmla="*/ 115116 w 193997"/>
              <a:gd name="connsiteY89" fmla="*/ 21472 h 150456"/>
              <a:gd name="connsiteX90" fmla="*/ 114371 w 193997"/>
              <a:gd name="connsiteY90" fmla="*/ 21472 h 150456"/>
              <a:gd name="connsiteX91" fmla="*/ 113625 w 193997"/>
              <a:gd name="connsiteY91" fmla="*/ 21025 h 150456"/>
              <a:gd name="connsiteX92" fmla="*/ 113476 w 193997"/>
              <a:gd name="connsiteY92" fmla="*/ 20727 h 150456"/>
              <a:gd name="connsiteX93" fmla="*/ 111687 w 193997"/>
              <a:gd name="connsiteY93" fmla="*/ 17745 h 150456"/>
              <a:gd name="connsiteX94" fmla="*/ 109898 w 193997"/>
              <a:gd name="connsiteY94" fmla="*/ 14464 h 150456"/>
              <a:gd name="connsiteX95" fmla="*/ 108406 w 193997"/>
              <a:gd name="connsiteY95" fmla="*/ 12973 h 150456"/>
              <a:gd name="connsiteX96" fmla="*/ 106468 w 193997"/>
              <a:gd name="connsiteY96" fmla="*/ 12973 h 150456"/>
              <a:gd name="connsiteX97" fmla="*/ 104977 w 193997"/>
              <a:gd name="connsiteY97" fmla="*/ 14017 h 150456"/>
              <a:gd name="connsiteX98" fmla="*/ 103187 w 193997"/>
              <a:gd name="connsiteY98" fmla="*/ 16104 h 150456"/>
              <a:gd name="connsiteX99" fmla="*/ 101099 w 193997"/>
              <a:gd name="connsiteY99" fmla="*/ 18043 h 150456"/>
              <a:gd name="connsiteX100" fmla="*/ 99757 w 193997"/>
              <a:gd name="connsiteY100" fmla="*/ 18639 h 150456"/>
              <a:gd name="connsiteX101" fmla="*/ 98565 w 193997"/>
              <a:gd name="connsiteY101" fmla="*/ 18341 h 150456"/>
              <a:gd name="connsiteX102" fmla="*/ 95732 w 193997"/>
              <a:gd name="connsiteY102" fmla="*/ 15806 h 150456"/>
              <a:gd name="connsiteX103" fmla="*/ 93644 w 193997"/>
              <a:gd name="connsiteY103" fmla="*/ 14166 h 150456"/>
              <a:gd name="connsiteX104" fmla="*/ 93495 w 193997"/>
              <a:gd name="connsiteY104" fmla="*/ 13271 h 150456"/>
              <a:gd name="connsiteX105" fmla="*/ 94091 w 193997"/>
              <a:gd name="connsiteY105" fmla="*/ 11929 h 150456"/>
              <a:gd name="connsiteX106" fmla="*/ 94837 w 193997"/>
              <a:gd name="connsiteY106" fmla="*/ 9842 h 150456"/>
              <a:gd name="connsiteX107" fmla="*/ 95582 w 193997"/>
              <a:gd name="connsiteY107" fmla="*/ 8201 h 150456"/>
              <a:gd name="connsiteX108" fmla="*/ 96328 w 193997"/>
              <a:gd name="connsiteY108" fmla="*/ 7456 h 150456"/>
              <a:gd name="connsiteX109" fmla="*/ 94688 w 193997"/>
              <a:gd name="connsiteY109" fmla="*/ 7158 h 150456"/>
              <a:gd name="connsiteX110" fmla="*/ 91556 w 193997"/>
              <a:gd name="connsiteY110" fmla="*/ 6859 h 150456"/>
              <a:gd name="connsiteX111" fmla="*/ 85443 w 193997"/>
              <a:gd name="connsiteY111" fmla="*/ 8052 h 150456"/>
              <a:gd name="connsiteX112" fmla="*/ 83206 w 193997"/>
              <a:gd name="connsiteY112" fmla="*/ 7605 h 150456"/>
              <a:gd name="connsiteX113" fmla="*/ 79180 w 193997"/>
              <a:gd name="connsiteY113" fmla="*/ 7754 h 150456"/>
              <a:gd name="connsiteX114" fmla="*/ 76347 w 193997"/>
              <a:gd name="connsiteY114" fmla="*/ 8351 h 150456"/>
              <a:gd name="connsiteX115" fmla="*/ 72619 w 193997"/>
              <a:gd name="connsiteY115" fmla="*/ 9693 h 150456"/>
              <a:gd name="connsiteX116" fmla="*/ 69786 w 193997"/>
              <a:gd name="connsiteY116" fmla="*/ 9245 h 150456"/>
              <a:gd name="connsiteX117" fmla="*/ 68295 w 193997"/>
              <a:gd name="connsiteY117" fmla="*/ 8201 h 150456"/>
              <a:gd name="connsiteX118" fmla="*/ 66207 w 193997"/>
              <a:gd name="connsiteY118" fmla="*/ 8351 h 150456"/>
              <a:gd name="connsiteX119" fmla="*/ 63970 w 193997"/>
              <a:gd name="connsiteY119" fmla="*/ 7754 h 150456"/>
              <a:gd name="connsiteX120" fmla="*/ 61584 w 193997"/>
              <a:gd name="connsiteY120" fmla="*/ 6710 h 150456"/>
              <a:gd name="connsiteX121" fmla="*/ 59348 w 193997"/>
              <a:gd name="connsiteY121" fmla="*/ 6263 h 150456"/>
              <a:gd name="connsiteX122" fmla="*/ 56962 w 193997"/>
              <a:gd name="connsiteY122" fmla="*/ 4324 h 150456"/>
              <a:gd name="connsiteX123" fmla="*/ 55769 w 193997"/>
              <a:gd name="connsiteY123" fmla="*/ 4026 h 150456"/>
              <a:gd name="connsiteX124" fmla="*/ 55023 w 193997"/>
              <a:gd name="connsiteY124" fmla="*/ 4473 h 150456"/>
              <a:gd name="connsiteX125" fmla="*/ 54427 w 193997"/>
              <a:gd name="connsiteY125" fmla="*/ 5070 h 150456"/>
              <a:gd name="connsiteX126" fmla="*/ 53681 w 193997"/>
              <a:gd name="connsiteY126" fmla="*/ 5517 h 150456"/>
              <a:gd name="connsiteX127" fmla="*/ 52339 w 193997"/>
              <a:gd name="connsiteY127" fmla="*/ 5219 h 150456"/>
              <a:gd name="connsiteX128" fmla="*/ 51892 w 193997"/>
              <a:gd name="connsiteY128" fmla="*/ 3877 h 150456"/>
              <a:gd name="connsiteX129" fmla="*/ 52339 w 193997"/>
              <a:gd name="connsiteY129" fmla="*/ 2684 h 150456"/>
              <a:gd name="connsiteX130" fmla="*/ 52488 w 193997"/>
              <a:gd name="connsiteY130" fmla="*/ 1640 h 150456"/>
              <a:gd name="connsiteX131" fmla="*/ 51892 w 193997"/>
              <a:gd name="connsiteY131" fmla="*/ 1193 h 150456"/>
              <a:gd name="connsiteX132" fmla="*/ 50401 w 193997"/>
              <a:gd name="connsiteY132" fmla="*/ 1044 h 150456"/>
              <a:gd name="connsiteX133" fmla="*/ 48015 w 193997"/>
              <a:gd name="connsiteY133" fmla="*/ 1044 h 150456"/>
              <a:gd name="connsiteX134" fmla="*/ 44138 w 193997"/>
              <a:gd name="connsiteY134" fmla="*/ 597 h 150456"/>
              <a:gd name="connsiteX135" fmla="*/ 43392 w 193997"/>
              <a:gd name="connsiteY135" fmla="*/ 447 h 150456"/>
              <a:gd name="connsiteX136" fmla="*/ 34744 w 193997"/>
              <a:gd name="connsiteY136" fmla="*/ 0 h 150456"/>
              <a:gd name="connsiteX137" fmla="*/ 34744 w 193997"/>
              <a:gd name="connsiteY137" fmla="*/ 2237 h 150456"/>
              <a:gd name="connsiteX138" fmla="*/ 36235 w 193997"/>
              <a:gd name="connsiteY138" fmla="*/ 5517 h 150456"/>
              <a:gd name="connsiteX139" fmla="*/ 36086 w 193997"/>
              <a:gd name="connsiteY139" fmla="*/ 7754 h 150456"/>
              <a:gd name="connsiteX140" fmla="*/ 35340 w 193997"/>
              <a:gd name="connsiteY140" fmla="*/ 9991 h 150456"/>
              <a:gd name="connsiteX141" fmla="*/ 34744 w 193997"/>
              <a:gd name="connsiteY141" fmla="*/ 10885 h 150456"/>
              <a:gd name="connsiteX142" fmla="*/ 33998 w 193997"/>
              <a:gd name="connsiteY142" fmla="*/ 11482 h 150456"/>
              <a:gd name="connsiteX143" fmla="*/ 31613 w 193997"/>
              <a:gd name="connsiteY143" fmla="*/ 11482 h 150456"/>
              <a:gd name="connsiteX144" fmla="*/ 30717 w 193997"/>
              <a:gd name="connsiteY144" fmla="*/ 11929 h 150456"/>
              <a:gd name="connsiteX145" fmla="*/ 29077 w 193997"/>
              <a:gd name="connsiteY145" fmla="*/ 12824 h 150456"/>
              <a:gd name="connsiteX146" fmla="*/ 29077 w 193997"/>
              <a:gd name="connsiteY146" fmla="*/ 13718 h 150456"/>
              <a:gd name="connsiteX147" fmla="*/ 30270 w 193997"/>
              <a:gd name="connsiteY147" fmla="*/ 14762 h 150456"/>
              <a:gd name="connsiteX148" fmla="*/ 31314 w 193997"/>
              <a:gd name="connsiteY148" fmla="*/ 16104 h 150456"/>
              <a:gd name="connsiteX149" fmla="*/ 32507 w 193997"/>
              <a:gd name="connsiteY149" fmla="*/ 17148 h 150456"/>
              <a:gd name="connsiteX150" fmla="*/ 34595 w 193997"/>
              <a:gd name="connsiteY150" fmla="*/ 18490 h 150456"/>
              <a:gd name="connsiteX151" fmla="*/ 34744 w 193997"/>
              <a:gd name="connsiteY151" fmla="*/ 19832 h 150456"/>
              <a:gd name="connsiteX152" fmla="*/ 34893 w 193997"/>
              <a:gd name="connsiteY152" fmla="*/ 23262 h 150456"/>
              <a:gd name="connsiteX153" fmla="*/ 34744 w 193997"/>
              <a:gd name="connsiteY153" fmla="*/ 26095 h 150456"/>
              <a:gd name="connsiteX154" fmla="*/ 28928 w 193997"/>
              <a:gd name="connsiteY154" fmla="*/ 28034 h 150456"/>
              <a:gd name="connsiteX155" fmla="*/ 24455 w 193997"/>
              <a:gd name="connsiteY155" fmla="*/ 28332 h 150456"/>
              <a:gd name="connsiteX156" fmla="*/ 20727 w 193997"/>
              <a:gd name="connsiteY156" fmla="*/ 28183 h 150456"/>
              <a:gd name="connsiteX157" fmla="*/ 19087 w 193997"/>
              <a:gd name="connsiteY157" fmla="*/ 28928 h 150456"/>
              <a:gd name="connsiteX158" fmla="*/ 15806 w 193997"/>
              <a:gd name="connsiteY158" fmla="*/ 31016 h 150456"/>
              <a:gd name="connsiteX159" fmla="*/ 11780 w 193997"/>
              <a:gd name="connsiteY159" fmla="*/ 32209 h 150456"/>
              <a:gd name="connsiteX160" fmla="*/ 9693 w 193997"/>
              <a:gd name="connsiteY160" fmla="*/ 32358 h 150456"/>
              <a:gd name="connsiteX161" fmla="*/ 8798 w 193997"/>
              <a:gd name="connsiteY161" fmla="*/ 33103 h 150456"/>
              <a:gd name="connsiteX162" fmla="*/ 7158 w 193997"/>
              <a:gd name="connsiteY162" fmla="*/ 35191 h 150456"/>
              <a:gd name="connsiteX163" fmla="*/ 2833 w 193997"/>
              <a:gd name="connsiteY163" fmla="*/ 44436 h 150456"/>
              <a:gd name="connsiteX164" fmla="*/ 1342 w 193997"/>
              <a:gd name="connsiteY164" fmla="*/ 46524 h 150456"/>
              <a:gd name="connsiteX165" fmla="*/ 299 w 193997"/>
              <a:gd name="connsiteY165" fmla="*/ 48015 h 150456"/>
              <a:gd name="connsiteX166" fmla="*/ 0 w 193997"/>
              <a:gd name="connsiteY166" fmla="*/ 50997 h 150456"/>
              <a:gd name="connsiteX167" fmla="*/ 1044 w 193997"/>
              <a:gd name="connsiteY167" fmla="*/ 51743 h 150456"/>
              <a:gd name="connsiteX168" fmla="*/ 2088 w 193997"/>
              <a:gd name="connsiteY168" fmla="*/ 51743 h 150456"/>
              <a:gd name="connsiteX169" fmla="*/ 3281 w 193997"/>
              <a:gd name="connsiteY169" fmla="*/ 47866 h 150456"/>
              <a:gd name="connsiteX170" fmla="*/ 4324 w 193997"/>
              <a:gd name="connsiteY170" fmla="*/ 47269 h 150456"/>
              <a:gd name="connsiteX171" fmla="*/ 5666 w 193997"/>
              <a:gd name="connsiteY171" fmla="*/ 47418 h 150456"/>
              <a:gd name="connsiteX172" fmla="*/ 7307 w 193997"/>
              <a:gd name="connsiteY172" fmla="*/ 48313 h 150456"/>
              <a:gd name="connsiteX173" fmla="*/ 7754 w 193997"/>
              <a:gd name="connsiteY173" fmla="*/ 50252 h 150456"/>
              <a:gd name="connsiteX174" fmla="*/ 9394 w 193997"/>
              <a:gd name="connsiteY174" fmla="*/ 53532 h 150456"/>
              <a:gd name="connsiteX175" fmla="*/ 9842 w 193997"/>
              <a:gd name="connsiteY175" fmla="*/ 55023 h 150456"/>
              <a:gd name="connsiteX176" fmla="*/ 12078 w 193997"/>
              <a:gd name="connsiteY176" fmla="*/ 52787 h 150456"/>
              <a:gd name="connsiteX177" fmla="*/ 12227 w 193997"/>
              <a:gd name="connsiteY177" fmla="*/ 53681 h 150456"/>
              <a:gd name="connsiteX178" fmla="*/ 11482 w 193997"/>
              <a:gd name="connsiteY178" fmla="*/ 56962 h 150456"/>
              <a:gd name="connsiteX179" fmla="*/ 11631 w 193997"/>
              <a:gd name="connsiteY179" fmla="*/ 58751 h 150456"/>
              <a:gd name="connsiteX180" fmla="*/ 16403 w 193997"/>
              <a:gd name="connsiteY180" fmla="*/ 67101 h 150456"/>
              <a:gd name="connsiteX181" fmla="*/ 23262 w 193997"/>
              <a:gd name="connsiteY181" fmla="*/ 70382 h 150456"/>
              <a:gd name="connsiteX182" fmla="*/ 25350 w 193997"/>
              <a:gd name="connsiteY182" fmla="*/ 70531 h 150456"/>
              <a:gd name="connsiteX183" fmla="*/ 26542 w 193997"/>
              <a:gd name="connsiteY183" fmla="*/ 70084 h 150456"/>
              <a:gd name="connsiteX184" fmla="*/ 26841 w 193997"/>
              <a:gd name="connsiteY184" fmla="*/ 70829 h 150456"/>
              <a:gd name="connsiteX185" fmla="*/ 27139 w 193997"/>
              <a:gd name="connsiteY185" fmla="*/ 72619 h 150456"/>
              <a:gd name="connsiteX186" fmla="*/ 28928 w 193997"/>
              <a:gd name="connsiteY186" fmla="*/ 74855 h 150456"/>
              <a:gd name="connsiteX187" fmla="*/ 32358 w 193997"/>
              <a:gd name="connsiteY187" fmla="*/ 77092 h 150456"/>
              <a:gd name="connsiteX188" fmla="*/ 34147 w 193997"/>
              <a:gd name="connsiteY188" fmla="*/ 77540 h 150456"/>
              <a:gd name="connsiteX189" fmla="*/ 35191 w 193997"/>
              <a:gd name="connsiteY189" fmla="*/ 76048 h 150456"/>
              <a:gd name="connsiteX190" fmla="*/ 35788 w 193997"/>
              <a:gd name="connsiteY190" fmla="*/ 75899 h 150456"/>
              <a:gd name="connsiteX191" fmla="*/ 35639 w 193997"/>
              <a:gd name="connsiteY191" fmla="*/ 78136 h 150456"/>
              <a:gd name="connsiteX192" fmla="*/ 36682 w 193997"/>
              <a:gd name="connsiteY192" fmla="*/ 80074 h 150456"/>
              <a:gd name="connsiteX193" fmla="*/ 36682 w 193997"/>
              <a:gd name="connsiteY193" fmla="*/ 83951 h 150456"/>
              <a:gd name="connsiteX194" fmla="*/ 35788 w 193997"/>
              <a:gd name="connsiteY194" fmla="*/ 86785 h 150456"/>
              <a:gd name="connsiteX195" fmla="*/ 39068 w 193997"/>
              <a:gd name="connsiteY195" fmla="*/ 86486 h 150456"/>
              <a:gd name="connsiteX196" fmla="*/ 42498 w 193997"/>
              <a:gd name="connsiteY196" fmla="*/ 89916 h 150456"/>
              <a:gd name="connsiteX197" fmla="*/ 43392 w 193997"/>
              <a:gd name="connsiteY197" fmla="*/ 91556 h 150456"/>
              <a:gd name="connsiteX198" fmla="*/ 43542 w 193997"/>
              <a:gd name="connsiteY198" fmla="*/ 92898 h 150456"/>
              <a:gd name="connsiteX199" fmla="*/ 46225 w 193997"/>
              <a:gd name="connsiteY199" fmla="*/ 95433 h 150456"/>
              <a:gd name="connsiteX200" fmla="*/ 46971 w 193997"/>
              <a:gd name="connsiteY200" fmla="*/ 96775 h 150456"/>
              <a:gd name="connsiteX201" fmla="*/ 46077 w 193997"/>
              <a:gd name="connsiteY201" fmla="*/ 99310 h 150456"/>
              <a:gd name="connsiteX202" fmla="*/ 46375 w 193997"/>
              <a:gd name="connsiteY202" fmla="*/ 100205 h 150456"/>
              <a:gd name="connsiteX203" fmla="*/ 47866 w 193997"/>
              <a:gd name="connsiteY203" fmla="*/ 99608 h 150456"/>
              <a:gd name="connsiteX204" fmla="*/ 49357 w 193997"/>
              <a:gd name="connsiteY204" fmla="*/ 99907 h 150456"/>
              <a:gd name="connsiteX205" fmla="*/ 50550 w 193997"/>
              <a:gd name="connsiteY205" fmla="*/ 100205 h 150456"/>
              <a:gd name="connsiteX206" fmla="*/ 52041 w 193997"/>
              <a:gd name="connsiteY206" fmla="*/ 99608 h 150456"/>
              <a:gd name="connsiteX207" fmla="*/ 53234 w 193997"/>
              <a:gd name="connsiteY207" fmla="*/ 98714 h 150456"/>
              <a:gd name="connsiteX208" fmla="*/ 53980 w 193997"/>
              <a:gd name="connsiteY208" fmla="*/ 97521 h 150456"/>
              <a:gd name="connsiteX209" fmla="*/ 55023 w 193997"/>
              <a:gd name="connsiteY209" fmla="*/ 94240 h 150456"/>
              <a:gd name="connsiteX210" fmla="*/ 58453 w 193997"/>
              <a:gd name="connsiteY210" fmla="*/ 93196 h 150456"/>
              <a:gd name="connsiteX211" fmla="*/ 60392 w 193997"/>
              <a:gd name="connsiteY211" fmla="*/ 91258 h 150456"/>
              <a:gd name="connsiteX212" fmla="*/ 62330 w 193997"/>
              <a:gd name="connsiteY212" fmla="*/ 88127 h 150456"/>
              <a:gd name="connsiteX213" fmla="*/ 63225 w 193997"/>
              <a:gd name="connsiteY213" fmla="*/ 86039 h 150456"/>
              <a:gd name="connsiteX214" fmla="*/ 63970 w 193997"/>
              <a:gd name="connsiteY214" fmla="*/ 84995 h 150456"/>
              <a:gd name="connsiteX215" fmla="*/ 64417 w 193997"/>
              <a:gd name="connsiteY215" fmla="*/ 84100 h 150456"/>
              <a:gd name="connsiteX216" fmla="*/ 64865 w 193997"/>
              <a:gd name="connsiteY216" fmla="*/ 83057 h 150456"/>
              <a:gd name="connsiteX217" fmla="*/ 65611 w 193997"/>
              <a:gd name="connsiteY217" fmla="*/ 82162 h 150456"/>
              <a:gd name="connsiteX218" fmla="*/ 66505 w 193997"/>
              <a:gd name="connsiteY218" fmla="*/ 79776 h 150456"/>
              <a:gd name="connsiteX219" fmla="*/ 67101 w 193997"/>
              <a:gd name="connsiteY219" fmla="*/ 77838 h 150456"/>
              <a:gd name="connsiteX220" fmla="*/ 69040 w 193997"/>
              <a:gd name="connsiteY220" fmla="*/ 76794 h 150456"/>
              <a:gd name="connsiteX221" fmla="*/ 73066 w 193997"/>
              <a:gd name="connsiteY221" fmla="*/ 75899 h 150456"/>
              <a:gd name="connsiteX222" fmla="*/ 76645 w 193997"/>
              <a:gd name="connsiteY222" fmla="*/ 77390 h 150456"/>
              <a:gd name="connsiteX223" fmla="*/ 82311 w 193997"/>
              <a:gd name="connsiteY223" fmla="*/ 76048 h 150456"/>
              <a:gd name="connsiteX224" fmla="*/ 82609 w 193997"/>
              <a:gd name="connsiteY224" fmla="*/ 74110 h 150456"/>
              <a:gd name="connsiteX225" fmla="*/ 87978 w 193997"/>
              <a:gd name="connsiteY225" fmla="*/ 74110 h 150456"/>
              <a:gd name="connsiteX226" fmla="*/ 94240 w 193997"/>
              <a:gd name="connsiteY226" fmla="*/ 74110 h 150456"/>
              <a:gd name="connsiteX227" fmla="*/ 99459 w 193997"/>
              <a:gd name="connsiteY227" fmla="*/ 74110 h 150456"/>
              <a:gd name="connsiteX228" fmla="*/ 101249 w 193997"/>
              <a:gd name="connsiteY228" fmla="*/ 74557 h 150456"/>
              <a:gd name="connsiteX229" fmla="*/ 101845 w 193997"/>
              <a:gd name="connsiteY229" fmla="*/ 76048 h 150456"/>
              <a:gd name="connsiteX230" fmla="*/ 103635 w 193997"/>
              <a:gd name="connsiteY230" fmla="*/ 78285 h 150456"/>
              <a:gd name="connsiteX231" fmla="*/ 105424 w 193997"/>
              <a:gd name="connsiteY231" fmla="*/ 79925 h 150456"/>
              <a:gd name="connsiteX232" fmla="*/ 107660 w 193997"/>
              <a:gd name="connsiteY232" fmla="*/ 83355 h 150456"/>
              <a:gd name="connsiteX233" fmla="*/ 110196 w 193997"/>
              <a:gd name="connsiteY233" fmla="*/ 87232 h 150456"/>
              <a:gd name="connsiteX234" fmla="*/ 113029 w 193997"/>
              <a:gd name="connsiteY234" fmla="*/ 90960 h 150456"/>
              <a:gd name="connsiteX235" fmla="*/ 114818 w 193997"/>
              <a:gd name="connsiteY235" fmla="*/ 92898 h 150456"/>
              <a:gd name="connsiteX236" fmla="*/ 114967 w 193997"/>
              <a:gd name="connsiteY236" fmla="*/ 93495 h 150456"/>
              <a:gd name="connsiteX237" fmla="*/ 114818 w 193997"/>
              <a:gd name="connsiteY237" fmla="*/ 94389 h 150456"/>
              <a:gd name="connsiteX238" fmla="*/ 113923 w 193997"/>
              <a:gd name="connsiteY238" fmla="*/ 96179 h 150456"/>
              <a:gd name="connsiteX239" fmla="*/ 113178 w 193997"/>
              <a:gd name="connsiteY239" fmla="*/ 98117 h 150456"/>
              <a:gd name="connsiteX240" fmla="*/ 113327 w 193997"/>
              <a:gd name="connsiteY240" fmla="*/ 98863 h 150456"/>
              <a:gd name="connsiteX241" fmla="*/ 113774 w 193997"/>
              <a:gd name="connsiteY241" fmla="*/ 99310 h 150456"/>
              <a:gd name="connsiteX242" fmla="*/ 116757 w 193997"/>
              <a:gd name="connsiteY242" fmla="*/ 99907 h 150456"/>
              <a:gd name="connsiteX243" fmla="*/ 117055 w 193997"/>
              <a:gd name="connsiteY243" fmla="*/ 102143 h 150456"/>
              <a:gd name="connsiteX244" fmla="*/ 117055 w 193997"/>
              <a:gd name="connsiteY244" fmla="*/ 105126 h 150456"/>
              <a:gd name="connsiteX245" fmla="*/ 118397 w 193997"/>
              <a:gd name="connsiteY245" fmla="*/ 107959 h 150456"/>
              <a:gd name="connsiteX246" fmla="*/ 119739 w 193997"/>
              <a:gd name="connsiteY246" fmla="*/ 110046 h 150456"/>
              <a:gd name="connsiteX247" fmla="*/ 119739 w 193997"/>
              <a:gd name="connsiteY247" fmla="*/ 110792 h 150456"/>
              <a:gd name="connsiteX248" fmla="*/ 116458 w 193997"/>
              <a:gd name="connsiteY248" fmla="*/ 114371 h 150456"/>
              <a:gd name="connsiteX249" fmla="*/ 115116 w 193997"/>
              <a:gd name="connsiteY249" fmla="*/ 117949 h 150456"/>
              <a:gd name="connsiteX250" fmla="*/ 114520 w 193997"/>
              <a:gd name="connsiteY250" fmla="*/ 118993 h 150456"/>
              <a:gd name="connsiteX251" fmla="*/ 114222 w 193997"/>
              <a:gd name="connsiteY251" fmla="*/ 119739 h 150456"/>
              <a:gd name="connsiteX252" fmla="*/ 114818 w 193997"/>
              <a:gd name="connsiteY252" fmla="*/ 120186 h 150456"/>
              <a:gd name="connsiteX253" fmla="*/ 115862 w 193997"/>
              <a:gd name="connsiteY253" fmla="*/ 119888 h 150456"/>
              <a:gd name="connsiteX254" fmla="*/ 117055 w 193997"/>
              <a:gd name="connsiteY254" fmla="*/ 120186 h 150456"/>
              <a:gd name="connsiteX255" fmla="*/ 118248 w 193997"/>
              <a:gd name="connsiteY255" fmla="*/ 120335 h 150456"/>
              <a:gd name="connsiteX256" fmla="*/ 119888 w 193997"/>
              <a:gd name="connsiteY256" fmla="*/ 118993 h 150456"/>
              <a:gd name="connsiteX257" fmla="*/ 122572 w 193997"/>
              <a:gd name="connsiteY257" fmla="*/ 115862 h 150456"/>
              <a:gd name="connsiteX258" fmla="*/ 123467 w 193997"/>
              <a:gd name="connsiteY258" fmla="*/ 115414 h 150456"/>
              <a:gd name="connsiteX259" fmla="*/ 125554 w 193997"/>
              <a:gd name="connsiteY259" fmla="*/ 115713 h 150456"/>
              <a:gd name="connsiteX260" fmla="*/ 126896 w 193997"/>
              <a:gd name="connsiteY260" fmla="*/ 115563 h 150456"/>
              <a:gd name="connsiteX261" fmla="*/ 129133 w 193997"/>
              <a:gd name="connsiteY261" fmla="*/ 114669 h 150456"/>
              <a:gd name="connsiteX262" fmla="*/ 130326 w 193997"/>
              <a:gd name="connsiteY262" fmla="*/ 115116 h 150456"/>
              <a:gd name="connsiteX263" fmla="*/ 130922 w 193997"/>
              <a:gd name="connsiteY263" fmla="*/ 116309 h 150456"/>
              <a:gd name="connsiteX264" fmla="*/ 131221 w 193997"/>
              <a:gd name="connsiteY264" fmla="*/ 117204 h 150456"/>
              <a:gd name="connsiteX265" fmla="*/ 138080 w 193997"/>
              <a:gd name="connsiteY265" fmla="*/ 114669 h 150456"/>
              <a:gd name="connsiteX266" fmla="*/ 138676 w 193997"/>
              <a:gd name="connsiteY266" fmla="*/ 114222 h 150456"/>
              <a:gd name="connsiteX267" fmla="*/ 139124 w 193997"/>
              <a:gd name="connsiteY267" fmla="*/ 114371 h 150456"/>
              <a:gd name="connsiteX268" fmla="*/ 139869 w 193997"/>
              <a:gd name="connsiteY268" fmla="*/ 116458 h 150456"/>
              <a:gd name="connsiteX269" fmla="*/ 140466 w 193997"/>
              <a:gd name="connsiteY269" fmla="*/ 116458 h 150456"/>
              <a:gd name="connsiteX270" fmla="*/ 140764 w 193997"/>
              <a:gd name="connsiteY270" fmla="*/ 115713 h 150456"/>
              <a:gd name="connsiteX271" fmla="*/ 141360 w 193997"/>
              <a:gd name="connsiteY271" fmla="*/ 115713 h 150456"/>
              <a:gd name="connsiteX272" fmla="*/ 141808 w 193997"/>
              <a:gd name="connsiteY272" fmla="*/ 116011 h 150456"/>
              <a:gd name="connsiteX273" fmla="*/ 142404 w 193997"/>
              <a:gd name="connsiteY273" fmla="*/ 117055 h 150456"/>
              <a:gd name="connsiteX274" fmla="*/ 143299 w 193997"/>
              <a:gd name="connsiteY274" fmla="*/ 117949 h 150456"/>
              <a:gd name="connsiteX275" fmla="*/ 144641 w 193997"/>
              <a:gd name="connsiteY275" fmla="*/ 118546 h 150456"/>
              <a:gd name="connsiteX276" fmla="*/ 145685 w 193997"/>
              <a:gd name="connsiteY276" fmla="*/ 119441 h 150456"/>
              <a:gd name="connsiteX277" fmla="*/ 145536 w 193997"/>
              <a:gd name="connsiteY277" fmla="*/ 121826 h 150456"/>
              <a:gd name="connsiteX278" fmla="*/ 145834 w 193997"/>
              <a:gd name="connsiteY278" fmla="*/ 124212 h 150456"/>
              <a:gd name="connsiteX279" fmla="*/ 146580 w 193997"/>
              <a:gd name="connsiteY279" fmla="*/ 124659 h 150456"/>
              <a:gd name="connsiteX280" fmla="*/ 146878 w 193997"/>
              <a:gd name="connsiteY280" fmla="*/ 126002 h 150456"/>
              <a:gd name="connsiteX281" fmla="*/ 147027 w 193997"/>
              <a:gd name="connsiteY281" fmla="*/ 127642 h 150456"/>
              <a:gd name="connsiteX282" fmla="*/ 147474 w 193997"/>
              <a:gd name="connsiteY282" fmla="*/ 128387 h 150456"/>
              <a:gd name="connsiteX283" fmla="*/ 147623 w 193997"/>
              <a:gd name="connsiteY283" fmla="*/ 129879 h 150456"/>
              <a:gd name="connsiteX284" fmla="*/ 147474 w 193997"/>
              <a:gd name="connsiteY284" fmla="*/ 131519 h 150456"/>
              <a:gd name="connsiteX285" fmla="*/ 147772 w 193997"/>
              <a:gd name="connsiteY285" fmla="*/ 132712 h 150456"/>
              <a:gd name="connsiteX286" fmla="*/ 148965 w 193997"/>
              <a:gd name="connsiteY286" fmla="*/ 134650 h 150456"/>
              <a:gd name="connsiteX287" fmla="*/ 149562 w 193997"/>
              <a:gd name="connsiteY287" fmla="*/ 137185 h 150456"/>
              <a:gd name="connsiteX288" fmla="*/ 149562 w 193997"/>
              <a:gd name="connsiteY288" fmla="*/ 138975 h 150456"/>
              <a:gd name="connsiteX289" fmla="*/ 149114 w 193997"/>
              <a:gd name="connsiteY289" fmla="*/ 140764 h 150456"/>
              <a:gd name="connsiteX290" fmla="*/ 148518 w 193997"/>
              <a:gd name="connsiteY290" fmla="*/ 142404 h 150456"/>
              <a:gd name="connsiteX291" fmla="*/ 147176 w 193997"/>
              <a:gd name="connsiteY291" fmla="*/ 144343 h 150456"/>
              <a:gd name="connsiteX292" fmla="*/ 147027 w 193997"/>
              <a:gd name="connsiteY292" fmla="*/ 145088 h 150456"/>
              <a:gd name="connsiteX293" fmla="*/ 147772 w 193997"/>
              <a:gd name="connsiteY293" fmla="*/ 145536 h 150456"/>
              <a:gd name="connsiteX294" fmla="*/ 148965 w 193997"/>
              <a:gd name="connsiteY294" fmla="*/ 145685 h 150456"/>
              <a:gd name="connsiteX295" fmla="*/ 150009 w 193997"/>
              <a:gd name="connsiteY295" fmla="*/ 145237 h 150456"/>
              <a:gd name="connsiteX296" fmla="*/ 152395 w 193997"/>
              <a:gd name="connsiteY296" fmla="*/ 146132 h 150456"/>
              <a:gd name="connsiteX297" fmla="*/ 153588 w 193997"/>
              <a:gd name="connsiteY297" fmla="*/ 147325 h 150456"/>
              <a:gd name="connsiteX298" fmla="*/ 154781 w 193997"/>
              <a:gd name="connsiteY298" fmla="*/ 148816 h 150456"/>
              <a:gd name="connsiteX299" fmla="*/ 155675 w 193997"/>
              <a:gd name="connsiteY299" fmla="*/ 149561 h 150456"/>
              <a:gd name="connsiteX300" fmla="*/ 156123 w 193997"/>
              <a:gd name="connsiteY300" fmla="*/ 150456 h 150456"/>
              <a:gd name="connsiteX301" fmla="*/ 157912 w 193997"/>
              <a:gd name="connsiteY301" fmla="*/ 150307 h 150456"/>
              <a:gd name="connsiteX302" fmla="*/ 159850 w 193997"/>
              <a:gd name="connsiteY302" fmla="*/ 149412 h 150456"/>
              <a:gd name="connsiteX303" fmla="*/ 160298 w 193997"/>
              <a:gd name="connsiteY303" fmla="*/ 148965 h 150456"/>
              <a:gd name="connsiteX304" fmla="*/ 160894 w 193997"/>
              <a:gd name="connsiteY304" fmla="*/ 149114 h 150456"/>
              <a:gd name="connsiteX305" fmla="*/ 162236 w 193997"/>
              <a:gd name="connsiteY305" fmla="*/ 149263 h 150456"/>
              <a:gd name="connsiteX306" fmla="*/ 163131 w 193997"/>
              <a:gd name="connsiteY306" fmla="*/ 147623 h 150456"/>
              <a:gd name="connsiteX307" fmla="*/ 163877 w 193997"/>
              <a:gd name="connsiteY307" fmla="*/ 145685 h 150456"/>
              <a:gd name="connsiteX308" fmla="*/ 165368 w 193997"/>
              <a:gd name="connsiteY308" fmla="*/ 143597 h 150456"/>
              <a:gd name="connsiteX309" fmla="*/ 166113 w 193997"/>
              <a:gd name="connsiteY309" fmla="*/ 142851 h 150456"/>
              <a:gd name="connsiteX310" fmla="*/ 166263 w 193997"/>
              <a:gd name="connsiteY310" fmla="*/ 141509 h 150456"/>
              <a:gd name="connsiteX311" fmla="*/ 166411 w 193997"/>
              <a:gd name="connsiteY311" fmla="*/ 139869 h 150456"/>
              <a:gd name="connsiteX312" fmla="*/ 167008 w 193997"/>
              <a:gd name="connsiteY312" fmla="*/ 138378 h 150456"/>
              <a:gd name="connsiteX313" fmla="*/ 168201 w 193997"/>
              <a:gd name="connsiteY313" fmla="*/ 137633 h 150456"/>
              <a:gd name="connsiteX314" fmla="*/ 169692 w 193997"/>
              <a:gd name="connsiteY314" fmla="*/ 137633 h 150456"/>
              <a:gd name="connsiteX315" fmla="*/ 170438 w 193997"/>
              <a:gd name="connsiteY315" fmla="*/ 137931 h 150456"/>
              <a:gd name="connsiteX316" fmla="*/ 170736 w 193997"/>
              <a:gd name="connsiteY316" fmla="*/ 139273 h 150456"/>
              <a:gd name="connsiteX317" fmla="*/ 171929 w 193997"/>
              <a:gd name="connsiteY317" fmla="*/ 140316 h 150456"/>
              <a:gd name="connsiteX318" fmla="*/ 172824 w 193997"/>
              <a:gd name="connsiteY318" fmla="*/ 141062 h 150456"/>
              <a:gd name="connsiteX319" fmla="*/ 174315 w 193997"/>
              <a:gd name="connsiteY319" fmla="*/ 139869 h 150456"/>
              <a:gd name="connsiteX320" fmla="*/ 176402 w 193997"/>
              <a:gd name="connsiteY320" fmla="*/ 140316 h 150456"/>
              <a:gd name="connsiteX321" fmla="*/ 179534 w 193997"/>
              <a:gd name="connsiteY321" fmla="*/ 141211 h 150456"/>
              <a:gd name="connsiteX322" fmla="*/ 180130 w 193997"/>
              <a:gd name="connsiteY322" fmla="*/ 140316 h 150456"/>
              <a:gd name="connsiteX323" fmla="*/ 182516 w 193997"/>
              <a:gd name="connsiteY323" fmla="*/ 135545 h 150456"/>
              <a:gd name="connsiteX324" fmla="*/ 182516 w 193997"/>
              <a:gd name="connsiteY324" fmla="*/ 133905 h 150456"/>
              <a:gd name="connsiteX325" fmla="*/ 182218 w 193997"/>
              <a:gd name="connsiteY325" fmla="*/ 132562 h 150456"/>
              <a:gd name="connsiteX326" fmla="*/ 183709 w 193997"/>
              <a:gd name="connsiteY326" fmla="*/ 129431 h 150456"/>
              <a:gd name="connsiteX327" fmla="*/ 184753 w 193997"/>
              <a:gd name="connsiteY327" fmla="*/ 128238 h 150456"/>
              <a:gd name="connsiteX328" fmla="*/ 185349 w 193997"/>
              <a:gd name="connsiteY328" fmla="*/ 126896 h 150456"/>
              <a:gd name="connsiteX329" fmla="*/ 185200 w 193997"/>
              <a:gd name="connsiteY329" fmla="*/ 124958 h 150456"/>
              <a:gd name="connsiteX330" fmla="*/ 184305 w 193997"/>
              <a:gd name="connsiteY330" fmla="*/ 124361 h 150456"/>
              <a:gd name="connsiteX331" fmla="*/ 183261 w 193997"/>
              <a:gd name="connsiteY331" fmla="*/ 124510 h 150456"/>
              <a:gd name="connsiteX332" fmla="*/ 181919 w 193997"/>
              <a:gd name="connsiteY332" fmla="*/ 124063 h 150456"/>
              <a:gd name="connsiteX333" fmla="*/ 179832 w 193997"/>
              <a:gd name="connsiteY333" fmla="*/ 123019 h 150456"/>
              <a:gd name="connsiteX334" fmla="*/ 178937 w 193997"/>
              <a:gd name="connsiteY334" fmla="*/ 121976 h 150456"/>
              <a:gd name="connsiteX335" fmla="*/ 179236 w 193997"/>
              <a:gd name="connsiteY335" fmla="*/ 117800 h 150456"/>
              <a:gd name="connsiteX336" fmla="*/ 179384 w 193997"/>
              <a:gd name="connsiteY336" fmla="*/ 116458 h 150456"/>
              <a:gd name="connsiteX337" fmla="*/ 180130 w 193997"/>
              <a:gd name="connsiteY337" fmla="*/ 115713 h 150456"/>
              <a:gd name="connsiteX338" fmla="*/ 181174 w 193997"/>
              <a:gd name="connsiteY338" fmla="*/ 115563 h 150456"/>
              <a:gd name="connsiteX339" fmla="*/ 184305 w 193997"/>
              <a:gd name="connsiteY339" fmla="*/ 115414 h 150456"/>
              <a:gd name="connsiteX340" fmla="*/ 186840 w 193997"/>
              <a:gd name="connsiteY340" fmla="*/ 115862 h 150456"/>
              <a:gd name="connsiteX341" fmla="*/ 189077 w 193997"/>
              <a:gd name="connsiteY341" fmla="*/ 116160 h 150456"/>
              <a:gd name="connsiteX342" fmla="*/ 190270 w 193997"/>
              <a:gd name="connsiteY342" fmla="*/ 116160 h 150456"/>
              <a:gd name="connsiteX343" fmla="*/ 191165 w 193997"/>
              <a:gd name="connsiteY343" fmla="*/ 117353 h 150456"/>
              <a:gd name="connsiteX344" fmla="*/ 192506 w 193997"/>
              <a:gd name="connsiteY344" fmla="*/ 118695 h 150456"/>
              <a:gd name="connsiteX345" fmla="*/ 193550 w 193997"/>
              <a:gd name="connsiteY345" fmla="*/ 118695 h 150456"/>
              <a:gd name="connsiteX346" fmla="*/ 193998 w 193997"/>
              <a:gd name="connsiteY346" fmla="*/ 117800 h 150456"/>
              <a:gd name="connsiteX347" fmla="*/ 193700 w 193997"/>
              <a:gd name="connsiteY347" fmla="*/ 113476 h 150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Lst>
            <a:rect l="l" t="t" r="r" b="b"/>
            <a:pathLst>
              <a:path w="193997" h="150456">
                <a:moveTo>
                  <a:pt x="193700" y="113476"/>
                </a:moveTo>
                <a:lnTo>
                  <a:pt x="192954" y="111388"/>
                </a:lnTo>
                <a:lnTo>
                  <a:pt x="191314" y="109152"/>
                </a:lnTo>
                <a:lnTo>
                  <a:pt x="186840" y="107362"/>
                </a:lnTo>
                <a:lnTo>
                  <a:pt x="186840" y="104827"/>
                </a:lnTo>
                <a:lnTo>
                  <a:pt x="187287" y="102143"/>
                </a:lnTo>
                <a:lnTo>
                  <a:pt x="188182" y="101099"/>
                </a:lnTo>
                <a:lnTo>
                  <a:pt x="191463" y="99310"/>
                </a:lnTo>
                <a:lnTo>
                  <a:pt x="190866" y="98415"/>
                </a:lnTo>
                <a:lnTo>
                  <a:pt x="189823" y="97372"/>
                </a:lnTo>
                <a:lnTo>
                  <a:pt x="187735" y="96328"/>
                </a:lnTo>
                <a:lnTo>
                  <a:pt x="188182" y="93047"/>
                </a:lnTo>
                <a:lnTo>
                  <a:pt x="188331" y="90065"/>
                </a:lnTo>
                <a:lnTo>
                  <a:pt x="186542" y="90363"/>
                </a:lnTo>
                <a:lnTo>
                  <a:pt x="184753" y="90512"/>
                </a:lnTo>
                <a:lnTo>
                  <a:pt x="183261" y="89618"/>
                </a:lnTo>
                <a:lnTo>
                  <a:pt x="182069" y="87828"/>
                </a:lnTo>
                <a:lnTo>
                  <a:pt x="181770" y="82908"/>
                </a:lnTo>
                <a:lnTo>
                  <a:pt x="181770" y="77241"/>
                </a:lnTo>
                <a:lnTo>
                  <a:pt x="181472" y="74706"/>
                </a:lnTo>
                <a:lnTo>
                  <a:pt x="182069" y="73364"/>
                </a:lnTo>
                <a:lnTo>
                  <a:pt x="183560" y="72171"/>
                </a:lnTo>
                <a:lnTo>
                  <a:pt x="185200" y="70531"/>
                </a:lnTo>
                <a:lnTo>
                  <a:pt x="185797" y="69487"/>
                </a:lnTo>
                <a:lnTo>
                  <a:pt x="186244" y="67698"/>
                </a:lnTo>
                <a:lnTo>
                  <a:pt x="185945" y="66356"/>
                </a:lnTo>
                <a:lnTo>
                  <a:pt x="185349" y="65163"/>
                </a:lnTo>
                <a:lnTo>
                  <a:pt x="179534" y="61883"/>
                </a:lnTo>
                <a:lnTo>
                  <a:pt x="178639" y="60541"/>
                </a:lnTo>
                <a:lnTo>
                  <a:pt x="177744" y="56962"/>
                </a:lnTo>
                <a:lnTo>
                  <a:pt x="177148" y="53234"/>
                </a:lnTo>
                <a:lnTo>
                  <a:pt x="177148" y="51146"/>
                </a:lnTo>
                <a:lnTo>
                  <a:pt x="177595" y="49208"/>
                </a:lnTo>
                <a:lnTo>
                  <a:pt x="177446" y="47717"/>
                </a:lnTo>
                <a:lnTo>
                  <a:pt x="176700" y="46673"/>
                </a:lnTo>
                <a:lnTo>
                  <a:pt x="174911" y="45480"/>
                </a:lnTo>
                <a:lnTo>
                  <a:pt x="173122" y="45033"/>
                </a:lnTo>
                <a:lnTo>
                  <a:pt x="170736" y="46524"/>
                </a:lnTo>
                <a:lnTo>
                  <a:pt x="169692" y="46673"/>
                </a:lnTo>
                <a:lnTo>
                  <a:pt x="168648" y="46673"/>
                </a:lnTo>
                <a:lnTo>
                  <a:pt x="168052" y="46076"/>
                </a:lnTo>
                <a:lnTo>
                  <a:pt x="168201" y="45331"/>
                </a:lnTo>
                <a:lnTo>
                  <a:pt x="170736" y="41454"/>
                </a:lnTo>
                <a:lnTo>
                  <a:pt x="171929" y="39813"/>
                </a:lnTo>
                <a:lnTo>
                  <a:pt x="173420" y="38621"/>
                </a:lnTo>
                <a:lnTo>
                  <a:pt x="174464" y="38024"/>
                </a:lnTo>
                <a:lnTo>
                  <a:pt x="175060" y="36980"/>
                </a:lnTo>
                <a:lnTo>
                  <a:pt x="175060" y="36235"/>
                </a:lnTo>
                <a:lnTo>
                  <a:pt x="174911" y="35638"/>
                </a:lnTo>
                <a:lnTo>
                  <a:pt x="173271" y="35042"/>
                </a:lnTo>
                <a:lnTo>
                  <a:pt x="170587" y="33103"/>
                </a:lnTo>
                <a:lnTo>
                  <a:pt x="169245" y="32954"/>
                </a:lnTo>
                <a:lnTo>
                  <a:pt x="168052" y="32209"/>
                </a:lnTo>
                <a:lnTo>
                  <a:pt x="166859" y="29376"/>
                </a:lnTo>
                <a:lnTo>
                  <a:pt x="166263" y="28779"/>
                </a:lnTo>
                <a:lnTo>
                  <a:pt x="165070" y="28481"/>
                </a:lnTo>
                <a:lnTo>
                  <a:pt x="164026" y="27735"/>
                </a:lnTo>
                <a:lnTo>
                  <a:pt x="164026" y="24007"/>
                </a:lnTo>
                <a:lnTo>
                  <a:pt x="164026" y="20876"/>
                </a:lnTo>
                <a:lnTo>
                  <a:pt x="161491" y="15657"/>
                </a:lnTo>
                <a:lnTo>
                  <a:pt x="160596" y="12526"/>
                </a:lnTo>
                <a:lnTo>
                  <a:pt x="159254" y="9096"/>
                </a:lnTo>
                <a:lnTo>
                  <a:pt x="158210" y="7605"/>
                </a:lnTo>
                <a:lnTo>
                  <a:pt x="156123" y="6263"/>
                </a:lnTo>
                <a:lnTo>
                  <a:pt x="153588" y="5368"/>
                </a:lnTo>
                <a:lnTo>
                  <a:pt x="151351" y="5070"/>
                </a:lnTo>
                <a:lnTo>
                  <a:pt x="149711" y="5517"/>
                </a:lnTo>
                <a:lnTo>
                  <a:pt x="148816" y="5815"/>
                </a:lnTo>
                <a:lnTo>
                  <a:pt x="148965" y="6412"/>
                </a:lnTo>
                <a:lnTo>
                  <a:pt x="150307" y="8649"/>
                </a:lnTo>
                <a:lnTo>
                  <a:pt x="150605" y="9693"/>
                </a:lnTo>
                <a:lnTo>
                  <a:pt x="150307" y="10885"/>
                </a:lnTo>
                <a:lnTo>
                  <a:pt x="149860" y="11631"/>
                </a:lnTo>
                <a:lnTo>
                  <a:pt x="148667" y="11780"/>
                </a:lnTo>
                <a:lnTo>
                  <a:pt x="146430" y="12377"/>
                </a:lnTo>
                <a:lnTo>
                  <a:pt x="143746" y="13718"/>
                </a:lnTo>
                <a:lnTo>
                  <a:pt x="141957" y="14762"/>
                </a:lnTo>
                <a:lnTo>
                  <a:pt x="140466" y="17596"/>
                </a:lnTo>
                <a:lnTo>
                  <a:pt x="139422" y="17894"/>
                </a:lnTo>
                <a:lnTo>
                  <a:pt x="137633" y="17596"/>
                </a:lnTo>
                <a:lnTo>
                  <a:pt x="132712" y="15508"/>
                </a:lnTo>
                <a:lnTo>
                  <a:pt x="128537" y="13868"/>
                </a:lnTo>
                <a:lnTo>
                  <a:pt x="125704" y="12824"/>
                </a:lnTo>
                <a:lnTo>
                  <a:pt x="124063" y="13420"/>
                </a:lnTo>
                <a:lnTo>
                  <a:pt x="123168" y="13718"/>
                </a:lnTo>
                <a:lnTo>
                  <a:pt x="120783" y="14911"/>
                </a:lnTo>
                <a:lnTo>
                  <a:pt x="117502" y="18938"/>
                </a:lnTo>
                <a:lnTo>
                  <a:pt x="116607" y="20280"/>
                </a:lnTo>
                <a:lnTo>
                  <a:pt x="116011" y="20727"/>
                </a:lnTo>
                <a:lnTo>
                  <a:pt x="115116" y="21472"/>
                </a:lnTo>
                <a:lnTo>
                  <a:pt x="114371" y="21472"/>
                </a:lnTo>
                <a:lnTo>
                  <a:pt x="113625" y="21025"/>
                </a:lnTo>
                <a:lnTo>
                  <a:pt x="113476" y="20727"/>
                </a:lnTo>
                <a:lnTo>
                  <a:pt x="111687" y="17745"/>
                </a:lnTo>
                <a:lnTo>
                  <a:pt x="109898" y="14464"/>
                </a:lnTo>
                <a:lnTo>
                  <a:pt x="108406" y="12973"/>
                </a:lnTo>
                <a:lnTo>
                  <a:pt x="106468" y="12973"/>
                </a:lnTo>
                <a:lnTo>
                  <a:pt x="104977" y="14017"/>
                </a:lnTo>
                <a:lnTo>
                  <a:pt x="103187" y="16104"/>
                </a:lnTo>
                <a:lnTo>
                  <a:pt x="101099" y="18043"/>
                </a:lnTo>
                <a:lnTo>
                  <a:pt x="99757" y="18639"/>
                </a:lnTo>
                <a:lnTo>
                  <a:pt x="98565" y="18341"/>
                </a:lnTo>
                <a:lnTo>
                  <a:pt x="95732" y="15806"/>
                </a:lnTo>
                <a:lnTo>
                  <a:pt x="93644" y="14166"/>
                </a:lnTo>
                <a:lnTo>
                  <a:pt x="93495" y="13271"/>
                </a:lnTo>
                <a:lnTo>
                  <a:pt x="94091" y="11929"/>
                </a:lnTo>
                <a:lnTo>
                  <a:pt x="94837" y="9842"/>
                </a:lnTo>
                <a:lnTo>
                  <a:pt x="95582" y="8201"/>
                </a:lnTo>
                <a:lnTo>
                  <a:pt x="96328" y="7456"/>
                </a:lnTo>
                <a:lnTo>
                  <a:pt x="94688" y="7158"/>
                </a:lnTo>
                <a:lnTo>
                  <a:pt x="91556" y="6859"/>
                </a:lnTo>
                <a:lnTo>
                  <a:pt x="85443" y="8052"/>
                </a:lnTo>
                <a:lnTo>
                  <a:pt x="83206" y="7605"/>
                </a:lnTo>
                <a:lnTo>
                  <a:pt x="79180" y="7754"/>
                </a:lnTo>
                <a:lnTo>
                  <a:pt x="76347" y="8351"/>
                </a:lnTo>
                <a:lnTo>
                  <a:pt x="72619" y="9693"/>
                </a:lnTo>
                <a:lnTo>
                  <a:pt x="69786" y="9245"/>
                </a:lnTo>
                <a:lnTo>
                  <a:pt x="68295" y="8201"/>
                </a:lnTo>
                <a:lnTo>
                  <a:pt x="66207" y="8351"/>
                </a:lnTo>
                <a:lnTo>
                  <a:pt x="63970" y="7754"/>
                </a:lnTo>
                <a:lnTo>
                  <a:pt x="61584" y="6710"/>
                </a:lnTo>
                <a:lnTo>
                  <a:pt x="59348" y="6263"/>
                </a:lnTo>
                <a:lnTo>
                  <a:pt x="56962" y="4324"/>
                </a:lnTo>
                <a:lnTo>
                  <a:pt x="55769" y="4026"/>
                </a:lnTo>
                <a:lnTo>
                  <a:pt x="55023" y="4473"/>
                </a:lnTo>
                <a:lnTo>
                  <a:pt x="54427" y="5070"/>
                </a:lnTo>
                <a:lnTo>
                  <a:pt x="53681" y="5517"/>
                </a:lnTo>
                <a:lnTo>
                  <a:pt x="52339" y="5219"/>
                </a:lnTo>
                <a:lnTo>
                  <a:pt x="51892" y="3877"/>
                </a:lnTo>
                <a:lnTo>
                  <a:pt x="52339" y="2684"/>
                </a:lnTo>
                <a:lnTo>
                  <a:pt x="52488" y="1640"/>
                </a:lnTo>
                <a:lnTo>
                  <a:pt x="51892" y="1193"/>
                </a:lnTo>
                <a:lnTo>
                  <a:pt x="50401" y="1044"/>
                </a:lnTo>
                <a:lnTo>
                  <a:pt x="48015" y="1044"/>
                </a:lnTo>
                <a:lnTo>
                  <a:pt x="44138" y="597"/>
                </a:lnTo>
                <a:lnTo>
                  <a:pt x="43392" y="447"/>
                </a:lnTo>
                <a:lnTo>
                  <a:pt x="34744" y="0"/>
                </a:lnTo>
                <a:lnTo>
                  <a:pt x="34744" y="2237"/>
                </a:lnTo>
                <a:lnTo>
                  <a:pt x="36235" y="5517"/>
                </a:lnTo>
                <a:lnTo>
                  <a:pt x="36086" y="7754"/>
                </a:lnTo>
                <a:lnTo>
                  <a:pt x="35340" y="9991"/>
                </a:lnTo>
                <a:lnTo>
                  <a:pt x="34744" y="10885"/>
                </a:lnTo>
                <a:lnTo>
                  <a:pt x="33998" y="11482"/>
                </a:lnTo>
                <a:lnTo>
                  <a:pt x="31613" y="11482"/>
                </a:lnTo>
                <a:lnTo>
                  <a:pt x="30717" y="11929"/>
                </a:lnTo>
                <a:lnTo>
                  <a:pt x="29077" y="12824"/>
                </a:lnTo>
                <a:lnTo>
                  <a:pt x="29077" y="13718"/>
                </a:lnTo>
                <a:lnTo>
                  <a:pt x="30270" y="14762"/>
                </a:lnTo>
                <a:lnTo>
                  <a:pt x="31314" y="16104"/>
                </a:lnTo>
                <a:lnTo>
                  <a:pt x="32507" y="17148"/>
                </a:lnTo>
                <a:lnTo>
                  <a:pt x="34595" y="18490"/>
                </a:lnTo>
                <a:lnTo>
                  <a:pt x="34744" y="19832"/>
                </a:lnTo>
                <a:lnTo>
                  <a:pt x="34893" y="23262"/>
                </a:lnTo>
                <a:lnTo>
                  <a:pt x="34744" y="26095"/>
                </a:lnTo>
                <a:lnTo>
                  <a:pt x="28928" y="28034"/>
                </a:lnTo>
                <a:lnTo>
                  <a:pt x="24455" y="28332"/>
                </a:lnTo>
                <a:lnTo>
                  <a:pt x="20727" y="28183"/>
                </a:lnTo>
                <a:lnTo>
                  <a:pt x="19087" y="28928"/>
                </a:lnTo>
                <a:lnTo>
                  <a:pt x="15806" y="31016"/>
                </a:lnTo>
                <a:lnTo>
                  <a:pt x="11780" y="32209"/>
                </a:lnTo>
                <a:lnTo>
                  <a:pt x="9693" y="32358"/>
                </a:lnTo>
                <a:lnTo>
                  <a:pt x="8798" y="33103"/>
                </a:lnTo>
                <a:lnTo>
                  <a:pt x="7158" y="35191"/>
                </a:lnTo>
                <a:lnTo>
                  <a:pt x="2833" y="44436"/>
                </a:lnTo>
                <a:lnTo>
                  <a:pt x="1342" y="46524"/>
                </a:lnTo>
                <a:lnTo>
                  <a:pt x="299" y="48015"/>
                </a:lnTo>
                <a:lnTo>
                  <a:pt x="0" y="50997"/>
                </a:lnTo>
                <a:lnTo>
                  <a:pt x="1044" y="51743"/>
                </a:lnTo>
                <a:lnTo>
                  <a:pt x="2088" y="51743"/>
                </a:lnTo>
                <a:lnTo>
                  <a:pt x="3281" y="47866"/>
                </a:lnTo>
                <a:lnTo>
                  <a:pt x="4324" y="47269"/>
                </a:lnTo>
                <a:lnTo>
                  <a:pt x="5666" y="47418"/>
                </a:lnTo>
                <a:lnTo>
                  <a:pt x="7307" y="48313"/>
                </a:lnTo>
                <a:lnTo>
                  <a:pt x="7754" y="50252"/>
                </a:lnTo>
                <a:lnTo>
                  <a:pt x="9394" y="53532"/>
                </a:lnTo>
                <a:lnTo>
                  <a:pt x="9842" y="55023"/>
                </a:lnTo>
                <a:lnTo>
                  <a:pt x="12078" y="52787"/>
                </a:lnTo>
                <a:lnTo>
                  <a:pt x="12227" y="53681"/>
                </a:lnTo>
                <a:lnTo>
                  <a:pt x="11482" y="56962"/>
                </a:lnTo>
                <a:lnTo>
                  <a:pt x="11631" y="58751"/>
                </a:lnTo>
                <a:lnTo>
                  <a:pt x="16403" y="67101"/>
                </a:lnTo>
                <a:lnTo>
                  <a:pt x="23262" y="70382"/>
                </a:lnTo>
                <a:lnTo>
                  <a:pt x="25350" y="70531"/>
                </a:lnTo>
                <a:lnTo>
                  <a:pt x="26542" y="70084"/>
                </a:lnTo>
                <a:lnTo>
                  <a:pt x="26841" y="70829"/>
                </a:lnTo>
                <a:lnTo>
                  <a:pt x="27139" y="72619"/>
                </a:lnTo>
                <a:lnTo>
                  <a:pt x="28928" y="74855"/>
                </a:lnTo>
                <a:lnTo>
                  <a:pt x="32358" y="77092"/>
                </a:lnTo>
                <a:lnTo>
                  <a:pt x="34147" y="77540"/>
                </a:lnTo>
                <a:lnTo>
                  <a:pt x="35191" y="76048"/>
                </a:lnTo>
                <a:lnTo>
                  <a:pt x="35788" y="75899"/>
                </a:lnTo>
                <a:lnTo>
                  <a:pt x="35639" y="78136"/>
                </a:lnTo>
                <a:lnTo>
                  <a:pt x="36682" y="80074"/>
                </a:lnTo>
                <a:lnTo>
                  <a:pt x="36682" y="83951"/>
                </a:lnTo>
                <a:lnTo>
                  <a:pt x="35788" y="86785"/>
                </a:lnTo>
                <a:lnTo>
                  <a:pt x="39068" y="86486"/>
                </a:lnTo>
                <a:lnTo>
                  <a:pt x="42498" y="89916"/>
                </a:lnTo>
                <a:lnTo>
                  <a:pt x="43392" y="91556"/>
                </a:lnTo>
                <a:lnTo>
                  <a:pt x="43542" y="92898"/>
                </a:lnTo>
                <a:lnTo>
                  <a:pt x="46225" y="95433"/>
                </a:lnTo>
                <a:lnTo>
                  <a:pt x="46971" y="96775"/>
                </a:lnTo>
                <a:lnTo>
                  <a:pt x="46077" y="99310"/>
                </a:lnTo>
                <a:lnTo>
                  <a:pt x="46375" y="100205"/>
                </a:lnTo>
                <a:lnTo>
                  <a:pt x="47866" y="99608"/>
                </a:lnTo>
                <a:lnTo>
                  <a:pt x="49357" y="99907"/>
                </a:lnTo>
                <a:lnTo>
                  <a:pt x="50550" y="100205"/>
                </a:lnTo>
                <a:lnTo>
                  <a:pt x="52041" y="99608"/>
                </a:lnTo>
                <a:lnTo>
                  <a:pt x="53234" y="98714"/>
                </a:lnTo>
                <a:lnTo>
                  <a:pt x="53980" y="97521"/>
                </a:lnTo>
                <a:lnTo>
                  <a:pt x="55023" y="94240"/>
                </a:lnTo>
                <a:lnTo>
                  <a:pt x="58453" y="93196"/>
                </a:lnTo>
                <a:lnTo>
                  <a:pt x="60392" y="91258"/>
                </a:lnTo>
                <a:lnTo>
                  <a:pt x="62330" y="88127"/>
                </a:lnTo>
                <a:lnTo>
                  <a:pt x="63225" y="86039"/>
                </a:lnTo>
                <a:lnTo>
                  <a:pt x="63970" y="84995"/>
                </a:lnTo>
                <a:lnTo>
                  <a:pt x="64417" y="84100"/>
                </a:lnTo>
                <a:lnTo>
                  <a:pt x="64865" y="83057"/>
                </a:lnTo>
                <a:lnTo>
                  <a:pt x="65611" y="82162"/>
                </a:lnTo>
                <a:lnTo>
                  <a:pt x="66505" y="79776"/>
                </a:lnTo>
                <a:lnTo>
                  <a:pt x="67101" y="77838"/>
                </a:lnTo>
                <a:lnTo>
                  <a:pt x="69040" y="76794"/>
                </a:lnTo>
                <a:lnTo>
                  <a:pt x="73066" y="75899"/>
                </a:lnTo>
                <a:lnTo>
                  <a:pt x="76645" y="77390"/>
                </a:lnTo>
                <a:lnTo>
                  <a:pt x="82311" y="76048"/>
                </a:lnTo>
                <a:lnTo>
                  <a:pt x="82609" y="74110"/>
                </a:lnTo>
                <a:lnTo>
                  <a:pt x="87978" y="74110"/>
                </a:lnTo>
                <a:lnTo>
                  <a:pt x="94240" y="74110"/>
                </a:lnTo>
                <a:lnTo>
                  <a:pt x="99459" y="74110"/>
                </a:lnTo>
                <a:lnTo>
                  <a:pt x="101249" y="74557"/>
                </a:lnTo>
                <a:lnTo>
                  <a:pt x="101845" y="76048"/>
                </a:lnTo>
                <a:lnTo>
                  <a:pt x="103635" y="78285"/>
                </a:lnTo>
                <a:lnTo>
                  <a:pt x="105424" y="79925"/>
                </a:lnTo>
                <a:lnTo>
                  <a:pt x="107660" y="83355"/>
                </a:lnTo>
                <a:lnTo>
                  <a:pt x="110196" y="87232"/>
                </a:lnTo>
                <a:lnTo>
                  <a:pt x="113029" y="90960"/>
                </a:lnTo>
                <a:lnTo>
                  <a:pt x="114818" y="92898"/>
                </a:lnTo>
                <a:lnTo>
                  <a:pt x="114967" y="93495"/>
                </a:lnTo>
                <a:lnTo>
                  <a:pt x="114818" y="94389"/>
                </a:lnTo>
                <a:lnTo>
                  <a:pt x="113923" y="96179"/>
                </a:lnTo>
                <a:lnTo>
                  <a:pt x="113178" y="98117"/>
                </a:lnTo>
                <a:lnTo>
                  <a:pt x="113327" y="98863"/>
                </a:lnTo>
                <a:lnTo>
                  <a:pt x="113774" y="99310"/>
                </a:lnTo>
                <a:lnTo>
                  <a:pt x="116757" y="99907"/>
                </a:lnTo>
                <a:lnTo>
                  <a:pt x="117055" y="102143"/>
                </a:lnTo>
                <a:lnTo>
                  <a:pt x="117055" y="105126"/>
                </a:lnTo>
                <a:lnTo>
                  <a:pt x="118397" y="107959"/>
                </a:lnTo>
                <a:lnTo>
                  <a:pt x="119739" y="110046"/>
                </a:lnTo>
                <a:lnTo>
                  <a:pt x="119739" y="110792"/>
                </a:lnTo>
                <a:lnTo>
                  <a:pt x="116458" y="114371"/>
                </a:lnTo>
                <a:lnTo>
                  <a:pt x="115116" y="117949"/>
                </a:lnTo>
                <a:lnTo>
                  <a:pt x="114520" y="118993"/>
                </a:lnTo>
                <a:lnTo>
                  <a:pt x="114222" y="119739"/>
                </a:lnTo>
                <a:lnTo>
                  <a:pt x="114818" y="120186"/>
                </a:lnTo>
                <a:lnTo>
                  <a:pt x="115862" y="119888"/>
                </a:lnTo>
                <a:lnTo>
                  <a:pt x="117055" y="120186"/>
                </a:lnTo>
                <a:lnTo>
                  <a:pt x="118248" y="120335"/>
                </a:lnTo>
                <a:lnTo>
                  <a:pt x="119888" y="118993"/>
                </a:lnTo>
                <a:lnTo>
                  <a:pt x="122572" y="115862"/>
                </a:lnTo>
                <a:lnTo>
                  <a:pt x="123467" y="115414"/>
                </a:lnTo>
                <a:lnTo>
                  <a:pt x="125554" y="115713"/>
                </a:lnTo>
                <a:lnTo>
                  <a:pt x="126896" y="115563"/>
                </a:lnTo>
                <a:lnTo>
                  <a:pt x="129133" y="114669"/>
                </a:lnTo>
                <a:lnTo>
                  <a:pt x="130326" y="115116"/>
                </a:lnTo>
                <a:lnTo>
                  <a:pt x="130922" y="116309"/>
                </a:lnTo>
                <a:lnTo>
                  <a:pt x="131221" y="117204"/>
                </a:lnTo>
                <a:lnTo>
                  <a:pt x="138080" y="114669"/>
                </a:lnTo>
                <a:lnTo>
                  <a:pt x="138676" y="114222"/>
                </a:lnTo>
                <a:lnTo>
                  <a:pt x="139124" y="114371"/>
                </a:lnTo>
                <a:lnTo>
                  <a:pt x="139869" y="116458"/>
                </a:lnTo>
                <a:lnTo>
                  <a:pt x="140466" y="116458"/>
                </a:lnTo>
                <a:lnTo>
                  <a:pt x="140764" y="115713"/>
                </a:lnTo>
                <a:lnTo>
                  <a:pt x="141360" y="115713"/>
                </a:lnTo>
                <a:lnTo>
                  <a:pt x="141808" y="116011"/>
                </a:lnTo>
                <a:lnTo>
                  <a:pt x="142404" y="117055"/>
                </a:lnTo>
                <a:lnTo>
                  <a:pt x="143299" y="117949"/>
                </a:lnTo>
                <a:lnTo>
                  <a:pt x="144641" y="118546"/>
                </a:lnTo>
                <a:lnTo>
                  <a:pt x="145685" y="119441"/>
                </a:lnTo>
                <a:lnTo>
                  <a:pt x="145536" y="121826"/>
                </a:lnTo>
                <a:lnTo>
                  <a:pt x="145834" y="124212"/>
                </a:lnTo>
                <a:lnTo>
                  <a:pt x="146580" y="124659"/>
                </a:lnTo>
                <a:lnTo>
                  <a:pt x="146878" y="126002"/>
                </a:lnTo>
                <a:lnTo>
                  <a:pt x="147027" y="127642"/>
                </a:lnTo>
                <a:lnTo>
                  <a:pt x="147474" y="128387"/>
                </a:lnTo>
                <a:lnTo>
                  <a:pt x="147623" y="129879"/>
                </a:lnTo>
                <a:lnTo>
                  <a:pt x="147474" y="131519"/>
                </a:lnTo>
                <a:lnTo>
                  <a:pt x="147772" y="132712"/>
                </a:lnTo>
                <a:lnTo>
                  <a:pt x="148965" y="134650"/>
                </a:lnTo>
                <a:lnTo>
                  <a:pt x="149562" y="137185"/>
                </a:lnTo>
                <a:lnTo>
                  <a:pt x="149562" y="138975"/>
                </a:lnTo>
                <a:lnTo>
                  <a:pt x="149114" y="140764"/>
                </a:lnTo>
                <a:lnTo>
                  <a:pt x="148518" y="142404"/>
                </a:lnTo>
                <a:lnTo>
                  <a:pt x="147176" y="144343"/>
                </a:lnTo>
                <a:lnTo>
                  <a:pt x="147027" y="145088"/>
                </a:lnTo>
                <a:lnTo>
                  <a:pt x="147772" y="145536"/>
                </a:lnTo>
                <a:lnTo>
                  <a:pt x="148965" y="145685"/>
                </a:lnTo>
                <a:lnTo>
                  <a:pt x="150009" y="145237"/>
                </a:lnTo>
                <a:lnTo>
                  <a:pt x="152395" y="146132"/>
                </a:lnTo>
                <a:lnTo>
                  <a:pt x="153588" y="147325"/>
                </a:lnTo>
                <a:lnTo>
                  <a:pt x="154781" y="148816"/>
                </a:lnTo>
                <a:lnTo>
                  <a:pt x="155675" y="149561"/>
                </a:lnTo>
                <a:lnTo>
                  <a:pt x="156123" y="150456"/>
                </a:lnTo>
                <a:lnTo>
                  <a:pt x="157912" y="150307"/>
                </a:lnTo>
                <a:lnTo>
                  <a:pt x="159850" y="149412"/>
                </a:lnTo>
                <a:lnTo>
                  <a:pt x="160298" y="148965"/>
                </a:lnTo>
                <a:lnTo>
                  <a:pt x="160894" y="149114"/>
                </a:lnTo>
                <a:lnTo>
                  <a:pt x="162236" y="149263"/>
                </a:lnTo>
                <a:lnTo>
                  <a:pt x="163131" y="147623"/>
                </a:lnTo>
                <a:lnTo>
                  <a:pt x="163877" y="145685"/>
                </a:lnTo>
                <a:lnTo>
                  <a:pt x="165368" y="143597"/>
                </a:lnTo>
                <a:lnTo>
                  <a:pt x="166113" y="142851"/>
                </a:lnTo>
                <a:lnTo>
                  <a:pt x="166263" y="141509"/>
                </a:lnTo>
                <a:lnTo>
                  <a:pt x="166411" y="139869"/>
                </a:lnTo>
                <a:lnTo>
                  <a:pt x="167008" y="138378"/>
                </a:lnTo>
                <a:lnTo>
                  <a:pt x="168201" y="137633"/>
                </a:lnTo>
                <a:lnTo>
                  <a:pt x="169692" y="137633"/>
                </a:lnTo>
                <a:lnTo>
                  <a:pt x="170438" y="137931"/>
                </a:lnTo>
                <a:lnTo>
                  <a:pt x="170736" y="139273"/>
                </a:lnTo>
                <a:lnTo>
                  <a:pt x="171929" y="140316"/>
                </a:lnTo>
                <a:lnTo>
                  <a:pt x="172824" y="141062"/>
                </a:lnTo>
                <a:lnTo>
                  <a:pt x="174315" y="139869"/>
                </a:lnTo>
                <a:lnTo>
                  <a:pt x="176402" y="140316"/>
                </a:lnTo>
                <a:lnTo>
                  <a:pt x="179534" y="141211"/>
                </a:lnTo>
                <a:lnTo>
                  <a:pt x="180130" y="140316"/>
                </a:lnTo>
                <a:lnTo>
                  <a:pt x="182516" y="135545"/>
                </a:lnTo>
                <a:lnTo>
                  <a:pt x="182516" y="133905"/>
                </a:lnTo>
                <a:lnTo>
                  <a:pt x="182218" y="132562"/>
                </a:lnTo>
                <a:lnTo>
                  <a:pt x="183709" y="129431"/>
                </a:lnTo>
                <a:lnTo>
                  <a:pt x="184753" y="128238"/>
                </a:lnTo>
                <a:lnTo>
                  <a:pt x="185349" y="126896"/>
                </a:lnTo>
                <a:lnTo>
                  <a:pt x="185200" y="124958"/>
                </a:lnTo>
                <a:lnTo>
                  <a:pt x="184305" y="124361"/>
                </a:lnTo>
                <a:lnTo>
                  <a:pt x="183261" y="124510"/>
                </a:lnTo>
                <a:lnTo>
                  <a:pt x="181919" y="124063"/>
                </a:lnTo>
                <a:lnTo>
                  <a:pt x="179832" y="123019"/>
                </a:lnTo>
                <a:lnTo>
                  <a:pt x="178937" y="121976"/>
                </a:lnTo>
                <a:lnTo>
                  <a:pt x="179236" y="117800"/>
                </a:lnTo>
                <a:lnTo>
                  <a:pt x="179384" y="116458"/>
                </a:lnTo>
                <a:lnTo>
                  <a:pt x="180130" y="115713"/>
                </a:lnTo>
                <a:lnTo>
                  <a:pt x="181174" y="115563"/>
                </a:lnTo>
                <a:lnTo>
                  <a:pt x="184305" y="115414"/>
                </a:lnTo>
                <a:lnTo>
                  <a:pt x="186840" y="115862"/>
                </a:lnTo>
                <a:lnTo>
                  <a:pt x="189077" y="116160"/>
                </a:lnTo>
                <a:lnTo>
                  <a:pt x="190270" y="116160"/>
                </a:lnTo>
                <a:lnTo>
                  <a:pt x="191165" y="117353"/>
                </a:lnTo>
                <a:lnTo>
                  <a:pt x="192506" y="118695"/>
                </a:lnTo>
                <a:lnTo>
                  <a:pt x="193550" y="118695"/>
                </a:lnTo>
                <a:lnTo>
                  <a:pt x="193998" y="117800"/>
                </a:lnTo>
                <a:lnTo>
                  <a:pt x="193700" y="11347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41" name="Guatemala__">
            <a:extLst>
              <a:ext uri="{FF2B5EF4-FFF2-40B4-BE49-F238E27FC236}">
                <a16:creationId xmlns:a16="http://schemas.microsoft.com/office/drawing/2014/main" id="{04C596B0-41F4-75D6-65A5-B032731FF0C9}"/>
              </a:ext>
            </a:extLst>
          </p:cNvPr>
          <p:cNvSpPr/>
          <p:nvPr/>
        </p:nvSpPr>
        <p:spPr>
          <a:xfrm>
            <a:off x="3574331" y="3656530"/>
            <a:ext cx="105423" cy="122448"/>
          </a:xfrm>
          <a:custGeom>
            <a:avLst/>
            <a:gdLst>
              <a:gd name="connsiteX0" fmla="*/ 95880 w 105423"/>
              <a:gd name="connsiteY0" fmla="*/ 52339 h 114072"/>
              <a:gd name="connsiteX1" fmla="*/ 95731 w 105423"/>
              <a:gd name="connsiteY1" fmla="*/ 52935 h 114072"/>
              <a:gd name="connsiteX2" fmla="*/ 96328 w 105423"/>
              <a:gd name="connsiteY2" fmla="*/ 53681 h 114072"/>
              <a:gd name="connsiteX3" fmla="*/ 97372 w 105423"/>
              <a:gd name="connsiteY3" fmla="*/ 55172 h 114072"/>
              <a:gd name="connsiteX4" fmla="*/ 95582 w 105423"/>
              <a:gd name="connsiteY4" fmla="*/ 57558 h 114072"/>
              <a:gd name="connsiteX5" fmla="*/ 92749 w 105423"/>
              <a:gd name="connsiteY5" fmla="*/ 56365 h 114072"/>
              <a:gd name="connsiteX6" fmla="*/ 90363 w 105423"/>
              <a:gd name="connsiteY6" fmla="*/ 54874 h 114072"/>
              <a:gd name="connsiteX7" fmla="*/ 89319 w 105423"/>
              <a:gd name="connsiteY7" fmla="*/ 54576 h 114072"/>
              <a:gd name="connsiteX8" fmla="*/ 87977 w 105423"/>
              <a:gd name="connsiteY8" fmla="*/ 53979 h 114072"/>
              <a:gd name="connsiteX9" fmla="*/ 86784 w 105423"/>
              <a:gd name="connsiteY9" fmla="*/ 53979 h 114072"/>
              <a:gd name="connsiteX10" fmla="*/ 82162 w 105423"/>
              <a:gd name="connsiteY10" fmla="*/ 53681 h 114072"/>
              <a:gd name="connsiteX11" fmla="*/ 79030 w 105423"/>
              <a:gd name="connsiteY11" fmla="*/ 54128 h 114072"/>
              <a:gd name="connsiteX12" fmla="*/ 78881 w 105423"/>
              <a:gd name="connsiteY12" fmla="*/ 53979 h 114072"/>
              <a:gd name="connsiteX13" fmla="*/ 79180 w 105423"/>
              <a:gd name="connsiteY13" fmla="*/ 46971 h 114072"/>
              <a:gd name="connsiteX14" fmla="*/ 79478 w 105423"/>
              <a:gd name="connsiteY14" fmla="*/ 36235 h 114072"/>
              <a:gd name="connsiteX15" fmla="*/ 79776 w 105423"/>
              <a:gd name="connsiteY15" fmla="*/ 28332 h 114072"/>
              <a:gd name="connsiteX16" fmla="*/ 80074 w 105423"/>
              <a:gd name="connsiteY16" fmla="*/ 20578 h 114072"/>
              <a:gd name="connsiteX17" fmla="*/ 80373 w 105423"/>
              <a:gd name="connsiteY17" fmla="*/ 14762 h 114072"/>
              <a:gd name="connsiteX18" fmla="*/ 80671 w 105423"/>
              <a:gd name="connsiteY18" fmla="*/ 6859 h 114072"/>
              <a:gd name="connsiteX19" fmla="*/ 80820 w 105423"/>
              <a:gd name="connsiteY19" fmla="*/ 0 h 114072"/>
              <a:gd name="connsiteX20" fmla="*/ 75302 w 105423"/>
              <a:gd name="connsiteY20" fmla="*/ 0 h 114072"/>
              <a:gd name="connsiteX21" fmla="*/ 65908 w 105423"/>
              <a:gd name="connsiteY21" fmla="*/ 0 h 114072"/>
              <a:gd name="connsiteX22" fmla="*/ 53979 w 105423"/>
              <a:gd name="connsiteY22" fmla="*/ 0 h 114072"/>
              <a:gd name="connsiteX23" fmla="*/ 42497 w 105423"/>
              <a:gd name="connsiteY23" fmla="*/ 0 h 114072"/>
              <a:gd name="connsiteX24" fmla="*/ 32805 w 105423"/>
              <a:gd name="connsiteY24" fmla="*/ 0 h 114072"/>
              <a:gd name="connsiteX25" fmla="*/ 32805 w 105423"/>
              <a:gd name="connsiteY25" fmla="*/ 5517 h 114072"/>
              <a:gd name="connsiteX26" fmla="*/ 32656 w 105423"/>
              <a:gd name="connsiteY26" fmla="*/ 10289 h 114072"/>
              <a:gd name="connsiteX27" fmla="*/ 32656 w 105423"/>
              <a:gd name="connsiteY27" fmla="*/ 15806 h 114072"/>
              <a:gd name="connsiteX28" fmla="*/ 27288 w 105423"/>
              <a:gd name="connsiteY28" fmla="*/ 15806 h 114072"/>
              <a:gd name="connsiteX29" fmla="*/ 21771 w 105423"/>
              <a:gd name="connsiteY29" fmla="*/ 15657 h 114072"/>
              <a:gd name="connsiteX30" fmla="*/ 22218 w 105423"/>
              <a:gd name="connsiteY30" fmla="*/ 16253 h 114072"/>
              <a:gd name="connsiteX31" fmla="*/ 24007 w 105423"/>
              <a:gd name="connsiteY31" fmla="*/ 17297 h 114072"/>
              <a:gd name="connsiteX32" fmla="*/ 26542 w 105423"/>
              <a:gd name="connsiteY32" fmla="*/ 19832 h 114072"/>
              <a:gd name="connsiteX33" fmla="*/ 29525 w 105423"/>
              <a:gd name="connsiteY33" fmla="*/ 23560 h 114072"/>
              <a:gd name="connsiteX34" fmla="*/ 33103 w 105423"/>
              <a:gd name="connsiteY34" fmla="*/ 26691 h 114072"/>
              <a:gd name="connsiteX35" fmla="*/ 37279 w 105423"/>
              <a:gd name="connsiteY35" fmla="*/ 28928 h 114072"/>
              <a:gd name="connsiteX36" fmla="*/ 40112 w 105423"/>
              <a:gd name="connsiteY36" fmla="*/ 31165 h 114072"/>
              <a:gd name="connsiteX37" fmla="*/ 41454 w 105423"/>
              <a:gd name="connsiteY37" fmla="*/ 33252 h 114072"/>
              <a:gd name="connsiteX38" fmla="*/ 42050 w 105423"/>
              <a:gd name="connsiteY38" fmla="*/ 35191 h 114072"/>
              <a:gd name="connsiteX39" fmla="*/ 42050 w 105423"/>
              <a:gd name="connsiteY39" fmla="*/ 36682 h 114072"/>
              <a:gd name="connsiteX40" fmla="*/ 43690 w 105423"/>
              <a:gd name="connsiteY40" fmla="*/ 37875 h 114072"/>
              <a:gd name="connsiteX41" fmla="*/ 46374 w 105423"/>
              <a:gd name="connsiteY41" fmla="*/ 38621 h 114072"/>
              <a:gd name="connsiteX42" fmla="*/ 47866 w 105423"/>
              <a:gd name="connsiteY42" fmla="*/ 39962 h 114072"/>
              <a:gd name="connsiteX43" fmla="*/ 47866 w 105423"/>
              <a:gd name="connsiteY43" fmla="*/ 41155 h 114072"/>
              <a:gd name="connsiteX44" fmla="*/ 46971 w 105423"/>
              <a:gd name="connsiteY44" fmla="*/ 43690 h 114072"/>
              <a:gd name="connsiteX45" fmla="*/ 46673 w 105423"/>
              <a:gd name="connsiteY45" fmla="*/ 46375 h 114072"/>
              <a:gd name="connsiteX46" fmla="*/ 46971 w 105423"/>
              <a:gd name="connsiteY46" fmla="*/ 48909 h 114072"/>
              <a:gd name="connsiteX47" fmla="*/ 45032 w 105423"/>
              <a:gd name="connsiteY47" fmla="*/ 48909 h 114072"/>
              <a:gd name="connsiteX48" fmla="*/ 40261 w 105423"/>
              <a:gd name="connsiteY48" fmla="*/ 48909 h 114072"/>
              <a:gd name="connsiteX49" fmla="*/ 32954 w 105423"/>
              <a:gd name="connsiteY49" fmla="*/ 49058 h 114072"/>
              <a:gd name="connsiteX50" fmla="*/ 26393 w 105423"/>
              <a:gd name="connsiteY50" fmla="*/ 49058 h 114072"/>
              <a:gd name="connsiteX51" fmla="*/ 21025 w 105423"/>
              <a:gd name="connsiteY51" fmla="*/ 49058 h 114072"/>
              <a:gd name="connsiteX52" fmla="*/ 13122 w 105423"/>
              <a:gd name="connsiteY52" fmla="*/ 49058 h 114072"/>
              <a:gd name="connsiteX53" fmla="*/ 10885 w 105423"/>
              <a:gd name="connsiteY53" fmla="*/ 52935 h 114072"/>
              <a:gd name="connsiteX54" fmla="*/ 7306 w 105423"/>
              <a:gd name="connsiteY54" fmla="*/ 59347 h 114072"/>
              <a:gd name="connsiteX55" fmla="*/ 4026 w 105423"/>
              <a:gd name="connsiteY55" fmla="*/ 65014 h 114072"/>
              <a:gd name="connsiteX56" fmla="*/ 1193 w 105423"/>
              <a:gd name="connsiteY56" fmla="*/ 69935 h 114072"/>
              <a:gd name="connsiteX57" fmla="*/ 745 w 105423"/>
              <a:gd name="connsiteY57" fmla="*/ 71277 h 114072"/>
              <a:gd name="connsiteX58" fmla="*/ 745 w 105423"/>
              <a:gd name="connsiteY58" fmla="*/ 72320 h 114072"/>
              <a:gd name="connsiteX59" fmla="*/ 4175 w 105423"/>
              <a:gd name="connsiteY59" fmla="*/ 76794 h 114072"/>
              <a:gd name="connsiteX60" fmla="*/ 3579 w 105423"/>
              <a:gd name="connsiteY60" fmla="*/ 78136 h 114072"/>
              <a:gd name="connsiteX61" fmla="*/ 2386 w 105423"/>
              <a:gd name="connsiteY61" fmla="*/ 78881 h 114072"/>
              <a:gd name="connsiteX62" fmla="*/ 1938 w 105423"/>
              <a:gd name="connsiteY62" fmla="*/ 79925 h 114072"/>
              <a:gd name="connsiteX63" fmla="*/ 2088 w 105423"/>
              <a:gd name="connsiteY63" fmla="*/ 81715 h 114072"/>
              <a:gd name="connsiteX64" fmla="*/ 1193 w 105423"/>
              <a:gd name="connsiteY64" fmla="*/ 83951 h 114072"/>
              <a:gd name="connsiteX65" fmla="*/ 1491 w 105423"/>
              <a:gd name="connsiteY65" fmla="*/ 85591 h 114072"/>
              <a:gd name="connsiteX66" fmla="*/ 1938 w 105423"/>
              <a:gd name="connsiteY66" fmla="*/ 87530 h 114072"/>
              <a:gd name="connsiteX67" fmla="*/ 1193 w 105423"/>
              <a:gd name="connsiteY67" fmla="*/ 89319 h 114072"/>
              <a:gd name="connsiteX68" fmla="*/ 596 w 105423"/>
              <a:gd name="connsiteY68" fmla="*/ 90960 h 114072"/>
              <a:gd name="connsiteX69" fmla="*/ 0 w 105423"/>
              <a:gd name="connsiteY69" fmla="*/ 91556 h 114072"/>
              <a:gd name="connsiteX70" fmla="*/ 10885 w 105423"/>
              <a:gd name="connsiteY70" fmla="*/ 100503 h 114072"/>
              <a:gd name="connsiteX71" fmla="*/ 15657 w 105423"/>
              <a:gd name="connsiteY71" fmla="*/ 103634 h 114072"/>
              <a:gd name="connsiteX72" fmla="*/ 22516 w 105423"/>
              <a:gd name="connsiteY72" fmla="*/ 107064 h 114072"/>
              <a:gd name="connsiteX73" fmla="*/ 28630 w 105423"/>
              <a:gd name="connsiteY73" fmla="*/ 108853 h 114072"/>
              <a:gd name="connsiteX74" fmla="*/ 42796 w 105423"/>
              <a:gd name="connsiteY74" fmla="*/ 108853 h 114072"/>
              <a:gd name="connsiteX75" fmla="*/ 46225 w 105423"/>
              <a:gd name="connsiteY75" fmla="*/ 109599 h 114072"/>
              <a:gd name="connsiteX76" fmla="*/ 56365 w 105423"/>
              <a:gd name="connsiteY76" fmla="*/ 114072 h 114072"/>
              <a:gd name="connsiteX77" fmla="*/ 56067 w 105423"/>
              <a:gd name="connsiteY77" fmla="*/ 112879 h 114072"/>
              <a:gd name="connsiteX78" fmla="*/ 56067 w 105423"/>
              <a:gd name="connsiteY78" fmla="*/ 111388 h 114072"/>
              <a:gd name="connsiteX79" fmla="*/ 57558 w 105423"/>
              <a:gd name="connsiteY79" fmla="*/ 109450 h 114072"/>
              <a:gd name="connsiteX80" fmla="*/ 60242 w 105423"/>
              <a:gd name="connsiteY80" fmla="*/ 106915 h 114072"/>
              <a:gd name="connsiteX81" fmla="*/ 62181 w 105423"/>
              <a:gd name="connsiteY81" fmla="*/ 105573 h 114072"/>
              <a:gd name="connsiteX82" fmla="*/ 63075 w 105423"/>
              <a:gd name="connsiteY82" fmla="*/ 105275 h 114072"/>
              <a:gd name="connsiteX83" fmla="*/ 64268 w 105423"/>
              <a:gd name="connsiteY83" fmla="*/ 105424 h 114072"/>
              <a:gd name="connsiteX84" fmla="*/ 65461 w 105423"/>
              <a:gd name="connsiteY84" fmla="*/ 104678 h 114072"/>
              <a:gd name="connsiteX85" fmla="*/ 66356 w 105423"/>
              <a:gd name="connsiteY85" fmla="*/ 102889 h 114072"/>
              <a:gd name="connsiteX86" fmla="*/ 67399 w 105423"/>
              <a:gd name="connsiteY86" fmla="*/ 101696 h 114072"/>
              <a:gd name="connsiteX87" fmla="*/ 70084 w 105423"/>
              <a:gd name="connsiteY87" fmla="*/ 100503 h 114072"/>
              <a:gd name="connsiteX88" fmla="*/ 70680 w 105423"/>
              <a:gd name="connsiteY88" fmla="*/ 100055 h 114072"/>
              <a:gd name="connsiteX89" fmla="*/ 70531 w 105423"/>
              <a:gd name="connsiteY89" fmla="*/ 99012 h 114072"/>
              <a:gd name="connsiteX90" fmla="*/ 69934 w 105423"/>
              <a:gd name="connsiteY90" fmla="*/ 97073 h 114072"/>
              <a:gd name="connsiteX91" fmla="*/ 70084 w 105423"/>
              <a:gd name="connsiteY91" fmla="*/ 95880 h 114072"/>
              <a:gd name="connsiteX92" fmla="*/ 70829 w 105423"/>
              <a:gd name="connsiteY92" fmla="*/ 95433 h 114072"/>
              <a:gd name="connsiteX93" fmla="*/ 71873 w 105423"/>
              <a:gd name="connsiteY93" fmla="*/ 95284 h 114072"/>
              <a:gd name="connsiteX94" fmla="*/ 74110 w 105423"/>
              <a:gd name="connsiteY94" fmla="*/ 94837 h 114072"/>
              <a:gd name="connsiteX95" fmla="*/ 75004 w 105423"/>
              <a:gd name="connsiteY95" fmla="*/ 94837 h 114072"/>
              <a:gd name="connsiteX96" fmla="*/ 75601 w 105423"/>
              <a:gd name="connsiteY96" fmla="*/ 95284 h 114072"/>
              <a:gd name="connsiteX97" fmla="*/ 76197 w 105423"/>
              <a:gd name="connsiteY97" fmla="*/ 93942 h 114072"/>
              <a:gd name="connsiteX98" fmla="*/ 77539 w 105423"/>
              <a:gd name="connsiteY98" fmla="*/ 92003 h 114072"/>
              <a:gd name="connsiteX99" fmla="*/ 80671 w 105423"/>
              <a:gd name="connsiteY99" fmla="*/ 89916 h 114072"/>
              <a:gd name="connsiteX100" fmla="*/ 80820 w 105423"/>
              <a:gd name="connsiteY100" fmla="*/ 88126 h 114072"/>
              <a:gd name="connsiteX101" fmla="*/ 80074 w 105423"/>
              <a:gd name="connsiteY101" fmla="*/ 84846 h 114072"/>
              <a:gd name="connsiteX102" fmla="*/ 79329 w 105423"/>
              <a:gd name="connsiteY102" fmla="*/ 82609 h 114072"/>
              <a:gd name="connsiteX103" fmla="*/ 79627 w 105423"/>
              <a:gd name="connsiteY103" fmla="*/ 81715 h 114072"/>
              <a:gd name="connsiteX104" fmla="*/ 80671 w 105423"/>
              <a:gd name="connsiteY104" fmla="*/ 77838 h 114072"/>
              <a:gd name="connsiteX105" fmla="*/ 81416 w 105423"/>
              <a:gd name="connsiteY105" fmla="*/ 76943 h 114072"/>
              <a:gd name="connsiteX106" fmla="*/ 85741 w 105423"/>
              <a:gd name="connsiteY106" fmla="*/ 75004 h 114072"/>
              <a:gd name="connsiteX107" fmla="*/ 86188 w 105423"/>
              <a:gd name="connsiteY107" fmla="*/ 74706 h 114072"/>
              <a:gd name="connsiteX108" fmla="*/ 89618 w 105423"/>
              <a:gd name="connsiteY108" fmla="*/ 71873 h 114072"/>
              <a:gd name="connsiteX109" fmla="*/ 93494 w 105423"/>
              <a:gd name="connsiteY109" fmla="*/ 68891 h 114072"/>
              <a:gd name="connsiteX110" fmla="*/ 97372 w 105423"/>
              <a:gd name="connsiteY110" fmla="*/ 65461 h 114072"/>
              <a:gd name="connsiteX111" fmla="*/ 101845 w 105423"/>
              <a:gd name="connsiteY111" fmla="*/ 61733 h 114072"/>
              <a:gd name="connsiteX112" fmla="*/ 104231 w 105423"/>
              <a:gd name="connsiteY112" fmla="*/ 59496 h 114072"/>
              <a:gd name="connsiteX113" fmla="*/ 105424 w 105423"/>
              <a:gd name="connsiteY113" fmla="*/ 58602 h 114072"/>
              <a:gd name="connsiteX114" fmla="*/ 95880 w 105423"/>
              <a:gd name="connsiteY114" fmla="*/ 52339 h 11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105423" h="114072">
                <a:moveTo>
                  <a:pt x="95880" y="52339"/>
                </a:moveTo>
                <a:lnTo>
                  <a:pt x="95731" y="52935"/>
                </a:lnTo>
                <a:lnTo>
                  <a:pt x="96328" y="53681"/>
                </a:lnTo>
                <a:lnTo>
                  <a:pt x="97372" y="55172"/>
                </a:lnTo>
                <a:lnTo>
                  <a:pt x="95582" y="57558"/>
                </a:lnTo>
                <a:lnTo>
                  <a:pt x="92749" y="56365"/>
                </a:lnTo>
                <a:lnTo>
                  <a:pt x="90363" y="54874"/>
                </a:lnTo>
                <a:lnTo>
                  <a:pt x="89319" y="54576"/>
                </a:lnTo>
                <a:lnTo>
                  <a:pt x="87977" y="53979"/>
                </a:lnTo>
                <a:lnTo>
                  <a:pt x="86784" y="53979"/>
                </a:lnTo>
                <a:lnTo>
                  <a:pt x="82162" y="53681"/>
                </a:lnTo>
                <a:lnTo>
                  <a:pt x="79030" y="54128"/>
                </a:lnTo>
                <a:lnTo>
                  <a:pt x="78881" y="53979"/>
                </a:lnTo>
                <a:lnTo>
                  <a:pt x="79180" y="46971"/>
                </a:lnTo>
                <a:lnTo>
                  <a:pt x="79478" y="36235"/>
                </a:lnTo>
                <a:lnTo>
                  <a:pt x="79776" y="28332"/>
                </a:lnTo>
                <a:lnTo>
                  <a:pt x="80074" y="20578"/>
                </a:lnTo>
                <a:lnTo>
                  <a:pt x="80373" y="14762"/>
                </a:lnTo>
                <a:lnTo>
                  <a:pt x="80671" y="6859"/>
                </a:lnTo>
                <a:lnTo>
                  <a:pt x="80820" y="0"/>
                </a:lnTo>
                <a:lnTo>
                  <a:pt x="75302" y="0"/>
                </a:lnTo>
                <a:lnTo>
                  <a:pt x="65908" y="0"/>
                </a:lnTo>
                <a:lnTo>
                  <a:pt x="53979" y="0"/>
                </a:lnTo>
                <a:lnTo>
                  <a:pt x="42497" y="0"/>
                </a:lnTo>
                <a:lnTo>
                  <a:pt x="32805" y="0"/>
                </a:lnTo>
                <a:lnTo>
                  <a:pt x="32805" y="5517"/>
                </a:lnTo>
                <a:lnTo>
                  <a:pt x="32656" y="10289"/>
                </a:lnTo>
                <a:lnTo>
                  <a:pt x="32656" y="15806"/>
                </a:lnTo>
                <a:lnTo>
                  <a:pt x="27288" y="15806"/>
                </a:lnTo>
                <a:lnTo>
                  <a:pt x="21771" y="15657"/>
                </a:lnTo>
                <a:lnTo>
                  <a:pt x="22218" y="16253"/>
                </a:lnTo>
                <a:lnTo>
                  <a:pt x="24007" y="17297"/>
                </a:lnTo>
                <a:lnTo>
                  <a:pt x="26542" y="19832"/>
                </a:lnTo>
                <a:lnTo>
                  <a:pt x="29525" y="23560"/>
                </a:lnTo>
                <a:lnTo>
                  <a:pt x="33103" y="26691"/>
                </a:lnTo>
                <a:lnTo>
                  <a:pt x="37279" y="28928"/>
                </a:lnTo>
                <a:lnTo>
                  <a:pt x="40112" y="31165"/>
                </a:lnTo>
                <a:lnTo>
                  <a:pt x="41454" y="33252"/>
                </a:lnTo>
                <a:lnTo>
                  <a:pt x="42050" y="35191"/>
                </a:lnTo>
                <a:lnTo>
                  <a:pt x="42050" y="36682"/>
                </a:lnTo>
                <a:lnTo>
                  <a:pt x="43690" y="37875"/>
                </a:lnTo>
                <a:lnTo>
                  <a:pt x="46374" y="38621"/>
                </a:lnTo>
                <a:lnTo>
                  <a:pt x="47866" y="39962"/>
                </a:lnTo>
                <a:lnTo>
                  <a:pt x="47866" y="41155"/>
                </a:lnTo>
                <a:lnTo>
                  <a:pt x="46971" y="43690"/>
                </a:lnTo>
                <a:lnTo>
                  <a:pt x="46673" y="46375"/>
                </a:lnTo>
                <a:lnTo>
                  <a:pt x="46971" y="48909"/>
                </a:lnTo>
                <a:lnTo>
                  <a:pt x="45032" y="48909"/>
                </a:lnTo>
                <a:lnTo>
                  <a:pt x="40261" y="48909"/>
                </a:lnTo>
                <a:lnTo>
                  <a:pt x="32954" y="49058"/>
                </a:lnTo>
                <a:lnTo>
                  <a:pt x="26393" y="49058"/>
                </a:lnTo>
                <a:lnTo>
                  <a:pt x="21025" y="49058"/>
                </a:lnTo>
                <a:lnTo>
                  <a:pt x="13122" y="49058"/>
                </a:lnTo>
                <a:lnTo>
                  <a:pt x="10885" y="52935"/>
                </a:lnTo>
                <a:lnTo>
                  <a:pt x="7306" y="59347"/>
                </a:lnTo>
                <a:lnTo>
                  <a:pt x="4026" y="65014"/>
                </a:lnTo>
                <a:lnTo>
                  <a:pt x="1193" y="69935"/>
                </a:lnTo>
                <a:lnTo>
                  <a:pt x="745" y="71277"/>
                </a:lnTo>
                <a:lnTo>
                  <a:pt x="745" y="72320"/>
                </a:lnTo>
                <a:lnTo>
                  <a:pt x="4175" y="76794"/>
                </a:lnTo>
                <a:lnTo>
                  <a:pt x="3579" y="78136"/>
                </a:lnTo>
                <a:lnTo>
                  <a:pt x="2386" y="78881"/>
                </a:lnTo>
                <a:lnTo>
                  <a:pt x="1938" y="79925"/>
                </a:lnTo>
                <a:lnTo>
                  <a:pt x="2088" y="81715"/>
                </a:lnTo>
                <a:lnTo>
                  <a:pt x="1193" y="83951"/>
                </a:lnTo>
                <a:lnTo>
                  <a:pt x="1491" y="85591"/>
                </a:lnTo>
                <a:lnTo>
                  <a:pt x="1938" y="87530"/>
                </a:lnTo>
                <a:lnTo>
                  <a:pt x="1193" y="89319"/>
                </a:lnTo>
                <a:lnTo>
                  <a:pt x="596" y="90960"/>
                </a:lnTo>
                <a:lnTo>
                  <a:pt x="0" y="91556"/>
                </a:lnTo>
                <a:lnTo>
                  <a:pt x="10885" y="100503"/>
                </a:lnTo>
                <a:lnTo>
                  <a:pt x="15657" y="103634"/>
                </a:lnTo>
                <a:lnTo>
                  <a:pt x="22516" y="107064"/>
                </a:lnTo>
                <a:lnTo>
                  <a:pt x="28630" y="108853"/>
                </a:lnTo>
                <a:lnTo>
                  <a:pt x="42796" y="108853"/>
                </a:lnTo>
                <a:lnTo>
                  <a:pt x="46225" y="109599"/>
                </a:lnTo>
                <a:lnTo>
                  <a:pt x="56365" y="114072"/>
                </a:lnTo>
                <a:lnTo>
                  <a:pt x="56067" y="112879"/>
                </a:lnTo>
                <a:lnTo>
                  <a:pt x="56067" y="111388"/>
                </a:lnTo>
                <a:lnTo>
                  <a:pt x="57558" y="109450"/>
                </a:lnTo>
                <a:lnTo>
                  <a:pt x="60242" y="106915"/>
                </a:lnTo>
                <a:lnTo>
                  <a:pt x="62181" y="105573"/>
                </a:lnTo>
                <a:lnTo>
                  <a:pt x="63075" y="105275"/>
                </a:lnTo>
                <a:lnTo>
                  <a:pt x="64268" y="105424"/>
                </a:lnTo>
                <a:lnTo>
                  <a:pt x="65461" y="104678"/>
                </a:lnTo>
                <a:lnTo>
                  <a:pt x="66356" y="102889"/>
                </a:lnTo>
                <a:lnTo>
                  <a:pt x="67399" y="101696"/>
                </a:lnTo>
                <a:lnTo>
                  <a:pt x="70084" y="100503"/>
                </a:lnTo>
                <a:lnTo>
                  <a:pt x="70680" y="100055"/>
                </a:lnTo>
                <a:lnTo>
                  <a:pt x="70531" y="99012"/>
                </a:lnTo>
                <a:lnTo>
                  <a:pt x="69934" y="97073"/>
                </a:lnTo>
                <a:lnTo>
                  <a:pt x="70084" y="95880"/>
                </a:lnTo>
                <a:lnTo>
                  <a:pt x="70829" y="95433"/>
                </a:lnTo>
                <a:lnTo>
                  <a:pt x="71873" y="95284"/>
                </a:lnTo>
                <a:lnTo>
                  <a:pt x="74110" y="94837"/>
                </a:lnTo>
                <a:lnTo>
                  <a:pt x="75004" y="94837"/>
                </a:lnTo>
                <a:lnTo>
                  <a:pt x="75601" y="95284"/>
                </a:lnTo>
                <a:lnTo>
                  <a:pt x="76197" y="93942"/>
                </a:lnTo>
                <a:lnTo>
                  <a:pt x="77539" y="92003"/>
                </a:lnTo>
                <a:lnTo>
                  <a:pt x="80671" y="89916"/>
                </a:lnTo>
                <a:lnTo>
                  <a:pt x="80820" y="88126"/>
                </a:lnTo>
                <a:lnTo>
                  <a:pt x="80074" y="84846"/>
                </a:lnTo>
                <a:lnTo>
                  <a:pt x="79329" y="82609"/>
                </a:lnTo>
                <a:lnTo>
                  <a:pt x="79627" y="81715"/>
                </a:lnTo>
                <a:lnTo>
                  <a:pt x="80671" y="77838"/>
                </a:lnTo>
                <a:lnTo>
                  <a:pt x="81416" y="76943"/>
                </a:lnTo>
                <a:lnTo>
                  <a:pt x="85741" y="75004"/>
                </a:lnTo>
                <a:lnTo>
                  <a:pt x="86188" y="74706"/>
                </a:lnTo>
                <a:lnTo>
                  <a:pt x="89618" y="71873"/>
                </a:lnTo>
                <a:lnTo>
                  <a:pt x="93494" y="68891"/>
                </a:lnTo>
                <a:lnTo>
                  <a:pt x="97372" y="65461"/>
                </a:lnTo>
                <a:lnTo>
                  <a:pt x="101845" y="61733"/>
                </a:lnTo>
                <a:lnTo>
                  <a:pt x="104231" y="59496"/>
                </a:lnTo>
                <a:lnTo>
                  <a:pt x="105424" y="58602"/>
                </a:lnTo>
                <a:lnTo>
                  <a:pt x="95880" y="5233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42" name="Guam__">
            <a:extLst>
              <a:ext uri="{FF2B5EF4-FFF2-40B4-BE49-F238E27FC236}">
                <a16:creationId xmlns:a16="http://schemas.microsoft.com/office/drawing/2014/main" id="{B4773EEE-4843-569C-668D-DF6FE0C6CC1D}"/>
              </a:ext>
            </a:extLst>
          </p:cNvPr>
          <p:cNvSpPr/>
          <p:nvPr/>
        </p:nvSpPr>
        <p:spPr>
          <a:xfrm>
            <a:off x="9635523" y="3902068"/>
            <a:ext cx="4026" cy="5121"/>
          </a:xfrm>
          <a:custGeom>
            <a:avLst/>
            <a:gdLst>
              <a:gd name="connsiteX0" fmla="*/ 2237 w 4026"/>
              <a:gd name="connsiteY0" fmla="*/ 298 h 4771"/>
              <a:gd name="connsiteX1" fmla="*/ 1492 w 4026"/>
              <a:gd name="connsiteY1" fmla="*/ 1193 h 4771"/>
              <a:gd name="connsiteX2" fmla="*/ 597 w 4026"/>
              <a:gd name="connsiteY2" fmla="*/ 2684 h 4771"/>
              <a:gd name="connsiteX3" fmla="*/ 0 w 4026"/>
              <a:gd name="connsiteY3" fmla="*/ 4175 h 4771"/>
              <a:gd name="connsiteX4" fmla="*/ 149 w 4026"/>
              <a:gd name="connsiteY4" fmla="*/ 4772 h 4771"/>
              <a:gd name="connsiteX5" fmla="*/ 2237 w 4026"/>
              <a:gd name="connsiteY5" fmla="*/ 2535 h 4771"/>
              <a:gd name="connsiteX6" fmla="*/ 3281 w 4026"/>
              <a:gd name="connsiteY6" fmla="*/ 2386 h 4771"/>
              <a:gd name="connsiteX7" fmla="*/ 4026 w 4026"/>
              <a:gd name="connsiteY7" fmla="*/ 1342 h 4771"/>
              <a:gd name="connsiteX8" fmla="*/ 3281 w 4026"/>
              <a:gd name="connsiteY8" fmla="*/ 0 h 4771"/>
              <a:gd name="connsiteX9" fmla="*/ 2237 w 4026"/>
              <a:gd name="connsiteY9" fmla="*/ 298 h 4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26" h="4771">
                <a:moveTo>
                  <a:pt x="2237" y="298"/>
                </a:moveTo>
                <a:lnTo>
                  <a:pt x="1492" y="1193"/>
                </a:lnTo>
                <a:lnTo>
                  <a:pt x="597" y="2684"/>
                </a:lnTo>
                <a:lnTo>
                  <a:pt x="0" y="4175"/>
                </a:lnTo>
                <a:lnTo>
                  <a:pt x="149" y="4772"/>
                </a:lnTo>
                <a:lnTo>
                  <a:pt x="2237" y="2535"/>
                </a:lnTo>
                <a:lnTo>
                  <a:pt x="3281" y="2386"/>
                </a:lnTo>
                <a:lnTo>
                  <a:pt x="4026" y="1342"/>
                </a:lnTo>
                <a:lnTo>
                  <a:pt x="3281" y="0"/>
                </a:lnTo>
                <a:lnTo>
                  <a:pt x="2237" y="29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143" name="Guadeloupe__">
            <a:extLst>
              <a:ext uri="{FF2B5EF4-FFF2-40B4-BE49-F238E27FC236}">
                <a16:creationId xmlns:a16="http://schemas.microsoft.com/office/drawing/2014/main" id="{AB35A4BB-C862-BE38-B56F-CAB2F6084F5A}"/>
              </a:ext>
            </a:extLst>
          </p:cNvPr>
          <p:cNvGrpSpPr/>
          <p:nvPr/>
        </p:nvGrpSpPr>
        <p:grpSpPr>
          <a:xfrm>
            <a:off x="4375969" y="3695267"/>
            <a:ext cx="22397" cy="21163"/>
            <a:chOff x="4375968" y="4048688"/>
            <a:chExt cx="22397" cy="19715"/>
          </a:xfrm>
        </p:grpSpPr>
        <p:sp>
          <p:nvSpPr>
            <p:cNvPr id="247" name="imgGuadeloupe6">
              <a:extLst>
                <a:ext uri="{FF2B5EF4-FFF2-40B4-BE49-F238E27FC236}">
                  <a16:creationId xmlns:a16="http://schemas.microsoft.com/office/drawing/2014/main" id="{5A0E497E-C31B-80E4-1490-ABFA7405B197}"/>
                </a:ext>
              </a:extLst>
            </p:cNvPr>
            <p:cNvSpPr/>
            <p:nvPr/>
          </p:nvSpPr>
          <p:spPr>
            <a:xfrm>
              <a:off x="4388493" y="4062872"/>
              <a:ext cx="5125" cy="4622"/>
            </a:xfrm>
            <a:custGeom>
              <a:avLst/>
              <a:gdLst>
                <a:gd name="connsiteX0" fmla="*/ 3579 w 5125"/>
                <a:gd name="connsiteY0" fmla="*/ 1174 h 4622"/>
                <a:gd name="connsiteX1" fmla="*/ 1640 w 5125"/>
                <a:gd name="connsiteY1" fmla="*/ 131 h 4622"/>
                <a:gd name="connsiteX2" fmla="*/ 0 w 5125"/>
                <a:gd name="connsiteY2" fmla="*/ 2516 h 4622"/>
                <a:gd name="connsiteX3" fmla="*/ 2237 w 5125"/>
                <a:gd name="connsiteY3" fmla="*/ 4604 h 4622"/>
                <a:gd name="connsiteX4" fmla="*/ 3579 w 5125"/>
                <a:gd name="connsiteY4" fmla="*/ 3858 h 4622"/>
                <a:gd name="connsiteX5" fmla="*/ 4921 w 5125"/>
                <a:gd name="connsiteY5" fmla="*/ 2367 h 4622"/>
                <a:gd name="connsiteX6" fmla="*/ 3430 w 5125"/>
                <a:gd name="connsiteY6" fmla="*/ 1025 h 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5" h="4622">
                  <a:moveTo>
                    <a:pt x="3579" y="1174"/>
                  </a:moveTo>
                  <a:cubicBezTo>
                    <a:pt x="3579" y="1174"/>
                    <a:pt x="2237" y="-466"/>
                    <a:pt x="1640" y="131"/>
                  </a:cubicBezTo>
                  <a:cubicBezTo>
                    <a:pt x="1044" y="876"/>
                    <a:pt x="0" y="1174"/>
                    <a:pt x="0" y="2516"/>
                  </a:cubicBezTo>
                  <a:cubicBezTo>
                    <a:pt x="0" y="4008"/>
                    <a:pt x="1342" y="4753"/>
                    <a:pt x="2237" y="4604"/>
                  </a:cubicBezTo>
                  <a:cubicBezTo>
                    <a:pt x="3131" y="4604"/>
                    <a:pt x="2982" y="4306"/>
                    <a:pt x="3579" y="3858"/>
                  </a:cubicBezTo>
                  <a:cubicBezTo>
                    <a:pt x="4175" y="3411"/>
                    <a:pt x="5666" y="3113"/>
                    <a:pt x="4921" y="2367"/>
                  </a:cubicBezTo>
                  <a:cubicBezTo>
                    <a:pt x="4026" y="1622"/>
                    <a:pt x="3877" y="1622"/>
                    <a:pt x="3430" y="1025"/>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48" name="imgGuadeloupe5">
              <a:extLst>
                <a:ext uri="{FF2B5EF4-FFF2-40B4-BE49-F238E27FC236}">
                  <a16:creationId xmlns:a16="http://schemas.microsoft.com/office/drawing/2014/main" id="{03C84CCF-11AB-77DF-B1DE-CBBE9C16D32E}"/>
                </a:ext>
              </a:extLst>
            </p:cNvPr>
            <p:cNvSpPr/>
            <p:nvPr/>
          </p:nvSpPr>
          <p:spPr>
            <a:xfrm>
              <a:off x="4395255" y="4053434"/>
              <a:ext cx="3110" cy="1943"/>
            </a:xfrm>
            <a:custGeom>
              <a:avLst/>
              <a:gdLst>
                <a:gd name="connsiteX0" fmla="*/ 2632 w 3110"/>
                <a:gd name="connsiteY0" fmla="*/ 1218 h 1943"/>
                <a:gd name="connsiteX1" fmla="*/ 992 w 3110"/>
                <a:gd name="connsiteY1" fmla="*/ 472 h 1943"/>
                <a:gd name="connsiteX2" fmla="*/ 2632 w 3110"/>
                <a:gd name="connsiteY2" fmla="*/ 1218 h 1943"/>
              </a:gdLst>
              <a:ahLst/>
              <a:cxnLst>
                <a:cxn ang="0">
                  <a:pos x="connsiteX0" y="connsiteY0"/>
                </a:cxn>
                <a:cxn ang="0">
                  <a:pos x="connsiteX1" y="connsiteY1"/>
                </a:cxn>
                <a:cxn ang="0">
                  <a:pos x="connsiteX2" y="connsiteY2"/>
                </a:cxn>
              </a:cxnLst>
              <a:rect l="l" t="t" r="r" b="b"/>
              <a:pathLst>
                <a:path w="3110" h="1943">
                  <a:moveTo>
                    <a:pt x="2632" y="1218"/>
                  </a:moveTo>
                  <a:cubicBezTo>
                    <a:pt x="3974" y="25"/>
                    <a:pt x="2185" y="-422"/>
                    <a:pt x="992" y="472"/>
                  </a:cubicBezTo>
                  <a:cubicBezTo>
                    <a:pt x="-1543" y="2113"/>
                    <a:pt x="1439" y="2411"/>
                    <a:pt x="2632" y="1218"/>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49" name="imgGuadeloupe4">
              <a:extLst>
                <a:ext uri="{FF2B5EF4-FFF2-40B4-BE49-F238E27FC236}">
                  <a16:creationId xmlns:a16="http://schemas.microsoft.com/office/drawing/2014/main" id="{B89D5C87-6880-541A-E165-24842E265C5C}"/>
                </a:ext>
              </a:extLst>
            </p:cNvPr>
            <p:cNvSpPr/>
            <p:nvPr/>
          </p:nvSpPr>
          <p:spPr>
            <a:xfrm>
              <a:off x="4382322" y="4066731"/>
              <a:ext cx="1009" cy="1640"/>
            </a:xfrm>
            <a:custGeom>
              <a:avLst/>
              <a:gdLst>
                <a:gd name="connsiteX0" fmla="*/ 505 w 1009"/>
                <a:gd name="connsiteY0" fmla="*/ 0 h 1640"/>
                <a:gd name="connsiteX1" fmla="*/ 505 w 1009"/>
                <a:gd name="connsiteY1" fmla="*/ 1640 h 1640"/>
                <a:gd name="connsiteX2" fmla="*/ 505 w 1009"/>
                <a:gd name="connsiteY2" fmla="*/ 0 h 1640"/>
              </a:gdLst>
              <a:ahLst/>
              <a:cxnLst>
                <a:cxn ang="0">
                  <a:pos x="connsiteX0" y="connsiteY0"/>
                </a:cxn>
                <a:cxn ang="0">
                  <a:pos x="connsiteX1" y="connsiteY1"/>
                </a:cxn>
                <a:cxn ang="0">
                  <a:pos x="connsiteX2" y="connsiteY2"/>
                </a:cxn>
              </a:cxnLst>
              <a:rect l="l" t="t" r="r" b="b"/>
              <a:pathLst>
                <a:path w="1009" h="1640">
                  <a:moveTo>
                    <a:pt x="505" y="0"/>
                  </a:moveTo>
                  <a:cubicBezTo>
                    <a:pt x="-241" y="0"/>
                    <a:pt x="-92" y="1640"/>
                    <a:pt x="505" y="1640"/>
                  </a:cubicBezTo>
                  <a:cubicBezTo>
                    <a:pt x="1101" y="1640"/>
                    <a:pt x="1250" y="0"/>
                    <a:pt x="505" y="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50" name="imgGuadeloupe3">
              <a:extLst>
                <a:ext uri="{FF2B5EF4-FFF2-40B4-BE49-F238E27FC236}">
                  <a16:creationId xmlns:a16="http://schemas.microsoft.com/office/drawing/2014/main" id="{2934FA24-28B6-E284-8448-C818C3893D08}"/>
                </a:ext>
              </a:extLst>
            </p:cNvPr>
            <p:cNvSpPr/>
            <p:nvPr/>
          </p:nvSpPr>
          <p:spPr>
            <a:xfrm>
              <a:off x="4380290" y="4067178"/>
              <a:ext cx="1319" cy="1225"/>
            </a:xfrm>
            <a:custGeom>
              <a:avLst/>
              <a:gdLst>
                <a:gd name="connsiteX0" fmla="*/ 449 w 1319"/>
                <a:gd name="connsiteY0" fmla="*/ 0 h 1225"/>
                <a:gd name="connsiteX1" fmla="*/ 896 w 1319"/>
                <a:gd name="connsiteY1" fmla="*/ 1044 h 1225"/>
                <a:gd name="connsiteX2" fmla="*/ 449 w 1319"/>
                <a:gd name="connsiteY2" fmla="*/ 0 h 1225"/>
              </a:gdLst>
              <a:ahLst/>
              <a:cxnLst>
                <a:cxn ang="0">
                  <a:pos x="connsiteX0" y="connsiteY0"/>
                </a:cxn>
                <a:cxn ang="0">
                  <a:pos x="connsiteX1" y="connsiteY1"/>
                </a:cxn>
                <a:cxn ang="0">
                  <a:pos x="connsiteX2" y="connsiteY2"/>
                </a:cxn>
              </a:cxnLst>
              <a:rect l="l" t="t" r="r" b="b"/>
              <a:pathLst>
                <a:path w="1319" h="1225">
                  <a:moveTo>
                    <a:pt x="449" y="0"/>
                  </a:moveTo>
                  <a:cubicBezTo>
                    <a:pt x="-446" y="0"/>
                    <a:pt x="151" y="1790"/>
                    <a:pt x="896" y="1044"/>
                  </a:cubicBezTo>
                  <a:cubicBezTo>
                    <a:pt x="1642" y="298"/>
                    <a:pt x="1344" y="0"/>
                    <a:pt x="449" y="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51" name="imgGuadeloupe2">
              <a:extLst>
                <a:ext uri="{FF2B5EF4-FFF2-40B4-BE49-F238E27FC236}">
                  <a16:creationId xmlns:a16="http://schemas.microsoft.com/office/drawing/2014/main" id="{BE8DAFE0-6E08-8139-06EB-68218F532484}"/>
                </a:ext>
              </a:extLst>
            </p:cNvPr>
            <p:cNvSpPr/>
            <p:nvPr/>
          </p:nvSpPr>
          <p:spPr>
            <a:xfrm>
              <a:off x="4394203" y="4058217"/>
              <a:ext cx="1513" cy="1072"/>
            </a:xfrm>
            <a:custGeom>
              <a:avLst/>
              <a:gdLst>
                <a:gd name="connsiteX0" fmla="*/ 1000 w 1513"/>
                <a:gd name="connsiteY0" fmla="*/ 1058 h 1072"/>
                <a:gd name="connsiteX1" fmla="*/ 553 w 1513"/>
                <a:gd name="connsiteY1" fmla="*/ 15 h 1072"/>
                <a:gd name="connsiteX2" fmla="*/ 1000 w 1513"/>
                <a:gd name="connsiteY2" fmla="*/ 1058 h 1072"/>
              </a:gdLst>
              <a:ahLst/>
              <a:cxnLst>
                <a:cxn ang="0">
                  <a:pos x="connsiteX0" y="connsiteY0"/>
                </a:cxn>
                <a:cxn ang="0">
                  <a:pos x="connsiteX1" y="connsiteY1"/>
                </a:cxn>
                <a:cxn ang="0">
                  <a:pos x="connsiteX2" y="connsiteY2"/>
                </a:cxn>
              </a:cxnLst>
              <a:rect l="l" t="t" r="r" b="b"/>
              <a:pathLst>
                <a:path w="1513" h="1072">
                  <a:moveTo>
                    <a:pt x="1000" y="1058"/>
                  </a:moveTo>
                  <a:cubicBezTo>
                    <a:pt x="1746" y="909"/>
                    <a:pt x="1746" y="-135"/>
                    <a:pt x="553" y="15"/>
                  </a:cubicBezTo>
                  <a:cubicBezTo>
                    <a:pt x="-491" y="164"/>
                    <a:pt x="106" y="1208"/>
                    <a:pt x="1000" y="1058"/>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52" name="imgGuadeloupe1">
              <a:extLst>
                <a:ext uri="{FF2B5EF4-FFF2-40B4-BE49-F238E27FC236}">
                  <a16:creationId xmlns:a16="http://schemas.microsoft.com/office/drawing/2014/main" id="{0A551CDD-CD8E-4E79-2E7F-56B04CB2526E}"/>
                </a:ext>
              </a:extLst>
            </p:cNvPr>
            <p:cNvSpPr/>
            <p:nvPr/>
          </p:nvSpPr>
          <p:spPr>
            <a:xfrm>
              <a:off x="4375968" y="4048688"/>
              <a:ext cx="17614" cy="16933"/>
            </a:xfrm>
            <a:custGeom>
              <a:avLst/>
              <a:gdLst>
                <a:gd name="connsiteX0" fmla="*/ 746 w 17614"/>
                <a:gd name="connsiteY0" fmla="*/ 10587 h 16933"/>
                <a:gd name="connsiteX1" fmla="*/ 1193 w 17614"/>
                <a:gd name="connsiteY1" fmla="*/ 11333 h 16933"/>
                <a:gd name="connsiteX2" fmla="*/ 1342 w 17614"/>
                <a:gd name="connsiteY2" fmla="*/ 13271 h 16933"/>
                <a:gd name="connsiteX3" fmla="*/ 2535 w 17614"/>
                <a:gd name="connsiteY3" fmla="*/ 15210 h 16933"/>
                <a:gd name="connsiteX4" fmla="*/ 4623 w 17614"/>
                <a:gd name="connsiteY4" fmla="*/ 16701 h 16933"/>
                <a:gd name="connsiteX5" fmla="*/ 6263 w 17614"/>
                <a:gd name="connsiteY5" fmla="*/ 14911 h 16933"/>
                <a:gd name="connsiteX6" fmla="*/ 7605 w 17614"/>
                <a:gd name="connsiteY6" fmla="*/ 12675 h 16933"/>
                <a:gd name="connsiteX7" fmla="*/ 6859 w 17614"/>
                <a:gd name="connsiteY7" fmla="*/ 9842 h 16933"/>
                <a:gd name="connsiteX8" fmla="*/ 8201 w 17614"/>
                <a:gd name="connsiteY8" fmla="*/ 9245 h 16933"/>
                <a:gd name="connsiteX9" fmla="*/ 11333 w 17614"/>
                <a:gd name="connsiteY9" fmla="*/ 9245 h 16933"/>
                <a:gd name="connsiteX10" fmla="*/ 14464 w 17614"/>
                <a:gd name="connsiteY10" fmla="*/ 8350 h 16933"/>
                <a:gd name="connsiteX11" fmla="*/ 16850 w 17614"/>
                <a:gd name="connsiteY11" fmla="*/ 8350 h 16933"/>
                <a:gd name="connsiteX12" fmla="*/ 17297 w 17614"/>
                <a:gd name="connsiteY12" fmla="*/ 7903 h 16933"/>
                <a:gd name="connsiteX13" fmla="*/ 15210 w 17614"/>
                <a:gd name="connsiteY13" fmla="*/ 5815 h 16933"/>
                <a:gd name="connsiteX14" fmla="*/ 11631 w 17614"/>
                <a:gd name="connsiteY14" fmla="*/ 5070 h 16933"/>
                <a:gd name="connsiteX15" fmla="*/ 11631 w 17614"/>
                <a:gd name="connsiteY15" fmla="*/ 2237 h 16933"/>
                <a:gd name="connsiteX16" fmla="*/ 9692 w 17614"/>
                <a:gd name="connsiteY16" fmla="*/ 0 h 16933"/>
                <a:gd name="connsiteX17" fmla="*/ 8499 w 17614"/>
                <a:gd name="connsiteY17" fmla="*/ 895 h 16933"/>
                <a:gd name="connsiteX18" fmla="*/ 7157 w 17614"/>
                <a:gd name="connsiteY18" fmla="*/ 1640 h 16933"/>
                <a:gd name="connsiteX19" fmla="*/ 8499 w 17614"/>
                <a:gd name="connsiteY19" fmla="*/ 4473 h 16933"/>
                <a:gd name="connsiteX20" fmla="*/ 7157 w 17614"/>
                <a:gd name="connsiteY20" fmla="*/ 4473 h 16933"/>
                <a:gd name="connsiteX21" fmla="*/ 5666 w 17614"/>
                <a:gd name="connsiteY21" fmla="*/ 4921 h 16933"/>
                <a:gd name="connsiteX22" fmla="*/ 4921 w 17614"/>
                <a:gd name="connsiteY22" fmla="*/ 5219 h 16933"/>
                <a:gd name="connsiteX23" fmla="*/ 3281 w 17614"/>
                <a:gd name="connsiteY23" fmla="*/ 3579 h 16933"/>
                <a:gd name="connsiteX24" fmla="*/ 895 w 17614"/>
                <a:gd name="connsiteY24" fmla="*/ 4772 h 16933"/>
                <a:gd name="connsiteX25" fmla="*/ 0 w 17614"/>
                <a:gd name="connsiteY25" fmla="*/ 7456 h 16933"/>
                <a:gd name="connsiteX26" fmla="*/ 746 w 17614"/>
                <a:gd name="connsiteY26" fmla="*/ 9096 h 16933"/>
                <a:gd name="connsiteX27" fmla="*/ 447 w 17614"/>
                <a:gd name="connsiteY27" fmla="*/ 10289 h 1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7614" h="16933">
                  <a:moveTo>
                    <a:pt x="746" y="10587"/>
                  </a:moveTo>
                  <a:cubicBezTo>
                    <a:pt x="746" y="10587"/>
                    <a:pt x="1193" y="10885"/>
                    <a:pt x="1193" y="11333"/>
                  </a:cubicBezTo>
                  <a:cubicBezTo>
                    <a:pt x="1193" y="11929"/>
                    <a:pt x="1044" y="12824"/>
                    <a:pt x="1342" y="13271"/>
                  </a:cubicBezTo>
                  <a:cubicBezTo>
                    <a:pt x="1640" y="13868"/>
                    <a:pt x="1640" y="14017"/>
                    <a:pt x="2535" y="15210"/>
                  </a:cubicBezTo>
                  <a:cubicBezTo>
                    <a:pt x="3281" y="16253"/>
                    <a:pt x="4175" y="17446"/>
                    <a:pt x="4623" y="16701"/>
                  </a:cubicBezTo>
                  <a:cubicBezTo>
                    <a:pt x="5070" y="16104"/>
                    <a:pt x="5368" y="15210"/>
                    <a:pt x="6263" y="14911"/>
                  </a:cubicBezTo>
                  <a:cubicBezTo>
                    <a:pt x="7157" y="14762"/>
                    <a:pt x="7754" y="13868"/>
                    <a:pt x="7605" y="12675"/>
                  </a:cubicBezTo>
                  <a:cubicBezTo>
                    <a:pt x="7605" y="11482"/>
                    <a:pt x="7008" y="10140"/>
                    <a:pt x="6859" y="9842"/>
                  </a:cubicBezTo>
                  <a:cubicBezTo>
                    <a:pt x="6859" y="9543"/>
                    <a:pt x="7157" y="8798"/>
                    <a:pt x="8201" y="9245"/>
                  </a:cubicBezTo>
                  <a:cubicBezTo>
                    <a:pt x="9245" y="9692"/>
                    <a:pt x="10289" y="10289"/>
                    <a:pt x="11333" y="9245"/>
                  </a:cubicBezTo>
                  <a:cubicBezTo>
                    <a:pt x="12227" y="8201"/>
                    <a:pt x="13569" y="8201"/>
                    <a:pt x="14464" y="8350"/>
                  </a:cubicBezTo>
                  <a:cubicBezTo>
                    <a:pt x="15359" y="8350"/>
                    <a:pt x="16104" y="8052"/>
                    <a:pt x="16850" y="8350"/>
                  </a:cubicBezTo>
                  <a:cubicBezTo>
                    <a:pt x="17595" y="8649"/>
                    <a:pt x="17894" y="8649"/>
                    <a:pt x="17297" y="7903"/>
                  </a:cubicBezTo>
                  <a:cubicBezTo>
                    <a:pt x="16701" y="7157"/>
                    <a:pt x="16402" y="6412"/>
                    <a:pt x="15210" y="5815"/>
                  </a:cubicBezTo>
                  <a:cubicBezTo>
                    <a:pt x="14017" y="5219"/>
                    <a:pt x="12078" y="5815"/>
                    <a:pt x="11631" y="5070"/>
                  </a:cubicBezTo>
                  <a:cubicBezTo>
                    <a:pt x="11184" y="4473"/>
                    <a:pt x="11929" y="3281"/>
                    <a:pt x="11631" y="2237"/>
                  </a:cubicBezTo>
                  <a:cubicBezTo>
                    <a:pt x="11482" y="1193"/>
                    <a:pt x="10587" y="149"/>
                    <a:pt x="9692" y="0"/>
                  </a:cubicBezTo>
                  <a:cubicBezTo>
                    <a:pt x="8947" y="0"/>
                    <a:pt x="8798" y="746"/>
                    <a:pt x="8499" y="895"/>
                  </a:cubicBezTo>
                  <a:cubicBezTo>
                    <a:pt x="8201" y="1044"/>
                    <a:pt x="7157" y="895"/>
                    <a:pt x="7157" y="1640"/>
                  </a:cubicBezTo>
                  <a:cubicBezTo>
                    <a:pt x="7157" y="2386"/>
                    <a:pt x="8798" y="4026"/>
                    <a:pt x="8499" y="4473"/>
                  </a:cubicBezTo>
                  <a:cubicBezTo>
                    <a:pt x="8201" y="4772"/>
                    <a:pt x="7754" y="4473"/>
                    <a:pt x="7157" y="4473"/>
                  </a:cubicBezTo>
                  <a:cubicBezTo>
                    <a:pt x="6710" y="4473"/>
                    <a:pt x="5815" y="4473"/>
                    <a:pt x="5666" y="4921"/>
                  </a:cubicBezTo>
                  <a:cubicBezTo>
                    <a:pt x="5666" y="5368"/>
                    <a:pt x="5219" y="6263"/>
                    <a:pt x="4921" y="5219"/>
                  </a:cubicBezTo>
                  <a:cubicBezTo>
                    <a:pt x="4623" y="4324"/>
                    <a:pt x="4623" y="3728"/>
                    <a:pt x="3281" y="3579"/>
                  </a:cubicBezTo>
                  <a:cubicBezTo>
                    <a:pt x="1939" y="3430"/>
                    <a:pt x="1342" y="3877"/>
                    <a:pt x="895" y="4772"/>
                  </a:cubicBezTo>
                  <a:cubicBezTo>
                    <a:pt x="447" y="5517"/>
                    <a:pt x="0" y="7157"/>
                    <a:pt x="0" y="7456"/>
                  </a:cubicBezTo>
                  <a:cubicBezTo>
                    <a:pt x="0" y="7754"/>
                    <a:pt x="746" y="8499"/>
                    <a:pt x="746" y="9096"/>
                  </a:cubicBezTo>
                  <a:cubicBezTo>
                    <a:pt x="746" y="9692"/>
                    <a:pt x="298" y="10140"/>
                    <a:pt x="447" y="10289"/>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grpSp>
        <p:nvGrpSpPr>
          <p:cNvPr id="144" name="Grenada__">
            <a:extLst>
              <a:ext uri="{FF2B5EF4-FFF2-40B4-BE49-F238E27FC236}">
                <a16:creationId xmlns:a16="http://schemas.microsoft.com/office/drawing/2014/main" id="{642AB88C-3AC2-D773-24C2-B1FE9EDF9073}"/>
              </a:ext>
            </a:extLst>
          </p:cNvPr>
          <p:cNvGrpSpPr/>
          <p:nvPr/>
        </p:nvGrpSpPr>
        <p:grpSpPr>
          <a:xfrm>
            <a:off x="4376415" y="3821397"/>
            <a:ext cx="7348" cy="10351"/>
            <a:chOff x="4376415" y="4166190"/>
            <a:chExt cx="7348" cy="9643"/>
          </a:xfrm>
        </p:grpSpPr>
        <p:sp>
          <p:nvSpPr>
            <p:cNvPr id="245" name="imgGrenada2">
              <a:extLst>
                <a:ext uri="{FF2B5EF4-FFF2-40B4-BE49-F238E27FC236}">
                  <a16:creationId xmlns:a16="http://schemas.microsoft.com/office/drawing/2014/main" id="{EE126B17-97CD-D16A-9241-A3D9E364078B}"/>
                </a:ext>
              </a:extLst>
            </p:cNvPr>
            <p:cNvSpPr/>
            <p:nvPr/>
          </p:nvSpPr>
          <p:spPr>
            <a:xfrm>
              <a:off x="4382190" y="4166190"/>
              <a:ext cx="1573" cy="1640"/>
            </a:xfrm>
            <a:custGeom>
              <a:avLst/>
              <a:gdLst>
                <a:gd name="connsiteX0" fmla="*/ 787 w 1573"/>
                <a:gd name="connsiteY0" fmla="*/ 1640 h 1640"/>
                <a:gd name="connsiteX1" fmla="*/ 787 w 1573"/>
                <a:gd name="connsiteY1" fmla="*/ 0 h 1640"/>
                <a:gd name="connsiteX2" fmla="*/ 787 w 1573"/>
                <a:gd name="connsiteY2" fmla="*/ 1640 h 1640"/>
              </a:gdLst>
              <a:ahLst/>
              <a:cxnLst>
                <a:cxn ang="0">
                  <a:pos x="connsiteX0" y="connsiteY0"/>
                </a:cxn>
                <a:cxn ang="0">
                  <a:pos x="connsiteX1" y="connsiteY1"/>
                </a:cxn>
                <a:cxn ang="0">
                  <a:pos x="connsiteX2" y="connsiteY2"/>
                </a:cxn>
              </a:cxnLst>
              <a:rect l="l" t="t" r="r" b="b"/>
              <a:pathLst>
                <a:path w="1573" h="1640">
                  <a:moveTo>
                    <a:pt x="787" y="1640"/>
                  </a:moveTo>
                  <a:cubicBezTo>
                    <a:pt x="1980" y="1640"/>
                    <a:pt x="1681" y="0"/>
                    <a:pt x="787" y="0"/>
                  </a:cubicBezTo>
                  <a:cubicBezTo>
                    <a:pt x="-108" y="0"/>
                    <a:pt x="-406" y="1640"/>
                    <a:pt x="787" y="164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46" name="imgGrenada1">
              <a:extLst>
                <a:ext uri="{FF2B5EF4-FFF2-40B4-BE49-F238E27FC236}">
                  <a16:creationId xmlns:a16="http://schemas.microsoft.com/office/drawing/2014/main" id="{3D12F24C-1E8A-0508-C131-D4027E3FB356}"/>
                </a:ext>
              </a:extLst>
            </p:cNvPr>
            <p:cNvSpPr/>
            <p:nvPr/>
          </p:nvSpPr>
          <p:spPr>
            <a:xfrm>
              <a:off x="4376415" y="4168559"/>
              <a:ext cx="5687" cy="7274"/>
            </a:xfrm>
            <a:custGeom>
              <a:avLst/>
              <a:gdLst>
                <a:gd name="connsiteX0" fmla="*/ 2386 w 5687"/>
                <a:gd name="connsiteY0" fmla="*/ 1210 h 7274"/>
                <a:gd name="connsiteX1" fmla="*/ 1342 w 5687"/>
                <a:gd name="connsiteY1" fmla="*/ 4043 h 7274"/>
                <a:gd name="connsiteX2" fmla="*/ 0 w 5687"/>
                <a:gd name="connsiteY2" fmla="*/ 6578 h 7274"/>
                <a:gd name="connsiteX3" fmla="*/ 4324 w 5687"/>
                <a:gd name="connsiteY3" fmla="*/ 6578 h 7274"/>
                <a:gd name="connsiteX4" fmla="*/ 5666 w 5687"/>
                <a:gd name="connsiteY4" fmla="*/ 3297 h 7274"/>
                <a:gd name="connsiteX5" fmla="*/ 3728 w 5687"/>
                <a:gd name="connsiteY5" fmla="*/ 17 h 7274"/>
                <a:gd name="connsiteX6" fmla="*/ 2535 w 5687"/>
                <a:gd name="connsiteY6" fmla="*/ 1061 h 7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87" h="7274">
                  <a:moveTo>
                    <a:pt x="2386" y="1210"/>
                  </a:moveTo>
                  <a:cubicBezTo>
                    <a:pt x="2386" y="1210"/>
                    <a:pt x="1640" y="2701"/>
                    <a:pt x="1342" y="4043"/>
                  </a:cubicBezTo>
                  <a:cubicBezTo>
                    <a:pt x="1342" y="4938"/>
                    <a:pt x="1193" y="5683"/>
                    <a:pt x="0" y="6578"/>
                  </a:cubicBezTo>
                  <a:cubicBezTo>
                    <a:pt x="0" y="8069"/>
                    <a:pt x="3579" y="6727"/>
                    <a:pt x="4324" y="6578"/>
                  </a:cubicBezTo>
                  <a:cubicBezTo>
                    <a:pt x="5964" y="5981"/>
                    <a:pt x="5666" y="4938"/>
                    <a:pt x="5666" y="3297"/>
                  </a:cubicBezTo>
                  <a:cubicBezTo>
                    <a:pt x="5666" y="-431"/>
                    <a:pt x="5666" y="17"/>
                    <a:pt x="3728" y="17"/>
                  </a:cubicBezTo>
                  <a:cubicBezTo>
                    <a:pt x="3877" y="762"/>
                    <a:pt x="2982" y="464"/>
                    <a:pt x="2535" y="1061"/>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145" name="Greenland__">
            <a:extLst>
              <a:ext uri="{FF2B5EF4-FFF2-40B4-BE49-F238E27FC236}">
                <a16:creationId xmlns:a16="http://schemas.microsoft.com/office/drawing/2014/main" id="{83E23F04-97AB-B323-D280-4A958B808862}"/>
              </a:ext>
            </a:extLst>
          </p:cNvPr>
          <p:cNvSpPr/>
          <p:nvPr/>
        </p:nvSpPr>
        <p:spPr>
          <a:xfrm>
            <a:off x="4084003" y="835251"/>
            <a:ext cx="1615055" cy="1343253"/>
          </a:xfrm>
          <a:custGeom>
            <a:avLst/>
            <a:gdLst>
              <a:gd name="connsiteX0" fmla="*/ 686373 w 1615055"/>
              <a:gd name="connsiteY0" fmla="*/ 1210360 h 1251366"/>
              <a:gd name="connsiteX1" fmla="*/ 686373 w 1615055"/>
              <a:gd name="connsiteY1" fmla="*/ 1211254 h 1251366"/>
              <a:gd name="connsiteX2" fmla="*/ 689653 w 1615055"/>
              <a:gd name="connsiteY2" fmla="*/ 1210956 h 1251366"/>
              <a:gd name="connsiteX3" fmla="*/ 692635 w 1615055"/>
              <a:gd name="connsiteY3" fmla="*/ 1212000 h 1251366"/>
              <a:gd name="connsiteX4" fmla="*/ 694127 w 1615055"/>
              <a:gd name="connsiteY4" fmla="*/ 1214237 h 1251366"/>
              <a:gd name="connsiteX5" fmla="*/ 697109 w 1615055"/>
              <a:gd name="connsiteY5" fmla="*/ 1215281 h 1251366"/>
              <a:gd name="connsiteX6" fmla="*/ 700091 w 1615055"/>
              <a:gd name="connsiteY6" fmla="*/ 1210211 h 1251366"/>
              <a:gd name="connsiteX7" fmla="*/ 700389 w 1615055"/>
              <a:gd name="connsiteY7" fmla="*/ 1207676 h 1251366"/>
              <a:gd name="connsiteX8" fmla="*/ 701284 w 1615055"/>
              <a:gd name="connsiteY8" fmla="*/ 1205737 h 1251366"/>
              <a:gd name="connsiteX9" fmla="*/ 701582 w 1615055"/>
              <a:gd name="connsiteY9" fmla="*/ 1203501 h 1251366"/>
              <a:gd name="connsiteX10" fmla="*/ 696662 w 1615055"/>
              <a:gd name="connsiteY10" fmla="*/ 1204992 h 1251366"/>
              <a:gd name="connsiteX11" fmla="*/ 686224 w 1615055"/>
              <a:gd name="connsiteY11" fmla="*/ 1210360 h 1251366"/>
              <a:gd name="connsiteX12" fmla="*/ 938227 w 1615055"/>
              <a:gd name="connsiteY12" fmla="*/ 997126 h 1251366"/>
              <a:gd name="connsiteX13" fmla="*/ 937779 w 1615055"/>
              <a:gd name="connsiteY13" fmla="*/ 1001003 h 1251366"/>
              <a:gd name="connsiteX14" fmla="*/ 939121 w 1615055"/>
              <a:gd name="connsiteY14" fmla="*/ 1004582 h 1251366"/>
              <a:gd name="connsiteX15" fmla="*/ 943147 w 1615055"/>
              <a:gd name="connsiteY15" fmla="*/ 1004582 h 1251366"/>
              <a:gd name="connsiteX16" fmla="*/ 944340 w 1615055"/>
              <a:gd name="connsiteY16" fmla="*/ 1002644 h 1251366"/>
              <a:gd name="connsiteX17" fmla="*/ 945235 w 1615055"/>
              <a:gd name="connsiteY17" fmla="*/ 998618 h 1251366"/>
              <a:gd name="connsiteX18" fmla="*/ 942700 w 1615055"/>
              <a:gd name="connsiteY18" fmla="*/ 995934 h 1251366"/>
              <a:gd name="connsiteX19" fmla="*/ 938077 w 1615055"/>
              <a:gd name="connsiteY19" fmla="*/ 997126 h 1251366"/>
              <a:gd name="connsiteX20" fmla="*/ 503111 w 1615055"/>
              <a:gd name="connsiteY20" fmla="*/ 830119 h 1251366"/>
              <a:gd name="connsiteX21" fmla="*/ 507734 w 1615055"/>
              <a:gd name="connsiteY21" fmla="*/ 830119 h 1251366"/>
              <a:gd name="connsiteX22" fmla="*/ 522944 w 1615055"/>
              <a:gd name="connsiteY22" fmla="*/ 826093 h 1251366"/>
              <a:gd name="connsiteX23" fmla="*/ 529057 w 1615055"/>
              <a:gd name="connsiteY23" fmla="*/ 825049 h 1251366"/>
              <a:gd name="connsiteX24" fmla="*/ 546354 w 1615055"/>
              <a:gd name="connsiteY24" fmla="*/ 818935 h 1251366"/>
              <a:gd name="connsiteX25" fmla="*/ 549635 w 1615055"/>
              <a:gd name="connsiteY25" fmla="*/ 815953 h 1251366"/>
              <a:gd name="connsiteX26" fmla="*/ 552021 w 1615055"/>
              <a:gd name="connsiteY26" fmla="*/ 813269 h 1251366"/>
              <a:gd name="connsiteX27" fmla="*/ 552021 w 1615055"/>
              <a:gd name="connsiteY27" fmla="*/ 811778 h 1251366"/>
              <a:gd name="connsiteX28" fmla="*/ 549933 w 1615055"/>
              <a:gd name="connsiteY28" fmla="*/ 810436 h 1251366"/>
              <a:gd name="connsiteX29" fmla="*/ 549188 w 1615055"/>
              <a:gd name="connsiteY29" fmla="*/ 809392 h 1251366"/>
              <a:gd name="connsiteX30" fmla="*/ 549784 w 1615055"/>
              <a:gd name="connsiteY30" fmla="*/ 808497 h 1251366"/>
              <a:gd name="connsiteX31" fmla="*/ 549784 w 1615055"/>
              <a:gd name="connsiteY31" fmla="*/ 807602 h 1251366"/>
              <a:gd name="connsiteX32" fmla="*/ 549784 w 1615055"/>
              <a:gd name="connsiteY32" fmla="*/ 806559 h 1251366"/>
              <a:gd name="connsiteX33" fmla="*/ 549039 w 1615055"/>
              <a:gd name="connsiteY33" fmla="*/ 804620 h 1251366"/>
              <a:gd name="connsiteX34" fmla="*/ 548144 w 1615055"/>
              <a:gd name="connsiteY34" fmla="*/ 803427 h 1251366"/>
              <a:gd name="connsiteX35" fmla="*/ 538899 w 1615055"/>
              <a:gd name="connsiteY35" fmla="*/ 800594 h 1251366"/>
              <a:gd name="connsiteX36" fmla="*/ 530101 w 1615055"/>
              <a:gd name="connsiteY36" fmla="*/ 796568 h 1251366"/>
              <a:gd name="connsiteX37" fmla="*/ 520259 w 1615055"/>
              <a:gd name="connsiteY37" fmla="*/ 786875 h 1251366"/>
              <a:gd name="connsiteX38" fmla="*/ 515190 w 1615055"/>
              <a:gd name="connsiteY38" fmla="*/ 783744 h 1251366"/>
              <a:gd name="connsiteX39" fmla="*/ 513102 w 1615055"/>
              <a:gd name="connsiteY39" fmla="*/ 782999 h 1251366"/>
              <a:gd name="connsiteX40" fmla="*/ 496401 w 1615055"/>
              <a:gd name="connsiteY40" fmla="*/ 779271 h 1251366"/>
              <a:gd name="connsiteX41" fmla="*/ 486858 w 1615055"/>
              <a:gd name="connsiteY41" fmla="*/ 778227 h 1251366"/>
              <a:gd name="connsiteX42" fmla="*/ 478060 w 1615055"/>
              <a:gd name="connsiteY42" fmla="*/ 781209 h 1251366"/>
              <a:gd name="connsiteX43" fmla="*/ 475972 w 1615055"/>
              <a:gd name="connsiteY43" fmla="*/ 783148 h 1251366"/>
              <a:gd name="connsiteX44" fmla="*/ 475227 w 1615055"/>
              <a:gd name="connsiteY44" fmla="*/ 784490 h 1251366"/>
              <a:gd name="connsiteX45" fmla="*/ 474780 w 1615055"/>
              <a:gd name="connsiteY45" fmla="*/ 785832 h 1251366"/>
              <a:gd name="connsiteX46" fmla="*/ 474780 w 1615055"/>
              <a:gd name="connsiteY46" fmla="*/ 787174 h 1251366"/>
              <a:gd name="connsiteX47" fmla="*/ 475376 w 1615055"/>
              <a:gd name="connsiteY47" fmla="*/ 789560 h 1251366"/>
              <a:gd name="connsiteX48" fmla="*/ 476271 w 1615055"/>
              <a:gd name="connsiteY48" fmla="*/ 791200 h 1251366"/>
              <a:gd name="connsiteX49" fmla="*/ 479402 w 1615055"/>
              <a:gd name="connsiteY49" fmla="*/ 793287 h 1251366"/>
              <a:gd name="connsiteX50" fmla="*/ 488051 w 1615055"/>
              <a:gd name="connsiteY50" fmla="*/ 796717 h 1251366"/>
              <a:gd name="connsiteX51" fmla="*/ 487007 w 1615055"/>
              <a:gd name="connsiteY51" fmla="*/ 797612 h 1251366"/>
              <a:gd name="connsiteX52" fmla="*/ 479104 w 1615055"/>
              <a:gd name="connsiteY52" fmla="*/ 795524 h 1251366"/>
              <a:gd name="connsiteX53" fmla="*/ 475823 w 1615055"/>
              <a:gd name="connsiteY53" fmla="*/ 796270 h 1251366"/>
              <a:gd name="connsiteX54" fmla="*/ 474481 w 1615055"/>
              <a:gd name="connsiteY54" fmla="*/ 798656 h 1251366"/>
              <a:gd name="connsiteX55" fmla="*/ 472394 w 1615055"/>
              <a:gd name="connsiteY55" fmla="*/ 807901 h 1251366"/>
              <a:gd name="connsiteX56" fmla="*/ 473736 w 1615055"/>
              <a:gd name="connsiteY56" fmla="*/ 810286 h 1251366"/>
              <a:gd name="connsiteX57" fmla="*/ 475376 w 1615055"/>
              <a:gd name="connsiteY57" fmla="*/ 811927 h 1251366"/>
              <a:gd name="connsiteX58" fmla="*/ 477165 w 1615055"/>
              <a:gd name="connsiteY58" fmla="*/ 812970 h 1251366"/>
              <a:gd name="connsiteX59" fmla="*/ 483428 w 1615055"/>
              <a:gd name="connsiteY59" fmla="*/ 814611 h 1251366"/>
              <a:gd name="connsiteX60" fmla="*/ 492971 w 1615055"/>
              <a:gd name="connsiteY60" fmla="*/ 815207 h 1251366"/>
              <a:gd name="connsiteX61" fmla="*/ 496699 w 1615055"/>
              <a:gd name="connsiteY61" fmla="*/ 815804 h 1251366"/>
              <a:gd name="connsiteX62" fmla="*/ 498638 w 1615055"/>
              <a:gd name="connsiteY62" fmla="*/ 816698 h 1251366"/>
              <a:gd name="connsiteX63" fmla="*/ 501173 w 1615055"/>
              <a:gd name="connsiteY63" fmla="*/ 816400 h 1251366"/>
              <a:gd name="connsiteX64" fmla="*/ 502216 w 1615055"/>
              <a:gd name="connsiteY64" fmla="*/ 818040 h 1251366"/>
              <a:gd name="connsiteX65" fmla="*/ 503857 w 1615055"/>
              <a:gd name="connsiteY65" fmla="*/ 818786 h 1251366"/>
              <a:gd name="connsiteX66" fmla="*/ 505497 w 1615055"/>
              <a:gd name="connsiteY66" fmla="*/ 819979 h 1251366"/>
              <a:gd name="connsiteX67" fmla="*/ 499384 w 1615055"/>
              <a:gd name="connsiteY67" fmla="*/ 821321 h 1251366"/>
              <a:gd name="connsiteX68" fmla="*/ 495208 w 1615055"/>
              <a:gd name="connsiteY68" fmla="*/ 821321 h 1251366"/>
              <a:gd name="connsiteX69" fmla="*/ 492226 w 1615055"/>
              <a:gd name="connsiteY69" fmla="*/ 821768 h 1251366"/>
              <a:gd name="connsiteX70" fmla="*/ 491630 w 1615055"/>
              <a:gd name="connsiteY70" fmla="*/ 822961 h 1251366"/>
              <a:gd name="connsiteX71" fmla="*/ 493270 w 1615055"/>
              <a:gd name="connsiteY71" fmla="*/ 824900 h 1251366"/>
              <a:gd name="connsiteX72" fmla="*/ 495059 w 1615055"/>
              <a:gd name="connsiteY72" fmla="*/ 826242 h 1251366"/>
              <a:gd name="connsiteX73" fmla="*/ 498936 w 1615055"/>
              <a:gd name="connsiteY73" fmla="*/ 827882 h 1251366"/>
              <a:gd name="connsiteX74" fmla="*/ 501769 w 1615055"/>
              <a:gd name="connsiteY74" fmla="*/ 829671 h 1251366"/>
              <a:gd name="connsiteX75" fmla="*/ 502813 w 1615055"/>
              <a:gd name="connsiteY75" fmla="*/ 829671 h 1251366"/>
              <a:gd name="connsiteX76" fmla="*/ 29972 w 1615055"/>
              <a:gd name="connsiteY76" fmla="*/ 395600 h 1251366"/>
              <a:gd name="connsiteX77" fmla="*/ 23411 w 1615055"/>
              <a:gd name="connsiteY77" fmla="*/ 393960 h 1251366"/>
              <a:gd name="connsiteX78" fmla="*/ 20578 w 1615055"/>
              <a:gd name="connsiteY78" fmla="*/ 393512 h 1251366"/>
              <a:gd name="connsiteX79" fmla="*/ 16403 w 1615055"/>
              <a:gd name="connsiteY79" fmla="*/ 393512 h 1251366"/>
              <a:gd name="connsiteX80" fmla="*/ 11482 w 1615055"/>
              <a:gd name="connsiteY80" fmla="*/ 394705 h 1251366"/>
              <a:gd name="connsiteX81" fmla="*/ 10140 w 1615055"/>
              <a:gd name="connsiteY81" fmla="*/ 395600 h 1251366"/>
              <a:gd name="connsiteX82" fmla="*/ 10140 w 1615055"/>
              <a:gd name="connsiteY82" fmla="*/ 398284 h 1251366"/>
              <a:gd name="connsiteX83" fmla="*/ 13122 w 1615055"/>
              <a:gd name="connsiteY83" fmla="*/ 400073 h 1251366"/>
              <a:gd name="connsiteX84" fmla="*/ 22367 w 1615055"/>
              <a:gd name="connsiteY84" fmla="*/ 402310 h 1251366"/>
              <a:gd name="connsiteX85" fmla="*/ 31761 w 1615055"/>
              <a:gd name="connsiteY85" fmla="*/ 401863 h 1251366"/>
              <a:gd name="connsiteX86" fmla="*/ 36980 w 1615055"/>
              <a:gd name="connsiteY86" fmla="*/ 400222 h 1251366"/>
              <a:gd name="connsiteX87" fmla="*/ 37875 w 1615055"/>
              <a:gd name="connsiteY87" fmla="*/ 397837 h 1251366"/>
              <a:gd name="connsiteX88" fmla="*/ 34744 w 1615055"/>
              <a:gd name="connsiteY88" fmla="*/ 397389 h 1251366"/>
              <a:gd name="connsiteX89" fmla="*/ 29972 w 1615055"/>
              <a:gd name="connsiteY89" fmla="*/ 395749 h 1251366"/>
              <a:gd name="connsiteX90" fmla="*/ 455395 w 1615055"/>
              <a:gd name="connsiteY90" fmla="*/ 664304 h 1251366"/>
              <a:gd name="connsiteX91" fmla="*/ 456588 w 1615055"/>
              <a:gd name="connsiteY91" fmla="*/ 664304 h 1251366"/>
              <a:gd name="connsiteX92" fmla="*/ 463149 w 1615055"/>
              <a:gd name="connsiteY92" fmla="*/ 658041 h 1251366"/>
              <a:gd name="connsiteX93" fmla="*/ 466131 w 1615055"/>
              <a:gd name="connsiteY93" fmla="*/ 655953 h 1251366"/>
              <a:gd name="connsiteX94" fmla="*/ 469859 w 1615055"/>
              <a:gd name="connsiteY94" fmla="*/ 652374 h 1251366"/>
              <a:gd name="connsiteX95" fmla="*/ 469411 w 1615055"/>
              <a:gd name="connsiteY95" fmla="*/ 650883 h 1251366"/>
              <a:gd name="connsiteX96" fmla="*/ 464938 w 1615055"/>
              <a:gd name="connsiteY96" fmla="*/ 649840 h 1251366"/>
              <a:gd name="connsiteX97" fmla="*/ 464193 w 1615055"/>
              <a:gd name="connsiteY97" fmla="*/ 650734 h 1251366"/>
              <a:gd name="connsiteX98" fmla="*/ 459123 w 1615055"/>
              <a:gd name="connsiteY98" fmla="*/ 652673 h 1251366"/>
              <a:gd name="connsiteX99" fmla="*/ 456737 w 1615055"/>
              <a:gd name="connsiteY99" fmla="*/ 653120 h 1251366"/>
              <a:gd name="connsiteX100" fmla="*/ 455246 w 1615055"/>
              <a:gd name="connsiteY100" fmla="*/ 653120 h 1251366"/>
              <a:gd name="connsiteX101" fmla="*/ 452860 w 1615055"/>
              <a:gd name="connsiteY101" fmla="*/ 652374 h 1251366"/>
              <a:gd name="connsiteX102" fmla="*/ 444211 w 1615055"/>
              <a:gd name="connsiteY102" fmla="*/ 652971 h 1251366"/>
              <a:gd name="connsiteX103" fmla="*/ 441974 w 1615055"/>
              <a:gd name="connsiteY103" fmla="*/ 654462 h 1251366"/>
              <a:gd name="connsiteX104" fmla="*/ 438396 w 1615055"/>
              <a:gd name="connsiteY104" fmla="*/ 656251 h 1251366"/>
              <a:gd name="connsiteX105" fmla="*/ 440334 w 1615055"/>
              <a:gd name="connsiteY105" fmla="*/ 658936 h 1251366"/>
              <a:gd name="connsiteX106" fmla="*/ 442869 w 1615055"/>
              <a:gd name="connsiteY106" fmla="*/ 659532 h 1251366"/>
              <a:gd name="connsiteX107" fmla="*/ 445702 w 1615055"/>
              <a:gd name="connsiteY107" fmla="*/ 658936 h 1251366"/>
              <a:gd name="connsiteX108" fmla="*/ 447492 w 1615055"/>
              <a:gd name="connsiteY108" fmla="*/ 659234 h 1251366"/>
              <a:gd name="connsiteX109" fmla="*/ 448536 w 1615055"/>
              <a:gd name="connsiteY109" fmla="*/ 659681 h 1251366"/>
              <a:gd name="connsiteX110" fmla="*/ 448834 w 1615055"/>
              <a:gd name="connsiteY110" fmla="*/ 660427 h 1251366"/>
              <a:gd name="connsiteX111" fmla="*/ 449728 w 1615055"/>
              <a:gd name="connsiteY111" fmla="*/ 661470 h 1251366"/>
              <a:gd name="connsiteX112" fmla="*/ 452263 w 1615055"/>
              <a:gd name="connsiteY112" fmla="*/ 661918 h 1251366"/>
              <a:gd name="connsiteX113" fmla="*/ 453605 w 1615055"/>
              <a:gd name="connsiteY113" fmla="*/ 663558 h 1251366"/>
              <a:gd name="connsiteX114" fmla="*/ 455395 w 1615055"/>
              <a:gd name="connsiteY114" fmla="*/ 664304 h 1251366"/>
              <a:gd name="connsiteX115" fmla="*/ 1408085 w 1615055"/>
              <a:gd name="connsiteY115" fmla="*/ 115414 h 1251366"/>
              <a:gd name="connsiteX116" fmla="*/ 1417032 w 1615055"/>
              <a:gd name="connsiteY116" fmla="*/ 121379 h 1251366"/>
              <a:gd name="connsiteX117" fmla="*/ 1424041 w 1615055"/>
              <a:gd name="connsiteY117" fmla="*/ 122274 h 1251366"/>
              <a:gd name="connsiteX118" fmla="*/ 1426725 w 1615055"/>
              <a:gd name="connsiteY118" fmla="*/ 120186 h 1251366"/>
              <a:gd name="connsiteX119" fmla="*/ 1422848 w 1615055"/>
              <a:gd name="connsiteY119" fmla="*/ 113327 h 1251366"/>
              <a:gd name="connsiteX120" fmla="*/ 1416138 w 1615055"/>
              <a:gd name="connsiteY120" fmla="*/ 106617 h 1251366"/>
              <a:gd name="connsiteX121" fmla="*/ 1409576 w 1615055"/>
              <a:gd name="connsiteY121" fmla="*/ 101696 h 1251366"/>
              <a:gd name="connsiteX122" fmla="*/ 1404805 w 1615055"/>
              <a:gd name="connsiteY122" fmla="*/ 102143 h 1251366"/>
              <a:gd name="connsiteX123" fmla="*/ 1401823 w 1615055"/>
              <a:gd name="connsiteY123" fmla="*/ 104678 h 1251366"/>
              <a:gd name="connsiteX124" fmla="*/ 1402270 w 1615055"/>
              <a:gd name="connsiteY124" fmla="*/ 110494 h 1251366"/>
              <a:gd name="connsiteX125" fmla="*/ 1408234 w 1615055"/>
              <a:gd name="connsiteY125" fmla="*/ 115414 h 1251366"/>
              <a:gd name="connsiteX126" fmla="*/ 687417 w 1615055"/>
              <a:gd name="connsiteY126" fmla="*/ 86486 h 1251366"/>
              <a:gd name="connsiteX127" fmla="*/ 702924 w 1615055"/>
              <a:gd name="connsiteY127" fmla="*/ 91258 h 1251366"/>
              <a:gd name="connsiteX128" fmla="*/ 720520 w 1615055"/>
              <a:gd name="connsiteY128" fmla="*/ 98415 h 1251366"/>
              <a:gd name="connsiteX129" fmla="*/ 731703 w 1615055"/>
              <a:gd name="connsiteY129" fmla="*/ 105573 h 1251366"/>
              <a:gd name="connsiteX130" fmla="*/ 737071 w 1615055"/>
              <a:gd name="connsiteY130" fmla="*/ 104380 h 1251366"/>
              <a:gd name="connsiteX131" fmla="*/ 739457 w 1615055"/>
              <a:gd name="connsiteY131" fmla="*/ 93644 h 1251366"/>
              <a:gd name="connsiteX132" fmla="*/ 740203 w 1615055"/>
              <a:gd name="connsiteY132" fmla="*/ 82907 h 1251366"/>
              <a:gd name="connsiteX133" fmla="*/ 735729 w 1615055"/>
              <a:gd name="connsiteY133" fmla="*/ 77539 h 1251366"/>
              <a:gd name="connsiteX134" fmla="*/ 722757 w 1615055"/>
              <a:gd name="connsiteY134" fmla="*/ 70978 h 1251366"/>
              <a:gd name="connsiteX135" fmla="*/ 696811 w 1615055"/>
              <a:gd name="connsiteY135" fmla="*/ 63224 h 1251366"/>
              <a:gd name="connsiteX136" fmla="*/ 686671 w 1615055"/>
              <a:gd name="connsiteY136" fmla="*/ 65014 h 1251366"/>
              <a:gd name="connsiteX137" fmla="*/ 673847 w 1615055"/>
              <a:gd name="connsiteY137" fmla="*/ 65610 h 1251366"/>
              <a:gd name="connsiteX138" fmla="*/ 671759 w 1615055"/>
              <a:gd name="connsiteY138" fmla="*/ 69487 h 1251366"/>
              <a:gd name="connsiteX139" fmla="*/ 672952 w 1615055"/>
              <a:gd name="connsiteY139" fmla="*/ 73961 h 1251366"/>
              <a:gd name="connsiteX140" fmla="*/ 687566 w 1615055"/>
              <a:gd name="connsiteY140" fmla="*/ 86486 h 1251366"/>
              <a:gd name="connsiteX141" fmla="*/ 1450434 w 1615055"/>
              <a:gd name="connsiteY141" fmla="*/ 525926 h 1251366"/>
              <a:gd name="connsiteX142" fmla="*/ 1447153 w 1615055"/>
              <a:gd name="connsiteY142" fmla="*/ 522496 h 1251366"/>
              <a:gd name="connsiteX143" fmla="*/ 1446258 w 1615055"/>
              <a:gd name="connsiteY143" fmla="*/ 517128 h 1251366"/>
              <a:gd name="connsiteX144" fmla="*/ 1444171 w 1615055"/>
              <a:gd name="connsiteY144" fmla="*/ 511312 h 1251366"/>
              <a:gd name="connsiteX145" fmla="*/ 1438207 w 1615055"/>
              <a:gd name="connsiteY145" fmla="*/ 513251 h 1251366"/>
              <a:gd name="connsiteX146" fmla="*/ 1432391 w 1615055"/>
              <a:gd name="connsiteY146" fmla="*/ 515637 h 1251366"/>
              <a:gd name="connsiteX147" fmla="*/ 1427470 w 1615055"/>
              <a:gd name="connsiteY147" fmla="*/ 512207 h 1251366"/>
              <a:gd name="connsiteX148" fmla="*/ 1421655 w 1615055"/>
              <a:gd name="connsiteY148" fmla="*/ 516084 h 1251366"/>
              <a:gd name="connsiteX149" fmla="*/ 1420909 w 1615055"/>
              <a:gd name="connsiteY149" fmla="*/ 522943 h 1251366"/>
              <a:gd name="connsiteX150" fmla="*/ 1420611 w 1615055"/>
              <a:gd name="connsiteY150" fmla="*/ 529803 h 1251366"/>
              <a:gd name="connsiteX151" fmla="*/ 1426426 w 1615055"/>
              <a:gd name="connsiteY151" fmla="*/ 533680 h 1251366"/>
              <a:gd name="connsiteX152" fmla="*/ 1434777 w 1615055"/>
              <a:gd name="connsiteY152" fmla="*/ 533232 h 1251366"/>
              <a:gd name="connsiteX153" fmla="*/ 1454907 w 1615055"/>
              <a:gd name="connsiteY153" fmla="*/ 534276 h 1251366"/>
              <a:gd name="connsiteX154" fmla="*/ 1459977 w 1615055"/>
              <a:gd name="connsiteY154" fmla="*/ 531890 h 1251366"/>
              <a:gd name="connsiteX155" fmla="*/ 1457144 w 1615055"/>
              <a:gd name="connsiteY155" fmla="*/ 525627 h 1251366"/>
              <a:gd name="connsiteX156" fmla="*/ 1450136 w 1615055"/>
              <a:gd name="connsiteY156" fmla="*/ 526075 h 1251366"/>
              <a:gd name="connsiteX157" fmla="*/ 1446706 w 1615055"/>
              <a:gd name="connsiteY157" fmla="*/ 370101 h 1251366"/>
              <a:gd name="connsiteX158" fmla="*/ 1439549 w 1615055"/>
              <a:gd name="connsiteY158" fmla="*/ 378899 h 1251366"/>
              <a:gd name="connsiteX159" fmla="*/ 1438355 w 1615055"/>
              <a:gd name="connsiteY159" fmla="*/ 381583 h 1251366"/>
              <a:gd name="connsiteX160" fmla="*/ 1440294 w 1615055"/>
              <a:gd name="connsiteY160" fmla="*/ 383074 h 1251366"/>
              <a:gd name="connsiteX161" fmla="*/ 1445364 w 1615055"/>
              <a:gd name="connsiteY161" fmla="*/ 383074 h 1251366"/>
              <a:gd name="connsiteX162" fmla="*/ 1451328 w 1615055"/>
              <a:gd name="connsiteY162" fmla="*/ 379346 h 1251366"/>
              <a:gd name="connsiteX163" fmla="*/ 1453714 w 1615055"/>
              <a:gd name="connsiteY163" fmla="*/ 374873 h 1251366"/>
              <a:gd name="connsiteX164" fmla="*/ 1452671 w 1615055"/>
              <a:gd name="connsiteY164" fmla="*/ 370400 h 1251366"/>
              <a:gd name="connsiteX165" fmla="*/ 1449241 w 1615055"/>
              <a:gd name="connsiteY165" fmla="*/ 369505 h 1251366"/>
              <a:gd name="connsiteX166" fmla="*/ 1446855 w 1615055"/>
              <a:gd name="connsiteY166" fmla="*/ 370251 h 1251366"/>
              <a:gd name="connsiteX167" fmla="*/ 577967 w 1615055"/>
              <a:gd name="connsiteY167" fmla="*/ 806111 h 1251366"/>
              <a:gd name="connsiteX168" fmla="*/ 582142 w 1615055"/>
              <a:gd name="connsiteY168" fmla="*/ 804173 h 1251366"/>
              <a:gd name="connsiteX169" fmla="*/ 583633 w 1615055"/>
              <a:gd name="connsiteY169" fmla="*/ 802682 h 1251366"/>
              <a:gd name="connsiteX170" fmla="*/ 584080 w 1615055"/>
              <a:gd name="connsiteY170" fmla="*/ 801787 h 1251366"/>
              <a:gd name="connsiteX171" fmla="*/ 577221 w 1615055"/>
              <a:gd name="connsiteY171" fmla="*/ 798805 h 1251366"/>
              <a:gd name="connsiteX172" fmla="*/ 573195 w 1615055"/>
              <a:gd name="connsiteY172" fmla="*/ 798059 h 1251366"/>
              <a:gd name="connsiteX173" fmla="*/ 570213 w 1615055"/>
              <a:gd name="connsiteY173" fmla="*/ 798506 h 1251366"/>
              <a:gd name="connsiteX174" fmla="*/ 566485 w 1615055"/>
              <a:gd name="connsiteY174" fmla="*/ 801340 h 1251366"/>
              <a:gd name="connsiteX175" fmla="*/ 567380 w 1615055"/>
              <a:gd name="connsiteY175" fmla="*/ 803874 h 1251366"/>
              <a:gd name="connsiteX176" fmla="*/ 566783 w 1615055"/>
              <a:gd name="connsiteY176" fmla="*/ 807453 h 1251366"/>
              <a:gd name="connsiteX177" fmla="*/ 567380 w 1615055"/>
              <a:gd name="connsiteY177" fmla="*/ 810286 h 1251366"/>
              <a:gd name="connsiteX178" fmla="*/ 569467 w 1615055"/>
              <a:gd name="connsiteY178" fmla="*/ 816251 h 1251366"/>
              <a:gd name="connsiteX179" fmla="*/ 570362 w 1615055"/>
              <a:gd name="connsiteY179" fmla="*/ 817593 h 1251366"/>
              <a:gd name="connsiteX180" fmla="*/ 571256 w 1615055"/>
              <a:gd name="connsiteY180" fmla="*/ 818040 h 1251366"/>
              <a:gd name="connsiteX181" fmla="*/ 575432 w 1615055"/>
              <a:gd name="connsiteY181" fmla="*/ 816251 h 1251366"/>
              <a:gd name="connsiteX182" fmla="*/ 576625 w 1615055"/>
              <a:gd name="connsiteY182" fmla="*/ 814760 h 1251366"/>
              <a:gd name="connsiteX183" fmla="*/ 576625 w 1615055"/>
              <a:gd name="connsiteY183" fmla="*/ 813120 h 1251366"/>
              <a:gd name="connsiteX184" fmla="*/ 576625 w 1615055"/>
              <a:gd name="connsiteY184" fmla="*/ 810883 h 1251366"/>
              <a:gd name="connsiteX185" fmla="*/ 578116 w 1615055"/>
              <a:gd name="connsiteY185" fmla="*/ 806409 h 1251366"/>
              <a:gd name="connsiteX186" fmla="*/ 506392 w 1615055"/>
              <a:gd name="connsiteY186" fmla="*/ 742589 h 1251366"/>
              <a:gd name="connsiteX187" fmla="*/ 508927 w 1615055"/>
              <a:gd name="connsiteY187" fmla="*/ 742290 h 1251366"/>
              <a:gd name="connsiteX188" fmla="*/ 510120 w 1615055"/>
              <a:gd name="connsiteY188" fmla="*/ 741545 h 1251366"/>
              <a:gd name="connsiteX189" fmla="*/ 511014 w 1615055"/>
              <a:gd name="connsiteY189" fmla="*/ 740203 h 1251366"/>
              <a:gd name="connsiteX190" fmla="*/ 511462 w 1615055"/>
              <a:gd name="connsiteY190" fmla="*/ 738563 h 1251366"/>
              <a:gd name="connsiteX191" fmla="*/ 511462 w 1615055"/>
              <a:gd name="connsiteY191" fmla="*/ 736624 h 1251366"/>
              <a:gd name="connsiteX192" fmla="*/ 511462 w 1615055"/>
              <a:gd name="connsiteY192" fmla="*/ 734984 h 1251366"/>
              <a:gd name="connsiteX193" fmla="*/ 509523 w 1615055"/>
              <a:gd name="connsiteY193" fmla="*/ 731703 h 1251366"/>
              <a:gd name="connsiteX194" fmla="*/ 507585 w 1615055"/>
              <a:gd name="connsiteY194" fmla="*/ 729317 h 1251366"/>
              <a:gd name="connsiteX195" fmla="*/ 504453 w 1615055"/>
              <a:gd name="connsiteY195" fmla="*/ 730063 h 1251366"/>
              <a:gd name="connsiteX196" fmla="*/ 500278 w 1615055"/>
              <a:gd name="connsiteY196" fmla="*/ 733940 h 1251366"/>
              <a:gd name="connsiteX197" fmla="*/ 498041 w 1615055"/>
              <a:gd name="connsiteY197" fmla="*/ 736624 h 1251366"/>
              <a:gd name="connsiteX198" fmla="*/ 497743 w 1615055"/>
              <a:gd name="connsiteY198" fmla="*/ 737966 h 1251366"/>
              <a:gd name="connsiteX199" fmla="*/ 498191 w 1615055"/>
              <a:gd name="connsiteY199" fmla="*/ 739159 h 1251366"/>
              <a:gd name="connsiteX200" fmla="*/ 499384 w 1615055"/>
              <a:gd name="connsiteY200" fmla="*/ 740054 h 1251366"/>
              <a:gd name="connsiteX201" fmla="*/ 506392 w 1615055"/>
              <a:gd name="connsiteY201" fmla="*/ 742589 h 1251366"/>
              <a:gd name="connsiteX202" fmla="*/ 1428812 w 1615055"/>
              <a:gd name="connsiteY202" fmla="*/ 475525 h 1251366"/>
              <a:gd name="connsiteX203" fmla="*/ 1426725 w 1615055"/>
              <a:gd name="connsiteY203" fmla="*/ 454947 h 1251366"/>
              <a:gd name="connsiteX204" fmla="*/ 1424935 w 1615055"/>
              <a:gd name="connsiteY204" fmla="*/ 441378 h 1251366"/>
              <a:gd name="connsiteX205" fmla="*/ 1421058 w 1615055"/>
              <a:gd name="connsiteY205" fmla="*/ 437799 h 1251366"/>
              <a:gd name="connsiteX206" fmla="*/ 1416436 w 1615055"/>
              <a:gd name="connsiteY206" fmla="*/ 438247 h 1251366"/>
              <a:gd name="connsiteX207" fmla="*/ 1415690 w 1615055"/>
              <a:gd name="connsiteY207" fmla="*/ 444808 h 1251366"/>
              <a:gd name="connsiteX208" fmla="*/ 1415690 w 1615055"/>
              <a:gd name="connsiteY208" fmla="*/ 453456 h 1251366"/>
              <a:gd name="connsiteX209" fmla="*/ 1425979 w 1615055"/>
              <a:gd name="connsiteY209" fmla="*/ 477016 h 1251366"/>
              <a:gd name="connsiteX210" fmla="*/ 1428961 w 1615055"/>
              <a:gd name="connsiteY210" fmla="*/ 475525 h 1251366"/>
              <a:gd name="connsiteX211" fmla="*/ 1182475 w 1615055"/>
              <a:gd name="connsiteY211" fmla="*/ 763614 h 1251366"/>
              <a:gd name="connsiteX212" fmla="*/ 1181730 w 1615055"/>
              <a:gd name="connsiteY212" fmla="*/ 764658 h 1251366"/>
              <a:gd name="connsiteX213" fmla="*/ 1179941 w 1615055"/>
              <a:gd name="connsiteY213" fmla="*/ 768684 h 1251366"/>
              <a:gd name="connsiteX214" fmla="*/ 1179941 w 1615055"/>
              <a:gd name="connsiteY214" fmla="*/ 770026 h 1251366"/>
              <a:gd name="connsiteX215" fmla="*/ 1180835 w 1615055"/>
              <a:gd name="connsiteY215" fmla="*/ 771069 h 1251366"/>
              <a:gd name="connsiteX216" fmla="*/ 1183669 w 1615055"/>
              <a:gd name="connsiteY216" fmla="*/ 771666 h 1251366"/>
              <a:gd name="connsiteX217" fmla="*/ 1189186 w 1615055"/>
              <a:gd name="connsiteY217" fmla="*/ 770473 h 1251366"/>
              <a:gd name="connsiteX218" fmla="*/ 1204544 w 1615055"/>
              <a:gd name="connsiteY218" fmla="*/ 767789 h 1251366"/>
              <a:gd name="connsiteX219" fmla="*/ 1217667 w 1615055"/>
              <a:gd name="connsiteY219" fmla="*/ 766745 h 1251366"/>
              <a:gd name="connsiteX220" fmla="*/ 1224675 w 1615055"/>
              <a:gd name="connsiteY220" fmla="*/ 768833 h 1251366"/>
              <a:gd name="connsiteX221" fmla="*/ 1226464 w 1615055"/>
              <a:gd name="connsiteY221" fmla="*/ 771666 h 1251366"/>
              <a:gd name="connsiteX222" fmla="*/ 1227955 w 1615055"/>
              <a:gd name="connsiteY222" fmla="*/ 771666 h 1251366"/>
              <a:gd name="connsiteX223" fmla="*/ 1232429 w 1615055"/>
              <a:gd name="connsiteY223" fmla="*/ 768982 h 1251366"/>
              <a:gd name="connsiteX224" fmla="*/ 1236008 w 1615055"/>
              <a:gd name="connsiteY224" fmla="*/ 765850 h 1251366"/>
              <a:gd name="connsiteX225" fmla="*/ 1238990 w 1615055"/>
              <a:gd name="connsiteY225" fmla="*/ 764508 h 1251366"/>
              <a:gd name="connsiteX226" fmla="*/ 1249428 w 1615055"/>
              <a:gd name="connsiteY226" fmla="*/ 761824 h 1251366"/>
              <a:gd name="connsiteX227" fmla="*/ 1250919 w 1615055"/>
              <a:gd name="connsiteY227" fmla="*/ 759737 h 1251366"/>
              <a:gd name="connsiteX228" fmla="*/ 1250919 w 1615055"/>
              <a:gd name="connsiteY228" fmla="*/ 758693 h 1251366"/>
              <a:gd name="connsiteX229" fmla="*/ 1250024 w 1615055"/>
              <a:gd name="connsiteY229" fmla="*/ 757351 h 1251366"/>
              <a:gd name="connsiteX230" fmla="*/ 1247787 w 1615055"/>
              <a:gd name="connsiteY230" fmla="*/ 755412 h 1251366"/>
              <a:gd name="connsiteX231" fmla="*/ 1248981 w 1615055"/>
              <a:gd name="connsiteY231" fmla="*/ 754667 h 1251366"/>
              <a:gd name="connsiteX232" fmla="*/ 1249428 w 1615055"/>
              <a:gd name="connsiteY232" fmla="*/ 753772 h 1251366"/>
              <a:gd name="connsiteX233" fmla="*/ 1249428 w 1615055"/>
              <a:gd name="connsiteY233" fmla="*/ 752579 h 1251366"/>
              <a:gd name="connsiteX234" fmla="*/ 1249428 w 1615055"/>
              <a:gd name="connsiteY234" fmla="*/ 751237 h 1251366"/>
              <a:gd name="connsiteX235" fmla="*/ 1248533 w 1615055"/>
              <a:gd name="connsiteY235" fmla="*/ 748255 h 1251366"/>
              <a:gd name="connsiteX236" fmla="*/ 1247787 w 1615055"/>
              <a:gd name="connsiteY236" fmla="*/ 747211 h 1251366"/>
              <a:gd name="connsiteX237" fmla="*/ 1243762 w 1615055"/>
              <a:gd name="connsiteY237" fmla="*/ 745571 h 1251366"/>
              <a:gd name="connsiteX238" fmla="*/ 1242420 w 1615055"/>
              <a:gd name="connsiteY238" fmla="*/ 744527 h 1251366"/>
              <a:gd name="connsiteX239" fmla="*/ 1240630 w 1615055"/>
              <a:gd name="connsiteY239" fmla="*/ 742290 h 1251366"/>
              <a:gd name="connsiteX240" fmla="*/ 1238244 w 1615055"/>
              <a:gd name="connsiteY240" fmla="*/ 742290 h 1251366"/>
              <a:gd name="connsiteX241" fmla="*/ 1224526 w 1615055"/>
              <a:gd name="connsiteY241" fmla="*/ 748404 h 1251366"/>
              <a:gd name="connsiteX242" fmla="*/ 1217070 w 1615055"/>
              <a:gd name="connsiteY242" fmla="*/ 750641 h 1251366"/>
              <a:gd name="connsiteX243" fmla="*/ 1207825 w 1615055"/>
              <a:gd name="connsiteY243" fmla="*/ 751237 h 1251366"/>
              <a:gd name="connsiteX244" fmla="*/ 1200966 w 1615055"/>
              <a:gd name="connsiteY244" fmla="*/ 750939 h 1251366"/>
              <a:gd name="connsiteX245" fmla="*/ 1197089 w 1615055"/>
              <a:gd name="connsiteY245" fmla="*/ 750492 h 1251366"/>
              <a:gd name="connsiteX246" fmla="*/ 1190975 w 1615055"/>
              <a:gd name="connsiteY246" fmla="*/ 748553 h 1251366"/>
              <a:gd name="connsiteX247" fmla="*/ 1188589 w 1615055"/>
              <a:gd name="connsiteY247" fmla="*/ 749448 h 1251366"/>
              <a:gd name="connsiteX248" fmla="*/ 1187694 w 1615055"/>
              <a:gd name="connsiteY248" fmla="*/ 754816 h 1251366"/>
              <a:gd name="connsiteX249" fmla="*/ 1188440 w 1615055"/>
              <a:gd name="connsiteY249" fmla="*/ 758693 h 1251366"/>
              <a:gd name="connsiteX250" fmla="*/ 1186054 w 1615055"/>
              <a:gd name="connsiteY250" fmla="*/ 762272 h 1251366"/>
              <a:gd name="connsiteX251" fmla="*/ 1182475 w 1615055"/>
              <a:gd name="connsiteY251" fmla="*/ 763614 h 1251366"/>
              <a:gd name="connsiteX252" fmla="*/ 554257 w 1615055"/>
              <a:gd name="connsiteY252" fmla="*/ 751685 h 1251366"/>
              <a:gd name="connsiteX253" fmla="*/ 557836 w 1615055"/>
              <a:gd name="connsiteY253" fmla="*/ 751685 h 1251366"/>
              <a:gd name="connsiteX254" fmla="*/ 559626 w 1615055"/>
              <a:gd name="connsiteY254" fmla="*/ 750939 h 1251366"/>
              <a:gd name="connsiteX255" fmla="*/ 559029 w 1615055"/>
              <a:gd name="connsiteY255" fmla="*/ 749746 h 1251366"/>
              <a:gd name="connsiteX256" fmla="*/ 554406 w 1615055"/>
              <a:gd name="connsiteY256" fmla="*/ 747211 h 1251366"/>
              <a:gd name="connsiteX257" fmla="*/ 550082 w 1615055"/>
              <a:gd name="connsiteY257" fmla="*/ 745422 h 1251366"/>
              <a:gd name="connsiteX258" fmla="*/ 546503 w 1615055"/>
              <a:gd name="connsiteY258" fmla="*/ 745869 h 1251366"/>
              <a:gd name="connsiteX259" fmla="*/ 545460 w 1615055"/>
              <a:gd name="connsiteY259" fmla="*/ 749000 h 1251366"/>
              <a:gd name="connsiteX260" fmla="*/ 545460 w 1615055"/>
              <a:gd name="connsiteY260" fmla="*/ 750044 h 1251366"/>
              <a:gd name="connsiteX261" fmla="*/ 546205 w 1615055"/>
              <a:gd name="connsiteY261" fmla="*/ 750641 h 1251366"/>
              <a:gd name="connsiteX262" fmla="*/ 554406 w 1615055"/>
              <a:gd name="connsiteY262" fmla="*/ 751535 h 1251366"/>
              <a:gd name="connsiteX263" fmla="*/ 1419418 w 1615055"/>
              <a:gd name="connsiteY263" fmla="*/ 336551 h 1251366"/>
              <a:gd name="connsiteX264" fmla="*/ 1417629 w 1615055"/>
              <a:gd name="connsiteY264" fmla="*/ 335507 h 1251366"/>
              <a:gd name="connsiteX265" fmla="*/ 1414796 w 1615055"/>
              <a:gd name="connsiteY265" fmla="*/ 336551 h 1251366"/>
              <a:gd name="connsiteX266" fmla="*/ 1409427 w 1615055"/>
              <a:gd name="connsiteY266" fmla="*/ 341322 h 1251366"/>
              <a:gd name="connsiteX267" fmla="*/ 1409875 w 1615055"/>
              <a:gd name="connsiteY267" fmla="*/ 350866 h 1251366"/>
              <a:gd name="connsiteX268" fmla="*/ 1411962 w 1615055"/>
              <a:gd name="connsiteY268" fmla="*/ 359365 h 1251366"/>
              <a:gd name="connsiteX269" fmla="*/ 1414348 w 1615055"/>
              <a:gd name="connsiteY269" fmla="*/ 365628 h 1251366"/>
              <a:gd name="connsiteX270" fmla="*/ 1417778 w 1615055"/>
              <a:gd name="connsiteY270" fmla="*/ 363540 h 1251366"/>
              <a:gd name="connsiteX271" fmla="*/ 1420760 w 1615055"/>
              <a:gd name="connsiteY271" fmla="*/ 355190 h 1251366"/>
              <a:gd name="connsiteX272" fmla="*/ 1418971 w 1615055"/>
              <a:gd name="connsiteY272" fmla="*/ 349374 h 1251366"/>
              <a:gd name="connsiteX273" fmla="*/ 1418971 w 1615055"/>
              <a:gd name="connsiteY273" fmla="*/ 340875 h 1251366"/>
              <a:gd name="connsiteX274" fmla="*/ 1419418 w 1615055"/>
              <a:gd name="connsiteY274" fmla="*/ 336700 h 1251366"/>
              <a:gd name="connsiteX275" fmla="*/ 1613565 w 1615055"/>
              <a:gd name="connsiteY275" fmla="*/ 142851 h 1251366"/>
              <a:gd name="connsiteX276" fmla="*/ 1606109 w 1615055"/>
              <a:gd name="connsiteY276" fmla="*/ 137931 h 1251366"/>
              <a:gd name="connsiteX277" fmla="*/ 1596864 w 1615055"/>
              <a:gd name="connsiteY277" fmla="*/ 133159 h 1251366"/>
              <a:gd name="connsiteX278" fmla="*/ 1590452 w 1615055"/>
              <a:gd name="connsiteY278" fmla="*/ 130922 h 1251366"/>
              <a:gd name="connsiteX279" fmla="*/ 1576733 w 1615055"/>
              <a:gd name="connsiteY279" fmla="*/ 128387 h 1251366"/>
              <a:gd name="connsiteX280" fmla="*/ 1557051 w 1615055"/>
              <a:gd name="connsiteY280" fmla="*/ 123765 h 1251366"/>
              <a:gd name="connsiteX281" fmla="*/ 1542885 w 1615055"/>
              <a:gd name="connsiteY281" fmla="*/ 122125 h 1251366"/>
              <a:gd name="connsiteX282" fmla="*/ 1516939 w 1615055"/>
              <a:gd name="connsiteY282" fmla="*/ 121528 h 1251366"/>
              <a:gd name="connsiteX283" fmla="*/ 1511123 w 1615055"/>
              <a:gd name="connsiteY283" fmla="*/ 120484 h 1251366"/>
              <a:gd name="connsiteX284" fmla="*/ 1508290 w 1615055"/>
              <a:gd name="connsiteY284" fmla="*/ 120782 h 1251366"/>
              <a:gd name="connsiteX285" fmla="*/ 1497405 w 1615055"/>
              <a:gd name="connsiteY285" fmla="*/ 123914 h 1251366"/>
              <a:gd name="connsiteX286" fmla="*/ 1493379 w 1615055"/>
              <a:gd name="connsiteY286" fmla="*/ 124510 h 1251366"/>
              <a:gd name="connsiteX287" fmla="*/ 1489502 w 1615055"/>
              <a:gd name="connsiteY287" fmla="*/ 126001 h 1251366"/>
              <a:gd name="connsiteX288" fmla="*/ 1487116 w 1615055"/>
              <a:gd name="connsiteY288" fmla="*/ 127642 h 1251366"/>
              <a:gd name="connsiteX289" fmla="*/ 1479809 w 1615055"/>
              <a:gd name="connsiteY289" fmla="*/ 134501 h 1251366"/>
              <a:gd name="connsiteX290" fmla="*/ 1471906 w 1615055"/>
              <a:gd name="connsiteY290" fmla="*/ 139869 h 1251366"/>
              <a:gd name="connsiteX291" fmla="*/ 1466091 w 1615055"/>
              <a:gd name="connsiteY291" fmla="*/ 145983 h 1251366"/>
              <a:gd name="connsiteX292" fmla="*/ 1464302 w 1615055"/>
              <a:gd name="connsiteY292" fmla="*/ 147325 h 1251366"/>
              <a:gd name="connsiteX293" fmla="*/ 1458188 w 1615055"/>
              <a:gd name="connsiteY293" fmla="*/ 149412 h 1251366"/>
              <a:gd name="connsiteX294" fmla="*/ 1451328 w 1615055"/>
              <a:gd name="connsiteY294" fmla="*/ 147474 h 1251366"/>
              <a:gd name="connsiteX295" fmla="*/ 1444618 w 1615055"/>
              <a:gd name="connsiteY295" fmla="*/ 146579 h 1251366"/>
              <a:gd name="connsiteX296" fmla="*/ 1440741 w 1615055"/>
              <a:gd name="connsiteY296" fmla="*/ 144939 h 1251366"/>
              <a:gd name="connsiteX297" fmla="*/ 1431794 w 1615055"/>
              <a:gd name="connsiteY297" fmla="*/ 142851 h 1251366"/>
              <a:gd name="connsiteX298" fmla="*/ 1426277 w 1615055"/>
              <a:gd name="connsiteY298" fmla="*/ 143150 h 1251366"/>
              <a:gd name="connsiteX299" fmla="*/ 1413454 w 1615055"/>
              <a:gd name="connsiteY299" fmla="*/ 141808 h 1251366"/>
              <a:gd name="connsiteX300" fmla="*/ 1411515 w 1615055"/>
              <a:gd name="connsiteY300" fmla="*/ 133308 h 1251366"/>
              <a:gd name="connsiteX301" fmla="*/ 1400779 w 1615055"/>
              <a:gd name="connsiteY301" fmla="*/ 133308 h 1251366"/>
              <a:gd name="connsiteX302" fmla="*/ 1390639 w 1615055"/>
              <a:gd name="connsiteY302" fmla="*/ 138378 h 1251366"/>
              <a:gd name="connsiteX303" fmla="*/ 1371105 w 1615055"/>
              <a:gd name="connsiteY303" fmla="*/ 154930 h 1251366"/>
              <a:gd name="connsiteX304" fmla="*/ 1367526 w 1615055"/>
              <a:gd name="connsiteY304" fmla="*/ 157315 h 1251366"/>
              <a:gd name="connsiteX305" fmla="*/ 1360816 w 1615055"/>
              <a:gd name="connsiteY305" fmla="*/ 160596 h 1251366"/>
              <a:gd name="connsiteX306" fmla="*/ 1352764 w 1615055"/>
              <a:gd name="connsiteY306" fmla="*/ 163727 h 1251366"/>
              <a:gd name="connsiteX307" fmla="*/ 1340089 w 1615055"/>
              <a:gd name="connsiteY307" fmla="*/ 172078 h 1251366"/>
              <a:gd name="connsiteX308" fmla="*/ 1335914 w 1615055"/>
              <a:gd name="connsiteY308" fmla="*/ 174016 h 1251366"/>
              <a:gd name="connsiteX309" fmla="*/ 1316529 w 1615055"/>
              <a:gd name="connsiteY309" fmla="*/ 181025 h 1251366"/>
              <a:gd name="connsiteX310" fmla="*/ 1314143 w 1615055"/>
              <a:gd name="connsiteY310" fmla="*/ 183709 h 1251366"/>
              <a:gd name="connsiteX311" fmla="*/ 1312652 w 1615055"/>
              <a:gd name="connsiteY311" fmla="*/ 186244 h 1251366"/>
              <a:gd name="connsiteX312" fmla="*/ 1308775 w 1615055"/>
              <a:gd name="connsiteY312" fmla="*/ 189822 h 1251366"/>
              <a:gd name="connsiteX313" fmla="*/ 1306539 w 1615055"/>
              <a:gd name="connsiteY313" fmla="*/ 189077 h 1251366"/>
              <a:gd name="connsiteX314" fmla="*/ 1306539 w 1615055"/>
              <a:gd name="connsiteY314" fmla="*/ 185349 h 1251366"/>
              <a:gd name="connsiteX315" fmla="*/ 1309968 w 1615055"/>
              <a:gd name="connsiteY315" fmla="*/ 180279 h 1251366"/>
              <a:gd name="connsiteX316" fmla="*/ 1323090 w 1615055"/>
              <a:gd name="connsiteY316" fmla="*/ 169245 h 1251366"/>
              <a:gd name="connsiteX317" fmla="*/ 1327266 w 1615055"/>
              <a:gd name="connsiteY317" fmla="*/ 166710 h 1251366"/>
              <a:gd name="connsiteX318" fmla="*/ 1339195 w 1615055"/>
              <a:gd name="connsiteY318" fmla="*/ 157166 h 1251366"/>
              <a:gd name="connsiteX319" fmla="*/ 1345458 w 1615055"/>
              <a:gd name="connsiteY319" fmla="*/ 152991 h 1251366"/>
              <a:gd name="connsiteX320" fmla="*/ 1351273 w 1615055"/>
              <a:gd name="connsiteY320" fmla="*/ 147176 h 1251366"/>
              <a:gd name="connsiteX321" fmla="*/ 1358430 w 1615055"/>
              <a:gd name="connsiteY321" fmla="*/ 136439 h 1251366"/>
              <a:gd name="connsiteX322" fmla="*/ 1360667 w 1615055"/>
              <a:gd name="connsiteY322" fmla="*/ 130177 h 1251366"/>
              <a:gd name="connsiteX323" fmla="*/ 1361264 w 1615055"/>
              <a:gd name="connsiteY323" fmla="*/ 123914 h 1251366"/>
              <a:gd name="connsiteX324" fmla="*/ 1361264 w 1615055"/>
              <a:gd name="connsiteY324" fmla="*/ 118546 h 1251366"/>
              <a:gd name="connsiteX325" fmla="*/ 1361114 w 1615055"/>
              <a:gd name="connsiteY325" fmla="*/ 114221 h 1251366"/>
              <a:gd name="connsiteX326" fmla="*/ 1360070 w 1615055"/>
              <a:gd name="connsiteY326" fmla="*/ 110941 h 1251366"/>
              <a:gd name="connsiteX327" fmla="*/ 1355597 w 1615055"/>
              <a:gd name="connsiteY327" fmla="*/ 105275 h 1251366"/>
              <a:gd name="connsiteX328" fmla="*/ 1349334 w 1615055"/>
              <a:gd name="connsiteY328" fmla="*/ 104827 h 1251366"/>
              <a:gd name="connsiteX329" fmla="*/ 1323388 w 1615055"/>
              <a:gd name="connsiteY329" fmla="*/ 106318 h 1251366"/>
              <a:gd name="connsiteX330" fmla="*/ 1313547 w 1615055"/>
              <a:gd name="connsiteY330" fmla="*/ 107810 h 1251366"/>
              <a:gd name="connsiteX331" fmla="*/ 1309222 w 1615055"/>
              <a:gd name="connsiteY331" fmla="*/ 109002 h 1251366"/>
              <a:gd name="connsiteX332" fmla="*/ 1307284 w 1615055"/>
              <a:gd name="connsiteY332" fmla="*/ 110494 h 1251366"/>
              <a:gd name="connsiteX333" fmla="*/ 1305495 w 1615055"/>
              <a:gd name="connsiteY333" fmla="*/ 113327 h 1251366"/>
              <a:gd name="connsiteX334" fmla="*/ 1303855 w 1615055"/>
              <a:gd name="connsiteY334" fmla="*/ 117502 h 1251366"/>
              <a:gd name="connsiteX335" fmla="*/ 1301618 w 1615055"/>
              <a:gd name="connsiteY335" fmla="*/ 121379 h 1251366"/>
              <a:gd name="connsiteX336" fmla="*/ 1298934 w 1615055"/>
              <a:gd name="connsiteY336" fmla="*/ 124958 h 1251366"/>
              <a:gd name="connsiteX337" fmla="*/ 1295206 w 1615055"/>
              <a:gd name="connsiteY337" fmla="*/ 127045 h 1251366"/>
              <a:gd name="connsiteX338" fmla="*/ 1277909 w 1615055"/>
              <a:gd name="connsiteY338" fmla="*/ 129729 h 1251366"/>
              <a:gd name="connsiteX339" fmla="*/ 1270155 w 1615055"/>
              <a:gd name="connsiteY339" fmla="*/ 117651 h 1251366"/>
              <a:gd name="connsiteX340" fmla="*/ 1255392 w 1615055"/>
              <a:gd name="connsiteY340" fmla="*/ 109748 h 1251366"/>
              <a:gd name="connsiteX341" fmla="*/ 1205439 w 1615055"/>
              <a:gd name="connsiteY341" fmla="*/ 106766 h 1251366"/>
              <a:gd name="connsiteX342" fmla="*/ 1184563 w 1615055"/>
              <a:gd name="connsiteY342" fmla="*/ 106766 h 1251366"/>
              <a:gd name="connsiteX343" fmla="*/ 1156082 w 1615055"/>
              <a:gd name="connsiteY343" fmla="*/ 110195 h 1251366"/>
              <a:gd name="connsiteX344" fmla="*/ 1139680 w 1615055"/>
              <a:gd name="connsiteY344" fmla="*/ 113923 h 1251366"/>
              <a:gd name="connsiteX345" fmla="*/ 1132671 w 1615055"/>
              <a:gd name="connsiteY345" fmla="*/ 112879 h 1251366"/>
              <a:gd name="connsiteX346" fmla="*/ 1130733 w 1615055"/>
              <a:gd name="connsiteY346" fmla="*/ 106169 h 1251366"/>
              <a:gd name="connsiteX347" fmla="*/ 1133715 w 1615055"/>
              <a:gd name="connsiteY347" fmla="*/ 101099 h 1251366"/>
              <a:gd name="connsiteX348" fmla="*/ 1138785 w 1615055"/>
              <a:gd name="connsiteY348" fmla="*/ 99161 h 1251366"/>
              <a:gd name="connsiteX349" fmla="*/ 1289241 w 1615055"/>
              <a:gd name="connsiteY349" fmla="*/ 90661 h 1251366"/>
              <a:gd name="connsiteX350" fmla="*/ 1308775 w 1615055"/>
              <a:gd name="connsiteY350" fmla="*/ 88126 h 1251366"/>
              <a:gd name="connsiteX351" fmla="*/ 1325774 w 1615055"/>
              <a:gd name="connsiteY351" fmla="*/ 84100 h 1251366"/>
              <a:gd name="connsiteX352" fmla="*/ 1338300 w 1615055"/>
              <a:gd name="connsiteY352" fmla="*/ 78881 h 1251366"/>
              <a:gd name="connsiteX353" fmla="*/ 1348291 w 1615055"/>
              <a:gd name="connsiteY353" fmla="*/ 73066 h 1251366"/>
              <a:gd name="connsiteX354" fmla="*/ 1350825 w 1615055"/>
              <a:gd name="connsiteY354" fmla="*/ 69785 h 1251366"/>
              <a:gd name="connsiteX355" fmla="*/ 1349185 w 1615055"/>
              <a:gd name="connsiteY355" fmla="*/ 67101 h 1251366"/>
              <a:gd name="connsiteX356" fmla="*/ 1346352 w 1615055"/>
              <a:gd name="connsiteY356" fmla="*/ 63821 h 1251366"/>
              <a:gd name="connsiteX357" fmla="*/ 1340388 w 1615055"/>
              <a:gd name="connsiteY357" fmla="*/ 61435 h 1251366"/>
              <a:gd name="connsiteX358" fmla="*/ 1324432 w 1615055"/>
              <a:gd name="connsiteY358" fmla="*/ 56514 h 1251366"/>
              <a:gd name="connsiteX359" fmla="*/ 1301171 w 1615055"/>
              <a:gd name="connsiteY359" fmla="*/ 53681 h 1251366"/>
              <a:gd name="connsiteX360" fmla="*/ 1293566 w 1615055"/>
              <a:gd name="connsiteY360" fmla="*/ 54427 h 1251366"/>
              <a:gd name="connsiteX361" fmla="*/ 1289838 w 1615055"/>
              <a:gd name="connsiteY361" fmla="*/ 53085 h 1251366"/>
              <a:gd name="connsiteX362" fmla="*/ 1287601 w 1615055"/>
              <a:gd name="connsiteY362" fmla="*/ 49953 h 1251366"/>
              <a:gd name="connsiteX363" fmla="*/ 1280891 w 1615055"/>
              <a:gd name="connsiteY363" fmla="*/ 49357 h 1251366"/>
              <a:gd name="connsiteX364" fmla="*/ 1273137 w 1615055"/>
              <a:gd name="connsiteY364" fmla="*/ 50401 h 1251366"/>
              <a:gd name="connsiteX365" fmla="*/ 1263295 w 1615055"/>
              <a:gd name="connsiteY365" fmla="*/ 40708 h 1251366"/>
              <a:gd name="connsiteX366" fmla="*/ 1255989 w 1615055"/>
              <a:gd name="connsiteY366" fmla="*/ 31016 h 1251366"/>
              <a:gd name="connsiteX367" fmla="*/ 1229148 w 1615055"/>
              <a:gd name="connsiteY367" fmla="*/ 35340 h 1251366"/>
              <a:gd name="connsiteX368" fmla="*/ 1206483 w 1615055"/>
              <a:gd name="connsiteY368" fmla="*/ 37428 h 1251366"/>
              <a:gd name="connsiteX369" fmla="*/ 1187098 w 1615055"/>
              <a:gd name="connsiteY369" fmla="*/ 36682 h 1251366"/>
              <a:gd name="connsiteX370" fmla="*/ 1176213 w 1615055"/>
              <a:gd name="connsiteY370" fmla="*/ 37577 h 1251366"/>
              <a:gd name="connsiteX371" fmla="*/ 1149223 w 1615055"/>
              <a:gd name="connsiteY371" fmla="*/ 34893 h 1251366"/>
              <a:gd name="connsiteX372" fmla="*/ 1128496 w 1615055"/>
              <a:gd name="connsiteY372" fmla="*/ 34296 h 1251366"/>
              <a:gd name="connsiteX373" fmla="*/ 1117313 w 1615055"/>
              <a:gd name="connsiteY373" fmla="*/ 35489 h 1251366"/>
              <a:gd name="connsiteX374" fmla="*/ 1087639 w 1615055"/>
              <a:gd name="connsiteY374" fmla="*/ 42498 h 1251366"/>
              <a:gd name="connsiteX375" fmla="*/ 1079139 w 1615055"/>
              <a:gd name="connsiteY375" fmla="*/ 43392 h 1251366"/>
              <a:gd name="connsiteX376" fmla="*/ 1073920 w 1615055"/>
              <a:gd name="connsiteY376" fmla="*/ 42945 h 1251366"/>
              <a:gd name="connsiteX377" fmla="*/ 1074964 w 1615055"/>
              <a:gd name="connsiteY377" fmla="*/ 35937 h 1251366"/>
              <a:gd name="connsiteX378" fmla="*/ 1087042 w 1615055"/>
              <a:gd name="connsiteY378" fmla="*/ 35638 h 1251366"/>
              <a:gd name="connsiteX379" fmla="*/ 1125067 w 1615055"/>
              <a:gd name="connsiteY379" fmla="*/ 30867 h 1251366"/>
              <a:gd name="connsiteX380" fmla="*/ 1191422 w 1615055"/>
              <a:gd name="connsiteY380" fmla="*/ 28481 h 1251366"/>
              <a:gd name="connsiteX381" fmla="*/ 1227955 w 1615055"/>
              <a:gd name="connsiteY381" fmla="*/ 26542 h 1251366"/>
              <a:gd name="connsiteX382" fmla="*/ 1235113 w 1615055"/>
              <a:gd name="connsiteY382" fmla="*/ 25349 h 1251366"/>
              <a:gd name="connsiteX383" fmla="*/ 1238244 w 1615055"/>
              <a:gd name="connsiteY383" fmla="*/ 23709 h 1251366"/>
              <a:gd name="connsiteX384" fmla="*/ 1234218 w 1615055"/>
              <a:gd name="connsiteY384" fmla="*/ 21771 h 1251366"/>
              <a:gd name="connsiteX385" fmla="*/ 1205588 w 1615055"/>
              <a:gd name="connsiteY385" fmla="*/ 15657 h 1251366"/>
              <a:gd name="connsiteX386" fmla="*/ 1188440 w 1615055"/>
              <a:gd name="connsiteY386" fmla="*/ 13271 h 1251366"/>
              <a:gd name="connsiteX387" fmla="*/ 1170248 w 1615055"/>
              <a:gd name="connsiteY387" fmla="*/ 11333 h 1251366"/>
              <a:gd name="connsiteX388" fmla="*/ 1167415 w 1615055"/>
              <a:gd name="connsiteY388" fmla="*/ 11333 h 1251366"/>
              <a:gd name="connsiteX389" fmla="*/ 1153995 w 1615055"/>
              <a:gd name="connsiteY389" fmla="*/ 6561 h 1251366"/>
              <a:gd name="connsiteX390" fmla="*/ 1128645 w 1615055"/>
              <a:gd name="connsiteY390" fmla="*/ 2386 h 1251366"/>
              <a:gd name="connsiteX391" fmla="*/ 1108962 w 1615055"/>
              <a:gd name="connsiteY391" fmla="*/ 447 h 1251366"/>
              <a:gd name="connsiteX392" fmla="*/ 1048869 w 1615055"/>
              <a:gd name="connsiteY392" fmla="*/ 0 h 1251366"/>
              <a:gd name="connsiteX393" fmla="*/ 1037984 w 1615055"/>
              <a:gd name="connsiteY393" fmla="*/ 1640 h 1251366"/>
              <a:gd name="connsiteX394" fmla="*/ 1026502 w 1615055"/>
              <a:gd name="connsiteY394" fmla="*/ 4921 h 1251366"/>
              <a:gd name="connsiteX395" fmla="*/ 1018748 w 1615055"/>
              <a:gd name="connsiteY395" fmla="*/ 4921 h 1251366"/>
              <a:gd name="connsiteX396" fmla="*/ 1010994 w 1615055"/>
              <a:gd name="connsiteY396" fmla="*/ 2982 h 1251366"/>
              <a:gd name="connsiteX397" fmla="*/ 1004732 w 1615055"/>
              <a:gd name="connsiteY397" fmla="*/ 2088 h 1251366"/>
              <a:gd name="connsiteX398" fmla="*/ 997574 w 1615055"/>
              <a:gd name="connsiteY398" fmla="*/ 2088 h 1251366"/>
              <a:gd name="connsiteX399" fmla="*/ 991609 w 1615055"/>
              <a:gd name="connsiteY399" fmla="*/ 3877 h 1251366"/>
              <a:gd name="connsiteX400" fmla="*/ 984004 w 1615055"/>
              <a:gd name="connsiteY400" fmla="*/ 4324 h 1251366"/>
              <a:gd name="connsiteX401" fmla="*/ 953585 w 1615055"/>
              <a:gd name="connsiteY401" fmla="*/ 4324 h 1251366"/>
              <a:gd name="connsiteX402" fmla="*/ 952542 w 1615055"/>
              <a:gd name="connsiteY402" fmla="*/ 5070 h 1251366"/>
              <a:gd name="connsiteX403" fmla="*/ 951796 w 1615055"/>
              <a:gd name="connsiteY403" fmla="*/ 6412 h 1251366"/>
              <a:gd name="connsiteX404" fmla="*/ 951348 w 1615055"/>
              <a:gd name="connsiteY404" fmla="*/ 8500 h 1251366"/>
              <a:gd name="connsiteX405" fmla="*/ 948366 w 1615055"/>
              <a:gd name="connsiteY405" fmla="*/ 9543 h 1251366"/>
              <a:gd name="connsiteX406" fmla="*/ 940016 w 1615055"/>
              <a:gd name="connsiteY406" fmla="*/ 9543 h 1251366"/>
              <a:gd name="connsiteX407" fmla="*/ 930472 w 1615055"/>
              <a:gd name="connsiteY407" fmla="*/ 7157 h 1251366"/>
              <a:gd name="connsiteX408" fmla="*/ 924210 w 1615055"/>
              <a:gd name="connsiteY408" fmla="*/ 7157 h 1251366"/>
              <a:gd name="connsiteX409" fmla="*/ 921526 w 1615055"/>
              <a:gd name="connsiteY409" fmla="*/ 8052 h 1251366"/>
              <a:gd name="connsiteX410" fmla="*/ 918096 w 1615055"/>
              <a:gd name="connsiteY410" fmla="*/ 11333 h 1251366"/>
              <a:gd name="connsiteX411" fmla="*/ 915263 w 1615055"/>
              <a:gd name="connsiteY411" fmla="*/ 13122 h 1251366"/>
              <a:gd name="connsiteX412" fmla="*/ 912131 w 1615055"/>
              <a:gd name="connsiteY412" fmla="*/ 13868 h 1251366"/>
              <a:gd name="connsiteX413" fmla="*/ 902886 w 1615055"/>
              <a:gd name="connsiteY413" fmla="*/ 12973 h 1251366"/>
              <a:gd name="connsiteX414" fmla="*/ 900053 w 1615055"/>
              <a:gd name="connsiteY414" fmla="*/ 13868 h 1251366"/>
              <a:gd name="connsiteX415" fmla="*/ 897369 w 1615055"/>
              <a:gd name="connsiteY415" fmla="*/ 15955 h 1251366"/>
              <a:gd name="connsiteX416" fmla="*/ 897369 w 1615055"/>
              <a:gd name="connsiteY416" fmla="*/ 18639 h 1251366"/>
              <a:gd name="connsiteX417" fmla="*/ 900202 w 1615055"/>
              <a:gd name="connsiteY417" fmla="*/ 21920 h 1251366"/>
              <a:gd name="connsiteX418" fmla="*/ 902886 w 1615055"/>
              <a:gd name="connsiteY418" fmla="*/ 23858 h 1251366"/>
              <a:gd name="connsiteX419" fmla="*/ 917350 w 1615055"/>
              <a:gd name="connsiteY419" fmla="*/ 28928 h 1251366"/>
              <a:gd name="connsiteX420" fmla="*/ 918842 w 1615055"/>
              <a:gd name="connsiteY420" fmla="*/ 30568 h 1251366"/>
              <a:gd name="connsiteX421" fmla="*/ 916754 w 1615055"/>
              <a:gd name="connsiteY421" fmla="*/ 35191 h 1251366"/>
              <a:gd name="connsiteX422" fmla="*/ 916158 w 1615055"/>
              <a:gd name="connsiteY422" fmla="*/ 38621 h 1251366"/>
              <a:gd name="connsiteX423" fmla="*/ 914517 w 1615055"/>
              <a:gd name="connsiteY423" fmla="*/ 40857 h 1251366"/>
              <a:gd name="connsiteX424" fmla="*/ 913026 w 1615055"/>
              <a:gd name="connsiteY424" fmla="*/ 41901 h 1251366"/>
              <a:gd name="connsiteX425" fmla="*/ 909746 w 1615055"/>
              <a:gd name="connsiteY425" fmla="*/ 41901 h 1251366"/>
              <a:gd name="connsiteX426" fmla="*/ 892598 w 1615055"/>
              <a:gd name="connsiteY426" fmla="*/ 29674 h 1251366"/>
              <a:gd name="connsiteX427" fmla="*/ 882458 w 1615055"/>
              <a:gd name="connsiteY427" fmla="*/ 27735 h 1251366"/>
              <a:gd name="connsiteX428" fmla="*/ 875300 w 1615055"/>
              <a:gd name="connsiteY428" fmla="*/ 24156 h 1251366"/>
              <a:gd name="connsiteX429" fmla="*/ 867397 w 1615055"/>
              <a:gd name="connsiteY429" fmla="*/ 21174 h 1251366"/>
              <a:gd name="connsiteX430" fmla="*/ 855021 w 1615055"/>
              <a:gd name="connsiteY430" fmla="*/ 18788 h 1251366"/>
              <a:gd name="connsiteX431" fmla="*/ 846223 w 1615055"/>
              <a:gd name="connsiteY431" fmla="*/ 22814 h 1251366"/>
              <a:gd name="connsiteX432" fmla="*/ 838618 w 1615055"/>
              <a:gd name="connsiteY432" fmla="*/ 29077 h 1251366"/>
              <a:gd name="connsiteX433" fmla="*/ 830119 w 1615055"/>
              <a:gd name="connsiteY433" fmla="*/ 34893 h 1251366"/>
              <a:gd name="connsiteX434" fmla="*/ 824303 w 1615055"/>
              <a:gd name="connsiteY434" fmla="*/ 33103 h 1251366"/>
              <a:gd name="connsiteX435" fmla="*/ 819979 w 1615055"/>
              <a:gd name="connsiteY435" fmla="*/ 32805 h 1251366"/>
              <a:gd name="connsiteX436" fmla="*/ 816400 w 1615055"/>
              <a:gd name="connsiteY436" fmla="*/ 31612 h 1251366"/>
              <a:gd name="connsiteX437" fmla="*/ 810286 w 1615055"/>
              <a:gd name="connsiteY437" fmla="*/ 27586 h 1251366"/>
              <a:gd name="connsiteX438" fmla="*/ 804918 w 1615055"/>
              <a:gd name="connsiteY438" fmla="*/ 25797 h 1251366"/>
              <a:gd name="connsiteX439" fmla="*/ 791349 w 1615055"/>
              <a:gd name="connsiteY439" fmla="*/ 24007 h 1251366"/>
              <a:gd name="connsiteX440" fmla="*/ 785235 w 1615055"/>
              <a:gd name="connsiteY440" fmla="*/ 23560 h 1251366"/>
              <a:gd name="connsiteX441" fmla="*/ 780315 w 1615055"/>
              <a:gd name="connsiteY441" fmla="*/ 24156 h 1251366"/>
              <a:gd name="connsiteX442" fmla="*/ 753921 w 1615055"/>
              <a:gd name="connsiteY442" fmla="*/ 31612 h 1251366"/>
              <a:gd name="connsiteX443" fmla="*/ 741843 w 1615055"/>
              <a:gd name="connsiteY443" fmla="*/ 32805 h 1251366"/>
              <a:gd name="connsiteX444" fmla="*/ 729616 w 1615055"/>
              <a:gd name="connsiteY444" fmla="*/ 36235 h 1251366"/>
              <a:gd name="connsiteX445" fmla="*/ 721862 w 1615055"/>
              <a:gd name="connsiteY445" fmla="*/ 40410 h 1251366"/>
              <a:gd name="connsiteX446" fmla="*/ 708889 w 1615055"/>
              <a:gd name="connsiteY446" fmla="*/ 37428 h 1251366"/>
              <a:gd name="connsiteX447" fmla="*/ 702030 w 1615055"/>
              <a:gd name="connsiteY447" fmla="*/ 37428 h 1251366"/>
              <a:gd name="connsiteX448" fmla="*/ 693828 w 1615055"/>
              <a:gd name="connsiteY448" fmla="*/ 45032 h 1251366"/>
              <a:gd name="connsiteX449" fmla="*/ 702775 w 1615055"/>
              <a:gd name="connsiteY449" fmla="*/ 51444 h 1251366"/>
              <a:gd name="connsiteX450" fmla="*/ 709784 w 1615055"/>
              <a:gd name="connsiteY450" fmla="*/ 51743 h 1251366"/>
              <a:gd name="connsiteX451" fmla="*/ 724844 w 1615055"/>
              <a:gd name="connsiteY451" fmla="*/ 50997 h 1251366"/>
              <a:gd name="connsiteX452" fmla="*/ 732151 w 1615055"/>
              <a:gd name="connsiteY452" fmla="*/ 49655 h 1251366"/>
              <a:gd name="connsiteX453" fmla="*/ 739159 w 1615055"/>
              <a:gd name="connsiteY453" fmla="*/ 49655 h 1251366"/>
              <a:gd name="connsiteX454" fmla="*/ 752878 w 1615055"/>
              <a:gd name="connsiteY454" fmla="*/ 51594 h 1251366"/>
              <a:gd name="connsiteX455" fmla="*/ 826689 w 1615055"/>
              <a:gd name="connsiteY455" fmla="*/ 56962 h 1251366"/>
              <a:gd name="connsiteX456" fmla="*/ 828329 w 1615055"/>
              <a:gd name="connsiteY456" fmla="*/ 58900 h 1251366"/>
              <a:gd name="connsiteX457" fmla="*/ 828628 w 1615055"/>
              <a:gd name="connsiteY457" fmla="*/ 62031 h 1251366"/>
              <a:gd name="connsiteX458" fmla="*/ 814909 w 1615055"/>
              <a:gd name="connsiteY458" fmla="*/ 63672 h 1251366"/>
              <a:gd name="connsiteX459" fmla="*/ 812225 w 1615055"/>
              <a:gd name="connsiteY459" fmla="*/ 63075 h 1251366"/>
              <a:gd name="connsiteX460" fmla="*/ 810137 w 1615055"/>
              <a:gd name="connsiteY460" fmla="*/ 61733 h 1251366"/>
              <a:gd name="connsiteX461" fmla="*/ 805515 w 1615055"/>
              <a:gd name="connsiteY461" fmla="*/ 60689 h 1251366"/>
              <a:gd name="connsiteX462" fmla="*/ 794480 w 1615055"/>
              <a:gd name="connsiteY462" fmla="*/ 59646 h 1251366"/>
              <a:gd name="connsiteX463" fmla="*/ 730809 w 1615055"/>
              <a:gd name="connsiteY463" fmla="*/ 56663 h 1251366"/>
              <a:gd name="connsiteX464" fmla="*/ 723055 w 1615055"/>
              <a:gd name="connsiteY464" fmla="*/ 57558 h 1251366"/>
              <a:gd name="connsiteX465" fmla="*/ 717836 w 1615055"/>
              <a:gd name="connsiteY465" fmla="*/ 59198 h 1251366"/>
              <a:gd name="connsiteX466" fmla="*/ 717836 w 1615055"/>
              <a:gd name="connsiteY466" fmla="*/ 60689 h 1251366"/>
              <a:gd name="connsiteX467" fmla="*/ 743632 w 1615055"/>
              <a:gd name="connsiteY467" fmla="*/ 73066 h 1251366"/>
              <a:gd name="connsiteX468" fmla="*/ 750193 w 1615055"/>
              <a:gd name="connsiteY468" fmla="*/ 77838 h 1251366"/>
              <a:gd name="connsiteX469" fmla="*/ 752430 w 1615055"/>
              <a:gd name="connsiteY469" fmla="*/ 84846 h 1251366"/>
              <a:gd name="connsiteX470" fmla="*/ 749895 w 1615055"/>
              <a:gd name="connsiteY470" fmla="*/ 88723 h 1251366"/>
              <a:gd name="connsiteX471" fmla="*/ 744229 w 1615055"/>
              <a:gd name="connsiteY471" fmla="*/ 92153 h 1251366"/>
              <a:gd name="connsiteX472" fmla="*/ 741843 w 1615055"/>
              <a:gd name="connsiteY472" fmla="*/ 102591 h 1251366"/>
              <a:gd name="connsiteX473" fmla="*/ 742141 w 1615055"/>
              <a:gd name="connsiteY473" fmla="*/ 107810 h 1251366"/>
              <a:gd name="connsiteX474" fmla="*/ 743036 w 1615055"/>
              <a:gd name="connsiteY474" fmla="*/ 112432 h 1251366"/>
              <a:gd name="connsiteX475" fmla="*/ 744676 w 1615055"/>
              <a:gd name="connsiteY475" fmla="*/ 116458 h 1251366"/>
              <a:gd name="connsiteX476" fmla="*/ 744676 w 1615055"/>
              <a:gd name="connsiteY476" fmla="*/ 119590 h 1251366"/>
              <a:gd name="connsiteX477" fmla="*/ 742589 w 1615055"/>
              <a:gd name="connsiteY477" fmla="*/ 121975 h 1251366"/>
              <a:gd name="connsiteX478" fmla="*/ 739308 w 1615055"/>
              <a:gd name="connsiteY478" fmla="*/ 124212 h 1251366"/>
              <a:gd name="connsiteX479" fmla="*/ 735133 w 1615055"/>
              <a:gd name="connsiteY479" fmla="*/ 123616 h 1251366"/>
              <a:gd name="connsiteX480" fmla="*/ 724546 w 1615055"/>
              <a:gd name="connsiteY480" fmla="*/ 120932 h 1251366"/>
              <a:gd name="connsiteX481" fmla="*/ 689653 w 1615055"/>
              <a:gd name="connsiteY481" fmla="*/ 103038 h 1251366"/>
              <a:gd name="connsiteX482" fmla="*/ 670119 w 1615055"/>
              <a:gd name="connsiteY482" fmla="*/ 97819 h 1251366"/>
              <a:gd name="connsiteX483" fmla="*/ 630604 w 1615055"/>
              <a:gd name="connsiteY483" fmla="*/ 82162 h 1251366"/>
              <a:gd name="connsiteX484" fmla="*/ 599588 w 1615055"/>
              <a:gd name="connsiteY484" fmla="*/ 77688 h 1251366"/>
              <a:gd name="connsiteX485" fmla="*/ 579010 w 1615055"/>
              <a:gd name="connsiteY485" fmla="*/ 77688 h 1251366"/>
              <a:gd name="connsiteX486" fmla="*/ 574537 w 1615055"/>
              <a:gd name="connsiteY486" fmla="*/ 78583 h 1251366"/>
              <a:gd name="connsiteX487" fmla="*/ 576028 w 1615055"/>
              <a:gd name="connsiteY487" fmla="*/ 83802 h 1251366"/>
              <a:gd name="connsiteX488" fmla="*/ 581844 w 1615055"/>
              <a:gd name="connsiteY488" fmla="*/ 93644 h 1251366"/>
              <a:gd name="connsiteX489" fmla="*/ 590194 w 1615055"/>
              <a:gd name="connsiteY489" fmla="*/ 101547 h 1251366"/>
              <a:gd name="connsiteX490" fmla="*/ 608684 w 1615055"/>
              <a:gd name="connsiteY490" fmla="*/ 111537 h 1251366"/>
              <a:gd name="connsiteX491" fmla="*/ 612710 w 1615055"/>
              <a:gd name="connsiteY491" fmla="*/ 115116 h 1251366"/>
              <a:gd name="connsiteX492" fmla="*/ 609877 w 1615055"/>
              <a:gd name="connsiteY492" fmla="*/ 116458 h 1251366"/>
              <a:gd name="connsiteX493" fmla="*/ 604062 w 1615055"/>
              <a:gd name="connsiteY493" fmla="*/ 116756 h 1251366"/>
              <a:gd name="connsiteX494" fmla="*/ 591089 w 1615055"/>
              <a:gd name="connsiteY494" fmla="*/ 115713 h 1251366"/>
              <a:gd name="connsiteX495" fmla="*/ 577072 w 1615055"/>
              <a:gd name="connsiteY495" fmla="*/ 116607 h 1251366"/>
              <a:gd name="connsiteX496" fmla="*/ 564994 w 1615055"/>
              <a:gd name="connsiteY496" fmla="*/ 107959 h 1251366"/>
              <a:gd name="connsiteX497" fmla="*/ 554406 w 1615055"/>
              <a:gd name="connsiteY497" fmla="*/ 104380 h 1251366"/>
              <a:gd name="connsiteX498" fmla="*/ 527566 w 1615055"/>
              <a:gd name="connsiteY498" fmla="*/ 87977 h 1251366"/>
              <a:gd name="connsiteX499" fmla="*/ 521005 w 1615055"/>
              <a:gd name="connsiteY499" fmla="*/ 87977 h 1251366"/>
              <a:gd name="connsiteX500" fmla="*/ 518619 w 1615055"/>
              <a:gd name="connsiteY500" fmla="*/ 92749 h 1251366"/>
              <a:gd name="connsiteX501" fmla="*/ 518917 w 1615055"/>
              <a:gd name="connsiteY501" fmla="*/ 101696 h 1251366"/>
              <a:gd name="connsiteX502" fmla="*/ 523540 w 1615055"/>
              <a:gd name="connsiteY502" fmla="*/ 107064 h 1251366"/>
              <a:gd name="connsiteX503" fmla="*/ 522347 w 1615055"/>
              <a:gd name="connsiteY503" fmla="*/ 111836 h 1251366"/>
              <a:gd name="connsiteX504" fmla="*/ 520408 w 1615055"/>
              <a:gd name="connsiteY504" fmla="*/ 118248 h 1251366"/>
              <a:gd name="connsiteX505" fmla="*/ 517724 w 1615055"/>
              <a:gd name="connsiteY505" fmla="*/ 123019 h 1251366"/>
              <a:gd name="connsiteX506" fmla="*/ 514146 w 1615055"/>
              <a:gd name="connsiteY506" fmla="*/ 126151 h 1251366"/>
              <a:gd name="connsiteX507" fmla="*/ 510120 w 1615055"/>
              <a:gd name="connsiteY507" fmla="*/ 130475 h 1251366"/>
              <a:gd name="connsiteX508" fmla="*/ 506839 w 1615055"/>
              <a:gd name="connsiteY508" fmla="*/ 132861 h 1251366"/>
              <a:gd name="connsiteX509" fmla="*/ 505944 w 1615055"/>
              <a:gd name="connsiteY509" fmla="*/ 131370 h 1251366"/>
              <a:gd name="connsiteX510" fmla="*/ 505944 w 1615055"/>
              <a:gd name="connsiteY510" fmla="*/ 127344 h 1251366"/>
              <a:gd name="connsiteX511" fmla="*/ 506243 w 1615055"/>
              <a:gd name="connsiteY511" fmla="*/ 105722 h 1251366"/>
              <a:gd name="connsiteX512" fmla="*/ 503857 w 1615055"/>
              <a:gd name="connsiteY512" fmla="*/ 98863 h 1251366"/>
              <a:gd name="connsiteX513" fmla="*/ 499085 w 1615055"/>
              <a:gd name="connsiteY513" fmla="*/ 93942 h 1251366"/>
              <a:gd name="connsiteX514" fmla="*/ 495506 w 1615055"/>
              <a:gd name="connsiteY514" fmla="*/ 91109 h 1251366"/>
              <a:gd name="connsiteX515" fmla="*/ 487902 w 1615055"/>
              <a:gd name="connsiteY515" fmla="*/ 87977 h 1251366"/>
              <a:gd name="connsiteX516" fmla="*/ 480744 w 1615055"/>
              <a:gd name="connsiteY516" fmla="*/ 86337 h 1251366"/>
              <a:gd name="connsiteX517" fmla="*/ 476122 w 1615055"/>
              <a:gd name="connsiteY517" fmla="*/ 86337 h 1251366"/>
              <a:gd name="connsiteX518" fmla="*/ 459868 w 1615055"/>
              <a:gd name="connsiteY518" fmla="*/ 89767 h 1251366"/>
              <a:gd name="connsiteX519" fmla="*/ 456140 w 1615055"/>
              <a:gd name="connsiteY519" fmla="*/ 90960 h 1251366"/>
              <a:gd name="connsiteX520" fmla="*/ 454500 w 1615055"/>
              <a:gd name="connsiteY520" fmla="*/ 93495 h 1251366"/>
              <a:gd name="connsiteX521" fmla="*/ 437054 w 1615055"/>
              <a:gd name="connsiteY521" fmla="*/ 95135 h 1251366"/>
              <a:gd name="connsiteX522" fmla="*/ 427063 w 1615055"/>
              <a:gd name="connsiteY522" fmla="*/ 94687 h 1251366"/>
              <a:gd name="connsiteX523" fmla="*/ 397389 w 1615055"/>
              <a:gd name="connsiteY523" fmla="*/ 98714 h 1251366"/>
              <a:gd name="connsiteX524" fmla="*/ 370996 w 1615055"/>
              <a:gd name="connsiteY524" fmla="*/ 103783 h 1251366"/>
              <a:gd name="connsiteX525" fmla="*/ 356681 w 1615055"/>
              <a:gd name="connsiteY525" fmla="*/ 109599 h 1251366"/>
              <a:gd name="connsiteX526" fmla="*/ 356681 w 1615055"/>
              <a:gd name="connsiteY526" fmla="*/ 111239 h 1251366"/>
              <a:gd name="connsiteX527" fmla="*/ 368461 w 1615055"/>
              <a:gd name="connsiteY527" fmla="*/ 115414 h 1251366"/>
              <a:gd name="connsiteX528" fmla="*/ 375022 w 1615055"/>
              <a:gd name="connsiteY528" fmla="*/ 119590 h 1251366"/>
              <a:gd name="connsiteX529" fmla="*/ 383969 w 1615055"/>
              <a:gd name="connsiteY529" fmla="*/ 126598 h 1251366"/>
              <a:gd name="connsiteX530" fmla="*/ 393960 w 1615055"/>
              <a:gd name="connsiteY530" fmla="*/ 132712 h 1251366"/>
              <a:gd name="connsiteX531" fmla="*/ 412003 w 1615055"/>
              <a:gd name="connsiteY531" fmla="*/ 141211 h 1251366"/>
              <a:gd name="connsiteX532" fmla="*/ 420055 w 1615055"/>
              <a:gd name="connsiteY532" fmla="*/ 145983 h 1251366"/>
              <a:gd name="connsiteX533" fmla="*/ 425423 w 1615055"/>
              <a:gd name="connsiteY533" fmla="*/ 150307 h 1251366"/>
              <a:gd name="connsiteX534" fmla="*/ 426616 w 1615055"/>
              <a:gd name="connsiteY534" fmla="*/ 152395 h 1251366"/>
              <a:gd name="connsiteX535" fmla="*/ 423633 w 1615055"/>
              <a:gd name="connsiteY535" fmla="*/ 152395 h 1251366"/>
              <a:gd name="connsiteX536" fmla="*/ 420204 w 1615055"/>
              <a:gd name="connsiteY536" fmla="*/ 151053 h 1251366"/>
              <a:gd name="connsiteX537" fmla="*/ 414388 w 1615055"/>
              <a:gd name="connsiteY537" fmla="*/ 147921 h 1251366"/>
              <a:gd name="connsiteX538" fmla="*/ 403354 w 1615055"/>
              <a:gd name="connsiteY538" fmla="*/ 140615 h 1251366"/>
              <a:gd name="connsiteX539" fmla="*/ 395898 w 1615055"/>
              <a:gd name="connsiteY539" fmla="*/ 137185 h 1251366"/>
              <a:gd name="connsiteX540" fmla="*/ 388293 w 1615055"/>
              <a:gd name="connsiteY540" fmla="*/ 135247 h 1251366"/>
              <a:gd name="connsiteX541" fmla="*/ 379048 w 1615055"/>
              <a:gd name="connsiteY541" fmla="*/ 130773 h 1251366"/>
              <a:gd name="connsiteX542" fmla="*/ 365181 w 1615055"/>
              <a:gd name="connsiteY542" fmla="*/ 121826 h 1251366"/>
              <a:gd name="connsiteX543" fmla="*/ 356681 w 1615055"/>
              <a:gd name="connsiteY543" fmla="*/ 117949 h 1251366"/>
              <a:gd name="connsiteX544" fmla="*/ 347138 w 1615055"/>
              <a:gd name="connsiteY544" fmla="*/ 116756 h 1251366"/>
              <a:gd name="connsiteX545" fmla="*/ 340279 w 1615055"/>
              <a:gd name="connsiteY545" fmla="*/ 114669 h 1251366"/>
              <a:gd name="connsiteX546" fmla="*/ 335060 w 1615055"/>
              <a:gd name="connsiteY546" fmla="*/ 114371 h 1251366"/>
              <a:gd name="connsiteX547" fmla="*/ 326262 w 1615055"/>
              <a:gd name="connsiteY547" fmla="*/ 115563 h 1251366"/>
              <a:gd name="connsiteX548" fmla="*/ 315526 w 1615055"/>
              <a:gd name="connsiteY548" fmla="*/ 119888 h 1251366"/>
              <a:gd name="connsiteX549" fmla="*/ 311052 w 1615055"/>
              <a:gd name="connsiteY549" fmla="*/ 122870 h 1251366"/>
              <a:gd name="connsiteX550" fmla="*/ 306131 w 1615055"/>
              <a:gd name="connsiteY550" fmla="*/ 127045 h 1251366"/>
              <a:gd name="connsiteX551" fmla="*/ 305237 w 1615055"/>
              <a:gd name="connsiteY551" fmla="*/ 130475 h 1251366"/>
              <a:gd name="connsiteX552" fmla="*/ 306877 w 1615055"/>
              <a:gd name="connsiteY552" fmla="*/ 134650 h 1251366"/>
              <a:gd name="connsiteX553" fmla="*/ 308070 w 1615055"/>
              <a:gd name="connsiteY553" fmla="*/ 141211 h 1251366"/>
              <a:gd name="connsiteX554" fmla="*/ 308816 w 1615055"/>
              <a:gd name="connsiteY554" fmla="*/ 150158 h 1251366"/>
              <a:gd name="connsiteX555" fmla="*/ 307175 w 1615055"/>
              <a:gd name="connsiteY555" fmla="*/ 157614 h 1251366"/>
              <a:gd name="connsiteX556" fmla="*/ 303149 w 1615055"/>
              <a:gd name="connsiteY556" fmla="*/ 163727 h 1251366"/>
              <a:gd name="connsiteX557" fmla="*/ 300018 w 1615055"/>
              <a:gd name="connsiteY557" fmla="*/ 167306 h 1251366"/>
              <a:gd name="connsiteX558" fmla="*/ 297781 w 1615055"/>
              <a:gd name="connsiteY558" fmla="*/ 168350 h 1251366"/>
              <a:gd name="connsiteX559" fmla="*/ 294650 w 1615055"/>
              <a:gd name="connsiteY559" fmla="*/ 168350 h 1251366"/>
              <a:gd name="connsiteX560" fmla="*/ 288685 w 1615055"/>
              <a:gd name="connsiteY560" fmla="*/ 167008 h 1251366"/>
              <a:gd name="connsiteX561" fmla="*/ 283764 w 1615055"/>
              <a:gd name="connsiteY561" fmla="*/ 164771 h 1251366"/>
              <a:gd name="connsiteX562" fmla="*/ 277203 w 1615055"/>
              <a:gd name="connsiteY562" fmla="*/ 163429 h 1251366"/>
              <a:gd name="connsiteX563" fmla="*/ 267362 w 1615055"/>
              <a:gd name="connsiteY563" fmla="*/ 162087 h 1251366"/>
              <a:gd name="connsiteX564" fmla="*/ 261248 w 1615055"/>
              <a:gd name="connsiteY564" fmla="*/ 161789 h 1251366"/>
              <a:gd name="connsiteX565" fmla="*/ 258862 w 1615055"/>
              <a:gd name="connsiteY565" fmla="*/ 162534 h 1251366"/>
              <a:gd name="connsiteX566" fmla="*/ 253047 w 1615055"/>
              <a:gd name="connsiteY566" fmla="*/ 166710 h 1251366"/>
              <a:gd name="connsiteX567" fmla="*/ 252450 w 1615055"/>
              <a:gd name="connsiteY567" fmla="*/ 170587 h 1251366"/>
              <a:gd name="connsiteX568" fmla="*/ 256178 w 1615055"/>
              <a:gd name="connsiteY568" fmla="*/ 179981 h 1251366"/>
              <a:gd name="connsiteX569" fmla="*/ 257968 w 1615055"/>
              <a:gd name="connsiteY569" fmla="*/ 183112 h 1251366"/>
              <a:gd name="connsiteX570" fmla="*/ 257222 w 1615055"/>
              <a:gd name="connsiteY570" fmla="*/ 183410 h 1251366"/>
              <a:gd name="connsiteX571" fmla="*/ 247082 w 1615055"/>
              <a:gd name="connsiteY571" fmla="*/ 175060 h 1251366"/>
              <a:gd name="connsiteX572" fmla="*/ 243504 w 1615055"/>
              <a:gd name="connsiteY572" fmla="*/ 173122 h 1251366"/>
              <a:gd name="connsiteX573" fmla="*/ 239776 w 1615055"/>
              <a:gd name="connsiteY573" fmla="*/ 172227 h 1251366"/>
              <a:gd name="connsiteX574" fmla="*/ 235302 w 1615055"/>
              <a:gd name="connsiteY574" fmla="*/ 172227 h 1251366"/>
              <a:gd name="connsiteX575" fmla="*/ 218900 w 1615055"/>
              <a:gd name="connsiteY575" fmla="*/ 175955 h 1251366"/>
              <a:gd name="connsiteX576" fmla="*/ 214277 w 1615055"/>
              <a:gd name="connsiteY576" fmla="*/ 178191 h 1251366"/>
              <a:gd name="connsiteX577" fmla="*/ 204585 w 1615055"/>
              <a:gd name="connsiteY577" fmla="*/ 186542 h 1251366"/>
              <a:gd name="connsiteX578" fmla="*/ 196831 w 1615055"/>
              <a:gd name="connsiteY578" fmla="*/ 191015 h 1251366"/>
              <a:gd name="connsiteX579" fmla="*/ 189226 w 1615055"/>
              <a:gd name="connsiteY579" fmla="*/ 196234 h 1251366"/>
              <a:gd name="connsiteX580" fmla="*/ 185200 w 1615055"/>
              <a:gd name="connsiteY580" fmla="*/ 197875 h 1251366"/>
              <a:gd name="connsiteX581" fmla="*/ 180876 w 1615055"/>
              <a:gd name="connsiteY581" fmla="*/ 198620 h 1251366"/>
              <a:gd name="connsiteX582" fmla="*/ 176402 w 1615055"/>
              <a:gd name="connsiteY582" fmla="*/ 200111 h 1251366"/>
              <a:gd name="connsiteX583" fmla="*/ 170139 w 1615055"/>
              <a:gd name="connsiteY583" fmla="*/ 202795 h 1251366"/>
              <a:gd name="connsiteX584" fmla="*/ 163877 w 1615055"/>
              <a:gd name="connsiteY584" fmla="*/ 206225 h 1251366"/>
              <a:gd name="connsiteX585" fmla="*/ 153737 w 1615055"/>
              <a:gd name="connsiteY585" fmla="*/ 213681 h 1251366"/>
              <a:gd name="connsiteX586" fmla="*/ 152246 w 1615055"/>
              <a:gd name="connsiteY586" fmla="*/ 215470 h 1251366"/>
              <a:gd name="connsiteX587" fmla="*/ 148518 w 1615055"/>
              <a:gd name="connsiteY587" fmla="*/ 222180 h 1251366"/>
              <a:gd name="connsiteX588" fmla="*/ 148518 w 1615055"/>
              <a:gd name="connsiteY588" fmla="*/ 225908 h 1251366"/>
              <a:gd name="connsiteX589" fmla="*/ 149860 w 1615055"/>
              <a:gd name="connsiteY589" fmla="*/ 229487 h 1251366"/>
              <a:gd name="connsiteX590" fmla="*/ 151947 w 1615055"/>
              <a:gd name="connsiteY590" fmla="*/ 232171 h 1251366"/>
              <a:gd name="connsiteX591" fmla="*/ 154631 w 1615055"/>
              <a:gd name="connsiteY591" fmla="*/ 234109 h 1251366"/>
              <a:gd name="connsiteX592" fmla="*/ 157614 w 1615055"/>
              <a:gd name="connsiteY592" fmla="*/ 235153 h 1251366"/>
              <a:gd name="connsiteX593" fmla="*/ 168052 w 1615055"/>
              <a:gd name="connsiteY593" fmla="*/ 234855 h 1251366"/>
              <a:gd name="connsiteX594" fmla="*/ 172227 w 1615055"/>
              <a:gd name="connsiteY594" fmla="*/ 235302 h 1251366"/>
              <a:gd name="connsiteX595" fmla="*/ 180428 w 1615055"/>
              <a:gd name="connsiteY595" fmla="*/ 237986 h 1251366"/>
              <a:gd name="connsiteX596" fmla="*/ 184902 w 1615055"/>
              <a:gd name="connsiteY596" fmla="*/ 238284 h 1251366"/>
              <a:gd name="connsiteX597" fmla="*/ 191612 w 1615055"/>
              <a:gd name="connsiteY597" fmla="*/ 236793 h 1251366"/>
              <a:gd name="connsiteX598" fmla="*/ 195787 w 1615055"/>
              <a:gd name="connsiteY598" fmla="*/ 234855 h 1251366"/>
              <a:gd name="connsiteX599" fmla="*/ 200260 w 1615055"/>
              <a:gd name="connsiteY599" fmla="*/ 234407 h 1251366"/>
              <a:gd name="connsiteX600" fmla="*/ 206523 w 1615055"/>
              <a:gd name="connsiteY600" fmla="*/ 234407 h 1251366"/>
              <a:gd name="connsiteX601" fmla="*/ 213084 w 1615055"/>
              <a:gd name="connsiteY601" fmla="*/ 233215 h 1251366"/>
              <a:gd name="connsiteX602" fmla="*/ 218154 w 1615055"/>
              <a:gd name="connsiteY602" fmla="*/ 231127 h 1251366"/>
              <a:gd name="connsiteX603" fmla="*/ 220838 w 1615055"/>
              <a:gd name="connsiteY603" fmla="*/ 230829 h 1251366"/>
              <a:gd name="connsiteX604" fmla="*/ 223820 w 1615055"/>
              <a:gd name="connsiteY604" fmla="*/ 231276 h 1251366"/>
              <a:gd name="connsiteX605" fmla="*/ 226952 w 1615055"/>
              <a:gd name="connsiteY605" fmla="*/ 232618 h 1251366"/>
              <a:gd name="connsiteX606" fmla="*/ 227697 w 1615055"/>
              <a:gd name="connsiteY606" fmla="*/ 233364 h 1251366"/>
              <a:gd name="connsiteX607" fmla="*/ 220092 w 1615055"/>
              <a:gd name="connsiteY607" fmla="*/ 235153 h 1251366"/>
              <a:gd name="connsiteX608" fmla="*/ 215768 w 1615055"/>
              <a:gd name="connsiteY608" fmla="*/ 237092 h 1251366"/>
              <a:gd name="connsiteX609" fmla="*/ 211593 w 1615055"/>
              <a:gd name="connsiteY609" fmla="*/ 239626 h 1251366"/>
              <a:gd name="connsiteX610" fmla="*/ 210400 w 1615055"/>
              <a:gd name="connsiteY610" fmla="*/ 241565 h 1251366"/>
              <a:gd name="connsiteX611" fmla="*/ 208611 w 1615055"/>
              <a:gd name="connsiteY611" fmla="*/ 247082 h 1251366"/>
              <a:gd name="connsiteX612" fmla="*/ 206374 w 1615055"/>
              <a:gd name="connsiteY612" fmla="*/ 256178 h 1251366"/>
              <a:gd name="connsiteX613" fmla="*/ 202944 w 1615055"/>
              <a:gd name="connsiteY613" fmla="*/ 265423 h 1251366"/>
              <a:gd name="connsiteX614" fmla="*/ 198471 w 1615055"/>
              <a:gd name="connsiteY614" fmla="*/ 274817 h 1251366"/>
              <a:gd name="connsiteX615" fmla="*/ 195041 w 1615055"/>
              <a:gd name="connsiteY615" fmla="*/ 280782 h 1251366"/>
              <a:gd name="connsiteX616" fmla="*/ 191314 w 1615055"/>
              <a:gd name="connsiteY616" fmla="*/ 284659 h 1251366"/>
              <a:gd name="connsiteX617" fmla="*/ 184305 w 1615055"/>
              <a:gd name="connsiteY617" fmla="*/ 290922 h 1251366"/>
              <a:gd name="connsiteX618" fmla="*/ 180577 w 1615055"/>
              <a:gd name="connsiteY618" fmla="*/ 293457 h 1251366"/>
              <a:gd name="connsiteX619" fmla="*/ 177744 w 1615055"/>
              <a:gd name="connsiteY619" fmla="*/ 294351 h 1251366"/>
              <a:gd name="connsiteX620" fmla="*/ 173271 w 1615055"/>
              <a:gd name="connsiteY620" fmla="*/ 294351 h 1251366"/>
              <a:gd name="connsiteX621" fmla="*/ 164324 w 1615055"/>
              <a:gd name="connsiteY621" fmla="*/ 293158 h 1251366"/>
              <a:gd name="connsiteX622" fmla="*/ 144044 w 1615055"/>
              <a:gd name="connsiteY622" fmla="*/ 294053 h 1251366"/>
              <a:gd name="connsiteX623" fmla="*/ 140615 w 1615055"/>
              <a:gd name="connsiteY623" fmla="*/ 294501 h 1251366"/>
              <a:gd name="connsiteX624" fmla="*/ 134650 w 1615055"/>
              <a:gd name="connsiteY624" fmla="*/ 296737 h 1251366"/>
              <a:gd name="connsiteX625" fmla="*/ 130475 w 1615055"/>
              <a:gd name="connsiteY625" fmla="*/ 297483 h 1251366"/>
              <a:gd name="connsiteX626" fmla="*/ 125256 w 1615055"/>
              <a:gd name="connsiteY626" fmla="*/ 297483 h 1251366"/>
              <a:gd name="connsiteX627" fmla="*/ 117055 w 1615055"/>
              <a:gd name="connsiteY627" fmla="*/ 299272 h 1251366"/>
              <a:gd name="connsiteX628" fmla="*/ 105126 w 1615055"/>
              <a:gd name="connsiteY628" fmla="*/ 302851 h 1251366"/>
              <a:gd name="connsiteX629" fmla="*/ 99906 w 1615055"/>
              <a:gd name="connsiteY629" fmla="*/ 305088 h 1251366"/>
              <a:gd name="connsiteX630" fmla="*/ 100354 w 1615055"/>
              <a:gd name="connsiteY630" fmla="*/ 306281 h 1251366"/>
              <a:gd name="connsiteX631" fmla="*/ 102740 w 1615055"/>
              <a:gd name="connsiteY631" fmla="*/ 308815 h 1251366"/>
              <a:gd name="connsiteX632" fmla="*/ 102740 w 1615055"/>
              <a:gd name="connsiteY632" fmla="*/ 309710 h 1251366"/>
              <a:gd name="connsiteX633" fmla="*/ 100950 w 1615055"/>
              <a:gd name="connsiteY633" fmla="*/ 310307 h 1251366"/>
              <a:gd name="connsiteX634" fmla="*/ 75153 w 1615055"/>
              <a:gd name="connsiteY634" fmla="*/ 315227 h 1251366"/>
              <a:gd name="connsiteX635" fmla="*/ 63523 w 1615055"/>
              <a:gd name="connsiteY635" fmla="*/ 318508 h 1251366"/>
              <a:gd name="connsiteX636" fmla="*/ 58005 w 1615055"/>
              <a:gd name="connsiteY636" fmla="*/ 320595 h 1251366"/>
              <a:gd name="connsiteX637" fmla="*/ 54576 w 1615055"/>
              <a:gd name="connsiteY637" fmla="*/ 322683 h 1251366"/>
              <a:gd name="connsiteX638" fmla="*/ 50550 w 1615055"/>
              <a:gd name="connsiteY638" fmla="*/ 323727 h 1251366"/>
              <a:gd name="connsiteX639" fmla="*/ 37726 w 1615055"/>
              <a:gd name="connsiteY639" fmla="*/ 323429 h 1251366"/>
              <a:gd name="connsiteX640" fmla="*/ 34595 w 1615055"/>
              <a:gd name="connsiteY640" fmla="*/ 323429 h 1251366"/>
              <a:gd name="connsiteX641" fmla="*/ 31016 w 1615055"/>
              <a:gd name="connsiteY641" fmla="*/ 324622 h 1251366"/>
              <a:gd name="connsiteX642" fmla="*/ 21174 w 1615055"/>
              <a:gd name="connsiteY642" fmla="*/ 328946 h 1251366"/>
              <a:gd name="connsiteX643" fmla="*/ 11333 w 1615055"/>
              <a:gd name="connsiteY643" fmla="*/ 331928 h 1251366"/>
              <a:gd name="connsiteX644" fmla="*/ 9245 w 1615055"/>
              <a:gd name="connsiteY644" fmla="*/ 333270 h 1251366"/>
              <a:gd name="connsiteX645" fmla="*/ 3728 w 1615055"/>
              <a:gd name="connsiteY645" fmla="*/ 338191 h 1251366"/>
              <a:gd name="connsiteX646" fmla="*/ 2833 w 1615055"/>
              <a:gd name="connsiteY646" fmla="*/ 340428 h 1251366"/>
              <a:gd name="connsiteX647" fmla="*/ 3877 w 1615055"/>
              <a:gd name="connsiteY647" fmla="*/ 342068 h 1251366"/>
              <a:gd name="connsiteX648" fmla="*/ 6561 w 1615055"/>
              <a:gd name="connsiteY648" fmla="*/ 344305 h 1251366"/>
              <a:gd name="connsiteX649" fmla="*/ 6263 w 1615055"/>
              <a:gd name="connsiteY649" fmla="*/ 345498 h 1251366"/>
              <a:gd name="connsiteX650" fmla="*/ 0 w 1615055"/>
              <a:gd name="connsiteY650" fmla="*/ 350567 h 1251366"/>
              <a:gd name="connsiteX651" fmla="*/ 746 w 1615055"/>
              <a:gd name="connsiteY651" fmla="*/ 352953 h 1251366"/>
              <a:gd name="connsiteX652" fmla="*/ 6114 w 1615055"/>
              <a:gd name="connsiteY652" fmla="*/ 357128 h 1251366"/>
              <a:gd name="connsiteX653" fmla="*/ 15060 w 1615055"/>
              <a:gd name="connsiteY653" fmla="*/ 362795 h 1251366"/>
              <a:gd name="connsiteX654" fmla="*/ 17446 w 1615055"/>
              <a:gd name="connsiteY654" fmla="*/ 364733 h 1251366"/>
              <a:gd name="connsiteX655" fmla="*/ 19981 w 1615055"/>
              <a:gd name="connsiteY655" fmla="*/ 365926 h 1251366"/>
              <a:gd name="connsiteX656" fmla="*/ 30867 w 1615055"/>
              <a:gd name="connsiteY656" fmla="*/ 368163 h 1251366"/>
              <a:gd name="connsiteX657" fmla="*/ 34445 w 1615055"/>
              <a:gd name="connsiteY657" fmla="*/ 369654 h 1251366"/>
              <a:gd name="connsiteX658" fmla="*/ 37726 w 1615055"/>
              <a:gd name="connsiteY658" fmla="*/ 372189 h 1251366"/>
              <a:gd name="connsiteX659" fmla="*/ 40857 w 1615055"/>
              <a:gd name="connsiteY659" fmla="*/ 373382 h 1251366"/>
              <a:gd name="connsiteX660" fmla="*/ 48164 w 1615055"/>
              <a:gd name="connsiteY660" fmla="*/ 374724 h 1251366"/>
              <a:gd name="connsiteX661" fmla="*/ 55172 w 1615055"/>
              <a:gd name="connsiteY661" fmla="*/ 374724 h 1251366"/>
              <a:gd name="connsiteX662" fmla="*/ 58154 w 1615055"/>
              <a:gd name="connsiteY662" fmla="*/ 374277 h 1251366"/>
              <a:gd name="connsiteX663" fmla="*/ 63374 w 1615055"/>
              <a:gd name="connsiteY663" fmla="*/ 371742 h 1251366"/>
              <a:gd name="connsiteX664" fmla="*/ 71277 w 1615055"/>
              <a:gd name="connsiteY664" fmla="*/ 371742 h 1251366"/>
              <a:gd name="connsiteX665" fmla="*/ 72171 w 1615055"/>
              <a:gd name="connsiteY665" fmla="*/ 372487 h 1251366"/>
              <a:gd name="connsiteX666" fmla="*/ 66803 w 1615055"/>
              <a:gd name="connsiteY666" fmla="*/ 374426 h 1251366"/>
              <a:gd name="connsiteX667" fmla="*/ 59497 w 1615055"/>
              <a:gd name="connsiteY667" fmla="*/ 379197 h 1251366"/>
              <a:gd name="connsiteX668" fmla="*/ 60242 w 1615055"/>
              <a:gd name="connsiteY668" fmla="*/ 380241 h 1251366"/>
              <a:gd name="connsiteX669" fmla="*/ 65908 w 1615055"/>
              <a:gd name="connsiteY669" fmla="*/ 380838 h 1251366"/>
              <a:gd name="connsiteX670" fmla="*/ 70978 w 1615055"/>
              <a:gd name="connsiteY670" fmla="*/ 383969 h 1251366"/>
              <a:gd name="connsiteX671" fmla="*/ 70978 w 1615055"/>
              <a:gd name="connsiteY671" fmla="*/ 387100 h 1251366"/>
              <a:gd name="connsiteX672" fmla="*/ 74855 w 1615055"/>
              <a:gd name="connsiteY672" fmla="*/ 389188 h 1251366"/>
              <a:gd name="connsiteX673" fmla="*/ 91258 w 1615055"/>
              <a:gd name="connsiteY673" fmla="*/ 393960 h 1251366"/>
              <a:gd name="connsiteX674" fmla="*/ 95284 w 1615055"/>
              <a:gd name="connsiteY674" fmla="*/ 394258 h 1251366"/>
              <a:gd name="connsiteX675" fmla="*/ 98117 w 1615055"/>
              <a:gd name="connsiteY675" fmla="*/ 393661 h 1251366"/>
              <a:gd name="connsiteX676" fmla="*/ 101248 w 1615055"/>
              <a:gd name="connsiteY676" fmla="*/ 392469 h 1251366"/>
              <a:gd name="connsiteX677" fmla="*/ 104380 w 1615055"/>
              <a:gd name="connsiteY677" fmla="*/ 390381 h 1251366"/>
              <a:gd name="connsiteX678" fmla="*/ 107660 w 1615055"/>
              <a:gd name="connsiteY678" fmla="*/ 387399 h 1251366"/>
              <a:gd name="connsiteX679" fmla="*/ 110494 w 1615055"/>
              <a:gd name="connsiteY679" fmla="*/ 386206 h 1251366"/>
              <a:gd name="connsiteX680" fmla="*/ 112880 w 1615055"/>
              <a:gd name="connsiteY680" fmla="*/ 386802 h 1251366"/>
              <a:gd name="connsiteX681" fmla="*/ 119291 w 1615055"/>
              <a:gd name="connsiteY681" fmla="*/ 389635 h 1251366"/>
              <a:gd name="connsiteX682" fmla="*/ 123318 w 1615055"/>
              <a:gd name="connsiteY682" fmla="*/ 390381 h 1251366"/>
              <a:gd name="connsiteX683" fmla="*/ 127493 w 1615055"/>
              <a:gd name="connsiteY683" fmla="*/ 391126 h 1251366"/>
              <a:gd name="connsiteX684" fmla="*/ 135097 w 1615055"/>
              <a:gd name="connsiteY684" fmla="*/ 390828 h 1251366"/>
              <a:gd name="connsiteX685" fmla="*/ 139720 w 1615055"/>
              <a:gd name="connsiteY685" fmla="*/ 389635 h 1251366"/>
              <a:gd name="connsiteX686" fmla="*/ 149412 w 1615055"/>
              <a:gd name="connsiteY686" fmla="*/ 384267 h 1251366"/>
              <a:gd name="connsiteX687" fmla="*/ 154035 w 1615055"/>
              <a:gd name="connsiteY687" fmla="*/ 382180 h 1251366"/>
              <a:gd name="connsiteX688" fmla="*/ 157912 w 1615055"/>
              <a:gd name="connsiteY688" fmla="*/ 381285 h 1251366"/>
              <a:gd name="connsiteX689" fmla="*/ 161342 w 1615055"/>
              <a:gd name="connsiteY689" fmla="*/ 381583 h 1251366"/>
              <a:gd name="connsiteX690" fmla="*/ 167753 w 1615055"/>
              <a:gd name="connsiteY690" fmla="*/ 385460 h 1251366"/>
              <a:gd name="connsiteX691" fmla="*/ 171481 w 1615055"/>
              <a:gd name="connsiteY691" fmla="*/ 388442 h 1251366"/>
              <a:gd name="connsiteX692" fmla="*/ 172525 w 1615055"/>
              <a:gd name="connsiteY692" fmla="*/ 391276 h 1251366"/>
              <a:gd name="connsiteX693" fmla="*/ 171034 w 1615055"/>
              <a:gd name="connsiteY693" fmla="*/ 394109 h 1251366"/>
              <a:gd name="connsiteX694" fmla="*/ 167604 w 1615055"/>
              <a:gd name="connsiteY694" fmla="*/ 398582 h 1251366"/>
              <a:gd name="connsiteX695" fmla="*/ 167604 w 1615055"/>
              <a:gd name="connsiteY695" fmla="*/ 401117 h 1251366"/>
              <a:gd name="connsiteX696" fmla="*/ 169692 w 1615055"/>
              <a:gd name="connsiteY696" fmla="*/ 404099 h 1251366"/>
              <a:gd name="connsiteX697" fmla="*/ 169245 w 1615055"/>
              <a:gd name="connsiteY697" fmla="*/ 405143 h 1251366"/>
              <a:gd name="connsiteX698" fmla="*/ 160894 w 1615055"/>
              <a:gd name="connsiteY698" fmla="*/ 401714 h 1251366"/>
              <a:gd name="connsiteX699" fmla="*/ 154781 w 1615055"/>
              <a:gd name="connsiteY699" fmla="*/ 400222 h 1251366"/>
              <a:gd name="connsiteX700" fmla="*/ 141658 w 1615055"/>
              <a:gd name="connsiteY700" fmla="*/ 399030 h 1251366"/>
              <a:gd name="connsiteX701" fmla="*/ 123168 w 1615055"/>
              <a:gd name="connsiteY701" fmla="*/ 399328 h 1251366"/>
              <a:gd name="connsiteX702" fmla="*/ 111239 w 1615055"/>
              <a:gd name="connsiteY702" fmla="*/ 401564 h 1251366"/>
              <a:gd name="connsiteX703" fmla="*/ 107064 w 1615055"/>
              <a:gd name="connsiteY703" fmla="*/ 403652 h 1251366"/>
              <a:gd name="connsiteX704" fmla="*/ 100950 w 1615055"/>
              <a:gd name="connsiteY704" fmla="*/ 410213 h 1251366"/>
              <a:gd name="connsiteX705" fmla="*/ 83057 w 1615055"/>
              <a:gd name="connsiteY705" fmla="*/ 408275 h 1251366"/>
              <a:gd name="connsiteX706" fmla="*/ 58154 w 1615055"/>
              <a:gd name="connsiteY706" fmla="*/ 410362 h 1251366"/>
              <a:gd name="connsiteX707" fmla="*/ 51295 w 1615055"/>
              <a:gd name="connsiteY707" fmla="*/ 411406 h 1251366"/>
              <a:gd name="connsiteX708" fmla="*/ 48760 w 1615055"/>
              <a:gd name="connsiteY708" fmla="*/ 412599 h 1251366"/>
              <a:gd name="connsiteX709" fmla="*/ 46225 w 1615055"/>
              <a:gd name="connsiteY709" fmla="*/ 414537 h 1251366"/>
              <a:gd name="connsiteX710" fmla="*/ 43541 w 1615055"/>
              <a:gd name="connsiteY710" fmla="*/ 417221 h 1251366"/>
              <a:gd name="connsiteX711" fmla="*/ 43840 w 1615055"/>
              <a:gd name="connsiteY711" fmla="*/ 419906 h 1251366"/>
              <a:gd name="connsiteX712" fmla="*/ 47120 w 1615055"/>
              <a:gd name="connsiteY712" fmla="*/ 422440 h 1251366"/>
              <a:gd name="connsiteX713" fmla="*/ 54427 w 1615055"/>
              <a:gd name="connsiteY713" fmla="*/ 425721 h 1251366"/>
              <a:gd name="connsiteX714" fmla="*/ 53532 w 1615055"/>
              <a:gd name="connsiteY714" fmla="*/ 426467 h 1251366"/>
              <a:gd name="connsiteX715" fmla="*/ 53085 w 1615055"/>
              <a:gd name="connsiteY715" fmla="*/ 427659 h 1251366"/>
              <a:gd name="connsiteX716" fmla="*/ 53085 w 1615055"/>
              <a:gd name="connsiteY716" fmla="*/ 429300 h 1251366"/>
              <a:gd name="connsiteX717" fmla="*/ 54576 w 1615055"/>
              <a:gd name="connsiteY717" fmla="*/ 430791 h 1251366"/>
              <a:gd name="connsiteX718" fmla="*/ 57707 w 1615055"/>
              <a:gd name="connsiteY718" fmla="*/ 432133 h 1251366"/>
              <a:gd name="connsiteX719" fmla="*/ 62181 w 1615055"/>
              <a:gd name="connsiteY719" fmla="*/ 433028 h 1251366"/>
              <a:gd name="connsiteX720" fmla="*/ 67847 w 1615055"/>
              <a:gd name="connsiteY720" fmla="*/ 430343 h 1251366"/>
              <a:gd name="connsiteX721" fmla="*/ 81864 w 1615055"/>
              <a:gd name="connsiteY721" fmla="*/ 422590 h 1251366"/>
              <a:gd name="connsiteX722" fmla="*/ 81416 w 1615055"/>
              <a:gd name="connsiteY722" fmla="*/ 423782 h 1251366"/>
              <a:gd name="connsiteX723" fmla="*/ 79925 w 1615055"/>
              <a:gd name="connsiteY723" fmla="*/ 426019 h 1251366"/>
              <a:gd name="connsiteX724" fmla="*/ 77241 w 1615055"/>
              <a:gd name="connsiteY724" fmla="*/ 429151 h 1251366"/>
              <a:gd name="connsiteX725" fmla="*/ 76794 w 1615055"/>
              <a:gd name="connsiteY725" fmla="*/ 431984 h 1251366"/>
              <a:gd name="connsiteX726" fmla="*/ 78583 w 1615055"/>
              <a:gd name="connsiteY726" fmla="*/ 434519 h 1251366"/>
              <a:gd name="connsiteX727" fmla="*/ 80522 w 1615055"/>
              <a:gd name="connsiteY727" fmla="*/ 436308 h 1251366"/>
              <a:gd name="connsiteX728" fmla="*/ 82460 w 1615055"/>
              <a:gd name="connsiteY728" fmla="*/ 437203 h 1251366"/>
              <a:gd name="connsiteX729" fmla="*/ 93495 w 1615055"/>
              <a:gd name="connsiteY729" fmla="*/ 440036 h 1251366"/>
              <a:gd name="connsiteX730" fmla="*/ 106318 w 1615055"/>
              <a:gd name="connsiteY730" fmla="*/ 441080 h 1251366"/>
              <a:gd name="connsiteX731" fmla="*/ 120633 w 1615055"/>
              <a:gd name="connsiteY731" fmla="*/ 440483 h 1251366"/>
              <a:gd name="connsiteX732" fmla="*/ 123467 w 1615055"/>
              <a:gd name="connsiteY732" fmla="*/ 441974 h 1251366"/>
              <a:gd name="connsiteX733" fmla="*/ 122572 w 1615055"/>
              <a:gd name="connsiteY733" fmla="*/ 442869 h 1251366"/>
              <a:gd name="connsiteX734" fmla="*/ 120037 w 1615055"/>
              <a:gd name="connsiteY734" fmla="*/ 443913 h 1251366"/>
              <a:gd name="connsiteX735" fmla="*/ 109152 w 1615055"/>
              <a:gd name="connsiteY735" fmla="*/ 445702 h 1251366"/>
              <a:gd name="connsiteX736" fmla="*/ 103784 w 1615055"/>
              <a:gd name="connsiteY736" fmla="*/ 447193 h 1251366"/>
              <a:gd name="connsiteX737" fmla="*/ 89767 w 1615055"/>
              <a:gd name="connsiteY737" fmla="*/ 454351 h 1251366"/>
              <a:gd name="connsiteX738" fmla="*/ 87530 w 1615055"/>
              <a:gd name="connsiteY738" fmla="*/ 456438 h 1251366"/>
              <a:gd name="connsiteX739" fmla="*/ 88127 w 1615055"/>
              <a:gd name="connsiteY739" fmla="*/ 458079 h 1251366"/>
              <a:gd name="connsiteX740" fmla="*/ 90512 w 1615055"/>
              <a:gd name="connsiteY740" fmla="*/ 460315 h 1251366"/>
              <a:gd name="connsiteX741" fmla="*/ 97521 w 1615055"/>
              <a:gd name="connsiteY741" fmla="*/ 463149 h 1251366"/>
              <a:gd name="connsiteX742" fmla="*/ 106617 w 1615055"/>
              <a:gd name="connsiteY742" fmla="*/ 468517 h 1251366"/>
              <a:gd name="connsiteX743" fmla="*/ 111985 w 1615055"/>
              <a:gd name="connsiteY743" fmla="*/ 470604 h 1251366"/>
              <a:gd name="connsiteX744" fmla="*/ 118397 w 1615055"/>
              <a:gd name="connsiteY744" fmla="*/ 474034 h 1251366"/>
              <a:gd name="connsiteX745" fmla="*/ 122870 w 1615055"/>
              <a:gd name="connsiteY745" fmla="*/ 475376 h 1251366"/>
              <a:gd name="connsiteX746" fmla="*/ 157614 w 1615055"/>
              <a:gd name="connsiteY746" fmla="*/ 480893 h 1251366"/>
              <a:gd name="connsiteX747" fmla="*/ 161640 w 1615055"/>
              <a:gd name="connsiteY747" fmla="*/ 480446 h 1251366"/>
              <a:gd name="connsiteX748" fmla="*/ 156868 w 1615055"/>
              <a:gd name="connsiteY748" fmla="*/ 476271 h 1251366"/>
              <a:gd name="connsiteX749" fmla="*/ 151649 w 1615055"/>
              <a:gd name="connsiteY749" fmla="*/ 470455 h 1251366"/>
              <a:gd name="connsiteX750" fmla="*/ 151053 w 1615055"/>
              <a:gd name="connsiteY750" fmla="*/ 468069 h 1251366"/>
              <a:gd name="connsiteX751" fmla="*/ 153289 w 1615055"/>
              <a:gd name="connsiteY751" fmla="*/ 467026 h 1251366"/>
              <a:gd name="connsiteX752" fmla="*/ 156421 w 1615055"/>
              <a:gd name="connsiteY752" fmla="*/ 466727 h 1251366"/>
              <a:gd name="connsiteX753" fmla="*/ 162087 w 1615055"/>
              <a:gd name="connsiteY753" fmla="*/ 469710 h 1251366"/>
              <a:gd name="connsiteX754" fmla="*/ 164920 w 1615055"/>
              <a:gd name="connsiteY754" fmla="*/ 470903 h 1251366"/>
              <a:gd name="connsiteX755" fmla="*/ 167157 w 1615055"/>
              <a:gd name="connsiteY755" fmla="*/ 471350 h 1251366"/>
              <a:gd name="connsiteX756" fmla="*/ 169841 w 1615055"/>
              <a:gd name="connsiteY756" fmla="*/ 470455 h 1251366"/>
              <a:gd name="connsiteX757" fmla="*/ 175806 w 1615055"/>
              <a:gd name="connsiteY757" fmla="*/ 466727 h 1251366"/>
              <a:gd name="connsiteX758" fmla="*/ 180577 w 1615055"/>
              <a:gd name="connsiteY758" fmla="*/ 465534 h 1251366"/>
              <a:gd name="connsiteX759" fmla="*/ 182665 w 1615055"/>
              <a:gd name="connsiteY759" fmla="*/ 465534 h 1251366"/>
              <a:gd name="connsiteX760" fmla="*/ 185051 w 1615055"/>
              <a:gd name="connsiteY760" fmla="*/ 467026 h 1251366"/>
              <a:gd name="connsiteX761" fmla="*/ 187735 w 1615055"/>
              <a:gd name="connsiteY761" fmla="*/ 469411 h 1251366"/>
              <a:gd name="connsiteX762" fmla="*/ 190568 w 1615055"/>
              <a:gd name="connsiteY762" fmla="*/ 471052 h 1251366"/>
              <a:gd name="connsiteX763" fmla="*/ 193699 w 1615055"/>
              <a:gd name="connsiteY763" fmla="*/ 471797 h 1251366"/>
              <a:gd name="connsiteX764" fmla="*/ 195936 w 1615055"/>
              <a:gd name="connsiteY764" fmla="*/ 471797 h 1251366"/>
              <a:gd name="connsiteX765" fmla="*/ 197427 w 1615055"/>
              <a:gd name="connsiteY765" fmla="*/ 470903 h 1251366"/>
              <a:gd name="connsiteX766" fmla="*/ 203392 w 1615055"/>
              <a:gd name="connsiteY766" fmla="*/ 470604 h 1251366"/>
              <a:gd name="connsiteX767" fmla="*/ 208014 w 1615055"/>
              <a:gd name="connsiteY767" fmla="*/ 469411 h 1251366"/>
              <a:gd name="connsiteX768" fmla="*/ 213830 w 1615055"/>
              <a:gd name="connsiteY768" fmla="*/ 466876 h 1251366"/>
              <a:gd name="connsiteX769" fmla="*/ 217707 w 1615055"/>
              <a:gd name="connsiteY769" fmla="*/ 464789 h 1251366"/>
              <a:gd name="connsiteX770" fmla="*/ 221882 w 1615055"/>
              <a:gd name="connsiteY770" fmla="*/ 461956 h 1251366"/>
              <a:gd name="connsiteX771" fmla="*/ 223970 w 1615055"/>
              <a:gd name="connsiteY771" fmla="*/ 461210 h 1251366"/>
              <a:gd name="connsiteX772" fmla="*/ 226206 w 1615055"/>
              <a:gd name="connsiteY772" fmla="*/ 461956 h 1251366"/>
              <a:gd name="connsiteX773" fmla="*/ 228592 w 1615055"/>
              <a:gd name="connsiteY773" fmla="*/ 464192 h 1251366"/>
              <a:gd name="connsiteX774" fmla="*/ 233215 w 1615055"/>
              <a:gd name="connsiteY774" fmla="*/ 467324 h 1251366"/>
              <a:gd name="connsiteX775" fmla="*/ 236346 w 1615055"/>
              <a:gd name="connsiteY775" fmla="*/ 466876 h 1251366"/>
              <a:gd name="connsiteX776" fmla="*/ 242162 w 1615055"/>
              <a:gd name="connsiteY776" fmla="*/ 463447 h 1251366"/>
              <a:gd name="connsiteX777" fmla="*/ 246933 w 1615055"/>
              <a:gd name="connsiteY777" fmla="*/ 459868 h 1251366"/>
              <a:gd name="connsiteX778" fmla="*/ 250810 w 1615055"/>
              <a:gd name="connsiteY778" fmla="*/ 459123 h 1251366"/>
              <a:gd name="connsiteX779" fmla="*/ 258266 w 1615055"/>
              <a:gd name="connsiteY779" fmla="*/ 461061 h 1251366"/>
              <a:gd name="connsiteX780" fmla="*/ 263037 w 1615055"/>
              <a:gd name="connsiteY780" fmla="*/ 464342 h 1251366"/>
              <a:gd name="connsiteX781" fmla="*/ 265125 w 1615055"/>
              <a:gd name="connsiteY781" fmla="*/ 464938 h 1251366"/>
              <a:gd name="connsiteX782" fmla="*/ 271686 w 1615055"/>
              <a:gd name="connsiteY782" fmla="*/ 464491 h 1251366"/>
              <a:gd name="connsiteX783" fmla="*/ 282273 w 1615055"/>
              <a:gd name="connsiteY783" fmla="*/ 465534 h 1251366"/>
              <a:gd name="connsiteX784" fmla="*/ 294799 w 1615055"/>
              <a:gd name="connsiteY784" fmla="*/ 468815 h 1251366"/>
              <a:gd name="connsiteX785" fmla="*/ 301211 w 1615055"/>
              <a:gd name="connsiteY785" fmla="*/ 469113 h 1251366"/>
              <a:gd name="connsiteX786" fmla="*/ 306131 w 1615055"/>
              <a:gd name="connsiteY786" fmla="*/ 470306 h 1251366"/>
              <a:gd name="connsiteX787" fmla="*/ 314333 w 1615055"/>
              <a:gd name="connsiteY787" fmla="*/ 473736 h 1251366"/>
              <a:gd name="connsiteX788" fmla="*/ 332823 w 1615055"/>
              <a:gd name="connsiteY788" fmla="*/ 479551 h 1251366"/>
              <a:gd name="connsiteX789" fmla="*/ 344752 w 1615055"/>
              <a:gd name="connsiteY789" fmla="*/ 485068 h 1251366"/>
              <a:gd name="connsiteX790" fmla="*/ 351910 w 1615055"/>
              <a:gd name="connsiteY790" fmla="*/ 487156 h 1251366"/>
              <a:gd name="connsiteX791" fmla="*/ 356681 w 1615055"/>
              <a:gd name="connsiteY791" fmla="*/ 489393 h 1251366"/>
              <a:gd name="connsiteX792" fmla="*/ 361453 w 1615055"/>
              <a:gd name="connsiteY792" fmla="*/ 492375 h 1251366"/>
              <a:gd name="connsiteX793" fmla="*/ 366672 w 1615055"/>
              <a:gd name="connsiteY793" fmla="*/ 494313 h 1251366"/>
              <a:gd name="connsiteX794" fmla="*/ 372487 w 1615055"/>
              <a:gd name="connsiteY794" fmla="*/ 495059 h 1251366"/>
              <a:gd name="connsiteX795" fmla="*/ 376364 w 1615055"/>
              <a:gd name="connsiteY795" fmla="*/ 496550 h 1251366"/>
              <a:gd name="connsiteX796" fmla="*/ 379943 w 1615055"/>
              <a:gd name="connsiteY796" fmla="*/ 500874 h 1251366"/>
              <a:gd name="connsiteX797" fmla="*/ 383373 w 1615055"/>
              <a:gd name="connsiteY797" fmla="*/ 506690 h 1251366"/>
              <a:gd name="connsiteX798" fmla="*/ 382478 w 1615055"/>
              <a:gd name="connsiteY798" fmla="*/ 508628 h 1251366"/>
              <a:gd name="connsiteX799" fmla="*/ 373978 w 1615055"/>
              <a:gd name="connsiteY799" fmla="*/ 513400 h 1251366"/>
              <a:gd name="connsiteX800" fmla="*/ 375022 w 1615055"/>
              <a:gd name="connsiteY800" fmla="*/ 515189 h 1251366"/>
              <a:gd name="connsiteX801" fmla="*/ 383223 w 1615055"/>
              <a:gd name="connsiteY801" fmla="*/ 519216 h 1251366"/>
              <a:gd name="connsiteX802" fmla="*/ 385162 w 1615055"/>
              <a:gd name="connsiteY802" fmla="*/ 521005 h 1251366"/>
              <a:gd name="connsiteX803" fmla="*/ 387101 w 1615055"/>
              <a:gd name="connsiteY803" fmla="*/ 523391 h 1251366"/>
              <a:gd name="connsiteX804" fmla="*/ 390828 w 1615055"/>
              <a:gd name="connsiteY804" fmla="*/ 528908 h 1251366"/>
              <a:gd name="connsiteX805" fmla="*/ 394854 w 1615055"/>
              <a:gd name="connsiteY805" fmla="*/ 532487 h 1251366"/>
              <a:gd name="connsiteX806" fmla="*/ 406634 w 1615055"/>
              <a:gd name="connsiteY806" fmla="*/ 537706 h 1251366"/>
              <a:gd name="connsiteX807" fmla="*/ 411257 w 1615055"/>
              <a:gd name="connsiteY807" fmla="*/ 540539 h 1251366"/>
              <a:gd name="connsiteX808" fmla="*/ 414388 w 1615055"/>
              <a:gd name="connsiteY808" fmla="*/ 543521 h 1251366"/>
              <a:gd name="connsiteX809" fmla="*/ 416625 w 1615055"/>
              <a:gd name="connsiteY809" fmla="*/ 546503 h 1251366"/>
              <a:gd name="connsiteX810" fmla="*/ 417967 w 1615055"/>
              <a:gd name="connsiteY810" fmla="*/ 549486 h 1251366"/>
              <a:gd name="connsiteX811" fmla="*/ 419607 w 1615055"/>
              <a:gd name="connsiteY811" fmla="*/ 551573 h 1251366"/>
              <a:gd name="connsiteX812" fmla="*/ 421397 w 1615055"/>
              <a:gd name="connsiteY812" fmla="*/ 552915 h 1251366"/>
              <a:gd name="connsiteX813" fmla="*/ 428703 w 1615055"/>
              <a:gd name="connsiteY813" fmla="*/ 556047 h 1251366"/>
              <a:gd name="connsiteX814" fmla="*/ 435712 w 1615055"/>
              <a:gd name="connsiteY814" fmla="*/ 560818 h 1251366"/>
              <a:gd name="connsiteX815" fmla="*/ 433177 w 1615055"/>
              <a:gd name="connsiteY815" fmla="*/ 562757 h 1251366"/>
              <a:gd name="connsiteX816" fmla="*/ 430642 w 1615055"/>
              <a:gd name="connsiteY816" fmla="*/ 563055 h 1251366"/>
              <a:gd name="connsiteX817" fmla="*/ 425124 w 1615055"/>
              <a:gd name="connsiteY817" fmla="*/ 564546 h 1251366"/>
              <a:gd name="connsiteX818" fmla="*/ 423484 w 1615055"/>
              <a:gd name="connsiteY818" fmla="*/ 566037 h 1251366"/>
              <a:gd name="connsiteX819" fmla="*/ 425124 w 1615055"/>
              <a:gd name="connsiteY819" fmla="*/ 568871 h 1251366"/>
              <a:gd name="connsiteX820" fmla="*/ 424826 w 1615055"/>
              <a:gd name="connsiteY820" fmla="*/ 571555 h 1251366"/>
              <a:gd name="connsiteX821" fmla="*/ 425423 w 1615055"/>
              <a:gd name="connsiteY821" fmla="*/ 574388 h 1251366"/>
              <a:gd name="connsiteX822" fmla="*/ 423633 w 1615055"/>
              <a:gd name="connsiteY822" fmla="*/ 577519 h 1251366"/>
              <a:gd name="connsiteX823" fmla="*/ 417520 w 1615055"/>
              <a:gd name="connsiteY823" fmla="*/ 578861 h 1251366"/>
              <a:gd name="connsiteX824" fmla="*/ 412897 w 1615055"/>
              <a:gd name="connsiteY824" fmla="*/ 580800 h 1251366"/>
              <a:gd name="connsiteX825" fmla="*/ 409766 w 1615055"/>
              <a:gd name="connsiteY825" fmla="*/ 582589 h 1251366"/>
              <a:gd name="connsiteX826" fmla="*/ 410810 w 1615055"/>
              <a:gd name="connsiteY826" fmla="*/ 583036 h 1251366"/>
              <a:gd name="connsiteX827" fmla="*/ 417072 w 1615055"/>
              <a:gd name="connsiteY827" fmla="*/ 582291 h 1251366"/>
              <a:gd name="connsiteX828" fmla="*/ 424975 w 1615055"/>
              <a:gd name="connsiteY828" fmla="*/ 580800 h 1251366"/>
              <a:gd name="connsiteX829" fmla="*/ 429300 w 1615055"/>
              <a:gd name="connsiteY829" fmla="*/ 579458 h 1251366"/>
              <a:gd name="connsiteX830" fmla="*/ 431984 w 1615055"/>
              <a:gd name="connsiteY830" fmla="*/ 579458 h 1251366"/>
              <a:gd name="connsiteX831" fmla="*/ 434519 w 1615055"/>
              <a:gd name="connsiteY831" fmla="*/ 580501 h 1251366"/>
              <a:gd name="connsiteX832" fmla="*/ 436457 w 1615055"/>
              <a:gd name="connsiteY832" fmla="*/ 582291 h 1251366"/>
              <a:gd name="connsiteX833" fmla="*/ 439141 w 1615055"/>
              <a:gd name="connsiteY833" fmla="*/ 587212 h 1251366"/>
              <a:gd name="connsiteX834" fmla="*/ 440632 w 1615055"/>
              <a:gd name="connsiteY834" fmla="*/ 588852 h 1251366"/>
              <a:gd name="connsiteX835" fmla="*/ 441974 w 1615055"/>
              <a:gd name="connsiteY835" fmla="*/ 591238 h 1251366"/>
              <a:gd name="connsiteX836" fmla="*/ 442422 w 1615055"/>
              <a:gd name="connsiteY836" fmla="*/ 592132 h 1251366"/>
              <a:gd name="connsiteX837" fmla="*/ 442422 w 1615055"/>
              <a:gd name="connsiteY837" fmla="*/ 593027 h 1251366"/>
              <a:gd name="connsiteX838" fmla="*/ 444211 w 1615055"/>
              <a:gd name="connsiteY838" fmla="*/ 594966 h 1251366"/>
              <a:gd name="connsiteX839" fmla="*/ 445702 w 1615055"/>
              <a:gd name="connsiteY839" fmla="*/ 598246 h 1251366"/>
              <a:gd name="connsiteX840" fmla="*/ 446597 w 1615055"/>
              <a:gd name="connsiteY840" fmla="*/ 602123 h 1251366"/>
              <a:gd name="connsiteX841" fmla="*/ 445106 w 1615055"/>
              <a:gd name="connsiteY841" fmla="*/ 602570 h 1251366"/>
              <a:gd name="connsiteX842" fmla="*/ 443167 w 1615055"/>
              <a:gd name="connsiteY842" fmla="*/ 602123 h 1251366"/>
              <a:gd name="connsiteX843" fmla="*/ 441527 w 1615055"/>
              <a:gd name="connsiteY843" fmla="*/ 606895 h 1251366"/>
              <a:gd name="connsiteX844" fmla="*/ 440185 w 1615055"/>
              <a:gd name="connsiteY844" fmla="*/ 609131 h 1251366"/>
              <a:gd name="connsiteX845" fmla="*/ 439440 w 1615055"/>
              <a:gd name="connsiteY845" fmla="*/ 611070 h 1251366"/>
              <a:gd name="connsiteX846" fmla="*/ 439440 w 1615055"/>
              <a:gd name="connsiteY846" fmla="*/ 612859 h 1251366"/>
              <a:gd name="connsiteX847" fmla="*/ 442571 w 1615055"/>
              <a:gd name="connsiteY847" fmla="*/ 614052 h 1251366"/>
              <a:gd name="connsiteX848" fmla="*/ 445702 w 1615055"/>
              <a:gd name="connsiteY848" fmla="*/ 615692 h 1251366"/>
              <a:gd name="connsiteX849" fmla="*/ 448088 w 1615055"/>
              <a:gd name="connsiteY849" fmla="*/ 618078 h 1251366"/>
              <a:gd name="connsiteX850" fmla="*/ 448834 w 1615055"/>
              <a:gd name="connsiteY850" fmla="*/ 619868 h 1251366"/>
              <a:gd name="connsiteX851" fmla="*/ 449281 w 1615055"/>
              <a:gd name="connsiteY851" fmla="*/ 622253 h 1251366"/>
              <a:gd name="connsiteX852" fmla="*/ 451518 w 1615055"/>
              <a:gd name="connsiteY852" fmla="*/ 621508 h 1251366"/>
              <a:gd name="connsiteX853" fmla="*/ 457035 w 1615055"/>
              <a:gd name="connsiteY853" fmla="*/ 618227 h 1251366"/>
              <a:gd name="connsiteX854" fmla="*/ 460017 w 1615055"/>
              <a:gd name="connsiteY854" fmla="*/ 621508 h 1251366"/>
              <a:gd name="connsiteX855" fmla="*/ 461210 w 1615055"/>
              <a:gd name="connsiteY855" fmla="*/ 625236 h 1251366"/>
              <a:gd name="connsiteX856" fmla="*/ 460912 w 1615055"/>
              <a:gd name="connsiteY856" fmla="*/ 628665 h 1251366"/>
              <a:gd name="connsiteX857" fmla="*/ 459272 w 1615055"/>
              <a:gd name="connsiteY857" fmla="*/ 631797 h 1251366"/>
              <a:gd name="connsiteX858" fmla="*/ 456737 w 1615055"/>
              <a:gd name="connsiteY858" fmla="*/ 634033 h 1251366"/>
              <a:gd name="connsiteX859" fmla="*/ 453009 w 1615055"/>
              <a:gd name="connsiteY859" fmla="*/ 635226 h 1251366"/>
              <a:gd name="connsiteX860" fmla="*/ 450325 w 1615055"/>
              <a:gd name="connsiteY860" fmla="*/ 636718 h 1251366"/>
              <a:gd name="connsiteX861" fmla="*/ 450325 w 1615055"/>
              <a:gd name="connsiteY861" fmla="*/ 639849 h 1251366"/>
              <a:gd name="connsiteX862" fmla="*/ 450921 w 1615055"/>
              <a:gd name="connsiteY862" fmla="*/ 642235 h 1251366"/>
              <a:gd name="connsiteX863" fmla="*/ 451816 w 1615055"/>
              <a:gd name="connsiteY863" fmla="*/ 643129 h 1251366"/>
              <a:gd name="connsiteX864" fmla="*/ 454202 w 1615055"/>
              <a:gd name="connsiteY864" fmla="*/ 643428 h 1251366"/>
              <a:gd name="connsiteX865" fmla="*/ 456439 w 1615055"/>
              <a:gd name="connsiteY865" fmla="*/ 644471 h 1251366"/>
              <a:gd name="connsiteX866" fmla="*/ 458675 w 1615055"/>
              <a:gd name="connsiteY866" fmla="*/ 644919 h 1251366"/>
              <a:gd name="connsiteX867" fmla="*/ 460912 w 1615055"/>
              <a:gd name="connsiteY867" fmla="*/ 646112 h 1251366"/>
              <a:gd name="connsiteX868" fmla="*/ 463298 w 1615055"/>
              <a:gd name="connsiteY868" fmla="*/ 645813 h 1251366"/>
              <a:gd name="connsiteX869" fmla="*/ 464938 w 1615055"/>
              <a:gd name="connsiteY869" fmla="*/ 644621 h 1251366"/>
              <a:gd name="connsiteX870" fmla="*/ 466578 w 1615055"/>
              <a:gd name="connsiteY870" fmla="*/ 641787 h 1251366"/>
              <a:gd name="connsiteX871" fmla="*/ 472096 w 1615055"/>
              <a:gd name="connsiteY871" fmla="*/ 644322 h 1251366"/>
              <a:gd name="connsiteX872" fmla="*/ 474481 w 1615055"/>
              <a:gd name="connsiteY872" fmla="*/ 646857 h 1251366"/>
              <a:gd name="connsiteX873" fmla="*/ 475376 w 1615055"/>
              <a:gd name="connsiteY873" fmla="*/ 649243 h 1251366"/>
              <a:gd name="connsiteX874" fmla="*/ 474780 w 1615055"/>
              <a:gd name="connsiteY874" fmla="*/ 651331 h 1251366"/>
              <a:gd name="connsiteX875" fmla="*/ 474780 w 1615055"/>
              <a:gd name="connsiteY875" fmla="*/ 653418 h 1251366"/>
              <a:gd name="connsiteX876" fmla="*/ 475674 w 1615055"/>
              <a:gd name="connsiteY876" fmla="*/ 655506 h 1251366"/>
              <a:gd name="connsiteX877" fmla="*/ 475376 w 1615055"/>
              <a:gd name="connsiteY877" fmla="*/ 658190 h 1251366"/>
              <a:gd name="connsiteX878" fmla="*/ 474034 w 1615055"/>
              <a:gd name="connsiteY878" fmla="*/ 661321 h 1251366"/>
              <a:gd name="connsiteX879" fmla="*/ 470455 w 1615055"/>
              <a:gd name="connsiteY879" fmla="*/ 664900 h 1251366"/>
              <a:gd name="connsiteX880" fmla="*/ 467324 w 1615055"/>
              <a:gd name="connsiteY880" fmla="*/ 666839 h 1251366"/>
              <a:gd name="connsiteX881" fmla="*/ 465385 w 1615055"/>
              <a:gd name="connsiteY881" fmla="*/ 668628 h 1251366"/>
              <a:gd name="connsiteX882" fmla="*/ 456588 w 1615055"/>
              <a:gd name="connsiteY882" fmla="*/ 668628 h 1251366"/>
              <a:gd name="connsiteX883" fmla="*/ 452711 w 1615055"/>
              <a:gd name="connsiteY883" fmla="*/ 671014 h 1251366"/>
              <a:gd name="connsiteX884" fmla="*/ 453605 w 1615055"/>
              <a:gd name="connsiteY884" fmla="*/ 671908 h 1251366"/>
              <a:gd name="connsiteX885" fmla="*/ 457333 w 1615055"/>
              <a:gd name="connsiteY885" fmla="*/ 672803 h 1251366"/>
              <a:gd name="connsiteX886" fmla="*/ 460763 w 1615055"/>
              <a:gd name="connsiteY886" fmla="*/ 676233 h 1251366"/>
              <a:gd name="connsiteX887" fmla="*/ 458526 w 1615055"/>
              <a:gd name="connsiteY887" fmla="*/ 678469 h 1251366"/>
              <a:gd name="connsiteX888" fmla="*/ 453009 w 1615055"/>
              <a:gd name="connsiteY888" fmla="*/ 678022 h 1251366"/>
              <a:gd name="connsiteX889" fmla="*/ 451816 w 1615055"/>
              <a:gd name="connsiteY889" fmla="*/ 678917 h 1251366"/>
              <a:gd name="connsiteX890" fmla="*/ 451219 w 1615055"/>
              <a:gd name="connsiteY890" fmla="*/ 682943 h 1251366"/>
              <a:gd name="connsiteX891" fmla="*/ 453307 w 1615055"/>
              <a:gd name="connsiteY891" fmla="*/ 685180 h 1251366"/>
              <a:gd name="connsiteX892" fmla="*/ 460166 w 1615055"/>
              <a:gd name="connsiteY892" fmla="*/ 684136 h 1251366"/>
              <a:gd name="connsiteX893" fmla="*/ 471350 w 1615055"/>
              <a:gd name="connsiteY893" fmla="*/ 673996 h 1251366"/>
              <a:gd name="connsiteX894" fmla="*/ 472841 w 1615055"/>
              <a:gd name="connsiteY894" fmla="*/ 674742 h 1251366"/>
              <a:gd name="connsiteX895" fmla="*/ 472841 w 1615055"/>
              <a:gd name="connsiteY895" fmla="*/ 675935 h 1251366"/>
              <a:gd name="connsiteX896" fmla="*/ 471946 w 1615055"/>
              <a:gd name="connsiteY896" fmla="*/ 677575 h 1251366"/>
              <a:gd name="connsiteX897" fmla="*/ 469411 w 1615055"/>
              <a:gd name="connsiteY897" fmla="*/ 680557 h 1251366"/>
              <a:gd name="connsiteX898" fmla="*/ 460315 w 1615055"/>
              <a:gd name="connsiteY898" fmla="*/ 688758 h 1251366"/>
              <a:gd name="connsiteX899" fmla="*/ 456737 w 1615055"/>
              <a:gd name="connsiteY899" fmla="*/ 696661 h 1251366"/>
              <a:gd name="connsiteX900" fmla="*/ 454202 w 1615055"/>
              <a:gd name="connsiteY900" fmla="*/ 706354 h 1251366"/>
              <a:gd name="connsiteX901" fmla="*/ 452114 w 1615055"/>
              <a:gd name="connsiteY901" fmla="*/ 707845 h 1251366"/>
              <a:gd name="connsiteX902" fmla="*/ 451070 w 1615055"/>
              <a:gd name="connsiteY902" fmla="*/ 710231 h 1251366"/>
              <a:gd name="connsiteX903" fmla="*/ 451070 w 1615055"/>
              <a:gd name="connsiteY903" fmla="*/ 713511 h 1251366"/>
              <a:gd name="connsiteX904" fmla="*/ 453009 w 1615055"/>
              <a:gd name="connsiteY904" fmla="*/ 717239 h 1251366"/>
              <a:gd name="connsiteX905" fmla="*/ 456886 w 1615055"/>
              <a:gd name="connsiteY905" fmla="*/ 721414 h 1251366"/>
              <a:gd name="connsiteX906" fmla="*/ 459868 w 1615055"/>
              <a:gd name="connsiteY906" fmla="*/ 723651 h 1251366"/>
              <a:gd name="connsiteX907" fmla="*/ 467324 w 1615055"/>
              <a:gd name="connsiteY907" fmla="*/ 724546 h 1251366"/>
              <a:gd name="connsiteX908" fmla="*/ 473587 w 1615055"/>
              <a:gd name="connsiteY908" fmla="*/ 726186 h 1251366"/>
              <a:gd name="connsiteX909" fmla="*/ 477016 w 1615055"/>
              <a:gd name="connsiteY909" fmla="*/ 726633 h 1251366"/>
              <a:gd name="connsiteX910" fmla="*/ 486858 w 1615055"/>
              <a:gd name="connsiteY910" fmla="*/ 725739 h 1251366"/>
              <a:gd name="connsiteX911" fmla="*/ 490735 w 1615055"/>
              <a:gd name="connsiteY911" fmla="*/ 724098 h 1251366"/>
              <a:gd name="connsiteX912" fmla="*/ 492673 w 1615055"/>
              <a:gd name="connsiteY912" fmla="*/ 724098 h 1251366"/>
              <a:gd name="connsiteX913" fmla="*/ 496252 w 1615055"/>
              <a:gd name="connsiteY913" fmla="*/ 722011 h 1251366"/>
              <a:gd name="connsiteX914" fmla="*/ 497594 w 1615055"/>
              <a:gd name="connsiteY914" fmla="*/ 718581 h 1251366"/>
              <a:gd name="connsiteX915" fmla="*/ 496550 w 1615055"/>
              <a:gd name="connsiteY915" fmla="*/ 715152 h 1251366"/>
              <a:gd name="connsiteX916" fmla="*/ 494761 w 1615055"/>
              <a:gd name="connsiteY916" fmla="*/ 711871 h 1251366"/>
              <a:gd name="connsiteX917" fmla="*/ 496252 w 1615055"/>
              <a:gd name="connsiteY917" fmla="*/ 711871 h 1251366"/>
              <a:gd name="connsiteX918" fmla="*/ 498041 w 1615055"/>
              <a:gd name="connsiteY918" fmla="*/ 712617 h 1251366"/>
              <a:gd name="connsiteX919" fmla="*/ 501024 w 1615055"/>
              <a:gd name="connsiteY919" fmla="*/ 710827 h 1251366"/>
              <a:gd name="connsiteX920" fmla="*/ 501471 w 1615055"/>
              <a:gd name="connsiteY920" fmla="*/ 708740 h 1251366"/>
              <a:gd name="connsiteX921" fmla="*/ 502664 w 1615055"/>
              <a:gd name="connsiteY921" fmla="*/ 706652 h 1251366"/>
              <a:gd name="connsiteX922" fmla="*/ 506541 w 1615055"/>
              <a:gd name="connsiteY922" fmla="*/ 704266 h 1251366"/>
              <a:gd name="connsiteX923" fmla="*/ 508927 w 1615055"/>
              <a:gd name="connsiteY923" fmla="*/ 702030 h 1251366"/>
              <a:gd name="connsiteX924" fmla="*/ 509374 w 1615055"/>
              <a:gd name="connsiteY924" fmla="*/ 699793 h 1251366"/>
              <a:gd name="connsiteX925" fmla="*/ 508032 w 1615055"/>
              <a:gd name="connsiteY925" fmla="*/ 695618 h 1251366"/>
              <a:gd name="connsiteX926" fmla="*/ 504901 w 1615055"/>
              <a:gd name="connsiteY926" fmla="*/ 691741 h 1251366"/>
              <a:gd name="connsiteX927" fmla="*/ 502962 w 1615055"/>
              <a:gd name="connsiteY927" fmla="*/ 690250 h 1251366"/>
              <a:gd name="connsiteX928" fmla="*/ 500576 w 1615055"/>
              <a:gd name="connsiteY928" fmla="*/ 687416 h 1251366"/>
              <a:gd name="connsiteX929" fmla="*/ 499682 w 1615055"/>
              <a:gd name="connsiteY929" fmla="*/ 684881 h 1251366"/>
              <a:gd name="connsiteX930" fmla="*/ 499085 w 1615055"/>
              <a:gd name="connsiteY930" fmla="*/ 681899 h 1251366"/>
              <a:gd name="connsiteX931" fmla="*/ 498191 w 1615055"/>
              <a:gd name="connsiteY931" fmla="*/ 679513 h 1251366"/>
              <a:gd name="connsiteX932" fmla="*/ 496998 w 1615055"/>
              <a:gd name="connsiteY932" fmla="*/ 677724 h 1251366"/>
              <a:gd name="connsiteX933" fmla="*/ 497743 w 1615055"/>
              <a:gd name="connsiteY933" fmla="*/ 676531 h 1251366"/>
              <a:gd name="connsiteX934" fmla="*/ 504304 w 1615055"/>
              <a:gd name="connsiteY934" fmla="*/ 675487 h 1251366"/>
              <a:gd name="connsiteX935" fmla="*/ 503708 w 1615055"/>
              <a:gd name="connsiteY935" fmla="*/ 676084 h 1251366"/>
              <a:gd name="connsiteX936" fmla="*/ 501024 w 1615055"/>
              <a:gd name="connsiteY936" fmla="*/ 677426 h 1251366"/>
              <a:gd name="connsiteX937" fmla="*/ 500129 w 1615055"/>
              <a:gd name="connsiteY937" fmla="*/ 679215 h 1251366"/>
              <a:gd name="connsiteX938" fmla="*/ 503260 w 1615055"/>
              <a:gd name="connsiteY938" fmla="*/ 686074 h 1251366"/>
              <a:gd name="connsiteX939" fmla="*/ 504602 w 1615055"/>
              <a:gd name="connsiteY939" fmla="*/ 688013 h 1251366"/>
              <a:gd name="connsiteX940" fmla="*/ 506243 w 1615055"/>
              <a:gd name="connsiteY940" fmla="*/ 689355 h 1251366"/>
              <a:gd name="connsiteX941" fmla="*/ 510269 w 1615055"/>
              <a:gd name="connsiteY941" fmla="*/ 694425 h 1251366"/>
              <a:gd name="connsiteX942" fmla="*/ 511462 w 1615055"/>
              <a:gd name="connsiteY942" fmla="*/ 697705 h 1251366"/>
              <a:gd name="connsiteX943" fmla="*/ 511909 w 1615055"/>
              <a:gd name="connsiteY943" fmla="*/ 700986 h 1251366"/>
              <a:gd name="connsiteX944" fmla="*/ 511909 w 1615055"/>
              <a:gd name="connsiteY944" fmla="*/ 703670 h 1251366"/>
              <a:gd name="connsiteX945" fmla="*/ 512505 w 1615055"/>
              <a:gd name="connsiteY945" fmla="*/ 705161 h 1251366"/>
              <a:gd name="connsiteX946" fmla="*/ 517426 w 1615055"/>
              <a:gd name="connsiteY946" fmla="*/ 704266 h 1251366"/>
              <a:gd name="connsiteX947" fmla="*/ 517426 w 1615055"/>
              <a:gd name="connsiteY947" fmla="*/ 705906 h 1251366"/>
              <a:gd name="connsiteX948" fmla="*/ 514593 w 1615055"/>
              <a:gd name="connsiteY948" fmla="*/ 709187 h 1251366"/>
              <a:gd name="connsiteX949" fmla="*/ 513102 w 1615055"/>
              <a:gd name="connsiteY949" fmla="*/ 710380 h 1251366"/>
              <a:gd name="connsiteX950" fmla="*/ 508629 w 1615055"/>
              <a:gd name="connsiteY950" fmla="*/ 712766 h 1251366"/>
              <a:gd name="connsiteX951" fmla="*/ 508927 w 1615055"/>
              <a:gd name="connsiteY951" fmla="*/ 714406 h 1251366"/>
              <a:gd name="connsiteX952" fmla="*/ 509523 w 1615055"/>
              <a:gd name="connsiteY952" fmla="*/ 715748 h 1251366"/>
              <a:gd name="connsiteX953" fmla="*/ 513698 w 1615055"/>
              <a:gd name="connsiteY953" fmla="*/ 717687 h 1251366"/>
              <a:gd name="connsiteX954" fmla="*/ 516830 w 1615055"/>
              <a:gd name="connsiteY954" fmla="*/ 717687 h 1251366"/>
              <a:gd name="connsiteX955" fmla="*/ 523540 w 1615055"/>
              <a:gd name="connsiteY955" fmla="*/ 714555 h 1251366"/>
              <a:gd name="connsiteX956" fmla="*/ 528461 w 1615055"/>
              <a:gd name="connsiteY956" fmla="*/ 711424 h 1251366"/>
              <a:gd name="connsiteX957" fmla="*/ 530399 w 1615055"/>
              <a:gd name="connsiteY957" fmla="*/ 710976 h 1251366"/>
              <a:gd name="connsiteX958" fmla="*/ 542478 w 1615055"/>
              <a:gd name="connsiteY958" fmla="*/ 713064 h 1251366"/>
              <a:gd name="connsiteX959" fmla="*/ 545460 w 1615055"/>
              <a:gd name="connsiteY959" fmla="*/ 712766 h 1251366"/>
              <a:gd name="connsiteX960" fmla="*/ 549933 w 1615055"/>
              <a:gd name="connsiteY960" fmla="*/ 711126 h 1251366"/>
              <a:gd name="connsiteX961" fmla="*/ 553363 w 1615055"/>
              <a:gd name="connsiteY961" fmla="*/ 710380 h 1251366"/>
              <a:gd name="connsiteX962" fmla="*/ 553661 w 1615055"/>
              <a:gd name="connsiteY962" fmla="*/ 710976 h 1251366"/>
              <a:gd name="connsiteX963" fmla="*/ 548442 w 1615055"/>
              <a:gd name="connsiteY963" fmla="*/ 714704 h 1251366"/>
              <a:gd name="connsiteX964" fmla="*/ 527864 w 1615055"/>
              <a:gd name="connsiteY964" fmla="*/ 719625 h 1251366"/>
              <a:gd name="connsiteX965" fmla="*/ 524136 w 1615055"/>
              <a:gd name="connsiteY965" fmla="*/ 721862 h 1251366"/>
              <a:gd name="connsiteX966" fmla="*/ 522944 w 1615055"/>
              <a:gd name="connsiteY966" fmla="*/ 724098 h 1251366"/>
              <a:gd name="connsiteX967" fmla="*/ 521303 w 1615055"/>
              <a:gd name="connsiteY967" fmla="*/ 726335 h 1251366"/>
              <a:gd name="connsiteX968" fmla="*/ 519066 w 1615055"/>
              <a:gd name="connsiteY968" fmla="*/ 727230 h 1251366"/>
              <a:gd name="connsiteX969" fmla="*/ 518321 w 1615055"/>
              <a:gd name="connsiteY969" fmla="*/ 729317 h 1251366"/>
              <a:gd name="connsiteX970" fmla="*/ 521154 w 1615055"/>
              <a:gd name="connsiteY970" fmla="*/ 736028 h 1251366"/>
              <a:gd name="connsiteX971" fmla="*/ 524136 w 1615055"/>
              <a:gd name="connsiteY971" fmla="*/ 736475 h 1251366"/>
              <a:gd name="connsiteX972" fmla="*/ 527268 w 1615055"/>
              <a:gd name="connsiteY972" fmla="*/ 736475 h 1251366"/>
              <a:gd name="connsiteX973" fmla="*/ 533531 w 1615055"/>
              <a:gd name="connsiteY973" fmla="*/ 734984 h 1251366"/>
              <a:gd name="connsiteX974" fmla="*/ 536662 w 1615055"/>
              <a:gd name="connsiteY974" fmla="*/ 735580 h 1251366"/>
              <a:gd name="connsiteX975" fmla="*/ 541434 w 1615055"/>
              <a:gd name="connsiteY975" fmla="*/ 737668 h 1251366"/>
              <a:gd name="connsiteX976" fmla="*/ 545907 w 1615055"/>
              <a:gd name="connsiteY976" fmla="*/ 739010 h 1251366"/>
              <a:gd name="connsiteX977" fmla="*/ 553065 w 1615055"/>
              <a:gd name="connsiteY977" fmla="*/ 738563 h 1251366"/>
              <a:gd name="connsiteX978" fmla="*/ 563950 w 1615055"/>
              <a:gd name="connsiteY978" fmla="*/ 739159 h 1251366"/>
              <a:gd name="connsiteX979" fmla="*/ 569169 w 1615055"/>
              <a:gd name="connsiteY979" fmla="*/ 743036 h 1251366"/>
              <a:gd name="connsiteX980" fmla="*/ 573344 w 1615055"/>
              <a:gd name="connsiteY980" fmla="*/ 745124 h 1251366"/>
              <a:gd name="connsiteX981" fmla="*/ 573046 w 1615055"/>
              <a:gd name="connsiteY981" fmla="*/ 745869 h 1251366"/>
              <a:gd name="connsiteX982" fmla="*/ 570362 w 1615055"/>
              <a:gd name="connsiteY982" fmla="*/ 746615 h 1251366"/>
              <a:gd name="connsiteX983" fmla="*/ 566783 w 1615055"/>
              <a:gd name="connsiteY983" fmla="*/ 746316 h 1251366"/>
              <a:gd name="connsiteX984" fmla="*/ 559924 w 1615055"/>
              <a:gd name="connsiteY984" fmla="*/ 744378 h 1251366"/>
              <a:gd name="connsiteX985" fmla="*/ 556792 w 1615055"/>
              <a:gd name="connsiteY985" fmla="*/ 744080 h 1251366"/>
              <a:gd name="connsiteX986" fmla="*/ 553512 w 1615055"/>
              <a:gd name="connsiteY986" fmla="*/ 744527 h 1251366"/>
              <a:gd name="connsiteX987" fmla="*/ 554108 w 1615055"/>
              <a:gd name="connsiteY987" fmla="*/ 745422 h 1251366"/>
              <a:gd name="connsiteX988" fmla="*/ 560968 w 1615055"/>
              <a:gd name="connsiteY988" fmla="*/ 749150 h 1251366"/>
              <a:gd name="connsiteX989" fmla="*/ 563502 w 1615055"/>
              <a:gd name="connsiteY989" fmla="*/ 749895 h 1251366"/>
              <a:gd name="connsiteX990" fmla="*/ 567230 w 1615055"/>
              <a:gd name="connsiteY990" fmla="*/ 752430 h 1251366"/>
              <a:gd name="connsiteX991" fmla="*/ 566485 w 1615055"/>
              <a:gd name="connsiteY991" fmla="*/ 756605 h 1251366"/>
              <a:gd name="connsiteX992" fmla="*/ 565441 w 1615055"/>
              <a:gd name="connsiteY992" fmla="*/ 757798 h 1251366"/>
              <a:gd name="connsiteX993" fmla="*/ 564994 w 1615055"/>
              <a:gd name="connsiteY993" fmla="*/ 760631 h 1251366"/>
              <a:gd name="connsiteX994" fmla="*/ 565441 w 1615055"/>
              <a:gd name="connsiteY994" fmla="*/ 765552 h 1251366"/>
              <a:gd name="connsiteX995" fmla="*/ 569318 w 1615055"/>
              <a:gd name="connsiteY995" fmla="*/ 768534 h 1251366"/>
              <a:gd name="connsiteX996" fmla="*/ 575581 w 1615055"/>
              <a:gd name="connsiteY996" fmla="*/ 772262 h 1251366"/>
              <a:gd name="connsiteX997" fmla="*/ 580949 w 1615055"/>
              <a:gd name="connsiteY997" fmla="*/ 773008 h 1251366"/>
              <a:gd name="connsiteX998" fmla="*/ 582589 w 1615055"/>
              <a:gd name="connsiteY998" fmla="*/ 774052 h 1251366"/>
              <a:gd name="connsiteX999" fmla="*/ 582142 w 1615055"/>
              <a:gd name="connsiteY999" fmla="*/ 775095 h 1251366"/>
              <a:gd name="connsiteX1000" fmla="*/ 577072 w 1615055"/>
              <a:gd name="connsiteY1000" fmla="*/ 776736 h 1251366"/>
              <a:gd name="connsiteX1001" fmla="*/ 575134 w 1615055"/>
              <a:gd name="connsiteY1001" fmla="*/ 776736 h 1251366"/>
              <a:gd name="connsiteX1002" fmla="*/ 562906 w 1615055"/>
              <a:gd name="connsiteY1002" fmla="*/ 773455 h 1251366"/>
              <a:gd name="connsiteX1003" fmla="*/ 559924 w 1615055"/>
              <a:gd name="connsiteY1003" fmla="*/ 773008 h 1251366"/>
              <a:gd name="connsiteX1004" fmla="*/ 553065 w 1615055"/>
              <a:gd name="connsiteY1004" fmla="*/ 769876 h 1251366"/>
              <a:gd name="connsiteX1005" fmla="*/ 536662 w 1615055"/>
              <a:gd name="connsiteY1005" fmla="*/ 760781 h 1251366"/>
              <a:gd name="connsiteX1006" fmla="*/ 530697 w 1615055"/>
              <a:gd name="connsiteY1006" fmla="*/ 758693 h 1251366"/>
              <a:gd name="connsiteX1007" fmla="*/ 526224 w 1615055"/>
              <a:gd name="connsiteY1007" fmla="*/ 757649 h 1251366"/>
              <a:gd name="connsiteX1008" fmla="*/ 518619 w 1615055"/>
              <a:gd name="connsiteY1008" fmla="*/ 756754 h 1251366"/>
              <a:gd name="connsiteX1009" fmla="*/ 511163 w 1615055"/>
              <a:gd name="connsiteY1009" fmla="*/ 757202 h 1251366"/>
              <a:gd name="connsiteX1010" fmla="*/ 507585 w 1615055"/>
              <a:gd name="connsiteY1010" fmla="*/ 756904 h 1251366"/>
              <a:gd name="connsiteX1011" fmla="*/ 502813 w 1615055"/>
              <a:gd name="connsiteY1011" fmla="*/ 755412 h 1251366"/>
              <a:gd name="connsiteX1012" fmla="*/ 498489 w 1615055"/>
              <a:gd name="connsiteY1012" fmla="*/ 754667 h 1251366"/>
              <a:gd name="connsiteX1013" fmla="*/ 490437 w 1615055"/>
              <a:gd name="connsiteY1013" fmla="*/ 754219 h 1251366"/>
              <a:gd name="connsiteX1014" fmla="*/ 485814 w 1615055"/>
              <a:gd name="connsiteY1014" fmla="*/ 755711 h 1251366"/>
              <a:gd name="connsiteX1015" fmla="*/ 483279 w 1615055"/>
              <a:gd name="connsiteY1015" fmla="*/ 757649 h 1251366"/>
              <a:gd name="connsiteX1016" fmla="*/ 480893 w 1615055"/>
              <a:gd name="connsiteY1016" fmla="*/ 760333 h 1251366"/>
              <a:gd name="connsiteX1017" fmla="*/ 481639 w 1615055"/>
              <a:gd name="connsiteY1017" fmla="*/ 762421 h 1251366"/>
              <a:gd name="connsiteX1018" fmla="*/ 485814 w 1615055"/>
              <a:gd name="connsiteY1018" fmla="*/ 766745 h 1251366"/>
              <a:gd name="connsiteX1019" fmla="*/ 491331 w 1615055"/>
              <a:gd name="connsiteY1019" fmla="*/ 771815 h 1251366"/>
              <a:gd name="connsiteX1020" fmla="*/ 494463 w 1615055"/>
              <a:gd name="connsiteY1020" fmla="*/ 774201 h 1251366"/>
              <a:gd name="connsiteX1021" fmla="*/ 500875 w 1615055"/>
              <a:gd name="connsiteY1021" fmla="*/ 775841 h 1251366"/>
              <a:gd name="connsiteX1022" fmla="*/ 511760 w 1615055"/>
              <a:gd name="connsiteY1022" fmla="*/ 777630 h 1251366"/>
              <a:gd name="connsiteX1023" fmla="*/ 520558 w 1615055"/>
              <a:gd name="connsiteY1023" fmla="*/ 780165 h 1251366"/>
              <a:gd name="connsiteX1024" fmla="*/ 527417 w 1615055"/>
              <a:gd name="connsiteY1024" fmla="*/ 783595 h 1251366"/>
              <a:gd name="connsiteX1025" fmla="*/ 532487 w 1615055"/>
              <a:gd name="connsiteY1025" fmla="*/ 786726 h 1251366"/>
              <a:gd name="connsiteX1026" fmla="*/ 538750 w 1615055"/>
              <a:gd name="connsiteY1026" fmla="*/ 791349 h 1251366"/>
              <a:gd name="connsiteX1027" fmla="*/ 540837 w 1615055"/>
              <a:gd name="connsiteY1027" fmla="*/ 792244 h 1251366"/>
              <a:gd name="connsiteX1028" fmla="*/ 558134 w 1615055"/>
              <a:gd name="connsiteY1028" fmla="*/ 794928 h 1251366"/>
              <a:gd name="connsiteX1029" fmla="*/ 560669 w 1615055"/>
              <a:gd name="connsiteY1029" fmla="*/ 795822 h 1251366"/>
              <a:gd name="connsiteX1030" fmla="*/ 562757 w 1615055"/>
              <a:gd name="connsiteY1030" fmla="*/ 795822 h 1251366"/>
              <a:gd name="connsiteX1031" fmla="*/ 568722 w 1615055"/>
              <a:gd name="connsiteY1031" fmla="*/ 792691 h 1251366"/>
              <a:gd name="connsiteX1032" fmla="*/ 570958 w 1615055"/>
              <a:gd name="connsiteY1032" fmla="*/ 792393 h 1251366"/>
              <a:gd name="connsiteX1033" fmla="*/ 574388 w 1615055"/>
              <a:gd name="connsiteY1033" fmla="*/ 793287 h 1251366"/>
              <a:gd name="connsiteX1034" fmla="*/ 578861 w 1615055"/>
              <a:gd name="connsiteY1034" fmla="*/ 795077 h 1251366"/>
              <a:gd name="connsiteX1035" fmla="*/ 583931 w 1615055"/>
              <a:gd name="connsiteY1035" fmla="*/ 794480 h 1251366"/>
              <a:gd name="connsiteX1036" fmla="*/ 588554 w 1615055"/>
              <a:gd name="connsiteY1036" fmla="*/ 793287 h 1251366"/>
              <a:gd name="connsiteX1037" fmla="*/ 591536 w 1615055"/>
              <a:gd name="connsiteY1037" fmla="*/ 793884 h 1251366"/>
              <a:gd name="connsiteX1038" fmla="*/ 592431 w 1615055"/>
              <a:gd name="connsiteY1038" fmla="*/ 794480 h 1251366"/>
              <a:gd name="connsiteX1039" fmla="*/ 591238 w 1615055"/>
              <a:gd name="connsiteY1039" fmla="*/ 795524 h 1251366"/>
              <a:gd name="connsiteX1040" fmla="*/ 587957 w 1615055"/>
              <a:gd name="connsiteY1040" fmla="*/ 796866 h 1251366"/>
              <a:gd name="connsiteX1041" fmla="*/ 586913 w 1615055"/>
              <a:gd name="connsiteY1041" fmla="*/ 798357 h 1251366"/>
              <a:gd name="connsiteX1042" fmla="*/ 591089 w 1615055"/>
              <a:gd name="connsiteY1042" fmla="*/ 803725 h 1251366"/>
              <a:gd name="connsiteX1043" fmla="*/ 591089 w 1615055"/>
              <a:gd name="connsiteY1043" fmla="*/ 805217 h 1251366"/>
              <a:gd name="connsiteX1044" fmla="*/ 588106 w 1615055"/>
              <a:gd name="connsiteY1044" fmla="*/ 806559 h 1251366"/>
              <a:gd name="connsiteX1045" fmla="*/ 581247 w 1615055"/>
              <a:gd name="connsiteY1045" fmla="*/ 808795 h 1251366"/>
              <a:gd name="connsiteX1046" fmla="*/ 579010 w 1615055"/>
              <a:gd name="connsiteY1046" fmla="*/ 811778 h 1251366"/>
              <a:gd name="connsiteX1047" fmla="*/ 579010 w 1615055"/>
              <a:gd name="connsiteY1047" fmla="*/ 814909 h 1251366"/>
              <a:gd name="connsiteX1048" fmla="*/ 577072 w 1615055"/>
              <a:gd name="connsiteY1048" fmla="*/ 821023 h 1251366"/>
              <a:gd name="connsiteX1049" fmla="*/ 576625 w 1615055"/>
              <a:gd name="connsiteY1049" fmla="*/ 824005 h 1251366"/>
              <a:gd name="connsiteX1050" fmla="*/ 572300 w 1615055"/>
              <a:gd name="connsiteY1050" fmla="*/ 830715 h 1251366"/>
              <a:gd name="connsiteX1051" fmla="*/ 571853 w 1615055"/>
              <a:gd name="connsiteY1051" fmla="*/ 833846 h 1251366"/>
              <a:gd name="connsiteX1052" fmla="*/ 577818 w 1615055"/>
              <a:gd name="connsiteY1052" fmla="*/ 833846 h 1251366"/>
              <a:gd name="connsiteX1053" fmla="*/ 582589 w 1615055"/>
              <a:gd name="connsiteY1053" fmla="*/ 832654 h 1251366"/>
              <a:gd name="connsiteX1054" fmla="*/ 586168 w 1615055"/>
              <a:gd name="connsiteY1054" fmla="*/ 832057 h 1251366"/>
              <a:gd name="connsiteX1055" fmla="*/ 588255 w 1615055"/>
              <a:gd name="connsiteY1055" fmla="*/ 834145 h 1251366"/>
              <a:gd name="connsiteX1056" fmla="*/ 592431 w 1615055"/>
              <a:gd name="connsiteY1056" fmla="*/ 835188 h 1251366"/>
              <a:gd name="connsiteX1057" fmla="*/ 592431 w 1615055"/>
              <a:gd name="connsiteY1057" fmla="*/ 835934 h 1251366"/>
              <a:gd name="connsiteX1058" fmla="*/ 589896 w 1615055"/>
              <a:gd name="connsiteY1058" fmla="*/ 837574 h 1251366"/>
              <a:gd name="connsiteX1059" fmla="*/ 579309 w 1615055"/>
              <a:gd name="connsiteY1059" fmla="*/ 838618 h 1251366"/>
              <a:gd name="connsiteX1060" fmla="*/ 571555 w 1615055"/>
              <a:gd name="connsiteY1060" fmla="*/ 838022 h 1251366"/>
              <a:gd name="connsiteX1061" fmla="*/ 570660 w 1615055"/>
              <a:gd name="connsiteY1061" fmla="*/ 839811 h 1251366"/>
              <a:gd name="connsiteX1062" fmla="*/ 569765 w 1615055"/>
              <a:gd name="connsiteY1062" fmla="*/ 847118 h 1251366"/>
              <a:gd name="connsiteX1063" fmla="*/ 567380 w 1615055"/>
              <a:gd name="connsiteY1063" fmla="*/ 856661 h 1251366"/>
              <a:gd name="connsiteX1064" fmla="*/ 570064 w 1615055"/>
              <a:gd name="connsiteY1064" fmla="*/ 856661 h 1251366"/>
              <a:gd name="connsiteX1065" fmla="*/ 573195 w 1615055"/>
              <a:gd name="connsiteY1065" fmla="*/ 855915 h 1251366"/>
              <a:gd name="connsiteX1066" fmla="*/ 579010 w 1615055"/>
              <a:gd name="connsiteY1066" fmla="*/ 852933 h 1251366"/>
              <a:gd name="connsiteX1067" fmla="*/ 579010 w 1615055"/>
              <a:gd name="connsiteY1067" fmla="*/ 854126 h 1251366"/>
              <a:gd name="connsiteX1068" fmla="*/ 575432 w 1615055"/>
              <a:gd name="connsiteY1068" fmla="*/ 859345 h 1251366"/>
              <a:gd name="connsiteX1069" fmla="*/ 572151 w 1615055"/>
              <a:gd name="connsiteY1069" fmla="*/ 862327 h 1251366"/>
              <a:gd name="connsiteX1070" fmla="*/ 570511 w 1615055"/>
              <a:gd name="connsiteY1070" fmla="*/ 863371 h 1251366"/>
              <a:gd name="connsiteX1071" fmla="*/ 561415 w 1615055"/>
              <a:gd name="connsiteY1071" fmla="*/ 865757 h 1251366"/>
              <a:gd name="connsiteX1072" fmla="*/ 557687 w 1615055"/>
              <a:gd name="connsiteY1072" fmla="*/ 866353 h 1251366"/>
              <a:gd name="connsiteX1073" fmla="*/ 553512 w 1615055"/>
              <a:gd name="connsiteY1073" fmla="*/ 865757 h 1251366"/>
              <a:gd name="connsiteX1074" fmla="*/ 539793 w 1615055"/>
              <a:gd name="connsiteY1074" fmla="*/ 858450 h 1251366"/>
              <a:gd name="connsiteX1075" fmla="*/ 531890 w 1615055"/>
              <a:gd name="connsiteY1075" fmla="*/ 858152 h 1251366"/>
              <a:gd name="connsiteX1076" fmla="*/ 524286 w 1615055"/>
              <a:gd name="connsiteY1076" fmla="*/ 860389 h 1251366"/>
              <a:gd name="connsiteX1077" fmla="*/ 520408 w 1615055"/>
              <a:gd name="connsiteY1077" fmla="*/ 862775 h 1251366"/>
              <a:gd name="connsiteX1078" fmla="*/ 515786 w 1615055"/>
              <a:gd name="connsiteY1078" fmla="*/ 872169 h 1251366"/>
              <a:gd name="connsiteX1079" fmla="*/ 512505 w 1615055"/>
              <a:gd name="connsiteY1079" fmla="*/ 875002 h 1251366"/>
              <a:gd name="connsiteX1080" fmla="*/ 511312 w 1615055"/>
              <a:gd name="connsiteY1080" fmla="*/ 877537 h 1251366"/>
              <a:gd name="connsiteX1081" fmla="*/ 513698 w 1615055"/>
              <a:gd name="connsiteY1081" fmla="*/ 877537 h 1251366"/>
              <a:gd name="connsiteX1082" fmla="*/ 516830 w 1615055"/>
              <a:gd name="connsiteY1082" fmla="*/ 877239 h 1251366"/>
              <a:gd name="connsiteX1083" fmla="*/ 527119 w 1615055"/>
              <a:gd name="connsiteY1083" fmla="*/ 876940 h 1251366"/>
              <a:gd name="connsiteX1084" fmla="*/ 528013 w 1615055"/>
              <a:gd name="connsiteY1084" fmla="*/ 878432 h 1251366"/>
              <a:gd name="connsiteX1085" fmla="*/ 529355 w 1615055"/>
              <a:gd name="connsiteY1085" fmla="*/ 879177 h 1251366"/>
              <a:gd name="connsiteX1086" fmla="*/ 537706 w 1615055"/>
              <a:gd name="connsiteY1086" fmla="*/ 881265 h 1251366"/>
              <a:gd name="connsiteX1087" fmla="*/ 542478 w 1615055"/>
              <a:gd name="connsiteY1087" fmla="*/ 881265 h 1251366"/>
              <a:gd name="connsiteX1088" fmla="*/ 552915 w 1615055"/>
              <a:gd name="connsiteY1088" fmla="*/ 879625 h 1251366"/>
              <a:gd name="connsiteX1089" fmla="*/ 557389 w 1615055"/>
              <a:gd name="connsiteY1089" fmla="*/ 878581 h 1251366"/>
              <a:gd name="connsiteX1090" fmla="*/ 561564 w 1615055"/>
              <a:gd name="connsiteY1090" fmla="*/ 874256 h 1251366"/>
              <a:gd name="connsiteX1091" fmla="*/ 561564 w 1615055"/>
              <a:gd name="connsiteY1091" fmla="*/ 873362 h 1251366"/>
              <a:gd name="connsiteX1092" fmla="*/ 562011 w 1615055"/>
              <a:gd name="connsiteY1092" fmla="*/ 872914 h 1251366"/>
              <a:gd name="connsiteX1093" fmla="*/ 566336 w 1615055"/>
              <a:gd name="connsiteY1093" fmla="*/ 871871 h 1251366"/>
              <a:gd name="connsiteX1094" fmla="*/ 568573 w 1615055"/>
              <a:gd name="connsiteY1094" fmla="*/ 871871 h 1251366"/>
              <a:gd name="connsiteX1095" fmla="*/ 569616 w 1615055"/>
              <a:gd name="connsiteY1095" fmla="*/ 873362 h 1251366"/>
              <a:gd name="connsiteX1096" fmla="*/ 568573 w 1615055"/>
              <a:gd name="connsiteY1096" fmla="*/ 876195 h 1251366"/>
              <a:gd name="connsiteX1097" fmla="*/ 565292 w 1615055"/>
              <a:gd name="connsiteY1097" fmla="*/ 880221 h 1251366"/>
              <a:gd name="connsiteX1098" fmla="*/ 563652 w 1615055"/>
              <a:gd name="connsiteY1098" fmla="*/ 881414 h 1251366"/>
              <a:gd name="connsiteX1099" fmla="*/ 563055 w 1615055"/>
              <a:gd name="connsiteY1099" fmla="*/ 882309 h 1251366"/>
              <a:gd name="connsiteX1100" fmla="*/ 562608 w 1615055"/>
              <a:gd name="connsiteY1100" fmla="*/ 884993 h 1251366"/>
              <a:gd name="connsiteX1101" fmla="*/ 562011 w 1615055"/>
              <a:gd name="connsiteY1101" fmla="*/ 886335 h 1251366"/>
              <a:gd name="connsiteX1102" fmla="*/ 560371 w 1615055"/>
              <a:gd name="connsiteY1102" fmla="*/ 888124 h 1251366"/>
              <a:gd name="connsiteX1103" fmla="*/ 558284 w 1615055"/>
              <a:gd name="connsiteY1103" fmla="*/ 889168 h 1251366"/>
              <a:gd name="connsiteX1104" fmla="*/ 553512 w 1615055"/>
              <a:gd name="connsiteY1104" fmla="*/ 889168 h 1251366"/>
              <a:gd name="connsiteX1105" fmla="*/ 546205 w 1615055"/>
              <a:gd name="connsiteY1105" fmla="*/ 888124 h 1251366"/>
              <a:gd name="connsiteX1106" fmla="*/ 536215 w 1615055"/>
              <a:gd name="connsiteY1106" fmla="*/ 884843 h 1251366"/>
              <a:gd name="connsiteX1107" fmla="*/ 524286 w 1615055"/>
              <a:gd name="connsiteY1107" fmla="*/ 882010 h 1251366"/>
              <a:gd name="connsiteX1108" fmla="*/ 520259 w 1615055"/>
              <a:gd name="connsiteY1108" fmla="*/ 881414 h 1251366"/>
              <a:gd name="connsiteX1109" fmla="*/ 517277 w 1615055"/>
              <a:gd name="connsiteY1109" fmla="*/ 881861 h 1251366"/>
              <a:gd name="connsiteX1110" fmla="*/ 515637 w 1615055"/>
              <a:gd name="connsiteY1110" fmla="*/ 886186 h 1251366"/>
              <a:gd name="connsiteX1111" fmla="*/ 511909 w 1615055"/>
              <a:gd name="connsiteY1111" fmla="*/ 893045 h 1251366"/>
              <a:gd name="connsiteX1112" fmla="*/ 505944 w 1615055"/>
              <a:gd name="connsiteY1112" fmla="*/ 899308 h 1251366"/>
              <a:gd name="connsiteX1113" fmla="*/ 504901 w 1615055"/>
              <a:gd name="connsiteY1113" fmla="*/ 902588 h 1251366"/>
              <a:gd name="connsiteX1114" fmla="*/ 504901 w 1615055"/>
              <a:gd name="connsiteY1114" fmla="*/ 904974 h 1251366"/>
              <a:gd name="connsiteX1115" fmla="*/ 504155 w 1615055"/>
              <a:gd name="connsiteY1115" fmla="*/ 907211 h 1251366"/>
              <a:gd name="connsiteX1116" fmla="*/ 501769 w 1615055"/>
              <a:gd name="connsiteY1116" fmla="*/ 912877 h 1251366"/>
              <a:gd name="connsiteX1117" fmla="*/ 505199 w 1615055"/>
              <a:gd name="connsiteY1117" fmla="*/ 913473 h 1251366"/>
              <a:gd name="connsiteX1118" fmla="*/ 510120 w 1615055"/>
              <a:gd name="connsiteY1118" fmla="*/ 911684 h 1251366"/>
              <a:gd name="connsiteX1119" fmla="*/ 521751 w 1615055"/>
              <a:gd name="connsiteY1119" fmla="*/ 903035 h 1251366"/>
              <a:gd name="connsiteX1120" fmla="*/ 523838 w 1615055"/>
              <a:gd name="connsiteY1120" fmla="*/ 902290 h 1251366"/>
              <a:gd name="connsiteX1121" fmla="*/ 529803 w 1615055"/>
              <a:gd name="connsiteY1121" fmla="*/ 901246 h 1251366"/>
              <a:gd name="connsiteX1122" fmla="*/ 533083 w 1615055"/>
              <a:gd name="connsiteY1122" fmla="*/ 900202 h 1251366"/>
              <a:gd name="connsiteX1123" fmla="*/ 538451 w 1615055"/>
              <a:gd name="connsiteY1123" fmla="*/ 899308 h 1251366"/>
              <a:gd name="connsiteX1124" fmla="*/ 544714 w 1615055"/>
              <a:gd name="connsiteY1124" fmla="*/ 901992 h 1251366"/>
              <a:gd name="connsiteX1125" fmla="*/ 548889 w 1615055"/>
              <a:gd name="connsiteY1125" fmla="*/ 902588 h 1251366"/>
              <a:gd name="connsiteX1126" fmla="*/ 553661 w 1615055"/>
              <a:gd name="connsiteY1126" fmla="*/ 903930 h 1251366"/>
              <a:gd name="connsiteX1127" fmla="*/ 562608 w 1615055"/>
              <a:gd name="connsiteY1127" fmla="*/ 903185 h 1251366"/>
              <a:gd name="connsiteX1128" fmla="*/ 565292 w 1615055"/>
              <a:gd name="connsiteY1128" fmla="*/ 901693 h 1251366"/>
              <a:gd name="connsiteX1129" fmla="*/ 574537 w 1615055"/>
              <a:gd name="connsiteY1129" fmla="*/ 900799 h 1251366"/>
              <a:gd name="connsiteX1130" fmla="*/ 576625 w 1615055"/>
              <a:gd name="connsiteY1130" fmla="*/ 901842 h 1251366"/>
              <a:gd name="connsiteX1131" fmla="*/ 572748 w 1615055"/>
              <a:gd name="connsiteY1131" fmla="*/ 903632 h 1251366"/>
              <a:gd name="connsiteX1132" fmla="*/ 569169 w 1615055"/>
              <a:gd name="connsiteY1132" fmla="*/ 904079 h 1251366"/>
              <a:gd name="connsiteX1133" fmla="*/ 569169 w 1615055"/>
              <a:gd name="connsiteY1133" fmla="*/ 906018 h 1251366"/>
              <a:gd name="connsiteX1134" fmla="*/ 583037 w 1615055"/>
              <a:gd name="connsiteY1134" fmla="*/ 912280 h 1251366"/>
              <a:gd name="connsiteX1135" fmla="*/ 583782 w 1615055"/>
              <a:gd name="connsiteY1135" fmla="*/ 913772 h 1251366"/>
              <a:gd name="connsiteX1136" fmla="*/ 581396 w 1615055"/>
              <a:gd name="connsiteY1136" fmla="*/ 914666 h 1251366"/>
              <a:gd name="connsiteX1137" fmla="*/ 568871 w 1615055"/>
              <a:gd name="connsiteY1137" fmla="*/ 908702 h 1251366"/>
              <a:gd name="connsiteX1138" fmla="*/ 561713 w 1615055"/>
              <a:gd name="connsiteY1138" fmla="*/ 907211 h 1251366"/>
              <a:gd name="connsiteX1139" fmla="*/ 556047 w 1615055"/>
              <a:gd name="connsiteY1139" fmla="*/ 908254 h 1251366"/>
              <a:gd name="connsiteX1140" fmla="*/ 549635 w 1615055"/>
              <a:gd name="connsiteY1140" fmla="*/ 907509 h 1251366"/>
              <a:gd name="connsiteX1141" fmla="*/ 537109 w 1615055"/>
              <a:gd name="connsiteY1141" fmla="*/ 903334 h 1251366"/>
              <a:gd name="connsiteX1142" fmla="*/ 533680 w 1615055"/>
              <a:gd name="connsiteY1142" fmla="*/ 902886 h 1251366"/>
              <a:gd name="connsiteX1143" fmla="*/ 529654 w 1615055"/>
              <a:gd name="connsiteY1143" fmla="*/ 903483 h 1251366"/>
              <a:gd name="connsiteX1144" fmla="*/ 521751 w 1615055"/>
              <a:gd name="connsiteY1144" fmla="*/ 906465 h 1251366"/>
              <a:gd name="connsiteX1145" fmla="*/ 515040 w 1615055"/>
              <a:gd name="connsiteY1145" fmla="*/ 911237 h 1251366"/>
              <a:gd name="connsiteX1146" fmla="*/ 509970 w 1615055"/>
              <a:gd name="connsiteY1146" fmla="*/ 914070 h 1251366"/>
              <a:gd name="connsiteX1147" fmla="*/ 506392 w 1615055"/>
              <a:gd name="connsiteY1147" fmla="*/ 915263 h 1251366"/>
              <a:gd name="connsiteX1148" fmla="*/ 499831 w 1615055"/>
              <a:gd name="connsiteY1148" fmla="*/ 918991 h 1251366"/>
              <a:gd name="connsiteX1149" fmla="*/ 499831 w 1615055"/>
              <a:gd name="connsiteY1149" fmla="*/ 923315 h 1251366"/>
              <a:gd name="connsiteX1150" fmla="*/ 497594 w 1615055"/>
              <a:gd name="connsiteY1150" fmla="*/ 932262 h 1251366"/>
              <a:gd name="connsiteX1151" fmla="*/ 502813 w 1615055"/>
              <a:gd name="connsiteY1151" fmla="*/ 939121 h 1251366"/>
              <a:gd name="connsiteX1152" fmla="*/ 506094 w 1615055"/>
              <a:gd name="connsiteY1152" fmla="*/ 941060 h 1251366"/>
              <a:gd name="connsiteX1153" fmla="*/ 509225 w 1615055"/>
              <a:gd name="connsiteY1153" fmla="*/ 942103 h 1251366"/>
              <a:gd name="connsiteX1154" fmla="*/ 511014 w 1615055"/>
              <a:gd name="connsiteY1154" fmla="*/ 941805 h 1251366"/>
              <a:gd name="connsiteX1155" fmla="*/ 514891 w 1615055"/>
              <a:gd name="connsiteY1155" fmla="*/ 942402 h 1251366"/>
              <a:gd name="connsiteX1156" fmla="*/ 523391 w 1615055"/>
              <a:gd name="connsiteY1156" fmla="*/ 942998 h 1251366"/>
              <a:gd name="connsiteX1157" fmla="*/ 532487 w 1615055"/>
              <a:gd name="connsiteY1157" fmla="*/ 942998 h 1251366"/>
              <a:gd name="connsiteX1158" fmla="*/ 535916 w 1615055"/>
              <a:gd name="connsiteY1158" fmla="*/ 943445 h 1251366"/>
              <a:gd name="connsiteX1159" fmla="*/ 537109 w 1615055"/>
              <a:gd name="connsiteY1159" fmla="*/ 944191 h 1251366"/>
              <a:gd name="connsiteX1160" fmla="*/ 535916 w 1615055"/>
              <a:gd name="connsiteY1160" fmla="*/ 945235 h 1251366"/>
              <a:gd name="connsiteX1161" fmla="*/ 534276 w 1615055"/>
              <a:gd name="connsiteY1161" fmla="*/ 945682 h 1251366"/>
              <a:gd name="connsiteX1162" fmla="*/ 531294 w 1615055"/>
              <a:gd name="connsiteY1162" fmla="*/ 945682 h 1251366"/>
              <a:gd name="connsiteX1163" fmla="*/ 519812 w 1615055"/>
              <a:gd name="connsiteY1163" fmla="*/ 946726 h 1251366"/>
              <a:gd name="connsiteX1164" fmla="*/ 517874 w 1615055"/>
              <a:gd name="connsiteY1164" fmla="*/ 950156 h 1251366"/>
              <a:gd name="connsiteX1165" fmla="*/ 515040 w 1615055"/>
              <a:gd name="connsiteY1165" fmla="*/ 951647 h 1251366"/>
              <a:gd name="connsiteX1166" fmla="*/ 509821 w 1615055"/>
              <a:gd name="connsiteY1166" fmla="*/ 955076 h 1251366"/>
              <a:gd name="connsiteX1167" fmla="*/ 509374 w 1615055"/>
              <a:gd name="connsiteY1167" fmla="*/ 956269 h 1251366"/>
              <a:gd name="connsiteX1168" fmla="*/ 508330 w 1615055"/>
              <a:gd name="connsiteY1168" fmla="*/ 958059 h 1251366"/>
              <a:gd name="connsiteX1169" fmla="*/ 505795 w 1615055"/>
              <a:gd name="connsiteY1169" fmla="*/ 961339 h 1251366"/>
              <a:gd name="connsiteX1170" fmla="*/ 504155 w 1615055"/>
              <a:gd name="connsiteY1170" fmla="*/ 965962 h 1251366"/>
              <a:gd name="connsiteX1171" fmla="*/ 504453 w 1615055"/>
              <a:gd name="connsiteY1171" fmla="*/ 969093 h 1251366"/>
              <a:gd name="connsiteX1172" fmla="*/ 503857 w 1615055"/>
              <a:gd name="connsiteY1172" fmla="*/ 972374 h 1251366"/>
              <a:gd name="connsiteX1173" fmla="*/ 504752 w 1615055"/>
              <a:gd name="connsiteY1173" fmla="*/ 977742 h 1251366"/>
              <a:gd name="connsiteX1174" fmla="*/ 506690 w 1615055"/>
              <a:gd name="connsiteY1174" fmla="*/ 978487 h 1251366"/>
              <a:gd name="connsiteX1175" fmla="*/ 509970 w 1615055"/>
              <a:gd name="connsiteY1175" fmla="*/ 977593 h 1251366"/>
              <a:gd name="connsiteX1176" fmla="*/ 516681 w 1615055"/>
              <a:gd name="connsiteY1176" fmla="*/ 976847 h 1251366"/>
              <a:gd name="connsiteX1177" fmla="*/ 519812 w 1615055"/>
              <a:gd name="connsiteY1177" fmla="*/ 975803 h 1251366"/>
              <a:gd name="connsiteX1178" fmla="*/ 522794 w 1615055"/>
              <a:gd name="connsiteY1178" fmla="*/ 974014 h 1251366"/>
              <a:gd name="connsiteX1179" fmla="*/ 525628 w 1615055"/>
              <a:gd name="connsiteY1179" fmla="*/ 971479 h 1251366"/>
              <a:gd name="connsiteX1180" fmla="*/ 529206 w 1615055"/>
              <a:gd name="connsiteY1180" fmla="*/ 968795 h 1251366"/>
              <a:gd name="connsiteX1181" fmla="*/ 535916 w 1615055"/>
              <a:gd name="connsiteY1181" fmla="*/ 964620 h 1251366"/>
              <a:gd name="connsiteX1182" fmla="*/ 551723 w 1615055"/>
              <a:gd name="connsiteY1182" fmla="*/ 952989 h 1251366"/>
              <a:gd name="connsiteX1183" fmla="*/ 556345 w 1615055"/>
              <a:gd name="connsiteY1183" fmla="*/ 950454 h 1251366"/>
              <a:gd name="connsiteX1184" fmla="*/ 562757 w 1615055"/>
              <a:gd name="connsiteY1184" fmla="*/ 945831 h 1251366"/>
              <a:gd name="connsiteX1185" fmla="*/ 565888 w 1615055"/>
              <a:gd name="connsiteY1185" fmla="*/ 944042 h 1251366"/>
              <a:gd name="connsiteX1186" fmla="*/ 567380 w 1615055"/>
              <a:gd name="connsiteY1186" fmla="*/ 944489 h 1251366"/>
              <a:gd name="connsiteX1187" fmla="*/ 566485 w 1615055"/>
              <a:gd name="connsiteY1187" fmla="*/ 946428 h 1251366"/>
              <a:gd name="connsiteX1188" fmla="*/ 559626 w 1615055"/>
              <a:gd name="connsiteY1188" fmla="*/ 951498 h 1251366"/>
              <a:gd name="connsiteX1189" fmla="*/ 555450 w 1615055"/>
              <a:gd name="connsiteY1189" fmla="*/ 953734 h 1251366"/>
              <a:gd name="connsiteX1190" fmla="*/ 551573 w 1615055"/>
              <a:gd name="connsiteY1190" fmla="*/ 955225 h 1251366"/>
              <a:gd name="connsiteX1191" fmla="*/ 549784 w 1615055"/>
              <a:gd name="connsiteY1191" fmla="*/ 956567 h 1251366"/>
              <a:gd name="connsiteX1192" fmla="*/ 548740 w 1615055"/>
              <a:gd name="connsiteY1192" fmla="*/ 958208 h 1251366"/>
              <a:gd name="connsiteX1193" fmla="*/ 545460 w 1615055"/>
              <a:gd name="connsiteY1193" fmla="*/ 961935 h 1251366"/>
              <a:gd name="connsiteX1194" fmla="*/ 542776 w 1615055"/>
              <a:gd name="connsiteY1194" fmla="*/ 963576 h 1251366"/>
              <a:gd name="connsiteX1195" fmla="*/ 539197 w 1615055"/>
              <a:gd name="connsiteY1195" fmla="*/ 965067 h 1251366"/>
              <a:gd name="connsiteX1196" fmla="*/ 533382 w 1615055"/>
              <a:gd name="connsiteY1196" fmla="*/ 968497 h 1251366"/>
              <a:gd name="connsiteX1197" fmla="*/ 520110 w 1615055"/>
              <a:gd name="connsiteY1197" fmla="*/ 977294 h 1251366"/>
              <a:gd name="connsiteX1198" fmla="*/ 511163 w 1615055"/>
              <a:gd name="connsiteY1198" fmla="*/ 981768 h 1251366"/>
              <a:gd name="connsiteX1199" fmla="*/ 510269 w 1615055"/>
              <a:gd name="connsiteY1199" fmla="*/ 982961 h 1251366"/>
              <a:gd name="connsiteX1200" fmla="*/ 511462 w 1615055"/>
              <a:gd name="connsiteY1200" fmla="*/ 983557 h 1251366"/>
              <a:gd name="connsiteX1201" fmla="*/ 513400 w 1615055"/>
              <a:gd name="connsiteY1201" fmla="*/ 985645 h 1251366"/>
              <a:gd name="connsiteX1202" fmla="*/ 514146 w 1615055"/>
              <a:gd name="connsiteY1202" fmla="*/ 986092 h 1251366"/>
              <a:gd name="connsiteX1203" fmla="*/ 517724 w 1615055"/>
              <a:gd name="connsiteY1203" fmla="*/ 986092 h 1251366"/>
              <a:gd name="connsiteX1204" fmla="*/ 514444 w 1615055"/>
              <a:gd name="connsiteY1204" fmla="*/ 995486 h 1251366"/>
              <a:gd name="connsiteX1205" fmla="*/ 515339 w 1615055"/>
              <a:gd name="connsiteY1205" fmla="*/ 1003538 h 1251366"/>
              <a:gd name="connsiteX1206" fmla="*/ 516532 w 1615055"/>
              <a:gd name="connsiteY1206" fmla="*/ 1004433 h 1251366"/>
              <a:gd name="connsiteX1207" fmla="*/ 520707 w 1615055"/>
              <a:gd name="connsiteY1207" fmla="*/ 1004880 h 1251366"/>
              <a:gd name="connsiteX1208" fmla="*/ 526820 w 1615055"/>
              <a:gd name="connsiteY1208" fmla="*/ 1003687 h 1251366"/>
              <a:gd name="connsiteX1209" fmla="*/ 532338 w 1615055"/>
              <a:gd name="connsiteY1209" fmla="*/ 1009503 h 1251366"/>
              <a:gd name="connsiteX1210" fmla="*/ 537706 w 1615055"/>
              <a:gd name="connsiteY1210" fmla="*/ 1009503 h 1251366"/>
              <a:gd name="connsiteX1211" fmla="*/ 545907 w 1615055"/>
              <a:gd name="connsiteY1211" fmla="*/ 1004582 h 1251366"/>
              <a:gd name="connsiteX1212" fmla="*/ 548889 w 1615055"/>
              <a:gd name="connsiteY1212" fmla="*/ 1002495 h 1251366"/>
              <a:gd name="connsiteX1213" fmla="*/ 552617 w 1615055"/>
              <a:gd name="connsiteY1213" fmla="*/ 998618 h 1251366"/>
              <a:gd name="connsiteX1214" fmla="*/ 554108 w 1615055"/>
              <a:gd name="connsiteY1214" fmla="*/ 997723 h 1251366"/>
              <a:gd name="connsiteX1215" fmla="*/ 562757 w 1615055"/>
              <a:gd name="connsiteY1215" fmla="*/ 995188 h 1251366"/>
              <a:gd name="connsiteX1216" fmla="*/ 569318 w 1615055"/>
              <a:gd name="connsiteY1216" fmla="*/ 994890 h 1251366"/>
              <a:gd name="connsiteX1217" fmla="*/ 570809 w 1615055"/>
              <a:gd name="connsiteY1217" fmla="*/ 995337 h 1251366"/>
              <a:gd name="connsiteX1218" fmla="*/ 570809 w 1615055"/>
              <a:gd name="connsiteY1218" fmla="*/ 996530 h 1251366"/>
              <a:gd name="connsiteX1219" fmla="*/ 566634 w 1615055"/>
              <a:gd name="connsiteY1219" fmla="*/ 996679 h 1251366"/>
              <a:gd name="connsiteX1220" fmla="*/ 556942 w 1615055"/>
              <a:gd name="connsiteY1220" fmla="*/ 998170 h 1251366"/>
              <a:gd name="connsiteX1221" fmla="*/ 554257 w 1615055"/>
              <a:gd name="connsiteY1221" fmla="*/ 1000109 h 1251366"/>
              <a:gd name="connsiteX1222" fmla="*/ 547696 w 1615055"/>
              <a:gd name="connsiteY1222" fmla="*/ 1006372 h 1251366"/>
              <a:gd name="connsiteX1223" fmla="*/ 542179 w 1615055"/>
              <a:gd name="connsiteY1223" fmla="*/ 1010398 h 1251366"/>
              <a:gd name="connsiteX1224" fmla="*/ 534724 w 1615055"/>
              <a:gd name="connsiteY1224" fmla="*/ 1013976 h 1251366"/>
              <a:gd name="connsiteX1225" fmla="*/ 533531 w 1615055"/>
              <a:gd name="connsiteY1225" fmla="*/ 1014573 h 1251366"/>
              <a:gd name="connsiteX1226" fmla="*/ 532636 w 1615055"/>
              <a:gd name="connsiteY1226" fmla="*/ 1015468 h 1251366"/>
              <a:gd name="connsiteX1227" fmla="*/ 533680 w 1615055"/>
              <a:gd name="connsiteY1227" fmla="*/ 1017853 h 1251366"/>
              <a:gd name="connsiteX1228" fmla="*/ 535022 w 1615055"/>
              <a:gd name="connsiteY1228" fmla="*/ 1020239 h 1251366"/>
              <a:gd name="connsiteX1229" fmla="*/ 535022 w 1615055"/>
              <a:gd name="connsiteY1229" fmla="*/ 1020985 h 1251366"/>
              <a:gd name="connsiteX1230" fmla="*/ 540092 w 1615055"/>
              <a:gd name="connsiteY1230" fmla="*/ 1023221 h 1251366"/>
              <a:gd name="connsiteX1231" fmla="*/ 540688 w 1615055"/>
              <a:gd name="connsiteY1231" fmla="*/ 1027397 h 1251366"/>
              <a:gd name="connsiteX1232" fmla="*/ 543670 w 1615055"/>
              <a:gd name="connsiteY1232" fmla="*/ 1039177 h 1251366"/>
              <a:gd name="connsiteX1233" fmla="*/ 544565 w 1615055"/>
              <a:gd name="connsiteY1233" fmla="*/ 1044247 h 1251366"/>
              <a:gd name="connsiteX1234" fmla="*/ 544565 w 1615055"/>
              <a:gd name="connsiteY1234" fmla="*/ 1047974 h 1251366"/>
              <a:gd name="connsiteX1235" fmla="*/ 544565 w 1615055"/>
              <a:gd name="connsiteY1235" fmla="*/ 1056027 h 1251366"/>
              <a:gd name="connsiteX1236" fmla="*/ 545311 w 1615055"/>
              <a:gd name="connsiteY1236" fmla="*/ 1059158 h 1251366"/>
              <a:gd name="connsiteX1237" fmla="*/ 546951 w 1615055"/>
              <a:gd name="connsiteY1237" fmla="*/ 1063035 h 1251366"/>
              <a:gd name="connsiteX1238" fmla="*/ 548889 w 1615055"/>
              <a:gd name="connsiteY1238" fmla="*/ 1064675 h 1251366"/>
              <a:gd name="connsiteX1239" fmla="*/ 551126 w 1615055"/>
              <a:gd name="connsiteY1239" fmla="*/ 1064079 h 1251366"/>
              <a:gd name="connsiteX1240" fmla="*/ 553214 w 1615055"/>
              <a:gd name="connsiteY1240" fmla="*/ 1061991 h 1251366"/>
              <a:gd name="connsiteX1241" fmla="*/ 555301 w 1615055"/>
              <a:gd name="connsiteY1241" fmla="*/ 1057667 h 1251366"/>
              <a:gd name="connsiteX1242" fmla="*/ 560669 w 1615055"/>
              <a:gd name="connsiteY1242" fmla="*/ 1049913 h 1251366"/>
              <a:gd name="connsiteX1243" fmla="*/ 562459 w 1615055"/>
              <a:gd name="connsiteY1243" fmla="*/ 1046781 h 1251366"/>
              <a:gd name="connsiteX1244" fmla="*/ 563502 w 1615055"/>
              <a:gd name="connsiteY1244" fmla="*/ 1043352 h 1251366"/>
              <a:gd name="connsiteX1245" fmla="*/ 566336 w 1615055"/>
              <a:gd name="connsiteY1245" fmla="*/ 1040817 h 1251366"/>
              <a:gd name="connsiteX1246" fmla="*/ 569467 w 1615055"/>
              <a:gd name="connsiteY1246" fmla="*/ 1039624 h 1251366"/>
              <a:gd name="connsiteX1247" fmla="*/ 568573 w 1615055"/>
              <a:gd name="connsiteY1247" fmla="*/ 1043054 h 1251366"/>
              <a:gd name="connsiteX1248" fmla="*/ 567230 w 1615055"/>
              <a:gd name="connsiteY1248" fmla="*/ 1046632 h 1251366"/>
              <a:gd name="connsiteX1249" fmla="*/ 573344 w 1615055"/>
              <a:gd name="connsiteY1249" fmla="*/ 1044992 h 1251366"/>
              <a:gd name="connsiteX1250" fmla="*/ 575879 w 1615055"/>
              <a:gd name="connsiteY1250" fmla="*/ 1043650 h 1251366"/>
              <a:gd name="connsiteX1251" fmla="*/ 578861 w 1615055"/>
              <a:gd name="connsiteY1251" fmla="*/ 1041413 h 1251366"/>
              <a:gd name="connsiteX1252" fmla="*/ 580352 w 1615055"/>
              <a:gd name="connsiteY1252" fmla="*/ 1039177 h 1251366"/>
              <a:gd name="connsiteX1253" fmla="*/ 579159 w 1615055"/>
              <a:gd name="connsiteY1253" fmla="*/ 1036344 h 1251366"/>
              <a:gd name="connsiteX1254" fmla="*/ 576923 w 1615055"/>
              <a:gd name="connsiteY1254" fmla="*/ 1029186 h 1251366"/>
              <a:gd name="connsiteX1255" fmla="*/ 575283 w 1615055"/>
              <a:gd name="connsiteY1255" fmla="*/ 1025905 h 1251366"/>
              <a:gd name="connsiteX1256" fmla="*/ 574090 w 1615055"/>
              <a:gd name="connsiteY1256" fmla="*/ 1021283 h 1251366"/>
              <a:gd name="connsiteX1257" fmla="*/ 575134 w 1615055"/>
              <a:gd name="connsiteY1257" fmla="*/ 1021283 h 1251366"/>
              <a:gd name="connsiteX1258" fmla="*/ 576923 w 1615055"/>
              <a:gd name="connsiteY1258" fmla="*/ 1025160 h 1251366"/>
              <a:gd name="connsiteX1259" fmla="*/ 577967 w 1615055"/>
              <a:gd name="connsiteY1259" fmla="*/ 1027993 h 1251366"/>
              <a:gd name="connsiteX1260" fmla="*/ 581396 w 1615055"/>
              <a:gd name="connsiteY1260" fmla="*/ 1033510 h 1251366"/>
              <a:gd name="connsiteX1261" fmla="*/ 581396 w 1615055"/>
              <a:gd name="connsiteY1261" fmla="*/ 1035449 h 1251366"/>
              <a:gd name="connsiteX1262" fmla="*/ 582291 w 1615055"/>
              <a:gd name="connsiteY1262" fmla="*/ 1036940 h 1251366"/>
              <a:gd name="connsiteX1263" fmla="*/ 585721 w 1615055"/>
              <a:gd name="connsiteY1263" fmla="*/ 1040817 h 1251366"/>
              <a:gd name="connsiteX1264" fmla="*/ 591387 w 1615055"/>
              <a:gd name="connsiteY1264" fmla="*/ 1040220 h 1251366"/>
              <a:gd name="connsiteX1265" fmla="*/ 593475 w 1615055"/>
              <a:gd name="connsiteY1265" fmla="*/ 1041264 h 1251366"/>
              <a:gd name="connsiteX1266" fmla="*/ 596009 w 1615055"/>
              <a:gd name="connsiteY1266" fmla="*/ 1043501 h 1251366"/>
              <a:gd name="connsiteX1267" fmla="*/ 596755 w 1615055"/>
              <a:gd name="connsiteY1267" fmla="*/ 1048720 h 1251366"/>
              <a:gd name="connsiteX1268" fmla="*/ 598843 w 1615055"/>
              <a:gd name="connsiteY1268" fmla="*/ 1052150 h 1251366"/>
              <a:gd name="connsiteX1269" fmla="*/ 598843 w 1615055"/>
              <a:gd name="connsiteY1269" fmla="*/ 1054834 h 1251366"/>
              <a:gd name="connsiteX1270" fmla="*/ 595115 w 1615055"/>
              <a:gd name="connsiteY1270" fmla="*/ 1052895 h 1251366"/>
              <a:gd name="connsiteX1271" fmla="*/ 592133 w 1615055"/>
              <a:gd name="connsiteY1271" fmla="*/ 1047378 h 1251366"/>
              <a:gd name="connsiteX1272" fmla="*/ 589896 w 1615055"/>
              <a:gd name="connsiteY1272" fmla="*/ 1044396 h 1251366"/>
              <a:gd name="connsiteX1273" fmla="*/ 586317 w 1615055"/>
              <a:gd name="connsiteY1273" fmla="*/ 1043948 h 1251366"/>
              <a:gd name="connsiteX1274" fmla="*/ 581247 w 1615055"/>
              <a:gd name="connsiteY1274" fmla="*/ 1044545 h 1251366"/>
              <a:gd name="connsiteX1275" fmla="*/ 576923 w 1615055"/>
              <a:gd name="connsiteY1275" fmla="*/ 1046036 h 1251366"/>
              <a:gd name="connsiteX1276" fmla="*/ 576923 w 1615055"/>
              <a:gd name="connsiteY1276" fmla="*/ 1047229 h 1251366"/>
              <a:gd name="connsiteX1277" fmla="*/ 577370 w 1615055"/>
              <a:gd name="connsiteY1277" fmla="*/ 1049764 h 1251366"/>
              <a:gd name="connsiteX1278" fmla="*/ 575432 w 1615055"/>
              <a:gd name="connsiteY1278" fmla="*/ 1049316 h 1251366"/>
              <a:gd name="connsiteX1279" fmla="*/ 570064 w 1615055"/>
              <a:gd name="connsiteY1279" fmla="*/ 1049018 h 1251366"/>
              <a:gd name="connsiteX1280" fmla="*/ 566932 w 1615055"/>
              <a:gd name="connsiteY1280" fmla="*/ 1049615 h 1251366"/>
              <a:gd name="connsiteX1281" fmla="*/ 562459 w 1615055"/>
              <a:gd name="connsiteY1281" fmla="*/ 1053939 h 1251366"/>
              <a:gd name="connsiteX1282" fmla="*/ 559029 w 1615055"/>
              <a:gd name="connsiteY1282" fmla="*/ 1060500 h 1251366"/>
              <a:gd name="connsiteX1283" fmla="*/ 554406 w 1615055"/>
              <a:gd name="connsiteY1283" fmla="*/ 1065272 h 1251366"/>
              <a:gd name="connsiteX1284" fmla="*/ 555152 w 1615055"/>
              <a:gd name="connsiteY1284" fmla="*/ 1067061 h 1251366"/>
              <a:gd name="connsiteX1285" fmla="*/ 557687 w 1615055"/>
              <a:gd name="connsiteY1285" fmla="*/ 1069745 h 1251366"/>
              <a:gd name="connsiteX1286" fmla="*/ 558880 w 1615055"/>
              <a:gd name="connsiteY1286" fmla="*/ 1070043 h 1251366"/>
              <a:gd name="connsiteX1287" fmla="*/ 560371 w 1615055"/>
              <a:gd name="connsiteY1287" fmla="*/ 1069745 h 1251366"/>
              <a:gd name="connsiteX1288" fmla="*/ 562906 w 1615055"/>
              <a:gd name="connsiteY1288" fmla="*/ 1068850 h 1251366"/>
              <a:gd name="connsiteX1289" fmla="*/ 564099 w 1615055"/>
              <a:gd name="connsiteY1289" fmla="*/ 1068850 h 1251366"/>
              <a:gd name="connsiteX1290" fmla="*/ 571256 w 1615055"/>
              <a:gd name="connsiteY1290" fmla="*/ 1067359 h 1251366"/>
              <a:gd name="connsiteX1291" fmla="*/ 580501 w 1615055"/>
              <a:gd name="connsiteY1291" fmla="*/ 1064526 h 1251366"/>
              <a:gd name="connsiteX1292" fmla="*/ 586764 w 1615055"/>
              <a:gd name="connsiteY1292" fmla="*/ 1060947 h 1251366"/>
              <a:gd name="connsiteX1293" fmla="*/ 587957 w 1615055"/>
              <a:gd name="connsiteY1293" fmla="*/ 1060500 h 1251366"/>
              <a:gd name="connsiteX1294" fmla="*/ 587361 w 1615055"/>
              <a:gd name="connsiteY1294" fmla="*/ 1062588 h 1251366"/>
              <a:gd name="connsiteX1295" fmla="*/ 586466 w 1615055"/>
              <a:gd name="connsiteY1295" fmla="*/ 1064228 h 1251366"/>
              <a:gd name="connsiteX1296" fmla="*/ 586466 w 1615055"/>
              <a:gd name="connsiteY1296" fmla="*/ 1065123 h 1251366"/>
              <a:gd name="connsiteX1297" fmla="*/ 589001 w 1615055"/>
              <a:gd name="connsiteY1297" fmla="*/ 1065421 h 1251366"/>
              <a:gd name="connsiteX1298" fmla="*/ 592580 w 1615055"/>
              <a:gd name="connsiteY1298" fmla="*/ 1064973 h 1251366"/>
              <a:gd name="connsiteX1299" fmla="*/ 590492 w 1615055"/>
              <a:gd name="connsiteY1299" fmla="*/ 1066912 h 1251366"/>
              <a:gd name="connsiteX1300" fmla="*/ 584080 w 1615055"/>
              <a:gd name="connsiteY1300" fmla="*/ 1067210 h 1251366"/>
              <a:gd name="connsiteX1301" fmla="*/ 581098 w 1615055"/>
              <a:gd name="connsiteY1301" fmla="*/ 1067807 h 1251366"/>
              <a:gd name="connsiteX1302" fmla="*/ 575879 w 1615055"/>
              <a:gd name="connsiteY1302" fmla="*/ 1069745 h 1251366"/>
              <a:gd name="connsiteX1303" fmla="*/ 565739 w 1615055"/>
              <a:gd name="connsiteY1303" fmla="*/ 1072131 h 1251366"/>
              <a:gd name="connsiteX1304" fmla="*/ 558731 w 1615055"/>
              <a:gd name="connsiteY1304" fmla="*/ 1074219 h 1251366"/>
              <a:gd name="connsiteX1305" fmla="*/ 561266 w 1615055"/>
              <a:gd name="connsiteY1305" fmla="*/ 1078692 h 1251366"/>
              <a:gd name="connsiteX1306" fmla="*/ 559029 w 1615055"/>
              <a:gd name="connsiteY1306" fmla="*/ 1085104 h 1251366"/>
              <a:gd name="connsiteX1307" fmla="*/ 560819 w 1615055"/>
              <a:gd name="connsiteY1307" fmla="*/ 1090174 h 1251366"/>
              <a:gd name="connsiteX1308" fmla="*/ 568274 w 1615055"/>
              <a:gd name="connsiteY1308" fmla="*/ 1099121 h 1251366"/>
              <a:gd name="connsiteX1309" fmla="*/ 572897 w 1615055"/>
              <a:gd name="connsiteY1309" fmla="*/ 1106874 h 1251366"/>
              <a:gd name="connsiteX1310" fmla="*/ 576177 w 1615055"/>
              <a:gd name="connsiteY1310" fmla="*/ 1110751 h 1251366"/>
              <a:gd name="connsiteX1311" fmla="*/ 578414 w 1615055"/>
              <a:gd name="connsiteY1311" fmla="*/ 1114032 h 1251366"/>
              <a:gd name="connsiteX1312" fmla="*/ 580054 w 1615055"/>
              <a:gd name="connsiteY1312" fmla="*/ 1115672 h 1251366"/>
              <a:gd name="connsiteX1313" fmla="*/ 583782 w 1615055"/>
              <a:gd name="connsiteY1313" fmla="*/ 1117909 h 1251366"/>
              <a:gd name="connsiteX1314" fmla="*/ 584677 w 1615055"/>
              <a:gd name="connsiteY1314" fmla="*/ 1119102 h 1251366"/>
              <a:gd name="connsiteX1315" fmla="*/ 586466 w 1615055"/>
              <a:gd name="connsiteY1315" fmla="*/ 1120295 h 1251366"/>
              <a:gd name="connsiteX1316" fmla="*/ 588852 w 1615055"/>
              <a:gd name="connsiteY1316" fmla="*/ 1124470 h 1251366"/>
              <a:gd name="connsiteX1317" fmla="*/ 589299 w 1615055"/>
              <a:gd name="connsiteY1317" fmla="*/ 1125663 h 1251366"/>
              <a:gd name="connsiteX1318" fmla="*/ 590641 w 1615055"/>
              <a:gd name="connsiteY1318" fmla="*/ 1125365 h 1251366"/>
              <a:gd name="connsiteX1319" fmla="*/ 597053 w 1615055"/>
              <a:gd name="connsiteY1319" fmla="*/ 1118953 h 1251366"/>
              <a:gd name="connsiteX1320" fmla="*/ 604956 w 1615055"/>
              <a:gd name="connsiteY1320" fmla="*/ 1115970 h 1251366"/>
              <a:gd name="connsiteX1321" fmla="*/ 597501 w 1615055"/>
              <a:gd name="connsiteY1321" fmla="*/ 1122084 h 1251366"/>
              <a:gd name="connsiteX1322" fmla="*/ 594071 w 1615055"/>
              <a:gd name="connsiteY1322" fmla="*/ 1126110 h 1251366"/>
              <a:gd name="connsiteX1323" fmla="*/ 591536 w 1615055"/>
              <a:gd name="connsiteY1323" fmla="*/ 1129838 h 1251366"/>
              <a:gd name="connsiteX1324" fmla="*/ 592729 w 1615055"/>
              <a:gd name="connsiteY1324" fmla="*/ 1131628 h 1251366"/>
              <a:gd name="connsiteX1325" fmla="*/ 592729 w 1615055"/>
              <a:gd name="connsiteY1325" fmla="*/ 1135952 h 1251366"/>
              <a:gd name="connsiteX1326" fmla="*/ 592133 w 1615055"/>
              <a:gd name="connsiteY1326" fmla="*/ 1138039 h 1251366"/>
              <a:gd name="connsiteX1327" fmla="*/ 591089 w 1615055"/>
              <a:gd name="connsiteY1327" fmla="*/ 1140574 h 1251366"/>
              <a:gd name="connsiteX1328" fmla="*/ 591983 w 1615055"/>
              <a:gd name="connsiteY1328" fmla="*/ 1140873 h 1251366"/>
              <a:gd name="connsiteX1329" fmla="*/ 594817 w 1615055"/>
              <a:gd name="connsiteY1329" fmla="*/ 1143258 h 1251366"/>
              <a:gd name="connsiteX1330" fmla="*/ 597650 w 1615055"/>
              <a:gd name="connsiteY1330" fmla="*/ 1145197 h 1251366"/>
              <a:gd name="connsiteX1331" fmla="*/ 600930 w 1615055"/>
              <a:gd name="connsiteY1331" fmla="*/ 1146837 h 1251366"/>
              <a:gd name="connsiteX1332" fmla="*/ 604509 w 1615055"/>
              <a:gd name="connsiteY1332" fmla="*/ 1148477 h 1251366"/>
              <a:gd name="connsiteX1333" fmla="*/ 607640 w 1615055"/>
              <a:gd name="connsiteY1333" fmla="*/ 1149074 h 1251366"/>
              <a:gd name="connsiteX1334" fmla="*/ 611070 w 1615055"/>
              <a:gd name="connsiteY1334" fmla="*/ 1150863 h 1251366"/>
              <a:gd name="connsiteX1335" fmla="*/ 608088 w 1615055"/>
              <a:gd name="connsiteY1335" fmla="*/ 1154293 h 1251366"/>
              <a:gd name="connsiteX1336" fmla="*/ 607640 w 1615055"/>
              <a:gd name="connsiteY1336" fmla="*/ 1156828 h 1251366"/>
              <a:gd name="connsiteX1337" fmla="*/ 608088 w 1615055"/>
              <a:gd name="connsiteY1337" fmla="*/ 1160108 h 1251366"/>
              <a:gd name="connsiteX1338" fmla="*/ 609132 w 1615055"/>
              <a:gd name="connsiteY1338" fmla="*/ 1160854 h 1251366"/>
              <a:gd name="connsiteX1339" fmla="*/ 616438 w 1615055"/>
              <a:gd name="connsiteY1339" fmla="*/ 1160407 h 1251366"/>
              <a:gd name="connsiteX1340" fmla="*/ 618228 w 1615055"/>
              <a:gd name="connsiteY1340" fmla="*/ 1158915 h 1251366"/>
              <a:gd name="connsiteX1341" fmla="*/ 620166 w 1615055"/>
              <a:gd name="connsiteY1341" fmla="*/ 1156679 h 1251366"/>
              <a:gd name="connsiteX1342" fmla="*/ 622253 w 1615055"/>
              <a:gd name="connsiteY1342" fmla="*/ 1156082 h 1251366"/>
              <a:gd name="connsiteX1343" fmla="*/ 625236 w 1615055"/>
              <a:gd name="connsiteY1343" fmla="*/ 1156082 h 1251366"/>
              <a:gd name="connsiteX1344" fmla="*/ 630007 w 1615055"/>
              <a:gd name="connsiteY1344" fmla="*/ 1157424 h 1251366"/>
              <a:gd name="connsiteX1345" fmla="*/ 624490 w 1615055"/>
              <a:gd name="connsiteY1345" fmla="*/ 1159064 h 1251366"/>
              <a:gd name="connsiteX1346" fmla="*/ 623745 w 1615055"/>
              <a:gd name="connsiteY1346" fmla="*/ 1160108 h 1251366"/>
              <a:gd name="connsiteX1347" fmla="*/ 622253 w 1615055"/>
              <a:gd name="connsiteY1347" fmla="*/ 1161003 h 1251366"/>
              <a:gd name="connsiteX1348" fmla="*/ 617482 w 1615055"/>
              <a:gd name="connsiteY1348" fmla="*/ 1163389 h 1251366"/>
              <a:gd name="connsiteX1349" fmla="*/ 615692 w 1615055"/>
              <a:gd name="connsiteY1349" fmla="*/ 1165476 h 1251366"/>
              <a:gd name="connsiteX1350" fmla="*/ 616140 w 1615055"/>
              <a:gd name="connsiteY1350" fmla="*/ 1167713 h 1251366"/>
              <a:gd name="connsiteX1351" fmla="*/ 617631 w 1615055"/>
              <a:gd name="connsiteY1351" fmla="*/ 1170546 h 1251366"/>
              <a:gd name="connsiteX1352" fmla="*/ 617631 w 1615055"/>
              <a:gd name="connsiteY1352" fmla="*/ 1171590 h 1251366"/>
              <a:gd name="connsiteX1353" fmla="*/ 618675 w 1615055"/>
              <a:gd name="connsiteY1353" fmla="*/ 1173230 h 1251366"/>
              <a:gd name="connsiteX1354" fmla="*/ 620613 w 1615055"/>
              <a:gd name="connsiteY1354" fmla="*/ 1174274 h 1251366"/>
              <a:gd name="connsiteX1355" fmla="*/ 619868 w 1615055"/>
              <a:gd name="connsiteY1355" fmla="*/ 1176511 h 1251366"/>
              <a:gd name="connsiteX1356" fmla="*/ 618078 w 1615055"/>
              <a:gd name="connsiteY1356" fmla="*/ 1178300 h 1251366"/>
              <a:gd name="connsiteX1357" fmla="*/ 620315 w 1615055"/>
              <a:gd name="connsiteY1357" fmla="*/ 1180090 h 1251366"/>
              <a:gd name="connsiteX1358" fmla="*/ 624341 w 1615055"/>
              <a:gd name="connsiteY1358" fmla="*/ 1181133 h 1251366"/>
              <a:gd name="connsiteX1359" fmla="*/ 625981 w 1615055"/>
              <a:gd name="connsiteY1359" fmla="*/ 1185159 h 1251366"/>
              <a:gd name="connsiteX1360" fmla="*/ 626578 w 1615055"/>
              <a:gd name="connsiteY1360" fmla="*/ 1188440 h 1251366"/>
              <a:gd name="connsiteX1361" fmla="*/ 627622 w 1615055"/>
              <a:gd name="connsiteY1361" fmla="*/ 1191571 h 1251366"/>
              <a:gd name="connsiteX1362" fmla="*/ 636121 w 1615055"/>
              <a:gd name="connsiteY1362" fmla="*/ 1192764 h 1251366"/>
              <a:gd name="connsiteX1363" fmla="*/ 637165 w 1615055"/>
              <a:gd name="connsiteY1363" fmla="*/ 1193361 h 1251366"/>
              <a:gd name="connsiteX1364" fmla="*/ 638805 w 1615055"/>
              <a:gd name="connsiteY1364" fmla="*/ 1193808 h 1251366"/>
              <a:gd name="connsiteX1365" fmla="*/ 640595 w 1615055"/>
              <a:gd name="connsiteY1365" fmla="*/ 1195299 h 1251366"/>
              <a:gd name="connsiteX1366" fmla="*/ 640595 w 1615055"/>
              <a:gd name="connsiteY1366" fmla="*/ 1195896 h 1251366"/>
              <a:gd name="connsiteX1367" fmla="*/ 641937 w 1615055"/>
              <a:gd name="connsiteY1367" fmla="*/ 1197238 h 1251366"/>
              <a:gd name="connsiteX1368" fmla="*/ 641937 w 1615055"/>
              <a:gd name="connsiteY1368" fmla="*/ 1202755 h 1251366"/>
              <a:gd name="connsiteX1369" fmla="*/ 646857 w 1615055"/>
              <a:gd name="connsiteY1369" fmla="*/ 1202457 h 1251366"/>
              <a:gd name="connsiteX1370" fmla="*/ 648050 w 1615055"/>
              <a:gd name="connsiteY1370" fmla="*/ 1203053 h 1251366"/>
              <a:gd name="connsiteX1371" fmla="*/ 655655 w 1615055"/>
              <a:gd name="connsiteY1371" fmla="*/ 1202308 h 1251366"/>
              <a:gd name="connsiteX1372" fmla="*/ 658041 w 1615055"/>
              <a:gd name="connsiteY1372" fmla="*/ 1203053 h 1251366"/>
              <a:gd name="connsiteX1373" fmla="*/ 654462 w 1615055"/>
              <a:gd name="connsiteY1373" fmla="*/ 1205290 h 1251366"/>
              <a:gd name="connsiteX1374" fmla="*/ 646559 w 1615055"/>
              <a:gd name="connsiteY1374" fmla="*/ 1209018 h 1251366"/>
              <a:gd name="connsiteX1375" fmla="*/ 645665 w 1615055"/>
              <a:gd name="connsiteY1375" fmla="*/ 1211105 h 1251366"/>
              <a:gd name="connsiteX1376" fmla="*/ 647305 w 1615055"/>
              <a:gd name="connsiteY1376" fmla="*/ 1212597 h 1251366"/>
              <a:gd name="connsiteX1377" fmla="*/ 649243 w 1615055"/>
              <a:gd name="connsiteY1377" fmla="*/ 1213640 h 1251366"/>
              <a:gd name="connsiteX1378" fmla="*/ 651778 w 1615055"/>
              <a:gd name="connsiteY1378" fmla="*/ 1214535 h 1251366"/>
              <a:gd name="connsiteX1379" fmla="*/ 656699 w 1615055"/>
              <a:gd name="connsiteY1379" fmla="*/ 1214535 h 1251366"/>
              <a:gd name="connsiteX1380" fmla="*/ 659234 w 1615055"/>
              <a:gd name="connsiteY1380" fmla="*/ 1214237 h 1251366"/>
              <a:gd name="connsiteX1381" fmla="*/ 657743 w 1615055"/>
              <a:gd name="connsiteY1381" fmla="*/ 1211254 h 1251366"/>
              <a:gd name="connsiteX1382" fmla="*/ 657743 w 1615055"/>
              <a:gd name="connsiteY1382" fmla="*/ 1210061 h 1251366"/>
              <a:gd name="connsiteX1383" fmla="*/ 659830 w 1615055"/>
              <a:gd name="connsiteY1383" fmla="*/ 1210061 h 1251366"/>
              <a:gd name="connsiteX1384" fmla="*/ 663260 w 1615055"/>
              <a:gd name="connsiteY1384" fmla="*/ 1209167 h 1251366"/>
              <a:gd name="connsiteX1385" fmla="*/ 666242 w 1615055"/>
              <a:gd name="connsiteY1385" fmla="*/ 1209167 h 1251366"/>
              <a:gd name="connsiteX1386" fmla="*/ 668777 w 1615055"/>
              <a:gd name="connsiteY1386" fmla="*/ 1211105 h 1251366"/>
              <a:gd name="connsiteX1387" fmla="*/ 672654 w 1615055"/>
              <a:gd name="connsiteY1387" fmla="*/ 1211851 h 1251366"/>
              <a:gd name="connsiteX1388" fmla="*/ 675338 w 1615055"/>
              <a:gd name="connsiteY1388" fmla="*/ 1210658 h 1251366"/>
              <a:gd name="connsiteX1389" fmla="*/ 679215 w 1615055"/>
              <a:gd name="connsiteY1389" fmla="*/ 1210211 h 1251366"/>
              <a:gd name="connsiteX1390" fmla="*/ 682048 w 1615055"/>
              <a:gd name="connsiteY1390" fmla="*/ 1210211 h 1251366"/>
              <a:gd name="connsiteX1391" fmla="*/ 683838 w 1615055"/>
              <a:gd name="connsiteY1391" fmla="*/ 1208570 h 1251366"/>
              <a:gd name="connsiteX1392" fmla="*/ 686224 w 1615055"/>
              <a:gd name="connsiteY1392" fmla="*/ 1206781 h 1251366"/>
              <a:gd name="connsiteX1393" fmla="*/ 689802 w 1615055"/>
              <a:gd name="connsiteY1393" fmla="*/ 1204395 h 1251366"/>
              <a:gd name="connsiteX1394" fmla="*/ 697258 w 1615055"/>
              <a:gd name="connsiteY1394" fmla="*/ 1201860 h 1251366"/>
              <a:gd name="connsiteX1395" fmla="*/ 704714 w 1615055"/>
              <a:gd name="connsiteY1395" fmla="*/ 1198729 h 1251366"/>
              <a:gd name="connsiteX1396" fmla="*/ 705758 w 1615055"/>
              <a:gd name="connsiteY1396" fmla="*/ 1197387 h 1251366"/>
              <a:gd name="connsiteX1397" fmla="*/ 705758 w 1615055"/>
              <a:gd name="connsiteY1397" fmla="*/ 1195448 h 1251366"/>
              <a:gd name="connsiteX1398" fmla="*/ 706503 w 1615055"/>
              <a:gd name="connsiteY1398" fmla="*/ 1194255 h 1251366"/>
              <a:gd name="connsiteX1399" fmla="*/ 708441 w 1615055"/>
              <a:gd name="connsiteY1399" fmla="*/ 1193659 h 1251366"/>
              <a:gd name="connsiteX1400" fmla="*/ 709038 w 1615055"/>
              <a:gd name="connsiteY1400" fmla="*/ 1195150 h 1251366"/>
              <a:gd name="connsiteX1401" fmla="*/ 708292 w 1615055"/>
              <a:gd name="connsiteY1401" fmla="*/ 1198729 h 1251366"/>
              <a:gd name="connsiteX1402" fmla="*/ 706801 w 1615055"/>
              <a:gd name="connsiteY1402" fmla="*/ 1201413 h 1251366"/>
              <a:gd name="connsiteX1403" fmla="*/ 704565 w 1615055"/>
              <a:gd name="connsiteY1403" fmla="*/ 1203799 h 1251366"/>
              <a:gd name="connsiteX1404" fmla="*/ 701284 w 1615055"/>
              <a:gd name="connsiteY1404" fmla="*/ 1212000 h 1251366"/>
              <a:gd name="connsiteX1405" fmla="*/ 703819 w 1615055"/>
              <a:gd name="connsiteY1405" fmla="*/ 1218710 h 1251366"/>
              <a:gd name="connsiteX1406" fmla="*/ 705608 w 1615055"/>
              <a:gd name="connsiteY1406" fmla="*/ 1219307 h 1251366"/>
              <a:gd name="connsiteX1407" fmla="*/ 706652 w 1615055"/>
              <a:gd name="connsiteY1407" fmla="*/ 1220201 h 1251366"/>
              <a:gd name="connsiteX1408" fmla="*/ 712915 w 1615055"/>
              <a:gd name="connsiteY1408" fmla="*/ 1221692 h 1251366"/>
              <a:gd name="connsiteX1409" fmla="*/ 715748 w 1615055"/>
              <a:gd name="connsiteY1409" fmla="*/ 1222587 h 1251366"/>
              <a:gd name="connsiteX1410" fmla="*/ 719923 w 1615055"/>
              <a:gd name="connsiteY1410" fmla="*/ 1224675 h 1251366"/>
              <a:gd name="connsiteX1411" fmla="*/ 721265 w 1615055"/>
              <a:gd name="connsiteY1411" fmla="*/ 1225569 h 1251366"/>
              <a:gd name="connsiteX1412" fmla="*/ 723800 w 1615055"/>
              <a:gd name="connsiteY1412" fmla="*/ 1225122 h 1251366"/>
              <a:gd name="connsiteX1413" fmla="*/ 729019 w 1615055"/>
              <a:gd name="connsiteY1413" fmla="*/ 1222885 h 1251366"/>
              <a:gd name="connsiteX1414" fmla="*/ 737668 w 1615055"/>
              <a:gd name="connsiteY1414" fmla="*/ 1216324 h 1251366"/>
              <a:gd name="connsiteX1415" fmla="*/ 738115 w 1615055"/>
              <a:gd name="connsiteY1415" fmla="*/ 1216772 h 1251366"/>
              <a:gd name="connsiteX1416" fmla="*/ 735133 w 1615055"/>
              <a:gd name="connsiteY1416" fmla="*/ 1221842 h 1251366"/>
              <a:gd name="connsiteX1417" fmla="*/ 732002 w 1615055"/>
              <a:gd name="connsiteY1417" fmla="*/ 1224973 h 1251366"/>
              <a:gd name="connsiteX1418" fmla="*/ 729168 w 1615055"/>
              <a:gd name="connsiteY1418" fmla="*/ 1226613 h 1251366"/>
              <a:gd name="connsiteX1419" fmla="*/ 726037 w 1615055"/>
              <a:gd name="connsiteY1419" fmla="*/ 1227955 h 1251366"/>
              <a:gd name="connsiteX1420" fmla="*/ 721713 w 1615055"/>
              <a:gd name="connsiteY1420" fmla="*/ 1228403 h 1251366"/>
              <a:gd name="connsiteX1421" fmla="*/ 721713 w 1615055"/>
              <a:gd name="connsiteY1421" fmla="*/ 1231534 h 1251366"/>
              <a:gd name="connsiteX1422" fmla="*/ 721415 w 1615055"/>
              <a:gd name="connsiteY1422" fmla="*/ 1235411 h 1251366"/>
              <a:gd name="connsiteX1423" fmla="*/ 736326 w 1615055"/>
              <a:gd name="connsiteY1423" fmla="*/ 1241674 h 1251366"/>
              <a:gd name="connsiteX1424" fmla="*/ 741545 w 1615055"/>
              <a:gd name="connsiteY1424" fmla="*/ 1243016 h 1251366"/>
              <a:gd name="connsiteX1425" fmla="*/ 743632 w 1615055"/>
              <a:gd name="connsiteY1425" fmla="*/ 1242419 h 1251366"/>
              <a:gd name="connsiteX1426" fmla="*/ 745124 w 1615055"/>
              <a:gd name="connsiteY1426" fmla="*/ 1239735 h 1251366"/>
              <a:gd name="connsiteX1427" fmla="*/ 748553 w 1615055"/>
              <a:gd name="connsiteY1427" fmla="*/ 1235262 h 1251366"/>
              <a:gd name="connsiteX1428" fmla="*/ 751834 w 1615055"/>
              <a:gd name="connsiteY1428" fmla="*/ 1232429 h 1251366"/>
              <a:gd name="connsiteX1429" fmla="*/ 753176 w 1615055"/>
              <a:gd name="connsiteY1429" fmla="*/ 1233622 h 1251366"/>
              <a:gd name="connsiteX1430" fmla="*/ 751685 w 1615055"/>
              <a:gd name="connsiteY1430" fmla="*/ 1236306 h 1251366"/>
              <a:gd name="connsiteX1431" fmla="*/ 747062 w 1615055"/>
              <a:gd name="connsiteY1431" fmla="*/ 1241226 h 1251366"/>
              <a:gd name="connsiteX1432" fmla="*/ 745720 w 1615055"/>
              <a:gd name="connsiteY1432" fmla="*/ 1243165 h 1251366"/>
              <a:gd name="connsiteX1433" fmla="*/ 746764 w 1615055"/>
              <a:gd name="connsiteY1433" fmla="*/ 1246893 h 1251366"/>
              <a:gd name="connsiteX1434" fmla="*/ 747510 w 1615055"/>
              <a:gd name="connsiteY1434" fmla="*/ 1247787 h 1251366"/>
              <a:gd name="connsiteX1435" fmla="*/ 748852 w 1615055"/>
              <a:gd name="connsiteY1435" fmla="*/ 1247787 h 1251366"/>
              <a:gd name="connsiteX1436" fmla="*/ 750492 w 1615055"/>
              <a:gd name="connsiteY1436" fmla="*/ 1248086 h 1251366"/>
              <a:gd name="connsiteX1437" fmla="*/ 753325 w 1615055"/>
              <a:gd name="connsiteY1437" fmla="*/ 1247042 h 1251366"/>
              <a:gd name="connsiteX1438" fmla="*/ 755860 w 1615055"/>
              <a:gd name="connsiteY1438" fmla="*/ 1246744 h 1251366"/>
              <a:gd name="connsiteX1439" fmla="*/ 754816 w 1615055"/>
              <a:gd name="connsiteY1439" fmla="*/ 1248682 h 1251366"/>
              <a:gd name="connsiteX1440" fmla="*/ 754518 w 1615055"/>
              <a:gd name="connsiteY1440" fmla="*/ 1250621 h 1251366"/>
              <a:gd name="connsiteX1441" fmla="*/ 760035 w 1615055"/>
              <a:gd name="connsiteY1441" fmla="*/ 1251366 h 1251366"/>
              <a:gd name="connsiteX1442" fmla="*/ 763166 w 1615055"/>
              <a:gd name="connsiteY1442" fmla="*/ 1250173 h 1251366"/>
              <a:gd name="connsiteX1443" fmla="*/ 765403 w 1615055"/>
              <a:gd name="connsiteY1443" fmla="*/ 1250173 h 1251366"/>
              <a:gd name="connsiteX1444" fmla="*/ 766745 w 1615055"/>
              <a:gd name="connsiteY1444" fmla="*/ 1249726 h 1251366"/>
              <a:gd name="connsiteX1445" fmla="*/ 764807 w 1615055"/>
              <a:gd name="connsiteY1445" fmla="*/ 1247936 h 1251366"/>
              <a:gd name="connsiteX1446" fmla="*/ 759289 w 1615055"/>
              <a:gd name="connsiteY1446" fmla="*/ 1244209 h 1251366"/>
              <a:gd name="connsiteX1447" fmla="*/ 758842 w 1615055"/>
              <a:gd name="connsiteY1447" fmla="*/ 1242867 h 1251366"/>
              <a:gd name="connsiteX1448" fmla="*/ 766447 w 1615055"/>
              <a:gd name="connsiteY1448" fmla="*/ 1245551 h 1251366"/>
              <a:gd name="connsiteX1449" fmla="*/ 767789 w 1615055"/>
              <a:gd name="connsiteY1449" fmla="*/ 1246445 h 1251366"/>
              <a:gd name="connsiteX1450" fmla="*/ 775543 w 1615055"/>
              <a:gd name="connsiteY1450" fmla="*/ 1246744 h 1251366"/>
              <a:gd name="connsiteX1451" fmla="*/ 777780 w 1615055"/>
              <a:gd name="connsiteY1451" fmla="*/ 1244209 h 1251366"/>
              <a:gd name="connsiteX1452" fmla="*/ 780762 w 1615055"/>
              <a:gd name="connsiteY1452" fmla="*/ 1241376 h 1251366"/>
              <a:gd name="connsiteX1453" fmla="*/ 779718 w 1615055"/>
              <a:gd name="connsiteY1453" fmla="*/ 1233025 h 1251366"/>
              <a:gd name="connsiteX1454" fmla="*/ 779718 w 1615055"/>
              <a:gd name="connsiteY1454" fmla="*/ 1231534 h 1251366"/>
              <a:gd name="connsiteX1455" fmla="*/ 780016 w 1615055"/>
              <a:gd name="connsiteY1455" fmla="*/ 1230192 h 1251366"/>
              <a:gd name="connsiteX1456" fmla="*/ 778525 w 1615055"/>
              <a:gd name="connsiteY1456" fmla="*/ 1227806 h 1251366"/>
              <a:gd name="connsiteX1457" fmla="*/ 776288 w 1615055"/>
              <a:gd name="connsiteY1457" fmla="*/ 1225569 h 1251366"/>
              <a:gd name="connsiteX1458" fmla="*/ 770026 w 1615055"/>
              <a:gd name="connsiteY1458" fmla="*/ 1224377 h 1251366"/>
              <a:gd name="connsiteX1459" fmla="*/ 766596 w 1615055"/>
              <a:gd name="connsiteY1459" fmla="*/ 1223184 h 1251366"/>
              <a:gd name="connsiteX1460" fmla="*/ 762272 w 1615055"/>
              <a:gd name="connsiteY1460" fmla="*/ 1222438 h 1251366"/>
              <a:gd name="connsiteX1461" fmla="*/ 759438 w 1615055"/>
              <a:gd name="connsiteY1461" fmla="*/ 1220500 h 1251366"/>
              <a:gd name="connsiteX1462" fmla="*/ 759886 w 1615055"/>
              <a:gd name="connsiteY1462" fmla="*/ 1219307 h 1251366"/>
              <a:gd name="connsiteX1463" fmla="*/ 763316 w 1615055"/>
              <a:gd name="connsiteY1463" fmla="*/ 1219307 h 1251366"/>
              <a:gd name="connsiteX1464" fmla="*/ 768385 w 1615055"/>
              <a:gd name="connsiteY1464" fmla="*/ 1220052 h 1251366"/>
              <a:gd name="connsiteX1465" fmla="*/ 774946 w 1615055"/>
              <a:gd name="connsiteY1465" fmla="*/ 1222438 h 1251366"/>
              <a:gd name="connsiteX1466" fmla="*/ 779122 w 1615055"/>
              <a:gd name="connsiteY1466" fmla="*/ 1222885 h 1251366"/>
              <a:gd name="connsiteX1467" fmla="*/ 779867 w 1615055"/>
              <a:gd name="connsiteY1467" fmla="*/ 1222438 h 1251366"/>
              <a:gd name="connsiteX1468" fmla="*/ 782850 w 1615055"/>
              <a:gd name="connsiteY1468" fmla="*/ 1222140 h 1251366"/>
              <a:gd name="connsiteX1469" fmla="*/ 791498 w 1615055"/>
              <a:gd name="connsiteY1469" fmla="*/ 1212000 h 1251366"/>
              <a:gd name="connsiteX1470" fmla="*/ 793437 w 1615055"/>
              <a:gd name="connsiteY1470" fmla="*/ 1199624 h 1251366"/>
              <a:gd name="connsiteX1471" fmla="*/ 797463 w 1615055"/>
              <a:gd name="connsiteY1471" fmla="*/ 1187098 h 1251366"/>
              <a:gd name="connsiteX1472" fmla="*/ 799401 w 1615055"/>
              <a:gd name="connsiteY1472" fmla="*/ 1179791 h 1251366"/>
              <a:gd name="connsiteX1473" fmla="*/ 801340 w 1615055"/>
              <a:gd name="connsiteY1473" fmla="*/ 1176362 h 1251366"/>
              <a:gd name="connsiteX1474" fmla="*/ 801936 w 1615055"/>
              <a:gd name="connsiteY1474" fmla="*/ 1173678 h 1251366"/>
              <a:gd name="connsiteX1475" fmla="*/ 795077 w 1615055"/>
              <a:gd name="connsiteY1475" fmla="*/ 1172187 h 1251366"/>
              <a:gd name="connsiteX1476" fmla="*/ 796568 w 1615055"/>
              <a:gd name="connsiteY1476" fmla="*/ 1170546 h 1251366"/>
              <a:gd name="connsiteX1477" fmla="*/ 800892 w 1615055"/>
              <a:gd name="connsiteY1477" fmla="*/ 1169801 h 1251366"/>
              <a:gd name="connsiteX1478" fmla="*/ 803875 w 1615055"/>
              <a:gd name="connsiteY1478" fmla="*/ 1169801 h 1251366"/>
              <a:gd name="connsiteX1479" fmla="*/ 807603 w 1615055"/>
              <a:gd name="connsiteY1479" fmla="*/ 1166371 h 1251366"/>
              <a:gd name="connsiteX1480" fmla="*/ 806410 w 1615055"/>
              <a:gd name="connsiteY1480" fmla="*/ 1162345 h 1251366"/>
              <a:gd name="connsiteX1481" fmla="*/ 806708 w 1615055"/>
              <a:gd name="connsiteY1481" fmla="*/ 1159810 h 1251366"/>
              <a:gd name="connsiteX1482" fmla="*/ 804322 w 1615055"/>
              <a:gd name="connsiteY1482" fmla="*/ 1157872 h 1251366"/>
              <a:gd name="connsiteX1483" fmla="*/ 802085 w 1615055"/>
              <a:gd name="connsiteY1483" fmla="*/ 1153845 h 1251366"/>
              <a:gd name="connsiteX1484" fmla="*/ 804024 w 1615055"/>
              <a:gd name="connsiteY1484" fmla="*/ 1148030 h 1251366"/>
              <a:gd name="connsiteX1485" fmla="*/ 804471 w 1615055"/>
              <a:gd name="connsiteY1485" fmla="*/ 1145495 h 1251366"/>
              <a:gd name="connsiteX1486" fmla="*/ 805366 w 1615055"/>
              <a:gd name="connsiteY1486" fmla="*/ 1143408 h 1251366"/>
              <a:gd name="connsiteX1487" fmla="*/ 804173 w 1615055"/>
              <a:gd name="connsiteY1487" fmla="*/ 1140425 h 1251366"/>
              <a:gd name="connsiteX1488" fmla="*/ 806261 w 1615055"/>
              <a:gd name="connsiteY1488" fmla="*/ 1138487 h 1251366"/>
              <a:gd name="connsiteX1489" fmla="*/ 806559 w 1615055"/>
              <a:gd name="connsiteY1489" fmla="*/ 1136101 h 1251366"/>
              <a:gd name="connsiteX1490" fmla="*/ 798357 w 1615055"/>
              <a:gd name="connsiteY1490" fmla="*/ 1134759 h 1251366"/>
              <a:gd name="connsiteX1491" fmla="*/ 792989 w 1615055"/>
              <a:gd name="connsiteY1491" fmla="*/ 1133119 h 1251366"/>
              <a:gd name="connsiteX1492" fmla="*/ 788218 w 1615055"/>
              <a:gd name="connsiteY1492" fmla="*/ 1131478 h 1251366"/>
              <a:gd name="connsiteX1493" fmla="*/ 785981 w 1615055"/>
              <a:gd name="connsiteY1493" fmla="*/ 1129540 h 1251366"/>
              <a:gd name="connsiteX1494" fmla="*/ 788367 w 1615055"/>
              <a:gd name="connsiteY1494" fmla="*/ 1129242 h 1251366"/>
              <a:gd name="connsiteX1495" fmla="*/ 791200 w 1615055"/>
              <a:gd name="connsiteY1495" fmla="*/ 1129838 h 1251366"/>
              <a:gd name="connsiteX1496" fmla="*/ 799550 w 1615055"/>
              <a:gd name="connsiteY1496" fmla="*/ 1129391 h 1251366"/>
              <a:gd name="connsiteX1497" fmla="*/ 802383 w 1615055"/>
              <a:gd name="connsiteY1497" fmla="*/ 1130136 h 1251366"/>
              <a:gd name="connsiteX1498" fmla="*/ 809094 w 1615055"/>
              <a:gd name="connsiteY1498" fmla="*/ 1130733 h 1251366"/>
              <a:gd name="connsiteX1499" fmla="*/ 811330 w 1615055"/>
              <a:gd name="connsiteY1499" fmla="*/ 1129092 h 1251366"/>
              <a:gd name="connsiteX1500" fmla="*/ 813120 w 1615055"/>
              <a:gd name="connsiteY1500" fmla="*/ 1129092 h 1251366"/>
              <a:gd name="connsiteX1501" fmla="*/ 818040 w 1615055"/>
              <a:gd name="connsiteY1501" fmla="*/ 1122382 h 1251366"/>
              <a:gd name="connsiteX1502" fmla="*/ 820128 w 1615055"/>
              <a:gd name="connsiteY1502" fmla="*/ 1121339 h 1251366"/>
              <a:gd name="connsiteX1503" fmla="*/ 820426 w 1615055"/>
              <a:gd name="connsiteY1503" fmla="*/ 1118953 h 1251366"/>
              <a:gd name="connsiteX1504" fmla="*/ 812523 w 1615055"/>
              <a:gd name="connsiteY1504" fmla="*/ 1115523 h 1251366"/>
              <a:gd name="connsiteX1505" fmla="*/ 808199 w 1615055"/>
              <a:gd name="connsiteY1505" fmla="*/ 1112690 h 1251366"/>
              <a:gd name="connsiteX1506" fmla="*/ 806857 w 1615055"/>
              <a:gd name="connsiteY1506" fmla="*/ 1111199 h 1251366"/>
              <a:gd name="connsiteX1507" fmla="*/ 805962 w 1615055"/>
              <a:gd name="connsiteY1507" fmla="*/ 1108664 h 1251366"/>
              <a:gd name="connsiteX1508" fmla="*/ 808050 w 1615055"/>
              <a:gd name="connsiteY1508" fmla="*/ 1109559 h 1251366"/>
              <a:gd name="connsiteX1509" fmla="*/ 809988 w 1615055"/>
              <a:gd name="connsiteY1509" fmla="*/ 1110901 h 1251366"/>
              <a:gd name="connsiteX1510" fmla="*/ 814611 w 1615055"/>
              <a:gd name="connsiteY1510" fmla="*/ 1114778 h 1251366"/>
              <a:gd name="connsiteX1511" fmla="*/ 820277 w 1615055"/>
              <a:gd name="connsiteY1511" fmla="*/ 1115076 h 1251366"/>
              <a:gd name="connsiteX1512" fmla="*/ 825049 w 1615055"/>
              <a:gd name="connsiteY1512" fmla="*/ 1115076 h 1251366"/>
              <a:gd name="connsiteX1513" fmla="*/ 826689 w 1615055"/>
              <a:gd name="connsiteY1513" fmla="*/ 1115076 h 1251366"/>
              <a:gd name="connsiteX1514" fmla="*/ 829671 w 1615055"/>
              <a:gd name="connsiteY1514" fmla="*/ 1112093 h 1251366"/>
              <a:gd name="connsiteX1515" fmla="*/ 831759 w 1615055"/>
              <a:gd name="connsiteY1515" fmla="*/ 1108664 h 1251366"/>
              <a:gd name="connsiteX1516" fmla="*/ 833996 w 1615055"/>
              <a:gd name="connsiteY1516" fmla="*/ 1105831 h 1251366"/>
              <a:gd name="connsiteX1517" fmla="*/ 833250 w 1615055"/>
              <a:gd name="connsiteY1517" fmla="*/ 1104340 h 1251366"/>
              <a:gd name="connsiteX1518" fmla="*/ 832803 w 1615055"/>
              <a:gd name="connsiteY1518" fmla="*/ 1102550 h 1251366"/>
              <a:gd name="connsiteX1519" fmla="*/ 835338 w 1615055"/>
              <a:gd name="connsiteY1519" fmla="*/ 1099866 h 1251366"/>
              <a:gd name="connsiteX1520" fmla="*/ 835338 w 1615055"/>
              <a:gd name="connsiteY1520" fmla="*/ 1095393 h 1251366"/>
              <a:gd name="connsiteX1521" fmla="*/ 839215 w 1615055"/>
              <a:gd name="connsiteY1521" fmla="*/ 1095691 h 1251366"/>
              <a:gd name="connsiteX1522" fmla="*/ 842644 w 1615055"/>
              <a:gd name="connsiteY1522" fmla="*/ 1094498 h 1251366"/>
              <a:gd name="connsiteX1523" fmla="*/ 842644 w 1615055"/>
              <a:gd name="connsiteY1523" fmla="*/ 1090472 h 1251366"/>
              <a:gd name="connsiteX1524" fmla="*/ 848609 w 1615055"/>
              <a:gd name="connsiteY1524" fmla="*/ 1086148 h 1251366"/>
              <a:gd name="connsiteX1525" fmla="*/ 848311 w 1615055"/>
              <a:gd name="connsiteY1525" fmla="*/ 1084507 h 1251366"/>
              <a:gd name="connsiteX1526" fmla="*/ 845925 w 1615055"/>
              <a:gd name="connsiteY1526" fmla="*/ 1077201 h 1251366"/>
              <a:gd name="connsiteX1527" fmla="*/ 846819 w 1615055"/>
              <a:gd name="connsiteY1527" fmla="*/ 1068254 h 1251366"/>
              <a:gd name="connsiteX1528" fmla="*/ 841302 w 1615055"/>
              <a:gd name="connsiteY1528" fmla="*/ 1066912 h 1251366"/>
              <a:gd name="connsiteX1529" fmla="*/ 837574 w 1615055"/>
              <a:gd name="connsiteY1529" fmla="*/ 1067210 h 1251366"/>
              <a:gd name="connsiteX1530" fmla="*/ 835934 w 1615055"/>
              <a:gd name="connsiteY1530" fmla="*/ 1068701 h 1251366"/>
              <a:gd name="connsiteX1531" fmla="*/ 832206 w 1615055"/>
              <a:gd name="connsiteY1531" fmla="*/ 1066166 h 1251366"/>
              <a:gd name="connsiteX1532" fmla="*/ 821470 w 1615055"/>
              <a:gd name="connsiteY1532" fmla="*/ 1060798 h 1251366"/>
              <a:gd name="connsiteX1533" fmla="*/ 832057 w 1615055"/>
              <a:gd name="connsiteY1533" fmla="*/ 1061544 h 1251366"/>
              <a:gd name="connsiteX1534" fmla="*/ 834592 w 1615055"/>
              <a:gd name="connsiteY1534" fmla="*/ 1062140 h 1251366"/>
              <a:gd name="connsiteX1535" fmla="*/ 837127 w 1615055"/>
              <a:gd name="connsiteY1535" fmla="*/ 1063482 h 1251366"/>
              <a:gd name="connsiteX1536" fmla="*/ 842495 w 1615055"/>
              <a:gd name="connsiteY1536" fmla="*/ 1064079 h 1251366"/>
              <a:gd name="connsiteX1537" fmla="*/ 845030 w 1615055"/>
              <a:gd name="connsiteY1537" fmla="*/ 1062140 h 1251366"/>
              <a:gd name="connsiteX1538" fmla="*/ 844732 w 1615055"/>
              <a:gd name="connsiteY1538" fmla="*/ 1059307 h 1251366"/>
              <a:gd name="connsiteX1539" fmla="*/ 850547 w 1615055"/>
              <a:gd name="connsiteY1539" fmla="*/ 1058711 h 1251366"/>
              <a:gd name="connsiteX1540" fmla="*/ 855766 w 1615055"/>
              <a:gd name="connsiteY1540" fmla="*/ 1055132 h 1251366"/>
              <a:gd name="connsiteX1541" fmla="*/ 858301 w 1615055"/>
              <a:gd name="connsiteY1541" fmla="*/ 1052597 h 1251366"/>
              <a:gd name="connsiteX1542" fmla="*/ 857556 w 1615055"/>
              <a:gd name="connsiteY1542" fmla="*/ 1050062 h 1251366"/>
              <a:gd name="connsiteX1543" fmla="*/ 855766 w 1615055"/>
              <a:gd name="connsiteY1543" fmla="*/ 1047378 h 1251366"/>
              <a:gd name="connsiteX1544" fmla="*/ 851740 w 1615055"/>
              <a:gd name="connsiteY1544" fmla="*/ 1043948 h 1251366"/>
              <a:gd name="connsiteX1545" fmla="*/ 849355 w 1615055"/>
              <a:gd name="connsiteY1545" fmla="*/ 1037238 h 1251366"/>
              <a:gd name="connsiteX1546" fmla="*/ 845776 w 1615055"/>
              <a:gd name="connsiteY1546" fmla="*/ 1033212 h 1251366"/>
              <a:gd name="connsiteX1547" fmla="*/ 841153 w 1615055"/>
              <a:gd name="connsiteY1547" fmla="*/ 1034852 h 1251366"/>
              <a:gd name="connsiteX1548" fmla="*/ 837574 w 1615055"/>
              <a:gd name="connsiteY1548" fmla="*/ 1035300 h 1251366"/>
              <a:gd name="connsiteX1549" fmla="*/ 835934 w 1615055"/>
              <a:gd name="connsiteY1549" fmla="*/ 1029932 h 1251366"/>
              <a:gd name="connsiteX1550" fmla="*/ 834294 w 1615055"/>
              <a:gd name="connsiteY1550" fmla="*/ 1027844 h 1251366"/>
              <a:gd name="connsiteX1551" fmla="*/ 834294 w 1615055"/>
              <a:gd name="connsiteY1551" fmla="*/ 1024862 h 1251366"/>
              <a:gd name="connsiteX1552" fmla="*/ 839811 w 1615055"/>
              <a:gd name="connsiteY1552" fmla="*/ 1025756 h 1251366"/>
              <a:gd name="connsiteX1553" fmla="*/ 845477 w 1615055"/>
              <a:gd name="connsiteY1553" fmla="*/ 1024563 h 1251366"/>
              <a:gd name="connsiteX1554" fmla="*/ 856363 w 1615055"/>
              <a:gd name="connsiteY1554" fmla="*/ 1027248 h 1251366"/>
              <a:gd name="connsiteX1555" fmla="*/ 862327 w 1615055"/>
              <a:gd name="connsiteY1555" fmla="*/ 1024862 h 1251366"/>
              <a:gd name="connsiteX1556" fmla="*/ 864713 w 1615055"/>
              <a:gd name="connsiteY1556" fmla="*/ 1023072 h 1251366"/>
              <a:gd name="connsiteX1557" fmla="*/ 869336 w 1615055"/>
              <a:gd name="connsiteY1557" fmla="*/ 1018002 h 1251366"/>
              <a:gd name="connsiteX1558" fmla="*/ 872318 w 1615055"/>
              <a:gd name="connsiteY1558" fmla="*/ 1016511 h 1251366"/>
              <a:gd name="connsiteX1559" fmla="*/ 874257 w 1615055"/>
              <a:gd name="connsiteY1559" fmla="*/ 1014125 h 1251366"/>
              <a:gd name="connsiteX1560" fmla="*/ 872169 w 1615055"/>
              <a:gd name="connsiteY1560" fmla="*/ 1012933 h 1251366"/>
              <a:gd name="connsiteX1561" fmla="*/ 858003 w 1615055"/>
              <a:gd name="connsiteY1561" fmla="*/ 1006073 h 1251366"/>
              <a:gd name="connsiteX1562" fmla="*/ 858451 w 1615055"/>
              <a:gd name="connsiteY1562" fmla="*/ 1004582 h 1251366"/>
              <a:gd name="connsiteX1563" fmla="*/ 864117 w 1615055"/>
              <a:gd name="connsiteY1563" fmla="*/ 1004582 h 1251366"/>
              <a:gd name="connsiteX1564" fmla="*/ 878581 w 1615055"/>
              <a:gd name="connsiteY1564" fmla="*/ 1003240 h 1251366"/>
              <a:gd name="connsiteX1565" fmla="*/ 887080 w 1615055"/>
              <a:gd name="connsiteY1565" fmla="*/ 1002047 h 1251366"/>
              <a:gd name="connsiteX1566" fmla="*/ 899009 w 1615055"/>
              <a:gd name="connsiteY1566" fmla="*/ 1001451 h 1251366"/>
              <a:gd name="connsiteX1567" fmla="*/ 910342 w 1615055"/>
              <a:gd name="connsiteY1567" fmla="*/ 997425 h 1251366"/>
              <a:gd name="connsiteX1568" fmla="*/ 910342 w 1615055"/>
              <a:gd name="connsiteY1568" fmla="*/ 992951 h 1251366"/>
              <a:gd name="connsiteX1569" fmla="*/ 910044 w 1615055"/>
              <a:gd name="connsiteY1569" fmla="*/ 991758 h 1251366"/>
              <a:gd name="connsiteX1570" fmla="*/ 904079 w 1615055"/>
              <a:gd name="connsiteY1570" fmla="*/ 988030 h 1251366"/>
              <a:gd name="connsiteX1571" fmla="*/ 901992 w 1615055"/>
              <a:gd name="connsiteY1571" fmla="*/ 984004 h 1251366"/>
              <a:gd name="connsiteX1572" fmla="*/ 905272 w 1615055"/>
              <a:gd name="connsiteY1572" fmla="*/ 985197 h 1251366"/>
              <a:gd name="connsiteX1573" fmla="*/ 912131 w 1615055"/>
              <a:gd name="connsiteY1573" fmla="*/ 988776 h 1251366"/>
              <a:gd name="connsiteX1574" fmla="*/ 913921 w 1615055"/>
              <a:gd name="connsiteY1574" fmla="*/ 985645 h 1251366"/>
              <a:gd name="connsiteX1575" fmla="*/ 916605 w 1615055"/>
              <a:gd name="connsiteY1575" fmla="*/ 977891 h 1251366"/>
              <a:gd name="connsiteX1576" fmla="*/ 919289 w 1615055"/>
              <a:gd name="connsiteY1576" fmla="*/ 975058 h 1251366"/>
              <a:gd name="connsiteX1577" fmla="*/ 922420 w 1615055"/>
              <a:gd name="connsiteY1577" fmla="*/ 972374 h 1251366"/>
              <a:gd name="connsiteX1578" fmla="*/ 916158 w 1615055"/>
              <a:gd name="connsiteY1578" fmla="*/ 969540 h 1251366"/>
              <a:gd name="connsiteX1579" fmla="*/ 911684 w 1615055"/>
              <a:gd name="connsiteY1579" fmla="*/ 966707 h 1251366"/>
              <a:gd name="connsiteX1580" fmla="*/ 914517 w 1615055"/>
              <a:gd name="connsiteY1580" fmla="*/ 966111 h 1251366"/>
              <a:gd name="connsiteX1581" fmla="*/ 920780 w 1615055"/>
              <a:gd name="connsiteY1581" fmla="*/ 966707 h 1251366"/>
              <a:gd name="connsiteX1582" fmla="*/ 927192 w 1615055"/>
              <a:gd name="connsiteY1582" fmla="*/ 968497 h 1251366"/>
              <a:gd name="connsiteX1583" fmla="*/ 934499 w 1615055"/>
              <a:gd name="connsiteY1583" fmla="*/ 969540 h 1251366"/>
              <a:gd name="connsiteX1584" fmla="*/ 934797 w 1615055"/>
              <a:gd name="connsiteY1584" fmla="*/ 970435 h 1251366"/>
              <a:gd name="connsiteX1585" fmla="*/ 929429 w 1615055"/>
              <a:gd name="connsiteY1585" fmla="*/ 975505 h 1251366"/>
              <a:gd name="connsiteX1586" fmla="*/ 921377 w 1615055"/>
              <a:gd name="connsiteY1586" fmla="*/ 985346 h 1251366"/>
              <a:gd name="connsiteX1587" fmla="*/ 920333 w 1615055"/>
              <a:gd name="connsiteY1587" fmla="*/ 988478 h 1251366"/>
              <a:gd name="connsiteX1588" fmla="*/ 921078 w 1615055"/>
              <a:gd name="connsiteY1588" fmla="*/ 990864 h 1251366"/>
              <a:gd name="connsiteX1589" fmla="*/ 919885 w 1615055"/>
              <a:gd name="connsiteY1589" fmla="*/ 992802 h 1251366"/>
              <a:gd name="connsiteX1590" fmla="*/ 915710 w 1615055"/>
              <a:gd name="connsiteY1590" fmla="*/ 997574 h 1251366"/>
              <a:gd name="connsiteX1591" fmla="*/ 916903 w 1615055"/>
              <a:gd name="connsiteY1591" fmla="*/ 1001003 h 1251366"/>
              <a:gd name="connsiteX1592" fmla="*/ 922122 w 1615055"/>
              <a:gd name="connsiteY1592" fmla="*/ 1002793 h 1251366"/>
              <a:gd name="connsiteX1593" fmla="*/ 924508 w 1615055"/>
              <a:gd name="connsiteY1593" fmla="*/ 1001153 h 1251366"/>
              <a:gd name="connsiteX1594" fmla="*/ 928385 w 1615055"/>
              <a:gd name="connsiteY1594" fmla="*/ 1001153 h 1251366"/>
              <a:gd name="connsiteX1595" fmla="*/ 931218 w 1615055"/>
              <a:gd name="connsiteY1595" fmla="*/ 999960 h 1251366"/>
              <a:gd name="connsiteX1596" fmla="*/ 933306 w 1615055"/>
              <a:gd name="connsiteY1596" fmla="*/ 997126 h 1251366"/>
              <a:gd name="connsiteX1597" fmla="*/ 933604 w 1615055"/>
              <a:gd name="connsiteY1597" fmla="*/ 993995 h 1251366"/>
              <a:gd name="connsiteX1598" fmla="*/ 935841 w 1615055"/>
              <a:gd name="connsiteY1598" fmla="*/ 993995 h 1251366"/>
              <a:gd name="connsiteX1599" fmla="*/ 940314 w 1615055"/>
              <a:gd name="connsiteY1599" fmla="*/ 990267 h 1251366"/>
              <a:gd name="connsiteX1600" fmla="*/ 941358 w 1615055"/>
              <a:gd name="connsiteY1600" fmla="*/ 991609 h 1251366"/>
              <a:gd name="connsiteX1601" fmla="*/ 943744 w 1615055"/>
              <a:gd name="connsiteY1601" fmla="*/ 994293 h 1251366"/>
              <a:gd name="connsiteX1602" fmla="*/ 946577 w 1615055"/>
              <a:gd name="connsiteY1602" fmla="*/ 994741 h 1251366"/>
              <a:gd name="connsiteX1603" fmla="*/ 949410 w 1615055"/>
              <a:gd name="connsiteY1603" fmla="*/ 993697 h 1251366"/>
              <a:gd name="connsiteX1604" fmla="*/ 950752 w 1615055"/>
              <a:gd name="connsiteY1604" fmla="*/ 993995 h 1251366"/>
              <a:gd name="connsiteX1605" fmla="*/ 951498 w 1615055"/>
              <a:gd name="connsiteY1605" fmla="*/ 992951 h 1251366"/>
              <a:gd name="connsiteX1606" fmla="*/ 954182 w 1615055"/>
              <a:gd name="connsiteY1606" fmla="*/ 987136 h 1251366"/>
              <a:gd name="connsiteX1607" fmla="*/ 954629 w 1615055"/>
              <a:gd name="connsiteY1607" fmla="*/ 985645 h 1251366"/>
              <a:gd name="connsiteX1608" fmla="*/ 954629 w 1615055"/>
              <a:gd name="connsiteY1608" fmla="*/ 984004 h 1251366"/>
              <a:gd name="connsiteX1609" fmla="*/ 958208 w 1615055"/>
              <a:gd name="connsiteY1609" fmla="*/ 986241 h 1251366"/>
              <a:gd name="connsiteX1610" fmla="*/ 957909 w 1615055"/>
              <a:gd name="connsiteY1610" fmla="*/ 987583 h 1251366"/>
              <a:gd name="connsiteX1611" fmla="*/ 958506 w 1615055"/>
              <a:gd name="connsiteY1611" fmla="*/ 992057 h 1251366"/>
              <a:gd name="connsiteX1612" fmla="*/ 960892 w 1615055"/>
              <a:gd name="connsiteY1612" fmla="*/ 990565 h 1251366"/>
              <a:gd name="connsiteX1613" fmla="*/ 967304 w 1615055"/>
              <a:gd name="connsiteY1613" fmla="*/ 985048 h 1251366"/>
              <a:gd name="connsiteX1614" fmla="*/ 973268 w 1615055"/>
              <a:gd name="connsiteY1614" fmla="*/ 981768 h 1251366"/>
              <a:gd name="connsiteX1615" fmla="*/ 975654 w 1615055"/>
              <a:gd name="connsiteY1615" fmla="*/ 979829 h 1251366"/>
              <a:gd name="connsiteX1616" fmla="*/ 978338 w 1615055"/>
              <a:gd name="connsiteY1616" fmla="*/ 978040 h 1251366"/>
              <a:gd name="connsiteX1617" fmla="*/ 975058 w 1615055"/>
              <a:gd name="connsiteY1617" fmla="*/ 969689 h 1251366"/>
              <a:gd name="connsiteX1618" fmla="*/ 973567 w 1615055"/>
              <a:gd name="connsiteY1618" fmla="*/ 968049 h 1251366"/>
              <a:gd name="connsiteX1619" fmla="*/ 972970 w 1615055"/>
              <a:gd name="connsiteY1619" fmla="*/ 966707 h 1251366"/>
              <a:gd name="connsiteX1620" fmla="*/ 972225 w 1615055"/>
              <a:gd name="connsiteY1620" fmla="*/ 965812 h 1251366"/>
              <a:gd name="connsiteX1621" fmla="*/ 972225 w 1615055"/>
              <a:gd name="connsiteY1621" fmla="*/ 964172 h 1251366"/>
              <a:gd name="connsiteX1622" fmla="*/ 976400 w 1615055"/>
              <a:gd name="connsiteY1622" fmla="*/ 967304 h 1251366"/>
              <a:gd name="connsiteX1623" fmla="*/ 977593 w 1615055"/>
              <a:gd name="connsiteY1623" fmla="*/ 968646 h 1251366"/>
              <a:gd name="connsiteX1624" fmla="*/ 984154 w 1615055"/>
              <a:gd name="connsiteY1624" fmla="*/ 972374 h 1251366"/>
              <a:gd name="connsiteX1625" fmla="*/ 987285 w 1615055"/>
              <a:gd name="connsiteY1625" fmla="*/ 972075 h 1251366"/>
              <a:gd name="connsiteX1626" fmla="*/ 989969 w 1615055"/>
              <a:gd name="connsiteY1626" fmla="*/ 972970 h 1251366"/>
              <a:gd name="connsiteX1627" fmla="*/ 992951 w 1615055"/>
              <a:gd name="connsiteY1627" fmla="*/ 971628 h 1251366"/>
              <a:gd name="connsiteX1628" fmla="*/ 1004582 w 1615055"/>
              <a:gd name="connsiteY1628" fmla="*/ 964471 h 1251366"/>
              <a:gd name="connsiteX1629" fmla="*/ 1006073 w 1615055"/>
              <a:gd name="connsiteY1629" fmla="*/ 962830 h 1251366"/>
              <a:gd name="connsiteX1630" fmla="*/ 1007415 w 1615055"/>
              <a:gd name="connsiteY1630" fmla="*/ 960444 h 1251366"/>
              <a:gd name="connsiteX1631" fmla="*/ 1008609 w 1615055"/>
              <a:gd name="connsiteY1631" fmla="*/ 957313 h 1251366"/>
              <a:gd name="connsiteX1632" fmla="*/ 1009951 w 1615055"/>
              <a:gd name="connsiteY1632" fmla="*/ 955524 h 1251366"/>
              <a:gd name="connsiteX1633" fmla="*/ 1012784 w 1615055"/>
              <a:gd name="connsiteY1633" fmla="*/ 955225 h 1251366"/>
              <a:gd name="connsiteX1634" fmla="*/ 1013977 w 1615055"/>
              <a:gd name="connsiteY1634" fmla="*/ 955673 h 1251366"/>
              <a:gd name="connsiteX1635" fmla="*/ 1015766 w 1615055"/>
              <a:gd name="connsiteY1635" fmla="*/ 954331 h 1251366"/>
              <a:gd name="connsiteX1636" fmla="*/ 1018301 w 1615055"/>
              <a:gd name="connsiteY1636" fmla="*/ 951050 h 1251366"/>
              <a:gd name="connsiteX1637" fmla="*/ 1024116 w 1615055"/>
              <a:gd name="connsiteY1637" fmla="*/ 941060 h 1251366"/>
              <a:gd name="connsiteX1638" fmla="*/ 1031274 w 1615055"/>
              <a:gd name="connsiteY1638" fmla="*/ 930323 h 1251366"/>
              <a:gd name="connsiteX1639" fmla="*/ 1033361 w 1615055"/>
              <a:gd name="connsiteY1639" fmla="*/ 926446 h 1251366"/>
              <a:gd name="connsiteX1640" fmla="*/ 1034107 w 1615055"/>
              <a:gd name="connsiteY1640" fmla="*/ 923613 h 1251366"/>
              <a:gd name="connsiteX1641" fmla="*/ 1033660 w 1615055"/>
              <a:gd name="connsiteY1641" fmla="*/ 921973 h 1251366"/>
              <a:gd name="connsiteX1642" fmla="*/ 1033958 w 1615055"/>
              <a:gd name="connsiteY1642" fmla="*/ 920929 h 1251366"/>
              <a:gd name="connsiteX1643" fmla="*/ 1035151 w 1615055"/>
              <a:gd name="connsiteY1643" fmla="*/ 920482 h 1251366"/>
              <a:gd name="connsiteX1644" fmla="*/ 1037984 w 1615055"/>
              <a:gd name="connsiteY1644" fmla="*/ 917798 h 1251366"/>
              <a:gd name="connsiteX1645" fmla="*/ 1039475 w 1615055"/>
              <a:gd name="connsiteY1645" fmla="*/ 915710 h 1251366"/>
              <a:gd name="connsiteX1646" fmla="*/ 1043054 w 1615055"/>
              <a:gd name="connsiteY1646" fmla="*/ 909149 h 1251366"/>
              <a:gd name="connsiteX1647" fmla="*/ 1044396 w 1615055"/>
              <a:gd name="connsiteY1647" fmla="*/ 907658 h 1251366"/>
              <a:gd name="connsiteX1648" fmla="*/ 1045887 w 1615055"/>
              <a:gd name="connsiteY1648" fmla="*/ 906614 h 1251366"/>
              <a:gd name="connsiteX1649" fmla="*/ 1049317 w 1615055"/>
              <a:gd name="connsiteY1649" fmla="*/ 905570 h 1251366"/>
              <a:gd name="connsiteX1650" fmla="*/ 1061693 w 1615055"/>
              <a:gd name="connsiteY1650" fmla="*/ 897518 h 1251366"/>
              <a:gd name="connsiteX1651" fmla="*/ 1063781 w 1615055"/>
              <a:gd name="connsiteY1651" fmla="*/ 896922 h 1251366"/>
              <a:gd name="connsiteX1652" fmla="*/ 1066316 w 1615055"/>
              <a:gd name="connsiteY1652" fmla="*/ 894983 h 1251366"/>
              <a:gd name="connsiteX1653" fmla="*/ 1069149 w 1615055"/>
              <a:gd name="connsiteY1653" fmla="*/ 891703 h 1251366"/>
              <a:gd name="connsiteX1654" fmla="*/ 1069447 w 1615055"/>
              <a:gd name="connsiteY1654" fmla="*/ 888273 h 1251366"/>
              <a:gd name="connsiteX1655" fmla="*/ 1067061 w 1615055"/>
              <a:gd name="connsiteY1655" fmla="*/ 884694 h 1251366"/>
              <a:gd name="connsiteX1656" fmla="*/ 1063930 w 1615055"/>
              <a:gd name="connsiteY1656" fmla="*/ 881116 h 1251366"/>
              <a:gd name="connsiteX1657" fmla="*/ 1064228 w 1615055"/>
              <a:gd name="connsiteY1657" fmla="*/ 880519 h 1251366"/>
              <a:gd name="connsiteX1658" fmla="*/ 1066167 w 1615055"/>
              <a:gd name="connsiteY1658" fmla="*/ 880519 h 1251366"/>
              <a:gd name="connsiteX1659" fmla="*/ 1067658 w 1615055"/>
              <a:gd name="connsiteY1659" fmla="*/ 880072 h 1251366"/>
              <a:gd name="connsiteX1660" fmla="*/ 1068850 w 1615055"/>
              <a:gd name="connsiteY1660" fmla="*/ 879028 h 1251366"/>
              <a:gd name="connsiteX1661" fmla="*/ 1068403 w 1615055"/>
              <a:gd name="connsiteY1661" fmla="*/ 877388 h 1251366"/>
              <a:gd name="connsiteX1662" fmla="*/ 1066465 w 1615055"/>
              <a:gd name="connsiteY1662" fmla="*/ 875151 h 1251366"/>
              <a:gd name="connsiteX1663" fmla="*/ 1065272 w 1615055"/>
              <a:gd name="connsiteY1663" fmla="*/ 872765 h 1251366"/>
              <a:gd name="connsiteX1664" fmla="*/ 1064974 w 1615055"/>
              <a:gd name="connsiteY1664" fmla="*/ 870379 h 1251366"/>
              <a:gd name="connsiteX1665" fmla="*/ 1070044 w 1615055"/>
              <a:gd name="connsiteY1665" fmla="*/ 872914 h 1251366"/>
              <a:gd name="connsiteX1666" fmla="*/ 1080481 w 1615055"/>
              <a:gd name="connsiteY1666" fmla="*/ 880221 h 1251366"/>
              <a:gd name="connsiteX1667" fmla="*/ 1088981 w 1615055"/>
              <a:gd name="connsiteY1667" fmla="*/ 884993 h 1251366"/>
              <a:gd name="connsiteX1668" fmla="*/ 1095542 w 1615055"/>
              <a:gd name="connsiteY1668" fmla="*/ 887229 h 1251366"/>
              <a:gd name="connsiteX1669" fmla="*/ 1100612 w 1615055"/>
              <a:gd name="connsiteY1669" fmla="*/ 888124 h 1251366"/>
              <a:gd name="connsiteX1670" fmla="*/ 1104042 w 1615055"/>
              <a:gd name="connsiteY1670" fmla="*/ 887528 h 1251366"/>
              <a:gd name="connsiteX1671" fmla="*/ 1110304 w 1615055"/>
              <a:gd name="connsiteY1671" fmla="*/ 885440 h 1251366"/>
              <a:gd name="connsiteX1672" fmla="*/ 1110304 w 1615055"/>
              <a:gd name="connsiteY1672" fmla="*/ 883352 h 1251366"/>
              <a:gd name="connsiteX1673" fmla="*/ 1107620 w 1615055"/>
              <a:gd name="connsiteY1673" fmla="*/ 880370 h 1251366"/>
              <a:gd name="connsiteX1674" fmla="*/ 1107620 w 1615055"/>
              <a:gd name="connsiteY1674" fmla="*/ 879177 h 1251366"/>
              <a:gd name="connsiteX1675" fmla="*/ 1117909 w 1615055"/>
              <a:gd name="connsiteY1675" fmla="*/ 881861 h 1251366"/>
              <a:gd name="connsiteX1676" fmla="*/ 1121190 w 1615055"/>
              <a:gd name="connsiteY1676" fmla="*/ 881563 h 1251366"/>
              <a:gd name="connsiteX1677" fmla="*/ 1124918 w 1615055"/>
              <a:gd name="connsiteY1677" fmla="*/ 878133 h 1251366"/>
              <a:gd name="connsiteX1678" fmla="*/ 1127154 w 1615055"/>
              <a:gd name="connsiteY1678" fmla="*/ 876940 h 1251366"/>
              <a:gd name="connsiteX1679" fmla="*/ 1129689 w 1615055"/>
              <a:gd name="connsiteY1679" fmla="*/ 876344 h 1251366"/>
              <a:gd name="connsiteX1680" fmla="*/ 1133715 w 1615055"/>
              <a:gd name="connsiteY1680" fmla="*/ 876344 h 1251366"/>
              <a:gd name="connsiteX1681" fmla="*/ 1141320 w 1615055"/>
              <a:gd name="connsiteY1681" fmla="*/ 877388 h 1251366"/>
              <a:gd name="connsiteX1682" fmla="*/ 1145943 w 1615055"/>
              <a:gd name="connsiteY1682" fmla="*/ 876940 h 1251366"/>
              <a:gd name="connsiteX1683" fmla="*/ 1150267 w 1615055"/>
              <a:gd name="connsiteY1683" fmla="*/ 875300 h 1251366"/>
              <a:gd name="connsiteX1684" fmla="*/ 1156380 w 1615055"/>
              <a:gd name="connsiteY1684" fmla="*/ 873958 h 1251366"/>
              <a:gd name="connsiteX1685" fmla="*/ 1169204 w 1615055"/>
              <a:gd name="connsiteY1685" fmla="*/ 869783 h 1251366"/>
              <a:gd name="connsiteX1686" fmla="*/ 1175467 w 1615055"/>
              <a:gd name="connsiteY1686" fmla="*/ 868292 h 1251366"/>
              <a:gd name="connsiteX1687" fmla="*/ 1182774 w 1615055"/>
              <a:gd name="connsiteY1687" fmla="*/ 867546 h 1251366"/>
              <a:gd name="connsiteX1688" fmla="*/ 1198133 w 1615055"/>
              <a:gd name="connsiteY1688" fmla="*/ 863222 h 1251366"/>
              <a:gd name="connsiteX1689" fmla="*/ 1203053 w 1615055"/>
              <a:gd name="connsiteY1689" fmla="*/ 862327 h 1251366"/>
              <a:gd name="connsiteX1690" fmla="*/ 1210062 w 1615055"/>
              <a:gd name="connsiteY1690" fmla="*/ 859792 h 1251366"/>
              <a:gd name="connsiteX1691" fmla="*/ 1214386 w 1615055"/>
              <a:gd name="connsiteY1691" fmla="*/ 858898 h 1251366"/>
              <a:gd name="connsiteX1692" fmla="*/ 1218859 w 1615055"/>
              <a:gd name="connsiteY1692" fmla="*/ 858898 h 1251366"/>
              <a:gd name="connsiteX1693" fmla="*/ 1222587 w 1615055"/>
              <a:gd name="connsiteY1693" fmla="*/ 857556 h 1251366"/>
              <a:gd name="connsiteX1694" fmla="*/ 1225570 w 1615055"/>
              <a:gd name="connsiteY1694" fmla="*/ 855170 h 1251366"/>
              <a:gd name="connsiteX1695" fmla="*/ 1227955 w 1615055"/>
              <a:gd name="connsiteY1695" fmla="*/ 853679 h 1251366"/>
              <a:gd name="connsiteX1696" fmla="*/ 1232727 w 1615055"/>
              <a:gd name="connsiteY1696" fmla="*/ 851889 h 1251366"/>
              <a:gd name="connsiteX1697" fmla="*/ 1239586 w 1615055"/>
              <a:gd name="connsiteY1697" fmla="*/ 848460 h 1251366"/>
              <a:gd name="connsiteX1698" fmla="*/ 1241525 w 1615055"/>
              <a:gd name="connsiteY1698" fmla="*/ 846670 h 1251366"/>
              <a:gd name="connsiteX1699" fmla="*/ 1241972 w 1615055"/>
              <a:gd name="connsiteY1699" fmla="*/ 845328 h 1251366"/>
              <a:gd name="connsiteX1700" fmla="*/ 1242568 w 1615055"/>
              <a:gd name="connsiteY1700" fmla="*/ 842048 h 1251366"/>
              <a:gd name="connsiteX1701" fmla="*/ 1243612 w 1615055"/>
              <a:gd name="connsiteY1701" fmla="*/ 840855 h 1251366"/>
              <a:gd name="connsiteX1702" fmla="*/ 1250770 w 1615055"/>
              <a:gd name="connsiteY1702" fmla="*/ 838618 h 1251366"/>
              <a:gd name="connsiteX1703" fmla="*/ 1255542 w 1615055"/>
              <a:gd name="connsiteY1703" fmla="*/ 835039 h 1251366"/>
              <a:gd name="connsiteX1704" fmla="*/ 1255840 w 1615055"/>
              <a:gd name="connsiteY1704" fmla="*/ 833697 h 1251366"/>
              <a:gd name="connsiteX1705" fmla="*/ 1253007 w 1615055"/>
              <a:gd name="connsiteY1705" fmla="*/ 830417 h 1251366"/>
              <a:gd name="connsiteX1706" fmla="*/ 1254498 w 1615055"/>
              <a:gd name="connsiteY1706" fmla="*/ 829820 h 1251366"/>
              <a:gd name="connsiteX1707" fmla="*/ 1261506 w 1615055"/>
              <a:gd name="connsiteY1707" fmla="*/ 828777 h 1251366"/>
              <a:gd name="connsiteX1708" fmla="*/ 1264787 w 1615055"/>
              <a:gd name="connsiteY1708" fmla="*/ 827584 h 1251366"/>
              <a:gd name="connsiteX1709" fmla="*/ 1272391 w 1615055"/>
              <a:gd name="connsiteY1709" fmla="*/ 823259 h 1251366"/>
              <a:gd name="connsiteX1710" fmla="*/ 1276418 w 1615055"/>
              <a:gd name="connsiteY1710" fmla="*/ 821619 h 1251366"/>
              <a:gd name="connsiteX1711" fmla="*/ 1278356 w 1615055"/>
              <a:gd name="connsiteY1711" fmla="*/ 819681 h 1251366"/>
              <a:gd name="connsiteX1712" fmla="*/ 1278356 w 1615055"/>
              <a:gd name="connsiteY1712" fmla="*/ 817295 h 1251366"/>
              <a:gd name="connsiteX1713" fmla="*/ 1277462 w 1615055"/>
              <a:gd name="connsiteY1713" fmla="*/ 815505 h 1251366"/>
              <a:gd name="connsiteX1714" fmla="*/ 1276268 w 1615055"/>
              <a:gd name="connsiteY1714" fmla="*/ 814312 h 1251366"/>
              <a:gd name="connsiteX1715" fmla="*/ 1277610 w 1615055"/>
              <a:gd name="connsiteY1715" fmla="*/ 814014 h 1251366"/>
              <a:gd name="connsiteX1716" fmla="*/ 1285663 w 1615055"/>
              <a:gd name="connsiteY1716" fmla="*/ 815655 h 1251366"/>
              <a:gd name="connsiteX1717" fmla="*/ 1288048 w 1615055"/>
              <a:gd name="connsiteY1717" fmla="*/ 815356 h 1251366"/>
              <a:gd name="connsiteX1718" fmla="*/ 1291180 w 1615055"/>
              <a:gd name="connsiteY1718" fmla="*/ 814163 h 1251366"/>
              <a:gd name="connsiteX1719" fmla="*/ 1291926 w 1615055"/>
              <a:gd name="connsiteY1719" fmla="*/ 812225 h 1251366"/>
              <a:gd name="connsiteX1720" fmla="*/ 1290434 w 1615055"/>
              <a:gd name="connsiteY1720" fmla="*/ 809541 h 1251366"/>
              <a:gd name="connsiteX1721" fmla="*/ 1289092 w 1615055"/>
              <a:gd name="connsiteY1721" fmla="*/ 807751 h 1251366"/>
              <a:gd name="connsiteX1722" fmla="*/ 1287750 w 1615055"/>
              <a:gd name="connsiteY1722" fmla="*/ 806857 h 1251366"/>
              <a:gd name="connsiteX1723" fmla="*/ 1289241 w 1615055"/>
              <a:gd name="connsiteY1723" fmla="*/ 806559 h 1251366"/>
              <a:gd name="connsiteX1724" fmla="*/ 1296101 w 1615055"/>
              <a:gd name="connsiteY1724" fmla="*/ 806559 h 1251366"/>
              <a:gd name="connsiteX1725" fmla="*/ 1304451 w 1615055"/>
              <a:gd name="connsiteY1725" fmla="*/ 804173 h 1251366"/>
              <a:gd name="connsiteX1726" fmla="*/ 1309372 w 1615055"/>
              <a:gd name="connsiteY1726" fmla="*/ 804173 h 1251366"/>
              <a:gd name="connsiteX1727" fmla="*/ 1310266 w 1615055"/>
              <a:gd name="connsiteY1727" fmla="*/ 803576 h 1251366"/>
              <a:gd name="connsiteX1728" fmla="*/ 1308328 w 1615055"/>
              <a:gd name="connsiteY1728" fmla="*/ 799699 h 1251366"/>
              <a:gd name="connsiteX1729" fmla="*/ 1309819 w 1615055"/>
              <a:gd name="connsiteY1729" fmla="*/ 798805 h 1251366"/>
              <a:gd name="connsiteX1730" fmla="*/ 1315485 w 1615055"/>
              <a:gd name="connsiteY1730" fmla="*/ 797761 h 1251366"/>
              <a:gd name="connsiteX1731" fmla="*/ 1318021 w 1615055"/>
              <a:gd name="connsiteY1731" fmla="*/ 796717 h 1251366"/>
              <a:gd name="connsiteX1732" fmla="*/ 1321003 w 1615055"/>
              <a:gd name="connsiteY1732" fmla="*/ 796270 h 1251366"/>
              <a:gd name="connsiteX1733" fmla="*/ 1325774 w 1615055"/>
              <a:gd name="connsiteY1733" fmla="*/ 794779 h 1251366"/>
              <a:gd name="connsiteX1734" fmla="*/ 1329651 w 1615055"/>
              <a:gd name="connsiteY1734" fmla="*/ 792393 h 1251366"/>
              <a:gd name="connsiteX1735" fmla="*/ 1330993 w 1615055"/>
              <a:gd name="connsiteY1735" fmla="*/ 790752 h 1251366"/>
              <a:gd name="connsiteX1736" fmla="*/ 1331739 w 1615055"/>
              <a:gd name="connsiteY1736" fmla="*/ 788814 h 1251366"/>
              <a:gd name="connsiteX1737" fmla="*/ 1329651 w 1615055"/>
              <a:gd name="connsiteY1737" fmla="*/ 787919 h 1251366"/>
              <a:gd name="connsiteX1738" fmla="*/ 1306240 w 1615055"/>
              <a:gd name="connsiteY1738" fmla="*/ 788516 h 1251366"/>
              <a:gd name="connsiteX1739" fmla="*/ 1293268 w 1615055"/>
              <a:gd name="connsiteY1739" fmla="*/ 787323 h 1251366"/>
              <a:gd name="connsiteX1740" fmla="*/ 1283426 w 1615055"/>
              <a:gd name="connsiteY1740" fmla="*/ 785235 h 1251366"/>
              <a:gd name="connsiteX1741" fmla="*/ 1264787 w 1615055"/>
              <a:gd name="connsiteY1741" fmla="*/ 779569 h 1251366"/>
              <a:gd name="connsiteX1742" fmla="*/ 1244209 w 1615055"/>
              <a:gd name="connsiteY1742" fmla="*/ 776736 h 1251366"/>
              <a:gd name="connsiteX1743" fmla="*/ 1241674 w 1615055"/>
              <a:gd name="connsiteY1743" fmla="*/ 777034 h 1251366"/>
              <a:gd name="connsiteX1744" fmla="*/ 1227657 w 1615055"/>
              <a:gd name="connsiteY1744" fmla="*/ 782104 h 1251366"/>
              <a:gd name="connsiteX1745" fmla="*/ 1220798 w 1615055"/>
              <a:gd name="connsiteY1745" fmla="*/ 783297 h 1251366"/>
              <a:gd name="connsiteX1746" fmla="*/ 1212000 w 1615055"/>
              <a:gd name="connsiteY1746" fmla="*/ 782253 h 1251366"/>
              <a:gd name="connsiteX1747" fmla="*/ 1204694 w 1615055"/>
              <a:gd name="connsiteY1747" fmla="*/ 784341 h 1251366"/>
              <a:gd name="connsiteX1748" fmla="*/ 1201562 w 1615055"/>
              <a:gd name="connsiteY1748" fmla="*/ 787323 h 1251366"/>
              <a:gd name="connsiteX1749" fmla="*/ 1198133 w 1615055"/>
              <a:gd name="connsiteY1749" fmla="*/ 792393 h 1251366"/>
              <a:gd name="connsiteX1750" fmla="*/ 1195299 w 1615055"/>
              <a:gd name="connsiteY1750" fmla="*/ 794629 h 1251366"/>
              <a:gd name="connsiteX1751" fmla="*/ 1188888 w 1615055"/>
              <a:gd name="connsiteY1751" fmla="*/ 792840 h 1251366"/>
              <a:gd name="connsiteX1752" fmla="*/ 1190677 w 1615055"/>
              <a:gd name="connsiteY1752" fmla="*/ 788068 h 1251366"/>
              <a:gd name="connsiteX1753" fmla="*/ 1196791 w 1615055"/>
              <a:gd name="connsiteY1753" fmla="*/ 783446 h 1251366"/>
              <a:gd name="connsiteX1754" fmla="*/ 1200071 w 1615055"/>
              <a:gd name="connsiteY1754" fmla="*/ 781507 h 1251366"/>
              <a:gd name="connsiteX1755" fmla="*/ 1203501 w 1615055"/>
              <a:gd name="connsiteY1755" fmla="*/ 780314 h 1251366"/>
              <a:gd name="connsiteX1756" fmla="*/ 1211404 w 1615055"/>
              <a:gd name="connsiteY1756" fmla="*/ 778376 h 1251366"/>
              <a:gd name="connsiteX1757" fmla="*/ 1216473 w 1615055"/>
              <a:gd name="connsiteY1757" fmla="*/ 776437 h 1251366"/>
              <a:gd name="connsiteX1758" fmla="*/ 1218263 w 1615055"/>
              <a:gd name="connsiteY1758" fmla="*/ 774499 h 1251366"/>
              <a:gd name="connsiteX1759" fmla="*/ 1216772 w 1615055"/>
              <a:gd name="connsiteY1759" fmla="*/ 772411 h 1251366"/>
              <a:gd name="connsiteX1760" fmla="*/ 1215281 w 1615055"/>
              <a:gd name="connsiteY1760" fmla="*/ 771069 h 1251366"/>
              <a:gd name="connsiteX1761" fmla="*/ 1213789 w 1615055"/>
              <a:gd name="connsiteY1761" fmla="*/ 770473 h 1251366"/>
              <a:gd name="connsiteX1762" fmla="*/ 1212000 w 1615055"/>
              <a:gd name="connsiteY1762" fmla="*/ 770473 h 1251366"/>
              <a:gd name="connsiteX1763" fmla="*/ 1189633 w 1615055"/>
              <a:gd name="connsiteY1763" fmla="*/ 773903 h 1251366"/>
              <a:gd name="connsiteX1764" fmla="*/ 1178599 w 1615055"/>
              <a:gd name="connsiteY1764" fmla="*/ 773903 h 1251366"/>
              <a:gd name="connsiteX1765" fmla="*/ 1164731 w 1615055"/>
              <a:gd name="connsiteY1765" fmla="*/ 770473 h 1251366"/>
              <a:gd name="connsiteX1766" fmla="*/ 1162345 w 1615055"/>
              <a:gd name="connsiteY1766" fmla="*/ 770473 h 1251366"/>
              <a:gd name="connsiteX1767" fmla="*/ 1153846 w 1615055"/>
              <a:gd name="connsiteY1767" fmla="*/ 771964 h 1251366"/>
              <a:gd name="connsiteX1768" fmla="*/ 1150714 w 1615055"/>
              <a:gd name="connsiteY1768" fmla="*/ 771964 h 1251366"/>
              <a:gd name="connsiteX1769" fmla="*/ 1151609 w 1615055"/>
              <a:gd name="connsiteY1769" fmla="*/ 771219 h 1251366"/>
              <a:gd name="connsiteX1770" fmla="*/ 1164880 w 1615055"/>
              <a:gd name="connsiteY1770" fmla="*/ 766894 h 1251366"/>
              <a:gd name="connsiteX1771" fmla="*/ 1167862 w 1615055"/>
              <a:gd name="connsiteY1771" fmla="*/ 765552 h 1251366"/>
              <a:gd name="connsiteX1772" fmla="*/ 1175020 w 1615055"/>
              <a:gd name="connsiteY1772" fmla="*/ 761526 h 1251366"/>
              <a:gd name="connsiteX1773" fmla="*/ 1176958 w 1615055"/>
              <a:gd name="connsiteY1773" fmla="*/ 759289 h 1251366"/>
              <a:gd name="connsiteX1774" fmla="*/ 1178151 w 1615055"/>
              <a:gd name="connsiteY1774" fmla="*/ 756456 h 1251366"/>
              <a:gd name="connsiteX1775" fmla="*/ 1179344 w 1615055"/>
              <a:gd name="connsiteY1775" fmla="*/ 752281 h 1251366"/>
              <a:gd name="connsiteX1776" fmla="*/ 1179046 w 1615055"/>
              <a:gd name="connsiteY1776" fmla="*/ 749448 h 1251366"/>
              <a:gd name="connsiteX1777" fmla="*/ 1175766 w 1615055"/>
              <a:gd name="connsiteY1777" fmla="*/ 747957 h 1251366"/>
              <a:gd name="connsiteX1778" fmla="*/ 1171143 w 1615055"/>
              <a:gd name="connsiteY1778" fmla="*/ 746764 h 1251366"/>
              <a:gd name="connsiteX1779" fmla="*/ 1168310 w 1615055"/>
              <a:gd name="connsiteY1779" fmla="*/ 744527 h 1251366"/>
              <a:gd name="connsiteX1780" fmla="*/ 1170845 w 1615055"/>
              <a:gd name="connsiteY1780" fmla="*/ 743781 h 1251366"/>
              <a:gd name="connsiteX1781" fmla="*/ 1181730 w 1615055"/>
              <a:gd name="connsiteY1781" fmla="*/ 744080 h 1251366"/>
              <a:gd name="connsiteX1782" fmla="*/ 1186949 w 1615055"/>
              <a:gd name="connsiteY1782" fmla="*/ 744527 h 1251366"/>
              <a:gd name="connsiteX1783" fmla="*/ 1196194 w 1615055"/>
              <a:gd name="connsiteY1783" fmla="*/ 746615 h 1251366"/>
              <a:gd name="connsiteX1784" fmla="*/ 1203202 w 1615055"/>
              <a:gd name="connsiteY1784" fmla="*/ 747062 h 1251366"/>
              <a:gd name="connsiteX1785" fmla="*/ 1212447 w 1615055"/>
              <a:gd name="connsiteY1785" fmla="*/ 746764 h 1251366"/>
              <a:gd name="connsiteX1786" fmla="*/ 1216175 w 1615055"/>
              <a:gd name="connsiteY1786" fmla="*/ 745869 h 1251366"/>
              <a:gd name="connsiteX1787" fmla="*/ 1227210 w 1615055"/>
              <a:gd name="connsiteY1787" fmla="*/ 741694 h 1251366"/>
              <a:gd name="connsiteX1788" fmla="*/ 1230938 w 1615055"/>
              <a:gd name="connsiteY1788" fmla="*/ 739606 h 1251366"/>
              <a:gd name="connsiteX1789" fmla="*/ 1238095 w 1615055"/>
              <a:gd name="connsiteY1789" fmla="*/ 734984 h 1251366"/>
              <a:gd name="connsiteX1790" fmla="*/ 1240034 w 1615055"/>
              <a:gd name="connsiteY1790" fmla="*/ 730809 h 1251366"/>
              <a:gd name="connsiteX1791" fmla="*/ 1239139 w 1615055"/>
              <a:gd name="connsiteY1791" fmla="*/ 725590 h 1251366"/>
              <a:gd name="connsiteX1792" fmla="*/ 1237648 w 1615055"/>
              <a:gd name="connsiteY1792" fmla="*/ 722011 h 1251366"/>
              <a:gd name="connsiteX1793" fmla="*/ 1235411 w 1615055"/>
              <a:gd name="connsiteY1793" fmla="*/ 719923 h 1251366"/>
              <a:gd name="connsiteX1794" fmla="*/ 1229297 w 1615055"/>
              <a:gd name="connsiteY1794" fmla="*/ 719029 h 1251366"/>
              <a:gd name="connsiteX1795" fmla="*/ 1219307 w 1615055"/>
              <a:gd name="connsiteY1795" fmla="*/ 719327 h 1251366"/>
              <a:gd name="connsiteX1796" fmla="*/ 1211851 w 1615055"/>
              <a:gd name="connsiteY1796" fmla="*/ 719029 h 1251366"/>
              <a:gd name="connsiteX1797" fmla="*/ 1202159 w 1615055"/>
              <a:gd name="connsiteY1797" fmla="*/ 717388 h 1251366"/>
              <a:gd name="connsiteX1798" fmla="*/ 1200667 w 1615055"/>
              <a:gd name="connsiteY1798" fmla="*/ 713810 h 1251366"/>
              <a:gd name="connsiteX1799" fmla="*/ 1202606 w 1615055"/>
              <a:gd name="connsiteY1799" fmla="*/ 712617 h 1251366"/>
              <a:gd name="connsiteX1800" fmla="*/ 1204694 w 1615055"/>
              <a:gd name="connsiteY1800" fmla="*/ 712617 h 1251366"/>
              <a:gd name="connsiteX1801" fmla="*/ 1213193 w 1615055"/>
              <a:gd name="connsiteY1801" fmla="*/ 714853 h 1251366"/>
              <a:gd name="connsiteX1802" fmla="*/ 1225719 w 1615055"/>
              <a:gd name="connsiteY1802" fmla="*/ 714555 h 1251366"/>
              <a:gd name="connsiteX1803" fmla="*/ 1234367 w 1615055"/>
              <a:gd name="connsiteY1803" fmla="*/ 715450 h 1251366"/>
              <a:gd name="connsiteX1804" fmla="*/ 1240332 w 1615055"/>
              <a:gd name="connsiteY1804" fmla="*/ 717537 h 1251366"/>
              <a:gd name="connsiteX1805" fmla="*/ 1245849 w 1615055"/>
              <a:gd name="connsiteY1805" fmla="*/ 720520 h 1251366"/>
              <a:gd name="connsiteX1806" fmla="*/ 1250919 w 1615055"/>
              <a:gd name="connsiteY1806" fmla="*/ 724397 h 1251366"/>
              <a:gd name="connsiteX1807" fmla="*/ 1256734 w 1615055"/>
              <a:gd name="connsiteY1807" fmla="*/ 727528 h 1251366"/>
              <a:gd name="connsiteX1808" fmla="*/ 1263445 w 1615055"/>
              <a:gd name="connsiteY1808" fmla="*/ 729914 h 1251366"/>
              <a:gd name="connsiteX1809" fmla="*/ 1269260 w 1615055"/>
              <a:gd name="connsiteY1809" fmla="*/ 733045 h 1251366"/>
              <a:gd name="connsiteX1810" fmla="*/ 1274181 w 1615055"/>
              <a:gd name="connsiteY1810" fmla="*/ 736922 h 1251366"/>
              <a:gd name="connsiteX1811" fmla="*/ 1277163 w 1615055"/>
              <a:gd name="connsiteY1811" fmla="*/ 741992 h 1251366"/>
              <a:gd name="connsiteX1812" fmla="*/ 1278207 w 1615055"/>
              <a:gd name="connsiteY1812" fmla="*/ 748106 h 1251366"/>
              <a:gd name="connsiteX1813" fmla="*/ 1280742 w 1615055"/>
              <a:gd name="connsiteY1813" fmla="*/ 754816 h 1251366"/>
              <a:gd name="connsiteX1814" fmla="*/ 1284917 w 1615055"/>
              <a:gd name="connsiteY1814" fmla="*/ 761824 h 1251366"/>
              <a:gd name="connsiteX1815" fmla="*/ 1289689 w 1615055"/>
              <a:gd name="connsiteY1815" fmla="*/ 766596 h 1251366"/>
              <a:gd name="connsiteX1816" fmla="*/ 1301916 w 1615055"/>
              <a:gd name="connsiteY1816" fmla="*/ 771815 h 1251366"/>
              <a:gd name="connsiteX1817" fmla="*/ 1305495 w 1615055"/>
              <a:gd name="connsiteY1817" fmla="*/ 772262 h 1251366"/>
              <a:gd name="connsiteX1818" fmla="*/ 1312056 w 1615055"/>
              <a:gd name="connsiteY1818" fmla="*/ 771815 h 1251366"/>
              <a:gd name="connsiteX1819" fmla="*/ 1318617 w 1615055"/>
              <a:gd name="connsiteY1819" fmla="*/ 772411 h 1251366"/>
              <a:gd name="connsiteX1820" fmla="*/ 1320705 w 1615055"/>
              <a:gd name="connsiteY1820" fmla="*/ 769578 h 1251366"/>
              <a:gd name="connsiteX1821" fmla="*/ 1322196 w 1615055"/>
              <a:gd name="connsiteY1821" fmla="*/ 758246 h 1251366"/>
              <a:gd name="connsiteX1822" fmla="*/ 1322792 w 1615055"/>
              <a:gd name="connsiteY1822" fmla="*/ 756009 h 1251366"/>
              <a:gd name="connsiteX1823" fmla="*/ 1322792 w 1615055"/>
              <a:gd name="connsiteY1823" fmla="*/ 753921 h 1251366"/>
              <a:gd name="connsiteX1824" fmla="*/ 1325327 w 1615055"/>
              <a:gd name="connsiteY1824" fmla="*/ 751237 h 1251366"/>
              <a:gd name="connsiteX1825" fmla="*/ 1325774 w 1615055"/>
              <a:gd name="connsiteY1825" fmla="*/ 761824 h 1251366"/>
              <a:gd name="connsiteX1826" fmla="*/ 1326371 w 1615055"/>
              <a:gd name="connsiteY1826" fmla="*/ 763614 h 1251366"/>
              <a:gd name="connsiteX1827" fmla="*/ 1326371 w 1615055"/>
              <a:gd name="connsiteY1827" fmla="*/ 765701 h 1251366"/>
              <a:gd name="connsiteX1828" fmla="*/ 1326818 w 1615055"/>
              <a:gd name="connsiteY1828" fmla="*/ 768534 h 1251366"/>
              <a:gd name="connsiteX1829" fmla="*/ 1326818 w 1615055"/>
              <a:gd name="connsiteY1829" fmla="*/ 771069 h 1251366"/>
              <a:gd name="connsiteX1830" fmla="*/ 1335169 w 1615055"/>
              <a:gd name="connsiteY1830" fmla="*/ 770622 h 1251366"/>
              <a:gd name="connsiteX1831" fmla="*/ 1338449 w 1615055"/>
              <a:gd name="connsiteY1831" fmla="*/ 771964 h 1251366"/>
              <a:gd name="connsiteX1832" fmla="*/ 1346800 w 1615055"/>
              <a:gd name="connsiteY1832" fmla="*/ 770771 h 1251366"/>
              <a:gd name="connsiteX1833" fmla="*/ 1349483 w 1615055"/>
              <a:gd name="connsiteY1833" fmla="*/ 767938 h 1251366"/>
              <a:gd name="connsiteX1834" fmla="*/ 1348141 w 1615055"/>
              <a:gd name="connsiteY1834" fmla="*/ 764807 h 1251366"/>
              <a:gd name="connsiteX1835" fmla="*/ 1346800 w 1615055"/>
              <a:gd name="connsiteY1835" fmla="*/ 754070 h 1251366"/>
              <a:gd name="connsiteX1836" fmla="*/ 1345458 w 1615055"/>
              <a:gd name="connsiteY1836" fmla="*/ 751535 h 1251366"/>
              <a:gd name="connsiteX1837" fmla="*/ 1345458 w 1615055"/>
              <a:gd name="connsiteY1837" fmla="*/ 748553 h 1251366"/>
              <a:gd name="connsiteX1838" fmla="*/ 1345010 w 1615055"/>
              <a:gd name="connsiteY1838" fmla="*/ 739606 h 1251366"/>
              <a:gd name="connsiteX1839" fmla="*/ 1345458 w 1615055"/>
              <a:gd name="connsiteY1839" fmla="*/ 733940 h 1251366"/>
              <a:gd name="connsiteX1840" fmla="*/ 1344712 w 1615055"/>
              <a:gd name="connsiteY1840" fmla="*/ 727230 h 1251366"/>
              <a:gd name="connsiteX1841" fmla="*/ 1343220 w 1615055"/>
              <a:gd name="connsiteY1841" fmla="*/ 720072 h 1251366"/>
              <a:gd name="connsiteX1842" fmla="*/ 1337703 w 1615055"/>
              <a:gd name="connsiteY1842" fmla="*/ 718581 h 1251366"/>
              <a:gd name="connsiteX1843" fmla="*/ 1332186 w 1615055"/>
              <a:gd name="connsiteY1843" fmla="*/ 721414 h 1251366"/>
              <a:gd name="connsiteX1844" fmla="*/ 1330546 w 1615055"/>
              <a:gd name="connsiteY1844" fmla="*/ 721414 h 1251366"/>
              <a:gd name="connsiteX1845" fmla="*/ 1328756 w 1615055"/>
              <a:gd name="connsiteY1845" fmla="*/ 722458 h 1251366"/>
              <a:gd name="connsiteX1846" fmla="*/ 1327414 w 1615055"/>
              <a:gd name="connsiteY1846" fmla="*/ 725440 h 1251366"/>
              <a:gd name="connsiteX1847" fmla="*/ 1325625 w 1615055"/>
              <a:gd name="connsiteY1847" fmla="*/ 731703 h 1251366"/>
              <a:gd name="connsiteX1848" fmla="*/ 1323985 w 1615055"/>
              <a:gd name="connsiteY1848" fmla="*/ 724844 h 1251366"/>
              <a:gd name="connsiteX1849" fmla="*/ 1323687 w 1615055"/>
              <a:gd name="connsiteY1849" fmla="*/ 721116 h 1251366"/>
              <a:gd name="connsiteX1850" fmla="*/ 1323239 w 1615055"/>
              <a:gd name="connsiteY1850" fmla="*/ 718879 h 1251366"/>
              <a:gd name="connsiteX1851" fmla="*/ 1324283 w 1615055"/>
              <a:gd name="connsiteY1851" fmla="*/ 717687 h 1251366"/>
              <a:gd name="connsiteX1852" fmla="*/ 1328309 w 1615055"/>
              <a:gd name="connsiteY1852" fmla="*/ 715599 h 1251366"/>
              <a:gd name="connsiteX1853" fmla="*/ 1336212 w 1615055"/>
              <a:gd name="connsiteY1853" fmla="*/ 709187 h 1251366"/>
              <a:gd name="connsiteX1854" fmla="*/ 1337555 w 1615055"/>
              <a:gd name="connsiteY1854" fmla="*/ 706354 h 1251366"/>
              <a:gd name="connsiteX1855" fmla="*/ 1329502 w 1615055"/>
              <a:gd name="connsiteY1855" fmla="*/ 705906 h 1251366"/>
              <a:gd name="connsiteX1856" fmla="*/ 1326669 w 1615055"/>
              <a:gd name="connsiteY1856" fmla="*/ 705161 h 1251366"/>
              <a:gd name="connsiteX1857" fmla="*/ 1323388 w 1615055"/>
              <a:gd name="connsiteY1857" fmla="*/ 697854 h 1251366"/>
              <a:gd name="connsiteX1858" fmla="*/ 1321599 w 1615055"/>
              <a:gd name="connsiteY1858" fmla="*/ 697109 h 1251366"/>
              <a:gd name="connsiteX1859" fmla="*/ 1313547 w 1615055"/>
              <a:gd name="connsiteY1859" fmla="*/ 694872 h 1251366"/>
              <a:gd name="connsiteX1860" fmla="*/ 1311310 w 1615055"/>
              <a:gd name="connsiteY1860" fmla="*/ 693381 h 1251366"/>
              <a:gd name="connsiteX1861" fmla="*/ 1302513 w 1615055"/>
              <a:gd name="connsiteY1861" fmla="*/ 689206 h 1251366"/>
              <a:gd name="connsiteX1862" fmla="*/ 1294758 w 1615055"/>
              <a:gd name="connsiteY1862" fmla="*/ 686223 h 1251366"/>
              <a:gd name="connsiteX1863" fmla="*/ 1289241 w 1615055"/>
              <a:gd name="connsiteY1863" fmla="*/ 683092 h 1251366"/>
              <a:gd name="connsiteX1864" fmla="*/ 1277610 w 1615055"/>
              <a:gd name="connsiteY1864" fmla="*/ 677426 h 1251366"/>
              <a:gd name="connsiteX1865" fmla="*/ 1272988 w 1615055"/>
              <a:gd name="connsiteY1865" fmla="*/ 675487 h 1251366"/>
              <a:gd name="connsiteX1866" fmla="*/ 1268962 w 1615055"/>
              <a:gd name="connsiteY1866" fmla="*/ 671759 h 1251366"/>
              <a:gd name="connsiteX1867" fmla="*/ 1266427 w 1615055"/>
              <a:gd name="connsiteY1867" fmla="*/ 670865 h 1251366"/>
              <a:gd name="connsiteX1868" fmla="*/ 1261804 w 1615055"/>
              <a:gd name="connsiteY1868" fmla="*/ 673251 h 1251366"/>
              <a:gd name="connsiteX1869" fmla="*/ 1254647 w 1615055"/>
              <a:gd name="connsiteY1869" fmla="*/ 675487 h 1251366"/>
              <a:gd name="connsiteX1870" fmla="*/ 1252410 w 1615055"/>
              <a:gd name="connsiteY1870" fmla="*/ 673101 h 1251366"/>
              <a:gd name="connsiteX1871" fmla="*/ 1254349 w 1615055"/>
              <a:gd name="connsiteY1871" fmla="*/ 671759 h 1251366"/>
              <a:gd name="connsiteX1872" fmla="*/ 1261954 w 1615055"/>
              <a:gd name="connsiteY1872" fmla="*/ 668926 h 1251366"/>
              <a:gd name="connsiteX1873" fmla="*/ 1265532 w 1615055"/>
              <a:gd name="connsiteY1873" fmla="*/ 667137 h 1251366"/>
              <a:gd name="connsiteX1874" fmla="*/ 1266874 w 1615055"/>
              <a:gd name="connsiteY1874" fmla="*/ 663111 h 1251366"/>
              <a:gd name="connsiteX1875" fmla="*/ 1263743 w 1615055"/>
              <a:gd name="connsiteY1875" fmla="*/ 648199 h 1251366"/>
              <a:gd name="connsiteX1876" fmla="*/ 1263295 w 1615055"/>
              <a:gd name="connsiteY1876" fmla="*/ 647156 h 1251366"/>
              <a:gd name="connsiteX1877" fmla="*/ 1262699 w 1615055"/>
              <a:gd name="connsiteY1877" fmla="*/ 646559 h 1251366"/>
              <a:gd name="connsiteX1878" fmla="*/ 1258226 w 1615055"/>
              <a:gd name="connsiteY1878" fmla="*/ 647156 h 1251366"/>
              <a:gd name="connsiteX1879" fmla="*/ 1251515 w 1615055"/>
              <a:gd name="connsiteY1879" fmla="*/ 649541 h 1251366"/>
              <a:gd name="connsiteX1880" fmla="*/ 1248384 w 1615055"/>
              <a:gd name="connsiteY1880" fmla="*/ 651182 h 1251366"/>
              <a:gd name="connsiteX1881" fmla="*/ 1239736 w 1615055"/>
              <a:gd name="connsiteY1881" fmla="*/ 651927 h 1251366"/>
              <a:gd name="connsiteX1882" fmla="*/ 1228850 w 1615055"/>
              <a:gd name="connsiteY1882" fmla="*/ 655804 h 1251366"/>
              <a:gd name="connsiteX1883" fmla="*/ 1226017 w 1615055"/>
              <a:gd name="connsiteY1883" fmla="*/ 657295 h 1251366"/>
              <a:gd name="connsiteX1884" fmla="*/ 1221245 w 1615055"/>
              <a:gd name="connsiteY1884" fmla="*/ 658488 h 1251366"/>
              <a:gd name="connsiteX1885" fmla="*/ 1219009 w 1615055"/>
              <a:gd name="connsiteY1885" fmla="*/ 658190 h 1251366"/>
              <a:gd name="connsiteX1886" fmla="*/ 1214237 w 1615055"/>
              <a:gd name="connsiteY1886" fmla="*/ 656251 h 1251366"/>
              <a:gd name="connsiteX1887" fmla="*/ 1226166 w 1615055"/>
              <a:gd name="connsiteY1887" fmla="*/ 652076 h 1251366"/>
              <a:gd name="connsiteX1888" fmla="*/ 1229447 w 1615055"/>
              <a:gd name="connsiteY1888" fmla="*/ 652076 h 1251366"/>
              <a:gd name="connsiteX1889" fmla="*/ 1235262 w 1615055"/>
              <a:gd name="connsiteY1889" fmla="*/ 649392 h 1251366"/>
              <a:gd name="connsiteX1890" fmla="*/ 1251217 w 1615055"/>
              <a:gd name="connsiteY1890" fmla="*/ 645366 h 1251366"/>
              <a:gd name="connsiteX1891" fmla="*/ 1253454 w 1615055"/>
              <a:gd name="connsiteY1891" fmla="*/ 642384 h 1251366"/>
              <a:gd name="connsiteX1892" fmla="*/ 1258076 w 1615055"/>
              <a:gd name="connsiteY1892" fmla="*/ 640595 h 1251366"/>
              <a:gd name="connsiteX1893" fmla="*/ 1263445 w 1615055"/>
              <a:gd name="connsiteY1893" fmla="*/ 638954 h 1251366"/>
              <a:gd name="connsiteX1894" fmla="*/ 1267620 w 1615055"/>
              <a:gd name="connsiteY1894" fmla="*/ 639252 h 1251366"/>
              <a:gd name="connsiteX1895" fmla="*/ 1269857 w 1615055"/>
              <a:gd name="connsiteY1895" fmla="*/ 645366 h 1251366"/>
              <a:gd name="connsiteX1896" fmla="*/ 1274777 w 1615055"/>
              <a:gd name="connsiteY1896" fmla="*/ 657594 h 1251366"/>
              <a:gd name="connsiteX1897" fmla="*/ 1282382 w 1615055"/>
              <a:gd name="connsiteY1897" fmla="*/ 667435 h 1251366"/>
              <a:gd name="connsiteX1898" fmla="*/ 1288048 w 1615055"/>
              <a:gd name="connsiteY1898" fmla="*/ 669821 h 1251366"/>
              <a:gd name="connsiteX1899" fmla="*/ 1292820 w 1615055"/>
              <a:gd name="connsiteY1899" fmla="*/ 672952 h 1251366"/>
              <a:gd name="connsiteX1900" fmla="*/ 1305047 w 1615055"/>
              <a:gd name="connsiteY1900" fmla="*/ 676382 h 1251366"/>
              <a:gd name="connsiteX1901" fmla="*/ 1318169 w 1615055"/>
              <a:gd name="connsiteY1901" fmla="*/ 681750 h 1251366"/>
              <a:gd name="connsiteX1902" fmla="*/ 1323687 w 1615055"/>
              <a:gd name="connsiteY1902" fmla="*/ 685180 h 1251366"/>
              <a:gd name="connsiteX1903" fmla="*/ 1329055 w 1615055"/>
              <a:gd name="connsiteY1903" fmla="*/ 687118 h 1251366"/>
              <a:gd name="connsiteX1904" fmla="*/ 1330546 w 1615055"/>
              <a:gd name="connsiteY1904" fmla="*/ 681899 h 1251366"/>
              <a:gd name="connsiteX1905" fmla="*/ 1329502 w 1615055"/>
              <a:gd name="connsiteY1905" fmla="*/ 675487 h 1251366"/>
              <a:gd name="connsiteX1906" fmla="*/ 1334870 w 1615055"/>
              <a:gd name="connsiteY1906" fmla="*/ 672654 h 1251366"/>
              <a:gd name="connsiteX1907" fmla="*/ 1336660 w 1615055"/>
              <a:gd name="connsiteY1907" fmla="*/ 660427 h 1251366"/>
              <a:gd name="connsiteX1908" fmla="*/ 1336212 w 1615055"/>
              <a:gd name="connsiteY1908" fmla="*/ 655953 h 1251366"/>
              <a:gd name="connsiteX1909" fmla="*/ 1335914 w 1615055"/>
              <a:gd name="connsiteY1909" fmla="*/ 645664 h 1251366"/>
              <a:gd name="connsiteX1910" fmla="*/ 1331739 w 1615055"/>
              <a:gd name="connsiteY1910" fmla="*/ 643279 h 1251366"/>
              <a:gd name="connsiteX1911" fmla="*/ 1325029 w 1615055"/>
              <a:gd name="connsiteY1911" fmla="*/ 642235 h 1251366"/>
              <a:gd name="connsiteX1912" fmla="*/ 1314442 w 1615055"/>
              <a:gd name="connsiteY1912" fmla="*/ 637016 h 1251366"/>
              <a:gd name="connsiteX1913" fmla="*/ 1310714 w 1615055"/>
              <a:gd name="connsiteY1913" fmla="*/ 632393 h 1251366"/>
              <a:gd name="connsiteX1914" fmla="*/ 1304153 w 1615055"/>
              <a:gd name="connsiteY1914" fmla="*/ 631200 h 1251366"/>
              <a:gd name="connsiteX1915" fmla="*/ 1298635 w 1615055"/>
              <a:gd name="connsiteY1915" fmla="*/ 627771 h 1251366"/>
              <a:gd name="connsiteX1916" fmla="*/ 1291926 w 1615055"/>
              <a:gd name="connsiteY1916" fmla="*/ 624788 h 1251366"/>
              <a:gd name="connsiteX1917" fmla="*/ 1287005 w 1615055"/>
              <a:gd name="connsiteY1917" fmla="*/ 620464 h 1251366"/>
              <a:gd name="connsiteX1918" fmla="*/ 1280891 w 1615055"/>
              <a:gd name="connsiteY1918" fmla="*/ 619868 h 1251366"/>
              <a:gd name="connsiteX1919" fmla="*/ 1268962 w 1615055"/>
              <a:gd name="connsiteY1919" fmla="*/ 619122 h 1251366"/>
              <a:gd name="connsiteX1920" fmla="*/ 1256585 w 1615055"/>
              <a:gd name="connsiteY1920" fmla="*/ 620464 h 1251366"/>
              <a:gd name="connsiteX1921" fmla="*/ 1251068 w 1615055"/>
              <a:gd name="connsiteY1921" fmla="*/ 622253 h 1251366"/>
              <a:gd name="connsiteX1922" fmla="*/ 1247639 w 1615055"/>
              <a:gd name="connsiteY1922" fmla="*/ 626876 h 1251366"/>
              <a:gd name="connsiteX1923" fmla="*/ 1231087 w 1615055"/>
              <a:gd name="connsiteY1923" fmla="*/ 630902 h 1251366"/>
              <a:gd name="connsiteX1924" fmla="*/ 1226464 w 1615055"/>
              <a:gd name="connsiteY1924" fmla="*/ 631200 h 1251366"/>
              <a:gd name="connsiteX1925" fmla="*/ 1220351 w 1615055"/>
              <a:gd name="connsiteY1925" fmla="*/ 632393 h 1251366"/>
              <a:gd name="connsiteX1926" fmla="*/ 1211851 w 1615055"/>
              <a:gd name="connsiteY1926" fmla="*/ 635077 h 1251366"/>
              <a:gd name="connsiteX1927" fmla="*/ 1203501 w 1615055"/>
              <a:gd name="connsiteY1927" fmla="*/ 634183 h 1251366"/>
              <a:gd name="connsiteX1928" fmla="*/ 1200369 w 1615055"/>
              <a:gd name="connsiteY1928" fmla="*/ 634481 h 1251366"/>
              <a:gd name="connsiteX1929" fmla="*/ 1196194 w 1615055"/>
              <a:gd name="connsiteY1929" fmla="*/ 637910 h 1251366"/>
              <a:gd name="connsiteX1930" fmla="*/ 1194405 w 1615055"/>
              <a:gd name="connsiteY1930" fmla="*/ 637910 h 1251366"/>
              <a:gd name="connsiteX1931" fmla="*/ 1192616 w 1615055"/>
              <a:gd name="connsiteY1931" fmla="*/ 636867 h 1251366"/>
              <a:gd name="connsiteX1932" fmla="*/ 1191274 w 1615055"/>
              <a:gd name="connsiteY1932" fmla="*/ 635674 h 1251366"/>
              <a:gd name="connsiteX1933" fmla="*/ 1190528 w 1615055"/>
              <a:gd name="connsiteY1933" fmla="*/ 634332 h 1251366"/>
              <a:gd name="connsiteX1934" fmla="*/ 1192914 w 1615055"/>
              <a:gd name="connsiteY1934" fmla="*/ 633139 h 1251366"/>
              <a:gd name="connsiteX1935" fmla="*/ 1198431 w 1615055"/>
              <a:gd name="connsiteY1935" fmla="*/ 632244 h 1251366"/>
              <a:gd name="connsiteX1936" fmla="*/ 1203799 w 1615055"/>
              <a:gd name="connsiteY1936" fmla="*/ 632244 h 1251366"/>
              <a:gd name="connsiteX1937" fmla="*/ 1209018 w 1615055"/>
              <a:gd name="connsiteY1937" fmla="*/ 632691 h 1251366"/>
              <a:gd name="connsiteX1938" fmla="*/ 1212597 w 1615055"/>
              <a:gd name="connsiteY1938" fmla="*/ 632393 h 1251366"/>
              <a:gd name="connsiteX1939" fmla="*/ 1214535 w 1615055"/>
              <a:gd name="connsiteY1939" fmla="*/ 631349 h 1251366"/>
              <a:gd name="connsiteX1940" fmla="*/ 1217517 w 1615055"/>
              <a:gd name="connsiteY1940" fmla="*/ 628367 h 1251366"/>
              <a:gd name="connsiteX1941" fmla="*/ 1215877 w 1615055"/>
              <a:gd name="connsiteY1941" fmla="*/ 626727 h 1251366"/>
              <a:gd name="connsiteX1942" fmla="*/ 1200966 w 1615055"/>
              <a:gd name="connsiteY1942" fmla="*/ 621657 h 1251366"/>
              <a:gd name="connsiteX1943" fmla="*/ 1198281 w 1615055"/>
              <a:gd name="connsiteY1943" fmla="*/ 618376 h 1251366"/>
              <a:gd name="connsiteX1944" fmla="*/ 1206036 w 1615055"/>
              <a:gd name="connsiteY1944" fmla="*/ 621359 h 1251366"/>
              <a:gd name="connsiteX1945" fmla="*/ 1211553 w 1615055"/>
              <a:gd name="connsiteY1945" fmla="*/ 622999 h 1251366"/>
              <a:gd name="connsiteX1946" fmla="*/ 1220947 w 1615055"/>
              <a:gd name="connsiteY1946" fmla="*/ 624937 h 1251366"/>
              <a:gd name="connsiteX1947" fmla="*/ 1227210 w 1615055"/>
              <a:gd name="connsiteY1947" fmla="*/ 627771 h 1251366"/>
              <a:gd name="connsiteX1948" fmla="*/ 1230043 w 1615055"/>
              <a:gd name="connsiteY1948" fmla="*/ 628069 h 1251366"/>
              <a:gd name="connsiteX1949" fmla="*/ 1238542 w 1615055"/>
              <a:gd name="connsiteY1949" fmla="*/ 626727 h 1251366"/>
              <a:gd name="connsiteX1950" fmla="*/ 1240481 w 1615055"/>
              <a:gd name="connsiteY1950" fmla="*/ 625981 h 1251366"/>
              <a:gd name="connsiteX1951" fmla="*/ 1246147 w 1615055"/>
              <a:gd name="connsiteY1951" fmla="*/ 620762 h 1251366"/>
              <a:gd name="connsiteX1952" fmla="*/ 1249875 w 1615055"/>
              <a:gd name="connsiteY1952" fmla="*/ 618675 h 1251366"/>
              <a:gd name="connsiteX1953" fmla="*/ 1257331 w 1615055"/>
              <a:gd name="connsiteY1953" fmla="*/ 615692 h 1251366"/>
              <a:gd name="connsiteX1954" fmla="*/ 1263445 w 1615055"/>
              <a:gd name="connsiteY1954" fmla="*/ 614350 h 1251366"/>
              <a:gd name="connsiteX1955" fmla="*/ 1263743 w 1615055"/>
              <a:gd name="connsiteY1955" fmla="*/ 612859 h 1251366"/>
              <a:gd name="connsiteX1956" fmla="*/ 1260313 w 1615055"/>
              <a:gd name="connsiteY1956" fmla="*/ 610772 h 1251366"/>
              <a:gd name="connsiteX1957" fmla="*/ 1250471 w 1615055"/>
              <a:gd name="connsiteY1957" fmla="*/ 602272 h 1251366"/>
              <a:gd name="connsiteX1958" fmla="*/ 1246595 w 1615055"/>
              <a:gd name="connsiteY1958" fmla="*/ 599439 h 1251366"/>
              <a:gd name="connsiteX1959" fmla="*/ 1243911 w 1615055"/>
              <a:gd name="connsiteY1959" fmla="*/ 596904 h 1251366"/>
              <a:gd name="connsiteX1960" fmla="*/ 1243911 w 1615055"/>
              <a:gd name="connsiteY1960" fmla="*/ 596308 h 1251366"/>
              <a:gd name="connsiteX1961" fmla="*/ 1248533 w 1615055"/>
              <a:gd name="connsiteY1961" fmla="*/ 598395 h 1251366"/>
              <a:gd name="connsiteX1962" fmla="*/ 1254945 w 1615055"/>
              <a:gd name="connsiteY1962" fmla="*/ 602720 h 1251366"/>
              <a:gd name="connsiteX1963" fmla="*/ 1260313 w 1615055"/>
              <a:gd name="connsiteY1963" fmla="*/ 607044 h 1251366"/>
              <a:gd name="connsiteX1964" fmla="*/ 1263445 w 1615055"/>
              <a:gd name="connsiteY1964" fmla="*/ 608833 h 1251366"/>
              <a:gd name="connsiteX1965" fmla="*/ 1266278 w 1615055"/>
              <a:gd name="connsiteY1965" fmla="*/ 609728 h 1251366"/>
              <a:gd name="connsiteX1966" fmla="*/ 1269260 w 1615055"/>
              <a:gd name="connsiteY1966" fmla="*/ 609728 h 1251366"/>
              <a:gd name="connsiteX1967" fmla="*/ 1272242 w 1615055"/>
              <a:gd name="connsiteY1967" fmla="*/ 608386 h 1251366"/>
              <a:gd name="connsiteX1968" fmla="*/ 1275224 w 1615055"/>
              <a:gd name="connsiteY1968" fmla="*/ 606000 h 1251366"/>
              <a:gd name="connsiteX1969" fmla="*/ 1279996 w 1615055"/>
              <a:gd name="connsiteY1969" fmla="*/ 601079 h 1251366"/>
              <a:gd name="connsiteX1970" fmla="*/ 1290434 w 1615055"/>
              <a:gd name="connsiteY1970" fmla="*/ 612859 h 1251366"/>
              <a:gd name="connsiteX1971" fmla="*/ 1304302 w 1615055"/>
              <a:gd name="connsiteY1971" fmla="*/ 620613 h 1251366"/>
              <a:gd name="connsiteX1972" fmla="*/ 1310714 w 1615055"/>
              <a:gd name="connsiteY1972" fmla="*/ 623297 h 1251366"/>
              <a:gd name="connsiteX1973" fmla="*/ 1327564 w 1615055"/>
              <a:gd name="connsiteY1973" fmla="*/ 627323 h 1251366"/>
              <a:gd name="connsiteX1974" fmla="*/ 1331888 w 1615055"/>
              <a:gd name="connsiteY1974" fmla="*/ 627323 h 1251366"/>
              <a:gd name="connsiteX1975" fmla="*/ 1340089 w 1615055"/>
              <a:gd name="connsiteY1975" fmla="*/ 622552 h 1251366"/>
              <a:gd name="connsiteX1976" fmla="*/ 1348589 w 1615055"/>
              <a:gd name="connsiteY1976" fmla="*/ 618675 h 1251366"/>
              <a:gd name="connsiteX1977" fmla="*/ 1354404 w 1615055"/>
              <a:gd name="connsiteY1977" fmla="*/ 617333 h 1251366"/>
              <a:gd name="connsiteX1978" fmla="*/ 1372596 w 1615055"/>
              <a:gd name="connsiteY1978" fmla="*/ 617034 h 1251366"/>
              <a:gd name="connsiteX1979" fmla="*/ 1375877 w 1615055"/>
              <a:gd name="connsiteY1979" fmla="*/ 615543 h 1251366"/>
              <a:gd name="connsiteX1980" fmla="*/ 1377517 w 1615055"/>
              <a:gd name="connsiteY1980" fmla="*/ 607044 h 1251366"/>
              <a:gd name="connsiteX1981" fmla="*/ 1380499 w 1615055"/>
              <a:gd name="connsiteY1981" fmla="*/ 598097 h 1251366"/>
              <a:gd name="connsiteX1982" fmla="*/ 1379754 w 1615055"/>
              <a:gd name="connsiteY1982" fmla="*/ 596606 h 1251366"/>
              <a:gd name="connsiteX1983" fmla="*/ 1362456 w 1615055"/>
              <a:gd name="connsiteY1983" fmla="*/ 591685 h 1251366"/>
              <a:gd name="connsiteX1984" fmla="*/ 1355150 w 1615055"/>
              <a:gd name="connsiteY1984" fmla="*/ 590492 h 1251366"/>
              <a:gd name="connsiteX1985" fmla="*/ 1336958 w 1615055"/>
              <a:gd name="connsiteY1985" fmla="*/ 590045 h 1251366"/>
              <a:gd name="connsiteX1986" fmla="*/ 1333081 w 1615055"/>
              <a:gd name="connsiteY1986" fmla="*/ 589001 h 1251366"/>
              <a:gd name="connsiteX1987" fmla="*/ 1329502 w 1615055"/>
              <a:gd name="connsiteY1987" fmla="*/ 586913 h 1251366"/>
              <a:gd name="connsiteX1988" fmla="*/ 1327862 w 1615055"/>
              <a:gd name="connsiteY1988" fmla="*/ 585124 h 1251366"/>
              <a:gd name="connsiteX1989" fmla="*/ 1327862 w 1615055"/>
              <a:gd name="connsiteY1989" fmla="*/ 583633 h 1251366"/>
              <a:gd name="connsiteX1990" fmla="*/ 1329055 w 1615055"/>
              <a:gd name="connsiteY1990" fmla="*/ 581844 h 1251366"/>
              <a:gd name="connsiteX1991" fmla="*/ 1330844 w 1615055"/>
              <a:gd name="connsiteY1991" fmla="*/ 579607 h 1251366"/>
              <a:gd name="connsiteX1992" fmla="*/ 1331441 w 1615055"/>
              <a:gd name="connsiteY1992" fmla="*/ 577370 h 1251366"/>
              <a:gd name="connsiteX1993" fmla="*/ 1330844 w 1615055"/>
              <a:gd name="connsiteY1993" fmla="*/ 575282 h 1251366"/>
              <a:gd name="connsiteX1994" fmla="*/ 1329651 w 1615055"/>
              <a:gd name="connsiteY1994" fmla="*/ 573791 h 1251366"/>
              <a:gd name="connsiteX1995" fmla="*/ 1327862 w 1615055"/>
              <a:gd name="connsiteY1995" fmla="*/ 573046 h 1251366"/>
              <a:gd name="connsiteX1996" fmla="*/ 1328160 w 1615055"/>
              <a:gd name="connsiteY1996" fmla="*/ 572151 h 1251366"/>
              <a:gd name="connsiteX1997" fmla="*/ 1331888 w 1615055"/>
              <a:gd name="connsiteY1997" fmla="*/ 570660 h 1251366"/>
              <a:gd name="connsiteX1998" fmla="*/ 1337256 w 1615055"/>
              <a:gd name="connsiteY1998" fmla="*/ 567379 h 1251366"/>
              <a:gd name="connsiteX1999" fmla="*/ 1338598 w 1615055"/>
              <a:gd name="connsiteY1999" fmla="*/ 564695 h 1251366"/>
              <a:gd name="connsiteX2000" fmla="*/ 1336958 w 1615055"/>
              <a:gd name="connsiteY2000" fmla="*/ 557687 h 1251366"/>
              <a:gd name="connsiteX2001" fmla="*/ 1338002 w 1615055"/>
              <a:gd name="connsiteY2001" fmla="*/ 557687 h 1251366"/>
              <a:gd name="connsiteX2002" fmla="*/ 1342773 w 1615055"/>
              <a:gd name="connsiteY2002" fmla="*/ 562310 h 1251366"/>
              <a:gd name="connsiteX2003" fmla="*/ 1340984 w 1615055"/>
              <a:gd name="connsiteY2003" fmla="*/ 569169 h 1251366"/>
              <a:gd name="connsiteX2004" fmla="*/ 1337703 w 1615055"/>
              <a:gd name="connsiteY2004" fmla="*/ 575282 h 1251366"/>
              <a:gd name="connsiteX2005" fmla="*/ 1347545 w 1615055"/>
              <a:gd name="connsiteY2005" fmla="*/ 579607 h 1251366"/>
              <a:gd name="connsiteX2006" fmla="*/ 1359474 w 1615055"/>
              <a:gd name="connsiteY2006" fmla="*/ 582440 h 1251366"/>
              <a:gd name="connsiteX2007" fmla="*/ 1372000 w 1615055"/>
              <a:gd name="connsiteY2007" fmla="*/ 580949 h 1251366"/>
              <a:gd name="connsiteX2008" fmla="*/ 1383183 w 1615055"/>
              <a:gd name="connsiteY2008" fmla="*/ 577370 h 1251366"/>
              <a:gd name="connsiteX2009" fmla="*/ 1382438 w 1615055"/>
              <a:gd name="connsiteY2009" fmla="*/ 573195 h 1251366"/>
              <a:gd name="connsiteX2010" fmla="*/ 1387955 w 1615055"/>
              <a:gd name="connsiteY2010" fmla="*/ 573195 h 1251366"/>
              <a:gd name="connsiteX2011" fmla="*/ 1398542 w 1615055"/>
              <a:gd name="connsiteY2011" fmla="*/ 574537 h 1251366"/>
              <a:gd name="connsiteX2012" fmla="*/ 1403313 w 1615055"/>
              <a:gd name="connsiteY2012" fmla="*/ 573940 h 1251366"/>
              <a:gd name="connsiteX2013" fmla="*/ 1405849 w 1615055"/>
              <a:gd name="connsiteY2013" fmla="*/ 573195 h 1251366"/>
              <a:gd name="connsiteX2014" fmla="*/ 1407340 w 1615055"/>
              <a:gd name="connsiteY2014" fmla="*/ 572002 h 1251366"/>
              <a:gd name="connsiteX2015" fmla="*/ 1408533 w 1615055"/>
              <a:gd name="connsiteY2015" fmla="*/ 570063 h 1251366"/>
              <a:gd name="connsiteX2016" fmla="*/ 1409278 w 1615055"/>
              <a:gd name="connsiteY2016" fmla="*/ 566932 h 1251366"/>
              <a:gd name="connsiteX2017" fmla="*/ 1409726 w 1615055"/>
              <a:gd name="connsiteY2017" fmla="*/ 562608 h 1251366"/>
              <a:gd name="connsiteX2018" fmla="*/ 1408085 w 1615055"/>
              <a:gd name="connsiteY2018" fmla="*/ 559029 h 1251366"/>
              <a:gd name="connsiteX2019" fmla="*/ 1404357 w 1615055"/>
              <a:gd name="connsiteY2019" fmla="*/ 556047 h 1251366"/>
              <a:gd name="connsiteX2020" fmla="*/ 1401524 w 1615055"/>
              <a:gd name="connsiteY2020" fmla="*/ 554705 h 1251366"/>
              <a:gd name="connsiteX2021" fmla="*/ 1394665 w 1615055"/>
              <a:gd name="connsiteY2021" fmla="*/ 542328 h 1251366"/>
              <a:gd name="connsiteX2022" fmla="*/ 1389744 w 1615055"/>
              <a:gd name="connsiteY2022" fmla="*/ 535469 h 1251366"/>
              <a:gd name="connsiteX2023" fmla="*/ 1383780 w 1615055"/>
              <a:gd name="connsiteY2023" fmla="*/ 533083 h 1251366"/>
              <a:gd name="connsiteX2024" fmla="*/ 1378412 w 1615055"/>
              <a:gd name="connsiteY2024" fmla="*/ 535469 h 1251366"/>
              <a:gd name="connsiteX2025" fmla="*/ 1375429 w 1615055"/>
              <a:gd name="connsiteY2025" fmla="*/ 542776 h 1251366"/>
              <a:gd name="connsiteX2026" fmla="*/ 1373342 w 1615055"/>
              <a:gd name="connsiteY2026" fmla="*/ 549038 h 1251366"/>
              <a:gd name="connsiteX2027" fmla="*/ 1366781 w 1615055"/>
              <a:gd name="connsiteY2027" fmla="*/ 554108 h 1251366"/>
              <a:gd name="connsiteX2028" fmla="*/ 1362158 w 1615055"/>
              <a:gd name="connsiteY2028" fmla="*/ 553064 h 1251366"/>
              <a:gd name="connsiteX2029" fmla="*/ 1362158 w 1615055"/>
              <a:gd name="connsiteY2029" fmla="*/ 552170 h 1251366"/>
              <a:gd name="connsiteX2030" fmla="*/ 1363948 w 1615055"/>
              <a:gd name="connsiteY2030" fmla="*/ 551126 h 1251366"/>
              <a:gd name="connsiteX2031" fmla="*/ 1366035 w 1615055"/>
              <a:gd name="connsiteY2031" fmla="*/ 548591 h 1251366"/>
              <a:gd name="connsiteX2032" fmla="*/ 1368570 w 1615055"/>
              <a:gd name="connsiteY2032" fmla="*/ 544714 h 1251366"/>
              <a:gd name="connsiteX2033" fmla="*/ 1368868 w 1615055"/>
              <a:gd name="connsiteY2033" fmla="*/ 539942 h 1251366"/>
              <a:gd name="connsiteX2034" fmla="*/ 1366930 w 1615055"/>
              <a:gd name="connsiteY2034" fmla="*/ 534425 h 1251366"/>
              <a:gd name="connsiteX2035" fmla="*/ 1365140 w 1615055"/>
              <a:gd name="connsiteY2035" fmla="*/ 530996 h 1251366"/>
              <a:gd name="connsiteX2036" fmla="*/ 1363649 w 1615055"/>
              <a:gd name="connsiteY2036" fmla="*/ 529803 h 1251366"/>
              <a:gd name="connsiteX2037" fmla="*/ 1361711 w 1615055"/>
              <a:gd name="connsiteY2037" fmla="*/ 529504 h 1251366"/>
              <a:gd name="connsiteX2038" fmla="*/ 1359474 w 1615055"/>
              <a:gd name="connsiteY2038" fmla="*/ 530101 h 1251366"/>
              <a:gd name="connsiteX2039" fmla="*/ 1351124 w 1615055"/>
              <a:gd name="connsiteY2039" fmla="*/ 533978 h 1251366"/>
              <a:gd name="connsiteX2040" fmla="*/ 1347396 w 1615055"/>
              <a:gd name="connsiteY2040" fmla="*/ 535320 h 1251366"/>
              <a:gd name="connsiteX2041" fmla="*/ 1344861 w 1615055"/>
              <a:gd name="connsiteY2041" fmla="*/ 535767 h 1251366"/>
              <a:gd name="connsiteX2042" fmla="*/ 1342475 w 1615055"/>
              <a:gd name="connsiteY2042" fmla="*/ 535320 h 1251366"/>
              <a:gd name="connsiteX2043" fmla="*/ 1339344 w 1615055"/>
              <a:gd name="connsiteY2043" fmla="*/ 533531 h 1251366"/>
              <a:gd name="connsiteX2044" fmla="*/ 1334274 w 1615055"/>
              <a:gd name="connsiteY2044" fmla="*/ 530101 h 1251366"/>
              <a:gd name="connsiteX2045" fmla="*/ 1330695 w 1615055"/>
              <a:gd name="connsiteY2045" fmla="*/ 527119 h 1251366"/>
              <a:gd name="connsiteX2046" fmla="*/ 1340537 w 1615055"/>
              <a:gd name="connsiteY2046" fmla="*/ 531592 h 1251366"/>
              <a:gd name="connsiteX2047" fmla="*/ 1346054 w 1615055"/>
              <a:gd name="connsiteY2047" fmla="*/ 532487 h 1251366"/>
              <a:gd name="connsiteX2048" fmla="*/ 1352317 w 1615055"/>
              <a:gd name="connsiteY2048" fmla="*/ 530250 h 1251366"/>
              <a:gd name="connsiteX2049" fmla="*/ 1356641 w 1615055"/>
              <a:gd name="connsiteY2049" fmla="*/ 526522 h 1251366"/>
              <a:gd name="connsiteX2050" fmla="*/ 1360667 w 1615055"/>
              <a:gd name="connsiteY2050" fmla="*/ 525627 h 1251366"/>
              <a:gd name="connsiteX2051" fmla="*/ 1365588 w 1615055"/>
              <a:gd name="connsiteY2051" fmla="*/ 525180 h 1251366"/>
              <a:gd name="connsiteX2052" fmla="*/ 1376622 w 1615055"/>
              <a:gd name="connsiteY2052" fmla="*/ 516382 h 1251366"/>
              <a:gd name="connsiteX2053" fmla="*/ 1384227 w 1615055"/>
              <a:gd name="connsiteY2053" fmla="*/ 516681 h 1251366"/>
              <a:gd name="connsiteX2054" fmla="*/ 1388701 w 1615055"/>
              <a:gd name="connsiteY2054" fmla="*/ 519663 h 1251366"/>
              <a:gd name="connsiteX2055" fmla="*/ 1392279 w 1615055"/>
              <a:gd name="connsiteY2055" fmla="*/ 522496 h 1251366"/>
              <a:gd name="connsiteX2056" fmla="*/ 1394814 w 1615055"/>
              <a:gd name="connsiteY2056" fmla="*/ 525031 h 1251366"/>
              <a:gd name="connsiteX2057" fmla="*/ 1398095 w 1615055"/>
              <a:gd name="connsiteY2057" fmla="*/ 525478 h 1251366"/>
              <a:gd name="connsiteX2058" fmla="*/ 1401971 w 1615055"/>
              <a:gd name="connsiteY2058" fmla="*/ 523838 h 1251366"/>
              <a:gd name="connsiteX2059" fmla="*/ 1404656 w 1615055"/>
              <a:gd name="connsiteY2059" fmla="*/ 521154 h 1251366"/>
              <a:gd name="connsiteX2060" fmla="*/ 1405998 w 1615055"/>
              <a:gd name="connsiteY2060" fmla="*/ 517426 h 1251366"/>
              <a:gd name="connsiteX2061" fmla="*/ 1406296 w 1615055"/>
              <a:gd name="connsiteY2061" fmla="*/ 512505 h 1251366"/>
              <a:gd name="connsiteX2062" fmla="*/ 1405401 w 1615055"/>
              <a:gd name="connsiteY2062" fmla="*/ 506541 h 1251366"/>
              <a:gd name="connsiteX2063" fmla="*/ 1404507 w 1615055"/>
              <a:gd name="connsiteY2063" fmla="*/ 502515 h 1251366"/>
              <a:gd name="connsiteX2064" fmla="*/ 1403761 w 1615055"/>
              <a:gd name="connsiteY2064" fmla="*/ 500427 h 1251366"/>
              <a:gd name="connsiteX2065" fmla="*/ 1403313 w 1615055"/>
              <a:gd name="connsiteY2065" fmla="*/ 498190 h 1251366"/>
              <a:gd name="connsiteX2066" fmla="*/ 1403313 w 1615055"/>
              <a:gd name="connsiteY2066" fmla="*/ 495656 h 1251366"/>
              <a:gd name="connsiteX2067" fmla="*/ 1402568 w 1615055"/>
              <a:gd name="connsiteY2067" fmla="*/ 491779 h 1251366"/>
              <a:gd name="connsiteX2068" fmla="*/ 1401077 w 1615055"/>
              <a:gd name="connsiteY2068" fmla="*/ 489691 h 1251366"/>
              <a:gd name="connsiteX2069" fmla="*/ 1394665 w 1615055"/>
              <a:gd name="connsiteY2069" fmla="*/ 483875 h 1251366"/>
              <a:gd name="connsiteX2070" fmla="*/ 1390639 w 1615055"/>
              <a:gd name="connsiteY2070" fmla="*/ 478209 h 1251366"/>
              <a:gd name="connsiteX2071" fmla="*/ 1393174 w 1615055"/>
              <a:gd name="connsiteY2071" fmla="*/ 471201 h 1251366"/>
              <a:gd name="connsiteX2072" fmla="*/ 1386911 w 1615055"/>
              <a:gd name="connsiteY2072" fmla="*/ 465684 h 1251366"/>
              <a:gd name="connsiteX2073" fmla="*/ 1382289 w 1615055"/>
              <a:gd name="connsiteY2073" fmla="*/ 464938 h 1251366"/>
              <a:gd name="connsiteX2074" fmla="*/ 1378114 w 1615055"/>
              <a:gd name="connsiteY2074" fmla="*/ 464938 h 1251366"/>
              <a:gd name="connsiteX2075" fmla="*/ 1374684 w 1615055"/>
              <a:gd name="connsiteY2075" fmla="*/ 464491 h 1251366"/>
              <a:gd name="connsiteX2076" fmla="*/ 1368868 w 1615055"/>
              <a:gd name="connsiteY2076" fmla="*/ 462552 h 1251366"/>
              <a:gd name="connsiteX2077" fmla="*/ 1366184 w 1615055"/>
              <a:gd name="connsiteY2077" fmla="*/ 460912 h 1251366"/>
              <a:gd name="connsiteX2078" fmla="*/ 1358281 w 1615055"/>
              <a:gd name="connsiteY2078" fmla="*/ 463000 h 1251366"/>
              <a:gd name="connsiteX2079" fmla="*/ 1352167 w 1615055"/>
              <a:gd name="connsiteY2079" fmla="*/ 463298 h 1251366"/>
              <a:gd name="connsiteX2080" fmla="*/ 1350229 w 1615055"/>
              <a:gd name="connsiteY2080" fmla="*/ 462850 h 1251366"/>
              <a:gd name="connsiteX2081" fmla="*/ 1348141 w 1615055"/>
              <a:gd name="connsiteY2081" fmla="*/ 461657 h 1251366"/>
              <a:gd name="connsiteX2082" fmla="*/ 1343220 w 1615055"/>
              <a:gd name="connsiteY2082" fmla="*/ 455544 h 1251366"/>
              <a:gd name="connsiteX2083" fmla="*/ 1340089 w 1615055"/>
              <a:gd name="connsiteY2083" fmla="*/ 445702 h 1251366"/>
              <a:gd name="connsiteX2084" fmla="*/ 1336809 w 1615055"/>
              <a:gd name="connsiteY2084" fmla="*/ 444808 h 1251366"/>
              <a:gd name="connsiteX2085" fmla="*/ 1329204 w 1615055"/>
              <a:gd name="connsiteY2085" fmla="*/ 444062 h 1251366"/>
              <a:gd name="connsiteX2086" fmla="*/ 1326967 w 1615055"/>
              <a:gd name="connsiteY2086" fmla="*/ 443466 h 1251366"/>
              <a:gd name="connsiteX2087" fmla="*/ 1325178 w 1615055"/>
              <a:gd name="connsiteY2087" fmla="*/ 442720 h 1251366"/>
              <a:gd name="connsiteX2088" fmla="*/ 1320853 w 1615055"/>
              <a:gd name="connsiteY2088" fmla="*/ 439589 h 1251366"/>
              <a:gd name="connsiteX2089" fmla="*/ 1320853 w 1615055"/>
              <a:gd name="connsiteY2089" fmla="*/ 438247 h 1251366"/>
              <a:gd name="connsiteX2090" fmla="*/ 1322196 w 1615055"/>
              <a:gd name="connsiteY2090" fmla="*/ 436755 h 1251366"/>
              <a:gd name="connsiteX2091" fmla="*/ 1328011 w 1615055"/>
              <a:gd name="connsiteY2091" fmla="*/ 433028 h 1251366"/>
              <a:gd name="connsiteX2092" fmla="*/ 1331888 w 1615055"/>
              <a:gd name="connsiteY2092" fmla="*/ 433028 h 1251366"/>
              <a:gd name="connsiteX2093" fmla="*/ 1338598 w 1615055"/>
              <a:gd name="connsiteY2093" fmla="*/ 436010 h 1251366"/>
              <a:gd name="connsiteX2094" fmla="*/ 1343370 w 1615055"/>
              <a:gd name="connsiteY2094" fmla="*/ 439141 h 1251366"/>
              <a:gd name="connsiteX2095" fmla="*/ 1346948 w 1615055"/>
              <a:gd name="connsiteY2095" fmla="*/ 439141 h 1251366"/>
              <a:gd name="connsiteX2096" fmla="*/ 1364246 w 1615055"/>
              <a:gd name="connsiteY2096" fmla="*/ 430343 h 1251366"/>
              <a:gd name="connsiteX2097" fmla="*/ 1364693 w 1615055"/>
              <a:gd name="connsiteY2097" fmla="*/ 427809 h 1251366"/>
              <a:gd name="connsiteX2098" fmla="*/ 1376622 w 1615055"/>
              <a:gd name="connsiteY2098" fmla="*/ 425870 h 1251366"/>
              <a:gd name="connsiteX2099" fmla="*/ 1387806 w 1615055"/>
              <a:gd name="connsiteY2099" fmla="*/ 425423 h 1251366"/>
              <a:gd name="connsiteX2100" fmla="*/ 1393025 w 1615055"/>
              <a:gd name="connsiteY2100" fmla="*/ 426168 h 1251366"/>
              <a:gd name="connsiteX2101" fmla="*/ 1402419 w 1615055"/>
              <a:gd name="connsiteY2101" fmla="*/ 429300 h 1251366"/>
              <a:gd name="connsiteX2102" fmla="*/ 1411664 w 1615055"/>
              <a:gd name="connsiteY2102" fmla="*/ 430642 h 1251366"/>
              <a:gd name="connsiteX2103" fmla="*/ 1416287 w 1615055"/>
              <a:gd name="connsiteY2103" fmla="*/ 431984 h 1251366"/>
              <a:gd name="connsiteX2104" fmla="*/ 1419269 w 1615055"/>
              <a:gd name="connsiteY2104" fmla="*/ 433624 h 1251366"/>
              <a:gd name="connsiteX2105" fmla="*/ 1422549 w 1615055"/>
              <a:gd name="connsiteY2105" fmla="*/ 434519 h 1251366"/>
              <a:gd name="connsiteX2106" fmla="*/ 1426128 w 1615055"/>
              <a:gd name="connsiteY2106" fmla="*/ 434817 h 1251366"/>
              <a:gd name="connsiteX2107" fmla="*/ 1428663 w 1615055"/>
              <a:gd name="connsiteY2107" fmla="*/ 433922 h 1251366"/>
              <a:gd name="connsiteX2108" fmla="*/ 1431646 w 1615055"/>
              <a:gd name="connsiteY2108" fmla="*/ 429151 h 1251366"/>
              <a:gd name="connsiteX2109" fmla="*/ 1433136 w 1615055"/>
              <a:gd name="connsiteY2109" fmla="*/ 425572 h 1251366"/>
              <a:gd name="connsiteX2110" fmla="*/ 1434031 w 1615055"/>
              <a:gd name="connsiteY2110" fmla="*/ 420353 h 1251366"/>
              <a:gd name="connsiteX2111" fmla="*/ 1434329 w 1615055"/>
              <a:gd name="connsiteY2111" fmla="*/ 413344 h 1251366"/>
              <a:gd name="connsiteX2112" fmla="*/ 1433136 w 1615055"/>
              <a:gd name="connsiteY2112" fmla="*/ 408573 h 1251366"/>
              <a:gd name="connsiteX2113" fmla="*/ 1430452 w 1615055"/>
              <a:gd name="connsiteY2113" fmla="*/ 406038 h 1251366"/>
              <a:gd name="connsiteX2114" fmla="*/ 1426725 w 1615055"/>
              <a:gd name="connsiteY2114" fmla="*/ 404696 h 1251366"/>
              <a:gd name="connsiteX2115" fmla="*/ 1418374 w 1615055"/>
              <a:gd name="connsiteY2115" fmla="*/ 404696 h 1251366"/>
              <a:gd name="connsiteX2116" fmla="*/ 1412410 w 1615055"/>
              <a:gd name="connsiteY2116" fmla="*/ 407678 h 1251366"/>
              <a:gd name="connsiteX2117" fmla="*/ 1407936 w 1615055"/>
              <a:gd name="connsiteY2117" fmla="*/ 408275 h 1251366"/>
              <a:gd name="connsiteX2118" fmla="*/ 1404656 w 1615055"/>
              <a:gd name="connsiteY2118" fmla="*/ 406933 h 1251366"/>
              <a:gd name="connsiteX2119" fmla="*/ 1400481 w 1615055"/>
              <a:gd name="connsiteY2119" fmla="*/ 404099 h 1251366"/>
              <a:gd name="connsiteX2120" fmla="*/ 1394665 w 1615055"/>
              <a:gd name="connsiteY2120" fmla="*/ 401863 h 1251366"/>
              <a:gd name="connsiteX2121" fmla="*/ 1383481 w 1615055"/>
              <a:gd name="connsiteY2121" fmla="*/ 399775 h 1251366"/>
              <a:gd name="connsiteX2122" fmla="*/ 1377368 w 1615055"/>
              <a:gd name="connsiteY2122" fmla="*/ 395153 h 1251366"/>
              <a:gd name="connsiteX2123" fmla="*/ 1371701 w 1615055"/>
              <a:gd name="connsiteY2123" fmla="*/ 385013 h 1251366"/>
              <a:gd name="connsiteX2124" fmla="*/ 1378114 w 1615055"/>
              <a:gd name="connsiteY2124" fmla="*/ 382478 h 1251366"/>
              <a:gd name="connsiteX2125" fmla="*/ 1385420 w 1615055"/>
              <a:gd name="connsiteY2125" fmla="*/ 380838 h 1251366"/>
              <a:gd name="connsiteX2126" fmla="*/ 1390937 w 1615055"/>
              <a:gd name="connsiteY2126" fmla="*/ 382180 h 1251366"/>
              <a:gd name="connsiteX2127" fmla="*/ 1402270 w 1615055"/>
              <a:gd name="connsiteY2127" fmla="*/ 387697 h 1251366"/>
              <a:gd name="connsiteX2128" fmla="*/ 1403761 w 1615055"/>
              <a:gd name="connsiteY2128" fmla="*/ 387995 h 1251366"/>
              <a:gd name="connsiteX2129" fmla="*/ 1408234 w 1615055"/>
              <a:gd name="connsiteY2129" fmla="*/ 386802 h 1251366"/>
              <a:gd name="connsiteX2130" fmla="*/ 1408234 w 1615055"/>
              <a:gd name="connsiteY2130" fmla="*/ 384715 h 1251366"/>
              <a:gd name="connsiteX2131" fmla="*/ 1405699 w 1615055"/>
              <a:gd name="connsiteY2131" fmla="*/ 381285 h 1251366"/>
              <a:gd name="connsiteX2132" fmla="*/ 1403165 w 1615055"/>
              <a:gd name="connsiteY2132" fmla="*/ 378899 h 1251366"/>
              <a:gd name="connsiteX2133" fmla="*/ 1397051 w 1615055"/>
              <a:gd name="connsiteY2133" fmla="*/ 376066 h 1251366"/>
              <a:gd name="connsiteX2134" fmla="*/ 1389893 w 1615055"/>
              <a:gd name="connsiteY2134" fmla="*/ 373978 h 1251366"/>
              <a:gd name="connsiteX2135" fmla="*/ 1381394 w 1615055"/>
              <a:gd name="connsiteY2135" fmla="*/ 370549 h 1251366"/>
              <a:gd name="connsiteX2136" fmla="*/ 1374684 w 1615055"/>
              <a:gd name="connsiteY2136" fmla="*/ 368759 h 1251366"/>
              <a:gd name="connsiteX2137" fmla="*/ 1367079 w 1615055"/>
              <a:gd name="connsiteY2137" fmla="*/ 367566 h 1251366"/>
              <a:gd name="connsiteX2138" fmla="*/ 1359922 w 1615055"/>
              <a:gd name="connsiteY2138" fmla="*/ 371443 h 1251366"/>
              <a:gd name="connsiteX2139" fmla="*/ 1353361 w 1615055"/>
              <a:gd name="connsiteY2139" fmla="*/ 380241 h 1251366"/>
              <a:gd name="connsiteX2140" fmla="*/ 1348141 w 1615055"/>
              <a:gd name="connsiteY2140" fmla="*/ 382925 h 1251366"/>
              <a:gd name="connsiteX2141" fmla="*/ 1344116 w 1615055"/>
              <a:gd name="connsiteY2141" fmla="*/ 379496 h 1251366"/>
              <a:gd name="connsiteX2142" fmla="*/ 1343668 w 1615055"/>
              <a:gd name="connsiteY2142" fmla="*/ 374575 h 1251366"/>
              <a:gd name="connsiteX2143" fmla="*/ 1346650 w 1615055"/>
              <a:gd name="connsiteY2143" fmla="*/ 368312 h 1251366"/>
              <a:gd name="connsiteX2144" fmla="*/ 1349782 w 1615055"/>
              <a:gd name="connsiteY2144" fmla="*/ 362646 h 1251366"/>
              <a:gd name="connsiteX2145" fmla="*/ 1352913 w 1615055"/>
              <a:gd name="connsiteY2145" fmla="*/ 357725 h 1251366"/>
              <a:gd name="connsiteX2146" fmla="*/ 1355150 w 1615055"/>
              <a:gd name="connsiteY2146" fmla="*/ 351760 h 1251366"/>
              <a:gd name="connsiteX2147" fmla="*/ 1356492 w 1615055"/>
              <a:gd name="connsiteY2147" fmla="*/ 344603 h 1251366"/>
              <a:gd name="connsiteX2148" fmla="*/ 1358281 w 1615055"/>
              <a:gd name="connsiteY2148" fmla="*/ 339384 h 1251366"/>
              <a:gd name="connsiteX2149" fmla="*/ 1364544 w 1615055"/>
              <a:gd name="connsiteY2149" fmla="*/ 328797 h 1251366"/>
              <a:gd name="connsiteX2150" fmla="*/ 1364544 w 1615055"/>
              <a:gd name="connsiteY2150" fmla="*/ 326262 h 1251366"/>
              <a:gd name="connsiteX2151" fmla="*/ 1359623 w 1615055"/>
              <a:gd name="connsiteY2151" fmla="*/ 323429 h 1251366"/>
              <a:gd name="connsiteX2152" fmla="*/ 1359623 w 1615055"/>
              <a:gd name="connsiteY2152" fmla="*/ 322385 h 1251366"/>
              <a:gd name="connsiteX2153" fmla="*/ 1373491 w 1615055"/>
              <a:gd name="connsiteY2153" fmla="*/ 313587 h 1251366"/>
              <a:gd name="connsiteX2154" fmla="*/ 1379306 w 1615055"/>
              <a:gd name="connsiteY2154" fmla="*/ 312096 h 1251366"/>
              <a:gd name="connsiteX2155" fmla="*/ 1384525 w 1615055"/>
              <a:gd name="connsiteY2155" fmla="*/ 312096 h 1251366"/>
              <a:gd name="connsiteX2156" fmla="*/ 1388402 w 1615055"/>
              <a:gd name="connsiteY2156" fmla="*/ 311350 h 1251366"/>
              <a:gd name="connsiteX2157" fmla="*/ 1390490 w 1615055"/>
              <a:gd name="connsiteY2157" fmla="*/ 309710 h 1251366"/>
              <a:gd name="connsiteX2158" fmla="*/ 1392726 w 1615055"/>
              <a:gd name="connsiteY2158" fmla="*/ 307026 h 1251366"/>
              <a:gd name="connsiteX2159" fmla="*/ 1394218 w 1615055"/>
              <a:gd name="connsiteY2159" fmla="*/ 304044 h 1251366"/>
              <a:gd name="connsiteX2160" fmla="*/ 1394963 w 1615055"/>
              <a:gd name="connsiteY2160" fmla="*/ 300763 h 1251366"/>
              <a:gd name="connsiteX2161" fmla="*/ 1395858 w 1615055"/>
              <a:gd name="connsiteY2161" fmla="*/ 298676 h 1251366"/>
              <a:gd name="connsiteX2162" fmla="*/ 1397051 w 1615055"/>
              <a:gd name="connsiteY2162" fmla="*/ 297632 h 1251366"/>
              <a:gd name="connsiteX2163" fmla="*/ 1409129 w 1615055"/>
              <a:gd name="connsiteY2163" fmla="*/ 294053 h 1251366"/>
              <a:gd name="connsiteX2164" fmla="*/ 1414050 w 1615055"/>
              <a:gd name="connsiteY2164" fmla="*/ 292264 h 1251366"/>
              <a:gd name="connsiteX2165" fmla="*/ 1416287 w 1615055"/>
              <a:gd name="connsiteY2165" fmla="*/ 290624 h 1251366"/>
              <a:gd name="connsiteX2166" fmla="*/ 1416883 w 1615055"/>
              <a:gd name="connsiteY2166" fmla="*/ 288536 h 1251366"/>
              <a:gd name="connsiteX2167" fmla="*/ 1415839 w 1615055"/>
              <a:gd name="connsiteY2167" fmla="*/ 286001 h 1251366"/>
              <a:gd name="connsiteX2168" fmla="*/ 1414199 w 1615055"/>
              <a:gd name="connsiteY2168" fmla="*/ 283615 h 1251366"/>
              <a:gd name="connsiteX2169" fmla="*/ 1412112 w 1615055"/>
              <a:gd name="connsiteY2169" fmla="*/ 281378 h 1251366"/>
              <a:gd name="connsiteX2170" fmla="*/ 1410322 w 1615055"/>
              <a:gd name="connsiteY2170" fmla="*/ 280335 h 1251366"/>
              <a:gd name="connsiteX2171" fmla="*/ 1408682 w 1615055"/>
              <a:gd name="connsiteY2171" fmla="*/ 280335 h 1251366"/>
              <a:gd name="connsiteX2172" fmla="*/ 1405252 w 1615055"/>
              <a:gd name="connsiteY2172" fmla="*/ 279887 h 1251366"/>
              <a:gd name="connsiteX2173" fmla="*/ 1404805 w 1615055"/>
              <a:gd name="connsiteY2173" fmla="*/ 276905 h 1251366"/>
              <a:gd name="connsiteX2174" fmla="*/ 1405699 w 1615055"/>
              <a:gd name="connsiteY2174" fmla="*/ 271388 h 1251366"/>
              <a:gd name="connsiteX2175" fmla="*/ 1406893 w 1615055"/>
              <a:gd name="connsiteY2175" fmla="*/ 266467 h 1251366"/>
              <a:gd name="connsiteX2176" fmla="*/ 1408384 w 1615055"/>
              <a:gd name="connsiteY2176" fmla="*/ 262292 h 1251366"/>
              <a:gd name="connsiteX2177" fmla="*/ 1408682 w 1615055"/>
              <a:gd name="connsiteY2177" fmla="*/ 259310 h 1251366"/>
              <a:gd name="connsiteX2178" fmla="*/ 1406893 w 1615055"/>
              <a:gd name="connsiteY2178" fmla="*/ 256178 h 1251366"/>
              <a:gd name="connsiteX2179" fmla="*/ 1405849 w 1615055"/>
              <a:gd name="connsiteY2179" fmla="*/ 255134 h 1251366"/>
              <a:gd name="connsiteX2180" fmla="*/ 1402568 w 1615055"/>
              <a:gd name="connsiteY2180" fmla="*/ 254836 h 1251366"/>
              <a:gd name="connsiteX2181" fmla="*/ 1394068 w 1615055"/>
              <a:gd name="connsiteY2181" fmla="*/ 255433 h 1251366"/>
              <a:gd name="connsiteX2182" fmla="*/ 1390192 w 1615055"/>
              <a:gd name="connsiteY2182" fmla="*/ 254836 h 1251366"/>
              <a:gd name="connsiteX2183" fmla="*/ 1387955 w 1615055"/>
              <a:gd name="connsiteY2183" fmla="*/ 253643 h 1251366"/>
              <a:gd name="connsiteX2184" fmla="*/ 1386165 w 1615055"/>
              <a:gd name="connsiteY2184" fmla="*/ 251854 h 1251366"/>
              <a:gd name="connsiteX2185" fmla="*/ 1384973 w 1615055"/>
              <a:gd name="connsiteY2185" fmla="*/ 248424 h 1251366"/>
              <a:gd name="connsiteX2186" fmla="*/ 1384525 w 1615055"/>
              <a:gd name="connsiteY2186" fmla="*/ 243354 h 1251366"/>
              <a:gd name="connsiteX2187" fmla="*/ 1385718 w 1615055"/>
              <a:gd name="connsiteY2187" fmla="*/ 238732 h 1251366"/>
              <a:gd name="connsiteX2188" fmla="*/ 1388701 w 1615055"/>
              <a:gd name="connsiteY2188" fmla="*/ 234407 h 1251366"/>
              <a:gd name="connsiteX2189" fmla="*/ 1393174 w 1615055"/>
              <a:gd name="connsiteY2189" fmla="*/ 230232 h 1251366"/>
              <a:gd name="connsiteX2190" fmla="*/ 1402419 w 1615055"/>
              <a:gd name="connsiteY2190" fmla="*/ 224119 h 1251366"/>
              <a:gd name="connsiteX2191" fmla="*/ 1404656 w 1615055"/>
              <a:gd name="connsiteY2191" fmla="*/ 223075 h 1251366"/>
              <a:gd name="connsiteX2192" fmla="*/ 1410471 w 1615055"/>
              <a:gd name="connsiteY2192" fmla="*/ 222777 h 1251366"/>
              <a:gd name="connsiteX2193" fmla="*/ 1415094 w 1615055"/>
              <a:gd name="connsiteY2193" fmla="*/ 223671 h 1251366"/>
              <a:gd name="connsiteX2194" fmla="*/ 1423891 w 1615055"/>
              <a:gd name="connsiteY2194" fmla="*/ 226206 h 1251366"/>
              <a:gd name="connsiteX2195" fmla="*/ 1440294 w 1615055"/>
              <a:gd name="connsiteY2195" fmla="*/ 228443 h 1251366"/>
              <a:gd name="connsiteX2196" fmla="*/ 1449390 w 1615055"/>
              <a:gd name="connsiteY2196" fmla="*/ 228145 h 1251366"/>
              <a:gd name="connsiteX2197" fmla="*/ 1459082 w 1615055"/>
              <a:gd name="connsiteY2197" fmla="*/ 226504 h 1251366"/>
              <a:gd name="connsiteX2198" fmla="*/ 1463407 w 1615055"/>
              <a:gd name="connsiteY2198" fmla="*/ 226504 h 1251366"/>
              <a:gd name="connsiteX2199" fmla="*/ 1468178 w 1615055"/>
              <a:gd name="connsiteY2199" fmla="*/ 227101 h 1251366"/>
              <a:gd name="connsiteX2200" fmla="*/ 1471906 w 1615055"/>
              <a:gd name="connsiteY2200" fmla="*/ 226654 h 1251366"/>
              <a:gd name="connsiteX2201" fmla="*/ 1481897 w 1615055"/>
              <a:gd name="connsiteY2201" fmla="*/ 223224 h 1251366"/>
              <a:gd name="connsiteX2202" fmla="*/ 1490397 w 1615055"/>
              <a:gd name="connsiteY2202" fmla="*/ 218303 h 1251366"/>
              <a:gd name="connsiteX2203" fmla="*/ 1496659 w 1615055"/>
              <a:gd name="connsiteY2203" fmla="*/ 214128 h 1251366"/>
              <a:gd name="connsiteX2204" fmla="*/ 1496659 w 1615055"/>
              <a:gd name="connsiteY2204" fmla="*/ 212040 h 1251366"/>
              <a:gd name="connsiteX2205" fmla="*/ 1483537 w 1615055"/>
              <a:gd name="connsiteY2205" fmla="*/ 208462 h 1251366"/>
              <a:gd name="connsiteX2206" fmla="*/ 1479362 w 1615055"/>
              <a:gd name="connsiteY2206" fmla="*/ 206672 h 1251366"/>
              <a:gd name="connsiteX2207" fmla="*/ 1474739 w 1615055"/>
              <a:gd name="connsiteY2207" fmla="*/ 202646 h 1251366"/>
              <a:gd name="connsiteX2208" fmla="*/ 1486370 w 1615055"/>
              <a:gd name="connsiteY2208" fmla="*/ 197725 h 1251366"/>
              <a:gd name="connsiteX2209" fmla="*/ 1494870 w 1615055"/>
              <a:gd name="connsiteY2209" fmla="*/ 198173 h 1251366"/>
              <a:gd name="connsiteX2210" fmla="*/ 1506799 w 1615055"/>
              <a:gd name="connsiteY2210" fmla="*/ 197576 h 1251366"/>
              <a:gd name="connsiteX2211" fmla="*/ 1516044 w 1615055"/>
              <a:gd name="connsiteY2211" fmla="*/ 192954 h 1251366"/>
              <a:gd name="connsiteX2212" fmla="*/ 1534236 w 1615055"/>
              <a:gd name="connsiteY2212" fmla="*/ 190270 h 1251366"/>
              <a:gd name="connsiteX2213" fmla="*/ 1536174 w 1615055"/>
              <a:gd name="connsiteY2213" fmla="*/ 189375 h 1251366"/>
              <a:gd name="connsiteX2214" fmla="*/ 1541244 w 1615055"/>
              <a:gd name="connsiteY2214" fmla="*/ 185796 h 1251366"/>
              <a:gd name="connsiteX2215" fmla="*/ 1541543 w 1615055"/>
              <a:gd name="connsiteY2215" fmla="*/ 183410 h 1251366"/>
              <a:gd name="connsiteX2216" fmla="*/ 1539455 w 1615055"/>
              <a:gd name="connsiteY2216" fmla="*/ 180577 h 1251366"/>
              <a:gd name="connsiteX2217" fmla="*/ 1534683 w 1615055"/>
              <a:gd name="connsiteY2217" fmla="*/ 176700 h 1251366"/>
              <a:gd name="connsiteX2218" fmla="*/ 1535727 w 1615055"/>
              <a:gd name="connsiteY2218" fmla="*/ 175358 h 1251366"/>
              <a:gd name="connsiteX2219" fmla="*/ 1542437 w 1615055"/>
              <a:gd name="connsiteY2219" fmla="*/ 174016 h 1251366"/>
              <a:gd name="connsiteX2220" fmla="*/ 1552726 w 1615055"/>
              <a:gd name="connsiteY2220" fmla="*/ 173718 h 1251366"/>
              <a:gd name="connsiteX2221" fmla="*/ 1561971 w 1615055"/>
              <a:gd name="connsiteY2221" fmla="*/ 172525 h 1251366"/>
              <a:gd name="connsiteX2222" fmla="*/ 1570471 w 1615055"/>
              <a:gd name="connsiteY2222" fmla="*/ 169245 h 1251366"/>
              <a:gd name="connsiteX2223" fmla="*/ 1587917 w 1615055"/>
              <a:gd name="connsiteY2223" fmla="*/ 159850 h 1251366"/>
              <a:gd name="connsiteX2224" fmla="*/ 1594031 w 1615055"/>
              <a:gd name="connsiteY2224" fmla="*/ 154781 h 1251366"/>
              <a:gd name="connsiteX2225" fmla="*/ 1612521 w 1615055"/>
              <a:gd name="connsiteY2225" fmla="*/ 147325 h 1251366"/>
              <a:gd name="connsiteX2226" fmla="*/ 1615056 w 1615055"/>
              <a:gd name="connsiteY2226" fmla="*/ 145237 h 1251366"/>
              <a:gd name="connsiteX2227" fmla="*/ 1615056 w 1615055"/>
              <a:gd name="connsiteY2227" fmla="*/ 143746 h 1251366"/>
              <a:gd name="connsiteX2228" fmla="*/ 1611775 w 1615055"/>
              <a:gd name="connsiteY2228" fmla="*/ 142255 h 1251366"/>
              <a:gd name="connsiteX2229" fmla="*/ 1443127 w 1615055"/>
              <a:gd name="connsiteY2229" fmla="*/ 257669 h 1251366"/>
              <a:gd name="connsiteX2230" fmla="*/ 1454311 w 1615055"/>
              <a:gd name="connsiteY2230" fmla="*/ 250512 h 1251366"/>
              <a:gd name="connsiteX2231" fmla="*/ 1459828 w 1615055"/>
              <a:gd name="connsiteY2231" fmla="*/ 243354 h 1251366"/>
              <a:gd name="connsiteX2232" fmla="*/ 1458039 w 1615055"/>
              <a:gd name="connsiteY2232" fmla="*/ 237837 h 1251366"/>
              <a:gd name="connsiteX2233" fmla="*/ 1444618 w 1615055"/>
              <a:gd name="connsiteY2233" fmla="*/ 236197 h 1251366"/>
              <a:gd name="connsiteX2234" fmla="*/ 1429707 w 1615055"/>
              <a:gd name="connsiteY2234" fmla="*/ 239030 h 1251366"/>
              <a:gd name="connsiteX2235" fmla="*/ 1417927 w 1615055"/>
              <a:gd name="connsiteY2235" fmla="*/ 243503 h 1251366"/>
              <a:gd name="connsiteX2236" fmla="*/ 1414199 w 1615055"/>
              <a:gd name="connsiteY2236" fmla="*/ 249021 h 1251366"/>
              <a:gd name="connsiteX2237" fmla="*/ 1417032 w 1615055"/>
              <a:gd name="connsiteY2237" fmla="*/ 253941 h 1251366"/>
              <a:gd name="connsiteX2238" fmla="*/ 1426725 w 1615055"/>
              <a:gd name="connsiteY2238" fmla="*/ 257222 h 1251366"/>
              <a:gd name="connsiteX2239" fmla="*/ 1443276 w 1615055"/>
              <a:gd name="connsiteY2239" fmla="*/ 257818 h 125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Lst>
            <a:rect l="l" t="t" r="r" b="b"/>
            <a:pathLst>
              <a:path w="1615055" h="1251366">
                <a:moveTo>
                  <a:pt x="686373" y="1210360"/>
                </a:moveTo>
                <a:lnTo>
                  <a:pt x="686373" y="1211254"/>
                </a:lnTo>
                <a:cubicBezTo>
                  <a:pt x="686373" y="1211254"/>
                  <a:pt x="689653" y="1210956"/>
                  <a:pt x="689653" y="1210956"/>
                </a:cubicBezTo>
                <a:lnTo>
                  <a:pt x="692635" y="1212000"/>
                </a:lnTo>
                <a:lnTo>
                  <a:pt x="694127" y="1214237"/>
                </a:lnTo>
                <a:lnTo>
                  <a:pt x="697109" y="1215281"/>
                </a:lnTo>
                <a:lnTo>
                  <a:pt x="700091" y="1210211"/>
                </a:lnTo>
                <a:lnTo>
                  <a:pt x="700389" y="1207676"/>
                </a:lnTo>
                <a:lnTo>
                  <a:pt x="701284" y="1205737"/>
                </a:lnTo>
                <a:lnTo>
                  <a:pt x="701582" y="1203501"/>
                </a:lnTo>
                <a:lnTo>
                  <a:pt x="696662" y="1204992"/>
                </a:lnTo>
                <a:lnTo>
                  <a:pt x="686224" y="1210360"/>
                </a:lnTo>
                <a:close/>
                <a:moveTo>
                  <a:pt x="938227" y="997126"/>
                </a:moveTo>
                <a:lnTo>
                  <a:pt x="937779" y="1001003"/>
                </a:lnTo>
                <a:lnTo>
                  <a:pt x="939121" y="1004582"/>
                </a:lnTo>
                <a:lnTo>
                  <a:pt x="943147" y="1004582"/>
                </a:lnTo>
                <a:cubicBezTo>
                  <a:pt x="943147" y="1004582"/>
                  <a:pt x="944340" y="1002644"/>
                  <a:pt x="944340" y="1002644"/>
                </a:cubicBezTo>
                <a:lnTo>
                  <a:pt x="945235" y="998618"/>
                </a:lnTo>
                <a:lnTo>
                  <a:pt x="942700" y="995934"/>
                </a:lnTo>
                <a:lnTo>
                  <a:pt x="938077" y="997126"/>
                </a:lnTo>
                <a:close/>
                <a:moveTo>
                  <a:pt x="503111" y="830119"/>
                </a:moveTo>
                <a:lnTo>
                  <a:pt x="507734" y="830119"/>
                </a:lnTo>
                <a:cubicBezTo>
                  <a:pt x="507734" y="830119"/>
                  <a:pt x="522944" y="826093"/>
                  <a:pt x="522944" y="826093"/>
                </a:cubicBezTo>
                <a:lnTo>
                  <a:pt x="529057" y="825049"/>
                </a:lnTo>
                <a:lnTo>
                  <a:pt x="546354" y="818935"/>
                </a:lnTo>
                <a:lnTo>
                  <a:pt x="549635" y="815953"/>
                </a:lnTo>
                <a:lnTo>
                  <a:pt x="552021" y="813269"/>
                </a:lnTo>
                <a:lnTo>
                  <a:pt x="552021" y="811778"/>
                </a:lnTo>
                <a:cubicBezTo>
                  <a:pt x="552021" y="811778"/>
                  <a:pt x="549933" y="810436"/>
                  <a:pt x="549933" y="810436"/>
                </a:cubicBezTo>
                <a:lnTo>
                  <a:pt x="549188" y="809392"/>
                </a:lnTo>
                <a:lnTo>
                  <a:pt x="549784" y="808497"/>
                </a:lnTo>
                <a:lnTo>
                  <a:pt x="549784" y="807602"/>
                </a:lnTo>
                <a:cubicBezTo>
                  <a:pt x="549784" y="807602"/>
                  <a:pt x="549784" y="806559"/>
                  <a:pt x="549784" y="806559"/>
                </a:cubicBezTo>
                <a:lnTo>
                  <a:pt x="549039" y="804620"/>
                </a:lnTo>
                <a:lnTo>
                  <a:pt x="548144" y="803427"/>
                </a:lnTo>
                <a:lnTo>
                  <a:pt x="538899" y="800594"/>
                </a:lnTo>
                <a:lnTo>
                  <a:pt x="530101" y="796568"/>
                </a:lnTo>
                <a:lnTo>
                  <a:pt x="520259" y="786875"/>
                </a:lnTo>
                <a:lnTo>
                  <a:pt x="515190" y="783744"/>
                </a:lnTo>
                <a:lnTo>
                  <a:pt x="513102" y="782999"/>
                </a:lnTo>
                <a:lnTo>
                  <a:pt x="496401" y="779271"/>
                </a:lnTo>
                <a:lnTo>
                  <a:pt x="486858" y="778227"/>
                </a:lnTo>
                <a:lnTo>
                  <a:pt x="478060" y="781209"/>
                </a:lnTo>
                <a:lnTo>
                  <a:pt x="475972" y="783148"/>
                </a:lnTo>
                <a:lnTo>
                  <a:pt x="475227" y="784490"/>
                </a:lnTo>
                <a:lnTo>
                  <a:pt x="474780" y="785832"/>
                </a:lnTo>
                <a:lnTo>
                  <a:pt x="474780" y="787174"/>
                </a:lnTo>
                <a:cubicBezTo>
                  <a:pt x="474780" y="787174"/>
                  <a:pt x="475376" y="789560"/>
                  <a:pt x="475376" y="789560"/>
                </a:cubicBezTo>
                <a:lnTo>
                  <a:pt x="476271" y="791200"/>
                </a:lnTo>
                <a:lnTo>
                  <a:pt x="479402" y="793287"/>
                </a:lnTo>
                <a:lnTo>
                  <a:pt x="488051" y="796717"/>
                </a:lnTo>
                <a:lnTo>
                  <a:pt x="487007" y="797612"/>
                </a:lnTo>
                <a:lnTo>
                  <a:pt x="479104" y="795524"/>
                </a:lnTo>
                <a:lnTo>
                  <a:pt x="475823" y="796270"/>
                </a:lnTo>
                <a:lnTo>
                  <a:pt x="474481" y="798656"/>
                </a:lnTo>
                <a:lnTo>
                  <a:pt x="472394" y="807901"/>
                </a:lnTo>
                <a:lnTo>
                  <a:pt x="473736" y="810286"/>
                </a:lnTo>
                <a:lnTo>
                  <a:pt x="475376" y="811927"/>
                </a:lnTo>
                <a:lnTo>
                  <a:pt x="477165" y="812970"/>
                </a:lnTo>
                <a:lnTo>
                  <a:pt x="483428" y="814611"/>
                </a:lnTo>
                <a:lnTo>
                  <a:pt x="492971" y="815207"/>
                </a:lnTo>
                <a:lnTo>
                  <a:pt x="496699" y="815804"/>
                </a:lnTo>
                <a:lnTo>
                  <a:pt x="498638" y="816698"/>
                </a:lnTo>
                <a:lnTo>
                  <a:pt x="501173" y="816400"/>
                </a:lnTo>
                <a:lnTo>
                  <a:pt x="502216" y="818040"/>
                </a:lnTo>
                <a:lnTo>
                  <a:pt x="503857" y="818786"/>
                </a:lnTo>
                <a:lnTo>
                  <a:pt x="505497" y="819979"/>
                </a:lnTo>
                <a:lnTo>
                  <a:pt x="499384" y="821321"/>
                </a:lnTo>
                <a:lnTo>
                  <a:pt x="495208" y="821321"/>
                </a:lnTo>
                <a:cubicBezTo>
                  <a:pt x="495208" y="821321"/>
                  <a:pt x="492226" y="821768"/>
                  <a:pt x="492226" y="821768"/>
                </a:cubicBezTo>
                <a:lnTo>
                  <a:pt x="491630" y="822961"/>
                </a:lnTo>
                <a:lnTo>
                  <a:pt x="493270" y="824900"/>
                </a:lnTo>
                <a:lnTo>
                  <a:pt x="495059" y="826242"/>
                </a:lnTo>
                <a:lnTo>
                  <a:pt x="498936" y="827882"/>
                </a:lnTo>
                <a:lnTo>
                  <a:pt x="501769" y="829671"/>
                </a:lnTo>
                <a:lnTo>
                  <a:pt x="502813" y="829671"/>
                </a:lnTo>
                <a:close/>
                <a:moveTo>
                  <a:pt x="29972" y="395600"/>
                </a:moveTo>
                <a:lnTo>
                  <a:pt x="23411" y="393960"/>
                </a:lnTo>
                <a:lnTo>
                  <a:pt x="20578" y="393512"/>
                </a:lnTo>
                <a:lnTo>
                  <a:pt x="16403" y="393512"/>
                </a:lnTo>
                <a:cubicBezTo>
                  <a:pt x="16403" y="393512"/>
                  <a:pt x="11482" y="394705"/>
                  <a:pt x="11482" y="394705"/>
                </a:cubicBezTo>
                <a:lnTo>
                  <a:pt x="10140" y="395600"/>
                </a:lnTo>
                <a:lnTo>
                  <a:pt x="10140" y="398284"/>
                </a:lnTo>
                <a:cubicBezTo>
                  <a:pt x="10140" y="398284"/>
                  <a:pt x="13122" y="400073"/>
                  <a:pt x="13122" y="400073"/>
                </a:cubicBezTo>
                <a:lnTo>
                  <a:pt x="22367" y="402310"/>
                </a:lnTo>
                <a:lnTo>
                  <a:pt x="31761" y="401863"/>
                </a:lnTo>
                <a:lnTo>
                  <a:pt x="36980" y="400222"/>
                </a:lnTo>
                <a:lnTo>
                  <a:pt x="37875" y="397837"/>
                </a:lnTo>
                <a:lnTo>
                  <a:pt x="34744" y="397389"/>
                </a:lnTo>
                <a:lnTo>
                  <a:pt x="29972" y="395749"/>
                </a:lnTo>
                <a:close/>
                <a:moveTo>
                  <a:pt x="455395" y="664304"/>
                </a:moveTo>
                <a:lnTo>
                  <a:pt x="456588" y="664304"/>
                </a:lnTo>
                <a:cubicBezTo>
                  <a:pt x="456588" y="664304"/>
                  <a:pt x="463149" y="658041"/>
                  <a:pt x="463149" y="658041"/>
                </a:cubicBezTo>
                <a:lnTo>
                  <a:pt x="466131" y="655953"/>
                </a:lnTo>
                <a:lnTo>
                  <a:pt x="469859" y="652374"/>
                </a:lnTo>
                <a:lnTo>
                  <a:pt x="469411" y="650883"/>
                </a:lnTo>
                <a:lnTo>
                  <a:pt x="464938" y="649840"/>
                </a:lnTo>
                <a:lnTo>
                  <a:pt x="464193" y="650734"/>
                </a:lnTo>
                <a:lnTo>
                  <a:pt x="459123" y="652673"/>
                </a:lnTo>
                <a:lnTo>
                  <a:pt x="456737" y="653120"/>
                </a:lnTo>
                <a:lnTo>
                  <a:pt x="455246" y="653120"/>
                </a:lnTo>
                <a:cubicBezTo>
                  <a:pt x="455246" y="653120"/>
                  <a:pt x="452860" y="652374"/>
                  <a:pt x="452860" y="652374"/>
                </a:cubicBezTo>
                <a:lnTo>
                  <a:pt x="444211" y="652971"/>
                </a:lnTo>
                <a:lnTo>
                  <a:pt x="441974" y="654462"/>
                </a:lnTo>
                <a:lnTo>
                  <a:pt x="438396" y="656251"/>
                </a:lnTo>
                <a:lnTo>
                  <a:pt x="440334" y="658936"/>
                </a:lnTo>
                <a:lnTo>
                  <a:pt x="442869" y="659532"/>
                </a:lnTo>
                <a:lnTo>
                  <a:pt x="445702" y="658936"/>
                </a:lnTo>
                <a:lnTo>
                  <a:pt x="447492" y="659234"/>
                </a:lnTo>
                <a:lnTo>
                  <a:pt x="448536" y="659681"/>
                </a:lnTo>
                <a:lnTo>
                  <a:pt x="448834" y="660427"/>
                </a:lnTo>
                <a:lnTo>
                  <a:pt x="449728" y="661470"/>
                </a:lnTo>
                <a:lnTo>
                  <a:pt x="452263" y="661918"/>
                </a:lnTo>
                <a:lnTo>
                  <a:pt x="453605" y="663558"/>
                </a:lnTo>
                <a:lnTo>
                  <a:pt x="455395" y="664304"/>
                </a:lnTo>
                <a:close/>
                <a:moveTo>
                  <a:pt x="1408085" y="115414"/>
                </a:moveTo>
                <a:lnTo>
                  <a:pt x="1417032" y="121379"/>
                </a:lnTo>
                <a:lnTo>
                  <a:pt x="1424041" y="122274"/>
                </a:lnTo>
                <a:lnTo>
                  <a:pt x="1426725" y="120186"/>
                </a:lnTo>
                <a:lnTo>
                  <a:pt x="1422848" y="113327"/>
                </a:lnTo>
                <a:lnTo>
                  <a:pt x="1416138" y="106617"/>
                </a:lnTo>
                <a:lnTo>
                  <a:pt x="1409576" y="101696"/>
                </a:lnTo>
                <a:lnTo>
                  <a:pt x="1404805" y="102143"/>
                </a:lnTo>
                <a:lnTo>
                  <a:pt x="1401823" y="104678"/>
                </a:lnTo>
                <a:lnTo>
                  <a:pt x="1402270" y="110494"/>
                </a:lnTo>
                <a:lnTo>
                  <a:pt x="1408234" y="115414"/>
                </a:lnTo>
                <a:close/>
                <a:moveTo>
                  <a:pt x="687417" y="86486"/>
                </a:moveTo>
                <a:lnTo>
                  <a:pt x="702924" y="91258"/>
                </a:lnTo>
                <a:lnTo>
                  <a:pt x="720520" y="98415"/>
                </a:lnTo>
                <a:lnTo>
                  <a:pt x="731703" y="105573"/>
                </a:lnTo>
                <a:lnTo>
                  <a:pt x="737071" y="104380"/>
                </a:lnTo>
                <a:lnTo>
                  <a:pt x="739457" y="93644"/>
                </a:lnTo>
                <a:lnTo>
                  <a:pt x="740203" y="82907"/>
                </a:lnTo>
                <a:lnTo>
                  <a:pt x="735729" y="77539"/>
                </a:lnTo>
                <a:lnTo>
                  <a:pt x="722757" y="70978"/>
                </a:lnTo>
                <a:lnTo>
                  <a:pt x="696811" y="63224"/>
                </a:lnTo>
                <a:lnTo>
                  <a:pt x="686671" y="65014"/>
                </a:lnTo>
                <a:lnTo>
                  <a:pt x="673847" y="65610"/>
                </a:lnTo>
                <a:lnTo>
                  <a:pt x="671759" y="69487"/>
                </a:lnTo>
                <a:lnTo>
                  <a:pt x="672952" y="73961"/>
                </a:lnTo>
                <a:lnTo>
                  <a:pt x="687566" y="86486"/>
                </a:lnTo>
                <a:close/>
                <a:moveTo>
                  <a:pt x="1450434" y="525926"/>
                </a:moveTo>
                <a:lnTo>
                  <a:pt x="1447153" y="522496"/>
                </a:lnTo>
                <a:lnTo>
                  <a:pt x="1446258" y="517128"/>
                </a:lnTo>
                <a:lnTo>
                  <a:pt x="1444171" y="511312"/>
                </a:lnTo>
                <a:lnTo>
                  <a:pt x="1438207" y="513251"/>
                </a:lnTo>
                <a:lnTo>
                  <a:pt x="1432391" y="515637"/>
                </a:lnTo>
                <a:lnTo>
                  <a:pt x="1427470" y="512207"/>
                </a:lnTo>
                <a:lnTo>
                  <a:pt x="1421655" y="516084"/>
                </a:lnTo>
                <a:lnTo>
                  <a:pt x="1420909" y="522943"/>
                </a:lnTo>
                <a:lnTo>
                  <a:pt x="1420611" y="529803"/>
                </a:lnTo>
                <a:lnTo>
                  <a:pt x="1426426" y="533680"/>
                </a:lnTo>
                <a:lnTo>
                  <a:pt x="1434777" y="533232"/>
                </a:lnTo>
                <a:lnTo>
                  <a:pt x="1454907" y="534276"/>
                </a:lnTo>
                <a:lnTo>
                  <a:pt x="1459977" y="531890"/>
                </a:lnTo>
                <a:lnTo>
                  <a:pt x="1457144" y="525627"/>
                </a:lnTo>
                <a:lnTo>
                  <a:pt x="1450136" y="526075"/>
                </a:lnTo>
                <a:close/>
                <a:moveTo>
                  <a:pt x="1446706" y="370101"/>
                </a:moveTo>
                <a:lnTo>
                  <a:pt x="1439549" y="378899"/>
                </a:lnTo>
                <a:lnTo>
                  <a:pt x="1438355" y="381583"/>
                </a:lnTo>
                <a:lnTo>
                  <a:pt x="1440294" y="383074"/>
                </a:lnTo>
                <a:lnTo>
                  <a:pt x="1445364" y="383074"/>
                </a:lnTo>
                <a:lnTo>
                  <a:pt x="1451328" y="379346"/>
                </a:lnTo>
                <a:lnTo>
                  <a:pt x="1453714" y="374873"/>
                </a:lnTo>
                <a:lnTo>
                  <a:pt x="1452671" y="370400"/>
                </a:lnTo>
                <a:lnTo>
                  <a:pt x="1449241" y="369505"/>
                </a:lnTo>
                <a:lnTo>
                  <a:pt x="1446855" y="370251"/>
                </a:lnTo>
                <a:close/>
                <a:moveTo>
                  <a:pt x="577967" y="806111"/>
                </a:moveTo>
                <a:lnTo>
                  <a:pt x="582142" y="804173"/>
                </a:lnTo>
                <a:lnTo>
                  <a:pt x="583633" y="802682"/>
                </a:lnTo>
                <a:lnTo>
                  <a:pt x="584080" y="801787"/>
                </a:lnTo>
                <a:lnTo>
                  <a:pt x="577221" y="798805"/>
                </a:lnTo>
                <a:lnTo>
                  <a:pt x="573195" y="798059"/>
                </a:lnTo>
                <a:lnTo>
                  <a:pt x="570213" y="798506"/>
                </a:lnTo>
                <a:lnTo>
                  <a:pt x="566485" y="801340"/>
                </a:lnTo>
                <a:lnTo>
                  <a:pt x="567380" y="803874"/>
                </a:lnTo>
                <a:lnTo>
                  <a:pt x="566783" y="807453"/>
                </a:lnTo>
                <a:lnTo>
                  <a:pt x="567380" y="810286"/>
                </a:lnTo>
                <a:lnTo>
                  <a:pt x="569467" y="816251"/>
                </a:lnTo>
                <a:lnTo>
                  <a:pt x="570362" y="817593"/>
                </a:lnTo>
                <a:lnTo>
                  <a:pt x="571256" y="818040"/>
                </a:lnTo>
                <a:lnTo>
                  <a:pt x="575432" y="816251"/>
                </a:lnTo>
                <a:lnTo>
                  <a:pt x="576625" y="814760"/>
                </a:lnTo>
                <a:lnTo>
                  <a:pt x="576625" y="813120"/>
                </a:lnTo>
                <a:cubicBezTo>
                  <a:pt x="576625" y="813120"/>
                  <a:pt x="576625" y="810883"/>
                  <a:pt x="576625" y="810883"/>
                </a:cubicBezTo>
                <a:lnTo>
                  <a:pt x="578116" y="806409"/>
                </a:lnTo>
                <a:close/>
                <a:moveTo>
                  <a:pt x="506392" y="742589"/>
                </a:moveTo>
                <a:lnTo>
                  <a:pt x="508927" y="742290"/>
                </a:lnTo>
                <a:lnTo>
                  <a:pt x="510120" y="741545"/>
                </a:lnTo>
                <a:lnTo>
                  <a:pt x="511014" y="740203"/>
                </a:lnTo>
                <a:lnTo>
                  <a:pt x="511462" y="738563"/>
                </a:lnTo>
                <a:lnTo>
                  <a:pt x="511462" y="736624"/>
                </a:lnTo>
                <a:cubicBezTo>
                  <a:pt x="511462" y="736624"/>
                  <a:pt x="511462" y="734984"/>
                  <a:pt x="511462" y="734984"/>
                </a:cubicBezTo>
                <a:lnTo>
                  <a:pt x="509523" y="731703"/>
                </a:lnTo>
                <a:lnTo>
                  <a:pt x="507585" y="729317"/>
                </a:lnTo>
                <a:lnTo>
                  <a:pt x="504453" y="730063"/>
                </a:lnTo>
                <a:lnTo>
                  <a:pt x="500278" y="733940"/>
                </a:lnTo>
                <a:lnTo>
                  <a:pt x="498041" y="736624"/>
                </a:lnTo>
                <a:lnTo>
                  <a:pt x="497743" y="737966"/>
                </a:lnTo>
                <a:lnTo>
                  <a:pt x="498191" y="739159"/>
                </a:lnTo>
                <a:lnTo>
                  <a:pt x="499384" y="740054"/>
                </a:lnTo>
                <a:lnTo>
                  <a:pt x="506392" y="742589"/>
                </a:lnTo>
                <a:close/>
                <a:moveTo>
                  <a:pt x="1428812" y="475525"/>
                </a:moveTo>
                <a:lnTo>
                  <a:pt x="1426725" y="454947"/>
                </a:lnTo>
                <a:lnTo>
                  <a:pt x="1424935" y="441378"/>
                </a:lnTo>
                <a:lnTo>
                  <a:pt x="1421058" y="437799"/>
                </a:lnTo>
                <a:lnTo>
                  <a:pt x="1416436" y="438247"/>
                </a:lnTo>
                <a:lnTo>
                  <a:pt x="1415690" y="444808"/>
                </a:lnTo>
                <a:lnTo>
                  <a:pt x="1415690" y="453456"/>
                </a:lnTo>
                <a:lnTo>
                  <a:pt x="1425979" y="477016"/>
                </a:lnTo>
                <a:lnTo>
                  <a:pt x="1428961" y="475525"/>
                </a:lnTo>
                <a:close/>
                <a:moveTo>
                  <a:pt x="1182475" y="763614"/>
                </a:moveTo>
                <a:lnTo>
                  <a:pt x="1181730" y="764658"/>
                </a:lnTo>
                <a:lnTo>
                  <a:pt x="1179941" y="768684"/>
                </a:lnTo>
                <a:lnTo>
                  <a:pt x="1179941" y="770026"/>
                </a:lnTo>
                <a:cubicBezTo>
                  <a:pt x="1179941" y="770026"/>
                  <a:pt x="1180835" y="771069"/>
                  <a:pt x="1180835" y="771069"/>
                </a:cubicBezTo>
                <a:lnTo>
                  <a:pt x="1183669" y="771666"/>
                </a:lnTo>
                <a:lnTo>
                  <a:pt x="1189186" y="770473"/>
                </a:lnTo>
                <a:lnTo>
                  <a:pt x="1204544" y="767789"/>
                </a:lnTo>
                <a:lnTo>
                  <a:pt x="1217667" y="766745"/>
                </a:lnTo>
                <a:lnTo>
                  <a:pt x="1224675" y="768833"/>
                </a:lnTo>
                <a:lnTo>
                  <a:pt x="1226464" y="771666"/>
                </a:lnTo>
                <a:lnTo>
                  <a:pt x="1227955" y="771666"/>
                </a:lnTo>
                <a:cubicBezTo>
                  <a:pt x="1227955" y="771666"/>
                  <a:pt x="1232429" y="768982"/>
                  <a:pt x="1232429" y="768982"/>
                </a:cubicBezTo>
                <a:lnTo>
                  <a:pt x="1236008" y="765850"/>
                </a:lnTo>
                <a:lnTo>
                  <a:pt x="1238990" y="764508"/>
                </a:lnTo>
                <a:lnTo>
                  <a:pt x="1249428" y="761824"/>
                </a:lnTo>
                <a:lnTo>
                  <a:pt x="1250919" y="759737"/>
                </a:lnTo>
                <a:lnTo>
                  <a:pt x="1250919" y="758693"/>
                </a:lnTo>
                <a:cubicBezTo>
                  <a:pt x="1250919" y="758693"/>
                  <a:pt x="1250024" y="757351"/>
                  <a:pt x="1250024" y="757351"/>
                </a:cubicBezTo>
                <a:lnTo>
                  <a:pt x="1247787" y="755412"/>
                </a:lnTo>
                <a:lnTo>
                  <a:pt x="1248981" y="754667"/>
                </a:lnTo>
                <a:lnTo>
                  <a:pt x="1249428" y="753772"/>
                </a:lnTo>
                <a:lnTo>
                  <a:pt x="1249428" y="752579"/>
                </a:lnTo>
                <a:cubicBezTo>
                  <a:pt x="1249428" y="752579"/>
                  <a:pt x="1249428" y="751237"/>
                  <a:pt x="1249428" y="751237"/>
                </a:cubicBezTo>
                <a:lnTo>
                  <a:pt x="1248533" y="748255"/>
                </a:lnTo>
                <a:lnTo>
                  <a:pt x="1247787" y="747211"/>
                </a:lnTo>
                <a:lnTo>
                  <a:pt x="1243762" y="745571"/>
                </a:lnTo>
                <a:lnTo>
                  <a:pt x="1242420" y="744527"/>
                </a:lnTo>
                <a:lnTo>
                  <a:pt x="1240630" y="742290"/>
                </a:lnTo>
                <a:lnTo>
                  <a:pt x="1238244" y="742290"/>
                </a:lnTo>
                <a:cubicBezTo>
                  <a:pt x="1238244" y="742290"/>
                  <a:pt x="1224526" y="748404"/>
                  <a:pt x="1224526" y="748404"/>
                </a:cubicBezTo>
                <a:lnTo>
                  <a:pt x="1217070" y="750641"/>
                </a:lnTo>
                <a:lnTo>
                  <a:pt x="1207825" y="751237"/>
                </a:lnTo>
                <a:lnTo>
                  <a:pt x="1200966" y="750939"/>
                </a:lnTo>
                <a:lnTo>
                  <a:pt x="1197089" y="750492"/>
                </a:lnTo>
                <a:lnTo>
                  <a:pt x="1190975" y="748553"/>
                </a:lnTo>
                <a:lnTo>
                  <a:pt x="1188589" y="749448"/>
                </a:lnTo>
                <a:lnTo>
                  <a:pt x="1187694" y="754816"/>
                </a:lnTo>
                <a:lnTo>
                  <a:pt x="1188440" y="758693"/>
                </a:lnTo>
                <a:lnTo>
                  <a:pt x="1186054" y="762272"/>
                </a:lnTo>
                <a:lnTo>
                  <a:pt x="1182475" y="763614"/>
                </a:lnTo>
                <a:close/>
                <a:moveTo>
                  <a:pt x="554257" y="751685"/>
                </a:moveTo>
                <a:lnTo>
                  <a:pt x="557836" y="751685"/>
                </a:lnTo>
                <a:cubicBezTo>
                  <a:pt x="557836" y="751685"/>
                  <a:pt x="559626" y="750939"/>
                  <a:pt x="559626" y="750939"/>
                </a:cubicBezTo>
                <a:lnTo>
                  <a:pt x="559029" y="749746"/>
                </a:lnTo>
                <a:lnTo>
                  <a:pt x="554406" y="747211"/>
                </a:lnTo>
                <a:lnTo>
                  <a:pt x="550082" y="745422"/>
                </a:lnTo>
                <a:lnTo>
                  <a:pt x="546503" y="745869"/>
                </a:lnTo>
                <a:lnTo>
                  <a:pt x="545460" y="749000"/>
                </a:lnTo>
                <a:lnTo>
                  <a:pt x="545460" y="750044"/>
                </a:lnTo>
                <a:cubicBezTo>
                  <a:pt x="545460" y="750044"/>
                  <a:pt x="546205" y="750641"/>
                  <a:pt x="546205" y="750641"/>
                </a:cubicBezTo>
                <a:lnTo>
                  <a:pt x="554406" y="751535"/>
                </a:lnTo>
                <a:close/>
                <a:moveTo>
                  <a:pt x="1419418" y="336551"/>
                </a:moveTo>
                <a:lnTo>
                  <a:pt x="1417629" y="335507"/>
                </a:lnTo>
                <a:lnTo>
                  <a:pt x="1414796" y="336551"/>
                </a:lnTo>
                <a:lnTo>
                  <a:pt x="1409427" y="341322"/>
                </a:lnTo>
                <a:lnTo>
                  <a:pt x="1409875" y="350866"/>
                </a:lnTo>
                <a:lnTo>
                  <a:pt x="1411962" y="359365"/>
                </a:lnTo>
                <a:lnTo>
                  <a:pt x="1414348" y="365628"/>
                </a:lnTo>
                <a:lnTo>
                  <a:pt x="1417778" y="363540"/>
                </a:lnTo>
                <a:lnTo>
                  <a:pt x="1420760" y="355190"/>
                </a:lnTo>
                <a:lnTo>
                  <a:pt x="1418971" y="349374"/>
                </a:lnTo>
                <a:lnTo>
                  <a:pt x="1418971" y="340875"/>
                </a:lnTo>
                <a:lnTo>
                  <a:pt x="1419418" y="336700"/>
                </a:lnTo>
                <a:close/>
                <a:moveTo>
                  <a:pt x="1613565" y="142851"/>
                </a:moveTo>
                <a:lnTo>
                  <a:pt x="1606109" y="137931"/>
                </a:lnTo>
                <a:lnTo>
                  <a:pt x="1596864" y="133159"/>
                </a:lnTo>
                <a:lnTo>
                  <a:pt x="1590452" y="130922"/>
                </a:lnTo>
                <a:lnTo>
                  <a:pt x="1576733" y="128387"/>
                </a:lnTo>
                <a:lnTo>
                  <a:pt x="1557051" y="123765"/>
                </a:lnTo>
                <a:lnTo>
                  <a:pt x="1542885" y="122125"/>
                </a:lnTo>
                <a:lnTo>
                  <a:pt x="1516939" y="121528"/>
                </a:lnTo>
                <a:lnTo>
                  <a:pt x="1511123" y="120484"/>
                </a:lnTo>
                <a:lnTo>
                  <a:pt x="1508290" y="120782"/>
                </a:lnTo>
                <a:lnTo>
                  <a:pt x="1497405" y="123914"/>
                </a:lnTo>
                <a:lnTo>
                  <a:pt x="1493379" y="124510"/>
                </a:lnTo>
                <a:lnTo>
                  <a:pt x="1489502" y="126001"/>
                </a:lnTo>
                <a:lnTo>
                  <a:pt x="1487116" y="127642"/>
                </a:lnTo>
                <a:lnTo>
                  <a:pt x="1479809" y="134501"/>
                </a:lnTo>
                <a:lnTo>
                  <a:pt x="1471906" y="139869"/>
                </a:lnTo>
                <a:lnTo>
                  <a:pt x="1466091" y="145983"/>
                </a:lnTo>
                <a:lnTo>
                  <a:pt x="1464302" y="147325"/>
                </a:lnTo>
                <a:lnTo>
                  <a:pt x="1458188" y="149412"/>
                </a:lnTo>
                <a:lnTo>
                  <a:pt x="1451328" y="147474"/>
                </a:lnTo>
                <a:lnTo>
                  <a:pt x="1444618" y="146579"/>
                </a:lnTo>
                <a:lnTo>
                  <a:pt x="1440741" y="144939"/>
                </a:lnTo>
                <a:lnTo>
                  <a:pt x="1431794" y="142851"/>
                </a:lnTo>
                <a:lnTo>
                  <a:pt x="1426277" y="143150"/>
                </a:lnTo>
                <a:lnTo>
                  <a:pt x="1413454" y="141808"/>
                </a:lnTo>
                <a:lnTo>
                  <a:pt x="1411515" y="133308"/>
                </a:lnTo>
                <a:lnTo>
                  <a:pt x="1400779" y="133308"/>
                </a:lnTo>
                <a:cubicBezTo>
                  <a:pt x="1400779" y="133308"/>
                  <a:pt x="1390639" y="138378"/>
                  <a:pt x="1390639" y="138378"/>
                </a:cubicBezTo>
                <a:lnTo>
                  <a:pt x="1371105" y="154930"/>
                </a:lnTo>
                <a:lnTo>
                  <a:pt x="1367526" y="157315"/>
                </a:lnTo>
                <a:lnTo>
                  <a:pt x="1360816" y="160596"/>
                </a:lnTo>
                <a:lnTo>
                  <a:pt x="1352764" y="163727"/>
                </a:lnTo>
                <a:lnTo>
                  <a:pt x="1340089" y="172078"/>
                </a:lnTo>
                <a:lnTo>
                  <a:pt x="1335914" y="174016"/>
                </a:lnTo>
                <a:lnTo>
                  <a:pt x="1316529" y="181025"/>
                </a:lnTo>
                <a:lnTo>
                  <a:pt x="1314143" y="183709"/>
                </a:lnTo>
                <a:lnTo>
                  <a:pt x="1312652" y="186244"/>
                </a:lnTo>
                <a:lnTo>
                  <a:pt x="1308775" y="189822"/>
                </a:lnTo>
                <a:lnTo>
                  <a:pt x="1306539" y="189077"/>
                </a:lnTo>
                <a:lnTo>
                  <a:pt x="1306539" y="185349"/>
                </a:lnTo>
                <a:cubicBezTo>
                  <a:pt x="1306539" y="185349"/>
                  <a:pt x="1309968" y="180279"/>
                  <a:pt x="1309968" y="180279"/>
                </a:cubicBezTo>
                <a:lnTo>
                  <a:pt x="1323090" y="169245"/>
                </a:lnTo>
                <a:lnTo>
                  <a:pt x="1327266" y="166710"/>
                </a:lnTo>
                <a:lnTo>
                  <a:pt x="1339195" y="157166"/>
                </a:lnTo>
                <a:lnTo>
                  <a:pt x="1345458" y="152991"/>
                </a:lnTo>
                <a:lnTo>
                  <a:pt x="1351273" y="147176"/>
                </a:lnTo>
                <a:lnTo>
                  <a:pt x="1358430" y="136439"/>
                </a:lnTo>
                <a:lnTo>
                  <a:pt x="1360667" y="130177"/>
                </a:lnTo>
                <a:lnTo>
                  <a:pt x="1361264" y="123914"/>
                </a:lnTo>
                <a:lnTo>
                  <a:pt x="1361264" y="118546"/>
                </a:lnTo>
                <a:cubicBezTo>
                  <a:pt x="1361264" y="118546"/>
                  <a:pt x="1361114" y="114221"/>
                  <a:pt x="1361114" y="114221"/>
                </a:cubicBezTo>
                <a:lnTo>
                  <a:pt x="1360070" y="110941"/>
                </a:lnTo>
                <a:lnTo>
                  <a:pt x="1355597" y="105275"/>
                </a:lnTo>
                <a:lnTo>
                  <a:pt x="1349334" y="104827"/>
                </a:lnTo>
                <a:lnTo>
                  <a:pt x="1323388" y="106318"/>
                </a:lnTo>
                <a:lnTo>
                  <a:pt x="1313547" y="107810"/>
                </a:lnTo>
                <a:lnTo>
                  <a:pt x="1309222" y="109002"/>
                </a:lnTo>
                <a:lnTo>
                  <a:pt x="1307284" y="110494"/>
                </a:lnTo>
                <a:lnTo>
                  <a:pt x="1305495" y="113327"/>
                </a:lnTo>
                <a:lnTo>
                  <a:pt x="1303855" y="117502"/>
                </a:lnTo>
                <a:lnTo>
                  <a:pt x="1301618" y="121379"/>
                </a:lnTo>
                <a:lnTo>
                  <a:pt x="1298934" y="124958"/>
                </a:lnTo>
                <a:lnTo>
                  <a:pt x="1295206" y="127045"/>
                </a:lnTo>
                <a:lnTo>
                  <a:pt x="1277909" y="129729"/>
                </a:lnTo>
                <a:lnTo>
                  <a:pt x="1270155" y="117651"/>
                </a:lnTo>
                <a:lnTo>
                  <a:pt x="1255392" y="109748"/>
                </a:lnTo>
                <a:lnTo>
                  <a:pt x="1205439" y="106766"/>
                </a:lnTo>
                <a:lnTo>
                  <a:pt x="1184563" y="106766"/>
                </a:lnTo>
                <a:cubicBezTo>
                  <a:pt x="1184563" y="106766"/>
                  <a:pt x="1156082" y="110195"/>
                  <a:pt x="1156082" y="110195"/>
                </a:cubicBezTo>
                <a:lnTo>
                  <a:pt x="1139680" y="113923"/>
                </a:lnTo>
                <a:lnTo>
                  <a:pt x="1132671" y="112879"/>
                </a:lnTo>
                <a:lnTo>
                  <a:pt x="1130733" y="106169"/>
                </a:lnTo>
                <a:lnTo>
                  <a:pt x="1133715" y="101099"/>
                </a:lnTo>
                <a:lnTo>
                  <a:pt x="1138785" y="99161"/>
                </a:lnTo>
                <a:lnTo>
                  <a:pt x="1289241" y="90661"/>
                </a:lnTo>
                <a:lnTo>
                  <a:pt x="1308775" y="88126"/>
                </a:lnTo>
                <a:lnTo>
                  <a:pt x="1325774" y="84100"/>
                </a:lnTo>
                <a:lnTo>
                  <a:pt x="1338300" y="78881"/>
                </a:lnTo>
                <a:lnTo>
                  <a:pt x="1348291" y="73066"/>
                </a:lnTo>
                <a:lnTo>
                  <a:pt x="1350825" y="69785"/>
                </a:lnTo>
                <a:lnTo>
                  <a:pt x="1349185" y="67101"/>
                </a:lnTo>
                <a:lnTo>
                  <a:pt x="1346352" y="63821"/>
                </a:lnTo>
                <a:lnTo>
                  <a:pt x="1340388" y="61435"/>
                </a:lnTo>
                <a:lnTo>
                  <a:pt x="1324432" y="56514"/>
                </a:lnTo>
                <a:lnTo>
                  <a:pt x="1301171" y="53681"/>
                </a:lnTo>
                <a:lnTo>
                  <a:pt x="1293566" y="54427"/>
                </a:lnTo>
                <a:lnTo>
                  <a:pt x="1289838" y="53085"/>
                </a:lnTo>
                <a:lnTo>
                  <a:pt x="1287601" y="49953"/>
                </a:lnTo>
                <a:lnTo>
                  <a:pt x="1280891" y="49357"/>
                </a:lnTo>
                <a:lnTo>
                  <a:pt x="1273137" y="50401"/>
                </a:lnTo>
                <a:lnTo>
                  <a:pt x="1263295" y="40708"/>
                </a:lnTo>
                <a:lnTo>
                  <a:pt x="1255989" y="31016"/>
                </a:lnTo>
                <a:lnTo>
                  <a:pt x="1229148" y="35340"/>
                </a:lnTo>
                <a:lnTo>
                  <a:pt x="1206483" y="37428"/>
                </a:lnTo>
                <a:lnTo>
                  <a:pt x="1187098" y="36682"/>
                </a:lnTo>
                <a:lnTo>
                  <a:pt x="1176213" y="37577"/>
                </a:lnTo>
                <a:lnTo>
                  <a:pt x="1149223" y="34893"/>
                </a:lnTo>
                <a:lnTo>
                  <a:pt x="1128496" y="34296"/>
                </a:lnTo>
                <a:lnTo>
                  <a:pt x="1117313" y="35489"/>
                </a:lnTo>
                <a:lnTo>
                  <a:pt x="1087639" y="42498"/>
                </a:lnTo>
                <a:lnTo>
                  <a:pt x="1079139" y="43392"/>
                </a:lnTo>
                <a:lnTo>
                  <a:pt x="1073920" y="42945"/>
                </a:lnTo>
                <a:lnTo>
                  <a:pt x="1074964" y="35937"/>
                </a:lnTo>
                <a:lnTo>
                  <a:pt x="1087042" y="35638"/>
                </a:lnTo>
                <a:lnTo>
                  <a:pt x="1125067" y="30867"/>
                </a:lnTo>
                <a:lnTo>
                  <a:pt x="1191422" y="28481"/>
                </a:lnTo>
                <a:lnTo>
                  <a:pt x="1227955" y="26542"/>
                </a:lnTo>
                <a:lnTo>
                  <a:pt x="1235113" y="25349"/>
                </a:lnTo>
                <a:lnTo>
                  <a:pt x="1238244" y="23709"/>
                </a:lnTo>
                <a:lnTo>
                  <a:pt x="1234218" y="21771"/>
                </a:lnTo>
                <a:lnTo>
                  <a:pt x="1205588" y="15657"/>
                </a:lnTo>
                <a:lnTo>
                  <a:pt x="1188440" y="13271"/>
                </a:lnTo>
                <a:lnTo>
                  <a:pt x="1170248" y="11333"/>
                </a:lnTo>
                <a:lnTo>
                  <a:pt x="1167415" y="11333"/>
                </a:lnTo>
                <a:cubicBezTo>
                  <a:pt x="1167415" y="11333"/>
                  <a:pt x="1153995" y="6561"/>
                  <a:pt x="1153995" y="6561"/>
                </a:cubicBezTo>
                <a:lnTo>
                  <a:pt x="1128645" y="2386"/>
                </a:lnTo>
                <a:lnTo>
                  <a:pt x="1108962" y="447"/>
                </a:lnTo>
                <a:lnTo>
                  <a:pt x="1048869" y="0"/>
                </a:lnTo>
                <a:lnTo>
                  <a:pt x="1037984" y="1640"/>
                </a:lnTo>
                <a:lnTo>
                  <a:pt x="1026502" y="4921"/>
                </a:lnTo>
                <a:lnTo>
                  <a:pt x="1018748" y="4921"/>
                </a:lnTo>
                <a:cubicBezTo>
                  <a:pt x="1018748" y="4921"/>
                  <a:pt x="1010994" y="2982"/>
                  <a:pt x="1010994" y="2982"/>
                </a:cubicBezTo>
                <a:lnTo>
                  <a:pt x="1004732" y="2088"/>
                </a:lnTo>
                <a:lnTo>
                  <a:pt x="997574" y="2088"/>
                </a:lnTo>
                <a:cubicBezTo>
                  <a:pt x="997574" y="2088"/>
                  <a:pt x="991609" y="3877"/>
                  <a:pt x="991609" y="3877"/>
                </a:cubicBezTo>
                <a:lnTo>
                  <a:pt x="984004" y="4324"/>
                </a:lnTo>
                <a:lnTo>
                  <a:pt x="953585" y="4324"/>
                </a:lnTo>
                <a:cubicBezTo>
                  <a:pt x="953585" y="4324"/>
                  <a:pt x="952542" y="5070"/>
                  <a:pt x="952542" y="5070"/>
                </a:cubicBezTo>
                <a:lnTo>
                  <a:pt x="951796" y="6412"/>
                </a:lnTo>
                <a:lnTo>
                  <a:pt x="951348" y="8500"/>
                </a:lnTo>
                <a:lnTo>
                  <a:pt x="948366" y="9543"/>
                </a:lnTo>
                <a:lnTo>
                  <a:pt x="940016" y="9543"/>
                </a:lnTo>
                <a:cubicBezTo>
                  <a:pt x="940016" y="9543"/>
                  <a:pt x="930472" y="7157"/>
                  <a:pt x="930472" y="7157"/>
                </a:cubicBezTo>
                <a:lnTo>
                  <a:pt x="924210" y="7157"/>
                </a:lnTo>
                <a:cubicBezTo>
                  <a:pt x="924210" y="7157"/>
                  <a:pt x="921526" y="8052"/>
                  <a:pt x="921526" y="8052"/>
                </a:cubicBezTo>
                <a:lnTo>
                  <a:pt x="918096" y="11333"/>
                </a:lnTo>
                <a:lnTo>
                  <a:pt x="915263" y="13122"/>
                </a:lnTo>
                <a:lnTo>
                  <a:pt x="912131" y="13868"/>
                </a:lnTo>
                <a:lnTo>
                  <a:pt x="902886" y="12973"/>
                </a:lnTo>
                <a:lnTo>
                  <a:pt x="900053" y="13868"/>
                </a:lnTo>
                <a:lnTo>
                  <a:pt x="897369" y="15955"/>
                </a:lnTo>
                <a:lnTo>
                  <a:pt x="897369" y="18639"/>
                </a:lnTo>
                <a:cubicBezTo>
                  <a:pt x="897369" y="18639"/>
                  <a:pt x="900202" y="21920"/>
                  <a:pt x="900202" y="21920"/>
                </a:cubicBezTo>
                <a:lnTo>
                  <a:pt x="902886" y="23858"/>
                </a:lnTo>
                <a:lnTo>
                  <a:pt x="917350" y="28928"/>
                </a:lnTo>
                <a:lnTo>
                  <a:pt x="918842" y="30568"/>
                </a:lnTo>
                <a:lnTo>
                  <a:pt x="916754" y="35191"/>
                </a:lnTo>
                <a:lnTo>
                  <a:pt x="916158" y="38621"/>
                </a:lnTo>
                <a:lnTo>
                  <a:pt x="914517" y="40857"/>
                </a:lnTo>
                <a:lnTo>
                  <a:pt x="913026" y="41901"/>
                </a:lnTo>
                <a:lnTo>
                  <a:pt x="909746" y="41901"/>
                </a:lnTo>
                <a:cubicBezTo>
                  <a:pt x="909746" y="41901"/>
                  <a:pt x="892598" y="29674"/>
                  <a:pt x="892598" y="29674"/>
                </a:cubicBezTo>
                <a:lnTo>
                  <a:pt x="882458" y="27735"/>
                </a:lnTo>
                <a:lnTo>
                  <a:pt x="875300" y="24156"/>
                </a:lnTo>
                <a:lnTo>
                  <a:pt x="867397" y="21174"/>
                </a:lnTo>
                <a:lnTo>
                  <a:pt x="855021" y="18788"/>
                </a:lnTo>
                <a:lnTo>
                  <a:pt x="846223" y="22814"/>
                </a:lnTo>
                <a:lnTo>
                  <a:pt x="838618" y="29077"/>
                </a:lnTo>
                <a:lnTo>
                  <a:pt x="830119" y="34893"/>
                </a:lnTo>
                <a:lnTo>
                  <a:pt x="824303" y="33103"/>
                </a:lnTo>
                <a:lnTo>
                  <a:pt x="819979" y="32805"/>
                </a:lnTo>
                <a:lnTo>
                  <a:pt x="816400" y="31612"/>
                </a:lnTo>
                <a:lnTo>
                  <a:pt x="810286" y="27586"/>
                </a:lnTo>
                <a:lnTo>
                  <a:pt x="804918" y="25797"/>
                </a:lnTo>
                <a:lnTo>
                  <a:pt x="791349" y="24007"/>
                </a:lnTo>
                <a:lnTo>
                  <a:pt x="785235" y="23560"/>
                </a:lnTo>
                <a:lnTo>
                  <a:pt x="780315" y="24156"/>
                </a:lnTo>
                <a:lnTo>
                  <a:pt x="753921" y="31612"/>
                </a:lnTo>
                <a:lnTo>
                  <a:pt x="741843" y="32805"/>
                </a:lnTo>
                <a:lnTo>
                  <a:pt x="729616" y="36235"/>
                </a:lnTo>
                <a:lnTo>
                  <a:pt x="721862" y="40410"/>
                </a:lnTo>
                <a:lnTo>
                  <a:pt x="708889" y="37428"/>
                </a:lnTo>
                <a:lnTo>
                  <a:pt x="702030" y="37428"/>
                </a:lnTo>
                <a:cubicBezTo>
                  <a:pt x="702030" y="37428"/>
                  <a:pt x="693828" y="45032"/>
                  <a:pt x="693828" y="45032"/>
                </a:cubicBezTo>
                <a:lnTo>
                  <a:pt x="702775" y="51444"/>
                </a:lnTo>
                <a:lnTo>
                  <a:pt x="709784" y="51743"/>
                </a:lnTo>
                <a:lnTo>
                  <a:pt x="724844" y="50997"/>
                </a:lnTo>
                <a:lnTo>
                  <a:pt x="732151" y="49655"/>
                </a:lnTo>
                <a:lnTo>
                  <a:pt x="739159" y="49655"/>
                </a:lnTo>
                <a:cubicBezTo>
                  <a:pt x="739159" y="49655"/>
                  <a:pt x="752878" y="51594"/>
                  <a:pt x="752878" y="51594"/>
                </a:cubicBezTo>
                <a:lnTo>
                  <a:pt x="826689" y="56962"/>
                </a:lnTo>
                <a:lnTo>
                  <a:pt x="828329" y="58900"/>
                </a:lnTo>
                <a:lnTo>
                  <a:pt x="828628" y="62031"/>
                </a:lnTo>
                <a:lnTo>
                  <a:pt x="814909" y="63672"/>
                </a:lnTo>
                <a:lnTo>
                  <a:pt x="812225" y="63075"/>
                </a:lnTo>
                <a:lnTo>
                  <a:pt x="810137" y="61733"/>
                </a:lnTo>
                <a:lnTo>
                  <a:pt x="805515" y="60689"/>
                </a:lnTo>
                <a:lnTo>
                  <a:pt x="794480" y="59646"/>
                </a:lnTo>
                <a:lnTo>
                  <a:pt x="730809" y="56663"/>
                </a:lnTo>
                <a:lnTo>
                  <a:pt x="723055" y="57558"/>
                </a:lnTo>
                <a:lnTo>
                  <a:pt x="717836" y="59198"/>
                </a:lnTo>
                <a:lnTo>
                  <a:pt x="717836" y="60689"/>
                </a:lnTo>
                <a:cubicBezTo>
                  <a:pt x="717836" y="60689"/>
                  <a:pt x="743632" y="73066"/>
                  <a:pt x="743632" y="73066"/>
                </a:cubicBezTo>
                <a:lnTo>
                  <a:pt x="750193" y="77838"/>
                </a:lnTo>
                <a:lnTo>
                  <a:pt x="752430" y="84846"/>
                </a:lnTo>
                <a:lnTo>
                  <a:pt x="749895" y="88723"/>
                </a:lnTo>
                <a:lnTo>
                  <a:pt x="744229" y="92153"/>
                </a:lnTo>
                <a:lnTo>
                  <a:pt x="741843" y="102591"/>
                </a:lnTo>
                <a:lnTo>
                  <a:pt x="742141" y="107810"/>
                </a:lnTo>
                <a:lnTo>
                  <a:pt x="743036" y="112432"/>
                </a:lnTo>
                <a:lnTo>
                  <a:pt x="744676" y="116458"/>
                </a:lnTo>
                <a:lnTo>
                  <a:pt x="744676" y="119590"/>
                </a:lnTo>
                <a:cubicBezTo>
                  <a:pt x="744676" y="119590"/>
                  <a:pt x="742589" y="121975"/>
                  <a:pt x="742589" y="121975"/>
                </a:cubicBezTo>
                <a:lnTo>
                  <a:pt x="739308" y="124212"/>
                </a:lnTo>
                <a:lnTo>
                  <a:pt x="735133" y="123616"/>
                </a:lnTo>
                <a:lnTo>
                  <a:pt x="724546" y="120932"/>
                </a:lnTo>
                <a:lnTo>
                  <a:pt x="689653" y="103038"/>
                </a:lnTo>
                <a:lnTo>
                  <a:pt x="670119" y="97819"/>
                </a:lnTo>
                <a:lnTo>
                  <a:pt x="630604" y="82162"/>
                </a:lnTo>
                <a:lnTo>
                  <a:pt x="599588" y="77688"/>
                </a:lnTo>
                <a:lnTo>
                  <a:pt x="579010" y="77688"/>
                </a:lnTo>
                <a:cubicBezTo>
                  <a:pt x="579010" y="77688"/>
                  <a:pt x="574537" y="78583"/>
                  <a:pt x="574537" y="78583"/>
                </a:cubicBezTo>
                <a:lnTo>
                  <a:pt x="576028" y="83802"/>
                </a:lnTo>
                <a:lnTo>
                  <a:pt x="581844" y="93644"/>
                </a:lnTo>
                <a:lnTo>
                  <a:pt x="590194" y="101547"/>
                </a:lnTo>
                <a:lnTo>
                  <a:pt x="608684" y="111537"/>
                </a:lnTo>
                <a:lnTo>
                  <a:pt x="612710" y="115116"/>
                </a:lnTo>
                <a:lnTo>
                  <a:pt x="609877" y="116458"/>
                </a:lnTo>
                <a:lnTo>
                  <a:pt x="604062" y="116756"/>
                </a:lnTo>
                <a:lnTo>
                  <a:pt x="591089" y="115713"/>
                </a:lnTo>
                <a:lnTo>
                  <a:pt x="577072" y="116607"/>
                </a:lnTo>
                <a:lnTo>
                  <a:pt x="564994" y="107959"/>
                </a:lnTo>
                <a:lnTo>
                  <a:pt x="554406" y="104380"/>
                </a:lnTo>
                <a:lnTo>
                  <a:pt x="527566" y="87977"/>
                </a:lnTo>
                <a:lnTo>
                  <a:pt x="521005" y="87977"/>
                </a:lnTo>
                <a:lnTo>
                  <a:pt x="518619" y="92749"/>
                </a:lnTo>
                <a:lnTo>
                  <a:pt x="518917" y="101696"/>
                </a:lnTo>
                <a:lnTo>
                  <a:pt x="523540" y="107064"/>
                </a:lnTo>
                <a:lnTo>
                  <a:pt x="522347" y="111836"/>
                </a:lnTo>
                <a:lnTo>
                  <a:pt x="520408" y="118248"/>
                </a:lnTo>
                <a:lnTo>
                  <a:pt x="517724" y="123019"/>
                </a:lnTo>
                <a:lnTo>
                  <a:pt x="514146" y="126151"/>
                </a:lnTo>
                <a:lnTo>
                  <a:pt x="510120" y="130475"/>
                </a:lnTo>
                <a:lnTo>
                  <a:pt x="506839" y="132861"/>
                </a:lnTo>
                <a:lnTo>
                  <a:pt x="505944" y="131370"/>
                </a:lnTo>
                <a:lnTo>
                  <a:pt x="505944" y="127344"/>
                </a:lnTo>
                <a:cubicBezTo>
                  <a:pt x="505944" y="127344"/>
                  <a:pt x="506243" y="105722"/>
                  <a:pt x="506243" y="105722"/>
                </a:cubicBezTo>
                <a:lnTo>
                  <a:pt x="503857" y="98863"/>
                </a:lnTo>
                <a:lnTo>
                  <a:pt x="499085" y="93942"/>
                </a:lnTo>
                <a:lnTo>
                  <a:pt x="495506" y="91109"/>
                </a:lnTo>
                <a:lnTo>
                  <a:pt x="487902" y="87977"/>
                </a:lnTo>
                <a:lnTo>
                  <a:pt x="480744" y="86337"/>
                </a:lnTo>
                <a:lnTo>
                  <a:pt x="476122" y="86337"/>
                </a:lnTo>
                <a:cubicBezTo>
                  <a:pt x="476122" y="86337"/>
                  <a:pt x="459868" y="89767"/>
                  <a:pt x="459868" y="89767"/>
                </a:cubicBezTo>
                <a:lnTo>
                  <a:pt x="456140" y="90960"/>
                </a:lnTo>
                <a:lnTo>
                  <a:pt x="454500" y="93495"/>
                </a:lnTo>
                <a:lnTo>
                  <a:pt x="437054" y="95135"/>
                </a:lnTo>
                <a:lnTo>
                  <a:pt x="427063" y="94687"/>
                </a:lnTo>
                <a:lnTo>
                  <a:pt x="397389" y="98714"/>
                </a:lnTo>
                <a:lnTo>
                  <a:pt x="370996" y="103783"/>
                </a:lnTo>
                <a:lnTo>
                  <a:pt x="356681" y="109599"/>
                </a:lnTo>
                <a:lnTo>
                  <a:pt x="356681" y="111239"/>
                </a:lnTo>
                <a:cubicBezTo>
                  <a:pt x="356681" y="111239"/>
                  <a:pt x="368461" y="115414"/>
                  <a:pt x="368461" y="115414"/>
                </a:cubicBezTo>
                <a:lnTo>
                  <a:pt x="375022" y="119590"/>
                </a:lnTo>
                <a:lnTo>
                  <a:pt x="383969" y="126598"/>
                </a:lnTo>
                <a:lnTo>
                  <a:pt x="393960" y="132712"/>
                </a:lnTo>
                <a:lnTo>
                  <a:pt x="412003" y="141211"/>
                </a:lnTo>
                <a:lnTo>
                  <a:pt x="420055" y="145983"/>
                </a:lnTo>
                <a:lnTo>
                  <a:pt x="425423" y="150307"/>
                </a:lnTo>
                <a:lnTo>
                  <a:pt x="426616" y="152395"/>
                </a:lnTo>
                <a:lnTo>
                  <a:pt x="423633" y="152395"/>
                </a:lnTo>
                <a:cubicBezTo>
                  <a:pt x="423633" y="152395"/>
                  <a:pt x="420204" y="151053"/>
                  <a:pt x="420204" y="151053"/>
                </a:cubicBezTo>
                <a:lnTo>
                  <a:pt x="414388" y="147921"/>
                </a:lnTo>
                <a:lnTo>
                  <a:pt x="403354" y="140615"/>
                </a:lnTo>
                <a:lnTo>
                  <a:pt x="395898" y="137185"/>
                </a:lnTo>
                <a:lnTo>
                  <a:pt x="388293" y="135247"/>
                </a:lnTo>
                <a:lnTo>
                  <a:pt x="379048" y="130773"/>
                </a:lnTo>
                <a:lnTo>
                  <a:pt x="365181" y="121826"/>
                </a:lnTo>
                <a:lnTo>
                  <a:pt x="356681" y="117949"/>
                </a:lnTo>
                <a:lnTo>
                  <a:pt x="347138" y="116756"/>
                </a:lnTo>
                <a:lnTo>
                  <a:pt x="340279" y="114669"/>
                </a:lnTo>
                <a:lnTo>
                  <a:pt x="335060" y="114371"/>
                </a:lnTo>
                <a:lnTo>
                  <a:pt x="326262" y="115563"/>
                </a:lnTo>
                <a:lnTo>
                  <a:pt x="315526" y="119888"/>
                </a:lnTo>
                <a:lnTo>
                  <a:pt x="311052" y="122870"/>
                </a:lnTo>
                <a:lnTo>
                  <a:pt x="306131" y="127045"/>
                </a:lnTo>
                <a:lnTo>
                  <a:pt x="305237" y="130475"/>
                </a:lnTo>
                <a:lnTo>
                  <a:pt x="306877" y="134650"/>
                </a:lnTo>
                <a:lnTo>
                  <a:pt x="308070" y="141211"/>
                </a:lnTo>
                <a:lnTo>
                  <a:pt x="308816" y="150158"/>
                </a:lnTo>
                <a:lnTo>
                  <a:pt x="307175" y="157614"/>
                </a:lnTo>
                <a:lnTo>
                  <a:pt x="303149" y="163727"/>
                </a:lnTo>
                <a:lnTo>
                  <a:pt x="300018" y="167306"/>
                </a:lnTo>
                <a:lnTo>
                  <a:pt x="297781" y="168350"/>
                </a:lnTo>
                <a:lnTo>
                  <a:pt x="294650" y="168350"/>
                </a:lnTo>
                <a:cubicBezTo>
                  <a:pt x="294650" y="168350"/>
                  <a:pt x="288685" y="167008"/>
                  <a:pt x="288685" y="167008"/>
                </a:cubicBezTo>
                <a:lnTo>
                  <a:pt x="283764" y="164771"/>
                </a:lnTo>
                <a:lnTo>
                  <a:pt x="277203" y="163429"/>
                </a:lnTo>
                <a:lnTo>
                  <a:pt x="267362" y="162087"/>
                </a:lnTo>
                <a:lnTo>
                  <a:pt x="261248" y="161789"/>
                </a:lnTo>
                <a:lnTo>
                  <a:pt x="258862" y="162534"/>
                </a:lnTo>
                <a:lnTo>
                  <a:pt x="253047" y="166710"/>
                </a:lnTo>
                <a:lnTo>
                  <a:pt x="252450" y="170587"/>
                </a:lnTo>
                <a:lnTo>
                  <a:pt x="256178" y="179981"/>
                </a:lnTo>
                <a:lnTo>
                  <a:pt x="257968" y="183112"/>
                </a:lnTo>
                <a:lnTo>
                  <a:pt x="257222" y="183410"/>
                </a:lnTo>
                <a:lnTo>
                  <a:pt x="247082" y="175060"/>
                </a:lnTo>
                <a:lnTo>
                  <a:pt x="243504" y="173122"/>
                </a:lnTo>
                <a:lnTo>
                  <a:pt x="239776" y="172227"/>
                </a:lnTo>
                <a:lnTo>
                  <a:pt x="235302" y="172227"/>
                </a:lnTo>
                <a:cubicBezTo>
                  <a:pt x="235302" y="172227"/>
                  <a:pt x="218900" y="175955"/>
                  <a:pt x="218900" y="175955"/>
                </a:cubicBezTo>
                <a:lnTo>
                  <a:pt x="214277" y="178191"/>
                </a:lnTo>
                <a:lnTo>
                  <a:pt x="204585" y="186542"/>
                </a:lnTo>
                <a:lnTo>
                  <a:pt x="196831" y="191015"/>
                </a:lnTo>
                <a:lnTo>
                  <a:pt x="189226" y="196234"/>
                </a:lnTo>
                <a:lnTo>
                  <a:pt x="185200" y="197875"/>
                </a:lnTo>
                <a:lnTo>
                  <a:pt x="180876" y="198620"/>
                </a:lnTo>
                <a:lnTo>
                  <a:pt x="176402" y="200111"/>
                </a:lnTo>
                <a:lnTo>
                  <a:pt x="170139" y="202795"/>
                </a:lnTo>
                <a:lnTo>
                  <a:pt x="163877" y="206225"/>
                </a:lnTo>
                <a:lnTo>
                  <a:pt x="153737" y="213681"/>
                </a:lnTo>
                <a:lnTo>
                  <a:pt x="152246" y="215470"/>
                </a:lnTo>
                <a:lnTo>
                  <a:pt x="148518" y="222180"/>
                </a:lnTo>
                <a:lnTo>
                  <a:pt x="148518" y="225908"/>
                </a:lnTo>
                <a:cubicBezTo>
                  <a:pt x="148518" y="225908"/>
                  <a:pt x="149860" y="229487"/>
                  <a:pt x="149860" y="229487"/>
                </a:cubicBezTo>
                <a:lnTo>
                  <a:pt x="151947" y="232171"/>
                </a:lnTo>
                <a:lnTo>
                  <a:pt x="154631" y="234109"/>
                </a:lnTo>
                <a:lnTo>
                  <a:pt x="157614" y="235153"/>
                </a:lnTo>
                <a:lnTo>
                  <a:pt x="168052" y="234855"/>
                </a:lnTo>
                <a:lnTo>
                  <a:pt x="172227" y="235302"/>
                </a:lnTo>
                <a:lnTo>
                  <a:pt x="180428" y="237986"/>
                </a:lnTo>
                <a:lnTo>
                  <a:pt x="184902" y="238284"/>
                </a:lnTo>
                <a:lnTo>
                  <a:pt x="191612" y="236793"/>
                </a:lnTo>
                <a:lnTo>
                  <a:pt x="195787" y="234855"/>
                </a:lnTo>
                <a:lnTo>
                  <a:pt x="200260" y="234407"/>
                </a:lnTo>
                <a:lnTo>
                  <a:pt x="206523" y="234407"/>
                </a:lnTo>
                <a:cubicBezTo>
                  <a:pt x="206523" y="234407"/>
                  <a:pt x="213084" y="233215"/>
                  <a:pt x="213084" y="233215"/>
                </a:cubicBezTo>
                <a:lnTo>
                  <a:pt x="218154" y="231127"/>
                </a:lnTo>
                <a:lnTo>
                  <a:pt x="220838" y="230829"/>
                </a:lnTo>
                <a:lnTo>
                  <a:pt x="223820" y="231276"/>
                </a:lnTo>
                <a:lnTo>
                  <a:pt x="226952" y="232618"/>
                </a:lnTo>
                <a:lnTo>
                  <a:pt x="227697" y="233364"/>
                </a:lnTo>
                <a:lnTo>
                  <a:pt x="220092" y="235153"/>
                </a:lnTo>
                <a:lnTo>
                  <a:pt x="215768" y="237092"/>
                </a:lnTo>
                <a:lnTo>
                  <a:pt x="211593" y="239626"/>
                </a:lnTo>
                <a:lnTo>
                  <a:pt x="210400" y="241565"/>
                </a:lnTo>
                <a:lnTo>
                  <a:pt x="208611" y="247082"/>
                </a:lnTo>
                <a:lnTo>
                  <a:pt x="206374" y="256178"/>
                </a:lnTo>
                <a:lnTo>
                  <a:pt x="202944" y="265423"/>
                </a:lnTo>
                <a:lnTo>
                  <a:pt x="198471" y="274817"/>
                </a:lnTo>
                <a:lnTo>
                  <a:pt x="195041" y="280782"/>
                </a:lnTo>
                <a:lnTo>
                  <a:pt x="191314" y="284659"/>
                </a:lnTo>
                <a:lnTo>
                  <a:pt x="184305" y="290922"/>
                </a:lnTo>
                <a:lnTo>
                  <a:pt x="180577" y="293457"/>
                </a:lnTo>
                <a:lnTo>
                  <a:pt x="177744" y="294351"/>
                </a:lnTo>
                <a:lnTo>
                  <a:pt x="173271" y="294351"/>
                </a:lnTo>
                <a:cubicBezTo>
                  <a:pt x="173271" y="294351"/>
                  <a:pt x="164324" y="293158"/>
                  <a:pt x="164324" y="293158"/>
                </a:cubicBezTo>
                <a:lnTo>
                  <a:pt x="144044" y="294053"/>
                </a:lnTo>
                <a:lnTo>
                  <a:pt x="140615" y="294501"/>
                </a:lnTo>
                <a:lnTo>
                  <a:pt x="134650" y="296737"/>
                </a:lnTo>
                <a:lnTo>
                  <a:pt x="130475" y="297483"/>
                </a:lnTo>
                <a:lnTo>
                  <a:pt x="125256" y="297483"/>
                </a:lnTo>
                <a:cubicBezTo>
                  <a:pt x="125256" y="297483"/>
                  <a:pt x="117055" y="299272"/>
                  <a:pt x="117055" y="299272"/>
                </a:cubicBezTo>
                <a:lnTo>
                  <a:pt x="105126" y="302851"/>
                </a:lnTo>
                <a:lnTo>
                  <a:pt x="99906" y="305088"/>
                </a:lnTo>
                <a:lnTo>
                  <a:pt x="100354" y="306281"/>
                </a:lnTo>
                <a:lnTo>
                  <a:pt x="102740" y="308815"/>
                </a:lnTo>
                <a:lnTo>
                  <a:pt x="102740" y="309710"/>
                </a:lnTo>
                <a:cubicBezTo>
                  <a:pt x="102740" y="309710"/>
                  <a:pt x="100950" y="310307"/>
                  <a:pt x="100950" y="310307"/>
                </a:cubicBezTo>
                <a:lnTo>
                  <a:pt x="75153" y="315227"/>
                </a:lnTo>
                <a:lnTo>
                  <a:pt x="63523" y="318508"/>
                </a:lnTo>
                <a:lnTo>
                  <a:pt x="58005" y="320595"/>
                </a:lnTo>
                <a:lnTo>
                  <a:pt x="54576" y="322683"/>
                </a:lnTo>
                <a:lnTo>
                  <a:pt x="50550" y="323727"/>
                </a:lnTo>
                <a:lnTo>
                  <a:pt x="37726" y="323429"/>
                </a:lnTo>
                <a:lnTo>
                  <a:pt x="34595" y="323429"/>
                </a:lnTo>
                <a:cubicBezTo>
                  <a:pt x="34595" y="323429"/>
                  <a:pt x="31016" y="324622"/>
                  <a:pt x="31016" y="324622"/>
                </a:cubicBezTo>
                <a:lnTo>
                  <a:pt x="21174" y="328946"/>
                </a:lnTo>
                <a:lnTo>
                  <a:pt x="11333" y="331928"/>
                </a:lnTo>
                <a:lnTo>
                  <a:pt x="9245" y="333270"/>
                </a:lnTo>
                <a:lnTo>
                  <a:pt x="3728" y="338191"/>
                </a:lnTo>
                <a:lnTo>
                  <a:pt x="2833" y="340428"/>
                </a:lnTo>
                <a:lnTo>
                  <a:pt x="3877" y="342068"/>
                </a:lnTo>
                <a:lnTo>
                  <a:pt x="6561" y="344305"/>
                </a:lnTo>
                <a:lnTo>
                  <a:pt x="6263" y="345498"/>
                </a:lnTo>
                <a:lnTo>
                  <a:pt x="0" y="350567"/>
                </a:lnTo>
                <a:lnTo>
                  <a:pt x="746" y="352953"/>
                </a:lnTo>
                <a:lnTo>
                  <a:pt x="6114" y="357128"/>
                </a:lnTo>
                <a:lnTo>
                  <a:pt x="15060" y="362795"/>
                </a:lnTo>
                <a:lnTo>
                  <a:pt x="17446" y="364733"/>
                </a:lnTo>
                <a:lnTo>
                  <a:pt x="19981" y="365926"/>
                </a:lnTo>
                <a:lnTo>
                  <a:pt x="30867" y="368163"/>
                </a:lnTo>
                <a:lnTo>
                  <a:pt x="34445" y="369654"/>
                </a:lnTo>
                <a:lnTo>
                  <a:pt x="37726" y="372189"/>
                </a:lnTo>
                <a:lnTo>
                  <a:pt x="40857" y="373382"/>
                </a:lnTo>
                <a:lnTo>
                  <a:pt x="48164" y="374724"/>
                </a:lnTo>
                <a:lnTo>
                  <a:pt x="55172" y="374724"/>
                </a:lnTo>
                <a:cubicBezTo>
                  <a:pt x="55172" y="374724"/>
                  <a:pt x="58154" y="374277"/>
                  <a:pt x="58154" y="374277"/>
                </a:cubicBezTo>
                <a:lnTo>
                  <a:pt x="63374" y="371742"/>
                </a:lnTo>
                <a:lnTo>
                  <a:pt x="71277" y="371742"/>
                </a:lnTo>
                <a:cubicBezTo>
                  <a:pt x="71277" y="371742"/>
                  <a:pt x="72171" y="372487"/>
                  <a:pt x="72171" y="372487"/>
                </a:cubicBezTo>
                <a:lnTo>
                  <a:pt x="66803" y="374426"/>
                </a:lnTo>
                <a:lnTo>
                  <a:pt x="59497" y="379197"/>
                </a:lnTo>
                <a:lnTo>
                  <a:pt x="60242" y="380241"/>
                </a:lnTo>
                <a:lnTo>
                  <a:pt x="65908" y="380838"/>
                </a:lnTo>
                <a:lnTo>
                  <a:pt x="70978" y="383969"/>
                </a:lnTo>
                <a:lnTo>
                  <a:pt x="70978" y="387100"/>
                </a:lnTo>
                <a:cubicBezTo>
                  <a:pt x="70978" y="387100"/>
                  <a:pt x="74855" y="389188"/>
                  <a:pt x="74855" y="389188"/>
                </a:cubicBezTo>
                <a:lnTo>
                  <a:pt x="91258" y="393960"/>
                </a:lnTo>
                <a:lnTo>
                  <a:pt x="95284" y="394258"/>
                </a:lnTo>
                <a:lnTo>
                  <a:pt x="98117" y="393661"/>
                </a:lnTo>
                <a:lnTo>
                  <a:pt x="101248" y="392469"/>
                </a:lnTo>
                <a:lnTo>
                  <a:pt x="104380" y="390381"/>
                </a:lnTo>
                <a:lnTo>
                  <a:pt x="107660" y="387399"/>
                </a:lnTo>
                <a:lnTo>
                  <a:pt x="110494" y="386206"/>
                </a:lnTo>
                <a:lnTo>
                  <a:pt x="112880" y="386802"/>
                </a:lnTo>
                <a:lnTo>
                  <a:pt x="119291" y="389635"/>
                </a:lnTo>
                <a:lnTo>
                  <a:pt x="123318" y="390381"/>
                </a:lnTo>
                <a:lnTo>
                  <a:pt x="127493" y="391126"/>
                </a:lnTo>
                <a:lnTo>
                  <a:pt x="135097" y="390828"/>
                </a:lnTo>
                <a:lnTo>
                  <a:pt x="139720" y="389635"/>
                </a:lnTo>
                <a:lnTo>
                  <a:pt x="149412" y="384267"/>
                </a:lnTo>
                <a:lnTo>
                  <a:pt x="154035" y="382180"/>
                </a:lnTo>
                <a:lnTo>
                  <a:pt x="157912" y="381285"/>
                </a:lnTo>
                <a:lnTo>
                  <a:pt x="161342" y="381583"/>
                </a:lnTo>
                <a:lnTo>
                  <a:pt x="167753" y="385460"/>
                </a:lnTo>
                <a:lnTo>
                  <a:pt x="171481" y="388442"/>
                </a:lnTo>
                <a:lnTo>
                  <a:pt x="172525" y="391276"/>
                </a:lnTo>
                <a:lnTo>
                  <a:pt x="171034" y="394109"/>
                </a:lnTo>
                <a:lnTo>
                  <a:pt x="167604" y="398582"/>
                </a:lnTo>
                <a:lnTo>
                  <a:pt x="167604" y="401117"/>
                </a:lnTo>
                <a:cubicBezTo>
                  <a:pt x="167604" y="401117"/>
                  <a:pt x="169692" y="404099"/>
                  <a:pt x="169692" y="404099"/>
                </a:cubicBezTo>
                <a:lnTo>
                  <a:pt x="169245" y="405143"/>
                </a:lnTo>
                <a:lnTo>
                  <a:pt x="160894" y="401714"/>
                </a:lnTo>
                <a:lnTo>
                  <a:pt x="154781" y="400222"/>
                </a:lnTo>
                <a:lnTo>
                  <a:pt x="141658" y="399030"/>
                </a:lnTo>
                <a:lnTo>
                  <a:pt x="123168" y="399328"/>
                </a:lnTo>
                <a:lnTo>
                  <a:pt x="111239" y="401564"/>
                </a:lnTo>
                <a:lnTo>
                  <a:pt x="107064" y="403652"/>
                </a:lnTo>
                <a:lnTo>
                  <a:pt x="100950" y="410213"/>
                </a:lnTo>
                <a:lnTo>
                  <a:pt x="83057" y="408275"/>
                </a:lnTo>
                <a:lnTo>
                  <a:pt x="58154" y="410362"/>
                </a:lnTo>
                <a:lnTo>
                  <a:pt x="51295" y="411406"/>
                </a:lnTo>
                <a:lnTo>
                  <a:pt x="48760" y="412599"/>
                </a:lnTo>
                <a:lnTo>
                  <a:pt x="46225" y="414537"/>
                </a:lnTo>
                <a:lnTo>
                  <a:pt x="43541" y="417221"/>
                </a:lnTo>
                <a:lnTo>
                  <a:pt x="43840" y="419906"/>
                </a:lnTo>
                <a:lnTo>
                  <a:pt x="47120" y="422440"/>
                </a:lnTo>
                <a:lnTo>
                  <a:pt x="54427" y="425721"/>
                </a:lnTo>
                <a:lnTo>
                  <a:pt x="53532" y="426467"/>
                </a:lnTo>
                <a:lnTo>
                  <a:pt x="53085" y="427659"/>
                </a:lnTo>
                <a:lnTo>
                  <a:pt x="53085" y="429300"/>
                </a:lnTo>
                <a:cubicBezTo>
                  <a:pt x="53085" y="429300"/>
                  <a:pt x="54576" y="430791"/>
                  <a:pt x="54576" y="430791"/>
                </a:cubicBezTo>
                <a:lnTo>
                  <a:pt x="57707" y="432133"/>
                </a:lnTo>
                <a:lnTo>
                  <a:pt x="62181" y="433028"/>
                </a:lnTo>
                <a:lnTo>
                  <a:pt x="67847" y="430343"/>
                </a:lnTo>
                <a:lnTo>
                  <a:pt x="81864" y="422590"/>
                </a:lnTo>
                <a:lnTo>
                  <a:pt x="81416" y="423782"/>
                </a:lnTo>
                <a:lnTo>
                  <a:pt x="79925" y="426019"/>
                </a:lnTo>
                <a:lnTo>
                  <a:pt x="77241" y="429151"/>
                </a:lnTo>
                <a:lnTo>
                  <a:pt x="76794" y="431984"/>
                </a:lnTo>
                <a:lnTo>
                  <a:pt x="78583" y="434519"/>
                </a:lnTo>
                <a:lnTo>
                  <a:pt x="80522" y="436308"/>
                </a:lnTo>
                <a:lnTo>
                  <a:pt x="82460" y="437203"/>
                </a:lnTo>
                <a:lnTo>
                  <a:pt x="93495" y="440036"/>
                </a:lnTo>
                <a:lnTo>
                  <a:pt x="106318" y="441080"/>
                </a:lnTo>
                <a:lnTo>
                  <a:pt x="120633" y="440483"/>
                </a:lnTo>
                <a:lnTo>
                  <a:pt x="123467" y="441974"/>
                </a:lnTo>
                <a:lnTo>
                  <a:pt x="122572" y="442869"/>
                </a:lnTo>
                <a:lnTo>
                  <a:pt x="120037" y="443913"/>
                </a:lnTo>
                <a:lnTo>
                  <a:pt x="109152" y="445702"/>
                </a:lnTo>
                <a:lnTo>
                  <a:pt x="103784" y="447193"/>
                </a:lnTo>
                <a:lnTo>
                  <a:pt x="89767" y="454351"/>
                </a:lnTo>
                <a:lnTo>
                  <a:pt x="87530" y="456438"/>
                </a:lnTo>
                <a:lnTo>
                  <a:pt x="88127" y="458079"/>
                </a:lnTo>
                <a:lnTo>
                  <a:pt x="90512" y="460315"/>
                </a:lnTo>
                <a:lnTo>
                  <a:pt x="97521" y="463149"/>
                </a:lnTo>
                <a:lnTo>
                  <a:pt x="106617" y="468517"/>
                </a:lnTo>
                <a:lnTo>
                  <a:pt x="111985" y="470604"/>
                </a:lnTo>
                <a:lnTo>
                  <a:pt x="118397" y="474034"/>
                </a:lnTo>
                <a:lnTo>
                  <a:pt x="122870" y="475376"/>
                </a:lnTo>
                <a:lnTo>
                  <a:pt x="157614" y="480893"/>
                </a:lnTo>
                <a:lnTo>
                  <a:pt x="161640" y="480446"/>
                </a:lnTo>
                <a:lnTo>
                  <a:pt x="156868" y="476271"/>
                </a:lnTo>
                <a:lnTo>
                  <a:pt x="151649" y="470455"/>
                </a:lnTo>
                <a:lnTo>
                  <a:pt x="151053" y="468069"/>
                </a:lnTo>
                <a:lnTo>
                  <a:pt x="153289" y="467026"/>
                </a:lnTo>
                <a:lnTo>
                  <a:pt x="156421" y="466727"/>
                </a:lnTo>
                <a:lnTo>
                  <a:pt x="162087" y="469710"/>
                </a:lnTo>
                <a:lnTo>
                  <a:pt x="164920" y="470903"/>
                </a:lnTo>
                <a:lnTo>
                  <a:pt x="167157" y="471350"/>
                </a:lnTo>
                <a:lnTo>
                  <a:pt x="169841" y="470455"/>
                </a:lnTo>
                <a:lnTo>
                  <a:pt x="175806" y="466727"/>
                </a:lnTo>
                <a:lnTo>
                  <a:pt x="180577" y="465534"/>
                </a:lnTo>
                <a:lnTo>
                  <a:pt x="182665" y="465534"/>
                </a:lnTo>
                <a:cubicBezTo>
                  <a:pt x="182665" y="465534"/>
                  <a:pt x="185051" y="467026"/>
                  <a:pt x="185051" y="467026"/>
                </a:cubicBezTo>
                <a:lnTo>
                  <a:pt x="187735" y="469411"/>
                </a:lnTo>
                <a:lnTo>
                  <a:pt x="190568" y="471052"/>
                </a:lnTo>
                <a:lnTo>
                  <a:pt x="193699" y="471797"/>
                </a:lnTo>
                <a:lnTo>
                  <a:pt x="195936" y="471797"/>
                </a:lnTo>
                <a:cubicBezTo>
                  <a:pt x="195936" y="471797"/>
                  <a:pt x="197427" y="470903"/>
                  <a:pt x="197427" y="470903"/>
                </a:cubicBezTo>
                <a:lnTo>
                  <a:pt x="203392" y="470604"/>
                </a:lnTo>
                <a:lnTo>
                  <a:pt x="208014" y="469411"/>
                </a:lnTo>
                <a:lnTo>
                  <a:pt x="213830" y="466876"/>
                </a:lnTo>
                <a:lnTo>
                  <a:pt x="217707" y="464789"/>
                </a:lnTo>
                <a:lnTo>
                  <a:pt x="221882" y="461956"/>
                </a:lnTo>
                <a:lnTo>
                  <a:pt x="223970" y="461210"/>
                </a:lnTo>
                <a:lnTo>
                  <a:pt x="226206" y="461956"/>
                </a:lnTo>
                <a:lnTo>
                  <a:pt x="228592" y="464192"/>
                </a:lnTo>
                <a:lnTo>
                  <a:pt x="233215" y="467324"/>
                </a:lnTo>
                <a:lnTo>
                  <a:pt x="236346" y="466876"/>
                </a:lnTo>
                <a:lnTo>
                  <a:pt x="242162" y="463447"/>
                </a:lnTo>
                <a:lnTo>
                  <a:pt x="246933" y="459868"/>
                </a:lnTo>
                <a:lnTo>
                  <a:pt x="250810" y="459123"/>
                </a:lnTo>
                <a:lnTo>
                  <a:pt x="258266" y="461061"/>
                </a:lnTo>
                <a:lnTo>
                  <a:pt x="263037" y="464342"/>
                </a:lnTo>
                <a:lnTo>
                  <a:pt x="265125" y="464938"/>
                </a:lnTo>
                <a:lnTo>
                  <a:pt x="271686" y="464491"/>
                </a:lnTo>
                <a:lnTo>
                  <a:pt x="282273" y="465534"/>
                </a:lnTo>
                <a:lnTo>
                  <a:pt x="294799" y="468815"/>
                </a:lnTo>
                <a:lnTo>
                  <a:pt x="301211" y="469113"/>
                </a:lnTo>
                <a:lnTo>
                  <a:pt x="306131" y="470306"/>
                </a:lnTo>
                <a:lnTo>
                  <a:pt x="314333" y="473736"/>
                </a:lnTo>
                <a:lnTo>
                  <a:pt x="332823" y="479551"/>
                </a:lnTo>
                <a:lnTo>
                  <a:pt x="344752" y="485068"/>
                </a:lnTo>
                <a:lnTo>
                  <a:pt x="351910" y="487156"/>
                </a:lnTo>
                <a:lnTo>
                  <a:pt x="356681" y="489393"/>
                </a:lnTo>
                <a:lnTo>
                  <a:pt x="361453" y="492375"/>
                </a:lnTo>
                <a:lnTo>
                  <a:pt x="366672" y="494313"/>
                </a:lnTo>
                <a:lnTo>
                  <a:pt x="372487" y="495059"/>
                </a:lnTo>
                <a:lnTo>
                  <a:pt x="376364" y="496550"/>
                </a:lnTo>
                <a:lnTo>
                  <a:pt x="379943" y="500874"/>
                </a:lnTo>
                <a:lnTo>
                  <a:pt x="383373" y="506690"/>
                </a:lnTo>
                <a:lnTo>
                  <a:pt x="382478" y="508628"/>
                </a:lnTo>
                <a:lnTo>
                  <a:pt x="373978" y="513400"/>
                </a:lnTo>
                <a:lnTo>
                  <a:pt x="375022" y="515189"/>
                </a:lnTo>
                <a:lnTo>
                  <a:pt x="383223" y="519216"/>
                </a:lnTo>
                <a:lnTo>
                  <a:pt x="385162" y="521005"/>
                </a:lnTo>
                <a:lnTo>
                  <a:pt x="387101" y="523391"/>
                </a:lnTo>
                <a:lnTo>
                  <a:pt x="390828" y="528908"/>
                </a:lnTo>
                <a:lnTo>
                  <a:pt x="394854" y="532487"/>
                </a:lnTo>
                <a:lnTo>
                  <a:pt x="406634" y="537706"/>
                </a:lnTo>
                <a:lnTo>
                  <a:pt x="411257" y="540539"/>
                </a:lnTo>
                <a:lnTo>
                  <a:pt x="414388" y="543521"/>
                </a:lnTo>
                <a:lnTo>
                  <a:pt x="416625" y="546503"/>
                </a:lnTo>
                <a:lnTo>
                  <a:pt x="417967" y="549486"/>
                </a:lnTo>
                <a:lnTo>
                  <a:pt x="419607" y="551573"/>
                </a:lnTo>
                <a:lnTo>
                  <a:pt x="421397" y="552915"/>
                </a:lnTo>
                <a:lnTo>
                  <a:pt x="428703" y="556047"/>
                </a:lnTo>
                <a:lnTo>
                  <a:pt x="435712" y="560818"/>
                </a:lnTo>
                <a:lnTo>
                  <a:pt x="433177" y="562757"/>
                </a:lnTo>
                <a:lnTo>
                  <a:pt x="430642" y="563055"/>
                </a:lnTo>
                <a:lnTo>
                  <a:pt x="425124" y="564546"/>
                </a:lnTo>
                <a:lnTo>
                  <a:pt x="423484" y="566037"/>
                </a:lnTo>
                <a:lnTo>
                  <a:pt x="425124" y="568871"/>
                </a:lnTo>
                <a:lnTo>
                  <a:pt x="424826" y="571555"/>
                </a:lnTo>
                <a:lnTo>
                  <a:pt x="425423" y="574388"/>
                </a:lnTo>
                <a:lnTo>
                  <a:pt x="423633" y="577519"/>
                </a:lnTo>
                <a:lnTo>
                  <a:pt x="417520" y="578861"/>
                </a:lnTo>
                <a:lnTo>
                  <a:pt x="412897" y="580800"/>
                </a:lnTo>
                <a:lnTo>
                  <a:pt x="409766" y="582589"/>
                </a:lnTo>
                <a:lnTo>
                  <a:pt x="410810" y="583036"/>
                </a:lnTo>
                <a:lnTo>
                  <a:pt x="417072" y="582291"/>
                </a:lnTo>
                <a:lnTo>
                  <a:pt x="424975" y="580800"/>
                </a:lnTo>
                <a:lnTo>
                  <a:pt x="429300" y="579458"/>
                </a:lnTo>
                <a:lnTo>
                  <a:pt x="431984" y="579458"/>
                </a:lnTo>
                <a:cubicBezTo>
                  <a:pt x="431984" y="579458"/>
                  <a:pt x="434519" y="580501"/>
                  <a:pt x="434519" y="580501"/>
                </a:cubicBezTo>
                <a:lnTo>
                  <a:pt x="436457" y="582291"/>
                </a:lnTo>
                <a:lnTo>
                  <a:pt x="439141" y="587212"/>
                </a:lnTo>
                <a:lnTo>
                  <a:pt x="440632" y="588852"/>
                </a:lnTo>
                <a:lnTo>
                  <a:pt x="441974" y="591238"/>
                </a:lnTo>
                <a:lnTo>
                  <a:pt x="442422" y="592132"/>
                </a:lnTo>
                <a:lnTo>
                  <a:pt x="442422" y="593027"/>
                </a:lnTo>
                <a:cubicBezTo>
                  <a:pt x="442422" y="593027"/>
                  <a:pt x="444211" y="594966"/>
                  <a:pt x="444211" y="594966"/>
                </a:cubicBezTo>
                <a:lnTo>
                  <a:pt x="445702" y="598246"/>
                </a:lnTo>
                <a:lnTo>
                  <a:pt x="446597" y="602123"/>
                </a:lnTo>
                <a:lnTo>
                  <a:pt x="445106" y="602570"/>
                </a:lnTo>
                <a:lnTo>
                  <a:pt x="443167" y="602123"/>
                </a:lnTo>
                <a:lnTo>
                  <a:pt x="441527" y="606895"/>
                </a:lnTo>
                <a:lnTo>
                  <a:pt x="440185" y="609131"/>
                </a:lnTo>
                <a:lnTo>
                  <a:pt x="439440" y="611070"/>
                </a:lnTo>
                <a:lnTo>
                  <a:pt x="439440" y="612859"/>
                </a:lnTo>
                <a:cubicBezTo>
                  <a:pt x="439440" y="612859"/>
                  <a:pt x="442571" y="614052"/>
                  <a:pt x="442571" y="614052"/>
                </a:cubicBezTo>
                <a:lnTo>
                  <a:pt x="445702" y="615692"/>
                </a:lnTo>
                <a:lnTo>
                  <a:pt x="448088" y="618078"/>
                </a:lnTo>
                <a:lnTo>
                  <a:pt x="448834" y="619868"/>
                </a:lnTo>
                <a:lnTo>
                  <a:pt x="449281" y="622253"/>
                </a:lnTo>
                <a:lnTo>
                  <a:pt x="451518" y="621508"/>
                </a:lnTo>
                <a:lnTo>
                  <a:pt x="457035" y="618227"/>
                </a:lnTo>
                <a:lnTo>
                  <a:pt x="460017" y="621508"/>
                </a:lnTo>
                <a:lnTo>
                  <a:pt x="461210" y="625236"/>
                </a:lnTo>
                <a:lnTo>
                  <a:pt x="460912" y="628665"/>
                </a:lnTo>
                <a:lnTo>
                  <a:pt x="459272" y="631797"/>
                </a:lnTo>
                <a:lnTo>
                  <a:pt x="456737" y="634033"/>
                </a:lnTo>
                <a:lnTo>
                  <a:pt x="453009" y="635226"/>
                </a:lnTo>
                <a:lnTo>
                  <a:pt x="450325" y="636718"/>
                </a:lnTo>
                <a:lnTo>
                  <a:pt x="450325" y="639849"/>
                </a:lnTo>
                <a:cubicBezTo>
                  <a:pt x="450325" y="639849"/>
                  <a:pt x="450921" y="642235"/>
                  <a:pt x="450921" y="642235"/>
                </a:cubicBezTo>
                <a:lnTo>
                  <a:pt x="451816" y="643129"/>
                </a:lnTo>
                <a:lnTo>
                  <a:pt x="454202" y="643428"/>
                </a:lnTo>
                <a:lnTo>
                  <a:pt x="456439" y="644471"/>
                </a:lnTo>
                <a:lnTo>
                  <a:pt x="458675" y="644919"/>
                </a:lnTo>
                <a:lnTo>
                  <a:pt x="460912" y="646112"/>
                </a:lnTo>
                <a:lnTo>
                  <a:pt x="463298" y="645813"/>
                </a:lnTo>
                <a:lnTo>
                  <a:pt x="464938" y="644621"/>
                </a:lnTo>
                <a:lnTo>
                  <a:pt x="466578" y="641787"/>
                </a:lnTo>
                <a:lnTo>
                  <a:pt x="472096" y="644322"/>
                </a:lnTo>
                <a:lnTo>
                  <a:pt x="474481" y="646857"/>
                </a:lnTo>
                <a:lnTo>
                  <a:pt x="475376" y="649243"/>
                </a:lnTo>
                <a:lnTo>
                  <a:pt x="474780" y="651331"/>
                </a:lnTo>
                <a:lnTo>
                  <a:pt x="474780" y="653418"/>
                </a:lnTo>
                <a:cubicBezTo>
                  <a:pt x="474780" y="653418"/>
                  <a:pt x="475674" y="655506"/>
                  <a:pt x="475674" y="655506"/>
                </a:cubicBezTo>
                <a:lnTo>
                  <a:pt x="475376" y="658190"/>
                </a:lnTo>
                <a:lnTo>
                  <a:pt x="474034" y="661321"/>
                </a:lnTo>
                <a:lnTo>
                  <a:pt x="470455" y="664900"/>
                </a:lnTo>
                <a:lnTo>
                  <a:pt x="467324" y="666839"/>
                </a:lnTo>
                <a:lnTo>
                  <a:pt x="465385" y="668628"/>
                </a:lnTo>
                <a:lnTo>
                  <a:pt x="456588" y="668628"/>
                </a:lnTo>
                <a:cubicBezTo>
                  <a:pt x="456588" y="668628"/>
                  <a:pt x="452711" y="671014"/>
                  <a:pt x="452711" y="671014"/>
                </a:cubicBezTo>
                <a:lnTo>
                  <a:pt x="453605" y="671908"/>
                </a:lnTo>
                <a:lnTo>
                  <a:pt x="457333" y="672803"/>
                </a:lnTo>
                <a:lnTo>
                  <a:pt x="460763" y="676233"/>
                </a:lnTo>
                <a:lnTo>
                  <a:pt x="458526" y="678469"/>
                </a:lnTo>
                <a:lnTo>
                  <a:pt x="453009" y="678022"/>
                </a:lnTo>
                <a:lnTo>
                  <a:pt x="451816" y="678917"/>
                </a:lnTo>
                <a:lnTo>
                  <a:pt x="451219" y="682943"/>
                </a:lnTo>
                <a:lnTo>
                  <a:pt x="453307" y="685180"/>
                </a:lnTo>
                <a:lnTo>
                  <a:pt x="460166" y="684136"/>
                </a:lnTo>
                <a:lnTo>
                  <a:pt x="471350" y="673996"/>
                </a:lnTo>
                <a:lnTo>
                  <a:pt x="472841" y="674742"/>
                </a:lnTo>
                <a:lnTo>
                  <a:pt x="472841" y="675935"/>
                </a:lnTo>
                <a:cubicBezTo>
                  <a:pt x="472841" y="675935"/>
                  <a:pt x="471946" y="677575"/>
                  <a:pt x="471946" y="677575"/>
                </a:cubicBezTo>
                <a:lnTo>
                  <a:pt x="469411" y="680557"/>
                </a:lnTo>
                <a:lnTo>
                  <a:pt x="460315" y="688758"/>
                </a:lnTo>
                <a:lnTo>
                  <a:pt x="456737" y="696661"/>
                </a:lnTo>
                <a:lnTo>
                  <a:pt x="454202" y="706354"/>
                </a:lnTo>
                <a:lnTo>
                  <a:pt x="452114" y="707845"/>
                </a:lnTo>
                <a:lnTo>
                  <a:pt x="451070" y="710231"/>
                </a:lnTo>
                <a:lnTo>
                  <a:pt x="451070" y="713511"/>
                </a:lnTo>
                <a:cubicBezTo>
                  <a:pt x="451070" y="713511"/>
                  <a:pt x="453009" y="717239"/>
                  <a:pt x="453009" y="717239"/>
                </a:cubicBezTo>
                <a:lnTo>
                  <a:pt x="456886" y="721414"/>
                </a:lnTo>
                <a:lnTo>
                  <a:pt x="459868" y="723651"/>
                </a:lnTo>
                <a:lnTo>
                  <a:pt x="467324" y="724546"/>
                </a:lnTo>
                <a:lnTo>
                  <a:pt x="473587" y="726186"/>
                </a:lnTo>
                <a:lnTo>
                  <a:pt x="477016" y="726633"/>
                </a:lnTo>
                <a:lnTo>
                  <a:pt x="486858" y="725739"/>
                </a:lnTo>
                <a:lnTo>
                  <a:pt x="490735" y="724098"/>
                </a:lnTo>
                <a:lnTo>
                  <a:pt x="492673" y="724098"/>
                </a:lnTo>
                <a:cubicBezTo>
                  <a:pt x="492673" y="724098"/>
                  <a:pt x="496252" y="722011"/>
                  <a:pt x="496252" y="722011"/>
                </a:cubicBezTo>
                <a:lnTo>
                  <a:pt x="497594" y="718581"/>
                </a:lnTo>
                <a:lnTo>
                  <a:pt x="496550" y="715152"/>
                </a:lnTo>
                <a:lnTo>
                  <a:pt x="494761" y="711871"/>
                </a:lnTo>
                <a:lnTo>
                  <a:pt x="496252" y="711871"/>
                </a:lnTo>
                <a:cubicBezTo>
                  <a:pt x="496252" y="711871"/>
                  <a:pt x="498041" y="712617"/>
                  <a:pt x="498041" y="712617"/>
                </a:cubicBezTo>
                <a:lnTo>
                  <a:pt x="501024" y="710827"/>
                </a:lnTo>
                <a:lnTo>
                  <a:pt x="501471" y="708740"/>
                </a:lnTo>
                <a:lnTo>
                  <a:pt x="502664" y="706652"/>
                </a:lnTo>
                <a:lnTo>
                  <a:pt x="506541" y="704266"/>
                </a:lnTo>
                <a:lnTo>
                  <a:pt x="508927" y="702030"/>
                </a:lnTo>
                <a:lnTo>
                  <a:pt x="509374" y="699793"/>
                </a:lnTo>
                <a:lnTo>
                  <a:pt x="508032" y="695618"/>
                </a:lnTo>
                <a:lnTo>
                  <a:pt x="504901" y="691741"/>
                </a:lnTo>
                <a:lnTo>
                  <a:pt x="502962" y="690250"/>
                </a:lnTo>
                <a:lnTo>
                  <a:pt x="500576" y="687416"/>
                </a:lnTo>
                <a:lnTo>
                  <a:pt x="499682" y="684881"/>
                </a:lnTo>
                <a:lnTo>
                  <a:pt x="499085" y="681899"/>
                </a:lnTo>
                <a:lnTo>
                  <a:pt x="498191" y="679513"/>
                </a:lnTo>
                <a:lnTo>
                  <a:pt x="496998" y="677724"/>
                </a:lnTo>
                <a:lnTo>
                  <a:pt x="497743" y="676531"/>
                </a:lnTo>
                <a:lnTo>
                  <a:pt x="504304" y="675487"/>
                </a:lnTo>
                <a:lnTo>
                  <a:pt x="503708" y="676084"/>
                </a:lnTo>
                <a:lnTo>
                  <a:pt x="501024" y="677426"/>
                </a:lnTo>
                <a:lnTo>
                  <a:pt x="500129" y="679215"/>
                </a:lnTo>
                <a:lnTo>
                  <a:pt x="503260" y="686074"/>
                </a:lnTo>
                <a:lnTo>
                  <a:pt x="504602" y="688013"/>
                </a:lnTo>
                <a:lnTo>
                  <a:pt x="506243" y="689355"/>
                </a:lnTo>
                <a:lnTo>
                  <a:pt x="510269" y="694425"/>
                </a:lnTo>
                <a:lnTo>
                  <a:pt x="511462" y="697705"/>
                </a:lnTo>
                <a:lnTo>
                  <a:pt x="511909" y="700986"/>
                </a:lnTo>
                <a:lnTo>
                  <a:pt x="511909" y="703670"/>
                </a:lnTo>
                <a:cubicBezTo>
                  <a:pt x="511909" y="703670"/>
                  <a:pt x="512505" y="705161"/>
                  <a:pt x="512505" y="705161"/>
                </a:cubicBezTo>
                <a:lnTo>
                  <a:pt x="517426" y="704266"/>
                </a:lnTo>
                <a:lnTo>
                  <a:pt x="517426" y="705906"/>
                </a:lnTo>
                <a:cubicBezTo>
                  <a:pt x="517426" y="705906"/>
                  <a:pt x="514593" y="709187"/>
                  <a:pt x="514593" y="709187"/>
                </a:cubicBezTo>
                <a:lnTo>
                  <a:pt x="513102" y="710380"/>
                </a:lnTo>
                <a:lnTo>
                  <a:pt x="508629" y="712766"/>
                </a:lnTo>
                <a:lnTo>
                  <a:pt x="508927" y="714406"/>
                </a:lnTo>
                <a:lnTo>
                  <a:pt x="509523" y="715748"/>
                </a:lnTo>
                <a:lnTo>
                  <a:pt x="513698" y="717687"/>
                </a:lnTo>
                <a:lnTo>
                  <a:pt x="516830" y="717687"/>
                </a:lnTo>
                <a:cubicBezTo>
                  <a:pt x="516830" y="717687"/>
                  <a:pt x="523540" y="714555"/>
                  <a:pt x="523540" y="714555"/>
                </a:cubicBezTo>
                <a:lnTo>
                  <a:pt x="528461" y="711424"/>
                </a:lnTo>
                <a:lnTo>
                  <a:pt x="530399" y="710976"/>
                </a:lnTo>
                <a:lnTo>
                  <a:pt x="542478" y="713064"/>
                </a:lnTo>
                <a:lnTo>
                  <a:pt x="545460" y="712766"/>
                </a:lnTo>
                <a:lnTo>
                  <a:pt x="549933" y="711126"/>
                </a:lnTo>
                <a:lnTo>
                  <a:pt x="553363" y="710380"/>
                </a:lnTo>
                <a:lnTo>
                  <a:pt x="553661" y="710976"/>
                </a:lnTo>
                <a:lnTo>
                  <a:pt x="548442" y="714704"/>
                </a:lnTo>
                <a:lnTo>
                  <a:pt x="527864" y="719625"/>
                </a:lnTo>
                <a:lnTo>
                  <a:pt x="524136" y="721862"/>
                </a:lnTo>
                <a:lnTo>
                  <a:pt x="522944" y="724098"/>
                </a:lnTo>
                <a:lnTo>
                  <a:pt x="521303" y="726335"/>
                </a:lnTo>
                <a:lnTo>
                  <a:pt x="519066" y="727230"/>
                </a:lnTo>
                <a:lnTo>
                  <a:pt x="518321" y="729317"/>
                </a:lnTo>
                <a:lnTo>
                  <a:pt x="521154" y="736028"/>
                </a:lnTo>
                <a:lnTo>
                  <a:pt x="524136" y="736475"/>
                </a:lnTo>
                <a:lnTo>
                  <a:pt x="527268" y="736475"/>
                </a:lnTo>
                <a:cubicBezTo>
                  <a:pt x="527268" y="736475"/>
                  <a:pt x="533531" y="734984"/>
                  <a:pt x="533531" y="734984"/>
                </a:cubicBezTo>
                <a:lnTo>
                  <a:pt x="536662" y="735580"/>
                </a:lnTo>
                <a:lnTo>
                  <a:pt x="541434" y="737668"/>
                </a:lnTo>
                <a:lnTo>
                  <a:pt x="545907" y="739010"/>
                </a:lnTo>
                <a:lnTo>
                  <a:pt x="553065" y="738563"/>
                </a:lnTo>
                <a:lnTo>
                  <a:pt x="563950" y="739159"/>
                </a:lnTo>
                <a:lnTo>
                  <a:pt x="569169" y="743036"/>
                </a:lnTo>
                <a:lnTo>
                  <a:pt x="573344" y="745124"/>
                </a:lnTo>
                <a:lnTo>
                  <a:pt x="573046" y="745869"/>
                </a:lnTo>
                <a:lnTo>
                  <a:pt x="570362" y="746615"/>
                </a:lnTo>
                <a:lnTo>
                  <a:pt x="566783" y="746316"/>
                </a:lnTo>
                <a:lnTo>
                  <a:pt x="559924" y="744378"/>
                </a:lnTo>
                <a:lnTo>
                  <a:pt x="556792" y="744080"/>
                </a:lnTo>
                <a:lnTo>
                  <a:pt x="553512" y="744527"/>
                </a:lnTo>
                <a:lnTo>
                  <a:pt x="554108" y="745422"/>
                </a:lnTo>
                <a:lnTo>
                  <a:pt x="560968" y="749150"/>
                </a:lnTo>
                <a:lnTo>
                  <a:pt x="563502" y="749895"/>
                </a:lnTo>
                <a:lnTo>
                  <a:pt x="567230" y="752430"/>
                </a:lnTo>
                <a:lnTo>
                  <a:pt x="566485" y="756605"/>
                </a:lnTo>
                <a:lnTo>
                  <a:pt x="565441" y="757798"/>
                </a:lnTo>
                <a:lnTo>
                  <a:pt x="564994" y="760631"/>
                </a:lnTo>
                <a:lnTo>
                  <a:pt x="565441" y="765552"/>
                </a:lnTo>
                <a:lnTo>
                  <a:pt x="569318" y="768534"/>
                </a:lnTo>
                <a:lnTo>
                  <a:pt x="575581" y="772262"/>
                </a:lnTo>
                <a:lnTo>
                  <a:pt x="580949" y="773008"/>
                </a:lnTo>
                <a:lnTo>
                  <a:pt x="582589" y="774052"/>
                </a:lnTo>
                <a:lnTo>
                  <a:pt x="582142" y="775095"/>
                </a:lnTo>
                <a:lnTo>
                  <a:pt x="577072" y="776736"/>
                </a:lnTo>
                <a:lnTo>
                  <a:pt x="575134" y="776736"/>
                </a:lnTo>
                <a:cubicBezTo>
                  <a:pt x="575134" y="776736"/>
                  <a:pt x="562906" y="773455"/>
                  <a:pt x="562906" y="773455"/>
                </a:cubicBezTo>
                <a:lnTo>
                  <a:pt x="559924" y="773008"/>
                </a:lnTo>
                <a:lnTo>
                  <a:pt x="553065" y="769876"/>
                </a:lnTo>
                <a:lnTo>
                  <a:pt x="536662" y="760781"/>
                </a:lnTo>
                <a:lnTo>
                  <a:pt x="530697" y="758693"/>
                </a:lnTo>
                <a:lnTo>
                  <a:pt x="526224" y="757649"/>
                </a:lnTo>
                <a:lnTo>
                  <a:pt x="518619" y="756754"/>
                </a:lnTo>
                <a:lnTo>
                  <a:pt x="511163" y="757202"/>
                </a:lnTo>
                <a:lnTo>
                  <a:pt x="507585" y="756904"/>
                </a:lnTo>
                <a:lnTo>
                  <a:pt x="502813" y="755412"/>
                </a:lnTo>
                <a:lnTo>
                  <a:pt x="498489" y="754667"/>
                </a:lnTo>
                <a:lnTo>
                  <a:pt x="490437" y="754219"/>
                </a:lnTo>
                <a:lnTo>
                  <a:pt x="485814" y="755711"/>
                </a:lnTo>
                <a:lnTo>
                  <a:pt x="483279" y="757649"/>
                </a:lnTo>
                <a:lnTo>
                  <a:pt x="480893" y="760333"/>
                </a:lnTo>
                <a:lnTo>
                  <a:pt x="481639" y="762421"/>
                </a:lnTo>
                <a:lnTo>
                  <a:pt x="485814" y="766745"/>
                </a:lnTo>
                <a:lnTo>
                  <a:pt x="491331" y="771815"/>
                </a:lnTo>
                <a:lnTo>
                  <a:pt x="494463" y="774201"/>
                </a:lnTo>
                <a:lnTo>
                  <a:pt x="500875" y="775841"/>
                </a:lnTo>
                <a:lnTo>
                  <a:pt x="511760" y="777630"/>
                </a:lnTo>
                <a:lnTo>
                  <a:pt x="520558" y="780165"/>
                </a:lnTo>
                <a:lnTo>
                  <a:pt x="527417" y="783595"/>
                </a:lnTo>
                <a:lnTo>
                  <a:pt x="532487" y="786726"/>
                </a:lnTo>
                <a:lnTo>
                  <a:pt x="538750" y="791349"/>
                </a:lnTo>
                <a:lnTo>
                  <a:pt x="540837" y="792244"/>
                </a:lnTo>
                <a:lnTo>
                  <a:pt x="558134" y="794928"/>
                </a:lnTo>
                <a:lnTo>
                  <a:pt x="560669" y="795822"/>
                </a:lnTo>
                <a:lnTo>
                  <a:pt x="562757" y="795822"/>
                </a:lnTo>
                <a:cubicBezTo>
                  <a:pt x="562757" y="795822"/>
                  <a:pt x="568722" y="792691"/>
                  <a:pt x="568722" y="792691"/>
                </a:cubicBezTo>
                <a:lnTo>
                  <a:pt x="570958" y="792393"/>
                </a:lnTo>
                <a:lnTo>
                  <a:pt x="574388" y="793287"/>
                </a:lnTo>
                <a:lnTo>
                  <a:pt x="578861" y="795077"/>
                </a:lnTo>
                <a:lnTo>
                  <a:pt x="583931" y="794480"/>
                </a:lnTo>
                <a:lnTo>
                  <a:pt x="588554" y="793287"/>
                </a:lnTo>
                <a:lnTo>
                  <a:pt x="591536" y="793884"/>
                </a:lnTo>
                <a:lnTo>
                  <a:pt x="592431" y="794480"/>
                </a:lnTo>
                <a:lnTo>
                  <a:pt x="591238" y="795524"/>
                </a:lnTo>
                <a:lnTo>
                  <a:pt x="587957" y="796866"/>
                </a:lnTo>
                <a:lnTo>
                  <a:pt x="586913" y="798357"/>
                </a:lnTo>
                <a:lnTo>
                  <a:pt x="591089" y="803725"/>
                </a:lnTo>
                <a:lnTo>
                  <a:pt x="591089" y="805217"/>
                </a:lnTo>
                <a:cubicBezTo>
                  <a:pt x="591089" y="805217"/>
                  <a:pt x="588106" y="806559"/>
                  <a:pt x="588106" y="806559"/>
                </a:cubicBezTo>
                <a:lnTo>
                  <a:pt x="581247" y="808795"/>
                </a:lnTo>
                <a:lnTo>
                  <a:pt x="579010" y="811778"/>
                </a:lnTo>
                <a:lnTo>
                  <a:pt x="579010" y="814909"/>
                </a:lnTo>
                <a:cubicBezTo>
                  <a:pt x="579010" y="814909"/>
                  <a:pt x="577072" y="821023"/>
                  <a:pt x="577072" y="821023"/>
                </a:cubicBezTo>
                <a:lnTo>
                  <a:pt x="576625" y="824005"/>
                </a:lnTo>
                <a:lnTo>
                  <a:pt x="572300" y="830715"/>
                </a:lnTo>
                <a:lnTo>
                  <a:pt x="571853" y="833846"/>
                </a:lnTo>
                <a:lnTo>
                  <a:pt x="577818" y="833846"/>
                </a:lnTo>
                <a:cubicBezTo>
                  <a:pt x="577818" y="833846"/>
                  <a:pt x="582589" y="832654"/>
                  <a:pt x="582589" y="832654"/>
                </a:cubicBezTo>
                <a:lnTo>
                  <a:pt x="586168" y="832057"/>
                </a:lnTo>
                <a:lnTo>
                  <a:pt x="588255" y="834145"/>
                </a:lnTo>
                <a:lnTo>
                  <a:pt x="592431" y="835188"/>
                </a:lnTo>
                <a:lnTo>
                  <a:pt x="592431" y="835934"/>
                </a:lnTo>
                <a:cubicBezTo>
                  <a:pt x="592431" y="835934"/>
                  <a:pt x="589896" y="837574"/>
                  <a:pt x="589896" y="837574"/>
                </a:cubicBezTo>
                <a:lnTo>
                  <a:pt x="579309" y="838618"/>
                </a:lnTo>
                <a:lnTo>
                  <a:pt x="571555" y="838022"/>
                </a:lnTo>
                <a:lnTo>
                  <a:pt x="570660" y="839811"/>
                </a:lnTo>
                <a:lnTo>
                  <a:pt x="569765" y="847118"/>
                </a:lnTo>
                <a:lnTo>
                  <a:pt x="567380" y="856661"/>
                </a:lnTo>
                <a:lnTo>
                  <a:pt x="570064" y="856661"/>
                </a:lnTo>
                <a:lnTo>
                  <a:pt x="573195" y="855915"/>
                </a:lnTo>
                <a:lnTo>
                  <a:pt x="579010" y="852933"/>
                </a:lnTo>
                <a:lnTo>
                  <a:pt x="579010" y="854126"/>
                </a:lnTo>
                <a:cubicBezTo>
                  <a:pt x="579010" y="854126"/>
                  <a:pt x="575432" y="859345"/>
                  <a:pt x="575432" y="859345"/>
                </a:cubicBezTo>
                <a:lnTo>
                  <a:pt x="572151" y="862327"/>
                </a:lnTo>
                <a:lnTo>
                  <a:pt x="570511" y="863371"/>
                </a:lnTo>
                <a:lnTo>
                  <a:pt x="561415" y="865757"/>
                </a:lnTo>
                <a:lnTo>
                  <a:pt x="557687" y="866353"/>
                </a:lnTo>
                <a:lnTo>
                  <a:pt x="553512" y="865757"/>
                </a:lnTo>
                <a:lnTo>
                  <a:pt x="539793" y="858450"/>
                </a:lnTo>
                <a:lnTo>
                  <a:pt x="531890" y="858152"/>
                </a:lnTo>
                <a:lnTo>
                  <a:pt x="524286" y="860389"/>
                </a:lnTo>
                <a:lnTo>
                  <a:pt x="520408" y="862775"/>
                </a:lnTo>
                <a:lnTo>
                  <a:pt x="515786" y="872169"/>
                </a:lnTo>
                <a:lnTo>
                  <a:pt x="512505" y="875002"/>
                </a:lnTo>
                <a:lnTo>
                  <a:pt x="511312" y="877537"/>
                </a:lnTo>
                <a:lnTo>
                  <a:pt x="513698" y="877537"/>
                </a:lnTo>
                <a:cubicBezTo>
                  <a:pt x="513698" y="877537"/>
                  <a:pt x="516830" y="877239"/>
                  <a:pt x="516830" y="877239"/>
                </a:cubicBezTo>
                <a:lnTo>
                  <a:pt x="527119" y="876940"/>
                </a:lnTo>
                <a:lnTo>
                  <a:pt x="528013" y="878432"/>
                </a:lnTo>
                <a:lnTo>
                  <a:pt x="529355" y="879177"/>
                </a:lnTo>
                <a:lnTo>
                  <a:pt x="537706" y="881265"/>
                </a:lnTo>
                <a:lnTo>
                  <a:pt x="542478" y="881265"/>
                </a:lnTo>
                <a:cubicBezTo>
                  <a:pt x="542478" y="881265"/>
                  <a:pt x="552915" y="879625"/>
                  <a:pt x="552915" y="879625"/>
                </a:cubicBezTo>
                <a:lnTo>
                  <a:pt x="557389" y="878581"/>
                </a:lnTo>
                <a:lnTo>
                  <a:pt x="561564" y="874256"/>
                </a:lnTo>
                <a:lnTo>
                  <a:pt x="561564" y="873362"/>
                </a:lnTo>
                <a:cubicBezTo>
                  <a:pt x="561564" y="873362"/>
                  <a:pt x="562011" y="872914"/>
                  <a:pt x="562011" y="872914"/>
                </a:cubicBezTo>
                <a:lnTo>
                  <a:pt x="566336" y="871871"/>
                </a:lnTo>
                <a:lnTo>
                  <a:pt x="568573" y="871871"/>
                </a:lnTo>
                <a:cubicBezTo>
                  <a:pt x="568573" y="871871"/>
                  <a:pt x="569616" y="873362"/>
                  <a:pt x="569616" y="873362"/>
                </a:cubicBezTo>
                <a:lnTo>
                  <a:pt x="568573" y="876195"/>
                </a:lnTo>
                <a:lnTo>
                  <a:pt x="565292" y="880221"/>
                </a:lnTo>
                <a:lnTo>
                  <a:pt x="563652" y="881414"/>
                </a:lnTo>
                <a:lnTo>
                  <a:pt x="563055" y="882309"/>
                </a:lnTo>
                <a:lnTo>
                  <a:pt x="562608" y="884993"/>
                </a:lnTo>
                <a:lnTo>
                  <a:pt x="562011" y="886335"/>
                </a:lnTo>
                <a:lnTo>
                  <a:pt x="560371" y="888124"/>
                </a:lnTo>
                <a:lnTo>
                  <a:pt x="558284" y="889168"/>
                </a:lnTo>
                <a:lnTo>
                  <a:pt x="553512" y="889168"/>
                </a:lnTo>
                <a:cubicBezTo>
                  <a:pt x="553512" y="889168"/>
                  <a:pt x="546205" y="888124"/>
                  <a:pt x="546205" y="888124"/>
                </a:cubicBezTo>
                <a:lnTo>
                  <a:pt x="536215" y="884843"/>
                </a:lnTo>
                <a:lnTo>
                  <a:pt x="524286" y="882010"/>
                </a:lnTo>
                <a:lnTo>
                  <a:pt x="520259" y="881414"/>
                </a:lnTo>
                <a:lnTo>
                  <a:pt x="517277" y="881861"/>
                </a:lnTo>
                <a:lnTo>
                  <a:pt x="515637" y="886186"/>
                </a:lnTo>
                <a:lnTo>
                  <a:pt x="511909" y="893045"/>
                </a:lnTo>
                <a:lnTo>
                  <a:pt x="505944" y="899308"/>
                </a:lnTo>
                <a:lnTo>
                  <a:pt x="504901" y="902588"/>
                </a:lnTo>
                <a:lnTo>
                  <a:pt x="504901" y="904974"/>
                </a:lnTo>
                <a:cubicBezTo>
                  <a:pt x="504901" y="904974"/>
                  <a:pt x="504155" y="907211"/>
                  <a:pt x="504155" y="907211"/>
                </a:cubicBezTo>
                <a:lnTo>
                  <a:pt x="501769" y="912877"/>
                </a:lnTo>
                <a:lnTo>
                  <a:pt x="505199" y="913473"/>
                </a:lnTo>
                <a:lnTo>
                  <a:pt x="510120" y="911684"/>
                </a:lnTo>
                <a:lnTo>
                  <a:pt x="521751" y="903035"/>
                </a:lnTo>
                <a:lnTo>
                  <a:pt x="523838" y="902290"/>
                </a:lnTo>
                <a:lnTo>
                  <a:pt x="529803" y="901246"/>
                </a:lnTo>
                <a:lnTo>
                  <a:pt x="533083" y="900202"/>
                </a:lnTo>
                <a:lnTo>
                  <a:pt x="538451" y="899308"/>
                </a:lnTo>
                <a:lnTo>
                  <a:pt x="544714" y="901992"/>
                </a:lnTo>
                <a:lnTo>
                  <a:pt x="548889" y="902588"/>
                </a:lnTo>
                <a:lnTo>
                  <a:pt x="553661" y="903930"/>
                </a:lnTo>
                <a:lnTo>
                  <a:pt x="562608" y="903185"/>
                </a:lnTo>
                <a:lnTo>
                  <a:pt x="565292" y="901693"/>
                </a:lnTo>
                <a:lnTo>
                  <a:pt x="574537" y="900799"/>
                </a:lnTo>
                <a:lnTo>
                  <a:pt x="576625" y="901842"/>
                </a:lnTo>
                <a:lnTo>
                  <a:pt x="572748" y="903632"/>
                </a:lnTo>
                <a:lnTo>
                  <a:pt x="569169" y="904079"/>
                </a:lnTo>
                <a:lnTo>
                  <a:pt x="569169" y="906018"/>
                </a:lnTo>
                <a:cubicBezTo>
                  <a:pt x="569169" y="906018"/>
                  <a:pt x="583037" y="912280"/>
                  <a:pt x="583037" y="912280"/>
                </a:cubicBezTo>
                <a:lnTo>
                  <a:pt x="583782" y="913772"/>
                </a:lnTo>
                <a:lnTo>
                  <a:pt x="581396" y="914666"/>
                </a:lnTo>
                <a:lnTo>
                  <a:pt x="568871" y="908702"/>
                </a:lnTo>
                <a:lnTo>
                  <a:pt x="561713" y="907211"/>
                </a:lnTo>
                <a:lnTo>
                  <a:pt x="556047" y="908254"/>
                </a:lnTo>
                <a:lnTo>
                  <a:pt x="549635" y="907509"/>
                </a:lnTo>
                <a:lnTo>
                  <a:pt x="537109" y="903334"/>
                </a:lnTo>
                <a:lnTo>
                  <a:pt x="533680" y="902886"/>
                </a:lnTo>
                <a:lnTo>
                  <a:pt x="529654" y="903483"/>
                </a:lnTo>
                <a:lnTo>
                  <a:pt x="521751" y="906465"/>
                </a:lnTo>
                <a:lnTo>
                  <a:pt x="515040" y="911237"/>
                </a:lnTo>
                <a:lnTo>
                  <a:pt x="509970" y="914070"/>
                </a:lnTo>
                <a:lnTo>
                  <a:pt x="506392" y="915263"/>
                </a:lnTo>
                <a:lnTo>
                  <a:pt x="499831" y="918991"/>
                </a:lnTo>
                <a:lnTo>
                  <a:pt x="499831" y="923315"/>
                </a:lnTo>
                <a:cubicBezTo>
                  <a:pt x="499831" y="923315"/>
                  <a:pt x="497594" y="932262"/>
                  <a:pt x="497594" y="932262"/>
                </a:cubicBezTo>
                <a:lnTo>
                  <a:pt x="502813" y="939121"/>
                </a:lnTo>
                <a:lnTo>
                  <a:pt x="506094" y="941060"/>
                </a:lnTo>
                <a:lnTo>
                  <a:pt x="509225" y="942103"/>
                </a:lnTo>
                <a:lnTo>
                  <a:pt x="511014" y="941805"/>
                </a:lnTo>
                <a:lnTo>
                  <a:pt x="514891" y="942402"/>
                </a:lnTo>
                <a:lnTo>
                  <a:pt x="523391" y="942998"/>
                </a:lnTo>
                <a:lnTo>
                  <a:pt x="532487" y="942998"/>
                </a:lnTo>
                <a:cubicBezTo>
                  <a:pt x="532487" y="942998"/>
                  <a:pt x="535916" y="943445"/>
                  <a:pt x="535916" y="943445"/>
                </a:cubicBezTo>
                <a:lnTo>
                  <a:pt x="537109" y="944191"/>
                </a:lnTo>
                <a:lnTo>
                  <a:pt x="535916" y="945235"/>
                </a:lnTo>
                <a:lnTo>
                  <a:pt x="534276" y="945682"/>
                </a:lnTo>
                <a:lnTo>
                  <a:pt x="531294" y="945682"/>
                </a:lnTo>
                <a:cubicBezTo>
                  <a:pt x="531294" y="945682"/>
                  <a:pt x="519812" y="946726"/>
                  <a:pt x="519812" y="946726"/>
                </a:cubicBezTo>
                <a:lnTo>
                  <a:pt x="517874" y="950156"/>
                </a:lnTo>
                <a:lnTo>
                  <a:pt x="515040" y="951647"/>
                </a:lnTo>
                <a:lnTo>
                  <a:pt x="509821" y="955076"/>
                </a:lnTo>
                <a:lnTo>
                  <a:pt x="509374" y="956269"/>
                </a:lnTo>
                <a:lnTo>
                  <a:pt x="508330" y="958059"/>
                </a:lnTo>
                <a:lnTo>
                  <a:pt x="505795" y="961339"/>
                </a:lnTo>
                <a:lnTo>
                  <a:pt x="504155" y="965962"/>
                </a:lnTo>
                <a:lnTo>
                  <a:pt x="504453" y="969093"/>
                </a:lnTo>
                <a:lnTo>
                  <a:pt x="503857" y="972374"/>
                </a:lnTo>
                <a:lnTo>
                  <a:pt x="504752" y="977742"/>
                </a:lnTo>
                <a:lnTo>
                  <a:pt x="506690" y="978487"/>
                </a:lnTo>
                <a:lnTo>
                  <a:pt x="509970" y="977593"/>
                </a:lnTo>
                <a:lnTo>
                  <a:pt x="516681" y="976847"/>
                </a:lnTo>
                <a:lnTo>
                  <a:pt x="519812" y="975803"/>
                </a:lnTo>
                <a:lnTo>
                  <a:pt x="522794" y="974014"/>
                </a:lnTo>
                <a:lnTo>
                  <a:pt x="525628" y="971479"/>
                </a:lnTo>
                <a:lnTo>
                  <a:pt x="529206" y="968795"/>
                </a:lnTo>
                <a:lnTo>
                  <a:pt x="535916" y="964620"/>
                </a:lnTo>
                <a:lnTo>
                  <a:pt x="551723" y="952989"/>
                </a:lnTo>
                <a:lnTo>
                  <a:pt x="556345" y="950454"/>
                </a:lnTo>
                <a:lnTo>
                  <a:pt x="562757" y="945831"/>
                </a:lnTo>
                <a:lnTo>
                  <a:pt x="565888" y="944042"/>
                </a:lnTo>
                <a:lnTo>
                  <a:pt x="567380" y="944489"/>
                </a:lnTo>
                <a:lnTo>
                  <a:pt x="566485" y="946428"/>
                </a:lnTo>
                <a:lnTo>
                  <a:pt x="559626" y="951498"/>
                </a:lnTo>
                <a:lnTo>
                  <a:pt x="555450" y="953734"/>
                </a:lnTo>
                <a:lnTo>
                  <a:pt x="551573" y="955225"/>
                </a:lnTo>
                <a:lnTo>
                  <a:pt x="549784" y="956567"/>
                </a:lnTo>
                <a:lnTo>
                  <a:pt x="548740" y="958208"/>
                </a:lnTo>
                <a:lnTo>
                  <a:pt x="545460" y="961935"/>
                </a:lnTo>
                <a:lnTo>
                  <a:pt x="542776" y="963576"/>
                </a:lnTo>
                <a:lnTo>
                  <a:pt x="539197" y="965067"/>
                </a:lnTo>
                <a:lnTo>
                  <a:pt x="533382" y="968497"/>
                </a:lnTo>
                <a:lnTo>
                  <a:pt x="520110" y="977294"/>
                </a:lnTo>
                <a:lnTo>
                  <a:pt x="511163" y="981768"/>
                </a:lnTo>
                <a:lnTo>
                  <a:pt x="510269" y="982961"/>
                </a:lnTo>
                <a:lnTo>
                  <a:pt x="511462" y="983557"/>
                </a:lnTo>
                <a:lnTo>
                  <a:pt x="513400" y="985645"/>
                </a:lnTo>
                <a:lnTo>
                  <a:pt x="514146" y="986092"/>
                </a:lnTo>
                <a:lnTo>
                  <a:pt x="517724" y="986092"/>
                </a:lnTo>
                <a:cubicBezTo>
                  <a:pt x="517724" y="986092"/>
                  <a:pt x="514444" y="995486"/>
                  <a:pt x="514444" y="995486"/>
                </a:cubicBezTo>
                <a:lnTo>
                  <a:pt x="515339" y="1003538"/>
                </a:lnTo>
                <a:lnTo>
                  <a:pt x="516532" y="1004433"/>
                </a:lnTo>
                <a:lnTo>
                  <a:pt x="520707" y="1004880"/>
                </a:lnTo>
                <a:lnTo>
                  <a:pt x="526820" y="1003687"/>
                </a:lnTo>
                <a:lnTo>
                  <a:pt x="532338" y="1009503"/>
                </a:lnTo>
                <a:lnTo>
                  <a:pt x="537706" y="1009503"/>
                </a:lnTo>
                <a:cubicBezTo>
                  <a:pt x="537706" y="1009503"/>
                  <a:pt x="545907" y="1004582"/>
                  <a:pt x="545907" y="1004582"/>
                </a:cubicBezTo>
                <a:lnTo>
                  <a:pt x="548889" y="1002495"/>
                </a:lnTo>
                <a:lnTo>
                  <a:pt x="552617" y="998618"/>
                </a:lnTo>
                <a:lnTo>
                  <a:pt x="554108" y="997723"/>
                </a:lnTo>
                <a:lnTo>
                  <a:pt x="562757" y="995188"/>
                </a:lnTo>
                <a:lnTo>
                  <a:pt x="569318" y="994890"/>
                </a:lnTo>
                <a:lnTo>
                  <a:pt x="570809" y="995337"/>
                </a:lnTo>
                <a:lnTo>
                  <a:pt x="570809" y="996530"/>
                </a:lnTo>
                <a:cubicBezTo>
                  <a:pt x="570809" y="996530"/>
                  <a:pt x="566634" y="996679"/>
                  <a:pt x="566634" y="996679"/>
                </a:cubicBezTo>
                <a:lnTo>
                  <a:pt x="556942" y="998170"/>
                </a:lnTo>
                <a:lnTo>
                  <a:pt x="554257" y="1000109"/>
                </a:lnTo>
                <a:lnTo>
                  <a:pt x="547696" y="1006372"/>
                </a:lnTo>
                <a:lnTo>
                  <a:pt x="542179" y="1010398"/>
                </a:lnTo>
                <a:lnTo>
                  <a:pt x="534724" y="1013976"/>
                </a:lnTo>
                <a:lnTo>
                  <a:pt x="533531" y="1014573"/>
                </a:lnTo>
                <a:lnTo>
                  <a:pt x="532636" y="1015468"/>
                </a:lnTo>
                <a:lnTo>
                  <a:pt x="533680" y="1017853"/>
                </a:lnTo>
                <a:lnTo>
                  <a:pt x="535022" y="1020239"/>
                </a:lnTo>
                <a:lnTo>
                  <a:pt x="535022" y="1020985"/>
                </a:lnTo>
                <a:cubicBezTo>
                  <a:pt x="535022" y="1020985"/>
                  <a:pt x="540092" y="1023221"/>
                  <a:pt x="540092" y="1023221"/>
                </a:cubicBezTo>
                <a:lnTo>
                  <a:pt x="540688" y="1027397"/>
                </a:lnTo>
                <a:lnTo>
                  <a:pt x="543670" y="1039177"/>
                </a:lnTo>
                <a:lnTo>
                  <a:pt x="544565" y="1044247"/>
                </a:lnTo>
                <a:lnTo>
                  <a:pt x="544565" y="1047974"/>
                </a:lnTo>
                <a:cubicBezTo>
                  <a:pt x="544565" y="1047974"/>
                  <a:pt x="544565" y="1056027"/>
                  <a:pt x="544565" y="1056027"/>
                </a:cubicBezTo>
                <a:lnTo>
                  <a:pt x="545311" y="1059158"/>
                </a:lnTo>
                <a:lnTo>
                  <a:pt x="546951" y="1063035"/>
                </a:lnTo>
                <a:lnTo>
                  <a:pt x="548889" y="1064675"/>
                </a:lnTo>
                <a:lnTo>
                  <a:pt x="551126" y="1064079"/>
                </a:lnTo>
                <a:lnTo>
                  <a:pt x="553214" y="1061991"/>
                </a:lnTo>
                <a:lnTo>
                  <a:pt x="555301" y="1057667"/>
                </a:lnTo>
                <a:lnTo>
                  <a:pt x="560669" y="1049913"/>
                </a:lnTo>
                <a:lnTo>
                  <a:pt x="562459" y="1046781"/>
                </a:lnTo>
                <a:lnTo>
                  <a:pt x="563502" y="1043352"/>
                </a:lnTo>
                <a:lnTo>
                  <a:pt x="566336" y="1040817"/>
                </a:lnTo>
                <a:lnTo>
                  <a:pt x="569467" y="1039624"/>
                </a:lnTo>
                <a:lnTo>
                  <a:pt x="568573" y="1043054"/>
                </a:lnTo>
                <a:lnTo>
                  <a:pt x="567230" y="1046632"/>
                </a:lnTo>
                <a:lnTo>
                  <a:pt x="573344" y="1044992"/>
                </a:lnTo>
                <a:lnTo>
                  <a:pt x="575879" y="1043650"/>
                </a:lnTo>
                <a:lnTo>
                  <a:pt x="578861" y="1041413"/>
                </a:lnTo>
                <a:lnTo>
                  <a:pt x="580352" y="1039177"/>
                </a:lnTo>
                <a:lnTo>
                  <a:pt x="579159" y="1036344"/>
                </a:lnTo>
                <a:lnTo>
                  <a:pt x="576923" y="1029186"/>
                </a:lnTo>
                <a:lnTo>
                  <a:pt x="575283" y="1025905"/>
                </a:lnTo>
                <a:lnTo>
                  <a:pt x="574090" y="1021283"/>
                </a:lnTo>
                <a:lnTo>
                  <a:pt x="575134" y="1021283"/>
                </a:lnTo>
                <a:cubicBezTo>
                  <a:pt x="575134" y="1021283"/>
                  <a:pt x="576923" y="1025160"/>
                  <a:pt x="576923" y="1025160"/>
                </a:cubicBezTo>
                <a:lnTo>
                  <a:pt x="577967" y="1027993"/>
                </a:lnTo>
                <a:lnTo>
                  <a:pt x="581396" y="1033510"/>
                </a:lnTo>
                <a:lnTo>
                  <a:pt x="581396" y="1035449"/>
                </a:lnTo>
                <a:cubicBezTo>
                  <a:pt x="581396" y="1035449"/>
                  <a:pt x="582291" y="1036940"/>
                  <a:pt x="582291" y="1036940"/>
                </a:cubicBezTo>
                <a:lnTo>
                  <a:pt x="585721" y="1040817"/>
                </a:lnTo>
                <a:lnTo>
                  <a:pt x="591387" y="1040220"/>
                </a:lnTo>
                <a:lnTo>
                  <a:pt x="593475" y="1041264"/>
                </a:lnTo>
                <a:lnTo>
                  <a:pt x="596009" y="1043501"/>
                </a:lnTo>
                <a:lnTo>
                  <a:pt x="596755" y="1048720"/>
                </a:lnTo>
                <a:lnTo>
                  <a:pt x="598843" y="1052150"/>
                </a:lnTo>
                <a:lnTo>
                  <a:pt x="598843" y="1054834"/>
                </a:lnTo>
                <a:cubicBezTo>
                  <a:pt x="598843" y="1054834"/>
                  <a:pt x="595115" y="1052895"/>
                  <a:pt x="595115" y="1052895"/>
                </a:cubicBezTo>
                <a:lnTo>
                  <a:pt x="592133" y="1047378"/>
                </a:lnTo>
                <a:lnTo>
                  <a:pt x="589896" y="1044396"/>
                </a:lnTo>
                <a:lnTo>
                  <a:pt x="586317" y="1043948"/>
                </a:lnTo>
                <a:lnTo>
                  <a:pt x="581247" y="1044545"/>
                </a:lnTo>
                <a:lnTo>
                  <a:pt x="576923" y="1046036"/>
                </a:lnTo>
                <a:lnTo>
                  <a:pt x="576923" y="1047229"/>
                </a:lnTo>
                <a:cubicBezTo>
                  <a:pt x="576923" y="1047229"/>
                  <a:pt x="577370" y="1049764"/>
                  <a:pt x="577370" y="1049764"/>
                </a:cubicBezTo>
                <a:lnTo>
                  <a:pt x="575432" y="1049316"/>
                </a:lnTo>
                <a:lnTo>
                  <a:pt x="570064" y="1049018"/>
                </a:lnTo>
                <a:lnTo>
                  <a:pt x="566932" y="1049615"/>
                </a:lnTo>
                <a:lnTo>
                  <a:pt x="562459" y="1053939"/>
                </a:lnTo>
                <a:lnTo>
                  <a:pt x="559029" y="1060500"/>
                </a:lnTo>
                <a:lnTo>
                  <a:pt x="554406" y="1065272"/>
                </a:lnTo>
                <a:lnTo>
                  <a:pt x="555152" y="1067061"/>
                </a:lnTo>
                <a:lnTo>
                  <a:pt x="557687" y="1069745"/>
                </a:lnTo>
                <a:lnTo>
                  <a:pt x="558880" y="1070043"/>
                </a:lnTo>
                <a:lnTo>
                  <a:pt x="560371" y="1069745"/>
                </a:lnTo>
                <a:lnTo>
                  <a:pt x="562906" y="1068850"/>
                </a:lnTo>
                <a:lnTo>
                  <a:pt x="564099" y="1068850"/>
                </a:lnTo>
                <a:cubicBezTo>
                  <a:pt x="564099" y="1068850"/>
                  <a:pt x="571256" y="1067359"/>
                  <a:pt x="571256" y="1067359"/>
                </a:cubicBezTo>
                <a:lnTo>
                  <a:pt x="580501" y="1064526"/>
                </a:lnTo>
                <a:lnTo>
                  <a:pt x="586764" y="1060947"/>
                </a:lnTo>
                <a:lnTo>
                  <a:pt x="587957" y="1060500"/>
                </a:lnTo>
                <a:lnTo>
                  <a:pt x="587361" y="1062588"/>
                </a:lnTo>
                <a:lnTo>
                  <a:pt x="586466" y="1064228"/>
                </a:lnTo>
                <a:lnTo>
                  <a:pt x="586466" y="1065123"/>
                </a:lnTo>
                <a:cubicBezTo>
                  <a:pt x="586466" y="1065123"/>
                  <a:pt x="589001" y="1065421"/>
                  <a:pt x="589001" y="1065421"/>
                </a:cubicBezTo>
                <a:lnTo>
                  <a:pt x="592580" y="1064973"/>
                </a:lnTo>
                <a:lnTo>
                  <a:pt x="590492" y="1066912"/>
                </a:lnTo>
                <a:lnTo>
                  <a:pt x="584080" y="1067210"/>
                </a:lnTo>
                <a:lnTo>
                  <a:pt x="581098" y="1067807"/>
                </a:lnTo>
                <a:lnTo>
                  <a:pt x="575879" y="1069745"/>
                </a:lnTo>
                <a:lnTo>
                  <a:pt x="565739" y="1072131"/>
                </a:lnTo>
                <a:lnTo>
                  <a:pt x="558731" y="1074219"/>
                </a:lnTo>
                <a:lnTo>
                  <a:pt x="561266" y="1078692"/>
                </a:lnTo>
                <a:lnTo>
                  <a:pt x="559029" y="1085104"/>
                </a:lnTo>
                <a:lnTo>
                  <a:pt x="560819" y="1090174"/>
                </a:lnTo>
                <a:lnTo>
                  <a:pt x="568274" y="1099121"/>
                </a:lnTo>
                <a:lnTo>
                  <a:pt x="572897" y="1106874"/>
                </a:lnTo>
                <a:lnTo>
                  <a:pt x="576177" y="1110751"/>
                </a:lnTo>
                <a:lnTo>
                  <a:pt x="578414" y="1114032"/>
                </a:lnTo>
                <a:lnTo>
                  <a:pt x="580054" y="1115672"/>
                </a:lnTo>
                <a:lnTo>
                  <a:pt x="583782" y="1117909"/>
                </a:lnTo>
                <a:lnTo>
                  <a:pt x="584677" y="1119102"/>
                </a:lnTo>
                <a:lnTo>
                  <a:pt x="586466" y="1120295"/>
                </a:lnTo>
                <a:lnTo>
                  <a:pt x="588852" y="1124470"/>
                </a:lnTo>
                <a:lnTo>
                  <a:pt x="589299" y="1125663"/>
                </a:lnTo>
                <a:lnTo>
                  <a:pt x="590641" y="1125365"/>
                </a:lnTo>
                <a:lnTo>
                  <a:pt x="597053" y="1118953"/>
                </a:lnTo>
                <a:lnTo>
                  <a:pt x="604956" y="1115970"/>
                </a:lnTo>
                <a:lnTo>
                  <a:pt x="597501" y="1122084"/>
                </a:lnTo>
                <a:lnTo>
                  <a:pt x="594071" y="1126110"/>
                </a:lnTo>
                <a:lnTo>
                  <a:pt x="591536" y="1129838"/>
                </a:lnTo>
                <a:lnTo>
                  <a:pt x="592729" y="1131628"/>
                </a:lnTo>
                <a:lnTo>
                  <a:pt x="592729" y="1135952"/>
                </a:lnTo>
                <a:cubicBezTo>
                  <a:pt x="592729" y="1135952"/>
                  <a:pt x="592133" y="1138039"/>
                  <a:pt x="592133" y="1138039"/>
                </a:cubicBezTo>
                <a:lnTo>
                  <a:pt x="591089" y="1140574"/>
                </a:lnTo>
                <a:lnTo>
                  <a:pt x="591983" y="1140873"/>
                </a:lnTo>
                <a:lnTo>
                  <a:pt x="594817" y="1143258"/>
                </a:lnTo>
                <a:lnTo>
                  <a:pt x="597650" y="1145197"/>
                </a:lnTo>
                <a:lnTo>
                  <a:pt x="600930" y="1146837"/>
                </a:lnTo>
                <a:lnTo>
                  <a:pt x="604509" y="1148477"/>
                </a:lnTo>
                <a:lnTo>
                  <a:pt x="607640" y="1149074"/>
                </a:lnTo>
                <a:lnTo>
                  <a:pt x="611070" y="1150863"/>
                </a:lnTo>
                <a:lnTo>
                  <a:pt x="608088" y="1154293"/>
                </a:lnTo>
                <a:lnTo>
                  <a:pt x="607640" y="1156828"/>
                </a:lnTo>
                <a:lnTo>
                  <a:pt x="608088" y="1160108"/>
                </a:lnTo>
                <a:lnTo>
                  <a:pt x="609132" y="1160854"/>
                </a:lnTo>
                <a:lnTo>
                  <a:pt x="616438" y="1160407"/>
                </a:lnTo>
                <a:lnTo>
                  <a:pt x="618228" y="1158915"/>
                </a:lnTo>
                <a:lnTo>
                  <a:pt x="620166" y="1156679"/>
                </a:lnTo>
                <a:lnTo>
                  <a:pt x="622253" y="1156082"/>
                </a:lnTo>
                <a:lnTo>
                  <a:pt x="625236" y="1156082"/>
                </a:lnTo>
                <a:cubicBezTo>
                  <a:pt x="625236" y="1156082"/>
                  <a:pt x="630007" y="1157424"/>
                  <a:pt x="630007" y="1157424"/>
                </a:cubicBezTo>
                <a:lnTo>
                  <a:pt x="624490" y="1159064"/>
                </a:lnTo>
                <a:lnTo>
                  <a:pt x="623745" y="1160108"/>
                </a:lnTo>
                <a:lnTo>
                  <a:pt x="622253" y="1161003"/>
                </a:lnTo>
                <a:lnTo>
                  <a:pt x="617482" y="1163389"/>
                </a:lnTo>
                <a:lnTo>
                  <a:pt x="615692" y="1165476"/>
                </a:lnTo>
                <a:lnTo>
                  <a:pt x="616140" y="1167713"/>
                </a:lnTo>
                <a:lnTo>
                  <a:pt x="617631" y="1170546"/>
                </a:lnTo>
                <a:lnTo>
                  <a:pt x="617631" y="1171590"/>
                </a:lnTo>
                <a:cubicBezTo>
                  <a:pt x="617631" y="1171590"/>
                  <a:pt x="618675" y="1173230"/>
                  <a:pt x="618675" y="1173230"/>
                </a:cubicBezTo>
                <a:lnTo>
                  <a:pt x="620613" y="1174274"/>
                </a:lnTo>
                <a:lnTo>
                  <a:pt x="619868" y="1176511"/>
                </a:lnTo>
                <a:lnTo>
                  <a:pt x="618078" y="1178300"/>
                </a:lnTo>
                <a:lnTo>
                  <a:pt x="620315" y="1180090"/>
                </a:lnTo>
                <a:lnTo>
                  <a:pt x="624341" y="1181133"/>
                </a:lnTo>
                <a:lnTo>
                  <a:pt x="625981" y="1185159"/>
                </a:lnTo>
                <a:lnTo>
                  <a:pt x="626578" y="1188440"/>
                </a:lnTo>
                <a:lnTo>
                  <a:pt x="627622" y="1191571"/>
                </a:lnTo>
                <a:lnTo>
                  <a:pt x="636121" y="1192764"/>
                </a:lnTo>
                <a:lnTo>
                  <a:pt x="637165" y="1193361"/>
                </a:lnTo>
                <a:lnTo>
                  <a:pt x="638805" y="1193808"/>
                </a:lnTo>
                <a:lnTo>
                  <a:pt x="640595" y="1195299"/>
                </a:lnTo>
                <a:lnTo>
                  <a:pt x="640595" y="1195896"/>
                </a:lnTo>
                <a:cubicBezTo>
                  <a:pt x="640595" y="1195896"/>
                  <a:pt x="641937" y="1197238"/>
                  <a:pt x="641937" y="1197238"/>
                </a:cubicBezTo>
                <a:lnTo>
                  <a:pt x="641937" y="1202755"/>
                </a:lnTo>
                <a:cubicBezTo>
                  <a:pt x="641937" y="1202755"/>
                  <a:pt x="646857" y="1202457"/>
                  <a:pt x="646857" y="1202457"/>
                </a:cubicBezTo>
                <a:lnTo>
                  <a:pt x="648050" y="1203053"/>
                </a:lnTo>
                <a:lnTo>
                  <a:pt x="655655" y="1202308"/>
                </a:lnTo>
                <a:lnTo>
                  <a:pt x="658041" y="1203053"/>
                </a:lnTo>
                <a:lnTo>
                  <a:pt x="654462" y="1205290"/>
                </a:lnTo>
                <a:lnTo>
                  <a:pt x="646559" y="1209018"/>
                </a:lnTo>
                <a:lnTo>
                  <a:pt x="645665" y="1211105"/>
                </a:lnTo>
                <a:lnTo>
                  <a:pt x="647305" y="1212597"/>
                </a:lnTo>
                <a:lnTo>
                  <a:pt x="649243" y="1213640"/>
                </a:lnTo>
                <a:lnTo>
                  <a:pt x="651778" y="1214535"/>
                </a:lnTo>
                <a:lnTo>
                  <a:pt x="656699" y="1214535"/>
                </a:lnTo>
                <a:cubicBezTo>
                  <a:pt x="656699" y="1214535"/>
                  <a:pt x="659234" y="1214237"/>
                  <a:pt x="659234" y="1214237"/>
                </a:cubicBezTo>
                <a:lnTo>
                  <a:pt x="657743" y="1211254"/>
                </a:lnTo>
                <a:lnTo>
                  <a:pt x="657743" y="1210061"/>
                </a:lnTo>
                <a:cubicBezTo>
                  <a:pt x="657743" y="1210061"/>
                  <a:pt x="659830" y="1210061"/>
                  <a:pt x="659830" y="1210061"/>
                </a:cubicBezTo>
                <a:lnTo>
                  <a:pt x="663260" y="1209167"/>
                </a:lnTo>
                <a:lnTo>
                  <a:pt x="666242" y="1209167"/>
                </a:lnTo>
                <a:cubicBezTo>
                  <a:pt x="666242" y="1209167"/>
                  <a:pt x="668777" y="1211105"/>
                  <a:pt x="668777" y="1211105"/>
                </a:cubicBezTo>
                <a:lnTo>
                  <a:pt x="672654" y="1211851"/>
                </a:lnTo>
                <a:lnTo>
                  <a:pt x="675338" y="1210658"/>
                </a:lnTo>
                <a:lnTo>
                  <a:pt x="679215" y="1210211"/>
                </a:lnTo>
                <a:lnTo>
                  <a:pt x="682048" y="1210211"/>
                </a:lnTo>
                <a:cubicBezTo>
                  <a:pt x="682048" y="1210211"/>
                  <a:pt x="683838" y="1208570"/>
                  <a:pt x="683838" y="1208570"/>
                </a:cubicBezTo>
                <a:lnTo>
                  <a:pt x="686224" y="1206781"/>
                </a:lnTo>
                <a:lnTo>
                  <a:pt x="689802" y="1204395"/>
                </a:lnTo>
                <a:lnTo>
                  <a:pt x="697258" y="1201860"/>
                </a:lnTo>
                <a:lnTo>
                  <a:pt x="704714" y="1198729"/>
                </a:lnTo>
                <a:lnTo>
                  <a:pt x="705758" y="1197387"/>
                </a:lnTo>
                <a:lnTo>
                  <a:pt x="705758" y="1195448"/>
                </a:lnTo>
                <a:cubicBezTo>
                  <a:pt x="705758" y="1195448"/>
                  <a:pt x="706503" y="1194255"/>
                  <a:pt x="706503" y="1194255"/>
                </a:cubicBezTo>
                <a:lnTo>
                  <a:pt x="708441" y="1193659"/>
                </a:lnTo>
                <a:lnTo>
                  <a:pt x="709038" y="1195150"/>
                </a:lnTo>
                <a:lnTo>
                  <a:pt x="708292" y="1198729"/>
                </a:lnTo>
                <a:lnTo>
                  <a:pt x="706801" y="1201413"/>
                </a:lnTo>
                <a:lnTo>
                  <a:pt x="704565" y="1203799"/>
                </a:lnTo>
                <a:lnTo>
                  <a:pt x="701284" y="1212000"/>
                </a:lnTo>
                <a:lnTo>
                  <a:pt x="703819" y="1218710"/>
                </a:lnTo>
                <a:lnTo>
                  <a:pt x="705608" y="1219307"/>
                </a:lnTo>
                <a:lnTo>
                  <a:pt x="706652" y="1220201"/>
                </a:lnTo>
                <a:lnTo>
                  <a:pt x="712915" y="1221692"/>
                </a:lnTo>
                <a:lnTo>
                  <a:pt x="715748" y="1222587"/>
                </a:lnTo>
                <a:lnTo>
                  <a:pt x="719923" y="1224675"/>
                </a:lnTo>
                <a:lnTo>
                  <a:pt x="721265" y="1225569"/>
                </a:lnTo>
                <a:lnTo>
                  <a:pt x="723800" y="1225122"/>
                </a:lnTo>
                <a:lnTo>
                  <a:pt x="729019" y="1222885"/>
                </a:lnTo>
                <a:lnTo>
                  <a:pt x="737668" y="1216324"/>
                </a:lnTo>
                <a:lnTo>
                  <a:pt x="738115" y="1216772"/>
                </a:lnTo>
                <a:lnTo>
                  <a:pt x="735133" y="1221842"/>
                </a:lnTo>
                <a:lnTo>
                  <a:pt x="732002" y="1224973"/>
                </a:lnTo>
                <a:lnTo>
                  <a:pt x="729168" y="1226613"/>
                </a:lnTo>
                <a:lnTo>
                  <a:pt x="726037" y="1227955"/>
                </a:lnTo>
                <a:lnTo>
                  <a:pt x="721713" y="1228403"/>
                </a:lnTo>
                <a:lnTo>
                  <a:pt x="721713" y="1231534"/>
                </a:lnTo>
                <a:cubicBezTo>
                  <a:pt x="721713" y="1231534"/>
                  <a:pt x="721415" y="1235411"/>
                  <a:pt x="721415" y="1235411"/>
                </a:cubicBezTo>
                <a:lnTo>
                  <a:pt x="736326" y="1241674"/>
                </a:lnTo>
                <a:lnTo>
                  <a:pt x="741545" y="1243016"/>
                </a:lnTo>
                <a:lnTo>
                  <a:pt x="743632" y="1242419"/>
                </a:lnTo>
                <a:lnTo>
                  <a:pt x="745124" y="1239735"/>
                </a:lnTo>
                <a:lnTo>
                  <a:pt x="748553" y="1235262"/>
                </a:lnTo>
                <a:lnTo>
                  <a:pt x="751834" y="1232429"/>
                </a:lnTo>
                <a:lnTo>
                  <a:pt x="753176" y="1233622"/>
                </a:lnTo>
                <a:lnTo>
                  <a:pt x="751685" y="1236306"/>
                </a:lnTo>
                <a:lnTo>
                  <a:pt x="747062" y="1241226"/>
                </a:lnTo>
                <a:lnTo>
                  <a:pt x="745720" y="1243165"/>
                </a:lnTo>
                <a:lnTo>
                  <a:pt x="746764" y="1246893"/>
                </a:lnTo>
                <a:lnTo>
                  <a:pt x="747510" y="1247787"/>
                </a:lnTo>
                <a:lnTo>
                  <a:pt x="748852" y="1247787"/>
                </a:lnTo>
                <a:cubicBezTo>
                  <a:pt x="748852" y="1247787"/>
                  <a:pt x="750492" y="1248086"/>
                  <a:pt x="750492" y="1248086"/>
                </a:cubicBezTo>
                <a:lnTo>
                  <a:pt x="753325" y="1247042"/>
                </a:lnTo>
                <a:lnTo>
                  <a:pt x="755860" y="1246744"/>
                </a:lnTo>
                <a:lnTo>
                  <a:pt x="754816" y="1248682"/>
                </a:lnTo>
                <a:lnTo>
                  <a:pt x="754518" y="1250621"/>
                </a:lnTo>
                <a:lnTo>
                  <a:pt x="760035" y="1251366"/>
                </a:lnTo>
                <a:lnTo>
                  <a:pt x="763166" y="1250173"/>
                </a:lnTo>
                <a:lnTo>
                  <a:pt x="765403" y="1250173"/>
                </a:lnTo>
                <a:cubicBezTo>
                  <a:pt x="765403" y="1250173"/>
                  <a:pt x="766745" y="1249726"/>
                  <a:pt x="766745" y="1249726"/>
                </a:cubicBezTo>
                <a:lnTo>
                  <a:pt x="764807" y="1247936"/>
                </a:lnTo>
                <a:lnTo>
                  <a:pt x="759289" y="1244209"/>
                </a:lnTo>
                <a:lnTo>
                  <a:pt x="758842" y="1242867"/>
                </a:lnTo>
                <a:lnTo>
                  <a:pt x="766447" y="1245551"/>
                </a:lnTo>
                <a:lnTo>
                  <a:pt x="767789" y="1246445"/>
                </a:lnTo>
                <a:lnTo>
                  <a:pt x="775543" y="1246744"/>
                </a:lnTo>
                <a:lnTo>
                  <a:pt x="777780" y="1244209"/>
                </a:lnTo>
                <a:lnTo>
                  <a:pt x="780762" y="1241376"/>
                </a:lnTo>
                <a:lnTo>
                  <a:pt x="779718" y="1233025"/>
                </a:lnTo>
                <a:lnTo>
                  <a:pt x="779718" y="1231534"/>
                </a:lnTo>
                <a:cubicBezTo>
                  <a:pt x="779718" y="1231534"/>
                  <a:pt x="780016" y="1230192"/>
                  <a:pt x="780016" y="1230192"/>
                </a:cubicBezTo>
                <a:lnTo>
                  <a:pt x="778525" y="1227806"/>
                </a:lnTo>
                <a:lnTo>
                  <a:pt x="776288" y="1225569"/>
                </a:lnTo>
                <a:lnTo>
                  <a:pt x="770026" y="1224377"/>
                </a:lnTo>
                <a:lnTo>
                  <a:pt x="766596" y="1223184"/>
                </a:lnTo>
                <a:lnTo>
                  <a:pt x="762272" y="1222438"/>
                </a:lnTo>
                <a:lnTo>
                  <a:pt x="759438" y="1220500"/>
                </a:lnTo>
                <a:lnTo>
                  <a:pt x="759886" y="1219307"/>
                </a:lnTo>
                <a:lnTo>
                  <a:pt x="763316" y="1219307"/>
                </a:lnTo>
                <a:cubicBezTo>
                  <a:pt x="763316" y="1219307"/>
                  <a:pt x="768385" y="1220052"/>
                  <a:pt x="768385" y="1220052"/>
                </a:cubicBezTo>
                <a:lnTo>
                  <a:pt x="774946" y="1222438"/>
                </a:lnTo>
                <a:lnTo>
                  <a:pt x="779122" y="1222885"/>
                </a:lnTo>
                <a:lnTo>
                  <a:pt x="779867" y="1222438"/>
                </a:lnTo>
                <a:lnTo>
                  <a:pt x="782850" y="1222140"/>
                </a:lnTo>
                <a:lnTo>
                  <a:pt x="791498" y="1212000"/>
                </a:lnTo>
                <a:lnTo>
                  <a:pt x="793437" y="1199624"/>
                </a:lnTo>
                <a:lnTo>
                  <a:pt x="797463" y="1187098"/>
                </a:lnTo>
                <a:lnTo>
                  <a:pt x="799401" y="1179791"/>
                </a:lnTo>
                <a:lnTo>
                  <a:pt x="801340" y="1176362"/>
                </a:lnTo>
                <a:lnTo>
                  <a:pt x="801936" y="1173678"/>
                </a:lnTo>
                <a:lnTo>
                  <a:pt x="795077" y="1172187"/>
                </a:lnTo>
                <a:lnTo>
                  <a:pt x="796568" y="1170546"/>
                </a:lnTo>
                <a:lnTo>
                  <a:pt x="800892" y="1169801"/>
                </a:lnTo>
                <a:lnTo>
                  <a:pt x="803875" y="1169801"/>
                </a:lnTo>
                <a:cubicBezTo>
                  <a:pt x="803875" y="1169801"/>
                  <a:pt x="807603" y="1166371"/>
                  <a:pt x="807603" y="1166371"/>
                </a:cubicBezTo>
                <a:lnTo>
                  <a:pt x="806410" y="1162345"/>
                </a:lnTo>
                <a:lnTo>
                  <a:pt x="806708" y="1159810"/>
                </a:lnTo>
                <a:lnTo>
                  <a:pt x="804322" y="1157872"/>
                </a:lnTo>
                <a:lnTo>
                  <a:pt x="802085" y="1153845"/>
                </a:lnTo>
                <a:lnTo>
                  <a:pt x="804024" y="1148030"/>
                </a:lnTo>
                <a:lnTo>
                  <a:pt x="804471" y="1145495"/>
                </a:lnTo>
                <a:lnTo>
                  <a:pt x="805366" y="1143408"/>
                </a:lnTo>
                <a:lnTo>
                  <a:pt x="804173" y="1140425"/>
                </a:lnTo>
                <a:lnTo>
                  <a:pt x="806261" y="1138487"/>
                </a:lnTo>
                <a:lnTo>
                  <a:pt x="806559" y="1136101"/>
                </a:lnTo>
                <a:lnTo>
                  <a:pt x="798357" y="1134759"/>
                </a:lnTo>
                <a:lnTo>
                  <a:pt x="792989" y="1133119"/>
                </a:lnTo>
                <a:lnTo>
                  <a:pt x="788218" y="1131478"/>
                </a:lnTo>
                <a:lnTo>
                  <a:pt x="785981" y="1129540"/>
                </a:lnTo>
                <a:lnTo>
                  <a:pt x="788367" y="1129242"/>
                </a:lnTo>
                <a:lnTo>
                  <a:pt x="791200" y="1129838"/>
                </a:lnTo>
                <a:lnTo>
                  <a:pt x="799550" y="1129391"/>
                </a:lnTo>
                <a:lnTo>
                  <a:pt x="802383" y="1130136"/>
                </a:lnTo>
                <a:lnTo>
                  <a:pt x="809094" y="1130733"/>
                </a:lnTo>
                <a:lnTo>
                  <a:pt x="811330" y="1129092"/>
                </a:lnTo>
                <a:lnTo>
                  <a:pt x="813120" y="1129092"/>
                </a:lnTo>
                <a:cubicBezTo>
                  <a:pt x="813120" y="1129092"/>
                  <a:pt x="818040" y="1122382"/>
                  <a:pt x="818040" y="1122382"/>
                </a:cubicBezTo>
                <a:lnTo>
                  <a:pt x="820128" y="1121339"/>
                </a:lnTo>
                <a:lnTo>
                  <a:pt x="820426" y="1118953"/>
                </a:lnTo>
                <a:lnTo>
                  <a:pt x="812523" y="1115523"/>
                </a:lnTo>
                <a:lnTo>
                  <a:pt x="808199" y="1112690"/>
                </a:lnTo>
                <a:lnTo>
                  <a:pt x="806857" y="1111199"/>
                </a:lnTo>
                <a:lnTo>
                  <a:pt x="805962" y="1108664"/>
                </a:lnTo>
                <a:lnTo>
                  <a:pt x="808050" y="1109559"/>
                </a:lnTo>
                <a:lnTo>
                  <a:pt x="809988" y="1110901"/>
                </a:lnTo>
                <a:lnTo>
                  <a:pt x="814611" y="1114778"/>
                </a:lnTo>
                <a:lnTo>
                  <a:pt x="820277" y="1115076"/>
                </a:lnTo>
                <a:lnTo>
                  <a:pt x="825049" y="1115076"/>
                </a:lnTo>
                <a:cubicBezTo>
                  <a:pt x="825049" y="1115076"/>
                  <a:pt x="826689" y="1115076"/>
                  <a:pt x="826689" y="1115076"/>
                </a:cubicBezTo>
                <a:lnTo>
                  <a:pt x="829671" y="1112093"/>
                </a:lnTo>
                <a:lnTo>
                  <a:pt x="831759" y="1108664"/>
                </a:lnTo>
                <a:lnTo>
                  <a:pt x="833996" y="1105831"/>
                </a:lnTo>
                <a:lnTo>
                  <a:pt x="833250" y="1104340"/>
                </a:lnTo>
                <a:lnTo>
                  <a:pt x="832803" y="1102550"/>
                </a:lnTo>
                <a:lnTo>
                  <a:pt x="835338" y="1099866"/>
                </a:lnTo>
                <a:lnTo>
                  <a:pt x="835338" y="1095393"/>
                </a:lnTo>
                <a:cubicBezTo>
                  <a:pt x="835338" y="1095393"/>
                  <a:pt x="839215" y="1095691"/>
                  <a:pt x="839215" y="1095691"/>
                </a:cubicBezTo>
                <a:lnTo>
                  <a:pt x="842644" y="1094498"/>
                </a:lnTo>
                <a:lnTo>
                  <a:pt x="842644" y="1090472"/>
                </a:lnTo>
                <a:cubicBezTo>
                  <a:pt x="842644" y="1090472"/>
                  <a:pt x="848609" y="1086148"/>
                  <a:pt x="848609" y="1086148"/>
                </a:cubicBezTo>
                <a:lnTo>
                  <a:pt x="848311" y="1084507"/>
                </a:lnTo>
                <a:lnTo>
                  <a:pt x="845925" y="1077201"/>
                </a:lnTo>
                <a:lnTo>
                  <a:pt x="846819" y="1068254"/>
                </a:lnTo>
                <a:lnTo>
                  <a:pt x="841302" y="1066912"/>
                </a:lnTo>
                <a:lnTo>
                  <a:pt x="837574" y="1067210"/>
                </a:lnTo>
                <a:lnTo>
                  <a:pt x="835934" y="1068701"/>
                </a:lnTo>
                <a:lnTo>
                  <a:pt x="832206" y="1066166"/>
                </a:lnTo>
                <a:lnTo>
                  <a:pt x="821470" y="1060798"/>
                </a:lnTo>
                <a:lnTo>
                  <a:pt x="832057" y="1061544"/>
                </a:lnTo>
                <a:lnTo>
                  <a:pt x="834592" y="1062140"/>
                </a:lnTo>
                <a:lnTo>
                  <a:pt x="837127" y="1063482"/>
                </a:lnTo>
                <a:lnTo>
                  <a:pt x="842495" y="1064079"/>
                </a:lnTo>
                <a:lnTo>
                  <a:pt x="845030" y="1062140"/>
                </a:lnTo>
                <a:lnTo>
                  <a:pt x="844732" y="1059307"/>
                </a:lnTo>
                <a:lnTo>
                  <a:pt x="850547" y="1058711"/>
                </a:lnTo>
                <a:lnTo>
                  <a:pt x="855766" y="1055132"/>
                </a:lnTo>
                <a:lnTo>
                  <a:pt x="858301" y="1052597"/>
                </a:lnTo>
                <a:lnTo>
                  <a:pt x="857556" y="1050062"/>
                </a:lnTo>
                <a:lnTo>
                  <a:pt x="855766" y="1047378"/>
                </a:lnTo>
                <a:lnTo>
                  <a:pt x="851740" y="1043948"/>
                </a:lnTo>
                <a:lnTo>
                  <a:pt x="849355" y="1037238"/>
                </a:lnTo>
                <a:lnTo>
                  <a:pt x="845776" y="1033212"/>
                </a:lnTo>
                <a:lnTo>
                  <a:pt x="841153" y="1034852"/>
                </a:lnTo>
                <a:lnTo>
                  <a:pt x="837574" y="1035300"/>
                </a:lnTo>
                <a:lnTo>
                  <a:pt x="835934" y="1029932"/>
                </a:lnTo>
                <a:lnTo>
                  <a:pt x="834294" y="1027844"/>
                </a:lnTo>
                <a:lnTo>
                  <a:pt x="834294" y="1024862"/>
                </a:lnTo>
                <a:cubicBezTo>
                  <a:pt x="834294" y="1024862"/>
                  <a:pt x="839811" y="1025756"/>
                  <a:pt x="839811" y="1025756"/>
                </a:cubicBezTo>
                <a:lnTo>
                  <a:pt x="845477" y="1024563"/>
                </a:lnTo>
                <a:lnTo>
                  <a:pt x="856363" y="1027248"/>
                </a:lnTo>
                <a:lnTo>
                  <a:pt x="862327" y="1024862"/>
                </a:lnTo>
                <a:lnTo>
                  <a:pt x="864713" y="1023072"/>
                </a:lnTo>
                <a:lnTo>
                  <a:pt x="869336" y="1018002"/>
                </a:lnTo>
                <a:lnTo>
                  <a:pt x="872318" y="1016511"/>
                </a:lnTo>
                <a:lnTo>
                  <a:pt x="874257" y="1014125"/>
                </a:lnTo>
                <a:lnTo>
                  <a:pt x="872169" y="1012933"/>
                </a:lnTo>
                <a:lnTo>
                  <a:pt x="858003" y="1006073"/>
                </a:lnTo>
                <a:lnTo>
                  <a:pt x="858451" y="1004582"/>
                </a:lnTo>
                <a:lnTo>
                  <a:pt x="864117" y="1004582"/>
                </a:lnTo>
                <a:cubicBezTo>
                  <a:pt x="864117" y="1004582"/>
                  <a:pt x="878581" y="1003240"/>
                  <a:pt x="878581" y="1003240"/>
                </a:cubicBezTo>
                <a:lnTo>
                  <a:pt x="887080" y="1002047"/>
                </a:lnTo>
                <a:lnTo>
                  <a:pt x="899009" y="1001451"/>
                </a:lnTo>
                <a:lnTo>
                  <a:pt x="910342" y="997425"/>
                </a:lnTo>
                <a:lnTo>
                  <a:pt x="910342" y="992951"/>
                </a:lnTo>
                <a:cubicBezTo>
                  <a:pt x="910342" y="992951"/>
                  <a:pt x="910044" y="991758"/>
                  <a:pt x="910044" y="991758"/>
                </a:cubicBezTo>
                <a:lnTo>
                  <a:pt x="904079" y="988030"/>
                </a:lnTo>
                <a:lnTo>
                  <a:pt x="901992" y="984004"/>
                </a:lnTo>
                <a:lnTo>
                  <a:pt x="905272" y="985197"/>
                </a:lnTo>
                <a:lnTo>
                  <a:pt x="912131" y="988776"/>
                </a:lnTo>
                <a:lnTo>
                  <a:pt x="913921" y="985645"/>
                </a:lnTo>
                <a:lnTo>
                  <a:pt x="916605" y="977891"/>
                </a:lnTo>
                <a:lnTo>
                  <a:pt x="919289" y="975058"/>
                </a:lnTo>
                <a:lnTo>
                  <a:pt x="922420" y="972374"/>
                </a:lnTo>
                <a:lnTo>
                  <a:pt x="916158" y="969540"/>
                </a:lnTo>
                <a:lnTo>
                  <a:pt x="911684" y="966707"/>
                </a:lnTo>
                <a:lnTo>
                  <a:pt x="914517" y="966111"/>
                </a:lnTo>
                <a:lnTo>
                  <a:pt x="920780" y="966707"/>
                </a:lnTo>
                <a:lnTo>
                  <a:pt x="927192" y="968497"/>
                </a:lnTo>
                <a:lnTo>
                  <a:pt x="934499" y="969540"/>
                </a:lnTo>
                <a:lnTo>
                  <a:pt x="934797" y="970435"/>
                </a:lnTo>
                <a:lnTo>
                  <a:pt x="929429" y="975505"/>
                </a:lnTo>
                <a:lnTo>
                  <a:pt x="921377" y="985346"/>
                </a:lnTo>
                <a:lnTo>
                  <a:pt x="920333" y="988478"/>
                </a:lnTo>
                <a:lnTo>
                  <a:pt x="921078" y="990864"/>
                </a:lnTo>
                <a:lnTo>
                  <a:pt x="919885" y="992802"/>
                </a:lnTo>
                <a:lnTo>
                  <a:pt x="915710" y="997574"/>
                </a:lnTo>
                <a:lnTo>
                  <a:pt x="916903" y="1001003"/>
                </a:lnTo>
                <a:lnTo>
                  <a:pt x="922122" y="1002793"/>
                </a:lnTo>
                <a:lnTo>
                  <a:pt x="924508" y="1001153"/>
                </a:lnTo>
                <a:lnTo>
                  <a:pt x="928385" y="1001153"/>
                </a:lnTo>
                <a:cubicBezTo>
                  <a:pt x="928385" y="1001153"/>
                  <a:pt x="931218" y="999960"/>
                  <a:pt x="931218" y="999960"/>
                </a:cubicBezTo>
                <a:lnTo>
                  <a:pt x="933306" y="997126"/>
                </a:lnTo>
                <a:lnTo>
                  <a:pt x="933604" y="993995"/>
                </a:lnTo>
                <a:lnTo>
                  <a:pt x="935841" y="993995"/>
                </a:lnTo>
                <a:cubicBezTo>
                  <a:pt x="935841" y="993995"/>
                  <a:pt x="940314" y="990267"/>
                  <a:pt x="940314" y="990267"/>
                </a:cubicBezTo>
                <a:lnTo>
                  <a:pt x="941358" y="991609"/>
                </a:lnTo>
                <a:lnTo>
                  <a:pt x="943744" y="994293"/>
                </a:lnTo>
                <a:lnTo>
                  <a:pt x="946577" y="994741"/>
                </a:lnTo>
                <a:lnTo>
                  <a:pt x="949410" y="993697"/>
                </a:lnTo>
                <a:lnTo>
                  <a:pt x="950752" y="993995"/>
                </a:lnTo>
                <a:lnTo>
                  <a:pt x="951498" y="992951"/>
                </a:lnTo>
                <a:lnTo>
                  <a:pt x="954182" y="987136"/>
                </a:lnTo>
                <a:lnTo>
                  <a:pt x="954629" y="985645"/>
                </a:lnTo>
                <a:lnTo>
                  <a:pt x="954629" y="984004"/>
                </a:lnTo>
                <a:cubicBezTo>
                  <a:pt x="954629" y="984004"/>
                  <a:pt x="958208" y="986241"/>
                  <a:pt x="958208" y="986241"/>
                </a:cubicBezTo>
                <a:lnTo>
                  <a:pt x="957909" y="987583"/>
                </a:lnTo>
                <a:lnTo>
                  <a:pt x="958506" y="992057"/>
                </a:lnTo>
                <a:lnTo>
                  <a:pt x="960892" y="990565"/>
                </a:lnTo>
                <a:lnTo>
                  <a:pt x="967304" y="985048"/>
                </a:lnTo>
                <a:lnTo>
                  <a:pt x="973268" y="981768"/>
                </a:lnTo>
                <a:lnTo>
                  <a:pt x="975654" y="979829"/>
                </a:lnTo>
                <a:lnTo>
                  <a:pt x="978338" y="978040"/>
                </a:lnTo>
                <a:lnTo>
                  <a:pt x="975058" y="969689"/>
                </a:lnTo>
                <a:lnTo>
                  <a:pt x="973567" y="968049"/>
                </a:lnTo>
                <a:lnTo>
                  <a:pt x="972970" y="966707"/>
                </a:lnTo>
                <a:lnTo>
                  <a:pt x="972225" y="965812"/>
                </a:lnTo>
                <a:lnTo>
                  <a:pt x="972225" y="964172"/>
                </a:lnTo>
                <a:cubicBezTo>
                  <a:pt x="972225" y="964172"/>
                  <a:pt x="976400" y="967304"/>
                  <a:pt x="976400" y="967304"/>
                </a:cubicBezTo>
                <a:lnTo>
                  <a:pt x="977593" y="968646"/>
                </a:lnTo>
                <a:lnTo>
                  <a:pt x="984154" y="972374"/>
                </a:lnTo>
                <a:lnTo>
                  <a:pt x="987285" y="972075"/>
                </a:lnTo>
                <a:lnTo>
                  <a:pt x="989969" y="972970"/>
                </a:lnTo>
                <a:lnTo>
                  <a:pt x="992951" y="971628"/>
                </a:lnTo>
                <a:lnTo>
                  <a:pt x="1004582" y="964471"/>
                </a:lnTo>
                <a:lnTo>
                  <a:pt x="1006073" y="962830"/>
                </a:lnTo>
                <a:lnTo>
                  <a:pt x="1007415" y="960444"/>
                </a:lnTo>
                <a:lnTo>
                  <a:pt x="1008609" y="957313"/>
                </a:lnTo>
                <a:lnTo>
                  <a:pt x="1009951" y="955524"/>
                </a:lnTo>
                <a:lnTo>
                  <a:pt x="1012784" y="955225"/>
                </a:lnTo>
                <a:lnTo>
                  <a:pt x="1013977" y="955673"/>
                </a:lnTo>
                <a:lnTo>
                  <a:pt x="1015766" y="954331"/>
                </a:lnTo>
                <a:lnTo>
                  <a:pt x="1018301" y="951050"/>
                </a:lnTo>
                <a:lnTo>
                  <a:pt x="1024116" y="941060"/>
                </a:lnTo>
                <a:lnTo>
                  <a:pt x="1031274" y="930323"/>
                </a:lnTo>
                <a:lnTo>
                  <a:pt x="1033361" y="926446"/>
                </a:lnTo>
                <a:lnTo>
                  <a:pt x="1034107" y="923613"/>
                </a:lnTo>
                <a:lnTo>
                  <a:pt x="1033660" y="921973"/>
                </a:lnTo>
                <a:lnTo>
                  <a:pt x="1033958" y="920929"/>
                </a:lnTo>
                <a:lnTo>
                  <a:pt x="1035151" y="920482"/>
                </a:lnTo>
                <a:lnTo>
                  <a:pt x="1037984" y="917798"/>
                </a:lnTo>
                <a:lnTo>
                  <a:pt x="1039475" y="915710"/>
                </a:lnTo>
                <a:lnTo>
                  <a:pt x="1043054" y="909149"/>
                </a:lnTo>
                <a:lnTo>
                  <a:pt x="1044396" y="907658"/>
                </a:lnTo>
                <a:lnTo>
                  <a:pt x="1045887" y="906614"/>
                </a:lnTo>
                <a:lnTo>
                  <a:pt x="1049317" y="905570"/>
                </a:lnTo>
                <a:lnTo>
                  <a:pt x="1061693" y="897518"/>
                </a:lnTo>
                <a:lnTo>
                  <a:pt x="1063781" y="896922"/>
                </a:lnTo>
                <a:lnTo>
                  <a:pt x="1066316" y="894983"/>
                </a:lnTo>
                <a:lnTo>
                  <a:pt x="1069149" y="891703"/>
                </a:lnTo>
                <a:lnTo>
                  <a:pt x="1069447" y="888273"/>
                </a:lnTo>
                <a:lnTo>
                  <a:pt x="1067061" y="884694"/>
                </a:lnTo>
                <a:lnTo>
                  <a:pt x="1063930" y="881116"/>
                </a:lnTo>
                <a:lnTo>
                  <a:pt x="1064228" y="880519"/>
                </a:lnTo>
                <a:lnTo>
                  <a:pt x="1066167" y="880519"/>
                </a:lnTo>
                <a:cubicBezTo>
                  <a:pt x="1066167" y="880519"/>
                  <a:pt x="1067658" y="880072"/>
                  <a:pt x="1067658" y="880072"/>
                </a:cubicBezTo>
                <a:lnTo>
                  <a:pt x="1068850" y="879028"/>
                </a:lnTo>
                <a:lnTo>
                  <a:pt x="1068403" y="877388"/>
                </a:lnTo>
                <a:lnTo>
                  <a:pt x="1066465" y="875151"/>
                </a:lnTo>
                <a:lnTo>
                  <a:pt x="1065272" y="872765"/>
                </a:lnTo>
                <a:lnTo>
                  <a:pt x="1064974" y="870379"/>
                </a:lnTo>
                <a:lnTo>
                  <a:pt x="1070044" y="872914"/>
                </a:lnTo>
                <a:lnTo>
                  <a:pt x="1080481" y="880221"/>
                </a:lnTo>
                <a:lnTo>
                  <a:pt x="1088981" y="884993"/>
                </a:lnTo>
                <a:lnTo>
                  <a:pt x="1095542" y="887229"/>
                </a:lnTo>
                <a:lnTo>
                  <a:pt x="1100612" y="888124"/>
                </a:lnTo>
                <a:lnTo>
                  <a:pt x="1104042" y="887528"/>
                </a:lnTo>
                <a:lnTo>
                  <a:pt x="1110304" y="885440"/>
                </a:lnTo>
                <a:lnTo>
                  <a:pt x="1110304" y="883352"/>
                </a:lnTo>
                <a:cubicBezTo>
                  <a:pt x="1110304" y="883352"/>
                  <a:pt x="1107620" y="880370"/>
                  <a:pt x="1107620" y="880370"/>
                </a:cubicBezTo>
                <a:lnTo>
                  <a:pt x="1107620" y="879177"/>
                </a:lnTo>
                <a:cubicBezTo>
                  <a:pt x="1107620" y="879177"/>
                  <a:pt x="1117909" y="881861"/>
                  <a:pt x="1117909" y="881861"/>
                </a:cubicBezTo>
                <a:lnTo>
                  <a:pt x="1121190" y="881563"/>
                </a:lnTo>
                <a:lnTo>
                  <a:pt x="1124918" y="878133"/>
                </a:lnTo>
                <a:lnTo>
                  <a:pt x="1127154" y="876940"/>
                </a:lnTo>
                <a:lnTo>
                  <a:pt x="1129689" y="876344"/>
                </a:lnTo>
                <a:lnTo>
                  <a:pt x="1133715" y="876344"/>
                </a:lnTo>
                <a:cubicBezTo>
                  <a:pt x="1133715" y="876344"/>
                  <a:pt x="1141320" y="877388"/>
                  <a:pt x="1141320" y="877388"/>
                </a:cubicBezTo>
                <a:lnTo>
                  <a:pt x="1145943" y="876940"/>
                </a:lnTo>
                <a:lnTo>
                  <a:pt x="1150267" y="875300"/>
                </a:lnTo>
                <a:lnTo>
                  <a:pt x="1156380" y="873958"/>
                </a:lnTo>
                <a:lnTo>
                  <a:pt x="1169204" y="869783"/>
                </a:lnTo>
                <a:lnTo>
                  <a:pt x="1175467" y="868292"/>
                </a:lnTo>
                <a:lnTo>
                  <a:pt x="1182774" y="867546"/>
                </a:lnTo>
                <a:lnTo>
                  <a:pt x="1198133" y="863222"/>
                </a:lnTo>
                <a:lnTo>
                  <a:pt x="1203053" y="862327"/>
                </a:lnTo>
                <a:lnTo>
                  <a:pt x="1210062" y="859792"/>
                </a:lnTo>
                <a:lnTo>
                  <a:pt x="1214386" y="858898"/>
                </a:lnTo>
                <a:lnTo>
                  <a:pt x="1218859" y="858898"/>
                </a:lnTo>
                <a:cubicBezTo>
                  <a:pt x="1218859" y="858898"/>
                  <a:pt x="1222587" y="857556"/>
                  <a:pt x="1222587" y="857556"/>
                </a:cubicBezTo>
                <a:lnTo>
                  <a:pt x="1225570" y="855170"/>
                </a:lnTo>
                <a:lnTo>
                  <a:pt x="1227955" y="853679"/>
                </a:lnTo>
                <a:lnTo>
                  <a:pt x="1232727" y="851889"/>
                </a:lnTo>
                <a:lnTo>
                  <a:pt x="1239586" y="848460"/>
                </a:lnTo>
                <a:lnTo>
                  <a:pt x="1241525" y="846670"/>
                </a:lnTo>
                <a:lnTo>
                  <a:pt x="1241972" y="845328"/>
                </a:lnTo>
                <a:lnTo>
                  <a:pt x="1242568" y="842048"/>
                </a:lnTo>
                <a:lnTo>
                  <a:pt x="1243612" y="840855"/>
                </a:lnTo>
                <a:lnTo>
                  <a:pt x="1250770" y="838618"/>
                </a:lnTo>
                <a:lnTo>
                  <a:pt x="1255542" y="835039"/>
                </a:lnTo>
                <a:lnTo>
                  <a:pt x="1255840" y="833697"/>
                </a:lnTo>
                <a:lnTo>
                  <a:pt x="1253007" y="830417"/>
                </a:lnTo>
                <a:lnTo>
                  <a:pt x="1254498" y="829820"/>
                </a:lnTo>
                <a:lnTo>
                  <a:pt x="1261506" y="828777"/>
                </a:lnTo>
                <a:lnTo>
                  <a:pt x="1264787" y="827584"/>
                </a:lnTo>
                <a:lnTo>
                  <a:pt x="1272391" y="823259"/>
                </a:lnTo>
                <a:lnTo>
                  <a:pt x="1276418" y="821619"/>
                </a:lnTo>
                <a:lnTo>
                  <a:pt x="1278356" y="819681"/>
                </a:lnTo>
                <a:lnTo>
                  <a:pt x="1278356" y="817295"/>
                </a:lnTo>
                <a:cubicBezTo>
                  <a:pt x="1278356" y="817295"/>
                  <a:pt x="1277462" y="815505"/>
                  <a:pt x="1277462" y="815505"/>
                </a:cubicBezTo>
                <a:lnTo>
                  <a:pt x="1276268" y="814312"/>
                </a:lnTo>
                <a:lnTo>
                  <a:pt x="1277610" y="814014"/>
                </a:lnTo>
                <a:lnTo>
                  <a:pt x="1285663" y="815655"/>
                </a:lnTo>
                <a:lnTo>
                  <a:pt x="1288048" y="815356"/>
                </a:lnTo>
                <a:lnTo>
                  <a:pt x="1291180" y="814163"/>
                </a:lnTo>
                <a:lnTo>
                  <a:pt x="1291926" y="812225"/>
                </a:lnTo>
                <a:lnTo>
                  <a:pt x="1290434" y="809541"/>
                </a:lnTo>
                <a:lnTo>
                  <a:pt x="1289092" y="807751"/>
                </a:lnTo>
                <a:lnTo>
                  <a:pt x="1287750" y="806857"/>
                </a:lnTo>
                <a:lnTo>
                  <a:pt x="1289241" y="806559"/>
                </a:lnTo>
                <a:lnTo>
                  <a:pt x="1296101" y="806559"/>
                </a:lnTo>
                <a:cubicBezTo>
                  <a:pt x="1296101" y="806559"/>
                  <a:pt x="1304451" y="804173"/>
                  <a:pt x="1304451" y="804173"/>
                </a:cubicBezTo>
                <a:lnTo>
                  <a:pt x="1309372" y="804173"/>
                </a:lnTo>
                <a:cubicBezTo>
                  <a:pt x="1309372" y="804173"/>
                  <a:pt x="1310266" y="803576"/>
                  <a:pt x="1310266" y="803576"/>
                </a:cubicBezTo>
                <a:lnTo>
                  <a:pt x="1308328" y="799699"/>
                </a:lnTo>
                <a:lnTo>
                  <a:pt x="1309819" y="798805"/>
                </a:lnTo>
                <a:lnTo>
                  <a:pt x="1315485" y="797761"/>
                </a:lnTo>
                <a:lnTo>
                  <a:pt x="1318021" y="796717"/>
                </a:lnTo>
                <a:lnTo>
                  <a:pt x="1321003" y="796270"/>
                </a:lnTo>
                <a:lnTo>
                  <a:pt x="1325774" y="794779"/>
                </a:lnTo>
                <a:lnTo>
                  <a:pt x="1329651" y="792393"/>
                </a:lnTo>
                <a:lnTo>
                  <a:pt x="1330993" y="790752"/>
                </a:lnTo>
                <a:lnTo>
                  <a:pt x="1331739" y="788814"/>
                </a:lnTo>
                <a:lnTo>
                  <a:pt x="1329651" y="787919"/>
                </a:lnTo>
                <a:lnTo>
                  <a:pt x="1306240" y="788516"/>
                </a:lnTo>
                <a:lnTo>
                  <a:pt x="1293268" y="787323"/>
                </a:lnTo>
                <a:lnTo>
                  <a:pt x="1283426" y="785235"/>
                </a:lnTo>
                <a:lnTo>
                  <a:pt x="1264787" y="779569"/>
                </a:lnTo>
                <a:lnTo>
                  <a:pt x="1244209" y="776736"/>
                </a:lnTo>
                <a:lnTo>
                  <a:pt x="1241674" y="777034"/>
                </a:lnTo>
                <a:lnTo>
                  <a:pt x="1227657" y="782104"/>
                </a:lnTo>
                <a:lnTo>
                  <a:pt x="1220798" y="783297"/>
                </a:lnTo>
                <a:lnTo>
                  <a:pt x="1212000" y="782253"/>
                </a:lnTo>
                <a:lnTo>
                  <a:pt x="1204694" y="784341"/>
                </a:lnTo>
                <a:lnTo>
                  <a:pt x="1201562" y="787323"/>
                </a:lnTo>
                <a:lnTo>
                  <a:pt x="1198133" y="792393"/>
                </a:lnTo>
                <a:lnTo>
                  <a:pt x="1195299" y="794629"/>
                </a:lnTo>
                <a:lnTo>
                  <a:pt x="1188888" y="792840"/>
                </a:lnTo>
                <a:lnTo>
                  <a:pt x="1190677" y="788068"/>
                </a:lnTo>
                <a:lnTo>
                  <a:pt x="1196791" y="783446"/>
                </a:lnTo>
                <a:lnTo>
                  <a:pt x="1200071" y="781507"/>
                </a:lnTo>
                <a:lnTo>
                  <a:pt x="1203501" y="780314"/>
                </a:lnTo>
                <a:lnTo>
                  <a:pt x="1211404" y="778376"/>
                </a:lnTo>
                <a:lnTo>
                  <a:pt x="1216473" y="776437"/>
                </a:lnTo>
                <a:lnTo>
                  <a:pt x="1218263" y="774499"/>
                </a:lnTo>
                <a:lnTo>
                  <a:pt x="1216772" y="772411"/>
                </a:lnTo>
                <a:lnTo>
                  <a:pt x="1215281" y="771069"/>
                </a:lnTo>
                <a:lnTo>
                  <a:pt x="1213789" y="770473"/>
                </a:lnTo>
                <a:lnTo>
                  <a:pt x="1212000" y="770473"/>
                </a:lnTo>
                <a:cubicBezTo>
                  <a:pt x="1212000" y="770473"/>
                  <a:pt x="1189633" y="773903"/>
                  <a:pt x="1189633" y="773903"/>
                </a:cubicBezTo>
                <a:lnTo>
                  <a:pt x="1178599" y="773903"/>
                </a:lnTo>
                <a:cubicBezTo>
                  <a:pt x="1178599" y="773903"/>
                  <a:pt x="1164731" y="770473"/>
                  <a:pt x="1164731" y="770473"/>
                </a:cubicBezTo>
                <a:lnTo>
                  <a:pt x="1162345" y="770473"/>
                </a:lnTo>
                <a:cubicBezTo>
                  <a:pt x="1162345" y="770473"/>
                  <a:pt x="1153846" y="771964"/>
                  <a:pt x="1153846" y="771964"/>
                </a:cubicBezTo>
                <a:lnTo>
                  <a:pt x="1150714" y="771964"/>
                </a:lnTo>
                <a:cubicBezTo>
                  <a:pt x="1150714" y="771964"/>
                  <a:pt x="1151609" y="771219"/>
                  <a:pt x="1151609" y="771219"/>
                </a:cubicBezTo>
                <a:lnTo>
                  <a:pt x="1164880" y="766894"/>
                </a:lnTo>
                <a:lnTo>
                  <a:pt x="1167862" y="765552"/>
                </a:lnTo>
                <a:lnTo>
                  <a:pt x="1175020" y="761526"/>
                </a:lnTo>
                <a:lnTo>
                  <a:pt x="1176958" y="759289"/>
                </a:lnTo>
                <a:lnTo>
                  <a:pt x="1178151" y="756456"/>
                </a:lnTo>
                <a:lnTo>
                  <a:pt x="1179344" y="752281"/>
                </a:lnTo>
                <a:lnTo>
                  <a:pt x="1179046" y="749448"/>
                </a:lnTo>
                <a:lnTo>
                  <a:pt x="1175766" y="747957"/>
                </a:lnTo>
                <a:lnTo>
                  <a:pt x="1171143" y="746764"/>
                </a:lnTo>
                <a:lnTo>
                  <a:pt x="1168310" y="744527"/>
                </a:lnTo>
                <a:lnTo>
                  <a:pt x="1170845" y="743781"/>
                </a:lnTo>
                <a:lnTo>
                  <a:pt x="1181730" y="744080"/>
                </a:lnTo>
                <a:lnTo>
                  <a:pt x="1186949" y="744527"/>
                </a:lnTo>
                <a:lnTo>
                  <a:pt x="1196194" y="746615"/>
                </a:lnTo>
                <a:lnTo>
                  <a:pt x="1203202" y="747062"/>
                </a:lnTo>
                <a:lnTo>
                  <a:pt x="1212447" y="746764"/>
                </a:lnTo>
                <a:lnTo>
                  <a:pt x="1216175" y="745869"/>
                </a:lnTo>
                <a:lnTo>
                  <a:pt x="1227210" y="741694"/>
                </a:lnTo>
                <a:lnTo>
                  <a:pt x="1230938" y="739606"/>
                </a:lnTo>
                <a:lnTo>
                  <a:pt x="1238095" y="734984"/>
                </a:lnTo>
                <a:lnTo>
                  <a:pt x="1240034" y="730809"/>
                </a:lnTo>
                <a:lnTo>
                  <a:pt x="1239139" y="725590"/>
                </a:lnTo>
                <a:lnTo>
                  <a:pt x="1237648" y="722011"/>
                </a:lnTo>
                <a:lnTo>
                  <a:pt x="1235411" y="719923"/>
                </a:lnTo>
                <a:lnTo>
                  <a:pt x="1229297" y="719029"/>
                </a:lnTo>
                <a:lnTo>
                  <a:pt x="1219307" y="719327"/>
                </a:lnTo>
                <a:lnTo>
                  <a:pt x="1211851" y="719029"/>
                </a:lnTo>
                <a:lnTo>
                  <a:pt x="1202159" y="717388"/>
                </a:lnTo>
                <a:lnTo>
                  <a:pt x="1200667" y="713810"/>
                </a:lnTo>
                <a:lnTo>
                  <a:pt x="1202606" y="712617"/>
                </a:lnTo>
                <a:lnTo>
                  <a:pt x="1204694" y="712617"/>
                </a:lnTo>
                <a:cubicBezTo>
                  <a:pt x="1204694" y="712617"/>
                  <a:pt x="1213193" y="714853"/>
                  <a:pt x="1213193" y="714853"/>
                </a:cubicBezTo>
                <a:lnTo>
                  <a:pt x="1225719" y="714555"/>
                </a:lnTo>
                <a:lnTo>
                  <a:pt x="1234367" y="715450"/>
                </a:lnTo>
                <a:lnTo>
                  <a:pt x="1240332" y="717537"/>
                </a:lnTo>
                <a:lnTo>
                  <a:pt x="1245849" y="720520"/>
                </a:lnTo>
                <a:lnTo>
                  <a:pt x="1250919" y="724397"/>
                </a:lnTo>
                <a:lnTo>
                  <a:pt x="1256734" y="727528"/>
                </a:lnTo>
                <a:lnTo>
                  <a:pt x="1263445" y="729914"/>
                </a:lnTo>
                <a:lnTo>
                  <a:pt x="1269260" y="733045"/>
                </a:lnTo>
                <a:lnTo>
                  <a:pt x="1274181" y="736922"/>
                </a:lnTo>
                <a:lnTo>
                  <a:pt x="1277163" y="741992"/>
                </a:lnTo>
                <a:lnTo>
                  <a:pt x="1278207" y="748106"/>
                </a:lnTo>
                <a:lnTo>
                  <a:pt x="1280742" y="754816"/>
                </a:lnTo>
                <a:lnTo>
                  <a:pt x="1284917" y="761824"/>
                </a:lnTo>
                <a:lnTo>
                  <a:pt x="1289689" y="766596"/>
                </a:lnTo>
                <a:lnTo>
                  <a:pt x="1301916" y="771815"/>
                </a:lnTo>
                <a:lnTo>
                  <a:pt x="1305495" y="772262"/>
                </a:lnTo>
                <a:lnTo>
                  <a:pt x="1312056" y="771815"/>
                </a:lnTo>
                <a:lnTo>
                  <a:pt x="1318617" y="772411"/>
                </a:lnTo>
                <a:lnTo>
                  <a:pt x="1320705" y="769578"/>
                </a:lnTo>
                <a:lnTo>
                  <a:pt x="1322196" y="758246"/>
                </a:lnTo>
                <a:lnTo>
                  <a:pt x="1322792" y="756009"/>
                </a:lnTo>
                <a:lnTo>
                  <a:pt x="1322792" y="753921"/>
                </a:lnTo>
                <a:cubicBezTo>
                  <a:pt x="1322792" y="753921"/>
                  <a:pt x="1325327" y="751237"/>
                  <a:pt x="1325327" y="751237"/>
                </a:cubicBezTo>
                <a:lnTo>
                  <a:pt x="1325774" y="761824"/>
                </a:lnTo>
                <a:lnTo>
                  <a:pt x="1326371" y="763614"/>
                </a:lnTo>
                <a:lnTo>
                  <a:pt x="1326371" y="765701"/>
                </a:lnTo>
                <a:cubicBezTo>
                  <a:pt x="1326371" y="765701"/>
                  <a:pt x="1326818" y="768534"/>
                  <a:pt x="1326818" y="768534"/>
                </a:cubicBezTo>
                <a:lnTo>
                  <a:pt x="1326818" y="771069"/>
                </a:lnTo>
                <a:cubicBezTo>
                  <a:pt x="1326818" y="771069"/>
                  <a:pt x="1335169" y="770622"/>
                  <a:pt x="1335169" y="770622"/>
                </a:cubicBezTo>
                <a:lnTo>
                  <a:pt x="1338449" y="771964"/>
                </a:lnTo>
                <a:lnTo>
                  <a:pt x="1346800" y="770771"/>
                </a:lnTo>
                <a:lnTo>
                  <a:pt x="1349483" y="767938"/>
                </a:lnTo>
                <a:lnTo>
                  <a:pt x="1348141" y="764807"/>
                </a:lnTo>
                <a:lnTo>
                  <a:pt x="1346800" y="754070"/>
                </a:lnTo>
                <a:lnTo>
                  <a:pt x="1345458" y="751535"/>
                </a:lnTo>
                <a:lnTo>
                  <a:pt x="1345458" y="748553"/>
                </a:lnTo>
                <a:cubicBezTo>
                  <a:pt x="1345458" y="748553"/>
                  <a:pt x="1345010" y="739606"/>
                  <a:pt x="1345010" y="739606"/>
                </a:cubicBezTo>
                <a:lnTo>
                  <a:pt x="1345458" y="733940"/>
                </a:lnTo>
                <a:lnTo>
                  <a:pt x="1344712" y="727230"/>
                </a:lnTo>
                <a:lnTo>
                  <a:pt x="1343220" y="720072"/>
                </a:lnTo>
                <a:lnTo>
                  <a:pt x="1337703" y="718581"/>
                </a:lnTo>
                <a:lnTo>
                  <a:pt x="1332186" y="721414"/>
                </a:lnTo>
                <a:lnTo>
                  <a:pt x="1330546" y="721414"/>
                </a:lnTo>
                <a:cubicBezTo>
                  <a:pt x="1330546" y="721414"/>
                  <a:pt x="1328756" y="722458"/>
                  <a:pt x="1328756" y="722458"/>
                </a:cubicBezTo>
                <a:lnTo>
                  <a:pt x="1327414" y="725440"/>
                </a:lnTo>
                <a:lnTo>
                  <a:pt x="1325625" y="731703"/>
                </a:lnTo>
                <a:lnTo>
                  <a:pt x="1323985" y="724844"/>
                </a:lnTo>
                <a:lnTo>
                  <a:pt x="1323687" y="721116"/>
                </a:lnTo>
                <a:lnTo>
                  <a:pt x="1323239" y="718879"/>
                </a:lnTo>
                <a:lnTo>
                  <a:pt x="1324283" y="717687"/>
                </a:lnTo>
                <a:lnTo>
                  <a:pt x="1328309" y="715599"/>
                </a:lnTo>
                <a:lnTo>
                  <a:pt x="1336212" y="709187"/>
                </a:lnTo>
                <a:lnTo>
                  <a:pt x="1337555" y="706354"/>
                </a:lnTo>
                <a:lnTo>
                  <a:pt x="1329502" y="705906"/>
                </a:lnTo>
                <a:lnTo>
                  <a:pt x="1326669" y="705161"/>
                </a:lnTo>
                <a:lnTo>
                  <a:pt x="1323388" y="697854"/>
                </a:lnTo>
                <a:lnTo>
                  <a:pt x="1321599" y="697109"/>
                </a:lnTo>
                <a:lnTo>
                  <a:pt x="1313547" y="694872"/>
                </a:lnTo>
                <a:lnTo>
                  <a:pt x="1311310" y="693381"/>
                </a:lnTo>
                <a:lnTo>
                  <a:pt x="1302513" y="689206"/>
                </a:lnTo>
                <a:lnTo>
                  <a:pt x="1294758" y="686223"/>
                </a:lnTo>
                <a:lnTo>
                  <a:pt x="1289241" y="683092"/>
                </a:lnTo>
                <a:lnTo>
                  <a:pt x="1277610" y="677426"/>
                </a:lnTo>
                <a:lnTo>
                  <a:pt x="1272988" y="675487"/>
                </a:lnTo>
                <a:lnTo>
                  <a:pt x="1268962" y="671759"/>
                </a:lnTo>
                <a:lnTo>
                  <a:pt x="1266427" y="670865"/>
                </a:lnTo>
                <a:lnTo>
                  <a:pt x="1261804" y="673251"/>
                </a:lnTo>
                <a:lnTo>
                  <a:pt x="1254647" y="675487"/>
                </a:lnTo>
                <a:lnTo>
                  <a:pt x="1252410" y="673101"/>
                </a:lnTo>
                <a:lnTo>
                  <a:pt x="1254349" y="671759"/>
                </a:lnTo>
                <a:lnTo>
                  <a:pt x="1261954" y="668926"/>
                </a:lnTo>
                <a:lnTo>
                  <a:pt x="1265532" y="667137"/>
                </a:lnTo>
                <a:lnTo>
                  <a:pt x="1266874" y="663111"/>
                </a:lnTo>
                <a:lnTo>
                  <a:pt x="1263743" y="648199"/>
                </a:lnTo>
                <a:lnTo>
                  <a:pt x="1263295" y="647156"/>
                </a:lnTo>
                <a:lnTo>
                  <a:pt x="1262699" y="646559"/>
                </a:lnTo>
                <a:lnTo>
                  <a:pt x="1258226" y="647156"/>
                </a:lnTo>
                <a:lnTo>
                  <a:pt x="1251515" y="649541"/>
                </a:lnTo>
                <a:lnTo>
                  <a:pt x="1248384" y="651182"/>
                </a:lnTo>
                <a:lnTo>
                  <a:pt x="1239736" y="651927"/>
                </a:lnTo>
                <a:lnTo>
                  <a:pt x="1228850" y="655804"/>
                </a:lnTo>
                <a:lnTo>
                  <a:pt x="1226017" y="657295"/>
                </a:lnTo>
                <a:lnTo>
                  <a:pt x="1221245" y="658488"/>
                </a:lnTo>
                <a:lnTo>
                  <a:pt x="1219009" y="658190"/>
                </a:lnTo>
                <a:lnTo>
                  <a:pt x="1214237" y="656251"/>
                </a:lnTo>
                <a:lnTo>
                  <a:pt x="1226166" y="652076"/>
                </a:lnTo>
                <a:lnTo>
                  <a:pt x="1229447" y="652076"/>
                </a:lnTo>
                <a:cubicBezTo>
                  <a:pt x="1229447" y="652076"/>
                  <a:pt x="1235262" y="649392"/>
                  <a:pt x="1235262" y="649392"/>
                </a:cubicBezTo>
                <a:lnTo>
                  <a:pt x="1251217" y="645366"/>
                </a:lnTo>
                <a:lnTo>
                  <a:pt x="1253454" y="642384"/>
                </a:lnTo>
                <a:lnTo>
                  <a:pt x="1258076" y="640595"/>
                </a:lnTo>
                <a:lnTo>
                  <a:pt x="1263445" y="638954"/>
                </a:lnTo>
                <a:lnTo>
                  <a:pt x="1267620" y="639252"/>
                </a:lnTo>
                <a:lnTo>
                  <a:pt x="1269857" y="645366"/>
                </a:lnTo>
                <a:lnTo>
                  <a:pt x="1274777" y="657594"/>
                </a:lnTo>
                <a:lnTo>
                  <a:pt x="1282382" y="667435"/>
                </a:lnTo>
                <a:lnTo>
                  <a:pt x="1288048" y="669821"/>
                </a:lnTo>
                <a:lnTo>
                  <a:pt x="1292820" y="672952"/>
                </a:lnTo>
                <a:lnTo>
                  <a:pt x="1305047" y="676382"/>
                </a:lnTo>
                <a:lnTo>
                  <a:pt x="1318169" y="681750"/>
                </a:lnTo>
                <a:lnTo>
                  <a:pt x="1323687" y="685180"/>
                </a:lnTo>
                <a:lnTo>
                  <a:pt x="1329055" y="687118"/>
                </a:lnTo>
                <a:lnTo>
                  <a:pt x="1330546" y="681899"/>
                </a:lnTo>
                <a:lnTo>
                  <a:pt x="1329502" y="675487"/>
                </a:lnTo>
                <a:lnTo>
                  <a:pt x="1334870" y="672654"/>
                </a:lnTo>
                <a:lnTo>
                  <a:pt x="1336660" y="660427"/>
                </a:lnTo>
                <a:lnTo>
                  <a:pt x="1336212" y="655953"/>
                </a:lnTo>
                <a:lnTo>
                  <a:pt x="1335914" y="645664"/>
                </a:lnTo>
                <a:lnTo>
                  <a:pt x="1331739" y="643279"/>
                </a:lnTo>
                <a:lnTo>
                  <a:pt x="1325029" y="642235"/>
                </a:lnTo>
                <a:lnTo>
                  <a:pt x="1314442" y="637016"/>
                </a:lnTo>
                <a:lnTo>
                  <a:pt x="1310714" y="632393"/>
                </a:lnTo>
                <a:lnTo>
                  <a:pt x="1304153" y="631200"/>
                </a:lnTo>
                <a:lnTo>
                  <a:pt x="1298635" y="627771"/>
                </a:lnTo>
                <a:lnTo>
                  <a:pt x="1291926" y="624788"/>
                </a:lnTo>
                <a:lnTo>
                  <a:pt x="1287005" y="620464"/>
                </a:lnTo>
                <a:lnTo>
                  <a:pt x="1280891" y="619868"/>
                </a:lnTo>
                <a:lnTo>
                  <a:pt x="1268962" y="619122"/>
                </a:lnTo>
                <a:lnTo>
                  <a:pt x="1256585" y="620464"/>
                </a:lnTo>
                <a:lnTo>
                  <a:pt x="1251068" y="622253"/>
                </a:lnTo>
                <a:lnTo>
                  <a:pt x="1247639" y="626876"/>
                </a:lnTo>
                <a:lnTo>
                  <a:pt x="1231087" y="630902"/>
                </a:lnTo>
                <a:lnTo>
                  <a:pt x="1226464" y="631200"/>
                </a:lnTo>
                <a:lnTo>
                  <a:pt x="1220351" y="632393"/>
                </a:lnTo>
                <a:lnTo>
                  <a:pt x="1211851" y="635077"/>
                </a:lnTo>
                <a:lnTo>
                  <a:pt x="1203501" y="634183"/>
                </a:lnTo>
                <a:lnTo>
                  <a:pt x="1200369" y="634481"/>
                </a:lnTo>
                <a:lnTo>
                  <a:pt x="1196194" y="637910"/>
                </a:lnTo>
                <a:lnTo>
                  <a:pt x="1194405" y="637910"/>
                </a:lnTo>
                <a:cubicBezTo>
                  <a:pt x="1194405" y="637910"/>
                  <a:pt x="1192616" y="636867"/>
                  <a:pt x="1192616" y="636867"/>
                </a:cubicBezTo>
                <a:lnTo>
                  <a:pt x="1191274" y="635674"/>
                </a:lnTo>
                <a:lnTo>
                  <a:pt x="1190528" y="634332"/>
                </a:lnTo>
                <a:lnTo>
                  <a:pt x="1192914" y="633139"/>
                </a:lnTo>
                <a:lnTo>
                  <a:pt x="1198431" y="632244"/>
                </a:lnTo>
                <a:lnTo>
                  <a:pt x="1203799" y="632244"/>
                </a:lnTo>
                <a:cubicBezTo>
                  <a:pt x="1203799" y="632244"/>
                  <a:pt x="1209018" y="632691"/>
                  <a:pt x="1209018" y="632691"/>
                </a:cubicBezTo>
                <a:lnTo>
                  <a:pt x="1212597" y="632393"/>
                </a:lnTo>
                <a:lnTo>
                  <a:pt x="1214535" y="631349"/>
                </a:lnTo>
                <a:lnTo>
                  <a:pt x="1217517" y="628367"/>
                </a:lnTo>
                <a:lnTo>
                  <a:pt x="1215877" y="626727"/>
                </a:lnTo>
                <a:lnTo>
                  <a:pt x="1200966" y="621657"/>
                </a:lnTo>
                <a:lnTo>
                  <a:pt x="1198281" y="618376"/>
                </a:lnTo>
                <a:lnTo>
                  <a:pt x="1206036" y="621359"/>
                </a:lnTo>
                <a:lnTo>
                  <a:pt x="1211553" y="622999"/>
                </a:lnTo>
                <a:lnTo>
                  <a:pt x="1220947" y="624937"/>
                </a:lnTo>
                <a:lnTo>
                  <a:pt x="1227210" y="627771"/>
                </a:lnTo>
                <a:lnTo>
                  <a:pt x="1230043" y="628069"/>
                </a:lnTo>
                <a:lnTo>
                  <a:pt x="1238542" y="626727"/>
                </a:lnTo>
                <a:lnTo>
                  <a:pt x="1240481" y="625981"/>
                </a:lnTo>
                <a:lnTo>
                  <a:pt x="1246147" y="620762"/>
                </a:lnTo>
                <a:lnTo>
                  <a:pt x="1249875" y="618675"/>
                </a:lnTo>
                <a:lnTo>
                  <a:pt x="1257331" y="615692"/>
                </a:lnTo>
                <a:lnTo>
                  <a:pt x="1263445" y="614350"/>
                </a:lnTo>
                <a:lnTo>
                  <a:pt x="1263743" y="612859"/>
                </a:lnTo>
                <a:lnTo>
                  <a:pt x="1260313" y="610772"/>
                </a:lnTo>
                <a:lnTo>
                  <a:pt x="1250471" y="602272"/>
                </a:lnTo>
                <a:lnTo>
                  <a:pt x="1246595" y="599439"/>
                </a:lnTo>
                <a:lnTo>
                  <a:pt x="1243911" y="596904"/>
                </a:lnTo>
                <a:lnTo>
                  <a:pt x="1243911" y="596308"/>
                </a:lnTo>
                <a:cubicBezTo>
                  <a:pt x="1243911" y="596308"/>
                  <a:pt x="1248533" y="598395"/>
                  <a:pt x="1248533" y="598395"/>
                </a:cubicBezTo>
                <a:lnTo>
                  <a:pt x="1254945" y="602720"/>
                </a:lnTo>
                <a:lnTo>
                  <a:pt x="1260313" y="607044"/>
                </a:lnTo>
                <a:lnTo>
                  <a:pt x="1263445" y="608833"/>
                </a:lnTo>
                <a:lnTo>
                  <a:pt x="1266278" y="609728"/>
                </a:lnTo>
                <a:lnTo>
                  <a:pt x="1269260" y="609728"/>
                </a:lnTo>
                <a:cubicBezTo>
                  <a:pt x="1269260" y="609728"/>
                  <a:pt x="1272242" y="608386"/>
                  <a:pt x="1272242" y="608386"/>
                </a:cubicBezTo>
                <a:lnTo>
                  <a:pt x="1275224" y="606000"/>
                </a:lnTo>
                <a:lnTo>
                  <a:pt x="1279996" y="601079"/>
                </a:lnTo>
                <a:lnTo>
                  <a:pt x="1290434" y="612859"/>
                </a:lnTo>
                <a:lnTo>
                  <a:pt x="1304302" y="620613"/>
                </a:lnTo>
                <a:lnTo>
                  <a:pt x="1310714" y="623297"/>
                </a:lnTo>
                <a:lnTo>
                  <a:pt x="1327564" y="627323"/>
                </a:lnTo>
                <a:lnTo>
                  <a:pt x="1331888" y="627323"/>
                </a:lnTo>
                <a:cubicBezTo>
                  <a:pt x="1331888" y="627323"/>
                  <a:pt x="1340089" y="622552"/>
                  <a:pt x="1340089" y="622552"/>
                </a:cubicBezTo>
                <a:lnTo>
                  <a:pt x="1348589" y="618675"/>
                </a:lnTo>
                <a:lnTo>
                  <a:pt x="1354404" y="617333"/>
                </a:lnTo>
                <a:lnTo>
                  <a:pt x="1372596" y="617034"/>
                </a:lnTo>
                <a:lnTo>
                  <a:pt x="1375877" y="615543"/>
                </a:lnTo>
                <a:lnTo>
                  <a:pt x="1377517" y="607044"/>
                </a:lnTo>
                <a:lnTo>
                  <a:pt x="1380499" y="598097"/>
                </a:lnTo>
                <a:lnTo>
                  <a:pt x="1379754" y="596606"/>
                </a:lnTo>
                <a:lnTo>
                  <a:pt x="1362456" y="591685"/>
                </a:lnTo>
                <a:lnTo>
                  <a:pt x="1355150" y="590492"/>
                </a:lnTo>
                <a:lnTo>
                  <a:pt x="1336958" y="590045"/>
                </a:lnTo>
                <a:lnTo>
                  <a:pt x="1333081" y="589001"/>
                </a:lnTo>
                <a:lnTo>
                  <a:pt x="1329502" y="586913"/>
                </a:lnTo>
                <a:lnTo>
                  <a:pt x="1327862" y="585124"/>
                </a:lnTo>
                <a:lnTo>
                  <a:pt x="1327862" y="583633"/>
                </a:lnTo>
                <a:cubicBezTo>
                  <a:pt x="1327862" y="583633"/>
                  <a:pt x="1329055" y="581844"/>
                  <a:pt x="1329055" y="581844"/>
                </a:cubicBezTo>
                <a:lnTo>
                  <a:pt x="1330844" y="579607"/>
                </a:lnTo>
                <a:lnTo>
                  <a:pt x="1331441" y="577370"/>
                </a:lnTo>
                <a:lnTo>
                  <a:pt x="1330844" y="575282"/>
                </a:lnTo>
                <a:lnTo>
                  <a:pt x="1329651" y="573791"/>
                </a:lnTo>
                <a:lnTo>
                  <a:pt x="1327862" y="573046"/>
                </a:lnTo>
                <a:lnTo>
                  <a:pt x="1328160" y="572151"/>
                </a:lnTo>
                <a:lnTo>
                  <a:pt x="1331888" y="570660"/>
                </a:lnTo>
                <a:lnTo>
                  <a:pt x="1337256" y="567379"/>
                </a:lnTo>
                <a:lnTo>
                  <a:pt x="1338598" y="564695"/>
                </a:lnTo>
                <a:lnTo>
                  <a:pt x="1336958" y="557687"/>
                </a:lnTo>
                <a:lnTo>
                  <a:pt x="1338002" y="557687"/>
                </a:lnTo>
                <a:cubicBezTo>
                  <a:pt x="1338002" y="557687"/>
                  <a:pt x="1342773" y="562310"/>
                  <a:pt x="1342773" y="562310"/>
                </a:cubicBezTo>
                <a:lnTo>
                  <a:pt x="1340984" y="569169"/>
                </a:lnTo>
                <a:lnTo>
                  <a:pt x="1337703" y="575282"/>
                </a:lnTo>
                <a:lnTo>
                  <a:pt x="1347545" y="579607"/>
                </a:lnTo>
                <a:lnTo>
                  <a:pt x="1359474" y="582440"/>
                </a:lnTo>
                <a:lnTo>
                  <a:pt x="1372000" y="580949"/>
                </a:lnTo>
                <a:lnTo>
                  <a:pt x="1383183" y="577370"/>
                </a:lnTo>
                <a:lnTo>
                  <a:pt x="1382438" y="573195"/>
                </a:lnTo>
                <a:lnTo>
                  <a:pt x="1387955" y="573195"/>
                </a:lnTo>
                <a:cubicBezTo>
                  <a:pt x="1387955" y="573195"/>
                  <a:pt x="1398542" y="574537"/>
                  <a:pt x="1398542" y="574537"/>
                </a:cubicBezTo>
                <a:lnTo>
                  <a:pt x="1403313" y="573940"/>
                </a:lnTo>
                <a:lnTo>
                  <a:pt x="1405849" y="573195"/>
                </a:lnTo>
                <a:lnTo>
                  <a:pt x="1407340" y="572002"/>
                </a:lnTo>
                <a:lnTo>
                  <a:pt x="1408533" y="570063"/>
                </a:lnTo>
                <a:lnTo>
                  <a:pt x="1409278" y="566932"/>
                </a:lnTo>
                <a:lnTo>
                  <a:pt x="1409726" y="562608"/>
                </a:lnTo>
                <a:lnTo>
                  <a:pt x="1408085" y="559029"/>
                </a:lnTo>
                <a:lnTo>
                  <a:pt x="1404357" y="556047"/>
                </a:lnTo>
                <a:lnTo>
                  <a:pt x="1401524" y="554705"/>
                </a:lnTo>
                <a:lnTo>
                  <a:pt x="1394665" y="542328"/>
                </a:lnTo>
                <a:lnTo>
                  <a:pt x="1389744" y="535469"/>
                </a:lnTo>
                <a:lnTo>
                  <a:pt x="1383780" y="533083"/>
                </a:lnTo>
                <a:lnTo>
                  <a:pt x="1378412" y="535469"/>
                </a:lnTo>
                <a:lnTo>
                  <a:pt x="1375429" y="542776"/>
                </a:lnTo>
                <a:lnTo>
                  <a:pt x="1373342" y="549038"/>
                </a:lnTo>
                <a:lnTo>
                  <a:pt x="1366781" y="554108"/>
                </a:lnTo>
                <a:lnTo>
                  <a:pt x="1362158" y="553064"/>
                </a:lnTo>
                <a:lnTo>
                  <a:pt x="1362158" y="552170"/>
                </a:lnTo>
                <a:cubicBezTo>
                  <a:pt x="1362158" y="552170"/>
                  <a:pt x="1363948" y="551126"/>
                  <a:pt x="1363948" y="551126"/>
                </a:cubicBezTo>
                <a:lnTo>
                  <a:pt x="1366035" y="548591"/>
                </a:lnTo>
                <a:lnTo>
                  <a:pt x="1368570" y="544714"/>
                </a:lnTo>
                <a:lnTo>
                  <a:pt x="1368868" y="539942"/>
                </a:lnTo>
                <a:lnTo>
                  <a:pt x="1366930" y="534425"/>
                </a:lnTo>
                <a:lnTo>
                  <a:pt x="1365140" y="530996"/>
                </a:lnTo>
                <a:lnTo>
                  <a:pt x="1363649" y="529803"/>
                </a:lnTo>
                <a:lnTo>
                  <a:pt x="1361711" y="529504"/>
                </a:lnTo>
                <a:lnTo>
                  <a:pt x="1359474" y="530101"/>
                </a:lnTo>
                <a:lnTo>
                  <a:pt x="1351124" y="533978"/>
                </a:lnTo>
                <a:lnTo>
                  <a:pt x="1347396" y="535320"/>
                </a:lnTo>
                <a:lnTo>
                  <a:pt x="1344861" y="535767"/>
                </a:lnTo>
                <a:lnTo>
                  <a:pt x="1342475" y="535320"/>
                </a:lnTo>
                <a:lnTo>
                  <a:pt x="1339344" y="533531"/>
                </a:lnTo>
                <a:lnTo>
                  <a:pt x="1334274" y="530101"/>
                </a:lnTo>
                <a:lnTo>
                  <a:pt x="1330695" y="527119"/>
                </a:lnTo>
                <a:lnTo>
                  <a:pt x="1340537" y="531592"/>
                </a:lnTo>
                <a:lnTo>
                  <a:pt x="1346054" y="532487"/>
                </a:lnTo>
                <a:lnTo>
                  <a:pt x="1352317" y="530250"/>
                </a:lnTo>
                <a:lnTo>
                  <a:pt x="1356641" y="526522"/>
                </a:lnTo>
                <a:lnTo>
                  <a:pt x="1360667" y="525627"/>
                </a:lnTo>
                <a:lnTo>
                  <a:pt x="1365588" y="525180"/>
                </a:lnTo>
                <a:lnTo>
                  <a:pt x="1376622" y="516382"/>
                </a:lnTo>
                <a:lnTo>
                  <a:pt x="1384227" y="516681"/>
                </a:lnTo>
                <a:lnTo>
                  <a:pt x="1388701" y="519663"/>
                </a:lnTo>
                <a:lnTo>
                  <a:pt x="1392279" y="522496"/>
                </a:lnTo>
                <a:lnTo>
                  <a:pt x="1394814" y="525031"/>
                </a:lnTo>
                <a:lnTo>
                  <a:pt x="1398095" y="525478"/>
                </a:lnTo>
                <a:lnTo>
                  <a:pt x="1401971" y="523838"/>
                </a:lnTo>
                <a:lnTo>
                  <a:pt x="1404656" y="521154"/>
                </a:lnTo>
                <a:lnTo>
                  <a:pt x="1405998" y="517426"/>
                </a:lnTo>
                <a:lnTo>
                  <a:pt x="1406296" y="512505"/>
                </a:lnTo>
                <a:lnTo>
                  <a:pt x="1405401" y="506541"/>
                </a:lnTo>
                <a:lnTo>
                  <a:pt x="1404507" y="502515"/>
                </a:lnTo>
                <a:lnTo>
                  <a:pt x="1403761" y="500427"/>
                </a:lnTo>
                <a:lnTo>
                  <a:pt x="1403313" y="498190"/>
                </a:lnTo>
                <a:lnTo>
                  <a:pt x="1403313" y="495656"/>
                </a:lnTo>
                <a:cubicBezTo>
                  <a:pt x="1403313" y="495656"/>
                  <a:pt x="1402568" y="491779"/>
                  <a:pt x="1402568" y="491779"/>
                </a:cubicBezTo>
                <a:lnTo>
                  <a:pt x="1401077" y="489691"/>
                </a:lnTo>
                <a:lnTo>
                  <a:pt x="1394665" y="483875"/>
                </a:lnTo>
                <a:lnTo>
                  <a:pt x="1390639" y="478209"/>
                </a:lnTo>
                <a:lnTo>
                  <a:pt x="1393174" y="471201"/>
                </a:lnTo>
                <a:lnTo>
                  <a:pt x="1386911" y="465684"/>
                </a:lnTo>
                <a:lnTo>
                  <a:pt x="1382289" y="464938"/>
                </a:lnTo>
                <a:lnTo>
                  <a:pt x="1378114" y="464938"/>
                </a:lnTo>
                <a:cubicBezTo>
                  <a:pt x="1378114" y="464938"/>
                  <a:pt x="1374684" y="464491"/>
                  <a:pt x="1374684" y="464491"/>
                </a:cubicBezTo>
                <a:lnTo>
                  <a:pt x="1368868" y="462552"/>
                </a:lnTo>
                <a:lnTo>
                  <a:pt x="1366184" y="460912"/>
                </a:lnTo>
                <a:lnTo>
                  <a:pt x="1358281" y="463000"/>
                </a:lnTo>
                <a:lnTo>
                  <a:pt x="1352167" y="463298"/>
                </a:lnTo>
                <a:lnTo>
                  <a:pt x="1350229" y="462850"/>
                </a:lnTo>
                <a:lnTo>
                  <a:pt x="1348141" y="461657"/>
                </a:lnTo>
                <a:lnTo>
                  <a:pt x="1343220" y="455544"/>
                </a:lnTo>
                <a:lnTo>
                  <a:pt x="1340089" y="445702"/>
                </a:lnTo>
                <a:lnTo>
                  <a:pt x="1336809" y="444808"/>
                </a:lnTo>
                <a:lnTo>
                  <a:pt x="1329204" y="444062"/>
                </a:lnTo>
                <a:lnTo>
                  <a:pt x="1326967" y="443466"/>
                </a:lnTo>
                <a:lnTo>
                  <a:pt x="1325178" y="442720"/>
                </a:lnTo>
                <a:lnTo>
                  <a:pt x="1320853" y="439589"/>
                </a:lnTo>
                <a:lnTo>
                  <a:pt x="1320853" y="438247"/>
                </a:lnTo>
                <a:cubicBezTo>
                  <a:pt x="1320853" y="438247"/>
                  <a:pt x="1322196" y="436755"/>
                  <a:pt x="1322196" y="436755"/>
                </a:cubicBezTo>
                <a:lnTo>
                  <a:pt x="1328011" y="433028"/>
                </a:lnTo>
                <a:lnTo>
                  <a:pt x="1331888" y="433028"/>
                </a:lnTo>
                <a:cubicBezTo>
                  <a:pt x="1331888" y="433028"/>
                  <a:pt x="1338598" y="436010"/>
                  <a:pt x="1338598" y="436010"/>
                </a:cubicBezTo>
                <a:lnTo>
                  <a:pt x="1343370" y="439141"/>
                </a:lnTo>
                <a:lnTo>
                  <a:pt x="1346948" y="439141"/>
                </a:lnTo>
                <a:cubicBezTo>
                  <a:pt x="1346948" y="439141"/>
                  <a:pt x="1364246" y="430343"/>
                  <a:pt x="1364246" y="430343"/>
                </a:cubicBezTo>
                <a:lnTo>
                  <a:pt x="1364693" y="427809"/>
                </a:lnTo>
                <a:lnTo>
                  <a:pt x="1376622" y="425870"/>
                </a:lnTo>
                <a:lnTo>
                  <a:pt x="1387806" y="425423"/>
                </a:lnTo>
                <a:lnTo>
                  <a:pt x="1393025" y="426168"/>
                </a:lnTo>
                <a:lnTo>
                  <a:pt x="1402419" y="429300"/>
                </a:lnTo>
                <a:lnTo>
                  <a:pt x="1411664" y="430642"/>
                </a:lnTo>
                <a:lnTo>
                  <a:pt x="1416287" y="431984"/>
                </a:lnTo>
                <a:lnTo>
                  <a:pt x="1419269" y="433624"/>
                </a:lnTo>
                <a:lnTo>
                  <a:pt x="1422549" y="434519"/>
                </a:lnTo>
                <a:lnTo>
                  <a:pt x="1426128" y="434817"/>
                </a:lnTo>
                <a:lnTo>
                  <a:pt x="1428663" y="433922"/>
                </a:lnTo>
                <a:lnTo>
                  <a:pt x="1431646" y="429151"/>
                </a:lnTo>
                <a:lnTo>
                  <a:pt x="1433136" y="425572"/>
                </a:lnTo>
                <a:lnTo>
                  <a:pt x="1434031" y="420353"/>
                </a:lnTo>
                <a:lnTo>
                  <a:pt x="1434329" y="413344"/>
                </a:lnTo>
                <a:lnTo>
                  <a:pt x="1433136" y="408573"/>
                </a:lnTo>
                <a:lnTo>
                  <a:pt x="1430452" y="406038"/>
                </a:lnTo>
                <a:lnTo>
                  <a:pt x="1426725" y="404696"/>
                </a:lnTo>
                <a:lnTo>
                  <a:pt x="1418374" y="404696"/>
                </a:lnTo>
                <a:cubicBezTo>
                  <a:pt x="1418374" y="404696"/>
                  <a:pt x="1412410" y="407678"/>
                  <a:pt x="1412410" y="407678"/>
                </a:cubicBezTo>
                <a:lnTo>
                  <a:pt x="1407936" y="408275"/>
                </a:lnTo>
                <a:lnTo>
                  <a:pt x="1404656" y="406933"/>
                </a:lnTo>
                <a:lnTo>
                  <a:pt x="1400481" y="404099"/>
                </a:lnTo>
                <a:lnTo>
                  <a:pt x="1394665" y="401863"/>
                </a:lnTo>
                <a:lnTo>
                  <a:pt x="1383481" y="399775"/>
                </a:lnTo>
                <a:lnTo>
                  <a:pt x="1377368" y="395153"/>
                </a:lnTo>
                <a:lnTo>
                  <a:pt x="1371701" y="385013"/>
                </a:lnTo>
                <a:lnTo>
                  <a:pt x="1378114" y="382478"/>
                </a:lnTo>
                <a:lnTo>
                  <a:pt x="1385420" y="380838"/>
                </a:lnTo>
                <a:lnTo>
                  <a:pt x="1390937" y="382180"/>
                </a:lnTo>
                <a:lnTo>
                  <a:pt x="1402270" y="387697"/>
                </a:lnTo>
                <a:lnTo>
                  <a:pt x="1403761" y="387995"/>
                </a:lnTo>
                <a:lnTo>
                  <a:pt x="1408234" y="386802"/>
                </a:lnTo>
                <a:lnTo>
                  <a:pt x="1408234" y="384715"/>
                </a:lnTo>
                <a:cubicBezTo>
                  <a:pt x="1408234" y="384715"/>
                  <a:pt x="1405699" y="381285"/>
                  <a:pt x="1405699" y="381285"/>
                </a:cubicBezTo>
                <a:lnTo>
                  <a:pt x="1403165" y="378899"/>
                </a:lnTo>
                <a:lnTo>
                  <a:pt x="1397051" y="376066"/>
                </a:lnTo>
                <a:lnTo>
                  <a:pt x="1389893" y="373978"/>
                </a:lnTo>
                <a:lnTo>
                  <a:pt x="1381394" y="370549"/>
                </a:lnTo>
                <a:lnTo>
                  <a:pt x="1374684" y="368759"/>
                </a:lnTo>
                <a:lnTo>
                  <a:pt x="1367079" y="367566"/>
                </a:lnTo>
                <a:lnTo>
                  <a:pt x="1359922" y="371443"/>
                </a:lnTo>
                <a:lnTo>
                  <a:pt x="1353361" y="380241"/>
                </a:lnTo>
                <a:lnTo>
                  <a:pt x="1348141" y="382925"/>
                </a:lnTo>
                <a:lnTo>
                  <a:pt x="1344116" y="379496"/>
                </a:lnTo>
                <a:lnTo>
                  <a:pt x="1343668" y="374575"/>
                </a:lnTo>
                <a:lnTo>
                  <a:pt x="1346650" y="368312"/>
                </a:lnTo>
                <a:lnTo>
                  <a:pt x="1349782" y="362646"/>
                </a:lnTo>
                <a:lnTo>
                  <a:pt x="1352913" y="357725"/>
                </a:lnTo>
                <a:lnTo>
                  <a:pt x="1355150" y="351760"/>
                </a:lnTo>
                <a:lnTo>
                  <a:pt x="1356492" y="344603"/>
                </a:lnTo>
                <a:lnTo>
                  <a:pt x="1358281" y="339384"/>
                </a:lnTo>
                <a:lnTo>
                  <a:pt x="1364544" y="328797"/>
                </a:lnTo>
                <a:lnTo>
                  <a:pt x="1364544" y="326262"/>
                </a:lnTo>
                <a:cubicBezTo>
                  <a:pt x="1364544" y="326262"/>
                  <a:pt x="1359623" y="323429"/>
                  <a:pt x="1359623" y="323429"/>
                </a:cubicBezTo>
                <a:lnTo>
                  <a:pt x="1359623" y="322385"/>
                </a:lnTo>
                <a:cubicBezTo>
                  <a:pt x="1359623" y="322385"/>
                  <a:pt x="1373491" y="313587"/>
                  <a:pt x="1373491" y="313587"/>
                </a:cubicBezTo>
                <a:lnTo>
                  <a:pt x="1379306" y="312096"/>
                </a:lnTo>
                <a:lnTo>
                  <a:pt x="1384525" y="312096"/>
                </a:lnTo>
                <a:cubicBezTo>
                  <a:pt x="1384525" y="312096"/>
                  <a:pt x="1388402" y="311350"/>
                  <a:pt x="1388402" y="311350"/>
                </a:cubicBezTo>
                <a:lnTo>
                  <a:pt x="1390490" y="309710"/>
                </a:lnTo>
                <a:lnTo>
                  <a:pt x="1392726" y="307026"/>
                </a:lnTo>
                <a:lnTo>
                  <a:pt x="1394218" y="304044"/>
                </a:lnTo>
                <a:lnTo>
                  <a:pt x="1394963" y="300763"/>
                </a:lnTo>
                <a:lnTo>
                  <a:pt x="1395858" y="298676"/>
                </a:lnTo>
                <a:lnTo>
                  <a:pt x="1397051" y="297632"/>
                </a:lnTo>
                <a:lnTo>
                  <a:pt x="1409129" y="294053"/>
                </a:lnTo>
                <a:lnTo>
                  <a:pt x="1414050" y="292264"/>
                </a:lnTo>
                <a:lnTo>
                  <a:pt x="1416287" y="290624"/>
                </a:lnTo>
                <a:lnTo>
                  <a:pt x="1416883" y="288536"/>
                </a:lnTo>
                <a:lnTo>
                  <a:pt x="1415839" y="286001"/>
                </a:lnTo>
                <a:lnTo>
                  <a:pt x="1414199" y="283615"/>
                </a:lnTo>
                <a:lnTo>
                  <a:pt x="1412112" y="281378"/>
                </a:lnTo>
                <a:lnTo>
                  <a:pt x="1410322" y="280335"/>
                </a:lnTo>
                <a:lnTo>
                  <a:pt x="1408682" y="280335"/>
                </a:lnTo>
                <a:cubicBezTo>
                  <a:pt x="1408682" y="280335"/>
                  <a:pt x="1405252" y="279887"/>
                  <a:pt x="1405252" y="279887"/>
                </a:cubicBezTo>
                <a:lnTo>
                  <a:pt x="1404805" y="276905"/>
                </a:lnTo>
                <a:lnTo>
                  <a:pt x="1405699" y="271388"/>
                </a:lnTo>
                <a:lnTo>
                  <a:pt x="1406893" y="266467"/>
                </a:lnTo>
                <a:lnTo>
                  <a:pt x="1408384" y="262292"/>
                </a:lnTo>
                <a:lnTo>
                  <a:pt x="1408682" y="259310"/>
                </a:lnTo>
                <a:lnTo>
                  <a:pt x="1406893" y="256178"/>
                </a:lnTo>
                <a:lnTo>
                  <a:pt x="1405849" y="255134"/>
                </a:lnTo>
                <a:lnTo>
                  <a:pt x="1402568" y="254836"/>
                </a:lnTo>
                <a:lnTo>
                  <a:pt x="1394068" y="255433"/>
                </a:lnTo>
                <a:lnTo>
                  <a:pt x="1390192" y="254836"/>
                </a:lnTo>
                <a:lnTo>
                  <a:pt x="1387955" y="253643"/>
                </a:lnTo>
                <a:lnTo>
                  <a:pt x="1386165" y="251854"/>
                </a:lnTo>
                <a:lnTo>
                  <a:pt x="1384973" y="248424"/>
                </a:lnTo>
                <a:lnTo>
                  <a:pt x="1384525" y="243354"/>
                </a:lnTo>
                <a:lnTo>
                  <a:pt x="1385718" y="238732"/>
                </a:lnTo>
                <a:lnTo>
                  <a:pt x="1388701" y="234407"/>
                </a:lnTo>
                <a:lnTo>
                  <a:pt x="1393174" y="230232"/>
                </a:lnTo>
                <a:lnTo>
                  <a:pt x="1402419" y="224119"/>
                </a:lnTo>
                <a:lnTo>
                  <a:pt x="1404656" y="223075"/>
                </a:lnTo>
                <a:lnTo>
                  <a:pt x="1410471" y="222777"/>
                </a:lnTo>
                <a:lnTo>
                  <a:pt x="1415094" y="223671"/>
                </a:lnTo>
                <a:lnTo>
                  <a:pt x="1423891" y="226206"/>
                </a:lnTo>
                <a:lnTo>
                  <a:pt x="1440294" y="228443"/>
                </a:lnTo>
                <a:lnTo>
                  <a:pt x="1449390" y="228145"/>
                </a:lnTo>
                <a:lnTo>
                  <a:pt x="1459082" y="226504"/>
                </a:lnTo>
                <a:lnTo>
                  <a:pt x="1463407" y="226504"/>
                </a:lnTo>
                <a:cubicBezTo>
                  <a:pt x="1463407" y="226504"/>
                  <a:pt x="1468178" y="227101"/>
                  <a:pt x="1468178" y="227101"/>
                </a:cubicBezTo>
                <a:lnTo>
                  <a:pt x="1471906" y="226654"/>
                </a:lnTo>
                <a:lnTo>
                  <a:pt x="1481897" y="223224"/>
                </a:lnTo>
                <a:lnTo>
                  <a:pt x="1490397" y="218303"/>
                </a:lnTo>
                <a:lnTo>
                  <a:pt x="1496659" y="214128"/>
                </a:lnTo>
                <a:lnTo>
                  <a:pt x="1496659" y="212040"/>
                </a:lnTo>
                <a:cubicBezTo>
                  <a:pt x="1496659" y="212040"/>
                  <a:pt x="1483537" y="208462"/>
                  <a:pt x="1483537" y="208462"/>
                </a:cubicBezTo>
                <a:lnTo>
                  <a:pt x="1479362" y="206672"/>
                </a:lnTo>
                <a:lnTo>
                  <a:pt x="1474739" y="202646"/>
                </a:lnTo>
                <a:lnTo>
                  <a:pt x="1486370" y="197725"/>
                </a:lnTo>
                <a:lnTo>
                  <a:pt x="1494870" y="198173"/>
                </a:lnTo>
                <a:lnTo>
                  <a:pt x="1506799" y="197576"/>
                </a:lnTo>
                <a:lnTo>
                  <a:pt x="1516044" y="192954"/>
                </a:lnTo>
                <a:lnTo>
                  <a:pt x="1534236" y="190270"/>
                </a:lnTo>
                <a:lnTo>
                  <a:pt x="1536174" y="189375"/>
                </a:lnTo>
                <a:lnTo>
                  <a:pt x="1541244" y="185796"/>
                </a:lnTo>
                <a:lnTo>
                  <a:pt x="1541543" y="183410"/>
                </a:lnTo>
                <a:lnTo>
                  <a:pt x="1539455" y="180577"/>
                </a:lnTo>
                <a:lnTo>
                  <a:pt x="1534683" y="176700"/>
                </a:lnTo>
                <a:lnTo>
                  <a:pt x="1535727" y="175358"/>
                </a:lnTo>
                <a:lnTo>
                  <a:pt x="1542437" y="174016"/>
                </a:lnTo>
                <a:lnTo>
                  <a:pt x="1552726" y="173718"/>
                </a:lnTo>
                <a:lnTo>
                  <a:pt x="1561971" y="172525"/>
                </a:lnTo>
                <a:lnTo>
                  <a:pt x="1570471" y="169245"/>
                </a:lnTo>
                <a:lnTo>
                  <a:pt x="1587917" y="159850"/>
                </a:lnTo>
                <a:lnTo>
                  <a:pt x="1594031" y="154781"/>
                </a:lnTo>
                <a:lnTo>
                  <a:pt x="1612521" y="147325"/>
                </a:lnTo>
                <a:lnTo>
                  <a:pt x="1615056" y="145237"/>
                </a:lnTo>
                <a:lnTo>
                  <a:pt x="1615056" y="143746"/>
                </a:lnTo>
                <a:cubicBezTo>
                  <a:pt x="1615056" y="143746"/>
                  <a:pt x="1611775" y="142255"/>
                  <a:pt x="1611775" y="142255"/>
                </a:cubicBezTo>
                <a:close/>
                <a:moveTo>
                  <a:pt x="1443127" y="257669"/>
                </a:moveTo>
                <a:lnTo>
                  <a:pt x="1454311" y="250512"/>
                </a:lnTo>
                <a:lnTo>
                  <a:pt x="1459828" y="243354"/>
                </a:lnTo>
                <a:lnTo>
                  <a:pt x="1458039" y="237837"/>
                </a:lnTo>
                <a:lnTo>
                  <a:pt x="1444618" y="236197"/>
                </a:lnTo>
                <a:lnTo>
                  <a:pt x="1429707" y="239030"/>
                </a:lnTo>
                <a:lnTo>
                  <a:pt x="1417927" y="243503"/>
                </a:lnTo>
                <a:lnTo>
                  <a:pt x="1414199" y="249021"/>
                </a:lnTo>
                <a:lnTo>
                  <a:pt x="1417032" y="253941"/>
                </a:lnTo>
                <a:lnTo>
                  <a:pt x="1426725" y="257222"/>
                </a:lnTo>
                <a:lnTo>
                  <a:pt x="1443276" y="25781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46" name="Greece__">
            <a:extLst>
              <a:ext uri="{FF2B5EF4-FFF2-40B4-BE49-F238E27FC236}">
                <a16:creationId xmlns:a16="http://schemas.microsoft.com/office/drawing/2014/main" id="{4035BEBB-D5EF-5AA4-B9F7-5091BE9E557E}"/>
              </a:ext>
            </a:extLst>
          </p:cNvPr>
          <p:cNvSpPr/>
          <p:nvPr/>
        </p:nvSpPr>
        <p:spPr>
          <a:xfrm>
            <a:off x="6519038" y="2884063"/>
            <a:ext cx="226057" cy="231932"/>
          </a:xfrm>
          <a:custGeom>
            <a:avLst/>
            <a:gdLst>
              <a:gd name="connsiteX0" fmla="*/ 149114 w 226057"/>
              <a:gd name="connsiteY0" fmla="*/ 136440 h 216066"/>
              <a:gd name="connsiteX1" fmla="*/ 149114 w 226057"/>
              <a:gd name="connsiteY1" fmla="*/ 138825 h 216066"/>
              <a:gd name="connsiteX2" fmla="*/ 151500 w 226057"/>
              <a:gd name="connsiteY2" fmla="*/ 138676 h 216066"/>
              <a:gd name="connsiteX3" fmla="*/ 152991 w 226057"/>
              <a:gd name="connsiteY3" fmla="*/ 137782 h 216066"/>
              <a:gd name="connsiteX4" fmla="*/ 152991 w 226057"/>
              <a:gd name="connsiteY4" fmla="*/ 137036 h 216066"/>
              <a:gd name="connsiteX5" fmla="*/ 150158 w 226057"/>
              <a:gd name="connsiteY5" fmla="*/ 135843 h 216066"/>
              <a:gd name="connsiteX6" fmla="*/ 149263 w 226057"/>
              <a:gd name="connsiteY6" fmla="*/ 136440 h 216066"/>
              <a:gd name="connsiteX7" fmla="*/ 161789 w 226057"/>
              <a:gd name="connsiteY7" fmla="*/ 157912 h 216066"/>
              <a:gd name="connsiteX8" fmla="*/ 160447 w 226057"/>
              <a:gd name="connsiteY8" fmla="*/ 158508 h 216066"/>
              <a:gd name="connsiteX9" fmla="*/ 161192 w 226057"/>
              <a:gd name="connsiteY9" fmla="*/ 158807 h 216066"/>
              <a:gd name="connsiteX10" fmla="*/ 163578 w 226057"/>
              <a:gd name="connsiteY10" fmla="*/ 158508 h 216066"/>
              <a:gd name="connsiteX11" fmla="*/ 166859 w 226057"/>
              <a:gd name="connsiteY11" fmla="*/ 155675 h 216066"/>
              <a:gd name="connsiteX12" fmla="*/ 168947 w 226057"/>
              <a:gd name="connsiteY12" fmla="*/ 154930 h 216066"/>
              <a:gd name="connsiteX13" fmla="*/ 167306 w 226057"/>
              <a:gd name="connsiteY13" fmla="*/ 153886 h 216066"/>
              <a:gd name="connsiteX14" fmla="*/ 165815 w 226057"/>
              <a:gd name="connsiteY14" fmla="*/ 155526 h 216066"/>
              <a:gd name="connsiteX15" fmla="*/ 163429 w 226057"/>
              <a:gd name="connsiteY15" fmla="*/ 156719 h 216066"/>
              <a:gd name="connsiteX16" fmla="*/ 162982 w 226057"/>
              <a:gd name="connsiteY16" fmla="*/ 157465 h 216066"/>
              <a:gd name="connsiteX17" fmla="*/ 161938 w 226057"/>
              <a:gd name="connsiteY17" fmla="*/ 158061 h 216066"/>
              <a:gd name="connsiteX18" fmla="*/ 140764 w 226057"/>
              <a:gd name="connsiteY18" fmla="*/ 130475 h 216066"/>
              <a:gd name="connsiteX19" fmla="*/ 141211 w 226057"/>
              <a:gd name="connsiteY19" fmla="*/ 131519 h 216066"/>
              <a:gd name="connsiteX20" fmla="*/ 142106 w 226057"/>
              <a:gd name="connsiteY20" fmla="*/ 132562 h 216066"/>
              <a:gd name="connsiteX21" fmla="*/ 144790 w 226057"/>
              <a:gd name="connsiteY21" fmla="*/ 134799 h 216066"/>
              <a:gd name="connsiteX22" fmla="*/ 146430 w 226057"/>
              <a:gd name="connsiteY22" fmla="*/ 135097 h 216066"/>
              <a:gd name="connsiteX23" fmla="*/ 147474 w 226057"/>
              <a:gd name="connsiteY23" fmla="*/ 133010 h 216066"/>
              <a:gd name="connsiteX24" fmla="*/ 146729 w 226057"/>
              <a:gd name="connsiteY24" fmla="*/ 131966 h 216066"/>
              <a:gd name="connsiteX25" fmla="*/ 143150 w 226057"/>
              <a:gd name="connsiteY25" fmla="*/ 131370 h 216066"/>
              <a:gd name="connsiteX26" fmla="*/ 141808 w 226057"/>
              <a:gd name="connsiteY26" fmla="*/ 130326 h 216066"/>
              <a:gd name="connsiteX27" fmla="*/ 140615 w 226057"/>
              <a:gd name="connsiteY27" fmla="*/ 130326 h 216066"/>
              <a:gd name="connsiteX28" fmla="*/ 150009 w 226057"/>
              <a:gd name="connsiteY28" fmla="*/ 56812 h 216066"/>
              <a:gd name="connsiteX29" fmla="*/ 148369 w 226057"/>
              <a:gd name="connsiteY29" fmla="*/ 57707 h 216066"/>
              <a:gd name="connsiteX30" fmla="*/ 147027 w 226057"/>
              <a:gd name="connsiteY30" fmla="*/ 56067 h 216066"/>
              <a:gd name="connsiteX31" fmla="*/ 142404 w 226057"/>
              <a:gd name="connsiteY31" fmla="*/ 56067 h 216066"/>
              <a:gd name="connsiteX32" fmla="*/ 142255 w 226057"/>
              <a:gd name="connsiteY32" fmla="*/ 56962 h 216066"/>
              <a:gd name="connsiteX33" fmla="*/ 142553 w 226057"/>
              <a:gd name="connsiteY33" fmla="*/ 59049 h 216066"/>
              <a:gd name="connsiteX34" fmla="*/ 142553 w 226057"/>
              <a:gd name="connsiteY34" fmla="*/ 60839 h 216066"/>
              <a:gd name="connsiteX35" fmla="*/ 144194 w 226057"/>
              <a:gd name="connsiteY35" fmla="*/ 61733 h 216066"/>
              <a:gd name="connsiteX36" fmla="*/ 145685 w 226057"/>
              <a:gd name="connsiteY36" fmla="*/ 61733 h 216066"/>
              <a:gd name="connsiteX37" fmla="*/ 146132 w 226057"/>
              <a:gd name="connsiteY37" fmla="*/ 60988 h 216066"/>
              <a:gd name="connsiteX38" fmla="*/ 146729 w 226057"/>
              <a:gd name="connsiteY38" fmla="*/ 59646 h 216066"/>
              <a:gd name="connsiteX39" fmla="*/ 147474 w 226057"/>
              <a:gd name="connsiteY39" fmla="*/ 59646 h 216066"/>
              <a:gd name="connsiteX40" fmla="*/ 147474 w 226057"/>
              <a:gd name="connsiteY40" fmla="*/ 60839 h 216066"/>
              <a:gd name="connsiteX41" fmla="*/ 147772 w 226057"/>
              <a:gd name="connsiteY41" fmla="*/ 61883 h 216066"/>
              <a:gd name="connsiteX42" fmla="*/ 148667 w 226057"/>
              <a:gd name="connsiteY42" fmla="*/ 62479 h 216066"/>
              <a:gd name="connsiteX43" fmla="*/ 150158 w 226057"/>
              <a:gd name="connsiteY43" fmla="*/ 62479 h 216066"/>
              <a:gd name="connsiteX44" fmla="*/ 150605 w 226057"/>
              <a:gd name="connsiteY44" fmla="*/ 59795 h 216066"/>
              <a:gd name="connsiteX45" fmla="*/ 151351 w 226057"/>
              <a:gd name="connsiteY45" fmla="*/ 57856 h 216066"/>
              <a:gd name="connsiteX46" fmla="*/ 152395 w 226057"/>
              <a:gd name="connsiteY46" fmla="*/ 56812 h 216066"/>
              <a:gd name="connsiteX47" fmla="*/ 152693 w 226057"/>
              <a:gd name="connsiteY47" fmla="*/ 55172 h 216066"/>
              <a:gd name="connsiteX48" fmla="*/ 150755 w 226057"/>
              <a:gd name="connsiteY48" fmla="*/ 55769 h 216066"/>
              <a:gd name="connsiteX49" fmla="*/ 150009 w 226057"/>
              <a:gd name="connsiteY49" fmla="*/ 56812 h 216066"/>
              <a:gd name="connsiteX50" fmla="*/ 146132 w 226057"/>
              <a:gd name="connsiteY50" fmla="*/ 152246 h 216066"/>
              <a:gd name="connsiteX51" fmla="*/ 148220 w 226057"/>
              <a:gd name="connsiteY51" fmla="*/ 149860 h 216066"/>
              <a:gd name="connsiteX52" fmla="*/ 148220 w 226057"/>
              <a:gd name="connsiteY52" fmla="*/ 149412 h 216066"/>
              <a:gd name="connsiteX53" fmla="*/ 148220 w 226057"/>
              <a:gd name="connsiteY53" fmla="*/ 147772 h 216066"/>
              <a:gd name="connsiteX54" fmla="*/ 147176 w 226057"/>
              <a:gd name="connsiteY54" fmla="*/ 147474 h 216066"/>
              <a:gd name="connsiteX55" fmla="*/ 144790 w 226057"/>
              <a:gd name="connsiteY55" fmla="*/ 148816 h 216066"/>
              <a:gd name="connsiteX56" fmla="*/ 143746 w 226057"/>
              <a:gd name="connsiteY56" fmla="*/ 151053 h 216066"/>
              <a:gd name="connsiteX57" fmla="*/ 144492 w 226057"/>
              <a:gd name="connsiteY57" fmla="*/ 152097 h 216066"/>
              <a:gd name="connsiteX58" fmla="*/ 146281 w 226057"/>
              <a:gd name="connsiteY58" fmla="*/ 152395 h 216066"/>
              <a:gd name="connsiteX59" fmla="*/ 150457 w 226057"/>
              <a:gd name="connsiteY59" fmla="*/ 162684 h 216066"/>
              <a:gd name="connsiteX60" fmla="*/ 150904 w 226057"/>
              <a:gd name="connsiteY60" fmla="*/ 162236 h 216066"/>
              <a:gd name="connsiteX61" fmla="*/ 151500 w 226057"/>
              <a:gd name="connsiteY61" fmla="*/ 160894 h 216066"/>
              <a:gd name="connsiteX62" fmla="*/ 148518 w 226057"/>
              <a:gd name="connsiteY62" fmla="*/ 158657 h 216066"/>
              <a:gd name="connsiteX63" fmla="*/ 147623 w 226057"/>
              <a:gd name="connsiteY63" fmla="*/ 159552 h 216066"/>
              <a:gd name="connsiteX64" fmla="*/ 148369 w 226057"/>
              <a:gd name="connsiteY64" fmla="*/ 160745 h 216066"/>
              <a:gd name="connsiteX65" fmla="*/ 150307 w 226057"/>
              <a:gd name="connsiteY65" fmla="*/ 162684 h 216066"/>
              <a:gd name="connsiteX66" fmla="*/ 158360 w 226057"/>
              <a:gd name="connsiteY66" fmla="*/ 41305 h 216066"/>
              <a:gd name="connsiteX67" fmla="*/ 157316 w 226057"/>
              <a:gd name="connsiteY67" fmla="*/ 40410 h 216066"/>
              <a:gd name="connsiteX68" fmla="*/ 155825 w 226057"/>
              <a:gd name="connsiteY68" fmla="*/ 39664 h 216066"/>
              <a:gd name="connsiteX69" fmla="*/ 152693 w 226057"/>
              <a:gd name="connsiteY69" fmla="*/ 40708 h 216066"/>
              <a:gd name="connsiteX70" fmla="*/ 155974 w 226057"/>
              <a:gd name="connsiteY70" fmla="*/ 43392 h 216066"/>
              <a:gd name="connsiteX71" fmla="*/ 158956 w 226057"/>
              <a:gd name="connsiteY71" fmla="*/ 42498 h 216066"/>
              <a:gd name="connsiteX72" fmla="*/ 158360 w 226057"/>
              <a:gd name="connsiteY72" fmla="*/ 41305 h 216066"/>
              <a:gd name="connsiteX73" fmla="*/ 156272 w 226057"/>
              <a:gd name="connsiteY73" fmla="*/ 150754 h 216066"/>
              <a:gd name="connsiteX74" fmla="*/ 156272 w 226057"/>
              <a:gd name="connsiteY74" fmla="*/ 147176 h 216066"/>
              <a:gd name="connsiteX75" fmla="*/ 155675 w 226057"/>
              <a:gd name="connsiteY75" fmla="*/ 146132 h 216066"/>
              <a:gd name="connsiteX76" fmla="*/ 154632 w 226057"/>
              <a:gd name="connsiteY76" fmla="*/ 145834 h 216066"/>
              <a:gd name="connsiteX77" fmla="*/ 150307 w 226057"/>
              <a:gd name="connsiteY77" fmla="*/ 149860 h 216066"/>
              <a:gd name="connsiteX78" fmla="*/ 151202 w 226057"/>
              <a:gd name="connsiteY78" fmla="*/ 152544 h 216066"/>
              <a:gd name="connsiteX79" fmla="*/ 152842 w 226057"/>
              <a:gd name="connsiteY79" fmla="*/ 154333 h 216066"/>
              <a:gd name="connsiteX80" fmla="*/ 155228 w 226057"/>
              <a:gd name="connsiteY80" fmla="*/ 153140 h 216066"/>
              <a:gd name="connsiteX81" fmla="*/ 156272 w 226057"/>
              <a:gd name="connsiteY81" fmla="*/ 150904 h 216066"/>
              <a:gd name="connsiteX82" fmla="*/ 153588 w 226057"/>
              <a:gd name="connsiteY82" fmla="*/ 171034 h 216066"/>
              <a:gd name="connsiteX83" fmla="*/ 153141 w 226057"/>
              <a:gd name="connsiteY83" fmla="*/ 169692 h 216066"/>
              <a:gd name="connsiteX84" fmla="*/ 151649 w 226057"/>
              <a:gd name="connsiteY84" fmla="*/ 168499 h 216066"/>
              <a:gd name="connsiteX85" fmla="*/ 151351 w 226057"/>
              <a:gd name="connsiteY85" fmla="*/ 168797 h 216066"/>
              <a:gd name="connsiteX86" fmla="*/ 151799 w 226057"/>
              <a:gd name="connsiteY86" fmla="*/ 169543 h 216066"/>
              <a:gd name="connsiteX87" fmla="*/ 151799 w 226057"/>
              <a:gd name="connsiteY87" fmla="*/ 170736 h 216066"/>
              <a:gd name="connsiteX88" fmla="*/ 151351 w 226057"/>
              <a:gd name="connsiteY88" fmla="*/ 171481 h 216066"/>
              <a:gd name="connsiteX89" fmla="*/ 150605 w 226057"/>
              <a:gd name="connsiteY89" fmla="*/ 172078 h 216066"/>
              <a:gd name="connsiteX90" fmla="*/ 152395 w 226057"/>
              <a:gd name="connsiteY90" fmla="*/ 172674 h 216066"/>
              <a:gd name="connsiteX91" fmla="*/ 153588 w 226057"/>
              <a:gd name="connsiteY91" fmla="*/ 171034 h 216066"/>
              <a:gd name="connsiteX92" fmla="*/ 25946 w 226057"/>
              <a:gd name="connsiteY92" fmla="*/ 94240 h 216066"/>
              <a:gd name="connsiteX93" fmla="*/ 24902 w 226057"/>
              <a:gd name="connsiteY93" fmla="*/ 96030 h 216066"/>
              <a:gd name="connsiteX94" fmla="*/ 24008 w 226057"/>
              <a:gd name="connsiteY94" fmla="*/ 99161 h 216066"/>
              <a:gd name="connsiteX95" fmla="*/ 24008 w 226057"/>
              <a:gd name="connsiteY95" fmla="*/ 101696 h 216066"/>
              <a:gd name="connsiteX96" fmla="*/ 24753 w 226057"/>
              <a:gd name="connsiteY96" fmla="*/ 101099 h 216066"/>
              <a:gd name="connsiteX97" fmla="*/ 25499 w 226057"/>
              <a:gd name="connsiteY97" fmla="*/ 101099 h 216066"/>
              <a:gd name="connsiteX98" fmla="*/ 26394 w 226057"/>
              <a:gd name="connsiteY98" fmla="*/ 101099 h 216066"/>
              <a:gd name="connsiteX99" fmla="*/ 27437 w 226057"/>
              <a:gd name="connsiteY99" fmla="*/ 100801 h 216066"/>
              <a:gd name="connsiteX100" fmla="*/ 28183 w 226057"/>
              <a:gd name="connsiteY100" fmla="*/ 99907 h 216066"/>
              <a:gd name="connsiteX101" fmla="*/ 28183 w 226057"/>
              <a:gd name="connsiteY101" fmla="*/ 94837 h 216066"/>
              <a:gd name="connsiteX102" fmla="*/ 27586 w 226057"/>
              <a:gd name="connsiteY102" fmla="*/ 93346 h 216066"/>
              <a:gd name="connsiteX103" fmla="*/ 26095 w 226057"/>
              <a:gd name="connsiteY103" fmla="*/ 94240 h 216066"/>
              <a:gd name="connsiteX104" fmla="*/ 29823 w 226057"/>
              <a:gd name="connsiteY104" fmla="*/ 117502 h 216066"/>
              <a:gd name="connsiteX105" fmla="*/ 29823 w 226057"/>
              <a:gd name="connsiteY105" fmla="*/ 115862 h 216066"/>
              <a:gd name="connsiteX106" fmla="*/ 27586 w 226057"/>
              <a:gd name="connsiteY106" fmla="*/ 112581 h 216066"/>
              <a:gd name="connsiteX107" fmla="*/ 25797 w 226057"/>
              <a:gd name="connsiteY107" fmla="*/ 111836 h 216066"/>
              <a:gd name="connsiteX108" fmla="*/ 25499 w 226057"/>
              <a:gd name="connsiteY108" fmla="*/ 108108 h 216066"/>
              <a:gd name="connsiteX109" fmla="*/ 24157 w 226057"/>
              <a:gd name="connsiteY109" fmla="*/ 105126 h 216066"/>
              <a:gd name="connsiteX110" fmla="*/ 23858 w 226057"/>
              <a:gd name="connsiteY110" fmla="*/ 105722 h 216066"/>
              <a:gd name="connsiteX111" fmla="*/ 23858 w 226057"/>
              <a:gd name="connsiteY111" fmla="*/ 107660 h 216066"/>
              <a:gd name="connsiteX112" fmla="*/ 23113 w 226057"/>
              <a:gd name="connsiteY112" fmla="*/ 109599 h 216066"/>
              <a:gd name="connsiteX113" fmla="*/ 22069 w 226057"/>
              <a:gd name="connsiteY113" fmla="*/ 110046 h 216066"/>
              <a:gd name="connsiteX114" fmla="*/ 20876 w 226057"/>
              <a:gd name="connsiteY114" fmla="*/ 108853 h 216066"/>
              <a:gd name="connsiteX115" fmla="*/ 20131 w 226057"/>
              <a:gd name="connsiteY115" fmla="*/ 109450 h 216066"/>
              <a:gd name="connsiteX116" fmla="*/ 18639 w 226057"/>
              <a:gd name="connsiteY116" fmla="*/ 113178 h 216066"/>
              <a:gd name="connsiteX117" fmla="*/ 18639 w 226057"/>
              <a:gd name="connsiteY117" fmla="*/ 114520 h 216066"/>
              <a:gd name="connsiteX118" fmla="*/ 19683 w 226057"/>
              <a:gd name="connsiteY118" fmla="*/ 114222 h 216066"/>
              <a:gd name="connsiteX119" fmla="*/ 21324 w 226057"/>
              <a:gd name="connsiteY119" fmla="*/ 112730 h 216066"/>
              <a:gd name="connsiteX120" fmla="*/ 21920 w 226057"/>
              <a:gd name="connsiteY120" fmla="*/ 113178 h 216066"/>
              <a:gd name="connsiteX121" fmla="*/ 22516 w 226057"/>
              <a:gd name="connsiteY121" fmla="*/ 114222 h 216066"/>
              <a:gd name="connsiteX122" fmla="*/ 22516 w 226057"/>
              <a:gd name="connsiteY122" fmla="*/ 114818 h 216066"/>
              <a:gd name="connsiteX123" fmla="*/ 23113 w 226057"/>
              <a:gd name="connsiteY123" fmla="*/ 116607 h 216066"/>
              <a:gd name="connsiteX124" fmla="*/ 24306 w 226057"/>
              <a:gd name="connsiteY124" fmla="*/ 116906 h 216066"/>
              <a:gd name="connsiteX125" fmla="*/ 25350 w 226057"/>
              <a:gd name="connsiteY125" fmla="*/ 116160 h 216066"/>
              <a:gd name="connsiteX126" fmla="*/ 29376 w 226057"/>
              <a:gd name="connsiteY126" fmla="*/ 117651 h 216066"/>
              <a:gd name="connsiteX127" fmla="*/ 29823 w 226057"/>
              <a:gd name="connsiteY127" fmla="*/ 117055 h 216066"/>
              <a:gd name="connsiteX128" fmla="*/ 26990 w 226057"/>
              <a:gd name="connsiteY128" fmla="*/ 105126 h 216066"/>
              <a:gd name="connsiteX129" fmla="*/ 26394 w 226057"/>
              <a:gd name="connsiteY129" fmla="*/ 104827 h 216066"/>
              <a:gd name="connsiteX130" fmla="*/ 25648 w 226057"/>
              <a:gd name="connsiteY130" fmla="*/ 104827 h 216066"/>
              <a:gd name="connsiteX131" fmla="*/ 26244 w 226057"/>
              <a:gd name="connsiteY131" fmla="*/ 107064 h 216066"/>
              <a:gd name="connsiteX132" fmla="*/ 27885 w 226057"/>
              <a:gd name="connsiteY132" fmla="*/ 110046 h 216066"/>
              <a:gd name="connsiteX133" fmla="*/ 29227 w 226057"/>
              <a:gd name="connsiteY133" fmla="*/ 109748 h 216066"/>
              <a:gd name="connsiteX134" fmla="*/ 28779 w 226057"/>
              <a:gd name="connsiteY134" fmla="*/ 108555 h 216066"/>
              <a:gd name="connsiteX135" fmla="*/ 28034 w 226057"/>
              <a:gd name="connsiteY135" fmla="*/ 107511 h 216066"/>
              <a:gd name="connsiteX136" fmla="*/ 27735 w 226057"/>
              <a:gd name="connsiteY136" fmla="*/ 106617 h 216066"/>
              <a:gd name="connsiteX137" fmla="*/ 27735 w 226057"/>
              <a:gd name="connsiteY137" fmla="*/ 105871 h 216066"/>
              <a:gd name="connsiteX138" fmla="*/ 26990 w 226057"/>
              <a:gd name="connsiteY138" fmla="*/ 105126 h 216066"/>
              <a:gd name="connsiteX139" fmla="*/ 9991 w 226057"/>
              <a:gd name="connsiteY139" fmla="*/ 74259 h 216066"/>
              <a:gd name="connsiteX140" fmla="*/ 8052 w 226057"/>
              <a:gd name="connsiteY140" fmla="*/ 73364 h 216066"/>
              <a:gd name="connsiteX141" fmla="*/ 7307 w 226057"/>
              <a:gd name="connsiteY141" fmla="*/ 72171 h 216066"/>
              <a:gd name="connsiteX142" fmla="*/ 6710 w 226057"/>
              <a:gd name="connsiteY142" fmla="*/ 69189 h 216066"/>
              <a:gd name="connsiteX143" fmla="*/ 6710 w 226057"/>
              <a:gd name="connsiteY143" fmla="*/ 68593 h 216066"/>
              <a:gd name="connsiteX144" fmla="*/ 5219 w 226057"/>
              <a:gd name="connsiteY144" fmla="*/ 67101 h 216066"/>
              <a:gd name="connsiteX145" fmla="*/ 5666 w 226057"/>
              <a:gd name="connsiteY145" fmla="*/ 66356 h 216066"/>
              <a:gd name="connsiteX146" fmla="*/ 7605 w 226057"/>
              <a:gd name="connsiteY146" fmla="*/ 64566 h 216066"/>
              <a:gd name="connsiteX147" fmla="*/ 7307 w 226057"/>
              <a:gd name="connsiteY147" fmla="*/ 63672 h 216066"/>
              <a:gd name="connsiteX148" fmla="*/ 6412 w 226057"/>
              <a:gd name="connsiteY148" fmla="*/ 62926 h 216066"/>
              <a:gd name="connsiteX149" fmla="*/ 5070 w 226057"/>
              <a:gd name="connsiteY149" fmla="*/ 62181 h 216066"/>
              <a:gd name="connsiteX150" fmla="*/ 1640 w 226057"/>
              <a:gd name="connsiteY150" fmla="*/ 62926 h 216066"/>
              <a:gd name="connsiteX151" fmla="*/ 0 w 226057"/>
              <a:gd name="connsiteY151" fmla="*/ 63970 h 216066"/>
              <a:gd name="connsiteX152" fmla="*/ 0 w 226057"/>
              <a:gd name="connsiteY152" fmla="*/ 65312 h 216066"/>
              <a:gd name="connsiteX153" fmla="*/ 4324 w 226057"/>
              <a:gd name="connsiteY153" fmla="*/ 69786 h 216066"/>
              <a:gd name="connsiteX154" fmla="*/ 6263 w 226057"/>
              <a:gd name="connsiteY154" fmla="*/ 73812 h 216066"/>
              <a:gd name="connsiteX155" fmla="*/ 8649 w 226057"/>
              <a:gd name="connsiteY155" fmla="*/ 75452 h 216066"/>
              <a:gd name="connsiteX156" fmla="*/ 11929 w 226057"/>
              <a:gd name="connsiteY156" fmla="*/ 76645 h 216066"/>
              <a:gd name="connsiteX157" fmla="*/ 11333 w 226057"/>
              <a:gd name="connsiteY157" fmla="*/ 74855 h 216066"/>
              <a:gd name="connsiteX158" fmla="*/ 9991 w 226057"/>
              <a:gd name="connsiteY158" fmla="*/ 74557 h 216066"/>
              <a:gd name="connsiteX159" fmla="*/ 140615 w 226057"/>
              <a:gd name="connsiteY159" fmla="*/ 127940 h 216066"/>
              <a:gd name="connsiteX160" fmla="*/ 140317 w 226057"/>
              <a:gd name="connsiteY160" fmla="*/ 126747 h 216066"/>
              <a:gd name="connsiteX161" fmla="*/ 139422 w 226057"/>
              <a:gd name="connsiteY161" fmla="*/ 124809 h 216066"/>
              <a:gd name="connsiteX162" fmla="*/ 139422 w 226057"/>
              <a:gd name="connsiteY162" fmla="*/ 123317 h 216066"/>
              <a:gd name="connsiteX163" fmla="*/ 137036 w 226057"/>
              <a:gd name="connsiteY163" fmla="*/ 123019 h 216066"/>
              <a:gd name="connsiteX164" fmla="*/ 135396 w 226057"/>
              <a:gd name="connsiteY164" fmla="*/ 120634 h 216066"/>
              <a:gd name="connsiteX165" fmla="*/ 134650 w 226057"/>
              <a:gd name="connsiteY165" fmla="*/ 120634 h 216066"/>
              <a:gd name="connsiteX166" fmla="*/ 133010 w 226057"/>
              <a:gd name="connsiteY166" fmla="*/ 121528 h 216066"/>
              <a:gd name="connsiteX167" fmla="*/ 133308 w 226057"/>
              <a:gd name="connsiteY167" fmla="*/ 123467 h 216066"/>
              <a:gd name="connsiteX168" fmla="*/ 134650 w 226057"/>
              <a:gd name="connsiteY168" fmla="*/ 124361 h 216066"/>
              <a:gd name="connsiteX169" fmla="*/ 135545 w 226057"/>
              <a:gd name="connsiteY169" fmla="*/ 125852 h 216066"/>
              <a:gd name="connsiteX170" fmla="*/ 137782 w 226057"/>
              <a:gd name="connsiteY170" fmla="*/ 127493 h 216066"/>
              <a:gd name="connsiteX171" fmla="*/ 139869 w 226057"/>
              <a:gd name="connsiteY171" fmla="*/ 130028 h 216066"/>
              <a:gd name="connsiteX172" fmla="*/ 140615 w 226057"/>
              <a:gd name="connsiteY172" fmla="*/ 127940 h 216066"/>
              <a:gd name="connsiteX173" fmla="*/ 86934 w 226057"/>
              <a:gd name="connsiteY173" fmla="*/ 171332 h 216066"/>
              <a:gd name="connsiteX174" fmla="*/ 86487 w 226057"/>
              <a:gd name="connsiteY174" fmla="*/ 171780 h 216066"/>
              <a:gd name="connsiteX175" fmla="*/ 85741 w 226057"/>
              <a:gd name="connsiteY175" fmla="*/ 173271 h 216066"/>
              <a:gd name="connsiteX176" fmla="*/ 85741 w 226057"/>
              <a:gd name="connsiteY176" fmla="*/ 176402 h 216066"/>
              <a:gd name="connsiteX177" fmla="*/ 86635 w 226057"/>
              <a:gd name="connsiteY177" fmla="*/ 177744 h 216066"/>
              <a:gd name="connsiteX178" fmla="*/ 89320 w 226057"/>
              <a:gd name="connsiteY178" fmla="*/ 178639 h 216066"/>
              <a:gd name="connsiteX179" fmla="*/ 89618 w 226057"/>
              <a:gd name="connsiteY179" fmla="*/ 177297 h 216066"/>
              <a:gd name="connsiteX180" fmla="*/ 90811 w 226057"/>
              <a:gd name="connsiteY180" fmla="*/ 175507 h 216066"/>
              <a:gd name="connsiteX181" fmla="*/ 88127 w 226057"/>
              <a:gd name="connsiteY181" fmla="*/ 172973 h 216066"/>
              <a:gd name="connsiteX182" fmla="*/ 86934 w 226057"/>
              <a:gd name="connsiteY182" fmla="*/ 171183 h 216066"/>
              <a:gd name="connsiteX183" fmla="*/ 99012 w 226057"/>
              <a:gd name="connsiteY183" fmla="*/ 134948 h 216066"/>
              <a:gd name="connsiteX184" fmla="*/ 98714 w 226057"/>
              <a:gd name="connsiteY184" fmla="*/ 133755 h 216066"/>
              <a:gd name="connsiteX185" fmla="*/ 97372 w 226057"/>
              <a:gd name="connsiteY185" fmla="*/ 133159 h 216066"/>
              <a:gd name="connsiteX186" fmla="*/ 95135 w 226057"/>
              <a:gd name="connsiteY186" fmla="*/ 133159 h 216066"/>
              <a:gd name="connsiteX187" fmla="*/ 93495 w 226057"/>
              <a:gd name="connsiteY187" fmla="*/ 132413 h 216066"/>
              <a:gd name="connsiteX188" fmla="*/ 92153 w 226057"/>
              <a:gd name="connsiteY188" fmla="*/ 129431 h 216066"/>
              <a:gd name="connsiteX189" fmla="*/ 92153 w 226057"/>
              <a:gd name="connsiteY189" fmla="*/ 126896 h 216066"/>
              <a:gd name="connsiteX190" fmla="*/ 90512 w 226057"/>
              <a:gd name="connsiteY190" fmla="*/ 125107 h 216066"/>
              <a:gd name="connsiteX191" fmla="*/ 89170 w 226057"/>
              <a:gd name="connsiteY191" fmla="*/ 124361 h 216066"/>
              <a:gd name="connsiteX192" fmla="*/ 89469 w 226057"/>
              <a:gd name="connsiteY192" fmla="*/ 123616 h 216066"/>
              <a:gd name="connsiteX193" fmla="*/ 90512 w 226057"/>
              <a:gd name="connsiteY193" fmla="*/ 123317 h 216066"/>
              <a:gd name="connsiteX194" fmla="*/ 93346 w 226057"/>
              <a:gd name="connsiteY194" fmla="*/ 121826 h 216066"/>
              <a:gd name="connsiteX195" fmla="*/ 99310 w 226057"/>
              <a:gd name="connsiteY195" fmla="*/ 120783 h 216066"/>
              <a:gd name="connsiteX196" fmla="*/ 101398 w 226057"/>
              <a:gd name="connsiteY196" fmla="*/ 119441 h 216066"/>
              <a:gd name="connsiteX197" fmla="*/ 102293 w 226057"/>
              <a:gd name="connsiteY197" fmla="*/ 119441 h 216066"/>
              <a:gd name="connsiteX198" fmla="*/ 103485 w 226057"/>
              <a:gd name="connsiteY198" fmla="*/ 120186 h 216066"/>
              <a:gd name="connsiteX199" fmla="*/ 107512 w 226057"/>
              <a:gd name="connsiteY199" fmla="*/ 124212 h 216066"/>
              <a:gd name="connsiteX200" fmla="*/ 111388 w 226057"/>
              <a:gd name="connsiteY200" fmla="*/ 127642 h 216066"/>
              <a:gd name="connsiteX201" fmla="*/ 113923 w 226057"/>
              <a:gd name="connsiteY201" fmla="*/ 130773 h 216066"/>
              <a:gd name="connsiteX202" fmla="*/ 115116 w 226057"/>
              <a:gd name="connsiteY202" fmla="*/ 130773 h 216066"/>
              <a:gd name="connsiteX203" fmla="*/ 116011 w 226057"/>
              <a:gd name="connsiteY203" fmla="*/ 129730 h 216066"/>
              <a:gd name="connsiteX204" fmla="*/ 116011 w 226057"/>
              <a:gd name="connsiteY204" fmla="*/ 127642 h 216066"/>
              <a:gd name="connsiteX205" fmla="*/ 116160 w 226057"/>
              <a:gd name="connsiteY205" fmla="*/ 126300 h 216066"/>
              <a:gd name="connsiteX206" fmla="*/ 115415 w 226057"/>
              <a:gd name="connsiteY206" fmla="*/ 121976 h 216066"/>
              <a:gd name="connsiteX207" fmla="*/ 115415 w 226057"/>
              <a:gd name="connsiteY207" fmla="*/ 116160 h 216066"/>
              <a:gd name="connsiteX208" fmla="*/ 114669 w 226057"/>
              <a:gd name="connsiteY208" fmla="*/ 113327 h 216066"/>
              <a:gd name="connsiteX209" fmla="*/ 113625 w 226057"/>
              <a:gd name="connsiteY209" fmla="*/ 111836 h 216066"/>
              <a:gd name="connsiteX210" fmla="*/ 110196 w 226057"/>
              <a:gd name="connsiteY210" fmla="*/ 110195 h 216066"/>
              <a:gd name="connsiteX211" fmla="*/ 106170 w 226057"/>
              <a:gd name="connsiteY211" fmla="*/ 109301 h 216066"/>
              <a:gd name="connsiteX212" fmla="*/ 103187 w 226057"/>
              <a:gd name="connsiteY212" fmla="*/ 104977 h 216066"/>
              <a:gd name="connsiteX213" fmla="*/ 97968 w 226057"/>
              <a:gd name="connsiteY213" fmla="*/ 103784 h 216066"/>
              <a:gd name="connsiteX214" fmla="*/ 94986 w 226057"/>
              <a:gd name="connsiteY214" fmla="*/ 99459 h 216066"/>
              <a:gd name="connsiteX215" fmla="*/ 92004 w 226057"/>
              <a:gd name="connsiteY215" fmla="*/ 99459 h 216066"/>
              <a:gd name="connsiteX216" fmla="*/ 88872 w 226057"/>
              <a:gd name="connsiteY216" fmla="*/ 96924 h 216066"/>
              <a:gd name="connsiteX217" fmla="*/ 82460 w 226057"/>
              <a:gd name="connsiteY217" fmla="*/ 94986 h 216066"/>
              <a:gd name="connsiteX218" fmla="*/ 80224 w 226057"/>
              <a:gd name="connsiteY218" fmla="*/ 93495 h 216066"/>
              <a:gd name="connsiteX219" fmla="*/ 78882 w 226057"/>
              <a:gd name="connsiteY219" fmla="*/ 93495 h 216066"/>
              <a:gd name="connsiteX220" fmla="*/ 77092 w 226057"/>
              <a:gd name="connsiteY220" fmla="*/ 92898 h 216066"/>
              <a:gd name="connsiteX221" fmla="*/ 77838 w 226057"/>
              <a:gd name="connsiteY221" fmla="*/ 92153 h 216066"/>
              <a:gd name="connsiteX222" fmla="*/ 79925 w 226057"/>
              <a:gd name="connsiteY222" fmla="*/ 91854 h 216066"/>
              <a:gd name="connsiteX223" fmla="*/ 83206 w 226057"/>
              <a:gd name="connsiteY223" fmla="*/ 91854 h 216066"/>
              <a:gd name="connsiteX224" fmla="*/ 86635 w 226057"/>
              <a:gd name="connsiteY224" fmla="*/ 90363 h 216066"/>
              <a:gd name="connsiteX225" fmla="*/ 90214 w 226057"/>
              <a:gd name="connsiteY225" fmla="*/ 87530 h 216066"/>
              <a:gd name="connsiteX226" fmla="*/ 87530 w 226057"/>
              <a:gd name="connsiteY226" fmla="*/ 87828 h 216066"/>
              <a:gd name="connsiteX227" fmla="*/ 86785 w 226057"/>
              <a:gd name="connsiteY227" fmla="*/ 85293 h 216066"/>
              <a:gd name="connsiteX228" fmla="*/ 85443 w 226057"/>
              <a:gd name="connsiteY228" fmla="*/ 83355 h 216066"/>
              <a:gd name="connsiteX229" fmla="*/ 84250 w 226057"/>
              <a:gd name="connsiteY229" fmla="*/ 80522 h 216066"/>
              <a:gd name="connsiteX230" fmla="*/ 86487 w 226057"/>
              <a:gd name="connsiteY230" fmla="*/ 79031 h 216066"/>
              <a:gd name="connsiteX231" fmla="*/ 88425 w 226057"/>
              <a:gd name="connsiteY231" fmla="*/ 78285 h 216066"/>
              <a:gd name="connsiteX232" fmla="*/ 92898 w 226057"/>
              <a:gd name="connsiteY232" fmla="*/ 80671 h 216066"/>
              <a:gd name="connsiteX233" fmla="*/ 92898 w 226057"/>
              <a:gd name="connsiteY233" fmla="*/ 82162 h 216066"/>
              <a:gd name="connsiteX234" fmla="*/ 91854 w 226057"/>
              <a:gd name="connsiteY234" fmla="*/ 84697 h 216066"/>
              <a:gd name="connsiteX235" fmla="*/ 92749 w 226057"/>
              <a:gd name="connsiteY235" fmla="*/ 85741 h 216066"/>
              <a:gd name="connsiteX236" fmla="*/ 94390 w 226057"/>
              <a:gd name="connsiteY236" fmla="*/ 85741 h 216066"/>
              <a:gd name="connsiteX237" fmla="*/ 97223 w 226057"/>
              <a:gd name="connsiteY237" fmla="*/ 83355 h 216066"/>
              <a:gd name="connsiteX238" fmla="*/ 96179 w 226057"/>
              <a:gd name="connsiteY238" fmla="*/ 79627 h 216066"/>
              <a:gd name="connsiteX239" fmla="*/ 94688 w 226057"/>
              <a:gd name="connsiteY239" fmla="*/ 77390 h 216066"/>
              <a:gd name="connsiteX240" fmla="*/ 91258 w 226057"/>
              <a:gd name="connsiteY240" fmla="*/ 73066 h 216066"/>
              <a:gd name="connsiteX241" fmla="*/ 87978 w 226057"/>
              <a:gd name="connsiteY241" fmla="*/ 70829 h 216066"/>
              <a:gd name="connsiteX242" fmla="*/ 86337 w 226057"/>
              <a:gd name="connsiteY242" fmla="*/ 68742 h 216066"/>
              <a:gd name="connsiteX243" fmla="*/ 84101 w 226057"/>
              <a:gd name="connsiteY243" fmla="*/ 63224 h 216066"/>
              <a:gd name="connsiteX244" fmla="*/ 77689 w 226057"/>
              <a:gd name="connsiteY244" fmla="*/ 55620 h 216066"/>
              <a:gd name="connsiteX245" fmla="*/ 77092 w 226057"/>
              <a:gd name="connsiteY245" fmla="*/ 52936 h 216066"/>
              <a:gd name="connsiteX246" fmla="*/ 77987 w 226057"/>
              <a:gd name="connsiteY246" fmla="*/ 47866 h 216066"/>
              <a:gd name="connsiteX247" fmla="*/ 79031 w 226057"/>
              <a:gd name="connsiteY247" fmla="*/ 44884 h 216066"/>
              <a:gd name="connsiteX248" fmla="*/ 78583 w 226057"/>
              <a:gd name="connsiteY248" fmla="*/ 42945 h 216066"/>
              <a:gd name="connsiteX249" fmla="*/ 78583 w 226057"/>
              <a:gd name="connsiteY249" fmla="*/ 40708 h 216066"/>
              <a:gd name="connsiteX250" fmla="*/ 81715 w 226057"/>
              <a:gd name="connsiteY250" fmla="*/ 39366 h 216066"/>
              <a:gd name="connsiteX251" fmla="*/ 83504 w 226057"/>
              <a:gd name="connsiteY251" fmla="*/ 38024 h 216066"/>
              <a:gd name="connsiteX252" fmla="*/ 86487 w 226057"/>
              <a:gd name="connsiteY252" fmla="*/ 37577 h 216066"/>
              <a:gd name="connsiteX253" fmla="*/ 85741 w 226057"/>
              <a:gd name="connsiteY253" fmla="*/ 39664 h 216066"/>
              <a:gd name="connsiteX254" fmla="*/ 84697 w 226057"/>
              <a:gd name="connsiteY254" fmla="*/ 40708 h 216066"/>
              <a:gd name="connsiteX255" fmla="*/ 85890 w 226057"/>
              <a:gd name="connsiteY255" fmla="*/ 43691 h 216066"/>
              <a:gd name="connsiteX256" fmla="*/ 91258 w 226057"/>
              <a:gd name="connsiteY256" fmla="*/ 46822 h 216066"/>
              <a:gd name="connsiteX257" fmla="*/ 96924 w 226057"/>
              <a:gd name="connsiteY257" fmla="*/ 49655 h 216066"/>
              <a:gd name="connsiteX258" fmla="*/ 97372 w 226057"/>
              <a:gd name="connsiteY258" fmla="*/ 53681 h 216066"/>
              <a:gd name="connsiteX259" fmla="*/ 99161 w 226057"/>
              <a:gd name="connsiteY259" fmla="*/ 56962 h 216066"/>
              <a:gd name="connsiteX260" fmla="*/ 105275 w 226057"/>
              <a:gd name="connsiteY260" fmla="*/ 59049 h 216066"/>
              <a:gd name="connsiteX261" fmla="*/ 106020 w 226057"/>
              <a:gd name="connsiteY261" fmla="*/ 58751 h 216066"/>
              <a:gd name="connsiteX262" fmla="*/ 106468 w 226057"/>
              <a:gd name="connsiteY262" fmla="*/ 58005 h 216066"/>
              <a:gd name="connsiteX263" fmla="*/ 100951 w 226057"/>
              <a:gd name="connsiteY263" fmla="*/ 54278 h 216066"/>
              <a:gd name="connsiteX264" fmla="*/ 100056 w 226057"/>
              <a:gd name="connsiteY264" fmla="*/ 52936 h 216066"/>
              <a:gd name="connsiteX265" fmla="*/ 98863 w 226057"/>
              <a:gd name="connsiteY265" fmla="*/ 49506 h 216066"/>
              <a:gd name="connsiteX266" fmla="*/ 99907 w 226057"/>
              <a:gd name="connsiteY266" fmla="*/ 48164 h 216066"/>
              <a:gd name="connsiteX267" fmla="*/ 106170 w 226057"/>
              <a:gd name="connsiteY267" fmla="*/ 49506 h 216066"/>
              <a:gd name="connsiteX268" fmla="*/ 110643 w 226057"/>
              <a:gd name="connsiteY268" fmla="*/ 56067 h 216066"/>
              <a:gd name="connsiteX269" fmla="*/ 113625 w 226057"/>
              <a:gd name="connsiteY269" fmla="*/ 57856 h 216066"/>
              <a:gd name="connsiteX270" fmla="*/ 114520 w 226057"/>
              <a:gd name="connsiteY270" fmla="*/ 56962 h 216066"/>
              <a:gd name="connsiteX271" fmla="*/ 114967 w 226057"/>
              <a:gd name="connsiteY271" fmla="*/ 55918 h 216066"/>
              <a:gd name="connsiteX272" fmla="*/ 114073 w 226057"/>
              <a:gd name="connsiteY272" fmla="*/ 53085 h 216066"/>
              <a:gd name="connsiteX273" fmla="*/ 112730 w 226057"/>
              <a:gd name="connsiteY273" fmla="*/ 51743 h 216066"/>
              <a:gd name="connsiteX274" fmla="*/ 110196 w 226057"/>
              <a:gd name="connsiteY274" fmla="*/ 50102 h 216066"/>
              <a:gd name="connsiteX275" fmla="*/ 107512 w 226057"/>
              <a:gd name="connsiteY275" fmla="*/ 47418 h 216066"/>
              <a:gd name="connsiteX276" fmla="*/ 107512 w 226057"/>
              <a:gd name="connsiteY276" fmla="*/ 46076 h 216066"/>
              <a:gd name="connsiteX277" fmla="*/ 110196 w 226057"/>
              <a:gd name="connsiteY277" fmla="*/ 44884 h 216066"/>
              <a:gd name="connsiteX278" fmla="*/ 112581 w 226057"/>
              <a:gd name="connsiteY278" fmla="*/ 45182 h 216066"/>
              <a:gd name="connsiteX279" fmla="*/ 116309 w 226057"/>
              <a:gd name="connsiteY279" fmla="*/ 46971 h 216066"/>
              <a:gd name="connsiteX280" fmla="*/ 118993 w 226057"/>
              <a:gd name="connsiteY280" fmla="*/ 47717 h 216066"/>
              <a:gd name="connsiteX281" fmla="*/ 120932 w 226057"/>
              <a:gd name="connsiteY281" fmla="*/ 49804 h 216066"/>
              <a:gd name="connsiteX282" fmla="*/ 123914 w 226057"/>
              <a:gd name="connsiteY282" fmla="*/ 52041 h 216066"/>
              <a:gd name="connsiteX283" fmla="*/ 122572 w 226057"/>
              <a:gd name="connsiteY283" fmla="*/ 49059 h 216066"/>
              <a:gd name="connsiteX284" fmla="*/ 120485 w 226057"/>
              <a:gd name="connsiteY284" fmla="*/ 46225 h 216066"/>
              <a:gd name="connsiteX285" fmla="*/ 115713 w 226057"/>
              <a:gd name="connsiteY285" fmla="*/ 43541 h 216066"/>
              <a:gd name="connsiteX286" fmla="*/ 113178 w 226057"/>
              <a:gd name="connsiteY286" fmla="*/ 43541 h 216066"/>
              <a:gd name="connsiteX287" fmla="*/ 111388 w 226057"/>
              <a:gd name="connsiteY287" fmla="*/ 43243 h 216066"/>
              <a:gd name="connsiteX288" fmla="*/ 110494 w 226057"/>
              <a:gd name="connsiteY288" fmla="*/ 41156 h 216066"/>
              <a:gd name="connsiteX289" fmla="*/ 111687 w 226057"/>
              <a:gd name="connsiteY289" fmla="*/ 39068 h 216066"/>
              <a:gd name="connsiteX290" fmla="*/ 109002 w 226057"/>
              <a:gd name="connsiteY290" fmla="*/ 36384 h 216066"/>
              <a:gd name="connsiteX291" fmla="*/ 108108 w 226057"/>
              <a:gd name="connsiteY291" fmla="*/ 34744 h 216066"/>
              <a:gd name="connsiteX292" fmla="*/ 108555 w 226057"/>
              <a:gd name="connsiteY292" fmla="*/ 32507 h 216066"/>
              <a:gd name="connsiteX293" fmla="*/ 113327 w 226057"/>
              <a:gd name="connsiteY293" fmla="*/ 32507 h 216066"/>
              <a:gd name="connsiteX294" fmla="*/ 116906 w 226057"/>
              <a:gd name="connsiteY294" fmla="*/ 33253 h 216066"/>
              <a:gd name="connsiteX295" fmla="*/ 120932 w 226057"/>
              <a:gd name="connsiteY295" fmla="*/ 31165 h 216066"/>
              <a:gd name="connsiteX296" fmla="*/ 124809 w 226057"/>
              <a:gd name="connsiteY296" fmla="*/ 26990 h 216066"/>
              <a:gd name="connsiteX297" fmla="*/ 127194 w 226057"/>
              <a:gd name="connsiteY297" fmla="*/ 25797 h 216066"/>
              <a:gd name="connsiteX298" fmla="*/ 129282 w 226057"/>
              <a:gd name="connsiteY298" fmla="*/ 26244 h 216066"/>
              <a:gd name="connsiteX299" fmla="*/ 132563 w 226057"/>
              <a:gd name="connsiteY299" fmla="*/ 28332 h 216066"/>
              <a:gd name="connsiteX300" fmla="*/ 135545 w 226057"/>
              <a:gd name="connsiteY300" fmla="*/ 28779 h 216066"/>
              <a:gd name="connsiteX301" fmla="*/ 141062 w 226057"/>
              <a:gd name="connsiteY301" fmla="*/ 25200 h 216066"/>
              <a:gd name="connsiteX302" fmla="*/ 143746 w 226057"/>
              <a:gd name="connsiteY302" fmla="*/ 24306 h 216066"/>
              <a:gd name="connsiteX303" fmla="*/ 147623 w 226057"/>
              <a:gd name="connsiteY303" fmla="*/ 26393 h 216066"/>
              <a:gd name="connsiteX304" fmla="*/ 149562 w 226057"/>
              <a:gd name="connsiteY304" fmla="*/ 26095 h 216066"/>
              <a:gd name="connsiteX305" fmla="*/ 154035 w 226057"/>
              <a:gd name="connsiteY305" fmla="*/ 27885 h 216066"/>
              <a:gd name="connsiteX306" fmla="*/ 163429 w 226057"/>
              <a:gd name="connsiteY306" fmla="*/ 29376 h 216066"/>
              <a:gd name="connsiteX307" fmla="*/ 167455 w 226057"/>
              <a:gd name="connsiteY307" fmla="*/ 31761 h 216066"/>
              <a:gd name="connsiteX308" fmla="*/ 168201 w 226057"/>
              <a:gd name="connsiteY308" fmla="*/ 33103 h 216066"/>
              <a:gd name="connsiteX309" fmla="*/ 168947 w 226057"/>
              <a:gd name="connsiteY309" fmla="*/ 32656 h 216066"/>
              <a:gd name="connsiteX310" fmla="*/ 169991 w 226057"/>
              <a:gd name="connsiteY310" fmla="*/ 32358 h 216066"/>
              <a:gd name="connsiteX311" fmla="*/ 171780 w 226057"/>
              <a:gd name="connsiteY311" fmla="*/ 29823 h 216066"/>
              <a:gd name="connsiteX312" fmla="*/ 173420 w 226057"/>
              <a:gd name="connsiteY312" fmla="*/ 28034 h 216066"/>
              <a:gd name="connsiteX313" fmla="*/ 175806 w 226057"/>
              <a:gd name="connsiteY313" fmla="*/ 25648 h 216066"/>
              <a:gd name="connsiteX314" fmla="*/ 176402 w 226057"/>
              <a:gd name="connsiteY314" fmla="*/ 24306 h 216066"/>
              <a:gd name="connsiteX315" fmla="*/ 176402 w 226057"/>
              <a:gd name="connsiteY315" fmla="*/ 22964 h 216066"/>
              <a:gd name="connsiteX316" fmla="*/ 175806 w 226057"/>
              <a:gd name="connsiteY316" fmla="*/ 22069 h 216066"/>
              <a:gd name="connsiteX317" fmla="*/ 175806 w 226057"/>
              <a:gd name="connsiteY317" fmla="*/ 21025 h 216066"/>
              <a:gd name="connsiteX318" fmla="*/ 175657 w 226057"/>
              <a:gd name="connsiteY318" fmla="*/ 19534 h 216066"/>
              <a:gd name="connsiteX319" fmla="*/ 175657 w 226057"/>
              <a:gd name="connsiteY319" fmla="*/ 16403 h 216066"/>
              <a:gd name="connsiteX320" fmla="*/ 181174 w 226057"/>
              <a:gd name="connsiteY320" fmla="*/ 12973 h 216066"/>
              <a:gd name="connsiteX321" fmla="*/ 182963 w 226057"/>
              <a:gd name="connsiteY321" fmla="*/ 12675 h 216066"/>
              <a:gd name="connsiteX322" fmla="*/ 183560 w 226057"/>
              <a:gd name="connsiteY322" fmla="*/ 11184 h 216066"/>
              <a:gd name="connsiteX323" fmla="*/ 183112 w 226057"/>
              <a:gd name="connsiteY323" fmla="*/ 7605 h 216066"/>
              <a:gd name="connsiteX324" fmla="*/ 182367 w 226057"/>
              <a:gd name="connsiteY324" fmla="*/ 4623 h 216066"/>
              <a:gd name="connsiteX325" fmla="*/ 181472 w 226057"/>
              <a:gd name="connsiteY325" fmla="*/ 4623 h 216066"/>
              <a:gd name="connsiteX326" fmla="*/ 180130 w 226057"/>
              <a:gd name="connsiteY326" fmla="*/ 3579 h 216066"/>
              <a:gd name="connsiteX327" fmla="*/ 179236 w 226057"/>
              <a:gd name="connsiteY327" fmla="*/ 2535 h 216066"/>
              <a:gd name="connsiteX328" fmla="*/ 177894 w 226057"/>
              <a:gd name="connsiteY328" fmla="*/ 1491 h 216066"/>
              <a:gd name="connsiteX329" fmla="*/ 175508 w 226057"/>
              <a:gd name="connsiteY329" fmla="*/ 895 h 216066"/>
              <a:gd name="connsiteX330" fmla="*/ 172376 w 226057"/>
              <a:gd name="connsiteY330" fmla="*/ 0 h 216066"/>
              <a:gd name="connsiteX331" fmla="*/ 169991 w 226057"/>
              <a:gd name="connsiteY331" fmla="*/ 597 h 216066"/>
              <a:gd name="connsiteX332" fmla="*/ 169394 w 226057"/>
              <a:gd name="connsiteY332" fmla="*/ 1342 h 216066"/>
              <a:gd name="connsiteX333" fmla="*/ 168947 w 226057"/>
              <a:gd name="connsiteY333" fmla="*/ 2386 h 216066"/>
              <a:gd name="connsiteX334" fmla="*/ 169245 w 226057"/>
              <a:gd name="connsiteY334" fmla="*/ 3430 h 216066"/>
              <a:gd name="connsiteX335" fmla="*/ 170139 w 226057"/>
              <a:gd name="connsiteY335" fmla="*/ 4473 h 216066"/>
              <a:gd name="connsiteX336" fmla="*/ 171034 w 226057"/>
              <a:gd name="connsiteY336" fmla="*/ 7307 h 216066"/>
              <a:gd name="connsiteX337" fmla="*/ 171333 w 226057"/>
              <a:gd name="connsiteY337" fmla="*/ 10140 h 216066"/>
              <a:gd name="connsiteX338" fmla="*/ 170885 w 226057"/>
              <a:gd name="connsiteY338" fmla="*/ 11780 h 216066"/>
              <a:gd name="connsiteX339" fmla="*/ 169096 w 226057"/>
              <a:gd name="connsiteY339" fmla="*/ 12973 h 216066"/>
              <a:gd name="connsiteX340" fmla="*/ 165368 w 226057"/>
              <a:gd name="connsiteY340" fmla="*/ 14315 h 216066"/>
              <a:gd name="connsiteX341" fmla="*/ 161789 w 226057"/>
              <a:gd name="connsiteY341" fmla="*/ 13718 h 216066"/>
              <a:gd name="connsiteX342" fmla="*/ 160149 w 226057"/>
              <a:gd name="connsiteY342" fmla="*/ 14166 h 216066"/>
              <a:gd name="connsiteX343" fmla="*/ 157465 w 226057"/>
              <a:gd name="connsiteY343" fmla="*/ 14166 h 216066"/>
              <a:gd name="connsiteX344" fmla="*/ 154930 w 226057"/>
              <a:gd name="connsiteY344" fmla="*/ 14613 h 216066"/>
              <a:gd name="connsiteX345" fmla="*/ 151053 w 226057"/>
              <a:gd name="connsiteY345" fmla="*/ 15806 h 216066"/>
              <a:gd name="connsiteX346" fmla="*/ 147623 w 226057"/>
              <a:gd name="connsiteY346" fmla="*/ 16552 h 216066"/>
              <a:gd name="connsiteX347" fmla="*/ 144492 w 226057"/>
              <a:gd name="connsiteY347" fmla="*/ 14166 h 216066"/>
              <a:gd name="connsiteX348" fmla="*/ 140764 w 226057"/>
              <a:gd name="connsiteY348" fmla="*/ 12526 h 216066"/>
              <a:gd name="connsiteX349" fmla="*/ 136887 w 226057"/>
              <a:gd name="connsiteY349" fmla="*/ 11631 h 216066"/>
              <a:gd name="connsiteX350" fmla="*/ 135545 w 226057"/>
              <a:gd name="connsiteY350" fmla="*/ 12377 h 216066"/>
              <a:gd name="connsiteX351" fmla="*/ 134949 w 226057"/>
              <a:gd name="connsiteY351" fmla="*/ 12973 h 216066"/>
              <a:gd name="connsiteX352" fmla="*/ 131668 w 226057"/>
              <a:gd name="connsiteY352" fmla="*/ 10885 h 216066"/>
              <a:gd name="connsiteX353" fmla="*/ 130177 w 226057"/>
              <a:gd name="connsiteY353" fmla="*/ 10140 h 216066"/>
              <a:gd name="connsiteX354" fmla="*/ 129431 w 226057"/>
              <a:gd name="connsiteY354" fmla="*/ 9394 h 216066"/>
              <a:gd name="connsiteX355" fmla="*/ 128089 w 226057"/>
              <a:gd name="connsiteY355" fmla="*/ 6561 h 216066"/>
              <a:gd name="connsiteX356" fmla="*/ 127344 w 226057"/>
              <a:gd name="connsiteY356" fmla="*/ 6561 h 216066"/>
              <a:gd name="connsiteX357" fmla="*/ 124660 w 226057"/>
              <a:gd name="connsiteY357" fmla="*/ 7456 h 216066"/>
              <a:gd name="connsiteX358" fmla="*/ 122125 w 226057"/>
              <a:gd name="connsiteY358" fmla="*/ 7456 h 216066"/>
              <a:gd name="connsiteX359" fmla="*/ 120634 w 226057"/>
              <a:gd name="connsiteY359" fmla="*/ 7158 h 216066"/>
              <a:gd name="connsiteX360" fmla="*/ 116011 w 226057"/>
              <a:gd name="connsiteY360" fmla="*/ 7158 h 216066"/>
              <a:gd name="connsiteX361" fmla="*/ 115415 w 226057"/>
              <a:gd name="connsiteY361" fmla="*/ 9245 h 216066"/>
              <a:gd name="connsiteX362" fmla="*/ 114818 w 226057"/>
              <a:gd name="connsiteY362" fmla="*/ 9543 h 216066"/>
              <a:gd name="connsiteX363" fmla="*/ 113774 w 226057"/>
              <a:gd name="connsiteY363" fmla="*/ 9842 h 216066"/>
              <a:gd name="connsiteX364" fmla="*/ 111388 w 226057"/>
              <a:gd name="connsiteY364" fmla="*/ 9842 h 216066"/>
              <a:gd name="connsiteX365" fmla="*/ 108257 w 226057"/>
              <a:gd name="connsiteY365" fmla="*/ 11184 h 216066"/>
              <a:gd name="connsiteX366" fmla="*/ 104977 w 226057"/>
              <a:gd name="connsiteY366" fmla="*/ 12078 h 216066"/>
              <a:gd name="connsiteX367" fmla="*/ 102293 w 226057"/>
              <a:gd name="connsiteY367" fmla="*/ 12078 h 216066"/>
              <a:gd name="connsiteX368" fmla="*/ 99609 w 226057"/>
              <a:gd name="connsiteY368" fmla="*/ 11631 h 216066"/>
              <a:gd name="connsiteX369" fmla="*/ 97968 w 226057"/>
              <a:gd name="connsiteY369" fmla="*/ 11929 h 216066"/>
              <a:gd name="connsiteX370" fmla="*/ 94539 w 226057"/>
              <a:gd name="connsiteY370" fmla="*/ 11929 h 216066"/>
              <a:gd name="connsiteX371" fmla="*/ 92302 w 226057"/>
              <a:gd name="connsiteY371" fmla="*/ 14166 h 216066"/>
              <a:gd name="connsiteX372" fmla="*/ 88872 w 226057"/>
              <a:gd name="connsiteY372" fmla="*/ 14166 h 216066"/>
              <a:gd name="connsiteX373" fmla="*/ 86039 w 226057"/>
              <a:gd name="connsiteY373" fmla="*/ 13718 h 216066"/>
              <a:gd name="connsiteX374" fmla="*/ 84548 w 226057"/>
              <a:gd name="connsiteY374" fmla="*/ 13718 h 216066"/>
              <a:gd name="connsiteX375" fmla="*/ 82609 w 226057"/>
              <a:gd name="connsiteY375" fmla="*/ 13718 h 216066"/>
              <a:gd name="connsiteX376" fmla="*/ 81864 w 226057"/>
              <a:gd name="connsiteY376" fmla="*/ 14315 h 216066"/>
              <a:gd name="connsiteX377" fmla="*/ 81118 w 226057"/>
              <a:gd name="connsiteY377" fmla="*/ 18639 h 216066"/>
              <a:gd name="connsiteX378" fmla="*/ 77987 w 226057"/>
              <a:gd name="connsiteY378" fmla="*/ 19832 h 216066"/>
              <a:gd name="connsiteX379" fmla="*/ 75154 w 226057"/>
              <a:gd name="connsiteY379" fmla="*/ 20578 h 216066"/>
              <a:gd name="connsiteX380" fmla="*/ 72768 w 226057"/>
              <a:gd name="connsiteY380" fmla="*/ 20578 h 216066"/>
              <a:gd name="connsiteX381" fmla="*/ 68444 w 226057"/>
              <a:gd name="connsiteY381" fmla="*/ 19385 h 216066"/>
              <a:gd name="connsiteX382" fmla="*/ 67101 w 226057"/>
              <a:gd name="connsiteY382" fmla="*/ 19385 h 216066"/>
              <a:gd name="connsiteX383" fmla="*/ 65909 w 226057"/>
              <a:gd name="connsiteY383" fmla="*/ 19832 h 216066"/>
              <a:gd name="connsiteX384" fmla="*/ 62032 w 226057"/>
              <a:gd name="connsiteY384" fmla="*/ 20131 h 216066"/>
              <a:gd name="connsiteX385" fmla="*/ 60392 w 226057"/>
              <a:gd name="connsiteY385" fmla="*/ 20876 h 216066"/>
              <a:gd name="connsiteX386" fmla="*/ 56514 w 226057"/>
              <a:gd name="connsiteY386" fmla="*/ 25946 h 216066"/>
              <a:gd name="connsiteX387" fmla="*/ 52488 w 226057"/>
              <a:gd name="connsiteY387" fmla="*/ 27735 h 216066"/>
              <a:gd name="connsiteX388" fmla="*/ 51147 w 226057"/>
              <a:gd name="connsiteY388" fmla="*/ 28630 h 216066"/>
              <a:gd name="connsiteX389" fmla="*/ 48164 w 226057"/>
              <a:gd name="connsiteY389" fmla="*/ 27437 h 216066"/>
              <a:gd name="connsiteX390" fmla="*/ 46673 w 226057"/>
              <a:gd name="connsiteY390" fmla="*/ 27437 h 216066"/>
              <a:gd name="connsiteX391" fmla="*/ 44585 w 226057"/>
              <a:gd name="connsiteY391" fmla="*/ 28630 h 216066"/>
              <a:gd name="connsiteX392" fmla="*/ 39963 w 226057"/>
              <a:gd name="connsiteY392" fmla="*/ 28630 h 216066"/>
              <a:gd name="connsiteX393" fmla="*/ 38770 w 226057"/>
              <a:gd name="connsiteY393" fmla="*/ 28928 h 216066"/>
              <a:gd name="connsiteX394" fmla="*/ 35191 w 226057"/>
              <a:gd name="connsiteY394" fmla="*/ 28928 h 216066"/>
              <a:gd name="connsiteX395" fmla="*/ 35042 w 226057"/>
              <a:gd name="connsiteY395" fmla="*/ 31612 h 216066"/>
              <a:gd name="connsiteX396" fmla="*/ 35937 w 226057"/>
              <a:gd name="connsiteY396" fmla="*/ 33551 h 216066"/>
              <a:gd name="connsiteX397" fmla="*/ 37130 w 226057"/>
              <a:gd name="connsiteY397" fmla="*/ 35489 h 216066"/>
              <a:gd name="connsiteX398" fmla="*/ 37130 w 226057"/>
              <a:gd name="connsiteY398" fmla="*/ 36682 h 216066"/>
              <a:gd name="connsiteX399" fmla="*/ 36384 w 226057"/>
              <a:gd name="connsiteY399" fmla="*/ 38621 h 216066"/>
              <a:gd name="connsiteX400" fmla="*/ 35042 w 226057"/>
              <a:gd name="connsiteY400" fmla="*/ 40857 h 216066"/>
              <a:gd name="connsiteX401" fmla="*/ 33253 w 226057"/>
              <a:gd name="connsiteY401" fmla="*/ 41752 h 216066"/>
              <a:gd name="connsiteX402" fmla="*/ 31314 w 226057"/>
              <a:gd name="connsiteY402" fmla="*/ 42498 h 216066"/>
              <a:gd name="connsiteX403" fmla="*/ 30419 w 226057"/>
              <a:gd name="connsiteY403" fmla="*/ 44287 h 216066"/>
              <a:gd name="connsiteX404" fmla="*/ 29972 w 226057"/>
              <a:gd name="connsiteY404" fmla="*/ 46076 h 216066"/>
              <a:gd name="connsiteX405" fmla="*/ 29077 w 226057"/>
              <a:gd name="connsiteY405" fmla="*/ 47418 h 216066"/>
              <a:gd name="connsiteX406" fmla="*/ 28481 w 226057"/>
              <a:gd name="connsiteY406" fmla="*/ 48909 h 216066"/>
              <a:gd name="connsiteX407" fmla="*/ 27586 w 226057"/>
              <a:gd name="connsiteY407" fmla="*/ 52041 h 216066"/>
              <a:gd name="connsiteX408" fmla="*/ 27586 w 226057"/>
              <a:gd name="connsiteY408" fmla="*/ 53085 h 216066"/>
              <a:gd name="connsiteX409" fmla="*/ 26095 w 226057"/>
              <a:gd name="connsiteY409" fmla="*/ 54278 h 216066"/>
              <a:gd name="connsiteX410" fmla="*/ 24008 w 226057"/>
              <a:gd name="connsiteY410" fmla="*/ 54725 h 216066"/>
              <a:gd name="connsiteX411" fmla="*/ 22069 w 226057"/>
              <a:gd name="connsiteY411" fmla="*/ 54725 h 216066"/>
              <a:gd name="connsiteX412" fmla="*/ 20876 w 226057"/>
              <a:gd name="connsiteY412" fmla="*/ 55321 h 216066"/>
              <a:gd name="connsiteX413" fmla="*/ 20280 w 226057"/>
              <a:gd name="connsiteY413" fmla="*/ 56365 h 216066"/>
              <a:gd name="connsiteX414" fmla="*/ 19087 w 226057"/>
              <a:gd name="connsiteY414" fmla="*/ 57260 h 216066"/>
              <a:gd name="connsiteX415" fmla="*/ 18341 w 226057"/>
              <a:gd name="connsiteY415" fmla="*/ 57707 h 216066"/>
              <a:gd name="connsiteX416" fmla="*/ 18341 w 226057"/>
              <a:gd name="connsiteY416" fmla="*/ 58602 h 216066"/>
              <a:gd name="connsiteX417" fmla="*/ 19236 w 226057"/>
              <a:gd name="connsiteY417" fmla="*/ 60540 h 216066"/>
              <a:gd name="connsiteX418" fmla="*/ 20280 w 226057"/>
              <a:gd name="connsiteY418" fmla="*/ 62181 h 216066"/>
              <a:gd name="connsiteX419" fmla="*/ 20280 w 226057"/>
              <a:gd name="connsiteY419" fmla="*/ 63374 h 216066"/>
              <a:gd name="connsiteX420" fmla="*/ 19832 w 226057"/>
              <a:gd name="connsiteY420" fmla="*/ 63672 h 216066"/>
              <a:gd name="connsiteX421" fmla="*/ 18341 w 226057"/>
              <a:gd name="connsiteY421" fmla="*/ 63672 h 216066"/>
              <a:gd name="connsiteX422" fmla="*/ 18043 w 226057"/>
              <a:gd name="connsiteY422" fmla="*/ 63970 h 216066"/>
              <a:gd name="connsiteX423" fmla="*/ 18043 w 226057"/>
              <a:gd name="connsiteY423" fmla="*/ 65312 h 216066"/>
              <a:gd name="connsiteX424" fmla="*/ 17447 w 226057"/>
              <a:gd name="connsiteY424" fmla="*/ 66505 h 216066"/>
              <a:gd name="connsiteX425" fmla="*/ 16850 w 226057"/>
              <a:gd name="connsiteY425" fmla="*/ 67251 h 216066"/>
              <a:gd name="connsiteX426" fmla="*/ 15806 w 226057"/>
              <a:gd name="connsiteY426" fmla="*/ 67996 h 216066"/>
              <a:gd name="connsiteX427" fmla="*/ 13868 w 226057"/>
              <a:gd name="connsiteY427" fmla="*/ 67698 h 216066"/>
              <a:gd name="connsiteX428" fmla="*/ 11929 w 226057"/>
              <a:gd name="connsiteY428" fmla="*/ 66505 h 216066"/>
              <a:gd name="connsiteX429" fmla="*/ 10886 w 226057"/>
              <a:gd name="connsiteY429" fmla="*/ 66207 h 216066"/>
              <a:gd name="connsiteX430" fmla="*/ 10289 w 226057"/>
              <a:gd name="connsiteY430" fmla="*/ 66207 h 216066"/>
              <a:gd name="connsiteX431" fmla="*/ 12824 w 226057"/>
              <a:gd name="connsiteY431" fmla="*/ 68444 h 216066"/>
              <a:gd name="connsiteX432" fmla="*/ 15210 w 226057"/>
              <a:gd name="connsiteY432" fmla="*/ 71575 h 216066"/>
              <a:gd name="connsiteX433" fmla="*/ 18043 w 226057"/>
              <a:gd name="connsiteY433" fmla="*/ 78583 h 216066"/>
              <a:gd name="connsiteX434" fmla="*/ 22516 w 226057"/>
              <a:gd name="connsiteY434" fmla="*/ 80820 h 216066"/>
              <a:gd name="connsiteX435" fmla="*/ 25200 w 226057"/>
              <a:gd name="connsiteY435" fmla="*/ 84250 h 216066"/>
              <a:gd name="connsiteX436" fmla="*/ 28332 w 226057"/>
              <a:gd name="connsiteY436" fmla="*/ 86785 h 216066"/>
              <a:gd name="connsiteX437" fmla="*/ 28928 w 226057"/>
              <a:gd name="connsiteY437" fmla="*/ 87828 h 216066"/>
              <a:gd name="connsiteX438" fmla="*/ 30717 w 226057"/>
              <a:gd name="connsiteY438" fmla="*/ 88723 h 216066"/>
              <a:gd name="connsiteX439" fmla="*/ 34445 w 226057"/>
              <a:gd name="connsiteY439" fmla="*/ 87828 h 216066"/>
              <a:gd name="connsiteX440" fmla="*/ 37428 w 226057"/>
              <a:gd name="connsiteY440" fmla="*/ 88127 h 216066"/>
              <a:gd name="connsiteX441" fmla="*/ 38322 w 226057"/>
              <a:gd name="connsiteY441" fmla="*/ 88127 h 216066"/>
              <a:gd name="connsiteX442" fmla="*/ 39664 w 226057"/>
              <a:gd name="connsiteY442" fmla="*/ 88127 h 216066"/>
              <a:gd name="connsiteX443" fmla="*/ 40410 w 226057"/>
              <a:gd name="connsiteY443" fmla="*/ 89767 h 216066"/>
              <a:gd name="connsiteX444" fmla="*/ 40410 w 226057"/>
              <a:gd name="connsiteY444" fmla="*/ 91556 h 216066"/>
              <a:gd name="connsiteX445" fmla="*/ 39516 w 226057"/>
              <a:gd name="connsiteY445" fmla="*/ 92451 h 216066"/>
              <a:gd name="connsiteX446" fmla="*/ 38472 w 226057"/>
              <a:gd name="connsiteY446" fmla="*/ 92749 h 216066"/>
              <a:gd name="connsiteX447" fmla="*/ 33700 w 226057"/>
              <a:gd name="connsiteY447" fmla="*/ 90960 h 216066"/>
              <a:gd name="connsiteX448" fmla="*/ 30717 w 226057"/>
              <a:gd name="connsiteY448" fmla="*/ 91407 h 216066"/>
              <a:gd name="connsiteX449" fmla="*/ 30419 w 226057"/>
              <a:gd name="connsiteY449" fmla="*/ 93047 h 216066"/>
              <a:gd name="connsiteX450" fmla="*/ 30419 w 226057"/>
              <a:gd name="connsiteY450" fmla="*/ 95135 h 216066"/>
              <a:gd name="connsiteX451" fmla="*/ 33103 w 226057"/>
              <a:gd name="connsiteY451" fmla="*/ 96179 h 216066"/>
              <a:gd name="connsiteX452" fmla="*/ 36235 w 226057"/>
              <a:gd name="connsiteY452" fmla="*/ 100056 h 216066"/>
              <a:gd name="connsiteX453" fmla="*/ 38024 w 226057"/>
              <a:gd name="connsiteY453" fmla="*/ 104827 h 216066"/>
              <a:gd name="connsiteX454" fmla="*/ 39366 w 226057"/>
              <a:gd name="connsiteY454" fmla="*/ 108555 h 216066"/>
              <a:gd name="connsiteX455" fmla="*/ 41156 w 226057"/>
              <a:gd name="connsiteY455" fmla="*/ 109748 h 216066"/>
              <a:gd name="connsiteX456" fmla="*/ 44287 w 226057"/>
              <a:gd name="connsiteY456" fmla="*/ 108853 h 216066"/>
              <a:gd name="connsiteX457" fmla="*/ 45033 w 226057"/>
              <a:gd name="connsiteY457" fmla="*/ 107213 h 216066"/>
              <a:gd name="connsiteX458" fmla="*/ 45033 w 226057"/>
              <a:gd name="connsiteY458" fmla="*/ 105275 h 216066"/>
              <a:gd name="connsiteX459" fmla="*/ 45778 w 226057"/>
              <a:gd name="connsiteY459" fmla="*/ 105722 h 216066"/>
              <a:gd name="connsiteX460" fmla="*/ 46673 w 226057"/>
              <a:gd name="connsiteY460" fmla="*/ 107810 h 216066"/>
              <a:gd name="connsiteX461" fmla="*/ 48909 w 226057"/>
              <a:gd name="connsiteY461" fmla="*/ 110494 h 216066"/>
              <a:gd name="connsiteX462" fmla="*/ 51445 w 226057"/>
              <a:gd name="connsiteY462" fmla="*/ 110046 h 216066"/>
              <a:gd name="connsiteX463" fmla="*/ 53681 w 226057"/>
              <a:gd name="connsiteY463" fmla="*/ 109450 h 216066"/>
              <a:gd name="connsiteX464" fmla="*/ 55470 w 226057"/>
              <a:gd name="connsiteY464" fmla="*/ 109450 h 216066"/>
              <a:gd name="connsiteX465" fmla="*/ 57708 w 226057"/>
              <a:gd name="connsiteY465" fmla="*/ 109002 h 216066"/>
              <a:gd name="connsiteX466" fmla="*/ 61883 w 226057"/>
              <a:gd name="connsiteY466" fmla="*/ 107511 h 216066"/>
              <a:gd name="connsiteX467" fmla="*/ 68742 w 226057"/>
              <a:gd name="connsiteY467" fmla="*/ 109450 h 216066"/>
              <a:gd name="connsiteX468" fmla="*/ 71128 w 226057"/>
              <a:gd name="connsiteY468" fmla="*/ 109450 h 216066"/>
              <a:gd name="connsiteX469" fmla="*/ 72917 w 226057"/>
              <a:gd name="connsiteY469" fmla="*/ 108406 h 216066"/>
              <a:gd name="connsiteX470" fmla="*/ 73812 w 226057"/>
              <a:gd name="connsiteY470" fmla="*/ 106766 h 216066"/>
              <a:gd name="connsiteX471" fmla="*/ 78136 w 226057"/>
              <a:gd name="connsiteY471" fmla="*/ 109748 h 216066"/>
              <a:gd name="connsiteX472" fmla="*/ 82609 w 226057"/>
              <a:gd name="connsiteY472" fmla="*/ 111538 h 216066"/>
              <a:gd name="connsiteX473" fmla="*/ 83355 w 226057"/>
              <a:gd name="connsiteY473" fmla="*/ 112432 h 216066"/>
              <a:gd name="connsiteX474" fmla="*/ 84697 w 226057"/>
              <a:gd name="connsiteY474" fmla="*/ 113327 h 216066"/>
              <a:gd name="connsiteX475" fmla="*/ 87232 w 226057"/>
              <a:gd name="connsiteY475" fmla="*/ 114371 h 216066"/>
              <a:gd name="connsiteX476" fmla="*/ 88872 w 226057"/>
              <a:gd name="connsiteY476" fmla="*/ 113923 h 216066"/>
              <a:gd name="connsiteX477" fmla="*/ 89916 w 226057"/>
              <a:gd name="connsiteY477" fmla="*/ 114371 h 216066"/>
              <a:gd name="connsiteX478" fmla="*/ 91407 w 226057"/>
              <a:gd name="connsiteY478" fmla="*/ 114371 h 216066"/>
              <a:gd name="connsiteX479" fmla="*/ 92898 w 226057"/>
              <a:gd name="connsiteY479" fmla="*/ 115265 h 216066"/>
              <a:gd name="connsiteX480" fmla="*/ 93793 w 226057"/>
              <a:gd name="connsiteY480" fmla="*/ 116607 h 216066"/>
              <a:gd name="connsiteX481" fmla="*/ 93048 w 226057"/>
              <a:gd name="connsiteY481" fmla="*/ 117800 h 216066"/>
              <a:gd name="connsiteX482" fmla="*/ 92302 w 226057"/>
              <a:gd name="connsiteY482" fmla="*/ 118546 h 216066"/>
              <a:gd name="connsiteX483" fmla="*/ 87828 w 226057"/>
              <a:gd name="connsiteY483" fmla="*/ 118546 h 216066"/>
              <a:gd name="connsiteX484" fmla="*/ 86188 w 226057"/>
              <a:gd name="connsiteY484" fmla="*/ 119291 h 216066"/>
              <a:gd name="connsiteX485" fmla="*/ 86785 w 226057"/>
              <a:gd name="connsiteY485" fmla="*/ 120634 h 216066"/>
              <a:gd name="connsiteX486" fmla="*/ 86785 w 226057"/>
              <a:gd name="connsiteY486" fmla="*/ 122125 h 216066"/>
              <a:gd name="connsiteX487" fmla="*/ 84995 w 226057"/>
              <a:gd name="connsiteY487" fmla="*/ 121826 h 216066"/>
              <a:gd name="connsiteX488" fmla="*/ 83803 w 226057"/>
              <a:gd name="connsiteY488" fmla="*/ 121379 h 216066"/>
              <a:gd name="connsiteX489" fmla="*/ 81417 w 226057"/>
              <a:gd name="connsiteY489" fmla="*/ 119291 h 216066"/>
              <a:gd name="connsiteX490" fmla="*/ 77390 w 226057"/>
              <a:gd name="connsiteY490" fmla="*/ 117204 h 216066"/>
              <a:gd name="connsiteX491" fmla="*/ 69189 w 226057"/>
              <a:gd name="connsiteY491" fmla="*/ 114818 h 216066"/>
              <a:gd name="connsiteX492" fmla="*/ 61584 w 226057"/>
              <a:gd name="connsiteY492" fmla="*/ 110643 h 216066"/>
              <a:gd name="connsiteX493" fmla="*/ 58155 w 226057"/>
              <a:gd name="connsiteY493" fmla="*/ 110643 h 216066"/>
              <a:gd name="connsiteX494" fmla="*/ 56216 w 226057"/>
              <a:gd name="connsiteY494" fmla="*/ 112134 h 216066"/>
              <a:gd name="connsiteX495" fmla="*/ 53830 w 226057"/>
              <a:gd name="connsiteY495" fmla="*/ 115265 h 216066"/>
              <a:gd name="connsiteX496" fmla="*/ 50997 w 226057"/>
              <a:gd name="connsiteY496" fmla="*/ 115563 h 216066"/>
              <a:gd name="connsiteX497" fmla="*/ 48462 w 226057"/>
              <a:gd name="connsiteY497" fmla="*/ 114222 h 216066"/>
              <a:gd name="connsiteX498" fmla="*/ 47269 w 226057"/>
              <a:gd name="connsiteY498" fmla="*/ 114520 h 216066"/>
              <a:gd name="connsiteX499" fmla="*/ 44734 w 226057"/>
              <a:gd name="connsiteY499" fmla="*/ 119888 h 216066"/>
              <a:gd name="connsiteX500" fmla="*/ 40410 w 226057"/>
              <a:gd name="connsiteY500" fmla="*/ 123317 h 216066"/>
              <a:gd name="connsiteX501" fmla="*/ 39814 w 226057"/>
              <a:gd name="connsiteY501" fmla="*/ 124212 h 216066"/>
              <a:gd name="connsiteX502" fmla="*/ 40112 w 226057"/>
              <a:gd name="connsiteY502" fmla="*/ 125405 h 216066"/>
              <a:gd name="connsiteX503" fmla="*/ 41901 w 226057"/>
              <a:gd name="connsiteY503" fmla="*/ 126151 h 216066"/>
              <a:gd name="connsiteX504" fmla="*/ 44138 w 226057"/>
              <a:gd name="connsiteY504" fmla="*/ 127940 h 216066"/>
              <a:gd name="connsiteX505" fmla="*/ 45182 w 226057"/>
              <a:gd name="connsiteY505" fmla="*/ 131221 h 216066"/>
              <a:gd name="connsiteX506" fmla="*/ 47419 w 226057"/>
              <a:gd name="connsiteY506" fmla="*/ 132115 h 216066"/>
              <a:gd name="connsiteX507" fmla="*/ 51445 w 226057"/>
              <a:gd name="connsiteY507" fmla="*/ 135247 h 216066"/>
              <a:gd name="connsiteX508" fmla="*/ 54278 w 226057"/>
              <a:gd name="connsiteY508" fmla="*/ 140167 h 216066"/>
              <a:gd name="connsiteX509" fmla="*/ 54576 w 226057"/>
              <a:gd name="connsiteY509" fmla="*/ 142553 h 216066"/>
              <a:gd name="connsiteX510" fmla="*/ 51594 w 226057"/>
              <a:gd name="connsiteY510" fmla="*/ 145983 h 216066"/>
              <a:gd name="connsiteX511" fmla="*/ 51594 w 226057"/>
              <a:gd name="connsiteY511" fmla="*/ 149711 h 216066"/>
              <a:gd name="connsiteX512" fmla="*/ 55769 w 226057"/>
              <a:gd name="connsiteY512" fmla="*/ 156570 h 216066"/>
              <a:gd name="connsiteX513" fmla="*/ 59795 w 226057"/>
              <a:gd name="connsiteY513" fmla="*/ 160596 h 216066"/>
              <a:gd name="connsiteX514" fmla="*/ 60839 w 226057"/>
              <a:gd name="connsiteY514" fmla="*/ 158508 h 216066"/>
              <a:gd name="connsiteX515" fmla="*/ 60839 w 226057"/>
              <a:gd name="connsiteY515" fmla="*/ 155675 h 216066"/>
              <a:gd name="connsiteX516" fmla="*/ 61435 w 226057"/>
              <a:gd name="connsiteY516" fmla="*/ 152544 h 216066"/>
              <a:gd name="connsiteX517" fmla="*/ 62926 w 226057"/>
              <a:gd name="connsiteY517" fmla="*/ 151649 h 216066"/>
              <a:gd name="connsiteX518" fmla="*/ 64716 w 226057"/>
              <a:gd name="connsiteY518" fmla="*/ 151202 h 216066"/>
              <a:gd name="connsiteX519" fmla="*/ 66058 w 226057"/>
              <a:gd name="connsiteY519" fmla="*/ 153289 h 216066"/>
              <a:gd name="connsiteX520" fmla="*/ 66803 w 226057"/>
              <a:gd name="connsiteY520" fmla="*/ 155228 h 216066"/>
              <a:gd name="connsiteX521" fmla="*/ 68593 w 226057"/>
              <a:gd name="connsiteY521" fmla="*/ 155824 h 216066"/>
              <a:gd name="connsiteX522" fmla="*/ 72470 w 226057"/>
              <a:gd name="connsiteY522" fmla="*/ 161491 h 216066"/>
              <a:gd name="connsiteX523" fmla="*/ 72470 w 226057"/>
              <a:gd name="connsiteY523" fmla="*/ 163280 h 216066"/>
              <a:gd name="connsiteX524" fmla="*/ 72470 w 226057"/>
              <a:gd name="connsiteY524" fmla="*/ 167455 h 216066"/>
              <a:gd name="connsiteX525" fmla="*/ 73812 w 226057"/>
              <a:gd name="connsiteY525" fmla="*/ 168648 h 216066"/>
              <a:gd name="connsiteX526" fmla="*/ 75452 w 226057"/>
              <a:gd name="connsiteY526" fmla="*/ 169543 h 216066"/>
              <a:gd name="connsiteX527" fmla="*/ 75452 w 226057"/>
              <a:gd name="connsiteY527" fmla="*/ 165666 h 216066"/>
              <a:gd name="connsiteX528" fmla="*/ 78583 w 226057"/>
              <a:gd name="connsiteY528" fmla="*/ 158956 h 216066"/>
              <a:gd name="connsiteX529" fmla="*/ 81417 w 226057"/>
              <a:gd name="connsiteY529" fmla="*/ 158508 h 216066"/>
              <a:gd name="connsiteX530" fmla="*/ 83057 w 226057"/>
              <a:gd name="connsiteY530" fmla="*/ 158807 h 216066"/>
              <a:gd name="connsiteX531" fmla="*/ 84399 w 226057"/>
              <a:gd name="connsiteY531" fmla="*/ 161938 h 216066"/>
              <a:gd name="connsiteX532" fmla="*/ 88425 w 226057"/>
              <a:gd name="connsiteY532" fmla="*/ 166859 h 216066"/>
              <a:gd name="connsiteX533" fmla="*/ 90512 w 226057"/>
              <a:gd name="connsiteY533" fmla="*/ 168201 h 216066"/>
              <a:gd name="connsiteX534" fmla="*/ 91706 w 226057"/>
              <a:gd name="connsiteY534" fmla="*/ 169245 h 216066"/>
              <a:gd name="connsiteX535" fmla="*/ 93048 w 226057"/>
              <a:gd name="connsiteY535" fmla="*/ 169245 h 216066"/>
              <a:gd name="connsiteX536" fmla="*/ 91706 w 226057"/>
              <a:gd name="connsiteY536" fmla="*/ 166262 h 216066"/>
              <a:gd name="connsiteX537" fmla="*/ 89916 w 226057"/>
              <a:gd name="connsiteY537" fmla="*/ 163280 h 216066"/>
              <a:gd name="connsiteX538" fmla="*/ 90811 w 226057"/>
              <a:gd name="connsiteY538" fmla="*/ 159254 h 216066"/>
              <a:gd name="connsiteX539" fmla="*/ 90512 w 226057"/>
              <a:gd name="connsiteY539" fmla="*/ 156719 h 216066"/>
              <a:gd name="connsiteX540" fmla="*/ 88723 w 226057"/>
              <a:gd name="connsiteY540" fmla="*/ 151649 h 216066"/>
              <a:gd name="connsiteX541" fmla="*/ 84995 w 226057"/>
              <a:gd name="connsiteY541" fmla="*/ 143001 h 216066"/>
              <a:gd name="connsiteX542" fmla="*/ 82759 w 226057"/>
              <a:gd name="connsiteY542" fmla="*/ 139720 h 216066"/>
              <a:gd name="connsiteX543" fmla="*/ 81715 w 226057"/>
              <a:gd name="connsiteY543" fmla="*/ 134948 h 216066"/>
              <a:gd name="connsiteX544" fmla="*/ 83057 w 226057"/>
              <a:gd name="connsiteY544" fmla="*/ 133606 h 216066"/>
              <a:gd name="connsiteX545" fmla="*/ 84995 w 226057"/>
              <a:gd name="connsiteY545" fmla="*/ 135247 h 216066"/>
              <a:gd name="connsiteX546" fmla="*/ 87381 w 226057"/>
              <a:gd name="connsiteY546" fmla="*/ 135694 h 216066"/>
              <a:gd name="connsiteX547" fmla="*/ 89320 w 226057"/>
              <a:gd name="connsiteY547" fmla="*/ 136738 h 216066"/>
              <a:gd name="connsiteX548" fmla="*/ 91407 w 226057"/>
              <a:gd name="connsiteY548" fmla="*/ 138080 h 216066"/>
              <a:gd name="connsiteX549" fmla="*/ 91407 w 226057"/>
              <a:gd name="connsiteY549" fmla="*/ 140466 h 216066"/>
              <a:gd name="connsiteX550" fmla="*/ 93048 w 226057"/>
              <a:gd name="connsiteY550" fmla="*/ 141360 h 216066"/>
              <a:gd name="connsiteX551" fmla="*/ 94091 w 226057"/>
              <a:gd name="connsiteY551" fmla="*/ 140913 h 216066"/>
              <a:gd name="connsiteX552" fmla="*/ 95433 w 226057"/>
              <a:gd name="connsiteY552" fmla="*/ 140018 h 216066"/>
              <a:gd name="connsiteX553" fmla="*/ 101696 w 226057"/>
              <a:gd name="connsiteY553" fmla="*/ 138080 h 216066"/>
              <a:gd name="connsiteX554" fmla="*/ 101696 w 226057"/>
              <a:gd name="connsiteY554" fmla="*/ 137334 h 216066"/>
              <a:gd name="connsiteX555" fmla="*/ 100801 w 226057"/>
              <a:gd name="connsiteY555" fmla="*/ 136290 h 216066"/>
              <a:gd name="connsiteX556" fmla="*/ 99459 w 226057"/>
              <a:gd name="connsiteY556" fmla="*/ 134948 h 216066"/>
              <a:gd name="connsiteX557" fmla="*/ 170139 w 226057"/>
              <a:gd name="connsiteY557" fmla="*/ 103038 h 216066"/>
              <a:gd name="connsiteX558" fmla="*/ 167605 w 226057"/>
              <a:gd name="connsiteY558" fmla="*/ 101249 h 216066"/>
              <a:gd name="connsiteX559" fmla="*/ 163280 w 226057"/>
              <a:gd name="connsiteY559" fmla="*/ 102143 h 216066"/>
              <a:gd name="connsiteX560" fmla="*/ 163280 w 226057"/>
              <a:gd name="connsiteY560" fmla="*/ 104231 h 216066"/>
              <a:gd name="connsiteX561" fmla="*/ 166263 w 226057"/>
              <a:gd name="connsiteY561" fmla="*/ 107213 h 216066"/>
              <a:gd name="connsiteX562" fmla="*/ 167157 w 226057"/>
              <a:gd name="connsiteY562" fmla="*/ 109152 h 216066"/>
              <a:gd name="connsiteX563" fmla="*/ 166113 w 226057"/>
              <a:gd name="connsiteY563" fmla="*/ 110792 h 216066"/>
              <a:gd name="connsiteX564" fmla="*/ 164026 w 226057"/>
              <a:gd name="connsiteY564" fmla="*/ 111836 h 216066"/>
              <a:gd name="connsiteX565" fmla="*/ 164473 w 226057"/>
              <a:gd name="connsiteY565" fmla="*/ 112730 h 216066"/>
              <a:gd name="connsiteX566" fmla="*/ 167306 w 226057"/>
              <a:gd name="connsiteY566" fmla="*/ 115265 h 216066"/>
              <a:gd name="connsiteX567" fmla="*/ 169841 w 226057"/>
              <a:gd name="connsiteY567" fmla="*/ 113476 h 216066"/>
              <a:gd name="connsiteX568" fmla="*/ 170139 w 226057"/>
              <a:gd name="connsiteY568" fmla="*/ 113029 h 216066"/>
              <a:gd name="connsiteX569" fmla="*/ 170139 w 226057"/>
              <a:gd name="connsiteY569" fmla="*/ 111538 h 216066"/>
              <a:gd name="connsiteX570" fmla="*/ 171631 w 226057"/>
              <a:gd name="connsiteY570" fmla="*/ 110792 h 216066"/>
              <a:gd name="connsiteX571" fmla="*/ 171631 w 226057"/>
              <a:gd name="connsiteY571" fmla="*/ 105573 h 216066"/>
              <a:gd name="connsiteX572" fmla="*/ 171183 w 226057"/>
              <a:gd name="connsiteY572" fmla="*/ 104977 h 216066"/>
              <a:gd name="connsiteX573" fmla="*/ 171631 w 226057"/>
              <a:gd name="connsiteY573" fmla="*/ 103187 h 216066"/>
              <a:gd name="connsiteX574" fmla="*/ 170289 w 226057"/>
              <a:gd name="connsiteY574" fmla="*/ 103187 h 216066"/>
              <a:gd name="connsiteX575" fmla="*/ 31463 w 226057"/>
              <a:gd name="connsiteY575" fmla="*/ 125256 h 216066"/>
              <a:gd name="connsiteX576" fmla="*/ 29376 w 226057"/>
              <a:gd name="connsiteY576" fmla="*/ 124809 h 216066"/>
              <a:gd name="connsiteX577" fmla="*/ 27586 w 226057"/>
              <a:gd name="connsiteY577" fmla="*/ 122423 h 216066"/>
              <a:gd name="connsiteX578" fmla="*/ 25648 w 226057"/>
              <a:gd name="connsiteY578" fmla="*/ 124809 h 216066"/>
              <a:gd name="connsiteX579" fmla="*/ 26095 w 226057"/>
              <a:gd name="connsiteY579" fmla="*/ 125852 h 216066"/>
              <a:gd name="connsiteX580" fmla="*/ 27885 w 226057"/>
              <a:gd name="connsiteY580" fmla="*/ 128387 h 216066"/>
              <a:gd name="connsiteX581" fmla="*/ 30867 w 226057"/>
              <a:gd name="connsiteY581" fmla="*/ 130922 h 216066"/>
              <a:gd name="connsiteX582" fmla="*/ 33253 w 226057"/>
              <a:gd name="connsiteY582" fmla="*/ 128835 h 216066"/>
              <a:gd name="connsiteX583" fmla="*/ 35489 w 226057"/>
              <a:gd name="connsiteY583" fmla="*/ 129580 h 216066"/>
              <a:gd name="connsiteX584" fmla="*/ 32656 w 226057"/>
              <a:gd name="connsiteY584" fmla="*/ 126449 h 216066"/>
              <a:gd name="connsiteX585" fmla="*/ 31314 w 226057"/>
              <a:gd name="connsiteY585" fmla="*/ 125256 h 216066"/>
              <a:gd name="connsiteX586" fmla="*/ 167157 w 226057"/>
              <a:gd name="connsiteY586" fmla="*/ 133905 h 216066"/>
              <a:gd name="connsiteX587" fmla="*/ 166710 w 226057"/>
              <a:gd name="connsiteY587" fmla="*/ 135097 h 216066"/>
              <a:gd name="connsiteX588" fmla="*/ 167903 w 226057"/>
              <a:gd name="connsiteY588" fmla="*/ 135097 h 216066"/>
              <a:gd name="connsiteX589" fmla="*/ 172525 w 226057"/>
              <a:gd name="connsiteY589" fmla="*/ 133755 h 216066"/>
              <a:gd name="connsiteX590" fmla="*/ 174911 w 226057"/>
              <a:gd name="connsiteY590" fmla="*/ 132115 h 216066"/>
              <a:gd name="connsiteX591" fmla="*/ 176402 w 226057"/>
              <a:gd name="connsiteY591" fmla="*/ 130326 h 216066"/>
              <a:gd name="connsiteX592" fmla="*/ 175657 w 226057"/>
              <a:gd name="connsiteY592" fmla="*/ 130326 h 216066"/>
              <a:gd name="connsiteX593" fmla="*/ 172674 w 226057"/>
              <a:gd name="connsiteY593" fmla="*/ 131519 h 216066"/>
              <a:gd name="connsiteX594" fmla="*/ 169394 w 226057"/>
              <a:gd name="connsiteY594" fmla="*/ 131519 h 216066"/>
              <a:gd name="connsiteX595" fmla="*/ 167008 w 226057"/>
              <a:gd name="connsiteY595" fmla="*/ 133755 h 216066"/>
              <a:gd name="connsiteX596" fmla="*/ 215619 w 226057"/>
              <a:gd name="connsiteY596" fmla="*/ 166262 h 216066"/>
              <a:gd name="connsiteX597" fmla="*/ 216216 w 226057"/>
              <a:gd name="connsiteY597" fmla="*/ 165815 h 216066"/>
              <a:gd name="connsiteX598" fmla="*/ 216514 w 226057"/>
              <a:gd name="connsiteY598" fmla="*/ 164920 h 216066"/>
              <a:gd name="connsiteX599" fmla="*/ 216514 w 226057"/>
              <a:gd name="connsiteY599" fmla="*/ 163728 h 216066"/>
              <a:gd name="connsiteX600" fmla="*/ 216365 w 226057"/>
              <a:gd name="connsiteY600" fmla="*/ 163131 h 216066"/>
              <a:gd name="connsiteX601" fmla="*/ 215619 w 226057"/>
              <a:gd name="connsiteY601" fmla="*/ 163131 h 216066"/>
              <a:gd name="connsiteX602" fmla="*/ 214277 w 226057"/>
              <a:gd name="connsiteY602" fmla="*/ 164175 h 216066"/>
              <a:gd name="connsiteX603" fmla="*/ 214277 w 226057"/>
              <a:gd name="connsiteY603" fmla="*/ 164920 h 216066"/>
              <a:gd name="connsiteX604" fmla="*/ 215619 w 226057"/>
              <a:gd name="connsiteY604" fmla="*/ 166411 h 216066"/>
              <a:gd name="connsiteX605" fmla="*/ 133159 w 226057"/>
              <a:gd name="connsiteY605" fmla="*/ 154333 h 216066"/>
              <a:gd name="connsiteX606" fmla="*/ 133607 w 226057"/>
              <a:gd name="connsiteY606" fmla="*/ 154333 h 216066"/>
              <a:gd name="connsiteX607" fmla="*/ 134650 w 226057"/>
              <a:gd name="connsiteY607" fmla="*/ 153289 h 216066"/>
              <a:gd name="connsiteX608" fmla="*/ 133457 w 226057"/>
              <a:gd name="connsiteY608" fmla="*/ 150904 h 216066"/>
              <a:gd name="connsiteX609" fmla="*/ 132563 w 226057"/>
              <a:gd name="connsiteY609" fmla="*/ 150904 h 216066"/>
              <a:gd name="connsiteX610" fmla="*/ 132265 w 226057"/>
              <a:gd name="connsiteY610" fmla="*/ 151649 h 216066"/>
              <a:gd name="connsiteX611" fmla="*/ 132265 w 226057"/>
              <a:gd name="connsiteY611" fmla="*/ 152842 h 216066"/>
              <a:gd name="connsiteX612" fmla="*/ 133159 w 226057"/>
              <a:gd name="connsiteY612" fmla="*/ 154184 h 216066"/>
              <a:gd name="connsiteX613" fmla="*/ 176999 w 226057"/>
              <a:gd name="connsiteY613" fmla="*/ 163131 h 216066"/>
              <a:gd name="connsiteX614" fmla="*/ 177297 w 226057"/>
              <a:gd name="connsiteY614" fmla="*/ 164026 h 216066"/>
              <a:gd name="connsiteX615" fmla="*/ 176104 w 226057"/>
              <a:gd name="connsiteY615" fmla="*/ 164920 h 216066"/>
              <a:gd name="connsiteX616" fmla="*/ 174315 w 226057"/>
              <a:gd name="connsiteY616" fmla="*/ 164473 h 216066"/>
              <a:gd name="connsiteX617" fmla="*/ 174315 w 226057"/>
              <a:gd name="connsiteY617" fmla="*/ 165964 h 216066"/>
              <a:gd name="connsiteX618" fmla="*/ 175955 w 226057"/>
              <a:gd name="connsiteY618" fmla="*/ 167008 h 216066"/>
              <a:gd name="connsiteX619" fmla="*/ 177297 w 226057"/>
              <a:gd name="connsiteY619" fmla="*/ 165368 h 216066"/>
              <a:gd name="connsiteX620" fmla="*/ 179384 w 226057"/>
              <a:gd name="connsiteY620" fmla="*/ 164622 h 216066"/>
              <a:gd name="connsiteX621" fmla="*/ 178341 w 226057"/>
              <a:gd name="connsiteY621" fmla="*/ 163429 h 216066"/>
              <a:gd name="connsiteX622" fmla="*/ 176999 w 226057"/>
              <a:gd name="connsiteY622" fmla="*/ 162982 h 216066"/>
              <a:gd name="connsiteX623" fmla="*/ 102442 w 226057"/>
              <a:gd name="connsiteY623" fmla="*/ 121081 h 216066"/>
              <a:gd name="connsiteX624" fmla="*/ 101995 w 226057"/>
              <a:gd name="connsiteY624" fmla="*/ 120634 h 216066"/>
              <a:gd name="connsiteX625" fmla="*/ 101099 w 226057"/>
              <a:gd name="connsiteY625" fmla="*/ 120634 h 216066"/>
              <a:gd name="connsiteX626" fmla="*/ 100503 w 226057"/>
              <a:gd name="connsiteY626" fmla="*/ 120783 h 216066"/>
              <a:gd name="connsiteX627" fmla="*/ 99907 w 226057"/>
              <a:gd name="connsiteY627" fmla="*/ 121976 h 216066"/>
              <a:gd name="connsiteX628" fmla="*/ 99459 w 226057"/>
              <a:gd name="connsiteY628" fmla="*/ 122274 h 216066"/>
              <a:gd name="connsiteX629" fmla="*/ 99907 w 226057"/>
              <a:gd name="connsiteY629" fmla="*/ 122870 h 216066"/>
              <a:gd name="connsiteX630" fmla="*/ 100801 w 226057"/>
              <a:gd name="connsiteY630" fmla="*/ 123168 h 216066"/>
              <a:gd name="connsiteX631" fmla="*/ 101995 w 226057"/>
              <a:gd name="connsiteY631" fmla="*/ 123168 h 216066"/>
              <a:gd name="connsiteX632" fmla="*/ 103038 w 226057"/>
              <a:gd name="connsiteY632" fmla="*/ 122423 h 216066"/>
              <a:gd name="connsiteX633" fmla="*/ 102591 w 226057"/>
              <a:gd name="connsiteY633" fmla="*/ 121081 h 216066"/>
              <a:gd name="connsiteX634" fmla="*/ 171780 w 226057"/>
              <a:gd name="connsiteY634" fmla="*/ 207567 h 216066"/>
              <a:gd name="connsiteX635" fmla="*/ 168052 w 226057"/>
              <a:gd name="connsiteY635" fmla="*/ 207567 h 216066"/>
              <a:gd name="connsiteX636" fmla="*/ 164473 w 226057"/>
              <a:gd name="connsiteY636" fmla="*/ 208611 h 216066"/>
              <a:gd name="connsiteX637" fmla="*/ 162982 w 226057"/>
              <a:gd name="connsiteY637" fmla="*/ 210102 h 216066"/>
              <a:gd name="connsiteX638" fmla="*/ 161789 w 226057"/>
              <a:gd name="connsiteY638" fmla="*/ 210400 h 216066"/>
              <a:gd name="connsiteX639" fmla="*/ 160596 w 226057"/>
              <a:gd name="connsiteY639" fmla="*/ 209804 h 216066"/>
              <a:gd name="connsiteX640" fmla="*/ 160298 w 226057"/>
              <a:gd name="connsiteY640" fmla="*/ 208462 h 216066"/>
              <a:gd name="connsiteX641" fmla="*/ 160894 w 226057"/>
              <a:gd name="connsiteY641" fmla="*/ 203988 h 216066"/>
              <a:gd name="connsiteX642" fmla="*/ 160149 w 226057"/>
              <a:gd name="connsiteY642" fmla="*/ 203243 h 216066"/>
              <a:gd name="connsiteX643" fmla="*/ 155974 w 226057"/>
              <a:gd name="connsiteY643" fmla="*/ 203839 h 216066"/>
              <a:gd name="connsiteX644" fmla="*/ 153439 w 226057"/>
              <a:gd name="connsiteY644" fmla="*/ 204585 h 216066"/>
              <a:gd name="connsiteX645" fmla="*/ 148667 w 226057"/>
              <a:gd name="connsiteY645" fmla="*/ 203541 h 216066"/>
              <a:gd name="connsiteX646" fmla="*/ 143597 w 226057"/>
              <a:gd name="connsiteY646" fmla="*/ 203243 h 216066"/>
              <a:gd name="connsiteX647" fmla="*/ 140913 w 226057"/>
              <a:gd name="connsiteY647" fmla="*/ 201304 h 216066"/>
              <a:gd name="connsiteX648" fmla="*/ 133457 w 226057"/>
              <a:gd name="connsiteY648" fmla="*/ 200857 h 216066"/>
              <a:gd name="connsiteX649" fmla="*/ 130922 w 226057"/>
              <a:gd name="connsiteY649" fmla="*/ 201304 h 216066"/>
              <a:gd name="connsiteX650" fmla="*/ 128537 w 226057"/>
              <a:gd name="connsiteY650" fmla="*/ 202199 h 216066"/>
              <a:gd name="connsiteX651" fmla="*/ 126151 w 226057"/>
              <a:gd name="connsiteY651" fmla="*/ 202646 h 216066"/>
              <a:gd name="connsiteX652" fmla="*/ 123765 w 226057"/>
              <a:gd name="connsiteY652" fmla="*/ 202646 h 216066"/>
              <a:gd name="connsiteX653" fmla="*/ 122721 w 226057"/>
              <a:gd name="connsiteY653" fmla="*/ 202646 h 216066"/>
              <a:gd name="connsiteX654" fmla="*/ 121677 w 226057"/>
              <a:gd name="connsiteY654" fmla="*/ 201901 h 216066"/>
              <a:gd name="connsiteX655" fmla="*/ 121230 w 226057"/>
              <a:gd name="connsiteY655" fmla="*/ 200708 h 216066"/>
              <a:gd name="connsiteX656" fmla="*/ 121230 w 226057"/>
              <a:gd name="connsiteY656" fmla="*/ 199366 h 216066"/>
              <a:gd name="connsiteX657" fmla="*/ 119143 w 226057"/>
              <a:gd name="connsiteY657" fmla="*/ 199664 h 216066"/>
              <a:gd name="connsiteX658" fmla="*/ 117651 w 226057"/>
              <a:gd name="connsiteY658" fmla="*/ 198918 h 216066"/>
              <a:gd name="connsiteX659" fmla="*/ 117353 w 226057"/>
              <a:gd name="connsiteY659" fmla="*/ 198471 h 216066"/>
              <a:gd name="connsiteX660" fmla="*/ 117801 w 226057"/>
              <a:gd name="connsiteY660" fmla="*/ 198024 h 216066"/>
              <a:gd name="connsiteX661" fmla="*/ 119739 w 226057"/>
              <a:gd name="connsiteY661" fmla="*/ 197129 h 216066"/>
              <a:gd name="connsiteX662" fmla="*/ 118844 w 226057"/>
              <a:gd name="connsiteY662" fmla="*/ 195340 h 216066"/>
              <a:gd name="connsiteX663" fmla="*/ 116906 w 226057"/>
              <a:gd name="connsiteY663" fmla="*/ 195340 h 216066"/>
              <a:gd name="connsiteX664" fmla="*/ 115415 w 226057"/>
              <a:gd name="connsiteY664" fmla="*/ 197129 h 216066"/>
              <a:gd name="connsiteX665" fmla="*/ 114818 w 226057"/>
              <a:gd name="connsiteY665" fmla="*/ 197129 h 216066"/>
              <a:gd name="connsiteX666" fmla="*/ 112432 w 226057"/>
              <a:gd name="connsiteY666" fmla="*/ 197427 h 216066"/>
              <a:gd name="connsiteX667" fmla="*/ 110643 w 226057"/>
              <a:gd name="connsiteY667" fmla="*/ 197129 h 216066"/>
              <a:gd name="connsiteX668" fmla="*/ 109152 w 226057"/>
              <a:gd name="connsiteY668" fmla="*/ 196533 h 216066"/>
              <a:gd name="connsiteX669" fmla="*/ 108555 w 226057"/>
              <a:gd name="connsiteY669" fmla="*/ 194147 h 216066"/>
              <a:gd name="connsiteX670" fmla="*/ 107660 w 226057"/>
              <a:gd name="connsiteY670" fmla="*/ 193550 h 216066"/>
              <a:gd name="connsiteX671" fmla="*/ 107064 w 226057"/>
              <a:gd name="connsiteY671" fmla="*/ 195191 h 216066"/>
              <a:gd name="connsiteX672" fmla="*/ 107064 w 226057"/>
              <a:gd name="connsiteY672" fmla="*/ 196831 h 216066"/>
              <a:gd name="connsiteX673" fmla="*/ 106020 w 226057"/>
              <a:gd name="connsiteY673" fmla="*/ 198024 h 216066"/>
              <a:gd name="connsiteX674" fmla="*/ 104827 w 226057"/>
              <a:gd name="connsiteY674" fmla="*/ 197576 h 216066"/>
              <a:gd name="connsiteX675" fmla="*/ 104380 w 226057"/>
              <a:gd name="connsiteY675" fmla="*/ 196533 h 216066"/>
              <a:gd name="connsiteX676" fmla="*/ 103336 w 226057"/>
              <a:gd name="connsiteY676" fmla="*/ 197576 h 216066"/>
              <a:gd name="connsiteX677" fmla="*/ 102740 w 226057"/>
              <a:gd name="connsiteY677" fmla="*/ 201304 h 216066"/>
              <a:gd name="connsiteX678" fmla="*/ 103038 w 226057"/>
              <a:gd name="connsiteY678" fmla="*/ 205032 h 216066"/>
              <a:gd name="connsiteX679" fmla="*/ 103933 w 226057"/>
              <a:gd name="connsiteY679" fmla="*/ 206225 h 216066"/>
              <a:gd name="connsiteX680" fmla="*/ 105126 w 226057"/>
              <a:gd name="connsiteY680" fmla="*/ 206971 h 216066"/>
              <a:gd name="connsiteX681" fmla="*/ 106915 w 226057"/>
              <a:gd name="connsiteY681" fmla="*/ 206971 h 216066"/>
              <a:gd name="connsiteX682" fmla="*/ 111687 w 226057"/>
              <a:gd name="connsiteY682" fmla="*/ 206672 h 216066"/>
              <a:gd name="connsiteX683" fmla="*/ 114669 w 226057"/>
              <a:gd name="connsiteY683" fmla="*/ 207418 h 216066"/>
              <a:gd name="connsiteX684" fmla="*/ 127046 w 226057"/>
              <a:gd name="connsiteY684" fmla="*/ 209356 h 216066"/>
              <a:gd name="connsiteX685" fmla="*/ 130177 w 226057"/>
              <a:gd name="connsiteY685" fmla="*/ 210698 h 216066"/>
              <a:gd name="connsiteX686" fmla="*/ 133457 w 226057"/>
              <a:gd name="connsiteY686" fmla="*/ 211444 h 216066"/>
              <a:gd name="connsiteX687" fmla="*/ 134203 w 226057"/>
              <a:gd name="connsiteY687" fmla="*/ 212339 h 216066"/>
              <a:gd name="connsiteX688" fmla="*/ 134501 w 226057"/>
              <a:gd name="connsiteY688" fmla="*/ 213681 h 216066"/>
              <a:gd name="connsiteX689" fmla="*/ 134501 w 226057"/>
              <a:gd name="connsiteY689" fmla="*/ 215619 h 216066"/>
              <a:gd name="connsiteX690" fmla="*/ 135993 w 226057"/>
              <a:gd name="connsiteY690" fmla="*/ 216067 h 216066"/>
              <a:gd name="connsiteX691" fmla="*/ 146729 w 226057"/>
              <a:gd name="connsiteY691" fmla="*/ 215321 h 216066"/>
              <a:gd name="connsiteX692" fmla="*/ 157465 w 226057"/>
              <a:gd name="connsiteY692" fmla="*/ 213830 h 216066"/>
              <a:gd name="connsiteX693" fmla="*/ 163280 w 226057"/>
              <a:gd name="connsiteY693" fmla="*/ 213233 h 216066"/>
              <a:gd name="connsiteX694" fmla="*/ 168947 w 226057"/>
              <a:gd name="connsiteY694" fmla="*/ 213532 h 216066"/>
              <a:gd name="connsiteX695" fmla="*/ 172078 w 226057"/>
              <a:gd name="connsiteY695" fmla="*/ 213532 h 216066"/>
              <a:gd name="connsiteX696" fmla="*/ 174166 w 226057"/>
              <a:gd name="connsiteY696" fmla="*/ 212637 h 216066"/>
              <a:gd name="connsiteX697" fmla="*/ 174464 w 226057"/>
              <a:gd name="connsiteY697" fmla="*/ 211146 h 216066"/>
              <a:gd name="connsiteX698" fmla="*/ 175060 w 226057"/>
              <a:gd name="connsiteY698" fmla="*/ 209207 h 216066"/>
              <a:gd name="connsiteX699" fmla="*/ 175508 w 226057"/>
              <a:gd name="connsiteY699" fmla="*/ 205778 h 216066"/>
              <a:gd name="connsiteX700" fmla="*/ 176104 w 226057"/>
              <a:gd name="connsiteY700" fmla="*/ 204287 h 216066"/>
              <a:gd name="connsiteX701" fmla="*/ 175209 w 226057"/>
              <a:gd name="connsiteY701" fmla="*/ 204287 h 216066"/>
              <a:gd name="connsiteX702" fmla="*/ 172078 w 226057"/>
              <a:gd name="connsiteY702" fmla="*/ 207418 h 216066"/>
              <a:gd name="connsiteX703" fmla="*/ 195191 w 226057"/>
              <a:gd name="connsiteY703" fmla="*/ 129282 h 216066"/>
              <a:gd name="connsiteX704" fmla="*/ 194743 w 226057"/>
              <a:gd name="connsiteY704" fmla="*/ 127344 h 216066"/>
              <a:gd name="connsiteX705" fmla="*/ 193252 w 226057"/>
              <a:gd name="connsiteY705" fmla="*/ 126896 h 216066"/>
              <a:gd name="connsiteX706" fmla="*/ 192358 w 226057"/>
              <a:gd name="connsiteY706" fmla="*/ 126896 h 216066"/>
              <a:gd name="connsiteX707" fmla="*/ 189077 w 226057"/>
              <a:gd name="connsiteY707" fmla="*/ 126002 h 216066"/>
              <a:gd name="connsiteX708" fmla="*/ 186989 w 226057"/>
              <a:gd name="connsiteY708" fmla="*/ 126002 h 216066"/>
              <a:gd name="connsiteX709" fmla="*/ 184305 w 226057"/>
              <a:gd name="connsiteY709" fmla="*/ 127045 h 216066"/>
              <a:gd name="connsiteX710" fmla="*/ 182814 w 226057"/>
              <a:gd name="connsiteY710" fmla="*/ 128835 h 216066"/>
              <a:gd name="connsiteX711" fmla="*/ 183709 w 226057"/>
              <a:gd name="connsiteY711" fmla="*/ 129282 h 216066"/>
              <a:gd name="connsiteX712" fmla="*/ 186542 w 226057"/>
              <a:gd name="connsiteY712" fmla="*/ 129282 h 216066"/>
              <a:gd name="connsiteX713" fmla="*/ 188331 w 226057"/>
              <a:gd name="connsiteY713" fmla="*/ 130922 h 216066"/>
              <a:gd name="connsiteX714" fmla="*/ 189823 w 226057"/>
              <a:gd name="connsiteY714" fmla="*/ 131370 h 216066"/>
              <a:gd name="connsiteX715" fmla="*/ 193401 w 226057"/>
              <a:gd name="connsiteY715" fmla="*/ 129580 h 216066"/>
              <a:gd name="connsiteX716" fmla="*/ 195489 w 226057"/>
              <a:gd name="connsiteY716" fmla="*/ 129282 h 216066"/>
              <a:gd name="connsiteX717" fmla="*/ 180279 w 226057"/>
              <a:gd name="connsiteY717" fmla="*/ 85741 h 216066"/>
              <a:gd name="connsiteX718" fmla="*/ 181472 w 226057"/>
              <a:gd name="connsiteY718" fmla="*/ 86039 h 216066"/>
              <a:gd name="connsiteX719" fmla="*/ 182814 w 226057"/>
              <a:gd name="connsiteY719" fmla="*/ 87083 h 216066"/>
              <a:gd name="connsiteX720" fmla="*/ 183112 w 226057"/>
              <a:gd name="connsiteY720" fmla="*/ 86486 h 216066"/>
              <a:gd name="connsiteX721" fmla="*/ 182665 w 226057"/>
              <a:gd name="connsiteY721" fmla="*/ 84548 h 216066"/>
              <a:gd name="connsiteX722" fmla="*/ 181472 w 226057"/>
              <a:gd name="connsiteY722" fmla="*/ 82609 h 216066"/>
              <a:gd name="connsiteX723" fmla="*/ 177894 w 226057"/>
              <a:gd name="connsiteY723" fmla="*/ 79478 h 216066"/>
              <a:gd name="connsiteX724" fmla="*/ 178341 w 226057"/>
              <a:gd name="connsiteY724" fmla="*/ 77540 h 216066"/>
              <a:gd name="connsiteX725" fmla="*/ 176700 w 226057"/>
              <a:gd name="connsiteY725" fmla="*/ 75750 h 216066"/>
              <a:gd name="connsiteX726" fmla="*/ 171929 w 226057"/>
              <a:gd name="connsiteY726" fmla="*/ 76048 h 216066"/>
              <a:gd name="connsiteX727" fmla="*/ 171929 w 226057"/>
              <a:gd name="connsiteY727" fmla="*/ 77390 h 216066"/>
              <a:gd name="connsiteX728" fmla="*/ 169841 w 226057"/>
              <a:gd name="connsiteY728" fmla="*/ 78285 h 216066"/>
              <a:gd name="connsiteX729" fmla="*/ 168201 w 226057"/>
              <a:gd name="connsiteY729" fmla="*/ 78882 h 216066"/>
              <a:gd name="connsiteX730" fmla="*/ 165070 w 226057"/>
              <a:gd name="connsiteY730" fmla="*/ 78882 h 216066"/>
              <a:gd name="connsiteX731" fmla="*/ 163280 w 226057"/>
              <a:gd name="connsiteY731" fmla="*/ 81565 h 216066"/>
              <a:gd name="connsiteX732" fmla="*/ 163578 w 226057"/>
              <a:gd name="connsiteY732" fmla="*/ 82311 h 216066"/>
              <a:gd name="connsiteX733" fmla="*/ 164920 w 226057"/>
              <a:gd name="connsiteY733" fmla="*/ 83653 h 216066"/>
              <a:gd name="connsiteX734" fmla="*/ 169245 w 226057"/>
              <a:gd name="connsiteY734" fmla="*/ 84995 h 216066"/>
              <a:gd name="connsiteX735" fmla="*/ 171929 w 226057"/>
              <a:gd name="connsiteY735" fmla="*/ 81864 h 216066"/>
              <a:gd name="connsiteX736" fmla="*/ 174464 w 226057"/>
              <a:gd name="connsiteY736" fmla="*/ 81864 h 216066"/>
              <a:gd name="connsiteX737" fmla="*/ 173718 w 226057"/>
              <a:gd name="connsiteY737" fmla="*/ 82758 h 216066"/>
              <a:gd name="connsiteX738" fmla="*/ 170139 w 226057"/>
              <a:gd name="connsiteY738" fmla="*/ 85443 h 216066"/>
              <a:gd name="connsiteX739" fmla="*/ 171481 w 226057"/>
              <a:gd name="connsiteY739" fmla="*/ 87232 h 216066"/>
              <a:gd name="connsiteX740" fmla="*/ 177446 w 226057"/>
              <a:gd name="connsiteY740" fmla="*/ 88872 h 216066"/>
              <a:gd name="connsiteX741" fmla="*/ 179534 w 226057"/>
              <a:gd name="connsiteY741" fmla="*/ 88872 h 216066"/>
              <a:gd name="connsiteX742" fmla="*/ 181621 w 226057"/>
              <a:gd name="connsiteY742" fmla="*/ 88276 h 216066"/>
              <a:gd name="connsiteX743" fmla="*/ 180428 w 226057"/>
              <a:gd name="connsiteY743" fmla="*/ 87083 h 216066"/>
              <a:gd name="connsiteX744" fmla="*/ 179981 w 226057"/>
              <a:gd name="connsiteY744" fmla="*/ 85741 h 216066"/>
              <a:gd name="connsiteX745" fmla="*/ 138378 w 226057"/>
              <a:gd name="connsiteY745" fmla="*/ 138825 h 216066"/>
              <a:gd name="connsiteX746" fmla="*/ 138825 w 226057"/>
              <a:gd name="connsiteY746" fmla="*/ 139273 h 216066"/>
              <a:gd name="connsiteX747" fmla="*/ 139571 w 226057"/>
              <a:gd name="connsiteY747" fmla="*/ 139273 h 216066"/>
              <a:gd name="connsiteX748" fmla="*/ 139571 w 226057"/>
              <a:gd name="connsiteY748" fmla="*/ 135992 h 216066"/>
              <a:gd name="connsiteX749" fmla="*/ 138676 w 226057"/>
              <a:gd name="connsiteY749" fmla="*/ 135545 h 216066"/>
              <a:gd name="connsiteX750" fmla="*/ 138378 w 226057"/>
              <a:gd name="connsiteY750" fmla="*/ 137483 h 216066"/>
              <a:gd name="connsiteX751" fmla="*/ 138378 w 226057"/>
              <a:gd name="connsiteY751" fmla="*/ 138676 h 216066"/>
              <a:gd name="connsiteX752" fmla="*/ 224566 w 226057"/>
              <a:gd name="connsiteY752" fmla="*/ 169692 h 216066"/>
              <a:gd name="connsiteX753" fmla="*/ 217856 w 226057"/>
              <a:gd name="connsiteY753" fmla="*/ 172227 h 216066"/>
              <a:gd name="connsiteX754" fmla="*/ 215172 w 226057"/>
              <a:gd name="connsiteY754" fmla="*/ 174315 h 216066"/>
              <a:gd name="connsiteX755" fmla="*/ 214128 w 226057"/>
              <a:gd name="connsiteY755" fmla="*/ 176253 h 216066"/>
              <a:gd name="connsiteX756" fmla="*/ 212637 w 226057"/>
              <a:gd name="connsiteY756" fmla="*/ 177595 h 216066"/>
              <a:gd name="connsiteX757" fmla="*/ 212637 w 226057"/>
              <a:gd name="connsiteY757" fmla="*/ 178490 h 216066"/>
              <a:gd name="connsiteX758" fmla="*/ 213681 w 226057"/>
              <a:gd name="connsiteY758" fmla="*/ 180727 h 216066"/>
              <a:gd name="connsiteX759" fmla="*/ 212637 w 226057"/>
              <a:gd name="connsiteY759" fmla="*/ 184156 h 216066"/>
              <a:gd name="connsiteX760" fmla="*/ 213382 w 226057"/>
              <a:gd name="connsiteY760" fmla="*/ 185647 h 216066"/>
              <a:gd name="connsiteX761" fmla="*/ 213979 w 226057"/>
              <a:gd name="connsiteY761" fmla="*/ 185647 h 216066"/>
              <a:gd name="connsiteX762" fmla="*/ 215918 w 226057"/>
              <a:gd name="connsiteY762" fmla="*/ 185051 h 216066"/>
              <a:gd name="connsiteX763" fmla="*/ 219198 w 226057"/>
              <a:gd name="connsiteY763" fmla="*/ 181323 h 216066"/>
              <a:gd name="connsiteX764" fmla="*/ 222479 w 226057"/>
              <a:gd name="connsiteY764" fmla="*/ 180727 h 216066"/>
              <a:gd name="connsiteX765" fmla="*/ 221882 w 226057"/>
              <a:gd name="connsiteY765" fmla="*/ 178788 h 216066"/>
              <a:gd name="connsiteX766" fmla="*/ 223821 w 226057"/>
              <a:gd name="connsiteY766" fmla="*/ 176253 h 216066"/>
              <a:gd name="connsiteX767" fmla="*/ 226057 w 226057"/>
              <a:gd name="connsiteY767" fmla="*/ 171183 h 216066"/>
              <a:gd name="connsiteX768" fmla="*/ 226057 w 226057"/>
              <a:gd name="connsiteY768" fmla="*/ 169245 h 216066"/>
              <a:gd name="connsiteX769" fmla="*/ 224566 w 226057"/>
              <a:gd name="connsiteY769" fmla="*/ 169543 h 216066"/>
              <a:gd name="connsiteX770" fmla="*/ 197875 w 226057"/>
              <a:gd name="connsiteY770" fmla="*/ 194594 h 216066"/>
              <a:gd name="connsiteX771" fmla="*/ 199217 w 226057"/>
              <a:gd name="connsiteY771" fmla="*/ 191910 h 216066"/>
              <a:gd name="connsiteX772" fmla="*/ 199664 w 226057"/>
              <a:gd name="connsiteY772" fmla="*/ 188630 h 216066"/>
              <a:gd name="connsiteX773" fmla="*/ 198024 w 226057"/>
              <a:gd name="connsiteY773" fmla="*/ 189673 h 216066"/>
              <a:gd name="connsiteX774" fmla="*/ 198024 w 226057"/>
              <a:gd name="connsiteY774" fmla="*/ 191612 h 216066"/>
              <a:gd name="connsiteX775" fmla="*/ 195787 w 226057"/>
              <a:gd name="connsiteY775" fmla="*/ 195638 h 216066"/>
              <a:gd name="connsiteX776" fmla="*/ 196980 w 226057"/>
              <a:gd name="connsiteY776" fmla="*/ 198322 h 216066"/>
              <a:gd name="connsiteX777" fmla="*/ 196533 w 226057"/>
              <a:gd name="connsiteY777" fmla="*/ 199962 h 216066"/>
              <a:gd name="connsiteX778" fmla="*/ 197576 w 226057"/>
              <a:gd name="connsiteY778" fmla="*/ 201453 h 216066"/>
              <a:gd name="connsiteX779" fmla="*/ 198620 w 226057"/>
              <a:gd name="connsiteY779" fmla="*/ 199664 h 216066"/>
              <a:gd name="connsiteX780" fmla="*/ 200111 w 226057"/>
              <a:gd name="connsiteY780" fmla="*/ 199217 h 216066"/>
              <a:gd name="connsiteX781" fmla="*/ 199515 w 226057"/>
              <a:gd name="connsiteY781" fmla="*/ 196682 h 216066"/>
              <a:gd name="connsiteX782" fmla="*/ 198173 w 226057"/>
              <a:gd name="connsiteY782" fmla="*/ 194445 h 216066"/>
              <a:gd name="connsiteX783" fmla="*/ 191612 w 226057"/>
              <a:gd name="connsiteY783" fmla="*/ 153439 h 216066"/>
              <a:gd name="connsiteX784" fmla="*/ 194296 w 226057"/>
              <a:gd name="connsiteY784" fmla="*/ 152991 h 216066"/>
              <a:gd name="connsiteX785" fmla="*/ 194743 w 226057"/>
              <a:gd name="connsiteY785" fmla="*/ 152395 h 216066"/>
              <a:gd name="connsiteX786" fmla="*/ 194743 w 226057"/>
              <a:gd name="connsiteY786" fmla="*/ 151649 h 216066"/>
              <a:gd name="connsiteX787" fmla="*/ 194296 w 226057"/>
              <a:gd name="connsiteY787" fmla="*/ 151351 h 216066"/>
              <a:gd name="connsiteX788" fmla="*/ 192954 w 226057"/>
              <a:gd name="connsiteY788" fmla="*/ 150009 h 216066"/>
              <a:gd name="connsiteX789" fmla="*/ 190866 w 226057"/>
              <a:gd name="connsiteY789" fmla="*/ 148965 h 216066"/>
              <a:gd name="connsiteX790" fmla="*/ 192208 w 226057"/>
              <a:gd name="connsiteY790" fmla="*/ 150904 h 216066"/>
              <a:gd name="connsiteX791" fmla="*/ 191761 w 226057"/>
              <a:gd name="connsiteY791" fmla="*/ 153439 h 216066"/>
              <a:gd name="connsiteX792" fmla="*/ 199366 w 226057"/>
              <a:gd name="connsiteY792" fmla="*/ 154930 h 216066"/>
              <a:gd name="connsiteX793" fmla="*/ 195340 w 226057"/>
              <a:gd name="connsiteY793" fmla="*/ 156719 h 216066"/>
              <a:gd name="connsiteX794" fmla="*/ 192506 w 226057"/>
              <a:gd name="connsiteY794" fmla="*/ 158807 h 216066"/>
              <a:gd name="connsiteX795" fmla="*/ 191463 w 226057"/>
              <a:gd name="connsiteY795" fmla="*/ 160298 h 216066"/>
              <a:gd name="connsiteX796" fmla="*/ 192358 w 226057"/>
              <a:gd name="connsiteY796" fmla="*/ 160298 h 216066"/>
              <a:gd name="connsiteX797" fmla="*/ 194594 w 226057"/>
              <a:gd name="connsiteY797" fmla="*/ 158956 h 216066"/>
              <a:gd name="connsiteX798" fmla="*/ 197726 w 226057"/>
              <a:gd name="connsiteY798" fmla="*/ 158956 h 216066"/>
              <a:gd name="connsiteX799" fmla="*/ 198769 w 226057"/>
              <a:gd name="connsiteY799" fmla="*/ 157763 h 216066"/>
              <a:gd name="connsiteX800" fmla="*/ 202945 w 226057"/>
              <a:gd name="connsiteY800" fmla="*/ 155824 h 216066"/>
              <a:gd name="connsiteX801" fmla="*/ 200708 w 226057"/>
              <a:gd name="connsiteY801" fmla="*/ 154632 h 216066"/>
              <a:gd name="connsiteX802" fmla="*/ 199366 w 226057"/>
              <a:gd name="connsiteY802" fmla="*/ 154632 h 216066"/>
              <a:gd name="connsiteX803" fmla="*/ 123168 w 226057"/>
              <a:gd name="connsiteY803" fmla="*/ 130475 h 216066"/>
              <a:gd name="connsiteX804" fmla="*/ 121976 w 226057"/>
              <a:gd name="connsiteY804" fmla="*/ 132861 h 216066"/>
              <a:gd name="connsiteX805" fmla="*/ 122274 w 226057"/>
              <a:gd name="connsiteY805" fmla="*/ 135097 h 216066"/>
              <a:gd name="connsiteX806" fmla="*/ 124063 w 226057"/>
              <a:gd name="connsiteY806" fmla="*/ 133606 h 216066"/>
              <a:gd name="connsiteX807" fmla="*/ 125256 w 226057"/>
              <a:gd name="connsiteY807" fmla="*/ 131370 h 216066"/>
              <a:gd name="connsiteX808" fmla="*/ 124660 w 226057"/>
              <a:gd name="connsiteY808" fmla="*/ 130326 h 216066"/>
              <a:gd name="connsiteX809" fmla="*/ 123168 w 226057"/>
              <a:gd name="connsiteY809" fmla="*/ 130326 h 216066"/>
              <a:gd name="connsiteX810" fmla="*/ 127493 w 226057"/>
              <a:gd name="connsiteY810" fmla="*/ 148518 h 216066"/>
              <a:gd name="connsiteX811" fmla="*/ 128537 w 226057"/>
              <a:gd name="connsiteY811" fmla="*/ 148070 h 216066"/>
              <a:gd name="connsiteX812" fmla="*/ 128835 w 226057"/>
              <a:gd name="connsiteY812" fmla="*/ 146729 h 216066"/>
              <a:gd name="connsiteX813" fmla="*/ 128835 w 226057"/>
              <a:gd name="connsiteY813" fmla="*/ 145983 h 216066"/>
              <a:gd name="connsiteX814" fmla="*/ 127493 w 226057"/>
              <a:gd name="connsiteY814" fmla="*/ 145386 h 216066"/>
              <a:gd name="connsiteX815" fmla="*/ 126300 w 226057"/>
              <a:gd name="connsiteY815" fmla="*/ 146132 h 216066"/>
              <a:gd name="connsiteX816" fmla="*/ 125852 w 226057"/>
              <a:gd name="connsiteY816" fmla="*/ 147921 h 216066"/>
              <a:gd name="connsiteX817" fmla="*/ 127493 w 226057"/>
              <a:gd name="connsiteY817" fmla="*/ 148667 h 216066"/>
              <a:gd name="connsiteX818" fmla="*/ 128835 w 226057"/>
              <a:gd name="connsiteY818" fmla="*/ 161192 h 216066"/>
              <a:gd name="connsiteX819" fmla="*/ 128835 w 226057"/>
              <a:gd name="connsiteY819" fmla="*/ 159403 h 216066"/>
              <a:gd name="connsiteX820" fmla="*/ 126747 w 226057"/>
              <a:gd name="connsiteY820" fmla="*/ 159850 h 216066"/>
              <a:gd name="connsiteX821" fmla="*/ 126449 w 226057"/>
              <a:gd name="connsiteY821" fmla="*/ 160447 h 216066"/>
              <a:gd name="connsiteX822" fmla="*/ 125852 w 226057"/>
              <a:gd name="connsiteY822" fmla="*/ 160894 h 216066"/>
              <a:gd name="connsiteX823" fmla="*/ 124063 w 226057"/>
              <a:gd name="connsiteY823" fmla="*/ 159850 h 216066"/>
              <a:gd name="connsiteX824" fmla="*/ 123765 w 226057"/>
              <a:gd name="connsiteY824" fmla="*/ 160447 h 216066"/>
              <a:gd name="connsiteX825" fmla="*/ 123318 w 226057"/>
              <a:gd name="connsiteY825" fmla="*/ 162535 h 216066"/>
              <a:gd name="connsiteX826" fmla="*/ 128686 w 226057"/>
              <a:gd name="connsiteY826" fmla="*/ 161640 h 216066"/>
              <a:gd name="connsiteX827" fmla="*/ 128686 w 226057"/>
              <a:gd name="connsiteY827" fmla="*/ 161043 h 216066"/>
              <a:gd name="connsiteX828" fmla="*/ 126151 w 226057"/>
              <a:gd name="connsiteY828" fmla="*/ 136887 h 216066"/>
              <a:gd name="connsiteX829" fmla="*/ 125256 w 226057"/>
              <a:gd name="connsiteY829" fmla="*/ 137633 h 216066"/>
              <a:gd name="connsiteX830" fmla="*/ 124660 w 226057"/>
              <a:gd name="connsiteY830" fmla="*/ 138676 h 216066"/>
              <a:gd name="connsiteX831" fmla="*/ 125405 w 226057"/>
              <a:gd name="connsiteY831" fmla="*/ 139869 h 216066"/>
              <a:gd name="connsiteX832" fmla="*/ 124958 w 226057"/>
              <a:gd name="connsiteY832" fmla="*/ 142106 h 216066"/>
              <a:gd name="connsiteX833" fmla="*/ 126449 w 226057"/>
              <a:gd name="connsiteY833" fmla="*/ 141211 h 216066"/>
              <a:gd name="connsiteX834" fmla="*/ 127642 w 226057"/>
              <a:gd name="connsiteY834" fmla="*/ 139273 h 216066"/>
              <a:gd name="connsiteX835" fmla="*/ 126747 w 226057"/>
              <a:gd name="connsiteY835" fmla="*/ 137931 h 216066"/>
              <a:gd name="connsiteX836" fmla="*/ 126300 w 226057"/>
              <a:gd name="connsiteY836" fmla="*/ 137185 h 216066"/>
              <a:gd name="connsiteX837" fmla="*/ 135097 w 226057"/>
              <a:gd name="connsiteY837" fmla="*/ 32507 h 216066"/>
              <a:gd name="connsiteX838" fmla="*/ 133607 w 226057"/>
              <a:gd name="connsiteY838" fmla="*/ 30717 h 216066"/>
              <a:gd name="connsiteX839" fmla="*/ 131072 w 226057"/>
              <a:gd name="connsiteY839" fmla="*/ 30717 h 216066"/>
              <a:gd name="connsiteX840" fmla="*/ 130028 w 226057"/>
              <a:gd name="connsiteY840" fmla="*/ 31314 h 216066"/>
              <a:gd name="connsiteX841" fmla="*/ 128238 w 226057"/>
              <a:gd name="connsiteY841" fmla="*/ 33998 h 216066"/>
              <a:gd name="connsiteX842" fmla="*/ 128238 w 226057"/>
              <a:gd name="connsiteY842" fmla="*/ 35340 h 216066"/>
              <a:gd name="connsiteX843" fmla="*/ 131668 w 226057"/>
              <a:gd name="connsiteY843" fmla="*/ 37577 h 216066"/>
              <a:gd name="connsiteX844" fmla="*/ 135097 w 226057"/>
              <a:gd name="connsiteY844" fmla="*/ 36384 h 216066"/>
              <a:gd name="connsiteX845" fmla="*/ 135097 w 226057"/>
              <a:gd name="connsiteY845" fmla="*/ 34893 h 216066"/>
              <a:gd name="connsiteX846" fmla="*/ 135396 w 226057"/>
              <a:gd name="connsiteY846" fmla="*/ 33402 h 216066"/>
              <a:gd name="connsiteX847" fmla="*/ 135097 w 226057"/>
              <a:gd name="connsiteY847" fmla="*/ 32507 h 216066"/>
              <a:gd name="connsiteX848" fmla="*/ 130028 w 226057"/>
              <a:gd name="connsiteY848" fmla="*/ 92153 h 216066"/>
              <a:gd name="connsiteX849" fmla="*/ 129580 w 226057"/>
              <a:gd name="connsiteY849" fmla="*/ 90065 h 216066"/>
              <a:gd name="connsiteX850" fmla="*/ 127493 w 226057"/>
              <a:gd name="connsiteY850" fmla="*/ 88872 h 216066"/>
              <a:gd name="connsiteX851" fmla="*/ 127194 w 226057"/>
              <a:gd name="connsiteY851" fmla="*/ 89469 h 216066"/>
              <a:gd name="connsiteX852" fmla="*/ 126896 w 226057"/>
              <a:gd name="connsiteY852" fmla="*/ 91854 h 216066"/>
              <a:gd name="connsiteX853" fmla="*/ 129730 w 226057"/>
              <a:gd name="connsiteY853" fmla="*/ 93644 h 216066"/>
              <a:gd name="connsiteX854" fmla="*/ 129730 w 226057"/>
              <a:gd name="connsiteY854" fmla="*/ 94091 h 216066"/>
              <a:gd name="connsiteX855" fmla="*/ 129133 w 226057"/>
              <a:gd name="connsiteY855" fmla="*/ 95135 h 216066"/>
              <a:gd name="connsiteX856" fmla="*/ 129879 w 226057"/>
              <a:gd name="connsiteY856" fmla="*/ 95135 h 216066"/>
              <a:gd name="connsiteX857" fmla="*/ 132712 w 226057"/>
              <a:gd name="connsiteY857" fmla="*/ 94539 h 216066"/>
              <a:gd name="connsiteX858" fmla="*/ 130326 w 226057"/>
              <a:gd name="connsiteY858" fmla="*/ 92302 h 216066"/>
              <a:gd name="connsiteX859" fmla="*/ 130177 w 226057"/>
              <a:gd name="connsiteY859" fmla="*/ 116160 h 216066"/>
              <a:gd name="connsiteX860" fmla="*/ 129580 w 226057"/>
              <a:gd name="connsiteY860" fmla="*/ 115414 h 216066"/>
              <a:gd name="connsiteX861" fmla="*/ 126896 w 226057"/>
              <a:gd name="connsiteY861" fmla="*/ 115414 h 216066"/>
              <a:gd name="connsiteX862" fmla="*/ 124212 w 226057"/>
              <a:gd name="connsiteY862" fmla="*/ 114967 h 216066"/>
              <a:gd name="connsiteX863" fmla="*/ 121976 w 226057"/>
              <a:gd name="connsiteY863" fmla="*/ 113178 h 216066"/>
              <a:gd name="connsiteX864" fmla="*/ 120485 w 226057"/>
              <a:gd name="connsiteY864" fmla="*/ 109450 h 216066"/>
              <a:gd name="connsiteX865" fmla="*/ 119590 w 226057"/>
              <a:gd name="connsiteY865" fmla="*/ 105424 h 216066"/>
              <a:gd name="connsiteX866" fmla="*/ 120186 w 226057"/>
              <a:gd name="connsiteY866" fmla="*/ 104082 h 216066"/>
              <a:gd name="connsiteX867" fmla="*/ 119888 w 226057"/>
              <a:gd name="connsiteY867" fmla="*/ 102889 h 216066"/>
              <a:gd name="connsiteX868" fmla="*/ 118695 w 226057"/>
              <a:gd name="connsiteY868" fmla="*/ 101398 h 216066"/>
              <a:gd name="connsiteX869" fmla="*/ 117949 w 226057"/>
              <a:gd name="connsiteY869" fmla="*/ 99459 h 216066"/>
              <a:gd name="connsiteX870" fmla="*/ 117204 w 226057"/>
              <a:gd name="connsiteY870" fmla="*/ 98714 h 216066"/>
              <a:gd name="connsiteX871" fmla="*/ 111388 w 226057"/>
              <a:gd name="connsiteY871" fmla="*/ 98266 h 216066"/>
              <a:gd name="connsiteX872" fmla="*/ 106468 w 226057"/>
              <a:gd name="connsiteY872" fmla="*/ 95731 h 216066"/>
              <a:gd name="connsiteX873" fmla="*/ 105126 w 226057"/>
              <a:gd name="connsiteY873" fmla="*/ 95731 h 216066"/>
              <a:gd name="connsiteX874" fmla="*/ 102143 w 226057"/>
              <a:gd name="connsiteY874" fmla="*/ 94240 h 216066"/>
              <a:gd name="connsiteX875" fmla="*/ 100801 w 226057"/>
              <a:gd name="connsiteY875" fmla="*/ 93047 h 216066"/>
              <a:gd name="connsiteX876" fmla="*/ 99310 w 226057"/>
              <a:gd name="connsiteY876" fmla="*/ 89618 h 216066"/>
              <a:gd name="connsiteX877" fmla="*/ 96626 w 226057"/>
              <a:gd name="connsiteY877" fmla="*/ 87232 h 216066"/>
              <a:gd name="connsiteX878" fmla="*/ 95135 w 226057"/>
              <a:gd name="connsiteY878" fmla="*/ 87232 h 216066"/>
              <a:gd name="connsiteX879" fmla="*/ 92153 w 226057"/>
              <a:gd name="connsiteY879" fmla="*/ 88276 h 216066"/>
              <a:gd name="connsiteX880" fmla="*/ 87978 w 226057"/>
              <a:gd name="connsiteY880" fmla="*/ 91109 h 216066"/>
              <a:gd name="connsiteX881" fmla="*/ 84995 w 226057"/>
              <a:gd name="connsiteY881" fmla="*/ 92600 h 216066"/>
              <a:gd name="connsiteX882" fmla="*/ 85293 w 226057"/>
              <a:gd name="connsiteY882" fmla="*/ 93346 h 216066"/>
              <a:gd name="connsiteX883" fmla="*/ 86785 w 226057"/>
              <a:gd name="connsiteY883" fmla="*/ 93644 h 216066"/>
              <a:gd name="connsiteX884" fmla="*/ 89170 w 226057"/>
              <a:gd name="connsiteY884" fmla="*/ 92600 h 216066"/>
              <a:gd name="connsiteX885" fmla="*/ 92153 w 226057"/>
              <a:gd name="connsiteY885" fmla="*/ 93495 h 216066"/>
              <a:gd name="connsiteX886" fmla="*/ 94986 w 226057"/>
              <a:gd name="connsiteY886" fmla="*/ 94837 h 216066"/>
              <a:gd name="connsiteX887" fmla="*/ 97968 w 226057"/>
              <a:gd name="connsiteY887" fmla="*/ 96924 h 216066"/>
              <a:gd name="connsiteX888" fmla="*/ 100652 w 226057"/>
              <a:gd name="connsiteY888" fmla="*/ 99459 h 216066"/>
              <a:gd name="connsiteX889" fmla="*/ 101696 w 226057"/>
              <a:gd name="connsiteY889" fmla="*/ 100801 h 216066"/>
              <a:gd name="connsiteX890" fmla="*/ 102889 w 226057"/>
              <a:gd name="connsiteY890" fmla="*/ 101845 h 216066"/>
              <a:gd name="connsiteX891" fmla="*/ 104529 w 226057"/>
              <a:gd name="connsiteY891" fmla="*/ 102740 h 216066"/>
              <a:gd name="connsiteX892" fmla="*/ 105424 w 226057"/>
              <a:gd name="connsiteY892" fmla="*/ 106169 h 216066"/>
              <a:gd name="connsiteX893" fmla="*/ 108257 w 226057"/>
              <a:gd name="connsiteY893" fmla="*/ 107511 h 216066"/>
              <a:gd name="connsiteX894" fmla="*/ 111538 w 226057"/>
              <a:gd name="connsiteY894" fmla="*/ 107511 h 216066"/>
              <a:gd name="connsiteX895" fmla="*/ 115563 w 226057"/>
              <a:gd name="connsiteY895" fmla="*/ 107810 h 216066"/>
              <a:gd name="connsiteX896" fmla="*/ 115563 w 226057"/>
              <a:gd name="connsiteY896" fmla="*/ 108257 h 216066"/>
              <a:gd name="connsiteX897" fmla="*/ 116160 w 226057"/>
              <a:gd name="connsiteY897" fmla="*/ 109450 h 216066"/>
              <a:gd name="connsiteX898" fmla="*/ 117204 w 226057"/>
              <a:gd name="connsiteY898" fmla="*/ 110046 h 216066"/>
              <a:gd name="connsiteX899" fmla="*/ 118248 w 226057"/>
              <a:gd name="connsiteY899" fmla="*/ 112432 h 216066"/>
              <a:gd name="connsiteX900" fmla="*/ 119441 w 226057"/>
              <a:gd name="connsiteY900" fmla="*/ 113625 h 216066"/>
              <a:gd name="connsiteX901" fmla="*/ 119441 w 226057"/>
              <a:gd name="connsiteY901" fmla="*/ 115265 h 216066"/>
              <a:gd name="connsiteX902" fmla="*/ 120037 w 226057"/>
              <a:gd name="connsiteY902" fmla="*/ 116309 h 216066"/>
              <a:gd name="connsiteX903" fmla="*/ 122870 w 226057"/>
              <a:gd name="connsiteY903" fmla="*/ 118098 h 216066"/>
              <a:gd name="connsiteX904" fmla="*/ 123914 w 226057"/>
              <a:gd name="connsiteY904" fmla="*/ 119441 h 216066"/>
              <a:gd name="connsiteX905" fmla="*/ 125405 w 226057"/>
              <a:gd name="connsiteY905" fmla="*/ 119441 h 216066"/>
              <a:gd name="connsiteX906" fmla="*/ 126151 w 226057"/>
              <a:gd name="connsiteY906" fmla="*/ 119888 h 216066"/>
              <a:gd name="connsiteX907" fmla="*/ 126896 w 226057"/>
              <a:gd name="connsiteY907" fmla="*/ 120634 h 216066"/>
              <a:gd name="connsiteX908" fmla="*/ 127642 w 226057"/>
              <a:gd name="connsiteY908" fmla="*/ 120932 h 216066"/>
              <a:gd name="connsiteX909" fmla="*/ 128537 w 226057"/>
              <a:gd name="connsiteY909" fmla="*/ 120634 h 216066"/>
              <a:gd name="connsiteX910" fmla="*/ 129580 w 226057"/>
              <a:gd name="connsiteY910" fmla="*/ 119291 h 216066"/>
              <a:gd name="connsiteX911" fmla="*/ 129879 w 226057"/>
              <a:gd name="connsiteY911" fmla="*/ 116011 h 216066"/>
              <a:gd name="connsiteX912" fmla="*/ 113178 w 226057"/>
              <a:gd name="connsiteY912" fmla="*/ 81715 h 216066"/>
              <a:gd name="connsiteX913" fmla="*/ 114073 w 226057"/>
              <a:gd name="connsiteY913" fmla="*/ 79627 h 216066"/>
              <a:gd name="connsiteX914" fmla="*/ 111836 w 226057"/>
              <a:gd name="connsiteY914" fmla="*/ 80969 h 216066"/>
              <a:gd name="connsiteX915" fmla="*/ 110643 w 226057"/>
              <a:gd name="connsiteY915" fmla="*/ 83504 h 216066"/>
              <a:gd name="connsiteX916" fmla="*/ 111836 w 226057"/>
              <a:gd name="connsiteY916" fmla="*/ 83057 h 216066"/>
              <a:gd name="connsiteX917" fmla="*/ 113178 w 226057"/>
              <a:gd name="connsiteY917" fmla="*/ 81715 h 216066"/>
              <a:gd name="connsiteX918" fmla="*/ 107810 w 226057"/>
              <a:gd name="connsiteY918" fmla="*/ 85592 h 216066"/>
              <a:gd name="connsiteX919" fmla="*/ 109002 w 226057"/>
              <a:gd name="connsiteY919" fmla="*/ 84548 h 216066"/>
              <a:gd name="connsiteX920" fmla="*/ 104082 w 226057"/>
              <a:gd name="connsiteY920" fmla="*/ 81565 h 216066"/>
              <a:gd name="connsiteX921" fmla="*/ 106020 w 226057"/>
              <a:gd name="connsiteY921" fmla="*/ 85144 h 216066"/>
              <a:gd name="connsiteX922" fmla="*/ 107810 w 226057"/>
              <a:gd name="connsiteY922" fmla="*/ 85592 h 216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Lst>
            <a:rect l="l" t="t" r="r" b="b"/>
            <a:pathLst>
              <a:path w="226057" h="216066">
                <a:moveTo>
                  <a:pt x="149114" y="136440"/>
                </a:moveTo>
                <a:lnTo>
                  <a:pt x="149114" y="138825"/>
                </a:lnTo>
                <a:cubicBezTo>
                  <a:pt x="149114" y="138825"/>
                  <a:pt x="151500" y="138676"/>
                  <a:pt x="151500" y="138676"/>
                </a:cubicBezTo>
                <a:lnTo>
                  <a:pt x="152991" y="137782"/>
                </a:lnTo>
                <a:lnTo>
                  <a:pt x="152991" y="137036"/>
                </a:lnTo>
                <a:cubicBezTo>
                  <a:pt x="152991" y="137036"/>
                  <a:pt x="150158" y="135843"/>
                  <a:pt x="150158" y="135843"/>
                </a:cubicBezTo>
                <a:lnTo>
                  <a:pt x="149263" y="136440"/>
                </a:lnTo>
                <a:close/>
                <a:moveTo>
                  <a:pt x="161789" y="157912"/>
                </a:moveTo>
                <a:lnTo>
                  <a:pt x="160447" y="158508"/>
                </a:lnTo>
                <a:lnTo>
                  <a:pt x="161192" y="158807"/>
                </a:lnTo>
                <a:lnTo>
                  <a:pt x="163578" y="158508"/>
                </a:lnTo>
                <a:lnTo>
                  <a:pt x="166859" y="155675"/>
                </a:lnTo>
                <a:lnTo>
                  <a:pt x="168947" y="154930"/>
                </a:lnTo>
                <a:lnTo>
                  <a:pt x="167306" y="153886"/>
                </a:lnTo>
                <a:lnTo>
                  <a:pt x="165815" y="155526"/>
                </a:lnTo>
                <a:lnTo>
                  <a:pt x="163429" y="156719"/>
                </a:lnTo>
                <a:lnTo>
                  <a:pt x="162982" y="157465"/>
                </a:lnTo>
                <a:lnTo>
                  <a:pt x="161938" y="158061"/>
                </a:lnTo>
                <a:close/>
                <a:moveTo>
                  <a:pt x="140764" y="130475"/>
                </a:moveTo>
                <a:lnTo>
                  <a:pt x="141211" y="131519"/>
                </a:lnTo>
                <a:lnTo>
                  <a:pt x="142106" y="132562"/>
                </a:lnTo>
                <a:lnTo>
                  <a:pt x="144790" y="134799"/>
                </a:lnTo>
                <a:lnTo>
                  <a:pt x="146430" y="135097"/>
                </a:lnTo>
                <a:lnTo>
                  <a:pt x="147474" y="133010"/>
                </a:lnTo>
                <a:lnTo>
                  <a:pt x="146729" y="131966"/>
                </a:lnTo>
                <a:lnTo>
                  <a:pt x="143150" y="131370"/>
                </a:lnTo>
                <a:lnTo>
                  <a:pt x="141808" y="130326"/>
                </a:lnTo>
                <a:lnTo>
                  <a:pt x="140615" y="130326"/>
                </a:lnTo>
                <a:close/>
                <a:moveTo>
                  <a:pt x="150009" y="56812"/>
                </a:moveTo>
                <a:lnTo>
                  <a:pt x="148369" y="57707"/>
                </a:lnTo>
                <a:lnTo>
                  <a:pt x="147027" y="56067"/>
                </a:lnTo>
                <a:lnTo>
                  <a:pt x="142404" y="56067"/>
                </a:lnTo>
                <a:cubicBezTo>
                  <a:pt x="142404" y="56067"/>
                  <a:pt x="142255" y="56962"/>
                  <a:pt x="142255" y="56962"/>
                </a:cubicBezTo>
                <a:lnTo>
                  <a:pt x="142553" y="59049"/>
                </a:lnTo>
                <a:lnTo>
                  <a:pt x="142553" y="60839"/>
                </a:lnTo>
                <a:cubicBezTo>
                  <a:pt x="142553" y="60839"/>
                  <a:pt x="144194" y="61733"/>
                  <a:pt x="144194" y="61733"/>
                </a:cubicBezTo>
                <a:lnTo>
                  <a:pt x="145685" y="61733"/>
                </a:lnTo>
                <a:cubicBezTo>
                  <a:pt x="145685" y="61733"/>
                  <a:pt x="146132" y="60988"/>
                  <a:pt x="146132" y="60988"/>
                </a:cubicBezTo>
                <a:lnTo>
                  <a:pt x="146729" y="59646"/>
                </a:lnTo>
                <a:lnTo>
                  <a:pt x="147474" y="59646"/>
                </a:lnTo>
                <a:cubicBezTo>
                  <a:pt x="147474" y="59646"/>
                  <a:pt x="147474" y="60839"/>
                  <a:pt x="147474" y="60839"/>
                </a:cubicBezTo>
                <a:lnTo>
                  <a:pt x="147772" y="61883"/>
                </a:lnTo>
                <a:lnTo>
                  <a:pt x="148667" y="62479"/>
                </a:lnTo>
                <a:lnTo>
                  <a:pt x="150158" y="62479"/>
                </a:lnTo>
                <a:cubicBezTo>
                  <a:pt x="150158" y="62479"/>
                  <a:pt x="150605" y="59795"/>
                  <a:pt x="150605" y="59795"/>
                </a:cubicBezTo>
                <a:lnTo>
                  <a:pt x="151351" y="57856"/>
                </a:lnTo>
                <a:lnTo>
                  <a:pt x="152395" y="56812"/>
                </a:lnTo>
                <a:lnTo>
                  <a:pt x="152693" y="55172"/>
                </a:lnTo>
                <a:lnTo>
                  <a:pt x="150755" y="55769"/>
                </a:lnTo>
                <a:lnTo>
                  <a:pt x="150009" y="56812"/>
                </a:lnTo>
                <a:close/>
                <a:moveTo>
                  <a:pt x="146132" y="152246"/>
                </a:moveTo>
                <a:lnTo>
                  <a:pt x="148220" y="149860"/>
                </a:lnTo>
                <a:lnTo>
                  <a:pt x="148220" y="149412"/>
                </a:lnTo>
                <a:cubicBezTo>
                  <a:pt x="148220" y="149412"/>
                  <a:pt x="148220" y="147772"/>
                  <a:pt x="148220" y="147772"/>
                </a:cubicBezTo>
                <a:lnTo>
                  <a:pt x="147176" y="147474"/>
                </a:lnTo>
                <a:lnTo>
                  <a:pt x="144790" y="148816"/>
                </a:lnTo>
                <a:lnTo>
                  <a:pt x="143746" y="151053"/>
                </a:lnTo>
                <a:lnTo>
                  <a:pt x="144492" y="152097"/>
                </a:lnTo>
                <a:lnTo>
                  <a:pt x="146281" y="152395"/>
                </a:lnTo>
                <a:close/>
                <a:moveTo>
                  <a:pt x="150457" y="162684"/>
                </a:moveTo>
                <a:lnTo>
                  <a:pt x="150904" y="162236"/>
                </a:lnTo>
                <a:lnTo>
                  <a:pt x="151500" y="160894"/>
                </a:lnTo>
                <a:lnTo>
                  <a:pt x="148518" y="158657"/>
                </a:lnTo>
                <a:lnTo>
                  <a:pt x="147623" y="159552"/>
                </a:lnTo>
                <a:lnTo>
                  <a:pt x="148369" y="160745"/>
                </a:lnTo>
                <a:lnTo>
                  <a:pt x="150307" y="162684"/>
                </a:lnTo>
                <a:close/>
                <a:moveTo>
                  <a:pt x="158360" y="41305"/>
                </a:moveTo>
                <a:lnTo>
                  <a:pt x="157316" y="40410"/>
                </a:lnTo>
                <a:lnTo>
                  <a:pt x="155825" y="39664"/>
                </a:lnTo>
                <a:lnTo>
                  <a:pt x="152693" y="40708"/>
                </a:lnTo>
                <a:lnTo>
                  <a:pt x="155974" y="43392"/>
                </a:lnTo>
                <a:lnTo>
                  <a:pt x="158956" y="42498"/>
                </a:lnTo>
                <a:lnTo>
                  <a:pt x="158360" y="41305"/>
                </a:lnTo>
                <a:close/>
                <a:moveTo>
                  <a:pt x="156272" y="150754"/>
                </a:moveTo>
                <a:lnTo>
                  <a:pt x="156272" y="147176"/>
                </a:lnTo>
                <a:cubicBezTo>
                  <a:pt x="156272" y="147176"/>
                  <a:pt x="155675" y="146132"/>
                  <a:pt x="155675" y="146132"/>
                </a:cubicBezTo>
                <a:lnTo>
                  <a:pt x="154632" y="145834"/>
                </a:lnTo>
                <a:lnTo>
                  <a:pt x="150307" y="149860"/>
                </a:lnTo>
                <a:lnTo>
                  <a:pt x="151202" y="152544"/>
                </a:lnTo>
                <a:lnTo>
                  <a:pt x="152842" y="154333"/>
                </a:lnTo>
                <a:lnTo>
                  <a:pt x="155228" y="153140"/>
                </a:lnTo>
                <a:lnTo>
                  <a:pt x="156272" y="150904"/>
                </a:lnTo>
                <a:close/>
                <a:moveTo>
                  <a:pt x="153588" y="171034"/>
                </a:moveTo>
                <a:lnTo>
                  <a:pt x="153141" y="169692"/>
                </a:lnTo>
                <a:lnTo>
                  <a:pt x="151649" y="168499"/>
                </a:lnTo>
                <a:lnTo>
                  <a:pt x="151351" y="168797"/>
                </a:lnTo>
                <a:lnTo>
                  <a:pt x="151799" y="169543"/>
                </a:lnTo>
                <a:lnTo>
                  <a:pt x="151799" y="170736"/>
                </a:lnTo>
                <a:cubicBezTo>
                  <a:pt x="151799" y="170736"/>
                  <a:pt x="151351" y="171481"/>
                  <a:pt x="151351" y="171481"/>
                </a:cubicBezTo>
                <a:lnTo>
                  <a:pt x="150605" y="172078"/>
                </a:lnTo>
                <a:lnTo>
                  <a:pt x="152395" y="172674"/>
                </a:lnTo>
                <a:lnTo>
                  <a:pt x="153588" y="171034"/>
                </a:lnTo>
                <a:close/>
                <a:moveTo>
                  <a:pt x="25946" y="94240"/>
                </a:moveTo>
                <a:lnTo>
                  <a:pt x="24902" y="96030"/>
                </a:lnTo>
                <a:lnTo>
                  <a:pt x="24008" y="99161"/>
                </a:lnTo>
                <a:lnTo>
                  <a:pt x="24008" y="101696"/>
                </a:lnTo>
                <a:cubicBezTo>
                  <a:pt x="24008" y="101696"/>
                  <a:pt x="24753" y="101099"/>
                  <a:pt x="24753" y="101099"/>
                </a:cubicBezTo>
                <a:lnTo>
                  <a:pt x="25499" y="101099"/>
                </a:lnTo>
                <a:cubicBezTo>
                  <a:pt x="25499" y="101099"/>
                  <a:pt x="26394" y="101099"/>
                  <a:pt x="26394" y="101099"/>
                </a:cubicBezTo>
                <a:lnTo>
                  <a:pt x="27437" y="100801"/>
                </a:lnTo>
                <a:lnTo>
                  <a:pt x="28183" y="99907"/>
                </a:lnTo>
                <a:lnTo>
                  <a:pt x="28183" y="94837"/>
                </a:lnTo>
                <a:cubicBezTo>
                  <a:pt x="28183" y="94837"/>
                  <a:pt x="27586" y="93346"/>
                  <a:pt x="27586" y="93346"/>
                </a:cubicBezTo>
                <a:lnTo>
                  <a:pt x="26095" y="94240"/>
                </a:lnTo>
                <a:close/>
                <a:moveTo>
                  <a:pt x="29823" y="117502"/>
                </a:moveTo>
                <a:lnTo>
                  <a:pt x="29823" y="115862"/>
                </a:lnTo>
                <a:cubicBezTo>
                  <a:pt x="29823" y="115862"/>
                  <a:pt x="27586" y="112581"/>
                  <a:pt x="27586" y="112581"/>
                </a:cubicBezTo>
                <a:lnTo>
                  <a:pt x="25797" y="111836"/>
                </a:lnTo>
                <a:lnTo>
                  <a:pt x="25499" y="108108"/>
                </a:lnTo>
                <a:lnTo>
                  <a:pt x="24157" y="105126"/>
                </a:lnTo>
                <a:lnTo>
                  <a:pt x="23858" y="105722"/>
                </a:lnTo>
                <a:lnTo>
                  <a:pt x="23858" y="107660"/>
                </a:lnTo>
                <a:cubicBezTo>
                  <a:pt x="23858" y="107660"/>
                  <a:pt x="23113" y="109599"/>
                  <a:pt x="23113" y="109599"/>
                </a:cubicBezTo>
                <a:lnTo>
                  <a:pt x="22069" y="110046"/>
                </a:lnTo>
                <a:lnTo>
                  <a:pt x="20876" y="108853"/>
                </a:lnTo>
                <a:lnTo>
                  <a:pt x="20131" y="109450"/>
                </a:lnTo>
                <a:lnTo>
                  <a:pt x="18639" y="113178"/>
                </a:lnTo>
                <a:lnTo>
                  <a:pt x="18639" y="114520"/>
                </a:lnTo>
                <a:cubicBezTo>
                  <a:pt x="18639" y="114520"/>
                  <a:pt x="19683" y="114222"/>
                  <a:pt x="19683" y="114222"/>
                </a:cubicBezTo>
                <a:lnTo>
                  <a:pt x="21324" y="112730"/>
                </a:lnTo>
                <a:lnTo>
                  <a:pt x="21920" y="113178"/>
                </a:lnTo>
                <a:lnTo>
                  <a:pt x="22516" y="114222"/>
                </a:lnTo>
                <a:lnTo>
                  <a:pt x="22516" y="114818"/>
                </a:lnTo>
                <a:cubicBezTo>
                  <a:pt x="22516" y="114818"/>
                  <a:pt x="23113" y="116607"/>
                  <a:pt x="23113" y="116607"/>
                </a:cubicBezTo>
                <a:lnTo>
                  <a:pt x="24306" y="116906"/>
                </a:lnTo>
                <a:lnTo>
                  <a:pt x="25350" y="116160"/>
                </a:lnTo>
                <a:lnTo>
                  <a:pt x="29376" y="117651"/>
                </a:lnTo>
                <a:lnTo>
                  <a:pt x="29823" y="117055"/>
                </a:lnTo>
                <a:close/>
                <a:moveTo>
                  <a:pt x="26990" y="105126"/>
                </a:moveTo>
                <a:lnTo>
                  <a:pt x="26394" y="104827"/>
                </a:lnTo>
                <a:lnTo>
                  <a:pt x="25648" y="104827"/>
                </a:lnTo>
                <a:cubicBezTo>
                  <a:pt x="25648" y="104827"/>
                  <a:pt x="26244" y="107064"/>
                  <a:pt x="26244" y="107064"/>
                </a:cubicBezTo>
                <a:lnTo>
                  <a:pt x="27885" y="110046"/>
                </a:lnTo>
                <a:lnTo>
                  <a:pt x="29227" y="109748"/>
                </a:lnTo>
                <a:lnTo>
                  <a:pt x="28779" y="108555"/>
                </a:lnTo>
                <a:lnTo>
                  <a:pt x="28034" y="107511"/>
                </a:lnTo>
                <a:lnTo>
                  <a:pt x="27735" y="106617"/>
                </a:lnTo>
                <a:lnTo>
                  <a:pt x="27735" y="105871"/>
                </a:lnTo>
                <a:cubicBezTo>
                  <a:pt x="27735" y="105871"/>
                  <a:pt x="26990" y="105126"/>
                  <a:pt x="26990" y="105126"/>
                </a:cubicBezTo>
                <a:close/>
                <a:moveTo>
                  <a:pt x="9991" y="74259"/>
                </a:moveTo>
                <a:lnTo>
                  <a:pt x="8052" y="73364"/>
                </a:lnTo>
                <a:lnTo>
                  <a:pt x="7307" y="72171"/>
                </a:lnTo>
                <a:lnTo>
                  <a:pt x="6710" y="69189"/>
                </a:lnTo>
                <a:lnTo>
                  <a:pt x="6710" y="68593"/>
                </a:lnTo>
                <a:cubicBezTo>
                  <a:pt x="6710" y="68593"/>
                  <a:pt x="5219" y="67101"/>
                  <a:pt x="5219" y="67101"/>
                </a:cubicBezTo>
                <a:lnTo>
                  <a:pt x="5666" y="66356"/>
                </a:lnTo>
                <a:lnTo>
                  <a:pt x="7605" y="64566"/>
                </a:lnTo>
                <a:lnTo>
                  <a:pt x="7307" y="63672"/>
                </a:lnTo>
                <a:lnTo>
                  <a:pt x="6412" y="62926"/>
                </a:lnTo>
                <a:lnTo>
                  <a:pt x="5070" y="62181"/>
                </a:lnTo>
                <a:lnTo>
                  <a:pt x="1640" y="62926"/>
                </a:lnTo>
                <a:lnTo>
                  <a:pt x="0" y="63970"/>
                </a:lnTo>
                <a:lnTo>
                  <a:pt x="0" y="65312"/>
                </a:lnTo>
                <a:cubicBezTo>
                  <a:pt x="0" y="65312"/>
                  <a:pt x="4324" y="69786"/>
                  <a:pt x="4324" y="69786"/>
                </a:cubicBezTo>
                <a:lnTo>
                  <a:pt x="6263" y="73812"/>
                </a:lnTo>
                <a:lnTo>
                  <a:pt x="8649" y="75452"/>
                </a:lnTo>
                <a:lnTo>
                  <a:pt x="11929" y="76645"/>
                </a:lnTo>
                <a:lnTo>
                  <a:pt x="11333" y="74855"/>
                </a:lnTo>
                <a:lnTo>
                  <a:pt x="9991" y="74557"/>
                </a:lnTo>
                <a:close/>
                <a:moveTo>
                  <a:pt x="140615" y="127940"/>
                </a:moveTo>
                <a:lnTo>
                  <a:pt x="140317" y="126747"/>
                </a:lnTo>
                <a:lnTo>
                  <a:pt x="139422" y="124809"/>
                </a:lnTo>
                <a:lnTo>
                  <a:pt x="139422" y="123317"/>
                </a:lnTo>
                <a:cubicBezTo>
                  <a:pt x="139422" y="123317"/>
                  <a:pt x="137036" y="123019"/>
                  <a:pt x="137036" y="123019"/>
                </a:cubicBezTo>
                <a:lnTo>
                  <a:pt x="135396" y="120634"/>
                </a:lnTo>
                <a:lnTo>
                  <a:pt x="134650" y="120634"/>
                </a:lnTo>
                <a:cubicBezTo>
                  <a:pt x="134650" y="120634"/>
                  <a:pt x="133010" y="121528"/>
                  <a:pt x="133010" y="121528"/>
                </a:cubicBezTo>
                <a:lnTo>
                  <a:pt x="133308" y="123467"/>
                </a:lnTo>
                <a:lnTo>
                  <a:pt x="134650" y="124361"/>
                </a:lnTo>
                <a:lnTo>
                  <a:pt x="135545" y="125852"/>
                </a:lnTo>
                <a:lnTo>
                  <a:pt x="137782" y="127493"/>
                </a:lnTo>
                <a:lnTo>
                  <a:pt x="139869" y="130028"/>
                </a:lnTo>
                <a:lnTo>
                  <a:pt x="140615" y="127940"/>
                </a:lnTo>
                <a:close/>
                <a:moveTo>
                  <a:pt x="86934" y="171332"/>
                </a:moveTo>
                <a:lnTo>
                  <a:pt x="86487" y="171780"/>
                </a:lnTo>
                <a:lnTo>
                  <a:pt x="85741" y="173271"/>
                </a:lnTo>
                <a:lnTo>
                  <a:pt x="85741" y="176402"/>
                </a:lnTo>
                <a:cubicBezTo>
                  <a:pt x="85741" y="176402"/>
                  <a:pt x="86635" y="177744"/>
                  <a:pt x="86635" y="177744"/>
                </a:cubicBezTo>
                <a:lnTo>
                  <a:pt x="89320" y="178639"/>
                </a:lnTo>
                <a:lnTo>
                  <a:pt x="89618" y="177297"/>
                </a:lnTo>
                <a:lnTo>
                  <a:pt x="90811" y="175507"/>
                </a:lnTo>
                <a:lnTo>
                  <a:pt x="88127" y="172973"/>
                </a:lnTo>
                <a:lnTo>
                  <a:pt x="86934" y="171183"/>
                </a:lnTo>
                <a:close/>
                <a:moveTo>
                  <a:pt x="99012" y="134948"/>
                </a:moveTo>
                <a:lnTo>
                  <a:pt x="98714" y="133755"/>
                </a:lnTo>
                <a:lnTo>
                  <a:pt x="97372" y="133159"/>
                </a:lnTo>
                <a:lnTo>
                  <a:pt x="95135" y="133159"/>
                </a:lnTo>
                <a:cubicBezTo>
                  <a:pt x="95135" y="133159"/>
                  <a:pt x="93495" y="132413"/>
                  <a:pt x="93495" y="132413"/>
                </a:cubicBezTo>
                <a:lnTo>
                  <a:pt x="92153" y="129431"/>
                </a:lnTo>
                <a:lnTo>
                  <a:pt x="92153" y="126896"/>
                </a:lnTo>
                <a:lnTo>
                  <a:pt x="90512" y="125107"/>
                </a:lnTo>
                <a:lnTo>
                  <a:pt x="89170" y="124361"/>
                </a:lnTo>
                <a:lnTo>
                  <a:pt x="89469" y="123616"/>
                </a:lnTo>
                <a:lnTo>
                  <a:pt x="90512" y="123317"/>
                </a:lnTo>
                <a:lnTo>
                  <a:pt x="93346" y="121826"/>
                </a:lnTo>
                <a:lnTo>
                  <a:pt x="99310" y="120783"/>
                </a:lnTo>
                <a:lnTo>
                  <a:pt x="101398" y="119441"/>
                </a:lnTo>
                <a:lnTo>
                  <a:pt x="102293" y="119441"/>
                </a:lnTo>
                <a:cubicBezTo>
                  <a:pt x="102293" y="119441"/>
                  <a:pt x="103485" y="120186"/>
                  <a:pt x="103485" y="120186"/>
                </a:cubicBezTo>
                <a:lnTo>
                  <a:pt x="107512" y="124212"/>
                </a:lnTo>
                <a:lnTo>
                  <a:pt x="111388" y="127642"/>
                </a:lnTo>
                <a:lnTo>
                  <a:pt x="113923" y="130773"/>
                </a:lnTo>
                <a:lnTo>
                  <a:pt x="115116" y="130773"/>
                </a:lnTo>
                <a:cubicBezTo>
                  <a:pt x="115116" y="130773"/>
                  <a:pt x="116011" y="129730"/>
                  <a:pt x="116011" y="129730"/>
                </a:cubicBezTo>
                <a:lnTo>
                  <a:pt x="116011" y="127642"/>
                </a:lnTo>
                <a:cubicBezTo>
                  <a:pt x="116011" y="127642"/>
                  <a:pt x="116160" y="126300"/>
                  <a:pt x="116160" y="126300"/>
                </a:cubicBezTo>
                <a:lnTo>
                  <a:pt x="115415" y="121976"/>
                </a:lnTo>
                <a:lnTo>
                  <a:pt x="115415" y="116160"/>
                </a:lnTo>
                <a:cubicBezTo>
                  <a:pt x="115415" y="116160"/>
                  <a:pt x="114669" y="113327"/>
                  <a:pt x="114669" y="113327"/>
                </a:cubicBezTo>
                <a:lnTo>
                  <a:pt x="113625" y="111836"/>
                </a:lnTo>
                <a:lnTo>
                  <a:pt x="110196" y="110195"/>
                </a:lnTo>
                <a:lnTo>
                  <a:pt x="106170" y="109301"/>
                </a:lnTo>
                <a:lnTo>
                  <a:pt x="103187" y="104977"/>
                </a:lnTo>
                <a:lnTo>
                  <a:pt x="97968" y="103784"/>
                </a:lnTo>
                <a:lnTo>
                  <a:pt x="94986" y="99459"/>
                </a:lnTo>
                <a:lnTo>
                  <a:pt x="92004" y="99459"/>
                </a:lnTo>
                <a:cubicBezTo>
                  <a:pt x="92004" y="99459"/>
                  <a:pt x="88872" y="96924"/>
                  <a:pt x="88872" y="96924"/>
                </a:cubicBezTo>
                <a:lnTo>
                  <a:pt x="82460" y="94986"/>
                </a:lnTo>
                <a:lnTo>
                  <a:pt x="80224" y="93495"/>
                </a:lnTo>
                <a:lnTo>
                  <a:pt x="78882" y="93495"/>
                </a:lnTo>
                <a:cubicBezTo>
                  <a:pt x="78882" y="93495"/>
                  <a:pt x="77092" y="92898"/>
                  <a:pt x="77092" y="92898"/>
                </a:cubicBezTo>
                <a:lnTo>
                  <a:pt x="77838" y="92153"/>
                </a:lnTo>
                <a:lnTo>
                  <a:pt x="79925" y="91854"/>
                </a:lnTo>
                <a:lnTo>
                  <a:pt x="83206" y="91854"/>
                </a:lnTo>
                <a:cubicBezTo>
                  <a:pt x="83206" y="91854"/>
                  <a:pt x="86635" y="90363"/>
                  <a:pt x="86635" y="90363"/>
                </a:cubicBezTo>
                <a:lnTo>
                  <a:pt x="90214" y="87530"/>
                </a:lnTo>
                <a:lnTo>
                  <a:pt x="87530" y="87828"/>
                </a:lnTo>
                <a:lnTo>
                  <a:pt x="86785" y="85293"/>
                </a:lnTo>
                <a:lnTo>
                  <a:pt x="85443" y="83355"/>
                </a:lnTo>
                <a:lnTo>
                  <a:pt x="84250" y="80522"/>
                </a:lnTo>
                <a:lnTo>
                  <a:pt x="86487" y="79031"/>
                </a:lnTo>
                <a:lnTo>
                  <a:pt x="88425" y="78285"/>
                </a:lnTo>
                <a:lnTo>
                  <a:pt x="92898" y="80671"/>
                </a:lnTo>
                <a:lnTo>
                  <a:pt x="92898" y="82162"/>
                </a:lnTo>
                <a:cubicBezTo>
                  <a:pt x="92898" y="82162"/>
                  <a:pt x="91854" y="84697"/>
                  <a:pt x="91854" y="84697"/>
                </a:cubicBezTo>
                <a:lnTo>
                  <a:pt x="92749" y="85741"/>
                </a:lnTo>
                <a:lnTo>
                  <a:pt x="94390" y="85741"/>
                </a:lnTo>
                <a:cubicBezTo>
                  <a:pt x="94390" y="85741"/>
                  <a:pt x="97223" y="83355"/>
                  <a:pt x="97223" y="83355"/>
                </a:cubicBezTo>
                <a:lnTo>
                  <a:pt x="96179" y="79627"/>
                </a:lnTo>
                <a:lnTo>
                  <a:pt x="94688" y="77390"/>
                </a:lnTo>
                <a:lnTo>
                  <a:pt x="91258" y="73066"/>
                </a:lnTo>
                <a:lnTo>
                  <a:pt x="87978" y="70829"/>
                </a:lnTo>
                <a:lnTo>
                  <a:pt x="86337" y="68742"/>
                </a:lnTo>
                <a:lnTo>
                  <a:pt x="84101" y="63224"/>
                </a:lnTo>
                <a:lnTo>
                  <a:pt x="77689" y="55620"/>
                </a:lnTo>
                <a:lnTo>
                  <a:pt x="77092" y="52936"/>
                </a:lnTo>
                <a:lnTo>
                  <a:pt x="77987" y="47866"/>
                </a:lnTo>
                <a:lnTo>
                  <a:pt x="79031" y="44884"/>
                </a:lnTo>
                <a:lnTo>
                  <a:pt x="78583" y="42945"/>
                </a:lnTo>
                <a:lnTo>
                  <a:pt x="78583" y="40708"/>
                </a:lnTo>
                <a:cubicBezTo>
                  <a:pt x="78583" y="40708"/>
                  <a:pt x="81715" y="39366"/>
                  <a:pt x="81715" y="39366"/>
                </a:cubicBezTo>
                <a:lnTo>
                  <a:pt x="83504" y="38024"/>
                </a:lnTo>
                <a:lnTo>
                  <a:pt x="86487" y="37577"/>
                </a:lnTo>
                <a:lnTo>
                  <a:pt x="85741" y="39664"/>
                </a:lnTo>
                <a:lnTo>
                  <a:pt x="84697" y="40708"/>
                </a:lnTo>
                <a:lnTo>
                  <a:pt x="85890" y="43691"/>
                </a:lnTo>
                <a:lnTo>
                  <a:pt x="91258" y="46822"/>
                </a:lnTo>
                <a:lnTo>
                  <a:pt x="96924" y="49655"/>
                </a:lnTo>
                <a:lnTo>
                  <a:pt x="97372" y="53681"/>
                </a:lnTo>
                <a:lnTo>
                  <a:pt x="99161" y="56962"/>
                </a:lnTo>
                <a:lnTo>
                  <a:pt x="105275" y="59049"/>
                </a:lnTo>
                <a:lnTo>
                  <a:pt x="106020" y="58751"/>
                </a:lnTo>
                <a:lnTo>
                  <a:pt x="106468" y="58005"/>
                </a:lnTo>
                <a:lnTo>
                  <a:pt x="100951" y="54278"/>
                </a:lnTo>
                <a:lnTo>
                  <a:pt x="100056" y="52936"/>
                </a:lnTo>
                <a:lnTo>
                  <a:pt x="98863" y="49506"/>
                </a:lnTo>
                <a:lnTo>
                  <a:pt x="99907" y="48164"/>
                </a:lnTo>
                <a:lnTo>
                  <a:pt x="106170" y="49506"/>
                </a:lnTo>
                <a:lnTo>
                  <a:pt x="110643" y="56067"/>
                </a:lnTo>
                <a:lnTo>
                  <a:pt x="113625" y="57856"/>
                </a:lnTo>
                <a:lnTo>
                  <a:pt x="114520" y="56962"/>
                </a:lnTo>
                <a:lnTo>
                  <a:pt x="114967" y="55918"/>
                </a:lnTo>
                <a:lnTo>
                  <a:pt x="114073" y="53085"/>
                </a:lnTo>
                <a:lnTo>
                  <a:pt x="112730" y="51743"/>
                </a:lnTo>
                <a:lnTo>
                  <a:pt x="110196" y="50102"/>
                </a:lnTo>
                <a:lnTo>
                  <a:pt x="107512" y="47418"/>
                </a:lnTo>
                <a:lnTo>
                  <a:pt x="107512" y="46076"/>
                </a:lnTo>
                <a:cubicBezTo>
                  <a:pt x="107512" y="46076"/>
                  <a:pt x="110196" y="44884"/>
                  <a:pt x="110196" y="44884"/>
                </a:cubicBezTo>
                <a:lnTo>
                  <a:pt x="112581" y="45182"/>
                </a:lnTo>
                <a:lnTo>
                  <a:pt x="116309" y="46971"/>
                </a:lnTo>
                <a:lnTo>
                  <a:pt x="118993" y="47717"/>
                </a:lnTo>
                <a:lnTo>
                  <a:pt x="120932" y="49804"/>
                </a:lnTo>
                <a:lnTo>
                  <a:pt x="123914" y="52041"/>
                </a:lnTo>
                <a:lnTo>
                  <a:pt x="122572" y="49059"/>
                </a:lnTo>
                <a:lnTo>
                  <a:pt x="120485" y="46225"/>
                </a:lnTo>
                <a:lnTo>
                  <a:pt x="115713" y="43541"/>
                </a:lnTo>
                <a:lnTo>
                  <a:pt x="113178" y="43541"/>
                </a:lnTo>
                <a:cubicBezTo>
                  <a:pt x="113178" y="43541"/>
                  <a:pt x="111388" y="43243"/>
                  <a:pt x="111388" y="43243"/>
                </a:cubicBezTo>
                <a:lnTo>
                  <a:pt x="110494" y="41156"/>
                </a:lnTo>
                <a:lnTo>
                  <a:pt x="111687" y="39068"/>
                </a:lnTo>
                <a:lnTo>
                  <a:pt x="109002" y="36384"/>
                </a:lnTo>
                <a:lnTo>
                  <a:pt x="108108" y="34744"/>
                </a:lnTo>
                <a:lnTo>
                  <a:pt x="108555" y="32507"/>
                </a:lnTo>
                <a:lnTo>
                  <a:pt x="113327" y="32507"/>
                </a:lnTo>
                <a:cubicBezTo>
                  <a:pt x="113327" y="32507"/>
                  <a:pt x="116906" y="33253"/>
                  <a:pt x="116906" y="33253"/>
                </a:cubicBezTo>
                <a:lnTo>
                  <a:pt x="120932" y="31165"/>
                </a:lnTo>
                <a:lnTo>
                  <a:pt x="124809" y="26990"/>
                </a:lnTo>
                <a:lnTo>
                  <a:pt x="127194" y="25797"/>
                </a:lnTo>
                <a:lnTo>
                  <a:pt x="129282" y="26244"/>
                </a:lnTo>
                <a:lnTo>
                  <a:pt x="132563" y="28332"/>
                </a:lnTo>
                <a:lnTo>
                  <a:pt x="135545" y="28779"/>
                </a:lnTo>
                <a:lnTo>
                  <a:pt x="141062" y="25200"/>
                </a:lnTo>
                <a:lnTo>
                  <a:pt x="143746" y="24306"/>
                </a:lnTo>
                <a:lnTo>
                  <a:pt x="147623" y="26393"/>
                </a:lnTo>
                <a:lnTo>
                  <a:pt x="149562" y="26095"/>
                </a:lnTo>
                <a:lnTo>
                  <a:pt x="154035" y="27885"/>
                </a:lnTo>
                <a:lnTo>
                  <a:pt x="163429" y="29376"/>
                </a:lnTo>
                <a:lnTo>
                  <a:pt x="167455" y="31761"/>
                </a:lnTo>
                <a:lnTo>
                  <a:pt x="168201" y="33103"/>
                </a:lnTo>
                <a:lnTo>
                  <a:pt x="168947" y="32656"/>
                </a:lnTo>
                <a:lnTo>
                  <a:pt x="169991" y="32358"/>
                </a:lnTo>
                <a:lnTo>
                  <a:pt x="171780" y="29823"/>
                </a:lnTo>
                <a:lnTo>
                  <a:pt x="173420" y="28034"/>
                </a:lnTo>
                <a:lnTo>
                  <a:pt x="175806" y="25648"/>
                </a:lnTo>
                <a:lnTo>
                  <a:pt x="176402" y="24306"/>
                </a:lnTo>
                <a:lnTo>
                  <a:pt x="176402" y="22964"/>
                </a:lnTo>
                <a:lnTo>
                  <a:pt x="175806" y="22069"/>
                </a:lnTo>
                <a:lnTo>
                  <a:pt x="175806" y="21025"/>
                </a:lnTo>
                <a:cubicBezTo>
                  <a:pt x="175806" y="21025"/>
                  <a:pt x="175657" y="19534"/>
                  <a:pt x="175657" y="19534"/>
                </a:cubicBezTo>
                <a:lnTo>
                  <a:pt x="175657" y="16403"/>
                </a:lnTo>
                <a:cubicBezTo>
                  <a:pt x="175657" y="16403"/>
                  <a:pt x="181174" y="12973"/>
                  <a:pt x="181174" y="12973"/>
                </a:cubicBezTo>
                <a:lnTo>
                  <a:pt x="182963" y="12675"/>
                </a:lnTo>
                <a:lnTo>
                  <a:pt x="183560" y="11184"/>
                </a:lnTo>
                <a:lnTo>
                  <a:pt x="183112" y="7605"/>
                </a:lnTo>
                <a:lnTo>
                  <a:pt x="182367" y="4623"/>
                </a:lnTo>
                <a:lnTo>
                  <a:pt x="181472" y="4623"/>
                </a:lnTo>
                <a:cubicBezTo>
                  <a:pt x="181472" y="4623"/>
                  <a:pt x="180130" y="3579"/>
                  <a:pt x="180130" y="3579"/>
                </a:cubicBezTo>
                <a:lnTo>
                  <a:pt x="179236" y="2535"/>
                </a:lnTo>
                <a:lnTo>
                  <a:pt x="177894" y="1491"/>
                </a:lnTo>
                <a:lnTo>
                  <a:pt x="175508" y="895"/>
                </a:lnTo>
                <a:lnTo>
                  <a:pt x="172376" y="0"/>
                </a:lnTo>
                <a:lnTo>
                  <a:pt x="169991" y="597"/>
                </a:lnTo>
                <a:lnTo>
                  <a:pt x="169394" y="1342"/>
                </a:lnTo>
                <a:lnTo>
                  <a:pt x="168947" y="2386"/>
                </a:lnTo>
                <a:lnTo>
                  <a:pt x="169245" y="3430"/>
                </a:lnTo>
                <a:lnTo>
                  <a:pt x="170139" y="4473"/>
                </a:lnTo>
                <a:lnTo>
                  <a:pt x="171034" y="7307"/>
                </a:lnTo>
                <a:lnTo>
                  <a:pt x="171333" y="10140"/>
                </a:lnTo>
                <a:lnTo>
                  <a:pt x="170885" y="11780"/>
                </a:lnTo>
                <a:lnTo>
                  <a:pt x="169096" y="12973"/>
                </a:lnTo>
                <a:lnTo>
                  <a:pt x="165368" y="14315"/>
                </a:lnTo>
                <a:lnTo>
                  <a:pt x="161789" y="13718"/>
                </a:lnTo>
                <a:lnTo>
                  <a:pt x="160149" y="14166"/>
                </a:lnTo>
                <a:lnTo>
                  <a:pt x="157465" y="14166"/>
                </a:lnTo>
                <a:cubicBezTo>
                  <a:pt x="157465" y="14166"/>
                  <a:pt x="154930" y="14613"/>
                  <a:pt x="154930" y="14613"/>
                </a:cubicBezTo>
                <a:lnTo>
                  <a:pt x="151053" y="15806"/>
                </a:lnTo>
                <a:lnTo>
                  <a:pt x="147623" y="16552"/>
                </a:lnTo>
                <a:lnTo>
                  <a:pt x="144492" y="14166"/>
                </a:lnTo>
                <a:lnTo>
                  <a:pt x="140764" y="12526"/>
                </a:lnTo>
                <a:lnTo>
                  <a:pt x="136887" y="11631"/>
                </a:lnTo>
                <a:lnTo>
                  <a:pt x="135545" y="12377"/>
                </a:lnTo>
                <a:lnTo>
                  <a:pt x="134949" y="12973"/>
                </a:lnTo>
                <a:lnTo>
                  <a:pt x="131668" y="10885"/>
                </a:lnTo>
                <a:lnTo>
                  <a:pt x="130177" y="10140"/>
                </a:lnTo>
                <a:lnTo>
                  <a:pt x="129431" y="9394"/>
                </a:lnTo>
                <a:lnTo>
                  <a:pt x="128089" y="6561"/>
                </a:lnTo>
                <a:lnTo>
                  <a:pt x="127344" y="6561"/>
                </a:lnTo>
                <a:cubicBezTo>
                  <a:pt x="127344" y="6561"/>
                  <a:pt x="124660" y="7456"/>
                  <a:pt x="124660" y="7456"/>
                </a:cubicBezTo>
                <a:lnTo>
                  <a:pt x="122125" y="7456"/>
                </a:lnTo>
                <a:cubicBezTo>
                  <a:pt x="122125" y="7456"/>
                  <a:pt x="120634" y="7158"/>
                  <a:pt x="120634" y="7158"/>
                </a:cubicBezTo>
                <a:lnTo>
                  <a:pt x="116011" y="7158"/>
                </a:lnTo>
                <a:cubicBezTo>
                  <a:pt x="116011" y="7158"/>
                  <a:pt x="115415" y="9245"/>
                  <a:pt x="115415" y="9245"/>
                </a:cubicBezTo>
                <a:lnTo>
                  <a:pt x="114818" y="9543"/>
                </a:lnTo>
                <a:lnTo>
                  <a:pt x="113774" y="9842"/>
                </a:lnTo>
                <a:lnTo>
                  <a:pt x="111388" y="9842"/>
                </a:lnTo>
                <a:cubicBezTo>
                  <a:pt x="111388" y="9842"/>
                  <a:pt x="108257" y="11184"/>
                  <a:pt x="108257" y="11184"/>
                </a:cubicBezTo>
                <a:lnTo>
                  <a:pt x="104977" y="12078"/>
                </a:lnTo>
                <a:lnTo>
                  <a:pt x="102293" y="12078"/>
                </a:lnTo>
                <a:cubicBezTo>
                  <a:pt x="102293" y="12078"/>
                  <a:pt x="99609" y="11631"/>
                  <a:pt x="99609" y="11631"/>
                </a:cubicBezTo>
                <a:lnTo>
                  <a:pt x="97968" y="11929"/>
                </a:lnTo>
                <a:lnTo>
                  <a:pt x="94539" y="11929"/>
                </a:lnTo>
                <a:cubicBezTo>
                  <a:pt x="94539" y="11929"/>
                  <a:pt x="92302" y="14166"/>
                  <a:pt x="92302" y="14166"/>
                </a:cubicBezTo>
                <a:lnTo>
                  <a:pt x="88872" y="14166"/>
                </a:lnTo>
                <a:cubicBezTo>
                  <a:pt x="88872" y="14166"/>
                  <a:pt x="86039" y="13718"/>
                  <a:pt x="86039" y="13718"/>
                </a:cubicBezTo>
                <a:lnTo>
                  <a:pt x="84548" y="13718"/>
                </a:lnTo>
                <a:cubicBezTo>
                  <a:pt x="84548" y="13718"/>
                  <a:pt x="82609" y="13718"/>
                  <a:pt x="82609" y="13718"/>
                </a:cubicBezTo>
                <a:lnTo>
                  <a:pt x="81864" y="14315"/>
                </a:lnTo>
                <a:lnTo>
                  <a:pt x="81118" y="18639"/>
                </a:lnTo>
                <a:lnTo>
                  <a:pt x="77987" y="19832"/>
                </a:lnTo>
                <a:lnTo>
                  <a:pt x="75154" y="20578"/>
                </a:lnTo>
                <a:lnTo>
                  <a:pt x="72768" y="20578"/>
                </a:lnTo>
                <a:cubicBezTo>
                  <a:pt x="72768" y="20578"/>
                  <a:pt x="68444" y="19385"/>
                  <a:pt x="68444" y="19385"/>
                </a:cubicBezTo>
                <a:lnTo>
                  <a:pt x="67101" y="19385"/>
                </a:lnTo>
                <a:cubicBezTo>
                  <a:pt x="67101" y="19385"/>
                  <a:pt x="65909" y="19832"/>
                  <a:pt x="65909" y="19832"/>
                </a:cubicBezTo>
                <a:lnTo>
                  <a:pt x="62032" y="20131"/>
                </a:lnTo>
                <a:lnTo>
                  <a:pt x="60392" y="20876"/>
                </a:lnTo>
                <a:lnTo>
                  <a:pt x="56514" y="25946"/>
                </a:lnTo>
                <a:lnTo>
                  <a:pt x="52488" y="27735"/>
                </a:lnTo>
                <a:lnTo>
                  <a:pt x="51147" y="28630"/>
                </a:lnTo>
                <a:lnTo>
                  <a:pt x="48164" y="27437"/>
                </a:lnTo>
                <a:lnTo>
                  <a:pt x="46673" y="27437"/>
                </a:lnTo>
                <a:cubicBezTo>
                  <a:pt x="46673" y="27437"/>
                  <a:pt x="44585" y="28630"/>
                  <a:pt x="44585" y="28630"/>
                </a:cubicBezTo>
                <a:lnTo>
                  <a:pt x="39963" y="28630"/>
                </a:lnTo>
                <a:cubicBezTo>
                  <a:pt x="39963" y="28630"/>
                  <a:pt x="38770" y="28928"/>
                  <a:pt x="38770" y="28928"/>
                </a:cubicBezTo>
                <a:lnTo>
                  <a:pt x="35191" y="28928"/>
                </a:lnTo>
                <a:cubicBezTo>
                  <a:pt x="35191" y="28928"/>
                  <a:pt x="35042" y="31612"/>
                  <a:pt x="35042" y="31612"/>
                </a:cubicBezTo>
                <a:lnTo>
                  <a:pt x="35937" y="33551"/>
                </a:lnTo>
                <a:lnTo>
                  <a:pt x="37130" y="35489"/>
                </a:lnTo>
                <a:lnTo>
                  <a:pt x="37130" y="36682"/>
                </a:lnTo>
                <a:cubicBezTo>
                  <a:pt x="37130" y="36682"/>
                  <a:pt x="36384" y="38621"/>
                  <a:pt x="36384" y="38621"/>
                </a:cubicBezTo>
                <a:lnTo>
                  <a:pt x="35042" y="40857"/>
                </a:lnTo>
                <a:lnTo>
                  <a:pt x="33253" y="41752"/>
                </a:lnTo>
                <a:lnTo>
                  <a:pt x="31314" y="42498"/>
                </a:lnTo>
                <a:lnTo>
                  <a:pt x="30419" y="44287"/>
                </a:lnTo>
                <a:lnTo>
                  <a:pt x="29972" y="46076"/>
                </a:lnTo>
                <a:lnTo>
                  <a:pt x="29077" y="47418"/>
                </a:lnTo>
                <a:lnTo>
                  <a:pt x="28481" y="48909"/>
                </a:lnTo>
                <a:lnTo>
                  <a:pt x="27586" y="52041"/>
                </a:lnTo>
                <a:lnTo>
                  <a:pt x="27586" y="53085"/>
                </a:lnTo>
                <a:cubicBezTo>
                  <a:pt x="27586" y="53085"/>
                  <a:pt x="26095" y="54278"/>
                  <a:pt x="26095" y="54278"/>
                </a:cubicBezTo>
                <a:lnTo>
                  <a:pt x="24008" y="54725"/>
                </a:lnTo>
                <a:lnTo>
                  <a:pt x="22069" y="54725"/>
                </a:lnTo>
                <a:cubicBezTo>
                  <a:pt x="22069" y="54725"/>
                  <a:pt x="20876" y="55321"/>
                  <a:pt x="20876" y="55321"/>
                </a:cubicBezTo>
                <a:lnTo>
                  <a:pt x="20280" y="56365"/>
                </a:lnTo>
                <a:lnTo>
                  <a:pt x="19087" y="57260"/>
                </a:lnTo>
                <a:lnTo>
                  <a:pt x="18341" y="57707"/>
                </a:lnTo>
                <a:lnTo>
                  <a:pt x="18341" y="58602"/>
                </a:lnTo>
                <a:cubicBezTo>
                  <a:pt x="18341" y="58602"/>
                  <a:pt x="19236" y="60540"/>
                  <a:pt x="19236" y="60540"/>
                </a:cubicBezTo>
                <a:lnTo>
                  <a:pt x="20280" y="62181"/>
                </a:lnTo>
                <a:lnTo>
                  <a:pt x="20280" y="63374"/>
                </a:lnTo>
                <a:cubicBezTo>
                  <a:pt x="20280" y="63374"/>
                  <a:pt x="19832" y="63672"/>
                  <a:pt x="19832" y="63672"/>
                </a:cubicBezTo>
                <a:lnTo>
                  <a:pt x="18341" y="63672"/>
                </a:lnTo>
                <a:cubicBezTo>
                  <a:pt x="18341" y="63672"/>
                  <a:pt x="18043" y="63970"/>
                  <a:pt x="18043" y="63970"/>
                </a:cubicBezTo>
                <a:lnTo>
                  <a:pt x="18043" y="65312"/>
                </a:lnTo>
                <a:cubicBezTo>
                  <a:pt x="18043" y="65312"/>
                  <a:pt x="17447" y="66505"/>
                  <a:pt x="17447" y="66505"/>
                </a:cubicBezTo>
                <a:lnTo>
                  <a:pt x="16850" y="67251"/>
                </a:lnTo>
                <a:lnTo>
                  <a:pt x="15806" y="67996"/>
                </a:lnTo>
                <a:lnTo>
                  <a:pt x="13868" y="67698"/>
                </a:lnTo>
                <a:lnTo>
                  <a:pt x="11929" y="66505"/>
                </a:lnTo>
                <a:lnTo>
                  <a:pt x="10886" y="66207"/>
                </a:lnTo>
                <a:lnTo>
                  <a:pt x="10289" y="66207"/>
                </a:lnTo>
                <a:cubicBezTo>
                  <a:pt x="10289" y="66207"/>
                  <a:pt x="12824" y="68444"/>
                  <a:pt x="12824" y="68444"/>
                </a:cubicBezTo>
                <a:lnTo>
                  <a:pt x="15210" y="71575"/>
                </a:lnTo>
                <a:lnTo>
                  <a:pt x="18043" y="78583"/>
                </a:lnTo>
                <a:lnTo>
                  <a:pt x="22516" y="80820"/>
                </a:lnTo>
                <a:lnTo>
                  <a:pt x="25200" y="84250"/>
                </a:lnTo>
                <a:lnTo>
                  <a:pt x="28332" y="86785"/>
                </a:lnTo>
                <a:lnTo>
                  <a:pt x="28928" y="87828"/>
                </a:lnTo>
                <a:lnTo>
                  <a:pt x="30717" y="88723"/>
                </a:lnTo>
                <a:lnTo>
                  <a:pt x="34445" y="87828"/>
                </a:lnTo>
                <a:lnTo>
                  <a:pt x="37428" y="88127"/>
                </a:lnTo>
                <a:lnTo>
                  <a:pt x="38322" y="88127"/>
                </a:lnTo>
                <a:cubicBezTo>
                  <a:pt x="38322" y="88127"/>
                  <a:pt x="39664" y="88127"/>
                  <a:pt x="39664" y="88127"/>
                </a:cubicBezTo>
                <a:lnTo>
                  <a:pt x="40410" y="89767"/>
                </a:lnTo>
                <a:lnTo>
                  <a:pt x="40410" y="91556"/>
                </a:lnTo>
                <a:cubicBezTo>
                  <a:pt x="40410" y="91556"/>
                  <a:pt x="39516" y="92451"/>
                  <a:pt x="39516" y="92451"/>
                </a:cubicBezTo>
                <a:lnTo>
                  <a:pt x="38472" y="92749"/>
                </a:lnTo>
                <a:lnTo>
                  <a:pt x="33700" y="90960"/>
                </a:lnTo>
                <a:lnTo>
                  <a:pt x="30717" y="91407"/>
                </a:lnTo>
                <a:lnTo>
                  <a:pt x="30419" y="93047"/>
                </a:lnTo>
                <a:lnTo>
                  <a:pt x="30419" y="95135"/>
                </a:lnTo>
                <a:cubicBezTo>
                  <a:pt x="30419" y="95135"/>
                  <a:pt x="33103" y="96179"/>
                  <a:pt x="33103" y="96179"/>
                </a:cubicBezTo>
                <a:lnTo>
                  <a:pt x="36235" y="100056"/>
                </a:lnTo>
                <a:lnTo>
                  <a:pt x="38024" y="104827"/>
                </a:lnTo>
                <a:lnTo>
                  <a:pt x="39366" y="108555"/>
                </a:lnTo>
                <a:lnTo>
                  <a:pt x="41156" y="109748"/>
                </a:lnTo>
                <a:lnTo>
                  <a:pt x="44287" y="108853"/>
                </a:lnTo>
                <a:lnTo>
                  <a:pt x="45033" y="107213"/>
                </a:lnTo>
                <a:lnTo>
                  <a:pt x="45033" y="105275"/>
                </a:lnTo>
                <a:cubicBezTo>
                  <a:pt x="45033" y="105275"/>
                  <a:pt x="45778" y="105722"/>
                  <a:pt x="45778" y="105722"/>
                </a:cubicBezTo>
                <a:lnTo>
                  <a:pt x="46673" y="107810"/>
                </a:lnTo>
                <a:lnTo>
                  <a:pt x="48909" y="110494"/>
                </a:lnTo>
                <a:lnTo>
                  <a:pt x="51445" y="110046"/>
                </a:lnTo>
                <a:lnTo>
                  <a:pt x="53681" y="109450"/>
                </a:lnTo>
                <a:lnTo>
                  <a:pt x="55470" y="109450"/>
                </a:lnTo>
                <a:cubicBezTo>
                  <a:pt x="55470" y="109450"/>
                  <a:pt x="57708" y="109002"/>
                  <a:pt x="57708" y="109002"/>
                </a:cubicBezTo>
                <a:lnTo>
                  <a:pt x="61883" y="107511"/>
                </a:lnTo>
                <a:lnTo>
                  <a:pt x="68742" y="109450"/>
                </a:lnTo>
                <a:lnTo>
                  <a:pt x="71128" y="109450"/>
                </a:lnTo>
                <a:cubicBezTo>
                  <a:pt x="71128" y="109450"/>
                  <a:pt x="72917" y="108406"/>
                  <a:pt x="72917" y="108406"/>
                </a:cubicBezTo>
                <a:lnTo>
                  <a:pt x="73812" y="106766"/>
                </a:lnTo>
                <a:lnTo>
                  <a:pt x="78136" y="109748"/>
                </a:lnTo>
                <a:lnTo>
                  <a:pt x="82609" y="111538"/>
                </a:lnTo>
                <a:lnTo>
                  <a:pt x="83355" y="112432"/>
                </a:lnTo>
                <a:lnTo>
                  <a:pt x="84697" y="113327"/>
                </a:lnTo>
                <a:lnTo>
                  <a:pt x="87232" y="114371"/>
                </a:lnTo>
                <a:lnTo>
                  <a:pt x="88872" y="113923"/>
                </a:lnTo>
                <a:lnTo>
                  <a:pt x="89916" y="114371"/>
                </a:lnTo>
                <a:lnTo>
                  <a:pt x="91407" y="114371"/>
                </a:lnTo>
                <a:cubicBezTo>
                  <a:pt x="91407" y="114371"/>
                  <a:pt x="92898" y="115265"/>
                  <a:pt x="92898" y="115265"/>
                </a:cubicBezTo>
                <a:lnTo>
                  <a:pt x="93793" y="116607"/>
                </a:lnTo>
                <a:lnTo>
                  <a:pt x="93048" y="117800"/>
                </a:lnTo>
                <a:lnTo>
                  <a:pt x="92302" y="118546"/>
                </a:lnTo>
                <a:lnTo>
                  <a:pt x="87828" y="118546"/>
                </a:lnTo>
                <a:cubicBezTo>
                  <a:pt x="87828" y="118546"/>
                  <a:pt x="86188" y="119291"/>
                  <a:pt x="86188" y="119291"/>
                </a:cubicBezTo>
                <a:lnTo>
                  <a:pt x="86785" y="120634"/>
                </a:lnTo>
                <a:lnTo>
                  <a:pt x="86785" y="122125"/>
                </a:lnTo>
                <a:cubicBezTo>
                  <a:pt x="86785" y="122125"/>
                  <a:pt x="84995" y="121826"/>
                  <a:pt x="84995" y="121826"/>
                </a:cubicBezTo>
                <a:lnTo>
                  <a:pt x="83803" y="121379"/>
                </a:lnTo>
                <a:lnTo>
                  <a:pt x="81417" y="119291"/>
                </a:lnTo>
                <a:lnTo>
                  <a:pt x="77390" y="117204"/>
                </a:lnTo>
                <a:lnTo>
                  <a:pt x="69189" y="114818"/>
                </a:lnTo>
                <a:lnTo>
                  <a:pt x="61584" y="110643"/>
                </a:lnTo>
                <a:lnTo>
                  <a:pt x="58155" y="110643"/>
                </a:lnTo>
                <a:cubicBezTo>
                  <a:pt x="58155" y="110643"/>
                  <a:pt x="56216" y="112134"/>
                  <a:pt x="56216" y="112134"/>
                </a:cubicBezTo>
                <a:lnTo>
                  <a:pt x="53830" y="115265"/>
                </a:lnTo>
                <a:lnTo>
                  <a:pt x="50997" y="115563"/>
                </a:lnTo>
                <a:lnTo>
                  <a:pt x="48462" y="114222"/>
                </a:lnTo>
                <a:lnTo>
                  <a:pt x="47269" y="114520"/>
                </a:lnTo>
                <a:lnTo>
                  <a:pt x="44734" y="119888"/>
                </a:lnTo>
                <a:lnTo>
                  <a:pt x="40410" y="123317"/>
                </a:lnTo>
                <a:lnTo>
                  <a:pt x="39814" y="124212"/>
                </a:lnTo>
                <a:lnTo>
                  <a:pt x="40112" y="125405"/>
                </a:lnTo>
                <a:lnTo>
                  <a:pt x="41901" y="126151"/>
                </a:lnTo>
                <a:lnTo>
                  <a:pt x="44138" y="127940"/>
                </a:lnTo>
                <a:lnTo>
                  <a:pt x="45182" y="131221"/>
                </a:lnTo>
                <a:lnTo>
                  <a:pt x="47419" y="132115"/>
                </a:lnTo>
                <a:lnTo>
                  <a:pt x="51445" y="135247"/>
                </a:lnTo>
                <a:lnTo>
                  <a:pt x="54278" y="140167"/>
                </a:lnTo>
                <a:lnTo>
                  <a:pt x="54576" y="142553"/>
                </a:lnTo>
                <a:lnTo>
                  <a:pt x="51594" y="145983"/>
                </a:lnTo>
                <a:lnTo>
                  <a:pt x="51594" y="149711"/>
                </a:lnTo>
                <a:cubicBezTo>
                  <a:pt x="51594" y="149711"/>
                  <a:pt x="55769" y="156570"/>
                  <a:pt x="55769" y="156570"/>
                </a:cubicBezTo>
                <a:lnTo>
                  <a:pt x="59795" y="160596"/>
                </a:lnTo>
                <a:lnTo>
                  <a:pt x="60839" y="158508"/>
                </a:lnTo>
                <a:lnTo>
                  <a:pt x="60839" y="155675"/>
                </a:lnTo>
                <a:cubicBezTo>
                  <a:pt x="60839" y="155675"/>
                  <a:pt x="61435" y="152544"/>
                  <a:pt x="61435" y="152544"/>
                </a:cubicBezTo>
                <a:lnTo>
                  <a:pt x="62926" y="151649"/>
                </a:lnTo>
                <a:lnTo>
                  <a:pt x="64716" y="151202"/>
                </a:lnTo>
                <a:lnTo>
                  <a:pt x="66058" y="153289"/>
                </a:lnTo>
                <a:lnTo>
                  <a:pt x="66803" y="155228"/>
                </a:lnTo>
                <a:lnTo>
                  <a:pt x="68593" y="155824"/>
                </a:lnTo>
                <a:lnTo>
                  <a:pt x="72470" y="161491"/>
                </a:lnTo>
                <a:lnTo>
                  <a:pt x="72470" y="163280"/>
                </a:lnTo>
                <a:cubicBezTo>
                  <a:pt x="72470" y="163280"/>
                  <a:pt x="72470" y="167455"/>
                  <a:pt x="72470" y="167455"/>
                </a:cubicBezTo>
                <a:lnTo>
                  <a:pt x="73812" y="168648"/>
                </a:lnTo>
                <a:lnTo>
                  <a:pt x="75452" y="169543"/>
                </a:lnTo>
                <a:lnTo>
                  <a:pt x="75452" y="165666"/>
                </a:lnTo>
                <a:cubicBezTo>
                  <a:pt x="75452" y="165666"/>
                  <a:pt x="78583" y="158956"/>
                  <a:pt x="78583" y="158956"/>
                </a:cubicBezTo>
                <a:lnTo>
                  <a:pt x="81417" y="158508"/>
                </a:lnTo>
                <a:lnTo>
                  <a:pt x="83057" y="158807"/>
                </a:lnTo>
                <a:lnTo>
                  <a:pt x="84399" y="161938"/>
                </a:lnTo>
                <a:lnTo>
                  <a:pt x="88425" y="166859"/>
                </a:lnTo>
                <a:lnTo>
                  <a:pt x="90512" y="168201"/>
                </a:lnTo>
                <a:lnTo>
                  <a:pt x="91706" y="169245"/>
                </a:lnTo>
                <a:lnTo>
                  <a:pt x="93048" y="169245"/>
                </a:lnTo>
                <a:cubicBezTo>
                  <a:pt x="93048" y="169245"/>
                  <a:pt x="91706" y="166262"/>
                  <a:pt x="91706" y="166262"/>
                </a:cubicBezTo>
                <a:lnTo>
                  <a:pt x="89916" y="163280"/>
                </a:lnTo>
                <a:lnTo>
                  <a:pt x="90811" y="159254"/>
                </a:lnTo>
                <a:lnTo>
                  <a:pt x="90512" y="156719"/>
                </a:lnTo>
                <a:lnTo>
                  <a:pt x="88723" y="151649"/>
                </a:lnTo>
                <a:lnTo>
                  <a:pt x="84995" y="143001"/>
                </a:lnTo>
                <a:lnTo>
                  <a:pt x="82759" y="139720"/>
                </a:lnTo>
                <a:lnTo>
                  <a:pt x="81715" y="134948"/>
                </a:lnTo>
                <a:lnTo>
                  <a:pt x="83057" y="133606"/>
                </a:lnTo>
                <a:lnTo>
                  <a:pt x="84995" y="135247"/>
                </a:lnTo>
                <a:lnTo>
                  <a:pt x="87381" y="135694"/>
                </a:lnTo>
                <a:lnTo>
                  <a:pt x="89320" y="136738"/>
                </a:lnTo>
                <a:lnTo>
                  <a:pt x="91407" y="138080"/>
                </a:lnTo>
                <a:lnTo>
                  <a:pt x="91407" y="140466"/>
                </a:lnTo>
                <a:cubicBezTo>
                  <a:pt x="91407" y="140466"/>
                  <a:pt x="93048" y="141360"/>
                  <a:pt x="93048" y="141360"/>
                </a:cubicBezTo>
                <a:lnTo>
                  <a:pt x="94091" y="140913"/>
                </a:lnTo>
                <a:lnTo>
                  <a:pt x="95433" y="140018"/>
                </a:lnTo>
                <a:lnTo>
                  <a:pt x="101696" y="138080"/>
                </a:lnTo>
                <a:lnTo>
                  <a:pt x="101696" y="137334"/>
                </a:lnTo>
                <a:cubicBezTo>
                  <a:pt x="101696" y="137334"/>
                  <a:pt x="100801" y="136290"/>
                  <a:pt x="100801" y="136290"/>
                </a:cubicBezTo>
                <a:lnTo>
                  <a:pt x="99459" y="134948"/>
                </a:lnTo>
                <a:close/>
                <a:moveTo>
                  <a:pt x="170139" y="103038"/>
                </a:moveTo>
                <a:lnTo>
                  <a:pt x="167605" y="101249"/>
                </a:lnTo>
                <a:lnTo>
                  <a:pt x="163280" y="102143"/>
                </a:lnTo>
                <a:lnTo>
                  <a:pt x="163280" y="104231"/>
                </a:lnTo>
                <a:cubicBezTo>
                  <a:pt x="163280" y="104231"/>
                  <a:pt x="166263" y="107213"/>
                  <a:pt x="166263" y="107213"/>
                </a:cubicBezTo>
                <a:lnTo>
                  <a:pt x="167157" y="109152"/>
                </a:lnTo>
                <a:lnTo>
                  <a:pt x="166113" y="110792"/>
                </a:lnTo>
                <a:lnTo>
                  <a:pt x="164026" y="111836"/>
                </a:lnTo>
                <a:lnTo>
                  <a:pt x="164473" y="112730"/>
                </a:lnTo>
                <a:lnTo>
                  <a:pt x="167306" y="115265"/>
                </a:lnTo>
                <a:lnTo>
                  <a:pt x="169841" y="113476"/>
                </a:lnTo>
                <a:lnTo>
                  <a:pt x="170139" y="113029"/>
                </a:lnTo>
                <a:lnTo>
                  <a:pt x="170139" y="111538"/>
                </a:lnTo>
                <a:cubicBezTo>
                  <a:pt x="170139" y="111538"/>
                  <a:pt x="171631" y="110792"/>
                  <a:pt x="171631" y="110792"/>
                </a:cubicBezTo>
                <a:lnTo>
                  <a:pt x="171631" y="105573"/>
                </a:lnTo>
                <a:cubicBezTo>
                  <a:pt x="171631" y="105573"/>
                  <a:pt x="171183" y="104977"/>
                  <a:pt x="171183" y="104977"/>
                </a:cubicBezTo>
                <a:lnTo>
                  <a:pt x="171631" y="103187"/>
                </a:lnTo>
                <a:lnTo>
                  <a:pt x="170289" y="103187"/>
                </a:lnTo>
                <a:close/>
                <a:moveTo>
                  <a:pt x="31463" y="125256"/>
                </a:moveTo>
                <a:lnTo>
                  <a:pt x="29376" y="124809"/>
                </a:lnTo>
                <a:lnTo>
                  <a:pt x="27586" y="122423"/>
                </a:lnTo>
                <a:lnTo>
                  <a:pt x="25648" y="124809"/>
                </a:lnTo>
                <a:lnTo>
                  <a:pt x="26095" y="125852"/>
                </a:lnTo>
                <a:lnTo>
                  <a:pt x="27885" y="128387"/>
                </a:lnTo>
                <a:lnTo>
                  <a:pt x="30867" y="130922"/>
                </a:lnTo>
                <a:lnTo>
                  <a:pt x="33253" y="128835"/>
                </a:lnTo>
                <a:lnTo>
                  <a:pt x="35489" y="129580"/>
                </a:lnTo>
                <a:lnTo>
                  <a:pt x="32656" y="126449"/>
                </a:lnTo>
                <a:lnTo>
                  <a:pt x="31314" y="125256"/>
                </a:lnTo>
                <a:close/>
                <a:moveTo>
                  <a:pt x="167157" y="133905"/>
                </a:moveTo>
                <a:lnTo>
                  <a:pt x="166710" y="135097"/>
                </a:lnTo>
                <a:lnTo>
                  <a:pt x="167903" y="135097"/>
                </a:lnTo>
                <a:cubicBezTo>
                  <a:pt x="167903" y="135097"/>
                  <a:pt x="172525" y="133755"/>
                  <a:pt x="172525" y="133755"/>
                </a:cubicBezTo>
                <a:lnTo>
                  <a:pt x="174911" y="132115"/>
                </a:lnTo>
                <a:lnTo>
                  <a:pt x="176402" y="130326"/>
                </a:lnTo>
                <a:lnTo>
                  <a:pt x="175657" y="130326"/>
                </a:lnTo>
                <a:cubicBezTo>
                  <a:pt x="175657" y="130326"/>
                  <a:pt x="172674" y="131519"/>
                  <a:pt x="172674" y="131519"/>
                </a:cubicBezTo>
                <a:lnTo>
                  <a:pt x="169394" y="131519"/>
                </a:lnTo>
                <a:cubicBezTo>
                  <a:pt x="169394" y="131519"/>
                  <a:pt x="167008" y="133755"/>
                  <a:pt x="167008" y="133755"/>
                </a:cubicBezTo>
                <a:close/>
                <a:moveTo>
                  <a:pt x="215619" y="166262"/>
                </a:moveTo>
                <a:lnTo>
                  <a:pt x="216216" y="165815"/>
                </a:lnTo>
                <a:lnTo>
                  <a:pt x="216514" y="164920"/>
                </a:lnTo>
                <a:lnTo>
                  <a:pt x="216514" y="163728"/>
                </a:lnTo>
                <a:cubicBezTo>
                  <a:pt x="216514" y="163728"/>
                  <a:pt x="216365" y="163131"/>
                  <a:pt x="216365" y="163131"/>
                </a:cubicBezTo>
                <a:lnTo>
                  <a:pt x="215619" y="163131"/>
                </a:lnTo>
                <a:cubicBezTo>
                  <a:pt x="215619" y="163131"/>
                  <a:pt x="214277" y="164175"/>
                  <a:pt x="214277" y="164175"/>
                </a:cubicBezTo>
                <a:lnTo>
                  <a:pt x="214277" y="164920"/>
                </a:lnTo>
                <a:cubicBezTo>
                  <a:pt x="214277" y="164920"/>
                  <a:pt x="215619" y="166411"/>
                  <a:pt x="215619" y="166411"/>
                </a:cubicBezTo>
                <a:close/>
                <a:moveTo>
                  <a:pt x="133159" y="154333"/>
                </a:moveTo>
                <a:lnTo>
                  <a:pt x="133607" y="154333"/>
                </a:lnTo>
                <a:cubicBezTo>
                  <a:pt x="133607" y="154333"/>
                  <a:pt x="134650" y="153289"/>
                  <a:pt x="134650" y="153289"/>
                </a:cubicBezTo>
                <a:lnTo>
                  <a:pt x="133457" y="150904"/>
                </a:lnTo>
                <a:lnTo>
                  <a:pt x="132563" y="150904"/>
                </a:lnTo>
                <a:cubicBezTo>
                  <a:pt x="132563" y="150904"/>
                  <a:pt x="132265" y="151649"/>
                  <a:pt x="132265" y="151649"/>
                </a:cubicBezTo>
                <a:lnTo>
                  <a:pt x="132265" y="152842"/>
                </a:lnTo>
                <a:cubicBezTo>
                  <a:pt x="132265" y="152842"/>
                  <a:pt x="133159" y="154184"/>
                  <a:pt x="133159" y="154184"/>
                </a:cubicBezTo>
                <a:close/>
                <a:moveTo>
                  <a:pt x="176999" y="163131"/>
                </a:moveTo>
                <a:lnTo>
                  <a:pt x="177297" y="164026"/>
                </a:lnTo>
                <a:lnTo>
                  <a:pt x="176104" y="164920"/>
                </a:lnTo>
                <a:lnTo>
                  <a:pt x="174315" y="164473"/>
                </a:lnTo>
                <a:lnTo>
                  <a:pt x="174315" y="165964"/>
                </a:lnTo>
                <a:cubicBezTo>
                  <a:pt x="174315" y="165964"/>
                  <a:pt x="175955" y="167008"/>
                  <a:pt x="175955" y="167008"/>
                </a:cubicBezTo>
                <a:lnTo>
                  <a:pt x="177297" y="165368"/>
                </a:lnTo>
                <a:lnTo>
                  <a:pt x="179384" y="164622"/>
                </a:lnTo>
                <a:lnTo>
                  <a:pt x="178341" y="163429"/>
                </a:lnTo>
                <a:lnTo>
                  <a:pt x="176999" y="162982"/>
                </a:lnTo>
                <a:close/>
                <a:moveTo>
                  <a:pt x="102442" y="121081"/>
                </a:moveTo>
                <a:lnTo>
                  <a:pt x="101995" y="120634"/>
                </a:lnTo>
                <a:lnTo>
                  <a:pt x="101099" y="120634"/>
                </a:lnTo>
                <a:cubicBezTo>
                  <a:pt x="101099" y="120634"/>
                  <a:pt x="100503" y="120783"/>
                  <a:pt x="100503" y="120783"/>
                </a:cubicBezTo>
                <a:lnTo>
                  <a:pt x="99907" y="121976"/>
                </a:lnTo>
                <a:lnTo>
                  <a:pt x="99459" y="122274"/>
                </a:lnTo>
                <a:lnTo>
                  <a:pt x="99907" y="122870"/>
                </a:lnTo>
                <a:lnTo>
                  <a:pt x="100801" y="123168"/>
                </a:lnTo>
                <a:lnTo>
                  <a:pt x="101995" y="123168"/>
                </a:lnTo>
                <a:cubicBezTo>
                  <a:pt x="101995" y="123168"/>
                  <a:pt x="103038" y="122423"/>
                  <a:pt x="103038" y="122423"/>
                </a:cubicBezTo>
                <a:lnTo>
                  <a:pt x="102591" y="121081"/>
                </a:lnTo>
                <a:close/>
                <a:moveTo>
                  <a:pt x="171780" y="207567"/>
                </a:moveTo>
                <a:lnTo>
                  <a:pt x="168052" y="207567"/>
                </a:lnTo>
                <a:cubicBezTo>
                  <a:pt x="168052" y="207567"/>
                  <a:pt x="164473" y="208611"/>
                  <a:pt x="164473" y="208611"/>
                </a:cubicBezTo>
                <a:lnTo>
                  <a:pt x="162982" y="210102"/>
                </a:lnTo>
                <a:lnTo>
                  <a:pt x="161789" y="210400"/>
                </a:lnTo>
                <a:lnTo>
                  <a:pt x="160596" y="209804"/>
                </a:lnTo>
                <a:lnTo>
                  <a:pt x="160298" y="208462"/>
                </a:lnTo>
                <a:lnTo>
                  <a:pt x="160894" y="203988"/>
                </a:lnTo>
                <a:lnTo>
                  <a:pt x="160149" y="203243"/>
                </a:lnTo>
                <a:lnTo>
                  <a:pt x="155974" y="203839"/>
                </a:lnTo>
                <a:lnTo>
                  <a:pt x="153439" y="204585"/>
                </a:lnTo>
                <a:lnTo>
                  <a:pt x="148667" y="203541"/>
                </a:lnTo>
                <a:lnTo>
                  <a:pt x="143597" y="203243"/>
                </a:lnTo>
                <a:lnTo>
                  <a:pt x="140913" y="201304"/>
                </a:lnTo>
                <a:lnTo>
                  <a:pt x="133457" y="200857"/>
                </a:lnTo>
                <a:lnTo>
                  <a:pt x="130922" y="201304"/>
                </a:lnTo>
                <a:lnTo>
                  <a:pt x="128537" y="202199"/>
                </a:lnTo>
                <a:lnTo>
                  <a:pt x="126151" y="202646"/>
                </a:lnTo>
                <a:lnTo>
                  <a:pt x="123765" y="202646"/>
                </a:lnTo>
                <a:cubicBezTo>
                  <a:pt x="123765" y="202646"/>
                  <a:pt x="122721" y="202646"/>
                  <a:pt x="122721" y="202646"/>
                </a:cubicBezTo>
                <a:lnTo>
                  <a:pt x="121677" y="201901"/>
                </a:lnTo>
                <a:lnTo>
                  <a:pt x="121230" y="200708"/>
                </a:lnTo>
                <a:lnTo>
                  <a:pt x="121230" y="199366"/>
                </a:lnTo>
                <a:cubicBezTo>
                  <a:pt x="121230" y="199366"/>
                  <a:pt x="119143" y="199664"/>
                  <a:pt x="119143" y="199664"/>
                </a:cubicBezTo>
                <a:lnTo>
                  <a:pt x="117651" y="198918"/>
                </a:lnTo>
                <a:lnTo>
                  <a:pt x="117353" y="198471"/>
                </a:lnTo>
                <a:lnTo>
                  <a:pt x="117801" y="198024"/>
                </a:lnTo>
                <a:lnTo>
                  <a:pt x="119739" y="197129"/>
                </a:lnTo>
                <a:lnTo>
                  <a:pt x="118844" y="195340"/>
                </a:lnTo>
                <a:lnTo>
                  <a:pt x="116906" y="195340"/>
                </a:lnTo>
                <a:cubicBezTo>
                  <a:pt x="116906" y="195340"/>
                  <a:pt x="115415" y="197129"/>
                  <a:pt x="115415" y="197129"/>
                </a:cubicBezTo>
                <a:lnTo>
                  <a:pt x="114818" y="197129"/>
                </a:lnTo>
                <a:cubicBezTo>
                  <a:pt x="114818" y="197129"/>
                  <a:pt x="112432" y="197427"/>
                  <a:pt x="112432" y="197427"/>
                </a:cubicBezTo>
                <a:lnTo>
                  <a:pt x="110643" y="197129"/>
                </a:lnTo>
                <a:lnTo>
                  <a:pt x="109152" y="196533"/>
                </a:lnTo>
                <a:lnTo>
                  <a:pt x="108555" y="194147"/>
                </a:lnTo>
                <a:lnTo>
                  <a:pt x="107660" y="193550"/>
                </a:lnTo>
                <a:lnTo>
                  <a:pt x="107064" y="195191"/>
                </a:lnTo>
                <a:lnTo>
                  <a:pt x="107064" y="196831"/>
                </a:lnTo>
                <a:cubicBezTo>
                  <a:pt x="107064" y="196831"/>
                  <a:pt x="106020" y="198024"/>
                  <a:pt x="106020" y="198024"/>
                </a:cubicBezTo>
                <a:lnTo>
                  <a:pt x="104827" y="197576"/>
                </a:lnTo>
                <a:lnTo>
                  <a:pt x="104380" y="196533"/>
                </a:lnTo>
                <a:lnTo>
                  <a:pt x="103336" y="197576"/>
                </a:lnTo>
                <a:lnTo>
                  <a:pt x="102740" y="201304"/>
                </a:lnTo>
                <a:lnTo>
                  <a:pt x="103038" y="205032"/>
                </a:lnTo>
                <a:lnTo>
                  <a:pt x="103933" y="206225"/>
                </a:lnTo>
                <a:lnTo>
                  <a:pt x="105126" y="206971"/>
                </a:lnTo>
                <a:lnTo>
                  <a:pt x="106915" y="206971"/>
                </a:lnTo>
                <a:cubicBezTo>
                  <a:pt x="106915" y="206971"/>
                  <a:pt x="111687" y="206672"/>
                  <a:pt x="111687" y="206672"/>
                </a:cubicBezTo>
                <a:lnTo>
                  <a:pt x="114669" y="207418"/>
                </a:lnTo>
                <a:lnTo>
                  <a:pt x="127046" y="209356"/>
                </a:lnTo>
                <a:lnTo>
                  <a:pt x="130177" y="210698"/>
                </a:lnTo>
                <a:lnTo>
                  <a:pt x="133457" y="211444"/>
                </a:lnTo>
                <a:lnTo>
                  <a:pt x="134203" y="212339"/>
                </a:lnTo>
                <a:lnTo>
                  <a:pt x="134501" y="213681"/>
                </a:lnTo>
                <a:lnTo>
                  <a:pt x="134501" y="215619"/>
                </a:lnTo>
                <a:cubicBezTo>
                  <a:pt x="134501" y="215619"/>
                  <a:pt x="135993" y="216067"/>
                  <a:pt x="135993" y="216067"/>
                </a:cubicBezTo>
                <a:lnTo>
                  <a:pt x="146729" y="215321"/>
                </a:lnTo>
                <a:lnTo>
                  <a:pt x="157465" y="213830"/>
                </a:lnTo>
                <a:lnTo>
                  <a:pt x="163280" y="213233"/>
                </a:lnTo>
                <a:lnTo>
                  <a:pt x="168947" y="213532"/>
                </a:lnTo>
                <a:lnTo>
                  <a:pt x="172078" y="213532"/>
                </a:lnTo>
                <a:cubicBezTo>
                  <a:pt x="172078" y="213532"/>
                  <a:pt x="174166" y="212637"/>
                  <a:pt x="174166" y="212637"/>
                </a:cubicBezTo>
                <a:lnTo>
                  <a:pt x="174464" y="211146"/>
                </a:lnTo>
                <a:lnTo>
                  <a:pt x="175060" y="209207"/>
                </a:lnTo>
                <a:lnTo>
                  <a:pt x="175508" y="205778"/>
                </a:lnTo>
                <a:lnTo>
                  <a:pt x="176104" y="204287"/>
                </a:lnTo>
                <a:lnTo>
                  <a:pt x="175209" y="204287"/>
                </a:lnTo>
                <a:cubicBezTo>
                  <a:pt x="175209" y="204287"/>
                  <a:pt x="172078" y="207418"/>
                  <a:pt x="172078" y="207418"/>
                </a:cubicBezTo>
                <a:close/>
                <a:moveTo>
                  <a:pt x="195191" y="129282"/>
                </a:moveTo>
                <a:lnTo>
                  <a:pt x="194743" y="127344"/>
                </a:lnTo>
                <a:lnTo>
                  <a:pt x="193252" y="126896"/>
                </a:lnTo>
                <a:lnTo>
                  <a:pt x="192358" y="126896"/>
                </a:lnTo>
                <a:cubicBezTo>
                  <a:pt x="192358" y="126896"/>
                  <a:pt x="189077" y="126002"/>
                  <a:pt x="189077" y="126002"/>
                </a:cubicBezTo>
                <a:lnTo>
                  <a:pt x="186989" y="126002"/>
                </a:lnTo>
                <a:cubicBezTo>
                  <a:pt x="186989" y="126002"/>
                  <a:pt x="184305" y="127045"/>
                  <a:pt x="184305" y="127045"/>
                </a:cubicBezTo>
                <a:lnTo>
                  <a:pt x="182814" y="128835"/>
                </a:lnTo>
                <a:lnTo>
                  <a:pt x="183709" y="129282"/>
                </a:lnTo>
                <a:lnTo>
                  <a:pt x="186542" y="129282"/>
                </a:lnTo>
                <a:cubicBezTo>
                  <a:pt x="186542" y="129282"/>
                  <a:pt x="188331" y="130922"/>
                  <a:pt x="188331" y="130922"/>
                </a:cubicBezTo>
                <a:lnTo>
                  <a:pt x="189823" y="131370"/>
                </a:lnTo>
                <a:lnTo>
                  <a:pt x="193401" y="129580"/>
                </a:lnTo>
                <a:lnTo>
                  <a:pt x="195489" y="129282"/>
                </a:lnTo>
                <a:close/>
                <a:moveTo>
                  <a:pt x="180279" y="85741"/>
                </a:moveTo>
                <a:lnTo>
                  <a:pt x="181472" y="86039"/>
                </a:lnTo>
                <a:lnTo>
                  <a:pt x="182814" y="87083"/>
                </a:lnTo>
                <a:lnTo>
                  <a:pt x="183112" y="86486"/>
                </a:lnTo>
                <a:lnTo>
                  <a:pt x="182665" y="84548"/>
                </a:lnTo>
                <a:lnTo>
                  <a:pt x="181472" y="82609"/>
                </a:lnTo>
                <a:lnTo>
                  <a:pt x="177894" y="79478"/>
                </a:lnTo>
                <a:lnTo>
                  <a:pt x="178341" y="77540"/>
                </a:lnTo>
                <a:lnTo>
                  <a:pt x="176700" y="75750"/>
                </a:lnTo>
                <a:lnTo>
                  <a:pt x="171929" y="76048"/>
                </a:lnTo>
                <a:lnTo>
                  <a:pt x="171929" y="77390"/>
                </a:lnTo>
                <a:cubicBezTo>
                  <a:pt x="171929" y="77390"/>
                  <a:pt x="169841" y="78285"/>
                  <a:pt x="169841" y="78285"/>
                </a:cubicBezTo>
                <a:lnTo>
                  <a:pt x="168201" y="78882"/>
                </a:lnTo>
                <a:lnTo>
                  <a:pt x="165070" y="78882"/>
                </a:lnTo>
                <a:cubicBezTo>
                  <a:pt x="165070" y="78882"/>
                  <a:pt x="163280" y="81565"/>
                  <a:pt x="163280" y="81565"/>
                </a:cubicBezTo>
                <a:lnTo>
                  <a:pt x="163578" y="82311"/>
                </a:lnTo>
                <a:lnTo>
                  <a:pt x="164920" y="83653"/>
                </a:lnTo>
                <a:lnTo>
                  <a:pt x="169245" y="84995"/>
                </a:lnTo>
                <a:lnTo>
                  <a:pt x="171929" y="81864"/>
                </a:lnTo>
                <a:lnTo>
                  <a:pt x="174464" y="81864"/>
                </a:lnTo>
                <a:cubicBezTo>
                  <a:pt x="174464" y="81864"/>
                  <a:pt x="173718" y="82758"/>
                  <a:pt x="173718" y="82758"/>
                </a:cubicBezTo>
                <a:lnTo>
                  <a:pt x="170139" y="85443"/>
                </a:lnTo>
                <a:lnTo>
                  <a:pt x="171481" y="87232"/>
                </a:lnTo>
                <a:lnTo>
                  <a:pt x="177446" y="88872"/>
                </a:lnTo>
                <a:lnTo>
                  <a:pt x="179534" y="88872"/>
                </a:lnTo>
                <a:cubicBezTo>
                  <a:pt x="179534" y="88872"/>
                  <a:pt x="181621" y="88276"/>
                  <a:pt x="181621" y="88276"/>
                </a:cubicBezTo>
                <a:lnTo>
                  <a:pt x="180428" y="87083"/>
                </a:lnTo>
                <a:lnTo>
                  <a:pt x="179981" y="85741"/>
                </a:lnTo>
                <a:close/>
                <a:moveTo>
                  <a:pt x="138378" y="138825"/>
                </a:moveTo>
                <a:lnTo>
                  <a:pt x="138825" y="139273"/>
                </a:lnTo>
                <a:lnTo>
                  <a:pt x="139571" y="139273"/>
                </a:lnTo>
                <a:cubicBezTo>
                  <a:pt x="139571" y="139273"/>
                  <a:pt x="139571" y="135992"/>
                  <a:pt x="139571" y="135992"/>
                </a:cubicBezTo>
                <a:lnTo>
                  <a:pt x="138676" y="135545"/>
                </a:lnTo>
                <a:lnTo>
                  <a:pt x="138378" y="137483"/>
                </a:lnTo>
                <a:lnTo>
                  <a:pt x="138378" y="138676"/>
                </a:lnTo>
                <a:close/>
                <a:moveTo>
                  <a:pt x="224566" y="169692"/>
                </a:moveTo>
                <a:lnTo>
                  <a:pt x="217856" y="172227"/>
                </a:lnTo>
                <a:lnTo>
                  <a:pt x="215172" y="174315"/>
                </a:lnTo>
                <a:lnTo>
                  <a:pt x="214128" y="176253"/>
                </a:lnTo>
                <a:lnTo>
                  <a:pt x="212637" y="177595"/>
                </a:lnTo>
                <a:lnTo>
                  <a:pt x="212637" y="178490"/>
                </a:lnTo>
                <a:cubicBezTo>
                  <a:pt x="212637" y="178490"/>
                  <a:pt x="213681" y="180727"/>
                  <a:pt x="213681" y="180727"/>
                </a:cubicBezTo>
                <a:lnTo>
                  <a:pt x="212637" y="184156"/>
                </a:lnTo>
                <a:lnTo>
                  <a:pt x="213382" y="185647"/>
                </a:lnTo>
                <a:lnTo>
                  <a:pt x="213979" y="185647"/>
                </a:lnTo>
                <a:cubicBezTo>
                  <a:pt x="213979" y="185647"/>
                  <a:pt x="215918" y="185051"/>
                  <a:pt x="215918" y="185051"/>
                </a:cubicBezTo>
                <a:lnTo>
                  <a:pt x="219198" y="181323"/>
                </a:lnTo>
                <a:lnTo>
                  <a:pt x="222479" y="180727"/>
                </a:lnTo>
                <a:lnTo>
                  <a:pt x="221882" y="178788"/>
                </a:lnTo>
                <a:lnTo>
                  <a:pt x="223821" y="176253"/>
                </a:lnTo>
                <a:lnTo>
                  <a:pt x="226057" y="171183"/>
                </a:lnTo>
                <a:lnTo>
                  <a:pt x="226057" y="169245"/>
                </a:lnTo>
                <a:cubicBezTo>
                  <a:pt x="226057" y="169245"/>
                  <a:pt x="224566" y="169543"/>
                  <a:pt x="224566" y="169543"/>
                </a:cubicBezTo>
                <a:close/>
                <a:moveTo>
                  <a:pt x="197875" y="194594"/>
                </a:moveTo>
                <a:lnTo>
                  <a:pt x="199217" y="191910"/>
                </a:lnTo>
                <a:lnTo>
                  <a:pt x="199664" y="188630"/>
                </a:lnTo>
                <a:lnTo>
                  <a:pt x="198024" y="189673"/>
                </a:lnTo>
                <a:lnTo>
                  <a:pt x="198024" y="191612"/>
                </a:lnTo>
                <a:cubicBezTo>
                  <a:pt x="198024" y="191612"/>
                  <a:pt x="195787" y="195638"/>
                  <a:pt x="195787" y="195638"/>
                </a:cubicBezTo>
                <a:lnTo>
                  <a:pt x="196980" y="198322"/>
                </a:lnTo>
                <a:lnTo>
                  <a:pt x="196533" y="199962"/>
                </a:lnTo>
                <a:lnTo>
                  <a:pt x="197576" y="201453"/>
                </a:lnTo>
                <a:lnTo>
                  <a:pt x="198620" y="199664"/>
                </a:lnTo>
                <a:lnTo>
                  <a:pt x="200111" y="199217"/>
                </a:lnTo>
                <a:lnTo>
                  <a:pt x="199515" y="196682"/>
                </a:lnTo>
                <a:lnTo>
                  <a:pt x="198173" y="194445"/>
                </a:lnTo>
                <a:close/>
                <a:moveTo>
                  <a:pt x="191612" y="153439"/>
                </a:moveTo>
                <a:lnTo>
                  <a:pt x="194296" y="152991"/>
                </a:lnTo>
                <a:lnTo>
                  <a:pt x="194743" y="152395"/>
                </a:lnTo>
                <a:lnTo>
                  <a:pt x="194743" y="151649"/>
                </a:lnTo>
                <a:cubicBezTo>
                  <a:pt x="194743" y="151649"/>
                  <a:pt x="194296" y="151351"/>
                  <a:pt x="194296" y="151351"/>
                </a:cubicBezTo>
                <a:lnTo>
                  <a:pt x="192954" y="150009"/>
                </a:lnTo>
                <a:lnTo>
                  <a:pt x="190866" y="148965"/>
                </a:lnTo>
                <a:lnTo>
                  <a:pt x="192208" y="150904"/>
                </a:lnTo>
                <a:lnTo>
                  <a:pt x="191761" y="153439"/>
                </a:lnTo>
                <a:close/>
                <a:moveTo>
                  <a:pt x="199366" y="154930"/>
                </a:moveTo>
                <a:lnTo>
                  <a:pt x="195340" y="156719"/>
                </a:lnTo>
                <a:lnTo>
                  <a:pt x="192506" y="158807"/>
                </a:lnTo>
                <a:lnTo>
                  <a:pt x="191463" y="160298"/>
                </a:lnTo>
                <a:lnTo>
                  <a:pt x="192358" y="160298"/>
                </a:lnTo>
                <a:cubicBezTo>
                  <a:pt x="192358" y="160298"/>
                  <a:pt x="194594" y="158956"/>
                  <a:pt x="194594" y="158956"/>
                </a:cubicBezTo>
                <a:lnTo>
                  <a:pt x="197726" y="158956"/>
                </a:lnTo>
                <a:cubicBezTo>
                  <a:pt x="197726" y="158956"/>
                  <a:pt x="198769" y="157763"/>
                  <a:pt x="198769" y="157763"/>
                </a:cubicBezTo>
                <a:lnTo>
                  <a:pt x="202945" y="155824"/>
                </a:lnTo>
                <a:lnTo>
                  <a:pt x="200708" y="154632"/>
                </a:lnTo>
                <a:lnTo>
                  <a:pt x="199366" y="154632"/>
                </a:lnTo>
                <a:close/>
                <a:moveTo>
                  <a:pt x="123168" y="130475"/>
                </a:moveTo>
                <a:lnTo>
                  <a:pt x="121976" y="132861"/>
                </a:lnTo>
                <a:lnTo>
                  <a:pt x="122274" y="135097"/>
                </a:lnTo>
                <a:lnTo>
                  <a:pt x="124063" y="133606"/>
                </a:lnTo>
                <a:lnTo>
                  <a:pt x="125256" y="131370"/>
                </a:lnTo>
                <a:lnTo>
                  <a:pt x="124660" y="130326"/>
                </a:lnTo>
                <a:lnTo>
                  <a:pt x="123168" y="130326"/>
                </a:lnTo>
                <a:close/>
                <a:moveTo>
                  <a:pt x="127493" y="148518"/>
                </a:moveTo>
                <a:lnTo>
                  <a:pt x="128537" y="148070"/>
                </a:lnTo>
                <a:lnTo>
                  <a:pt x="128835" y="146729"/>
                </a:lnTo>
                <a:lnTo>
                  <a:pt x="128835" y="145983"/>
                </a:lnTo>
                <a:cubicBezTo>
                  <a:pt x="128835" y="145983"/>
                  <a:pt x="127493" y="145386"/>
                  <a:pt x="127493" y="145386"/>
                </a:cubicBezTo>
                <a:lnTo>
                  <a:pt x="126300" y="146132"/>
                </a:lnTo>
                <a:lnTo>
                  <a:pt x="125852" y="147921"/>
                </a:lnTo>
                <a:lnTo>
                  <a:pt x="127493" y="148667"/>
                </a:lnTo>
                <a:close/>
                <a:moveTo>
                  <a:pt x="128835" y="161192"/>
                </a:moveTo>
                <a:lnTo>
                  <a:pt x="128835" y="159403"/>
                </a:lnTo>
                <a:cubicBezTo>
                  <a:pt x="128835" y="159403"/>
                  <a:pt x="126747" y="159850"/>
                  <a:pt x="126747" y="159850"/>
                </a:cubicBezTo>
                <a:lnTo>
                  <a:pt x="126449" y="160447"/>
                </a:lnTo>
                <a:lnTo>
                  <a:pt x="125852" y="160894"/>
                </a:lnTo>
                <a:lnTo>
                  <a:pt x="124063" y="159850"/>
                </a:lnTo>
                <a:lnTo>
                  <a:pt x="123765" y="160447"/>
                </a:lnTo>
                <a:lnTo>
                  <a:pt x="123318" y="162535"/>
                </a:lnTo>
                <a:lnTo>
                  <a:pt x="128686" y="161640"/>
                </a:lnTo>
                <a:lnTo>
                  <a:pt x="128686" y="161043"/>
                </a:lnTo>
                <a:close/>
                <a:moveTo>
                  <a:pt x="126151" y="136887"/>
                </a:moveTo>
                <a:lnTo>
                  <a:pt x="125256" y="137633"/>
                </a:lnTo>
                <a:lnTo>
                  <a:pt x="124660" y="138676"/>
                </a:lnTo>
                <a:lnTo>
                  <a:pt x="125405" y="139869"/>
                </a:lnTo>
                <a:lnTo>
                  <a:pt x="124958" y="142106"/>
                </a:lnTo>
                <a:lnTo>
                  <a:pt x="126449" y="141211"/>
                </a:lnTo>
                <a:lnTo>
                  <a:pt x="127642" y="139273"/>
                </a:lnTo>
                <a:lnTo>
                  <a:pt x="126747" y="137931"/>
                </a:lnTo>
                <a:lnTo>
                  <a:pt x="126300" y="137185"/>
                </a:lnTo>
                <a:close/>
                <a:moveTo>
                  <a:pt x="135097" y="32507"/>
                </a:moveTo>
                <a:lnTo>
                  <a:pt x="133607" y="30717"/>
                </a:lnTo>
                <a:lnTo>
                  <a:pt x="131072" y="30717"/>
                </a:lnTo>
                <a:cubicBezTo>
                  <a:pt x="131072" y="30717"/>
                  <a:pt x="130028" y="31314"/>
                  <a:pt x="130028" y="31314"/>
                </a:cubicBezTo>
                <a:lnTo>
                  <a:pt x="128238" y="33998"/>
                </a:lnTo>
                <a:lnTo>
                  <a:pt x="128238" y="35340"/>
                </a:lnTo>
                <a:cubicBezTo>
                  <a:pt x="128238" y="35340"/>
                  <a:pt x="131668" y="37577"/>
                  <a:pt x="131668" y="37577"/>
                </a:cubicBezTo>
                <a:lnTo>
                  <a:pt x="135097" y="36384"/>
                </a:lnTo>
                <a:lnTo>
                  <a:pt x="135097" y="34893"/>
                </a:lnTo>
                <a:cubicBezTo>
                  <a:pt x="135097" y="34893"/>
                  <a:pt x="135396" y="33402"/>
                  <a:pt x="135396" y="33402"/>
                </a:cubicBezTo>
                <a:lnTo>
                  <a:pt x="135097" y="32507"/>
                </a:lnTo>
                <a:close/>
                <a:moveTo>
                  <a:pt x="130028" y="92153"/>
                </a:moveTo>
                <a:lnTo>
                  <a:pt x="129580" y="90065"/>
                </a:lnTo>
                <a:lnTo>
                  <a:pt x="127493" y="88872"/>
                </a:lnTo>
                <a:lnTo>
                  <a:pt x="127194" y="89469"/>
                </a:lnTo>
                <a:lnTo>
                  <a:pt x="126896" y="91854"/>
                </a:lnTo>
                <a:lnTo>
                  <a:pt x="129730" y="93644"/>
                </a:lnTo>
                <a:lnTo>
                  <a:pt x="129730" y="94091"/>
                </a:lnTo>
                <a:cubicBezTo>
                  <a:pt x="129730" y="94091"/>
                  <a:pt x="129133" y="95135"/>
                  <a:pt x="129133" y="95135"/>
                </a:cubicBezTo>
                <a:lnTo>
                  <a:pt x="129879" y="95135"/>
                </a:lnTo>
                <a:cubicBezTo>
                  <a:pt x="129879" y="95135"/>
                  <a:pt x="132712" y="94539"/>
                  <a:pt x="132712" y="94539"/>
                </a:cubicBezTo>
                <a:lnTo>
                  <a:pt x="130326" y="92302"/>
                </a:lnTo>
                <a:close/>
                <a:moveTo>
                  <a:pt x="130177" y="116160"/>
                </a:moveTo>
                <a:lnTo>
                  <a:pt x="129580" y="115414"/>
                </a:lnTo>
                <a:lnTo>
                  <a:pt x="126896" y="115414"/>
                </a:lnTo>
                <a:cubicBezTo>
                  <a:pt x="126896" y="115414"/>
                  <a:pt x="124212" y="114967"/>
                  <a:pt x="124212" y="114967"/>
                </a:cubicBezTo>
                <a:lnTo>
                  <a:pt x="121976" y="113178"/>
                </a:lnTo>
                <a:lnTo>
                  <a:pt x="120485" y="109450"/>
                </a:lnTo>
                <a:lnTo>
                  <a:pt x="119590" y="105424"/>
                </a:lnTo>
                <a:lnTo>
                  <a:pt x="120186" y="104082"/>
                </a:lnTo>
                <a:lnTo>
                  <a:pt x="119888" y="102889"/>
                </a:lnTo>
                <a:lnTo>
                  <a:pt x="118695" y="101398"/>
                </a:lnTo>
                <a:lnTo>
                  <a:pt x="117949" y="99459"/>
                </a:lnTo>
                <a:lnTo>
                  <a:pt x="117204" y="98714"/>
                </a:lnTo>
                <a:lnTo>
                  <a:pt x="111388" y="98266"/>
                </a:lnTo>
                <a:lnTo>
                  <a:pt x="106468" y="95731"/>
                </a:lnTo>
                <a:lnTo>
                  <a:pt x="105126" y="95731"/>
                </a:lnTo>
                <a:cubicBezTo>
                  <a:pt x="105126" y="95731"/>
                  <a:pt x="102143" y="94240"/>
                  <a:pt x="102143" y="94240"/>
                </a:cubicBezTo>
                <a:lnTo>
                  <a:pt x="100801" y="93047"/>
                </a:lnTo>
                <a:lnTo>
                  <a:pt x="99310" y="89618"/>
                </a:lnTo>
                <a:lnTo>
                  <a:pt x="96626" y="87232"/>
                </a:lnTo>
                <a:lnTo>
                  <a:pt x="95135" y="87232"/>
                </a:lnTo>
                <a:cubicBezTo>
                  <a:pt x="95135" y="87232"/>
                  <a:pt x="92153" y="88276"/>
                  <a:pt x="92153" y="88276"/>
                </a:cubicBezTo>
                <a:lnTo>
                  <a:pt x="87978" y="91109"/>
                </a:lnTo>
                <a:lnTo>
                  <a:pt x="84995" y="92600"/>
                </a:lnTo>
                <a:lnTo>
                  <a:pt x="85293" y="93346"/>
                </a:lnTo>
                <a:lnTo>
                  <a:pt x="86785" y="93644"/>
                </a:lnTo>
                <a:lnTo>
                  <a:pt x="89170" y="92600"/>
                </a:lnTo>
                <a:lnTo>
                  <a:pt x="92153" y="93495"/>
                </a:lnTo>
                <a:lnTo>
                  <a:pt x="94986" y="94837"/>
                </a:lnTo>
                <a:lnTo>
                  <a:pt x="97968" y="96924"/>
                </a:lnTo>
                <a:lnTo>
                  <a:pt x="100652" y="99459"/>
                </a:lnTo>
                <a:lnTo>
                  <a:pt x="101696" y="100801"/>
                </a:lnTo>
                <a:lnTo>
                  <a:pt x="102889" y="101845"/>
                </a:lnTo>
                <a:lnTo>
                  <a:pt x="104529" y="102740"/>
                </a:lnTo>
                <a:lnTo>
                  <a:pt x="105424" y="106169"/>
                </a:lnTo>
                <a:lnTo>
                  <a:pt x="108257" y="107511"/>
                </a:lnTo>
                <a:lnTo>
                  <a:pt x="111538" y="107511"/>
                </a:lnTo>
                <a:cubicBezTo>
                  <a:pt x="111538" y="107511"/>
                  <a:pt x="115563" y="107810"/>
                  <a:pt x="115563" y="107810"/>
                </a:cubicBezTo>
                <a:lnTo>
                  <a:pt x="115563" y="108257"/>
                </a:lnTo>
                <a:cubicBezTo>
                  <a:pt x="115563" y="108257"/>
                  <a:pt x="116160" y="109450"/>
                  <a:pt x="116160" y="109450"/>
                </a:cubicBezTo>
                <a:lnTo>
                  <a:pt x="117204" y="110046"/>
                </a:lnTo>
                <a:lnTo>
                  <a:pt x="118248" y="112432"/>
                </a:lnTo>
                <a:lnTo>
                  <a:pt x="119441" y="113625"/>
                </a:lnTo>
                <a:lnTo>
                  <a:pt x="119441" y="115265"/>
                </a:lnTo>
                <a:cubicBezTo>
                  <a:pt x="119441" y="115265"/>
                  <a:pt x="120037" y="116309"/>
                  <a:pt x="120037" y="116309"/>
                </a:cubicBezTo>
                <a:lnTo>
                  <a:pt x="122870" y="118098"/>
                </a:lnTo>
                <a:lnTo>
                  <a:pt x="123914" y="119441"/>
                </a:lnTo>
                <a:lnTo>
                  <a:pt x="125405" y="119441"/>
                </a:lnTo>
                <a:cubicBezTo>
                  <a:pt x="125405" y="119441"/>
                  <a:pt x="126151" y="119888"/>
                  <a:pt x="126151" y="119888"/>
                </a:cubicBezTo>
                <a:lnTo>
                  <a:pt x="126896" y="120634"/>
                </a:lnTo>
                <a:lnTo>
                  <a:pt x="127642" y="120932"/>
                </a:lnTo>
                <a:lnTo>
                  <a:pt x="128537" y="120634"/>
                </a:lnTo>
                <a:lnTo>
                  <a:pt x="129580" y="119291"/>
                </a:lnTo>
                <a:lnTo>
                  <a:pt x="129879" y="116011"/>
                </a:lnTo>
                <a:close/>
                <a:moveTo>
                  <a:pt x="113178" y="81715"/>
                </a:moveTo>
                <a:lnTo>
                  <a:pt x="114073" y="79627"/>
                </a:lnTo>
                <a:lnTo>
                  <a:pt x="111836" y="80969"/>
                </a:lnTo>
                <a:lnTo>
                  <a:pt x="110643" y="83504"/>
                </a:lnTo>
                <a:lnTo>
                  <a:pt x="111836" y="83057"/>
                </a:lnTo>
                <a:lnTo>
                  <a:pt x="113178" y="81715"/>
                </a:lnTo>
                <a:close/>
                <a:moveTo>
                  <a:pt x="107810" y="85592"/>
                </a:moveTo>
                <a:lnTo>
                  <a:pt x="109002" y="84548"/>
                </a:lnTo>
                <a:lnTo>
                  <a:pt x="104082" y="81565"/>
                </a:lnTo>
                <a:lnTo>
                  <a:pt x="106020" y="85144"/>
                </a:lnTo>
                <a:lnTo>
                  <a:pt x="107810" y="85592"/>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47" name="Ghana__">
            <a:extLst>
              <a:ext uri="{FF2B5EF4-FFF2-40B4-BE49-F238E27FC236}">
                <a16:creationId xmlns:a16="http://schemas.microsoft.com/office/drawing/2014/main" id="{79E6F2D7-B9CA-E49A-55AE-372C7593928D}"/>
              </a:ext>
            </a:extLst>
          </p:cNvPr>
          <p:cNvSpPr/>
          <p:nvPr/>
        </p:nvSpPr>
        <p:spPr>
          <a:xfrm>
            <a:off x="5916467" y="3855489"/>
            <a:ext cx="116606" cy="188874"/>
          </a:xfrm>
          <a:custGeom>
            <a:avLst/>
            <a:gdLst>
              <a:gd name="connsiteX0" fmla="*/ 116607 w 116606"/>
              <a:gd name="connsiteY0" fmla="*/ 138080 h 175954"/>
              <a:gd name="connsiteX1" fmla="*/ 115414 w 116606"/>
              <a:gd name="connsiteY1" fmla="*/ 137782 h 175954"/>
              <a:gd name="connsiteX2" fmla="*/ 113923 w 116606"/>
              <a:gd name="connsiteY2" fmla="*/ 137334 h 175954"/>
              <a:gd name="connsiteX3" fmla="*/ 113028 w 116606"/>
              <a:gd name="connsiteY3" fmla="*/ 136589 h 175954"/>
              <a:gd name="connsiteX4" fmla="*/ 111836 w 116606"/>
              <a:gd name="connsiteY4" fmla="*/ 134799 h 175954"/>
              <a:gd name="connsiteX5" fmla="*/ 111388 w 116606"/>
              <a:gd name="connsiteY5" fmla="*/ 133308 h 175954"/>
              <a:gd name="connsiteX6" fmla="*/ 109450 w 116606"/>
              <a:gd name="connsiteY6" fmla="*/ 133159 h 175954"/>
              <a:gd name="connsiteX7" fmla="*/ 107064 w 116606"/>
              <a:gd name="connsiteY7" fmla="*/ 131519 h 175954"/>
              <a:gd name="connsiteX8" fmla="*/ 104827 w 116606"/>
              <a:gd name="connsiteY8" fmla="*/ 129729 h 175954"/>
              <a:gd name="connsiteX9" fmla="*/ 104081 w 116606"/>
              <a:gd name="connsiteY9" fmla="*/ 127940 h 175954"/>
              <a:gd name="connsiteX10" fmla="*/ 104231 w 116606"/>
              <a:gd name="connsiteY10" fmla="*/ 127045 h 175954"/>
              <a:gd name="connsiteX11" fmla="*/ 103932 w 116606"/>
              <a:gd name="connsiteY11" fmla="*/ 126151 h 175954"/>
              <a:gd name="connsiteX12" fmla="*/ 103187 w 116606"/>
              <a:gd name="connsiteY12" fmla="*/ 125852 h 175954"/>
              <a:gd name="connsiteX13" fmla="*/ 101099 w 116606"/>
              <a:gd name="connsiteY13" fmla="*/ 121826 h 175954"/>
              <a:gd name="connsiteX14" fmla="*/ 99906 w 116606"/>
              <a:gd name="connsiteY14" fmla="*/ 120037 h 175954"/>
              <a:gd name="connsiteX15" fmla="*/ 99310 w 116606"/>
              <a:gd name="connsiteY15" fmla="*/ 118844 h 175954"/>
              <a:gd name="connsiteX16" fmla="*/ 99459 w 116606"/>
              <a:gd name="connsiteY16" fmla="*/ 117800 h 175954"/>
              <a:gd name="connsiteX17" fmla="*/ 99161 w 116606"/>
              <a:gd name="connsiteY17" fmla="*/ 116309 h 175954"/>
              <a:gd name="connsiteX18" fmla="*/ 99608 w 116606"/>
              <a:gd name="connsiteY18" fmla="*/ 115265 h 175954"/>
              <a:gd name="connsiteX19" fmla="*/ 100652 w 116606"/>
              <a:gd name="connsiteY19" fmla="*/ 114520 h 175954"/>
              <a:gd name="connsiteX20" fmla="*/ 100950 w 116606"/>
              <a:gd name="connsiteY20" fmla="*/ 113774 h 175954"/>
              <a:gd name="connsiteX21" fmla="*/ 101099 w 116606"/>
              <a:gd name="connsiteY21" fmla="*/ 111985 h 175954"/>
              <a:gd name="connsiteX22" fmla="*/ 101696 w 116606"/>
              <a:gd name="connsiteY22" fmla="*/ 108555 h 175954"/>
              <a:gd name="connsiteX23" fmla="*/ 102143 w 116606"/>
              <a:gd name="connsiteY23" fmla="*/ 104977 h 175954"/>
              <a:gd name="connsiteX24" fmla="*/ 100950 w 116606"/>
              <a:gd name="connsiteY24" fmla="*/ 104082 h 175954"/>
              <a:gd name="connsiteX25" fmla="*/ 99608 w 116606"/>
              <a:gd name="connsiteY25" fmla="*/ 103784 h 175954"/>
              <a:gd name="connsiteX26" fmla="*/ 98862 w 116606"/>
              <a:gd name="connsiteY26" fmla="*/ 102740 h 175954"/>
              <a:gd name="connsiteX27" fmla="*/ 98564 w 116606"/>
              <a:gd name="connsiteY27" fmla="*/ 101099 h 175954"/>
              <a:gd name="connsiteX28" fmla="*/ 98564 w 116606"/>
              <a:gd name="connsiteY28" fmla="*/ 99757 h 175954"/>
              <a:gd name="connsiteX29" fmla="*/ 101397 w 116606"/>
              <a:gd name="connsiteY29" fmla="*/ 94688 h 175954"/>
              <a:gd name="connsiteX30" fmla="*/ 100801 w 116606"/>
              <a:gd name="connsiteY30" fmla="*/ 83206 h 175954"/>
              <a:gd name="connsiteX31" fmla="*/ 101248 w 116606"/>
              <a:gd name="connsiteY31" fmla="*/ 81565 h 175954"/>
              <a:gd name="connsiteX32" fmla="*/ 102441 w 116606"/>
              <a:gd name="connsiteY32" fmla="*/ 80223 h 175954"/>
              <a:gd name="connsiteX33" fmla="*/ 103485 w 116606"/>
              <a:gd name="connsiteY33" fmla="*/ 78882 h 175954"/>
              <a:gd name="connsiteX34" fmla="*/ 103485 w 116606"/>
              <a:gd name="connsiteY34" fmla="*/ 77539 h 175954"/>
              <a:gd name="connsiteX35" fmla="*/ 101696 w 116606"/>
              <a:gd name="connsiteY35" fmla="*/ 74110 h 175954"/>
              <a:gd name="connsiteX36" fmla="*/ 98117 w 116606"/>
              <a:gd name="connsiteY36" fmla="*/ 71426 h 175954"/>
              <a:gd name="connsiteX37" fmla="*/ 96328 w 116606"/>
              <a:gd name="connsiteY37" fmla="*/ 69338 h 175954"/>
              <a:gd name="connsiteX38" fmla="*/ 95433 w 116606"/>
              <a:gd name="connsiteY38" fmla="*/ 67400 h 175954"/>
              <a:gd name="connsiteX39" fmla="*/ 95284 w 116606"/>
              <a:gd name="connsiteY39" fmla="*/ 66356 h 175954"/>
              <a:gd name="connsiteX40" fmla="*/ 97372 w 116606"/>
              <a:gd name="connsiteY40" fmla="*/ 64865 h 175954"/>
              <a:gd name="connsiteX41" fmla="*/ 98266 w 116606"/>
              <a:gd name="connsiteY41" fmla="*/ 63821 h 175954"/>
              <a:gd name="connsiteX42" fmla="*/ 98415 w 116606"/>
              <a:gd name="connsiteY42" fmla="*/ 62628 h 175954"/>
              <a:gd name="connsiteX43" fmla="*/ 97520 w 116606"/>
              <a:gd name="connsiteY43" fmla="*/ 60540 h 175954"/>
              <a:gd name="connsiteX44" fmla="*/ 97670 w 116606"/>
              <a:gd name="connsiteY44" fmla="*/ 56514 h 175954"/>
              <a:gd name="connsiteX45" fmla="*/ 98564 w 116606"/>
              <a:gd name="connsiteY45" fmla="*/ 53681 h 175954"/>
              <a:gd name="connsiteX46" fmla="*/ 99310 w 116606"/>
              <a:gd name="connsiteY46" fmla="*/ 49953 h 175954"/>
              <a:gd name="connsiteX47" fmla="*/ 99310 w 116606"/>
              <a:gd name="connsiteY47" fmla="*/ 48760 h 175954"/>
              <a:gd name="connsiteX48" fmla="*/ 97222 w 116606"/>
              <a:gd name="connsiteY48" fmla="*/ 46524 h 175954"/>
              <a:gd name="connsiteX49" fmla="*/ 96029 w 116606"/>
              <a:gd name="connsiteY49" fmla="*/ 46225 h 175954"/>
              <a:gd name="connsiteX50" fmla="*/ 95134 w 116606"/>
              <a:gd name="connsiteY50" fmla="*/ 46375 h 175954"/>
              <a:gd name="connsiteX51" fmla="*/ 93047 w 116606"/>
              <a:gd name="connsiteY51" fmla="*/ 47866 h 175954"/>
              <a:gd name="connsiteX52" fmla="*/ 92301 w 116606"/>
              <a:gd name="connsiteY52" fmla="*/ 48015 h 175954"/>
              <a:gd name="connsiteX53" fmla="*/ 91705 w 116606"/>
              <a:gd name="connsiteY53" fmla="*/ 47567 h 175954"/>
              <a:gd name="connsiteX54" fmla="*/ 91556 w 116606"/>
              <a:gd name="connsiteY54" fmla="*/ 46971 h 175954"/>
              <a:gd name="connsiteX55" fmla="*/ 92301 w 116606"/>
              <a:gd name="connsiteY55" fmla="*/ 46076 h 175954"/>
              <a:gd name="connsiteX56" fmla="*/ 92003 w 116606"/>
              <a:gd name="connsiteY56" fmla="*/ 45033 h 175954"/>
              <a:gd name="connsiteX57" fmla="*/ 92600 w 116606"/>
              <a:gd name="connsiteY57" fmla="*/ 43989 h 175954"/>
              <a:gd name="connsiteX58" fmla="*/ 94091 w 116606"/>
              <a:gd name="connsiteY58" fmla="*/ 43541 h 175954"/>
              <a:gd name="connsiteX59" fmla="*/ 94389 w 116606"/>
              <a:gd name="connsiteY59" fmla="*/ 43094 h 175954"/>
              <a:gd name="connsiteX60" fmla="*/ 92600 w 116606"/>
              <a:gd name="connsiteY60" fmla="*/ 42647 h 175954"/>
              <a:gd name="connsiteX61" fmla="*/ 92301 w 116606"/>
              <a:gd name="connsiteY61" fmla="*/ 42050 h 175954"/>
              <a:gd name="connsiteX62" fmla="*/ 92451 w 116606"/>
              <a:gd name="connsiteY62" fmla="*/ 41305 h 175954"/>
              <a:gd name="connsiteX63" fmla="*/ 93047 w 116606"/>
              <a:gd name="connsiteY63" fmla="*/ 41305 h 175954"/>
              <a:gd name="connsiteX64" fmla="*/ 93644 w 116606"/>
              <a:gd name="connsiteY64" fmla="*/ 41305 h 175954"/>
              <a:gd name="connsiteX65" fmla="*/ 93942 w 116606"/>
              <a:gd name="connsiteY65" fmla="*/ 40857 h 175954"/>
              <a:gd name="connsiteX66" fmla="*/ 94240 w 116606"/>
              <a:gd name="connsiteY66" fmla="*/ 37577 h 175954"/>
              <a:gd name="connsiteX67" fmla="*/ 94389 w 116606"/>
              <a:gd name="connsiteY67" fmla="*/ 36533 h 175954"/>
              <a:gd name="connsiteX68" fmla="*/ 94687 w 116606"/>
              <a:gd name="connsiteY68" fmla="*/ 34296 h 175954"/>
              <a:gd name="connsiteX69" fmla="*/ 94986 w 116606"/>
              <a:gd name="connsiteY69" fmla="*/ 25648 h 175954"/>
              <a:gd name="connsiteX70" fmla="*/ 95433 w 116606"/>
              <a:gd name="connsiteY70" fmla="*/ 24753 h 175954"/>
              <a:gd name="connsiteX71" fmla="*/ 95433 w 116606"/>
              <a:gd name="connsiteY71" fmla="*/ 24156 h 175954"/>
              <a:gd name="connsiteX72" fmla="*/ 94091 w 116606"/>
              <a:gd name="connsiteY72" fmla="*/ 23709 h 175954"/>
              <a:gd name="connsiteX73" fmla="*/ 91109 w 116606"/>
              <a:gd name="connsiteY73" fmla="*/ 21472 h 175954"/>
              <a:gd name="connsiteX74" fmla="*/ 89319 w 116606"/>
              <a:gd name="connsiteY74" fmla="*/ 19683 h 175954"/>
              <a:gd name="connsiteX75" fmla="*/ 87828 w 116606"/>
              <a:gd name="connsiteY75" fmla="*/ 17894 h 175954"/>
              <a:gd name="connsiteX76" fmla="*/ 86486 w 116606"/>
              <a:gd name="connsiteY76" fmla="*/ 16701 h 175954"/>
              <a:gd name="connsiteX77" fmla="*/ 83951 w 116606"/>
              <a:gd name="connsiteY77" fmla="*/ 14762 h 175954"/>
              <a:gd name="connsiteX78" fmla="*/ 83206 w 116606"/>
              <a:gd name="connsiteY78" fmla="*/ 13718 h 175954"/>
              <a:gd name="connsiteX79" fmla="*/ 83056 w 116606"/>
              <a:gd name="connsiteY79" fmla="*/ 12526 h 175954"/>
              <a:gd name="connsiteX80" fmla="*/ 83802 w 116606"/>
              <a:gd name="connsiteY80" fmla="*/ 10140 h 175954"/>
              <a:gd name="connsiteX81" fmla="*/ 84995 w 116606"/>
              <a:gd name="connsiteY81" fmla="*/ 7605 h 175954"/>
              <a:gd name="connsiteX82" fmla="*/ 85591 w 116606"/>
              <a:gd name="connsiteY82" fmla="*/ 4026 h 175954"/>
              <a:gd name="connsiteX83" fmla="*/ 85293 w 116606"/>
              <a:gd name="connsiteY83" fmla="*/ 3131 h 175954"/>
              <a:gd name="connsiteX84" fmla="*/ 83653 w 116606"/>
              <a:gd name="connsiteY84" fmla="*/ 1491 h 175954"/>
              <a:gd name="connsiteX85" fmla="*/ 77539 w 116606"/>
              <a:gd name="connsiteY85" fmla="*/ 0 h 175954"/>
              <a:gd name="connsiteX86" fmla="*/ 77241 w 116606"/>
              <a:gd name="connsiteY86" fmla="*/ 1342 h 175954"/>
              <a:gd name="connsiteX87" fmla="*/ 76346 w 116606"/>
              <a:gd name="connsiteY87" fmla="*/ 2237 h 175954"/>
              <a:gd name="connsiteX88" fmla="*/ 75004 w 116606"/>
              <a:gd name="connsiteY88" fmla="*/ 2237 h 175954"/>
              <a:gd name="connsiteX89" fmla="*/ 74109 w 116606"/>
              <a:gd name="connsiteY89" fmla="*/ 2088 h 175954"/>
              <a:gd name="connsiteX90" fmla="*/ 73513 w 116606"/>
              <a:gd name="connsiteY90" fmla="*/ 3131 h 175954"/>
              <a:gd name="connsiteX91" fmla="*/ 72469 w 116606"/>
              <a:gd name="connsiteY91" fmla="*/ 4473 h 175954"/>
              <a:gd name="connsiteX92" fmla="*/ 71127 w 116606"/>
              <a:gd name="connsiteY92" fmla="*/ 5070 h 175954"/>
              <a:gd name="connsiteX93" fmla="*/ 69636 w 116606"/>
              <a:gd name="connsiteY93" fmla="*/ 5965 h 175954"/>
              <a:gd name="connsiteX94" fmla="*/ 68891 w 116606"/>
              <a:gd name="connsiteY94" fmla="*/ 6561 h 175954"/>
              <a:gd name="connsiteX95" fmla="*/ 68294 w 116606"/>
              <a:gd name="connsiteY95" fmla="*/ 6710 h 175954"/>
              <a:gd name="connsiteX96" fmla="*/ 66952 w 116606"/>
              <a:gd name="connsiteY96" fmla="*/ 4921 h 175954"/>
              <a:gd name="connsiteX97" fmla="*/ 65163 w 116606"/>
              <a:gd name="connsiteY97" fmla="*/ 4772 h 175954"/>
              <a:gd name="connsiteX98" fmla="*/ 61584 w 116606"/>
              <a:gd name="connsiteY98" fmla="*/ 5070 h 175954"/>
              <a:gd name="connsiteX99" fmla="*/ 60093 w 116606"/>
              <a:gd name="connsiteY99" fmla="*/ 4623 h 175954"/>
              <a:gd name="connsiteX100" fmla="*/ 58005 w 116606"/>
              <a:gd name="connsiteY100" fmla="*/ 4324 h 175954"/>
              <a:gd name="connsiteX101" fmla="*/ 52935 w 116606"/>
              <a:gd name="connsiteY101" fmla="*/ 4772 h 175954"/>
              <a:gd name="connsiteX102" fmla="*/ 45032 w 116606"/>
              <a:gd name="connsiteY102" fmla="*/ 4026 h 175954"/>
              <a:gd name="connsiteX103" fmla="*/ 43690 w 116606"/>
              <a:gd name="connsiteY103" fmla="*/ 4324 h 175954"/>
              <a:gd name="connsiteX104" fmla="*/ 43243 w 116606"/>
              <a:gd name="connsiteY104" fmla="*/ 4623 h 175954"/>
              <a:gd name="connsiteX105" fmla="*/ 35340 w 116606"/>
              <a:gd name="connsiteY105" fmla="*/ 4772 h 175954"/>
              <a:gd name="connsiteX106" fmla="*/ 26691 w 116606"/>
              <a:gd name="connsiteY106" fmla="*/ 4921 h 175954"/>
              <a:gd name="connsiteX107" fmla="*/ 19385 w 116606"/>
              <a:gd name="connsiteY107" fmla="*/ 4921 h 175954"/>
              <a:gd name="connsiteX108" fmla="*/ 12973 w 116606"/>
              <a:gd name="connsiteY108" fmla="*/ 5070 h 175954"/>
              <a:gd name="connsiteX109" fmla="*/ 12973 w 116606"/>
              <a:gd name="connsiteY109" fmla="*/ 4772 h 175954"/>
              <a:gd name="connsiteX110" fmla="*/ 10885 w 116606"/>
              <a:gd name="connsiteY110" fmla="*/ 4623 h 175954"/>
              <a:gd name="connsiteX111" fmla="*/ 10736 w 116606"/>
              <a:gd name="connsiteY111" fmla="*/ 5219 h 175954"/>
              <a:gd name="connsiteX112" fmla="*/ 8946 w 116606"/>
              <a:gd name="connsiteY112" fmla="*/ 12078 h 175954"/>
              <a:gd name="connsiteX113" fmla="*/ 8648 w 116606"/>
              <a:gd name="connsiteY113" fmla="*/ 15955 h 175954"/>
              <a:gd name="connsiteX114" fmla="*/ 9692 w 116606"/>
              <a:gd name="connsiteY114" fmla="*/ 18192 h 175954"/>
              <a:gd name="connsiteX115" fmla="*/ 10736 w 116606"/>
              <a:gd name="connsiteY115" fmla="*/ 19683 h 175954"/>
              <a:gd name="connsiteX116" fmla="*/ 11929 w 116606"/>
              <a:gd name="connsiteY116" fmla="*/ 20280 h 175954"/>
              <a:gd name="connsiteX117" fmla="*/ 12078 w 116606"/>
              <a:gd name="connsiteY117" fmla="*/ 21174 h 175954"/>
              <a:gd name="connsiteX118" fmla="*/ 11034 w 116606"/>
              <a:gd name="connsiteY118" fmla="*/ 22218 h 175954"/>
              <a:gd name="connsiteX119" fmla="*/ 11184 w 116606"/>
              <a:gd name="connsiteY119" fmla="*/ 23262 h 175954"/>
              <a:gd name="connsiteX120" fmla="*/ 12376 w 116606"/>
              <a:gd name="connsiteY120" fmla="*/ 24455 h 175954"/>
              <a:gd name="connsiteX121" fmla="*/ 12526 w 116606"/>
              <a:gd name="connsiteY121" fmla="*/ 25648 h 175954"/>
              <a:gd name="connsiteX122" fmla="*/ 12078 w 116606"/>
              <a:gd name="connsiteY122" fmla="*/ 26841 h 175954"/>
              <a:gd name="connsiteX123" fmla="*/ 12227 w 116606"/>
              <a:gd name="connsiteY123" fmla="*/ 29972 h 175954"/>
              <a:gd name="connsiteX124" fmla="*/ 12973 w 116606"/>
              <a:gd name="connsiteY124" fmla="*/ 34744 h 175954"/>
              <a:gd name="connsiteX125" fmla="*/ 12973 w 116606"/>
              <a:gd name="connsiteY125" fmla="*/ 37875 h 175954"/>
              <a:gd name="connsiteX126" fmla="*/ 12227 w 116606"/>
              <a:gd name="connsiteY126" fmla="*/ 39217 h 175954"/>
              <a:gd name="connsiteX127" fmla="*/ 12674 w 116606"/>
              <a:gd name="connsiteY127" fmla="*/ 41603 h 175954"/>
              <a:gd name="connsiteX128" fmla="*/ 14166 w 116606"/>
              <a:gd name="connsiteY128" fmla="*/ 45033 h 175954"/>
              <a:gd name="connsiteX129" fmla="*/ 14464 w 116606"/>
              <a:gd name="connsiteY129" fmla="*/ 46524 h 175954"/>
              <a:gd name="connsiteX130" fmla="*/ 14762 w 116606"/>
              <a:gd name="connsiteY130" fmla="*/ 47866 h 175954"/>
              <a:gd name="connsiteX131" fmla="*/ 14166 w 116606"/>
              <a:gd name="connsiteY131" fmla="*/ 50102 h 175954"/>
              <a:gd name="connsiteX132" fmla="*/ 14315 w 116606"/>
              <a:gd name="connsiteY132" fmla="*/ 51444 h 175954"/>
              <a:gd name="connsiteX133" fmla="*/ 15060 w 116606"/>
              <a:gd name="connsiteY133" fmla="*/ 52041 h 175954"/>
              <a:gd name="connsiteX134" fmla="*/ 14613 w 116606"/>
              <a:gd name="connsiteY134" fmla="*/ 53681 h 175954"/>
              <a:gd name="connsiteX135" fmla="*/ 13122 w 116606"/>
              <a:gd name="connsiteY135" fmla="*/ 56812 h 175954"/>
              <a:gd name="connsiteX136" fmla="*/ 13122 w 116606"/>
              <a:gd name="connsiteY136" fmla="*/ 58453 h 175954"/>
              <a:gd name="connsiteX137" fmla="*/ 14613 w 116606"/>
              <a:gd name="connsiteY137" fmla="*/ 59049 h 175954"/>
              <a:gd name="connsiteX138" fmla="*/ 15657 w 116606"/>
              <a:gd name="connsiteY138" fmla="*/ 60988 h 175954"/>
              <a:gd name="connsiteX139" fmla="*/ 16253 w 116606"/>
              <a:gd name="connsiteY139" fmla="*/ 64119 h 175954"/>
              <a:gd name="connsiteX140" fmla="*/ 16999 w 116606"/>
              <a:gd name="connsiteY140" fmla="*/ 65312 h 175954"/>
              <a:gd name="connsiteX141" fmla="*/ 16999 w 116606"/>
              <a:gd name="connsiteY141" fmla="*/ 65908 h 175954"/>
              <a:gd name="connsiteX142" fmla="*/ 18043 w 116606"/>
              <a:gd name="connsiteY142" fmla="*/ 73662 h 175954"/>
              <a:gd name="connsiteX143" fmla="*/ 19385 w 116606"/>
              <a:gd name="connsiteY143" fmla="*/ 81565 h 175954"/>
              <a:gd name="connsiteX144" fmla="*/ 18639 w 116606"/>
              <a:gd name="connsiteY144" fmla="*/ 82609 h 175954"/>
              <a:gd name="connsiteX145" fmla="*/ 17446 w 116606"/>
              <a:gd name="connsiteY145" fmla="*/ 82907 h 175954"/>
              <a:gd name="connsiteX146" fmla="*/ 16701 w 116606"/>
              <a:gd name="connsiteY146" fmla="*/ 83206 h 175954"/>
              <a:gd name="connsiteX147" fmla="*/ 16402 w 116606"/>
              <a:gd name="connsiteY147" fmla="*/ 83951 h 175954"/>
              <a:gd name="connsiteX148" fmla="*/ 16999 w 116606"/>
              <a:gd name="connsiteY148" fmla="*/ 84995 h 175954"/>
              <a:gd name="connsiteX149" fmla="*/ 16701 w 116606"/>
              <a:gd name="connsiteY149" fmla="*/ 86039 h 175954"/>
              <a:gd name="connsiteX150" fmla="*/ 15209 w 116606"/>
              <a:gd name="connsiteY150" fmla="*/ 86635 h 175954"/>
              <a:gd name="connsiteX151" fmla="*/ 11929 w 116606"/>
              <a:gd name="connsiteY151" fmla="*/ 89170 h 175954"/>
              <a:gd name="connsiteX152" fmla="*/ 11780 w 116606"/>
              <a:gd name="connsiteY152" fmla="*/ 90065 h 175954"/>
              <a:gd name="connsiteX153" fmla="*/ 10885 w 116606"/>
              <a:gd name="connsiteY153" fmla="*/ 92153 h 175954"/>
              <a:gd name="connsiteX154" fmla="*/ 10288 w 116606"/>
              <a:gd name="connsiteY154" fmla="*/ 93495 h 175954"/>
              <a:gd name="connsiteX155" fmla="*/ 9245 w 116606"/>
              <a:gd name="connsiteY155" fmla="*/ 95881 h 175954"/>
              <a:gd name="connsiteX156" fmla="*/ 7456 w 116606"/>
              <a:gd name="connsiteY156" fmla="*/ 102292 h 175954"/>
              <a:gd name="connsiteX157" fmla="*/ 6859 w 116606"/>
              <a:gd name="connsiteY157" fmla="*/ 107511 h 175954"/>
              <a:gd name="connsiteX158" fmla="*/ 6859 w 116606"/>
              <a:gd name="connsiteY158" fmla="*/ 109002 h 175954"/>
              <a:gd name="connsiteX159" fmla="*/ 6113 w 116606"/>
              <a:gd name="connsiteY159" fmla="*/ 110195 h 175954"/>
              <a:gd name="connsiteX160" fmla="*/ 5517 w 116606"/>
              <a:gd name="connsiteY160" fmla="*/ 111836 h 175954"/>
              <a:gd name="connsiteX161" fmla="*/ 1938 w 116606"/>
              <a:gd name="connsiteY161" fmla="*/ 116309 h 175954"/>
              <a:gd name="connsiteX162" fmla="*/ 298 w 116606"/>
              <a:gd name="connsiteY162" fmla="*/ 120037 h 175954"/>
              <a:gd name="connsiteX163" fmla="*/ 447 w 116606"/>
              <a:gd name="connsiteY163" fmla="*/ 121528 h 175954"/>
              <a:gd name="connsiteX164" fmla="*/ 596 w 116606"/>
              <a:gd name="connsiteY164" fmla="*/ 123168 h 175954"/>
              <a:gd name="connsiteX165" fmla="*/ 0 w 116606"/>
              <a:gd name="connsiteY165" fmla="*/ 124361 h 175954"/>
              <a:gd name="connsiteX166" fmla="*/ 149 w 116606"/>
              <a:gd name="connsiteY166" fmla="*/ 127493 h 175954"/>
              <a:gd name="connsiteX167" fmla="*/ 596 w 116606"/>
              <a:gd name="connsiteY167" fmla="*/ 130028 h 175954"/>
              <a:gd name="connsiteX168" fmla="*/ 1193 w 116606"/>
              <a:gd name="connsiteY168" fmla="*/ 132562 h 175954"/>
              <a:gd name="connsiteX169" fmla="*/ 3728 w 116606"/>
              <a:gd name="connsiteY169" fmla="*/ 139720 h 175954"/>
              <a:gd name="connsiteX170" fmla="*/ 4921 w 116606"/>
              <a:gd name="connsiteY170" fmla="*/ 144193 h 175954"/>
              <a:gd name="connsiteX171" fmla="*/ 5815 w 116606"/>
              <a:gd name="connsiteY171" fmla="*/ 147623 h 175954"/>
              <a:gd name="connsiteX172" fmla="*/ 6561 w 116606"/>
              <a:gd name="connsiteY172" fmla="*/ 150009 h 175954"/>
              <a:gd name="connsiteX173" fmla="*/ 7157 w 116606"/>
              <a:gd name="connsiteY173" fmla="*/ 150903 h 175954"/>
              <a:gd name="connsiteX174" fmla="*/ 7456 w 116606"/>
              <a:gd name="connsiteY174" fmla="*/ 151947 h 175954"/>
              <a:gd name="connsiteX175" fmla="*/ 11184 w 116606"/>
              <a:gd name="connsiteY175" fmla="*/ 152544 h 175954"/>
              <a:gd name="connsiteX176" fmla="*/ 11929 w 116606"/>
              <a:gd name="connsiteY176" fmla="*/ 152991 h 175954"/>
              <a:gd name="connsiteX177" fmla="*/ 12973 w 116606"/>
              <a:gd name="connsiteY177" fmla="*/ 157614 h 175954"/>
              <a:gd name="connsiteX178" fmla="*/ 12674 w 116606"/>
              <a:gd name="connsiteY178" fmla="*/ 159701 h 175954"/>
              <a:gd name="connsiteX179" fmla="*/ 11929 w 116606"/>
              <a:gd name="connsiteY179" fmla="*/ 160447 h 175954"/>
              <a:gd name="connsiteX180" fmla="*/ 12078 w 116606"/>
              <a:gd name="connsiteY180" fmla="*/ 162236 h 175954"/>
              <a:gd name="connsiteX181" fmla="*/ 11780 w 116606"/>
              <a:gd name="connsiteY181" fmla="*/ 164473 h 175954"/>
              <a:gd name="connsiteX182" fmla="*/ 11332 w 116606"/>
              <a:gd name="connsiteY182" fmla="*/ 165219 h 175954"/>
              <a:gd name="connsiteX183" fmla="*/ 9245 w 116606"/>
              <a:gd name="connsiteY183" fmla="*/ 165368 h 175954"/>
              <a:gd name="connsiteX184" fmla="*/ 7754 w 116606"/>
              <a:gd name="connsiteY184" fmla="*/ 166262 h 175954"/>
              <a:gd name="connsiteX185" fmla="*/ 5964 w 116606"/>
              <a:gd name="connsiteY185" fmla="*/ 165964 h 175954"/>
              <a:gd name="connsiteX186" fmla="*/ 4175 w 116606"/>
              <a:gd name="connsiteY186" fmla="*/ 165964 h 175954"/>
              <a:gd name="connsiteX187" fmla="*/ 3429 w 116606"/>
              <a:gd name="connsiteY187" fmla="*/ 167008 h 175954"/>
              <a:gd name="connsiteX188" fmla="*/ 4324 w 116606"/>
              <a:gd name="connsiteY188" fmla="*/ 167157 h 175954"/>
              <a:gd name="connsiteX189" fmla="*/ 7306 w 116606"/>
              <a:gd name="connsiteY189" fmla="*/ 168201 h 175954"/>
              <a:gd name="connsiteX190" fmla="*/ 13718 w 116606"/>
              <a:gd name="connsiteY190" fmla="*/ 169095 h 175954"/>
              <a:gd name="connsiteX191" fmla="*/ 22218 w 116606"/>
              <a:gd name="connsiteY191" fmla="*/ 171332 h 175954"/>
              <a:gd name="connsiteX192" fmla="*/ 25796 w 116606"/>
              <a:gd name="connsiteY192" fmla="*/ 172973 h 175954"/>
              <a:gd name="connsiteX193" fmla="*/ 30419 w 116606"/>
              <a:gd name="connsiteY193" fmla="*/ 175955 h 175954"/>
              <a:gd name="connsiteX194" fmla="*/ 32656 w 116606"/>
              <a:gd name="connsiteY194" fmla="*/ 175955 h 175954"/>
              <a:gd name="connsiteX195" fmla="*/ 38621 w 116606"/>
              <a:gd name="connsiteY195" fmla="*/ 172674 h 175954"/>
              <a:gd name="connsiteX196" fmla="*/ 42348 w 116606"/>
              <a:gd name="connsiteY196" fmla="*/ 169990 h 175954"/>
              <a:gd name="connsiteX197" fmla="*/ 45927 w 116606"/>
              <a:gd name="connsiteY197" fmla="*/ 168499 h 175954"/>
              <a:gd name="connsiteX198" fmla="*/ 57409 w 116606"/>
              <a:gd name="connsiteY198" fmla="*/ 164473 h 175954"/>
              <a:gd name="connsiteX199" fmla="*/ 64417 w 116606"/>
              <a:gd name="connsiteY199" fmla="*/ 163280 h 175954"/>
              <a:gd name="connsiteX200" fmla="*/ 67847 w 116606"/>
              <a:gd name="connsiteY200" fmla="*/ 160745 h 175954"/>
              <a:gd name="connsiteX201" fmla="*/ 72619 w 116606"/>
              <a:gd name="connsiteY201" fmla="*/ 158657 h 175954"/>
              <a:gd name="connsiteX202" fmla="*/ 76197 w 116606"/>
              <a:gd name="connsiteY202" fmla="*/ 155824 h 175954"/>
              <a:gd name="connsiteX203" fmla="*/ 82013 w 116606"/>
              <a:gd name="connsiteY203" fmla="*/ 153886 h 175954"/>
              <a:gd name="connsiteX204" fmla="*/ 92301 w 116606"/>
              <a:gd name="connsiteY204" fmla="*/ 148816 h 175954"/>
              <a:gd name="connsiteX205" fmla="*/ 103038 w 116606"/>
              <a:gd name="connsiteY205" fmla="*/ 148667 h 175954"/>
              <a:gd name="connsiteX206" fmla="*/ 105125 w 116606"/>
              <a:gd name="connsiteY206" fmla="*/ 148667 h 175954"/>
              <a:gd name="connsiteX207" fmla="*/ 110344 w 116606"/>
              <a:gd name="connsiteY207" fmla="*/ 147325 h 175954"/>
              <a:gd name="connsiteX208" fmla="*/ 111984 w 116606"/>
              <a:gd name="connsiteY208" fmla="*/ 144641 h 175954"/>
              <a:gd name="connsiteX209" fmla="*/ 113028 w 116606"/>
              <a:gd name="connsiteY209" fmla="*/ 142255 h 175954"/>
              <a:gd name="connsiteX210" fmla="*/ 114520 w 116606"/>
              <a:gd name="connsiteY210" fmla="*/ 140764 h 175954"/>
              <a:gd name="connsiteX211" fmla="*/ 116607 w 116606"/>
              <a:gd name="connsiteY211" fmla="*/ 139720 h 175954"/>
              <a:gd name="connsiteX212" fmla="*/ 116607 w 116606"/>
              <a:gd name="connsiteY212" fmla="*/ 138080 h 175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Lst>
            <a:rect l="l" t="t" r="r" b="b"/>
            <a:pathLst>
              <a:path w="116606" h="175954">
                <a:moveTo>
                  <a:pt x="116607" y="138080"/>
                </a:moveTo>
                <a:lnTo>
                  <a:pt x="115414" y="137782"/>
                </a:lnTo>
                <a:lnTo>
                  <a:pt x="113923" y="137334"/>
                </a:lnTo>
                <a:lnTo>
                  <a:pt x="113028" y="136589"/>
                </a:lnTo>
                <a:lnTo>
                  <a:pt x="111836" y="134799"/>
                </a:lnTo>
                <a:lnTo>
                  <a:pt x="111388" y="133308"/>
                </a:lnTo>
                <a:lnTo>
                  <a:pt x="109450" y="133159"/>
                </a:lnTo>
                <a:lnTo>
                  <a:pt x="107064" y="131519"/>
                </a:lnTo>
                <a:lnTo>
                  <a:pt x="104827" y="129729"/>
                </a:lnTo>
                <a:lnTo>
                  <a:pt x="104081" y="127940"/>
                </a:lnTo>
                <a:lnTo>
                  <a:pt x="104231" y="127045"/>
                </a:lnTo>
                <a:lnTo>
                  <a:pt x="103932" y="126151"/>
                </a:lnTo>
                <a:lnTo>
                  <a:pt x="103187" y="125852"/>
                </a:lnTo>
                <a:lnTo>
                  <a:pt x="101099" y="121826"/>
                </a:lnTo>
                <a:lnTo>
                  <a:pt x="99906" y="120037"/>
                </a:lnTo>
                <a:lnTo>
                  <a:pt x="99310" y="118844"/>
                </a:lnTo>
                <a:lnTo>
                  <a:pt x="99459" y="117800"/>
                </a:lnTo>
                <a:lnTo>
                  <a:pt x="99161" y="116309"/>
                </a:lnTo>
                <a:lnTo>
                  <a:pt x="99608" y="115265"/>
                </a:lnTo>
                <a:lnTo>
                  <a:pt x="100652" y="114520"/>
                </a:lnTo>
                <a:lnTo>
                  <a:pt x="100950" y="113774"/>
                </a:lnTo>
                <a:lnTo>
                  <a:pt x="101099" y="111985"/>
                </a:lnTo>
                <a:lnTo>
                  <a:pt x="101696" y="108555"/>
                </a:lnTo>
                <a:lnTo>
                  <a:pt x="102143" y="104977"/>
                </a:lnTo>
                <a:lnTo>
                  <a:pt x="100950" y="104082"/>
                </a:lnTo>
                <a:lnTo>
                  <a:pt x="99608" y="103784"/>
                </a:lnTo>
                <a:lnTo>
                  <a:pt x="98862" y="102740"/>
                </a:lnTo>
                <a:lnTo>
                  <a:pt x="98564" y="101099"/>
                </a:lnTo>
                <a:lnTo>
                  <a:pt x="98564" y="99757"/>
                </a:lnTo>
                <a:lnTo>
                  <a:pt x="101397" y="94688"/>
                </a:lnTo>
                <a:lnTo>
                  <a:pt x="100801" y="83206"/>
                </a:lnTo>
                <a:lnTo>
                  <a:pt x="101248" y="81565"/>
                </a:lnTo>
                <a:lnTo>
                  <a:pt x="102441" y="80223"/>
                </a:lnTo>
                <a:lnTo>
                  <a:pt x="103485" y="78882"/>
                </a:lnTo>
                <a:lnTo>
                  <a:pt x="103485" y="77539"/>
                </a:lnTo>
                <a:lnTo>
                  <a:pt x="101696" y="74110"/>
                </a:lnTo>
                <a:lnTo>
                  <a:pt x="98117" y="71426"/>
                </a:lnTo>
                <a:lnTo>
                  <a:pt x="96328" y="69338"/>
                </a:lnTo>
                <a:lnTo>
                  <a:pt x="95433" y="67400"/>
                </a:lnTo>
                <a:lnTo>
                  <a:pt x="95284" y="66356"/>
                </a:lnTo>
                <a:lnTo>
                  <a:pt x="97372" y="64865"/>
                </a:lnTo>
                <a:lnTo>
                  <a:pt x="98266" y="63821"/>
                </a:lnTo>
                <a:lnTo>
                  <a:pt x="98415" y="62628"/>
                </a:lnTo>
                <a:lnTo>
                  <a:pt x="97520" y="60540"/>
                </a:lnTo>
                <a:lnTo>
                  <a:pt x="97670" y="56514"/>
                </a:lnTo>
                <a:lnTo>
                  <a:pt x="98564" y="53681"/>
                </a:lnTo>
                <a:lnTo>
                  <a:pt x="99310" y="49953"/>
                </a:lnTo>
                <a:lnTo>
                  <a:pt x="99310" y="48760"/>
                </a:lnTo>
                <a:lnTo>
                  <a:pt x="97222" y="46524"/>
                </a:lnTo>
                <a:lnTo>
                  <a:pt x="96029" y="46225"/>
                </a:lnTo>
                <a:lnTo>
                  <a:pt x="95134" y="46375"/>
                </a:lnTo>
                <a:lnTo>
                  <a:pt x="93047" y="47866"/>
                </a:lnTo>
                <a:lnTo>
                  <a:pt x="92301" y="48015"/>
                </a:lnTo>
                <a:lnTo>
                  <a:pt x="91705" y="47567"/>
                </a:lnTo>
                <a:lnTo>
                  <a:pt x="91556" y="46971"/>
                </a:lnTo>
                <a:lnTo>
                  <a:pt x="92301" y="46076"/>
                </a:lnTo>
                <a:lnTo>
                  <a:pt x="92003" y="45033"/>
                </a:lnTo>
                <a:lnTo>
                  <a:pt x="92600" y="43989"/>
                </a:lnTo>
                <a:lnTo>
                  <a:pt x="94091" y="43541"/>
                </a:lnTo>
                <a:lnTo>
                  <a:pt x="94389" y="43094"/>
                </a:lnTo>
                <a:lnTo>
                  <a:pt x="92600" y="42647"/>
                </a:lnTo>
                <a:lnTo>
                  <a:pt x="92301" y="42050"/>
                </a:lnTo>
                <a:lnTo>
                  <a:pt x="92451" y="41305"/>
                </a:lnTo>
                <a:lnTo>
                  <a:pt x="93047" y="41305"/>
                </a:lnTo>
                <a:lnTo>
                  <a:pt x="93644" y="41305"/>
                </a:lnTo>
                <a:lnTo>
                  <a:pt x="93942" y="40857"/>
                </a:lnTo>
                <a:lnTo>
                  <a:pt x="94240" y="37577"/>
                </a:lnTo>
                <a:lnTo>
                  <a:pt x="94389" y="36533"/>
                </a:lnTo>
                <a:lnTo>
                  <a:pt x="94687" y="34296"/>
                </a:lnTo>
                <a:lnTo>
                  <a:pt x="94986" y="25648"/>
                </a:lnTo>
                <a:lnTo>
                  <a:pt x="95433" y="24753"/>
                </a:lnTo>
                <a:lnTo>
                  <a:pt x="95433" y="24156"/>
                </a:lnTo>
                <a:lnTo>
                  <a:pt x="94091" y="23709"/>
                </a:lnTo>
                <a:lnTo>
                  <a:pt x="91109" y="21472"/>
                </a:lnTo>
                <a:lnTo>
                  <a:pt x="89319" y="19683"/>
                </a:lnTo>
                <a:lnTo>
                  <a:pt x="87828" y="17894"/>
                </a:lnTo>
                <a:lnTo>
                  <a:pt x="86486" y="16701"/>
                </a:lnTo>
                <a:lnTo>
                  <a:pt x="83951" y="14762"/>
                </a:lnTo>
                <a:lnTo>
                  <a:pt x="83206" y="13718"/>
                </a:lnTo>
                <a:lnTo>
                  <a:pt x="83056" y="12526"/>
                </a:lnTo>
                <a:lnTo>
                  <a:pt x="83802" y="10140"/>
                </a:lnTo>
                <a:lnTo>
                  <a:pt x="84995" y="7605"/>
                </a:lnTo>
                <a:lnTo>
                  <a:pt x="85591" y="4026"/>
                </a:lnTo>
                <a:lnTo>
                  <a:pt x="85293" y="3131"/>
                </a:lnTo>
                <a:lnTo>
                  <a:pt x="83653" y="1491"/>
                </a:lnTo>
                <a:lnTo>
                  <a:pt x="77539" y="0"/>
                </a:lnTo>
                <a:lnTo>
                  <a:pt x="77241" y="1342"/>
                </a:lnTo>
                <a:lnTo>
                  <a:pt x="76346" y="2237"/>
                </a:lnTo>
                <a:lnTo>
                  <a:pt x="75004" y="2237"/>
                </a:lnTo>
                <a:lnTo>
                  <a:pt x="74109" y="2088"/>
                </a:lnTo>
                <a:lnTo>
                  <a:pt x="73513" y="3131"/>
                </a:lnTo>
                <a:lnTo>
                  <a:pt x="72469" y="4473"/>
                </a:lnTo>
                <a:lnTo>
                  <a:pt x="71127" y="5070"/>
                </a:lnTo>
                <a:lnTo>
                  <a:pt x="69636" y="5965"/>
                </a:lnTo>
                <a:lnTo>
                  <a:pt x="68891" y="6561"/>
                </a:lnTo>
                <a:lnTo>
                  <a:pt x="68294" y="6710"/>
                </a:lnTo>
                <a:lnTo>
                  <a:pt x="66952" y="4921"/>
                </a:lnTo>
                <a:lnTo>
                  <a:pt x="65163" y="4772"/>
                </a:lnTo>
                <a:lnTo>
                  <a:pt x="61584" y="5070"/>
                </a:lnTo>
                <a:lnTo>
                  <a:pt x="60093" y="4623"/>
                </a:lnTo>
                <a:lnTo>
                  <a:pt x="58005" y="4324"/>
                </a:lnTo>
                <a:lnTo>
                  <a:pt x="52935" y="4772"/>
                </a:lnTo>
                <a:lnTo>
                  <a:pt x="45032" y="4026"/>
                </a:lnTo>
                <a:lnTo>
                  <a:pt x="43690" y="4324"/>
                </a:lnTo>
                <a:lnTo>
                  <a:pt x="43243" y="4623"/>
                </a:lnTo>
                <a:lnTo>
                  <a:pt x="35340" y="4772"/>
                </a:lnTo>
                <a:lnTo>
                  <a:pt x="26691" y="4921"/>
                </a:lnTo>
                <a:lnTo>
                  <a:pt x="19385" y="4921"/>
                </a:lnTo>
                <a:lnTo>
                  <a:pt x="12973" y="5070"/>
                </a:lnTo>
                <a:lnTo>
                  <a:pt x="12973" y="4772"/>
                </a:lnTo>
                <a:lnTo>
                  <a:pt x="10885" y="4623"/>
                </a:lnTo>
                <a:lnTo>
                  <a:pt x="10736" y="5219"/>
                </a:lnTo>
                <a:lnTo>
                  <a:pt x="8946" y="12078"/>
                </a:lnTo>
                <a:lnTo>
                  <a:pt x="8648" y="15955"/>
                </a:lnTo>
                <a:lnTo>
                  <a:pt x="9692" y="18192"/>
                </a:lnTo>
                <a:lnTo>
                  <a:pt x="10736" y="19683"/>
                </a:lnTo>
                <a:lnTo>
                  <a:pt x="11929" y="20280"/>
                </a:lnTo>
                <a:lnTo>
                  <a:pt x="12078" y="21174"/>
                </a:lnTo>
                <a:lnTo>
                  <a:pt x="11034" y="22218"/>
                </a:lnTo>
                <a:lnTo>
                  <a:pt x="11184" y="23262"/>
                </a:lnTo>
                <a:lnTo>
                  <a:pt x="12376" y="24455"/>
                </a:lnTo>
                <a:lnTo>
                  <a:pt x="12526" y="25648"/>
                </a:lnTo>
                <a:lnTo>
                  <a:pt x="12078" y="26841"/>
                </a:lnTo>
                <a:lnTo>
                  <a:pt x="12227" y="29972"/>
                </a:lnTo>
                <a:lnTo>
                  <a:pt x="12973" y="34744"/>
                </a:lnTo>
                <a:lnTo>
                  <a:pt x="12973" y="37875"/>
                </a:lnTo>
                <a:lnTo>
                  <a:pt x="12227" y="39217"/>
                </a:lnTo>
                <a:lnTo>
                  <a:pt x="12674" y="41603"/>
                </a:lnTo>
                <a:lnTo>
                  <a:pt x="14166" y="45033"/>
                </a:lnTo>
                <a:lnTo>
                  <a:pt x="14464" y="46524"/>
                </a:lnTo>
                <a:lnTo>
                  <a:pt x="14762" y="47866"/>
                </a:lnTo>
                <a:lnTo>
                  <a:pt x="14166" y="50102"/>
                </a:lnTo>
                <a:lnTo>
                  <a:pt x="14315" y="51444"/>
                </a:lnTo>
                <a:lnTo>
                  <a:pt x="15060" y="52041"/>
                </a:lnTo>
                <a:lnTo>
                  <a:pt x="14613" y="53681"/>
                </a:lnTo>
                <a:lnTo>
                  <a:pt x="13122" y="56812"/>
                </a:lnTo>
                <a:lnTo>
                  <a:pt x="13122" y="58453"/>
                </a:lnTo>
                <a:lnTo>
                  <a:pt x="14613" y="59049"/>
                </a:lnTo>
                <a:lnTo>
                  <a:pt x="15657" y="60988"/>
                </a:lnTo>
                <a:lnTo>
                  <a:pt x="16253" y="64119"/>
                </a:lnTo>
                <a:lnTo>
                  <a:pt x="16999" y="65312"/>
                </a:lnTo>
                <a:lnTo>
                  <a:pt x="16999" y="65908"/>
                </a:lnTo>
                <a:lnTo>
                  <a:pt x="18043" y="73662"/>
                </a:lnTo>
                <a:lnTo>
                  <a:pt x="19385" y="81565"/>
                </a:lnTo>
                <a:lnTo>
                  <a:pt x="18639" y="82609"/>
                </a:lnTo>
                <a:lnTo>
                  <a:pt x="17446" y="82907"/>
                </a:lnTo>
                <a:lnTo>
                  <a:pt x="16701" y="83206"/>
                </a:lnTo>
                <a:lnTo>
                  <a:pt x="16402" y="83951"/>
                </a:lnTo>
                <a:lnTo>
                  <a:pt x="16999" y="84995"/>
                </a:lnTo>
                <a:lnTo>
                  <a:pt x="16701" y="86039"/>
                </a:lnTo>
                <a:lnTo>
                  <a:pt x="15209" y="86635"/>
                </a:lnTo>
                <a:lnTo>
                  <a:pt x="11929" y="89170"/>
                </a:lnTo>
                <a:lnTo>
                  <a:pt x="11780" y="90065"/>
                </a:lnTo>
                <a:lnTo>
                  <a:pt x="10885" y="92153"/>
                </a:lnTo>
                <a:lnTo>
                  <a:pt x="10288" y="93495"/>
                </a:lnTo>
                <a:lnTo>
                  <a:pt x="9245" y="95881"/>
                </a:lnTo>
                <a:lnTo>
                  <a:pt x="7456" y="102292"/>
                </a:lnTo>
                <a:lnTo>
                  <a:pt x="6859" y="107511"/>
                </a:lnTo>
                <a:lnTo>
                  <a:pt x="6859" y="109002"/>
                </a:lnTo>
                <a:lnTo>
                  <a:pt x="6113" y="110195"/>
                </a:lnTo>
                <a:lnTo>
                  <a:pt x="5517" y="111836"/>
                </a:lnTo>
                <a:lnTo>
                  <a:pt x="1938" y="116309"/>
                </a:lnTo>
                <a:lnTo>
                  <a:pt x="298" y="120037"/>
                </a:lnTo>
                <a:lnTo>
                  <a:pt x="447" y="121528"/>
                </a:lnTo>
                <a:lnTo>
                  <a:pt x="596" y="123168"/>
                </a:lnTo>
                <a:lnTo>
                  <a:pt x="0" y="124361"/>
                </a:lnTo>
                <a:lnTo>
                  <a:pt x="149" y="127493"/>
                </a:lnTo>
                <a:lnTo>
                  <a:pt x="596" y="130028"/>
                </a:lnTo>
                <a:lnTo>
                  <a:pt x="1193" y="132562"/>
                </a:lnTo>
                <a:lnTo>
                  <a:pt x="3728" y="139720"/>
                </a:lnTo>
                <a:lnTo>
                  <a:pt x="4921" y="144193"/>
                </a:lnTo>
                <a:lnTo>
                  <a:pt x="5815" y="147623"/>
                </a:lnTo>
                <a:lnTo>
                  <a:pt x="6561" y="150009"/>
                </a:lnTo>
                <a:lnTo>
                  <a:pt x="7157" y="150903"/>
                </a:lnTo>
                <a:lnTo>
                  <a:pt x="7456" y="151947"/>
                </a:lnTo>
                <a:lnTo>
                  <a:pt x="11184" y="152544"/>
                </a:lnTo>
                <a:lnTo>
                  <a:pt x="11929" y="152991"/>
                </a:lnTo>
                <a:lnTo>
                  <a:pt x="12973" y="157614"/>
                </a:lnTo>
                <a:lnTo>
                  <a:pt x="12674" y="159701"/>
                </a:lnTo>
                <a:lnTo>
                  <a:pt x="11929" y="160447"/>
                </a:lnTo>
                <a:lnTo>
                  <a:pt x="12078" y="162236"/>
                </a:lnTo>
                <a:lnTo>
                  <a:pt x="11780" y="164473"/>
                </a:lnTo>
                <a:lnTo>
                  <a:pt x="11332" y="165219"/>
                </a:lnTo>
                <a:lnTo>
                  <a:pt x="9245" y="165368"/>
                </a:lnTo>
                <a:lnTo>
                  <a:pt x="7754" y="166262"/>
                </a:lnTo>
                <a:lnTo>
                  <a:pt x="5964" y="165964"/>
                </a:lnTo>
                <a:lnTo>
                  <a:pt x="4175" y="165964"/>
                </a:lnTo>
                <a:lnTo>
                  <a:pt x="3429" y="167008"/>
                </a:lnTo>
                <a:lnTo>
                  <a:pt x="4324" y="167157"/>
                </a:lnTo>
                <a:lnTo>
                  <a:pt x="7306" y="168201"/>
                </a:lnTo>
                <a:lnTo>
                  <a:pt x="13718" y="169095"/>
                </a:lnTo>
                <a:lnTo>
                  <a:pt x="22218" y="171332"/>
                </a:lnTo>
                <a:lnTo>
                  <a:pt x="25796" y="172973"/>
                </a:lnTo>
                <a:lnTo>
                  <a:pt x="30419" y="175955"/>
                </a:lnTo>
                <a:lnTo>
                  <a:pt x="32656" y="175955"/>
                </a:lnTo>
                <a:lnTo>
                  <a:pt x="38621" y="172674"/>
                </a:lnTo>
                <a:lnTo>
                  <a:pt x="42348" y="169990"/>
                </a:lnTo>
                <a:lnTo>
                  <a:pt x="45927" y="168499"/>
                </a:lnTo>
                <a:lnTo>
                  <a:pt x="57409" y="164473"/>
                </a:lnTo>
                <a:lnTo>
                  <a:pt x="64417" y="163280"/>
                </a:lnTo>
                <a:lnTo>
                  <a:pt x="67847" y="160745"/>
                </a:lnTo>
                <a:lnTo>
                  <a:pt x="72619" y="158657"/>
                </a:lnTo>
                <a:lnTo>
                  <a:pt x="76197" y="155824"/>
                </a:lnTo>
                <a:lnTo>
                  <a:pt x="82013" y="153886"/>
                </a:lnTo>
                <a:lnTo>
                  <a:pt x="92301" y="148816"/>
                </a:lnTo>
                <a:lnTo>
                  <a:pt x="103038" y="148667"/>
                </a:lnTo>
                <a:lnTo>
                  <a:pt x="105125" y="148667"/>
                </a:lnTo>
                <a:lnTo>
                  <a:pt x="110344" y="147325"/>
                </a:lnTo>
                <a:lnTo>
                  <a:pt x="111984" y="144641"/>
                </a:lnTo>
                <a:lnTo>
                  <a:pt x="113028" y="142255"/>
                </a:lnTo>
                <a:lnTo>
                  <a:pt x="114520" y="140764"/>
                </a:lnTo>
                <a:lnTo>
                  <a:pt x="116607" y="139720"/>
                </a:lnTo>
                <a:lnTo>
                  <a:pt x="116607" y="13808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48" name="Germany__">
            <a:extLst>
              <a:ext uri="{FF2B5EF4-FFF2-40B4-BE49-F238E27FC236}">
                <a16:creationId xmlns:a16="http://schemas.microsoft.com/office/drawing/2014/main" id="{F39709C7-6F51-2395-5676-DBC4774FCE83}"/>
              </a:ext>
            </a:extLst>
          </p:cNvPr>
          <p:cNvSpPr/>
          <p:nvPr/>
        </p:nvSpPr>
        <p:spPr>
          <a:xfrm>
            <a:off x="6155049" y="2379223"/>
            <a:ext cx="240520" cy="303320"/>
          </a:xfrm>
          <a:custGeom>
            <a:avLst/>
            <a:gdLst>
              <a:gd name="connsiteX0" fmla="*/ 193252 w 240520"/>
              <a:gd name="connsiteY0" fmla="*/ 26244 h 282571"/>
              <a:gd name="connsiteX1" fmla="*/ 193997 w 240520"/>
              <a:gd name="connsiteY1" fmla="*/ 27735 h 282571"/>
              <a:gd name="connsiteX2" fmla="*/ 198620 w 240520"/>
              <a:gd name="connsiteY2" fmla="*/ 30717 h 282571"/>
              <a:gd name="connsiteX3" fmla="*/ 199962 w 240520"/>
              <a:gd name="connsiteY3" fmla="*/ 30717 h 282571"/>
              <a:gd name="connsiteX4" fmla="*/ 201751 w 240520"/>
              <a:gd name="connsiteY4" fmla="*/ 27288 h 282571"/>
              <a:gd name="connsiteX5" fmla="*/ 204733 w 240520"/>
              <a:gd name="connsiteY5" fmla="*/ 27288 h 282571"/>
              <a:gd name="connsiteX6" fmla="*/ 207716 w 240520"/>
              <a:gd name="connsiteY6" fmla="*/ 29376 h 282571"/>
              <a:gd name="connsiteX7" fmla="*/ 208461 w 240520"/>
              <a:gd name="connsiteY7" fmla="*/ 28033 h 282571"/>
              <a:gd name="connsiteX8" fmla="*/ 207865 w 240520"/>
              <a:gd name="connsiteY8" fmla="*/ 25499 h 282571"/>
              <a:gd name="connsiteX9" fmla="*/ 205032 w 240520"/>
              <a:gd name="connsiteY9" fmla="*/ 23858 h 282571"/>
              <a:gd name="connsiteX10" fmla="*/ 204435 w 240520"/>
              <a:gd name="connsiteY10" fmla="*/ 22367 h 282571"/>
              <a:gd name="connsiteX11" fmla="*/ 205032 w 240520"/>
              <a:gd name="connsiteY11" fmla="*/ 21472 h 282571"/>
              <a:gd name="connsiteX12" fmla="*/ 206821 w 240520"/>
              <a:gd name="connsiteY12" fmla="*/ 19683 h 282571"/>
              <a:gd name="connsiteX13" fmla="*/ 206523 w 240520"/>
              <a:gd name="connsiteY13" fmla="*/ 18788 h 282571"/>
              <a:gd name="connsiteX14" fmla="*/ 205927 w 240520"/>
              <a:gd name="connsiteY14" fmla="*/ 18192 h 282571"/>
              <a:gd name="connsiteX15" fmla="*/ 202050 w 240520"/>
              <a:gd name="connsiteY15" fmla="*/ 16701 h 282571"/>
              <a:gd name="connsiteX16" fmla="*/ 201006 w 240520"/>
              <a:gd name="connsiteY16" fmla="*/ 15359 h 282571"/>
              <a:gd name="connsiteX17" fmla="*/ 200260 w 240520"/>
              <a:gd name="connsiteY17" fmla="*/ 13420 h 282571"/>
              <a:gd name="connsiteX18" fmla="*/ 198024 w 240520"/>
              <a:gd name="connsiteY18" fmla="*/ 13420 h 282571"/>
              <a:gd name="connsiteX19" fmla="*/ 195488 w 240520"/>
              <a:gd name="connsiteY19" fmla="*/ 15806 h 282571"/>
              <a:gd name="connsiteX20" fmla="*/ 195488 w 240520"/>
              <a:gd name="connsiteY20" fmla="*/ 17894 h 282571"/>
              <a:gd name="connsiteX21" fmla="*/ 193848 w 240520"/>
              <a:gd name="connsiteY21" fmla="*/ 19385 h 282571"/>
              <a:gd name="connsiteX22" fmla="*/ 193848 w 240520"/>
              <a:gd name="connsiteY22" fmla="*/ 20727 h 282571"/>
              <a:gd name="connsiteX23" fmla="*/ 193252 w 240520"/>
              <a:gd name="connsiteY23" fmla="*/ 24902 h 282571"/>
              <a:gd name="connsiteX24" fmla="*/ 193252 w 240520"/>
              <a:gd name="connsiteY24" fmla="*/ 26095 h 282571"/>
              <a:gd name="connsiteX25" fmla="*/ 212040 w 240520"/>
              <a:gd name="connsiteY25" fmla="*/ 38621 h 282571"/>
              <a:gd name="connsiteX26" fmla="*/ 213382 w 240520"/>
              <a:gd name="connsiteY26" fmla="*/ 40112 h 282571"/>
              <a:gd name="connsiteX27" fmla="*/ 212935 w 240520"/>
              <a:gd name="connsiteY27" fmla="*/ 42348 h 282571"/>
              <a:gd name="connsiteX28" fmla="*/ 213531 w 240520"/>
              <a:gd name="connsiteY28" fmla="*/ 44585 h 282571"/>
              <a:gd name="connsiteX29" fmla="*/ 216812 w 240520"/>
              <a:gd name="connsiteY29" fmla="*/ 45182 h 282571"/>
              <a:gd name="connsiteX30" fmla="*/ 220092 w 240520"/>
              <a:gd name="connsiteY30" fmla="*/ 44734 h 282571"/>
              <a:gd name="connsiteX31" fmla="*/ 221136 w 240520"/>
              <a:gd name="connsiteY31" fmla="*/ 44734 h 282571"/>
              <a:gd name="connsiteX32" fmla="*/ 220689 w 240520"/>
              <a:gd name="connsiteY32" fmla="*/ 43094 h 282571"/>
              <a:gd name="connsiteX33" fmla="*/ 220987 w 240520"/>
              <a:gd name="connsiteY33" fmla="*/ 41901 h 282571"/>
              <a:gd name="connsiteX34" fmla="*/ 216514 w 240520"/>
              <a:gd name="connsiteY34" fmla="*/ 38770 h 282571"/>
              <a:gd name="connsiteX35" fmla="*/ 210996 w 240520"/>
              <a:gd name="connsiteY35" fmla="*/ 35340 h 282571"/>
              <a:gd name="connsiteX36" fmla="*/ 210996 w 240520"/>
              <a:gd name="connsiteY36" fmla="*/ 36682 h 282571"/>
              <a:gd name="connsiteX37" fmla="*/ 210996 w 240520"/>
              <a:gd name="connsiteY37" fmla="*/ 37875 h 282571"/>
              <a:gd name="connsiteX38" fmla="*/ 212189 w 240520"/>
              <a:gd name="connsiteY38" fmla="*/ 38770 h 282571"/>
              <a:gd name="connsiteX39" fmla="*/ 139869 w 240520"/>
              <a:gd name="connsiteY39" fmla="*/ 24306 h 282571"/>
              <a:gd name="connsiteX40" fmla="*/ 143895 w 240520"/>
              <a:gd name="connsiteY40" fmla="*/ 24306 h 282571"/>
              <a:gd name="connsiteX41" fmla="*/ 143895 w 240520"/>
              <a:gd name="connsiteY41" fmla="*/ 23411 h 282571"/>
              <a:gd name="connsiteX42" fmla="*/ 142702 w 240520"/>
              <a:gd name="connsiteY42" fmla="*/ 21025 h 282571"/>
              <a:gd name="connsiteX43" fmla="*/ 138825 w 240520"/>
              <a:gd name="connsiteY43" fmla="*/ 19832 h 282571"/>
              <a:gd name="connsiteX44" fmla="*/ 137781 w 240520"/>
              <a:gd name="connsiteY44" fmla="*/ 20578 h 282571"/>
              <a:gd name="connsiteX45" fmla="*/ 136887 w 240520"/>
              <a:gd name="connsiteY45" fmla="*/ 22516 h 282571"/>
              <a:gd name="connsiteX46" fmla="*/ 138378 w 240520"/>
              <a:gd name="connsiteY46" fmla="*/ 22964 h 282571"/>
              <a:gd name="connsiteX47" fmla="*/ 139869 w 240520"/>
              <a:gd name="connsiteY47" fmla="*/ 24455 h 282571"/>
              <a:gd name="connsiteX48" fmla="*/ 69785 w 240520"/>
              <a:gd name="connsiteY48" fmla="*/ 11333 h 282571"/>
              <a:gd name="connsiteX49" fmla="*/ 68443 w 240520"/>
              <a:gd name="connsiteY49" fmla="*/ 12078 h 282571"/>
              <a:gd name="connsiteX50" fmla="*/ 67996 w 240520"/>
              <a:gd name="connsiteY50" fmla="*/ 12973 h 282571"/>
              <a:gd name="connsiteX51" fmla="*/ 69338 w 240520"/>
              <a:gd name="connsiteY51" fmla="*/ 13868 h 282571"/>
              <a:gd name="connsiteX52" fmla="*/ 71873 w 240520"/>
              <a:gd name="connsiteY52" fmla="*/ 13868 h 282571"/>
              <a:gd name="connsiteX53" fmla="*/ 72917 w 240520"/>
              <a:gd name="connsiteY53" fmla="*/ 12973 h 282571"/>
              <a:gd name="connsiteX54" fmla="*/ 72469 w 240520"/>
              <a:gd name="connsiteY54" fmla="*/ 11631 h 282571"/>
              <a:gd name="connsiteX55" fmla="*/ 70829 w 240520"/>
              <a:gd name="connsiteY55" fmla="*/ 11184 h 282571"/>
              <a:gd name="connsiteX56" fmla="*/ 69785 w 240520"/>
              <a:gd name="connsiteY56" fmla="*/ 11184 h 282571"/>
              <a:gd name="connsiteX57" fmla="*/ 240521 w 240520"/>
              <a:gd name="connsiteY57" fmla="*/ 137334 h 282571"/>
              <a:gd name="connsiteX58" fmla="*/ 240073 w 240520"/>
              <a:gd name="connsiteY58" fmla="*/ 135247 h 282571"/>
              <a:gd name="connsiteX59" fmla="*/ 239328 w 240520"/>
              <a:gd name="connsiteY59" fmla="*/ 134203 h 282571"/>
              <a:gd name="connsiteX60" fmla="*/ 234556 w 240520"/>
              <a:gd name="connsiteY60" fmla="*/ 131966 h 282571"/>
              <a:gd name="connsiteX61" fmla="*/ 234258 w 240520"/>
              <a:gd name="connsiteY61" fmla="*/ 131220 h 282571"/>
              <a:gd name="connsiteX62" fmla="*/ 235004 w 240520"/>
              <a:gd name="connsiteY62" fmla="*/ 128238 h 282571"/>
              <a:gd name="connsiteX63" fmla="*/ 234706 w 240520"/>
              <a:gd name="connsiteY63" fmla="*/ 127045 h 282571"/>
              <a:gd name="connsiteX64" fmla="*/ 233512 w 240520"/>
              <a:gd name="connsiteY64" fmla="*/ 125703 h 282571"/>
              <a:gd name="connsiteX65" fmla="*/ 232022 w 240520"/>
              <a:gd name="connsiteY65" fmla="*/ 123019 h 282571"/>
              <a:gd name="connsiteX66" fmla="*/ 231425 w 240520"/>
              <a:gd name="connsiteY66" fmla="*/ 120782 h 282571"/>
              <a:gd name="connsiteX67" fmla="*/ 233364 w 240520"/>
              <a:gd name="connsiteY67" fmla="*/ 118098 h 282571"/>
              <a:gd name="connsiteX68" fmla="*/ 233811 w 240520"/>
              <a:gd name="connsiteY68" fmla="*/ 116160 h 282571"/>
              <a:gd name="connsiteX69" fmla="*/ 234706 w 240520"/>
              <a:gd name="connsiteY69" fmla="*/ 113476 h 282571"/>
              <a:gd name="connsiteX70" fmla="*/ 235302 w 240520"/>
              <a:gd name="connsiteY70" fmla="*/ 111985 h 282571"/>
              <a:gd name="connsiteX71" fmla="*/ 235302 w 240520"/>
              <a:gd name="connsiteY71" fmla="*/ 111537 h 282571"/>
              <a:gd name="connsiteX72" fmla="*/ 234109 w 240520"/>
              <a:gd name="connsiteY72" fmla="*/ 110494 h 282571"/>
              <a:gd name="connsiteX73" fmla="*/ 233811 w 240520"/>
              <a:gd name="connsiteY73" fmla="*/ 109002 h 282571"/>
              <a:gd name="connsiteX74" fmla="*/ 234109 w 240520"/>
              <a:gd name="connsiteY74" fmla="*/ 106915 h 282571"/>
              <a:gd name="connsiteX75" fmla="*/ 233364 w 240520"/>
              <a:gd name="connsiteY75" fmla="*/ 105275 h 282571"/>
              <a:gd name="connsiteX76" fmla="*/ 231723 w 240520"/>
              <a:gd name="connsiteY76" fmla="*/ 104231 h 282571"/>
              <a:gd name="connsiteX77" fmla="*/ 230679 w 240520"/>
              <a:gd name="connsiteY77" fmla="*/ 102889 h 282571"/>
              <a:gd name="connsiteX78" fmla="*/ 230232 w 240520"/>
              <a:gd name="connsiteY78" fmla="*/ 101249 h 282571"/>
              <a:gd name="connsiteX79" fmla="*/ 230679 w 240520"/>
              <a:gd name="connsiteY79" fmla="*/ 98564 h 282571"/>
              <a:gd name="connsiteX80" fmla="*/ 232022 w 240520"/>
              <a:gd name="connsiteY80" fmla="*/ 94986 h 282571"/>
              <a:gd name="connsiteX81" fmla="*/ 229188 w 240520"/>
              <a:gd name="connsiteY81" fmla="*/ 90661 h 282571"/>
              <a:gd name="connsiteX82" fmla="*/ 222329 w 240520"/>
              <a:gd name="connsiteY82" fmla="*/ 85592 h 282571"/>
              <a:gd name="connsiteX83" fmla="*/ 219048 w 240520"/>
              <a:gd name="connsiteY83" fmla="*/ 82013 h 282571"/>
              <a:gd name="connsiteX84" fmla="*/ 219347 w 240520"/>
              <a:gd name="connsiteY84" fmla="*/ 79925 h 282571"/>
              <a:gd name="connsiteX85" fmla="*/ 220838 w 240520"/>
              <a:gd name="connsiteY85" fmla="*/ 78136 h 282571"/>
              <a:gd name="connsiteX86" fmla="*/ 223522 w 240520"/>
              <a:gd name="connsiteY86" fmla="*/ 76496 h 282571"/>
              <a:gd name="connsiteX87" fmla="*/ 225461 w 240520"/>
              <a:gd name="connsiteY87" fmla="*/ 73513 h 282571"/>
              <a:gd name="connsiteX88" fmla="*/ 226504 w 240520"/>
              <a:gd name="connsiteY88" fmla="*/ 70084 h 282571"/>
              <a:gd name="connsiteX89" fmla="*/ 226504 w 240520"/>
              <a:gd name="connsiteY89" fmla="*/ 69487 h 282571"/>
              <a:gd name="connsiteX90" fmla="*/ 226504 w 240520"/>
              <a:gd name="connsiteY90" fmla="*/ 66952 h 282571"/>
              <a:gd name="connsiteX91" fmla="*/ 223522 w 240520"/>
              <a:gd name="connsiteY91" fmla="*/ 56812 h 282571"/>
              <a:gd name="connsiteX92" fmla="*/ 223075 w 240520"/>
              <a:gd name="connsiteY92" fmla="*/ 54278 h 282571"/>
              <a:gd name="connsiteX93" fmla="*/ 222776 w 240520"/>
              <a:gd name="connsiteY93" fmla="*/ 51146 h 282571"/>
              <a:gd name="connsiteX94" fmla="*/ 222776 w 240520"/>
              <a:gd name="connsiteY94" fmla="*/ 50251 h 282571"/>
              <a:gd name="connsiteX95" fmla="*/ 222329 w 240520"/>
              <a:gd name="connsiteY95" fmla="*/ 50251 h 282571"/>
              <a:gd name="connsiteX96" fmla="*/ 216364 w 240520"/>
              <a:gd name="connsiteY96" fmla="*/ 48909 h 282571"/>
              <a:gd name="connsiteX97" fmla="*/ 214426 w 240520"/>
              <a:gd name="connsiteY97" fmla="*/ 47567 h 282571"/>
              <a:gd name="connsiteX98" fmla="*/ 212189 w 240520"/>
              <a:gd name="connsiteY98" fmla="*/ 45629 h 282571"/>
              <a:gd name="connsiteX99" fmla="*/ 210996 w 240520"/>
              <a:gd name="connsiteY99" fmla="*/ 39366 h 282571"/>
              <a:gd name="connsiteX100" fmla="*/ 208461 w 240520"/>
              <a:gd name="connsiteY100" fmla="*/ 34296 h 282571"/>
              <a:gd name="connsiteX101" fmla="*/ 201155 w 240520"/>
              <a:gd name="connsiteY101" fmla="*/ 34744 h 282571"/>
              <a:gd name="connsiteX102" fmla="*/ 193252 w 240520"/>
              <a:gd name="connsiteY102" fmla="*/ 29376 h 282571"/>
              <a:gd name="connsiteX103" fmla="*/ 190121 w 240520"/>
              <a:gd name="connsiteY103" fmla="*/ 24455 h 282571"/>
              <a:gd name="connsiteX104" fmla="*/ 186691 w 240520"/>
              <a:gd name="connsiteY104" fmla="*/ 24007 h 282571"/>
              <a:gd name="connsiteX105" fmla="*/ 183560 w 240520"/>
              <a:gd name="connsiteY105" fmla="*/ 23113 h 282571"/>
              <a:gd name="connsiteX106" fmla="*/ 178191 w 240520"/>
              <a:gd name="connsiteY106" fmla="*/ 22218 h 282571"/>
              <a:gd name="connsiteX107" fmla="*/ 172972 w 240520"/>
              <a:gd name="connsiteY107" fmla="*/ 26840 h 282571"/>
              <a:gd name="connsiteX108" fmla="*/ 170735 w 240520"/>
              <a:gd name="connsiteY108" fmla="*/ 29226 h 282571"/>
              <a:gd name="connsiteX109" fmla="*/ 167306 w 240520"/>
              <a:gd name="connsiteY109" fmla="*/ 31463 h 282571"/>
              <a:gd name="connsiteX110" fmla="*/ 165815 w 240520"/>
              <a:gd name="connsiteY110" fmla="*/ 33700 h 282571"/>
              <a:gd name="connsiteX111" fmla="*/ 157465 w 240520"/>
              <a:gd name="connsiteY111" fmla="*/ 34594 h 282571"/>
              <a:gd name="connsiteX112" fmla="*/ 154929 w 240520"/>
              <a:gd name="connsiteY112" fmla="*/ 35787 h 282571"/>
              <a:gd name="connsiteX113" fmla="*/ 148666 w 240520"/>
              <a:gd name="connsiteY113" fmla="*/ 41454 h 282571"/>
              <a:gd name="connsiteX114" fmla="*/ 147026 w 240520"/>
              <a:gd name="connsiteY114" fmla="*/ 42199 h 282571"/>
              <a:gd name="connsiteX115" fmla="*/ 139273 w 240520"/>
              <a:gd name="connsiteY115" fmla="*/ 39813 h 282571"/>
              <a:gd name="connsiteX116" fmla="*/ 134352 w 240520"/>
              <a:gd name="connsiteY116" fmla="*/ 40261 h 282571"/>
              <a:gd name="connsiteX117" fmla="*/ 132712 w 240520"/>
              <a:gd name="connsiteY117" fmla="*/ 39664 h 282571"/>
              <a:gd name="connsiteX118" fmla="*/ 131518 w 240520"/>
              <a:gd name="connsiteY118" fmla="*/ 37129 h 282571"/>
              <a:gd name="connsiteX119" fmla="*/ 136737 w 240520"/>
              <a:gd name="connsiteY119" fmla="*/ 33103 h 282571"/>
              <a:gd name="connsiteX120" fmla="*/ 138229 w 240520"/>
              <a:gd name="connsiteY120" fmla="*/ 29376 h 282571"/>
              <a:gd name="connsiteX121" fmla="*/ 136887 w 240520"/>
              <a:gd name="connsiteY121" fmla="*/ 25648 h 282571"/>
              <a:gd name="connsiteX122" fmla="*/ 135395 w 240520"/>
              <a:gd name="connsiteY122" fmla="*/ 25648 h 282571"/>
              <a:gd name="connsiteX123" fmla="*/ 129431 w 240520"/>
              <a:gd name="connsiteY123" fmla="*/ 28033 h 282571"/>
              <a:gd name="connsiteX124" fmla="*/ 119739 w 240520"/>
              <a:gd name="connsiteY124" fmla="*/ 23411 h 282571"/>
              <a:gd name="connsiteX125" fmla="*/ 115862 w 240520"/>
              <a:gd name="connsiteY125" fmla="*/ 24455 h 282571"/>
              <a:gd name="connsiteX126" fmla="*/ 114818 w 240520"/>
              <a:gd name="connsiteY126" fmla="*/ 22964 h 282571"/>
              <a:gd name="connsiteX127" fmla="*/ 114072 w 240520"/>
              <a:gd name="connsiteY127" fmla="*/ 21472 h 282571"/>
              <a:gd name="connsiteX128" fmla="*/ 106765 w 240520"/>
              <a:gd name="connsiteY128" fmla="*/ 22069 h 282571"/>
              <a:gd name="connsiteX129" fmla="*/ 108704 w 240520"/>
              <a:gd name="connsiteY129" fmla="*/ 20429 h 282571"/>
              <a:gd name="connsiteX130" fmla="*/ 110941 w 240520"/>
              <a:gd name="connsiteY130" fmla="*/ 17894 h 282571"/>
              <a:gd name="connsiteX131" fmla="*/ 110941 w 240520"/>
              <a:gd name="connsiteY131" fmla="*/ 14315 h 282571"/>
              <a:gd name="connsiteX132" fmla="*/ 109002 w 240520"/>
              <a:gd name="connsiteY132" fmla="*/ 11929 h 282571"/>
              <a:gd name="connsiteX133" fmla="*/ 107362 w 240520"/>
              <a:gd name="connsiteY133" fmla="*/ 10289 h 282571"/>
              <a:gd name="connsiteX134" fmla="*/ 103485 w 240520"/>
              <a:gd name="connsiteY134" fmla="*/ 9245 h 282571"/>
              <a:gd name="connsiteX135" fmla="*/ 103485 w 240520"/>
              <a:gd name="connsiteY135" fmla="*/ 8500 h 282571"/>
              <a:gd name="connsiteX136" fmla="*/ 102889 w 240520"/>
              <a:gd name="connsiteY136" fmla="*/ 8500 h 282571"/>
              <a:gd name="connsiteX137" fmla="*/ 101248 w 240520"/>
              <a:gd name="connsiteY137" fmla="*/ 8201 h 282571"/>
              <a:gd name="connsiteX138" fmla="*/ 100055 w 240520"/>
              <a:gd name="connsiteY138" fmla="*/ 7456 h 282571"/>
              <a:gd name="connsiteX139" fmla="*/ 96924 w 240520"/>
              <a:gd name="connsiteY139" fmla="*/ 8052 h 282571"/>
              <a:gd name="connsiteX140" fmla="*/ 92749 w 240520"/>
              <a:gd name="connsiteY140" fmla="*/ 9394 h 282571"/>
              <a:gd name="connsiteX141" fmla="*/ 90512 w 240520"/>
              <a:gd name="connsiteY141" fmla="*/ 9394 h 282571"/>
              <a:gd name="connsiteX142" fmla="*/ 88723 w 240520"/>
              <a:gd name="connsiteY142" fmla="*/ 7903 h 282571"/>
              <a:gd name="connsiteX143" fmla="*/ 81267 w 240520"/>
              <a:gd name="connsiteY143" fmla="*/ 5965 h 282571"/>
              <a:gd name="connsiteX144" fmla="*/ 80074 w 240520"/>
              <a:gd name="connsiteY144" fmla="*/ 5965 h 282571"/>
              <a:gd name="connsiteX145" fmla="*/ 75153 w 240520"/>
              <a:gd name="connsiteY145" fmla="*/ 5666 h 282571"/>
              <a:gd name="connsiteX146" fmla="*/ 75153 w 240520"/>
              <a:gd name="connsiteY146" fmla="*/ 5666 h 282571"/>
              <a:gd name="connsiteX147" fmla="*/ 75452 w 240520"/>
              <a:gd name="connsiteY147" fmla="*/ 9841 h 282571"/>
              <a:gd name="connsiteX148" fmla="*/ 78285 w 240520"/>
              <a:gd name="connsiteY148" fmla="*/ 13420 h 282571"/>
              <a:gd name="connsiteX149" fmla="*/ 80670 w 240520"/>
              <a:gd name="connsiteY149" fmla="*/ 17297 h 282571"/>
              <a:gd name="connsiteX150" fmla="*/ 82609 w 240520"/>
              <a:gd name="connsiteY150" fmla="*/ 19385 h 282571"/>
              <a:gd name="connsiteX151" fmla="*/ 82609 w 240520"/>
              <a:gd name="connsiteY151" fmla="*/ 22069 h 282571"/>
              <a:gd name="connsiteX152" fmla="*/ 79328 w 240520"/>
              <a:gd name="connsiteY152" fmla="*/ 23560 h 282571"/>
              <a:gd name="connsiteX153" fmla="*/ 74557 w 240520"/>
              <a:gd name="connsiteY153" fmla="*/ 24753 h 282571"/>
              <a:gd name="connsiteX154" fmla="*/ 73961 w 240520"/>
              <a:gd name="connsiteY154" fmla="*/ 26393 h 282571"/>
              <a:gd name="connsiteX155" fmla="*/ 74408 w 240520"/>
              <a:gd name="connsiteY155" fmla="*/ 28630 h 282571"/>
              <a:gd name="connsiteX156" fmla="*/ 76794 w 240520"/>
              <a:gd name="connsiteY156" fmla="*/ 28630 h 282571"/>
              <a:gd name="connsiteX157" fmla="*/ 77986 w 240520"/>
              <a:gd name="connsiteY157" fmla="*/ 27884 h 282571"/>
              <a:gd name="connsiteX158" fmla="*/ 79925 w 240520"/>
              <a:gd name="connsiteY158" fmla="*/ 28332 h 282571"/>
              <a:gd name="connsiteX159" fmla="*/ 81416 w 240520"/>
              <a:gd name="connsiteY159" fmla="*/ 29823 h 282571"/>
              <a:gd name="connsiteX160" fmla="*/ 81416 w 240520"/>
              <a:gd name="connsiteY160" fmla="*/ 39664 h 282571"/>
              <a:gd name="connsiteX161" fmla="*/ 81714 w 240520"/>
              <a:gd name="connsiteY161" fmla="*/ 41006 h 282571"/>
              <a:gd name="connsiteX162" fmla="*/ 83206 w 240520"/>
              <a:gd name="connsiteY162" fmla="*/ 42498 h 282571"/>
              <a:gd name="connsiteX163" fmla="*/ 85591 w 240520"/>
              <a:gd name="connsiteY163" fmla="*/ 43392 h 282571"/>
              <a:gd name="connsiteX164" fmla="*/ 89469 w 240520"/>
              <a:gd name="connsiteY164" fmla="*/ 43690 h 282571"/>
              <a:gd name="connsiteX165" fmla="*/ 92003 w 240520"/>
              <a:gd name="connsiteY165" fmla="*/ 44883 h 282571"/>
              <a:gd name="connsiteX166" fmla="*/ 100354 w 240520"/>
              <a:gd name="connsiteY166" fmla="*/ 54576 h 282571"/>
              <a:gd name="connsiteX167" fmla="*/ 104380 w 240520"/>
              <a:gd name="connsiteY167" fmla="*/ 56216 h 282571"/>
              <a:gd name="connsiteX168" fmla="*/ 101397 w 240520"/>
              <a:gd name="connsiteY168" fmla="*/ 55769 h 282571"/>
              <a:gd name="connsiteX169" fmla="*/ 99161 w 240520"/>
              <a:gd name="connsiteY169" fmla="*/ 54427 h 282571"/>
              <a:gd name="connsiteX170" fmla="*/ 92301 w 240520"/>
              <a:gd name="connsiteY170" fmla="*/ 46375 h 282571"/>
              <a:gd name="connsiteX171" fmla="*/ 89170 w 240520"/>
              <a:gd name="connsiteY171" fmla="*/ 44734 h 282571"/>
              <a:gd name="connsiteX172" fmla="*/ 81118 w 240520"/>
              <a:gd name="connsiteY172" fmla="*/ 45480 h 282571"/>
              <a:gd name="connsiteX173" fmla="*/ 73811 w 240520"/>
              <a:gd name="connsiteY173" fmla="*/ 43989 h 282571"/>
              <a:gd name="connsiteX174" fmla="*/ 72619 w 240520"/>
              <a:gd name="connsiteY174" fmla="*/ 45331 h 282571"/>
              <a:gd name="connsiteX175" fmla="*/ 71425 w 240520"/>
              <a:gd name="connsiteY175" fmla="*/ 47418 h 282571"/>
              <a:gd name="connsiteX176" fmla="*/ 70829 w 240520"/>
              <a:gd name="connsiteY176" fmla="*/ 51593 h 282571"/>
              <a:gd name="connsiteX177" fmla="*/ 71724 w 240520"/>
              <a:gd name="connsiteY177" fmla="*/ 55918 h 282571"/>
              <a:gd name="connsiteX178" fmla="*/ 70531 w 240520"/>
              <a:gd name="connsiteY178" fmla="*/ 62031 h 282571"/>
              <a:gd name="connsiteX179" fmla="*/ 70531 w 240520"/>
              <a:gd name="connsiteY179" fmla="*/ 57558 h 282571"/>
              <a:gd name="connsiteX180" fmla="*/ 69338 w 240520"/>
              <a:gd name="connsiteY180" fmla="*/ 56216 h 282571"/>
              <a:gd name="connsiteX181" fmla="*/ 66206 w 240520"/>
              <a:gd name="connsiteY181" fmla="*/ 54128 h 282571"/>
              <a:gd name="connsiteX182" fmla="*/ 65312 w 240520"/>
              <a:gd name="connsiteY182" fmla="*/ 55023 h 282571"/>
              <a:gd name="connsiteX183" fmla="*/ 64716 w 240520"/>
              <a:gd name="connsiteY183" fmla="*/ 57707 h 282571"/>
              <a:gd name="connsiteX184" fmla="*/ 63821 w 240520"/>
              <a:gd name="connsiteY184" fmla="*/ 60242 h 282571"/>
              <a:gd name="connsiteX185" fmla="*/ 62628 w 240520"/>
              <a:gd name="connsiteY185" fmla="*/ 60689 h 282571"/>
              <a:gd name="connsiteX186" fmla="*/ 60242 w 240520"/>
              <a:gd name="connsiteY186" fmla="*/ 59347 h 282571"/>
              <a:gd name="connsiteX187" fmla="*/ 61733 w 240520"/>
              <a:gd name="connsiteY187" fmla="*/ 56514 h 282571"/>
              <a:gd name="connsiteX188" fmla="*/ 57558 w 240520"/>
              <a:gd name="connsiteY188" fmla="*/ 50997 h 282571"/>
              <a:gd name="connsiteX189" fmla="*/ 47567 w 240520"/>
              <a:gd name="connsiteY189" fmla="*/ 50699 h 282571"/>
              <a:gd name="connsiteX190" fmla="*/ 38471 w 240520"/>
              <a:gd name="connsiteY190" fmla="*/ 51295 h 282571"/>
              <a:gd name="connsiteX191" fmla="*/ 36383 w 240520"/>
              <a:gd name="connsiteY191" fmla="*/ 52339 h 282571"/>
              <a:gd name="connsiteX192" fmla="*/ 33699 w 240520"/>
              <a:gd name="connsiteY192" fmla="*/ 56067 h 282571"/>
              <a:gd name="connsiteX193" fmla="*/ 32805 w 240520"/>
              <a:gd name="connsiteY193" fmla="*/ 59049 h 282571"/>
              <a:gd name="connsiteX194" fmla="*/ 32208 w 240520"/>
              <a:gd name="connsiteY194" fmla="*/ 62926 h 282571"/>
              <a:gd name="connsiteX195" fmla="*/ 34743 w 240520"/>
              <a:gd name="connsiteY195" fmla="*/ 64715 h 282571"/>
              <a:gd name="connsiteX196" fmla="*/ 35936 w 240520"/>
              <a:gd name="connsiteY196" fmla="*/ 66356 h 282571"/>
              <a:gd name="connsiteX197" fmla="*/ 35936 w 240520"/>
              <a:gd name="connsiteY197" fmla="*/ 69934 h 282571"/>
              <a:gd name="connsiteX198" fmla="*/ 35787 w 240520"/>
              <a:gd name="connsiteY198" fmla="*/ 76943 h 282571"/>
              <a:gd name="connsiteX199" fmla="*/ 35489 w 240520"/>
              <a:gd name="connsiteY199" fmla="*/ 78136 h 282571"/>
              <a:gd name="connsiteX200" fmla="*/ 33849 w 240520"/>
              <a:gd name="connsiteY200" fmla="*/ 81118 h 282571"/>
              <a:gd name="connsiteX201" fmla="*/ 32059 w 240520"/>
              <a:gd name="connsiteY201" fmla="*/ 86337 h 282571"/>
              <a:gd name="connsiteX202" fmla="*/ 31612 w 240520"/>
              <a:gd name="connsiteY202" fmla="*/ 89767 h 282571"/>
              <a:gd name="connsiteX203" fmla="*/ 31016 w 240520"/>
              <a:gd name="connsiteY203" fmla="*/ 90363 h 282571"/>
              <a:gd name="connsiteX204" fmla="*/ 24007 w 240520"/>
              <a:gd name="connsiteY204" fmla="*/ 90363 h 282571"/>
              <a:gd name="connsiteX205" fmla="*/ 22963 w 240520"/>
              <a:gd name="connsiteY205" fmla="*/ 90960 h 282571"/>
              <a:gd name="connsiteX206" fmla="*/ 22963 w 240520"/>
              <a:gd name="connsiteY206" fmla="*/ 91705 h 282571"/>
              <a:gd name="connsiteX207" fmla="*/ 23113 w 240520"/>
              <a:gd name="connsiteY207" fmla="*/ 92600 h 282571"/>
              <a:gd name="connsiteX208" fmla="*/ 23113 w 240520"/>
              <a:gd name="connsiteY208" fmla="*/ 93495 h 282571"/>
              <a:gd name="connsiteX209" fmla="*/ 22367 w 240520"/>
              <a:gd name="connsiteY209" fmla="*/ 94240 h 282571"/>
              <a:gd name="connsiteX210" fmla="*/ 22665 w 240520"/>
              <a:gd name="connsiteY210" fmla="*/ 95433 h 282571"/>
              <a:gd name="connsiteX211" fmla="*/ 23858 w 240520"/>
              <a:gd name="connsiteY211" fmla="*/ 96775 h 282571"/>
              <a:gd name="connsiteX212" fmla="*/ 26095 w 240520"/>
              <a:gd name="connsiteY212" fmla="*/ 97521 h 282571"/>
              <a:gd name="connsiteX213" fmla="*/ 28480 w 240520"/>
              <a:gd name="connsiteY213" fmla="*/ 97521 h 282571"/>
              <a:gd name="connsiteX214" fmla="*/ 29674 w 240520"/>
              <a:gd name="connsiteY214" fmla="*/ 97521 h 282571"/>
              <a:gd name="connsiteX215" fmla="*/ 30568 w 240520"/>
              <a:gd name="connsiteY215" fmla="*/ 98415 h 282571"/>
              <a:gd name="connsiteX216" fmla="*/ 31463 w 240520"/>
              <a:gd name="connsiteY216" fmla="*/ 99906 h 282571"/>
              <a:gd name="connsiteX217" fmla="*/ 31463 w 240520"/>
              <a:gd name="connsiteY217" fmla="*/ 101696 h 282571"/>
              <a:gd name="connsiteX218" fmla="*/ 31016 w 240520"/>
              <a:gd name="connsiteY218" fmla="*/ 104082 h 282571"/>
              <a:gd name="connsiteX219" fmla="*/ 29972 w 240520"/>
              <a:gd name="connsiteY219" fmla="*/ 106318 h 282571"/>
              <a:gd name="connsiteX220" fmla="*/ 26691 w 240520"/>
              <a:gd name="connsiteY220" fmla="*/ 108853 h 282571"/>
              <a:gd name="connsiteX221" fmla="*/ 25200 w 240520"/>
              <a:gd name="connsiteY221" fmla="*/ 109748 h 282571"/>
              <a:gd name="connsiteX222" fmla="*/ 23858 w 240520"/>
              <a:gd name="connsiteY222" fmla="*/ 110195 h 282571"/>
              <a:gd name="connsiteX223" fmla="*/ 23262 w 240520"/>
              <a:gd name="connsiteY223" fmla="*/ 110941 h 282571"/>
              <a:gd name="connsiteX224" fmla="*/ 22963 w 240520"/>
              <a:gd name="connsiteY224" fmla="*/ 111836 h 282571"/>
              <a:gd name="connsiteX225" fmla="*/ 22963 w 240520"/>
              <a:gd name="connsiteY225" fmla="*/ 112581 h 282571"/>
              <a:gd name="connsiteX226" fmla="*/ 25349 w 240520"/>
              <a:gd name="connsiteY226" fmla="*/ 114669 h 282571"/>
              <a:gd name="connsiteX227" fmla="*/ 25349 w 240520"/>
              <a:gd name="connsiteY227" fmla="*/ 115116 h 282571"/>
              <a:gd name="connsiteX228" fmla="*/ 24604 w 240520"/>
              <a:gd name="connsiteY228" fmla="*/ 116160 h 282571"/>
              <a:gd name="connsiteX229" fmla="*/ 23709 w 240520"/>
              <a:gd name="connsiteY229" fmla="*/ 117204 h 282571"/>
              <a:gd name="connsiteX230" fmla="*/ 17744 w 240520"/>
              <a:gd name="connsiteY230" fmla="*/ 119291 h 282571"/>
              <a:gd name="connsiteX231" fmla="*/ 15359 w 240520"/>
              <a:gd name="connsiteY231" fmla="*/ 119291 h 282571"/>
              <a:gd name="connsiteX232" fmla="*/ 14016 w 240520"/>
              <a:gd name="connsiteY232" fmla="*/ 120186 h 282571"/>
              <a:gd name="connsiteX233" fmla="*/ 13569 w 240520"/>
              <a:gd name="connsiteY233" fmla="*/ 120186 h 282571"/>
              <a:gd name="connsiteX234" fmla="*/ 12078 w 240520"/>
              <a:gd name="connsiteY234" fmla="*/ 119440 h 282571"/>
              <a:gd name="connsiteX235" fmla="*/ 8648 w 240520"/>
              <a:gd name="connsiteY235" fmla="*/ 118397 h 282571"/>
              <a:gd name="connsiteX236" fmla="*/ 7306 w 240520"/>
              <a:gd name="connsiteY236" fmla="*/ 118844 h 282571"/>
              <a:gd name="connsiteX237" fmla="*/ 6561 w 240520"/>
              <a:gd name="connsiteY237" fmla="*/ 119440 h 282571"/>
              <a:gd name="connsiteX238" fmla="*/ 4324 w 240520"/>
              <a:gd name="connsiteY238" fmla="*/ 120186 h 282571"/>
              <a:gd name="connsiteX239" fmla="*/ 2833 w 240520"/>
              <a:gd name="connsiteY239" fmla="*/ 121379 h 282571"/>
              <a:gd name="connsiteX240" fmla="*/ 2833 w 240520"/>
              <a:gd name="connsiteY240" fmla="*/ 122870 h 282571"/>
              <a:gd name="connsiteX241" fmla="*/ 5517 w 240520"/>
              <a:gd name="connsiteY241" fmla="*/ 126747 h 282571"/>
              <a:gd name="connsiteX242" fmla="*/ 6412 w 240520"/>
              <a:gd name="connsiteY242" fmla="*/ 127493 h 282571"/>
              <a:gd name="connsiteX243" fmla="*/ 6412 w 240520"/>
              <a:gd name="connsiteY243" fmla="*/ 128984 h 282571"/>
              <a:gd name="connsiteX244" fmla="*/ 7754 w 240520"/>
              <a:gd name="connsiteY244" fmla="*/ 130773 h 282571"/>
              <a:gd name="connsiteX245" fmla="*/ 9096 w 240520"/>
              <a:gd name="connsiteY245" fmla="*/ 133010 h 282571"/>
              <a:gd name="connsiteX246" fmla="*/ 9096 w 240520"/>
              <a:gd name="connsiteY246" fmla="*/ 134501 h 282571"/>
              <a:gd name="connsiteX247" fmla="*/ 9096 w 240520"/>
              <a:gd name="connsiteY247" fmla="*/ 135992 h 282571"/>
              <a:gd name="connsiteX248" fmla="*/ 8350 w 240520"/>
              <a:gd name="connsiteY248" fmla="*/ 138080 h 282571"/>
              <a:gd name="connsiteX249" fmla="*/ 5964 w 240520"/>
              <a:gd name="connsiteY249" fmla="*/ 142851 h 282571"/>
              <a:gd name="connsiteX250" fmla="*/ 5964 w 240520"/>
              <a:gd name="connsiteY250" fmla="*/ 143746 h 282571"/>
              <a:gd name="connsiteX251" fmla="*/ 6113 w 240520"/>
              <a:gd name="connsiteY251" fmla="*/ 144492 h 282571"/>
              <a:gd name="connsiteX252" fmla="*/ 6859 w 240520"/>
              <a:gd name="connsiteY252" fmla="*/ 144492 h 282571"/>
              <a:gd name="connsiteX253" fmla="*/ 7456 w 240520"/>
              <a:gd name="connsiteY253" fmla="*/ 145088 h 282571"/>
              <a:gd name="connsiteX254" fmla="*/ 7456 w 240520"/>
              <a:gd name="connsiteY254" fmla="*/ 145684 h 282571"/>
              <a:gd name="connsiteX255" fmla="*/ 2833 w 240520"/>
              <a:gd name="connsiteY255" fmla="*/ 148965 h 282571"/>
              <a:gd name="connsiteX256" fmla="*/ 2237 w 240520"/>
              <a:gd name="connsiteY256" fmla="*/ 149561 h 282571"/>
              <a:gd name="connsiteX257" fmla="*/ 298 w 240520"/>
              <a:gd name="connsiteY257" fmla="*/ 149561 h 282571"/>
              <a:gd name="connsiteX258" fmla="*/ 0 w 240520"/>
              <a:gd name="connsiteY258" fmla="*/ 150009 h 282571"/>
              <a:gd name="connsiteX259" fmla="*/ 298 w 240520"/>
              <a:gd name="connsiteY259" fmla="*/ 150903 h 282571"/>
              <a:gd name="connsiteX260" fmla="*/ 1043 w 240520"/>
              <a:gd name="connsiteY260" fmla="*/ 151649 h 282571"/>
              <a:gd name="connsiteX261" fmla="*/ 2684 w 240520"/>
              <a:gd name="connsiteY261" fmla="*/ 152096 h 282571"/>
              <a:gd name="connsiteX262" fmla="*/ 4026 w 240520"/>
              <a:gd name="connsiteY262" fmla="*/ 152991 h 282571"/>
              <a:gd name="connsiteX263" fmla="*/ 5070 w 240520"/>
              <a:gd name="connsiteY263" fmla="*/ 154631 h 282571"/>
              <a:gd name="connsiteX264" fmla="*/ 3579 w 240520"/>
              <a:gd name="connsiteY264" fmla="*/ 160149 h 282571"/>
              <a:gd name="connsiteX265" fmla="*/ 3877 w 240520"/>
              <a:gd name="connsiteY265" fmla="*/ 160745 h 282571"/>
              <a:gd name="connsiteX266" fmla="*/ 6859 w 240520"/>
              <a:gd name="connsiteY266" fmla="*/ 162684 h 282571"/>
              <a:gd name="connsiteX267" fmla="*/ 7754 w 240520"/>
              <a:gd name="connsiteY267" fmla="*/ 164175 h 282571"/>
              <a:gd name="connsiteX268" fmla="*/ 9841 w 240520"/>
              <a:gd name="connsiteY268" fmla="*/ 165666 h 282571"/>
              <a:gd name="connsiteX269" fmla="*/ 8052 w 240520"/>
              <a:gd name="connsiteY269" fmla="*/ 167455 h 282571"/>
              <a:gd name="connsiteX270" fmla="*/ 8350 w 240520"/>
              <a:gd name="connsiteY270" fmla="*/ 168350 h 282571"/>
              <a:gd name="connsiteX271" fmla="*/ 8946 w 240520"/>
              <a:gd name="connsiteY271" fmla="*/ 169245 h 282571"/>
              <a:gd name="connsiteX272" fmla="*/ 11332 w 240520"/>
              <a:gd name="connsiteY272" fmla="*/ 169692 h 282571"/>
              <a:gd name="connsiteX273" fmla="*/ 12526 w 240520"/>
              <a:gd name="connsiteY273" fmla="*/ 170885 h 282571"/>
              <a:gd name="connsiteX274" fmla="*/ 12526 w 240520"/>
              <a:gd name="connsiteY274" fmla="*/ 172674 h 282571"/>
              <a:gd name="connsiteX275" fmla="*/ 13122 w 240520"/>
              <a:gd name="connsiteY275" fmla="*/ 175656 h 282571"/>
              <a:gd name="connsiteX276" fmla="*/ 8201 w 240520"/>
              <a:gd name="connsiteY276" fmla="*/ 178639 h 282571"/>
              <a:gd name="connsiteX277" fmla="*/ 6859 w 240520"/>
              <a:gd name="connsiteY277" fmla="*/ 181919 h 282571"/>
              <a:gd name="connsiteX278" fmla="*/ 6859 w 240520"/>
              <a:gd name="connsiteY278" fmla="*/ 182516 h 282571"/>
              <a:gd name="connsiteX279" fmla="*/ 6561 w 240520"/>
              <a:gd name="connsiteY279" fmla="*/ 183410 h 282571"/>
              <a:gd name="connsiteX280" fmla="*/ 6561 w 240520"/>
              <a:gd name="connsiteY280" fmla="*/ 185498 h 282571"/>
              <a:gd name="connsiteX281" fmla="*/ 7306 w 240520"/>
              <a:gd name="connsiteY281" fmla="*/ 187586 h 282571"/>
              <a:gd name="connsiteX282" fmla="*/ 9096 w 240520"/>
              <a:gd name="connsiteY282" fmla="*/ 189673 h 282571"/>
              <a:gd name="connsiteX283" fmla="*/ 10438 w 240520"/>
              <a:gd name="connsiteY283" fmla="*/ 191164 h 282571"/>
              <a:gd name="connsiteX284" fmla="*/ 12227 w 240520"/>
              <a:gd name="connsiteY284" fmla="*/ 192357 h 282571"/>
              <a:gd name="connsiteX285" fmla="*/ 15359 w 240520"/>
              <a:gd name="connsiteY285" fmla="*/ 193550 h 282571"/>
              <a:gd name="connsiteX286" fmla="*/ 16551 w 240520"/>
              <a:gd name="connsiteY286" fmla="*/ 193848 h 282571"/>
              <a:gd name="connsiteX287" fmla="*/ 16551 w 240520"/>
              <a:gd name="connsiteY287" fmla="*/ 195489 h 282571"/>
              <a:gd name="connsiteX288" fmla="*/ 16551 w 240520"/>
              <a:gd name="connsiteY288" fmla="*/ 197129 h 282571"/>
              <a:gd name="connsiteX289" fmla="*/ 15508 w 240520"/>
              <a:gd name="connsiteY289" fmla="*/ 198024 h 282571"/>
              <a:gd name="connsiteX290" fmla="*/ 14464 w 240520"/>
              <a:gd name="connsiteY290" fmla="*/ 199366 h 282571"/>
              <a:gd name="connsiteX291" fmla="*/ 13718 w 240520"/>
              <a:gd name="connsiteY291" fmla="*/ 201006 h 282571"/>
              <a:gd name="connsiteX292" fmla="*/ 12973 w 240520"/>
              <a:gd name="connsiteY292" fmla="*/ 204137 h 282571"/>
              <a:gd name="connsiteX293" fmla="*/ 12973 w 240520"/>
              <a:gd name="connsiteY293" fmla="*/ 206225 h 282571"/>
              <a:gd name="connsiteX294" fmla="*/ 13868 w 240520"/>
              <a:gd name="connsiteY294" fmla="*/ 206076 h 282571"/>
              <a:gd name="connsiteX295" fmla="*/ 15806 w 240520"/>
              <a:gd name="connsiteY295" fmla="*/ 206672 h 282571"/>
              <a:gd name="connsiteX296" fmla="*/ 17744 w 240520"/>
              <a:gd name="connsiteY296" fmla="*/ 208462 h 282571"/>
              <a:gd name="connsiteX297" fmla="*/ 18639 w 240520"/>
              <a:gd name="connsiteY297" fmla="*/ 210251 h 282571"/>
              <a:gd name="connsiteX298" fmla="*/ 18639 w 240520"/>
              <a:gd name="connsiteY298" fmla="*/ 211146 h 282571"/>
              <a:gd name="connsiteX299" fmla="*/ 19683 w 240520"/>
              <a:gd name="connsiteY299" fmla="*/ 212189 h 282571"/>
              <a:gd name="connsiteX300" fmla="*/ 23113 w 240520"/>
              <a:gd name="connsiteY300" fmla="*/ 216812 h 282571"/>
              <a:gd name="connsiteX301" fmla="*/ 24156 w 240520"/>
              <a:gd name="connsiteY301" fmla="*/ 217110 h 282571"/>
              <a:gd name="connsiteX302" fmla="*/ 25349 w 240520"/>
              <a:gd name="connsiteY302" fmla="*/ 216365 h 282571"/>
              <a:gd name="connsiteX303" fmla="*/ 26095 w 240520"/>
              <a:gd name="connsiteY303" fmla="*/ 215321 h 282571"/>
              <a:gd name="connsiteX304" fmla="*/ 27138 w 240520"/>
              <a:gd name="connsiteY304" fmla="*/ 215321 h 282571"/>
              <a:gd name="connsiteX305" fmla="*/ 28928 w 240520"/>
              <a:gd name="connsiteY305" fmla="*/ 215619 h 282571"/>
              <a:gd name="connsiteX306" fmla="*/ 30121 w 240520"/>
              <a:gd name="connsiteY306" fmla="*/ 216216 h 282571"/>
              <a:gd name="connsiteX307" fmla="*/ 30717 w 240520"/>
              <a:gd name="connsiteY307" fmla="*/ 218154 h 282571"/>
              <a:gd name="connsiteX308" fmla="*/ 31165 w 240520"/>
              <a:gd name="connsiteY308" fmla="*/ 218601 h 282571"/>
              <a:gd name="connsiteX309" fmla="*/ 31910 w 240520"/>
              <a:gd name="connsiteY309" fmla="*/ 218154 h 282571"/>
              <a:gd name="connsiteX310" fmla="*/ 33252 w 240520"/>
              <a:gd name="connsiteY310" fmla="*/ 218154 h 282571"/>
              <a:gd name="connsiteX311" fmla="*/ 35489 w 240520"/>
              <a:gd name="connsiteY311" fmla="*/ 218601 h 282571"/>
              <a:gd name="connsiteX312" fmla="*/ 38471 w 240520"/>
              <a:gd name="connsiteY312" fmla="*/ 218005 h 282571"/>
              <a:gd name="connsiteX313" fmla="*/ 40857 w 240520"/>
              <a:gd name="connsiteY313" fmla="*/ 217110 h 282571"/>
              <a:gd name="connsiteX314" fmla="*/ 42050 w 240520"/>
              <a:gd name="connsiteY314" fmla="*/ 217110 h 282571"/>
              <a:gd name="connsiteX315" fmla="*/ 43988 w 240520"/>
              <a:gd name="connsiteY315" fmla="*/ 219496 h 282571"/>
              <a:gd name="connsiteX316" fmla="*/ 46225 w 240520"/>
              <a:gd name="connsiteY316" fmla="*/ 220391 h 282571"/>
              <a:gd name="connsiteX317" fmla="*/ 51146 w 240520"/>
              <a:gd name="connsiteY317" fmla="*/ 221136 h 282571"/>
              <a:gd name="connsiteX318" fmla="*/ 56514 w 240520"/>
              <a:gd name="connsiteY318" fmla="*/ 222180 h 282571"/>
              <a:gd name="connsiteX319" fmla="*/ 58602 w 240520"/>
              <a:gd name="connsiteY319" fmla="*/ 223075 h 282571"/>
              <a:gd name="connsiteX320" fmla="*/ 60093 w 240520"/>
              <a:gd name="connsiteY320" fmla="*/ 223522 h 282571"/>
              <a:gd name="connsiteX321" fmla="*/ 60093 w 240520"/>
              <a:gd name="connsiteY321" fmla="*/ 226653 h 282571"/>
              <a:gd name="connsiteX322" fmla="*/ 59794 w 240520"/>
              <a:gd name="connsiteY322" fmla="*/ 227101 h 282571"/>
              <a:gd name="connsiteX323" fmla="*/ 54427 w 240520"/>
              <a:gd name="connsiteY323" fmla="*/ 233215 h 282571"/>
              <a:gd name="connsiteX324" fmla="*/ 52190 w 240520"/>
              <a:gd name="connsiteY324" fmla="*/ 235451 h 282571"/>
              <a:gd name="connsiteX325" fmla="*/ 50997 w 240520"/>
              <a:gd name="connsiteY325" fmla="*/ 238583 h 282571"/>
              <a:gd name="connsiteX326" fmla="*/ 50251 w 240520"/>
              <a:gd name="connsiteY326" fmla="*/ 243354 h 282571"/>
              <a:gd name="connsiteX327" fmla="*/ 48611 w 240520"/>
              <a:gd name="connsiteY327" fmla="*/ 247977 h 282571"/>
              <a:gd name="connsiteX328" fmla="*/ 46225 w 240520"/>
              <a:gd name="connsiteY328" fmla="*/ 252301 h 282571"/>
              <a:gd name="connsiteX329" fmla="*/ 45330 w 240520"/>
              <a:gd name="connsiteY329" fmla="*/ 255582 h 282571"/>
              <a:gd name="connsiteX330" fmla="*/ 45927 w 240520"/>
              <a:gd name="connsiteY330" fmla="*/ 257669 h 282571"/>
              <a:gd name="connsiteX331" fmla="*/ 45480 w 240520"/>
              <a:gd name="connsiteY331" fmla="*/ 261099 h 282571"/>
              <a:gd name="connsiteX332" fmla="*/ 43988 w 240520"/>
              <a:gd name="connsiteY332" fmla="*/ 265721 h 282571"/>
              <a:gd name="connsiteX333" fmla="*/ 43690 w 240520"/>
              <a:gd name="connsiteY333" fmla="*/ 269151 h 282571"/>
              <a:gd name="connsiteX334" fmla="*/ 44585 w 240520"/>
              <a:gd name="connsiteY334" fmla="*/ 271537 h 282571"/>
              <a:gd name="connsiteX335" fmla="*/ 45927 w 240520"/>
              <a:gd name="connsiteY335" fmla="*/ 271984 h 282571"/>
              <a:gd name="connsiteX336" fmla="*/ 48164 w 240520"/>
              <a:gd name="connsiteY336" fmla="*/ 272730 h 282571"/>
              <a:gd name="connsiteX337" fmla="*/ 54128 w 240520"/>
              <a:gd name="connsiteY337" fmla="*/ 272730 h 282571"/>
              <a:gd name="connsiteX338" fmla="*/ 58453 w 240520"/>
              <a:gd name="connsiteY338" fmla="*/ 272581 h 282571"/>
              <a:gd name="connsiteX339" fmla="*/ 61136 w 240520"/>
              <a:gd name="connsiteY339" fmla="*/ 271537 h 282571"/>
              <a:gd name="connsiteX340" fmla="*/ 64566 w 240520"/>
              <a:gd name="connsiteY340" fmla="*/ 271537 h 282571"/>
              <a:gd name="connsiteX341" fmla="*/ 66803 w 240520"/>
              <a:gd name="connsiteY341" fmla="*/ 272133 h 282571"/>
              <a:gd name="connsiteX342" fmla="*/ 67250 w 240520"/>
              <a:gd name="connsiteY342" fmla="*/ 272133 h 282571"/>
              <a:gd name="connsiteX343" fmla="*/ 67847 w 240520"/>
              <a:gd name="connsiteY343" fmla="*/ 271835 h 282571"/>
              <a:gd name="connsiteX344" fmla="*/ 68443 w 240520"/>
              <a:gd name="connsiteY344" fmla="*/ 271239 h 282571"/>
              <a:gd name="connsiteX345" fmla="*/ 70531 w 240520"/>
              <a:gd name="connsiteY345" fmla="*/ 270791 h 282571"/>
              <a:gd name="connsiteX346" fmla="*/ 70829 w 240520"/>
              <a:gd name="connsiteY346" fmla="*/ 270344 h 282571"/>
              <a:gd name="connsiteX347" fmla="*/ 70829 w 240520"/>
              <a:gd name="connsiteY347" fmla="*/ 269897 h 282571"/>
              <a:gd name="connsiteX348" fmla="*/ 70381 w 240520"/>
              <a:gd name="connsiteY348" fmla="*/ 269598 h 282571"/>
              <a:gd name="connsiteX349" fmla="*/ 67698 w 240520"/>
              <a:gd name="connsiteY349" fmla="*/ 269897 h 282571"/>
              <a:gd name="connsiteX350" fmla="*/ 66654 w 240520"/>
              <a:gd name="connsiteY350" fmla="*/ 269449 h 282571"/>
              <a:gd name="connsiteX351" fmla="*/ 66356 w 240520"/>
              <a:gd name="connsiteY351" fmla="*/ 268555 h 282571"/>
              <a:gd name="connsiteX352" fmla="*/ 67250 w 240520"/>
              <a:gd name="connsiteY352" fmla="*/ 267063 h 282571"/>
              <a:gd name="connsiteX353" fmla="*/ 69189 w 240520"/>
              <a:gd name="connsiteY353" fmla="*/ 265871 h 282571"/>
              <a:gd name="connsiteX354" fmla="*/ 70829 w 240520"/>
              <a:gd name="connsiteY354" fmla="*/ 265572 h 282571"/>
              <a:gd name="connsiteX355" fmla="*/ 72022 w 240520"/>
              <a:gd name="connsiteY355" fmla="*/ 265871 h 282571"/>
              <a:gd name="connsiteX356" fmla="*/ 74855 w 240520"/>
              <a:gd name="connsiteY356" fmla="*/ 268107 h 282571"/>
              <a:gd name="connsiteX357" fmla="*/ 75601 w 240520"/>
              <a:gd name="connsiteY357" fmla="*/ 268107 h 282571"/>
              <a:gd name="connsiteX358" fmla="*/ 76048 w 240520"/>
              <a:gd name="connsiteY358" fmla="*/ 267809 h 282571"/>
              <a:gd name="connsiteX359" fmla="*/ 76644 w 240520"/>
              <a:gd name="connsiteY359" fmla="*/ 267511 h 282571"/>
              <a:gd name="connsiteX360" fmla="*/ 77688 w 240520"/>
              <a:gd name="connsiteY360" fmla="*/ 267958 h 282571"/>
              <a:gd name="connsiteX361" fmla="*/ 78881 w 240520"/>
              <a:gd name="connsiteY361" fmla="*/ 269449 h 282571"/>
              <a:gd name="connsiteX362" fmla="*/ 79030 w 240520"/>
              <a:gd name="connsiteY362" fmla="*/ 269449 h 282571"/>
              <a:gd name="connsiteX363" fmla="*/ 85442 w 240520"/>
              <a:gd name="connsiteY363" fmla="*/ 269151 h 282571"/>
              <a:gd name="connsiteX364" fmla="*/ 86933 w 240520"/>
              <a:gd name="connsiteY364" fmla="*/ 269151 h 282571"/>
              <a:gd name="connsiteX365" fmla="*/ 85144 w 240520"/>
              <a:gd name="connsiteY365" fmla="*/ 265572 h 282571"/>
              <a:gd name="connsiteX366" fmla="*/ 85591 w 240520"/>
              <a:gd name="connsiteY366" fmla="*/ 265274 h 282571"/>
              <a:gd name="connsiteX367" fmla="*/ 88126 w 240520"/>
              <a:gd name="connsiteY367" fmla="*/ 266914 h 282571"/>
              <a:gd name="connsiteX368" fmla="*/ 91854 w 240520"/>
              <a:gd name="connsiteY368" fmla="*/ 268853 h 282571"/>
              <a:gd name="connsiteX369" fmla="*/ 95582 w 240520"/>
              <a:gd name="connsiteY369" fmla="*/ 270642 h 282571"/>
              <a:gd name="connsiteX370" fmla="*/ 99012 w 240520"/>
              <a:gd name="connsiteY370" fmla="*/ 272730 h 282571"/>
              <a:gd name="connsiteX371" fmla="*/ 100354 w 240520"/>
              <a:gd name="connsiteY371" fmla="*/ 273475 h 282571"/>
              <a:gd name="connsiteX372" fmla="*/ 100950 w 240520"/>
              <a:gd name="connsiteY372" fmla="*/ 273177 h 282571"/>
              <a:gd name="connsiteX373" fmla="*/ 101845 w 240520"/>
              <a:gd name="connsiteY373" fmla="*/ 272282 h 282571"/>
              <a:gd name="connsiteX374" fmla="*/ 104231 w 240520"/>
              <a:gd name="connsiteY374" fmla="*/ 273028 h 282571"/>
              <a:gd name="connsiteX375" fmla="*/ 107660 w 240520"/>
              <a:gd name="connsiteY375" fmla="*/ 274668 h 282571"/>
              <a:gd name="connsiteX376" fmla="*/ 109301 w 240520"/>
              <a:gd name="connsiteY376" fmla="*/ 275712 h 282571"/>
              <a:gd name="connsiteX377" fmla="*/ 110046 w 240520"/>
              <a:gd name="connsiteY377" fmla="*/ 276607 h 282571"/>
              <a:gd name="connsiteX378" fmla="*/ 110493 w 240520"/>
              <a:gd name="connsiteY378" fmla="*/ 277352 h 282571"/>
              <a:gd name="connsiteX379" fmla="*/ 110493 w 240520"/>
              <a:gd name="connsiteY379" fmla="*/ 278545 h 282571"/>
              <a:gd name="connsiteX380" fmla="*/ 111090 w 240520"/>
              <a:gd name="connsiteY380" fmla="*/ 278993 h 282571"/>
              <a:gd name="connsiteX381" fmla="*/ 112730 w 240520"/>
              <a:gd name="connsiteY381" fmla="*/ 278993 h 282571"/>
              <a:gd name="connsiteX382" fmla="*/ 113774 w 240520"/>
              <a:gd name="connsiteY382" fmla="*/ 279589 h 282571"/>
              <a:gd name="connsiteX383" fmla="*/ 113326 w 240520"/>
              <a:gd name="connsiteY383" fmla="*/ 281229 h 282571"/>
              <a:gd name="connsiteX384" fmla="*/ 113326 w 240520"/>
              <a:gd name="connsiteY384" fmla="*/ 282571 h 282571"/>
              <a:gd name="connsiteX385" fmla="*/ 114818 w 240520"/>
              <a:gd name="connsiteY385" fmla="*/ 282422 h 282571"/>
              <a:gd name="connsiteX386" fmla="*/ 116756 w 240520"/>
              <a:gd name="connsiteY386" fmla="*/ 281378 h 282571"/>
              <a:gd name="connsiteX387" fmla="*/ 118247 w 240520"/>
              <a:gd name="connsiteY387" fmla="*/ 279589 h 282571"/>
              <a:gd name="connsiteX388" fmla="*/ 119142 w 240520"/>
              <a:gd name="connsiteY388" fmla="*/ 277800 h 282571"/>
              <a:gd name="connsiteX389" fmla="*/ 119887 w 240520"/>
              <a:gd name="connsiteY389" fmla="*/ 273475 h 282571"/>
              <a:gd name="connsiteX390" fmla="*/ 120186 w 240520"/>
              <a:gd name="connsiteY390" fmla="*/ 273177 h 282571"/>
              <a:gd name="connsiteX391" fmla="*/ 121379 w 240520"/>
              <a:gd name="connsiteY391" fmla="*/ 273475 h 282571"/>
              <a:gd name="connsiteX392" fmla="*/ 126001 w 240520"/>
              <a:gd name="connsiteY392" fmla="*/ 273475 h 282571"/>
              <a:gd name="connsiteX393" fmla="*/ 128238 w 240520"/>
              <a:gd name="connsiteY393" fmla="*/ 274072 h 282571"/>
              <a:gd name="connsiteX394" fmla="*/ 131668 w 240520"/>
              <a:gd name="connsiteY394" fmla="*/ 274072 h 282571"/>
              <a:gd name="connsiteX395" fmla="*/ 131668 w 240520"/>
              <a:gd name="connsiteY395" fmla="*/ 274817 h 282571"/>
              <a:gd name="connsiteX396" fmla="*/ 132264 w 240520"/>
              <a:gd name="connsiteY396" fmla="*/ 275861 h 282571"/>
              <a:gd name="connsiteX397" fmla="*/ 133755 w 240520"/>
              <a:gd name="connsiteY397" fmla="*/ 277352 h 282571"/>
              <a:gd name="connsiteX398" fmla="*/ 134501 w 240520"/>
              <a:gd name="connsiteY398" fmla="*/ 278396 h 282571"/>
              <a:gd name="connsiteX399" fmla="*/ 136141 w 240520"/>
              <a:gd name="connsiteY399" fmla="*/ 278396 h 282571"/>
              <a:gd name="connsiteX400" fmla="*/ 138676 w 240520"/>
              <a:gd name="connsiteY400" fmla="*/ 277949 h 282571"/>
              <a:gd name="connsiteX401" fmla="*/ 140167 w 240520"/>
              <a:gd name="connsiteY401" fmla="*/ 277352 h 282571"/>
              <a:gd name="connsiteX402" fmla="*/ 140763 w 240520"/>
              <a:gd name="connsiteY402" fmla="*/ 277800 h 282571"/>
              <a:gd name="connsiteX403" fmla="*/ 143000 w 240520"/>
              <a:gd name="connsiteY403" fmla="*/ 277352 h 282571"/>
              <a:gd name="connsiteX404" fmla="*/ 144939 w 240520"/>
              <a:gd name="connsiteY404" fmla="*/ 276159 h 282571"/>
              <a:gd name="connsiteX405" fmla="*/ 145386 w 240520"/>
              <a:gd name="connsiteY405" fmla="*/ 275265 h 282571"/>
              <a:gd name="connsiteX406" fmla="*/ 147474 w 240520"/>
              <a:gd name="connsiteY406" fmla="*/ 274668 h 282571"/>
              <a:gd name="connsiteX407" fmla="*/ 150158 w 240520"/>
              <a:gd name="connsiteY407" fmla="*/ 273177 h 282571"/>
              <a:gd name="connsiteX408" fmla="*/ 153886 w 240520"/>
              <a:gd name="connsiteY408" fmla="*/ 271984 h 282571"/>
              <a:gd name="connsiteX409" fmla="*/ 166262 w 240520"/>
              <a:gd name="connsiteY409" fmla="*/ 270791 h 282571"/>
              <a:gd name="connsiteX410" fmla="*/ 166710 w 240520"/>
              <a:gd name="connsiteY410" fmla="*/ 269897 h 282571"/>
              <a:gd name="connsiteX411" fmla="*/ 166710 w 240520"/>
              <a:gd name="connsiteY411" fmla="*/ 267660 h 282571"/>
              <a:gd name="connsiteX412" fmla="*/ 166710 w 240520"/>
              <a:gd name="connsiteY412" fmla="*/ 267362 h 282571"/>
              <a:gd name="connsiteX413" fmla="*/ 168201 w 240520"/>
              <a:gd name="connsiteY413" fmla="*/ 267958 h 282571"/>
              <a:gd name="connsiteX414" fmla="*/ 170735 w 240520"/>
              <a:gd name="connsiteY414" fmla="*/ 268406 h 282571"/>
              <a:gd name="connsiteX415" fmla="*/ 172674 w 240520"/>
              <a:gd name="connsiteY415" fmla="*/ 269151 h 282571"/>
              <a:gd name="connsiteX416" fmla="*/ 173867 w 240520"/>
              <a:gd name="connsiteY416" fmla="*/ 270195 h 282571"/>
              <a:gd name="connsiteX417" fmla="*/ 175060 w 240520"/>
              <a:gd name="connsiteY417" fmla="*/ 270195 h 282571"/>
              <a:gd name="connsiteX418" fmla="*/ 176849 w 240520"/>
              <a:gd name="connsiteY418" fmla="*/ 269598 h 282571"/>
              <a:gd name="connsiteX419" fmla="*/ 179235 w 240520"/>
              <a:gd name="connsiteY419" fmla="*/ 269151 h 282571"/>
              <a:gd name="connsiteX420" fmla="*/ 181472 w 240520"/>
              <a:gd name="connsiteY420" fmla="*/ 270195 h 282571"/>
              <a:gd name="connsiteX421" fmla="*/ 182068 w 240520"/>
              <a:gd name="connsiteY421" fmla="*/ 271388 h 282571"/>
              <a:gd name="connsiteX422" fmla="*/ 181621 w 240520"/>
              <a:gd name="connsiteY422" fmla="*/ 271984 h 282571"/>
              <a:gd name="connsiteX423" fmla="*/ 181621 w 240520"/>
              <a:gd name="connsiteY423" fmla="*/ 272879 h 282571"/>
              <a:gd name="connsiteX424" fmla="*/ 182366 w 240520"/>
              <a:gd name="connsiteY424" fmla="*/ 273624 h 282571"/>
              <a:gd name="connsiteX425" fmla="*/ 184156 w 240520"/>
              <a:gd name="connsiteY425" fmla="*/ 274817 h 282571"/>
              <a:gd name="connsiteX426" fmla="*/ 186542 w 240520"/>
              <a:gd name="connsiteY426" fmla="*/ 275861 h 282571"/>
              <a:gd name="connsiteX427" fmla="*/ 187735 w 240520"/>
              <a:gd name="connsiteY427" fmla="*/ 275861 h 282571"/>
              <a:gd name="connsiteX428" fmla="*/ 188182 w 240520"/>
              <a:gd name="connsiteY428" fmla="*/ 274668 h 282571"/>
              <a:gd name="connsiteX429" fmla="*/ 188629 w 240520"/>
              <a:gd name="connsiteY429" fmla="*/ 272133 h 282571"/>
              <a:gd name="connsiteX430" fmla="*/ 188629 w 240520"/>
              <a:gd name="connsiteY430" fmla="*/ 269449 h 282571"/>
              <a:gd name="connsiteX431" fmla="*/ 188182 w 240520"/>
              <a:gd name="connsiteY431" fmla="*/ 267958 h 282571"/>
              <a:gd name="connsiteX432" fmla="*/ 186989 w 240520"/>
              <a:gd name="connsiteY432" fmla="*/ 267511 h 282571"/>
              <a:gd name="connsiteX433" fmla="*/ 185498 w 240520"/>
              <a:gd name="connsiteY433" fmla="*/ 267511 h 282571"/>
              <a:gd name="connsiteX434" fmla="*/ 184752 w 240520"/>
              <a:gd name="connsiteY434" fmla="*/ 267063 h 282571"/>
              <a:gd name="connsiteX435" fmla="*/ 185050 w 240520"/>
              <a:gd name="connsiteY435" fmla="*/ 266169 h 282571"/>
              <a:gd name="connsiteX436" fmla="*/ 186243 w 240520"/>
              <a:gd name="connsiteY436" fmla="*/ 263932 h 282571"/>
              <a:gd name="connsiteX437" fmla="*/ 186243 w 240520"/>
              <a:gd name="connsiteY437" fmla="*/ 261099 h 282571"/>
              <a:gd name="connsiteX438" fmla="*/ 183560 w 240520"/>
              <a:gd name="connsiteY438" fmla="*/ 257818 h 282571"/>
              <a:gd name="connsiteX439" fmla="*/ 181174 w 240520"/>
              <a:gd name="connsiteY439" fmla="*/ 254687 h 282571"/>
              <a:gd name="connsiteX440" fmla="*/ 181174 w 240520"/>
              <a:gd name="connsiteY440" fmla="*/ 253643 h 282571"/>
              <a:gd name="connsiteX441" fmla="*/ 182665 w 240520"/>
              <a:gd name="connsiteY441" fmla="*/ 251705 h 282571"/>
              <a:gd name="connsiteX442" fmla="*/ 184902 w 240520"/>
              <a:gd name="connsiteY442" fmla="*/ 250214 h 282571"/>
              <a:gd name="connsiteX443" fmla="*/ 189822 w 240520"/>
              <a:gd name="connsiteY443" fmla="*/ 247679 h 282571"/>
              <a:gd name="connsiteX444" fmla="*/ 191313 w 240520"/>
              <a:gd name="connsiteY444" fmla="*/ 247231 h 282571"/>
              <a:gd name="connsiteX445" fmla="*/ 193252 w 240520"/>
              <a:gd name="connsiteY445" fmla="*/ 246784 h 282571"/>
              <a:gd name="connsiteX446" fmla="*/ 196085 w 240520"/>
              <a:gd name="connsiteY446" fmla="*/ 245740 h 282571"/>
              <a:gd name="connsiteX447" fmla="*/ 197427 w 240520"/>
              <a:gd name="connsiteY447" fmla="*/ 244696 h 282571"/>
              <a:gd name="connsiteX448" fmla="*/ 198322 w 240520"/>
              <a:gd name="connsiteY448" fmla="*/ 243503 h 282571"/>
              <a:gd name="connsiteX449" fmla="*/ 199664 w 240520"/>
              <a:gd name="connsiteY449" fmla="*/ 237539 h 282571"/>
              <a:gd name="connsiteX450" fmla="*/ 199962 w 240520"/>
              <a:gd name="connsiteY450" fmla="*/ 237241 h 282571"/>
              <a:gd name="connsiteX451" fmla="*/ 200409 w 240520"/>
              <a:gd name="connsiteY451" fmla="*/ 236942 h 282571"/>
              <a:gd name="connsiteX452" fmla="*/ 205330 w 240520"/>
              <a:gd name="connsiteY452" fmla="*/ 239030 h 282571"/>
              <a:gd name="connsiteX453" fmla="*/ 205777 w 240520"/>
              <a:gd name="connsiteY453" fmla="*/ 238732 h 282571"/>
              <a:gd name="connsiteX454" fmla="*/ 206672 w 240520"/>
              <a:gd name="connsiteY454" fmla="*/ 238434 h 282571"/>
              <a:gd name="connsiteX455" fmla="*/ 208312 w 240520"/>
              <a:gd name="connsiteY455" fmla="*/ 236793 h 282571"/>
              <a:gd name="connsiteX456" fmla="*/ 208611 w 240520"/>
              <a:gd name="connsiteY456" fmla="*/ 235600 h 282571"/>
              <a:gd name="connsiteX457" fmla="*/ 208611 w 240520"/>
              <a:gd name="connsiteY457" fmla="*/ 233364 h 282571"/>
              <a:gd name="connsiteX458" fmla="*/ 208611 w 240520"/>
              <a:gd name="connsiteY458" fmla="*/ 231276 h 282571"/>
              <a:gd name="connsiteX459" fmla="*/ 208909 w 240520"/>
              <a:gd name="connsiteY459" fmla="*/ 230530 h 282571"/>
              <a:gd name="connsiteX460" fmla="*/ 207716 w 240520"/>
              <a:gd name="connsiteY460" fmla="*/ 228741 h 282571"/>
              <a:gd name="connsiteX461" fmla="*/ 205479 w 240520"/>
              <a:gd name="connsiteY461" fmla="*/ 226653 h 282571"/>
              <a:gd name="connsiteX462" fmla="*/ 201900 w 240520"/>
              <a:gd name="connsiteY462" fmla="*/ 223671 h 282571"/>
              <a:gd name="connsiteX463" fmla="*/ 199067 w 240520"/>
              <a:gd name="connsiteY463" fmla="*/ 223671 h 282571"/>
              <a:gd name="connsiteX464" fmla="*/ 198024 w 240520"/>
              <a:gd name="connsiteY464" fmla="*/ 223075 h 282571"/>
              <a:gd name="connsiteX465" fmla="*/ 197576 w 240520"/>
              <a:gd name="connsiteY465" fmla="*/ 222031 h 282571"/>
              <a:gd name="connsiteX466" fmla="*/ 196383 w 240520"/>
              <a:gd name="connsiteY466" fmla="*/ 220092 h 282571"/>
              <a:gd name="connsiteX467" fmla="*/ 195041 w 240520"/>
              <a:gd name="connsiteY467" fmla="*/ 218750 h 282571"/>
              <a:gd name="connsiteX468" fmla="*/ 193401 w 240520"/>
              <a:gd name="connsiteY468" fmla="*/ 218303 h 282571"/>
              <a:gd name="connsiteX469" fmla="*/ 191164 w 240520"/>
              <a:gd name="connsiteY469" fmla="*/ 216663 h 282571"/>
              <a:gd name="connsiteX470" fmla="*/ 188033 w 240520"/>
              <a:gd name="connsiteY470" fmla="*/ 213084 h 282571"/>
              <a:gd name="connsiteX471" fmla="*/ 185200 w 240520"/>
              <a:gd name="connsiteY471" fmla="*/ 210549 h 282571"/>
              <a:gd name="connsiteX472" fmla="*/ 182516 w 240520"/>
              <a:gd name="connsiteY472" fmla="*/ 210549 h 282571"/>
              <a:gd name="connsiteX473" fmla="*/ 180726 w 240520"/>
              <a:gd name="connsiteY473" fmla="*/ 209207 h 282571"/>
              <a:gd name="connsiteX474" fmla="*/ 178937 w 240520"/>
              <a:gd name="connsiteY474" fmla="*/ 207418 h 282571"/>
              <a:gd name="connsiteX475" fmla="*/ 177595 w 240520"/>
              <a:gd name="connsiteY475" fmla="*/ 205777 h 282571"/>
              <a:gd name="connsiteX476" fmla="*/ 175657 w 240520"/>
              <a:gd name="connsiteY476" fmla="*/ 201751 h 282571"/>
              <a:gd name="connsiteX477" fmla="*/ 174165 w 240520"/>
              <a:gd name="connsiteY477" fmla="*/ 199366 h 282571"/>
              <a:gd name="connsiteX478" fmla="*/ 172972 w 240520"/>
              <a:gd name="connsiteY478" fmla="*/ 197874 h 282571"/>
              <a:gd name="connsiteX479" fmla="*/ 171630 w 240520"/>
              <a:gd name="connsiteY479" fmla="*/ 196682 h 282571"/>
              <a:gd name="connsiteX480" fmla="*/ 171183 w 240520"/>
              <a:gd name="connsiteY480" fmla="*/ 195787 h 282571"/>
              <a:gd name="connsiteX481" fmla="*/ 172823 w 240520"/>
              <a:gd name="connsiteY481" fmla="*/ 193699 h 282571"/>
              <a:gd name="connsiteX482" fmla="*/ 173419 w 240520"/>
              <a:gd name="connsiteY482" fmla="*/ 192655 h 282571"/>
              <a:gd name="connsiteX483" fmla="*/ 174165 w 240520"/>
              <a:gd name="connsiteY483" fmla="*/ 191761 h 282571"/>
              <a:gd name="connsiteX484" fmla="*/ 174613 w 240520"/>
              <a:gd name="connsiteY484" fmla="*/ 190866 h 282571"/>
              <a:gd name="connsiteX485" fmla="*/ 174613 w 240520"/>
              <a:gd name="connsiteY485" fmla="*/ 190270 h 282571"/>
              <a:gd name="connsiteX486" fmla="*/ 173121 w 240520"/>
              <a:gd name="connsiteY486" fmla="*/ 188182 h 282571"/>
              <a:gd name="connsiteX487" fmla="*/ 171183 w 240520"/>
              <a:gd name="connsiteY487" fmla="*/ 186691 h 282571"/>
              <a:gd name="connsiteX488" fmla="*/ 168350 w 240520"/>
              <a:gd name="connsiteY488" fmla="*/ 185051 h 282571"/>
              <a:gd name="connsiteX489" fmla="*/ 166560 w 240520"/>
              <a:gd name="connsiteY489" fmla="*/ 183112 h 282571"/>
              <a:gd name="connsiteX490" fmla="*/ 165964 w 240520"/>
              <a:gd name="connsiteY490" fmla="*/ 181323 h 282571"/>
              <a:gd name="connsiteX491" fmla="*/ 165964 w 240520"/>
              <a:gd name="connsiteY491" fmla="*/ 180279 h 282571"/>
              <a:gd name="connsiteX492" fmla="*/ 164473 w 240520"/>
              <a:gd name="connsiteY492" fmla="*/ 178937 h 282571"/>
              <a:gd name="connsiteX493" fmla="*/ 163429 w 240520"/>
              <a:gd name="connsiteY493" fmla="*/ 176998 h 282571"/>
              <a:gd name="connsiteX494" fmla="*/ 163429 w 240520"/>
              <a:gd name="connsiteY494" fmla="*/ 175806 h 282571"/>
              <a:gd name="connsiteX495" fmla="*/ 163727 w 240520"/>
              <a:gd name="connsiteY495" fmla="*/ 175507 h 282571"/>
              <a:gd name="connsiteX496" fmla="*/ 164622 w 240520"/>
              <a:gd name="connsiteY496" fmla="*/ 175507 h 282571"/>
              <a:gd name="connsiteX497" fmla="*/ 165666 w 240520"/>
              <a:gd name="connsiteY497" fmla="*/ 176253 h 282571"/>
              <a:gd name="connsiteX498" fmla="*/ 167157 w 240520"/>
              <a:gd name="connsiteY498" fmla="*/ 177744 h 282571"/>
              <a:gd name="connsiteX499" fmla="*/ 168350 w 240520"/>
              <a:gd name="connsiteY499" fmla="*/ 179981 h 282571"/>
              <a:gd name="connsiteX500" fmla="*/ 169095 w 240520"/>
              <a:gd name="connsiteY500" fmla="*/ 179086 h 282571"/>
              <a:gd name="connsiteX501" fmla="*/ 170437 w 240520"/>
              <a:gd name="connsiteY501" fmla="*/ 176700 h 282571"/>
              <a:gd name="connsiteX502" fmla="*/ 172972 w 240520"/>
              <a:gd name="connsiteY502" fmla="*/ 174016 h 282571"/>
              <a:gd name="connsiteX503" fmla="*/ 175507 w 240520"/>
              <a:gd name="connsiteY503" fmla="*/ 172376 h 282571"/>
              <a:gd name="connsiteX504" fmla="*/ 177744 w 240520"/>
              <a:gd name="connsiteY504" fmla="*/ 172376 h 282571"/>
              <a:gd name="connsiteX505" fmla="*/ 179682 w 240520"/>
              <a:gd name="connsiteY505" fmla="*/ 171779 h 282571"/>
              <a:gd name="connsiteX506" fmla="*/ 181174 w 240520"/>
              <a:gd name="connsiteY506" fmla="*/ 171034 h 282571"/>
              <a:gd name="connsiteX507" fmla="*/ 183858 w 240520"/>
              <a:gd name="connsiteY507" fmla="*/ 171332 h 282571"/>
              <a:gd name="connsiteX508" fmla="*/ 185796 w 240520"/>
              <a:gd name="connsiteY508" fmla="*/ 171929 h 282571"/>
              <a:gd name="connsiteX509" fmla="*/ 186393 w 240520"/>
              <a:gd name="connsiteY509" fmla="*/ 171630 h 282571"/>
              <a:gd name="connsiteX510" fmla="*/ 187138 w 240520"/>
              <a:gd name="connsiteY510" fmla="*/ 170139 h 282571"/>
              <a:gd name="connsiteX511" fmla="*/ 187585 w 240520"/>
              <a:gd name="connsiteY511" fmla="*/ 168946 h 282571"/>
              <a:gd name="connsiteX512" fmla="*/ 191910 w 240520"/>
              <a:gd name="connsiteY512" fmla="*/ 168201 h 282571"/>
              <a:gd name="connsiteX513" fmla="*/ 193401 w 240520"/>
              <a:gd name="connsiteY513" fmla="*/ 165815 h 282571"/>
              <a:gd name="connsiteX514" fmla="*/ 194296 w 240520"/>
              <a:gd name="connsiteY514" fmla="*/ 165815 h 282571"/>
              <a:gd name="connsiteX515" fmla="*/ 195190 w 240520"/>
              <a:gd name="connsiteY515" fmla="*/ 165517 h 282571"/>
              <a:gd name="connsiteX516" fmla="*/ 196085 w 240520"/>
              <a:gd name="connsiteY516" fmla="*/ 164622 h 282571"/>
              <a:gd name="connsiteX517" fmla="*/ 196980 w 240520"/>
              <a:gd name="connsiteY517" fmla="*/ 164324 h 282571"/>
              <a:gd name="connsiteX518" fmla="*/ 197725 w 240520"/>
              <a:gd name="connsiteY518" fmla="*/ 164771 h 282571"/>
              <a:gd name="connsiteX519" fmla="*/ 198620 w 240520"/>
              <a:gd name="connsiteY519" fmla="*/ 165069 h 282571"/>
              <a:gd name="connsiteX520" fmla="*/ 199514 w 240520"/>
              <a:gd name="connsiteY520" fmla="*/ 164473 h 282571"/>
              <a:gd name="connsiteX521" fmla="*/ 201006 w 240520"/>
              <a:gd name="connsiteY521" fmla="*/ 161789 h 282571"/>
              <a:gd name="connsiteX522" fmla="*/ 201751 w 240520"/>
              <a:gd name="connsiteY522" fmla="*/ 161342 h 282571"/>
              <a:gd name="connsiteX523" fmla="*/ 205628 w 240520"/>
              <a:gd name="connsiteY523" fmla="*/ 160894 h 282571"/>
              <a:gd name="connsiteX524" fmla="*/ 210847 w 240520"/>
              <a:gd name="connsiteY524" fmla="*/ 159254 h 282571"/>
              <a:gd name="connsiteX525" fmla="*/ 213531 w 240520"/>
              <a:gd name="connsiteY525" fmla="*/ 157763 h 282571"/>
              <a:gd name="connsiteX526" fmla="*/ 216066 w 240520"/>
              <a:gd name="connsiteY526" fmla="*/ 157017 h 282571"/>
              <a:gd name="connsiteX527" fmla="*/ 218900 w 240520"/>
              <a:gd name="connsiteY527" fmla="*/ 155675 h 282571"/>
              <a:gd name="connsiteX528" fmla="*/ 223373 w 240520"/>
              <a:gd name="connsiteY528" fmla="*/ 154333 h 282571"/>
              <a:gd name="connsiteX529" fmla="*/ 223373 w 240520"/>
              <a:gd name="connsiteY529" fmla="*/ 153737 h 282571"/>
              <a:gd name="connsiteX530" fmla="*/ 221583 w 240520"/>
              <a:gd name="connsiteY530" fmla="*/ 152395 h 282571"/>
              <a:gd name="connsiteX531" fmla="*/ 220838 w 240520"/>
              <a:gd name="connsiteY531" fmla="*/ 151500 h 282571"/>
              <a:gd name="connsiteX532" fmla="*/ 220391 w 240520"/>
              <a:gd name="connsiteY532" fmla="*/ 150605 h 282571"/>
              <a:gd name="connsiteX533" fmla="*/ 221136 w 240520"/>
              <a:gd name="connsiteY533" fmla="*/ 149561 h 282571"/>
              <a:gd name="connsiteX534" fmla="*/ 222031 w 240520"/>
              <a:gd name="connsiteY534" fmla="*/ 149263 h 282571"/>
              <a:gd name="connsiteX535" fmla="*/ 223224 w 240520"/>
              <a:gd name="connsiteY535" fmla="*/ 149711 h 282571"/>
              <a:gd name="connsiteX536" fmla="*/ 226951 w 240520"/>
              <a:gd name="connsiteY536" fmla="*/ 150307 h 282571"/>
              <a:gd name="connsiteX537" fmla="*/ 227995 w 240520"/>
              <a:gd name="connsiteY537" fmla="*/ 150903 h 282571"/>
              <a:gd name="connsiteX538" fmla="*/ 228294 w 240520"/>
              <a:gd name="connsiteY538" fmla="*/ 152246 h 282571"/>
              <a:gd name="connsiteX539" fmla="*/ 229188 w 240520"/>
              <a:gd name="connsiteY539" fmla="*/ 153588 h 282571"/>
              <a:gd name="connsiteX540" fmla="*/ 229934 w 240520"/>
              <a:gd name="connsiteY540" fmla="*/ 153588 h 282571"/>
              <a:gd name="connsiteX541" fmla="*/ 229636 w 240520"/>
              <a:gd name="connsiteY541" fmla="*/ 155824 h 282571"/>
              <a:gd name="connsiteX542" fmla="*/ 230828 w 240520"/>
              <a:gd name="connsiteY542" fmla="*/ 156719 h 282571"/>
              <a:gd name="connsiteX543" fmla="*/ 232469 w 240520"/>
              <a:gd name="connsiteY543" fmla="*/ 157315 h 282571"/>
              <a:gd name="connsiteX544" fmla="*/ 233662 w 240520"/>
              <a:gd name="connsiteY544" fmla="*/ 157315 h 282571"/>
              <a:gd name="connsiteX545" fmla="*/ 234407 w 240520"/>
              <a:gd name="connsiteY545" fmla="*/ 156272 h 282571"/>
              <a:gd name="connsiteX546" fmla="*/ 234706 w 240520"/>
              <a:gd name="connsiteY546" fmla="*/ 155675 h 282571"/>
              <a:gd name="connsiteX547" fmla="*/ 234706 w 240520"/>
              <a:gd name="connsiteY547" fmla="*/ 155228 h 282571"/>
              <a:gd name="connsiteX548" fmla="*/ 237539 w 240520"/>
              <a:gd name="connsiteY548" fmla="*/ 150307 h 282571"/>
              <a:gd name="connsiteX549" fmla="*/ 238732 w 240520"/>
              <a:gd name="connsiteY549" fmla="*/ 147176 h 282571"/>
              <a:gd name="connsiteX550" fmla="*/ 240073 w 240520"/>
              <a:gd name="connsiteY550" fmla="*/ 141509 h 282571"/>
              <a:gd name="connsiteX551" fmla="*/ 238433 w 240520"/>
              <a:gd name="connsiteY551" fmla="*/ 137036 h 282571"/>
              <a:gd name="connsiteX552" fmla="*/ 66654 w 240520"/>
              <a:gd name="connsiteY552" fmla="*/ 8052 h 282571"/>
              <a:gd name="connsiteX553" fmla="*/ 73364 w 240520"/>
              <a:gd name="connsiteY553" fmla="*/ 7307 h 282571"/>
              <a:gd name="connsiteX554" fmla="*/ 74109 w 240520"/>
              <a:gd name="connsiteY554" fmla="*/ 6263 h 282571"/>
              <a:gd name="connsiteX555" fmla="*/ 67549 w 240520"/>
              <a:gd name="connsiteY555" fmla="*/ 5965 h 282571"/>
              <a:gd name="connsiteX556" fmla="*/ 67250 w 240520"/>
              <a:gd name="connsiteY556" fmla="*/ 4772 h 282571"/>
              <a:gd name="connsiteX557" fmla="*/ 67698 w 240520"/>
              <a:gd name="connsiteY557" fmla="*/ 2535 h 282571"/>
              <a:gd name="connsiteX558" fmla="*/ 67996 w 240520"/>
              <a:gd name="connsiteY558" fmla="*/ 1491 h 282571"/>
              <a:gd name="connsiteX559" fmla="*/ 69189 w 240520"/>
              <a:gd name="connsiteY559" fmla="*/ 0 h 282571"/>
              <a:gd name="connsiteX560" fmla="*/ 67996 w 240520"/>
              <a:gd name="connsiteY560" fmla="*/ 0 h 282571"/>
              <a:gd name="connsiteX561" fmla="*/ 65163 w 240520"/>
              <a:gd name="connsiteY561" fmla="*/ 5666 h 282571"/>
              <a:gd name="connsiteX562" fmla="*/ 64864 w 240520"/>
              <a:gd name="connsiteY562" fmla="*/ 11034 h 282571"/>
              <a:gd name="connsiteX563" fmla="*/ 65461 w 240520"/>
              <a:gd name="connsiteY563" fmla="*/ 10289 h 282571"/>
              <a:gd name="connsiteX564" fmla="*/ 66505 w 240520"/>
              <a:gd name="connsiteY564" fmla="*/ 8052 h 282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Lst>
            <a:rect l="l" t="t" r="r" b="b"/>
            <a:pathLst>
              <a:path w="240520" h="282571">
                <a:moveTo>
                  <a:pt x="193252" y="26244"/>
                </a:moveTo>
                <a:lnTo>
                  <a:pt x="193997" y="27735"/>
                </a:lnTo>
                <a:lnTo>
                  <a:pt x="198620" y="30717"/>
                </a:lnTo>
                <a:lnTo>
                  <a:pt x="199962" y="30717"/>
                </a:lnTo>
                <a:cubicBezTo>
                  <a:pt x="199962" y="30717"/>
                  <a:pt x="201751" y="27288"/>
                  <a:pt x="201751" y="27288"/>
                </a:cubicBezTo>
                <a:lnTo>
                  <a:pt x="204733" y="27288"/>
                </a:lnTo>
                <a:cubicBezTo>
                  <a:pt x="204733" y="27288"/>
                  <a:pt x="207716" y="29376"/>
                  <a:pt x="207716" y="29376"/>
                </a:cubicBezTo>
                <a:lnTo>
                  <a:pt x="208461" y="28033"/>
                </a:lnTo>
                <a:lnTo>
                  <a:pt x="207865" y="25499"/>
                </a:lnTo>
                <a:lnTo>
                  <a:pt x="205032" y="23858"/>
                </a:lnTo>
                <a:lnTo>
                  <a:pt x="204435" y="22367"/>
                </a:lnTo>
                <a:lnTo>
                  <a:pt x="205032" y="21472"/>
                </a:lnTo>
                <a:lnTo>
                  <a:pt x="206821" y="19683"/>
                </a:lnTo>
                <a:lnTo>
                  <a:pt x="206523" y="18788"/>
                </a:lnTo>
                <a:lnTo>
                  <a:pt x="205927" y="18192"/>
                </a:lnTo>
                <a:lnTo>
                  <a:pt x="202050" y="16701"/>
                </a:lnTo>
                <a:lnTo>
                  <a:pt x="201006" y="15359"/>
                </a:lnTo>
                <a:lnTo>
                  <a:pt x="200260" y="13420"/>
                </a:lnTo>
                <a:lnTo>
                  <a:pt x="198024" y="13420"/>
                </a:lnTo>
                <a:cubicBezTo>
                  <a:pt x="198024" y="13420"/>
                  <a:pt x="195488" y="15806"/>
                  <a:pt x="195488" y="15806"/>
                </a:cubicBezTo>
                <a:lnTo>
                  <a:pt x="195488" y="17894"/>
                </a:lnTo>
                <a:cubicBezTo>
                  <a:pt x="195488" y="17894"/>
                  <a:pt x="193848" y="19385"/>
                  <a:pt x="193848" y="19385"/>
                </a:cubicBezTo>
                <a:lnTo>
                  <a:pt x="193848" y="20727"/>
                </a:lnTo>
                <a:cubicBezTo>
                  <a:pt x="193848" y="20727"/>
                  <a:pt x="193252" y="24902"/>
                  <a:pt x="193252" y="24902"/>
                </a:cubicBezTo>
                <a:lnTo>
                  <a:pt x="193252" y="26095"/>
                </a:lnTo>
                <a:close/>
                <a:moveTo>
                  <a:pt x="212040" y="38621"/>
                </a:moveTo>
                <a:lnTo>
                  <a:pt x="213382" y="40112"/>
                </a:lnTo>
                <a:lnTo>
                  <a:pt x="212935" y="42348"/>
                </a:lnTo>
                <a:lnTo>
                  <a:pt x="213531" y="44585"/>
                </a:lnTo>
                <a:lnTo>
                  <a:pt x="216812" y="45182"/>
                </a:lnTo>
                <a:lnTo>
                  <a:pt x="220092" y="44734"/>
                </a:lnTo>
                <a:lnTo>
                  <a:pt x="221136" y="44734"/>
                </a:lnTo>
                <a:cubicBezTo>
                  <a:pt x="221136" y="44734"/>
                  <a:pt x="220689" y="43094"/>
                  <a:pt x="220689" y="43094"/>
                </a:cubicBezTo>
                <a:lnTo>
                  <a:pt x="220987" y="41901"/>
                </a:lnTo>
                <a:lnTo>
                  <a:pt x="216514" y="38770"/>
                </a:lnTo>
                <a:lnTo>
                  <a:pt x="210996" y="35340"/>
                </a:lnTo>
                <a:lnTo>
                  <a:pt x="210996" y="36682"/>
                </a:lnTo>
                <a:cubicBezTo>
                  <a:pt x="210996" y="36682"/>
                  <a:pt x="210996" y="37875"/>
                  <a:pt x="210996" y="37875"/>
                </a:cubicBezTo>
                <a:lnTo>
                  <a:pt x="212189" y="38770"/>
                </a:lnTo>
                <a:close/>
                <a:moveTo>
                  <a:pt x="139869" y="24306"/>
                </a:moveTo>
                <a:lnTo>
                  <a:pt x="143895" y="24306"/>
                </a:lnTo>
                <a:cubicBezTo>
                  <a:pt x="143895" y="24306"/>
                  <a:pt x="143895" y="23411"/>
                  <a:pt x="143895" y="23411"/>
                </a:cubicBezTo>
                <a:lnTo>
                  <a:pt x="142702" y="21025"/>
                </a:lnTo>
                <a:lnTo>
                  <a:pt x="138825" y="19832"/>
                </a:lnTo>
                <a:lnTo>
                  <a:pt x="137781" y="20578"/>
                </a:lnTo>
                <a:lnTo>
                  <a:pt x="136887" y="22516"/>
                </a:lnTo>
                <a:lnTo>
                  <a:pt x="138378" y="22964"/>
                </a:lnTo>
                <a:lnTo>
                  <a:pt x="139869" y="24455"/>
                </a:lnTo>
                <a:close/>
                <a:moveTo>
                  <a:pt x="69785" y="11333"/>
                </a:moveTo>
                <a:lnTo>
                  <a:pt x="68443" y="12078"/>
                </a:lnTo>
                <a:lnTo>
                  <a:pt x="67996" y="12973"/>
                </a:lnTo>
                <a:lnTo>
                  <a:pt x="69338" y="13868"/>
                </a:lnTo>
                <a:lnTo>
                  <a:pt x="71873" y="13868"/>
                </a:lnTo>
                <a:cubicBezTo>
                  <a:pt x="71873" y="13868"/>
                  <a:pt x="72917" y="12973"/>
                  <a:pt x="72917" y="12973"/>
                </a:cubicBezTo>
                <a:lnTo>
                  <a:pt x="72469" y="11631"/>
                </a:lnTo>
                <a:lnTo>
                  <a:pt x="70829" y="11184"/>
                </a:lnTo>
                <a:lnTo>
                  <a:pt x="69785" y="11184"/>
                </a:lnTo>
                <a:close/>
                <a:moveTo>
                  <a:pt x="240521" y="137334"/>
                </a:moveTo>
                <a:lnTo>
                  <a:pt x="240073" y="135247"/>
                </a:lnTo>
                <a:lnTo>
                  <a:pt x="239328" y="134203"/>
                </a:lnTo>
                <a:lnTo>
                  <a:pt x="234556" y="131966"/>
                </a:lnTo>
                <a:lnTo>
                  <a:pt x="234258" y="131220"/>
                </a:lnTo>
                <a:lnTo>
                  <a:pt x="235004" y="128238"/>
                </a:lnTo>
                <a:lnTo>
                  <a:pt x="234706" y="127045"/>
                </a:lnTo>
                <a:lnTo>
                  <a:pt x="233512" y="125703"/>
                </a:lnTo>
                <a:lnTo>
                  <a:pt x="232022" y="123019"/>
                </a:lnTo>
                <a:lnTo>
                  <a:pt x="231425" y="120782"/>
                </a:lnTo>
                <a:lnTo>
                  <a:pt x="233364" y="118098"/>
                </a:lnTo>
                <a:lnTo>
                  <a:pt x="233811" y="116160"/>
                </a:lnTo>
                <a:lnTo>
                  <a:pt x="234706" y="113476"/>
                </a:lnTo>
                <a:lnTo>
                  <a:pt x="235302" y="111985"/>
                </a:lnTo>
                <a:lnTo>
                  <a:pt x="235302" y="111537"/>
                </a:lnTo>
                <a:cubicBezTo>
                  <a:pt x="235302" y="111537"/>
                  <a:pt x="234109" y="110494"/>
                  <a:pt x="234109" y="110494"/>
                </a:cubicBezTo>
                <a:lnTo>
                  <a:pt x="233811" y="109002"/>
                </a:lnTo>
                <a:lnTo>
                  <a:pt x="234109" y="106915"/>
                </a:lnTo>
                <a:lnTo>
                  <a:pt x="233364" y="105275"/>
                </a:lnTo>
                <a:lnTo>
                  <a:pt x="231723" y="104231"/>
                </a:lnTo>
                <a:lnTo>
                  <a:pt x="230679" y="102889"/>
                </a:lnTo>
                <a:lnTo>
                  <a:pt x="230232" y="101249"/>
                </a:lnTo>
                <a:lnTo>
                  <a:pt x="230679" y="98564"/>
                </a:lnTo>
                <a:lnTo>
                  <a:pt x="232022" y="94986"/>
                </a:lnTo>
                <a:lnTo>
                  <a:pt x="229188" y="90661"/>
                </a:lnTo>
                <a:lnTo>
                  <a:pt x="222329" y="85592"/>
                </a:lnTo>
                <a:lnTo>
                  <a:pt x="219048" y="82013"/>
                </a:lnTo>
                <a:lnTo>
                  <a:pt x="219347" y="79925"/>
                </a:lnTo>
                <a:lnTo>
                  <a:pt x="220838" y="78136"/>
                </a:lnTo>
                <a:lnTo>
                  <a:pt x="223522" y="76496"/>
                </a:lnTo>
                <a:lnTo>
                  <a:pt x="225461" y="73513"/>
                </a:lnTo>
                <a:lnTo>
                  <a:pt x="226504" y="70084"/>
                </a:lnTo>
                <a:lnTo>
                  <a:pt x="226504" y="69487"/>
                </a:lnTo>
                <a:cubicBezTo>
                  <a:pt x="226504" y="69487"/>
                  <a:pt x="226504" y="66952"/>
                  <a:pt x="226504" y="66952"/>
                </a:cubicBezTo>
                <a:lnTo>
                  <a:pt x="223522" y="56812"/>
                </a:lnTo>
                <a:lnTo>
                  <a:pt x="223075" y="54278"/>
                </a:lnTo>
                <a:lnTo>
                  <a:pt x="222776" y="51146"/>
                </a:lnTo>
                <a:lnTo>
                  <a:pt x="222776" y="50251"/>
                </a:lnTo>
                <a:cubicBezTo>
                  <a:pt x="222776" y="50251"/>
                  <a:pt x="222329" y="50251"/>
                  <a:pt x="222329" y="50251"/>
                </a:cubicBezTo>
                <a:lnTo>
                  <a:pt x="216364" y="48909"/>
                </a:lnTo>
                <a:lnTo>
                  <a:pt x="214426" y="47567"/>
                </a:lnTo>
                <a:lnTo>
                  <a:pt x="212189" y="45629"/>
                </a:lnTo>
                <a:lnTo>
                  <a:pt x="210996" y="39366"/>
                </a:lnTo>
                <a:lnTo>
                  <a:pt x="208461" y="34296"/>
                </a:lnTo>
                <a:lnTo>
                  <a:pt x="201155" y="34744"/>
                </a:lnTo>
                <a:lnTo>
                  <a:pt x="193252" y="29376"/>
                </a:lnTo>
                <a:lnTo>
                  <a:pt x="190121" y="24455"/>
                </a:lnTo>
                <a:lnTo>
                  <a:pt x="186691" y="24007"/>
                </a:lnTo>
                <a:lnTo>
                  <a:pt x="183560" y="23113"/>
                </a:lnTo>
                <a:lnTo>
                  <a:pt x="178191" y="22218"/>
                </a:lnTo>
                <a:lnTo>
                  <a:pt x="172972" y="26840"/>
                </a:lnTo>
                <a:lnTo>
                  <a:pt x="170735" y="29226"/>
                </a:lnTo>
                <a:lnTo>
                  <a:pt x="167306" y="31463"/>
                </a:lnTo>
                <a:lnTo>
                  <a:pt x="165815" y="33700"/>
                </a:lnTo>
                <a:lnTo>
                  <a:pt x="157465" y="34594"/>
                </a:lnTo>
                <a:lnTo>
                  <a:pt x="154929" y="35787"/>
                </a:lnTo>
                <a:lnTo>
                  <a:pt x="148666" y="41454"/>
                </a:lnTo>
                <a:lnTo>
                  <a:pt x="147026" y="42199"/>
                </a:lnTo>
                <a:lnTo>
                  <a:pt x="139273" y="39813"/>
                </a:lnTo>
                <a:lnTo>
                  <a:pt x="134352" y="40261"/>
                </a:lnTo>
                <a:lnTo>
                  <a:pt x="132712" y="39664"/>
                </a:lnTo>
                <a:lnTo>
                  <a:pt x="131518" y="37129"/>
                </a:lnTo>
                <a:lnTo>
                  <a:pt x="136737" y="33103"/>
                </a:lnTo>
                <a:lnTo>
                  <a:pt x="138229" y="29376"/>
                </a:lnTo>
                <a:lnTo>
                  <a:pt x="136887" y="25648"/>
                </a:lnTo>
                <a:lnTo>
                  <a:pt x="135395" y="25648"/>
                </a:lnTo>
                <a:cubicBezTo>
                  <a:pt x="135395" y="25648"/>
                  <a:pt x="129431" y="28033"/>
                  <a:pt x="129431" y="28033"/>
                </a:cubicBezTo>
                <a:lnTo>
                  <a:pt x="119739" y="23411"/>
                </a:lnTo>
                <a:lnTo>
                  <a:pt x="115862" y="24455"/>
                </a:lnTo>
                <a:lnTo>
                  <a:pt x="114818" y="22964"/>
                </a:lnTo>
                <a:lnTo>
                  <a:pt x="114072" y="21472"/>
                </a:lnTo>
                <a:lnTo>
                  <a:pt x="106765" y="22069"/>
                </a:lnTo>
                <a:lnTo>
                  <a:pt x="108704" y="20429"/>
                </a:lnTo>
                <a:lnTo>
                  <a:pt x="110941" y="17894"/>
                </a:lnTo>
                <a:lnTo>
                  <a:pt x="110941" y="14315"/>
                </a:lnTo>
                <a:cubicBezTo>
                  <a:pt x="110941" y="14315"/>
                  <a:pt x="109002" y="11929"/>
                  <a:pt x="109002" y="11929"/>
                </a:cubicBezTo>
                <a:lnTo>
                  <a:pt x="107362" y="10289"/>
                </a:lnTo>
                <a:lnTo>
                  <a:pt x="103485" y="9245"/>
                </a:lnTo>
                <a:lnTo>
                  <a:pt x="103485" y="8500"/>
                </a:lnTo>
                <a:lnTo>
                  <a:pt x="102889" y="8500"/>
                </a:lnTo>
                <a:lnTo>
                  <a:pt x="101248" y="8201"/>
                </a:lnTo>
                <a:lnTo>
                  <a:pt x="100055" y="7456"/>
                </a:lnTo>
                <a:lnTo>
                  <a:pt x="96924" y="8052"/>
                </a:lnTo>
                <a:lnTo>
                  <a:pt x="92749" y="9394"/>
                </a:lnTo>
                <a:lnTo>
                  <a:pt x="90512" y="9394"/>
                </a:lnTo>
                <a:cubicBezTo>
                  <a:pt x="90512" y="9394"/>
                  <a:pt x="88723" y="7903"/>
                  <a:pt x="88723" y="7903"/>
                </a:cubicBezTo>
                <a:lnTo>
                  <a:pt x="81267" y="5965"/>
                </a:lnTo>
                <a:lnTo>
                  <a:pt x="80074" y="5965"/>
                </a:lnTo>
                <a:cubicBezTo>
                  <a:pt x="80074" y="5965"/>
                  <a:pt x="75153" y="5666"/>
                  <a:pt x="75153" y="5666"/>
                </a:cubicBezTo>
                <a:lnTo>
                  <a:pt x="75153" y="5666"/>
                </a:lnTo>
                <a:cubicBezTo>
                  <a:pt x="75153" y="5666"/>
                  <a:pt x="75452" y="9841"/>
                  <a:pt x="75452" y="9841"/>
                </a:cubicBezTo>
                <a:lnTo>
                  <a:pt x="78285" y="13420"/>
                </a:lnTo>
                <a:lnTo>
                  <a:pt x="80670" y="17297"/>
                </a:lnTo>
                <a:lnTo>
                  <a:pt x="82609" y="19385"/>
                </a:lnTo>
                <a:lnTo>
                  <a:pt x="82609" y="22069"/>
                </a:lnTo>
                <a:cubicBezTo>
                  <a:pt x="82609" y="22069"/>
                  <a:pt x="79328" y="23560"/>
                  <a:pt x="79328" y="23560"/>
                </a:cubicBezTo>
                <a:lnTo>
                  <a:pt x="74557" y="24753"/>
                </a:lnTo>
                <a:lnTo>
                  <a:pt x="73961" y="26393"/>
                </a:lnTo>
                <a:lnTo>
                  <a:pt x="74408" y="28630"/>
                </a:lnTo>
                <a:lnTo>
                  <a:pt x="76794" y="28630"/>
                </a:lnTo>
                <a:cubicBezTo>
                  <a:pt x="76794" y="28630"/>
                  <a:pt x="77986" y="27884"/>
                  <a:pt x="77986" y="27884"/>
                </a:cubicBezTo>
                <a:lnTo>
                  <a:pt x="79925" y="28332"/>
                </a:lnTo>
                <a:lnTo>
                  <a:pt x="81416" y="29823"/>
                </a:lnTo>
                <a:lnTo>
                  <a:pt x="81416" y="39664"/>
                </a:lnTo>
                <a:cubicBezTo>
                  <a:pt x="81416" y="39664"/>
                  <a:pt x="81714" y="41006"/>
                  <a:pt x="81714" y="41006"/>
                </a:cubicBezTo>
                <a:lnTo>
                  <a:pt x="83206" y="42498"/>
                </a:lnTo>
                <a:lnTo>
                  <a:pt x="85591" y="43392"/>
                </a:lnTo>
                <a:lnTo>
                  <a:pt x="89469" y="43690"/>
                </a:lnTo>
                <a:lnTo>
                  <a:pt x="92003" y="44883"/>
                </a:lnTo>
                <a:lnTo>
                  <a:pt x="100354" y="54576"/>
                </a:lnTo>
                <a:lnTo>
                  <a:pt x="104380" y="56216"/>
                </a:lnTo>
                <a:lnTo>
                  <a:pt x="101397" y="55769"/>
                </a:lnTo>
                <a:lnTo>
                  <a:pt x="99161" y="54427"/>
                </a:lnTo>
                <a:lnTo>
                  <a:pt x="92301" y="46375"/>
                </a:lnTo>
                <a:lnTo>
                  <a:pt x="89170" y="44734"/>
                </a:lnTo>
                <a:lnTo>
                  <a:pt x="81118" y="45480"/>
                </a:lnTo>
                <a:lnTo>
                  <a:pt x="73811" y="43989"/>
                </a:lnTo>
                <a:lnTo>
                  <a:pt x="72619" y="45331"/>
                </a:lnTo>
                <a:lnTo>
                  <a:pt x="71425" y="47418"/>
                </a:lnTo>
                <a:lnTo>
                  <a:pt x="70829" y="51593"/>
                </a:lnTo>
                <a:lnTo>
                  <a:pt x="71724" y="55918"/>
                </a:lnTo>
                <a:lnTo>
                  <a:pt x="70531" y="62031"/>
                </a:lnTo>
                <a:lnTo>
                  <a:pt x="70531" y="57558"/>
                </a:lnTo>
                <a:cubicBezTo>
                  <a:pt x="70531" y="57558"/>
                  <a:pt x="69338" y="56216"/>
                  <a:pt x="69338" y="56216"/>
                </a:cubicBezTo>
                <a:lnTo>
                  <a:pt x="66206" y="54128"/>
                </a:lnTo>
                <a:lnTo>
                  <a:pt x="65312" y="55023"/>
                </a:lnTo>
                <a:lnTo>
                  <a:pt x="64716" y="57707"/>
                </a:lnTo>
                <a:lnTo>
                  <a:pt x="63821" y="60242"/>
                </a:lnTo>
                <a:lnTo>
                  <a:pt x="62628" y="60689"/>
                </a:lnTo>
                <a:lnTo>
                  <a:pt x="60242" y="59347"/>
                </a:lnTo>
                <a:lnTo>
                  <a:pt x="61733" y="56514"/>
                </a:lnTo>
                <a:lnTo>
                  <a:pt x="57558" y="50997"/>
                </a:lnTo>
                <a:lnTo>
                  <a:pt x="47567" y="50699"/>
                </a:lnTo>
                <a:lnTo>
                  <a:pt x="38471" y="51295"/>
                </a:lnTo>
                <a:lnTo>
                  <a:pt x="36383" y="52339"/>
                </a:lnTo>
                <a:lnTo>
                  <a:pt x="33699" y="56067"/>
                </a:lnTo>
                <a:lnTo>
                  <a:pt x="32805" y="59049"/>
                </a:lnTo>
                <a:lnTo>
                  <a:pt x="32208" y="62926"/>
                </a:lnTo>
                <a:lnTo>
                  <a:pt x="34743" y="64715"/>
                </a:lnTo>
                <a:lnTo>
                  <a:pt x="35936" y="66356"/>
                </a:lnTo>
                <a:lnTo>
                  <a:pt x="35936" y="69934"/>
                </a:lnTo>
                <a:cubicBezTo>
                  <a:pt x="35936" y="69934"/>
                  <a:pt x="35787" y="76943"/>
                  <a:pt x="35787" y="76943"/>
                </a:cubicBezTo>
                <a:lnTo>
                  <a:pt x="35489" y="78136"/>
                </a:lnTo>
                <a:lnTo>
                  <a:pt x="33849" y="81118"/>
                </a:lnTo>
                <a:lnTo>
                  <a:pt x="32059" y="86337"/>
                </a:lnTo>
                <a:lnTo>
                  <a:pt x="31612" y="89767"/>
                </a:lnTo>
                <a:lnTo>
                  <a:pt x="31016" y="90363"/>
                </a:lnTo>
                <a:lnTo>
                  <a:pt x="24007" y="90363"/>
                </a:lnTo>
                <a:cubicBezTo>
                  <a:pt x="24007" y="90363"/>
                  <a:pt x="22963" y="90960"/>
                  <a:pt x="22963" y="90960"/>
                </a:cubicBezTo>
                <a:lnTo>
                  <a:pt x="22963" y="91705"/>
                </a:lnTo>
                <a:cubicBezTo>
                  <a:pt x="22963" y="91705"/>
                  <a:pt x="23113" y="92600"/>
                  <a:pt x="23113" y="92600"/>
                </a:cubicBezTo>
                <a:lnTo>
                  <a:pt x="23113" y="93495"/>
                </a:lnTo>
                <a:cubicBezTo>
                  <a:pt x="23113" y="93495"/>
                  <a:pt x="22367" y="94240"/>
                  <a:pt x="22367" y="94240"/>
                </a:cubicBezTo>
                <a:lnTo>
                  <a:pt x="22665" y="95433"/>
                </a:lnTo>
                <a:lnTo>
                  <a:pt x="23858" y="96775"/>
                </a:lnTo>
                <a:lnTo>
                  <a:pt x="26095" y="97521"/>
                </a:lnTo>
                <a:lnTo>
                  <a:pt x="28480" y="97521"/>
                </a:lnTo>
                <a:cubicBezTo>
                  <a:pt x="28480" y="97521"/>
                  <a:pt x="29674" y="97521"/>
                  <a:pt x="29674" y="97521"/>
                </a:cubicBezTo>
                <a:lnTo>
                  <a:pt x="30568" y="98415"/>
                </a:lnTo>
                <a:lnTo>
                  <a:pt x="31463" y="99906"/>
                </a:lnTo>
                <a:lnTo>
                  <a:pt x="31463" y="101696"/>
                </a:lnTo>
                <a:cubicBezTo>
                  <a:pt x="31463" y="101696"/>
                  <a:pt x="31016" y="104082"/>
                  <a:pt x="31016" y="104082"/>
                </a:cubicBezTo>
                <a:lnTo>
                  <a:pt x="29972" y="106318"/>
                </a:lnTo>
                <a:lnTo>
                  <a:pt x="26691" y="108853"/>
                </a:lnTo>
                <a:lnTo>
                  <a:pt x="25200" y="109748"/>
                </a:lnTo>
                <a:lnTo>
                  <a:pt x="23858" y="110195"/>
                </a:lnTo>
                <a:lnTo>
                  <a:pt x="23262" y="110941"/>
                </a:lnTo>
                <a:lnTo>
                  <a:pt x="22963" y="111836"/>
                </a:lnTo>
                <a:lnTo>
                  <a:pt x="22963" y="112581"/>
                </a:lnTo>
                <a:cubicBezTo>
                  <a:pt x="22963" y="112581"/>
                  <a:pt x="25349" y="114669"/>
                  <a:pt x="25349" y="114669"/>
                </a:cubicBezTo>
                <a:lnTo>
                  <a:pt x="25349" y="115116"/>
                </a:lnTo>
                <a:cubicBezTo>
                  <a:pt x="25349" y="115116"/>
                  <a:pt x="24604" y="116160"/>
                  <a:pt x="24604" y="116160"/>
                </a:cubicBezTo>
                <a:lnTo>
                  <a:pt x="23709" y="117204"/>
                </a:lnTo>
                <a:lnTo>
                  <a:pt x="17744" y="119291"/>
                </a:lnTo>
                <a:lnTo>
                  <a:pt x="15359" y="119291"/>
                </a:lnTo>
                <a:cubicBezTo>
                  <a:pt x="15359" y="119291"/>
                  <a:pt x="14016" y="120186"/>
                  <a:pt x="14016" y="120186"/>
                </a:cubicBezTo>
                <a:lnTo>
                  <a:pt x="13569" y="120186"/>
                </a:lnTo>
                <a:cubicBezTo>
                  <a:pt x="13569" y="120186"/>
                  <a:pt x="12078" y="119440"/>
                  <a:pt x="12078" y="119440"/>
                </a:cubicBezTo>
                <a:lnTo>
                  <a:pt x="8648" y="118397"/>
                </a:lnTo>
                <a:lnTo>
                  <a:pt x="7306" y="118844"/>
                </a:lnTo>
                <a:lnTo>
                  <a:pt x="6561" y="119440"/>
                </a:lnTo>
                <a:lnTo>
                  <a:pt x="4324" y="120186"/>
                </a:lnTo>
                <a:lnTo>
                  <a:pt x="2833" y="121379"/>
                </a:lnTo>
                <a:lnTo>
                  <a:pt x="2833" y="122870"/>
                </a:lnTo>
                <a:cubicBezTo>
                  <a:pt x="2833" y="122870"/>
                  <a:pt x="5517" y="126747"/>
                  <a:pt x="5517" y="126747"/>
                </a:cubicBezTo>
                <a:lnTo>
                  <a:pt x="6412" y="127493"/>
                </a:lnTo>
                <a:lnTo>
                  <a:pt x="6412" y="128984"/>
                </a:lnTo>
                <a:cubicBezTo>
                  <a:pt x="6412" y="128984"/>
                  <a:pt x="7754" y="130773"/>
                  <a:pt x="7754" y="130773"/>
                </a:cubicBezTo>
                <a:lnTo>
                  <a:pt x="9096" y="133010"/>
                </a:lnTo>
                <a:lnTo>
                  <a:pt x="9096" y="134501"/>
                </a:lnTo>
                <a:cubicBezTo>
                  <a:pt x="9096" y="134501"/>
                  <a:pt x="9096" y="135992"/>
                  <a:pt x="9096" y="135992"/>
                </a:cubicBezTo>
                <a:lnTo>
                  <a:pt x="8350" y="138080"/>
                </a:lnTo>
                <a:lnTo>
                  <a:pt x="5964" y="142851"/>
                </a:lnTo>
                <a:lnTo>
                  <a:pt x="5964" y="143746"/>
                </a:lnTo>
                <a:cubicBezTo>
                  <a:pt x="5964" y="143746"/>
                  <a:pt x="6113" y="144492"/>
                  <a:pt x="6113" y="144492"/>
                </a:cubicBezTo>
                <a:lnTo>
                  <a:pt x="6859" y="144492"/>
                </a:lnTo>
                <a:cubicBezTo>
                  <a:pt x="6859" y="144492"/>
                  <a:pt x="7456" y="145088"/>
                  <a:pt x="7456" y="145088"/>
                </a:cubicBezTo>
                <a:lnTo>
                  <a:pt x="7456" y="145684"/>
                </a:lnTo>
                <a:cubicBezTo>
                  <a:pt x="7456" y="145684"/>
                  <a:pt x="2833" y="148965"/>
                  <a:pt x="2833" y="148965"/>
                </a:cubicBezTo>
                <a:lnTo>
                  <a:pt x="2237" y="149561"/>
                </a:lnTo>
                <a:lnTo>
                  <a:pt x="298" y="149561"/>
                </a:lnTo>
                <a:cubicBezTo>
                  <a:pt x="298" y="149561"/>
                  <a:pt x="0" y="150009"/>
                  <a:pt x="0" y="150009"/>
                </a:cubicBezTo>
                <a:lnTo>
                  <a:pt x="298" y="150903"/>
                </a:lnTo>
                <a:lnTo>
                  <a:pt x="1043" y="151649"/>
                </a:lnTo>
                <a:lnTo>
                  <a:pt x="2684" y="152096"/>
                </a:lnTo>
                <a:lnTo>
                  <a:pt x="4026" y="152991"/>
                </a:lnTo>
                <a:lnTo>
                  <a:pt x="5070" y="154631"/>
                </a:lnTo>
                <a:lnTo>
                  <a:pt x="3579" y="160149"/>
                </a:lnTo>
                <a:lnTo>
                  <a:pt x="3877" y="160745"/>
                </a:lnTo>
                <a:lnTo>
                  <a:pt x="6859" y="162684"/>
                </a:lnTo>
                <a:lnTo>
                  <a:pt x="7754" y="164175"/>
                </a:lnTo>
                <a:lnTo>
                  <a:pt x="9841" y="165666"/>
                </a:lnTo>
                <a:lnTo>
                  <a:pt x="8052" y="167455"/>
                </a:lnTo>
                <a:lnTo>
                  <a:pt x="8350" y="168350"/>
                </a:lnTo>
                <a:lnTo>
                  <a:pt x="8946" y="169245"/>
                </a:lnTo>
                <a:lnTo>
                  <a:pt x="11332" y="169692"/>
                </a:lnTo>
                <a:lnTo>
                  <a:pt x="12526" y="170885"/>
                </a:lnTo>
                <a:lnTo>
                  <a:pt x="12526" y="172674"/>
                </a:lnTo>
                <a:cubicBezTo>
                  <a:pt x="12526" y="172674"/>
                  <a:pt x="13122" y="175656"/>
                  <a:pt x="13122" y="175656"/>
                </a:cubicBezTo>
                <a:lnTo>
                  <a:pt x="8201" y="178639"/>
                </a:lnTo>
                <a:lnTo>
                  <a:pt x="6859" y="181919"/>
                </a:lnTo>
                <a:lnTo>
                  <a:pt x="6859" y="182516"/>
                </a:lnTo>
                <a:cubicBezTo>
                  <a:pt x="6859" y="182516"/>
                  <a:pt x="6561" y="183410"/>
                  <a:pt x="6561" y="183410"/>
                </a:cubicBezTo>
                <a:lnTo>
                  <a:pt x="6561" y="185498"/>
                </a:lnTo>
                <a:cubicBezTo>
                  <a:pt x="6561" y="185498"/>
                  <a:pt x="7306" y="187586"/>
                  <a:pt x="7306" y="187586"/>
                </a:cubicBezTo>
                <a:lnTo>
                  <a:pt x="9096" y="189673"/>
                </a:lnTo>
                <a:lnTo>
                  <a:pt x="10438" y="191164"/>
                </a:lnTo>
                <a:lnTo>
                  <a:pt x="12227" y="192357"/>
                </a:lnTo>
                <a:lnTo>
                  <a:pt x="15359" y="193550"/>
                </a:lnTo>
                <a:lnTo>
                  <a:pt x="16551" y="193848"/>
                </a:lnTo>
                <a:lnTo>
                  <a:pt x="16551" y="195489"/>
                </a:lnTo>
                <a:cubicBezTo>
                  <a:pt x="16551" y="195489"/>
                  <a:pt x="16551" y="197129"/>
                  <a:pt x="16551" y="197129"/>
                </a:cubicBezTo>
                <a:lnTo>
                  <a:pt x="15508" y="198024"/>
                </a:lnTo>
                <a:lnTo>
                  <a:pt x="14464" y="199366"/>
                </a:lnTo>
                <a:lnTo>
                  <a:pt x="13718" y="201006"/>
                </a:lnTo>
                <a:lnTo>
                  <a:pt x="12973" y="204137"/>
                </a:lnTo>
                <a:lnTo>
                  <a:pt x="12973" y="206225"/>
                </a:lnTo>
                <a:cubicBezTo>
                  <a:pt x="12973" y="206225"/>
                  <a:pt x="13868" y="206076"/>
                  <a:pt x="13868" y="206076"/>
                </a:cubicBezTo>
                <a:lnTo>
                  <a:pt x="15806" y="206672"/>
                </a:lnTo>
                <a:lnTo>
                  <a:pt x="17744" y="208462"/>
                </a:lnTo>
                <a:lnTo>
                  <a:pt x="18639" y="210251"/>
                </a:lnTo>
                <a:lnTo>
                  <a:pt x="18639" y="211146"/>
                </a:lnTo>
                <a:cubicBezTo>
                  <a:pt x="18639" y="211146"/>
                  <a:pt x="19683" y="212189"/>
                  <a:pt x="19683" y="212189"/>
                </a:cubicBezTo>
                <a:lnTo>
                  <a:pt x="23113" y="216812"/>
                </a:lnTo>
                <a:lnTo>
                  <a:pt x="24156" y="217110"/>
                </a:lnTo>
                <a:lnTo>
                  <a:pt x="25349" y="216365"/>
                </a:lnTo>
                <a:lnTo>
                  <a:pt x="26095" y="215321"/>
                </a:lnTo>
                <a:lnTo>
                  <a:pt x="27138" y="215321"/>
                </a:lnTo>
                <a:cubicBezTo>
                  <a:pt x="27138" y="215321"/>
                  <a:pt x="28928" y="215619"/>
                  <a:pt x="28928" y="215619"/>
                </a:cubicBezTo>
                <a:lnTo>
                  <a:pt x="30121" y="216216"/>
                </a:lnTo>
                <a:lnTo>
                  <a:pt x="30717" y="218154"/>
                </a:lnTo>
                <a:lnTo>
                  <a:pt x="31165" y="218601"/>
                </a:lnTo>
                <a:lnTo>
                  <a:pt x="31910" y="218154"/>
                </a:lnTo>
                <a:lnTo>
                  <a:pt x="33252" y="218154"/>
                </a:lnTo>
                <a:cubicBezTo>
                  <a:pt x="33252" y="218154"/>
                  <a:pt x="35489" y="218601"/>
                  <a:pt x="35489" y="218601"/>
                </a:cubicBezTo>
                <a:lnTo>
                  <a:pt x="38471" y="218005"/>
                </a:lnTo>
                <a:lnTo>
                  <a:pt x="40857" y="217110"/>
                </a:lnTo>
                <a:lnTo>
                  <a:pt x="42050" y="217110"/>
                </a:lnTo>
                <a:cubicBezTo>
                  <a:pt x="42050" y="217110"/>
                  <a:pt x="43988" y="219496"/>
                  <a:pt x="43988" y="219496"/>
                </a:cubicBezTo>
                <a:lnTo>
                  <a:pt x="46225" y="220391"/>
                </a:lnTo>
                <a:lnTo>
                  <a:pt x="51146" y="221136"/>
                </a:lnTo>
                <a:lnTo>
                  <a:pt x="56514" y="222180"/>
                </a:lnTo>
                <a:lnTo>
                  <a:pt x="58602" y="223075"/>
                </a:lnTo>
                <a:lnTo>
                  <a:pt x="60093" y="223522"/>
                </a:lnTo>
                <a:lnTo>
                  <a:pt x="60093" y="226653"/>
                </a:lnTo>
                <a:cubicBezTo>
                  <a:pt x="60093" y="226653"/>
                  <a:pt x="59794" y="227101"/>
                  <a:pt x="59794" y="227101"/>
                </a:cubicBezTo>
                <a:lnTo>
                  <a:pt x="54427" y="233215"/>
                </a:lnTo>
                <a:lnTo>
                  <a:pt x="52190" y="235451"/>
                </a:lnTo>
                <a:lnTo>
                  <a:pt x="50997" y="238583"/>
                </a:lnTo>
                <a:lnTo>
                  <a:pt x="50251" y="243354"/>
                </a:lnTo>
                <a:lnTo>
                  <a:pt x="48611" y="247977"/>
                </a:lnTo>
                <a:lnTo>
                  <a:pt x="46225" y="252301"/>
                </a:lnTo>
                <a:lnTo>
                  <a:pt x="45330" y="255582"/>
                </a:lnTo>
                <a:lnTo>
                  <a:pt x="45927" y="257669"/>
                </a:lnTo>
                <a:lnTo>
                  <a:pt x="45480" y="261099"/>
                </a:lnTo>
                <a:lnTo>
                  <a:pt x="43988" y="265721"/>
                </a:lnTo>
                <a:lnTo>
                  <a:pt x="43690" y="269151"/>
                </a:lnTo>
                <a:lnTo>
                  <a:pt x="44585" y="271537"/>
                </a:lnTo>
                <a:lnTo>
                  <a:pt x="45927" y="271984"/>
                </a:lnTo>
                <a:lnTo>
                  <a:pt x="48164" y="272730"/>
                </a:lnTo>
                <a:lnTo>
                  <a:pt x="54128" y="272730"/>
                </a:lnTo>
                <a:cubicBezTo>
                  <a:pt x="54128" y="272730"/>
                  <a:pt x="58453" y="272581"/>
                  <a:pt x="58453" y="272581"/>
                </a:cubicBezTo>
                <a:lnTo>
                  <a:pt x="61136" y="271537"/>
                </a:lnTo>
                <a:lnTo>
                  <a:pt x="64566" y="271537"/>
                </a:lnTo>
                <a:lnTo>
                  <a:pt x="66803" y="272133"/>
                </a:lnTo>
                <a:lnTo>
                  <a:pt x="67250" y="272133"/>
                </a:lnTo>
                <a:cubicBezTo>
                  <a:pt x="67250" y="272133"/>
                  <a:pt x="67847" y="271835"/>
                  <a:pt x="67847" y="271835"/>
                </a:cubicBezTo>
                <a:lnTo>
                  <a:pt x="68443" y="271239"/>
                </a:lnTo>
                <a:lnTo>
                  <a:pt x="70531" y="270791"/>
                </a:lnTo>
                <a:lnTo>
                  <a:pt x="70829" y="270344"/>
                </a:lnTo>
                <a:lnTo>
                  <a:pt x="70829" y="269897"/>
                </a:lnTo>
                <a:cubicBezTo>
                  <a:pt x="70829" y="269897"/>
                  <a:pt x="70381" y="269598"/>
                  <a:pt x="70381" y="269598"/>
                </a:cubicBezTo>
                <a:lnTo>
                  <a:pt x="67698" y="269897"/>
                </a:lnTo>
                <a:lnTo>
                  <a:pt x="66654" y="269449"/>
                </a:lnTo>
                <a:lnTo>
                  <a:pt x="66356" y="268555"/>
                </a:lnTo>
                <a:lnTo>
                  <a:pt x="67250" y="267063"/>
                </a:lnTo>
                <a:lnTo>
                  <a:pt x="69189" y="265871"/>
                </a:lnTo>
                <a:lnTo>
                  <a:pt x="70829" y="265572"/>
                </a:lnTo>
                <a:lnTo>
                  <a:pt x="72022" y="265871"/>
                </a:lnTo>
                <a:lnTo>
                  <a:pt x="74855" y="268107"/>
                </a:lnTo>
                <a:lnTo>
                  <a:pt x="75601" y="268107"/>
                </a:lnTo>
                <a:cubicBezTo>
                  <a:pt x="75601" y="268107"/>
                  <a:pt x="76048" y="267809"/>
                  <a:pt x="76048" y="267809"/>
                </a:cubicBezTo>
                <a:lnTo>
                  <a:pt x="76644" y="267511"/>
                </a:lnTo>
                <a:lnTo>
                  <a:pt x="77688" y="267958"/>
                </a:lnTo>
                <a:lnTo>
                  <a:pt x="78881" y="269449"/>
                </a:lnTo>
                <a:lnTo>
                  <a:pt x="79030" y="269449"/>
                </a:lnTo>
                <a:cubicBezTo>
                  <a:pt x="79030" y="269449"/>
                  <a:pt x="85442" y="269151"/>
                  <a:pt x="85442" y="269151"/>
                </a:cubicBezTo>
                <a:lnTo>
                  <a:pt x="86933" y="269151"/>
                </a:lnTo>
                <a:lnTo>
                  <a:pt x="85144" y="265572"/>
                </a:lnTo>
                <a:lnTo>
                  <a:pt x="85591" y="265274"/>
                </a:lnTo>
                <a:lnTo>
                  <a:pt x="88126" y="266914"/>
                </a:lnTo>
                <a:lnTo>
                  <a:pt x="91854" y="268853"/>
                </a:lnTo>
                <a:lnTo>
                  <a:pt x="95582" y="270642"/>
                </a:lnTo>
                <a:lnTo>
                  <a:pt x="99012" y="272730"/>
                </a:lnTo>
                <a:lnTo>
                  <a:pt x="100354" y="273475"/>
                </a:lnTo>
                <a:lnTo>
                  <a:pt x="100950" y="273177"/>
                </a:lnTo>
                <a:lnTo>
                  <a:pt x="101845" y="272282"/>
                </a:lnTo>
                <a:lnTo>
                  <a:pt x="104231" y="273028"/>
                </a:lnTo>
                <a:lnTo>
                  <a:pt x="107660" y="274668"/>
                </a:lnTo>
                <a:lnTo>
                  <a:pt x="109301" y="275712"/>
                </a:lnTo>
                <a:lnTo>
                  <a:pt x="110046" y="276607"/>
                </a:lnTo>
                <a:lnTo>
                  <a:pt x="110493" y="277352"/>
                </a:lnTo>
                <a:lnTo>
                  <a:pt x="110493" y="278545"/>
                </a:lnTo>
                <a:cubicBezTo>
                  <a:pt x="110493" y="278545"/>
                  <a:pt x="111090" y="278993"/>
                  <a:pt x="111090" y="278993"/>
                </a:cubicBezTo>
                <a:lnTo>
                  <a:pt x="112730" y="278993"/>
                </a:lnTo>
                <a:cubicBezTo>
                  <a:pt x="112730" y="278993"/>
                  <a:pt x="113774" y="279589"/>
                  <a:pt x="113774" y="279589"/>
                </a:cubicBezTo>
                <a:lnTo>
                  <a:pt x="113326" y="281229"/>
                </a:lnTo>
                <a:lnTo>
                  <a:pt x="113326" y="282571"/>
                </a:lnTo>
                <a:cubicBezTo>
                  <a:pt x="113326" y="282571"/>
                  <a:pt x="114818" y="282422"/>
                  <a:pt x="114818" y="282422"/>
                </a:cubicBezTo>
                <a:lnTo>
                  <a:pt x="116756" y="281378"/>
                </a:lnTo>
                <a:lnTo>
                  <a:pt x="118247" y="279589"/>
                </a:lnTo>
                <a:lnTo>
                  <a:pt x="119142" y="277800"/>
                </a:lnTo>
                <a:lnTo>
                  <a:pt x="119887" y="273475"/>
                </a:lnTo>
                <a:lnTo>
                  <a:pt x="120186" y="273177"/>
                </a:lnTo>
                <a:lnTo>
                  <a:pt x="121379" y="273475"/>
                </a:lnTo>
                <a:lnTo>
                  <a:pt x="126001" y="273475"/>
                </a:lnTo>
                <a:cubicBezTo>
                  <a:pt x="126001" y="273475"/>
                  <a:pt x="128238" y="274072"/>
                  <a:pt x="128238" y="274072"/>
                </a:cubicBezTo>
                <a:lnTo>
                  <a:pt x="131668" y="274072"/>
                </a:lnTo>
                <a:cubicBezTo>
                  <a:pt x="131668" y="274072"/>
                  <a:pt x="131668" y="274817"/>
                  <a:pt x="131668" y="274817"/>
                </a:cubicBezTo>
                <a:lnTo>
                  <a:pt x="132264" y="275861"/>
                </a:lnTo>
                <a:lnTo>
                  <a:pt x="133755" y="277352"/>
                </a:lnTo>
                <a:lnTo>
                  <a:pt x="134501" y="278396"/>
                </a:lnTo>
                <a:lnTo>
                  <a:pt x="136141" y="278396"/>
                </a:lnTo>
                <a:cubicBezTo>
                  <a:pt x="136141" y="278396"/>
                  <a:pt x="138676" y="277949"/>
                  <a:pt x="138676" y="277949"/>
                </a:cubicBezTo>
                <a:lnTo>
                  <a:pt x="140167" y="277352"/>
                </a:lnTo>
                <a:lnTo>
                  <a:pt x="140763" y="277800"/>
                </a:lnTo>
                <a:lnTo>
                  <a:pt x="143000" y="277352"/>
                </a:lnTo>
                <a:lnTo>
                  <a:pt x="144939" y="276159"/>
                </a:lnTo>
                <a:lnTo>
                  <a:pt x="145386" y="275265"/>
                </a:lnTo>
                <a:lnTo>
                  <a:pt x="147474" y="274668"/>
                </a:lnTo>
                <a:lnTo>
                  <a:pt x="150158" y="273177"/>
                </a:lnTo>
                <a:lnTo>
                  <a:pt x="153886" y="271984"/>
                </a:lnTo>
                <a:lnTo>
                  <a:pt x="166262" y="270791"/>
                </a:lnTo>
                <a:lnTo>
                  <a:pt x="166710" y="269897"/>
                </a:lnTo>
                <a:lnTo>
                  <a:pt x="166710" y="267660"/>
                </a:lnTo>
                <a:cubicBezTo>
                  <a:pt x="166710" y="267660"/>
                  <a:pt x="166710" y="267362"/>
                  <a:pt x="166710" y="267362"/>
                </a:cubicBezTo>
                <a:lnTo>
                  <a:pt x="168201" y="267958"/>
                </a:lnTo>
                <a:lnTo>
                  <a:pt x="170735" y="268406"/>
                </a:lnTo>
                <a:lnTo>
                  <a:pt x="172674" y="269151"/>
                </a:lnTo>
                <a:lnTo>
                  <a:pt x="173867" y="270195"/>
                </a:lnTo>
                <a:lnTo>
                  <a:pt x="175060" y="270195"/>
                </a:lnTo>
                <a:cubicBezTo>
                  <a:pt x="175060" y="270195"/>
                  <a:pt x="176849" y="269598"/>
                  <a:pt x="176849" y="269598"/>
                </a:cubicBezTo>
                <a:lnTo>
                  <a:pt x="179235" y="269151"/>
                </a:lnTo>
                <a:lnTo>
                  <a:pt x="181472" y="270195"/>
                </a:lnTo>
                <a:lnTo>
                  <a:pt x="182068" y="271388"/>
                </a:lnTo>
                <a:lnTo>
                  <a:pt x="181621" y="271984"/>
                </a:lnTo>
                <a:lnTo>
                  <a:pt x="181621" y="272879"/>
                </a:lnTo>
                <a:cubicBezTo>
                  <a:pt x="181621" y="272879"/>
                  <a:pt x="182366" y="273624"/>
                  <a:pt x="182366" y="273624"/>
                </a:cubicBezTo>
                <a:lnTo>
                  <a:pt x="184156" y="274817"/>
                </a:lnTo>
                <a:lnTo>
                  <a:pt x="186542" y="275861"/>
                </a:lnTo>
                <a:lnTo>
                  <a:pt x="187735" y="275861"/>
                </a:lnTo>
                <a:cubicBezTo>
                  <a:pt x="187735" y="275861"/>
                  <a:pt x="188182" y="274668"/>
                  <a:pt x="188182" y="274668"/>
                </a:cubicBezTo>
                <a:lnTo>
                  <a:pt x="188629" y="272133"/>
                </a:lnTo>
                <a:lnTo>
                  <a:pt x="188629" y="269449"/>
                </a:lnTo>
                <a:cubicBezTo>
                  <a:pt x="188629" y="269449"/>
                  <a:pt x="188182" y="267958"/>
                  <a:pt x="188182" y="267958"/>
                </a:cubicBezTo>
                <a:lnTo>
                  <a:pt x="186989" y="267511"/>
                </a:lnTo>
                <a:lnTo>
                  <a:pt x="185498" y="267511"/>
                </a:lnTo>
                <a:cubicBezTo>
                  <a:pt x="185498" y="267511"/>
                  <a:pt x="184752" y="267063"/>
                  <a:pt x="184752" y="267063"/>
                </a:cubicBezTo>
                <a:lnTo>
                  <a:pt x="185050" y="266169"/>
                </a:lnTo>
                <a:lnTo>
                  <a:pt x="186243" y="263932"/>
                </a:lnTo>
                <a:lnTo>
                  <a:pt x="186243" y="261099"/>
                </a:lnTo>
                <a:cubicBezTo>
                  <a:pt x="186243" y="261099"/>
                  <a:pt x="183560" y="257818"/>
                  <a:pt x="183560" y="257818"/>
                </a:cubicBezTo>
                <a:lnTo>
                  <a:pt x="181174" y="254687"/>
                </a:lnTo>
                <a:lnTo>
                  <a:pt x="181174" y="253643"/>
                </a:lnTo>
                <a:cubicBezTo>
                  <a:pt x="181174" y="253643"/>
                  <a:pt x="182665" y="251705"/>
                  <a:pt x="182665" y="251705"/>
                </a:cubicBezTo>
                <a:lnTo>
                  <a:pt x="184902" y="250214"/>
                </a:lnTo>
                <a:lnTo>
                  <a:pt x="189822" y="247679"/>
                </a:lnTo>
                <a:lnTo>
                  <a:pt x="191313" y="247231"/>
                </a:lnTo>
                <a:lnTo>
                  <a:pt x="193252" y="246784"/>
                </a:lnTo>
                <a:lnTo>
                  <a:pt x="196085" y="245740"/>
                </a:lnTo>
                <a:lnTo>
                  <a:pt x="197427" y="244696"/>
                </a:lnTo>
                <a:lnTo>
                  <a:pt x="198322" y="243503"/>
                </a:lnTo>
                <a:lnTo>
                  <a:pt x="199664" y="237539"/>
                </a:lnTo>
                <a:lnTo>
                  <a:pt x="199962" y="237241"/>
                </a:lnTo>
                <a:lnTo>
                  <a:pt x="200409" y="236942"/>
                </a:lnTo>
                <a:lnTo>
                  <a:pt x="205330" y="239030"/>
                </a:lnTo>
                <a:lnTo>
                  <a:pt x="205777" y="238732"/>
                </a:lnTo>
                <a:lnTo>
                  <a:pt x="206672" y="238434"/>
                </a:lnTo>
                <a:lnTo>
                  <a:pt x="208312" y="236793"/>
                </a:lnTo>
                <a:lnTo>
                  <a:pt x="208611" y="235600"/>
                </a:lnTo>
                <a:lnTo>
                  <a:pt x="208611" y="233364"/>
                </a:lnTo>
                <a:cubicBezTo>
                  <a:pt x="208611" y="233364"/>
                  <a:pt x="208611" y="231276"/>
                  <a:pt x="208611" y="231276"/>
                </a:cubicBezTo>
                <a:lnTo>
                  <a:pt x="208909" y="230530"/>
                </a:lnTo>
                <a:lnTo>
                  <a:pt x="207716" y="228741"/>
                </a:lnTo>
                <a:lnTo>
                  <a:pt x="205479" y="226653"/>
                </a:lnTo>
                <a:lnTo>
                  <a:pt x="201900" y="223671"/>
                </a:lnTo>
                <a:lnTo>
                  <a:pt x="199067" y="223671"/>
                </a:lnTo>
                <a:cubicBezTo>
                  <a:pt x="199067" y="223671"/>
                  <a:pt x="198024" y="223075"/>
                  <a:pt x="198024" y="223075"/>
                </a:cubicBezTo>
                <a:lnTo>
                  <a:pt x="197576" y="222031"/>
                </a:lnTo>
                <a:lnTo>
                  <a:pt x="196383" y="220092"/>
                </a:lnTo>
                <a:lnTo>
                  <a:pt x="195041" y="218750"/>
                </a:lnTo>
                <a:lnTo>
                  <a:pt x="193401" y="218303"/>
                </a:lnTo>
                <a:lnTo>
                  <a:pt x="191164" y="216663"/>
                </a:lnTo>
                <a:lnTo>
                  <a:pt x="188033" y="213084"/>
                </a:lnTo>
                <a:lnTo>
                  <a:pt x="185200" y="210549"/>
                </a:lnTo>
                <a:lnTo>
                  <a:pt x="182516" y="210549"/>
                </a:lnTo>
                <a:cubicBezTo>
                  <a:pt x="182516" y="210549"/>
                  <a:pt x="180726" y="209207"/>
                  <a:pt x="180726" y="209207"/>
                </a:cubicBezTo>
                <a:lnTo>
                  <a:pt x="178937" y="207418"/>
                </a:lnTo>
                <a:lnTo>
                  <a:pt x="177595" y="205777"/>
                </a:lnTo>
                <a:lnTo>
                  <a:pt x="175657" y="201751"/>
                </a:lnTo>
                <a:lnTo>
                  <a:pt x="174165" y="199366"/>
                </a:lnTo>
                <a:lnTo>
                  <a:pt x="172972" y="197874"/>
                </a:lnTo>
                <a:lnTo>
                  <a:pt x="171630" y="196682"/>
                </a:lnTo>
                <a:lnTo>
                  <a:pt x="171183" y="195787"/>
                </a:lnTo>
                <a:lnTo>
                  <a:pt x="172823" y="193699"/>
                </a:lnTo>
                <a:lnTo>
                  <a:pt x="173419" y="192655"/>
                </a:lnTo>
                <a:lnTo>
                  <a:pt x="174165" y="191761"/>
                </a:lnTo>
                <a:lnTo>
                  <a:pt x="174613" y="190866"/>
                </a:lnTo>
                <a:lnTo>
                  <a:pt x="174613" y="190270"/>
                </a:lnTo>
                <a:cubicBezTo>
                  <a:pt x="174613" y="190270"/>
                  <a:pt x="173121" y="188182"/>
                  <a:pt x="173121" y="188182"/>
                </a:cubicBezTo>
                <a:lnTo>
                  <a:pt x="171183" y="186691"/>
                </a:lnTo>
                <a:lnTo>
                  <a:pt x="168350" y="185051"/>
                </a:lnTo>
                <a:lnTo>
                  <a:pt x="166560" y="183112"/>
                </a:lnTo>
                <a:lnTo>
                  <a:pt x="165964" y="181323"/>
                </a:lnTo>
                <a:lnTo>
                  <a:pt x="165964" y="180279"/>
                </a:lnTo>
                <a:cubicBezTo>
                  <a:pt x="165964" y="180279"/>
                  <a:pt x="164473" y="178937"/>
                  <a:pt x="164473" y="178937"/>
                </a:cubicBezTo>
                <a:lnTo>
                  <a:pt x="163429" y="176998"/>
                </a:lnTo>
                <a:lnTo>
                  <a:pt x="163429" y="175806"/>
                </a:lnTo>
                <a:cubicBezTo>
                  <a:pt x="163429" y="175806"/>
                  <a:pt x="163727" y="175507"/>
                  <a:pt x="163727" y="175507"/>
                </a:cubicBezTo>
                <a:lnTo>
                  <a:pt x="164622" y="175507"/>
                </a:lnTo>
                <a:cubicBezTo>
                  <a:pt x="164622" y="175507"/>
                  <a:pt x="165666" y="176253"/>
                  <a:pt x="165666" y="176253"/>
                </a:cubicBezTo>
                <a:lnTo>
                  <a:pt x="167157" y="177744"/>
                </a:lnTo>
                <a:lnTo>
                  <a:pt x="168350" y="179981"/>
                </a:lnTo>
                <a:lnTo>
                  <a:pt x="169095" y="179086"/>
                </a:lnTo>
                <a:lnTo>
                  <a:pt x="170437" y="176700"/>
                </a:lnTo>
                <a:lnTo>
                  <a:pt x="172972" y="174016"/>
                </a:lnTo>
                <a:lnTo>
                  <a:pt x="175507" y="172376"/>
                </a:lnTo>
                <a:lnTo>
                  <a:pt x="177744" y="172376"/>
                </a:lnTo>
                <a:cubicBezTo>
                  <a:pt x="177744" y="172376"/>
                  <a:pt x="179682" y="171779"/>
                  <a:pt x="179682" y="171779"/>
                </a:cubicBezTo>
                <a:lnTo>
                  <a:pt x="181174" y="171034"/>
                </a:lnTo>
                <a:lnTo>
                  <a:pt x="183858" y="171332"/>
                </a:lnTo>
                <a:lnTo>
                  <a:pt x="185796" y="171929"/>
                </a:lnTo>
                <a:lnTo>
                  <a:pt x="186393" y="171630"/>
                </a:lnTo>
                <a:lnTo>
                  <a:pt x="187138" y="170139"/>
                </a:lnTo>
                <a:lnTo>
                  <a:pt x="187585" y="168946"/>
                </a:lnTo>
                <a:lnTo>
                  <a:pt x="191910" y="168201"/>
                </a:lnTo>
                <a:lnTo>
                  <a:pt x="193401" y="165815"/>
                </a:lnTo>
                <a:lnTo>
                  <a:pt x="194296" y="165815"/>
                </a:lnTo>
                <a:cubicBezTo>
                  <a:pt x="194296" y="165815"/>
                  <a:pt x="195190" y="165517"/>
                  <a:pt x="195190" y="165517"/>
                </a:cubicBezTo>
                <a:lnTo>
                  <a:pt x="196085" y="164622"/>
                </a:lnTo>
                <a:lnTo>
                  <a:pt x="196980" y="164324"/>
                </a:lnTo>
                <a:lnTo>
                  <a:pt x="197725" y="164771"/>
                </a:lnTo>
                <a:lnTo>
                  <a:pt x="198620" y="165069"/>
                </a:lnTo>
                <a:lnTo>
                  <a:pt x="199514" y="164473"/>
                </a:lnTo>
                <a:lnTo>
                  <a:pt x="201006" y="161789"/>
                </a:lnTo>
                <a:lnTo>
                  <a:pt x="201751" y="161342"/>
                </a:lnTo>
                <a:lnTo>
                  <a:pt x="205628" y="160894"/>
                </a:lnTo>
                <a:lnTo>
                  <a:pt x="210847" y="159254"/>
                </a:lnTo>
                <a:lnTo>
                  <a:pt x="213531" y="157763"/>
                </a:lnTo>
                <a:lnTo>
                  <a:pt x="216066" y="157017"/>
                </a:lnTo>
                <a:lnTo>
                  <a:pt x="218900" y="155675"/>
                </a:lnTo>
                <a:lnTo>
                  <a:pt x="223373" y="154333"/>
                </a:lnTo>
                <a:lnTo>
                  <a:pt x="223373" y="153737"/>
                </a:lnTo>
                <a:cubicBezTo>
                  <a:pt x="223373" y="153737"/>
                  <a:pt x="221583" y="152395"/>
                  <a:pt x="221583" y="152395"/>
                </a:cubicBezTo>
                <a:lnTo>
                  <a:pt x="220838" y="151500"/>
                </a:lnTo>
                <a:lnTo>
                  <a:pt x="220391" y="150605"/>
                </a:lnTo>
                <a:lnTo>
                  <a:pt x="221136" y="149561"/>
                </a:lnTo>
                <a:lnTo>
                  <a:pt x="222031" y="149263"/>
                </a:lnTo>
                <a:lnTo>
                  <a:pt x="223224" y="149711"/>
                </a:lnTo>
                <a:lnTo>
                  <a:pt x="226951" y="150307"/>
                </a:lnTo>
                <a:lnTo>
                  <a:pt x="227995" y="150903"/>
                </a:lnTo>
                <a:lnTo>
                  <a:pt x="228294" y="152246"/>
                </a:lnTo>
                <a:lnTo>
                  <a:pt x="229188" y="153588"/>
                </a:lnTo>
                <a:lnTo>
                  <a:pt x="229934" y="153588"/>
                </a:lnTo>
                <a:cubicBezTo>
                  <a:pt x="229934" y="153588"/>
                  <a:pt x="229636" y="155824"/>
                  <a:pt x="229636" y="155824"/>
                </a:cubicBezTo>
                <a:lnTo>
                  <a:pt x="230828" y="156719"/>
                </a:lnTo>
                <a:lnTo>
                  <a:pt x="232469" y="157315"/>
                </a:lnTo>
                <a:lnTo>
                  <a:pt x="233662" y="157315"/>
                </a:lnTo>
                <a:cubicBezTo>
                  <a:pt x="233662" y="157315"/>
                  <a:pt x="234407" y="156272"/>
                  <a:pt x="234407" y="156272"/>
                </a:cubicBezTo>
                <a:lnTo>
                  <a:pt x="234706" y="155675"/>
                </a:lnTo>
                <a:lnTo>
                  <a:pt x="234706" y="155228"/>
                </a:lnTo>
                <a:cubicBezTo>
                  <a:pt x="234706" y="155228"/>
                  <a:pt x="237539" y="150307"/>
                  <a:pt x="237539" y="150307"/>
                </a:cubicBezTo>
                <a:lnTo>
                  <a:pt x="238732" y="147176"/>
                </a:lnTo>
                <a:lnTo>
                  <a:pt x="240073" y="141509"/>
                </a:lnTo>
                <a:lnTo>
                  <a:pt x="238433" y="137036"/>
                </a:lnTo>
                <a:close/>
                <a:moveTo>
                  <a:pt x="66654" y="8052"/>
                </a:moveTo>
                <a:lnTo>
                  <a:pt x="73364" y="7307"/>
                </a:lnTo>
                <a:lnTo>
                  <a:pt x="74109" y="6263"/>
                </a:lnTo>
                <a:lnTo>
                  <a:pt x="67549" y="5965"/>
                </a:lnTo>
                <a:lnTo>
                  <a:pt x="67250" y="4772"/>
                </a:lnTo>
                <a:lnTo>
                  <a:pt x="67698" y="2535"/>
                </a:lnTo>
                <a:lnTo>
                  <a:pt x="67996" y="1491"/>
                </a:lnTo>
                <a:lnTo>
                  <a:pt x="69189" y="0"/>
                </a:lnTo>
                <a:lnTo>
                  <a:pt x="67996" y="0"/>
                </a:lnTo>
                <a:cubicBezTo>
                  <a:pt x="67996" y="0"/>
                  <a:pt x="65163" y="5666"/>
                  <a:pt x="65163" y="5666"/>
                </a:cubicBezTo>
                <a:lnTo>
                  <a:pt x="64864" y="11034"/>
                </a:lnTo>
                <a:lnTo>
                  <a:pt x="65461" y="10289"/>
                </a:lnTo>
                <a:lnTo>
                  <a:pt x="66505" y="8052"/>
                </a:lnTo>
                <a:close/>
              </a:path>
            </a:pathLst>
          </a:custGeom>
          <a:solidFill>
            <a:schemeClr val="accent3">
              <a:lumMod val="20000"/>
              <a:lumOff val="80000"/>
            </a:schemeClr>
          </a:solidFill>
          <a:ln w="14902" cap="flat">
            <a:noFill/>
            <a:prstDash val="solid"/>
            <a:miter/>
          </a:ln>
        </p:spPr>
        <p:txBody>
          <a:bodyPr rtlCol="0" anchor="ctr"/>
          <a:lstStyle/>
          <a:p>
            <a:pPr>
              <a:defRPr/>
            </a:pPr>
            <a:endParaRPr lang="en-GB" dirty="0">
              <a:solidFill>
                <a:srgbClr val="000000"/>
              </a:solidFill>
              <a:latin typeface="Arial"/>
              <a:cs typeface="Arial"/>
            </a:endParaRPr>
          </a:p>
        </p:txBody>
      </p:sp>
      <p:sp>
        <p:nvSpPr>
          <p:cNvPr id="149" name="Georgia__">
            <a:extLst>
              <a:ext uri="{FF2B5EF4-FFF2-40B4-BE49-F238E27FC236}">
                <a16:creationId xmlns:a16="http://schemas.microsoft.com/office/drawing/2014/main" id="{255E125C-673B-1053-6148-E166E26F1B6E}"/>
              </a:ext>
            </a:extLst>
          </p:cNvPr>
          <p:cNvSpPr/>
          <p:nvPr/>
        </p:nvSpPr>
        <p:spPr>
          <a:xfrm>
            <a:off x="7054060" y="2818438"/>
            <a:ext cx="176253" cy="88675"/>
          </a:xfrm>
          <a:custGeom>
            <a:avLst/>
            <a:gdLst>
              <a:gd name="connsiteX0" fmla="*/ 174762 w 176253"/>
              <a:gd name="connsiteY0" fmla="*/ 73663 h 82609"/>
              <a:gd name="connsiteX1" fmla="*/ 171929 w 176253"/>
              <a:gd name="connsiteY1" fmla="*/ 71575 h 82609"/>
              <a:gd name="connsiteX2" fmla="*/ 168648 w 176253"/>
              <a:gd name="connsiteY2" fmla="*/ 69785 h 82609"/>
              <a:gd name="connsiteX3" fmla="*/ 166561 w 176253"/>
              <a:gd name="connsiteY3" fmla="*/ 68294 h 82609"/>
              <a:gd name="connsiteX4" fmla="*/ 165219 w 176253"/>
              <a:gd name="connsiteY4" fmla="*/ 65163 h 82609"/>
              <a:gd name="connsiteX5" fmla="*/ 163877 w 176253"/>
              <a:gd name="connsiteY5" fmla="*/ 64865 h 82609"/>
              <a:gd name="connsiteX6" fmla="*/ 163578 w 176253"/>
              <a:gd name="connsiteY6" fmla="*/ 64417 h 82609"/>
              <a:gd name="connsiteX7" fmla="*/ 163280 w 176253"/>
              <a:gd name="connsiteY7" fmla="*/ 63374 h 82609"/>
              <a:gd name="connsiteX8" fmla="*/ 163429 w 176253"/>
              <a:gd name="connsiteY8" fmla="*/ 61882 h 82609"/>
              <a:gd name="connsiteX9" fmla="*/ 163877 w 176253"/>
              <a:gd name="connsiteY9" fmla="*/ 60689 h 82609"/>
              <a:gd name="connsiteX10" fmla="*/ 165070 w 176253"/>
              <a:gd name="connsiteY10" fmla="*/ 60242 h 82609"/>
              <a:gd name="connsiteX11" fmla="*/ 166411 w 176253"/>
              <a:gd name="connsiteY11" fmla="*/ 60093 h 82609"/>
              <a:gd name="connsiteX12" fmla="*/ 167605 w 176253"/>
              <a:gd name="connsiteY12" fmla="*/ 59049 h 82609"/>
              <a:gd name="connsiteX13" fmla="*/ 169245 w 176253"/>
              <a:gd name="connsiteY13" fmla="*/ 56813 h 82609"/>
              <a:gd name="connsiteX14" fmla="*/ 169841 w 176253"/>
              <a:gd name="connsiteY14" fmla="*/ 55620 h 82609"/>
              <a:gd name="connsiteX15" fmla="*/ 169394 w 176253"/>
              <a:gd name="connsiteY15" fmla="*/ 55172 h 82609"/>
              <a:gd name="connsiteX16" fmla="*/ 165517 w 176253"/>
              <a:gd name="connsiteY16" fmla="*/ 53383 h 82609"/>
              <a:gd name="connsiteX17" fmla="*/ 164175 w 176253"/>
              <a:gd name="connsiteY17" fmla="*/ 52488 h 82609"/>
              <a:gd name="connsiteX18" fmla="*/ 162684 w 176253"/>
              <a:gd name="connsiteY18" fmla="*/ 52339 h 82609"/>
              <a:gd name="connsiteX19" fmla="*/ 159850 w 176253"/>
              <a:gd name="connsiteY19" fmla="*/ 51743 h 82609"/>
              <a:gd name="connsiteX20" fmla="*/ 157316 w 176253"/>
              <a:gd name="connsiteY20" fmla="*/ 50997 h 82609"/>
              <a:gd name="connsiteX21" fmla="*/ 156123 w 176253"/>
              <a:gd name="connsiteY21" fmla="*/ 49804 h 82609"/>
              <a:gd name="connsiteX22" fmla="*/ 154483 w 176253"/>
              <a:gd name="connsiteY22" fmla="*/ 48462 h 82609"/>
              <a:gd name="connsiteX23" fmla="*/ 151351 w 176253"/>
              <a:gd name="connsiteY23" fmla="*/ 46822 h 82609"/>
              <a:gd name="connsiteX24" fmla="*/ 148965 w 176253"/>
              <a:gd name="connsiteY24" fmla="*/ 45331 h 82609"/>
              <a:gd name="connsiteX25" fmla="*/ 148816 w 176253"/>
              <a:gd name="connsiteY25" fmla="*/ 44436 h 82609"/>
              <a:gd name="connsiteX26" fmla="*/ 150307 w 176253"/>
              <a:gd name="connsiteY26" fmla="*/ 40261 h 82609"/>
              <a:gd name="connsiteX27" fmla="*/ 151351 w 176253"/>
              <a:gd name="connsiteY27" fmla="*/ 36384 h 82609"/>
              <a:gd name="connsiteX28" fmla="*/ 150755 w 176253"/>
              <a:gd name="connsiteY28" fmla="*/ 35638 h 82609"/>
              <a:gd name="connsiteX29" fmla="*/ 149413 w 176253"/>
              <a:gd name="connsiteY29" fmla="*/ 35042 h 82609"/>
              <a:gd name="connsiteX30" fmla="*/ 147027 w 176253"/>
              <a:gd name="connsiteY30" fmla="*/ 34445 h 82609"/>
              <a:gd name="connsiteX31" fmla="*/ 141211 w 176253"/>
              <a:gd name="connsiteY31" fmla="*/ 34594 h 82609"/>
              <a:gd name="connsiteX32" fmla="*/ 137633 w 176253"/>
              <a:gd name="connsiteY32" fmla="*/ 30718 h 82609"/>
              <a:gd name="connsiteX33" fmla="*/ 136439 w 176253"/>
              <a:gd name="connsiteY33" fmla="*/ 29823 h 82609"/>
              <a:gd name="connsiteX34" fmla="*/ 134054 w 176253"/>
              <a:gd name="connsiteY34" fmla="*/ 29226 h 82609"/>
              <a:gd name="connsiteX35" fmla="*/ 130773 w 176253"/>
              <a:gd name="connsiteY35" fmla="*/ 28034 h 82609"/>
              <a:gd name="connsiteX36" fmla="*/ 128835 w 176253"/>
              <a:gd name="connsiteY36" fmla="*/ 27139 h 82609"/>
              <a:gd name="connsiteX37" fmla="*/ 128238 w 176253"/>
              <a:gd name="connsiteY37" fmla="*/ 27437 h 82609"/>
              <a:gd name="connsiteX38" fmla="*/ 126151 w 176253"/>
              <a:gd name="connsiteY38" fmla="*/ 31761 h 82609"/>
              <a:gd name="connsiteX39" fmla="*/ 124063 w 176253"/>
              <a:gd name="connsiteY39" fmla="*/ 28630 h 82609"/>
              <a:gd name="connsiteX40" fmla="*/ 122870 w 176253"/>
              <a:gd name="connsiteY40" fmla="*/ 27884 h 82609"/>
              <a:gd name="connsiteX41" fmla="*/ 121081 w 176253"/>
              <a:gd name="connsiteY41" fmla="*/ 27437 h 82609"/>
              <a:gd name="connsiteX42" fmla="*/ 119143 w 176253"/>
              <a:gd name="connsiteY42" fmla="*/ 27437 h 82609"/>
              <a:gd name="connsiteX43" fmla="*/ 114520 w 176253"/>
              <a:gd name="connsiteY43" fmla="*/ 28928 h 82609"/>
              <a:gd name="connsiteX44" fmla="*/ 111090 w 176253"/>
              <a:gd name="connsiteY44" fmla="*/ 30568 h 82609"/>
              <a:gd name="connsiteX45" fmla="*/ 108555 w 176253"/>
              <a:gd name="connsiteY45" fmla="*/ 31761 h 82609"/>
              <a:gd name="connsiteX46" fmla="*/ 106020 w 176253"/>
              <a:gd name="connsiteY46" fmla="*/ 32507 h 82609"/>
              <a:gd name="connsiteX47" fmla="*/ 104678 w 176253"/>
              <a:gd name="connsiteY47" fmla="*/ 33402 h 82609"/>
              <a:gd name="connsiteX48" fmla="*/ 101249 w 176253"/>
              <a:gd name="connsiteY48" fmla="*/ 33253 h 82609"/>
              <a:gd name="connsiteX49" fmla="*/ 99608 w 176253"/>
              <a:gd name="connsiteY49" fmla="*/ 32507 h 82609"/>
              <a:gd name="connsiteX50" fmla="*/ 99012 w 176253"/>
              <a:gd name="connsiteY50" fmla="*/ 31761 h 82609"/>
              <a:gd name="connsiteX51" fmla="*/ 99310 w 176253"/>
              <a:gd name="connsiteY51" fmla="*/ 30419 h 82609"/>
              <a:gd name="connsiteX52" fmla="*/ 100503 w 176253"/>
              <a:gd name="connsiteY52" fmla="*/ 28928 h 82609"/>
              <a:gd name="connsiteX53" fmla="*/ 100503 w 176253"/>
              <a:gd name="connsiteY53" fmla="*/ 28034 h 82609"/>
              <a:gd name="connsiteX54" fmla="*/ 100205 w 176253"/>
              <a:gd name="connsiteY54" fmla="*/ 27437 h 82609"/>
              <a:gd name="connsiteX55" fmla="*/ 95880 w 176253"/>
              <a:gd name="connsiteY55" fmla="*/ 25349 h 82609"/>
              <a:gd name="connsiteX56" fmla="*/ 94240 w 176253"/>
              <a:gd name="connsiteY56" fmla="*/ 24157 h 82609"/>
              <a:gd name="connsiteX57" fmla="*/ 88723 w 176253"/>
              <a:gd name="connsiteY57" fmla="*/ 22516 h 82609"/>
              <a:gd name="connsiteX58" fmla="*/ 81864 w 176253"/>
              <a:gd name="connsiteY58" fmla="*/ 19385 h 82609"/>
              <a:gd name="connsiteX59" fmla="*/ 79627 w 176253"/>
              <a:gd name="connsiteY59" fmla="*/ 17446 h 82609"/>
              <a:gd name="connsiteX60" fmla="*/ 79329 w 176253"/>
              <a:gd name="connsiteY60" fmla="*/ 15955 h 82609"/>
              <a:gd name="connsiteX61" fmla="*/ 76645 w 176253"/>
              <a:gd name="connsiteY61" fmla="*/ 14613 h 82609"/>
              <a:gd name="connsiteX62" fmla="*/ 73215 w 176253"/>
              <a:gd name="connsiteY62" fmla="*/ 13420 h 82609"/>
              <a:gd name="connsiteX63" fmla="*/ 70680 w 176253"/>
              <a:gd name="connsiteY63" fmla="*/ 13719 h 82609"/>
              <a:gd name="connsiteX64" fmla="*/ 68145 w 176253"/>
              <a:gd name="connsiteY64" fmla="*/ 13868 h 82609"/>
              <a:gd name="connsiteX65" fmla="*/ 64268 w 176253"/>
              <a:gd name="connsiteY65" fmla="*/ 11631 h 82609"/>
              <a:gd name="connsiteX66" fmla="*/ 60540 w 176253"/>
              <a:gd name="connsiteY66" fmla="*/ 11482 h 82609"/>
              <a:gd name="connsiteX67" fmla="*/ 56514 w 176253"/>
              <a:gd name="connsiteY67" fmla="*/ 12078 h 82609"/>
              <a:gd name="connsiteX68" fmla="*/ 55470 w 176253"/>
              <a:gd name="connsiteY68" fmla="*/ 12377 h 82609"/>
              <a:gd name="connsiteX69" fmla="*/ 54576 w 176253"/>
              <a:gd name="connsiteY69" fmla="*/ 12675 h 82609"/>
              <a:gd name="connsiteX70" fmla="*/ 42200 w 176253"/>
              <a:gd name="connsiteY70" fmla="*/ 11780 h 82609"/>
              <a:gd name="connsiteX71" fmla="*/ 39068 w 176253"/>
              <a:gd name="connsiteY71" fmla="*/ 9842 h 82609"/>
              <a:gd name="connsiteX72" fmla="*/ 36384 w 176253"/>
              <a:gd name="connsiteY72" fmla="*/ 7903 h 82609"/>
              <a:gd name="connsiteX73" fmla="*/ 29077 w 176253"/>
              <a:gd name="connsiteY73" fmla="*/ 6561 h 82609"/>
              <a:gd name="connsiteX74" fmla="*/ 25350 w 176253"/>
              <a:gd name="connsiteY74" fmla="*/ 5070 h 82609"/>
              <a:gd name="connsiteX75" fmla="*/ 21622 w 176253"/>
              <a:gd name="connsiteY75" fmla="*/ 3131 h 82609"/>
              <a:gd name="connsiteX76" fmla="*/ 17595 w 176253"/>
              <a:gd name="connsiteY76" fmla="*/ 1193 h 82609"/>
              <a:gd name="connsiteX77" fmla="*/ 14315 w 176253"/>
              <a:gd name="connsiteY77" fmla="*/ 1939 h 82609"/>
              <a:gd name="connsiteX78" fmla="*/ 9544 w 176253"/>
              <a:gd name="connsiteY78" fmla="*/ 895 h 82609"/>
              <a:gd name="connsiteX79" fmla="*/ 4474 w 176253"/>
              <a:gd name="connsiteY79" fmla="*/ 0 h 82609"/>
              <a:gd name="connsiteX80" fmla="*/ 2833 w 176253"/>
              <a:gd name="connsiteY80" fmla="*/ 596 h 82609"/>
              <a:gd name="connsiteX81" fmla="*/ 1193 w 176253"/>
              <a:gd name="connsiteY81" fmla="*/ 2833 h 82609"/>
              <a:gd name="connsiteX82" fmla="*/ 0 w 176253"/>
              <a:gd name="connsiteY82" fmla="*/ 5070 h 82609"/>
              <a:gd name="connsiteX83" fmla="*/ 5666 w 176253"/>
              <a:gd name="connsiteY83" fmla="*/ 8649 h 82609"/>
              <a:gd name="connsiteX84" fmla="*/ 12824 w 176253"/>
              <a:gd name="connsiteY84" fmla="*/ 14166 h 82609"/>
              <a:gd name="connsiteX85" fmla="*/ 14315 w 176253"/>
              <a:gd name="connsiteY85" fmla="*/ 15061 h 82609"/>
              <a:gd name="connsiteX86" fmla="*/ 22666 w 176253"/>
              <a:gd name="connsiteY86" fmla="*/ 16999 h 82609"/>
              <a:gd name="connsiteX87" fmla="*/ 28481 w 176253"/>
              <a:gd name="connsiteY87" fmla="*/ 21323 h 82609"/>
              <a:gd name="connsiteX88" fmla="*/ 30270 w 176253"/>
              <a:gd name="connsiteY88" fmla="*/ 24753 h 82609"/>
              <a:gd name="connsiteX89" fmla="*/ 38024 w 176253"/>
              <a:gd name="connsiteY89" fmla="*/ 27735 h 82609"/>
              <a:gd name="connsiteX90" fmla="*/ 39814 w 176253"/>
              <a:gd name="connsiteY90" fmla="*/ 30270 h 82609"/>
              <a:gd name="connsiteX91" fmla="*/ 42050 w 176253"/>
              <a:gd name="connsiteY91" fmla="*/ 38919 h 82609"/>
              <a:gd name="connsiteX92" fmla="*/ 44436 w 176253"/>
              <a:gd name="connsiteY92" fmla="*/ 47269 h 82609"/>
              <a:gd name="connsiteX93" fmla="*/ 46971 w 176253"/>
              <a:gd name="connsiteY93" fmla="*/ 53085 h 82609"/>
              <a:gd name="connsiteX94" fmla="*/ 46971 w 176253"/>
              <a:gd name="connsiteY94" fmla="*/ 55918 h 82609"/>
              <a:gd name="connsiteX95" fmla="*/ 46822 w 176253"/>
              <a:gd name="connsiteY95" fmla="*/ 58155 h 82609"/>
              <a:gd name="connsiteX96" fmla="*/ 45331 w 176253"/>
              <a:gd name="connsiteY96" fmla="*/ 61733 h 82609"/>
              <a:gd name="connsiteX97" fmla="*/ 40410 w 176253"/>
              <a:gd name="connsiteY97" fmla="*/ 67996 h 82609"/>
              <a:gd name="connsiteX98" fmla="*/ 42050 w 176253"/>
              <a:gd name="connsiteY98" fmla="*/ 68592 h 82609"/>
              <a:gd name="connsiteX99" fmla="*/ 45331 w 176253"/>
              <a:gd name="connsiteY99" fmla="*/ 69487 h 82609"/>
              <a:gd name="connsiteX100" fmla="*/ 47418 w 176253"/>
              <a:gd name="connsiteY100" fmla="*/ 70531 h 82609"/>
              <a:gd name="connsiteX101" fmla="*/ 48611 w 176253"/>
              <a:gd name="connsiteY101" fmla="*/ 70680 h 82609"/>
              <a:gd name="connsiteX102" fmla="*/ 51295 w 176253"/>
              <a:gd name="connsiteY102" fmla="*/ 68592 h 82609"/>
              <a:gd name="connsiteX103" fmla="*/ 55322 w 176253"/>
              <a:gd name="connsiteY103" fmla="*/ 68742 h 82609"/>
              <a:gd name="connsiteX104" fmla="*/ 58751 w 176253"/>
              <a:gd name="connsiteY104" fmla="*/ 68891 h 82609"/>
              <a:gd name="connsiteX105" fmla="*/ 60540 w 176253"/>
              <a:gd name="connsiteY105" fmla="*/ 69338 h 82609"/>
              <a:gd name="connsiteX106" fmla="*/ 62777 w 176253"/>
              <a:gd name="connsiteY106" fmla="*/ 70084 h 82609"/>
              <a:gd name="connsiteX107" fmla="*/ 65461 w 176253"/>
              <a:gd name="connsiteY107" fmla="*/ 70531 h 82609"/>
              <a:gd name="connsiteX108" fmla="*/ 66654 w 176253"/>
              <a:gd name="connsiteY108" fmla="*/ 69487 h 82609"/>
              <a:gd name="connsiteX109" fmla="*/ 68145 w 176253"/>
              <a:gd name="connsiteY109" fmla="*/ 66505 h 82609"/>
              <a:gd name="connsiteX110" fmla="*/ 68742 w 176253"/>
              <a:gd name="connsiteY110" fmla="*/ 66207 h 82609"/>
              <a:gd name="connsiteX111" fmla="*/ 69189 w 176253"/>
              <a:gd name="connsiteY111" fmla="*/ 65909 h 82609"/>
              <a:gd name="connsiteX112" fmla="*/ 71128 w 176253"/>
              <a:gd name="connsiteY112" fmla="*/ 65759 h 82609"/>
              <a:gd name="connsiteX113" fmla="*/ 73066 w 176253"/>
              <a:gd name="connsiteY113" fmla="*/ 65909 h 82609"/>
              <a:gd name="connsiteX114" fmla="*/ 73961 w 176253"/>
              <a:gd name="connsiteY114" fmla="*/ 66356 h 82609"/>
              <a:gd name="connsiteX115" fmla="*/ 74856 w 176253"/>
              <a:gd name="connsiteY115" fmla="*/ 68742 h 82609"/>
              <a:gd name="connsiteX116" fmla="*/ 77092 w 176253"/>
              <a:gd name="connsiteY116" fmla="*/ 69636 h 82609"/>
              <a:gd name="connsiteX117" fmla="*/ 81118 w 176253"/>
              <a:gd name="connsiteY117" fmla="*/ 73364 h 82609"/>
              <a:gd name="connsiteX118" fmla="*/ 83504 w 176253"/>
              <a:gd name="connsiteY118" fmla="*/ 74855 h 82609"/>
              <a:gd name="connsiteX119" fmla="*/ 84101 w 176253"/>
              <a:gd name="connsiteY119" fmla="*/ 75452 h 82609"/>
              <a:gd name="connsiteX120" fmla="*/ 83206 w 176253"/>
              <a:gd name="connsiteY120" fmla="*/ 76197 h 82609"/>
              <a:gd name="connsiteX121" fmla="*/ 83504 w 176253"/>
              <a:gd name="connsiteY121" fmla="*/ 77092 h 82609"/>
              <a:gd name="connsiteX122" fmla="*/ 84995 w 176253"/>
              <a:gd name="connsiteY122" fmla="*/ 78285 h 82609"/>
              <a:gd name="connsiteX123" fmla="*/ 86934 w 176253"/>
              <a:gd name="connsiteY123" fmla="*/ 78732 h 82609"/>
              <a:gd name="connsiteX124" fmla="*/ 89021 w 176253"/>
              <a:gd name="connsiteY124" fmla="*/ 78583 h 82609"/>
              <a:gd name="connsiteX125" fmla="*/ 90214 w 176253"/>
              <a:gd name="connsiteY125" fmla="*/ 79031 h 82609"/>
              <a:gd name="connsiteX126" fmla="*/ 90960 w 176253"/>
              <a:gd name="connsiteY126" fmla="*/ 79776 h 82609"/>
              <a:gd name="connsiteX127" fmla="*/ 91109 w 176253"/>
              <a:gd name="connsiteY127" fmla="*/ 80671 h 82609"/>
              <a:gd name="connsiteX128" fmla="*/ 91109 w 176253"/>
              <a:gd name="connsiteY128" fmla="*/ 81416 h 82609"/>
              <a:gd name="connsiteX129" fmla="*/ 92451 w 176253"/>
              <a:gd name="connsiteY129" fmla="*/ 81118 h 82609"/>
              <a:gd name="connsiteX130" fmla="*/ 96477 w 176253"/>
              <a:gd name="connsiteY130" fmla="*/ 81118 h 82609"/>
              <a:gd name="connsiteX131" fmla="*/ 100354 w 176253"/>
              <a:gd name="connsiteY131" fmla="*/ 80522 h 82609"/>
              <a:gd name="connsiteX132" fmla="*/ 103485 w 176253"/>
              <a:gd name="connsiteY132" fmla="*/ 79627 h 82609"/>
              <a:gd name="connsiteX133" fmla="*/ 107959 w 176253"/>
              <a:gd name="connsiteY133" fmla="*/ 78881 h 82609"/>
              <a:gd name="connsiteX134" fmla="*/ 109748 w 176253"/>
              <a:gd name="connsiteY134" fmla="*/ 78285 h 82609"/>
              <a:gd name="connsiteX135" fmla="*/ 111836 w 176253"/>
              <a:gd name="connsiteY135" fmla="*/ 77838 h 82609"/>
              <a:gd name="connsiteX136" fmla="*/ 118247 w 176253"/>
              <a:gd name="connsiteY136" fmla="*/ 78583 h 82609"/>
              <a:gd name="connsiteX137" fmla="*/ 120783 w 176253"/>
              <a:gd name="connsiteY137" fmla="*/ 77987 h 82609"/>
              <a:gd name="connsiteX138" fmla="*/ 128089 w 176253"/>
              <a:gd name="connsiteY138" fmla="*/ 77987 h 82609"/>
              <a:gd name="connsiteX139" fmla="*/ 128238 w 176253"/>
              <a:gd name="connsiteY139" fmla="*/ 77688 h 82609"/>
              <a:gd name="connsiteX140" fmla="*/ 127194 w 176253"/>
              <a:gd name="connsiteY140" fmla="*/ 76794 h 82609"/>
              <a:gd name="connsiteX141" fmla="*/ 127194 w 176253"/>
              <a:gd name="connsiteY141" fmla="*/ 76346 h 82609"/>
              <a:gd name="connsiteX142" fmla="*/ 131519 w 176253"/>
              <a:gd name="connsiteY142" fmla="*/ 75750 h 82609"/>
              <a:gd name="connsiteX143" fmla="*/ 132264 w 176253"/>
              <a:gd name="connsiteY143" fmla="*/ 75303 h 82609"/>
              <a:gd name="connsiteX144" fmla="*/ 137931 w 176253"/>
              <a:gd name="connsiteY144" fmla="*/ 70978 h 82609"/>
              <a:gd name="connsiteX145" fmla="*/ 139571 w 176253"/>
              <a:gd name="connsiteY145" fmla="*/ 70233 h 82609"/>
              <a:gd name="connsiteX146" fmla="*/ 143299 w 176253"/>
              <a:gd name="connsiteY146" fmla="*/ 70978 h 82609"/>
              <a:gd name="connsiteX147" fmla="*/ 151053 w 176253"/>
              <a:gd name="connsiteY147" fmla="*/ 73812 h 82609"/>
              <a:gd name="connsiteX148" fmla="*/ 150456 w 176253"/>
              <a:gd name="connsiteY148" fmla="*/ 75452 h 82609"/>
              <a:gd name="connsiteX149" fmla="*/ 151351 w 176253"/>
              <a:gd name="connsiteY149" fmla="*/ 76346 h 82609"/>
              <a:gd name="connsiteX150" fmla="*/ 152991 w 176253"/>
              <a:gd name="connsiteY150" fmla="*/ 77539 h 82609"/>
              <a:gd name="connsiteX151" fmla="*/ 156421 w 176253"/>
              <a:gd name="connsiteY151" fmla="*/ 78732 h 82609"/>
              <a:gd name="connsiteX152" fmla="*/ 159403 w 176253"/>
              <a:gd name="connsiteY152" fmla="*/ 79329 h 82609"/>
              <a:gd name="connsiteX153" fmla="*/ 160745 w 176253"/>
              <a:gd name="connsiteY153" fmla="*/ 78881 h 82609"/>
              <a:gd name="connsiteX154" fmla="*/ 162982 w 176253"/>
              <a:gd name="connsiteY154" fmla="*/ 78434 h 82609"/>
              <a:gd name="connsiteX155" fmla="*/ 165815 w 176253"/>
              <a:gd name="connsiteY155" fmla="*/ 79776 h 82609"/>
              <a:gd name="connsiteX156" fmla="*/ 168499 w 176253"/>
              <a:gd name="connsiteY156" fmla="*/ 81566 h 82609"/>
              <a:gd name="connsiteX157" fmla="*/ 169841 w 176253"/>
              <a:gd name="connsiteY157" fmla="*/ 82311 h 82609"/>
              <a:gd name="connsiteX158" fmla="*/ 170587 w 176253"/>
              <a:gd name="connsiteY158" fmla="*/ 82609 h 82609"/>
              <a:gd name="connsiteX159" fmla="*/ 172525 w 176253"/>
              <a:gd name="connsiteY159" fmla="*/ 82013 h 82609"/>
              <a:gd name="connsiteX160" fmla="*/ 175060 w 176253"/>
              <a:gd name="connsiteY160" fmla="*/ 79627 h 82609"/>
              <a:gd name="connsiteX161" fmla="*/ 175955 w 176253"/>
              <a:gd name="connsiteY161" fmla="*/ 76794 h 82609"/>
              <a:gd name="connsiteX162" fmla="*/ 176253 w 176253"/>
              <a:gd name="connsiteY162" fmla="*/ 75452 h 82609"/>
              <a:gd name="connsiteX163" fmla="*/ 174762 w 176253"/>
              <a:gd name="connsiteY163" fmla="*/ 73663 h 82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6253" h="82609">
                <a:moveTo>
                  <a:pt x="174762" y="73663"/>
                </a:moveTo>
                <a:lnTo>
                  <a:pt x="171929" y="71575"/>
                </a:lnTo>
                <a:lnTo>
                  <a:pt x="168648" y="69785"/>
                </a:lnTo>
                <a:lnTo>
                  <a:pt x="166561" y="68294"/>
                </a:lnTo>
                <a:lnTo>
                  <a:pt x="165219" y="65163"/>
                </a:lnTo>
                <a:lnTo>
                  <a:pt x="163877" y="64865"/>
                </a:lnTo>
                <a:lnTo>
                  <a:pt x="163578" y="64417"/>
                </a:lnTo>
                <a:lnTo>
                  <a:pt x="163280" y="63374"/>
                </a:lnTo>
                <a:lnTo>
                  <a:pt x="163429" y="61882"/>
                </a:lnTo>
                <a:lnTo>
                  <a:pt x="163877" y="60689"/>
                </a:lnTo>
                <a:lnTo>
                  <a:pt x="165070" y="60242"/>
                </a:lnTo>
                <a:lnTo>
                  <a:pt x="166411" y="60093"/>
                </a:lnTo>
                <a:lnTo>
                  <a:pt x="167605" y="59049"/>
                </a:lnTo>
                <a:lnTo>
                  <a:pt x="169245" y="56813"/>
                </a:lnTo>
                <a:lnTo>
                  <a:pt x="169841" y="55620"/>
                </a:lnTo>
                <a:lnTo>
                  <a:pt x="169394" y="55172"/>
                </a:lnTo>
                <a:lnTo>
                  <a:pt x="165517" y="53383"/>
                </a:lnTo>
                <a:lnTo>
                  <a:pt x="164175" y="52488"/>
                </a:lnTo>
                <a:lnTo>
                  <a:pt x="162684" y="52339"/>
                </a:lnTo>
                <a:lnTo>
                  <a:pt x="159850" y="51743"/>
                </a:lnTo>
                <a:lnTo>
                  <a:pt x="157316" y="50997"/>
                </a:lnTo>
                <a:lnTo>
                  <a:pt x="156123" y="49804"/>
                </a:lnTo>
                <a:lnTo>
                  <a:pt x="154483" y="48462"/>
                </a:lnTo>
                <a:lnTo>
                  <a:pt x="151351" y="46822"/>
                </a:lnTo>
                <a:lnTo>
                  <a:pt x="148965" y="45331"/>
                </a:lnTo>
                <a:lnTo>
                  <a:pt x="148816" y="44436"/>
                </a:lnTo>
                <a:lnTo>
                  <a:pt x="150307" y="40261"/>
                </a:lnTo>
                <a:lnTo>
                  <a:pt x="151351" y="36384"/>
                </a:lnTo>
                <a:lnTo>
                  <a:pt x="150755" y="35638"/>
                </a:lnTo>
                <a:lnTo>
                  <a:pt x="149413" y="35042"/>
                </a:lnTo>
                <a:lnTo>
                  <a:pt x="147027" y="34445"/>
                </a:lnTo>
                <a:lnTo>
                  <a:pt x="141211" y="34594"/>
                </a:lnTo>
                <a:lnTo>
                  <a:pt x="137633" y="30718"/>
                </a:lnTo>
                <a:lnTo>
                  <a:pt x="136439" y="29823"/>
                </a:lnTo>
                <a:lnTo>
                  <a:pt x="134054" y="29226"/>
                </a:lnTo>
                <a:lnTo>
                  <a:pt x="130773" y="28034"/>
                </a:lnTo>
                <a:lnTo>
                  <a:pt x="128835" y="27139"/>
                </a:lnTo>
                <a:lnTo>
                  <a:pt x="128238" y="27437"/>
                </a:lnTo>
                <a:lnTo>
                  <a:pt x="126151" y="31761"/>
                </a:lnTo>
                <a:lnTo>
                  <a:pt x="124063" y="28630"/>
                </a:lnTo>
                <a:lnTo>
                  <a:pt x="122870" y="27884"/>
                </a:lnTo>
                <a:lnTo>
                  <a:pt x="121081" y="27437"/>
                </a:lnTo>
                <a:lnTo>
                  <a:pt x="119143" y="27437"/>
                </a:lnTo>
                <a:lnTo>
                  <a:pt x="114520" y="28928"/>
                </a:lnTo>
                <a:lnTo>
                  <a:pt x="111090" y="30568"/>
                </a:lnTo>
                <a:lnTo>
                  <a:pt x="108555" y="31761"/>
                </a:lnTo>
                <a:lnTo>
                  <a:pt x="106020" y="32507"/>
                </a:lnTo>
                <a:lnTo>
                  <a:pt x="104678" y="33402"/>
                </a:lnTo>
                <a:lnTo>
                  <a:pt x="101249" y="33253"/>
                </a:lnTo>
                <a:lnTo>
                  <a:pt x="99608" y="32507"/>
                </a:lnTo>
                <a:lnTo>
                  <a:pt x="99012" y="31761"/>
                </a:lnTo>
                <a:lnTo>
                  <a:pt x="99310" y="30419"/>
                </a:lnTo>
                <a:lnTo>
                  <a:pt x="100503" y="28928"/>
                </a:lnTo>
                <a:lnTo>
                  <a:pt x="100503" y="28034"/>
                </a:lnTo>
                <a:lnTo>
                  <a:pt x="100205" y="27437"/>
                </a:lnTo>
                <a:lnTo>
                  <a:pt x="95880" y="25349"/>
                </a:lnTo>
                <a:lnTo>
                  <a:pt x="94240" y="24157"/>
                </a:lnTo>
                <a:lnTo>
                  <a:pt x="88723" y="22516"/>
                </a:lnTo>
                <a:lnTo>
                  <a:pt x="81864" y="19385"/>
                </a:lnTo>
                <a:lnTo>
                  <a:pt x="79627" y="17446"/>
                </a:lnTo>
                <a:lnTo>
                  <a:pt x="79329" y="15955"/>
                </a:lnTo>
                <a:lnTo>
                  <a:pt x="76645" y="14613"/>
                </a:lnTo>
                <a:lnTo>
                  <a:pt x="73215" y="13420"/>
                </a:lnTo>
                <a:lnTo>
                  <a:pt x="70680" y="13719"/>
                </a:lnTo>
                <a:lnTo>
                  <a:pt x="68145" y="13868"/>
                </a:lnTo>
                <a:lnTo>
                  <a:pt x="64268" y="11631"/>
                </a:lnTo>
                <a:lnTo>
                  <a:pt x="60540" y="11482"/>
                </a:lnTo>
                <a:lnTo>
                  <a:pt x="56514" y="12078"/>
                </a:lnTo>
                <a:lnTo>
                  <a:pt x="55470" y="12377"/>
                </a:lnTo>
                <a:lnTo>
                  <a:pt x="54576" y="12675"/>
                </a:lnTo>
                <a:lnTo>
                  <a:pt x="42200" y="11780"/>
                </a:lnTo>
                <a:lnTo>
                  <a:pt x="39068" y="9842"/>
                </a:lnTo>
                <a:lnTo>
                  <a:pt x="36384" y="7903"/>
                </a:lnTo>
                <a:lnTo>
                  <a:pt x="29077" y="6561"/>
                </a:lnTo>
                <a:lnTo>
                  <a:pt x="25350" y="5070"/>
                </a:lnTo>
                <a:lnTo>
                  <a:pt x="21622" y="3131"/>
                </a:lnTo>
                <a:lnTo>
                  <a:pt x="17595" y="1193"/>
                </a:lnTo>
                <a:lnTo>
                  <a:pt x="14315" y="1939"/>
                </a:lnTo>
                <a:lnTo>
                  <a:pt x="9544" y="895"/>
                </a:lnTo>
                <a:lnTo>
                  <a:pt x="4474" y="0"/>
                </a:lnTo>
                <a:lnTo>
                  <a:pt x="2833" y="596"/>
                </a:lnTo>
                <a:lnTo>
                  <a:pt x="1193" y="2833"/>
                </a:lnTo>
                <a:lnTo>
                  <a:pt x="0" y="5070"/>
                </a:lnTo>
                <a:lnTo>
                  <a:pt x="5666" y="8649"/>
                </a:lnTo>
                <a:lnTo>
                  <a:pt x="12824" y="14166"/>
                </a:lnTo>
                <a:lnTo>
                  <a:pt x="14315" y="15061"/>
                </a:lnTo>
                <a:lnTo>
                  <a:pt x="22666" y="16999"/>
                </a:lnTo>
                <a:lnTo>
                  <a:pt x="28481" y="21323"/>
                </a:lnTo>
                <a:lnTo>
                  <a:pt x="30270" y="24753"/>
                </a:lnTo>
                <a:lnTo>
                  <a:pt x="38024" y="27735"/>
                </a:lnTo>
                <a:lnTo>
                  <a:pt x="39814" y="30270"/>
                </a:lnTo>
                <a:lnTo>
                  <a:pt x="42050" y="38919"/>
                </a:lnTo>
                <a:lnTo>
                  <a:pt x="44436" y="47269"/>
                </a:lnTo>
                <a:lnTo>
                  <a:pt x="46971" y="53085"/>
                </a:lnTo>
                <a:lnTo>
                  <a:pt x="46971" y="55918"/>
                </a:lnTo>
                <a:lnTo>
                  <a:pt x="46822" y="58155"/>
                </a:lnTo>
                <a:lnTo>
                  <a:pt x="45331" y="61733"/>
                </a:lnTo>
                <a:lnTo>
                  <a:pt x="40410" y="67996"/>
                </a:lnTo>
                <a:lnTo>
                  <a:pt x="42050" y="68592"/>
                </a:lnTo>
                <a:lnTo>
                  <a:pt x="45331" y="69487"/>
                </a:lnTo>
                <a:lnTo>
                  <a:pt x="47418" y="70531"/>
                </a:lnTo>
                <a:lnTo>
                  <a:pt x="48611" y="70680"/>
                </a:lnTo>
                <a:lnTo>
                  <a:pt x="51295" y="68592"/>
                </a:lnTo>
                <a:lnTo>
                  <a:pt x="55322" y="68742"/>
                </a:lnTo>
                <a:lnTo>
                  <a:pt x="58751" y="68891"/>
                </a:lnTo>
                <a:lnTo>
                  <a:pt x="60540" y="69338"/>
                </a:lnTo>
                <a:lnTo>
                  <a:pt x="62777" y="70084"/>
                </a:lnTo>
                <a:lnTo>
                  <a:pt x="65461" y="70531"/>
                </a:lnTo>
                <a:lnTo>
                  <a:pt x="66654" y="69487"/>
                </a:lnTo>
                <a:lnTo>
                  <a:pt x="68145" y="66505"/>
                </a:lnTo>
                <a:lnTo>
                  <a:pt x="68742" y="66207"/>
                </a:lnTo>
                <a:lnTo>
                  <a:pt x="69189" y="65909"/>
                </a:lnTo>
                <a:lnTo>
                  <a:pt x="71128" y="65759"/>
                </a:lnTo>
                <a:lnTo>
                  <a:pt x="73066" y="65909"/>
                </a:lnTo>
                <a:lnTo>
                  <a:pt x="73961" y="66356"/>
                </a:lnTo>
                <a:lnTo>
                  <a:pt x="74856" y="68742"/>
                </a:lnTo>
                <a:lnTo>
                  <a:pt x="77092" y="69636"/>
                </a:lnTo>
                <a:lnTo>
                  <a:pt x="81118" y="73364"/>
                </a:lnTo>
                <a:lnTo>
                  <a:pt x="83504" y="74855"/>
                </a:lnTo>
                <a:lnTo>
                  <a:pt x="84101" y="75452"/>
                </a:lnTo>
                <a:lnTo>
                  <a:pt x="83206" y="76197"/>
                </a:lnTo>
                <a:lnTo>
                  <a:pt x="83504" y="77092"/>
                </a:lnTo>
                <a:lnTo>
                  <a:pt x="84995" y="78285"/>
                </a:lnTo>
                <a:lnTo>
                  <a:pt x="86934" y="78732"/>
                </a:lnTo>
                <a:lnTo>
                  <a:pt x="89021" y="78583"/>
                </a:lnTo>
                <a:lnTo>
                  <a:pt x="90214" y="79031"/>
                </a:lnTo>
                <a:lnTo>
                  <a:pt x="90960" y="79776"/>
                </a:lnTo>
                <a:lnTo>
                  <a:pt x="91109" y="80671"/>
                </a:lnTo>
                <a:lnTo>
                  <a:pt x="91109" y="81416"/>
                </a:lnTo>
                <a:lnTo>
                  <a:pt x="92451" y="81118"/>
                </a:lnTo>
                <a:lnTo>
                  <a:pt x="96477" y="81118"/>
                </a:lnTo>
                <a:lnTo>
                  <a:pt x="100354" y="80522"/>
                </a:lnTo>
                <a:lnTo>
                  <a:pt x="103485" y="79627"/>
                </a:lnTo>
                <a:lnTo>
                  <a:pt x="107959" y="78881"/>
                </a:lnTo>
                <a:lnTo>
                  <a:pt x="109748" y="78285"/>
                </a:lnTo>
                <a:lnTo>
                  <a:pt x="111836" y="77838"/>
                </a:lnTo>
                <a:lnTo>
                  <a:pt x="118247" y="78583"/>
                </a:lnTo>
                <a:lnTo>
                  <a:pt x="120783" y="77987"/>
                </a:lnTo>
                <a:lnTo>
                  <a:pt x="128089" y="77987"/>
                </a:lnTo>
                <a:lnTo>
                  <a:pt x="128238" y="77688"/>
                </a:lnTo>
                <a:lnTo>
                  <a:pt x="127194" y="76794"/>
                </a:lnTo>
                <a:lnTo>
                  <a:pt x="127194" y="76346"/>
                </a:lnTo>
                <a:lnTo>
                  <a:pt x="131519" y="75750"/>
                </a:lnTo>
                <a:lnTo>
                  <a:pt x="132264" y="75303"/>
                </a:lnTo>
                <a:lnTo>
                  <a:pt x="137931" y="70978"/>
                </a:lnTo>
                <a:lnTo>
                  <a:pt x="139571" y="70233"/>
                </a:lnTo>
                <a:lnTo>
                  <a:pt x="143299" y="70978"/>
                </a:lnTo>
                <a:lnTo>
                  <a:pt x="151053" y="73812"/>
                </a:lnTo>
                <a:lnTo>
                  <a:pt x="150456" y="75452"/>
                </a:lnTo>
                <a:lnTo>
                  <a:pt x="151351" y="76346"/>
                </a:lnTo>
                <a:lnTo>
                  <a:pt x="152991" y="77539"/>
                </a:lnTo>
                <a:lnTo>
                  <a:pt x="156421" y="78732"/>
                </a:lnTo>
                <a:lnTo>
                  <a:pt x="159403" y="79329"/>
                </a:lnTo>
                <a:lnTo>
                  <a:pt x="160745" y="78881"/>
                </a:lnTo>
                <a:lnTo>
                  <a:pt x="162982" y="78434"/>
                </a:lnTo>
                <a:lnTo>
                  <a:pt x="165815" y="79776"/>
                </a:lnTo>
                <a:lnTo>
                  <a:pt x="168499" y="81566"/>
                </a:lnTo>
                <a:lnTo>
                  <a:pt x="169841" y="82311"/>
                </a:lnTo>
                <a:lnTo>
                  <a:pt x="170587" y="82609"/>
                </a:lnTo>
                <a:lnTo>
                  <a:pt x="172525" y="82013"/>
                </a:lnTo>
                <a:lnTo>
                  <a:pt x="175060" y="79627"/>
                </a:lnTo>
                <a:lnTo>
                  <a:pt x="175955" y="76794"/>
                </a:lnTo>
                <a:lnTo>
                  <a:pt x="176253" y="75452"/>
                </a:lnTo>
                <a:lnTo>
                  <a:pt x="174762" y="7366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0" name="Gambia, The__">
            <a:extLst>
              <a:ext uri="{FF2B5EF4-FFF2-40B4-BE49-F238E27FC236}">
                <a16:creationId xmlns:a16="http://schemas.microsoft.com/office/drawing/2014/main" id="{870D5971-11DA-EAF5-C6B3-535845ED96C6}"/>
              </a:ext>
            </a:extLst>
          </p:cNvPr>
          <p:cNvSpPr/>
          <p:nvPr/>
        </p:nvSpPr>
        <p:spPr>
          <a:xfrm>
            <a:off x="5559041" y="3776738"/>
            <a:ext cx="78881" cy="22408"/>
          </a:xfrm>
          <a:custGeom>
            <a:avLst/>
            <a:gdLst>
              <a:gd name="connsiteX0" fmla="*/ 78285 w 78881"/>
              <a:gd name="connsiteY0" fmla="*/ 9394 h 20875"/>
              <a:gd name="connsiteX1" fmla="*/ 75004 w 78881"/>
              <a:gd name="connsiteY1" fmla="*/ 7456 h 20875"/>
              <a:gd name="connsiteX2" fmla="*/ 70531 w 78881"/>
              <a:gd name="connsiteY2" fmla="*/ 7754 h 20875"/>
              <a:gd name="connsiteX3" fmla="*/ 69189 w 78881"/>
              <a:gd name="connsiteY3" fmla="*/ 8201 h 20875"/>
              <a:gd name="connsiteX4" fmla="*/ 67101 w 78881"/>
              <a:gd name="connsiteY4" fmla="*/ 8798 h 20875"/>
              <a:gd name="connsiteX5" fmla="*/ 65759 w 78881"/>
              <a:gd name="connsiteY5" fmla="*/ 9096 h 20875"/>
              <a:gd name="connsiteX6" fmla="*/ 63672 w 78881"/>
              <a:gd name="connsiteY6" fmla="*/ 8649 h 20875"/>
              <a:gd name="connsiteX7" fmla="*/ 60988 w 78881"/>
              <a:gd name="connsiteY7" fmla="*/ 7008 h 20875"/>
              <a:gd name="connsiteX8" fmla="*/ 59347 w 78881"/>
              <a:gd name="connsiteY8" fmla="*/ 5517 h 20875"/>
              <a:gd name="connsiteX9" fmla="*/ 56961 w 78881"/>
              <a:gd name="connsiteY9" fmla="*/ 4772 h 20875"/>
              <a:gd name="connsiteX10" fmla="*/ 54277 w 78881"/>
              <a:gd name="connsiteY10" fmla="*/ 4026 h 20875"/>
              <a:gd name="connsiteX11" fmla="*/ 49804 w 78881"/>
              <a:gd name="connsiteY11" fmla="*/ 746 h 20875"/>
              <a:gd name="connsiteX12" fmla="*/ 47418 w 78881"/>
              <a:gd name="connsiteY12" fmla="*/ 149 h 20875"/>
              <a:gd name="connsiteX13" fmla="*/ 45182 w 78881"/>
              <a:gd name="connsiteY13" fmla="*/ 0 h 20875"/>
              <a:gd name="connsiteX14" fmla="*/ 41006 w 78881"/>
              <a:gd name="connsiteY14" fmla="*/ 746 h 20875"/>
              <a:gd name="connsiteX15" fmla="*/ 36831 w 78881"/>
              <a:gd name="connsiteY15" fmla="*/ 2386 h 20875"/>
              <a:gd name="connsiteX16" fmla="*/ 34594 w 78881"/>
              <a:gd name="connsiteY16" fmla="*/ 6263 h 20875"/>
              <a:gd name="connsiteX17" fmla="*/ 30419 w 78881"/>
              <a:gd name="connsiteY17" fmla="*/ 6263 h 20875"/>
              <a:gd name="connsiteX18" fmla="*/ 21621 w 78881"/>
              <a:gd name="connsiteY18" fmla="*/ 6114 h 20875"/>
              <a:gd name="connsiteX19" fmla="*/ 13569 w 78881"/>
              <a:gd name="connsiteY19" fmla="*/ 5964 h 20875"/>
              <a:gd name="connsiteX20" fmla="*/ 6859 w 78881"/>
              <a:gd name="connsiteY20" fmla="*/ 6263 h 20875"/>
              <a:gd name="connsiteX21" fmla="*/ 7754 w 78881"/>
              <a:gd name="connsiteY21" fmla="*/ 9842 h 20875"/>
              <a:gd name="connsiteX22" fmla="*/ 10140 w 78881"/>
              <a:gd name="connsiteY22" fmla="*/ 12824 h 20875"/>
              <a:gd name="connsiteX23" fmla="*/ 12526 w 78881"/>
              <a:gd name="connsiteY23" fmla="*/ 13122 h 20875"/>
              <a:gd name="connsiteX24" fmla="*/ 18192 w 78881"/>
              <a:gd name="connsiteY24" fmla="*/ 10140 h 20875"/>
              <a:gd name="connsiteX25" fmla="*/ 25648 w 78881"/>
              <a:gd name="connsiteY25" fmla="*/ 9842 h 20875"/>
              <a:gd name="connsiteX26" fmla="*/ 33103 w 78881"/>
              <a:gd name="connsiteY26" fmla="*/ 8798 h 20875"/>
              <a:gd name="connsiteX27" fmla="*/ 36533 w 78881"/>
              <a:gd name="connsiteY27" fmla="*/ 9245 h 20875"/>
              <a:gd name="connsiteX28" fmla="*/ 36831 w 78881"/>
              <a:gd name="connsiteY28" fmla="*/ 9543 h 20875"/>
              <a:gd name="connsiteX29" fmla="*/ 35638 w 78881"/>
              <a:gd name="connsiteY29" fmla="*/ 9842 h 20875"/>
              <a:gd name="connsiteX30" fmla="*/ 31761 w 78881"/>
              <a:gd name="connsiteY30" fmla="*/ 9842 h 20875"/>
              <a:gd name="connsiteX31" fmla="*/ 26840 w 78881"/>
              <a:gd name="connsiteY31" fmla="*/ 10736 h 20875"/>
              <a:gd name="connsiteX32" fmla="*/ 22069 w 78881"/>
              <a:gd name="connsiteY32" fmla="*/ 11333 h 20875"/>
              <a:gd name="connsiteX33" fmla="*/ 17595 w 78881"/>
              <a:gd name="connsiteY33" fmla="*/ 11929 h 20875"/>
              <a:gd name="connsiteX34" fmla="*/ 16850 w 78881"/>
              <a:gd name="connsiteY34" fmla="*/ 13569 h 20875"/>
              <a:gd name="connsiteX35" fmla="*/ 16850 w 78881"/>
              <a:gd name="connsiteY35" fmla="*/ 14762 h 20875"/>
              <a:gd name="connsiteX36" fmla="*/ 14613 w 78881"/>
              <a:gd name="connsiteY36" fmla="*/ 14464 h 20875"/>
              <a:gd name="connsiteX37" fmla="*/ 10885 w 78881"/>
              <a:gd name="connsiteY37" fmla="*/ 15060 h 20875"/>
              <a:gd name="connsiteX38" fmla="*/ 7008 w 78881"/>
              <a:gd name="connsiteY38" fmla="*/ 14166 h 20875"/>
              <a:gd name="connsiteX39" fmla="*/ 5964 w 78881"/>
              <a:gd name="connsiteY39" fmla="*/ 12675 h 20875"/>
              <a:gd name="connsiteX40" fmla="*/ 5517 w 78881"/>
              <a:gd name="connsiteY40" fmla="*/ 10587 h 20875"/>
              <a:gd name="connsiteX41" fmla="*/ 4175 w 78881"/>
              <a:gd name="connsiteY41" fmla="*/ 9394 h 20875"/>
              <a:gd name="connsiteX42" fmla="*/ 1938 w 78881"/>
              <a:gd name="connsiteY42" fmla="*/ 10736 h 20875"/>
              <a:gd name="connsiteX43" fmla="*/ 0 w 78881"/>
              <a:gd name="connsiteY43" fmla="*/ 13122 h 20875"/>
              <a:gd name="connsiteX44" fmla="*/ 1491 w 78881"/>
              <a:gd name="connsiteY44" fmla="*/ 18490 h 20875"/>
              <a:gd name="connsiteX45" fmla="*/ 1640 w 78881"/>
              <a:gd name="connsiteY45" fmla="*/ 20876 h 20875"/>
              <a:gd name="connsiteX46" fmla="*/ 3131 w 78881"/>
              <a:gd name="connsiteY46" fmla="*/ 19236 h 20875"/>
              <a:gd name="connsiteX47" fmla="*/ 4623 w 78881"/>
              <a:gd name="connsiteY47" fmla="*/ 18341 h 20875"/>
              <a:gd name="connsiteX48" fmla="*/ 10438 w 78881"/>
              <a:gd name="connsiteY48" fmla="*/ 18192 h 20875"/>
              <a:gd name="connsiteX49" fmla="*/ 15657 w 78881"/>
              <a:gd name="connsiteY49" fmla="*/ 18192 h 20875"/>
              <a:gd name="connsiteX50" fmla="*/ 20876 w 78881"/>
              <a:gd name="connsiteY50" fmla="*/ 18192 h 20875"/>
              <a:gd name="connsiteX51" fmla="*/ 26095 w 78881"/>
              <a:gd name="connsiteY51" fmla="*/ 18341 h 20875"/>
              <a:gd name="connsiteX52" fmla="*/ 26542 w 78881"/>
              <a:gd name="connsiteY52" fmla="*/ 13569 h 20875"/>
              <a:gd name="connsiteX53" fmla="*/ 28332 w 78881"/>
              <a:gd name="connsiteY53" fmla="*/ 13271 h 20875"/>
              <a:gd name="connsiteX54" fmla="*/ 30717 w 78881"/>
              <a:gd name="connsiteY54" fmla="*/ 12675 h 20875"/>
              <a:gd name="connsiteX55" fmla="*/ 35340 w 78881"/>
              <a:gd name="connsiteY55" fmla="*/ 12227 h 20875"/>
              <a:gd name="connsiteX56" fmla="*/ 40559 w 78881"/>
              <a:gd name="connsiteY56" fmla="*/ 11631 h 20875"/>
              <a:gd name="connsiteX57" fmla="*/ 41603 w 78881"/>
              <a:gd name="connsiteY57" fmla="*/ 10736 h 20875"/>
              <a:gd name="connsiteX58" fmla="*/ 42497 w 78881"/>
              <a:gd name="connsiteY58" fmla="*/ 9096 h 20875"/>
              <a:gd name="connsiteX59" fmla="*/ 42945 w 78881"/>
              <a:gd name="connsiteY59" fmla="*/ 7754 h 20875"/>
              <a:gd name="connsiteX60" fmla="*/ 44138 w 78881"/>
              <a:gd name="connsiteY60" fmla="*/ 7157 h 20875"/>
              <a:gd name="connsiteX61" fmla="*/ 45480 w 78881"/>
              <a:gd name="connsiteY61" fmla="*/ 7605 h 20875"/>
              <a:gd name="connsiteX62" fmla="*/ 47418 w 78881"/>
              <a:gd name="connsiteY62" fmla="*/ 8350 h 20875"/>
              <a:gd name="connsiteX63" fmla="*/ 49357 w 78881"/>
              <a:gd name="connsiteY63" fmla="*/ 9543 h 20875"/>
              <a:gd name="connsiteX64" fmla="*/ 51593 w 78881"/>
              <a:gd name="connsiteY64" fmla="*/ 10587 h 20875"/>
              <a:gd name="connsiteX65" fmla="*/ 53085 w 78881"/>
              <a:gd name="connsiteY65" fmla="*/ 11184 h 20875"/>
              <a:gd name="connsiteX66" fmla="*/ 56663 w 78881"/>
              <a:gd name="connsiteY66" fmla="*/ 12824 h 20875"/>
              <a:gd name="connsiteX67" fmla="*/ 62777 w 78881"/>
              <a:gd name="connsiteY67" fmla="*/ 15210 h 20875"/>
              <a:gd name="connsiteX68" fmla="*/ 67847 w 78881"/>
              <a:gd name="connsiteY68" fmla="*/ 16104 h 20875"/>
              <a:gd name="connsiteX69" fmla="*/ 73961 w 78881"/>
              <a:gd name="connsiteY69" fmla="*/ 14315 h 20875"/>
              <a:gd name="connsiteX70" fmla="*/ 78434 w 78881"/>
              <a:gd name="connsiteY70" fmla="*/ 13271 h 20875"/>
              <a:gd name="connsiteX71" fmla="*/ 78881 w 78881"/>
              <a:gd name="connsiteY71" fmla="*/ 11333 h 20875"/>
              <a:gd name="connsiteX72" fmla="*/ 78285 w 78881"/>
              <a:gd name="connsiteY72" fmla="*/ 9394 h 2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78881" h="20875">
                <a:moveTo>
                  <a:pt x="78285" y="9394"/>
                </a:moveTo>
                <a:lnTo>
                  <a:pt x="75004" y="7456"/>
                </a:lnTo>
                <a:lnTo>
                  <a:pt x="70531" y="7754"/>
                </a:lnTo>
                <a:lnTo>
                  <a:pt x="69189" y="8201"/>
                </a:lnTo>
                <a:lnTo>
                  <a:pt x="67101" y="8798"/>
                </a:lnTo>
                <a:lnTo>
                  <a:pt x="65759" y="9096"/>
                </a:lnTo>
                <a:lnTo>
                  <a:pt x="63672" y="8649"/>
                </a:lnTo>
                <a:lnTo>
                  <a:pt x="60988" y="7008"/>
                </a:lnTo>
                <a:lnTo>
                  <a:pt x="59347" y="5517"/>
                </a:lnTo>
                <a:lnTo>
                  <a:pt x="56961" y="4772"/>
                </a:lnTo>
                <a:lnTo>
                  <a:pt x="54277" y="4026"/>
                </a:lnTo>
                <a:lnTo>
                  <a:pt x="49804" y="746"/>
                </a:lnTo>
                <a:lnTo>
                  <a:pt x="47418" y="149"/>
                </a:lnTo>
                <a:lnTo>
                  <a:pt x="45182" y="0"/>
                </a:lnTo>
                <a:lnTo>
                  <a:pt x="41006" y="746"/>
                </a:lnTo>
                <a:lnTo>
                  <a:pt x="36831" y="2386"/>
                </a:lnTo>
                <a:lnTo>
                  <a:pt x="34594" y="6263"/>
                </a:lnTo>
                <a:lnTo>
                  <a:pt x="30419" y="6263"/>
                </a:lnTo>
                <a:lnTo>
                  <a:pt x="21621" y="6114"/>
                </a:lnTo>
                <a:lnTo>
                  <a:pt x="13569" y="5964"/>
                </a:lnTo>
                <a:lnTo>
                  <a:pt x="6859" y="6263"/>
                </a:lnTo>
                <a:lnTo>
                  <a:pt x="7754" y="9842"/>
                </a:lnTo>
                <a:lnTo>
                  <a:pt x="10140" y="12824"/>
                </a:lnTo>
                <a:lnTo>
                  <a:pt x="12526" y="13122"/>
                </a:lnTo>
                <a:lnTo>
                  <a:pt x="18192" y="10140"/>
                </a:lnTo>
                <a:lnTo>
                  <a:pt x="25648" y="9842"/>
                </a:lnTo>
                <a:lnTo>
                  <a:pt x="33103" y="8798"/>
                </a:lnTo>
                <a:lnTo>
                  <a:pt x="36533" y="9245"/>
                </a:lnTo>
                <a:lnTo>
                  <a:pt x="36831" y="9543"/>
                </a:lnTo>
                <a:lnTo>
                  <a:pt x="35638" y="9842"/>
                </a:lnTo>
                <a:lnTo>
                  <a:pt x="31761" y="9842"/>
                </a:lnTo>
                <a:lnTo>
                  <a:pt x="26840" y="10736"/>
                </a:lnTo>
                <a:lnTo>
                  <a:pt x="22069" y="11333"/>
                </a:lnTo>
                <a:lnTo>
                  <a:pt x="17595" y="11929"/>
                </a:lnTo>
                <a:lnTo>
                  <a:pt x="16850" y="13569"/>
                </a:lnTo>
                <a:lnTo>
                  <a:pt x="16850" y="14762"/>
                </a:lnTo>
                <a:lnTo>
                  <a:pt x="14613" y="14464"/>
                </a:lnTo>
                <a:lnTo>
                  <a:pt x="10885" y="15060"/>
                </a:lnTo>
                <a:lnTo>
                  <a:pt x="7008" y="14166"/>
                </a:lnTo>
                <a:lnTo>
                  <a:pt x="5964" y="12675"/>
                </a:lnTo>
                <a:lnTo>
                  <a:pt x="5517" y="10587"/>
                </a:lnTo>
                <a:lnTo>
                  <a:pt x="4175" y="9394"/>
                </a:lnTo>
                <a:lnTo>
                  <a:pt x="1938" y="10736"/>
                </a:lnTo>
                <a:lnTo>
                  <a:pt x="0" y="13122"/>
                </a:lnTo>
                <a:lnTo>
                  <a:pt x="1491" y="18490"/>
                </a:lnTo>
                <a:lnTo>
                  <a:pt x="1640" y="20876"/>
                </a:lnTo>
                <a:lnTo>
                  <a:pt x="3131" y="19236"/>
                </a:lnTo>
                <a:lnTo>
                  <a:pt x="4623" y="18341"/>
                </a:lnTo>
                <a:lnTo>
                  <a:pt x="10438" y="18192"/>
                </a:lnTo>
                <a:lnTo>
                  <a:pt x="15657" y="18192"/>
                </a:lnTo>
                <a:lnTo>
                  <a:pt x="20876" y="18192"/>
                </a:lnTo>
                <a:lnTo>
                  <a:pt x="26095" y="18341"/>
                </a:lnTo>
                <a:lnTo>
                  <a:pt x="26542" y="13569"/>
                </a:lnTo>
                <a:lnTo>
                  <a:pt x="28332" y="13271"/>
                </a:lnTo>
                <a:lnTo>
                  <a:pt x="30717" y="12675"/>
                </a:lnTo>
                <a:lnTo>
                  <a:pt x="35340" y="12227"/>
                </a:lnTo>
                <a:lnTo>
                  <a:pt x="40559" y="11631"/>
                </a:lnTo>
                <a:lnTo>
                  <a:pt x="41603" y="10736"/>
                </a:lnTo>
                <a:lnTo>
                  <a:pt x="42497" y="9096"/>
                </a:lnTo>
                <a:lnTo>
                  <a:pt x="42945" y="7754"/>
                </a:lnTo>
                <a:lnTo>
                  <a:pt x="44138" y="7157"/>
                </a:lnTo>
                <a:lnTo>
                  <a:pt x="45480" y="7605"/>
                </a:lnTo>
                <a:lnTo>
                  <a:pt x="47418" y="8350"/>
                </a:lnTo>
                <a:lnTo>
                  <a:pt x="49357" y="9543"/>
                </a:lnTo>
                <a:lnTo>
                  <a:pt x="51593" y="10587"/>
                </a:lnTo>
                <a:lnTo>
                  <a:pt x="53085" y="11184"/>
                </a:lnTo>
                <a:lnTo>
                  <a:pt x="56663" y="12824"/>
                </a:lnTo>
                <a:lnTo>
                  <a:pt x="62777" y="15210"/>
                </a:lnTo>
                <a:lnTo>
                  <a:pt x="67847" y="16104"/>
                </a:lnTo>
                <a:lnTo>
                  <a:pt x="73961" y="14315"/>
                </a:lnTo>
                <a:lnTo>
                  <a:pt x="78434" y="13271"/>
                </a:lnTo>
                <a:lnTo>
                  <a:pt x="78881" y="11333"/>
                </a:lnTo>
                <a:lnTo>
                  <a:pt x="78285" y="939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1" name="Gabon__">
            <a:extLst>
              <a:ext uri="{FF2B5EF4-FFF2-40B4-BE49-F238E27FC236}">
                <a16:creationId xmlns:a16="http://schemas.microsoft.com/office/drawing/2014/main" id="{23AAD242-7C0B-980C-6E28-71EC8CC0EBAF}"/>
              </a:ext>
            </a:extLst>
          </p:cNvPr>
          <p:cNvSpPr/>
          <p:nvPr/>
        </p:nvSpPr>
        <p:spPr>
          <a:xfrm>
            <a:off x="6230949" y="4116554"/>
            <a:ext cx="152096" cy="182151"/>
          </a:xfrm>
          <a:custGeom>
            <a:avLst/>
            <a:gdLst>
              <a:gd name="connsiteX0" fmla="*/ 150605 w 152096"/>
              <a:gd name="connsiteY0" fmla="*/ 92898 h 169691"/>
              <a:gd name="connsiteX1" fmla="*/ 150158 w 152096"/>
              <a:gd name="connsiteY1" fmla="*/ 89319 h 169691"/>
              <a:gd name="connsiteX2" fmla="*/ 151052 w 152096"/>
              <a:gd name="connsiteY2" fmla="*/ 84697 h 169691"/>
              <a:gd name="connsiteX3" fmla="*/ 152096 w 152096"/>
              <a:gd name="connsiteY3" fmla="*/ 79776 h 169691"/>
              <a:gd name="connsiteX4" fmla="*/ 151947 w 152096"/>
              <a:gd name="connsiteY4" fmla="*/ 78434 h 169691"/>
              <a:gd name="connsiteX5" fmla="*/ 150605 w 152096"/>
              <a:gd name="connsiteY5" fmla="*/ 76943 h 169691"/>
              <a:gd name="connsiteX6" fmla="*/ 148965 w 152096"/>
              <a:gd name="connsiteY6" fmla="*/ 75601 h 169691"/>
              <a:gd name="connsiteX7" fmla="*/ 144790 w 152096"/>
              <a:gd name="connsiteY7" fmla="*/ 74557 h 169691"/>
              <a:gd name="connsiteX8" fmla="*/ 143299 w 152096"/>
              <a:gd name="connsiteY8" fmla="*/ 72768 h 169691"/>
              <a:gd name="connsiteX9" fmla="*/ 142106 w 152096"/>
              <a:gd name="connsiteY9" fmla="*/ 70829 h 169691"/>
              <a:gd name="connsiteX10" fmla="*/ 141211 w 152096"/>
              <a:gd name="connsiteY10" fmla="*/ 70233 h 169691"/>
              <a:gd name="connsiteX11" fmla="*/ 136737 w 152096"/>
              <a:gd name="connsiteY11" fmla="*/ 69487 h 169691"/>
              <a:gd name="connsiteX12" fmla="*/ 135694 w 152096"/>
              <a:gd name="connsiteY12" fmla="*/ 68444 h 169691"/>
              <a:gd name="connsiteX13" fmla="*/ 136141 w 152096"/>
              <a:gd name="connsiteY13" fmla="*/ 65312 h 169691"/>
              <a:gd name="connsiteX14" fmla="*/ 136589 w 152096"/>
              <a:gd name="connsiteY14" fmla="*/ 60839 h 169691"/>
              <a:gd name="connsiteX15" fmla="*/ 136290 w 152096"/>
              <a:gd name="connsiteY15" fmla="*/ 57558 h 169691"/>
              <a:gd name="connsiteX16" fmla="*/ 137185 w 152096"/>
              <a:gd name="connsiteY16" fmla="*/ 55023 h 169691"/>
              <a:gd name="connsiteX17" fmla="*/ 138079 w 152096"/>
              <a:gd name="connsiteY17" fmla="*/ 53234 h 169691"/>
              <a:gd name="connsiteX18" fmla="*/ 140018 w 152096"/>
              <a:gd name="connsiteY18" fmla="*/ 51146 h 169691"/>
              <a:gd name="connsiteX19" fmla="*/ 141062 w 152096"/>
              <a:gd name="connsiteY19" fmla="*/ 48760 h 169691"/>
              <a:gd name="connsiteX20" fmla="*/ 141658 w 152096"/>
              <a:gd name="connsiteY20" fmla="*/ 48164 h 169691"/>
              <a:gd name="connsiteX21" fmla="*/ 145535 w 152096"/>
              <a:gd name="connsiteY21" fmla="*/ 47717 h 169691"/>
              <a:gd name="connsiteX22" fmla="*/ 146877 w 152096"/>
              <a:gd name="connsiteY22" fmla="*/ 46822 h 169691"/>
              <a:gd name="connsiteX23" fmla="*/ 147921 w 152096"/>
              <a:gd name="connsiteY23" fmla="*/ 45778 h 169691"/>
              <a:gd name="connsiteX24" fmla="*/ 148368 w 152096"/>
              <a:gd name="connsiteY24" fmla="*/ 44436 h 169691"/>
              <a:gd name="connsiteX25" fmla="*/ 149710 w 152096"/>
              <a:gd name="connsiteY25" fmla="*/ 42199 h 169691"/>
              <a:gd name="connsiteX26" fmla="*/ 150903 w 152096"/>
              <a:gd name="connsiteY26" fmla="*/ 40708 h 169691"/>
              <a:gd name="connsiteX27" fmla="*/ 150903 w 152096"/>
              <a:gd name="connsiteY27" fmla="*/ 39664 h 169691"/>
              <a:gd name="connsiteX28" fmla="*/ 150754 w 152096"/>
              <a:gd name="connsiteY28" fmla="*/ 38173 h 169691"/>
              <a:gd name="connsiteX29" fmla="*/ 149562 w 152096"/>
              <a:gd name="connsiteY29" fmla="*/ 35489 h 169691"/>
              <a:gd name="connsiteX30" fmla="*/ 148220 w 152096"/>
              <a:gd name="connsiteY30" fmla="*/ 33103 h 169691"/>
              <a:gd name="connsiteX31" fmla="*/ 147324 w 152096"/>
              <a:gd name="connsiteY31" fmla="*/ 32209 h 169691"/>
              <a:gd name="connsiteX32" fmla="*/ 145684 w 152096"/>
              <a:gd name="connsiteY32" fmla="*/ 26692 h 169691"/>
              <a:gd name="connsiteX33" fmla="*/ 144193 w 152096"/>
              <a:gd name="connsiteY33" fmla="*/ 25499 h 169691"/>
              <a:gd name="connsiteX34" fmla="*/ 141211 w 152096"/>
              <a:gd name="connsiteY34" fmla="*/ 24753 h 169691"/>
              <a:gd name="connsiteX35" fmla="*/ 135545 w 152096"/>
              <a:gd name="connsiteY35" fmla="*/ 24157 h 169691"/>
              <a:gd name="connsiteX36" fmla="*/ 132115 w 152096"/>
              <a:gd name="connsiteY36" fmla="*/ 25051 h 169691"/>
              <a:gd name="connsiteX37" fmla="*/ 126896 w 152096"/>
              <a:gd name="connsiteY37" fmla="*/ 26990 h 169691"/>
              <a:gd name="connsiteX38" fmla="*/ 122870 w 152096"/>
              <a:gd name="connsiteY38" fmla="*/ 28183 h 169691"/>
              <a:gd name="connsiteX39" fmla="*/ 120335 w 152096"/>
              <a:gd name="connsiteY39" fmla="*/ 28928 h 169691"/>
              <a:gd name="connsiteX40" fmla="*/ 118844 w 152096"/>
              <a:gd name="connsiteY40" fmla="*/ 28779 h 169691"/>
              <a:gd name="connsiteX41" fmla="*/ 118098 w 152096"/>
              <a:gd name="connsiteY41" fmla="*/ 27885 h 169691"/>
              <a:gd name="connsiteX42" fmla="*/ 119142 w 152096"/>
              <a:gd name="connsiteY42" fmla="*/ 27139 h 169691"/>
              <a:gd name="connsiteX43" fmla="*/ 119589 w 152096"/>
              <a:gd name="connsiteY43" fmla="*/ 25499 h 169691"/>
              <a:gd name="connsiteX44" fmla="*/ 118993 w 152096"/>
              <a:gd name="connsiteY44" fmla="*/ 23113 h 169691"/>
              <a:gd name="connsiteX45" fmla="*/ 117949 w 152096"/>
              <a:gd name="connsiteY45" fmla="*/ 20876 h 169691"/>
              <a:gd name="connsiteX46" fmla="*/ 117353 w 152096"/>
              <a:gd name="connsiteY46" fmla="*/ 17894 h 169691"/>
              <a:gd name="connsiteX47" fmla="*/ 117651 w 152096"/>
              <a:gd name="connsiteY47" fmla="*/ 14017 h 169691"/>
              <a:gd name="connsiteX48" fmla="*/ 118546 w 152096"/>
              <a:gd name="connsiteY48" fmla="*/ 10438 h 169691"/>
              <a:gd name="connsiteX49" fmla="*/ 120633 w 152096"/>
              <a:gd name="connsiteY49" fmla="*/ 5815 h 169691"/>
              <a:gd name="connsiteX50" fmla="*/ 120782 w 152096"/>
              <a:gd name="connsiteY50" fmla="*/ 3877 h 169691"/>
              <a:gd name="connsiteX51" fmla="*/ 120186 w 152096"/>
              <a:gd name="connsiteY51" fmla="*/ 2088 h 169691"/>
              <a:gd name="connsiteX52" fmla="*/ 118844 w 152096"/>
              <a:gd name="connsiteY52" fmla="*/ 1193 h 169691"/>
              <a:gd name="connsiteX53" fmla="*/ 116458 w 152096"/>
              <a:gd name="connsiteY53" fmla="*/ 1193 h 169691"/>
              <a:gd name="connsiteX54" fmla="*/ 109599 w 152096"/>
              <a:gd name="connsiteY54" fmla="*/ 1491 h 169691"/>
              <a:gd name="connsiteX55" fmla="*/ 104231 w 152096"/>
              <a:gd name="connsiteY55" fmla="*/ 1193 h 169691"/>
              <a:gd name="connsiteX56" fmla="*/ 102590 w 152096"/>
              <a:gd name="connsiteY56" fmla="*/ 1044 h 169691"/>
              <a:gd name="connsiteX57" fmla="*/ 100652 w 152096"/>
              <a:gd name="connsiteY57" fmla="*/ 597 h 169691"/>
              <a:gd name="connsiteX58" fmla="*/ 96328 w 152096"/>
              <a:gd name="connsiteY58" fmla="*/ 149 h 169691"/>
              <a:gd name="connsiteX59" fmla="*/ 90810 w 152096"/>
              <a:gd name="connsiteY59" fmla="*/ 447 h 169691"/>
              <a:gd name="connsiteX60" fmla="*/ 89617 w 152096"/>
              <a:gd name="connsiteY60" fmla="*/ 447 h 169691"/>
              <a:gd name="connsiteX61" fmla="*/ 85144 w 152096"/>
              <a:gd name="connsiteY61" fmla="*/ 447 h 169691"/>
              <a:gd name="connsiteX62" fmla="*/ 75153 w 152096"/>
              <a:gd name="connsiteY62" fmla="*/ 0 h 169691"/>
              <a:gd name="connsiteX63" fmla="*/ 69636 w 152096"/>
              <a:gd name="connsiteY63" fmla="*/ 0 h 169691"/>
              <a:gd name="connsiteX64" fmla="*/ 69785 w 152096"/>
              <a:gd name="connsiteY64" fmla="*/ 1044 h 169691"/>
              <a:gd name="connsiteX65" fmla="*/ 69338 w 152096"/>
              <a:gd name="connsiteY65" fmla="*/ 1790 h 169691"/>
              <a:gd name="connsiteX66" fmla="*/ 69039 w 152096"/>
              <a:gd name="connsiteY66" fmla="*/ 3728 h 169691"/>
              <a:gd name="connsiteX67" fmla="*/ 69189 w 152096"/>
              <a:gd name="connsiteY67" fmla="*/ 9991 h 169691"/>
              <a:gd name="connsiteX68" fmla="*/ 69189 w 152096"/>
              <a:gd name="connsiteY68" fmla="*/ 15359 h 169691"/>
              <a:gd name="connsiteX69" fmla="*/ 69189 w 152096"/>
              <a:gd name="connsiteY69" fmla="*/ 21174 h 169691"/>
              <a:gd name="connsiteX70" fmla="*/ 69189 w 152096"/>
              <a:gd name="connsiteY70" fmla="*/ 27139 h 169691"/>
              <a:gd name="connsiteX71" fmla="*/ 69189 w 152096"/>
              <a:gd name="connsiteY71" fmla="*/ 32209 h 169691"/>
              <a:gd name="connsiteX72" fmla="*/ 69338 w 152096"/>
              <a:gd name="connsiteY72" fmla="*/ 35489 h 169691"/>
              <a:gd name="connsiteX73" fmla="*/ 63821 w 152096"/>
              <a:gd name="connsiteY73" fmla="*/ 35489 h 169691"/>
              <a:gd name="connsiteX74" fmla="*/ 56663 w 152096"/>
              <a:gd name="connsiteY74" fmla="*/ 35489 h 169691"/>
              <a:gd name="connsiteX75" fmla="*/ 49506 w 152096"/>
              <a:gd name="connsiteY75" fmla="*/ 35489 h 169691"/>
              <a:gd name="connsiteX76" fmla="*/ 42348 w 152096"/>
              <a:gd name="connsiteY76" fmla="*/ 35489 h 169691"/>
              <a:gd name="connsiteX77" fmla="*/ 38769 w 152096"/>
              <a:gd name="connsiteY77" fmla="*/ 35489 h 169691"/>
              <a:gd name="connsiteX78" fmla="*/ 34893 w 152096"/>
              <a:gd name="connsiteY78" fmla="*/ 35489 h 169691"/>
              <a:gd name="connsiteX79" fmla="*/ 33551 w 152096"/>
              <a:gd name="connsiteY79" fmla="*/ 35638 h 169691"/>
              <a:gd name="connsiteX80" fmla="*/ 32656 w 152096"/>
              <a:gd name="connsiteY80" fmla="*/ 36384 h 169691"/>
              <a:gd name="connsiteX81" fmla="*/ 31612 w 152096"/>
              <a:gd name="connsiteY81" fmla="*/ 36682 h 169691"/>
              <a:gd name="connsiteX82" fmla="*/ 30419 w 152096"/>
              <a:gd name="connsiteY82" fmla="*/ 35937 h 169691"/>
              <a:gd name="connsiteX83" fmla="*/ 28928 w 152096"/>
              <a:gd name="connsiteY83" fmla="*/ 35638 h 169691"/>
              <a:gd name="connsiteX84" fmla="*/ 28630 w 152096"/>
              <a:gd name="connsiteY84" fmla="*/ 34893 h 169691"/>
              <a:gd name="connsiteX85" fmla="*/ 27884 w 152096"/>
              <a:gd name="connsiteY85" fmla="*/ 33551 h 169691"/>
              <a:gd name="connsiteX86" fmla="*/ 26393 w 152096"/>
              <a:gd name="connsiteY86" fmla="*/ 33402 h 169691"/>
              <a:gd name="connsiteX87" fmla="*/ 25648 w 152096"/>
              <a:gd name="connsiteY87" fmla="*/ 33551 h 169691"/>
              <a:gd name="connsiteX88" fmla="*/ 24604 w 152096"/>
              <a:gd name="connsiteY88" fmla="*/ 34296 h 169691"/>
              <a:gd name="connsiteX89" fmla="*/ 23411 w 152096"/>
              <a:gd name="connsiteY89" fmla="*/ 34595 h 169691"/>
              <a:gd name="connsiteX90" fmla="*/ 22963 w 152096"/>
              <a:gd name="connsiteY90" fmla="*/ 35788 h 169691"/>
              <a:gd name="connsiteX91" fmla="*/ 24305 w 152096"/>
              <a:gd name="connsiteY91" fmla="*/ 41603 h 169691"/>
              <a:gd name="connsiteX92" fmla="*/ 24305 w 152096"/>
              <a:gd name="connsiteY92" fmla="*/ 45629 h 169691"/>
              <a:gd name="connsiteX93" fmla="*/ 24007 w 152096"/>
              <a:gd name="connsiteY93" fmla="*/ 47120 h 169691"/>
              <a:gd name="connsiteX94" fmla="*/ 23560 w 152096"/>
              <a:gd name="connsiteY94" fmla="*/ 47269 h 169691"/>
              <a:gd name="connsiteX95" fmla="*/ 22516 w 152096"/>
              <a:gd name="connsiteY95" fmla="*/ 46673 h 169691"/>
              <a:gd name="connsiteX96" fmla="*/ 21920 w 152096"/>
              <a:gd name="connsiteY96" fmla="*/ 44884 h 169691"/>
              <a:gd name="connsiteX97" fmla="*/ 20876 w 152096"/>
              <a:gd name="connsiteY97" fmla="*/ 44734 h 169691"/>
              <a:gd name="connsiteX98" fmla="*/ 16551 w 152096"/>
              <a:gd name="connsiteY98" fmla="*/ 46225 h 169691"/>
              <a:gd name="connsiteX99" fmla="*/ 16402 w 152096"/>
              <a:gd name="connsiteY99" fmla="*/ 47717 h 169691"/>
              <a:gd name="connsiteX100" fmla="*/ 18341 w 152096"/>
              <a:gd name="connsiteY100" fmla="*/ 49506 h 169691"/>
              <a:gd name="connsiteX101" fmla="*/ 20130 w 152096"/>
              <a:gd name="connsiteY101" fmla="*/ 52936 h 169691"/>
              <a:gd name="connsiteX102" fmla="*/ 22218 w 152096"/>
              <a:gd name="connsiteY102" fmla="*/ 54725 h 169691"/>
              <a:gd name="connsiteX103" fmla="*/ 28182 w 152096"/>
              <a:gd name="connsiteY103" fmla="*/ 57558 h 169691"/>
              <a:gd name="connsiteX104" fmla="*/ 32656 w 152096"/>
              <a:gd name="connsiteY104" fmla="*/ 56812 h 169691"/>
              <a:gd name="connsiteX105" fmla="*/ 34147 w 152096"/>
              <a:gd name="connsiteY105" fmla="*/ 57558 h 169691"/>
              <a:gd name="connsiteX106" fmla="*/ 29226 w 152096"/>
              <a:gd name="connsiteY106" fmla="*/ 59348 h 169691"/>
              <a:gd name="connsiteX107" fmla="*/ 28779 w 152096"/>
              <a:gd name="connsiteY107" fmla="*/ 61584 h 169691"/>
              <a:gd name="connsiteX108" fmla="*/ 27288 w 152096"/>
              <a:gd name="connsiteY108" fmla="*/ 60540 h 169691"/>
              <a:gd name="connsiteX109" fmla="*/ 22963 w 152096"/>
              <a:gd name="connsiteY109" fmla="*/ 58751 h 169691"/>
              <a:gd name="connsiteX110" fmla="*/ 20130 w 152096"/>
              <a:gd name="connsiteY110" fmla="*/ 58453 h 169691"/>
              <a:gd name="connsiteX111" fmla="*/ 18639 w 152096"/>
              <a:gd name="connsiteY111" fmla="*/ 57409 h 169691"/>
              <a:gd name="connsiteX112" fmla="*/ 17893 w 152096"/>
              <a:gd name="connsiteY112" fmla="*/ 56067 h 169691"/>
              <a:gd name="connsiteX113" fmla="*/ 17745 w 152096"/>
              <a:gd name="connsiteY113" fmla="*/ 54427 h 169691"/>
              <a:gd name="connsiteX114" fmla="*/ 17148 w 152096"/>
              <a:gd name="connsiteY114" fmla="*/ 53383 h 169691"/>
              <a:gd name="connsiteX115" fmla="*/ 15806 w 152096"/>
              <a:gd name="connsiteY115" fmla="*/ 55023 h 169691"/>
              <a:gd name="connsiteX116" fmla="*/ 16402 w 152096"/>
              <a:gd name="connsiteY116" fmla="*/ 59646 h 169691"/>
              <a:gd name="connsiteX117" fmla="*/ 16701 w 152096"/>
              <a:gd name="connsiteY117" fmla="*/ 64417 h 169691"/>
              <a:gd name="connsiteX118" fmla="*/ 15657 w 152096"/>
              <a:gd name="connsiteY118" fmla="*/ 72469 h 169691"/>
              <a:gd name="connsiteX119" fmla="*/ 11332 w 152096"/>
              <a:gd name="connsiteY119" fmla="*/ 78434 h 169691"/>
              <a:gd name="connsiteX120" fmla="*/ 9990 w 152096"/>
              <a:gd name="connsiteY120" fmla="*/ 79925 h 169691"/>
              <a:gd name="connsiteX121" fmla="*/ 8798 w 152096"/>
              <a:gd name="connsiteY121" fmla="*/ 80223 h 169691"/>
              <a:gd name="connsiteX122" fmla="*/ 7605 w 152096"/>
              <a:gd name="connsiteY122" fmla="*/ 80223 h 169691"/>
              <a:gd name="connsiteX123" fmla="*/ 6412 w 152096"/>
              <a:gd name="connsiteY123" fmla="*/ 81565 h 169691"/>
              <a:gd name="connsiteX124" fmla="*/ 3131 w 152096"/>
              <a:gd name="connsiteY124" fmla="*/ 82162 h 169691"/>
              <a:gd name="connsiteX125" fmla="*/ 1342 w 152096"/>
              <a:gd name="connsiteY125" fmla="*/ 79627 h 169691"/>
              <a:gd name="connsiteX126" fmla="*/ 0 w 152096"/>
              <a:gd name="connsiteY126" fmla="*/ 79031 h 169691"/>
              <a:gd name="connsiteX127" fmla="*/ 3728 w 152096"/>
              <a:gd name="connsiteY127" fmla="*/ 87828 h 169691"/>
              <a:gd name="connsiteX128" fmla="*/ 4623 w 152096"/>
              <a:gd name="connsiteY128" fmla="*/ 88723 h 169691"/>
              <a:gd name="connsiteX129" fmla="*/ 5368 w 152096"/>
              <a:gd name="connsiteY129" fmla="*/ 90811 h 169691"/>
              <a:gd name="connsiteX130" fmla="*/ 6263 w 152096"/>
              <a:gd name="connsiteY130" fmla="*/ 92003 h 169691"/>
              <a:gd name="connsiteX131" fmla="*/ 9543 w 152096"/>
              <a:gd name="connsiteY131" fmla="*/ 98266 h 169691"/>
              <a:gd name="connsiteX132" fmla="*/ 13122 w 152096"/>
              <a:gd name="connsiteY132" fmla="*/ 100503 h 169691"/>
              <a:gd name="connsiteX133" fmla="*/ 14613 w 152096"/>
              <a:gd name="connsiteY133" fmla="*/ 100354 h 169691"/>
              <a:gd name="connsiteX134" fmla="*/ 15657 w 152096"/>
              <a:gd name="connsiteY134" fmla="*/ 99907 h 169691"/>
              <a:gd name="connsiteX135" fmla="*/ 16104 w 152096"/>
              <a:gd name="connsiteY135" fmla="*/ 99161 h 169691"/>
              <a:gd name="connsiteX136" fmla="*/ 16999 w 152096"/>
              <a:gd name="connsiteY136" fmla="*/ 99012 h 169691"/>
              <a:gd name="connsiteX137" fmla="*/ 15209 w 152096"/>
              <a:gd name="connsiteY137" fmla="*/ 103336 h 169691"/>
              <a:gd name="connsiteX138" fmla="*/ 15657 w 152096"/>
              <a:gd name="connsiteY138" fmla="*/ 104231 h 169691"/>
              <a:gd name="connsiteX139" fmla="*/ 16551 w 152096"/>
              <a:gd name="connsiteY139" fmla="*/ 104678 h 169691"/>
              <a:gd name="connsiteX140" fmla="*/ 18192 w 152096"/>
              <a:gd name="connsiteY140" fmla="*/ 104529 h 169691"/>
              <a:gd name="connsiteX141" fmla="*/ 19534 w 152096"/>
              <a:gd name="connsiteY141" fmla="*/ 104082 h 169691"/>
              <a:gd name="connsiteX142" fmla="*/ 21025 w 152096"/>
              <a:gd name="connsiteY142" fmla="*/ 105275 h 169691"/>
              <a:gd name="connsiteX143" fmla="*/ 21621 w 152096"/>
              <a:gd name="connsiteY143" fmla="*/ 106468 h 169691"/>
              <a:gd name="connsiteX144" fmla="*/ 18490 w 152096"/>
              <a:gd name="connsiteY144" fmla="*/ 107511 h 169691"/>
              <a:gd name="connsiteX145" fmla="*/ 17148 w 152096"/>
              <a:gd name="connsiteY145" fmla="*/ 107511 h 169691"/>
              <a:gd name="connsiteX146" fmla="*/ 16253 w 152096"/>
              <a:gd name="connsiteY146" fmla="*/ 107362 h 169691"/>
              <a:gd name="connsiteX147" fmla="*/ 8798 w 152096"/>
              <a:gd name="connsiteY147" fmla="*/ 98564 h 169691"/>
              <a:gd name="connsiteX148" fmla="*/ 9245 w 152096"/>
              <a:gd name="connsiteY148" fmla="*/ 100503 h 169691"/>
              <a:gd name="connsiteX149" fmla="*/ 11929 w 152096"/>
              <a:gd name="connsiteY149" fmla="*/ 104529 h 169691"/>
              <a:gd name="connsiteX150" fmla="*/ 14613 w 152096"/>
              <a:gd name="connsiteY150" fmla="*/ 109897 h 169691"/>
              <a:gd name="connsiteX151" fmla="*/ 14315 w 152096"/>
              <a:gd name="connsiteY151" fmla="*/ 111388 h 169691"/>
              <a:gd name="connsiteX152" fmla="*/ 14762 w 152096"/>
              <a:gd name="connsiteY152" fmla="*/ 112581 h 169691"/>
              <a:gd name="connsiteX153" fmla="*/ 16850 w 152096"/>
              <a:gd name="connsiteY153" fmla="*/ 112730 h 169691"/>
              <a:gd name="connsiteX154" fmla="*/ 20577 w 152096"/>
              <a:gd name="connsiteY154" fmla="*/ 114520 h 169691"/>
              <a:gd name="connsiteX155" fmla="*/ 20876 w 152096"/>
              <a:gd name="connsiteY155" fmla="*/ 115713 h 169691"/>
              <a:gd name="connsiteX156" fmla="*/ 20577 w 152096"/>
              <a:gd name="connsiteY156" fmla="*/ 116458 h 169691"/>
              <a:gd name="connsiteX157" fmla="*/ 16850 w 152096"/>
              <a:gd name="connsiteY157" fmla="*/ 114520 h 169691"/>
              <a:gd name="connsiteX158" fmla="*/ 15657 w 152096"/>
              <a:gd name="connsiteY158" fmla="*/ 114818 h 169691"/>
              <a:gd name="connsiteX159" fmla="*/ 17595 w 152096"/>
              <a:gd name="connsiteY159" fmla="*/ 116756 h 169691"/>
              <a:gd name="connsiteX160" fmla="*/ 18341 w 152096"/>
              <a:gd name="connsiteY160" fmla="*/ 118098 h 169691"/>
              <a:gd name="connsiteX161" fmla="*/ 21771 w 152096"/>
              <a:gd name="connsiteY161" fmla="*/ 121826 h 169691"/>
              <a:gd name="connsiteX162" fmla="*/ 22963 w 152096"/>
              <a:gd name="connsiteY162" fmla="*/ 123765 h 169691"/>
              <a:gd name="connsiteX163" fmla="*/ 23411 w 152096"/>
              <a:gd name="connsiteY163" fmla="*/ 125405 h 169691"/>
              <a:gd name="connsiteX164" fmla="*/ 24305 w 152096"/>
              <a:gd name="connsiteY164" fmla="*/ 127493 h 169691"/>
              <a:gd name="connsiteX165" fmla="*/ 25648 w 152096"/>
              <a:gd name="connsiteY165" fmla="*/ 128835 h 169691"/>
              <a:gd name="connsiteX166" fmla="*/ 28033 w 152096"/>
              <a:gd name="connsiteY166" fmla="*/ 128686 h 169691"/>
              <a:gd name="connsiteX167" fmla="*/ 30419 w 152096"/>
              <a:gd name="connsiteY167" fmla="*/ 129431 h 169691"/>
              <a:gd name="connsiteX168" fmla="*/ 33103 w 152096"/>
              <a:gd name="connsiteY168" fmla="*/ 130773 h 169691"/>
              <a:gd name="connsiteX169" fmla="*/ 35787 w 152096"/>
              <a:gd name="connsiteY169" fmla="*/ 132413 h 169691"/>
              <a:gd name="connsiteX170" fmla="*/ 35041 w 152096"/>
              <a:gd name="connsiteY170" fmla="*/ 133159 h 169691"/>
              <a:gd name="connsiteX171" fmla="*/ 34147 w 152096"/>
              <a:gd name="connsiteY171" fmla="*/ 133457 h 169691"/>
              <a:gd name="connsiteX172" fmla="*/ 27884 w 152096"/>
              <a:gd name="connsiteY172" fmla="*/ 130326 h 169691"/>
              <a:gd name="connsiteX173" fmla="*/ 26840 w 152096"/>
              <a:gd name="connsiteY173" fmla="*/ 130177 h 169691"/>
              <a:gd name="connsiteX174" fmla="*/ 27735 w 152096"/>
              <a:gd name="connsiteY174" fmla="*/ 131519 h 169691"/>
              <a:gd name="connsiteX175" fmla="*/ 34296 w 152096"/>
              <a:gd name="connsiteY175" fmla="*/ 137782 h 169691"/>
              <a:gd name="connsiteX176" fmla="*/ 43243 w 152096"/>
              <a:gd name="connsiteY176" fmla="*/ 145088 h 169691"/>
              <a:gd name="connsiteX177" fmla="*/ 49506 w 152096"/>
              <a:gd name="connsiteY177" fmla="*/ 152246 h 169691"/>
              <a:gd name="connsiteX178" fmla="*/ 50997 w 152096"/>
              <a:gd name="connsiteY178" fmla="*/ 155526 h 169691"/>
              <a:gd name="connsiteX179" fmla="*/ 56514 w 152096"/>
              <a:gd name="connsiteY179" fmla="*/ 160000 h 169691"/>
              <a:gd name="connsiteX180" fmla="*/ 59049 w 152096"/>
              <a:gd name="connsiteY180" fmla="*/ 162833 h 169691"/>
              <a:gd name="connsiteX181" fmla="*/ 61286 w 152096"/>
              <a:gd name="connsiteY181" fmla="*/ 167306 h 169691"/>
              <a:gd name="connsiteX182" fmla="*/ 63821 w 152096"/>
              <a:gd name="connsiteY182" fmla="*/ 169692 h 169691"/>
              <a:gd name="connsiteX183" fmla="*/ 65461 w 152096"/>
              <a:gd name="connsiteY183" fmla="*/ 165517 h 169691"/>
              <a:gd name="connsiteX184" fmla="*/ 66654 w 152096"/>
              <a:gd name="connsiteY184" fmla="*/ 163578 h 169691"/>
              <a:gd name="connsiteX185" fmla="*/ 67996 w 152096"/>
              <a:gd name="connsiteY185" fmla="*/ 162236 h 169691"/>
              <a:gd name="connsiteX186" fmla="*/ 73662 w 152096"/>
              <a:gd name="connsiteY186" fmla="*/ 158956 h 169691"/>
              <a:gd name="connsiteX187" fmla="*/ 74557 w 152096"/>
              <a:gd name="connsiteY187" fmla="*/ 159105 h 169691"/>
              <a:gd name="connsiteX188" fmla="*/ 78434 w 152096"/>
              <a:gd name="connsiteY188" fmla="*/ 163429 h 169691"/>
              <a:gd name="connsiteX189" fmla="*/ 79776 w 152096"/>
              <a:gd name="connsiteY189" fmla="*/ 163728 h 169691"/>
              <a:gd name="connsiteX190" fmla="*/ 81118 w 152096"/>
              <a:gd name="connsiteY190" fmla="*/ 163578 h 169691"/>
              <a:gd name="connsiteX191" fmla="*/ 82758 w 152096"/>
              <a:gd name="connsiteY191" fmla="*/ 163728 h 169691"/>
              <a:gd name="connsiteX192" fmla="*/ 83653 w 152096"/>
              <a:gd name="connsiteY192" fmla="*/ 162982 h 169691"/>
              <a:gd name="connsiteX193" fmla="*/ 83653 w 152096"/>
              <a:gd name="connsiteY193" fmla="*/ 161789 h 169691"/>
              <a:gd name="connsiteX194" fmla="*/ 82460 w 152096"/>
              <a:gd name="connsiteY194" fmla="*/ 160596 h 169691"/>
              <a:gd name="connsiteX195" fmla="*/ 82311 w 152096"/>
              <a:gd name="connsiteY195" fmla="*/ 159254 h 169691"/>
              <a:gd name="connsiteX196" fmla="*/ 83206 w 152096"/>
              <a:gd name="connsiteY196" fmla="*/ 157763 h 169691"/>
              <a:gd name="connsiteX197" fmla="*/ 83653 w 152096"/>
              <a:gd name="connsiteY197" fmla="*/ 156272 h 169691"/>
              <a:gd name="connsiteX198" fmla="*/ 84846 w 152096"/>
              <a:gd name="connsiteY198" fmla="*/ 154333 h 169691"/>
              <a:gd name="connsiteX199" fmla="*/ 84995 w 152096"/>
              <a:gd name="connsiteY199" fmla="*/ 153439 h 169691"/>
              <a:gd name="connsiteX200" fmla="*/ 83802 w 152096"/>
              <a:gd name="connsiteY200" fmla="*/ 152395 h 169691"/>
              <a:gd name="connsiteX201" fmla="*/ 81118 w 152096"/>
              <a:gd name="connsiteY201" fmla="*/ 151053 h 169691"/>
              <a:gd name="connsiteX202" fmla="*/ 79328 w 152096"/>
              <a:gd name="connsiteY202" fmla="*/ 149561 h 169691"/>
              <a:gd name="connsiteX203" fmla="*/ 78583 w 152096"/>
              <a:gd name="connsiteY203" fmla="*/ 148220 h 169691"/>
              <a:gd name="connsiteX204" fmla="*/ 79030 w 152096"/>
              <a:gd name="connsiteY204" fmla="*/ 146430 h 169691"/>
              <a:gd name="connsiteX205" fmla="*/ 80522 w 152096"/>
              <a:gd name="connsiteY205" fmla="*/ 145088 h 169691"/>
              <a:gd name="connsiteX206" fmla="*/ 80522 w 152096"/>
              <a:gd name="connsiteY206" fmla="*/ 144193 h 169691"/>
              <a:gd name="connsiteX207" fmla="*/ 79180 w 152096"/>
              <a:gd name="connsiteY207" fmla="*/ 143001 h 169691"/>
              <a:gd name="connsiteX208" fmla="*/ 78285 w 152096"/>
              <a:gd name="connsiteY208" fmla="*/ 141658 h 169691"/>
              <a:gd name="connsiteX209" fmla="*/ 77241 w 152096"/>
              <a:gd name="connsiteY209" fmla="*/ 140764 h 169691"/>
              <a:gd name="connsiteX210" fmla="*/ 74557 w 152096"/>
              <a:gd name="connsiteY210" fmla="*/ 140316 h 169691"/>
              <a:gd name="connsiteX211" fmla="*/ 75153 w 152096"/>
              <a:gd name="connsiteY211" fmla="*/ 138378 h 169691"/>
              <a:gd name="connsiteX212" fmla="*/ 76048 w 152096"/>
              <a:gd name="connsiteY212" fmla="*/ 135694 h 169691"/>
              <a:gd name="connsiteX213" fmla="*/ 76346 w 152096"/>
              <a:gd name="connsiteY213" fmla="*/ 133606 h 169691"/>
              <a:gd name="connsiteX214" fmla="*/ 75601 w 152096"/>
              <a:gd name="connsiteY214" fmla="*/ 128238 h 169691"/>
              <a:gd name="connsiteX215" fmla="*/ 75601 w 152096"/>
              <a:gd name="connsiteY215" fmla="*/ 127344 h 169691"/>
              <a:gd name="connsiteX216" fmla="*/ 76346 w 152096"/>
              <a:gd name="connsiteY216" fmla="*/ 126747 h 169691"/>
              <a:gd name="connsiteX217" fmla="*/ 77986 w 152096"/>
              <a:gd name="connsiteY217" fmla="*/ 127344 h 169691"/>
              <a:gd name="connsiteX218" fmla="*/ 79627 w 152096"/>
              <a:gd name="connsiteY218" fmla="*/ 128238 h 169691"/>
              <a:gd name="connsiteX219" fmla="*/ 83951 w 152096"/>
              <a:gd name="connsiteY219" fmla="*/ 127045 h 169691"/>
              <a:gd name="connsiteX220" fmla="*/ 85442 w 152096"/>
              <a:gd name="connsiteY220" fmla="*/ 126896 h 169691"/>
              <a:gd name="connsiteX221" fmla="*/ 86784 w 152096"/>
              <a:gd name="connsiteY221" fmla="*/ 127940 h 169691"/>
              <a:gd name="connsiteX222" fmla="*/ 88425 w 152096"/>
              <a:gd name="connsiteY222" fmla="*/ 128686 h 169691"/>
              <a:gd name="connsiteX223" fmla="*/ 98564 w 152096"/>
              <a:gd name="connsiteY223" fmla="*/ 126449 h 169691"/>
              <a:gd name="connsiteX224" fmla="*/ 98714 w 152096"/>
              <a:gd name="connsiteY224" fmla="*/ 124063 h 169691"/>
              <a:gd name="connsiteX225" fmla="*/ 99310 w 152096"/>
              <a:gd name="connsiteY225" fmla="*/ 121976 h 169691"/>
              <a:gd name="connsiteX226" fmla="*/ 99310 w 152096"/>
              <a:gd name="connsiteY226" fmla="*/ 120484 h 169691"/>
              <a:gd name="connsiteX227" fmla="*/ 98862 w 152096"/>
              <a:gd name="connsiteY227" fmla="*/ 119441 h 169691"/>
              <a:gd name="connsiteX228" fmla="*/ 98415 w 152096"/>
              <a:gd name="connsiteY228" fmla="*/ 118695 h 169691"/>
              <a:gd name="connsiteX229" fmla="*/ 98117 w 152096"/>
              <a:gd name="connsiteY229" fmla="*/ 117204 h 169691"/>
              <a:gd name="connsiteX230" fmla="*/ 98117 w 152096"/>
              <a:gd name="connsiteY230" fmla="*/ 115414 h 169691"/>
              <a:gd name="connsiteX231" fmla="*/ 99161 w 152096"/>
              <a:gd name="connsiteY231" fmla="*/ 114669 h 169691"/>
              <a:gd name="connsiteX232" fmla="*/ 102292 w 152096"/>
              <a:gd name="connsiteY232" fmla="*/ 112730 h 169691"/>
              <a:gd name="connsiteX233" fmla="*/ 103336 w 152096"/>
              <a:gd name="connsiteY233" fmla="*/ 112730 h 169691"/>
              <a:gd name="connsiteX234" fmla="*/ 105573 w 152096"/>
              <a:gd name="connsiteY234" fmla="*/ 113923 h 169691"/>
              <a:gd name="connsiteX235" fmla="*/ 107660 w 152096"/>
              <a:gd name="connsiteY235" fmla="*/ 115563 h 169691"/>
              <a:gd name="connsiteX236" fmla="*/ 109450 w 152096"/>
              <a:gd name="connsiteY236" fmla="*/ 119142 h 169691"/>
              <a:gd name="connsiteX237" fmla="*/ 110792 w 152096"/>
              <a:gd name="connsiteY237" fmla="*/ 122274 h 169691"/>
              <a:gd name="connsiteX238" fmla="*/ 112879 w 152096"/>
              <a:gd name="connsiteY238" fmla="*/ 126002 h 169691"/>
              <a:gd name="connsiteX239" fmla="*/ 117204 w 152096"/>
              <a:gd name="connsiteY239" fmla="*/ 127493 h 169691"/>
              <a:gd name="connsiteX240" fmla="*/ 122423 w 152096"/>
              <a:gd name="connsiteY240" fmla="*/ 128537 h 169691"/>
              <a:gd name="connsiteX241" fmla="*/ 125256 w 152096"/>
              <a:gd name="connsiteY241" fmla="*/ 128238 h 169691"/>
              <a:gd name="connsiteX242" fmla="*/ 129431 w 152096"/>
              <a:gd name="connsiteY242" fmla="*/ 124958 h 169691"/>
              <a:gd name="connsiteX243" fmla="*/ 131668 w 152096"/>
              <a:gd name="connsiteY243" fmla="*/ 122572 h 169691"/>
              <a:gd name="connsiteX244" fmla="*/ 132413 w 152096"/>
              <a:gd name="connsiteY244" fmla="*/ 121230 h 169691"/>
              <a:gd name="connsiteX245" fmla="*/ 133755 w 152096"/>
              <a:gd name="connsiteY245" fmla="*/ 121826 h 169691"/>
              <a:gd name="connsiteX246" fmla="*/ 135246 w 152096"/>
              <a:gd name="connsiteY246" fmla="*/ 125107 h 169691"/>
              <a:gd name="connsiteX247" fmla="*/ 136141 w 152096"/>
              <a:gd name="connsiteY247" fmla="*/ 126449 h 169691"/>
              <a:gd name="connsiteX248" fmla="*/ 136439 w 152096"/>
              <a:gd name="connsiteY248" fmla="*/ 127642 h 169691"/>
              <a:gd name="connsiteX249" fmla="*/ 135694 w 152096"/>
              <a:gd name="connsiteY249" fmla="*/ 129133 h 169691"/>
              <a:gd name="connsiteX250" fmla="*/ 136439 w 152096"/>
              <a:gd name="connsiteY250" fmla="*/ 130177 h 169691"/>
              <a:gd name="connsiteX251" fmla="*/ 139273 w 152096"/>
              <a:gd name="connsiteY251" fmla="*/ 130773 h 169691"/>
              <a:gd name="connsiteX252" fmla="*/ 141658 w 152096"/>
              <a:gd name="connsiteY252" fmla="*/ 130177 h 169691"/>
              <a:gd name="connsiteX253" fmla="*/ 142851 w 152096"/>
              <a:gd name="connsiteY253" fmla="*/ 128835 h 169691"/>
              <a:gd name="connsiteX254" fmla="*/ 144640 w 152096"/>
              <a:gd name="connsiteY254" fmla="*/ 127045 h 169691"/>
              <a:gd name="connsiteX255" fmla="*/ 144640 w 152096"/>
              <a:gd name="connsiteY255" fmla="*/ 125554 h 169691"/>
              <a:gd name="connsiteX256" fmla="*/ 143746 w 152096"/>
              <a:gd name="connsiteY256" fmla="*/ 124659 h 169691"/>
              <a:gd name="connsiteX257" fmla="*/ 143746 w 152096"/>
              <a:gd name="connsiteY257" fmla="*/ 123317 h 169691"/>
              <a:gd name="connsiteX258" fmla="*/ 144640 w 152096"/>
              <a:gd name="connsiteY258" fmla="*/ 122274 h 169691"/>
              <a:gd name="connsiteX259" fmla="*/ 145684 w 152096"/>
              <a:gd name="connsiteY259" fmla="*/ 119441 h 169691"/>
              <a:gd name="connsiteX260" fmla="*/ 145982 w 152096"/>
              <a:gd name="connsiteY260" fmla="*/ 117502 h 169691"/>
              <a:gd name="connsiteX261" fmla="*/ 147026 w 152096"/>
              <a:gd name="connsiteY261" fmla="*/ 116160 h 169691"/>
              <a:gd name="connsiteX262" fmla="*/ 148816 w 152096"/>
              <a:gd name="connsiteY262" fmla="*/ 115265 h 169691"/>
              <a:gd name="connsiteX263" fmla="*/ 149562 w 152096"/>
              <a:gd name="connsiteY263" fmla="*/ 114371 h 169691"/>
              <a:gd name="connsiteX264" fmla="*/ 150605 w 152096"/>
              <a:gd name="connsiteY264" fmla="*/ 109599 h 169691"/>
              <a:gd name="connsiteX265" fmla="*/ 150009 w 152096"/>
              <a:gd name="connsiteY265" fmla="*/ 107810 h 169691"/>
              <a:gd name="connsiteX266" fmla="*/ 150009 w 152096"/>
              <a:gd name="connsiteY266" fmla="*/ 106318 h 169691"/>
              <a:gd name="connsiteX267" fmla="*/ 151202 w 152096"/>
              <a:gd name="connsiteY267" fmla="*/ 104380 h 169691"/>
              <a:gd name="connsiteX268" fmla="*/ 151351 w 152096"/>
              <a:gd name="connsiteY268" fmla="*/ 101398 h 169691"/>
              <a:gd name="connsiteX269" fmla="*/ 150903 w 152096"/>
              <a:gd name="connsiteY269" fmla="*/ 96328 h 169691"/>
              <a:gd name="connsiteX270" fmla="*/ 150605 w 152096"/>
              <a:gd name="connsiteY270" fmla="*/ 92898 h 169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152096" h="169691">
                <a:moveTo>
                  <a:pt x="150605" y="92898"/>
                </a:moveTo>
                <a:lnTo>
                  <a:pt x="150158" y="89319"/>
                </a:lnTo>
                <a:lnTo>
                  <a:pt x="151052" y="84697"/>
                </a:lnTo>
                <a:lnTo>
                  <a:pt x="152096" y="79776"/>
                </a:lnTo>
                <a:lnTo>
                  <a:pt x="151947" y="78434"/>
                </a:lnTo>
                <a:lnTo>
                  <a:pt x="150605" y="76943"/>
                </a:lnTo>
                <a:lnTo>
                  <a:pt x="148965" y="75601"/>
                </a:lnTo>
                <a:lnTo>
                  <a:pt x="144790" y="74557"/>
                </a:lnTo>
                <a:lnTo>
                  <a:pt x="143299" y="72768"/>
                </a:lnTo>
                <a:lnTo>
                  <a:pt x="142106" y="70829"/>
                </a:lnTo>
                <a:lnTo>
                  <a:pt x="141211" y="70233"/>
                </a:lnTo>
                <a:lnTo>
                  <a:pt x="136737" y="69487"/>
                </a:lnTo>
                <a:lnTo>
                  <a:pt x="135694" y="68444"/>
                </a:lnTo>
                <a:lnTo>
                  <a:pt x="136141" y="65312"/>
                </a:lnTo>
                <a:lnTo>
                  <a:pt x="136589" y="60839"/>
                </a:lnTo>
                <a:lnTo>
                  <a:pt x="136290" y="57558"/>
                </a:lnTo>
                <a:lnTo>
                  <a:pt x="137185" y="55023"/>
                </a:lnTo>
                <a:lnTo>
                  <a:pt x="138079" y="53234"/>
                </a:lnTo>
                <a:lnTo>
                  <a:pt x="140018" y="51146"/>
                </a:lnTo>
                <a:lnTo>
                  <a:pt x="141062" y="48760"/>
                </a:lnTo>
                <a:lnTo>
                  <a:pt x="141658" y="48164"/>
                </a:lnTo>
                <a:lnTo>
                  <a:pt x="145535" y="47717"/>
                </a:lnTo>
                <a:lnTo>
                  <a:pt x="146877" y="46822"/>
                </a:lnTo>
                <a:lnTo>
                  <a:pt x="147921" y="45778"/>
                </a:lnTo>
                <a:lnTo>
                  <a:pt x="148368" y="44436"/>
                </a:lnTo>
                <a:lnTo>
                  <a:pt x="149710" y="42199"/>
                </a:lnTo>
                <a:lnTo>
                  <a:pt x="150903" y="40708"/>
                </a:lnTo>
                <a:lnTo>
                  <a:pt x="150903" y="39664"/>
                </a:lnTo>
                <a:lnTo>
                  <a:pt x="150754" y="38173"/>
                </a:lnTo>
                <a:lnTo>
                  <a:pt x="149562" y="35489"/>
                </a:lnTo>
                <a:lnTo>
                  <a:pt x="148220" y="33103"/>
                </a:lnTo>
                <a:lnTo>
                  <a:pt x="147324" y="32209"/>
                </a:lnTo>
                <a:lnTo>
                  <a:pt x="145684" y="26692"/>
                </a:lnTo>
                <a:lnTo>
                  <a:pt x="144193" y="25499"/>
                </a:lnTo>
                <a:lnTo>
                  <a:pt x="141211" y="24753"/>
                </a:lnTo>
                <a:lnTo>
                  <a:pt x="135545" y="24157"/>
                </a:lnTo>
                <a:lnTo>
                  <a:pt x="132115" y="25051"/>
                </a:lnTo>
                <a:lnTo>
                  <a:pt x="126896" y="26990"/>
                </a:lnTo>
                <a:lnTo>
                  <a:pt x="122870" y="28183"/>
                </a:lnTo>
                <a:lnTo>
                  <a:pt x="120335" y="28928"/>
                </a:lnTo>
                <a:lnTo>
                  <a:pt x="118844" y="28779"/>
                </a:lnTo>
                <a:lnTo>
                  <a:pt x="118098" y="27885"/>
                </a:lnTo>
                <a:lnTo>
                  <a:pt x="119142" y="27139"/>
                </a:lnTo>
                <a:lnTo>
                  <a:pt x="119589" y="25499"/>
                </a:lnTo>
                <a:lnTo>
                  <a:pt x="118993" y="23113"/>
                </a:lnTo>
                <a:lnTo>
                  <a:pt x="117949" y="20876"/>
                </a:lnTo>
                <a:lnTo>
                  <a:pt x="117353" y="17894"/>
                </a:lnTo>
                <a:lnTo>
                  <a:pt x="117651" y="14017"/>
                </a:lnTo>
                <a:lnTo>
                  <a:pt x="118546" y="10438"/>
                </a:lnTo>
                <a:lnTo>
                  <a:pt x="120633" y="5815"/>
                </a:lnTo>
                <a:lnTo>
                  <a:pt x="120782" y="3877"/>
                </a:lnTo>
                <a:lnTo>
                  <a:pt x="120186" y="2088"/>
                </a:lnTo>
                <a:lnTo>
                  <a:pt x="118844" y="1193"/>
                </a:lnTo>
                <a:lnTo>
                  <a:pt x="116458" y="1193"/>
                </a:lnTo>
                <a:lnTo>
                  <a:pt x="109599" y="1491"/>
                </a:lnTo>
                <a:lnTo>
                  <a:pt x="104231" y="1193"/>
                </a:lnTo>
                <a:lnTo>
                  <a:pt x="102590" y="1044"/>
                </a:lnTo>
                <a:lnTo>
                  <a:pt x="100652" y="597"/>
                </a:lnTo>
                <a:lnTo>
                  <a:pt x="96328" y="149"/>
                </a:lnTo>
                <a:lnTo>
                  <a:pt x="90810" y="447"/>
                </a:lnTo>
                <a:lnTo>
                  <a:pt x="89617" y="447"/>
                </a:lnTo>
                <a:lnTo>
                  <a:pt x="85144" y="447"/>
                </a:lnTo>
                <a:lnTo>
                  <a:pt x="75153" y="0"/>
                </a:lnTo>
                <a:lnTo>
                  <a:pt x="69636" y="0"/>
                </a:lnTo>
                <a:lnTo>
                  <a:pt x="69785" y="1044"/>
                </a:lnTo>
                <a:lnTo>
                  <a:pt x="69338" y="1790"/>
                </a:lnTo>
                <a:lnTo>
                  <a:pt x="69039" y="3728"/>
                </a:lnTo>
                <a:lnTo>
                  <a:pt x="69189" y="9991"/>
                </a:lnTo>
                <a:lnTo>
                  <a:pt x="69189" y="15359"/>
                </a:lnTo>
                <a:lnTo>
                  <a:pt x="69189" y="21174"/>
                </a:lnTo>
                <a:lnTo>
                  <a:pt x="69189" y="27139"/>
                </a:lnTo>
                <a:lnTo>
                  <a:pt x="69189" y="32209"/>
                </a:lnTo>
                <a:lnTo>
                  <a:pt x="69338" y="35489"/>
                </a:lnTo>
                <a:lnTo>
                  <a:pt x="63821" y="35489"/>
                </a:lnTo>
                <a:lnTo>
                  <a:pt x="56663" y="35489"/>
                </a:lnTo>
                <a:lnTo>
                  <a:pt x="49506" y="35489"/>
                </a:lnTo>
                <a:lnTo>
                  <a:pt x="42348" y="35489"/>
                </a:lnTo>
                <a:lnTo>
                  <a:pt x="38769" y="35489"/>
                </a:lnTo>
                <a:lnTo>
                  <a:pt x="34893" y="35489"/>
                </a:lnTo>
                <a:lnTo>
                  <a:pt x="33551" y="35638"/>
                </a:lnTo>
                <a:lnTo>
                  <a:pt x="32656" y="36384"/>
                </a:lnTo>
                <a:lnTo>
                  <a:pt x="31612" y="36682"/>
                </a:lnTo>
                <a:lnTo>
                  <a:pt x="30419" y="35937"/>
                </a:lnTo>
                <a:lnTo>
                  <a:pt x="28928" y="35638"/>
                </a:lnTo>
                <a:lnTo>
                  <a:pt x="28630" y="34893"/>
                </a:lnTo>
                <a:lnTo>
                  <a:pt x="27884" y="33551"/>
                </a:lnTo>
                <a:lnTo>
                  <a:pt x="26393" y="33402"/>
                </a:lnTo>
                <a:lnTo>
                  <a:pt x="25648" y="33551"/>
                </a:lnTo>
                <a:lnTo>
                  <a:pt x="24604" y="34296"/>
                </a:lnTo>
                <a:lnTo>
                  <a:pt x="23411" y="34595"/>
                </a:lnTo>
                <a:lnTo>
                  <a:pt x="22963" y="35788"/>
                </a:lnTo>
                <a:lnTo>
                  <a:pt x="24305" y="41603"/>
                </a:lnTo>
                <a:lnTo>
                  <a:pt x="24305" y="45629"/>
                </a:lnTo>
                <a:lnTo>
                  <a:pt x="24007" y="47120"/>
                </a:lnTo>
                <a:lnTo>
                  <a:pt x="23560" y="47269"/>
                </a:lnTo>
                <a:lnTo>
                  <a:pt x="22516" y="46673"/>
                </a:lnTo>
                <a:lnTo>
                  <a:pt x="21920" y="44884"/>
                </a:lnTo>
                <a:lnTo>
                  <a:pt x="20876" y="44734"/>
                </a:lnTo>
                <a:lnTo>
                  <a:pt x="16551" y="46225"/>
                </a:lnTo>
                <a:lnTo>
                  <a:pt x="16402" y="47717"/>
                </a:lnTo>
                <a:lnTo>
                  <a:pt x="18341" y="49506"/>
                </a:lnTo>
                <a:lnTo>
                  <a:pt x="20130" y="52936"/>
                </a:lnTo>
                <a:lnTo>
                  <a:pt x="22218" y="54725"/>
                </a:lnTo>
                <a:lnTo>
                  <a:pt x="28182" y="57558"/>
                </a:lnTo>
                <a:lnTo>
                  <a:pt x="32656" y="56812"/>
                </a:lnTo>
                <a:lnTo>
                  <a:pt x="34147" y="57558"/>
                </a:lnTo>
                <a:lnTo>
                  <a:pt x="29226" y="59348"/>
                </a:lnTo>
                <a:lnTo>
                  <a:pt x="28779" y="61584"/>
                </a:lnTo>
                <a:lnTo>
                  <a:pt x="27288" y="60540"/>
                </a:lnTo>
                <a:lnTo>
                  <a:pt x="22963" y="58751"/>
                </a:lnTo>
                <a:lnTo>
                  <a:pt x="20130" y="58453"/>
                </a:lnTo>
                <a:lnTo>
                  <a:pt x="18639" y="57409"/>
                </a:lnTo>
                <a:lnTo>
                  <a:pt x="17893" y="56067"/>
                </a:lnTo>
                <a:lnTo>
                  <a:pt x="17745" y="54427"/>
                </a:lnTo>
                <a:lnTo>
                  <a:pt x="17148" y="53383"/>
                </a:lnTo>
                <a:lnTo>
                  <a:pt x="15806" y="55023"/>
                </a:lnTo>
                <a:lnTo>
                  <a:pt x="16402" y="59646"/>
                </a:lnTo>
                <a:lnTo>
                  <a:pt x="16701" y="64417"/>
                </a:lnTo>
                <a:lnTo>
                  <a:pt x="15657" y="72469"/>
                </a:lnTo>
                <a:lnTo>
                  <a:pt x="11332" y="78434"/>
                </a:lnTo>
                <a:lnTo>
                  <a:pt x="9990" y="79925"/>
                </a:lnTo>
                <a:lnTo>
                  <a:pt x="8798" y="80223"/>
                </a:lnTo>
                <a:lnTo>
                  <a:pt x="7605" y="80223"/>
                </a:lnTo>
                <a:lnTo>
                  <a:pt x="6412" y="81565"/>
                </a:lnTo>
                <a:lnTo>
                  <a:pt x="3131" y="82162"/>
                </a:lnTo>
                <a:lnTo>
                  <a:pt x="1342" y="79627"/>
                </a:lnTo>
                <a:lnTo>
                  <a:pt x="0" y="79031"/>
                </a:lnTo>
                <a:lnTo>
                  <a:pt x="3728" y="87828"/>
                </a:lnTo>
                <a:lnTo>
                  <a:pt x="4623" y="88723"/>
                </a:lnTo>
                <a:lnTo>
                  <a:pt x="5368" y="90811"/>
                </a:lnTo>
                <a:lnTo>
                  <a:pt x="6263" y="92003"/>
                </a:lnTo>
                <a:lnTo>
                  <a:pt x="9543" y="98266"/>
                </a:lnTo>
                <a:lnTo>
                  <a:pt x="13122" y="100503"/>
                </a:lnTo>
                <a:lnTo>
                  <a:pt x="14613" y="100354"/>
                </a:lnTo>
                <a:lnTo>
                  <a:pt x="15657" y="99907"/>
                </a:lnTo>
                <a:lnTo>
                  <a:pt x="16104" y="99161"/>
                </a:lnTo>
                <a:lnTo>
                  <a:pt x="16999" y="99012"/>
                </a:lnTo>
                <a:lnTo>
                  <a:pt x="15209" y="103336"/>
                </a:lnTo>
                <a:lnTo>
                  <a:pt x="15657" y="104231"/>
                </a:lnTo>
                <a:lnTo>
                  <a:pt x="16551" y="104678"/>
                </a:lnTo>
                <a:lnTo>
                  <a:pt x="18192" y="104529"/>
                </a:lnTo>
                <a:lnTo>
                  <a:pt x="19534" y="104082"/>
                </a:lnTo>
                <a:lnTo>
                  <a:pt x="21025" y="105275"/>
                </a:lnTo>
                <a:lnTo>
                  <a:pt x="21621" y="106468"/>
                </a:lnTo>
                <a:lnTo>
                  <a:pt x="18490" y="107511"/>
                </a:lnTo>
                <a:lnTo>
                  <a:pt x="17148" y="107511"/>
                </a:lnTo>
                <a:lnTo>
                  <a:pt x="16253" y="107362"/>
                </a:lnTo>
                <a:lnTo>
                  <a:pt x="8798" y="98564"/>
                </a:lnTo>
                <a:lnTo>
                  <a:pt x="9245" y="100503"/>
                </a:lnTo>
                <a:lnTo>
                  <a:pt x="11929" y="104529"/>
                </a:lnTo>
                <a:lnTo>
                  <a:pt x="14613" y="109897"/>
                </a:lnTo>
                <a:lnTo>
                  <a:pt x="14315" y="111388"/>
                </a:lnTo>
                <a:lnTo>
                  <a:pt x="14762" y="112581"/>
                </a:lnTo>
                <a:lnTo>
                  <a:pt x="16850" y="112730"/>
                </a:lnTo>
                <a:lnTo>
                  <a:pt x="20577" y="114520"/>
                </a:lnTo>
                <a:lnTo>
                  <a:pt x="20876" y="115713"/>
                </a:lnTo>
                <a:lnTo>
                  <a:pt x="20577" y="116458"/>
                </a:lnTo>
                <a:lnTo>
                  <a:pt x="16850" y="114520"/>
                </a:lnTo>
                <a:lnTo>
                  <a:pt x="15657" y="114818"/>
                </a:lnTo>
                <a:lnTo>
                  <a:pt x="17595" y="116756"/>
                </a:lnTo>
                <a:lnTo>
                  <a:pt x="18341" y="118098"/>
                </a:lnTo>
                <a:lnTo>
                  <a:pt x="21771" y="121826"/>
                </a:lnTo>
                <a:lnTo>
                  <a:pt x="22963" y="123765"/>
                </a:lnTo>
                <a:lnTo>
                  <a:pt x="23411" y="125405"/>
                </a:lnTo>
                <a:lnTo>
                  <a:pt x="24305" y="127493"/>
                </a:lnTo>
                <a:lnTo>
                  <a:pt x="25648" y="128835"/>
                </a:lnTo>
                <a:lnTo>
                  <a:pt x="28033" y="128686"/>
                </a:lnTo>
                <a:lnTo>
                  <a:pt x="30419" y="129431"/>
                </a:lnTo>
                <a:lnTo>
                  <a:pt x="33103" y="130773"/>
                </a:lnTo>
                <a:lnTo>
                  <a:pt x="35787" y="132413"/>
                </a:lnTo>
                <a:lnTo>
                  <a:pt x="35041" y="133159"/>
                </a:lnTo>
                <a:lnTo>
                  <a:pt x="34147" y="133457"/>
                </a:lnTo>
                <a:lnTo>
                  <a:pt x="27884" y="130326"/>
                </a:lnTo>
                <a:lnTo>
                  <a:pt x="26840" y="130177"/>
                </a:lnTo>
                <a:lnTo>
                  <a:pt x="27735" y="131519"/>
                </a:lnTo>
                <a:lnTo>
                  <a:pt x="34296" y="137782"/>
                </a:lnTo>
                <a:lnTo>
                  <a:pt x="43243" y="145088"/>
                </a:lnTo>
                <a:lnTo>
                  <a:pt x="49506" y="152246"/>
                </a:lnTo>
                <a:lnTo>
                  <a:pt x="50997" y="155526"/>
                </a:lnTo>
                <a:lnTo>
                  <a:pt x="56514" y="160000"/>
                </a:lnTo>
                <a:lnTo>
                  <a:pt x="59049" y="162833"/>
                </a:lnTo>
                <a:lnTo>
                  <a:pt x="61286" y="167306"/>
                </a:lnTo>
                <a:lnTo>
                  <a:pt x="63821" y="169692"/>
                </a:lnTo>
                <a:lnTo>
                  <a:pt x="65461" y="165517"/>
                </a:lnTo>
                <a:lnTo>
                  <a:pt x="66654" y="163578"/>
                </a:lnTo>
                <a:lnTo>
                  <a:pt x="67996" y="162236"/>
                </a:lnTo>
                <a:lnTo>
                  <a:pt x="73662" y="158956"/>
                </a:lnTo>
                <a:lnTo>
                  <a:pt x="74557" y="159105"/>
                </a:lnTo>
                <a:lnTo>
                  <a:pt x="78434" y="163429"/>
                </a:lnTo>
                <a:lnTo>
                  <a:pt x="79776" y="163728"/>
                </a:lnTo>
                <a:lnTo>
                  <a:pt x="81118" y="163578"/>
                </a:lnTo>
                <a:lnTo>
                  <a:pt x="82758" y="163728"/>
                </a:lnTo>
                <a:lnTo>
                  <a:pt x="83653" y="162982"/>
                </a:lnTo>
                <a:lnTo>
                  <a:pt x="83653" y="161789"/>
                </a:lnTo>
                <a:lnTo>
                  <a:pt x="82460" y="160596"/>
                </a:lnTo>
                <a:lnTo>
                  <a:pt x="82311" y="159254"/>
                </a:lnTo>
                <a:lnTo>
                  <a:pt x="83206" y="157763"/>
                </a:lnTo>
                <a:lnTo>
                  <a:pt x="83653" y="156272"/>
                </a:lnTo>
                <a:lnTo>
                  <a:pt x="84846" y="154333"/>
                </a:lnTo>
                <a:lnTo>
                  <a:pt x="84995" y="153439"/>
                </a:lnTo>
                <a:lnTo>
                  <a:pt x="83802" y="152395"/>
                </a:lnTo>
                <a:lnTo>
                  <a:pt x="81118" y="151053"/>
                </a:lnTo>
                <a:lnTo>
                  <a:pt x="79328" y="149561"/>
                </a:lnTo>
                <a:lnTo>
                  <a:pt x="78583" y="148220"/>
                </a:lnTo>
                <a:lnTo>
                  <a:pt x="79030" y="146430"/>
                </a:lnTo>
                <a:lnTo>
                  <a:pt x="80522" y="145088"/>
                </a:lnTo>
                <a:lnTo>
                  <a:pt x="80522" y="144193"/>
                </a:lnTo>
                <a:lnTo>
                  <a:pt x="79180" y="143001"/>
                </a:lnTo>
                <a:lnTo>
                  <a:pt x="78285" y="141658"/>
                </a:lnTo>
                <a:lnTo>
                  <a:pt x="77241" y="140764"/>
                </a:lnTo>
                <a:lnTo>
                  <a:pt x="74557" y="140316"/>
                </a:lnTo>
                <a:lnTo>
                  <a:pt x="75153" y="138378"/>
                </a:lnTo>
                <a:lnTo>
                  <a:pt x="76048" y="135694"/>
                </a:lnTo>
                <a:lnTo>
                  <a:pt x="76346" y="133606"/>
                </a:lnTo>
                <a:lnTo>
                  <a:pt x="75601" y="128238"/>
                </a:lnTo>
                <a:lnTo>
                  <a:pt x="75601" y="127344"/>
                </a:lnTo>
                <a:lnTo>
                  <a:pt x="76346" y="126747"/>
                </a:lnTo>
                <a:lnTo>
                  <a:pt x="77986" y="127344"/>
                </a:lnTo>
                <a:lnTo>
                  <a:pt x="79627" y="128238"/>
                </a:lnTo>
                <a:lnTo>
                  <a:pt x="83951" y="127045"/>
                </a:lnTo>
                <a:lnTo>
                  <a:pt x="85442" y="126896"/>
                </a:lnTo>
                <a:lnTo>
                  <a:pt x="86784" y="127940"/>
                </a:lnTo>
                <a:lnTo>
                  <a:pt x="88425" y="128686"/>
                </a:lnTo>
                <a:lnTo>
                  <a:pt x="98564" y="126449"/>
                </a:lnTo>
                <a:lnTo>
                  <a:pt x="98714" y="124063"/>
                </a:lnTo>
                <a:lnTo>
                  <a:pt x="99310" y="121976"/>
                </a:lnTo>
                <a:lnTo>
                  <a:pt x="99310" y="120484"/>
                </a:lnTo>
                <a:lnTo>
                  <a:pt x="98862" y="119441"/>
                </a:lnTo>
                <a:lnTo>
                  <a:pt x="98415" y="118695"/>
                </a:lnTo>
                <a:lnTo>
                  <a:pt x="98117" y="117204"/>
                </a:lnTo>
                <a:lnTo>
                  <a:pt x="98117" y="115414"/>
                </a:lnTo>
                <a:lnTo>
                  <a:pt x="99161" y="114669"/>
                </a:lnTo>
                <a:lnTo>
                  <a:pt x="102292" y="112730"/>
                </a:lnTo>
                <a:lnTo>
                  <a:pt x="103336" y="112730"/>
                </a:lnTo>
                <a:lnTo>
                  <a:pt x="105573" y="113923"/>
                </a:lnTo>
                <a:lnTo>
                  <a:pt x="107660" y="115563"/>
                </a:lnTo>
                <a:lnTo>
                  <a:pt x="109450" y="119142"/>
                </a:lnTo>
                <a:lnTo>
                  <a:pt x="110792" y="122274"/>
                </a:lnTo>
                <a:lnTo>
                  <a:pt x="112879" y="126002"/>
                </a:lnTo>
                <a:lnTo>
                  <a:pt x="117204" y="127493"/>
                </a:lnTo>
                <a:lnTo>
                  <a:pt x="122423" y="128537"/>
                </a:lnTo>
                <a:lnTo>
                  <a:pt x="125256" y="128238"/>
                </a:lnTo>
                <a:lnTo>
                  <a:pt x="129431" y="124958"/>
                </a:lnTo>
                <a:lnTo>
                  <a:pt x="131668" y="122572"/>
                </a:lnTo>
                <a:lnTo>
                  <a:pt x="132413" y="121230"/>
                </a:lnTo>
                <a:lnTo>
                  <a:pt x="133755" y="121826"/>
                </a:lnTo>
                <a:lnTo>
                  <a:pt x="135246" y="125107"/>
                </a:lnTo>
                <a:lnTo>
                  <a:pt x="136141" y="126449"/>
                </a:lnTo>
                <a:lnTo>
                  <a:pt x="136439" y="127642"/>
                </a:lnTo>
                <a:lnTo>
                  <a:pt x="135694" y="129133"/>
                </a:lnTo>
                <a:lnTo>
                  <a:pt x="136439" y="130177"/>
                </a:lnTo>
                <a:lnTo>
                  <a:pt x="139273" y="130773"/>
                </a:lnTo>
                <a:lnTo>
                  <a:pt x="141658" y="130177"/>
                </a:lnTo>
                <a:lnTo>
                  <a:pt x="142851" y="128835"/>
                </a:lnTo>
                <a:lnTo>
                  <a:pt x="144640" y="127045"/>
                </a:lnTo>
                <a:lnTo>
                  <a:pt x="144640" y="125554"/>
                </a:lnTo>
                <a:lnTo>
                  <a:pt x="143746" y="124659"/>
                </a:lnTo>
                <a:lnTo>
                  <a:pt x="143746" y="123317"/>
                </a:lnTo>
                <a:lnTo>
                  <a:pt x="144640" y="122274"/>
                </a:lnTo>
                <a:lnTo>
                  <a:pt x="145684" y="119441"/>
                </a:lnTo>
                <a:lnTo>
                  <a:pt x="145982" y="117502"/>
                </a:lnTo>
                <a:lnTo>
                  <a:pt x="147026" y="116160"/>
                </a:lnTo>
                <a:lnTo>
                  <a:pt x="148816" y="115265"/>
                </a:lnTo>
                <a:lnTo>
                  <a:pt x="149562" y="114371"/>
                </a:lnTo>
                <a:lnTo>
                  <a:pt x="150605" y="109599"/>
                </a:lnTo>
                <a:lnTo>
                  <a:pt x="150009" y="107810"/>
                </a:lnTo>
                <a:lnTo>
                  <a:pt x="150009" y="106318"/>
                </a:lnTo>
                <a:lnTo>
                  <a:pt x="151202" y="104380"/>
                </a:lnTo>
                <a:lnTo>
                  <a:pt x="151351" y="101398"/>
                </a:lnTo>
                <a:lnTo>
                  <a:pt x="150903" y="96328"/>
                </a:lnTo>
                <a:lnTo>
                  <a:pt x="150605" y="9289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2" name="French Guiana__">
            <a:extLst>
              <a:ext uri="{FF2B5EF4-FFF2-40B4-BE49-F238E27FC236}">
                <a16:creationId xmlns:a16="http://schemas.microsoft.com/office/drawing/2014/main" id="{4B9B1CFF-131C-CA7A-8396-F5EEABFC535B}"/>
              </a:ext>
            </a:extLst>
          </p:cNvPr>
          <p:cNvSpPr/>
          <p:nvPr/>
        </p:nvSpPr>
        <p:spPr>
          <a:xfrm>
            <a:off x="4564448" y="4014433"/>
            <a:ext cx="77986" cy="107402"/>
          </a:xfrm>
          <a:custGeom>
            <a:avLst/>
            <a:gdLst>
              <a:gd name="connsiteX0" fmla="*/ 77987 w 77986"/>
              <a:gd name="connsiteY0" fmla="*/ 44883 h 100055"/>
              <a:gd name="connsiteX1" fmla="*/ 77688 w 77986"/>
              <a:gd name="connsiteY1" fmla="*/ 42497 h 100055"/>
              <a:gd name="connsiteX2" fmla="*/ 76794 w 77986"/>
              <a:gd name="connsiteY2" fmla="*/ 40857 h 100055"/>
              <a:gd name="connsiteX3" fmla="*/ 74408 w 77986"/>
              <a:gd name="connsiteY3" fmla="*/ 33103 h 100055"/>
              <a:gd name="connsiteX4" fmla="*/ 73364 w 77986"/>
              <a:gd name="connsiteY4" fmla="*/ 31314 h 100055"/>
              <a:gd name="connsiteX5" fmla="*/ 72022 w 77986"/>
              <a:gd name="connsiteY5" fmla="*/ 31463 h 100055"/>
              <a:gd name="connsiteX6" fmla="*/ 70978 w 77986"/>
              <a:gd name="connsiteY6" fmla="*/ 34445 h 100055"/>
              <a:gd name="connsiteX7" fmla="*/ 70680 w 77986"/>
              <a:gd name="connsiteY7" fmla="*/ 36831 h 100055"/>
              <a:gd name="connsiteX8" fmla="*/ 70084 w 77986"/>
              <a:gd name="connsiteY8" fmla="*/ 37875 h 100055"/>
              <a:gd name="connsiteX9" fmla="*/ 68742 w 77986"/>
              <a:gd name="connsiteY9" fmla="*/ 39068 h 100055"/>
              <a:gd name="connsiteX10" fmla="*/ 68742 w 77986"/>
              <a:gd name="connsiteY10" fmla="*/ 38173 h 100055"/>
              <a:gd name="connsiteX11" fmla="*/ 69338 w 77986"/>
              <a:gd name="connsiteY11" fmla="*/ 36980 h 100055"/>
              <a:gd name="connsiteX12" fmla="*/ 69785 w 77986"/>
              <a:gd name="connsiteY12" fmla="*/ 34744 h 100055"/>
              <a:gd name="connsiteX13" fmla="*/ 68443 w 77986"/>
              <a:gd name="connsiteY13" fmla="*/ 31016 h 100055"/>
              <a:gd name="connsiteX14" fmla="*/ 67250 w 77986"/>
              <a:gd name="connsiteY14" fmla="*/ 29077 h 100055"/>
              <a:gd name="connsiteX15" fmla="*/ 63075 w 77986"/>
              <a:gd name="connsiteY15" fmla="*/ 25200 h 100055"/>
              <a:gd name="connsiteX16" fmla="*/ 60242 w 77986"/>
              <a:gd name="connsiteY16" fmla="*/ 27735 h 100055"/>
              <a:gd name="connsiteX17" fmla="*/ 61286 w 77986"/>
              <a:gd name="connsiteY17" fmla="*/ 24753 h 100055"/>
              <a:gd name="connsiteX18" fmla="*/ 61137 w 77986"/>
              <a:gd name="connsiteY18" fmla="*/ 22963 h 100055"/>
              <a:gd name="connsiteX19" fmla="*/ 56812 w 77986"/>
              <a:gd name="connsiteY19" fmla="*/ 20876 h 100055"/>
              <a:gd name="connsiteX20" fmla="*/ 48611 w 77986"/>
              <a:gd name="connsiteY20" fmla="*/ 13868 h 100055"/>
              <a:gd name="connsiteX21" fmla="*/ 45182 w 77986"/>
              <a:gd name="connsiteY21" fmla="*/ 9841 h 100055"/>
              <a:gd name="connsiteX22" fmla="*/ 35340 w 77986"/>
              <a:gd name="connsiteY22" fmla="*/ 6561 h 100055"/>
              <a:gd name="connsiteX23" fmla="*/ 30568 w 77986"/>
              <a:gd name="connsiteY23" fmla="*/ 5964 h 100055"/>
              <a:gd name="connsiteX24" fmla="*/ 20131 w 77986"/>
              <a:gd name="connsiteY24" fmla="*/ 0 h 100055"/>
              <a:gd name="connsiteX25" fmla="*/ 18341 w 77986"/>
              <a:gd name="connsiteY25" fmla="*/ 298 h 100055"/>
              <a:gd name="connsiteX26" fmla="*/ 16403 w 77986"/>
              <a:gd name="connsiteY26" fmla="*/ 2833 h 100055"/>
              <a:gd name="connsiteX27" fmla="*/ 13868 w 77986"/>
              <a:gd name="connsiteY27" fmla="*/ 10140 h 100055"/>
              <a:gd name="connsiteX28" fmla="*/ 12078 w 77986"/>
              <a:gd name="connsiteY28" fmla="*/ 11631 h 100055"/>
              <a:gd name="connsiteX29" fmla="*/ 9842 w 77986"/>
              <a:gd name="connsiteY29" fmla="*/ 13569 h 100055"/>
              <a:gd name="connsiteX30" fmla="*/ 7456 w 77986"/>
              <a:gd name="connsiteY30" fmla="*/ 16253 h 100055"/>
              <a:gd name="connsiteX31" fmla="*/ 4324 w 77986"/>
              <a:gd name="connsiteY31" fmla="*/ 21025 h 100055"/>
              <a:gd name="connsiteX32" fmla="*/ 4473 w 77986"/>
              <a:gd name="connsiteY32" fmla="*/ 22516 h 100055"/>
              <a:gd name="connsiteX33" fmla="*/ 3728 w 77986"/>
              <a:gd name="connsiteY33" fmla="*/ 23709 h 100055"/>
              <a:gd name="connsiteX34" fmla="*/ 3579 w 77986"/>
              <a:gd name="connsiteY34" fmla="*/ 25946 h 100055"/>
              <a:gd name="connsiteX35" fmla="*/ 3728 w 77986"/>
              <a:gd name="connsiteY35" fmla="*/ 28332 h 100055"/>
              <a:gd name="connsiteX36" fmla="*/ 4623 w 77986"/>
              <a:gd name="connsiteY36" fmla="*/ 29823 h 100055"/>
              <a:gd name="connsiteX37" fmla="*/ 4921 w 77986"/>
              <a:gd name="connsiteY37" fmla="*/ 32805 h 100055"/>
              <a:gd name="connsiteX38" fmla="*/ 4324 w 77986"/>
              <a:gd name="connsiteY38" fmla="*/ 35489 h 100055"/>
              <a:gd name="connsiteX39" fmla="*/ 4623 w 77986"/>
              <a:gd name="connsiteY39" fmla="*/ 36980 h 100055"/>
              <a:gd name="connsiteX40" fmla="*/ 5219 w 77986"/>
              <a:gd name="connsiteY40" fmla="*/ 39515 h 100055"/>
              <a:gd name="connsiteX41" fmla="*/ 5815 w 77986"/>
              <a:gd name="connsiteY41" fmla="*/ 42199 h 100055"/>
              <a:gd name="connsiteX42" fmla="*/ 5666 w 77986"/>
              <a:gd name="connsiteY42" fmla="*/ 43243 h 100055"/>
              <a:gd name="connsiteX43" fmla="*/ 6412 w 77986"/>
              <a:gd name="connsiteY43" fmla="*/ 44138 h 100055"/>
              <a:gd name="connsiteX44" fmla="*/ 7157 w 77986"/>
              <a:gd name="connsiteY44" fmla="*/ 44883 h 100055"/>
              <a:gd name="connsiteX45" fmla="*/ 7008 w 77986"/>
              <a:gd name="connsiteY45" fmla="*/ 47269 h 100055"/>
              <a:gd name="connsiteX46" fmla="*/ 9394 w 77986"/>
              <a:gd name="connsiteY46" fmla="*/ 51444 h 100055"/>
              <a:gd name="connsiteX47" fmla="*/ 11035 w 77986"/>
              <a:gd name="connsiteY47" fmla="*/ 53234 h 100055"/>
              <a:gd name="connsiteX48" fmla="*/ 13271 w 77986"/>
              <a:gd name="connsiteY48" fmla="*/ 55023 h 100055"/>
              <a:gd name="connsiteX49" fmla="*/ 14017 w 77986"/>
              <a:gd name="connsiteY49" fmla="*/ 56812 h 100055"/>
              <a:gd name="connsiteX50" fmla="*/ 15210 w 77986"/>
              <a:gd name="connsiteY50" fmla="*/ 58900 h 100055"/>
              <a:gd name="connsiteX51" fmla="*/ 15955 w 77986"/>
              <a:gd name="connsiteY51" fmla="*/ 59049 h 100055"/>
              <a:gd name="connsiteX52" fmla="*/ 16403 w 77986"/>
              <a:gd name="connsiteY52" fmla="*/ 59944 h 100055"/>
              <a:gd name="connsiteX53" fmla="*/ 15955 w 77986"/>
              <a:gd name="connsiteY53" fmla="*/ 61584 h 100055"/>
              <a:gd name="connsiteX54" fmla="*/ 15955 w 77986"/>
              <a:gd name="connsiteY54" fmla="*/ 63821 h 100055"/>
              <a:gd name="connsiteX55" fmla="*/ 14464 w 77986"/>
              <a:gd name="connsiteY55" fmla="*/ 66356 h 100055"/>
              <a:gd name="connsiteX56" fmla="*/ 11184 w 77986"/>
              <a:gd name="connsiteY56" fmla="*/ 71127 h 100055"/>
              <a:gd name="connsiteX57" fmla="*/ 10885 w 77986"/>
              <a:gd name="connsiteY57" fmla="*/ 72320 h 100055"/>
              <a:gd name="connsiteX58" fmla="*/ 11631 w 77986"/>
              <a:gd name="connsiteY58" fmla="*/ 76197 h 100055"/>
              <a:gd name="connsiteX59" fmla="*/ 11184 w 77986"/>
              <a:gd name="connsiteY59" fmla="*/ 79478 h 100055"/>
              <a:gd name="connsiteX60" fmla="*/ 11035 w 77986"/>
              <a:gd name="connsiteY60" fmla="*/ 81118 h 100055"/>
              <a:gd name="connsiteX61" fmla="*/ 9394 w 77986"/>
              <a:gd name="connsiteY61" fmla="*/ 83951 h 100055"/>
              <a:gd name="connsiteX62" fmla="*/ 5666 w 77986"/>
              <a:gd name="connsiteY62" fmla="*/ 90810 h 100055"/>
              <a:gd name="connsiteX63" fmla="*/ 3430 w 77986"/>
              <a:gd name="connsiteY63" fmla="*/ 92003 h 100055"/>
              <a:gd name="connsiteX64" fmla="*/ 2088 w 77986"/>
              <a:gd name="connsiteY64" fmla="*/ 93942 h 100055"/>
              <a:gd name="connsiteX65" fmla="*/ 1193 w 77986"/>
              <a:gd name="connsiteY65" fmla="*/ 94091 h 100055"/>
              <a:gd name="connsiteX66" fmla="*/ 298 w 77986"/>
              <a:gd name="connsiteY66" fmla="*/ 94240 h 100055"/>
              <a:gd name="connsiteX67" fmla="*/ 0 w 77986"/>
              <a:gd name="connsiteY67" fmla="*/ 94389 h 100055"/>
              <a:gd name="connsiteX68" fmla="*/ 596 w 77986"/>
              <a:gd name="connsiteY68" fmla="*/ 94837 h 100055"/>
              <a:gd name="connsiteX69" fmla="*/ 1640 w 77986"/>
              <a:gd name="connsiteY69" fmla="*/ 95433 h 100055"/>
              <a:gd name="connsiteX70" fmla="*/ 2684 w 77986"/>
              <a:gd name="connsiteY70" fmla="*/ 96626 h 100055"/>
              <a:gd name="connsiteX71" fmla="*/ 4772 w 77986"/>
              <a:gd name="connsiteY71" fmla="*/ 97670 h 100055"/>
              <a:gd name="connsiteX72" fmla="*/ 8499 w 77986"/>
              <a:gd name="connsiteY72" fmla="*/ 99161 h 100055"/>
              <a:gd name="connsiteX73" fmla="*/ 10140 w 77986"/>
              <a:gd name="connsiteY73" fmla="*/ 99161 h 100055"/>
              <a:gd name="connsiteX74" fmla="*/ 11780 w 77986"/>
              <a:gd name="connsiteY74" fmla="*/ 99608 h 100055"/>
              <a:gd name="connsiteX75" fmla="*/ 12824 w 77986"/>
              <a:gd name="connsiteY75" fmla="*/ 100055 h 100055"/>
              <a:gd name="connsiteX76" fmla="*/ 13868 w 77986"/>
              <a:gd name="connsiteY76" fmla="*/ 99310 h 100055"/>
              <a:gd name="connsiteX77" fmla="*/ 17595 w 77986"/>
              <a:gd name="connsiteY77" fmla="*/ 97073 h 100055"/>
              <a:gd name="connsiteX78" fmla="*/ 19385 w 77986"/>
              <a:gd name="connsiteY78" fmla="*/ 95731 h 100055"/>
              <a:gd name="connsiteX79" fmla="*/ 20727 w 77986"/>
              <a:gd name="connsiteY79" fmla="*/ 94837 h 100055"/>
              <a:gd name="connsiteX80" fmla="*/ 21622 w 77986"/>
              <a:gd name="connsiteY80" fmla="*/ 93942 h 100055"/>
              <a:gd name="connsiteX81" fmla="*/ 22218 w 77986"/>
              <a:gd name="connsiteY81" fmla="*/ 93644 h 100055"/>
              <a:gd name="connsiteX82" fmla="*/ 22814 w 77986"/>
              <a:gd name="connsiteY82" fmla="*/ 94240 h 100055"/>
              <a:gd name="connsiteX83" fmla="*/ 23113 w 77986"/>
              <a:gd name="connsiteY83" fmla="*/ 94986 h 100055"/>
              <a:gd name="connsiteX84" fmla="*/ 24455 w 77986"/>
              <a:gd name="connsiteY84" fmla="*/ 95433 h 100055"/>
              <a:gd name="connsiteX85" fmla="*/ 27586 w 77986"/>
              <a:gd name="connsiteY85" fmla="*/ 96179 h 100055"/>
              <a:gd name="connsiteX86" fmla="*/ 29077 w 77986"/>
              <a:gd name="connsiteY86" fmla="*/ 96477 h 100055"/>
              <a:gd name="connsiteX87" fmla="*/ 31165 w 77986"/>
              <a:gd name="connsiteY87" fmla="*/ 95731 h 100055"/>
              <a:gd name="connsiteX88" fmla="*/ 32805 w 77986"/>
              <a:gd name="connsiteY88" fmla="*/ 94538 h 100055"/>
              <a:gd name="connsiteX89" fmla="*/ 33700 w 77986"/>
              <a:gd name="connsiteY89" fmla="*/ 94091 h 100055"/>
              <a:gd name="connsiteX90" fmla="*/ 35042 w 77986"/>
              <a:gd name="connsiteY90" fmla="*/ 95284 h 100055"/>
              <a:gd name="connsiteX91" fmla="*/ 35787 w 77986"/>
              <a:gd name="connsiteY91" fmla="*/ 97073 h 100055"/>
              <a:gd name="connsiteX92" fmla="*/ 36384 w 77986"/>
              <a:gd name="connsiteY92" fmla="*/ 97819 h 100055"/>
              <a:gd name="connsiteX93" fmla="*/ 37726 w 77986"/>
              <a:gd name="connsiteY93" fmla="*/ 97670 h 100055"/>
              <a:gd name="connsiteX94" fmla="*/ 40261 w 77986"/>
              <a:gd name="connsiteY94" fmla="*/ 97819 h 100055"/>
              <a:gd name="connsiteX95" fmla="*/ 42199 w 77986"/>
              <a:gd name="connsiteY95" fmla="*/ 98415 h 100055"/>
              <a:gd name="connsiteX96" fmla="*/ 43392 w 77986"/>
              <a:gd name="connsiteY96" fmla="*/ 98415 h 100055"/>
              <a:gd name="connsiteX97" fmla="*/ 45033 w 77986"/>
              <a:gd name="connsiteY97" fmla="*/ 97670 h 100055"/>
              <a:gd name="connsiteX98" fmla="*/ 45927 w 77986"/>
              <a:gd name="connsiteY98" fmla="*/ 96029 h 100055"/>
              <a:gd name="connsiteX99" fmla="*/ 48164 w 77986"/>
              <a:gd name="connsiteY99" fmla="*/ 94687 h 100055"/>
              <a:gd name="connsiteX100" fmla="*/ 50401 w 77986"/>
              <a:gd name="connsiteY100" fmla="*/ 93494 h 100055"/>
              <a:gd name="connsiteX101" fmla="*/ 51593 w 77986"/>
              <a:gd name="connsiteY101" fmla="*/ 91705 h 100055"/>
              <a:gd name="connsiteX102" fmla="*/ 53532 w 77986"/>
              <a:gd name="connsiteY102" fmla="*/ 88872 h 100055"/>
              <a:gd name="connsiteX103" fmla="*/ 54129 w 77986"/>
              <a:gd name="connsiteY103" fmla="*/ 87679 h 100055"/>
              <a:gd name="connsiteX104" fmla="*/ 54278 w 77986"/>
              <a:gd name="connsiteY104" fmla="*/ 85741 h 100055"/>
              <a:gd name="connsiteX105" fmla="*/ 56812 w 77986"/>
              <a:gd name="connsiteY105" fmla="*/ 79776 h 100055"/>
              <a:gd name="connsiteX106" fmla="*/ 57856 w 77986"/>
              <a:gd name="connsiteY106" fmla="*/ 78732 h 100055"/>
              <a:gd name="connsiteX107" fmla="*/ 58453 w 77986"/>
              <a:gd name="connsiteY107" fmla="*/ 76794 h 100055"/>
              <a:gd name="connsiteX108" fmla="*/ 59497 w 77986"/>
              <a:gd name="connsiteY108" fmla="*/ 74706 h 100055"/>
              <a:gd name="connsiteX109" fmla="*/ 59497 w 77986"/>
              <a:gd name="connsiteY109" fmla="*/ 72917 h 100055"/>
              <a:gd name="connsiteX110" fmla="*/ 60242 w 77986"/>
              <a:gd name="connsiteY110" fmla="*/ 71127 h 100055"/>
              <a:gd name="connsiteX111" fmla="*/ 61733 w 77986"/>
              <a:gd name="connsiteY111" fmla="*/ 69636 h 100055"/>
              <a:gd name="connsiteX112" fmla="*/ 62777 w 77986"/>
              <a:gd name="connsiteY112" fmla="*/ 68592 h 100055"/>
              <a:gd name="connsiteX113" fmla="*/ 64566 w 77986"/>
              <a:gd name="connsiteY113" fmla="*/ 66057 h 100055"/>
              <a:gd name="connsiteX114" fmla="*/ 65759 w 77986"/>
              <a:gd name="connsiteY114" fmla="*/ 63672 h 100055"/>
              <a:gd name="connsiteX115" fmla="*/ 68891 w 77986"/>
              <a:gd name="connsiteY115" fmla="*/ 58453 h 100055"/>
              <a:gd name="connsiteX116" fmla="*/ 69040 w 77986"/>
              <a:gd name="connsiteY116" fmla="*/ 56961 h 100055"/>
              <a:gd name="connsiteX117" fmla="*/ 70233 w 77986"/>
              <a:gd name="connsiteY117" fmla="*/ 55918 h 100055"/>
              <a:gd name="connsiteX118" fmla="*/ 70680 w 77986"/>
              <a:gd name="connsiteY118" fmla="*/ 54874 h 100055"/>
              <a:gd name="connsiteX119" fmla="*/ 72022 w 77986"/>
              <a:gd name="connsiteY119" fmla="*/ 53383 h 100055"/>
              <a:gd name="connsiteX120" fmla="*/ 73364 w 77986"/>
              <a:gd name="connsiteY120" fmla="*/ 52339 h 100055"/>
              <a:gd name="connsiteX121" fmla="*/ 73961 w 77986"/>
              <a:gd name="connsiteY121" fmla="*/ 50699 h 100055"/>
              <a:gd name="connsiteX122" fmla="*/ 75004 w 77986"/>
              <a:gd name="connsiteY122" fmla="*/ 48909 h 100055"/>
              <a:gd name="connsiteX123" fmla="*/ 77092 w 77986"/>
              <a:gd name="connsiteY123" fmla="*/ 47716 h 100055"/>
              <a:gd name="connsiteX124" fmla="*/ 77987 w 77986"/>
              <a:gd name="connsiteY124" fmla="*/ 47120 h 100055"/>
              <a:gd name="connsiteX125" fmla="*/ 77838 w 77986"/>
              <a:gd name="connsiteY125" fmla="*/ 46076 h 100055"/>
              <a:gd name="connsiteX126" fmla="*/ 77987 w 77986"/>
              <a:gd name="connsiteY126" fmla="*/ 44883 h 100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77986" h="100055">
                <a:moveTo>
                  <a:pt x="77987" y="44883"/>
                </a:moveTo>
                <a:lnTo>
                  <a:pt x="77688" y="42497"/>
                </a:lnTo>
                <a:lnTo>
                  <a:pt x="76794" y="40857"/>
                </a:lnTo>
                <a:lnTo>
                  <a:pt x="74408" y="33103"/>
                </a:lnTo>
                <a:lnTo>
                  <a:pt x="73364" y="31314"/>
                </a:lnTo>
                <a:lnTo>
                  <a:pt x="72022" y="31463"/>
                </a:lnTo>
                <a:lnTo>
                  <a:pt x="70978" y="34445"/>
                </a:lnTo>
                <a:lnTo>
                  <a:pt x="70680" y="36831"/>
                </a:lnTo>
                <a:lnTo>
                  <a:pt x="70084" y="37875"/>
                </a:lnTo>
                <a:lnTo>
                  <a:pt x="68742" y="39068"/>
                </a:lnTo>
                <a:lnTo>
                  <a:pt x="68742" y="38173"/>
                </a:lnTo>
                <a:lnTo>
                  <a:pt x="69338" y="36980"/>
                </a:lnTo>
                <a:lnTo>
                  <a:pt x="69785" y="34744"/>
                </a:lnTo>
                <a:lnTo>
                  <a:pt x="68443" y="31016"/>
                </a:lnTo>
                <a:lnTo>
                  <a:pt x="67250" y="29077"/>
                </a:lnTo>
                <a:lnTo>
                  <a:pt x="63075" y="25200"/>
                </a:lnTo>
                <a:lnTo>
                  <a:pt x="60242" y="27735"/>
                </a:lnTo>
                <a:lnTo>
                  <a:pt x="61286" y="24753"/>
                </a:lnTo>
                <a:lnTo>
                  <a:pt x="61137" y="22963"/>
                </a:lnTo>
                <a:lnTo>
                  <a:pt x="56812" y="20876"/>
                </a:lnTo>
                <a:lnTo>
                  <a:pt x="48611" y="13868"/>
                </a:lnTo>
                <a:lnTo>
                  <a:pt x="45182" y="9841"/>
                </a:lnTo>
                <a:lnTo>
                  <a:pt x="35340" y="6561"/>
                </a:lnTo>
                <a:lnTo>
                  <a:pt x="30568" y="5964"/>
                </a:lnTo>
                <a:lnTo>
                  <a:pt x="20131" y="0"/>
                </a:lnTo>
                <a:lnTo>
                  <a:pt x="18341" y="298"/>
                </a:lnTo>
                <a:lnTo>
                  <a:pt x="16403" y="2833"/>
                </a:lnTo>
                <a:lnTo>
                  <a:pt x="13868" y="10140"/>
                </a:lnTo>
                <a:lnTo>
                  <a:pt x="12078" y="11631"/>
                </a:lnTo>
                <a:lnTo>
                  <a:pt x="9842" y="13569"/>
                </a:lnTo>
                <a:lnTo>
                  <a:pt x="7456" y="16253"/>
                </a:lnTo>
                <a:lnTo>
                  <a:pt x="4324" y="21025"/>
                </a:lnTo>
                <a:lnTo>
                  <a:pt x="4473" y="22516"/>
                </a:lnTo>
                <a:lnTo>
                  <a:pt x="3728" y="23709"/>
                </a:lnTo>
                <a:lnTo>
                  <a:pt x="3579" y="25946"/>
                </a:lnTo>
                <a:lnTo>
                  <a:pt x="3728" y="28332"/>
                </a:lnTo>
                <a:lnTo>
                  <a:pt x="4623" y="29823"/>
                </a:lnTo>
                <a:lnTo>
                  <a:pt x="4921" y="32805"/>
                </a:lnTo>
                <a:lnTo>
                  <a:pt x="4324" y="35489"/>
                </a:lnTo>
                <a:lnTo>
                  <a:pt x="4623" y="36980"/>
                </a:lnTo>
                <a:lnTo>
                  <a:pt x="5219" y="39515"/>
                </a:lnTo>
                <a:lnTo>
                  <a:pt x="5815" y="42199"/>
                </a:lnTo>
                <a:lnTo>
                  <a:pt x="5666" y="43243"/>
                </a:lnTo>
                <a:lnTo>
                  <a:pt x="6412" y="44138"/>
                </a:lnTo>
                <a:lnTo>
                  <a:pt x="7157" y="44883"/>
                </a:lnTo>
                <a:lnTo>
                  <a:pt x="7008" y="47269"/>
                </a:lnTo>
                <a:lnTo>
                  <a:pt x="9394" y="51444"/>
                </a:lnTo>
                <a:lnTo>
                  <a:pt x="11035" y="53234"/>
                </a:lnTo>
                <a:lnTo>
                  <a:pt x="13271" y="55023"/>
                </a:lnTo>
                <a:lnTo>
                  <a:pt x="14017" y="56812"/>
                </a:lnTo>
                <a:lnTo>
                  <a:pt x="15210" y="58900"/>
                </a:lnTo>
                <a:lnTo>
                  <a:pt x="15955" y="59049"/>
                </a:lnTo>
                <a:lnTo>
                  <a:pt x="16403" y="59944"/>
                </a:lnTo>
                <a:lnTo>
                  <a:pt x="15955" y="61584"/>
                </a:lnTo>
                <a:lnTo>
                  <a:pt x="15955" y="63821"/>
                </a:lnTo>
                <a:lnTo>
                  <a:pt x="14464" y="66356"/>
                </a:lnTo>
                <a:lnTo>
                  <a:pt x="11184" y="71127"/>
                </a:lnTo>
                <a:lnTo>
                  <a:pt x="10885" y="72320"/>
                </a:lnTo>
                <a:lnTo>
                  <a:pt x="11631" y="76197"/>
                </a:lnTo>
                <a:lnTo>
                  <a:pt x="11184" y="79478"/>
                </a:lnTo>
                <a:lnTo>
                  <a:pt x="11035" y="81118"/>
                </a:lnTo>
                <a:lnTo>
                  <a:pt x="9394" y="83951"/>
                </a:lnTo>
                <a:lnTo>
                  <a:pt x="5666" y="90810"/>
                </a:lnTo>
                <a:lnTo>
                  <a:pt x="3430" y="92003"/>
                </a:lnTo>
                <a:lnTo>
                  <a:pt x="2088" y="93942"/>
                </a:lnTo>
                <a:lnTo>
                  <a:pt x="1193" y="94091"/>
                </a:lnTo>
                <a:lnTo>
                  <a:pt x="298" y="94240"/>
                </a:lnTo>
                <a:lnTo>
                  <a:pt x="0" y="94389"/>
                </a:lnTo>
                <a:lnTo>
                  <a:pt x="596" y="94837"/>
                </a:lnTo>
                <a:lnTo>
                  <a:pt x="1640" y="95433"/>
                </a:lnTo>
                <a:lnTo>
                  <a:pt x="2684" y="96626"/>
                </a:lnTo>
                <a:lnTo>
                  <a:pt x="4772" y="97670"/>
                </a:lnTo>
                <a:lnTo>
                  <a:pt x="8499" y="99161"/>
                </a:lnTo>
                <a:lnTo>
                  <a:pt x="10140" y="99161"/>
                </a:lnTo>
                <a:lnTo>
                  <a:pt x="11780" y="99608"/>
                </a:lnTo>
                <a:lnTo>
                  <a:pt x="12824" y="100055"/>
                </a:lnTo>
                <a:lnTo>
                  <a:pt x="13868" y="99310"/>
                </a:lnTo>
                <a:lnTo>
                  <a:pt x="17595" y="97073"/>
                </a:lnTo>
                <a:lnTo>
                  <a:pt x="19385" y="95731"/>
                </a:lnTo>
                <a:lnTo>
                  <a:pt x="20727" y="94837"/>
                </a:lnTo>
                <a:lnTo>
                  <a:pt x="21622" y="93942"/>
                </a:lnTo>
                <a:lnTo>
                  <a:pt x="22218" y="93644"/>
                </a:lnTo>
                <a:lnTo>
                  <a:pt x="22814" y="94240"/>
                </a:lnTo>
                <a:lnTo>
                  <a:pt x="23113" y="94986"/>
                </a:lnTo>
                <a:lnTo>
                  <a:pt x="24455" y="95433"/>
                </a:lnTo>
                <a:lnTo>
                  <a:pt x="27586" y="96179"/>
                </a:lnTo>
                <a:lnTo>
                  <a:pt x="29077" y="96477"/>
                </a:lnTo>
                <a:lnTo>
                  <a:pt x="31165" y="95731"/>
                </a:lnTo>
                <a:lnTo>
                  <a:pt x="32805" y="94538"/>
                </a:lnTo>
                <a:lnTo>
                  <a:pt x="33700" y="94091"/>
                </a:lnTo>
                <a:lnTo>
                  <a:pt x="35042" y="95284"/>
                </a:lnTo>
                <a:lnTo>
                  <a:pt x="35787" y="97073"/>
                </a:lnTo>
                <a:lnTo>
                  <a:pt x="36384" y="97819"/>
                </a:lnTo>
                <a:lnTo>
                  <a:pt x="37726" y="97670"/>
                </a:lnTo>
                <a:lnTo>
                  <a:pt x="40261" y="97819"/>
                </a:lnTo>
                <a:lnTo>
                  <a:pt x="42199" y="98415"/>
                </a:lnTo>
                <a:lnTo>
                  <a:pt x="43392" y="98415"/>
                </a:lnTo>
                <a:lnTo>
                  <a:pt x="45033" y="97670"/>
                </a:lnTo>
                <a:lnTo>
                  <a:pt x="45927" y="96029"/>
                </a:lnTo>
                <a:lnTo>
                  <a:pt x="48164" y="94687"/>
                </a:lnTo>
                <a:lnTo>
                  <a:pt x="50401" y="93494"/>
                </a:lnTo>
                <a:lnTo>
                  <a:pt x="51593" y="91705"/>
                </a:lnTo>
                <a:lnTo>
                  <a:pt x="53532" y="88872"/>
                </a:lnTo>
                <a:lnTo>
                  <a:pt x="54129" y="87679"/>
                </a:lnTo>
                <a:lnTo>
                  <a:pt x="54278" y="85741"/>
                </a:lnTo>
                <a:lnTo>
                  <a:pt x="56812" y="79776"/>
                </a:lnTo>
                <a:lnTo>
                  <a:pt x="57856" y="78732"/>
                </a:lnTo>
                <a:lnTo>
                  <a:pt x="58453" y="76794"/>
                </a:lnTo>
                <a:lnTo>
                  <a:pt x="59497" y="74706"/>
                </a:lnTo>
                <a:lnTo>
                  <a:pt x="59497" y="72917"/>
                </a:lnTo>
                <a:lnTo>
                  <a:pt x="60242" y="71127"/>
                </a:lnTo>
                <a:lnTo>
                  <a:pt x="61733" y="69636"/>
                </a:lnTo>
                <a:lnTo>
                  <a:pt x="62777" y="68592"/>
                </a:lnTo>
                <a:lnTo>
                  <a:pt x="64566" y="66057"/>
                </a:lnTo>
                <a:lnTo>
                  <a:pt x="65759" y="63672"/>
                </a:lnTo>
                <a:lnTo>
                  <a:pt x="68891" y="58453"/>
                </a:lnTo>
                <a:lnTo>
                  <a:pt x="69040" y="56961"/>
                </a:lnTo>
                <a:lnTo>
                  <a:pt x="70233" y="55918"/>
                </a:lnTo>
                <a:lnTo>
                  <a:pt x="70680" y="54874"/>
                </a:lnTo>
                <a:lnTo>
                  <a:pt x="72022" y="53383"/>
                </a:lnTo>
                <a:lnTo>
                  <a:pt x="73364" y="52339"/>
                </a:lnTo>
                <a:lnTo>
                  <a:pt x="73961" y="50699"/>
                </a:lnTo>
                <a:lnTo>
                  <a:pt x="75004" y="48909"/>
                </a:lnTo>
                <a:lnTo>
                  <a:pt x="77092" y="47716"/>
                </a:lnTo>
                <a:lnTo>
                  <a:pt x="77987" y="47120"/>
                </a:lnTo>
                <a:lnTo>
                  <a:pt x="77838" y="46076"/>
                </a:lnTo>
                <a:lnTo>
                  <a:pt x="77987" y="4488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3" name="France__">
            <a:extLst>
              <a:ext uri="{FF2B5EF4-FFF2-40B4-BE49-F238E27FC236}">
                <a16:creationId xmlns:a16="http://schemas.microsoft.com/office/drawing/2014/main" id="{DFE613D7-ECCC-D90F-F38F-4355DC8B13D4}"/>
              </a:ext>
            </a:extLst>
          </p:cNvPr>
          <p:cNvSpPr/>
          <p:nvPr/>
        </p:nvSpPr>
        <p:spPr>
          <a:xfrm>
            <a:off x="5876356" y="2536886"/>
            <a:ext cx="376811" cy="358542"/>
          </a:xfrm>
          <a:custGeom>
            <a:avLst/>
            <a:gdLst>
              <a:gd name="connsiteX0" fmla="*/ 338191 w 376811"/>
              <a:gd name="connsiteY0" fmla="*/ 76197 h 334015"/>
              <a:gd name="connsiteX1" fmla="*/ 336103 w 376811"/>
              <a:gd name="connsiteY1" fmla="*/ 75303 h 334015"/>
              <a:gd name="connsiteX2" fmla="*/ 330735 w 376811"/>
              <a:gd name="connsiteY2" fmla="*/ 74259 h 334015"/>
              <a:gd name="connsiteX3" fmla="*/ 325814 w 376811"/>
              <a:gd name="connsiteY3" fmla="*/ 73513 h 334015"/>
              <a:gd name="connsiteX4" fmla="*/ 323578 w 376811"/>
              <a:gd name="connsiteY4" fmla="*/ 72619 h 334015"/>
              <a:gd name="connsiteX5" fmla="*/ 321639 w 376811"/>
              <a:gd name="connsiteY5" fmla="*/ 70233 h 334015"/>
              <a:gd name="connsiteX6" fmla="*/ 320446 w 376811"/>
              <a:gd name="connsiteY6" fmla="*/ 70233 h 334015"/>
              <a:gd name="connsiteX7" fmla="*/ 318060 w 376811"/>
              <a:gd name="connsiteY7" fmla="*/ 70978 h 334015"/>
              <a:gd name="connsiteX8" fmla="*/ 315078 w 376811"/>
              <a:gd name="connsiteY8" fmla="*/ 71575 h 334015"/>
              <a:gd name="connsiteX9" fmla="*/ 312841 w 376811"/>
              <a:gd name="connsiteY9" fmla="*/ 71127 h 334015"/>
              <a:gd name="connsiteX10" fmla="*/ 311499 w 376811"/>
              <a:gd name="connsiteY10" fmla="*/ 71127 h 334015"/>
              <a:gd name="connsiteX11" fmla="*/ 310754 w 376811"/>
              <a:gd name="connsiteY11" fmla="*/ 71724 h 334015"/>
              <a:gd name="connsiteX12" fmla="*/ 310307 w 376811"/>
              <a:gd name="connsiteY12" fmla="*/ 71277 h 334015"/>
              <a:gd name="connsiteX13" fmla="*/ 309710 w 376811"/>
              <a:gd name="connsiteY13" fmla="*/ 69338 h 334015"/>
              <a:gd name="connsiteX14" fmla="*/ 308517 w 376811"/>
              <a:gd name="connsiteY14" fmla="*/ 68742 h 334015"/>
              <a:gd name="connsiteX15" fmla="*/ 306728 w 376811"/>
              <a:gd name="connsiteY15" fmla="*/ 68294 h 334015"/>
              <a:gd name="connsiteX16" fmla="*/ 305684 w 376811"/>
              <a:gd name="connsiteY16" fmla="*/ 68294 h 334015"/>
              <a:gd name="connsiteX17" fmla="*/ 304938 w 376811"/>
              <a:gd name="connsiteY17" fmla="*/ 69487 h 334015"/>
              <a:gd name="connsiteX18" fmla="*/ 303746 w 376811"/>
              <a:gd name="connsiteY18" fmla="*/ 70233 h 334015"/>
              <a:gd name="connsiteX19" fmla="*/ 302702 w 376811"/>
              <a:gd name="connsiteY19" fmla="*/ 69935 h 334015"/>
              <a:gd name="connsiteX20" fmla="*/ 299272 w 376811"/>
              <a:gd name="connsiteY20" fmla="*/ 65312 h 334015"/>
              <a:gd name="connsiteX21" fmla="*/ 298377 w 376811"/>
              <a:gd name="connsiteY21" fmla="*/ 64268 h 334015"/>
              <a:gd name="connsiteX22" fmla="*/ 298377 w 376811"/>
              <a:gd name="connsiteY22" fmla="*/ 63374 h 334015"/>
              <a:gd name="connsiteX23" fmla="*/ 297334 w 376811"/>
              <a:gd name="connsiteY23" fmla="*/ 61584 h 334015"/>
              <a:gd name="connsiteX24" fmla="*/ 295395 w 376811"/>
              <a:gd name="connsiteY24" fmla="*/ 59795 h 334015"/>
              <a:gd name="connsiteX25" fmla="*/ 293457 w 376811"/>
              <a:gd name="connsiteY25" fmla="*/ 59198 h 334015"/>
              <a:gd name="connsiteX26" fmla="*/ 292413 w 376811"/>
              <a:gd name="connsiteY26" fmla="*/ 59198 h 334015"/>
              <a:gd name="connsiteX27" fmla="*/ 290623 w 376811"/>
              <a:gd name="connsiteY27" fmla="*/ 58453 h 334015"/>
              <a:gd name="connsiteX28" fmla="*/ 289729 w 376811"/>
              <a:gd name="connsiteY28" fmla="*/ 57856 h 334015"/>
              <a:gd name="connsiteX29" fmla="*/ 288088 w 376811"/>
              <a:gd name="connsiteY29" fmla="*/ 57856 h 334015"/>
              <a:gd name="connsiteX30" fmla="*/ 286448 w 376811"/>
              <a:gd name="connsiteY30" fmla="*/ 58155 h 334015"/>
              <a:gd name="connsiteX31" fmla="*/ 285255 w 376811"/>
              <a:gd name="connsiteY31" fmla="*/ 59198 h 334015"/>
              <a:gd name="connsiteX32" fmla="*/ 283615 w 376811"/>
              <a:gd name="connsiteY32" fmla="*/ 59497 h 334015"/>
              <a:gd name="connsiteX33" fmla="*/ 282273 w 376811"/>
              <a:gd name="connsiteY33" fmla="*/ 59198 h 334015"/>
              <a:gd name="connsiteX34" fmla="*/ 281527 w 376811"/>
              <a:gd name="connsiteY34" fmla="*/ 58453 h 334015"/>
              <a:gd name="connsiteX35" fmla="*/ 280782 w 376811"/>
              <a:gd name="connsiteY35" fmla="*/ 58005 h 334015"/>
              <a:gd name="connsiteX36" fmla="*/ 278694 w 376811"/>
              <a:gd name="connsiteY36" fmla="*/ 57409 h 334015"/>
              <a:gd name="connsiteX37" fmla="*/ 277799 w 376811"/>
              <a:gd name="connsiteY37" fmla="*/ 56216 h 334015"/>
              <a:gd name="connsiteX38" fmla="*/ 275712 w 376811"/>
              <a:gd name="connsiteY38" fmla="*/ 56216 h 334015"/>
              <a:gd name="connsiteX39" fmla="*/ 273028 w 376811"/>
              <a:gd name="connsiteY39" fmla="*/ 56514 h 334015"/>
              <a:gd name="connsiteX40" fmla="*/ 271239 w 376811"/>
              <a:gd name="connsiteY40" fmla="*/ 57111 h 334015"/>
              <a:gd name="connsiteX41" fmla="*/ 270344 w 376811"/>
              <a:gd name="connsiteY41" fmla="*/ 57111 h 334015"/>
              <a:gd name="connsiteX42" fmla="*/ 268406 w 376811"/>
              <a:gd name="connsiteY42" fmla="*/ 55620 h 334015"/>
              <a:gd name="connsiteX43" fmla="*/ 266318 w 376811"/>
              <a:gd name="connsiteY43" fmla="*/ 53234 h 334015"/>
              <a:gd name="connsiteX44" fmla="*/ 264976 w 376811"/>
              <a:gd name="connsiteY44" fmla="*/ 52190 h 334015"/>
              <a:gd name="connsiteX45" fmla="*/ 264379 w 376811"/>
              <a:gd name="connsiteY45" fmla="*/ 51295 h 334015"/>
              <a:gd name="connsiteX46" fmla="*/ 262739 w 376811"/>
              <a:gd name="connsiteY46" fmla="*/ 50848 h 334015"/>
              <a:gd name="connsiteX47" fmla="*/ 260353 w 376811"/>
              <a:gd name="connsiteY47" fmla="*/ 49655 h 334015"/>
              <a:gd name="connsiteX48" fmla="*/ 258713 w 376811"/>
              <a:gd name="connsiteY48" fmla="*/ 48462 h 334015"/>
              <a:gd name="connsiteX49" fmla="*/ 257222 w 376811"/>
              <a:gd name="connsiteY49" fmla="*/ 47716 h 334015"/>
              <a:gd name="connsiteX50" fmla="*/ 255283 w 376811"/>
              <a:gd name="connsiteY50" fmla="*/ 47269 h 334015"/>
              <a:gd name="connsiteX51" fmla="*/ 253643 w 376811"/>
              <a:gd name="connsiteY51" fmla="*/ 47269 h 334015"/>
              <a:gd name="connsiteX52" fmla="*/ 253196 w 376811"/>
              <a:gd name="connsiteY52" fmla="*/ 45182 h 334015"/>
              <a:gd name="connsiteX53" fmla="*/ 253196 w 376811"/>
              <a:gd name="connsiteY53" fmla="*/ 42796 h 334015"/>
              <a:gd name="connsiteX54" fmla="*/ 251704 w 376811"/>
              <a:gd name="connsiteY54" fmla="*/ 41156 h 334015"/>
              <a:gd name="connsiteX55" fmla="*/ 253494 w 376811"/>
              <a:gd name="connsiteY55" fmla="*/ 34893 h 334015"/>
              <a:gd name="connsiteX56" fmla="*/ 252450 w 376811"/>
              <a:gd name="connsiteY56" fmla="*/ 34296 h 334015"/>
              <a:gd name="connsiteX57" fmla="*/ 251257 w 376811"/>
              <a:gd name="connsiteY57" fmla="*/ 34744 h 334015"/>
              <a:gd name="connsiteX58" fmla="*/ 249468 w 376811"/>
              <a:gd name="connsiteY58" fmla="*/ 36235 h 334015"/>
              <a:gd name="connsiteX59" fmla="*/ 248573 w 376811"/>
              <a:gd name="connsiteY59" fmla="*/ 38024 h 334015"/>
              <a:gd name="connsiteX60" fmla="*/ 248126 w 376811"/>
              <a:gd name="connsiteY60" fmla="*/ 39664 h 334015"/>
              <a:gd name="connsiteX61" fmla="*/ 245144 w 376811"/>
              <a:gd name="connsiteY61" fmla="*/ 41156 h 334015"/>
              <a:gd name="connsiteX62" fmla="*/ 240521 w 376811"/>
              <a:gd name="connsiteY62" fmla="*/ 41752 h 334015"/>
              <a:gd name="connsiteX63" fmla="*/ 235451 w 376811"/>
              <a:gd name="connsiteY63" fmla="*/ 41156 h 334015"/>
              <a:gd name="connsiteX64" fmla="*/ 234706 w 376811"/>
              <a:gd name="connsiteY64" fmla="*/ 40708 h 334015"/>
              <a:gd name="connsiteX65" fmla="*/ 234408 w 376811"/>
              <a:gd name="connsiteY65" fmla="*/ 40261 h 334015"/>
              <a:gd name="connsiteX66" fmla="*/ 234408 w 376811"/>
              <a:gd name="connsiteY66" fmla="*/ 39664 h 334015"/>
              <a:gd name="connsiteX67" fmla="*/ 234706 w 376811"/>
              <a:gd name="connsiteY67" fmla="*/ 38770 h 334015"/>
              <a:gd name="connsiteX68" fmla="*/ 235600 w 376811"/>
              <a:gd name="connsiteY68" fmla="*/ 37726 h 334015"/>
              <a:gd name="connsiteX69" fmla="*/ 235600 w 376811"/>
              <a:gd name="connsiteY69" fmla="*/ 36235 h 334015"/>
              <a:gd name="connsiteX70" fmla="*/ 234855 w 376811"/>
              <a:gd name="connsiteY70" fmla="*/ 34893 h 334015"/>
              <a:gd name="connsiteX71" fmla="*/ 234258 w 376811"/>
              <a:gd name="connsiteY71" fmla="*/ 34445 h 334015"/>
              <a:gd name="connsiteX72" fmla="*/ 234556 w 376811"/>
              <a:gd name="connsiteY72" fmla="*/ 33253 h 334015"/>
              <a:gd name="connsiteX73" fmla="*/ 235153 w 376811"/>
              <a:gd name="connsiteY73" fmla="*/ 31761 h 334015"/>
              <a:gd name="connsiteX74" fmla="*/ 235153 w 376811"/>
              <a:gd name="connsiteY74" fmla="*/ 30867 h 334015"/>
              <a:gd name="connsiteX75" fmla="*/ 231872 w 376811"/>
              <a:gd name="connsiteY75" fmla="*/ 28183 h 334015"/>
              <a:gd name="connsiteX76" fmla="*/ 229337 w 376811"/>
              <a:gd name="connsiteY76" fmla="*/ 27586 h 334015"/>
              <a:gd name="connsiteX77" fmla="*/ 226952 w 376811"/>
              <a:gd name="connsiteY77" fmla="*/ 27586 h 334015"/>
              <a:gd name="connsiteX78" fmla="*/ 225162 w 376811"/>
              <a:gd name="connsiteY78" fmla="*/ 27139 h 334015"/>
              <a:gd name="connsiteX79" fmla="*/ 224119 w 376811"/>
              <a:gd name="connsiteY79" fmla="*/ 27139 h 334015"/>
              <a:gd name="connsiteX80" fmla="*/ 223373 w 376811"/>
              <a:gd name="connsiteY80" fmla="*/ 28033 h 334015"/>
              <a:gd name="connsiteX81" fmla="*/ 222627 w 376811"/>
              <a:gd name="connsiteY81" fmla="*/ 28630 h 334015"/>
              <a:gd name="connsiteX82" fmla="*/ 222031 w 376811"/>
              <a:gd name="connsiteY82" fmla="*/ 27884 h 334015"/>
              <a:gd name="connsiteX83" fmla="*/ 220987 w 376811"/>
              <a:gd name="connsiteY83" fmla="*/ 23113 h 334015"/>
              <a:gd name="connsiteX84" fmla="*/ 220092 w 376811"/>
              <a:gd name="connsiteY84" fmla="*/ 22367 h 334015"/>
              <a:gd name="connsiteX85" fmla="*/ 216961 w 376811"/>
              <a:gd name="connsiteY85" fmla="*/ 21622 h 334015"/>
              <a:gd name="connsiteX86" fmla="*/ 212786 w 376811"/>
              <a:gd name="connsiteY86" fmla="*/ 21323 h 334015"/>
              <a:gd name="connsiteX87" fmla="*/ 211593 w 376811"/>
              <a:gd name="connsiteY87" fmla="*/ 20429 h 334015"/>
              <a:gd name="connsiteX88" fmla="*/ 210996 w 376811"/>
              <a:gd name="connsiteY88" fmla="*/ 18341 h 334015"/>
              <a:gd name="connsiteX89" fmla="*/ 210549 w 376811"/>
              <a:gd name="connsiteY89" fmla="*/ 15806 h 334015"/>
              <a:gd name="connsiteX90" fmla="*/ 209207 w 376811"/>
              <a:gd name="connsiteY90" fmla="*/ 13271 h 334015"/>
              <a:gd name="connsiteX91" fmla="*/ 208461 w 376811"/>
              <a:gd name="connsiteY91" fmla="*/ 12675 h 334015"/>
              <a:gd name="connsiteX92" fmla="*/ 207269 w 376811"/>
              <a:gd name="connsiteY92" fmla="*/ 11631 h 334015"/>
              <a:gd name="connsiteX93" fmla="*/ 205032 w 376811"/>
              <a:gd name="connsiteY93" fmla="*/ 12078 h 334015"/>
              <a:gd name="connsiteX94" fmla="*/ 202348 w 376811"/>
              <a:gd name="connsiteY94" fmla="*/ 13569 h 334015"/>
              <a:gd name="connsiteX95" fmla="*/ 200708 w 376811"/>
              <a:gd name="connsiteY95" fmla="*/ 14017 h 334015"/>
              <a:gd name="connsiteX96" fmla="*/ 200111 w 376811"/>
              <a:gd name="connsiteY96" fmla="*/ 14017 h 334015"/>
              <a:gd name="connsiteX97" fmla="*/ 198024 w 376811"/>
              <a:gd name="connsiteY97" fmla="*/ 12824 h 334015"/>
              <a:gd name="connsiteX98" fmla="*/ 195638 w 376811"/>
              <a:gd name="connsiteY98" fmla="*/ 10587 h 334015"/>
              <a:gd name="connsiteX99" fmla="*/ 193699 w 376811"/>
              <a:gd name="connsiteY99" fmla="*/ 8201 h 334015"/>
              <a:gd name="connsiteX100" fmla="*/ 193252 w 376811"/>
              <a:gd name="connsiteY100" fmla="*/ 6859 h 334015"/>
              <a:gd name="connsiteX101" fmla="*/ 193848 w 376811"/>
              <a:gd name="connsiteY101" fmla="*/ 5219 h 334015"/>
              <a:gd name="connsiteX102" fmla="*/ 193103 w 376811"/>
              <a:gd name="connsiteY102" fmla="*/ 4026 h 334015"/>
              <a:gd name="connsiteX103" fmla="*/ 192059 w 376811"/>
              <a:gd name="connsiteY103" fmla="*/ 1789 h 334015"/>
              <a:gd name="connsiteX104" fmla="*/ 191761 w 376811"/>
              <a:gd name="connsiteY104" fmla="*/ 0 h 334015"/>
              <a:gd name="connsiteX105" fmla="*/ 189673 w 376811"/>
              <a:gd name="connsiteY105" fmla="*/ 1044 h 334015"/>
              <a:gd name="connsiteX106" fmla="*/ 175657 w 376811"/>
              <a:gd name="connsiteY106" fmla="*/ 3728 h 334015"/>
              <a:gd name="connsiteX107" fmla="*/ 171779 w 376811"/>
              <a:gd name="connsiteY107" fmla="*/ 5666 h 334015"/>
              <a:gd name="connsiteX108" fmla="*/ 169244 w 376811"/>
              <a:gd name="connsiteY108" fmla="*/ 7456 h 334015"/>
              <a:gd name="connsiteX109" fmla="*/ 167604 w 376811"/>
              <a:gd name="connsiteY109" fmla="*/ 9841 h 334015"/>
              <a:gd name="connsiteX110" fmla="*/ 166859 w 376811"/>
              <a:gd name="connsiteY110" fmla="*/ 12675 h 334015"/>
              <a:gd name="connsiteX111" fmla="*/ 166113 w 376811"/>
              <a:gd name="connsiteY111" fmla="*/ 28779 h 334015"/>
              <a:gd name="connsiteX112" fmla="*/ 167157 w 376811"/>
              <a:gd name="connsiteY112" fmla="*/ 30270 h 334015"/>
              <a:gd name="connsiteX113" fmla="*/ 165964 w 376811"/>
              <a:gd name="connsiteY113" fmla="*/ 31016 h 334015"/>
              <a:gd name="connsiteX114" fmla="*/ 165069 w 376811"/>
              <a:gd name="connsiteY114" fmla="*/ 31910 h 334015"/>
              <a:gd name="connsiteX115" fmla="*/ 162236 w 376811"/>
              <a:gd name="connsiteY115" fmla="*/ 36086 h 334015"/>
              <a:gd name="connsiteX116" fmla="*/ 157912 w 376811"/>
              <a:gd name="connsiteY116" fmla="*/ 39366 h 334015"/>
              <a:gd name="connsiteX117" fmla="*/ 149412 w 376811"/>
              <a:gd name="connsiteY117" fmla="*/ 42498 h 334015"/>
              <a:gd name="connsiteX118" fmla="*/ 141360 w 376811"/>
              <a:gd name="connsiteY118" fmla="*/ 44138 h 334015"/>
              <a:gd name="connsiteX119" fmla="*/ 130028 w 376811"/>
              <a:gd name="connsiteY119" fmla="*/ 49804 h 334015"/>
              <a:gd name="connsiteX120" fmla="*/ 128387 w 376811"/>
              <a:gd name="connsiteY120" fmla="*/ 53383 h 334015"/>
              <a:gd name="connsiteX121" fmla="*/ 127940 w 376811"/>
              <a:gd name="connsiteY121" fmla="*/ 55023 h 334015"/>
              <a:gd name="connsiteX122" fmla="*/ 128536 w 376811"/>
              <a:gd name="connsiteY122" fmla="*/ 56812 h 334015"/>
              <a:gd name="connsiteX123" fmla="*/ 132413 w 376811"/>
              <a:gd name="connsiteY123" fmla="*/ 58453 h 334015"/>
              <a:gd name="connsiteX124" fmla="*/ 136737 w 376811"/>
              <a:gd name="connsiteY124" fmla="*/ 58155 h 334015"/>
              <a:gd name="connsiteX125" fmla="*/ 136141 w 376811"/>
              <a:gd name="connsiteY125" fmla="*/ 59049 h 334015"/>
              <a:gd name="connsiteX126" fmla="*/ 128685 w 376811"/>
              <a:gd name="connsiteY126" fmla="*/ 60689 h 334015"/>
              <a:gd name="connsiteX127" fmla="*/ 124809 w 376811"/>
              <a:gd name="connsiteY127" fmla="*/ 63224 h 334015"/>
              <a:gd name="connsiteX128" fmla="*/ 120782 w 376811"/>
              <a:gd name="connsiteY128" fmla="*/ 64417 h 334015"/>
              <a:gd name="connsiteX129" fmla="*/ 111388 w 376811"/>
              <a:gd name="connsiteY129" fmla="*/ 62330 h 334015"/>
              <a:gd name="connsiteX130" fmla="*/ 104976 w 376811"/>
              <a:gd name="connsiteY130" fmla="*/ 62330 h 334015"/>
              <a:gd name="connsiteX131" fmla="*/ 99906 w 376811"/>
              <a:gd name="connsiteY131" fmla="*/ 60988 h 334015"/>
              <a:gd name="connsiteX132" fmla="*/ 95134 w 376811"/>
              <a:gd name="connsiteY132" fmla="*/ 60988 h 334015"/>
              <a:gd name="connsiteX133" fmla="*/ 93644 w 376811"/>
              <a:gd name="connsiteY133" fmla="*/ 59198 h 334015"/>
              <a:gd name="connsiteX134" fmla="*/ 92600 w 376811"/>
              <a:gd name="connsiteY134" fmla="*/ 57409 h 334015"/>
              <a:gd name="connsiteX135" fmla="*/ 91705 w 376811"/>
              <a:gd name="connsiteY135" fmla="*/ 53681 h 334015"/>
              <a:gd name="connsiteX136" fmla="*/ 91705 w 376811"/>
              <a:gd name="connsiteY136" fmla="*/ 50699 h 334015"/>
              <a:gd name="connsiteX137" fmla="*/ 89021 w 376811"/>
              <a:gd name="connsiteY137" fmla="*/ 49804 h 334015"/>
              <a:gd name="connsiteX138" fmla="*/ 83206 w 376811"/>
              <a:gd name="connsiteY138" fmla="*/ 51146 h 334015"/>
              <a:gd name="connsiteX139" fmla="*/ 80074 w 376811"/>
              <a:gd name="connsiteY139" fmla="*/ 50699 h 334015"/>
              <a:gd name="connsiteX140" fmla="*/ 76048 w 376811"/>
              <a:gd name="connsiteY140" fmla="*/ 50699 h 334015"/>
              <a:gd name="connsiteX141" fmla="*/ 75601 w 376811"/>
              <a:gd name="connsiteY141" fmla="*/ 52488 h 334015"/>
              <a:gd name="connsiteX142" fmla="*/ 75601 w 376811"/>
              <a:gd name="connsiteY142" fmla="*/ 53830 h 334015"/>
              <a:gd name="connsiteX143" fmla="*/ 77241 w 376811"/>
              <a:gd name="connsiteY143" fmla="*/ 57558 h 334015"/>
              <a:gd name="connsiteX144" fmla="*/ 80522 w 376811"/>
              <a:gd name="connsiteY144" fmla="*/ 63821 h 334015"/>
              <a:gd name="connsiteX145" fmla="*/ 83355 w 376811"/>
              <a:gd name="connsiteY145" fmla="*/ 67698 h 334015"/>
              <a:gd name="connsiteX146" fmla="*/ 83802 w 376811"/>
              <a:gd name="connsiteY146" fmla="*/ 81715 h 334015"/>
              <a:gd name="connsiteX147" fmla="*/ 86039 w 376811"/>
              <a:gd name="connsiteY147" fmla="*/ 85592 h 334015"/>
              <a:gd name="connsiteX148" fmla="*/ 88723 w 376811"/>
              <a:gd name="connsiteY148" fmla="*/ 87232 h 334015"/>
              <a:gd name="connsiteX149" fmla="*/ 87083 w 376811"/>
              <a:gd name="connsiteY149" fmla="*/ 87679 h 334015"/>
              <a:gd name="connsiteX150" fmla="*/ 76943 w 376811"/>
              <a:gd name="connsiteY150" fmla="*/ 88126 h 334015"/>
              <a:gd name="connsiteX151" fmla="*/ 76197 w 376811"/>
              <a:gd name="connsiteY151" fmla="*/ 86784 h 334015"/>
              <a:gd name="connsiteX152" fmla="*/ 74855 w 376811"/>
              <a:gd name="connsiteY152" fmla="*/ 85741 h 334015"/>
              <a:gd name="connsiteX153" fmla="*/ 73066 w 376811"/>
              <a:gd name="connsiteY153" fmla="*/ 87977 h 334015"/>
              <a:gd name="connsiteX154" fmla="*/ 72320 w 376811"/>
              <a:gd name="connsiteY154" fmla="*/ 89916 h 334015"/>
              <a:gd name="connsiteX155" fmla="*/ 70382 w 376811"/>
              <a:gd name="connsiteY155" fmla="*/ 87679 h 334015"/>
              <a:gd name="connsiteX156" fmla="*/ 60689 w 376811"/>
              <a:gd name="connsiteY156" fmla="*/ 87679 h 334015"/>
              <a:gd name="connsiteX157" fmla="*/ 54277 w 376811"/>
              <a:gd name="connsiteY157" fmla="*/ 91556 h 334015"/>
              <a:gd name="connsiteX158" fmla="*/ 51593 w 376811"/>
              <a:gd name="connsiteY158" fmla="*/ 89319 h 334015"/>
              <a:gd name="connsiteX159" fmla="*/ 46076 w 376811"/>
              <a:gd name="connsiteY159" fmla="*/ 82609 h 334015"/>
              <a:gd name="connsiteX160" fmla="*/ 40112 w 376811"/>
              <a:gd name="connsiteY160" fmla="*/ 80820 h 334015"/>
              <a:gd name="connsiteX161" fmla="*/ 33849 w 376811"/>
              <a:gd name="connsiteY161" fmla="*/ 81864 h 334015"/>
              <a:gd name="connsiteX162" fmla="*/ 31910 w 376811"/>
              <a:gd name="connsiteY162" fmla="*/ 83504 h 334015"/>
              <a:gd name="connsiteX163" fmla="*/ 27437 w 376811"/>
              <a:gd name="connsiteY163" fmla="*/ 85442 h 334015"/>
              <a:gd name="connsiteX164" fmla="*/ 23709 w 376811"/>
              <a:gd name="connsiteY164" fmla="*/ 86039 h 334015"/>
              <a:gd name="connsiteX165" fmla="*/ 18341 w 376811"/>
              <a:gd name="connsiteY165" fmla="*/ 85592 h 334015"/>
              <a:gd name="connsiteX166" fmla="*/ 5964 w 376811"/>
              <a:gd name="connsiteY166" fmla="*/ 88723 h 334015"/>
              <a:gd name="connsiteX167" fmla="*/ 1043 w 376811"/>
              <a:gd name="connsiteY167" fmla="*/ 91556 h 334015"/>
              <a:gd name="connsiteX168" fmla="*/ 0 w 376811"/>
              <a:gd name="connsiteY168" fmla="*/ 94687 h 334015"/>
              <a:gd name="connsiteX169" fmla="*/ 298 w 376811"/>
              <a:gd name="connsiteY169" fmla="*/ 96030 h 334015"/>
              <a:gd name="connsiteX170" fmla="*/ 1043 w 376811"/>
              <a:gd name="connsiteY170" fmla="*/ 97670 h 334015"/>
              <a:gd name="connsiteX171" fmla="*/ 4623 w 376811"/>
              <a:gd name="connsiteY171" fmla="*/ 97670 h 334015"/>
              <a:gd name="connsiteX172" fmla="*/ 6263 w 376811"/>
              <a:gd name="connsiteY172" fmla="*/ 97372 h 334015"/>
              <a:gd name="connsiteX173" fmla="*/ 9692 w 376811"/>
              <a:gd name="connsiteY173" fmla="*/ 97372 h 334015"/>
              <a:gd name="connsiteX174" fmla="*/ 10438 w 376811"/>
              <a:gd name="connsiteY174" fmla="*/ 97968 h 334015"/>
              <a:gd name="connsiteX175" fmla="*/ 12078 w 376811"/>
              <a:gd name="connsiteY175" fmla="*/ 98266 h 334015"/>
              <a:gd name="connsiteX176" fmla="*/ 13718 w 376811"/>
              <a:gd name="connsiteY176" fmla="*/ 99757 h 334015"/>
              <a:gd name="connsiteX177" fmla="*/ 9394 w 376811"/>
              <a:gd name="connsiteY177" fmla="*/ 100056 h 334015"/>
              <a:gd name="connsiteX178" fmla="*/ 6859 w 376811"/>
              <a:gd name="connsiteY178" fmla="*/ 100056 h 334015"/>
              <a:gd name="connsiteX179" fmla="*/ 5964 w 376811"/>
              <a:gd name="connsiteY179" fmla="*/ 99459 h 334015"/>
              <a:gd name="connsiteX180" fmla="*/ 4771 w 376811"/>
              <a:gd name="connsiteY180" fmla="*/ 100205 h 334015"/>
              <a:gd name="connsiteX181" fmla="*/ 5666 w 376811"/>
              <a:gd name="connsiteY181" fmla="*/ 101696 h 334015"/>
              <a:gd name="connsiteX182" fmla="*/ 6561 w 376811"/>
              <a:gd name="connsiteY182" fmla="*/ 102292 h 334015"/>
              <a:gd name="connsiteX183" fmla="*/ 8648 w 376811"/>
              <a:gd name="connsiteY183" fmla="*/ 102740 h 334015"/>
              <a:gd name="connsiteX184" fmla="*/ 11482 w 376811"/>
              <a:gd name="connsiteY184" fmla="*/ 104380 h 334015"/>
              <a:gd name="connsiteX185" fmla="*/ 10140 w 376811"/>
              <a:gd name="connsiteY185" fmla="*/ 105871 h 334015"/>
              <a:gd name="connsiteX186" fmla="*/ 6561 w 376811"/>
              <a:gd name="connsiteY186" fmla="*/ 107064 h 334015"/>
              <a:gd name="connsiteX187" fmla="*/ 3429 w 376811"/>
              <a:gd name="connsiteY187" fmla="*/ 107511 h 334015"/>
              <a:gd name="connsiteX188" fmla="*/ 2087 w 376811"/>
              <a:gd name="connsiteY188" fmla="*/ 109152 h 334015"/>
              <a:gd name="connsiteX189" fmla="*/ 8648 w 376811"/>
              <a:gd name="connsiteY189" fmla="*/ 111686 h 334015"/>
              <a:gd name="connsiteX190" fmla="*/ 9990 w 376811"/>
              <a:gd name="connsiteY190" fmla="*/ 114818 h 334015"/>
              <a:gd name="connsiteX191" fmla="*/ 11631 w 376811"/>
              <a:gd name="connsiteY191" fmla="*/ 116756 h 334015"/>
              <a:gd name="connsiteX192" fmla="*/ 13868 w 376811"/>
              <a:gd name="connsiteY192" fmla="*/ 117204 h 334015"/>
              <a:gd name="connsiteX193" fmla="*/ 17893 w 376811"/>
              <a:gd name="connsiteY193" fmla="*/ 115862 h 334015"/>
              <a:gd name="connsiteX194" fmla="*/ 22367 w 376811"/>
              <a:gd name="connsiteY194" fmla="*/ 116160 h 334015"/>
              <a:gd name="connsiteX195" fmla="*/ 32656 w 376811"/>
              <a:gd name="connsiteY195" fmla="*/ 119142 h 334015"/>
              <a:gd name="connsiteX196" fmla="*/ 34296 w 376811"/>
              <a:gd name="connsiteY196" fmla="*/ 120633 h 334015"/>
              <a:gd name="connsiteX197" fmla="*/ 35489 w 376811"/>
              <a:gd name="connsiteY197" fmla="*/ 120335 h 334015"/>
              <a:gd name="connsiteX198" fmla="*/ 37279 w 376811"/>
              <a:gd name="connsiteY198" fmla="*/ 120633 h 334015"/>
              <a:gd name="connsiteX199" fmla="*/ 38919 w 376811"/>
              <a:gd name="connsiteY199" fmla="*/ 121677 h 334015"/>
              <a:gd name="connsiteX200" fmla="*/ 40112 w 376811"/>
              <a:gd name="connsiteY200" fmla="*/ 121379 h 334015"/>
              <a:gd name="connsiteX201" fmla="*/ 41752 w 376811"/>
              <a:gd name="connsiteY201" fmla="*/ 121379 h 334015"/>
              <a:gd name="connsiteX202" fmla="*/ 44287 w 376811"/>
              <a:gd name="connsiteY202" fmla="*/ 123914 h 334015"/>
              <a:gd name="connsiteX203" fmla="*/ 46971 w 376811"/>
              <a:gd name="connsiteY203" fmla="*/ 124659 h 334015"/>
              <a:gd name="connsiteX204" fmla="*/ 49655 w 376811"/>
              <a:gd name="connsiteY204" fmla="*/ 124212 h 334015"/>
              <a:gd name="connsiteX205" fmla="*/ 51593 w 376811"/>
              <a:gd name="connsiteY205" fmla="*/ 123765 h 334015"/>
              <a:gd name="connsiteX206" fmla="*/ 53085 w 376811"/>
              <a:gd name="connsiteY206" fmla="*/ 124659 h 334015"/>
              <a:gd name="connsiteX207" fmla="*/ 51444 w 376811"/>
              <a:gd name="connsiteY207" fmla="*/ 126896 h 334015"/>
              <a:gd name="connsiteX208" fmla="*/ 52190 w 376811"/>
              <a:gd name="connsiteY208" fmla="*/ 127642 h 334015"/>
              <a:gd name="connsiteX209" fmla="*/ 54874 w 376811"/>
              <a:gd name="connsiteY209" fmla="*/ 127194 h 334015"/>
              <a:gd name="connsiteX210" fmla="*/ 57856 w 376811"/>
              <a:gd name="connsiteY210" fmla="*/ 127194 h 334015"/>
              <a:gd name="connsiteX211" fmla="*/ 59794 w 376811"/>
              <a:gd name="connsiteY211" fmla="*/ 127642 h 334015"/>
              <a:gd name="connsiteX212" fmla="*/ 61286 w 376811"/>
              <a:gd name="connsiteY212" fmla="*/ 129133 h 334015"/>
              <a:gd name="connsiteX213" fmla="*/ 59944 w 376811"/>
              <a:gd name="connsiteY213" fmla="*/ 131221 h 334015"/>
              <a:gd name="connsiteX214" fmla="*/ 58602 w 376811"/>
              <a:gd name="connsiteY214" fmla="*/ 132264 h 334015"/>
              <a:gd name="connsiteX215" fmla="*/ 59347 w 376811"/>
              <a:gd name="connsiteY215" fmla="*/ 134650 h 334015"/>
              <a:gd name="connsiteX216" fmla="*/ 61136 w 376811"/>
              <a:gd name="connsiteY216" fmla="*/ 135396 h 334015"/>
              <a:gd name="connsiteX217" fmla="*/ 63224 w 376811"/>
              <a:gd name="connsiteY217" fmla="*/ 135843 h 334015"/>
              <a:gd name="connsiteX218" fmla="*/ 73215 w 376811"/>
              <a:gd name="connsiteY218" fmla="*/ 134799 h 334015"/>
              <a:gd name="connsiteX219" fmla="*/ 79328 w 376811"/>
              <a:gd name="connsiteY219" fmla="*/ 138080 h 334015"/>
              <a:gd name="connsiteX220" fmla="*/ 77241 w 376811"/>
              <a:gd name="connsiteY220" fmla="*/ 137781 h 334015"/>
              <a:gd name="connsiteX221" fmla="*/ 74557 w 376811"/>
              <a:gd name="connsiteY221" fmla="*/ 136589 h 334015"/>
              <a:gd name="connsiteX222" fmla="*/ 71724 w 376811"/>
              <a:gd name="connsiteY222" fmla="*/ 136141 h 334015"/>
              <a:gd name="connsiteX223" fmla="*/ 69636 w 376811"/>
              <a:gd name="connsiteY223" fmla="*/ 136439 h 334015"/>
              <a:gd name="connsiteX224" fmla="*/ 68592 w 376811"/>
              <a:gd name="connsiteY224" fmla="*/ 137781 h 334015"/>
              <a:gd name="connsiteX225" fmla="*/ 67250 w 376811"/>
              <a:gd name="connsiteY225" fmla="*/ 139869 h 334015"/>
              <a:gd name="connsiteX226" fmla="*/ 68592 w 376811"/>
              <a:gd name="connsiteY226" fmla="*/ 141211 h 334015"/>
              <a:gd name="connsiteX227" fmla="*/ 70233 w 376811"/>
              <a:gd name="connsiteY227" fmla="*/ 141658 h 334015"/>
              <a:gd name="connsiteX228" fmla="*/ 71873 w 376811"/>
              <a:gd name="connsiteY228" fmla="*/ 144193 h 334015"/>
              <a:gd name="connsiteX229" fmla="*/ 69935 w 376811"/>
              <a:gd name="connsiteY229" fmla="*/ 148220 h 334015"/>
              <a:gd name="connsiteX230" fmla="*/ 69935 w 376811"/>
              <a:gd name="connsiteY230" fmla="*/ 150158 h 334015"/>
              <a:gd name="connsiteX231" fmla="*/ 70680 w 376811"/>
              <a:gd name="connsiteY231" fmla="*/ 152096 h 334015"/>
              <a:gd name="connsiteX232" fmla="*/ 74259 w 376811"/>
              <a:gd name="connsiteY232" fmla="*/ 156421 h 334015"/>
              <a:gd name="connsiteX233" fmla="*/ 77838 w 376811"/>
              <a:gd name="connsiteY233" fmla="*/ 162236 h 334015"/>
              <a:gd name="connsiteX234" fmla="*/ 88275 w 376811"/>
              <a:gd name="connsiteY234" fmla="*/ 167903 h 334015"/>
              <a:gd name="connsiteX235" fmla="*/ 90363 w 376811"/>
              <a:gd name="connsiteY235" fmla="*/ 168648 h 334015"/>
              <a:gd name="connsiteX236" fmla="*/ 92302 w 376811"/>
              <a:gd name="connsiteY236" fmla="*/ 168648 h 334015"/>
              <a:gd name="connsiteX237" fmla="*/ 94687 w 376811"/>
              <a:gd name="connsiteY237" fmla="*/ 169245 h 334015"/>
              <a:gd name="connsiteX238" fmla="*/ 95134 w 376811"/>
              <a:gd name="connsiteY238" fmla="*/ 171332 h 334015"/>
              <a:gd name="connsiteX239" fmla="*/ 95134 w 376811"/>
              <a:gd name="connsiteY239" fmla="*/ 172972 h 334015"/>
              <a:gd name="connsiteX240" fmla="*/ 95880 w 376811"/>
              <a:gd name="connsiteY240" fmla="*/ 182516 h 334015"/>
              <a:gd name="connsiteX241" fmla="*/ 96924 w 376811"/>
              <a:gd name="connsiteY241" fmla="*/ 186542 h 334015"/>
              <a:gd name="connsiteX242" fmla="*/ 97520 w 376811"/>
              <a:gd name="connsiteY242" fmla="*/ 187735 h 334015"/>
              <a:gd name="connsiteX243" fmla="*/ 97819 w 376811"/>
              <a:gd name="connsiteY243" fmla="*/ 188778 h 334015"/>
              <a:gd name="connsiteX244" fmla="*/ 95582 w 376811"/>
              <a:gd name="connsiteY244" fmla="*/ 187884 h 334015"/>
              <a:gd name="connsiteX245" fmla="*/ 93047 w 376811"/>
              <a:gd name="connsiteY245" fmla="*/ 187884 h 334015"/>
              <a:gd name="connsiteX246" fmla="*/ 93345 w 376811"/>
              <a:gd name="connsiteY246" fmla="*/ 189673 h 334015"/>
              <a:gd name="connsiteX247" fmla="*/ 94091 w 376811"/>
              <a:gd name="connsiteY247" fmla="*/ 190717 h 334015"/>
              <a:gd name="connsiteX248" fmla="*/ 101696 w 376811"/>
              <a:gd name="connsiteY248" fmla="*/ 195787 h 334015"/>
              <a:gd name="connsiteX249" fmla="*/ 104081 w 376811"/>
              <a:gd name="connsiteY249" fmla="*/ 198173 h 334015"/>
              <a:gd name="connsiteX250" fmla="*/ 105573 w 376811"/>
              <a:gd name="connsiteY250" fmla="*/ 201006 h 334015"/>
              <a:gd name="connsiteX251" fmla="*/ 107959 w 376811"/>
              <a:gd name="connsiteY251" fmla="*/ 210997 h 334015"/>
              <a:gd name="connsiteX252" fmla="*/ 109450 w 376811"/>
              <a:gd name="connsiteY252" fmla="*/ 212339 h 334015"/>
              <a:gd name="connsiteX253" fmla="*/ 110344 w 376811"/>
              <a:gd name="connsiteY253" fmla="*/ 214128 h 334015"/>
              <a:gd name="connsiteX254" fmla="*/ 108108 w 376811"/>
              <a:gd name="connsiteY254" fmla="*/ 212488 h 334015"/>
              <a:gd name="connsiteX255" fmla="*/ 106617 w 376811"/>
              <a:gd name="connsiteY255" fmla="*/ 210847 h 334015"/>
              <a:gd name="connsiteX256" fmla="*/ 104678 w 376811"/>
              <a:gd name="connsiteY256" fmla="*/ 203392 h 334015"/>
              <a:gd name="connsiteX257" fmla="*/ 103038 w 376811"/>
              <a:gd name="connsiteY257" fmla="*/ 201155 h 334015"/>
              <a:gd name="connsiteX258" fmla="*/ 100055 w 376811"/>
              <a:gd name="connsiteY258" fmla="*/ 198620 h 334015"/>
              <a:gd name="connsiteX259" fmla="*/ 96328 w 376811"/>
              <a:gd name="connsiteY259" fmla="*/ 196085 h 334015"/>
              <a:gd name="connsiteX260" fmla="*/ 94538 w 376811"/>
              <a:gd name="connsiteY260" fmla="*/ 202497 h 334015"/>
              <a:gd name="connsiteX261" fmla="*/ 93494 w 376811"/>
              <a:gd name="connsiteY261" fmla="*/ 208611 h 334015"/>
              <a:gd name="connsiteX262" fmla="*/ 92003 w 376811"/>
              <a:gd name="connsiteY262" fmla="*/ 225312 h 334015"/>
              <a:gd name="connsiteX263" fmla="*/ 92600 w 376811"/>
              <a:gd name="connsiteY263" fmla="*/ 224566 h 334015"/>
              <a:gd name="connsiteX264" fmla="*/ 93196 w 376811"/>
              <a:gd name="connsiteY264" fmla="*/ 223224 h 334015"/>
              <a:gd name="connsiteX265" fmla="*/ 94389 w 376811"/>
              <a:gd name="connsiteY265" fmla="*/ 221882 h 334015"/>
              <a:gd name="connsiteX266" fmla="*/ 96328 w 376811"/>
              <a:gd name="connsiteY266" fmla="*/ 224417 h 334015"/>
              <a:gd name="connsiteX267" fmla="*/ 93793 w 376811"/>
              <a:gd name="connsiteY267" fmla="*/ 225312 h 334015"/>
              <a:gd name="connsiteX268" fmla="*/ 91854 w 376811"/>
              <a:gd name="connsiteY268" fmla="*/ 228741 h 334015"/>
              <a:gd name="connsiteX269" fmla="*/ 89170 w 376811"/>
              <a:gd name="connsiteY269" fmla="*/ 246933 h 334015"/>
              <a:gd name="connsiteX270" fmla="*/ 85442 w 376811"/>
              <a:gd name="connsiteY270" fmla="*/ 262143 h 334015"/>
              <a:gd name="connsiteX271" fmla="*/ 81565 w 376811"/>
              <a:gd name="connsiteY271" fmla="*/ 266318 h 334015"/>
              <a:gd name="connsiteX272" fmla="*/ 77241 w 376811"/>
              <a:gd name="connsiteY272" fmla="*/ 267362 h 334015"/>
              <a:gd name="connsiteX273" fmla="*/ 77241 w 376811"/>
              <a:gd name="connsiteY273" fmla="*/ 268555 h 334015"/>
              <a:gd name="connsiteX274" fmla="*/ 78285 w 376811"/>
              <a:gd name="connsiteY274" fmla="*/ 270195 h 334015"/>
              <a:gd name="connsiteX275" fmla="*/ 79328 w 376811"/>
              <a:gd name="connsiteY275" fmla="*/ 270791 h 334015"/>
              <a:gd name="connsiteX276" fmla="*/ 81565 w 376811"/>
              <a:gd name="connsiteY276" fmla="*/ 271537 h 334015"/>
              <a:gd name="connsiteX277" fmla="*/ 83355 w 376811"/>
              <a:gd name="connsiteY277" fmla="*/ 271537 h 334015"/>
              <a:gd name="connsiteX278" fmla="*/ 85741 w 376811"/>
              <a:gd name="connsiteY278" fmla="*/ 271984 h 334015"/>
              <a:gd name="connsiteX279" fmla="*/ 87381 w 376811"/>
              <a:gd name="connsiteY279" fmla="*/ 272879 h 334015"/>
              <a:gd name="connsiteX280" fmla="*/ 87381 w 376811"/>
              <a:gd name="connsiteY280" fmla="*/ 274370 h 334015"/>
              <a:gd name="connsiteX281" fmla="*/ 87083 w 376811"/>
              <a:gd name="connsiteY281" fmla="*/ 276010 h 334015"/>
              <a:gd name="connsiteX282" fmla="*/ 86188 w 376811"/>
              <a:gd name="connsiteY282" fmla="*/ 277501 h 334015"/>
              <a:gd name="connsiteX283" fmla="*/ 85591 w 376811"/>
              <a:gd name="connsiteY283" fmla="*/ 278694 h 334015"/>
              <a:gd name="connsiteX284" fmla="*/ 86039 w 376811"/>
              <a:gd name="connsiteY284" fmla="*/ 279291 h 334015"/>
              <a:gd name="connsiteX285" fmla="*/ 86933 w 376811"/>
              <a:gd name="connsiteY285" fmla="*/ 279738 h 334015"/>
              <a:gd name="connsiteX286" fmla="*/ 87828 w 376811"/>
              <a:gd name="connsiteY286" fmla="*/ 279738 h 334015"/>
              <a:gd name="connsiteX287" fmla="*/ 88425 w 376811"/>
              <a:gd name="connsiteY287" fmla="*/ 279738 h 334015"/>
              <a:gd name="connsiteX288" fmla="*/ 88872 w 376811"/>
              <a:gd name="connsiteY288" fmla="*/ 278843 h 334015"/>
              <a:gd name="connsiteX289" fmla="*/ 89767 w 376811"/>
              <a:gd name="connsiteY289" fmla="*/ 277800 h 334015"/>
              <a:gd name="connsiteX290" fmla="*/ 90214 w 376811"/>
              <a:gd name="connsiteY290" fmla="*/ 277800 h 334015"/>
              <a:gd name="connsiteX291" fmla="*/ 90214 w 376811"/>
              <a:gd name="connsiteY291" fmla="*/ 278247 h 334015"/>
              <a:gd name="connsiteX292" fmla="*/ 90661 w 376811"/>
              <a:gd name="connsiteY292" fmla="*/ 278993 h 334015"/>
              <a:gd name="connsiteX293" fmla="*/ 93494 w 376811"/>
              <a:gd name="connsiteY293" fmla="*/ 280335 h 334015"/>
              <a:gd name="connsiteX294" fmla="*/ 99906 w 376811"/>
              <a:gd name="connsiteY294" fmla="*/ 282720 h 334015"/>
              <a:gd name="connsiteX295" fmla="*/ 102441 w 376811"/>
              <a:gd name="connsiteY295" fmla="*/ 282720 h 334015"/>
              <a:gd name="connsiteX296" fmla="*/ 104529 w 376811"/>
              <a:gd name="connsiteY296" fmla="*/ 283019 h 334015"/>
              <a:gd name="connsiteX297" fmla="*/ 105125 w 376811"/>
              <a:gd name="connsiteY297" fmla="*/ 284063 h 334015"/>
              <a:gd name="connsiteX298" fmla="*/ 109151 w 376811"/>
              <a:gd name="connsiteY298" fmla="*/ 287790 h 334015"/>
              <a:gd name="connsiteX299" fmla="*/ 110046 w 376811"/>
              <a:gd name="connsiteY299" fmla="*/ 287790 h 334015"/>
              <a:gd name="connsiteX300" fmla="*/ 111836 w 376811"/>
              <a:gd name="connsiteY300" fmla="*/ 287790 h 334015"/>
              <a:gd name="connsiteX301" fmla="*/ 114072 w 376811"/>
              <a:gd name="connsiteY301" fmla="*/ 287492 h 334015"/>
              <a:gd name="connsiteX302" fmla="*/ 115712 w 376811"/>
              <a:gd name="connsiteY302" fmla="*/ 286747 h 334015"/>
              <a:gd name="connsiteX303" fmla="*/ 116756 w 376811"/>
              <a:gd name="connsiteY303" fmla="*/ 286747 h 334015"/>
              <a:gd name="connsiteX304" fmla="*/ 117949 w 376811"/>
              <a:gd name="connsiteY304" fmla="*/ 287641 h 334015"/>
              <a:gd name="connsiteX305" fmla="*/ 119291 w 376811"/>
              <a:gd name="connsiteY305" fmla="*/ 288238 h 334015"/>
              <a:gd name="connsiteX306" fmla="*/ 121081 w 376811"/>
              <a:gd name="connsiteY306" fmla="*/ 289431 h 334015"/>
              <a:gd name="connsiteX307" fmla="*/ 122572 w 376811"/>
              <a:gd name="connsiteY307" fmla="*/ 290922 h 334015"/>
              <a:gd name="connsiteX308" fmla="*/ 123615 w 376811"/>
              <a:gd name="connsiteY308" fmla="*/ 291369 h 334015"/>
              <a:gd name="connsiteX309" fmla="*/ 130028 w 376811"/>
              <a:gd name="connsiteY309" fmla="*/ 290325 h 334015"/>
              <a:gd name="connsiteX310" fmla="*/ 131518 w 376811"/>
              <a:gd name="connsiteY310" fmla="*/ 291220 h 334015"/>
              <a:gd name="connsiteX311" fmla="*/ 133010 w 376811"/>
              <a:gd name="connsiteY311" fmla="*/ 291220 h 334015"/>
              <a:gd name="connsiteX312" fmla="*/ 134650 w 376811"/>
              <a:gd name="connsiteY312" fmla="*/ 290922 h 334015"/>
              <a:gd name="connsiteX313" fmla="*/ 138378 w 376811"/>
              <a:gd name="connsiteY313" fmla="*/ 291369 h 334015"/>
              <a:gd name="connsiteX314" fmla="*/ 141360 w 376811"/>
              <a:gd name="connsiteY314" fmla="*/ 291369 h 334015"/>
              <a:gd name="connsiteX315" fmla="*/ 141658 w 376811"/>
              <a:gd name="connsiteY315" fmla="*/ 290922 h 334015"/>
              <a:gd name="connsiteX316" fmla="*/ 141957 w 376811"/>
              <a:gd name="connsiteY316" fmla="*/ 287641 h 334015"/>
              <a:gd name="connsiteX317" fmla="*/ 142404 w 376811"/>
              <a:gd name="connsiteY317" fmla="*/ 286448 h 334015"/>
              <a:gd name="connsiteX318" fmla="*/ 143149 w 376811"/>
              <a:gd name="connsiteY318" fmla="*/ 286150 h 334015"/>
              <a:gd name="connsiteX319" fmla="*/ 144939 w 376811"/>
              <a:gd name="connsiteY319" fmla="*/ 286448 h 334015"/>
              <a:gd name="connsiteX320" fmla="*/ 151351 w 376811"/>
              <a:gd name="connsiteY320" fmla="*/ 288387 h 334015"/>
              <a:gd name="connsiteX321" fmla="*/ 154035 w 376811"/>
              <a:gd name="connsiteY321" fmla="*/ 289580 h 334015"/>
              <a:gd name="connsiteX322" fmla="*/ 156570 w 376811"/>
              <a:gd name="connsiteY322" fmla="*/ 290474 h 334015"/>
              <a:gd name="connsiteX323" fmla="*/ 158807 w 376811"/>
              <a:gd name="connsiteY323" fmla="*/ 290474 h 334015"/>
              <a:gd name="connsiteX324" fmla="*/ 160298 w 376811"/>
              <a:gd name="connsiteY324" fmla="*/ 291220 h 334015"/>
              <a:gd name="connsiteX325" fmla="*/ 162385 w 376811"/>
              <a:gd name="connsiteY325" fmla="*/ 294351 h 334015"/>
              <a:gd name="connsiteX326" fmla="*/ 163131 w 376811"/>
              <a:gd name="connsiteY326" fmla="*/ 293457 h 334015"/>
              <a:gd name="connsiteX327" fmla="*/ 164174 w 376811"/>
              <a:gd name="connsiteY327" fmla="*/ 292711 h 334015"/>
              <a:gd name="connsiteX328" fmla="*/ 165964 w 376811"/>
              <a:gd name="connsiteY328" fmla="*/ 293009 h 334015"/>
              <a:gd name="connsiteX329" fmla="*/ 169692 w 376811"/>
              <a:gd name="connsiteY329" fmla="*/ 294053 h 334015"/>
              <a:gd name="connsiteX330" fmla="*/ 170437 w 376811"/>
              <a:gd name="connsiteY330" fmla="*/ 294948 h 334015"/>
              <a:gd name="connsiteX331" fmla="*/ 170437 w 376811"/>
              <a:gd name="connsiteY331" fmla="*/ 295544 h 334015"/>
              <a:gd name="connsiteX332" fmla="*/ 169841 w 376811"/>
              <a:gd name="connsiteY332" fmla="*/ 296588 h 334015"/>
              <a:gd name="connsiteX333" fmla="*/ 169841 w 376811"/>
              <a:gd name="connsiteY333" fmla="*/ 297334 h 334015"/>
              <a:gd name="connsiteX334" fmla="*/ 173718 w 376811"/>
              <a:gd name="connsiteY334" fmla="*/ 298825 h 334015"/>
              <a:gd name="connsiteX335" fmla="*/ 175507 w 376811"/>
              <a:gd name="connsiteY335" fmla="*/ 299869 h 334015"/>
              <a:gd name="connsiteX336" fmla="*/ 176104 w 376811"/>
              <a:gd name="connsiteY336" fmla="*/ 300912 h 334015"/>
              <a:gd name="connsiteX337" fmla="*/ 176998 w 376811"/>
              <a:gd name="connsiteY337" fmla="*/ 302105 h 334015"/>
              <a:gd name="connsiteX338" fmla="*/ 178191 w 376811"/>
              <a:gd name="connsiteY338" fmla="*/ 302105 h 334015"/>
              <a:gd name="connsiteX339" fmla="*/ 179980 w 376811"/>
              <a:gd name="connsiteY339" fmla="*/ 301211 h 334015"/>
              <a:gd name="connsiteX340" fmla="*/ 182665 w 376811"/>
              <a:gd name="connsiteY340" fmla="*/ 300018 h 334015"/>
              <a:gd name="connsiteX341" fmla="*/ 187287 w 376811"/>
              <a:gd name="connsiteY341" fmla="*/ 301062 h 334015"/>
              <a:gd name="connsiteX342" fmla="*/ 192357 w 376811"/>
              <a:gd name="connsiteY342" fmla="*/ 302553 h 334015"/>
              <a:gd name="connsiteX343" fmla="*/ 194594 w 376811"/>
              <a:gd name="connsiteY343" fmla="*/ 302553 h 334015"/>
              <a:gd name="connsiteX344" fmla="*/ 194594 w 376811"/>
              <a:gd name="connsiteY344" fmla="*/ 301956 h 334015"/>
              <a:gd name="connsiteX345" fmla="*/ 195041 w 376811"/>
              <a:gd name="connsiteY345" fmla="*/ 300912 h 334015"/>
              <a:gd name="connsiteX346" fmla="*/ 195936 w 376811"/>
              <a:gd name="connsiteY346" fmla="*/ 300465 h 334015"/>
              <a:gd name="connsiteX347" fmla="*/ 197129 w 376811"/>
              <a:gd name="connsiteY347" fmla="*/ 300465 h 334015"/>
              <a:gd name="connsiteX348" fmla="*/ 198918 w 376811"/>
              <a:gd name="connsiteY348" fmla="*/ 299719 h 334015"/>
              <a:gd name="connsiteX349" fmla="*/ 200857 w 376811"/>
              <a:gd name="connsiteY349" fmla="*/ 298825 h 334015"/>
              <a:gd name="connsiteX350" fmla="*/ 202944 w 376811"/>
              <a:gd name="connsiteY350" fmla="*/ 298527 h 334015"/>
              <a:gd name="connsiteX351" fmla="*/ 205181 w 376811"/>
              <a:gd name="connsiteY351" fmla="*/ 299123 h 334015"/>
              <a:gd name="connsiteX352" fmla="*/ 207865 w 376811"/>
              <a:gd name="connsiteY352" fmla="*/ 299719 h 334015"/>
              <a:gd name="connsiteX353" fmla="*/ 209356 w 376811"/>
              <a:gd name="connsiteY353" fmla="*/ 299719 h 334015"/>
              <a:gd name="connsiteX354" fmla="*/ 209058 w 376811"/>
              <a:gd name="connsiteY354" fmla="*/ 298676 h 334015"/>
              <a:gd name="connsiteX355" fmla="*/ 206225 w 376811"/>
              <a:gd name="connsiteY355" fmla="*/ 294351 h 334015"/>
              <a:gd name="connsiteX356" fmla="*/ 205032 w 376811"/>
              <a:gd name="connsiteY356" fmla="*/ 286150 h 334015"/>
              <a:gd name="connsiteX357" fmla="*/ 205330 w 376811"/>
              <a:gd name="connsiteY357" fmla="*/ 283615 h 334015"/>
              <a:gd name="connsiteX358" fmla="*/ 208313 w 376811"/>
              <a:gd name="connsiteY358" fmla="*/ 278098 h 334015"/>
              <a:gd name="connsiteX359" fmla="*/ 210847 w 376811"/>
              <a:gd name="connsiteY359" fmla="*/ 274370 h 334015"/>
              <a:gd name="connsiteX360" fmla="*/ 224715 w 376811"/>
              <a:gd name="connsiteY360" fmla="*/ 265423 h 334015"/>
              <a:gd name="connsiteX361" fmla="*/ 226803 w 376811"/>
              <a:gd name="connsiteY361" fmla="*/ 263634 h 334015"/>
              <a:gd name="connsiteX362" fmla="*/ 228145 w 376811"/>
              <a:gd name="connsiteY362" fmla="*/ 262143 h 334015"/>
              <a:gd name="connsiteX363" fmla="*/ 231872 w 376811"/>
              <a:gd name="connsiteY363" fmla="*/ 261099 h 334015"/>
              <a:gd name="connsiteX364" fmla="*/ 232469 w 376811"/>
              <a:gd name="connsiteY364" fmla="*/ 261546 h 334015"/>
              <a:gd name="connsiteX365" fmla="*/ 233512 w 376811"/>
              <a:gd name="connsiteY365" fmla="*/ 262143 h 334015"/>
              <a:gd name="connsiteX366" fmla="*/ 234855 w 376811"/>
              <a:gd name="connsiteY366" fmla="*/ 264081 h 334015"/>
              <a:gd name="connsiteX367" fmla="*/ 236495 w 376811"/>
              <a:gd name="connsiteY367" fmla="*/ 264827 h 334015"/>
              <a:gd name="connsiteX368" fmla="*/ 240521 w 376811"/>
              <a:gd name="connsiteY368" fmla="*/ 265572 h 334015"/>
              <a:gd name="connsiteX369" fmla="*/ 241416 w 376811"/>
              <a:gd name="connsiteY369" fmla="*/ 265871 h 334015"/>
              <a:gd name="connsiteX370" fmla="*/ 247231 w 376811"/>
              <a:gd name="connsiteY370" fmla="*/ 267809 h 334015"/>
              <a:gd name="connsiteX371" fmla="*/ 249468 w 376811"/>
              <a:gd name="connsiteY371" fmla="*/ 268256 h 334015"/>
              <a:gd name="connsiteX372" fmla="*/ 251556 w 376811"/>
              <a:gd name="connsiteY372" fmla="*/ 268256 h 334015"/>
              <a:gd name="connsiteX373" fmla="*/ 251556 w 376811"/>
              <a:gd name="connsiteY373" fmla="*/ 267362 h 334015"/>
              <a:gd name="connsiteX374" fmla="*/ 252152 w 376811"/>
              <a:gd name="connsiteY374" fmla="*/ 267362 h 334015"/>
              <a:gd name="connsiteX375" fmla="*/ 253047 w 376811"/>
              <a:gd name="connsiteY375" fmla="*/ 267660 h 334015"/>
              <a:gd name="connsiteX376" fmla="*/ 253792 w 376811"/>
              <a:gd name="connsiteY376" fmla="*/ 267063 h 334015"/>
              <a:gd name="connsiteX377" fmla="*/ 254836 w 376811"/>
              <a:gd name="connsiteY377" fmla="*/ 266616 h 334015"/>
              <a:gd name="connsiteX378" fmla="*/ 256476 w 376811"/>
              <a:gd name="connsiteY378" fmla="*/ 266616 h 334015"/>
              <a:gd name="connsiteX379" fmla="*/ 258713 w 376811"/>
              <a:gd name="connsiteY379" fmla="*/ 266020 h 334015"/>
              <a:gd name="connsiteX380" fmla="*/ 258713 w 376811"/>
              <a:gd name="connsiteY380" fmla="*/ 267362 h 334015"/>
              <a:gd name="connsiteX381" fmla="*/ 259011 w 376811"/>
              <a:gd name="connsiteY381" fmla="*/ 268704 h 334015"/>
              <a:gd name="connsiteX382" fmla="*/ 260204 w 376811"/>
              <a:gd name="connsiteY382" fmla="*/ 269300 h 334015"/>
              <a:gd name="connsiteX383" fmla="*/ 262292 w 376811"/>
              <a:gd name="connsiteY383" fmla="*/ 269300 h 334015"/>
              <a:gd name="connsiteX384" fmla="*/ 265423 w 376811"/>
              <a:gd name="connsiteY384" fmla="*/ 269300 h 334015"/>
              <a:gd name="connsiteX385" fmla="*/ 267660 w 376811"/>
              <a:gd name="connsiteY385" fmla="*/ 273177 h 334015"/>
              <a:gd name="connsiteX386" fmla="*/ 274668 w 376811"/>
              <a:gd name="connsiteY386" fmla="*/ 274817 h 334015"/>
              <a:gd name="connsiteX387" fmla="*/ 278247 w 376811"/>
              <a:gd name="connsiteY387" fmla="*/ 277501 h 334015"/>
              <a:gd name="connsiteX388" fmla="*/ 284062 w 376811"/>
              <a:gd name="connsiteY388" fmla="*/ 277501 h 334015"/>
              <a:gd name="connsiteX389" fmla="*/ 286299 w 376811"/>
              <a:gd name="connsiteY389" fmla="*/ 278396 h 334015"/>
              <a:gd name="connsiteX390" fmla="*/ 291220 w 376811"/>
              <a:gd name="connsiteY390" fmla="*/ 276159 h 334015"/>
              <a:gd name="connsiteX391" fmla="*/ 296141 w 376811"/>
              <a:gd name="connsiteY391" fmla="*/ 275116 h 334015"/>
              <a:gd name="connsiteX392" fmla="*/ 298079 w 376811"/>
              <a:gd name="connsiteY392" fmla="*/ 274072 h 334015"/>
              <a:gd name="connsiteX393" fmla="*/ 300316 w 376811"/>
              <a:gd name="connsiteY393" fmla="*/ 271984 h 334015"/>
              <a:gd name="connsiteX394" fmla="*/ 301062 w 376811"/>
              <a:gd name="connsiteY394" fmla="*/ 269598 h 334015"/>
              <a:gd name="connsiteX395" fmla="*/ 301807 w 376811"/>
              <a:gd name="connsiteY395" fmla="*/ 268256 h 334015"/>
              <a:gd name="connsiteX396" fmla="*/ 305684 w 376811"/>
              <a:gd name="connsiteY396" fmla="*/ 266169 h 334015"/>
              <a:gd name="connsiteX397" fmla="*/ 314034 w 376811"/>
              <a:gd name="connsiteY397" fmla="*/ 258862 h 334015"/>
              <a:gd name="connsiteX398" fmla="*/ 316122 w 376811"/>
              <a:gd name="connsiteY398" fmla="*/ 257669 h 334015"/>
              <a:gd name="connsiteX399" fmla="*/ 319253 w 376811"/>
              <a:gd name="connsiteY399" fmla="*/ 256476 h 334015"/>
              <a:gd name="connsiteX400" fmla="*/ 319253 w 376811"/>
              <a:gd name="connsiteY400" fmla="*/ 255731 h 334015"/>
              <a:gd name="connsiteX401" fmla="*/ 319701 w 376811"/>
              <a:gd name="connsiteY401" fmla="*/ 255284 h 334015"/>
              <a:gd name="connsiteX402" fmla="*/ 320148 w 376811"/>
              <a:gd name="connsiteY402" fmla="*/ 255284 h 334015"/>
              <a:gd name="connsiteX403" fmla="*/ 320744 w 376811"/>
              <a:gd name="connsiteY403" fmla="*/ 255284 h 334015"/>
              <a:gd name="connsiteX404" fmla="*/ 320744 w 376811"/>
              <a:gd name="connsiteY404" fmla="*/ 255582 h 334015"/>
              <a:gd name="connsiteX405" fmla="*/ 322236 w 376811"/>
              <a:gd name="connsiteY405" fmla="*/ 254985 h 334015"/>
              <a:gd name="connsiteX406" fmla="*/ 322236 w 376811"/>
              <a:gd name="connsiteY406" fmla="*/ 253047 h 334015"/>
              <a:gd name="connsiteX407" fmla="*/ 321937 w 376811"/>
              <a:gd name="connsiteY407" fmla="*/ 251705 h 334015"/>
              <a:gd name="connsiteX408" fmla="*/ 322981 w 376811"/>
              <a:gd name="connsiteY408" fmla="*/ 250214 h 334015"/>
              <a:gd name="connsiteX409" fmla="*/ 324771 w 376811"/>
              <a:gd name="connsiteY409" fmla="*/ 248424 h 334015"/>
              <a:gd name="connsiteX410" fmla="*/ 326411 w 376811"/>
              <a:gd name="connsiteY410" fmla="*/ 246188 h 334015"/>
              <a:gd name="connsiteX411" fmla="*/ 327157 w 376811"/>
              <a:gd name="connsiteY411" fmla="*/ 244547 h 334015"/>
              <a:gd name="connsiteX412" fmla="*/ 326858 w 376811"/>
              <a:gd name="connsiteY412" fmla="*/ 243503 h 334015"/>
              <a:gd name="connsiteX413" fmla="*/ 326113 w 376811"/>
              <a:gd name="connsiteY413" fmla="*/ 241863 h 334015"/>
              <a:gd name="connsiteX414" fmla="*/ 325069 w 376811"/>
              <a:gd name="connsiteY414" fmla="*/ 241863 h 334015"/>
              <a:gd name="connsiteX415" fmla="*/ 319104 w 376811"/>
              <a:gd name="connsiteY415" fmla="*/ 243056 h 334015"/>
              <a:gd name="connsiteX416" fmla="*/ 317762 w 376811"/>
              <a:gd name="connsiteY416" fmla="*/ 242758 h 334015"/>
              <a:gd name="connsiteX417" fmla="*/ 313289 w 376811"/>
              <a:gd name="connsiteY417" fmla="*/ 240670 h 334015"/>
              <a:gd name="connsiteX418" fmla="*/ 308517 w 376811"/>
              <a:gd name="connsiteY418" fmla="*/ 237986 h 334015"/>
              <a:gd name="connsiteX419" fmla="*/ 306728 w 376811"/>
              <a:gd name="connsiteY419" fmla="*/ 236048 h 334015"/>
              <a:gd name="connsiteX420" fmla="*/ 306131 w 376811"/>
              <a:gd name="connsiteY420" fmla="*/ 234109 h 334015"/>
              <a:gd name="connsiteX421" fmla="*/ 306579 w 376811"/>
              <a:gd name="connsiteY421" fmla="*/ 232916 h 334015"/>
              <a:gd name="connsiteX422" fmla="*/ 306131 w 376811"/>
              <a:gd name="connsiteY422" fmla="*/ 231723 h 334015"/>
              <a:gd name="connsiteX423" fmla="*/ 305237 w 376811"/>
              <a:gd name="connsiteY423" fmla="*/ 230083 h 334015"/>
              <a:gd name="connsiteX424" fmla="*/ 306131 w 376811"/>
              <a:gd name="connsiteY424" fmla="*/ 228294 h 334015"/>
              <a:gd name="connsiteX425" fmla="*/ 307622 w 376811"/>
              <a:gd name="connsiteY425" fmla="*/ 226057 h 334015"/>
              <a:gd name="connsiteX426" fmla="*/ 308368 w 376811"/>
              <a:gd name="connsiteY426" fmla="*/ 224566 h 334015"/>
              <a:gd name="connsiteX427" fmla="*/ 309561 w 376811"/>
              <a:gd name="connsiteY427" fmla="*/ 224119 h 334015"/>
              <a:gd name="connsiteX428" fmla="*/ 310157 w 376811"/>
              <a:gd name="connsiteY428" fmla="*/ 223224 h 334015"/>
              <a:gd name="connsiteX429" fmla="*/ 309113 w 376811"/>
              <a:gd name="connsiteY429" fmla="*/ 219496 h 334015"/>
              <a:gd name="connsiteX430" fmla="*/ 308517 w 376811"/>
              <a:gd name="connsiteY430" fmla="*/ 218900 h 334015"/>
              <a:gd name="connsiteX431" fmla="*/ 307622 w 376811"/>
              <a:gd name="connsiteY431" fmla="*/ 218452 h 334015"/>
              <a:gd name="connsiteX432" fmla="*/ 306280 w 376811"/>
              <a:gd name="connsiteY432" fmla="*/ 218452 h 334015"/>
              <a:gd name="connsiteX433" fmla="*/ 303894 w 376811"/>
              <a:gd name="connsiteY433" fmla="*/ 217558 h 334015"/>
              <a:gd name="connsiteX434" fmla="*/ 302254 w 376811"/>
              <a:gd name="connsiteY434" fmla="*/ 216216 h 334015"/>
              <a:gd name="connsiteX435" fmla="*/ 301956 w 376811"/>
              <a:gd name="connsiteY435" fmla="*/ 214426 h 334015"/>
              <a:gd name="connsiteX436" fmla="*/ 301062 w 376811"/>
              <a:gd name="connsiteY436" fmla="*/ 212786 h 334015"/>
              <a:gd name="connsiteX437" fmla="*/ 299570 w 376811"/>
              <a:gd name="connsiteY437" fmla="*/ 211295 h 334015"/>
              <a:gd name="connsiteX438" fmla="*/ 299570 w 376811"/>
              <a:gd name="connsiteY438" fmla="*/ 209654 h 334015"/>
              <a:gd name="connsiteX439" fmla="*/ 301062 w 376811"/>
              <a:gd name="connsiteY439" fmla="*/ 208760 h 334015"/>
              <a:gd name="connsiteX440" fmla="*/ 303447 w 376811"/>
              <a:gd name="connsiteY440" fmla="*/ 208760 h 334015"/>
              <a:gd name="connsiteX441" fmla="*/ 305088 w 376811"/>
              <a:gd name="connsiteY441" fmla="*/ 209058 h 334015"/>
              <a:gd name="connsiteX442" fmla="*/ 308815 w 376811"/>
              <a:gd name="connsiteY442" fmla="*/ 206374 h 334015"/>
              <a:gd name="connsiteX443" fmla="*/ 310157 w 376811"/>
              <a:gd name="connsiteY443" fmla="*/ 206076 h 334015"/>
              <a:gd name="connsiteX444" fmla="*/ 311350 w 376811"/>
              <a:gd name="connsiteY444" fmla="*/ 205479 h 334015"/>
              <a:gd name="connsiteX445" fmla="*/ 312394 w 376811"/>
              <a:gd name="connsiteY445" fmla="*/ 201751 h 334015"/>
              <a:gd name="connsiteX446" fmla="*/ 313140 w 376811"/>
              <a:gd name="connsiteY446" fmla="*/ 200708 h 334015"/>
              <a:gd name="connsiteX447" fmla="*/ 313140 w 376811"/>
              <a:gd name="connsiteY447" fmla="*/ 200111 h 334015"/>
              <a:gd name="connsiteX448" fmla="*/ 312543 w 376811"/>
              <a:gd name="connsiteY448" fmla="*/ 199366 h 334015"/>
              <a:gd name="connsiteX449" fmla="*/ 309561 w 376811"/>
              <a:gd name="connsiteY449" fmla="*/ 196682 h 334015"/>
              <a:gd name="connsiteX450" fmla="*/ 308219 w 376811"/>
              <a:gd name="connsiteY450" fmla="*/ 193998 h 334015"/>
              <a:gd name="connsiteX451" fmla="*/ 306131 w 376811"/>
              <a:gd name="connsiteY451" fmla="*/ 190866 h 334015"/>
              <a:gd name="connsiteX452" fmla="*/ 304193 w 376811"/>
              <a:gd name="connsiteY452" fmla="*/ 189524 h 334015"/>
              <a:gd name="connsiteX453" fmla="*/ 303746 w 376811"/>
              <a:gd name="connsiteY453" fmla="*/ 188480 h 334015"/>
              <a:gd name="connsiteX454" fmla="*/ 303746 w 376811"/>
              <a:gd name="connsiteY454" fmla="*/ 187138 h 334015"/>
              <a:gd name="connsiteX455" fmla="*/ 304044 w 376811"/>
              <a:gd name="connsiteY455" fmla="*/ 185945 h 334015"/>
              <a:gd name="connsiteX456" fmla="*/ 307622 w 376811"/>
              <a:gd name="connsiteY456" fmla="*/ 184156 h 334015"/>
              <a:gd name="connsiteX457" fmla="*/ 309710 w 376811"/>
              <a:gd name="connsiteY457" fmla="*/ 182218 h 334015"/>
              <a:gd name="connsiteX458" fmla="*/ 309263 w 376811"/>
              <a:gd name="connsiteY458" fmla="*/ 181025 h 334015"/>
              <a:gd name="connsiteX459" fmla="*/ 307921 w 376811"/>
              <a:gd name="connsiteY459" fmla="*/ 179086 h 334015"/>
              <a:gd name="connsiteX460" fmla="*/ 306429 w 376811"/>
              <a:gd name="connsiteY460" fmla="*/ 177893 h 334015"/>
              <a:gd name="connsiteX461" fmla="*/ 305386 w 376811"/>
              <a:gd name="connsiteY461" fmla="*/ 176551 h 334015"/>
              <a:gd name="connsiteX462" fmla="*/ 304044 w 376811"/>
              <a:gd name="connsiteY462" fmla="*/ 175209 h 334015"/>
              <a:gd name="connsiteX463" fmla="*/ 303149 w 376811"/>
              <a:gd name="connsiteY463" fmla="*/ 174016 h 334015"/>
              <a:gd name="connsiteX464" fmla="*/ 304342 w 376811"/>
              <a:gd name="connsiteY464" fmla="*/ 170288 h 334015"/>
              <a:gd name="connsiteX465" fmla="*/ 303447 w 376811"/>
              <a:gd name="connsiteY465" fmla="*/ 168946 h 334015"/>
              <a:gd name="connsiteX466" fmla="*/ 303000 w 376811"/>
              <a:gd name="connsiteY466" fmla="*/ 167008 h 334015"/>
              <a:gd name="connsiteX467" fmla="*/ 303298 w 376811"/>
              <a:gd name="connsiteY467" fmla="*/ 165666 h 334015"/>
              <a:gd name="connsiteX468" fmla="*/ 302851 w 376811"/>
              <a:gd name="connsiteY468" fmla="*/ 165368 h 334015"/>
              <a:gd name="connsiteX469" fmla="*/ 298079 w 376811"/>
              <a:gd name="connsiteY469" fmla="*/ 164622 h 334015"/>
              <a:gd name="connsiteX470" fmla="*/ 294202 w 376811"/>
              <a:gd name="connsiteY470" fmla="*/ 164920 h 334015"/>
              <a:gd name="connsiteX471" fmla="*/ 291369 w 376811"/>
              <a:gd name="connsiteY471" fmla="*/ 166113 h 334015"/>
              <a:gd name="connsiteX472" fmla="*/ 289132 w 376811"/>
              <a:gd name="connsiteY472" fmla="*/ 168201 h 334015"/>
              <a:gd name="connsiteX473" fmla="*/ 288834 w 376811"/>
              <a:gd name="connsiteY473" fmla="*/ 168648 h 334015"/>
              <a:gd name="connsiteX474" fmla="*/ 288834 w 376811"/>
              <a:gd name="connsiteY474" fmla="*/ 169095 h 334015"/>
              <a:gd name="connsiteX475" fmla="*/ 290176 w 376811"/>
              <a:gd name="connsiteY475" fmla="*/ 171034 h 334015"/>
              <a:gd name="connsiteX476" fmla="*/ 288238 w 376811"/>
              <a:gd name="connsiteY476" fmla="*/ 173122 h 334015"/>
              <a:gd name="connsiteX477" fmla="*/ 285255 w 376811"/>
              <a:gd name="connsiteY477" fmla="*/ 174762 h 334015"/>
              <a:gd name="connsiteX478" fmla="*/ 283168 w 376811"/>
              <a:gd name="connsiteY478" fmla="*/ 174762 h 334015"/>
              <a:gd name="connsiteX479" fmla="*/ 282273 w 376811"/>
              <a:gd name="connsiteY479" fmla="*/ 174762 h 334015"/>
              <a:gd name="connsiteX480" fmla="*/ 282273 w 376811"/>
              <a:gd name="connsiteY480" fmla="*/ 172525 h 334015"/>
              <a:gd name="connsiteX481" fmla="*/ 283913 w 376811"/>
              <a:gd name="connsiteY481" fmla="*/ 171779 h 334015"/>
              <a:gd name="connsiteX482" fmla="*/ 285554 w 376811"/>
              <a:gd name="connsiteY482" fmla="*/ 170288 h 334015"/>
              <a:gd name="connsiteX483" fmla="*/ 286150 w 376811"/>
              <a:gd name="connsiteY483" fmla="*/ 168350 h 334015"/>
              <a:gd name="connsiteX484" fmla="*/ 286150 w 376811"/>
              <a:gd name="connsiteY484" fmla="*/ 167008 h 334015"/>
              <a:gd name="connsiteX485" fmla="*/ 284659 w 376811"/>
              <a:gd name="connsiteY485" fmla="*/ 165368 h 334015"/>
              <a:gd name="connsiteX486" fmla="*/ 284659 w 376811"/>
              <a:gd name="connsiteY486" fmla="*/ 164324 h 334015"/>
              <a:gd name="connsiteX487" fmla="*/ 285852 w 376811"/>
              <a:gd name="connsiteY487" fmla="*/ 162385 h 334015"/>
              <a:gd name="connsiteX488" fmla="*/ 286448 w 376811"/>
              <a:gd name="connsiteY488" fmla="*/ 160596 h 334015"/>
              <a:gd name="connsiteX489" fmla="*/ 287194 w 376811"/>
              <a:gd name="connsiteY489" fmla="*/ 159105 h 334015"/>
              <a:gd name="connsiteX490" fmla="*/ 290474 w 376811"/>
              <a:gd name="connsiteY490" fmla="*/ 156570 h 334015"/>
              <a:gd name="connsiteX491" fmla="*/ 293755 w 376811"/>
              <a:gd name="connsiteY491" fmla="*/ 154035 h 334015"/>
              <a:gd name="connsiteX492" fmla="*/ 294202 w 376811"/>
              <a:gd name="connsiteY492" fmla="*/ 151351 h 334015"/>
              <a:gd name="connsiteX493" fmla="*/ 294501 w 376811"/>
              <a:gd name="connsiteY493" fmla="*/ 148070 h 334015"/>
              <a:gd name="connsiteX494" fmla="*/ 294948 w 376811"/>
              <a:gd name="connsiteY494" fmla="*/ 147325 h 334015"/>
              <a:gd name="connsiteX495" fmla="*/ 299421 w 376811"/>
              <a:gd name="connsiteY495" fmla="*/ 145386 h 334015"/>
              <a:gd name="connsiteX496" fmla="*/ 300465 w 376811"/>
              <a:gd name="connsiteY496" fmla="*/ 144641 h 334015"/>
              <a:gd name="connsiteX497" fmla="*/ 301062 w 376811"/>
              <a:gd name="connsiteY497" fmla="*/ 143597 h 334015"/>
              <a:gd name="connsiteX498" fmla="*/ 304491 w 376811"/>
              <a:gd name="connsiteY498" fmla="*/ 140018 h 334015"/>
              <a:gd name="connsiteX499" fmla="*/ 307921 w 376811"/>
              <a:gd name="connsiteY499" fmla="*/ 136439 h 334015"/>
              <a:gd name="connsiteX500" fmla="*/ 308666 w 376811"/>
              <a:gd name="connsiteY500" fmla="*/ 135247 h 334015"/>
              <a:gd name="connsiteX501" fmla="*/ 309263 w 376811"/>
              <a:gd name="connsiteY501" fmla="*/ 134501 h 334015"/>
              <a:gd name="connsiteX502" fmla="*/ 309263 w 376811"/>
              <a:gd name="connsiteY502" fmla="*/ 133905 h 334015"/>
              <a:gd name="connsiteX503" fmla="*/ 308815 w 376811"/>
              <a:gd name="connsiteY503" fmla="*/ 133457 h 334015"/>
              <a:gd name="connsiteX504" fmla="*/ 307175 w 376811"/>
              <a:gd name="connsiteY504" fmla="*/ 133159 h 334015"/>
              <a:gd name="connsiteX505" fmla="*/ 306579 w 376811"/>
              <a:gd name="connsiteY505" fmla="*/ 131966 h 334015"/>
              <a:gd name="connsiteX506" fmla="*/ 308368 w 376811"/>
              <a:gd name="connsiteY506" fmla="*/ 129878 h 334015"/>
              <a:gd name="connsiteX507" fmla="*/ 310605 w 376811"/>
              <a:gd name="connsiteY507" fmla="*/ 128685 h 334015"/>
              <a:gd name="connsiteX508" fmla="*/ 312841 w 376811"/>
              <a:gd name="connsiteY508" fmla="*/ 128685 h 334015"/>
              <a:gd name="connsiteX509" fmla="*/ 313736 w 376811"/>
              <a:gd name="connsiteY509" fmla="*/ 129282 h 334015"/>
              <a:gd name="connsiteX510" fmla="*/ 313736 w 376811"/>
              <a:gd name="connsiteY510" fmla="*/ 130028 h 334015"/>
              <a:gd name="connsiteX511" fmla="*/ 314631 w 376811"/>
              <a:gd name="connsiteY511" fmla="*/ 130773 h 334015"/>
              <a:gd name="connsiteX512" fmla="*/ 316271 w 376811"/>
              <a:gd name="connsiteY512" fmla="*/ 131071 h 334015"/>
              <a:gd name="connsiteX513" fmla="*/ 318358 w 376811"/>
              <a:gd name="connsiteY513" fmla="*/ 130773 h 334015"/>
              <a:gd name="connsiteX514" fmla="*/ 320446 w 376811"/>
              <a:gd name="connsiteY514" fmla="*/ 130028 h 334015"/>
              <a:gd name="connsiteX515" fmla="*/ 321639 w 376811"/>
              <a:gd name="connsiteY515" fmla="*/ 128238 h 334015"/>
              <a:gd name="connsiteX516" fmla="*/ 322385 w 376811"/>
              <a:gd name="connsiteY516" fmla="*/ 126896 h 334015"/>
              <a:gd name="connsiteX517" fmla="*/ 325516 w 376811"/>
              <a:gd name="connsiteY517" fmla="*/ 125256 h 334015"/>
              <a:gd name="connsiteX518" fmla="*/ 324174 w 376811"/>
              <a:gd name="connsiteY518" fmla="*/ 124809 h 334015"/>
              <a:gd name="connsiteX519" fmla="*/ 323279 w 376811"/>
              <a:gd name="connsiteY519" fmla="*/ 122423 h 334015"/>
              <a:gd name="connsiteX520" fmla="*/ 323578 w 376811"/>
              <a:gd name="connsiteY520" fmla="*/ 118993 h 334015"/>
              <a:gd name="connsiteX521" fmla="*/ 325069 w 376811"/>
              <a:gd name="connsiteY521" fmla="*/ 114371 h 334015"/>
              <a:gd name="connsiteX522" fmla="*/ 325516 w 376811"/>
              <a:gd name="connsiteY522" fmla="*/ 110941 h 334015"/>
              <a:gd name="connsiteX523" fmla="*/ 324920 w 376811"/>
              <a:gd name="connsiteY523" fmla="*/ 108853 h 334015"/>
              <a:gd name="connsiteX524" fmla="*/ 325814 w 376811"/>
              <a:gd name="connsiteY524" fmla="*/ 105573 h 334015"/>
              <a:gd name="connsiteX525" fmla="*/ 328200 w 376811"/>
              <a:gd name="connsiteY525" fmla="*/ 101249 h 334015"/>
              <a:gd name="connsiteX526" fmla="*/ 329841 w 376811"/>
              <a:gd name="connsiteY526" fmla="*/ 96626 h 334015"/>
              <a:gd name="connsiteX527" fmla="*/ 330586 w 376811"/>
              <a:gd name="connsiteY527" fmla="*/ 91854 h 334015"/>
              <a:gd name="connsiteX528" fmla="*/ 331779 w 376811"/>
              <a:gd name="connsiteY528" fmla="*/ 88723 h 334015"/>
              <a:gd name="connsiteX529" fmla="*/ 334016 w 376811"/>
              <a:gd name="connsiteY529" fmla="*/ 86486 h 334015"/>
              <a:gd name="connsiteX530" fmla="*/ 339384 w 376811"/>
              <a:gd name="connsiteY530" fmla="*/ 80373 h 334015"/>
              <a:gd name="connsiteX531" fmla="*/ 339831 w 376811"/>
              <a:gd name="connsiteY531" fmla="*/ 79925 h 334015"/>
              <a:gd name="connsiteX532" fmla="*/ 339831 w 376811"/>
              <a:gd name="connsiteY532" fmla="*/ 76794 h 334015"/>
              <a:gd name="connsiteX533" fmla="*/ 338191 w 376811"/>
              <a:gd name="connsiteY533" fmla="*/ 76346 h 334015"/>
              <a:gd name="connsiteX534" fmla="*/ 375767 w 376811"/>
              <a:gd name="connsiteY534" fmla="*/ 295097 h 334015"/>
              <a:gd name="connsiteX535" fmla="*/ 374873 w 376811"/>
              <a:gd name="connsiteY535" fmla="*/ 294053 h 334015"/>
              <a:gd name="connsiteX536" fmla="*/ 374426 w 376811"/>
              <a:gd name="connsiteY536" fmla="*/ 292562 h 334015"/>
              <a:gd name="connsiteX537" fmla="*/ 375171 w 376811"/>
              <a:gd name="connsiteY537" fmla="*/ 287641 h 334015"/>
              <a:gd name="connsiteX538" fmla="*/ 375171 w 376811"/>
              <a:gd name="connsiteY538" fmla="*/ 285852 h 334015"/>
              <a:gd name="connsiteX539" fmla="*/ 374724 w 376811"/>
              <a:gd name="connsiteY539" fmla="*/ 283019 h 334015"/>
              <a:gd name="connsiteX540" fmla="*/ 374724 w 376811"/>
              <a:gd name="connsiteY540" fmla="*/ 281826 h 334015"/>
              <a:gd name="connsiteX541" fmla="*/ 373531 w 376811"/>
              <a:gd name="connsiteY541" fmla="*/ 280484 h 334015"/>
              <a:gd name="connsiteX542" fmla="*/ 372189 w 376811"/>
              <a:gd name="connsiteY542" fmla="*/ 280484 h 334015"/>
              <a:gd name="connsiteX543" fmla="*/ 371294 w 376811"/>
              <a:gd name="connsiteY543" fmla="*/ 283019 h 334015"/>
              <a:gd name="connsiteX544" fmla="*/ 371294 w 376811"/>
              <a:gd name="connsiteY544" fmla="*/ 287343 h 334015"/>
              <a:gd name="connsiteX545" fmla="*/ 371443 w 376811"/>
              <a:gd name="connsiteY545" fmla="*/ 288834 h 334015"/>
              <a:gd name="connsiteX546" fmla="*/ 370847 w 376811"/>
              <a:gd name="connsiteY546" fmla="*/ 290623 h 334015"/>
              <a:gd name="connsiteX547" fmla="*/ 370101 w 376811"/>
              <a:gd name="connsiteY547" fmla="*/ 291220 h 334015"/>
              <a:gd name="connsiteX548" fmla="*/ 369206 w 376811"/>
              <a:gd name="connsiteY548" fmla="*/ 290623 h 334015"/>
              <a:gd name="connsiteX549" fmla="*/ 367715 w 376811"/>
              <a:gd name="connsiteY549" fmla="*/ 290027 h 334015"/>
              <a:gd name="connsiteX550" fmla="*/ 366075 w 376811"/>
              <a:gd name="connsiteY550" fmla="*/ 290027 h 334015"/>
              <a:gd name="connsiteX551" fmla="*/ 364733 w 376811"/>
              <a:gd name="connsiteY551" fmla="*/ 290773 h 334015"/>
              <a:gd name="connsiteX552" fmla="*/ 363540 w 376811"/>
              <a:gd name="connsiteY552" fmla="*/ 292264 h 334015"/>
              <a:gd name="connsiteX553" fmla="*/ 362198 w 376811"/>
              <a:gd name="connsiteY553" fmla="*/ 292860 h 334015"/>
              <a:gd name="connsiteX554" fmla="*/ 357427 w 376811"/>
              <a:gd name="connsiteY554" fmla="*/ 294053 h 334015"/>
              <a:gd name="connsiteX555" fmla="*/ 354742 w 376811"/>
              <a:gd name="connsiteY555" fmla="*/ 295992 h 334015"/>
              <a:gd name="connsiteX556" fmla="*/ 352804 w 376811"/>
              <a:gd name="connsiteY556" fmla="*/ 300018 h 334015"/>
              <a:gd name="connsiteX557" fmla="*/ 351462 w 376811"/>
              <a:gd name="connsiteY557" fmla="*/ 301360 h 334015"/>
              <a:gd name="connsiteX558" fmla="*/ 350866 w 376811"/>
              <a:gd name="connsiteY558" fmla="*/ 302254 h 334015"/>
              <a:gd name="connsiteX559" fmla="*/ 351611 w 376811"/>
              <a:gd name="connsiteY559" fmla="*/ 302702 h 334015"/>
              <a:gd name="connsiteX560" fmla="*/ 352506 w 376811"/>
              <a:gd name="connsiteY560" fmla="*/ 302702 h 334015"/>
              <a:gd name="connsiteX561" fmla="*/ 353848 w 376811"/>
              <a:gd name="connsiteY561" fmla="*/ 304640 h 334015"/>
              <a:gd name="connsiteX562" fmla="*/ 352058 w 376811"/>
              <a:gd name="connsiteY562" fmla="*/ 305535 h 334015"/>
              <a:gd name="connsiteX563" fmla="*/ 351014 w 376811"/>
              <a:gd name="connsiteY563" fmla="*/ 306877 h 334015"/>
              <a:gd name="connsiteX564" fmla="*/ 351611 w 376811"/>
              <a:gd name="connsiteY564" fmla="*/ 308815 h 334015"/>
              <a:gd name="connsiteX565" fmla="*/ 352953 w 376811"/>
              <a:gd name="connsiteY565" fmla="*/ 310158 h 334015"/>
              <a:gd name="connsiteX566" fmla="*/ 354444 w 376811"/>
              <a:gd name="connsiteY566" fmla="*/ 310903 h 334015"/>
              <a:gd name="connsiteX567" fmla="*/ 354444 w 376811"/>
              <a:gd name="connsiteY567" fmla="*/ 312692 h 334015"/>
              <a:gd name="connsiteX568" fmla="*/ 353252 w 376811"/>
              <a:gd name="connsiteY568" fmla="*/ 314184 h 334015"/>
              <a:gd name="connsiteX569" fmla="*/ 352208 w 376811"/>
              <a:gd name="connsiteY569" fmla="*/ 315377 h 334015"/>
              <a:gd name="connsiteX570" fmla="*/ 352208 w 376811"/>
              <a:gd name="connsiteY570" fmla="*/ 316271 h 334015"/>
              <a:gd name="connsiteX571" fmla="*/ 353699 w 376811"/>
              <a:gd name="connsiteY571" fmla="*/ 316569 h 334015"/>
              <a:gd name="connsiteX572" fmla="*/ 355488 w 376811"/>
              <a:gd name="connsiteY572" fmla="*/ 316569 h 334015"/>
              <a:gd name="connsiteX573" fmla="*/ 355936 w 376811"/>
              <a:gd name="connsiteY573" fmla="*/ 318210 h 334015"/>
              <a:gd name="connsiteX574" fmla="*/ 354892 w 376811"/>
              <a:gd name="connsiteY574" fmla="*/ 320446 h 334015"/>
              <a:gd name="connsiteX575" fmla="*/ 354892 w 376811"/>
              <a:gd name="connsiteY575" fmla="*/ 321788 h 334015"/>
              <a:gd name="connsiteX576" fmla="*/ 356234 w 376811"/>
              <a:gd name="connsiteY576" fmla="*/ 322534 h 334015"/>
              <a:gd name="connsiteX577" fmla="*/ 359216 w 376811"/>
              <a:gd name="connsiteY577" fmla="*/ 323727 h 334015"/>
              <a:gd name="connsiteX578" fmla="*/ 359216 w 376811"/>
              <a:gd name="connsiteY578" fmla="*/ 324771 h 334015"/>
              <a:gd name="connsiteX579" fmla="*/ 357725 w 376811"/>
              <a:gd name="connsiteY579" fmla="*/ 326113 h 334015"/>
              <a:gd name="connsiteX580" fmla="*/ 357128 w 376811"/>
              <a:gd name="connsiteY580" fmla="*/ 327455 h 334015"/>
              <a:gd name="connsiteX581" fmla="*/ 358023 w 376811"/>
              <a:gd name="connsiteY581" fmla="*/ 328349 h 334015"/>
              <a:gd name="connsiteX582" fmla="*/ 359365 w 376811"/>
              <a:gd name="connsiteY582" fmla="*/ 329691 h 334015"/>
              <a:gd name="connsiteX583" fmla="*/ 362198 w 376811"/>
              <a:gd name="connsiteY583" fmla="*/ 331034 h 334015"/>
              <a:gd name="connsiteX584" fmla="*/ 366970 w 376811"/>
              <a:gd name="connsiteY584" fmla="*/ 334016 h 334015"/>
              <a:gd name="connsiteX585" fmla="*/ 368759 w 376811"/>
              <a:gd name="connsiteY585" fmla="*/ 331630 h 334015"/>
              <a:gd name="connsiteX586" fmla="*/ 370847 w 376811"/>
              <a:gd name="connsiteY586" fmla="*/ 326113 h 334015"/>
              <a:gd name="connsiteX587" fmla="*/ 372040 w 376811"/>
              <a:gd name="connsiteY587" fmla="*/ 324472 h 334015"/>
              <a:gd name="connsiteX588" fmla="*/ 372636 w 376811"/>
              <a:gd name="connsiteY588" fmla="*/ 322683 h 334015"/>
              <a:gd name="connsiteX589" fmla="*/ 372636 w 376811"/>
              <a:gd name="connsiteY589" fmla="*/ 316271 h 334015"/>
              <a:gd name="connsiteX590" fmla="*/ 373531 w 376811"/>
              <a:gd name="connsiteY590" fmla="*/ 314780 h 334015"/>
              <a:gd name="connsiteX591" fmla="*/ 376811 w 376811"/>
              <a:gd name="connsiteY591" fmla="*/ 309561 h 334015"/>
              <a:gd name="connsiteX592" fmla="*/ 376811 w 376811"/>
              <a:gd name="connsiteY592" fmla="*/ 308517 h 334015"/>
              <a:gd name="connsiteX593" fmla="*/ 376215 w 376811"/>
              <a:gd name="connsiteY593" fmla="*/ 295544 h 334015"/>
              <a:gd name="connsiteX594" fmla="*/ 375767 w 376811"/>
              <a:gd name="connsiteY594" fmla="*/ 294500 h 334015"/>
              <a:gd name="connsiteX595" fmla="*/ 93494 w 376811"/>
              <a:gd name="connsiteY595" fmla="*/ 186393 h 334015"/>
              <a:gd name="connsiteX596" fmla="*/ 94389 w 376811"/>
              <a:gd name="connsiteY596" fmla="*/ 183410 h 334015"/>
              <a:gd name="connsiteX597" fmla="*/ 91556 w 376811"/>
              <a:gd name="connsiteY597" fmla="*/ 179981 h 334015"/>
              <a:gd name="connsiteX598" fmla="*/ 88872 w 376811"/>
              <a:gd name="connsiteY598" fmla="*/ 178341 h 334015"/>
              <a:gd name="connsiteX599" fmla="*/ 88872 w 376811"/>
              <a:gd name="connsiteY599" fmla="*/ 178937 h 334015"/>
              <a:gd name="connsiteX600" fmla="*/ 89469 w 376811"/>
              <a:gd name="connsiteY600" fmla="*/ 181174 h 334015"/>
              <a:gd name="connsiteX601" fmla="*/ 91854 w 376811"/>
              <a:gd name="connsiteY601" fmla="*/ 183560 h 334015"/>
              <a:gd name="connsiteX602" fmla="*/ 93644 w 376811"/>
              <a:gd name="connsiteY602" fmla="*/ 186244 h 33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Lst>
            <a:rect l="l" t="t" r="r" b="b"/>
            <a:pathLst>
              <a:path w="376811" h="334015">
                <a:moveTo>
                  <a:pt x="338191" y="76197"/>
                </a:moveTo>
                <a:lnTo>
                  <a:pt x="336103" y="75303"/>
                </a:lnTo>
                <a:lnTo>
                  <a:pt x="330735" y="74259"/>
                </a:lnTo>
                <a:lnTo>
                  <a:pt x="325814" y="73513"/>
                </a:lnTo>
                <a:lnTo>
                  <a:pt x="323578" y="72619"/>
                </a:lnTo>
                <a:lnTo>
                  <a:pt x="321639" y="70233"/>
                </a:lnTo>
                <a:lnTo>
                  <a:pt x="320446" y="70233"/>
                </a:lnTo>
                <a:cubicBezTo>
                  <a:pt x="320446" y="70233"/>
                  <a:pt x="318060" y="70978"/>
                  <a:pt x="318060" y="70978"/>
                </a:cubicBezTo>
                <a:lnTo>
                  <a:pt x="315078" y="71575"/>
                </a:lnTo>
                <a:lnTo>
                  <a:pt x="312841" y="71127"/>
                </a:lnTo>
                <a:lnTo>
                  <a:pt x="311499" y="71127"/>
                </a:lnTo>
                <a:cubicBezTo>
                  <a:pt x="311499" y="71127"/>
                  <a:pt x="310754" y="71724"/>
                  <a:pt x="310754" y="71724"/>
                </a:cubicBezTo>
                <a:lnTo>
                  <a:pt x="310307" y="71277"/>
                </a:lnTo>
                <a:lnTo>
                  <a:pt x="309710" y="69338"/>
                </a:lnTo>
                <a:lnTo>
                  <a:pt x="308517" y="68742"/>
                </a:lnTo>
                <a:lnTo>
                  <a:pt x="306728" y="68294"/>
                </a:lnTo>
                <a:lnTo>
                  <a:pt x="305684" y="68294"/>
                </a:lnTo>
                <a:cubicBezTo>
                  <a:pt x="305684" y="68294"/>
                  <a:pt x="304938" y="69487"/>
                  <a:pt x="304938" y="69487"/>
                </a:cubicBezTo>
                <a:lnTo>
                  <a:pt x="303746" y="70233"/>
                </a:lnTo>
                <a:lnTo>
                  <a:pt x="302702" y="69935"/>
                </a:lnTo>
                <a:lnTo>
                  <a:pt x="299272" y="65312"/>
                </a:lnTo>
                <a:lnTo>
                  <a:pt x="298377" y="64268"/>
                </a:lnTo>
                <a:lnTo>
                  <a:pt x="298377" y="63374"/>
                </a:lnTo>
                <a:cubicBezTo>
                  <a:pt x="298377" y="63374"/>
                  <a:pt x="297334" y="61584"/>
                  <a:pt x="297334" y="61584"/>
                </a:cubicBezTo>
                <a:lnTo>
                  <a:pt x="295395" y="59795"/>
                </a:lnTo>
                <a:lnTo>
                  <a:pt x="293457" y="59198"/>
                </a:lnTo>
                <a:lnTo>
                  <a:pt x="292413" y="59198"/>
                </a:lnTo>
                <a:cubicBezTo>
                  <a:pt x="292413" y="59198"/>
                  <a:pt x="290623" y="58453"/>
                  <a:pt x="290623" y="58453"/>
                </a:cubicBezTo>
                <a:lnTo>
                  <a:pt x="289729" y="57856"/>
                </a:lnTo>
                <a:lnTo>
                  <a:pt x="288088" y="57856"/>
                </a:lnTo>
                <a:cubicBezTo>
                  <a:pt x="288088" y="57856"/>
                  <a:pt x="286448" y="58155"/>
                  <a:pt x="286448" y="58155"/>
                </a:cubicBezTo>
                <a:lnTo>
                  <a:pt x="285255" y="59198"/>
                </a:lnTo>
                <a:lnTo>
                  <a:pt x="283615" y="59497"/>
                </a:lnTo>
                <a:lnTo>
                  <a:pt x="282273" y="59198"/>
                </a:lnTo>
                <a:lnTo>
                  <a:pt x="281527" y="58453"/>
                </a:lnTo>
                <a:lnTo>
                  <a:pt x="280782" y="58005"/>
                </a:lnTo>
                <a:lnTo>
                  <a:pt x="278694" y="57409"/>
                </a:lnTo>
                <a:lnTo>
                  <a:pt x="277799" y="56216"/>
                </a:lnTo>
                <a:lnTo>
                  <a:pt x="275712" y="56216"/>
                </a:lnTo>
                <a:cubicBezTo>
                  <a:pt x="275712" y="56216"/>
                  <a:pt x="273028" y="56514"/>
                  <a:pt x="273028" y="56514"/>
                </a:cubicBezTo>
                <a:lnTo>
                  <a:pt x="271239" y="57111"/>
                </a:lnTo>
                <a:lnTo>
                  <a:pt x="270344" y="57111"/>
                </a:lnTo>
                <a:cubicBezTo>
                  <a:pt x="270344" y="57111"/>
                  <a:pt x="268406" y="55620"/>
                  <a:pt x="268406" y="55620"/>
                </a:cubicBezTo>
                <a:lnTo>
                  <a:pt x="266318" y="53234"/>
                </a:lnTo>
                <a:lnTo>
                  <a:pt x="264976" y="52190"/>
                </a:lnTo>
                <a:lnTo>
                  <a:pt x="264379" y="51295"/>
                </a:lnTo>
                <a:lnTo>
                  <a:pt x="262739" y="50848"/>
                </a:lnTo>
                <a:lnTo>
                  <a:pt x="260353" y="49655"/>
                </a:lnTo>
                <a:lnTo>
                  <a:pt x="258713" y="48462"/>
                </a:lnTo>
                <a:lnTo>
                  <a:pt x="257222" y="47716"/>
                </a:lnTo>
                <a:lnTo>
                  <a:pt x="255283" y="47269"/>
                </a:lnTo>
                <a:lnTo>
                  <a:pt x="253643" y="47269"/>
                </a:lnTo>
                <a:cubicBezTo>
                  <a:pt x="253643" y="47269"/>
                  <a:pt x="253196" y="45182"/>
                  <a:pt x="253196" y="45182"/>
                </a:cubicBezTo>
                <a:lnTo>
                  <a:pt x="253196" y="42796"/>
                </a:lnTo>
                <a:cubicBezTo>
                  <a:pt x="253196" y="42796"/>
                  <a:pt x="251704" y="41156"/>
                  <a:pt x="251704" y="41156"/>
                </a:cubicBezTo>
                <a:lnTo>
                  <a:pt x="253494" y="34893"/>
                </a:lnTo>
                <a:lnTo>
                  <a:pt x="252450" y="34296"/>
                </a:lnTo>
                <a:lnTo>
                  <a:pt x="251257" y="34744"/>
                </a:lnTo>
                <a:lnTo>
                  <a:pt x="249468" y="36235"/>
                </a:lnTo>
                <a:lnTo>
                  <a:pt x="248573" y="38024"/>
                </a:lnTo>
                <a:lnTo>
                  <a:pt x="248126" y="39664"/>
                </a:lnTo>
                <a:lnTo>
                  <a:pt x="245144" y="41156"/>
                </a:lnTo>
                <a:lnTo>
                  <a:pt x="240521" y="41752"/>
                </a:lnTo>
                <a:lnTo>
                  <a:pt x="235451" y="41156"/>
                </a:lnTo>
                <a:lnTo>
                  <a:pt x="234706" y="40708"/>
                </a:lnTo>
                <a:lnTo>
                  <a:pt x="234408" y="40261"/>
                </a:lnTo>
                <a:lnTo>
                  <a:pt x="234408" y="39664"/>
                </a:lnTo>
                <a:cubicBezTo>
                  <a:pt x="234408" y="39664"/>
                  <a:pt x="234706" y="38770"/>
                  <a:pt x="234706" y="38770"/>
                </a:cubicBezTo>
                <a:lnTo>
                  <a:pt x="235600" y="37726"/>
                </a:lnTo>
                <a:lnTo>
                  <a:pt x="235600" y="36235"/>
                </a:lnTo>
                <a:cubicBezTo>
                  <a:pt x="235600" y="36235"/>
                  <a:pt x="234855" y="34893"/>
                  <a:pt x="234855" y="34893"/>
                </a:cubicBezTo>
                <a:lnTo>
                  <a:pt x="234258" y="34445"/>
                </a:lnTo>
                <a:lnTo>
                  <a:pt x="234556" y="33253"/>
                </a:lnTo>
                <a:lnTo>
                  <a:pt x="235153" y="31761"/>
                </a:lnTo>
                <a:lnTo>
                  <a:pt x="235153" y="30867"/>
                </a:lnTo>
                <a:cubicBezTo>
                  <a:pt x="235153" y="30867"/>
                  <a:pt x="231872" y="28183"/>
                  <a:pt x="231872" y="28183"/>
                </a:cubicBezTo>
                <a:lnTo>
                  <a:pt x="229337" y="27586"/>
                </a:lnTo>
                <a:lnTo>
                  <a:pt x="226952" y="27586"/>
                </a:lnTo>
                <a:cubicBezTo>
                  <a:pt x="226952" y="27586"/>
                  <a:pt x="225162" y="27139"/>
                  <a:pt x="225162" y="27139"/>
                </a:cubicBezTo>
                <a:lnTo>
                  <a:pt x="224119" y="27139"/>
                </a:lnTo>
                <a:cubicBezTo>
                  <a:pt x="224119" y="27139"/>
                  <a:pt x="223373" y="28033"/>
                  <a:pt x="223373" y="28033"/>
                </a:cubicBezTo>
                <a:lnTo>
                  <a:pt x="222627" y="28630"/>
                </a:lnTo>
                <a:lnTo>
                  <a:pt x="222031" y="27884"/>
                </a:lnTo>
                <a:lnTo>
                  <a:pt x="220987" y="23113"/>
                </a:lnTo>
                <a:lnTo>
                  <a:pt x="220092" y="22367"/>
                </a:lnTo>
                <a:lnTo>
                  <a:pt x="216961" y="21622"/>
                </a:lnTo>
                <a:lnTo>
                  <a:pt x="212786" y="21323"/>
                </a:lnTo>
                <a:lnTo>
                  <a:pt x="211593" y="20429"/>
                </a:lnTo>
                <a:lnTo>
                  <a:pt x="210996" y="18341"/>
                </a:lnTo>
                <a:lnTo>
                  <a:pt x="210549" y="15806"/>
                </a:lnTo>
                <a:lnTo>
                  <a:pt x="209207" y="13271"/>
                </a:lnTo>
                <a:lnTo>
                  <a:pt x="208461" y="12675"/>
                </a:lnTo>
                <a:lnTo>
                  <a:pt x="207269" y="11631"/>
                </a:lnTo>
                <a:lnTo>
                  <a:pt x="205032" y="12078"/>
                </a:lnTo>
                <a:lnTo>
                  <a:pt x="202348" y="13569"/>
                </a:lnTo>
                <a:lnTo>
                  <a:pt x="200708" y="14017"/>
                </a:lnTo>
                <a:lnTo>
                  <a:pt x="200111" y="14017"/>
                </a:lnTo>
                <a:cubicBezTo>
                  <a:pt x="200111" y="14017"/>
                  <a:pt x="198024" y="12824"/>
                  <a:pt x="198024" y="12824"/>
                </a:cubicBezTo>
                <a:lnTo>
                  <a:pt x="195638" y="10587"/>
                </a:lnTo>
                <a:lnTo>
                  <a:pt x="193699" y="8201"/>
                </a:lnTo>
                <a:lnTo>
                  <a:pt x="193252" y="6859"/>
                </a:lnTo>
                <a:lnTo>
                  <a:pt x="193848" y="5219"/>
                </a:lnTo>
                <a:lnTo>
                  <a:pt x="193103" y="4026"/>
                </a:lnTo>
                <a:lnTo>
                  <a:pt x="192059" y="1789"/>
                </a:lnTo>
                <a:lnTo>
                  <a:pt x="191761" y="0"/>
                </a:lnTo>
                <a:lnTo>
                  <a:pt x="189673" y="1044"/>
                </a:lnTo>
                <a:lnTo>
                  <a:pt x="175657" y="3728"/>
                </a:lnTo>
                <a:lnTo>
                  <a:pt x="171779" y="5666"/>
                </a:lnTo>
                <a:lnTo>
                  <a:pt x="169244" y="7456"/>
                </a:lnTo>
                <a:lnTo>
                  <a:pt x="167604" y="9841"/>
                </a:lnTo>
                <a:lnTo>
                  <a:pt x="166859" y="12675"/>
                </a:lnTo>
                <a:lnTo>
                  <a:pt x="166113" y="28779"/>
                </a:lnTo>
                <a:lnTo>
                  <a:pt x="167157" y="30270"/>
                </a:lnTo>
                <a:lnTo>
                  <a:pt x="165964" y="31016"/>
                </a:lnTo>
                <a:lnTo>
                  <a:pt x="165069" y="31910"/>
                </a:lnTo>
                <a:lnTo>
                  <a:pt x="162236" y="36086"/>
                </a:lnTo>
                <a:lnTo>
                  <a:pt x="157912" y="39366"/>
                </a:lnTo>
                <a:lnTo>
                  <a:pt x="149412" y="42498"/>
                </a:lnTo>
                <a:lnTo>
                  <a:pt x="141360" y="44138"/>
                </a:lnTo>
                <a:lnTo>
                  <a:pt x="130028" y="49804"/>
                </a:lnTo>
                <a:lnTo>
                  <a:pt x="128387" y="53383"/>
                </a:lnTo>
                <a:lnTo>
                  <a:pt x="127940" y="55023"/>
                </a:lnTo>
                <a:lnTo>
                  <a:pt x="128536" y="56812"/>
                </a:lnTo>
                <a:lnTo>
                  <a:pt x="132413" y="58453"/>
                </a:lnTo>
                <a:lnTo>
                  <a:pt x="136737" y="58155"/>
                </a:lnTo>
                <a:lnTo>
                  <a:pt x="136141" y="59049"/>
                </a:lnTo>
                <a:lnTo>
                  <a:pt x="128685" y="60689"/>
                </a:lnTo>
                <a:lnTo>
                  <a:pt x="124809" y="63224"/>
                </a:lnTo>
                <a:lnTo>
                  <a:pt x="120782" y="64417"/>
                </a:lnTo>
                <a:lnTo>
                  <a:pt x="111388" y="62330"/>
                </a:lnTo>
                <a:lnTo>
                  <a:pt x="104976" y="62330"/>
                </a:lnTo>
                <a:cubicBezTo>
                  <a:pt x="104976" y="62330"/>
                  <a:pt x="99906" y="60988"/>
                  <a:pt x="99906" y="60988"/>
                </a:cubicBezTo>
                <a:lnTo>
                  <a:pt x="95134" y="60988"/>
                </a:lnTo>
                <a:cubicBezTo>
                  <a:pt x="95134" y="60988"/>
                  <a:pt x="93644" y="59198"/>
                  <a:pt x="93644" y="59198"/>
                </a:cubicBezTo>
                <a:lnTo>
                  <a:pt x="92600" y="57409"/>
                </a:lnTo>
                <a:lnTo>
                  <a:pt x="91705" y="53681"/>
                </a:lnTo>
                <a:lnTo>
                  <a:pt x="91705" y="50699"/>
                </a:lnTo>
                <a:cubicBezTo>
                  <a:pt x="91705" y="50699"/>
                  <a:pt x="89021" y="49804"/>
                  <a:pt x="89021" y="49804"/>
                </a:cubicBezTo>
                <a:lnTo>
                  <a:pt x="83206" y="51146"/>
                </a:lnTo>
                <a:lnTo>
                  <a:pt x="80074" y="50699"/>
                </a:lnTo>
                <a:lnTo>
                  <a:pt x="76048" y="50699"/>
                </a:lnTo>
                <a:cubicBezTo>
                  <a:pt x="76048" y="50699"/>
                  <a:pt x="75601" y="52488"/>
                  <a:pt x="75601" y="52488"/>
                </a:cubicBezTo>
                <a:lnTo>
                  <a:pt x="75601" y="53830"/>
                </a:lnTo>
                <a:cubicBezTo>
                  <a:pt x="75601" y="53830"/>
                  <a:pt x="77241" y="57558"/>
                  <a:pt x="77241" y="57558"/>
                </a:cubicBezTo>
                <a:lnTo>
                  <a:pt x="80522" y="63821"/>
                </a:lnTo>
                <a:lnTo>
                  <a:pt x="83355" y="67698"/>
                </a:lnTo>
                <a:lnTo>
                  <a:pt x="83802" y="81715"/>
                </a:lnTo>
                <a:lnTo>
                  <a:pt x="86039" y="85592"/>
                </a:lnTo>
                <a:lnTo>
                  <a:pt x="88723" y="87232"/>
                </a:lnTo>
                <a:lnTo>
                  <a:pt x="87083" y="87679"/>
                </a:lnTo>
                <a:lnTo>
                  <a:pt x="76943" y="88126"/>
                </a:lnTo>
                <a:lnTo>
                  <a:pt x="76197" y="86784"/>
                </a:lnTo>
                <a:lnTo>
                  <a:pt x="74855" y="85741"/>
                </a:lnTo>
                <a:lnTo>
                  <a:pt x="73066" y="87977"/>
                </a:lnTo>
                <a:lnTo>
                  <a:pt x="72320" y="89916"/>
                </a:lnTo>
                <a:lnTo>
                  <a:pt x="70382" y="87679"/>
                </a:lnTo>
                <a:lnTo>
                  <a:pt x="60689" y="87679"/>
                </a:lnTo>
                <a:cubicBezTo>
                  <a:pt x="60689" y="87679"/>
                  <a:pt x="54277" y="91556"/>
                  <a:pt x="54277" y="91556"/>
                </a:cubicBezTo>
                <a:lnTo>
                  <a:pt x="51593" y="89319"/>
                </a:lnTo>
                <a:lnTo>
                  <a:pt x="46076" y="82609"/>
                </a:lnTo>
                <a:lnTo>
                  <a:pt x="40112" y="80820"/>
                </a:lnTo>
                <a:lnTo>
                  <a:pt x="33849" y="81864"/>
                </a:lnTo>
                <a:lnTo>
                  <a:pt x="31910" y="83504"/>
                </a:lnTo>
                <a:lnTo>
                  <a:pt x="27437" y="85442"/>
                </a:lnTo>
                <a:lnTo>
                  <a:pt x="23709" y="86039"/>
                </a:lnTo>
                <a:lnTo>
                  <a:pt x="18341" y="85592"/>
                </a:lnTo>
                <a:lnTo>
                  <a:pt x="5964" y="88723"/>
                </a:lnTo>
                <a:lnTo>
                  <a:pt x="1043" y="91556"/>
                </a:lnTo>
                <a:lnTo>
                  <a:pt x="0" y="94687"/>
                </a:lnTo>
                <a:lnTo>
                  <a:pt x="298" y="96030"/>
                </a:lnTo>
                <a:lnTo>
                  <a:pt x="1043" y="97670"/>
                </a:lnTo>
                <a:lnTo>
                  <a:pt x="4623" y="97670"/>
                </a:lnTo>
                <a:cubicBezTo>
                  <a:pt x="4623" y="97670"/>
                  <a:pt x="6263" y="97372"/>
                  <a:pt x="6263" y="97372"/>
                </a:cubicBezTo>
                <a:lnTo>
                  <a:pt x="9692" y="97372"/>
                </a:lnTo>
                <a:cubicBezTo>
                  <a:pt x="9692" y="97372"/>
                  <a:pt x="10438" y="97968"/>
                  <a:pt x="10438" y="97968"/>
                </a:cubicBezTo>
                <a:lnTo>
                  <a:pt x="12078" y="98266"/>
                </a:lnTo>
                <a:lnTo>
                  <a:pt x="13718" y="99757"/>
                </a:lnTo>
                <a:lnTo>
                  <a:pt x="9394" y="100056"/>
                </a:lnTo>
                <a:lnTo>
                  <a:pt x="6859" y="100056"/>
                </a:lnTo>
                <a:cubicBezTo>
                  <a:pt x="6859" y="100056"/>
                  <a:pt x="5964" y="99459"/>
                  <a:pt x="5964" y="99459"/>
                </a:cubicBezTo>
                <a:lnTo>
                  <a:pt x="4771" y="100205"/>
                </a:lnTo>
                <a:lnTo>
                  <a:pt x="5666" y="101696"/>
                </a:lnTo>
                <a:lnTo>
                  <a:pt x="6561" y="102292"/>
                </a:lnTo>
                <a:lnTo>
                  <a:pt x="8648" y="102740"/>
                </a:lnTo>
                <a:lnTo>
                  <a:pt x="11482" y="104380"/>
                </a:lnTo>
                <a:lnTo>
                  <a:pt x="10140" y="105871"/>
                </a:lnTo>
                <a:lnTo>
                  <a:pt x="6561" y="107064"/>
                </a:lnTo>
                <a:lnTo>
                  <a:pt x="3429" y="107511"/>
                </a:lnTo>
                <a:lnTo>
                  <a:pt x="2087" y="109152"/>
                </a:lnTo>
                <a:lnTo>
                  <a:pt x="8648" y="111686"/>
                </a:lnTo>
                <a:lnTo>
                  <a:pt x="9990" y="114818"/>
                </a:lnTo>
                <a:lnTo>
                  <a:pt x="11631" y="116756"/>
                </a:lnTo>
                <a:lnTo>
                  <a:pt x="13868" y="117204"/>
                </a:lnTo>
                <a:lnTo>
                  <a:pt x="17893" y="115862"/>
                </a:lnTo>
                <a:lnTo>
                  <a:pt x="22367" y="116160"/>
                </a:lnTo>
                <a:lnTo>
                  <a:pt x="32656" y="119142"/>
                </a:lnTo>
                <a:lnTo>
                  <a:pt x="34296" y="120633"/>
                </a:lnTo>
                <a:lnTo>
                  <a:pt x="35489" y="120335"/>
                </a:lnTo>
                <a:lnTo>
                  <a:pt x="37279" y="120633"/>
                </a:lnTo>
                <a:lnTo>
                  <a:pt x="38919" y="121677"/>
                </a:lnTo>
                <a:lnTo>
                  <a:pt x="40112" y="121379"/>
                </a:lnTo>
                <a:lnTo>
                  <a:pt x="41752" y="121379"/>
                </a:lnTo>
                <a:cubicBezTo>
                  <a:pt x="41752" y="121379"/>
                  <a:pt x="44287" y="123914"/>
                  <a:pt x="44287" y="123914"/>
                </a:cubicBezTo>
                <a:lnTo>
                  <a:pt x="46971" y="124659"/>
                </a:lnTo>
                <a:lnTo>
                  <a:pt x="49655" y="124212"/>
                </a:lnTo>
                <a:lnTo>
                  <a:pt x="51593" y="123765"/>
                </a:lnTo>
                <a:lnTo>
                  <a:pt x="53085" y="124659"/>
                </a:lnTo>
                <a:lnTo>
                  <a:pt x="51444" y="126896"/>
                </a:lnTo>
                <a:lnTo>
                  <a:pt x="52190" y="127642"/>
                </a:lnTo>
                <a:lnTo>
                  <a:pt x="54874" y="127194"/>
                </a:lnTo>
                <a:lnTo>
                  <a:pt x="57856" y="127194"/>
                </a:lnTo>
                <a:cubicBezTo>
                  <a:pt x="57856" y="127194"/>
                  <a:pt x="59794" y="127642"/>
                  <a:pt x="59794" y="127642"/>
                </a:cubicBezTo>
                <a:lnTo>
                  <a:pt x="61286" y="129133"/>
                </a:lnTo>
                <a:lnTo>
                  <a:pt x="59944" y="131221"/>
                </a:lnTo>
                <a:lnTo>
                  <a:pt x="58602" y="132264"/>
                </a:lnTo>
                <a:lnTo>
                  <a:pt x="59347" y="134650"/>
                </a:lnTo>
                <a:lnTo>
                  <a:pt x="61136" y="135396"/>
                </a:lnTo>
                <a:lnTo>
                  <a:pt x="63224" y="135843"/>
                </a:lnTo>
                <a:lnTo>
                  <a:pt x="73215" y="134799"/>
                </a:lnTo>
                <a:lnTo>
                  <a:pt x="79328" y="138080"/>
                </a:lnTo>
                <a:lnTo>
                  <a:pt x="77241" y="137781"/>
                </a:lnTo>
                <a:lnTo>
                  <a:pt x="74557" y="136589"/>
                </a:lnTo>
                <a:lnTo>
                  <a:pt x="71724" y="136141"/>
                </a:lnTo>
                <a:lnTo>
                  <a:pt x="69636" y="136439"/>
                </a:lnTo>
                <a:lnTo>
                  <a:pt x="68592" y="137781"/>
                </a:lnTo>
                <a:lnTo>
                  <a:pt x="67250" y="139869"/>
                </a:lnTo>
                <a:lnTo>
                  <a:pt x="68592" y="141211"/>
                </a:lnTo>
                <a:lnTo>
                  <a:pt x="70233" y="141658"/>
                </a:lnTo>
                <a:lnTo>
                  <a:pt x="71873" y="144193"/>
                </a:lnTo>
                <a:lnTo>
                  <a:pt x="69935" y="148220"/>
                </a:lnTo>
                <a:lnTo>
                  <a:pt x="69935" y="150158"/>
                </a:lnTo>
                <a:cubicBezTo>
                  <a:pt x="69935" y="150158"/>
                  <a:pt x="70680" y="152096"/>
                  <a:pt x="70680" y="152096"/>
                </a:cubicBezTo>
                <a:lnTo>
                  <a:pt x="74259" y="156421"/>
                </a:lnTo>
                <a:lnTo>
                  <a:pt x="77838" y="162236"/>
                </a:lnTo>
                <a:lnTo>
                  <a:pt x="88275" y="167903"/>
                </a:lnTo>
                <a:lnTo>
                  <a:pt x="90363" y="168648"/>
                </a:lnTo>
                <a:lnTo>
                  <a:pt x="92302" y="168648"/>
                </a:lnTo>
                <a:cubicBezTo>
                  <a:pt x="92302" y="168648"/>
                  <a:pt x="94687" y="169245"/>
                  <a:pt x="94687" y="169245"/>
                </a:cubicBezTo>
                <a:lnTo>
                  <a:pt x="95134" y="171332"/>
                </a:lnTo>
                <a:lnTo>
                  <a:pt x="95134" y="172972"/>
                </a:lnTo>
                <a:cubicBezTo>
                  <a:pt x="95134" y="172972"/>
                  <a:pt x="95880" y="182516"/>
                  <a:pt x="95880" y="182516"/>
                </a:cubicBezTo>
                <a:lnTo>
                  <a:pt x="96924" y="186542"/>
                </a:lnTo>
                <a:lnTo>
                  <a:pt x="97520" y="187735"/>
                </a:lnTo>
                <a:lnTo>
                  <a:pt x="97819" y="188778"/>
                </a:lnTo>
                <a:lnTo>
                  <a:pt x="95582" y="187884"/>
                </a:lnTo>
                <a:lnTo>
                  <a:pt x="93047" y="187884"/>
                </a:lnTo>
                <a:cubicBezTo>
                  <a:pt x="93047" y="187884"/>
                  <a:pt x="93345" y="189673"/>
                  <a:pt x="93345" y="189673"/>
                </a:cubicBezTo>
                <a:lnTo>
                  <a:pt x="94091" y="190717"/>
                </a:lnTo>
                <a:lnTo>
                  <a:pt x="101696" y="195787"/>
                </a:lnTo>
                <a:lnTo>
                  <a:pt x="104081" y="198173"/>
                </a:lnTo>
                <a:lnTo>
                  <a:pt x="105573" y="201006"/>
                </a:lnTo>
                <a:lnTo>
                  <a:pt x="107959" y="210997"/>
                </a:lnTo>
                <a:lnTo>
                  <a:pt x="109450" y="212339"/>
                </a:lnTo>
                <a:lnTo>
                  <a:pt x="110344" y="214128"/>
                </a:lnTo>
                <a:lnTo>
                  <a:pt x="108108" y="212488"/>
                </a:lnTo>
                <a:lnTo>
                  <a:pt x="106617" y="210847"/>
                </a:lnTo>
                <a:lnTo>
                  <a:pt x="104678" y="203392"/>
                </a:lnTo>
                <a:lnTo>
                  <a:pt x="103038" y="201155"/>
                </a:lnTo>
                <a:lnTo>
                  <a:pt x="100055" y="198620"/>
                </a:lnTo>
                <a:lnTo>
                  <a:pt x="96328" y="196085"/>
                </a:lnTo>
                <a:lnTo>
                  <a:pt x="94538" y="202497"/>
                </a:lnTo>
                <a:lnTo>
                  <a:pt x="93494" y="208611"/>
                </a:lnTo>
                <a:lnTo>
                  <a:pt x="92003" y="225312"/>
                </a:lnTo>
                <a:lnTo>
                  <a:pt x="92600" y="224566"/>
                </a:lnTo>
                <a:lnTo>
                  <a:pt x="93196" y="223224"/>
                </a:lnTo>
                <a:lnTo>
                  <a:pt x="94389" y="221882"/>
                </a:lnTo>
                <a:lnTo>
                  <a:pt x="96328" y="224417"/>
                </a:lnTo>
                <a:lnTo>
                  <a:pt x="93793" y="225312"/>
                </a:lnTo>
                <a:lnTo>
                  <a:pt x="91854" y="228741"/>
                </a:lnTo>
                <a:lnTo>
                  <a:pt x="89170" y="246933"/>
                </a:lnTo>
                <a:lnTo>
                  <a:pt x="85442" y="262143"/>
                </a:lnTo>
                <a:lnTo>
                  <a:pt x="81565" y="266318"/>
                </a:lnTo>
                <a:lnTo>
                  <a:pt x="77241" y="267362"/>
                </a:lnTo>
                <a:lnTo>
                  <a:pt x="77241" y="268555"/>
                </a:lnTo>
                <a:cubicBezTo>
                  <a:pt x="77241" y="268555"/>
                  <a:pt x="78285" y="270195"/>
                  <a:pt x="78285" y="270195"/>
                </a:cubicBezTo>
                <a:lnTo>
                  <a:pt x="79328" y="270791"/>
                </a:lnTo>
                <a:lnTo>
                  <a:pt x="81565" y="271537"/>
                </a:lnTo>
                <a:lnTo>
                  <a:pt x="83355" y="271537"/>
                </a:lnTo>
                <a:cubicBezTo>
                  <a:pt x="83355" y="271537"/>
                  <a:pt x="85741" y="271984"/>
                  <a:pt x="85741" y="271984"/>
                </a:cubicBezTo>
                <a:lnTo>
                  <a:pt x="87381" y="272879"/>
                </a:lnTo>
                <a:lnTo>
                  <a:pt x="87381" y="274370"/>
                </a:lnTo>
                <a:cubicBezTo>
                  <a:pt x="87381" y="274370"/>
                  <a:pt x="87083" y="276010"/>
                  <a:pt x="87083" y="276010"/>
                </a:cubicBezTo>
                <a:lnTo>
                  <a:pt x="86188" y="277501"/>
                </a:lnTo>
                <a:lnTo>
                  <a:pt x="85591" y="278694"/>
                </a:lnTo>
                <a:lnTo>
                  <a:pt x="86039" y="279291"/>
                </a:lnTo>
                <a:lnTo>
                  <a:pt x="86933" y="279738"/>
                </a:lnTo>
                <a:lnTo>
                  <a:pt x="87828" y="279738"/>
                </a:lnTo>
                <a:cubicBezTo>
                  <a:pt x="87828" y="279738"/>
                  <a:pt x="88425" y="279738"/>
                  <a:pt x="88425" y="279738"/>
                </a:cubicBezTo>
                <a:lnTo>
                  <a:pt x="88872" y="278843"/>
                </a:lnTo>
                <a:lnTo>
                  <a:pt x="89767" y="277800"/>
                </a:lnTo>
                <a:lnTo>
                  <a:pt x="90214" y="277800"/>
                </a:lnTo>
                <a:cubicBezTo>
                  <a:pt x="90214" y="277800"/>
                  <a:pt x="90214" y="278247"/>
                  <a:pt x="90214" y="278247"/>
                </a:cubicBezTo>
                <a:lnTo>
                  <a:pt x="90661" y="278993"/>
                </a:lnTo>
                <a:lnTo>
                  <a:pt x="93494" y="280335"/>
                </a:lnTo>
                <a:lnTo>
                  <a:pt x="99906" y="282720"/>
                </a:lnTo>
                <a:lnTo>
                  <a:pt x="102441" y="282720"/>
                </a:lnTo>
                <a:cubicBezTo>
                  <a:pt x="102441" y="282720"/>
                  <a:pt x="104529" y="283019"/>
                  <a:pt x="104529" y="283019"/>
                </a:cubicBezTo>
                <a:lnTo>
                  <a:pt x="105125" y="284063"/>
                </a:lnTo>
                <a:lnTo>
                  <a:pt x="109151" y="287790"/>
                </a:lnTo>
                <a:lnTo>
                  <a:pt x="110046" y="287790"/>
                </a:lnTo>
                <a:cubicBezTo>
                  <a:pt x="110046" y="287790"/>
                  <a:pt x="111836" y="287790"/>
                  <a:pt x="111836" y="287790"/>
                </a:cubicBezTo>
                <a:lnTo>
                  <a:pt x="114072" y="287492"/>
                </a:lnTo>
                <a:lnTo>
                  <a:pt x="115712" y="286747"/>
                </a:lnTo>
                <a:lnTo>
                  <a:pt x="116756" y="286747"/>
                </a:lnTo>
                <a:cubicBezTo>
                  <a:pt x="116756" y="286747"/>
                  <a:pt x="117949" y="287641"/>
                  <a:pt x="117949" y="287641"/>
                </a:cubicBezTo>
                <a:lnTo>
                  <a:pt x="119291" y="288238"/>
                </a:lnTo>
                <a:lnTo>
                  <a:pt x="121081" y="289431"/>
                </a:lnTo>
                <a:lnTo>
                  <a:pt x="122572" y="290922"/>
                </a:lnTo>
                <a:lnTo>
                  <a:pt x="123615" y="291369"/>
                </a:lnTo>
                <a:lnTo>
                  <a:pt x="130028" y="290325"/>
                </a:lnTo>
                <a:lnTo>
                  <a:pt x="131518" y="291220"/>
                </a:lnTo>
                <a:lnTo>
                  <a:pt x="133010" y="291220"/>
                </a:lnTo>
                <a:cubicBezTo>
                  <a:pt x="133010" y="291220"/>
                  <a:pt x="134650" y="290922"/>
                  <a:pt x="134650" y="290922"/>
                </a:cubicBezTo>
                <a:lnTo>
                  <a:pt x="138378" y="291369"/>
                </a:lnTo>
                <a:lnTo>
                  <a:pt x="141360" y="291369"/>
                </a:lnTo>
                <a:cubicBezTo>
                  <a:pt x="141360" y="291369"/>
                  <a:pt x="141658" y="290922"/>
                  <a:pt x="141658" y="290922"/>
                </a:cubicBezTo>
                <a:lnTo>
                  <a:pt x="141957" y="287641"/>
                </a:lnTo>
                <a:lnTo>
                  <a:pt x="142404" y="286448"/>
                </a:lnTo>
                <a:lnTo>
                  <a:pt x="143149" y="286150"/>
                </a:lnTo>
                <a:lnTo>
                  <a:pt x="144939" y="286448"/>
                </a:lnTo>
                <a:lnTo>
                  <a:pt x="151351" y="288387"/>
                </a:lnTo>
                <a:lnTo>
                  <a:pt x="154035" y="289580"/>
                </a:lnTo>
                <a:lnTo>
                  <a:pt x="156570" y="290474"/>
                </a:lnTo>
                <a:lnTo>
                  <a:pt x="158807" y="290474"/>
                </a:lnTo>
                <a:cubicBezTo>
                  <a:pt x="158807" y="290474"/>
                  <a:pt x="160298" y="291220"/>
                  <a:pt x="160298" y="291220"/>
                </a:cubicBezTo>
                <a:lnTo>
                  <a:pt x="162385" y="294351"/>
                </a:lnTo>
                <a:lnTo>
                  <a:pt x="163131" y="293457"/>
                </a:lnTo>
                <a:lnTo>
                  <a:pt x="164174" y="292711"/>
                </a:lnTo>
                <a:lnTo>
                  <a:pt x="165964" y="293009"/>
                </a:lnTo>
                <a:lnTo>
                  <a:pt x="169692" y="294053"/>
                </a:lnTo>
                <a:lnTo>
                  <a:pt x="170437" y="294948"/>
                </a:lnTo>
                <a:lnTo>
                  <a:pt x="170437" y="295544"/>
                </a:lnTo>
                <a:cubicBezTo>
                  <a:pt x="170437" y="295544"/>
                  <a:pt x="169841" y="296588"/>
                  <a:pt x="169841" y="296588"/>
                </a:cubicBezTo>
                <a:lnTo>
                  <a:pt x="169841" y="297334"/>
                </a:lnTo>
                <a:cubicBezTo>
                  <a:pt x="169841" y="297334"/>
                  <a:pt x="173718" y="298825"/>
                  <a:pt x="173718" y="298825"/>
                </a:cubicBezTo>
                <a:lnTo>
                  <a:pt x="175507" y="299869"/>
                </a:lnTo>
                <a:lnTo>
                  <a:pt x="176104" y="300912"/>
                </a:lnTo>
                <a:lnTo>
                  <a:pt x="176998" y="302105"/>
                </a:lnTo>
                <a:lnTo>
                  <a:pt x="178191" y="302105"/>
                </a:lnTo>
                <a:cubicBezTo>
                  <a:pt x="178191" y="302105"/>
                  <a:pt x="179980" y="301211"/>
                  <a:pt x="179980" y="301211"/>
                </a:cubicBezTo>
                <a:lnTo>
                  <a:pt x="182665" y="300018"/>
                </a:lnTo>
                <a:lnTo>
                  <a:pt x="187287" y="301062"/>
                </a:lnTo>
                <a:lnTo>
                  <a:pt x="192357" y="302553"/>
                </a:lnTo>
                <a:lnTo>
                  <a:pt x="194594" y="302553"/>
                </a:lnTo>
                <a:cubicBezTo>
                  <a:pt x="194594" y="302553"/>
                  <a:pt x="194594" y="301956"/>
                  <a:pt x="194594" y="301956"/>
                </a:cubicBezTo>
                <a:lnTo>
                  <a:pt x="195041" y="300912"/>
                </a:lnTo>
                <a:lnTo>
                  <a:pt x="195936" y="300465"/>
                </a:lnTo>
                <a:lnTo>
                  <a:pt x="197129" y="300465"/>
                </a:lnTo>
                <a:cubicBezTo>
                  <a:pt x="197129" y="300465"/>
                  <a:pt x="198918" y="299719"/>
                  <a:pt x="198918" y="299719"/>
                </a:cubicBezTo>
                <a:lnTo>
                  <a:pt x="200857" y="298825"/>
                </a:lnTo>
                <a:lnTo>
                  <a:pt x="202944" y="298527"/>
                </a:lnTo>
                <a:lnTo>
                  <a:pt x="205181" y="299123"/>
                </a:lnTo>
                <a:lnTo>
                  <a:pt x="207865" y="299719"/>
                </a:lnTo>
                <a:lnTo>
                  <a:pt x="209356" y="299719"/>
                </a:lnTo>
                <a:cubicBezTo>
                  <a:pt x="209356" y="299719"/>
                  <a:pt x="209058" y="298676"/>
                  <a:pt x="209058" y="298676"/>
                </a:cubicBezTo>
                <a:lnTo>
                  <a:pt x="206225" y="294351"/>
                </a:lnTo>
                <a:lnTo>
                  <a:pt x="205032" y="286150"/>
                </a:lnTo>
                <a:lnTo>
                  <a:pt x="205330" y="283615"/>
                </a:lnTo>
                <a:lnTo>
                  <a:pt x="208313" y="278098"/>
                </a:lnTo>
                <a:lnTo>
                  <a:pt x="210847" y="274370"/>
                </a:lnTo>
                <a:lnTo>
                  <a:pt x="224715" y="265423"/>
                </a:lnTo>
                <a:lnTo>
                  <a:pt x="226803" y="263634"/>
                </a:lnTo>
                <a:lnTo>
                  <a:pt x="228145" y="262143"/>
                </a:lnTo>
                <a:lnTo>
                  <a:pt x="231872" y="261099"/>
                </a:lnTo>
                <a:lnTo>
                  <a:pt x="232469" y="261546"/>
                </a:lnTo>
                <a:lnTo>
                  <a:pt x="233512" y="262143"/>
                </a:lnTo>
                <a:lnTo>
                  <a:pt x="234855" y="264081"/>
                </a:lnTo>
                <a:lnTo>
                  <a:pt x="236495" y="264827"/>
                </a:lnTo>
                <a:lnTo>
                  <a:pt x="240521" y="265572"/>
                </a:lnTo>
                <a:lnTo>
                  <a:pt x="241416" y="265871"/>
                </a:lnTo>
                <a:lnTo>
                  <a:pt x="247231" y="267809"/>
                </a:lnTo>
                <a:lnTo>
                  <a:pt x="249468" y="268256"/>
                </a:lnTo>
                <a:lnTo>
                  <a:pt x="251556" y="268256"/>
                </a:lnTo>
                <a:cubicBezTo>
                  <a:pt x="251556" y="268256"/>
                  <a:pt x="251556" y="267362"/>
                  <a:pt x="251556" y="267362"/>
                </a:cubicBezTo>
                <a:lnTo>
                  <a:pt x="252152" y="267362"/>
                </a:lnTo>
                <a:cubicBezTo>
                  <a:pt x="252152" y="267362"/>
                  <a:pt x="253047" y="267660"/>
                  <a:pt x="253047" y="267660"/>
                </a:cubicBezTo>
                <a:lnTo>
                  <a:pt x="253792" y="267063"/>
                </a:lnTo>
                <a:lnTo>
                  <a:pt x="254836" y="266616"/>
                </a:lnTo>
                <a:lnTo>
                  <a:pt x="256476" y="266616"/>
                </a:lnTo>
                <a:lnTo>
                  <a:pt x="258713" y="266020"/>
                </a:lnTo>
                <a:lnTo>
                  <a:pt x="258713" y="267362"/>
                </a:lnTo>
                <a:cubicBezTo>
                  <a:pt x="258713" y="267362"/>
                  <a:pt x="259011" y="268704"/>
                  <a:pt x="259011" y="268704"/>
                </a:cubicBezTo>
                <a:lnTo>
                  <a:pt x="260204" y="269300"/>
                </a:lnTo>
                <a:lnTo>
                  <a:pt x="262292" y="269300"/>
                </a:lnTo>
                <a:cubicBezTo>
                  <a:pt x="262292" y="269300"/>
                  <a:pt x="265423" y="269300"/>
                  <a:pt x="265423" y="269300"/>
                </a:cubicBezTo>
                <a:lnTo>
                  <a:pt x="267660" y="273177"/>
                </a:lnTo>
                <a:lnTo>
                  <a:pt x="274668" y="274817"/>
                </a:lnTo>
                <a:lnTo>
                  <a:pt x="278247" y="277501"/>
                </a:lnTo>
                <a:lnTo>
                  <a:pt x="284062" y="277501"/>
                </a:lnTo>
                <a:cubicBezTo>
                  <a:pt x="284062" y="277501"/>
                  <a:pt x="286299" y="278396"/>
                  <a:pt x="286299" y="278396"/>
                </a:cubicBezTo>
                <a:lnTo>
                  <a:pt x="291220" y="276159"/>
                </a:lnTo>
                <a:lnTo>
                  <a:pt x="296141" y="275116"/>
                </a:lnTo>
                <a:lnTo>
                  <a:pt x="298079" y="274072"/>
                </a:lnTo>
                <a:lnTo>
                  <a:pt x="300316" y="271984"/>
                </a:lnTo>
                <a:lnTo>
                  <a:pt x="301062" y="269598"/>
                </a:lnTo>
                <a:lnTo>
                  <a:pt x="301807" y="268256"/>
                </a:lnTo>
                <a:lnTo>
                  <a:pt x="305684" y="266169"/>
                </a:lnTo>
                <a:lnTo>
                  <a:pt x="314034" y="258862"/>
                </a:lnTo>
                <a:lnTo>
                  <a:pt x="316122" y="257669"/>
                </a:lnTo>
                <a:lnTo>
                  <a:pt x="319253" y="256476"/>
                </a:lnTo>
                <a:lnTo>
                  <a:pt x="319253" y="255731"/>
                </a:lnTo>
                <a:cubicBezTo>
                  <a:pt x="319253" y="255731"/>
                  <a:pt x="319701" y="255284"/>
                  <a:pt x="319701" y="255284"/>
                </a:cubicBezTo>
                <a:lnTo>
                  <a:pt x="320148" y="255284"/>
                </a:lnTo>
                <a:cubicBezTo>
                  <a:pt x="320148" y="255284"/>
                  <a:pt x="320744" y="255284"/>
                  <a:pt x="320744" y="255284"/>
                </a:cubicBezTo>
                <a:lnTo>
                  <a:pt x="320744" y="255582"/>
                </a:lnTo>
                <a:cubicBezTo>
                  <a:pt x="320744" y="255582"/>
                  <a:pt x="322236" y="254985"/>
                  <a:pt x="322236" y="254985"/>
                </a:cubicBezTo>
                <a:lnTo>
                  <a:pt x="322236" y="253047"/>
                </a:lnTo>
                <a:cubicBezTo>
                  <a:pt x="322236" y="253047"/>
                  <a:pt x="321937" y="251705"/>
                  <a:pt x="321937" y="251705"/>
                </a:cubicBezTo>
                <a:lnTo>
                  <a:pt x="322981" y="250214"/>
                </a:lnTo>
                <a:lnTo>
                  <a:pt x="324771" y="248424"/>
                </a:lnTo>
                <a:lnTo>
                  <a:pt x="326411" y="246188"/>
                </a:lnTo>
                <a:lnTo>
                  <a:pt x="327157" y="244547"/>
                </a:lnTo>
                <a:lnTo>
                  <a:pt x="326858" y="243503"/>
                </a:lnTo>
                <a:lnTo>
                  <a:pt x="326113" y="241863"/>
                </a:lnTo>
                <a:lnTo>
                  <a:pt x="325069" y="241863"/>
                </a:lnTo>
                <a:cubicBezTo>
                  <a:pt x="325069" y="241863"/>
                  <a:pt x="319104" y="243056"/>
                  <a:pt x="319104" y="243056"/>
                </a:cubicBezTo>
                <a:lnTo>
                  <a:pt x="317762" y="242758"/>
                </a:lnTo>
                <a:lnTo>
                  <a:pt x="313289" y="240670"/>
                </a:lnTo>
                <a:lnTo>
                  <a:pt x="308517" y="237986"/>
                </a:lnTo>
                <a:lnTo>
                  <a:pt x="306728" y="236048"/>
                </a:lnTo>
                <a:lnTo>
                  <a:pt x="306131" y="234109"/>
                </a:lnTo>
                <a:lnTo>
                  <a:pt x="306579" y="232916"/>
                </a:lnTo>
                <a:lnTo>
                  <a:pt x="306131" y="231723"/>
                </a:lnTo>
                <a:lnTo>
                  <a:pt x="305237" y="230083"/>
                </a:lnTo>
                <a:lnTo>
                  <a:pt x="306131" y="228294"/>
                </a:lnTo>
                <a:lnTo>
                  <a:pt x="307622" y="226057"/>
                </a:lnTo>
                <a:lnTo>
                  <a:pt x="308368" y="224566"/>
                </a:lnTo>
                <a:lnTo>
                  <a:pt x="309561" y="224119"/>
                </a:lnTo>
                <a:lnTo>
                  <a:pt x="310157" y="223224"/>
                </a:lnTo>
                <a:lnTo>
                  <a:pt x="309113" y="219496"/>
                </a:lnTo>
                <a:lnTo>
                  <a:pt x="308517" y="218900"/>
                </a:lnTo>
                <a:lnTo>
                  <a:pt x="307622" y="218452"/>
                </a:lnTo>
                <a:lnTo>
                  <a:pt x="306280" y="218452"/>
                </a:lnTo>
                <a:cubicBezTo>
                  <a:pt x="306280" y="218452"/>
                  <a:pt x="303894" y="217558"/>
                  <a:pt x="303894" y="217558"/>
                </a:cubicBezTo>
                <a:lnTo>
                  <a:pt x="302254" y="216216"/>
                </a:lnTo>
                <a:lnTo>
                  <a:pt x="301956" y="214426"/>
                </a:lnTo>
                <a:lnTo>
                  <a:pt x="301062" y="212786"/>
                </a:lnTo>
                <a:lnTo>
                  <a:pt x="299570" y="211295"/>
                </a:lnTo>
                <a:lnTo>
                  <a:pt x="299570" y="209654"/>
                </a:lnTo>
                <a:cubicBezTo>
                  <a:pt x="299570" y="209654"/>
                  <a:pt x="301062" y="208760"/>
                  <a:pt x="301062" y="208760"/>
                </a:cubicBezTo>
                <a:lnTo>
                  <a:pt x="303447" y="208760"/>
                </a:lnTo>
                <a:cubicBezTo>
                  <a:pt x="303447" y="208760"/>
                  <a:pt x="305088" y="209058"/>
                  <a:pt x="305088" y="209058"/>
                </a:cubicBezTo>
                <a:lnTo>
                  <a:pt x="308815" y="206374"/>
                </a:lnTo>
                <a:lnTo>
                  <a:pt x="310157" y="206076"/>
                </a:lnTo>
                <a:lnTo>
                  <a:pt x="311350" y="205479"/>
                </a:lnTo>
                <a:lnTo>
                  <a:pt x="312394" y="201751"/>
                </a:lnTo>
                <a:lnTo>
                  <a:pt x="313140" y="200708"/>
                </a:lnTo>
                <a:lnTo>
                  <a:pt x="313140" y="200111"/>
                </a:lnTo>
                <a:cubicBezTo>
                  <a:pt x="313140" y="200111"/>
                  <a:pt x="312543" y="199366"/>
                  <a:pt x="312543" y="199366"/>
                </a:cubicBezTo>
                <a:lnTo>
                  <a:pt x="309561" y="196682"/>
                </a:lnTo>
                <a:lnTo>
                  <a:pt x="308219" y="193998"/>
                </a:lnTo>
                <a:lnTo>
                  <a:pt x="306131" y="190866"/>
                </a:lnTo>
                <a:lnTo>
                  <a:pt x="304193" y="189524"/>
                </a:lnTo>
                <a:lnTo>
                  <a:pt x="303746" y="188480"/>
                </a:lnTo>
                <a:lnTo>
                  <a:pt x="303746" y="187138"/>
                </a:lnTo>
                <a:cubicBezTo>
                  <a:pt x="303746" y="187138"/>
                  <a:pt x="304044" y="185945"/>
                  <a:pt x="304044" y="185945"/>
                </a:cubicBezTo>
                <a:lnTo>
                  <a:pt x="307622" y="184156"/>
                </a:lnTo>
                <a:lnTo>
                  <a:pt x="309710" y="182218"/>
                </a:lnTo>
                <a:lnTo>
                  <a:pt x="309263" y="181025"/>
                </a:lnTo>
                <a:lnTo>
                  <a:pt x="307921" y="179086"/>
                </a:lnTo>
                <a:lnTo>
                  <a:pt x="306429" y="177893"/>
                </a:lnTo>
                <a:lnTo>
                  <a:pt x="305386" y="176551"/>
                </a:lnTo>
                <a:lnTo>
                  <a:pt x="304044" y="175209"/>
                </a:lnTo>
                <a:lnTo>
                  <a:pt x="303149" y="174016"/>
                </a:lnTo>
                <a:lnTo>
                  <a:pt x="304342" y="170288"/>
                </a:lnTo>
                <a:lnTo>
                  <a:pt x="303447" y="168946"/>
                </a:lnTo>
                <a:lnTo>
                  <a:pt x="303000" y="167008"/>
                </a:lnTo>
                <a:lnTo>
                  <a:pt x="303298" y="165666"/>
                </a:lnTo>
                <a:lnTo>
                  <a:pt x="302851" y="165368"/>
                </a:lnTo>
                <a:lnTo>
                  <a:pt x="298079" y="164622"/>
                </a:lnTo>
                <a:lnTo>
                  <a:pt x="294202" y="164920"/>
                </a:lnTo>
                <a:lnTo>
                  <a:pt x="291369" y="166113"/>
                </a:lnTo>
                <a:lnTo>
                  <a:pt x="289132" y="168201"/>
                </a:lnTo>
                <a:lnTo>
                  <a:pt x="288834" y="168648"/>
                </a:lnTo>
                <a:lnTo>
                  <a:pt x="288834" y="169095"/>
                </a:lnTo>
                <a:cubicBezTo>
                  <a:pt x="288834" y="169095"/>
                  <a:pt x="290176" y="171034"/>
                  <a:pt x="290176" y="171034"/>
                </a:cubicBezTo>
                <a:lnTo>
                  <a:pt x="288238" y="173122"/>
                </a:lnTo>
                <a:lnTo>
                  <a:pt x="285255" y="174762"/>
                </a:lnTo>
                <a:lnTo>
                  <a:pt x="283168" y="174762"/>
                </a:lnTo>
                <a:cubicBezTo>
                  <a:pt x="283168" y="174762"/>
                  <a:pt x="282273" y="174762"/>
                  <a:pt x="282273" y="174762"/>
                </a:cubicBezTo>
                <a:lnTo>
                  <a:pt x="282273" y="172525"/>
                </a:lnTo>
                <a:cubicBezTo>
                  <a:pt x="282273" y="172525"/>
                  <a:pt x="283913" y="171779"/>
                  <a:pt x="283913" y="171779"/>
                </a:cubicBezTo>
                <a:lnTo>
                  <a:pt x="285554" y="170288"/>
                </a:lnTo>
                <a:lnTo>
                  <a:pt x="286150" y="168350"/>
                </a:lnTo>
                <a:lnTo>
                  <a:pt x="286150" y="167008"/>
                </a:lnTo>
                <a:cubicBezTo>
                  <a:pt x="286150" y="167008"/>
                  <a:pt x="284659" y="165368"/>
                  <a:pt x="284659" y="165368"/>
                </a:cubicBezTo>
                <a:lnTo>
                  <a:pt x="284659" y="164324"/>
                </a:lnTo>
                <a:cubicBezTo>
                  <a:pt x="284659" y="164324"/>
                  <a:pt x="285852" y="162385"/>
                  <a:pt x="285852" y="162385"/>
                </a:cubicBezTo>
                <a:lnTo>
                  <a:pt x="286448" y="160596"/>
                </a:lnTo>
                <a:lnTo>
                  <a:pt x="287194" y="159105"/>
                </a:lnTo>
                <a:lnTo>
                  <a:pt x="290474" y="156570"/>
                </a:lnTo>
                <a:lnTo>
                  <a:pt x="293755" y="154035"/>
                </a:lnTo>
                <a:lnTo>
                  <a:pt x="294202" y="151351"/>
                </a:lnTo>
                <a:lnTo>
                  <a:pt x="294501" y="148070"/>
                </a:lnTo>
                <a:lnTo>
                  <a:pt x="294948" y="147325"/>
                </a:lnTo>
                <a:lnTo>
                  <a:pt x="299421" y="145386"/>
                </a:lnTo>
                <a:lnTo>
                  <a:pt x="300465" y="144641"/>
                </a:lnTo>
                <a:lnTo>
                  <a:pt x="301062" y="143597"/>
                </a:lnTo>
                <a:lnTo>
                  <a:pt x="304491" y="140018"/>
                </a:lnTo>
                <a:lnTo>
                  <a:pt x="307921" y="136439"/>
                </a:lnTo>
                <a:lnTo>
                  <a:pt x="308666" y="135247"/>
                </a:lnTo>
                <a:lnTo>
                  <a:pt x="309263" y="134501"/>
                </a:lnTo>
                <a:lnTo>
                  <a:pt x="309263" y="133905"/>
                </a:lnTo>
                <a:lnTo>
                  <a:pt x="308815" y="133457"/>
                </a:lnTo>
                <a:lnTo>
                  <a:pt x="307175" y="133159"/>
                </a:lnTo>
                <a:lnTo>
                  <a:pt x="306579" y="131966"/>
                </a:lnTo>
                <a:lnTo>
                  <a:pt x="308368" y="129878"/>
                </a:lnTo>
                <a:lnTo>
                  <a:pt x="310605" y="128685"/>
                </a:lnTo>
                <a:lnTo>
                  <a:pt x="312841" y="128685"/>
                </a:lnTo>
                <a:cubicBezTo>
                  <a:pt x="312841" y="128685"/>
                  <a:pt x="313736" y="129282"/>
                  <a:pt x="313736" y="129282"/>
                </a:cubicBezTo>
                <a:lnTo>
                  <a:pt x="313736" y="130028"/>
                </a:lnTo>
                <a:cubicBezTo>
                  <a:pt x="313736" y="130028"/>
                  <a:pt x="314631" y="130773"/>
                  <a:pt x="314631" y="130773"/>
                </a:cubicBezTo>
                <a:lnTo>
                  <a:pt x="316271" y="131071"/>
                </a:lnTo>
                <a:lnTo>
                  <a:pt x="318358" y="130773"/>
                </a:lnTo>
                <a:lnTo>
                  <a:pt x="320446" y="130028"/>
                </a:lnTo>
                <a:lnTo>
                  <a:pt x="321639" y="128238"/>
                </a:lnTo>
                <a:lnTo>
                  <a:pt x="322385" y="126896"/>
                </a:lnTo>
                <a:lnTo>
                  <a:pt x="325516" y="125256"/>
                </a:lnTo>
                <a:lnTo>
                  <a:pt x="324174" y="124809"/>
                </a:lnTo>
                <a:lnTo>
                  <a:pt x="323279" y="122423"/>
                </a:lnTo>
                <a:lnTo>
                  <a:pt x="323578" y="118993"/>
                </a:lnTo>
                <a:lnTo>
                  <a:pt x="325069" y="114371"/>
                </a:lnTo>
                <a:lnTo>
                  <a:pt x="325516" y="110941"/>
                </a:lnTo>
                <a:lnTo>
                  <a:pt x="324920" y="108853"/>
                </a:lnTo>
                <a:lnTo>
                  <a:pt x="325814" y="105573"/>
                </a:lnTo>
                <a:lnTo>
                  <a:pt x="328200" y="101249"/>
                </a:lnTo>
                <a:lnTo>
                  <a:pt x="329841" y="96626"/>
                </a:lnTo>
                <a:lnTo>
                  <a:pt x="330586" y="91854"/>
                </a:lnTo>
                <a:lnTo>
                  <a:pt x="331779" y="88723"/>
                </a:lnTo>
                <a:lnTo>
                  <a:pt x="334016" y="86486"/>
                </a:lnTo>
                <a:lnTo>
                  <a:pt x="339384" y="80373"/>
                </a:lnTo>
                <a:lnTo>
                  <a:pt x="339831" y="79925"/>
                </a:lnTo>
                <a:lnTo>
                  <a:pt x="339831" y="76794"/>
                </a:lnTo>
                <a:cubicBezTo>
                  <a:pt x="339831" y="76794"/>
                  <a:pt x="338191" y="76346"/>
                  <a:pt x="338191" y="76346"/>
                </a:cubicBezTo>
                <a:close/>
                <a:moveTo>
                  <a:pt x="375767" y="295097"/>
                </a:moveTo>
                <a:lnTo>
                  <a:pt x="374873" y="294053"/>
                </a:lnTo>
                <a:lnTo>
                  <a:pt x="374426" y="292562"/>
                </a:lnTo>
                <a:lnTo>
                  <a:pt x="375171" y="287641"/>
                </a:lnTo>
                <a:lnTo>
                  <a:pt x="375171" y="285852"/>
                </a:lnTo>
                <a:cubicBezTo>
                  <a:pt x="375171" y="285852"/>
                  <a:pt x="374724" y="283019"/>
                  <a:pt x="374724" y="283019"/>
                </a:cubicBezTo>
                <a:lnTo>
                  <a:pt x="374724" y="281826"/>
                </a:lnTo>
                <a:cubicBezTo>
                  <a:pt x="374724" y="281826"/>
                  <a:pt x="373531" y="280484"/>
                  <a:pt x="373531" y="280484"/>
                </a:cubicBezTo>
                <a:lnTo>
                  <a:pt x="372189" y="280484"/>
                </a:lnTo>
                <a:cubicBezTo>
                  <a:pt x="372189" y="280484"/>
                  <a:pt x="371294" y="283019"/>
                  <a:pt x="371294" y="283019"/>
                </a:cubicBezTo>
                <a:lnTo>
                  <a:pt x="371294" y="287343"/>
                </a:lnTo>
                <a:cubicBezTo>
                  <a:pt x="371294" y="287343"/>
                  <a:pt x="371443" y="288834"/>
                  <a:pt x="371443" y="288834"/>
                </a:cubicBezTo>
                <a:lnTo>
                  <a:pt x="370847" y="290623"/>
                </a:lnTo>
                <a:lnTo>
                  <a:pt x="370101" y="291220"/>
                </a:lnTo>
                <a:lnTo>
                  <a:pt x="369206" y="290623"/>
                </a:lnTo>
                <a:lnTo>
                  <a:pt x="367715" y="290027"/>
                </a:lnTo>
                <a:lnTo>
                  <a:pt x="366075" y="290027"/>
                </a:lnTo>
                <a:cubicBezTo>
                  <a:pt x="366075" y="290027"/>
                  <a:pt x="364733" y="290773"/>
                  <a:pt x="364733" y="290773"/>
                </a:cubicBezTo>
                <a:lnTo>
                  <a:pt x="363540" y="292264"/>
                </a:lnTo>
                <a:lnTo>
                  <a:pt x="362198" y="292860"/>
                </a:lnTo>
                <a:lnTo>
                  <a:pt x="357427" y="294053"/>
                </a:lnTo>
                <a:lnTo>
                  <a:pt x="354742" y="295992"/>
                </a:lnTo>
                <a:lnTo>
                  <a:pt x="352804" y="300018"/>
                </a:lnTo>
                <a:lnTo>
                  <a:pt x="351462" y="301360"/>
                </a:lnTo>
                <a:lnTo>
                  <a:pt x="350866" y="302254"/>
                </a:lnTo>
                <a:lnTo>
                  <a:pt x="351611" y="302702"/>
                </a:lnTo>
                <a:lnTo>
                  <a:pt x="352506" y="302702"/>
                </a:lnTo>
                <a:cubicBezTo>
                  <a:pt x="352506" y="302702"/>
                  <a:pt x="353848" y="304640"/>
                  <a:pt x="353848" y="304640"/>
                </a:cubicBezTo>
                <a:lnTo>
                  <a:pt x="352058" y="305535"/>
                </a:lnTo>
                <a:lnTo>
                  <a:pt x="351014" y="306877"/>
                </a:lnTo>
                <a:lnTo>
                  <a:pt x="351611" y="308815"/>
                </a:lnTo>
                <a:lnTo>
                  <a:pt x="352953" y="310158"/>
                </a:lnTo>
                <a:lnTo>
                  <a:pt x="354444" y="310903"/>
                </a:lnTo>
                <a:lnTo>
                  <a:pt x="354444" y="312692"/>
                </a:lnTo>
                <a:cubicBezTo>
                  <a:pt x="354444" y="312692"/>
                  <a:pt x="353252" y="314184"/>
                  <a:pt x="353252" y="314184"/>
                </a:cubicBezTo>
                <a:lnTo>
                  <a:pt x="352208" y="315377"/>
                </a:lnTo>
                <a:lnTo>
                  <a:pt x="352208" y="316271"/>
                </a:lnTo>
                <a:cubicBezTo>
                  <a:pt x="352208" y="316271"/>
                  <a:pt x="353699" y="316569"/>
                  <a:pt x="353699" y="316569"/>
                </a:cubicBezTo>
                <a:lnTo>
                  <a:pt x="355488" y="316569"/>
                </a:lnTo>
                <a:cubicBezTo>
                  <a:pt x="355488" y="316569"/>
                  <a:pt x="355936" y="318210"/>
                  <a:pt x="355936" y="318210"/>
                </a:cubicBezTo>
                <a:lnTo>
                  <a:pt x="354892" y="320446"/>
                </a:lnTo>
                <a:lnTo>
                  <a:pt x="354892" y="321788"/>
                </a:lnTo>
                <a:cubicBezTo>
                  <a:pt x="354892" y="321788"/>
                  <a:pt x="356234" y="322534"/>
                  <a:pt x="356234" y="322534"/>
                </a:cubicBezTo>
                <a:lnTo>
                  <a:pt x="359216" y="323727"/>
                </a:lnTo>
                <a:lnTo>
                  <a:pt x="359216" y="324771"/>
                </a:lnTo>
                <a:cubicBezTo>
                  <a:pt x="359216" y="324771"/>
                  <a:pt x="357725" y="326113"/>
                  <a:pt x="357725" y="326113"/>
                </a:cubicBezTo>
                <a:lnTo>
                  <a:pt x="357128" y="327455"/>
                </a:lnTo>
                <a:lnTo>
                  <a:pt x="358023" y="328349"/>
                </a:lnTo>
                <a:lnTo>
                  <a:pt x="359365" y="329691"/>
                </a:lnTo>
                <a:lnTo>
                  <a:pt x="362198" y="331034"/>
                </a:lnTo>
                <a:lnTo>
                  <a:pt x="366970" y="334016"/>
                </a:lnTo>
                <a:lnTo>
                  <a:pt x="368759" y="331630"/>
                </a:lnTo>
                <a:lnTo>
                  <a:pt x="370847" y="326113"/>
                </a:lnTo>
                <a:lnTo>
                  <a:pt x="372040" y="324472"/>
                </a:lnTo>
                <a:lnTo>
                  <a:pt x="372636" y="322683"/>
                </a:lnTo>
                <a:lnTo>
                  <a:pt x="372636" y="316271"/>
                </a:lnTo>
                <a:cubicBezTo>
                  <a:pt x="372636" y="316271"/>
                  <a:pt x="373531" y="314780"/>
                  <a:pt x="373531" y="314780"/>
                </a:cubicBezTo>
                <a:lnTo>
                  <a:pt x="376811" y="309561"/>
                </a:lnTo>
                <a:lnTo>
                  <a:pt x="376811" y="308517"/>
                </a:lnTo>
                <a:cubicBezTo>
                  <a:pt x="376811" y="308517"/>
                  <a:pt x="376215" y="295544"/>
                  <a:pt x="376215" y="295544"/>
                </a:cubicBezTo>
                <a:lnTo>
                  <a:pt x="375767" y="294500"/>
                </a:lnTo>
                <a:close/>
                <a:moveTo>
                  <a:pt x="93494" y="186393"/>
                </a:moveTo>
                <a:lnTo>
                  <a:pt x="94389" y="183410"/>
                </a:lnTo>
                <a:lnTo>
                  <a:pt x="91556" y="179981"/>
                </a:lnTo>
                <a:lnTo>
                  <a:pt x="88872" y="178341"/>
                </a:lnTo>
                <a:lnTo>
                  <a:pt x="88872" y="178937"/>
                </a:lnTo>
                <a:cubicBezTo>
                  <a:pt x="88872" y="178937"/>
                  <a:pt x="89469" y="181174"/>
                  <a:pt x="89469" y="181174"/>
                </a:cubicBezTo>
                <a:lnTo>
                  <a:pt x="91854" y="183560"/>
                </a:lnTo>
                <a:lnTo>
                  <a:pt x="93644" y="186244"/>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4" name="Finland__">
            <a:extLst>
              <a:ext uri="{FF2B5EF4-FFF2-40B4-BE49-F238E27FC236}">
                <a16:creationId xmlns:a16="http://schemas.microsoft.com/office/drawing/2014/main" id="{859A12DC-1040-9525-1953-C40D370E0E7F}"/>
              </a:ext>
            </a:extLst>
          </p:cNvPr>
          <p:cNvSpPr/>
          <p:nvPr/>
        </p:nvSpPr>
        <p:spPr>
          <a:xfrm>
            <a:off x="6515607" y="1684067"/>
            <a:ext cx="315674" cy="493636"/>
          </a:xfrm>
          <a:custGeom>
            <a:avLst/>
            <a:gdLst>
              <a:gd name="connsiteX0" fmla="*/ 53979 w 315674"/>
              <a:gd name="connsiteY0" fmla="*/ 444658 h 459868"/>
              <a:gd name="connsiteX1" fmla="*/ 52339 w 315674"/>
              <a:gd name="connsiteY1" fmla="*/ 445702 h 459868"/>
              <a:gd name="connsiteX2" fmla="*/ 51743 w 315674"/>
              <a:gd name="connsiteY2" fmla="*/ 446597 h 459868"/>
              <a:gd name="connsiteX3" fmla="*/ 53234 w 315674"/>
              <a:gd name="connsiteY3" fmla="*/ 447790 h 459868"/>
              <a:gd name="connsiteX4" fmla="*/ 55470 w 315674"/>
              <a:gd name="connsiteY4" fmla="*/ 447343 h 459868"/>
              <a:gd name="connsiteX5" fmla="*/ 55918 w 315674"/>
              <a:gd name="connsiteY5" fmla="*/ 446000 h 459868"/>
              <a:gd name="connsiteX6" fmla="*/ 55619 w 315674"/>
              <a:gd name="connsiteY6" fmla="*/ 444808 h 459868"/>
              <a:gd name="connsiteX7" fmla="*/ 53830 w 315674"/>
              <a:gd name="connsiteY7" fmla="*/ 444808 h 459868"/>
              <a:gd name="connsiteX8" fmla="*/ 57558 w 315674"/>
              <a:gd name="connsiteY8" fmla="*/ 444658 h 459868"/>
              <a:gd name="connsiteX9" fmla="*/ 57260 w 315674"/>
              <a:gd name="connsiteY9" fmla="*/ 447044 h 459868"/>
              <a:gd name="connsiteX10" fmla="*/ 58304 w 315674"/>
              <a:gd name="connsiteY10" fmla="*/ 447343 h 459868"/>
              <a:gd name="connsiteX11" fmla="*/ 60988 w 315674"/>
              <a:gd name="connsiteY11" fmla="*/ 446000 h 459868"/>
              <a:gd name="connsiteX12" fmla="*/ 61733 w 315674"/>
              <a:gd name="connsiteY12" fmla="*/ 443466 h 459868"/>
              <a:gd name="connsiteX13" fmla="*/ 59049 w 315674"/>
              <a:gd name="connsiteY13" fmla="*/ 443466 h 459868"/>
              <a:gd name="connsiteX14" fmla="*/ 57558 w 315674"/>
              <a:gd name="connsiteY14" fmla="*/ 444658 h 459868"/>
              <a:gd name="connsiteX15" fmla="*/ 45182 w 315674"/>
              <a:gd name="connsiteY15" fmla="*/ 313438 h 459868"/>
              <a:gd name="connsiteX16" fmla="*/ 41155 w 315674"/>
              <a:gd name="connsiteY16" fmla="*/ 313438 h 459868"/>
              <a:gd name="connsiteX17" fmla="*/ 42945 w 315674"/>
              <a:gd name="connsiteY17" fmla="*/ 316868 h 459868"/>
              <a:gd name="connsiteX18" fmla="*/ 45629 w 315674"/>
              <a:gd name="connsiteY18" fmla="*/ 318955 h 459868"/>
              <a:gd name="connsiteX19" fmla="*/ 47120 w 315674"/>
              <a:gd name="connsiteY19" fmla="*/ 318508 h 459868"/>
              <a:gd name="connsiteX20" fmla="*/ 47418 w 315674"/>
              <a:gd name="connsiteY20" fmla="*/ 317762 h 459868"/>
              <a:gd name="connsiteX21" fmla="*/ 48760 w 315674"/>
              <a:gd name="connsiteY21" fmla="*/ 316569 h 459868"/>
              <a:gd name="connsiteX22" fmla="*/ 49058 w 315674"/>
              <a:gd name="connsiteY22" fmla="*/ 316868 h 459868"/>
              <a:gd name="connsiteX23" fmla="*/ 50102 w 315674"/>
              <a:gd name="connsiteY23" fmla="*/ 316868 h 459868"/>
              <a:gd name="connsiteX24" fmla="*/ 50251 w 315674"/>
              <a:gd name="connsiteY24" fmla="*/ 314780 h 459868"/>
              <a:gd name="connsiteX25" fmla="*/ 48760 w 315674"/>
              <a:gd name="connsiteY25" fmla="*/ 314034 h 459868"/>
              <a:gd name="connsiteX26" fmla="*/ 46673 w 315674"/>
              <a:gd name="connsiteY26" fmla="*/ 315526 h 459868"/>
              <a:gd name="connsiteX27" fmla="*/ 45182 w 315674"/>
              <a:gd name="connsiteY27" fmla="*/ 315526 h 459868"/>
              <a:gd name="connsiteX28" fmla="*/ 44883 w 315674"/>
              <a:gd name="connsiteY28" fmla="*/ 314929 h 459868"/>
              <a:gd name="connsiteX29" fmla="*/ 44883 w 315674"/>
              <a:gd name="connsiteY29" fmla="*/ 314184 h 459868"/>
              <a:gd name="connsiteX30" fmla="*/ 45330 w 315674"/>
              <a:gd name="connsiteY30" fmla="*/ 313438 h 459868"/>
              <a:gd name="connsiteX31" fmla="*/ 46076 w 315674"/>
              <a:gd name="connsiteY31" fmla="*/ 425423 h 459868"/>
              <a:gd name="connsiteX32" fmla="*/ 44883 w 315674"/>
              <a:gd name="connsiteY32" fmla="*/ 426168 h 459868"/>
              <a:gd name="connsiteX33" fmla="*/ 44585 w 315674"/>
              <a:gd name="connsiteY33" fmla="*/ 426914 h 459868"/>
              <a:gd name="connsiteX34" fmla="*/ 45330 w 315674"/>
              <a:gd name="connsiteY34" fmla="*/ 430194 h 459868"/>
              <a:gd name="connsiteX35" fmla="*/ 46822 w 315674"/>
              <a:gd name="connsiteY35" fmla="*/ 432133 h 459868"/>
              <a:gd name="connsiteX36" fmla="*/ 48611 w 315674"/>
              <a:gd name="connsiteY36" fmla="*/ 431835 h 459868"/>
              <a:gd name="connsiteX37" fmla="*/ 50401 w 315674"/>
              <a:gd name="connsiteY37" fmla="*/ 431835 h 459868"/>
              <a:gd name="connsiteX38" fmla="*/ 50699 w 315674"/>
              <a:gd name="connsiteY38" fmla="*/ 430194 h 459868"/>
              <a:gd name="connsiteX39" fmla="*/ 46822 w 315674"/>
              <a:gd name="connsiteY39" fmla="*/ 427510 h 459868"/>
              <a:gd name="connsiteX40" fmla="*/ 45927 w 315674"/>
              <a:gd name="connsiteY40" fmla="*/ 425721 h 459868"/>
              <a:gd name="connsiteX41" fmla="*/ 62926 w 315674"/>
              <a:gd name="connsiteY41" fmla="*/ 435562 h 459868"/>
              <a:gd name="connsiteX42" fmla="*/ 63970 w 315674"/>
              <a:gd name="connsiteY42" fmla="*/ 435264 h 459868"/>
              <a:gd name="connsiteX43" fmla="*/ 62777 w 315674"/>
              <a:gd name="connsiteY43" fmla="*/ 433773 h 459868"/>
              <a:gd name="connsiteX44" fmla="*/ 60690 w 315674"/>
              <a:gd name="connsiteY44" fmla="*/ 432431 h 459868"/>
              <a:gd name="connsiteX45" fmla="*/ 60690 w 315674"/>
              <a:gd name="connsiteY45" fmla="*/ 433177 h 459868"/>
              <a:gd name="connsiteX46" fmla="*/ 61137 w 315674"/>
              <a:gd name="connsiteY46" fmla="*/ 434817 h 459868"/>
              <a:gd name="connsiteX47" fmla="*/ 60093 w 315674"/>
              <a:gd name="connsiteY47" fmla="*/ 435264 h 459868"/>
              <a:gd name="connsiteX48" fmla="*/ 60391 w 315674"/>
              <a:gd name="connsiteY48" fmla="*/ 436010 h 459868"/>
              <a:gd name="connsiteX49" fmla="*/ 63075 w 315674"/>
              <a:gd name="connsiteY49" fmla="*/ 438097 h 459868"/>
              <a:gd name="connsiteX50" fmla="*/ 65014 w 315674"/>
              <a:gd name="connsiteY50" fmla="*/ 438097 h 459868"/>
              <a:gd name="connsiteX51" fmla="*/ 64566 w 315674"/>
              <a:gd name="connsiteY51" fmla="*/ 437203 h 459868"/>
              <a:gd name="connsiteX52" fmla="*/ 62628 w 315674"/>
              <a:gd name="connsiteY52" fmla="*/ 435562 h 459868"/>
              <a:gd name="connsiteX53" fmla="*/ 315674 w 315674"/>
              <a:gd name="connsiteY53" fmla="*/ 327455 h 459868"/>
              <a:gd name="connsiteX54" fmla="*/ 313736 w 315674"/>
              <a:gd name="connsiteY54" fmla="*/ 325218 h 459868"/>
              <a:gd name="connsiteX55" fmla="*/ 311052 w 315674"/>
              <a:gd name="connsiteY55" fmla="*/ 322683 h 459868"/>
              <a:gd name="connsiteX56" fmla="*/ 308666 w 315674"/>
              <a:gd name="connsiteY56" fmla="*/ 319552 h 459868"/>
              <a:gd name="connsiteX57" fmla="*/ 306877 w 315674"/>
              <a:gd name="connsiteY57" fmla="*/ 316718 h 459868"/>
              <a:gd name="connsiteX58" fmla="*/ 301509 w 315674"/>
              <a:gd name="connsiteY58" fmla="*/ 312692 h 459868"/>
              <a:gd name="connsiteX59" fmla="*/ 293159 w 315674"/>
              <a:gd name="connsiteY59" fmla="*/ 307623 h 459868"/>
              <a:gd name="connsiteX60" fmla="*/ 286896 w 315674"/>
              <a:gd name="connsiteY60" fmla="*/ 303895 h 459868"/>
              <a:gd name="connsiteX61" fmla="*/ 277352 w 315674"/>
              <a:gd name="connsiteY61" fmla="*/ 295842 h 459868"/>
              <a:gd name="connsiteX62" fmla="*/ 275712 w 315674"/>
              <a:gd name="connsiteY62" fmla="*/ 293755 h 459868"/>
              <a:gd name="connsiteX63" fmla="*/ 276010 w 315674"/>
              <a:gd name="connsiteY63" fmla="*/ 293158 h 459868"/>
              <a:gd name="connsiteX64" fmla="*/ 281378 w 315674"/>
              <a:gd name="connsiteY64" fmla="*/ 290773 h 459868"/>
              <a:gd name="connsiteX65" fmla="*/ 286746 w 315674"/>
              <a:gd name="connsiteY65" fmla="*/ 284510 h 459868"/>
              <a:gd name="connsiteX66" fmla="*/ 289132 w 315674"/>
              <a:gd name="connsiteY66" fmla="*/ 281229 h 459868"/>
              <a:gd name="connsiteX67" fmla="*/ 289729 w 315674"/>
              <a:gd name="connsiteY67" fmla="*/ 278694 h 459868"/>
              <a:gd name="connsiteX68" fmla="*/ 289729 w 315674"/>
              <a:gd name="connsiteY68" fmla="*/ 275861 h 459868"/>
              <a:gd name="connsiteX69" fmla="*/ 289431 w 315674"/>
              <a:gd name="connsiteY69" fmla="*/ 273326 h 459868"/>
              <a:gd name="connsiteX70" fmla="*/ 288685 w 315674"/>
              <a:gd name="connsiteY70" fmla="*/ 271686 h 459868"/>
              <a:gd name="connsiteX71" fmla="*/ 286150 w 315674"/>
              <a:gd name="connsiteY71" fmla="*/ 269598 h 459868"/>
              <a:gd name="connsiteX72" fmla="*/ 278694 w 315674"/>
              <a:gd name="connsiteY72" fmla="*/ 265871 h 459868"/>
              <a:gd name="connsiteX73" fmla="*/ 276905 w 315674"/>
              <a:gd name="connsiteY73" fmla="*/ 262441 h 459868"/>
              <a:gd name="connsiteX74" fmla="*/ 275414 w 315674"/>
              <a:gd name="connsiteY74" fmla="*/ 258862 h 459868"/>
              <a:gd name="connsiteX75" fmla="*/ 275414 w 315674"/>
              <a:gd name="connsiteY75" fmla="*/ 257371 h 459868"/>
              <a:gd name="connsiteX76" fmla="*/ 278993 w 315674"/>
              <a:gd name="connsiteY76" fmla="*/ 253494 h 459868"/>
              <a:gd name="connsiteX77" fmla="*/ 278993 w 315674"/>
              <a:gd name="connsiteY77" fmla="*/ 251556 h 459868"/>
              <a:gd name="connsiteX78" fmla="*/ 278694 w 315674"/>
              <a:gd name="connsiteY78" fmla="*/ 249617 h 459868"/>
              <a:gd name="connsiteX79" fmla="*/ 277651 w 315674"/>
              <a:gd name="connsiteY79" fmla="*/ 248126 h 459868"/>
              <a:gd name="connsiteX80" fmla="*/ 270046 w 315674"/>
              <a:gd name="connsiteY80" fmla="*/ 246337 h 459868"/>
              <a:gd name="connsiteX81" fmla="*/ 267958 w 315674"/>
              <a:gd name="connsiteY81" fmla="*/ 244547 h 459868"/>
              <a:gd name="connsiteX82" fmla="*/ 266318 w 315674"/>
              <a:gd name="connsiteY82" fmla="*/ 241565 h 459868"/>
              <a:gd name="connsiteX83" fmla="*/ 265423 w 315674"/>
              <a:gd name="connsiteY83" fmla="*/ 239030 h 459868"/>
              <a:gd name="connsiteX84" fmla="*/ 265423 w 315674"/>
              <a:gd name="connsiteY84" fmla="*/ 237539 h 459868"/>
              <a:gd name="connsiteX85" fmla="*/ 265870 w 315674"/>
              <a:gd name="connsiteY85" fmla="*/ 235899 h 459868"/>
              <a:gd name="connsiteX86" fmla="*/ 268406 w 315674"/>
              <a:gd name="connsiteY86" fmla="*/ 234109 h 459868"/>
              <a:gd name="connsiteX87" fmla="*/ 270791 w 315674"/>
              <a:gd name="connsiteY87" fmla="*/ 232916 h 459868"/>
              <a:gd name="connsiteX88" fmla="*/ 271239 w 315674"/>
              <a:gd name="connsiteY88" fmla="*/ 231276 h 459868"/>
              <a:gd name="connsiteX89" fmla="*/ 271239 w 315674"/>
              <a:gd name="connsiteY89" fmla="*/ 229487 h 459868"/>
              <a:gd name="connsiteX90" fmla="*/ 270791 w 315674"/>
              <a:gd name="connsiteY90" fmla="*/ 228592 h 459868"/>
              <a:gd name="connsiteX91" fmla="*/ 266020 w 315674"/>
              <a:gd name="connsiteY91" fmla="*/ 227697 h 459868"/>
              <a:gd name="connsiteX92" fmla="*/ 265572 w 315674"/>
              <a:gd name="connsiteY92" fmla="*/ 227250 h 459868"/>
              <a:gd name="connsiteX93" fmla="*/ 265572 w 315674"/>
              <a:gd name="connsiteY93" fmla="*/ 226653 h 459868"/>
              <a:gd name="connsiteX94" fmla="*/ 265572 w 315674"/>
              <a:gd name="connsiteY94" fmla="*/ 225908 h 459868"/>
              <a:gd name="connsiteX95" fmla="*/ 268107 w 315674"/>
              <a:gd name="connsiteY95" fmla="*/ 222627 h 459868"/>
              <a:gd name="connsiteX96" fmla="*/ 268406 w 315674"/>
              <a:gd name="connsiteY96" fmla="*/ 216514 h 459868"/>
              <a:gd name="connsiteX97" fmla="*/ 270791 w 315674"/>
              <a:gd name="connsiteY97" fmla="*/ 212189 h 459868"/>
              <a:gd name="connsiteX98" fmla="*/ 268107 w 315674"/>
              <a:gd name="connsiteY98" fmla="*/ 209654 h 459868"/>
              <a:gd name="connsiteX99" fmla="*/ 268107 w 315674"/>
              <a:gd name="connsiteY99" fmla="*/ 209207 h 459868"/>
              <a:gd name="connsiteX100" fmla="*/ 272431 w 315674"/>
              <a:gd name="connsiteY100" fmla="*/ 207865 h 459868"/>
              <a:gd name="connsiteX101" fmla="*/ 276309 w 315674"/>
              <a:gd name="connsiteY101" fmla="*/ 207567 h 459868"/>
              <a:gd name="connsiteX102" fmla="*/ 278098 w 315674"/>
              <a:gd name="connsiteY102" fmla="*/ 207120 h 459868"/>
              <a:gd name="connsiteX103" fmla="*/ 278098 w 315674"/>
              <a:gd name="connsiteY103" fmla="*/ 205032 h 459868"/>
              <a:gd name="connsiteX104" fmla="*/ 277949 w 315674"/>
              <a:gd name="connsiteY104" fmla="*/ 202348 h 459868"/>
              <a:gd name="connsiteX105" fmla="*/ 273923 w 315674"/>
              <a:gd name="connsiteY105" fmla="*/ 191612 h 459868"/>
              <a:gd name="connsiteX106" fmla="*/ 273028 w 315674"/>
              <a:gd name="connsiteY106" fmla="*/ 188480 h 459868"/>
              <a:gd name="connsiteX107" fmla="*/ 270344 w 315674"/>
              <a:gd name="connsiteY107" fmla="*/ 184603 h 459868"/>
              <a:gd name="connsiteX108" fmla="*/ 268107 w 315674"/>
              <a:gd name="connsiteY108" fmla="*/ 181919 h 459868"/>
              <a:gd name="connsiteX109" fmla="*/ 266765 w 315674"/>
              <a:gd name="connsiteY109" fmla="*/ 179981 h 459868"/>
              <a:gd name="connsiteX110" fmla="*/ 264678 w 315674"/>
              <a:gd name="connsiteY110" fmla="*/ 176253 h 459868"/>
              <a:gd name="connsiteX111" fmla="*/ 263485 w 315674"/>
              <a:gd name="connsiteY111" fmla="*/ 172525 h 459868"/>
              <a:gd name="connsiteX112" fmla="*/ 261397 w 315674"/>
              <a:gd name="connsiteY112" fmla="*/ 168350 h 459868"/>
              <a:gd name="connsiteX113" fmla="*/ 259011 w 315674"/>
              <a:gd name="connsiteY113" fmla="*/ 164473 h 459868"/>
              <a:gd name="connsiteX114" fmla="*/ 256923 w 315674"/>
              <a:gd name="connsiteY114" fmla="*/ 160894 h 459868"/>
              <a:gd name="connsiteX115" fmla="*/ 251705 w 315674"/>
              <a:gd name="connsiteY115" fmla="*/ 153737 h 459868"/>
              <a:gd name="connsiteX116" fmla="*/ 250959 w 315674"/>
              <a:gd name="connsiteY116" fmla="*/ 151798 h 459868"/>
              <a:gd name="connsiteX117" fmla="*/ 250959 w 315674"/>
              <a:gd name="connsiteY117" fmla="*/ 150009 h 459868"/>
              <a:gd name="connsiteX118" fmla="*/ 251556 w 315674"/>
              <a:gd name="connsiteY118" fmla="*/ 148070 h 459868"/>
              <a:gd name="connsiteX119" fmla="*/ 255731 w 315674"/>
              <a:gd name="connsiteY119" fmla="*/ 142255 h 459868"/>
              <a:gd name="connsiteX120" fmla="*/ 259459 w 315674"/>
              <a:gd name="connsiteY120" fmla="*/ 137334 h 459868"/>
              <a:gd name="connsiteX121" fmla="*/ 264379 w 315674"/>
              <a:gd name="connsiteY121" fmla="*/ 131668 h 459868"/>
              <a:gd name="connsiteX122" fmla="*/ 269002 w 315674"/>
              <a:gd name="connsiteY122" fmla="*/ 126896 h 459868"/>
              <a:gd name="connsiteX123" fmla="*/ 274072 w 315674"/>
              <a:gd name="connsiteY123" fmla="*/ 121230 h 459868"/>
              <a:gd name="connsiteX124" fmla="*/ 275265 w 315674"/>
              <a:gd name="connsiteY124" fmla="*/ 115563 h 459868"/>
              <a:gd name="connsiteX125" fmla="*/ 274967 w 315674"/>
              <a:gd name="connsiteY125" fmla="*/ 114669 h 459868"/>
              <a:gd name="connsiteX126" fmla="*/ 270791 w 315674"/>
              <a:gd name="connsiteY126" fmla="*/ 111537 h 459868"/>
              <a:gd name="connsiteX127" fmla="*/ 263037 w 315674"/>
              <a:gd name="connsiteY127" fmla="*/ 103336 h 459868"/>
              <a:gd name="connsiteX128" fmla="*/ 258266 w 315674"/>
              <a:gd name="connsiteY128" fmla="*/ 97073 h 459868"/>
              <a:gd name="connsiteX129" fmla="*/ 250810 w 315674"/>
              <a:gd name="connsiteY129" fmla="*/ 94389 h 459868"/>
              <a:gd name="connsiteX130" fmla="*/ 240819 w 315674"/>
              <a:gd name="connsiteY130" fmla="*/ 90960 h 459868"/>
              <a:gd name="connsiteX131" fmla="*/ 237539 w 315674"/>
              <a:gd name="connsiteY131" fmla="*/ 83206 h 459868"/>
              <a:gd name="connsiteX132" fmla="*/ 235153 w 315674"/>
              <a:gd name="connsiteY132" fmla="*/ 76645 h 459868"/>
              <a:gd name="connsiteX133" fmla="*/ 235451 w 315674"/>
              <a:gd name="connsiteY133" fmla="*/ 74259 h 459868"/>
              <a:gd name="connsiteX134" fmla="*/ 242609 w 315674"/>
              <a:gd name="connsiteY134" fmla="*/ 63075 h 459868"/>
              <a:gd name="connsiteX135" fmla="*/ 243354 w 315674"/>
              <a:gd name="connsiteY135" fmla="*/ 60988 h 459868"/>
              <a:gd name="connsiteX136" fmla="*/ 243354 w 315674"/>
              <a:gd name="connsiteY136" fmla="*/ 59795 h 459868"/>
              <a:gd name="connsiteX137" fmla="*/ 242459 w 315674"/>
              <a:gd name="connsiteY137" fmla="*/ 59049 h 459868"/>
              <a:gd name="connsiteX138" fmla="*/ 241416 w 315674"/>
              <a:gd name="connsiteY138" fmla="*/ 58602 h 459868"/>
              <a:gd name="connsiteX139" fmla="*/ 234706 w 315674"/>
              <a:gd name="connsiteY139" fmla="*/ 58304 h 459868"/>
              <a:gd name="connsiteX140" fmla="*/ 233662 w 315674"/>
              <a:gd name="connsiteY140" fmla="*/ 56812 h 459868"/>
              <a:gd name="connsiteX141" fmla="*/ 237688 w 315674"/>
              <a:gd name="connsiteY141" fmla="*/ 55620 h 459868"/>
              <a:gd name="connsiteX142" fmla="*/ 240969 w 315674"/>
              <a:gd name="connsiteY142" fmla="*/ 53979 h 459868"/>
              <a:gd name="connsiteX143" fmla="*/ 246336 w 315674"/>
              <a:gd name="connsiteY143" fmla="*/ 51593 h 459868"/>
              <a:gd name="connsiteX144" fmla="*/ 248126 w 315674"/>
              <a:gd name="connsiteY144" fmla="*/ 50997 h 459868"/>
              <a:gd name="connsiteX145" fmla="*/ 246187 w 315674"/>
              <a:gd name="connsiteY145" fmla="*/ 49059 h 459868"/>
              <a:gd name="connsiteX146" fmla="*/ 244696 w 315674"/>
              <a:gd name="connsiteY146" fmla="*/ 46225 h 459868"/>
              <a:gd name="connsiteX147" fmla="*/ 244995 w 315674"/>
              <a:gd name="connsiteY147" fmla="*/ 43392 h 459868"/>
              <a:gd name="connsiteX148" fmla="*/ 249766 w 315674"/>
              <a:gd name="connsiteY148" fmla="*/ 38024 h 459868"/>
              <a:gd name="connsiteX149" fmla="*/ 254090 w 315674"/>
              <a:gd name="connsiteY149" fmla="*/ 34147 h 459868"/>
              <a:gd name="connsiteX150" fmla="*/ 255283 w 315674"/>
              <a:gd name="connsiteY150" fmla="*/ 32805 h 459868"/>
              <a:gd name="connsiteX151" fmla="*/ 257818 w 315674"/>
              <a:gd name="connsiteY151" fmla="*/ 28928 h 459868"/>
              <a:gd name="connsiteX152" fmla="*/ 252748 w 315674"/>
              <a:gd name="connsiteY152" fmla="*/ 19236 h 459868"/>
              <a:gd name="connsiteX153" fmla="*/ 243802 w 315674"/>
              <a:gd name="connsiteY153" fmla="*/ 16253 h 459868"/>
              <a:gd name="connsiteX154" fmla="*/ 233513 w 315674"/>
              <a:gd name="connsiteY154" fmla="*/ 11780 h 459868"/>
              <a:gd name="connsiteX155" fmla="*/ 229785 w 315674"/>
              <a:gd name="connsiteY155" fmla="*/ 9394 h 459868"/>
              <a:gd name="connsiteX156" fmla="*/ 223969 w 315674"/>
              <a:gd name="connsiteY156" fmla="*/ 4473 h 459868"/>
              <a:gd name="connsiteX157" fmla="*/ 219794 w 315674"/>
              <a:gd name="connsiteY157" fmla="*/ 0 h 459868"/>
              <a:gd name="connsiteX158" fmla="*/ 216066 w 315674"/>
              <a:gd name="connsiteY158" fmla="*/ 0 h 459868"/>
              <a:gd name="connsiteX159" fmla="*/ 211891 w 315674"/>
              <a:gd name="connsiteY159" fmla="*/ 895 h 459868"/>
              <a:gd name="connsiteX160" fmla="*/ 205479 w 315674"/>
              <a:gd name="connsiteY160" fmla="*/ 4921 h 459868"/>
              <a:gd name="connsiteX161" fmla="*/ 201751 w 315674"/>
              <a:gd name="connsiteY161" fmla="*/ 7008 h 459868"/>
              <a:gd name="connsiteX162" fmla="*/ 199664 w 315674"/>
              <a:gd name="connsiteY162" fmla="*/ 7605 h 459868"/>
              <a:gd name="connsiteX163" fmla="*/ 199216 w 315674"/>
              <a:gd name="connsiteY163" fmla="*/ 7605 h 459868"/>
              <a:gd name="connsiteX164" fmla="*/ 194594 w 315674"/>
              <a:gd name="connsiteY164" fmla="*/ 6561 h 459868"/>
              <a:gd name="connsiteX165" fmla="*/ 189524 w 315674"/>
              <a:gd name="connsiteY165" fmla="*/ 6263 h 459868"/>
              <a:gd name="connsiteX166" fmla="*/ 185349 w 315674"/>
              <a:gd name="connsiteY166" fmla="*/ 6561 h 459868"/>
              <a:gd name="connsiteX167" fmla="*/ 183858 w 315674"/>
              <a:gd name="connsiteY167" fmla="*/ 7157 h 459868"/>
              <a:gd name="connsiteX168" fmla="*/ 178191 w 315674"/>
              <a:gd name="connsiteY168" fmla="*/ 13718 h 459868"/>
              <a:gd name="connsiteX169" fmla="*/ 174165 w 315674"/>
              <a:gd name="connsiteY169" fmla="*/ 16999 h 459868"/>
              <a:gd name="connsiteX170" fmla="*/ 171929 w 315674"/>
              <a:gd name="connsiteY170" fmla="*/ 18192 h 459868"/>
              <a:gd name="connsiteX171" fmla="*/ 170288 w 315674"/>
              <a:gd name="connsiteY171" fmla="*/ 20130 h 459868"/>
              <a:gd name="connsiteX172" fmla="*/ 168946 w 315674"/>
              <a:gd name="connsiteY172" fmla="*/ 23262 h 459868"/>
              <a:gd name="connsiteX173" fmla="*/ 165964 w 315674"/>
              <a:gd name="connsiteY173" fmla="*/ 34147 h 459868"/>
              <a:gd name="connsiteX174" fmla="*/ 163727 w 315674"/>
              <a:gd name="connsiteY174" fmla="*/ 38173 h 459868"/>
              <a:gd name="connsiteX175" fmla="*/ 163280 w 315674"/>
              <a:gd name="connsiteY175" fmla="*/ 40708 h 459868"/>
              <a:gd name="connsiteX176" fmla="*/ 163727 w 315674"/>
              <a:gd name="connsiteY176" fmla="*/ 48164 h 459868"/>
              <a:gd name="connsiteX177" fmla="*/ 163131 w 315674"/>
              <a:gd name="connsiteY177" fmla="*/ 52339 h 459868"/>
              <a:gd name="connsiteX178" fmla="*/ 160447 w 315674"/>
              <a:gd name="connsiteY178" fmla="*/ 55769 h 459868"/>
              <a:gd name="connsiteX179" fmla="*/ 158508 w 315674"/>
              <a:gd name="connsiteY179" fmla="*/ 57260 h 459868"/>
              <a:gd name="connsiteX180" fmla="*/ 155973 w 315674"/>
              <a:gd name="connsiteY180" fmla="*/ 57558 h 459868"/>
              <a:gd name="connsiteX181" fmla="*/ 152693 w 315674"/>
              <a:gd name="connsiteY181" fmla="*/ 58453 h 459868"/>
              <a:gd name="connsiteX182" fmla="*/ 149860 w 315674"/>
              <a:gd name="connsiteY182" fmla="*/ 60391 h 459868"/>
              <a:gd name="connsiteX183" fmla="*/ 147921 w 315674"/>
              <a:gd name="connsiteY183" fmla="*/ 63075 h 459868"/>
              <a:gd name="connsiteX184" fmla="*/ 145684 w 315674"/>
              <a:gd name="connsiteY184" fmla="*/ 69040 h 459868"/>
              <a:gd name="connsiteX185" fmla="*/ 141807 w 315674"/>
              <a:gd name="connsiteY185" fmla="*/ 71277 h 459868"/>
              <a:gd name="connsiteX186" fmla="*/ 138079 w 315674"/>
              <a:gd name="connsiteY186" fmla="*/ 70680 h 459868"/>
              <a:gd name="connsiteX187" fmla="*/ 135395 w 315674"/>
              <a:gd name="connsiteY187" fmla="*/ 68443 h 459868"/>
              <a:gd name="connsiteX188" fmla="*/ 129729 w 315674"/>
              <a:gd name="connsiteY188" fmla="*/ 66654 h 459868"/>
              <a:gd name="connsiteX189" fmla="*/ 125554 w 315674"/>
              <a:gd name="connsiteY189" fmla="*/ 65610 h 459868"/>
              <a:gd name="connsiteX190" fmla="*/ 120931 w 315674"/>
              <a:gd name="connsiteY190" fmla="*/ 63224 h 459868"/>
              <a:gd name="connsiteX191" fmla="*/ 116756 w 315674"/>
              <a:gd name="connsiteY191" fmla="*/ 61435 h 459868"/>
              <a:gd name="connsiteX192" fmla="*/ 113028 w 315674"/>
              <a:gd name="connsiteY192" fmla="*/ 61137 h 459868"/>
              <a:gd name="connsiteX193" fmla="*/ 110941 w 315674"/>
              <a:gd name="connsiteY193" fmla="*/ 63374 h 459868"/>
              <a:gd name="connsiteX194" fmla="*/ 109152 w 315674"/>
              <a:gd name="connsiteY194" fmla="*/ 65461 h 459868"/>
              <a:gd name="connsiteX195" fmla="*/ 102739 w 315674"/>
              <a:gd name="connsiteY195" fmla="*/ 67250 h 459868"/>
              <a:gd name="connsiteX196" fmla="*/ 99161 w 315674"/>
              <a:gd name="connsiteY196" fmla="*/ 68592 h 459868"/>
              <a:gd name="connsiteX197" fmla="*/ 94389 w 315674"/>
              <a:gd name="connsiteY197" fmla="*/ 68891 h 459868"/>
              <a:gd name="connsiteX198" fmla="*/ 92451 w 315674"/>
              <a:gd name="connsiteY198" fmla="*/ 67400 h 459868"/>
              <a:gd name="connsiteX199" fmla="*/ 85591 w 315674"/>
              <a:gd name="connsiteY199" fmla="*/ 66356 h 459868"/>
              <a:gd name="connsiteX200" fmla="*/ 77390 w 315674"/>
              <a:gd name="connsiteY200" fmla="*/ 65163 h 459868"/>
              <a:gd name="connsiteX201" fmla="*/ 75004 w 315674"/>
              <a:gd name="connsiteY201" fmla="*/ 65163 h 459868"/>
              <a:gd name="connsiteX202" fmla="*/ 74259 w 315674"/>
              <a:gd name="connsiteY202" fmla="*/ 62479 h 459868"/>
              <a:gd name="connsiteX203" fmla="*/ 72022 w 315674"/>
              <a:gd name="connsiteY203" fmla="*/ 58602 h 459868"/>
              <a:gd name="connsiteX204" fmla="*/ 66207 w 315674"/>
              <a:gd name="connsiteY204" fmla="*/ 52041 h 459868"/>
              <a:gd name="connsiteX205" fmla="*/ 63821 w 315674"/>
              <a:gd name="connsiteY205" fmla="*/ 49655 h 459868"/>
              <a:gd name="connsiteX206" fmla="*/ 59347 w 315674"/>
              <a:gd name="connsiteY206" fmla="*/ 44138 h 459868"/>
              <a:gd name="connsiteX207" fmla="*/ 54129 w 315674"/>
              <a:gd name="connsiteY207" fmla="*/ 38471 h 459868"/>
              <a:gd name="connsiteX208" fmla="*/ 53383 w 315674"/>
              <a:gd name="connsiteY208" fmla="*/ 38471 h 459868"/>
              <a:gd name="connsiteX209" fmla="*/ 49953 w 315674"/>
              <a:gd name="connsiteY209" fmla="*/ 38173 h 459868"/>
              <a:gd name="connsiteX210" fmla="*/ 44883 w 315674"/>
              <a:gd name="connsiteY210" fmla="*/ 38173 h 459868"/>
              <a:gd name="connsiteX211" fmla="*/ 41603 w 315674"/>
              <a:gd name="connsiteY211" fmla="*/ 39664 h 459868"/>
              <a:gd name="connsiteX212" fmla="*/ 39515 w 315674"/>
              <a:gd name="connsiteY212" fmla="*/ 41305 h 459868"/>
              <a:gd name="connsiteX213" fmla="*/ 39217 w 315674"/>
              <a:gd name="connsiteY213" fmla="*/ 42647 h 459868"/>
              <a:gd name="connsiteX214" fmla="*/ 41155 w 315674"/>
              <a:gd name="connsiteY214" fmla="*/ 47716 h 459868"/>
              <a:gd name="connsiteX215" fmla="*/ 40559 w 315674"/>
              <a:gd name="connsiteY215" fmla="*/ 49059 h 459868"/>
              <a:gd name="connsiteX216" fmla="*/ 39515 w 315674"/>
              <a:gd name="connsiteY216" fmla="*/ 49655 h 459868"/>
              <a:gd name="connsiteX217" fmla="*/ 34893 w 315674"/>
              <a:gd name="connsiteY217" fmla="*/ 48164 h 459868"/>
              <a:gd name="connsiteX218" fmla="*/ 29226 w 315674"/>
              <a:gd name="connsiteY218" fmla="*/ 48164 h 459868"/>
              <a:gd name="connsiteX219" fmla="*/ 27884 w 315674"/>
              <a:gd name="connsiteY219" fmla="*/ 49804 h 459868"/>
              <a:gd name="connsiteX220" fmla="*/ 35042 w 315674"/>
              <a:gd name="connsiteY220" fmla="*/ 52488 h 459868"/>
              <a:gd name="connsiteX221" fmla="*/ 35340 w 315674"/>
              <a:gd name="connsiteY221" fmla="*/ 53085 h 459868"/>
              <a:gd name="connsiteX222" fmla="*/ 35340 w 315674"/>
              <a:gd name="connsiteY222" fmla="*/ 54576 h 459868"/>
              <a:gd name="connsiteX223" fmla="*/ 35638 w 315674"/>
              <a:gd name="connsiteY223" fmla="*/ 56067 h 459868"/>
              <a:gd name="connsiteX224" fmla="*/ 42646 w 315674"/>
              <a:gd name="connsiteY224" fmla="*/ 59795 h 459868"/>
              <a:gd name="connsiteX225" fmla="*/ 44585 w 315674"/>
              <a:gd name="connsiteY225" fmla="*/ 61733 h 459868"/>
              <a:gd name="connsiteX226" fmla="*/ 48909 w 315674"/>
              <a:gd name="connsiteY226" fmla="*/ 64716 h 459868"/>
              <a:gd name="connsiteX227" fmla="*/ 50102 w 315674"/>
              <a:gd name="connsiteY227" fmla="*/ 66356 h 459868"/>
              <a:gd name="connsiteX228" fmla="*/ 54129 w 315674"/>
              <a:gd name="connsiteY228" fmla="*/ 68294 h 459868"/>
              <a:gd name="connsiteX229" fmla="*/ 56962 w 315674"/>
              <a:gd name="connsiteY229" fmla="*/ 70382 h 459868"/>
              <a:gd name="connsiteX230" fmla="*/ 60242 w 315674"/>
              <a:gd name="connsiteY230" fmla="*/ 72022 h 459868"/>
              <a:gd name="connsiteX231" fmla="*/ 64119 w 315674"/>
              <a:gd name="connsiteY231" fmla="*/ 74557 h 459868"/>
              <a:gd name="connsiteX232" fmla="*/ 69338 w 315674"/>
              <a:gd name="connsiteY232" fmla="*/ 76645 h 459868"/>
              <a:gd name="connsiteX233" fmla="*/ 73662 w 315674"/>
              <a:gd name="connsiteY233" fmla="*/ 77241 h 459868"/>
              <a:gd name="connsiteX234" fmla="*/ 84697 w 315674"/>
              <a:gd name="connsiteY234" fmla="*/ 80671 h 459868"/>
              <a:gd name="connsiteX235" fmla="*/ 86635 w 315674"/>
              <a:gd name="connsiteY235" fmla="*/ 81864 h 459868"/>
              <a:gd name="connsiteX236" fmla="*/ 89767 w 315674"/>
              <a:gd name="connsiteY236" fmla="*/ 84249 h 459868"/>
              <a:gd name="connsiteX237" fmla="*/ 93047 w 315674"/>
              <a:gd name="connsiteY237" fmla="*/ 87083 h 459868"/>
              <a:gd name="connsiteX238" fmla="*/ 95284 w 315674"/>
              <a:gd name="connsiteY238" fmla="*/ 92898 h 459868"/>
              <a:gd name="connsiteX239" fmla="*/ 98863 w 315674"/>
              <a:gd name="connsiteY239" fmla="*/ 93196 h 459868"/>
              <a:gd name="connsiteX240" fmla="*/ 99906 w 315674"/>
              <a:gd name="connsiteY240" fmla="*/ 95135 h 459868"/>
              <a:gd name="connsiteX241" fmla="*/ 103038 w 315674"/>
              <a:gd name="connsiteY241" fmla="*/ 98564 h 459868"/>
              <a:gd name="connsiteX242" fmla="*/ 107362 w 315674"/>
              <a:gd name="connsiteY242" fmla="*/ 101547 h 459868"/>
              <a:gd name="connsiteX243" fmla="*/ 107362 w 315674"/>
              <a:gd name="connsiteY243" fmla="*/ 102591 h 459868"/>
              <a:gd name="connsiteX244" fmla="*/ 103783 w 315674"/>
              <a:gd name="connsiteY244" fmla="*/ 105275 h 459868"/>
              <a:gd name="connsiteX245" fmla="*/ 103485 w 315674"/>
              <a:gd name="connsiteY245" fmla="*/ 109002 h 459868"/>
              <a:gd name="connsiteX246" fmla="*/ 103783 w 315674"/>
              <a:gd name="connsiteY246" fmla="*/ 113774 h 459868"/>
              <a:gd name="connsiteX247" fmla="*/ 104827 w 315674"/>
              <a:gd name="connsiteY247" fmla="*/ 117651 h 459868"/>
              <a:gd name="connsiteX248" fmla="*/ 104827 w 315674"/>
              <a:gd name="connsiteY248" fmla="*/ 118844 h 459868"/>
              <a:gd name="connsiteX249" fmla="*/ 103933 w 315674"/>
              <a:gd name="connsiteY249" fmla="*/ 120186 h 459868"/>
              <a:gd name="connsiteX250" fmla="*/ 102889 w 315674"/>
              <a:gd name="connsiteY250" fmla="*/ 122274 h 459868"/>
              <a:gd name="connsiteX251" fmla="*/ 102591 w 315674"/>
              <a:gd name="connsiteY251" fmla="*/ 124063 h 459868"/>
              <a:gd name="connsiteX252" fmla="*/ 102591 w 315674"/>
              <a:gd name="connsiteY252" fmla="*/ 124958 h 459868"/>
              <a:gd name="connsiteX253" fmla="*/ 103038 w 315674"/>
              <a:gd name="connsiteY253" fmla="*/ 125405 h 459868"/>
              <a:gd name="connsiteX254" fmla="*/ 104827 w 315674"/>
              <a:gd name="connsiteY254" fmla="*/ 125405 h 459868"/>
              <a:gd name="connsiteX255" fmla="*/ 108108 w 315674"/>
              <a:gd name="connsiteY255" fmla="*/ 125852 h 459868"/>
              <a:gd name="connsiteX256" fmla="*/ 110046 w 315674"/>
              <a:gd name="connsiteY256" fmla="*/ 126598 h 459868"/>
              <a:gd name="connsiteX257" fmla="*/ 111090 w 315674"/>
              <a:gd name="connsiteY257" fmla="*/ 131071 h 459868"/>
              <a:gd name="connsiteX258" fmla="*/ 110792 w 315674"/>
              <a:gd name="connsiteY258" fmla="*/ 131966 h 459868"/>
              <a:gd name="connsiteX259" fmla="*/ 108108 w 315674"/>
              <a:gd name="connsiteY259" fmla="*/ 133905 h 459868"/>
              <a:gd name="connsiteX260" fmla="*/ 107362 w 315674"/>
              <a:gd name="connsiteY260" fmla="*/ 135545 h 459868"/>
              <a:gd name="connsiteX261" fmla="*/ 107362 w 315674"/>
              <a:gd name="connsiteY261" fmla="*/ 137931 h 459868"/>
              <a:gd name="connsiteX262" fmla="*/ 107809 w 315674"/>
              <a:gd name="connsiteY262" fmla="*/ 140466 h 459868"/>
              <a:gd name="connsiteX263" fmla="*/ 108704 w 315674"/>
              <a:gd name="connsiteY263" fmla="*/ 143299 h 459868"/>
              <a:gd name="connsiteX264" fmla="*/ 110792 w 315674"/>
              <a:gd name="connsiteY264" fmla="*/ 146281 h 459868"/>
              <a:gd name="connsiteX265" fmla="*/ 113625 w 315674"/>
              <a:gd name="connsiteY265" fmla="*/ 149412 h 459868"/>
              <a:gd name="connsiteX266" fmla="*/ 115563 w 315674"/>
              <a:gd name="connsiteY266" fmla="*/ 151947 h 459868"/>
              <a:gd name="connsiteX267" fmla="*/ 116458 w 315674"/>
              <a:gd name="connsiteY267" fmla="*/ 153737 h 459868"/>
              <a:gd name="connsiteX268" fmla="*/ 116756 w 315674"/>
              <a:gd name="connsiteY268" fmla="*/ 155079 h 459868"/>
              <a:gd name="connsiteX269" fmla="*/ 115414 w 315674"/>
              <a:gd name="connsiteY269" fmla="*/ 156719 h 459868"/>
              <a:gd name="connsiteX270" fmla="*/ 114222 w 315674"/>
              <a:gd name="connsiteY270" fmla="*/ 159850 h 459868"/>
              <a:gd name="connsiteX271" fmla="*/ 114222 w 315674"/>
              <a:gd name="connsiteY271" fmla="*/ 163429 h 459868"/>
              <a:gd name="connsiteX272" fmla="*/ 113476 w 315674"/>
              <a:gd name="connsiteY272" fmla="*/ 165815 h 459868"/>
              <a:gd name="connsiteX273" fmla="*/ 110941 w 315674"/>
              <a:gd name="connsiteY273" fmla="*/ 169095 h 459868"/>
              <a:gd name="connsiteX274" fmla="*/ 109152 w 315674"/>
              <a:gd name="connsiteY274" fmla="*/ 170288 h 459868"/>
              <a:gd name="connsiteX275" fmla="*/ 108704 w 315674"/>
              <a:gd name="connsiteY275" fmla="*/ 172078 h 459868"/>
              <a:gd name="connsiteX276" fmla="*/ 108704 w 315674"/>
              <a:gd name="connsiteY276" fmla="*/ 174911 h 459868"/>
              <a:gd name="connsiteX277" fmla="*/ 109002 w 315674"/>
              <a:gd name="connsiteY277" fmla="*/ 178341 h 459868"/>
              <a:gd name="connsiteX278" fmla="*/ 109002 w 315674"/>
              <a:gd name="connsiteY278" fmla="*/ 180726 h 459868"/>
              <a:gd name="connsiteX279" fmla="*/ 109748 w 315674"/>
              <a:gd name="connsiteY279" fmla="*/ 182367 h 459868"/>
              <a:gd name="connsiteX280" fmla="*/ 110494 w 315674"/>
              <a:gd name="connsiteY280" fmla="*/ 183410 h 459868"/>
              <a:gd name="connsiteX281" fmla="*/ 114669 w 315674"/>
              <a:gd name="connsiteY281" fmla="*/ 185349 h 459868"/>
              <a:gd name="connsiteX282" fmla="*/ 116905 w 315674"/>
              <a:gd name="connsiteY282" fmla="*/ 189375 h 459868"/>
              <a:gd name="connsiteX283" fmla="*/ 118397 w 315674"/>
              <a:gd name="connsiteY283" fmla="*/ 192655 h 459868"/>
              <a:gd name="connsiteX284" fmla="*/ 121230 w 315674"/>
              <a:gd name="connsiteY284" fmla="*/ 201006 h 459868"/>
              <a:gd name="connsiteX285" fmla="*/ 123317 w 315674"/>
              <a:gd name="connsiteY285" fmla="*/ 200708 h 459868"/>
              <a:gd name="connsiteX286" fmla="*/ 127642 w 315674"/>
              <a:gd name="connsiteY286" fmla="*/ 202199 h 459868"/>
              <a:gd name="connsiteX287" fmla="*/ 131071 w 315674"/>
              <a:gd name="connsiteY287" fmla="*/ 200260 h 459868"/>
              <a:gd name="connsiteX288" fmla="*/ 132562 w 315674"/>
              <a:gd name="connsiteY288" fmla="*/ 198620 h 459868"/>
              <a:gd name="connsiteX289" fmla="*/ 133457 w 315674"/>
              <a:gd name="connsiteY289" fmla="*/ 198620 h 459868"/>
              <a:gd name="connsiteX290" fmla="*/ 133457 w 315674"/>
              <a:gd name="connsiteY290" fmla="*/ 199813 h 459868"/>
              <a:gd name="connsiteX291" fmla="*/ 132413 w 315674"/>
              <a:gd name="connsiteY291" fmla="*/ 203243 h 459868"/>
              <a:gd name="connsiteX292" fmla="*/ 134799 w 315674"/>
              <a:gd name="connsiteY292" fmla="*/ 207120 h 459868"/>
              <a:gd name="connsiteX293" fmla="*/ 137185 w 315674"/>
              <a:gd name="connsiteY293" fmla="*/ 207716 h 459868"/>
              <a:gd name="connsiteX294" fmla="*/ 139123 w 315674"/>
              <a:gd name="connsiteY294" fmla="*/ 207716 h 459868"/>
              <a:gd name="connsiteX295" fmla="*/ 149710 w 315674"/>
              <a:gd name="connsiteY295" fmla="*/ 212637 h 459868"/>
              <a:gd name="connsiteX296" fmla="*/ 152544 w 315674"/>
              <a:gd name="connsiteY296" fmla="*/ 215619 h 459868"/>
              <a:gd name="connsiteX297" fmla="*/ 151500 w 315674"/>
              <a:gd name="connsiteY297" fmla="*/ 221285 h 459868"/>
              <a:gd name="connsiteX298" fmla="*/ 151202 w 315674"/>
              <a:gd name="connsiteY298" fmla="*/ 226206 h 459868"/>
              <a:gd name="connsiteX299" fmla="*/ 150158 w 315674"/>
              <a:gd name="connsiteY299" fmla="*/ 230680 h 459868"/>
              <a:gd name="connsiteX300" fmla="*/ 152395 w 315674"/>
              <a:gd name="connsiteY300" fmla="*/ 232618 h 459868"/>
              <a:gd name="connsiteX301" fmla="*/ 152991 w 315674"/>
              <a:gd name="connsiteY301" fmla="*/ 234109 h 459868"/>
              <a:gd name="connsiteX302" fmla="*/ 153289 w 315674"/>
              <a:gd name="connsiteY302" fmla="*/ 236644 h 459868"/>
              <a:gd name="connsiteX303" fmla="*/ 150605 w 315674"/>
              <a:gd name="connsiteY303" fmla="*/ 237837 h 459868"/>
              <a:gd name="connsiteX304" fmla="*/ 149412 w 315674"/>
              <a:gd name="connsiteY304" fmla="*/ 239328 h 459868"/>
              <a:gd name="connsiteX305" fmla="*/ 150754 w 315674"/>
              <a:gd name="connsiteY305" fmla="*/ 240819 h 459868"/>
              <a:gd name="connsiteX306" fmla="*/ 150754 w 315674"/>
              <a:gd name="connsiteY306" fmla="*/ 243354 h 459868"/>
              <a:gd name="connsiteX307" fmla="*/ 148965 w 315674"/>
              <a:gd name="connsiteY307" fmla="*/ 243653 h 459868"/>
              <a:gd name="connsiteX308" fmla="*/ 146878 w 315674"/>
              <a:gd name="connsiteY308" fmla="*/ 242758 h 459868"/>
              <a:gd name="connsiteX309" fmla="*/ 141807 w 315674"/>
              <a:gd name="connsiteY309" fmla="*/ 242311 h 459868"/>
              <a:gd name="connsiteX310" fmla="*/ 136737 w 315674"/>
              <a:gd name="connsiteY310" fmla="*/ 243802 h 459868"/>
              <a:gd name="connsiteX311" fmla="*/ 134352 w 315674"/>
              <a:gd name="connsiteY311" fmla="*/ 245889 h 459868"/>
              <a:gd name="connsiteX312" fmla="*/ 131668 w 315674"/>
              <a:gd name="connsiteY312" fmla="*/ 246188 h 459868"/>
              <a:gd name="connsiteX313" fmla="*/ 130922 w 315674"/>
              <a:gd name="connsiteY313" fmla="*/ 249021 h 459868"/>
              <a:gd name="connsiteX314" fmla="*/ 128536 w 315674"/>
              <a:gd name="connsiteY314" fmla="*/ 251556 h 459868"/>
              <a:gd name="connsiteX315" fmla="*/ 124212 w 315674"/>
              <a:gd name="connsiteY315" fmla="*/ 258862 h 459868"/>
              <a:gd name="connsiteX316" fmla="*/ 117502 w 315674"/>
              <a:gd name="connsiteY316" fmla="*/ 264529 h 459868"/>
              <a:gd name="connsiteX317" fmla="*/ 114967 w 315674"/>
              <a:gd name="connsiteY317" fmla="*/ 269449 h 459868"/>
              <a:gd name="connsiteX318" fmla="*/ 113327 w 315674"/>
              <a:gd name="connsiteY318" fmla="*/ 270195 h 459868"/>
              <a:gd name="connsiteX319" fmla="*/ 107809 w 315674"/>
              <a:gd name="connsiteY319" fmla="*/ 275712 h 459868"/>
              <a:gd name="connsiteX320" fmla="*/ 106318 w 315674"/>
              <a:gd name="connsiteY320" fmla="*/ 279887 h 459868"/>
              <a:gd name="connsiteX321" fmla="*/ 103485 w 315674"/>
              <a:gd name="connsiteY321" fmla="*/ 280186 h 459868"/>
              <a:gd name="connsiteX322" fmla="*/ 97073 w 315674"/>
              <a:gd name="connsiteY322" fmla="*/ 286299 h 459868"/>
              <a:gd name="connsiteX323" fmla="*/ 94091 w 315674"/>
              <a:gd name="connsiteY323" fmla="*/ 287641 h 459868"/>
              <a:gd name="connsiteX324" fmla="*/ 90960 w 315674"/>
              <a:gd name="connsiteY324" fmla="*/ 289580 h 459868"/>
              <a:gd name="connsiteX325" fmla="*/ 84100 w 315674"/>
              <a:gd name="connsiteY325" fmla="*/ 295693 h 459868"/>
              <a:gd name="connsiteX326" fmla="*/ 78136 w 315674"/>
              <a:gd name="connsiteY326" fmla="*/ 297185 h 459868"/>
              <a:gd name="connsiteX327" fmla="*/ 78136 w 315674"/>
              <a:gd name="connsiteY327" fmla="*/ 300167 h 459868"/>
              <a:gd name="connsiteX328" fmla="*/ 74557 w 315674"/>
              <a:gd name="connsiteY328" fmla="*/ 304044 h 459868"/>
              <a:gd name="connsiteX329" fmla="*/ 72469 w 315674"/>
              <a:gd name="connsiteY329" fmla="*/ 303447 h 459868"/>
              <a:gd name="connsiteX330" fmla="*/ 72469 w 315674"/>
              <a:gd name="connsiteY330" fmla="*/ 304789 h 459868"/>
              <a:gd name="connsiteX331" fmla="*/ 73215 w 315674"/>
              <a:gd name="connsiteY331" fmla="*/ 306131 h 459868"/>
              <a:gd name="connsiteX332" fmla="*/ 71277 w 315674"/>
              <a:gd name="connsiteY332" fmla="*/ 305535 h 459868"/>
              <a:gd name="connsiteX333" fmla="*/ 70531 w 315674"/>
              <a:gd name="connsiteY333" fmla="*/ 306281 h 459868"/>
              <a:gd name="connsiteX334" fmla="*/ 71575 w 315674"/>
              <a:gd name="connsiteY334" fmla="*/ 308965 h 459868"/>
              <a:gd name="connsiteX335" fmla="*/ 72320 w 315674"/>
              <a:gd name="connsiteY335" fmla="*/ 310307 h 459868"/>
              <a:gd name="connsiteX336" fmla="*/ 72320 w 315674"/>
              <a:gd name="connsiteY336" fmla="*/ 311798 h 459868"/>
              <a:gd name="connsiteX337" fmla="*/ 67101 w 315674"/>
              <a:gd name="connsiteY337" fmla="*/ 314631 h 459868"/>
              <a:gd name="connsiteX338" fmla="*/ 61137 w 315674"/>
              <a:gd name="connsiteY338" fmla="*/ 316122 h 459868"/>
              <a:gd name="connsiteX339" fmla="*/ 58602 w 315674"/>
              <a:gd name="connsiteY339" fmla="*/ 314929 h 459868"/>
              <a:gd name="connsiteX340" fmla="*/ 51891 w 315674"/>
              <a:gd name="connsiteY340" fmla="*/ 316420 h 459868"/>
              <a:gd name="connsiteX341" fmla="*/ 51891 w 315674"/>
              <a:gd name="connsiteY341" fmla="*/ 318508 h 459868"/>
              <a:gd name="connsiteX342" fmla="*/ 52488 w 315674"/>
              <a:gd name="connsiteY342" fmla="*/ 320297 h 459868"/>
              <a:gd name="connsiteX343" fmla="*/ 54725 w 315674"/>
              <a:gd name="connsiteY343" fmla="*/ 323578 h 459868"/>
              <a:gd name="connsiteX344" fmla="*/ 50102 w 315674"/>
              <a:gd name="connsiteY344" fmla="*/ 323876 h 459868"/>
              <a:gd name="connsiteX345" fmla="*/ 49655 w 315674"/>
              <a:gd name="connsiteY345" fmla="*/ 327455 h 459868"/>
              <a:gd name="connsiteX346" fmla="*/ 42796 w 315674"/>
              <a:gd name="connsiteY346" fmla="*/ 334314 h 459868"/>
              <a:gd name="connsiteX347" fmla="*/ 41454 w 315674"/>
              <a:gd name="connsiteY347" fmla="*/ 336551 h 459868"/>
              <a:gd name="connsiteX348" fmla="*/ 40708 w 315674"/>
              <a:gd name="connsiteY348" fmla="*/ 338787 h 459868"/>
              <a:gd name="connsiteX349" fmla="*/ 40261 w 315674"/>
              <a:gd name="connsiteY349" fmla="*/ 341621 h 459868"/>
              <a:gd name="connsiteX350" fmla="*/ 41304 w 315674"/>
              <a:gd name="connsiteY350" fmla="*/ 346243 h 459868"/>
              <a:gd name="connsiteX351" fmla="*/ 41901 w 315674"/>
              <a:gd name="connsiteY351" fmla="*/ 350567 h 459868"/>
              <a:gd name="connsiteX352" fmla="*/ 46076 w 315674"/>
              <a:gd name="connsiteY352" fmla="*/ 353550 h 459868"/>
              <a:gd name="connsiteX353" fmla="*/ 46673 w 315674"/>
              <a:gd name="connsiteY353" fmla="*/ 356383 h 459868"/>
              <a:gd name="connsiteX354" fmla="*/ 46971 w 315674"/>
              <a:gd name="connsiteY354" fmla="*/ 358620 h 459868"/>
              <a:gd name="connsiteX355" fmla="*/ 45629 w 315674"/>
              <a:gd name="connsiteY355" fmla="*/ 363391 h 459868"/>
              <a:gd name="connsiteX356" fmla="*/ 44436 w 315674"/>
              <a:gd name="connsiteY356" fmla="*/ 368610 h 459868"/>
              <a:gd name="connsiteX357" fmla="*/ 47866 w 315674"/>
              <a:gd name="connsiteY357" fmla="*/ 371742 h 459868"/>
              <a:gd name="connsiteX358" fmla="*/ 50102 w 315674"/>
              <a:gd name="connsiteY358" fmla="*/ 376066 h 459868"/>
              <a:gd name="connsiteX359" fmla="*/ 52041 w 315674"/>
              <a:gd name="connsiteY359" fmla="*/ 380688 h 459868"/>
              <a:gd name="connsiteX360" fmla="*/ 52041 w 315674"/>
              <a:gd name="connsiteY360" fmla="*/ 382180 h 459868"/>
              <a:gd name="connsiteX361" fmla="*/ 53681 w 315674"/>
              <a:gd name="connsiteY361" fmla="*/ 385311 h 459868"/>
              <a:gd name="connsiteX362" fmla="*/ 53681 w 315674"/>
              <a:gd name="connsiteY362" fmla="*/ 385907 h 459868"/>
              <a:gd name="connsiteX363" fmla="*/ 53383 w 315674"/>
              <a:gd name="connsiteY363" fmla="*/ 386355 h 459868"/>
              <a:gd name="connsiteX364" fmla="*/ 51593 w 315674"/>
              <a:gd name="connsiteY364" fmla="*/ 386355 h 459868"/>
              <a:gd name="connsiteX365" fmla="*/ 50997 w 315674"/>
              <a:gd name="connsiteY365" fmla="*/ 387100 h 459868"/>
              <a:gd name="connsiteX366" fmla="*/ 51743 w 315674"/>
              <a:gd name="connsiteY366" fmla="*/ 388293 h 459868"/>
              <a:gd name="connsiteX367" fmla="*/ 52488 w 315674"/>
              <a:gd name="connsiteY367" fmla="*/ 388890 h 459868"/>
              <a:gd name="connsiteX368" fmla="*/ 52786 w 315674"/>
              <a:gd name="connsiteY368" fmla="*/ 389934 h 459868"/>
              <a:gd name="connsiteX369" fmla="*/ 51295 w 315674"/>
              <a:gd name="connsiteY369" fmla="*/ 389934 h 459868"/>
              <a:gd name="connsiteX370" fmla="*/ 51295 w 315674"/>
              <a:gd name="connsiteY370" fmla="*/ 391126 h 459868"/>
              <a:gd name="connsiteX371" fmla="*/ 51743 w 315674"/>
              <a:gd name="connsiteY371" fmla="*/ 392916 h 459868"/>
              <a:gd name="connsiteX372" fmla="*/ 51743 w 315674"/>
              <a:gd name="connsiteY372" fmla="*/ 398433 h 459868"/>
              <a:gd name="connsiteX373" fmla="*/ 50699 w 315674"/>
              <a:gd name="connsiteY373" fmla="*/ 403056 h 459868"/>
              <a:gd name="connsiteX374" fmla="*/ 49953 w 315674"/>
              <a:gd name="connsiteY374" fmla="*/ 404845 h 459868"/>
              <a:gd name="connsiteX375" fmla="*/ 48015 w 315674"/>
              <a:gd name="connsiteY375" fmla="*/ 407678 h 459868"/>
              <a:gd name="connsiteX376" fmla="*/ 47567 w 315674"/>
              <a:gd name="connsiteY376" fmla="*/ 411555 h 459868"/>
              <a:gd name="connsiteX377" fmla="*/ 48015 w 315674"/>
              <a:gd name="connsiteY377" fmla="*/ 416476 h 459868"/>
              <a:gd name="connsiteX378" fmla="*/ 48611 w 315674"/>
              <a:gd name="connsiteY378" fmla="*/ 419905 h 459868"/>
              <a:gd name="connsiteX379" fmla="*/ 48611 w 315674"/>
              <a:gd name="connsiteY379" fmla="*/ 422888 h 459868"/>
              <a:gd name="connsiteX380" fmla="*/ 48760 w 315674"/>
              <a:gd name="connsiteY380" fmla="*/ 425423 h 459868"/>
              <a:gd name="connsiteX381" fmla="*/ 49357 w 315674"/>
              <a:gd name="connsiteY381" fmla="*/ 427063 h 459868"/>
              <a:gd name="connsiteX382" fmla="*/ 51743 w 315674"/>
              <a:gd name="connsiteY382" fmla="*/ 428107 h 459868"/>
              <a:gd name="connsiteX383" fmla="*/ 53979 w 315674"/>
              <a:gd name="connsiteY383" fmla="*/ 429747 h 459868"/>
              <a:gd name="connsiteX384" fmla="*/ 56962 w 315674"/>
              <a:gd name="connsiteY384" fmla="*/ 427659 h 459868"/>
              <a:gd name="connsiteX385" fmla="*/ 59049 w 315674"/>
              <a:gd name="connsiteY385" fmla="*/ 427212 h 459868"/>
              <a:gd name="connsiteX386" fmla="*/ 60391 w 315674"/>
              <a:gd name="connsiteY386" fmla="*/ 430940 h 459868"/>
              <a:gd name="connsiteX387" fmla="*/ 62479 w 315674"/>
              <a:gd name="connsiteY387" fmla="*/ 430940 h 459868"/>
              <a:gd name="connsiteX388" fmla="*/ 70978 w 315674"/>
              <a:gd name="connsiteY388" fmla="*/ 435264 h 459868"/>
              <a:gd name="connsiteX389" fmla="*/ 77838 w 315674"/>
              <a:gd name="connsiteY389" fmla="*/ 436308 h 459868"/>
              <a:gd name="connsiteX390" fmla="*/ 78881 w 315674"/>
              <a:gd name="connsiteY390" fmla="*/ 436010 h 459868"/>
              <a:gd name="connsiteX391" fmla="*/ 79478 w 315674"/>
              <a:gd name="connsiteY391" fmla="*/ 436010 h 459868"/>
              <a:gd name="connsiteX392" fmla="*/ 79180 w 315674"/>
              <a:gd name="connsiteY392" fmla="*/ 437054 h 459868"/>
              <a:gd name="connsiteX393" fmla="*/ 77539 w 315674"/>
              <a:gd name="connsiteY393" fmla="*/ 440334 h 459868"/>
              <a:gd name="connsiteX394" fmla="*/ 77539 w 315674"/>
              <a:gd name="connsiteY394" fmla="*/ 441080 h 459868"/>
              <a:gd name="connsiteX395" fmla="*/ 79478 w 315674"/>
              <a:gd name="connsiteY395" fmla="*/ 441378 h 459868"/>
              <a:gd name="connsiteX396" fmla="*/ 79478 w 315674"/>
              <a:gd name="connsiteY396" fmla="*/ 442571 h 459868"/>
              <a:gd name="connsiteX397" fmla="*/ 78881 w 315674"/>
              <a:gd name="connsiteY397" fmla="*/ 443466 h 459868"/>
              <a:gd name="connsiteX398" fmla="*/ 77539 w 315674"/>
              <a:gd name="connsiteY398" fmla="*/ 443764 h 459868"/>
              <a:gd name="connsiteX399" fmla="*/ 76346 w 315674"/>
              <a:gd name="connsiteY399" fmla="*/ 443764 h 459868"/>
              <a:gd name="connsiteX400" fmla="*/ 75601 w 315674"/>
              <a:gd name="connsiteY400" fmla="*/ 445553 h 459868"/>
              <a:gd name="connsiteX401" fmla="*/ 76346 w 315674"/>
              <a:gd name="connsiteY401" fmla="*/ 446000 h 459868"/>
              <a:gd name="connsiteX402" fmla="*/ 75452 w 315674"/>
              <a:gd name="connsiteY402" fmla="*/ 448386 h 459868"/>
              <a:gd name="connsiteX403" fmla="*/ 75452 w 315674"/>
              <a:gd name="connsiteY403" fmla="*/ 449132 h 459868"/>
              <a:gd name="connsiteX404" fmla="*/ 76048 w 315674"/>
              <a:gd name="connsiteY404" fmla="*/ 450921 h 459868"/>
              <a:gd name="connsiteX405" fmla="*/ 80820 w 315674"/>
              <a:gd name="connsiteY405" fmla="*/ 450921 h 459868"/>
              <a:gd name="connsiteX406" fmla="*/ 82162 w 315674"/>
              <a:gd name="connsiteY406" fmla="*/ 450623 h 459868"/>
              <a:gd name="connsiteX407" fmla="*/ 83504 w 315674"/>
              <a:gd name="connsiteY407" fmla="*/ 449877 h 459868"/>
              <a:gd name="connsiteX408" fmla="*/ 84697 w 315674"/>
              <a:gd name="connsiteY408" fmla="*/ 449132 h 459868"/>
              <a:gd name="connsiteX409" fmla="*/ 85442 w 315674"/>
              <a:gd name="connsiteY409" fmla="*/ 448088 h 459868"/>
              <a:gd name="connsiteX410" fmla="*/ 86039 w 315674"/>
              <a:gd name="connsiteY410" fmla="*/ 444509 h 459868"/>
              <a:gd name="connsiteX411" fmla="*/ 86635 w 315674"/>
              <a:gd name="connsiteY411" fmla="*/ 443316 h 459868"/>
              <a:gd name="connsiteX412" fmla="*/ 87828 w 315674"/>
              <a:gd name="connsiteY412" fmla="*/ 443615 h 459868"/>
              <a:gd name="connsiteX413" fmla="*/ 90065 w 315674"/>
              <a:gd name="connsiteY413" fmla="*/ 448237 h 459868"/>
              <a:gd name="connsiteX414" fmla="*/ 92302 w 315674"/>
              <a:gd name="connsiteY414" fmla="*/ 450325 h 459868"/>
              <a:gd name="connsiteX415" fmla="*/ 94091 w 315674"/>
              <a:gd name="connsiteY415" fmla="*/ 450623 h 459868"/>
              <a:gd name="connsiteX416" fmla="*/ 95433 w 315674"/>
              <a:gd name="connsiteY416" fmla="*/ 451369 h 459868"/>
              <a:gd name="connsiteX417" fmla="*/ 95135 w 315674"/>
              <a:gd name="connsiteY417" fmla="*/ 453456 h 459868"/>
              <a:gd name="connsiteX418" fmla="*/ 93196 w 315674"/>
              <a:gd name="connsiteY418" fmla="*/ 455842 h 459868"/>
              <a:gd name="connsiteX419" fmla="*/ 90363 w 315674"/>
              <a:gd name="connsiteY419" fmla="*/ 457631 h 459868"/>
              <a:gd name="connsiteX420" fmla="*/ 89170 w 315674"/>
              <a:gd name="connsiteY420" fmla="*/ 459421 h 459868"/>
              <a:gd name="connsiteX421" fmla="*/ 90661 w 315674"/>
              <a:gd name="connsiteY421" fmla="*/ 459868 h 459868"/>
              <a:gd name="connsiteX422" fmla="*/ 94836 w 315674"/>
              <a:gd name="connsiteY422" fmla="*/ 458675 h 459868"/>
              <a:gd name="connsiteX423" fmla="*/ 98714 w 315674"/>
              <a:gd name="connsiteY423" fmla="*/ 455395 h 459868"/>
              <a:gd name="connsiteX424" fmla="*/ 102292 w 315674"/>
              <a:gd name="connsiteY424" fmla="*/ 452860 h 459868"/>
              <a:gd name="connsiteX425" fmla="*/ 105722 w 315674"/>
              <a:gd name="connsiteY425" fmla="*/ 453605 h 459868"/>
              <a:gd name="connsiteX426" fmla="*/ 109152 w 315674"/>
              <a:gd name="connsiteY426" fmla="*/ 453605 h 459868"/>
              <a:gd name="connsiteX427" fmla="*/ 117204 w 315674"/>
              <a:gd name="connsiteY427" fmla="*/ 451965 h 459868"/>
              <a:gd name="connsiteX428" fmla="*/ 125554 w 315674"/>
              <a:gd name="connsiteY428" fmla="*/ 450623 h 459868"/>
              <a:gd name="connsiteX429" fmla="*/ 128238 w 315674"/>
              <a:gd name="connsiteY429" fmla="*/ 451518 h 459868"/>
              <a:gd name="connsiteX430" fmla="*/ 130176 w 315674"/>
              <a:gd name="connsiteY430" fmla="*/ 450474 h 459868"/>
              <a:gd name="connsiteX431" fmla="*/ 132413 w 315674"/>
              <a:gd name="connsiteY431" fmla="*/ 447641 h 459868"/>
              <a:gd name="connsiteX432" fmla="*/ 138975 w 315674"/>
              <a:gd name="connsiteY432" fmla="*/ 445851 h 459868"/>
              <a:gd name="connsiteX433" fmla="*/ 141807 w 315674"/>
              <a:gd name="connsiteY433" fmla="*/ 445851 h 459868"/>
              <a:gd name="connsiteX434" fmla="*/ 147026 w 315674"/>
              <a:gd name="connsiteY434" fmla="*/ 444360 h 459868"/>
              <a:gd name="connsiteX435" fmla="*/ 150009 w 315674"/>
              <a:gd name="connsiteY435" fmla="*/ 442124 h 459868"/>
              <a:gd name="connsiteX436" fmla="*/ 154929 w 315674"/>
              <a:gd name="connsiteY436" fmla="*/ 441527 h 459868"/>
              <a:gd name="connsiteX437" fmla="*/ 157315 w 315674"/>
              <a:gd name="connsiteY437" fmla="*/ 439887 h 459868"/>
              <a:gd name="connsiteX438" fmla="*/ 160149 w 315674"/>
              <a:gd name="connsiteY438" fmla="*/ 438545 h 459868"/>
              <a:gd name="connsiteX439" fmla="*/ 161640 w 315674"/>
              <a:gd name="connsiteY439" fmla="*/ 441229 h 459868"/>
              <a:gd name="connsiteX440" fmla="*/ 162832 w 315674"/>
              <a:gd name="connsiteY440" fmla="*/ 441229 h 459868"/>
              <a:gd name="connsiteX441" fmla="*/ 165218 w 315674"/>
              <a:gd name="connsiteY441" fmla="*/ 439290 h 459868"/>
              <a:gd name="connsiteX442" fmla="*/ 167902 w 315674"/>
              <a:gd name="connsiteY442" fmla="*/ 437948 h 459868"/>
              <a:gd name="connsiteX443" fmla="*/ 170288 w 315674"/>
              <a:gd name="connsiteY443" fmla="*/ 437948 h 459868"/>
              <a:gd name="connsiteX444" fmla="*/ 170288 w 315674"/>
              <a:gd name="connsiteY444" fmla="*/ 436904 h 459868"/>
              <a:gd name="connsiteX445" fmla="*/ 169394 w 315674"/>
              <a:gd name="connsiteY445" fmla="*/ 434668 h 459868"/>
              <a:gd name="connsiteX446" fmla="*/ 168052 w 315674"/>
              <a:gd name="connsiteY446" fmla="*/ 432580 h 459868"/>
              <a:gd name="connsiteX447" fmla="*/ 170139 w 315674"/>
              <a:gd name="connsiteY447" fmla="*/ 432580 h 459868"/>
              <a:gd name="connsiteX448" fmla="*/ 174613 w 315674"/>
              <a:gd name="connsiteY448" fmla="*/ 435413 h 459868"/>
              <a:gd name="connsiteX449" fmla="*/ 179235 w 315674"/>
              <a:gd name="connsiteY449" fmla="*/ 434668 h 459868"/>
              <a:gd name="connsiteX450" fmla="*/ 181323 w 315674"/>
              <a:gd name="connsiteY450" fmla="*/ 432878 h 459868"/>
              <a:gd name="connsiteX451" fmla="*/ 182366 w 315674"/>
              <a:gd name="connsiteY451" fmla="*/ 429300 h 459868"/>
              <a:gd name="connsiteX452" fmla="*/ 184305 w 315674"/>
              <a:gd name="connsiteY452" fmla="*/ 426317 h 459868"/>
              <a:gd name="connsiteX453" fmla="*/ 185349 w 315674"/>
              <a:gd name="connsiteY453" fmla="*/ 426317 h 459868"/>
              <a:gd name="connsiteX454" fmla="*/ 185349 w 315674"/>
              <a:gd name="connsiteY454" fmla="*/ 427510 h 459868"/>
              <a:gd name="connsiteX455" fmla="*/ 184007 w 315674"/>
              <a:gd name="connsiteY455" fmla="*/ 429598 h 459868"/>
              <a:gd name="connsiteX456" fmla="*/ 183112 w 315674"/>
              <a:gd name="connsiteY456" fmla="*/ 432729 h 459868"/>
              <a:gd name="connsiteX457" fmla="*/ 183560 w 315674"/>
              <a:gd name="connsiteY457" fmla="*/ 435115 h 459868"/>
              <a:gd name="connsiteX458" fmla="*/ 185498 w 315674"/>
              <a:gd name="connsiteY458" fmla="*/ 434071 h 459868"/>
              <a:gd name="connsiteX459" fmla="*/ 188480 w 315674"/>
              <a:gd name="connsiteY459" fmla="*/ 433326 h 459868"/>
              <a:gd name="connsiteX460" fmla="*/ 194594 w 315674"/>
              <a:gd name="connsiteY460" fmla="*/ 432580 h 459868"/>
              <a:gd name="connsiteX461" fmla="*/ 197874 w 315674"/>
              <a:gd name="connsiteY461" fmla="*/ 430344 h 459868"/>
              <a:gd name="connsiteX462" fmla="*/ 201304 w 315674"/>
              <a:gd name="connsiteY462" fmla="*/ 429598 h 459868"/>
              <a:gd name="connsiteX463" fmla="*/ 202199 w 315674"/>
              <a:gd name="connsiteY463" fmla="*/ 429598 h 459868"/>
              <a:gd name="connsiteX464" fmla="*/ 208014 w 315674"/>
              <a:gd name="connsiteY464" fmla="*/ 432878 h 459868"/>
              <a:gd name="connsiteX465" fmla="*/ 209655 w 315674"/>
              <a:gd name="connsiteY465" fmla="*/ 431835 h 459868"/>
              <a:gd name="connsiteX466" fmla="*/ 213382 w 315674"/>
              <a:gd name="connsiteY466" fmla="*/ 431536 h 459868"/>
              <a:gd name="connsiteX467" fmla="*/ 215768 w 315674"/>
              <a:gd name="connsiteY467" fmla="*/ 430194 h 459868"/>
              <a:gd name="connsiteX468" fmla="*/ 216663 w 315674"/>
              <a:gd name="connsiteY468" fmla="*/ 430194 h 459868"/>
              <a:gd name="connsiteX469" fmla="*/ 226057 w 315674"/>
              <a:gd name="connsiteY469" fmla="*/ 421397 h 459868"/>
              <a:gd name="connsiteX470" fmla="*/ 232767 w 315674"/>
              <a:gd name="connsiteY470" fmla="*/ 415134 h 459868"/>
              <a:gd name="connsiteX471" fmla="*/ 233960 w 315674"/>
              <a:gd name="connsiteY471" fmla="*/ 414239 h 459868"/>
              <a:gd name="connsiteX472" fmla="*/ 236942 w 315674"/>
              <a:gd name="connsiteY472" fmla="*/ 412599 h 459868"/>
              <a:gd name="connsiteX473" fmla="*/ 239477 w 315674"/>
              <a:gd name="connsiteY473" fmla="*/ 410809 h 459868"/>
              <a:gd name="connsiteX474" fmla="*/ 241416 w 315674"/>
              <a:gd name="connsiteY474" fmla="*/ 408424 h 459868"/>
              <a:gd name="connsiteX475" fmla="*/ 248126 w 315674"/>
              <a:gd name="connsiteY475" fmla="*/ 403801 h 459868"/>
              <a:gd name="connsiteX476" fmla="*/ 254985 w 315674"/>
              <a:gd name="connsiteY476" fmla="*/ 398880 h 459868"/>
              <a:gd name="connsiteX477" fmla="*/ 261248 w 315674"/>
              <a:gd name="connsiteY477" fmla="*/ 392319 h 459868"/>
              <a:gd name="connsiteX478" fmla="*/ 263485 w 315674"/>
              <a:gd name="connsiteY478" fmla="*/ 390232 h 459868"/>
              <a:gd name="connsiteX479" fmla="*/ 266467 w 315674"/>
              <a:gd name="connsiteY479" fmla="*/ 387995 h 459868"/>
              <a:gd name="connsiteX480" fmla="*/ 272879 w 315674"/>
              <a:gd name="connsiteY480" fmla="*/ 380987 h 459868"/>
              <a:gd name="connsiteX481" fmla="*/ 274967 w 315674"/>
              <a:gd name="connsiteY481" fmla="*/ 379048 h 459868"/>
              <a:gd name="connsiteX482" fmla="*/ 282720 w 315674"/>
              <a:gd name="connsiteY482" fmla="*/ 370251 h 459868"/>
              <a:gd name="connsiteX483" fmla="*/ 287343 w 315674"/>
              <a:gd name="connsiteY483" fmla="*/ 365926 h 459868"/>
              <a:gd name="connsiteX484" fmla="*/ 289580 w 315674"/>
              <a:gd name="connsiteY484" fmla="*/ 363391 h 459868"/>
              <a:gd name="connsiteX485" fmla="*/ 299272 w 315674"/>
              <a:gd name="connsiteY485" fmla="*/ 355041 h 459868"/>
              <a:gd name="connsiteX486" fmla="*/ 305833 w 315674"/>
              <a:gd name="connsiteY486" fmla="*/ 348331 h 459868"/>
              <a:gd name="connsiteX487" fmla="*/ 308368 w 315674"/>
              <a:gd name="connsiteY487" fmla="*/ 344603 h 459868"/>
              <a:gd name="connsiteX488" fmla="*/ 310903 w 315674"/>
              <a:gd name="connsiteY488" fmla="*/ 339235 h 459868"/>
              <a:gd name="connsiteX489" fmla="*/ 312394 w 315674"/>
              <a:gd name="connsiteY489" fmla="*/ 335656 h 459868"/>
              <a:gd name="connsiteX490" fmla="*/ 314929 w 315674"/>
              <a:gd name="connsiteY490" fmla="*/ 330884 h 459868"/>
              <a:gd name="connsiteX491" fmla="*/ 314929 w 315674"/>
              <a:gd name="connsiteY491" fmla="*/ 329393 h 459868"/>
              <a:gd name="connsiteX492" fmla="*/ 314333 w 315674"/>
              <a:gd name="connsiteY492" fmla="*/ 327902 h 459868"/>
              <a:gd name="connsiteX493" fmla="*/ 140317 w 315674"/>
              <a:gd name="connsiteY493" fmla="*/ 238135 h 459868"/>
              <a:gd name="connsiteX494" fmla="*/ 141509 w 315674"/>
              <a:gd name="connsiteY494" fmla="*/ 236495 h 459868"/>
              <a:gd name="connsiteX495" fmla="*/ 144342 w 315674"/>
              <a:gd name="connsiteY495" fmla="*/ 235899 h 459868"/>
              <a:gd name="connsiteX496" fmla="*/ 143597 w 315674"/>
              <a:gd name="connsiteY496" fmla="*/ 235153 h 459868"/>
              <a:gd name="connsiteX497" fmla="*/ 138676 w 315674"/>
              <a:gd name="connsiteY497" fmla="*/ 233811 h 459868"/>
              <a:gd name="connsiteX498" fmla="*/ 135097 w 315674"/>
              <a:gd name="connsiteY498" fmla="*/ 234407 h 459868"/>
              <a:gd name="connsiteX499" fmla="*/ 133159 w 315674"/>
              <a:gd name="connsiteY499" fmla="*/ 235749 h 459868"/>
              <a:gd name="connsiteX500" fmla="*/ 133159 w 315674"/>
              <a:gd name="connsiteY500" fmla="*/ 238583 h 459868"/>
              <a:gd name="connsiteX501" fmla="*/ 136439 w 315674"/>
              <a:gd name="connsiteY501" fmla="*/ 239477 h 459868"/>
              <a:gd name="connsiteX502" fmla="*/ 140317 w 315674"/>
              <a:gd name="connsiteY502" fmla="*/ 237986 h 459868"/>
              <a:gd name="connsiteX503" fmla="*/ 76346 w 315674"/>
              <a:gd name="connsiteY503" fmla="*/ 439439 h 459868"/>
              <a:gd name="connsiteX504" fmla="*/ 74706 w 315674"/>
              <a:gd name="connsiteY504" fmla="*/ 437203 h 459868"/>
              <a:gd name="connsiteX505" fmla="*/ 73364 w 315674"/>
              <a:gd name="connsiteY505" fmla="*/ 437501 h 459868"/>
              <a:gd name="connsiteX506" fmla="*/ 70083 w 315674"/>
              <a:gd name="connsiteY506" fmla="*/ 436606 h 459868"/>
              <a:gd name="connsiteX507" fmla="*/ 68741 w 315674"/>
              <a:gd name="connsiteY507" fmla="*/ 437203 h 459868"/>
              <a:gd name="connsiteX508" fmla="*/ 68294 w 315674"/>
              <a:gd name="connsiteY508" fmla="*/ 438843 h 459868"/>
              <a:gd name="connsiteX509" fmla="*/ 67549 w 315674"/>
              <a:gd name="connsiteY509" fmla="*/ 440036 h 459868"/>
              <a:gd name="connsiteX510" fmla="*/ 69189 w 315674"/>
              <a:gd name="connsiteY510" fmla="*/ 440931 h 459868"/>
              <a:gd name="connsiteX511" fmla="*/ 70382 w 315674"/>
              <a:gd name="connsiteY511" fmla="*/ 442124 h 459868"/>
              <a:gd name="connsiteX512" fmla="*/ 70978 w 315674"/>
              <a:gd name="connsiteY512" fmla="*/ 443764 h 459868"/>
              <a:gd name="connsiteX513" fmla="*/ 72320 w 315674"/>
              <a:gd name="connsiteY513" fmla="*/ 445106 h 459868"/>
              <a:gd name="connsiteX514" fmla="*/ 75004 w 315674"/>
              <a:gd name="connsiteY514" fmla="*/ 445106 h 459868"/>
              <a:gd name="connsiteX515" fmla="*/ 74557 w 315674"/>
              <a:gd name="connsiteY515" fmla="*/ 443615 h 459868"/>
              <a:gd name="connsiteX516" fmla="*/ 73513 w 315674"/>
              <a:gd name="connsiteY516" fmla="*/ 442571 h 459868"/>
              <a:gd name="connsiteX517" fmla="*/ 73513 w 315674"/>
              <a:gd name="connsiteY517" fmla="*/ 440931 h 459868"/>
              <a:gd name="connsiteX518" fmla="*/ 76346 w 315674"/>
              <a:gd name="connsiteY518" fmla="*/ 439589 h 459868"/>
              <a:gd name="connsiteX519" fmla="*/ 28928 w 315674"/>
              <a:gd name="connsiteY519" fmla="*/ 450325 h 459868"/>
              <a:gd name="connsiteX520" fmla="*/ 28928 w 315674"/>
              <a:gd name="connsiteY520" fmla="*/ 451369 h 459868"/>
              <a:gd name="connsiteX521" fmla="*/ 26542 w 315674"/>
              <a:gd name="connsiteY521" fmla="*/ 451518 h 459868"/>
              <a:gd name="connsiteX522" fmla="*/ 25648 w 315674"/>
              <a:gd name="connsiteY522" fmla="*/ 450623 h 459868"/>
              <a:gd name="connsiteX523" fmla="*/ 23709 w 315674"/>
              <a:gd name="connsiteY523" fmla="*/ 450623 h 459868"/>
              <a:gd name="connsiteX524" fmla="*/ 23411 w 315674"/>
              <a:gd name="connsiteY524" fmla="*/ 450325 h 459868"/>
              <a:gd name="connsiteX525" fmla="*/ 24306 w 315674"/>
              <a:gd name="connsiteY525" fmla="*/ 449430 h 459868"/>
              <a:gd name="connsiteX526" fmla="*/ 25946 w 315674"/>
              <a:gd name="connsiteY526" fmla="*/ 448834 h 459868"/>
              <a:gd name="connsiteX527" fmla="*/ 28034 w 315674"/>
              <a:gd name="connsiteY527" fmla="*/ 448834 h 459868"/>
              <a:gd name="connsiteX528" fmla="*/ 29077 w 315674"/>
              <a:gd name="connsiteY528" fmla="*/ 450176 h 459868"/>
              <a:gd name="connsiteX529" fmla="*/ 3877 w 315674"/>
              <a:gd name="connsiteY529" fmla="*/ 444360 h 459868"/>
              <a:gd name="connsiteX530" fmla="*/ 3877 w 315674"/>
              <a:gd name="connsiteY530" fmla="*/ 445255 h 459868"/>
              <a:gd name="connsiteX531" fmla="*/ 2982 w 315674"/>
              <a:gd name="connsiteY531" fmla="*/ 444957 h 459868"/>
              <a:gd name="connsiteX532" fmla="*/ 2237 w 315674"/>
              <a:gd name="connsiteY532" fmla="*/ 445255 h 459868"/>
              <a:gd name="connsiteX533" fmla="*/ 1640 w 315674"/>
              <a:gd name="connsiteY533" fmla="*/ 446448 h 459868"/>
              <a:gd name="connsiteX534" fmla="*/ 447 w 315674"/>
              <a:gd name="connsiteY534" fmla="*/ 446000 h 459868"/>
              <a:gd name="connsiteX535" fmla="*/ 0 w 315674"/>
              <a:gd name="connsiteY535" fmla="*/ 444360 h 459868"/>
              <a:gd name="connsiteX536" fmla="*/ 895 w 315674"/>
              <a:gd name="connsiteY536" fmla="*/ 441974 h 459868"/>
              <a:gd name="connsiteX537" fmla="*/ 2982 w 315674"/>
              <a:gd name="connsiteY537" fmla="*/ 441974 h 459868"/>
              <a:gd name="connsiteX538" fmla="*/ 3877 w 315674"/>
              <a:gd name="connsiteY538" fmla="*/ 444360 h 459868"/>
              <a:gd name="connsiteX539" fmla="*/ 12526 w 315674"/>
              <a:gd name="connsiteY539" fmla="*/ 437650 h 459868"/>
              <a:gd name="connsiteX540" fmla="*/ 13271 w 315674"/>
              <a:gd name="connsiteY540" fmla="*/ 437650 h 459868"/>
              <a:gd name="connsiteX541" fmla="*/ 13569 w 315674"/>
              <a:gd name="connsiteY541" fmla="*/ 437352 h 459868"/>
              <a:gd name="connsiteX542" fmla="*/ 14911 w 315674"/>
              <a:gd name="connsiteY542" fmla="*/ 437650 h 459868"/>
              <a:gd name="connsiteX543" fmla="*/ 16999 w 315674"/>
              <a:gd name="connsiteY543" fmla="*/ 439290 h 459868"/>
              <a:gd name="connsiteX544" fmla="*/ 17446 w 315674"/>
              <a:gd name="connsiteY544" fmla="*/ 440185 h 459868"/>
              <a:gd name="connsiteX545" fmla="*/ 18937 w 315674"/>
              <a:gd name="connsiteY545" fmla="*/ 440632 h 459868"/>
              <a:gd name="connsiteX546" fmla="*/ 19385 w 315674"/>
              <a:gd name="connsiteY546" fmla="*/ 441527 h 459868"/>
              <a:gd name="connsiteX547" fmla="*/ 17745 w 315674"/>
              <a:gd name="connsiteY547" fmla="*/ 444360 h 459868"/>
              <a:gd name="connsiteX548" fmla="*/ 16701 w 315674"/>
              <a:gd name="connsiteY548" fmla="*/ 444360 h 459868"/>
              <a:gd name="connsiteX549" fmla="*/ 15955 w 315674"/>
              <a:gd name="connsiteY549" fmla="*/ 444062 h 459868"/>
              <a:gd name="connsiteX550" fmla="*/ 14613 w 315674"/>
              <a:gd name="connsiteY550" fmla="*/ 444360 h 459868"/>
              <a:gd name="connsiteX551" fmla="*/ 13868 w 315674"/>
              <a:gd name="connsiteY551" fmla="*/ 444957 h 459868"/>
              <a:gd name="connsiteX552" fmla="*/ 13569 w 315674"/>
              <a:gd name="connsiteY552" fmla="*/ 446150 h 459868"/>
              <a:gd name="connsiteX553" fmla="*/ 13569 w 315674"/>
              <a:gd name="connsiteY553" fmla="*/ 448535 h 459868"/>
              <a:gd name="connsiteX554" fmla="*/ 7456 w 315674"/>
              <a:gd name="connsiteY554" fmla="*/ 448983 h 459868"/>
              <a:gd name="connsiteX555" fmla="*/ 6114 w 315674"/>
              <a:gd name="connsiteY555" fmla="*/ 448237 h 459868"/>
              <a:gd name="connsiteX556" fmla="*/ 4175 w 315674"/>
              <a:gd name="connsiteY556" fmla="*/ 442720 h 459868"/>
              <a:gd name="connsiteX557" fmla="*/ 4623 w 315674"/>
              <a:gd name="connsiteY557" fmla="*/ 441229 h 459868"/>
              <a:gd name="connsiteX558" fmla="*/ 5964 w 315674"/>
              <a:gd name="connsiteY558" fmla="*/ 440632 h 459868"/>
              <a:gd name="connsiteX559" fmla="*/ 7157 w 315674"/>
              <a:gd name="connsiteY559" fmla="*/ 440632 h 459868"/>
              <a:gd name="connsiteX560" fmla="*/ 7306 w 315674"/>
              <a:gd name="connsiteY560" fmla="*/ 443466 h 459868"/>
              <a:gd name="connsiteX561" fmla="*/ 8947 w 315674"/>
              <a:gd name="connsiteY561" fmla="*/ 443167 h 459868"/>
              <a:gd name="connsiteX562" fmla="*/ 9394 w 315674"/>
              <a:gd name="connsiteY562" fmla="*/ 441229 h 459868"/>
              <a:gd name="connsiteX563" fmla="*/ 9394 w 315674"/>
              <a:gd name="connsiteY563" fmla="*/ 439887 h 459868"/>
              <a:gd name="connsiteX564" fmla="*/ 9096 w 315674"/>
              <a:gd name="connsiteY564" fmla="*/ 439141 h 459868"/>
              <a:gd name="connsiteX565" fmla="*/ 8052 w 315674"/>
              <a:gd name="connsiteY565" fmla="*/ 438545 h 459868"/>
              <a:gd name="connsiteX566" fmla="*/ 7456 w 315674"/>
              <a:gd name="connsiteY566" fmla="*/ 437650 h 459868"/>
              <a:gd name="connsiteX567" fmla="*/ 8350 w 315674"/>
              <a:gd name="connsiteY567" fmla="*/ 436159 h 459868"/>
              <a:gd name="connsiteX568" fmla="*/ 10140 w 315674"/>
              <a:gd name="connsiteY568" fmla="*/ 435562 h 459868"/>
              <a:gd name="connsiteX569" fmla="*/ 11631 w 315674"/>
              <a:gd name="connsiteY569" fmla="*/ 437501 h 459868"/>
              <a:gd name="connsiteX570" fmla="*/ 12824 w 315674"/>
              <a:gd name="connsiteY570" fmla="*/ 437799 h 45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Lst>
            <a:rect l="l" t="t" r="r" b="b"/>
            <a:pathLst>
              <a:path w="315674" h="459868">
                <a:moveTo>
                  <a:pt x="53979" y="444658"/>
                </a:moveTo>
                <a:lnTo>
                  <a:pt x="52339" y="445702"/>
                </a:lnTo>
                <a:lnTo>
                  <a:pt x="51743" y="446597"/>
                </a:lnTo>
                <a:lnTo>
                  <a:pt x="53234" y="447790"/>
                </a:lnTo>
                <a:lnTo>
                  <a:pt x="55470" y="447343"/>
                </a:lnTo>
                <a:lnTo>
                  <a:pt x="55918" y="446000"/>
                </a:lnTo>
                <a:lnTo>
                  <a:pt x="55619" y="444808"/>
                </a:lnTo>
                <a:lnTo>
                  <a:pt x="53830" y="444808"/>
                </a:lnTo>
                <a:close/>
                <a:moveTo>
                  <a:pt x="57558" y="444658"/>
                </a:moveTo>
                <a:lnTo>
                  <a:pt x="57260" y="447044"/>
                </a:lnTo>
                <a:lnTo>
                  <a:pt x="58304" y="447343"/>
                </a:lnTo>
                <a:lnTo>
                  <a:pt x="60988" y="446000"/>
                </a:lnTo>
                <a:lnTo>
                  <a:pt x="61733" y="443466"/>
                </a:lnTo>
                <a:lnTo>
                  <a:pt x="59049" y="443466"/>
                </a:lnTo>
                <a:cubicBezTo>
                  <a:pt x="59049" y="443466"/>
                  <a:pt x="57558" y="444658"/>
                  <a:pt x="57558" y="444658"/>
                </a:cubicBezTo>
                <a:close/>
                <a:moveTo>
                  <a:pt x="45182" y="313438"/>
                </a:moveTo>
                <a:lnTo>
                  <a:pt x="41155" y="313438"/>
                </a:lnTo>
                <a:cubicBezTo>
                  <a:pt x="41155" y="313438"/>
                  <a:pt x="42945" y="316868"/>
                  <a:pt x="42945" y="316868"/>
                </a:cubicBezTo>
                <a:lnTo>
                  <a:pt x="45629" y="318955"/>
                </a:lnTo>
                <a:lnTo>
                  <a:pt x="47120" y="318508"/>
                </a:lnTo>
                <a:lnTo>
                  <a:pt x="47418" y="317762"/>
                </a:lnTo>
                <a:lnTo>
                  <a:pt x="48760" y="316569"/>
                </a:lnTo>
                <a:lnTo>
                  <a:pt x="49058" y="316868"/>
                </a:lnTo>
                <a:lnTo>
                  <a:pt x="50102" y="316868"/>
                </a:lnTo>
                <a:cubicBezTo>
                  <a:pt x="50102" y="316868"/>
                  <a:pt x="50251" y="314780"/>
                  <a:pt x="50251" y="314780"/>
                </a:cubicBezTo>
                <a:lnTo>
                  <a:pt x="48760" y="314034"/>
                </a:lnTo>
                <a:lnTo>
                  <a:pt x="46673" y="315526"/>
                </a:lnTo>
                <a:lnTo>
                  <a:pt x="45182" y="315526"/>
                </a:lnTo>
                <a:cubicBezTo>
                  <a:pt x="45182" y="315526"/>
                  <a:pt x="44883" y="314929"/>
                  <a:pt x="44883" y="314929"/>
                </a:cubicBezTo>
                <a:lnTo>
                  <a:pt x="44883" y="314184"/>
                </a:lnTo>
                <a:cubicBezTo>
                  <a:pt x="44883" y="314184"/>
                  <a:pt x="45330" y="313438"/>
                  <a:pt x="45330" y="313438"/>
                </a:cubicBezTo>
                <a:close/>
                <a:moveTo>
                  <a:pt x="46076" y="425423"/>
                </a:moveTo>
                <a:lnTo>
                  <a:pt x="44883" y="426168"/>
                </a:lnTo>
                <a:lnTo>
                  <a:pt x="44585" y="426914"/>
                </a:lnTo>
                <a:lnTo>
                  <a:pt x="45330" y="430194"/>
                </a:lnTo>
                <a:lnTo>
                  <a:pt x="46822" y="432133"/>
                </a:lnTo>
                <a:lnTo>
                  <a:pt x="48611" y="431835"/>
                </a:lnTo>
                <a:lnTo>
                  <a:pt x="50401" y="431835"/>
                </a:lnTo>
                <a:cubicBezTo>
                  <a:pt x="50401" y="431835"/>
                  <a:pt x="50699" y="430194"/>
                  <a:pt x="50699" y="430194"/>
                </a:cubicBezTo>
                <a:lnTo>
                  <a:pt x="46822" y="427510"/>
                </a:lnTo>
                <a:lnTo>
                  <a:pt x="45927" y="425721"/>
                </a:lnTo>
                <a:close/>
                <a:moveTo>
                  <a:pt x="62926" y="435562"/>
                </a:moveTo>
                <a:lnTo>
                  <a:pt x="63970" y="435264"/>
                </a:lnTo>
                <a:lnTo>
                  <a:pt x="62777" y="433773"/>
                </a:lnTo>
                <a:lnTo>
                  <a:pt x="60690" y="432431"/>
                </a:lnTo>
                <a:lnTo>
                  <a:pt x="60690" y="433177"/>
                </a:lnTo>
                <a:cubicBezTo>
                  <a:pt x="60690" y="433177"/>
                  <a:pt x="61137" y="434817"/>
                  <a:pt x="61137" y="434817"/>
                </a:cubicBezTo>
                <a:lnTo>
                  <a:pt x="60093" y="435264"/>
                </a:lnTo>
                <a:lnTo>
                  <a:pt x="60391" y="436010"/>
                </a:lnTo>
                <a:lnTo>
                  <a:pt x="63075" y="438097"/>
                </a:lnTo>
                <a:lnTo>
                  <a:pt x="65014" y="438097"/>
                </a:lnTo>
                <a:cubicBezTo>
                  <a:pt x="65014" y="438097"/>
                  <a:pt x="64566" y="437203"/>
                  <a:pt x="64566" y="437203"/>
                </a:cubicBezTo>
                <a:lnTo>
                  <a:pt x="62628" y="435562"/>
                </a:lnTo>
                <a:close/>
                <a:moveTo>
                  <a:pt x="315674" y="327455"/>
                </a:moveTo>
                <a:lnTo>
                  <a:pt x="313736" y="325218"/>
                </a:lnTo>
                <a:lnTo>
                  <a:pt x="311052" y="322683"/>
                </a:lnTo>
                <a:lnTo>
                  <a:pt x="308666" y="319552"/>
                </a:lnTo>
                <a:lnTo>
                  <a:pt x="306877" y="316718"/>
                </a:lnTo>
                <a:lnTo>
                  <a:pt x="301509" y="312692"/>
                </a:lnTo>
                <a:lnTo>
                  <a:pt x="293159" y="307623"/>
                </a:lnTo>
                <a:lnTo>
                  <a:pt x="286896" y="303895"/>
                </a:lnTo>
                <a:lnTo>
                  <a:pt x="277352" y="295842"/>
                </a:lnTo>
                <a:lnTo>
                  <a:pt x="275712" y="293755"/>
                </a:lnTo>
                <a:lnTo>
                  <a:pt x="276010" y="293158"/>
                </a:lnTo>
                <a:lnTo>
                  <a:pt x="281378" y="290773"/>
                </a:lnTo>
                <a:lnTo>
                  <a:pt x="286746" y="284510"/>
                </a:lnTo>
                <a:lnTo>
                  <a:pt x="289132" y="281229"/>
                </a:lnTo>
                <a:lnTo>
                  <a:pt x="289729" y="278694"/>
                </a:lnTo>
                <a:lnTo>
                  <a:pt x="289729" y="275861"/>
                </a:lnTo>
                <a:cubicBezTo>
                  <a:pt x="289729" y="275861"/>
                  <a:pt x="289431" y="273326"/>
                  <a:pt x="289431" y="273326"/>
                </a:cubicBezTo>
                <a:lnTo>
                  <a:pt x="288685" y="271686"/>
                </a:lnTo>
                <a:lnTo>
                  <a:pt x="286150" y="269598"/>
                </a:lnTo>
                <a:lnTo>
                  <a:pt x="278694" y="265871"/>
                </a:lnTo>
                <a:lnTo>
                  <a:pt x="276905" y="262441"/>
                </a:lnTo>
                <a:lnTo>
                  <a:pt x="275414" y="258862"/>
                </a:lnTo>
                <a:lnTo>
                  <a:pt x="275414" y="257371"/>
                </a:lnTo>
                <a:cubicBezTo>
                  <a:pt x="275414" y="257371"/>
                  <a:pt x="278993" y="253494"/>
                  <a:pt x="278993" y="253494"/>
                </a:cubicBezTo>
                <a:lnTo>
                  <a:pt x="278993" y="251556"/>
                </a:lnTo>
                <a:cubicBezTo>
                  <a:pt x="278993" y="251556"/>
                  <a:pt x="278694" y="249617"/>
                  <a:pt x="278694" y="249617"/>
                </a:cubicBezTo>
                <a:lnTo>
                  <a:pt x="277651" y="248126"/>
                </a:lnTo>
                <a:lnTo>
                  <a:pt x="270046" y="246337"/>
                </a:lnTo>
                <a:lnTo>
                  <a:pt x="267958" y="244547"/>
                </a:lnTo>
                <a:lnTo>
                  <a:pt x="266318" y="241565"/>
                </a:lnTo>
                <a:lnTo>
                  <a:pt x="265423" y="239030"/>
                </a:lnTo>
                <a:lnTo>
                  <a:pt x="265423" y="237539"/>
                </a:lnTo>
                <a:cubicBezTo>
                  <a:pt x="265423" y="237539"/>
                  <a:pt x="265870" y="235899"/>
                  <a:pt x="265870" y="235899"/>
                </a:cubicBezTo>
                <a:lnTo>
                  <a:pt x="268406" y="234109"/>
                </a:lnTo>
                <a:lnTo>
                  <a:pt x="270791" y="232916"/>
                </a:lnTo>
                <a:lnTo>
                  <a:pt x="271239" y="231276"/>
                </a:lnTo>
                <a:lnTo>
                  <a:pt x="271239" y="229487"/>
                </a:lnTo>
                <a:cubicBezTo>
                  <a:pt x="271239" y="229487"/>
                  <a:pt x="270791" y="228592"/>
                  <a:pt x="270791" y="228592"/>
                </a:cubicBezTo>
                <a:lnTo>
                  <a:pt x="266020" y="227697"/>
                </a:lnTo>
                <a:lnTo>
                  <a:pt x="265572" y="227250"/>
                </a:lnTo>
                <a:lnTo>
                  <a:pt x="265572" y="226653"/>
                </a:lnTo>
                <a:cubicBezTo>
                  <a:pt x="265572" y="226653"/>
                  <a:pt x="265572" y="225908"/>
                  <a:pt x="265572" y="225908"/>
                </a:cubicBezTo>
                <a:lnTo>
                  <a:pt x="268107" y="222627"/>
                </a:lnTo>
                <a:lnTo>
                  <a:pt x="268406" y="216514"/>
                </a:lnTo>
                <a:lnTo>
                  <a:pt x="270791" y="212189"/>
                </a:lnTo>
                <a:lnTo>
                  <a:pt x="268107" y="209654"/>
                </a:lnTo>
                <a:lnTo>
                  <a:pt x="268107" y="209207"/>
                </a:lnTo>
                <a:cubicBezTo>
                  <a:pt x="268107" y="209207"/>
                  <a:pt x="272431" y="207865"/>
                  <a:pt x="272431" y="207865"/>
                </a:cubicBezTo>
                <a:lnTo>
                  <a:pt x="276309" y="207567"/>
                </a:lnTo>
                <a:lnTo>
                  <a:pt x="278098" y="207120"/>
                </a:lnTo>
                <a:lnTo>
                  <a:pt x="278098" y="205032"/>
                </a:lnTo>
                <a:cubicBezTo>
                  <a:pt x="278098" y="205032"/>
                  <a:pt x="277949" y="202348"/>
                  <a:pt x="277949" y="202348"/>
                </a:cubicBezTo>
                <a:lnTo>
                  <a:pt x="273923" y="191612"/>
                </a:lnTo>
                <a:lnTo>
                  <a:pt x="273028" y="188480"/>
                </a:lnTo>
                <a:lnTo>
                  <a:pt x="270344" y="184603"/>
                </a:lnTo>
                <a:lnTo>
                  <a:pt x="268107" y="181919"/>
                </a:lnTo>
                <a:lnTo>
                  <a:pt x="266765" y="179981"/>
                </a:lnTo>
                <a:lnTo>
                  <a:pt x="264678" y="176253"/>
                </a:lnTo>
                <a:lnTo>
                  <a:pt x="263485" y="172525"/>
                </a:lnTo>
                <a:lnTo>
                  <a:pt x="261397" y="168350"/>
                </a:lnTo>
                <a:lnTo>
                  <a:pt x="259011" y="164473"/>
                </a:lnTo>
                <a:lnTo>
                  <a:pt x="256923" y="160894"/>
                </a:lnTo>
                <a:lnTo>
                  <a:pt x="251705" y="153737"/>
                </a:lnTo>
                <a:lnTo>
                  <a:pt x="250959" y="151798"/>
                </a:lnTo>
                <a:lnTo>
                  <a:pt x="250959" y="150009"/>
                </a:lnTo>
                <a:cubicBezTo>
                  <a:pt x="250959" y="150009"/>
                  <a:pt x="251556" y="148070"/>
                  <a:pt x="251556" y="148070"/>
                </a:cubicBezTo>
                <a:lnTo>
                  <a:pt x="255731" y="142255"/>
                </a:lnTo>
                <a:lnTo>
                  <a:pt x="259459" y="137334"/>
                </a:lnTo>
                <a:lnTo>
                  <a:pt x="264379" y="131668"/>
                </a:lnTo>
                <a:lnTo>
                  <a:pt x="269002" y="126896"/>
                </a:lnTo>
                <a:lnTo>
                  <a:pt x="274072" y="121230"/>
                </a:lnTo>
                <a:lnTo>
                  <a:pt x="275265" y="115563"/>
                </a:lnTo>
                <a:lnTo>
                  <a:pt x="274967" y="114669"/>
                </a:lnTo>
                <a:lnTo>
                  <a:pt x="270791" y="111537"/>
                </a:lnTo>
                <a:lnTo>
                  <a:pt x="263037" y="103336"/>
                </a:lnTo>
                <a:lnTo>
                  <a:pt x="258266" y="97073"/>
                </a:lnTo>
                <a:lnTo>
                  <a:pt x="250810" y="94389"/>
                </a:lnTo>
                <a:lnTo>
                  <a:pt x="240819" y="90960"/>
                </a:lnTo>
                <a:lnTo>
                  <a:pt x="237539" y="83206"/>
                </a:lnTo>
                <a:lnTo>
                  <a:pt x="235153" y="76645"/>
                </a:lnTo>
                <a:lnTo>
                  <a:pt x="235451" y="74259"/>
                </a:lnTo>
                <a:lnTo>
                  <a:pt x="242609" y="63075"/>
                </a:lnTo>
                <a:lnTo>
                  <a:pt x="243354" y="60988"/>
                </a:lnTo>
                <a:lnTo>
                  <a:pt x="243354" y="59795"/>
                </a:lnTo>
                <a:cubicBezTo>
                  <a:pt x="243354" y="59795"/>
                  <a:pt x="242459" y="59049"/>
                  <a:pt x="242459" y="59049"/>
                </a:cubicBezTo>
                <a:lnTo>
                  <a:pt x="241416" y="58602"/>
                </a:lnTo>
                <a:lnTo>
                  <a:pt x="234706" y="58304"/>
                </a:lnTo>
                <a:lnTo>
                  <a:pt x="233662" y="56812"/>
                </a:lnTo>
                <a:lnTo>
                  <a:pt x="237688" y="55620"/>
                </a:lnTo>
                <a:lnTo>
                  <a:pt x="240969" y="53979"/>
                </a:lnTo>
                <a:lnTo>
                  <a:pt x="246336" y="51593"/>
                </a:lnTo>
                <a:lnTo>
                  <a:pt x="248126" y="50997"/>
                </a:lnTo>
                <a:lnTo>
                  <a:pt x="246187" y="49059"/>
                </a:lnTo>
                <a:lnTo>
                  <a:pt x="244696" y="46225"/>
                </a:lnTo>
                <a:lnTo>
                  <a:pt x="244995" y="43392"/>
                </a:lnTo>
                <a:lnTo>
                  <a:pt x="249766" y="38024"/>
                </a:lnTo>
                <a:lnTo>
                  <a:pt x="254090" y="34147"/>
                </a:lnTo>
                <a:lnTo>
                  <a:pt x="255283" y="32805"/>
                </a:lnTo>
                <a:lnTo>
                  <a:pt x="257818" y="28928"/>
                </a:lnTo>
                <a:lnTo>
                  <a:pt x="252748" y="19236"/>
                </a:lnTo>
                <a:lnTo>
                  <a:pt x="243802" y="16253"/>
                </a:lnTo>
                <a:lnTo>
                  <a:pt x="233513" y="11780"/>
                </a:lnTo>
                <a:lnTo>
                  <a:pt x="229785" y="9394"/>
                </a:lnTo>
                <a:lnTo>
                  <a:pt x="223969" y="4473"/>
                </a:lnTo>
                <a:lnTo>
                  <a:pt x="219794" y="0"/>
                </a:lnTo>
                <a:lnTo>
                  <a:pt x="216066" y="0"/>
                </a:lnTo>
                <a:cubicBezTo>
                  <a:pt x="216066" y="0"/>
                  <a:pt x="211891" y="895"/>
                  <a:pt x="211891" y="895"/>
                </a:cubicBezTo>
                <a:lnTo>
                  <a:pt x="205479" y="4921"/>
                </a:lnTo>
                <a:lnTo>
                  <a:pt x="201751" y="7008"/>
                </a:lnTo>
                <a:lnTo>
                  <a:pt x="199664" y="7605"/>
                </a:lnTo>
                <a:lnTo>
                  <a:pt x="199216" y="7605"/>
                </a:lnTo>
                <a:cubicBezTo>
                  <a:pt x="199216" y="7605"/>
                  <a:pt x="194594" y="6561"/>
                  <a:pt x="194594" y="6561"/>
                </a:cubicBezTo>
                <a:lnTo>
                  <a:pt x="189524" y="6263"/>
                </a:lnTo>
                <a:lnTo>
                  <a:pt x="185349" y="6561"/>
                </a:lnTo>
                <a:lnTo>
                  <a:pt x="183858" y="7157"/>
                </a:lnTo>
                <a:lnTo>
                  <a:pt x="178191" y="13718"/>
                </a:lnTo>
                <a:lnTo>
                  <a:pt x="174165" y="16999"/>
                </a:lnTo>
                <a:lnTo>
                  <a:pt x="171929" y="18192"/>
                </a:lnTo>
                <a:lnTo>
                  <a:pt x="170288" y="20130"/>
                </a:lnTo>
                <a:lnTo>
                  <a:pt x="168946" y="23262"/>
                </a:lnTo>
                <a:lnTo>
                  <a:pt x="165964" y="34147"/>
                </a:lnTo>
                <a:lnTo>
                  <a:pt x="163727" y="38173"/>
                </a:lnTo>
                <a:lnTo>
                  <a:pt x="163280" y="40708"/>
                </a:lnTo>
                <a:lnTo>
                  <a:pt x="163727" y="48164"/>
                </a:lnTo>
                <a:lnTo>
                  <a:pt x="163131" y="52339"/>
                </a:lnTo>
                <a:lnTo>
                  <a:pt x="160447" y="55769"/>
                </a:lnTo>
                <a:lnTo>
                  <a:pt x="158508" y="57260"/>
                </a:lnTo>
                <a:lnTo>
                  <a:pt x="155973" y="57558"/>
                </a:lnTo>
                <a:lnTo>
                  <a:pt x="152693" y="58453"/>
                </a:lnTo>
                <a:lnTo>
                  <a:pt x="149860" y="60391"/>
                </a:lnTo>
                <a:lnTo>
                  <a:pt x="147921" y="63075"/>
                </a:lnTo>
                <a:lnTo>
                  <a:pt x="145684" y="69040"/>
                </a:lnTo>
                <a:lnTo>
                  <a:pt x="141807" y="71277"/>
                </a:lnTo>
                <a:lnTo>
                  <a:pt x="138079" y="70680"/>
                </a:lnTo>
                <a:lnTo>
                  <a:pt x="135395" y="68443"/>
                </a:lnTo>
                <a:lnTo>
                  <a:pt x="129729" y="66654"/>
                </a:lnTo>
                <a:lnTo>
                  <a:pt x="125554" y="65610"/>
                </a:lnTo>
                <a:lnTo>
                  <a:pt x="120931" y="63224"/>
                </a:lnTo>
                <a:lnTo>
                  <a:pt x="116756" y="61435"/>
                </a:lnTo>
                <a:lnTo>
                  <a:pt x="113028" y="61137"/>
                </a:lnTo>
                <a:lnTo>
                  <a:pt x="110941" y="63374"/>
                </a:lnTo>
                <a:lnTo>
                  <a:pt x="109152" y="65461"/>
                </a:lnTo>
                <a:lnTo>
                  <a:pt x="102739" y="67250"/>
                </a:lnTo>
                <a:lnTo>
                  <a:pt x="99161" y="68592"/>
                </a:lnTo>
                <a:lnTo>
                  <a:pt x="94389" y="68891"/>
                </a:lnTo>
                <a:lnTo>
                  <a:pt x="92451" y="67400"/>
                </a:lnTo>
                <a:lnTo>
                  <a:pt x="85591" y="66356"/>
                </a:lnTo>
                <a:lnTo>
                  <a:pt x="77390" y="65163"/>
                </a:lnTo>
                <a:lnTo>
                  <a:pt x="75004" y="65163"/>
                </a:lnTo>
                <a:cubicBezTo>
                  <a:pt x="75004" y="65163"/>
                  <a:pt x="74259" y="62479"/>
                  <a:pt x="74259" y="62479"/>
                </a:cubicBezTo>
                <a:lnTo>
                  <a:pt x="72022" y="58602"/>
                </a:lnTo>
                <a:lnTo>
                  <a:pt x="66207" y="52041"/>
                </a:lnTo>
                <a:lnTo>
                  <a:pt x="63821" y="49655"/>
                </a:lnTo>
                <a:lnTo>
                  <a:pt x="59347" y="44138"/>
                </a:lnTo>
                <a:lnTo>
                  <a:pt x="54129" y="38471"/>
                </a:lnTo>
                <a:lnTo>
                  <a:pt x="53383" y="38471"/>
                </a:lnTo>
                <a:cubicBezTo>
                  <a:pt x="53383" y="38471"/>
                  <a:pt x="49953" y="38173"/>
                  <a:pt x="49953" y="38173"/>
                </a:cubicBezTo>
                <a:lnTo>
                  <a:pt x="44883" y="38173"/>
                </a:lnTo>
                <a:cubicBezTo>
                  <a:pt x="44883" y="38173"/>
                  <a:pt x="41603" y="39664"/>
                  <a:pt x="41603" y="39664"/>
                </a:cubicBezTo>
                <a:lnTo>
                  <a:pt x="39515" y="41305"/>
                </a:lnTo>
                <a:lnTo>
                  <a:pt x="39217" y="42647"/>
                </a:lnTo>
                <a:lnTo>
                  <a:pt x="41155" y="47716"/>
                </a:lnTo>
                <a:lnTo>
                  <a:pt x="40559" y="49059"/>
                </a:lnTo>
                <a:lnTo>
                  <a:pt x="39515" y="49655"/>
                </a:lnTo>
                <a:lnTo>
                  <a:pt x="34893" y="48164"/>
                </a:lnTo>
                <a:lnTo>
                  <a:pt x="29226" y="48164"/>
                </a:lnTo>
                <a:cubicBezTo>
                  <a:pt x="29226" y="48164"/>
                  <a:pt x="27884" y="49804"/>
                  <a:pt x="27884" y="49804"/>
                </a:cubicBezTo>
                <a:lnTo>
                  <a:pt x="35042" y="52488"/>
                </a:lnTo>
                <a:lnTo>
                  <a:pt x="35340" y="53085"/>
                </a:lnTo>
                <a:lnTo>
                  <a:pt x="35340" y="54576"/>
                </a:lnTo>
                <a:cubicBezTo>
                  <a:pt x="35340" y="54576"/>
                  <a:pt x="35638" y="56067"/>
                  <a:pt x="35638" y="56067"/>
                </a:cubicBezTo>
                <a:lnTo>
                  <a:pt x="42646" y="59795"/>
                </a:lnTo>
                <a:lnTo>
                  <a:pt x="44585" y="61733"/>
                </a:lnTo>
                <a:lnTo>
                  <a:pt x="48909" y="64716"/>
                </a:lnTo>
                <a:lnTo>
                  <a:pt x="50102" y="66356"/>
                </a:lnTo>
                <a:lnTo>
                  <a:pt x="54129" y="68294"/>
                </a:lnTo>
                <a:lnTo>
                  <a:pt x="56962" y="70382"/>
                </a:lnTo>
                <a:lnTo>
                  <a:pt x="60242" y="72022"/>
                </a:lnTo>
                <a:lnTo>
                  <a:pt x="64119" y="74557"/>
                </a:lnTo>
                <a:lnTo>
                  <a:pt x="69338" y="76645"/>
                </a:lnTo>
                <a:lnTo>
                  <a:pt x="73662" y="77241"/>
                </a:lnTo>
                <a:lnTo>
                  <a:pt x="84697" y="80671"/>
                </a:lnTo>
                <a:lnTo>
                  <a:pt x="86635" y="81864"/>
                </a:lnTo>
                <a:lnTo>
                  <a:pt x="89767" y="84249"/>
                </a:lnTo>
                <a:lnTo>
                  <a:pt x="93047" y="87083"/>
                </a:lnTo>
                <a:lnTo>
                  <a:pt x="95284" y="92898"/>
                </a:lnTo>
                <a:lnTo>
                  <a:pt x="98863" y="93196"/>
                </a:lnTo>
                <a:lnTo>
                  <a:pt x="99906" y="95135"/>
                </a:lnTo>
                <a:lnTo>
                  <a:pt x="103038" y="98564"/>
                </a:lnTo>
                <a:lnTo>
                  <a:pt x="107362" y="101547"/>
                </a:lnTo>
                <a:lnTo>
                  <a:pt x="107362" y="102591"/>
                </a:lnTo>
                <a:cubicBezTo>
                  <a:pt x="107362" y="102591"/>
                  <a:pt x="103783" y="105275"/>
                  <a:pt x="103783" y="105275"/>
                </a:cubicBezTo>
                <a:lnTo>
                  <a:pt x="103485" y="109002"/>
                </a:lnTo>
                <a:lnTo>
                  <a:pt x="103783" y="113774"/>
                </a:lnTo>
                <a:lnTo>
                  <a:pt x="104827" y="117651"/>
                </a:lnTo>
                <a:lnTo>
                  <a:pt x="104827" y="118844"/>
                </a:lnTo>
                <a:cubicBezTo>
                  <a:pt x="104827" y="118844"/>
                  <a:pt x="103933" y="120186"/>
                  <a:pt x="103933" y="120186"/>
                </a:cubicBezTo>
                <a:lnTo>
                  <a:pt x="102889" y="122274"/>
                </a:lnTo>
                <a:lnTo>
                  <a:pt x="102591" y="124063"/>
                </a:lnTo>
                <a:lnTo>
                  <a:pt x="102591" y="124958"/>
                </a:lnTo>
                <a:cubicBezTo>
                  <a:pt x="102591" y="124958"/>
                  <a:pt x="103038" y="125405"/>
                  <a:pt x="103038" y="125405"/>
                </a:cubicBezTo>
                <a:lnTo>
                  <a:pt x="104827" y="125405"/>
                </a:lnTo>
                <a:cubicBezTo>
                  <a:pt x="104827" y="125405"/>
                  <a:pt x="108108" y="125852"/>
                  <a:pt x="108108" y="125852"/>
                </a:cubicBezTo>
                <a:lnTo>
                  <a:pt x="110046" y="126598"/>
                </a:lnTo>
                <a:lnTo>
                  <a:pt x="111090" y="131071"/>
                </a:lnTo>
                <a:lnTo>
                  <a:pt x="110792" y="131966"/>
                </a:lnTo>
                <a:lnTo>
                  <a:pt x="108108" y="133905"/>
                </a:lnTo>
                <a:lnTo>
                  <a:pt x="107362" y="135545"/>
                </a:lnTo>
                <a:lnTo>
                  <a:pt x="107362" y="137931"/>
                </a:lnTo>
                <a:cubicBezTo>
                  <a:pt x="107362" y="137931"/>
                  <a:pt x="107809" y="140466"/>
                  <a:pt x="107809" y="140466"/>
                </a:cubicBezTo>
                <a:lnTo>
                  <a:pt x="108704" y="143299"/>
                </a:lnTo>
                <a:lnTo>
                  <a:pt x="110792" y="146281"/>
                </a:lnTo>
                <a:lnTo>
                  <a:pt x="113625" y="149412"/>
                </a:lnTo>
                <a:lnTo>
                  <a:pt x="115563" y="151947"/>
                </a:lnTo>
                <a:lnTo>
                  <a:pt x="116458" y="153737"/>
                </a:lnTo>
                <a:lnTo>
                  <a:pt x="116756" y="155079"/>
                </a:lnTo>
                <a:lnTo>
                  <a:pt x="115414" y="156719"/>
                </a:lnTo>
                <a:lnTo>
                  <a:pt x="114222" y="159850"/>
                </a:lnTo>
                <a:lnTo>
                  <a:pt x="114222" y="163429"/>
                </a:lnTo>
                <a:cubicBezTo>
                  <a:pt x="114222" y="163429"/>
                  <a:pt x="113476" y="165815"/>
                  <a:pt x="113476" y="165815"/>
                </a:cubicBezTo>
                <a:lnTo>
                  <a:pt x="110941" y="169095"/>
                </a:lnTo>
                <a:lnTo>
                  <a:pt x="109152" y="170288"/>
                </a:lnTo>
                <a:lnTo>
                  <a:pt x="108704" y="172078"/>
                </a:lnTo>
                <a:lnTo>
                  <a:pt x="108704" y="174911"/>
                </a:lnTo>
                <a:cubicBezTo>
                  <a:pt x="108704" y="174911"/>
                  <a:pt x="109002" y="178341"/>
                  <a:pt x="109002" y="178341"/>
                </a:cubicBezTo>
                <a:lnTo>
                  <a:pt x="109002" y="180726"/>
                </a:lnTo>
                <a:cubicBezTo>
                  <a:pt x="109002" y="180726"/>
                  <a:pt x="109748" y="182367"/>
                  <a:pt x="109748" y="182367"/>
                </a:cubicBezTo>
                <a:lnTo>
                  <a:pt x="110494" y="183410"/>
                </a:lnTo>
                <a:lnTo>
                  <a:pt x="114669" y="185349"/>
                </a:lnTo>
                <a:lnTo>
                  <a:pt x="116905" y="189375"/>
                </a:lnTo>
                <a:lnTo>
                  <a:pt x="118397" y="192655"/>
                </a:lnTo>
                <a:lnTo>
                  <a:pt x="121230" y="201006"/>
                </a:lnTo>
                <a:lnTo>
                  <a:pt x="123317" y="200708"/>
                </a:lnTo>
                <a:lnTo>
                  <a:pt x="127642" y="202199"/>
                </a:lnTo>
                <a:lnTo>
                  <a:pt x="131071" y="200260"/>
                </a:lnTo>
                <a:lnTo>
                  <a:pt x="132562" y="198620"/>
                </a:lnTo>
                <a:lnTo>
                  <a:pt x="133457" y="198620"/>
                </a:lnTo>
                <a:cubicBezTo>
                  <a:pt x="133457" y="198620"/>
                  <a:pt x="133457" y="199813"/>
                  <a:pt x="133457" y="199813"/>
                </a:cubicBezTo>
                <a:lnTo>
                  <a:pt x="132413" y="203243"/>
                </a:lnTo>
                <a:lnTo>
                  <a:pt x="134799" y="207120"/>
                </a:lnTo>
                <a:lnTo>
                  <a:pt x="137185" y="207716"/>
                </a:lnTo>
                <a:lnTo>
                  <a:pt x="139123" y="207716"/>
                </a:lnTo>
                <a:cubicBezTo>
                  <a:pt x="139123" y="207716"/>
                  <a:pt x="149710" y="212637"/>
                  <a:pt x="149710" y="212637"/>
                </a:cubicBezTo>
                <a:lnTo>
                  <a:pt x="152544" y="215619"/>
                </a:lnTo>
                <a:lnTo>
                  <a:pt x="151500" y="221285"/>
                </a:lnTo>
                <a:lnTo>
                  <a:pt x="151202" y="226206"/>
                </a:lnTo>
                <a:lnTo>
                  <a:pt x="150158" y="230680"/>
                </a:lnTo>
                <a:lnTo>
                  <a:pt x="152395" y="232618"/>
                </a:lnTo>
                <a:lnTo>
                  <a:pt x="152991" y="234109"/>
                </a:lnTo>
                <a:lnTo>
                  <a:pt x="153289" y="236644"/>
                </a:lnTo>
                <a:lnTo>
                  <a:pt x="150605" y="237837"/>
                </a:lnTo>
                <a:lnTo>
                  <a:pt x="149412" y="239328"/>
                </a:lnTo>
                <a:lnTo>
                  <a:pt x="150754" y="240819"/>
                </a:lnTo>
                <a:lnTo>
                  <a:pt x="150754" y="243354"/>
                </a:lnTo>
                <a:cubicBezTo>
                  <a:pt x="150754" y="243354"/>
                  <a:pt x="148965" y="243653"/>
                  <a:pt x="148965" y="243653"/>
                </a:cubicBezTo>
                <a:lnTo>
                  <a:pt x="146878" y="242758"/>
                </a:lnTo>
                <a:lnTo>
                  <a:pt x="141807" y="242311"/>
                </a:lnTo>
                <a:lnTo>
                  <a:pt x="136737" y="243802"/>
                </a:lnTo>
                <a:lnTo>
                  <a:pt x="134352" y="245889"/>
                </a:lnTo>
                <a:lnTo>
                  <a:pt x="131668" y="246188"/>
                </a:lnTo>
                <a:lnTo>
                  <a:pt x="130922" y="249021"/>
                </a:lnTo>
                <a:lnTo>
                  <a:pt x="128536" y="251556"/>
                </a:lnTo>
                <a:lnTo>
                  <a:pt x="124212" y="258862"/>
                </a:lnTo>
                <a:lnTo>
                  <a:pt x="117502" y="264529"/>
                </a:lnTo>
                <a:lnTo>
                  <a:pt x="114967" y="269449"/>
                </a:lnTo>
                <a:lnTo>
                  <a:pt x="113327" y="270195"/>
                </a:lnTo>
                <a:lnTo>
                  <a:pt x="107809" y="275712"/>
                </a:lnTo>
                <a:lnTo>
                  <a:pt x="106318" y="279887"/>
                </a:lnTo>
                <a:lnTo>
                  <a:pt x="103485" y="280186"/>
                </a:lnTo>
                <a:lnTo>
                  <a:pt x="97073" y="286299"/>
                </a:lnTo>
                <a:lnTo>
                  <a:pt x="94091" y="287641"/>
                </a:lnTo>
                <a:lnTo>
                  <a:pt x="90960" y="289580"/>
                </a:lnTo>
                <a:lnTo>
                  <a:pt x="84100" y="295693"/>
                </a:lnTo>
                <a:lnTo>
                  <a:pt x="78136" y="297185"/>
                </a:lnTo>
                <a:lnTo>
                  <a:pt x="78136" y="300167"/>
                </a:lnTo>
                <a:cubicBezTo>
                  <a:pt x="78136" y="300167"/>
                  <a:pt x="74557" y="304044"/>
                  <a:pt x="74557" y="304044"/>
                </a:cubicBezTo>
                <a:lnTo>
                  <a:pt x="72469" y="303447"/>
                </a:lnTo>
                <a:lnTo>
                  <a:pt x="72469" y="304789"/>
                </a:lnTo>
                <a:cubicBezTo>
                  <a:pt x="72469" y="304789"/>
                  <a:pt x="73215" y="306131"/>
                  <a:pt x="73215" y="306131"/>
                </a:cubicBezTo>
                <a:lnTo>
                  <a:pt x="71277" y="305535"/>
                </a:lnTo>
                <a:lnTo>
                  <a:pt x="70531" y="306281"/>
                </a:lnTo>
                <a:lnTo>
                  <a:pt x="71575" y="308965"/>
                </a:lnTo>
                <a:lnTo>
                  <a:pt x="72320" y="310307"/>
                </a:lnTo>
                <a:lnTo>
                  <a:pt x="72320" y="311798"/>
                </a:lnTo>
                <a:cubicBezTo>
                  <a:pt x="72320" y="311798"/>
                  <a:pt x="67101" y="314631"/>
                  <a:pt x="67101" y="314631"/>
                </a:cubicBezTo>
                <a:lnTo>
                  <a:pt x="61137" y="316122"/>
                </a:lnTo>
                <a:lnTo>
                  <a:pt x="58602" y="314929"/>
                </a:lnTo>
                <a:lnTo>
                  <a:pt x="51891" y="316420"/>
                </a:lnTo>
                <a:lnTo>
                  <a:pt x="51891" y="318508"/>
                </a:lnTo>
                <a:cubicBezTo>
                  <a:pt x="51891" y="318508"/>
                  <a:pt x="52488" y="320297"/>
                  <a:pt x="52488" y="320297"/>
                </a:cubicBezTo>
                <a:lnTo>
                  <a:pt x="54725" y="323578"/>
                </a:lnTo>
                <a:lnTo>
                  <a:pt x="50102" y="323876"/>
                </a:lnTo>
                <a:lnTo>
                  <a:pt x="49655" y="327455"/>
                </a:lnTo>
                <a:lnTo>
                  <a:pt x="42796" y="334314"/>
                </a:lnTo>
                <a:lnTo>
                  <a:pt x="41454" y="336551"/>
                </a:lnTo>
                <a:lnTo>
                  <a:pt x="40708" y="338787"/>
                </a:lnTo>
                <a:lnTo>
                  <a:pt x="40261" y="341621"/>
                </a:lnTo>
                <a:lnTo>
                  <a:pt x="41304" y="346243"/>
                </a:lnTo>
                <a:lnTo>
                  <a:pt x="41901" y="350567"/>
                </a:lnTo>
                <a:lnTo>
                  <a:pt x="46076" y="353550"/>
                </a:lnTo>
                <a:lnTo>
                  <a:pt x="46673" y="356383"/>
                </a:lnTo>
                <a:lnTo>
                  <a:pt x="46971" y="358620"/>
                </a:lnTo>
                <a:lnTo>
                  <a:pt x="45629" y="363391"/>
                </a:lnTo>
                <a:lnTo>
                  <a:pt x="44436" y="368610"/>
                </a:lnTo>
                <a:lnTo>
                  <a:pt x="47866" y="371742"/>
                </a:lnTo>
                <a:lnTo>
                  <a:pt x="50102" y="376066"/>
                </a:lnTo>
                <a:lnTo>
                  <a:pt x="52041" y="380688"/>
                </a:lnTo>
                <a:lnTo>
                  <a:pt x="52041" y="382180"/>
                </a:lnTo>
                <a:cubicBezTo>
                  <a:pt x="52041" y="382180"/>
                  <a:pt x="53681" y="385311"/>
                  <a:pt x="53681" y="385311"/>
                </a:cubicBezTo>
                <a:lnTo>
                  <a:pt x="53681" y="385907"/>
                </a:lnTo>
                <a:cubicBezTo>
                  <a:pt x="53681" y="385907"/>
                  <a:pt x="53383" y="386355"/>
                  <a:pt x="53383" y="386355"/>
                </a:cubicBezTo>
                <a:lnTo>
                  <a:pt x="51593" y="386355"/>
                </a:lnTo>
                <a:cubicBezTo>
                  <a:pt x="51593" y="386355"/>
                  <a:pt x="50997" y="387100"/>
                  <a:pt x="50997" y="387100"/>
                </a:cubicBezTo>
                <a:lnTo>
                  <a:pt x="51743" y="388293"/>
                </a:lnTo>
                <a:lnTo>
                  <a:pt x="52488" y="388890"/>
                </a:lnTo>
                <a:lnTo>
                  <a:pt x="52786" y="389934"/>
                </a:lnTo>
                <a:lnTo>
                  <a:pt x="51295" y="389934"/>
                </a:lnTo>
                <a:lnTo>
                  <a:pt x="51295" y="391126"/>
                </a:lnTo>
                <a:cubicBezTo>
                  <a:pt x="51295" y="391126"/>
                  <a:pt x="51743" y="392916"/>
                  <a:pt x="51743" y="392916"/>
                </a:cubicBezTo>
                <a:lnTo>
                  <a:pt x="51743" y="398433"/>
                </a:lnTo>
                <a:cubicBezTo>
                  <a:pt x="51743" y="398433"/>
                  <a:pt x="50699" y="403056"/>
                  <a:pt x="50699" y="403056"/>
                </a:cubicBezTo>
                <a:lnTo>
                  <a:pt x="49953" y="404845"/>
                </a:lnTo>
                <a:lnTo>
                  <a:pt x="48015" y="407678"/>
                </a:lnTo>
                <a:lnTo>
                  <a:pt x="47567" y="411555"/>
                </a:lnTo>
                <a:lnTo>
                  <a:pt x="48015" y="416476"/>
                </a:lnTo>
                <a:lnTo>
                  <a:pt x="48611" y="419905"/>
                </a:lnTo>
                <a:lnTo>
                  <a:pt x="48611" y="422888"/>
                </a:lnTo>
                <a:cubicBezTo>
                  <a:pt x="48611" y="422888"/>
                  <a:pt x="48760" y="425423"/>
                  <a:pt x="48760" y="425423"/>
                </a:cubicBezTo>
                <a:lnTo>
                  <a:pt x="49357" y="427063"/>
                </a:lnTo>
                <a:lnTo>
                  <a:pt x="51743" y="428107"/>
                </a:lnTo>
                <a:lnTo>
                  <a:pt x="53979" y="429747"/>
                </a:lnTo>
                <a:lnTo>
                  <a:pt x="56962" y="427659"/>
                </a:lnTo>
                <a:lnTo>
                  <a:pt x="59049" y="427212"/>
                </a:lnTo>
                <a:lnTo>
                  <a:pt x="60391" y="430940"/>
                </a:lnTo>
                <a:lnTo>
                  <a:pt x="62479" y="430940"/>
                </a:lnTo>
                <a:cubicBezTo>
                  <a:pt x="62479" y="430940"/>
                  <a:pt x="70978" y="435264"/>
                  <a:pt x="70978" y="435264"/>
                </a:cubicBezTo>
                <a:lnTo>
                  <a:pt x="77838" y="436308"/>
                </a:lnTo>
                <a:lnTo>
                  <a:pt x="78881" y="436010"/>
                </a:lnTo>
                <a:lnTo>
                  <a:pt x="79478" y="436010"/>
                </a:lnTo>
                <a:cubicBezTo>
                  <a:pt x="79478" y="436010"/>
                  <a:pt x="79180" y="437054"/>
                  <a:pt x="79180" y="437054"/>
                </a:cubicBezTo>
                <a:lnTo>
                  <a:pt x="77539" y="440334"/>
                </a:lnTo>
                <a:lnTo>
                  <a:pt x="77539" y="441080"/>
                </a:lnTo>
                <a:cubicBezTo>
                  <a:pt x="77539" y="441080"/>
                  <a:pt x="79478" y="441378"/>
                  <a:pt x="79478" y="441378"/>
                </a:cubicBezTo>
                <a:lnTo>
                  <a:pt x="79478" y="442571"/>
                </a:lnTo>
                <a:cubicBezTo>
                  <a:pt x="79478" y="442571"/>
                  <a:pt x="78881" y="443466"/>
                  <a:pt x="78881" y="443466"/>
                </a:cubicBezTo>
                <a:lnTo>
                  <a:pt x="77539" y="443764"/>
                </a:lnTo>
                <a:lnTo>
                  <a:pt x="76346" y="443764"/>
                </a:lnTo>
                <a:cubicBezTo>
                  <a:pt x="76346" y="443764"/>
                  <a:pt x="75601" y="445553"/>
                  <a:pt x="75601" y="445553"/>
                </a:cubicBezTo>
                <a:lnTo>
                  <a:pt x="76346" y="446000"/>
                </a:lnTo>
                <a:lnTo>
                  <a:pt x="75452" y="448386"/>
                </a:lnTo>
                <a:lnTo>
                  <a:pt x="75452" y="449132"/>
                </a:lnTo>
                <a:lnTo>
                  <a:pt x="76048" y="450921"/>
                </a:lnTo>
                <a:lnTo>
                  <a:pt x="80820" y="450921"/>
                </a:lnTo>
                <a:cubicBezTo>
                  <a:pt x="80820" y="450921"/>
                  <a:pt x="82162" y="450623"/>
                  <a:pt x="82162" y="450623"/>
                </a:cubicBezTo>
                <a:lnTo>
                  <a:pt x="83504" y="449877"/>
                </a:lnTo>
                <a:lnTo>
                  <a:pt x="84697" y="449132"/>
                </a:lnTo>
                <a:lnTo>
                  <a:pt x="85442" y="448088"/>
                </a:lnTo>
                <a:lnTo>
                  <a:pt x="86039" y="444509"/>
                </a:lnTo>
                <a:lnTo>
                  <a:pt x="86635" y="443316"/>
                </a:lnTo>
                <a:lnTo>
                  <a:pt x="87828" y="443615"/>
                </a:lnTo>
                <a:lnTo>
                  <a:pt x="90065" y="448237"/>
                </a:lnTo>
                <a:lnTo>
                  <a:pt x="92302" y="450325"/>
                </a:lnTo>
                <a:lnTo>
                  <a:pt x="94091" y="450623"/>
                </a:lnTo>
                <a:lnTo>
                  <a:pt x="95433" y="451369"/>
                </a:lnTo>
                <a:lnTo>
                  <a:pt x="95135" y="453456"/>
                </a:lnTo>
                <a:lnTo>
                  <a:pt x="93196" y="455842"/>
                </a:lnTo>
                <a:lnTo>
                  <a:pt x="90363" y="457631"/>
                </a:lnTo>
                <a:lnTo>
                  <a:pt x="89170" y="459421"/>
                </a:lnTo>
                <a:lnTo>
                  <a:pt x="90661" y="459868"/>
                </a:lnTo>
                <a:lnTo>
                  <a:pt x="94836" y="458675"/>
                </a:lnTo>
                <a:lnTo>
                  <a:pt x="98714" y="455395"/>
                </a:lnTo>
                <a:lnTo>
                  <a:pt x="102292" y="452860"/>
                </a:lnTo>
                <a:lnTo>
                  <a:pt x="105722" y="453605"/>
                </a:lnTo>
                <a:lnTo>
                  <a:pt x="109152" y="453605"/>
                </a:lnTo>
                <a:cubicBezTo>
                  <a:pt x="109152" y="453605"/>
                  <a:pt x="117204" y="451965"/>
                  <a:pt x="117204" y="451965"/>
                </a:cubicBezTo>
                <a:lnTo>
                  <a:pt x="125554" y="450623"/>
                </a:lnTo>
                <a:lnTo>
                  <a:pt x="128238" y="451518"/>
                </a:lnTo>
                <a:lnTo>
                  <a:pt x="130176" y="450474"/>
                </a:lnTo>
                <a:lnTo>
                  <a:pt x="132413" y="447641"/>
                </a:lnTo>
                <a:lnTo>
                  <a:pt x="138975" y="445851"/>
                </a:lnTo>
                <a:lnTo>
                  <a:pt x="141807" y="445851"/>
                </a:lnTo>
                <a:cubicBezTo>
                  <a:pt x="141807" y="445851"/>
                  <a:pt x="147026" y="444360"/>
                  <a:pt x="147026" y="444360"/>
                </a:cubicBezTo>
                <a:lnTo>
                  <a:pt x="150009" y="442124"/>
                </a:lnTo>
                <a:lnTo>
                  <a:pt x="154929" y="441527"/>
                </a:lnTo>
                <a:lnTo>
                  <a:pt x="157315" y="439887"/>
                </a:lnTo>
                <a:lnTo>
                  <a:pt x="160149" y="438545"/>
                </a:lnTo>
                <a:lnTo>
                  <a:pt x="161640" y="441229"/>
                </a:lnTo>
                <a:lnTo>
                  <a:pt x="162832" y="441229"/>
                </a:lnTo>
                <a:cubicBezTo>
                  <a:pt x="162832" y="441229"/>
                  <a:pt x="165218" y="439290"/>
                  <a:pt x="165218" y="439290"/>
                </a:cubicBezTo>
                <a:lnTo>
                  <a:pt x="167902" y="437948"/>
                </a:lnTo>
                <a:lnTo>
                  <a:pt x="170288" y="437948"/>
                </a:lnTo>
                <a:cubicBezTo>
                  <a:pt x="170288" y="437948"/>
                  <a:pt x="170288" y="436904"/>
                  <a:pt x="170288" y="436904"/>
                </a:cubicBezTo>
                <a:lnTo>
                  <a:pt x="169394" y="434668"/>
                </a:lnTo>
                <a:lnTo>
                  <a:pt x="168052" y="432580"/>
                </a:lnTo>
                <a:lnTo>
                  <a:pt x="170139" y="432580"/>
                </a:lnTo>
                <a:cubicBezTo>
                  <a:pt x="170139" y="432580"/>
                  <a:pt x="174613" y="435413"/>
                  <a:pt x="174613" y="435413"/>
                </a:cubicBezTo>
                <a:lnTo>
                  <a:pt x="179235" y="434668"/>
                </a:lnTo>
                <a:lnTo>
                  <a:pt x="181323" y="432878"/>
                </a:lnTo>
                <a:lnTo>
                  <a:pt x="182366" y="429300"/>
                </a:lnTo>
                <a:lnTo>
                  <a:pt x="184305" y="426317"/>
                </a:lnTo>
                <a:lnTo>
                  <a:pt x="185349" y="426317"/>
                </a:lnTo>
                <a:cubicBezTo>
                  <a:pt x="185349" y="426317"/>
                  <a:pt x="185349" y="427510"/>
                  <a:pt x="185349" y="427510"/>
                </a:cubicBezTo>
                <a:lnTo>
                  <a:pt x="184007" y="429598"/>
                </a:lnTo>
                <a:lnTo>
                  <a:pt x="183112" y="432729"/>
                </a:lnTo>
                <a:lnTo>
                  <a:pt x="183560" y="435115"/>
                </a:lnTo>
                <a:lnTo>
                  <a:pt x="185498" y="434071"/>
                </a:lnTo>
                <a:lnTo>
                  <a:pt x="188480" y="433326"/>
                </a:lnTo>
                <a:lnTo>
                  <a:pt x="194594" y="432580"/>
                </a:lnTo>
                <a:lnTo>
                  <a:pt x="197874" y="430344"/>
                </a:lnTo>
                <a:lnTo>
                  <a:pt x="201304" y="429598"/>
                </a:lnTo>
                <a:lnTo>
                  <a:pt x="202199" y="429598"/>
                </a:lnTo>
                <a:cubicBezTo>
                  <a:pt x="202199" y="429598"/>
                  <a:pt x="208014" y="432878"/>
                  <a:pt x="208014" y="432878"/>
                </a:cubicBezTo>
                <a:lnTo>
                  <a:pt x="209655" y="431835"/>
                </a:lnTo>
                <a:lnTo>
                  <a:pt x="213382" y="431536"/>
                </a:lnTo>
                <a:lnTo>
                  <a:pt x="215768" y="430194"/>
                </a:lnTo>
                <a:lnTo>
                  <a:pt x="216663" y="430194"/>
                </a:lnTo>
                <a:cubicBezTo>
                  <a:pt x="216663" y="430194"/>
                  <a:pt x="226057" y="421397"/>
                  <a:pt x="226057" y="421397"/>
                </a:cubicBezTo>
                <a:lnTo>
                  <a:pt x="232767" y="415134"/>
                </a:lnTo>
                <a:lnTo>
                  <a:pt x="233960" y="414239"/>
                </a:lnTo>
                <a:lnTo>
                  <a:pt x="236942" y="412599"/>
                </a:lnTo>
                <a:lnTo>
                  <a:pt x="239477" y="410809"/>
                </a:lnTo>
                <a:lnTo>
                  <a:pt x="241416" y="408424"/>
                </a:lnTo>
                <a:lnTo>
                  <a:pt x="248126" y="403801"/>
                </a:lnTo>
                <a:lnTo>
                  <a:pt x="254985" y="398880"/>
                </a:lnTo>
                <a:lnTo>
                  <a:pt x="261248" y="392319"/>
                </a:lnTo>
                <a:lnTo>
                  <a:pt x="263485" y="390232"/>
                </a:lnTo>
                <a:lnTo>
                  <a:pt x="266467" y="387995"/>
                </a:lnTo>
                <a:lnTo>
                  <a:pt x="272879" y="380987"/>
                </a:lnTo>
                <a:lnTo>
                  <a:pt x="274967" y="379048"/>
                </a:lnTo>
                <a:lnTo>
                  <a:pt x="282720" y="370251"/>
                </a:lnTo>
                <a:lnTo>
                  <a:pt x="287343" y="365926"/>
                </a:lnTo>
                <a:lnTo>
                  <a:pt x="289580" y="363391"/>
                </a:lnTo>
                <a:lnTo>
                  <a:pt x="299272" y="355041"/>
                </a:lnTo>
                <a:lnTo>
                  <a:pt x="305833" y="348331"/>
                </a:lnTo>
                <a:lnTo>
                  <a:pt x="308368" y="344603"/>
                </a:lnTo>
                <a:lnTo>
                  <a:pt x="310903" y="339235"/>
                </a:lnTo>
                <a:lnTo>
                  <a:pt x="312394" y="335656"/>
                </a:lnTo>
                <a:lnTo>
                  <a:pt x="314929" y="330884"/>
                </a:lnTo>
                <a:lnTo>
                  <a:pt x="314929" y="329393"/>
                </a:lnTo>
                <a:cubicBezTo>
                  <a:pt x="314929" y="329393"/>
                  <a:pt x="314333" y="327902"/>
                  <a:pt x="314333" y="327902"/>
                </a:cubicBezTo>
                <a:close/>
                <a:moveTo>
                  <a:pt x="140317" y="238135"/>
                </a:moveTo>
                <a:lnTo>
                  <a:pt x="141509" y="236495"/>
                </a:lnTo>
                <a:lnTo>
                  <a:pt x="144342" y="235899"/>
                </a:lnTo>
                <a:lnTo>
                  <a:pt x="143597" y="235153"/>
                </a:lnTo>
                <a:lnTo>
                  <a:pt x="138676" y="233811"/>
                </a:lnTo>
                <a:lnTo>
                  <a:pt x="135097" y="234407"/>
                </a:lnTo>
                <a:lnTo>
                  <a:pt x="133159" y="235749"/>
                </a:lnTo>
                <a:lnTo>
                  <a:pt x="133159" y="238583"/>
                </a:lnTo>
                <a:cubicBezTo>
                  <a:pt x="133159" y="238583"/>
                  <a:pt x="136439" y="239477"/>
                  <a:pt x="136439" y="239477"/>
                </a:cubicBezTo>
                <a:lnTo>
                  <a:pt x="140317" y="237986"/>
                </a:lnTo>
                <a:close/>
                <a:moveTo>
                  <a:pt x="76346" y="439439"/>
                </a:moveTo>
                <a:lnTo>
                  <a:pt x="74706" y="437203"/>
                </a:lnTo>
                <a:lnTo>
                  <a:pt x="73364" y="437501"/>
                </a:lnTo>
                <a:lnTo>
                  <a:pt x="70083" y="436606"/>
                </a:lnTo>
                <a:lnTo>
                  <a:pt x="68741" y="437203"/>
                </a:lnTo>
                <a:lnTo>
                  <a:pt x="68294" y="438843"/>
                </a:lnTo>
                <a:lnTo>
                  <a:pt x="67549" y="440036"/>
                </a:lnTo>
                <a:lnTo>
                  <a:pt x="69189" y="440931"/>
                </a:lnTo>
                <a:lnTo>
                  <a:pt x="70382" y="442124"/>
                </a:lnTo>
                <a:lnTo>
                  <a:pt x="70978" y="443764"/>
                </a:lnTo>
                <a:lnTo>
                  <a:pt x="72320" y="445106"/>
                </a:lnTo>
                <a:lnTo>
                  <a:pt x="75004" y="445106"/>
                </a:lnTo>
                <a:cubicBezTo>
                  <a:pt x="75004" y="445106"/>
                  <a:pt x="74557" y="443615"/>
                  <a:pt x="74557" y="443615"/>
                </a:cubicBezTo>
                <a:lnTo>
                  <a:pt x="73513" y="442571"/>
                </a:lnTo>
                <a:lnTo>
                  <a:pt x="73513" y="440931"/>
                </a:lnTo>
                <a:cubicBezTo>
                  <a:pt x="73513" y="440931"/>
                  <a:pt x="76346" y="439589"/>
                  <a:pt x="76346" y="439589"/>
                </a:cubicBezTo>
                <a:close/>
                <a:moveTo>
                  <a:pt x="28928" y="450325"/>
                </a:moveTo>
                <a:lnTo>
                  <a:pt x="28928" y="451369"/>
                </a:lnTo>
                <a:cubicBezTo>
                  <a:pt x="28928" y="451369"/>
                  <a:pt x="26542" y="451518"/>
                  <a:pt x="26542" y="451518"/>
                </a:cubicBezTo>
                <a:lnTo>
                  <a:pt x="25648" y="450623"/>
                </a:lnTo>
                <a:lnTo>
                  <a:pt x="23709" y="450623"/>
                </a:lnTo>
                <a:cubicBezTo>
                  <a:pt x="23709" y="450623"/>
                  <a:pt x="23411" y="450325"/>
                  <a:pt x="23411" y="450325"/>
                </a:cubicBezTo>
                <a:lnTo>
                  <a:pt x="24306" y="449430"/>
                </a:lnTo>
                <a:lnTo>
                  <a:pt x="25946" y="448834"/>
                </a:lnTo>
                <a:lnTo>
                  <a:pt x="28034" y="448834"/>
                </a:lnTo>
                <a:cubicBezTo>
                  <a:pt x="28034" y="448834"/>
                  <a:pt x="29077" y="450176"/>
                  <a:pt x="29077" y="450176"/>
                </a:cubicBezTo>
                <a:close/>
                <a:moveTo>
                  <a:pt x="3877" y="444360"/>
                </a:moveTo>
                <a:lnTo>
                  <a:pt x="3877" y="445255"/>
                </a:lnTo>
                <a:cubicBezTo>
                  <a:pt x="3877" y="445255"/>
                  <a:pt x="2982" y="444957"/>
                  <a:pt x="2982" y="444957"/>
                </a:cubicBezTo>
                <a:lnTo>
                  <a:pt x="2237" y="445255"/>
                </a:lnTo>
                <a:lnTo>
                  <a:pt x="1640" y="446448"/>
                </a:lnTo>
                <a:lnTo>
                  <a:pt x="447" y="446000"/>
                </a:lnTo>
                <a:lnTo>
                  <a:pt x="0" y="444360"/>
                </a:lnTo>
                <a:lnTo>
                  <a:pt x="895" y="441974"/>
                </a:lnTo>
                <a:lnTo>
                  <a:pt x="2982" y="441974"/>
                </a:lnTo>
                <a:cubicBezTo>
                  <a:pt x="2982" y="441974"/>
                  <a:pt x="3877" y="444360"/>
                  <a:pt x="3877" y="444360"/>
                </a:cubicBezTo>
                <a:close/>
                <a:moveTo>
                  <a:pt x="12526" y="437650"/>
                </a:moveTo>
                <a:lnTo>
                  <a:pt x="13271" y="437650"/>
                </a:lnTo>
                <a:cubicBezTo>
                  <a:pt x="13271" y="437650"/>
                  <a:pt x="13569" y="437352"/>
                  <a:pt x="13569" y="437352"/>
                </a:cubicBezTo>
                <a:lnTo>
                  <a:pt x="14911" y="437650"/>
                </a:lnTo>
                <a:lnTo>
                  <a:pt x="16999" y="439290"/>
                </a:lnTo>
                <a:lnTo>
                  <a:pt x="17446" y="440185"/>
                </a:lnTo>
                <a:lnTo>
                  <a:pt x="18937" y="440632"/>
                </a:lnTo>
                <a:lnTo>
                  <a:pt x="19385" y="441527"/>
                </a:lnTo>
                <a:lnTo>
                  <a:pt x="17745" y="444360"/>
                </a:lnTo>
                <a:lnTo>
                  <a:pt x="16701" y="444360"/>
                </a:lnTo>
                <a:cubicBezTo>
                  <a:pt x="16701" y="444360"/>
                  <a:pt x="15955" y="444062"/>
                  <a:pt x="15955" y="444062"/>
                </a:cubicBezTo>
                <a:lnTo>
                  <a:pt x="14613" y="444360"/>
                </a:lnTo>
                <a:lnTo>
                  <a:pt x="13868" y="444957"/>
                </a:lnTo>
                <a:lnTo>
                  <a:pt x="13569" y="446150"/>
                </a:lnTo>
                <a:lnTo>
                  <a:pt x="13569" y="448535"/>
                </a:lnTo>
                <a:cubicBezTo>
                  <a:pt x="13569" y="448535"/>
                  <a:pt x="7456" y="448983"/>
                  <a:pt x="7456" y="448983"/>
                </a:cubicBezTo>
                <a:lnTo>
                  <a:pt x="6114" y="448237"/>
                </a:lnTo>
                <a:lnTo>
                  <a:pt x="4175" y="442720"/>
                </a:lnTo>
                <a:lnTo>
                  <a:pt x="4623" y="441229"/>
                </a:lnTo>
                <a:lnTo>
                  <a:pt x="5964" y="440632"/>
                </a:lnTo>
                <a:lnTo>
                  <a:pt x="7157" y="440632"/>
                </a:lnTo>
                <a:cubicBezTo>
                  <a:pt x="7157" y="440632"/>
                  <a:pt x="7306" y="443466"/>
                  <a:pt x="7306" y="443466"/>
                </a:cubicBezTo>
                <a:lnTo>
                  <a:pt x="8947" y="443167"/>
                </a:lnTo>
                <a:lnTo>
                  <a:pt x="9394" y="441229"/>
                </a:lnTo>
                <a:lnTo>
                  <a:pt x="9394" y="439887"/>
                </a:lnTo>
                <a:cubicBezTo>
                  <a:pt x="9394" y="439887"/>
                  <a:pt x="9096" y="439141"/>
                  <a:pt x="9096" y="439141"/>
                </a:cubicBezTo>
                <a:lnTo>
                  <a:pt x="8052" y="438545"/>
                </a:lnTo>
                <a:lnTo>
                  <a:pt x="7456" y="437650"/>
                </a:lnTo>
                <a:lnTo>
                  <a:pt x="8350" y="436159"/>
                </a:lnTo>
                <a:lnTo>
                  <a:pt x="10140" y="435562"/>
                </a:lnTo>
                <a:lnTo>
                  <a:pt x="11631" y="437501"/>
                </a:lnTo>
                <a:lnTo>
                  <a:pt x="12824" y="437799"/>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5" name="Fiji__">
            <a:extLst>
              <a:ext uri="{FF2B5EF4-FFF2-40B4-BE49-F238E27FC236}">
                <a16:creationId xmlns:a16="http://schemas.microsoft.com/office/drawing/2014/main" id="{79D5B649-2EB7-BD21-F2A9-BB18319EC536}"/>
              </a:ext>
            </a:extLst>
          </p:cNvPr>
          <p:cNvSpPr/>
          <p:nvPr/>
        </p:nvSpPr>
        <p:spPr>
          <a:xfrm>
            <a:off x="10596715" y="4551445"/>
            <a:ext cx="188331" cy="278510"/>
          </a:xfrm>
          <a:custGeom>
            <a:avLst/>
            <a:gdLst>
              <a:gd name="connsiteX0" fmla="*/ 139720 w 188331"/>
              <a:gd name="connsiteY0" fmla="*/ 116756 h 259458"/>
              <a:gd name="connsiteX1" fmla="*/ 140167 w 188331"/>
              <a:gd name="connsiteY1" fmla="*/ 114371 h 259458"/>
              <a:gd name="connsiteX2" fmla="*/ 140764 w 188331"/>
              <a:gd name="connsiteY2" fmla="*/ 113476 h 259458"/>
              <a:gd name="connsiteX3" fmla="*/ 140764 w 188331"/>
              <a:gd name="connsiteY3" fmla="*/ 112581 h 259458"/>
              <a:gd name="connsiteX4" fmla="*/ 139720 w 188331"/>
              <a:gd name="connsiteY4" fmla="*/ 112581 h 259458"/>
              <a:gd name="connsiteX5" fmla="*/ 138527 w 188331"/>
              <a:gd name="connsiteY5" fmla="*/ 113178 h 259458"/>
              <a:gd name="connsiteX6" fmla="*/ 134799 w 188331"/>
              <a:gd name="connsiteY6" fmla="*/ 115862 h 259458"/>
              <a:gd name="connsiteX7" fmla="*/ 131370 w 188331"/>
              <a:gd name="connsiteY7" fmla="*/ 119142 h 259458"/>
              <a:gd name="connsiteX8" fmla="*/ 131370 w 188331"/>
              <a:gd name="connsiteY8" fmla="*/ 116011 h 259458"/>
              <a:gd name="connsiteX9" fmla="*/ 132711 w 188331"/>
              <a:gd name="connsiteY9" fmla="*/ 112880 h 259458"/>
              <a:gd name="connsiteX10" fmla="*/ 136141 w 188331"/>
              <a:gd name="connsiteY10" fmla="*/ 110643 h 259458"/>
              <a:gd name="connsiteX11" fmla="*/ 137334 w 188331"/>
              <a:gd name="connsiteY11" fmla="*/ 108555 h 259458"/>
              <a:gd name="connsiteX12" fmla="*/ 138825 w 188331"/>
              <a:gd name="connsiteY12" fmla="*/ 106617 h 259458"/>
              <a:gd name="connsiteX13" fmla="*/ 142852 w 188331"/>
              <a:gd name="connsiteY13" fmla="*/ 102889 h 259458"/>
              <a:gd name="connsiteX14" fmla="*/ 142852 w 188331"/>
              <a:gd name="connsiteY14" fmla="*/ 102442 h 259458"/>
              <a:gd name="connsiteX15" fmla="*/ 138825 w 188331"/>
              <a:gd name="connsiteY15" fmla="*/ 104231 h 259458"/>
              <a:gd name="connsiteX16" fmla="*/ 137334 w 188331"/>
              <a:gd name="connsiteY16" fmla="*/ 104231 h 259458"/>
              <a:gd name="connsiteX17" fmla="*/ 135396 w 188331"/>
              <a:gd name="connsiteY17" fmla="*/ 104082 h 259458"/>
              <a:gd name="connsiteX18" fmla="*/ 133308 w 188331"/>
              <a:gd name="connsiteY18" fmla="*/ 104529 h 259458"/>
              <a:gd name="connsiteX19" fmla="*/ 131071 w 188331"/>
              <a:gd name="connsiteY19" fmla="*/ 105275 h 259458"/>
              <a:gd name="connsiteX20" fmla="*/ 128983 w 188331"/>
              <a:gd name="connsiteY20" fmla="*/ 106468 h 259458"/>
              <a:gd name="connsiteX21" fmla="*/ 126002 w 188331"/>
              <a:gd name="connsiteY21" fmla="*/ 108853 h 259458"/>
              <a:gd name="connsiteX22" fmla="*/ 124212 w 188331"/>
              <a:gd name="connsiteY22" fmla="*/ 109450 h 259458"/>
              <a:gd name="connsiteX23" fmla="*/ 122422 w 188331"/>
              <a:gd name="connsiteY23" fmla="*/ 109450 h 259458"/>
              <a:gd name="connsiteX24" fmla="*/ 118844 w 188331"/>
              <a:gd name="connsiteY24" fmla="*/ 110494 h 259458"/>
              <a:gd name="connsiteX25" fmla="*/ 115414 w 188331"/>
              <a:gd name="connsiteY25" fmla="*/ 111836 h 259458"/>
              <a:gd name="connsiteX26" fmla="*/ 112880 w 188331"/>
              <a:gd name="connsiteY26" fmla="*/ 113476 h 259458"/>
              <a:gd name="connsiteX27" fmla="*/ 111239 w 188331"/>
              <a:gd name="connsiteY27" fmla="*/ 116011 h 259458"/>
              <a:gd name="connsiteX28" fmla="*/ 109599 w 188331"/>
              <a:gd name="connsiteY28" fmla="*/ 116011 h 259458"/>
              <a:gd name="connsiteX29" fmla="*/ 108108 w 188331"/>
              <a:gd name="connsiteY29" fmla="*/ 116906 h 259458"/>
              <a:gd name="connsiteX30" fmla="*/ 106765 w 188331"/>
              <a:gd name="connsiteY30" fmla="*/ 116458 h 259458"/>
              <a:gd name="connsiteX31" fmla="*/ 105424 w 188331"/>
              <a:gd name="connsiteY31" fmla="*/ 115713 h 259458"/>
              <a:gd name="connsiteX32" fmla="*/ 104976 w 188331"/>
              <a:gd name="connsiteY32" fmla="*/ 116906 h 259458"/>
              <a:gd name="connsiteX33" fmla="*/ 104231 w 188331"/>
              <a:gd name="connsiteY33" fmla="*/ 117949 h 259458"/>
              <a:gd name="connsiteX34" fmla="*/ 103485 w 188331"/>
              <a:gd name="connsiteY34" fmla="*/ 118695 h 259458"/>
              <a:gd name="connsiteX35" fmla="*/ 103038 w 188331"/>
              <a:gd name="connsiteY35" fmla="*/ 120484 h 259458"/>
              <a:gd name="connsiteX36" fmla="*/ 105871 w 188331"/>
              <a:gd name="connsiteY36" fmla="*/ 120783 h 259458"/>
              <a:gd name="connsiteX37" fmla="*/ 106765 w 188331"/>
              <a:gd name="connsiteY37" fmla="*/ 122274 h 259458"/>
              <a:gd name="connsiteX38" fmla="*/ 107511 w 188331"/>
              <a:gd name="connsiteY38" fmla="*/ 124212 h 259458"/>
              <a:gd name="connsiteX39" fmla="*/ 108555 w 188331"/>
              <a:gd name="connsiteY39" fmla="*/ 125852 h 259458"/>
              <a:gd name="connsiteX40" fmla="*/ 111090 w 188331"/>
              <a:gd name="connsiteY40" fmla="*/ 125107 h 259458"/>
              <a:gd name="connsiteX41" fmla="*/ 113177 w 188331"/>
              <a:gd name="connsiteY41" fmla="*/ 123317 h 259458"/>
              <a:gd name="connsiteX42" fmla="*/ 114966 w 188331"/>
              <a:gd name="connsiteY42" fmla="*/ 123765 h 259458"/>
              <a:gd name="connsiteX43" fmla="*/ 116458 w 188331"/>
              <a:gd name="connsiteY43" fmla="*/ 123765 h 259458"/>
              <a:gd name="connsiteX44" fmla="*/ 117800 w 188331"/>
              <a:gd name="connsiteY44" fmla="*/ 121230 h 259458"/>
              <a:gd name="connsiteX45" fmla="*/ 121677 w 188331"/>
              <a:gd name="connsiteY45" fmla="*/ 118397 h 259458"/>
              <a:gd name="connsiteX46" fmla="*/ 124212 w 188331"/>
              <a:gd name="connsiteY46" fmla="*/ 118397 h 259458"/>
              <a:gd name="connsiteX47" fmla="*/ 124809 w 188331"/>
              <a:gd name="connsiteY47" fmla="*/ 118546 h 259458"/>
              <a:gd name="connsiteX48" fmla="*/ 125405 w 188331"/>
              <a:gd name="connsiteY48" fmla="*/ 120037 h 259458"/>
              <a:gd name="connsiteX49" fmla="*/ 126150 w 188331"/>
              <a:gd name="connsiteY49" fmla="*/ 120634 h 259458"/>
              <a:gd name="connsiteX50" fmla="*/ 127343 w 188331"/>
              <a:gd name="connsiteY50" fmla="*/ 121081 h 259458"/>
              <a:gd name="connsiteX51" fmla="*/ 128536 w 188331"/>
              <a:gd name="connsiteY51" fmla="*/ 121081 h 259458"/>
              <a:gd name="connsiteX52" fmla="*/ 131816 w 188331"/>
              <a:gd name="connsiteY52" fmla="*/ 120484 h 259458"/>
              <a:gd name="connsiteX53" fmla="*/ 135097 w 188331"/>
              <a:gd name="connsiteY53" fmla="*/ 119291 h 259458"/>
              <a:gd name="connsiteX54" fmla="*/ 137931 w 188331"/>
              <a:gd name="connsiteY54" fmla="*/ 119291 h 259458"/>
              <a:gd name="connsiteX55" fmla="*/ 140764 w 188331"/>
              <a:gd name="connsiteY55" fmla="*/ 119291 h 259458"/>
              <a:gd name="connsiteX56" fmla="*/ 139720 w 188331"/>
              <a:gd name="connsiteY56" fmla="*/ 117055 h 259458"/>
              <a:gd name="connsiteX57" fmla="*/ 110642 w 188331"/>
              <a:gd name="connsiteY57" fmla="*/ 143746 h 259458"/>
              <a:gd name="connsiteX58" fmla="*/ 109599 w 188331"/>
              <a:gd name="connsiteY58" fmla="*/ 145536 h 259458"/>
              <a:gd name="connsiteX59" fmla="*/ 110344 w 188331"/>
              <a:gd name="connsiteY59" fmla="*/ 147325 h 259458"/>
              <a:gd name="connsiteX60" fmla="*/ 111686 w 188331"/>
              <a:gd name="connsiteY60" fmla="*/ 146878 h 259458"/>
              <a:gd name="connsiteX61" fmla="*/ 112283 w 188331"/>
              <a:gd name="connsiteY61" fmla="*/ 145536 h 259458"/>
              <a:gd name="connsiteX62" fmla="*/ 111686 w 188331"/>
              <a:gd name="connsiteY62" fmla="*/ 143746 h 259458"/>
              <a:gd name="connsiteX63" fmla="*/ 110493 w 188331"/>
              <a:gd name="connsiteY63" fmla="*/ 143746 h 259458"/>
              <a:gd name="connsiteX64" fmla="*/ 124361 w 188331"/>
              <a:gd name="connsiteY64" fmla="*/ 152842 h 259458"/>
              <a:gd name="connsiteX65" fmla="*/ 123466 w 188331"/>
              <a:gd name="connsiteY65" fmla="*/ 153588 h 259458"/>
              <a:gd name="connsiteX66" fmla="*/ 123019 w 188331"/>
              <a:gd name="connsiteY66" fmla="*/ 154333 h 259458"/>
              <a:gd name="connsiteX67" fmla="*/ 123019 w 188331"/>
              <a:gd name="connsiteY67" fmla="*/ 155228 h 259458"/>
              <a:gd name="connsiteX68" fmla="*/ 125255 w 188331"/>
              <a:gd name="connsiteY68" fmla="*/ 157465 h 259458"/>
              <a:gd name="connsiteX69" fmla="*/ 125554 w 188331"/>
              <a:gd name="connsiteY69" fmla="*/ 157166 h 259458"/>
              <a:gd name="connsiteX70" fmla="*/ 125852 w 188331"/>
              <a:gd name="connsiteY70" fmla="*/ 156123 h 259458"/>
              <a:gd name="connsiteX71" fmla="*/ 125255 w 188331"/>
              <a:gd name="connsiteY71" fmla="*/ 154035 h 259458"/>
              <a:gd name="connsiteX72" fmla="*/ 124361 w 188331"/>
              <a:gd name="connsiteY72" fmla="*/ 152693 h 259458"/>
              <a:gd name="connsiteX73" fmla="*/ 142553 w 188331"/>
              <a:gd name="connsiteY73" fmla="*/ 102889 h 259458"/>
              <a:gd name="connsiteX74" fmla="*/ 143746 w 188331"/>
              <a:gd name="connsiteY74" fmla="*/ 102292 h 259458"/>
              <a:gd name="connsiteX75" fmla="*/ 144044 w 188331"/>
              <a:gd name="connsiteY75" fmla="*/ 101696 h 259458"/>
              <a:gd name="connsiteX76" fmla="*/ 143448 w 188331"/>
              <a:gd name="connsiteY76" fmla="*/ 101696 h 259458"/>
              <a:gd name="connsiteX77" fmla="*/ 142702 w 188331"/>
              <a:gd name="connsiteY77" fmla="*/ 102442 h 259458"/>
              <a:gd name="connsiteX78" fmla="*/ 142702 w 188331"/>
              <a:gd name="connsiteY78" fmla="*/ 102442 h 259458"/>
              <a:gd name="connsiteX79" fmla="*/ 142702 w 188331"/>
              <a:gd name="connsiteY79" fmla="*/ 102889 h 259458"/>
              <a:gd name="connsiteX80" fmla="*/ 142553 w 188331"/>
              <a:gd name="connsiteY80" fmla="*/ 113327 h 259458"/>
              <a:gd name="connsiteX81" fmla="*/ 144342 w 188331"/>
              <a:gd name="connsiteY81" fmla="*/ 112283 h 259458"/>
              <a:gd name="connsiteX82" fmla="*/ 144342 w 188331"/>
              <a:gd name="connsiteY82" fmla="*/ 111687 h 259458"/>
              <a:gd name="connsiteX83" fmla="*/ 145088 w 188331"/>
              <a:gd name="connsiteY83" fmla="*/ 110345 h 259458"/>
              <a:gd name="connsiteX84" fmla="*/ 143895 w 188331"/>
              <a:gd name="connsiteY84" fmla="*/ 110643 h 259458"/>
              <a:gd name="connsiteX85" fmla="*/ 142404 w 188331"/>
              <a:gd name="connsiteY85" fmla="*/ 111985 h 259458"/>
              <a:gd name="connsiteX86" fmla="*/ 142404 w 188331"/>
              <a:gd name="connsiteY86" fmla="*/ 113476 h 259458"/>
              <a:gd name="connsiteX87" fmla="*/ 126896 w 188331"/>
              <a:gd name="connsiteY87" fmla="*/ 133457 h 259458"/>
              <a:gd name="connsiteX88" fmla="*/ 126002 w 188331"/>
              <a:gd name="connsiteY88" fmla="*/ 133457 h 259458"/>
              <a:gd name="connsiteX89" fmla="*/ 126449 w 188331"/>
              <a:gd name="connsiteY89" fmla="*/ 137334 h 259458"/>
              <a:gd name="connsiteX90" fmla="*/ 127343 w 188331"/>
              <a:gd name="connsiteY90" fmla="*/ 136589 h 259458"/>
              <a:gd name="connsiteX91" fmla="*/ 127940 w 188331"/>
              <a:gd name="connsiteY91" fmla="*/ 134948 h 259458"/>
              <a:gd name="connsiteX92" fmla="*/ 127492 w 188331"/>
              <a:gd name="connsiteY92" fmla="*/ 133905 h 259458"/>
              <a:gd name="connsiteX93" fmla="*/ 126896 w 188331"/>
              <a:gd name="connsiteY93" fmla="*/ 133457 h 259458"/>
              <a:gd name="connsiteX94" fmla="*/ 447 w 188331"/>
              <a:gd name="connsiteY94" fmla="*/ 258564 h 259458"/>
              <a:gd name="connsiteX95" fmla="*/ 0 w 188331"/>
              <a:gd name="connsiteY95" fmla="*/ 258862 h 259458"/>
              <a:gd name="connsiteX96" fmla="*/ 0 w 188331"/>
              <a:gd name="connsiteY96" fmla="*/ 259459 h 259458"/>
              <a:gd name="connsiteX97" fmla="*/ 895 w 188331"/>
              <a:gd name="connsiteY97" fmla="*/ 259459 h 259458"/>
              <a:gd name="connsiteX98" fmla="*/ 895 w 188331"/>
              <a:gd name="connsiteY98" fmla="*/ 259161 h 259458"/>
              <a:gd name="connsiteX99" fmla="*/ 1044 w 188331"/>
              <a:gd name="connsiteY99" fmla="*/ 258564 h 259458"/>
              <a:gd name="connsiteX100" fmla="*/ 447 w 188331"/>
              <a:gd name="connsiteY100" fmla="*/ 258266 h 259458"/>
              <a:gd name="connsiteX101" fmla="*/ 65312 w 188331"/>
              <a:gd name="connsiteY101" fmla="*/ 0 h 259458"/>
              <a:gd name="connsiteX102" fmla="*/ 64268 w 188331"/>
              <a:gd name="connsiteY102" fmla="*/ 298 h 259458"/>
              <a:gd name="connsiteX103" fmla="*/ 63672 w 188331"/>
              <a:gd name="connsiteY103" fmla="*/ 298 h 259458"/>
              <a:gd name="connsiteX104" fmla="*/ 63970 w 188331"/>
              <a:gd name="connsiteY104" fmla="*/ 895 h 259458"/>
              <a:gd name="connsiteX105" fmla="*/ 65610 w 188331"/>
              <a:gd name="connsiteY105" fmla="*/ 1193 h 259458"/>
              <a:gd name="connsiteX106" fmla="*/ 66654 w 188331"/>
              <a:gd name="connsiteY106" fmla="*/ 895 h 259458"/>
              <a:gd name="connsiteX107" fmla="*/ 66654 w 188331"/>
              <a:gd name="connsiteY107" fmla="*/ 597 h 259458"/>
              <a:gd name="connsiteX108" fmla="*/ 66654 w 188331"/>
              <a:gd name="connsiteY108" fmla="*/ 298 h 259458"/>
              <a:gd name="connsiteX109" fmla="*/ 65312 w 188331"/>
              <a:gd name="connsiteY109" fmla="*/ 298 h 259458"/>
              <a:gd name="connsiteX110" fmla="*/ 98714 w 188331"/>
              <a:gd name="connsiteY110" fmla="*/ 180577 h 259458"/>
              <a:gd name="connsiteX111" fmla="*/ 97371 w 188331"/>
              <a:gd name="connsiteY111" fmla="*/ 181174 h 259458"/>
              <a:gd name="connsiteX112" fmla="*/ 95433 w 188331"/>
              <a:gd name="connsiteY112" fmla="*/ 181472 h 259458"/>
              <a:gd name="connsiteX113" fmla="*/ 94091 w 188331"/>
              <a:gd name="connsiteY113" fmla="*/ 183112 h 259458"/>
              <a:gd name="connsiteX114" fmla="*/ 92749 w 188331"/>
              <a:gd name="connsiteY114" fmla="*/ 184156 h 259458"/>
              <a:gd name="connsiteX115" fmla="*/ 91407 w 188331"/>
              <a:gd name="connsiteY115" fmla="*/ 184156 h 259458"/>
              <a:gd name="connsiteX116" fmla="*/ 90065 w 188331"/>
              <a:gd name="connsiteY116" fmla="*/ 185200 h 259458"/>
              <a:gd name="connsiteX117" fmla="*/ 89021 w 188331"/>
              <a:gd name="connsiteY117" fmla="*/ 185796 h 259458"/>
              <a:gd name="connsiteX118" fmla="*/ 90662 w 188331"/>
              <a:gd name="connsiteY118" fmla="*/ 186691 h 259458"/>
              <a:gd name="connsiteX119" fmla="*/ 94390 w 188331"/>
              <a:gd name="connsiteY119" fmla="*/ 185796 h 259458"/>
              <a:gd name="connsiteX120" fmla="*/ 94836 w 188331"/>
              <a:gd name="connsiteY120" fmla="*/ 185498 h 259458"/>
              <a:gd name="connsiteX121" fmla="*/ 94836 w 188331"/>
              <a:gd name="connsiteY121" fmla="*/ 184902 h 259458"/>
              <a:gd name="connsiteX122" fmla="*/ 95582 w 188331"/>
              <a:gd name="connsiteY122" fmla="*/ 184156 h 259458"/>
              <a:gd name="connsiteX123" fmla="*/ 97670 w 188331"/>
              <a:gd name="connsiteY123" fmla="*/ 182367 h 259458"/>
              <a:gd name="connsiteX124" fmla="*/ 98415 w 188331"/>
              <a:gd name="connsiteY124" fmla="*/ 182367 h 259458"/>
              <a:gd name="connsiteX125" fmla="*/ 99608 w 188331"/>
              <a:gd name="connsiteY125" fmla="*/ 183560 h 259458"/>
              <a:gd name="connsiteX126" fmla="*/ 103038 w 188331"/>
              <a:gd name="connsiteY126" fmla="*/ 182814 h 259458"/>
              <a:gd name="connsiteX127" fmla="*/ 103038 w 188331"/>
              <a:gd name="connsiteY127" fmla="*/ 181621 h 259458"/>
              <a:gd name="connsiteX128" fmla="*/ 101248 w 188331"/>
              <a:gd name="connsiteY128" fmla="*/ 181025 h 259458"/>
              <a:gd name="connsiteX129" fmla="*/ 99012 w 188331"/>
              <a:gd name="connsiteY129" fmla="*/ 180577 h 259458"/>
              <a:gd name="connsiteX130" fmla="*/ 71128 w 188331"/>
              <a:gd name="connsiteY130" fmla="*/ 127344 h 259458"/>
              <a:gd name="connsiteX131" fmla="*/ 70381 w 188331"/>
              <a:gd name="connsiteY131" fmla="*/ 127344 h 259458"/>
              <a:gd name="connsiteX132" fmla="*/ 69935 w 188331"/>
              <a:gd name="connsiteY132" fmla="*/ 127642 h 259458"/>
              <a:gd name="connsiteX133" fmla="*/ 69189 w 188331"/>
              <a:gd name="connsiteY133" fmla="*/ 128387 h 259458"/>
              <a:gd name="connsiteX134" fmla="*/ 68443 w 188331"/>
              <a:gd name="connsiteY134" fmla="*/ 130624 h 259458"/>
              <a:gd name="connsiteX135" fmla="*/ 69785 w 188331"/>
              <a:gd name="connsiteY135" fmla="*/ 130177 h 259458"/>
              <a:gd name="connsiteX136" fmla="*/ 70829 w 188331"/>
              <a:gd name="connsiteY136" fmla="*/ 128984 h 259458"/>
              <a:gd name="connsiteX137" fmla="*/ 71128 w 188331"/>
              <a:gd name="connsiteY137" fmla="*/ 127344 h 259458"/>
              <a:gd name="connsiteX138" fmla="*/ 105721 w 188331"/>
              <a:gd name="connsiteY138" fmla="*/ 149562 h 259458"/>
              <a:gd name="connsiteX139" fmla="*/ 104976 w 188331"/>
              <a:gd name="connsiteY139" fmla="*/ 147027 h 259458"/>
              <a:gd name="connsiteX140" fmla="*/ 105573 w 188331"/>
              <a:gd name="connsiteY140" fmla="*/ 145536 h 259458"/>
              <a:gd name="connsiteX141" fmla="*/ 105573 w 188331"/>
              <a:gd name="connsiteY141" fmla="*/ 144194 h 259458"/>
              <a:gd name="connsiteX142" fmla="*/ 103635 w 188331"/>
              <a:gd name="connsiteY142" fmla="*/ 142553 h 259458"/>
              <a:gd name="connsiteX143" fmla="*/ 100652 w 188331"/>
              <a:gd name="connsiteY143" fmla="*/ 140466 h 259458"/>
              <a:gd name="connsiteX144" fmla="*/ 98714 w 188331"/>
              <a:gd name="connsiteY144" fmla="*/ 138080 h 259458"/>
              <a:gd name="connsiteX145" fmla="*/ 97968 w 188331"/>
              <a:gd name="connsiteY145" fmla="*/ 138080 h 259458"/>
              <a:gd name="connsiteX146" fmla="*/ 97223 w 188331"/>
              <a:gd name="connsiteY146" fmla="*/ 137483 h 259458"/>
              <a:gd name="connsiteX147" fmla="*/ 97223 w 188331"/>
              <a:gd name="connsiteY147" fmla="*/ 136290 h 259458"/>
              <a:gd name="connsiteX148" fmla="*/ 96327 w 188331"/>
              <a:gd name="connsiteY148" fmla="*/ 135098 h 259458"/>
              <a:gd name="connsiteX149" fmla="*/ 94687 w 188331"/>
              <a:gd name="connsiteY149" fmla="*/ 134650 h 259458"/>
              <a:gd name="connsiteX150" fmla="*/ 93047 w 188331"/>
              <a:gd name="connsiteY150" fmla="*/ 135396 h 259458"/>
              <a:gd name="connsiteX151" fmla="*/ 88126 w 188331"/>
              <a:gd name="connsiteY151" fmla="*/ 137036 h 259458"/>
              <a:gd name="connsiteX152" fmla="*/ 84846 w 188331"/>
              <a:gd name="connsiteY152" fmla="*/ 137036 h 259458"/>
              <a:gd name="connsiteX153" fmla="*/ 79626 w 188331"/>
              <a:gd name="connsiteY153" fmla="*/ 138825 h 259458"/>
              <a:gd name="connsiteX154" fmla="*/ 76645 w 188331"/>
              <a:gd name="connsiteY154" fmla="*/ 141062 h 259458"/>
              <a:gd name="connsiteX155" fmla="*/ 73960 w 188331"/>
              <a:gd name="connsiteY155" fmla="*/ 143597 h 259458"/>
              <a:gd name="connsiteX156" fmla="*/ 73960 w 188331"/>
              <a:gd name="connsiteY156" fmla="*/ 145088 h 259458"/>
              <a:gd name="connsiteX157" fmla="*/ 74557 w 188331"/>
              <a:gd name="connsiteY157" fmla="*/ 146579 h 259458"/>
              <a:gd name="connsiteX158" fmla="*/ 74259 w 188331"/>
              <a:gd name="connsiteY158" fmla="*/ 147027 h 259458"/>
              <a:gd name="connsiteX159" fmla="*/ 73662 w 188331"/>
              <a:gd name="connsiteY159" fmla="*/ 147325 h 259458"/>
              <a:gd name="connsiteX160" fmla="*/ 73215 w 188331"/>
              <a:gd name="connsiteY160" fmla="*/ 147921 h 259458"/>
              <a:gd name="connsiteX161" fmla="*/ 73215 w 188331"/>
              <a:gd name="connsiteY161" fmla="*/ 148816 h 259458"/>
              <a:gd name="connsiteX162" fmla="*/ 71873 w 188331"/>
              <a:gd name="connsiteY162" fmla="*/ 149562 h 259458"/>
              <a:gd name="connsiteX163" fmla="*/ 70531 w 188331"/>
              <a:gd name="connsiteY163" fmla="*/ 150009 h 259458"/>
              <a:gd name="connsiteX164" fmla="*/ 70232 w 188331"/>
              <a:gd name="connsiteY164" fmla="*/ 151500 h 259458"/>
              <a:gd name="connsiteX165" fmla="*/ 70531 w 188331"/>
              <a:gd name="connsiteY165" fmla="*/ 152991 h 259458"/>
              <a:gd name="connsiteX166" fmla="*/ 72022 w 188331"/>
              <a:gd name="connsiteY166" fmla="*/ 156123 h 259458"/>
              <a:gd name="connsiteX167" fmla="*/ 73662 w 188331"/>
              <a:gd name="connsiteY167" fmla="*/ 157315 h 259458"/>
              <a:gd name="connsiteX168" fmla="*/ 75601 w 188331"/>
              <a:gd name="connsiteY168" fmla="*/ 158061 h 259458"/>
              <a:gd name="connsiteX169" fmla="*/ 80373 w 188331"/>
              <a:gd name="connsiteY169" fmla="*/ 158956 h 259458"/>
              <a:gd name="connsiteX170" fmla="*/ 83951 w 188331"/>
              <a:gd name="connsiteY170" fmla="*/ 160000 h 259458"/>
              <a:gd name="connsiteX171" fmla="*/ 85890 w 188331"/>
              <a:gd name="connsiteY171" fmla="*/ 161043 h 259458"/>
              <a:gd name="connsiteX172" fmla="*/ 88723 w 188331"/>
              <a:gd name="connsiteY172" fmla="*/ 161342 h 259458"/>
              <a:gd name="connsiteX173" fmla="*/ 91556 w 188331"/>
              <a:gd name="connsiteY173" fmla="*/ 160894 h 259458"/>
              <a:gd name="connsiteX174" fmla="*/ 94091 w 188331"/>
              <a:gd name="connsiteY174" fmla="*/ 160894 h 259458"/>
              <a:gd name="connsiteX175" fmla="*/ 96327 w 188331"/>
              <a:gd name="connsiteY175" fmla="*/ 158956 h 259458"/>
              <a:gd name="connsiteX176" fmla="*/ 98564 w 188331"/>
              <a:gd name="connsiteY176" fmla="*/ 157614 h 259458"/>
              <a:gd name="connsiteX177" fmla="*/ 100951 w 188331"/>
              <a:gd name="connsiteY177" fmla="*/ 157315 h 259458"/>
              <a:gd name="connsiteX178" fmla="*/ 101994 w 188331"/>
              <a:gd name="connsiteY178" fmla="*/ 157763 h 259458"/>
              <a:gd name="connsiteX179" fmla="*/ 102740 w 188331"/>
              <a:gd name="connsiteY179" fmla="*/ 157017 h 259458"/>
              <a:gd name="connsiteX180" fmla="*/ 105721 w 188331"/>
              <a:gd name="connsiteY180" fmla="*/ 157017 h 259458"/>
              <a:gd name="connsiteX181" fmla="*/ 107511 w 188331"/>
              <a:gd name="connsiteY181" fmla="*/ 156123 h 259458"/>
              <a:gd name="connsiteX182" fmla="*/ 106169 w 188331"/>
              <a:gd name="connsiteY182" fmla="*/ 151947 h 259458"/>
              <a:gd name="connsiteX183" fmla="*/ 105871 w 188331"/>
              <a:gd name="connsiteY183" fmla="*/ 149263 h 259458"/>
              <a:gd name="connsiteX184" fmla="*/ 174315 w 188331"/>
              <a:gd name="connsiteY184" fmla="*/ 159403 h 259458"/>
              <a:gd name="connsiteX185" fmla="*/ 172823 w 188331"/>
              <a:gd name="connsiteY185" fmla="*/ 159850 h 259458"/>
              <a:gd name="connsiteX186" fmla="*/ 173420 w 188331"/>
              <a:gd name="connsiteY186" fmla="*/ 160447 h 259458"/>
              <a:gd name="connsiteX187" fmla="*/ 174761 w 188331"/>
              <a:gd name="connsiteY187" fmla="*/ 161342 h 259458"/>
              <a:gd name="connsiteX188" fmla="*/ 175060 w 188331"/>
              <a:gd name="connsiteY188" fmla="*/ 160745 h 259458"/>
              <a:gd name="connsiteX189" fmla="*/ 175060 w 188331"/>
              <a:gd name="connsiteY189" fmla="*/ 159552 h 259458"/>
              <a:gd name="connsiteX190" fmla="*/ 174315 w 188331"/>
              <a:gd name="connsiteY190" fmla="*/ 159552 h 259458"/>
              <a:gd name="connsiteX191" fmla="*/ 169990 w 188331"/>
              <a:gd name="connsiteY191" fmla="*/ 131071 h 259458"/>
              <a:gd name="connsiteX192" fmla="*/ 168648 w 188331"/>
              <a:gd name="connsiteY192" fmla="*/ 130177 h 259458"/>
              <a:gd name="connsiteX193" fmla="*/ 168350 w 188331"/>
              <a:gd name="connsiteY193" fmla="*/ 130475 h 259458"/>
              <a:gd name="connsiteX194" fmla="*/ 168350 w 188331"/>
              <a:gd name="connsiteY194" fmla="*/ 131071 h 259458"/>
              <a:gd name="connsiteX195" fmla="*/ 169543 w 188331"/>
              <a:gd name="connsiteY195" fmla="*/ 131966 h 259458"/>
              <a:gd name="connsiteX196" fmla="*/ 169543 w 188331"/>
              <a:gd name="connsiteY196" fmla="*/ 132712 h 259458"/>
              <a:gd name="connsiteX197" fmla="*/ 168648 w 188331"/>
              <a:gd name="connsiteY197" fmla="*/ 134352 h 259458"/>
              <a:gd name="connsiteX198" fmla="*/ 169244 w 188331"/>
              <a:gd name="connsiteY198" fmla="*/ 134650 h 259458"/>
              <a:gd name="connsiteX199" fmla="*/ 169841 w 188331"/>
              <a:gd name="connsiteY199" fmla="*/ 133755 h 259458"/>
              <a:gd name="connsiteX200" fmla="*/ 170736 w 188331"/>
              <a:gd name="connsiteY200" fmla="*/ 133010 h 259458"/>
              <a:gd name="connsiteX201" fmla="*/ 171034 w 188331"/>
              <a:gd name="connsiteY201" fmla="*/ 132264 h 259458"/>
              <a:gd name="connsiteX202" fmla="*/ 171034 w 188331"/>
              <a:gd name="connsiteY202" fmla="*/ 131817 h 259458"/>
              <a:gd name="connsiteX203" fmla="*/ 169990 w 188331"/>
              <a:gd name="connsiteY203" fmla="*/ 131071 h 259458"/>
              <a:gd name="connsiteX204" fmla="*/ 176253 w 188331"/>
              <a:gd name="connsiteY204" fmla="*/ 229487 h 259458"/>
              <a:gd name="connsiteX205" fmla="*/ 176253 w 188331"/>
              <a:gd name="connsiteY205" fmla="*/ 229487 h 259458"/>
              <a:gd name="connsiteX206" fmla="*/ 176253 w 188331"/>
              <a:gd name="connsiteY206" fmla="*/ 229039 h 259458"/>
              <a:gd name="connsiteX207" fmla="*/ 176253 w 188331"/>
              <a:gd name="connsiteY207" fmla="*/ 229039 h 259458"/>
              <a:gd name="connsiteX208" fmla="*/ 176253 w 188331"/>
              <a:gd name="connsiteY208" fmla="*/ 229189 h 259458"/>
              <a:gd name="connsiteX209" fmla="*/ 176253 w 188331"/>
              <a:gd name="connsiteY209" fmla="*/ 229189 h 259458"/>
              <a:gd name="connsiteX210" fmla="*/ 176402 w 188331"/>
              <a:gd name="connsiteY210" fmla="*/ 229636 h 259458"/>
              <a:gd name="connsiteX211" fmla="*/ 176551 w 188331"/>
              <a:gd name="connsiteY211" fmla="*/ 229636 h 259458"/>
              <a:gd name="connsiteX212" fmla="*/ 176551 w 188331"/>
              <a:gd name="connsiteY212" fmla="*/ 229636 h 259458"/>
              <a:gd name="connsiteX213" fmla="*/ 176551 w 188331"/>
              <a:gd name="connsiteY213" fmla="*/ 229636 h 259458"/>
              <a:gd name="connsiteX214" fmla="*/ 176551 w 188331"/>
              <a:gd name="connsiteY214" fmla="*/ 229338 h 259458"/>
              <a:gd name="connsiteX215" fmla="*/ 188331 w 188331"/>
              <a:gd name="connsiteY215" fmla="*/ 152097 h 259458"/>
              <a:gd name="connsiteX216" fmla="*/ 187586 w 188331"/>
              <a:gd name="connsiteY216" fmla="*/ 150904 h 259458"/>
              <a:gd name="connsiteX217" fmla="*/ 186393 w 188331"/>
              <a:gd name="connsiteY217" fmla="*/ 150605 h 259458"/>
              <a:gd name="connsiteX218" fmla="*/ 185498 w 188331"/>
              <a:gd name="connsiteY218" fmla="*/ 151947 h 259458"/>
              <a:gd name="connsiteX219" fmla="*/ 186840 w 188331"/>
              <a:gd name="connsiteY219" fmla="*/ 153140 h 259458"/>
              <a:gd name="connsiteX220" fmla="*/ 188331 w 188331"/>
              <a:gd name="connsiteY220" fmla="*/ 152842 h 259458"/>
              <a:gd name="connsiteX221" fmla="*/ 188331 w 188331"/>
              <a:gd name="connsiteY221" fmla="*/ 152246 h 259458"/>
              <a:gd name="connsiteX222" fmla="*/ 141957 w 188331"/>
              <a:gd name="connsiteY222" fmla="*/ 113029 h 259458"/>
              <a:gd name="connsiteX223" fmla="*/ 142255 w 188331"/>
              <a:gd name="connsiteY223" fmla="*/ 113029 h 259458"/>
              <a:gd name="connsiteX224" fmla="*/ 142255 w 188331"/>
              <a:gd name="connsiteY224" fmla="*/ 111538 h 259458"/>
              <a:gd name="connsiteX225" fmla="*/ 141808 w 188331"/>
              <a:gd name="connsiteY225" fmla="*/ 112432 h 259458"/>
              <a:gd name="connsiteX226" fmla="*/ 141808 w 188331"/>
              <a:gd name="connsiteY226" fmla="*/ 113029 h 259458"/>
              <a:gd name="connsiteX227" fmla="*/ 180279 w 188331"/>
              <a:gd name="connsiteY227" fmla="*/ 186691 h 259458"/>
              <a:gd name="connsiteX228" fmla="*/ 179832 w 188331"/>
              <a:gd name="connsiteY228" fmla="*/ 186393 h 259458"/>
              <a:gd name="connsiteX229" fmla="*/ 179832 w 188331"/>
              <a:gd name="connsiteY229" fmla="*/ 185945 h 259458"/>
              <a:gd name="connsiteX230" fmla="*/ 180130 w 188331"/>
              <a:gd name="connsiteY230" fmla="*/ 185796 h 259458"/>
              <a:gd name="connsiteX231" fmla="*/ 180279 w 188331"/>
              <a:gd name="connsiteY231" fmla="*/ 185796 h 259458"/>
              <a:gd name="connsiteX232" fmla="*/ 179981 w 188331"/>
              <a:gd name="connsiteY232" fmla="*/ 185498 h 259458"/>
              <a:gd name="connsiteX233" fmla="*/ 179384 w 188331"/>
              <a:gd name="connsiteY233" fmla="*/ 185796 h 259458"/>
              <a:gd name="connsiteX234" fmla="*/ 179086 w 188331"/>
              <a:gd name="connsiteY234" fmla="*/ 186244 h 259458"/>
              <a:gd name="connsiteX235" fmla="*/ 179086 w 188331"/>
              <a:gd name="connsiteY235" fmla="*/ 186691 h 259458"/>
              <a:gd name="connsiteX236" fmla="*/ 179682 w 188331"/>
              <a:gd name="connsiteY236" fmla="*/ 187138 h 259458"/>
              <a:gd name="connsiteX237" fmla="*/ 180428 w 188331"/>
              <a:gd name="connsiteY237" fmla="*/ 187437 h 259458"/>
              <a:gd name="connsiteX238" fmla="*/ 180726 w 188331"/>
              <a:gd name="connsiteY238" fmla="*/ 187138 h 259458"/>
              <a:gd name="connsiteX239" fmla="*/ 180726 w 188331"/>
              <a:gd name="connsiteY239" fmla="*/ 186840 h 259458"/>
              <a:gd name="connsiteX240" fmla="*/ 180130 w 188331"/>
              <a:gd name="connsiteY240" fmla="*/ 186840 h 259458"/>
              <a:gd name="connsiteX241" fmla="*/ 145982 w 188331"/>
              <a:gd name="connsiteY241" fmla="*/ 117204 h 259458"/>
              <a:gd name="connsiteX242" fmla="*/ 145088 w 188331"/>
              <a:gd name="connsiteY242" fmla="*/ 117502 h 259458"/>
              <a:gd name="connsiteX243" fmla="*/ 142255 w 188331"/>
              <a:gd name="connsiteY243" fmla="*/ 119888 h 259458"/>
              <a:gd name="connsiteX244" fmla="*/ 142255 w 188331"/>
              <a:gd name="connsiteY244" fmla="*/ 119888 h 259458"/>
              <a:gd name="connsiteX245" fmla="*/ 142255 w 188331"/>
              <a:gd name="connsiteY245" fmla="*/ 121976 h 259458"/>
              <a:gd name="connsiteX246" fmla="*/ 142255 w 188331"/>
              <a:gd name="connsiteY246" fmla="*/ 123317 h 259458"/>
              <a:gd name="connsiteX247" fmla="*/ 142255 w 188331"/>
              <a:gd name="connsiteY247" fmla="*/ 124809 h 259458"/>
              <a:gd name="connsiteX248" fmla="*/ 142852 w 188331"/>
              <a:gd name="connsiteY248" fmla="*/ 123765 h 259458"/>
              <a:gd name="connsiteX249" fmla="*/ 145685 w 188331"/>
              <a:gd name="connsiteY249" fmla="*/ 121677 h 259458"/>
              <a:gd name="connsiteX250" fmla="*/ 146877 w 188331"/>
              <a:gd name="connsiteY250" fmla="*/ 119291 h 259458"/>
              <a:gd name="connsiteX251" fmla="*/ 145833 w 188331"/>
              <a:gd name="connsiteY251" fmla="*/ 117055 h 259458"/>
              <a:gd name="connsiteX252" fmla="*/ 167455 w 188331"/>
              <a:gd name="connsiteY252" fmla="*/ 151798 h 259458"/>
              <a:gd name="connsiteX253" fmla="*/ 166560 w 188331"/>
              <a:gd name="connsiteY253" fmla="*/ 152395 h 259458"/>
              <a:gd name="connsiteX254" fmla="*/ 167008 w 188331"/>
              <a:gd name="connsiteY254" fmla="*/ 153140 h 259458"/>
              <a:gd name="connsiteX255" fmla="*/ 167604 w 188331"/>
              <a:gd name="connsiteY255" fmla="*/ 153588 h 259458"/>
              <a:gd name="connsiteX256" fmla="*/ 168200 w 188331"/>
              <a:gd name="connsiteY256" fmla="*/ 153588 h 259458"/>
              <a:gd name="connsiteX257" fmla="*/ 168947 w 188331"/>
              <a:gd name="connsiteY257" fmla="*/ 153290 h 259458"/>
              <a:gd name="connsiteX258" fmla="*/ 168648 w 188331"/>
              <a:gd name="connsiteY258" fmla="*/ 152395 h 259458"/>
              <a:gd name="connsiteX259" fmla="*/ 167306 w 188331"/>
              <a:gd name="connsiteY259" fmla="*/ 151649 h 259458"/>
              <a:gd name="connsiteX260" fmla="*/ 139720 w 188331"/>
              <a:gd name="connsiteY260" fmla="*/ 124958 h 259458"/>
              <a:gd name="connsiteX261" fmla="*/ 140465 w 188331"/>
              <a:gd name="connsiteY261" fmla="*/ 126002 h 259458"/>
              <a:gd name="connsiteX262" fmla="*/ 142404 w 188331"/>
              <a:gd name="connsiteY262" fmla="*/ 124958 h 259458"/>
              <a:gd name="connsiteX263" fmla="*/ 142404 w 188331"/>
              <a:gd name="connsiteY263" fmla="*/ 121976 h 259458"/>
              <a:gd name="connsiteX264" fmla="*/ 142404 w 188331"/>
              <a:gd name="connsiteY264" fmla="*/ 119888 h 259458"/>
              <a:gd name="connsiteX265" fmla="*/ 140615 w 188331"/>
              <a:gd name="connsiteY265" fmla="*/ 122423 h 259458"/>
              <a:gd name="connsiteX266" fmla="*/ 139720 w 188331"/>
              <a:gd name="connsiteY266" fmla="*/ 124958 h 259458"/>
              <a:gd name="connsiteX267" fmla="*/ 146877 w 188331"/>
              <a:gd name="connsiteY267" fmla="*/ 180279 h 259458"/>
              <a:gd name="connsiteX268" fmla="*/ 146281 w 188331"/>
              <a:gd name="connsiteY268" fmla="*/ 180876 h 259458"/>
              <a:gd name="connsiteX269" fmla="*/ 146281 w 188331"/>
              <a:gd name="connsiteY269" fmla="*/ 181472 h 259458"/>
              <a:gd name="connsiteX270" fmla="*/ 145982 w 188331"/>
              <a:gd name="connsiteY270" fmla="*/ 181919 h 259458"/>
              <a:gd name="connsiteX271" fmla="*/ 145982 w 188331"/>
              <a:gd name="connsiteY271" fmla="*/ 182516 h 259458"/>
              <a:gd name="connsiteX272" fmla="*/ 146430 w 188331"/>
              <a:gd name="connsiteY272" fmla="*/ 182516 h 259458"/>
              <a:gd name="connsiteX273" fmla="*/ 146430 w 188331"/>
              <a:gd name="connsiteY273" fmla="*/ 182218 h 259458"/>
              <a:gd name="connsiteX274" fmla="*/ 146580 w 188331"/>
              <a:gd name="connsiteY274" fmla="*/ 181621 h 259458"/>
              <a:gd name="connsiteX275" fmla="*/ 146580 w 188331"/>
              <a:gd name="connsiteY275" fmla="*/ 181323 h 259458"/>
              <a:gd name="connsiteX276" fmla="*/ 147026 w 188331"/>
              <a:gd name="connsiteY276" fmla="*/ 181174 h 259458"/>
              <a:gd name="connsiteX277" fmla="*/ 147474 w 188331"/>
              <a:gd name="connsiteY277" fmla="*/ 181472 h 259458"/>
              <a:gd name="connsiteX278" fmla="*/ 147921 w 188331"/>
              <a:gd name="connsiteY278" fmla="*/ 181472 h 259458"/>
              <a:gd name="connsiteX279" fmla="*/ 147921 w 188331"/>
              <a:gd name="connsiteY279" fmla="*/ 180727 h 259458"/>
              <a:gd name="connsiteX280" fmla="*/ 147026 w 188331"/>
              <a:gd name="connsiteY280" fmla="*/ 180279 h 259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Lst>
            <a:rect l="l" t="t" r="r" b="b"/>
            <a:pathLst>
              <a:path w="188331" h="259458">
                <a:moveTo>
                  <a:pt x="139720" y="116756"/>
                </a:moveTo>
                <a:lnTo>
                  <a:pt x="140167" y="114371"/>
                </a:lnTo>
                <a:lnTo>
                  <a:pt x="140764" y="113476"/>
                </a:lnTo>
                <a:lnTo>
                  <a:pt x="140764" y="112581"/>
                </a:lnTo>
                <a:cubicBezTo>
                  <a:pt x="140764" y="112581"/>
                  <a:pt x="139720" y="112581"/>
                  <a:pt x="139720" y="112581"/>
                </a:cubicBezTo>
                <a:lnTo>
                  <a:pt x="138527" y="113178"/>
                </a:lnTo>
                <a:lnTo>
                  <a:pt x="134799" y="115862"/>
                </a:lnTo>
                <a:lnTo>
                  <a:pt x="131370" y="119142"/>
                </a:lnTo>
                <a:lnTo>
                  <a:pt x="131370" y="116011"/>
                </a:lnTo>
                <a:cubicBezTo>
                  <a:pt x="131370" y="116011"/>
                  <a:pt x="132711" y="112880"/>
                  <a:pt x="132711" y="112880"/>
                </a:cubicBezTo>
                <a:lnTo>
                  <a:pt x="136141" y="110643"/>
                </a:lnTo>
                <a:lnTo>
                  <a:pt x="137334" y="108555"/>
                </a:lnTo>
                <a:lnTo>
                  <a:pt x="138825" y="106617"/>
                </a:lnTo>
                <a:lnTo>
                  <a:pt x="142852" y="102889"/>
                </a:lnTo>
                <a:lnTo>
                  <a:pt x="142852" y="102442"/>
                </a:lnTo>
                <a:cubicBezTo>
                  <a:pt x="142852" y="102442"/>
                  <a:pt x="138825" y="104231"/>
                  <a:pt x="138825" y="104231"/>
                </a:cubicBezTo>
                <a:lnTo>
                  <a:pt x="137334" y="104231"/>
                </a:lnTo>
                <a:cubicBezTo>
                  <a:pt x="137334" y="104231"/>
                  <a:pt x="135396" y="104082"/>
                  <a:pt x="135396" y="104082"/>
                </a:cubicBezTo>
                <a:lnTo>
                  <a:pt x="133308" y="104529"/>
                </a:lnTo>
                <a:lnTo>
                  <a:pt x="131071" y="105275"/>
                </a:lnTo>
                <a:lnTo>
                  <a:pt x="128983" y="106468"/>
                </a:lnTo>
                <a:lnTo>
                  <a:pt x="126002" y="108853"/>
                </a:lnTo>
                <a:lnTo>
                  <a:pt x="124212" y="109450"/>
                </a:lnTo>
                <a:lnTo>
                  <a:pt x="122422" y="109450"/>
                </a:lnTo>
                <a:cubicBezTo>
                  <a:pt x="122422" y="109450"/>
                  <a:pt x="118844" y="110494"/>
                  <a:pt x="118844" y="110494"/>
                </a:cubicBezTo>
                <a:lnTo>
                  <a:pt x="115414" y="111836"/>
                </a:lnTo>
                <a:lnTo>
                  <a:pt x="112880" y="113476"/>
                </a:lnTo>
                <a:lnTo>
                  <a:pt x="111239" y="116011"/>
                </a:lnTo>
                <a:lnTo>
                  <a:pt x="109599" y="116011"/>
                </a:lnTo>
                <a:cubicBezTo>
                  <a:pt x="109599" y="116011"/>
                  <a:pt x="108108" y="116906"/>
                  <a:pt x="108108" y="116906"/>
                </a:cubicBezTo>
                <a:lnTo>
                  <a:pt x="106765" y="116458"/>
                </a:lnTo>
                <a:lnTo>
                  <a:pt x="105424" y="115713"/>
                </a:lnTo>
                <a:lnTo>
                  <a:pt x="104976" y="116906"/>
                </a:lnTo>
                <a:lnTo>
                  <a:pt x="104231" y="117949"/>
                </a:lnTo>
                <a:lnTo>
                  <a:pt x="103485" y="118695"/>
                </a:lnTo>
                <a:lnTo>
                  <a:pt x="103038" y="120484"/>
                </a:lnTo>
                <a:lnTo>
                  <a:pt x="105871" y="120783"/>
                </a:lnTo>
                <a:lnTo>
                  <a:pt x="106765" y="122274"/>
                </a:lnTo>
                <a:lnTo>
                  <a:pt x="107511" y="124212"/>
                </a:lnTo>
                <a:lnTo>
                  <a:pt x="108555" y="125852"/>
                </a:lnTo>
                <a:lnTo>
                  <a:pt x="111090" y="125107"/>
                </a:lnTo>
                <a:lnTo>
                  <a:pt x="113177" y="123317"/>
                </a:lnTo>
                <a:lnTo>
                  <a:pt x="114966" y="123765"/>
                </a:lnTo>
                <a:lnTo>
                  <a:pt x="116458" y="123765"/>
                </a:lnTo>
                <a:cubicBezTo>
                  <a:pt x="116458" y="123765"/>
                  <a:pt x="117800" y="121230"/>
                  <a:pt x="117800" y="121230"/>
                </a:cubicBezTo>
                <a:lnTo>
                  <a:pt x="121677" y="118397"/>
                </a:lnTo>
                <a:lnTo>
                  <a:pt x="124212" y="118397"/>
                </a:lnTo>
                <a:cubicBezTo>
                  <a:pt x="124212" y="118397"/>
                  <a:pt x="124809" y="118546"/>
                  <a:pt x="124809" y="118546"/>
                </a:cubicBezTo>
                <a:lnTo>
                  <a:pt x="125405" y="120037"/>
                </a:lnTo>
                <a:lnTo>
                  <a:pt x="126150" y="120634"/>
                </a:lnTo>
                <a:lnTo>
                  <a:pt x="127343" y="121081"/>
                </a:lnTo>
                <a:lnTo>
                  <a:pt x="128536" y="121081"/>
                </a:lnTo>
                <a:cubicBezTo>
                  <a:pt x="128536" y="121081"/>
                  <a:pt x="131816" y="120484"/>
                  <a:pt x="131816" y="120484"/>
                </a:cubicBezTo>
                <a:lnTo>
                  <a:pt x="135097" y="119291"/>
                </a:lnTo>
                <a:lnTo>
                  <a:pt x="137931" y="119291"/>
                </a:lnTo>
                <a:cubicBezTo>
                  <a:pt x="137931" y="119291"/>
                  <a:pt x="140764" y="119291"/>
                  <a:pt x="140764" y="119291"/>
                </a:cubicBezTo>
                <a:lnTo>
                  <a:pt x="139720" y="117055"/>
                </a:lnTo>
                <a:close/>
                <a:moveTo>
                  <a:pt x="110642" y="143746"/>
                </a:moveTo>
                <a:lnTo>
                  <a:pt x="109599" y="145536"/>
                </a:lnTo>
                <a:lnTo>
                  <a:pt x="110344" y="147325"/>
                </a:lnTo>
                <a:lnTo>
                  <a:pt x="111686" y="146878"/>
                </a:lnTo>
                <a:lnTo>
                  <a:pt x="112283" y="145536"/>
                </a:lnTo>
                <a:lnTo>
                  <a:pt x="111686" y="143746"/>
                </a:lnTo>
                <a:lnTo>
                  <a:pt x="110493" y="143746"/>
                </a:lnTo>
                <a:close/>
                <a:moveTo>
                  <a:pt x="124361" y="152842"/>
                </a:moveTo>
                <a:lnTo>
                  <a:pt x="123466" y="153588"/>
                </a:lnTo>
                <a:lnTo>
                  <a:pt x="123019" y="154333"/>
                </a:lnTo>
                <a:lnTo>
                  <a:pt x="123019" y="155228"/>
                </a:lnTo>
                <a:cubicBezTo>
                  <a:pt x="123019" y="155228"/>
                  <a:pt x="125255" y="157465"/>
                  <a:pt x="125255" y="157465"/>
                </a:cubicBezTo>
                <a:lnTo>
                  <a:pt x="125554" y="157166"/>
                </a:lnTo>
                <a:lnTo>
                  <a:pt x="125852" y="156123"/>
                </a:lnTo>
                <a:lnTo>
                  <a:pt x="125255" y="154035"/>
                </a:lnTo>
                <a:lnTo>
                  <a:pt x="124361" y="152693"/>
                </a:lnTo>
                <a:close/>
                <a:moveTo>
                  <a:pt x="142553" y="102889"/>
                </a:moveTo>
                <a:lnTo>
                  <a:pt x="143746" y="102292"/>
                </a:lnTo>
                <a:lnTo>
                  <a:pt x="144044" y="101696"/>
                </a:lnTo>
                <a:lnTo>
                  <a:pt x="143448" y="101696"/>
                </a:lnTo>
                <a:lnTo>
                  <a:pt x="142702" y="102442"/>
                </a:lnTo>
                <a:lnTo>
                  <a:pt x="142702" y="102442"/>
                </a:lnTo>
                <a:lnTo>
                  <a:pt x="142702" y="102889"/>
                </a:lnTo>
                <a:close/>
                <a:moveTo>
                  <a:pt x="142553" y="113327"/>
                </a:moveTo>
                <a:lnTo>
                  <a:pt x="144342" y="112283"/>
                </a:lnTo>
                <a:lnTo>
                  <a:pt x="144342" y="111687"/>
                </a:lnTo>
                <a:cubicBezTo>
                  <a:pt x="144342" y="111687"/>
                  <a:pt x="145088" y="110345"/>
                  <a:pt x="145088" y="110345"/>
                </a:cubicBezTo>
                <a:lnTo>
                  <a:pt x="143895" y="110643"/>
                </a:lnTo>
                <a:lnTo>
                  <a:pt x="142404" y="111985"/>
                </a:lnTo>
                <a:lnTo>
                  <a:pt x="142404" y="113476"/>
                </a:lnTo>
                <a:close/>
                <a:moveTo>
                  <a:pt x="126896" y="133457"/>
                </a:moveTo>
                <a:lnTo>
                  <a:pt x="126002" y="133457"/>
                </a:lnTo>
                <a:cubicBezTo>
                  <a:pt x="126002" y="133457"/>
                  <a:pt x="126449" y="137334"/>
                  <a:pt x="126449" y="137334"/>
                </a:cubicBezTo>
                <a:lnTo>
                  <a:pt x="127343" y="136589"/>
                </a:lnTo>
                <a:lnTo>
                  <a:pt x="127940" y="134948"/>
                </a:lnTo>
                <a:lnTo>
                  <a:pt x="127492" y="133905"/>
                </a:lnTo>
                <a:lnTo>
                  <a:pt x="126896" y="133457"/>
                </a:lnTo>
                <a:close/>
                <a:moveTo>
                  <a:pt x="447" y="258564"/>
                </a:moveTo>
                <a:lnTo>
                  <a:pt x="0" y="258862"/>
                </a:lnTo>
                <a:lnTo>
                  <a:pt x="0" y="259459"/>
                </a:lnTo>
                <a:cubicBezTo>
                  <a:pt x="0" y="259459"/>
                  <a:pt x="895" y="259459"/>
                  <a:pt x="895" y="259459"/>
                </a:cubicBezTo>
                <a:lnTo>
                  <a:pt x="895" y="259161"/>
                </a:lnTo>
                <a:cubicBezTo>
                  <a:pt x="895" y="259161"/>
                  <a:pt x="1044" y="258564"/>
                  <a:pt x="1044" y="258564"/>
                </a:cubicBezTo>
                <a:lnTo>
                  <a:pt x="447" y="258266"/>
                </a:lnTo>
                <a:close/>
                <a:moveTo>
                  <a:pt x="65312" y="0"/>
                </a:moveTo>
                <a:lnTo>
                  <a:pt x="64268" y="298"/>
                </a:lnTo>
                <a:lnTo>
                  <a:pt x="63672" y="298"/>
                </a:lnTo>
                <a:cubicBezTo>
                  <a:pt x="63672" y="298"/>
                  <a:pt x="63970" y="895"/>
                  <a:pt x="63970" y="895"/>
                </a:cubicBezTo>
                <a:lnTo>
                  <a:pt x="65610" y="1193"/>
                </a:lnTo>
                <a:lnTo>
                  <a:pt x="66654" y="895"/>
                </a:lnTo>
                <a:lnTo>
                  <a:pt x="66654" y="597"/>
                </a:lnTo>
                <a:cubicBezTo>
                  <a:pt x="66654" y="597"/>
                  <a:pt x="66654" y="298"/>
                  <a:pt x="66654" y="298"/>
                </a:cubicBezTo>
                <a:lnTo>
                  <a:pt x="65312" y="298"/>
                </a:lnTo>
                <a:close/>
                <a:moveTo>
                  <a:pt x="98714" y="180577"/>
                </a:moveTo>
                <a:lnTo>
                  <a:pt x="97371" y="181174"/>
                </a:lnTo>
                <a:lnTo>
                  <a:pt x="95433" y="181472"/>
                </a:lnTo>
                <a:lnTo>
                  <a:pt x="94091" y="183112"/>
                </a:lnTo>
                <a:lnTo>
                  <a:pt x="92749" y="184156"/>
                </a:lnTo>
                <a:lnTo>
                  <a:pt x="91407" y="184156"/>
                </a:lnTo>
                <a:cubicBezTo>
                  <a:pt x="91407" y="184156"/>
                  <a:pt x="90065" y="185200"/>
                  <a:pt x="90065" y="185200"/>
                </a:cubicBezTo>
                <a:lnTo>
                  <a:pt x="89021" y="185796"/>
                </a:lnTo>
                <a:lnTo>
                  <a:pt x="90662" y="186691"/>
                </a:lnTo>
                <a:lnTo>
                  <a:pt x="94390" y="185796"/>
                </a:lnTo>
                <a:lnTo>
                  <a:pt x="94836" y="185498"/>
                </a:lnTo>
                <a:lnTo>
                  <a:pt x="94836" y="184902"/>
                </a:lnTo>
                <a:cubicBezTo>
                  <a:pt x="94836" y="184902"/>
                  <a:pt x="95582" y="184156"/>
                  <a:pt x="95582" y="184156"/>
                </a:cubicBezTo>
                <a:lnTo>
                  <a:pt x="97670" y="182367"/>
                </a:lnTo>
                <a:lnTo>
                  <a:pt x="98415" y="182367"/>
                </a:lnTo>
                <a:cubicBezTo>
                  <a:pt x="98415" y="182367"/>
                  <a:pt x="99608" y="183560"/>
                  <a:pt x="99608" y="183560"/>
                </a:cubicBezTo>
                <a:lnTo>
                  <a:pt x="103038" y="182814"/>
                </a:lnTo>
                <a:lnTo>
                  <a:pt x="103038" y="181621"/>
                </a:lnTo>
                <a:cubicBezTo>
                  <a:pt x="103038" y="181621"/>
                  <a:pt x="101248" y="181025"/>
                  <a:pt x="101248" y="181025"/>
                </a:cubicBezTo>
                <a:lnTo>
                  <a:pt x="99012" y="180577"/>
                </a:lnTo>
                <a:close/>
                <a:moveTo>
                  <a:pt x="71128" y="127344"/>
                </a:moveTo>
                <a:lnTo>
                  <a:pt x="70381" y="127344"/>
                </a:lnTo>
                <a:cubicBezTo>
                  <a:pt x="70381" y="127344"/>
                  <a:pt x="69935" y="127642"/>
                  <a:pt x="69935" y="127642"/>
                </a:cubicBezTo>
                <a:lnTo>
                  <a:pt x="69189" y="128387"/>
                </a:lnTo>
                <a:lnTo>
                  <a:pt x="68443" y="130624"/>
                </a:lnTo>
                <a:lnTo>
                  <a:pt x="69785" y="130177"/>
                </a:lnTo>
                <a:lnTo>
                  <a:pt x="70829" y="128984"/>
                </a:lnTo>
                <a:lnTo>
                  <a:pt x="71128" y="127344"/>
                </a:lnTo>
                <a:close/>
                <a:moveTo>
                  <a:pt x="105721" y="149562"/>
                </a:moveTo>
                <a:lnTo>
                  <a:pt x="104976" y="147027"/>
                </a:lnTo>
                <a:lnTo>
                  <a:pt x="105573" y="145536"/>
                </a:lnTo>
                <a:lnTo>
                  <a:pt x="105573" y="144194"/>
                </a:lnTo>
                <a:cubicBezTo>
                  <a:pt x="105573" y="144194"/>
                  <a:pt x="103635" y="142553"/>
                  <a:pt x="103635" y="142553"/>
                </a:cubicBezTo>
                <a:lnTo>
                  <a:pt x="100652" y="140466"/>
                </a:lnTo>
                <a:lnTo>
                  <a:pt x="98714" y="138080"/>
                </a:lnTo>
                <a:lnTo>
                  <a:pt x="97968" y="138080"/>
                </a:lnTo>
                <a:cubicBezTo>
                  <a:pt x="97968" y="138080"/>
                  <a:pt x="97223" y="137483"/>
                  <a:pt x="97223" y="137483"/>
                </a:cubicBezTo>
                <a:lnTo>
                  <a:pt x="97223" y="136290"/>
                </a:lnTo>
                <a:lnTo>
                  <a:pt x="96327" y="135098"/>
                </a:lnTo>
                <a:lnTo>
                  <a:pt x="94687" y="134650"/>
                </a:lnTo>
                <a:lnTo>
                  <a:pt x="93047" y="135396"/>
                </a:lnTo>
                <a:lnTo>
                  <a:pt x="88126" y="137036"/>
                </a:lnTo>
                <a:lnTo>
                  <a:pt x="84846" y="137036"/>
                </a:lnTo>
                <a:cubicBezTo>
                  <a:pt x="84846" y="137036"/>
                  <a:pt x="79626" y="138825"/>
                  <a:pt x="79626" y="138825"/>
                </a:cubicBezTo>
                <a:lnTo>
                  <a:pt x="76645" y="141062"/>
                </a:lnTo>
                <a:lnTo>
                  <a:pt x="73960" y="143597"/>
                </a:lnTo>
                <a:lnTo>
                  <a:pt x="73960" y="145088"/>
                </a:lnTo>
                <a:cubicBezTo>
                  <a:pt x="73960" y="145088"/>
                  <a:pt x="74557" y="146579"/>
                  <a:pt x="74557" y="146579"/>
                </a:cubicBezTo>
                <a:lnTo>
                  <a:pt x="74259" y="147027"/>
                </a:lnTo>
                <a:lnTo>
                  <a:pt x="73662" y="147325"/>
                </a:lnTo>
                <a:lnTo>
                  <a:pt x="73215" y="147921"/>
                </a:lnTo>
                <a:lnTo>
                  <a:pt x="73215" y="148816"/>
                </a:lnTo>
                <a:cubicBezTo>
                  <a:pt x="73215" y="148816"/>
                  <a:pt x="71873" y="149562"/>
                  <a:pt x="71873" y="149562"/>
                </a:cubicBezTo>
                <a:lnTo>
                  <a:pt x="70531" y="150009"/>
                </a:lnTo>
                <a:lnTo>
                  <a:pt x="70232" y="151500"/>
                </a:lnTo>
                <a:lnTo>
                  <a:pt x="70531" y="152991"/>
                </a:lnTo>
                <a:lnTo>
                  <a:pt x="72022" y="156123"/>
                </a:lnTo>
                <a:lnTo>
                  <a:pt x="73662" y="157315"/>
                </a:lnTo>
                <a:lnTo>
                  <a:pt x="75601" y="158061"/>
                </a:lnTo>
                <a:lnTo>
                  <a:pt x="80373" y="158956"/>
                </a:lnTo>
                <a:lnTo>
                  <a:pt x="83951" y="160000"/>
                </a:lnTo>
                <a:lnTo>
                  <a:pt x="85890" y="161043"/>
                </a:lnTo>
                <a:lnTo>
                  <a:pt x="88723" y="161342"/>
                </a:lnTo>
                <a:lnTo>
                  <a:pt x="91556" y="160894"/>
                </a:lnTo>
                <a:lnTo>
                  <a:pt x="94091" y="160894"/>
                </a:lnTo>
                <a:cubicBezTo>
                  <a:pt x="94091" y="160894"/>
                  <a:pt x="96327" y="158956"/>
                  <a:pt x="96327" y="158956"/>
                </a:cubicBezTo>
                <a:lnTo>
                  <a:pt x="98564" y="157614"/>
                </a:lnTo>
                <a:lnTo>
                  <a:pt x="100951" y="157315"/>
                </a:lnTo>
                <a:lnTo>
                  <a:pt x="101994" y="157763"/>
                </a:lnTo>
                <a:lnTo>
                  <a:pt x="102740" y="157017"/>
                </a:lnTo>
                <a:lnTo>
                  <a:pt x="105721" y="157017"/>
                </a:lnTo>
                <a:cubicBezTo>
                  <a:pt x="105721" y="157017"/>
                  <a:pt x="107511" y="156123"/>
                  <a:pt x="107511" y="156123"/>
                </a:cubicBezTo>
                <a:lnTo>
                  <a:pt x="106169" y="151947"/>
                </a:lnTo>
                <a:lnTo>
                  <a:pt x="105871" y="149263"/>
                </a:lnTo>
                <a:close/>
                <a:moveTo>
                  <a:pt x="174315" y="159403"/>
                </a:moveTo>
                <a:lnTo>
                  <a:pt x="172823" y="159850"/>
                </a:lnTo>
                <a:lnTo>
                  <a:pt x="173420" y="160447"/>
                </a:lnTo>
                <a:lnTo>
                  <a:pt x="174761" y="161342"/>
                </a:lnTo>
                <a:lnTo>
                  <a:pt x="175060" y="160745"/>
                </a:lnTo>
                <a:lnTo>
                  <a:pt x="175060" y="159552"/>
                </a:lnTo>
                <a:cubicBezTo>
                  <a:pt x="175060" y="159552"/>
                  <a:pt x="174315" y="159552"/>
                  <a:pt x="174315" y="159552"/>
                </a:cubicBezTo>
                <a:close/>
                <a:moveTo>
                  <a:pt x="169990" y="131071"/>
                </a:moveTo>
                <a:lnTo>
                  <a:pt x="168648" y="130177"/>
                </a:lnTo>
                <a:lnTo>
                  <a:pt x="168350" y="130475"/>
                </a:lnTo>
                <a:lnTo>
                  <a:pt x="168350" y="131071"/>
                </a:lnTo>
                <a:cubicBezTo>
                  <a:pt x="168350" y="131071"/>
                  <a:pt x="169543" y="131966"/>
                  <a:pt x="169543" y="131966"/>
                </a:cubicBezTo>
                <a:lnTo>
                  <a:pt x="169543" y="132712"/>
                </a:lnTo>
                <a:cubicBezTo>
                  <a:pt x="169543" y="132712"/>
                  <a:pt x="168648" y="134352"/>
                  <a:pt x="168648" y="134352"/>
                </a:cubicBezTo>
                <a:lnTo>
                  <a:pt x="169244" y="134650"/>
                </a:lnTo>
                <a:lnTo>
                  <a:pt x="169841" y="133755"/>
                </a:lnTo>
                <a:lnTo>
                  <a:pt x="170736" y="133010"/>
                </a:lnTo>
                <a:lnTo>
                  <a:pt x="171034" y="132264"/>
                </a:lnTo>
                <a:lnTo>
                  <a:pt x="171034" y="131817"/>
                </a:lnTo>
                <a:cubicBezTo>
                  <a:pt x="171034" y="131817"/>
                  <a:pt x="169990" y="131071"/>
                  <a:pt x="169990" y="131071"/>
                </a:cubicBezTo>
                <a:close/>
                <a:moveTo>
                  <a:pt x="176253" y="229487"/>
                </a:moveTo>
                <a:lnTo>
                  <a:pt x="176253" y="229487"/>
                </a:lnTo>
                <a:cubicBezTo>
                  <a:pt x="176253" y="229487"/>
                  <a:pt x="176253" y="229039"/>
                  <a:pt x="176253" y="229039"/>
                </a:cubicBezTo>
                <a:lnTo>
                  <a:pt x="176253" y="229039"/>
                </a:lnTo>
                <a:cubicBezTo>
                  <a:pt x="176253" y="229039"/>
                  <a:pt x="176253" y="229189"/>
                  <a:pt x="176253" y="229189"/>
                </a:cubicBezTo>
                <a:lnTo>
                  <a:pt x="176253" y="229189"/>
                </a:lnTo>
                <a:cubicBezTo>
                  <a:pt x="176253" y="229189"/>
                  <a:pt x="176402" y="229636"/>
                  <a:pt x="176402" y="229636"/>
                </a:cubicBezTo>
                <a:lnTo>
                  <a:pt x="176551" y="229636"/>
                </a:lnTo>
                <a:cubicBezTo>
                  <a:pt x="176551" y="229636"/>
                  <a:pt x="176551" y="229636"/>
                  <a:pt x="176551" y="229636"/>
                </a:cubicBezTo>
                <a:lnTo>
                  <a:pt x="176551" y="229636"/>
                </a:lnTo>
                <a:cubicBezTo>
                  <a:pt x="176551" y="229636"/>
                  <a:pt x="176551" y="229338"/>
                  <a:pt x="176551" y="229338"/>
                </a:cubicBezTo>
                <a:close/>
                <a:moveTo>
                  <a:pt x="188331" y="152097"/>
                </a:moveTo>
                <a:lnTo>
                  <a:pt x="187586" y="150904"/>
                </a:lnTo>
                <a:lnTo>
                  <a:pt x="186393" y="150605"/>
                </a:lnTo>
                <a:lnTo>
                  <a:pt x="185498" y="151947"/>
                </a:lnTo>
                <a:lnTo>
                  <a:pt x="186840" y="153140"/>
                </a:lnTo>
                <a:lnTo>
                  <a:pt x="188331" y="152842"/>
                </a:lnTo>
                <a:lnTo>
                  <a:pt x="188331" y="152246"/>
                </a:lnTo>
                <a:close/>
                <a:moveTo>
                  <a:pt x="141957" y="113029"/>
                </a:moveTo>
                <a:lnTo>
                  <a:pt x="142255" y="113029"/>
                </a:lnTo>
                <a:lnTo>
                  <a:pt x="142255" y="111538"/>
                </a:lnTo>
                <a:lnTo>
                  <a:pt x="141808" y="112432"/>
                </a:lnTo>
                <a:lnTo>
                  <a:pt x="141808" y="113029"/>
                </a:lnTo>
                <a:close/>
                <a:moveTo>
                  <a:pt x="180279" y="186691"/>
                </a:moveTo>
                <a:lnTo>
                  <a:pt x="179832" y="186393"/>
                </a:lnTo>
                <a:lnTo>
                  <a:pt x="179832" y="185945"/>
                </a:lnTo>
                <a:cubicBezTo>
                  <a:pt x="179832" y="185945"/>
                  <a:pt x="180130" y="185796"/>
                  <a:pt x="180130" y="185796"/>
                </a:cubicBezTo>
                <a:lnTo>
                  <a:pt x="180279" y="185796"/>
                </a:lnTo>
                <a:cubicBezTo>
                  <a:pt x="180279" y="185796"/>
                  <a:pt x="179981" y="185498"/>
                  <a:pt x="179981" y="185498"/>
                </a:cubicBezTo>
                <a:lnTo>
                  <a:pt x="179384" y="185796"/>
                </a:lnTo>
                <a:lnTo>
                  <a:pt x="179086" y="186244"/>
                </a:lnTo>
                <a:lnTo>
                  <a:pt x="179086" y="186691"/>
                </a:lnTo>
                <a:cubicBezTo>
                  <a:pt x="179086" y="186691"/>
                  <a:pt x="179682" y="187138"/>
                  <a:pt x="179682" y="187138"/>
                </a:cubicBezTo>
                <a:lnTo>
                  <a:pt x="180428" y="187437"/>
                </a:lnTo>
                <a:lnTo>
                  <a:pt x="180726" y="187138"/>
                </a:lnTo>
                <a:lnTo>
                  <a:pt x="180726" y="186840"/>
                </a:lnTo>
                <a:cubicBezTo>
                  <a:pt x="180726" y="186840"/>
                  <a:pt x="180130" y="186840"/>
                  <a:pt x="180130" y="186840"/>
                </a:cubicBezTo>
                <a:close/>
                <a:moveTo>
                  <a:pt x="145982" y="117204"/>
                </a:moveTo>
                <a:lnTo>
                  <a:pt x="145088" y="117502"/>
                </a:lnTo>
                <a:lnTo>
                  <a:pt x="142255" y="119888"/>
                </a:lnTo>
                <a:lnTo>
                  <a:pt x="142255" y="119888"/>
                </a:lnTo>
                <a:lnTo>
                  <a:pt x="142255" y="121976"/>
                </a:lnTo>
                <a:cubicBezTo>
                  <a:pt x="142255" y="121976"/>
                  <a:pt x="142255" y="123317"/>
                  <a:pt x="142255" y="123317"/>
                </a:cubicBezTo>
                <a:lnTo>
                  <a:pt x="142255" y="124809"/>
                </a:lnTo>
                <a:lnTo>
                  <a:pt x="142852" y="123765"/>
                </a:lnTo>
                <a:lnTo>
                  <a:pt x="145685" y="121677"/>
                </a:lnTo>
                <a:lnTo>
                  <a:pt x="146877" y="119291"/>
                </a:lnTo>
                <a:lnTo>
                  <a:pt x="145833" y="117055"/>
                </a:lnTo>
                <a:close/>
                <a:moveTo>
                  <a:pt x="167455" y="151798"/>
                </a:moveTo>
                <a:lnTo>
                  <a:pt x="166560" y="152395"/>
                </a:lnTo>
                <a:lnTo>
                  <a:pt x="167008" y="153140"/>
                </a:lnTo>
                <a:lnTo>
                  <a:pt x="167604" y="153588"/>
                </a:lnTo>
                <a:lnTo>
                  <a:pt x="168200" y="153588"/>
                </a:lnTo>
                <a:cubicBezTo>
                  <a:pt x="168200" y="153588"/>
                  <a:pt x="168947" y="153290"/>
                  <a:pt x="168947" y="153290"/>
                </a:cubicBezTo>
                <a:lnTo>
                  <a:pt x="168648" y="152395"/>
                </a:lnTo>
                <a:lnTo>
                  <a:pt x="167306" y="151649"/>
                </a:lnTo>
                <a:close/>
                <a:moveTo>
                  <a:pt x="139720" y="124958"/>
                </a:moveTo>
                <a:lnTo>
                  <a:pt x="140465" y="126002"/>
                </a:lnTo>
                <a:lnTo>
                  <a:pt x="142404" y="124958"/>
                </a:lnTo>
                <a:lnTo>
                  <a:pt x="142404" y="121976"/>
                </a:lnTo>
                <a:cubicBezTo>
                  <a:pt x="142404" y="121976"/>
                  <a:pt x="142404" y="119888"/>
                  <a:pt x="142404" y="119888"/>
                </a:cubicBezTo>
                <a:lnTo>
                  <a:pt x="140615" y="122423"/>
                </a:lnTo>
                <a:lnTo>
                  <a:pt x="139720" y="124958"/>
                </a:lnTo>
                <a:close/>
                <a:moveTo>
                  <a:pt x="146877" y="180279"/>
                </a:moveTo>
                <a:lnTo>
                  <a:pt x="146281" y="180876"/>
                </a:lnTo>
                <a:lnTo>
                  <a:pt x="146281" y="181472"/>
                </a:lnTo>
                <a:cubicBezTo>
                  <a:pt x="146281" y="181472"/>
                  <a:pt x="145982" y="181919"/>
                  <a:pt x="145982" y="181919"/>
                </a:cubicBezTo>
                <a:lnTo>
                  <a:pt x="145982" y="182516"/>
                </a:lnTo>
                <a:cubicBezTo>
                  <a:pt x="145982" y="182516"/>
                  <a:pt x="146430" y="182516"/>
                  <a:pt x="146430" y="182516"/>
                </a:cubicBezTo>
                <a:lnTo>
                  <a:pt x="146430" y="182218"/>
                </a:lnTo>
                <a:cubicBezTo>
                  <a:pt x="146430" y="182218"/>
                  <a:pt x="146580" y="181621"/>
                  <a:pt x="146580" y="181621"/>
                </a:cubicBezTo>
                <a:lnTo>
                  <a:pt x="146580" y="181323"/>
                </a:lnTo>
                <a:cubicBezTo>
                  <a:pt x="146580" y="181323"/>
                  <a:pt x="147026" y="181174"/>
                  <a:pt x="147026" y="181174"/>
                </a:cubicBezTo>
                <a:lnTo>
                  <a:pt x="147474" y="181472"/>
                </a:lnTo>
                <a:lnTo>
                  <a:pt x="147921" y="181472"/>
                </a:lnTo>
                <a:cubicBezTo>
                  <a:pt x="147921" y="181472"/>
                  <a:pt x="147921" y="180727"/>
                  <a:pt x="147921" y="180727"/>
                </a:cubicBezTo>
                <a:lnTo>
                  <a:pt x="147026" y="18027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6" name="Faroe Islands__">
            <a:extLst>
              <a:ext uri="{FF2B5EF4-FFF2-40B4-BE49-F238E27FC236}">
                <a16:creationId xmlns:a16="http://schemas.microsoft.com/office/drawing/2014/main" id="{7BEB8814-D32F-03D3-48F9-FEA9A4C8B607}"/>
              </a:ext>
            </a:extLst>
          </p:cNvPr>
          <p:cNvSpPr/>
          <p:nvPr/>
        </p:nvSpPr>
        <p:spPr>
          <a:xfrm>
            <a:off x="5806420" y="2063098"/>
            <a:ext cx="26840" cy="42736"/>
          </a:xfrm>
          <a:custGeom>
            <a:avLst/>
            <a:gdLst>
              <a:gd name="connsiteX0" fmla="*/ 19087 w 26840"/>
              <a:gd name="connsiteY0" fmla="*/ 36533 h 39813"/>
              <a:gd name="connsiteX1" fmla="*/ 18043 w 26840"/>
              <a:gd name="connsiteY1" fmla="*/ 34893 h 39813"/>
              <a:gd name="connsiteX2" fmla="*/ 18043 w 26840"/>
              <a:gd name="connsiteY2" fmla="*/ 33402 h 39813"/>
              <a:gd name="connsiteX3" fmla="*/ 17297 w 26840"/>
              <a:gd name="connsiteY3" fmla="*/ 32805 h 39813"/>
              <a:gd name="connsiteX4" fmla="*/ 14315 w 26840"/>
              <a:gd name="connsiteY4" fmla="*/ 32060 h 39813"/>
              <a:gd name="connsiteX5" fmla="*/ 13718 w 26840"/>
              <a:gd name="connsiteY5" fmla="*/ 30867 h 39813"/>
              <a:gd name="connsiteX6" fmla="*/ 12973 w 26840"/>
              <a:gd name="connsiteY6" fmla="*/ 30867 h 39813"/>
              <a:gd name="connsiteX7" fmla="*/ 12973 w 26840"/>
              <a:gd name="connsiteY7" fmla="*/ 32060 h 39813"/>
              <a:gd name="connsiteX8" fmla="*/ 14017 w 26840"/>
              <a:gd name="connsiteY8" fmla="*/ 34893 h 39813"/>
              <a:gd name="connsiteX9" fmla="*/ 17148 w 26840"/>
              <a:gd name="connsiteY9" fmla="*/ 38322 h 39813"/>
              <a:gd name="connsiteX10" fmla="*/ 18937 w 26840"/>
              <a:gd name="connsiteY10" fmla="*/ 39813 h 39813"/>
              <a:gd name="connsiteX11" fmla="*/ 19534 w 26840"/>
              <a:gd name="connsiteY11" fmla="*/ 39813 h 39813"/>
              <a:gd name="connsiteX12" fmla="*/ 19087 w 26840"/>
              <a:gd name="connsiteY12" fmla="*/ 38621 h 39813"/>
              <a:gd name="connsiteX13" fmla="*/ 19087 w 26840"/>
              <a:gd name="connsiteY13" fmla="*/ 36533 h 39813"/>
              <a:gd name="connsiteX14" fmla="*/ 6263 w 26840"/>
              <a:gd name="connsiteY14" fmla="*/ 9245 h 39813"/>
              <a:gd name="connsiteX15" fmla="*/ 4921 w 26840"/>
              <a:gd name="connsiteY15" fmla="*/ 8798 h 39813"/>
              <a:gd name="connsiteX16" fmla="*/ 2237 w 26840"/>
              <a:gd name="connsiteY16" fmla="*/ 9394 h 39813"/>
              <a:gd name="connsiteX17" fmla="*/ 0 w 26840"/>
              <a:gd name="connsiteY17" fmla="*/ 9394 h 39813"/>
              <a:gd name="connsiteX18" fmla="*/ 1193 w 26840"/>
              <a:gd name="connsiteY18" fmla="*/ 12078 h 39813"/>
              <a:gd name="connsiteX19" fmla="*/ 4473 w 26840"/>
              <a:gd name="connsiteY19" fmla="*/ 13271 h 39813"/>
              <a:gd name="connsiteX20" fmla="*/ 6412 w 26840"/>
              <a:gd name="connsiteY20" fmla="*/ 13569 h 39813"/>
              <a:gd name="connsiteX21" fmla="*/ 8052 w 26840"/>
              <a:gd name="connsiteY21" fmla="*/ 13271 h 39813"/>
              <a:gd name="connsiteX22" fmla="*/ 9394 w 26840"/>
              <a:gd name="connsiteY22" fmla="*/ 12078 h 39813"/>
              <a:gd name="connsiteX23" fmla="*/ 8499 w 26840"/>
              <a:gd name="connsiteY23" fmla="*/ 10885 h 39813"/>
              <a:gd name="connsiteX24" fmla="*/ 6114 w 26840"/>
              <a:gd name="connsiteY24" fmla="*/ 9245 h 39813"/>
              <a:gd name="connsiteX25" fmla="*/ 18341 w 26840"/>
              <a:gd name="connsiteY25" fmla="*/ 17297 h 39813"/>
              <a:gd name="connsiteX26" fmla="*/ 18639 w 26840"/>
              <a:gd name="connsiteY26" fmla="*/ 16701 h 39813"/>
              <a:gd name="connsiteX27" fmla="*/ 18639 w 26840"/>
              <a:gd name="connsiteY27" fmla="*/ 15657 h 39813"/>
              <a:gd name="connsiteX28" fmla="*/ 16104 w 26840"/>
              <a:gd name="connsiteY28" fmla="*/ 11780 h 39813"/>
              <a:gd name="connsiteX29" fmla="*/ 15359 w 26840"/>
              <a:gd name="connsiteY29" fmla="*/ 11184 h 39813"/>
              <a:gd name="connsiteX30" fmla="*/ 15359 w 26840"/>
              <a:gd name="connsiteY30" fmla="*/ 10140 h 39813"/>
              <a:gd name="connsiteX31" fmla="*/ 15806 w 26840"/>
              <a:gd name="connsiteY31" fmla="*/ 9245 h 39813"/>
              <a:gd name="connsiteX32" fmla="*/ 17297 w 26840"/>
              <a:gd name="connsiteY32" fmla="*/ 9543 h 39813"/>
              <a:gd name="connsiteX33" fmla="*/ 19235 w 26840"/>
              <a:gd name="connsiteY33" fmla="*/ 11184 h 39813"/>
              <a:gd name="connsiteX34" fmla="*/ 20279 w 26840"/>
              <a:gd name="connsiteY34" fmla="*/ 11184 h 39813"/>
              <a:gd name="connsiteX35" fmla="*/ 20876 w 26840"/>
              <a:gd name="connsiteY35" fmla="*/ 5517 h 39813"/>
              <a:gd name="connsiteX36" fmla="*/ 16402 w 26840"/>
              <a:gd name="connsiteY36" fmla="*/ 3877 h 39813"/>
              <a:gd name="connsiteX37" fmla="*/ 12376 w 26840"/>
              <a:gd name="connsiteY37" fmla="*/ 1789 h 39813"/>
              <a:gd name="connsiteX38" fmla="*/ 6710 w 26840"/>
              <a:gd name="connsiteY38" fmla="*/ 3131 h 39813"/>
              <a:gd name="connsiteX39" fmla="*/ 10885 w 26840"/>
              <a:gd name="connsiteY39" fmla="*/ 11333 h 39813"/>
              <a:gd name="connsiteX40" fmla="*/ 16253 w 26840"/>
              <a:gd name="connsiteY40" fmla="*/ 16253 h 39813"/>
              <a:gd name="connsiteX41" fmla="*/ 18490 w 26840"/>
              <a:gd name="connsiteY41" fmla="*/ 17297 h 39813"/>
              <a:gd name="connsiteX42" fmla="*/ 19981 w 26840"/>
              <a:gd name="connsiteY42" fmla="*/ 21025 h 39813"/>
              <a:gd name="connsiteX43" fmla="*/ 16551 w 26840"/>
              <a:gd name="connsiteY43" fmla="*/ 19534 h 39813"/>
              <a:gd name="connsiteX44" fmla="*/ 15209 w 26840"/>
              <a:gd name="connsiteY44" fmla="*/ 19236 h 39813"/>
              <a:gd name="connsiteX45" fmla="*/ 14017 w 26840"/>
              <a:gd name="connsiteY45" fmla="*/ 19236 h 39813"/>
              <a:gd name="connsiteX46" fmla="*/ 14613 w 26840"/>
              <a:gd name="connsiteY46" fmla="*/ 21025 h 39813"/>
              <a:gd name="connsiteX47" fmla="*/ 15209 w 26840"/>
              <a:gd name="connsiteY47" fmla="*/ 21920 h 39813"/>
              <a:gd name="connsiteX48" fmla="*/ 17148 w 26840"/>
              <a:gd name="connsiteY48" fmla="*/ 22964 h 39813"/>
              <a:gd name="connsiteX49" fmla="*/ 19683 w 26840"/>
              <a:gd name="connsiteY49" fmla="*/ 24902 h 39813"/>
              <a:gd name="connsiteX50" fmla="*/ 20429 w 26840"/>
              <a:gd name="connsiteY50" fmla="*/ 24902 h 39813"/>
              <a:gd name="connsiteX51" fmla="*/ 20876 w 26840"/>
              <a:gd name="connsiteY51" fmla="*/ 23262 h 39813"/>
              <a:gd name="connsiteX52" fmla="*/ 20876 w 26840"/>
              <a:gd name="connsiteY52" fmla="*/ 22367 h 39813"/>
              <a:gd name="connsiteX53" fmla="*/ 19832 w 26840"/>
              <a:gd name="connsiteY53" fmla="*/ 20876 h 39813"/>
              <a:gd name="connsiteX54" fmla="*/ 24902 w 26840"/>
              <a:gd name="connsiteY54" fmla="*/ 2684 h 39813"/>
              <a:gd name="connsiteX55" fmla="*/ 22814 w 26840"/>
              <a:gd name="connsiteY55" fmla="*/ 0 h 39813"/>
              <a:gd name="connsiteX56" fmla="*/ 22814 w 26840"/>
              <a:gd name="connsiteY56" fmla="*/ 3281 h 39813"/>
              <a:gd name="connsiteX57" fmla="*/ 22814 w 26840"/>
              <a:gd name="connsiteY57" fmla="*/ 5517 h 39813"/>
              <a:gd name="connsiteX58" fmla="*/ 23262 w 26840"/>
              <a:gd name="connsiteY58" fmla="*/ 6263 h 39813"/>
              <a:gd name="connsiteX59" fmla="*/ 23709 w 26840"/>
              <a:gd name="connsiteY59" fmla="*/ 6561 h 39813"/>
              <a:gd name="connsiteX60" fmla="*/ 25648 w 26840"/>
              <a:gd name="connsiteY60" fmla="*/ 7008 h 39813"/>
              <a:gd name="connsiteX61" fmla="*/ 26840 w 26840"/>
              <a:gd name="connsiteY61" fmla="*/ 3877 h 39813"/>
              <a:gd name="connsiteX62" fmla="*/ 25051 w 26840"/>
              <a:gd name="connsiteY62" fmla="*/ 2386 h 3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6840" h="39813">
                <a:moveTo>
                  <a:pt x="19087" y="36533"/>
                </a:moveTo>
                <a:lnTo>
                  <a:pt x="18043" y="34893"/>
                </a:lnTo>
                <a:lnTo>
                  <a:pt x="18043" y="33402"/>
                </a:lnTo>
                <a:cubicBezTo>
                  <a:pt x="18043" y="33402"/>
                  <a:pt x="17297" y="32805"/>
                  <a:pt x="17297" y="32805"/>
                </a:cubicBezTo>
                <a:lnTo>
                  <a:pt x="14315" y="32060"/>
                </a:lnTo>
                <a:lnTo>
                  <a:pt x="13718" y="30867"/>
                </a:lnTo>
                <a:lnTo>
                  <a:pt x="12973" y="30867"/>
                </a:lnTo>
                <a:cubicBezTo>
                  <a:pt x="12973" y="30867"/>
                  <a:pt x="12973" y="32060"/>
                  <a:pt x="12973" y="32060"/>
                </a:cubicBezTo>
                <a:lnTo>
                  <a:pt x="14017" y="34893"/>
                </a:lnTo>
                <a:lnTo>
                  <a:pt x="17148" y="38322"/>
                </a:lnTo>
                <a:lnTo>
                  <a:pt x="18937" y="39813"/>
                </a:lnTo>
                <a:lnTo>
                  <a:pt x="19534" y="39813"/>
                </a:lnTo>
                <a:cubicBezTo>
                  <a:pt x="19534" y="39813"/>
                  <a:pt x="19087" y="38621"/>
                  <a:pt x="19087" y="38621"/>
                </a:cubicBezTo>
                <a:lnTo>
                  <a:pt x="19087" y="36533"/>
                </a:lnTo>
                <a:close/>
                <a:moveTo>
                  <a:pt x="6263" y="9245"/>
                </a:moveTo>
                <a:lnTo>
                  <a:pt x="4921" y="8798"/>
                </a:lnTo>
                <a:lnTo>
                  <a:pt x="2237" y="9394"/>
                </a:lnTo>
                <a:lnTo>
                  <a:pt x="0" y="9394"/>
                </a:lnTo>
                <a:cubicBezTo>
                  <a:pt x="0" y="9394"/>
                  <a:pt x="1193" y="12078"/>
                  <a:pt x="1193" y="12078"/>
                </a:cubicBezTo>
                <a:lnTo>
                  <a:pt x="4473" y="13271"/>
                </a:lnTo>
                <a:lnTo>
                  <a:pt x="6412" y="13569"/>
                </a:lnTo>
                <a:lnTo>
                  <a:pt x="8052" y="13271"/>
                </a:lnTo>
                <a:lnTo>
                  <a:pt x="9394" y="12078"/>
                </a:lnTo>
                <a:lnTo>
                  <a:pt x="8499" y="10885"/>
                </a:lnTo>
                <a:lnTo>
                  <a:pt x="6114" y="9245"/>
                </a:lnTo>
                <a:close/>
                <a:moveTo>
                  <a:pt x="18341" y="17297"/>
                </a:moveTo>
                <a:lnTo>
                  <a:pt x="18639" y="16701"/>
                </a:lnTo>
                <a:lnTo>
                  <a:pt x="18639" y="15657"/>
                </a:lnTo>
                <a:cubicBezTo>
                  <a:pt x="18639" y="15657"/>
                  <a:pt x="16104" y="11780"/>
                  <a:pt x="16104" y="11780"/>
                </a:cubicBezTo>
                <a:lnTo>
                  <a:pt x="15359" y="11184"/>
                </a:lnTo>
                <a:lnTo>
                  <a:pt x="15359" y="10140"/>
                </a:lnTo>
                <a:cubicBezTo>
                  <a:pt x="15359" y="10140"/>
                  <a:pt x="15806" y="9245"/>
                  <a:pt x="15806" y="9245"/>
                </a:cubicBezTo>
                <a:lnTo>
                  <a:pt x="17297" y="9543"/>
                </a:lnTo>
                <a:lnTo>
                  <a:pt x="19235" y="11184"/>
                </a:lnTo>
                <a:lnTo>
                  <a:pt x="20279" y="11184"/>
                </a:lnTo>
                <a:cubicBezTo>
                  <a:pt x="20279" y="11184"/>
                  <a:pt x="20876" y="5517"/>
                  <a:pt x="20876" y="5517"/>
                </a:cubicBezTo>
                <a:lnTo>
                  <a:pt x="16402" y="3877"/>
                </a:lnTo>
                <a:lnTo>
                  <a:pt x="12376" y="1789"/>
                </a:lnTo>
                <a:lnTo>
                  <a:pt x="6710" y="3131"/>
                </a:lnTo>
                <a:lnTo>
                  <a:pt x="10885" y="11333"/>
                </a:lnTo>
                <a:lnTo>
                  <a:pt x="16253" y="16253"/>
                </a:lnTo>
                <a:lnTo>
                  <a:pt x="18490" y="17297"/>
                </a:lnTo>
                <a:close/>
                <a:moveTo>
                  <a:pt x="19981" y="21025"/>
                </a:moveTo>
                <a:lnTo>
                  <a:pt x="16551" y="19534"/>
                </a:lnTo>
                <a:lnTo>
                  <a:pt x="15209" y="19236"/>
                </a:lnTo>
                <a:lnTo>
                  <a:pt x="14017" y="19236"/>
                </a:lnTo>
                <a:cubicBezTo>
                  <a:pt x="14017" y="19236"/>
                  <a:pt x="14613" y="21025"/>
                  <a:pt x="14613" y="21025"/>
                </a:cubicBezTo>
                <a:lnTo>
                  <a:pt x="15209" y="21920"/>
                </a:lnTo>
                <a:lnTo>
                  <a:pt x="17148" y="22964"/>
                </a:lnTo>
                <a:lnTo>
                  <a:pt x="19683" y="24902"/>
                </a:lnTo>
                <a:lnTo>
                  <a:pt x="20429" y="24902"/>
                </a:lnTo>
                <a:cubicBezTo>
                  <a:pt x="20429" y="24902"/>
                  <a:pt x="20876" y="23262"/>
                  <a:pt x="20876" y="23262"/>
                </a:cubicBezTo>
                <a:lnTo>
                  <a:pt x="20876" y="22367"/>
                </a:lnTo>
                <a:cubicBezTo>
                  <a:pt x="20876" y="22367"/>
                  <a:pt x="19832" y="20876"/>
                  <a:pt x="19832" y="20876"/>
                </a:cubicBezTo>
                <a:close/>
                <a:moveTo>
                  <a:pt x="24902" y="2684"/>
                </a:moveTo>
                <a:lnTo>
                  <a:pt x="22814" y="0"/>
                </a:lnTo>
                <a:lnTo>
                  <a:pt x="22814" y="3281"/>
                </a:lnTo>
                <a:cubicBezTo>
                  <a:pt x="22814" y="3281"/>
                  <a:pt x="22814" y="5517"/>
                  <a:pt x="22814" y="5517"/>
                </a:cubicBezTo>
                <a:lnTo>
                  <a:pt x="23262" y="6263"/>
                </a:lnTo>
                <a:lnTo>
                  <a:pt x="23709" y="6561"/>
                </a:lnTo>
                <a:lnTo>
                  <a:pt x="25648" y="7008"/>
                </a:lnTo>
                <a:lnTo>
                  <a:pt x="26840" y="3877"/>
                </a:lnTo>
                <a:lnTo>
                  <a:pt x="25051" y="238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7" name="Falkland Islands (Malvinas)__">
            <a:extLst>
              <a:ext uri="{FF2B5EF4-FFF2-40B4-BE49-F238E27FC236}">
                <a16:creationId xmlns:a16="http://schemas.microsoft.com/office/drawing/2014/main" id="{AA0C8A58-2962-9631-5A8D-E16856D79D38}"/>
              </a:ext>
            </a:extLst>
          </p:cNvPr>
          <p:cNvSpPr/>
          <p:nvPr/>
        </p:nvSpPr>
        <p:spPr>
          <a:xfrm>
            <a:off x="4392520" y="5837557"/>
            <a:ext cx="88424" cy="40976"/>
          </a:xfrm>
          <a:custGeom>
            <a:avLst/>
            <a:gdLst>
              <a:gd name="connsiteX0" fmla="*/ 41454 w 88424"/>
              <a:gd name="connsiteY0" fmla="*/ 14762 h 38173"/>
              <a:gd name="connsiteX1" fmla="*/ 42945 w 88424"/>
              <a:gd name="connsiteY1" fmla="*/ 12824 h 38173"/>
              <a:gd name="connsiteX2" fmla="*/ 45033 w 88424"/>
              <a:gd name="connsiteY2" fmla="*/ 11631 h 38173"/>
              <a:gd name="connsiteX3" fmla="*/ 46225 w 88424"/>
              <a:gd name="connsiteY3" fmla="*/ 10288 h 38173"/>
              <a:gd name="connsiteX4" fmla="*/ 47269 w 88424"/>
              <a:gd name="connsiteY4" fmla="*/ 8648 h 38173"/>
              <a:gd name="connsiteX5" fmla="*/ 48909 w 88424"/>
              <a:gd name="connsiteY5" fmla="*/ 7456 h 38173"/>
              <a:gd name="connsiteX6" fmla="*/ 49655 w 88424"/>
              <a:gd name="connsiteY6" fmla="*/ 5666 h 38173"/>
              <a:gd name="connsiteX7" fmla="*/ 48313 w 88424"/>
              <a:gd name="connsiteY7" fmla="*/ 4026 h 38173"/>
              <a:gd name="connsiteX8" fmla="*/ 46524 w 88424"/>
              <a:gd name="connsiteY8" fmla="*/ 3131 h 38173"/>
              <a:gd name="connsiteX9" fmla="*/ 44436 w 88424"/>
              <a:gd name="connsiteY9" fmla="*/ 4921 h 38173"/>
              <a:gd name="connsiteX10" fmla="*/ 43690 w 88424"/>
              <a:gd name="connsiteY10" fmla="*/ 4324 h 38173"/>
              <a:gd name="connsiteX11" fmla="*/ 38024 w 88424"/>
              <a:gd name="connsiteY11" fmla="*/ 5964 h 38173"/>
              <a:gd name="connsiteX12" fmla="*/ 35937 w 88424"/>
              <a:gd name="connsiteY12" fmla="*/ 6263 h 38173"/>
              <a:gd name="connsiteX13" fmla="*/ 34594 w 88424"/>
              <a:gd name="connsiteY13" fmla="*/ 4771 h 38173"/>
              <a:gd name="connsiteX14" fmla="*/ 32656 w 88424"/>
              <a:gd name="connsiteY14" fmla="*/ 4175 h 38173"/>
              <a:gd name="connsiteX15" fmla="*/ 30270 w 88424"/>
              <a:gd name="connsiteY15" fmla="*/ 4921 h 38173"/>
              <a:gd name="connsiteX16" fmla="*/ 26841 w 88424"/>
              <a:gd name="connsiteY16" fmla="*/ 7456 h 38173"/>
              <a:gd name="connsiteX17" fmla="*/ 22963 w 88424"/>
              <a:gd name="connsiteY17" fmla="*/ 6710 h 38173"/>
              <a:gd name="connsiteX18" fmla="*/ 18788 w 88424"/>
              <a:gd name="connsiteY18" fmla="*/ 4473 h 38173"/>
              <a:gd name="connsiteX19" fmla="*/ 16999 w 88424"/>
              <a:gd name="connsiteY19" fmla="*/ 2833 h 38173"/>
              <a:gd name="connsiteX20" fmla="*/ 15657 w 88424"/>
              <a:gd name="connsiteY20" fmla="*/ 2833 h 38173"/>
              <a:gd name="connsiteX21" fmla="*/ 16999 w 88424"/>
              <a:gd name="connsiteY21" fmla="*/ 5517 h 38173"/>
              <a:gd name="connsiteX22" fmla="*/ 16999 w 88424"/>
              <a:gd name="connsiteY22" fmla="*/ 6859 h 38173"/>
              <a:gd name="connsiteX23" fmla="*/ 17297 w 88424"/>
              <a:gd name="connsiteY23" fmla="*/ 7605 h 38173"/>
              <a:gd name="connsiteX24" fmla="*/ 19683 w 88424"/>
              <a:gd name="connsiteY24" fmla="*/ 9841 h 38173"/>
              <a:gd name="connsiteX25" fmla="*/ 22665 w 88424"/>
              <a:gd name="connsiteY25" fmla="*/ 11184 h 38173"/>
              <a:gd name="connsiteX26" fmla="*/ 24156 w 88424"/>
              <a:gd name="connsiteY26" fmla="*/ 13271 h 38173"/>
              <a:gd name="connsiteX27" fmla="*/ 23262 w 88424"/>
              <a:gd name="connsiteY27" fmla="*/ 13868 h 38173"/>
              <a:gd name="connsiteX28" fmla="*/ 18341 w 88424"/>
              <a:gd name="connsiteY28" fmla="*/ 15359 h 38173"/>
              <a:gd name="connsiteX29" fmla="*/ 16701 w 88424"/>
              <a:gd name="connsiteY29" fmla="*/ 15359 h 38173"/>
              <a:gd name="connsiteX30" fmla="*/ 15210 w 88424"/>
              <a:gd name="connsiteY30" fmla="*/ 15955 h 38173"/>
              <a:gd name="connsiteX31" fmla="*/ 17446 w 88424"/>
              <a:gd name="connsiteY31" fmla="*/ 17595 h 38173"/>
              <a:gd name="connsiteX32" fmla="*/ 20578 w 88424"/>
              <a:gd name="connsiteY32" fmla="*/ 16850 h 38173"/>
              <a:gd name="connsiteX33" fmla="*/ 21920 w 88424"/>
              <a:gd name="connsiteY33" fmla="*/ 16253 h 38173"/>
              <a:gd name="connsiteX34" fmla="*/ 23262 w 88424"/>
              <a:gd name="connsiteY34" fmla="*/ 16253 h 38173"/>
              <a:gd name="connsiteX35" fmla="*/ 24306 w 88424"/>
              <a:gd name="connsiteY35" fmla="*/ 16850 h 38173"/>
              <a:gd name="connsiteX36" fmla="*/ 24306 w 88424"/>
              <a:gd name="connsiteY36" fmla="*/ 18191 h 38173"/>
              <a:gd name="connsiteX37" fmla="*/ 22963 w 88424"/>
              <a:gd name="connsiteY37" fmla="*/ 19235 h 38173"/>
              <a:gd name="connsiteX38" fmla="*/ 21771 w 88424"/>
              <a:gd name="connsiteY38" fmla="*/ 20577 h 38173"/>
              <a:gd name="connsiteX39" fmla="*/ 18788 w 88424"/>
              <a:gd name="connsiteY39" fmla="*/ 21919 h 38173"/>
              <a:gd name="connsiteX40" fmla="*/ 15060 w 88424"/>
              <a:gd name="connsiteY40" fmla="*/ 24604 h 38173"/>
              <a:gd name="connsiteX41" fmla="*/ 10587 w 88424"/>
              <a:gd name="connsiteY41" fmla="*/ 24604 h 38173"/>
              <a:gd name="connsiteX42" fmla="*/ 5368 w 88424"/>
              <a:gd name="connsiteY42" fmla="*/ 28480 h 38173"/>
              <a:gd name="connsiteX43" fmla="*/ 9245 w 88424"/>
              <a:gd name="connsiteY43" fmla="*/ 31761 h 38173"/>
              <a:gd name="connsiteX44" fmla="*/ 12526 w 88424"/>
              <a:gd name="connsiteY44" fmla="*/ 33252 h 38173"/>
              <a:gd name="connsiteX45" fmla="*/ 17148 w 88424"/>
              <a:gd name="connsiteY45" fmla="*/ 33551 h 38173"/>
              <a:gd name="connsiteX46" fmla="*/ 17745 w 88424"/>
              <a:gd name="connsiteY46" fmla="*/ 32656 h 38173"/>
              <a:gd name="connsiteX47" fmla="*/ 18639 w 88424"/>
              <a:gd name="connsiteY47" fmla="*/ 32358 h 38173"/>
              <a:gd name="connsiteX48" fmla="*/ 20429 w 88424"/>
              <a:gd name="connsiteY48" fmla="*/ 32059 h 38173"/>
              <a:gd name="connsiteX49" fmla="*/ 21174 w 88424"/>
              <a:gd name="connsiteY49" fmla="*/ 31612 h 38173"/>
              <a:gd name="connsiteX50" fmla="*/ 22963 w 88424"/>
              <a:gd name="connsiteY50" fmla="*/ 29226 h 38173"/>
              <a:gd name="connsiteX51" fmla="*/ 24007 w 88424"/>
              <a:gd name="connsiteY51" fmla="*/ 25946 h 38173"/>
              <a:gd name="connsiteX52" fmla="*/ 25349 w 88424"/>
              <a:gd name="connsiteY52" fmla="*/ 25946 h 38173"/>
              <a:gd name="connsiteX53" fmla="*/ 26990 w 88424"/>
              <a:gd name="connsiteY53" fmla="*/ 26244 h 38173"/>
              <a:gd name="connsiteX54" fmla="*/ 30717 w 88424"/>
              <a:gd name="connsiteY54" fmla="*/ 25946 h 38173"/>
              <a:gd name="connsiteX55" fmla="*/ 32507 w 88424"/>
              <a:gd name="connsiteY55" fmla="*/ 25349 h 38173"/>
              <a:gd name="connsiteX56" fmla="*/ 37875 w 88424"/>
              <a:gd name="connsiteY56" fmla="*/ 19385 h 38173"/>
              <a:gd name="connsiteX57" fmla="*/ 41603 w 88424"/>
              <a:gd name="connsiteY57" fmla="*/ 14762 h 38173"/>
              <a:gd name="connsiteX58" fmla="*/ 6114 w 88424"/>
              <a:gd name="connsiteY58" fmla="*/ 22665 h 38173"/>
              <a:gd name="connsiteX59" fmla="*/ 7157 w 88424"/>
              <a:gd name="connsiteY59" fmla="*/ 18937 h 38173"/>
              <a:gd name="connsiteX60" fmla="*/ 5219 w 88424"/>
              <a:gd name="connsiteY60" fmla="*/ 18937 h 38173"/>
              <a:gd name="connsiteX61" fmla="*/ 3281 w 88424"/>
              <a:gd name="connsiteY61" fmla="*/ 18639 h 38173"/>
              <a:gd name="connsiteX62" fmla="*/ 2386 w 88424"/>
              <a:gd name="connsiteY62" fmla="*/ 19683 h 38173"/>
              <a:gd name="connsiteX63" fmla="*/ 0 w 88424"/>
              <a:gd name="connsiteY63" fmla="*/ 20577 h 38173"/>
              <a:gd name="connsiteX64" fmla="*/ 746 w 88424"/>
              <a:gd name="connsiteY64" fmla="*/ 21919 h 38173"/>
              <a:gd name="connsiteX65" fmla="*/ 2982 w 88424"/>
              <a:gd name="connsiteY65" fmla="*/ 24454 h 38173"/>
              <a:gd name="connsiteX66" fmla="*/ 5219 w 88424"/>
              <a:gd name="connsiteY66" fmla="*/ 24454 h 38173"/>
              <a:gd name="connsiteX67" fmla="*/ 6114 w 88424"/>
              <a:gd name="connsiteY67" fmla="*/ 22814 h 38173"/>
              <a:gd name="connsiteX68" fmla="*/ 27288 w 88424"/>
              <a:gd name="connsiteY68" fmla="*/ 4324 h 38173"/>
              <a:gd name="connsiteX69" fmla="*/ 28183 w 88424"/>
              <a:gd name="connsiteY69" fmla="*/ 2385 h 38173"/>
              <a:gd name="connsiteX70" fmla="*/ 28183 w 88424"/>
              <a:gd name="connsiteY70" fmla="*/ 1193 h 38173"/>
              <a:gd name="connsiteX71" fmla="*/ 25648 w 88424"/>
              <a:gd name="connsiteY71" fmla="*/ 0 h 38173"/>
              <a:gd name="connsiteX72" fmla="*/ 22963 w 88424"/>
              <a:gd name="connsiteY72" fmla="*/ 298 h 38173"/>
              <a:gd name="connsiteX73" fmla="*/ 22963 w 88424"/>
              <a:gd name="connsiteY73" fmla="*/ 3280 h 38173"/>
              <a:gd name="connsiteX74" fmla="*/ 23709 w 88424"/>
              <a:gd name="connsiteY74" fmla="*/ 4473 h 38173"/>
              <a:gd name="connsiteX75" fmla="*/ 27288 w 88424"/>
              <a:gd name="connsiteY75" fmla="*/ 4473 h 38173"/>
              <a:gd name="connsiteX76" fmla="*/ 86337 w 88424"/>
              <a:gd name="connsiteY76" fmla="*/ 11929 h 38173"/>
              <a:gd name="connsiteX77" fmla="*/ 83802 w 88424"/>
              <a:gd name="connsiteY77" fmla="*/ 11184 h 38173"/>
              <a:gd name="connsiteX78" fmla="*/ 84995 w 88424"/>
              <a:gd name="connsiteY78" fmla="*/ 9394 h 38173"/>
              <a:gd name="connsiteX79" fmla="*/ 87828 w 88424"/>
              <a:gd name="connsiteY79" fmla="*/ 8798 h 38173"/>
              <a:gd name="connsiteX80" fmla="*/ 84846 w 88424"/>
              <a:gd name="connsiteY80" fmla="*/ 4623 h 38173"/>
              <a:gd name="connsiteX81" fmla="*/ 83355 w 88424"/>
              <a:gd name="connsiteY81" fmla="*/ 3877 h 38173"/>
              <a:gd name="connsiteX82" fmla="*/ 77241 w 88424"/>
              <a:gd name="connsiteY82" fmla="*/ 4623 h 38173"/>
              <a:gd name="connsiteX83" fmla="*/ 75899 w 88424"/>
              <a:gd name="connsiteY83" fmla="*/ 5070 h 38173"/>
              <a:gd name="connsiteX84" fmla="*/ 75153 w 88424"/>
              <a:gd name="connsiteY84" fmla="*/ 6561 h 38173"/>
              <a:gd name="connsiteX85" fmla="*/ 75452 w 88424"/>
              <a:gd name="connsiteY85" fmla="*/ 8350 h 38173"/>
              <a:gd name="connsiteX86" fmla="*/ 76346 w 88424"/>
              <a:gd name="connsiteY86" fmla="*/ 9990 h 38173"/>
              <a:gd name="connsiteX87" fmla="*/ 76346 w 88424"/>
              <a:gd name="connsiteY87" fmla="*/ 11034 h 38173"/>
              <a:gd name="connsiteX88" fmla="*/ 75601 w 88424"/>
              <a:gd name="connsiteY88" fmla="*/ 11034 h 38173"/>
              <a:gd name="connsiteX89" fmla="*/ 70233 w 88424"/>
              <a:gd name="connsiteY89" fmla="*/ 8648 h 38173"/>
              <a:gd name="connsiteX90" fmla="*/ 69338 w 88424"/>
              <a:gd name="connsiteY90" fmla="*/ 7754 h 38173"/>
              <a:gd name="connsiteX91" fmla="*/ 69040 w 88424"/>
              <a:gd name="connsiteY91" fmla="*/ 5517 h 38173"/>
              <a:gd name="connsiteX92" fmla="*/ 70382 w 88424"/>
              <a:gd name="connsiteY92" fmla="*/ 5070 h 38173"/>
              <a:gd name="connsiteX93" fmla="*/ 72022 w 88424"/>
              <a:gd name="connsiteY93" fmla="*/ 5368 h 38173"/>
              <a:gd name="connsiteX94" fmla="*/ 72768 w 88424"/>
              <a:gd name="connsiteY94" fmla="*/ 3728 h 38173"/>
              <a:gd name="connsiteX95" fmla="*/ 71575 w 88424"/>
              <a:gd name="connsiteY95" fmla="*/ 1938 h 38173"/>
              <a:gd name="connsiteX96" fmla="*/ 69487 w 88424"/>
              <a:gd name="connsiteY96" fmla="*/ 1342 h 38173"/>
              <a:gd name="connsiteX97" fmla="*/ 64417 w 88424"/>
              <a:gd name="connsiteY97" fmla="*/ 2087 h 38173"/>
              <a:gd name="connsiteX98" fmla="*/ 60391 w 88424"/>
              <a:gd name="connsiteY98" fmla="*/ 0 h 38173"/>
              <a:gd name="connsiteX99" fmla="*/ 58602 w 88424"/>
              <a:gd name="connsiteY99" fmla="*/ 0 h 38173"/>
              <a:gd name="connsiteX100" fmla="*/ 59347 w 88424"/>
              <a:gd name="connsiteY100" fmla="*/ 3131 h 38173"/>
              <a:gd name="connsiteX101" fmla="*/ 53830 w 88424"/>
              <a:gd name="connsiteY101" fmla="*/ 8052 h 38173"/>
              <a:gd name="connsiteX102" fmla="*/ 53830 w 88424"/>
              <a:gd name="connsiteY102" fmla="*/ 11631 h 38173"/>
              <a:gd name="connsiteX103" fmla="*/ 54725 w 88424"/>
              <a:gd name="connsiteY103" fmla="*/ 13868 h 38173"/>
              <a:gd name="connsiteX104" fmla="*/ 54725 w 88424"/>
              <a:gd name="connsiteY104" fmla="*/ 15209 h 38173"/>
              <a:gd name="connsiteX105" fmla="*/ 53979 w 88424"/>
              <a:gd name="connsiteY105" fmla="*/ 15955 h 38173"/>
              <a:gd name="connsiteX106" fmla="*/ 51743 w 88424"/>
              <a:gd name="connsiteY106" fmla="*/ 16253 h 38173"/>
              <a:gd name="connsiteX107" fmla="*/ 49655 w 88424"/>
              <a:gd name="connsiteY107" fmla="*/ 17148 h 38173"/>
              <a:gd name="connsiteX108" fmla="*/ 48462 w 88424"/>
              <a:gd name="connsiteY108" fmla="*/ 18788 h 38173"/>
              <a:gd name="connsiteX109" fmla="*/ 41603 w 88424"/>
              <a:gd name="connsiteY109" fmla="*/ 24156 h 38173"/>
              <a:gd name="connsiteX110" fmla="*/ 42497 w 88424"/>
              <a:gd name="connsiteY110" fmla="*/ 25796 h 38173"/>
              <a:gd name="connsiteX111" fmla="*/ 39515 w 88424"/>
              <a:gd name="connsiteY111" fmla="*/ 29674 h 38173"/>
              <a:gd name="connsiteX112" fmla="*/ 39515 w 88424"/>
              <a:gd name="connsiteY112" fmla="*/ 31761 h 38173"/>
              <a:gd name="connsiteX113" fmla="*/ 42647 w 88424"/>
              <a:gd name="connsiteY113" fmla="*/ 35489 h 38173"/>
              <a:gd name="connsiteX114" fmla="*/ 46225 w 88424"/>
              <a:gd name="connsiteY114" fmla="*/ 38173 h 38173"/>
              <a:gd name="connsiteX115" fmla="*/ 47716 w 88424"/>
              <a:gd name="connsiteY115" fmla="*/ 33998 h 38173"/>
              <a:gd name="connsiteX116" fmla="*/ 49953 w 88424"/>
              <a:gd name="connsiteY116" fmla="*/ 33551 h 38173"/>
              <a:gd name="connsiteX117" fmla="*/ 52488 w 88424"/>
              <a:gd name="connsiteY117" fmla="*/ 34296 h 38173"/>
              <a:gd name="connsiteX118" fmla="*/ 55023 w 88424"/>
              <a:gd name="connsiteY118" fmla="*/ 33252 h 38173"/>
              <a:gd name="connsiteX119" fmla="*/ 51593 w 88424"/>
              <a:gd name="connsiteY119" fmla="*/ 27586 h 38173"/>
              <a:gd name="connsiteX120" fmla="*/ 53234 w 88424"/>
              <a:gd name="connsiteY120" fmla="*/ 27288 h 38173"/>
              <a:gd name="connsiteX121" fmla="*/ 65759 w 88424"/>
              <a:gd name="connsiteY121" fmla="*/ 30568 h 38173"/>
              <a:gd name="connsiteX122" fmla="*/ 66207 w 88424"/>
              <a:gd name="connsiteY122" fmla="*/ 27735 h 38173"/>
              <a:gd name="connsiteX123" fmla="*/ 66207 w 88424"/>
              <a:gd name="connsiteY123" fmla="*/ 26691 h 38173"/>
              <a:gd name="connsiteX124" fmla="*/ 65014 w 88424"/>
              <a:gd name="connsiteY124" fmla="*/ 24604 h 38173"/>
              <a:gd name="connsiteX125" fmla="*/ 74110 w 88424"/>
              <a:gd name="connsiteY125" fmla="*/ 21919 h 38173"/>
              <a:gd name="connsiteX126" fmla="*/ 77241 w 88424"/>
              <a:gd name="connsiteY126" fmla="*/ 20429 h 38173"/>
              <a:gd name="connsiteX127" fmla="*/ 79031 w 88424"/>
              <a:gd name="connsiteY127" fmla="*/ 18341 h 38173"/>
              <a:gd name="connsiteX128" fmla="*/ 82907 w 88424"/>
              <a:gd name="connsiteY128" fmla="*/ 17595 h 38173"/>
              <a:gd name="connsiteX129" fmla="*/ 87232 w 88424"/>
              <a:gd name="connsiteY129" fmla="*/ 16402 h 38173"/>
              <a:gd name="connsiteX130" fmla="*/ 87232 w 88424"/>
              <a:gd name="connsiteY130" fmla="*/ 15508 h 38173"/>
              <a:gd name="connsiteX131" fmla="*/ 88425 w 88424"/>
              <a:gd name="connsiteY131" fmla="*/ 13718 h 38173"/>
              <a:gd name="connsiteX132" fmla="*/ 86486 w 88424"/>
              <a:gd name="connsiteY132" fmla="*/ 12526 h 38173"/>
              <a:gd name="connsiteX133" fmla="*/ 70680 w 88424"/>
              <a:gd name="connsiteY133" fmla="*/ 26393 h 38173"/>
              <a:gd name="connsiteX134" fmla="*/ 69785 w 88424"/>
              <a:gd name="connsiteY134" fmla="*/ 26393 h 38173"/>
              <a:gd name="connsiteX135" fmla="*/ 68592 w 88424"/>
              <a:gd name="connsiteY135" fmla="*/ 27437 h 38173"/>
              <a:gd name="connsiteX136" fmla="*/ 69338 w 88424"/>
              <a:gd name="connsiteY136" fmla="*/ 29077 h 38173"/>
              <a:gd name="connsiteX137" fmla="*/ 71426 w 88424"/>
              <a:gd name="connsiteY137" fmla="*/ 30121 h 38173"/>
              <a:gd name="connsiteX138" fmla="*/ 71426 w 88424"/>
              <a:gd name="connsiteY138" fmla="*/ 26840 h 38173"/>
              <a:gd name="connsiteX139" fmla="*/ 70680 w 88424"/>
              <a:gd name="connsiteY139" fmla="*/ 26542 h 38173"/>
              <a:gd name="connsiteX140" fmla="*/ 35638 w 88424"/>
              <a:gd name="connsiteY140" fmla="*/ 31314 h 38173"/>
              <a:gd name="connsiteX141" fmla="*/ 35638 w 88424"/>
              <a:gd name="connsiteY141" fmla="*/ 32059 h 38173"/>
              <a:gd name="connsiteX142" fmla="*/ 35787 w 88424"/>
              <a:gd name="connsiteY142" fmla="*/ 33849 h 38173"/>
              <a:gd name="connsiteX143" fmla="*/ 36384 w 88424"/>
              <a:gd name="connsiteY143" fmla="*/ 35191 h 38173"/>
              <a:gd name="connsiteX144" fmla="*/ 36831 w 88424"/>
              <a:gd name="connsiteY144" fmla="*/ 35489 h 38173"/>
              <a:gd name="connsiteX145" fmla="*/ 38471 w 88424"/>
              <a:gd name="connsiteY145" fmla="*/ 34743 h 38173"/>
              <a:gd name="connsiteX146" fmla="*/ 38471 w 88424"/>
              <a:gd name="connsiteY146" fmla="*/ 32805 h 38173"/>
              <a:gd name="connsiteX147" fmla="*/ 36682 w 88424"/>
              <a:gd name="connsiteY147" fmla="*/ 31314 h 38173"/>
              <a:gd name="connsiteX148" fmla="*/ 35638 w 88424"/>
              <a:gd name="connsiteY148" fmla="*/ 31016 h 38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88424" h="38173">
                <a:moveTo>
                  <a:pt x="41454" y="14762"/>
                </a:moveTo>
                <a:lnTo>
                  <a:pt x="42945" y="12824"/>
                </a:lnTo>
                <a:lnTo>
                  <a:pt x="45033" y="11631"/>
                </a:lnTo>
                <a:lnTo>
                  <a:pt x="46225" y="10288"/>
                </a:lnTo>
                <a:lnTo>
                  <a:pt x="47269" y="8648"/>
                </a:lnTo>
                <a:lnTo>
                  <a:pt x="48909" y="7456"/>
                </a:lnTo>
                <a:lnTo>
                  <a:pt x="49655" y="5666"/>
                </a:lnTo>
                <a:lnTo>
                  <a:pt x="48313" y="4026"/>
                </a:lnTo>
                <a:lnTo>
                  <a:pt x="46524" y="3131"/>
                </a:lnTo>
                <a:lnTo>
                  <a:pt x="44436" y="4921"/>
                </a:lnTo>
                <a:lnTo>
                  <a:pt x="43690" y="4324"/>
                </a:lnTo>
                <a:lnTo>
                  <a:pt x="38024" y="5964"/>
                </a:lnTo>
                <a:lnTo>
                  <a:pt x="35937" y="6263"/>
                </a:lnTo>
                <a:lnTo>
                  <a:pt x="34594" y="4771"/>
                </a:lnTo>
                <a:lnTo>
                  <a:pt x="32656" y="4175"/>
                </a:lnTo>
                <a:lnTo>
                  <a:pt x="30270" y="4921"/>
                </a:lnTo>
                <a:lnTo>
                  <a:pt x="26841" y="7456"/>
                </a:lnTo>
                <a:lnTo>
                  <a:pt x="22963" y="6710"/>
                </a:lnTo>
                <a:lnTo>
                  <a:pt x="18788" y="4473"/>
                </a:lnTo>
                <a:lnTo>
                  <a:pt x="16999" y="2833"/>
                </a:lnTo>
                <a:lnTo>
                  <a:pt x="15657" y="2833"/>
                </a:lnTo>
                <a:cubicBezTo>
                  <a:pt x="15657" y="2833"/>
                  <a:pt x="16999" y="5517"/>
                  <a:pt x="16999" y="5517"/>
                </a:cubicBezTo>
                <a:lnTo>
                  <a:pt x="16999" y="6859"/>
                </a:lnTo>
                <a:cubicBezTo>
                  <a:pt x="16999" y="6859"/>
                  <a:pt x="17297" y="7605"/>
                  <a:pt x="17297" y="7605"/>
                </a:cubicBezTo>
                <a:lnTo>
                  <a:pt x="19683" y="9841"/>
                </a:lnTo>
                <a:lnTo>
                  <a:pt x="22665" y="11184"/>
                </a:lnTo>
                <a:lnTo>
                  <a:pt x="24156" y="13271"/>
                </a:lnTo>
                <a:lnTo>
                  <a:pt x="23262" y="13868"/>
                </a:lnTo>
                <a:lnTo>
                  <a:pt x="18341" y="15359"/>
                </a:lnTo>
                <a:lnTo>
                  <a:pt x="16701" y="15359"/>
                </a:lnTo>
                <a:cubicBezTo>
                  <a:pt x="16701" y="15359"/>
                  <a:pt x="15210" y="15955"/>
                  <a:pt x="15210" y="15955"/>
                </a:cubicBezTo>
                <a:lnTo>
                  <a:pt x="17446" y="17595"/>
                </a:lnTo>
                <a:lnTo>
                  <a:pt x="20578" y="16850"/>
                </a:lnTo>
                <a:lnTo>
                  <a:pt x="21920" y="16253"/>
                </a:lnTo>
                <a:lnTo>
                  <a:pt x="23262" y="16253"/>
                </a:lnTo>
                <a:cubicBezTo>
                  <a:pt x="23262" y="16253"/>
                  <a:pt x="24306" y="16850"/>
                  <a:pt x="24306" y="16850"/>
                </a:cubicBezTo>
                <a:lnTo>
                  <a:pt x="24306" y="18191"/>
                </a:lnTo>
                <a:cubicBezTo>
                  <a:pt x="24306" y="18191"/>
                  <a:pt x="22963" y="19235"/>
                  <a:pt x="22963" y="19235"/>
                </a:cubicBezTo>
                <a:lnTo>
                  <a:pt x="21771" y="20577"/>
                </a:lnTo>
                <a:lnTo>
                  <a:pt x="18788" y="21919"/>
                </a:lnTo>
                <a:lnTo>
                  <a:pt x="15060" y="24604"/>
                </a:lnTo>
                <a:lnTo>
                  <a:pt x="10587" y="24604"/>
                </a:lnTo>
                <a:cubicBezTo>
                  <a:pt x="10587" y="24604"/>
                  <a:pt x="5368" y="28480"/>
                  <a:pt x="5368" y="28480"/>
                </a:cubicBezTo>
                <a:lnTo>
                  <a:pt x="9245" y="31761"/>
                </a:lnTo>
                <a:lnTo>
                  <a:pt x="12526" y="33252"/>
                </a:lnTo>
                <a:lnTo>
                  <a:pt x="17148" y="33551"/>
                </a:lnTo>
                <a:lnTo>
                  <a:pt x="17745" y="32656"/>
                </a:lnTo>
                <a:lnTo>
                  <a:pt x="18639" y="32358"/>
                </a:lnTo>
                <a:lnTo>
                  <a:pt x="20429" y="32059"/>
                </a:lnTo>
                <a:lnTo>
                  <a:pt x="21174" y="31612"/>
                </a:lnTo>
                <a:lnTo>
                  <a:pt x="22963" y="29226"/>
                </a:lnTo>
                <a:lnTo>
                  <a:pt x="24007" y="25946"/>
                </a:lnTo>
                <a:lnTo>
                  <a:pt x="25349" y="25946"/>
                </a:lnTo>
                <a:cubicBezTo>
                  <a:pt x="25349" y="25946"/>
                  <a:pt x="26990" y="26244"/>
                  <a:pt x="26990" y="26244"/>
                </a:cubicBezTo>
                <a:lnTo>
                  <a:pt x="30717" y="25946"/>
                </a:lnTo>
                <a:lnTo>
                  <a:pt x="32507" y="25349"/>
                </a:lnTo>
                <a:lnTo>
                  <a:pt x="37875" y="19385"/>
                </a:lnTo>
                <a:lnTo>
                  <a:pt x="41603" y="14762"/>
                </a:lnTo>
                <a:close/>
                <a:moveTo>
                  <a:pt x="6114" y="22665"/>
                </a:moveTo>
                <a:lnTo>
                  <a:pt x="7157" y="18937"/>
                </a:lnTo>
                <a:lnTo>
                  <a:pt x="5219" y="18937"/>
                </a:lnTo>
                <a:cubicBezTo>
                  <a:pt x="5219" y="18937"/>
                  <a:pt x="3281" y="18639"/>
                  <a:pt x="3281" y="18639"/>
                </a:cubicBezTo>
                <a:lnTo>
                  <a:pt x="2386" y="19683"/>
                </a:lnTo>
                <a:lnTo>
                  <a:pt x="0" y="20577"/>
                </a:lnTo>
                <a:lnTo>
                  <a:pt x="746" y="21919"/>
                </a:lnTo>
                <a:lnTo>
                  <a:pt x="2982" y="24454"/>
                </a:lnTo>
                <a:lnTo>
                  <a:pt x="5219" y="24454"/>
                </a:lnTo>
                <a:cubicBezTo>
                  <a:pt x="5219" y="24454"/>
                  <a:pt x="6114" y="22814"/>
                  <a:pt x="6114" y="22814"/>
                </a:cubicBezTo>
                <a:close/>
                <a:moveTo>
                  <a:pt x="27288" y="4324"/>
                </a:moveTo>
                <a:lnTo>
                  <a:pt x="28183" y="2385"/>
                </a:lnTo>
                <a:lnTo>
                  <a:pt x="28183" y="1193"/>
                </a:lnTo>
                <a:cubicBezTo>
                  <a:pt x="28183" y="1193"/>
                  <a:pt x="25648" y="0"/>
                  <a:pt x="25648" y="0"/>
                </a:cubicBezTo>
                <a:lnTo>
                  <a:pt x="22963" y="298"/>
                </a:lnTo>
                <a:lnTo>
                  <a:pt x="22963" y="3280"/>
                </a:lnTo>
                <a:cubicBezTo>
                  <a:pt x="22963" y="3280"/>
                  <a:pt x="23709" y="4473"/>
                  <a:pt x="23709" y="4473"/>
                </a:cubicBezTo>
                <a:lnTo>
                  <a:pt x="27288" y="4473"/>
                </a:lnTo>
                <a:close/>
                <a:moveTo>
                  <a:pt x="86337" y="11929"/>
                </a:moveTo>
                <a:lnTo>
                  <a:pt x="83802" y="11184"/>
                </a:lnTo>
                <a:lnTo>
                  <a:pt x="84995" y="9394"/>
                </a:lnTo>
                <a:lnTo>
                  <a:pt x="87828" y="8798"/>
                </a:lnTo>
                <a:lnTo>
                  <a:pt x="84846" y="4623"/>
                </a:lnTo>
                <a:lnTo>
                  <a:pt x="83355" y="3877"/>
                </a:lnTo>
                <a:lnTo>
                  <a:pt x="77241" y="4623"/>
                </a:lnTo>
                <a:lnTo>
                  <a:pt x="75899" y="5070"/>
                </a:lnTo>
                <a:lnTo>
                  <a:pt x="75153" y="6561"/>
                </a:lnTo>
                <a:lnTo>
                  <a:pt x="75452" y="8350"/>
                </a:lnTo>
                <a:lnTo>
                  <a:pt x="76346" y="9990"/>
                </a:lnTo>
                <a:lnTo>
                  <a:pt x="76346" y="11034"/>
                </a:lnTo>
                <a:cubicBezTo>
                  <a:pt x="76346" y="11034"/>
                  <a:pt x="75601" y="11034"/>
                  <a:pt x="75601" y="11034"/>
                </a:cubicBezTo>
                <a:lnTo>
                  <a:pt x="70233" y="8648"/>
                </a:lnTo>
                <a:lnTo>
                  <a:pt x="69338" y="7754"/>
                </a:lnTo>
                <a:lnTo>
                  <a:pt x="69040" y="5517"/>
                </a:lnTo>
                <a:lnTo>
                  <a:pt x="70382" y="5070"/>
                </a:lnTo>
                <a:lnTo>
                  <a:pt x="72022" y="5368"/>
                </a:lnTo>
                <a:lnTo>
                  <a:pt x="72768" y="3728"/>
                </a:lnTo>
                <a:lnTo>
                  <a:pt x="71575" y="1938"/>
                </a:lnTo>
                <a:lnTo>
                  <a:pt x="69487" y="1342"/>
                </a:lnTo>
                <a:lnTo>
                  <a:pt x="64417" y="2087"/>
                </a:lnTo>
                <a:lnTo>
                  <a:pt x="60391" y="0"/>
                </a:lnTo>
                <a:lnTo>
                  <a:pt x="58602" y="0"/>
                </a:lnTo>
                <a:cubicBezTo>
                  <a:pt x="58602" y="0"/>
                  <a:pt x="59347" y="3131"/>
                  <a:pt x="59347" y="3131"/>
                </a:cubicBezTo>
                <a:lnTo>
                  <a:pt x="53830" y="8052"/>
                </a:lnTo>
                <a:lnTo>
                  <a:pt x="53830" y="11631"/>
                </a:lnTo>
                <a:cubicBezTo>
                  <a:pt x="53830" y="11631"/>
                  <a:pt x="54725" y="13868"/>
                  <a:pt x="54725" y="13868"/>
                </a:cubicBezTo>
                <a:lnTo>
                  <a:pt x="54725" y="15209"/>
                </a:lnTo>
                <a:cubicBezTo>
                  <a:pt x="54725" y="15209"/>
                  <a:pt x="53979" y="15955"/>
                  <a:pt x="53979" y="15955"/>
                </a:cubicBezTo>
                <a:lnTo>
                  <a:pt x="51743" y="16253"/>
                </a:lnTo>
                <a:lnTo>
                  <a:pt x="49655" y="17148"/>
                </a:lnTo>
                <a:lnTo>
                  <a:pt x="48462" y="18788"/>
                </a:lnTo>
                <a:lnTo>
                  <a:pt x="41603" y="24156"/>
                </a:lnTo>
                <a:lnTo>
                  <a:pt x="42497" y="25796"/>
                </a:lnTo>
                <a:lnTo>
                  <a:pt x="39515" y="29674"/>
                </a:lnTo>
                <a:lnTo>
                  <a:pt x="39515" y="31761"/>
                </a:lnTo>
                <a:cubicBezTo>
                  <a:pt x="39515" y="31761"/>
                  <a:pt x="42647" y="35489"/>
                  <a:pt x="42647" y="35489"/>
                </a:cubicBezTo>
                <a:lnTo>
                  <a:pt x="46225" y="38173"/>
                </a:lnTo>
                <a:lnTo>
                  <a:pt x="47716" y="33998"/>
                </a:lnTo>
                <a:lnTo>
                  <a:pt x="49953" y="33551"/>
                </a:lnTo>
                <a:lnTo>
                  <a:pt x="52488" y="34296"/>
                </a:lnTo>
                <a:lnTo>
                  <a:pt x="55023" y="33252"/>
                </a:lnTo>
                <a:lnTo>
                  <a:pt x="51593" y="27586"/>
                </a:lnTo>
                <a:lnTo>
                  <a:pt x="53234" y="27288"/>
                </a:lnTo>
                <a:lnTo>
                  <a:pt x="65759" y="30568"/>
                </a:lnTo>
                <a:lnTo>
                  <a:pt x="66207" y="27735"/>
                </a:lnTo>
                <a:lnTo>
                  <a:pt x="66207" y="26691"/>
                </a:lnTo>
                <a:cubicBezTo>
                  <a:pt x="66207" y="26691"/>
                  <a:pt x="65014" y="24604"/>
                  <a:pt x="65014" y="24604"/>
                </a:cubicBezTo>
                <a:lnTo>
                  <a:pt x="74110" y="21919"/>
                </a:lnTo>
                <a:lnTo>
                  <a:pt x="77241" y="20429"/>
                </a:lnTo>
                <a:lnTo>
                  <a:pt x="79031" y="18341"/>
                </a:lnTo>
                <a:lnTo>
                  <a:pt x="82907" y="17595"/>
                </a:lnTo>
                <a:lnTo>
                  <a:pt x="87232" y="16402"/>
                </a:lnTo>
                <a:lnTo>
                  <a:pt x="87232" y="15508"/>
                </a:lnTo>
                <a:cubicBezTo>
                  <a:pt x="87232" y="15508"/>
                  <a:pt x="88425" y="13718"/>
                  <a:pt x="88425" y="13718"/>
                </a:cubicBezTo>
                <a:lnTo>
                  <a:pt x="86486" y="12526"/>
                </a:lnTo>
                <a:close/>
                <a:moveTo>
                  <a:pt x="70680" y="26393"/>
                </a:moveTo>
                <a:lnTo>
                  <a:pt x="69785" y="26393"/>
                </a:lnTo>
                <a:cubicBezTo>
                  <a:pt x="69785" y="26393"/>
                  <a:pt x="68592" y="27437"/>
                  <a:pt x="68592" y="27437"/>
                </a:cubicBezTo>
                <a:lnTo>
                  <a:pt x="69338" y="29077"/>
                </a:lnTo>
                <a:lnTo>
                  <a:pt x="71426" y="30121"/>
                </a:lnTo>
                <a:lnTo>
                  <a:pt x="71426" y="26840"/>
                </a:lnTo>
                <a:cubicBezTo>
                  <a:pt x="71426" y="26840"/>
                  <a:pt x="70680" y="26542"/>
                  <a:pt x="70680" y="26542"/>
                </a:cubicBezTo>
                <a:close/>
                <a:moveTo>
                  <a:pt x="35638" y="31314"/>
                </a:moveTo>
                <a:lnTo>
                  <a:pt x="35638" y="32059"/>
                </a:lnTo>
                <a:cubicBezTo>
                  <a:pt x="35638" y="32059"/>
                  <a:pt x="35787" y="33849"/>
                  <a:pt x="35787" y="33849"/>
                </a:cubicBezTo>
                <a:lnTo>
                  <a:pt x="36384" y="35191"/>
                </a:lnTo>
                <a:lnTo>
                  <a:pt x="36831" y="35489"/>
                </a:lnTo>
                <a:lnTo>
                  <a:pt x="38471" y="34743"/>
                </a:lnTo>
                <a:lnTo>
                  <a:pt x="38471" y="32805"/>
                </a:lnTo>
                <a:cubicBezTo>
                  <a:pt x="38471" y="32805"/>
                  <a:pt x="36682" y="31314"/>
                  <a:pt x="36682" y="31314"/>
                </a:cubicBezTo>
                <a:lnTo>
                  <a:pt x="35638" y="3101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8" name="Ethiopia__">
            <a:extLst>
              <a:ext uri="{FF2B5EF4-FFF2-40B4-BE49-F238E27FC236}">
                <a16:creationId xmlns:a16="http://schemas.microsoft.com/office/drawing/2014/main" id="{D0C64ECD-C6DC-18E1-9B55-7D6AA86C1B76}"/>
              </a:ext>
            </a:extLst>
          </p:cNvPr>
          <p:cNvSpPr/>
          <p:nvPr/>
        </p:nvSpPr>
        <p:spPr>
          <a:xfrm>
            <a:off x="6870351" y="3745687"/>
            <a:ext cx="394257" cy="337093"/>
          </a:xfrm>
          <a:custGeom>
            <a:avLst/>
            <a:gdLst>
              <a:gd name="connsiteX0" fmla="*/ 385311 w 394257"/>
              <a:gd name="connsiteY0" fmla="*/ 189673 h 314034"/>
              <a:gd name="connsiteX1" fmla="*/ 376513 w 394257"/>
              <a:gd name="connsiteY1" fmla="*/ 189673 h 314034"/>
              <a:gd name="connsiteX2" fmla="*/ 368014 w 394257"/>
              <a:gd name="connsiteY2" fmla="*/ 189673 h 314034"/>
              <a:gd name="connsiteX3" fmla="*/ 366374 w 394257"/>
              <a:gd name="connsiteY3" fmla="*/ 188779 h 314034"/>
              <a:gd name="connsiteX4" fmla="*/ 359216 w 394257"/>
              <a:gd name="connsiteY4" fmla="*/ 186244 h 314034"/>
              <a:gd name="connsiteX5" fmla="*/ 349971 w 394257"/>
              <a:gd name="connsiteY5" fmla="*/ 183112 h 314034"/>
              <a:gd name="connsiteX6" fmla="*/ 338639 w 394257"/>
              <a:gd name="connsiteY6" fmla="*/ 179086 h 314034"/>
              <a:gd name="connsiteX7" fmla="*/ 330586 w 394257"/>
              <a:gd name="connsiteY7" fmla="*/ 176253 h 314034"/>
              <a:gd name="connsiteX8" fmla="*/ 321938 w 394257"/>
              <a:gd name="connsiteY8" fmla="*/ 173271 h 314034"/>
              <a:gd name="connsiteX9" fmla="*/ 313140 w 394257"/>
              <a:gd name="connsiteY9" fmla="*/ 170288 h 314034"/>
              <a:gd name="connsiteX10" fmla="*/ 306281 w 394257"/>
              <a:gd name="connsiteY10" fmla="*/ 167903 h 314034"/>
              <a:gd name="connsiteX11" fmla="*/ 297632 w 394257"/>
              <a:gd name="connsiteY11" fmla="*/ 165069 h 314034"/>
              <a:gd name="connsiteX12" fmla="*/ 290177 w 394257"/>
              <a:gd name="connsiteY12" fmla="*/ 162385 h 314034"/>
              <a:gd name="connsiteX13" fmla="*/ 289133 w 394257"/>
              <a:gd name="connsiteY13" fmla="*/ 161789 h 314034"/>
              <a:gd name="connsiteX14" fmla="*/ 284957 w 394257"/>
              <a:gd name="connsiteY14" fmla="*/ 157912 h 314034"/>
              <a:gd name="connsiteX15" fmla="*/ 279589 w 394257"/>
              <a:gd name="connsiteY15" fmla="*/ 152842 h 314034"/>
              <a:gd name="connsiteX16" fmla="*/ 278546 w 394257"/>
              <a:gd name="connsiteY16" fmla="*/ 152693 h 314034"/>
              <a:gd name="connsiteX17" fmla="*/ 276011 w 394257"/>
              <a:gd name="connsiteY17" fmla="*/ 151649 h 314034"/>
              <a:gd name="connsiteX18" fmla="*/ 273625 w 394257"/>
              <a:gd name="connsiteY18" fmla="*/ 148816 h 314034"/>
              <a:gd name="connsiteX19" fmla="*/ 271239 w 394257"/>
              <a:gd name="connsiteY19" fmla="*/ 145237 h 314034"/>
              <a:gd name="connsiteX20" fmla="*/ 269002 w 394257"/>
              <a:gd name="connsiteY20" fmla="*/ 140913 h 314034"/>
              <a:gd name="connsiteX21" fmla="*/ 268107 w 394257"/>
              <a:gd name="connsiteY21" fmla="*/ 137782 h 314034"/>
              <a:gd name="connsiteX22" fmla="*/ 265125 w 394257"/>
              <a:gd name="connsiteY22" fmla="*/ 136589 h 314034"/>
              <a:gd name="connsiteX23" fmla="*/ 263634 w 394257"/>
              <a:gd name="connsiteY23" fmla="*/ 134203 h 314034"/>
              <a:gd name="connsiteX24" fmla="*/ 260950 w 394257"/>
              <a:gd name="connsiteY24" fmla="*/ 130624 h 314034"/>
              <a:gd name="connsiteX25" fmla="*/ 259161 w 394257"/>
              <a:gd name="connsiteY25" fmla="*/ 128984 h 314034"/>
              <a:gd name="connsiteX26" fmla="*/ 258415 w 394257"/>
              <a:gd name="connsiteY26" fmla="*/ 127493 h 314034"/>
              <a:gd name="connsiteX27" fmla="*/ 257521 w 394257"/>
              <a:gd name="connsiteY27" fmla="*/ 124361 h 314034"/>
              <a:gd name="connsiteX28" fmla="*/ 256029 w 394257"/>
              <a:gd name="connsiteY28" fmla="*/ 120932 h 314034"/>
              <a:gd name="connsiteX29" fmla="*/ 254538 w 394257"/>
              <a:gd name="connsiteY29" fmla="*/ 118844 h 314034"/>
              <a:gd name="connsiteX30" fmla="*/ 254240 w 394257"/>
              <a:gd name="connsiteY30" fmla="*/ 117949 h 314034"/>
              <a:gd name="connsiteX31" fmla="*/ 254240 w 394257"/>
              <a:gd name="connsiteY31" fmla="*/ 117353 h 314034"/>
              <a:gd name="connsiteX32" fmla="*/ 257073 w 394257"/>
              <a:gd name="connsiteY32" fmla="*/ 112880 h 314034"/>
              <a:gd name="connsiteX33" fmla="*/ 258266 w 394257"/>
              <a:gd name="connsiteY33" fmla="*/ 111239 h 314034"/>
              <a:gd name="connsiteX34" fmla="*/ 259608 w 394257"/>
              <a:gd name="connsiteY34" fmla="*/ 109599 h 314034"/>
              <a:gd name="connsiteX35" fmla="*/ 260801 w 394257"/>
              <a:gd name="connsiteY35" fmla="*/ 107959 h 314034"/>
              <a:gd name="connsiteX36" fmla="*/ 261248 w 394257"/>
              <a:gd name="connsiteY36" fmla="*/ 106915 h 314034"/>
              <a:gd name="connsiteX37" fmla="*/ 259161 w 394257"/>
              <a:gd name="connsiteY37" fmla="*/ 106915 h 314034"/>
              <a:gd name="connsiteX38" fmla="*/ 257521 w 394257"/>
              <a:gd name="connsiteY38" fmla="*/ 106617 h 314034"/>
              <a:gd name="connsiteX39" fmla="*/ 256477 w 394257"/>
              <a:gd name="connsiteY39" fmla="*/ 105722 h 314034"/>
              <a:gd name="connsiteX40" fmla="*/ 254240 w 394257"/>
              <a:gd name="connsiteY40" fmla="*/ 104827 h 314034"/>
              <a:gd name="connsiteX41" fmla="*/ 251556 w 394257"/>
              <a:gd name="connsiteY41" fmla="*/ 104678 h 314034"/>
              <a:gd name="connsiteX42" fmla="*/ 249170 w 394257"/>
              <a:gd name="connsiteY42" fmla="*/ 105573 h 314034"/>
              <a:gd name="connsiteX43" fmla="*/ 244995 w 394257"/>
              <a:gd name="connsiteY43" fmla="*/ 106766 h 314034"/>
              <a:gd name="connsiteX44" fmla="*/ 241267 w 394257"/>
              <a:gd name="connsiteY44" fmla="*/ 107213 h 314034"/>
              <a:gd name="connsiteX45" fmla="*/ 238285 w 394257"/>
              <a:gd name="connsiteY45" fmla="*/ 107809 h 314034"/>
              <a:gd name="connsiteX46" fmla="*/ 235750 w 394257"/>
              <a:gd name="connsiteY46" fmla="*/ 108555 h 314034"/>
              <a:gd name="connsiteX47" fmla="*/ 233513 w 394257"/>
              <a:gd name="connsiteY47" fmla="*/ 108108 h 314034"/>
              <a:gd name="connsiteX48" fmla="*/ 231575 w 394257"/>
              <a:gd name="connsiteY48" fmla="*/ 107511 h 314034"/>
              <a:gd name="connsiteX49" fmla="*/ 231276 w 394257"/>
              <a:gd name="connsiteY49" fmla="*/ 101696 h 314034"/>
              <a:gd name="connsiteX50" fmla="*/ 230680 w 394257"/>
              <a:gd name="connsiteY50" fmla="*/ 95582 h 314034"/>
              <a:gd name="connsiteX51" fmla="*/ 230829 w 394257"/>
              <a:gd name="connsiteY51" fmla="*/ 90661 h 314034"/>
              <a:gd name="connsiteX52" fmla="*/ 231426 w 394257"/>
              <a:gd name="connsiteY52" fmla="*/ 87977 h 314034"/>
              <a:gd name="connsiteX53" fmla="*/ 232022 w 394257"/>
              <a:gd name="connsiteY53" fmla="*/ 86934 h 314034"/>
              <a:gd name="connsiteX54" fmla="*/ 235601 w 394257"/>
              <a:gd name="connsiteY54" fmla="*/ 83206 h 314034"/>
              <a:gd name="connsiteX55" fmla="*/ 236793 w 394257"/>
              <a:gd name="connsiteY55" fmla="*/ 81715 h 314034"/>
              <a:gd name="connsiteX56" fmla="*/ 240820 w 394257"/>
              <a:gd name="connsiteY56" fmla="*/ 75601 h 314034"/>
              <a:gd name="connsiteX57" fmla="*/ 244249 w 394257"/>
              <a:gd name="connsiteY57" fmla="*/ 70233 h 314034"/>
              <a:gd name="connsiteX58" fmla="*/ 246934 w 394257"/>
              <a:gd name="connsiteY58" fmla="*/ 66356 h 314034"/>
              <a:gd name="connsiteX59" fmla="*/ 244548 w 394257"/>
              <a:gd name="connsiteY59" fmla="*/ 63523 h 314034"/>
              <a:gd name="connsiteX60" fmla="*/ 242907 w 394257"/>
              <a:gd name="connsiteY60" fmla="*/ 60988 h 314034"/>
              <a:gd name="connsiteX61" fmla="*/ 240521 w 394257"/>
              <a:gd name="connsiteY61" fmla="*/ 57856 h 314034"/>
              <a:gd name="connsiteX62" fmla="*/ 238135 w 394257"/>
              <a:gd name="connsiteY62" fmla="*/ 56514 h 314034"/>
              <a:gd name="connsiteX63" fmla="*/ 235750 w 394257"/>
              <a:gd name="connsiteY63" fmla="*/ 54874 h 314034"/>
              <a:gd name="connsiteX64" fmla="*/ 233215 w 394257"/>
              <a:gd name="connsiteY64" fmla="*/ 50848 h 314034"/>
              <a:gd name="connsiteX65" fmla="*/ 230829 w 394257"/>
              <a:gd name="connsiteY65" fmla="*/ 46375 h 314034"/>
              <a:gd name="connsiteX66" fmla="*/ 227101 w 394257"/>
              <a:gd name="connsiteY66" fmla="*/ 42796 h 314034"/>
              <a:gd name="connsiteX67" fmla="*/ 220242 w 394257"/>
              <a:gd name="connsiteY67" fmla="*/ 37726 h 314034"/>
              <a:gd name="connsiteX68" fmla="*/ 213830 w 394257"/>
              <a:gd name="connsiteY68" fmla="*/ 31016 h 314034"/>
              <a:gd name="connsiteX69" fmla="*/ 209058 w 394257"/>
              <a:gd name="connsiteY69" fmla="*/ 24157 h 314034"/>
              <a:gd name="connsiteX70" fmla="*/ 205927 w 394257"/>
              <a:gd name="connsiteY70" fmla="*/ 20578 h 314034"/>
              <a:gd name="connsiteX71" fmla="*/ 204585 w 394257"/>
              <a:gd name="connsiteY71" fmla="*/ 19683 h 314034"/>
              <a:gd name="connsiteX72" fmla="*/ 198173 w 394257"/>
              <a:gd name="connsiteY72" fmla="*/ 17446 h 314034"/>
              <a:gd name="connsiteX73" fmla="*/ 193550 w 394257"/>
              <a:gd name="connsiteY73" fmla="*/ 14315 h 314034"/>
              <a:gd name="connsiteX74" fmla="*/ 190121 w 394257"/>
              <a:gd name="connsiteY74" fmla="*/ 11780 h 314034"/>
              <a:gd name="connsiteX75" fmla="*/ 188033 w 394257"/>
              <a:gd name="connsiteY75" fmla="*/ 11035 h 314034"/>
              <a:gd name="connsiteX76" fmla="*/ 185945 w 394257"/>
              <a:gd name="connsiteY76" fmla="*/ 10885 h 314034"/>
              <a:gd name="connsiteX77" fmla="*/ 181472 w 394257"/>
              <a:gd name="connsiteY77" fmla="*/ 11482 h 314034"/>
              <a:gd name="connsiteX78" fmla="*/ 177894 w 394257"/>
              <a:gd name="connsiteY78" fmla="*/ 9842 h 314034"/>
              <a:gd name="connsiteX79" fmla="*/ 176402 w 394257"/>
              <a:gd name="connsiteY79" fmla="*/ 9842 h 314034"/>
              <a:gd name="connsiteX80" fmla="*/ 173867 w 394257"/>
              <a:gd name="connsiteY80" fmla="*/ 9394 h 314034"/>
              <a:gd name="connsiteX81" fmla="*/ 171929 w 394257"/>
              <a:gd name="connsiteY81" fmla="*/ 8798 h 314034"/>
              <a:gd name="connsiteX82" fmla="*/ 169692 w 394257"/>
              <a:gd name="connsiteY82" fmla="*/ 9543 h 314034"/>
              <a:gd name="connsiteX83" fmla="*/ 165070 w 394257"/>
              <a:gd name="connsiteY83" fmla="*/ 10587 h 314034"/>
              <a:gd name="connsiteX84" fmla="*/ 163131 w 394257"/>
              <a:gd name="connsiteY84" fmla="*/ 10438 h 314034"/>
              <a:gd name="connsiteX85" fmla="*/ 162088 w 394257"/>
              <a:gd name="connsiteY85" fmla="*/ 8798 h 314034"/>
              <a:gd name="connsiteX86" fmla="*/ 161491 w 394257"/>
              <a:gd name="connsiteY86" fmla="*/ 7605 h 314034"/>
              <a:gd name="connsiteX87" fmla="*/ 160000 w 394257"/>
              <a:gd name="connsiteY87" fmla="*/ 6263 h 314034"/>
              <a:gd name="connsiteX88" fmla="*/ 158658 w 394257"/>
              <a:gd name="connsiteY88" fmla="*/ 6263 h 314034"/>
              <a:gd name="connsiteX89" fmla="*/ 157912 w 394257"/>
              <a:gd name="connsiteY89" fmla="*/ 7456 h 314034"/>
              <a:gd name="connsiteX90" fmla="*/ 152991 w 394257"/>
              <a:gd name="connsiteY90" fmla="*/ 10289 h 314034"/>
              <a:gd name="connsiteX91" fmla="*/ 144939 w 394257"/>
              <a:gd name="connsiteY91" fmla="*/ 11929 h 314034"/>
              <a:gd name="connsiteX92" fmla="*/ 143001 w 394257"/>
              <a:gd name="connsiteY92" fmla="*/ 11780 h 314034"/>
              <a:gd name="connsiteX93" fmla="*/ 141510 w 394257"/>
              <a:gd name="connsiteY93" fmla="*/ 10587 h 314034"/>
              <a:gd name="connsiteX94" fmla="*/ 137483 w 394257"/>
              <a:gd name="connsiteY94" fmla="*/ 5666 h 314034"/>
              <a:gd name="connsiteX95" fmla="*/ 136291 w 394257"/>
              <a:gd name="connsiteY95" fmla="*/ 4772 h 314034"/>
              <a:gd name="connsiteX96" fmla="*/ 135396 w 394257"/>
              <a:gd name="connsiteY96" fmla="*/ 4772 h 314034"/>
              <a:gd name="connsiteX97" fmla="*/ 133457 w 394257"/>
              <a:gd name="connsiteY97" fmla="*/ 4175 h 314034"/>
              <a:gd name="connsiteX98" fmla="*/ 131668 w 394257"/>
              <a:gd name="connsiteY98" fmla="*/ 3281 h 314034"/>
              <a:gd name="connsiteX99" fmla="*/ 130177 w 394257"/>
              <a:gd name="connsiteY99" fmla="*/ 1193 h 314034"/>
              <a:gd name="connsiteX100" fmla="*/ 128686 w 394257"/>
              <a:gd name="connsiteY100" fmla="*/ 0 h 314034"/>
              <a:gd name="connsiteX101" fmla="*/ 126896 w 394257"/>
              <a:gd name="connsiteY101" fmla="*/ 4026 h 314034"/>
              <a:gd name="connsiteX102" fmla="*/ 123914 w 394257"/>
              <a:gd name="connsiteY102" fmla="*/ 11035 h 314034"/>
              <a:gd name="connsiteX103" fmla="*/ 122423 w 394257"/>
              <a:gd name="connsiteY103" fmla="*/ 14762 h 314034"/>
              <a:gd name="connsiteX104" fmla="*/ 120335 w 394257"/>
              <a:gd name="connsiteY104" fmla="*/ 19534 h 314034"/>
              <a:gd name="connsiteX105" fmla="*/ 119739 w 394257"/>
              <a:gd name="connsiteY105" fmla="*/ 19683 h 314034"/>
              <a:gd name="connsiteX106" fmla="*/ 118695 w 394257"/>
              <a:gd name="connsiteY106" fmla="*/ 19385 h 314034"/>
              <a:gd name="connsiteX107" fmla="*/ 114669 w 394257"/>
              <a:gd name="connsiteY107" fmla="*/ 13420 h 314034"/>
              <a:gd name="connsiteX108" fmla="*/ 112134 w 394257"/>
              <a:gd name="connsiteY108" fmla="*/ 11184 h 314034"/>
              <a:gd name="connsiteX109" fmla="*/ 110196 w 394257"/>
              <a:gd name="connsiteY109" fmla="*/ 11333 h 314034"/>
              <a:gd name="connsiteX110" fmla="*/ 108854 w 394257"/>
              <a:gd name="connsiteY110" fmla="*/ 12377 h 314034"/>
              <a:gd name="connsiteX111" fmla="*/ 107959 w 394257"/>
              <a:gd name="connsiteY111" fmla="*/ 14464 h 314034"/>
              <a:gd name="connsiteX112" fmla="*/ 107064 w 394257"/>
              <a:gd name="connsiteY112" fmla="*/ 15657 h 314034"/>
              <a:gd name="connsiteX113" fmla="*/ 106020 w 394257"/>
              <a:gd name="connsiteY113" fmla="*/ 16104 h 314034"/>
              <a:gd name="connsiteX114" fmla="*/ 103784 w 394257"/>
              <a:gd name="connsiteY114" fmla="*/ 15955 h 314034"/>
              <a:gd name="connsiteX115" fmla="*/ 100354 w 394257"/>
              <a:gd name="connsiteY115" fmla="*/ 14911 h 314034"/>
              <a:gd name="connsiteX116" fmla="*/ 96924 w 394257"/>
              <a:gd name="connsiteY116" fmla="*/ 15210 h 314034"/>
              <a:gd name="connsiteX117" fmla="*/ 93346 w 394257"/>
              <a:gd name="connsiteY117" fmla="*/ 16552 h 314034"/>
              <a:gd name="connsiteX118" fmla="*/ 92749 w 394257"/>
              <a:gd name="connsiteY118" fmla="*/ 16552 h 314034"/>
              <a:gd name="connsiteX119" fmla="*/ 90662 w 394257"/>
              <a:gd name="connsiteY119" fmla="*/ 24007 h 314034"/>
              <a:gd name="connsiteX120" fmla="*/ 90811 w 394257"/>
              <a:gd name="connsiteY120" fmla="*/ 28183 h 314034"/>
              <a:gd name="connsiteX121" fmla="*/ 89320 w 394257"/>
              <a:gd name="connsiteY121" fmla="*/ 34147 h 314034"/>
              <a:gd name="connsiteX122" fmla="*/ 88127 w 394257"/>
              <a:gd name="connsiteY122" fmla="*/ 36980 h 314034"/>
              <a:gd name="connsiteX123" fmla="*/ 87083 w 394257"/>
              <a:gd name="connsiteY123" fmla="*/ 38621 h 314034"/>
              <a:gd name="connsiteX124" fmla="*/ 86188 w 394257"/>
              <a:gd name="connsiteY124" fmla="*/ 40261 h 314034"/>
              <a:gd name="connsiteX125" fmla="*/ 84548 w 394257"/>
              <a:gd name="connsiteY125" fmla="*/ 43989 h 314034"/>
              <a:gd name="connsiteX126" fmla="*/ 83206 w 394257"/>
              <a:gd name="connsiteY126" fmla="*/ 48909 h 314034"/>
              <a:gd name="connsiteX127" fmla="*/ 82609 w 394257"/>
              <a:gd name="connsiteY127" fmla="*/ 53979 h 314034"/>
              <a:gd name="connsiteX128" fmla="*/ 82609 w 394257"/>
              <a:gd name="connsiteY128" fmla="*/ 56962 h 314034"/>
              <a:gd name="connsiteX129" fmla="*/ 82311 w 394257"/>
              <a:gd name="connsiteY129" fmla="*/ 58304 h 314034"/>
              <a:gd name="connsiteX130" fmla="*/ 81864 w 394257"/>
              <a:gd name="connsiteY130" fmla="*/ 59198 h 314034"/>
              <a:gd name="connsiteX131" fmla="*/ 78733 w 394257"/>
              <a:gd name="connsiteY131" fmla="*/ 59646 h 314034"/>
              <a:gd name="connsiteX132" fmla="*/ 74259 w 394257"/>
              <a:gd name="connsiteY132" fmla="*/ 60242 h 314034"/>
              <a:gd name="connsiteX133" fmla="*/ 71873 w 394257"/>
              <a:gd name="connsiteY133" fmla="*/ 60988 h 314034"/>
              <a:gd name="connsiteX134" fmla="*/ 70382 w 394257"/>
              <a:gd name="connsiteY134" fmla="*/ 62032 h 314034"/>
              <a:gd name="connsiteX135" fmla="*/ 68444 w 394257"/>
              <a:gd name="connsiteY135" fmla="*/ 64417 h 314034"/>
              <a:gd name="connsiteX136" fmla="*/ 64567 w 394257"/>
              <a:gd name="connsiteY136" fmla="*/ 70978 h 314034"/>
              <a:gd name="connsiteX137" fmla="*/ 62479 w 394257"/>
              <a:gd name="connsiteY137" fmla="*/ 75004 h 314034"/>
              <a:gd name="connsiteX138" fmla="*/ 59348 w 394257"/>
              <a:gd name="connsiteY138" fmla="*/ 80522 h 314034"/>
              <a:gd name="connsiteX139" fmla="*/ 55620 w 394257"/>
              <a:gd name="connsiteY139" fmla="*/ 84399 h 314034"/>
              <a:gd name="connsiteX140" fmla="*/ 54874 w 394257"/>
              <a:gd name="connsiteY140" fmla="*/ 86188 h 314034"/>
              <a:gd name="connsiteX141" fmla="*/ 54278 w 394257"/>
              <a:gd name="connsiteY141" fmla="*/ 89767 h 314034"/>
              <a:gd name="connsiteX142" fmla="*/ 52936 w 394257"/>
              <a:gd name="connsiteY142" fmla="*/ 95284 h 314034"/>
              <a:gd name="connsiteX143" fmla="*/ 51743 w 394257"/>
              <a:gd name="connsiteY143" fmla="*/ 99310 h 314034"/>
              <a:gd name="connsiteX144" fmla="*/ 51892 w 394257"/>
              <a:gd name="connsiteY144" fmla="*/ 102442 h 314034"/>
              <a:gd name="connsiteX145" fmla="*/ 50699 w 394257"/>
              <a:gd name="connsiteY145" fmla="*/ 107959 h 314034"/>
              <a:gd name="connsiteX146" fmla="*/ 50848 w 394257"/>
              <a:gd name="connsiteY146" fmla="*/ 110643 h 314034"/>
              <a:gd name="connsiteX147" fmla="*/ 49655 w 394257"/>
              <a:gd name="connsiteY147" fmla="*/ 112134 h 314034"/>
              <a:gd name="connsiteX148" fmla="*/ 47866 w 394257"/>
              <a:gd name="connsiteY148" fmla="*/ 113625 h 314034"/>
              <a:gd name="connsiteX149" fmla="*/ 46673 w 394257"/>
              <a:gd name="connsiteY149" fmla="*/ 113923 h 314034"/>
              <a:gd name="connsiteX150" fmla="*/ 44138 w 394257"/>
              <a:gd name="connsiteY150" fmla="*/ 112283 h 314034"/>
              <a:gd name="connsiteX151" fmla="*/ 42200 w 394257"/>
              <a:gd name="connsiteY151" fmla="*/ 110643 h 314034"/>
              <a:gd name="connsiteX152" fmla="*/ 41454 w 394257"/>
              <a:gd name="connsiteY152" fmla="*/ 110195 h 314034"/>
              <a:gd name="connsiteX153" fmla="*/ 39814 w 394257"/>
              <a:gd name="connsiteY153" fmla="*/ 111239 h 314034"/>
              <a:gd name="connsiteX154" fmla="*/ 37726 w 394257"/>
              <a:gd name="connsiteY154" fmla="*/ 112730 h 314034"/>
              <a:gd name="connsiteX155" fmla="*/ 35489 w 394257"/>
              <a:gd name="connsiteY155" fmla="*/ 116309 h 314034"/>
              <a:gd name="connsiteX156" fmla="*/ 33700 w 394257"/>
              <a:gd name="connsiteY156" fmla="*/ 119888 h 314034"/>
              <a:gd name="connsiteX157" fmla="*/ 34744 w 394257"/>
              <a:gd name="connsiteY157" fmla="*/ 127642 h 314034"/>
              <a:gd name="connsiteX158" fmla="*/ 34595 w 394257"/>
              <a:gd name="connsiteY158" fmla="*/ 129282 h 314034"/>
              <a:gd name="connsiteX159" fmla="*/ 33998 w 394257"/>
              <a:gd name="connsiteY159" fmla="*/ 131071 h 314034"/>
              <a:gd name="connsiteX160" fmla="*/ 31314 w 394257"/>
              <a:gd name="connsiteY160" fmla="*/ 136738 h 314034"/>
              <a:gd name="connsiteX161" fmla="*/ 30569 w 394257"/>
              <a:gd name="connsiteY161" fmla="*/ 138527 h 314034"/>
              <a:gd name="connsiteX162" fmla="*/ 29525 w 394257"/>
              <a:gd name="connsiteY162" fmla="*/ 141957 h 314034"/>
              <a:gd name="connsiteX163" fmla="*/ 28481 w 394257"/>
              <a:gd name="connsiteY163" fmla="*/ 147921 h 314034"/>
              <a:gd name="connsiteX164" fmla="*/ 28481 w 394257"/>
              <a:gd name="connsiteY164" fmla="*/ 149412 h 314034"/>
              <a:gd name="connsiteX165" fmla="*/ 28481 w 394257"/>
              <a:gd name="connsiteY165" fmla="*/ 150456 h 314034"/>
              <a:gd name="connsiteX166" fmla="*/ 28630 w 394257"/>
              <a:gd name="connsiteY166" fmla="*/ 155974 h 314034"/>
              <a:gd name="connsiteX167" fmla="*/ 28779 w 394257"/>
              <a:gd name="connsiteY167" fmla="*/ 160894 h 314034"/>
              <a:gd name="connsiteX168" fmla="*/ 29077 w 394257"/>
              <a:gd name="connsiteY168" fmla="*/ 168946 h 314034"/>
              <a:gd name="connsiteX169" fmla="*/ 29077 w 394257"/>
              <a:gd name="connsiteY169" fmla="*/ 170885 h 314034"/>
              <a:gd name="connsiteX170" fmla="*/ 28928 w 394257"/>
              <a:gd name="connsiteY170" fmla="*/ 173569 h 314034"/>
              <a:gd name="connsiteX171" fmla="*/ 28332 w 394257"/>
              <a:gd name="connsiteY171" fmla="*/ 174613 h 314034"/>
              <a:gd name="connsiteX172" fmla="*/ 26841 w 394257"/>
              <a:gd name="connsiteY172" fmla="*/ 175955 h 314034"/>
              <a:gd name="connsiteX173" fmla="*/ 25200 w 394257"/>
              <a:gd name="connsiteY173" fmla="*/ 177297 h 314034"/>
              <a:gd name="connsiteX174" fmla="*/ 20727 w 394257"/>
              <a:gd name="connsiteY174" fmla="*/ 177744 h 314034"/>
              <a:gd name="connsiteX175" fmla="*/ 16999 w 394257"/>
              <a:gd name="connsiteY175" fmla="*/ 177595 h 314034"/>
              <a:gd name="connsiteX176" fmla="*/ 14464 w 394257"/>
              <a:gd name="connsiteY176" fmla="*/ 177297 h 314034"/>
              <a:gd name="connsiteX177" fmla="*/ 10886 w 394257"/>
              <a:gd name="connsiteY177" fmla="*/ 177297 h 314034"/>
              <a:gd name="connsiteX178" fmla="*/ 7456 w 394257"/>
              <a:gd name="connsiteY178" fmla="*/ 177595 h 314034"/>
              <a:gd name="connsiteX179" fmla="*/ 6263 w 394257"/>
              <a:gd name="connsiteY179" fmla="*/ 178639 h 314034"/>
              <a:gd name="connsiteX180" fmla="*/ 4474 w 394257"/>
              <a:gd name="connsiteY180" fmla="*/ 182665 h 314034"/>
              <a:gd name="connsiteX181" fmla="*/ 1790 w 394257"/>
              <a:gd name="connsiteY181" fmla="*/ 188480 h 314034"/>
              <a:gd name="connsiteX182" fmla="*/ 448 w 394257"/>
              <a:gd name="connsiteY182" fmla="*/ 190866 h 314034"/>
              <a:gd name="connsiteX183" fmla="*/ 0 w 394257"/>
              <a:gd name="connsiteY183" fmla="*/ 192357 h 314034"/>
              <a:gd name="connsiteX184" fmla="*/ 448 w 394257"/>
              <a:gd name="connsiteY184" fmla="*/ 193103 h 314034"/>
              <a:gd name="connsiteX185" fmla="*/ 2237 w 394257"/>
              <a:gd name="connsiteY185" fmla="*/ 194445 h 314034"/>
              <a:gd name="connsiteX186" fmla="*/ 5965 w 394257"/>
              <a:gd name="connsiteY186" fmla="*/ 196085 h 314034"/>
              <a:gd name="connsiteX187" fmla="*/ 10438 w 394257"/>
              <a:gd name="connsiteY187" fmla="*/ 197129 h 314034"/>
              <a:gd name="connsiteX188" fmla="*/ 13719 w 394257"/>
              <a:gd name="connsiteY188" fmla="*/ 197576 h 314034"/>
              <a:gd name="connsiteX189" fmla="*/ 15955 w 394257"/>
              <a:gd name="connsiteY189" fmla="*/ 198024 h 314034"/>
              <a:gd name="connsiteX190" fmla="*/ 17596 w 394257"/>
              <a:gd name="connsiteY190" fmla="*/ 198620 h 314034"/>
              <a:gd name="connsiteX191" fmla="*/ 23858 w 394257"/>
              <a:gd name="connsiteY191" fmla="*/ 202944 h 314034"/>
              <a:gd name="connsiteX192" fmla="*/ 25797 w 394257"/>
              <a:gd name="connsiteY192" fmla="*/ 205032 h 314034"/>
              <a:gd name="connsiteX193" fmla="*/ 26990 w 394257"/>
              <a:gd name="connsiteY193" fmla="*/ 206822 h 314034"/>
              <a:gd name="connsiteX194" fmla="*/ 27139 w 394257"/>
              <a:gd name="connsiteY194" fmla="*/ 208909 h 314034"/>
              <a:gd name="connsiteX195" fmla="*/ 28034 w 394257"/>
              <a:gd name="connsiteY195" fmla="*/ 210847 h 314034"/>
              <a:gd name="connsiteX196" fmla="*/ 31613 w 394257"/>
              <a:gd name="connsiteY196" fmla="*/ 214725 h 314034"/>
              <a:gd name="connsiteX197" fmla="*/ 33700 w 394257"/>
              <a:gd name="connsiteY197" fmla="*/ 216961 h 314034"/>
              <a:gd name="connsiteX198" fmla="*/ 39068 w 394257"/>
              <a:gd name="connsiteY198" fmla="*/ 219794 h 314034"/>
              <a:gd name="connsiteX199" fmla="*/ 41156 w 394257"/>
              <a:gd name="connsiteY199" fmla="*/ 223075 h 314034"/>
              <a:gd name="connsiteX200" fmla="*/ 43243 w 394257"/>
              <a:gd name="connsiteY200" fmla="*/ 224566 h 314034"/>
              <a:gd name="connsiteX201" fmla="*/ 45033 w 394257"/>
              <a:gd name="connsiteY201" fmla="*/ 226355 h 314034"/>
              <a:gd name="connsiteX202" fmla="*/ 46077 w 394257"/>
              <a:gd name="connsiteY202" fmla="*/ 228890 h 314034"/>
              <a:gd name="connsiteX203" fmla="*/ 48462 w 394257"/>
              <a:gd name="connsiteY203" fmla="*/ 236197 h 314034"/>
              <a:gd name="connsiteX204" fmla="*/ 49953 w 394257"/>
              <a:gd name="connsiteY204" fmla="*/ 240074 h 314034"/>
              <a:gd name="connsiteX205" fmla="*/ 51594 w 394257"/>
              <a:gd name="connsiteY205" fmla="*/ 243205 h 314034"/>
              <a:gd name="connsiteX206" fmla="*/ 52339 w 394257"/>
              <a:gd name="connsiteY206" fmla="*/ 248275 h 314034"/>
              <a:gd name="connsiteX207" fmla="*/ 53532 w 394257"/>
              <a:gd name="connsiteY207" fmla="*/ 250512 h 314034"/>
              <a:gd name="connsiteX208" fmla="*/ 54874 w 394257"/>
              <a:gd name="connsiteY208" fmla="*/ 253345 h 314034"/>
              <a:gd name="connsiteX209" fmla="*/ 56962 w 394257"/>
              <a:gd name="connsiteY209" fmla="*/ 255880 h 314034"/>
              <a:gd name="connsiteX210" fmla="*/ 59348 w 394257"/>
              <a:gd name="connsiteY210" fmla="*/ 257819 h 314034"/>
              <a:gd name="connsiteX211" fmla="*/ 59795 w 394257"/>
              <a:gd name="connsiteY211" fmla="*/ 258266 h 314034"/>
              <a:gd name="connsiteX212" fmla="*/ 59646 w 394257"/>
              <a:gd name="connsiteY212" fmla="*/ 259310 h 314034"/>
              <a:gd name="connsiteX213" fmla="*/ 59646 w 394257"/>
              <a:gd name="connsiteY213" fmla="*/ 260502 h 314034"/>
              <a:gd name="connsiteX214" fmla="*/ 60242 w 394257"/>
              <a:gd name="connsiteY214" fmla="*/ 261248 h 314034"/>
              <a:gd name="connsiteX215" fmla="*/ 61286 w 394257"/>
              <a:gd name="connsiteY215" fmla="*/ 261844 h 314034"/>
              <a:gd name="connsiteX216" fmla="*/ 62628 w 394257"/>
              <a:gd name="connsiteY216" fmla="*/ 261248 h 314034"/>
              <a:gd name="connsiteX217" fmla="*/ 63821 w 394257"/>
              <a:gd name="connsiteY217" fmla="*/ 260502 h 314034"/>
              <a:gd name="connsiteX218" fmla="*/ 65014 w 394257"/>
              <a:gd name="connsiteY218" fmla="*/ 260353 h 314034"/>
              <a:gd name="connsiteX219" fmla="*/ 72320 w 394257"/>
              <a:gd name="connsiteY219" fmla="*/ 262292 h 314034"/>
              <a:gd name="connsiteX220" fmla="*/ 73514 w 394257"/>
              <a:gd name="connsiteY220" fmla="*/ 264081 h 314034"/>
              <a:gd name="connsiteX221" fmla="*/ 73514 w 394257"/>
              <a:gd name="connsiteY221" fmla="*/ 266020 h 314034"/>
              <a:gd name="connsiteX222" fmla="*/ 73812 w 394257"/>
              <a:gd name="connsiteY222" fmla="*/ 267511 h 314034"/>
              <a:gd name="connsiteX223" fmla="*/ 73215 w 394257"/>
              <a:gd name="connsiteY223" fmla="*/ 268853 h 314034"/>
              <a:gd name="connsiteX224" fmla="*/ 72619 w 394257"/>
              <a:gd name="connsiteY224" fmla="*/ 273177 h 314034"/>
              <a:gd name="connsiteX225" fmla="*/ 72768 w 394257"/>
              <a:gd name="connsiteY225" fmla="*/ 277054 h 314034"/>
              <a:gd name="connsiteX226" fmla="*/ 75005 w 394257"/>
              <a:gd name="connsiteY226" fmla="*/ 279887 h 314034"/>
              <a:gd name="connsiteX227" fmla="*/ 76943 w 394257"/>
              <a:gd name="connsiteY227" fmla="*/ 282124 h 314034"/>
              <a:gd name="connsiteX228" fmla="*/ 78434 w 394257"/>
              <a:gd name="connsiteY228" fmla="*/ 285405 h 314034"/>
              <a:gd name="connsiteX229" fmla="*/ 79627 w 394257"/>
              <a:gd name="connsiteY229" fmla="*/ 286299 h 314034"/>
              <a:gd name="connsiteX230" fmla="*/ 81118 w 394257"/>
              <a:gd name="connsiteY230" fmla="*/ 286746 h 314034"/>
              <a:gd name="connsiteX231" fmla="*/ 86188 w 394257"/>
              <a:gd name="connsiteY231" fmla="*/ 286896 h 314034"/>
              <a:gd name="connsiteX232" fmla="*/ 93644 w 394257"/>
              <a:gd name="connsiteY232" fmla="*/ 287194 h 314034"/>
              <a:gd name="connsiteX233" fmla="*/ 100652 w 394257"/>
              <a:gd name="connsiteY233" fmla="*/ 287343 h 314034"/>
              <a:gd name="connsiteX234" fmla="*/ 101398 w 394257"/>
              <a:gd name="connsiteY234" fmla="*/ 287492 h 314034"/>
              <a:gd name="connsiteX235" fmla="*/ 102889 w 394257"/>
              <a:gd name="connsiteY235" fmla="*/ 287790 h 314034"/>
              <a:gd name="connsiteX236" fmla="*/ 109450 w 394257"/>
              <a:gd name="connsiteY236" fmla="*/ 292115 h 314034"/>
              <a:gd name="connsiteX237" fmla="*/ 115415 w 394257"/>
              <a:gd name="connsiteY237" fmla="*/ 296141 h 314034"/>
              <a:gd name="connsiteX238" fmla="*/ 120485 w 394257"/>
              <a:gd name="connsiteY238" fmla="*/ 299570 h 314034"/>
              <a:gd name="connsiteX239" fmla="*/ 125405 w 394257"/>
              <a:gd name="connsiteY239" fmla="*/ 302851 h 314034"/>
              <a:gd name="connsiteX240" fmla="*/ 130177 w 394257"/>
              <a:gd name="connsiteY240" fmla="*/ 305982 h 314034"/>
              <a:gd name="connsiteX241" fmla="*/ 133905 w 394257"/>
              <a:gd name="connsiteY241" fmla="*/ 308666 h 314034"/>
              <a:gd name="connsiteX242" fmla="*/ 137633 w 394257"/>
              <a:gd name="connsiteY242" fmla="*/ 309561 h 314034"/>
              <a:gd name="connsiteX243" fmla="*/ 143597 w 394257"/>
              <a:gd name="connsiteY243" fmla="*/ 309859 h 314034"/>
              <a:gd name="connsiteX244" fmla="*/ 147623 w 394257"/>
              <a:gd name="connsiteY244" fmla="*/ 310008 h 314034"/>
              <a:gd name="connsiteX245" fmla="*/ 151500 w 394257"/>
              <a:gd name="connsiteY245" fmla="*/ 311201 h 314034"/>
              <a:gd name="connsiteX246" fmla="*/ 157166 w 394257"/>
              <a:gd name="connsiteY246" fmla="*/ 312245 h 314034"/>
              <a:gd name="connsiteX247" fmla="*/ 161342 w 394257"/>
              <a:gd name="connsiteY247" fmla="*/ 312692 h 314034"/>
              <a:gd name="connsiteX248" fmla="*/ 163877 w 394257"/>
              <a:gd name="connsiteY248" fmla="*/ 313289 h 314034"/>
              <a:gd name="connsiteX249" fmla="*/ 171034 w 394257"/>
              <a:gd name="connsiteY249" fmla="*/ 314034 h 314034"/>
              <a:gd name="connsiteX250" fmla="*/ 172227 w 394257"/>
              <a:gd name="connsiteY250" fmla="*/ 313587 h 314034"/>
              <a:gd name="connsiteX251" fmla="*/ 175358 w 394257"/>
              <a:gd name="connsiteY251" fmla="*/ 310605 h 314034"/>
              <a:gd name="connsiteX252" fmla="*/ 178788 w 394257"/>
              <a:gd name="connsiteY252" fmla="*/ 305833 h 314034"/>
              <a:gd name="connsiteX253" fmla="*/ 180130 w 394257"/>
              <a:gd name="connsiteY253" fmla="*/ 303149 h 314034"/>
              <a:gd name="connsiteX254" fmla="*/ 184603 w 394257"/>
              <a:gd name="connsiteY254" fmla="*/ 300465 h 314034"/>
              <a:gd name="connsiteX255" fmla="*/ 192656 w 394257"/>
              <a:gd name="connsiteY255" fmla="*/ 296886 h 314034"/>
              <a:gd name="connsiteX256" fmla="*/ 198173 w 394257"/>
              <a:gd name="connsiteY256" fmla="*/ 294202 h 314034"/>
              <a:gd name="connsiteX257" fmla="*/ 204436 w 394257"/>
              <a:gd name="connsiteY257" fmla="*/ 291667 h 314034"/>
              <a:gd name="connsiteX258" fmla="*/ 207269 w 394257"/>
              <a:gd name="connsiteY258" fmla="*/ 293904 h 314034"/>
              <a:gd name="connsiteX259" fmla="*/ 211146 w 394257"/>
              <a:gd name="connsiteY259" fmla="*/ 297483 h 314034"/>
              <a:gd name="connsiteX260" fmla="*/ 212936 w 394257"/>
              <a:gd name="connsiteY260" fmla="*/ 299272 h 314034"/>
              <a:gd name="connsiteX261" fmla="*/ 214277 w 394257"/>
              <a:gd name="connsiteY261" fmla="*/ 300167 h 314034"/>
              <a:gd name="connsiteX262" fmla="*/ 216365 w 394257"/>
              <a:gd name="connsiteY262" fmla="*/ 300614 h 314034"/>
              <a:gd name="connsiteX263" fmla="*/ 219049 w 394257"/>
              <a:gd name="connsiteY263" fmla="*/ 300614 h 314034"/>
              <a:gd name="connsiteX264" fmla="*/ 220391 w 394257"/>
              <a:gd name="connsiteY264" fmla="*/ 300614 h 314034"/>
              <a:gd name="connsiteX265" fmla="*/ 223373 w 394257"/>
              <a:gd name="connsiteY265" fmla="*/ 300167 h 314034"/>
              <a:gd name="connsiteX266" fmla="*/ 230084 w 394257"/>
              <a:gd name="connsiteY266" fmla="*/ 299720 h 314034"/>
              <a:gd name="connsiteX267" fmla="*/ 233960 w 394257"/>
              <a:gd name="connsiteY267" fmla="*/ 299720 h 314034"/>
              <a:gd name="connsiteX268" fmla="*/ 234706 w 394257"/>
              <a:gd name="connsiteY268" fmla="*/ 298228 h 314034"/>
              <a:gd name="connsiteX269" fmla="*/ 237539 w 394257"/>
              <a:gd name="connsiteY269" fmla="*/ 295395 h 314034"/>
              <a:gd name="connsiteX270" fmla="*/ 242907 w 394257"/>
              <a:gd name="connsiteY270" fmla="*/ 293606 h 314034"/>
              <a:gd name="connsiteX271" fmla="*/ 246337 w 394257"/>
              <a:gd name="connsiteY271" fmla="*/ 293308 h 314034"/>
              <a:gd name="connsiteX272" fmla="*/ 257819 w 394257"/>
              <a:gd name="connsiteY272" fmla="*/ 291071 h 314034"/>
              <a:gd name="connsiteX273" fmla="*/ 259459 w 394257"/>
              <a:gd name="connsiteY273" fmla="*/ 290176 h 314034"/>
              <a:gd name="connsiteX274" fmla="*/ 260503 w 394257"/>
              <a:gd name="connsiteY274" fmla="*/ 289282 h 314034"/>
              <a:gd name="connsiteX275" fmla="*/ 261398 w 394257"/>
              <a:gd name="connsiteY275" fmla="*/ 286896 h 314034"/>
              <a:gd name="connsiteX276" fmla="*/ 263634 w 394257"/>
              <a:gd name="connsiteY276" fmla="*/ 283764 h 314034"/>
              <a:gd name="connsiteX277" fmla="*/ 266616 w 394257"/>
              <a:gd name="connsiteY277" fmla="*/ 281528 h 314034"/>
              <a:gd name="connsiteX278" fmla="*/ 271985 w 394257"/>
              <a:gd name="connsiteY278" fmla="*/ 278545 h 314034"/>
              <a:gd name="connsiteX279" fmla="*/ 277502 w 394257"/>
              <a:gd name="connsiteY279" fmla="*/ 276160 h 314034"/>
              <a:gd name="connsiteX280" fmla="*/ 278546 w 394257"/>
              <a:gd name="connsiteY280" fmla="*/ 275712 h 314034"/>
              <a:gd name="connsiteX281" fmla="*/ 285107 w 394257"/>
              <a:gd name="connsiteY281" fmla="*/ 274221 h 314034"/>
              <a:gd name="connsiteX282" fmla="*/ 286598 w 394257"/>
              <a:gd name="connsiteY282" fmla="*/ 273625 h 314034"/>
              <a:gd name="connsiteX283" fmla="*/ 289282 w 394257"/>
              <a:gd name="connsiteY283" fmla="*/ 273177 h 314034"/>
              <a:gd name="connsiteX284" fmla="*/ 290325 w 394257"/>
              <a:gd name="connsiteY284" fmla="*/ 273177 h 314034"/>
              <a:gd name="connsiteX285" fmla="*/ 299272 w 394257"/>
              <a:gd name="connsiteY285" fmla="*/ 273625 h 314034"/>
              <a:gd name="connsiteX286" fmla="*/ 306281 w 394257"/>
              <a:gd name="connsiteY286" fmla="*/ 274072 h 314034"/>
              <a:gd name="connsiteX287" fmla="*/ 313588 w 394257"/>
              <a:gd name="connsiteY287" fmla="*/ 274519 h 314034"/>
              <a:gd name="connsiteX288" fmla="*/ 314333 w 394257"/>
              <a:gd name="connsiteY288" fmla="*/ 274221 h 314034"/>
              <a:gd name="connsiteX289" fmla="*/ 319403 w 394257"/>
              <a:gd name="connsiteY289" fmla="*/ 268406 h 314034"/>
              <a:gd name="connsiteX290" fmla="*/ 327455 w 394257"/>
              <a:gd name="connsiteY290" fmla="*/ 259310 h 314034"/>
              <a:gd name="connsiteX291" fmla="*/ 332525 w 394257"/>
              <a:gd name="connsiteY291" fmla="*/ 253494 h 314034"/>
              <a:gd name="connsiteX292" fmla="*/ 340577 w 394257"/>
              <a:gd name="connsiteY292" fmla="*/ 244398 h 314034"/>
              <a:gd name="connsiteX293" fmla="*/ 346542 w 394257"/>
              <a:gd name="connsiteY293" fmla="*/ 237986 h 314034"/>
              <a:gd name="connsiteX294" fmla="*/ 353401 w 394257"/>
              <a:gd name="connsiteY294" fmla="*/ 230829 h 314034"/>
              <a:gd name="connsiteX295" fmla="*/ 359962 w 394257"/>
              <a:gd name="connsiteY295" fmla="*/ 224119 h 314034"/>
              <a:gd name="connsiteX296" fmla="*/ 367716 w 394257"/>
              <a:gd name="connsiteY296" fmla="*/ 216216 h 314034"/>
              <a:gd name="connsiteX297" fmla="*/ 372785 w 394257"/>
              <a:gd name="connsiteY297" fmla="*/ 211295 h 314034"/>
              <a:gd name="connsiteX298" fmla="*/ 380390 w 394257"/>
              <a:gd name="connsiteY298" fmla="*/ 203541 h 314034"/>
              <a:gd name="connsiteX299" fmla="*/ 387846 w 394257"/>
              <a:gd name="connsiteY299" fmla="*/ 196085 h 314034"/>
              <a:gd name="connsiteX300" fmla="*/ 394258 w 394257"/>
              <a:gd name="connsiteY300" fmla="*/ 189673 h 314034"/>
              <a:gd name="connsiteX301" fmla="*/ 385311 w 394257"/>
              <a:gd name="connsiteY301" fmla="*/ 189673 h 31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Lst>
            <a:rect l="l" t="t" r="r" b="b"/>
            <a:pathLst>
              <a:path w="394257" h="314034">
                <a:moveTo>
                  <a:pt x="385311" y="189673"/>
                </a:moveTo>
                <a:lnTo>
                  <a:pt x="376513" y="189673"/>
                </a:lnTo>
                <a:lnTo>
                  <a:pt x="368014" y="189673"/>
                </a:lnTo>
                <a:lnTo>
                  <a:pt x="366374" y="188779"/>
                </a:lnTo>
                <a:lnTo>
                  <a:pt x="359216" y="186244"/>
                </a:lnTo>
                <a:lnTo>
                  <a:pt x="349971" y="183112"/>
                </a:lnTo>
                <a:lnTo>
                  <a:pt x="338639" y="179086"/>
                </a:lnTo>
                <a:lnTo>
                  <a:pt x="330586" y="176253"/>
                </a:lnTo>
                <a:lnTo>
                  <a:pt x="321938" y="173271"/>
                </a:lnTo>
                <a:lnTo>
                  <a:pt x="313140" y="170288"/>
                </a:lnTo>
                <a:lnTo>
                  <a:pt x="306281" y="167903"/>
                </a:lnTo>
                <a:lnTo>
                  <a:pt x="297632" y="165069"/>
                </a:lnTo>
                <a:lnTo>
                  <a:pt x="290177" y="162385"/>
                </a:lnTo>
                <a:lnTo>
                  <a:pt x="289133" y="161789"/>
                </a:lnTo>
                <a:lnTo>
                  <a:pt x="284957" y="157912"/>
                </a:lnTo>
                <a:lnTo>
                  <a:pt x="279589" y="152842"/>
                </a:lnTo>
                <a:lnTo>
                  <a:pt x="278546" y="152693"/>
                </a:lnTo>
                <a:lnTo>
                  <a:pt x="276011" y="151649"/>
                </a:lnTo>
                <a:lnTo>
                  <a:pt x="273625" y="148816"/>
                </a:lnTo>
                <a:lnTo>
                  <a:pt x="271239" y="145237"/>
                </a:lnTo>
                <a:lnTo>
                  <a:pt x="269002" y="140913"/>
                </a:lnTo>
                <a:lnTo>
                  <a:pt x="268107" y="137782"/>
                </a:lnTo>
                <a:lnTo>
                  <a:pt x="265125" y="136589"/>
                </a:lnTo>
                <a:lnTo>
                  <a:pt x="263634" y="134203"/>
                </a:lnTo>
                <a:lnTo>
                  <a:pt x="260950" y="130624"/>
                </a:lnTo>
                <a:lnTo>
                  <a:pt x="259161" y="128984"/>
                </a:lnTo>
                <a:lnTo>
                  <a:pt x="258415" y="127493"/>
                </a:lnTo>
                <a:lnTo>
                  <a:pt x="257521" y="124361"/>
                </a:lnTo>
                <a:lnTo>
                  <a:pt x="256029" y="120932"/>
                </a:lnTo>
                <a:lnTo>
                  <a:pt x="254538" y="118844"/>
                </a:lnTo>
                <a:lnTo>
                  <a:pt x="254240" y="117949"/>
                </a:lnTo>
                <a:lnTo>
                  <a:pt x="254240" y="117353"/>
                </a:lnTo>
                <a:lnTo>
                  <a:pt x="257073" y="112880"/>
                </a:lnTo>
                <a:lnTo>
                  <a:pt x="258266" y="111239"/>
                </a:lnTo>
                <a:lnTo>
                  <a:pt x="259608" y="109599"/>
                </a:lnTo>
                <a:lnTo>
                  <a:pt x="260801" y="107959"/>
                </a:lnTo>
                <a:lnTo>
                  <a:pt x="261248" y="106915"/>
                </a:lnTo>
                <a:lnTo>
                  <a:pt x="259161" y="106915"/>
                </a:lnTo>
                <a:lnTo>
                  <a:pt x="257521" y="106617"/>
                </a:lnTo>
                <a:lnTo>
                  <a:pt x="256477" y="105722"/>
                </a:lnTo>
                <a:lnTo>
                  <a:pt x="254240" y="104827"/>
                </a:lnTo>
                <a:lnTo>
                  <a:pt x="251556" y="104678"/>
                </a:lnTo>
                <a:lnTo>
                  <a:pt x="249170" y="105573"/>
                </a:lnTo>
                <a:lnTo>
                  <a:pt x="244995" y="106766"/>
                </a:lnTo>
                <a:lnTo>
                  <a:pt x="241267" y="107213"/>
                </a:lnTo>
                <a:lnTo>
                  <a:pt x="238285" y="107809"/>
                </a:lnTo>
                <a:lnTo>
                  <a:pt x="235750" y="108555"/>
                </a:lnTo>
                <a:lnTo>
                  <a:pt x="233513" y="108108"/>
                </a:lnTo>
                <a:lnTo>
                  <a:pt x="231575" y="107511"/>
                </a:lnTo>
                <a:lnTo>
                  <a:pt x="231276" y="101696"/>
                </a:lnTo>
                <a:lnTo>
                  <a:pt x="230680" y="95582"/>
                </a:lnTo>
                <a:lnTo>
                  <a:pt x="230829" y="90661"/>
                </a:lnTo>
                <a:lnTo>
                  <a:pt x="231426" y="87977"/>
                </a:lnTo>
                <a:lnTo>
                  <a:pt x="232022" y="86934"/>
                </a:lnTo>
                <a:lnTo>
                  <a:pt x="235601" y="83206"/>
                </a:lnTo>
                <a:lnTo>
                  <a:pt x="236793" y="81715"/>
                </a:lnTo>
                <a:lnTo>
                  <a:pt x="240820" y="75601"/>
                </a:lnTo>
                <a:lnTo>
                  <a:pt x="244249" y="70233"/>
                </a:lnTo>
                <a:lnTo>
                  <a:pt x="246934" y="66356"/>
                </a:lnTo>
                <a:lnTo>
                  <a:pt x="244548" y="63523"/>
                </a:lnTo>
                <a:lnTo>
                  <a:pt x="242907" y="60988"/>
                </a:lnTo>
                <a:lnTo>
                  <a:pt x="240521" y="57856"/>
                </a:lnTo>
                <a:lnTo>
                  <a:pt x="238135" y="56514"/>
                </a:lnTo>
                <a:lnTo>
                  <a:pt x="235750" y="54874"/>
                </a:lnTo>
                <a:lnTo>
                  <a:pt x="233215" y="50848"/>
                </a:lnTo>
                <a:lnTo>
                  <a:pt x="230829" y="46375"/>
                </a:lnTo>
                <a:lnTo>
                  <a:pt x="227101" y="42796"/>
                </a:lnTo>
                <a:lnTo>
                  <a:pt x="220242" y="37726"/>
                </a:lnTo>
                <a:lnTo>
                  <a:pt x="213830" y="31016"/>
                </a:lnTo>
                <a:lnTo>
                  <a:pt x="209058" y="24157"/>
                </a:lnTo>
                <a:lnTo>
                  <a:pt x="205927" y="20578"/>
                </a:lnTo>
                <a:lnTo>
                  <a:pt x="204585" y="19683"/>
                </a:lnTo>
                <a:lnTo>
                  <a:pt x="198173" y="17446"/>
                </a:lnTo>
                <a:lnTo>
                  <a:pt x="193550" y="14315"/>
                </a:lnTo>
                <a:lnTo>
                  <a:pt x="190121" y="11780"/>
                </a:lnTo>
                <a:lnTo>
                  <a:pt x="188033" y="11035"/>
                </a:lnTo>
                <a:lnTo>
                  <a:pt x="185945" y="10885"/>
                </a:lnTo>
                <a:lnTo>
                  <a:pt x="181472" y="11482"/>
                </a:lnTo>
                <a:lnTo>
                  <a:pt x="177894" y="9842"/>
                </a:lnTo>
                <a:lnTo>
                  <a:pt x="176402" y="9842"/>
                </a:lnTo>
                <a:lnTo>
                  <a:pt x="173867" y="9394"/>
                </a:lnTo>
                <a:lnTo>
                  <a:pt x="171929" y="8798"/>
                </a:lnTo>
                <a:lnTo>
                  <a:pt x="169692" y="9543"/>
                </a:lnTo>
                <a:lnTo>
                  <a:pt x="165070" y="10587"/>
                </a:lnTo>
                <a:lnTo>
                  <a:pt x="163131" y="10438"/>
                </a:lnTo>
                <a:lnTo>
                  <a:pt x="162088" y="8798"/>
                </a:lnTo>
                <a:lnTo>
                  <a:pt x="161491" y="7605"/>
                </a:lnTo>
                <a:lnTo>
                  <a:pt x="160000" y="6263"/>
                </a:lnTo>
                <a:lnTo>
                  <a:pt x="158658" y="6263"/>
                </a:lnTo>
                <a:lnTo>
                  <a:pt x="157912" y="7456"/>
                </a:lnTo>
                <a:lnTo>
                  <a:pt x="152991" y="10289"/>
                </a:lnTo>
                <a:lnTo>
                  <a:pt x="144939" y="11929"/>
                </a:lnTo>
                <a:lnTo>
                  <a:pt x="143001" y="11780"/>
                </a:lnTo>
                <a:lnTo>
                  <a:pt x="141510" y="10587"/>
                </a:lnTo>
                <a:lnTo>
                  <a:pt x="137483" y="5666"/>
                </a:lnTo>
                <a:lnTo>
                  <a:pt x="136291" y="4772"/>
                </a:lnTo>
                <a:lnTo>
                  <a:pt x="135396" y="4772"/>
                </a:lnTo>
                <a:lnTo>
                  <a:pt x="133457" y="4175"/>
                </a:lnTo>
                <a:lnTo>
                  <a:pt x="131668" y="3281"/>
                </a:lnTo>
                <a:lnTo>
                  <a:pt x="130177" y="1193"/>
                </a:lnTo>
                <a:lnTo>
                  <a:pt x="128686" y="0"/>
                </a:lnTo>
                <a:lnTo>
                  <a:pt x="126896" y="4026"/>
                </a:lnTo>
                <a:lnTo>
                  <a:pt x="123914" y="11035"/>
                </a:lnTo>
                <a:lnTo>
                  <a:pt x="122423" y="14762"/>
                </a:lnTo>
                <a:lnTo>
                  <a:pt x="120335" y="19534"/>
                </a:lnTo>
                <a:lnTo>
                  <a:pt x="119739" y="19683"/>
                </a:lnTo>
                <a:lnTo>
                  <a:pt x="118695" y="19385"/>
                </a:lnTo>
                <a:lnTo>
                  <a:pt x="114669" y="13420"/>
                </a:lnTo>
                <a:lnTo>
                  <a:pt x="112134" y="11184"/>
                </a:lnTo>
                <a:lnTo>
                  <a:pt x="110196" y="11333"/>
                </a:lnTo>
                <a:lnTo>
                  <a:pt x="108854" y="12377"/>
                </a:lnTo>
                <a:lnTo>
                  <a:pt x="107959" y="14464"/>
                </a:lnTo>
                <a:lnTo>
                  <a:pt x="107064" y="15657"/>
                </a:lnTo>
                <a:lnTo>
                  <a:pt x="106020" y="16104"/>
                </a:lnTo>
                <a:lnTo>
                  <a:pt x="103784" y="15955"/>
                </a:lnTo>
                <a:lnTo>
                  <a:pt x="100354" y="14911"/>
                </a:lnTo>
                <a:lnTo>
                  <a:pt x="96924" y="15210"/>
                </a:lnTo>
                <a:lnTo>
                  <a:pt x="93346" y="16552"/>
                </a:lnTo>
                <a:lnTo>
                  <a:pt x="92749" y="16552"/>
                </a:lnTo>
                <a:lnTo>
                  <a:pt x="90662" y="24007"/>
                </a:lnTo>
                <a:lnTo>
                  <a:pt x="90811" y="28183"/>
                </a:lnTo>
                <a:lnTo>
                  <a:pt x="89320" y="34147"/>
                </a:lnTo>
                <a:lnTo>
                  <a:pt x="88127" y="36980"/>
                </a:lnTo>
                <a:lnTo>
                  <a:pt x="87083" y="38621"/>
                </a:lnTo>
                <a:lnTo>
                  <a:pt x="86188" y="40261"/>
                </a:lnTo>
                <a:lnTo>
                  <a:pt x="84548" y="43989"/>
                </a:lnTo>
                <a:lnTo>
                  <a:pt x="83206" y="48909"/>
                </a:lnTo>
                <a:lnTo>
                  <a:pt x="82609" y="53979"/>
                </a:lnTo>
                <a:lnTo>
                  <a:pt x="82609" y="56962"/>
                </a:lnTo>
                <a:lnTo>
                  <a:pt x="82311" y="58304"/>
                </a:lnTo>
                <a:lnTo>
                  <a:pt x="81864" y="59198"/>
                </a:lnTo>
                <a:lnTo>
                  <a:pt x="78733" y="59646"/>
                </a:lnTo>
                <a:lnTo>
                  <a:pt x="74259" y="60242"/>
                </a:lnTo>
                <a:lnTo>
                  <a:pt x="71873" y="60988"/>
                </a:lnTo>
                <a:lnTo>
                  <a:pt x="70382" y="62032"/>
                </a:lnTo>
                <a:lnTo>
                  <a:pt x="68444" y="64417"/>
                </a:lnTo>
                <a:lnTo>
                  <a:pt x="64567" y="70978"/>
                </a:lnTo>
                <a:lnTo>
                  <a:pt x="62479" y="75004"/>
                </a:lnTo>
                <a:lnTo>
                  <a:pt x="59348" y="80522"/>
                </a:lnTo>
                <a:lnTo>
                  <a:pt x="55620" y="84399"/>
                </a:lnTo>
                <a:lnTo>
                  <a:pt x="54874" y="86188"/>
                </a:lnTo>
                <a:lnTo>
                  <a:pt x="54278" y="89767"/>
                </a:lnTo>
                <a:lnTo>
                  <a:pt x="52936" y="95284"/>
                </a:lnTo>
                <a:lnTo>
                  <a:pt x="51743" y="99310"/>
                </a:lnTo>
                <a:lnTo>
                  <a:pt x="51892" y="102442"/>
                </a:lnTo>
                <a:lnTo>
                  <a:pt x="50699" y="107959"/>
                </a:lnTo>
                <a:lnTo>
                  <a:pt x="50848" y="110643"/>
                </a:lnTo>
                <a:lnTo>
                  <a:pt x="49655" y="112134"/>
                </a:lnTo>
                <a:lnTo>
                  <a:pt x="47866" y="113625"/>
                </a:lnTo>
                <a:lnTo>
                  <a:pt x="46673" y="113923"/>
                </a:lnTo>
                <a:lnTo>
                  <a:pt x="44138" y="112283"/>
                </a:lnTo>
                <a:lnTo>
                  <a:pt x="42200" y="110643"/>
                </a:lnTo>
                <a:lnTo>
                  <a:pt x="41454" y="110195"/>
                </a:lnTo>
                <a:lnTo>
                  <a:pt x="39814" y="111239"/>
                </a:lnTo>
                <a:lnTo>
                  <a:pt x="37726" y="112730"/>
                </a:lnTo>
                <a:lnTo>
                  <a:pt x="35489" y="116309"/>
                </a:lnTo>
                <a:lnTo>
                  <a:pt x="33700" y="119888"/>
                </a:lnTo>
                <a:lnTo>
                  <a:pt x="34744" y="127642"/>
                </a:lnTo>
                <a:lnTo>
                  <a:pt x="34595" y="129282"/>
                </a:lnTo>
                <a:lnTo>
                  <a:pt x="33998" y="131071"/>
                </a:lnTo>
                <a:lnTo>
                  <a:pt x="31314" y="136738"/>
                </a:lnTo>
                <a:lnTo>
                  <a:pt x="30569" y="138527"/>
                </a:lnTo>
                <a:lnTo>
                  <a:pt x="29525" y="141957"/>
                </a:lnTo>
                <a:lnTo>
                  <a:pt x="28481" y="147921"/>
                </a:lnTo>
                <a:lnTo>
                  <a:pt x="28481" y="149412"/>
                </a:lnTo>
                <a:lnTo>
                  <a:pt x="28481" y="150456"/>
                </a:lnTo>
                <a:lnTo>
                  <a:pt x="28630" y="155974"/>
                </a:lnTo>
                <a:lnTo>
                  <a:pt x="28779" y="160894"/>
                </a:lnTo>
                <a:lnTo>
                  <a:pt x="29077" y="168946"/>
                </a:lnTo>
                <a:lnTo>
                  <a:pt x="29077" y="170885"/>
                </a:lnTo>
                <a:lnTo>
                  <a:pt x="28928" y="173569"/>
                </a:lnTo>
                <a:lnTo>
                  <a:pt x="28332" y="174613"/>
                </a:lnTo>
                <a:lnTo>
                  <a:pt x="26841" y="175955"/>
                </a:lnTo>
                <a:lnTo>
                  <a:pt x="25200" y="177297"/>
                </a:lnTo>
                <a:lnTo>
                  <a:pt x="20727" y="177744"/>
                </a:lnTo>
                <a:lnTo>
                  <a:pt x="16999" y="177595"/>
                </a:lnTo>
                <a:lnTo>
                  <a:pt x="14464" y="177297"/>
                </a:lnTo>
                <a:lnTo>
                  <a:pt x="10886" y="177297"/>
                </a:lnTo>
                <a:lnTo>
                  <a:pt x="7456" y="177595"/>
                </a:lnTo>
                <a:lnTo>
                  <a:pt x="6263" y="178639"/>
                </a:lnTo>
                <a:lnTo>
                  <a:pt x="4474" y="182665"/>
                </a:lnTo>
                <a:lnTo>
                  <a:pt x="1790" y="188480"/>
                </a:lnTo>
                <a:lnTo>
                  <a:pt x="448" y="190866"/>
                </a:lnTo>
                <a:lnTo>
                  <a:pt x="0" y="192357"/>
                </a:lnTo>
                <a:lnTo>
                  <a:pt x="448" y="193103"/>
                </a:lnTo>
                <a:lnTo>
                  <a:pt x="2237" y="194445"/>
                </a:lnTo>
                <a:lnTo>
                  <a:pt x="5965" y="196085"/>
                </a:lnTo>
                <a:lnTo>
                  <a:pt x="10438" y="197129"/>
                </a:lnTo>
                <a:lnTo>
                  <a:pt x="13719" y="197576"/>
                </a:lnTo>
                <a:lnTo>
                  <a:pt x="15955" y="198024"/>
                </a:lnTo>
                <a:lnTo>
                  <a:pt x="17596" y="198620"/>
                </a:lnTo>
                <a:lnTo>
                  <a:pt x="23858" y="202944"/>
                </a:lnTo>
                <a:lnTo>
                  <a:pt x="25797" y="205032"/>
                </a:lnTo>
                <a:lnTo>
                  <a:pt x="26990" y="206822"/>
                </a:lnTo>
                <a:lnTo>
                  <a:pt x="27139" y="208909"/>
                </a:lnTo>
                <a:lnTo>
                  <a:pt x="28034" y="210847"/>
                </a:lnTo>
                <a:lnTo>
                  <a:pt x="31613" y="214725"/>
                </a:lnTo>
                <a:lnTo>
                  <a:pt x="33700" y="216961"/>
                </a:lnTo>
                <a:lnTo>
                  <a:pt x="39068" y="219794"/>
                </a:lnTo>
                <a:lnTo>
                  <a:pt x="41156" y="223075"/>
                </a:lnTo>
                <a:lnTo>
                  <a:pt x="43243" y="224566"/>
                </a:lnTo>
                <a:lnTo>
                  <a:pt x="45033" y="226355"/>
                </a:lnTo>
                <a:lnTo>
                  <a:pt x="46077" y="228890"/>
                </a:lnTo>
                <a:lnTo>
                  <a:pt x="48462" y="236197"/>
                </a:lnTo>
                <a:lnTo>
                  <a:pt x="49953" y="240074"/>
                </a:lnTo>
                <a:lnTo>
                  <a:pt x="51594" y="243205"/>
                </a:lnTo>
                <a:lnTo>
                  <a:pt x="52339" y="248275"/>
                </a:lnTo>
                <a:lnTo>
                  <a:pt x="53532" y="250512"/>
                </a:lnTo>
                <a:lnTo>
                  <a:pt x="54874" y="253345"/>
                </a:lnTo>
                <a:lnTo>
                  <a:pt x="56962" y="255880"/>
                </a:lnTo>
                <a:lnTo>
                  <a:pt x="59348" y="257819"/>
                </a:lnTo>
                <a:lnTo>
                  <a:pt x="59795" y="258266"/>
                </a:lnTo>
                <a:lnTo>
                  <a:pt x="59646" y="259310"/>
                </a:lnTo>
                <a:lnTo>
                  <a:pt x="59646" y="260502"/>
                </a:lnTo>
                <a:lnTo>
                  <a:pt x="60242" y="261248"/>
                </a:lnTo>
                <a:lnTo>
                  <a:pt x="61286" y="261844"/>
                </a:lnTo>
                <a:lnTo>
                  <a:pt x="62628" y="261248"/>
                </a:lnTo>
                <a:lnTo>
                  <a:pt x="63821" y="260502"/>
                </a:lnTo>
                <a:lnTo>
                  <a:pt x="65014" y="260353"/>
                </a:lnTo>
                <a:lnTo>
                  <a:pt x="72320" y="262292"/>
                </a:lnTo>
                <a:lnTo>
                  <a:pt x="73514" y="264081"/>
                </a:lnTo>
                <a:lnTo>
                  <a:pt x="73514" y="266020"/>
                </a:lnTo>
                <a:lnTo>
                  <a:pt x="73812" y="267511"/>
                </a:lnTo>
                <a:lnTo>
                  <a:pt x="73215" y="268853"/>
                </a:lnTo>
                <a:lnTo>
                  <a:pt x="72619" y="273177"/>
                </a:lnTo>
                <a:lnTo>
                  <a:pt x="72768" y="277054"/>
                </a:lnTo>
                <a:lnTo>
                  <a:pt x="75005" y="279887"/>
                </a:lnTo>
                <a:lnTo>
                  <a:pt x="76943" y="282124"/>
                </a:lnTo>
                <a:lnTo>
                  <a:pt x="78434" y="285405"/>
                </a:lnTo>
                <a:lnTo>
                  <a:pt x="79627" y="286299"/>
                </a:lnTo>
                <a:lnTo>
                  <a:pt x="81118" y="286746"/>
                </a:lnTo>
                <a:lnTo>
                  <a:pt x="86188" y="286896"/>
                </a:lnTo>
                <a:lnTo>
                  <a:pt x="93644" y="287194"/>
                </a:lnTo>
                <a:lnTo>
                  <a:pt x="100652" y="287343"/>
                </a:lnTo>
                <a:lnTo>
                  <a:pt x="101398" y="287492"/>
                </a:lnTo>
                <a:lnTo>
                  <a:pt x="102889" y="287790"/>
                </a:lnTo>
                <a:lnTo>
                  <a:pt x="109450" y="292115"/>
                </a:lnTo>
                <a:lnTo>
                  <a:pt x="115415" y="296141"/>
                </a:lnTo>
                <a:lnTo>
                  <a:pt x="120485" y="299570"/>
                </a:lnTo>
                <a:lnTo>
                  <a:pt x="125405" y="302851"/>
                </a:lnTo>
                <a:lnTo>
                  <a:pt x="130177" y="305982"/>
                </a:lnTo>
                <a:lnTo>
                  <a:pt x="133905" y="308666"/>
                </a:lnTo>
                <a:lnTo>
                  <a:pt x="137633" y="309561"/>
                </a:lnTo>
                <a:lnTo>
                  <a:pt x="143597" y="309859"/>
                </a:lnTo>
                <a:lnTo>
                  <a:pt x="147623" y="310008"/>
                </a:lnTo>
                <a:lnTo>
                  <a:pt x="151500" y="311201"/>
                </a:lnTo>
                <a:lnTo>
                  <a:pt x="157166" y="312245"/>
                </a:lnTo>
                <a:lnTo>
                  <a:pt x="161342" y="312692"/>
                </a:lnTo>
                <a:lnTo>
                  <a:pt x="163877" y="313289"/>
                </a:lnTo>
                <a:lnTo>
                  <a:pt x="171034" y="314034"/>
                </a:lnTo>
                <a:lnTo>
                  <a:pt x="172227" y="313587"/>
                </a:lnTo>
                <a:lnTo>
                  <a:pt x="175358" y="310605"/>
                </a:lnTo>
                <a:lnTo>
                  <a:pt x="178788" y="305833"/>
                </a:lnTo>
                <a:lnTo>
                  <a:pt x="180130" y="303149"/>
                </a:lnTo>
                <a:lnTo>
                  <a:pt x="184603" y="300465"/>
                </a:lnTo>
                <a:lnTo>
                  <a:pt x="192656" y="296886"/>
                </a:lnTo>
                <a:lnTo>
                  <a:pt x="198173" y="294202"/>
                </a:lnTo>
                <a:lnTo>
                  <a:pt x="204436" y="291667"/>
                </a:lnTo>
                <a:lnTo>
                  <a:pt x="207269" y="293904"/>
                </a:lnTo>
                <a:lnTo>
                  <a:pt x="211146" y="297483"/>
                </a:lnTo>
                <a:lnTo>
                  <a:pt x="212936" y="299272"/>
                </a:lnTo>
                <a:lnTo>
                  <a:pt x="214277" y="300167"/>
                </a:lnTo>
                <a:lnTo>
                  <a:pt x="216365" y="300614"/>
                </a:lnTo>
                <a:lnTo>
                  <a:pt x="219049" y="300614"/>
                </a:lnTo>
                <a:lnTo>
                  <a:pt x="220391" y="300614"/>
                </a:lnTo>
                <a:lnTo>
                  <a:pt x="223373" y="300167"/>
                </a:lnTo>
                <a:lnTo>
                  <a:pt x="230084" y="299720"/>
                </a:lnTo>
                <a:lnTo>
                  <a:pt x="233960" y="299720"/>
                </a:lnTo>
                <a:lnTo>
                  <a:pt x="234706" y="298228"/>
                </a:lnTo>
                <a:lnTo>
                  <a:pt x="237539" y="295395"/>
                </a:lnTo>
                <a:lnTo>
                  <a:pt x="242907" y="293606"/>
                </a:lnTo>
                <a:lnTo>
                  <a:pt x="246337" y="293308"/>
                </a:lnTo>
                <a:lnTo>
                  <a:pt x="257819" y="291071"/>
                </a:lnTo>
                <a:lnTo>
                  <a:pt x="259459" y="290176"/>
                </a:lnTo>
                <a:lnTo>
                  <a:pt x="260503" y="289282"/>
                </a:lnTo>
                <a:lnTo>
                  <a:pt x="261398" y="286896"/>
                </a:lnTo>
                <a:lnTo>
                  <a:pt x="263634" y="283764"/>
                </a:lnTo>
                <a:lnTo>
                  <a:pt x="266616" y="281528"/>
                </a:lnTo>
                <a:lnTo>
                  <a:pt x="271985" y="278545"/>
                </a:lnTo>
                <a:lnTo>
                  <a:pt x="277502" y="276160"/>
                </a:lnTo>
                <a:lnTo>
                  <a:pt x="278546" y="275712"/>
                </a:lnTo>
                <a:lnTo>
                  <a:pt x="285107" y="274221"/>
                </a:lnTo>
                <a:lnTo>
                  <a:pt x="286598" y="273625"/>
                </a:lnTo>
                <a:lnTo>
                  <a:pt x="289282" y="273177"/>
                </a:lnTo>
                <a:lnTo>
                  <a:pt x="290325" y="273177"/>
                </a:lnTo>
                <a:lnTo>
                  <a:pt x="299272" y="273625"/>
                </a:lnTo>
                <a:lnTo>
                  <a:pt x="306281" y="274072"/>
                </a:lnTo>
                <a:lnTo>
                  <a:pt x="313588" y="274519"/>
                </a:lnTo>
                <a:lnTo>
                  <a:pt x="314333" y="274221"/>
                </a:lnTo>
                <a:lnTo>
                  <a:pt x="319403" y="268406"/>
                </a:lnTo>
                <a:lnTo>
                  <a:pt x="327455" y="259310"/>
                </a:lnTo>
                <a:lnTo>
                  <a:pt x="332525" y="253494"/>
                </a:lnTo>
                <a:lnTo>
                  <a:pt x="340577" y="244398"/>
                </a:lnTo>
                <a:lnTo>
                  <a:pt x="346542" y="237986"/>
                </a:lnTo>
                <a:lnTo>
                  <a:pt x="353401" y="230829"/>
                </a:lnTo>
                <a:lnTo>
                  <a:pt x="359962" y="224119"/>
                </a:lnTo>
                <a:lnTo>
                  <a:pt x="367716" y="216216"/>
                </a:lnTo>
                <a:lnTo>
                  <a:pt x="372785" y="211295"/>
                </a:lnTo>
                <a:lnTo>
                  <a:pt x="380390" y="203541"/>
                </a:lnTo>
                <a:lnTo>
                  <a:pt x="387846" y="196085"/>
                </a:lnTo>
                <a:lnTo>
                  <a:pt x="394258" y="189673"/>
                </a:lnTo>
                <a:lnTo>
                  <a:pt x="385311" y="18967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59" name="Eswatini__">
            <a:extLst>
              <a:ext uri="{FF2B5EF4-FFF2-40B4-BE49-F238E27FC236}">
                <a16:creationId xmlns:a16="http://schemas.microsoft.com/office/drawing/2014/main" id="{E6B85310-D74B-D692-916F-AD8B314F23F9}"/>
              </a:ext>
            </a:extLst>
          </p:cNvPr>
          <p:cNvSpPr/>
          <p:nvPr/>
        </p:nvSpPr>
        <p:spPr>
          <a:xfrm>
            <a:off x="6812195" y="4955286"/>
            <a:ext cx="34892" cy="49459"/>
          </a:xfrm>
          <a:custGeom>
            <a:avLst/>
            <a:gdLst>
              <a:gd name="connsiteX0" fmla="*/ 34744 w 34892"/>
              <a:gd name="connsiteY0" fmla="*/ 22814 h 46076"/>
              <a:gd name="connsiteX1" fmla="*/ 33998 w 34892"/>
              <a:gd name="connsiteY1" fmla="*/ 20727 h 46076"/>
              <a:gd name="connsiteX2" fmla="*/ 33103 w 34892"/>
              <a:gd name="connsiteY2" fmla="*/ 17745 h 46076"/>
              <a:gd name="connsiteX3" fmla="*/ 32955 w 34892"/>
              <a:gd name="connsiteY3" fmla="*/ 15806 h 46076"/>
              <a:gd name="connsiteX4" fmla="*/ 33551 w 34892"/>
              <a:gd name="connsiteY4" fmla="*/ 13868 h 46076"/>
              <a:gd name="connsiteX5" fmla="*/ 33700 w 34892"/>
              <a:gd name="connsiteY5" fmla="*/ 10736 h 46076"/>
              <a:gd name="connsiteX6" fmla="*/ 33551 w 34892"/>
              <a:gd name="connsiteY6" fmla="*/ 8052 h 46076"/>
              <a:gd name="connsiteX7" fmla="*/ 31016 w 34892"/>
              <a:gd name="connsiteY7" fmla="*/ 6710 h 46076"/>
              <a:gd name="connsiteX8" fmla="*/ 30569 w 34892"/>
              <a:gd name="connsiteY8" fmla="*/ 6263 h 46076"/>
              <a:gd name="connsiteX9" fmla="*/ 29823 w 34892"/>
              <a:gd name="connsiteY9" fmla="*/ 6710 h 46076"/>
              <a:gd name="connsiteX10" fmla="*/ 28481 w 34892"/>
              <a:gd name="connsiteY10" fmla="*/ 7008 h 46076"/>
              <a:gd name="connsiteX11" fmla="*/ 22367 w 34892"/>
              <a:gd name="connsiteY11" fmla="*/ 3728 h 46076"/>
              <a:gd name="connsiteX12" fmla="*/ 16552 w 34892"/>
              <a:gd name="connsiteY12" fmla="*/ 149 h 46076"/>
              <a:gd name="connsiteX13" fmla="*/ 15657 w 34892"/>
              <a:gd name="connsiteY13" fmla="*/ 0 h 46076"/>
              <a:gd name="connsiteX14" fmla="*/ 14464 w 34892"/>
              <a:gd name="connsiteY14" fmla="*/ 447 h 46076"/>
              <a:gd name="connsiteX15" fmla="*/ 11035 w 34892"/>
              <a:gd name="connsiteY15" fmla="*/ 2982 h 46076"/>
              <a:gd name="connsiteX16" fmla="*/ 7903 w 34892"/>
              <a:gd name="connsiteY16" fmla="*/ 7008 h 46076"/>
              <a:gd name="connsiteX17" fmla="*/ 6412 w 34892"/>
              <a:gd name="connsiteY17" fmla="*/ 10438 h 46076"/>
              <a:gd name="connsiteX18" fmla="*/ 4175 w 34892"/>
              <a:gd name="connsiteY18" fmla="*/ 14017 h 46076"/>
              <a:gd name="connsiteX19" fmla="*/ 447 w 34892"/>
              <a:gd name="connsiteY19" fmla="*/ 19683 h 46076"/>
              <a:gd name="connsiteX20" fmla="*/ 0 w 34892"/>
              <a:gd name="connsiteY20" fmla="*/ 20876 h 46076"/>
              <a:gd name="connsiteX21" fmla="*/ 0 w 34892"/>
              <a:gd name="connsiteY21" fmla="*/ 25499 h 46076"/>
              <a:gd name="connsiteX22" fmla="*/ 149 w 34892"/>
              <a:gd name="connsiteY22" fmla="*/ 29972 h 46076"/>
              <a:gd name="connsiteX23" fmla="*/ 447 w 34892"/>
              <a:gd name="connsiteY23" fmla="*/ 30569 h 46076"/>
              <a:gd name="connsiteX24" fmla="*/ 2535 w 34892"/>
              <a:gd name="connsiteY24" fmla="*/ 30717 h 46076"/>
              <a:gd name="connsiteX25" fmla="*/ 4026 w 34892"/>
              <a:gd name="connsiteY25" fmla="*/ 34445 h 46076"/>
              <a:gd name="connsiteX26" fmla="*/ 7307 w 34892"/>
              <a:gd name="connsiteY26" fmla="*/ 40261 h 46076"/>
              <a:gd name="connsiteX27" fmla="*/ 12824 w 34892"/>
              <a:gd name="connsiteY27" fmla="*/ 43840 h 46076"/>
              <a:gd name="connsiteX28" fmla="*/ 17894 w 34892"/>
              <a:gd name="connsiteY28" fmla="*/ 45629 h 46076"/>
              <a:gd name="connsiteX29" fmla="*/ 25052 w 34892"/>
              <a:gd name="connsiteY29" fmla="*/ 46076 h 46076"/>
              <a:gd name="connsiteX30" fmla="*/ 30867 w 34892"/>
              <a:gd name="connsiteY30" fmla="*/ 45927 h 46076"/>
              <a:gd name="connsiteX31" fmla="*/ 30419 w 34892"/>
              <a:gd name="connsiteY31" fmla="*/ 42050 h 46076"/>
              <a:gd name="connsiteX32" fmla="*/ 31016 w 34892"/>
              <a:gd name="connsiteY32" fmla="*/ 35788 h 46076"/>
              <a:gd name="connsiteX33" fmla="*/ 31761 w 34892"/>
              <a:gd name="connsiteY33" fmla="*/ 31463 h 46076"/>
              <a:gd name="connsiteX34" fmla="*/ 32507 w 34892"/>
              <a:gd name="connsiteY34" fmla="*/ 31314 h 46076"/>
              <a:gd name="connsiteX35" fmla="*/ 33998 w 34892"/>
              <a:gd name="connsiteY35" fmla="*/ 31761 h 46076"/>
              <a:gd name="connsiteX36" fmla="*/ 34893 w 34892"/>
              <a:gd name="connsiteY36" fmla="*/ 32209 h 46076"/>
              <a:gd name="connsiteX37" fmla="*/ 34744 w 34892"/>
              <a:gd name="connsiteY37" fmla="*/ 22814 h 4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892" h="46076">
                <a:moveTo>
                  <a:pt x="34744" y="22814"/>
                </a:moveTo>
                <a:lnTo>
                  <a:pt x="33998" y="20727"/>
                </a:lnTo>
                <a:lnTo>
                  <a:pt x="33103" y="17745"/>
                </a:lnTo>
                <a:lnTo>
                  <a:pt x="32955" y="15806"/>
                </a:lnTo>
                <a:lnTo>
                  <a:pt x="33551" y="13868"/>
                </a:lnTo>
                <a:lnTo>
                  <a:pt x="33700" y="10736"/>
                </a:lnTo>
                <a:lnTo>
                  <a:pt x="33551" y="8052"/>
                </a:lnTo>
                <a:lnTo>
                  <a:pt x="31016" y="6710"/>
                </a:lnTo>
                <a:lnTo>
                  <a:pt x="30569" y="6263"/>
                </a:lnTo>
                <a:lnTo>
                  <a:pt x="29823" y="6710"/>
                </a:lnTo>
                <a:lnTo>
                  <a:pt x="28481" y="7008"/>
                </a:lnTo>
                <a:lnTo>
                  <a:pt x="22367" y="3728"/>
                </a:lnTo>
                <a:lnTo>
                  <a:pt x="16552" y="149"/>
                </a:lnTo>
                <a:lnTo>
                  <a:pt x="15657" y="0"/>
                </a:lnTo>
                <a:lnTo>
                  <a:pt x="14464" y="447"/>
                </a:lnTo>
                <a:lnTo>
                  <a:pt x="11035" y="2982"/>
                </a:lnTo>
                <a:lnTo>
                  <a:pt x="7903" y="7008"/>
                </a:lnTo>
                <a:lnTo>
                  <a:pt x="6412" y="10438"/>
                </a:lnTo>
                <a:lnTo>
                  <a:pt x="4175" y="14017"/>
                </a:lnTo>
                <a:lnTo>
                  <a:pt x="447" y="19683"/>
                </a:lnTo>
                <a:lnTo>
                  <a:pt x="0" y="20876"/>
                </a:lnTo>
                <a:lnTo>
                  <a:pt x="0" y="25499"/>
                </a:lnTo>
                <a:lnTo>
                  <a:pt x="149" y="29972"/>
                </a:lnTo>
                <a:lnTo>
                  <a:pt x="447" y="30569"/>
                </a:lnTo>
                <a:lnTo>
                  <a:pt x="2535" y="30717"/>
                </a:lnTo>
                <a:lnTo>
                  <a:pt x="4026" y="34445"/>
                </a:lnTo>
                <a:lnTo>
                  <a:pt x="7307" y="40261"/>
                </a:lnTo>
                <a:lnTo>
                  <a:pt x="12824" y="43840"/>
                </a:lnTo>
                <a:lnTo>
                  <a:pt x="17894" y="45629"/>
                </a:lnTo>
                <a:lnTo>
                  <a:pt x="25052" y="46076"/>
                </a:lnTo>
                <a:lnTo>
                  <a:pt x="30867" y="45927"/>
                </a:lnTo>
                <a:lnTo>
                  <a:pt x="30419" y="42050"/>
                </a:lnTo>
                <a:lnTo>
                  <a:pt x="31016" y="35788"/>
                </a:lnTo>
                <a:lnTo>
                  <a:pt x="31761" y="31463"/>
                </a:lnTo>
                <a:lnTo>
                  <a:pt x="32507" y="31314"/>
                </a:lnTo>
                <a:lnTo>
                  <a:pt x="33998" y="31761"/>
                </a:lnTo>
                <a:lnTo>
                  <a:pt x="34893" y="32209"/>
                </a:lnTo>
                <a:lnTo>
                  <a:pt x="34744" y="2281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0" name="Estonia__">
            <a:extLst>
              <a:ext uri="{FF2B5EF4-FFF2-40B4-BE49-F238E27FC236}">
                <a16:creationId xmlns:a16="http://schemas.microsoft.com/office/drawing/2014/main" id="{AAC2B655-E1EA-62AC-512B-9A0AAFBACFBA}"/>
              </a:ext>
            </a:extLst>
          </p:cNvPr>
          <p:cNvSpPr/>
          <p:nvPr/>
        </p:nvSpPr>
        <p:spPr>
          <a:xfrm>
            <a:off x="6576894" y="2185066"/>
            <a:ext cx="166411" cy="91396"/>
          </a:xfrm>
          <a:custGeom>
            <a:avLst/>
            <a:gdLst>
              <a:gd name="connsiteX0" fmla="*/ 12078 w 166411"/>
              <a:gd name="connsiteY0" fmla="*/ 30121 h 85144"/>
              <a:gd name="connsiteX1" fmla="*/ 14763 w 166411"/>
              <a:gd name="connsiteY1" fmla="*/ 31463 h 85144"/>
              <a:gd name="connsiteX2" fmla="*/ 16552 w 166411"/>
              <a:gd name="connsiteY2" fmla="*/ 35937 h 85144"/>
              <a:gd name="connsiteX3" fmla="*/ 16552 w 166411"/>
              <a:gd name="connsiteY3" fmla="*/ 37577 h 85144"/>
              <a:gd name="connsiteX4" fmla="*/ 18192 w 166411"/>
              <a:gd name="connsiteY4" fmla="*/ 38471 h 85144"/>
              <a:gd name="connsiteX5" fmla="*/ 21323 w 166411"/>
              <a:gd name="connsiteY5" fmla="*/ 37726 h 85144"/>
              <a:gd name="connsiteX6" fmla="*/ 24156 w 166411"/>
              <a:gd name="connsiteY6" fmla="*/ 33253 h 85144"/>
              <a:gd name="connsiteX7" fmla="*/ 24902 w 166411"/>
              <a:gd name="connsiteY7" fmla="*/ 34147 h 85144"/>
              <a:gd name="connsiteX8" fmla="*/ 26244 w 166411"/>
              <a:gd name="connsiteY8" fmla="*/ 34893 h 85144"/>
              <a:gd name="connsiteX9" fmla="*/ 28332 w 166411"/>
              <a:gd name="connsiteY9" fmla="*/ 32954 h 85144"/>
              <a:gd name="connsiteX10" fmla="*/ 30569 w 166411"/>
              <a:gd name="connsiteY10" fmla="*/ 32656 h 85144"/>
              <a:gd name="connsiteX11" fmla="*/ 29823 w 166411"/>
              <a:gd name="connsiteY11" fmla="*/ 29226 h 85144"/>
              <a:gd name="connsiteX12" fmla="*/ 27884 w 166411"/>
              <a:gd name="connsiteY12" fmla="*/ 26393 h 85144"/>
              <a:gd name="connsiteX13" fmla="*/ 22964 w 166411"/>
              <a:gd name="connsiteY13" fmla="*/ 25499 h 85144"/>
              <a:gd name="connsiteX14" fmla="*/ 22666 w 166411"/>
              <a:gd name="connsiteY14" fmla="*/ 24753 h 85144"/>
              <a:gd name="connsiteX15" fmla="*/ 22367 w 166411"/>
              <a:gd name="connsiteY15" fmla="*/ 22964 h 85144"/>
              <a:gd name="connsiteX16" fmla="*/ 21025 w 166411"/>
              <a:gd name="connsiteY16" fmla="*/ 22516 h 85144"/>
              <a:gd name="connsiteX17" fmla="*/ 19385 w 166411"/>
              <a:gd name="connsiteY17" fmla="*/ 22815 h 85144"/>
              <a:gd name="connsiteX18" fmla="*/ 17148 w 166411"/>
              <a:gd name="connsiteY18" fmla="*/ 25051 h 85144"/>
              <a:gd name="connsiteX19" fmla="*/ 16105 w 166411"/>
              <a:gd name="connsiteY19" fmla="*/ 27139 h 85144"/>
              <a:gd name="connsiteX20" fmla="*/ 5368 w 166411"/>
              <a:gd name="connsiteY20" fmla="*/ 28332 h 85144"/>
              <a:gd name="connsiteX21" fmla="*/ 8202 w 166411"/>
              <a:gd name="connsiteY21" fmla="*/ 30121 h 85144"/>
              <a:gd name="connsiteX22" fmla="*/ 12078 w 166411"/>
              <a:gd name="connsiteY22" fmla="*/ 30121 h 85144"/>
              <a:gd name="connsiteX23" fmla="*/ 29376 w 166411"/>
              <a:gd name="connsiteY23" fmla="*/ 41901 h 85144"/>
              <a:gd name="connsiteX24" fmla="*/ 25648 w 166411"/>
              <a:gd name="connsiteY24" fmla="*/ 41305 h 85144"/>
              <a:gd name="connsiteX25" fmla="*/ 23858 w 166411"/>
              <a:gd name="connsiteY25" fmla="*/ 42050 h 85144"/>
              <a:gd name="connsiteX26" fmla="*/ 22069 w 166411"/>
              <a:gd name="connsiteY26" fmla="*/ 42348 h 85144"/>
              <a:gd name="connsiteX27" fmla="*/ 20131 w 166411"/>
              <a:gd name="connsiteY27" fmla="*/ 41305 h 85144"/>
              <a:gd name="connsiteX28" fmla="*/ 18341 w 166411"/>
              <a:gd name="connsiteY28" fmla="*/ 41006 h 85144"/>
              <a:gd name="connsiteX29" fmla="*/ 16403 w 166411"/>
              <a:gd name="connsiteY29" fmla="*/ 41901 h 85144"/>
              <a:gd name="connsiteX30" fmla="*/ 12526 w 166411"/>
              <a:gd name="connsiteY30" fmla="*/ 42796 h 85144"/>
              <a:gd name="connsiteX31" fmla="*/ 10886 w 166411"/>
              <a:gd name="connsiteY31" fmla="*/ 45778 h 85144"/>
              <a:gd name="connsiteX32" fmla="*/ 9245 w 166411"/>
              <a:gd name="connsiteY32" fmla="*/ 45182 h 85144"/>
              <a:gd name="connsiteX33" fmla="*/ 8202 w 166411"/>
              <a:gd name="connsiteY33" fmla="*/ 45182 h 85144"/>
              <a:gd name="connsiteX34" fmla="*/ 5964 w 166411"/>
              <a:gd name="connsiteY34" fmla="*/ 46971 h 85144"/>
              <a:gd name="connsiteX35" fmla="*/ 3877 w 166411"/>
              <a:gd name="connsiteY35" fmla="*/ 45629 h 85144"/>
              <a:gd name="connsiteX36" fmla="*/ 1789 w 166411"/>
              <a:gd name="connsiteY36" fmla="*/ 45629 h 85144"/>
              <a:gd name="connsiteX37" fmla="*/ 149 w 166411"/>
              <a:gd name="connsiteY37" fmla="*/ 46225 h 85144"/>
              <a:gd name="connsiteX38" fmla="*/ 3281 w 166411"/>
              <a:gd name="connsiteY38" fmla="*/ 50699 h 85144"/>
              <a:gd name="connsiteX39" fmla="*/ 2833 w 166411"/>
              <a:gd name="connsiteY39" fmla="*/ 52190 h 85144"/>
              <a:gd name="connsiteX40" fmla="*/ 1789 w 166411"/>
              <a:gd name="connsiteY40" fmla="*/ 53532 h 85144"/>
              <a:gd name="connsiteX41" fmla="*/ 895 w 166411"/>
              <a:gd name="connsiteY41" fmla="*/ 53979 h 85144"/>
              <a:gd name="connsiteX42" fmla="*/ 0 w 166411"/>
              <a:gd name="connsiteY42" fmla="*/ 53979 h 85144"/>
              <a:gd name="connsiteX43" fmla="*/ 746 w 166411"/>
              <a:gd name="connsiteY43" fmla="*/ 55620 h 85144"/>
              <a:gd name="connsiteX44" fmla="*/ 4772 w 166411"/>
              <a:gd name="connsiteY44" fmla="*/ 57558 h 85144"/>
              <a:gd name="connsiteX45" fmla="*/ 6561 w 166411"/>
              <a:gd name="connsiteY45" fmla="*/ 59198 h 85144"/>
              <a:gd name="connsiteX46" fmla="*/ 8798 w 166411"/>
              <a:gd name="connsiteY46" fmla="*/ 59944 h 85144"/>
              <a:gd name="connsiteX47" fmla="*/ 7903 w 166411"/>
              <a:gd name="connsiteY47" fmla="*/ 61435 h 85144"/>
              <a:gd name="connsiteX48" fmla="*/ 3430 w 166411"/>
              <a:gd name="connsiteY48" fmla="*/ 66207 h 85144"/>
              <a:gd name="connsiteX49" fmla="*/ 3430 w 166411"/>
              <a:gd name="connsiteY49" fmla="*/ 67549 h 85144"/>
              <a:gd name="connsiteX50" fmla="*/ 3728 w 166411"/>
              <a:gd name="connsiteY50" fmla="*/ 68891 h 85144"/>
              <a:gd name="connsiteX51" fmla="*/ 5816 w 166411"/>
              <a:gd name="connsiteY51" fmla="*/ 68891 h 85144"/>
              <a:gd name="connsiteX52" fmla="*/ 7754 w 166411"/>
              <a:gd name="connsiteY52" fmla="*/ 67549 h 85144"/>
              <a:gd name="connsiteX53" fmla="*/ 9692 w 166411"/>
              <a:gd name="connsiteY53" fmla="*/ 64119 h 85144"/>
              <a:gd name="connsiteX54" fmla="*/ 10736 w 166411"/>
              <a:gd name="connsiteY54" fmla="*/ 59795 h 85144"/>
              <a:gd name="connsiteX55" fmla="*/ 13420 w 166411"/>
              <a:gd name="connsiteY55" fmla="*/ 57558 h 85144"/>
              <a:gd name="connsiteX56" fmla="*/ 16701 w 166411"/>
              <a:gd name="connsiteY56" fmla="*/ 56813 h 85144"/>
              <a:gd name="connsiteX57" fmla="*/ 22814 w 166411"/>
              <a:gd name="connsiteY57" fmla="*/ 56813 h 85144"/>
              <a:gd name="connsiteX58" fmla="*/ 23560 w 166411"/>
              <a:gd name="connsiteY58" fmla="*/ 55769 h 85144"/>
              <a:gd name="connsiteX59" fmla="*/ 26990 w 166411"/>
              <a:gd name="connsiteY59" fmla="*/ 53681 h 85144"/>
              <a:gd name="connsiteX60" fmla="*/ 29525 w 166411"/>
              <a:gd name="connsiteY60" fmla="*/ 51594 h 85144"/>
              <a:gd name="connsiteX61" fmla="*/ 31016 w 166411"/>
              <a:gd name="connsiteY61" fmla="*/ 51295 h 85144"/>
              <a:gd name="connsiteX62" fmla="*/ 32209 w 166411"/>
              <a:gd name="connsiteY62" fmla="*/ 50252 h 85144"/>
              <a:gd name="connsiteX63" fmla="*/ 33402 w 166411"/>
              <a:gd name="connsiteY63" fmla="*/ 48760 h 85144"/>
              <a:gd name="connsiteX64" fmla="*/ 38621 w 166411"/>
              <a:gd name="connsiteY64" fmla="*/ 48164 h 85144"/>
              <a:gd name="connsiteX65" fmla="*/ 37875 w 166411"/>
              <a:gd name="connsiteY65" fmla="*/ 46822 h 85144"/>
              <a:gd name="connsiteX66" fmla="*/ 29227 w 166411"/>
              <a:gd name="connsiteY66" fmla="*/ 41901 h 85144"/>
              <a:gd name="connsiteX67" fmla="*/ 165368 w 166411"/>
              <a:gd name="connsiteY67" fmla="*/ 9692 h 85144"/>
              <a:gd name="connsiteX68" fmla="*/ 163578 w 166411"/>
              <a:gd name="connsiteY68" fmla="*/ 7605 h 85144"/>
              <a:gd name="connsiteX69" fmla="*/ 162236 w 166411"/>
              <a:gd name="connsiteY69" fmla="*/ 6263 h 85144"/>
              <a:gd name="connsiteX70" fmla="*/ 161938 w 166411"/>
              <a:gd name="connsiteY70" fmla="*/ 6859 h 85144"/>
              <a:gd name="connsiteX71" fmla="*/ 159105 w 166411"/>
              <a:gd name="connsiteY71" fmla="*/ 9096 h 85144"/>
              <a:gd name="connsiteX72" fmla="*/ 144492 w 166411"/>
              <a:gd name="connsiteY72" fmla="*/ 7605 h 85144"/>
              <a:gd name="connsiteX73" fmla="*/ 134949 w 166411"/>
              <a:gd name="connsiteY73" fmla="*/ 7605 h 85144"/>
              <a:gd name="connsiteX74" fmla="*/ 131668 w 166411"/>
              <a:gd name="connsiteY74" fmla="*/ 6710 h 85144"/>
              <a:gd name="connsiteX75" fmla="*/ 125703 w 166411"/>
              <a:gd name="connsiteY75" fmla="*/ 3430 h 85144"/>
              <a:gd name="connsiteX76" fmla="*/ 121379 w 166411"/>
              <a:gd name="connsiteY76" fmla="*/ 3430 h 85144"/>
              <a:gd name="connsiteX77" fmla="*/ 103784 w 166411"/>
              <a:gd name="connsiteY77" fmla="*/ 149 h 85144"/>
              <a:gd name="connsiteX78" fmla="*/ 99161 w 166411"/>
              <a:gd name="connsiteY78" fmla="*/ 447 h 85144"/>
              <a:gd name="connsiteX79" fmla="*/ 96328 w 166411"/>
              <a:gd name="connsiteY79" fmla="*/ 0 h 85144"/>
              <a:gd name="connsiteX80" fmla="*/ 96328 w 166411"/>
              <a:gd name="connsiteY80" fmla="*/ 1640 h 85144"/>
              <a:gd name="connsiteX81" fmla="*/ 96626 w 166411"/>
              <a:gd name="connsiteY81" fmla="*/ 3281 h 85144"/>
              <a:gd name="connsiteX82" fmla="*/ 94538 w 166411"/>
              <a:gd name="connsiteY82" fmla="*/ 4772 h 85144"/>
              <a:gd name="connsiteX83" fmla="*/ 79627 w 166411"/>
              <a:gd name="connsiteY83" fmla="*/ 4772 h 85144"/>
              <a:gd name="connsiteX84" fmla="*/ 71873 w 166411"/>
              <a:gd name="connsiteY84" fmla="*/ 7456 h 85144"/>
              <a:gd name="connsiteX85" fmla="*/ 66505 w 166411"/>
              <a:gd name="connsiteY85" fmla="*/ 6710 h 85144"/>
              <a:gd name="connsiteX86" fmla="*/ 61137 w 166411"/>
              <a:gd name="connsiteY86" fmla="*/ 10587 h 85144"/>
              <a:gd name="connsiteX87" fmla="*/ 58006 w 166411"/>
              <a:gd name="connsiteY87" fmla="*/ 10587 h 85144"/>
              <a:gd name="connsiteX88" fmla="*/ 58751 w 166411"/>
              <a:gd name="connsiteY88" fmla="*/ 14017 h 85144"/>
              <a:gd name="connsiteX89" fmla="*/ 50848 w 166411"/>
              <a:gd name="connsiteY89" fmla="*/ 14762 h 85144"/>
              <a:gd name="connsiteX90" fmla="*/ 47120 w 166411"/>
              <a:gd name="connsiteY90" fmla="*/ 16104 h 85144"/>
              <a:gd name="connsiteX91" fmla="*/ 43243 w 166411"/>
              <a:gd name="connsiteY91" fmla="*/ 18043 h 85144"/>
              <a:gd name="connsiteX92" fmla="*/ 43840 w 166411"/>
              <a:gd name="connsiteY92" fmla="*/ 21622 h 85144"/>
              <a:gd name="connsiteX93" fmla="*/ 42945 w 166411"/>
              <a:gd name="connsiteY93" fmla="*/ 23113 h 85144"/>
              <a:gd name="connsiteX94" fmla="*/ 42647 w 166411"/>
              <a:gd name="connsiteY94" fmla="*/ 24604 h 85144"/>
              <a:gd name="connsiteX95" fmla="*/ 43840 w 166411"/>
              <a:gd name="connsiteY95" fmla="*/ 25946 h 85144"/>
              <a:gd name="connsiteX96" fmla="*/ 43243 w 166411"/>
              <a:gd name="connsiteY96" fmla="*/ 27586 h 85144"/>
              <a:gd name="connsiteX97" fmla="*/ 41752 w 166411"/>
              <a:gd name="connsiteY97" fmla="*/ 29226 h 85144"/>
              <a:gd name="connsiteX98" fmla="*/ 43392 w 166411"/>
              <a:gd name="connsiteY98" fmla="*/ 33253 h 85144"/>
              <a:gd name="connsiteX99" fmla="*/ 43392 w 166411"/>
              <a:gd name="connsiteY99" fmla="*/ 34445 h 85144"/>
              <a:gd name="connsiteX100" fmla="*/ 44287 w 166411"/>
              <a:gd name="connsiteY100" fmla="*/ 34744 h 85144"/>
              <a:gd name="connsiteX101" fmla="*/ 48164 w 166411"/>
              <a:gd name="connsiteY101" fmla="*/ 34744 h 85144"/>
              <a:gd name="connsiteX102" fmla="*/ 47269 w 166411"/>
              <a:gd name="connsiteY102" fmla="*/ 35937 h 85144"/>
              <a:gd name="connsiteX103" fmla="*/ 44138 w 166411"/>
              <a:gd name="connsiteY103" fmla="*/ 37428 h 85144"/>
              <a:gd name="connsiteX104" fmla="*/ 43542 w 166411"/>
              <a:gd name="connsiteY104" fmla="*/ 39814 h 85144"/>
              <a:gd name="connsiteX105" fmla="*/ 44884 w 166411"/>
              <a:gd name="connsiteY105" fmla="*/ 43094 h 85144"/>
              <a:gd name="connsiteX106" fmla="*/ 48313 w 166411"/>
              <a:gd name="connsiteY106" fmla="*/ 45927 h 85144"/>
              <a:gd name="connsiteX107" fmla="*/ 48761 w 166411"/>
              <a:gd name="connsiteY107" fmla="*/ 48910 h 85144"/>
              <a:gd name="connsiteX108" fmla="*/ 50401 w 166411"/>
              <a:gd name="connsiteY108" fmla="*/ 51743 h 85144"/>
              <a:gd name="connsiteX109" fmla="*/ 56812 w 166411"/>
              <a:gd name="connsiteY109" fmla="*/ 53979 h 85144"/>
              <a:gd name="connsiteX110" fmla="*/ 59497 w 166411"/>
              <a:gd name="connsiteY110" fmla="*/ 55620 h 85144"/>
              <a:gd name="connsiteX111" fmla="*/ 62628 w 166411"/>
              <a:gd name="connsiteY111" fmla="*/ 54725 h 85144"/>
              <a:gd name="connsiteX112" fmla="*/ 63970 w 166411"/>
              <a:gd name="connsiteY112" fmla="*/ 53234 h 85144"/>
              <a:gd name="connsiteX113" fmla="*/ 65312 w 166411"/>
              <a:gd name="connsiteY113" fmla="*/ 51146 h 85144"/>
              <a:gd name="connsiteX114" fmla="*/ 66803 w 166411"/>
              <a:gd name="connsiteY114" fmla="*/ 51146 h 85144"/>
              <a:gd name="connsiteX115" fmla="*/ 70382 w 166411"/>
              <a:gd name="connsiteY115" fmla="*/ 52190 h 85144"/>
              <a:gd name="connsiteX116" fmla="*/ 70979 w 166411"/>
              <a:gd name="connsiteY116" fmla="*/ 54129 h 85144"/>
              <a:gd name="connsiteX117" fmla="*/ 70680 w 166411"/>
              <a:gd name="connsiteY117" fmla="*/ 55023 h 85144"/>
              <a:gd name="connsiteX118" fmla="*/ 69338 w 166411"/>
              <a:gd name="connsiteY118" fmla="*/ 55918 h 85144"/>
              <a:gd name="connsiteX119" fmla="*/ 68742 w 166411"/>
              <a:gd name="connsiteY119" fmla="*/ 62181 h 85144"/>
              <a:gd name="connsiteX120" fmla="*/ 65312 w 166411"/>
              <a:gd name="connsiteY120" fmla="*/ 69935 h 85144"/>
              <a:gd name="connsiteX121" fmla="*/ 65014 w 166411"/>
              <a:gd name="connsiteY121" fmla="*/ 71426 h 85144"/>
              <a:gd name="connsiteX122" fmla="*/ 66057 w 166411"/>
              <a:gd name="connsiteY122" fmla="*/ 71426 h 85144"/>
              <a:gd name="connsiteX123" fmla="*/ 68593 w 166411"/>
              <a:gd name="connsiteY123" fmla="*/ 69935 h 85144"/>
              <a:gd name="connsiteX124" fmla="*/ 76943 w 166411"/>
              <a:gd name="connsiteY124" fmla="*/ 66803 h 85144"/>
              <a:gd name="connsiteX125" fmla="*/ 78583 w 166411"/>
              <a:gd name="connsiteY125" fmla="*/ 66803 h 85144"/>
              <a:gd name="connsiteX126" fmla="*/ 80522 w 166411"/>
              <a:gd name="connsiteY126" fmla="*/ 66058 h 85144"/>
              <a:gd name="connsiteX127" fmla="*/ 85741 w 166411"/>
              <a:gd name="connsiteY127" fmla="*/ 63672 h 85144"/>
              <a:gd name="connsiteX128" fmla="*/ 87381 w 166411"/>
              <a:gd name="connsiteY128" fmla="*/ 64865 h 85144"/>
              <a:gd name="connsiteX129" fmla="*/ 88723 w 166411"/>
              <a:gd name="connsiteY129" fmla="*/ 66207 h 85144"/>
              <a:gd name="connsiteX130" fmla="*/ 89469 w 166411"/>
              <a:gd name="connsiteY130" fmla="*/ 66207 h 85144"/>
              <a:gd name="connsiteX131" fmla="*/ 89916 w 166411"/>
              <a:gd name="connsiteY131" fmla="*/ 65759 h 85144"/>
              <a:gd name="connsiteX132" fmla="*/ 89916 w 166411"/>
              <a:gd name="connsiteY132" fmla="*/ 64865 h 85144"/>
              <a:gd name="connsiteX133" fmla="*/ 90214 w 166411"/>
              <a:gd name="connsiteY133" fmla="*/ 64268 h 85144"/>
              <a:gd name="connsiteX134" fmla="*/ 91705 w 166411"/>
              <a:gd name="connsiteY134" fmla="*/ 64566 h 85144"/>
              <a:gd name="connsiteX135" fmla="*/ 97819 w 166411"/>
              <a:gd name="connsiteY135" fmla="*/ 68443 h 85144"/>
              <a:gd name="connsiteX136" fmla="*/ 100205 w 166411"/>
              <a:gd name="connsiteY136" fmla="*/ 69338 h 85144"/>
              <a:gd name="connsiteX137" fmla="*/ 101845 w 166411"/>
              <a:gd name="connsiteY137" fmla="*/ 69636 h 85144"/>
              <a:gd name="connsiteX138" fmla="*/ 103784 w 166411"/>
              <a:gd name="connsiteY138" fmla="*/ 71426 h 85144"/>
              <a:gd name="connsiteX139" fmla="*/ 109002 w 166411"/>
              <a:gd name="connsiteY139" fmla="*/ 72619 h 85144"/>
              <a:gd name="connsiteX140" fmla="*/ 109599 w 166411"/>
              <a:gd name="connsiteY140" fmla="*/ 73513 h 85144"/>
              <a:gd name="connsiteX141" fmla="*/ 110046 w 166411"/>
              <a:gd name="connsiteY141" fmla="*/ 74706 h 85144"/>
              <a:gd name="connsiteX142" fmla="*/ 114967 w 166411"/>
              <a:gd name="connsiteY142" fmla="*/ 79627 h 85144"/>
              <a:gd name="connsiteX143" fmla="*/ 117204 w 166411"/>
              <a:gd name="connsiteY143" fmla="*/ 82013 h 85144"/>
              <a:gd name="connsiteX144" fmla="*/ 121528 w 166411"/>
              <a:gd name="connsiteY144" fmla="*/ 84250 h 85144"/>
              <a:gd name="connsiteX145" fmla="*/ 123318 w 166411"/>
              <a:gd name="connsiteY145" fmla="*/ 84846 h 85144"/>
              <a:gd name="connsiteX146" fmla="*/ 130922 w 166411"/>
              <a:gd name="connsiteY146" fmla="*/ 82609 h 85144"/>
              <a:gd name="connsiteX147" fmla="*/ 133010 w 166411"/>
              <a:gd name="connsiteY147" fmla="*/ 81864 h 85144"/>
              <a:gd name="connsiteX148" fmla="*/ 134799 w 166411"/>
              <a:gd name="connsiteY148" fmla="*/ 81864 h 85144"/>
              <a:gd name="connsiteX149" fmla="*/ 136589 w 166411"/>
              <a:gd name="connsiteY149" fmla="*/ 83057 h 85144"/>
              <a:gd name="connsiteX150" fmla="*/ 140615 w 166411"/>
              <a:gd name="connsiteY150" fmla="*/ 84697 h 85144"/>
              <a:gd name="connsiteX151" fmla="*/ 144342 w 166411"/>
              <a:gd name="connsiteY151" fmla="*/ 85144 h 85144"/>
              <a:gd name="connsiteX152" fmla="*/ 144939 w 166411"/>
              <a:gd name="connsiteY152" fmla="*/ 85144 h 85144"/>
              <a:gd name="connsiteX153" fmla="*/ 144939 w 166411"/>
              <a:gd name="connsiteY153" fmla="*/ 84100 h 85144"/>
              <a:gd name="connsiteX154" fmla="*/ 145386 w 166411"/>
              <a:gd name="connsiteY154" fmla="*/ 81565 h 85144"/>
              <a:gd name="connsiteX155" fmla="*/ 146132 w 166411"/>
              <a:gd name="connsiteY155" fmla="*/ 79478 h 85144"/>
              <a:gd name="connsiteX156" fmla="*/ 148518 w 166411"/>
              <a:gd name="connsiteY156" fmla="*/ 77241 h 85144"/>
              <a:gd name="connsiteX157" fmla="*/ 149114 w 166411"/>
              <a:gd name="connsiteY157" fmla="*/ 75750 h 85144"/>
              <a:gd name="connsiteX158" fmla="*/ 149860 w 166411"/>
              <a:gd name="connsiteY158" fmla="*/ 74408 h 85144"/>
              <a:gd name="connsiteX159" fmla="*/ 155377 w 166411"/>
              <a:gd name="connsiteY159" fmla="*/ 72768 h 85144"/>
              <a:gd name="connsiteX160" fmla="*/ 155974 w 166411"/>
              <a:gd name="connsiteY160" fmla="*/ 72171 h 85144"/>
              <a:gd name="connsiteX161" fmla="*/ 155974 w 166411"/>
              <a:gd name="connsiteY161" fmla="*/ 71575 h 85144"/>
              <a:gd name="connsiteX162" fmla="*/ 155825 w 166411"/>
              <a:gd name="connsiteY162" fmla="*/ 70978 h 85144"/>
              <a:gd name="connsiteX163" fmla="*/ 154631 w 166411"/>
              <a:gd name="connsiteY163" fmla="*/ 70084 h 85144"/>
              <a:gd name="connsiteX164" fmla="*/ 153289 w 166411"/>
              <a:gd name="connsiteY164" fmla="*/ 68891 h 85144"/>
              <a:gd name="connsiteX165" fmla="*/ 152544 w 166411"/>
              <a:gd name="connsiteY165" fmla="*/ 65759 h 85144"/>
              <a:gd name="connsiteX166" fmla="*/ 152544 w 166411"/>
              <a:gd name="connsiteY166" fmla="*/ 65759 h 85144"/>
              <a:gd name="connsiteX167" fmla="*/ 152097 w 166411"/>
              <a:gd name="connsiteY167" fmla="*/ 65759 h 85144"/>
              <a:gd name="connsiteX168" fmla="*/ 148816 w 166411"/>
              <a:gd name="connsiteY168" fmla="*/ 59049 h 85144"/>
              <a:gd name="connsiteX169" fmla="*/ 148220 w 166411"/>
              <a:gd name="connsiteY169" fmla="*/ 57707 h 85144"/>
              <a:gd name="connsiteX170" fmla="*/ 147027 w 166411"/>
              <a:gd name="connsiteY170" fmla="*/ 54278 h 85144"/>
              <a:gd name="connsiteX171" fmla="*/ 144342 w 166411"/>
              <a:gd name="connsiteY171" fmla="*/ 50252 h 85144"/>
              <a:gd name="connsiteX172" fmla="*/ 142106 w 166411"/>
              <a:gd name="connsiteY172" fmla="*/ 48164 h 85144"/>
              <a:gd name="connsiteX173" fmla="*/ 140018 w 166411"/>
              <a:gd name="connsiteY173" fmla="*/ 40261 h 85144"/>
              <a:gd name="connsiteX174" fmla="*/ 134949 w 166411"/>
              <a:gd name="connsiteY174" fmla="*/ 33849 h 85144"/>
              <a:gd name="connsiteX175" fmla="*/ 134949 w 166411"/>
              <a:gd name="connsiteY175" fmla="*/ 30718 h 85144"/>
              <a:gd name="connsiteX176" fmla="*/ 138676 w 166411"/>
              <a:gd name="connsiteY176" fmla="*/ 27884 h 85144"/>
              <a:gd name="connsiteX177" fmla="*/ 143746 w 166411"/>
              <a:gd name="connsiteY177" fmla="*/ 26244 h 85144"/>
              <a:gd name="connsiteX178" fmla="*/ 149711 w 166411"/>
              <a:gd name="connsiteY178" fmla="*/ 25797 h 85144"/>
              <a:gd name="connsiteX179" fmla="*/ 153588 w 166411"/>
              <a:gd name="connsiteY179" fmla="*/ 26841 h 85144"/>
              <a:gd name="connsiteX180" fmla="*/ 155974 w 166411"/>
              <a:gd name="connsiteY180" fmla="*/ 24007 h 85144"/>
              <a:gd name="connsiteX181" fmla="*/ 158359 w 166411"/>
              <a:gd name="connsiteY181" fmla="*/ 18341 h 85144"/>
              <a:gd name="connsiteX182" fmla="*/ 159702 w 166411"/>
              <a:gd name="connsiteY182" fmla="*/ 14911 h 85144"/>
              <a:gd name="connsiteX183" fmla="*/ 160745 w 166411"/>
              <a:gd name="connsiteY183" fmla="*/ 14166 h 85144"/>
              <a:gd name="connsiteX184" fmla="*/ 162833 w 166411"/>
              <a:gd name="connsiteY184" fmla="*/ 14166 h 85144"/>
              <a:gd name="connsiteX185" fmla="*/ 163578 w 166411"/>
              <a:gd name="connsiteY185" fmla="*/ 12973 h 85144"/>
              <a:gd name="connsiteX186" fmla="*/ 164026 w 166411"/>
              <a:gd name="connsiteY186" fmla="*/ 12377 h 85144"/>
              <a:gd name="connsiteX187" fmla="*/ 165815 w 166411"/>
              <a:gd name="connsiteY187" fmla="*/ 11780 h 85144"/>
              <a:gd name="connsiteX188" fmla="*/ 166411 w 166411"/>
              <a:gd name="connsiteY188" fmla="*/ 11035 h 85144"/>
              <a:gd name="connsiteX189" fmla="*/ 165964 w 166411"/>
              <a:gd name="connsiteY189" fmla="*/ 9842 h 85144"/>
              <a:gd name="connsiteX190" fmla="*/ 34595 w 166411"/>
              <a:gd name="connsiteY190" fmla="*/ 39068 h 85144"/>
              <a:gd name="connsiteX191" fmla="*/ 33103 w 166411"/>
              <a:gd name="connsiteY191" fmla="*/ 39814 h 85144"/>
              <a:gd name="connsiteX192" fmla="*/ 31911 w 166411"/>
              <a:gd name="connsiteY192" fmla="*/ 41752 h 85144"/>
              <a:gd name="connsiteX193" fmla="*/ 37130 w 166411"/>
              <a:gd name="connsiteY193" fmla="*/ 44585 h 85144"/>
              <a:gd name="connsiteX194" fmla="*/ 39366 w 166411"/>
              <a:gd name="connsiteY194" fmla="*/ 44138 h 85144"/>
              <a:gd name="connsiteX195" fmla="*/ 39664 w 166411"/>
              <a:gd name="connsiteY195" fmla="*/ 43094 h 85144"/>
              <a:gd name="connsiteX196" fmla="*/ 39068 w 166411"/>
              <a:gd name="connsiteY196" fmla="*/ 40112 h 85144"/>
              <a:gd name="connsiteX197" fmla="*/ 34595 w 166411"/>
              <a:gd name="connsiteY197" fmla="*/ 38919 h 85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Lst>
            <a:rect l="l" t="t" r="r" b="b"/>
            <a:pathLst>
              <a:path w="166411" h="85144">
                <a:moveTo>
                  <a:pt x="12078" y="30121"/>
                </a:moveTo>
                <a:lnTo>
                  <a:pt x="14763" y="31463"/>
                </a:lnTo>
                <a:lnTo>
                  <a:pt x="16552" y="35937"/>
                </a:lnTo>
                <a:lnTo>
                  <a:pt x="16552" y="37577"/>
                </a:lnTo>
                <a:cubicBezTo>
                  <a:pt x="16552" y="37577"/>
                  <a:pt x="18192" y="38471"/>
                  <a:pt x="18192" y="38471"/>
                </a:cubicBezTo>
                <a:lnTo>
                  <a:pt x="21323" y="37726"/>
                </a:lnTo>
                <a:lnTo>
                  <a:pt x="24156" y="33253"/>
                </a:lnTo>
                <a:lnTo>
                  <a:pt x="24902" y="34147"/>
                </a:lnTo>
                <a:lnTo>
                  <a:pt x="26244" y="34893"/>
                </a:lnTo>
                <a:lnTo>
                  <a:pt x="28332" y="32954"/>
                </a:lnTo>
                <a:lnTo>
                  <a:pt x="30569" y="32656"/>
                </a:lnTo>
                <a:lnTo>
                  <a:pt x="29823" y="29226"/>
                </a:lnTo>
                <a:lnTo>
                  <a:pt x="27884" y="26393"/>
                </a:lnTo>
                <a:lnTo>
                  <a:pt x="22964" y="25499"/>
                </a:lnTo>
                <a:lnTo>
                  <a:pt x="22666" y="24753"/>
                </a:lnTo>
                <a:lnTo>
                  <a:pt x="22367" y="22964"/>
                </a:lnTo>
                <a:lnTo>
                  <a:pt x="21025" y="22516"/>
                </a:lnTo>
                <a:lnTo>
                  <a:pt x="19385" y="22815"/>
                </a:lnTo>
                <a:lnTo>
                  <a:pt x="17148" y="25051"/>
                </a:lnTo>
                <a:lnTo>
                  <a:pt x="16105" y="27139"/>
                </a:lnTo>
                <a:lnTo>
                  <a:pt x="5368" y="28332"/>
                </a:lnTo>
                <a:lnTo>
                  <a:pt x="8202" y="30121"/>
                </a:lnTo>
                <a:lnTo>
                  <a:pt x="12078" y="30121"/>
                </a:lnTo>
                <a:close/>
                <a:moveTo>
                  <a:pt x="29376" y="41901"/>
                </a:moveTo>
                <a:lnTo>
                  <a:pt x="25648" y="41305"/>
                </a:lnTo>
                <a:lnTo>
                  <a:pt x="23858" y="42050"/>
                </a:lnTo>
                <a:lnTo>
                  <a:pt x="22069" y="42348"/>
                </a:lnTo>
                <a:lnTo>
                  <a:pt x="20131" y="41305"/>
                </a:lnTo>
                <a:lnTo>
                  <a:pt x="18341" y="41006"/>
                </a:lnTo>
                <a:lnTo>
                  <a:pt x="16403" y="41901"/>
                </a:lnTo>
                <a:lnTo>
                  <a:pt x="12526" y="42796"/>
                </a:lnTo>
                <a:lnTo>
                  <a:pt x="10886" y="45778"/>
                </a:lnTo>
                <a:lnTo>
                  <a:pt x="9245" y="45182"/>
                </a:lnTo>
                <a:lnTo>
                  <a:pt x="8202" y="45182"/>
                </a:lnTo>
                <a:cubicBezTo>
                  <a:pt x="8202" y="45182"/>
                  <a:pt x="5964" y="46971"/>
                  <a:pt x="5964" y="46971"/>
                </a:cubicBezTo>
                <a:lnTo>
                  <a:pt x="3877" y="45629"/>
                </a:lnTo>
                <a:lnTo>
                  <a:pt x="1789" y="45629"/>
                </a:lnTo>
                <a:cubicBezTo>
                  <a:pt x="1789" y="45629"/>
                  <a:pt x="149" y="46225"/>
                  <a:pt x="149" y="46225"/>
                </a:cubicBezTo>
                <a:lnTo>
                  <a:pt x="3281" y="50699"/>
                </a:lnTo>
                <a:lnTo>
                  <a:pt x="2833" y="52190"/>
                </a:lnTo>
                <a:lnTo>
                  <a:pt x="1789" y="53532"/>
                </a:lnTo>
                <a:lnTo>
                  <a:pt x="895" y="53979"/>
                </a:lnTo>
                <a:lnTo>
                  <a:pt x="0" y="53979"/>
                </a:lnTo>
                <a:cubicBezTo>
                  <a:pt x="0" y="53979"/>
                  <a:pt x="746" y="55620"/>
                  <a:pt x="746" y="55620"/>
                </a:cubicBezTo>
                <a:lnTo>
                  <a:pt x="4772" y="57558"/>
                </a:lnTo>
                <a:lnTo>
                  <a:pt x="6561" y="59198"/>
                </a:lnTo>
                <a:lnTo>
                  <a:pt x="8798" y="59944"/>
                </a:lnTo>
                <a:lnTo>
                  <a:pt x="7903" y="61435"/>
                </a:lnTo>
                <a:lnTo>
                  <a:pt x="3430" y="66207"/>
                </a:lnTo>
                <a:lnTo>
                  <a:pt x="3430" y="67549"/>
                </a:lnTo>
                <a:cubicBezTo>
                  <a:pt x="3430" y="67549"/>
                  <a:pt x="3728" y="68891"/>
                  <a:pt x="3728" y="68891"/>
                </a:cubicBezTo>
                <a:lnTo>
                  <a:pt x="5816" y="68891"/>
                </a:lnTo>
                <a:cubicBezTo>
                  <a:pt x="5816" y="68891"/>
                  <a:pt x="7754" y="67549"/>
                  <a:pt x="7754" y="67549"/>
                </a:cubicBezTo>
                <a:lnTo>
                  <a:pt x="9692" y="64119"/>
                </a:lnTo>
                <a:lnTo>
                  <a:pt x="10736" y="59795"/>
                </a:lnTo>
                <a:lnTo>
                  <a:pt x="13420" y="57558"/>
                </a:lnTo>
                <a:lnTo>
                  <a:pt x="16701" y="56813"/>
                </a:lnTo>
                <a:lnTo>
                  <a:pt x="22814" y="56813"/>
                </a:lnTo>
                <a:cubicBezTo>
                  <a:pt x="22814" y="56813"/>
                  <a:pt x="23560" y="55769"/>
                  <a:pt x="23560" y="55769"/>
                </a:cubicBezTo>
                <a:lnTo>
                  <a:pt x="26990" y="53681"/>
                </a:lnTo>
                <a:lnTo>
                  <a:pt x="29525" y="51594"/>
                </a:lnTo>
                <a:lnTo>
                  <a:pt x="31016" y="51295"/>
                </a:lnTo>
                <a:lnTo>
                  <a:pt x="32209" y="50252"/>
                </a:lnTo>
                <a:lnTo>
                  <a:pt x="33402" y="48760"/>
                </a:lnTo>
                <a:lnTo>
                  <a:pt x="38621" y="48164"/>
                </a:lnTo>
                <a:lnTo>
                  <a:pt x="37875" y="46822"/>
                </a:lnTo>
                <a:lnTo>
                  <a:pt x="29227" y="41901"/>
                </a:lnTo>
                <a:close/>
                <a:moveTo>
                  <a:pt x="165368" y="9692"/>
                </a:moveTo>
                <a:lnTo>
                  <a:pt x="163578" y="7605"/>
                </a:lnTo>
                <a:lnTo>
                  <a:pt x="162236" y="6263"/>
                </a:lnTo>
                <a:lnTo>
                  <a:pt x="161938" y="6859"/>
                </a:lnTo>
                <a:lnTo>
                  <a:pt x="159105" y="9096"/>
                </a:lnTo>
                <a:lnTo>
                  <a:pt x="144492" y="7605"/>
                </a:lnTo>
                <a:lnTo>
                  <a:pt x="134949" y="7605"/>
                </a:lnTo>
                <a:cubicBezTo>
                  <a:pt x="134949" y="7605"/>
                  <a:pt x="131668" y="6710"/>
                  <a:pt x="131668" y="6710"/>
                </a:cubicBezTo>
                <a:lnTo>
                  <a:pt x="125703" y="3430"/>
                </a:lnTo>
                <a:lnTo>
                  <a:pt x="121379" y="3430"/>
                </a:lnTo>
                <a:lnTo>
                  <a:pt x="103784" y="149"/>
                </a:lnTo>
                <a:lnTo>
                  <a:pt x="99161" y="447"/>
                </a:lnTo>
                <a:lnTo>
                  <a:pt x="96328" y="0"/>
                </a:lnTo>
                <a:lnTo>
                  <a:pt x="96328" y="1640"/>
                </a:lnTo>
                <a:cubicBezTo>
                  <a:pt x="96328" y="1640"/>
                  <a:pt x="96626" y="3281"/>
                  <a:pt x="96626" y="3281"/>
                </a:cubicBezTo>
                <a:lnTo>
                  <a:pt x="94538" y="4772"/>
                </a:lnTo>
                <a:lnTo>
                  <a:pt x="79627" y="4772"/>
                </a:lnTo>
                <a:cubicBezTo>
                  <a:pt x="79627" y="4772"/>
                  <a:pt x="71873" y="7456"/>
                  <a:pt x="71873" y="7456"/>
                </a:cubicBezTo>
                <a:lnTo>
                  <a:pt x="66505" y="6710"/>
                </a:lnTo>
                <a:lnTo>
                  <a:pt x="61137" y="10587"/>
                </a:lnTo>
                <a:lnTo>
                  <a:pt x="58006" y="10587"/>
                </a:lnTo>
                <a:cubicBezTo>
                  <a:pt x="58006" y="10587"/>
                  <a:pt x="58751" y="14017"/>
                  <a:pt x="58751" y="14017"/>
                </a:cubicBezTo>
                <a:lnTo>
                  <a:pt x="50848" y="14762"/>
                </a:lnTo>
                <a:lnTo>
                  <a:pt x="47120" y="16104"/>
                </a:lnTo>
                <a:lnTo>
                  <a:pt x="43243" y="18043"/>
                </a:lnTo>
                <a:lnTo>
                  <a:pt x="43840" y="21622"/>
                </a:lnTo>
                <a:lnTo>
                  <a:pt x="42945" y="23113"/>
                </a:lnTo>
                <a:lnTo>
                  <a:pt x="42647" y="24604"/>
                </a:lnTo>
                <a:lnTo>
                  <a:pt x="43840" y="25946"/>
                </a:lnTo>
                <a:lnTo>
                  <a:pt x="43243" y="27586"/>
                </a:lnTo>
                <a:lnTo>
                  <a:pt x="41752" y="29226"/>
                </a:lnTo>
                <a:lnTo>
                  <a:pt x="43392" y="33253"/>
                </a:lnTo>
                <a:lnTo>
                  <a:pt x="43392" y="34445"/>
                </a:lnTo>
                <a:cubicBezTo>
                  <a:pt x="43392" y="34445"/>
                  <a:pt x="44287" y="34744"/>
                  <a:pt x="44287" y="34744"/>
                </a:cubicBezTo>
                <a:lnTo>
                  <a:pt x="48164" y="34744"/>
                </a:lnTo>
                <a:cubicBezTo>
                  <a:pt x="48164" y="34744"/>
                  <a:pt x="47269" y="35937"/>
                  <a:pt x="47269" y="35937"/>
                </a:cubicBezTo>
                <a:lnTo>
                  <a:pt x="44138" y="37428"/>
                </a:lnTo>
                <a:lnTo>
                  <a:pt x="43542" y="39814"/>
                </a:lnTo>
                <a:lnTo>
                  <a:pt x="44884" y="43094"/>
                </a:lnTo>
                <a:lnTo>
                  <a:pt x="48313" y="45927"/>
                </a:lnTo>
                <a:lnTo>
                  <a:pt x="48761" y="48910"/>
                </a:lnTo>
                <a:lnTo>
                  <a:pt x="50401" y="51743"/>
                </a:lnTo>
                <a:lnTo>
                  <a:pt x="56812" y="53979"/>
                </a:lnTo>
                <a:lnTo>
                  <a:pt x="59497" y="55620"/>
                </a:lnTo>
                <a:lnTo>
                  <a:pt x="62628" y="54725"/>
                </a:lnTo>
                <a:lnTo>
                  <a:pt x="63970" y="53234"/>
                </a:lnTo>
                <a:lnTo>
                  <a:pt x="65312" y="51146"/>
                </a:lnTo>
                <a:lnTo>
                  <a:pt x="66803" y="51146"/>
                </a:lnTo>
                <a:cubicBezTo>
                  <a:pt x="66803" y="51146"/>
                  <a:pt x="70382" y="52190"/>
                  <a:pt x="70382" y="52190"/>
                </a:cubicBezTo>
                <a:lnTo>
                  <a:pt x="70979" y="54129"/>
                </a:lnTo>
                <a:lnTo>
                  <a:pt x="70680" y="55023"/>
                </a:lnTo>
                <a:lnTo>
                  <a:pt x="69338" y="55918"/>
                </a:lnTo>
                <a:lnTo>
                  <a:pt x="68742" y="62181"/>
                </a:lnTo>
                <a:lnTo>
                  <a:pt x="65312" y="69935"/>
                </a:lnTo>
                <a:lnTo>
                  <a:pt x="65014" y="71426"/>
                </a:lnTo>
                <a:lnTo>
                  <a:pt x="66057" y="71426"/>
                </a:lnTo>
                <a:cubicBezTo>
                  <a:pt x="66057" y="71426"/>
                  <a:pt x="68593" y="69935"/>
                  <a:pt x="68593" y="69935"/>
                </a:cubicBezTo>
                <a:lnTo>
                  <a:pt x="76943" y="66803"/>
                </a:lnTo>
                <a:lnTo>
                  <a:pt x="78583" y="66803"/>
                </a:lnTo>
                <a:cubicBezTo>
                  <a:pt x="78583" y="66803"/>
                  <a:pt x="80522" y="66058"/>
                  <a:pt x="80522" y="66058"/>
                </a:cubicBezTo>
                <a:lnTo>
                  <a:pt x="85741" y="63672"/>
                </a:lnTo>
                <a:lnTo>
                  <a:pt x="87381" y="64865"/>
                </a:lnTo>
                <a:lnTo>
                  <a:pt x="88723" y="66207"/>
                </a:lnTo>
                <a:lnTo>
                  <a:pt x="89469" y="66207"/>
                </a:lnTo>
                <a:cubicBezTo>
                  <a:pt x="89469" y="66207"/>
                  <a:pt x="89916" y="65759"/>
                  <a:pt x="89916" y="65759"/>
                </a:cubicBezTo>
                <a:lnTo>
                  <a:pt x="89916" y="64865"/>
                </a:lnTo>
                <a:cubicBezTo>
                  <a:pt x="89916" y="64865"/>
                  <a:pt x="90214" y="64268"/>
                  <a:pt x="90214" y="64268"/>
                </a:cubicBezTo>
                <a:lnTo>
                  <a:pt x="91705" y="64566"/>
                </a:lnTo>
                <a:lnTo>
                  <a:pt x="97819" y="68443"/>
                </a:lnTo>
                <a:lnTo>
                  <a:pt x="100205" y="69338"/>
                </a:lnTo>
                <a:lnTo>
                  <a:pt x="101845" y="69636"/>
                </a:lnTo>
                <a:lnTo>
                  <a:pt x="103784" y="71426"/>
                </a:lnTo>
                <a:lnTo>
                  <a:pt x="109002" y="72619"/>
                </a:lnTo>
                <a:lnTo>
                  <a:pt x="109599" y="73513"/>
                </a:lnTo>
                <a:lnTo>
                  <a:pt x="110046" y="74706"/>
                </a:lnTo>
                <a:lnTo>
                  <a:pt x="114967" y="79627"/>
                </a:lnTo>
                <a:lnTo>
                  <a:pt x="117204" y="82013"/>
                </a:lnTo>
                <a:lnTo>
                  <a:pt x="121528" y="84250"/>
                </a:lnTo>
                <a:lnTo>
                  <a:pt x="123318" y="84846"/>
                </a:lnTo>
                <a:lnTo>
                  <a:pt x="130922" y="82609"/>
                </a:lnTo>
                <a:lnTo>
                  <a:pt x="133010" y="81864"/>
                </a:lnTo>
                <a:lnTo>
                  <a:pt x="134799" y="81864"/>
                </a:lnTo>
                <a:cubicBezTo>
                  <a:pt x="134799" y="81864"/>
                  <a:pt x="136589" y="83057"/>
                  <a:pt x="136589" y="83057"/>
                </a:cubicBezTo>
                <a:lnTo>
                  <a:pt x="140615" y="84697"/>
                </a:lnTo>
                <a:lnTo>
                  <a:pt x="144342" y="85144"/>
                </a:lnTo>
                <a:lnTo>
                  <a:pt x="144939" y="85144"/>
                </a:lnTo>
                <a:cubicBezTo>
                  <a:pt x="144939" y="85144"/>
                  <a:pt x="144939" y="84100"/>
                  <a:pt x="144939" y="84100"/>
                </a:cubicBezTo>
                <a:lnTo>
                  <a:pt x="145386" y="81565"/>
                </a:lnTo>
                <a:lnTo>
                  <a:pt x="146132" y="79478"/>
                </a:lnTo>
                <a:lnTo>
                  <a:pt x="148518" y="77241"/>
                </a:lnTo>
                <a:lnTo>
                  <a:pt x="149114" y="75750"/>
                </a:lnTo>
                <a:lnTo>
                  <a:pt x="149860" y="74408"/>
                </a:lnTo>
                <a:lnTo>
                  <a:pt x="155377" y="72768"/>
                </a:lnTo>
                <a:lnTo>
                  <a:pt x="155974" y="72171"/>
                </a:lnTo>
                <a:lnTo>
                  <a:pt x="155974" y="71575"/>
                </a:lnTo>
                <a:cubicBezTo>
                  <a:pt x="155974" y="71575"/>
                  <a:pt x="155825" y="70978"/>
                  <a:pt x="155825" y="70978"/>
                </a:cubicBezTo>
                <a:lnTo>
                  <a:pt x="154631" y="70084"/>
                </a:lnTo>
                <a:lnTo>
                  <a:pt x="153289" y="68891"/>
                </a:lnTo>
                <a:lnTo>
                  <a:pt x="152544" y="65759"/>
                </a:lnTo>
                <a:lnTo>
                  <a:pt x="152544" y="65759"/>
                </a:lnTo>
                <a:cubicBezTo>
                  <a:pt x="152544" y="65759"/>
                  <a:pt x="152097" y="65759"/>
                  <a:pt x="152097" y="65759"/>
                </a:cubicBezTo>
                <a:lnTo>
                  <a:pt x="148816" y="59049"/>
                </a:lnTo>
                <a:lnTo>
                  <a:pt x="148220" y="57707"/>
                </a:lnTo>
                <a:lnTo>
                  <a:pt x="147027" y="54278"/>
                </a:lnTo>
                <a:lnTo>
                  <a:pt x="144342" y="50252"/>
                </a:lnTo>
                <a:lnTo>
                  <a:pt x="142106" y="48164"/>
                </a:lnTo>
                <a:lnTo>
                  <a:pt x="140018" y="40261"/>
                </a:lnTo>
                <a:lnTo>
                  <a:pt x="134949" y="33849"/>
                </a:lnTo>
                <a:lnTo>
                  <a:pt x="134949" y="30718"/>
                </a:lnTo>
                <a:cubicBezTo>
                  <a:pt x="134949" y="30718"/>
                  <a:pt x="138676" y="27884"/>
                  <a:pt x="138676" y="27884"/>
                </a:cubicBezTo>
                <a:lnTo>
                  <a:pt x="143746" y="26244"/>
                </a:lnTo>
                <a:lnTo>
                  <a:pt x="149711" y="25797"/>
                </a:lnTo>
                <a:lnTo>
                  <a:pt x="153588" y="26841"/>
                </a:lnTo>
                <a:lnTo>
                  <a:pt x="155974" y="24007"/>
                </a:lnTo>
                <a:lnTo>
                  <a:pt x="158359" y="18341"/>
                </a:lnTo>
                <a:lnTo>
                  <a:pt x="159702" y="14911"/>
                </a:lnTo>
                <a:lnTo>
                  <a:pt x="160745" y="14166"/>
                </a:lnTo>
                <a:lnTo>
                  <a:pt x="162833" y="14166"/>
                </a:lnTo>
                <a:cubicBezTo>
                  <a:pt x="162833" y="14166"/>
                  <a:pt x="163578" y="12973"/>
                  <a:pt x="163578" y="12973"/>
                </a:cubicBezTo>
                <a:lnTo>
                  <a:pt x="164026" y="12377"/>
                </a:lnTo>
                <a:lnTo>
                  <a:pt x="165815" y="11780"/>
                </a:lnTo>
                <a:lnTo>
                  <a:pt x="166411" y="11035"/>
                </a:lnTo>
                <a:lnTo>
                  <a:pt x="165964" y="9842"/>
                </a:lnTo>
                <a:close/>
                <a:moveTo>
                  <a:pt x="34595" y="39068"/>
                </a:moveTo>
                <a:lnTo>
                  <a:pt x="33103" y="39814"/>
                </a:lnTo>
                <a:lnTo>
                  <a:pt x="31911" y="41752"/>
                </a:lnTo>
                <a:lnTo>
                  <a:pt x="37130" y="44585"/>
                </a:lnTo>
                <a:lnTo>
                  <a:pt x="39366" y="44138"/>
                </a:lnTo>
                <a:lnTo>
                  <a:pt x="39664" y="43094"/>
                </a:lnTo>
                <a:lnTo>
                  <a:pt x="39068" y="40112"/>
                </a:lnTo>
                <a:lnTo>
                  <a:pt x="34595" y="38919"/>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1" name="Eritrea__">
            <a:extLst>
              <a:ext uri="{FF2B5EF4-FFF2-40B4-BE49-F238E27FC236}">
                <a16:creationId xmlns:a16="http://schemas.microsoft.com/office/drawing/2014/main" id="{C5C33E6C-12FA-CE67-1F71-08FAFC54BC5F}"/>
              </a:ext>
            </a:extLst>
          </p:cNvPr>
          <p:cNvSpPr/>
          <p:nvPr/>
        </p:nvSpPr>
        <p:spPr>
          <a:xfrm>
            <a:off x="6960564" y="3650769"/>
            <a:ext cx="175656" cy="169027"/>
          </a:xfrm>
          <a:custGeom>
            <a:avLst/>
            <a:gdLst>
              <a:gd name="connsiteX0" fmla="*/ 96924 w 175656"/>
              <a:gd name="connsiteY0" fmla="*/ 56663 h 157464"/>
              <a:gd name="connsiteX1" fmla="*/ 96030 w 175656"/>
              <a:gd name="connsiteY1" fmla="*/ 53979 h 157464"/>
              <a:gd name="connsiteX2" fmla="*/ 95284 w 175656"/>
              <a:gd name="connsiteY2" fmla="*/ 53383 h 157464"/>
              <a:gd name="connsiteX3" fmla="*/ 94986 w 175656"/>
              <a:gd name="connsiteY3" fmla="*/ 53979 h 157464"/>
              <a:gd name="connsiteX4" fmla="*/ 93793 w 175656"/>
              <a:gd name="connsiteY4" fmla="*/ 55023 h 157464"/>
              <a:gd name="connsiteX5" fmla="*/ 94240 w 175656"/>
              <a:gd name="connsiteY5" fmla="*/ 55620 h 157464"/>
              <a:gd name="connsiteX6" fmla="*/ 96775 w 175656"/>
              <a:gd name="connsiteY6" fmla="*/ 56663 h 157464"/>
              <a:gd name="connsiteX7" fmla="*/ 175209 w 175656"/>
              <a:gd name="connsiteY7" fmla="*/ 144790 h 157464"/>
              <a:gd name="connsiteX8" fmla="*/ 172973 w 175656"/>
              <a:gd name="connsiteY8" fmla="*/ 142702 h 157464"/>
              <a:gd name="connsiteX9" fmla="*/ 172227 w 175656"/>
              <a:gd name="connsiteY9" fmla="*/ 145237 h 157464"/>
              <a:gd name="connsiteX10" fmla="*/ 167604 w 175656"/>
              <a:gd name="connsiteY10" fmla="*/ 143746 h 157464"/>
              <a:gd name="connsiteX11" fmla="*/ 165964 w 175656"/>
              <a:gd name="connsiteY11" fmla="*/ 139422 h 157464"/>
              <a:gd name="connsiteX12" fmla="*/ 160447 w 175656"/>
              <a:gd name="connsiteY12" fmla="*/ 133755 h 157464"/>
              <a:gd name="connsiteX13" fmla="*/ 157166 w 175656"/>
              <a:gd name="connsiteY13" fmla="*/ 134053 h 157464"/>
              <a:gd name="connsiteX14" fmla="*/ 155824 w 175656"/>
              <a:gd name="connsiteY14" fmla="*/ 128835 h 157464"/>
              <a:gd name="connsiteX15" fmla="*/ 153140 w 175656"/>
              <a:gd name="connsiteY15" fmla="*/ 123616 h 157464"/>
              <a:gd name="connsiteX16" fmla="*/ 137633 w 175656"/>
              <a:gd name="connsiteY16" fmla="*/ 112581 h 157464"/>
              <a:gd name="connsiteX17" fmla="*/ 132861 w 175656"/>
              <a:gd name="connsiteY17" fmla="*/ 105275 h 157464"/>
              <a:gd name="connsiteX18" fmla="*/ 124809 w 175656"/>
              <a:gd name="connsiteY18" fmla="*/ 94837 h 157464"/>
              <a:gd name="connsiteX19" fmla="*/ 114818 w 175656"/>
              <a:gd name="connsiteY19" fmla="*/ 91407 h 157464"/>
              <a:gd name="connsiteX20" fmla="*/ 110494 w 175656"/>
              <a:gd name="connsiteY20" fmla="*/ 87530 h 157464"/>
              <a:gd name="connsiteX21" fmla="*/ 108108 w 175656"/>
              <a:gd name="connsiteY21" fmla="*/ 86188 h 157464"/>
              <a:gd name="connsiteX22" fmla="*/ 105275 w 175656"/>
              <a:gd name="connsiteY22" fmla="*/ 85293 h 157464"/>
              <a:gd name="connsiteX23" fmla="*/ 101845 w 175656"/>
              <a:gd name="connsiteY23" fmla="*/ 84995 h 157464"/>
              <a:gd name="connsiteX24" fmla="*/ 99161 w 175656"/>
              <a:gd name="connsiteY24" fmla="*/ 83802 h 157464"/>
              <a:gd name="connsiteX25" fmla="*/ 96030 w 175656"/>
              <a:gd name="connsiteY25" fmla="*/ 79925 h 157464"/>
              <a:gd name="connsiteX26" fmla="*/ 95284 w 175656"/>
              <a:gd name="connsiteY26" fmla="*/ 78136 h 157464"/>
              <a:gd name="connsiteX27" fmla="*/ 94836 w 175656"/>
              <a:gd name="connsiteY27" fmla="*/ 74855 h 157464"/>
              <a:gd name="connsiteX28" fmla="*/ 93196 w 175656"/>
              <a:gd name="connsiteY28" fmla="*/ 73215 h 157464"/>
              <a:gd name="connsiteX29" fmla="*/ 90214 w 175656"/>
              <a:gd name="connsiteY29" fmla="*/ 71127 h 157464"/>
              <a:gd name="connsiteX30" fmla="*/ 88872 w 175656"/>
              <a:gd name="connsiteY30" fmla="*/ 72768 h 157464"/>
              <a:gd name="connsiteX31" fmla="*/ 88275 w 175656"/>
              <a:gd name="connsiteY31" fmla="*/ 75452 h 157464"/>
              <a:gd name="connsiteX32" fmla="*/ 88872 w 175656"/>
              <a:gd name="connsiteY32" fmla="*/ 77539 h 157464"/>
              <a:gd name="connsiteX33" fmla="*/ 88872 w 175656"/>
              <a:gd name="connsiteY33" fmla="*/ 78732 h 157464"/>
              <a:gd name="connsiteX34" fmla="*/ 88127 w 175656"/>
              <a:gd name="connsiteY34" fmla="*/ 80820 h 157464"/>
              <a:gd name="connsiteX35" fmla="*/ 86486 w 175656"/>
              <a:gd name="connsiteY35" fmla="*/ 78285 h 157464"/>
              <a:gd name="connsiteX36" fmla="*/ 84100 w 175656"/>
              <a:gd name="connsiteY36" fmla="*/ 71575 h 157464"/>
              <a:gd name="connsiteX37" fmla="*/ 82758 w 175656"/>
              <a:gd name="connsiteY37" fmla="*/ 69636 h 157464"/>
              <a:gd name="connsiteX38" fmla="*/ 80820 w 175656"/>
              <a:gd name="connsiteY38" fmla="*/ 69338 h 157464"/>
              <a:gd name="connsiteX39" fmla="*/ 78583 w 175656"/>
              <a:gd name="connsiteY39" fmla="*/ 62181 h 157464"/>
              <a:gd name="connsiteX40" fmla="*/ 75302 w 175656"/>
              <a:gd name="connsiteY40" fmla="*/ 58453 h 157464"/>
              <a:gd name="connsiteX41" fmla="*/ 73364 w 175656"/>
              <a:gd name="connsiteY41" fmla="*/ 50848 h 157464"/>
              <a:gd name="connsiteX42" fmla="*/ 71277 w 175656"/>
              <a:gd name="connsiteY42" fmla="*/ 35787 h 157464"/>
              <a:gd name="connsiteX43" fmla="*/ 68443 w 175656"/>
              <a:gd name="connsiteY43" fmla="*/ 25797 h 157464"/>
              <a:gd name="connsiteX44" fmla="*/ 65163 w 175656"/>
              <a:gd name="connsiteY44" fmla="*/ 16253 h 157464"/>
              <a:gd name="connsiteX45" fmla="*/ 57260 w 175656"/>
              <a:gd name="connsiteY45" fmla="*/ 0 h 157464"/>
              <a:gd name="connsiteX46" fmla="*/ 55023 w 175656"/>
              <a:gd name="connsiteY46" fmla="*/ 1938 h 157464"/>
              <a:gd name="connsiteX47" fmla="*/ 52339 w 175656"/>
              <a:gd name="connsiteY47" fmla="*/ 5219 h 157464"/>
              <a:gd name="connsiteX48" fmla="*/ 51743 w 175656"/>
              <a:gd name="connsiteY48" fmla="*/ 6561 h 157464"/>
              <a:gd name="connsiteX49" fmla="*/ 51444 w 175656"/>
              <a:gd name="connsiteY49" fmla="*/ 7306 h 157464"/>
              <a:gd name="connsiteX50" fmla="*/ 51146 w 175656"/>
              <a:gd name="connsiteY50" fmla="*/ 8201 h 157464"/>
              <a:gd name="connsiteX51" fmla="*/ 50401 w 175656"/>
              <a:gd name="connsiteY51" fmla="*/ 9096 h 157464"/>
              <a:gd name="connsiteX52" fmla="*/ 48909 w 175656"/>
              <a:gd name="connsiteY52" fmla="*/ 10438 h 157464"/>
              <a:gd name="connsiteX53" fmla="*/ 48313 w 175656"/>
              <a:gd name="connsiteY53" fmla="*/ 11034 h 157464"/>
              <a:gd name="connsiteX54" fmla="*/ 48015 w 175656"/>
              <a:gd name="connsiteY54" fmla="*/ 11929 h 157464"/>
              <a:gd name="connsiteX55" fmla="*/ 47120 w 175656"/>
              <a:gd name="connsiteY55" fmla="*/ 12526 h 157464"/>
              <a:gd name="connsiteX56" fmla="*/ 46076 w 175656"/>
              <a:gd name="connsiteY56" fmla="*/ 12526 h 157464"/>
              <a:gd name="connsiteX57" fmla="*/ 45182 w 175656"/>
              <a:gd name="connsiteY57" fmla="*/ 12973 h 157464"/>
              <a:gd name="connsiteX58" fmla="*/ 43840 w 175656"/>
              <a:gd name="connsiteY58" fmla="*/ 13569 h 157464"/>
              <a:gd name="connsiteX59" fmla="*/ 41901 w 175656"/>
              <a:gd name="connsiteY59" fmla="*/ 13271 h 157464"/>
              <a:gd name="connsiteX60" fmla="*/ 39962 w 175656"/>
              <a:gd name="connsiteY60" fmla="*/ 13868 h 157464"/>
              <a:gd name="connsiteX61" fmla="*/ 39217 w 175656"/>
              <a:gd name="connsiteY61" fmla="*/ 14613 h 157464"/>
              <a:gd name="connsiteX62" fmla="*/ 37577 w 175656"/>
              <a:gd name="connsiteY62" fmla="*/ 15209 h 157464"/>
              <a:gd name="connsiteX63" fmla="*/ 35937 w 175656"/>
              <a:gd name="connsiteY63" fmla="*/ 15209 h 157464"/>
              <a:gd name="connsiteX64" fmla="*/ 35340 w 175656"/>
              <a:gd name="connsiteY64" fmla="*/ 15508 h 157464"/>
              <a:gd name="connsiteX65" fmla="*/ 33849 w 175656"/>
              <a:gd name="connsiteY65" fmla="*/ 16552 h 157464"/>
              <a:gd name="connsiteX66" fmla="*/ 32059 w 175656"/>
              <a:gd name="connsiteY66" fmla="*/ 18043 h 157464"/>
              <a:gd name="connsiteX67" fmla="*/ 29972 w 175656"/>
              <a:gd name="connsiteY67" fmla="*/ 18937 h 157464"/>
              <a:gd name="connsiteX68" fmla="*/ 29226 w 175656"/>
              <a:gd name="connsiteY68" fmla="*/ 19236 h 157464"/>
              <a:gd name="connsiteX69" fmla="*/ 28182 w 175656"/>
              <a:gd name="connsiteY69" fmla="*/ 20280 h 157464"/>
              <a:gd name="connsiteX70" fmla="*/ 26692 w 175656"/>
              <a:gd name="connsiteY70" fmla="*/ 25349 h 157464"/>
              <a:gd name="connsiteX71" fmla="*/ 25648 w 175656"/>
              <a:gd name="connsiteY71" fmla="*/ 26691 h 157464"/>
              <a:gd name="connsiteX72" fmla="*/ 23858 w 175656"/>
              <a:gd name="connsiteY72" fmla="*/ 26691 h 157464"/>
              <a:gd name="connsiteX73" fmla="*/ 21472 w 175656"/>
              <a:gd name="connsiteY73" fmla="*/ 26691 h 157464"/>
              <a:gd name="connsiteX74" fmla="*/ 19385 w 175656"/>
              <a:gd name="connsiteY74" fmla="*/ 27139 h 157464"/>
              <a:gd name="connsiteX75" fmla="*/ 16551 w 175656"/>
              <a:gd name="connsiteY75" fmla="*/ 26542 h 157464"/>
              <a:gd name="connsiteX76" fmla="*/ 15209 w 175656"/>
              <a:gd name="connsiteY76" fmla="*/ 26542 h 157464"/>
              <a:gd name="connsiteX77" fmla="*/ 14911 w 175656"/>
              <a:gd name="connsiteY77" fmla="*/ 27735 h 157464"/>
              <a:gd name="connsiteX78" fmla="*/ 14464 w 175656"/>
              <a:gd name="connsiteY78" fmla="*/ 32059 h 157464"/>
              <a:gd name="connsiteX79" fmla="*/ 14464 w 175656"/>
              <a:gd name="connsiteY79" fmla="*/ 33849 h 157464"/>
              <a:gd name="connsiteX80" fmla="*/ 13420 w 175656"/>
              <a:gd name="connsiteY80" fmla="*/ 36086 h 157464"/>
              <a:gd name="connsiteX81" fmla="*/ 12227 w 175656"/>
              <a:gd name="connsiteY81" fmla="*/ 38770 h 157464"/>
              <a:gd name="connsiteX82" fmla="*/ 12675 w 175656"/>
              <a:gd name="connsiteY82" fmla="*/ 43392 h 157464"/>
              <a:gd name="connsiteX83" fmla="*/ 12675 w 175656"/>
              <a:gd name="connsiteY83" fmla="*/ 48015 h 157464"/>
              <a:gd name="connsiteX84" fmla="*/ 10587 w 175656"/>
              <a:gd name="connsiteY84" fmla="*/ 54874 h 157464"/>
              <a:gd name="connsiteX85" fmla="*/ 10289 w 175656"/>
              <a:gd name="connsiteY85" fmla="*/ 56514 h 157464"/>
              <a:gd name="connsiteX86" fmla="*/ 7903 w 175656"/>
              <a:gd name="connsiteY86" fmla="*/ 62031 h 157464"/>
              <a:gd name="connsiteX87" fmla="*/ 6710 w 175656"/>
              <a:gd name="connsiteY87" fmla="*/ 64119 h 157464"/>
              <a:gd name="connsiteX88" fmla="*/ 3728 w 175656"/>
              <a:gd name="connsiteY88" fmla="*/ 74259 h 157464"/>
              <a:gd name="connsiteX89" fmla="*/ 2535 w 175656"/>
              <a:gd name="connsiteY89" fmla="*/ 77390 h 157464"/>
              <a:gd name="connsiteX90" fmla="*/ 0 w 175656"/>
              <a:gd name="connsiteY90" fmla="*/ 80671 h 157464"/>
              <a:gd name="connsiteX91" fmla="*/ 597 w 175656"/>
              <a:gd name="connsiteY91" fmla="*/ 86039 h 157464"/>
              <a:gd name="connsiteX92" fmla="*/ 1193 w 175656"/>
              <a:gd name="connsiteY92" fmla="*/ 91705 h 157464"/>
              <a:gd name="connsiteX93" fmla="*/ 1789 w 175656"/>
              <a:gd name="connsiteY93" fmla="*/ 97073 h 157464"/>
              <a:gd name="connsiteX94" fmla="*/ 2684 w 175656"/>
              <a:gd name="connsiteY94" fmla="*/ 105126 h 157464"/>
              <a:gd name="connsiteX95" fmla="*/ 3131 w 175656"/>
              <a:gd name="connsiteY95" fmla="*/ 105126 h 157464"/>
              <a:gd name="connsiteX96" fmla="*/ 6710 w 175656"/>
              <a:gd name="connsiteY96" fmla="*/ 103783 h 157464"/>
              <a:gd name="connsiteX97" fmla="*/ 10140 w 175656"/>
              <a:gd name="connsiteY97" fmla="*/ 103783 h 157464"/>
              <a:gd name="connsiteX98" fmla="*/ 13569 w 175656"/>
              <a:gd name="connsiteY98" fmla="*/ 104529 h 157464"/>
              <a:gd name="connsiteX99" fmla="*/ 15806 w 175656"/>
              <a:gd name="connsiteY99" fmla="*/ 104827 h 157464"/>
              <a:gd name="connsiteX100" fmla="*/ 16850 w 175656"/>
              <a:gd name="connsiteY100" fmla="*/ 104380 h 157464"/>
              <a:gd name="connsiteX101" fmla="*/ 17745 w 175656"/>
              <a:gd name="connsiteY101" fmla="*/ 103187 h 157464"/>
              <a:gd name="connsiteX102" fmla="*/ 18639 w 175656"/>
              <a:gd name="connsiteY102" fmla="*/ 101248 h 157464"/>
              <a:gd name="connsiteX103" fmla="*/ 19981 w 175656"/>
              <a:gd name="connsiteY103" fmla="*/ 100205 h 157464"/>
              <a:gd name="connsiteX104" fmla="*/ 21920 w 175656"/>
              <a:gd name="connsiteY104" fmla="*/ 100205 h 157464"/>
              <a:gd name="connsiteX105" fmla="*/ 24454 w 175656"/>
              <a:gd name="connsiteY105" fmla="*/ 102292 h 157464"/>
              <a:gd name="connsiteX106" fmla="*/ 28481 w 175656"/>
              <a:gd name="connsiteY106" fmla="*/ 108257 h 157464"/>
              <a:gd name="connsiteX107" fmla="*/ 29525 w 175656"/>
              <a:gd name="connsiteY107" fmla="*/ 108555 h 157464"/>
              <a:gd name="connsiteX108" fmla="*/ 30121 w 175656"/>
              <a:gd name="connsiteY108" fmla="*/ 108555 h 157464"/>
              <a:gd name="connsiteX109" fmla="*/ 32209 w 175656"/>
              <a:gd name="connsiteY109" fmla="*/ 103634 h 157464"/>
              <a:gd name="connsiteX110" fmla="*/ 33849 w 175656"/>
              <a:gd name="connsiteY110" fmla="*/ 99906 h 157464"/>
              <a:gd name="connsiteX111" fmla="*/ 36831 w 175656"/>
              <a:gd name="connsiteY111" fmla="*/ 92898 h 157464"/>
              <a:gd name="connsiteX112" fmla="*/ 38471 w 175656"/>
              <a:gd name="connsiteY112" fmla="*/ 88872 h 157464"/>
              <a:gd name="connsiteX113" fmla="*/ 39962 w 175656"/>
              <a:gd name="connsiteY113" fmla="*/ 90065 h 157464"/>
              <a:gd name="connsiteX114" fmla="*/ 41454 w 175656"/>
              <a:gd name="connsiteY114" fmla="*/ 92152 h 157464"/>
              <a:gd name="connsiteX115" fmla="*/ 43243 w 175656"/>
              <a:gd name="connsiteY115" fmla="*/ 93047 h 157464"/>
              <a:gd name="connsiteX116" fmla="*/ 45182 w 175656"/>
              <a:gd name="connsiteY116" fmla="*/ 93644 h 157464"/>
              <a:gd name="connsiteX117" fmla="*/ 46076 w 175656"/>
              <a:gd name="connsiteY117" fmla="*/ 93644 h 157464"/>
              <a:gd name="connsiteX118" fmla="*/ 47269 w 175656"/>
              <a:gd name="connsiteY118" fmla="*/ 94538 h 157464"/>
              <a:gd name="connsiteX119" fmla="*/ 51295 w 175656"/>
              <a:gd name="connsiteY119" fmla="*/ 99608 h 157464"/>
              <a:gd name="connsiteX120" fmla="*/ 52787 w 175656"/>
              <a:gd name="connsiteY120" fmla="*/ 100801 h 157464"/>
              <a:gd name="connsiteX121" fmla="*/ 54725 w 175656"/>
              <a:gd name="connsiteY121" fmla="*/ 100801 h 157464"/>
              <a:gd name="connsiteX122" fmla="*/ 62777 w 175656"/>
              <a:gd name="connsiteY122" fmla="*/ 99310 h 157464"/>
              <a:gd name="connsiteX123" fmla="*/ 67549 w 175656"/>
              <a:gd name="connsiteY123" fmla="*/ 96328 h 157464"/>
              <a:gd name="connsiteX124" fmla="*/ 68294 w 175656"/>
              <a:gd name="connsiteY124" fmla="*/ 95135 h 157464"/>
              <a:gd name="connsiteX125" fmla="*/ 69636 w 175656"/>
              <a:gd name="connsiteY125" fmla="*/ 95135 h 157464"/>
              <a:gd name="connsiteX126" fmla="*/ 71277 w 175656"/>
              <a:gd name="connsiteY126" fmla="*/ 96477 h 157464"/>
              <a:gd name="connsiteX127" fmla="*/ 71873 w 175656"/>
              <a:gd name="connsiteY127" fmla="*/ 97670 h 157464"/>
              <a:gd name="connsiteX128" fmla="*/ 72917 w 175656"/>
              <a:gd name="connsiteY128" fmla="*/ 99310 h 157464"/>
              <a:gd name="connsiteX129" fmla="*/ 74855 w 175656"/>
              <a:gd name="connsiteY129" fmla="*/ 99608 h 157464"/>
              <a:gd name="connsiteX130" fmla="*/ 79478 w 175656"/>
              <a:gd name="connsiteY130" fmla="*/ 98415 h 157464"/>
              <a:gd name="connsiteX131" fmla="*/ 81715 w 175656"/>
              <a:gd name="connsiteY131" fmla="*/ 97670 h 157464"/>
              <a:gd name="connsiteX132" fmla="*/ 83653 w 175656"/>
              <a:gd name="connsiteY132" fmla="*/ 98266 h 157464"/>
              <a:gd name="connsiteX133" fmla="*/ 86039 w 175656"/>
              <a:gd name="connsiteY133" fmla="*/ 98714 h 157464"/>
              <a:gd name="connsiteX134" fmla="*/ 87530 w 175656"/>
              <a:gd name="connsiteY134" fmla="*/ 98714 h 157464"/>
              <a:gd name="connsiteX135" fmla="*/ 91258 w 175656"/>
              <a:gd name="connsiteY135" fmla="*/ 100354 h 157464"/>
              <a:gd name="connsiteX136" fmla="*/ 95582 w 175656"/>
              <a:gd name="connsiteY136" fmla="*/ 99906 h 157464"/>
              <a:gd name="connsiteX137" fmla="*/ 97670 w 175656"/>
              <a:gd name="connsiteY137" fmla="*/ 99906 h 157464"/>
              <a:gd name="connsiteX138" fmla="*/ 99757 w 175656"/>
              <a:gd name="connsiteY138" fmla="*/ 100652 h 157464"/>
              <a:gd name="connsiteX139" fmla="*/ 103187 w 175656"/>
              <a:gd name="connsiteY139" fmla="*/ 103187 h 157464"/>
              <a:gd name="connsiteX140" fmla="*/ 107660 w 175656"/>
              <a:gd name="connsiteY140" fmla="*/ 106318 h 157464"/>
              <a:gd name="connsiteX141" fmla="*/ 114072 w 175656"/>
              <a:gd name="connsiteY141" fmla="*/ 108555 h 157464"/>
              <a:gd name="connsiteX142" fmla="*/ 115414 w 175656"/>
              <a:gd name="connsiteY142" fmla="*/ 109450 h 157464"/>
              <a:gd name="connsiteX143" fmla="*/ 118546 w 175656"/>
              <a:gd name="connsiteY143" fmla="*/ 113029 h 157464"/>
              <a:gd name="connsiteX144" fmla="*/ 123317 w 175656"/>
              <a:gd name="connsiteY144" fmla="*/ 119888 h 157464"/>
              <a:gd name="connsiteX145" fmla="*/ 129580 w 175656"/>
              <a:gd name="connsiteY145" fmla="*/ 126449 h 157464"/>
              <a:gd name="connsiteX146" fmla="*/ 136439 w 175656"/>
              <a:gd name="connsiteY146" fmla="*/ 131668 h 157464"/>
              <a:gd name="connsiteX147" fmla="*/ 140167 w 175656"/>
              <a:gd name="connsiteY147" fmla="*/ 135246 h 157464"/>
              <a:gd name="connsiteX148" fmla="*/ 142702 w 175656"/>
              <a:gd name="connsiteY148" fmla="*/ 139571 h 157464"/>
              <a:gd name="connsiteX149" fmla="*/ 145088 w 175656"/>
              <a:gd name="connsiteY149" fmla="*/ 143597 h 157464"/>
              <a:gd name="connsiteX150" fmla="*/ 147623 w 175656"/>
              <a:gd name="connsiteY150" fmla="*/ 145237 h 157464"/>
              <a:gd name="connsiteX151" fmla="*/ 149860 w 175656"/>
              <a:gd name="connsiteY151" fmla="*/ 146579 h 157464"/>
              <a:gd name="connsiteX152" fmla="*/ 152245 w 175656"/>
              <a:gd name="connsiteY152" fmla="*/ 149561 h 157464"/>
              <a:gd name="connsiteX153" fmla="*/ 153886 w 175656"/>
              <a:gd name="connsiteY153" fmla="*/ 152096 h 157464"/>
              <a:gd name="connsiteX154" fmla="*/ 156272 w 175656"/>
              <a:gd name="connsiteY154" fmla="*/ 154930 h 157464"/>
              <a:gd name="connsiteX155" fmla="*/ 157017 w 175656"/>
              <a:gd name="connsiteY155" fmla="*/ 154184 h 157464"/>
              <a:gd name="connsiteX156" fmla="*/ 158061 w 175656"/>
              <a:gd name="connsiteY156" fmla="*/ 153438 h 157464"/>
              <a:gd name="connsiteX157" fmla="*/ 158807 w 175656"/>
              <a:gd name="connsiteY157" fmla="*/ 153438 h 157464"/>
              <a:gd name="connsiteX158" fmla="*/ 163876 w 175656"/>
              <a:gd name="connsiteY158" fmla="*/ 157465 h 157464"/>
              <a:gd name="connsiteX159" fmla="*/ 164771 w 175656"/>
              <a:gd name="connsiteY159" fmla="*/ 157465 h 157464"/>
              <a:gd name="connsiteX160" fmla="*/ 166411 w 175656"/>
              <a:gd name="connsiteY160" fmla="*/ 156123 h 157464"/>
              <a:gd name="connsiteX161" fmla="*/ 167903 w 175656"/>
              <a:gd name="connsiteY161" fmla="*/ 152096 h 157464"/>
              <a:gd name="connsiteX162" fmla="*/ 168946 w 175656"/>
              <a:gd name="connsiteY162" fmla="*/ 150605 h 157464"/>
              <a:gd name="connsiteX163" fmla="*/ 169394 w 175656"/>
              <a:gd name="connsiteY163" fmla="*/ 150605 h 157464"/>
              <a:gd name="connsiteX164" fmla="*/ 172674 w 175656"/>
              <a:gd name="connsiteY164" fmla="*/ 149561 h 157464"/>
              <a:gd name="connsiteX165" fmla="*/ 175657 w 175656"/>
              <a:gd name="connsiteY165" fmla="*/ 148220 h 157464"/>
              <a:gd name="connsiteX166" fmla="*/ 174762 w 175656"/>
              <a:gd name="connsiteY166" fmla="*/ 144939 h 157464"/>
              <a:gd name="connsiteX167" fmla="*/ 95880 w 175656"/>
              <a:gd name="connsiteY167" fmla="*/ 65312 h 157464"/>
              <a:gd name="connsiteX168" fmla="*/ 95880 w 175656"/>
              <a:gd name="connsiteY168" fmla="*/ 65610 h 157464"/>
              <a:gd name="connsiteX169" fmla="*/ 94688 w 175656"/>
              <a:gd name="connsiteY169" fmla="*/ 65908 h 157464"/>
              <a:gd name="connsiteX170" fmla="*/ 92749 w 175656"/>
              <a:gd name="connsiteY170" fmla="*/ 64715 h 157464"/>
              <a:gd name="connsiteX171" fmla="*/ 93494 w 175656"/>
              <a:gd name="connsiteY171" fmla="*/ 67101 h 157464"/>
              <a:gd name="connsiteX172" fmla="*/ 96626 w 175656"/>
              <a:gd name="connsiteY172" fmla="*/ 67698 h 157464"/>
              <a:gd name="connsiteX173" fmla="*/ 99310 w 175656"/>
              <a:gd name="connsiteY173" fmla="*/ 67698 h 157464"/>
              <a:gd name="connsiteX174" fmla="*/ 102143 w 175656"/>
              <a:gd name="connsiteY174" fmla="*/ 68145 h 157464"/>
              <a:gd name="connsiteX175" fmla="*/ 104678 w 175656"/>
              <a:gd name="connsiteY175" fmla="*/ 68145 h 157464"/>
              <a:gd name="connsiteX176" fmla="*/ 104977 w 175656"/>
              <a:gd name="connsiteY176" fmla="*/ 66654 h 157464"/>
              <a:gd name="connsiteX177" fmla="*/ 100801 w 175656"/>
              <a:gd name="connsiteY177" fmla="*/ 64566 h 157464"/>
              <a:gd name="connsiteX178" fmla="*/ 100354 w 175656"/>
              <a:gd name="connsiteY178" fmla="*/ 65610 h 157464"/>
              <a:gd name="connsiteX179" fmla="*/ 99757 w 175656"/>
              <a:gd name="connsiteY179" fmla="*/ 66057 h 157464"/>
              <a:gd name="connsiteX180" fmla="*/ 99012 w 175656"/>
              <a:gd name="connsiteY180" fmla="*/ 66057 h 157464"/>
              <a:gd name="connsiteX181" fmla="*/ 97968 w 175656"/>
              <a:gd name="connsiteY181" fmla="*/ 64715 h 157464"/>
              <a:gd name="connsiteX182" fmla="*/ 97670 w 175656"/>
              <a:gd name="connsiteY182" fmla="*/ 61882 h 157464"/>
              <a:gd name="connsiteX183" fmla="*/ 96775 w 175656"/>
              <a:gd name="connsiteY183" fmla="*/ 60689 h 157464"/>
              <a:gd name="connsiteX184" fmla="*/ 95284 w 175656"/>
              <a:gd name="connsiteY184" fmla="*/ 59646 h 157464"/>
              <a:gd name="connsiteX185" fmla="*/ 93047 w 175656"/>
              <a:gd name="connsiteY185" fmla="*/ 59198 h 157464"/>
              <a:gd name="connsiteX186" fmla="*/ 94240 w 175656"/>
              <a:gd name="connsiteY186" fmla="*/ 60839 h 157464"/>
              <a:gd name="connsiteX187" fmla="*/ 93644 w 175656"/>
              <a:gd name="connsiteY187" fmla="*/ 61435 h 157464"/>
              <a:gd name="connsiteX188" fmla="*/ 92749 w 175656"/>
              <a:gd name="connsiteY188" fmla="*/ 61882 h 157464"/>
              <a:gd name="connsiteX189" fmla="*/ 92749 w 175656"/>
              <a:gd name="connsiteY189" fmla="*/ 63075 h 157464"/>
              <a:gd name="connsiteX190" fmla="*/ 94688 w 175656"/>
              <a:gd name="connsiteY190" fmla="*/ 63374 h 157464"/>
              <a:gd name="connsiteX191" fmla="*/ 96178 w 175656"/>
              <a:gd name="connsiteY191" fmla="*/ 65014 h 15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Lst>
            <a:rect l="l" t="t" r="r" b="b"/>
            <a:pathLst>
              <a:path w="175656" h="157464">
                <a:moveTo>
                  <a:pt x="96924" y="56663"/>
                </a:moveTo>
                <a:lnTo>
                  <a:pt x="96030" y="53979"/>
                </a:lnTo>
                <a:lnTo>
                  <a:pt x="95284" y="53383"/>
                </a:lnTo>
                <a:lnTo>
                  <a:pt x="94986" y="53979"/>
                </a:lnTo>
                <a:lnTo>
                  <a:pt x="93793" y="55023"/>
                </a:lnTo>
                <a:lnTo>
                  <a:pt x="94240" y="55620"/>
                </a:lnTo>
                <a:lnTo>
                  <a:pt x="96775" y="56663"/>
                </a:lnTo>
                <a:close/>
                <a:moveTo>
                  <a:pt x="175209" y="144790"/>
                </a:moveTo>
                <a:lnTo>
                  <a:pt x="172973" y="142702"/>
                </a:lnTo>
                <a:lnTo>
                  <a:pt x="172227" y="145237"/>
                </a:lnTo>
                <a:lnTo>
                  <a:pt x="167604" y="143746"/>
                </a:lnTo>
                <a:lnTo>
                  <a:pt x="165964" y="139422"/>
                </a:lnTo>
                <a:lnTo>
                  <a:pt x="160447" y="133755"/>
                </a:lnTo>
                <a:lnTo>
                  <a:pt x="157166" y="134053"/>
                </a:lnTo>
                <a:lnTo>
                  <a:pt x="155824" y="128835"/>
                </a:lnTo>
                <a:lnTo>
                  <a:pt x="153140" y="123616"/>
                </a:lnTo>
                <a:lnTo>
                  <a:pt x="137633" y="112581"/>
                </a:lnTo>
                <a:lnTo>
                  <a:pt x="132861" y="105275"/>
                </a:lnTo>
                <a:lnTo>
                  <a:pt x="124809" y="94837"/>
                </a:lnTo>
                <a:lnTo>
                  <a:pt x="114818" y="91407"/>
                </a:lnTo>
                <a:lnTo>
                  <a:pt x="110494" y="87530"/>
                </a:lnTo>
                <a:lnTo>
                  <a:pt x="108108" y="86188"/>
                </a:lnTo>
                <a:lnTo>
                  <a:pt x="105275" y="85293"/>
                </a:lnTo>
                <a:lnTo>
                  <a:pt x="101845" y="84995"/>
                </a:lnTo>
                <a:lnTo>
                  <a:pt x="99161" y="83802"/>
                </a:lnTo>
                <a:lnTo>
                  <a:pt x="96030" y="79925"/>
                </a:lnTo>
                <a:lnTo>
                  <a:pt x="95284" y="78136"/>
                </a:lnTo>
                <a:lnTo>
                  <a:pt x="94836" y="74855"/>
                </a:lnTo>
                <a:lnTo>
                  <a:pt x="93196" y="73215"/>
                </a:lnTo>
                <a:lnTo>
                  <a:pt x="90214" y="71127"/>
                </a:lnTo>
                <a:lnTo>
                  <a:pt x="88872" y="72768"/>
                </a:lnTo>
                <a:lnTo>
                  <a:pt x="88275" y="75452"/>
                </a:lnTo>
                <a:lnTo>
                  <a:pt x="88872" y="77539"/>
                </a:lnTo>
                <a:lnTo>
                  <a:pt x="88872" y="78732"/>
                </a:lnTo>
                <a:cubicBezTo>
                  <a:pt x="88872" y="78732"/>
                  <a:pt x="88127" y="80820"/>
                  <a:pt x="88127" y="80820"/>
                </a:cubicBezTo>
                <a:lnTo>
                  <a:pt x="86486" y="78285"/>
                </a:lnTo>
                <a:lnTo>
                  <a:pt x="84100" y="71575"/>
                </a:lnTo>
                <a:lnTo>
                  <a:pt x="82758" y="69636"/>
                </a:lnTo>
                <a:lnTo>
                  <a:pt x="80820" y="69338"/>
                </a:lnTo>
                <a:lnTo>
                  <a:pt x="78583" y="62181"/>
                </a:lnTo>
                <a:lnTo>
                  <a:pt x="75302" y="58453"/>
                </a:lnTo>
                <a:lnTo>
                  <a:pt x="73364" y="50848"/>
                </a:lnTo>
                <a:lnTo>
                  <a:pt x="71277" y="35787"/>
                </a:lnTo>
                <a:lnTo>
                  <a:pt x="68443" y="25797"/>
                </a:lnTo>
                <a:lnTo>
                  <a:pt x="65163" y="16253"/>
                </a:lnTo>
                <a:lnTo>
                  <a:pt x="57260" y="0"/>
                </a:lnTo>
                <a:lnTo>
                  <a:pt x="55023" y="1938"/>
                </a:lnTo>
                <a:lnTo>
                  <a:pt x="52339" y="5219"/>
                </a:lnTo>
                <a:lnTo>
                  <a:pt x="51743" y="6561"/>
                </a:lnTo>
                <a:lnTo>
                  <a:pt x="51444" y="7306"/>
                </a:lnTo>
                <a:lnTo>
                  <a:pt x="51146" y="8201"/>
                </a:lnTo>
                <a:lnTo>
                  <a:pt x="50401" y="9096"/>
                </a:lnTo>
                <a:lnTo>
                  <a:pt x="48909" y="10438"/>
                </a:lnTo>
                <a:lnTo>
                  <a:pt x="48313" y="11034"/>
                </a:lnTo>
                <a:lnTo>
                  <a:pt x="48015" y="11929"/>
                </a:lnTo>
                <a:lnTo>
                  <a:pt x="47120" y="12526"/>
                </a:lnTo>
                <a:lnTo>
                  <a:pt x="46076" y="12526"/>
                </a:lnTo>
                <a:cubicBezTo>
                  <a:pt x="46076" y="12526"/>
                  <a:pt x="45182" y="12973"/>
                  <a:pt x="45182" y="12973"/>
                </a:cubicBezTo>
                <a:lnTo>
                  <a:pt x="43840" y="13569"/>
                </a:lnTo>
                <a:lnTo>
                  <a:pt x="41901" y="13271"/>
                </a:lnTo>
                <a:lnTo>
                  <a:pt x="39962" y="13868"/>
                </a:lnTo>
                <a:lnTo>
                  <a:pt x="39217" y="14613"/>
                </a:lnTo>
                <a:lnTo>
                  <a:pt x="37577" y="15209"/>
                </a:lnTo>
                <a:lnTo>
                  <a:pt x="35937" y="15209"/>
                </a:lnTo>
                <a:cubicBezTo>
                  <a:pt x="35937" y="15209"/>
                  <a:pt x="35340" y="15508"/>
                  <a:pt x="35340" y="15508"/>
                </a:cubicBezTo>
                <a:lnTo>
                  <a:pt x="33849" y="16552"/>
                </a:lnTo>
                <a:lnTo>
                  <a:pt x="32059" y="18043"/>
                </a:lnTo>
                <a:lnTo>
                  <a:pt x="29972" y="18937"/>
                </a:lnTo>
                <a:lnTo>
                  <a:pt x="29226" y="19236"/>
                </a:lnTo>
                <a:lnTo>
                  <a:pt x="28182" y="20280"/>
                </a:lnTo>
                <a:lnTo>
                  <a:pt x="26692" y="25349"/>
                </a:lnTo>
                <a:lnTo>
                  <a:pt x="25648" y="26691"/>
                </a:lnTo>
                <a:lnTo>
                  <a:pt x="23858" y="26691"/>
                </a:lnTo>
                <a:cubicBezTo>
                  <a:pt x="23858" y="26691"/>
                  <a:pt x="21472" y="26691"/>
                  <a:pt x="21472" y="26691"/>
                </a:cubicBezTo>
                <a:lnTo>
                  <a:pt x="19385" y="27139"/>
                </a:lnTo>
                <a:lnTo>
                  <a:pt x="16551" y="26542"/>
                </a:lnTo>
                <a:lnTo>
                  <a:pt x="15209" y="26542"/>
                </a:lnTo>
                <a:cubicBezTo>
                  <a:pt x="15209" y="26542"/>
                  <a:pt x="14911" y="27735"/>
                  <a:pt x="14911" y="27735"/>
                </a:cubicBezTo>
                <a:lnTo>
                  <a:pt x="14464" y="32059"/>
                </a:lnTo>
                <a:lnTo>
                  <a:pt x="14464" y="33849"/>
                </a:lnTo>
                <a:cubicBezTo>
                  <a:pt x="14464" y="33849"/>
                  <a:pt x="13420" y="36086"/>
                  <a:pt x="13420" y="36086"/>
                </a:cubicBezTo>
                <a:lnTo>
                  <a:pt x="12227" y="38770"/>
                </a:lnTo>
                <a:lnTo>
                  <a:pt x="12675" y="43392"/>
                </a:lnTo>
                <a:lnTo>
                  <a:pt x="12675" y="48015"/>
                </a:lnTo>
                <a:cubicBezTo>
                  <a:pt x="12675" y="48015"/>
                  <a:pt x="10587" y="54874"/>
                  <a:pt x="10587" y="54874"/>
                </a:cubicBezTo>
                <a:lnTo>
                  <a:pt x="10289" y="56514"/>
                </a:lnTo>
                <a:lnTo>
                  <a:pt x="7903" y="62031"/>
                </a:lnTo>
                <a:lnTo>
                  <a:pt x="6710" y="64119"/>
                </a:lnTo>
                <a:lnTo>
                  <a:pt x="3728" y="74259"/>
                </a:lnTo>
                <a:lnTo>
                  <a:pt x="2535" y="77390"/>
                </a:lnTo>
                <a:lnTo>
                  <a:pt x="0" y="80671"/>
                </a:lnTo>
                <a:lnTo>
                  <a:pt x="597" y="86039"/>
                </a:lnTo>
                <a:lnTo>
                  <a:pt x="1193" y="91705"/>
                </a:lnTo>
                <a:lnTo>
                  <a:pt x="1789" y="97073"/>
                </a:lnTo>
                <a:lnTo>
                  <a:pt x="2684" y="105126"/>
                </a:lnTo>
                <a:lnTo>
                  <a:pt x="3131" y="105126"/>
                </a:lnTo>
                <a:cubicBezTo>
                  <a:pt x="3131" y="105126"/>
                  <a:pt x="6710" y="103783"/>
                  <a:pt x="6710" y="103783"/>
                </a:cubicBezTo>
                <a:lnTo>
                  <a:pt x="10140" y="103783"/>
                </a:lnTo>
                <a:cubicBezTo>
                  <a:pt x="10140" y="103783"/>
                  <a:pt x="13569" y="104529"/>
                  <a:pt x="13569" y="104529"/>
                </a:cubicBezTo>
                <a:lnTo>
                  <a:pt x="15806" y="104827"/>
                </a:lnTo>
                <a:lnTo>
                  <a:pt x="16850" y="104380"/>
                </a:lnTo>
                <a:lnTo>
                  <a:pt x="17745" y="103187"/>
                </a:lnTo>
                <a:lnTo>
                  <a:pt x="18639" y="101248"/>
                </a:lnTo>
                <a:lnTo>
                  <a:pt x="19981" y="100205"/>
                </a:lnTo>
                <a:lnTo>
                  <a:pt x="21920" y="100205"/>
                </a:lnTo>
                <a:cubicBezTo>
                  <a:pt x="21920" y="100205"/>
                  <a:pt x="24454" y="102292"/>
                  <a:pt x="24454" y="102292"/>
                </a:cubicBezTo>
                <a:lnTo>
                  <a:pt x="28481" y="108257"/>
                </a:lnTo>
                <a:lnTo>
                  <a:pt x="29525" y="108555"/>
                </a:lnTo>
                <a:lnTo>
                  <a:pt x="30121" y="108555"/>
                </a:lnTo>
                <a:cubicBezTo>
                  <a:pt x="30121" y="108555"/>
                  <a:pt x="32209" y="103634"/>
                  <a:pt x="32209" y="103634"/>
                </a:cubicBezTo>
                <a:lnTo>
                  <a:pt x="33849" y="99906"/>
                </a:lnTo>
                <a:lnTo>
                  <a:pt x="36831" y="92898"/>
                </a:lnTo>
                <a:lnTo>
                  <a:pt x="38471" y="88872"/>
                </a:lnTo>
                <a:lnTo>
                  <a:pt x="39962" y="90065"/>
                </a:lnTo>
                <a:lnTo>
                  <a:pt x="41454" y="92152"/>
                </a:lnTo>
                <a:lnTo>
                  <a:pt x="43243" y="93047"/>
                </a:lnTo>
                <a:lnTo>
                  <a:pt x="45182" y="93644"/>
                </a:lnTo>
                <a:lnTo>
                  <a:pt x="46076" y="93644"/>
                </a:lnTo>
                <a:cubicBezTo>
                  <a:pt x="46076" y="93644"/>
                  <a:pt x="47269" y="94538"/>
                  <a:pt x="47269" y="94538"/>
                </a:cubicBezTo>
                <a:lnTo>
                  <a:pt x="51295" y="99608"/>
                </a:lnTo>
                <a:lnTo>
                  <a:pt x="52787" y="100801"/>
                </a:lnTo>
                <a:lnTo>
                  <a:pt x="54725" y="100801"/>
                </a:lnTo>
                <a:cubicBezTo>
                  <a:pt x="54725" y="100801"/>
                  <a:pt x="62777" y="99310"/>
                  <a:pt x="62777" y="99310"/>
                </a:cubicBezTo>
                <a:lnTo>
                  <a:pt x="67549" y="96328"/>
                </a:lnTo>
                <a:lnTo>
                  <a:pt x="68294" y="95135"/>
                </a:lnTo>
                <a:lnTo>
                  <a:pt x="69636" y="95135"/>
                </a:lnTo>
                <a:lnTo>
                  <a:pt x="71277" y="96477"/>
                </a:lnTo>
                <a:lnTo>
                  <a:pt x="71873" y="97670"/>
                </a:lnTo>
                <a:lnTo>
                  <a:pt x="72917" y="99310"/>
                </a:lnTo>
                <a:lnTo>
                  <a:pt x="74855" y="99608"/>
                </a:lnTo>
                <a:lnTo>
                  <a:pt x="79478" y="98415"/>
                </a:lnTo>
                <a:lnTo>
                  <a:pt x="81715" y="97670"/>
                </a:lnTo>
                <a:lnTo>
                  <a:pt x="83653" y="98266"/>
                </a:lnTo>
                <a:lnTo>
                  <a:pt x="86039" y="98714"/>
                </a:lnTo>
                <a:lnTo>
                  <a:pt x="87530" y="98714"/>
                </a:lnTo>
                <a:lnTo>
                  <a:pt x="91258" y="100354"/>
                </a:lnTo>
                <a:lnTo>
                  <a:pt x="95582" y="99906"/>
                </a:lnTo>
                <a:lnTo>
                  <a:pt x="97670" y="99906"/>
                </a:lnTo>
                <a:cubicBezTo>
                  <a:pt x="97670" y="99906"/>
                  <a:pt x="99757" y="100652"/>
                  <a:pt x="99757" y="100652"/>
                </a:cubicBezTo>
                <a:lnTo>
                  <a:pt x="103187" y="103187"/>
                </a:lnTo>
                <a:lnTo>
                  <a:pt x="107660" y="106318"/>
                </a:lnTo>
                <a:lnTo>
                  <a:pt x="114072" y="108555"/>
                </a:lnTo>
                <a:lnTo>
                  <a:pt x="115414" y="109450"/>
                </a:lnTo>
                <a:lnTo>
                  <a:pt x="118546" y="113029"/>
                </a:lnTo>
                <a:lnTo>
                  <a:pt x="123317" y="119888"/>
                </a:lnTo>
                <a:lnTo>
                  <a:pt x="129580" y="126449"/>
                </a:lnTo>
                <a:lnTo>
                  <a:pt x="136439" y="131668"/>
                </a:lnTo>
                <a:lnTo>
                  <a:pt x="140167" y="135246"/>
                </a:lnTo>
                <a:lnTo>
                  <a:pt x="142702" y="139571"/>
                </a:lnTo>
                <a:lnTo>
                  <a:pt x="145088" y="143597"/>
                </a:lnTo>
                <a:lnTo>
                  <a:pt x="147623" y="145237"/>
                </a:lnTo>
                <a:lnTo>
                  <a:pt x="149860" y="146579"/>
                </a:lnTo>
                <a:lnTo>
                  <a:pt x="152245" y="149561"/>
                </a:lnTo>
                <a:lnTo>
                  <a:pt x="153886" y="152096"/>
                </a:lnTo>
                <a:lnTo>
                  <a:pt x="156272" y="154930"/>
                </a:lnTo>
                <a:lnTo>
                  <a:pt x="157017" y="154184"/>
                </a:lnTo>
                <a:lnTo>
                  <a:pt x="158061" y="153438"/>
                </a:lnTo>
                <a:lnTo>
                  <a:pt x="158807" y="153438"/>
                </a:lnTo>
                <a:cubicBezTo>
                  <a:pt x="158807" y="153438"/>
                  <a:pt x="163876" y="157465"/>
                  <a:pt x="163876" y="157465"/>
                </a:cubicBezTo>
                <a:lnTo>
                  <a:pt x="164771" y="157465"/>
                </a:lnTo>
                <a:cubicBezTo>
                  <a:pt x="164771" y="157465"/>
                  <a:pt x="166411" y="156123"/>
                  <a:pt x="166411" y="156123"/>
                </a:cubicBezTo>
                <a:lnTo>
                  <a:pt x="167903" y="152096"/>
                </a:lnTo>
                <a:lnTo>
                  <a:pt x="168946" y="150605"/>
                </a:lnTo>
                <a:lnTo>
                  <a:pt x="169394" y="150605"/>
                </a:lnTo>
                <a:cubicBezTo>
                  <a:pt x="169394" y="150605"/>
                  <a:pt x="172674" y="149561"/>
                  <a:pt x="172674" y="149561"/>
                </a:cubicBezTo>
                <a:lnTo>
                  <a:pt x="175657" y="148220"/>
                </a:lnTo>
                <a:lnTo>
                  <a:pt x="174762" y="144939"/>
                </a:lnTo>
                <a:close/>
                <a:moveTo>
                  <a:pt x="95880" y="65312"/>
                </a:moveTo>
                <a:lnTo>
                  <a:pt x="95880" y="65610"/>
                </a:lnTo>
                <a:cubicBezTo>
                  <a:pt x="95880" y="65610"/>
                  <a:pt x="94688" y="65908"/>
                  <a:pt x="94688" y="65908"/>
                </a:cubicBezTo>
                <a:lnTo>
                  <a:pt x="92749" y="64715"/>
                </a:lnTo>
                <a:lnTo>
                  <a:pt x="93494" y="67101"/>
                </a:lnTo>
                <a:lnTo>
                  <a:pt x="96626" y="67698"/>
                </a:lnTo>
                <a:lnTo>
                  <a:pt x="99310" y="67698"/>
                </a:lnTo>
                <a:cubicBezTo>
                  <a:pt x="99310" y="67698"/>
                  <a:pt x="102143" y="68145"/>
                  <a:pt x="102143" y="68145"/>
                </a:cubicBezTo>
                <a:lnTo>
                  <a:pt x="104678" y="68145"/>
                </a:lnTo>
                <a:cubicBezTo>
                  <a:pt x="104678" y="68145"/>
                  <a:pt x="104977" y="66654"/>
                  <a:pt x="104977" y="66654"/>
                </a:cubicBezTo>
                <a:lnTo>
                  <a:pt x="100801" y="64566"/>
                </a:lnTo>
                <a:lnTo>
                  <a:pt x="100354" y="65610"/>
                </a:lnTo>
                <a:lnTo>
                  <a:pt x="99757" y="66057"/>
                </a:lnTo>
                <a:lnTo>
                  <a:pt x="99012" y="66057"/>
                </a:lnTo>
                <a:cubicBezTo>
                  <a:pt x="99012" y="66057"/>
                  <a:pt x="97968" y="64715"/>
                  <a:pt x="97968" y="64715"/>
                </a:cubicBezTo>
                <a:lnTo>
                  <a:pt x="97670" y="61882"/>
                </a:lnTo>
                <a:lnTo>
                  <a:pt x="96775" y="60689"/>
                </a:lnTo>
                <a:lnTo>
                  <a:pt x="95284" y="59646"/>
                </a:lnTo>
                <a:lnTo>
                  <a:pt x="93047" y="59198"/>
                </a:lnTo>
                <a:lnTo>
                  <a:pt x="94240" y="60839"/>
                </a:lnTo>
                <a:lnTo>
                  <a:pt x="93644" y="61435"/>
                </a:lnTo>
                <a:lnTo>
                  <a:pt x="92749" y="61882"/>
                </a:lnTo>
                <a:lnTo>
                  <a:pt x="92749" y="63075"/>
                </a:lnTo>
                <a:cubicBezTo>
                  <a:pt x="92749" y="63075"/>
                  <a:pt x="94688" y="63374"/>
                  <a:pt x="94688" y="63374"/>
                </a:cubicBezTo>
                <a:lnTo>
                  <a:pt x="96178" y="6501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2" name="Equatorial Guinea__">
            <a:extLst>
              <a:ext uri="{FF2B5EF4-FFF2-40B4-BE49-F238E27FC236}">
                <a16:creationId xmlns:a16="http://schemas.microsoft.com/office/drawing/2014/main" id="{11624309-DC4A-3655-2494-DCA827F78197}"/>
              </a:ext>
            </a:extLst>
          </p:cNvPr>
          <p:cNvSpPr/>
          <p:nvPr/>
        </p:nvSpPr>
        <p:spPr>
          <a:xfrm>
            <a:off x="6248843" y="4116875"/>
            <a:ext cx="51295" cy="39055"/>
          </a:xfrm>
          <a:custGeom>
            <a:avLst/>
            <a:gdLst>
              <a:gd name="connsiteX0" fmla="*/ 51295 w 51295"/>
              <a:gd name="connsiteY0" fmla="*/ 31910 h 36383"/>
              <a:gd name="connsiteX1" fmla="*/ 51295 w 51295"/>
              <a:gd name="connsiteY1" fmla="*/ 26841 h 36383"/>
              <a:gd name="connsiteX2" fmla="*/ 51295 w 51295"/>
              <a:gd name="connsiteY2" fmla="*/ 20876 h 36383"/>
              <a:gd name="connsiteX3" fmla="*/ 51295 w 51295"/>
              <a:gd name="connsiteY3" fmla="*/ 15060 h 36383"/>
              <a:gd name="connsiteX4" fmla="*/ 51295 w 51295"/>
              <a:gd name="connsiteY4" fmla="*/ 9692 h 36383"/>
              <a:gd name="connsiteX5" fmla="*/ 51295 w 51295"/>
              <a:gd name="connsiteY5" fmla="*/ 3430 h 36383"/>
              <a:gd name="connsiteX6" fmla="*/ 45182 w 51295"/>
              <a:gd name="connsiteY6" fmla="*/ 3430 h 36383"/>
              <a:gd name="connsiteX7" fmla="*/ 37130 w 51295"/>
              <a:gd name="connsiteY7" fmla="*/ 3430 h 36383"/>
              <a:gd name="connsiteX8" fmla="*/ 29525 w 51295"/>
              <a:gd name="connsiteY8" fmla="*/ 3430 h 36383"/>
              <a:gd name="connsiteX9" fmla="*/ 24455 w 51295"/>
              <a:gd name="connsiteY9" fmla="*/ 3430 h 36383"/>
              <a:gd name="connsiteX10" fmla="*/ 15806 w 51295"/>
              <a:gd name="connsiteY10" fmla="*/ 3430 h 36383"/>
              <a:gd name="connsiteX11" fmla="*/ 12973 w 51295"/>
              <a:gd name="connsiteY11" fmla="*/ 2237 h 36383"/>
              <a:gd name="connsiteX12" fmla="*/ 12078 w 51295"/>
              <a:gd name="connsiteY12" fmla="*/ 1491 h 36383"/>
              <a:gd name="connsiteX13" fmla="*/ 12078 w 51295"/>
              <a:gd name="connsiteY13" fmla="*/ 596 h 36383"/>
              <a:gd name="connsiteX14" fmla="*/ 11780 w 51295"/>
              <a:gd name="connsiteY14" fmla="*/ 0 h 36383"/>
              <a:gd name="connsiteX15" fmla="*/ 11184 w 51295"/>
              <a:gd name="connsiteY15" fmla="*/ 0 h 36383"/>
              <a:gd name="connsiteX16" fmla="*/ 10587 w 51295"/>
              <a:gd name="connsiteY16" fmla="*/ 6263 h 36383"/>
              <a:gd name="connsiteX17" fmla="*/ 11333 w 51295"/>
              <a:gd name="connsiteY17" fmla="*/ 10140 h 36383"/>
              <a:gd name="connsiteX18" fmla="*/ 8947 w 51295"/>
              <a:gd name="connsiteY18" fmla="*/ 13868 h 36383"/>
              <a:gd name="connsiteX19" fmla="*/ 7008 w 51295"/>
              <a:gd name="connsiteY19" fmla="*/ 18490 h 36383"/>
              <a:gd name="connsiteX20" fmla="*/ 6561 w 51295"/>
              <a:gd name="connsiteY20" fmla="*/ 19981 h 36383"/>
              <a:gd name="connsiteX21" fmla="*/ 5368 w 51295"/>
              <a:gd name="connsiteY21" fmla="*/ 20727 h 36383"/>
              <a:gd name="connsiteX22" fmla="*/ 2982 w 51295"/>
              <a:gd name="connsiteY22" fmla="*/ 23560 h 36383"/>
              <a:gd name="connsiteX23" fmla="*/ 1342 w 51295"/>
              <a:gd name="connsiteY23" fmla="*/ 27288 h 36383"/>
              <a:gd name="connsiteX24" fmla="*/ 0 w 51295"/>
              <a:gd name="connsiteY24" fmla="*/ 31612 h 36383"/>
              <a:gd name="connsiteX25" fmla="*/ 1491 w 51295"/>
              <a:gd name="connsiteY25" fmla="*/ 32059 h 36383"/>
              <a:gd name="connsiteX26" fmla="*/ 3132 w 51295"/>
              <a:gd name="connsiteY26" fmla="*/ 32059 h 36383"/>
              <a:gd name="connsiteX27" fmla="*/ 5517 w 51295"/>
              <a:gd name="connsiteY27" fmla="*/ 33849 h 36383"/>
              <a:gd name="connsiteX28" fmla="*/ 5219 w 51295"/>
              <a:gd name="connsiteY28" fmla="*/ 34445 h 36383"/>
              <a:gd name="connsiteX29" fmla="*/ 6412 w 51295"/>
              <a:gd name="connsiteY29" fmla="*/ 33998 h 36383"/>
              <a:gd name="connsiteX30" fmla="*/ 7456 w 51295"/>
              <a:gd name="connsiteY30" fmla="*/ 33252 h 36383"/>
              <a:gd name="connsiteX31" fmla="*/ 8202 w 51295"/>
              <a:gd name="connsiteY31" fmla="*/ 33252 h 36383"/>
              <a:gd name="connsiteX32" fmla="*/ 9692 w 51295"/>
              <a:gd name="connsiteY32" fmla="*/ 33252 h 36383"/>
              <a:gd name="connsiteX33" fmla="*/ 10438 w 51295"/>
              <a:gd name="connsiteY33" fmla="*/ 34595 h 36383"/>
              <a:gd name="connsiteX34" fmla="*/ 10886 w 51295"/>
              <a:gd name="connsiteY34" fmla="*/ 35340 h 36383"/>
              <a:gd name="connsiteX35" fmla="*/ 12377 w 51295"/>
              <a:gd name="connsiteY35" fmla="*/ 35638 h 36383"/>
              <a:gd name="connsiteX36" fmla="*/ 13569 w 51295"/>
              <a:gd name="connsiteY36" fmla="*/ 36384 h 36383"/>
              <a:gd name="connsiteX37" fmla="*/ 14613 w 51295"/>
              <a:gd name="connsiteY37" fmla="*/ 36384 h 36383"/>
              <a:gd name="connsiteX38" fmla="*/ 15508 w 51295"/>
              <a:gd name="connsiteY38" fmla="*/ 35340 h 36383"/>
              <a:gd name="connsiteX39" fmla="*/ 16850 w 51295"/>
              <a:gd name="connsiteY39" fmla="*/ 35340 h 36383"/>
              <a:gd name="connsiteX40" fmla="*/ 20876 w 51295"/>
              <a:gd name="connsiteY40" fmla="*/ 35191 h 36383"/>
              <a:gd name="connsiteX41" fmla="*/ 24455 w 51295"/>
              <a:gd name="connsiteY41" fmla="*/ 35191 h 36383"/>
              <a:gd name="connsiteX42" fmla="*/ 31612 w 51295"/>
              <a:gd name="connsiteY42" fmla="*/ 35191 h 36383"/>
              <a:gd name="connsiteX43" fmla="*/ 38770 w 51295"/>
              <a:gd name="connsiteY43" fmla="*/ 35191 h 36383"/>
              <a:gd name="connsiteX44" fmla="*/ 45927 w 51295"/>
              <a:gd name="connsiteY44" fmla="*/ 35191 h 36383"/>
              <a:gd name="connsiteX45" fmla="*/ 51295 w 51295"/>
              <a:gd name="connsiteY45" fmla="*/ 35191 h 36383"/>
              <a:gd name="connsiteX46" fmla="*/ 51295 w 51295"/>
              <a:gd name="connsiteY46" fmla="*/ 31910 h 36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1295" h="36383">
                <a:moveTo>
                  <a:pt x="51295" y="31910"/>
                </a:moveTo>
                <a:lnTo>
                  <a:pt x="51295" y="26841"/>
                </a:lnTo>
                <a:cubicBezTo>
                  <a:pt x="51295" y="26841"/>
                  <a:pt x="51295" y="20876"/>
                  <a:pt x="51295" y="20876"/>
                </a:cubicBezTo>
                <a:lnTo>
                  <a:pt x="51295" y="15060"/>
                </a:lnTo>
                <a:cubicBezTo>
                  <a:pt x="51295" y="15060"/>
                  <a:pt x="51295" y="9692"/>
                  <a:pt x="51295" y="9692"/>
                </a:cubicBezTo>
                <a:lnTo>
                  <a:pt x="51295" y="3430"/>
                </a:lnTo>
                <a:cubicBezTo>
                  <a:pt x="51295" y="3430"/>
                  <a:pt x="45182" y="3430"/>
                  <a:pt x="45182" y="3430"/>
                </a:cubicBezTo>
                <a:lnTo>
                  <a:pt x="37130" y="3430"/>
                </a:lnTo>
                <a:cubicBezTo>
                  <a:pt x="37130" y="3430"/>
                  <a:pt x="29525" y="3430"/>
                  <a:pt x="29525" y="3430"/>
                </a:cubicBezTo>
                <a:lnTo>
                  <a:pt x="24455" y="3430"/>
                </a:lnTo>
                <a:cubicBezTo>
                  <a:pt x="24455" y="3430"/>
                  <a:pt x="15806" y="3430"/>
                  <a:pt x="15806" y="3430"/>
                </a:cubicBezTo>
                <a:lnTo>
                  <a:pt x="12973" y="2237"/>
                </a:lnTo>
                <a:lnTo>
                  <a:pt x="12078" y="1491"/>
                </a:lnTo>
                <a:lnTo>
                  <a:pt x="12078" y="596"/>
                </a:lnTo>
                <a:cubicBezTo>
                  <a:pt x="12078" y="596"/>
                  <a:pt x="11780" y="0"/>
                  <a:pt x="11780" y="0"/>
                </a:cubicBezTo>
                <a:lnTo>
                  <a:pt x="11184" y="0"/>
                </a:lnTo>
                <a:cubicBezTo>
                  <a:pt x="11184" y="0"/>
                  <a:pt x="10587" y="6263"/>
                  <a:pt x="10587" y="6263"/>
                </a:cubicBezTo>
                <a:lnTo>
                  <a:pt x="11333" y="10140"/>
                </a:lnTo>
                <a:lnTo>
                  <a:pt x="8947" y="13868"/>
                </a:lnTo>
                <a:lnTo>
                  <a:pt x="7008" y="18490"/>
                </a:lnTo>
                <a:lnTo>
                  <a:pt x="6561" y="19981"/>
                </a:lnTo>
                <a:lnTo>
                  <a:pt x="5368" y="20727"/>
                </a:lnTo>
                <a:lnTo>
                  <a:pt x="2982" y="23560"/>
                </a:lnTo>
                <a:lnTo>
                  <a:pt x="1342" y="27288"/>
                </a:lnTo>
                <a:lnTo>
                  <a:pt x="0" y="31612"/>
                </a:lnTo>
                <a:lnTo>
                  <a:pt x="1491" y="32059"/>
                </a:lnTo>
                <a:lnTo>
                  <a:pt x="3132" y="32059"/>
                </a:lnTo>
                <a:cubicBezTo>
                  <a:pt x="3132" y="32059"/>
                  <a:pt x="5517" y="33849"/>
                  <a:pt x="5517" y="33849"/>
                </a:cubicBezTo>
                <a:lnTo>
                  <a:pt x="5219" y="34445"/>
                </a:lnTo>
                <a:lnTo>
                  <a:pt x="6412" y="33998"/>
                </a:lnTo>
                <a:lnTo>
                  <a:pt x="7456" y="33252"/>
                </a:lnTo>
                <a:lnTo>
                  <a:pt x="8202" y="33252"/>
                </a:lnTo>
                <a:cubicBezTo>
                  <a:pt x="8202" y="33252"/>
                  <a:pt x="9692" y="33252"/>
                  <a:pt x="9692" y="33252"/>
                </a:cubicBezTo>
                <a:lnTo>
                  <a:pt x="10438" y="34595"/>
                </a:lnTo>
                <a:lnTo>
                  <a:pt x="10886" y="35340"/>
                </a:lnTo>
                <a:lnTo>
                  <a:pt x="12377" y="35638"/>
                </a:lnTo>
                <a:lnTo>
                  <a:pt x="13569" y="36384"/>
                </a:lnTo>
                <a:lnTo>
                  <a:pt x="14613" y="36384"/>
                </a:lnTo>
                <a:cubicBezTo>
                  <a:pt x="14613" y="36384"/>
                  <a:pt x="15508" y="35340"/>
                  <a:pt x="15508" y="35340"/>
                </a:cubicBezTo>
                <a:lnTo>
                  <a:pt x="16850" y="35340"/>
                </a:lnTo>
                <a:cubicBezTo>
                  <a:pt x="16850" y="35340"/>
                  <a:pt x="20876" y="35191"/>
                  <a:pt x="20876" y="35191"/>
                </a:cubicBezTo>
                <a:lnTo>
                  <a:pt x="24455" y="35191"/>
                </a:lnTo>
                <a:cubicBezTo>
                  <a:pt x="24455" y="35191"/>
                  <a:pt x="31612" y="35191"/>
                  <a:pt x="31612" y="35191"/>
                </a:cubicBezTo>
                <a:lnTo>
                  <a:pt x="38770" y="35191"/>
                </a:lnTo>
                <a:cubicBezTo>
                  <a:pt x="38770" y="35191"/>
                  <a:pt x="45927" y="35191"/>
                  <a:pt x="45927" y="35191"/>
                </a:cubicBezTo>
                <a:lnTo>
                  <a:pt x="51295" y="35191"/>
                </a:lnTo>
                <a:cubicBezTo>
                  <a:pt x="51295" y="35191"/>
                  <a:pt x="51295" y="31910"/>
                  <a:pt x="51295" y="3191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3" name="El Salvador__">
            <a:extLst>
              <a:ext uri="{FF2B5EF4-FFF2-40B4-BE49-F238E27FC236}">
                <a16:creationId xmlns:a16="http://schemas.microsoft.com/office/drawing/2014/main" id="{675E0E04-34E1-7236-D84D-6015FFF78010}"/>
              </a:ext>
            </a:extLst>
          </p:cNvPr>
          <p:cNvSpPr/>
          <p:nvPr/>
        </p:nvSpPr>
        <p:spPr>
          <a:xfrm>
            <a:off x="3630397" y="3758331"/>
            <a:ext cx="62926" cy="37774"/>
          </a:xfrm>
          <a:custGeom>
            <a:avLst/>
            <a:gdLst>
              <a:gd name="connsiteX0" fmla="*/ 61137 w 62926"/>
              <a:gd name="connsiteY0" fmla="*/ 25349 h 35190"/>
              <a:gd name="connsiteX1" fmla="*/ 61286 w 62926"/>
              <a:gd name="connsiteY1" fmla="*/ 23709 h 35190"/>
              <a:gd name="connsiteX2" fmla="*/ 61733 w 62926"/>
              <a:gd name="connsiteY2" fmla="*/ 21771 h 35190"/>
              <a:gd name="connsiteX3" fmla="*/ 62926 w 62926"/>
              <a:gd name="connsiteY3" fmla="*/ 17148 h 35190"/>
              <a:gd name="connsiteX4" fmla="*/ 62479 w 62926"/>
              <a:gd name="connsiteY4" fmla="*/ 16402 h 35190"/>
              <a:gd name="connsiteX5" fmla="*/ 60540 w 62926"/>
              <a:gd name="connsiteY5" fmla="*/ 15060 h 35190"/>
              <a:gd name="connsiteX6" fmla="*/ 58154 w 62926"/>
              <a:gd name="connsiteY6" fmla="*/ 14911 h 35190"/>
              <a:gd name="connsiteX7" fmla="*/ 55620 w 62926"/>
              <a:gd name="connsiteY7" fmla="*/ 15359 h 35190"/>
              <a:gd name="connsiteX8" fmla="*/ 54427 w 62926"/>
              <a:gd name="connsiteY8" fmla="*/ 14613 h 35190"/>
              <a:gd name="connsiteX9" fmla="*/ 53234 w 62926"/>
              <a:gd name="connsiteY9" fmla="*/ 13122 h 35190"/>
              <a:gd name="connsiteX10" fmla="*/ 51444 w 62926"/>
              <a:gd name="connsiteY10" fmla="*/ 12377 h 35190"/>
              <a:gd name="connsiteX11" fmla="*/ 48164 w 62926"/>
              <a:gd name="connsiteY11" fmla="*/ 13569 h 35190"/>
              <a:gd name="connsiteX12" fmla="*/ 44585 w 62926"/>
              <a:gd name="connsiteY12" fmla="*/ 15508 h 35190"/>
              <a:gd name="connsiteX13" fmla="*/ 43541 w 62926"/>
              <a:gd name="connsiteY13" fmla="*/ 16104 h 35190"/>
              <a:gd name="connsiteX14" fmla="*/ 42647 w 62926"/>
              <a:gd name="connsiteY14" fmla="*/ 15955 h 35190"/>
              <a:gd name="connsiteX15" fmla="*/ 42348 w 62926"/>
              <a:gd name="connsiteY15" fmla="*/ 14613 h 35190"/>
              <a:gd name="connsiteX16" fmla="*/ 42050 w 62926"/>
              <a:gd name="connsiteY16" fmla="*/ 12973 h 35190"/>
              <a:gd name="connsiteX17" fmla="*/ 41901 w 62926"/>
              <a:gd name="connsiteY17" fmla="*/ 12526 h 35190"/>
              <a:gd name="connsiteX18" fmla="*/ 39962 w 62926"/>
              <a:gd name="connsiteY18" fmla="*/ 11929 h 35190"/>
              <a:gd name="connsiteX19" fmla="*/ 37875 w 62926"/>
              <a:gd name="connsiteY19" fmla="*/ 11482 h 35190"/>
              <a:gd name="connsiteX20" fmla="*/ 36682 w 62926"/>
              <a:gd name="connsiteY20" fmla="*/ 11034 h 35190"/>
              <a:gd name="connsiteX21" fmla="*/ 35638 w 62926"/>
              <a:gd name="connsiteY21" fmla="*/ 9991 h 35190"/>
              <a:gd name="connsiteX22" fmla="*/ 33103 w 62926"/>
              <a:gd name="connsiteY22" fmla="*/ 8499 h 35190"/>
              <a:gd name="connsiteX23" fmla="*/ 32507 w 62926"/>
              <a:gd name="connsiteY23" fmla="*/ 7456 h 35190"/>
              <a:gd name="connsiteX24" fmla="*/ 29077 w 62926"/>
              <a:gd name="connsiteY24" fmla="*/ 4921 h 35190"/>
              <a:gd name="connsiteX25" fmla="*/ 28332 w 62926"/>
              <a:gd name="connsiteY25" fmla="*/ 3728 h 35190"/>
              <a:gd name="connsiteX26" fmla="*/ 27586 w 62926"/>
              <a:gd name="connsiteY26" fmla="*/ 2833 h 35190"/>
              <a:gd name="connsiteX27" fmla="*/ 25946 w 62926"/>
              <a:gd name="connsiteY27" fmla="*/ 1640 h 35190"/>
              <a:gd name="connsiteX28" fmla="*/ 24604 w 62926"/>
              <a:gd name="connsiteY28" fmla="*/ 1938 h 35190"/>
              <a:gd name="connsiteX29" fmla="*/ 20130 w 62926"/>
              <a:gd name="connsiteY29" fmla="*/ 447 h 35190"/>
              <a:gd name="connsiteX30" fmla="*/ 19534 w 62926"/>
              <a:gd name="connsiteY30" fmla="*/ 447 h 35190"/>
              <a:gd name="connsiteX31" fmla="*/ 18938 w 62926"/>
              <a:gd name="connsiteY31" fmla="*/ 0 h 35190"/>
              <a:gd name="connsiteX32" fmla="*/ 18043 w 62926"/>
              <a:gd name="connsiteY32" fmla="*/ 0 h 35190"/>
              <a:gd name="connsiteX33" fmla="*/ 15806 w 62926"/>
              <a:gd name="connsiteY33" fmla="*/ 447 h 35190"/>
              <a:gd name="connsiteX34" fmla="*/ 14762 w 62926"/>
              <a:gd name="connsiteY34" fmla="*/ 596 h 35190"/>
              <a:gd name="connsiteX35" fmla="*/ 14017 w 62926"/>
              <a:gd name="connsiteY35" fmla="*/ 1044 h 35190"/>
              <a:gd name="connsiteX36" fmla="*/ 13868 w 62926"/>
              <a:gd name="connsiteY36" fmla="*/ 2237 h 35190"/>
              <a:gd name="connsiteX37" fmla="*/ 14464 w 62926"/>
              <a:gd name="connsiteY37" fmla="*/ 4175 h 35190"/>
              <a:gd name="connsiteX38" fmla="*/ 14613 w 62926"/>
              <a:gd name="connsiteY38" fmla="*/ 5219 h 35190"/>
              <a:gd name="connsiteX39" fmla="*/ 14017 w 62926"/>
              <a:gd name="connsiteY39" fmla="*/ 5666 h 35190"/>
              <a:gd name="connsiteX40" fmla="*/ 11333 w 62926"/>
              <a:gd name="connsiteY40" fmla="*/ 6859 h 35190"/>
              <a:gd name="connsiteX41" fmla="*/ 10289 w 62926"/>
              <a:gd name="connsiteY41" fmla="*/ 8052 h 35190"/>
              <a:gd name="connsiteX42" fmla="*/ 9394 w 62926"/>
              <a:gd name="connsiteY42" fmla="*/ 9841 h 35190"/>
              <a:gd name="connsiteX43" fmla="*/ 8201 w 62926"/>
              <a:gd name="connsiteY43" fmla="*/ 10587 h 35190"/>
              <a:gd name="connsiteX44" fmla="*/ 7008 w 62926"/>
              <a:gd name="connsiteY44" fmla="*/ 10438 h 35190"/>
              <a:gd name="connsiteX45" fmla="*/ 6114 w 62926"/>
              <a:gd name="connsiteY45" fmla="*/ 10736 h 35190"/>
              <a:gd name="connsiteX46" fmla="*/ 4175 w 62926"/>
              <a:gd name="connsiteY46" fmla="*/ 12078 h 35190"/>
              <a:gd name="connsiteX47" fmla="*/ 1491 w 62926"/>
              <a:gd name="connsiteY47" fmla="*/ 14613 h 35190"/>
              <a:gd name="connsiteX48" fmla="*/ 0 w 62926"/>
              <a:gd name="connsiteY48" fmla="*/ 16552 h 35190"/>
              <a:gd name="connsiteX49" fmla="*/ 0 w 62926"/>
              <a:gd name="connsiteY49" fmla="*/ 18043 h 35190"/>
              <a:gd name="connsiteX50" fmla="*/ 298 w 62926"/>
              <a:gd name="connsiteY50" fmla="*/ 19236 h 35190"/>
              <a:gd name="connsiteX51" fmla="*/ 3579 w 62926"/>
              <a:gd name="connsiteY51" fmla="*/ 20727 h 35190"/>
              <a:gd name="connsiteX52" fmla="*/ 7903 w 62926"/>
              <a:gd name="connsiteY52" fmla="*/ 24156 h 35190"/>
              <a:gd name="connsiteX53" fmla="*/ 15210 w 62926"/>
              <a:gd name="connsiteY53" fmla="*/ 25648 h 35190"/>
              <a:gd name="connsiteX54" fmla="*/ 21771 w 62926"/>
              <a:gd name="connsiteY54" fmla="*/ 26542 h 35190"/>
              <a:gd name="connsiteX55" fmla="*/ 32507 w 62926"/>
              <a:gd name="connsiteY55" fmla="*/ 31910 h 35190"/>
              <a:gd name="connsiteX56" fmla="*/ 41901 w 62926"/>
              <a:gd name="connsiteY56" fmla="*/ 34594 h 35190"/>
              <a:gd name="connsiteX57" fmla="*/ 42647 w 62926"/>
              <a:gd name="connsiteY57" fmla="*/ 34296 h 35190"/>
              <a:gd name="connsiteX58" fmla="*/ 40112 w 62926"/>
              <a:gd name="connsiteY58" fmla="*/ 32954 h 35190"/>
              <a:gd name="connsiteX59" fmla="*/ 38173 w 62926"/>
              <a:gd name="connsiteY59" fmla="*/ 32507 h 35190"/>
              <a:gd name="connsiteX60" fmla="*/ 37279 w 62926"/>
              <a:gd name="connsiteY60" fmla="*/ 31910 h 35190"/>
              <a:gd name="connsiteX61" fmla="*/ 39813 w 62926"/>
              <a:gd name="connsiteY61" fmla="*/ 31910 h 35190"/>
              <a:gd name="connsiteX62" fmla="*/ 44436 w 62926"/>
              <a:gd name="connsiteY62" fmla="*/ 33849 h 35190"/>
              <a:gd name="connsiteX63" fmla="*/ 50550 w 62926"/>
              <a:gd name="connsiteY63" fmla="*/ 35191 h 35190"/>
              <a:gd name="connsiteX64" fmla="*/ 54725 w 62926"/>
              <a:gd name="connsiteY64" fmla="*/ 35042 h 35190"/>
              <a:gd name="connsiteX65" fmla="*/ 57260 w 62926"/>
              <a:gd name="connsiteY65" fmla="*/ 34744 h 35190"/>
              <a:gd name="connsiteX66" fmla="*/ 58602 w 62926"/>
              <a:gd name="connsiteY66" fmla="*/ 33551 h 35190"/>
              <a:gd name="connsiteX67" fmla="*/ 60093 w 62926"/>
              <a:gd name="connsiteY67" fmla="*/ 31910 h 35190"/>
              <a:gd name="connsiteX68" fmla="*/ 59646 w 62926"/>
              <a:gd name="connsiteY68" fmla="*/ 29077 h 35190"/>
              <a:gd name="connsiteX69" fmla="*/ 60242 w 62926"/>
              <a:gd name="connsiteY69" fmla="*/ 28630 h 35190"/>
              <a:gd name="connsiteX70" fmla="*/ 62330 w 62926"/>
              <a:gd name="connsiteY70" fmla="*/ 27288 h 35190"/>
              <a:gd name="connsiteX71" fmla="*/ 62479 w 62926"/>
              <a:gd name="connsiteY71" fmla="*/ 26393 h 35190"/>
              <a:gd name="connsiteX72" fmla="*/ 61733 w 62926"/>
              <a:gd name="connsiteY72" fmla="*/ 25648 h 35190"/>
              <a:gd name="connsiteX73" fmla="*/ 61137 w 62926"/>
              <a:gd name="connsiteY73" fmla="*/ 25349 h 3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62926" h="35190">
                <a:moveTo>
                  <a:pt x="61137" y="25349"/>
                </a:moveTo>
                <a:lnTo>
                  <a:pt x="61286" y="23709"/>
                </a:lnTo>
                <a:lnTo>
                  <a:pt x="61733" y="21771"/>
                </a:lnTo>
                <a:lnTo>
                  <a:pt x="62926" y="17148"/>
                </a:lnTo>
                <a:lnTo>
                  <a:pt x="62479" y="16402"/>
                </a:lnTo>
                <a:lnTo>
                  <a:pt x="60540" y="15060"/>
                </a:lnTo>
                <a:lnTo>
                  <a:pt x="58154" y="14911"/>
                </a:lnTo>
                <a:lnTo>
                  <a:pt x="55620" y="15359"/>
                </a:lnTo>
                <a:lnTo>
                  <a:pt x="54427" y="14613"/>
                </a:lnTo>
                <a:lnTo>
                  <a:pt x="53234" y="13122"/>
                </a:lnTo>
                <a:lnTo>
                  <a:pt x="51444" y="12377"/>
                </a:lnTo>
                <a:lnTo>
                  <a:pt x="48164" y="13569"/>
                </a:lnTo>
                <a:lnTo>
                  <a:pt x="44585" y="15508"/>
                </a:lnTo>
                <a:lnTo>
                  <a:pt x="43541" y="16104"/>
                </a:lnTo>
                <a:lnTo>
                  <a:pt x="42647" y="15955"/>
                </a:lnTo>
                <a:lnTo>
                  <a:pt x="42348" y="14613"/>
                </a:lnTo>
                <a:lnTo>
                  <a:pt x="42050" y="12973"/>
                </a:lnTo>
                <a:lnTo>
                  <a:pt x="41901" y="12526"/>
                </a:lnTo>
                <a:lnTo>
                  <a:pt x="39962" y="11929"/>
                </a:lnTo>
                <a:lnTo>
                  <a:pt x="37875" y="11482"/>
                </a:lnTo>
                <a:lnTo>
                  <a:pt x="36682" y="11034"/>
                </a:lnTo>
                <a:lnTo>
                  <a:pt x="35638" y="9991"/>
                </a:lnTo>
                <a:lnTo>
                  <a:pt x="33103" y="8499"/>
                </a:lnTo>
                <a:lnTo>
                  <a:pt x="32507" y="7456"/>
                </a:lnTo>
                <a:lnTo>
                  <a:pt x="29077" y="4921"/>
                </a:lnTo>
                <a:lnTo>
                  <a:pt x="28332" y="3728"/>
                </a:lnTo>
                <a:lnTo>
                  <a:pt x="27586" y="2833"/>
                </a:lnTo>
                <a:lnTo>
                  <a:pt x="25946" y="1640"/>
                </a:lnTo>
                <a:lnTo>
                  <a:pt x="24604" y="1938"/>
                </a:lnTo>
                <a:lnTo>
                  <a:pt x="20130" y="447"/>
                </a:lnTo>
                <a:lnTo>
                  <a:pt x="19534" y="447"/>
                </a:lnTo>
                <a:lnTo>
                  <a:pt x="18938" y="0"/>
                </a:lnTo>
                <a:lnTo>
                  <a:pt x="18043" y="0"/>
                </a:lnTo>
                <a:lnTo>
                  <a:pt x="15806" y="447"/>
                </a:lnTo>
                <a:lnTo>
                  <a:pt x="14762" y="596"/>
                </a:lnTo>
                <a:lnTo>
                  <a:pt x="14017" y="1044"/>
                </a:lnTo>
                <a:lnTo>
                  <a:pt x="13868" y="2237"/>
                </a:lnTo>
                <a:lnTo>
                  <a:pt x="14464" y="4175"/>
                </a:lnTo>
                <a:lnTo>
                  <a:pt x="14613" y="5219"/>
                </a:lnTo>
                <a:lnTo>
                  <a:pt x="14017" y="5666"/>
                </a:lnTo>
                <a:lnTo>
                  <a:pt x="11333" y="6859"/>
                </a:lnTo>
                <a:lnTo>
                  <a:pt x="10289" y="8052"/>
                </a:lnTo>
                <a:lnTo>
                  <a:pt x="9394" y="9841"/>
                </a:lnTo>
                <a:lnTo>
                  <a:pt x="8201" y="10587"/>
                </a:lnTo>
                <a:lnTo>
                  <a:pt x="7008" y="10438"/>
                </a:lnTo>
                <a:lnTo>
                  <a:pt x="6114" y="10736"/>
                </a:lnTo>
                <a:lnTo>
                  <a:pt x="4175" y="12078"/>
                </a:lnTo>
                <a:lnTo>
                  <a:pt x="1491" y="14613"/>
                </a:lnTo>
                <a:lnTo>
                  <a:pt x="0" y="16552"/>
                </a:lnTo>
                <a:lnTo>
                  <a:pt x="0" y="18043"/>
                </a:lnTo>
                <a:lnTo>
                  <a:pt x="298" y="19236"/>
                </a:lnTo>
                <a:lnTo>
                  <a:pt x="3579" y="20727"/>
                </a:lnTo>
                <a:lnTo>
                  <a:pt x="7903" y="24156"/>
                </a:lnTo>
                <a:lnTo>
                  <a:pt x="15210" y="25648"/>
                </a:lnTo>
                <a:lnTo>
                  <a:pt x="21771" y="26542"/>
                </a:lnTo>
                <a:lnTo>
                  <a:pt x="32507" y="31910"/>
                </a:lnTo>
                <a:lnTo>
                  <a:pt x="41901" y="34594"/>
                </a:lnTo>
                <a:lnTo>
                  <a:pt x="42647" y="34296"/>
                </a:lnTo>
                <a:lnTo>
                  <a:pt x="40112" y="32954"/>
                </a:lnTo>
                <a:lnTo>
                  <a:pt x="38173" y="32507"/>
                </a:lnTo>
                <a:lnTo>
                  <a:pt x="37279" y="31910"/>
                </a:lnTo>
                <a:lnTo>
                  <a:pt x="39813" y="31910"/>
                </a:lnTo>
                <a:lnTo>
                  <a:pt x="44436" y="33849"/>
                </a:lnTo>
                <a:lnTo>
                  <a:pt x="50550" y="35191"/>
                </a:lnTo>
                <a:lnTo>
                  <a:pt x="54725" y="35042"/>
                </a:lnTo>
                <a:lnTo>
                  <a:pt x="57260" y="34744"/>
                </a:lnTo>
                <a:lnTo>
                  <a:pt x="58602" y="33551"/>
                </a:lnTo>
                <a:lnTo>
                  <a:pt x="60093" y="31910"/>
                </a:lnTo>
                <a:lnTo>
                  <a:pt x="59646" y="29077"/>
                </a:lnTo>
                <a:lnTo>
                  <a:pt x="60242" y="28630"/>
                </a:lnTo>
                <a:lnTo>
                  <a:pt x="62330" y="27288"/>
                </a:lnTo>
                <a:lnTo>
                  <a:pt x="62479" y="26393"/>
                </a:lnTo>
                <a:lnTo>
                  <a:pt x="61733" y="25648"/>
                </a:lnTo>
                <a:lnTo>
                  <a:pt x="61137" y="2534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4" name="Egypt__">
            <a:extLst>
              <a:ext uri="{FF2B5EF4-FFF2-40B4-BE49-F238E27FC236}">
                <a16:creationId xmlns:a16="http://schemas.microsoft.com/office/drawing/2014/main" id="{419B0B6D-97D2-AE91-C542-CA163D19AB83}"/>
              </a:ext>
            </a:extLst>
          </p:cNvPr>
          <p:cNvSpPr/>
          <p:nvPr/>
        </p:nvSpPr>
        <p:spPr>
          <a:xfrm>
            <a:off x="6652048" y="3224040"/>
            <a:ext cx="320297" cy="304921"/>
          </a:xfrm>
          <a:custGeom>
            <a:avLst/>
            <a:gdLst>
              <a:gd name="connsiteX0" fmla="*/ 320297 w 320297"/>
              <a:gd name="connsiteY0" fmla="*/ 283466 h 284062"/>
              <a:gd name="connsiteX1" fmla="*/ 319104 w 320297"/>
              <a:gd name="connsiteY1" fmla="*/ 281229 h 284062"/>
              <a:gd name="connsiteX2" fmla="*/ 308219 w 320297"/>
              <a:gd name="connsiteY2" fmla="*/ 272730 h 284062"/>
              <a:gd name="connsiteX3" fmla="*/ 303298 w 320297"/>
              <a:gd name="connsiteY3" fmla="*/ 265871 h 284062"/>
              <a:gd name="connsiteX4" fmla="*/ 295097 w 320297"/>
              <a:gd name="connsiteY4" fmla="*/ 262739 h 284062"/>
              <a:gd name="connsiteX5" fmla="*/ 293308 w 320297"/>
              <a:gd name="connsiteY5" fmla="*/ 261397 h 284062"/>
              <a:gd name="connsiteX6" fmla="*/ 291965 w 320297"/>
              <a:gd name="connsiteY6" fmla="*/ 259608 h 284062"/>
              <a:gd name="connsiteX7" fmla="*/ 289431 w 320297"/>
              <a:gd name="connsiteY7" fmla="*/ 256775 h 284062"/>
              <a:gd name="connsiteX8" fmla="*/ 285852 w 320297"/>
              <a:gd name="connsiteY8" fmla="*/ 247380 h 284062"/>
              <a:gd name="connsiteX9" fmla="*/ 284808 w 320297"/>
              <a:gd name="connsiteY9" fmla="*/ 242460 h 284062"/>
              <a:gd name="connsiteX10" fmla="*/ 284212 w 320297"/>
              <a:gd name="connsiteY10" fmla="*/ 232767 h 284062"/>
              <a:gd name="connsiteX11" fmla="*/ 284510 w 320297"/>
              <a:gd name="connsiteY11" fmla="*/ 230978 h 284062"/>
              <a:gd name="connsiteX12" fmla="*/ 285256 w 320297"/>
              <a:gd name="connsiteY12" fmla="*/ 228741 h 284062"/>
              <a:gd name="connsiteX13" fmla="*/ 286598 w 320297"/>
              <a:gd name="connsiteY13" fmla="*/ 227995 h 284062"/>
              <a:gd name="connsiteX14" fmla="*/ 287641 w 320297"/>
              <a:gd name="connsiteY14" fmla="*/ 227846 h 284062"/>
              <a:gd name="connsiteX15" fmla="*/ 291667 w 320297"/>
              <a:gd name="connsiteY15" fmla="*/ 228145 h 284062"/>
              <a:gd name="connsiteX16" fmla="*/ 287492 w 320297"/>
              <a:gd name="connsiteY16" fmla="*/ 224417 h 284062"/>
              <a:gd name="connsiteX17" fmla="*/ 283615 w 320297"/>
              <a:gd name="connsiteY17" fmla="*/ 221882 h 284062"/>
              <a:gd name="connsiteX18" fmla="*/ 281528 w 320297"/>
              <a:gd name="connsiteY18" fmla="*/ 218601 h 284062"/>
              <a:gd name="connsiteX19" fmla="*/ 276159 w 320297"/>
              <a:gd name="connsiteY19" fmla="*/ 212637 h 284062"/>
              <a:gd name="connsiteX20" fmla="*/ 267213 w 320297"/>
              <a:gd name="connsiteY20" fmla="*/ 193252 h 284062"/>
              <a:gd name="connsiteX21" fmla="*/ 262590 w 320297"/>
              <a:gd name="connsiteY21" fmla="*/ 184454 h 284062"/>
              <a:gd name="connsiteX22" fmla="*/ 259608 w 320297"/>
              <a:gd name="connsiteY22" fmla="*/ 177148 h 284062"/>
              <a:gd name="connsiteX23" fmla="*/ 253345 w 320297"/>
              <a:gd name="connsiteY23" fmla="*/ 167455 h 284062"/>
              <a:gd name="connsiteX24" fmla="*/ 246038 w 320297"/>
              <a:gd name="connsiteY24" fmla="*/ 152096 h 284062"/>
              <a:gd name="connsiteX25" fmla="*/ 243653 w 320297"/>
              <a:gd name="connsiteY25" fmla="*/ 149114 h 284062"/>
              <a:gd name="connsiteX26" fmla="*/ 241863 w 320297"/>
              <a:gd name="connsiteY26" fmla="*/ 137483 h 284062"/>
              <a:gd name="connsiteX27" fmla="*/ 240670 w 320297"/>
              <a:gd name="connsiteY27" fmla="*/ 133457 h 284062"/>
              <a:gd name="connsiteX28" fmla="*/ 239477 w 320297"/>
              <a:gd name="connsiteY28" fmla="*/ 130922 h 284062"/>
              <a:gd name="connsiteX29" fmla="*/ 236793 w 320297"/>
              <a:gd name="connsiteY29" fmla="*/ 128835 h 284062"/>
              <a:gd name="connsiteX30" fmla="*/ 235600 w 320297"/>
              <a:gd name="connsiteY30" fmla="*/ 126151 h 284062"/>
              <a:gd name="connsiteX31" fmla="*/ 232767 w 320297"/>
              <a:gd name="connsiteY31" fmla="*/ 120932 h 284062"/>
              <a:gd name="connsiteX32" fmla="*/ 233066 w 320297"/>
              <a:gd name="connsiteY32" fmla="*/ 118247 h 284062"/>
              <a:gd name="connsiteX33" fmla="*/ 232767 w 320297"/>
              <a:gd name="connsiteY33" fmla="*/ 112432 h 284062"/>
              <a:gd name="connsiteX34" fmla="*/ 231425 w 320297"/>
              <a:gd name="connsiteY34" fmla="*/ 110195 h 284062"/>
              <a:gd name="connsiteX35" fmla="*/ 228145 w 320297"/>
              <a:gd name="connsiteY35" fmla="*/ 107959 h 284062"/>
              <a:gd name="connsiteX36" fmla="*/ 223671 w 320297"/>
              <a:gd name="connsiteY36" fmla="*/ 103187 h 284062"/>
              <a:gd name="connsiteX37" fmla="*/ 218900 w 320297"/>
              <a:gd name="connsiteY37" fmla="*/ 96328 h 284062"/>
              <a:gd name="connsiteX38" fmla="*/ 215619 w 320297"/>
              <a:gd name="connsiteY38" fmla="*/ 92600 h 284062"/>
              <a:gd name="connsiteX39" fmla="*/ 214575 w 320297"/>
              <a:gd name="connsiteY39" fmla="*/ 90661 h 284062"/>
              <a:gd name="connsiteX40" fmla="*/ 213830 w 320297"/>
              <a:gd name="connsiteY40" fmla="*/ 88574 h 284062"/>
              <a:gd name="connsiteX41" fmla="*/ 212637 w 320297"/>
              <a:gd name="connsiteY41" fmla="*/ 86039 h 284062"/>
              <a:gd name="connsiteX42" fmla="*/ 209356 w 320297"/>
              <a:gd name="connsiteY42" fmla="*/ 81864 h 284062"/>
              <a:gd name="connsiteX43" fmla="*/ 208611 w 320297"/>
              <a:gd name="connsiteY43" fmla="*/ 79925 h 284062"/>
              <a:gd name="connsiteX44" fmla="*/ 208909 w 320297"/>
              <a:gd name="connsiteY44" fmla="*/ 74259 h 284062"/>
              <a:gd name="connsiteX45" fmla="*/ 207865 w 320297"/>
              <a:gd name="connsiteY45" fmla="*/ 70084 h 284062"/>
              <a:gd name="connsiteX46" fmla="*/ 206971 w 320297"/>
              <a:gd name="connsiteY46" fmla="*/ 68145 h 284062"/>
              <a:gd name="connsiteX47" fmla="*/ 202497 w 320297"/>
              <a:gd name="connsiteY47" fmla="*/ 63821 h 284062"/>
              <a:gd name="connsiteX48" fmla="*/ 201453 w 320297"/>
              <a:gd name="connsiteY48" fmla="*/ 60988 h 284062"/>
              <a:gd name="connsiteX49" fmla="*/ 202795 w 320297"/>
              <a:gd name="connsiteY49" fmla="*/ 57409 h 284062"/>
              <a:gd name="connsiteX50" fmla="*/ 204883 w 320297"/>
              <a:gd name="connsiteY50" fmla="*/ 54278 h 284062"/>
              <a:gd name="connsiteX51" fmla="*/ 204435 w 320297"/>
              <a:gd name="connsiteY51" fmla="*/ 52041 h 284062"/>
              <a:gd name="connsiteX52" fmla="*/ 206971 w 320297"/>
              <a:gd name="connsiteY52" fmla="*/ 50699 h 284062"/>
              <a:gd name="connsiteX53" fmla="*/ 209058 w 320297"/>
              <a:gd name="connsiteY53" fmla="*/ 55918 h 284062"/>
              <a:gd name="connsiteX54" fmla="*/ 210996 w 320297"/>
              <a:gd name="connsiteY54" fmla="*/ 64119 h 284062"/>
              <a:gd name="connsiteX55" fmla="*/ 212190 w 320297"/>
              <a:gd name="connsiteY55" fmla="*/ 66356 h 284062"/>
              <a:gd name="connsiteX56" fmla="*/ 213382 w 320297"/>
              <a:gd name="connsiteY56" fmla="*/ 67847 h 284062"/>
              <a:gd name="connsiteX57" fmla="*/ 215023 w 320297"/>
              <a:gd name="connsiteY57" fmla="*/ 71128 h 284062"/>
              <a:gd name="connsiteX58" fmla="*/ 220391 w 320297"/>
              <a:gd name="connsiteY58" fmla="*/ 77539 h 284062"/>
              <a:gd name="connsiteX59" fmla="*/ 221733 w 320297"/>
              <a:gd name="connsiteY59" fmla="*/ 80373 h 284062"/>
              <a:gd name="connsiteX60" fmla="*/ 223671 w 320297"/>
              <a:gd name="connsiteY60" fmla="*/ 86337 h 284062"/>
              <a:gd name="connsiteX61" fmla="*/ 223671 w 320297"/>
              <a:gd name="connsiteY61" fmla="*/ 88723 h 284062"/>
              <a:gd name="connsiteX62" fmla="*/ 224864 w 320297"/>
              <a:gd name="connsiteY62" fmla="*/ 92600 h 284062"/>
              <a:gd name="connsiteX63" fmla="*/ 229338 w 320297"/>
              <a:gd name="connsiteY63" fmla="*/ 97819 h 284062"/>
              <a:gd name="connsiteX64" fmla="*/ 233960 w 320297"/>
              <a:gd name="connsiteY64" fmla="*/ 101845 h 284062"/>
              <a:gd name="connsiteX65" fmla="*/ 238433 w 320297"/>
              <a:gd name="connsiteY65" fmla="*/ 107959 h 284062"/>
              <a:gd name="connsiteX66" fmla="*/ 245889 w 320297"/>
              <a:gd name="connsiteY66" fmla="*/ 114371 h 284062"/>
              <a:gd name="connsiteX67" fmla="*/ 250512 w 320297"/>
              <a:gd name="connsiteY67" fmla="*/ 116309 h 284062"/>
              <a:gd name="connsiteX68" fmla="*/ 253047 w 320297"/>
              <a:gd name="connsiteY68" fmla="*/ 112730 h 284062"/>
              <a:gd name="connsiteX69" fmla="*/ 255134 w 320297"/>
              <a:gd name="connsiteY69" fmla="*/ 108853 h 284062"/>
              <a:gd name="connsiteX70" fmla="*/ 255880 w 320297"/>
              <a:gd name="connsiteY70" fmla="*/ 106169 h 284062"/>
              <a:gd name="connsiteX71" fmla="*/ 256477 w 320297"/>
              <a:gd name="connsiteY71" fmla="*/ 98863 h 284062"/>
              <a:gd name="connsiteX72" fmla="*/ 260950 w 320297"/>
              <a:gd name="connsiteY72" fmla="*/ 86934 h 284062"/>
              <a:gd name="connsiteX73" fmla="*/ 264081 w 320297"/>
              <a:gd name="connsiteY73" fmla="*/ 71724 h 284062"/>
              <a:gd name="connsiteX74" fmla="*/ 267064 w 320297"/>
              <a:gd name="connsiteY74" fmla="*/ 66803 h 284062"/>
              <a:gd name="connsiteX75" fmla="*/ 268555 w 320297"/>
              <a:gd name="connsiteY75" fmla="*/ 65461 h 284062"/>
              <a:gd name="connsiteX76" fmla="*/ 267511 w 320297"/>
              <a:gd name="connsiteY76" fmla="*/ 62926 h 284062"/>
              <a:gd name="connsiteX77" fmla="*/ 265572 w 320297"/>
              <a:gd name="connsiteY77" fmla="*/ 55470 h 284062"/>
              <a:gd name="connsiteX78" fmla="*/ 264081 w 320297"/>
              <a:gd name="connsiteY78" fmla="*/ 50401 h 284062"/>
              <a:gd name="connsiteX79" fmla="*/ 261994 w 320297"/>
              <a:gd name="connsiteY79" fmla="*/ 44138 h 284062"/>
              <a:gd name="connsiteX80" fmla="*/ 258564 w 320297"/>
              <a:gd name="connsiteY80" fmla="*/ 36533 h 284062"/>
              <a:gd name="connsiteX81" fmla="*/ 258266 w 320297"/>
              <a:gd name="connsiteY81" fmla="*/ 34594 h 284062"/>
              <a:gd name="connsiteX82" fmla="*/ 257520 w 320297"/>
              <a:gd name="connsiteY82" fmla="*/ 31910 h 284062"/>
              <a:gd name="connsiteX83" fmla="*/ 255283 w 320297"/>
              <a:gd name="connsiteY83" fmla="*/ 25051 h 284062"/>
              <a:gd name="connsiteX84" fmla="*/ 253345 w 320297"/>
              <a:gd name="connsiteY84" fmla="*/ 19981 h 284062"/>
              <a:gd name="connsiteX85" fmla="*/ 251108 w 320297"/>
              <a:gd name="connsiteY85" fmla="*/ 13569 h 284062"/>
              <a:gd name="connsiteX86" fmla="*/ 250214 w 320297"/>
              <a:gd name="connsiteY86" fmla="*/ 11035 h 284062"/>
              <a:gd name="connsiteX87" fmla="*/ 249916 w 320297"/>
              <a:gd name="connsiteY87" fmla="*/ 10140 h 284062"/>
              <a:gd name="connsiteX88" fmla="*/ 249319 w 320297"/>
              <a:gd name="connsiteY88" fmla="*/ 10736 h 284062"/>
              <a:gd name="connsiteX89" fmla="*/ 242161 w 320297"/>
              <a:gd name="connsiteY89" fmla="*/ 14315 h 284062"/>
              <a:gd name="connsiteX90" fmla="*/ 235899 w 320297"/>
              <a:gd name="connsiteY90" fmla="*/ 15955 h 284062"/>
              <a:gd name="connsiteX91" fmla="*/ 228294 w 320297"/>
              <a:gd name="connsiteY91" fmla="*/ 15955 h 284062"/>
              <a:gd name="connsiteX92" fmla="*/ 223522 w 320297"/>
              <a:gd name="connsiteY92" fmla="*/ 17297 h 284062"/>
              <a:gd name="connsiteX93" fmla="*/ 222479 w 320297"/>
              <a:gd name="connsiteY93" fmla="*/ 15955 h 284062"/>
              <a:gd name="connsiteX94" fmla="*/ 221733 w 320297"/>
              <a:gd name="connsiteY94" fmla="*/ 14762 h 284062"/>
              <a:gd name="connsiteX95" fmla="*/ 215768 w 320297"/>
              <a:gd name="connsiteY95" fmla="*/ 16552 h 284062"/>
              <a:gd name="connsiteX96" fmla="*/ 214575 w 320297"/>
              <a:gd name="connsiteY96" fmla="*/ 16253 h 284062"/>
              <a:gd name="connsiteX97" fmla="*/ 210102 w 320297"/>
              <a:gd name="connsiteY97" fmla="*/ 17595 h 284062"/>
              <a:gd name="connsiteX98" fmla="*/ 207865 w 320297"/>
              <a:gd name="connsiteY98" fmla="*/ 17745 h 284062"/>
              <a:gd name="connsiteX99" fmla="*/ 206076 w 320297"/>
              <a:gd name="connsiteY99" fmla="*/ 16850 h 284062"/>
              <a:gd name="connsiteX100" fmla="*/ 200559 w 320297"/>
              <a:gd name="connsiteY100" fmla="*/ 12078 h 284062"/>
              <a:gd name="connsiteX101" fmla="*/ 198620 w 320297"/>
              <a:gd name="connsiteY101" fmla="*/ 10885 h 284062"/>
              <a:gd name="connsiteX102" fmla="*/ 197726 w 320297"/>
              <a:gd name="connsiteY102" fmla="*/ 11035 h 284062"/>
              <a:gd name="connsiteX103" fmla="*/ 198471 w 320297"/>
              <a:gd name="connsiteY103" fmla="*/ 12377 h 284062"/>
              <a:gd name="connsiteX104" fmla="*/ 199515 w 320297"/>
              <a:gd name="connsiteY104" fmla="*/ 13718 h 284062"/>
              <a:gd name="connsiteX105" fmla="*/ 197427 w 320297"/>
              <a:gd name="connsiteY105" fmla="*/ 16253 h 284062"/>
              <a:gd name="connsiteX106" fmla="*/ 194743 w 320297"/>
              <a:gd name="connsiteY106" fmla="*/ 16999 h 284062"/>
              <a:gd name="connsiteX107" fmla="*/ 193848 w 320297"/>
              <a:gd name="connsiteY107" fmla="*/ 15210 h 284062"/>
              <a:gd name="connsiteX108" fmla="*/ 192208 w 320297"/>
              <a:gd name="connsiteY108" fmla="*/ 13122 h 284062"/>
              <a:gd name="connsiteX109" fmla="*/ 189524 w 320297"/>
              <a:gd name="connsiteY109" fmla="*/ 12526 h 284062"/>
              <a:gd name="connsiteX110" fmla="*/ 186095 w 320297"/>
              <a:gd name="connsiteY110" fmla="*/ 11035 h 284062"/>
              <a:gd name="connsiteX111" fmla="*/ 188779 w 320297"/>
              <a:gd name="connsiteY111" fmla="*/ 7307 h 284062"/>
              <a:gd name="connsiteX112" fmla="*/ 189226 w 320297"/>
              <a:gd name="connsiteY112" fmla="*/ 5219 h 284062"/>
              <a:gd name="connsiteX113" fmla="*/ 193998 w 320297"/>
              <a:gd name="connsiteY113" fmla="*/ 9394 h 284062"/>
              <a:gd name="connsiteX114" fmla="*/ 195638 w 320297"/>
              <a:gd name="connsiteY114" fmla="*/ 9543 h 284062"/>
              <a:gd name="connsiteX115" fmla="*/ 191165 w 320297"/>
              <a:gd name="connsiteY115" fmla="*/ 4623 h 284062"/>
              <a:gd name="connsiteX116" fmla="*/ 189077 w 320297"/>
              <a:gd name="connsiteY116" fmla="*/ 3430 h 284062"/>
              <a:gd name="connsiteX117" fmla="*/ 187884 w 320297"/>
              <a:gd name="connsiteY117" fmla="*/ 3877 h 284062"/>
              <a:gd name="connsiteX118" fmla="*/ 181621 w 320297"/>
              <a:gd name="connsiteY118" fmla="*/ 6114 h 284062"/>
              <a:gd name="connsiteX119" fmla="*/ 179534 w 320297"/>
              <a:gd name="connsiteY119" fmla="*/ 5964 h 284062"/>
              <a:gd name="connsiteX120" fmla="*/ 170885 w 320297"/>
              <a:gd name="connsiteY120" fmla="*/ 2088 h 284062"/>
              <a:gd name="connsiteX121" fmla="*/ 167903 w 320297"/>
              <a:gd name="connsiteY121" fmla="*/ 1640 h 284062"/>
              <a:gd name="connsiteX122" fmla="*/ 167157 w 320297"/>
              <a:gd name="connsiteY122" fmla="*/ 1939 h 284062"/>
              <a:gd name="connsiteX123" fmla="*/ 166561 w 320297"/>
              <a:gd name="connsiteY123" fmla="*/ 4473 h 284062"/>
              <a:gd name="connsiteX124" fmla="*/ 165815 w 320297"/>
              <a:gd name="connsiteY124" fmla="*/ 5815 h 284062"/>
              <a:gd name="connsiteX125" fmla="*/ 161490 w 320297"/>
              <a:gd name="connsiteY125" fmla="*/ 6561 h 284062"/>
              <a:gd name="connsiteX126" fmla="*/ 157912 w 320297"/>
              <a:gd name="connsiteY126" fmla="*/ 7605 h 284062"/>
              <a:gd name="connsiteX127" fmla="*/ 154184 w 320297"/>
              <a:gd name="connsiteY127" fmla="*/ 7307 h 284062"/>
              <a:gd name="connsiteX128" fmla="*/ 162684 w 320297"/>
              <a:gd name="connsiteY128" fmla="*/ 4026 h 284062"/>
              <a:gd name="connsiteX129" fmla="*/ 163728 w 320297"/>
              <a:gd name="connsiteY129" fmla="*/ 2684 h 284062"/>
              <a:gd name="connsiteX130" fmla="*/ 154482 w 320297"/>
              <a:gd name="connsiteY130" fmla="*/ 5517 h 284062"/>
              <a:gd name="connsiteX131" fmla="*/ 149860 w 320297"/>
              <a:gd name="connsiteY131" fmla="*/ 5964 h 284062"/>
              <a:gd name="connsiteX132" fmla="*/ 148518 w 320297"/>
              <a:gd name="connsiteY132" fmla="*/ 7605 h 284062"/>
              <a:gd name="connsiteX133" fmla="*/ 147623 w 320297"/>
              <a:gd name="connsiteY133" fmla="*/ 9096 h 284062"/>
              <a:gd name="connsiteX134" fmla="*/ 146281 w 320297"/>
              <a:gd name="connsiteY134" fmla="*/ 10289 h 284062"/>
              <a:gd name="connsiteX135" fmla="*/ 145237 w 320297"/>
              <a:gd name="connsiteY135" fmla="*/ 12078 h 284062"/>
              <a:gd name="connsiteX136" fmla="*/ 142702 w 320297"/>
              <a:gd name="connsiteY136" fmla="*/ 12078 h 284062"/>
              <a:gd name="connsiteX137" fmla="*/ 140764 w 320297"/>
              <a:gd name="connsiteY137" fmla="*/ 11780 h 284062"/>
              <a:gd name="connsiteX138" fmla="*/ 137633 w 320297"/>
              <a:gd name="connsiteY138" fmla="*/ 12973 h 284062"/>
              <a:gd name="connsiteX139" fmla="*/ 128686 w 320297"/>
              <a:gd name="connsiteY139" fmla="*/ 19534 h 284062"/>
              <a:gd name="connsiteX140" fmla="*/ 124361 w 320297"/>
              <a:gd name="connsiteY140" fmla="*/ 22069 h 284062"/>
              <a:gd name="connsiteX141" fmla="*/ 120484 w 320297"/>
              <a:gd name="connsiteY141" fmla="*/ 23858 h 284062"/>
              <a:gd name="connsiteX142" fmla="*/ 117353 w 320297"/>
              <a:gd name="connsiteY142" fmla="*/ 24753 h 284062"/>
              <a:gd name="connsiteX143" fmla="*/ 114967 w 320297"/>
              <a:gd name="connsiteY143" fmla="*/ 24902 h 284062"/>
              <a:gd name="connsiteX144" fmla="*/ 112432 w 320297"/>
              <a:gd name="connsiteY144" fmla="*/ 24156 h 284062"/>
              <a:gd name="connsiteX145" fmla="*/ 107959 w 320297"/>
              <a:gd name="connsiteY145" fmla="*/ 21622 h 284062"/>
              <a:gd name="connsiteX146" fmla="*/ 100354 w 320297"/>
              <a:gd name="connsiteY146" fmla="*/ 18341 h 284062"/>
              <a:gd name="connsiteX147" fmla="*/ 85890 w 320297"/>
              <a:gd name="connsiteY147" fmla="*/ 16850 h 284062"/>
              <a:gd name="connsiteX148" fmla="*/ 82311 w 320297"/>
              <a:gd name="connsiteY148" fmla="*/ 14017 h 284062"/>
              <a:gd name="connsiteX149" fmla="*/ 76794 w 320297"/>
              <a:gd name="connsiteY149" fmla="*/ 14017 h 284062"/>
              <a:gd name="connsiteX150" fmla="*/ 74706 w 320297"/>
              <a:gd name="connsiteY150" fmla="*/ 13420 h 284062"/>
              <a:gd name="connsiteX151" fmla="*/ 66952 w 320297"/>
              <a:gd name="connsiteY151" fmla="*/ 8499 h 284062"/>
              <a:gd name="connsiteX152" fmla="*/ 54427 w 320297"/>
              <a:gd name="connsiteY152" fmla="*/ 5666 h 284062"/>
              <a:gd name="connsiteX153" fmla="*/ 46225 w 320297"/>
              <a:gd name="connsiteY153" fmla="*/ 4324 h 284062"/>
              <a:gd name="connsiteX154" fmla="*/ 31314 w 320297"/>
              <a:gd name="connsiteY154" fmla="*/ 1044 h 284062"/>
              <a:gd name="connsiteX155" fmla="*/ 17894 w 320297"/>
              <a:gd name="connsiteY155" fmla="*/ 4324 h 284062"/>
              <a:gd name="connsiteX156" fmla="*/ 13719 w 320297"/>
              <a:gd name="connsiteY156" fmla="*/ 3728 h 284062"/>
              <a:gd name="connsiteX157" fmla="*/ 11780 w 320297"/>
              <a:gd name="connsiteY157" fmla="*/ 0 h 284062"/>
              <a:gd name="connsiteX158" fmla="*/ 10736 w 320297"/>
              <a:gd name="connsiteY158" fmla="*/ 895 h 284062"/>
              <a:gd name="connsiteX159" fmla="*/ 9394 w 320297"/>
              <a:gd name="connsiteY159" fmla="*/ 2684 h 284062"/>
              <a:gd name="connsiteX160" fmla="*/ 8350 w 320297"/>
              <a:gd name="connsiteY160" fmla="*/ 4324 h 284062"/>
              <a:gd name="connsiteX161" fmla="*/ 5964 w 320297"/>
              <a:gd name="connsiteY161" fmla="*/ 6859 h 284062"/>
              <a:gd name="connsiteX162" fmla="*/ 3877 w 320297"/>
              <a:gd name="connsiteY162" fmla="*/ 9692 h 284062"/>
              <a:gd name="connsiteX163" fmla="*/ 4175 w 320297"/>
              <a:gd name="connsiteY163" fmla="*/ 13868 h 284062"/>
              <a:gd name="connsiteX164" fmla="*/ 4623 w 320297"/>
              <a:gd name="connsiteY164" fmla="*/ 18043 h 284062"/>
              <a:gd name="connsiteX165" fmla="*/ 5964 w 320297"/>
              <a:gd name="connsiteY165" fmla="*/ 22069 h 284062"/>
              <a:gd name="connsiteX166" fmla="*/ 7158 w 320297"/>
              <a:gd name="connsiteY166" fmla="*/ 26542 h 284062"/>
              <a:gd name="connsiteX167" fmla="*/ 6859 w 320297"/>
              <a:gd name="connsiteY167" fmla="*/ 29525 h 284062"/>
              <a:gd name="connsiteX168" fmla="*/ 5815 w 320297"/>
              <a:gd name="connsiteY168" fmla="*/ 33103 h 284062"/>
              <a:gd name="connsiteX169" fmla="*/ 4623 w 320297"/>
              <a:gd name="connsiteY169" fmla="*/ 36086 h 284062"/>
              <a:gd name="connsiteX170" fmla="*/ 597 w 320297"/>
              <a:gd name="connsiteY170" fmla="*/ 42348 h 284062"/>
              <a:gd name="connsiteX171" fmla="*/ 0 w 320297"/>
              <a:gd name="connsiteY171" fmla="*/ 43840 h 284062"/>
              <a:gd name="connsiteX172" fmla="*/ 298 w 320297"/>
              <a:gd name="connsiteY172" fmla="*/ 45927 h 284062"/>
              <a:gd name="connsiteX173" fmla="*/ 2684 w 320297"/>
              <a:gd name="connsiteY173" fmla="*/ 53234 h 284062"/>
              <a:gd name="connsiteX174" fmla="*/ 2833 w 320297"/>
              <a:gd name="connsiteY174" fmla="*/ 55620 h 284062"/>
              <a:gd name="connsiteX175" fmla="*/ 4324 w 320297"/>
              <a:gd name="connsiteY175" fmla="*/ 62777 h 284062"/>
              <a:gd name="connsiteX176" fmla="*/ 5666 w 320297"/>
              <a:gd name="connsiteY176" fmla="*/ 68443 h 284062"/>
              <a:gd name="connsiteX177" fmla="*/ 7008 w 320297"/>
              <a:gd name="connsiteY177" fmla="*/ 73066 h 284062"/>
              <a:gd name="connsiteX178" fmla="*/ 7306 w 320297"/>
              <a:gd name="connsiteY178" fmla="*/ 74259 h 284062"/>
              <a:gd name="connsiteX179" fmla="*/ 7306 w 320297"/>
              <a:gd name="connsiteY179" fmla="*/ 80969 h 284062"/>
              <a:gd name="connsiteX180" fmla="*/ 7306 w 320297"/>
              <a:gd name="connsiteY180" fmla="*/ 87679 h 284062"/>
              <a:gd name="connsiteX181" fmla="*/ 7306 w 320297"/>
              <a:gd name="connsiteY181" fmla="*/ 94389 h 284062"/>
              <a:gd name="connsiteX182" fmla="*/ 7306 w 320297"/>
              <a:gd name="connsiteY182" fmla="*/ 100950 h 284062"/>
              <a:gd name="connsiteX183" fmla="*/ 7306 w 320297"/>
              <a:gd name="connsiteY183" fmla="*/ 107660 h 284062"/>
              <a:gd name="connsiteX184" fmla="*/ 7306 w 320297"/>
              <a:gd name="connsiteY184" fmla="*/ 114222 h 284062"/>
              <a:gd name="connsiteX185" fmla="*/ 7306 w 320297"/>
              <a:gd name="connsiteY185" fmla="*/ 120932 h 284062"/>
              <a:gd name="connsiteX186" fmla="*/ 7306 w 320297"/>
              <a:gd name="connsiteY186" fmla="*/ 127493 h 284062"/>
              <a:gd name="connsiteX187" fmla="*/ 7306 w 320297"/>
              <a:gd name="connsiteY187" fmla="*/ 134203 h 284062"/>
              <a:gd name="connsiteX188" fmla="*/ 7306 w 320297"/>
              <a:gd name="connsiteY188" fmla="*/ 140764 h 284062"/>
              <a:gd name="connsiteX189" fmla="*/ 7306 w 320297"/>
              <a:gd name="connsiteY189" fmla="*/ 147325 h 284062"/>
              <a:gd name="connsiteX190" fmla="*/ 7306 w 320297"/>
              <a:gd name="connsiteY190" fmla="*/ 153886 h 284062"/>
              <a:gd name="connsiteX191" fmla="*/ 7306 w 320297"/>
              <a:gd name="connsiteY191" fmla="*/ 160447 h 284062"/>
              <a:gd name="connsiteX192" fmla="*/ 7306 w 320297"/>
              <a:gd name="connsiteY192" fmla="*/ 167157 h 284062"/>
              <a:gd name="connsiteX193" fmla="*/ 7306 w 320297"/>
              <a:gd name="connsiteY193" fmla="*/ 173718 h 284062"/>
              <a:gd name="connsiteX194" fmla="*/ 7306 w 320297"/>
              <a:gd name="connsiteY194" fmla="*/ 180279 h 284062"/>
              <a:gd name="connsiteX195" fmla="*/ 7306 w 320297"/>
              <a:gd name="connsiteY195" fmla="*/ 186691 h 284062"/>
              <a:gd name="connsiteX196" fmla="*/ 7306 w 320297"/>
              <a:gd name="connsiteY196" fmla="*/ 193252 h 284062"/>
              <a:gd name="connsiteX197" fmla="*/ 7306 w 320297"/>
              <a:gd name="connsiteY197" fmla="*/ 199813 h 284062"/>
              <a:gd name="connsiteX198" fmla="*/ 7306 w 320297"/>
              <a:gd name="connsiteY198" fmla="*/ 206374 h 284062"/>
              <a:gd name="connsiteX199" fmla="*/ 7306 w 320297"/>
              <a:gd name="connsiteY199" fmla="*/ 212935 h 284062"/>
              <a:gd name="connsiteX200" fmla="*/ 7306 w 320297"/>
              <a:gd name="connsiteY200" fmla="*/ 219347 h 284062"/>
              <a:gd name="connsiteX201" fmla="*/ 7306 w 320297"/>
              <a:gd name="connsiteY201" fmla="*/ 225908 h 284062"/>
              <a:gd name="connsiteX202" fmla="*/ 7306 w 320297"/>
              <a:gd name="connsiteY202" fmla="*/ 232320 h 284062"/>
              <a:gd name="connsiteX203" fmla="*/ 7306 w 320297"/>
              <a:gd name="connsiteY203" fmla="*/ 238881 h 284062"/>
              <a:gd name="connsiteX204" fmla="*/ 7306 w 320297"/>
              <a:gd name="connsiteY204" fmla="*/ 245293 h 284062"/>
              <a:gd name="connsiteX205" fmla="*/ 7306 w 320297"/>
              <a:gd name="connsiteY205" fmla="*/ 251854 h 284062"/>
              <a:gd name="connsiteX206" fmla="*/ 7306 w 320297"/>
              <a:gd name="connsiteY206" fmla="*/ 258266 h 284062"/>
              <a:gd name="connsiteX207" fmla="*/ 7306 w 320297"/>
              <a:gd name="connsiteY207" fmla="*/ 264827 h 284062"/>
              <a:gd name="connsiteX208" fmla="*/ 7306 w 320297"/>
              <a:gd name="connsiteY208" fmla="*/ 271239 h 284062"/>
              <a:gd name="connsiteX209" fmla="*/ 7306 w 320297"/>
              <a:gd name="connsiteY209" fmla="*/ 277651 h 284062"/>
              <a:gd name="connsiteX210" fmla="*/ 7306 w 320297"/>
              <a:gd name="connsiteY210" fmla="*/ 284063 h 284062"/>
              <a:gd name="connsiteX211" fmla="*/ 17297 w 320297"/>
              <a:gd name="connsiteY211" fmla="*/ 284063 h 284062"/>
              <a:gd name="connsiteX212" fmla="*/ 27437 w 320297"/>
              <a:gd name="connsiteY212" fmla="*/ 284063 h 284062"/>
              <a:gd name="connsiteX213" fmla="*/ 37428 w 320297"/>
              <a:gd name="connsiteY213" fmla="*/ 284063 h 284062"/>
              <a:gd name="connsiteX214" fmla="*/ 47567 w 320297"/>
              <a:gd name="connsiteY214" fmla="*/ 284063 h 284062"/>
              <a:gd name="connsiteX215" fmla="*/ 57558 w 320297"/>
              <a:gd name="connsiteY215" fmla="*/ 284063 h 284062"/>
              <a:gd name="connsiteX216" fmla="*/ 67549 w 320297"/>
              <a:gd name="connsiteY216" fmla="*/ 284063 h 284062"/>
              <a:gd name="connsiteX217" fmla="*/ 77688 w 320297"/>
              <a:gd name="connsiteY217" fmla="*/ 284063 h 284062"/>
              <a:gd name="connsiteX218" fmla="*/ 87679 w 320297"/>
              <a:gd name="connsiteY218" fmla="*/ 284063 h 284062"/>
              <a:gd name="connsiteX219" fmla="*/ 97819 w 320297"/>
              <a:gd name="connsiteY219" fmla="*/ 284063 h 284062"/>
              <a:gd name="connsiteX220" fmla="*/ 107810 w 320297"/>
              <a:gd name="connsiteY220" fmla="*/ 284063 h 284062"/>
              <a:gd name="connsiteX221" fmla="*/ 117949 w 320297"/>
              <a:gd name="connsiteY221" fmla="*/ 284063 h 284062"/>
              <a:gd name="connsiteX222" fmla="*/ 127940 w 320297"/>
              <a:gd name="connsiteY222" fmla="*/ 284063 h 284062"/>
              <a:gd name="connsiteX223" fmla="*/ 138080 w 320297"/>
              <a:gd name="connsiteY223" fmla="*/ 284063 h 284062"/>
              <a:gd name="connsiteX224" fmla="*/ 148070 w 320297"/>
              <a:gd name="connsiteY224" fmla="*/ 284063 h 284062"/>
              <a:gd name="connsiteX225" fmla="*/ 158061 w 320297"/>
              <a:gd name="connsiteY225" fmla="*/ 284063 h 284062"/>
              <a:gd name="connsiteX226" fmla="*/ 168201 w 320297"/>
              <a:gd name="connsiteY226" fmla="*/ 284063 h 284062"/>
              <a:gd name="connsiteX227" fmla="*/ 171183 w 320297"/>
              <a:gd name="connsiteY227" fmla="*/ 284063 h 284062"/>
              <a:gd name="connsiteX228" fmla="*/ 172525 w 320297"/>
              <a:gd name="connsiteY228" fmla="*/ 283913 h 284062"/>
              <a:gd name="connsiteX229" fmla="*/ 175209 w 320297"/>
              <a:gd name="connsiteY229" fmla="*/ 278545 h 284062"/>
              <a:gd name="connsiteX230" fmla="*/ 176253 w 320297"/>
              <a:gd name="connsiteY230" fmla="*/ 278247 h 284062"/>
              <a:gd name="connsiteX231" fmla="*/ 177893 w 320297"/>
              <a:gd name="connsiteY231" fmla="*/ 278545 h 284062"/>
              <a:gd name="connsiteX232" fmla="*/ 178490 w 320297"/>
              <a:gd name="connsiteY232" fmla="*/ 279738 h 284062"/>
              <a:gd name="connsiteX233" fmla="*/ 178042 w 320297"/>
              <a:gd name="connsiteY233" fmla="*/ 281528 h 284062"/>
              <a:gd name="connsiteX234" fmla="*/ 177148 w 320297"/>
              <a:gd name="connsiteY234" fmla="*/ 284063 h 284062"/>
              <a:gd name="connsiteX235" fmla="*/ 182068 w 320297"/>
              <a:gd name="connsiteY235" fmla="*/ 284063 h 284062"/>
              <a:gd name="connsiteX236" fmla="*/ 190717 w 320297"/>
              <a:gd name="connsiteY236" fmla="*/ 284063 h 284062"/>
              <a:gd name="connsiteX237" fmla="*/ 199366 w 320297"/>
              <a:gd name="connsiteY237" fmla="*/ 284063 h 284062"/>
              <a:gd name="connsiteX238" fmla="*/ 208014 w 320297"/>
              <a:gd name="connsiteY238" fmla="*/ 284063 h 284062"/>
              <a:gd name="connsiteX239" fmla="*/ 216663 w 320297"/>
              <a:gd name="connsiteY239" fmla="*/ 284063 h 284062"/>
              <a:gd name="connsiteX240" fmla="*/ 225311 w 320297"/>
              <a:gd name="connsiteY240" fmla="*/ 284063 h 284062"/>
              <a:gd name="connsiteX241" fmla="*/ 233960 w 320297"/>
              <a:gd name="connsiteY241" fmla="*/ 284063 h 284062"/>
              <a:gd name="connsiteX242" fmla="*/ 242609 w 320297"/>
              <a:gd name="connsiteY242" fmla="*/ 284063 h 284062"/>
              <a:gd name="connsiteX243" fmla="*/ 251108 w 320297"/>
              <a:gd name="connsiteY243" fmla="*/ 284063 h 284062"/>
              <a:gd name="connsiteX244" fmla="*/ 259757 w 320297"/>
              <a:gd name="connsiteY244" fmla="*/ 284063 h 284062"/>
              <a:gd name="connsiteX245" fmla="*/ 268406 w 320297"/>
              <a:gd name="connsiteY245" fmla="*/ 284063 h 284062"/>
              <a:gd name="connsiteX246" fmla="*/ 277054 w 320297"/>
              <a:gd name="connsiteY246" fmla="*/ 284063 h 284062"/>
              <a:gd name="connsiteX247" fmla="*/ 285703 w 320297"/>
              <a:gd name="connsiteY247" fmla="*/ 284063 h 284062"/>
              <a:gd name="connsiteX248" fmla="*/ 294351 w 320297"/>
              <a:gd name="connsiteY248" fmla="*/ 284063 h 284062"/>
              <a:gd name="connsiteX249" fmla="*/ 303000 w 320297"/>
              <a:gd name="connsiteY249" fmla="*/ 284063 h 284062"/>
              <a:gd name="connsiteX250" fmla="*/ 311649 w 320297"/>
              <a:gd name="connsiteY250" fmla="*/ 284063 h 284062"/>
              <a:gd name="connsiteX251" fmla="*/ 320297 w 320297"/>
              <a:gd name="connsiteY251" fmla="*/ 284063 h 284062"/>
              <a:gd name="connsiteX252" fmla="*/ 320297 w 320297"/>
              <a:gd name="connsiteY252" fmla="*/ 283466 h 284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320297" h="284062">
                <a:moveTo>
                  <a:pt x="320297" y="283466"/>
                </a:moveTo>
                <a:lnTo>
                  <a:pt x="319104" y="281229"/>
                </a:lnTo>
                <a:lnTo>
                  <a:pt x="308219" y="272730"/>
                </a:lnTo>
                <a:lnTo>
                  <a:pt x="303298" y="265871"/>
                </a:lnTo>
                <a:lnTo>
                  <a:pt x="295097" y="262739"/>
                </a:lnTo>
                <a:lnTo>
                  <a:pt x="293308" y="261397"/>
                </a:lnTo>
                <a:lnTo>
                  <a:pt x="291965" y="259608"/>
                </a:lnTo>
                <a:lnTo>
                  <a:pt x="289431" y="256775"/>
                </a:lnTo>
                <a:lnTo>
                  <a:pt x="285852" y="247380"/>
                </a:lnTo>
                <a:lnTo>
                  <a:pt x="284808" y="242460"/>
                </a:lnTo>
                <a:lnTo>
                  <a:pt x="284212" y="232767"/>
                </a:lnTo>
                <a:lnTo>
                  <a:pt x="284510" y="230978"/>
                </a:lnTo>
                <a:lnTo>
                  <a:pt x="285256" y="228741"/>
                </a:lnTo>
                <a:lnTo>
                  <a:pt x="286598" y="227995"/>
                </a:lnTo>
                <a:lnTo>
                  <a:pt x="287641" y="227846"/>
                </a:lnTo>
                <a:lnTo>
                  <a:pt x="291667" y="228145"/>
                </a:lnTo>
                <a:lnTo>
                  <a:pt x="287492" y="224417"/>
                </a:lnTo>
                <a:lnTo>
                  <a:pt x="283615" y="221882"/>
                </a:lnTo>
                <a:lnTo>
                  <a:pt x="281528" y="218601"/>
                </a:lnTo>
                <a:lnTo>
                  <a:pt x="276159" y="212637"/>
                </a:lnTo>
                <a:lnTo>
                  <a:pt x="267213" y="193252"/>
                </a:lnTo>
                <a:lnTo>
                  <a:pt x="262590" y="184454"/>
                </a:lnTo>
                <a:lnTo>
                  <a:pt x="259608" y="177148"/>
                </a:lnTo>
                <a:lnTo>
                  <a:pt x="253345" y="167455"/>
                </a:lnTo>
                <a:lnTo>
                  <a:pt x="246038" y="152096"/>
                </a:lnTo>
                <a:lnTo>
                  <a:pt x="243653" y="149114"/>
                </a:lnTo>
                <a:lnTo>
                  <a:pt x="241863" y="137483"/>
                </a:lnTo>
                <a:lnTo>
                  <a:pt x="240670" y="133457"/>
                </a:lnTo>
                <a:lnTo>
                  <a:pt x="239477" y="130922"/>
                </a:lnTo>
                <a:lnTo>
                  <a:pt x="236793" y="128835"/>
                </a:lnTo>
                <a:lnTo>
                  <a:pt x="235600" y="126151"/>
                </a:lnTo>
                <a:lnTo>
                  <a:pt x="232767" y="120932"/>
                </a:lnTo>
                <a:lnTo>
                  <a:pt x="233066" y="118247"/>
                </a:lnTo>
                <a:lnTo>
                  <a:pt x="232767" y="112432"/>
                </a:lnTo>
                <a:lnTo>
                  <a:pt x="231425" y="110195"/>
                </a:lnTo>
                <a:lnTo>
                  <a:pt x="228145" y="107959"/>
                </a:lnTo>
                <a:lnTo>
                  <a:pt x="223671" y="103187"/>
                </a:lnTo>
                <a:lnTo>
                  <a:pt x="218900" y="96328"/>
                </a:lnTo>
                <a:lnTo>
                  <a:pt x="215619" y="92600"/>
                </a:lnTo>
                <a:lnTo>
                  <a:pt x="214575" y="90661"/>
                </a:lnTo>
                <a:lnTo>
                  <a:pt x="213830" y="88574"/>
                </a:lnTo>
                <a:lnTo>
                  <a:pt x="212637" y="86039"/>
                </a:lnTo>
                <a:lnTo>
                  <a:pt x="209356" y="81864"/>
                </a:lnTo>
                <a:lnTo>
                  <a:pt x="208611" y="79925"/>
                </a:lnTo>
                <a:lnTo>
                  <a:pt x="208909" y="74259"/>
                </a:lnTo>
                <a:lnTo>
                  <a:pt x="207865" y="70084"/>
                </a:lnTo>
                <a:lnTo>
                  <a:pt x="206971" y="68145"/>
                </a:lnTo>
                <a:lnTo>
                  <a:pt x="202497" y="63821"/>
                </a:lnTo>
                <a:lnTo>
                  <a:pt x="201453" y="60988"/>
                </a:lnTo>
                <a:lnTo>
                  <a:pt x="202795" y="57409"/>
                </a:lnTo>
                <a:lnTo>
                  <a:pt x="204883" y="54278"/>
                </a:lnTo>
                <a:lnTo>
                  <a:pt x="204435" y="52041"/>
                </a:lnTo>
                <a:lnTo>
                  <a:pt x="206971" y="50699"/>
                </a:lnTo>
                <a:lnTo>
                  <a:pt x="209058" y="55918"/>
                </a:lnTo>
                <a:lnTo>
                  <a:pt x="210996" y="64119"/>
                </a:lnTo>
                <a:lnTo>
                  <a:pt x="212190" y="66356"/>
                </a:lnTo>
                <a:lnTo>
                  <a:pt x="213382" y="67847"/>
                </a:lnTo>
                <a:lnTo>
                  <a:pt x="215023" y="71128"/>
                </a:lnTo>
                <a:lnTo>
                  <a:pt x="220391" y="77539"/>
                </a:lnTo>
                <a:lnTo>
                  <a:pt x="221733" y="80373"/>
                </a:lnTo>
                <a:lnTo>
                  <a:pt x="223671" y="86337"/>
                </a:lnTo>
                <a:lnTo>
                  <a:pt x="223671" y="88723"/>
                </a:lnTo>
                <a:lnTo>
                  <a:pt x="224864" y="92600"/>
                </a:lnTo>
                <a:lnTo>
                  <a:pt x="229338" y="97819"/>
                </a:lnTo>
                <a:lnTo>
                  <a:pt x="233960" y="101845"/>
                </a:lnTo>
                <a:lnTo>
                  <a:pt x="238433" y="107959"/>
                </a:lnTo>
                <a:lnTo>
                  <a:pt x="245889" y="114371"/>
                </a:lnTo>
                <a:lnTo>
                  <a:pt x="250512" y="116309"/>
                </a:lnTo>
                <a:lnTo>
                  <a:pt x="253047" y="112730"/>
                </a:lnTo>
                <a:lnTo>
                  <a:pt x="255134" y="108853"/>
                </a:lnTo>
                <a:lnTo>
                  <a:pt x="255880" y="106169"/>
                </a:lnTo>
                <a:lnTo>
                  <a:pt x="256477" y="98863"/>
                </a:lnTo>
                <a:lnTo>
                  <a:pt x="260950" y="86934"/>
                </a:lnTo>
                <a:lnTo>
                  <a:pt x="264081" y="71724"/>
                </a:lnTo>
                <a:lnTo>
                  <a:pt x="267064" y="66803"/>
                </a:lnTo>
                <a:lnTo>
                  <a:pt x="268555" y="65461"/>
                </a:lnTo>
                <a:lnTo>
                  <a:pt x="267511" y="62926"/>
                </a:lnTo>
                <a:lnTo>
                  <a:pt x="265572" y="55470"/>
                </a:lnTo>
                <a:lnTo>
                  <a:pt x="264081" y="50401"/>
                </a:lnTo>
                <a:lnTo>
                  <a:pt x="261994" y="44138"/>
                </a:lnTo>
                <a:lnTo>
                  <a:pt x="258564" y="36533"/>
                </a:lnTo>
                <a:lnTo>
                  <a:pt x="258266" y="34594"/>
                </a:lnTo>
                <a:lnTo>
                  <a:pt x="257520" y="31910"/>
                </a:lnTo>
                <a:lnTo>
                  <a:pt x="255283" y="25051"/>
                </a:lnTo>
                <a:lnTo>
                  <a:pt x="253345" y="19981"/>
                </a:lnTo>
                <a:lnTo>
                  <a:pt x="251108" y="13569"/>
                </a:lnTo>
                <a:lnTo>
                  <a:pt x="250214" y="11035"/>
                </a:lnTo>
                <a:lnTo>
                  <a:pt x="249916" y="10140"/>
                </a:lnTo>
                <a:lnTo>
                  <a:pt x="249319" y="10736"/>
                </a:lnTo>
                <a:lnTo>
                  <a:pt x="242161" y="14315"/>
                </a:lnTo>
                <a:lnTo>
                  <a:pt x="235899" y="15955"/>
                </a:lnTo>
                <a:lnTo>
                  <a:pt x="228294" y="15955"/>
                </a:lnTo>
                <a:lnTo>
                  <a:pt x="223522" y="17297"/>
                </a:lnTo>
                <a:lnTo>
                  <a:pt x="222479" y="15955"/>
                </a:lnTo>
                <a:lnTo>
                  <a:pt x="221733" y="14762"/>
                </a:lnTo>
                <a:lnTo>
                  <a:pt x="215768" y="16552"/>
                </a:lnTo>
                <a:lnTo>
                  <a:pt x="214575" y="16253"/>
                </a:lnTo>
                <a:lnTo>
                  <a:pt x="210102" y="17595"/>
                </a:lnTo>
                <a:lnTo>
                  <a:pt x="207865" y="17745"/>
                </a:lnTo>
                <a:lnTo>
                  <a:pt x="206076" y="16850"/>
                </a:lnTo>
                <a:lnTo>
                  <a:pt x="200559" y="12078"/>
                </a:lnTo>
                <a:lnTo>
                  <a:pt x="198620" y="10885"/>
                </a:lnTo>
                <a:lnTo>
                  <a:pt x="197726" y="11035"/>
                </a:lnTo>
                <a:lnTo>
                  <a:pt x="198471" y="12377"/>
                </a:lnTo>
                <a:lnTo>
                  <a:pt x="199515" y="13718"/>
                </a:lnTo>
                <a:lnTo>
                  <a:pt x="197427" y="16253"/>
                </a:lnTo>
                <a:lnTo>
                  <a:pt x="194743" y="16999"/>
                </a:lnTo>
                <a:lnTo>
                  <a:pt x="193848" y="15210"/>
                </a:lnTo>
                <a:lnTo>
                  <a:pt x="192208" y="13122"/>
                </a:lnTo>
                <a:lnTo>
                  <a:pt x="189524" y="12526"/>
                </a:lnTo>
                <a:lnTo>
                  <a:pt x="186095" y="11035"/>
                </a:lnTo>
                <a:lnTo>
                  <a:pt x="188779" y="7307"/>
                </a:lnTo>
                <a:lnTo>
                  <a:pt x="189226" y="5219"/>
                </a:lnTo>
                <a:lnTo>
                  <a:pt x="193998" y="9394"/>
                </a:lnTo>
                <a:lnTo>
                  <a:pt x="195638" y="9543"/>
                </a:lnTo>
                <a:lnTo>
                  <a:pt x="191165" y="4623"/>
                </a:lnTo>
                <a:lnTo>
                  <a:pt x="189077" y="3430"/>
                </a:lnTo>
                <a:lnTo>
                  <a:pt x="187884" y="3877"/>
                </a:lnTo>
                <a:lnTo>
                  <a:pt x="181621" y="6114"/>
                </a:lnTo>
                <a:lnTo>
                  <a:pt x="179534" y="5964"/>
                </a:lnTo>
                <a:lnTo>
                  <a:pt x="170885" y="2088"/>
                </a:lnTo>
                <a:lnTo>
                  <a:pt x="167903" y="1640"/>
                </a:lnTo>
                <a:lnTo>
                  <a:pt x="167157" y="1939"/>
                </a:lnTo>
                <a:lnTo>
                  <a:pt x="166561" y="4473"/>
                </a:lnTo>
                <a:lnTo>
                  <a:pt x="165815" y="5815"/>
                </a:lnTo>
                <a:lnTo>
                  <a:pt x="161490" y="6561"/>
                </a:lnTo>
                <a:lnTo>
                  <a:pt x="157912" y="7605"/>
                </a:lnTo>
                <a:lnTo>
                  <a:pt x="154184" y="7307"/>
                </a:lnTo>
                <a:lnTo>
                  <a:pt x="162684" y="4026"/>
                </a:lnTo>
                <a:lnTo>
                  <a:pt x="163728" y="2684"/>
                </a:lnTo>
                <a:lnTo>
                  <a:pt x="154482" y="5517"/>
                </a:lnTo>
                <a:lnTo>
                  <a:pt x="149860" y="5964"/>
                </a:lnTo>
                <a:lnTo>
                  <a:pt x="148518" y="7605"/>
                </a:lnTo>
                <a:lnTo>
                  <a:pt x="147623" y="9096"/>
                </a:lnTo>
                <a:lnTo>
                  <a:pt x="146281" y="10289"/>
                </a:lnTo>
                <a:lnTo>
                  <a:pt x="145237" y="12078"/>
                </a:lnTo>
                <a:lnTo>
                  <a:pt x="142702" y="12078"/>
                </a:lnTo>
                <a:lnTo>
                  <a:pt x="140764" y="11780"/>
                </a:lnTo>
                <a:lnTo>
                  <a:pt x="137633" y="12973"/>
                </a:lnTo>
                <a:lnTo>
                  <a:pt x="128686" y="19534"/>
                </a:lnTo>
                <a:lnTo>
                  <a:pt x="124361" y="22069"/>
                </a:lnTo>
                <a:lnTo>
                  <a:pt x="120484" y="23858"/>
                </a:lnTo>
                <a:lnTo>
                  <a:pt x="117353" y="24753"/>
                </a:lnTo>
                <a:lnTo>
                  <a:pt x="114967" y="24902"/>
                </a:lnTo>
                <a:lnTo>
                  <a:pt x="112432" y="24156"/>
                </a:lnTo>
                <a:lnTo>
                  <a:pt x="107959" y="21622"/>
                </a:lnTo>
                <a:lnTo>
                  <a:pt x="100354" y="18341"/>
                </a:lnTo>
                <a:lnTo>
                  <a:pt x="85890" y="16850"/>
                </a:lnTo>
                <a:lnTo>
                  <a:pt x="82311" y="14017"/>
                </a:lnTo>
                <a:lnTo>
                  <a:pt x="76794" y="14017"/>
                </a:lnTo>
                <a:lnTo>
                  <a:pt x="74706" y="13420"/>
                </a:lnTo>
                <a:lnTo>
                  <a:pt x="66952" y="8499"/>
                </a:lnTo>
                <a:lnTo>
                  <a:pt x="54427" y="5666"/>
                </a:lnTo>
                <a:lnTo>
                  <a:pt x="46225" y="4324"/>
                </a:lnTo>
                <a:lnTo>
                  <a:pt x="31314" y="1044"/>
                </a:lnTo>
                <a:lnTo>
                  <a:pt x="17894" y="4324"/>
                </a:lnTo>
                <a:lnTo>
                  <a:pt x="13719" y="3728"/>
                </a:lnTo>
                <a:lnTo>
                  <a:pt x="11780" y="0"/>
                </a:lnTo>
                <a:lnTo>
                  <a:pt x="10736" y="895"/>
                </a:lnTo>
                <a:lnTo>
                  <a:pt x="9394" y="2684"/>
                </a:lnTo>
                <a:lnTo>
                  <a:pt x="8350" y="4324"/>
                </a:lnTo>
                <a:lnTo>
                  <a:pt x="5964" y="6859"/>
                </a:lnTo>
                <a:lnTo>
                  <a:pt x="3877" y="9692"/>
                </a:lnTo>
                <a:lnTo>
                  <a:pt x="4175" y="13868"/>
                </a:lnTo>
                <a:lnTo>
                  <a:pt x="4623" y="18043"/>
                </a:lnTo>
                <a:lnTo>
                  <a:pt x="5964" y="22069"/>
                </a:lnTo>
                <a:lnTo>
                  <a:pt x="7158" y="26542"/>
                </a:lnTo>
                <a:lnTo>
                  <a:pt x="6859" y="29525"/>
                </a:lnTo>
                <a:lnTo>
                  <a:pt x="5815" y="33103"/>
                </a:lnTo>
                <a:lnTo>
                  <a:pt x="4623" y="36086"/>
                </a:lnTo>
                <a:lnTo>
                  <a:pt x="597" y="42348"/>
                </a:lnTo>
                <a:lnTo>
                  <a:pt x="0" y="43840"/>
                </a:lnTo>
                <a:lnTo>
                  <a:pt x="298" y="45927"/>
                </a:lnTo>
                <a:lnTo>
                  <a:pt x="2684" y="53234"/>
                </a:lnTo>
                <a:lnTo>
                  <a:pt x="2833" y="55620"/>
                </a:lnTo>
                <a:lnTo>
                  <a:pt x="4324" y="62777"/>
                </a:lnTo>
                <a:lnTo>
                  <a:pt x="5666" y="68443"/>
                </a:lnTo>
                <a:lnTo>
                  <a:pt x="7008" y="73066"/>
                </a:lnTo>
                <a:lnTo>
                  <a:pt x="7306" y="74259"/>
                </a:lnTo>
                <a:lnTo>
                  <a:pt x="7306" y="80969"/>
                </a:lnTo>
                <a:lnTo>
                  <a:pt x="7306" y="87679"/>
                </a:lnTo>
                <a:lnTo>
                  <a:pt x="7306" y="94389"/>
                </a:lnTo>
                <a:lnTo>
                  <a:pt x="7306" y="100950"/>
                </a:lnTo>
                <a:lnTo>
                  <a:pt x="7306" y="107660"/>
                </a:lnTo>
                <a:lnTo>
                  <a:pt x="7306" y="114222"/>
                </a:lnTo>
                <a:lnTo>
                  <a:pt x="7306" y="120932"/>
                </a:lnTo>
                <a:lnTo>
                  <a:pt x="7306" y="127493"/>
                </a:lnTo>
                <a:lnTo>
                  <a:pt x="7306" y="134203"/>
                </a:lnTo>
                <a:lnTo>
                  <a:pt x="7306" y="140764"/>
                </a:lnTo>
                <a:lnTo>
                  <a:pt x="7306" y="147325"/>
                </a:lnTo>
                <a:lnTo>
                  <a:pt x="7306" y="153886"/>
                </a:lnTo>
                <a:lnTo>
                  <a:pt x="7306" y="160447"/>
                </a:lnTo>
                <a:lnTo>
                  <a:pt x="7306" y="167157"/>
                </a:lnTo>
                <a:lnTo>
                  <a:pt x="7306" y="173718"/>
                </a:lnTo>
                <a:lnTo>
                  <a:pt x="7306" y="180279"/>
                </a:lnTo>
                <a:lnTo>
                  <a:pt x="7306" y="186691"/>
                </a:lnTo>
                <a:lnTo>
                  <a:pt x="7306" y="193252"/>
                </a:lnTo>
                <a:lnTo>
                  <a:pt x="7306" y="199813"/>
                </a:lnTo>
                <a:lnTo>
                  <a:pt x="7306" y="206374"/>
                </a:lnTo>
                <a:lnTo>
                  <a:pt x="7306" y="212935"/>
                </a:lnTo>
                <a:lnTo>
                  <a:pt x="7306" y="219347"/>
                </a:lnTo>
                <a:lnTo>
                  <a:pt x="7306" y="225908"/>
                </a:lnTo>
                <a:lnTo>
                  <a:pt x="7306" y="232320"/>
                </a:lnTo>
                <a:lnTo>
                  <a:pt x="7306" y="238881"/>
                </a:lnTo>
                <a:lnTo>
                  <a:pt x="7306" y="245293"/>
                </a:lnTo>
                <a:lnTo>
                  <a:pt x="7306" y="251854"/>
                </a:lnTo>
                <a:lnTo>
                  <a:pt x="7306" y="258266"/>
                </a:lnTo>
                <a:lnTo>
                  <a:pt x="7306" y="264827"/>
                </a:lnTo>
                <a:lnTo>
                  <a:pt x="7306" y="271239"/>
                </a:lnTo>
                <a:lnTo>
                  <a:pt x="7306" y="277651"/>
                </a:lnTo>
                <a:lnTo>
                  <a:pt x="7306" y="284063"/>
                </a:lnTo>
                <a:lnTo>
                  <a:pt x="17297" y="284063"/>
                </a:lnTo>
                <a:lnTo>
                  <a:pt x="27437" y="284063"/>
                </a:lnTo>
                <a:lnTo>
                  <a:pt x="37428" y="284063"/>
                </a:lnTo>
                <a:lnTo>
                  <a:pt x="47567" y="284063"/>
                </a:lnTo>
                <a:lnTo>
                  <a:pt x="57558" y="284063"/>
                </a:lnTo>
                <a:lnTo>
                  <a:pt x="67549" y="284063"/>
                </a:lnTo>
                <a:lnTo>
                  <a:pt x="77688" y="284063"/>
                </a:lnTo>
                <a:lnTo>
                  <a:pt x="87679" y="284063"/>
                </a:lnTo>
                <a:lnTo>
                  <a:pt x="97819" y="284063"/>
                </a:lnTo>
                <a:lnTo>
                  <a:pt x="107810" y="284063"/>
                </a:lnTo>
                <a:lnTo>
                  <a:pt x="117949" y="284063"/>
                </a:lnTo>
                <a:lnTo>
                  <a:pt x="127940" y="284063"/>
                </a:lnTo>
                <a:lnTo>
                  <a:pt x="138080" y="284063"/>
                </a:lnTo>
                <a:lnTo>
                  <a:pt x="148070" y="284063"/>
                </a:lnTo>
                <a:lnTo>
                  <a:pt x="158061" y="284063"/>
                </a:lnTo>
                <a:lnTo>
                  <a:pt x="168201" y="284063"/>
                </a:lnTo>
                <a:lnTo>
                  <a:pt x="171183" y="284063"/>
                </a:lnTo>
                <a:lnTo>
                  <a:pt x="172525" y="283913"/>
                </a:lnTo>
                <a:lnTo>
                  <a:pt x="175209" y="278545"/>
                </a:lnTo>
                <a:lnTo>
                  <a:pt x="176253" y="278247"/>
                </a:lnTo>
                <a:lnTo>
                  <a:pt x="177893" y="278545"/>
                </a:lnTo>
                <a:lnTo>
                  <a:pt x="178490" y="279738"/>
                </a:lnTo>
                <a:lnTo>
                  <a:pt x="178042" y="281528"/>
                </a:lnTo>
                <a:lnTo>
                  <a:pt x="177148" y="284063"/>
                </a:lnTo>
                <a:lnTo>
                  <a:pt x="182068" y="284063"/>
                </a:lnTo>
                <a:lnTo>
                  <a:pt x="190717" y="284063"/>
                </a:lnTo>
                <a:lnTo>
                  <a:pt x="199366" y="284063"/>
                </a:lnTo>
                <a:lnTo>
                  <a:pt x="208014" y="284063"/>
                </a:lnTo>
                <a:lnTo>
                  <a:pt x="216663" y="284063"/>
                </a:lnTo>
                <a:lnTo>
                  <a:pt x="225311" y="284063"/>
                </a:lnTo>
                <a:lnTo>
                  <a:pt x="233960" y="284063"/>
                </a:lnTo>
                <a:lnTo>
                  <a:pt x="242609" y="284063"/>
                </a:lnTo>
                <a:lnTo>
                  <a:pt x="251108" y="284063"/>
                </a:lnTo>
                <a:lnTo>
                  <a:pt x="259757" y="284063"/>
                </a:lnTo>
                <a:lnTo>
                  <a:pt x="268406" y="284063"/>
                </a:lnTo>
                <a:lnTo>
                  <a:pt x="277054" y="284063"/>
                </a:lnTo>
                <a:lnTo>
                  <a:pt x="285703" y="284063"/>
                </a:lnTo>
                <a:lnTo>
                  <a:pt x="294351" y="284063"/>
                </a:lnTo>
                <a:lnTo>
                  <a:pt x="303000" y="284063"/>
                </a:lnTo>
                <a:lnTo>
                  <a:pt x="311649" y="284063"/>
                </a:lnTo>
                <a:lnTo>
                  <a:pt x="320297" y="284063"/>
                </a:lnTo>
                <a:lnTo>
                  <a:pt x="320297" y="28346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5" name="Ecuador__">
            <a:extLst>
              <a:ext uri="{FF2B5EF4-FFF2-40B4-BE49-F238E27FC236}">
                <a16:creationId xmlns:a16="http://schemas.microsoft.com/office/drawing/2014/main" id="{6A5A491A-D874-5879-E480-9CCFC0B47112}"/>
              </a:ext>
            </a:extLst>
          </p:cNvPr>
          <p:cNvSpPr/>
          <p:nvPr/>
        </p:nvSpPr>
        <p:spPr>
          <a:xfrm>
            <a:off x="3589838" y="4141203"/>
            <a:ext cx="432878" cy="188874"/>
          </a:xfrm>
          <a:custGeom>
            <a:avLst/>
            <a:gdLst>
              <a:gd name="connsiteX0" fmla="*/ 22814 w 432878"/>
              <a:gd name="connsiteY0" fmla="*/ 44287 h 175954"/>
              <a:gd name="connsiteX1" fmla="*/ 21771 w 432878"/>
              <a:gd name="connsiteY1" fmla="*/ 45182 h 175954"/>
              <a:gd name="connsiteX2" fmla="*/ 20578 w 432878"/>
              <a:gd name="connsiteY2" fmla="*/ 47269 h 175954"/>
              <a:gd name="connsiteX3" fmla="*/ 22069 w 432878"/>
              <a:gd name="connsiteY3" fmla="*/ 48909 h 175954"/>
              <a:gd name="connsiteX4" fmla="*/ 26990 w 432878"/>
              <a:gd name="connsiteY4" fmla="*/ 49804 h 175954"/>
              <a:gd name="connsiteX5" fmla="*/ 28183 w 432878"/>
              <a:gd name="connsiteY5" fmla="*/ 48909 h 175954"/>
              <a:gd name="connsiteX6" fmla="*/ 28779 w 432878"/>
              <a:gd name="connsiteY6" fmla="*/ 47418 h 175954"/>
              <a:gd name="connsiteX7" fmla="*/ 25797 w 432878"/>
              <a:gd name="connsiteY7" fmla="*/ 45032 h 175954"/>
              <a:gd name="connsiteX8" fmla="*/ 22814 w 432878"/>
              <a:gd name="connsiteY8" fmla="*/ 44287 h 175954"/>
              <a:gd name="connsiteX9" fmla="*/ 6561 w 432878"/>
              <a:gd name="connsiteY9" fmla="*/ 51444 h 175954"/>
              <a:gd name="connsiteX10" fmla="*/ 6561 w 432878"/>
              <a:gd name="connsiteY10" fmla="*/ 48760 h 175954"/>
              <a:gd name="connsiteX11" fmla="*/ 4921 w 432878"/>
              <a:gd name="connsiteY11" fmla="*/ 46971 h 175954"/>
              <a:gd name="connsiteX12" fmla="*/ 0 w 432878"/>
              <a:gd name="connsiteY12" fmla="*/ 47716 h 175954"/>
              <a:gd name="connsiteX13" fmla="*/ 0 w 432878"/>
              <a:gd name="connsiteY13" fmla="*/ 48462 h 175954"/>
              <a:gd name="connsiteX14" fmla="*/ 0 w 432878"/>
              <a:gd name="connsiteY14" fmla="*/ 50699 h 175954"/>
              <a:gd name="connsiteX15" fmla="*/ 895 w 432878"/>
              <a:gd name="connsiteY15" fmla="*/ 52190 h 175954"/>
              <a:gd name="connsiteX16" fmla="*/ 3131 w 432878"/>
              <a:gd name="connsiteY16" fmla="*/ 53085 h 175954"/>
              <a:gd name="connsiteX17" fmla="*/ 5815 w 432878"/>
              <a:gd name="connsiteY17" fmla="*/ 52637 h 175954"/>
              <a:gd name="connsiteX18" fmla="*/ 6561 w 432878"/>
              <a:gd name="connsiteY18" fmla="*/ 51593 h 175954"/>
              <a:gd name="connsiteX19" fmla="*/ 18192 w 432878"/>
              <a:gd name="connsiteY19" fmla="*/ 56216 h 175954"/>
              <a:gd name="connsiteX20" fmla="*/ 17894 w 432878"/>
              <a:gd name="connsiteY20" fmla="*/ 55620 h 175954"/>
              <a:gd name="connsiteX21" fmla="*/ 18341 w 432878"/>
              <a:gd name="connsiteY21" fmla="*/ 54278 h 175954"/>
              <a:gd name="connsiteX22" fmla="*/ 17745 w 432878"/>
              <a:gd name="connsiteY22" fmla="*/ 51295 h 175954"/>
              <a:gd name="connsiteX23" fmla="*/ 12526 w 432878"/>
              <a:gd name="connsiteY23" fmla="*/ 46076 h 175954"/>
              <a:gd name="connsiteX24" fmla="*/ 11631 w 432878"/>
              <a:gd name="connsiteY24" fmla="*/ 41006 h 175954"/>
              <a:gd name="connsiteX25" fmla="*/ 9991 w 432878"/>
              <a:gd name="connsiteY25" fmla="*/ 39217 h 175954"/>
              <a:gd name="connsiteX26" fmla="*/ 9096 w 432878"/>
              <a:gd name="connsiteY26" fmla="*/ 37428 h 175954"/>
              <a:gd name="connsiteX27" fmla="*/ 7605 w 432878"/>
              <a:gd name="connsiteY27" fmla="*/ 36533 h 175954"/>
              <a:gd name="connsiteX28" fmla="*/ 4175 w 432878"/>
              <a:gd name="connsiteY28" fmla="*/ 37129 h 175954"/>
              <a:gd name="connsiteX29" fmla="*/ 3728 w 432878"/>
              <a:gd name="connsiteY29" fmla="*/ 38322 h 175954"/>
              <a:gd name="connsiteX30" fmla="*/ 1491 w 432878"/>
              <a:gd name="connsiteY30" fmla="*/ 39962 h 175954"/>
              <a:gd name="connsiteX31" fmla="*/ 1491 w 432878"/>
              <a:gd name="connsiteY31" fmla="*/ 40410 h 175954"/>
              <a:gd name="connsiteX32" fmla="*/ 2684 w 432878"/>
              <a:gd name="connsiteY32" fmla="*/ 41304 h 175954"/>
              <a:gd name="connsiteX33" fmla="*/ 4772 w 432878"/>
              <a:gd name="connsiteY33" fmla="*/ 40261 h 175954"/>
              <a:gd name="connsiteX34" fmla="*/ 5815 w 432878"/>
              <a:gd name="connsiteY34" fmla="*/ 40559 h 175954"/>
              <a:gd name="connsiteX35" fmla="*/ 7456 w 432878"/>
              <a:gd name="connsiteY35" fmla="*/ 47716 h 175954"/>
              <a:gd name="connsiteX36" fmla="*/ 10587 w 432878"/>
              <a:gd name="connsiteY36" fmla="*/ 50102 h 175954"/>
              <a:gd name="connsiteX37" fmla="*/ 11929 w 432878"/>
              <a:gd name="connsiteY37" fmla="*/ 53532 h 175954"/>
              <a:gd name="connsiteX38" fmla="*/ 13868 w 432878"/>
              <a:gd name="connsiteY38" fmla="*/ 55172 h 175954"/>
              <a:gd name="connsiteX39" fmla="*/ 13271 w 432878"/>
              <a:gd name="connsiteY39" fmla="*/ 56961 h 175954"/>
              <a:gd name="connsiteX40" fmla="*/ 8350 w 432878"/>
              <a:gd name="connsiteY40" fmla="*/ 59198 h 175954"/>
              <a:gd name="connsiteX41" fmla="*/ 5070 w 432878"/>
              <a:gd name="connsiteY41" fmla="*/ 61733 h 175954"/>
              <a:gd name="connsiteX42" fmla="*/ 4026 w 432878"/>
              <a:gd name="connsiteY42" fmla="*/ 63374 h 175954"/>
              <a:gd name="connsiteX43" fmla="*/ 4324 w 432878"/>
              <a:gd name="connsiteY43" fmla="*/ 65163 h 175954"/>
              <a:gd name="connsiteX44" fmla="*/ 5964 w 432878"/>
              <a:gd name="connsiteY44" fmla="*/ 67101 h 175954"/>
              <a:gd name="connsiteX45" fmla="*/ 7157 w 432878"/>
              <a:gd name="connsiteY45" fmla="*/ 67698 h 175954"/>
              <a:gd name="connsiteX46" fmla="*/ 13420 w 432878"/>
              <a:gd name="connsiteY46" fmla="*/ 67698 h 175954"/>
              <a:gd name="connsiteX47" fmla="*/ 19385 w 432878"/>
              <a:gd name="connsiteY47" fmla="*/ 65610 h 175954"/>
              <a:gd name="connsiteX48" fmla="*/ 22218 w 432878"/>
              <a:gd name="connsiteY48" fmla="*/ 60540 h 175954"/>
              <a:gd name="connsiteX49" fmla="*/ 20578 w 432878"/>
              <a:gd name="connsiteY49" fmla="*/ 58304 h 175954"/>
              <a:gd name="connsiteX50" fmla="*/ 18043 w 432878"/>
              <a:gd name="connsiteY50" fmla="*/ 56216 h 175954"/>
              <a:gd name="connsiteX51" fmla="*/ 335358 w 432878"/>
              <a:gd name="connsiteY51" fmla="*/ 5815 h 175954"/>
              <a:gd name="connsiteX52" fmla="*/ 335656 w 432878"/>
              <a:gd name="connsiteY52" fmla="*/ 2833 h 175954"/>
              <a:gd name="connsiteX53" fmla="*/ 335060 w 432878"/>
              <a:gd name="connsiteY53" fmla="*/ 3131 h 175954"/>
              <a:gd name="connsiteX54" fmla="*/ 333270 w 432878"/>
              <a:gd name="connsiteY54" fmla="*/ 4623 h 175954"/>
              <a:gd name="connsiteX55" fmla="*/ 334016 w 432878"/>
              <a:gd name="connsiteY55" fmla="*/ 5964 h 175954"/>
              <a:gd name="connsiteX56" fmla="*/ 335507 w 432878"/>
              <a:gd name="connsiteY56" fmla="*/ 5964 h 175954"/>
              <a:gd name="connsiteX57" fmla="*/ 430791 w 432878"/>
              <a:gd name="connsiteY57" fmla="*/ 59049 h 175954"/>
              <a:gd name="connsiteX58" fmla="*/ 430791 w 432878"/>
              <a:gd name="connsiteY58" fmla="*/ 57558 h 175954"/>
              <a:gd name="connsiteX59" fmla="*/ 431387 w 432878"/>
              <a:gd name="connsiteY59" fmla="*/ 55769 h 175954"/>
              <a:gd name="connsiteX60" fmla="*/ 431387 w 432878"/>
              <a:gd name="connsiteY60" fmla="*/ 54874 h 175954"/>
              <a:gd name="connsiteX61" fmla="*/ 429598 w 432878"/>
              <a:gd name="connsiteY61" fmla="*/ 53532 h 175954"/>
              <a:gd name="connsiteX62" fmla="*/ 426914 w 432878"/>
              <a:gd name="connsiteY62" fmla="*/ 50848 h 175954"/>
              <a:gd name="connsiteX63" fmla="*/ 425870 w 432878"/>
              <a:gd name="connsiteY63" fmla="*/ 48462 h 175954"/>
              <a:gd name="connsiteX64" fmla="*/ 425274 w 432878"/>
              <a:gd name="connsiteY64" fmla="*/ 46524 h 175954"/>
              <a:gd name="connsiteX65" fmla="*/ 423484 w 432878"/>
              <a:gd name="connsiteY65" fmla="*/ 45182 h 175954"/>
              <a:gd name="connsiteX66" fmla="*/ 421546 w 432878"/>
              <a:gd name="connsiteY66" fmla="*/ 43989 h 175954"/>
              <a:gd name="connsiteX67" fmla="*/ 421546 w 432878"/>
              <a:gd name="connsiteY67" fmla="*/ 43094 h 175954"/>
              <a:gd name="connsiteX68" fmla="*/ 422888 w 432878"/>
              <a:gd name="connsiteY68" fmla="*/ 43094 h 175954"/>
              <a:gd name="connsiteX69" fmla="*/ 425721 w 432878"/>
              <a:gd name="connsiteY69" fmla="*/ 43989 h 175954"/>
              <a:gd name="connsiteX70" fmla="*/ 427809 w 432878"/>
              <a:gd name="connsiteY70" fmla="*/ 43690 h 175954"/>
              <a:gd name="connsiteX71" fmla="*/ 429300 w 432878"/>
              <a:gd name="connsiteY71" fmla="*/ 43690 h 175954"/>
              <a:gd name="connsiteX72" fmla="*/ 430791 w 432878"/>
              <a:gd name="connsiteY72" fmla="*/ 42647 h 175954"/>
              <a:gd name="connsiteX73" fmla="*/ 426019 w 432878"/>
              <a:gd name="connsiteY73" fmla="*/ 40857 h 175954"/>
              <a:gd name="connsiteX74" fmla="*/ 421993 w 432878"/>
              <a:gd name="connsiteY74" fmla="*/ 38024 h 175954"/>
              <a:gd name="connsiteX75" fmla="*/ 417818 w 432878"/>
              <a:gd name="connsiteY75" fmla="*/ 37279 h 175954"/>
              <a:gd name="connsiteX76" fmla="*/ 415134 w 432878"/>
              <a:gd name="connsiteY76" fmla="*/ 35638 h 175954"/>
              <a:gd name="connsiteX77" fmla="*/ 412599 w 432878"/>
              <a:gd name="connsiteY77" fmla="*/ 32954 h 175954"/>
              <a:gd name="connsiteX78" fmla="*/ 411257 w 432878"/>
              <a:gd name="connsiteY78" fmla="*/ 31165 h 175954"/>
              <a:gd name="connsiteX79" fmla="*/ 410213 w 432878"/>
              <a:gd name="connsiteY79" fmla="*/ 30270 h 175954"/>
              <a:gd name="connsiteX80" fmla="*/ 404845 w 432878"/>
              <a:gd name="connsiteY80" fmla="*/ 27735 h 175954"/>
              <a:gd name="connsiteX81" fmla="*/ 403801 w 432878"/>
              <a:gd name="connsiteY81" fmla="*/ 27437 h 175954"/>
              <a:gd name="connsiteX82" fmla="*/ 401714 w 432878"/>
              <a:gd name="connsiteY82" fmla="*/ 28630 h 175954"/>
              <a:gd name="connsiteX83" fmla="*/ 401117 w 432878"/>
              <a:gd name="connsiteY83" fmla="*/ 29376 h 175954"/>
              <a:gd name="connsiteX84" fmla="*/ 401117 w 432878"/>
              <a:gd name="connsiteY84" fmla="*/ 31463 h 175954"/>
              <a:gd name="connsiteX85" fmla="*/ 400819 w 432878"/>
              <a:gd name="connsiteY85" fmla="*/ 32656 h 175954"/>
              <a:gd name="connsiteX86" fmla="*/ 399030 w 432878"/>
              <a:gd name="connsiteY86" fmla="*/ 33401 h 175954"/>
              <a:gd name="connsiteX87" fmla="*/ 396196 w 432878"/>
              <a:gd name="connsiteY87" fmla="*/ 33401 h 175954"/>
              <a:gd name="connsiteX88" fmla="*/ 394258 w 432878"/>
              <a:gd name="connsiteY88" fmla="*/ 32507 h 175954"/>
              <a:gd name="connsiteX89" fmla="*/ 392916 w 432878"/>
              <a:gd name="connsiteY89" fmla="*/ 32507 h 175954"/>
              <a:gd name="connsiteX90" fmla="*/ 392618 w 432878"/>
              <a:gd name="connsiteY90" fmla="*/ 32954 h 175954"/>
              <a:gd name="connsiteX91" fmla="*/ 391872 w 432878"/>
              <a:gd name="connsiteY91" fmla="*/ 33252 h 175954"/>
              <a:gd name="connsiteX92" fmla="*/ 390232 w 432878"/>
              <a:gd name="connsiteY92" fmla="*/ 33252 h 175954"/>
              <a:gd name="connsiteX93" fmla="*/ 387846 w 432878"/>
              <a:gd name="connsiteY93" fmla="*/ 32507 h 175954"/>
              <a:gd name="connsiteX94" fmla="*/ 385609 w 432878"/>
              <a:gd name="connsiteY94" fmla="*/ 31761 h 175954"/>
              <a:gd name="connsiteX95" fmla="*/ 382627 w 432878"/>
              <a:gd name="connsiteY95" fmla="*/ 30121 h 175954"/>
              <a:gd name="connsiteX96" fmla="*/ 381285 w 432878"/>
              <a:gd name="connsiteY96" fmla="*/ 30121 h 175954"/>
              <a:gd name="connsiteX97" fmla="*/ 378005 w 432878"/>
              <a:gd name="connsiteY97" fmla="*/ 30121 h 175954"/>
              <a:gd name="connsiteX98" fmla="*/ 375320 w 432878"/>
              <a:gd name="connsiteY98" fmla="*/ 29226 h 175954"/>
              <a:gd name="connsiteX99" fmla="*/ 374575 w 432878"/>
              <a:gd name="connsiteY99" fmla="*/ 28332 h 175954"/>
              <a:gd name="connsiteX100" fmla="*/ 373382 w 432878"/>
              <a:gd name="connsiteY100" fmla="*/ 22516 h 175954"/>
              <a:gd name="connsiteX101" fmla="*/ 373084 w 432878"/>
              <a:gd name="connsiteY101" fmla="*/ 22069 h 175954"/>
              <a:gd name="connsiteX102" fmla="*/ 371891 w 432878"/>
              <a:gd name="connsiteY102" fmla="*/ 21771 h 175954"/>
              <a:gd name="connsiteX103" fmla="*/ 369952 w 432878"/>
              <a:gd name="connsiteY103" fmla="*/ 21025 h 175954"/>
              <a:gd name="connsiteX104" fmla="*/ 368759 w 432878"/>
              <a:gd name="connsiteY104" fmla="*/ 20130 h 175954"/>
              <a:gd name="connsiteX105" fmla="*/ 368163 w 432878"/>
              <a:gd name="connsiteY105" fmla="*/ 18490 h 175954"/>
              <a:gd name="connsiteX106" fmla="*/ 367417 w 432878"/>
              <a:gd name="connsiteY106" fmla="*/ 16999 h 175954"/>
              <a:gd name="connsiteX107" fmla="*/ 364137 w 432878"/>
              <a:gd name="connsiteY107" fmla="*/ 17297 h 175954"/>
              <a:gd name="connsiteX108" fmla="*/ 358620 w 432878"/>
              <a:gd name="connsiteY108" fmla="*/ 15359 h 175954"/>
              <a:gd name="connsiteX109" fmla="*/ 354892 w 432878"/>
              <a:gd name="connsiteY109" fmla="*/ 13420 h 175954"/>
              <a:gd name="connsiteX110" fmla="*/ 351462 w 432878"/>
              <a:gd name="connsiteY110" fmla="*/ 11333 h 175954"/>
              <a:gd name="connsiteX111" fmla="*/ 346243 w 432878"/>
              <a:gd name="connsiteY111" fmla="*/ 7157 h 175954"/>
              <a:gd name="connsiteX112" fmla="*/ 344305 w 432878"/>
              <a:gd name="connsiteY112" fmla="*/ 6114 h 175954"/>
              <a:gd name="connsiteX113" fmla="*/ 341770 w 432878"/>
              <a:gd name="connsiteY113" fmla="*/ 4772 h 175954"/>
              <a:gd name="connsiteX114" fmla="*/ 340278 w 432878"/>
              <a:gd name="connsiteY114" fmla="*/ 2684 h 175954"/>
              <a:gd name="connsiteX115" fmla="*/ 337893 w 432878"/>
              <a:gd name="connsiteY115" fmla="*/ 596 h 175954"/>
              <a:gd name="connsiteX116" fmla="*/ 337147 w 432878"/>
              <a:gd name="connsiteY116" fmla="*/ 0 h 175954"/>
              <a:gd name="connsiteX117" fmla="*/ 338042 w 432878"/>
              <a:gd name="connsiteY117" fmla="*/ 4324 h 175954"/>
              <a:gd name="connsiteX118" fmla="*/ 336103 w 432878"/>
              <a:gd name="connsiteY118" fmla="*/ 6710 h 175954"/>
              <a:gd name="connsiteX119" fmla="*/ 327455 w 432878"/>
              <a:gd name="connsiteY119" fmla="*/ 9543 h 175954"/>
              <a:gd name="connsiteX120" fmla="*/ 321192 w 432878"/>
              <a:gd name="connsiteY120" fmla="*/ 10736 h 175954"/>
              <a:gd name="connsiteX121" fmla="*/ 317315 w 432878"/>
              <a:gd name="connsiteY121" fmla="*/ 13122 h 175954"/>
              <a:gd name="connsiteX122" fmla="*/ 313885 w 432878"/>
              <a:gd name="connsiteY122" fmla="*/ 12824 h 175954"/>
              <a:gd name="connsiteX123" fmla="*/ 312394 w 432878"/>
              <a:gd name="connsiteY123" fmla="*/ 14464 h 175954"/>
              <a:gd name="connsiteX124" fmla="*/ 309561 w 432878"/>
              <a:gd name="connsiteY124" fmla="*/ 16104 h 175954"/>
              <a:gd name="connsiteX125" fmla="*/ 306131 w 432878"/>
              <a:gd name="connsiteY125" fmla="*/ 16850 h 175954"/>
              <a:gd name="connsiteX126" fmla="*/ 304789 w 432878"/>
              <a:gd name="connsiteY126" fmla="*/ 18192 h 175954"/>
              <a:gd name="connsiteX127" fmla="*/ 305535 w 432878"/>
              <a:gd name="connsiteY127" fmla="*/ 23411 h 175954"/>
              <a:gd name="connsiteX128" fmla="*/ 306430 w 432878"/>
              <a:gd name="connsiteY128" fmla="*/ 28332 h 175954"/>
              <a:gd name="connsiteX129" fmla="*/ 305833 w 432878"/>
              <a:gd name="connsiteY129" fmla="*/ 35340 h 175954"/>
              <a:gd name="connsiteX130" fmla="*/ 303597 w 432878"/>
              <a:gd name="connsiteY130" fmla="*/ 39813 h 175954"/>
              <a:gd name="connsiteX131" fmla="*/ 300912 w 432878"/>
              <a:gd name="connsiteY131" fmla="*/ 42796 h 175954"/>
              <a:gd name="connsiteX132" fmla="*/ 298676 w 432878"/>
              <a:gd name="connsiteY132" fmla="*/ 44287 h 175954"/>
              <a:gd name="connsiteX133" fmla="*/ 294501 w 432878"/>
              <a:gd name="connsiteY133" fmla="*/ 49804 h 175954"/>
              <a:gd name="connsiteX134" fmla="*/ 294799 w 432878"/>
              <a:gd name="connsiteY134" fmla="*/ 51593 h 175954"/>
              <a:gd name="connsiteX135" fmla="*/ 297035 w 432878"/>
              <a:gd name="connsiteY135" fmla="*/ 55620 h 175954"/>
              <a:gd name="connsiteX136" fmla="*/ 299720 w 432878"/>
              <a:gd name="connsiteY136" fmla="*/ 56663 h 175954"/>
              <a:gd name="connsiteX137" fmla="*/ 297781 w 432878"/>
              <a:gd name="connsiteY137" fmla="*/ 56663 h 175954"/>
              <a:gd name="connsiteX138" fmla="*/ 295246 w 432878"/>
              <a:gd name="connsiteY138" fmla="*/ 55769 h 175954"/>
              <a:gd name="connsiteX139" fmla="*/ 293904 w 432878"/>
              <a:gd name="connsiteY139" fmla="*/ 58453 h 175954"/>
              <a:gd name="connsiteX140" fmla="*/ 292562 w 432878"/>
              <a:gd name="connsiteY140" fmla="*/ 62926 h 175954"/>
              <a:gd name="connsiteX141" fmla="*/ 290773 w 432878"/>
              <a:gd name="connsiteY141" fmla="*/ 64268 h 175954"/>
              <a:gd name="connsiteX142" fmla="*/ 285106 w 432878"/>
              <a:gd name="connsiteY142" fmla="*/ 66356 h 175954"/>
              <a:gd name="connsiteX143" fmla="*/ 283466 w 432878"/>
              <a:gd name="connsiteY143" fmla="*/ 69189 h 175954"/>
              <a:gd name="connsiteX144" fmla="*/ 285703 w 432878"/>
              <a:gd name="connsiteY144" fmla="*/ 74855 h 175954"/>
              <a:gd name="connsiteX145" fmla="*/ 286150 w 432878"/>
              <a:gd name="connsiteY145" fmla="*/ 77539 h 175954"/>
              <a:gd name="connsiteX146" fmla="*/ 285256 w 432878"/>
              <a:gd name="connsiteY146" fmla="*/ 84399 h 175954"/>
              <a:gd name="connsiteX147" fmla="*/ 287194 w 432878"/>
              <a:gd name="connsiteY147" fmla="*/ 89618 h 175954"/>
              <a:gd name="connsiteX148" fmla="*/ 287194 w 432878"/>
              <a:gd name="connsiteY148" fmla="*/ 92600 h 175954"/>
              <a:gd name="connsiteX149" fmla="*/ 287045 w 432878"/>
              <a:gd name="connsiteY149" fmla="*/ 96477 h 175954"/>
              <a:gd name="connsiteX150" fmla="*/ 284510 w 432878"/>
              <a:gd name="connsiteY150" fmla="*/ 98266 h 175954"/>
              <a:gd name="connsiteX151" fmla="*/ 281975 w 432878"/>
              <a:gd name="connsiteY151" fmla="*/ 99608 h 175954"/>
              <a:gd name="connsiteX152" fmla="*/ 282273 w 432878"/>
              <a:gd name="connsiteY152" fmla="*/ 100801 h 175954"/>
              <a:gd name="connsiteX153" fmla="*/ 282721 w 432878"/>
              <a:gd name="connsiteY153" fmla="*/ 101696 h 175954"/>
              <a:gd name="connsiteX154" fmla="*/ 285106 w 432878"/>
              <a:gd name="connsiteY154" fmla="*/ 103933 h 175954"/>
              <a:gd name="connsiteX155" fmla="*/ 289132 w 432878"/>
              <a:gd name="connsiteY155" fmla="*/ 105275 h 175954"/>
              <a:gd name="connsiteX156" fmla="*/ 295246 w 432878"/>
              <a:gd name="connsiteY156" fmla="*/ 111537 h 175954"/>
              <a:gd name="connsiteX157" fmla="*/ 297184 w 432878"/>
              <a:gd name="connsiteY157" fmla="*/ 112730 h 175954"/>
              <a:gd name="connsiteX158" fmla="*/ 299720 w 432878"/>
              <a:gd name="connsiteY158" fmla="*/ 113774 h 175954"/>
              <a:gd name="connsiteX159" fmla="*/ 300465 w 432878"/>
              <a:gd name="connsiteY159" fmla="*/ 112581 h 175954"/>
              <a:gd name="connsiteX160" fmla="*/ 300465 w 432878"/>
              <a:gd name="connsiteY160" fmla="*/ 111686 h 175954"/>
              <a:gd name="connsiteX161" fmla="*/ 303895 w 432878"/>
              <a:gd name="connsiteY161" fmla="*/ 108853 h 175954"/>
              <a:gd name="connsiteX162" fmla="*/ 305833 w 432878"/>
              <a:gd name="connsiteY162" fmla="*/ 105126 h 175954"/>
              <a:gd name="connsiteX163" fmla="*/ 307026 w 432878"/>
              <a:gd name="connsiteY163" fmla="*/ 104082 h 175954"/>
              <a:gd name="connsiteX164" fmla="*/ 306430 w 432878"/>
              <a:gd name="connsiteY164" fmla="*/ 109599 h 175954"/>
              <a:gd name="connsiteX165" fmla="*/ 307473 w 432878"/>
              <a:gd name="connsiteY165" fmla="*/ 110195 h 175954"/>
              <a:gd name="connsiteX166" fmla="*/ 309114 w 432878"/>
              <a:gd name="connsiteY166" fmla="*/ 109301 h 175954"/>
              <a:gd name="connsiteX167" fmla="*/ 310307 w 432878"/>
              <a:gd name="connsiteY167" fmla="*/ 105871 h 175954"/>
              <a:gd name="connsiteX168" fmla="*/ 310008 w 432878"/>
              <a:gd name="connsiteY168" fmla="*/ 98266 h 175954"/>
              <a:gd name="connsiteX169" fmla="*/ 311351 w 432878"/>
              <a:gd name="connsiteY169" fmla="*/ 96179 h 175954"/>
              <a:gd name="connsiteX170" fmla="*/ 311649 w 432878"/>
              <a:gd name="connsiteY170" fmla="*/ 97372 h 175954"/>
              <a:gd name="connsiteX171" fmla="*/ 311649 w 432878"/>
              <a:gd name="connsiteY171" fmla="*/ 98863 h 175954"/>
              <a:gd name="connsiteX172" fmla="*/ 311947 w 432878"/>
              <a:gd name="connsiteY172" fmla="*/ 104082 h 175954"/>
              <a:gd name="connsiteX173" fmla="*/ 314034 w 432878"/>
              <a:gd name="connsiteY173" fmla="*/ 107511 h 175954"/>
              <a:gd name="connsiteX174" fmla="*/ 314482 w 432878"/>
              <a:gd name="connsiteY174" fmla="*/ 110046 h 175954"/>
              <a:gd name="connsiteX175" fmla="*/ 312096 w 432878"/>
              <a:gd name="connsiteY175" fmla="*/ 115414 h 175954"/>
              <a:gd name="connsiteX176" fmla="*/ 309561 w 432878"/>
              <a:gd name="connsiteY176" fmla="*/ 123914 h 175954"/>
              <a:gd name="connsiteX177" fmla="*/ 308517 w 432878"/>
              <a:gd name="connsiteY177" fmla="*/ 125703 h 175954"/>
              <a:gd name="connsiteX178" fmla="*/ 306877 w 432878"/>
              <a:gd name="connsiteY178" fmla="*/ 127642 h 175954"/>
              <a:gd name="connsiteX179" fmla="*/ 304938 w 432878"/>
              <a:gd name="connsiteY179" fmla="*/ 128835 h 175954"/>
              <a:gd name="connsiteX180" fmla="*/ 303298 w 432878"/>
              <a:gd name="connsiteY180" fmla="*/ 130177 h 175954"/>
              <a:gd name="connsiteX181" fmla="*/ 299570 w 432878"/>
              <a:gd name="connsiteY181" fmla="*/ 131519 h 175954"/>
              <a:gd name="connsiteX182" fmla="*/ 298974 w 432878"/>
              <a:gd name="connsiteY182" fmla="*/ 131817 h 175954"/>
              <a:gd name="connsiteX183" fmla="*/ 299720 w 432878"/>
              <a:gd name="connsiteY183" fmla="*/ 132264 h 175954"/>
              <a:gd name="connsiteX184" fmla="*/ 300316 w 432878"/>
              <a:gd name="connsiteY184" fmla="*/ 132712 h 175954"/>
              <a:gd name="connsiteX185" fmla="*/ 300316 w 432878"/>
              <a:gd name="connsiteY185" fmla="*/ 133755 h 175954"/>
              <a:gd name="connsiteX186" fmla="*/ 300465 w 432878"/>
              <a:gd name="connsiteY186" fmla="*/ 134650 h 175954"/>
              <a:gd name="connsiteX187" fmla="*/ 300912 w 432878"/>
              <a:gd name="connsiteY187" fmla="*/ 135396 h 175954"/>
              <a:gd name="connsiteX188" fmla="*/ 300912 w 432878"/>
              <a:gd name="connsiteY188" fmla="*/ 136887 h 175954"/>
              <a:gd name="connsiteX189" fmla="*/ 301509 w 432878"/>
              <a:gd name="connsiteY189" fmla="*/ 137931 h 175954"/>
              <a:gd name="connsiteX190" fmla="*/ 301509 w 432878"/>
              <a:gd name="connsiteY190" fmla="*/ 139124 h 175954"/>
              <a:gd name="connsiteX191" fmla="*/ 301509 w 432878"/>
              <a:gd name="connsiteY191" fmla="*/ 140615 h 175954"/>
              <a:gd name="connsiteX192" fmla="*/ 301211 w 432878"/>
              <a:gd name="connsiteY192" fmla="*/ 141360 h 175954"/>
              <a:gd name="connsiteX193" fmla="*/ 301509 w 432878"/>
              <a:gd name="connsiteY193" fmla="*/ 142702 h 175954"/>
              <a:gd name="connsiteX194" fmla="*/ 302553 w 432878"/>
              <a:gd name="connsiteY194" fmla="*/ 145237 h 175954"/>
              <a:gd name="connsiteX195" fmla="*/ 302105 w 432878"/>
              <a:gd name="connsiteY195" fmla="*/ 145983 h 175954"/>
              <a:gd name="connsiteX196" fmla="*/ 301211 w 432878"/>
              <a:gd name="connsiteY196" fmla="*/ 146430 h 175954"/>
              <a:gd name="connsiteX197" fmla="*/ 300316 w 432878"/>
              <a:gd name="connsiteY197" fmla="*/ 147176 h 175954"/>
              <a:gd name="connsiteX198" fmla="*/ 299421 w 432878"/>
              <a:gd name="connsiteY198" fmla="*/ 148667 h 175954"/>
              <a:gd name="connsiteX199" fmla="*/ 297930 w 432878"/>
              <a:gd name="connsiteY199" fmla="*/ 148667 h 175954"/>
              <a:gd name="connsiteX200" fmla="*/ 295843 w 432878"/>
              <a:gd name="connsiteY200" fmla="*/ 147921 h 175954"/>
              <a:gd name="connsiteX201" fmla="*/ 294501 w 432878"/>
              <a:gd name="connsiteY201" fmla="*/ 148816 h 175954"/>
              <a:gd name="connsiteX202" fmla="*/ 293904 w 432878"/>
              <a:gd name="connsiteY202" fmla="*/ 150456 h 175954"/>
              <a:gd name="connsiteX203" fmla="*/ 294352 w 432878"/>
              <a:gd name="connsiteY203" fmla="*/ 151798 h 175954"/>
              <a:gd name="connsiteX204" fmla="*/ 294352 w 432878"/>
              <a:gd name="connsiteY204" fmla="*/ 153140 h 175954"/>
              <a:gd name="connsiteX205" fmla="*/ 295395 w 432878"/>
              <a:gd name="connsiteY205" fmla="*/ 154184 h 175954"/>
              <a:gd name="connsiteX206" fmla="*/ 298079 w 432878"/>
              <a:gd name="connsiteY206" fmla="*/ 154184 h 175954"/>
              <a:gd name="connsiteX207" fmla="*/ 295693 w 432878"/>
              <a:gd name="connsiteY207" fmla="*/ 157763 h 175954"/>
              <a:gd name="connsiteX208" fmla="*/ 294501 w 432878"/>
              <a:gd name="connsiteY208" fmla="*/ 159403 h 175954"/>
              <a:gd name="connsiteX209" fmla="*/ 294799 w 432878"/>
              <a:gd name="connsiteY209" fmla="*/ 160447 h 175954"/>
              <a:gd name="connsiteX210" fmla="*/ 296290 w 432878"/>
              <a:gd name="connsiteY210" fmla="*/ 161341 h 175954"/>
              <a:gd name="connsiteX211" fmla="*/ 297334 w 432878"/>
              <a:gd name="connsiteY211" fmla="*/ 161341 h 175954"/>
              <a:gd name="connsiteX212" fmla="*/ 299720 w 432878"/>
              <a:gd name="connsiteY212" fmla="*/ 160148 h 175954"/>
              <a:gd name="connsiteX213" fmla="*/ 301360 w 432878"/>
              <a:gd name="connsiteY213" fmla="*/ 158359 h 175954"/>
              <a:gd name="connsiteX214" fmla="*/ 302255 w 432878"/>
              <a:gd name="connsiteY214" fmla="*/ 157315 h 175954"/>
              <a:gd name="connsiteX215" fmla="*/ 303746 w 432878"/>
              <a:gd name="connsiteY215" fmla="*/ 156868 h 175954"/>
              <a:gd name="connsiteX216" fmla="*/ 305684 w 432878"/>
              <a:gd name="connsiteY216" fmla="*/ 157763 h 175954"/>
              <a:gd name="connsiteX217" fmla="*/ 308368 w 432878"/>
              <a:gd name="connsiteY217" fmla="*/ 159552 h 175954"/>
              <a:gd name="connsiteX218" fmla="*/ 311500 w 432878"/>
              <a:gd name="connsiteY218" fmla="*/ 161043 h 175954"/>
              <a:gd name="connsiteX219" fmla="*/ 312692 w 432878"/>
              <a:gd name="connsiteY219" fmla="*/ 161938 h 175954"/>
              <a:gd name="connsiteX220" fmla="*/ 314929 w 432878"/>
              <a:gd name="connsiteY220" fmla="*/ 161640 h 175954"/>
              <a:gd name="connsiteX221" fmla="*/ 316868 w 432878"/>
              <a:gd name="connsiteY221" fmla="*/ 161341 h 175954"/>
              <a:gd name="connsiteX222" fmla="*/ 318508 w 432878"/>
              <a:gd name="connsiteY222" fmla="*/ 162534 h 175954"/>
              <a:gd name="connsiteX223" fmla="*/ 320148 w 432878"/>
              <a:gd name="connsiteY223" fmla="*/ 163578 h 175954"/>
              <a:gd name="connsiteX224" fmla="*/ 320596 w 432878"/>
              <a:gd name="connsiteY224" fmla="*/ 167157 h 175954"/>
              <a:gd name="connsiteX225" fmla="*/ 321788 w 432878"/>
              <a:gd name="connsiteY225" fmla="*/ 169841 h 175954"/>
              <a:gd name="connsiteX226" fmla="*/ 323279 w 432878"/>
              <a:gd name="connsiteY226" fmla="*/ 171929 h 175954"/>
              <a:gd name="connsiteX227" fmla="*/ 325069 w 432878"/>
              <a:gd name="connsiteY227" fmla="*/ 174315 h 175954"/>
              <a:gd name="connsiteX228" fmla="*/ 326709 w 432878"/>
              <a:gd name="connsiteY228" fmla="*/ 175060 h 175954"/>
              <a:gd name="connsiteX229" fmla="*/ 328797 w 432878"/>
              <a:gd name="connsiteY229" fmla="*/ 175060 h 175954"/>
              <a:gd name="connsiteX230" fmla="*/ 331630 w 432878"/>
              <a:gd name="connsiteY230" fmla="*/ 175955 h 175954"/>
              <a:gd name="connsiteX231" fmla="*/ 332823 w 432878"/>
              <a:gd name="connsiteY231" fmla="*/ 175358 h 175954"/>
              <a:gd name="connsiteX232" fmla="*/ 333867 w 432878"/>
              <a:gd name="connsiteY232" fmla="*/ 173718 h 175954"/>
              <a:gd name="connsiteX233" fmla="*/ 334463 w 432878"/>
              <a:gd name="connsiteY233" fmla="*/ 172823 h 175954"/>
              <a:gd name="connsiteX234" fmla="*/ 335954 w 432878"/>
              <a:gd name="connsiteY234" fmla="*/ 172376 h 175954"/>
              <a:gd name="connsiteX235" fmla="*/ 335954 w 432878"/>
              <a:gd name="connsiteY235" fmla="*/ 171332 h 175954"/>
              <a:gd name="connsiteX236" fmla="*/ 335805 w 432878"/>
              <a:gd name="connsiteY236" fmla="*/ 169990 h 175954"/>
              <a:gd name="connsiteX237" fmla="*/ 336253 w 432878"/>
              <a:gd name="connsiteY237" fmla="*/ 168499 h 175954"/>
              <a:gd name="connsiteX238" fmla="*/ 337445 w 432878"/>
              <a:gd name="connsiteY238" fmla="*/ 167157 h 175954"/>
              <a:gd name="connsiteX239" fmla="*/ 340577 w 432878"/>
              <a:gd name="connsiteY239" fmla="*/ 165219 h 175954"/>
              <a:gd name="connsiteX240" fmla="*/ 342068 w 432878"/>
              <a:gd name="connsiteY240" fmla="*/ 164324 h 175954"/>
              <a:gd name="connsiteX241" fmla="*/ 342366 w 432878"/>
              <a:gd name="connsiteY241" fmla="*/ 163131 h 175954"/>
              <a:gd name="connsiteX242" fmla="*/ 342963 w 432878"/>
              <a:gd name="connsiteY242" fmla="*/ 161491 h 175954"/>
              <a:gd name="connsiteX243" fmla="*/ 342963 w 432878"/>
              <a:gd name="connsiteY243" fmla="*/ 160596 h 175954"/>
              <a:gd name="connsiteX244" fmla="*/ 342068 w 432878"/>
              <a:gd name="connsiteY244" fmla="*/ 159403 h 175954"/>
              <a:gd name="connsiteX245" fmla="*/ 342068 w 432878"/>
              <a:gd name="connsiteY245" fmla="*/ 157763 h 175954"/>
              <a:gd name="connsiteX246" fmla="*/ 343112 w 432878"/>
              <a:gd name="connsiteY246" fmla="*/ 155675 h 175954"/>
              <a:gd name="connsiteX247" fmla="*/ 344305 w 432878"/>
              <a:gd name="connsiteY247" fmla="*/ 153140 h 175954"/>
              <a:gd name="connsiteX248" fmla="*/ 345349 w 432878"/>
              <a:gd name="connsiteY248" fmla="*/ 150009 h 175954"/>
              <a:gd name="connsiteX249" fmla="*/ 345796 w 432878"/>
              <a:gd name="connsiteY249" fmla="*/ 148518 h 175954"/>
              <a:gd name="connsiteX250" fmla="*/ 346840 w 432878"/>
              <a:gd name="connsiteY250" fmla="*/ 147623 h 175954"/>
              <a:gd name="connsiteX251" fmla="*/ 347287 w 432878"/>
              <a:gd name="connsiteY251" fmla="*/ 146281 h 175954"/>
              <a:gd name="connsiteX252" fmla="*/ 347883 w 432878"/>
              <a:gd name="connsiteY252" fmla="*/ 144641 h 175954"/>
              <a:gd name="connsiteX253" fmla="*/ 349225 w 432878"/>
              <a:gd name="connsiteY253" fmla="*/ 142851 h 175954"/>
              <a:gd name="connsiteX254" fmla="*/ 349225 w 432878"/>
              <a:gd name="connsiteY254" fmla="*/ 140913 h 175954"/>
              <a:gd name="connsiteX255" fmla="*/ 349673 w 432878"/>
              <a:gd name="connsiteY255" fmla="*/ 140018 h 175954"/>
              <a:gd name="connsiteX256" fmla="*/ 349673 w 432878"/>
              <a:gd name="connsiteY256" fmla="*/ 137781 h 175954"/>
              <a:gd name="connsiteX257" fmla="*/ 351015 w 432878"/>
              <a:gd name="connsiteY257" fmla="*/ 133308 h 175954"/>
              <a:gd name="connsiteX258" fmla="*/ 351015 w 432878"/>
              <a:gd name="connsiteY258" fmla="*/ 132413 h 175954"/>
              <a:gd name="connsiteX259" fmla="*/ 351611 w 432878"/>
              <a:gd name="connsiteY259" fmla="*/ 132115 h 175954"/>
              <a:gd name="connsiteX260" fmla="*/ 352655 w 432878"/>
              <a:gd name="connsiteY260" fmla="*/ 132413 h 175954"/>
              <a:gd name="connsiteX261" fmla="*/ 353550 w 432878"/>
              <a:gd name="connsiteY261" fmla="*/ 133457 h 175954"/>
              <a:gd name="connsiteX262" fmla="*/ 353848 w 432878"/>
              <a:gd name="connsiteY262" fmla="*/ 134501 h 175954"/>
              <a:gd name="connsiteX263" fmla="*/ 354146 w 432878"/>
              <a:gd name="connsiteY263" fmla="*/ 134948 h 175954"/>
              <a:gd name="connsiteX264" fmla="*/ 355041 w 432878"/>
              <a:gd name="connsiteY264" fmla="*/ 134948 h 175954"/>
              <a:gd name="connsiteX265" fmla="*/ 355936 w 432878"/>
              <a:gd name="connsiteY265" fmla="*/ 134352 h 175954"/>
              <a:gd name="connsiteX266" fmla="*/ 355936 w 432878"/>
              <a:gd name="connsiteY266" fmla="*/ 133457 h 175954"/>
              <a:gd name="connsiteX267" fmla="*/ 355190 w 432878"/>
              <a:gd name="connsiteY267" fmla="*/ 132562 h 175954"/>
              <a:gd name="connsiteX268" fmla="*/ 355190 w 432878"/>
              <a:gd name="connsiteY268" fmla="*/ 131966 h 175954"/>
              <a:gd name="connsiteX269" fmla="*/ 355190 w 432878"/>
              <a:gd name="connsiteY269" fmla="*/ 131071 h 175954"/>
              <a:gd name="connsiteX270" fmla="*/ 356681 w 432878"/>
              <a:gd name="connsiteY270" fmla="*/ 129282 h 175954"/>
              <a:gd name="connsiteX271" fmla="*/ 358321 w 432878"/>
              <a:gd name="connsiteY271" fmla="*/ 127194 h 175954"/>
              <a:gd name="connsiteX272" fmla="*/ 361751 w 432878"/>
              <a:gd name="connsiteY272" fmla="*/ 122870 h 175954"/>
              <a:gd name="connsiteX273" fmla="*/ 363839 w 432878"/>
              <a:gd name="connsiteY273" fmla="*/ 121081 h 175954"/>
              <a:gd name="connsiteX274" fmla="*/ 369207 w 432878"/>
              <a:gd name="connsiteY274" fmla="*/ 119142 h 175954"/>
              <a:gd name="connsiteX275" fmla="*/ 373233 w 432878"/>
              <a:gd name="connsiteY275" fmla="*/ 117651 h 175954"/>
              <a:gd name="connsiteX276" fmla="*/ 377110 w 432878"/>
              <a:gd name="connsiteY276" fmla="*/ 116309 h 175954"/>
              <a:gd name="connsiteX277" fmla="*/ 382329 w 432878"/>
              <a:gd name="connsiteY277" fmla="*/ 114371 h 175954"/>
              <a:gd name="connsiteX278" fmla="*/ 389784 w 432878"/>
              <a:gd name="connsiteY278" fmla="*/ 111537 h 175954"/>
              <a:gd name="connsiteX279" fmla="*/ 395153 w 432878"/>
              <a:gd name="connsiteY279" fmla="*/ 109599 h 175954"/>
              <a:gd name="connsiteX280" fmla="*/ 399924 w 432878"/>
              <a:gd name="connsiteY280" fmla="*/ 106020 h 175954"/>
              <a:gd name="connsiteX281" fmla="*/ 403652 w 432878"/>
              <a:gd name="connsiteY281" fmla="*/ 103336 h 175954"/>
              <a:gd name="connsiteX282" fmla="*/ 406784 w 432878"/>
              <a:gd name="connsiteY282" fmla="*/ 100950 h 175954"/>
              <a:gd name="connsiteX283" fmla="*/ 410810 w 432878"/>
              <a:gd name="connsiteY283" fmla="*/ 97968 h 175954"/>
              <a:gd name="connsiteX284" fmla="*/ 416178 w 432878"/>
              <a:gd name="connsiteY284" fmla="*/ 91407 h 175954"/>
              <a:gd name="connsiteX285" fmla="*/ 419906 w 432878"/>
              <a:gd name="connsiteY285" fmla="*/ 86934 h 175954"/>
              <a:gd name="connsiteX286" fmla="*/ 422590 w 432878"/>
              <a:gd name="connsiteY286" fmla="*/ 83653 h 175954"/>
              <a:gd name="connsiteX287" fmla="*/ 424528 w 432878"/>
              <a:gd name="connsiteY287" fmla="*/ 81565 h 175954"/>
              <a:gd name="connsiteX288" fmla="*/ 426019 w 432878"/>
              <a:gd name="connsiteY288" fmla="*/ 75750 h 175954"/>
              <a:gd name="connsiteX289" fmla="*/ 427659 w 432878"/>
              <a:gd name="connsiteY289" fmla="*/ 69040 h 175954"/>
              <a:gd name="connsiteX290" fmla="*/ 428405 w 432878"/>
              <a:gd name="connsiteY290" fmla="*/ 66057 h 175954"/>
              <a:gd name="connsiteX291" fmla="*/ 428703 w 432878"/>
              <a:gd name="connsiteY291" fmla="*/ 65014 h 175954"/>
              <a:gd name="connsiteX292" fmla="*/ 429449 w 432878"/>
              <a:gd name="connsiteY292" fmla="*/ 65461 h 175954"/>
              <a:gd name="connsiteX293" fmla="*/ 430344 w 432878"/>
              <a:gd name="connsiteY293" fmla="*/ 66207 h 175954"/>
              <a:gd name="connsiteX294" fmla="*/ 431387 w 432878"/>
              <a:gd name="connsiteY294" fmla="*/ 66207 h 175954"/>
              <a:gd name="connsiteX295" fmla="*/ 432282 w 432878"/>
              <a:gd name="connsiteY295" fmla="*/ 66207 h 175954"/>
              <a:gd name="connsiteX296" fmla="*/ 432878 w 432878"/>
              <a:gd name="connsiteY296" fmla="*/ 65759 h 175954"/>
              <a:gd name="connsiteX297" fmla="*/ 431984 w 432878"/>
              <a:gd name="connsiteY297" fmla="*/ 59049 h 175954"/>
              <a:gd name="connsiteX298" fmla="*/ 62181 w 432878"/>
              <a:gd name="connsiteY298" fmla="*/ 58602 h 175954"/>
              <a:gd name="connsiteX299" fmla="*/ 61435 w 432878"/>
              <a:gd name="connsiteY299" fmla="*/ 58304 h 175954"/>
              <a:gd name="connsiteX300" fmla="*/ 58751 w 432878"/>
              <a:gd name="connsiteY300" fmla="*/ 59496 h 175954"/>
              <a:gd name="connsiteX301" fmla="*/ 57260 w 432878"/>
              <a:gd name="connsiteY301" fmla="*/ 61435 h 175954"/>
              <a:gd name="connsiteX302" fmla="*/ 55620 w 432878"/>
              <a:gd name="connsiteY302" fmla="*/ 62330 h 175954"/>
              <a:gd name="connsiteX303" fmla="*/ 53979 w 432878"/>
              <a:gd name="connsiteY303" fmla="*/ 63970 h 175954"/>
              <a:gd name="connsiteX304" fmla="*/ 53979 w 432878"/>
              <a:gd name="connsiteY304" fmla="*/ 64715 h 175954"/>
              <a:gd name="connsiteX305" fmla="*/ 54874 w 432878"/>
              <a:gd name="connsiteY305" fmla="*/ 65312 h 175954"/>
              <a:gd name="connsiteX306" fmla="*/ 55918 w 432878"/>
              <a:gd name="connsiteY306" fmla="*/ 65759 h 175954"/>
              <a:gd name="connsiteX307" fmla="*/ 59049 w 432878"/>
              <a:gd name="connsiteY307" fmla="*/ 64566 h 175954"/>
              <a:gd name="connsiteX308" fmla="*/ 60689 w 432878"/>
              <a:gd name="connsiteY308" fmla="*/ 62181 h 175954"/>
              <a:gd name="connsiteX309" fmla="*/ 62330 w 432878"/>
              <a:gd name="connsiteY309" fmla="*/ 61137 h 175954"/>
              <a:gd name="connsiteX310" fmla="*/ 63224 w 432878"/>
              <a:gd name="connsiteY310" fmla="*/ 59496 h 175954"/>
              <a:gd name="connsiteX311" fmla="*/ 63224 w 432878"/>
              <a:gd name="connsiteY311" fmla="*/ 58900 h 175954"/>
              <a:gd name="connsiteX312" fmla="*/ 62479 w 432878"/>
              <a:gd name="connsiteY312" fmla="*/ 58453 h 175954"/>
              <a:gd name="connsiteX313" fmla="*/ 303149 w 432878"/>
              <a:gd name="connsiteY313" fmla="*/ 120932 h 175954"/>
              <a:gd name="connsiteX314" fmla="*/ 304193 w 432878"/>
              <a:gd name="connsiteY314" fmla="*/ 117502 h 175954"/>
              <a:gd name="connsiteX315" fmla="*/ 304789 w 432878"/>
              <a:gd name="connsiteY315" fmla="*/ 117204 h 175954"/>
              <a:gd name="connsiteX316" fmla="*/ 306280 w 432878"/>
              <a:gd name="connsiteY316" fmla="*/ 116756 h 175954"/>
              <a:gd name="connsiteX317" fmla="*/ 308965 w 432878"/>
              <a:gd name="connsiteY317" fmla="*/ 114222 h 175954"/>
              <a:gd name="connsiteX318" fmla="*/ 306579 w 432878"/>
              <a:gd name="connsiteY318" fmla="*/ 112879 h 175954"/>
              <a:gd name="connsiteX319" fmla="*/ 304342 w 432878"/>
              <a:gd name="connsiteY319" fmla="*/ 112879 h 175954"/>
              <a:gd name="connsiteX320" fmla="*/ 302702 w 432878"/>
              <a:gd name="connsiteY320" fmla="*/ 113476 h 175954"/>
              <a:gd name="connsiteX321" fmla="*/ 300614 w 432878"/>
              <a:gd name="connsiteY321" fmla="*/ 114967 h 175954"/>
              <a:gd name="connsiteX322" fmla="*/ 299869 w 432878"/>
              <a:gd name="connsiteY322" fmla="*/ 116607 h 175954"/>
              <a:gd name="connsiteX323" fmla="*/ 299272 w 432878"/>
              <a:gd name="connsiteY323" fmla="*/ 120484 h 175954"/>
              <a:gd name="connsiteX324" fmla="*/ 299272 w 432878"/>
              <a:gd name="connsiteY324" fmla="*/ 121677 h 175954"/>
              <a:gd name="connsiteX325" fmla="*/ 300018 w 432878"/>
              <a:gd name="connsiteY325" fmla="*/ 121975 h 175954"/>
              <a:gd name="connsiteX326" fmla="*/ 302553 w 432878"/>
              <a:gd name="connsiteY326" fmla="*/ 121975 h 175954"/>
              <a:gd name="connsiteX327" fmla="*/ 303000 w 432878"/>
              <a:gd name="connsiteY327" fmla="*/ 121081 h 175954"/>
              <a:gd name="connsiteX328" fmla="*/ 32059 w 432878"/>
              <a:gd name="connsiteY328" fmla="*/ 73662 h 175954"/>
              <a:gd name="connsiteX329" fmla="*/ 30867 w 432878"/>
              <a:gd name="connsiteY329" fmla="*/ 73215 h 175954"/>
              <a:gd name="connsiteX330" fmla="*/ 29823 w 432878"/>
              <a:gd name="connsiteY330" fmla="*/ 75303 h 175954"/>
              <a:gd name="connsiteX331" fmla="*/ 31314 w 432878"/>
              <a:gd name="connsiteY331" fmla="*/ 76495 h 175954"/>
              <a:gd name="connsiteX332" fmla="*/ 32358 w 432878"/>
              <a:gd name="connsiteY332" fmla="*/ 76495 h 175954"/>
              <a:gd name="connsiteX333" fmla="*/ 33551 w 432878"/>
              <a:gd name="connsiteY333" fmla="*/ 75153 h 175954"/>
              <a:gd name="connsiteX334" fmla="*/ 33103 w 432878"/>
              <a:gd name="connsiteY334" fmla="*/ 74408 h 175954"/>
              <a:gd name="connsiteX335" fmla="*/ 32209 w 432878"/>
              <a:gd name="connsiteY335" fmla="*/ 73811 h 175954"/>
              <a:gd name="connsiteX336" fmla="*/ 31016 w 432878"/>
              <a:gd name="connsiteY336" fmla="*/ 53979 h 175954"/>
              <a:gd name="connsiteX337" fmla="*/ 29376 w 432878"/>
              <a:gd name="connsiteY337" fmla="*/ 55769 h 175954"/>
              <a:gd name="connsiteX338" fmla="*/ 29077 w 432878"/>
              <a:gd name="connsiteY338" fmla="*/ 58304 h 175954"/>
              <a:gd name="connsiteX339" fmla="*/ 33103 w 432878"/>
              <a:gd name="connsiteY339" fmla="*/ 60988 h 175954"/>
              <a:gd name="connsiteX340" fmla="*/ 34445 w 432878"/>
              <a:gd name="connsiteY340" fmla="*/ 60988 h 175954"/>
              <a:gd name="connsiteX341" fmla="*/ 34893 w 432878"/>
              <a:gd name="connsiteY341" fmla="*/ 60540 h 175954"/>
              <a:gd name="connsiteX342" fmla="*/ 36384 w 432878"/>
              <a:gd name="connsiteY342" fmla="*/ 60093 h 175954"/>
              <a:gd name="connsiteX343" fmla="*/ 38173 w 432878"/>
              <a:gd name="connsiteY343" fmla="*/ 57856 h 175954"/>
              <a:gd name="connsiteX344" fmla="*/ 38173 w 432878"/>
              <a:gd name="connsiteY344" fmla="*/ 54725 h 175954"/>
              <a:gd name="connsiteX345" fmla="*/ 36086 w 432878"/>
              <a:gd name="connsiteY345" fmla="*/ 53085 h 175954"/>
              <a:gd name="connsiteX346" fmla="*/ 30867 w 432878"/>
              <a:gd name="connsiteY346" fmla="*/ 53979 h 175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Lst>
            <a:rect l="l" t="t" r="r" b="b"/>
            <a:pathLst>
              <a:path w="432878" h="175954">
                <a:moveTo>
                  <a:pt x="22814" y="44287"/>
                </a:moveTo>
                <a:lnTo>
                  <a:pt x="21771" y="45182"/>
                </a:lnTo>
                <a:lnTo>
                  <a:pt x="20578" y="47269"/>
                </a:lnTo>
                <a:lnTo>
                  <a:pt x="22069" y="48909"/>
                </a:lnTo>
                <a:lnTo>
                  <a:pt x="26990" y="49804"/>
                </a:lnTo>
                <a:lnTo>
                  <a:pt x="28183" y="48909"/>
                </a:lnTo>
                <a:lnTo>
                  <a:pt x="28779" y="47418"/>
                </a:lnTo>
                <a:lnTo>
                  <a:pt x="25797" y="45032"/>
                </a:lnTo>
                <a:lnTo>
                  <a:pt x="22814" y="44287"/>
                </a:lnTo>
                <a:close/>
                <a:moveTo>
                  <a:pt x="6561" y="51444"/>
                </a:moveTo>
                <a:lnTo>
                  <a:pt x="6561" y="48760"/>
                </a:lnTo>
                <a:cubicBezTo>
                  <a:pt x="6561" y="48760"/>
                  <a:pt x="4921" y="46971"/>
                  <a:pt x="4921" y="46971"/>
                </a:cubicBezTo>
                <a:lnTo>
                  <a:pt x="0" y="47716"/>
                </a:lnTo>
                <a:lnTo>
                  <a:pt x="0" y="48462"/>
                </a:lnTo>
                <a:cubicBezTo>
                  <a:pt x="0" y="48462"/>
                  <a:pt x="0" y="50699"/>
                  <a:pt x="0" y="50699"/>
                </a:cubicBezTo>
                <a:lnTo>
                  <a:pt x="895" y="52190"/>
                </a:lnTo>
                <a:lnTo>
                  <a:pt x="3131" y="53085"/>
                </a:lnTo>
                <a:lnTo>
                  <a:pt x="5815" y="52637"/>
                </a:lnTo>
                <a:lnTo>
                  <a:pt x="6561" y="51593"/>
                </a:lnTo>
                <a:close/>
                <a:moveTo>
                  <a:pt x="18192" y="56216"/>
                </a:moveTo>
                <a:lnTo>
                  <a:pt x="17894" y="55620"/>
                </a:lnTo>
                <a:lnTo>
                  <a:pt x="18341" y="54278"/>
                </a:lnTo>
                <a:lnTo>
                  <a:pt x="17745" y="51295"/>
                </a:lnTo>
                <a:lnTo>
                  <a:pt x="12526" y="46076"/>
                </a:lnTo>
                <a:lnTo>
                  <a:pt x="11631" y="41006"/>
                </a:lnTo>
                <a:lnTo>
                  <a:pt x="9991" y="39217"/>
                </a:lnTo>
                <a:lnTo>
                  <a:pt x="9096" y="37428"/>
                </a:lnTo>
                <a:lnTo>
                  <a:pt x="7605" y="36533"/>
                </a:lnTo>
                <a:lnTo>
                  <a:pt x="4175" y="37129"/>
                </a:lnTo>
                <a:lnTo>
                  <a:pt x="3728" y="38322"/>
                </a:lnTo>
                <a:lnTo>
                  <a:pt x="1491" y="39962"/>
                </a:lnTo>
                <a:lnTo>
                  <a:pt x="1491" y="40410"/>
                </a:lnTo>
                <a:cubicBezTo>
                  <a:pt x="1491" y="40410"/>
                  <a:pt x="2684" y="41304"/>
                  <a:pt x="2684" y="41304"/>
                </a:cubicBezTo>
                <a:lnTo>
                  <a:pt x="4772" y="40261"/>
                </a:lnTo>
                <a:lnTo>
                  <a:pt x="5815" y="40559"/>
                </a:lnTo>
                <a:lnTo>
                  <a:pt x="7456" y="47716"/>
                </a:lnTo>
                <a:lnTo>
                  <a:pt x="10587" y="50102"/>
                </a:lnTo>
                <a:lnTo>
                  <a:pt x="11929" y="53532"/>
                </a:lnTo>
                <a:lnTo>
                  <a:pt x="13868" y="55172"/>
                </a:lnTo>
                <a:lnTo>
                  <a:pt x="13271" y="56961"/>
                </a:lnTo>
                <a:lnTo>
                  <a:pt x="8350" y="59198"/>
                </a:lnTo>
                <a:lnTo>
                  <a:pt x="5070" y="61733"/>
                </a:lnTo>
                <a:lnTo>
                  <a:pt x="4026" y="63374"/>
                </a:lnTo>
                <a:lnTo>
                  <a:pt x="4324" y="65163"/>
                </a:lnTo>
                <a:lnTo>
                  <a:pt x="5964" y="67101"/>
                </a:lnTo>
                <a:lnTo>
                  <a:pt x="7157" y="67698"/>
                </a:lnTo>
                <a:lnTo>
                  <a:pt x="13420" y="67698"/>
                </a:lnTo>
                <a:cubicBezTo>
                  <a:pt x="13420" y="67698"/>
                  <a:pt x="19385" y="65610"/>
                  <a:pt x="19385" y="65610"/>
                </a:cubicBezTo>
                <a:lnTo>
                  <a:pt x="22218" y="60540"/>
                </a:lnTo>
                <a:lnTo>
                  <a:pt x="20578" y="58304"/>
                </a:lnTo>
                <a:lnTo>
                  <a:pt x="18043" y="56216"/>
                </a:lnTo>
                <a:close/>
                <a:moveTo>
                  <a:pt x="335358" y="5815"/>
                </a:moveTo>
                <a:lnTo>
                  <a:pt x="335656" y="2833"/>
                </a:lnTo>
                <a:lnTo>
                  <a:pt x="335060" y="3131"/>
                </a:lnTo>
                <a:lnTo>
                  <a:pt x="333270" y="4623"/>
                </a:lnTo>
                <a:lnTo>
                  <a:pt x="334016" y="5964"/>
                </a:lnTo>
                <a:lnTo>
                  <a:pt x="335507" y="5964"/>
                </a:lnTo>
                <a:close/>
                <a:moveTo>
                  <a:pt x="430791" y="59049"/>
                </a:moveTo>
                <a:lnTo>
                  <a:pt x="430791" y="57558"/>
                </a:lnTo>
                <a:cubicBezTo>
                  <a:pt x="430791" y="57558"/>
                  <a:pt x="431387" y="55769"/>
                  <a:pt x="431387" y="55769"/>
                </a:cubicBezTo>
                <a:lnTo>
                  <a:pt x="431387" y="54874"/>
                </a:lnTo>
                <a:cubicBezTo>
                  <a:pt x="431387" y="54874"/>
                  <a:pt x="429598" y="53532"/>
                  <a:pt x="429598" y="53532"/>
                </a:cubicBezTo>
                <a:lnTo>
                  <a:pt x="426914" y="50848"/>
                </a:lnTo>
                <a:lnTo>
                  <a:pt x="425870" y="48462"/>
                </a:lnTo>
                <a:lnTo>
                  <a:pt x="425274" y="46524"/>
                </a:lnTo>
                <a:lnTo>
                  <a:pt x="423484" y="45182"/>
                </a:lnTo>
                <a:lnTo>
                  <a:pt x="421546" y="43989"/>
                </a:lnTo>
                <a:lnTo>
                  <a:pt x="421546" y="43094"/>
                </a:lnTo>
                <a:lnTo>
                  <a:pt x="422888" y="43094"/>
                </a:lnTo>
                <a:lnTo>
                  <a:pt x="425721" y="43989"/>
                </a:lnTo>
                <a:lnTo>
                  <a:pt x="427809" y="43690"/>
                </a:lnTo>
                <a:lnTo>
                  <a:pt x="429300" y="43690"/>
                </a:lnTo>
                <a:cubicBezTo>
                  <a:pt x="429300" y="43690"/>
                  <a:pt x="430791" y="42647"/>
                  <a:pt x="430791" y="42647"/>
                </a:cubicBezTo>
                <a:lnTo>
                  <a:pt x="426019" y="40857"/>
                </a:lnTo>
                <a:lnTo>
                  <a:pt x="421993" y="38024"/>
                </a:lnTo>
                <a:lnTo>
                  <a:pt x="417818" y="37279"/>
                </a:lnTo>
                <a:lnTo>
                  <a:pt x="415134" y="35638"/>
                </a:lnTo>
                <a:lnTo>
                  <a:pt x="412599" y="32954"/>
                </a:lnTo>
                <a:lnTo>
                  <a:pt x="411257" y="31165"/>
                </a:lnTo>
                <a:lnTo>
                  <a:pt x="410213" y="30270"/>
                </a:lnTo>
                <a:lnTo>
                  <a:pt x="404845" y="27735"/>
                </a:lnTo>
                <a:lnTo>
                  <a:pt x="403801" y="27437"/>
                </a:lnTo>
                <a:lnTo>
                  <a:pt x="401714" y="28630"/>
                </a:lnTo>
                <a:lnTo>
                  <a:pt x="401117" y="29376"/>
                </a:lnTo>
                <a:lnTo>
                  <a:pt x="401117" y="31463"/>
                </a:lnTo>
                <a:cubicBezTo>
                  <a:pt x="401117" y="31463"/>
                  <a:pt x="400819" y="32656"/>
                  <a:pt x="400819" y="32656"/>
                </a:cubicBezTo>
                <a:lnTo>
                  <a:pt x="399030" y="33401"/>
                </a:lnTo>
                <a:lnTo>
                  <a:pt x="396196" y="33401"/>
                </a:lnTo>
                <a:cubicBezTo>
                  <a:pt x="396196" y="33401"/>
                  <a:pt x="394258" y="32507"/>
                  <a:pt x="394258" y="32507"/>
                </a:cubicBezTo>
                <a:lnTo>
                  <a:pt x="392916" y="32507"/>
                </a:lnTo>
                <a:cubicBezTo>
                  <a:pt x="392916" y="32507"/>
                  <a:pt x="392618" y="32954"/>
                  <a:pt x="392618" y="32954"/>
                </a:cubicBezTo>
                <a:lnTo>
                  <a:pt x="391872" y="33252"/>
                </a:lnTo>
                <a:lnTo>
                  <a:pt x="390232" y="33252"/>
                </a:lnTo>
                <a:cubicBezTo>
                  <a:pt x="390232" y="33252"/>
                  <a:pt x="387846" y="32507"/>
                  <a:pt x="387846" y="32507"/>
                </a:cubicBezTo>
                <a:lnTo>
                  <a:pt x="385609" y="31761"/>
                </a:lnTo>
                <a:lnTo>
                  <a:pt x="382627" y="30121"/>
                </a:lnTo>
                <a:lnTo>
                  <a:pt x="381285" y="30121"/>
                </a:lnTo>
                <a:cubicBezTo>
                  <a:pt x="381285" y="30121"/>
                  <a:pt x="378005" y="30121"/>
                  <a:pt x="378005" y="30121"/>
                </a:cubicBezTo>
                <a:lnTo>
                  <a:pt x="375320" y="29226"/>
                </a:lnTo>
                <a:lnTo>
                  <a:pt x="374575" y="28332"/>
                </a:lnTo>
                <a:lnTo>
                  <a:pt x="373382" y="22516"/>
                </a:lnTo>
                <a:lnTo>
                  <a:pt x="373084" y="22069"/>
                </a:lnTo>
                <a:lnTo>
                  <a:pt x="371891" y="21771"/>
                </a:lnTo>
                <a:lnTo>
                  <a:pt x="369952" y="21025"/>
                </a:lnTo>
                <a:lnTo>
                  <a:pt x="368759" y="20130"/>
                </a:lnTo>
                <a:lnTo>
                  <a:pt x="368163" y="18490"/>
                </a:lnTo>
                <a:lnTo>
                  <a:pt x="367417" y="16999"/>
                </a:lnTo>
                <a:lnTo>
                  <a:pt x="364137" y="17297"/>
                </a:lnTo>
                <a:lnTo>
                  <a:pt x="358620" y="15359"/>
                </a:lnTo>
                <a:lnTo>
                  <a:pt x="354892" y="13420"/>
                </a:lnTo>
                <a:lnTo>
                  <a:pt x="351462" y="11333"/>
                </a:lnTo>
                <a:lnTo>
                  <a:pt x="346243" y="7157"/>
                </a:lnTo>
                <a:lnTo>
                  <a:pt x="344305" y="6114"/>
                </a:lnTo>
                <a:lnTo>
                  <a:pt x="341770" y="4772"/>
                </a:lnTo>
                <a:lnTo>
                  <a:pt x="340278" y="2684"/>
                </a:lnTo>
                <a:lnTo>
                  <a:pt x="337893" y="596"/>
                </a:lnTo>
                <a:lnTo>
                  <a:pt x="337147" y="0"/>
                </a:lnTo>
                <a:lnTo>
                  <a:pt x="338042" y="4324"/>
                </a:lnTo>
                <a:lnTo>
                  <a:pt x="336103" y="6710"/>
                </a:lnTo>
                <a:lnTo>
                  <a:pt x="327455" y="9543"/>
                </a:lnTo>
                <a:lnTo>
                  <a:pt x="321192" y="10736"/>
                </a:lnTo>
                <a:lnTo>
                  <a:pt x="317315" y="13122"/>
                </a:lnTo>
                <a:lnTo>
                  <a:pt x="313885" y="12824"/>
                </a:lnTo>
                <a:lnTo>
                  <a:pt x="312394" y="14464"/>
                </a:lnTo>
                <a:lnTo>
                  <a:pt x="309561" y="16104"/>
                </a:lnTo>
                <a:lnTo>
                  <a:pt x="306131" y="16850"/>
                </a:lnTo>
                <a:lnTo>
                  <a:pt x="304789" y="18192"/>
                </a:lnTo>
                <a:lnTo>
                  <a:pt x="305535" y="23411"/>
                </a:lnTo>
                <a:lnTo>
                  <a:pt x="306430" y="28332"/>
                </a:lnTo>
                <a:lnTo>
                  <a:pt x="305833" y="35340"/>
                </a:lnTo>
                <a:lnTo>
                  <a:pt x="303597" y="39813"/>
                </a:lnTo>
                <a:lnTo>
                  <a:pt x="300912" y="42796"/>
                </a:lnTo>
                <a:lnTo>
                  <a:pt x="298676" y="44287"/>
                </a:lnTo>
                <a:lnTo>
                  <a:pt x="294501" y="49804"/>
                </a:lnTo>
                <a:lnTo>
                  <a:pt x="294799" y="51593"/>
                </a:lnTo>
                <a:lnTo>
                  <a:pt x="297035" y="55620"/>
                </a:lnTo>
                <a:lnTo>
                  <a:pt x="299720" y="56663"/>
                </a:lnTo>
                <a:lnTo>
                  <a:pt x="297781" y="56663"/>
                </a:lnTo>
                <a:cubicBezTo>
                  <a:pt x="297781" y="56663"/>
                  <a:pt x="295246" y="55769"/>
                  <a:pt x="295246" y="55769"/>
                </a:cubicBezTo>
                <a:lnTo>
                  <a:pt x="293904" y="58453"/>
                </a:lnTo>
                <a:lnTo>
                  <a:pt x="292562" y="62926"/>
                </a:lnTo>
                <a:lnTo>
                  <a:pt x="290773" y="64268"/>
                </a:lnTo>
                <a:lnTo>
                  <a:pt x="285106" y="66356"/>
                </a:lnTo>
                <a:lnTo>
                  <a:pt x="283466" y="69189"/>
                </a:lnTo>
                <a:lnTo>
                  <a:pt x="285703" y="74855"/>
                </a:lnTo>
                <a:lnTo>
                  <a:pt x="286150" y="77539"/>
                </a:lnTo>
                <a:lnTo>
                  <a:pt x="285256" y="84399"/>
                </a:lnTo>
                <a:lnTo>
                  <a:pt x="287194" y="89618"/>
                </a:lnTo>
                <a:lnTo>
                  <a:pt x="287194" y="92600"/>
                </a:lnTo>
                <a:cubicBezTo>
                  <a:pt x="287194" y="92600"/>
                  <a:pt x="287045" y="96477"/>
                  <a:pt x="287045" y="96477"/>
                </a:cubicBezTo>
                <a:lnTo>
                  <a:pt x="284510" y="98266"/>
                </a:lnTo>
                <a:lnTo>
                  <a:pt x="281975" y="99608"/>
                </a:lnTo>
                <a:lnTo>
                  <a:pt x="282273" y="100801"/>
                </a:lnTo>
                <a:lnTo>
                  <a:pt x="282721" y="101696"/>
                </a:lnTo>
                <a:lnTo>
                  <a:pt x="285106" y="103933"/>
                </a:lnTo>
                <a:lnTo>
                  <a:pt x="289132" y="105275"/>
                </a:lnTo>
                <a:lnTo>
                  <a:pt x="295246" y="111537"/>
                </a:lnTo>
                <a:lnTo>
                  <a:pt x="297184" y="112730"/>
                </a:lnTo>
                <a:lnTo>
                  <a:pt x="299720" y="113774"/>
                </a:lnTo>
                <a:lnTo>
                  <a:pt x="300465" y="112581"/>
                </a:lnTo>
                <a:lnTo>
                  <a:pt x="300465" y="111686"/>
                </a:lnTo>
                <a:cubicBezTo>
                  <a:pt x="300465" y="111686"/>
                  <a:pt x="303895" y="108853"/>
                  <a:pt x="303895" y="108853"/>
                </a:cubicBezTo>
                <a:lnTo>
                  <a:pt x="305833" y="105126"/>
                </a:lnTo>
                <a:lnTo>
                  <a:pt x="307026" y="104082"/>
                </a:lnTo>
                <a:lnTo>
                  <a:pt x="306430" y="109599"/>
                </a:lnTo>
                <a:lnTo>
                  <a:pt x="307473" y="110195"/>
                </a:lnTo>
                <a:lnTo>
                  <a:pt x="309114" y="109301"/>
                </a:lnTo>
                <a:lnTo>
                  <a:pt x="310307" y="105871"/>
                </a:lnTo>
                <a:lnTo>
                  <a:pt x="310008" y="98266"/>
                </a:lnTo>
                <a:lnTo>
                  <a:pt x="311351" y="96179"/>
                </a:lnTo>
                <a:lnTo>
                  <a:pt x="311649" y="97372"/>
                </a:lnTo>
                <a:lnTo>
                  <a:pt x="311649" y="98863"/>
                </a:lnTo>
                <a:cubicBezTo>
                  <a:pt x="311649" y="98863"/>
                  <a:pt x="311947" y="104082"/>
                  <a:pt x="311947" y="104082"/>
                </a:cubicBezTo>
                <a:lnTo>
                  <a:pt x="314034" y="107511"/>
                </a:lnTo>
                <a:lnTo>
                  <a:pt x="314482" y="110046"/>
                </a:lnTo>
                <a:lnTo>
                  <a:pt x="312096" y="115414"/>
                </a:lnTo>
                <a:lnTo>
                  <a:pt x="309561" y="123914"/>
                </a:lnTo>
                <a:lnTo>
                  <a:pt x="308517" y="125703"/>
                </a:lnTo>
                <a:lnTo>
                  <a:pt x="306877" y="127642"/>
                </a:lnTo>
                <a:lnTo>
                  <a:pt x="304938" y="128835"/>
                </a:lnTo>
                <a:lnTo>
                  <a:pt x="303298" y="130177"/>
                </a:lnTo>
                <a:lnTo>
                  <a:pt x="299570" y="131519"/>
                </a:lnTo>
                <a:lnTo>
                  <a:pt x="298974" y="131817"/>
                </a:lnTo>
                <a:lnTo>
                  <a:pt x="299720" y="132264"/>
                </a:lnTo>
                <a:lnTo>
                  <a:pt x="300316" y="132712"/>
                </a:lnTo>
                <a:lnTo>
                  <a:pt x="300316" y="133755"/>
                </a:lnTo>
                <a:cubicBezTo>
                  <a:pt x="300316" y="133755"/>
                  <a:pt x="300465" y="134650"/>
                  <a:pt x="300465" y="134650"/>
                </a:cubicBezTo>
                <a:lnTo>
                  <a:pt x="300912" y="135396"/>
                </a:lnTo>
                <a:lnTo>
                  <a:pt x="300912" y="136887"/>
                </a:lnTo>
                <a:cubicBezTo>
                  <a:pt x="300912" y="136887"/>
                  <a:pt x="301509" y="137931"/>
                  <a:pt x="301509" y="137931"/>
                </a:cubicBezTo>
                <a:lnTo>
                  <a:pt x="301509" y="139124"/>
                </a:lnTo>
                <a:cubicBezTo>
                  <a:pt x="301509" y="139124"/>
                  <a:pt x="301509" y="140615"/>
                  <a:pt x="301509" y="140615"/>
                </a:cubicBezTo>
                <a:lnTo>
                  <a:pt x="301211" y="141360"/>
                </a:lnTo>
                <a:lnTo>
                  <a:pt x="301509" y="142702"/>
                </a:lnTo>
                <a:lnTo>
                  <a:pt x="302553" y="145237"/>
                </a:lnTo>
                <a:lnTo>
                  <a:pt x="302105" y="145983"/>
                </a:lnTo>
                <a:lnTo>
                  <a:pt x="301211" y="146430"/>
                </a:lnTo>
                <a:lnTo>
                  <a:pt x="300316" y="147176"/>
                </a:lnTo>
                <a:lnTo>
                  <a:pt x="299421" y="148667"/>
                </a:lnTo>
                <a:lnTo>
                  <a:pt x="297930" y="148667"/>
                </a:lnTo>
                <a:cubicBezTo>
                  <a:pt x="297930" y="148667"/>
                  <a:pt x="295843" y="147921"/>
                  <a:pt x="295843" y="147921"/>
                </a:cubicBezTo>
                <a:lnTo>
                  <a:pt x="294501" y="148816"/>
                </a:lnTo>
                <a:lnTo>
                  <a:pt x="293904" y="150456"/>
                </a:lnTo>
                <a:lnTo>
                  <a:pt x="294352" y="151798"/>
                </a:lnTo>
                <a:lnTo>
                  <a:pt x="294352" y="153140"/>
                </a:lnTo>
                <a:cubicBezTo>
                  <a:pt x="294352" y="153140"/>
                  <a:pt x="295395" y="154184"/>
                  <a:pt x="295395" y="154184"/>
                </a:cubicBezTo>
                <a:lnTo>
                  <a:pt x="298079" y="154184"/>
                </a:lnTo>
                <a:cubicBezTo>
                  <a:pt x="298079" y="154184"/>
                  <a:pt x="295693" y="157763"/>
                  <a:pt x="295693" y="157763"/>
                </a:cubicBezTo>
                <a:lnTo>
                  <a:pt x="294501" y="159403"/>
                </a:lnTo>
                <a:lnTo>
                  <a:pt x="294799" y="160447"/>
                </a:lnTo>
                <a:lnTo>
                  <a:pt x="296290" y="161341"/>
                </a:lnTo>
                <a:lnTo>
                  <a:pt x="297334" y="161341"/>
                </a:lnTo>
                <a:cubicBezTo>
                  <a:pt x="297334" y="161341"/>
                  <a:pt x="299720" y="160148"/>
                  <a:pt x="299720" y="160148"/>
                </a:cubicBezTo>
                <a:lnTo>
                  <a:pt x="301360" y="158359"/>
                </a:lnTo>
                <a:lnTo>
                  <a:pt x="302255" y="157315"/>
                </a:lnTo>
                <a:lnTo>
                  <a:pt x="303746" y="156868"/>
                </a:lnTo>
                <a:lnTo>
                  <a:pt x="305684" y="157763"/>
                </a:lnTo>
                <a:lnTo>
                  <a:pt x="308368" y="159552"/>
                </a:lnTo>
                <a:lnTo>
                  <a:pt x="311500" y="161043"/>
                </a:lnTo>
                <a:lnTo>
                  <a:pt x="312692" y="161938"/>
                </a:lnTo>
                <a:lnTo>
                  <a:pt x="314929" y="161640"/>
                </a:lnTo>
                <a:lnTo>
                  <a:pt x="316868" y="161341"/>
                </a:lnTo>
                <a:lnTo>
                  <a:pt x="318508" y="162534"/>
                </a:lnTo>
                <a:lnTo>
                  <a:pt x="320148" y="163578"/>
                </a:lnTo>
                <a:lnTo>
                  <a:pt x="320596" y="167157"/>
                </a:lnTo>
                <a:lnTo>
                  <a:pt x="321788" y="169841"/>
                </a:lnTo>
                <a:lnTo>
                  <a:pt x="323279" y="171929"/>
                </a:lnTo>
                <a:lnTo>
                  <a:pt x="325069" y="174315"/>
                </a:lnTo>
                <a:lnTo>
                  <a:pt x="326709" y="175060"/>
                </a:lnTo>
                <a:lnTo>
                  <a:pt x="328797" y="175060"/>
                </a:lnTo>
                <a:cubicBezTo>
                  <a:pt x="328797" y="175060"/>
                  <a:pt x="331630" y="175955"/>
                  <a:pt x="331630" y="175955"/>
                </a:cubicBezTo>
                <a:lnTo>
                  <a:pt x="332823" y="175358"/>
                </a:lnTo>
                <a:lnTo>
                  <a:pt x="333867" y="173718"/>
                </a:lnTo>
                <a:lnTo>
                  <a:pt x="334463" y="172823"/>
                </a:lnTo>
                <a:lnTo>
                  <a:pt x="335954" y="172376"/>
                </a:lnTo>
                <a:lnTo>
                  <a:pt x="335954" y="171332"/>
                </a:lnTo>
                <a:cubicBezTo>
                  <a:pt x="335954" y="171332"/>
                  <a:pt x="335805" y="169990"/>
                  <a:pt x="335805" y="169990"/>
                </a:cubicBezTo>
                <a:lnTo>
                  <a:pt x="336253" y="168499"/>
                </a:lnTo>
                <a:lnTo>
                  <a:pt x="337445" y="167157"/>
                </a:lnTo>
                <a:lnTo>
                  <a:pt x="340577" y="165219"/>
                </a:lnTo>
                <a:lnTo>
                  <a:pt x="342068" y="164324"/>
                </a:lnTo>
                <a:lnTo>
                  <a:pt x="342366" y="163131"/>
                </a:lnTo>
                <a:lnTo>
                  <a:pt x="342963" y="161491"/>
                </a:lnTo>
                <a:lnTo>
                  <a:pt x="342963" y="160596"/>
                </a:lnTo>
                <a:cubicBezTo>
                  <a:pt x="342963" y="160596"/>
                  <a:pt x="342068" y="159403"/>
                  <a:pt x="342068" y="159403"/>
                </a:cubicBezTo>
                <a:lnTo>
                  <a:pt x="342068" y="157763"/>
                </a:lnTo>
                <a:cubicBezTo>
                  <a:pt x="342068" y="157763"/>
                  <a:pt x="343112" y="155675"/>
                  <a:pt x="343112" y="155675"/>
                </a:cubicBezTo>
                <a:lnTo>
                  <a:pt x="344305" y="153140"/>
                </a:lnTo>
                <a:lnTo>
                  <a:pt x="345349" y="150009"/>
                </a:lnTo>
                <a:lnTo>
                  <a:pt x="345796" y="148518"/>
                </a:lnTo>
                <a:lnTo>
                  <a:pt x="346840" y="147623"/>
                </a:lnTo>
                <a:lnTo>
                  <a:pt x="347287" y="146281"/>
                </a:lnTo>
                <a:lnTo>
                  <a:pt x="347883" y="144641"/>
                </a:lnTo>
                <a:lnTo>
                  <a:pt x="349225" y="142851"/>
                </a:lnTo>
                <a:lnTo>
                  <a:pt x="349225" y="140913"/>
                </a:lnTo>
                <a:cubicBezTo>
                  <a:pt x="349225" y="140913"/>
                  <a:pt x="349673" y="140018"/>
                  <a:pt x="349673" y="140018"/>
                </a:cubicBezTo>
                <a:lnTo>
                  <a:pt x="349673" y="137781"/>
                </a:lnTo>
                <a:cubicBezTo>
                  <a:pt x="349673" y="137781"/>
                  <a:pt x="351015" y="133308"/>
                  <a:pt x="351015" y="133308"/>
                </a:cubicBezTo>
                <a:lnTo>
                  <a:pt x="351015" y="132413"/>
                </a:lnTo>
                <a:cubicBezTo>
                  <a:pt x="351015" y="132413"/>
                  <a:pt x="351611" y="132115"/>
                  <a:pt x="351611" y="132115"/>
                </a:cubicBezTo>
                <a:lnTo>
                  <a:pt x="352655" y="132413"/>
                </a:lnTo>
                <a:lnTo>
                  <a:pt x="353550" y="133457"/>
                </a:lnTo>
                <a:lnTo>
                  <a:pt x="353848" y="134501"/>
                </a:lnTo>
                <a:lnTo>
                  <a:pt x="354146" y="134948"/>
                </a:lnTo>
                <a:lnTo>
                  <a:pt x="355041" y="134948"/>
                </a:lnTo>
                <a:cubicBezTo>
                  <a:pt x="355041" y="134948"/>
                  <a:pt x="355936" y="134352"/>
                  <a:pt x="355936" y="134352"/>
                </a:cubicBezTo>
                <a:lnTo>
                  <a:pt x="355936" y="133457"/>
                </a:lnTo>
                <a:cubicBezTo>
                  <a:pt x="355936" y="133457"/>
                  <a:pt x="355190" y="132562"/>
                  <a:pt x="355190" y="132562"/>
                </a:cubicBezTo>
                <a:lnTo>
                  <a:pt x="355190" y="131966"/>
                </a:lnTo>
                <a:cubicBezTo>
                  <a:pt x="355190" y="131966"/>
                  <a:pt x="355190" y="131071"/>
                  <a:pt x="355190" y="131071"/>
                </a:cubicBezTo>
                <a:lnTo>
                  <a:pt x="356681" y="129282"/>
                </a:lnTo>
                <a:lnTo>
                  <a:pt x="358321" y="127194"/>
                </a:lnTo>
                <a:lnTo>
                  <a:pt x="361751" y="122870"/>
                </a:lnTo>
                <a:lnTo>
                  <a:pt x="363839" y="121081"/>
                </a:lnTo>
                <a:lnTo>
                  <a:pt x="369207" y="119142"/>
                </a:lnTo>
                <a:lnTo>
                  <a:pt x="373233" y="117651"/>
                </a:lnTo>
                <a:lnTo>
                  <a:pt x="377110" y="116309"/>
                </a:lnTo>
                <a:lnTo>
                  <a:pt x="382329" y="114371"/>
                </a:lnTo>
                <a:lnTo>
                  <a:pt x="389784" y="111537"/>
                </a:lnTo>
                <a:lnTo>
                  <a:pt x="395153" y="109599"/>
                </a:lnTo>
                <a:lnTo>
                  <a:pt x="399924" y="106020"/>
                </a:lnTo>
                <a:lnTo>
                  <a:pt x="403652" y="103336"/>
                </a:lnTo>
                <a:lnTo>
                  <a:pt x="406784" y="100950"/>
                </a:lnTo>
                <a:lnTo>
                  <a:pt x="410810" y="97968"/>
                </a:lnTo>
                <a:lnTo>
                  <a:pt x="416178" y="91407"/>
                </a:lnTo>
                <a:lnTo>
                  <a:pt x="419906" y="86934"/>
                </a:lnTo>
                <a:lnTo>
                  <a:pt x="422590" y="83653"/>
                </a:lnTo>
                <a:lnTo>
                  <a:pt x="424528" y="81565"/>
                </a:lnTo>
                <a:lnTo>
                  <a:pt x="426019" y="75750"/>
                </a:lnTo>
                <a:lnTo>
                  <a:pt x="427659" y="69040"/>
                </a:lnTo>
                <a:lnTo>
                  <a:pt x="428405" y="66057"/>
                </a:lnTo>
                <a:lnTo>
                  <a:pt x="428703" y="65014"/>
                </a:lnTo>
                <a:lnTo>
                  <a:pt x="429449" y="65461"/>
                </a:lnTo>
                <a:lnTo>
                  <a:pt x="430344" y="66207"/>
                </a:lnTo>
                <a:lnTo>
                  <a:pt x="431387" y="66207"/>
                </a:lnTo>
                <a:cubicBezTo>
                  <a:pt x="431387" y="66207"/>
                  <a:pt x="432282" y="66207"/>
                  <a:pt x="432282" y="66207"/>
                </a:cubicBezTo>
                <a:lnTo>
                  <a:pt x="432878" y="65759"/>
                </a:lnTo>
                <a:lnTo>
                  <a:pt x="431984" y="59049"/>
                </a:lnTo>
                <a:close/>
                <a:moveTo>
                  <a:pt x="62181" y="58602"/>
                </a:moveTo>
                <a:lnTo>
                  <a:pt x="61435" y="58304"/>
                </a:lnTo>
                <a:lnTo>
                  <a:pt x="58751" y="59496"/>
                </a:lnTo>
                <a:lnTo>
                  <a:pt x="57260" y="61435"/>
                </a:lnTo>
                <a:lnTo>
                  <a:pt x="55620" y="62330"/>
                </a:lnTo>
                <a:lnTo>
                  <a:pt x="53979" y="63970"/>
                </a:lnTo>
                <a:lnTo>
                  <a:pt x="53979" y="64715"/>
                </a:lnTo>
                <a:cubicBezTo>
                  <a:pt x="53979" y="64715"/>
                  <a:pt x="54874" y="65312"/>
                  <a:pt x="54874" y="65312"/>
                </a:cubicBezTo>
                <a:lnTo>
                  <a:pt x="55918" y="65759"/>
                </a:lnTo>
                <a:lnTo>
                  <a:pt x="59049" y="64566"/>
                </a:lnTo>
                <a:lnTo>
                  <a:pt x="60689" y="62181"/>
                </a:lnTo>
                <a:lnTo>
                  <a:pt x="62330" y="61137"/>
                </a:lnTo>
                <a:lnTo>
                  <a:pt x="63224" y="59496"/>
                </a:lnTo>
                <a:lnTo>
                  <a:pt x="63224" y="58900"/>
                </a:lnTo>
                <a:cubicBezTo>
                  <a:pt x="63224" y="58900"/>
                  <a:pt x="62479" y="58453"/>
                  <a:pt x="62479" y="58453"/>
                </a:cubicBezTo>
                <a:close/>
                <a:moveTo>
                  <a:pt x="303149" y="120932"/>
                </a:moveTo>
                <a:lnTo>
                  <a:pt x="304193" y="117502"/>
                </a:lnTo>
                <a:lnTo>
                  <a:pt x="304789" y="117204"/>
                </a:lnTo>
                <a:lnTo>
                  <a:pt x="306280" y="116756"/>
                </a:lnTo>
                <a:lnTo>
                  <a:pt x="308965" y="114222"/>
                </a:lnTo>
                <a:lnTo>
                  <a:pt x="306579" y="112879"/>
                </a:lnTo>
                <a:lnTo>
                  <a:pt x="304342" y="112879"/>
                </a:lnTo>
                <a:cubicBezTo>
                  <a:pt x="304342" y="112879"/>
                  <a:pt x="302702" y="113476"/>
                  <a:pt x="302702" y="113476"/>
                </a:cubicBezTo>
                <a:lnTo>
                  <a:pt x="300614" y="114967"/>
                </a:lnTo>
                <a:lnTo>
                  <a:pt x="299869" y="116607"/>
                </a:lnTo>
                <a:lnTo>
                  <a:pt x="299272" y="120484"/>
                </a:lnTo>
                <a:lnTo>
                  <a:pt x="299272" y="121677"/>
                </a:lnTo>
                <a:cubicBezTo>
                  <a:pt x="299272" y="121677"/>
                  <a:pt x="300018" y="121975"/>
                  <a:pt x="300018" y="121975"/>
                </a:cubicBezTo>
                <a:lnTo>
                  <a:pt x="302553" y="121975"/>
                </a:lnTo>
                <a:cubicBezTo>
                  <a:pt x="302553" y="121975"/>
                  <a:pt x="303000" y="121081"/>
                  <a:pt x="303000" y="121081"/>
                </a:cubicBezTo>
                <a:close/>
                <a:moveTo>
                  <a:pt x="32059" y="73662"/>
                </a:moveTo>
                <a:lnTo>
                  <a:pt x="30867" y="73215"/>
                </a:lnTo>
                <a:lnTo>
                  <a:pt x="29823" y="75303"/>
                </a:lnTo>
                <a:lnTo>
                  <a:pt x="31314" y="76495"/>
                </a:lnTo>
                <a:lnTo>
                  <a:pt x="32358" y="76495"/>
                </a:lnTo>
                <a:cubicBezTo>
                  <a:pt x="32358" y="76495"/>
                  <a:pt x="33551" y="75153"/>
                  <a:pt x="33551" y="75153"/>
                </a:cubicBezTo>
                <a:lnTo>
                  <a:pt x="33103" y="74408"/>
                </a:lnTo>
                <a:lnTo>
                  <a:pt x="32209" y="73811"/>
                </a:lnTo>
                <a:close/>
                <a:moveTo>
                  <a:pt x="31016" y="53979"/>
                </a:moveTo>
                <a:lnTo>
                  <a:pt x="29376" y="55769"/>
                </a:lnTo>
                <a:lnTo>
                  <a:pt x="29077" y="58304"/>
                </a:lnTo>
                <a:lnTo>
                  <a:pt x="33103" y="60988"/>
                </a:lnTo>
                <a:lnTo>
                  <a:pt x="34445" y="60988"/>
                </a:lnTo>
                <a:cubicBezTo>
                  <a:pt x="34445" y="60988"/>
                  <a:pt x="34893" y="60540"/>
                  <a:pt x="34893" y="60540"/>
                </a:cubicBezTo>
                <a:lnTo>
                  <a:pt x="36384" y="60093"/>
                </a:lnTo>
                <a:lnTo>
                  <a:pt x="38173" y="57856"/>
                </a:lnTo>
                <a:lnTo>
                  <a:pt x="38173" y="54725"/>
                </a:lnTo>
                <a:cubicBezTo>
                  <a:pt x="38173" y="54725"/>
                  <a:pt x="36086" y="53085"/>
                  <a:pt x="36086" y="53085"/>
                </a:cubicBezTo>
                <a:lnTo>
                  <a:pt x="30867" y="5397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6" name="Dominican Republic__">
            <a:extLst>
              <a:ext uri="{FF2B5EF4-FFF2-40B4-BE49-F238E27FC236}">
                <a16:creationId xmlns:a16="http://schemas.microsoft.com/office/drawing/2014/main" id="{A89D2F6F-BCCE-828D-7727-9D7098B3124A}"/>
              </a:ext>
            </a:extLst>
          </p:cNvPr>
          <p:cNvSpPr/>
          <p:nvPr/>
        </p:nvSpPr>
        <p:spPr>
          <a:xfrm>
            <a:off x="4106817" y="3592826"/>
            <a:ext cx="96476" cy="69147"/>
          </a:xfrm>
          <a:custGeom>
            <a:avLst/>
            <a:gdLst>
              <a:gd name="connsiteX0" fmla="*/ 95284 w 96476"/>
              <a:gd name="connsiteY0" fmla="*/ 35191 h 64417"/>
              <a:gd name="connsiteX1" fmla="*/ 93644 w 96476"/>
              <a:gd name="connsiteY1" fmla="*/ 33998 h 64417"/>
              <a:gd name="connsiteX2" fmla="*/ 87381 w 96476"/>
              <a:gd name="connsiteY2" fmla="*/ 28630 h 64417"/>
              <a:gd name="connsiteX3" fmla="*/ 81565 w 96476"/>
              <a:gd name="connsiteY3" fmla="*/ 26244 h 64417"/>
              <a:gd name="connsiteX4" fmla="*/ 78136 w 96476"/>
              <a:gd name="connsiteY4" fmla="*/ 25499 h 64417"/>
              <a:gd name="connsiteX5" fmla="*/ 74706 w 96476"/>
              <a:gd name="connsiteY5" fmla="*/ 25051 h 64417"/>
              <a:gd name="connsiteX6" fmla="*/ 71575 w 96476"/>
              <a:gd name="connsiteY6" fmla="*/ 24455 h 64417"/>
              <a:gd name="connsiteX7" fmla="*/ 68593 w 96476"/>
              <a:gd name="connsiteY7" fmla="*/ 23411 h 64417"/>
              <a:gd name="connsiteX8" fmla="*/ 65610 w 96476"/>
              <a:gd name="connsiteY8" fmla="*/ 22814 h 64417"/>
              <a:gd name="connsiteX9" fmla="*/ 62628 w 96476"/>
              <a:gd name="connsiteY9" fmla="*/ 22516 h 64417"/>
              <a:gd name="connsiteX10" fmla="*/ 62628 w 96476"/>
              <a:gd name="connsiteY10" fmla="*/ 21323 h 64417"/>
              <a:gd name="connsiteX11" fmla="*/ 63075 w 96476"/>
              <a:gd name="connsiteY11" fmla="*/ 19981 h 64417"/>
              <a:gd name="connsiteX12" fmla="*/ 65312 w 96476"/>
              <a:gd name="connsiteY12" fmla="*/ 19832 h 64417"/>
              <a:gd name="connsiteX13" fmla="*/ 70531 w 96476"/>
              <a:gd name="connsiteY13" fmla="*/ 20131 h 64417"/>
              <a:gd name="connsiteX14" fmla="*/ 72022 w 96476"/>
              <a:gd name="connsiteY14" fmla="*/ 19534 h 64417"/>
              <a:gd name="connsiteX15" fmla="*/ 72917 w 96476"/>
              <a:gd name="connsiteY15" fmla="*/ 18192 h 64417"/>
              <a:gd name="connsiteX16" fmla="*/ 70531 w 96476"/>
              <a:gd name="connsiteY16" fmla="*/ 16552 h 64417"/>
              <a:gd name="connsiteX17" fmla="*/ 59497 w 96476"/>
              <a:gd name="connsiteY17" fmla="*/ 17447 h 64417"/>
              <a:gd name="connsiteX18" fmla="*/ 57409 w 96476"/>
              <a:gd name="connsiteY18" fmla="*/ 15508 h 64417"/>
              <a:gd name="connsiteX19" fmla="*/ 55918 w 96476"/>
              <a:gd name="connsiteY19" fmla="*/ 12526 h 64417"/>
              <a:gd name="connsiteX20" fmla="*/ 55620 w 96476"/>
              <a:gd name="connsiteY20" fmla="*/ 9096 h 64417"/>
              <a:gd name="connsiteX21" fmla="*/ 53830 w 96476"/>
              <a:gd name="connsiteY21" fmla="*/ 6859 h 64417"/>
              <a:gd name="connsiteX22" fmla="*/ 52339 w 96476"/>
              <a:gd name="connsiteY22" fmla="*/ 6859 h 64417"/>
              <a:gd name="connsiteX23" fmla="*/ 49357 w 96476"/>
              <a:gd name="connsiteY23" fmla="*/ 7903 h 64417"/>
              <a:gd name="connsiteX24" fmla="*/ 47567 w 96476"/>
              <a:gd name="connsiteY24" fmla="*/ 7754 h 64417"/>
              <a:gd name="connsiteX25" fmla="*/ 44734 w 96476"/>
              <a:gd name="connsiteY25" fmla="*/ 6710 h 64417"/>
              <a:gd name="connsiteX26" fmla="*/ 41155 w 96476"/>
              <a:gd name="connsiteY26" fmla="*/ 4026 h 64417"/>
              <a:gd name="connsiteX27" fmla="*/ 40112 w 96476"/>
              <a:gd name="connsiteY27" fmla="*/ 3877 h 64417"/>
              <a:gd name="connsiteX28" fmla="*/ 35937 w 96476"/>
              <a:gd name="connsiteY28" fmla="*/ 3877 h 64417"/>
              <a:gd name="connsiteX29" fmla="*/ 34595 w 96476"/>
              <a:gd name="connsiteY29" fmla="*/ 3430 h 64417"/>
              <a:gd name="connsiteX30" fmla="*/ 32059 w 96476"/>
              <a:gd name="connsiteY30" fmla="*/ 1790 h 64417"/>
              <a:gd name="connsiteX31" fmla="*/ 30717 w 96476"/>
              <a:gd name="connsiteY31" fmla="*/ 746 h 64417"/>
              <a:gd name="connsiteX32" fmla="*/ 27586 w 96476"/>
              <a:gd name="connsiteY32" fmla="*/ 0 h 64417"/>
              <a:gd name="connsiteX33" fmla="*/ 24156 w 96476"/>
              <a:gd name="connsiteY33" fmla="*/ 597 h 64417"/>
              <a:gd name="connsiteX34" fmla="*/ 20131 w 96476"/>
              <a:gd name="connsiteY34" fmla="*/ 1790 h 64417"/>
              <a:gd name="connsiteX35" fmla="*/ 18938 w 96476"/>
              <a:gd name="connsiteY35" fmla="*/ 1790 h 64417"/>
              <a:gd name="connsiteX36" fmla="*/ 14762 w 96476"/>
              <a:gd name="connsiteY36" fmla="*/ 447 h 64417"/>
              <a:gd name="connsiteX37" fmla="*/ 11631 w 96476"/>
              <a:gd name="connsiteY37" fmla="*/ 447 h 64417"/>
              <a:gd name="connsiteX38" fmla="*/ 10140 w 96476"/>
              <a:gd name="connsiteY38" fmla="*/ 1044 h 64417"/>
              <a:gd name="connsiteX39" fmla="*/ 8798 w 96476"/>
              <a:gd name="connsiteY39" fmla="*/ 1790 h 64417"/>
              <a:gd name="connsiteX40" fmla="*/ 7754 w 96476"/>
              <a:gd name="connsiteY40" fmla="*/ 3281 h 64417"/>
              <a:gd name="connsiteX41" fmla="*/ 7008 w 96476"/>
              <a:gd name="connsiteY41" fmla="*/ 5070 h 64417"/>
              <a:gd name="connsiteX42" fmla="*/ 5815 w 96476"/>
              <a:gd name="connsiteY42" fmla="*/ 5517 h 64417"/>
              <a:gd name="connsiteX43" fmla="*/ 6412 w 96476"/>
              <a:gd name="connsiteY43" fmla="*/ 6412 h 64417"/>
              <a:gd name="connsiteX44" fmla="*/ 7605 w 96476"/>
              <a:gd name="connsiteY44" fmla="*/ 12078 h 64417"/>
              <a:gd name="connsiteX45" fmla="*/ 7754 w 96476"/>
              <a:gd name="connsiteY45" fmla="*/ 13868 h 64417"/>
              <a:gd name="connsiteX46" fmla="*/ 6561 w 96476"/>
              <a:gd name="connsiteY46" fmla="*/ 16701 h 64417"/>
              <a:gd name="connsiteX47" fmla="*/ 6710 w 96476"/>
              <a:gd name="connsiteY47" fmla="*/ 17745 h 64417"/>
              <a:gd name="connsiteX48" fmla="*/ 9394 w 96476"/>
              <a:gd name="connsiteY48" fmla="*/ 20280 h 64417"/>
              <a:gd name="connsiteX49" fmla="*/ 9394 w 96476"/>
              <a:gd name="connsiteY49" fmla="*/ 21174 h 64417"/>
              <a:gd name="connsiteX50" fmla="*/ 9096 w 96476"/>
              <a:gd name="connsiteY50" fmla="*/ 22218 h 64417"/>
              <a:gd name="connsiteX51" fmla="*/ 6859 w 96476"/>
              <a:gd name="connsiteY51" fmla="*/ 24604 h 64417"/>
              <a:gd name="connsiteX52" fmla="*/ 5070 w 96476"/>
              <a:gd name="connsiteY52" fmla="*/ 26244 h 64417"/>
              <a:gd name="connsiteX53" fmla="*/ 5666 w 96476"/>
              <a:gd name="connsiteY53" fmla="*/ 28183 h 64417"/>
              <a:gd name="connsiteX54" fmla="*/ 7008 w 96476"/>
              <a:gd name="connsiteY54" fmla="*/ 29972 h 64417"/>
              <a:gd name="connsiteX55" fmla="*/ 7307 w 96476"/>
              <a:gd name="connsiteY55" fmla="*/ 31463 h 64417"/>
              <a:gd name="connsiteX56" fmla="*/ 6859 w 96476"/>
              <a:gd name="connsiteY56" fmla="*/ 33402 h 64417"/>
              <a:gd name="connsiteX57" fmla="*/ 4623 w 96476"/>
              <a:gd name="connsiteY57" fmla="*/ 35937 h 64417"/>
              <a:gd name="connsiteX58" fmla="*/ 3579 w 96476"/>
              <a:gd name="connsiteY58" fmla="*/ 36831 h 64417"/>
              <a:gd name="connsiteX59" fmla="*/ 447 w 96476"/>
              <a:gd name="connsiteY59" fmla="*/ 36831 h 64417"/>
              <a:gd name="connsiteX60" fmla="*/ 0 w 96476"/>
              <a:gd name="connsiteY60" fmla="*/ 37279 h 64417"/>
              <a:gd name="connsiteX61" fmla="*/ 1640 w 96476"/>
              <a:gd name="connsiteY61" fmla="*/ 39664 h 64417"/>
              <a:gd name="connsiteX62" fmla="*/ 3430 w 96476"/>
              <a:gd name="connsiteY62" fmla="*/ 42349 h 64417"/>
              <a:gd name="connsiteX63" fmla="*/ 6263 w 96476"/>
              <a:gd name="connsiteY63" fmla="*/ 44436 h 64417"/>
              <a:gd name="connsiteX64" fmla="*/ 7008 w 96476"/>
              <a:gd name="connsiteY64" fmla="*/ 46524 h 64417"/>
              <a:gd name="connsiteX65" fmla="*/ 6263 w 96476"/>
              <a:gd name="connsiteY65" fmla="*/ 48313 h 64417"/>
              <a:gd name="connsiteX66" fmla="*/ 6114 w 96476"/>
              <a:gd name="connsiteY66" fmla="*/ 53085 h 64417"/>
              <a:gd name="connsiteX67" fmla="*/ 7605 w 96476"/>
              <a:gd name="connsiteY67" fmla="*/ 53979 h 64417"/>
              <a:gd name="connsiteX68" fmla="*/ 8649 w 96476"/>
              <a:gd name="connsiteY68" fmla="*/ 55470 h 64417"/>
              <a:gd name="connsiteX69" fmla="*/ 9096 w 96476"/>
              <a:gd name="connsiteY69" fmla="*/ 57260 h 64417"/>
              <a:gd name="connsiteX70" fmla="*/ 9096 w 96476"/>
              <a:gd name="connsiteY70" fmla="*/ 59198 h 64417"/>
              <a:gd name="connsiteX71" fmla="*/ 9692 w 96476"/>
              <a:gd name="connsiteY71" fmla="*/ 60541 h 64417"/>
              <a:gd name="connsiteX72" fmla="*/ 11333 w 96476"/>
              <a:gd name="connsiteY72" fmla="*/ 60988 h 64417"/>
              <a:gd name="connsiteX73" fmla="*/ 12675 w 96476"/>
              <a:gd name="connsiteY73" fmla="*/ 61883 h 64417"/>
              <a:gd name="connsiteX74" fmla="*/ 14762 w 96476"/>
              <a:gd name="connsiteY74" fmla="*/ 64417 h 64417"/>
              <a:gd name="connsiteX75" fmla="*/ 15955 w 96476"/>
              <a:gd name="connsiteY75" fmla="*/ 64119 h 64417"/>
              <a:gd name="connsiteX76" fmla="*/ 16999 w 96476"/>
              <a:gd name="connsiteY76" fmla="*/ 62777 h 64417"/>
              <a:gd name="connsiteX77" fmla="*/ 19385 w 96476"/>
              <a:gd name="connsiteY77" fmla="*/ 58304 h 64417"/>
              <a:gd name="connsiteX78" fmla="*/ 23560 w 96476"/>
              <a:gd name="connsiteY78" fmla="*/ 52190 h 64417"/>
              <a:gd name="connsiteX79" fmla="*/ 24156 w 96476"/>
              <a:gd name="connsiteY79" fmla="*/ 50550 h 64417"/>
              <a:gd name="connsiteX80" fmla="*/ 24156 w 96476"/>
              <a:gd name="connsiteY80" fmla="*/ 47717 h 64417"/>
              <a:gd name="connsiteX81" fmla="*/ 24604 w 96476"/>
              <a:gd name="connsiteY81" fmla="*/ 47120 h 64417"/>
              <a:gd name="connsiteX82" fmla="*/ 25648 w 96476"/>
              <a:gd name="connsiteY82" fmla="*/ 46375 h 64417"/>
              <a:gd name="connsiteX83" fmla="*/ 28332 w 96476"/>
              <a:gd name="connsiteY83" fmla="*/ 45927 h 64417"/>
              <a:gd name="connsiteX84" fmla="*/ 32656 w 96476"/>
              <a:gd name="connsiteY84" fmla="*/ 44436 h 64417"/>
              <a:gd name="connsiteX85" fmla="*/ 35787 w 96476"/>
              <a:gd name="connsiteY85" fmla="*/ 44585 h 64417"/>
              <a:gd name="connsiteX86" fmla="*/ 37875 w 96476"/>
              <a:gd name="connsiteY86" fmla="*/ 46524 h 64417"/>
              <a:gd name="connsiteX87" fmla="*/ 40112 w 96476"/>
              <a:gd name="connsiteY87" fmla="*/ 48015 h 64417"/>
              <a:gd name="connsiteX88" fmla="*/ 47866 w 96476"/>
              <a:gd name="connsiteY88" fmla="*/ 46971 h 64417"/>
              <a:gd name="connsiteX89" fmla="*/ 48909 w 96476"/>
              <a:gd name="connsiteY89" fmla="*/ 46225 h 64417"/>
              <a:gd name="connsiteX90" fmla="*/ 50997 w 96476"/>
              <a:gd name="connsiteY90" fmla="*/ 44436 h 64417"/>
              <a:gd name="connsiteX91" fmla="*/ 52190 w 96476"/>
              <a:gd name="connsiteY91" fmla="*/ 43542 h 64417"/>
              <a:gd name="connsiteX92" fmla="*/ 55470 w 96476"/>
              <a:gd name="connsiteY92" fmla="*/ 42349 h 64417"/>
              <a:gd name="connsiteX93" fmla="*/ 58751 w 96476"/>
              <a:gd name="connsiteY93" fmla="*/ 41603 h 64417"/>
              <a:gd name="connsiteX94" fmla="*/ 62032 w 96476"/>
              <a:gd name="connsiteY94" fmla="*/ 41752 h 64417"/>
              <a:gd name="connsiteX95" fmla="*/ 65312 w 96476"/>
              <a:gd name="connsiteY95" fmla="*/ 42349 h 64417"/>
              <a:gd name="connsiteX96" fmla="*/ 68593 w 96476"/>
              <a:gd name="connsiteY96" fmla="*/ 42199 h 64417"/>
              <a:gd name="connsiteX97" fmla="*/ 71724 w 96476"/>
              <a:gd name="connsiteY97" fmla="*/ 41752 h 64417"/>
              <a:gd name="connsiteX98" fmla="*/ 77092 w 96476"/>
              <a:gd name="connsiteY98" fmla="*/ 42796 h 64417"/>
              <a:gd name="connsiteX99" fmla="*/ 80671 w 96476"/>
              <a:gd name="connsiteY99" fmla="*/ 42647 h 64417"/>
              <a:gd name="connsiteX100" fmla="*/ 83802 w 96476"/>
              <a:gd name="connsiteY100" fmla="*/ 44585 h 64417"/>
              <a:gd name="connsiteX101" fmla="*/ 84846 w 96476"/>
              <a:gd name="connsiteY101" fmla="*/ 46673 h 64417"/>
              <a:gd name="connsiteX102" fmla="*/ 86337 w 96476"/>
              <a:gd name="connsiteY102" fmla="*/ 48015 h 64417"/>
              <a:gd name="connsiteX103" fmla="*/ 87232 w 96476"/>
              <a:gd name="connsiteY103" fmla="*/ 48015 h 64417"/>
              <a:gd name="connsiteX104" fmla="*/ 87977 w 96476"/>
              <a:gd name="connsiteY104" fmla="*/ 47866 h 64417"/>
              <a:gd name="connsiteX105" fmla="*/ 89170 w 96476"/>
              <a:gd name="connsiteY105" fmla="*/ 45480 h 64417"/>
              <a:gd name="connsiteX106" fmla="*/ 90512 w 96476"/>
              <a:gd name="connsiteY106" fmla="*/ 44138 h 64417"/>
              <a:gd name="connsiteX107" fmla="*/ 92302 w 96476"/>
              <a:gd name="connsiteY107" fmla="*/ 43392 h 64417"/>
              <a:gd name="connsiteX108" fmla="*/ 93644 w 96476"/>
              <a:gd name="connsiteY108" fmla="*/ 42349 h 64417"/>
              <a:gd name="connsiteX109" fmla="*/ 95881 w 96476"/>
              <a:gd name="connsiteY109" fmla="*/ 38919 h 64417"/>
              <a:gd name="connsiteX110" fmla="*/ 96477 w 96476"/>
              <a:gd name="connsiteY110" fmla="*/ 36831 h 64417"/>
              <a:gd name="connsiteX111" fmla="*/ 95284 w 96476"/>
              <a:gd name="connsiteY111" fmla="*/ 35191 h 64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96476" h="64417">
                <a:moveTo>
                  <a:pt x="95284" y="35191"/>
                </a:moveTo>
                <a:lnTo>
                  <a:pt x="93644" y="33998"/>
                </a:lnTo>
                <a:lnTo>
                  <a:pt x="87381" y="28630"/>
                </a:lnTo>
                <a:lnTo>
                  <a:pt x="81565" y="26244"/>
                </a:lnTo>
                <a:lnTo>
                  <a:pt x="78136" y="25499"/>
                </a:lnTo>
                <a:lnTo>
                  <a:pt x="74706" y="25051"/>
                </a:lnTo>
                <a:lnTo>
                  <a:pt x="71575" y="24455"/>
                </a:lnTo>
                <a:lnTo>
                  <a:pt x="68593" y="23411"/>
                </a:lnTo>
                <a:lnTo>
                  <a:pt x="65610" y="22814"/>
                </a:lnTo>
                <a:lnTo>
                  <a:pt x="62628" y="22516"/>
                </a:lnTo>
                <a:lnTo>
                  <a:pt x="62628" y="21323"/>
                </a:lnTo>
                <a:lnTo>
                  <a:pt x="63075" y="19981"/>
                </a:lnTo>
                <a:lnTo>
                  <a:pt x="65312" y="19832"/>
                </a:lnTo>
                <a:lnTo>
                  <a:pt x="70531" y="20131"/>
                </a:lnTo>
                <a:lnTo>
                  <a:pt x="72022" y="19534"/>
                </a:lnTo>
                <a:lnTo>
                  <a:pt x="72917" y="18192"/>
                </a:lnTo>
                <a:lnTo>
                  <a:pt x="70531" y="16552"/>
                </a:lnTo>
                <a:lnTo>
                  <a:pt x="59497" y="17447"/>
                </a:lnTo>
                <a:lnTo>
                  <a:pt x="57409" y="15508"/>
                </a:lnTo>
                <a:lnTo>
                  <a:pt x="55918" y="12526"/>
                </a:lnTo>
                <a:lnTo>
                  <a:pt x="55620" y="9096"/>
                </a:lnTo>
                <a:lnTo>
                  <a:pt x="53830" y="6859"/>
                </a:lnTo>
                <a:lnTo>
                  <a:pt x="52339" y="6859"/>
                </a:lnTo>
                <a:lnTo>
                  <a:pt x="49357" y="7903"/>
                </a:lnTo>
                <a:lnTo>
                  <a:pt x="47567" y="7754"/>
                </a:lnTo>
                <a:lnTo>
                  <a:pt x="44734" y="6710"/>
                </a:lnTo>
                <a:lnTo>
                  <a:pt x="41155" y="4026"/>
                </a:lnTo>
                <a:lnTo>
                  <a:pt x="40112" y="3877"/>
                </a:lnTo>
                <a:lnTo>
                  <a:pt x="35937" y="3877"/>
                </a:lnTo>
                <a:lnTo>
                  <a:pt x="34595" y="3430"/>
                </a:lnTo>
                <a:lnTo>
                  <a:pt x="32059" y="1790"/>
                </a:lnTo>
                <a:lnTo>
                  <a:pt x="30717" y="746"/>
                </a:lnTo>
                <a:lnTo>
                  <a:pt x="27586" y="0"/>
                </a:lnTo>
                <a:lnTo>
                  <a:pt x="24156" y="597"/>
                </a:lnTo>
                <a:lnTo>
                  <a:pt x="20131" y="1790"/>
                </a:lnTo>
                <a:lnTo>
                  <a:pt x="18938" y="1790"/>
                </a:lnTo>
                <a:lnTo>
                  <a:pt x="14762" y="447"/>
                </a:lnTo>
                <a:lnTo>
                  <a:pt x="11631" y="447"/>
                </a:lnTo>
                <a:lnTo>
                  <a:pt x="10140" y="1044"/>
                </a:lnTo>
                <a:lnTo>
                  <a:pt x="8798" y="1790"/>
                </a:lnTo>
                <a:lnTo>
                  <a:pt x="7754" y="3281"/>
                </a:lnTo>
                <a:lnTo>
                  <a:pt x="7008" y="5070"/>
                </a:lnTo>
                <a:lnTo>
                  <a:pt x="5815" y="5517"/>
                </a:lnTo>
                <a:lnTo>
                  <a:pt x="6412" y="6412"/>
                </a:lnTo>
                <a:lnTo>
                  <a:pt x="7605" y="12078"/>
                </a:lnTo>
                <a:lnTo>
                  <a:pt x="7754" y="13868"/>
                </a:lnTo>
                <a:lnTo>
                  <a:pt x="6561" y="16701"/>
                </a:lnTo>
                <a:lnTo>
                  <a:pt x="6710" y="17745"/>
                </a:lnTo>
                <a:lnTo>
                  <a:pt x="9394" y="20280"/>
                </a:lnTo>
                <a:lnTo>
                  <a:pt x="9394" y="21174"/>
                </a:lnTo>
                <a:lnTo>
                  <a:pt x="9096" y="22218"/>
                </a:lnTo>
                <a:lnTo>
                  <a:pt x="6859" y="24604"/>
                </a:lnTo>
                <a:lnTo>
                  <a:pt x="5070" y="26244"/>
                </a:lnTo>
                <a:lnTo>
                  <a:pt x="5666" y="28183"/>
                </a:lnTo>
                <a:lnTo>
                  <a:pt x="7008" y="29972"/>
                </a:lnTo>
                <a:lnTo>
                  <a:pt x="7307" y="31463"/>
                </a:lnTo>
                <a:lnTo>
                  <a:pt x="6859" y="33402"/>
                </a:lnTo>
                <a:lnTo>
                  <a:pt x="4623" y="35937"/>
                </a:lnTo>
                <a:lnTo>
                  <a:pt x="3579" y="36831"/>
                </a:lnTo>
                <a:lnTo>
                  <a:pt x="447" y="36831"/>
                </a:lnTo>
                <a:lnTo>
                  <a:pt x="0" y="37279"/>
                </a:lnTo>
                <a:lnTo>
                  <a:pt x="1640" y="39664"/>
                </a:lnTo>
                <a:lnTo>
                  <a:pt x="3430" y="42349"/>
                </a:lnTo>
                <a:lnTo>
                  <a:pt x="6263" y="44436"/>
                </a:lnTo>
                <a:lnTo>
                  <a:pt x="7008" y="46524"/>
                </a:lnTo>
                <a:lnTo>
                  <a:pt x="6263" y="48313"/>
                </a:lnTo>
                <a:lnTo>
                  <a:pt x="6114" y="53085"/>
                </a:lnTo>
                <a:lnTo>
                  <a:pt x="7605" y="53979"/>
                </a:lnTo>
                <a:lnTo>
                  <a:pt x="8649" y="55470"/>
                </a:lnTo>
                <a:lnTo>
                  <a:pt x="9096" y="57260"/>
                </a:lnTo>
                <a:lnTo>
                  <a:pt x="9096" y="59198"/>
                </a:lnTo>
                <a:lnTo>
                  <a:pt x="9692" y="60541"/>
                </a:lnTo>
                <a:lnTo>
                  <a:pt x="11333" y="60988"/>
                </a:lnTo>
                <a:lnTo>
                  <a:pt x="12675" y="61883"/>
                </a:lnTo>
                <a:lnTo>
                  <a:pt x="14762" y="64417"/>
                </a:lnTo>
                <a:lnTo>
                  <a:pt x="15955" y="64119"/>
                </a:lnTo>
                <a:lnTo>
                  <a:pt x="16999" y="62777"/>
                </a:lnTo>
                <a:lnTo>
                  <a:pt x="19385" y="58304"/>
                </a:lnTo>
                <a:lnTo>
                  <a:pt x="23560" y="52190"/>
                </a:lnTo>
                <a:lnTo>
                  <a:pt x="24156" y="50550"/>
                </a:lnTo>
                <a:lnTo>
                  <a:pt x="24156" y="47717"/>
                </a:lnTo>
                <a:lnTo>
                  <a:pt x="24604" y="47120"/>
                </a:lnTo>
                <a:lnTo>
                  <a:pt x="25648" y="46375"/>
                </a:lnTo>
                <a:lnTo>
                  <a:pt x="28332" y="45927"/>
                </a:lnTo>
                <a:lnTo>
                  <a:pt x="32656" y="44436"/>
                </a:lnTo>
                <a:lnTo>
                  <a:pt x="35787" y="44585"/>
                </a:lnTo>
                <a:lnTo>
                  <a:pt x="37875" y="46524"/>
                </a:lnTo>
                <a:lnTo>
                  <a:pt x="40112" y="48015"/>
                </a:lnTo>
                <a:lnTo>
                  <a:pt x="47866" y="46971"/>
                </a:lnTo>
                <a:lnTo>
                  <a:pt x="48909" y="46225"/>
                </a:lnTo>
                <a:lnTo>
                  <a:pt x="50997" y="44436"/>
                </a:lnTo>
                <a:lnTo>
                  <a:pt x="52190" y="43542"/>
                </a:lnTo>
                <a:lnTo>
                  <a:pt x="55470" y="42349"/>
                </a:lnTo>
                <a:lnTo>
                  <a:pt x="58751" y="41603"/>
                </a:lnTo>
                <a:lnTo>
                  <a:pt x="62032" y="41752"/>
                </a:lnTo>
                <a:lnTo>
                  <a:pt x="65312" y="42349"/>
                </a:lnTo>
                <a:lnTo>
                  <a:pt x="68593" y="42199"/>
                </a:lnTo>
                <a:lnTo>
                  <a:pt x="71724" y="41752"/>
                </a:lnTo>
                <a:lnTo>
                  <a:pt x="77092" y="42796"/>
                </a:lnTo>
                <a:lnTo>
                  <a:pt x="80671" y="42647"/>
                </a:lnTo>
                <a:lnTo>
                  <a:pt x="83802" y="44585"/>
                </a:lnTo>
                <a:lnTo>
                  <a:pt x="84846" y="46673"/>
                </a:lnTo>
                <a:lnTo>
                  <a:pt x="86337" y="48015"/>
                </a:lnTo>
                <a:lnTo>
                  <a:pt x="87232" y="48015"/>
                </a:lnTo>
                <a:lnTo>
                  <a:pt x="87977" y="47866"/>
                </a:lnTo>
                <a:lnTo>
                  <a:pt x="89170" y="45480"/>
                </a:lnTo>
                <a:lnTo>
                  <a:pt x="90512" y="44138"/>
                </a:lnTo>
                <a:lnTo>
                  <a:pt x="92302" y="43392"/>
                </a:lnTo>
                <a:lnTo>
                  <a:pt x="93644" y="42349"/>
                </a:lnTo>
                <a:lnTo>
                  <a:pt x="95881" y="38919"/>
                </a:lnTo>
                <a:lnTo>
                  <a:pt x="96477" y="36831"/>
                </a:lnTo>
                <a:lnTo>
                  <a:pt x="95284" y="3519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7" name="Dominica__">
            <a:extLst>
              <a:ext uri="{FF2B5EF4-FFF2-40B4-BE49-F238E27FC236}">
                <a16:creationId xmlns:a16="http://schemas.microsoft.com/office/drawing/2014/main" id="{15D83754-7E07-3099-575B-DE0E7DA62AFD}"/>
              </a:ext>
            </a:extLst>
          </p:cNvPr>
          <p:cNvSpPr/>
          <p:nvPr/>
        </p:nvSpPr>
        <p:spPr>
          <a:xfrm>
            <a:off x="4384714" y="3721997"/>
            <a:ext cx="7428" cy="13629"/>
          </a:xfrm>
          <a:custGeom>
            <a:avLst/>
            <a:gdLst>
              <a:gd name="connsiteX0" fmla="*/ 7358 w 7428"/>
              <a:gd name="connsiteY0" fmla="*/ 4623 h 12697"/>
              <a:gd name="connsiteX1" fmla="*/ 6314 w 7428"/>
              <a:gd name="connsiteY1" fmla="*/ 2982 h 12697"/>
              <a:gd name="connsiteX2" fmla="*/ 5271 w 7428"/>
              <a:gd name="connsiteY2" fmla="*/ 1491 h 12697"/>
              <a:gd name="connsiteX3" fmla="*/ 4227 w 7428"/>
              <a:gd name="connsiteY3" fmla="*/ 1491 h 12697"/>
              <a:gd name="connsiteX4" fmla="*/ 3183 w 7428"/>
              <a:gd name="connsiteY4" fmla="*/ 596 h 12697"/>
              <a:gd name="connsiteX5" fmla="*/ 1841 w 7428"/>
              <a:gd name="connsiteY5" fmla="*/ 0 h 12697"/>
              <a:gd name="connsiteX6" fmla="*/ 797 w 7428"/>
              <a:gd name="connsiteY6" fmla="*/ 1342 h 12697"/>
              <a:gd name="connsiteX7" fmla="*/ 201 w 7428"/>
              <a:gd name="connsiteY7" fmla="*/ 3579 h 12697"/>
              <a:gd name="connsiteX8" fmla="*/ 2139 w 7428"/>
              <a:gd name="connsiteY8" fmla="*/ 6859 h 12697"/>
              <a:gd name="connsiteX9" fmla="*/ 3183 w 7428"/>
              <a:gd name="connsiteY9" fmla="*/ 10289 h 12697"/>
              <a:gd name="connsiteX10" fmla="*/ 3630 w 7428"/>
              <a:gd name="connsiteY10" fmla="*/ 12377 h 12697"/>
              <a:gd name="connsiteX11" fmla="*/ 5420 w 7428"/>
              <a:gd name="connsiteY11" fmla="*/ 12078 h 12697"/>
              <a:gd name="connsiteX12" fmla="*/ 6911 w 7428"/>
              <a:gd name="connsiteY12" fmla="*/ 10438 h 12697"/>
              <a:gd name="connsiteX13" fmla="*/ 6911 w 7428"/>
              <a:gd name="connsiteY13" fmla="*/ 6263 h 12697"/>
              <a:gd name="connsiteX14" fmla="*/ 6911 w 7428"/>
              <a:gd name="connsiteY14" fmla="*/ 5368 h 12697"/>
              <a:gd name="connsiteX15" fmla="*/ 7358 w 7428"/>
              <a:gd name="connsiteY15" fmla="*/ 4473 h 12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8" h="12697">
                <a:moveTo>
                  <a:pt x="7358" y="4623"/>
                </a:moveTo>
                <a:cubicBezTo>
                  <a:pt x="7358" y="4623"/>
                  <a:pt x="6613" y="3430"/>
                  <a:pt x="6314" y="2982"/>
                </a:cubicBezTo>
                <a:cubicBezTo>
                  <a:pt x="6016" y="2535"/>
                  <a:pt x="5420" y="1789"/>
                  <a:pt x="5271" y="1491"/>
                </a:cubicBezTo>
                <a:cubicBezTo>
                  <a:pt x="5271" y="1193"/>
                  <a:pt x="4674" y="1640"/>
                  <a:pt x="4227" y="1491"/>
                </a:cubicBezTo>
                <a:cubicBezTo>
                  <a:pt x="3779" y="1342"/>
                  <a:pt x="3481" y="895"/>
                  <a:pt x="3183" y="596"/>
                </a:cubicBezTo>
                <a:cubicBezTo>
                  <a:pt x="2885" y="298"/>
                  <a:pt x="2586" y="0"/>
                  <a:pt x="1841" y="0"/>
                </a:cubicBezTo>
                <a:cubicBezTo>
                  <a:pt x="1095" y="0"/>
                  <a:pt x="1095" y="1044"/>
                  <a:pt x="797" y="1342"/>
                </a:cubicBezTo>
                <a:cubicBezTo>
                  <a:pt x="499" y="1640"/>
                  <a:pt x="-396" y="2982"/>
                  <a:pt x="201" y="3579"/>
                </a:cubicBezTo>
                <a:cubicBezTo>
                  <a:pt x="797" y="4175"/>
                  <a:pt x="1841" y="5517"/>
                  <a:pt x="2139" y="6859"/>
                </a:cubicBezTo>
                <a:cubicBezTo>
                  <a:pt x="2288" y="8350"/>
                  <a:pt x="2736" y="9842"/>
                  <a:pt x="3183" y="10289"/>
                </a:cubicBezTo>
                <a:cubicBezTo>
                  <a:pt x="3779" y="10885"/>
                  <a:pt x="2437" y="11631"/>
                  <a:pt x="3630" y="12377"/>
                </a:cubicBezTo>
                <a:cubicBezTo>
                  <a:pt x="4823" y="13122"/>
                  <a:pt x="4674" y="12377"/>
                  <a:pt x="5420" y="12078"/>
                </a:cubicBezTo>
                <a:cubicBezTo>
                  <a:pt x="6165" y="11780"/>
                  <a:pt x="6762" y="11780"/>
                  <a:pt x="6911" y="10438"/>
                </a:cubicBezTo>
                <a:cubicBezTo>
                  <a:pt x="6911" y="9096"/>
                  <a:pt x="6911" y="6561"/>
                  <a:pt x="6911" y="6263"/>
                </a:cubicBezTo>
                <a:cubicBezTo>
                  <a:pt x="6911" y="5964"/>
                  <a:pt x="6911" y="5368"/>
                  <a:pt x="6911" y="5368"/>
                </a:cubicBezTo>
                <a:cubicBezTo>
                  <a:pt x="6911" y="5368"/>
                  <a:pt x="7656" y="5368"/>
                  <a:pt x="7358" y="4473"/>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8" name="Djibouti__">
            <a:extLst>
              <a:ext uri="{FF2B5EF4-FFF2-40B4-BE49-F238E27FC236}">
                <a16:creationId xmlns:a16="http://schemas.microsoft.com/office/drawing/2014/main" id="{030DEE21-9024-E1D5-5E06-9BA734365AB5}"/>
              </a:ext>
            </a:extLst>
          </p:cNvPr>
          <p:cNvSpPr/>
          <p:nvPr/>
        </p:nvSpPr>
        <p:spPr>
          <a:xfrm>
            <a:off x="7101029" y="3809711"/>
            <a:ext cx="43392" cy="52500"/>
          </a:xfrm>
          <a:custGeom>
            <a:avLst/>
            <a:gdLst>
              <a:gd name="connsiteX0" fmla="*/ 41902 w 43392"/>
              <a:gd name="connsiteY0" fmla="*/ 9394 h 48909"/>
              <a:gd name="connsiteX1" fmla="*/ 40410 w 43392"/>
              <a:gd name="connsiteY1" fmla="*/ 6710 h 48909"/>
              <a:gd name="connsiteX2" fmla="*/ 36086 w 43392"/>
              <a:gd name="connsiteY2" fmla="*/ 1342 h 48909"/>
              <a:gd name="connsiteX3" fmla="*/ 35639 w 43392"/>
              <a:gd name="connsiteY3" fmla="*/ 0 h 48909"/>
              <a:gd name="connsiteX4" fmla="*/ 32656 w 43392"/>
              <a:gd name="connsiteY4" fmla="*/ 1342 h 48909"/>
              <a:gd name="connsiteX5" fmla="*/ 29525 w 43392"/>
              <a:gd name="connsiteY5" fmla="*/ 2386 h 48909"/>
              <a:gd name="connsiteX6" fmla="*/ 29077 w 43392"/>
              <a:gd name="connsiteY6" fmla="*/ 2386 h 48909"/>
              <a:gd name="connsiteX7" fmla="*/ 28034 w 43392"/>
              <a:gd name="connsiteY7" fmla="*/ 3877 h 48909"/>
              <a:gd name="connsiteX8" fmla="*/ 26394 w 43392"/>
              <a:gd name="connsiteY8" fmla="*/ 7903 h 48909"/>
              <a:gd name="connsiteX9" fmla="*/ 24753 w 43392"/>
              <a:gd name="connsiteY9" fmla="*/ 9096 h 48909"/>
              <a:gd name="connsiteX10" fmla="*/ 23858 w 43392"/>
              <a:gd name="connsiteY10" fmla="*/ 9245 h 48909"/>
              <a:gd name="connsiteX11" fmla="*/ 18938 w 43392"/>
              <a:gd name="connsiteY11" fmla="*/ 5368 h 48909"/>
              <a:gd name="connsiteX12" fmla="*/ 18043 w 43392"/>
              <a:gd name="connsiteY12" fmla="*/ 5219 h 48909"/>
              <a:gd name="connsiteX13" fmla="*/ 16999 w 43392"/>
              <a:gd name="connsiteY13" fmla="*/ 5965 h 48909"/>
              <a:gd name="connsiteX14" fmla="*/ 16254 w 43392"/>
              <a:gd name="connsiteY14" fmla="*/ 6710 h 48909"/>
              <a:gd name="connsiteX15" fmla="*/ 13569 w 43392"/>
              <a:gd name="connsiteY15" fmla="*/ 10587 h 48909"/>
              <a:gd name="connsiteX16" fmla="*/ 10140 w 43392"/>
              <a:gd name="connsiteY16" fmla="*/ 15955 h 48909"/>
              <a:gd name="connsiteX17" fmla="*/ 6114 w 43392"/>
              <a:gd name="connsiteY17" fmla="*/ 22069 h 48909"/>
              <a:gd name="connsiteX18" fmla="*/ 4921 w 43392"/>
              <a:gd name="connsiteY18" fmla="*/ 23560 h 48909"/>
              <a:gd name="connsiteX19" fmla="*/ 1342 w 43392"/>
              <a:gd name="connsiteY19" fmla="*/ 27288 h 48909"/>
              <a:gd name="connsiteX20" fmla="*/ 746 w 43392"/>
              <a:gd name="connsiteY20" fmla="*/ 28332 h 48909"/>
              <a:gd name="connsiteX21" fmla="*/ 149 w 43392"/>
              <a:gd name="connsiteY21" fmla="*/ 31016 h 48909"/>
              <a:gd name="connsiteX22" fmla="*/ 0 w 43392"/>
              <a:gd name="connsiteY22" fmla="*/ 35937 h 48909"/>
              <a:gd name="connsiteX23" fmla="*/ 597 w 43392"/>
              <a:gd name="connsiteY23" fmla="*/ 42050 h 48909"/>
              <a:gd name="connsiteX24" fmla="*/ 895 w 43392"/>
              <a:gd name="connsiteY24" fmla="*/ 47866 h 48909"/>
              <a:gd name="connsiteX25" fmla="*/ 2833 w 43392"/>
              <a:gd name="connsiteY25" fmla="*/ 48462 h 48909"/>
              <a:gd name="connsiteX26" fmla="*/ 5070 w 43392"/>
              <a:gd name="connsiteY26" fmla="*/ 48909 h 48909"/>
              <a:gd name="connsiteX27" fmla="*/ 7605 w 43392"/>
              <a:gd name="connsiteY27" fmla="*/ 48164 h 48909"/>
              <a:gd name="connsiteX28" fmla="*/ 10587 w 43392"/>
              <a:gd name="connsiteY28" fmla="*/ 47567 h 48909"/>
              <a:gd name="connsiteX29" fmla="*/ 14315 w 43392"/>
              <a:gd name="connsiteY29" fmla="*/ 47120 h 48909"/>
              <a:gd name="connsiteX30" fmla="*/ 18490 w 43392"/>
              <a:gd name="connsiteY30" fmla="*/ 45927 h 48909"/>
              <a:gd name="connsiteX31" fmla="*/ 20876 w 43392"/>
              <a:gd name="connsiteY31" fmla="*/ 45033 h 48909"/>
              <a:gd name="connsiteX32" fmla="*/ 23560 w 43392"/>
              <a:gd name="connsiteY32" fmla="*/ 45182 h 48909"/>
              <a:gd name="connsiteX33" fmla="*/ 25797 w 43392"/>
              <a:gd name="connsiteY33" fmla="*/ 46076 h 48909"/>
              <a:gd name="connsiteX34" fmla="*/ 26841 w 43392"/>
              <a:gd name="connsiteY34" fmla="*/ 46971 h 48909"/>
              <a:gd name="connsiteX35" fmla="*/ 28481 w 43392"/>
              <a:gd name="connsiteY35" fmla="*/ 47269 h 48909"/>
              <a:gd name="connsiteX36" fmla="*/ 30569 w 43392"/>
              <a:gd name="connsiteY36" fmla="*/ 47269 h 48909"/>
              <a:gd name="connsiteX37" fmla="*/ 33849 w 43392"/>
              <a:gd name="connsiteY37" fmla="*/ 41901 h 48909"/>
              <a:gd name="connsiteX38" fmla="*/ 36831 w 43392"/>
              <a:gd name="connsiteY38" fmla="*/ 37130 h 48909"/>
              <a:gd name="connsiteX39" fmla="*/ 39068 w 43392"/>
              <a:gd name="connsiteY39" fmla="*/ 33402 h 48909"/>
              <a:gd name="connsiteX40" fmla="*/ 36831 w 43392"/>
              <a:gd name="connsiteY40" fmla="*/ 31612 h 48909"/>
              <a:gd name="connsiteX41" fmla="*/ 33700 w 43392"/>
              <a:gd name="connsiteY41" fmla="*/ 31016 h 48909"/>
              <a:gd name="connsiteX42" fmla="*/ 30270 w 43392"/>
              <a:gd name="connsiteY42" fmla="*/ 31016 h 48909"/>
              <a:gd name="connsiteX43" fmla="*/ 26990 w 43392"/>
              <a:gd name="connsiteY43" fmla="*/ 31761 h 48909"/>
              <a:gd name="connsiteX44" fmla="*/ 23411 w 43392"/>
              <a:gd name="connsiteY44" fmla="*/ 33252 h 48909"/>
              <a:gd name="connsiteX45" fmla="*/ 21622 w 43392"/>
              <a:gd name="connsiteY45" fmla="*/ 33551 h 48909"/>
              <a:gd name="connsiteX46" fmla="*/ 20429 w 43392"/>
              <a:gd name="connsiteY46" fmla="*/ 33402 h 48909"/>
              <a:gd name="connsiteX47" fmla="*/ 19982 w 43392"/>
              <a:gd name="connsiteY47" fmla="*/ 31463 h 48909"/>
              <a:gd name="connsiteX48" fmla="*/ 23113 w 43392"/>
              <a:gd name="connsiteY48" fmla="*/ 31761 h 48909"/>
              <a:gd name="connsiteX49" fmla="*/ 27288 w 43392"/>
              <a:gd name="connsiteY49" fmla="*/ 26841 h 48909"/>
              <a:gd name="connsiteX50" fmla="*/ 33849 w 43392"/>
              <a:gd name="connsiteY50" fmla="*/ 24306 h 48909"/>
              <a:gd name="connsiteX51" fmla="*/ 39814 w 43392"/>
              <a:gd name="connsiteY51" fmla="*/ 20429 h 48909"/>
              <a:gd name="connsiteX52" fmla="*/ 41454 w 43392"/>
              <a:gd name="connsiteY52" fmla="*/ 18938 h 48909"/>
              <a:gd name="connsiteX53" fmla="*/ 42647 w 43392"/>
              <a:gd name="connsiteY53" fmla="*/ 17148 h 48909"/>
              <a:gd name="connsiteX54" fmla="*/ 43392 w 43392"/>
              <a:gd name="connsiteY54" fmla="*/ 14315 h 48909"/>
              <a:gd name="connsiteX55" fmla="*/ 41902 w 43392"/>
              <a:gd name="connsiteY55" fmla="*/ 9394 h 48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43392" h="48909">
                <a:moveTo>
                  <a:pt x="41902" y="9394"/>
                </a:moveTo>
                <a:lnTo>
                  <a:pt x="40410" y="6710"/>
                </a:lnTo>
                <a:lnTo>
                  <a:pt x="36086" y="1342"/>
                </a:lnTo>
                <a:lnTo>
                  <a:pt x="35639" y="0"/>
                </a:lnTo>
                <a:lnTo>
                  <a:pt x="32656" y="1342"/>
                </a:lnTo>
                <a:lnTo>
                  <a:pt x="29525" y="2386"/>
                </a:lnTo>
                <a:lnTo>
                  <a:pt x="29077" y="2386"/>
                </a:lnTo>
                <a:lnTo>
                  <a:pt x="28034" y="3877"/>
                </a:lnTo>
                <a:lnTo>
                  <a:pt x="26394" y="7903"/>
                </a:lnTo>
                <a:lnTo>
                  <a:pt x="24753" y="9096"/>
                </a:lnTo>
                <a:lnTo>
                  <a:pt x="23858" y="9245"/>
                </a:lnTo>
                <a:lnTo>
                  <a:pt x="18938" y="5368"/>
                </a:lnTo>
                <a:lnTo>
                  <a:pt x="18043" y="5219"/>
                </a:lnTo>
                <a:lnTo>
                  <a:pt x="16999" y="5965"/>
                </a:lnTo>
                <a:lnTo>
                  <a:pt x="16254" y="6710"/>
                </a:lnTo>
                <a:lnTo>
                  <a:pt x="13569" y="10587"/>
                </a:lnTo>
                <a:lnTo>
                  <a:pt x="10140" y="15955"/>
                </a:lnTo>
                <a:lnTo>
                  <a:pt x="6114" y="22069"/>
                </a:lnTo>
                <a:lnTo>
                  <a:pt x="4921" y="23560"/>
                </a:lnTo>
                <a:lnTo>
                  <a:pt x="1342" y="27288"/>
                </a:lnTo>
                <a:lnTo>
                  <a:pt x="746" y="28332"/>
                </a:lnTo>
                <a:lnTo>
                  <a:pt x="149" y="31016"/>
                </a:lnTo>
                <a:lnTo>
                  <a:pt x="0" y="35937"/>
                </a:lnTo>
                <a:lnTo>
                  <a:pt x="597" y="42050"/>
                </a:lnTo>
                <a:lnTo>
                  <a:pt x="895" y="47866"/>
                </a:lnTo>
                <a:lnTo>
                  <a:pt x="2833" y="48462"/>
                </a:lnTo>
                <a:lnTo>
                  <a:pt x="5070" y="48909"/>
                </a:lnTo>
                <a:lnTo>
                  <a:pt x="7605" y="48164"/>
                </a:lnTo>
                <a:lnTo>
                  <a:pt x="10587" y="47567"/>
                </a:lnTo>
                <a:lnTo>
                  <a:pt x="14315" y="47120"/>
                </a:lnTo>
                <a:lnTo>
                  <a:pt x="18490" y="45927"/>
                </a:lnTo>
                <a:lnTo>
                  <a:pt x="20876" y="45033"/>
                </a:lnTo>
                <a:lnTo>
                  <a:pt x="23560" y="45182"/>
                </a:lnTo>
                <a:lnTo>
                  <a:pt x="25797" y="46076"/>
                </a:lnTo>
                <a:lnTo>
                  <a:pt x="26841" y="46971"/>
                </a:lnTo>
                <a:lnTo>
                  <a:pt x="28481" y="47269"/>
                </a:lnTo>
                <a:lnTo>
                  <a:pt x="30569" y="47269"/>
                </a:lnTo>
                <a:lnTo>
                  <a:pt x="33849" y="41901"/>
                </a:lnTo>
                <a:lnTo>
                  <a:pt x="36831" y="37130"/>
                </a:lnTo>
                <a:lnTo>
                  <a:pt x="39068" y="33402"/>
                </a:lnTo>
                <a:lnTo>
                  <a:pt x="36831" y="31612"/>
                </a:lnTo>
                <a:lnTo>
                  <a:pt x="33700" y="31016"/>
                </a:lnTo>
                <a:lnTo>
                  <a:pt x="30270" y="31016"/>
                </a:lnTo>
                <a:lnTo>
                  <a:pt x="26990" y="31761"/>
                </a:lnTo>
                <a:lnTo>
                  <a:pt x="23411" y="33252"/>
                </a:lnTo>
                <a:lnTo>
                  <a:pt x="21622" y="33551"/>
                </a:lnTo>
                <a:lnTo>
                  <a:pt x="20429" y="33402"/>
                </a:lnTo>
                <a:lnTo>
                  <a:pt x="19982" y="31463"/>
                </a:lnTo>
                <a:lnTo>
                  <a:pt x="23113" y="31761"/>
                </a:lnTo>
                <a:lnTo>
                  <a:pt x="27288" y="26841"/>
                </a:lnTo>
                <a:lnTo>
                  <a:pt x="33849" y="24306"/>
                </a:lnTo>
                <a:lnTo>
                  <a:pt x="39814" y="20429"/>
                </a:lnTo>
                <a:lnTo>
                  <a:pt x="41454" y="18938"/>
                </a:lnTo>
                <a:lnTo>
                  <a:pt x="42647" y="17148"/>
                </a:lnTo>
                <a:lnTo>
                  <a:pt x="43392" y="14315"/>
                </a:lnTo>
                <a:lnTo>
                  <a:pt x="41902" y="939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69" name="Denmark__">
            <a:extLst>
              <a:ext uri="{FF2B5EF4-FFF2-40B4-BE49-F238E27FC236}">
                <a16:creationId xmlns:a16="http://schemas.microsoft.com/office/drawing/2014/main" id="{5DB773AC-C6E7-0892-3ACE-54CF158FBB49}"/>
              </a:ext>
            </a:extLst>
          </p:cNvPr>
          <p:cNvSpPr/>
          <p:nvPr/>
        </p:nvSpPr>
        <p:spPr>
          <a:xfrm>
            <a:off x="6215889" y="2267019"/>
            <a:ext cx="184901" cy="129811"/>
          </a:xfrm>
          <a:custGeom>
            <a:avLst/>
            <a:gdLst>
              <a:gd name="connsiteX0" fmla="*/ 49208 w 184901"/>
              <a:gd name="connsiteY0" fmla="*/ 107213 h 120931"/>
              <a:gd name="connsiteX1" fmla="*/ 44734 w 184901"/>
              <a:gd name="connsiteY1" fmla="*/ 104529 h 120931"/>
              <a:gd name="connsiteX2" fmla="*/ 43392 w 184901"/>
              <a:gd name="connsiteY2" fmla="*/ 104082 h 120931"/>
              <a:gd name="connsiteX3" fmla="*/ 43094 w 184901"/>
              <a:gd name="connsiteY3" fmla="*/ 104380 h 120931"/>
              <a:gd name="connsiteX4" fmla="*/ 43989 w 184901"/>
              <a:gd name="connsiteY4" fmla="*/ 110195 h 120931"/>
              <a:gd name="connsiteX5" fmla="*/ 46524 w 184901"/>
              <a:gd name="connsiteY5" fmla="*/ 110494 h 120931"/>
              <a:gd name="connsiteX6" fmla="*/ 47866 w 184901"/>
              <a:gd name="connsiteY6" fmla="*/ 111388 h 120931"/>
              <a:gd name="connsiteX7" fmla="*/ 50549 w 184901"/>
              <a:gd name="connsiteY7" fmla="*/ 110792 h 120931"/>
              <a:gd name="connsiteX8" fmla="*/ 50549 w 184901"/>
              <a:gd name="connsiteY8" fmla="*/ 109897 h 120931"/>
              <a:gd name="connsiteX9" fmla="*/ 48909 w 184901"/>
              <a:gd name="connsiteY9" fmla="*/ 106915 h 120931"/>
              <a:gd name="connsiteX10" fmla="*/ 63075 w 184901"/>
              <a:gd name="connsiteY10" fmla="*/ 76645 h 120931"/>
              <a:gd name="connsiteX11" fmla="*/ 64716 w 184901"/>
              <a:gd name="connsiteY11" fmla="*/ 77390 h 120931"/>
              <a:gd name="connsiteX12" fmla="*/ 65163 w 184901"/>
              <a:gd name="connsiteY12" fmla="*/ 76645 h 120931"/>
              <a:gd name="connsiteX13" fmla="*/ 65759 w 184901"/>
              <a:gd name="connsiteY13" fmla="*/ 74706 h 120931"/>
              <a:gd name="connsiteX14" fmla="*/ 66654 w 184901"/>
              <a:gd name="connsiteY14" fmla="*/ 73066 h 120931"/>
              <a:gd name="connsiteX15" fmla="*/ 66057 w 184901"/>
              <a:gd name="connsiteY15" fmla="*/ 71724 h 120931"/>
              <a:gd name="connsiteX16" fmla="*/ 63672 w 184901"/>
              <a:gd name="connsiteY16" fmla="*/ 68742 h 120931"/>
              <a:gd name="connsiteX17" fmla="*/ 62926 w 184901"/>
              <a:gd name="connsiteY17" fmla="*/ 70084 h 120931"/>
              <a:gd name="connsiteX18" fmla="*/ 63672 w 184901"/>
              <a:gd name="connsiteY18" fmla="*/ 72022 h 120931"/>
              <a:gd name="connsiteX19" fmla="*/ 63075 w 184901"/>
              <a:gd name="connsiteY19" fmla="*/ 74259 h 120931"/>
              <a:gd name="connsiteX20" fmla="*/ 63075 w 184901"/>
              <a:gd name="connsiteY20" fmla="*/ 76794 h 120931"/>
              <a:gd name="connsiteX21" fmla="*/ 77092 w 184901"/>
              <a:gd name="connsiteY21" fmla="*/ 19385 h 120931"/>
              <a:gd name="connsiteX22" fmla="*/ 77688 w 184901"/>
              <a:gd name="connsiteY22" fmla="*/ 18490 h 120931"/>
              <a:gd name="connsiteX23" fmla="*/ 80224 w 184901"/>
              <a:gd name="connsiteY23" fmla="*/ 16701 h 120931"/>
              <a:gd name="connsiteX24" fmla="*/ 77838 w 184901"/>
              <a:gd name="connsiteY24" fmla="*/ 16403 h 120931"/>
              <a:gd name="connsiteX25" fmla="*/ 73812 w 184901"/>
              <a:gd name="connsiteY25" fmla="*/ 17297 h 120931"/>
              <a:gd name="connsiteX26" fmla="*/ 72171 w 184901"/>
              <a:gd name="connsiteY26" fmla="*/ 19087 h 120931"/>
              <a:gd name="connsiteX27" fmla="*/ 75750 w 184901"/>
              <a:gd name="connsiteY27" fmla="*/ 20429 h 120931"/>
              <a:gd name="connsiteX28" fmla="*/ 76794 w 184901"/>
              <a:gd name="connsiteY28" fmla="*/ 19534 h 120931"/>
              <a:gd name="connsiteX29" fmla="*/ 58602 w 184901"/>
              <a:gd name="connsiteY29" fmla="*/ 110345 h 120931"/>
              <a:gd name="connsiteX30" fmla="*/ 56514 w 184901"/>
              <a:gd name="connsiteY30" fmla="*/ 108704 h 120931"/>
              <a:gd name="connsiteX31" fmla="*/ 54725 w 184901"/>
              <a:gd name="connsiteY31" fmla="*/ 108108 h 120931"/>
              <a:gd name="connsiteX32" fmla="*/ 55172 w 184901"/>
              <a:gd name="connsiteY32" fmla="*/ 109002 h 120931"/>
              <a:gd name="connsiteX33" fmla="*/ 58453 w 184901"/>
              <a:gd name="connsiteY33" fmla="*/ 112134 h 120931"/>
              <a:gd name="connsiteX34" fmla="*/ 60540 w 184901"/>
              <a:gd name="connsiteY34" fmla="*/ 113029 h 120931"/>
              <a:gd name="connsiteX35" fmla="*/ 62330 w 184901"/>
              <a:gd name="connsiteY35" fmla="*/ 112581 h 120931"/>
              <a:gd name="connsiteX36" fmla="*/ 62926 w 184901"/>
              <a:gd name="connsiteY36" fmla="*/ 112134 h 120931"/>
              <a:gd name="connsiteX37" fmla="*/ 60540 w 184901"/>
              <a:gd name="connsiteY37" fmla="*/ 110792 h 120931"/>
              <a:gd name="connsiteX38" fmla="*/ 58751 w 184901"/>
              <a:gd name="connsiteY38" fmla="*/ 110494 h 120931"/>
              <a:gd name="connsiteX39" fmla="*/ 42498 w 184901"/>
              <a:gd name="connsiteY39" fmla="*/ 107959 h 120931"/>
              <a:gd name="connsiteX40" fmla="*/ 41304 w 184901"/>
              <a:gd name="connsiteY40" fmla="*/ 106766 h 120931"/>
              <a:gd name="connsiteX41" fmla="*/ 40112 w 184901"/>
              <a:gd name="connsiteY41" fmla="*/ 105871 h 120931"/>
              <a:gd name="connsiteX42" fmla="*/ 38173 w 184901"/>
              <a:gd name="connsiteY42" fmla="*/ 105126 h 120931"/>
              <a:gd name="connsiteX43" fmla="*/ 35042 w 184901"/>
              <a:gd name="connsiteY43" fmla="*/ 105126 h 120931"/>
              <a:gd name="connsiteX44" fmla="*/ 36384 w 184901"/>
              <a:gd name="connsiteY44" fmla="*/ 102292 h 120931"/>
              <a:gd name="connsiteX45" fmla="*/ 39962 w 184901"/>
              <a:gd name="connsiteY45" fmla="*/ 98863 h 120931"/>
              <a:gd name="connsiteX46" fmla="*/ 40708 w 184901"/>
              <a:gd name="connsiteY46" fmla="*/ 96477 h 120931"/>
              <a:gd name="connsiteX47" fmla="*/ 39962 w 184901"/>
              <a:gd name="connsiteY47" fmla="*/ 93495 h 120931"/>
              <a:gd name="connsiteX48" fmla="*/ 39515 w 184901"/>
              <a:gd name="connsiteY48" fmla="*/ 90811 h 120931"/>
              <a:gd name="connsiteX49" fmla="*/ 38621 w 184901"/>
              <a:gd name="connsiteY49" fmla="*/ 87679 h 120931"/>
              <a:gd name="connsiteX50" fmla="*/ 40410 w 184901"/>
              <a:gd name="connsiteY50" fmla="*/ 85144 h 120931"/>
              <a:gd name="connsiteX51" fmla="*/ 43392 w 184901"/>
              <a:gd name="connsiteY51" fmla="*/ 83206 h 120931"/>
              <a:gd name="connsiteX52" fmla="*/ 44436 w 184901"/>
              <a:gd name="connsiteY52" fmla="*/ 81565 h 120931"/>
              <a:gd name="connsiteX53" fmla="*/ 46822 w 184901"/>
              <a:gd name="connsiteY53" fmla="*/ 79329 h 120931"/>
              <a:gd name="connsiteX54" fmla="*/ 49506 w 184901"/>
              <a:gd name="connsiteY54" fmla="*/ 78285 h 120931"/>
              <a:gd name="connsiteX55" fmla="*/ 50102 w 184901"/>
              <a:gd name="connsiteY55" fmla="*/ 77241 h 120931"/>
              <a:gd name="connsiteX56" fmla="*/ 48462 w 184901"/>
              <a:gd name="connsiteY56" fmla="*/ 75303 h 120931"/>
              <a:gd name="connsiteX57" fmla="*/ 46971 w 184901"/>
              <a:gd name="connsiteY57" fmla="*/ 74110 h 120931"/>
              <a:gd name="connsiteX58" fmla="*/ 49953 w 184901"/>
              <a:gd name="connsiteY58" fmla="*/ 72768 h 120931"/>
              <a:gd name="connsiteX59" fmla="*/ 52339 w 184901"/>
              <a:gd name="connsiteY59" fmla="*/ 72768 h 120931"/>
              <a:gd name="connsiteX60" fmla="*/ 53681 w 184901"/>
              <a:gd name="connsiteY60" fmla="*/ 73662 h 120931"/>
              <a:gd name="connsiteX61" fmla="*/ 54277 w 184901"/>
              <a:gd name="connsiteY61" fmla="*/ 73215 h 120931"/>
              <a:gd name="connsiteX62" fmla="*/ 55470 w 184901"/>
              <a:gd name="connsiteY62" fmla="*/ 67847 h 120931"/>
              <a:gd name="connsiteX63" fmla="*/ 57856 w 184901"/>
              <a:gd name="connsiteY63" fmla="*/ 59795 h 120931"/>
              <a:gd name="connsiteX64" fmla="*/ 59348 w 184901"/>
              <a:gd name="connsiteY64" fmla="*/ 58304 h 120931"/>
              <a:gd name="connsiteX65" fmla="*/ 60690 w 184901"/>
              <a:gd name="connsiteY65" fmla="*/ 57409 h 120931"/>
              <a:gd name="connsiteX66" fmla="*/ 63672 w 184901"/>
              <a:gd name="connsiteY66" fmla="*/ 60391 h 120931"/>
              <a:gd name="connsiteX67" fmla="*/ 65909 w 184901"/>
              <a:gd name="connsiteY67" fmla="*/ 60391 h 120931"/>
              <a:gd name="connsiteX68" fmla="*/ 69338 w 184901"/>
              <a:gd name="connsiteY68" fmla="*/ 58751 h 120931"/>
              <a:gd name="connsiteX69" fmla="*/ 72022 w 184901"/>
              <a:gd name="connsiteY69" fmla="*/ 56663 h 120931"/>
              <a:gd name="connsiteX70" fmla="*/ 73066 w 184901"/>
              <a:gd name="connsiteY70" fmla="*/ 54128 h 120931"/>
              <a:gd name="connsiteX71" fmla="*/ 73961 w 184901"/>
              <a:gd name="connsiteY71" fmla="*/ 50848 h 120931"/>
              <a:gd name="connsiteX72" fmla="*/ 72768 w 184901"/>
              <a:gd name="connsiteY72" fmla="*/ 48909 h 120931"/>
              <a:gd name="connsiteX73" fmla="*/ 71724 w 184901"/>
              <a:gd name="connsiteY73" fmla="*/ 47716 h 120931"/>
              <a:gd name="connsiteX74" fmla="*/ 62330 w 184901"/>
              <a:gd name="connsiteY74" fmla="*/ 47716 h 120931"/>
              <a:gd name="connsiteX75" fmla="*/ 59496 w 184901"/>
              <a:gd name="connsiteY75" fmla="*/ 46375 h 120931"/>
              <a:gd name="connsiteX76" fmla="*/ 56812 w 184901"/>
              <a:gd name="connsiteY76" fmla="*/ 43840 h 120931"/>
              <a:gd name="connsiteX77" fmla="*/ 57111 w 184901"/>
              <a:gd name="connsiteY77" fmla="*/ 37577 h 120931"/>
              <a:gd name="connsiteX78" fmla="*/ 56812 w 184901"/>
              <a:gd name="connsiteY78" fmla="*/ 35937 h 120931"/>
              <a:gd name="connsiteX79" fmla="*/ 57111 w 184901"/>
              <a:gd name="connsiteY79" fmla="*/ 29077 h 120931"/>
              <a:gd name="connsiteX80" fmla="*/ 58154 w 184901"/>
              <a:gd name="connsiteY80" fmla="*/ 28183 h 120931"/>
              <a:gd name="connsiteX81" fmla="*/ 60690 w 184901"/>
              <a:gd name="connsiteY81" fmla="*/ 22218 h 120931"/>
              <a:gd name="connsiteX82" fmla="*/ 62926 w 184901"/>
              <a:gd name="connsiteY82" fmla="*/ 19385 h 120931"/>
              <a:gd name="connsiteX83" fmla="*/ 62926 w 184901"/>
              <a:gd name="connsiteY83" fmla="*/ 14017 h 120931"/>
              <a:gd name="connsiteX84" fmla="*/ 63224 w 184901"/>
              <a:gd name="connsiteY84" fmla="*/ 11333 h 120931"/>
              <a:gd name="connsiteX85" fmla="*/ 60838 w 184901"/>
              <a:gd name="connsiteY85" fmla="*/ 6859 h 120931"/>
              <a:gd name="connsiteX86" fmla="*/ 61286 w 184901"/>
              <a:gd name="connsiteY86" fmla="*/ 4772 h 120931"/>
              <a:gd name="connsiteX87" fmla="*/ 61882 w 184901"/>
              <a:gd name="connsiteY87" fmla="*/ 3430 h 120931"/>
              <a:gd name="connsiteX88" fmla="*/ 65312 w 184901"/>
              <a:gd name="connsiteY88" fmla="*/ 0 h 120931"/>
              <a:gd name="connsiteX89" fmla="*/ 63224 w 184901"/>
              <a:gd name="connsiteY89" fmla="*/ 0 h 120931"/>
              <a:gd name="connsiteX90" fmla="*/ 56067 w 184901"/>
              <a:gd name="connsiteY90" fmla="*/ 4772 h 120931"/>
              <a:gd name="connsiteX91" fmla="*/ 48313 w 184901"/>
              <a:gd name="connsiteY91" fmla="*/ 6263 h 120931"/>
              <a:gd name="connsiteX92" fmla="*/ 44436 w 184901"/>
              <a:gd name="connsiteY92" fmla="*/ 10289 h 120931"/>
              <a:gd name="connsiteX93" fmla="*/ 37577 w 184901"/>
              <a:gd name="connsiteY93" fmla="*/ 19981 h 120931"/>
              <a:gd name="connsiteX94" fmla="*/ 34445 w 184901"/>
              <a:gd name="connsiteY94" fmla="*/ 22218 h 120931"/>
              <a:gd name="connsiteX95" fmla="*/ 30867 w 184901"/>
              <a:gd name="connsiteY95" fmla="*/ 23262 h 120931"/>
              <a:gd name="connsiteX96" fmla="*/ 24007 w 184901"/>
              <a:gd name="connsiteY96" fmla="*/ 22964 h 120931"/>
              <a:gd name="connsiteX97" fmla="*/ 21771 w 184901"/>
              <a:gd name="connsiteY97" fmla="*/ 22964 h 120931"/>
              <a:gd name="connsiteX98" fmla="*/ 18043 w 184901"/>
              <a:gd name="connsiteY98" fmla="*/ 24753 h 120931"/>
              <a:gd name="connsiteX99" fmla="*/ 12973 w 184901"/>
              <a:gd name="connsiteY99" fmla="*/ 24753 h 120931"/>
              <a:gd name="connsiteX100" fmla="*/ 7903 w 184901"/>
              <a:gd name="connsiteY100" fmla="*/ 29674 h 120931"/>
              <a:gd name="connsiteX101" fmla="*/ 4175 w 184901"/>
              <a:gd name="connsiteY101" fmla="*/ 34893 h 120931"/>
              <a:gd name="connsiteX102" fmla="*/ 3728 w 184901"/>
              <a:gd name="connsiteY102" fmla="*/ 36384 h 120931"/>
              <a:gd name="connsiteX103" fmla="*/ 3728 w 184901"/>
              <a:gd name="connsiteY103" fmla="*/ 38770 h 120931"/>
              <a:gd name="connsiteX104" fmla="*/ 5815 w 184901"/>
              <a:gd name="connsiteY104" fmla="*/ 40410 h 120931"/>
              <a:gd name="connsiteX105" fmla="*/ 8947 w 184901"/>
              <a:gd name="connsiteY105" fmla="*/ 42199 h 120931"/>
              <a:gd name="connsiteX106" fmla="*/ 12526 w 184901"/>
              <a:gd name="connsiteY106" fmla="*/ 40410 h 120931"/>
              <a:gd name="connsiteX107" fmla="*/ 16999 w 184901"/>
              <a:gd name="connsiteY107" fmla="*/ 39813 h 120931"/>
              <a:gd name="connsiteX108" fmla="*/ 19683 w 184901"/>
              <a:gd name="connsiteY108" fmla="*/ 33402 h 120931"/>
              <a:gd name="connsiteX109" fmla="*/ 22814 w 184901"/>
              <a:gd name="connsiteY109" fmla="*/ 28332 h 120931"/>
              <a:gd name="connsiteX110" fmla="*/ 25946 w 184901"/>
              <a:gd name="connsiteY110" fmla="*/ 27288 h 120931"/>
              <a:gd name="connsiteX111" fmla="*/ 29674 w 184901"/>
              <a:gd name="connsiteY111" fmla="*/ 28481 h 120931"/>
              <a:gd name="connsiteX112" fmla="*/ 28481 w 184901"/>
              <a:gd name="connsiteY112" fmla="*/ 36384 h 120931"/>
              <a:gd name="connsiteX113" fmla="*/ 28182 w 184901"/>
              <a:gd name="connsiteY113" fmla="*/ 40559 h 120931"/>
              <a:gd name="connsiteX114" fmla="*/ 26692 w 184901"/>
              <a:gd name="connsiteY114" fmla="*/ 38621 h 120931"/>
              <a:gd name="connsiteX115" fmla="*/ 24753 w 184901"/>
              <a:gd name="connsiteY115" fmla="*/ 36980 h 120931"/>
              <a:gd name="connsiteX116" fmla="*/ 22814 w 184901"/>
              <a:gd name="connsiteY116" fmla="*/ 37726 h 120931"/>
              <a:gd name="connsiteX117" fmla="*/ 19981 w 184901"/>
              <a:gd name="connsiteY117" fmla="*/ 39217 h 120931"/>
              <a:gd name="connsiteX118" fmla="*/ 15955 w 184901"/>
              <a:gd name="connsiteY118" fmla="*/ 43392 h 120931"/>
              <a:gd name="connsiteX119" fmla="*/ 15508 w 184901"/>
              <a:gd name="connsiteY119" fmla="*/ 46673 h 120931"/>
              <a:gd name="connsiteX120" fmla="*/ 14315 w 184901"/>
              <a:gd name="connsiteY120" fmla="*/ 48611 h 120931"/>
              <a:gd name="connsiteX121" fmla="*/ 12675 w 184901"/>
              <a:gd name="connsiteY121" fmla="*/ 47866 h 120931"/>
              <a:gd name="connsiteX122" fmla="*/ 11184 w 184901"/>
              <a:gd name="connsiteY122" fmla="*/ 46076 h 120931"/>
              <a:gd name="connsiteX123" fmla="*/ 9096 w 184901"/>
              <a:gd name="connsiteY123" fmla="*/ 46076 h 120931"/>
              <a:gd name="connsiteX124" fmla="*/ 4026 w 184901"/>
              <a:gd name="connsiteY124" fmla="*/ 43840 h 120931"/>
              <a:gd name="connsiteX125" fmla="*/ 2684 w 184901"/>
              <a:gd name="connsiteY125" fmla="*/ 43840 h 120931"/>
              <a:gd name="connsiteX126" fmla="*/ 895 w 184901"/>
              <a:gd name="connsiteY126" fmla="*/ 44287 h 120931"/>
              <a:gd name="connsiteX127" fmla="*/ 0 w 184901"/>
              <a:gd name="connsiteY127" fmla="*/ 55470 h 120931"/>
              <a:gd name="connsiteX128" fmla="*/ 0 w 184901"/>
              <a:gd name="connsiteY128" fmla="*/ 62479 h 120931"/>
              <a:gd name="connsiteX129" fmla="*/ 1939 w 184901"/>
              <a:gd name="connsiteY129" fmla="*/ 68592 h 120931"/>
              <a:gd name="connsiteX130" fmla="*/ 1342 w 184901"/>
              <a:gd name="connsiteY130" fmla="*/ 71724 h 120931"/>
              <a:gd name="connsiteX131" fmla="*/ 0 w 184901"/>
              <a:gd name="connsiteY131" fmla="*/ 83355 h 120931"/>
              <a:gd name="connsiteX132" fmla="*/ 5666 w 184901"/>
              <a:gd name="connsiteY132" fmla="*/ 86784 h 120931"/>
              <a:gd name="connsiteX133" fmla="*/ 12824 w 184901"/>
              <a:gd name="connsiteY133" fmla="*/ 90363 h 120931"/>
              <a:gd name="connsiteX134" fmla="*/ 13719 w 184901"/>
              <a:gd name="connsiteY134" fmla="*/ 93793 h 120931"/>
              <a:gd name="connsiteX135" fmla="*/ 14166 w 184901"/>
              <a:gd name="connsiteY135" fmla="*/ 100354 h 120931"/>
              <a:gd name="connsiteX136" fmla="*/ 11631 w 184901"/>
              <a:gd name="connsiteY136" fmla="*/ 101099 h 120931"/>
              <a:gd name="connsiteX137" fmla="*/ 13420 w 184901"/>
              <a:gd name="connsiteY137" fmla="*/ 104529 h 120931"/>
              <a:gd name="connsiteX138" fmla="*/ 14017 w 184901"/>
              <a:gd name="connsiteY138" fmla="*/ 106766 h 120931"/>
              <a:gd name="connsiteX139" fmla="*/ 14315 w 184901"/>
              <a:gd name="connsiteY139" fmla="*/ 109897 h 120931"/>
              <a:gd name="connsiteX140" fmla="*/ 14315 w 184901"/>
              <a:gd name="connsiteY140" fmla="*/ 109897 h 120931"/>
              <a:gd name="connsiteX141" fmla="*/ 19236 w 184901"/>
              <a:gd name="connsiteY141" fmla="*/ 109897 h 120931"/>
              <a:gd name="connsiteX142" fmla="*/ 20429 w 184901"/>
              <a:gd name="connsiteY142" fmla="*/ 109897 h 120931"/>
              <a:gd name="connsiteX143" fmla="*/ 27884 w 184901"/>
              <a:gd name="connsiteY143" fmla="*/ 111985 h 120931"/>
              <a:gd name="connsiteX144" fmla="*/ 29674 w 184901"/>
              <a:gd name="connsiteY144" fmla="*/ 113327 h 120931"/>
              <a:gd name="connsiteX145" fmla="*/ 31910 w 184901"/>
              <a:gd name="connsiteY145" fmla="*/ 113327 h 120931"/>
              <a:gd name="connsiteX146" fmla="*/ 36086 w 184901"/>
              <a:gd name="connsiteY146" fmla="*/ 112134 h 120931"/>
              <a:gd name="connsiteX147" fmla="*/ 39217 w 184901"/>
              <a:gd name="connsiteY147" fmla="*/ 111537 h 120931"/>
              <a:gd name="connsiteX148" fmla="*/ 40410 w 184901"/>
              <a:gd name="connsiteY148" fmla="*/ 112283 h 120931"/>
              <a:gd name="connsiteX149" fmla="*/ 42050 w 184901"/>
              <a:gd name="connsiteY149" fmla="*/ 112581 h 120931"/>
              <a:gd name="connsiteX150" fmla="*/ 42498 w 184901"/>
              <a:gd name="connsiteY150" fmla="*/ 112581 h 120931"/>
              <a:gd name="connsiteX151" fmla="*/ 41603 w 184901"/>
              <a:gd name="connsiteY151" fmla="*/ 108704 h 120931"/>
              <a:gd name="connsiteX152" fmla="*/ 42348 w 184901"/>
              <a:gd name="connsiteY152" fmla="*/ 107213 h 120931"/>
              <a:gd name="connsiteX153" fmla="*/ 69040 w 184901"/>
              <a:gd name="connsiteY153" fmla="*/ 89618 h 120931"/>
              <a:gd name="connsiteX154" fmla="*/ 67698 w 184901"/>
              <a:gd name="connsiteY154" fmla="*/ 85293 h 120931"/>
              <a:gd name="connsiteX155" fmla="*/ 66654 w 184901"/>
              <a:gd name="connsiteY155" fmla="*/ 83355 h 120931"/>
              <a:gd name="connsiteX156" fmla="*/ 66057 w 184901"/>
              <a:gd name="connsiteY156" fmla="*/ 83355 h 120931"/>
              <a:gd name="connsiteX157" fmla="*/ 62926 w 184901"/>
              <a:gd name="connsiteY157" fmla="*/ 85293 h 120931"/>
              <a:gd name="connsiteX158" fmla="*/ 60838 w 184901"/>
              <a:gd name="connsiteY158" fmla="*/ 85293 h 120931"/>
              <a:gd name="connsiteX159" fmla="*/ 59049 w 184901"/>
              <a:gd name="connsiteY159" fmla="*/ 83653 h 120931"/>
              <a:gd name="connsiteX160" fmla="*/ 57260 w 184901"/>
              <a:gd name="connsiteY160" fmla="*/ 83206 h 120931"/>
              <a:gd name="connsiteX161" fmla="*/ 49506 w 184901"/>
              <a:gd name="connsiteY161" fmla="*/ 86039 h 120931"/>
              <a:gd name="connsiteX162" fmla="*/ 45927 w 184901"/>
              <a:gd name="connsiteY162" fmla="*/ 86784 h 120931"/>
              <a:gd name="connsiteX163" fmla="*/ 45927 w 184901"/>
              <a:gd name="connsiteY163" fmla="*/ 92898 h 120931"/>
              <a:gd name="connsiteX164" fmla="*/ 47717 w 184901"/>
              <a:gd name="connsiteY164" fmla="*/ 97819 h 120931"/>
              <a:gd name="connsiteX165" fmla="*/ 48760 w 184901"/>
              <a:gd name="connsiteY165" fmla="*/ 98714 h 120931"/>
              <a:gd name="connsiteX166" fmla="*/ 49357 w 184901"/>
              <a:gd name="connsiteY166" fmla="*/ 100354 h 120931"/>
              <a:gd name="connsiteX167" fmla="*/ 56365 w 184901"/>
              <a:gd name="connsiteY167" fmla="*/ 103187 h 120931"/>
              <a:gd name="connsiteX168" fmla="*/ 61286 w 184901"/>
              <a:gd name="connsiteY168" fmla="*/ 104678 h 120931"/>
              <a:gd name="connsiteX169" fmla="*/ 66057 w 184901"/>
              <a:gd name="connsiteY169" fmla="*/ 104678 h 120931"/>
              <a:gd name="connsiteX170" fmla="*/ 70233 w 184901"/>
              <a:gd name="connsiteY170" fmla="*/ 101398 h 120931"/>
              <a:gd name="connsiteX171" fmla="*/ 70829 w 184901"/>
              <a:gd name="connsiteY171" fmla="*/ 98714 h 120931"/>
              <a:gd name="connsiteX172" fmla="*/ 70233 w 184901"/>
              <a:gd name="connsiteY172" fmla="*/ 96179 h 120931"/>
              <a:gd name="connsiteX173" fmla="*/ 71127 w 184901"/>
              <a:gd name="connsiteY173" fmla="*/ 94240 h 120931"/>
              <a:gd name="connsiteX174" fmla="*/ 69040 w 184901"/>
              <a:gd name="connsiteY174" fmla="*/ 89469 h 120931"/>
              <a:gd name="connsiteX175" fmla="*/ 72171 w 184901"/>
              <a:gd name="connsiteY175" fmla="*/ 104678 h 120931"/>
              <a:gd name="connsiteX176" fmla="*/ 69040 w 184901"/>
              <a:gd name="connsiteY176" fmla="*/ 108108 h 120931"/>
              <a:gd name="connsiteX177" fmla="*/ 67847 w 184901"/>
              <a:gd name="connsiteY177" fmla="*/ 110345 h 120931"/>
              <a:gd name="connsiteX178" fmla="*/ 66057 w 184901"/>
              <a:gd name="connsiteY178" fmla="*/ 112283 h 120931"/>
              <a:gd name="connsiteX179" fmla="*/ 66057 w 184901"/>
              <a:gd name="connsiteY179" fmla="*/ 113178 h 120931"/>
              <a:gd name="connsiteX180" fmla="*/ 67847 w 184901"/>
              <a:gd name="connsiteY180" fmla="*/ 116309 h 120931"/>
              <a:gd name="connsiteX181" fmla="*/ 69040 w 184901"/>
              <a:gd name="connsiteY181" fmla="*/ 116309 h 120931"/>
              <a:gd name="connsiteX182" fmla="*/ 69785 w 184901"/>
              <a:gd name="connsiteY182" fmla="*/ 114222 h 120931"/>
              <a:gd name="connsiteX183" fmla="*/ 73812 w 184901"/>
              <a:gd name="connsiteY183" fmla="*/ 104231 h 120931"/>
              <a:gd name="connsiteX184" fmla="*/ 74557 w 184901"/>
              <a:gd name="connsiteY184" fmla="*/ 100652 h 120931"/>
              <a:gd name="connsiteX185" fmla="*/ 73812 w 184901"/>
              <a:gd name="connsiteY185" fmla="*/ 100652 h 120931"/>
              <a:gd name="connsiteX186" fmla="*/ 72022 w 184901"/>
              <a:gd name="connsiteY186" fmla="*/ 104678 h 120931"/>
              <a:gd name="connsiteX187" fmla="*/ 95433 w 184901"/>
              <a:gd name="connsiteY187" fmla="*/ 114072 h 120931"/>
              <a:gd name="connsiteX188" fmla="*/ 93346 w 184901"/>
              <a:gd name="connsiteY188" fmla="*/ 113029 h 120931"/>
              <a:gd name="connsiteX189" fmla="*/ 90214 w 184901"/>
              <a:gd name="connsiteY189" fmla="*/ 113029 h 120931"/>
              <a:gd name="connsiteX190" fmla="*/ 85591 w 184901"/>
              <a:gd name="connsiteY190" fmla="*/ 110792 h 120931"/>
              <a:gd name="connsiteX191" fmla="*/ 82907 w 184901"/>
              <a:gd name="connsiteY191" fmla="*/ 108555 h 120931"/>
              <a:gd name="connsiteX192" fmla="*/ 77688 w 184901"/>
              <a:gd name="connsiteY192" fmla="*/ 109002 h 120931"/>
              <a:gd name="connsiteX193" fmla="*/ 77241 w 184901"/>
              <a:gd name="connsiteY193" fmla="*/ 110792 h 120931"/>
              <a:gd name="connsiteX194" fmla="*/ 77241 w 184901"/>
              <a:gd name="connsiteY194" fmla="*/ 115414 h 120931"/>
              <a:gd name="connsiteX195" fmla="*/ 88127 w 184901"/>
              <a:gd name="connsiteY195" fmla="*/ 120932 h 120931"/>
              <a:gd name="connsiteX196" fmla="*/ 91556 w 184901"/>
              <a:gd name="connsiteY196" fmla="*/ 119590 h 120931"/>
              <a:gd name="connsiteX197" fmla="*/ 94091 w 184901"/>
              <a:gd name="connsiteY197" fmla="*/ 119888 h 120931"/>
              <a:gd name="connsiteX198" fmla="*/ 96328 w 184901"/>
              <a:gd name="connsiteY198" fmla="*/ 118844 h 120931"/>
              <a:gd name="connsiteX199" fmla="*/ 96328 w 184901"/>
              <a:gd name="connsiteY199" fmla="*/ 115414 h 120931"/>
              <a:gd name="connsiteX200" fmla="*/ 95582 w 184901"/>
              <a:gd name="connsiteY200" fmla="*/ 113923 h 120931"/>
              <a:gd name="connsiteX201" fmla="*/ 118546 w 184901"/>
              <a:gd name="connsiteY201" fmla="*/ 80671 h 120931"/>
              <a:gd name="connsiteX202" fmla="*/ 117949 w 184901"/>
              <a:gd name="connsiteY202" fmla="*/ 80671 h 120931"/>
              <a:gd name="connsiteX203" fmla="*/ 117204 w 184901"/>
              <a:gd name="connsiteY203" fmla="*/ 81864 h 120931"/>
              <a:gd name="connsiteX204" fmla="*/ 115862 w 184901"/>
              <a:gd name="connsiteY204" fmla="*/ 83206 h 120931"/>
              <a:gd name="connsiteX205" fmla="*/ 116607 w 184901"/>
              <a:gd name="connsiteY205" fmla="*/ 85442 h 120931"/>
              <a:gd name="connsiteX206" fmla="*/ 117204 w 184901"/>
              <a:gd name="connsiteY206" fmla="*/ 85442 h 120931"/>
              <a:gd name="connsiteX207" fmla="*/ 119739 w 184901"/>
              <a:gd name="connsiteY207" fmla="*/ 83951 h 120931"/>
              <a:gd name="connsiteX208" fmla="*/ 119291 w 184901"/>
              <a:gd name="connsiteY208" fmla="*/ 82013 h 120931"/>
              <a:gd name="connsiteX209" fmla="*/ 118546 w 184901"/>
              <a:gd name="connsiteY209" fmla="*/ 80820 h 120931"/>
              <a:gd name="connsiteX210" fmla="*/ 184603 w 184901"/>
              <a:gd name="connsiteY210" fmla="*/ 101249 h 120931"/>
              <a:gd name="connsiteX211" fmla="*/ 174911 w 184901"/>
              <a:gd name="connsiteY211" fmla="*/ 95433 h 120931"/>
              <a:gd name="connsiteX212" fmla="*/ 173569 w 184901"/>
              <a:gd name="connsiteY212" fmla="*/ 97670 h 120931"/>
              <a:gd name="connsiteX213" fmla="*/ 172823 w 184901"/>
              <a:gd name="connsiteY213" fmla="*/ 102889 h 120931"/>
              <a:gd name="connsiteX214" fmla="*/ 178192 w 184901"/>
              <a:gd name="connsiteY214" fmla="*/ 105573 h 120931"/>
              <a:gd name="connsiteX215" fmla="*/ 182516 w 184901"/>
              <a:gd name="connsiteY215" fmla="*/ 106617 h 120931"/>
              <a:gd name="connsiteX216" fmla="*/ 183560 w 184901"/>
              <a:gd name="connsiteY216" fmla="*/ 106020 h 120931"/>
              <a:gd name="connsiteX217" fmla="*/ 184902 w 184901"/>
              <a:gd name="connsiteY217" fmla="*/ 103485 h 120931"/>
              <a:gd name="connsiteX218" fmla="*/ 184902 w 184901"/>
              <a:gd name="connsiteY218" fmla="*/ 101249 h 120931"/>
              <a:gd name="connsiteX219" fmla="*/ 114371 w 184901"/>
              <a:gd name="connsiteY219" fmla="*/ 106169 h 120931"/>
              <a:gd name="connsiteX220" fmla="*/ 113028 w 184901"/>
              <a:gd name="connsiteY220" fmla="*/ 105573 h 120931"/>
              <a:gd name="connsiteX221" fmla="*/ 110195 w 184901"/>
              <a:gd name="connsiteY221" fmla="*/ 105275 h 120931"/>
              <a:gd name="connsiteX222" fmla="*/ 109301 w 184901"/>
              <a:gd name="connsiteY222" fmla="*/ 104380 h 120931"/>
              <a:gd name="connsiteX223" fmla="*/ 108853 w 184901"/>
              <a:gd name="connsiteY223" fmla="*/ 106020 h 120931"/>
              <a:gd name="connsiteX224" fmla="*/ 107810 w 184901"/>
              <a:gd name="connsiteY224" fmla="*/ 107064 h 120931"/>
              <a:gd name="connsiteX225" fmla="*/ 106318 w 184901"/>
              <a:gd name="connsiteY225" fmla="*/ 107810 h 120931"/>
              <a:gd name="connsiteX226" fmla="*/ 105871 w 184901"/>
              <a:gd name="connsiteY226" fmla="*/ 108406 h 120931"/>
              <a:gd name="connsiteX227" fmla="*/ 105275 w 184901"/>
              <a:gd name="connsiteY227" fmla="*/ 110046 h 120931"/>
              <a:gd name="connsiteX228" fmla="*/ 107064 w 184901"/>
              <a:gd name="connsiteY228" fmla="*/ 110941 h 120931"/>
              <a:gd name="connsiteX229" fmla="*/ 111686 w 184901"/>
              <a:gd name="connsiteY229" fmla="*/ 108257 h 120931"/>
              <a:gd name="connsiteX230" fmla="*/ 115713 w 184901"/>
              <a:gd name="connsiteY230" fmla="*/ 108704 h 120931"/>
              <a:gd name="connsiteX231" fmla="*/ 116756 w 184901"/>
              <a:gd name="connsiteY231" fmla="*/ 108108 h 120931"/>
              <a:gd name="connsiteX232" fmla="*/ 115862 w 184901"/>
              <a:gd name="connsiteY232" fmla="*/ 106915 h 120931"/>
              <a:gd name="connsiteX233" fmla="*/ 114669 w 184901"/>
              <a:gd name="connsiteY233" fmla="*/ 106169 h 120931"/>
              <a:gd name="connsiteX234" fmla="*/ 110494 w 184901"/>
              <a:gd name="connsiteY234" fmla="*/ 97819 h 120931"/>
              <a:gd name="connsiteX235" fmla="*/ 112880 w 184901"/>
              <a:gd name="connsiteY235" fmla="*/ 95880 h 120931"/>
              <a:gd name="connsiteX236" fmla="*/ 112134 w 184901"/>
              <a:gd name="connsiteY236" fmla="*/ 92003 h 120931"/>
              <a:gd name="connsiteX237" fmla="*/ 109301 w 184901"/>
              <a:gd name="connsiteY237" fmla="*/ 90960 h 120931"/>
              <a:gd name="connsiteX238" fmla="*/ 107660 w 184901"/>
              <a:gd name="connsiteY238" fmla="*/ 89021 h 120931"/>
              <a:gd name="connsiteX239" fmla="*/ 108406 w 184901"/>
              <a:gd name="connsiteY239" fmla="*/ 86337 h 120931"/>
              <a:gd name="connsiteX240" fmla="*/ 110494 w 184901"/>
              <a:gd name="connsiteY240" fmla="*/ 84399 h 120931"/>
              <a:gd name="connsiteX241" fmla="*/ 112730 w 184901"/>
              <a:gd name="connsiteY241" fmla="*/ 83355 h 120931"/>
              <a:gd name="connsiteX242" fmla="*/ 115414 w 184901"/>
              <a:gd name="connsiteY242" fmla="*/ 82609 h 120931"/>
              <a:gd name="connsiteX243" fmla="*/ 116458 w 184901"/>
              <a:gd name="connsiteY243" fmla="*/ 81864 h 120931"/>
              <a:gd name="connsiteX244" fmla="*/ 117204 w 184901"/>
              <a:gd name="connsiteY244" fmla="*/ 80671 h 120931"/>
              <a:gd name="connsiteX245" fmla="*/ 117204 w 184901"/>
              <a:gd name="connsiteY245" fmla="*/ 76794 h 120931"/>
              <a:gd name="connsiteX246" fmla="*/ 116011 w 184901"/>
              <a:gd name="connsiteY246" fmla="*/ 71575 h 120931"/>
              <a:gd name="connsiteX247" fmla="*/ 116458 w 184901"/>
              <a:gd name="connsiteY247" fmla="*/ 69935 h 120931"/>
              <a:gd name="connsiteX248" fmla="*/ 118247 w 184901"/>
              <a:gd name="connsiteY248" fmla="*/ 67101 h 120931"/>
              <a:gd name="connsiteX249" fmla="*/ 117502 w 184901"/>
              <a:gd name="connsiteY249" fmla="*/ 65908 h 120931"/>
              <a:gd name="connsiteX250" fmla="*/ 116160 w 184901"/>
              <a:gd name="connsiteY250" fmla="*/ 65163 h 120931"/>
              <a:gd name="connsiteX251" fmla="*/ 113625 w 184901"/>
              <a:gd name="connsiteY251" fmla="*/ 64268 h 120931"/>
              <a:gd name="connsiteX252" fmla="*/ 110792 w 184901"/>
              <a:gd name="connsiteY252" fmla="*/ 63672 h 120931"/>
              <a:gd name="connsiteX253" fmla="*/ 108108 w 184901"/>
              <a:gd name="connsiteY253" fmla="*/ 63672 h 120931"/>
              <a:gd name="connsiteX254" fmla="*/ 103336 w 184901"/>
              <a:gd name="connsiteY254" fmla="*/ 66356 h 120931"/>
              <a:gd name="connsiteX255" fmla="*/ 98714 w 184901"/>
              <a:gd name="connsiteY255" fmla="*/ 69636 h 120931"/>
              <a:gd name="connsiteX256" fmla="*/ 99907 w 184901"/>
              <a:gd name="connsiteY256" fmla="*/ 70829 h 120931"/>
              <a:gd name="connsiteX257" fmla="*/ 100503 w 184901"/>
              <a:gd name="connsiteY257" fmla="*/ 72469 h 120931"/>
              <a:gd name="connsiteX258" fmla="*/ 100205 w 184901"/>
              <a:gd name="connsiteY258" fmla="*/ 75154 h 120931"/>
              <a:gd name="connsiteX259" fmla="*/ 99310 w 184901"/>
              <a:gd name="connsiteY259" fmla="*/ 75899 h 120931"/>
              <a:gd name="connsiteX260" fmla="*/ 98564 w 184901"/>
              <a:gd name="connsiteY260" fmla="*/ 77241 h 120931"/>
              <a:gd name="connsiteX261" fmla="*/ 97521 w 184901"/>
              <a:gd name="connsiteY261" fmla="*/ 80074 h 120931"/>
              <a:gd name="connsiteX262" fmla="*/ 96626 w 184901"/>
              <a:gd name="connsiteY262" fmla="*/ 80074 h 120931"/>
              <a:gd name="connsiteX263" fmla="*/ 94240 w 184901"/>
              <a:gd name="connsiteY263" fmla="*/ 78881 h 120931"/>
              <a:gd name="connsiteX264" fmla="*/ 93942 w 184901"/>
              <a:gd name="connsiteY264" fmla="*/ 75004 h 120931"/>
              <a:gd name="connsiteX265" fmla="*/ 94240 w 184901"/>
              <a:gd name="connsiteY265" fmla="*/ 72022 h 120931"/>
              <a:gd name="connsiteX266" fmla="*/ 92451 w 184901"/>
              <a:gd name="connsiteY266" fmla="*/ 70084 h 120931"/>
              <a:gd name="connsiteX267" fmla="*/ 88425 w 184901"/>
              <a:gd name="connsiteY267" fmla="*/ 70531 h 120931"/>
              <a:gd name="connsiteX268" fmla="*/ 87977 w 184901"/>
              <a:gd name="connsiteY268" fmla="*/ 71873 h 120931"/>
              <a:gd name="connsiteX269" fmla="*/ 87977 w 184901"/>
              <a:gd name="connsiteY269" fmla="*/ 72917 h 120931"/>
              <a:gd name="connsiteX270" fmla="*/ 84399 w 184901"/>
              <a:gd name="connsiteY270" fmla="*/ 77838 h 120931"/>
              <a:gd name="connsiteX271" fmla="*/ 83206 w 184901"/>
              <a:gd name="connsiteY271" fmla="*/ 78434 h 120931"/>
              <a:gd name="connsiteX272" fmla="*/ 81864 w 184901"/>
              <a:gd name="connsiteY272" fmla="*/ 78434 h 120931"/>
              <a:gd name="connsiteX273" fmla="*/ 77241 w 184901"/>
              <a:gd name="connsiteY273" fmla="*/ 78434 h 120931"/>
              <a:gd name="connsiteX274" fmla="*/ 75452 w 184901"/>
              <a:gd name="connsiteY274" fmla="*/ 79180 h 120931"/>
              <a:gd name="connsiteX275" fmla="*/ 76197 w 184901"/>
              <a:gd name="connsiteY275" fmla="*/ 82162 h 120931"/>
              <a:gd name="connsiteX276" fmla="*/ 77838 w 184901"/>
              <a:gd name="connsiteY276" fmla="*/ 82758 h 120931"/>
              <a:gd name="connsiteX277" fmla="*/ 79180 w 184901"/>
              <a:gd name="connsiteY277" fmla="*/ 83802 h 120931"/>
              <a:gd name="connsiteX278" fmla="*/ 79180 w 184901"/>
              <a:gd name="connsiteY278" fmla="*/ 85144 h 120931"/>
              <a:gd name="connsiteX279" fmla="*/ 79329 w 184901"/>
              <a:gd name="connsiteY279" fmla="*/ 86337 h 120931"/>
              <a:gd name="connsiteX280" fmla="*/ 80969 w 184901"/>
              <a:gd name="connsiteY280" fmla="*/ 89021 h 120931"/>
              <a:gd name="connsiteX281" fmla="*/ 80522 w 184901"/>
              <a:gd name="connsiteY281" fmla="*/ 94240 h 120931"/>
              <a:gd name="connsiteX282" fmla="*/ 83504 w 184901"/>
              <a:gd name="connsiteY282" fmla="*/ 99012 h 120931"/>
              <a:gd name="connsiteX283" fmla="*/ 84100 w 184901"/>
              <a:gd name="connsiteY283" fmla="*/ 99310 h 120931"/>
              <a:gd name="connsiteX284" fmla="*/ 86635 w 184901"/>
              <a:gd name="connsiteY284" fmla="*/ 98714 h 120931"/>
              <a:gd name="connsiteX285" fmla="*/ 88425 w 184901"/>
              <a:gd name="connsiteY285" fmla="*/ 98714 h 120931"/>
              <a:gd name="connsiteX286" fmla="*/ 93047 w 184901"/>
              <a:gd name="connsiteY286" fmla="*/ 99757 h 120931"/>
              <a:gd name="connsiteX287" fmla="*/ 94240 w 184901"/>
              <a:gd name="connsiteY287" fmla="*/ 103187 h 120931"/>
              <a:gd name="connsiteX288" fmla="*/ 94240 w 184901"/>
              <a:gd name="connsiteY288" fmla="*/ 105424 h 120931"/>
              <a:gd name="connsiteX289" fmla="*/ 95433 w 184901"/>
              <a:gd name="connsiteY289" fmla="*/ 107959 h 120931"/>
              <a:gd name="connsiteX290" fmla="*/ 95433 w 184901"/>
              <a:gd name="connsiteY290" fmla="*/ 110195 h 120931"/>
              <a:gd name="connsiteX291" fmla="*/ 98714 w 184901"/>
              <a:gd name="connsiteY291" fmla="*/ 115563 h 120931"/>
              <a:gd name="connsiteX292" fmla="*/ 103635 w 184901"/>
              <a:gd name="connsiteY292" fmla="*/ 113923 h 120931"/>
              <a:gd name="connsiteX293" fmla="*/ 104082 w 184901"/>
              <a:gd name="connsiteY293" fmla="*/ 110345 h 120931"/>
              <a:gd name="connsiteX294" fmla="*/ 104082 w 184901"/>
              <a:gd name="connsiteY294" fmla="*/ 107810 h 120931"/>
              <a:gd name="connsiteX295" fmla="*/ 104082 w 184901"/>
              <a:gd name="connsiteY295" fmla="*/ 104231 h 120931"/>
              <a:gd name="connsiteX296" fmla="*/ 104678 w 184901"/>
              <a:gd name="connsiteY296" fmla="*/ 99757 h 120931"/>
              <a:gd name="connsiteX297" fmla="*/ 110792 w 184901"/>
              <a:gd name="connsiteY297" fmla="*/ 97819 h 120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Lst>
            <a:rect l="l" t="t" r="r" b="b"/>
            <a:pathLst>
              <a:path w="184901" h="120931">
                <a:moveTo>
                  <a:pt x="49208" y="107213"/>
                </a:moveTo>
                <a:lnTo>
                  <a:pt x="44734" y="104529"/>
                </a:lnTo>
                <a:lnTo>
                  <a:pt x="43392" y="104082"/>
                </a:lnTo>
                <a:lnTo>
                  <a:pt x="43094" y="104380"/>
                </a:lnTo>
                <a:lnTo>
                  <a:pt x="43989" y="110195"/>
                </a:lnTo>
                <a:lnTo>
                  <a:pt x="46524" y="110494"/>
                </a:lnTo>
                <a:lnTo>
                  <a:pt x="47866" y="111388"/>
                </a:lnTo>
                <a:lnTo>
                  <a:pt x="50549" y="110792"/>
                </a:lnTo>
                <a:lnTo>
                  <a:pt x="50549" y="109897"/>
                </a:lnTo>
                <a:cubicBezTo>
                  <a:pt x="50549" y="109897"/>
                  <a:pt x="48909" y="106915"/>
                  <a:pt x="48909" y="106915"/>
                </a:cubicBezTo>
                <a:close/>
                <a:moveTo>
                  <a:pt x="63075" y="76645"/>
                </a:moveTo>
                <a:lnTo>
                  <a:pt x="64716" y="77390"/>
                </a:lnTo>
                <a:lnTo>
                  <a:pt x="65163" y="76645"/>
                </a:lnTo>
                <a:lnTo>
                  <a:pt x="65759" y="74706"/>
                </a:lnTo>
                <a:lnTo>
                  <a:pt x="66654" y="73066"/>
                </a:lnTo>
                <a:lnTo>
                  <a:pt x="66057" y="71724"/>
                </a:lnTo>
                <a:lnTo>
                  <a:pt x="63672" y="68742"/>
                </a:lnTo>
                <a:lnTo>
                  <a:pt x="62926" y="70084"/>
                </a:lnTo>
                <a:lnTo>
                  <a:pt x="63672" y="72022"/>
                </a:lnTo>
                <a:lnTo>
                  <a:pt x="63075" y="74259"/>
                </a:lnTo>
                <a:lnTo>
                  <a:pt x="63075" y="76794"/>
                </a:lnTo>
                <a:close/>
                <a:moveTo>
                  <a:pt x="77092" y="19385"/>
                </a:moveTo>
                <a:lnTo>
                  <a:pt x="77688" y="18490"/>
                </a:lnTo>
                <a:lnTo>
                  <a:pt x="80224" y="16701"/>
                </a:lnTo>
                <a:lnTo>
                  <a:pt x="77838" y="16403"/>
                </a:lnTo>
                <a:lnTo>
                  <a:pt x="73812" y="17297"/>
                </a:lnTo>
                <a:lnTo>
                  <a:pt x="72171" y="19087"/>
                </a:lnTo>
                <a:lnTo>
                  <a:pt x="75750" y="20429"/>
                </a:lnTo>
                <a:lnTo>
                  <a:pt x="76794" y="19534"/>
                </a:lnTo>
                <a:close/>
                <a:moveTo>
                  <a:pt x="58602" y="110345"/>
                </a:moveTo>
                <a:lnTo>
                  <a:pt x="56514" y="108704"/>
                </a:lnTo>
                <a:lnTo>
                  <a:pt x="54725" y="108108"/>
                </a:lnTo>
                <a:lnTo>
                  <a:pt x="55172" y="109002"/>
                </a:lnTo>
                <a:lnTo>
                  <a:pt x="58453" y="112134"/>
                </a:lnTo>
                <a:lnTo>
                  <a:pt x="60540" y="113029"/>
                </a:lnTo>
                <a:lnTo>
                  <a:pt x="62330" y="112581"/>
                </a:lnTo>
                <a:lnTo>
                  <a:pt x="62926" y="112134"/>
                </a:lnTo>
                <a:lnTo>
                  <a:pt x="60540" y="110792"/>
                </a:lnTo>
                <a:lnTo>
                  <a:pt x="58751" y="110494"/>
                </a:lnTo>
                <a:close/>
                <a:moveTo>
                  <a:pt x="42498" y="107959"/>
                </a:moveTo>
                <a:lnTo>
                  <a:pt x="41304" y="106766"/>
                </a:lnTo>
                <a:lnTo>
                  <a:pt x="40112" y="105871"/>
                </a:lnTo>
                <a:lnTo>
                  <a:pt x="38173" y="105126"/>
                </a:lnTo>
                <a:lnTo>
                  <a:pt x="35042" y="105126"/>
                </a:lnTo>
                <a:cubicBezTo>
                  <a:pt x="35042" y="105126"/>
                  <a:pt x="36384" y="102292"/>
                  <a:pt x="36384" y="102292"/>
                </a:cubicBezTo>
                <a:lnTo>
                  <a:pt x="39962" y="98863"/>
                </a:lnTo>
                <a:lnTo>
                  <a:pt x="40708" y="96477"/>
                </a:lnTo>
                <a:lnTo>
                  <a:pt x="39962" y="93495"/>
                </a:lnTo>
                <a:lnTo>
                  <a:pt x="39515" y="90811"/>
                </a:lnTo>
                <a:lnTo>
                  <a:pt x="38621" y="87679"/>
                </a:lnTo>
                <a:lnTo>
                  <a:pt x="40410" y="85144"/>
                </a:lnTo>
                <a:lnTo>
                  <a:pt x="43392" y="83206"/>
                </a:lnTo>
                <a:lnTo>
                  <a:pt x="44436" y="81565"/>
                </a:lnTo>
                <a:lnTo>
                  <a:pt x="46822" y="79329"/>
                </a:lnTo>
                <a:lnTo>
                  <a:pt x="49506" y="78285"/>
                </a:lnTo>
                <a:lnTo>
                  <a:pt x="50102" y="77241"/>
                </a:lnTo>
                <a:lnTo>
                  <a:pt x="48462" y="75303"/>
                </a:lnTo>
                <a:lnTo>
                  <a:pt x="46971" y="74110"/>
                </a:lnTo>
                <a:lnTo>
                  <a:pt x="49953" y="72768"/>
                </a:lnTo>
                <a:lnTo>
                  <a:pt x="52339" y="72768"/>
                </a:lnTo>
                <a:cubicBezTo>
                  <a:pt x="52339" y="72768"/>
                  <a:pt x="53681" y="73662"/>
                  <a:pt x="53681" y="73662"/>
                </a:cubicBezTo>
                <a:lnTo>
                  <a:pt x="54277" y="73215"/>
                </a:lnTo>
                <a:lnTo>
                  <a:pt x="55470" y="67847"/>
                </a:lnTo>
                <a:lnTo>
                  <a:pt x="57856" y="59795"/>
                </a:lnTo>
                <a:lnTo>
                  <a:pt x="59348" y="58304"/>
                </a:lnTo>
                <a:lnTo>
                  <a:pt x="60690" y="57409"/>
                </a:lnTo>
                <a:lnTo>
                  <a:pt x="63672" y="60391"/>
                </a:lnTo>
                <a:lnTo>
                  <a:pt x="65909" y="60391"/>
                </a:lnTo>
                <a:cubicBezTo>
                  <a:pt x="65909" y="60391"/>
                  <a:pt x="69338" y="58751"/>
                  <a:pt x="69338" y="58751"/>
                </a:cubicBezTo>
                <a:lnTo>
                  <a:pt x="72022" y="56663"/>
                </a:lnTo>
                <a:lnTo>
                  <a:pt x="73066" y="54128"/>
                </a:lnTo>
                <a:lnTo>
                  <a:pt x="73961" y="50848"/>
                </a:lnTo>
                <a:lnTo>
                  <a:pt x="72768" y="48909"/>
                </a:lnTo>
                <a:lnTo>
                  <a:pt x="71724" y="47716"/>
                </a:lnTo>
                <a:lnTo>
                  <a:pt x="62330" y="47716"/>
                </a:lnTo>
                <a:cubicBezTo>
                  <a:pt x="62330" y="47716"/>
                  <a:pt x="59496" y="46375"/>
                  <a:pt x="59496" y="46375"/>
                </a:cubicBezTo>
                <a:lnTo>
                  <a:pt x="56812" y="43840"/>
                </a:lnTo>
                <a:lnTo>
                  <a:pt x="57111" y="37577"/>
                </a:lnTo>
                <a:lnTo>
                  <a:pt x="56812" y="35937"/>
                </a:lnTo>
                <a:lnTo>
                  <a:pt x="57111" y="29077"/>
                </a:lnTo>
                <a:lnTo>
                  <a:pt x="58154" y="28183"/>
                </a:lnTo>
                <a:lnTo>
                  <a:pt x="60690" y="22218"/>
                </a:lnTo>
                <a:lnTo>
                  <a:pt x="62926" y="19385"/>
                </a:lnTo>
                <a:lnTo>
                  <a:pt x="62926" y="14017"/>
                </a:lnTo>
                <a:cubicBezTo>
                  <a:pt x="62926" y="14017"/>
                  <a:pt x="63224" y="11333"/>
                  <a:pt x="63224" y="11333"/>
                </a:cubicBezTo>
                <a:lnTo>
                  <a:pt x="60838" y="6859"/>
                </a:lnTo>
                <a:lnTo>
                  <a:pt x="61286" y="4772"/>
                </a:lnTo>
                <a:lnTo>
                  <a:pt x="61882" y="3430"/>
                </a:lnTo>
                <a:lnTo>
                  <a:pt x="65312" y="0"/>
                </a:lnTo>
                <a:lnTo>
                  <a:pt x="63224" y="0"/>
                </a:lnTo>
                <a:cubicBezTo>
                  <a:pt x="63224" y="0"/>
                  <a:pt x="56067" y="4772"/>
                  <a:pt x="56067" y="4772"/>
                </a:cubicBezTo>
                <a:lnTo>
                  <a:pt x="48313" y="6263"/>
                </a:lnTo>
                <a:lnTo>
                  <a:pt x="44436" y="10289"/>
                </a:lnTo>
                <a:lnTo>
                  <a:pt x="37577" y="19981"/>
                </a:lnTo>
                <a:lnTo>
                  <a:pt x="34445" y="22218"/>
                </a:lnTo>
                <a:lnTo>
                  <a:pt x="30867" y="23262"/>
                </a:lnTo>
                <a:lnTo>
                  <a:pt x="24007" y="22964"/>
                </a:lnTo>
                <a:lnTo>
                  <a:pt x="21771" y="22964"/>
                </a:lnTo>
                <a:cubicBezTo>
                  <a:pt x="21771" y="22964"/>
                  <a:pt x="18043" y="24753"/>
                  <a:pt x="18043" y="24753"/>
                </a:cubicBezTo>
                <a:lnTo>
                  <a:pt x="12973" y="24753"/>
                </a:lnTo>
                <a:cubicBezTo>
                  <a:pt x="12973" y="24753"/>
                  <a:pt x="7903" y="29674"/>
                  <a:pt x="7903" y="29674"/>
                </a:cubicBezTo>
                <a:lnTo>
                  <a:pt x="4175" y="34893"/>
                </a:lnTo>
                <a:lnTo>
                  <a:pt x="3728" y="36384"/>
                </a:lnTo>
                <a:lnTo>
                  <a:pt x="3728" y="38770"/>
                </a:lnTo>
                <a:cubicBezTo>
                  <a:pt x="3728" y="38770"/>
                  <a:pt x="5815" y="40410"/>
                  <a:pt x="5815" y="40410"/>
                </a:cubicBezTo>
                <a:lnTo>
                  <a:pt x="8947" y="42199"/>
                </a:lnTo>
                <a:lnTo>
                  <a:pt x="12526" y="40410"/>
                </a:lnTo>
                <a:lnTo>
                  <a:pt x="16999" y="39813"/>
                </a:lnTo>
                <a:lnTo>
                  <a:pt x="19683" y="33402"/>
                </a:lnTo>
                <a:lnTo>
                  <a:pt x="22814" y="28332"/>
                </a:lnTo>
                <a:lnTo>
                  <a:pt x="25946" y="27288"/>
                </a:lnTo>
                <a:lnTo>
                  <a:pt x="29674" y="28481"/>
                </a:lnTo>
                <a:lnTo>
                  <a:pt x="28481" y="36384"/>
                </a:lnTo>
                <a:lnTo>
                  <a:pt x="28182" y="40559"/>
                </a:lnTo>
                <a:lnTo>
                  <a:pt x="26692" y="38621"/>
                </a:lnTo>
                <a:lnTo>
                  <a:pt x="24753" y="36980"/>
                </a:lnTo>
                <a:lnTo>
                  <a:pt x="22814" y="37726"/>
                </a:lnTo>
                <a:lnTo>
                  <a:pt x="19981" y="39217"/>
                </a:lnTo>
                <a:lnTo>
                  <a:pt x="15955" y="43392"/>
                </a:lnTo>
                <a:lnTo>
                  <a:pt x="15508" y="46673"/>
                </a:lnTo>
                <a:lnTo>
                  <a:pt x="14315" y="48611"/>
                </a:lnTo>
                <a:lnTo>
                  <a:pt x="12675" y="47866"/>
                </a:lnTo>
                <a:lnTo>
                  <a:pt x="11184" y="46076"/>
                </a:lnTo>
                <a:lnTo>
                  <a:pt x="9096" y="46076"/>
                </a:lnTo>
                <a:cubicBezTo>
                  <a:pt x="9096" y="46076"/>
                  <a:pt x="4026" y="43840"/>
                  <a:pt x="4026" y="43840"/>
                </a:cubicBezTo>
                <a:lnTo>
                  <a:pt x="2684" y="43840"/>
                </a:lnTo>
                <a:cubicBezTo>
                  <a:pt x="2684" y="43840"/>
                  <a:pt x="895" y="44287"/>
                  <a:pt x="895" y="44287"/>
                </a:cubicBezTo>
                <a:lnTo>
                  <a:pt x="0" y="55470"/>
                </a:lnTo>
                <a:lnTo>
                  <a:pt x="0" y="62479"/>
                </a:lnTo>
                <a:cubicBezTo>
                  <a:pt x="0" y="62479"/>
                  <a:pt x="1939" y="68592"/>
                  <a:pt x="1939" y="68592"/>
                </a:cubicBezTo>
                <a:lnTo>
                  <a:pt x="1342" y="71724"/>
                </a:lnTo>
                <a:lnTo>
                  <a:pt x="0" y="83355"/>
                </a:lnTo>
                <a:lnTo>
                  <a:pt x="5666" y="86784"/>
                </a:lnTo>
                <a:lnTo>
                  <a:pt x="12824" y="90363"/>
                </a:lnTo>
                <a:lnTo>
                  <a:pt x="13719" y="93793"/>
                </a:lnTo>
                <a:lnTo>
                  <a:pt x="14166" y="100354"/>
                </a:lnTo>
                <a:lnTo>
                  <a:pt x="11631" y="101099"/>
                </a:lnTo>
                <a:lnTo>
                  <a:pt x="13420" y="104529"/>
                </a:lnTo>
                <a:lnTo>
                  <a:pt x="14017" y="106766"/>
                </a:lnTo>
                <a:lnTo>
                  <a:pt x="14315" y="109897"/>
                </a:lnTo>
                <a:lnTo>
                  <a:pt x="14315" y="109897"/>
                </a:lnTo>
                <a:cubicBezTo>
                  <a:pt x="14315" y="109897"/>
                  <a:pt x="19236" y="109897"/>
                  <a:pt x="19236" y="109897"/>
                </a:cubicBezTo>
                <a:lnTo>
                  <a:pt x="20429" y="109897"/>
                </a:lnTo>
                <a:cubicBezTo>
                  <a:pt x="20429" y="109897"/>
                  <a:pt x="27884" y="111985"/>
                  <a:pt x="27884" y="111985"/>
                </a:cubicBezTo>
                <a:lnTo>
                  <a:pt x="29674" y="113327"/>
                </a:lnTo>
                <a:lnTo>
                  <a:pt x="31910" y="113327"/>
                </a:lnTo>
                <a:cubicBezTo>
                  <a:pt x="31910" y="113327"/>
                  <a:pt x="36086" y="112134"/>
                  <a:pt x="36086" y="112134"/>
                </a:cubicBezTo>
                <a:lnTo>
                  <a:pt x="39217" y="111537"/>
                </a:lnTo>
                <a:lnTo>
                  <a:pt x="40410" y="112283"/>
                </a:lnTo>
                <a:lnTo>
                  <a:pt x="42050" y="112581"/>
                </a:lnTo>
                <a:lnTo>
                  <a:pt x="42498" y="112581"/>
                </a:lnTo>
                <a:lnTo>
                  <a:pt x="41603" y="108704"/>
                </a:lnTo>
                <a:lnTo>
                  <a:pt x="42348" y="107213"/>
                </a:lnTo>
                <a:close/>
                <a:moveTo>
                  <a:pt x="69040" y="89618"/>
                </a:moveTo>
                <a:lnTo>
                  <a:pt x="67698" y="85293"/>
                </a:lnTo>
                <a:lnTo>
                  <a:pt x="66654" y="83355"/>
                </a:lnTo>
                <a:lnTo>
                  <a:pt x="66057" y="83355"/>
                </a:lnTo>
                <a:cubicBezTo>
                  <a:pt x="66057" y="83355"/>
                  <a:pt x="62926" y="85293"/>
                  <a:pt x="62926" y="85293"/>
                </a:cubicBezTo>
                <a:lnTo>
                  <a:pt x="60838" y="85293"/>
                </a:lnTo>
                <a:cubicBezTo>
                  <a:pt x="60838" y="85293"/>
                  <a:pt x="59049" y="83653"/>
                  <a:pt x="59049" y="83653"/>
                </a:cubicBezTo>
                <a:lnTo>
                  <a:pt x="57260" y="83206"/>
                </a:lnTo>
                <a:lnTo>
                  <a:pt x="49506" y="86039"/>
                </a:lnTo>
                <a:lnTo>
                  <a:pt x="45927" y="86784"/>
                </a:lnTo>
                <a:lnTo>
                  <a:pt x="45927" y="92898"/>
                </a:lnTo>
                <a:cubicBezTo>
                  <a:pt x="45927" y="92898"/>
                  <a:pt x="47717" y="97819"/>
                  <a:pt x="47717" y="97819"/>
                </a:cubicBezTo>
                <a:lnTo>
                  <a:pt x="48760" y="98714"/>
                </a:lnTo>
                <a:lnTo>
                  <a:pt x="49357" y="100354"/>
                </a:lnTo>
                <a:lnTo>
                  <a:pt x="56365" y="103187"/>
                </a:lnTo>
                <a:lnTo>
                  <a:pt x="61286" y="104678"/>
                </a:lnTo>
                <a:lnTo>
                  <a:pt x="66057" y="104678"/>
                </a:lnTo>
                <a:cubicBezTo>
                  <a:pt x="66057" y="104678"/>
                  <a:pt x="70233" y="101398"/>
                  <a:pt x="70233" y="101398"/>
                </a:cubicBezTo>
                <a:lnTo>
                  <a:pt x="70829" y="98714"/>
                </a:lnTo>
                <a:lnTo>
                  <a:pt x="70233" y="96179"/>
                </a:lnTo>
                <a:lnTo>
                  <a:pt x="71127" y="94240"/>
                </a:lnTo>
                <a:lnTo>
                  <a:pt x="69040" y="89469"/>
                </a:lnTo>
                <a:close/>
                <a:moveTo>
                  <a:pt x="72171" y="104678"/>
                </a:moveTo>
                <a:lnTo>
                  <a:pt x="69040" y="108108"/>
                </a:lnTo>
                <a:lnTo>
                  <a:pt x="67847" y="110345"/>
                </a:lnTo>
                <a:lnTo>
                  <a:pt x="66057" y="112283"/>
                </a:lnTo>
                <a:lnTo>
                  <a:pt x="66057" y="113178"/>
                </a:lnTo>
                <a:cubicBezTo>
                  <a:pt x="66057" y="113178"/>
                  <a:pt x="67847" y="116309"/>
                  <a:pt x="67847" y="116309"/>
                </a:cubicBezTo>
                <a:lnTo>
                  <a:pt x="69040" y="116309"/>
                </a:lnTo>
                <a:cubicBezTo>
                  <a:pt x="69040" y="116309"/>
                  <a:pt x="69785" y="114222"/>
                  <a:pt x="69785" y="114222"/>
                </a:cubicBezTo>
                <a:lnTo>
                  <a:pt x="73812" y="104231"/>
                </a:lnTo>
                <a:lnTo>
                  <a:pt x="74557" y="100652"/>
                </a:lnTo>
                <a:lnTo>
                  <a:pt x="73812" y="100652"/>
                </a:lnTo>
                <a:cubicBezTo>
                  <a:pt x="73812" y="100652"/>
                  <a:pt x="72022" y="104678"/>
                  <a:pt x="72022" y="104678"/>
                </a:cubicBezTo>
                <a:close/>
                <a:moveTo>
                  <a:pt x="95433" y="114072"/>
                </a:moveTo>
                <a:lnTo>
                  <a:pt x="93346" y="113029"/>
                </a:lnTo>
                <a:lnTo>
                  <a:pt x="90214" y="113029"/>
                </a:lnTo>
                <a:cubicBezTo>
                  <a:pt x="90214" y="113029"/>
                  <a:pt x="85591" y="110792"/>
                  <a:pt x="85591" y="110792"/>
                </a:cubicBezTo>
                <a:lnTo>
                  <a:pt x="82907" y="108555"/>
                </a:lnTo>
                <a:lnTo>
                  <a:pt x="77688" y="109002"/>
                </a:lnTo>
                <a:lnTo>
                  <a:pt x="77241" y="110792"/>
                </a:lnTo>
                <a:lnTo>
                  <a:pt x="77241" y="115414"/>
                </a:lnTo>
                <a:cubicBezTo>
                  <a:pt x="77241" y="115414"/>
                  <a:pt x="88127" y="120932"/>
                  <a:pt x="88127" y="120932"/>
                </a:cubicBezTo>
                <a:lnTo>
                  <a:pt x="91556" y="119590"/>
                </a:lnTo>
                <a:lnTo>
                  <a:pt x="94091" y="119888"/>
                </a:lnTo>
                <a:lnTo>
                  <a:pt x="96328" y="118844"/>
                </a:lnTo>
                <a:lnTo>
                  <a:pt x="96328" y="115414"/>
                </a:lnTo>
                <a:cubicBezTo>
                  <a:pt x="96328" y="115414"/>
                  <a:pt x="95582" y="113923"/>
                  <a:pt x="95582" y="113923"/>
                </a:cubicBezTo>
                <a:close/>
                <a:moveTo>
                  <a:pt x="118546" y="80671"/>
                </a:moveTo>
                <a:lnTo>
                  <a:pt x="117949" y="80671"/>
                </a:lnTo>
                <a:cubicBezTo>
                  <a:pt x="117949" y="80671"/>
                  <a:pt x="117204" y="81864"/>
                  <a:pt x="117204" y="81864"/>
                </a:cubicBezTo>
                <a:lnTo>
                  <a:pt x="115862" y="83206"/>
                </a:lnTo>
                <a:lnTo>
                  <a:pt x="116607" y="85442"/>
                </a:lnTo>
                <a:lnTo>
                  <a:pt x="117204" y="85442"/>
                </a:lnTo>
                <a:cubicBezTo>
                  <a:pt x="117204" y="85442"/>
                  <a:pt x="119739" y="83951"/>
                  <a:pt x="119739" y="83951"/>
                </a:cubicBezTo>
                <a:lnTo>
                  <a:pt x="119291" y="82013"/>
                </a:lnTo>
                <a:lnTo>
                  <a:pt x="118546" y="80820"/>
                </a:lnTo>
                <a:close/>
                <a:moveTo>
                  <a:pt x="184603" y="101249"/>
                </a:moveTo>
                <a:lnTo>
                  <a:pt x="174911" y="95433"/>
                </a:lnTo>
                <a:lnTo>
                  <a:pt x="173569" y="97670"/>
                </a:lnTo>
                <a:lnTo>
                  <a:pt x="172823" y="102889"/>
                </a:lnTo>
                <a:lnTo>
                  <a:pt x="178192" y="105573"/>
                </a:lnTo>
                <a:lnTo>
                  <a:pt x="182516" y="106617"/>
                </a:lnTo>
                <a:lnTo>
                  <a:pt x="183560" y="106020"/>
                </a:lnTo>
                <a:lnTo>
                  <a:pt x="184902" y="103485"/>
                </a:lnTo>
                <a:lnTo>
                  <a:pt x="184902" y="101249"/>
                </a:lnTo>
                <a:close/>
                <a:moveTo>
                  <a:pt x="114371" y="106169"/>
                </a:moveTo>
                <a:lnTo>
                  <a:pt x="113028" y="105573"/>
                </a:lnTo>
                <a:lnTo>
                  <a:pt x="110195" y="105275"/>
                </a:lnTo>
                <a:lnTo>
                  <a:pt x="109301" y="104380"/>
                </a:lnTo>
                <a:lnTo>
                  <a:pt x="108853" y="106020"/>
                </a:lnTo>
                <a:lnTo>
                  <a:pt x="107810" y="107064"/>
                </a:lnTo>
                <a:lnTo>
                  <a:pt x="106318" y="107810"/>
                </a:lnTo>
                <a:lnTo>
                  <a:pt x="105871" y="108406"/>
                </a:lnTo>
                <a:lnTo>
                  <a:pt x="105275" y="110046"/>
                </a:lnTo>
                <a:lnTo>
                  <a:pt x="107064" y="110941"/>
                </a:lnTo>
                <a:lnTo>
                  <a:pt x="111686" y="108257"/>
                </a:lnTo>
                <a:lnTo>
                  <a:pt x="115713" y="108704"/>
                </a:lnTo>
                <a:lnTo>
                  <a:pt x="116756" y="108108"/>
                </a:lnTo>
                <a:lnTo>
                  <a:pt x="115862" y="106915"/>
                </a:lnTo>
                <a:lnTo>
                  <a:pt x="114669" y="106169"/>
                </a:lnTo>
                <a:close/>
                <a:moveTo>
                  <a:pt x="110494" y="97819"/>
                </a:moveTo>
                <a:lnTo>
                  <a:pt x="112880" y="95880"/>
                </a:lnTo>
                <a:lnTo>
                  <a:pt x="112134" y="92003"/>
                </a:lnTo>
                <a:lnTo>
                  <a:pt x="109301" y="90960"/>
                </a:lnTo>
                <a:lnTo>
                  <a:pt x="107660" y="89021"/>
                </a:lnTo>
                <a:lnTo>
                  <a:pt x="108406" y="86337"/>
                </a:lnTo>
                <a:lnTo>
                  <a:pt x="110494" y="84399"/>
                </a:lnTo>
                <a:lnTo>
                  <a:pt x="112730" y="83355"/>
                </a:lnTo>
                <a:lnTo>
                  <a:pt x="115414" y="82609"/>
                </a:lnTo>
                <a:lnTo>
                  <a:pt x="116458" y="81864"/>
                </a:lnTo>
                <a:lnTo>
                  <a:pt x="117204" y="80671"/>
                </a:lnTo>
                <a:lnTo>
                  <a:pt x="117204" y="76794"/>
                </a:lnTo>
                <a:cubicBezTo>
                  <a:pt x="117204" y="76794"/>
                  <a:pt x="116011" y="71575"/>
                  <a:pt x="116011" y="71575"/>
                </a:cubicBezTo>
                <a:lnTo>
                  <a:pt x="116458" y="69935"/>
                </a:lnTo>
                <a:lnTo>
                  <a:pt x="118247" y="67101"/>
                </a:lnTo>
                <a:lnTo>
                  <a:pt x="117502" y="65908"/>
                </a:lnTo>
                <a:lnTo>
                  <a:pt x="116160" y="65163"/>
                </a:lnTo>
                <a:lnTo>
                  <a:pt x="113625" y="64268"/>
                </a:lnTo>
                <a:lnTo>
                  <a:pt x="110792" y="63672"/>
                </a:lnTo>
                <a:lnTo>
                  <a:pt x="108108" y="63672"/>
                </a:lnTo>
                <a:cubicBezTo>
                  <a:pt x="108108" y="63672"/>
                  <a:pt x="103336" y="66356"/>
                  <a:pt x="103336" y="66356"/>
                </a:cubicBezTo>
                <a:lnTo>
                  <a:pt x="98714" y="69636"/>
                </a:lnTo>
                <a:lnTo>
                  <a:pt x="99907" y="70829"/>
                </a:lnTo>
                <a:lnTo>
                  <a:pt x="100503" y="72469"/>
                </a:lnTo>
                <a:lnTo>
                  <a:pt x="100205" y="75154"/>
                </a:lnTo>
                <a:lnTo>
                  <a:pt x="99310" y="75899"/>
                </a:lnTo>
                <a:lnTo>
                  <a:pt x="98564" y="77241"/>
                </a:lnTo>
                <a:lnTo>
                  <a:pt x="97521" y="80074"/>
                </a:lnTo>
                <a:lnTo>
                  <a:pt x="96626" y="80074"/>
                </a:lnTo>
                <a:cubicBezTo>
                  <a:pt x="96626" y="80074"/>
                  <a:pt x="94240" y="78881"/>
                  <a:pt x="94240" y="78881"/>
                </a:cubicBezTo>
                <a:lnTo>
                  <a:pt x="93942" y="75004"/>
                </a:lnTo>
                <a:lnTo>
                  <a:pt x="94240" y="72022"/>
                </a:lnTo>
                <a:lnTo>
                  <a:pt x="92451" y="70084"/>
                </a:lnTo>
                <a:lnTo>
                  <a:pt x="88425" y="70531"/>
                </a:lnTo>
                <a:lnTo>
                  <a:pt x="87977" y="71873"/>
                </a:lnTo>
                <a:lnTo>
                  <a:pt x="87977" y="72917"/>
                </a:lnTo>
                <a:cubicBezTo>
                  <a:pt x="87977" y="72917"/>
                  <a:pt x="84399" y="77838"/>
                  <a:pt x="84399" y="77838"/>
                </a:cubicBezTo>
                <a:lnTo>
                  <a:pt x="83206" y="78434"/>
                </a:lnTo>
                <a:lnTo>
                  <a:pt x="81864" y="78434"/>
                </a:lnTo>
                <a:cubicBezTo>
                  <a:pt x="81864" y="78434"/>
                  <a:pt x="77241" y="78434"/>
                  <a:pt x="77241" y="78434"/>
                </a:cubicBezTo>
                <a:lnTo>
                  <a:pt x="75452" y="79180"/>
                </a:lnTo>
                <a:lnTo>
                  <a:pt x="76197" y="82162"/>
                </a:lnTo>
                <a:lnTo>
                  <a:pt x="77838" y="82758"/>
                </a:lnTo>
                <a:lnTo>
                  <a:pt x="79180" y="83802"/>
                </a:lnTo>
                <a:lnTo>
                  <a:pt x="79180" y="85144"/>
                </a:lnTo>
                <a:cubicBezTo>
                  <a:pt x="79180" y="85144"/>
                  <a:pt x="79329" y="86337"/>
                  <a:pt x="79329" y="86337"/>
                </a:cubicBezTo>
                <a:lnTo>
                  <a:pt x="80969" y="89021"/>
                </a:lnTo>
                <a:lnTo>
                  <a:pt x="80522" y="94240"/>
                </a:lnTo>
                <a:lnTo>
                  <a:pt x="83504" y="99012"/>
                </a:lnTo>
                <a:lnTo>
                  <a:pt x="84100" y="99310"/>
                </a:lnTo>
                <a:lnTo>
                  <a:pt x="86635" y="98714"/>
                </a:lnTo>
                <a:lnTo>
                  <a:pt x="88425" y="98714"/>
                </a:lnTo>
                <a:cubicBezTo>
                  <a:pt x="88425" y="98714"/>
                  <a:pt x="93047" y="99757"/>
                  <a:pt x="93047" y="99757"/>
                </a:cubicBezTo>
                <a:lnTo>
                  <a:pt x="94240" y="103187"/>
                </a:lnTo>
                <a:lnTo>
                  <a:pt x="94240" y="105424"/>
                </a:lnTo>
                <a:cubicBezTo>
                  <a:pt x="94240" y="105424"/>
                  <a:pt x="95433" y="107959"/>
                  <a:pt x="95433" y="107959"/>
                </a:cubicBezTo>
                <a:lnTo>
                  <a:pt x="95433" y="110195"/>
                </a:lnTo>
                <a:cubicBezTo>
                  <a:pt x="95433" y="110195"/>
                  <a:pt x="98714" y="115563"/>
                  <a:pt x="98714" y="115563"/>
                </a:cubicBezTo>
                <a:lnTo>
                  <a:pt x="103635" y="113923"/>
                </a:lnTo>
                <a:lnTo>
                  <a:pt x="104082" y="110345"/>
                </a:lnTo>
                <a:lnTo>
                  <a:pt x="104082" y="107810"/>
                </a:lnTo>
                <a:cubicBezTo>
                  <a:pt x="104082" y="107810"/>
                  <a:pt x="104082" y="104231"/>
                  <a:pt x="104082" y="104231"/>
                </a:cubicBezTo>
                <a:lnTo>
                  <a:pt x="104678" y="99757"/>
                </a:lnTo>
                <a:lnTo>
                  <a:pt x="110792" y="97819"/>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0" name="Czechia__">
            <a:extLst>
              <a:ext uri="{FF2B5EF4-FFF2-40B4-BE49-F238E27FC236}">
                <a16:creationId xmlns:a16="http://schemas.microsoft.com/office/drawing/2014/main" id="{76B8F877-F649-ABF9-5BC3-1F28786C9298}"/>
              </a:ext>
            </a:extLst>
          </p:cNvPr>
          <p:cNvSpPr/>
          <p:nvPr/>
        </p:nvSpPr>
        <p:spPr>
          <a:xfrm>
            <a:off x="6320120" y="2539768"/>
            <a:ext cx="177445" cy="94437"/>
          </a:xfrm>
          <a:custGeom>
            <a:avLst/>
            <a:gdLst>
              <a:gd name="connsiteX0" fmla="*/ 177297 w 177445"/>
              <a:gd name="connsiteY0" fmla="*/ 53830 h 87977"/>
              <a:gd name="connsiteX1" fmla="*/ 176700 w 177445"/>
              <a:gd name="connsiteY1" fmla="*/ 51146 h 87977"/>
              <a:gd name="connsiteX2" fmla="*/ 171183 w 177445"/>
              <a:gd name="connsiteY2" fmla="*/ 46076 h 87977"/>
              <a:gd name="connsiteX3" fmla="*/ 170438 w 177445"/>
              <a:gd name="connsiteY3" fmla="*/ 43989 h 87977"/>
              <a:gd name="connsiteX4" fmla="*/ 170736 w 177445"/>
              <a:gd name="connsiteY4" fmla="*/ 43094 h 87977"/>
              <a:gd name="connsiteX5" fmla="*/ 170289 w 177445"/>
              <a:gd name="connsiteY5" fmla="*/ 41752 h 87977"/>
              <a:gd name="connsiteX6" fmla="*/ 169095 w 177445"/>
              <a:gd name="connsiteY6" fmla="*/ 40857 h 87977"/>
              <a:gd name="connsiteX7" fmla="*/ 164622 w 177445"/>
              <a:gd name="connsiteY7" fmla="*/ 39963 h 87977"/>
              <a:gd name="connsiteX8" fmla="*/ 163578 w 177445"/>
              <a:gd name="connsiteY8" fmla="*/ 40559 h 87977"/>
              <a:gd name="connsiteX9" fmla="*/ 162534 w 177445"/>
              <a:gd name="connsiteY9" fmla="*/ 39963 h 87977"/>
              <a:gd name="connsiteX10" fmla="*/ 160894 w 177445"/>
              <a:gd name="connsiteY10" fmla="*/ 38621 h 87977"/>
              <a:gd name="connsiteX11" fmla="*/ 158061 w 177445"/>
              <a:gd name="connsiteY11" fmla="*/ 37726 h 87977"/>
              <a:gd name="connsiteX12" fmla="*/ 157763 w 177445"/>
              <a:gd name="connsiteY12" fmla="*/ 37129 h 87977"/>
              <a:gd name="connsiteX13" fmla="*/ 156868 w 177445"/>
              <a:gd name="connsiteY13" fmla="*/ 36235 h 87977"/>
              <a:gd name="connsiteX14" fmla="*/ 156272 w 177445"/>
              <a:gd name="connsiteY14" fmla="*/ 36086 h 87977"/>
              <a:gd name="connsiteX15" fmla="*/ 155825 w 177445"/>
              <a:gd name="connsiteY15" fmla="*/ 36682 h 87977"/>
              <a:gd name="connsiteX16" fmla="*/ 155079 w 177445"/>
              <a:gd name="connsiteY16" fmla="*/ 37428 h 87977"/>
              <a:gd name="connsiteX17" fmla="*/ 152246 w 177445"/>
              <a:gd name="connsiteY17" fmla="*/ 38471 h 87977"/>
              <a:gd name="connsiteX18" fmla="*/ 151053 w 177445"/>
              <a:gd name="connsiteY18" fmla="*/ 38024 h 87977"/>
              <a:gd name="connsiteX19" fmla="*/ 150009 w 177445"/>
              <a:gd name="connsiteY19" fmla="*/ 37129 h 87977"/>
              <a:gd name="connsiteX20" fmla="*/ 148816 w 177445"/>
              <a:gd name="connsiteY20" fmla="*/ 35340 h 87977"/>
              <a:gd name="connsiteX21" fmla="*/ 147176 w 177445"/>
              <a:gd name="connsiteY21" fmla="*/ 33849 h 87977"/>
              <a:gd name="connsiteX22" fmla="*/ 145685 w 177445"/>
              <a:gd name="connsiteY22" fmla="*/ 33252 h 87977"/>
              <a:gd name="connsiteX23" fmla="*/ 144939 w 177445"/>
              <a:gd name="connsiteY23" fmla="*/ 32358 h 87977"/>
              <a:gd name="connsiteX24" fmla="*/ 144641 w 177445"/>
              <a:gd name="connsiteY24" fmla="*/ 31761 h 87977"/>
              <a:gd name="connsiteX25" fmla="*/ 147921 w 177445"/>
              <a:gd name="connsiteY25" fmla="*/ 30419 h 87977"/>
              <a:gd name="connsiteX26" fmla="*/ 148518 w 177445"/>
              <a:gd name="connsiteY26" fmla="*/ 29077 h 87977"/>
              <a:gd name="connsiteX27" fmla="*/ 148071 w 177445"/>
              <a:gd name="connsiteY27" fmla="*/ 26691 h 87977"/>
              <a:gd name="connsiteX28" fmla="*/ 147623 w 177445"/>
              <a:gd name="connsiteY28" fmla="*/ 26393 h 87977"/>
              <a:gd name="connsiteX29" fmla="*/ 146430 w 177445"/>
              <a:gd name="connsiteY29" fmla="*/ 27139 h 87977"/>
              <a:gd name="connsiteX30" fmla="*/ 143746 w 177445"/>
              <a:gd name="connsiteY30" fmla="*/ 27884 h 87977"/>
              <a:gd name="connsiteX31" fmla="*/ 141360 w 177445"/>
              <a:gd name="connsiteY31" fmla="*/ 28332 h 87977"/>
              <a:gd name="connsiteX32" fmla="*/ 140167 w 177445"/>
              <a:gd name="connsiteY32" fmla="*/ 28332 h 87977"/>
              <a:gd name="connsiteX33" fmla="*/ 133159 w 177445"/>
              <a:gd name="connsiteY33" fmla="*/ 23858 h 87977"/>
              <a:gd name="connsiteX34" fmla="*/ 128686 w 177445"/>
              <a:gd name="connsiteY34" fmla="*/ 22516 h 87977"/>
              <a:gd name="connsiteX35" fmla="*/ 126002 w 177445"/>
              <a:gd name="connsiteY35" fmla="*/ 22069 h 87977"/>
              <a:gd name="connsiteX36" fmla="*/ 125704 w 177445"/>
              <a:gd name="connsiteY36" fmla="*/ 22516 h 87977"/>
              <a:gd name="connsiteX37" fmla="*/ 126896 w 177445"/>
              <a:gd name="connsiteY37" fmla="*/ 25051 h 87977"/>
              <a:gd name="connsiteX38" fmla="*/ 128984 w 177445"/>
              <a:gd name="connsiteY38" fmla="*/ 28033 h 87977"/>
              <a:gd name="connsiteX39" fmla="*/ 128984 w 177445"/>
              <a:gd name="connsiteY39" fmla="*/ 28928 h 87977"/>
              <a:gd name="connsiteX40" fmla="*/ 126449 w 177445"/>
              <a:gd name="connsiteY40" fmla="*/ 30121 h 87977"/>
              <a:gd name="connsiteX41" fmla="*/ 124958 w 177445"/>
              <a:gd name="connsiteY41" fmla="*/ 30717 h 87977"/>
              <a:gd name="connsiteX42" fmla="*/ 123318 w 177445"/>
              <a:gd name="connsiteY42" fmla="*/ 31761 h 87977"/>
              <a:gd name="connsiteX43" fmla="*/ 121976 w 177445"/>
              <a:gd name="connsiteY43" fmla="*/ 33252 h 87977"/>
              <a:gd name="connsiteX44" fmla="*/ 120783 w 177445"/>
              <a:gd name="connsiteY44" fmla="*/ 33849 h 87977"/>
              <a:gd name="connsiteX45" fmla="*/ 119739 w 177445"/>
              <a:gd name="connsiteY45" fmla="*/ 33700 h 87977"/>
              <a:gd name="connsiteX46" fmla="*/ 118546 w 177445"/>
              <a:gd name="connsiteY46" fmla="*/ 33103 h 87977"/>
              <a:gd name="connsiteX47" fmla="*/ 115713 w 177445"/>
              <a:gd name="connsiteY47" fmla="*/ 28481 h 87977"/>
              <a:gd name="connsiteX48" fmla="*/ 112134 w 177445"/>
              <a:gd name="connsiteY48" fmla="*/ 25051 h 87977"/>
              <a:gd name="connsiteX49" fmla="*/ 111687 w 177445"/>
              <a:gd name="connsiteY49" fmla="*/ 24306 h 87977"/>
              <a:gd name="connsiteX50" fmla="*/ 110494 w 177445"/>
              <a:gd name="connsiteY50" fmla="*/ 24007 h 87977"/>
              <a:gd name="connsiteX51" fmla="*/ 109002 w 177445"/>
              <a:gd name="connsiteY51" fmla="*/ 23262 h 87977"/>
              <a:gd name="connsiteX52" fmla="*/ 108406 w 177445"/>
              <a:gd name="connsiteY52" fmla="*/ 22218 h 87977"/>
              <a:gd name="connsiteX53" fmla="*/ 109152 w 177445"/>
              <a:gd name="connsiteY53" fmla="*/ 21025 h 87977"/>
              <a:gd name="connsiteX54" fmla="*/ 110344 w 177445"/>
              <a:gd name="connsiteY54" fmla="*/ 19981 h 87977"/>
              <a:gd name="connsiteX55" fmla="*/ 112283 w 177445"/>
              <a:gd name="connsiteY55" fmla="*/ 19385 h 87977"/>
              <a:gd name="connsiteX56" fmla="*/ 112880 w 177445"/>
              <a:gd name="connsiteY56" fmla="*/ 18788 h 87977"/>
              <a:gd name="connsiteX57" fmla="*/ 113178 w 177445"/>
              <a:gd name="connsiteY57" fmla="*/ 17894 h 87977"/>
              <a:gd name="connsiteX58" fmla="*/ 113923 w 177445"/>
              <a:gd name="connsiteY58" fmla="*/ 16850 h 87977"/>
              <a:gd name="connsiteX59" fmla="*/ 113774 w 177445"/>
              <a:gd name="connsiteY59" fmla="*/ 16403 h 87977"/>
              <a:gd name="connsiteX60" fmla="*/ 112283 w 177445"/>
              <a:gd name="connsiteY60" fmla="*/ 15061 h 87977"/>
              <a:gd name="connsiteX61" fmla="*/ 110344 w 177445"/>
              <a:gd name="connsiteY61" fmla="*/ 13868 h 87977"/>
              <a:gd name="connsiteX62" fmla="*/ 104678 w 177445"/>
              <a:gd name="connsiteY62" fmla="*/ 14762 h 87977"/>
              <a:gd name="connsiteX63" fmla="*/ 103038 w 177445"/>
              <a:gd name="connsiteY63" fmla="*/ 15359 h 87977"/>
              <a:gd name="connsiteX64" fmla="*/ 102143 w 177445"/>
              <a:gd name="connsiteY64" fmla="*/ 14613 h 87977"/>
              <a:gd name="connsiteX65" fmla="*/ 101547 w 177445"/>
              <a:gd name="connsiteY65" fmla="*/ 13271 h 87977"/>
              <a:gd name="connsiteX66" fmla="*/ 100056 w 177445"/>
              <a:gd name="connsiteY66" fmla="*/ 13122 h 87977"/>
              <a:gd name="connsiteX67" fmla="*/ 98117 w 177445"/>
              <a:gd name="connsiteY67" fmla="*/ 11929 h 87977"/>
              <a:gd name="connsiteX68" fmla="*/ 95732 w 177445"/>
              <a:gd name="connsiteY68" fmla="*/ 10736 h 87977"/>
              <a:gd name="connsiteX69" fmla="*/ 93495 w 177445"/>
              <a:gd name="connsiteY69" fmla="*/ 10438 h 87977"/>
              <a:gd name="connsiteX70" fmla="*/ 88723 w 177445"/>
              <a:gd name="connsiteY70" fmla="*/ 8798 h 87977"/>
              <a:gd name="connsiteX71" fmla="*/ 86934 w 177445"/>
              <a:gd name="connsiteY71" fmla="*/ 8798 h 87977"/>
              <a:gd name="connsiteX72" fmla="*/ 85890 w 177445"/>
              <a:gd name="connsiteY72" fmla="*/ 8201 h 87977"/>
              <a:gd name="connsiteX73" fmla="*/ 84846 w 177445"/>
              <a:gd name="connsiteY73" fmla="*/ 7008 h 87977"/>
              <a:gd name="connsiteX74" fmla="*/ 83802 w 177445"/>
              <a:gd name="connsiteY74" fmla="*/ 5666 h 87977"/>
              <a:gd name="connsiteX75" fmla="*/ 83355 w 177445"/>
              <a:gd name="connsiteY75" fmla="*/ 2833 h 87977"/>
              <a:gd name="connsiteX76" fmla="*/ 79925 w 177445"/>
              <a:gd name="connsiteY76" fmla="*/ 1640 h 87977"/>
              <a:gd name="connsiteX77" fmla="*/ 76346 w 177445"/>
              <a:gd name="connsiteY77" fmla="*/ 895 h 87977"/>
              <a:gd name="connsiteX78" fmla="*/ 76198 w 177445"/>
              <a:gd name="connsiteY78" fmla="*/ 1193 h 87977"/>
              <a:gd name="connsiteX79" fmla="*/ 76346 w 177445"/>
              <a:gd name="connsiteY79" fmla="*/ 4026 h 87977"/>
              <a:gd name="connsiteX80" fmla="*/ 76048 w 177445"/>
              <a:gd name="connsiteY80" fmla="*/ 5517 h 87977"/>
              <a:gd name="connsiteX81" fmla="*/ 73812 w 177445"/>
              <a:gd name="connsiteY81" fmla="*/ 6412 h 87977"/>
              <a:gd name="connsiteX82" fmla="*/ 71575 w 177445"/>
              <a:gd name="connsiteY82" fmla="*/ 6412 h 87977"/>
              <a:gd name="connsiteX83" fmla="*/ 71277 w 177445"/>
              <a:gd name="connsiteY83" fmla="*/ 7008 h 87977"/>
              <a:gd name="connsiteX84" fmla="*/ 70382 w 177445"/>
              <a:gd name="connsiteY84" fmla="*/ 7903 h 87977"/>
              <a:gd name="connsiteX85" fmla="*/ 69338 w 177445"/>
              <a:gd name="connsiteY85" fmla="*/ 8052 h 87977"/>
              <a:gd name="connsiteX86" fmla="*/ 67549 w 177445"/>
              <a:gd name="connsiteY86" fmla="*/ 7456 h 87977"/>
              <a:gd name="connsiteX87" fmla="*/ 66356 w 177445"/>
              <a:gd name="connsiteY87" fmla="*/ 6561 h 87977"/>
              <a:gd name="connsiteX88" fmla="*/ 66654 w 177445"/>
              <a:gd name="connsiteY88" fmla="*/ 4473 h 87977"/>
              <a:gd name="connsiteX89" fmla="*/ 65909 w 177445"/>
              <a:gd name="connsiteY89" fmla="*/ 4324 h 87977"/>
              <a:gd name="connsiteX90" fmla="*/ 65014 w 177445"/>
              <a:gd name="connsiteY90" fmla="*/ 2982 h 87977"/>
              <a:gd name="connsiteX91" fmla="*/ 64567 w 177445"/>
              <a:gd name="connsiteY91" fmla="*/ 1640 h 87977"/>
              <a:gd name="connsiteX92" fmla="*/ 63523 w 177445"/>
              <a:gd name="connsiteY92" fmla="*/ 1044 h 87977"/>
              <a:gd name="connsiteX93" fmla="*/ 59944 w 177445"/>
              <a:gd name="connsiteY93" fmla="*/ 447 h 87977"/>
              <a:gd name="connsiteX94" fmla="*/ 58602 w 177445"/>
              <a:gd name="connsiteY94" fmla="*/ 0 h 87977"/>
              <a:gd name="connsiteX95" fmla="*/ 57707 w 177445"/>
              <a:gd name="connsiteY95" fmla="*/ 298 h 87977"/>
              <a:gd name="connsiteX96" fmla="*/ 56962 w 177445"/>
              <a:gd name="connsiteY96" fmla="*/ 1342 h 87977"/>
              <a:gd name="connsiteX97" fmla="*/ 57409 w 177445"/>
              <a:gd name="connsiteY97" fmla="*/ 2237 h 87977"/>
              <a:gd name="connsiteX98" fmla="*/ 58154 w 177445"/>
              <a:gd name="connsiteY98" fmla="*/ 3131 h 87977"/>
              <a:gd name="connsiteX99" fmla="*/ 60093 w 177445"/>
              <a:gd name="connsiteY99" fmla="*/ 4473 h 87977"/>
              <a:gd name="connsiteX100" fmla="*/ 59944 w 177445"/>
              <a:gd name="connsiteY100" fmla="*/ 5070 h 87977"/>
              <a:gd name="connsiteX101" fmla="*/ 55470 w 177445"/>
              <a:gd name="connsiteY101" fmla="*/ 6412 h 87977"/>
              <a:gd name="connsiteX102" fmla="*/ 52787 w 177445"/>
              <a:gd name="connsiteY102" fmla="*/ 7754 h 87977"/>
              <a:gd name="connsiteX103" fmla="*/ 50251 w 177445"/>
              <a:gd name="connsiteY103" fmla="*/ 8500 h 87977"/>
              <a:gd name="connsiteX104" fmla="*/ 47567 w 177445"/>
              <a:gd name="connsiteY104" fmla="*/ 9991 h 87977"/>
              <a:gd name="connsiteX105" fmla="*/ 42348 w 177445"/>
              <a:gd name="connsiteY105" fmla="*/ 11631 h 87977"/>
              <a:gd name="connsiteX106" fmla="*/ 38621 w 177445"/>
              <a:gd name="connsiteY106" fmla="*/ 12078 h 87977"/>
              <a:gd name="connsiteX107" fmla="*/ 37726 w 177445"/>
              <a:gd name="connsiteY107" fmla="*/ 12526 h 87977"/>
              <a:gd name="connsiteX108" fmla="*/ 36384 w 177445"/>
              <a:gd name="connsiteY108" fmla="*/ 15210 h 87977"/>
              <a:gd name="connsiteX109" fmla="*/ 35340 w 177445"/>
              <a:gd name="connsiteY109" fmla="*/ 15806 h 87977"/>
              <a:gd name="connsiteX110" fmla="*/ 34445 w 177445"/>
              <a:gd name="connsiteY110" fmla="*/ 15508 h 87977"/>
              <a:gd name="connsiteX111" fmla="*/ 33700 w 177445"/>
              <a:gd name="connsiteY111" fmla="*/ 15061 h 87977"/>
              <a:gd name="connsiteX112" fmla="*/ 32955 w 177445"/>
              <a:gd name="connsiteY112" fmla="*/ 15359 h 87977"/>
              <a:gd name="connsiteX113" fmla="*/ 31911 w 177445"/>
              <a:gd name="connsiteY113" fmla="*/ 16403 h 87977"/>
              <a:gd name="connsiteX114" fmla="*/ 31016 w 177445"/>
              <a:gd name="connsiteY114" fmla="*/ 16701 h 87977"/>
              <a:gd name="connsiteX115" fmla="*/ 30121 w 177445"/>
              <a:gd name="connsiteY115" fmla="*/ 16701 h 87977"/>
              <a:gd name="connsiteX116" fmla="*/ 28630 w 177445"/>
              <a:gd name="connsiteY116" fmla="*/ 19087 h 87977"/>
              <a:gd name="connsiteX117" fmla="*/ 24306 w 177445"/>
              <a:gd name="connsiteY117" fmla="*/ 19832 h 87977"/>
              <a:gd name="connsiteX118" fmla="*/ 23858 w 177445"/>
              <a:gd name="connsiteY118" fmla="*/ 21025 h 87977"/>
              <a:gd name="connsiteX119" fmla="*/ 22964 w 177445"/>
              <a:gd name="connsiteY119" fmla="*/ 22516 h 87977"/>
              <a:gd name="connsiteX120" fmla="*/ 22367 w 177445"/>
              <a:gd name="connsiteY120" fmla="*/ 22814 h 87977"/>
              <a:gd name="connsiteX121" fmla="*/ 20429 w 177445"/>
              <a:gd name="connsiteY121" fmla="*/ 22218 h 87977"/>
              <a:gd name="connsiteX122" fmla="*/ 17745 w 177445"/>
              <a:gd name="connsiteY122" fmla="*/ 21920 h 87977"/>
              <a:gd name="connsiteX123" fmla="*/ 16253 w 177445"/>
              <a:gd name="connsiteY123" fmla="*/ 22665 h 87977"/>
              <a:gd name="connsiteX124" fmla="*/ 14315 w 177445"/>
              <a:gd name="connsiteY124" fmla="*/ 23113 h 87977"/>
              <a:gd name="connsiteX125" fmla="*/ 12078 w 177445"/>
              <a:gd name="connsiteY125" fmla="*/ 23262 h 87977"/>
              <a:gd name="connsiteX126" fmla="*/ 9544 w 177445"/>
              <a:gd name="connsiteY126" fmla="*/ 24902 h 87977"/>
              <a:gd name="connsiteX127" fmla="*/ 7008 w 177445"/>
              <a:gd name="connsiteY127" fmla="*/ 27586 h 87977"/>
              <a:gd name="connsiteX128" fmla="*/ 5666 w 177445"/>
              <a:gd name="connsiteY128" fmla="*/ 29972 h 87977"/>
              <a:gd name="connsiteX129" fmla="*/ 4921 w 177445"/>
              <a:gd name="connsiteY129" fmla="*/ 30867 h 87977"/>
              <a:gd name="connsiteX130" fmla="*/ 3728 w 177445"/>
              <a:gd name="connsiteY130" fmla="*/ 28630 h 87977"/>
              <a:gd name="connsiteX131" fmla="*/ 2237 w 177445"/>
              <a:gd name="connsiteY131" fmla="*/ 26990 h 87977"/>
              <a:gd name="connsiteX132" fmla="*/ 1193 w 177445"/>
              <a:gd name="connsiteY132" fmla="*/ 26244 h 87977"/>
              <a:gd name="connsiteX133" fmla="*/ 149 w 177445"/>
              <a:gd name="connsiteY133" fmla="*/ 26244 h 87977"/>
              <a:gd name="connsiteX134" fmla="*/ 0 w 177445"/>
              <a:gd name="connsiteY134" fmla="*/ 26542 h 87977"/>
              <a:gd name="connsiteX135" fmla="*/ 0 w 177445"/>
              <a:gd name="connsiteY135" fmla="*/ 27735 h 87977"/>
              <a:gd name="connsiteX136" fmla="*/ 895 w 177445"/>
              <a:gd name="connsiteY136" fmla="*/ 29823 h 87977"/>
              <a:gd name="connsiteX137" fmla="*/ 2237 w 177445"/>
              <a:gd name="connsiteY137" fmla="*/ 31165 h 87977"/>
              <a:gd name="connsiteX138" fmla="*/ 2386 w 177445"/>
              <a:gd name="connsiteY138" fmla="*/ 32060 h 87977"/>
              <a:gd name="connsiteX139" fmla="*/ 3132 w 177445"/>
              <a:gd name="connsiteY139" fmla="*/ 33849 h 87977"/>
              <a:gd name="connsiteX140" fmla="*/ 4921 w 177445"/>
              <a:gd name="connsiteY140" fmla="*/ 35936 h 87977"/>
              <a:gd name="connsiteX141" fmla="*/ 7754 w 177445"/>
              <a:gd name="connsiteY141" fmla="*/ 37428 h 87977"/>
              <a:gd name="connsiteX142" fmla="*/ 9692 w 177445"/>
              <a:gd name="connsiteY142" fmla="*/ 39068 h 87977"/>
              <a:gd name="connsiteX143" fmla="*/ 11035 w 177445"/>
              <a:gd name="connsiteY143" fmla="*/ 41156 h 87977"/>
              <a:gd name="connsiteX144" fmla="*/ 11035 w 177445"/>
              <a:gd name="connsiteY144" fmla="*/ 41752 h 87977"/>
              <a:gd name="connsiteX145" fmla="*/ 10736 w 177445"/>
              <a:gd name="connsiteY145" fmla="*/ 42647 h 87977"/>
              <a:gd name="connsiteX146" fmla="*/ 9991 w 177445"/>
              <a:gd name="connsiteY146" fmla="*/ 43541 h 87977"/>
              <a:gd name="connsiteX147" fmla="*/ 9394 w 177445"/>
              <a:gd name="connsiteY147" fmla="*/ 44585 h 87977"/>
              <a:gd name="connsiteX148" fmla="*/ 7903 w 177445"/>
              <a:gd name="connsiteY148" fmla="*/ 46673 h 87977"/>
              <a:gd name="connsiteX149" fmla="*/ 8350 w 177445"/>
              <a:gd name="connsiteY149" fmla="*/ 47716 h 87977"/>
              <a:gd name="connsiteX150" fmla="*/ 9692 w 177445"/>
              <a:gd name="connsiteY150" fmla="*/ 48909 h 87977"/>
              <a:gd name="connsiteX151" fmla="*/ 10736 w 177445"/>
              <a:gd name="connsiteY151" fmla="*/ 50252 h 87977"/>
              <a:gd name="connsiteX152" fmla="*/ 12227 w 177445"/>
              <a:gd name="connsiteY152" fmla="*/ 52637 h 87977"/>
              <a:gd name="connsiteX153" fmla="*/ 14166 w 177445"/>
              <a:gd name="connsiteY153" fmla="*/ 56663 h 87977"/>
              <a:gd name="connsiteX154" fmla="*/ 15508 w 177445"/>
              <a:gd name="connsiteY154" fmla="*/ 58304 h 87977"/>
              <a:gd name="connsiteX155" fmla="*/ 17297 w 177445"/>
              <a:gd name="connsiteY155" fmla="*/ 60093 h 87977"/>
              <a:gd name="connsiteX156" fmla="*/ 18938 w 177445"/>
              <a:gd name="connsiteY156" fmla="*/ 61286 h 87977"/>
              <a:gd name="connsiteX157" fmla="*/ 21771 w 177445"/>
              <a:gd name="connsiteY157" fmla="*/ 61286 h 87977"/>
              <a:gd name="connsiteX158" fmla="*/ 24604 w 177445"/>
              <a:gd name="connsiteY158" fmla="*/ 63821 h 87977"/>
              <a:gd name="connsiteX159" fmla="*/ 27586 w 177445"/>
              <a:gd name="connsiteY159" fmla="*/ 67400 h 87977"/>
              <a:gd name="connsiteX160" fmla="*/ 29972 w 177445"/>
              <a:gd name="connsiteY160" fmla="*/ 69040 h 87977"/>
              <a:gd name="connsiteX161" fmla="*/ 31463 w 177445"/>
              <a:gd name="connsiteY161" fmla="*/ 69636 h 87977"/>
              <a:gd name="connsiteX162" fmla="*/ 32805 w 177445"/>
              <a:gd name="connsiteY162" fmla="*/ 70829 h 87977"/>
              <a:gd name="connsiteX163" fmla="*/ 33998 w 177445"/>
              <a:gd name="connsiteY163" fmla="*/ 72768 h 87977"/>
              <a:gd name="connsiteX164" fmla="*/ 34445 w 177445"/>
              <a:gd name="connsiteY164" fmla="*/ 73811 h 87977"/>
              <a:gd name="connsiteX165" fmla="*/ 35489 w 177445"/>
              <a:gd name="connsiteY165" fmla="*/ 74557 h 87977"/>
              <a:gd name="connsiteX166" fmla="*/ 38322 w 177445"/>
              <a:gd name="connsiteY166" fmla="*/ 74408 h 87977"/>
              <a:gd name="connsiteX167" fmla="*/ 41901 w 177445"/>
              <a:gd name="connsiteY167" fmla="*/ 77390 h 87977"/>
              <a:gd name="connsiteX168" fmla="*/ 44138 w 177445"/>
              <a:gd name="connsiteY168" fmla="*/ 79478 h 87977"/>
              <a:gd name="connsiteX169" fmla="*/ 45331 w 177445"/>
              <a:gd name="connsiteY169" fmla="*/ 81267 h 87977"/>
              <a:gd name="connsiteX170" fmla="*/ 46076 w 177445"/>
              <a:gd name="connsiteY170" fmla="*/ 81565 h 87977"/>
              <a:gd name="connsiteX171" fmla="*/ 48164 w 177445"/>
              <a:gd name="connsiteY171" fmla="*/ 82609 h 87977"/>
              <a:gd name="connsiteX172" fmla="*/ 49953 w 177445"/>
              <a:gd name="connsiteY172" fmla="*/ 83951 h 87977"/>
              <a:gd name="connsiteX173" fmla="*/ 51594 w 177445"/>
              <a:gd name="connsiteY173" fmla="*/ 87083 h 87977"/>
              <a:gd name="connsiteX174" fmla="*/ 55172 w 177445"/>
              <a:gd name="connsiteY174" fmla="*/ 87977 h 87977"/>
              <a:gd name="connsiteX175" fmla="*/ 59944 w 177445"/>
              <a:gd name="connsiteY175" fmla="*/ 87977 h 87977"/>
              <a:gd name="connsiteX176" fmla="*/ 61584 w 177445"/>
              <a:gd name="connsiteY176" fmla="*/ 86635 h 87977"/>
              <a:gd name="connsiteX177" fmla="*/ 63075 w 177445"/>
              <a:gd name="connsiteY177" fmla="*/ 86188 h 87977"/>
              <a:gd name="connsiteX178" fmla="*/ 64865 w 177445"/>
              <a:gd name="connsiteY178" fmla="*/ 86635 h 87977"/>
              <a:gd name="connsiteX179" fmla="*/ 68443 w 177445"/>
              <a:gd name="connsiteY179" fmla="*/ 87232 h 87977"/>
              <a:gd name="connsiteX180" fmla="*/ 68891 w 177445"/>
              <a:gd name="connsiteY180" fmla="*/ 84548 h 87977"/>
              <a:gd name="connsiteX181" fmla="*/ 70979 w 177445"/>
              <a:gd name="connsiteY181" fmla="*/ 82013 h 87977"/>
              <a:gd name="connsiteX182" fmla="*/ 71873 w 177445"/>
              <a:gd name="connsiteY182" fmla="*/ 80969 h 87977"/>
              <a:gd name="connsiteX183" fmla="*/ 74557 w 177445"/>
              <a:gd name="connsiteY183" fmla="*/ 81118 h 87977"/>
              <a:gd name="connsiteX184" fmla="*/ 75154 w 177445"/>
              <a:gd name="connsiteY184" fmla="*/ 79180 h 87977"/>
              <a:gd name="connsiteX185" fmla="*/ 75750 w 177445"/>
              <a:gd name="connsiteY185" fmla="*/ 73662 h 87977"/>
              <a:gd name="connsiteX186" fmla="*/ 76346 w 177445"/>
              <a:gd name="connsiteY186" fmla="*/ 72917 h 87977"/>
              <a:gd name="connsiteX187" fmla="*/ 78285 w 177445"/>
              <a:gd name="connsiteY187" fmla="*/ 73066 h 87977"/>
              <a:gd name="connsiteX188" fmla="*/ 80224 w 177445"/>
              <a:gd name="connsiteY188" fmla="*/ 74110 h 87977"/>
              <a:gd name="connsiteX189" fmla="*/ 80820 w 177445"/>
              <a:gd name="connsiteY189" fmla="*/ 74855 h 87977"/>
              <a:gd name="connsiteX190" fmla="*/ 81864 w 177445"/>
              <a:gd name="connsiteY190" fmla="*/ 74855 h 87977"/>
              <a:gd name="connsiteX191" fmla="*/ 83206 w 177445"/>
              <a:gd name="connsiteY191" fmla="*/ 74259 h 87977"/>
              <a:gd name="connsiteX192" fmla="*/ 84697 w 177445"/>
              <a:gd name="connsiteY192" fmla="*/ 73961 h 87977"/>
              <a:gd name="connsiteX193" fmla="*/ 87083 w 177445"/>
              <a:gd name="connsiteY193" fmla="*/ 74557 h 87977"/>
              <a:gd name="connsiteX194" fmla="*/ 92302 w 177445"/>
              <a:gd name="connsiteY194" fmla="*/ 77092 h 87977"/>
              <a:gd name="connsiteX195" fmla="*/ 94986 w 177445"/>
              <a:gd name="connsiteY195" fmla="*/ 77987 h 87977"/>
              <a:gd name="connsiteX196" fmla="*/ 96626 w 177445"/>
              <a:gd name="connsiteY196" fmla="*/ 77838 h 87977"/>
              <a:gd name="connsiteX197" fmla="*/ 98266 w 177445"/>
              <a:gd name="connsiteY197" fmla="*/ 77838 h 87977"/>
              <a:gd name="connsiteX198" fmla="*/ 104380 w 177445"/>
              <a:gd name="connsiteY198" fmla="*/ 81715 h 87977"/>
              <a:gd name="connsiteX199" fmla="*/ 108704 w 177445"/>
              <a:gd name="connsiteY199" fmla="*/ 82311 h 87977"/>
              <a:gd name="connsiteX200" fmla="*/ 112581 w 177445"/>
              <a:gd name="connsiteY200" fmla="*/ 82311 h 87977"/>
              <a:gd name="connsiteX201" fmla="*/ 113774 w 177445"/>
              <a:gd name="connsiteY201" fmla="*/ 81118 h 87977"/>
              <a:gd name="connsiteX202" fmla="*/ 115415 w 177445"/>
              <a:gd name="connsiteY202" fmla="*/ 80074 h 87977"/>
              <a:gd name="connsiteX203" fmla="*/ 117204 w 177445"/>
              <a:gd name="connsiteY203" fmla="*/ 80223 h 87977"/>
              <a:gd name="connsiteX204" fmla="*/ 118695 w 177445"/>
              <a:gd name="connsiteY204" fmla="*/ 80671 h 87977"/>
              <a:gd name="connsiteX205" fmla="*/ 121677 w 177445"/>
              <a:gd name="connsiteY205" fmla="*/ 82460 h 87977"/>
              <a:gd name="connsiteX206" fmla="*/ 123019 w 177445"/>
              <a:gd name="connsiteY206" fmla="*/ 82907 h 87977"/>
              <a:gd name="connsiteX207" fmla="*/ 124809 w 177445"/>
              <a:gd name="connsiteY207" fmla="*/ 83057 h 87977"/>
              <a:gd name="connsiteX208" fmla="*/ 126151 w 177445"/>
              <a:gd name="connsiteY208" fmla="*/ 83504 h 87977"/>
              <a:gd name="connsiteX209" fmla="*/ 127344 w 177445"/>
              <a:gd name="connsiteY209" fmla="*/ 86486 h 87977"/>
              <a:gd name="connsiteX210" fmla="*/ 127940 w 177445"/>
              <a:gd name="connsiteY210" fmla="*/ 87232 h 87977"/>
              <a:gd name="connsiteX211" fmla="*/ 128835 w 177445"/>
              <a:gd name="connsiteY211" fmla="*/ 84399 h 87977"/>
              <a:gd name="connsiteX212" fmla="*/ 130922 w 177445"/>
              <a:gd name="connsiteY212" fmla="*/ 80820 h 87977"/>
              <a:gd name="connsiteX213" fmla="*/ 132712 w 177445"/>
              <a:gd name="connsiteY213" fmla="*/ 78583 h 87977"/>
              <a:gd name="connsiteX214" fmla="*/ 134203 w 177445"/>
              <a:gd name="connsiteY214" fmla="*/ 77987 h 87977"/>
              <a:gd name="connsiteX215" fmla="*/ 137036 w 177445"/>
              <a:gd name="connsiteY215" fmla="*/ 78583 h 87977"/>
              <a:gd name="connsiteX216" fmla="*/ 141957 w 177445"/>
              <a:gd name="connsiteY216" fmla="*/ 79180 h 87977"/>
              <a:gd name="connsiteX217" fmla="*/ 145685 w 177445"/>
              <a:gd name="connsiteY217" fmla="*/ 78583 h 87977"/>
              <a:gd name="connsiteX218" fmla="*/ 149114 w 177445"/>
              <a:gd name="connsiteY218" fmla="*/ 76943 h 87977"/>
              <a:gd name="connsiteX219" fmla="*/ 151053 w 177445"/>
              <a:gd name="connsiteY219" fmla="*/ 75601 h 87977"/>
              <a:gd name="connsiteX220" fmla="*/ 152693 w 177445"/>
              <a:gd name="connsiteY220" fmla="*/ 74110 h 87977"/>
              <a:gd name="connsiteX221" fmla="*/ 153289 w 177445"/>
              <a:gd name="connsiteY221" fmla="*/ 73066 h 87977"/>
              <a:gd name="connsiteX222" fmla="*/ 153886 w 177445"/>
              <a:gd name="connsiteY222" fmla="*/ 72619 h 87977"/>
              <a:gd name="connsiteX223" fmla="*/ 156868 w 177445"/>
              <a:gd name="connsiteY223" fmla="*/ 71724 h 87977"/>
              <a:gd name="connsiteX224" fmla="*/ 157763 w 177445"/>
              <a:gd name="connsiteY224" fmla="*/ 70680 h 87977"/>
              <a:gd name="connsiteX225" fmla="*/ 158210 w 177445"/>
              <a:gd name="connsiteY225" fmla="*/ 68742 h 87977"/>
              <a:gd name="connsiteX226" fmla="*/ 158359 w 177445"/>
              <a:gd name="connsiteY226" fmla="*/ 66654 h 87977"/>
              <a:gd name="connsiteX227" fmla="*/ 158956 w 177445"/>
              <a:gd name="connsiteY227" fmla="*/ 65014 h 87977"/>
              <a:gd name="connsiteX228" fmla="*/ 159702 w 177445"/>
              <a:gd name="connsiteY228" fmla="*/ 63970 h 87977"/>
              <a:gd name="connsiteX229" fmla="*/ 165070 w 177445"/>
              <a:gd name="connsiteY229" fmla="*/ 61137 h 87977"/>
              <a:gd name="connsiteX230" fmla="*/ 165517 w 177445"/>
              <a:gd name="connsiteY230" fmla="*/ 60093 h 87977"/>
              <a:gd name="connsiteX231" fmla="*/ 166411 w 177445"/>
              <a:gd name="connsiteY231" fmla="*/ 59198 h 87977"/>
              <a:gd name="connsiteX232" fmla="*/ 168052 w 177445"/>
              <a:gd name="connsiteY232" fmla="*/ 58005 h 87977"/>
              <a:gd name="connsiteX233" fmla="*/ 169543 w 177445"/>
              <a:gd name="connsiteY233" fmla="*/ 56514 h 87977"/>
              <a:gd name="connsiteX234" fmla="*/ 171183 w 177445"/>
              <a:gd name="connsiteY234" fmla="*/ 55620 h 87977"/>
              <a:gd name="connsiteX235" fmla="*/ 173271 w 177445"/>
              <a:gd name="connsiteY235" fmla="*/ 55620 h 87977"/>
              <a:gd name="connsiteX236" fmla="*/ 175209 w 177445"/>
              <a:gd name="connsiteY236" fmla="*/ 55470 h 87977"/>
              <a:gd name="connsiteX237" fmla="*/ 176700 w 177445"/>
              <a:gd name="connsiteY237" fmla="*/ 54874 h 87977"/>
              <a:gd name="connsiteX238" fmla="*/ 177446 w 177445"/>
              <a:gd name="connsiteY238" fmla="*/ 54874 h 87977"/>
              <a:gd name="connsiteX239" fmla="*/ 177297 w 177445"/>
              <a:gd name="connsiteY239" fmla="*/ 53830 h 8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Lst>
            <a:rect l="l" t="t" r="r" b="b"/>
            <a:pathLst>
              <a:path w="177445" h="87977">
                <a:moveTo>
                  <a:pt x="177297" y="53830"/>
                </a:moveTo>
                <a:lnTo>
                  <a:pt x="176700" y="51146"/>
                </a:lnTo>
                <a:lnTo>
                  <a:pt x="171183" y="46076"/>
                </a:lnTo>
                <a:lnTo>
                  <a:pt x="170438" y="43989"/>
                </a:lnTo>
                <a:lnTo>
                  <a:pt x="170736" y="43094"/>
                </a:lnTo>
                <a:lnTo>
                  <a:pt x="170289" y="41752"/>
                </a:lnTo>
                <a:lnTo>
                  <a:pt x="169095" y="40857"/>
                </a:lnTo>
                <a:lnTo>
                  <a:pt x="164622" y="39963"/>
                </a:lnTo>
                <a:lnTo>
                  <a:pt x="163578" y="40559"/>
                </a:lnTo>
                <a:lnTo>
                  <a:pt x="162534" y="39963"/>
                </a:lnTo>
                <a:lnTo>
                  <a:pt x="160894" y="38621"/>
                </a:lnTo>
                <a:lnTo>
                  <a:pt x="158061" y="37726"/>
                </a:lnTo>
                <a:lnTo>
                  <a:pt x="157763" y="37129"/>
                </a:lnTo>
                <a:lnTo>
                  <a:pt x="156868" y="36235"/>
                </a:lnTo>
                <a:lnTo>
                  <a:pt x="156272" y="36086"/>
                </a:lnTo>
                <a:lnTo>
                  <a:pt x="155825" y="36682"/>
                </a:lnTo>
                <a:lnTo>
                  <a:pt x="155079" y="37428"/>
                </a:lnTo>
                <a:lnTo>
                  <a:pt x="152246" y="38471"/>
                </a:lnTo>
                <a:lnTo>
                  <a:pt x="151053" y="38024"/>
                </a:lnTo>
                <a:lnTo>
                  <a:pt x="150009" y="37129"/>
                </a:lnTo>
                <a:lnTo>
                  <a:pt x="148816" y="35340"/>
                </a:lnTo>
                <a:lnTo>
                  <a:pt x="147176" y="33849"/>
                </a:lnTo>
                <a:lnTo>
                  <a:pt x="145685" y="33252"/>
                </a:lnTo>
                <a:lnTo>
                  <a:pt x="144939" y="32358"/>
                </a:lnTo>
                <a:lnTo>
                  <a:pt x="144641" y="31761"/>
                </a:lnTo>
                <a:lnTo>
                  <a:pt x="147921" y="30419"/>
                </a:lnTo>
                <a:lnTo>
                  <a:pt x="148518" y="29077"/>
                </a:lnTo>
                <a:lnTo>
                  <a:pt x="148071" y="26691"/>
                </a:lnTo>
                <a:lnTo>
                  <a:pt x="147623" y="26393"/>
                </a:lnTo>
                <a:lnTo>
                  <a:pt x="146430" y="27139"/>
                </a:lnTo>
                <a:lnTo>
                  <a:pt x="143746" y="27884"/>
                </a:lnTo>
                <a:lnTo>
                  <a:pt x="141360" y="28332"/>
                </a:lnTo>
                <a:lnTo>
                  <a:pt x="140167" y="28332"/>
                </a:lnTo>
                <a:lnTo>
                  <a:pt x="133159" y="23858"/>
                </a:lnTo>
                <a:lnTo>
                  <a:pt x="128686" y="22516"/>
                </a:lnTo>
                <a:lnTo>
                  <a:pt x="126002" y="22069"/>
                </a:lnTo>
                <a:lnTo>
                  <a:pt x="125704" y="22516"/>
                </a:lnTo>
                <a:lnTo>
                  <a:pt x="126896" y="25051"/>
                </a:lnTo>
                <a:lnTo>
                  <a:pt x="128984" y="28033"/>
                </a:lnTo>
                <a:lnTo>
                  <a:pt x="128984" y="28928"/>
                </a:lnTo>
                <a:lnTo>
                  <a:pt x="126449" y="30121"/>
                </a:lnTo>
                <a:lnTo>
                  <a:pt x="124958" y="30717"/>
                </a:lnTo>
                <a:lnTo>
                  <a:pt x="123318" y="31761"/>
                </a:lnTo>
                <a:lnTo>
                  <a:pt x="121976" y="33252"/>
                </a:lnTo>
                <a:lnTo>
                  <a:pt x="120783" y="33849"/>
                </a:lnTo>
                <a:lnTo>
                  <a:pt x="119739" y="33700"/>
                </a:lnTo>
                <a:lnTo>
                  <a:pt x="118546" y="33103"/>
                </a:lnTo>
                <a:lnTo>
                  <a:pt x="115713" y="28481"/>
                </a:lnTo>
                <a:lnTo>
                  <a:pt x="112134" y="25051"/>
                </a:lnTo>
                <a:lnTo>
                  <a:pt x="111687" y="24306"/>
                </a:lnTo>
                <a:lnTo>
                  <a:pt x="110494" y="24007"/>
                </a:lnTo>
                <a:lnTo>
                  <a:pt x="109002" y="23262"/>
                </a:lnTo>
                <a:lnTo>
                  <a:pt x="108406" y="22218"/>
                </a:lnTo>
                <a:lnTo>
                  <a:pt x="109152" y="21025"/>
                </a:lnTo>
                <a:lnTo>
                  <a:pt x="110344" y="19981"/>
                </a:lnTo>
                <a:lnTo>
                  <a:pt x="112283" y="19385"/>
                </a:lnTo>
                <a:lnTo>
                  <a:pt x="112880" y="18788"/>
                </a:lnTo>
                <a:lnTo>
                  <a:pt x="113178" y="17894"/>
                </a:lnTo>
                <a:lnTo>
                  <a:pt x="113923" y="16850"/>
                </a:lnTo>
                <a:lnTo>
                  <a:pt x="113774" y="16403"/>
                </a:lnTo>
                <a:lnTo>
                  <a:pt x="112283" y="15061"/>
                </a:lnTo>
                <a:lnTo>
                  <a:pt x="110344" y="13868"/>
                </a:lnTo>
                <a:lnTo>
                  <a:pt x="104678" y="14762"/>
                </a:lnTo>
                <a:lnTo>
                  <a:pt x="103038" y="15359"/>
                </a:lnTo>
                <a:lnTo>
                  <a:pt x="102143" y="14613"/>
                </a:lnTo>
                <a:lnTo>
                  <a:pt x="101547" y="13271"/>
                </a:lnTo>
                <a:lnTo>
                  <a:pt x="100056" y="13122"/>
                </a:lnTo>
                <a:lnTo>
                  <a:pt x="98117" y="11929"/>
                </a:lnTo>
                <a:lnTo>
                  <a:pt x="95732" y="10736"/>
                </a:lnTo>
                <a:lnTo>
                  <a:pt x="93495" y="10438"/>
                </a:lnTo>
                <a:lnTo>
                  <a:pt x="88723" y="8798"/>
                </a:lnTo>
                <a:lnTo>
                  <a:pt x="86934" y="8798"/>
                </a:lnTo>
                <a:lnTo>
                  <a:pt x="85890" y="8201"/>
                </a:lnTo>
                <a:lnTo>
                  <a:pt x="84846" y="7008"/>
                </a:lnTo>
                <a:lnTo>
                  <a:pt x="83802" y="5666"/>
                </a:lnTo>
                <a:lnTo>
                  <a:pt x="83355" y="2833"/>
                </a:lnTo>
                <a:lnTo>
                  <a:pt x="79925" y="1640"/>
                </a:lnTo>
                <a:lnTo>
                  <a:pt x="76346" y="895"/>
                </a:lnTo>
                <a:lnTo>
                  <a:pt x="76198" y="1193"/>
                </a:lnTo>
                <a:lnTo>
                  <a:pt x="76346" y="4026"/>
                </a:lnTo>
                <a:lnTo>
                  <a:pt x="76048" y="5517"/>
                </a:lnTo>
                <a:lnTo>
                  <a:pt x="73812" y="6412"/>
                </a:lnTo>
                <a:lnTo>
                  <a:pt x="71575" y="6412"/>
                </a:lnTo>
                <a:lnTo>
                  <a:pt x="71277" y="7008"/>
                </a:lnTo>
                <a:lnTo>
                  <a:pt x="70382" y="7903"/>
                </a:lnTo>
                <a:lnTo>
                  <a:pt x="69338" y="8052"/>
                </a:lnTo>
                <a:lnTo>
                  <a:pt x="67549" y="7456"/>
                </a:lnTo>
                <a:lnTo>
                  <a:pt x="66356" y="6561"/>
                </a:lnTo>
                <a:lnTo>
                  <a:pt x="66654" y="4473"/>
                </a:lnTo>
                <a:lnTo>
                  <a:pt x="65909" y="4324"/>
                </a:lnTo>
                <a:lnTo>
                  <a:pt x="65014" y="2982"/>
                </a:lnTo>
                <a:lnTo>
                  <a:pt x="64567" y="1640"/>
                </a:lnTo>
                <a:lnTo>
                  <a:pt x="63523" y="1044"/>
                </a:lnTo>
                <a:lnTo>
                  <a:pt x="59944" y="447"/>
                </a:lnTo>
                <a:lnTo>
                  <a:pt x="58602" y="0"/>
                </a:lnTo>
                <a:lnTo>
                  <a:pt x="57707" y="298"/>
                </a:lnTo>
                <a:lnTo>
                  <a:pt x="56962" y="1342"/>
                </a:lnTo>
                <a:lnTo>
                  <a:pt x="57409" y="2237"/>
                </a:lnTo>
                <a:lnTo>
                  <a:pt x="58154" y="3131"/>
                </a:lnTo>
                <a:lnTo>
                  <a:pt x="60093" y="4473"/>
                </a:lnTo>
                <a:lnTo>
                  <a:pt x="59944" y="5070"/>
                </a:lnTo>
                <a:lnTo>
                  <a:pt x="55470" y="6412"/>
                </a:lnTo>
                <a:lnTo>
                  <a:pt x="52787" y="7754"/>
                </a:lnTo>
                <a:lnTo>
                  <a:pt x="50251" y="8500"/>
                </a:lnTo>
                <a:lnTo>
                  <a:pt x="47567" y="9991"/>
                </a:lnTo>
                <a:lnTo>
                  <a:pt x="42348" y="11631"/>
                </a:lnTo>
                <a:lnTo>
                  <a:pt x="38621" y="12078"/>
                </a:lnTo>
                <a:lnTo>
                  <a:pt x="37726" y="12526"/>
                </a:lnTo>
                <a:lnTo>
                  <a:pt x="36384" y="15210"/>
                </a:lnTo>
                <a:lnTo>
                  <a:pt x="35340" y="15806"/>
                </a:lnTo>
                <a:lnTo>
                  <a:pt x="34445" y="15508"/>
                </a:lnTo>
                <a:lnTo>
                  <a:pt x="33700" y="15061"/>
                </a:lnTo>
                <a:lnTo>
                  <a:pt x="32955" y="15359"/>
                </a:lnTo>
                <a:lnTo>
                  <a:pt x="31911" y="16403"/>
                </a:lnTo>
                <a:lnTo>
                  <a:pt x="31016" y="16701"/>
                </a:lnTo>
                <a:lnTo>
                  <a:pt x="30121" y="16701"/>
                </a:lnTo>
                <a:lnTo>
                  <a:pt x="28630" y="19087"/>
                </a:lnTo>
                <a:lnTo>
                  <a:pt x="24306" y="19832"/>
                </a:lnTo>
                <a:lnTo>
                  <a:pt x="23858" y="21025"/>
                </a:lnTo>
                <a:lnTo>
                  <a:pt x="22964" y="22516"/>
                </a:lnTo>
                <a:lnTo>
                  <a:pt x="22367" y="22814"/>
                </a:lnTo>
                <a:lnTo>
                  <a:pt x="20429" y="22218"/>
                </a:lnTo>
                <a:lnTo>
                  <a:pt x="17745" y="21920"/>
                </a:lnTo>
                <a:lnTo>
                  <a:pt x="16253" y="22665"/>
                </a:lnTo>
                <a:lnTo>
                  <a:pt x="14315" y="23113"/>
                </a:lnTo>
                <a:lnTo>
                  <a:pt x="12078" y="23262"/>
                </a:lnTo>
                <a:lnTo>
                  <a:pt x="9544" y="24902"/>
                </a:lnTo>
                <a:lnTo>
                  <a:pt x="7008" y="27586"/>
                </a:lnTo>
                <a:lnTo>
                  <a:pt x="5666" y="29972"/>
                </a:lnTo>
                <a:lnTo>
                  <a:pt x="4921" y="30867"/>
                </a:lnTo>
                <a:lnTo>
                  <a:pt x="3728" y="28630"/>
                </a:lnTo>
                <a:lnTo>
                  <a:pt x="2237" y="26990"/>
                </a:lnTo>
                <a:lnTo>
                  <a:pt x="1193" y="26244"/>
                </a:lnTo>
                <a:lnTo>
                  <a:pt x="149" y="26244"/>
                </a:lnTo>
                <a:lnTo>
                  <a:pt x="0" y="26542"/>
                </a:lnTo>
                <a:lnTo>
                  <a:pt x="0" y="27735"/>
                </a:lnTo>
                <a:lnTo>
                  <a:pt x="895" y="29823"/>
                </a:lnTo>
                <a:lnTo>
                  <a:pt x="2237" y="31165"/>
                </a:lnTo>
                <a:lnTo>
                  <a:pt x="2386" y="32060"/>
                </a:lnTo>
                <a:lnTo>
                  <a:pt x="3132" y="33849"/>
                </a:lnTo>
                <a:lnTo>
                  <a:pt x="4921" y="35936"/>
                </a:lnTo>
                <a:lnTo>
                  <a:pt x="7754" y="37428"/>
                </a:lnTo>
                <a:lnTo>
                  <a:pt x="9692" y="39068"/>
                </a:lnTo>
                <a:lnTo>
                  <a:pt x="11035" y="41156"/>
                </a:lnTo>
                <a:lnTo>
                  <a:pt x="11035" y="41752"/>
                </a:lnTo>
                <a:lnTo>
                  <a:pt x="10736" y="42647"/>
                </a:lnTo>
                <a:lnTo>
                  <a:pt x="9991" y="43541"/>
                </a:lnTo>
                <a:lnTo>
                  <a:pt x="9394" y="44585"/>
                </a:lnTo>
                <a:lnTo>
                  <a:pt x="7903" y="46673"/>
                </a:lnTo>
                <a:lnTo>
                  <a:pt x="8350" y="47716"/>
                </a:lnTo>
                <a:lnTo>
                  <a:pt x="9692" y="48909"/>
                </a:lnTo>
                <a:lnTo>
                  <a:pt x="10736" y="50252"/>
                </a:lnTo>
                <a:lnTo>
                  <a:pt x="12227" y="52637"/>
                </a:lnTo>
                <a:lnTo>
                  <a:pt x="14166" y="56663"/>
                </a:lnTo>
                <a:lnTo>
                  <a:pt x="15508" y="58304"/>
                </a:lnTo>
                <a:lnTo>
                  <a:pt x="17297" y="60093"/>
                </a:lnTo>
                <a:lnTo>
                  <a:pt x="18938" y="61286"/>
                </a:lnTo>
                <a:lnTo>
                  <a:pt x="21771" y="61286"/>
                </a:lnTo>
                <a:lnTo>
                  <a:pt x="24604" y="63821"/>
                </a:lnTo>
                <a:lnTo>
                  <a:pt x="27586" y="67400"/>
                </a:lnTo>
                <a:lnTo>
                  <a:pt x="29972" y="69040"/>
                </a:lnTo>
                <a:lnTo>
                  <a:pt x="31463" y="69636"/>
                </a:lnTo>
                <a:lnTo>
                  <a:pt x="32805" y="70829"/>
                </a:lnTo>
                <a:lnTo>
                  <a:pt x="33998" y="72768"/>
                </a:lnTo>
                <a:lnTo>
                  <a:pt x="34445" y="73811"/>
                </a:lnTo>
                <a:lnTo>
                  <a:pt x="35489" y="74557"/>
                </a:lnTo>
                <a:lnTo>
                  <a:pt x="38322" y="74408"/>
                </a:lnTo>
                <a:lnTo>
                  <a:pt x="41901" y="77390"/>
                </a:lnTo>
                <a:lnTo>
                  <a:pt x="44138" y="79478"/>
                </a:lnTo>
                <a:lnTo>
                  <a:pt x="45331" y="81267"/>
                </a:lnTo>
                <a:lnTo>
                  <a:pt x="46076" y="81565"/>
                </a:lnTo>
                <a:lnTo>
                  <a:pt x="48164" y="82609"/>
                </a:lnTo>
                <a:lnTo>
                  <a:pt x="49953" y="83951"/>
                </a:lnTo>
                <a:lnTo>
                  <a:pt x="51594" y="87083"/>
                </a:lnTo>
                <a:lnTo>
                  <a:pt x="55172" y="87977"/>
                </a:lnTo>
                <a:lnTo>
                  <a:pt x="59944" y="87977"/>
                </a:lnTo>
                <a:lnTo>
                  <a:pt x="61584" y="86635"/>
                </a:lnTo>
                <a:lnTo>
                  <a:pt x="63075" y="86188"/>
                </a:lnTo>
                <a:lnTo>
                  <a:pt x="64865" y="86635"/>
                </a:lnTo>
                <a:lnTo>
                  <a:pt x="68443" y="87232"/>
                </a:lnTo>
                <a:lnTo>
                  <a:pt x="68891" y="84548"/>
                </a:lnTo>
                <a:lnTo>
                  <a:pt x="70979" y="82013"/>
                </a:lnTo>
                <a:lnTo>
                  <a:pt x="71873" y="80969"/>
                </a:lnTo>
                <a:lnTo>
                  <a:pt x="74557" y="81118"/>
                </a:lnTo>
                <a:lnTo>
                  <a:pt x="75154" y="79180"/>
                </a:lnTo>
                <a:lnTo>
                  <a:pt x="75750" y="73662"/>
                </a:lnTo>
                <a:lnTo>
                  <a:pt x="76346" y="72917"/>
                </a:lnTo>
                <a:lnTo>
                  <a:pt x="78285" y="73066"/>
                </a:lnTo>
                <a:lnTo>
                  <a:pt x="80224" y="74110"/>
                </a:lnTo>
                <a:lnTo>
                  <a:pt x="80820" y="74855"/>
                </a:lnTo>
                <a:lnTo>
                  <a:pt x="81864" y="74855"/>
                </a:lnTo>
                <a:lnTo>
                  <a:pt x="83206" y="74259"/>
                </a:lnTo>
                <a:lnTo>
                  <a:pt x="84697" y="73961"/>
                </a:lnTo>
                <a:lnTo>
                  <a:pt x="87083" y="74557"/>
                </a:lnTo>
                <a:lnTo>
                  <a:pt x="92302" y="77092"/>
                </a:lnTo>
                <a:lnTo>
                  <a:pt x="94986" y="77987"/>
                </a:lnTo>
                <a:lnTo>
                  <a:pt x="96626" y="77838"/>
                </a:lnTo>
                <a:lnTo>
                  <a:pt x="98266" y="77838"/>
                </a:lnTo>
                <a:lnTo>
                  <a:pt x="104380" y="81715"/>
                </a:lnTo>
                <a:lnTo>
                  <a:pt x="108704" y="82311"/>
                </a:lnTo>
                <a:lnTo>
                  <a:pt x="112581" y="82311"/>
                </a:lnTo>
                <a:lnTo>
                  <a:pt x="113774" y="81118"/>
                </a:lnTo>
                <a:lnTo>
                  <a:pt x="115415" y="80074"/>
                </a:lnTo>
                <a:lnTo>
                  <a:pt x="117204" y="80223"/>
                </a:lnTo>
                <a:lnTo>
                  <a:pt x="118695" y="80671"/>
                </a:lnTo>
                <a:lnTo>
                  <a:pt x="121677" y="82460"/>
                </a:lnTo>
                <a:lnTo>
                  <a:pt x="123019" y="82907"/>
                </a:lnTo>
                <a:lnTo>
                  <a:pt x="124809" y="83057"/>
                </a:lnTo>
                <a:lnTo>
                  <a:pt x="126151" y="83504"/>
                </a:lnTo>
                <a:lnTo>
                  <a:pt x="127344" y="86486"/>
                </a:lnTo>
                <a:lnTo>
                  <a:pt x="127940" y="87232"/>
                </a:lnTo>
                <a:lnTo>
                  <a:pt x="128835" y="84399"/>
                </a:lnTo>
                <a:lnTo>
                  <a:pt x="130922" y="80820"/>
                </a:lnTo>
                <a:lnTo>
                  <a:pt x="132712" y="78583"/>
                </a:lnTo>
                <a:lnTo>
                  <a:pt x="134203" y="77987"/>
                </a:lnTo>
                <a:lnTo>
                  <a:pt x="137036" y="78583"/>
                </a:lnTo>
                <a:lnTo>
                  <a:pt x="141957" y="79180"/>
                </a:lnTo>
                <a:lnTo>
                  <a:pt x="145685" y="78583"/>
                </a:lnTo>
                <a:lnTo>
                  <a:pt x="149114" y="76943"/>
                </a:lnTo>
                <a:lnTo>
                  <a:pt x="151053" y="75601"/>
                </a:lnTo>
                <a:lnTo>
                  <a:pt x="152693" y="74110"/>
                </a:lnTo>
                <a:lnTo>
                  <a:pt x="153289" y="73066"/>
                </a:lnTo>
                <a:lnTo>
                  <a:pt x="153886" y="72619"/>
                </a:lnTo>
                <a:lnTo>
                  <a:pt x="156868" y="71724"/>
                </a:lnTo>
                <a:lnTo>
                  <a:pt x="157763" y="70680"/>
                </a:lnTo>
                <a:lnTo>
                  <a:pt x="158210" y="68742"/>
                </a:lnTo>
                <a:lnTo>
                  <a:pt x="158359" y="66654"/>
                </a:lnTo>
                <a:lnTo>
                  <a:pt x="158956" y="65014"/>
                </a:lnTo>
                <a:lnTo>
                  <a:pt x="159702" y="63970"/>
                </a:lnTo>
                <a:lnTo>
                  <a:pt x="165070" y="61137"/>
                </a:lnTo>
                <a:lnTo>
                  <a:pt x="165517" y="60093"/>
                </a:lnTo>
                <a:lnTo>
                  <a:pt x="166411" y="59198"/>
                </a:lnTo>
                <a:lnTo>
                  <a:pt x="168052" y="58005"/>
                </a:lnTo>
                <a:lnTo>
                  <a:pt x="169543" y="56514"/>
                </a:lnTo>
                <a:lnTo>
                  <a:pt x="171183" y="55620"/>
                </a:lnTo>
                <a:lnTo>
                  <a:pt x="173271" y="55620"/>
                </a:lnTo>
                <a:lnTo>
                  <a:pt x="175209" y="55470"/>
                </a:lnTo>
                <a:lnTo>
                  <a:pt x="176700" y="54874"/>
                </a:lnTo>
                <a:lnTo>
                  <a:pt x="177446" y="54874"/>
                </a:lnTo>
                <a:lnTo>
                  <a:pt x="177297" y="53830"/>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1" name="Cyprus__">
            <a:extLst>
              <a:ext uri="{FF2B5EF4-FFF2-40B4-BE49-F238E27FC236}">
                <a16:creationId xmlns:a16="http://schemas.microsoft.com/office/drawing/2014/main" id="{064EA955-BE68-DAAC-58FE-5952706239C9}"/>
              </a:ext>
            </a:extLst>
          </p:cNvPr>
          <p:cNvSpPr/>
          <p:nvPr/>
        </p:nvSpPr>
        <p:spPr>
          <a:xfrm>
            <a:off x="6852010" y="3091987"/>
            <a:ext cx="59347" cy="36494"/>
          </a:xfrm>
          <a:custGeom>
            <a:avLst/>
            <a:gdLst>
              <a:gd name="connsiteX0" fmla="*/ 56962 w 59347"/>
              <a:gd name="connsiteY0" fmla="*/ 2237 h 33998"/>
              <a:gd name="connsiteX1" fmla="*/ 59347 w 59347"/>
              <a:gd name="connsiteY1" fmla="*/ 0 h 33998"/>
              <a:gd name="connsiteX2" fmla="*/ 55619 w 59347"/>
              <a:gd name="connsiteY2" fmla="*/ 1044 h 33998"/>
              <a:gd name="connsiteX3" fmla="*/ 51891 w 59347"/>
              <a:gd name="connsiteY3" fmla="*/ 2982 h 33998"/>
              <a:gd name="connsiteX4" fmla="*/ 49804 w 59347"/>
              <a:gd name="connsiteY4" fmla="*/ 3728 h 33998"/>
              <a:gd name="connsiteX5" fmla="*/ 46374 w 59347"/>
              <a:gd name="connsiteY5" fmla="*/ 5964 h 33998"/>
              <a:gd name="connsiteX6" fmla="*/ 34445 w 59347"/>
              <a:gd name="connsiteY6" fmla="*/ 9692 h 33998"/>
              <a:gd name="connsiteX7" fmla="*/ 30419 w 59347"/>
              <a:gd name="connsiteY7" fmla="*/ 10140 h 33998"/>
              <a:gd name="connsiteX8" fmla="*/ 26542 w 59347"/>
              <a:gd name="connsiteY8" fmla="*/ 9991 h 33998"/>
              <a:gd name="connsiteX9" fmla="*/ 21621 w 59347"/>
              <a:gd name="connsiteY9" fmla="*/ 9543 h 33998"/>
              <a:gd name="connsiteX10" fmla="*/ 16850 w 59347"/>
              <a:gd name="connsiteY10" fmla="*/ 8499 h 33998"/>
              <a:gd name="connsiteX11" fmla="*/ 16403 w 59347"/>
              <a:gd name="connsiteY11" fmla="*/ 11929 h 33998"/>
              <a:gd name="connsiteX12" fmla="*/ 15209 w 59347"/>
              <a:gd name="connsiteY12" fmla="*/ 15060 h 33998"/>
              <a:gd name="connsiteX13" fmla="*/ 12376 w 59347"/>
              <a:gd name="connsiteY13" fmla="*/ 15657 h 33998"/>
              <a:gd name="connsiteX14" fmla="*/ 10885 w 59347"/>
              <a:gd name="connsiteY14" fmla="*/ 15359 h 33998"/>
              <a:gd name="connsiteX15" fmla="*/ 9245 w 59347"/>
              <a:gd name="connsiteY15" fmla="*/ 14911 h 33998"/>
              <a:gd name="connsiteX16" fmla="*/ 6710 w 59347"/>
              <a:gd name="connsiteY16" fmla="*/ 15806 h 33998"/>
              <a:gd name="connsiteX17" fmla="*/ 4623 w 59347"/>
              <a:gd name="connsiteY17" fmla="*/ 17894 h 33998"/>
              <a:gd name="connsiteX18" fmla="*/ 2386 w 59347"/>
              <a:gd name="connsiteY18" fmla="*/ 19087 h 33998"/>
              <a:gd name="connsiteX19" fmla="*/ 0 w 59347"/>
              <a:gd name="connsiteY19" fmla="*/ 18043 h 33998"/>
              <a:gd name="connsiteX20" fmla="*/ 447 w 59347"/>
              <a:gd name="connsiteY20" fmla="*/ 22069 h 33998"/>
              <a:gd name="connsiteX21" fmla="*/ 2982 w 59347"/>
              <a:gd name="connsiteY21" fmla="*/ 27437 h 33998"/>
              <a:gd name="connsiteX22" fmla="*/ 3877 w 59347"/>
              <a:gd name="connsiteY22" fmla="*/ 28928 h 33998"/>
              <a:gd name="connsiteX23" fmla="*/ 5368 w 59347"/>
              <a:gd name="connsiteY23" fmla="*/ 29674 h 33998"/>
              <a:gd name="connsiteX24" fmla="*/ 10289 w 59347"/>
              <a:gd name="connsiteY24" fmla="*/ 31463 h 33998"/>
              <a:gd name="connsiteX25" fmla="*/ 11780 w 59347"/>
              <a:gd name="connsiteY25" fmla="*/ 31463 h 33998"/>
              <a:gd name="connsiteX26" fmla="*/ 14911 w 59347"/>
              <a:gd name="connsiteY26" fmla="*/ 31165 h 33998"/>
              <a:gd name="connsiteX27" fmla="*/ 16104 w 59347"/>
              <a:gd name="connsiteY27" fmla="*/ 31910 h 33998"/>
              <a:gd name="connsiteX28" fmla="*/ 16850 w 59347"/>
              <a:gd name="connsiteY28" fmla="*/ 33700 h 33998"/>
              <a:gd name="connsiteX29" fmla="*/ 18639 w 59347"/>
              <a:gd name="connsiteY29" fmla="*/ 33998 h 33998"/>
              <a:gd name="connsiteX30" fmla="*/ 19087 w 59347"/>
              <a:gd name="connsiteY30" fmla="*/ 32954 h 33998"/>
              <a:gd name="connsiteX31" fmla="*/ 19087 w 59347"/>
              <a:gd name="connsiteY31" fmla="*/ 31910 h 33998"/>
              <a:gd name="connsiteX32" fmla="*/ 19981 w 59347"/>
              <a:gd name="connsiteY32" fmla="*/ 30717 h 33998"/>
              <a:gd name="connsiteX33" fmla="*/ 21472 w 59347"/>
              <a:gd name="connsiteY33" fmla="*/ 30121 h 33998"/>
              <a:gd name="connsiteX34" fmla="*/ 23113 w 59347"/>
              <a:gd name="connsiteY34" fmla="*/ 29972 h 33998"/>
              <a:gd name="connsiteX35" fmla="*/ 26244 w 59347"/>
              <a:gd name="connsiteY35" fmla="*/ 29376 h 33998"/>
              <a:gd name="connsiteX36" fmla="*/ 29376 w 59347"/>
              <a:gd name="connsiteY36" fmla="*/ 28332 h 33998"/>
              <a:gd name="connsiteX37" fmla="*/ 31910 w 59347"/>
              <a:gd name="connsiteY37" fmla="*/ 26691 h 33998"/>
              <a:gd name="connsiteX38" fmla="*/ 36831 w 59347"/>
              <a:gd name="connsiteY38" fmla="*/ 21622 h 33998"/>
              <a:gd name="connsiteX39" fmla="*/ 38322 w 59347"/>
              <a:gd name="connsiteY39" fmla="*/ 21472 h 33998"/>
              <a:gd name="connsiteX40" fmla="*/ 40112 w 59347"/>
              <a:gd name="connsiteY40" fmla="*/ 21622 h 33998"/>
              <a:gd name="connsiteX41" fmla="*/ 43094 w 59347"/>
              <a:gd name="connsiteY41" fmla="*/ 21472 h 33998"/>
              <a:gd name="connsiteX42" fmla="*/ 46076 w 59347"/>
              <a:gd name="connsiteY42" fmla="*/ 21025 h 33998"/>
              <a:gd name="connsiteX43" fmla="*/ 45331 w 59347"/>
              <a:gd name="connsiteY43" fmla="*/ 19236 h 33998"/>
              <a:gd name="connsiteX44" fmla="*/ 44884 w 59347"/>
              <a:gd name="connsiteY44" fmla="*/ 18639 h 33998"/>
              <a:gd name="connsiteX45" fmla="*/ 42945 w 59347"/>
              <a:gd name="connsiteY45" fmla="*/ 16253 h 33998"/>
              <a:gd name="connsiteX46" fmla="*/ 42348 w 59347"/>
              <a:gd name="connsiteY46" fmla="*/ 14315 h 33998"/>
              <a:gd name="connsiteX47" fmla="*/ 43243 w 59347"/>
              <a:gd name="connsiteY47" fmla="*/ 11631 h 33998"/>
              <a:gd name="connsiteX48" fmla="*/ 56962 w 59347"/>
              <a:gd name="connsiteY48" fmla="*/ 2237 h 33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59347" h="33998">
                <a:moveTo>
                  <a:pt x="56962" y="2237"/>
                </a:moveTo>
                <a:lnTo>
                  <a:pt x="59347" y="0"/>
                </a:lnTo>
                <a:lnTo>
                  <a:pt x="55619" y="1044"/>
                </a:lnTo>
                <a:lnTo>
                  <a:pt x="51891" y="2982"/>
                </a:lnTo>
                <a:lnTo>
                  <a:pt x="49804" y="3728"/>
                </a:lnTo>
                <a:lnTo>
                  <a:pt x="46374" y="5964"/>
                </a:lnTo>
                <a:lnTo>
                  <a:pt x="34445" y="9692"/>
                </a:lnTo>
                <a:lnTo>
                  <a:pt x="30419" y="10140"/>
                </a:lnTo>
                <a:lnTo>
                  <a:pt x="26542" y="9991"/>
                </a:lnTo>
                <a:lnTo>
                  <a:pt x="21621" y="9543"/>
                </a:lnTo>
                <a:lnTo>
                  <a:pt x="16850" y="8499"/>
                </a:lnTo>
                <a:lnTo>
                  <a:pt x="16403" y="11929"/>
                </a:lnTo>
                <a:lnTo>
                  <a:pt x="15209" y="15060"/>
                </a:lnTo>
                <a:lnTo>
                  <a:pt x="12376" y="15657"/>
                </a:lnTo>
                <a:lnTo>
                  <a:pt x="10885" y="15359"/>
                </a:lnTo>
                <a:lnTo>
                  <a:pt x="9245" y="14911"/>
                </a:lnTo>
                <a:lnTo>
                  <a:pt x="6710" y="15806"/>
                </a:lnTo>
                <a:lnTo>
                  <a:pt x="4623" y="17894"/>
                </a:lnTo>
                <a:lnTo>
                  <a:pt x="2386" y="19087"/>
                </a:lnTo>
                <a:lnTo>
                  <a:pt x="0" y="18043"/>
                </a:lnTo>
                <a:lnTo>
                  <a:pt x="447" y="22069"/>
                </a:lnTo>
                <a:lnTo>
                  <a:pt x="2982" y="27437"/>
                </a:lnTo>
                <a:lnTo>
                  <a:pt x="3877" y="28928"/>
                </a:lnTo>
                <a:lnTo>
                  <a:pt x="5368" y="29674"/>
                </a:lnTo>
                <a:lnTo>
                  <a:pt x="10289" y="31463"/>
                </a:lnTo>
                <a:lnTo>
                  <a:pt x="11780" y="31463"/>
                </a:lnTo>
                <a:lnTo>
                  <a:pt x="14911" y="31165"/>
                </a:lnTo>
                <a:lnTo>
                  <a:pt x="16104" y="31910"/>
                </a:lnTo>
                <a:lnTo>
                  <a:pt x="16850" y="33700"/>
                </a:lnTo>
                <a:lnTo>
                  <a:pt x="18639" y="33998"/>
                </a:lnTo>
                <a:lnTo>
                  <a:pt x="19087" y="32954"/>
                </a:lnTo>
                <a:lnTo>
                  <a:pt x="19087" y="31910"/>
                </a:lnTo>
                <a:lnTo>
                  <a:pt x="19981" y="30717"/>
                </a:lnTo>
                <a:lnTo>
                  <a:pt x="21472" y="30121"/>
                </a:lnTo>
                <a:lnTo>
                  <a:pt x="23113" y="29972"/>
                </a:lnTo>
                <a:lnTo>
                  <a:pt x="26244" y="29376"/>
                </a:lnTo>
                <a:lnTo>
                  <a:pt x="29376" y="28332"/>
                </a:lnTo>
                <a:lnTo>
                  <a:pt x="31910" y="26691"/>
                </a:lnTo>
                <a:lnTo>
                  <a:pt x="36831" y="21622"/>
                </a:lnTo>
                <a:lnTo>
                  <a:pt x="38322" y="21472"/>
                </a:lnTo>
                <a:lnTo>
                  <a:pt x="40112" y="21622"/>
                </a:lnTo>
                <a:lnTo>
                  <a:pt x="43094" y="21472"/>
                </a:lnTo>
                <a:lnTo>
                  <a:pt x="46076" y="21025"/>
                </a:lnTo>
                <a:lnTo>
                  <a:pt x="45331" y="19236"/>
                </a:lnTo>
                <a:lnTo>
                  <a:pt x="44884" y="18639"/>
                </a:lnTo>
                <a:lnTo>
                  <a:pt x="42945" y="16253"/>
                </a:lnTo>
                <a:lnTo>
                  <a:pt x="42348" y="14315"/>
                </a:lnTo>
                <a:lnTo>
                  <a:pt x="43243" y="11631"/>
                </a:lnTo>
                <a:lnTo>
                  <a:pt x="56962" y="2237"/>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2" name="Cuba__">
            <a:extLst>
              <a:ext uri="{FF2B5EF4-FFF2-40B4-BE49-F238E27FC236}">
                <a16:creationId xmlns:a16="http://schemas.microsoft.com/office/drawing/2014/main" id="{CC6DD712-5182-ECB5-EF29-B2528575FFB8}"/>
              </a:ext>
            </a:extLst>
          </p:cNvPr>
          <p:cNvSpPr/>
          <p:nvPr/>
        </p:nvSpPr>
        <p:spPr>
          <a:xfrm>
            <a:off x="3767731" y="3491825"/>
            <a:ext cx="283018" cy="102280"/>
          </a:xfrm>
          <a:custGeom>
            <a:avLst/>
            <a:gdLst>
              <a:gd name="connsiteX0" fmla="*/ 164622 w 283018"/>
              <a:gd name="connsiteY0" fmla="*/ 20429 h 95283"/>
              <a:gd name="connsiteX1" fmla="*/ 166710 w 283018"/>
              <a:gd name="connsiteY1" fmla="*/ 21174 h 95283"/>
              <a:gd name="connsiteX2" fmla="*/ 169990 w 283018"/>
              <a:gd name="connsiteY2" fmla="*/ 21174 h 95283"/>
              <a:gd name="connsiteX3" fmla="*/ 170885 w 283018"/>
              <a:gd name="connsiteY3" fmla="*/ 21771 h 95283"/>
              <a:gd name="connsiteX4" fmla="*/ 172078 w 283018"/>
              <a:gd name="connsiteY4" fmla="*/ 21771 h 95283"/>
              <a:gd name="connsiteX5" fmla="*/ 173569 w 283018"/>
              <a:gd name="connsiteY5" fmla="*/ 21472 h 95283"/>
              <a:gd name="connsiteX6" fmla="*/ 171780 w 283018"/>
              <a:gd name="connsiteY6" fmla="*/ 19087 h 95283"/>
              <a:gd name="connsiteX7" fmla="*/ 170438 w 283018"/>
              <a:gd name="connsiteY7" fmla="*/ 18789 h 95283"/>
              <a:gd name="connsiteX8" fmla="*/ 169245 w 283018"/>
              <a:gd name="connsiteY8" fmla="*/ 18789 h 95283"/>
              <a:gd name="connsiteX9" fmla="*/ 168052 w 283018"/>
              <a:gd name="connsiteY9" fmla="*/ 19236 h 95283"/>
              <a:gd name="connsiteX10" fmla="*/ 164473 w 283018"/>
              <a:gd name="connsiteY10" fmla="*/ 18639 h 95283"/>
              <a:gd name="connsiteX11" fmla="*/ 162684 w 283018"/>
              <a:gd name="connsiteY11" fmla="*/ 19236 h 95283"/>
              <a:gd name="connsiteX12" fmla="*/ 163280 w 283018"/>
              <a:gd name="connsiteY12" fmla="*/ 19981 h 95283"/>
              <a:gd name="connsiteX13" fmla="*/ 164473 w 283018"/>
              <a:gd name="connsiteY13" fmla="*/ 20578 h 95283"/>
              <a:gd name="connsiteX14" fmla="*/ 183261 w 283018"/>
              <a:gd name="connsiteY14" fmla="*/ 31910 h 95283"/>
              <a:gd name="connsiteX15" fmla="*/ 183709 w 283018"/>
              <a:gd name="connsiteY15" fmla="*/ 33402 h 95283"/>
              <a:gd name="connsiteX16" fmla="*/ 185796 w 283018"/>
              <a:gd name="connsiteY16" fmla="*/ 34744 h 95283"/>
              <a:gd name="connsiteX17" fmla="*/ 186840 w 283018"/>
              <a:gd name="connsiteY17" fmla="*/ 35191 h 95283"/>
              <a:gd name="connsiteX18" fmla="*/ 187586 w 283018"/>
              <a:gd name="connsiteY18" fmla="*/ 35191 h 95283"/>
              <a:gd name="connsiteX19" fmla="*/ 188779 w 283018"/>
              <a:gd name="connsiteY19" fmla="*/ 36533 h 95283"/>
              <a:gd name="connsiteX20" fmla="*/ 189823 w 283018"/>
              <a:gd name="connsiteY20" fmla="*/ 35638 h 95283"/>
              <a:gd name="connsiteX21" fmla="*/ 190419 w 283018"/>
              <a:gd name="connsiteY21" fmla="*/ 34296 h 95283"/>
              <a:gd name="connsiteX22" fmla="*/ 190717 w 283018"/>
              <a:gd name="connsiteY22" fmla="*/ 32656 h 95283"/>
              <a:gd name="connsiteX23" fmla="*/ 186989 w 283018"/>
              <a:gd name="connsiteY23" fmla="*/ 31761 h 95283"/>
              <a:gd name="connsiteX24" fmla="*/ 184902 w 283018"/>
              <a:gd name="connsiteY24" fmla="*/ 31463 h 95283"/>
              <a:gd name="connsiteX25" fmla="*/ 183261 w 283018"/>
              <a:gd name="connsiteY25" fmla="*/ 31463 h 95283"/>
              <a:gd name="connsiteX26" fmla="*/ 180876 w 283018"/>
              <a:gd name="connsiteY26" fmla="*/ 29823 h 95283"/>
              <a:gd name="connsiteX27" fmla="*/ 183560 w 283018"/>
              <a:gd name="connsiteY27" fmla="*/ 31016 h 95283"/>
              <a:gd name="connsiteX28" fmla="*/ 184454 w 283018"/>
              <a:gd name="connsiteY28" fmla="*/ 31016 h 95283"/>
              <a:gd name="connsiteX29" fmla="*/ 185498 w 283018"/>
              <a:gd name="connsiteY29" fmla="*/ 30270 h 95283"/>
              <a:gd name="connsiteX30" fmla="*/ 184305 w 283018"/>
              <a:gd name="connsiteY30" fmla="*/ 28779 h 95283"/>
              <a:gd name="connsiteX31" fmla="*/ 184305 w 283018"/>
              <a:gd name="connsiteY31" fmla="*/ 28332 h 95283"/>
              <a:gd name="connsiteX32" fmla="*/ 182218 w 283018"/>
              <a:gd name="connsiteY32" fmla="*/ 27586 h 95283"/>
              <a:gd name="connsiteX33" fmla="*/ 181770 w 283018"/>
              <a:gd name="connsiteY33" fmla="*/ 25797 h 95283"/>
              <a:gd name="connsiteX34" fmla="*/ 181472 w 283018"/>
              <a:gd name="connsiteY34" fmla="*/ 25797 h 95283"/>
              <a:gd name="connsiteX35" fmla="*/ 181323 w 283018"/>
              <a:gd name="connsiteY35" fmla="*/ 27288 h 95283"/>
              <a:gd name="connsiteX36" fmla="*/ 180428 w 283018"/>
              <a:gd name="connsiteY36" fmla="*/ 28630 h 95283"/>
              <a:gd name="connsiteX37" fmla="*/ 181174 w 283018"/>
              <a:gd name="connsiteY37" fmla="*/ 29674 h 95283"/>
              <a:gd name="connsiteX38" fmla="*/ 175209 w 283018"/>
              <a:gd name="connsiteY38" fmla="*/ 23709 h 95283"/>
              <a:gd name="connsiteX39" fmla="*/ 176402 w 283018"/>
              <a:gd name="connsiteY39" fmla="*/ 25349 h 95283"/>
              <a:gd name="connsiteX40" fmla="*/ 178490 w 283018"/>
              <a:gd name="connsiteY40" fmla="*/ 25797 h 95283"/>
              <a:gd name="connsiteX41" fmla="*/ 179981 w 283018"/>
              <a:gd name="connsiteY41" fmla="*/ 26841 h 95283"/>
              <a:gd name="connsiteX42" fmla="*/ 180577 w 283018"/>
              <a:gd name="connsiteY42" fmla="*/ 26393 h 95283"/>
              <a:gd name="connsiteX43" fmla="*/ 179683 w 283018"/>
              <a:gd name="connsiteY43" fmla="*/ 25797 h 95283"/>
              <a:gd name="connsiteX44" fmla="*/ 178788 w 283018"/>
              <a:gd name="connsiteY44" fmla="*/ 23411 h 95283"/>
              <a:gd name="connsiteX45" fmla="*/ 177297 w 283018"/>
              <a:gd name="connsiteY45" fmla="*/ 22069 h 95283"/>
              <a:gd name="connsiteX46" fmla="*/ 175955 w 283018"/>
              <a:gd name="connsiteY46" fmla="*/ 22069 h 95283"/>
              <a:gd name="connsiteX47" fmla="*/ 174016 w 283018"/>
              <a:gd name="connsiteY47" fmla="*/ 22367 h 95283"/>
              <a:gd name="connsiteX48" fmla="*/ 174016 w 283018"/>
              <a:gd name="connsiteY48" fmla="*/ 22964 h 95283"/>
              <a:gd name="connsiteX49" fmla="*/ 175209 w 283018"/>
              <a:gd name="connsiteY49" fmla="*/ 23560 h 95283"/>
              <a:gd name="connsiteX50" fmla="*/ 281975 w 283018"/>
              <a:gd name="connsiteY50" fmla="*/ 83355 h 95283"/>
              <a:gd name="connsiteX51" fmla="*/ 281229 w 283018"/>
              <a:gd name="connsiteY51" fmla="*/ 82758 h 95283"/>
              <a:gd name="connsiteX52" fmla="*/ 280335 w 283018"/>
              <a:gd name="connsiteY52" fmla="*/ 82311 h 95283"/>
              <a:gd name="connsiteX53" fmla="*/ 279291 w 283018"/>
              <a:gd name="connsiteY53" fmla="*/ 82609 h 95283"/>
              <a:gd name="connsiteX54" fmla="*/ 276309 w 283018"/>
              <a:gd name="connsiteY54" fmla="*/ 82311 h 95283"/>
              <a:gd name="connsiteX55" fmla="*/ 272879 w 283018"/>
              <a:gd name="connsiteY55" fmla="*/ 80820 h 95283"/>
              <a:gd name="connsiteX56" fmla="*/ 269002 w 283018"/>
              <a:gd name="connsiteY56" fmla="*/ 76943 h 95283"/>
              <a:gd name="connsiteX57" fmla="*/ 267213 w 283018"/>
              <a:gd name="connsiteY57" fmla="*/ 75452 h 95283"/>
              <a:gd name="connsiteX58" fmla="*/ 263187 w 283018"/>
              <a:gd name="connsiteY58" fmla="*/ 73215 h 95283"/>
              <a:gd name="connsiteX59" fmla="*/ 261099 w 283018"/>
              <a:gd name="connsiteY59" fmla="*/ 72619 h 95283"/>
              <a:gd name="connsiteX60" fmla="*/ 254389 w 283018"/>
              <a:gd name="connsiteY60" fmla="*/ 71426 h 95283"/>
              <a:gd name="connsiteX61" fmla="*/ 251108 w 283018"/>
              <a:gd name="connsiteY61" fmla="*/ 71724 h 95283"/>
              <a:gd name="connsiteX62" fmla="*/ 246188 w 283018"/>
              <a:gd name="connsiteY62" fmla="*/ 71277 h 95283"/>
              <a:gd name="connsiteX63" fmla="*/ 243056 w 283018"/>
              <a:gd name="connsiteY63" fmla="*/ 70829 h 95283"/>
              <a:gd name="connsiteX64" fmla="*/ 240969 w 283018"/>
              <a:gd name="connsiteY64" fmla="*/ 71426 h 95283"/>
              <a:gd name="connsiteX65" fmla="*/ 240223 w 283018"/>
              <a:gd name="connsiteY65" fmla="*/ 70829 h 95283"/>
              <a:gd name="connsiteX66" fmla="*/ 240223 w 283018"/>
              <a:gd name="connsiteY66" fmla="*/ 69636 h 95283"/>
              <a:gd name="connsiteX67" fmla="*/ 240521 w 283018"/>
              <a:gd name="connsiteY67" fmla="*/ 68593 h 95283"/>
              <a:gd name="connsiteX68" fmla="*/ 244249 w 283018"/>
              <a:gd name="connsiteY68" fmla="*/ 67847 h 95283"/>
              <a:gd name="connsiteX69" fmla="*/ 242460 w 283018"/>
              <a:gd name="connsiteY69" fmla="*/ 66058 h 95283"/>
              <a:gd name="connsiteX70" fmla="*/ 243056 w 283018"/>
              <a:gd name="connsiteY70" fmla="*/ 64715 h 95283"/>
              <a:gd name="connsiteX71" fmla="*/ 244249 w 283018"/>
              <a:gd name="connsiteY71" fmla="*/ 63374 h 95283"/>
              <a:gd name="connsiteX72" fmla="*/ 243205 w 283018"/>
              <a:gd name="connsiteY72" fmla="*/ 61435 h 95283"/>
              <a:gd name="connsiteX73" fmla="*/ 240820 w 283018"/>
              <a:gd name="connsiteY73" fmla="*/ 59944 h 95283"/>
              <a:gd name="connsiteX74" fmla="*/ 236197 w 283018"/>
              <a:gd name="connsiteY74" fmla="*/ 59944 h 95283"/>
              <a:gd name="connsiteX75" fmla="*/ 231575 w 283018"/>
              <a:gd name="connsiteY75" fmla="*/ 59348 h 95283"/>
              <a:gd name="connsiteX76" fmla="*/ 226654 w 283018"/>
              <a:gd name="connsiteY76" fmla="*/ 56663 h 95283"/>
              <a:gd name="connsiteX77" fmla="*/ 221435 w 283018"/>
              <a:gd name="connsiteY77" fmla="*/ 55321 h 95283"/>
              <a:gd name="connsiteX78" fmla="*/ 218900 w 283018"/>
              <a:gd name="connsiteY78" fmla="*/ 55321 h 95283"/>
              <a:gd name="connsiteX79" fmla="*/ 216365 w 283018"/>
              <a:gd name="connsiteY79" fmla="*/ 55023 h 95283"/>
              <a:gd name="connsiteX80" fmla="*/ 215321 w 283018"/>
              <a:gd name="connsiteY80" fmla="*/ 53383 h 95283"/>
              <a:gd name="connsiteX81" fmla="*/ 214277 w 283018"/>
              <a:gd name="connsiteY81" fmla="*/ 52787 h 95283"/>
              <a:gd name="connsiteX82" fmla="*/ 213233 w 283018"/>
              <a:gd name="connsiteY82" fmla="*/ 52787 h 95283"/>
              <a:gd name="connsiteX83" fmla="*/ 210549 w 283018"/>
              <a:gd name="connsiteY83" fmla="*/ 53532 h 95283"/>
              <a:gd name="connsiteX84" fmla="*/ 210549 w 283018"/>
              <a:gd name="connsiteY84" fmla="*/ 52488 h 95283"/>
              <a:gd name="connsiteX85" fmla="*/ 211295 w 283018"/>
              <a:gd name="connsiteY85" fmla="*/ 51444 h 95283"/>
              <a:gd name="connsiteX86" fmla="*/ 208909 w 283018"/>
              <a:gd name="connsiteY86" fmla="*/ 49804 h 95283"/>
              <a:gd name="connsiteX87" fmla="*/ 204436 w 283018"/>
              <a:gd name="connsiteY87" fmla="*/ 46076 h 95283"/>
              <a:gd name="connsiteX88" fmla="*/ 203392 w 283018"/>
              <a:gd name="connsiteY88" fmla="*/ 47567 h 95283"/>
              <a:gd name="connsiteX89" fmla="*/ 201602 w 283018"/>
              <a:gd name="connsiteY89" fmla="*/ 49208 h 95283"/>
              <a:gd name="connsiteX90" fmla="*/ 200410 w 283018"/>
              <a:gd name="connsiteY90" fmla="*/ 49208 h 95283"/>
              <a:gd name="connsiteX91" fmla="*/ 199962 w 283018"/>
              <a:gd name="connsiteY91" fmla="*/ 47567 h 95283"/>
              <a:gd name="connsiteX92" fmla="*/ 197427 w 283018"/>
              <a:gd name="connsiteY92" fmla="*/ 45480 h 95283"/>
              <a:gd name="connsiteX93" fmla="*/ 200559 w 283018"/>
              <a:gd name="connsiteY93" fmla="*/ 46076 h 95283"/>
              <a:gd name="connsiteX94" fmla="*/ 202199 w 283018"/>
              <a:gd name="connsiteY94" fmla="*/ 46076 h 95283"/>
              <a:gd name="connsiteX95" fmla="*/ 203243 w 283018"/>
              <a:gd name="connsiteY95" fmla="*/ 44585 h 95283"/>
              <a:gd name="connsiteX96" fmla="*/ 201155 w 283018"/>
              <a:gd name="connsiteY96" fmla="*/ 43691 h 95283"/>
              <a:gd name="connsiteX97" fmla="*/ 199068 w 283018"/>
              <a:gd name="connsiteY97" fmla="*/ 42498 h 95283"/>
              <a:gd name="connsiteX98" fmla="*/ 197875 w 283018"/>
              <a:gd name="connsiteY98" fmla="*/ 41305 h 95283"/>
              <a:gd name="connsiteX99" fmla="*/ 193848 w 283018"/>
              <a:gd name="connsiteY99" fmla="*/ 38024 h 95283"/>
              <a:gd name="connsiteX100" fmla="*/ 191612 w 283018"/>
              <a:gd name="connsiteY100" fmla="*/ 37577 h 95283"/>
              <a:gd name="connsiteX101" fmla="*/ 191910 w 283018"/>
              <a:gd name="connsiteY101" fmla="*/ 38173 h 95283"/>
              <a:gd name="connsiteX102" fmla="*/ 193699 w 283018"/>
              <a:gd name="connsiteY102" fmla="*/ 39813 h 95283"/>
              <a:gd name="connsiteX103" fmla="*/ 193998 w 283018"/>
              <a:gd name="connsiteY103" fmla="*/ 40410 h 95283"/>
              <a:gd name="connsiteX104" fmla="*/ 192805 w 283018"/>
              <a:gd name="connsiteY104" fmla="*/ 40857 h 95283"/>
              <a:gd name="connsiteX105" fmla="*/ 190419 w 283018"/>
              <a:gd name="connsiteY105" fmla="*/ 40261 h 95283"/>
              <a:gd name="connsiteX106" fmla="*/ 184454 w 283018"/>
              <a:gd name="connsiteY106" fmla="*/ 37279 h 95283"/>
              <a:gd name="connsiteX107" fmla="*/ 181621 w 283018"/>
              <a:gd name="connsiteY107" fmla="*/ 35191 h 95283"/>
              <a:gd name="connsiteX108" fmla="*/ 177148 w 283018"/>
              <a:gd name="connsiteY108" fmla="*/ 31314 h 95283"/>
              <a:gd name="connsiteX109" fmla="*/ 162833 w 283018"/>
              <a:gd name="connsiteY109" fmla="*/ 23858 h 95283"/>
              <a:gd name="connsiteX110" fmla="*/ 161938 w 283018"/>
              <a:gd name="connsiteY110" fmla="*/ 24157 h 95283"/>
              <a:gd name="connsiteX111" fmla="*/ 160447 w 283018"/>
              <a:gd name="connsiteY111" fmla="*/ 23858 h 95283"/>
              <a:gd name="connsiteX112" fmla="*/ 158956 w 283018"/>
              <a:gd name="connsiteY112" fmla="*/ 23113 h 95283"/>
              <a:gd name="connsiteX113" fmla="*/ 157166 w 283018"/>
              <a:gd name="connsiteY113" fmla="*/ 23113 h 95283"/>
              <a:gd name="connsiteX114" fmla="*/ 149711 w 283018"/>
              <a:gd name="connsiteY114" fmla="*/ 23113 h 95283"/>
              <a:gd name="connsiteX115" fmla="*/ 147325 w 283018"/>
              <a:gd name="connsiteY115" fmla="*/ 22516 h 95283"/>
              <a:gd name="connsiteX116" fmla="*/ 145088 w 283018"/>
              <a:gd name="connsiteY116" fmla="*/ 21323 h 95283"/>
              <a:gd name="connsiteX117" fmla="*/ 142553 w 283018"/>
              <a:gd name="connsiteY117" fmla="*/ 19534 h 95283"/>
              <a:gd name="connsiteX118" fmla="*/ 140167 w 283018"/>
              <a:gd name="connsiteY118" fmla="*/ 17596 h 95283"/>
              <a:gd name="connsiteX119" fmla="*/ 136887 w 283018"/>
              <a:gd name="connsiteY119" fmla="*/ 12824 h 95283"/>
              <a:gd name="connsiteX120" fmla="*/ 132264 w 283018"/>
              <a:gd name="connsiteY120" fmla="*/ 10438 h 95283"/>
              <a:gd name="connsiteX121" fmla="*/ 133010 w 283018"/>
              <a:gd name="connsiteY121" fmla="*/ 8649 h 95283"/>
              <a:gd name="connsiteX122" fmla="*/ 130326 w 283018"/>
              <a:gd name="connsiteY122" fmla="*/ 9096 h 95283"/>
              <a:gd name="connsiteX123" fmla="*/ 129431 w 283018"/>
              <a:gd name="connsiteY123" fmla="*/ 9096 h 95283"/>
              <a:gd name="connsiteX124" fmla="*/ 126449 w 283018"/>
              <a:gd name="connsiteY124" fmla="*/ 7008 h 95283"/>
              <a:gd name="connsiteX125" fmla="*/ 124063 w 283018"/>
              <a:gd name="connsiteY125" fmla="*/ 7008 h 95283"/>
              <a:gd name="connsiteX126" fmla="*/ 121528 w 283018"/>
              <a:gd name="connsiteY126" fmla="*/ 7158 h 95283"/>
              <a:gd name="connsiteX127" fmla="*/ 118993 w 283018"/>
              <a:gd name="connsiteY127" fmla="*/ 6859 h 95283"/>
              <a:gd name="connsiteX128" fmla="*/ 116458 w 283018"/>
              <a:gd name="connsiteY128" fmla="*/ 5965 h 95283"/>
              <a:gd name="connsiteX129" fmla="*/ 114072 w 283018"/>
              <a:gd name="connsiteY129" fmla="*/ 4772 h 95283"/>
              <a:gd name="connsiteX130" fmla="*/ 112432 w 283018"/>
              <a:gd name="connsiteY130" fmla="*/ 2833 h 95283"/>
              <a:gd name="connsiteX131" fmla="*/ 111538 w 283018"/>
              <a:gd name="connsiteY131" fmla="*/ 2237 h 95283"/>
              <a:gd name="connsiteX132" fmla="*/ 102143 w 283018"/>
              <a:gd name="connsiteY132" fmla="*/ 2684 h 95283"/>
              <a:gd name="connsiteX133" fmla="*/ 98564 w 283018"/>
              <a:gd name="connsiteY133" fmla="*/ 3728 h 95283"/>
              <a:gd name="connsiteX134" fmla="*/ 97670 w 283018"/>
              <a:gd name="connsiteY134" fmla="*/ 3728 h 95283"/>
              <a:gd name="connsiteX135" fmla="*/ 95284 w 283018"/>
              <a:gd name="connsiteY135" fmla="*/ 1640 h 95283"/>
              <a:gd name="connsiteX136" fmla="*/ 95582 w 283018"/>
              <a:gd name="connsiteY136" fmla="*/ 895 h 95283"/>
              <a:gd name="connsiteX137" fmla="*/ 92898 w 283018"/>
              <a:gd name="connsiteY137" fmla="*/ 1640 h 95283"/>
              <a:gd name="connsiteX138" fmla="*/ 87381 w 283018"/>
              <a:gd name="connsiteY138" fmla="*/ 2088 h 95283"/>
              <a:gd name="connsiteX139" fmla="*/ 80522 w 283018"/>
              <a:gd name="connsiteY139" fmla="*/ 746 h 95283"/>
              <a:gd name="connsiteX140" fmla="*/ 73513 w 283018"/>
              <a:gd name="connsiteY140" fmla="*/ 0 h 95283"/>
              <a:gd name="connsiteX141" fmla="*/ 66952 w 283018"/>
              <a:gd name="connsiteY141" fmla="*/ 1044 h 95283"/>
              <a:gd name="connsiteX142" fmla="*/ 60690 w 283018"/>
              <a:gd name="connsiteY142" fmla="*/ 3579 h 95283"/>
              <a:gd name="connsiteX143" fmla="*/ 58602 w 283018"/>
              <a:gd name="connsiteY143" fmla="*/ 4175 h 95283"/>
              <a:gd name="connsiteX144" fmla="*/ 45182 w 283018"/>
              <a:gd name="connsiteY144" fmla="*/ 5965 h 95283"/>
              <a:gd name="connsiteX145" fmla="*/ 43094 w 283018"/>
              <a:gd name="connsiteY145" fmla="*/ 6412 h 95283"/>
              <a:gd name="connsiteX146" fmla="*/ 22367 w 283018"/>
              <a:gd name="connsiteY146" fmla="*/ 15061 h 95283"/>
              <a:gd name="connsiteX147" fmla="*/ 20280 w 283018"/>
              <a:gd name="connsiteY147" fmla="*/ 16403 h 95283"/>
              <a:gd name="connsiteX148" fmla="*/ 16104 w 283018"/>
              <a:gd name="connsiteY148" fmla="*/ 20578 h 95283"/>
              <a:gd name="connsiteX149" fmla="*/ 14017 w 283018"/>
              <a:gd name="connsiteY149" fmla="*/ 23262 h 95283"/>
              <a:gd name="connsiteX150" fmla="*/ 13420 w 283018"/>
              <a:gd name="connsiteY150" fmla="*/ 26841 h 95283"/>
              <a:gd name="connsiteX151" fmla="*/ 14911 w 283018"/>
              <a:gd name="connsiteY151" fmla="*/ 32060 h 95283"/>
              <a:gd name="connsiteX152" fmla="*/ 13719 w 283018"/>
              <a:gd name="connsiteY152" fmla="*/ 33103 h 95283"/>
              <a:gd name="connsiteX153" fmla="*/ 12078 w 283018"/>
              <a:gd name="connsiteY153" fmla="*/ 33103 h 95283"/>
              <a:gd name="connsiteX154" fmla="*/ 10438 w 283018"/>
              <a:gd name="connsiteY154" fmla="*/ 32954 h 95283"/>
              <a:gd name="connsiteX155" fmla="*/ 9394 w 283018"/>
              <a:gd name="connsiteY155" fmla="*/ 33253 h 95283"/>
              <a:gd name="connsiteX156" fmla="*/ 298 w 283018"/>
              <a:gd name="connsiteY156" fmla="*/ 37130 h 95283"/>
              <a:gd name="connsiteX157" fmla="*/ 0 w 283018"/>
              <a:gd name="connsiteY157" fmla="*/ 38173 h 95283"/>
              <a:gd name="connsiteX158" fmla="*/ 1342 w 283018"/>
              <a:gd name="connsiteY158" fmla="*/ 39068 h 95283"/>
              <a:gd name="connsiteX159" fmla="*/ 2684 w 283018"/>
              <a:gd name="connsiteY159" fmla="*/ 38621 h 95283"/>
              <a:gd name="connsiteX160" fmla="*/ 5368 w 283018"/>
              <a:gd name="connsiteY160" fmla="*/ 36980 h 95283"/>
              <a:gd name="connsiteX161" fmla="*/ 6859 w 283018"/>
              <a:gd name="connsiteY161" fmla="*/ 36384 h 95283"/>
              <a:gd name="connsiteX162" fmla="*/ 8649 w 283018"/>
              <a:gd name="connsiteY162" fmla="*/ 36086 h 95283"/>
              <a:gd name="connsiteX163" fmla="*/ 10140 w 283018"/>
              <a:gd name="connsiteY163" fmla="*/ 36086 h 95283"/>
              <a:gd name="connsiteX164" fmla="*/ 10438 w 283018"/>
              <a:gd name="connsiteY164" fmla="*/ 38322 h 95283"/>
              <a:gd name="connsiteX165" fmla="*/ 10140 w 283018"/>
              <a:gd name="connsiteY165" fmla="*/ 40559 h 95283"/>
              <a:gd name="connsiteX166" fmla="*/ 11482 w 283018"/>
              <a:gd name="connsiteY166" fmla="*/ 40112 h 95283"/>
              <a:gd name="connsiteX167" fmla="*/ 16999 w 283018"/>
              <a:gd name="connsiteY167" fmla="*/ 37130 h 95283"/>
              <a:gd name="connsiteX168" fmla="*/ 19683 w 283018"/>
              <a:gd name="connsiteY168" fmla="*/ 36235 h 95283"/>
              <a:gd name="connsiteX169" fmla="*/ 22516 w 283018"/>
              <a:gd name="connsiteY169" fmla="*/ 35788 h 95283"/>
              <a:gd name="connsiteX170" fmla="*/ 23411 w 283018"/>
              <a:gd name="connsiteY170" fmla="*/ 34744 h 95283"/>
              <a:gd name="connsiteX171" fmla="*/ 24306 w 283018"/>
              <a:gd name="connsiteY171" fmla="*/ 31463 h 95283"/>
              <a:gd name="connsiteX172" fmla="*/ 25051 w 283018"/>
              <a:gd name="connsiteY172" fmla="*/ 29823 h 95283"/>
              <a:gd name="connsiteX173" fmla="*/ 25946 w 283018"/>
              <a:gd name="connsiteY173" fmla="*/ 29226 h 95283"/>
              <a:gd name="connsiteX174" fmla="*/ 31612 w 283018"/>
              <a:gd name="connsiteY174" fmla="*/ 28928 h 95283"/>
              <a:gd name="connsiteX175" fmla="*/ 32805 w 283018"/>
              <a:gd name="connsiteY175" fmla="*/ 28630 h 95283"/>
              <a:gd name="connsiteX176" fmla="*/ 33849 w 283018"/>
              <a:gd name="connsiteY176" fmla="*/ 28034 h 95283"/>
              <a:gd name="connsiteX177" fmla="*/ 35340 w 283018"/>
              <a:gd name="connsiteY177" fmla="*/ 28034 h 95283"/>
              <a:gd name="connsiteX178" fmla="*/ 36831 w 283018"/>
              <a:gd name="connsiteY178" fmla="*/ 28630 h 95283"/>
              <a:gd name="connsiteX179" fmla="*/ 39664 w 283018"/>
              <a:gd name="connsiteY179" fmla="*/ 27586 h 95283"/>
              <a:gd name="connsiteX180" fmla="*/ 41901 w 283018"/>
              <a:gd name="connsiteY180" fmla="*/ 25349 h 95283"/>
              <a:gd name="connsiteX181" fmla="*/ 44585 w 283018"/>
              <a:gd name="connsiteY181" fmla="*/ 23858 h 95283"/>
              <a:gd name="connsiteX182" fmla="*/ 45778 w 283018"/>
              <a:gd name="connsiteY182" fmla="*/ 22964 h 95283"/>
              <a:gd name="connsiteX183" fmla="*/ 46673 w 283018"/>
              <a:gd name="connsiteY183" fmla="*/ 21771 h 95283"/>
              <a:gd name="connsiteX184" fmla="*/ 49208 w 283018"/>
              <a:gd name="connsiteY184" fmla="*/ 19385 h 95283"/>
              <a:gd name="connsiteX185" fmla="*/ 53085 w 283018"/>
              <a:gd name="connsiteY185" fmla="*/ 16999 h 95283"/>
              <a:gd name="connsiteX186" fmla="*/ 55023 w 283018"/>
              <a:gd name="connsiteY186" fmla="*/ 15210 h 95283"/>
              <a:gd name="connsiteX187" fmla="*/ 56365 w 283018"/>
              <a:gd name="connsiteY187" fmla="*/ 14315 h 95283"/>
              <a:gd name="connsiteX188" fmla="*/ 78285 w 283018"/>
              <a:gd name="connsiteY188" fmla="*/ 14613 h 95283"/>
              <a:gd name="connsiteX189" fmla="*/ 79925 w 283018"/>
              <a:gd name="connsiteY189" fmla="*/ 14613 h 95283"/>
              <a:gd name="connsiteX190" fmla="*/ 81267 w 283018"/>
              <a:gd name="connsiteY190" fmla="*/ 15210 h 95283"/>
              <a:gd name="connsiteX191" fmla="*/ 82460 w 283018"/>
              <a:gd name="connsiteY191" fmla="*/ 15955 h 95283"/>
              <a:gd name="connsiteX192" fmla="*/ 83653 w 283018"/>
              <a:gd name="connsiteY192" fmla="*/ 17148 h 95283"/>
              <a:gd name="connsiteX193" fmla="*/ 84100 w 283018"/>
              <a:gd name="connsiteY193" fmla="*/ 18789 h 95283"/>
              <a:gd name="connsiteX194" fmla="*/ 83355 w 283018"/>
              <a:gd name="connsiteY194" fmla="*/ 19832 h 95283"/>
              <a:gd name="connsiteX195" fmla="*/ 82162 w 283018"/>
              <a:gd name="connsiteY195" fmla="*/ 20727 h 95283"/>
              <a:gd name="connsiteX196" fmla="*/ 76496 w 283018"/>
              <a:gd name="connsiteY196" fmla="*/ 22069 h 95283"/>
              <a:gd name="connsiteX197" fmla="*/ 73812 w 283018"/>
              <a:gd name="connsiteY197" fmla="*/ 23113 h 95283"/>
              <a:gd name="connsiteX198" fmla="*/ 76645 w 283018"/>
              <a:gd name="connsiteY198" fmla="*/ 25946 h 95283"/>
              <a:gd name="connsiteX199" fmla="*/ 79925 w 283018"/>
              <a:gd name="connsiteY199" fmla="*/ 28183 h 95283"/>
              <a:gd name="connsiteX200" fmla="*/ 80820 w 283018"/>
              <a:gd name="connsiteY200" fmla="*/ 28630 h 95283"/>
              <a:gd name="connsiteX201" fmla="*/ 90661 w 283018"/>
              <a:gd name="connsiteY201" fmla="*/ 29077 h 95283"/>
              <a:gd name="connsiteX202" fmla="*/ 92898 w 283018"/>
              <a:gd name="connsiteY202" fmla="*/ 31314 h 95283"/>
              <a:gd name="connsiteX203" fmla="*/ 94837 w 283018"/>
              <a:gd name="connsiteY203" fmla="*/ 31314 h 95283"/>
              <a:gd name="connsiteX204" fmla="*/ 96477 w 283018"/>
              <a:gd name="connsiteY204" fmla="*/ 30270 h 95283"/>
              <a:gd name="connsiteX205" fmla="*/ 97073 w 283018"/>
              <a:gd name="connsiteY205" fmla="*/ 28481 h 95283"/>
              <a:gd name="connsiteX206" fmla="*/ 97372 w 283018"/>
              <a:gd name="connsiteY206" fmla="*/ 26542 h 95283"/>
              <a:gd name="connsiteX207" fmla="*/ 98564 w 283018"/>
              <a:gd name="connsiteY207" fmla="*/ 28332 h 95283"/>
              <a:gd name="connsiteX208" fmla="*/ 99161 w 283018"/>
              <a:gd name="connsiteY208" fmla="*/ 30419 h 95283"/>
              <a:gd name="connsiteX209" fmla="*/ 100056 w 283018"/>
              <a:gd name="connsiteY209" fmla="*/ 31463 h 95283"/>
              <a:gd name="connsiteX210" fmla="*/ 101249 w 283018"/>
              <a:gd name="connsiteY210" fmla="*/ 32209 h 95283"/>
              <a:gd name="connsiteX211" fmla="*/ 103187 w 283018"/>
              <a:gd name="connsiteY211" fmla="*/ 32805 h 95283"/>
              <a:gd name="connsiteX212" fmla="*/ 115414 w 283018"/>
              <a:gd name="connsiteY212" fmla="*/ 32507 h 95283"/>
              <a:gd name="connsiteX213" fmla="*/ 115862 w 283018"/>
              <a:gd name="connsiteY213" fmla="*/ 31761 h 95283"/>
              <a:gd name="connsiteX214" fmla="*/ 115862 w 283018"/>
              <a:gd name="connsiteY214" fmla="*/ 30717 h 95283"/>
              <a:gd name="connsiteX215" fmla="*/ 118248 w 283018"/>
              <a:gd name="connsiteY215" fmla="*/ 33253 h 95283"/>
              <a:gd name="connsiteX216" fmla="*/ 120484 w 283018"/>
              <a:gd name="connsiteY216" fmla="*/ 36086 h 95283"/>
              <a:gd name="connsiteX217" fmla="*/ 122572 w 283018"/>
              <a:gd name="connsiteY217" fmla="*/ 37875 h 95283"/>
              <a:gd name="connsiteX218" fmla="*/ 124958 w 283018"/>
              <a:gd name="connsiteY218" fmla="*/ 39068 h 95283"/>
              <a:gd name="connsiteX219" fmla="*/ 130922 w 283018"/>
              <a:gd name="connsiteY219" fmla="*/ 41603 h 95283"/>
              <a:gd name="connsiteX220" fmla="*/ 145536 w 283018"/>
              <a:gd name="connsiteY220" fmla="*/ 46076 h 95283"/>
              <a:gd name="connsiteX221" fmla="*/ 147772 w 283018"/>
              <a:gd name="connsiteY221" fmla="*/ 46673 h 95283"/>
              <a:gd name="connsiteX222" fmla="*/ 150009 w 283018"/>
              <a:gd name="connsiteY222" fmla="*/ 46971 h 95283"/>
              <a:gd name="connsiteX223" fmla="*/ 159701 w 283018"/>
              <a:gd name="connsiteY223" fmla="*/ 45033 h 95283"/>
              <a:gd name="connsiteX224" fmla="*/ 162236 w 283018"/>
              <a:gd name="connsiteY224" fmla="*/ 45778 h 95283"/>
              <a:gd name="connsiteX225" fmla="*/ 164622 w 283018"/>
              <a:gd name="connsiteY225" fmla="*/ 48015 h 95283"/>
              <a:gd name="connsiteX226" fmla="*/ 166262 w 283018"/>
              <a:gd name="connsiteY226" fmla="*/ 50848 h 95283"/>
              <a:gd name="connsiteX227" fmla="*/ 167306 w 283018"/>
              <a:gd name="connsiteY227" fmla="*/ 54129 h 95283"/>
              <a:gd name="connsiteX228" fmla="*/ 168499 w 283018"/>
              <a:gd name="connsiteY228" fmla="*/ 61137 h 95283"/>
              <a:gd name="connsiteX229" fmla="*/ 169543 w 283018"/>
              <a:gd name="connsiteY229" fmla="*/ 62330 h 95283"/>
              <a:gd name="connsiteX230" fmla="*/ 170736 w 283018"/>
              <a:gd name="connsiteY230" fmla="*/ 63374 h 95283"/>
              <a:gd name="connsiteX231" fmla="*/ 173122 w 283018"/>
              <a:gd name="connsiteY231" fmla="*/ 64715 h 95283"/>
              <a:gd name="connsiteX232" fmla="*/ 178341 w 283018"/>
              <a:gd name="connsiteY232" fmla="*/ 69487 h 95283"/>
              <a:gd name="connsiteX233" fmla="*/ 181472 w 283018"/>
              <a:gd name="connsiteY233" fmla="*/ 70829 h 95283"/>
              <a:gd name="connsiteX234" fmla="*/ 185200 w 283018"/>
              <a:gd name="connsiteY234" fmla="*/ 70829 h 95283"/>
              <a:gd name="connsiteX235" fmla="*/ 192208 w 283018"/>
              <a:gd name="connsiteY235" fmla="*/ 71575 h 95283"/>
              <a:gd name="connsiteX236" fmla="*/ 195489 w 283018"/>
              <a:gd name="connsiteY236" fmla="*/ 71575 h 95283"/>
              <a:gd name="connsiteX237" fmla="*/ 198620 w 283018"/>
              <a:gd name="connsiteY237" fmla="*/ 72022 h 95283"/>
              <a:gd name="connsiteX238" fmla="*/ 201752 w 283018"/>
              <a:gd name="connsiteY238" fmla="*/ 72768 h 95283"/>
              <a:gd name="connsiteX239" fmla="*/ 202348 w 283018"/>
              <a:gd name="connsiteY239" fmla="*/ 73662 h 95283"/>
              <a:gd name="connsiteX240" fmla="*/ 202795 w 283018"/>
              <a:gd name="connsiteY240" fmla="*/ 75154 h 95283"/>
              <a:gd name="connsiteX241" fmla="*/ 204883 w 283018"/>
              <a:gd name="connsiteY241" fmla="*/ 77092 h 95283"/>
              <a:gd name="connsiteX242" fmla="*/ 205330 w 283018"/>
              <a:gd name="connsiteY242" fmla="*/ 78136 h 95283"/>
              <a:gd name="connsiteX243" fmla="*/ 205032 w 283018"/>
              <a:gd name="connsiteY243" fmla="*/ 79478 h 95283"/>
              <a:gd name="connsiteX244" fmla="*/ 203839 w 283018"/>
              <a:gd name="connsiteY244" fmla="*/ 81267 h 95283"/>
              <a:gd name="connsiteX245" fmla="*/ 202199 w 283018"/>
              <a:gd name="connsiteY245" fmla="*/ 82609 h 95283"/>
              <a:gd name="connsiteX246" fmla="*/ 193252 w 283018"/>
              <a:gd name="connsiteY246" fmla="*/ 88872 h 95283"/>
              <a:gd name="connsiteX247" fmla="*/ 189077 w 283018"/>
              <a:gd name="connsiteY247" fmla="*/ 95284 h 95283"/>
              <a:gd name="connsiteX248" fmla="*/ 195638 w 283018"/>
              <a:gd name="connsiteY248" fmla="*/ 95284 h 95283"/>
              <a:gd name="connsiteX249" fmla="*/ 202199 w 283018"/>
              <a:gd name="connsiteY249" fmla="*/ 94240 h 95283"/>
              <a:gd name="connsiteX250" fmla="*/ 207865 w 283018"/>
              <a:gd name="connsiteY250" fmla="*/ 94240 h 95283"/>
              <a:gd name="connsiteX251" fmla="*/ 210698 w 283018"/>
              <a:gd name="connsiteY251" fmla="*/ 93495 h 95283"/>
              <a:gd name="connsiteX252" fmla="*/ 213681 w 283018"/>
              <a:gd name="connsiteY252" fmla="*/ 92898 h 95283"/>
              <a:gd name="connsiteX253" fmla="*/ 220689 w 283018"/>
              <a:gd name="connsiteY253" fmla="*/ 92451 h 95283"/>
              <a:gd name="connsiteX254" fmla="*/ 227548 w 283018"/>
              <a:gd name="connsiteY254" fmla="*/ 91556 h 95283"/>
              <a:gd name="connsiteX255" fmla="*/ 230083 w 283018"/>
              <a:gd name="connsiteY255" fmla="*/ 91556 h 95283"/>
              <a:gd name="connsiteX256" fmla="*/ 240372 w 283018"/>
              <a:gd name="connsiteY256" fmla="*/ 92302 h 95283"/>
              <a:gd name="connsiteX257" fmla="*/ 243205 w 283018"/>
              <a:gd name="connsiteY257" fmla="*/ 93047 h 95283"/>
              <a:gd name="connsiteX258" fmla="*/ 246038 w 283018"/>
              <a:gd name="connsiteY258" fmla="*/ 94240 h 95283"/>
              <a:gd name="connsiteX259" fmla="*/ 252898 w 283018"/>
              <a:gd name="connsiteY259" fmla="*/ 94240 h 95283"/>
              <a:gd name="connsiteX260" fmla="*/ 254836 w 283018"/>
              <a:gd name="connsiteY260" fmla="*/ 93346 h 95283"/>
              <a:gd name="connsiteX261" fmla="*/ 255880 w 283018"/>
              <a:gd name="connsiteY261" fmla="*/ 92302 h 95283"/>
              <a:gd name="connsiteX262" fmla="*/ 256626 w 283018"/>
              <a:gd name="connsiteY262" fmla="*/ 90960 h 95283"/>
              <a:gd name="connsiteX263" fmla="*/ 257371 w 283018"/>
              <a:gd name="connsiteY263" fmla="*/ 92451 h 95283"/>
              <a:gd name="connsiteX264" fmla="*/ 257371 w 283018"/>
              <a:gd name="connsiteY264" fmla="*/ 93346 h 95283"/>
              <a:gd name="connsiteX265" fmla="*/ 257371 w 283018"/>
              <a:gd name="connsiteY265" fmla="*/ 93942 h 95283"/>
              <a:gd name="connsiteX266" fmla="*/ 260353 w 283018"/>
              <a:gd name="connsiteY266" fmla="*/ 93196 h 95283"/>
              <a:gd name="connsiteX267" fmla="*/ 261546 w 283018"/>
              <a:gd name="connsiteY267" fmla="*/ 92302 h 95283"/>
              <a:gd name="connsiteX268" fmla="*/ 264380 w 283018"/>
              <a:gd name="connsiteY268" fmla="*/ 91109 h 95283"/>
              <a:gd name="connsiteX269" fmla="*/ 270046 w 283018"/>
              <a:gd name="connsiteY269" fmla="*/ 89469 h 95283"/>
              <a:gd name="connsiteX270" fmla="*/ 275861 w 283018"/>
              <a:gd name="connsiteY270" fmla="*/ 89021 h 95283"/>
              <a:gd name="connsiteX271" fmla="*/ 280037 w 283018"/>
              <a:gd name="connsiteY271" fmla="*/ 89021 h 95283"/>
              <a:gd name="connsiteX272" fmla="*/ 280931 w 283018"/>
              <a:gd name="connsiteY272" fmla="*/ 87828 h 95283"/>
              <a:gd name="connsiteX273" fmla="*/ 282572 w 283018"/>
              <a:gd name="connsiteY273" fmla="*/ 86337 h 95283"/>
              <a:gd name="connsiteX274" fmla="*/ 283019 w 283018"/>
              <a:gd name="connsiteY274" fmla="*/ 84548 h 95283"/>
              <a:gd name="connsiteX275" fmla="*/ 282273 w 283018"/>
              <a:gd name="connsiteY275" fmla="*/ 82907 h 95283"/>
              <a:gd name="connsiteX276" fmla="*/ 141062 w 283018"/>
              <a:gd name="connsiteY276" fmla="*/ 14166 h 95283"/>
              <a:gd name="connsiteX277" fmla="*/ 145685 w 283018"/>
              <a:gd name="connsiteY277" fmla="*/ 16253 h 95283"/>
              <a:gd name="connsiteX278" fmla="*/ 145685 w 283018"/>
              <a:gd name="connsiteY278" fmla="*/ 15508 h 95283"/>
              <a:gd name="connsiteX279" fmla="*/ 144790 w 283018"/>
              <a:gd name="connsiteY279" fmla="*/ 15061 h 95283"/>
              <a:gd name="connsiteX280" fmla="*/ 139571 w 283018"/>
              <a:gd name="connsiteY280" fmla="*/ 11482 h 95283"/>
              <a:gd name="connsiteX281" fmla="*/ 138229 w 283018"/>
              <a:gd name="connsiteY281" fmla="*/ 11482 h 95283"/>
              <a:gd name="connsiteX282" fmla="*/ 138975 w 283018"/>
              <a:gd name="connsiteY282" fmla="*/ 12078 h 95283"/>
              <a:gd name="connsiteX283" fmla="*/ 140913 w 283018"/>
              <a:gd name="connsiteY283" fmla="*/ 14315 h 95283"/>
              <a:gd name="connsiteX284" fmla="*/ 59348 w 283018"/>
              <a:gd name="connsiteY284" fmla="*/ 41305 h 95283"/>
              <a:gd name="connsiteX285" fmla="*/ 58005 w 283018"/>
              <a:gd name="connsiteY285" fmla="*/ 39813 h 95283"/>
              <a:gd name="connsiteX286" fmla="*/ 57111 w 283018"/>
              <a:gd name="connsiteY286" fmla="*/ 37875 h 95283"/>
              <a:gd name="connsiteX287" fmla="*/ 56067 w 283018"/>
              <a:gd name="connsiteY287" fmla="*/ 37279 h 95283"/>
              <a:gd name="connsiteX288" fmla="*/ 49804 w 283018"/>
              <a:gd name="connsiteY288" fmla="*/ 36384 h 95283"/>
              <a:gd name="connsiteX289" fmla="*/ 47567 w 283018"/>
              <a:gd name="connsiteY289" fmla="*/ 39515 h 95283"/>
              <a:gd name="connsiteX290" fmla="*/ 47567 w 283018"/>
              <a:gd name="connsiteY290" fmla="*/ 40708 h 95283"/>
              <a:gd name="connsiteX291" fmla="*/ 50252 w 283018"/>
              <a:gd name="connsiteY291" fmla="*/ 46375 h 95283"/>
              <a:gd name="connsiteX292" fmla="*/ 49357 w 283018"/>
              <a:gd name="connsiteY292" fmla="*/ 47120 h 95283"/>
              <a:gd name="connsiteX293" fmla="*/ 48164 w 283018"/>
              <a:gd name="connsiteY293" fmla="*/ 47567 h 95283"/>
              <a:gd name="connsiteX294" fmla="*/ 46673 w 283018"/>
              <a:gd name="connsiteY294" fmla="*/ 46822 h 95283"/>
              <a:gd name="connsiteX295" fmla="*/ 44884 w 283018"/>
              <a:gd name="connsiteY295" fmla="*/ 45480 h 95283"/>
              <a:gd name="connsiteX296" fmla="*/ 44884 w 283018"/>
              <a:gd name="connsiteY296" fmla="*/ 46375 h 95283"/>
              <a:gd name="connsiteX297" fmla="*/ 45927 w 283018"/>
              <a:gd name="connsiteY297" fmla="*/ 48164 h 95283"/>
              <a:gd name="connsiteX298" fmla="*/ 47866 w 283018"/>
              <a:gd name="connsiteY298" fmla="*/ 49953 h 95283"/>
              <a:gd name="connsiteX299" fmla="*/ 50699 w 283018"/>
              <a:gd name="connsiteY299" fmla="*/ 50699 h 95283"/>
              <a:gd name="connsiteX300" fmla="*/ 53532 w 283018"/>
              <a:gd name="connsiteY300" fmla="*/ 50699 h 95283"/>
              <a:gd name="connsiteX301" fmla="*/ 58751 w 283018"/>
              <a:gd name="connsiteY301" fmla="*/ 48462 h 95283"/>
              <a:gd name="connsiteX302" fmla="*/ 61137 w 283018"/>
              <a:gd name="connsiteY302" fmla="*/ 46971 h 95283"/>
              <a:gd name="connsiteX303" fmla="*/ 61137 w 283018"/>
              <a:gd name="connsiteY303" fmla="*/ 45480 h 95283"/>
              <a:gd name="connsiteX304" fmla="*/ 59348 w 283018"/>
              <a:gd name="connsiteY304" fmla="*/ 41305 h 9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Lst>
            <a:rect l="l" t="t" r="r" b="b"/>
            <a:pathLst>
              <a:path w="283018" h="95283">
                <a:moveTo>
                  <a:pt x="164622" y="20429"/>
                </a:moveTo>
                <a:lnTo>
                  <a:pt x="166710" y="21174"/>
                </a:lnTo>
                <a:lnTo>
                  <a:pt x="169990" y="21174"/>
                </a:lnTo>
                <a:cubicBezTo>
                  <a:pt x="169990" y="21174"/>
                  <a:pt x="170885" y="21771"/>
                  <a:pt x="170885" y="21771"/>
                </a:cubicBezTo>
                <a:lnTo>
                  <a:pt x="172078" y="21771"/>
                </a:lnTo>
                <a:lnTo>
                  <a:pt x="173569" y="21472"/>
                </a:lnTo>
                <a:lnTo>
                  <a:pt x="171780" y="19087"/>
                </a:lnTo>
                <a:lnTo>
                  <a:pt x="170438" y="18789"/>
                </a:lnTo>
                <a:lnTo>
                  <a:pt x="169245" y="18789"/>
                </a:lnTo>
                <a:cubicBezTo>
                  <a:pt x="169245" y="18789"/>
                  <a:pt x="168052" y="19236"/>
                  <a:pt x="168052" y="19236"/>
                </a:cubicBezTo>
                <a:lnTo>
                  <a:pt x="164473" y="18639"/>
                </a:lnTo>
                <a:lnTo>
                  <a:pt x="162684" y="19236"/>
                </a:lnTo>
                <a:lnTo>
                  <a:pt x="163280" y="19981"/>
                </a:lnTo>
                <a:lnTo>
                  <a:pt x="164473" y="20578"/>
                </a:lnTo>
                <a:close/>
                <a:moveTo>
                  <a:pt x="183261" y="31910"/>
                </a:moveTo>
                <a:lnTo>
                  <a:pt x="183709" y="33402"/>
                </a:lnTo>
                <a:lnTo>
                  <a:pt x="185796" y="34744"/>
                </a:lnTo>
                <a:lnTo>
                  <a:pt x="186840" y="35191"/>
                </a:lnTo>
                <a:lnTo>
                  <a:pt x="187586" y="35191"/>
                </a:lnTo>
                <a:cubicBezTo>
                  <a:pt x="187586" y="35191"/>
                  <a:pt x="188779" y="36533"/>
                  <a:pt x="188779" y="36533"/>
                </a:cubicBezTo>
                <a:lnTo>
                  <a:pt x="189823" y="35638"/>
                </a:lnTo>
                <a:lnTo>
                  <a:pt x="190419" y="34296"/>
                </a:lnTo>
                <a:lnTo>
                  <a:pt x="190717" y="32656"/>
                </a:lnTo>
                <a:lnTo>
                  <a:pt x="186989" y="31761"/>
                </a:lnTo>
                <a:lnTo>
                  <a:pt x="184902" y="31463"/>
                </a:lnTo>
                <a:lnTo>
                  <a:pt x="183261" y="31463"/>
                </a:lnTo>
                <a:close/>
                <a:moveTo>
                  <a:pt x="180876" y="29823"/>
                </a:moveTo>
                <a:lnTo>
                  <a:pt x="183560" y="31016"/>
                </a:lnTo>
                <a:lnTo>
                  <a:pt x="184454" y="31016"/>
                </a:lnTo>
                <a:cubicBezTo>
                  <a:pt x="184454" y="31016"/>
                  <a:pt x="185498" y="30270"/>
                  <a:pt x="185498" y="30270"/>
                </a:cubicBezTo>
                <a:lnTo>
                  <a:pt x="184305" y="28779"/>
                </a:lnTo>
                <a:lnTo>
                  <a:pt x="184305" y="28332"/>
                </a:lnTo>
                <a:cubicBezTo>
                  <a:pt x="184305" y="28332"/>
                  <a:pt x="182218" y="27586"/>
                  <a:pt x="182218" y="27586"/>
                </a:cubicBezTo>
                <a:lnTo>
                  <a:pt x="181770" y="25797"/>
                </a:lnTo>
                <a:lnTo>
                  <a:pt x="181472" y="25797"/>
                </a:lnTo>
                <a:cubicBezTo>
                  <a:pt x="181472" y="25797"/>
                  <a:pt x="181323" y="27288"/>
                  <a:pt x="181323" y="27288"/>
                </a:cubicBezTo>
                <a:lnTo>
                  <a:pt x="180428" y="28630"/>
                </a:lnTo>
                <a:lnTo>
                  <a:pt x="181174" y="29674"/>
                </a:lnTo>
                <a:close/>
                <a:moveTo>
                  <a:pt x="175209" y="23709"/>
                </a:moveTo>
                <a:lnTo>
                  <a:pt x="176402" y="25349"/>
                </a:lnTo>
                <a:lnTo>
                  <a:pt x="178490" y="25797"/>
                </a:lnTo>
                <a:lnTo>
                  <a:pt x="179981" y="26841"/>
                </a:lnTo>
                <a:lnTo>
                  <a:pt x="180577" y="26393"/>
                </a:lnTo>
                <a:lnTo>
                  <a:pt x="179683" y="25797"/>
                </a:lnTo>
                <a:lnTo>
                  <a:pt x="178788" y="23411"/>
                </a:lnTo>
                <a:lnTo>
                  <a:pt x="177297" y="22069"/>
                </a:lnTo>
                <a:lnTo>
                  <a:pt x="175955" y="22069"/>
                </a:lnTo>
                <a:cubicBezTo>
                  <a:pt x="175955" y="22069"/>
                  <a:pt x="174016" y="22367"/>
                  <a:pt x="174016" y="22367"/>
                </a:cubicBezTo>
                <a:lnTo>
                  <a:pt x="174016" y="22964"/>
                </a:lnTo>
                <a:cubicBezTo>
                  <a:pt x="174016" y="22964"/>
                  <a:pt x="175209" y="23560"/>
                  <a:pt x="175209" y="23560"/>
                </a:cubicBezTo>
                <a:close/>
                <a:moveTo>
                  <a:pt x="281975" y="83355"/>
                </a:moveTo>
                <a:lnTo>
                  <a:pt x="281229" y="82758"/>
                </a:lnTo>
                <a:lnTo>
                  <a:pt x="280335" y="82311"/>
                </a:lnTo>
                <a:lnTo>
                  <a:pt x="279291" y="82609"/>
                </a:lnTo>
                <a:lnTo>
                  <a:pt x="276309" y="82311"/>
                </a:lnTo>
                <a:lnTo>
                  <a:pt x="272879" y="80820"/>
                </a:lnTo>
                <a:lnTo>
                  <a:pt x="269002" y="76943"/>
                </a:lnTo>
                <a:lnTo>
                  <a:pt x="267213" y="75452"/>
                </a:lnTo>
                <a:lnTo>
                  <a:pt x="263187" y="73215"/>
                </a:lnTo>
                <a:lnTo>
                  <a:pt x="261099" y="72619"/>
                </a:lnTo>
                <a:lnTo>
                  <a:pt x="254389" y="71426"/>
                </a:lnTo>
                <a:lnTo>
                  <a:pt x="251108" y="71724"/>
                </a:lnTo>
                <a:lnTo>
                  <a:pt x="246188" y="71277"/>
                </a:lnTo>
                <a:lnTo>
                  <a:pt x="243056" y="70829"/>
                </a:lnTo>
                <a:lnTo>
                  <a:pt x="240969" y="71426"/>
                </a:lnTo>
                <a:lnTo>
                  <a:pt x="240223" y="70829"/>
                </a:lnTo>
                <a:lnTo>
                  <a:pt x="240223" y="69636"/>
                </a:lnTo>
                <a:cubicBezTo>
                  <a:pt x="240223" y="69636"/>
                  <a:pt x="240521" y="68593"/>
                  <a:pt x="240521" y="68593"/>
                </a:cubicBezTo>
                <a:lnTo>
                  <a:pt x="244249" y="67847"/>
                </a:lnTo>
                <a:lnTo>
                  <a:pt x="242460" y="66058"/>
                </a:lnTo>
                <a:lnTo>
                  <a:pt x="243056" y="64715"/>
                </a:lnTo>
                <a:lnTo>
                  <a:pt x="244249" y="63374"/>
                </a:lnTo>
                <a:lnTo>
                  <a:pt x="243205" y="61435"/>
                </a:lnTo>
                <a:lnTo>
                  <a:pt x="240820" y="59944"/>
                </a:lnTo>
                <a:lnTo>
                  <a:pt x="236197" y="59944"/>
                </a:lnTo>
                <a:cubicBezTo>
                  <a:pt x="236197" y="59944"/>
                  <a:pt x="231575" y="59348"/>
                  <a:pt x="231575" y="59348"/>
                </a:cubicBezTo>
                <a:lnTo>
                  <a:pt x="226654" y="56663"/>
                </a:lnTo>
                <a:lnTo>
                  <a:pt x="221435" y="55321"/>
                </a:lnTo>
                <a:lnTo>
                  <a:pt x="218900" y="55321"/>
                </a:lnTo>
                <a:cubicBezTo>
                  <a:pt x="218900" y="55321"/>
                  <a:pt x="216365" y="55023"/>
                  <a:pt x="216365" y="55023"/>
                </a:cubicBezTo>
                <a:lnTo>
                  <a:pt x="215321" y="53383"/>
                </a:lnTo>
                <a:lnTo>
                  <a:pt x="214277" y="52787"/>
                </a:lnTo>
                <a:lnTo>
                  <a:pt x="213233" y="52787"/>
                </a:lnTo>
                <a:cubicBezTo>
                  <a:pt x="213233" y="52787"/>
                  <a:pt x="210549" y="53532"/>
                  <a:pt x="210549" y="53532"/>
                </a:cubicBezTo>
                <a:lnTo>
                  <a:pt x="210549" y="52488"/>
                </a:lnTo>
                <a:cubicBezTo>
                  <a:pt x="210549" y="52488"/>
                  <a:pt x="211295" y="51444"/>
                  <a:pt x="211295" y="51444"/>
                </a:cubicBezTo>
                <a:lnTo>
                  <a:pt x="208909" y="49804"/>
                </a:lnTo>
                <a:lnTo>
                  <a:pt x="204436" y="46076"/>
                </a:lnTo>
                <a:lnTo>
                  <a:pt x="203392" y="47567"/>
                </a:lnTo>
                <a:lnTo>
                  <a:pt x="201602" y="49208"/>
                </a:lnTo>
                <a:lnTo>
                  <a:pt x="200410" y="49208"/>
                </a:lnTo>
                <a:cubicBezTo>
                  <a:pt x="200410" y="49208"/>
                  <a:pt x="199962" y="47567"/>
                  <a:pt x="199962" y="47567"/>
                </a:cubicBezTo>
                <a:lnTo>
                  <a:pt x="197427" y="45480"/>
                </a:lnTo>
                <a:lnTo>
                  <a:pt x="200559" y="46076"/>
                </a:lnTo>
                <a:lnTo>
                  <a:pt x="202199" y="46076"/>
                </a:lnTo>
                <a:cubicBezTo>
                  <a:pt x="202199" y="46076"/>
                  <a:pt x="203243" y="44585"/>
                  <a:pt x="203243" y="44585"/>
                </a:cubicBezTo>
                <a:lnTo>
                  <a:pt x="201155" y="43691"/>
                </a:lnTo>
                <a:lnTo>
                  <a:pt x="199068" y="42498"/>
                </a:lnTo>
                <a:lnTo>
                  <a:pt x="197875" y="41305"/>
                </a:lnTo>
                <a:lnTo>
                  <a:pt x="193848" y="38024"/>
                </a:lnTo>
                <a:lnTo>
                  <a:pt x="191612" y="37577"/>
                </a:lnTo>
                <a:lnTo>
                  <a:pt x="191910" y="38173"/>
                </a:lnTo>
                <a:lnTo>
                  <a:pt x="193699" y="39813"/>
                </a:lnTo>
                <a:lnTo>
                  <a:pt x="193998" y="40410"/>
                </a:lnTo>
                <a:lnTo>
                  <a:pt x="192805" y="40857"/>
                </a:lnTo>
                <a:lnTo>
                  <a:pt x="190419" y="40261"/>
                </a:lnTo>
                <a:lnTo>
                  <a:pt x="184454" y="37279"/>
                </a:lnTo>
                <a:lnTo>
                  <a:pt x="181621" y="35191"/>
                </a:lnTo>
                <a:lnTo>
                  <a:pt x="177148" y="31314"/>
                </a:lnTo>
                <a:lnTo>
                  <a:pt x="162833" y="23858"/>
                </a:lnTo>
                <a:lnTo>
                  <a:pt x="161938" y="24157"/>
                </a:lnTo>
                <a:lnTo>
                  <a:pt x="160447" y="23858"/>
                </a:lnTo>
                <a:lnTo>
                  <a:pt x="158956" y="23113"/>
                </a:lnTo>
                <a:lnTo>
                  <a:pt x="157166" y="23113"/>
                </a:lnTo>
                <a:cubicBezTo>
                  <a:pt x="157166" y="23113"/>
                  <a:pt x="149711" y="23113"/>
                  <a:pt x="149711" y="23113"/>
                </a:cubicBezTo>
                <a:lnTo>
                  <a:pt x="147325" y="22516"/>
                </a:lnTo>
                <a:lnTo>
                  <a:pt x="145088" y="21323"/>
                </a:lnTo>
                <a:lnTo>
                  <a:pt x="142553" y="19534"/>
                </a:lnTo>
                <a:lnTo>
                  <a:pt x="140167" y="17596"/>
                </a:lnTo>
                <a:lnTo>
                  <a:pt x="136887" y="12824"/>
                </a:lnTo>
                <a:lnTo>
                  <a:pt x="132264" y="10438"/>
                </a:lnTo>
                <a:lnTo>
                  <a:pt x="133010" y="8649"/>
                </a:lnTo>
                <a:lnTo>
                  <a:pt x="130326" y="9096"/>
                </a:lnTo>
                <a:lnTo>
                  <a:pt x="129431" y="9096"/>
                </a:lnTo>
                <a:cubicBezTo>
                  <a:pt x="129431" y="9096"/>
                  <a:pt x="126449" y="7008"/>
                  <a:pt x="126449" y="7008"/>
                </a:cubicBezTo>
                <a:lnTo>
                  <a:pt x="124063" y="7008"/>
                </a:lnTo>
                <a:cubicBezTo>
                  <a:pt x="124063" y="7008"/>
                  <a:pt x="121528" y="7158"/>
                  <a:pt x="121528" y="7158"/>
                </a:cubicBezTo>
                <a:lnTo>
                  <a:pt x="118993" y="6859"/>
                </a:lnTo>
                <a:lnTo>
                  <a:pt x="116458" y="5965"/>
                </a:lnTo>
                <a:lnTo>
                  <a:pt x="114072" y="4772"/>
                </a:lnTo>
                <a:lnTo>
                  <a:pt x="112432" y="2833"/>
                </a:lnTo>
                <a:lnTo>
                  <a:pt x="111538" y="2237"/>
                </a:lnTo>
                <a:lnTo>
                  <a:pt x="102143" y="2684"/>
                </a:lnTo>
                <a:lnTo>
                  <a:pt x="98564" y="3728"/>
                </a:lnTo>
                <a:lnTo>
                  <a:pt x="97670" y="3728"/>
                </a:lnTo>
                <a:cubicBezTo>
                  <a:pt x="97670" y="3728"/>
                  <a:pt x="95284" y="1640"/>
                  <a:pt x="95284" y="1640"/>
                </a:cubicBezTo>
                <a:lnTo>
                  <a:pt x="95582" y="895"/>
                </a:lnTo>
                <a:lnTo>
                  <a:pt x="92898" y="1640"/>
                </a:lnTo>
                <a:lnTo>
                  <a:pt x="87381" y="2088"/>
                </a:lnTo>
                <a:lnTo>
                  <a:pt x="80522" y="746"/>
                </a:lnTo>
                <a:lnTo>
                  <a:pt x="73513" y="0"/>
                </a:lnTo>
                <a:lnTo>
                  <a:pt x="66952" y="1044"/>
                </a:lnTo>
                <a:lnTo>
                  <a:pt x="60690" y="3579"/>
                </a:lnTo>
                <a:lnTo>
                  <a:pt x="58602" y="4175"/>
                </a:lnTo>
                <a:lnTo>
                  <a:pt x="45182" y="5965"/>
                </a:lnTo>
                <a:lnTo>
                  <a:pt x="43094" y="6412"/>
                </a:lnTo>
                <a:lnTo>
                  <a:pt x="22367" y="15061"/>
                </a:lnTo>
                <a:lnTo>
                  <a:pt x="20280" y="16403"/>
                </a:lnTo>
                <a:lnTo>
                  <a:pt x="16104" y="20578"/>
                </a:lnTo>
                <a:lnTo>
                  <a:pt x="14017" y="23262"/>
                </a:lnTo>
                <a:lnTo>
                  <a:pt x="13420" y="26841"/>
                </a:lnTo>
                <a:lnTo>
                  <a:pt x="14911" y="32060"/>
                </a:lnTo>
                <a:lnTo>
                  <a:pt x="13719" y="33103"/>
                </a:lnTo>
                <a:lnTo>
                  <a:pt x="12078" y="33103"/>
                </a:lnTo>
                <a:cubicBezTo>
                  <a:pt x="12078" y="33103"/>
                  <a:pt x="10438" y="32954"/>
                  <a:pt x="10438" y="32954"/>
                </a:cubicBezTo>
                <a:lnTo>
                  <a:pt x="9394" y="33253"/>
                </a:lnTo>
                <a:lnTo>
                  <a:pt x="298" y="37130"/>
                </a:lnTo>
                <a:lnTo>
                  <a:pt x="0" y="38173"/>
                </a:lnTo>
                <a:lnTo>
                  <a:pt x="1342" y="39068"/>
                </a:lnTo>
                <a:lnTo>
                  <a:pt x="2684" y="38621"/>
                </a:lnTo>
                <a:lnTo>
                  <a:pt x="5368" y="36980"/>
                </a:lnTo>
                <a:lnTo>
                  <a:pt x="6859" y="36384"/>
                </a:lnTo>
                <a:lnTo>
                  <a:pt x="8649" y="36086"/>
                </a:lnTo>
                <a:lnTo>
                  <a:pt x="10140" y="36086"/>
                </a:lnTo>
                <a:cubicBezTo>
                  <a:pt x="10140" y="36086"/>
                  <a:pt x="10438" y="38322"/>
                  <a:pt x="10438" y="38322"/>
                </a:cubicBezTo>
                <a:lnTo>
                  <a:pt x="10140" y="40559"/>
                </a:lnTo>
                <a:lnTo>
                  <a:pt x="11482" y="40112"/>
                </a:lnTo>
                <a:lnTo>
                  <a:pt x="16999" y="37130"/>
                </a:lnTo>
                <a:lnTo>
                  <a:pt x="19683" y="36235"/>
                </a:lnTo>
                <a:lnTo>
                  <a:pt x="22516" y="35788"/>
                </a:lnTo>
                <a:lnTo>
                  <a:pt x="23411" y="34744"/>
                </a:lnTo>
                <a:lnTo>
                  <a:pt x="24306" y="31463"/>
                </a:lnTo>
                <a:lnTo>
                  <a:pt x="25051" y="29823"/>
                </a:lnTo>
                <a:lnTo>
                  <a:pt x="25946" y="29226"/>
                </a:lnTo>
                <a:lnTo>
                  <a:pt x="31612" y="28928"/>
                </a:lnTo>
                <a:lnTo>
                  <a:pt x="32805" y="28630"/>
                </a:lnTo>
                <a:lnTo>
                  <a:pt x="33849" y="28034"/>
                </a:lnTo>
                <a:lnTo>
                  <a:pt x="35340" y="28034"/>
                </a:lnTo>
                <a:cubicBezTo>
                  <a:pt x="35340" y="28034"/>
                  <a:pt x="36831" y="28630"/>
                  <a:pt x="36831" y="28630"/>
                </a:cubicBezTo>
                <a:lnTo>
                  <a:pt x="39664" y="27586"/>
                </a:lnTo>
                <a:lnTo>
                  <a:pt x="41901" y="25349"/>
                </a:lnTo>
                <a:lnTo>
                  <a:pt x="44585" y="23858"/>
                </a:lnTo>
                <a:lnTo>
                  <a:pt x="45778" y="22964"/>
                </a:lnTo>
                <a:lnTo>
                  <a:pt x="46673" y="21771"/>
                </a:lnTo>
                <a:lnTo>
                  <a:pt x="49208" y="19385"/>
                </a:lnTo>
                <a:lnTo>
                  <a:pt x="53085" y="16999"/>
                </a:lnTo>
                <a:lnTo>
                  <a:pt x="55023" y="15210"/>
                </a:lnTo>
                <a:lnTo>
                  <a:pt x="56365" y="14315"/>
                </a:lnTo>
                <a:lnTo>
                  <a:pt x="78285" y="14613"/>
                </a:lnTo>
                <a:lnTo>
                  <a:pt x="79925" y="14613"/>
                </a:lnTo>
                <a:cubicBezTo>
                  <a:pt x="79925" y="14613"/>
                  <a:pt x="81267" y="15210"/>
                  <a:pt x="81267" y="15210"/>
                </a:cubicBezTo>
                <a:lnTo>
                  <a:pt x="82460" y="15955"/>
                </a:lnTo>
                <a:lnTo>
                  <a:pt x="83653" y="17148"/>
                </a:lnTo>
                <a:lnTo>
                  <a:pt x="84100" y="18789"/>
                </a:lnTo>
                <a:lnTo>
                  <a:pt x="83355" y="19832"/>
                </a:lnTo>
                <a:lnTo>
                  <a:pt x="82162" y="20727"/>
                </a:lnTo>
                <a:lnTo>
                  <a:pt x="76496" y="22069"/>
                </a:lnTo>
                <a:lnTo>
                  <a:pt x="73812" y="23113"/>
                </a:lnTo>
                <a:lnTo>
                  <a:pt x="76645" y="25946"/>
                </a:lnTo>
                <a:lnTo>
                  <a:pt x="79925" y="28183"/>
                </a:lnTo>
                <a:lnTo>
                  <a:pt x="80820" y="28630"/>
                </a:lnTo>
                <a:lnTo>
                  <a:pt x="90661" y="29077"/>
                </a:lnTo>
                <a:lnTo>
                  <a:pt x="92898" y="31314"/>
                </a:lnTo>
                <a:lnTo>
                  <a:pt x="94837" y="31314"/>
                </a:lnTo>
                <a:cubicBezTo>
                  <a:pt x="94837" y="31314"/>
                  <a:pt x="96477" y="30270"/>
                  <a:pt x="96477" y="30270"/>
                </a:cubicBezTo>
                <a:lnTo>
                  <a:pt x="97073" y="28481"/>
                </a:lnTo>
                <a:lnTo>
                  <a:pt x="97372" y="26542"/>
                </a:lnTo>
                <a:lnTo>
                  <a:pt x="98564" y="28332"/>
                </a:lnTo>
                <a:lnTo>
                  <a:pt x="99161" y="30419"/>
                </a:lnTo>
                <a:lnTo>
                  <a:pt x="100056" y="31463"/>
                </a:lnTo>
                <a:lnTo>
                  <a:pt x="101249" y="32209"/>
                </a:lnTo>
                <a:lnTo>
                  <a:pt x="103187" y="32805"/>
                </a:lnTo>
                <a:lnTo>
                  <a:pt x="115414" y="32507"/>
                </a:lnTo>
                <a:lnTo>
                  <a:pt x="115862" y="31761"/>
                </a:lnTo>
                <a:lnTo>
                  <a:pt x="115862" y="30717"/>
                </a:lnTo>
                <a:cubicBezTo>
                  <a:pt x="115862" y="30717"/>
                  <a:pt x="118248" y="33253"/>
                  <a:pt x="118248" y="33253"/>
                </a:cubicBezTo>
                <a:lnTo>
                  <a:pt x="120484" y="36086"/>
                </a:lnTo>
                <a:lnTo>
                  <a:pt x="122572" y="37875"/>
                </a:lnTo>
                <a:lnTo>
                  <a:pt x="124958" y="39068"/>
                </a:lnTo>
                <a:lnTo>
                  <a:pt x="130922" y="41603"/>
                </a:lnTo>
                <a:lnTo>
                  <a:pt x="145536" y="46076"/>
                </a:lnTo>
                <a:lnTo>
                  <a:pt x="147772" y="46673"/>
                </a:lnTo>
                <a:lnTo>
                  <a:pt x="150009" y="46971"/>
                </a:lnTo>
                <a:lnTo>
                  <a:pt x="159701" y="45033"/>
                </a:lnTo>
                <a:lnTo>
                  <a:pt x="162236" y="45778"/>
                </a:lnTo>
                <a:lnTo>
                  <a:pt x="164622" y="48015"/>
                </a:lnTo>
                <a:lnTo>
                  <a:pt x="166262" y="50848"/>
                </a:lnTo>
                <a:lnTo>
                  <a:pt x="167306" y="54129"/>
                </a:lnTo>
                <a:lnTo>
                  <a:pt x="168499" y="61137"/>
                </a:lnTo>
                <a:lnTo>
                  <a:pt x="169543" y="62330"/>
                </a:lnTo>
                <a:lnTo>
                  <a:pt x="170736" y="63374"/>
                </a:lnTo>
                <a:lnTo>
                  <a:pt x="173122" y="64715"/>
                </a:lnTo>
                <a:lnTo>
                  <a:pt x="178341" y="69487"/>
                </a:lnTo>
                <a:lnTo>
                  <a:pt x="181472" y="70829"/>
                </a:lnTo>
                <a:lnTo>
                  <a:pt x="185200" y="70829"/>
                </a:lnTo>
                <a:cubicBezTo>
                  <a:pt x="185200" y="70829"/>
                  <a:pt x="192208" y="71575"/>
                  <a:pt x="192208" y="71575"/>
                </a:cubicBezTo>
                <a:lnTo>
                  <a:pt x="195489" y="71575"/>
                </a:lnTo>
                <a:cubicBezTo>
                  <a:pt x="195489" y="71575"/>
                  <a:pt x="198620" y="72022"/>
                  <a:pt x="198620" y="72022"/>
                </a:cubicBezTo>
                <a:lnTo>
                  <a:pt x="201752" y="72768"/>
                </a:lnTo>
                <a:lnTo>
                  <a:pt x="202348" y="73662"/>
                </a:lnTo>
                <a:lnTo>
                  <a:pt x="202795" y="75154"/>
                </a:lnTo>
                <a:lnTo>
                  <a:pt x="204883" y="77092"/>
                </a:lnTo>
                <a:lnTo>
                  <a:pt x="205330" y="78136"/>
                </a:lnTo>
                <a:lnTo>
                  <a:pt x="205032" y="79478"/>
                </a:lnTo>
                <a:lnTo>
                  <a:pt x="203839" y="81267"/>
                </a:lnTo>
                <a:lnTo>
                  <a:pt x="202199" y="82609"/>
                </a:lnTo>
                <a:lnTo>
                  <a:pt x="193252" y="88872"/>
                </a:lnTo>
                <a:lnTo>
                  <a:pt x="189077" y="95284"/>
                </a:lnTo>
                <a:lnTo>
                  <a:pt x="195638" y="95284"/>
                </a:lnTo>
                <a:cubicBezTo>
                  <a:pt x="195638" y="95284"/>
                  <a:pt x="202199" y="94240"/>
                  <a:pt x="202199" y="94240"/>
                </a:cubicBezTo>
                <a:lnTo>
                  <a:pt x="207865" y="94240"/>
                </a:lnTo>
                <a:cubicBezTo>
                  <a:pt x="207865" y="94240"/>
                  <a:pt x="210698" y="93495"/>
                  <a:pt x="210698" y="93495"/>
                </a:cubicBezTo>
                <a:lnTo>
                  <a:pt x="213681" y="92898"/>
                </a:lnTo>
                <a:lnTo>
                  <a:pt x="220689" y="92451"/>
                </a:lnTo>
                <a:lnTo>
                  <a:pt x="227548" y="91556"/>
                </a:lnTo>
                <a:lnTo>
                  <a:pt x="230083" y="91556"/>
                </a:lnTo>
                <a:cubicBezTo>
                  <a:pt x="230083" y="91556"/>
                  <a:pt x="240372" y="92302"/>
                  <a:pt x="240372" y="92302"/>
                </a:cubicBezTo>
                <a:lnTo>
                  <a:pt x="243205" y="93047"/>
                </a:lnTo>
                <a:lnTo>
                  <a:pt x="246038" y="94240"/>
                </a:lnTo>
                <a:lnTo>
                  <a:pt x="252898" y="94240"/>
                </a:lnTo>
                <a:cubicBezTo>
                  <a:pt x="252898" y="94240"/>
                  <a:pt x="254836" y="93346"/>
                  <a:pt x="254836" y="93346"/>
                </a:cubicBezTo>
                <a:lnTo>
                  <a:pt x="255880" y="92302"/>
                </a:lnTo>
                <a:lnTo>
                  <a:pt x="256626" y="90960"/>
                </a:lnTo>
                <a:lnTo>
                  <a:pt x="257371" y="92451"/>
                </a:lnTo>
                <a:lnTo>
                  <a:pt x="257371" y="93346"/>
                </a:lnTo>
                <a:cubicBezTo>
                  <a:pt x="257371" y="93346"/>
                  <a:pt x="257371" y="93942"/>
                  <a:pt x="257371" y="93942"/>
                </a:cubicBezTo>
                <a:lnTo>
                  <a:pt x="260353" y="93196"/>
                </a:lnTo>
                <a:lnTo>
                  <a:pt x="261546" y="92302"/>
                </a:lnTo>
                <a:lnTo>
                  <a:pt x="264380" y="91109"/>
                </a:lnTo>
                <a:lnTo>
                  <a:pt x="270046" y="89469"/>
                </a:lnTo>
                <a:lnTo>
                  <a:pt x="275861" y="89021"/>
                </a:lnTo>
                <a:lnTo>
                  <a:pt x="280037" y="89021"/>
                </a:lnTo>
                <a:cubicBezTo>
                  <a:pt x="280037" y="89021"/>
                  <a:pt x="280931" y="87828"/>
                  <a:pt x="280931" y="87828"/>
                </a:cubicBezTo>
                <a:lnTo>
                  <a:pt x="282572" y="86337"/>
                </a:lnTo>
                <a:lnTo>
                  <a:pt x="283019" y="84548"/>
                </a:lnTo>
                <a:lnTo>
                  <a:pt x="282273" y="82907"/>
                </a:lnTo>
                <a:close/>
                <a:moveTo>
                  <a:pt x="141062" y="14166"/>
                </a:moveTo>
                <a:lnTo>
                  <a:pt x="145685" y="16253"/>
                </a:lnTo>
                <a:lnTo>
                  <a:pt x="145685" y="15508"/>
                </a:lnTo>
                <a:cubicBezTo>
                  <a:pt x="145685" y="15508"/>
                  <a:pt x="144790" y="15061"/>
                  <a:pt x="144790" y="15061"/>
                </a:cubicBezTo>
                <a:lnTo>
                  <a:pt x="139571" y="11482"/>
                </a:lnTo>
                <a:lnTo>
                  <a:pt x="138229" y="11482"/>
                </a:lnTo>
                <a:cubicBezTo>
                  <a:pt x="138229" y="11482"/>
                  <a:pt x="138975" y="12078"/>
                  <a:pt x="138975" y="12078"/>
                </a:cubicBezTo>
                <a:lnTo>
                  <a:pt x="140913" y="14315"/>
                </a:lnTo>
                <a:close/>
                <a:moveTo>
                  <a:pt x="59348" y="41305"/>
                </a:moveTo>
                <a:lnTo>
                  <a:pt x="58005" y="39813"/>
                </a:lnTo>
                <a:lnTo>
                  <a:pt x="57111" y="37875"/>
                </a:lnTo>
                <a:lnTo>
                  <a:pt x="56067" y="37279"/>
                </a:lnTo>
                <a:lnTo>
                  <a:pt x="49804" y="36384"/>
                </a:lnTo>
                <a:lnTo>
                  <a:pt x="47567" y="39515"/>
                </a:lnTo>
                <a:lnTo>
                  <a:pt x="47567" y="40708"/>
                </a:lnTo>
                <a:cubicBezTo>
                  <a:pt x="47567" y="40708"/>
                  <a:pt x="50252" y="46375"/>
                  <a:pt x="50252" y="46375"/>
                </a:cubicBezTo>
                <a:lnTo>
                  <a:pt x="49357" y="47120"/>
                </a:lnTo>
                <a:lnTo>
                  <a:pt x="48164" y="47567"/>
                </a:lnTo>
                <a:lnTo>
                  <a:pt x="46673" y="46822"/>
                </a:lnTo>
                <a:lnTo>
                  <a:pt x="44884" y="45480"/>
                </a:lnTo>
                <a:lnTo>
                  <a:pt x="44884" y="46375"/>
                </a:lnTo>
                <a:cubicBezTo>
                  <a:pt x="44884" y="46375"/>
                  <a:pt x="45927" y="48164"/>
                  <a:pt x="45927" y="48164"/>
                </a:cubicBezTo>
                <a:lnTo>
                  <a:pt x="47866" y="49953"/>
                </a:lnTo>
                <a:lnTo>
                  <a:pt x="50699" y="50699"/>
                </a:lnTo>
                <a:lnTo>
                  <a:pt x="53532" y="50699"/>
                </a:lnTo>
                <a:cubicBezTo>
                  <a:pt x="53532" y="50699"/>
                  <a:pt x="58751" y="48462"/>
                  <a:pt x="58751" y="48462"/>
                </a:cubicBezTo>
                <a:lnTo>
                  <a:pt x="61137" y="46971"/>
                </a:lnTo>
                <a:lnTo>
                  <a:pt x="61137" y="45480"/>
                </a:lnTo>
                <a:cubicBezTo>
                  <a:pt x="61137" y="45480"/>
                  <a:pt x="59348" y="41305"/>
                  <a:pt x="59348" y="41305"/>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3" name="Crozet Islands__">
            <a:extLst>
              <a:ext uri="{FF2B5EF4-FFF2-40B4-BE49-F238E27FC236}">
                <a16:creationId xmlns:a16="http://schemas.microsoft.com/office/drawing/2014/main" id="{4EDE4963-21FA-5227-AE44-4AF898C798E4}"/>
              </a:ext>
            </a:extLst>
          </p:cNvPr>
          <p:cNvSpPr/>
          <p:nvPr/>
        </p:nvSpPr>
        <p:spPr>
          <a:xfrm>
            <a:off x="7361531" y="5649802"/>
            <a:ext cx="45719" cy="4482"/>
          </a:xfrm>
          <a:custGeom>
            <a:avLst/>
            <a:gdLst>
              <a:gd name="connsiteX0" fmla="*/ 3281 w 4622"/>
              <a:gd name="connsiteY0" fmla="*/ 1044 h 4175"/>
              <a:gd name="connsiteX1" fmla="*/ 2088 w 4622"/>
              <a:gd name="connsiteY1" fmla="*/ 0 h 4175"/>
              <a:gd name="connsiteX2" fmla="*/ 0 w 4622"/>
              <a:gd name="connsiteY2" fmla="*/ 1640 h 4175"/>
              <a:gd name="connsiteX3" fmla="*/ 895 w 4622"/>
              <a:gd name="connsiteY3" fmla="*/ 3430 h 4175"/>
              <a:gd name="connsiteX4" fmla="*/ 2684 w 4622"/>
              <a:gd name="connsiteY4" fmla="*/ 4175 h 4175"/>
              <a:gd name="connsiteX5" fmla="*/ 4623 w 4622"/>
              <a:gd name="connsiteY5" fmla="*/ 3877 h 4175"/>
              <a:gd name="connsiteX6" fmla="*/ 4026 w 4622"/>
              <a:gd name="connsiteY6" fmla="*/ 2237 h 4175"/>
              <a:gd name="connsiteX7" fmla="*/ 3281 w 4622"/>
              <a:gd name="connsiteY7" fmla="*/ 1044 h 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 h="4175">
                <a:moveTo>
                  <a:pt x="3281" y="1044"/>
                </a:moveTo>
                <a:lnTo>
                  <a:pt x="2088" y="0"/>
                </a:lnTo>
                <a:lnTo>
                  <a:pt x="0" y="1640"/>
                </a:lnTo>
                <a:lnTo>
                  <a:pt x="895" y="3430"/>
                </a:lnTo>
                <a:lnTo>
                  <a:pt x="2684" y="4175"/>
                </a:lnTo>
                <a:lnTo>
                  <a:pt x="4623" y="3877"/>
                </a:lnTo>
                <a:lnTo>
                  <a:pt x="4026" y="2237"/>
                </a:lnTo>
                <a:lnTo>
                  <a:pt x="3281" y="104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4" name="Croatia__">
            <a:extLst>
              <a:ext uri="{FF2B5EF4-FFF2-40B4-BE49-F238E27FC236}">
                <a16:creationId xmlns:a16="http://schemas.microsoft.com/office/drawing/2014/main" id="{8C37006B-FA85-E1C2-F5D6-F68884DD2BF9}"/>
              </a:ext>
            </a:extLst>
          </p:cNvPr>
          <p:cNvSpPr/>
          <p:nvPr/>
        </p:nvSpPr>
        <p:spPr>
          <a:xfrm>
            <a:off x="6356951" y="2711195"/>
            <a:ext cx="155227" cy="147738"/>
          </a:xfrm>
          <a:custGeom>
            <a:avLst/>
            <a:gdLst>
              <a:gd name="connsiteX0" fmla="*/ 38472 w 155227"/>
              <a:gd name="connsiteY0" fmla="*/ 81565 h 137632"/>
              <a:gd name="connsiteX1" fmla="*/ 36235 w 155227"/>
              <a:gd name="connsiteY1" fmla="*/ 79925 h 137632"/>
              <a:gd name="connsiteX2" fmla="*/ 36980 w 155227"/>
              <a:gd name="connsiteY2" fmla="*/ 81416 h 137632"/>
              <a:gd name="connsiteX3" fmla="*/ 43392 w 155227"/>
              <a:gd name="connsiteY3" fmla="*/ 88723 h 137632"/>
              <a:gd name="connsiteX4" fmla="*/ 43690 w 155227"/>
              <a:gd name="connsiteY4" fmla="*/ 88723 h 137632"/>
              <a:gd name="connsiteX5" fmla="*/ 45033 w 155227"/>
              <a:gd name="connsiteY5" fmla="*/ 89021 h 137632"/>
              <a:gd name="connsiteX6" fmla="*/ 45033 w 155227"/>
              <a:gd name="connsiteY6" fmla="*/ 88723 h 137632"/>
              <a:gd name="connsiteX7" fmla="*/ 44734 w 155227"/>
              <a:gd name="connsiteY7" fmla="*/ 88276 h 137632"/>
              <a:gd name="connsiteX8" fmla="*/ 38472 w 155227"/>
              <a:gd name="connsiteY8" fmla="*/ 81715 h 137632"/>
              <a:gd name="connsiteX9" fmla="*/ 46822 w 155227"/>
              <a:gd name="connsiteY9" fmla="*/ 85144 h 137632"/>
              <a:gd name="connsiteX10" fmla="*/ 47866 w 155227"/>
              <a:gd name="connsiteY10" fmla="*/ 86784 h 137632"/>
              <a:gd name="connsiteX11" fmla="*/ 49655 w 155227"/>
              <a:gd name="connsiteY11" fmla="*/ 88276 h 137632"/>
              <a:gd name="connsiteX12" fmla="*/ 51295 w 155227"/>
              <a:gd name="connsiteY12" fmla="*/ 88723 h 137632"/>
              <a:gd name="connsiteX13" fmla="*/ 49506 w 155227"/>
              <a:gd name="connsiteY13" fmla="*/ 86188 h 137632"/>
              <a:gd name="connsiteX14" fmla="*/ 46822 w 155227"/>
              <a:gd name="connsiteY14" fmla="*/ 84995 h 137632"/>
              <a:gd name="connsiteX15" fmla="*/ 37428 w 155227"/>
              <a:gd name="connsiteY15" fmla="*/ 69189 h 137632"/>
              <a:gd name="connsiteX16" fmla="*/ 39664 w 155227"/>
              <a:gd name="connsiteY16" fmla="*/ 70978 h 137632"/>
              <a:gd name="connsiteX17" fmla="*/ 40708 w 155227"/>
              <a:gd name="connsiteY17" fmla="*/ 72320 h 137632"/>
              <a:gd name="connsiteX18" fmla="*/ 42200 w 155227"/>
              <a:gd name="connsiteY18" fmla="*/ 73513 h 137632"/>
              <a:gd name="connsiteX19" fmla="*/ 43840 w 155227"/>
              <a:gd name="connsiteY19" fmla="*/ 75154 h 137632"/>
              <a:gd name="connsiteX20" fmla="*/ 44585 w 155227"/>
              <a:gd name="connsiteY20" fmla="*/ 74259 h 137632"/>
              <a:gd name="connsiteX21" fmla="*/ 45182 w 155227"/>
              <a:gd name="connsiteY21" fmla="*/ 73811 h 137632"/>
              <a:gd name="connsiteX22" fmla="*/ 45927 w 155227"/>
              <a:gd name="connsiteY22" fmla="*/ 73811 h 137632"/>
              <a:gd name="connsiteX23" fmla="*/ 42647 w 155227"/>
              <a:gd name="connsiteY23" fmla="*/ 70829 h 137632"/>
              <a:gd name="connsiteX24" fmla="*/ 39814 w 155227"/>
              <a:gd name="connsiteY24" fmla="*/ 67549 h 137632"/>
              <a:gd name="connsiteX25" fmla="*/ 36980 w 155227"/>
              <a:gd name="connsiteY25" fmla="*/ 65014 h 137632"/>
              <a:gd name="connsiteX26" fmla="*/ 35787 w 155227"/>
              <a:gd name="connsiteY26" fmla="*/ 64716 h 137632"/>
              <a:gd name="connsiteX27" fmla="*/ 34445 w 155227"/>
              <a:gd name="connsiteY27" fmla="*/ 63672 h 137632"/>
              <a:gd name="connsiteX28" fmla="*/ 32805 w 155227"/>
              <a:gd name="connsiteY28" fmla="*/ 62032 h 137632"/>
              <a:gd name="connsiteX29" fmla="*/ 33253 w 155227"/>
              <a:gd name="connsiteY29" fmla="*/ 63075 h 137632"/>
              <a:gd name="connsiteX30" fmla="*/ 36533 w 155227"/>
              <a:gd name="connsiteY30" fmla="*/ 67101 h 137632"/>
              <a:gd name="connsiteX31" fmla="*/ 37279 w 155227"/>
              <a:gd name="connsiteY31" fmla="*/ 69040 h 137632"/>
              <a:gd name="connsiteX32" fmla="*/ 41454 w 155227"/>
              <a:gd name="connsiteY32" fmla="*/ 80223 h 137632"/>
              <a:gd name="connsiteX33" fmla="*/ 41752 w 155227"/>
              <a:gd name="connsiteY33" fmla="*/ 80820 h 137632"/>
              <a:gd name="connsiteX34" fmla="*/ 42945 w 155227"/>
              <a:gd name="connsiteY34" fmla="*/ 82311 h 137632"/>
              <a:gd name="connsiteX35" fmla="*/ 46225 w 155227"/>
              <a:gd name="connsiteY35" fmla="*/ 84548 h 137632"/>
              <a:gd name="connsiteX36" fmla="*/ 45778 w 155227"/>
              <a:gd name="connsiteY36" fmla="*/ 83355 h 137632"/>
              <a:gd name="connsiteX37" fmla="*/ 41454 w 155227"/>
              <a:gd name="connsiteY37" fmla="*/ 80223 h 137632"/>
              <a:gd name="connsiteX38" fmla="*/ 25648 w 155227"/>
              <a:gd name="connsiteY38" fmla="*/ 61137 h 137632"/>
              <a:gd name="connsiteX39" fmla="*/ 25200 w 155227"/>
              <a:gd name="connsiteY39" fmla="*/ 56216 h 137632"/>
              <a:gd name="connsiteX40" fmla="*/ 25648 w 155227"/>
              <a:gd name="connsiteY40" fmla="*/ 52786 h 137632"/>
              <a:gd name="connsiteX41" fmla="*/ 23709 w 155227"/>
              <a:gd name="connsiteY41" fmla="*/ 50699 h 137632"/>
              <a:gd name="connsiteX42" fmla="*/ 23113 w 155227"/>
              <a:gd name="connsiteY42" fmla="*/ 49059 h 137632"/>
              <a:gd name="connsiteX43" fmla="*/ 22814 w 155227"/>
              <a:gd name="connsiteY43" fmla="*/ 46076 h 137632"/>
              <a:gd name="connsiteX44" fmla="*/ 22069 w 155227"/>
              <a:gd name="connsiteY44" fmla="*/ 46076 h 137632"/>
              <a:gd name="connsiteX45" fmla="*/ 20876 w 155227"/>
              <a:gd name="connsiteY45" fmla="*/ 46822 h 137632"/>
              <a:gd name="connsiteX46" fmla="*/ 22367 w 155227"/>
              <a:gd name="connsiteY46" fmla="*/ 50997 h 137632"/>
              <a:gd name="connsiteX47" fmla="*/ 22367 w 155227"/>
              <a:gd name="connsiteY47" fmla="*/ 52339 h 137632"/>
              <a:gd name="connsiteX48" fmla="*/ 21323 w 155227"/>
              <a:gd name="connsiteY48" fmla="*/ 53681 h 137632"/>
              <a:gd name="connsiteX49" fmla="*/ 21622 w 155227"/>
              <a:gd name="connsiteY49" fmla="*/ 55023 h 137632"/>
              <a:gd name="connsiteX50" fmla="*/ 23709 w 155227"/>
              <a:gd name="connsiteY50" fmla="*/ 59795 h 137632"/>
              <a:gd name="connsiteX51" fmla="*/ 24455 w 155227"/>
              <a:gd name="connsiteY51" fmla="*/ 62777 h 137632"/>
              <a:gd name="connsiteX52" fmla="*/ 26095 w 155227"/>
              <a:gd name="connsiteY52" fmla="*/ 64417 h 137632"/>
              <a:gd name="connsiteX53" fmla="*/ 26095 w 155227"/>
              <a:gd name="connsiteY53" fmla="*/ 63075 h 137632"/>
              <a:gd name="connsiteX54" fmla="*/ 26095 w 155227"/>
              <a:gd name="connsiteY54" fmla="*/ 61882 h 137632"/>
              <a:gd name="connsiteX55" fmla="*/ 25648 w 155227"/>
              <a:gd name="connsiteY55" fmla="*/ 60839 h 137632"/>
              <a:gd name="connsiteX56" fmla="*/ 34595 w 155227"/>
              <a:gd name="connsiteY56" fmla="*/ 52637 h 137632"/>
              <a:gd name="connsiteX57" fmla="*/ 32656 w 155227"/>
              <a:gd name="connsiteY57" fmla="*/ 49655 h 137632"/>
              <a:gd name="connsiteX58" fmla="*/ 31612 w 155227"/>
              <a:gd name="connsiteY58" fmla="*/ 48760 h 137632"/>
              <a:gd name="connsiteX59" fmla="*/ 29674 w 155227"/>
              <a:gd name="connsiteY59" fmla="*/ 45778 h 137632"/>
              <a:gd name="connsiteX60" fmla="*/ 28183 w 155227"/>
              <a:gd name="connsiteY60" fmla="*/ 44138 h 137632"/>
              <a:gd name="connsiteX61" fmla="*/ 26990 w 155227"/>
              <a:gd name="connsiteY61" fmla="*/ 46822 h 137632"/>
              <a:gd name="connsiteX62" fmla="*/ 24753 w 155227"/>
              <a:gd name="connsiteY62" fmla="*/ 48462 h 137632"/>
              <a:gd name="connsiteX63" fmla="*/ 25051 w 155227"/>
              <a:gd name="connsiteY63" fmla="*/ 49059 h 137632"/>
              <a:gd name="connsiteX64" fmla="*/ 26692 w 155227"/>
              <a:gd name="connsiteY64" fmla="*/ 50550 h 137632"/>
              <a:gd name="connsiteX65" fmla="*/ 29376 w 155227"/>
              <a:gd name="connsiteY65" fmla="*/ 50848 h 137632"/>
              <a:gd name="connsiteX66" fmla="*/ 29823 w 155227"/>
              <a:gd name="connsiteY66" fmla="*/ 51892 h 137632"/>
              <a:gd name="connsiteX67" fmla="*/ 31314 w 155227"/>
              <a:gd name="connsiteY67" fmla="*/ 53234 h 137632"/>
              <a:gd name="connsiteX68" fmla="*/ 34595 w 155227"/>
              <a:gd name="connsiteY68" fmla="*/ 52488 h 137632"/>
              <a:gd name="connsiteX69" fmla="*/ 35787 w 155227"/>
              <a:gd name="connsiteY69" fmla="*/ 61584 h 137632"/>
              <a:gd name="connsiteX70" fmla="*/ 35191 w 155227"/>
              <a:gd name="connsiteY70" fmla="*/ 60093 h 137632"/>
              <a:gd name="connsiteX71" fmla="*/ 33402 w 155227"/>
              <a:gd name="connsiteY71" fmla="*/ 58005 h 137632"/>
              <a:gd name="connsiteX72" fmla="*/ 33103 w 155227"/>
              <a:gd name="connsiteY72" fmla="*/ 57260 h 137632"/>
              <a:gd name="connsiteX73" fmla="*/ 31463 w 155227"/>
              <a:gd name="connsiteY73" fmla="*/ 57260 h 137632"/>
              <a:gd name="connsiteX74" fmla="*/ 31016 w 155227"/>
              <a:gd name="connsiteY74" fmla="*/ 58005 h 137632"/>
              <a:gd name="connsiteX75" fmla="*/ 30717 w 155227"/>
              <a:gd name="connsiteY75" fmla="*/ 58900 h 137632"/>
              <a:gd name="connsiteX76" fmla="*/ 31165 w 155227"/>
              <a:gd name="connsiteY76" fmla="*/ 59944 h 137632"/>
              <a:gd name="connsiteX77" fmla="*/ 33402 w 155227"/>
              <a:gd name="connsiteY77" fmla="*/ 60391 h 137632"/>
              <a:gd name="connsiteX78" fmla="*/ 35937 w 155227"/>
              <a:gd name="connsiteY78" fmla="*/ 61733 h 137632"/>
              <a:gd name="connsiteX79" fmla="*/ 95433 w 155227"/>
              <a:gd name="connsiteY79" fmla="*/ 115265 h 137632"/>
              <a:gd name="connsiteX80" fmla="*/ 97223 w 155227"/>
              <a:gd name="connsiteY80" fmla="*/ 114967 h 137632"/>
              <a:gd name="connsiteX81" fmla="*/ 93793 w 155227"/>
              <a:gd name="connsiteY81" fmla="*/ 114371 h 137632"/>
              <a:gd name="connsiteX82" fmla="*/ 84249 w 155227"/>
              <a:gd name="connsiteY82" fmla="*/ 113327 h 137632"/>
              <a:gd name="connsiteX83" fmla="*/ 83206 w 155227"/>
              <a:gd name="connsiteY83" fmla="*/ 111985 h 137632"/>
              <a:gd name="connsiteX84" fmla="*/ 79627 w 155227"/>
              <a:gd name="connsiteY84" fmla="*/ 111537 h 137632"/>
              <a:gd name="connsiteX85" fmla="*/ 75750 w 155227"/>
              <a:gd name="connsiteY85" fmla="*/ 111985 h 137632"/>
              <a:gd name="connsiteX86" fmla="*/ 76496 w 155227"/>
              <a:gd name="connsiteY86" fmla="*/ 112581 h 137632"/>
              <a:gd name="connsiteX87" fmla="*/ 80224 w 155227"/>
              <a:gd name="connsiteY87" fmla="*/ 114371 h 137632"/>
              <a:gd name="connsiteX88" fmla="*/ 83653 w 155227"/>
              <a:gd name="connsiteY88" fmla="*/ 115116 h 137632"/>
              <a:gd name="connsiteX89" fmla="*/ 95433 w 155227"/>
              <a:gd name="connsiteY89" fmla="*/ 115414 h 137632"/>
              <a:gd name="connsiteX90" fmla="*/ 103485 w 155227"/>
              <a:gd name="connsiteY90" fmla="*/ 125703 h 137632"/>
              <a:gd name="connsiteX91" fmla="*/ 102441 w 155227"/>
              <a:gd name="connsiteY91" fmla="*/ 125703 h 137632"/>
              <a:gd name="connsiteX92" fmla="*/ 101249 w 155227"/>
              <a:gd name="connsiteY92" fmla="*/ 126001 h 137632"/>
              <a:gd name="connsiteX93" fmla="*/ 111836 w 155227"/>
              <a:gd name="connsiteY93" fmla="*/ 128984 h 137632"/>
              <a:gd name="connsiteX94" fmla="*/ 108257 w 155227"/>
              <a:gd name="connsiteY94" fmla="*/ 126747 h 137632"/>
              <a:gd name="connsiteX95" fmla="*/ 103635 w 155227"/>
              <a:gd name="connsiteY95" fmla="*/ 125703 h 137632"/>
              <a:gd name="connsiteX96" fmla="*/ 155228 w 155227"/>
              <a:gd name="connsiteY96" fmla="*/ 44734 h 137632"/>
              <a:gd name="connsiteX97" fmla="*/ 154781 w 155227"/>
              <a:gd name="connsiteY97" fmla="*/ 44138 h 137632"/>
              <a:gd name="connsiteX98" fmla="*/ 154035 w 155227"/>
              <a:gd name="connsiteY98" fmla="*/ 43690 h 137632"/>
              <a:gd name="connsiteX99" fmla="*/ 153439 w 155227"/>
              <a:gd name="connsiteY99" fmla="*/ 42945 h 137632"/>
              <a:gd name="connsiteX100" fmla="*/ 151947 w 155227"/>
              <a:gd name="connsiteY100" fmla="*/ 42647 h 137632"/>
              <a:gd name="connsiteX101" fmla="*/ 147176 w 155227"/>
              <a:gd name="connsiteY101" fmla="*/ 40708 h 137632"/>
              <a:gd name="connsiteX102" fmla="*/ 144790 w 155227"/>
              <a:gd name="connsiteY102" fmla="*/ 38621 h 137632"/>
              <a:gd name="connsiteX103" fmla="*/ 144790 w 155227"/>
              <a:gd name="connsiteY103" fmla="*/ 36384 h 137632"/>
              <a:gd name="connsiteX104" fmla="*/ 145536 w 155227"/>
              <a:gd name="connsiteY104" fmla="*/ 35191 h 137632"/>
              <a:gd name="connsiteX105" fmla="*/ 146281 w 155227"/>
              <a:gd name="connsiteY105" fmla="*/ 34744 h 137632"/>
              <a:gd name="connsiteX106" fmla="*/ 145983 w 155227"/>
              <a:gd name="connsiteY106" fmla="*/ 34296 h 137632"/>
              <a:gd name="connsiteX107" fmla="*/ 143299 w 155227"/>
              <a:gd name="connsiteY107" fmla="*/ 33253 h 137632"/>
              <a:gd name="connsiteX108" fmla="*/ 142404 w 155227"/>
              <a:gd name="connsiteY108" fmla="*/ 31761 h 137632"/>
              <a:gd name="connsiteX109" fmla="*/ 143150 w 155227"/>
              <a:gd name="connsiteY109" fmla="*/ 29823 h 137632"/>
              <a:gd name="connsiteX110" fmla="*/ 141808 w 155227"/>
              <a:gd name="connsiteY110" fmla="*/ 26095 h 137632"/>
              <a:gd name="connsiteX111" fmla="*/ 140317 w 155227"/>
              <a:gd name="connsiteY111" fmla="*/ 23709 h 137632"/>
              <a:gd name="connsiteX112" fmla="*/ 141808 w 155227"/>
              <a:gd name="connsiteY112" fmla="*/ 22665 h 137632"/>
              <a:gd name="connsiteX113" fmla="*/ 141808 w 155227"/>
              <a:gd name="connsiteY113" fmla="*/ 21174 h 137632"/>
              <a:gd name="connsiteX114" fmla="*/ 142106 w 155227"/>
              <a:gd name="connsiteY114" fmla="*/ 20280 h 137632"/>
              <a:gd name="connsiteX115" fmla="*/ 142106 w 155227"/>
              <a:gd name="connsiteY115" fmla="*/ 20280 h 137632"/>
              <a:gd name="connsiteX116" fmla="*/ 140317 w 155227"/>
              <a:gd name="connsiteY116" fmla="*/ 21025 h 137632"/>
              <a:gd name="connsiteX117" fmla="*/ 137335 w 155227"/>
              <a:gd name="connsiteY117" fmla="*/ 21472 h 137632"/>
              <a:gd name="connsiteX118" fmla="*/ 135843 w 155227"/>
              <a:gd name="connsiteY118" fmla="*/ 21174 h 137632"/>
              <a:gd name="connsiteX119" fmla="*/ 133159 w 155227"/>
              <a:gd name="connsiteY119" fmla="*/ 24455 h 137632"/>
              <a:gd name="connsiteX120" fmla="*/ 132413 w 155227"/>
              <a:gd name="connsiteY120" fmla="*/ 25051 h 137632"/>
              <a:gd name="connsiteX121" fmla="*/ 129879 w 155227"/>
              <a:gd name="connsiteY121" fmla="*/ 26095 h 137632"/>
              <a:gd name="connsiteX122" fmla="*/ 127791 w 155227"/>
              <a:gd name="connsiteY122" fmla="*/ 26542 h 137632"/>
              <a:gd name="connsiteX123" fmla="*/ 126002 w 155227"/>
              <a:gd name="connsiteY123" fmla="*/ 26095 h 137632"/>
              <a:gd name="connsiteX124" fmla="*/ 125256 w 155227"/>
              <a:gd name="connsiteY124" fmla="*/ 26095 h 137632"/>
              <a:gd name="connsiteX125" fmla="*/ 117353 w 155227"/>
              <a:gd name="connsiteY125" fmla="*/ 25946 h 137632"/>
              <a:gd name="connsiteX126" fmla="*/ 113178 w 155227"/>
              <a:gd name="connsiteY126" fmla="*/ 25200 h 137632"/>
              <a:gd name="connsiteX127" fmla="*/ 110494 w 155227"/>
              <a:gd name="connsiteY127" fmla="*/ 24007 h 137632"/>
              <a:gd name="connsiteX128" fmla="*/ 108704 w 155227"/>
              <a:gd name="connsiteY128" fmla="*/ 22665 h 137632"/>
              <a:gd name="connsiteX129" fmla="*/ 107810 w 155227"/>
              <a:gd name="connsiteY129" fmla="*/ 21174 h 137632"/>
              <a:gd name="connsiteX130" fmla="*/ 105722 w 155227"/>
              <a:gd name="connsiteY130" fmla="*/ 20280 h 137632"/>
              <a:gd name="connsiteX131" fmla="*/ 102441 w 155227"/>
              <a:gd name="connsiteY131" fmla="*/ 19981 h 137632"/>
              <a:gd name="connsiteX132" fmla="*/ 99907 w 155227"/>
              <a:gd name="connsiteY132" fmla="*/ 18490 h 137632"/>
              <a:gd name="connsiteX133" fmla="*/ 98117 w 155227"/>
              <a:gd name="connsiteY133" fmla="*/ 15806 h 137632"/>
              <a:gd name="connsiteX134" fmla="*/ 95732 w 155227"/>
              <a:gd name="connsiteY134" fmla="*/ 13569 h 137632"/>
              <a:gd name="connsiteX135" fmla="*/ 92600 w 155227"/>
              <a:gd name="connsiteY135" fmla="*/ 11929 h 137632"/>
              <a:gd name="connsiteX136" fmla="*/ 90214 w 155227"/>
              <a:gd name="connsiteY136" fmla="*/ 9692 h 137632"/>
              <a:gd name="connsiteX137" fmla="*/ 88425 w 155227"/>
              <a:gd name="connsiteY137" fmla="*/ 6710 h 137632"/>
              <a:gd name="connsiteX138" fmla="*/ 85145 w 155227"/>
              <a:gd name="connsiteY138" fmla="*/ 4026 h 137632"/>
              <a:gd name="connsiteX139" fmla="*/ 80522 w 155227"/>
              <a:gd name="connsiteY139" fmla="*/ 1640 h 137632"/>
              <a:gd name="connsiteX140" fmla="*/ 79180 w 155227"/>
              <a:gd name="connsiteY140" fmla="*/ 1193 h 137632"/>
              <a:gd name="connsiteX141" fmla="*/ 76794 w 155227"/>
              <a:gd name="connsiteY141" fmla="*/ 298 h 137632"/>
              <a:gd name="connsiteX142" fmla="*/ 73961 w 155227"/>
              <a:gd name="connsiteY142" fmla="*/ 0 h 137632"/>
              <a:gd name="connsiteX143" fmla="*/ 73364 w 155227"/>
              <a:gd name="connsiteY143" fmla="*/ 447 h 137632"/>
              <a:gd name="connsiteX144" fmla="*/ 72171 w 155227"/>
              <a:gd name="connsiteY144" fmla="*/ 895 h 137632"/>
              <a:gd name="connsiteX145" fmla="*/ 71575 w 155227"/>
              <a:gd name="connsiteY145" fmla="*/ 1789 h 137632"/>
              <a:gd name="connsiteX146" fmla="*/ 72022 w 155227"/>
              <a:gd name="connsiteY146" fmla="*/ 5070 h 137632"/>
              <a:gd name="connsiteX147" fmla="*/ 71277 w 155227"/>
              <a:gd name="connsiteY147" fmla="*/ 5666 h 137632"/>
              <a:gd name="connsiteX148" fmla="*/ 68145 w 155227"/>
              <a:gd name="connsiteY148" fmla="*/ 5368 h 137632"/>
              <a:gd name="connsiteX149" fmla="*/ 67101 w 155227"/>
              <a:gd name="connsiteY149" fmla="*/ 5815 h 137632"/>
              <a:gd name="connsiteX150" fmla="*/ 65312 w 155227"/>
              <a:gd name="connsiteY150" fmla="*/ 8052 h 137632"/>
              <a:gd name="connsiteX151" fmla="*/ 63523 w 155227"/>
              <a:gd name="connsiteY151" fmla="*/ 8947 h 137632"/>
              <a:gd name="connsiteX152" fmla="*/ 61286 w 155227"/>
              <a:gd name="connsiteY152" fmla="*/ 9692 h 137632"/>
              <a:gd name="connsiteX153" fmla="*/ 59646 w 155227"/>
              <a:gd name="connsiteY153" fmla="*/ 10438 h 137632"/>
              <a:gd name="connsiteX154" fmla="*/ 57558 w 155227"/>
              <a:gd name="connsiteY154" fmla="*/ 11184 h 137632"/>
              <a:gd name="connsiteX155" fmla="*/ 55769 w 155227"/>
              <a:gd name="connsiteY155" fmla="*/ 11631 h 137632"/>
              <a:gd name="connsiteX156" fmla="*/ 55023 w 155227"/>
              <a:gd name="connsiteY156" fmla="*/ 12675 h 137632"/>
              <a:gd name="connsiteX157" fmla="*/ 54576 w 155227"/>
              <a:gd name="connsiteY157" fmla="*/ 13718 h 137632"/>
              <a:gd name="connsiteX158" fmla="*/ 54576 w 155227"/>
              <a:gd name="connsiteY158" fmla="*/ 14762 h 137632"/>
              <a:gd name="connsiteX159" fmla="*/ 56514 w 155227"/>
              <a:gd name="connsiteY159" fmla="*/ 16850 h 137632"/>
              <a:gd name="connsiteX160" fmla="*/ 56812 w 155227"/>
              <a:gd name="connsiteY160" fmla="*/ 19087 h 137632"/>
              <a:gd name="connsiteX161" fmla="*/ 56812 w 155227"/>
              <a:gd name="connsiteY161" fmla="*/ 21771 h 137632"/>
              <a:gd name="connsiteX162" fmla="*/ 56216 w 155227"/>
              <a:gd name="connsiteY162" fmla="*/ 23262 h 137632"/>
              <a:gd name="connsiteX163" fmla="*/ 55470 w 155227"/>
              <a:gd name="connsiteY163" fmla="*/ 24157 h 137632"/>
              <a:gd name="connsiteX164" fmla="*/ 50997 w 155227"/>
              <a:gd name="connsiteY164" fmla="*/ 25349 h 137632"/>
              <a:gd name="connsiteX165" fmla="*/ 46375 w 155227"/>
              <a:gd name="connsiteY165" fmla="*/ 27586 h 137632"/>
              <a:gd name="connsiteX166" fmla="*/ 46375 w 155227"/>
              <a:gd name="connsiteY166" fmla="*/ 28033 h 137632"/>
              <a:gd name="connsiteX167" fmla="*/ 48462 w 155227"/>
              <a:gd name="connsiteY167" fmla="*/ 29972 h 137632"/>
              <a:gd name="connsiteX168" fmla="*/ 48462 w 155227"/>
              <a:gd name="connsiteY168" fmla="*/ 30419 h 137632"/>
              <a:gd name="connsiteX169" fmla="*/ 46822 w 155227"/>
              <a:gd name="connsiteY169" fmla="*/ 31612 h 137632"/>
              <a:gd name="connsiteX170" fmla="*/ 46822 w 155227"/>
              <a:gd name="connsiteY170" fmla="*/ 32805 h 137632"/>
              <a:gd name="connsiteX171" fmla="*/ 46822 w 155227"/>
              <a:gd name="connsiteY171" fmla="*/ 34147 h 137632"/>
              <a:gd name="connsiteX172" fmla="*/ 47717 w 155227"/>
              <a:gd name="connsiteY172" fmla="*/ 35489 h 137632"/>
              <a:gd name="connsiteX173" fmla="*/ 48015 w 155227"/>
              <a:gd name="connsiteY173" fmla="*/ 36682 h 137632"/>
              <a:gd name="connsiteX174" fmla="*/ 45480 w 155227"/>
              <a:gd name="connsiteY174" fmla="*/ 37577 h 137632"/>
              <a:gd name="connsiteX175" fmla="*/ 42050 w 155227"/>
              <a:gd name="connsiteY175" fmla="*/ 37279 h 137632"/>
              <a:gd name="connsiteX176" fmla="*/ 37875 w 155227"/>
              <a:gd name="connsiteY176" fmla="*/ 35638 h 137632"/>
              <a:gd name="connsiteX177" fmla="*/ 36384 w 155227"/>
              <a:gd name="connsiteY177" fmla="*/ 35937 h 137632"/>
              <a:gd name="connsiteX178" fmla="*/ 35042 w 155227"/>
              <a:gd name="connsiteY178" fmla="*/ 36831 h 137632"/>
              <a:gd name="connsiteX179" fmla="*/ 33551 w 155227"/>
              <a:gd name="connsiteY179" fmla="*/ 36533 h 137632"/>
              <a:gd name="connsiteX180" fmla="*/ 31911 w 155227"/>
              <a:gd name="connsiteY180" fmla="*/ 35489 h 137632"/>
              <a:gd name="connsiteX181" fmla="*/ 29674 w 155227"/>
              <a:gd name="connsiteY181" fmla="*/ 33402 h 137632"/>
              <a:gd name="connsiteX182" fmla="*/ 28630 w 155227"/>
              <a:gd name="connsiteY182" fmla="*/ 32060 h 137632"/>
              <a:gd name="connsiteX183" fmla="*/ 28183 w 155227"/>
              <a:gd name="connsiteY183" fmla="*/ 30717 h 137632"/>
              <a:gd name="connsiteX184" fmla="*/ 27586 w 155227"/>
              <a:gd name="connsiteY184" fmla="*/ 30717 h 137632"/>
              <a:gd name="connsiteX185" fmla="*/ 26692 w 155227"/>
              <a:gd name="connsiteY185" fmla="*/ 30867 h 137632"/>
              <a:gd name="connsiteX186" fmla="*/ 25946 w 155227"/>
              <a:gd name="connsiteY186" fmla="*/ 32507 h 137632"/>
              <a:gd name="connsiteX187" fmla="*/ 23858 w 155227"/>
              <a:gd name="connsiteY187" fmla="*/ 35489 h 137632"/>
              <a:gd name="connsiteX188" fmla="*/ 22367 w 155227"/>
              <a:gd name="connsiteY188" fmla="*/ 36384 h 137632"/>
              <a:gd name="connsiteX189" fmla="*/ 20131 w 155227"/>
              <a:gd name="connsiteY189" fmla="*/ 36384 h 137632"/>
              <a:gd name="connsiteX190" fmla="*/ 16999 w 155227"/>
              <a:gd name="connsiteY190" fmla="*/ 36384 h 137632"/>
              <a:gd name="connsiteX191" fmla="*/ 15061 w 155227"/>
              <a:gd name="connsiteY191" fmla="*/ 36682 h 137632"/>
              <a:gd name="connsiteX192" fmla="*/ 12675 w 155227"/>
              <a:gd name="connsiteY192" fmla="*/ 35638 h 137632"/>
              <a:gd name="connsiteX193" fmla="*/ 12078 w 155227"/>
              <a:gd name="connsiteY193" fmla="*/ 35638 h 137632"/>
              <a:gd name="connsiteX194" fmla="*/ 12078 w 155227"/>
              <a:gd name="connsiteY194" fmla="*/ 36533 h 137632"/>
              <a:gd name="connsiteX195" fmla="*/ 11184 w 155227"/>
              <a:gd name="connsiteY195" fmla="*/ 37577 h 137632"/>
              <a:gd name="connsiteX196" fmla="*/ 9692 w 155227"/>
              <a:gd name="connsiteY196" fmla="*/ 38322 h 137632"/>
              <a:gd name="connsiteX197" fmla="*/ 2684 w 155227"/>
              <a:gd name="connsiteY197" fmla="*/ 36682 h 137632"/>
              <a:gd name="connsiteX198" fmla="*/ 1640 w 155227"/>
              <a:gd name="connsiteY198" fmla="*/ 35340 h 137632"/>
              <a:gd name="connsiteX199" fmla="*/ 0 w 155227"/>
              <a:gd name="connsiteY199" fmla="*/ 36533 h 137632"/>
              <a:gd name="connsiteX200" fmla="*/ 2237 w 155227"/>
              <a:gd name="connsiteY200" fmla="*/ 45032 h 137632"/>
              <a:gd name="connsiteX201" fmla="*/ 2535 w 155227"/>
              <a:gd name="connsiteY201" fmla="*/ 47269 h 137632"/>
              <a:gd name="connsiteX202" fmla="*/ 2982 w 155227"/>
              <a:gd name="connsiteY202" fmla="*/ 49208 h 137632"/>
              <a:gd name="connsiteX203" fmla="*/ 5964 w 155227"/>
              <a:gd name="connsiteY203" fmla="*/ 53234 h 137632"/>
              <a:gd name="connsiteX204" fmla="*/ 9096 w 155227"/>
              <a:gd name="connsiteY204" fmla="*/ 58453 h 137632"/>
              <a:gd name="connsiteX205" fmla="*/ 10140 w 155227"/>
              <a:gd name="connsiteY205" fmla="*/ 58751 h 137632"/>
              <a:gd name="connsiteX206" fmla="*/ 11929 w 155227"/>
              <a:gd name="connsiteY206" fmla="*/ 58751 h 137632"/>
              <a:gd name="connsiteX207" fmla="*/ 13868 w 155227"/>
              <a:gd name="connsiteY207" fmla="*/ 55470 h 137632"/>
              <a:gd name="connsiteX208" fmla="*/ 15210 w 155227"/>
              <a:gd name="connsiteY208" fmla="*/ 53085 h 137632"/>
              <a:gd name="connsiteX209" fmla="*/ 19087 w 155227"/>
              <a:gd name="connsiteY209" fmla="*/ 47567 h 137632"/>
              <a:gd name="connsiteX210" fmla="*/ 19981 w 155227"/>
              <a:gd name="connsiteY210" fmla="*/ 43392 h 137632"/>
              <a:gd name="connsiteX211" fmla="*/ 21174 w 155227"/>
              <a:gd name="connsiteY211" fmla="*/ 41454 h 137632"/>
              <a:gd name="connsiteX212" fmla="*/ 23113 w 155227"/>
              <a:gd name="connsiteY212" fmla="*/ 41454 h 137632"/>
              <a:gd name="connsiteX213" fmla="*/ 27437 w 155227"/>
              <a:gd name="connsiteY213" fmla="*/ 42796 h 137632"/>
              <a:gd name="connsiteX214" fmla="*/ 29525 w 155227"/>
              <a:gd name="connsiteY214" fmla="*/ 45331 h 137632"/>
              <a:gd name="connsiteX215" fmla="*/ 35340 w 155227"/>
              <a:gd name="connsiteY215" fmla="*/ 50102 h 137632"/>
              <a:gd name="connsiteX216" fmla="*/ 36682 w 155227"/>
              <a:gd name="connsiteY216" fmla="*/ 53830 h 137632"/>
              <a:gd name="connsiteX217" fmla="*/ 36086 w 155227"/>
              <a:gd name="connsiteY217" fmla="*/ 59049 h 137632"/>
              <a:gd name="connsiteX218" fmla="*/ 36384 w 155227"/>
              <a:gd name="connsiteY218" fmla="*/ 62777 h 137632"/>
              <a:gd name="connsiteX219" fmla="*/ 38621 w 155227"/>
              <a:gd name="connsiteY219" fmla="*/ 66207 h 137632"/>
              <a:gd name="connsiteX220" fmla="*/ 46225 w 155227"/>
              <a:gd name="connsiteY220" fmla="*/ 73662 h 137632"/>
              <a:gd name="connsiteX221" fmla="*/ 49208 w 155227"/>
              <a:gd name="connsiteY221" fmla="*/ 75452 h 137632"/>
              <a:gd name="connsiteX222" fmla="*/ 51594 w 155227"/>
              <a:gd name="connsiteY222" fmla="*/ 77390 h 137632"/>
              <a:gd name="connsiteX223" fmla="*/ 48909 w 155227"/>
              <a:gd name="connsiteY223" fmla="*/ 76794 h 137632"/>
              <a:gd name="connsiteX224" fmla="*/ 46673 w 155227"/>
              <a:gd name="connsiteY224" fmla="*/ 76794 h 137632"/>
              <a:gd name="connsiteX225" fmla="*/ 45331 w 155227"/>
              <a:gd name="connsiteY225" fmla="*/ 77390 h 137632"/>
              <a:gd name="connsiteX226" fmla="*/ 44138 w 155227"/>
              <a:gd name="connsiteY226" fmla="*/ 77390 h 137632"/>
              <a:gd name="connsiteX227" fmla="*/ 42498 w 155227"/>
              <a:gd name="connsiteY227" fmla="*/ 77838 h 137632"/>
              <a:gd name="connsiteX228" fmla="*/ 44138 w 155227"/>
              <a:gd name="connsiteY228" fmla="*/ 80671 h 137632"/>
              <a:gd name="connsiteX229" fmla="*/ 52339 w 155227"/>
              <a:gd name="connsiteY229" fmla="*/ 89469 h 137632"/>
              <a:gd name="connsiteX230" fmla="*/ 56514 w 155227"/>
              <a:gd name="connsiteY230" fmla="*/ 92749 h 137632"/>
              <a:gd name="connsiteX231" fmla="*/ 60839 w 155227"/>
              <a:gd name="connsiteY231" fmla="*/ 95284 h 137632"/>
              <a:gd name="connsiteX232" fmla="*/ 63970 w 155227"/>
              <a:gd name="connsiteY232" fmla="*/ 97968 h 137632"/>
              <a:gd name="connsiteX233" fmla="*/ 63970 w 155227"/>
              <a:gd name="connsiteY233" fmla="*/ 99608 h 137632"/>
              <a:gd name="connsiteX234" fmla="*/ 63970 w 155227"/>
              <a:gd name="connsiteY234" fmla="*/ 100950 h 137632"/>
              <a:gd name="connsiteX235" fmla="*/ 65163 w 155227"/>
              <a:gd name="connsiteY235" fmla="*/ 102591 h 137632"/>
              <a:gd name="connsiteX236" fmla="*/ 66803 w 155227"/>
              <a:gd name="connsiteY236" fmla="*/ 103038 h 137632"/>
              <a:gd name="connsiteX237" fmla="*/ 69040 w 155227"/>
              <a:gd name="connsiteY237" fmla="*/ 103038 h 137632"/>
              <a:gd name="connsiteX238" fmla="*/ 72619 w 155227"/>
              <a:gd name="connsiteY238" fmla="*/ 102143 h 137632"/>
              <a:gd name="connsiteX239" fmla="*/ 75899 w 155227"/>
              <a:gd name="connsiteY239" fmla="*/ 101696 h 137632"/>
              <a:gd name="connsiteX240" fmla="*/ 81267 w 155227"/>
              <a:gd name="connsiteY240" fmla="*/ 104380 h 137632"/>
              <a:gd name="connsiteX241" fmla="*/ 89170 w 155227"/>
              <a:gd name="connsiteY241" fmla="*/ 106766 h 137632"/>
              <a:gd name="connsiteX242" fmla="*/ 95135 w 155227"/>
              <a:gd name="connsiteY242" fmla="*/ 112879 h 137632"/>
              <a:gd name="connsiteX243" fmla="*/ 100354 w 155227"/>
              <a:gd name="connsiteY243" fmla="*/ 116011 h 137632"/>
              <a:gd name="connsiteX244" fmla="*/ 105871 w 155227"/>
              <a:gd name="connsiteY244" fmla="*/ 121081 h 137632"/>
              <a:gd name="connsiteX245" fmla="*/ 107064 w 155227"/>
              <a:gd name="connsiteY245" fmla="*/ 121826 h 137632"/>
              <a:gd name="connsiteX246" fmla="*/ 108555 w 155227"/>
              <a:gd name="connsiteY246" fmla="*/ 121081 h 137632"/>
              <a:gd name="connsiteX247" fmla="*/ 109002 w 155227"/>
              <a:gd name="connsiteY247" fmla="*/ 120335 h 137632"/>
              <a:gd name="connsiteX248" fmla="*/ 109002 w 155227"/>
              <a:gd name="connsiteY248" fmla="*/ 119440 h 137632"/>
              <a:gd name="connsiteX249" fmla="*/ 108108 w 155227"/>
              <a:gd name="connsiteY249" fmla="*/ 118248 h 137632"/>
              <a:gd name="connsiteX250" fmla="*/ 102293 w 155227"/>
              <a:gd name="connsiteY250" fmla="*/ 113029 h 137632"/>
              <a:gd name="connsiteX251" fmla="*/ 99459 w 155227"/>
              <a:gd name="connsiteY251" fmla="*/ 109450 h 137632"/>
              <a:gd name="connsiteX252" fmla="*/ 99012 w 155227"/>
              <a:gd name="connsiteY252" fmla="*/ 108108 h 137632"/>
              <a:gd name="connsiteX253" fmla="*/ 99012 w 155227"/>
              <a:gd name="connsiteY253" fmla="*/ 104678 h 137632"/>
              <a:gd name="connsiteX254" fmla="*/ 98266 w 155227"/>
              <a:gd name="connsiteY254" fmla="*/ 103933 h 137632"/>
              <a:gd name="connsiteX255" fmla="*/ 93942 w 155227"/>
              <a:gd name="connsiteY255" fmla="*/ 102441 h 137632"/>
              <a:gd name="connsiteX256" fmla="*/ 89170 w 155227"/>
              <a:gd name="connsiteY256" fmla="*/ 97968 h 137632"/>
              <a:gd name="connsiteX257" fmla="*/ 84249 w 155227"/>
              <a:gd name="connsiteY257" fmla="*/ 93644 h 137632"/>
              <a:gd name="connsiteX258" fmla="*/ 83504 w 155227"/>
              <a:gd name="connsiteY258" fmla="*/ 92451 h 137632"/>
              <a:gd name="connsiteX259" fmla="*/ 80969 w 155227"/>
              <a:gd name="connsiteY259" fmla="*/ 89170 h 137632"/>
              <a:gd name="connsiteX260" fmla="*/ 77838 w 155227"/>
              <a:gd name="connsiteY260" fmla="*/ 86188 h 137632"/>
              <a:gd name="connsiteX261" fmla="*/ 75303 w 155227"/>
              <a:gd name="connsiteY261" fmla="*/ 84250 h 137632"/>
              <a:gd name="connsiteX262" fmla="*/ 73215 w 155227"/>
              <a:gd name="connsiteY262" fmla="*/ 82013 h 137632"/>
              <a:gd name="connsiteX263" fmla="*/ 70979 w 155227"/>
              <a:gd name="connsiteY263" fmla="*/ 79031 h 137632"/>
              <a:gd name="connsiteX264" fmla="*/ 69785 w 155227"/>
              <a:gd name="connsiteY264" fmla="*/ 74408 h 137632"/>
              <a:gd name="connsiteX265" fmla="*/ 68742 w 155227"/>
              <a:gd name="connsiteY265" fmla="*/ 70233 h 137632"/>
              <a:gd name="connsiteX266" fmla="*/ 67996 w 155227"/>
              <a:gd name="connsiteY266" fmla="*/ 68592 h 137632"/>
              <a:gd name="connsiteX267" fmla="*/ 66505 w 155227"/>
              <a:gd name="connsiteY267" fmla="*/ 67996 h 137632"/>
              <a:gd name="connsiteX268" fmla="*/ 62032 w 155227"/>
              <a:gd name="connsiteY268" fmla="*/ 63075 h 137632"/>
              <a:gd name="connsiteX269" fmla="*/ 58304 w 155227"/>
              <a:gd name="connsiteY269" fmla="*/ 60242 h 137632"/>
              <a:gd name="connsiteX270" fmla="*/ 58304 w 155227"/>
              <a:gd name="connsiteY270" fmla="*/ 57111 h 137632"/>
              <a:gd name="connsiteX271" fmla="*/ 58900 w 155227"/>
              <a:gd name="connsiteY271" fmla="*/ 52041 h 137632"/>
              <a:gd name="connsiteX272" fmla="*/ 59646 w 155227"/>
              <a:gd name="connsiteY272" fmla="*/ 46225 h 137632"/>
              <a:gd name="connsiteX273" fmla="*/ 60540 w 155227"/>
              <a:gd name="connsiteY273" fmla="*/ 45480 h 137632"/>
              <a:gd name="connsiteX274" fmla="*/ 62330 w 155227"/>
              <a:gd name="connsiteY274" fmla="*/ 45032 h 137632"/>
              <a:gd name="connsiteX275" fmla="*/ 64268 w 155227"/>
              <a:gd name="connsiteY275" fmla="*/ 45032 h 137632"/>
              <a:gd name="connsiteX276" fmla="*/ 65909 w 155227"/>
              <a:gd name="connsiteY276" fmla="*/ 45927 h 137632"/>
              <a:gd name="connsiteX277" fmla="*/ 69338 w 155227"/>
              <a:gd name="connsiteY277" fmla="*/ 49953 h 137632"/>
              <a:gd name="connsiteX278" fmla="*/ 71277 w 155227"/>
              <a:gd name="connsiteY278" fmla="*/ 51444 h 137632"/>
              <a:gd name="connsiteX279" fmla="*/ 72917 w 155227"/>
              <a:gd name="connsiteY279" fmla="*/ 52041 h 137632"/>
              <a:gd name="connsiteX280" fmla="*/ 74856 w 155227"/>
              <a:gd name="connsiteY280" fmla="*/ 50401 h 137632"/>
              <a:gd name="connsiteX281" fmla="*/ 77241 w 155227"/>
              <a:gd name="connsiteY281" fmla="*/ 46822 h 137632"/>
              <a:gd name="connsiteX282" fmla="*/ 79329 w 155227"/>
              <a:gd name="connsiteY282" fmla="*/ 45032 h 137632"/>
              <a:gd name="connsiteX283" fmla="*/ 86188 w 155227"/>
              <a:gd name="connsiteY283" fmla="*/ 45778 h 137632"/>
              <a:gd name="connsiteX284" fmla="*/ 89618 w 155227"/>
              <a:gd name="connsiteY284" fmla="*/ 43094 h 137632"/>
              <a:gd name="connsiteX285" fmla="*/ 94986 w 155227"/>
              <a:gd name="connsiteY285" fmla="*/ 46673 h 137632"/>
              <a:gd name="connsiteX286" fmla="*/ 97223 w 155227"/>
              <a:gd name="connsiteY286" fmla="*/ 47269 h 137632"/>
              <a:gd name="connsiteX287" fmla="*/ 98415 w 155227"/>
              <a:gd name="connsiteY287" fmla="*/ 46822 h 137632"/>
              <a:gd name="connsiteX288" fmla="*/ 100205 w 155227"/>
              <a:gd name="connsiteY288" fmla="*/ 47120 h 137632"/>
              <a:gd name="connsiteX289" fmla="*/ 104082 w 155227"/>
              <a:gd name="connsiteY289" fmla="*/ 48164 h 137632"/>
              <a:gd name="connsiteX290" fmla="*/ 104977 w 155227"/>
              <a:gd name="connsiteY290" fmla="*/ 48611 h 137632"/>
              <a:gd name="connsiteX291" fmla="*/ 106169 w 155227"/>
              <a:gd name="connsiteY291" fmla="*/ 48611 h 137632"/>
              <a:gd name="connsiteX292" fmla="*/ 109002 w 155227"/>
              <a:gd name="connsiteY292" fmla="*/ 47120 h 137632"/>
              <a:gd name="connsiteX293" fmla="*/ 109897 w 155227"/>
              <a:gd name="connsiteY293" fmla="*/ 47120 h 137632"/>
              <a:gd name="connsiteX294" fmla="*/ 113178 w 155227"/>
              <a:gd name="connsiteY294" fmla="*/ 49953 h 137632"/>
              <a:gd name="connsiteX295" fmla="*/ 114818 w 155227"/>
              <a:gd name="connsiteY295" fmla="*/ 49953 h 137632"/>
              <a:gd name="connsiteX296" fmla="*/ 116757 w 155227"/>
              <a:gd name="connsiteY296" fmla="*/ 48760 h 137632"/>
              <a:gd name="connsiteX297" fmla="*/ 117949 w 155227"/>
              <a:gd name="connsiteY297" fmla="*/ 47716 h 137632"/>
              <a:gd name="connsiteX298" fmla="*/ 121677 w 155227"/>
              <a:gd name="connsiteY298" fmla="*/ 48462 h 137632"/>
              <a:gd name="connsiteX299" fmla="*/ 123765 w 155227"/>
              <a:gd name="connsiteY299" fmla="*/ 48015 h 137632"/>
              <a:gd name="connsiteX300" fmla="*/ 125554 w 155227"/>
              <a:gd name="connsiteY300" fmla="*/ 48015 h 137632"/>
              <a:gd name="connsiteX301" fmla="*/ 127493 w 155227"/>
              <a:gd name="connsiteY301" fmla="*/ 48462 h 137632"/>
              <a:gd name="connsiteX302" fmla="*/ 129282 w 155227"/>
              <a:gd name="connsiteY302" fmla="*/ 49059 h 137632"/>
              <a:gd name="connsiteX303" fmla="*/ 130922 w 155227"/>
              <a:gd name="connsiteY303" fmla="*/ 49655 h 137632"/>
              <a:gd name="connsiteX304" fmla="*/ 135545 w 155227"/>
              <a:gd name="connsiteY304" fmla="*/ 49953 h 137632"/>
              <a:gd name="connsiteX305" fmla="*/ 137782 w 155227"/>
              <a:gd name="connsiteY305" fmla="*/ 51743 h 137632"/>
              <a:gd name="connsiteX306" fmla="*/ 138676 w 155227"/>
              <a:gd name="connsiteY306" fmla="*/ 53383 h 137632"/>
              <a:gd name="connsiteX307" fmla="*/ 138676 w 155227"/>
              <a:gd name="connsiteY307" fmla="*/ 54427 h 137632"/>
              <a:gd name="connsiteX308" fmla="*/ 138975 w 155227"/>
              <a:gd name="connsiteY308" fmla="*/ 55470 h 137632"/>
              <a:gd name="connsiteX309" fmla="*/ 140167 w 155227"/>
              <a:gd name="connsiteY309" fmla="*/ 56514 h 137632"/>
              <a:gd name="connsiteX310" fmla="*/ 143000 w 155227"/>
              <a:gd name="connsiteY310" fmla="*/ 57111 h 137632"/>
              <a:gd name="connsiteX311" fmla="*/ 144790 w 155227"/>
              <a:gd name="connsiteY311" fmla="*/ 57111 h 137632"/>
              <a:gd name="connsiteX312" fmla="*/ 144492 w 155227"/>
              <a:gd name="connsiteY312" fmla="*/ 55769 h 137632"/>
              <a:gd name="connsiteX313" fmla="*/ 144790 w 155227"/>
              <a:gd name="connsiteY313" fmla="*/ 55321 h 137632"/>
              <a:gd name="connsiteX314" fmla="*/ 145536 w 155227"/>
              <a:gd name="connsiteY314" fmla="*/ 55321 h 137632"/>
              <a:gd name="connsiteX315" fmla="*/ 146132 w 155227"/>
              <a:gd name="connsiteY315" fmla="*/ 55620 h 137632"/>
              <a:gd name="connsiteX316" fmla="*/ 146728 w 155227"/>
              <a:gd name="connsiteY316" fmla="*/ 55023 h 137632"/>
              <a:gd name="connsiteX317" fmla="*/ 147176 w 155227"/>
              <a:gd name="connsiteY317" fmla="*/ 53383 h 137632"/>
              <a:gd name="connsiteX318" fmla="*/ 146132 w 155227"/>
              <a:gd name="connsiteY318" fmla="*/ 47866 h 137632"/>
              <a:gd name="connsiteX319" fmla="*/ 147921 w 155227"/>
              <a:gd name="connsiteY319" fmla="*/ 47418 h 137632"/>
              <a:gd name="connsiteX320" fmla="*/ 147921 w 155227"/>
              <a:gd name="connsiteY320" fmla="*/ 46673 h 137632"/>
              <a:gd name="connsiteX321" fmla="*/ 148070 w 155227"/>
              <a:gd name="connsiteY321" fmla="*/ 45927 h 137632"/>
              <a:gd name="connsiteX322" fmla="*/ 149860 w 155227"/>
              <a:gd name="connsiteY322" fmla="*/ 46822 h 137632"/>
              <a:gd name="connsiteX323" fmla="*/ 152395 w 155227"/>
              <a:gd name="connsiteY323" fmla="*/ 46822 h 137632"/>
              <a:gd name="connsiteX324" fmla="*/ 154631 w 155227"/>
              <a:gd name="connsiteY324" fmla="*/ 46673 h 137632"/>
              <a:gd name="connsiteX325" fmla="*/ 154930 w 155227"/>
              <a:gd name="connsiteY325" fmla="*/ 46076 h 137632"/>
              <a:gd name="connsiteX326" fmla="*/ 154930 w 155227"/>
              <a:gd name="connsiteY326" fmla="*/ 45331 h 137632"/>
              <a:gd name="connsiteX327" fmla="*/ 129879 w 155227"/>
              <a:gd name="connsiteY327" fmla="*/ 134799 h 137632"/>
              <a:gd name="connsiteX328" fmla="*/ 129879 w 155227"/>
              <a:gd name="connsiteY328" fmla="*/ 133606 h 137632"/>
              <a:gd name="connsiteX329" fmla="*/ 127493 w 155227"/>
              <a:gd name="connsiteY329" fmla="*/ 132712 h 137632"/>
              <a:gd name="connsiteX330" fmla="*/ 126300 w 155227"/>
              <a:gd name="connsiteY330" fmla="*/ 132264 h 137632"/>
              <a:gd name="connsiteX331" fmla="*/ 121528 w 155227"/>
              <a:gd name="connsiteY331" fmla="*/ 129282 h 137632"/>
              <a:gd name="connsiteX332" fmla="*/ 119441 w 155227"/>
              <a:gd name="connsiteY332" fmla="*/ 127642 h 137632"/>
              <a:gd name="connsiteX333" fmla="*/ 116160 w 155227"/>
              <a:gd name="connsiteY333" fmla="*/ 125405 h 137632"/>
              <a:gd name="connsiteX334" fmla="*/ 114072 w 155227"/>
              <a:gd name="connsiteY334" fmla="*/ 124212 h 137632"/>
              <a:gd name="connsiteX335" fmla="*/ 113029 w 155227"/>
              <a:gd name="connsiteY335" fmla="*/ 122274 h 137632"/>
              <a:gd name="connsiteX336" fmla="*/ 111388 w 155227"/>
              <a:gd name="connsiteY336" fmla="*/ 121826 h 137632"/>
              <a:gd name="connsiteX337" fmla="*/ 109450 w 155227"/>
              <a:gd name="connsiteY337" fmla="*/ 122423 h 137632"/>
              <a:gd name="connsiteX338" fmla="*/ 110941 w 155227"/>
              <a:gd name="connsiteY338" fmla="*/ 123914 h 137632"/>
              <a:gd name="connsiteX339" fmla="*/ 97670 w 155227"/>
              <a:gd name="connsiteY339" fmla="*/ 118098 h 137632"/>
              <a:gd name="connsiteX340" fmla="*/ 95284 w 155227"/>
              <a:gd name="connsiteY340" fmla="*/ 118098 h 137632"/>
              <a:gd name="connsiteX341" fmla="*/ 93196 w 155227"/>
              <a:gd name="connsiteY341" fmla="*/ 118397 h 137632"/>
              <a:gd name="connsiteX342" fmla="*/ 98863 w 155227"/>
              <a:gd name="connsiteY342" fmla="*/ 119888 h 137632"/>
              <a:gd name="connsiteX343" fmla="*/ 107512 w 155227"/>
              <a:gd name="connsiteY343" fmla="*/ 124212 h 137632"/>
              <a:gd name="connsiteX344" fmla="*/ 113774 w 155227"/>
              <a:gd name="connsiteY344" fmla="*/ 125554 h 137632"/>
              <a:gd name="connsiteX345" fmla="*/ 122572 w 155227"/>
              <a:gd name="connsiteY345" fmla="*/ 130922 h 137632"/>
              <a:gd name="connsiteX346" fmla="*/ 127046 w 155227"/>
              <a:gd name="connsiteY346" fmla="*/ 134501 h 137632"/>
              <a:gd name="connsiteX347" fmla="*/ 131966 w 155227"/>
              <a:gd name="connsiteY347" fmla="*/ 137632 h 137632"/>
              <a:gd name="connsiteX348" fmla="*/ 130922 w 155227"/>
              <a:gd name="connsiteY348" fmla="*/ 135992 h 137632"/>
              <a:gd name="connsiteX349" fmla="*/ 129879 w 155227"/>
              <a:gd name="connsiteY349" fmla="*/ 134650 h 137632"/>
              <a:gd name="connsiteX350" fmla="*/ 86337 w 155227"/>
              <a:gd name="connsiteY350" fmla="*/ 110046 h 137632"/>
              <a:gd name="connsiteX351" fmla="*/ 88723 w 155227"/>
              <a:gd name="connsiteY351" fmla="*/ 109152 h 137632"/>
              <a:gd name="connsiteX352" fmla="*/ 89170 w 155227"/>
              <a:gd name="connsiteY352" fmla="*/ 108555 h 137632"/>
              <a:gd name="connsiteX353" fmla="*/ 87679 w 155227"/>
              <a:gd name="connsiteY353" fmla="*/ 107362 h 137632"/>
              <a:gd name="connsiteX354" fmla="*/ 81565 w 155227"/>
              <a:gd name="connsiteY354" fmla="*/ 106318 h 137632"/>
              <a:gd name="connsiteX355" fmla="*/ 77540 w 155227"/>
              <a:gd name="connsiteY355" fmla="*/ 106318 h 137632"/>
              <a:gd name="connsiteX356" fmla="*/ 76943 w 155227"/>
              <a:gd name="connsiteY356" fmla="*/ 107660 h 137632"/>
              <a:gd name="connsiteX357" fmla="*/ 76943 w 155227"/>
              <a:gd name="connsiteY357" fmla="*/ 108555 h 137632"/>
              <a:gd name="connsiteX358" fmla="*/ 78583 w 155227"/>
              <a:gd name="connsiteY358" fmla="*/ 109599 h 137632"/>
              <a:gd name="connsiteX359" fmla="*/ 82162 w 155227"/>
              <a:gd name="connsiteY359" fmla="*/ 110195 h 137632"/>
              <a:gd name="connsiteX360" fmla="*/ 86337 w 155227"/>
              <a:gd name="connsiteY360" fmla="*/ 110195 h 137632"/>
              <a:gd name="connsiteX361" fmla="*/ 94390 w 155227"/>
              <a:gd name="connsiteY361" fmla="*/ 120186 h 137632"/>
              <a:gd name="connsiteX362" fmla="*/ 91109 w 155227"/>
              <a:gd name="connsiteY362" fmla="*/ 119590 h 137632"/>
              <a:gd name="connsiteX363" fmla="*/ 87530 w 155227"/>
              <a:gd name="connsiteY363" fmla="*/ 120037 h 137632"/>
              <a:gd name="connsiteX364" fmla="*/ 82609 w 155227"/>
              <a:gd name="connsiteY364" fmla="*/ 119142 h 137632"/>
              <a:gd name="connsiteX365" fmla="*/ 83057 w 155227"/>
              <a:gd name="connsiteY365" fmla="*/ 120335 h 137632"/>
              <a:gd name="connsiteX366" fmla="*/ 83802 w 155227"/>
              <a:gd name="connsiteY366" fmla="*/ 121230 h 137632"/>
              <a:gd name="connsiteX367" fmla="*/ 84846 w 155227"/>
              <a:gd name="connsiteY367" fmla="*/ 121975 h 137632"/>
              <a:gd name="connsiteX368" fmla="*/ 87828 w 155227"/>
              <a:gd name="connsiteY368" fmla="*/ 122572 h 137632"/>
              <a:gd name="connsiteX369" fmla="*/ 91109 w 155227"/>
              <a:gd name="connsiteY369" fmla="*/ 121528 h 137632"/>
              <a:gd name="connsiteX370" fmla="*/ 94091 w 155227"/>
              <a:gd name="connsiteY370" fmla="*/ 121975 h 137632"/>
              <a:gd name="connsiteX371" fmla="*/ 96626 w 155227"/>
              <a:gd name="connsiteY371" fmla="*/ 121975 h 137632"/>
              <a:gd name="connsiteX372" fmla="*/ 96179 w 155227"/>
              <a:gd name="connsiteY372" fmla="*/ 121379 h 137632"/>
              <a:gd name="connsiteX373" fmla="*/ 94240 w 155227"/>
              <a:gd name="connsiteY373" fmla="*/ 120335 h 13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Lst>
            <a:rect l="l" t="t" r="r" b="b"/>
            <a:pathLst>
              <a:path w="155227" h="137632">
                <a:moveTo>
                  <a:pt x="38472" y="81565"/>
                </a:moveTo>
                <a:lnTo>
                  <a:pt x="36235" y="79925"/>
                </a:lnTo>
                <a:lnTo>
                  <a:pt x="36980" y="81416"/>
                </a:lnTo>
                <a:lnTo>
                  <a:pt x="43392" y="88723"/>
                </a:lnTo>
                <a:lnTo>
                  <a:pt x="43690" y="88723"/>
                </a:lnTo>
                <a:cubicBezTo>
                  <a:pt x="43690" y="88723"/>
                  <a:pt x="45033" y="89021"/>
                  <a:pt x="45033" y="89021"/>
                </a:cubicBezTo>
                <a:lnTo>
                  <a:pt x="45033" y="88723"/>
                </a:lnTo>
                <a:cubicBezTo>
                  <a:pt x="45033" y="88723"/>
                  <a:pt x="44734" y="88276"/>
                  <a:pt x="44734" y="88276"/>
                </a:cubicBezTo>
                <a:lnTo>
                  <a:pt x="38472" y="81715"/>
                </a:lnTo>
                <a:close/>
                <a:moveTo>
                  <a:pt x="46822" y="85144"/>
                </a:moveTo>
                <a:lnTo>
                  <a:pt x="47866" y="86784"/>
                </a:lnTo>
                <a:lnTo>
                  <a:pt x="49655" y="88276"/>
                </a:lnTo>
                <a:lnTo>
                  <a:pt x="51295" y="88723"/>
                </a:lnTo>
                <a:lnTo>
                  <a:pt x="49506" y="86188"/>
                </a:lnTo>
                <a:lnTo>
                  <a:pt x="46822" y="84995"/>
                </a:lnTo>
                <a:close/>
                <a:moveTo>
                  <a:pt x="37428" y="69189"/>
                </a:moveTo>
                <a:lnTo>
                  <a:pt x="39664" y="70978"/>
                </a:lnTo>
                <a:lnTo>
                  <a:pt x="40708" y="72320"/>
                </a:lnTo>
                <a:lnTo>
                  <a:pt x="42200" y="73513"/>
                </a:lnTo>
                <a:lnTo>
                  <a:pt x="43840" y="75154"/>
                </a:lnTo>
                <a:lnTo>
                  <a:pt x="44585" y="74259"/>
                </a:lnTo>
                <a:lnTo>
                  <a:pt x="45182" y="73811"/>
                </a:lnTo>
                <a:lnTo>
                  <a:pt x="45927" y="73811"/>
                </a:lnTo>
                <a:cubicBezTo>
                  <a:pt x="45927" y="73811"/>
                  <a:pt x="42647" y="70829"/>
                  <a:pt x="42647" y="70829"/>
                </a:cubicBezTo>
                <a:lnTo>
                  <a:pt x="39814" y="67549"/>
                </a:lnTo>
                <a:lnTo>
                  <a:pt x="36980" y="65014"/>
                </a:lnTo>
                <a:lnTo>
                  <a:pt x="35787" y="64716"/>
                </a:lnTo>
                <a:lnTo>
                  <a:pt x="34445" y="63672"/>
                </a:lnTo>
                <a:lnTo>
                  <a:pt x="32805" y="62032"/>
                </a:lnTo>
                <a:lnTo>
                  <a:pt x="33253" y="63075"/>
                </a:lnTo>
                <a:lnTo>
                  <a:pt x="36533" y="67101"/>
                </a:lnTo>
                <a:lnTo>
                  <a:pt x="37279" y="69040"/>
                </a:lnTo>
                <a:close/>
                <a:moveTo>
                  <a:pt x="41454" y="80223"/>
                </a:moveTo>
                <a:lnTo>
                  <a:pt x="41752" y="80820"/>
                </a:lnTo>
                <a:lnTo>
                  <a:pt x="42945" y="82311"/>
                </a:lnTo>
                <a:lnTo>
                  <a:pt x="46225" y="84548"/>
                </a:lnTo>
                <a:lnTo>
                  <a:pt x="45778" y="83355"/>
                </a:lnTo>
                <a:lnTo>
                  <a:pt x="41454" y="80223"/>
                </a:lnTo>
                <a:close/>
                <a:moveTo>
                  <a:pt x="25648" y="61137"/>
                </a:moveTo>
                <a:lnTo>
                  <a:pt x="25200" y="56216"/>
                </a:lnTo>
                <a:lnTo>
                  <a:pt x="25648" y="52786"/>
                </a:lnTo>
                <a:lnTo>
                  <a:pt x="23709" y="50699"/>
                </a:lnTo>
                <a:lnTo>
                  <a:pt x="23113" y="49059"/>
                </a:lnTo>
                <a:lnTo>
                  <a:pt x="22814" y="46076"/>
                </a:lnTo>
                <a:lnTo>
                  <a:pt x="22069" y="46076"/>
                </a:lnTo>
                <a:cubicBezTo>
                  <a:pt x="22069" y="46076"/>
                  <a:pt x="20876" y="46822"/>
                  <a:pt x="20876" y="46822"/>
                </a:cubicBezTo>
                <a:lnTo>
                  <a:pt x="22367" y="50997"/>
                </a:lnTo>
                <a:lnTo>
                  <a:pt x="22367" y="52339"/>
                </a:lnTo>
                <a:cubicBezTo>
                  <a:pt x="22367" y="52339"/>
                  <a:pt x="21323" y="53681"/>
                  <a:pt x="21323" y="53681"/>
                </a:cubicBezTo>
                <a:lnTo>
                  <a:pt x="21622" y="55023"/>
                </a:lnTo>
                <a:lnTo>
                  <a:pt x="23709" y="59795"/>
                </a:lnTo>
                <a:lnTo>
                  <a:pt x="24455" y="62777"/>
                </a:lnTo>
                <a:lnTo>
                  <a:pt x="26095" y="64417"/>
                </a:lnTo>
                <a:lnTo>
                  <a:pt x="26095" y="63075"/>
                </a:lnTo>
                <a:cubicBezTo>
                  <a:pt x="26095" y="63075"/>
                  <a:pt x="26095" y="61882"/>
                  <a:pt x="26095" y="61882"/>
                </a:cubicBezTo>
                <a:lnTo>
                  <a:pt x="25648" y="60839"/>
                </a:lnTo>
                <a:close/>
                <a:moveTo>
                  <a:pt x="34595" y="52637"/>
                </a:moveTo>
                <a:lnTo>
                  <a:pt x="32656" y="49655"/>
                </a:lnTo>
                <a:lnTo>
                  <a:pt x="31612" y="48760"/>
                </a:lnTo>
                <a:lnTo>
                  <a:pt x="29674" y="45778"/>
                </a:lnTo>
                <a:lnTo>
                  <a:pt x="28183" y="44138"/>
                </a:lnTo>
                <a:lnTo>
                  <a:pt x="26990" y="46822"/>
                </a:lnTo>
                <a:lnTo>
                  <a:pt x="24753" y="48462"/>
                </a:lnTo>
                <a:lnTo>
                  <a:pt x="25051" y="49059"/>
                </a:lnTo>
                <a:lnTo>
                  <a:pt x="26692" y="50550"/>
                </a:lnTo>
                <a:lnTo>
                  <a:pt x="29376" y="50848"/>
                </a:lnTo>
                <a:lnTo>
                  <a:pt x="29823" y="51892"/>
                </a:lnTo>
                <a:lnTo>
                  <a:pt x="31314" y="53234"/>
                </a:lnTo>
                <a:lnTo>
                  <a:pt x="34595" y="52488"/>
                </a:lnTo>
                <a:close/>
                <a:moveTo>
                  <a:pt x="35787" y="61584"/>
                </a:moveTo>
                <a:lnTo>
                  <a:pt x="35191" y="60093"/>
                </a:lnTo>
                <a:lnTo>
                  <a:pt x="33402" y="58005"/>
                </a:lnTo>
                <a:lnTo>
                  <a:pt x="33103" y="57260"/>
                </a:lnTo>
                <a:lnTo>
                  <a:pt x="31463" y="57260"/>
                </a:lnTo>
                <a:cubicBezTo>
                  <a:pt x="31463" y="57260"/>
                  <a:pt x="31016" y="58005"/>
                  <a:pt x="31016" y="58005"/>
                </a:cubicBezTo>
                <a:lnTo>
                  <a:pt x="30717" y="58900"/>
                </a:lnTo>
                <a:lnTo>
                  <a:pt x="31165" y="59944"/>
                </a:lnTo>
                <a:lnTo>
                  <a:pt x="33402" y="60391"/>
                </a:lnTo>
                <a:lnTo>
                  <a:pt x="35937" y="61733"/>
                </a:lnTo>
                <a:close/>
                <a:moveTo>
                  <a:pt x="95433" y="115265"/>
                </a:moveTo>
                <a:lnTo>
                  <a:pt x="97223" y="114967"/>
                </a:lnTo>
                <a:lnTo>
                  <a:pt x="93793" y="114371"/>
                </a:lnTo>
                <a:lnTo>
                  <a:pt x="84249" y="113327"/>
                </a:lnTo>
                <a:lnTo>
                  <a:pt x="83206" y="111985"/>
                </a:lnTo>
                <a:lnTo>
                  <a:pt x="79627" y="111537"/>
                </a:lnTo>
                <a:lnTo>
                  <a:pt x="75750" y="111985"/>
                </a:lnTo>
                <a:lnTo>
                  <a:pt x="76496" y="112581"/>
                </a:lnTo>
                <a:lnTo>
                  <a:pt x="80224" y="114371"/>
                </a:lnTo>
                <a:lnTo>
                  <a:pt x="83653" y="115116"/>
                </a:lnTo>
                <a:lnTo>
                  <a:pt x="95433" y="115414"/>
                </a:lnTo>
                <a:close/>
                <a:moveTo>
                  <a:pt x="103485" y="125703"/>
                </a:moveTo>
                <a:lnTo>
                  <a:pt x="102441" y="125703"/>
                </a:lnTo>
                <a:cubicBezTo>
                  <a:pt x="102441" y="125703"/>
                  <a:pt x="101249" y="126001"/>
                  <a:pt x="101249" y="126001"/>
                </a:cubicBezTo>
                <a:lnTo>
                  <a:pt x="111836" y="128984"/>
                </a:lnTo>
                <a:lnTo>
                  <a:pt x="108257" y="126747"/>
                </a:lnTo>
                <a:lnTo>
                  <a:pt x="103635" y="125703"/>
                </a:lnTo>
                <a:close/>
                <a:moveTo>
                  <a:pt x="155228" y="44734"/>
                </a:moveTo>
                <a:lnTo>
                  <a:pt x="154781" y="44138"/>
                </a:lnTo>
                <a:lnTo>
                  <a:pt x="154035" y="43690"/>
                </a:lnTo>
                <a:lnTo>
                  <a:pt x="153439" y="42945"/>
                </a:lnTo>
                <a:lnTo>
                  <a:pt x="151947" y="42647"/>
                </a:lnTo>
                <a:lnTo>
                  <a:pt x="147176" y="40708"/>
                </a:lnTo>
                <a:lnTo>
                  <a:pt x="144790" y="38621"/>
                </a:lnTo>
                <a:lnTo>
                  <a:pt x="144790" y="36384"/>
                </a:lnTo>
                <a:cubicBezTo>
                  <a:pt x="144790" y="36384"/>
                  <a:pt x="145536" y="35191"/>
                  <a:pt x="145536" y="35191"/>
                </a:cubicBezTo>
                <a:lnTo>
                  <a:pt x="146281" y="34744"/>
                </a:lnTo>
                <a:lnTo>
                  <a:pt x="145983" y="34296"/>
                </a:lnTo>
                <a:lnTo>
                  <a:pt x="143299" y="33253"/>
                </a:lnTo>
                <a:lnTo>
                  <a:pt x="142404" y="31761"/>
                </a:lnTo>
                <a:lnTo>
                  <a:pt x="143150" y="29823"/>
                </a:lnTo>
                <a:lnTo>
                  <a:pt x="141808" y="26095"/>
                </a:lnTo>
                <a:lnTo>
                  <a:pt x="140317" y="23709"/>
                </a:lnTo>
                <a:lnTo>
                  <a:pt x="141808" y="22665"/>
                </a:lnTo>
                <a:lnTo>
                  <a:pt x="141808" y="21174"/>
                </a:lnTo>
                <a:cubicBezTo>
                  <a:pt x="141808" y="21174"/>
                  <a:pt x="142106" y="20280"/>
                  <a:pt x="142106" y="20280"/>
                </a:cubicBezTo>
                <a:lnTo>
                  <a:pt x="142106" y="20280"/>
                </a:lnTo>
                <a:lnTo>
                  <a:pt x="140317" y="21025"/>
                </a:lnTo>
                <a:lnTo>
                  <a:pt x="137335" y="21472"/>
                </a:lnTo>
                <a:lnTo>
                  <a:pt x="135843" y="21174"/>
                </a:lnTo>
                <a:lnTo>
                  <a:pt x="133159" y="24455"/>
                </a:lnTo>
                <a:lnTo>
                  <a:pt x="132413" y="25051"/>
                </a:lnTo>
                <a:lnTo>
                  <a:pt x="129879" y="26095"/>
                </a:lnTo>
                <a:lnTo>
                  <a:pt x="127791" y="26542"/>
                </a:lnTo>
                <a:lnTo>
                  <a:pt x="126002" y="26095"/>
                </a:lnTo>
                <a:lnTo>
                  <a:pt x="125256" y="26095"/>
                </a:lnTo>
                <a:cubicBezTo>
                  <a:pt x="125256" y="26095"/>
                  <a:pt x="117353" y="25946"/>
                  <a:pt x="117353" y="25946"/>
                </a:cubicBezTo>
                <a:lnTo>
                  <a:pt x="113178" y="25200"/>
                </a:lnTo>
                <a:lnTo>
                  <a:pt x="110494" y="24007"/>
                </a:lnTo>
                <a:lnTo>
                  <a:pt x="108704" y="22665"/>
                </a:lnTo>
                <a:lnTo>
                  <a:pt x="107810" y="21174"/>
                </a:lnTo>
                <a:lnTo>
                  <a:pt x="105722" y="20280"/>
                </a:lnTo>
                <a:lnTo>
                  <a:pt x="102441" y="19981"/>
                </a:lnTo>
                <a:lnTo>
                  <a:pt x="99907" y="18490"/>
                </a:lnTo>
                <a:lnTo>
                  <a:pt x="98117" y="15806"/>
                </a:lnTo>
                <a:lnTo>
                  <a:pt x="95732" y="13569"/>
                </a:lnTo>
                <a:lnTo>
                  <a:pt x="92600" y="11929"/>
                </a:lnTo>
                <a:lnTo>
                  <a:pt x="90214" y="9692"/>
                </a:lnTo>
                <a:lnTo>
                  <a:pt x="88425" y="6710"/>
                </a:lnTo>
                <a:lnTo>
                  <a:pt x="85145" y="4026"/>
                </a:lnTo>
                <a:lnTo>
                  <a:pt x="80522" y="1640"/>
                </a:lnTo>
                <a:lnTo>
                  <a:pt x="79180" y="1193"/>
                </a:lnTo>
                <a:lnTo>
                  <a:pt x="76794" y="298"/>
                </a:lnTo>
                <a:lnTo>
                  <a:pt x="73961" y="0"/>
                </a:lnTo>
                <a:lnTo>
                  <a:pt x="73364" y="447"/>
                </a:lnTo>
                <a:lnTo>
                  <a:pt x="72171" y="895"/>
                </a:lnTo>
                <a:lnTo>
                  <a:pt x="71575" y="1789"/>
                </a:lnTo>
                <a:lnTo>
                  <a:pt x="72022" y="5070"/>
                </a:lnTo>
                <a:lnTo>
                  <a:pt x="71277" y="5666"/>
                </a:lnTo>
                <a:lnTo>
                  <a:pt x="68145" y="5368"/>
                </a:lnTo>
                <a:lnTo>
                  <a:pt x="67101" y="5815"/>
                </a:lnTo>
                <a:lnTo>
                  <a:pt x="65312" y="8052"/>
                </a:lnTo>
                <a:lnTo>
                  <a:pt x="63523" y="8947"/>
                </a:lnTo>
                <a:lnTo>
                  <a:pt x="61286" y="9692"/>
                </a:lnTo>
                <a:lnTo>
                  <a:pt x="59646" y="10438"/>
                </a:lnTo>
                <a:lnTo>
                  <a:pt x="57558" y="11184"/>
                </a:lnTo>
                <a:lnTo>
                  <a:pt x="55769" y="11631"/>
                </a:lnTo>
                <a:lnTo>
                  <a:pt x="55023" y="12675"/>
                </a:lnTo>
                <a:lnTo>
                  <a:pt x="54576" y="13718"/>
                </a:lnTo>
                <a:lnTo>
                  <a:pt x="54576" y="14762"/>
                </a:lnTo>
                <a:cubicBezTo>
                  <a:pt x="54576" y="14762"/>
                  <a:pt x="56514" y="16850"/>
                  <a:pt x="56514" y="16850"/>
                </a:cubicBezTo>
                <a:lnTo>
                  <a:pt x="56812" y="19087"/>
                </a:lnTo>
                <a:lnTo>
                  <a:pt x="56812" y="21771"/>
                </a:lnTo>
                <a:cubicBezTo>
                  <a:pt x="56812" y="21771"/>
                  <a:pt x="56216" y="23262"/>
                  <a:pt x="56216" y="23262"/>
                </a:cubicBezTo>
                <a:lnTo>
                  <a:pt x="55470" y="24157"/>
                </a:lnTo>
                <a:lnTo>
                  <a:pt x="50997" y="25349"/>
                </a:lnTo>
                <a:lnTo>
                  <a:pt x="46375" y="27586"/>
                </a:lnTo>
                <a:lnTo>
                  <a:pt x="46375" y="28033"/>
                </a:lnTo>
                <a:cubicBezTo>
                  <a:pt x="46375" y="28033"/>
                  <a:pt x="48462" y="29972"/>
                  <a:pt x="48462" y="29972"/>
                </a:cubicBezTo>
                <a:lnTo>
                  <a:pt x="48462" y="30419"/>
                </a:lnTo>
                <a:cubicBezTo>
                  <a:pt x="48462" y="30419"/>
                  <a:pt x="46822" y="31612"/>
                  <a:pt x="46822" y="31612"/>
                </a:cubicBezTo>
                <a:lnTo>
                  <a:pt x="46822" y="32805"/>
                </a:lnTo>
                <a:cubicBezTo>
                  <a:pt x="46822" y="32805"/>
                  <a:pt x="46822" y="34147"/>
                  <a:pt x="46822" y="34147"/>
                </a:cubicBezTo>
                <a:lnTo>
                  <a:pt x="47717" y="35489"/>
                </a:lnTo>
                <a:lnTo>
                  <a:pt x="48015" y="36682"/>
                </a:lnTo>
                <a:lnTo>
                  <a:pt x="45480" y="37577"/>
                </a:lnTo>
                <a:lnTo>
                  <a:pt x="42050" y="37279"/>
                </a:lnTo>
                <a:lnTo>
                  <a:pt x="37875" y="35638"/>
                </a:lnTo>
                <a:lnTo>
                  <a:pt x="36384" y="35937"/>
                </a:lnTo>
                <a:lnTo>
                  <a:pt x="35042" y="36831"/>
                </a:lnTo>
                <a:lnTo>
                  <a:pt x="33551" y="36533"/>
                </a:lnTo>
                <a:lnTo>
                  <a:pt x="31911" y="35489"/>
                </a:lnTo>
                <a:lnTo>
                  <a:pt x="29674" y="33402"/>
                </a:lnTo>
                <a:lnTo>
                  <a:pt x="28630" y="32060"/>
                </a:lnTo>
                <a:lnTo>
                  <a:pt x="28183" y="30717"/>
                </a:lnTo>
                <a:lnTo>
                  <a:pt x="27586" y="30717"/>
                </a:lnTo>
                <a:cubicBezTo>
                  <a:pt x="27586" y="30717"/>
                  <a:pt x="26692" y="30867"/>
                  <a:pt x="26692" y="30867"/>
                </a:cubicBezTo>
                <a:lnTo>
                  <a:pt x="25946" y="32507"/>
                </a:lnTo>
                <a:lnTo>
                  <a:pt x="23858" y="35489"/>
                </a:lnTo>
                <a:lnTo>
                  <a:pt x="22367" y="36384"/>
                </a:lnTo>
                <a:lnTo>
                  <a:pt x="20131" y="36384"/>
                </a:lnTo>
                <a:cubicBezTo>
                  <a:pt x="20131" y="36384"/>
                  <a:pt x="16999" y="36384"/>
                  <a:pt x="16999" y="36384"/>
                </a:cubicBezTo>
                <a:lnTo>
                  <a:pt x="15061" y="36682"/>
                </a:lnTo>
                <a:lnTo>
                  <a:pt x="12675" y="35638"/>
                </a:lnTo>
                <a:lnTo>
                  <a:pt x="12078" y="35638"/>
                </a:lnTo>
                <a:cubicBezTo>
                  <a:pt x="12078" y="35638"/>
                  <a:pt x="12078" y="36533"/>
                  <a:pt x="12078" y="36533"/>
                </a:cubicBezTo>
                <a:lnTo>
                  <a:pt x="11184" y="37577"/>
                </a:lnTo>
                <a:lnTo>
                  <a:pt x="9692" y="38322"/>
                </a:lnTo>
                <a:lnTo>
                  <a:pt x="2684" y="36682"/>
                </a:lnTo>
                <a:lnTo>
                  <a:pt x="1640" y="35340"/>
                </a:lnTo>
                <a:lnTo>
                  <a:pt x="0" y="36533"/>
                </a:lnTo>
                <a:lnTo>
                  <a:pt x="2237" y="45032"/>
                </a:lnTo>
                <a:lnTo>
                  <a:pt x="2535" y="47269"/>
                </a:lnTo>
                <a:lnTo>
                  <a:pt x="2982" y="49208"/>
                </a:lnTo>
                <a:lnTo>
                  <a:pt x="5964" y="53234"/>
                </a:lnTo>
                <a:lnTo>
                  <a:pt x="9096" y="58453"/>
                </a:lnTo>
                <a:lnTo>
                  <a:pt x="10140" y="58751"/>
                </a:lnTo>
                <a:lnTo>
                  <a:pt x="11929" y="58751"/>
                </a:lnTo>
                <a:cubicBezTo>
                  <a:pt x="11929" y="58751"/>
                  <a:pt x="13868" y="55470"/>
                  <a:pt x="13868" y="55470"/>
                </a:cubicBezTo>
                <a:lnTo>
                  <a:pt x="15210" y="53085"/>
                </a:lnTo>
                <a:lnTo>
                  <a:pt x="19087" y="47567"/>
                </a:lnTo>
                <a:lnTo>
                  <a:pt x="19981" y="43392"/>
                </a:lnTo>
                <a:lnTo>
                  <a:pt x="21174" y="41454"/>
                </a:lnTo>
                <a:lnTo>
                  <a:pt x="23113" y="41454"/>
                </a:lnTo>
                <a:cubicBezTo>
                  <a:pt x="23113" y="41454"/>
                  <a:pt x="27437" y="42796"/>
                  <a:pt x="27437" y="42796"/>
                </a:cubicBezTo>
                <a:lnTo>
                  <a:pt x="29525" y="45331"/>
                </a:lnTo>
                <a:lnTo>
                  <a:pt x="35340" y="50102"/>
                </a:lnTo>
                <a:lnTo>
                  <a:pt x="36682" y="53830"/>
                </a:lnTo>
                <a:lnTo>
                  <a:pt x="36086" y="59049"/>
                </a:lnTo>
                <a:lnTo>
                  <a:pt x="36384" y="62777"/>
                </a:lnTo>
                <a:lnTo>
                  <a:pt x="38621" y="66207"/>
                </a:lnTo>
                <a:lnTo>
                  <a:pt x="46225" y="73662"/>
                </a:lnTo>
                <a:lnTo>
                  <a:pt x="49208" y="75452"/>
                </a:lnTo>
                <a:lnTo>
                  <a:pt x="51594" y="77390"/>
                </a:lnTo>
                <a:lnTo>
                  <a:pt x="48909" y="76794"/>
                </a:lnTo>
                <a:lnTo>
                  <a:pt x="46673" y="76794"/>
                </a:lnTo>
                <a:cubicBezTo>
                  <a:pt x="46673" y="76794"/>
                  <a:pt x="45331" y="77390"/>
                  <a:pt x="45331" y="77390"/>
                </a:cubicBezTo>
                <a:lnTo>
                  <a:pt x="44138" y="77390"/>
                </a:lnTo>
                <a:cubicBezTo>
                  <a:pt x="44138" y="77390"/>
                  <a:pt x="42498" y="77838"/>
                  <a:pt x="42498" y="77838"/>
                </a:cubicBezTo>
                <a:lnTo>
                  <a:pt x="44138" y="80671"/>
                </a:lnTo>
                <a:lnTo>
                  <a:pt x="52339" y="89469"/>
                </a:lnTo>
                <a:lnTo>
                  <a:pt x="56514" y="92749"/>
                </a:lnTo>
                <a:lnTo>
                  <a:pt x="60839" y="95284"/>
                </a:lnTo>
                <a:lnTo>
                  <a:pt x="63970" y="97968"/>
                </a:lnTo>
                <a:lnTo>
                  <a:pt x="63970" y="99608"/>
                </a:lnTo>
                <a:cubicBezTo>
                  <a:pt x="63970" y="99608"/>
                  <a:pt x="63970" y="100950"/>
                  <a:pt x="63970" y="100950"/>
                </a:cubicBezTo>
                <a:lnTo>
                  <a:pt x="65163" y="102591"/>
                </a:lnTo>
                <a:lnTo>
                  <a:pt x="66803" y="103038"/>
                </a:lnTo>
                <a:lnTo>
                  <a:pt x="69040" y="103038"/>
                </a:lnTo>
                <a:cubicBezTo>
                  <a:pt x="69040" y="103038"/>
                  <a:pt x="72619" y="102143"/>
                  <a:pt x="72619" y="102143"/>
                </a:cubicBezTo>
                <a:lnTo>
                  <a:pt x="75899" y="101696"/>
                </a:lnTo>
                <a:lnTo>
                  <a:pt x="81267" y="104380"/>
                </a:lnTo>
                <a:lnTo>
                  <a:pt x="89170" y="106766"/>
                </a:lnTo>
                <a:lnTo>
                  <a:pt x="95135" y="112879"/>
                </a:lnTo>
                <a:lnTo>
                  <a:pt x="100354" y="116011"/>
                </a:lnTo>
                <a:lnTo>
                  <a:pt x="105871" y="121081"/>
                </a:lnTo>
                <a:lnTo>
                  <a:pt x="107064" y="121826"/>
                </a:lnTo>
                <a:lnTo>
                  <a:pt x="108555" y="121081"/>
                </a:lnTo>
                <a:lnTo>
                  <a:pt x="109002" y="120335"/>
                </a:lnTo>
                <a:lnTo>
                  <a:pt x="109002" y="119440"/>
                </a:lnTo>
                <a:cubicBezTo>
                  <a:pt x="109002" y="119440"/>
                  <a:pt x="108108" y="118248"/>
                  <a:pt x="108108" y="118248"/>
                </a:cubicBezTo>
                <a:lnTo>
                  <a:pt x="102293" y="113029"/>
                </a:lnTo>
                <a:lnTo>
                  <a:pt x="99459" y="109450"/>
                </a:lnTo>
                <a:lnTo>
                  <a:pt x="99012" y="108108"/>
                </a:lnTo>
                <a:lnTo>
                  <a:pt x="99012" y="104678"/>
                </a:lnTo>
                <a:cubicBezTo>
                  <a:pt x="99012" y="104678"/>
                  <a:pt x="98266" y="103933"/>
                  <a:pt x="98266" y="103933"/>
                </a:cubicBezTo>
                <a:lnTo>
                  <a:pt x="93942" y="102441"/>
                </a:lnTo>
                <a:lnTo>
                  <a:pt x="89170" y="97968"/>
                </a:lnTo>
                <a:lnTo>
                  <a:pt x="84249" y="93644"/>
                </a:lnTo>
                <a:lnTo>
                  <a:pt x="83504" y="92451"/>
                </a:lnTo>
                <a:lnTo>
                  <a:pt x="80969" y="89170"/>
                </a:lnTo>
                <a:lnTo>
                  <a:pt x="77838" y="86188"/>
                </a:lnTo>
                <a:lnTo>
                  <a:pt x="75303" y="84250"/>
                </a:lnTo>
                <a:lnTo>
                  <a:pt x="73215" y="82013"/>
                </a:lnTo>
                <a:lnTo>
                  <a:pt x="70979" y="79031"/>
                </a:lnTo>
                <a:lnTo>
                  <a:pt x="69785" y="74408"/>
                </a:lnTo>
                <a:lnTo>
                  <a:pt x="68742" y="70233"/>
                </a:lnTo>
                <a:lnTo>
                  <a:pt x="67996" y="68592"/>
                </a:lnTo>
                <a:lnTo>
                  <a:pt x="66505" y="67996"/>
                </a:lnTo>
                <a:lnTo>
                  <a:pt x="62032" y="63075"/>
                </a:lnTo>
                <a:lnTo>
                  <a:pt x="58304" y="60242"/>
                </a:lnTo>
                <a:lnTo>
                  <a:pt x="58304" y="57111"/>
                </a:lnTo>
                <a:cubicBezTo>
                  <a:pt x="58304" y="57111"/>
                  <a:pt x="58900" y="52041"/>
                  <a:pt x="58900" y="52041"/>
                </a:cubicBezTo>
                <a:lnTo>
                  <a:pt x="59646" y="46225"/>
                </a:lnTo>
                <a:lnTo>
                  <a:pt x="60540" y="45480"/>
                </a:lnTo>
                <a:lnTo>
                  <a:pt x="62330" y="45032"/>
                </a:lnTo>
                <a:lnTo>
                  <a:pt x="64268" y="45032"/>
                </a:lnTo>
                <a:cubicBezTo>
                  <a:pt x="64268" y="45032"/>
                  <a:pt x="65909" y="45927"/>
                  <a:pt x="65909" y="45927"/>
                </a:cubicBezTo>
                <a:lnTo>
                  <a:pt x="69338" y="49953"/>
                </a:lnTo>
                <a:lnTo>
                  <a:pt x="71277" y="51444"/>
                </a:lnTo>
                <a:lnTo>
                  <a:pt x="72917" y="52041"/>
                </a:lnTo>
                <a:lnTo>
                  <a:pt x="74856" y="50401"/>
                </a:lnTo>
                <a:lnTo>
                  <a:pt x="77241" y="46822"/>
                </a:lnTo>
                <a:lnTo>
                  <a:pt x="79329" y="45032"/>
                </a:lnTo>
                <a:lnTo>
                  <a:pt x="86188" y="45778"/>
                </a:lnTo>
                <a:lnTo>
                  <a:pt x="89618" y="43094"/>
                </a:lnTo>
                <a:lnTo>
                  <a:pt x="94986" y="46673"/>
                </a:lnTo>
                <a:lnTo>
                  <a:pt x="97223" y="47269"/>
                </a:lnTo>
                <a:lnTo>
                  <a:pt x="98415" y="46822"/>
                </a:lnTo>
                <a:lnTo>
                  <a:pt x="100205" y="47120"/>
                </a:lnTo>
                <a:lnTo>
                  <a:pt x="104082" y="48164"/>
                </a:lnTo>
                <a:lnTo>
                  <a:pt x="104977" y="48611"/>
                </a:lnTo>
                <a:lnTo>
                  <a:pt x="106169" y="48611"/>
                </a:lnTo>
                <a:cubicBezTo>
                  <a:pt x="106169" y="48611"/>
                  <a:pt x="109002" y="47120"/>
                  <a:pt x="109002" y="47120"/>
                </a:cubicBezTo>
                <a:lnTo>
                  <a:pt x="109897" y="47120"/>
                </a:lnTo>
                <a:cubicBezTo>
                  <a:pt x="109897" y="47120"/>
                  <a:pt x="113178" y="49953"/>
                  <a:pt x="113178" y="49953"/>
                </a:cubicBezTo>
                <a:lnTo>
                  <a:pt x="114818" y="49953"/>
                </a:lnTo>
                <a:cubicBezTo>
                  <a:pt x="114818" y="49953"/>
                  <a:pt x="116757" y="48760"/>
                  <a:pt x="116757" y="48760"/>
                </a:cubicBezTo>
                <a:lnTo>
                  <a:pt x="117949" y="47716"/>
                </a:lnTo>
                <a:lnTo>
                  <a:pt x="121677" y="48462"/>
                </a:lnTo>
                <a:lnTo>
                  <a:pt x="123765" y="48015"/>
                </a:lnTo>
                <a:lnTo>
                  <a:pt x="125554" y="48015"/>
                </a:lnTo>
                <a:cubicBezTo>
                  <a:pt x="125554" y="48015"/>
                  <a:pt x="127493" y="48462"/>
                  <a:pt x="127493" y="48462"/>
                </a:cubicBezTo>
                <a:lnTo>
                  <a:pt x="129282" y="49059"/>
                </a:lnTo>
                <a:lnTo>
                  <a:pt x="130922" y="49655"/>
                </a:lnTo>
                <a:lnTo>
                  <a:pt x="135545" y="49953"/>
                </a:lnTo>
                <a:lnTo>
                  <a:pt x="137782" y="51743"/>
                </a:lnTo>
                <a:lnTo>
                  <a:pt x="138676" y="53383"/>
                </a:lnTo>
                <a:lnTo>
                  <a:pt x="138676" y="54427"/>
                </a:lnTo>
                <a:cubicBezTo>
                  <a:pt x="138676" y="54427"/>
                  <a:pt x="138975" y="55470"/>
                  <a:pt x="138975" y="55470"/>
                </a:cubicBezTo>
                <a:lnTo>
                  <a:pt x="140167" y="56514"/>
                </a:lnTo>
                <a:lnTo>
                  <a:pt x="143000" y="57111"/>
                </a:lnTo>
                <a:lnTo>
                  <a:pt x="144790" y="57111"/>
                </a:lnTo>
                <a:cubicBezTo>
                  <a:pt x="144790" y="57111"/>
                  <a:pt x="144492" y="55769"/>
                  <a:pt x="144492" y="55769"/>
                </a:cubicBezTo>
                <a:lnTo>
                  <a:pt x="144790" y="55321"/>
                </a:lnTo>
                <a:lnTo>
                  <a:pt x="145536" y="55321"/>
                </a:lnTo>
                <a:cubicBezTo>
                  <a:pt x="145536" y="55321"/>
                  <a:pt x="146132" y="55620"/>
                  <a:pt x="146132" y="55620"/>
                </a:cubicBezTo>
                <a:lnTo>
                  <a:pt x="146728" y="55023"/>
                </a:lnTo>
                <a:lnTo>
                  <a:pt x="147176" y="53383"/>
                </a:lnTo>
                <a:lnTo>
                  <a:pt x="146132" y="47866"/>
                </a:lnTo>
                <a:lnTo>
                  <a:pt x="147921" y="47418"/>
                </a:lnTo>
                <a:lnTo>
                  <a:pt x="147921" y="46673"/>
                </a:lnTo>
                <a:cubicBezTo>
                  <a:pt x="147921" y="46673"/>
                  <a:pt x="148070" y="45927"/>
                  <a:pt x="148070" y="45927"/>
                </a:cubicBezTo>
                <a:lnTo>
                  <a:pt x="149860" y="46822"/>
                </a:lnTo>
                <a:lnTo>
                  <a:pt x="152395" y="46822"/>
                </a:lnTo>
                <a:cubicBezTo>
                  <a:pt x="152395" y="46822"/>
                  <a:pt x="154631" y="46673"/>
                  <a:pt x="154631" y="46673"/>
                </a:cubicBezTo>
                <a:lnTo>
                  <a:pt x="154930" y="46076"/>
                </a:lnTo>
                <a:lnTo>
                  <a:pt x="154930" y="45331"/>
                </a:lnTo>
                <a:close/>
                <a:moveTo>
                  <a:pt x="129879" y="134799"/>
                </a:moveTo>
                <a:lnTo>
                  <a:pt x="129879" y="133606"/>
                </a:lnTo>
                <a:cubicBezTo>
                  <a:pt x="129879" y="133606"/>
                  <a:pt x="127493" y="132712"/>
                  <a:pt x="127493" y="132712"/>
                </a:cubicBezTo>
                <a:lnTo>
                  <a:pt x="126300" y="132264"/>
                </a:lnTo>
                <a:lnTo>
                  <a:pt x="121528" y="129282"/>
                </a:lnTo>
                <a:lnTo>
                  <a:pt x="119441" y="127642"/>
                </a:lnTo>
                <a:lnTo>
                  <a:pt x="116160" y="125405"/>
                </a:lnTo>
                <a:lnTo>
                  <a:pt x="114072" y="124212"/>
                </a:lnTo>
                <a:lnTo>
                  <a:pt x="113029" y="122274"/>
                </a:lnTo>
                <a:lnTo>
                  <a:pt x="111388" y="121826"/>
                </a:lnTo>
                <a:lnTo>
                  <a:pt x="109450" y="122423"/>
                </a:lnTo>
                <a:lnTo>
                  <a:pt x="110941" y="123914"/>
                </a:lnTo>
                <a:lnTo>
                  <a:pt x="97670" y="118098"/>
                </a:lnTo>
                <a:lnTo>
                  <a:pt x="95284" y="118098"/>
                </a:lnTo>
                <a:cubicBezTo>
                  <a:pt x="95284" y="118098"/>
                  <a:pt x="93196" y="118397"/>
                  <a:pt x="93196" y="118397"/>
                </a:cubicBezTo>
                <a:lnTo>
                  <a:pt x="98863" y="119888"/>
                </a:lnTo>
                <a:lnTo>
                  <a:pt x="107512" y="124212"/>
                </a:lnTo>
                <a:lnTo>
                  <a:pt x="113774" y="125554"/>
                </a:lnTo>
                <a:lnTo>
                  <a:pt x="122572" y="130922"/>
                </a:lnTo>
                <a:lnTo>
                  <a:pt x="127046" y="134501"/>
                </a:lnTo>
                <a:lnTo>
                  <a:pt x="131966" y="137632"/>
                </a:lnTo>
                <a:lnTo>
                  <a:pt x="130922" y="135992"/>
                </a:lnTo>
                <a:lnTo>
                  <a:pt x="129879" y="134650"/>
                </a:lnTo>
                <a:close/>
                <a:moveTo>
                  <a:pt x="86337" y="110046"/>
                </a:moveTo>
                <a:lnTo>
                  <a:pt x="88723" y="109152"/>
                </a:lnTo>
                <a:lnTo>
                  <a:pt x="89170" y="108555"/>
                </a:lnTo>
                <a:lnTo>
                  <a:pt x="87679" y="107362"/>
                </a:lnTo>
                <a:lnTo>
                  <a:pt x="81565" y="106318"/>
                </a:lnTo>
                <a:lnTo>
                  <a:pt x="77540" y="106318"/>
                </a:lnTo>
                <a:cubicBezTo>
                  <a:pt x="77540" y="106318"/>
                  <a:pt x="76943" y="107660"/>
                  <a:pt x="76943" y="107660"/>
                </a:cubicBezTo>
                <a:lnTo>
                  <a:pt x="76943" y="108555"/>
                </a:lnTo>
                <a:cubicBezTo>
                  <a:pt x="76943" y="108555"/>
                  <a:pt x="78583" y="109599"/>
                  <a:pt x="78583" y="109599"/>
                </a:cubicBezTo>
                <a:lnTo>
                  <a:pt x="82162" y="110195"/>
                </a:lnTo>
                <a:lnTo>
                  <a:pt x="86337" y="110195"/>
                </a:lnTo>
                <a:close/>
                <a:moveTo>
                  <a:pt x="94390" y="120186"/>
                </a:moveTo>
                <a:lnTo>
                  <a:pt x="91109" y="119590"/>
                </a:lnTo>
                <a:lnTo>
                  <a:pt x="87530" y="120037"/>
                </a:lnTo>
                <a:lnTo>
                  <a:pt x="82609" y="119142"/>
                </a:lnTo>
                <a:lnTo>
                  <a:pt x="83057" y="120335"/>
                </a:lnTo>
                <a:lnTo>
                  <a:pt x="83802" y="121230"/>
                </a:lnTo>
                <a:lnTo>
                  <a:pt x="84846" y="121975"/>
                </a:lnTo>
                <a:lnTo>
                  <a:pt x="87828" y="122572"/>
                </a:lnTo>
                <a:lnTo>
                  <a:pt x="91109" y="121528"/>
                </a:lnTo>
                <a:lnTo>
                  <a:pt x="94091" y="121975"/>
                </a:lnTo>
                <a:lnTo>
                  <a:pt x="96626" y="121975"/>
                </a:lnTo>
                <a:cubicBezTo>
                  <a:pt x="96626" y="121975"/>
                  <a:pt x="96179" y="121379"/>
                  <a:pt x="96179" y="121379"/>
                </a:cubicBezTo>
                <a:lnTo>
                  <a:pt x="94240" y="120335"/>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5" name="Cote d'lvoire / Ivory Coast__">
            <a:extLst>
              <a:ext uri="{FF2B5EF4-FFF2-40B4-BE49-F238E27FC236}">
                <a16:creationId xmlns:a16="http://schemas.microsoft.com/office/drawing/2014/main" id="{38DFAA67-D1E1-389C-CC16-C472F5BB807D}"/>
              </a:ext>
            </a:extLst>
          </p:cNvPr>
          <p:cNvSpPr/>
          <p:nvPr/>
        </p:nvSpPr>
        <p:spPr>
          <a:xfrm>
            <a:off x="5777046" y="3868935"/>
            <a:ext cx="160595" cy="186954"/>
          </a:xfrm>
          <a:custGeom>
            <a:avLst/>
            <a:gdLst>
              <a:gd name="connsiteX0" fmla="*/ 139422 w 160595"/>
              <a:gd name="connsiteY0" fmla="*/ 153886 h 174165"/>
              <a:gd name="connsiteX1" fmla="*/ 142851 w 160595"/>
              <a:gd name="connsiteY1" fmla="*/ 154632 h 174165"/>
              <a:gd name="connsiteX2" fmla="*/ 143597 w 160595"/>
              <a:gd name="connsiteY2" fmla="*/ 153588 h 174165"/>
              <a:gd name="connsiteX3" fmla="*/ 140167 w 160595"/>
              <a:gd name="connsiteY3" fmla="*/ 153140 h 174165"/>
              <a:gd name="connsiteX4" fmla="*/ 139273 w 160595"/>
              <a:gd name="connsiteY4" fmla="*/ 154035 h 174165"/>
              <a:gd name="connsiteX5" fmla="*/ 157613 w 160595"/>
              <a:gd name="connsiteY5" fmla="*/ 61286 h 174165"/>
              <a:gd name="connsiteX6" fmla="*/ 156570 w 160595"/>
              <a:gd name="connsiteY6" fmla="*/ 53532 h 174165"/>
              <a:gd name="connsiteX7" fmla="*/ 156570 w 160595"/>
              <a:gd name="connsiteY7" fmla="*/ 52936 h 174165"/>
              <a:gd name="connsiteX8" fmla="*/ 155824 w 160595"/>
              <a:gd name="connsiteY8" fmla="*/ 51892 h 174165"/>
              <a:gd name="connsiteX9" fmla="*/ 155228 w 160595"/>
              <a:gd name="connsiteY9" fmla="*/ 48611 h 174165"/>
              <a:gd name="connsiteX10" fmla="*/ 154184 w 160595"/>
              <a:gd name="connsiteY10" fmla="*/ 46673 h 174165"/>
              <a:gd name="connsiteX11" fmla="*/ 152693 w 160595"/>
              <a:gd name="connsiteY11" fmla="*/ 46076 h 174165"/>
              <a:gd name="connsiteX12" fmla="*/ 152693 w 160595"/>
              <a:gd name="connsiteY12" fmla="*/ 44287 h 174165"/>
              <a:gd name="connsiteX13" fmla="*/ 154184 w 160595"/>
              <a:gd name="connsiteY13" fmla="*/ 41305 h 174165"/>
              <a:gd name="connsiteX14" fmla="*/ 154631 w 160595"/>
              <a:gd name="connsiteY14" fmla="*/ 39515 h 174165"/>
              <a:gd name="connsiteX15" fmla="*/ 153886 w 160595"/>
              <a:gd name="connsiteY15" fmla="*/ 38919 h 174165"/>
              <a:gd name="connsiteX16" fmla="*/ 153886 w 160595"/>
              <a:gd name="connsiteY16" fmla="*/ 37577 h 174165"/>
              <a:gd name="connsiteX17" fmla="*/ 154333 w 160595"/>
              <a:gd name="connsiteY17" fmla="*/ 35340 h 174165"/>
              <a:gd name="connsiteX18" fmla="*/ 154035 w 160595"/>
              <a:gd name="connsiteY18" fmla="*/ 33998 h 174165"/>
              <a:gd name="connsiteX19" fmla="*/ 153438 w 160595"/>
              <a:gd name="connsiteY19" fmla="*/ 34595 h 174165"/>
              <a:gd name="connsiteX20" fmla="*/ 152096 w 160595"/>
              <a:gd name="connsiteY20" fmla="*/ 35489 h 174165"/>
              <a:gd name="connsiteX21" fmla="*/ 150754 w 160595"/>
              <a:gd name="connsiteY21" fmla="*/ 35489 h 174165"/>
              <a:gd name="connsiteX22" fmla="*/ 149263 w 160595"/>
              <a:gd name="connsiteY22" fmla="*/ 33402 h 174165"/>
              <a:gd name="connsiteX23" fmla="*/ 148518 w 160595"/>
              <a:gd name="connsiteY23" fmla="*/ 32507 h 174165"/>
              <a:gd name="connsiteX24" fmla="*/ 147325 w 160595"/>
              <a:gd name="connsiteY24" fmla="*/ 30419 h 174165"/>
              <a:gd name="connsiteX25" fmla="*/ 146281 w 160595"/>
              <a:gd name="connsiteY25" fmla="*/ 28332 h 174165"/>
              <a:gd name="connsiteX26" fmla="*/ 144790 w 160595"/>
              <a:gd name="connsiteY26" fmla="*/ 27437 h 174165"/>
              <a:gd name="connsiteX27" fmla="*/ 143448 w 160595"/>
              <a:gd name="connsiteY27" fmla="*/ 26542 h 174165"/>
              <a:gd name="connsiteX28" fmla="*/ 141807 w 160595"/>
              <a:gd name="connsiteY28" fmla="*/ 23858 h 174165"/>
              <a:gd name="connsiteX29" fmla="*/ 140167 w 160595"/>
              <a:gd name="connsiteY29" fmla="*/ 22516 h 174165"/>
              <a:gd name="connsiteX30" fmla="*/ 138378 w 160595"/>
              <a:gd name="connsiteY30" fmla="*/ 22814 h 174165"/>
              <a:gd name="connsiteX31" fmla="*/ 135843 w 160595"/>
              <a:gd name="connsiteY31" fmla="*/ 22367 h 174165"/>
              <a:gd name="connsiteX32" fmla="*/ 130773 w 160595"/>
              <a:gd name="connsiteY32" fmla="*/ 21771 h 174165"/>
              <a:gd name="connsiteX33" fmla="*/ 125256 w 160595"/>
              <a:gd name="connsiteY33" fmla="*/ 21771 h 174165"/>
              <a:gd name="connsiteX34" fmla="*/ 123019 w 160595"/>
              <a:gd name="connsiteY34" fmla="*/ 22516 h 174165"/>
              <a:gd name="connsiteX35" fmla="*/ 120783 w 160595"/>
              <a:gd name="connsiteY35" fmla="*/ 23560 h 174165"/>
              <a:gd name="connsiteX36" fmla="*/ 115116 w 160595"/>
              <a:gd name="connsiteY36" fmla="*/ 25648 h 174165"/>
              <a:gd name="connsiteX37" fmla="*/ 112879 w 160595"/>
              <a:gd name="connsiteY37" fmla="*/ 26692 h 174165"/>
              <a:gd name="connsiteX38" fmla="*/ 111239 w 160595"/>
              <a:gd name="connsiteY38" fmla="*/ 29376 h 174165"/>
              <a:gd name="connsiteX39" fmla="*/ 109301 w 160595"/>
              <a:gd name="connsiteY39" fmla="*/ 29376 h 174165"/>
              <a:gd name="connsiteX40" fmla="*/ 107362 w 160595"/>
              <a:gd name="connsiteY40" fmla="*/ 28481 h 174165"/>
              <a:gd name="connsiteX41" fmla="*/ 106169 w 160595"/>
              <a:gd name="connsiteY41" fmla="*/ 27288 h 174165"/>
              <a:gd name="connsiteX42" fmla="*/ 103485 w 160595"/>
              <a:gd name="connsiteY42" fmla="*/ 27586 h 174165"/>
              <a:gd name="connsiteX43" fmla="*/ 100950 w 160595"/>
              <a:gd name="connsiteY43" fmla="*/ 26393 h 174165"/>
              <a:gd name="connsiteX44" fmla="*/ 98564 w 160595"/>
              <a:gd name="connsiteY44" fmla="*/ 24007 h 174165"/>
              <a:gd name="connsiteX45" fmla="*/ 96775 w 160595"/>
              <a:gd name="connsiteY45" fmla="*/ 23262 h 174165"/>
              <a:gd name="connsiteX46" fmla="*/ 94538 w 160595"/>
              <a:gd name="connsiteY46" fmla="*/ 21622 h 174165"/>
              <a:gd name="connsiteX47" fmla="*/ 93942 w 160595"/>
              <a:gd name="connsiteY47" fmla="*/ 18341 h 174165"/>
              <a:gd name="connsiteX48" fmla="*/ 92451 w 160595"/>
              <a:gd name="connsiteY48" fmla="*/ 16104 h 174165"/>
              <a:gd name="connsiteX49" fmla="*/ 91109 w 160595"/>
              <a:gd name="connsiteY49" fmla="*/ 12973 h 174165"/>
              <a:gd name="connsiteX50" fmla="*/ 89170 w 160595"/>
              <a:gd name="connsiteY50" fmla="*/ 11631 h 174165"/>
              <a:gd name="connsiteX51" fmla="*/ 86933 w 160595"/>
              <a:gd name="connsiteY51" fmla="*/ 10885 h 174165"/>
              <a:gd name="connsiteX52" fmla="*/ 83802 w 160595"/>
              <a:gd name="connsiteY52" fmla="*/ 10885 h 174165"/>
              <a:gd name="connsiteX53" fmla="*/ 81714 w 160595"/>
              <a:gd name="connsiteY53" fmla="*/ 9842 h 174165"/>
              <a:gd name="connsiteX54" fmla="*/ 80074 w 160595"/>
              <a:gd name="connsiteY54" fmla="*/ 8052 h 174165"/>
              <a:gd name="connsiteX55" fmla="*/ 79180 w 160595"/>
              <a:gd name="connsiteY55" fmla="*/ 7605 h 174165"/>
              <a:gd name="connsiteX56" fmla="*/ 75601 w 160595"/>
              <a:gd name="connsiteY56" fmla="*/ 7605 h 174165"/>
              <a:gd name="connsiteX57" fmla="*/ 71724 w 160595"/>
              <a:gd name="connsiteY57" fmla="*/ 8947 h 174165"/>
              <a:gd name="connsiteX58" fmla="*/ 70382 w 160595"/>
              <a:gd name="connsiteY58" fmla="*/ 9842 h 174165"/>
              <a:gd name="connsiteX59" fmla="*/ 70083 w 160595"/>
              <a:gd name="connsiteY59" fmla="*/ 11184 h 174165"/>
              <a:gd name="connsiteX60" fmla="*/ 69189 w 160595"/>
              <a:gd name="connsiteY60" fmla="*/ 12078 h 174165"/>
              <a:gd name="connsiteX61" fmla="*/ 67996 w 160595"/>
              <a:gd name="connsiteY61" fmla="*/ 13122 h 174165"/>
              <a:gd name="connsiteX62" fmla="*/ 66803 w 160595"/>
              <a:gd name="connsiteY62" fmla="*/ 14315 h 174165"/>
              <a:gd name="connsiteX63" fmla="*/ 64566 w 160595"/>
              <a:gd name="connsiteY63" fmla="*/ 14315 h 174165"/>
              <a:gd name="connsiteX64" fmla="*/ 62479 w 160595"/>
              <a:gd name="connsiteY64" fmla="*/ 13271 h 174165"/>
              <a:gd name="connsiteX65" fmla="*/ 61435 w 160595"/>
              <a:gd name="connsiteY65" fmla="*/ 12526 h 174165"/>
              <a:gd name="connsiteX66" fmla="*/ 61435 w 160595"/>
              <a:gd name="connsiteY66" fmla="*/ 12078 h 174165"/>
              <a:gd name="connsiteX67" fmla="*/ 62032 w 160595"/>
              <a:gd name="connsiteY67" fmla="*/ 10885 h 174165"/>
              <a:gd name="connsiteX68" fmla="*/ 62628 w 160595"/>
              <a:gd name="connsiteY68" fmla="*/ 9543 h 174165"/>
              <a:gd name="connsiteX69" fmla="*/ 62628 w 160595"/>
              <a:gd name="connsiteY69" fmla="*/ 8649 h 174165"/>
              <a:gd name="connsiteX70" fmla="*/ 62032 w 160595"/>
              <a:gd name="connsiteY70" fmla="*/ 6561 h 174165"/>
              <a:gd name="connsiteX71" fmla="*/ 61435 w 160595"/>
              <a:gd name="connsiteY71" fmla="*/ 4324 h 174165"/>
              <a:gd name="connsiteX72" fmla="*/ 61733 w 160595"/>
              <a:gd name="connsiteY72" fmla="*/ 3281 h 174165"/>
              <a:gd name="connsiteX73" fmla="*/ 61286 w 160595"/>
              <a:gd name="connsiteY73" fmla="*/ 0 h 174165"/>
              <a:gd name="connsiteX74" fmla="*/ 60988 w 160595"/>
              <a:gd name="connsiteY74" fmla="*/ 0 h 174165"/>
              <a:gd name="connsiteX75" fmla="*/ 58304 w 160595"/>
              <a:gd name="connsiteY75" fmla="*/ 746 h 174165"/>
              <a:gd name="connsiteX76" fmla="*/ 57260 w 160595"/>
              <a:gd name="connsiteY76" fmla="*/ 746 h 174165"/>
              <a:gd name="connsiteX77" fmla="*/ 56663 w 160595"/>
              <a:gd name="connsiteY77" fmla="*/ 1342 h 174165"/>
              <a:gd name="connsiteX78" fmla="*/ 56663 w 160595"/>
              <a:gd name="connsiteY78" fmla="*/ 1939 h 174165"/>
              <a:gd name="connsiteX79" fmla="*/ 57111 w 160595"/>
              <a:gd name="connsiteY79" fmla="*/ 4026 h 174165"/>
              <a:gd name="connsiteX80" fmla="*/ 56663 w 160595"/>
              <a:gd name="connsiteY80" fmla="*/ 4324 h 174165"/>
              <a:gd name="connsiteX81" fmla="*/ 55172 w 160595"/>
              <a:gd name="connsiteY81" fmla="*/ 4324 h 174165"/>
              <a:gd name="connsiteX82" fmla="*/ 53085 w 160595"/>
              <a:gd name="connsiteY82" fmla="*/ 3579 h 174165"/>
              <a:gd name="connsiteX83" fmla="*/ 50699 w 160595"/>
              <a:gd name="connsiteY83" fmla="*/ 1640 h 174165"/>
              <a:gd name="connsiteX84" fmla="*/ 50102 w 160595"/>
              <a:gd name="connsiteY84" fmla="*/ 2237 h 174165"/>
              <a:gd name="connsiteX85" fmla="*/ 49804 w 160595"/>
              <a:gd name="connsiteY85" fmla="*/ 3728 h 174165"/>
              <a:gd name="connsiteX86" fmla="*/ 49804 w 160595"/>
              <a:gd name="connsiteY86" fmla="*/ 5517 h 174165"/>
              <a:gd name="connsiteX87" fmla="*/ 50251 w 160595"/>
              <a:gd name="connsiteY87" fmla="*/ 8798 h 174165"/>
              <a:gd name="connsiteX88" fmla="*/ 49655 w 160595"/>
              <a:gd name="connsiteY88" fmla="*/ 9991 h 174165"/>
              <a:gd name="connsiteX89" fmla="*/ 48015 w 160595"/>
              <a:gd name="connsiteY89" fmla="*/ 9991 h 174165"/>
              <a:gd name="connsiteX90" fmla="*/ 45927 w 160595"/>
              <a:gd name="connsiteY90" fmla="*/ 9842 h 174165"/>
              <a:gd name="connsiteX91" fmla="*/ 44138 w 160595"/>
              <a:gd name="connsiteY91" fmla="*/ 10140 h 174165"/>
              <a:gd name="connsiteX92" fmla="*/ 42945 w 160595"/>
              <a:gd name="connsiteY92" fmla="*/ 10140 h 174165"/>
              <a:gd name="connsiteX93" fmla="*/ 42199 w 160595"/>
              <a:gd name="connsiteY93" fmla="*/ 11333 h 174165"/>
              <a:gd name="connsiteX94" fmla="*/ 41901 w 160595"/>
              <a:gd name="connsiteY94" fmla="*/ 12675 h 174165"/>
              <a:gd name="connsiteX95" fmla="*/ 42646 w 160595"/>
              <a:gd name="connsiteY95" fmla="*/ 14166 h 174165"/>
              <a:gd name="connsiteX96" fmla="*/ 42646 w 160595"/>
              <a:gd name="connsiteY96" fmla="*/ 14762 h 174165"/>
              <a:gd name="connsiteX97" fmla="*/ 41901 w 160595"/>
              <a:gd name="connsiteY97" fmla="*/ 15359 h 174165"/>
              <a:gd name="connsiteX98" fmla="*/ 41155 w 160595"/>
              <a:gd name="connsiteY98" fmla="*/ 15657 h 174165"/>
              <a:gd name="connsiteX99" fmla="*/ 40559 w 160595"/>
              <a:gd name="connsiteY99" fmla="*/ 15657 h 174165"/>
              <a:gd name="connsiteX100" fmla="*/ 38919 w 160595"/>
              <a:gd name="connsiteY100" fmla="*/ 14017 h 174165"/>
              <a:gd name="connsiteX101" fmla="*/ 36831 w 160595"/>
              <a:gd name="connsiteY101" fmla="*/ 13420 h 174165"/>
              <a:gd name="connsiteX102" fmla="*/ 32059 w 160595"/>
              <a:gd name="connsiteY102" fmla="*/ 12526 h 174165"/>
              <a:gd name="connsiteX103" fmla="*/ 31463 w 160595"/>
              <a:gd name="connsiteY103" fmla="*/ 10289 h 174165"/>
              <a:gd name="connsiteX104" fmla="*/ 30717 w 160595"/>
              <a:gd name="connsiteY104" fmla="*/ 10289 h 174165"/>
              <a:gd name="connsiteX105" fmla="*/ 29674 w 160595"/>
              <a:gd name="connsiteY105" fmla="*/ 9096 h 174165"/>
              <a:gd name="connsiteX106" fmla="*/ 28630 w 160595"/>
              <a:gd name="connsiteY106" fmla="*/ 7605 h 174165"/>
              <a:gd name="connsiteX107" fmla="*/ 27735 w 160595"/>
              <a:gd name="connsiteY107" fmla="*/ 7605 h 174165"/>
              <a:gd name="connsiteX108" fmla="*/ 26990 w 160595"/>
              <a:gd name="connsiteY108" fmla="*/ 8052 h 174165"/>
              <a:gd name="connsiteX109" fmla="*/ 24454 w 160595"/>
              <a:gd name="connsiteY109" fmla="*/ 8052 h 174165"/>
              <a:gd name="connsiteX110" fmla="*/ 22069 w 160595"/>
              <a:gd name="connsiteY110" fmla="*/ 10289 h 174165"/>
              <a:gd name="connsiteX111" fmla="*/ 20429 w 160595"/>
              <a:gd name="connsiteY111" fmla="*/ 13271 h 174165"/>
              <a:gd name="connsiteX112" fmla="*/ 18639 w 160595"/>
              <a:gd name="connsiteY112" fmla="*/ 14613 h 174165"/>
              <a:gd name="connsiteX113" fmla="*/ 16551 w 160595"/>
              <a:gd name="connsiteY113" fmla="*/ 15210 h 174165"/>
              <a:gd name="connsiteX114" fmla="*/ 15806 w 160595"/>
              <a:gd name="connsiteY114" fmla="*/ 15210 h 174165"/>
              <a:gd name="connsiteX115" fmla="*/ 15209 w 160595"/>
              <a:gd name="connsiteY115" fmla="*/ 16254 h 174165"/>
              <a:gd name="connsiteX116" fmla="*/ 13569 w 160595"/>
              <a:gd name="connsiteY116" fmla="*/ 17894 h 174165"/>
              <a:gd name="connsiteX117" fmla="*/ 12078 w 160595"/>
              <a:gd name="connsiteY117" fmla="*/ 19087 h 174165"/>
              <a:gd name="connsiteX118" fmla="*/ 11631 w 160595"/>
              <a:gd name="connsiteY118" fmla="*/ 20429 h 174165"/>
              <a:gd name="connsiteX119" fmla="*/ 11929 w 160595"/>
              <a:gd name="connsiteY119" fmla="*/ 22964 h 174165"/>
              <a:gd name="connsiteX120" fmla="*/ 11929 w 160595"/>
              <a:gd name="connsiteY120" fmla="*/ 28630 h 174165"/>
              <a:gd name="connsiteX121" fmla="*/ 12227 w 160595"/>
              <a:gd name="connsiteY121" fmla="*/ 33551 h 174165"/>
              <a:gd name="connsiteX122" fmla="*/ 13569 w 160595"/>
              <a:gd name="connsiteY122" fmla="*/ 35340 h 174165"/>
              <a:gd name="connsiteX123" fmla="*/ 15060 w 160595"/>
              <a:gd name="connsiteY123" fmla="*/ 36235 h 174165"/>
              <a:gd name="connsiteX124" fmla="*/ 16850 w 160595"/>
              <a:gd name="connsiteY124" fmla="*/ 36235 h 174165"/>
              <a:gd name="connsiteX125" fmla="*/ 18639 w 160595"/>
              <a:gd name="connsiteY125" fmla="*/ 35788 h 174165"/>
              <a:gd name="connsiteX126" fmla="*/ 18639 w 160595"/>
              <a:gd name="connsiteY126" fmla="*/ 38770 h 174165"/>
              <a:gd name="connsiteX127" fmla="*/ 18043 w 160595"/>
              <a:gd name="connsiteY127" fmla="*/ 42050 h 174165"/>
              <a:gd name="connsiteX128" fmla="*/ 20131 w 160595"/>
              <a:gd name="connsiteY128" fmla="*/ 43094 h 174165"/>
              <a:gd name="connsiteX129" fmla="*/ 21174 w 160595"/>
              <a:gd name="connsiteY129" fmla="*/ 44138 h 174165"/>
              <a:gd name="connsiteX130" fmla="*/ 21771 w 160595"/>
              <a:gd name="connsiteY130" fmla="*/ 45033 h 174165"/>
              <a:gd name="connsiteX131" fmla="*/ 18490 w 160595"/>
              <a:gd name="connsiteY131" fmla="*/ 46822 h 174165"/>
              <a:gd name="connsiteX132" fmla="*/ 17595 w 160595"/>
              <a:gd name="connsiteY132" fmla="*/ 47866 h 174165"/>
              <a:gd name="connsiteX133" fmla="*/ 17148 w 160595"/>
              <a:gd name="connsiteY133" fmla="*/ 50699 h 174165"/>
              <a:gd name="connsiteX134" fmla="*/ 17148 w 160595"/>
              <a:gd name="connsiteY134" fmla="*/ 53234 h 174165"/>
              <a:gd name="connsiteX135" fmla="*/ 21621 w 160595"/>
              <a:gd name="connsiteY135" fmla="*/ 55023 h 174165"/>
              <a:gd name="connsiteX136" fmla="*/ 23262 w 160595"/>
              <a:gd name="connsiteY136" fmla="*/ 57111 h 174165"/>
              <a:gd name="connsiteX137" fmla="*/ 24007 w 160595"/>
              <a:gd name="connsiteY137" fmla="*/ 59348 h 174165"/>
              <a:gd name="connsiteX138" fmla="*/ 24306 w 160595"/>
              <a:gd name="connsiteY138" fmla="*/ 63523 h 174165"/>
              <a:gd name="connsiteX139" fmla="*/ 23858 w 160595"/>
              <a:gd name="connsiteY139" fmla="*/ 64417 h 174165"/>
              <a:gd name="connsiteX140" fmla="*/ 22665 w 160595"/>
              <a:gd name="connsiteY140" fmla="*/ 64417 h 174165"/>
              <a:gd name="connsiteX141" fmla="*/ 21323 w 160595"/>
              <a:gd name="connsiteY141" fmla="*/ 63075 h 174165"/>
              <a:gd name="connsiteX142" fmla="*/ 20429 w 160595"/>
              <a:gd name="connsiteY142" fmla="*/ 61883 h 174165"/>
              <a:gd name="connsiteX143" fmla="*/ 19235 w 160595"/>
              <a:gd name="connsiteY143" fmla="*/ 61883 h 174165"/>
              <a:gd name="connsiteX144" fmla="*/ 16999 w 160595"/>
              <a:gd name="connsiteY144" fmla="*/ 61584 h 174165"/>
              <a:gd name="connsiteX145" fmla="*/ 14464 w 160595"/>
              <a:gd name="connsiteY145" fmla="*/ 61137 h 174165"/>
              <a:gd name="connsiteX146" fmla="*/ 11332 w 160595"/>
              <a:gd name="connsiteY146" fmla="*/ 61137 h 174165"/>
              <a:gd name="connsiteX147" fmla="*/ 10289 w 160595"/>
              <a:gd name="connsiteY147" fmla="*/ 61435 h 174165"/>
              <a:gd name="connsiteX148" fmla="*/ 9543 w 160595"/>
              <a:gd name="connsiteY148" fmla="*/ 62181 h 174165"/>
              <a:gd name="connsiteX149" fmla="*/ 9543 w 160595"/>
              <a:gd name="connsiteY149" fmla="*/ 63523 h 174165"/>
              <a:gd name="connsiteX150" fmla="*/ 9096 w 160595"/>
              <a:gd name="connsiteY150" fmla="*/ 67698 h 174165"/>
              <a:gd name="connsiteX151" fmla="*/ 10140 w 160595"/>
              <a:gd name="connsiteY151" fmla="*/ 68593 h 174165"/>
              <a:gd name="connsiteX152" fmla="*/ 12227 w 160595"/>
              <a:gd name="connsiteY152" fmla="*/ 69637 h 174165"/>
              <a:gd name="connsiteX153" fmla="*/ 13569 w 160595"/>
              <a:gd name="connsiteY153" fmla="*/ 70084 h 174165"/>
              <a:gd name="connsiteX154" fmla="*/ 14613 w 160595"/>
              <a:gd name="connsiteY154" fmla="*/ 70084 h 174165"/>
              <a:gd name="connsiteX155" fmla="*/ 15508 w 160595"/>
              <a:gd name="connsiteY155" fmla="*/ 70680 h 174165"/>
              <a:gd name="connsiteX156" fmla="*/ 15508 w 160595"/>
              <a:gd name="connsiteY156" fmla="*/ 72469 h 174165"/>
              <a:gd name="connsiteX157" fmla="*/ 15060 w 160595"/>
              <a:gd name="connsiteY157" fmla="*/ 73812 h 174165"/>
              <a:gd name="connsiteX158" fmla="*/ 14017 w 160595"/>
              <a:gd name="connsiteY158" fmla="*/ 75004 h 174165"/>
              <a:gd name="connsiteX159" fmla="*/ 12675 w 160595"/>
              <a:gd name="connsiteY159" fmla="*/ 78136 h 174165"/>
              <a:gd name="connsiteX160" fmla="*/ 12973 w 160595"/>
              <a:gd name="connsiteY160" fmla="*/ 79329 h 174165"/>
              <a:gd name="connsiteX161" fmla="*/ 12973 w 160595"/>
              <a:gd name="connsiteY161" fmla="*/ 81118 h 174165"/>
              <a:gd name="connsiteX162" fmla="*/ 10587 w 160595"/>
              <a:gd name="connsiteY162" fmla="*/ 85741 h 174165"/>
              <a:gd name="connsiteX163" fmla="*/ 9842 w 160595"/>
              <a:gd name="connsiteY163" fmla="*/ 86636 h 174165"/>
              <a:gd name="connsiteX164" fmla="*/ 6710 w 160595"/>
              <a:gd name="connsiteY164" fmla="*/ 85741 h 174165"/>
              <a:gd name="connsiteX165" fmla="*/ 4623 w 160595"/>
              <a:gd name="connsiteY165" fmla="*/ 85443 h 174165"/>
              <a:gd name="connsiteX166" fmla="*/ 3131 w 160595"/>
              <a:gd name="connsiteY166" fmla="*/ 86636 h 174165"/>
              <a:gd name="connsiteX167" fmla="*/ 3579 w 160595"/>
              <a:gd name="connsiteY167" fmla="*/ 86934 h 174165"/>
              <a:gd name="connsiteX168" fmla="*/ 4324 w 160595"/>
              <a:gd name="connsiteY168" fmla="*/ 87828 h 174165"/>
              <a:gd name="connsiteX169" fmla="*/ 5070 w 160595"/>
              <a:gd name="connsiteY169" fmla="*/ 90661 h 174165"/>
              <a:gd name="connsiteX170" fmla="*/ 8052 w 160595"/>
              <a:gd name="connsiteY170" fmla="*/ 99907 h 174165"/>
              <a:gd name="connsiteX171" fmla="*/ 8052 w 160595"/>
              <a:gd name="connsiteY171" fmla="*/ 102442 h 174165"/>
              <a:gd name="connsiteX172" fmla="*/ 7306 w 160595"/>
              <a:gd name="connsiteY172" fmla="*/ 104082 h 174165"/>
              <a:gd name="connsiteX173" fmla="*/ 7306 w 160595"/>
              <a:gd name="connsiteY173" fmla="*/ 105722 h 174165"/>
              <a:gd name="connsiteX174" fmla="*/ 7157 w 160595"/>
              <a:gd name="connsiteY174" fmla="*/ 107362 h 174165"/>
              <a:gd name="connsiteX175" fmla="*/ 5368 w 160595"/>
              <a:gd name="connsiteY175" fmla="*/ 110046 h 174165"/>
              <a:gd name="connsiteX176" fmla="*/ 0 w 160595"/>
              <a:gd name="connsiteY176" fmla="*/ 115414 h 174165"/>
              <a:gd name="connsiteX177" fmla="*/ 447 w 160595"/>
              <a:gd name="connsiteY177" fmla="*/ 115862 h 174165"/>
              <a:gd name="connsiteX178" fmla="*/ 1789 w 160595"/>
              <a:gd name="connsiteY178" fmla="*/ 116458 h 174165"/>
              <a:gd name="connsiteX179" fmla="*/ 3131 w 160595"/>
              <a:gd name="connsiteY179" fmla="*/ 116756 h 174165"/>
              <a:gd name="connsiteX180" fmla="*/ 4175 w 160595"/>
              <a:gd name="connsiteY180" fmla="*/ 116756 h 174165"/>
              <a:gd name="connsiteX181" fmla="*/ 5517 w 160595"/>
              <a:gd name="connsiteY181" fmla="*/ 117949 h 174165"/>
              <a:gd name="connsiteX182" fmla="*/ 7008 w 160595"/>
              <a:gd name="connsiteY182" fmla="*/ 119590 h 174165"/>
              <a:gd name="connsiteX183" fmla="*/ 8499 w 160595"/>
              <a:gd name="connsiteY183" fmla="*/ 120484 h 174165"/>
              <a:gd name="connsiteX184" fmla="*/ 10736 w 160595"/>
              <a:gd name="connsiteY184" fmla="*/ 121230 h 174165"/>
              <a:gd name="connsiteX185" fmla="*/ 12675 w 160595"/>
              <a:gd name="connsiteY185" fmla="*/ 121230 h 174165"/>
              <a:gd name="connsiteX186" fmla="*/ 14315 w 160595"/>
              <a:gd name="connsiteY186" fmla="*/ 121081 h 174165"/>
              <a:gd name="connsiteX187" fmla="*/ 16551 w 160595"/>
              <a:gd name="connsiteY187" fmla="*/ 121379 h 174165"/>
              <a:gd name="connsiteX188" fmla="*/ 18937 w 160595"/>
              <a:gd name="connsiteY188" fmla="*/ 122721 h 174165"/>
              <a:gd name="connsiteX189" fmla="*/ 19832 w 160595"/>
              <a:gd name="connsiteY189" fmla="*/ 125107 h 174165"/>
              <a:gd name="connsiteX190" fmla="*/ 20429 w 160595"/>
              <a:gd name="connsiteY190" fmla="*/ 127194 h 174165"/>
              <a:gd name="connsiteX191" fmla="*/ 21323 w 160595"/>
              <a:gd name="connsiteY191" fmla="*/ 128238 h 174165"/>
              <a:gd name="connsiteX192" fmla="*/ 21323 w 160595"/>
              <a:gd name="connsiteY192" fmla="*/ 130028 h 174165"/>
              <a:gd name="connsiteX193" fmla="*/ 23113 w 160595"/>
              <a:gd name="connsiteY193" fmla="*/ 131519 h 174165"/>
              <a:gd name="connsiteX194" fmla="*/ 25648 w 160595"/>
              <a:gd name="connsiteY194" fmla="*/ 131817 h 174165"/>
              <a:gd name="connsiteX195" fmla="*/ 28928 w 160595"/>
              <a:gd name="connsiteY195" fmla="*/ 133606 h 174165"/>
              <a:gd name="connsiteX196" fmla="*/ 29674 w 160595"/>
              <a:gd name="connsiteY196" fmla="*/ 133606 h 174165"/>
              <a:gd name="connsiteX197" fmla="*/ 29972 w 160595"/>
              <a:gd name="connsiteY197" fmla="*/ 133308 h 174165"/>
              <a:gd name="connsiteX198" fmla="*/ 30419 w 160595"/>
              <a:gd name="connsiteY198" fmla="*/ 133606 h 174165"/>
              <a:gd name="connsiteX199" fmla="*/ 31165 w 160595"/>
              <a:gd name="connsiteY199" fmla="*/ 138825 h 174165"/>
              <a:gd name="connsiteX200" fmla="*/ 31761 w 160595"/>
              <a:gd name="connsiteY200" fmla="*/ 141509 h 174165"/>
              <a:gd name="connsiteX201" fmla="*/ 31463 w 160595"/>
              <a:gd name="connsiteY201" fmla="*/ 142553 h 174165"/>
              <a:gd name="connsiteX202" fmla="*/ 31016 w 160595"/>
              <a:gd name="connsiteY202" fmla="*/ 143448 h 174165"/>
              <a:gd name="connsiteX203" fmla="*/ 31016 w 160595"/>
              <a:gd name="connsiteY203" fmla="*/ 147623 h 174165"/>
              <a:gd name="connsiteX204" fmla="*/ 29524 w 160595"/>
              <a:gd name="connsiteY204" fmla="*/ 150009 h 174165"/>
              <a:gd name="connsiteX205" fmla="*/ 29226 w 160595"/>
              <a:gd name="connsiteY205" fmla="*/ 152693 h 174165"/>
              <a:gd name="connsiteX206" fmla="*/ 28779 w 160595"/>
              <a:gd name="connsiteY206" fmla="*/ 153588 h 174165"/>
              <a:gd name="connsiteX207" fmla="*/ 27288 w 160595"/>
              <a:gd name="connsiteY207" fmla="*/ 154333 h 174165"/>
              <a:gd name="connsiteX208" fmla="*/ 27288 w 160595"/>
              <a:gd name="connsiteY208" fmla="*/ 156421 h 174165"/>
              <a:gd name="connsiteX209" fmla="*/ 26840 w 160595"/>
              <a:gd name="connsiteY209" fmla="*/ 158807 h 174165"/>
              <a:gd name="connsiteX210" fmla="*/ 26840 w 160595"/>
              <a:gd name="connsiteY210" fmla="*/ 161342 h 174165"/>
              <a:gd name="connsiteX211" fmla="*/ 27138 w 160595"/>
              <a:gd name="connsiteY211" fmla="*/ 168201 h 174165"/>
              <a:gd name="connsiteX212" fmla="*/ 27138 w 160595"/>
              <a:gd name="connsiteY212" fmla="*/ 173271 h 174165"/>
              <a:gd name="connsiteX213" fmla="*/ 27884 w 160595"/>
              <a:gd name="connsiteY213" fmla="*/ 174165 h 174165"/>
              <a:gd name="connsiteX214" fmla="*/ 31016 w 160595"/>
              <a:gd name="connsiteY214" fmla="*/ 173420 h 174165"/>
              <a:gd name="connsiteX215" fmla="*/ 36085 w 160595"/>
              <a:gd name="connsiteY215" fmla="*/ 170438 h 174165"/>
              <a:gd name="connsiteX216" fmla="*/ 40708 w 160595"/>
              <a:gd name="connsiteY216" fmla="*/ 168797 h 174165"/>
              <a:gd name="connsiteX217" fmla="*/ 44287 w 160595"/>
              <a:gd name="connsiteY217" fmla="*/ 166262 h 174165"/>
              <a:gd name="connsiteX218" fmla="*/ 46374 w 160595"/>
              <a:gd name="connsiteY218" fmla="*/ 165368 h 174165"/>
              <a:gd name="connsiteX219" fmla="*/ 54129 w 160595"/>
              <a:gd name="connsiteY219" fmla="*/ 162833 h 174165"/>
              <a:gd name="connsiteX220" fmla="*/ 66952 w 160595"/>
              <a:gd name="connsiteY220" fmla="*/ 157614 h 174165"/>
              <a:gd name="connsiteX221" fmla="*/ 70829 w 160595"/>
              <a:gd name="connsiteY221" fmla="*/ 155974 h 174165"/>
              <a:gd name="connsiteX222" fmla="*/ 80074 w 160595"/>
              <a:gd name="connsiteY222" fmla="*/ 153886 h 174165"/>
              <a:gd name="connsiteX223" fmla="*/ 93345 w 160595"/>
              <a:gd name="connsiteY223" fmla="*/ 152693 h 174165"/>
              <a:gd name="connsiteX224" fmla="*/ 92152 w 160595"/>
              <a:gd name="connsiteY224" fmla="*/ 151798 h 174165"/>
              <a:gd name="connsiteX225" fmla="*/ 87977 w 160595"/>
              <a:gd name="connsiteY225" fmla="*/ 151798 h 174165"/>
              <a:gd name="connsiteX226" fmla="*/ 85293 w 160595"/>
              <a:gd name="connsiteY226" fmla="*/ 152097 h 174165"/>
              <a:gd name="connsiteX227" fmla="*/ 86188 w 160595"/>
              <a:gd name="connsiteY227" fmla="*/ 150904 h 174165"/>
              <a:gd name="connsiteX228" fmla="*/ 87530 w 160595"/>
              <a:gd name="connsiteY228" fmla="*/ 150456 h 174165"/>
              <a:gd name="connsiteX229" fmla="*/ 94389 w 160595"/>
              <a:gd name="connsiteY229" fmla="*/ 150456 h 174165"/>
              <a:gd name="connsiteX230" fmla="*/ 95731 w 160595"/>
              <a:gd name="connsiteY230" fmla="*/ 152097 h 174165"/>
              <a:gd name="connsiteX231" fmla="*/ 97520 w 160595"/>
              <a:gd name="connsiteY231" fmla="*/ 152395 h 174165"/>
              <a:gd name="connsiteX232" fmla="*/ 103783 w 160595"/>
              <a:gd name="connsiteY232" fmla="*/ 151500 h 174165"/>
              <a:gd name="connsiteX233" fmla="*/ 120186 w 160595"/>
              <a:gd name="connsiteY233" fmla="*/ 149860 h 174165"/>
              <a:gd name="connsiteX234" fmla="*/ 119589 w 160595"/>
              <a:gd name="connsiteY234" fmla="*/ 149114 h 174165"/>
              <a:gd name="connsiteX235" fmla="*/ 118247 w 160595"/>
              <a:gd name="connsiteY235" fmla="*/ 149114 h 174165"/>
              <a:gd name="connsiteX236" fmla="*/ 105275 w 160595"/>
              <a:gd name="connsiteY236" fmla="*/ 149711 h 174165"/>
              <a:gd name="connsiteX237" fmla="*/ 106766 w 160595"/>
              <a:gd name="connsiteY237" fmla="*/ 148518 h 174165"/>
              <a:gd name="connsiteX238" fmla="*/ 111984 w 160595"/>
              <a:gd name="connsiteY238" fmla="*/ 147921 h 174165"/>
              <a:gd name="connsiteX239" fmla="*/ 118247 w 160595"/>
              <a:gd name="connsiteY239" fmla="*/ 147623 h 174165"/>
              <a:gd name="connsiteX240" fmla="*/ 121826 w 160595"/>
              <a:gd name="connsiteY240" fmla="*/ 148070 h 174165"/>
              <a:gd name="connsiteX241" fmla="*/ 124809 w 160595"/>
              <a:gd name="connsiteY241" fmla="*/ 150009 h 174165"/>
              <a:gd name="connsiteX242" fmla="*/ 138527 w 160595"/>
              <a:gd name="connsiteY242" fmla="*/ 152544 h 174165"/>
              <a:gd name="connsiteX243" fmla="*/ 139422 w 160595"/>
              <a:gd name="connsiteY243" fmla="*/ 151649 h 174165"/>
              <a:gd name="connsiteX244" fmla="*/ 141360 w 160595"/>
              <a:gd name="connsiteY244" fmla="*/ 146878 h 174165"/>
              <a:gd name="connsiteX245" fmla="*/ 142404 w 160595"/>
              <a:gd name="connsiteY245" fmla="*/ 146281 h 174165"/>
              <a:gd name="connsiteX246" fmla="*/ 143746 w 160595"/>
              <a:gd name="connsiteY246" fmla="*/ 146281 h 174165"/>
              <a:gd name="connsiteX247" fmla="*/ 143299 w 160595"/>
              <a:gd name="connsiteY247" fmla="*/ 150456 h 174165"/>
              <a:gd name="connsiteX248" fmla="*/ 145982 w 160595"/>
              <a:gd name="connsiteY248" fmla="*/ 151649 h 174165"/>
              <a:gd name="connsiteX249" fmla="*/ 147026 w 160595"/>
              <a:gd name="connsiteY249" fmla="*/ 151649 h 174165"/>
              <a:gd name="connsiteX250" fmla="*/ 147176 w 160595"/>
              <a:gd name="connsiteY250" fmla="*/ 152395 h 174165"/>
              <a:gd name="connsiteX251" fmla="*/ 148965 w 160595"/>
              <a:gd name="connsiteY251" fmla="*/ 152693 h 174165"/>
              <a:gd name="connsiteX252" fmla="*/ 150307 w 160595"/>
              <a:gd name="connsiteY252" fmla="*/ 151798 h 174165"/>
              <a:gd name="connsiteX253" fmla="*/ 152395 w 160595"/>
              <a:gd name="connsiteY253" fmla="*/ 151798 h 174165"/>
              <a:gd name="connsiteX254" fmla="*/ 152991 w 160595"/>
              <a:gd name="connsiteY254" fmla="*/ 150754 h 174165"/>
              <a:gd name="connsiteX255" fmla="*/ 152991 w 160595"/>
              <a:gd name="connsiteY255" fmla="*/ 148518 h 174165"/>
              <a:gd name="connsiteX256" fmla="*/ 152991 w 160595"/>
              <a:gd name="connsiteY256" fmla="*/ 146729 h 174165"/>
              <a:gd name="connsiteX257" fmla="*/ 153737 w 160595"/>
              <a:gd name="connsiteY257" fmla="*/ 145983 h 174165"/>
              <a:gd name="connsiteX258" fmla="*/ 153737 w 160595"/>
              <a:gd name="connsiteY258" fmla="*/ 143895 h 174165"/>
              <a:gd name="connsiteX259" fmla="*/ 152842 w 160595"/>
              <a:gd name="connsiteY259" fmla="*/ 139273 h 174165"/>
              <a:gd name="connsiteX260" fmla="*/ 152096 w 160595"/>
              <a:gd name="connsiteY260" fmla="*/ 138676 h 174165"/>
              <a:gd name="connsiteX261" fmla="*/ 148368 w 160595"/>
              <a:gd name="connsiteY261" fmla="*/ 138080 h 174165"/>
              <a:gd name="connsiteX262" fmla="*/ 148070 w 160595"/>
              <a:gd name="connsiteY262" fmla="*/ 137185 h 174165"/>
              <a:gd name="connsiteX263" fmla="*/ 147325 w 160595"/>
              <a:gd name="connsiteY263" fmla="*/ 136290 h 174165"/>
              <a:gd name="connsiteX264" fmla="*/ 146579 w 160595"/>
              <a:gd name="connsiteY264" fmla="*/ 133905 h 174165"/>
              <a:gd name="connsiteX265" fmla="*/ 145834 w 160595"/>
              <a:gd name="connsiteY265" fmla="*/ 130326 h 174165"/>
              <a:gd name="connsiteX266" fmla="*/ 144492 w 160595"/>
              <a:gd name="connsiteY266" fmla="*/ 126002 h 174165"/>
              <a:gd name="connsiteX267" fmla="*/ 141957 w 160595"/>
              <a:gd name="connsiteY267" fmla="*/ 118844 h 174165"/>
              <a:gd name="connsiteX268" fmla="*/ 141360 w 160595"/>
              <a:gd name="connsiteY268" fmla="*/ 116309 h 174165"/>
              <a:gd name="connsiteX269" fmla="*/ 140913 w 160595"/>
              <a:gd name="connsiteY269" fmla="*/ 113774 h 174165"/>
              <a:gd name="connsiteX270" fmla="*/ 140913 w 160595"/>
              <a:gd name="connsiteY270" fmla="*/ 110643 h 174165"/>
              <a:gd name="connsiteX271" fmla="*/ 141360 w 160595"/>
              <a:gd name="connsiteY271" fmla="*/ 109450 h 174165"/>
              <a:gd name="connsiteX272" fmla="*/ 141360 w 160595"/>
              <a:gd name="connsiteY272" fmla="*/ 107810 h 174165"/>
              <a:gd name="connsiteX273" fmla="*/ 141062 w 160595"/>
              <a:gd name="connsiteY273" fmla="*/ 106169 h 174165"/>
              <a:gd name="connsiteX274" fmla="*/ 142851 w 160595"/>
              <a:gd name="connsiteY274" fmla="*/ 102442 h 174165"/>
              <a:gd name="connsiteX275" fmla="*/ 146281 w 160595"/>
              <a:gd name="connsiteY275" fmla="*/ 97968 h 174165"/>
              <a:gd name="connsiteX276" fmla="*/ 147026 w 160595"/>
              <a:gd name="connsiteY276" fmla="*/ 96328 h 174165"/>
              <a:gd name="connsiteX277" fmla="*/ 147623 w 160595"/>
              <a:gd name="connsiteY277" fmla="*/ 95135 h 174165"/>
              <a:gd name="connsiteX278" fmla="*/ 147623 w 160595"/>
              <a:gd name="connsiteY278" fmla="*/ 93495 h 174165"/>
              <a:gd name="connsiteX279" fmla="*/ 148368 w 160595"/>
              <a:gd name="connsiteY279" fmla="*/ 88276 h 174165"/>
              <a:gd name="connsiteX280" fmla="*/ 150009 w 160595"/>
              <a:gd name="connsiteY280" fmla="*/ 82013 h 174165"/>
              <a:gd name="connsiteX281" fmla="*/ 151053 w 160595"/>
              <a:gd name="connsiteY281" fmla="*/ 79627 h 174165"/>
              <a:gd name="connsiteX282" fmla="*/ 151798 w 160595"/>
              <a:gd name="connsiteY282" fmla="*/ 78285 h 174165"/>
              <a:gd name="connsiteX283" fmla="*/ 152693 w 160595"/>
              <a:gd name="connsiteY283" fmla="*/ 76197 h 174165"/>
              <a:gd name="connsiteX284" fmla="*/ 152693 w 160595"/>
              <a:gd name="connsiteY284" fmla="*/ 75154 h 174165"/>
              <a:gd name="connsiteX285" fmla="*/ 156123 w 160595"/>
              <a:gd name="connsiteY285" fmla="*/ 72619 h 174165"/>
              <a:gd name="connsiteX286" fmla="*/ 157613 w 160595"/>
              <a:gd name="connsiteY286" fmla="*/ 71873 h 174165"/>
              <a:gd name="connsiteX287" fmla="*/ 157912 w 160595"/>
              <a:gd name="connsiteY287" fmla="*/ 70829 h 174165"/>
              <a:gd name="connsiteX288" fmla="*/ 157465 w 160595"/>
              <a:gd name="connsiteY288" fmla="*/ 69786 h 174165"/>
              <a:gd name="connsiteX289" fmla="*/ 157465 w 160595"/>
              <a:gd name="connsiteY289" fmla="*/ 69040 h 174165"/>
              <a:gd name="connsiteX290" fmla="*/ 158508 w 160595"/>
              <a:gd name="connsiteY290" fmla="*/ 68742 h 174165"/>
              <a:gd name="connsiteX291" fmla="*/ 159701 w 160595"/>
              <a:gd name="connsiteY291" fmla="*/ 68444 h 174165"/>
              <a:gd name="connsiteX292" fmla="*/ 160596 w 160595"/>
              <a:gd name="connsiteY292" fmla="*/ 67400 h 174165"/>
              <a:gd name="connsiteX293" fmla="*/ 159254 w 160595"/>
              <a:gd name="connsiteY293" fmla="*/ 59646 h 174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Lst>
            <a:rect l="l" t="t" r="r" b="b"/>
            <a:pathLst>
              <a:path w="160595" h="174165">
                <a:moveTo>
                  <a:pt x="139422" y="153886"/>
                </a:moveTo>
                <a:lnTo>
                  <a:pt x="142851" y="154632"/>
                </a:lnTo>
                <a:lnTo>
                  <a:pt x="143597" y="153588"/>
                </a:lnTo>
                <a:lnTo>
                  <a:pt x="140167" y="153140"/>
                </a:lnTo>
                <a:lnTo>
                  <a:pt x="139273" y="154035"/>
                </a:lnTo>
                <a:close/>
                <a:moveTo>
                  <a:pt x="157613" y="61286"/>
                </a:moveTo>
                <a:lnTo>
                  <a:pt x="156570" y="53532"/>
                </a:lnTo>
                <a:lnTo>
                  <a:pt x="156570" y="52936"/>
                </a:lnTo>
                <a:cubicBezTo>
                  <a:pt x="156570" y="52936"/>
                  <a:pt x="155824" y="51892"/>
                  <a:pt x="155824" y="51892"/>
                </a:cubicBezTo>
                <a:lnTo>
                  <a:pt x="155228" y="48611"/>
                </a:lnTo>
                <a:lnTo>
                  <a:pt x="154184" y="46673"/>
                </a:lnTo>
                <a:lnTo>
                  <a:pt x="152693" y="46076"/>
                </a:lnTo>
                <a:lnTo>
                  <a:pt x="152693" y="44287"/>
                </a:lnTo>
                <a:cubicBezTo>
                  <a:pt x="152693" y="44287"/>
                  <a:pt x="154184" y="41305"/>
                  <a:pt x="154184" y="41305"/>
                </a:cubicBezTo>
                <a:lnTo>
                  <a:pt x="154631" y="39515"/>
                </a:lnTo>
                <a:lnTo>
                  <a:pt x="153886" y="38919"/>
                </a:lnTo>
                <a:lnTo>
                  <a:pt x="153886" y="37577"/>
                </a:lnTo>
                <a:cubicBezTo>
                  <a:pt x="153886" y="37577"/>
                  <a:pt x="154333" y="35340"/>
                  <a:pt x="154333" y="35340"/>
                </a:cubicBezTo>
                <a:lnTo>
                  <a:pt x="154035" y="33998"/>
                </a:lnTo>
                <a:lnTo>
                  <a:pt x="153438" y="34595"/>
                </a:lnTo>
                <a:lnTo>
                  <a:pt x="152096" y="35489"/>
                </a:lnTo>
                <a:lnTo>
                  <a:pt x="150754" y="35489"/>
                </a:lnTo>
                <a:cubicBezTo>
                  <a:pt x="150754" y="35489"/>
                  <a:pt x="149263" y="33402"/>
                  <a:pt x="149263" y="33402"/>
                </a:cubicBezTo>
                <a:lnTo>
                  <a:pt x="148518" y="32507"/>
                </a:lnTo>
                <a:lnTo>
                  <a:pt x="147325" y="30419"/>
                </a:lnTo>
                <a:lnTo>
                  <a:pt x="146281" y="28332"/>
                </a:lnTo>
                <a:lnTo>
                  <a:pt x="144790" y="27437"/>
                </a:lnTo>
                <a:lnTo>
                  <a:pt x="143448" y="26542"/>
                </a:lnTo>
                <a:lnTo>
                  <a:pt x="141807" y="23858"/>
                </a:lnTo>
                <a:lnTo>
                  <a:pt x="140167" y="22516"/>
                </a:lnTo>
                <a:lnTo>
                  <a:pt x="138378" y="22814"/>
                </a:lnTo>
                <a:lnTo>
                  <a:pt x="135843" y="22367"/>
                </a:lnTo>
                <a:lnTo>
                  <a:pt x="130773" y="21771"/>
                </a:lnTo>
                <a:lnTo>
                  <a:pt x="125256" y="21771"/>
                </a:lnTo>
                <a:cubicBezTo>
                  <a:pt x="125256" y="21771"/>
                  <a:pt x="123019" y="22516"/>
                  <a:pt x="123019" y="22516"/>
                </a:cubicBezTo>
                <a:lnTo>
                  <a:pt x="120783" y="23560"/>
                </a:lnTo>
                <a:lnTo>
                  <a:pt x="115116" y="25648"/>
                </a:lnTo>
                <a:lnTo>
                  <a:pt x="112879" y="26692"/>
                </a:lnTo>
                <a:lnTo>
                  <a:pt x="111239" y="29376"/>
                </a:lnTo>
                <a:lnTo>
                  <a:pt x="109301" y="29376"/>
                </a:lnTo>
                <a:cubicBezTo>
                  <a:pt x="109301" y="29376"/>
                  <a:pt x="107362" y="28481"/>
                  <a:pt x="107362" y="28481"/>
                </a:cubicBezTo>
                <a:lnTo>
                  <a:pt x="106169" y="27288"/>
                </a:lnTo>
                <a:lnTo>
                  <a:pt x="103485" y="27586"/>
                </a:lnTo>
                <a:lnTo>
                  <a:pt x="100950" y="26393"/>
                </a:lnTo>
                <a:lnTo>
                  <a:pt x="98564" y="24007"/>
                </a:lnTo>
                <a:lnTo>
                  <a:pt x="96775" y="23262"/>
                </a:lnTo>
                <a:lnTo>
                  <a:pt x="94538" y="21622"/>
                </a:lnTo>
                <a:lnTo>
                  <a:pt x="93942" y="18341"/>
                </a:lnTo>
                <a:lnTo>
                  <a:pt x="92451" y="16104"/>
                </a:lnTo>
                <a:lnTo>
                  <a:pt x="91109" y="12973"/>
                </a:lnTo>
                <a:lnTo>
                  <a:pt x="89170" y="11631"/>
                </a:lnTo>
                <a:lnTo>
                  <a:pt x="86933" y="10885"/>
                </a:lnTo>
                <a:lnTo>
                  <a:pt x="83802" y="10885"/>
                </a:lnTo>
                <a:cubicBezTo>
                  <a:pt x="83802" y="10885"/>
                  <a:pt x="81714" y="9842"/>
                  <a:pt x="81714" y="9842"/>
                </a:cubicBezTo>
                <a:lnTo>
                  <a:pt x="80074" y="8052"/>
                </a:lnTo>
                <a:lnTo>
                  <a:pt x="79180" y="7605"/>
                </a:lnTo>
                <a:lnTo>
                  <a:pt x="75601" y="7605"/>
                </a:lnTo>
                <a:cubicBezTo>
                  <a:pt x="75601" y="7605"/>
                  <a:pt x="71724" y="8947"/>
                  <a:pt x="71724" y="8947"/>
                </a:cubicBezTo>
                <a:lnTo>
                  <a:pt x="70382" y="9842"/>
                </a:lnTo>
                <a:lnTo>
                  <a:pt x="70083" y="11184"/>
                </a:lnTo>
                <a:lnTo>
                  <a:pt x="69189" y="12078"/>
                </a:lnTo>
                <a:lnTo>
                  <a:pt x="67996" y="13122"/>
                </a:lnTo>
                <a:lnTo>
                  <a:pt x="66803" y="14315"/>
                </a:lnTo>
                <a:lnTo>
                  <a:pt x="64566" y="14315"/>
                </a:lnTo>
                <a:cubicBezTo>
                  <a:pt x="64566" y="14315"/>
                  <a:pt x="62479" y="13271"/>
                  <a:pt x="62479" y="13271"/>
                </a:cubicBezTo>
                <a:lnTo>
                  <a:pt x="61435" y="12526"/>
                </a:lnTo>
                <a:lnTo>
                  <a:pt x="61435" y="12078"/>
                </a:lnTo>
                <a:cubicBezTo>
                  <a:pt x="61435" y="12078"/>
                  <a:pt x="62032" y="10885"/>
                  <a:pt x="62032" y="10885"/>
                </a:cubicBezTo>
                <a:lnTo>
                  <a:pt x="62628" y="9543"/>
                </a:lnTo>
                <a:lnTo>
                  <a:pt x="62628" y="8649"/>
                </a:lnTo>
                <a:cubicBezTo>
                  <a:pt x="62628" y="8649"/>
                  <a:pt x="62032" y="6561"/>
                  <a:pt x="62032" y="6561"/>
                </a:cubicBezTo>
                <a:lnTo>
                  <a:pt x="61435" y="4324"/>
                </a:lnTo>
                <a:lnTo>
                  <a:pt x="61733" y="3281"/>
                </a:lnTo>
                <a:lnTo>
                  <a:pt x="61286" y="0"/>
                </a:lnTo>
                <a:lnTo>
                  <a:pt x="60988" y="0"/>
                </a:lnTo>
                <a:cubicBezTo>
                  <a:pt x="60988" y="0"/>
                  <a:pt x="58304" y="746"/>
                  <a:pt x="58304" y="746"/>
                </a:cubicBezTo>
                <a:lnTo>
                  <a:pt x="57260" y="746"/>
                </a:lnTo>
                <a:cubicBezTo>
                  <a:pt x="57260" y="746"/>
                  <a:pt x="56663" y="1342"/>
                  <a:pt x="56663" y="1342"/>
                </a:cubicBezTo>
                <a:lnTo>
                  <a:pt x="56663" y="1939"/>
                </a:lnTo>
                <a:cubicBezTo>
                  <a:pt x="56663" y="1939"/>
                  <a:pt x="57111" y="4026"/>
                  <a:pt x="57111" y="4026"/>
                </a:cubicBezTo>
                <a:lnTo>
                  <a:pt x="56663" y="4324"/>
                </a:lnTo>
                <a:lnTo>
                  <a:pt x="55172" y="4324"/>
                </a:lnTo>
                <a:cubicBezTo>
                  <a:pt x="55172" y="4324"/>
                  <a:pt x="53085" y="3579"/>
                  <a:pt x="53085" y="3579"/>
                </a:cubicBezTo>
                <a:lnTo>
                  <a:pt x="50699" y="1640"/>
                </a:lnTo>
                <a:lnTo>
                  <a:pt x="50102" y="2237"/>
                </a:lnTo>
                <a:lnTo>
                  <a:pt x="49804" y="3728"/>
                </a:lnTo>
                <a:lnTo>
                  <a:pt x="49804" y="5517"/>
                </a:lnTo>
                <a:cubicBezTo>
                  <a:pt x="49804" y="5517"/>
                  <a:pt x="50251" y="8798"/>
                  <a:pt x="50251" y="8798"/>
                </a:cubicBezTo>
                <a:lnTo>
                  <a:pt x="49655" y="9991"/>
                </a:lnTo>
                <a:lnTo>
                  <a:pt x="48015" y="9991"/>
                </a:lnTo>
                <a:cubicBezTo>
                  <a:pt x="48015" y="9991"/>
                  <a:pt x="45927" y="9842"/>
                  <a:pt x="45927" y="9842"/>
                </a:cubicBezTo>
                <a:lnTo>
                  <a:pt x="44138" y="10140"/>
                </a:lnTo>
                <a:lnTo>
                  <a:pt x="42945" y="10140"/>
                </a:lnTo>
                <a:cubicBezTo>
                  <a:pt x="42945" y="10140"/>
                  <a:pt x="42199" y="11333"/>
                  <a:pt x="42199" y="11333"/>
                </a:cubicBezTo>
                <a:lnTo>
                  <a:pt x="41901" y="12675"/>
                </a:lnTo>
                <a:lnTo>
                  <a:pt x="42646" y="14166"/>
                </a:lnTo>
                <a:lnTo>
                  <a:pt x="42646" y="14762"/>
                </a:lnTo>
                <a:cubicBezTo>
                  <a:pt x="42646" y="14762"/>
                  <a:pt x="41901" y="15359"/>
                  <a:pt x="41901" y="15359"/>
                </a:cubicBezTo>
                <a:lnTo>
                  <a:pt x="41155" y="15657"/>
                </a:lnTo>
                <a:lnTo>
                  <a:pt x="40559" y="15657"/>
                </a:lnTo>
                <a:cubicBezTo>
                  <a:pt x="40559" y="15657"/>
                  <a:pt x="38919" y="14017"/>
                  <a:pt x="38919" y="14017"/>
                </a:cubicBezTo>
                <a:lnTo>
                  <a:pt x="36831" y="13420"/>
                </a:lnTo>
                <a:lnTo>
                  <a:pt x="32059" y="12526"/>
                </a:lnTo>
                <a:lnTo>
                  <a:pt x="31463" y="10289"/>
                </a:lnTo>
                <a:lnTo>
                  <a:pt x="30717" y="10289"/>
                </a:lnTo>
                <a:cubicBezTo>
                  <a:pt x="30717" y="10289"/>
                  <a:pt x="29674" y="9096"/>
                  <a:pt x="29674" y="9096"/>
                </a:cubicBezTo>
                <a:lnTo>
                  <a:pt x="28630" y="7605"/>
                </a:lnTo>
                <a:lnTo>
                  <a:pt x="27735" y="7605"/>
                </a:lnTo>
                <a:cubicBezTo>
                  <a:pt x="27735" y="7605"/>
                  <a:pt x="26990" y="8052"/>
                  <a:pt x="26990" y="8052"/>
                </a:cubicBezTo>
                <a:lnTo>
                  <a:pt x="24454" y="8052"/>
                </a:lnTo>
                <a:cubicBezTo>
                  <a:pt x="24454" y="8052"/>
                  <a:pt x="22069" y="10289"/>
                  <a:pt x="22069" y="10289"/>
                </a:cubicBezTo>
                <a:lnTo>
                  <a:pt x="20429" y="13271"/>
                </a:lnTo>
                <a:lnTo>
                  <a:pt x="18639" y="14613"/>
                </a:lnTo>
                <a:lnTo>
                  <a:pt x="16551" y="15210"/>
                </a:lnTo>
                <a:lnTo>
                  <a:pt x="15806" y="15210"/>
                </a:lnTo>
                <a:cubicBezTo>
                  <a:pt x="15806" y="15210"/>
                  <a:pt x="15209" y="16254"/>
                  <a:pt x="15209" y="16254"/>
                </a:cubicBezTo>
                <a:lnTo>
                  <a:pt x="13569" y="17894"/>
                </a:lnTo>
                <a:lnTo>
                  <a:pt x="12078" y="19087"/>
                </a:lnTo>
                <a:lnTo>
                  <a:pt x="11631" y="20429"/>
                </a:lnTo>
                <a:lnTo>
                  <a:pt x="11929" y="22964"/>
                </a:lnTo>
                <a:lnTo>
                  <a:pt x="11929" y="28630"/>
                </a:lnTo>
                <a:cubicBezTo>
                  <a:pt x="11929" y="28630"/>
                  <a:pt x="12227" y="33551"/>
                  <a:pt x="12227" y="33551"/>
                </a:cubicBezTo>
                <a:lnTo>
                  <a:pt x="13569" y="35340"/>
                </a:lnTo>
                <a:lnTo>
                  <a:pt x="15060" y="36235"/>
                </a:lnTo>
                <a:lnTo>
                  <a:pt x="16850" y="36235"/>
                </a:lnTo>
                <a:cubicBezTo>
                  <a:pt x="16850" y="36235"/>
                  <a:pt x="18639" y="35788"/>
                  <a:pt x="18639" y="35788"/>
                </a:cubicBezTo>
                <a:lnTo>
                  <a:pt x="18639" y="38770"/>
                </a:lnTo>
                <a:cubicBezTo>
                  <a:pt x="18639" y="38770"/>
                  <a:pt x="18043" y="42050"/>
                  <a:pt x="18043" y="42050"/>
                </a:cubicBezTo>
                <a:lnTo>
                  <a:pt x="20131" y="43094"/>
                </a:lnTo>
                <a:lnTo>
                  <a:pt x="21174" y="44138"/>
                </a:lnTo>
                <a:lnTo>
                  <a:pt x="21771" y="45033"/>
                </a:lnTo>
                <a:lnTo>
                  <a:pt x="18490" y="46822"/>
                </a:lnTo>
                <a:lnTo>
                  <a:pt x="17595" y="47866"/>
                </a:lnTo>
                <a:lnTo>
                  <a:pt x="17148" y="50699"/>
                </a:lnTo>
                <a:lnTo>
                  <a:pt x="17148" y="53234"/>
                </a:lnTo>
                <a:cubicBezTo>
                  <a:pt x="17148" y="53234"/>
                  <a:pt x="21621" y="55023"/>
                  <a:pt x="21621" y="55023"/>
                </a:cubicBezTo>
                <a:lnTo>
                  <a:pt x="23262" y="57111"/>
                </a:lnTo>
                <a:lnTo>
                  <a:pt x="24007" y="59348"/>
                </a:lnTo>
                <a:lnTo>
                  <a:pt x="24306" y="63523"/>
                </a:lnTo>
                <a:lnTo>
                  <a:pt x="23858" y="64417"/>
                </a:lnTo>
                <a:lnTo>
                  <a:pt x="22665" y="64417"/>
                </a:lnTo>
                <a:cubicBezTo>
                  <a:pt x="22665" y="64417"/>
                  <a:pt x="21323" y="63075"/>
                  <a:pt x="21323" y="63075"/>
                </a:cubicBezTo>
                <a:lnTo>
                  <a:pt x="20429" y="61883"/>
                </a:lnTo>
                <a:lnTo>
                  <a:pt x="19235" y="61883"/>
                </a:lnTo>
                <a:cubicBezTo>
                  <a:pt x="19235" y="61883"/>
                  <a:pt x="16999" y="61584"/>
                  <a:pt x="16999" y="61584"/>
                </a:cubicBezTo>
                <a:lnTo>
                  <a:pt x="14464" y="61137"/>
                </a:lnTo>
                <a:lnTo>
                  <a:pt x="11332" y="61137"/>
                </a:lnTo>
                <a:cubicBezTo>
                  <a:pt x="11332" y="61137"/>
                  <a:pt x="10289" y="61435"/>
                  <a:pt x="10289" y="61435"/>
                </a:cubicBezTo>
                <a:lnTo>
                  <a:pt x="9543" y="62181"/>
                </a:lnTo>
                <a:lnTo>
                  <a:pt x="9543" y="63523"/>
                </a:lnTo>
                <a:cubicBezTo>
                  <a:pt x="9543" y="63523"/>
                  <a:pt x="9096" y="67698"/>
                  <a:pt x="9096" y="67698"/>
                </a:cubicBezTo>
                <a:lnTo>
                  <a:pt x="10140" y="68593"/>
                </a:lnTo>
                <a:lnTo>
                  <a:pt x="12227" y="69637"/>
                </a:lnTo>
                <a:lnTo>
                  <a:pt x="13569" y="70084"/>
                </a:lnTo>
                <a:lnTo>
                  <a:pt x="14613" y="70084"/>
                </a:lnTo>
                <a:cubicBezTo>
                  <a:pt x="14613" y="70084"/>
                  <a:pt x="15508" y="70680"/>
                  <a:pt x="15508" y="70680"/>
                </a:cubicBezTo>
                <a:lnTo>
                  <a:pt x="15508" y="72469"/>
                </a:lnTo>
                <a:cubicBezTo>
                  <a:pt x="15508" y="72469"/>
                  <a:pt x="15060" y="73812"/>
                  <a:pt x="15060" y="73812"/>
                </a:cubicBezTo>
                <a:lnTo>
                  <a:pt x="14017" y="75004"/>
                </a:lnTo>
                <a:lnTo>
                  <a:pt x="12675" y="78136"/>
                </a:lnTo>
                <a:lnTo>
                  <a:pt x="12973" y="79329"/>
                </a:lnTo>
                <a:lnTo>
                  <a:pt x="12973" y="81118"/>
                </a:lnTo>
                <a:cubicBezTo>
                  <a:pt x="12973" y="81118"/>
                  <a:pt x="10587" y="85741"/>
                  <a:pt x="10587" y="85741"/>
                </a:cubicBezTo>
                <a:lnTo>
                  <a:pt x="9842" y="86636"/>
                </a:lnTo>
                <a:lnTo>
                  <a:pt x="6710" y="85741"/>
                </a:lnTo>
                <a:lnTo>
                  <a:pt x="4623" y="85443"/>
                </a:lnTo>
                <a:lnTo>
                  <a:pt x="3131" y="86636"/>
                </a:lnTo>
                <a:lnTo>
                  <a:pt x="3579" y="86934"/>
                </a:lnTo>
                <a:lnTo>
                  <a:pt x="4324" y="87828"/>
                </a:lnTo>
                <a:lnTo>
                  <a:pt x="5070" y="90661"/>
                </a:lnTo>
                <a:lnTo>
                  <a:pt x="8052" y="99907"/>
                </a:lnTo>
                <a:lnTo>
                  <a:pt x="8052" y="102442"/>
                </a:lnTo>
                <a:cubicBezTo>
                  <a:pt x="8052" y="102442"/>
                  <a:pt x="7306" y="104082"/>
                  <a:pt x="7306" y="104082"/>
                </a:cubicBezTo>
                <a:lnTo>
                  <a:pt x="7306" y="105722"/>
                </a:lnTo>
                <a:cubicBezTo>
                  <a:pt x="7306" y="105722"/>
                  <a:pt x="7157" y="107362"/>
                  <a:pt x="7157" y="107362"/>
                </a:cubicBezTo>
                <a:lnTo>
                  <a:pt x="5368" y="110046"/>
                </a:lnTo>
                <a:lnTo>
                  <a:pt x="0" y="115414"/>
                </a:lnTo>
                <a:lnTo>
                  <a:pt x="447" y="115862"/>
                </a:lnTo>
                <a:lnTo>
                  <a:pt x="1789" y="116458"/>
                </a:lnTo>
                <a:lnTo>
                  <a:pt x="3131" y="116756"/>
                </a:lnTo>
                <a:lnTo>
                  <a:pt x="4175" y="116756"/>
                </a:lnTo>
                <a:cubicBezTo>
                  <a:pt x="4175" y="116756"/>
                  <a:pt x="5517" y="117949"/>
                  <a:pt x="5517" y="117949"/>
                </a:cubicBezTo>
                <a:lnTo>
                  <a:pt x="7008" y="119590"/>
                </a:lnTo>
                <a:lnTo>
                  <a:pt x="8499" y="120484"/>
                </a:lnTo>
                <a:lnTo>
                  <a:pt x="10736" y="121230"/>
                </a:lnTo>
                <a:lnTo>
                  <a:pt x="12675" y="121230"/>
                </a:lnTo>
                <a:cubicBezTo>
                  <a:pt x="12675" y="121230"/>
                  <a:pt x="14315" y="121081"/>
                  <a:pt x="14315" y="121081"/>
                </a:cubicBezTo>
                <a:lnTo>
                  <a:pt x="16551" y="121379"/>
                </a:lnTo>
                <a:lnTo>
                  <a:pt x="18937" y="122721"/>
                </a:lnTo>
                <a:lnTo>
                  <a:pt x="19832" y="125107"/>
                </a:lnTo>
                <a:lnTo>
                  <a:pt x="20429" y="127194"/>
                </a:lnTo>
                <a:lnTo>
                  <a:pt x="21323" y="128238"/>
                </a:lnTo>
                <a:lnTo>
                  <a:pt x="21323" y="130028"/>
                </a:lnTo>
                <a:cubicBezTo>
                  <a:pt x="21323" y="130028"/>
                  <a:pt x="23113" y="131519"/>
                  <a:pt x="23113" y="131519"/>
                </a:cubicBezTo>
                <a:lnTo>
                  <a:pt x="25648" y="131817"/>
                </a:lnTo>
                <a:lnTo>
                  <a:pt x="28928" y="133606"/>
                </a:lnTo>
                <a:lnTo>
                  <a:pt x="29674" y="133606"/>
                </a:lnTo>
                <a:cubicBezTo>
                  <a:pt x="29674" y="133606"/>
                  <a:pt x="29972" y="133308"/>
                  <a:pt x="29972" y="133308"/>
                </a:cubicBezTo>
                <a:lnTo>
                  <a:pt x="30419" y="133606"/>
                </a:lnTo>
                <a:lnTo>
                  <a:pt x="31165" y="138825"/>
                </a:lnTo>
                <a:lnTo>
                  <a:pt x="31761" y="141509"/>
                </a:lnTo>
                <a:lnTo>
                  <a:pt x="31463" y="142553"/>
                </a:lnTo>
                <a:lnTo>
                  <a:pt x="31016" y="143448"/>
                </a:lnTo>
                <a:lnTo>
                  <a:pt x="31016" y="147623"/>
                </a:lnTo>
                <a:cubicBezTo>
                  <a:pt x="31016" y="147623"/>
                  <a:pt x="29524" y="150009"/>
                  <a:pt x="29524" y="150009"/>
                </a:cubicBezTo>
                <a:lnTo>
                  <a:pt x="29226" y="152693"/>
                </a:lnTo>
                <a:lnTo>
                  <a:pt x="28779" y="153588"/>
                </a:lnTo>
                <a:lnTo>
                  <a:pt x="27288" y="154333"/>
                </a:lnTo>
                <a:lnTo>
                  <a:pt x="27288" y="156421"/>
                </a:lnTo>
                <a:cubicBezTo>
                  <a:pt x="27288" y="156421"/>
                  <a:pt x="26840" y="158807"/>
                  <a:pt x="26840" y="158807"/>
                </a:cubicBezTo>
                <a:lnTo>
                  <a:pt x="26840" y="161342"/>
                </a:lnTo>
                <a:cubicBezTo>
                  <a:pt x="26840" y="161342"/>
                  <a:pt x="27138" y="168201"/>
                  <a:pt x="27138" y="168201"/>
                </a:cubicBezTo>
                <a:lnTo>
                  <a:pt x="27138" y="173271"/>
                </a:lnTo>
                <a:cubicBezTo>
                  <a:pt x="27138" y="173271"/>
                  <a:pt x="27884" y="174165"/>
                  <a:pt x="27884" y="174165"/>
                </a:cubicBezTo>
                <a:lnTo>
                  <a:pt x="31016" y="173420"/>
                </a:lnTo>
                <a:lnTo>
                  <a:pt x="36085" y="170438"/>
                </a:lnTo>
                <a:lnTo>
                  <a:pt x="40708" y="168797"/>
                </a:lnTo>
                <a:lnTo>
                  <a:pt x="44287" y="166262"/>
                </a:lnTo>
                <a:lnTo>
                  <a:pt x="46374" y="165368"/>
                </a:lnTo>
                <a:lnTo>
                  <a:pt x="54129" y="162833"/>
                </a:lnTo>
                <a:lnTo>
                  <a:pt x="66952" y="157614"/>
                </a:lnTo>
                <a:lnTo>
                  <a:pt x="70829" y="155974"/>
                </a:lnTo>
                <a:lnTo>
                  <a:pt x="80074" y="153886"/>
                </a:lnTo>
                <a:lnTo>
                  <a:pt x="93345" y="152693"/>
                </a:lnTo>
                <a:lnTo>
                  <a:pt x="92152" y="151798"/>
                </a:lnTo>
                <a:lnTo>
                  <a:pt x="87977" y="151798"/>
                </a:lnTo>
                <a:cubicBezTo>
                  <a:pt x="87977" y="151798"/>
                  <a:pt x="85293" y="152097"/>
                  <a:pt x="85293" y="152097"/>
                </a:cubicBezTo>
                <a:lnTo>
                  <a:pt x="86188" y="150904"/>
                </a:lnTo>
                <a:lnTo>
                  <a:pt x="87530" y="150456"/>
                </a:lnTo>
                <a:lnTo>
                  <a:pt x="94389" y="150456"/>
                </a:lnTo>
                <a:cubicBezTo>
                  <a:pt x="94389" y="150456"/>
                  <a:pt x="95731" y="152097"/>
                  <a:pt x="95731" y="152097"/>
                </a:cubicBezTo>
                <a:lnTo>
                  <a:pt x="97520" y="152395"/>
                </a:lnTo>
                <a:lnTo>
                  <a:pt x="103783" y="151500"/>
                </a:lnTo>
                <a:lnTo>
                  <a:pt x="120186" y="149860"/>
                </a:lnTo>
                <a:lnTo>
                  <a:pt x="119589" y="149114"/>
                </a:lnTo>
                <a:lnTo>
                  <a:pt x="118247" y="149114"/>
                </a:lnTo>
                <a:cubicBezTo>
                  <a:pt x="118247" y="149114"/>
                  <a:pt x="105275" y="149711"/>
                  <a:pt x="105275" y="149711"/>
                </a:cubicBezTo>
                <a:lnTo>
                  <a:pt x="106766" y="148518"/>
                </a:lnTo>
                <a:lnTo>
                  <a:pt x="111984" y="147921"/>
                </a:lnTo>
                <a:lnTo>
                  <a:pt x="118247" y="147623"/>
                </a:lnTo>
                <a:lnTo>
                  <a:pt x="121826" y="148070"/>
                </a:lnTo>
                <a:lnTo>
                  <a:pt x="124809" y="150009"/>
                </a:lnTo>
                <a:lnTo>
                  <a:pt x="138527" y="152544"/>
                </a:lnTo>
                <a:lnTo>
                  <a:pt x="139422" y="151649"/>
                </a:lnTo>
                <a:lnTo>
                  <a:pt x="141360" y="146878"/>
                </a:lnTo>
                <a:lnTo>
                  <a:pt x="142404" y="146281"/>
                </a:lnTo>
                <a:lnTo>
                  <a:pt x="143746" y="146281"/>
                </a:lnTo>
                <a:cubicBezTo>
                  <a:pt x="143746" y="146281"/>
                  <a:pt x="143299" y="150456"/>
                  <a:pt x="143299" y="150456"/>
                </a:cubicBezTo>
                <a:lnTo>
                  <a:pt x="145982" y="151649"/>
                </a:lnTo>
                <a:lnTo>
                  <a:pt x="147026" y="151649"/>
                </a:lnTo>
                <a:cubicBezTo>
                  <a:pt x="147026" y="151649"/>
                  <a:pt x="147176" y="152395"/>
                  <a:pt x="147176" y="152395"/>
                </a:cubicBezTo>
                <a:lnTo>
                  <a:pt x="148965" y="152693"/>
                </a:lnTo>
                <a:lnTo>
                  <a:pt x="150307" y="151798"/>
                </a:lnTo>
                <a:lnTo>
                  <a:pt x="152395" y="151798"/>
                </a:lnTo>
                <a:cubicBezTo>
                  <a:pt x="152395" y="151798"/>
                  <a:pt x="152991" y="150754"/>
                  <a:pt x="152991" y="150754"/>
                </a:cubicBezTo>
                <a:lnTo>
                  <a:pt x="152991" y="148518"/>
                </a:lnTo>
                <a:cubicBezTo>
                  <a:pt x="152991" y="148518"/>
                  <a:pt x="152991" y="146729"/>
                  <a:pt x="152991" y="146729"/>
                </a:cubicBezTo>
                <a:lnTo>
                  <a:pt x="153737" y="145983"/>
                </a:lnTo>
                <a:lnTo>
                  <a:pt x="153737" y="143895"/>
                </a:lnTo>
                <a:cubicBezTo>
                  <a:pt x="153737" y="143895"/>
                  <a:pt x="152842" y="139273"/>
                  <a:pt x="152842" y="139273"/>
                </a:cubicBezTo>
                <a:lnTo>
                  <a:pt x="152096" y="138676"/>
                </a:lnTo>
                <a:lnTo>
                  <a:pt x="148368" y="138080"/>
                </a:lnTo>
                <a:lnTo>
                  <a:pt x="148070" y="137185"/>
                </a:lnTo>
                <a:lnTo>
                  <a:pt x="147325" y="136290"/>
                </a:lnTo>
                <a:lnTo>
                  <a:pt x="146579" y="133905"/>
                </a:lnTo>
                <a:lnTo>
                  <a:pt x="145834" y="130326"/>
                </a:lnTo>
                <a:lnTo>
                  <a:pt x="144492" y="126002"/>
                </a:lnTo>
                <a:lnTo>
                  <a:pt x="141957" y="118844"/>
                </a:lnTo>
                <a:lnTo>
                  <a:pt x="141360" y="116309"/>
                </a:lnTo>
                <a:lnTo>
                  <a:pt x="140913" y="113774"/>
                </a:lnTo>
                <a:lnTo>
                  <a:pt x="140913" y="110643"/>
                </a:lnTo>
                <a:cubicBezTo>
                  <a:pt x="140913" y="110643"/>
                  <a:pt x="141360" y="109450"/>
                  <a:pt x="141360" y="109450"/>
                </a:cubicBezTo>
                <a:lnTo>
                  <a:pt x="141360" y="107810"/>
                </a:lnTo>
                <a:cubicBezTo>
                  <a:pt x="141360" y="107810"/>
                  <a:pt x="141062" y="106169"/>
                  <a:pt x="141062" y="106169"/>
                </a:cubicBezTo>
                <a:lnTo>
                  <a:pt x="142851" y="102442"/>
                </a:lnTo>
                <a:lnTo>
                  <a:pt x="146281" y="97968"/>
                </a:lnTo>
                <a:lnTo>
                  <a:pt x="147026" y="96328"/>
                </a:lnTo>
                <a:lnTo>
                  <a:pt x="147623" y="95135"/>
                </a:lnTo>
                <a:lnTo>
                  <a:pt x="147623" y="93495"/>
                </a:lnTo>
                <a:cubicBezTo>
                  <a:pt x="147623" y="93495"/>
                  <a:pt x="148368" y="88276"/>
                  <a:pt x="148368" y="88276"/>
                </a:cubicBezTo>
                <a:lnTo>
                  <a:pt x="150009" y="82013"/>
                </a:lnTo>
                <a:lnTo>
                  <a:pt x="151053" y="79627"/>
                </a:lnTo>
                <a:lnTo>
                  <a:pt x="151798" y="78285"/>
                </a:lnTo>
                <a:lnTo>
                  <a:pt x="152693" y="76197"/>
                </a:lnTo>
                <a:lnTo>
                  <a:pt x="152693" y="75154"/>
                </a:lnTo>
                <a:cubicBezTo>
                  <a:pt x="152693" y="75154"/>
                  <a:pt x="156123" y="72619"/>
                  <a:pt x="156123" y="72619"/>
                </a:cubicBezTo>
                <a:lnTo>
                  <a:pt x="157613" y="71873"/>
                </a:lnTo>
                <a:lnTo>
                  <a:pt x="157912" y="70829"/>
                </a:lnTo>
                <a:lnTo>
                  <a:pt x="157465" y="69786"/>
                </a:lnTo>
                <a:lnTo>
                  <a:pt x="157465" y="69040"/>
                </a:lnTo>
                <a:cubicBezTo>
                  <a:pt x="157465" y="69040"/>
                  <a:pt x="158508" y="68742"/>
                  <a:pt x="158508" y="68742"/>
                </a:cubicBezTo>
                <a:lnTo>
                  <a:pt x="159701" y="68444"/>
                </a:lnTo>
                <a:lnTo>
                  <a:pt x="160596" y="67400"/>
                </a:lnTo>
                <a:lnTo>
                  <a:pt x="159254" y="5964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6" name="Costa Rica__">
            <a:extLst>
              <a:ext uri="{FF2B5EF4-FFF2-40B4-BE49-F238E27FC236}">
                <a16:creationId xmlns:a16="http://schemas.microsoft.com/office/drawing/2014/main" id="{882CB4D9-5A07-CAA1-C973-3260E461D57E}"/>
              </a:ext>
            </a:extLst>
          </p:cNvPr>
          <p:cNvSpPr/>
          <p:nvPr/>
        </p:nvSpPr>
        <p:spPr>
          <a:xfrm>
            <a:off x="3740892" y="3854849"/>
            <a:ext cx="87977" cy="92196"/>
          </a:xfrm>
          <a:custGeom>
            <a:avLst/>
            <a:gdLst>
              <a:gd name="connsiteX0" fmla="*/ 86784 w 87977"/>
              <a:gd name="connsiteY0" fmla="*/ 43392 h 85889"/>
              <a:gd name="connsiteX1" fmla="*/ 82311 w 87977"/>
              <a:gd name="connsiteY1" fmla="*/ 41901 h 85889"/>
              <a:gd name="connsiteX2" fmla="*/ 81416 w 87977"/>
              <a:gd name="connsiteY2" fmla="*/ 40112 h 85889"/>
              <a:gd name="connsiteX3" fmla="*/ 79925 w 87977"/>
              <a:gd name="connsiteY3" fmla="*/ 39068 h 85889"/>
              <a:gd name="connsiteX4" fmla="*/ 75750 w 87977"/>
              <a:gd name="connsiteY4" fmla="*/ 33103 h 85889"/>
              <a:gd name="connsiteX5" fmla="*/ 73215 w 87977"/>
              <a:gd name="connsiteY5" fmla="*/ 31612 h 85889"/>
              <a:gd name="connsiteX6" fmla="*/ 67399 w 87977"/>
              <a:gd name="connsiteY6" fmla="*/ 24156 h 85889"/>
              <a:gd name="connsiteX7" fmla="*/ 64716 w 87977"/>
              <a:gd name="connsiteY7" fmla="*/ 19981 h 85889"/>
              <a:gd name="connsiteX8" fmla="*/ 61286 w 87977"/>
              <a:gd name="connsiteY8" fmla="*/ 12526 h 85889"/>
              <a:gd name="connsiteX9" fmla="*/ 60988 w 87977"/>
              <a:gd name="connsiteY9" fmla="*/ 10289 h 85889"/>
              <a:gd name="connsiteX10" fmla="*/ 60242 w 87977"/>
              <a:gd name="connsiteY10" fmla="*/ 8649 h 85889"/>
              <a:gd name="connsiteX11" fmla="*/ 59646 w 87977"/>
              <a:gd name="connsiteY11" fmla="*/ 7456 h 85889"/>
              <a:gd name="connsiteX12" fmla="*/ 59198 w 87977"/>
              <a:gd name="connsiteY12" fmla="*/ 9692 h 85889"/>
              <a:gd name="connsiteX13" fmla="*/ 57707 w 87977"/>
              <a:gd name="connsiteY13" fmla="*/ 11184 h 85889"/>
              <a:gd name="connsiteX14" fmla="*/ 55172 w 87977"/>
              <a:gd name="connsiteY14" fmla="*/ 12377 h 85889"/>
              <a:gd name="connsiteX15" fmla="*/ 52339 w 87977"/>
              <a:gd name="connsiteY15" fmla="*/ 12526 h 85889"/>
              <a:gd name="connsiteX16" fmla="*/ 47567 w 87977"/>
              <a:gd name="connsiteY16" fmla="*/ 11482 h 85889"/>
              <a:gd name="connsiteX17" fmla="*/ 45778 w 87977"/>
              <a:gd name="connsiteY17" fmla="*/ 11333 h 85889"/>
              <a:gd name="connsiteX18" fmla="*/ 45032 w 87977"/>
              <a:gd name="connsiteY18" fmla="*/ 10736 h 85889"/>
              <a:gd name="connsiteX19" fmla="*/ 44734 w 87977"/>
              <a:gd name="connsiteY19" fmla="*/ 9543 h 85889"/>
              <a:gd name="connsiteX20" fmla="*/ 43392 w 87977"/>
              <a:gd name="connsiteY20" fmla="*/ 7903 h 85889"/>
              <a:gd name="connsiteX21" fmla="*/ 41006 w 87977"/>
              <a:gd name="connsiteY21" fmla="*/ 5815 h 85889"/>
              <a:gd name="connsiteX22" fmla="*/ 39515 w 87977"/>
              <a:gd name="connsiteY22" fmla="*/ 5964 h 85889"/>
              <a:gd name="connsiteX23" fmla="*/ 37279 w 87977"/>
              <a:gd name="connsiteY23" fmla="*/ 5517 h 85889"/>
              <a:gd name="connsiteX24" fmla="*/ 33401 w 87977"/>
              <a:gd name="connsiteY24" fmla="*/ 4026 h 85889"/>
              <a:gd name="connsiteX25" fmla="*/ 31761 w 87977"/>
              <a:gd name="connsiteY25" fmla="*/ 3728 h 85889"/>
              <a:gd name="connsiteX26" fmla="*/ 29226 w 87977"/>
              <a:gd name="connsiteY26" fmla="*/ 5070 h 85889"/>
              <a:gd name="connsiteX27" fmla="*/ 26244 w 87977"/>
              <a:gd name="connsiteY27" fmla="*/ 6710 h 85889"/>
              <a:gd name="connsiteX28" fmla="*/ 19087 w 87977"/>
              <a:gd name="connsiteY28" fmla="*/ 4175 h 85889"/>
              <a:gd name="connsiteX29" fmla="*/ 14166 w 87977"/>
              <a:gd name="connsiteY29" fmla="*/ 2237 h 85889"/>
              <a:gd name="connsiteX30" fmla="*/ 9692 w 87977"/>
              <a:gd name="connsiteY30" fmla="*/ 596 h 85889"/>
              <a:gd name="connsiteX31" fmla="*/ 8499 w 87977"/>
              <a:gd name="connsiteY31" fmla="*/ 0 h 85889"/>
              <a:gd name="connsiteX32" fmla="*/ 7456 w 87977"/>
              <a:gd name="connsiteY32" fmla="*/ 149 h 85889"/>
              <a:gd name="connsiteX33" fmla="*/ 6561 w 87977"/>
              <a:gd name="connsiteY33" fmla="*/ 1044 h 85889"/>
              <a:gd name="connsiteX34" fmla="*/ 5666 w 87977"/>
              <a:gd name="connsiteY34" fmla="*/ 2535 h 85889"/>
              <a:gd name="connsiteX35" fmla="*/ 5368 w 87977"/>
              <a:gd name="connsiteY35" fmla="*/ 2982 h 85889"/>
              <a:gd name="connsiteX36" fmla="*/ 4772 w 87977"/>
              <a:gd name="connsiteY36" fmla="*/ 3430 h 85889"/>
              <a:gd name="connsiteX37" fmla="*/ 4175 w 87977"/>
              <a:gd name="connsiteY37" fmla="*/ 3579 h 85889"/>
              <a:gd name="connsiteX38" fmla="*/ 4324 w 87977"/>
              <a:gd name="connsiteY38" fmla="*/ 4026 h 85889"/>
              <a:gd name="connsiteX39" fmla="*/ 4026 w 87977"/>
              <a:gd name="connsiteY39" fmla="*/ 5666 h 85889"/>
              <a:gd name="connsiteX40" fmla="*/ 447 w 87977"/>
              <a:gd name="connsiteY40" fmla="*/ 7456 h 85889"/>
              <a:gd name="connsiteX41" fmla="*/ 0 w 87977"/>
              <a:gd name="connsiteY41" fmla="*/ 8052 h 85889"/>
              <a:gd name="connsiteX42" fmla="*/ 1938 w 87977"/>
              <a:gd name="connsiteY42" fmla="*/ 9394 h 85889"/>
              <a:gd name="connsiteX43" fmla="*/ 5070 w 87977"/>
              <a:gd name="connsiteY43" fmla="*/ 11034 h 85889"/>
              <a:gd name="connsiteX44" fmla="*/ 6263 w 87977"/>
              <a:gd name="connsiteY44" fmla="*/ 12227 h 85889"/>
              <a:gd name="connsiteX45" fmla="*/ 6114 w 87977"/>
              <a:gd name="connsiteY45" fmla="*/ 14017 h 85889"/>
              <a:gd name="connsiteX46" fmla="*/ 6412 w 87977"/>
              <a:gd name="connsiteY46" fmla="*/ 15359 h 85889"/>
              <a:gd name="connsiteX47" fmla="*/ 5368 w 87977"/>
              <a:gd name="connsiteY47" fmla="*/ 17297 h 85889"/>
              <a:gd name="connsiteX48" fmla="*/ 1938 w 87977"/>
              <a:gd name="connsiteY48" fmla="*/ 21771 h 85889"/>
              <a:gd name="connsiteX49" fmla="*/ 1491 w 87977"/>
              <a:gd name="connsiteY49" fmla="*/ 24753 h 85889"/>
              <a:gd name="connsiteX50" fmla="*/ 2833 w 87977"/>
              <a:gd name="connsiteY50" fmla="*/ 29226 h 85889"/>
              <a:gd name="connsiteX51" fmla="*/ 5964 w 87977"/>
              <a:gd name="connsiteY51" fmla="*/ 33998 h 85889"/>
              <a:gd name="connsiteX52" fmla="*/ 7456 w 87977"/>
              <a:gd name="connsiteY52" fmla="*/ 35489 h 85889"/>
              <a:gd name="connsiteX53" fmla="*/ 15508 w 87977"/>
              <a:gd name="connsiteY53" fmla="*/ 38024 h 85889"/>
              <a:gd name="connsiteX54" fmla="*/ 19832 w 87977"/>
              <a:gd name="connsiteY54" fmla="*/ 43243 h 85889"/>
              <a:gd name="connsiteX55" fmla="*/ 20876 w 87977"/>
              <a:gd name="connsiteY55" fmla="*/ 44287 h 85889"/>
              <a:gd name="connsiteX56" fmla="*/ 21771 w 87977"/>
              <a:gd name="connsiteY56" fmla="*/ 43840 h 85889"/>
              <a:gd name="connsiteX57" fmla="*/ 22218 w 87977"/>
              <a:gd name="connsiteY57" fmla="*/ 41901 h 85889"/>
              <a:gd name="connsiteX58" fmla="*/ 23858 w 87977"/>
              <a:gd name="connsiteY58" fmla="*/ 41155 h 85889"/>
              <a:gd name="connsiteX59" fmla="*/ 26840 w 87977"/>
              <a:gd name="connsiteY59" fmla="*/ 37726 h 85889"/>
              <a:gd name="connsiteX60" fmla="*/ 26244 w 87977"/>
              <a:gd name="connsiteY60" fmla="*/ 35936 h 85889"/>
              <a:gd name="connsiteX61" fmla="*/ 24753 w 87977"/>
              <a:gd name="connsiteY61" fmla="*/ 34594 h 85889"/>
              <a:gd name="connsiteX62" fmla="*/ 19534 w 87977"/>
              <a:gd name="connsiteY62" fmla="*/ 32358 h 85889"/>
              <a:gd name="connsiteX63" fmla="*/ 17595 w 87977"/>
              <a:gd name="connsiteY63" fmla="*/ 29823 h 85889"/>
              <a:gd name="connsiteX64" fmla="*/ 16850 w 87977"/>
              <a:gd name="connsiteY64" fmla="*/ 25797 h 85889"/>
              <a:gd name="connsiteX65" fmla="*/ 17595 w 87977"/>
              <a:gd name="connsiteY65" fmla="*/ 26095 h 85889"/>
              <a:gd name="connsiteX66" fmla="*/ 18639 w 87977"/>
              <a:gd name="connsiteY66" fmla="*/ 27437 h 85889"/>
              <a:gd name="connsiteX67" fmla="*/ 23113 w 87977"/>
              <a:gd name="connsiteY67" fmla="*/ 29674 h 85889"/>
              <a:gd name="connsiteX68" fmla="*/ 31314 w 87977"/>
              <a:gd name="connsiteY68" fmla="*/ 35638 h 85889"/>
              <a:gd name="connsiteX69" fmla="*/ 33252 w 87977"/>
              <a:gd name="connsiteY69" fmla="*/ 38621 h 85889"/>
              <a:gd name="connsiteX70" fmla="*/ 32507 w 87977"/>
              <a:gd name="connsiteY70" fmla="*/ 41006 h 85889"/>
              <a:gd name="connsiteX71" fmla="*/ 32805 w 87977"/>
              <a:gd name="connsiteY71" fmla="*/ 42497 h 85889"/>
              <a:gd name="connsiteX72" fmla="*/ 34893 w 87977"/>
              <a:gd name="connsiteY72" fmla="*/ 44734 h 85889"/>
              <a:gd name="connsiteX73" fmla="*/ 37428 w 87977"/>
              <a:gd name="connsiteY73" fmla="*/ 45927 h 85889"/>
              <a:gd name="connsiteX74" fmla="*/ 44287 w 87977"/>
              <a:gd name="connsiteY74" fmla="*/ 47567 h 85889"/>
              <a:gd name="connsiteX75" fmla="*/ 47120 w 87977"/>
              <a:gd name="connsiteY75" fmla="*/ 49953 h 85889"/>
              <a:gd name="connsiteX76" fmla="*/ 52935 w 87977"/>
              <a:gd name="connsiteY76" fmla="*/ 52786 h 85889"/>
              <a:gd name="connsiteX77" fmla="*/ 57111 w 87977"/>
              <a:gd name="connsiteY77" fmla="*/ 56216 h 85889"/>
              <a:gd name="connsiteX78" fmla="*/ 59646 w 87977"/>
              <a:gd name="connsiteY78" fmla="*/ 59347 h 85889"/>
              <a:gd name="connsiteX79" fmla="*/ 60242 w 87977"/>
              <a:gd name="connsiteY79" fmla="*/ 61435 h 85889"/>
              <a:gd name="connsiteX80" fmla="*/ 60391 w 87977"/>
              <a:gd name="connsiteY80" fmla="*/ 65759 h 85889"/>
              <a:gd name="connsiteX81" fmla="*/ 59646 w 87977"/>
              <a:gd name="connsiteY81" fmla="*/ 67847 h 85889"/>
              <a:gd name="connsiteX82" fmla="*/ 57111 w 87977"/>
              <a:gd name="connsiteY82" fmla="*/ 70978 h 85889"/>
              <a:gd name="connsiteX83" fmla="*/ 60540 w 87977"/>
              <a:gd name="connsiteY83" fmla="*/ 74706 h 85889"/>
              <a:gd name="connsiteX84" fmla="*/ 62181 w 87977"/>
              <a:gd name="connsiteY84" fmla="*/ 75601 h 85889"/>
              <a:gd name="connsiteX85" fmla="*/ 64566 w 87977"/>
              <a:gd name="connsiteY85" fmla="*/ 75750 h 85889"/>
              <a:gd name="connsiteX86" fmla="*/ 66505 w 87977"/>
              <a:gd name="connsiteY86" fmla="*/ 76495 h 85889"/>
              <a:gd name="connsiteX87" fmla="*/ 68742 w 87977"/>
              <a:gd name="connsiteY87" fmla="*/ 76645 h 85889"/>
              <a:gd name="connsiteX88" fmla="*/ 68891 w 87977"/>
              <a:gd name="connsiteY88" fmla="*/ 75153 h 85889"/>
              <a:gd name="connsiteX89" fmla="*/ 68592 w 87977"/>
              <a:gd name="connsiteY89" fmla="*/ 73961 h 85889"/>
              <a:gd name="connsiteX90" fmla="*/ 65312 w 87977"/>
              <a:gd name="connsiteY90" fmla="*/ 70829 h 85889"/>
              <a:gd name="connsiteX91" fmla="*/ 64119 w 87977"/>
              <a:gd name="connsiteY91" fmla="*/ 68443 h 85889"/>
              <a:gd name="connsiteX92" fmla="*/ 66207 w 87977"/>
              <a:gd name="connsiteY92" fmla="*/ 68145 h 85889"/>
              <a:gd name="connsiteX93" fmla="*/ 68891 w 87977"/>
              <a:gd name="connsiteY93" fmla="*/ 69636 h 85889"/>
              <a:gd name="connsiteX94" fmla="*/ 72171 w 87977"/>
              <a:gd name="connsiteY94" fmla="*/ 71724 h 85889"/>
              <a:gd name="connsiteX95" fmla="*/ 73066 w 87977"/>
              <a:gd name="connsiteY95" fmla="*/ 73961 h 85889"/>
              <a:gd name="connsiteX96" fmla="*/ 73215 w 87977"/>
              <a:gd name="connsiteY96" fmla="*/ 78136 h 85889"/>
              <a:gd name="connsiteX97" fmla="*/ 75452 w 87977"/>
              <a:gd name="connsiteY97" fmla="*/ 79925 h 85889"/>
              <a:gd name="connsiteX98" fmla="*/ 77838 w 87977"/>
              <a:gd name="connsiteY98" fmla="*/ 82907 h 85889"/>
              <a:gd name="connsiteX99" fmla="*/ 79627 w 87977"/>
              <a:gd name="connsiteY99" fmla="*/ 85890 h 85889"/>
              <a:gd name="connsiteX100" fmla="*/ 79478 w 87977"/>
              <a:gd name="connsiteY100" fmla="*/ 84249 h 85889"/>
              <a:gd name="connsiteX101" fmla="*/ 78732 w 87977"/>
              <a:gd name="connsiteY101" fmla="*/ 82311 h 85889"/>
              <a:gd name="connsiteX102" fmla="*/ 77838 w 87977"/>
              <a:gd name="connsiteY102" fmla="*/ 80820 h 85889"/>
              <a:gd name="connsiteX103" fmla="*/ 75899 w 87977"/>
              <a:gd name="connsiteY103" fmla="*/ 79180 h 85889"/>
              <a:gd name="connsiteX104" fmla="*/ 75750 w 87977"/>
              <a:gd name="connsiteY104" fmla="*/ 78583 h 85889"/>
              <a:gd name="connsiteX105" fmla="*/ 76495 w 87977"/>
              <a:gd name="connsiteY105" fmla="*/ 77688 h 85889"/>
              <a:gd name="connsiteX106" fmla="*/ 80074 w 87977"/>
              <a:gd name="connsiteY106" fmla="*/ 75452 h 85889"/>
              <a:gd name="connsiteX107" fmla="*/ 80522 w 87977"/>
              <a:gd name="connsiteY107" fmla="*/ 74408 h 85889"/>
              <a:gd name="connsiteX108" fmla="*/ 80671 w 87977"/>
              <a:gd name="connsiteY108" fmla="*/ 72320 h 85889"/>
              <a:gd name="connsiteX109" fmla="*/ 80223 w 87977"/>
              <a:gd name="connsiteY109" fmla="*/ 70382 h 85889"/>
              <a:gd name="connsiteX110" fmla="*/ 78732 w 87977"/>
              <a:gd name="connsiteY110" fmla="*/ 67549 h 85889"/>
              <a:gd name="connsiteX111" fmla="*/ 79627 w 87977"/>
              <a:gd name="connsiteY111" fmla="*/ 65759 h 85889"/>
              <a:gd name="connsiteX112" fmla="*/ 81416 w 87977"/>
              <a:gd name="connsiteY112" fmla="*/ 64268 h 85889"/>
              <a:gd name="connsiteX113" fmla="*/ 83355 w 87977"/>
              <a:gd name="connsiteY113" fmla="*/ 63075 h 85889"/>
              <a:gd name="connsiteX114" fmla="*/ 83653 w 87977"/>
              <a:gd name="connsiteY114" fmla="*/ 62628 h 85889"/>
              <a:gd name="connsiteX115" fmla="*/ 83355 w 87977"/>
              <a:gd name="connsiteY115" fmla="*/ 61733 h 85889"/>
              <a:gd name="connsiteX116" fmla="*/ 82162 w 87977"/>
              <a:gd name="connsiteY116" fmla="*/ 60689 h 85889"/>
              <a:gd name="connsiteX117" fmla="*/ 79627 w 87977"/>
              <a:gd name="connsiteY117" fmla="*/ 58751 h 85889"/>
              <a:gd name="connsiteX118" fmla="*/ 77987 w 87977"/>
              <a:gd name="connsiteY118" fmla="*/ 58751 h 85889"/>
              <a:gd name="connsiteX119" fmla="*/ 77987 w 87977"/>
              <a:gd name="connsiteY119" fmla="*/ 53532 h 85889"/>
              <a:gd name="connsiteX120" fmla="*/ 77987 w 87977"/>
              <a:gd name="connsiteY120" fmla="*/ 48015 h 85889"/>
              <a:gd name="connsiteX121" fmla="*/ 78434 w 87977"/>
              <a:gd name="connsiteY121" fmla="*/ 47418 h 85889"/>
              <a:gd name="connsiteX122" fmla="*/ 79329 w 87977"/>
              <a:gd name="connsiteY122" fmla="*/ 47120 h 85889"/>
              <a:gd name="connsiteX123" fmla="*/ 80223 w 87977"/>
              <a:gd name="connsiteY123" fmla="*/ 46225 h 85889"/>
              <a:gd name="connsiteX124" fmla="*/ 80522 w 87977"/>
              <a:gd name="connsiteY124" fmla="*/ 44585 h 85889"/>
              <a:gd name="connsiteX125" fmla="*/ 81715 w 87977"/>
              <a:gd name="connsiteY125" fmla="*/ 44138 h 85889"/>
              <a:gd name="connsiteX126" fmla="*/ 83802 w 87977"/>
              <a:gd name="connsiteY126" fmla="*/ 45331 h 85889"/>
              <a:gd name="connsiteX127" fmla="*/ 85890 w 87977"/>
              <a:gd name="connsiteY127" fmla="*/ 46375 h 85889"/>
              <a:gd name="connsiteX128" fmla="*/ 86635 w 87977"/>
              <a:gd name="connsiteY128" fmla="*/ 46076 h 85889"/>
              <a:gd name="connsiteX129" fmla="*/ 87381 w 87977"/>
              <a:gd name="connsiteY129" fmla="*/ 45480 h 85889"/>
              <a:gd name="connsiteX130" fmla="*/ 87828 w 87977"/>
              <a:gd name="connsiteY130" fmla="*/ 45032 h 85889"/>
              <a:gd name="connsiteX131" fmla="*/ 87977 w 87977"/>
              <a:gd name="connsiteY131" fmla="*/ 44436 h 85889"/>
              <a:gd name="connsiteX132" fmla="*/ 86784 w 87977"/>
              <a:gd name="connsiteY132" fmla="*/ 43392 h 8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87977" h="85889">
                <a:moveTo>
                  <a:pt x="86784" y="43392"/>
                </a:moveTo>
                <a:lnTo>
                  <a:pt x="82311" y="41901"/>
                </a:lnTo>
                <a:lnTo>
                  <a:pt x="81416" y="40112"/>
                </a:lnTo>
                <a:lnTo>
                  <a:pt x="79925" y="39068"/>
                </a:lnTo>
                <a:lnTo>
                  <a:pt x="75750" y="33103"/>
                </a:lnTo>
                <a:lnTo>
                  <a:pt x="73215" y="31612"/>
                </a:lnTo>
                <a:lnTo>
                  <a:pt x="67399" y="24156"/>
                </a:lnTo>
                <a:lnTo>
                  <a:pt x="64716" y="19981"/>
                </a:lnTo>
                <a:lnTo>
                  <a:pt x="61286" y="12526"/>
                </a:lnTo>
                <a:lnTo>
                  <a:pt x="60988" y="10289"/>
                </a:lnTo>
                <a:lnTo>
                  <a:pt x="60242" y="8649"/>
                </a:lnTo>
                <a:lnTo>
                  <a:pt x="59646" y="7456"/>
                </a:lnTo>
                <a:lnTo>
                  <a:pt x="59198" y="9692"/>
                </a:lnTo>
                <a:lnTo>
                  <a:pt x="57707" y="11184"/>
                </a:lnTo>
                <a:lnTo>
                  <a:pt x="55172" y="12377"/>
                </a:lnTo>
                <a:lnTo>
                  <a:pt x="52339" y="12526"/>
                </a:lnTo>
                <a:lnTo>
                  <a:pt x="47567" y="11482"/>
                </a:lnTo>
                <a:lnTo>
                  <a:pt x="45778" y="11333"/>
                </a:lnTo>
                <a:lnTo>
                  <a:pt x="45032" y="10736"/>
                </a:lnTo>
                <a:lnTo>
                  <a:pt x="44734" y="9543"/>
                </a:lnTo>
                <a:lnTo>
                  <a:pt x="43392" y="7903"/>
                </a:lnTo>
                <a:lnTo>
                  <a:pt x="41006" y="5815"/>
                </a:lnTo>
                <a:lnTo>
                  <a:pt x="39515" y="5964"/>
                </a:lnTo>
                <a:lnTo>
                  <a:pt x="37279" y="5517"/>
                </a:lnTo>
                <a:lnTo>
                  <a:pt x="33401" y="4026"/>
                </a:lnTo>
                <a:lnTo>
                  <a:pt x="31761" y="3728"/>
                </a:lnTo>
                <a:lnTo>
                  <a:pt x="29226" y="5070"/>
                </a:lnTo>
                <a:lnTo>
                  <a:pt x="26244" y="6710"/>
                </a:lnTo>
                <a:lnTo>
                  <a:pt x="19087" y="4175"/>
                </a:lnTo>
                <a:lnTo>
                  <a:pt x="14166" y="2237"/>
                </a:lnTo>
                <a:lnTo>
                  <a:pt x="9692" y="596"/>
                </a:lnTo>
                <a:lnTo>
                  <a:pt x="8499" y="0"/>
                </a:lnTo>
                <a:lnTo>
                  <a:pt x="7456" y="149"/>
                </a:lnTo>
                <a:lnTo>
                  <a:pt x="6561" y="1044"/>
                </a:lnTo>
                <a:lnTo>
                  <a:pt x="5666" y="2535"/>
                </a:lnTo>
                <a:lnTo>
                  <a:pt x="5368" y="2982"/>
                </a:lnTo>
                <a:lnTo>
                  <a:pt x="4772" y="3430"/>
                </a:lnTo>
                <a:lnTo>
                  <a:pt x="4175" y="3579"/>
                </a:lnTo>
                <a:lnTo>
                  <a:pt x="4324" y="4026"/>
                </a:lnTo>
                <a:lnTo>
                  <a:pt x="4026" y="5666"/>
                </a:lnTo>
                <a:lnTo>
                  <a:pt x="447" y="7456"/>
                </a:lnTo>
                <a:lnTo>
                  <a:pt x="0" y="8052"/>
                </a:lnTo>
                <a:lnTo>
                  <a:pt x="1938" y="9394"/>
                </a:lnTo>
                <a:lnTo>
                  <a:pt x="5070" y="11034"/>
                </a:lnTo>
                <a:lnTo>
                  <a:pt x="6263" y="12227"/>
                </a:lnTo>
                <a:lnTo>
                  <a:pt x="6114" y="14017"/>
                </a:lnTo>
                <a:lnTo>
                  <a:pt x="6412" y="15359"/>
                </a:lnTo>
                <a:lnTo>
                  <a:pt x="5368" y="17297"/>
                </a:lnTo>
                <a:lnTo>
                  <a:pt x="1938" y="21771"/>
                </a:lnTo>
                <a:lnTo>
                  <a:pt x="1491" y="24753"/>
                </a:lnTo>
                <a:lnTo>
                  <a:pt x="2833" y="29226"/>
                </a:lnTo>
                <a:lnTo>
                  <a:pt x="5964" y="33998"/>
                </a:lnTo>
                <a:lnTo>
                  <a:pt x="7456" y="35489"/>
                </a:lnTo>
                <a:lnTo>
                  <a:pt x="15508" y="38024"/>
                </a:lnTo>
                <a:lnTo>
                  <a:pt x="19832" y="43243"/>
                </a:lnTo>
                <a:lnTo>
                  <a:pt x="20876" y="44287"/>
                </a:lnTo>
                <a:lnTo>
                  <a:pt x="21771" y="43840"/>
                </a:lnTo>
                <a:lnTo>
                  <a:pt x="22218" y="41901"/>
                </a:lnTo>
                <a:lnTo>
                  <a:pt x="23858" y="41155"/>
                </a:lnTo>
                <a:lnTo>
                  <a:pt x="26840" y="37726"/>
                </a:lnTo>
                <a:lnTo>
                  <a:pt x="26244" y="35936"/>
                </a:lnTo>
                <a:lnTo>
                  <a:pt x="24753" y="34594"/>
                </a:lnTo>
                <a:lnTo>
                  <a:pt x="19534" y="32358"/>
                </a:lnTo>
                <a:lnTo>
                  <a:pt x="17595" y="29823"/>
                </a:lnTo>
                <a:lnTo>
                  <a:pt x="16850" y="25797"/>
                </a:lnTo>
                <a:lnTo>
                  <a:pt x="17595" y="26095"/>
                </a:lnTo>
                <a:lnTo>
                  <a:pt x="18639" y="27437"/>
                </a:lnTo>
                <a:lnTo>
                  <a:pt x="23113" y="29674"/>
                </a:lnTo>
                <a:lnTo>
                  <a:pt x="31314" y="35638"/>
                </a:lnTo>
                <a:lnTo>
                  <a:pt x="33252" y="38621"/>
                </a:lnTo>
                <a:lnTo>
                  <a:pt x="32507" y="41006"/>
                </a:lnTo>
                <a:lnTo>
                  <a:pt x="32805" y="42497"/>
                </a:lnTo>
                <a:lnTo>
                  <a:pt x="34893" y="44734"/>
                </a:lnTo>
                <a:lnTo>
                  <a:pt x="37428" y="45927"/>
                </a:lnTo>
                <a:lnTo>
                  <a:pt x="44287" y="47567"/>
                </a:lnTo>
                <a:lnTo>
                  <a:pt x="47120" y="49953"/>
                </a:lnTo>
                <a:lnTo>
                  <a:pt x="52935" y="52786"/>
                </a:lnTo>
                <a:lnTo>
                  <a:pt x="57111" y="56216"/>
                </a:lnTo>
                <a:lnTo>
                  <a:pt x="59646" y="59347"/>
                </a:lnTo>
                <a:lnTo>
                  <a:pt x="60242" y="61435"/>
                </a:lnTo>
                <a:lnTo>
                  <a:pt x="60391" y="65759"/>
                </a:lnTo>
                <a:lnTo>
                  <a:pt x="59646" y="67847"/>
                </a:lnTo>
                <a:lnTo>
                  <a:pt x="57111" y="70978"/>
                </a:lnTo>
                <a:lnTo>
                  <a:pt x="60540" y="74706"/>
                </a:lnTo>
                <a:lnTo>
                  <a:pt x="62181" y="75601"/>
                </a:lnTo>
                <a:lnTo>
                  <a:pt x="64566" y="75750"/>
                </a:lnTo>
                <a:lnTo>
                  <a:pt x="66505" y="76495"/>
                </a:lnTo>
                <a:lnTo>
                  <a:pt x="68742" y="76645"/>
                </a:lnTo>
                <a:lnTo>
                  <a:pt x="68891" y="75153"/>
                </a:lnTo>
                <a:lnTo>
                  <a:pt x="68592" y="73961"/>
                </a:lnTo>
                <a:lnTo>
                  <a:pt x="65312" y="70829"/>
                </a:lnTo>
                <a:lnTo>
                  <a:pt x="64119" y="68443"/>
                </a:lnTo>
                <a:lnTo>
                  <a:pt x="66207" y="68145"/>
                </a:lnTo>
                <a:lnTo>
                  <a:pt x="68891" y="69636"/>
                </a:lnTo>
                <a:lnTo>
                  <a:pt x="72171" y="71724"/>
                </a:lnTo>
                <a:lnTo>
                  <a:pt x="73066" y="73961"/>
                </a:lnTo>
                <a:lnTo>
                  <a:pt x="73215" y="78136"/>
                </a:lnTo>
                <a:lnTo>
                  <a:pt x="75452" y="79925"/>
                </a:lnTo>
                <a:lnTo>
                  <a:pt x="77838" y="82907"/>
                </a:lnTo>
                <a:lnTo>
                  <a:pt x="79627" y="85890"/>
                </a:lnTo>
                <a:lnTo>
                  <a:pt x="79478" y="84249"/>
                </a:lnTo>
                <a:lnTo>
                  <a:pt x="78732" y="82311"/>
                </a:lnTo>
                <a:lnTo>
                  <a:pt x="77838" y="80820"/>
                </a:lnTo>
                <a:lnTo>
                  <a:pt x="75899" y="79180"/>
                </a:lnTo>
                <a:lnTo>
                  <a:pt x="75750" y="78583"/>
                </a:lnTo>
                <a:lnTo>
                  <a:pt x="76495" y="77688"/>
                </a:lnTo>
                <a:lnTo>
                  <a:pt x="80074" y="75452"/>
                </a:lnTo>
                <a:lnTo>
                  <a:pt x="80522" y="74408"/>
                </a:lnTo>
                <a:lnTo>
                  <a:pt x="80671" y="72320"/>
                </a:lnTo>
                <a:lnTo>
                  <a:pt x="80223" y="70382"/>
                </a:lnTo>
                <a:lnTo>
                  <a:pt x="78732" y="67549"/>
                </a:lnTo>
                <a:lnTo>
                  <a:pt x="79627" y="65759"/>
                </a:lnTo>
                <a:lnTo>
                  <a:pt x="81416" y="64268"/>
                </a:lnTo>
                <a:lnTo>
                  <a:pt x="83355" y="63075"/>
                </a:lnTo>
                <a:lnTo>
                  <a:pt x="83653" y="62628"/>
                </a:lnTo>
                <a:lnTo>
                  <a:pt x="83355" y="61733"/>
                </a:lnTo>
                <a:lnTo>
                  <a:pt x="82162" y="60689"/>
                </a:lnTo>
                <a:lnTo>
                  <a:pt x="79627" y="58751"/>
                </a:lnTo>
                <a:lnTo>
                  <a:pt x="77987" y="58751"/>
                </a:lnTo>
                <a:lnTo>
                  <a:pt x="77987" y="53532"/>
                </a:lnTo>
                <a:lnTo>
                  <a:pt x="77987" y="48015"/>
                </a:lnTo>
                <a:lnTo>
                  <a:pt x="78434" y="47418"/>
                </a:lnTo>
                <a:lnTo>
                  <a:pt x="79329" y="47120"/>
                </a:lnTo>
                <a:lnTo>
                  <a:pt x="80223" y="46225"/>
                </a:lnTo>
                <a:lnTo>
                  <a:pt x="80522" y="44585"/>
                </a:lnTo>
                <a:lnTo>
                  <a:pt x="81715" y="44138"/>
                </a:lnTo>
                <a:lnTo>
                  <a:pt x="83802" y="45331"/>
                </a:lnTo>
                <a:lnTo>
                  <a:pt x="85890" y="46375"/>
                </a:lnTo>
                <a:lnTo>
                  <a:pt x="86635" y="46076"/>
                </a:lnTo>
                <a:lnTo>
                  <a:pt x="87381" y="45480"/>
                </a:lnTo>
                <a:lnTo>
                  <a:pt x="87828" y="45032"/>
                </a:lnTo>
                <a:lnTo>
                  <a:pt x="87977" y="44436"/>
                </a:lnTo>
                <a:lnTo>
                  <a:pt x="86784" y="4339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7" name="Congo, Democratic Republic of the__">
            <a:extLst>
              <a:ext uri="{FF2B5EF4-FFF2-40B4-BE49-F238E27FC236}">
                <a16:creationId xmlns:a16="http://schemas.microsoft.com/office/drawing/2014/main" id="{D28846C7-9ABA-DA2D-92EC-7F280BC4B187}"/>
              </a:ext>
            </a:extLst>
          </p:cNvPr>
          <p:cNvSpPr/>
          <p:nvPr/>
        </p:nvSpPr>
        <p:spPr>
          <a:xfrm>
            <a:off x="6323400" y="4028198"/>
            <a:ext cx="501321" cy="552378"/>
          </a:xfrm>
          <a:custGeom>
            <a:avLst/>
            <a:gdLst>
              <a:gd name="connsiteX0" fmla="*/ 500576 w 501321"/>
              <a:gd name="connsiteY0" fmla="*/ 85293 h 514592"/>
              <a:gd name="connsiteX1" fmla="*/ 499384 w 501321"/>
              <a:gd name="connsiteY1" fmla="*/ 84249 h 514592"/>
              <a:gd name="connsiteX2" fmla="*/ 499085 w 501321"/>
              <a:gd name="connsiteY2" fmla="*/ 83206 h 514592"/>
              <a:gd name="connsiteX3" fmla="*/ 498041 w 501321"/>
              <a:gd name="connsiteY3" fmla="*/ 82609 h 514592"/>
              <a:gd name="connsiteX4" fmla="*/ 496551 w 501321"/>
              <a:gd name="connsiteY4" fmla="*/ 82758 h 514592"/>
              <a:gd name="connsiteX5" fmla="*/ 495507 w 501321"/>
              <a:gd name="connsiteY5" fmla="*/ 82013 h 514592"/>
              <a:gd name="connsiteX6" fmla="*/ 494463 w 501321"/>
              <a:gd name="connsiteY6" fmla="*/ 80522 h 514592"/>
              <a:gd name="connsiteX7" fmla="*/ 493419 w 501321"/>
              <a:gd name="connsiteY7" fmla="*/ 79478 h 514592"/>
              <a:gd name="connsiteX8" fmla="*/ 489840 w 501321"/>
              <a:gd name="connsiteY8" fmla="*/ 79627 h 514592"/>
              <a:gd name="connsiteX9" fmla="*/ 487305 w 501321"/>
              <a:gd name="connsiteY9" fmla="*/ 78136 h 514592"/>
              <a:gd name="connsiteX10" fmla="*/ 487305 w 501321"/>
              <a:gd name="connsiteY10" fmla="*/ 76048 h 514592"/>
              <a:gd name="connsiteX11" fmla="*/ 488349 w 501321"/>
              <a:gd name="connsiteY11" fmla="*/ 72022 h 514592"/>
              <a:gd name="connsiteX12" fmla="*/ 490288 w 501321"/>
              <a:gd name="connsiteY12" fmla="*/ 67399 h 514592"/>
              <a:gd name="connsiteX13" fmla="*/ 490437 w 501321"/>
              <a:gd name="connsiteY13" fmla="*/ 66207 h 514592"/>
              <a:gd name="connsiteX14" fmla="*/ 490138 w 501321"/>
              <a:gd name="connsiteY14" fmla="*/ 65014 h 514592"/>
              <a:gd name="connsiteX15" fmla="*/ 489691 w 501321"/>
              <a:gd name="connsiteY15" fmla="*/ 64119 h 514592"/>
              <a:gd name="connsiteX16" fmla="*/ 488796 w 501321"/>
              <a:gd name="connsiteY16" fmla="*/ 63224 h 514592"/>
              <a:gd name="connsiteX17" fmla="*/ 487902 w 501321"/>
              <a:gd name="connsiteY17" fmla="*/ 62181 h 514592"/>
              <a:gd name="connsiteX18" fmla="*/ 488498 w 501321"/>
              <a:gd name="connsiteY18" fmla="*/ 58751 h 514592"/>
              <a:gd name="connsiteX19" fmla="*/ 489840 w 501321"/>
              <a:gd name="connsiteY19" fmla="*/ 55470 h 514592"/>
              <a:gd name="connsiteX20" fmla="*/ 490884 w 501321"/>
              <a:gd name="connsiteY20" fmla="*/ 53830 h 514592"/>
              <a:gd name="connsiteX21" fmla="*/ 491928 w 501321"/>
              <a:gd name="connsiteY21" fmla="*/ 52041 h 514592"/>
              <a:gd name="connsiteX22" fmla="*/ 491630 w 501321"/>
              <a:gd name="connsiteY22" fmla="*/ 50550 h 514592"/>
              <a:gd name="connsiteX23" fmla="*/ 490138 w 501321"/>
              <a:gd name="connsiteY23" fmla="*/ 49804 h 514592"/>
              <a:gd name="connsiteX24" fmla="*/ 489542 w 501321"/>
              <a:gd name="connsiteY24" fmla="*/ 48611 h 514592"/>
              <a:gd name="connsiteX25" fmla="*/ 489095 w 501321"/>
              <a:gd name="connsiteY25" fmla="*/ 47567 h 514592"/>
              <a:gd name="connsiteX26" fmla="*/ 488051 w 501321"/>
              <a:gd name="connsiteY26" fmla="*/ 46225 h 514592"/>
              <a:gd name="connsiteX27" fmla="*/ 486410 w 501321"/>
              <a:gd name="connsiteY27" fmla="*/ 45629 h 514592"/>
              <a:gd name="connsiteX28" fmla="*/ 485068 w 501321"/>
              <a:gd name="connsiteY28" fmla="*/ 45927 h 514592"/>
              <a:gd name="connsiteX29" fmla="*/ 483428 w 501321"/>
              <a:gd name="connsiteY29" fmla="*/ 46225 h 514592"/>
              <a:gd name="connsiteX30" fmla="*/ 482832 w 501321"/>
              <a:gd name="connsiteY30" fmla="*/ 45480 h 514592"/>
              <a:gd name="connsiteX31" fmla="*/ 482683 w 501321"/>
              <a:gd name="connsiteY31" fmla="*/ 43541 h 514592"/>
              <a:gd name="connsiteX32" fmla="*/ 482235 w 501321"/>
              <a:gd name="connsiteY32" fmla="*/ 41752 h 514592"/>
              <a:gd name="connsiteX33" fmla="*/ 481490 w 501321"/>
              <a:gd name="connsiteY33" fmla="*/ 40410 h 514592"/>
              <a:gd name="connsiteX34" fmla="*/ 479104 w 501321"/>
              <a:gd name="connsiteY34" fmla="*/ 39068 h 514592"/>
              <a:gd name="connsiteX35" fmla="*/ 473139 w 501321"/>
              <a:gd name="connsiteY35" fmla="*/ 36384 h 514592"/>
              <a:gd name="connsiteX36" fmla="*/ 468666 w 501321"/>
              <a:gd name="connsiteY36" fmla="*/ 31016 h 514592"/>
              <a:gd name="connsiteX37" fmla="*/ 466280 w 501321"/>
              <a:gd name="connsiteY37" fmla="*/ 28630 h 514592"/>
              <a:gd name="connsiteX38" fmla="*/ 464640 w 501321"/>
              <a:gd name="connsiteY38" fmla="*/ 26990 h 514592"/>
              <a:gd name="connsiteX39" fmla="*/ 462254 w 501321"/>
              <a:gd name="connsiteY39" fmla="*/ 22814 h 514592"/>
              <a:gd name="connsiteX40" fmla="*/ 459570 w 501321"/>
              <a:gd name="connsiteY40" fmla="*/ 19832 h 514592"/>
              <a:gd name="connsiteX41" fmla="*/ 456290 w 501321"/>
              <a:gd name="connsiteY41" fmla="*/ 18490 h 514592"/>
              <a:gd name="connsiteX42" fmla="*/ 454053 w 501321"/>
              <a:gd name="connsiteY42" fmla="*/ 19236 h 514592"/>
              <a:gd name="connsiteX43" fmla="*/ 451816 w 501321"/>
              <a:gd name="connsiteY43" fmla="*/ 22367 h 514592"/>
              <a:gd name="connsiteX44" fmla="*/ 447641 w 501321"/>
              <a:gd name="connsiteY44" fmla="*/ 25200 h 514592"/>
              <a:gd name="connsiteX45" fmla="*/ 445703 w 501321"/>
              <a:gd name="connsiteY45" fmla="*/ 25349 h 514592"/>
              <a:gd name="connsiteX46" fmla="*/ 443317 w 501321"/>
              <a:gd name="connsiteY46" fmla="*/ 23709 h 514592"/>
              <a:gd name="connsiteX47" fmla="*/ 440185 w 501321"/>
              <a:gd name="connsiteY47" fmla="*/ 22665 h 514592"/>
              <a:gd name="connsiteX48" fmla="*/ 434519 w 501321"/>
              <a:gd name="connsiteY48" fmla="*/ 22069 h 514592"/>
              <a:gd name="connsiteX49" fmla="*/ 432282 w 501321"/>
              <a:gd name="connsiteY49" fmla="*/ 23560 h 514592"/>
              <a:gd name="connsiteX50" fmla="*/ 429300 w 501321"/>
              <a:gd name="connsiteY50" fmla="*/ 25797 h 514592"/>
              <a:gd name="connsiteX51" fmla="*/ 426616 w 501321"/>
              <a:gd name="connsiteY51" fmla="*/ 26990 h 514592"/>
              <a:gd name="connsiteX52" fmla="*/ 425125 w 501321"/>
              <a:gd name="connsiteY52" fmla="*/ 27288 h 514592"/>
              <a:gd name="connsiteX53" fmla="*/ 423633 w 501321"/>
              <a:gd name="connsiteY53" fmla="*/ 26691 h 514592"/>
              <a:gd name="connsiteX54" fmla="*/ 421993 w 501321"/>
              <a:gd name="connsiteY54" fmla="*/ 26393 h 514592"/>
              <a:gd name="connsiteX55" fmla="*/ 420502 w 501321"/>
              <a:gd name="connsiteY55" fmla="*/ 26393 h 514592"/>
              <a:gd name="connsiteX56" fmla="*/ 417520 w 501321"/>
              <a:gd name="connsiteY56" fmla="*/ 24305 h 514592"/>
              <a:gd name="connsiteX57" fmla="*/ 415880 w 501321"/>
              <a:gd name="connsiteY57" fmla="*/ 22814 h 514592"/>
              <a:gd name="connsiteX58" fmla="*/ 414836 w 501321"/>
              <a:gd name="connsiteY58" fmla="*/ 21323 h 514592"/>
              <a:gd name="connsiteX59" fmla="*/ 413196 w 501321"/>
              <a:gd name="connsiteY59" fmla="*/ 20429 h 514592"/>
              <a:gd name="connsiteX60" fmla="*/ 411257 w 501321"/>
              <a:gd name="connsiteY60" fmla="*/ 19534 h 514592"/>
              <a:gd name="connsiteX61" fmla="*/ 409915 w 501321"/>
              <a:gd name="connsiteY61" fmla="*/ 18341 h 514592"/>
              <a:gd name="connsiteX62" fmla="*/ 409169 w 501321"/>
              <a:gd name="connsiteY62" fmla="*/ 16701 h 514592"/>
              <a:gd name="connsiteX63" fmla="*/ 407977 w 501321"/>
              <a:gd name="connsiteY63" fmla="*/ 14613 h 514592"/>
              <a:gd name="connsiteX64" fmla="*/ 406635 w 501321"/>
              <a:gd name="connsiteY64" fmla="*/ 12824 h 514592"/>
              <a:gd name="connsiteX65" fmla="*/ 402012 w 501321"/>
              <a:gd name="connsiteY65" fmla="*/ 9394 h 514592"/>
              <a:gd name="connsiteX66" fmla="*/ 400670 w 501321"/>
              <a:gd name="connsiteY66" fmla="*/ 7456 h 514592"/>
              <a:gd name="connsiteX67" fmla="*/ 399775 w 501321"/>
              <a:gd name="connsiteY67" fmla="*/ 5666 h 514592"/>
              <a:gd name="connsiteX68" fmla="*/ 392171 w 501321"/>
              <a:gd name="connsiteY68" fmla="*/ 3131 h 514592"/>
              <a:gd name="connsiteX69" fmla="*/ 390977 w 501321"/>
              <a:gd name="connsiteY69" fmla="*/ 3131 h 514592"/>
              <a:gd name="connsiteX70" fmla="*/ 389635 w 501321"/>
              <a:gd name="connsiteY70" fmla="*/ 3579 h 514592"/>
              <a:gd name="connsiteX71" fmla="*/ 385610 w 501321"/>
              <a:gd name="connsiteY71" fmla="*/ 6561 h 514592"/>
              <a:gd name="connsiteX72" fmla="*/ 384416 w 501321"/>
              <a:gd name="connsiteY72" fmla="*/ 6859 h 514592"/>
              <a:gd name="connsiteX73" fmla="*/ 382925 w 501321"/>
              <a:gd name="connsiteY73" fmla="*/ 6561 h 514592"/>
              <a:gd name="connsiteX74" fmla="*/ 379496 w 501321"/>
              <a:gd name="connsiteY74" fmla="*/ 6263 h 514592"/>
              <a:gd name="connsiteX75" fmla="*/ 367418 w 501321"/>
              <a:gd name="connsiteY75" fmla="*/ 3877 h 514592"/>
              <a:gd name="connsiteX76" fmla="*/ 358023 w 501321"/>
              <a:gd name="connsiteY76" fmla="*/ 1640 h 514592"/>
              <a:gd name="connsiteX77" fmla="*/ 355190 w 501321"/>
              <a:gd name="connsiteY77" fmla="*/ 745 h 514592"/>
              <a:gd name="connsiteX78" fmla="*/ 350270 w 501321"/>
              <a:gd name="connsiteY78" fmla="*/ 0 h 514592"/>
              <a:gd name="connsiteX79" fmla="*/ 346989 w 501321"/>
              <a:gd name="connsiteY79" fmla="*/ 1640 h 514592"/>
              <a:gd name="connsiteX80" fmla="*/ 343857 w 501321"/>
              <a:gd name="connsiteY80" fmla="*/ 6859 h 514592"/>
              <a:gd name="connsiteX81" fmla="*/ 342963 w 501321"/>
              <a:gd name="connsiteY81" fmla="*/ 7903 h 514592"/>
              <a:gd name="connsiteX82" fmla="*/ 338191 w 501321"/>
              <a:gd name="connsiteY82" fmla="*/ 9543 h 514592"/>
              <a:gd name="connsiteX83" fmla="*/ 335954 w 501321"/>
              <a:gd name="connsiteY83" fmla="*/ 9096 h 514592"/>
              <a:gd name="connsiteX84" fmla="*/ 330288 w 501321"/>
              <a:gd name="connsiteY84" fmla="*/ 10438 h 514592"/>
              <a:gd name="connsiteX85" fmla="*/ 321639 w 501321"/>
              <a:gd name="connsiteY85" fmla="*/ 8350 h 514592"/>
              <a:gd name="connsiteX86" fmla="*/ 318508 w 501321"/>
              <a:gd name="connsiteY86" fmla="*/ 8798 h 514592"/>
              <a:gd name="connsiteX87" fmla="*/ 316122 w 501321"/>
              <a:gd name="connsiteY87" fmla="*/ 9841 h 514592"/>
              <a:gd name="connsiteX88" fmla="*/ 309859 w 501321"/>
              <a:gd name="connsiteY88" fmla="*/ 12227 h 514592"/>
              <a:gd name="connsiteX89" fmla="*/ 306131 w 501321"/>
              <a:gd name="connsiteY89" fmla="*/ 13569 h 514592"/>
              <a:gd name="connsiteX90" fmla="*/ 301807 w 501321"/>
              <a:gd name="connsiteY90" fmla="*/ 14911 h 514592"/>
              <a:gd name="connsiteX91" fmla="*/ 297632 w 501321"/>
              <a:gd name="connsiteY91" fmla="*/ 16701 h 514592"/>
              <a:gd name="connsiteX92" fmla="*/ 294799 w 501321"/>
              <a:gd name="connsiteY92" fmla="*/ 17744 h 514592"/>
              <a:gd name="connsiteX93" fmla="*/ 292115 w 501321"/>
              <a:gd name="connsiteY93" fmla="*/ 17744 h 514592"/>
              <a:gd name="connsiteX94" fmla="*/ 289580 w 501321"/>
              <a:gd name="connsiteY94" fmla="*/ 16701 h 514592"/>
              <a:gd name="connsiteX95" fmla="*/ 286896 w 501321"/>
              <a:gd name="connsiteY95" fmla="*/ 15806 h 514592"/>
              <a:gd name="connsiteX96" fmla="*/ 283615 w 501321"/>
              <a:gd name="connsiteY96" fmla="*/ 15657 h 514592"/>
              <a:gd name="connsiteX97" fmla="*/ 280186 w 501321"/>
              <a:gd name="connsiteY97" fmla="*/ 16104 h 514592"/>
              <a:gd name="connsiteX98" fmla="*/ 277352 w 501321"/>
              <a:gd name="connsiteY98" fmla="*/ 18192 h 514592"/>
              <a:gd name="connsiteX99" fmla="*/ 276309 w 501321"/>
              <a:gd name="connsiteY99" fmla="*/ 19683 h 514592"/>
              <a:gd name="connsiteX100" fmla="*/ 273774 w 501321"/>
              <a:gd name="connsiteY100" fmla="*/ 23709 h 514592"/>
              <a:gd name="connsiteX101" fmla="*/ 270791 w 501321"/>
              <a:gd name="connsiteY101" fmla="*/ 30270 h 514592"/>
              <a:gd name="connsiteX102" fmla="*/ 269599 w 501321"/>
              <a:gd name="connsiteY102" fmla="*/ 31612 h 514592"/>
              <a:gd name="connsiteX103" fmla="*/ 269300 w 501321"/>
              <a:gd name="connsiteY103" fmla="*/ 31612 h 514592"/>
              <a:gd name="connsiteX104" fmla="*/ 268555 w 501321"/>
              <a:gd name="connsiteY104" fmla="*/ 32208 h 514592"/>
              <a:gd name="connsiteX105" fmla="*/ 255135 w 501321"/>
              <a:gd name="connsiteY105" fmla="*/ 28928 h 514592"/>
              <a:gd name="connsiteX106" fmla="*/ 249319 w 501321"/>
              <a:gd name="connsiteY106" fmla="*/ 28183 h 514592"/>
              <a:gd name="connsiteX107" fmla="*/ 245293 w 501321"/>
              <a:gd name="connsiteY107" fmla="*/ 29226 h 514592"/>
              <a:gd name="connsiteX108" fmla="*/ 240372 w 501321"/>
              <a:gd name="connsiteY108" fmla="*/ 27437 h 514592"/>
              <a:gd name="connsiteX109" fmla="*/ 238285 w 501321"/>
              <a:gd name="connsiteY109" fmla="*/ 27139 h 514592"/>
              <a:gd name="connsiteX110" fmla="*/ 237241 w 501321"/>
              <a:gd name="connsiteY110" fmla="*/ 27735 h 514592"/>
              <a:gd name="connsiteX111" fmla="*/ 234557 w 501321"/>
              <a:gd name="connsiteY111" fmla="*/ 26840 h 514592"/>
              <a:gd name="connsiteX112" fmla="*/ 230083 w 501321"/>
              <a:gd name="connsiteY112" fmla="*/ 24604 h 514592"/>
              <a:gd name="connsiteX113" fmla="*/ 225759 w 501321"/>
              <a:gd name="connsiteY113" fmla="*/ 23709 h 514592"/>
              <a:gd name="connsiteX114" fmla="*/ 221882 w 501321"/>
              <a:gd name="connsiteY114" fmla="*/ 24007 h 514592"/>
              <a:gd name="connsiteX115" fmla="*/ 219496 w 501321"/>
              <a:gd name="connsiteY115" fmla="*/ 23262 h 514592"/>
              <a:gd name="connsiteX116" fmla="*/ 217707 w 501321"/>
              <a:gd name="connsiteY116" fmla="*/ 21174 h 514592"/>
              <a:gd name="connsiteX117" fmla="*/ 215172 w 501321"/>
              <a:gd name="connsiteY117" fmla="*/ 17148 h 514592"/>
              <a:gd name="connsiteX118" fmla="*/ 210848 w 501321"/>
              <a:gd name="connsiteY118" fmla="*/ 13271 h 514592"/>
              <a:gd name="connsiteX119" fmla="*/ 204883 w 501321"/>
              <a:gd name="connsiteY119" fmla="*/ 10140 h 514592"/>
              <a:gd name="connsiteX120" fmla="*/ 201304 w 501321"/>
              <a:gd name="connsiteY120" fmla="*/ 7754 h 514592"/>
              <a:gd name="connsiteX121" fmla="*/ 199813 w 501321"/>
              <a:gd name="connsiteY121" fmla="*/ 6114 h 514592"/>
              <a:gd name="connsiteX122" fmla="*/ 196532 w 501321"/>
              <a:gd name="connsiteY122" fmla="*/ 5219 h 514592"/>
              <a:gd name="connsiteX123" fmla="*/ 191761 w 501321"/>
              <a:gd name="connsiteY123" fmla="*/ 5070 h 514592"/>
              <a:gd name="connsiteX124" fmla="*/ 186989 w 501321"/>
              <a:gd name="connsiteY124" fmla="*/ 6710 h 514592"/>
              <a:gd name="connsiteX125" fmla="*/ 180279 w 501321"/>
              <a:gd name="connsiteY125" fmla="*/ 11482 h 514592"/>
              <a:gd name="connsiteX126" fmla="*/ 174165 w 501321"/>
              <a:gd name="connsiteY126" fmla="*/ 21622 h 514592"/>
              <a:gd name="connsiteX127" fmla="*/ 170587 w 501321"/>
              <a:gd name="connsiteY127" fmla="*/ 25498 h 514592"/>
              <a:gd name="connsiteX128" fmla="*/ 167903 w 501321"/>
              <a:gd name="connsiteY128" fmla="*/ 26393 h 514592"/>
              <a:gd name="connsiteX129" fmla="*/ 167157 w 501321"/>
              <a:gd name="connsiteY129" fmla="*/ 28928 h 514592"/>
              <a:gd name="connsiteX130" fmla="*/ 168499 w 501321"/>
              <a:gd name="connsiteY130" fmla="*/ 32805 h 514592"/>
              <a:gd name="connsiteX131" fmla="*/ 168947 w 501321"/>
              <a:gd name="connsiteY131" fmla="*/ 37129 h 514592"/>
              <a:gd name="connsiteX132" fmla="*/ 167903 w 501321"/>
              <a:gd name="connsiteY132" fmla="*/ 44734 h 514592"/>
              <a:gd name="connsiteX133" fmla="*/ 168350 w 501321"/>
              <a:gd name="connsiteY133" fmla="*/ 50251 h 514592"/>
              <a:gd name="connsiteX134" fmla="*/ 168648 w 501321"/>
              <a:gd name="connsiteY134" fmla="*/ 54874 h 514592"/>
              <a:gd name="connsiteX135" fmla="*/ 166561 w 501321"/>
              <a:gd name="connsiteY135" fmla="*/ 60838 h 514592"/>
              <a:gd name="connsiteX136" fmla="*/ 165219 w 501321"/>
              <a:gd name="connsiteY136" fmla="*/ 65312 h 514592"/>
              <a:gd name="connsiteX137" fmla="*/ 161192 w 501321"/>
              <a:gd name="connsiteY137" fmla="*/ 72619 h 514592"/>
              <a:gd name="connsiteX138" fmla="*/ 157763 w 501321"/>
              <a:gd name="connsiteY138" fmla="*/ 79180 h 514592"/>
              <a:gd name="connsiteX139" fmla="*/ 154184 w 501321"/>
              <a:gd name="connsiteY139" fmla="*/ 90214 h 514592"/>
              <a:gd name="connsiteX140" fmla="*/ 154184 w 501321"/>
              <a:gd name="connsiteY140" fmla="*/ 98266 h 514592"/>
              <a:gd name="connsiteX141" fmla="*/ 153737 w 501321"/>
              <a:gd name="connsiteY141" fmla="*/ 103187 h 514592"/>
              <a:gd name="connsiteX142" fmla="*/ 152544 w 501321"/>
              <a:gd name="connsiteY142" fmla="*/ 106318 h 514592"/>
              <a:gd name="connsiteX143" fmla="*/ 149711 w 501321"/>
              <a:gd name="connsiteY143" fmla="*/ 114669 h 514592"/>
              <a:gd name="connsiteX144" fmla="*/ 149263 w 501321"/>
              <a:gd name="connsiteY144" fmla="*/ 121826 h 514592"/>
              <a:gd name="connsiteX145" fmla="*/ 150307 w 501321"/>
              <a:gd name="connsiteY145" fmla="*/ 130475 h 514592"/>
              <a:gd name="connsiteX146" fmla="*/ 149263 w 501321"/>
              <a:gd name="connsiteY146" fmla="*/ 138825 h 514592"/>
              <a:gd name="connsiteX147" fmla="*/ 146281 w 501321"/>
              <a:gd name="connsiteY147" fmla="*/ 146579 h 514592"/>
              <a:gd name="connsiteX148" fmla="*/ 144939 w 501321"/>
              <a:gd name="connsiteY148" fmla="*/ 152693 h 514592"/>
              <a:gd name="connsiteX149" fmla="*/ 145685 w 501321"/>
              <a:gd name="connsiteY149" fmla="*/ 160148 h 514592"/>
              <a:gd name="connsiteX150" fmla="*/ 140167 w 501321"/>
              <a:gd name="connsiteY150" fmla="*/ 166262 h 514592"/>
              <a:gd name="connsiteX151" fmla="*/ 133308 w 501321"/>
              <a:gd name="connsiteY151" fmla="*/ 172376 h 514592"/>
              <a:gd name="connsiteX152" fmla="*/ 128686 w 501321"/>
              <a:gd name="connsiteY152" fmla="*/ 174165 h 514592"/>
              <a:gd name="connsiteX153" fmla="*/ 125256 w 501321"/>
              <a:gd name="connsiteY153" fmla="*/ 176253 h 514592"/>
              <a:gd name="connsiteX154" fmla="*/ 122721 w 501321"/>
              <a:gd name="connsiteY154" fmla="*/ 178639 h 514592"/>
              <a:gd name="connsiteX155" fmla="*/ 121975 w 501321"/>
              <a:gd name="connsiteY155" fmla="*/ 179832 h 514592"/>
              <a:gd name="connsiteX156" fmla="*/ 120186 w 501321"/>
              <a:gd name="connsiteY156" fmla="*/ 182665 h 514592"/>
              <a:gd name="connsiteX157" fmla="*/ 116011 w 501321"/>
              <a:gd name="connsiteY157" fmla="*/ 191463 h 514592"/>
              <a:gd name="connsiteX158" fmla="*/ 113774 w 501321"/>
              <a:gd name="connsiteY158" fmla="*/ 195339 h 514592"/>
              <a:gd name="connsiteX159" fmla="*/ 110941 w 501321"/>
              <a:gd name="connsiteY159" fmla="*/ 198620 h 514592"/>
              <a:gd name="connsiteX160" fmla="*/ 106766 w 501321"/>
              <a:gd name="connsiteY160" fmla="*/ 202646 h 514592"/>
              <a:gd name="connsiteX161" fmla="*/ 105275 w 501321"/>
              <a:gd name="connsiteY161" fmla="*/ 204585 h 514592"/>
              <a:gd name="connsiteX162" fmla="*/ 104678 w 501321"/>
              <a:gd name="connsiteY162" fmla="*/ 207418 h 514592"/>
              <a:gd name="connsiteX163" fmla="*/ 104827 w 501321"/>
              <a:gd name="connsiteY163" fmla="*/ 212488 h 514592"/>
              <a:gd name="connsiteX164" fmla="*/ 105275 w 501321"/>
              <a:gd name="connsiteY164" fmla="*/ 227846 h 514592"/>
              <a:gd name="connsiteX165" fmla="*/ 104678 w 501321"/>
              <a:gd name="connsiteY165" fmla="*/ 232320 h 514592"/>
              <a:gd name="connsiteX166" fmla="*/ 103485 w 501321"/>
              <a:gd name="connsiteY166" fmla="*/ 239775 h 514592"/>
              <a:gd name="connsiteX167" fmla="*/ 99310 w 501321"/>
              <a:gd name="connsiteY167" fmla="*/ 247977 h 514592"/>
              <a:gd name="connsiteX168" fmla="*/ 96179 w 501321"/>
              <a:gd name="connsiteY168" fmla="*/ 252599 h 514592"/>
              <a:gd name="connsiteX169" fmla="*/ 93196 w 501321"/>
              <a:gd name="connsiteY169" fmla="*/ 253941 h 514592"/>
              <a:gd name="connsiteX170" fmla="*/ 89021 w 501321"/>
              <a:gd name="connsiteY170" fmla="*/ 255134 h 514592"/>
              <a:gd name="connsiteX171" fmla="*/ 87083 w 501321"/>
              <a:gd name="connsiteY171" fmla="*/ 256775 h 514592"/>
              <a:gd name="connsiteX172" fmla="*/ 85890 w 501321"/>
              <a:gd name="connsiteY172" fmla="*/ 259011 h 514592"/>
              <a:gd name="connsiteX173" fmla="*/ 83653 w 501321"/>
              <a:gd name="connsiteY173" fmla="*/ 261099 h 514592"/>
              <a:gd name="connsiteX174" fmla="*/ 80373 w 501321"/>
              <a:gd name="connsiteY174" fmla="*/ 262739 h 514592"/>
              <a:gd name="connsiteX175" fmla="*/ 76048 w 501321"/>
              <a:gd name="connsiteY175" fmla="*/ 266914 h 514592"/>
              <a:gd name="connsiteX176" fmla="*/ 70979 w 501321"/>
              <a:gd name="connsiteY176" fmla="*/ 273624 h 514592"/>
              <a:gd name="connsiteX177" fmla="*/ 67400 w 501321"/>
              <a:gd name="connsiteY177" fmla="*/ 277501 h 514592"/>
              <a:gd name="connsiteX178" fmla="*/ 65610 w 501321"/>
              <a:gd name="connsiteY178" fmla="*/ 278396 h 514592"/>
              <a:gd name="connsiteX179" fmla="*/ 63672 w 501321"/>
              <a:gd name="connsiteY179" fmla="*/ 278545 h 514592"/>
              <a:gd name="connsiteX180" fmla="*/ 61584 w 501321"/>
              <a:gd name="connsiteY180" fmla="*/ 277800 h 514592"/>
              <a:gd name="connsiteX181" fmla="*/ 59944 w 501321"/>
              <a:gd name="connsiteY181" fmla="*/ 277651 h 514592"/>
              <a:gd name="connsiteX182" fmla="*/ 59050 w 501321"/>
              <a:gd name="connsiteY182" fmla="*/ 277949 h 514592"/>
              <a:gd name="connsiteX183" fmla="*/ 58602 w 501321"/>
              <a:gd name="connsiteY183" fmla="*/ 277651 h 514592"/>
              <a:gd name="connsiteX184" fmla="*/ 57707 w 501321"/>
              <a:gd name="connsiteY184" fmla="*/ 277054 h 514592"/>
              <a:gd name="connsiteX185" fmla="*/ 57856 w 501321"/>
              <a:gd name="connsiteY185" fmla="*/ 275563 h 514592"/>
              <a:gd name="connsiteX186" fmla="*/ 57558 w 501321"/>
              <a:gd name="connsiteY186" fmla="*/ 273028 h 514592"/>
              <a:gd name="connsiteX187" fmla="*/ 56514 w 501321"/>
              <a:gd name="connsiteY187" fmla="*/ 270344 h 514592"/>
              <a:gd name="connsiteX188" fmla="*/ 57707 w 501321"/>
              <a:gd name="connsiteY188" fmla="*/ 268256 h 514592"/>
              <a:gd name="connsiteX189" fmla="*/ 58751 w 501321"/>
              <a:gd name="connsiteY189" fmla="*/ 266616 h 514592"/>
              <a:gd name="connsiteX190" fmla="*/ 58602 w 501321"/>
              <a:gd name="connsiteY190" fmla="*/ 265870 h 514592"/>
              <a:gd name="connsiteX191" fmla="*/ 57558 w 501321"/>
              <a:gd name="connsiteY191" fmla="*/ 264528 h 514592"/>
              <a:gd name="connsiteX192" fmla="*/ 56365 w 501321"/>
              <a:gd name="connsiteY192" fmla="*/ 262590 h 514592"/>
              <a:gd name="connsiteX193" fmla="*/ 55322 w 501321"/>
              <a:gd name="connsiteY193" fmla="*/ 262739 h 514592"/>
              <a:gd name="connsiteX194" fmla="*/ 52936 w 501321"/>
              <a:gd name="connsiteY194" fmla="*/ 264081 h 514592"/>
              <a:gd name="connsiteX195" fmla="*/ 50401 w 501321"/>
              <a:gd name="connsiteY195" fmla="*/ 265274 h 514592"/>
              <a:gd name="connsiteX196" fmla="*/ 48164 w 501321"/>
              <a:gd name="connsiteY196" fmla="*/ 265721 h 514592"/>
              <a:gd name="connsiteX197" fmla="*/ 46375 w 501321"/>
              <a:gd name="connsiteY197" fmla="*/ 266914 h 514592"/>
              <a:gd name="connsiteX198" fmla="*/ 45331 w 501321"/>
              <a:gd name="connsiteY198" fmla="*/ 267660 h 514592"/>
              <a:gd name="connsiteX199" fmla="*/ 43840 w 501321"/>
              <a:gd name="connsiteY199" fmla="*/ 267660 h 514592"/>
              <a:gd name="connsiteX200" fmla="*/ 42945 w 501321"/>
              <a:gd name="connsiteY200" fmla="*/ 266914 h 514592"/>
              <a:gd name="connsiteX201" fmla="*/ 41156 w 501321"/>
              <a:gd name="connsiteY201" fmla="*/ 266169 h 514592"/>
              <a:gd name="connsiteX202" fmla="*/ 40112 w 501321"/>
              <a:gd name="connsiteY202" fmla="*/ 266467 h 514592"/>
              <a:gd name="connsiteX203" fmla="*/ 39515 w 501321"/>
              <a:gd name="connsiteY203" fmla="*/ 266765 h 514592"/>
              <a:gd name="connsiteX204" fmla="*/ 39217 w 501321"/>
              <a:gd name="connsiteY204" fmla="*/ 269151 h 514592"/>
              <a:gd name="connsiteX205" fmla="*/ 39068 w 501321"/>
              <a:gd name="connsiteY205" fmla="*/ 271238 h 514592"/>
              <a:gd name="connsiteX206" fmla="*/ 38621 w 501321"/>
              <a:gd name="connsiteY206" fmla="*/ 273177 h 514592"/>
              <a:gd name="connsiteX207" fmla="*/ 38024 w 501321"/>
              <a:gd name="connsiteY207" fmla="*/ 274072 h 514592"/>
              <a:gd name="connsiteX208" fmla="*/ 35191 w 501321"/>
              <a:gd name="connsiteY208" fmla="*/ 275116 h 514592"/>
              <a:gd name="connsiteX209" fmla="*/ 33253 w 501321"/>
              <a:gd name="connsiteY209" fmla="*/ 276309 h 514592"/>
              <a:gd name="connsiteX210" fmla="*/ 31612 w 501321"/>
              <a:gd name="connsiteY210" fmla="*/ 277203 h 514592"/>
              <a:gd name="connsiteX211" fmla="*/ 30569 w 501321"/>
              <a:gd name="connsiteY211" fmla="*/ 277054 h 514592"/>
              <a:gd name="connsiteX212" fmla="*/ 28481 w 501321"/>
              <a:gd name="connsiteY212" fmla="*/ 275265 h 514592"/>
              <a:gd name="connsiteX213" fmla="*/ 26394 w 501321"/>
              <a:gd name="connsiteY213" fmla="*/ 273624 h 514592"/>
              <a:gd name="connsiteX214" fmla="*/ 25200 w 501321"/>
              <a:gd name="connsiteY214" fmla="*/ 272282 h 514592"/>
              <a:gd name="connsiteX215" fmla="*/ 24604 w 501321"/>
              <a:gd name="connsiteY215" fmla="*/ 271388 h 514592"/>
              <a:gd name="connsiteX216" fmla="*/ 24156 w 501321"/>
              <a:gd name="connsiteY216" fmla="*/ 270940 h 514592"/>
              <a:gd name="connsiteX217" fmla="*/ 22964 w 501321"/>
              <a:gd name="connsiteY217" fmla="*/ 270791 h 514592"/>
              <a:gd name="connsiteX218" fmla="*/ 22516 w 501321"/>
              <a:gd name="connsiteY218" fmla="*/ 271686 h 514592"/>
              <a:gd name="connsiteX219" fmla="*/ 22069 w 501321"/>
              <a:gd name="connsiteY219" fmla="*/ 272133 h 514592"/>
              <a:gd name="connsiteX220" fmla="*/ 19236 w 501321"/>
              <a:gd name="connsiteY220" fmla="*/ 273326 h 514592"/>
              <a:gd name="connsiteX221" fmla="*/ 16105 w 501321"/>
              <a:gd name="connsiteY221" fmla="*/ 274519 h 514592"/>
              <a:gd name="connsiteX222" fmla="*/ 12078 w 501321"/>
              <a:gd name="connsiteY222" fmla="*/ 279142 h 514592"/>
              <a:gd name="connsiteX223" fmla="*/ 9991 w 501321"/>
              <a:gd name="connsiteY223" fmla="*/ 281080 h 514592"/>
              <a:gd name="connsiteX224" fmla="*/ 9394 w 501321"/>
              <a:gd name="connsiteY224" fmla="*/ 281677 h 514592"/>
              <a:gd name="connsiteX225" fmla="*/ 7605 w 501321"/>
              <a:gd name="connsiteY225" fmla="*/ 282720 h 514592"/>
              <a:gd name="connsiteX226" fmla="*/ 6263 w 501321"/>
              <a:gd name="connsiteY226" fmla="*/ 283615 h 514592"/>
              <a:gd name="connsiteX227" fmla="*/ 6263 w 501321"/>
              <a:gd name="connsiteY227" fmla="*/ 284212 h 514592"/>
              <a:gd name="connsiteX228" fmla="*/ 7158 w 501321"/>
              <a:gd name="connsiteY228" fmla="*/ 284808 h 514592"/>
              <a:gd name="connsiteX229" fmla="*/ 8052 w 501321"/>
              <a:gd name="connsiteY229" fmla="*/ 285852 h 514592"/>
              <a:gd name="connsiteX230" fmla="*/ 7903 w 501321"/>
              <a:gd name="connsiteY230" fmla="*/ 293308 h 514592"/>
              <a:gd name="connsiteX231" fmla="*/ 7605 w 501321"/>
              <a:gd name="connsiteY231" fmla="*/ 300763 h 514592"/>
              <a:gd name="connsiteX232" fmla="*/ 7008 w 501321"/>
              <a:gd name="connsiteY232" fmla="*/ 301360 h 514592"/>
              <a:gd name="connsiteX233" fmla="*/ 4474 w 501321"/>
              <a:gd name="connsiteY233" fmla="*/ 301658 h 514592"/>
              <a:gd name="connsiteX234" fmla="*/ 1044 w 501321"/>
              <a:gd name="connsiteY234" fmla="*/ 302105 h 514592"/>
              <a:gd name="connsiteX235" fmla="*/ 0 w 501321"/>
              <a:gd name="connsiteY235" fmla="*/ 302404 h 514592"/>
              <a:gd name="connsiteX236" fmla="*/ 597 w 501321"/>
              <a:gd name="connsiteY236" fmla="*/ 303746 h 514592"/>
              <a:gd name="connsiteX237" fmla="*/ 2535 w 501321"/>
              <a:gd name="connsiteY237" fmla="*/ 306280 h 514592"/>
              <a:gd name="connsiteX238" fmla="*/ 5219 w 501321"/>
              <a:gd name="connsiteY238" fmla="*/ 308666 h 514592"/>
              <a:gd name="connsiteX239" fmla="*/ 6263 w 501321"/>
              <a:gd name="connsiteY239" fmla="*/ 309114 h 514592"/>
              <a:gd name="connsiteX240" fmla="*/ 7903 w 501321"/>
              <a:gd name="connsiteY240" fmla="*/ 309263 h 514592"/>
              <a:gd name="connsiteX241" fmla="*/ 12227 w 501321"/>
              <a:gd name="connsiteY241" fmla="*/ 308070 h 514592"/>
              <a:gd name="connsiteX242" fmla="*/ 15210 w 501321"/>
              <a:gd name="connsiteY242" fmla="*/ 305684 h 514592"/>
              <a:gd name="connsiteX243" fmla="*/ 16999 w 501321"/>
              <a:gd name="connsiteY243" fmla="*/ 305087 h 514592"/>
              <a:gd name="connsiteX244" fmla="*/ 20727 w 501321"/>
              <a:gd name="connsiteY244" fmla="*/ 304640 h 514592"/>
              <a:gd name="connsiteX245" fmla="*/ 22367 w 501321"/>
              <a:gd name="connsiteY245" fmla="*/ 305386 h 514592"/>
              <a:gd name="connsiteX246" fmla="*/ 25499 w 501321"/>
              <a:gd name="connsiteY246" fmla="*/ 305087 h 514592"/>
              <a:gd name="connsiteX247" fmla="*/ 28630 w 501321"/>
              <a:gd name="connsiteY247" fmla="*/ 305833 h 514592"/>
              <a:gd name="connsiteX248" fmla="*/ 29674 w 501321"/>
              <a:gd name="connsiteY248" fmla="*/ 305386 h 514592"/>
              <a:gd name="connsiteX249" fmla="*/ 30419 w 501321"/>
              <a:gd name="connsiteY249" fmla="*/ 305237 h 514592"/>
              <a:gd name="connsiteX250" fmla="*/ 37726 w 501321"/>
              <a:gd name="connsiteY250" fmla="*/ 305237 h 514592"/>
              <a:gd name="connsiteX251" fmla="*/ 40708 w 501321"/>
              <a:gd name="connsiteY251" fmla="*/ 305087 h 514592"/>
              <a:gd name="connsiteX252" fmla="*/ 46375 w 501321"/>
              <a:gd name="connsiteY252" fmla="*/ 305237 h 514592"/>
              <a:gd name="connsiteX253" fmla="*/ 49953 w 501321"/>
              <a:gd name="connsiteY253" fmla="*/ 305386 h 514592"/>
              <a:gd name="connsiteX254" fmla="*/ 52041 w 501321"/>
              <a:gd name="connsiteY254" fmla="*/ 305684 h 514592"/>
              <a:gd name="connsiteX255" fmla="*/ 57409 w 501321"/>
              <a:gd name="connsiteY255" fmla="*/ 306131 h 514592"/>
              <a:gd name="connsiteX256" fmla="*/ 64268 w 501321"/>
              <a:gd name="connsiteY256" fmla="*/ 305982 h 514592"/>
              <a:gd name="connsiteX257" fmla="*/ 66654 w 501321"/>
              <a:gd name="connsiteY257" fmla="*/ 305833 h 514592"/>
              <a:gd name="connsiteX258" fmla="*/ 75601 w 501321"/>
              <a:gd name="connsiteY258" fmla="*/ 305684 h 514592"/>
              <a:gd name="connsiteX259" fmla="*/ 84399 w 501321"/>
              <a:gd name="connsiteY259" fmla="*/ 305535 h 514592"/>
              <a:gd name="connsiteX260" fmla="*/ 92451 w 501321"/>
              <a:gd name="connsiteY260" fmla="*/ 305386 h 514592"/>
              <a:gd name="connsiteX261" fmla="*/ 101099 w 501321"/>
              <a:gd name="connsiteY261" fmla="*/ 305386 h 514592"/>
              <a:gd name="connsiteX262" fmla="*/ 107810 w 501321"/>
              <a:gd name="connsiteY262" fmla="*/ 305386 h 514592"/>
              <a:gd name="connsiteX263" fmla="*/ 110941 w 501321"/>
              <a:gd name="connsiteY263" fmla="*/ 306280 h 514592"/>
              <a:gd name="connsiteX264" fmla="*/ 113774 w 501321"/>
              <a:gd name="connsiteY264" fmla="*/ 308070 h 514592"/>
              <a:gd name="connsiteX265" fmla="*/ 114967 w 501321"/>
              <a:gd name="connsiteY265" fmla="*/ 309710 h 514592"/>
              <a:gd name="connsiteX266" fmla="*/ 115563 w 501321"/>
              <a:gd name="connsiteY266" fmla="*/ 310456 h 514592"/>
              <a:gd name="connsiteX267" fmla="*/ 116458 w 501321"/>
              <a:gd name="connsiteY267" fmla="*/ 312245 h 514592"/>
              <a:gd name="connsiteX268" fmla="*/ 117949 w 501321"/>
              <a:gd name="connsiteY268" fmla="*/ 313587 h 514592"/>
              <a:gd name="connsiteX269" fmla="*/ 118546 w 501321"/>
              <a:gd name="connsiteY269" fmla="*/ 315675 h 514592"/>
              <a:gd name="connsiteX270" fmla="*/ 118099 w 501321"/>
              <a:gd name="connsiteY270" fmla="*/ 318508 h 514592"/>
              <a:gd name="connsiteX271" fmla="*/ 118247 w 501321"/>
              <a:gd name="connsiteY271" fmla="*/ 321937 h 514592"/>
              <a:gd name="connsiteX272" fmla="*/ 119143 w 501321"/>
              <a:gd name="connsiteY272" fmla="*/ 325964 h 514592"/>
              <a:gd name="connsiteX273" fmla="*/ 120932 w 501321"/>
              <a:gd name="connsiteY273" fmla="*/ 330288 h 514592"/>
              <a:gd name="connsiteX274" fmla="*/ 123765 w 501321"/>
              <a:gd name="connsiteY274" fmla="*/ 334612 h 514592"/>
              <a:gd name="connsiteX275" fmla="*/ 124958 w 501321"/>
              <a:gd name="connsiteY275" fmla="*/ 338191 h 514592"/>
              <a:gd name="connsiteX276" fmla="*/ 124660 w 501321"/>
              <a:gd name="connsiteY276" fmla="*/ 340726 h 514592"/>
              <a:gd name="connsiteX277" fmla="*/ 125554 w 501321"/>
              <a:gd name="connsiteY277" fmla="*/ 343559 h 514592"/>
              <a:gd name="connsiteX278" fmla="*/ 127642 w 501321"/>
              <a:gd name="connsiteY278" fmla="*/ 346392 h 514592"/>
              <a:gd name="connsiteX279" fmla="*/ 129133 w 501321"/>
              <a:gd name="connsiteY279" fmla="*/ 348032 h 514592"/>
              <a:gd name="connsiteX280" fmla="*/ 130028 w 501321"/>
              <a:gd name="connsiteY280" fmla="*/ 349076 h 514592"/>
              <a:gd name="connsiteX281" fmla="*/ 132413 w 501321"/>
              <a:gd name="connsiteY281" fmla="*/ 353550 h 514592"/>
              <a:gd name="connsiteX282" fmla="*/ 136738 w 501321"/>
              <a:gd name="connsiteY282" fmla="*/ 360707 h 514592"/>
              <a:gd name="connsiteX283" fmla="*/ 140018 w 501321"/>
              <a:gd name="connsiteY283" fmla="*/ 366075 h 514592"/>
              <a:gd name="connsiteX284" fmla="*/ 141211 w 501321"/>
              <a:gd name="connsiteY284" fmla="*/ 366672 h 514592"/>
              <a:gd name="connsiteX285" fmla="*/ 142852 w 501321"/>
              <a:gd name="connsiteY285" fmla="*/ 366373 h 514592"/>
              <a:gd name="connsiteX286" fmla="*/ 146430 w 501321"/>
              <a:gd name="connsiteY286" fmla="*/ 365926 h 514592"/>
              <a:gd name="connsiteX287" fmla="*/ 150009 w 501321"/>
              <a:gd name="connsiteY287" fmla="*/ 365777 h 514592"/>
              <a:gd name="connsiteX288" fmla="*/ 152395 w 501321"/>
              <a:gd name="connsiteY288" fmla="*/ 366821 h 514592"/>
              <a:gd name="connsiteX289" fmla="*/ 153439 w 501321"/>
              <a:gd name="connsiteY289" fmla="*/ 366672 h 514592"/>
              <a:gd name="connsiteX290" fmla="*/ 157316 w 501321"/>
              <a:gd name="connsiteY290" fmla="*/ 364584 h 514592"/>
              <a:gd name="connsiteX291" fmla="*/ 161044 w 501321"/>
              <a:gd name="connsiteY291" fmla="*/ 363988 h 514592"/>
              <a:gd name="connsiteX292" fmla="*/ 164920 w 501321"/>
              <a:gd name="connsiteY292" fmla="*/ 363093 h 514592"/>
              <a:gd name="connsiteX293" fmla="*/ 167008 w 501321"/>
              <a:gd name="connsiteY293" fmla="*/ 362198 h 514592"/>
              <a:gd name="connsiteX294" fmla="*/ 169394 w 501321"/>
              <a:gd name="connsiteY294" fmla="*/ 362198 h 514592"/>
              <a:gd name="connsiteX295" fmla="*/ 175806 w 501321"/>
              <a:gd name="connsiteY295" fmla="*/ 363838 h 514592"/>
              <a:gd name="connsiteX296" fmla="*/ 177148 w 501321"/>
              <a:gd name="connsiteY296" fmla="*/ 363988 h 514592"/>
              <a:gd name="connsiteX297" fmla="*/ 182367 w 501321"/>
              <a:gd name="connsiteY297" fmla="*/ 363988 h 514592"/>
              <a:gd name="connsiteX298" fmla="*/ 187586 w 501321"/>
              <a:gd name="connsiteY298" fmla="*/ 362944 h 514592"/>
              <a:gd name="connsiteX299" fmla="*/ 188331 w 501321"/>
              <a:gd name="connsiteY299" fmla="*/ 355935 h 514592"/>
              <a:gd name="connsiteX300" fmla="*/ 188331 w 501321"/>
              <a:gd name="connsiteY300" fmla="*/ 354444 h 514592"/>
              <a:gd name="connsiteX301" fmla="*/ 189524 w 501321"/>
              <a:gd name="connsiteY301" fmla="*/ 351760 h 514592"/>
              <a:gd name="connsiteX302" fmla="*/ 191165 w 501321"/>
              <a:gd name="connsiteY302" fmla="*/ 349374 h 514592"/>
              <a:gd name="connsiteX303" fmla="*/ 191314 w 501321"/>
              <a:gd name="connsiteY303" fmla="*/ 347138 h 514592"/>
              <a:gd name="connsiteX304" fmla="*/ 191314 w 501321"/>
              <a:gd name="connsiteY304" fmla="*/ 344155 h 514592"/>
              <a:gd name="connsiteX305" fmla="*/ 192506 w 501321"/>
              <a:gd name="connsiteY305" fmla="*/ 340427 h 514592"/>
              <a:gd name="connsiteX306" fmla="*/ 195936 w 501321"/>
              <a:gd name="connsiteY306" fmla="*/ 337445 h 514592"/>
              <a:gd name="connsiteX307" fmla="*/ 201603 w 501321"/>
              <a:gd name="connsiteY307" fmla="*/ 336103 h 514592"/>
              <a:gd name="connsiteX308" fmla="*/ 204734 w 501321"/>
              <a:gd name="connsiteY308" fmla="*/ 335805 h 514592"/>
              <a:gd name="connsiteX309" fmla="*/ 209804 w 501321"/>
              <a:gd name="connsiteY309" fmla="*/ 335060 h 514592"/>
              <a:gd name="connsiteX310" fmla="*/ 217558 w 501321"/>
              <a:gd name="connsiteY310" fmla="*/ 334165 h 514592"/>
              <a:gd name="connsiteX311" fmla="*/ 220391 w 501321"/>
              <a:gd name="connsiteY311" fmla="*/ 334314 h 514592"/>
              <a:gd name="connsiteX312" fmla="*/ 220689 w 501321"/>
              <a:gd name="connsiteY312" fmla="*/ 334761 h 514592"/>
              <a:gd name="connsiteX313" fmla="*/ 219049 w 501321"/>
              <a:gd name="connsiteY313" fmla="*/ 339831 h 514592"/>
              <a:gd name="connsiteX314" fmla="*/ 218900 w 501321"/>
              <a:gd name="connsiteY314" fmla="*/ 341471 h 514592"/>
              <a:gd name="connsiteX315" fmla="*/ 219496 w 501321"/>
              <a:gd name="connsiteY315" fmla="*/ 343261 h 514592"/>
              <a:gd name="connsiteX316" fmla="*/ 220838 w 501321"/>
              <a:gd name="connsiteY316" fmla="*/ 344155 h 514592"/>
              <a:gd name="connsiteX317" fmla="*/ 228890 w 501321"/>
              <a:gd name="connsiteY317" fmla="*/ 344155 h 514592"/>
              <a:gd name="connsiteX318" fmla="*/ 236197 w 501321"/>
              <a:gd name="connsiteY318" fmla="*/ 344305 h 514592"/>
              <a:gd name="connsiteX319" fmla="*/ 244696 w 501321"/>
              <a:gd name="connsiteY319" fmla="*/ 344603 h 514592"/>
              <a:gd name="connsiteX320" fmla="*/ 250959 w 501321"/>
              <a:gd name="connsiteY320" fmla="*/ 344901 h 514592"/>
              <a:gd name="connsiteX321" fmla="*/ 251705 w 501321"/>
              <a:gd name="connsiteY321" fmla="*/ 345050 h 514592"/>
              <a:gd name="connsiteX322" fmla="*/ 252450 w 501321"/>
              <a:gd name="connsiteY322" fmla="*/ 345498 h 514592"/>
              <a:gd name="connsiteX323" fmla="*/ 253345 w 501321"/>
              <a:gd name="connsiteY323" fmla="*/ 348032 h 514592"/>
              <a:gd name="connsiteX324" fmla="*/ 253196 w 501321"/>
              <a:gd name="connsiteY324" fmla="*/ 352953 h 514592"/>
              <a:gd name="connsiteX325" fmla="*/ 251705 w 501321"/>
              <a:gd name="connsiteY325" fmla="*/ 360260 h 514592"/>
              <a:gd name="connsiteX326" fmla="*/ 252301 w 501321"/>
              <a:gd name="connsiteY326" fmla="*/ 366970 h 514592"/>
              <a:gd name="connsiteX327" fmla="*/ 254836 w 501321"/>
              <a:gd name="connsiteY327" fmla="*/ 373233 h 514592"/>
              <a:gd name="connsiteX328" fmla="*/ 254985 w 501321"/>
              <a:gd name="connsiteY328" fmla="*/ 382925 h 514592"/>
              <a:gd name="connsiteX329" fmla="*/ 254091 w 501321"/>
              <a:gd name="connsiteY329" fmla="*/ 388741 h 514592"/>
              <a:gd name="connsiteX330" fmla="*/ 253047 w 501321"/>
              <a:gd name="connsiteY330" fmla="*/ 396047 h 514592"/>
              <a:gd name="connsiteX331" fmla="*/ 252599 w 501321"/>
              <a:gd name="connsiteY331" fmla="*/ 404249 h 514592"/>
              <a:gd name="connsiteX332" fmla="*/ 253793 w 501321"/>
              <a:gd name="connsiteY332" fmla="*/ 407827 h 514592"/>
              <a:gd name="connsiteX333" fmla="*/ 256178 w 501321"/>
              <a:gd name="connsiteY333" fmla="*/ 411406 h 514592"/>
              <a:gd name="connsiteX334" fmla="*/ 259906 w 501321"/>
              <a:gd name="connsiteY334" fmla="*/ 415134 h 514592"/>
              <a:gd name="connsiteX335" fmla="*/ 262739 w 501321"/>
              <a:gd name="connsiteY335" fmla="*/ 420055 h 514592"/>
              <a:gd name="connsiteX336" fmla="*/ 264678 w 501321"/>
              <a:gd name="connsiteY336" fmla="*/ 426168 h 514592"/>
              <a:gd name="connsiteX337" fmla="*/ 265424 w 501321"/>
              <a:gd name="connsiteY337" fmla="*/ 429896 h 514592"/>
              <a:gd name="connsiteX338" fmla="*/ 264976 w 501321"/>
              <a:gd name="connsiteY338" fmla="*/ 431387 h 514592"/>
              <a:gd name="connsiteX339" fmla="*/ 264976 w 501321"/>
              <a:gd name="connsiteY339" fmla="*/ 434220 h 514592"/>
              <a:gd name="connsiteX340" fmla="*/ 265572 w 501321"/>
              <a:gd name="connsiteY340" fmla="*/ 438097 h 514592"/>
              <a:gd name="connsiteX341" fmla="*/ 264827 w 501321"/>
              <a:gd name="connsiteY341" fmla="*/ 440632 h 514592"/>
              <a:gd name="connsiteX342" fmla="*/ 262888 w 501321"/>
              <a:gd name="connsiteY342" fmla="*/ 441825 h 514592"/>
              <a:gd name="connsiteX343" fmla="*/ 262143 w 501321"/>
              <a:gd name="connsiteY343" fmla="*/ 443615 h 514592"/>
              <a:gd name="connsiteX344" fmla="*/ 263186 w 501321"/>
              <a:gd name="connsiteY344" fmla="*/ 446895 h 514592"/>
              <a:gd name="connsiteX345" fmla="*/ 263485 w 501321"/>
              <a:gd name="connsiteY345" fmla="*/ 449877 h 514592"/>
              <a:gd name="connsiteX346" fmla="*/ 264230 w 501321"/>
              <a:gd name="connsiteY346" fmla="*/ 451070 h 514592"/>
              <a:gd name="connsiteX347" fmla="*/ 264827 w 501321"/>
              <a:gd name="connsiteY347" fmla="*/ 451965 h 514592"/>
              <a:gd name="connsiteX348" fmla="*/ 265722 w 501321"/>
              <a:gd name="connsiteY348" fmla="*/ 451965 h 514592"/>
              <a:gd name="connsiteX349" fmla="*/ 267809 w 501321"/>
              <a:gd name="connsiteY349" fmla="*/ 450921 h 514592"/>
              <a:gd name="connsiteX350" fmla="*/ 270344 w 501321"/>
              <a:gd name="connsiteY350" fmla="*/ 448983 h 514592"/>
              <a:gd name="connsiteX351" fmla="*/ 272283 w 501321"/>
              <a:gd name="connsiteY351" fmla="*/ 448088 h 514592"/>
              <a:gd name="connsiteX352" fmla="*/ 275116 w 501321"/>
              <a:gd name="connsiteY352" fmla="*/ 448237 h 514592"/>
              <a:gd name="connsiteX353" fmla="*/ 278993 w 501321"/>
              <a:gd name="connsiteY353" fmla="*/ 448834 h 514592"/>
              <a:gd name="connsiteX354" fmla="*/ 285852 w 501321"/>
              <a:gd name="connsiteY354" fmla="*/ 448983 h 514592"/>
              <a:gd name="connsiteX355" fmla="*/ 287939 w 501321"/>
              <a:gd name="connsiteY355" fmla="*/ 448684 h 514592"/>
              <a:gd name="connsiteX356" fmla="*/ 294352 w 501321"/>
              <a:gd name="connsiteY356" fmla="*/ 445851 h 514592"/>
              <a:gd name="connsiteX357" fmla="*/ 295992 w 501321"/>
              <a:gd name="connsiteY357" fmla="*/ 445702 h 514592"/>
              <a:gd name="connsiteX358" fmla="*/ 298527 w 501321"/>
              <a:gd name="connsiteY358" fmla="*/ 446000 h 514592"/>
              <a:gd name="connsiteX359" fmla="*/ 302106 w 501321"/>
              <a:gd name="connsiteY359" fmla="*/ 446746 h 514592"/>
              <a:gd name="connsiteX360" fmla="*/ 305833 w 501321"/>
              <a:gd name="connsiteY360" fmla="*/ 446895 h 514592"/>
              <a:gd name="connsiteX361" fmla="*/ 307473 w 501321"/>
              <a:gd name="connsiteY361" fmla="*/ 446150 h 514592"/>
              <a:gd name="connsiteX362" fmla="*/ 307772 w 501321"/>
              <a:gd name="connsiteY362" fmla="*/ 444957 h 514592"/>
              <a:gd name="connsiteX363" fmla="*/ 308219 w 501321"/>
              <a:gd name="connsiteY363" fmla="*/ 443615 h 514592"/>
              <a:gd name="connsiteX364" fmla="*/ 309263 w 501321"/>
              <a:gd name="connsiteY364" fmla="*/ 443018 h 514592"/>
              <a:gd name="connsiteX365" fmla="*/ 310158 w 501321"/>
              <a:gd name="connsiteY365" fmla="*/ 443167 h 514592"/>
              <a:gd name="connsiteX366" fmla="*/ 312245 w 501321"/>
              <a:gd name="connsiteY366" fmla="*/ 443615 h 514592"/>
              <a:gd name="connsiteX367" fmla="*/ 313140 w 501321"/>
              <a:gd name="connsiteY367" fmla="*/ 445255 h 514592"/>
              <a:gd name="connsiteX368" fmla="*/ 313736 w 501321"/>
              <a:gd name="connsiteY368" fmla="*/ 447193 h 514592"/>
              <a:gd name="connsiteX369" fmla="*/ 315078 w 501321"/>
              <a:gd name="connsiteY369" fmla="*/ 447343 h 514592"/>
              <a:gd name="connsiteX370" fmla="*/ 318508 w 501321"/>
              <a:gd name="connsiteY370" fmla="*/ 448535 h 514592"/>
              <a:gd name="connsiteX371" fmla="*/ 319701 w 501321"/>
              <a:gd name="connsiteY371" fmla="*/ 450175 h 514592"/>
              <a:gd name="connsiteX372" fmla="*/ 320596 w 501321"/>
              <a:gd name="connsiteY372" fmla="*/ 453605 h 514592"/>
              <a:gd name="connsiteX373" fmla="*/ 320148 w 501321"/>
              <a:gd name="connsiteY373" fmla="*/ 455395 h 514592"/>
              <a:gd name="connsiteX374" fmla="*/ 318955 w 501321"/>
              <a:gd name="connsiteY374" fmla="*/ 456737 h 514592"/>
              <a:gd name="connsiteX375" fmla="*/ 320148 w 501321"/>
              <a:gd name="connsiteY375" fmla="*/ 458079 h 514592"/>
              <a:gd name="connsiteX376" fmla="*/ 322385 w 501321"/>
              <a:gd name="connsiteY376" fmla="*/ 458973 h 514592"/>
              <a:gd name="connsiteX377" fmla="*/ 323727 w 501321"/>
              <a:gd name="connsiteY377" fmla="*/ 458675 h 514592"/>
              <a:gd name="connsiteX378" fmla="*/ 327753 w 501321"/>
              <a:gd name="connsiteY378" fmla="*/ 456289 h 514592"/>
              <a:gd name="connsiteX379" fmla="*/ 329244 w 501321"/>
              <a:gd name="connsiteY379" fmla="*/ 455842 h 514592"/>
              <a:gd name="connsiteX380" fmla="*/ 331332 w 501321"/>
              <a:gd name="connsiteY380" fmla="*/ 455395 h 514592"/>
              <a:gd name="connsiteX381" fmla="*/ 333270 w 501321"/>
              <a:gd name="connsiteY381" fmla="*/ 454798 h 514592"/>
              <a:gd name="connsiteX382" fmla="*/ 338489 w 501321"/>
              <a:gd name="connsiteY382" fmla="*/ 453754 h 514592"/>
              <a:gd name="connsiteX383" fmla="*/ 341323 w 501321"/>
              <a:gd name="connsiteY383" fmla="*/ 453307 h 514592"/>
              <a:gd name="connsiteX384" fmla="*/ 342963 w 501321"/>
              <a:gd name="connsiteY384" fmla="*/ 452412 h 514592"/>
              <a:gd name="connsiteX385" fmla="*/ 344007 w 501321"/>
              <a:gd name="connsiteY385" fmla="*/ 452412 h 514592"/>
              <a:gd name="connsiteX386" fmla="*/ 344901 w 501321"/>
              <a:gd name="connsiteY386" fmla="*/ 453158 h 514592"/>
              <a:gd name="connsiteX387" fmla="*/ 344156 w 501321"/>
              <a:gd name="connsiteY387" fmla="*/ 455544 h 514592"/>
              <a:gd name="connsiteX388" fmla="*/ 343857 w 501321"/>
              <a:gd name="connsiteY388" fmla="*/ 457780 h 514592"/>
              <a:gd name="connsiteX389" fmla="*/ 344901 w 501321"/>
              <a:gd name="connsiteY389" fmla="*/ 461807 h 514592"/>
              <a:gd name="connsiteX390" fmla="*/ 345647 w 501321"/>
              <a:gd name="connsiteY390" fmla="*/ 463745 h 514592"/>
              <a:gd name="connsiteX391" fmla="*/ 347287 w 501321"/>
              <a:gd name="connsiteY391" fmla="*/ 465236 h 514592"/>
              <a:gd name="connsiteX392" fmla="*/ 348629 w 501321"/>
              <a:gd name="connsiteY392" fmla="*/ 465833 h 514592"/>
              <a:gd name="connsiteX393" fmla="*/ 349971 w 501321"/>
              <a:gd name="connsiteY393" fmla="*/ 467324 h 514592"/>
              <a:gd name="connsiteX394" fmla="*/ 352804 w 501321"/>
              <a:gd name="connsiteY394" fmla="*/ 467174 h 514592"/>
              <a:gd name="connsiteX395" fmla="*/ 358918 w 501321"/>
              <a:gd name="connsiteY395" fmla="*/ 469262 h 514592"/>
              <a:gd name="connsiteX396" fmla="*/ 360857 w 501321"/>
              <a:gd name="connsiteY396" fmla="*/ 470157 h 514592"/>
              <a:gd name="connsiteX397" fmla="*/ 363391 w 501321"/>
              <a:gd name="connsiteY397" fmla="*/ 471201 h 514592"/>
              <a:gd name="connsiteX398" fmla="*/ 365330 w 501321"/>
              <a:gd name="connsiteY398" fmla="*/ 471499 h 514592"/>
              <a:gd name="connsiteX399" fmla="*/ 371742 w 501321"/>
              <a:gd name="connsiteY399" fmla="*/ 472245 h 514592"/>
              <a:gd name="connsiteX400" fmla="*/ 374127 w 501321"/>
              <a:gd name="connsiteY400" fmla="*/ 472692 h 514592"/>
              <a:gd name="connsiteX401" fmla="*/ 378452 w 501321"/>
              <a:gd name="connsiteY401" fmla="*/ 473437 h 514592"/>
              <a:gd name="connsiteX402" fmla="*/ 382030 w 501321"/>
              <a:gd name="connsiteY402" fmla="*/ 473587 h 514592"/>
              <a:gd name="connsiteX403" fmla="*/ 384416 w 501321"/>
              <a:gd name="connsiteY403" fmla="*/ 473288 h 514592"/>
              <a:gd name="connsiteX404" fmla="*/ 386206 w 501321"/>
              <a:gd name="connsiteY404" fmla="*/ 472692 h 514592"/>
              <a:gd name="connsiteX405" fmla="*/ 387250 w 501321"/>
              <a:gd name="connsiteY405" fmla="*/ 471946 h 514592"/>
              <a:gd name="connsiteX406" fmla="*/ 387846 w 501321"/>
              <a:gd name="connsiteY406" fmla="*/ 471350 h 514592"/>
              <a:gd name="connsiteX407" fmla="*/ 388443 w 501321"/>
              <a:gd name="connsiteY407" fmla="*/ 469411 h 514592"/>
              <a:gd name="connsiteX408" fmla="*/ 389785 w 501321"/>
              <a:gd name="connsiteY408" fmla="*/ 464938 h 514592"/>
              <a:gd name="connsiteX409" fmla="*/ 390381 w 501321"/>
              <a:gd name="connsiteY409" fmla="*/ 463596 h 514592"/>
              <a:gd name="connsiteX410" fmla="*/ 391574 w 501321"/>
              <a:gd name="connsiteY410" fmla="*/ 462999 h 514592"/>
              <a:gd name="connsiteX411" fmla="*/ 393363 w 501321"/>
              <a:gd name="connsiteY411" fmla="*/ 462552 h 514592"/>
              <a:gd name="connsiteX412" fmla="*/ 394258 w 501321"/>
              <a:gd name="connsiteY412" fmla="*/ 463298 h 514592"/>
              <a:gd name="connsiteX413" fmla="*/ 395302 w 501321"/>
              <a:gd name="connsiteY413" fmla="*/ 468218 h 514592"/>
              <a:gd name="connsiteX414" fmla="*/ 400222 w 501321"/>
              <a:gd name="connsiteY414" fmla="*/ 472692 h 514592"/>
              <a:gd name="connsiteX415" fmla="*/ 401863 w 501321"/>
              <a:gd name="connsiteY415" fmla="*/ 476420 h 514592"/>
              <a:gd name="connsiteX416" fmla="*/ 403205 w 501321"/>
              <a:gd name="connsiteY416" fmla="*/ 479551 h 514592"/>
              <a:gd name="connsiteX417" fmla="*/ 404249 w 501321"/>
              <a:gd name="connsiteY417" fmla="*/ 480446 h 514592"/>
              <a:gd name="connsiteX418" fmla="*/ 406038 w 501321"/>
              <a:gd name="connsiteY418" fmla="*/ 481639 h 514592"/>
              <a:gd name="connsiteX419" fmla="*/ 409020 w 501321"/>
              <a:gd name="connsiteY419" fmla="*/ 481937 h 514592"/>
              <a:gd name="connsiteX420" fmla="*/ 411705 w 501321"/>
              <a:gd name="connsiteY420" fmla="*/ 482086 h 514592"/>
              <a:gd name="connsiteX421" fmla="*/ 417222 w 501321"/>
              <a:gd name="connsiteY421" fmla="*/ 484472 h 514592"/>
              <a:gd name="connsiteX422" fmla="*/ 421695 w 501321"/>
              <a:gd name="connsiteY422" fmla="*/ 486261 h 514592"/>
              <a:gd name="connsiteX423" fmla="*/ 424827 w 501321"/>
              <a:gd name="connsiteY423" fmla="*/ 487603 h 514592"/>
              <a:gd name="connsiteX424" fmla="*/ 426317 w 501321"/>
              <a:gd name="connsiteY424" fmla="*/ 488498 h 514592"/>
              <a:gd name="connsiteX425" fmla="*/ 427361 w 501321"/>
              <a:gd name="connsiteY425" fmla="*/ 490138 h 514592"/>
              <a:gd name="connsiteX426" fmla="*/ 427958 w 501321"/>
              <a:gd name="connsiteY426" fmla="*/ 491480 h 514592"/>
              <a:gd name="connsiteX427" fmla="*/ 428853 w 501321"/>
              <a:gd name="connsiteY427" fmla="*/ 494761 h 514592"/>
              <a:gd name="connsiteX428" fmla="*/ 429896 w 501321"/>
              <a:gd name="connsiteY428" fmla="*/ 497445 h 514592"/>
              <a:gd name="connsiteX429" fmla="*/ 431686 w 501321"/>
              <a:gd name="connsiteY429" fmla="*/ 497892 h 514592"/>
              <a:gd name="connsiteX430" fmla="*/ 433177 w 501321"/>
              <a:gd name="connsiteY430" fmla="*/ 498041 h 514592"/>
              <a:gd name="connsiteX431" fmla="*/ 434668 w 501321"/>
              <a:gd name="connsiteY431" fmla="*/ 499831 h 514592"/>
              <a:gd name="connsiteX432" fmla="*/ 435712 w 501321"/>
              <a:gd name="connsiteY432" fmla="*/ 501471 h 514592"/>
              <a:gd name="connsiteX433" fmla="*/ 437948 w 501321"/>
              <a:gd name="connsiteY433" fmla="*/ 505199 h 514592"/>
              <a:gd name="connsiteX434" fmla="*/ 439738 w 501321"/>
              <a:gd name="connsiteY434" fmla="*/ 507883 h 514592"/>
              <a:gd name="connsiteX435" fmla="*/ 440185 w 501321"/>
              <a:gd name="connsiteY435" fmla="*/ 510418 h 514592"/>
              <a:gd name="connsiteX436" fmla="*/ 442123 w 501321"/>
              <a:gd name="connsiteY436" fmla="*/ 512207 h 514592"/>
              <a:gd name="connsiteX437" fmla="*/ 444659 w 501321"/>
              <a:gd name="connsiteY437" fmla="*/ 512953 h 514592"/>
              <a:gd name="connsiteX438" fmla="*/ 447045 w 501321"/>
              <a:gd name="connsiteY438" fmla="*/ 512953 h 514592"/>
              <a:gd name="connsiteX439" fmla="*/ 448386 w 501321"/>
              <a:gd name="connsiteY439" fmla="*/ 512207 h 514592"/>
              <a:gd name="connsiteX440" fmla="*/ 451816 w 501321"/>
              <a:gd name="connsiteY440" fmla="*/ 510865 h 514592"/>
              <a:gd name="connsiteX441" fmla="*/ 454351 w 501321"/>
              <a:gd name="connsiteY441" fmla="*/ 509374 h 514592"/>
              <a:gd name="connsiteX442" fmla="*/ 456290 w 501321"/>
              <a:gd name="connsiteY442" fmla="*/ 508777 h 514592"/>
              <a:gd name="connsiteX443" fmla="*/ 457482 w 501321"/>
              <a:gd name="connsiteY443" fmla="*/ 509225 h 514592"/>
              <a:gd name="connsiteX444" fmla="*/ 458377 w 501321"/>
              <a:gd name="connsiteY444" fmla="*/ 510269 h 514592"/>
              <a:gd name="connsiteX445" fmla="*/ 458825 w 501321"/>
              <a:gd name="connsiteY445" fmla="*/ 512356 h 514592"/>
              <a:gd name="connsiteX446" fmla="*/ 458825 w 501321"/>
              <a:gd name="connsiteY446" fmla="*/ 513400 h 514592"/>
              <a:gd name="connsiteX447" fmla="*/ 460763 w 501321"/>
              <a:gd name="connsiteY447" fmla="*/ 514593 h 514592"/>
              <a:gd name="connsiteX448" fmla="*/ 462105 w 501321"/>
              <a:gd name="connsiteY448" fmla="*/ 514146 h 514592"/>
              <a:gd name="connsiteX449" fmla="*/ 462701 w 501321"/>
              <a:gd name="connsiteY449" fmla="*/ 512804 h 514592"/>
              <a:gd name="connsiteX450" fmla="*/ 462701 w 501321"/>
              <a:gd name="connsiteY450" fmla="*/ 512207 h 514592"/>
              <a:gd name="connsiteX451" fmla="*/ 462701 w 501321"/>
              <a:gd name="connsiteY451" fmla="*/ 506541 h 514592"/>
              <a:gd name="connsiteX452" fmla="*/ 462701 w 501321"/>
              <a:gd name="connsiteY452" fmla="*/ 501769 h 514592"/>
              <a:gd name="connsiteX453" fmla="*/ 462701 w 501321"/>
              <a:gd name="connsiteY453" fmla="*/ 497147 h 514592"/>
              <a:gd name="connsiteX454" fmla="*/ 462701 w 501321"/>
              <a:gd name="connsiteY454" fmla="*/ 491480 h 514592"/>
              <a:gd name="connsiteX455" fmla="*/ 462701 w 501321"/>
              <a:gd name="connsiteY455" fmla="*/ 486709 h 514592"/>
              <a:gd name="connsiteX456" fmla="*/ 462701 w 501321"/>
              <a:gd name="connsiteY456" fmla="*/ 482683 h 514592"/>
              <a:gd name="connsiteX457" fmla="*/ 462701 w 501321"/>
              <a:gd name="connsiteY457" fmla="*/ 478507 h 514592"/>
              <a:gd name="connsiteX458" fmla="*/ 461509 w 501321"/>
              <a:gd name="connsiteY458" fmla="*/ 478806 h 514592"/>
              <a:gd name="connsiteX459" fmla="*/ 460017 w 501321"/>
              <a:gd name="connsiteY459" fmla="*/ 479700 h 514592"/>
              <a:gd name="connsiteX460" fmla="*/ 456439 w 501321"/>
              <a:gd name="connsiteY460" fmla="*/ 479849 h 514592"/>
              <a:gd name="connsiteX461" fmla="*/ 455097 w 501321"/>
              <a:gd name="connsiteY461" fmla="*/ 480595 h 514592"/>
              <a:gd name="connsiteX462" fmla="*/ 454649 w 501321"/>
              <a:gd name="connsiteY462" fmla="*/ 481639 h 514592"/>
              <a:gd name="connsiteX463" fmla="*/ 454948 w 501321"/>
              <a:gd name="connsiteY463" fmla="*/ 482981 h 514592"/>
              <a:gd name="connsiteX464" fmla="*/ 455097 w 501321"/>
              <a:gd name="connsiteY464" fmla="*/ 484919 h 514592"/>
              <a:gd name="connsiteX465" fmla="*/ 454500 w 501321"/>
              <a:gd name="connsiteY465" fmla="*/ 485814 h 514592"/>
              <a:gd name="connsiteX466" fmla="*/ 453009 w 501321"/>
              <a:gd name="connsiteY466" fmla="*/ 486112 h 514592"/>
              <a:gd name="connsiteX467" fmla="*/ 450772 w 501321"/>
              <a:gd name="connsiteY467" fmla="*/ 485366 h 514592"/>
              <a:gd name="connsiteX468" fmla="*/ 446746 w 501321"/>
              <a:gd name="connsiteY468" fmla="*/ 484472 h 514592"/>
              <a:gd name="connsiteX469" fmla="*/ 443466 w 501321"/>
              <a:gd name="connsiteY469" fmla="*/ 483875 h 514592"/>
              <a:gd name="connsiteX470" fmla="*/ 441080 w 501321"/>
              <a:gd name="connsiteY470" fmla="*/ 481341 h 514592"/>
              <a:gd name="connsiteX471" fmla="*/ 437800 w 501321"/>
              <a:gd name="connsiteY471" fmla="*/ 477613 h 514592"/>
              <a:gd name="connsiteX472" fmla="*/ 435712 w 501321"/>
              <a:gd name="connsiteY472" fmla="*/ 475674 h 514592"/>
              <a:gd name="connsiteX473" fmla="*/ 430493 w 501321"/>
              <a:gd name="connsiteY473" fmla="*/ 471648 h 514592"/>
              <a:gd name="connsiteX474" fmla="*/ 429747 w 501321"/>
              <a:gd name="connsiteY474" fmla="*/ 470902 h 514592"/>
              <a:gd name="connsiteX475" fmla="*/ 428107 w 501321"/>
              <a:gd name="connsiteY475" fmla="*/ 468964 h 514592"/>
              <a:gd name="connsiteX476" fmla="*/ 426765 w 501321"/>
              <a:gd name="connsiteY476" fmla="*/ 465833 h 514592"/>
              <a:gd name="connsiteX477" fmla="*/ 426169 w 501321"/>
              <a:gd name="connsiteY477" fmla="*/ 463745 h 514592"/>
              <a:gd name="connsiteX478" fmla="*/ 425572 w 501321"/>
              <a:gd name="connsiteY478" fmla="*/ 462254 h 514592"/>
              <a:gd name="connsiteX479" fmla="*/ 424827 w 501321"/>
              <a:gd name="connsiteY479" fmla="*/ 459868 h 514592"/>
              <a:gd name="connsiteX480" fmla="*/ 426019 w 501321"/>
              <a:gd name="connsiteY480" fmla="*/ 456289 h 514592"/>
              <a:gd name="connsiteX481" fmla="*/ 427809 w 501321"/>
              <a:gd name="connsiteY481" fmla="*/ 449579 h 514592"/>
              <a:gd name="connsiteX482" fmla="*/ 429002 w 501321"/>
              <a:gd name="connsiteY482" fmla="*/ 444658 h 514592"/>
              <a:gd name="connsiteX483" fmla="*/ 429747 w 501321"/>
              <a:gd name="connsiteY483" fmla="*/ 441080 h 514592"/>
              <a:gd name="connsiteX484" fmla="*/ 432282 w 501321"/>
              <a:gd name="connsiteY484" fmla="*/ 437352 h 514592"/>
              <a:gd name="connsiteX485" fmla="*/ 432431 w 501321"/>
              <a:gd name="connsiteY485" fmla="*/ 434071 h 514592"/>
              <a:gd name="connsiteX486" fmla="*/ 431387 w 501321"/>
              <a:gd name="connsiteY486" fmla="*/ 429896 h 514592"/>
              <a:gd name="connsiteX487" fmla="*/ 431686 w 501321"/>
              <a:gd name="connsiteY487" fmla="*/ 427510 h 514592"/>
              <a:gd name="connsiteX488" fmla="*/ 431835 w 501321"/>
              <a:gd name="connsiteY488" fmla="*/ 421695 h 514592"/>
              <a:gd name="connsiteX489" fmla="*/ 431984 w 501321"/>
              <a:gd name="connsiteY489" fmla="*/ 416774 h 514592"/>
              <a:gd name="connsiteX490" fmla="*/ 431984 w 501321"/>
              <a:gd name="connsiteY490" fmla="*/ 414239 h 514592"/>
              <a:gd name="connsiteX491" fmla="*/ 431387 w 501321"/>
              <a:gd name="connsiteY491" fmla="*/ 410064 h 514592"/>
              <a:gd name="connsiteX492" fmla="*/ 429598 w 501321"/>
              <a:gd name="connsiteY492" fmla="*/ 405441 h 514592"/>
              <a:gd name="connsiteX493" fmla="*/ 426019 w 501321"/>
              <a:gd name="connsiteY493" fmla="*/ 399029 h 514592"/>
              <a:gd name="connsiteX494" fmla="*/ 426019 w 501321"/>
              <a:gd name="connsiteY494" fmla="*/ 397538 h 514592"/>
              <a:gd name="connsiteX495" fmla="*/ 428107 w 501321"/>
              <a:gd name="connsiteY495" fmla="*/ 396047 h 514592"/>
              <a:gd name="connsiteX496" fmla="*/ 431686 w 501321"/>
              <a:gd name="connsiteY496" fmla="*/ 393363 h 514592"/>
              <a:gd name="connsiteX497" fmla="*/ 433326 w 501321"/>
              <a:gd name="connsiteY497" fmla="*/ 391872 h 514592"/>
              <a:gd name="connsiteX498" fmla="*/ 435414 w 501321"/>
              <a:gd name="connsiteY498" fmla="*/ 389635 h 514592"/>
              <a:gd name="connsiteX499" fmla="*/ 436308 w 501321"/>
              <a:gd name="connsiteY499" fmla="*/ 388442 h 514592"/>
              <a:gd name="connsiteX500" fmla="*/ 438247 w 501321"/>
              <a:gd name="connsiteY500" fmla="*/ 385460 h 514592"/>
              <a:gd name="connsiteX501" fmla="*/ 439589 w 501321"/>
              <a:gd name="connsiteY501" fmla="*/ 383223 h 514592"/>
              <a:gd name="connsiteX502" fmla="*/ 440036 w 501321"/>
              <a:gd name="connsiteY502" fmla="*/ 380092 h 514592"/>
              <a:gd name="connsiteX503" fmla="*/ 438992 w 501321"/>
              <a:gd name="connsiteY503" fmla="*/ 377259 h 514592"/>
              <a:gd name="connsiteX504" fmla="*/ 441080 w 501321"/>
              <a:gd name="connsiteY504" fmla="*/ 376662 h 514592"/>
              <a:gd name="connsiteX505" fmla="*/ 447343 w 501321"/>
              <a:gd name="connsiteY505" fmla="*/ 375618 h 514592"/>
              <a:gd name="connsiteX506" fmla="*/ 454500 w 501321"/>
              <a:gd name="connsiteY506" fmla="*/ 374575 h 514592"/>
              <a:gd name="connsiteX507" fmla="*/ 461956 w 501321"/>
              <a:gd name="connsiteY507" fmla="*/ 373382 h 514592"/>
              <a:gd name="connsiteX508" fmla="*/ 469412 w 501321"/>
              <a:gd name="connsiteY508" fmla="*/ 372189 h 514592"/>
              <a:gd name="connsiteX509" fmla="*/ 476718 w 501321"/>
              <a:gd name="connsiteY509" fmla="*/ 370996 h 514592"/>
              <a:gd name="connsiteX510" fmla="*/ 483279 w 501321"/>
              <a:gd name="connsiteY510" fmla="*/ 369952 h 514592"/>
              <a:gd name="connsiteX511" fmla="*/ 483279 w 501321"/>
              <a:gd name="connsiteY511" fmla="*/ 368908 h 514592"/>
              <a:gd name="connsiteX512" fmla="*/ 482981 w 501321"/>
              <a:gd name="connsiteY512" fmla="*/ 367119 h 514592"/>
              <a:gd name="connsiteX513" fmla="*/ 482086 w 501321"/>
              <a:gd name="connsiteY513" fmla="*/ 365628 h 514592"/>
              <a:gd name="connsiteX514" fmla="*/ 481192 w 501321"/>
              <a:gd name="connsiteY514" fmla="*/ 364882 h 514592"/>
              <a:gd name="connsiteX515" fmla="*/ 480446 w 501321"/>
              <a:gd name="connsiteY515" fmla="*/ 364435 h 514592"/>
              <a:gd name="connsiteX516" fmla="*/ 479701 w 501321"/>
              <a:gd name="connsiteY516" fmla="*/ 363838 h 514592"/>
              <a:gd name="connsiteX517" fmla="*/ 478507 w 501321"/>
              <a:gd name="connsiteY517" fmla="*/ 361900 h 514592"/>
              <a:gd name="connsiteX518" fmla="*/ 477762 w 501321"/>
              <a:gd name="connsiteY518" fmla="*/ 361304 h 514592"/>
              <a:gd name="connsiteX519" fmla="*/ 475823 w 501321"/>
              <a:gd name="connsiteY519" fmla="*/ 360409 h 514592"/>
              <a:gd name="connsiteX520" fmla="*/ 475376 w 501321"/>
              <a:gd name="connsiteY520" fmla="*/ 359812 h 514592"/>
              <a:gd name="connsiteX521" fmla="*/ 475078 w 501321"/>
              <a:gd name="connsiteY521" fmla="*/ 357576 h 514592"/>
              <a:gd name="connsiteX522" fmla="*/ 473885 w 501321"/>
              <a:gd name="connsiteY522" fmla="*/ 354892 h 514592"/>
              <a:gd name="connsiteX523" fmla="*/ 473438 w 501321"/>
              <a:gd name="connsiteY523" fmla="*/ 352506 h 514592"/>
              <a:gd name="connsiteX524" fmla="*/ 473736 w 501321"/>
              <a:gd name="connsiteY524" fmla="*/ 351760 h 514592"/>
              <a:gd name="connsiteX525" fmla="*/ 473587 w 501321"/>
              <a:gd name="connsiteY525" fmla="*/ 349523 h 514592"/>
              <a:gd name="connsiteX526" fmla="*/ 471946 w 501321"/>
              <a:gd name="connsiteY526" fmla="*/ 344752 h 514592"/>
              <a:gd name="connsiteX527" fmla="*/ 470456 w 501321"/>
              <a:gd name="connsiteY527" fmla="*/ 342366 h 514592"/>
              <a:gd name="connsiteX528" fmla="*/ 468368 w 501321"/>
              <a:gd name="connsiteY528" fmla="*/ 340427 h 514592"/>
              <a:gd name="connsiteX529" fmla="*/ 466131 w 501321"/>
              <a:gd name="connsiteY529" fmla="*/ 339085 h 514592"/>
              <a:gd name="connsiteX530" fmla="*/ 463745 w 501321"/>
              <a:gd name="connsiteY530" fmla="*/ 338191 h 514592"/>
              <a:gd name="connsiteX531" fmla="*/ 461509 w 501321"/>
              <a:gd name="connsiteY531" fmla="*/ 336402 h 514592"/>
              <a:gd name="connsiteX532" fmla="*/ 457930 w 501321"/>
              <a:gd name="connsiteY532" fmla="*/ 331630 h 514592"/>
              <a:gd name="connsiteX533" fmla="*/ 455842 w 501321"/>
              <a:gd name="connsiteY533" fmla="*/ 329691 h 514592"/>
              <a:gd name="connsiteX534" fmla="*/ 455246 w 501321"/>
              <a:gd name="connsiteY534" fmla="*/ 328797 h 514592"/>
              <a:gd name="connsiteX535" fmla="*/ 454351 w 501321"/>
              <a:gd name="connsiteY535" fmla="*/ 326411 h 514592"/>
              <a:gd name="connsiteX536" fmla="*/ 454500 w 501321"/>
              <a:gd name="connsiteY536" fmla="*/ 323876 h 514592"/>
              <a:gd name="connsiteX537" fmla="*/ 454202 w 501321"/>
              <a:gd name="connsiteY537" fmla="*/ 323130 h 514592"/>
              <a:gd name="connsiteX538" fmla="*/ 453754 w 501321"/>
              <a:gd name="connsiteY538" fmla="*/ 323279 h 514592"/>
              <a:gd name="connsiteX539" fmla="*/ 453158 w 501321"/>
              <a:gd name="connsiteY539" fmla="*/ 322981 h 514592"/>
              <a:gd name="connsiteX540" fmla="*/ 452860 w 501321"/>
              <a:gd name="connsiteY540" fmla="*/ 322534 h 514592"/>
              <a:gd name="connsiteX541" fmla="*/ 449878 w 501321"/>
              <a:gd name="connsiteY541" fmla="*/ 314332 h 514592"/>
              <a:gd name="connsiteX542" fmla="*/ 449430 w 501321"/>
              <a:gd name="connsiteY542" fmla="*/ 313885 h 514592"/>
              <a:gd name="connsiteX543" fmla="*/ 448834 w 501321"/>
              <a:gd name="connsiteY543" fmla="*/ 312692 h 514592"/>
              <a:gd name="connsiteX544" fmla="*/ 448237 w 501321"/>
              <a:gd name="connsiteY544" fmla="*/ 312096 h 514592"/>
              <a:gd name="connsiteX545" fmla="*/ 447343 w 501321"/>
              <a:gd name="connsiteY545" fmla="*/ 311500 h 514592"/>
              <a:gd name="connsiteX546" fmla="*/ 446895 w 501321"/>
              <a:gd name="connsiteY546" fmla="*/ 310157 h 514592"/>
              <a:gd name="connsiteX547" fmla="*/ 446597 w 501321"/>
              <a:gd name="connsiteY547" fmla="*/ 307921 h 514592"/>
              <a:gd name="connsiteX548" fmla="*/ 446746 w 501321"/>
              <a:gd name="connsiteY548" fmla="*/ 306728 h 514592"/>
              <a:gd name="connsiteX549" fmla="*/ 447343 w 501321"/>
              <a:gd name="connsiteY549" fmla="*/ 306131 h 514592"/>
              <a:gd name="connsiteX550" fmla="*/ 450474 w 501321"/>
              <a:gd name="connsiteY550" fmla="*/ 303596 h 514592"/>
              <a:gd name="connsiteX551" fmla="*/ 450623 w 501321"/>
              <a:gd name="connsiteY551" fmla="*/ 302702 h 514592"/>
              <a:gd name="connsiteX552" fmla="*/ 450772 w 501321"/>
              <a:gd name="connsiteY552" fmla="*/ 302105 h 514592"/>
              <a:gd name="connsiteX553" fmla="*/ 450474 w 501321"/>
              <a:gd name="connsiteY553" fmla="*/ 299869 h 514592"/>
              <a:gd name="connsiteX554" fmla="*/ 450772 w 501321"/>
              <a:gd name="connsiteY554" fmla="*/ 299123 h 514592"/>
              <a:gd name="connsiteX555" fmla="*/ 451518 w 501321"/>
              <a:gd name="connsiteY555" fmla="*/ 298974 h 514592"/>
              <a:gd name="connsiteX556" fmla="*/ 451518 w 501321"/>
              <a:gd name="connsiteY556" fmla="*/ 298526 h 514592"/>
              <a:gd name="connsiteX557" fmla="*/ 447641 w 501321"/>
              <a:gd name="connsiteY557" fmla="*/ 291816 h 514592"/>
              <a:gd name="connsiteX558" fmla="*/ 445851 w 501321"/>
              <a:gd name="connsiteY558" fmla="*/ 288088 h 514592"/>
              <a:gd name="connsiteX559" fmla="*/ 444808 w 501321"/>
              <a:gd name="connsiteY559" fmla="*/ 285106 h 514592"/>
              <a:gd name="connsiteX560" fmla="*/ 444361 w 501321"/>
              <a:gd name="connsiteY560" fmla="*/ 283168 h 514592"/>
              <a:gd name="connsiteX561" fmla="*/ 444659 w 501321"/>
              <a:gd name="connsiteY561" fmla="*/ 282422 h 514592"/>
              <a:gd name="connsiteX562" fmla="*/ 444808 w 501321"/>
              <a:gd name="connsiteY562" fmla="*/ 273923 h 514592"/>
              <a:gd name="connsiteX563" fmla="*/ 444957 w 501321"/>
              <a:gd name="connsiteY563" fmla="*/ 270344 h 514592"/>
              <a:gd name="connsiteX564" fmla="*/ 445553 w 501321"/>
              <a:gd name="connsiteY564" fmla="*/ 268853 h 514592"/>
              <a:gd name="connsiteX565" fmla="*/ 446150 w 501321"/>
              <a:gd name="connsiteY565" fmla="*/ 268107 h 514592"/>
              <a:gd name="connsiteX566" fmla="*/ 447045 w 501321"/>
              <a:gd name="connsiteY566" fmla="*/ 268256 h 514592"/>
              <a:gd name="connsiteX567" fmla="*/ 447045 w 501321"/>
              <a:gd name="connsiteY567" fmla="*/ 266318 h 514592"/>
              <a:gd name="connsiteX568" fmla="*/ 448386 w 501321"/>
              <a:gd name="connsiteY568" fmla="*/ 257073 h 514592"/>
              <a:gd name="connsiteX569" fmla="*/ 448237 w 501321"/>
              <a:gd name="connsiteY569" fmla="*/ 256178 h 514592"/>
              <a:gd name="connsiteX570" fmla="*/ 447790 w 501321"/>
              <a:gd name="connsiteY570" fmla="*/ 256327 h 514592"/>
              <a:gd name="connsiteX571" fmla="*/ 447492 w 501321"/>
              <a:gd name="connsiteY571" fmla="*/ 257520 h 514592"/>
              <a:gd name="connsiteX572" fmla="*/ 445553 w 501321"/>
              <a:gd name="connsiteY572" fmla="*/ 263485 h 514592"/>
              <a:gd name="connsiteX573" fmla="*/ 445255 w 501321"/>
              <a:gd name="connsiteY573" fmla="*/ 263783 h 514592"/>
              <a:gd name="connsiteX574" fmla="*/ 443466 w 501321"/>
              <a:gd name="connsiteY574" fmla="*/ 263037 h 514592"/>
              <a:gd name="connsiteX575" fmla="*/ 443317 w 501321"/>
              <a:gd name="connsiteY575" fmla="*/ 262143 h 514592"/>
              <a:gd name="connsiteX576" fmla="*/ 444062 w 501321"/>
              <a:gd name="connsiteY576" fmla="*/ 261099 h 514592"/>
              <a:gd name="connsiteX577" fmla="*/ 444361 w 501321"/>
              <a:gd name="connsiteY577" fmla="*/ 260055 h 514592"/>
              <a:gd name="connsiteX578" fmla="*/ 444062 w 501321"/>
              <a:gd name="connsiteY578" fmla="*/ 259011 h 514592"/>
              <a:gd name="connsiteX579" fmla="*/ 444062 w 501321"/>
              <a:gd name="connsiteY579" fmla="*/ 256924 h 514592"/>
              <a:gd name="connsiteX580" fmla="*/ 444509 w 501321"/>
              <a:gd name="connsiteY580" fmla="*/ 251556 h 514592"/>
              <a:gd name="connsiteX581" fmla="*/ 444808 w 501321"/>
              <a:gd name="connsiteY581" fmla="*/ 250363 h 514592"/>
              <a:gd name="connsiteX582" fmla="*/ 444808 w 501321"/>
              <a:gd name="connsiteY582" fmla="*/ 249319 h 514592"/>
              <a:gd name="connsiteX583" fmla="*/ 444509 w 501321"/>
              <a:gd name="connsiteY583" fmla="*/ 248573 h 514592"/>
              <a:gd name="connsiteX584" fmla="*/ 444659 w 501321"/>
              <a:gd name="connsiteY584" fmla="*/ 247529 h 514592"/>
              <a:gd name="connsiteX585" fmla="*/ 445404 w 501321"/>
              <a:gd name="connsiteY585" fmla="*/ 246187 h 514592"/>
              <a:gd name="connsiteX586" fmla="*/ 445553 w 501321"/>
              <a:gd name="connsiteY586" fmla="*/ 243951 h 514592"/>
              <a:gd name="connsiteX587" fmla="*/ 445404 w 501321"/>
              <a:gd name="connsiteY587" fmla="*/ 240372 h 514592"/>
              <a:gd name="connsiteX588" fmla="*/ 445553 w 501321"/>
              <a:gd name="connsiteY588" fmla="*/ 238135 h 514592"/>
              <a:gd name="connsiteX589" fmla="*/ 445851 w 501321"/>
              <a:gd name="connsiteY589" fmla="*/ 237091 h 514592"/>
              <a:gd name="connsiteX590" fmla="*/ 446299 w 501321"/>
              <a:gd name="connsiteY590" fmla="*/ 236495 h 514592"/>
              <a:gd name="connsiteX591" fmla="*/ 446895 w 501321"/>
              <a:gd name="connsiteY591" fmla="*/ 236346 h 514592"/>
              <a:gd name="connsiteX592" fmla="*/ 447343 w 501321"/>
              <a:gd name="connsiteY592" fmla="*/ 236346 h 514592"/>
              <a:gd name="connsiteX593" fmla="*/ 447343 w 501321"/>
              <a:gd name="connsiteY593" fmla="*/ 234706 h 514592"/>
              <a:gd name="connsiteX594" fmla="*/ 447641 w 501321"/>
              <a:gd name="connsiteY594" fmla="*/ 230829 h 514592"/>
              <a:gd name="connsiteX595" fmla="*/ 447641 w 501321"/>
              <a:gd name="connsiteY595" fmla="*/ 228443 h 514592"/>
              <a:gd name="connsiteX596" fmla="*/ 445703 w 501321"/>
              <a:gd name="connsiteY596" fmla="*/ 225759 h 514592"/>
              <a:gd name="connsiteX597" fmla="*/ 443466 w 501321"/>
              <a:gd name="connsiteY597" fmla="*/ 222926 h 514592"/>
              <a:gd name="connsiteX598" fmla="*/ 442123 w 501321"/>
              <a:gd name="connsiteY598" fmla="*/ 221584 h 514592"/>
              <a:gd name="connsiteX599" fmla="*/ 442123 w 501321"/>
              <a:gd name="connsiteY599" fmla="*/ 220391 h 514592"/>
              <a:gd name="connsiteX600" fmla="*/ 442123 w 501321"/>
              <a:gd name="connsiteY600" fmla="*/ 219347 h 514592"/>
              <a:gd name="connsiteX601" fmla="*/ 439738 w 501321"/>
              <a:gd name="connsiteY601" fmla="*/ 218303 h 514592"/>
              <a:gd name="connsiteX602" fmla="*/ 438992 w 501321"/>
              <a:gd name="connsiteY602" fmla="*/ 217110 h 514592"/>
              <a:gd name="connsiteX603" fmla="*/ 438843 w 501321"/>
              <a:gd name="connsiteY603" fmla="*/ 214873 h 514592"/>
              <a:gd name="connsiteX604" fmla="*/ 437948 w 501321"/>
              <a:gd name="connsiteY604" fmla="*/ 211891 h 514592"/>
              <a:gd name="connsiteX605" fmla="*/ 437948 w 501321"/>
              <a:gd name="connsiteY605" fmla="*/ 211891 h 514592"/>
              <a:gd name="connsiteX606" fmla="*/ 437800 w 501321"/>
              <a:gd name="connsiteY606" fmla="*/ 211891 h 514592"/>
              <a:gd name="connsiteX607" fmla="*/ 437948 w 501321"/>
              <a:gd name="connsiteY607" fmla="*/ 209804 h 514592"/>
              <a:gd name="connsiteX608" fmla="*/ 439589 w 501321"/>
              <a:gd name="connsiteY608" fmla="*/ 207567 h 514592"/>
              <a:gd name="connsiteX609" fmla="*/ 439141 w 501321"/>
              <a:gd name="connsiteY609" fmla="*/ 206225 h 514592"/>
              <a:gd name="connsiteX610" fmla="*/ 438396 w 501321"/>
              <a:gd name="connsiteY610" fmla="*/ 205927 h 514592"/>
              <a:gd name="connsiteX611" fmla="*/ 438396 w 501321"/>
              <a:gd name="connsiteY611" fmla="*/ 204883 h 514592"/>
              <a:gd name="connsiteX612" fmla="*/ 438545 w 501321"/>
              <a:gd name="connsiteY612" fmla="*/ 203839 h 514592"/>
              <a:gd name="connsiteX613" fmla="*/ 439589 w 501321"/>
              <a:gd name="connsiteY613" fmla="*/ 202050 h 514592"/>
              <a:gd name="connsiteX614" fmla="*/ 439291 w 501321"/>
              <a:gd name="connsiteY614" fmla="*/ 199962 h 514592"/>
              <a:gd name="connsiteX615" fmla="*/ 441378 w 501321"/>
              <a:gd name="connsiteY615" fmla="*/ 195339 h 514592"/>
              <a:gd name="connsiteX616" fmla="*/ 442571 w 501321"/>
              <a:gd name="connsiteY616" fmla="*/ 190121 h 514592"/>
              <a:gd name="connsiteX617" fmla="*/ 443615 w 501321"/>
              <a:gd name="connsiteY617" fmla="*/ 188928 h 514592"/>
              <a:gd name="connsiteX618" fmla="*/ 446895 w 501321"/>
              <a:gd name="connsiteY618" fmla="*/ 189971 h 514592"/>
              <a:gd name="connsiteX619" fmla="*/ 447492 w 501321"/>
              <a:gd name="connsiteY619" fmla="*/ 191164 h 514592"/>
              <a:gd name="connsiteX620" fmla="*/ 448834 w 501321"/>
              <a:gd name="connsiteY620" fmla="*/ 189375 h 514592"/>
              <a:gd name="connsiteX621" fmla="*/ 450922 w 501321"/>
              <a:gd name="connsiteY621" fmla="*/ 186542 h 514592"/>
              <a:gd name="connsiteX622" fmla="*/ 452264 w 501321"/>
              <a:gd name="connsiteY622" fmla="*/ 186243 h 514592"/>
              <a:gd name="connsiteX623" fmla="*/ 454053 w 501321"/>
              <a:gd name="connsiteY623" fmla="*/ 185200 h 514592"/>
              <a:gd name="connsiteX624" fmla="*/ 455842 w 501321"/>
              <a:gd name="connsiteY624" fmla="*/ 183560 h 514592"/>
              <a:gd name="connsiteX625" fmla="*/ 456886 w 501321"/>
              <a:gd name="connsiteY625" fmla="*/ 182963 h 514592"/>
              <a:gd name="connsiteX626" fmla="*/ 457035 w 501321"/>
              <a:gd name="connsiteY626" fmla="*/ 182218 h 514592"/>
              <a:gd name="connsiteX627" fmla="*/ 456588 w 501321"/>
              <a:gd name="connsiteY627" fmla="*/ 175806 h 514592"/>
              <a:gd name="connsiteX628" fmla="*/ 456588 w 501321"/>
              <a:gd name="connsiteY628" fmla="*/ 171779 h 514592"/>
              <a:gd name="connsiteX629" fmla="*/ 457333 w 501321"/>
              <a:gd name="connsiteY629" fmla="*/ 169394 h 514592"/>
              <a:gd name="connsiteX630" fmla="*/ 457631 w 501321"/>
              <a:gd name="connsiteY630" fmla="*/ 166561 h 514592"/>
              <a:gd name="connsiteX631" fmla="*/ 457781 w 501321"/>
              <a:gd name="connsiteY631" fmla="*/ 164026 h 514592"/>
              <a:gd name="connsiteX632" fmla="*/ 458825 w 501321"/>
              <a:gd name="connsiteY632" fmla="*/ 159701 h 514592"/>
              <a:gd name="connsiteX633" fmla="*/ 458675 w 501321"/>
              <a:gd name="connsiteY633" fmla="*/ 158956 h 514592"/>
              <a:gd name="connsiteX634" fmla="*/ 458675 w 501321"/>
              <a:gd name="connsiteY634" fmla="*/ 158956 h 514592"/>
              <a:gd name="connsiteX635" fmla="*/ 455246 w 501321"/>
              <a:gd name="connsiteY635" fmla="*/ 161789 h 514592"/>
              <a:gd name="connsiteX636" fmla="*/ 453606 w 501321"/>
              <a:gd name="connsiteY636" fmla="*/ 161640 h 514592"/>
              <a:gd name="connsiteX637" fmla="*/ 452711 w 501321"/>
              <a:gd name="connsiteY637" fmla="*/ 162385 h 514592"/>
              <a:gd name="connsiteX638" fmla="*/ 451369 w 501321"/>
              <a:gd name="connsiteY638" fmla="*/ 162534 h 514592"/>
              <a:gd name="connsiteX639" fmla="*/ 450474 w 501321"/>
              <a:gd name="connsiteY639" fmla="*/ 160894 h 514592"/>
              <a:gd name="connsiteX640" fmla="*/ 450325 w 501321"/>
              <a:gd name="connsiteY640" fmla="*/ 159552 h 514592"/>
              <a:gd name="connsiteX641" fmla="*/ 451220 w 501321"/>
              <a:gd name="connsiteY641" fmla="*/ 157465 h 514592"/>
              <a:gd name="connsiteX642" fmla="*/ 452711 w 501321"/>
              <a:gd name="connsiteY642" fmla="*/ 154333 h 514592"/>
              <a:gd name="connsiteX643" fmla="*/ 454798 w 501321"/>
              <a:gd name="connsiteY643" fmla="*/ 150009 h 514592"/>
              <a:gd name="connsiteX644" fmla="*/ 457482 w 501321"/>
              <a:gd name="connsiteY644" fmla="*/ 148816 h 514592"/>
              <a:gd name="connsiteX645" fmla="*/ 458675 w 501321"/>
              <a:gd name="connsiteY645" fmla="*/ 148369 h 514592"/>
              <a:gd name="connsiteX646" fmla="*/ 459719 w 501321"/>
              <a:gd name="connsiteY646" fmla="*/ 148369 h 514592"/>
              <a:gd name="connsiteX647" fmla="*/ 459719 w 501321"/>
              <a:gd name="connsiteY647" fmla="*/ 148219 h 514592"/>
              <a:gd name="connsiteX648" fmla="*/ 460167 w 501321"/>
              <a:gd name="connsiteY648" fmla="*/ 146728 h 514592"/>
              <a:gd name="connsiteX649" fmla="*/ 460614 w 501321"/>
              <a:gd name="connsiteY649" fmla="*/ 142404 h 514592"/>
              <a:gd name="connsiteX650" fmla="*/ 461509 w 501321"/>
              <a:gd name="connsiteY650" fmla="*/ 141062 h 514592"/>
              <a:gd name="connsiteX651" fmla="*/ 462254 w 501321"/>
              <a:gd name="connsiteY651" fmla="*/ 140615 h 514592"/>
              <a:gd name="connsiteX652" fmla="*/ 463149 w 501321"/>
              <a:gd name="connsiteY652" fmla="*/ 137931 h 514592"/>
              <a:gd name="connsiteX653" fmla="*/ 465087 w 501321"/>
              <a:gd name="connsiteY653" fmla="*/ 133755 h 514592"/>
              <a:gd name="connsiteX654" fmla="*/ 466280 w 501321"/>
              <a:gd name="connsiteY654" fmla="*/ 131519 h 514592"/>
              <a:gd name="connsiteX655" fmla="*/ 465982 w 501321"/>
              <a:gd name="connsiteY655" fmla="*/ 126747 h 514592"/>
              <a:gd name="connsiteX656" fmla="*/ 466280 w 501321"/>
              <a:gd name="connsiteY656" fmla="*/ 123467 h 514592"/>
              <a:gd name="connsiteX657" fmla="*/ 466578 w 501321"/>
              <a:gd name="connsiteY657" fmla="*/ 122721 h 514592"/>
              <a:gd name="connsiteX658" fmla="*/ 469262 w 501321"/>
              <a:gd name="connsiteY658" fmla="*/ 121528 h 514592"/>
              <a:gd name="connsiteX659" fmla="*/ 472841 w 501321"/>
              <a:gd name="connsiteY659" fmla="*/ 118546 h 514592"/>
              <a:gd name="connsiteX660" fmla="*/ 474332 w 501321"/>
              <a:gd name="connsiteY660" fmla="*/ 115116 h 514592"/>
              <a:gd name="connsiteX661" fmla="*/ 476569 w 501321"/>
              <a:gd name="connsiteY661" fmla="*/ 112730 h 514592"/>
              <a:gd name="connsiteX662" fmla="*/ 480595 w 501321"/>
              <a:gd name="connsiteY662" fmla="*/ 111388 h 514592"/>
              <a:gd name="connsiteX663" fmla="*/ 480446 w 501321"/>
              <a:gd name="connsiteY663" fmla="*/ 110792 h 514592"/>
              <a:gd name="connsiteX664" fmla="*/ 479849 w 501321"/>
              <a:gd name="connsiteY664" fmla="*/ 110792 h 514592"/>
              <a:gd name="connsiteX665" fmla="*/ 478955 w 501321"/>
              <a:gd name="connsiteY665" fmla="*/ 110941 h 514592"/>
              <a:gd name="connsiteX666" fmla="*/ 478507 w 501321"/>
              <a:gd name="connsiteY666" fmla="*/ 110792 h 514592"/>
              <a:gd name="connsiteX667" fmla="*/ 478209 w 501321"/>
              <a:gd name="connsiteY667" fmla="*/ 109748 h 514592"/>
              <a:gd name="connsiteX668" fmla="*/ 479701 w 501321"/>
              <a:gd name="connsiteY668" fmla="*/ 107362 h 514592"/>
              <a:gd name="connsiteX669" fmla="*/ 480744 w 501321"/>
              <a:gd name="connsiteY669" fmla="*/ 105125 h 514592"/>
              <a:gd name="connsiteX670" fmla="*/ 481937 w 501321"/>
              <a:gd name="connsiteY670" fmla="*/ 103336 h 514592"/>
              <a:gd name="connsiteX671" fmla="*/ 483577 w 501321"/>
              <a:gd name="connsiteY671" fmla="*/ 101994 h 514592"/>
              <a:gd name="connsiteX672" fmla="*/ 485814 w 501321"/>
              <a:gd name="connsiteY672" fmla="*/ 99459 h 514592"/>
              <a:gd name="connsiteX673" fmla="*/ 486858 w 501321"/>
              <a:gd name="connsiteY673" fmla="*/ 98714 h 514592"/>
              <a:gd name="connsiteX674" fmla="*/ 490884 w 501321"/>
              <a:gd name="connsiteY674" fmla="*/ 94389 h 514592"/>
              <a:gd name="connsiteX675" fmla="*/ 492673 w 501321"/>
              <a:gd name="connsiteY675" fmla="*/ 92898 h 514592"/>
              <a:gd name="connsiteX676" fmla="*/ 493866 w 501321"/>
              <a:gd name="connsiteY676" fmla="*/ 92451 h 514592"/>
              <a:gd name="connsiteX677" fmla="*/ 499085 w 501321"/>
              <a:gd name="connsiteY677" fmla="*/ 88574 h 514592"/>
              <a:gd name="connsiteX678" fmla="*/ 501173 w 501321"/>
              <a:gd name="connsiteY678" fmla="*/ 86337 h 514592"/>
              <a:gd name="connsiteX679" fmla="*/ 501322 w 501321"/>
              <a:gd name="connsiteY679" fmla="*/ 86188 h 514592"/>
              <a:gd name="connsiteX680" fmla="*/ 500576 w 501321"/>
              <a:gd name="connsiteY680" fmla="*/ 85293 h 51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Lst>
            <a:rect l="l" t="t" r="r" b="b"/>
            <a:pathLst>
              <a:path w="501321" h="514592">
                <a:moveTo>
                  <a:pt x="500576" y="85293"/>
                </a:moveTo>
                <a:lnTo>
                  <a:pt x="499384" y="84249"/>
                </a:lnTo>
                <a:lnTo>
                  <a:pt x="499085" y="83206"/>
                </a:lnTo>
                <a:lnTo>
                  <a:pt x="498041" y="82609"/>
                </a:lnTo>
                <a:lnTo>
                  <a:pt x="496551" y="82758"/>
                </a:lnTo>
                <a:lnTo>
                  <a:pt x="495507" y="82013"/>
                </a:lnTo>
                <a:lnTo>
                  <a:pt x="494463" y="80522"/>
                </a:lnTo>
                <a:lnTo>
                  <a:pt x="493419" y="79478"/>
                </a:lnTo>
                <a:lnTo>
                  <a:pt x="489840" y="79627"/>
                </a:lnTo>
                <a:lnTo>
                  <a:pt x="487305" y="78136"/>
                </a:lnTo>
                <a:lnTo>
                  <a:pt x="487305" y="76048"/>
                </a:lnTo>
                <a:lnTo>
                  <a:pt x="488349" y="72022"/>
                </a:lnTo>
                <a:lnTo>
                  <a:pt x="490288" y="67399"/>
                </a:lnTo>
                <a:lnTo>
                  <a:pt x="490437" y="66207"/>
                </a:lnTo>
                <a:lnTo>
                  <a:pt x="490138" y="65014"/>
                </a:lnTo>
                <a:lnTo>
                  <a:pt x="489691" y="64119"/>
                </a:lnTo>
                <a:lnTo>
                  <a:pt x="488796" y="63224"/>
                </a:lnTo>
                <a:lnTo>
                  <a:pt x="487902" y="62181"/>
                </a:lnTo>
                <a:lnTo>
                  <a:pt x="488498" y="58751"/>
                </a:lnTo>
                <a:lnTo>
                  <a:pt x="489840" y="55470"/>
                </a:lnTo>
                <a:lnTo>
                  <a:pt x="490884" y="53830"/>
                </a:lnTo>
                <a:lnTo>
                  <a:pt x="491928" y="52041"/>
                </a:lnTo>
                <a:lnTo>
                  <a:pt x="491630" y="50550"/>
                </a:lnTo>
                <a:lnTo>
                  <a:pt x="490138" y="49804"/>
                </a:lnTo>
                <a:lnTo>
                  <a:pt x="489542" y="48611"/>
                </a:lnTo>
                <a:lnTo>
                  <a:pt x="489095" y="47567"/>
                </a:lnTo>
                <a:lnTo>
                  <a:pt x="488051" y="46225"/>
                </a:lnTo>
                <a:lnTo>
                  <a:pt x="486410" y="45629"/>
                </a:lnTo>
                <a:lnTo>
                  <a:pt x="485068" y="45927"/>
                </a:lnTo>
                <a:lnTo>
                  <a:pt x="483428" y="46225"/>
                </a:lnTo>
                <a:lnTo>
                  <a:pt x="482832" y="45480"/>
                </a:lnTo>
                <a:lnTo>
                  <a:pt x="482683" y="43541"/>
                </a:lnTo>
                <a:lnTo>
                  <a:pt x="482235" y="41752"/>
                </a:lnTo>
                <a:lnTo>
                  <a:pt x="481490" y="40410"/>
                </a:lnTo>
                <a:lnTo>
                  <a:pt x="479104" y="39068"/>
                </a:lnTo>
                <a:lnTo>
                  <a:pt x="473139" y="36384"/>
                </a:lnTo>
                <a:lnTo>
                  <a:pt x="468666" y="31016"/>
                </a:lnTo>
                <a:lnTo>
                  <a:pt x="466280" y="28630"/>
                </a:lnTo>
                <a:lnTo>
                  <a:pt x="464640" y="26990"/>
                </a:lnTo>
                <a:lnTo>
                  <a:pt x="462254" y="22814"/>
                </a:lnTo>
                <a:lnTo>
                  <a:pt x="459570" y="19832"/>
                </a:lnTo>
                <a:lnTo>
                  <a:pt x="456290" y="18490"/>
                </a:lnTo>
                <a:lnTo>
                  <a:pt x="454053" y="19236"/>
                </a:lnTo>
                <a:lnTo>
                  <a:pt x="451816" y="22367"/>
                </a:lnTo>
                <a:lnTo>
                  <a:pt x="447641" y="25200"/>
                </a:lnTo>
                <a:lnTo>
                  <a:pt x="445703" y="25349"/>
                </a:lnTo>
                <a:lnTo>
                  <a:pt x="443317" y="23709"/>
                </a:lnTo>
                <a:lnTo>
                  <a:pt x="440185" y="22665"/>
                </a:lnTo>
                <a:lnTo>
                  <a:pt x="434519" y="22069"/>
                </a:lnTo>
                <a:lnTo>
                  <a:pt x="432282" y="23560"/>
                </a:lnTo>
                <a:lnTo>
                  <a:pt x="429300" y="25797"/>
                </a:lnTo>
                <a:lnTo>
                  <a:pt x="426616" y="26990"/>
                </a:lnTo>
                <a:lnTo>
                  <a:pt x="425125" y="27288"/>
                </a:lnTo>
                <a:lnTo>
                  <a:pt x="423633" y="26691"/>
                </a:lnTo>
                <a:lnTo>
                  <a:pt x="421993" y="26393"/>
                </a:lnTo>
                <a:lnTo>
                  <a:pt x="420502" y="26393"/>
                </a:lnTo>
                <a:lnTo>
                  <a:pt x="417520" y="24305"/>
                </a:lnTo>
                <a:lnTo>
                  <a:pt x="415880" y="22814"/>
                </a:lnTo>
                <a:lnTo>
                  <a:pt x="414836" y="21323"/>
                </a:lnTo>
                <a:lnTo>
                  <a:pt x="413196" y="20429"/>
                </a:lnTo>
                <a:lnTo>
                  <a:pt x="411257" y="19534"/>
                </a:lnTo>
                <a:lnTo>
                  <a:pt x="409915" y="18341"/>
                </a:lnTo>
                <a:lnTo>
                  <a:pt x="409169" y="16701"/>
                </a:lnTo>
                <a:lnTo>
                  <a:pt x="407977" y="14613"/>
                </a:lnTo>
                <a:lnTo>
                  <a:pt x="406635" y="12824"/>
                </a:lnTo>
                <a:lnTo>
                  <a:pt x="402012" y="9394"/>
                </a:lnTo>
                <a:lnTo>
                  <a:pt x="400670" y="7456"/>
                </a:lnTo>
                <a:lnTo>
                  <a:pt x="399775" y="5666"/>
                </a:lnTo>
                <a:lnTo>
                  <a:pt x="392171" y="3131"/>
                </a:lnTo>
                <a:lnTo>
                  <a:pt x="390977" y="3131"/>
                </a:lnTo>
                <a:lnTo>
                  <a:pt x="389635" y="3579"/>
                </a:lnTo>
                <a:lnTo>
                  <a:pt x="385610" y="6561"/>
                </a:lnTo>
                <a:lnTo>
                  <a:pt x="384416" y="6859"/>
                </a:lnTo>
                <a:lnTo>
                  <a:pt x="382925" y="6561"/>
                </a:lnTo>
                <a:lnTo>
                  <a:pt x="379496" y="6263"/>
                </a:lnTo>
                <a:lnTo>
                  <a:pt x="367418" y="3877"/>
                </a:lnTo>
                <a:lnTo>
                  <a:pt x="358023" y="1640"/>
                </a:lnTo>
                <a:lnTo>
                  <a:pt x="355190" y="745"/>
                </a:lnTo>
                <a:lnTo>
                  <a:pt x="350270" y="0"/>
                </a:lnTo>
                <a:lnTo>
                  <a:pt x="346989" y="1640"/>
                </a:lnTo>
                <a:lnTo>
                  <a:pt x="343857" y="6859"/>
                </a:lnTo>
                <a:lnTo>
                  <a:pt x="342963" y="7903"/>
                </a:lnTo>
                <a:lnTo>
                  <a:pt x="338191" y="9543"/>
                </a:lnTo>
                <a:lnTo>
                  <a:pt x="335954" y="9096"/>
                </a:lnTo>
                <a:lnTo>
                  <a:pt x="330288" y="10438"/>
                </a:lnTo>
                <a:lnTo>
                  <a:pt x="321639" y="8350"/>
                </a:lnTo>
                <a:lnTo>
                  <a:pt x="318508" y="8798"/>
                </a:lnTo>
                <a:lnTo>
                  <a:pt x="316122" y="9841"/>
                </a:lnTo>
                <a:lnTo>
                  <a:pt x="309859" y="12227"/>
                </a:lnTo>
                <a:lnTo>
                  <a:pt x="306131" y="13569"/>
                </a:lnTo>
                <a:lnTo>
                  <a:pt x="301807" y="14911"/>
                </a:lnTo>
                <a:lnTo>
                  <a:pt x="297632" y="16701"/>
                </a:lnTo>
                <a:lnTo>
                  <a:pt x="294799" y="17744"/>
                </a:lnTo>
                <a:lnTo>
                  <a:pt x="292115" y="17744"/>
                </a:lnTo>
                <a:lnTo>
                  <a:pt x="289580" y="16701"/>
                </a:lnTo>
                <a:lnTo>
                  <a:pt x="286896" y="15806"/>
                </a:lnTo>
                <a:lnTo>
                  <a:pt x="283615" y="15657"/>
                </a:lnTo>
                <a:lnTo>
                  <a:pt x="280186" y="16104"/>
                </a:lnTo>
                <a:lnTo>
                  <a:pt x="277352" y="18192"/>
                </a:lnTo>
                <a:lnTo>
                  <a:pt x="276309" y="19683"/>
                </a:lnTo>
                <a:lnTo>
                  <a:pt x="273774" y="23709"/>
                </a:lnTo>
                <a:lnTo>
                  <a:pt x="270791" y="30270"/>
                </a:lnTo>
                <a:lnTo>
                  <a:pt x="269599" y="31612"/>
                </a:lnTo>
                <a:lnTo>
                  <a:pt x="269300" y="31612"/>
                </a:lnTo>
                <a:lnTo>
                  <a:pt x="268555" y="32208"/>
                </a:lnTo>
                <a:lnTo>
                  <a:pt x="255135" y="28928"/>
                </a:lnTo>
                <a:lnTo>
                  <a:pt x="249319" y="28183"/>
                </a:lnTo>
                <a:lnTo>
                  <a:pt x="245293" y="29226"/>
                </a:lnTo>
                <a:lnTo>
                  <a:pt x="240372" y="27437"/>
                </a:lnTo>
                <a:lnTo>
                  <a:pt x="238285" y="27139"/>
                </a:lnTo>
                <a:lnTo>
                  <a:pt x="237241" y="27735"/>
                </a:lnTo>
                <a:lnTo>
                  <a:pt x="234557" y="26840"/>
                </a:lnTo>
                <a:lnTo>
                  <a:pt x="230083" y="24604"/>
                </a:lnTo>
                <a:lnTo>
                  <a:pt x="225759" y="23709"/>
                </a:lnTo>
                <a:lnTo>
                  <a:pt x="221882" y="24007"/>
                </a:lnTo>
                <a:lnTo>
                  <a:pt x="219496" y="23262"/>
                </a:lnTo>
                <a:lnTo>
                  <a:pt x="217707" y="21174"/>
                </a:lnTo>
                <a:lnTo>
                  <a:pt x="215172" y="17148"/>
                </a:lnTo>
                <a:lnTo>
                  <a:pt x="210848" y="13271"/>
                </a:lnTo>
                <a:lnTo>
                  <a:pt x="204883" y="10140"/>
                </a:lnTo>
                <a:lnTo>
                  <a:pt x="201304" y="7754"/>
                </a:lnTo>
                <a:lnTo>
                  <a:pt x="199813" y="6114"/>
                </a:lnTo>
                <a:lnTo>
                  <a:pt x="196532" y="5219"/>
                </a:lnTo>
                <a:lnTo>
                  <a:pt x="191761" y="5070"/>
                </a:lnTo>
                <a:lnTo>
                  <a:pt x="186989" y="6710"/>
                </a:lnTo>
                <a:lnTo>
                  <a:pt x="180279" y="11482"/>
                </a:lnTo>
                <a:lnTo>
                  <a:pt x="174165" y="21622"/>
                </a:lnTo>
                <a:lnTo>
                  <a:pt x="170587" y="25498"/>
                </a:lnTo>
                <a:lnTo>
                  <a:pt x="167903" y="26393"/>
                </a:lnTo>
                <a:lnTo>
                  <a:pt x="167157" y="28928"/>
                </a:lnTo>
                <a:lnTo>
                  <a:pt x="168499" y="32805"/>
                </a:lnTo>
                <a:lnTo>
                  <a:pt x="168947" y="37129"/>
                </a:lnTo>
                <a:lnTo>
                  <a:pt x="167903" y="44734"/>
                </a:lnTo>
                <a:lnTo>
                  <a:pt x="168350" y="50251"/>
                </a:lnTo>
                <a:lnTo>
                  <a:pt x="168648" y="54874"/>
                </a:lnTo>
                <a:lnTo>
                  <a:pt x="166561" y="60838"/>
                </a:lnTo>
                <a:lnTo>
                  <a:pt x="165219" y="65312"/>
                </a:lnTo>
                <a:lnTo>
                  <a:pt x="161192" y="72619"/>
                </a:lnTo>
                <a:lnTo>
                  <a:pt x="157763" y="79180"/>
                </a:lnTo>
                <a:lnTo>
                  <a:pt x="154184" y="90214"/>
                </a:lnTo>
                <a:lnTo>
                  <a:pt x="154184" y="98266"/>
                </a:lnTo>
                <a:lnTo>
                  <a:pt x="153737" y="103187"/>
                </a:lnTo>
                <a:lnTo>
                  <a:pt x="152544" y="106318"/>
                </a:lnTo>
                <a:lnTo>
                  <a:pt x="149711" y="114669"/>
                </a:lnTo>
                <a:lnTo>
                  <a:pt x="149263" y="121826"/>
                </a:lnTo>
                <a:lnTo>
                  <a:pt x="150307" y="130475"/>
                </a:lnTo>
                <a:lnTo>
                  <a:pt x="149263" y="138825"/>
                </a:lnTo>
                <a:lnTo>
                  <a:pt x="146281" y="146579"/>
                </a:lnTo>
                <a:lnTo>
                  <a:pt x="144939" y="152693"/>
                </a:lnTo>
                <a:lnTo>
                  <a:pt x="145685" y="160148"/>
                </a:lnTo>
                <a:lnTo>
                  <a:pt x="140167" y="166262"/>
                </a:lnTo>
                <a:lnTo>
                  <a:pt x="133308" y="172376"/>
                </a:lnTo>
                <a:lnTo>
                  <a:pt x="128686" y="174165"/>
                </a:lnTo>
                <a:lnTo>
                  <a:pt x="125256" y="176253"/>
                </a:lnTo>
                <a:lnTo>
                  <a:pt x="122721" y="178639"/>
                </a:lnTo>
                <a:lnTo>
                  <a:pt x="121975" y="179832"/>
                </a:lnTo>
                <a:lnTo>
                  <a:pt x="120186" y="182665"/>
                </a:lnTo>
                <a:lnTo>
                  <a:pt x="116011" y="191463"/>
                </a:lnTo>
                <a:lnTo>
                  <a:pt x="113774" y="195339"/>
                </a:lnTo>
                <a:lnTo>
                  <a:pt x="110941" y="198620"/>
                </a:lnTo>
                <a:lnTo>
                  <a:pt x="106766" y="202646"/>
                </a:lnTo>
                <a:lnTo>
                  <a:pt x="105275" y="204585"/>
                </a:lnTo>
                <a:lnTo>
                  <a:pt x="104678" y="207418"/>
                </a:lnTo>
                <a:lnTo>
                  <a:pt x="104827" y="212488"/>
                </a:lnTo>
                <a:lnTo>
                  <a:pt x="105275" y="227846"/>
                </a:lnTo>
                <a:lnTo>
                  <a:pt x="104678" y="232320"/>
                </a:lnTo>
                <a:lnTo>
                  <a:pt x="103485" y="239775"/>
                </a:lnTo>
                <a:lnTo>
                  <a:pt x="99310" y="247977"/>
                </a:lnTo>
                <a:lnTo>
                  <a:pt x="96179" y="252599"/>
                </a:lnTo>
                <a:lnTo>
                  <a:pt x="93196" y="253941"/>
                </a:lnTo>
                <a:lnTo>
                  <a:pt x="89021" y="255134"/>
                </a:lnTo>
                <a:lnTo>
                  <a:pt x="87083" y="256775"/>
                </a:lnTo>
                <a:lnTo>
                  <a:pt x="85890" y="259011"/>
                </a:lnTo>
                <a:lnTo>
                  <a:pt x="83653" y="261099"/>
                </a:lnTo>
                <a:lnTo>
                  <a:pt x="80373" y="262739"/>
                </a:lnTo>
                <a:lnTo>
                  <a:pt x="76048" y="266914"/>
                </a:lnTo>
                <a:lnTo>
                  <a:pt x="70979" y="273624"/>
                </a:lnTo>
                <a:lnTo>
                  <a:pt x="67400" y="277501"/>
                </a:lnTo>
                <a:lnTo>
                  <a:pt x="65610" y="278396"/>
                </a:lnTo>
                <a:lnTo>
                  <a:pt x="63672" y="278545"/>
                </a:lnTo>
                <a:lnTo>
                  <a:pt x="61584" y="277800"/>
                </a:lnTo>
                <a:lnTo>
                  <a:pt x="59944" y="277651"/>
                </a:lnTo>
                <a:lnTo>
                  <a:pt x="59050" y="277949"/>
                </a:lnTo>
                <a:lnTo>
                  <a:pt x="58602" y="277651"/>
                </a:lnTo>
                <a:lnTo>
                  <a:pt x="57707" y="277054"/>
                </a:lnTo>
                <a:lnTo>
                  <a:pt x="57856" y="275563"/>
                </a:lnTo>
                <a:lnTo>
                  <a:pt x="57558" y="273028"/>
                </a:lnTo>
                <a:lnTo>
                  <a:pt x="56514" y="270344"/>
                </a:lnTo>
                <a:lnTo>
                  <a:pt x="57707" y="268256"/>
                </a:lnTo>
                <a:lnTo>
                  <a:pt x="58751" y="266616"/>
                </a:lnTo>
                <a:lnTo>
                  <a:pt x="58602" y="265870"/>
                </a:lnTo>
                <a:lnTo>
                  <a:pt x="57558" y="264528"/>
                </a:lnTo>
                <a:lnTo>
                  <a:pt x="56365" y="262590"/>
                </a:lnTo>
                <a:lnTo>
                  <a:pt x="55322" y="262739"/>
                </a:lnTo>
                <a:lnTo>
                  <a:pt x="52936" y="264081"/>
                </a:lnTo>
                <a:lnTo>
                  <a:pt x="50401" y="265274"/>
                </a:lnTo>
                <a:lnTo>
                  <a:pt x="48164" y="265721"/>
                </a:lnTo>
                <a:lnTo>
                  <a:pt x="46375" y="266914"/>
                </a:lnTo>
                <a:lnTo>
                  <a:pt x="45331" y="267660"/>
                </a:lnTo>
                <a:lnTo>
                  <a:pt x="43840" y="267660"/>
                </a:lnTo>
                <a:lnTo>
                  <a:pt x="42945" y="266914"/>
                </a:lnTo>
                <a:lnTo>
                  <a:pt x="41156" y="266169"/>
                </a:lnTo>
                <a:lnTo>
                  <a:pt x="40112" y="266467"/>
                </a:lnTo>
                <a:lnTo>
                  <a:pt x="39515" y="266765"/>
                </a:lnTo>
                <a:lnTo>
                  <a:pt x="39217" y="269151"/>
                </a:lnTo>
                <a:lnTo>
                  <a:pt x="39068" y="271238"/>
                </a:lnTo>
                <a:lnTo>
                  <a:pt x="38621" y="273177"/>
                </a:lnTo>
                <a:lnTo>
                  <a:pt x="38024" y="274072"/>
                </a:lnTo>
                <a:lnTo>
                  <a:pt x="35191" y="275116"/>
                </a:lnTo>
                <a:lnTo>
                  <a:pt x="33253" y="276309"/>
                </a:lnTo>
                <a:lnTo>
                  <a:pt x="31612" y="277203"/>
                </a:lnTo>
                <a:lnTo>
                  <a:pt x="30569" y="277054"/>
                </a:lnTo>
                <a:lnTo>
                  <a:pt x="28481" y="275265"/>
                </a:lnTo>
                <a:lnTo>
                  <a:pt x="26394" y="273624"/>
                </a:lnTo>
                <a:lnTo>
                  <a:pt x="25200" y="272282"/>
                </a:lnTo>
                <a:lnTo>
                  <a:pt x="24604" y="271388"/>
                </a:lnTo>
                <a:lnTo>
                  <a:pt x="24156" y="270940"/>
                </a:lnTo>
                <a:lnTo>
                  <a:pt x="22964" y="270791"/>
                </a:lnTo>
                <a:lnTo>
                  <a:pt x="22516" y="271686"/>
                </a:lnTo>
                <a:lnTo>
                  <a:pt x="22069" y="272133"/>
                </a:lnTo>
                <a:lnTo>
                  <a:pt x="19236" y="273326"/>
                </a:lnTo>
                <a:lnTo>
                  <a:pt x="16105" y="274519"/>
                </a:lnTo>
                <a:lnTo>
                  <a:pt x="12078" y="279142"/>
                </a:lnTo>
                <a:lnTo>
                  <a:pt x="9991" y="281080"/>
                </a:lnTo>
                <a:lnTo>
                  <a:pt x="9394" y="281677"/>
                </a:lnTo>
                <a:lnTo>
                  <a:pt x="7605" y="282720"/>
                </a:lnTo>
                <a:lnTo>
                  <a:pt x="6263" y="283615"/>
                </a:lnTo>
                <a:lnTo>
                  <a:pt x="6263" y="284212"/>
                </a:lnTo>
                <a:lnTo>
                  <a:pt x="7158" y="284808"/>
                </a:lnTo>
                <a:lnTo>
                  <a:pt x="8052" y="285852"/>
                </a:lnTo>
                <a:lnTo>
                  <a:pt x="7903" y="293308"/>
                </a:lnTo>
                <a:lnTo>
                  <a:pt x="7605" y="300763"/>
                </a:lnTo>
                <a:lnTo>
                  <a:pt x="7008" y="301360"/>
                </a:lnTo>
                <a:lnTo>
                  <a:pt x="4474" y="301658"/>
                </a:lnTo>
                <a:lnTo>
                  <a:pt x="1044" y="302105"/>
                </a:lnTo>
                <a:lnTo>
                  <a:pt x="0" y="302404"/>
                </a:lnTo>
                <a:lnTo>
                  <a:pt x="597" y="303746"/>
                </a:lnTo>
                <a:lnTo>
                  <a:pt x="2535" y="306280"/>
                </a:lnTo>
                <a:lnTo>
                  <a:pt x="5219" y="308666"/>
                </a:lnTo>
                <a:lnTo>
                  <a:pt x="6263" y="309114"/>
                </a:lnTo>
                <a:lnTo>
                  <a:pt x="7903" y="309263"/>
                </a:lnTo>
                <a:lnTo>
                  <a:pt x="12227" y="308070"/>
                </a:lnTo>
                <a:lnTo>
                  <a:pt x="15210" y="305684"/>
                </a:lnTo>
                <a:lnTo>
                  <a:pt x="16999" y="305087"/>
                </a:lnTo>
                <a:lnTo>
                  <a:pt x="20727" y="304640"/>
                </a:lnTo>
                <a:lnTo>
                  <a:pt x="22367" y="305386"/>
                </a:lnTo>
                <a:lnTo>
                  <a:pt x="25499" y="305087"/>
                </a:lnTo>
                <a:lnTo>
                  <a:pt x="28630" y="305833"/>
                </a:lnTo>
                <a:lnTo>
                  <a:pt x="29674" y="305386"/>
                </a:lnTo>
                <a:lnTo>
                  <a:pt x="30419" y="305237"/>
                </a:lnTo>
                <a:lnTo>
                  <a:pt x="37726" y="305237"/>
                </a:lnTo>
                <a:lnTo>
                  <a:pt x="40708" y="305087"/>
                </a:lnTo>
                <a:lnTo>
                  <a:pt x="46375" y="305237"/>
                </a:lnTo>
                <a:lnTo>
                  <a:pt x="49953" y="305386"/>
                </a:lnTo>
                <a:lnTo>
                  <a:pt x="52041" y="305684"/>
                </a:lnTo>
                <a:lnTo>
                  <a:pt x="57409" y="306131"/>
                </a:lnTo>
                <a:lnTo>
                  <a:pt x="64268" y="305982"/>
                </a:lnTo>
                <a:lnTo>
                  <a:pt x="66654" y="305833"/>
                </a:lnTo>
                <a:lnTo>
                  <a:pt x="75601" y="305684"/>
                </a:lnTo>
                <a:lnTo>
                  <a:pt x="84399" y="305535"/>
                </a:lnTo>
                <a:lnTo>
                  <a:pt x="92451" y="305386"/>
                </a:lnTo>
                <a:lnTo>
                  <a:pt x="101099" y="305386"/>
                </a:lnTo>
                <a:lnTo>
                  <a:pt x="107810" y="305386"/>
                </a:lnTo>
                <a:lnTo>
                  <a:pt x="110941" y="306280"/>
                </a:lnTo>
                <a:lnTo>
                  <a:pt x="113774" y="308070"/>
                </a:lnTo>
                <a:lnTo>
                  <a:pt x="114967" y="309710"/>
                </a:lnTo>
                <a:lnTo>
                  <a:pt x="115563" y="310456"/>
                </a:lnTo>
                <a:lnTo>
                  <a:pt x="116458" y="312245"/>
                </a:lnTo>
                <a:lnTo>
                  <a:pt x="117949" y="313587"/>
                </a:lnTo>
                <a:lnTo>
                  <a:pt x="118546" y="315675"/>
                </a:lnTo>
                <a:lnTo>
                  <a:pt x="118099" y="318508"/>
                </a:lnTo>
                <a:lnTo>
                  <a:pt x="118247" y="321937"/>
                </a:lnTo>
                <a:lnTo>
                  <a:pt x="119143" y="325964"/>
                </a:lnTo>
                <a:lnTo>
                  <a:pt x="120932" y="330288"/>
                </a:lnTo>
                <a:lnTo>
                  <a:pt x="123765" y="334612"/>
                </a:lnTo>
                <a:lnTo>
                  <a:pt x="124958" y="338191"/>
                </a:lnTo>
                <a:lnTo>
                  <a:pt x="124660" y="340726"/>
                </a:lnTo>
                <a:lnTo>
                  <a:pt x="125554" y="343559"/>
                </a:lnTo>
                <a:lnTo>
                  <a:pt x="127642" y="346392"/>
                </a:lnTo>
                <a:lnTo>
                  <a:pt x="129133" y="348032"/>
                </a:lnTo>
                <a:lnTo>
                  <a:pt x="130028" y="349076"/>
                </a:lnTo>
                <a:lnTo>
                  <a:pt x="132413" y="353550"/>
                </a:lnTo>
                <a:lnTo>
                  <a:pt x="136738" y="360707"/>
                </a:lnTo>
                <a:lnTo>
                  <a:pt x="140018" y="366075"/>
                </a:lnTo>
                <a:lnTo>
                  <a:pt x="141211" y="366672"/>
                </a:lnTo>
                <a:lnTo>
                  <a:pt x="142852" y="366373"/>
                </a:lnTo>
                <a:lnTo>
                  <a:pt x="146430" y="365926"/>
                </a:lnTo>
                <a:lnTo>
                  <a:pt x="150009" y="365777"/>
                </a:lnTo>
                <a:lnTo>
                  <a:pt x="152395" y="366821"/>
                </a:lnTo>
                <a:lnTo>
                  <a:pt x="153439" y="366672"/>
                </a:lnTo>
                <a:lnTo>
                  <a:pt x="157316" y="364584"/>
                </a:lnTo>
                <a:lnTo>
                  <a:pt x="161044" y="363988"/>
                </a:lnTo>
                <a:lnTo>
                  <a:pt x="164920" y="363093"/>
                </a:lnTo>
                <a:lnTo>
                  <a:pt x="167008" y="362198"/>
                </a:lnTo>
                <a:lnTo>
                  <a:pt x="169394" y="362198"/>
                </a:lnTo>
                <a:lnTo>
                  <a:pt x="175806" y="363838"/>
                </a:lnTo>
                <a:lnTo>
                  <a:pt x="177148" y="363988"/>
                </a:lnTo>
                <a:lnTo>
                  <a:pt x="182367" y="363988"/>
                </a:lnTo>
                <a:lnTo>
                  <a:pt x="187586" y="362944"/>
                </a:lnTo>
                <a:lnTo>
                  <a:pt x="188331" y="355935"/>
                </a:lnTo>
                <a:lnTo>
                  <a:pt x="188331" y="354444"/>
                </a:lnTo>
                <a:lnTo>
                  <a:pt x="189524" y="351760"/>
                </a:lnTo>
                <a:lnTo>
                  <a:pt x="191165" y="349374"/>
                </a:lnTo>
                <a:lnTo>
                  <a:pt x="191314" y="347138"/>
                </a:lnTo>
                <a:lnTo>
                  <a:pt x="191314" y="344155"/>
                </a:lnTo>
                <a:lnTo>
                  <a:pt x="192506" y="340427"/>
                </a:lnTo>
                <a:lnTo>
                  <a:pt x="195936" y="337445"/>
                </a:lnTo>
                <a:lnTo>
                  <a:pt x="201603" y="336103"/>
                </a:lnTo>
                <a:lnTo>
                  <a:pt x="204734" y="335805"/>
                </a:lnTo>
                <a:lnTo>
                  <a:pt x="209804" y="335060"/>
                </a:lnTo>
                <a:lnTo>
                  <a:pt x="217558" y="334165"/>
                </a:lnTo>
                <a:lnTo>
                  <a:pt x="220391" y="334314"/>
                </a:lnTo>
                <a:lnTo>
                  <a:pt x="220689" y="334761"/>
                </a:lnTo>
                <a:lnTo>
                  <a:pt x="219049" y="339831"/>
                </a:lnTo>
                <a:lnTo>
                  <a:pt x="218900" y="341471"/>
                </a:lnTo>
                <a:lnTo>
                  <a:pt x="219496" y="343261"/>
                </a:lnTo>
                <a:lnTo>
                  <a:pt x="220838" y="344155"/>
                </a:lnTo>
                <a:lnTo>
                  <a:pt x="228890" y="344155"/>
                </a:lnTo>
                <a:lnTo>
                  <a:pt x="236197" y="344305"/>
                </a:lnTo>
                <a:lnTo>
                  <a:pt x="244696" y="344603"/>
                </a:lnTo>
                <a:lnTo>
                  <a:pt x="250959" y="344901"/>
                </a:lnTo>
                <a:lnTo>
                  <a:pt x="251705" y="345050"/>
                </a:lnTo>
                <a:lnTo>
                  <a:pt x="252450" y="345498"/>
                </a:lnTo>
                <a:lnTo>
                  <a:pt x="253345" y="348032"/>
                </a:lnTo>
                <a:lnTo>
                  <a:pt x="253196" y="352953"/>
                </a:lnTo>
                <a:lnTo>
                  <a:pt x="251705" y="360260"/>
                </a:lnTo>
                <a:lnTo>
                  <a:pt x="252301" y="366970"/>
                </a:lnTo>
                <a:lnTo>
                  <a:pt x="254836" y="373233"/>
                </a:lnTo>
                <a:lnTo>
                  <a:pt x="254985" y="382925"/>
                </a:lnTo>
                <a:lnTo>
                  <a:pt x="254091" y="388741"/>
                </a:lnTo>
                <a:lnTo>
                  <a:pt x="253047" y="396047"/>
                </a:lnTo>
                <a:lnTo>
                  <a:pt x="252599" y="404249"/>
                </a:lnTo>
                <a:lnTo>
                  <a:pt x="253793" y="407827"/>
                </a:lnTo>
                <a:lnTo>
                  <a:pt x="256178" y="411406"/>
                </a:lnTo>
                <a:lnTo>
                  <a:pt x="259906" y="415134"/>
                </a:lnTo>
                <a:lnTo>
                  <a:pt x="262739" y="420055"/>
                </a:lnTo>
                <a:lnTo>
                  <a:pt x="264678" y="426168"/>
                </a:lnTo>
                <a:lnTo>
                  <a:pt x="265424" y="429896"/>
                </a:lnTo>
                <a:lnTo>
                  <a:pt x="264976" y="431387"/>
                </a:lnTo>
                <a:lnTo>
                  <a:pt x="264976" y="434220"/>
                </a:lnTo>
                <a:lnTo>
                  <a:pt x="265572" y="438097"/>
                </a:lnTo>
                <a:lnTo>
                  <a:pt x="264827" y="440632"/>
                </a:lnTo>
                <a:lnTo>
                  <a:pt x="262888" y="441825"/>
                </a:lnTo>
                <a:lnTo>
                  <a:pt x="262143" y="443615"/>
                </a:lnTo>
                <a:lnTo>
                  <a:pt x="263186" y="446895"/>
                </a:lnTo>
                <a:lnTo>
                  <a:pt x="263485" y="449877"/>
                </a:lnTo>
                <a:lnTo>
                  <a:pt x="264230" y="451070"/>
                </a:lnTo>
                <a:lnTo>
                  <a:pt x="264827" y="451965"/>
                </a:lnTo>
                <a:lnTo>
                  <a:pt x="265722" y="451965"/>
                </a:lnTo>
                <a:lnTo>
                  <a:pt x="267809" y="450921"/>
                </a:lnTo>
                <a:lnTo>
                  <a:pt x="270344" y="448983"/>
                </a:lnTo>
                <a:lnTo>
                  <a:pt x="272283" y="448088"/>
                </a:lnTo>
                <a:lnTo>
                  <a:pt x="275116" y="448237"/>
                </a:lnTo>
                <a:lnTo>
                  <a:pt x="278993" y="448834"/>
                </a:lnTo>
                <a:lnTo>
                  <a:pt x="285852" y="448983"/>
                </a:lnTo>
                <a:lnTo>
                  <a:pt x="287939" y="448684"/>
                </a:lnTo>
                <a:lnTo>
                  <a:pt x="294352" y="445851"/>
                </a:lnTo>
                <a:lnTo>
                  <a:pt x="295992" y="445702"/>
                </a:lnTo>
                <a:lnTo>
                  <a:pt x="298527" y="446000"/>
                </a:lnTo>
                <a:lnTo>
                  <a:pt x="302106" y="446746"/>
                </a:lnTo>
                <a:lnTo>
                  <a:pt x="305833" y="446895"/>
                </a:lnTo>
                <a:lnTo>
                  <a:pt x="307473" y="446150"/>
                </a:lnTo>
                <a:lnTo>
                  <a:pt x="307772" y="444957"/>
                </a:lnTo>
                <a:lnTo>
                  <a:pt x="308219" y="443615"/>
                </a:lnTo>
                <a:lnTo>
                  <a:pt x="309263" y="443018"/>
                </a:lnTo>
                <a:lnTo>
                  <a:pt x="310158" y="443167"/>
                </a:lnTo>
                <a:lnTo>
                  <a:pt x="312245" y="443615"/>
                </a:lnTo>
                <a:lnTo>
                  <a:pt x="313140" y="445255"/>
                </a:lnTo>
                <a:lnTo>
                  <a:pt x="313736" y="447193"/>
                </a:lnTo>
                <a:lnTo>
                  <a:pt x="315078" y="447343"/>
                </a:lnTo>
                <a:lnTo>
                  <a:pt x="318508" y="448535"/>
                </a:lnTo>
                <a:lnTo>
                  <a:pt x="319701" y="450175"/>
                </a:lnTo>
                <a:lnTo>
                  <a:pt x="320596" y="453605"/>
                </a:lnTo>
                <a:lnTo>
                  <a:pt x="320148" y="455395"/>
                </a:lnTo>
                <a:lnTo>
                  <a:pt x="318955" y="456737"/>
                </a:lnTo>
                <a:lnTo>
                  <a:pt x="320148" y="458079"/>
                </a:lnTo>
                <a:lnTo>
                  <a:pt x="322385" y="458973"/>
                </a:lnTo>
                <a:lnTo>
                  <a:pt x="323727" y="458675"/>
                </a:lnTo>
                <a:lnTo>
                  <a:pt x="327753" y="456289"/>
                </a:lnTo>
                <a:lnTo>
                  <a:pt x="329244" y="455842"/>
                </a:lnTo>
                <a:lnTo>
                  <a:pt x="331332" y="455395"/>
                </a:lnTo>
                <a:lnTo>
                  <a:pt x="333270" y="454798"/>
                </a:lnTo>
                <a:lnTo>
                  <a:pt x="338489" y="453754"/>
                </a:lnTo>
                <a:lnTo>
                  <a:pt x="341323" y="453307"/>
                </a:lnTo>
                <a:lnTo>
                  <a:pt x="342963" y="452412"/>
                </a:lnTo>
                <a:lnTo>
                  <a:pt x="344007" y="452412"/>
                </a:lnTo>
                <a:lnTo>
                  <a:pt x="344901" y="453158"/>
                </a:lnTo>
                <a:lnTo>
                  <a:pt x="344156" y="455544"/>
                </a:lnTo>
                <a:lnTo>
                  <a:pt x="343857" y="457780"/>
                </a:lnTo>
                <a:lnTo>
                  <a:pt x="344901" y="461807"/>
                </a:lnTo>
                <a:lnTo>
                  <a:pt x="345647" y="463745"/>
                </a:lnTo>
                <a:lnTo>
                  <a:pt x="347287" y="465236"/>
                </a:lnTo>
                <a:lnTo>
                  <a:pt x="348629" y="465833"/>
                </a:lnTo>
                <a:lnTo>
                  <a:pt x="349971" y="467324"/>
                </a:lnTo>
                <a:lnTo>
                  <a:pt x="352804" y="467174"/>
                </a:lnTo>
                <a:lnTo>
                  <a:pt x="358918" y="469262"/>
                </a:lnTo>
                <a:lnTo>
                  <a:pt x="360857" y="470157"/>
                </a:lnTo>
                <a:lnTo>
                  <a:pt x="363391" y="471201"/>
                </a:lnTo>
                <a:lnTo>
                  <a:pt x="365330" y="471499"/>
                </a:lnTo>
                <a:lnTo>
                  <a:pt x="371742" y="472245"/>
                </a:lnTo>
                <a:lnTo>
                  <a:pt x="374127" y="472692"/>
                </a:lnTo>
                <a:lnTo>
                  <a:pt x="378452" y="473437"/>
                </a:lnTo>
                <a:lnTo>
                  <a:pt x="382030" y="473587"/>
                </a:lnTo>
                <a:lnTo>
                  <a:pt x="384416" y="473288"/>
                </a:lnTo>
                <a:lnTo>
                  <a:pt x="386206" y="472692"/>
                </a:lnTo>
                <a:lnTo>
                  <a:pt x="387250" y="471946"/>
                </a:lnTo>
                <a:lnTo>
                  <a:pt x="387846" y="471350"/>
                </a:lnTo>
                <a:lnTo>
                  <a:pt x="388443" y="469411"/>
                </a:lnTo>
                <a:lnTo>
                  <a:pt x="389785" y="464938"/>
                </a:lnTo>
                <a:lnTo>
                  <a:pt x="390381" y="463596"/>
                </a:lnTo>
                <a:lnTo>
                  <a:pt x="391574" y="462999"/>
                </a:lnTo>
                <a:lnTo>
                  <a:pt x="393363" y="462552"/>
                </a:lnTo>
                <a:lnTo>
                  <a:pt x="394258" y="463298"/>
                </a:lnTo>
                <a:lnTo>
                  <a:pt x="395302" y="468218"/>
                </a:lnTo>
                <a:lnTo>
                  <a:pt x="400222" y="472692"/>
                </a:lnTo>
                <a:lnTo>
                  <a:pt x="401863" y="476420"/>
                </a:lnTo>
                <a:lnTo>
                  <a:pt x="403205" y="479551"/>
                </a:lnTo>
                <a:lnTo>
                  <a:pt x="404249" y="480446"/>
                </a:lnTo>
                <a:lnTo>
                  <a:pt x="406038" y="481639"/>
                </a:lnTo>
                <a:lnTo>
                  <a:pt x="409020" y="481937"/>
                </a:lnTo>
                <a:lnTo>
                  <a:pt x="411705" y="482086"/>
                </a:lnTo>
                <a:lnTo>
                  <a:pt x="417222" y="484472"/>
                </a:lnTo>
                <a:lnTo>
                  <a:pt x="421695" y="486261"/>
                </a:lnTo>
                <a:lnTo>
                  <a:pt x="424827" y="487603"/>
                </a:lnTo>
                <a:lnTo>
                  <a:pt x="426317" y="488498"/>
                </a:lnTo>
                <a:lnTo>
                  <a:pt x="427361" y="490138"/>
                </a:lnTo>
                <a:lnTo>
                  <a:pt x="427958" y="491480"/>
                </a:lnTo>
                <a:lnTo>
                  <a:pt x="428853" y="494761"/>
                </a:lnTo>
                <a:lnTo>
                  <a:pt x="429896" y="497445"/>
                </a:lnTo>
                <a:lnTo>
                  <a:pt x="431686" y="497892"/>
                </a:lnTo>
                <a:lnTo>
                  <a:pt x="433177" y="498041"/>
                </a:lnTo>
                <a:lnTo>
                  <a:pt x="434668" y="499831"/>
                </a:lnTo>
                <a:lnTo>
                  <a:pt x="435712" y="501471"/>
                </a:lnTo>
                <a:lnTo>
                  <a:pt x="437948" y="505199"/>
                </a:lnTo>
                <a:lnTo>
                  <a:pt x="439738" y="507883"/>
                </a:lnTo>
                <a:lnTo>
                  <a:pt x="440185" y="510418"/>
                </a:lnTo>
                <a:lnTo>
                  <a:pt x="442123" y="512207"/>
                </a:lnTo>
                <a:lnTo>
                  <a:pt x="444659" y="512953"/>
                </a:lnTo>
                <a:lnTo>
                  <a:pt x="447045" y="512953"/>
                </a:lnTo>
                <a:lnTo>
                  <a:pt x="448386" y="512207"/>
                </a:lnTo>
                <a:lnTo>
                  <a:pt x="451816" y="510865"/>
                </a:lnTo>
                <a:lnTo>
                  <a:pt x="454351" y="509374"/>
                </a:lnTo>
                <a:lnTo>
                  <a:pt x="456290" y="508777"/>
                </a:lnTo>
                <a:lnTo>
                  <a:pt x="457482" y="509225"/>
                </a:lnTo>
                <a:lnTo>
                  <a:pt x="458377" y="510269"/>
                </a:lnTo>
                <a:lnTo>
                  <a:pt x="458825" y="512356"/>
                </a:lnTo>
                <a:lnTo>
                  <a:pt x="458825" y="513400"/>
                </a:lnTo>
                <a:lnTo>
                  <a:pt x="460763" y="514593"/>
                </a:lnTo>
                <a:lnTo>
                  <a:pt x="462105" y="514146"/>
                </a:lnTo>
                <a:lnTo>
                  <a:pt x="462701" y="512804"/>
                </a:lnTo>
                <a:lnTo>
                  <a:pt x="462701" y="512207"/>
                </a:lnTo>
                <a:lnTo>
                  <a:pt x="462701" y="506541"/>
                </a:lnTo>
                <a:lnTo>
                  <a:pt x="462701" y="501769"/>
                </a:lnTo>
                <a:lnTo>
                  <a:pt x="462701" y="497147"/>
                </a:lnTo>
                <a:lnTo>
                  <a:pt x="462701" y="491480"/>
                </a:lnTo>
                <a:lnTo>
                  <a:pt x="462701" y="486709"/>
                </a:lnTo>
                <a:lnTo>
                  <a:pt x="462701" y="482683"/>
                </a:lnTo>
                <a:lnTo>
                  <a:pt x="462701" y="478507"/>
                </a:lnTo>
                <a:lnTo>
                  <a:pt x="461509" y="478806"/>
                </a:lnTo>
                <a:lnTo>
                  <a:pt x="460017" y="479700"/>
                </a:lnTo>
                <a:lnTo>
                  <a:pt x="456439" y="479849"/>
                </a:lnTo>
                <a:lnTo>
                  <a:pt x="455097" y="480595"/>
                </a:lnTo>
                <a:lnTo>
                  <a:pt x="454649" y="481639"/>
                </a:lnTo>
                <a:lnTo>
                  <a:pt x="454948" y="482981"/>
                </a:lnTo>
                <a:lnTo>
                  <a:pt x="455097" y="484919"/>
                </a:lnTo>
                <a:lnTo>
                  <a:pt x="454500" y="485814"/>
                </a:lnTo>
                <a:lnTo>
                  <a:pt x="453009" y="486112"/>
                </a:lnTo>
                <a:lnTo>
                  <a:pt x="450772" y="485366"/>
                </a:lnTo>
                <a:lnTo>
                  <a:pt x="446746" y="484472"/>
                </a:lnTo>
                <a:lnTo>
                  <a:pt x="443466" y="483875"/>
                </a:lnTo>
                <a:lnTo>
                  <a:pt x="441080" y="481341"/>
                </a:lnTo>
                <a:lnTo>
                  <a:pt x="437800" y="477613"/>
                </a:lnTo>
                <a:lnTo>
                  <a:pt x="435712" y="475674"/>
                </a:lnTo>
                <a:lnTo>
                  <a:pt x="430493" y="471648"/>
                </a:lnTo>
                <a:lnTo>
                  <a:pt x="429747" y="470902"/>
                </a:lnTo>
                <a:lnTo>
                  <a:pt x="428107" y="468964"/>
                </a:lnTo>
                <a:lnTo>
                  <a:pt x="426765" y="465833"/>
                </a:lnTo>
                <a:lnTo>
                  <a:pt x="426169" y="463745"/>
                </a:lnTo>
                <a:lnTo>
                  <a:pt x="425572" y="462254"/>
                </a:lnTo>
                <a:lnTo>
                  <a:pt x="424827" y="459868"/>
                </a:lnTo>
                <a:lnTo>
                  <a:pt x="426019" y="456289"/>
                </a:lnTo>
                <a:lnTo>
                  <a:pt x="427809" y="449579"/>
                </a:lnTo>
                <a:lnTo>
                  <a:pt x="429002" y="444658"/>
                </a:lnTo>
                <a:lnTo>
                  <a:pt x="429747" y="441080"/>
                </a:lnTo>
                <a:lnTo>
                  <a:pt x="432282" y="437352"/>
                </a:lnTo>
                <a:lnTo>
                  <a:pt x="432431" y="434071"/>
                </a:lnTo>
                <a:lnTo>
                  <a:pt x="431387" y="429896"/>
                </a:lnTo>
                <a:lnTo>
                  <a:pt x="431686" y="427510"/>
                </a:lnTo>
                <a:lnTo>
                  <a:pt x="431835" y="421695"/>
                </a:lnTo>
                <a:lnTo>
                  <a:pt x="431984" y="416774"/>
                </a:lnTo>
                <a:lnTo>
                  <a:pt x="431984" y="414239"/>
                </a:lnTo>
                <a:lnTo>
                  <a:pt x="431387" y="410064"/>
                </a:lnTo>
                <a:lnTo>
                  <a:pt x="429598" y="405441"/>
                </a:lnTo>
                <a:lnTo>
                  <a:pt x="426019" y="399029"/>
                </a:lnTo>
                <a:lnTo>
                  <a:pt x="426019" y="397538"/>
                </a:lnTo>
                <a:lnTo>
                  <a:pt x="428107" y="396047"/>
                </a:lnTo>
                <a:lnTo>
                  <a:pt x="431686" y="393363"/>
                </a:lnTo>
                <a:lnTo>
                  <a:pt x="433326" y="391872"/>
                </a:lnTo>
                <a:lnTo>
                  <a:pt x="435414" y="389635"/>
                </a:lnTo>
                <a:lnTo>
                  <a:pt x="436308" y="388442"/>
                </a:lnTo>
                <a:lnTo>
                  <a:pt x="438247" y="385460"/>
                </a:lnTo>
                <a:lnTo>
                  <a:pt x="439589" y="383223"/>
                </a:lnTo>
                <a:lnTo>
                  <a:pt x="440036" y="380092"/>
                </a:lnTo>
                <a:lnTo>
                  <a:pt x="438992" y="377259"/>
                </a:lnTo>
                <a:lnTo>
                  <a:pt x="441080" y="376662"/>
                </a:lnTo>
                <a:lnTo>
                  <a:pt x="447343" y="375618"/>
                </a:lnTo>
                <a:lnTo>
                  <a:pt x="454500" y="374575"/>
                </a:lnTo>
                <a:lnTo>
                  <a:pt x="461956" y="373382"/>
                </a:lnTo>
                <a:lnTo>
                  <a:pt x="469412" y="372189"/>
                </a:lnTo>
                <a:lnTo>
                  <a:pt x="476718" y="370996"/>
                </a:lnTo>
                <a:lnTo>
                  <a:pt x="483279" y="369952"/>
                </a:lnTo>
                <a:lnTo>
                  <a:pt x="483279" y="368908"/>
                </a:lnTo>
                <a:lnTo>
                  <a:pt x="482981" y="367119"/>
                </a:lnTo>
                <a:lnTo>
                  <a:pt x="482086" y="365628"/>
                </a:lnTo>
                <a:lnTo>
                  <a:pt x="481192" y="364882"/>
                </a:lnTo>
                <a:lnTo>
                  <a:pt x="480446" y="364435"/>
                </a:lnTo>
                <a:lnTo>
                  <a:pt x="479701" y="363838"/>
                </a:lnTo>
                <a:lnTo>
                  <a:pt x="478507" y="361900"/>
                </a:lnTo>
                <a:lnTo>
                  <a:pt x="477762" y="361304"/>
                </a:lnTo>
                <a:lnTo>
                  <a:pt x="475823" y="360409"/>
                </a:lnTo>
                <a:lnTo>
                  <a:pt x="475376" y="359812"/>
                </a:lnTo>
                <a:lnTo>
                  <a:pt x="475078" y="357576"/>
                </a:lnTo>
                <a:lnTo>
                  <a:pt x="473885" y="354892"/>
                </a:lnTo>
                <a:lnTo>
                  <a:pt x="473438" y="352506"/>
                </a:lnTo>
                <a:lnTo>
                  <a:pt x="473736" y="351760"/>
                </a:lnTo>
                <a:lnTo>
                  <a:pt x="473587" y="349523"/>
                </a:lnTo>
                <a:lnTo>
                  <a:pt x="471946" y="344752"/>
                </a:lnTo>
                <a:lnTo>
                  <a:pt x="470456" y="342366"/>
                </a:lnTo>
                <a:lnTo>
                  <a:pt x="468368" y="340427"/>
                </a:lnTo>
                <a:lnTo>
                  <a:pt x="466131" y="339085"/>
                </a:lnTo>
                <a:lnTo>
                  <a:pt x="463745" y="338191"/>
                </a:lnTo>
                <a:lnTo>
                  <a:pt x="461509" y="336402"/>
                </a:lnTo>
                <a:lnTo>
                  <a:pt x="457930" y="331630"/>
                </a:lnTo>
                <a:lnTo>
                  <a:pt x="455842" y="329691"/>
                </a:lnTo>
                <a:lnTo>
                  <a:pt x="455246" y="328797"/>
                </a:lnTo>
                <a:lnTo>
                  <a:pt x="454351" y="326411"/>
                </a:lnTo>
                <a:lnTo>
                  <a:pt x="454500" y="323876"/>
                </a:lnTo>
                <a:lnTo>
                  <a:pt x="454202" y="323130"/>
                </a:lnTo>
                <a:lnTo>
                  <a:pt x="453754" y="323279"/>
                </a:lnTo>
                <a:lnTo>
                  <a:pt x="453158" y="322981"/>
                </a:lnTo>
                <a:lnTo>
                  <a:pt x="452860" y="322534"/>
                </a:lnTo>
                <a:lnTo>
                  <a:pt x="449878" y="314332"/>
                </a:lnTo>
                <a:lnTo>
                  <a:pt x="449430" y="313885"/>
                </a:lnTo>
                <a:lnTo>
                  <a:pt x="448834" y="312692"/>
                </a:lnTo>
                <a:lnTo>
                  <a:pt x="448237" y="312096"/>
                </a:lnTo>
                <a:lnTo>
                  <a:pt x="447343" y="311500"/>
                </a:lnTo>
                <a:lnTo>
                  <a:pt x="446895" y="310157"/>
                </a:lnTo>
                <a:lnTo>
                  <a:pt x="446597" y="307921"/>
                </a:lnTo>
                <a:lnTo>
                  <a:pt x="446746" y="306728"/>
                </a:lnTo>
                <a:lnTo>
                  <a:pt x="447343" y="306131"/>
                </a:lnTo>
                <a:lnTo>
                  <a:pt x="450474" y="303596"/>
                </a:lnTo>
                <a:lnTo>
                  <a:pt x="450623" y="302702"/>
                </a:lnTo>
                <a:lnTo>
                  <a:pt x="450772" y="302105"/>
                </a:lnTo>
                <a:lnTo>
                  <a:pt x="450474" y="299869"/>
                </a:lnTo>
                <a:lnTo>
                  <a:pt x="450772" y="299123"/>
                </a:lnTo>
                <a:lnTo>
                  <a:pt x="451518" y="298974"/>
                </a:lnTo>
                <a:lnTo>
                  <a:pt x="451518" y="298526"/>
                </a:lnTo>
                <a:lnTo>
                  <a:pt x="447641" y="291816"/>
                </a:lnTo>
                <a:lnTo>
                  <a:pt x="445851" y="288088"/>
                </a:lnTo>
                <a:lnTo>
                  <a:pt x="444808" y="285106"/>
                </a:lnTo>
                <a:lnTo>
                  <a:pt x="444361" y="283168"/>
                </a:lnTo>
                <a:lnTo>
                  <a:pt x="444659" y="282422"/>
                </a:lnTo>
                <a:lnTo>
                  <a:pt x="444808" y="273923"/>
                </a:lnTo>
                <a:lnTo>
                  <a:pt x="444957" y="270344"/>
                </a:lnTo>
                <a:lnTo>
                  <a:pt x="445553" y="268853"/>
                </a:lnTo>
                <a:lnTo>
                  <a:pt x="446150" y="268107"/>
                </a:lnTo>
                <a:lnTo>
                  <a:pt x="447045" y="268256"/>
                </a:lnTo>
                <a:lnTo>
                  <a:pt x="447045" y="266318"/>
                </a:lnTo>
                <a:lnTo>
                  <a:pt x="448386" y="257073"/>
                </a:lnTo>
                <a:lnTo>
                  <a:pt x="448237" y="256178"/>
                </a:lnTo>
                <a:lnTo>
                  <a:pt x="447790" y="256327"/>
                </a:lnTo>
                <a:lnTo>
                  <a:pt x="447492" y="257520"/>
                </a:lnTo>
                <a:lnTo>
                  <a:pt x="445553" y="263485"/>
                </a:lnTo>
                <a:lnTo>
                  <a:pt x="445255" y="263783"/>
                </a:lnTo>
                <a:lnTo>
                  <a:pt x="443466" y="263037"/>
                </a:lnTo>
                <a:lnTo>
                  <a:pt x="443317" y="262143"/>
                </a:lnTo>
                <a:lnTo>
                  <a:pt x="444062" y="261099"/>
                </a:lnTo>
                <a:lnTo>
                  <a:pt x="444361" y="260055"/>
                </a:lnTo>
                <a:lnTo>
                  <a:pt x="444062" y="259011"/>
                </a:lnTo>
                <a:lnTo>
                  <a:pt x="444062" y="256924"/>
                </a:lnTo>
                <a:lnTo>
                  <a:pt x="444509" y="251556"/>
                </a:lnTo>
                <a:lnTo>
                  <a:pt x="444808" y="250363"/>
                </a:lnTo>
                <a:lnTo>
                  <a:pt x="444808" y="249319"/>
                </a:lnTo>
                <a:lnTo>
                  <a:pt x="444509" y="248573"/>
                </a:lnTo>
                <a:lnTo>
                  <a:pt x="444659" y="247529"/>
                </a:lnTo>
                <a:lnTo>
                  <a:pt x="445404" y="246187"/>
                </a:lnTo>
                <a:lnTo>
                  <a:pt x="445553" y="243951"/>
                </a:lnTo>
                <a:lnTo>
                  <a:pt x="445404" y="240372"/>
                </a:lnTo>
                <a:lnTo>
                  <a:pt x="445553" y="238135"/>
                </a:lnTo>
                <a:lnTo>
                  <a:pt x="445851" y="237091"/>
                </a:lnTo>
                <a:lnTo>
                  <a:pt x="446299" y="236495"/>
                </a:lnTo>
                <a:lnTo>
                  <a:pt x="446895" y="236346"/>
                </a:lnTo>
                <a:lnTo>
                  <a:pt x="447343" y="236346"/>
                </a:lnTo>
                <a:lnTo>
                  <a:pt x="447343" y="234706"/>
                </a:lnTo>
                <a:lnTo>
                  <a:pt x="447641" y="230829"/>
                </a:lnTo>
                <a:lnTo>
                  <a:pt x="447641" y="228443"/>
                </a:lnTo>
                <a:lnTo>
                  <a:pt x="445703" y="225759"/>
                </a:lnTo>
                <a:lnTo>
                  <a:pt x="443466" y="222926"/>
                </a:lnTo>
                <a:lnTo>
                  <a:pt x="442123" y="221584"/>
                </a:lnTo>
                <a:lnTo>
                  <a:pt x="442123" y="220391"/>
                </a:lnTo>
                <a:lnTo>
                  <a:pt x="442123" y="219347"/>
                </a:lnTo>
                <a:lnTo>
                  <a:pt x="439738" y="218303"/>
                </a:lnTo>
                <a:lnTo>
                  <a:pt x="438992" y="217110"/>
                </a:lnTo>
                <a:lnTo>
                  <a:pt x="438843" y="214873"/>
                </a:lnTo>
                <a:lnTo>
                  <a:pt x="437948" y="211891"/>
                </a:lnTo>
                <a:lnTo>
                  <a:pt x="437948" y="211891"/>
                </a:lnTo>
                <a:lnTo>
                  <a:pt x="437800" y="211891"/>
                </a:lnTo>
                <a:lnTo>
                  <a:pt x="437948" y="209804"/>
                </a:lnTo>
                <a:lnTo>
                  <a:pt x="439589" y="207567"/>
                </a:lnTo>
                <a:lnTo>
                  <a:pt x="439141" y="206225"/>
                </a:lnTo>
                <a:lnTo>
                  <a:pt x="438396" y="205927"/>
                </a:lnTo>
                <a:lnTo>
                  <a:pt x="438396" y="204883"/>
                </a:lnTo>
                <a:lnTo>
                  <a:pt x="438545" y="203839"/>
                </a:lnTo>
                <a:lnTo>
                  <a:pt x="439589" y="202050"/>
                </a:lnTo>
                <a:lnTo>
                  <a:pt x="439291" y="199962"/>
                </a:lnTo>
                <a:lnTo>
                  <a:pt x="441378" y="195339"/>
                </a:lnTo>
                <a:lnTo>
                  <a:pt x="442571" y="190121"/>
                </a:lnTo>
                <a:lnTo>
                  <a:pt x="443615" y="188928"/>
                </a:lnTo>
                <a:lnTo>
                  <a:pt x="446895" y="189971"/>
                </a:lnTo>
                <a:lnTo>
                  <a:pt x="447492" y="191164"/>
                </a:lnTo>
                <a:lnTo>
                  <a:pt x="448834" y="189375"/>
                </a:lnTo>
                <a:lnTo>
                  <a:pt x="450922" y="186542"/>
                </a:lnTo>
                <a:lnTo>
                  <a:pt x="452264" y="186243"/>
                </a:lnTo>
                <a:lnTo>
                  <a:pt x="454053" y="185200"/>
                </a:lnTo>
                <a:lnTo>
                  <a:pt x="455842" y="183560"/>
                </a:lnTo>
                <a:lnTo>
                  <a:pt x="456886" y="182963"/>
                </a:lnTo>
                <a:lnTo>
                  <a:pt x="457035" y="182218"/>
                </a:lnTo>
                <a:lnTo>
                  <a:pt x="456588" y="175806"/>
                </a:lnTo>
                <a:lnTo>
                  <a:pt x="456588" y="171779"/>
                </a:lnTo>
                <a:lnTo>
                  <a:pt x="457333" y="169394"/>
                </a:lnTo>
                <a:lnTo>
                  <a:pt x="457631" y="166561"/>
                </a:lnTo>
                <a:lnTo>
                  <a:pt x="457781" y="164026"/>
                </a:lnTo>
                <a:lnTo>
                  <a:pt x="458825" y="159701"/>
                </a:lnTo>
                <a:lnTo>
                  <a:pt x="458675" y="158956"/>
                </a:lnTo>
                <a:lnTo>
                  <a:pt x="458675" y="158956"/>
                </a:lnTo>
                <a:lnTo>
                  <a:pt x="455246" y="161789"/>
                </a:lnTo>
                <a:lnTo>
                  <a:pt x="453606" y="161640"/>
                </a:lnTo>
                <a:lnTo>
                  <a:pt x="452711" y="162385"/>
                </a:lnTo>
                <a:lnTo>
                  <a:pt x="451369" y="162534"/>
                </a:lnTo>
                <a:lnTo>
                  <a:pt x="450474" y="160894"/>
                </a:lnTo>
                <a:lnTo>
                  <a:pt x="450325" y="159552"/>
                </a:lnTo>
                <a:lnTo>
                  <a:pt x="451220" y="157465"/>
                </a:lnTo>
                <a:lnTo>
                  <a:pt x="452711" y="154333"/>
                </a:lnTo>
                <a:lnTo>
                  <a:pt x="454798" y="150009"/>
                </a:lnTo>
                <a:lnTo>
                  <a:pt x="457482" y="148816"/>
                </a:lnTo>
                <a:lnTo>
                  <a:pt x="458675" y="148369"/>
                </a:lnTo>
                <a:lnTo>
                  <a:pt x="459719" y="148369"/>
                </a:lnTo>
                <a:lnTo>
                  <a:pt x="459719" y="148219"/>
                </a:lnTo>
                <a:lnTo>
                  <a:pt x="460167" y="146728"/>
                </a:lnTo>
                <a:lnTo>
                  <a:pt x="460614" y="142404"/>
                </a:lnTo>
                <a:lnTo>
                  <a:pt x="461509" y="141062"/>
                </a:lnTo>
                <a:lnTo>
                  <a:pt x="462254" y="140615"/>
                </a:lnTo>
                <a:lnTo>
                  <a:pt x="463149" y="137931"/>
                </a:lnTo>
                <a:lnTo>
                  <a:pt x="465087" y="133755"/>
                </a:lnTo>
                <a:lnTo>
                  <a:pt x="466280" y="131519"/>
                </a:lnTo>
                <a:lnTo>
                  <a:pt x="465982" y="126747"/>
                </a:lnTo>
                <a:lnTo>
                  <a:pt x="466280" y="123467"/>
                </a:lnTo>
                <a:lnTo>
                  <a:pt x="466578" y="122721"/>
                </a:lnTo>
                <a:lnTo>
                  <a:pt x="469262" y="121528"/>
                </a:lnTo>
                <a:lnTo>
                  <a:pt x="472841" y="118546"/>
                </a:lnTo>
                <a:lnTo>
                  <a:pt x="474332" y="115116"/>
                </a:lnTo>
                <a:lnTo>
                  <a:pt x="476569" y="112730"/>
                </a:lnTo>
                <a:lnTo>
                  <a:pt x="480595" y="111388"/>
                </a:lnTo>
                <a:lnTo>
                  <a:pt x="480446" y="110792"/>
                </a:lnTo>
                <a:lnTo>
                  <a:pt x="479849" y="110792"/>
                </a:lnTo>
                <a:lnTo>
                  <a:pt x="478955" y="110941"/>
                </a:lnTo>
                <a:lnTo>
                  <a:pt x="478507" y="110792"/>
                </a:lnTo>
                <a:lnTo>
                  <a:pt x="478209" y="109748"/>
                </a:lnTo>
                <a:lnTo>
                  <a:pt x="479701" y="107362"/>
                </a:lnTo>
                <a:lnTo>
                  <a:pt x="480744" y="105125"/>
                </a:lnTo>
                <a:lnTo>
                  <a:pt x="481937" y="103336"/>
                </a:lnTo>
                <a:lnTo>
                  <a:pt x="483577" y="101994"/>
                </a:lnTo>
                <a:lnTo>
                  <a:pt x="485814" y="99459"/>
                </a:lnTo>
                <a:lnTo>
                  <a:pt x="486858" y="98714"/>
                </a:lnTo>
                <a:lnTo>
                  <a:pt x="490884" y="94389"/>
                </a:lnTo>
                <a:lnTo>
                  <a:pt x="492673" y="92898"/>
                </a:lnTo>
                <a:lnTo>
                  <a:pt x="493866" y="92451"/>
                </a:lnTo>
                <a:lnTo>
                  <a:pt x="499085" y="88574"/>
                </a:lnTo>
                <a:lnTo>
                  <a:pt x="501173" y="86337"/>
                </a:lnTo>
                <a:lnTo>
                  <a:pt x="501322" y="86188"/>
                </a:lnTo>
                <a:lnTo>
                  <a:pt x="500576" y="8529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8" name="Congo__">
            <a:extLst>
              <a:ext uri="{FF2B5EF4-FFF2-40B4-BE49-F238E27FC236}">
                <a16:creationId xmlns:a16="http://schemas.microsoft.com/office/drawing/2014/main" id="{6EAC652A-E70D-10AD-3F58-A8BCD568E24F}"/>
              </a:ext>
            </a:extLst>
          </p:cNvPr>
          <p:cNvSpPr/>
          <p:nvPr/>
        </p:nvSpPr>
        <p:spPr>
          <a:xfrm>
            <a:off x="6294770" y="4075897"/>
            <a:ext cx="197277" cy="254820"/>
          </a:xfrm>
          <a:custGeom>
            <a:avLst/>
            <a:gdLst>
              <a:gd name="connsiteX0" fmla="*/ 196980 w 197277"/>
              <a:gd name="connsiteY0" fmla="*/ 5815 h 237389"/>
              <a:gd name="connsiteX1" fmla="*/ 195488 w 197277"/>
              <a:gd name="connsiteY1" fmla="*/ 4921 h 237389"/>
              <a:gd name="connsiteX2" fmla="*/ 193997 w 197277"/>
              <a:gd name="connsiteY2" fmla="*/ 2237 h 237389"/>
              <a:gd name="connsiteX3" fmla="*/ 193401 w 197277"/>
              <a:gd name="connsiteY3" fmla="*/ 1789 h 237389"/>
              <a:gd name="connsiteX4" fmla="*/ 189226 w 197277"/>
              <a:gd name="connsiteY4" fmla="*/ 2982 h 237389"/>
              <a:gd name="connsiteX5" fmla="*/ 187138 w 197277"/>
              <a:gd name="connsiteY5" fmla="*/ 4026 h 237389"/>
              <a:gd name="connsiteX6" fmla="*/ 185945 w 197277"/>
              <a:gd name="connsiteY6" fmla="*/ 5070 h 237389"/>
              <a:gd name="connsiteX7" fmla="*/ 185051 w 197277"/>
              <a:gd name="connsiteY7" fmla="*/ 5219 h 237389"/>
              <a:gd name="connsiteX8" fmla="*/ 183858 w 197277"/>
              <a:gd name="connsiteY8" fmla="*/ 3728 h 237389"/>
              <a:gd name="connsiteX9" fmla="*/ 182814 w 197277"/>
              <a:gd name="connsiteY9" fmla="*/ 3579 h 237389"/>
              <a:gd name="connsiteX10" fmla="*/ 181174 w 197277"/>
              <a:gd name="connsiteY10" fmla="*/ 3728 h 237389"/>
              <a:gd name="connsiteX11" fmla="*/ 179533 w 197277"/>
              <a:gd name="connsiteY11" fmla="*/ 3728 h 237389"/>
              <a:gd name="connsiteX12" fmla="*/ 178340 w 197277"/>
              <a:gd name="connsiteY12" fmla="*/ 3579 h 237389"/>
              <a:gd name="connsiteX13" fmla="*/ 177744 w 197277"/>
              <a:gd name="connsiteY13" fmla="*/ 3728 h 237389"/>
              <a:gd name="connsiteX14" fmla="*/ 175805 w 197277"/>
              <a:gd name="connsiteY14" fmla="*/ 2833 h 237389"/>
              <a:gd name="connsiteX15" fmla="*/ 168648 w 197277"/>
              <a:gd name="connsiteY15" fmla="*/ 746 h 237389"/>
              <a:gd name="connsiteX16" fmla="*/ 167455 w 197277"/>
              <a:gd name="connsiteY16" fmla="*/ 0 h 237389"/>
              <a:gd name="connsiteX17" fmla="*/ 166113 w 197277"/>
              <a:gd name="connsiteY17" fmla="*/ 149 h 237389"/>
              <a:gd name="connsiteX18" fmla="*/ 162385 w 197277"/>
              <a:gd name="connsiteY18" fmla="*/ 1939 h 237389"/>
              <a:gd name="connsiteX19" fmla="*/ 160447 w 197277"/>
              <a:gd name="connsiteY19" fmla="*/ 2535 h 237389"/>
              <a:gd name="connsiteX20" fmla="*/ 154631 w 197277"/>
              <a:gd name="connsiteY20" fmla="*/ 3579 h 237389"/>
              <a:gd name="connsiteX21" fmla="*/ 148368 w 197277"/>
              <a:gd name="connsiteY21" fmla="*/ 4175 h 237389"/>
              <a:gd name="connsiteX22" fmla="*/ 145982 w 197277"/>
              <a:gd name="connsiteY22" fmla="*/ 4175 h 237389"/>
              <a:gd name="connsiteX23" fmla="*/ 144342 w 197277"/>
              <a:gd name="connsiteY23" fmla="*/ 5070 h 237389"/>
              <a:gd name="connsiteX24" fmla="*/ 143299 w 197277"/>
              <a:gd name="connsiteY24" fmla="*/ 6114 h 237389"/>
              <a:gd name="connsiteX25" fmla="*/ 142553 w 197277"/>
              <a:gd name="connsiteY25" fmla="*/ 8649 h 237389"/>
              <a:gd name="connsiteX26" fmla="*/ 141211 w 197277"/>
              <a:gd name="connsiteY26" fmla="*/ 13122 h 237389"/>
              <a:gd name="connsiteX27" fmla="*/ 140764 w 197277"/>
              <a:gd name="connsiteY27" fmla="*/ 14315 h 237389"/>
              <a:gd name="connsiteX28" fmla="*/ 140913 w 197277"/>
              <a:gd name="connsiteY28" fmla="*/ 16104 h 237389"/>
              <a:gd name="connsiteX29" fmla="*/ 140465 w 197277"/>
              <a:gd name="connsiteY29" fmla="*/ 18938 h 237389"/>
              <a:gd name="connsiteX30" fmla="*/ 140317 w 197277"/>
              <a:gd name="connsiteY30" fmla="*/ 21622 h 237389"/>
              <a:gd name="connsiteX31" fmla="*/ 140615 w 197277"/>
              <a:gd name="connsiteY31" fmla="*/ 23411 h 237389"/>
              <a:gd name="connsiteX32" fmla="*/ 138825 w 197277"/>
              <a:gd name="connsiteY32" fmla="*/ 26990 h 237389"/>
              <a:gd name="connsiteX33" fmla="*/ 136589 w 197277"/>
              <a:gd name="connsiteY33" fmla="*/ 31314 h 237389"/>
              <a:gd name="connsiteX34" fmla="*/ 134799 w 197277"/>
              <a:gd name="connsiteY34" fmla="*/ 35042 h 237389"/>
              <a:gd name="connsiteX35" fmla="*/ 133010 w 197277"/>
              <a:gd name="connsiteY35" fmla="*/ 38770 h 237389"/>
              <a:gd name="connsiteX36" fmla="*/ 133010 w 197277"/>
              <a:gd name="connsiteY36" fmla="*/ 38919 h 237389"/>
              <a:gd name="connsiteX37" fmla="*/ 132861 w 197277"/>
              <a:gd name="connsiteY37" fmla="*/ 40559 h 237389"/>
              <a:gd name="connsiteX38" fmla="*/ 131220 w 197277"/>
              <a:gd name="connsiteY38" fmla="*/ 41603 h 237389"/>
              <a:gd name="connsiteX39" fmla="*/ 130326 w 197277"/>
              <a:gd name="connsiteY39" fmla="*/ 43243 h 237389"/>
              <a:gd name="connsiteX40" fmla="*/ 130028 w 197277"/>
              <a:gd name="connsiteY40" fmla="*/ 45480 h 237389"/>
              <a:gd name="connsiteX41" fmla="*/ 130475 w 197277"/>
              <a:gd name="connsiteY41" fmla="*/ 48313 h 237389"/>
              <a:gd name="connsiteX42" fmla="*/ 131817 w 197277"/>
              <a:gd name="connsiteY42" fmla="*/ 51743 h 237389"/>
              <a:gd name="connsiteX43" fmla="*/ 131817 w 197277"/>
              <a:gd name="connsiteY43" fmla="*/ 53681 h 237389"/>
              <a:gd name="connsiteX44" fmla="*/ 131370 w 197277"/>
              <a:gd name="connsiteY44" fmla="*/ 53979 h 237389"/>
              <a:gd name="connsiteX45" fmla="*/ 130624 w 197277"/>
              <a:gd name="connsiteY45" fmla="*/ 54576 h 237389"/>
              <a:gd name="connsiteX46" fmla="*/ 129729 w 197277"/>
              <a:gd name="connsiteY46" fmla="*/ 55023 h 237389"/>
              <a:gd name="connsiteX47" fmla="*/ 127492 w 197277"/>
              <a:gd name="connsiteY47" fmla="*/ 52637 h 237389"/>
              <a:gd name="connsiteX48" fmla="*/ 125107 w 197277"/>
              <a:gd name="connsiteY48" fmla="*/ 51146 h 237389"/>
              <a:gd name="connsiteX49" fmla="*/ 121379 w 197277"/>
              <a:gd name="connsiteY49" fmla="*/ 48462 h 237389"/>
              <a:gd name="connsiteX50" fmla="*/ 117651 w 197277"/>
              <a:gd name="connsiteY50" fmla="*/ 47418 h 237389"/>
              <a:gd name="connsiteX51" fmla="*/ 112879 w 197277"/>
              <a:gd name="connsiteY51" fmla="*/ 47269 h 237389"/>
              <a:gd name="connsiteX52" fmla="*/ 110792 w 197277"/>
              <a:gd name="connsiteY52" fmla="*/ 47567 h 237389"/>
              <a:gd name="connsiteX53" fmla="*/ 109301 w 197277"/>
              <a:gd name="connsiteY53" fmla="*/ 46673 h 237389"/>
              <a:gd name="connsiteX54" fmla="*/ 107213 w 197277"/>
              <a:gd name="connsiteY54" fmla="*/ 45480 h 237389"/>
              <a:gd name="connsiteX55" fmla="*/ 106169 w 197277"/>
              <a:gd name="connsiteY55" fmla="*/ 45182 h 237389"/>
              <a:gd name="connsiteX56" fmla="*/ 104529 w 197277"/>
              <a:gd name="connsiteY56" fmla="*/ 46076 h 237389"/>
              <a:gd name="connsiteX57" fmla="*/ 103485 w 197277"/>
              <a:gd name="connsiteY57" fmla="*/ 46076 h 237389"/>
              <a:gd name="connsiteX58" fmla="*/ 101994 w 197277"/>
              <a:gd name="connsiteY58" fmla="*/ 45778 h 237389"/>
              <a:gd name="connsiteX59" fmla="*/ 99310 w 197277"/>
              <a:gd name="connsiteY59" fmla="*/ 45778 h 237389"/>
              <a:gd name="connsiteX60" fmla="*/ 99012 w 197277"/>
              <a:gd name="connsiteY60" fmla="*/ 44287 h 237389"/>
              <a:gd name="connsiteX61" fmla="*/ 98564 w 197277"/>
              <a:gd name="connsiteY61" fmla="*/ 43989 h 237389"/>
              <a:gd name="connsiteX62" fmla="*/ 95731 w 197277"/>
              <a:gd name="connsiteY62" fmla="*/ 44138 h 237389"/>
              <a:gd name="connsiteX63" fmla="*/ 94687 w 197277"/>
              <a:gd name="connsiteY63" fmla="*/ 42796 h 237389"/>
              <a:gd name="connsiteX64" fmla="*/ 94389 w 197277"/>
              <a:gd name="connsiteY64" fmla="*/ 42945 h 237389"/>
              <a:gd name="connsiteX65" fmla="*/ 93196 w 197277"/>
              <a:gd name="connsiteY65" fmla="*/ 42497 h 237389"/>
              <a:gd name="connsiteX66" fmla="*/ 90810 w 197277"/>
              <a:gd name="connsiteY66" fmla="*/ 40708 h 237389"/>
              <a:gd name="connsiteX67" fmla="*/ 88275 w 197277"/>
              <a:gd name="connsiteY67" fmla="*/ 41901 h 237389"/>
              <a:gd name="connsiteX68" fmla="*/ 83206 w 197277"/>
              <a:gd name="connsiteY68" fmla="*/ 41752 h 237389"/>
              <a:gd name="connsiteX69" fmla="*/ 76496 w 197277"/>
              <a:gd name="connsiteY69" fmla="*/ 41752 h 237389"/>
              <a:gd name="connsiteX70" fmla="*/ 69636 w 197277"/>
              <a:gd name="connsiteY70" fmla="*/ 41752 h 237389"/>
              <a:gd name="connsiteX71" fmla="*/ 63374 w 197277"/>
              <a:gd name="connsiteY71" fmla="*/ 41752 h 237389"/>
              <a:gd name="connsiteX72" fmla="*/ 56961 w 197277"/>
              <a:gd name="connsiteY72" fmla="*/ 41752 h 237389"/>
              <a:gd name="connsiteX73" fmla="*/ 56812 w 197277"/>
              <a:gd name="connsiteY73" fmla="*/ 43690 h 237389"/>
              <a:gd name="connsiteX74" fmla="*/ 54725 w 197277"/>
              <a:gd name="connsiteY74" fmla="*/ 48313 h 237389"/>
              <a:gd name="connsiteX75" fmla="*/ 53830 w 197277"/>
              <a:gd name="connsiteY75" fmla="*/ 51892 h 237389"/>
              <a:gd name="connsiteX76" fmla="*/ 53532 w 197277"/>
              <a:gd name="connsiteY76" fmla="*/ 55769 h 237389"/>
              <a:gd name="connsiteX77" fmla="*/ 54129 w 197277"/>
              <a:gd name="connsiteY77" fmla="*/ 58751 h 237389"/>
              <a:gd name="connsiteX78" fmla="*/ 55172 w 197277"/>
              <a:gd name="connsiteY78" fmla="*/ 60988 h 237389"/>
              <a:gd name="connsiteX79" fmla="*/ 55769 w 197277"/>
              <a:gd name="connsiteY79" fmla="*/ 63374 h 237389"/>
              <a:gd name="connsiteX80" fmla="*/ 55321 w 197277"/>
              <a:gd name="connsiteY80" fmla="*/ 65014 h 237389"/>
              <a:gd name="connsiteX81" fmla="*/ 54277 w 197277"/>
              <a:gd name="connsiteY81" fmla="*/ 65759 h 237389"/>
              <a:gd name="connsiteX82" fmla="*/ 55023 w 197277"/>
              <a:gd name="connsiteY82" fmla="*/ 66654 h 237389"/>
              <a:gd name="connsiteX83" fmla="*/ 56514 w 197277"/>
              <a:gd name="connsiteY83" fmla="*/ 66803 h 237389"/>
              <a:gd name="connsiteX84" fmla="*/ 59049 w 197277"/>
              <a:gd name="connsiteY84" fmla="*/ 66057 h 237389"/>
              <a:gd name="connsiteX85" fmla="*/ 63075 w 197277"/>
              <a:gd name="connsiteY85" fmla="*/ 64865 h 237389"/>
              <a:gd name="connsiteX86" fmla="*/ 68294 w 197277"/>
              <a:gd name="connsiteY86" fmla="*/ 62926 h 237389"/>
              <a:gd name="connsiteX87" fmla="*/ 71724 w 197277"/>
              <a:gd name="connsiteY87" fmla="*/ 62032 h 237389"/>
              <a:gd name="connsiteX88" fmla="*/ 77390 w 197277"/>
              <a:gd name="connsiteY88" fmla="*/ 62628 h 237389"/>
              <a:gd name="connsiteX89" fmla="*/ 80372 w 197277"/>
              <a:gd name="connsiteY89" fmla="*/ 63374 h 237389"/>
              <a:gd name="connsiteX90" fmla="*/ 81864 w 197277"/>
              <a:gd name="connsiteY90" fmla="*/ 64566 h 237389"/>
              <a:gd name="connsiteX91" fmla="*/ 83504 w 197277"/>
              <a:gd name="connsiteY91" fmla="*/ 70084 h 237389"/>
              <a:gd name="connsiteX92" fmla="*/ 84399 w 197277"/>
              <a:gd name="connsiteY92" fmla="*/ 70978 h 237389"/>
              <a:gd name="connsiteX93" fmla="*/ 85741 w 197277"/>
              <a:gd name="connsiteY93" fmla="*/ 73364 h 237389"/>
              <a:gd name="connsiteX94" fmla="*/ 86933 w 197277"/>
              <a:gd name="connsiteY94" fmla="*/ 76048 h 237389"/>
              <a:gd name="connsiteX95" fmla="*/ 87083 w 197277"/>
              <a:gd name="connsiteY95" fmla="*/ 77539 h 237389"/>
              <a:gd name="connsiteX96" fmla="*/ 87083 w 197277"/>
              <a:gd name="connsiteY96" fmla="*/ 78583 h 237389"/>
              <a:gd name="connsiteX97" fmla="*/ 85889 w 197277"/>
              <a:gd name="connsiteY97" fmla="*/ 80074 h 237389"/>
              <a:gd name="connsiteX98" fmla="*/ 84547 w 197277"/>
              <a:gd name="connsiteY98" fmla="*/ 82311 h 237389"/>
              <a:gd name="connsiteX99" fmla="*/ 84100 w 197277"/>
              <a:gd name="connsiteY99" fmla="*/ 83653 h 237389"/>
              <a:gd name="connsiteX100" fmla="*/ 83056 w 197277"/>
              <a:gd name="connsiteY100" fmla="*/ 84697 h 237389"/>
              <a:gd name="connsiteX101" fmla="*/ 81714 w 197277"/>
              <a:gd name="connsiteY101" fmla="*/ 85592 h 237389"/>
              <a:gd name="connsiteX102" fmla="*/ 77838 w 197277"/>
              <a:gd name="connsiteY102" fmla="*/ 86039 h 237389"/>
              <a:gd name="connsiteX103" fmla="*/ 77241 w 197277"/>
              <a:gd name="connsiteY103" fmla="*/ 86635 h 237389"/>
              <a:gd name="connsiteX104" fmla="*/ 76197 w 197277"/>
              <a:gd name="connsiteY104" fmla="*/ 89021 h 237389"/>
              <a:gd name="connsiteX105" fmla="*/ 74259 w 197277"/>
              <a:gd name="connsiteY105" fmla="*/ 91109 h 237389"/>
              <a:gd name="connsiteX106" fmla="*/ 73364 w 197277"/>
              <a:gd name="connsiteY106" fmla="*/ 92898 h 237389"/>
              <a:gd name="connsiteX107" fmla="*/ 72469 w 197277"/>
              <a:gd name="connsiteY107" fmla="*/ 95433 h 237389"/>
              <a:gd name="connsiteX108" fmla="*/ 72768 w 197277"/>
              <a:gd name="connsiteY108" fmla="*/ 98714 h 237389"/>
              <a:gd name="connsiteX109" fmla="*/ 72320 w 197277"/>
              <a:gd name="connsiteY109" fmla="*/ 103187 h 237389"/>
              <a:gd name="connsiteX110" fmla="*/ 71873 w 197277"/>
              <a:gd name="connsiteY110" fmla="*/ 106318 h 237389"/>
              <a:gd name="connsiteX111" fmla="*/ 72917 w 197277"/>
              <a:gd name="connsiteY111" fmla="*/ 107362 h 237389"/>
              <a:gd name="connsiteX112" fmla="*/ 77390 w 197277"/>
              <a:gd name="connsiteY112" fmla="*/ 108108 h 237389"/>
              <a:gd name="connsiteX113" fmla="*/ 78285 w 197277"/>
              <a:gd name="connsiteY113" fmla="*/ 108704 h 237389"/>
              <a:gd name="connsiteX114" fmla="*/ 79478 w 197277"/>
              <a:gd name="connsiteY114" fmla="*/ 110643 h 237389"/>
              <a:gd name="connsiteX115" fmla="*/ 80969 w 197277"/>
              <a:gd name="connsiteY115" fmla="*/ 112432 h 237389"/>
              <a:gd name="connsiteX116" fmla="*/ 85144 w 197277"/>
              <a:gd name="connsiteY116" fmla="*/ 113476 h 237389"/>
              <a:gd name="connsiteX117" fmla="*/ 86784 w 197277"/>
              <a:gd name="connsiteY117" fmla="*/ 114818 h 237389"/>
              <a:gd name="connsiteX118" fmla="*/ 88127 w 197277"/>
              <a:gd name="connsiteY118" fmla="*/ 116309 h 237389"/>
              <a:gd name="connsiteX119" fmla="*/ 88275 w 197277"/>
              <a:gd name="connsiteY119" fmla="*/ 117651 h 237389"/>
              <a:gd name="connsiteX120" fmla="*/ 87231 w 197277"/>
              <a:gd name="connsiteY120" fmla="*/ 122572 h 237389"/>
              <a:gd name="connsiteX121" fmla="*/ 86337 w 197277"/>
              <a:gd name="connsiteY121" fmla="*/ 127194 h 237389"/>
              <a:gd name="connsiteX122" fmla="*/ 86784 w 197277"/>
              <a:gd name="connsiteY122" fmla="*/ 130773 h 237389"/>
              <a:gd name="connsiteX123" fmla="*/ 87083 w 197277"/>
              <a:gd name="connsiteY123" fmla="*/ 134203 h 237389"/>
              <a:gd name="connsiteX124" fmla="*/ 87530 w 197277"/>
              <a:gd name="connsiteY124" fmla="*/ 139273 h 237389"/>
              <a:gd name="connsiteX125" fmla="*/ 87381 w 197277"/>
              <a:gd name="connsiteY125" fmla="*/ 142255 h 237389"/>
              <a:gd name="connsiteX126" fmla="*/ 86188 w 197277"/>
              <a:gd name="connsiteY126" fmla="*/ 144193 h 237389"/>
              <a:gd name="connsiteX127" fmla="*/ 86188 w 197277"/>
              <a:gd name="connsiteY127" fmla="*/ 145685 h 237389"/>
              <a:gd name="connsiteX128" fmla="*/ 86784 w 197277"/>
              <a:gd name="connsiteY128" fmla="*/ 147474 h 237389"/>
              <a:gd name="connsiteX129" fmla="*/ 85741 w 197277"/>
              <a:gd name="connsiteY129" fmla="*/ 152245 h 237389"/>
              <a:gd name="connsiteX130" fmla="*/ 84995 w 197277"/>
              <a:gd name="connsiteY130" fmla="*/ 153140 h 237389"/>
              <a:gd name="connsiteX131" fmla="*/ 83206 w 197277"/>
              <a:gd name="connsiteY131" fmla="*/ 154035 h 237389"/>
              <a:gd name="connsiteX132" fmla="*/ 82162 w 197277"/>
              <a:gd name="connsiteY132" fmla="*/ 155377 h 237389"/>
              <a:gd name="connsiteX133" fmla="*/ 81864 w 197277"/>
              <a:gd name="connsiteY133" fmla="*/ 157315 h 237389"/>
              <a:gd name="connsiteX134" fmla="*/ 80820 w 197277"/>
              <a:gd name="connsiteY134" fmla="*/ 160149 h 237389"/>
              <a:gd name="connsiteX135" fmla="*/ 79925 w 197277"/>
              <a:gd name="connsiteY135" fmla="*/ 161192 h 237389"/>
              <a:gd name="connsiteX136" fmla="*/ 79925 w 197277"/>
              <a:gd name="connsiteY136" fmla="*/ 162534 h 237389"/>
              <a:gd name="connsiteX137" fmla="*/ 80820 w 197277"/>
              <a:gd name="connsiteY137" fmla="*/ 163429 h 237389"/>
              <a:gd name="connsiteX138" fmla="*/ 80820 w 197277"/>
              <a:gd name="connsiteY138" fmla="*/ 164920 h 237389"/>
              <a:gd name="connsiteX139" fmla="*/ 79030 w 197277"/>
              <a:gd name="connsiteY139" fmla="*/ 166710 h 237389"/>
              <a:gd name="connsiteX140" fmla="*/ 77838 w 197277"/>
              <a:gd name="connsiteY140" fmla="*/ 168052 h 237389"/>
              <a:gd name="connsiteX141" fmla="*/ 75452 w 197277"/>
              <a:gd name="connsiteY141" fmla="*/ 168648 h 237389"/>
              <a:gd name="connsiteX142" fmla="*/ 72619 w 197277"/>
              <a:gd name="connsiteY142" fmla="*/ 168052 h 237389"/>
              <a:gd name="connsiteX143" fmla="*/ 71873 w 197277"/>
              <a:gd name="connsiteY143" fmla="*/ 167008 h 237389"/>
              <a:gd name="connsiteX144" fmla="*/ 72619 w 197277"/>
              <a:gd name="connsiteY144" fmla="*/ 165517 h 237389"/>
              <a:gd name="connsiteX145" fmla="*/ 72320 w 197277"/>
              <a:gd name="connsiteY145" fmla="*/ 164324 h 237389"/>
              <a:gd name="connsiteX146" fmla="*/ 71425 w 197277"/>
              <a:gd name="connsiteY146" fmla="*/ 162982 h 237389"/>
              <a:gd name="connsiteX147" fmla="*/ 69935 w 197277"/>
              <a:gd name="connsiteY147" fmla="*/ 159701 h 237389"/>
              <a:gd name="connsiteX148" fmla="*/ 68592 w 197277"/>
              <a:gd name="connsiteY148" fmla="*/ 159105 h 237389"/>
              <a:gd name="connsiteX149" fmla="*/ 67847 w 197277"/>
              <a:gd name="connsiteY149" fmla="*/ 160447 h 237389"/>
              <a:gd name="connsiteX150" fmla="*/ 65610 w 197277"/>
              <a:gd name="connsiteY150" fmla="*/ 162833 h 237389"/>
              <a:gd name="connsiteX151" fmla="*/ 61435 w 197277"/>
              <a:gd name="connsiteY151" fmla="*/ 166113 h 237389"/>
              <a:gd name="connsiteX152" fmla="*/ 58602 w 197277"/>
              <a:gd name="connsiteY152" fmla="*/ 166411 h 237389"/>
              <a:gd name="connsiteX153" fmla="*/ 53383 w 197277"/>
              <a:gd name="connsiteY153" fmla="*/ 165368 h 237389"/>
              <a:gd name="connsiteX154" fmla="*/ 49058 w 197277"/>
              <a:gd name="connsiteY154" fmla="*/ 163877 h 237389"/>
              <a:gd name="connsiteX155" fmla="*/ 46971 w 197277"/>
              <a:gd name="connsiteY155" fmla="*/ 160149 h 237389"/>
              <a:gd name="connsiteX156" fmla="*/ 45629 w 197277"/>
              <a:gd name="connsiteY156" fmla="*/ 157017 h 237389"/>
              <a:gd name="connsiteX157" fmla="*/ 43840 w 197277"/>
              <a:gd name="connsiteY157" fmla="*/ 153438 h 237389"/>
              <a:gd name="connsiteX158" fmla="*/ 41752 w 197277"/>
              <a:gd name="connsiteY158" fmla="*/ 151798 h 237389"/>
              <a:gd name="connsiteX159" fmla="*/ 39515 w 197277"/>
              <a:gd name="connsiteY159" fmla="*/ 150605 h 237389"/>
              <a:gd name="connsiteX160" fmla="*/ 38471 w 197277"/>
              <a:gd name="connsiteY160" fmla="*/ 150605 h 237389"/>
              <a:gd name="connsiteX161" fmla="*/ 35340 w 197277"/>
              <a:gd name="connsiteY161" fmla="*/ 152544 h 237389"/>
              <a:gd name="connsiteX162" fmla="*/ 34296 w 197277"/>
              <a:gd name="connsiteY162" fmla="*/ 153289 h 237389"/>
              <a:gd name="connsiteX163" fmla="*/ 34296 w 197277"/>
              <a:gd name="connsiteY163" fmla="*/ 155079 h 237389"/>
              <a:gd name="connsiteX164" fmla="*/ 34594 w 197277"/>
              <a:gd name="connsiteY164" fmla="*/ 156570 h 237389"/>
              <a:gd name="connsiteX165" fmla="*/ 35041 w 197277"/>
              <a:gd name="connsiteY165" fmla="*/ 157315 h 237389"/>
              <a:gd name="connsiteX166" fmla="*/ 35489 w 197277"/>
              <a:gd name="connsiteY166" fmla="*/ 158359 h 237389"/>
              <a:gd name="connsiteX167" fmla="*/ 35489 w 197277"/>
              <a:gd name="connsiteY167" fmla="*/ 159850 h 237389"/>
              <a:gd name="connsiteX168" fmla="*/ 34893 w 197277"/>
              <a:gd name="connsiteY168" fmla="*/ 161938 h 237389"/>
              <a:gd name="connsiteX169" fmla="*/ 34743 w 197277"/>
              <a:gd name="connsiteY169" fmla="*/ 164324 h 237389"/>
              <a:gd name="connsiteX170" fmla="*/ 24604 w 197277"/>
              <a:gd name="connsiteY170" fmla="*/ 166561 h 237389"/>
              <a:gd name="connsiteX171" fmla="*/ 22963 w 197277"/>
              <a:gd name="connsiteY171" fmla="*/ 165815 h 237389"/>
              <a:gd name="connsiteX172" fmla="*/ 21621 w 197277"/>
              <a:gd name="connsiteY172" fmla="*/ 164771 h 237389"/>
              <a:gd name="connsiteX173" fmla="*/ 20130 w 197277"/>
              <a:gd name="connsiteY173" fmla="*/ 164920 h 237389"/>
              <a:gd name="connsiteX174" fmla="*/ 15806 w 197277"/>
              <a:gd name="connsiteY174" fmla="*/ 166113 h 237389"/>
              <a:gd name="connsiteX175" fmla="*/ 14166 w 197277"/>
              <a:gd name="connsiteY175" fmla="*/ 165219 h 237389"/>
              <a:gd name="connsiteX176" fmla="*/ 12526 w 197277"/>
              <a:gd name="connsiteY176" fmla="*/ 164622 h 237389"/>
              <a:gd name="connsiteX177" fmla="*/ 11780 w 197277"/>
              <a:gd name="connsiteY177" fmla="*/ 165219 h 237389"/>
              <a:gd name="connsiteX178" fmla="*/ 11780 w 197277"/>
              <a:gd name="connsiteY178" fmla="*/ 166113 h 237389"/>
              <a:gd name="connsiteX179" fmla="*/ 12526 w 197277"/>
              <a:gd name="connsiteY179" fmla="*/ 171481 h 237389"/>
              <a:gd name="connsiteX180" fmla="*/ 12227 w 197277"/>
              <a:gd name="connsiteY180" fmla="*/ 173569 h 237389"/>
              <a:gd name="connsiteX181" fmla="*/ 11332 w 197277"/>
              <a:gd name="connsiteY181" fmla="*/ 176253 h 237389"/>
              <a:gd name="connsiteX182" fmla="*/ 10736 w 197277"/>
              <a:gd name="connsiteY182" fmla="*/ 178191 h 237389"/>
              <a:gd name="connsiteX183" fmla="*/ 13420 w 197277"/>
              <a:gd name="connsiteY183" fmla="*/ 178639 h 237389"/>
              <a:gd name="connsiteX184" fmla="*/ 14464 w 197277"/>
              <a:gd name="connsiteY184" fmla="*/ 179533 h 237389"/>
              <a:gd name="connsiteX185" fmla="*/ 15359 w 197277"/>
              <a:gd name="connsiteY185" fmla="*/ 180876 h 237389"/>
              <a:gd name="connsiteX186" fmla="*/ 16701 w 197277"/>
              <a:gd name="connsiteY186" fmla="*/ 182068 h 237389"/>
              <a:gd name="connsiteX187" fmla="*/ 16701 w 197277"/>
              <a:gd name="connsiteY187" fmla="*/ 182963 h 237389"/>
              <a:gd name="connsiteX188" fmla="*/ 15209 w 197277"/>
              <a:gd name="connsiteY188" fmla="*/ 184305 h 237389"/>
              <a:gd name="connsiteX189" fmla="*/ 14762 w 197277"/>
              <a:gd name="connsiteY189" fmla="*/ 186094 h 237389"/>
              <a:gd name="connsiteX190" fmla="*/ 15508 w 197277"/>
              <a:gd name="connsiteY190" fmla="*/ 187436 h 237389"/>
              <a:gd name="connsiteX191" fmla="*/ 17297 w 197277"/>
              <a:gd name="connsiteY191" fmla="*/ 188928 h 237389"/>
              <a:gd name="connsiteX192" fmla="*/ 19981 w 197277"/>
              <a:gd name="connsiteY192" fmla="*/ 190270 h 237389"/>
              <a:gd name="connsiteX193" fmla="*/ 21174 w 197277"/>
              <a:gd name="connsiteY193" fmla="*/ 191314 h 237389"/>
              <a:gd name="connsiteX194" fmla="*/ 21025 w 197277"/>
              <a:gd name="connsiteY194" fmla="*/ 192208 h 237389"/>
              <a:gd name="connsiteX195" fmla="*/ 19832 w 197277"/>
              <a:gd name="connsiteY195" fmla="*/ 194147 h 237389"/>
              <a:gd name="connsiteX196" fmla="*/ 19385 w 197277"/>
              <a:gd name="connsiteY196" fmla="*/ 195638 h 237389"/>
              <a:gd name="connsiteX197" fmla="*/ 18490 w 197277"/>
              <a:gd name="connsiteY197" fmla="*/ 197129 h 237389"/>
              <a:gd name="connsiteX198" fmla="*/ 18639 w 197277"/>
              <a:gd name="connsiteY198" fmla="*/ 198471 h 237389"/>
              <a:gd name="connsiteX199" fmla="*/ 19832 w 197277"/>
              <a:gd name="connsiteY199" fmla="*/ 199664 h 237389"/>
              <a:gd name="connsiteX200" fmla="*/ 19832 w 197277"/>
              <a:gd name="connsiteY200" fmla="*/ 200857 h 237389"/>
              <a:gd name="connsiteX201" fmla="*/ 18937 w 197277"/>
              <a:gd name="connsiteY201" fmla="*/ 201602 h 237389"/>
              <a:gd name="connsiteX202" fmla="*/ 17297 w 197277"/>
              <a:gd name="connsiteY202" fmla="*/ 201453 h 237389"/>
              <a:gd name="connsiteX203" fmla="*/ 15955 w 197277"/>
              <a:gd name="connsiteY203" fmla="*/ 201602 h 237389"/>
              <a:gd name="connsiteX204" fmla="*/ 14613 w 197277"/>
              <a:gd name="connsiteY204" fmla="*/ 201304 h 237389"/>
              <a:gd name="connsiteX205" fmla="*/ 10736 w 197277"/>
              <a:gd name="connsiteY205" fmla="*/ 196980 h 237389"/>
              <a:gd name="connsiteX206" fmla="*/ 9842 w 197277"/>
              <a:gd name="connsiteY206" fmla="*/ 196831 h 237389"/>
              <a:gd name="connsiteX207" fmla="*/ 4175 w 197277"/>
              <a:gd name="connsiteY207" fmla="*/ 200111 h 237389"/>
              <a:gd name="connsiteX208" fmla="*/ 2833 w 197277"/>
              <a:gd name="connsiteY208" fmla="*/ 201453 h 237389"/>
              <a:gd name="connsiteX209" fmla="*/ 1640 w 197277"/>
              <a:gd name="connsiteY209" fmla="*/ 203392 h 237389"/>
              <a:gd name="connsiteX210" fmla="*/ 0 w 197277"/>
              <a:gd name="connsiteY210" fmla="*/ 207567 h 237389"/>
              <a:gd name="connsiteX211" fmla="*/ 6263 w 197277"/>
              <a:gd name="connsiteY211" fmla="*/ 213531 h 237389"/>
              <a:gd name="connsiteX212" fmla="*/ 7008 w 197277"/>
              <a:gd name="connsiteY212" fmla="*/ 215470 h 237389"/>
              <a:gd name="connsiteX213" fmla="*/ 14166 w 197277"/>
              <a:gd name="connsiteY213" fmla="*/ 221733 h 237389"/>
              <a:gd name="connsiteX214" fmla="*/ 17148 w 197277"/>
              <a:gd name="connsiteY214" fmla="*/ 225461 h 237389"/>
              <a:gd name="connsiteX215" fmla="*/ 17148 w 197277"/>
              <a:gd name="connsiteY215" fmla="*/ 228443 h 237389"/>
              <a:gd name="connsiteX216" fmla="*/ 17745 w 197277"/>
              <a:gd name="connsiteY216" fmla="*/ 229188 h 237389"/>
              <a:gd name="connsiteX217" fmla="*/ 18192 w 197277"/>
              <a:gd name="connsiteY217" fmla="*/ 230530 h 237389"/>
              <a:gd name="connsiteX218" fmla="*/ 20130 w 197277"/>
              <a:gd name="connsiteY218" fmla="*/ 233662 h 237389"/>
              <a:gd name="connsiteX219" fmla="*/ 22069 w 197277"/>
              <a:gd name="connsiteY219" fmla="*/ 236048 h 237389"/>
              <a:gd name="connsiteX220" fmla="*/ 22963 w 197277"/>
              <a:gd name="connsiteY220" fmla="*/ 236793 h 237389"/>
              <a:gd name="connsiteX221" fmla="*/ 23411 w 197277"/>
              <a:gd name="connsiteY221" fmla="*/ 237390 h 237389"/>
              <a:gd name="connsiteX222" fmla="*/ 25051 w 197277"/>
              <a:gd name="connsiteY222" fmla="*/ 235899 h 237389"/>
              <a:gd name="connsiteX223" fmla="*/ 27288 w 197277"/>
              <a:gd name="connsiteY223" fmla="*/ 232767 h 237389"/>
              <a:gd name="connsiteX224" fmla="*/ 28332 w 197277"/>
              <a:gd name="connsiteY224" fmla="*/ 231276 h 237389"/>
              <a:gd name="connsiteX225" fmla="*/ 31016 w 197277"/>
              <a:gd name="connsiteY225" fmla="*/ 230829 h 237389"/>
              <a:gd name="connsiteX226" fmla="*/ 32059 w 197277"/>
              <a:gd name="connsiteY226" fmla="*/ 229785 h 237389"/>
              <a:gd name="connsiteX227" fmla="*/ 32805 w 197277"/>
              <a:gd name="connsiteY227" fmla="*/ 227846 h 237389"/>
              <a:gd name="connsiteX228" fmla="*/ 33103 w 197277"/>
              <a:gd name="connsiteY228" fmla="*/ 226803 h 237389"/>
              <a:gd name="connsiteX229" fmla="*/ 36085 w 197277"/>
              <a:gd name="connsiteY229" fmla="*/ 226057 h 237389"/>
              <a:gd name="connsiteX230" fmla="*/ 39813 w 197277"/>
              <a:gd name="connsiteY230" fmla="*/ 224417 h 237389"/>
              <a:gd name="connsiteX231" fmla="*/ 41901 w 197277"/>
              <a:gd name="connsiteY231" fmla="*/ 222777 h 237389"/>
              <a:gd name="connsiteX232" fmla="*/ 43988 w 197277"/>
              <a:gd name="connsiteY232" fmla="*/ 221733 h 237389"/>
              <a:gd name="connsiteX233" fmla="*/ 45330 w 197277"/>
              <a:gd name="connsiteY233" fmla="*/ 221584 h 237389"/>
              <a:gd name="connsiteX234" fmla="*/ 46076 w 197277"/>
              <a:gd name="connsiteY234" fmla="*/ 222031 h 237389"/>
              <a:gd name="connsiteX235" fmla="*/ 48462 w 197277"/>
              <a:gd name="connsiteY235" fmla="*/ 225013 h 237389"/>
              <a:gd name="connsiteX236" fmla="*/ 50549 w 197277"/>
              <a:gd name="connsiteY236" fmla="*/ 226803 h 237389"/>
              <a:gd name="connsiteX237" fmla="*/ 51146 w 197277"/>
              <a:gd name="connsiteY237" fmla="*/ 227250 h 237389"/>
              <a:gd name="connsiteX238" fmla="*/ 51593 w 197277"/>
              <a:gd name="connsiteY238" fmla="*/ 226355 h 237389"/>
              <a:gd name="connsiteX239" fmla="*/ 52786 w 197277"/>
              <a:gd name="connsiteY239" fmla="*/ 226504 h 237389"/>
              <a:gd name="connsiteX240" fmla="*/ 53233 w 197277"/>
              <a:gd name="connsiteY240" fmla="*/ 226952 h 237389"/>
              <a:gd name="connsiteX241" fmla="*/ 53830 w 197277"/>
              <a:gd name="connsiteY241" fmla="*/ 227846 h 237389"/>
              <a:gd name="connsiteX242" fmla="*/ 55023 w 197277"/>
              <a:gd name="connsiteY242" fmla="*/ 229188 h 237389"/>
              <a:gd name="connsiteX243" fmla="*/ 57111 w 197277"/>
              <a:gd name="connsiteY243" fmla="*/ 230829 h 237389"/>
              <a:gd name="connsiteX244" fmla="*/ 59198 w 197277"/>
              <a:gd name="connsiteY244" fmla="*/ 232618 h 237389"/>
              <a:gd name="connsiteX245" fmla="*/ 60242 w 197277"/>
              <a:gd name="connsiteY245" fmla="*/ 232767 h 237389"/>
              <a:gd name="connsiteX246" fmla="*/ 61882 w 197277"/>
              <a:gd name="connsiteY246" fmla="*/ 231873 h 237389"/>
              <a:gd name="connsiteX247" fmla="*/ 63821 w 197277"/>
              <a:gd name="connsiteY247" fmla="*/ 230680 h 237389"/>
              <a:gd name="connsiteX248" fmla="*/ 66654 w 197277"/>
              <a:gd name="connsiteY248" fmla="*/ 229636 h 237389"/>
              <a:gd name="connsiteX249" fmla="*/ 67250 w 197277"/>
              <a:gd name="connsiteY249" fmla="*/ 228741 h 237389"/>
              <a:gd name="connsiteX250" fmla="*/ 67698 w 197277"/>
              <a:gd name="connsiteY250" fmla="*/ 226803 h 237389"/>
              <a:gd name="connsiteX251" fmla="*/ 67847 w 197277"/>
              <a:gd name="connsiteY251" fmla="*/ 224715 h 237389"/>
              <a:gd name="connsiteX252" fmla="*/ 68145 w 197277"/>
              <a:gd name="connsiteY252" fmla="*/ 222329 h 237389"/>
              <a:gd name="connsiteX253" fmla="*/ 68741 w 197277"/>
              <a:gd name="connsiteY253" fmla="*/ 222031 h 237389"/>
              <a:gd name="connsiteX254" fmla="*/ 69785 w 197277"/>
              <a:gd name="connsiteY254" fmla="*/ 221733 h 237389"/>
              <a:gd name="connsiteX255" fmla="*/ 71575 w 197277"/>
              <a:gd name="connsiteY255" fmla="*/ 222478 h 237389"/>
              <a:gd name="connsiteX256" fmla="*/ 72469 w 197277"/>
              <a:gd name="connsiteY256" fmla="*/ 223224 h 237389"/>
              <a:gd name="connsiteX257" fmla="*/ 73961 w 197277"/>
              <a:gd name="connsiteY257" fmla="*/ 223224 h 237389"/>
              <a:gd name="connsiteX258" fmla="*/ 75004 w 197277"/>
              <a:gd name="connsiteY258" fmla="*/ 222478 h 237389"/>
              <a:gd name="connsiteX259" fmla="*/ 76794 w 197277"/>
              <a:gd name="connsiteY259" fmla="*/ 221285 h 237389"/>
              <a:gd name="connsiteX260" fmla="*/ 79030 w 197277"/>
              <a:gd name="connsiteY260" fmla="*/ 220838 h 237389"/>
              <a:gd name="connsiteX261" fmla="*/ 81565 w 197277"/>
              <a:gd name="connsiteY261" fmla="*/ 219645 h 237389"/>
              <a:gd name="connsiteX262" fmla="*/ 83951 w 197277"/>
              <a:gd name="connsiteY262" fmla="*/ 218303 h 237389"/>
              <a:gd name="connsiteX263" fmla="*/ 84995 w 197277"/>
              <a:gd name="connsiteY263" fmla="*/ 218154 h 237389"/>
              <a:gd name="connsiteX264" fmla="*/ 86188 w 197277"/>
              <a:gd name="connsiteY264" fmla="*/ 220092 h 237389"/>
              <a:gd name="connsiteX265" fmla="*/ 87231 w 197277"/>
              <a:gd name="connsiteY265" fmla="*/ 221434 h 237389"/>
              <a:gd name="connsiteX266" fmla="*/ 87381 w 197277"/>
              <a:gd name="connsiteY266" fmla="*/ 222180 h 237389"/>
              <a:gd name="connsiteX267" fmla="*/ 86337 w 197277"/>
              <a:gd name="connsiteY267" fmla="*/ 223820 h 237389"/>
              <a:gd name="connsiteX268" fmla="*/ 85144 w 197277"/>
              <a:gd name="connsiteY268" fmla="*/ 225908 h 237389"/>
              <a:gd name="connsiteX269" fmla="*/ 86188 w 197277"/>
              <a:gd name="connsiteY269" fmla="*/ 228592 h 237389"/>
              <a:gd name="connsiteX270" fmla="*/ 86486 w 197277"/>
              <a:gd name="connsiteY270" fmla="*/ 231127 h 237389"/>
              <a:gd name="connsiteX271" fmla="*/ 86337 w 197277"/>
              <a:gd name="connsiteY271" fmla="*/ 232618 h 237389"/>
              <a:gd name="connsiteX272" fmla="*/ 87231 w 197277"/>
              <a:gd name="connsiteY272" fmla="*/ 233215 h 237389"/>
              <a:gd name="connsiteX273" fmla="*/ 87679 w 197277"/>
              <a:gd name="connsiteY273" fmla="*/ 233513 h 237389"/>
              <a:gd name="connsiteX274" fmla="*/ 88574 w 197277"/>
              <a:gd name="connsiteY274" fmla="*/ 233215 h 237389"/>
              <a:gd name="connsiteX275" fmla="*/ 90214 w 197277"/>
              <a:gd name="connsiteY275" fmla="*/ 233364 h 237389"/>
              <a:gd name="connsiteX276" fmla="*/ 92302 w 197277"/>
              <a:gd name="connsiteY276" fmla="*/ 234109 h 237389"/>
              <a:gd name="connsiteX277" fmla="*/ 94240 w 197277"/>
              <a:gd name="connsiteY277" fmla="*/ 233960 h 237389"/>
              <a:gd name="connsiteX278" fmla="*/ 96030 w 197277"/>
              <a:gd name="connsiteY278" fmla="*/ 233066 h 237389"/>
              <a:gd name="connsiteX279" fmla="*/ 99608 w 197277"/>
              <a:gd name="connsiteY279" fmla="*/ 229188 h 237389"/>
              <a:gd name="connsiteX280" fmla="*/ 104678 w 197277"/>
              <a:gd name="connsiteY280" fmla="*/ 222478 h 237389"/>
              <a:gd name="connsiteX281" fmla="*/ 109002 w 197277"/>
              <a:gd name="connsiteY281" fmla="*/ 218303 h 237389"/>
              <a:gd name="connsiteX282" fmla="*/ 112283 w 197277"/>
              <a:gd name="connsiteY282" fmla="*/ 216663 h 237389"/>
              <a:gd name="connsiteX283" fmla="*/ 114520 w 197277"/>
              <a:gd name="connsiteY283" fmla="*/ 214575 h 237389"/>
              <a:gd name="connsiteX284" fmla="*/ 115712 w 197277"/>
              <a:gd name="connsiteY284" fmla="*/ 212339 h 237389"/>
              <a:gd name="connsiteX285" fmla="*/ 117651 w 197277"/>
              <a:gd name="connsiteY285" fmla="*/ 210698 h 237389"/>
              <a:gd name="connsiteX286" fmla="*/ 121826 w 197277"/>
              <a:gd name="connsiteY286" fmla="*/ 209505 h 237389"/>
              <a:gd name="connsiteX287" fmla="*/ 124809 w 197277"/>
              <a:gd name="connsiteY287" fmla="*/ 208163 h 237389"/>
              <a:gd name="connsiteX288" fmla="*/ 127940 w 197277"/>
              <a:gd name="connsiteY288" fmla="*/ 203541 h 237389"/>
              <a:gd name="connsiteX289" fmla="*/ 132115 w 197277"/>
              <a:gd name="connsiteY289" fmla="*/ 195339 h 237389"/>
              <a:gd name="connsiteX290" fmla="*/ 133308 w 197277"/>
              <a:gd name="connsiteY290" fmla="*/ 187884 h 237389"/>
              <a:gd name="connsiteX291" fmla="*/ 133904 w 197277"/>
              <a:gd name="connsiteY291" fmla="*/ 183410 h 237389"/>
              <a:gd name="connsiteX292" fmla="*/ 133457 w 197277"/>
              <a:gd name="connsiteY292" fmla="*/ 168052 h 237389"/>
              <a:gd name="connsiteX293" fmla="*/ 133308 w 197277"/>
              <a:gd name="connsiteY293" fmla="*/ 162982 h 237389"/>
              <a:gd name="connsiteX294" fmla="*/ 133904 w 197277"/>
              <a:gd name="connsiteY294" fmla="*/ 160149 h 237389"/>
              <a:gd name="connsiteX295" fmla="*/ 135395 w 197277"/>
              <a:gd name="connsiteY295" fmla="*/ 158210 h 237389"/>
              <a:gd name="connsiteX296" fmla="*/ 139571 w 197277"/>
              <a:gd name="connsiteY296" fmla="*/ 154184 h 237389"/>
              <a:gd name="connsiteX297" fmla="*/ 142404 w 197277"/>
              <a:gd name="connsiteY297" fmla="*/ 150903 h 237389"/>
              <a:gd name="connsiteX298" fmla="*/ 144640 w 197277"/>
              <a:gd name="connsiteY298" fmla="*/ 147027 h 237389"/>
              <a:gd name="connsiteX299" fmla="*/ 148816 w 197277"/>
              <a:gd name="connsiteY299" fmla="*/ 138229 h 237389"/>
              <a:gd name="connsiteX300" fmla="*/ 150605 w 197277"/>
              <a:gd name="connsiteY300" fmla="*/ 135396 h 237389"/>
              <a:gd name="connsiteX301" fmla="*/ 151351 w 197277"/>
              <a:gd name="connsiteY301" fmla="*/ 134203 h 237389"/>
              <a:gd name="connsiteX302" fmla="*/ 153886 w 197277"/>
              <a:gd name="connsiteY302" fmla="*/ 131817 h 237389"/>
              <a:gd name="connsiteX303" fmla="*/ 157315 w 197277"/>
              <a:gd name="connsiteY303" fmla="*/ 129729 h 237389"/>
              <a:gd name="connsiteX304" fmla="*/ 161938 w 197277"/>
              <a:gd name="connsiteY304" fmla="*/ 127940 h 237389"/>
              <a:gd name="connsiteX305" fmla="*/ 168797 w 197277"/>
              <a:gd name="connsiteY305" fmla="*/ 121826 h 237389"/>
              <a:gd name="connsiteX306" fmla="*/ 174315 w 197277"/>
              <a:gd name="connsiteY306" fmla="*/ 115713 h 237389"/>
              <a:gd name="connsiteX307" fmla="*/ 173569 w 197277"/>
              <a:gd name="connsiteY307" fmla="*/ 108257 h 237389"/>
              <a:gd name="connsiteX308" fmla="*/ 174911 w 197277"/>
              <a:gd name="connsiteY308" fmla="*/ 102143 h 237389"/>
              <a:gd name="connsiteX309" fmla="*/ 177893 w 197277"/>
              <a:gd name="connsiteY309" fmla="*/ 94389 h 237389"/>
              <a:gd name="connsiteX310" fmla="*/ 178937 w 197277"/>
              <a:gd name="connsiteY310" fmla="*/ 86039 h 237389"/>
              <a:gd name="connsiteX311" fmla="*/ 177893 w 197277"/>
              <a:gd name="connsiteY311" fmla="*/ 77390 h 237389"/>
              <a:gd name="connsiteX312" fmla="*/ 178340 w 197277"/>
              <a:gd name="connsiteY312" fmla="*/ 70233 h 237389"/>
              <a:gd name="connsiteX313" fmla="*/ 181174 w 197277"/>
              <a:gd name="connsiteY313" fmla="*/ 61882 h 237389"/>
              <a:gd name="connsiteX314" fmla="*/ 182366 w 197277"/>
              <a:gd name="connsiteY314" fmla="*/ 58751 h 237389"/>
              <a:gd name="connsiteX315" fmla="*/ 182814 w 197277"/>
              <a:gd name="connsiteY315" fmla="*/ 53830 h 237389"/>
              <a:gd name="connsiteX316" fmla="*/ 182814 w 197277"/>
              <a:gd name="connsiteY316" fmla="*/ 45778 h 237389"/>
              <a:gd name="connsiteX317" fmla="*/ 186393 w 197277"/>
              <a:gd name="connsiteY317" fmla="*/ 34744 h 237389"/>
              <a:gd name="connsiteX318" fmla="*/ 189822 w 197277"/>
              <a:gd name="connsiteY318" fmla="*/ 28183 h 237389"/>
              <a:gd name="connsiteX319" fmla="*/ 193848 w 197277"/>
              <a:gd name="connsiteY319" fmla="*/ 20876 h 237389"/>
              <a:gd name="connsiteX320" fmla="*/ 195190 w 197277"/>
              <a:gd name="connsiteY320" fmla="*/ 16402 h 237389"/>
              <a:gd name="connsiteX321" fmla="*/ 197278 w 197277"/>
              <a:gd name="connsiteY321" fmla="*/ 10438 h 237389"/>
              <a:gd name="connsiteX322" fmla="*/ 196980 w 197277"/>
              <a:gd name="connsiteY322" fmla="*/ 5815 h 23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Lst>
            <a:rect l="l" t="t" r="r" b="b"/>
            <a:pathLst>
              <a:path w="197277" h="237389">
                <a:moveTo>
                  <a:pt x="196980" y="5815"/>
                </a:moveTo>
                <a:lnTo>
                  <a:pt x="195488" y="4921"/>
                </a:lnTo>
                <a:lnTo>
                  <a:pt x="193997" y="2237"/>
                </a:lnTo>
                <a:lnTo>
                  <a:pt x="193401" y="1789"/>
                </a:lnTo>
                <a:lnTo>
                  <a:pt x="189226" y="2982"/>
                </a:lnTo>
                <a:lnTo>
                  <a:pt x="187138" y="4026"/>
                </a:lnTo>
                <a:lnTo>
                  <a:pt x="185945" y="5070"/>
                </a:lnTo>
                <a:lnTo>
                  <a:pt x="185051" y="5219"/>
                </a:lnTo>
                <a:lnTo>
                  <a:pt x="183858" y="3728"/>
                </a:lnTo>
                <a:lnTo>
                  <a:pt x="182814" y="3579"/>
                </a:lnTo>
                <a:lnTo>
                  <a:pt x="181174" y="3728"/>
                </a:lnTo>
                <a:lnTo>
                  <a:pt x="179533" y="3728"/>
                </a:lnTo>
                <a:lnTo>
                  <a:pt x="178340" y="3579"/>
                </a:lnTo>
                <a:lnTo>
                  <a:pt x="177744" y="3728"/>
                </a:lnTo>
                <a:lnTo>
                  <a:pt x="175805" y="2833"/>
                </a:lnTo>
                <a:lnTo>
                  <a:pt x="168648" y="746"/>
                </a:lnTo>
                <a:lnTo>
                  <a:pt x="167455" y="0"/>
                </a:lnTo>
                <a:lnTo>
                  <a:pt x="166113" y="149"/>
                </a:lnTo>
                <a:lnTo>
                  <a:pt x="162385" y="1939"/>
                </a:lnTo>
                <a:lnTo>
                  <a:pt x="160447" y="2535"/>
                </a:lnTo>
                <a:lnTo>
                  <a:pt x="154631" y="3579"/>
                </a:lnTo>
                <a:lnTo>
                  <a:pt x="148368" y="4175"/>
                </a:lnTo>
                <a:lnTo>
                  <a:pt x="145982" y="4175"/>
                </a:lnTo>
                <a:lnTo>
                  <a:pt x="144342" y="5070"/>
                </a:lnTo>
                <a:lnTo>
                  <a:pt x="143299" y="6114"/>
                </a:lnTo>
                <a:lnTo>
                  <a:pt x="142553" y="8649"/>
                </a:lnTo>
                <a:lnTo>
                  <a:pt x="141211" y="13122"/>
                </a:lnTo>
                <a:lnTo>
                  <a:pt x="140764" y="14315"/>
                </a:lnTo>
                <a:lnTo>
                  <a:pt x="140913" y="16104"/>
                </a:lnTo>
                <a:lnTo>
                  <a:pt x="140465" y="18938"/>
                </a:lnTo>
                <a:lnTo>
                  <a:pt x="140317" y="21622"/>
                </a:lnTo>
                <a:lnTo>
                  <a:pt x="140615" y="23411"/>
                </a:lnTo>
                <a:lnTo>
                  <a:pt x="138825" y="26990"/>
                </a:lnTo>
                <a:lnTo>
                  <a:pt x="136589" y="31314"/>
                </a:lnTo>
                <a:lnTo>
                  <a:pt x="134799" y="35042"/>
                </a:lnTo>
                <a:lnTo>
                  <a:pt x="133010" y="38770"/>
                </a:lnTo>
                <a:lnTo>
                  <a:pt x="133010" y="38919"/>
                </a:lnTo>
                <a:lnTo>
                  <a:pt x="132861" y="40559"/>
                </a:lnTo>
                <a:lnTo>
                  <a:pt x="131220" y="41603"/>
                </a:lnTo>
                <a:lnTo>
                  <a:pt x="130326" y="43243"/>
                </a:lnTo>
                <a:lnTo>
                  <a:pt x="130028" y="45480"/>
                </a:lnTo>
                <a:lnTo>
                  <a:pt x="130475" y="48313"/>
                </a:lnTo>
                <a:lnTo>
                  <a:pt x="131817" y="51743"/>
                </a:lnTo>
                <a:lnTo>
                  <a:pt x="131817" y="53681"/>
                </a:lnTo>
                <a:lnTo>
                  <a:pt x="131370" y="53979"/>
                </a:lnTo>
                <a:lnTo>
                  <a:pt x="130624" y="54576"/>
                </a:lnTo>
                <a:lnTo>
                  <a:pt x="129729" y="55023"/>
                </a:lnTo>
                <a:lnTo>
                  <a:pt x="127492" y="52637"/>
                </a:lnTo>
                <a:lnTo>
                  <a:pt x="125107" y="51146"/>
                </a:lnTo>
                <a:lnTo>
                  <a:pt x="121379" y="48462"/>
                </a:lnTo>
                <a:lnTo>
                  <a:pt x="117651" y="47418"/>
                </a:lnTo>
                <a:lnTo>
                  <a:pt x="112879" y="47269"/>
                </a:lnTo>
                <a:lnTo>
                  <a:pt x="110792" y="47567"/>
                </a:lnTo>
                <a:lnTo>
                  <a:pt x="109301" y="46673"/>
                </a:lnTo>
                <a:lnTo>
                  <a:pt x="107213" y="45480"/>
                </a:lnTo>
                <a:lnTo>
                  <a:pt x="106169" y="45182"/>
                </a:lnTo>
                <a:lnTo>
                  <a:pt x="104529" y="46076"/>
                </a:lnTo>
                <a:lnTo>
                  <a:pt x="103485" y="46076"/>
                </a:lnTo>
                <a:lnTo>
                  <a:pt x="101994" y="45778"/>
                </a:lnTo>
                <a:lnTo>
                  <a:pt x="99310" y="45778"/>
                </a:lnTo>
                <a:lnTo>
                  <a:pt x="99012" y="44287"/>
                </a:lnTo>
                <a:lnTo>
                  <a:pt x="98564" y="43989"/>
                </a:lnTo>
                <a:lnTo>
                  <a:pt x="95731" y="44138"/>
                </a:lnTo>
                <a:lnTo>
                  <a:pt x="94687" y="42796"/>
                </a:lnTo>
                <a:lnTo>
                  <a:pt x="94389" y="42945"/>
                </a:lnTo>
                <a:lnTo>
                  <a:pt x="93196" y="42497"/>
                </a:lnTo>
                <a:lnTo>
                  <a:pt x="90810" y="40708"/>
                </a:lnTo>
                <a:lnTo>
                  <a:pt x="88275" y="41901"/>
                </a:lnTo>
                <a:lnTo>
                  <a:pt x="83206" y="41752"/>
                </a:lnTo>
                <a:lnTo>
                  <a:pt x="76496" y="41752"/>
                </a:lnTo>
                <a:lnTo>
                  <a:pt x="69636" y="41752"/>
                </a:lnTo>
                <a:lnTo>
                  <a:pt x="63374" y="41752"/>
                </a:lnTo>
                <a:lnTo>
                  <a:pt x="56961" y="41752"/>
                </a:lnTo>
                <a:lnTo>
                  <a:pt x="56812" y="43690"/>
                </a:lnTo>
                <a:lnTo>
                  <a:pt x="54725" y="48313"/>
                </a:lnTo>
                <a:lnTo>
                  <a:pt x="53830" y="51892"/>
                </a:lnTo>
                <a:lnTo>
                  <a:pt x="53532" y="55769"/>
                </a:lnTo>
                <a:lnTo>
                  <a:pt x="54129" y="58751"/>
                </a:lnTo>
                <a:lnTo>
                  <a:pt x="55172" y="60988"/>
                </a:lnTo>
                <a:lnTo>
                  <a:pt x="55769" y="63374"/>
                </a:lnTo>
                <a:lnTo>
                  <a:pt x="55321" y="65014"/>
                </a:lnTo>
                <a:lnTo>
                  <a:pt x="54277" y="65759"/>
                </a:lnTo>
                <a:lnTo>
                  <a:pt x="55023" y="66654"/>
                </a:lnTo>
                <a:lnTo>
                  <a:pt x="56514" y="66803"/>
                </a:lnTo>
                <a:lnTo>
                  <a:pt x="59049" y="66057"/>
                </a:lnTo>
                <a:lnTo>
                  <a:pt x="63075" y="64865"/>
                </a:lnTo>
                <a:lnTo>
                  <a:pt x="68294" y="62926"/>
                </a:lnTo>
                <a:lnTo>
                  <a:pt x="71724" y="62032"/>
                </a:lnTo>
                <a:lnTo>
                  <a:pt x="77390" y="62628"/>
                </a:lnTo>
                <a:lnTo>
                  <a:pt x="80372" y="63374"/>
                </a:lnTo>
                <a:lnTo>
                  <a:pt x="81864" y="64566"/>
                </a:lnTo>
                <a:lnTo>
                  <a:pt x="83504" y="70084"/>
                </a:lnTo>
                <a:lnTo>
                  <a:pt x="84399" y="70978"/>
                </a:lnTo>
                <a:lnTo>
                  <a:pt x="85741" y="73364"/>
                </a:lnTo>
                <a:lnTo>
                  <a:pt x="86933" y="76048"/>
                </a:lnTo>
                <a:lnTo>
                  <a:pt x="87083" y="77539"/>
                </a:lnTo>
                <a:lnTo>
                  <a:pt x="87083" y="78583"/>
                </a:lnTo>
                <a:lnTo>
                  <a:pt x="85889" y="80074"/>
                </a:lnTo>
                <a:lnTo>
                  <a:pt x="84547" y="82311"/>
                </a:lnTo>
                <a:lnTo>
                  <a:pt x="84100" y="83653"/>
                </a:lnTo>
                <a:lnTo>
                  <a:pt x="83056" y="84697"/>
                </a:lnTo>
                <a:lnTo>
                  <a:pt x="81714" y="85592"/>
                </a:lnTo>
                <a:lnTo>
                  <a:pt x="77838" y="86039"/>
                </a:lnTo>
                <a:lnTo>
                  <a:pt x="77241" y="86635"/>
                </a:lnTo>
                <a:lnTo>
                  <a:pt x="76197" y="89021"/>
                </a:lnTo>
                <a:lnTo>
                  <a:pt x="74259" y="91109"/>
                </a:lnTo>
                <a:lnTo>
                  <a:pt x="73364" y="92898"/>
                </a:lnTo>
                <a:lnTo>
                  <a:pt x="72469" y="95433"/>
                </a:lnTo>
                <a:lnTo>
                  <a:pt x="72768" y="98714"/>
                </a:lnTo>
                <a:lnTo>
                  <a:pt x="72320" y="103187"/>
                </a:lnTo>
                <a:lnTo>
                  <a:pt x="71873" y="106318"/>
                </a:lnTo>
                <a:lnTo>
                  <a:pt x="72917" y="107362"/>
                </a:lnTo>
                <a:lnTo>
                  <a:pt x="77390" y="108108"/>
                </a:lnTo>
                <a:lnTo>
                  <a:pt x="78285" y="108704"/>
                </a:lnTo>
                <a:lnTo>
                  <a:pt x="79478" y="110643"/>
                </a:lnTo>
                <a:lnTo>
                  <a:pt x="80969" y="112432"/>
                </a:lnTo>
                <a:lnTo>
                  <a:pt x="85144" y="113476"/>
                </a:lnTo>
                <a:lnTo>
                  <a:pt x="86784" y="114818"/>
                </a:lnTo>
                <a:lnTo>
                  <a:pt x="88127" y="116309"/>
                </a:lnTo>
                <a:lnTo>
                  <a:pt x="88275" y="117651"/>
                </a:lnTo>
                <a:lnTo>
                  <a:pt x="87231" y="122572"/>
                </a:lnTo>
                <a:lnTo>
                  <a:pt x="86337" y="127194"/>
                </a:lnTo>
                <a:lnTo>
                  <a:pt x="86784" y="130773"/>
                </a:lnTo>
                <a:lnTo>
                  <a:pt x="87083" y="134203"/>
                </a:lnTo>
                <a:lnTo>
                  <a:pt x="87530" y="139273"/>
                </a:lnTo>
                <a:lnTo>
                  <a:pt x="87381" y="142255"/>
                </a:lnTo>
                <a:lnTo>
                  <a:pt x="86188" y="144193"/>
                </a:lnTo>
                <a:lnTo>
                  <a:pt x="86188" y="145685"/>
                </a:lnTo>
                <a:lnTo>
                  <a:pt x="86784" y="147474"/>
                </a:lnTo>
                <a:lnTo>
                  <a:pt x="85741" y="152245"/>
                </a:lnTo>
                <a:lnTo>
                  <a:pt x="84995" y="153140"/>
                </a:lnTo>
                <a:lnTo>
                  <a:pt x="83206" y="154035"/>
                </a:lnTo>
                <a:lnTo>
                  <a:pt x="82162" y="155377"/>
                </a:lnTo>
                <a:lnTo>
                  <a:pt x="81864" y="157315"/>
                </a:lnTo>
                <a:lnTo>
                  <a:pt x="80820" y="160149"/>
                </a:lnTo>
                <a:lnTo>
                  <a:pt x="79925" y="161192"/>
                </a:lnTo>
                <a:lnTo>
                  <a:pt x="79925" y="162534"/>
                </a:lnTo>
                <a:lnTo>
                  <a:pt x="80820" y="163429"/>
                </a:lnTo>
                <a:lnTo>
                  <a:pt x="80820" y="164920"/>
                </a:lnTo>
                <a:lnTo>
                  <a:pt x="79030" y="166710"/>
                </a:lnTo>
                <a:lnTo>
                  <a:pt x="77838" y="168052"/>
                </a:lnTo>
                <a:lnTo>
                  <a:pt x="75452" y="168648"/>
                </a:lnTo>
                <a:lnTo>
                  <a:pt x="72619" y="168052"/>
                </a:lnTo>
                <a:lnTo>
                  <a:pt x="71873" y="167008"/>
                </a:lnTo>
                <a:lnTo>
                  <a:pt x="72619" y="165517"/>
                </a:lnTo>
                <a:lnTo>
                  <a:pt x="72320" y="164324"/>
                </a:lnTo>
                <a:lnTo>
                  <a:pt x="71425" y="162982"/>
                </a:lnTo>
                <a:lnTo>
                  <a:pt x="69935" y="159701"/>
                </a:lnTo>
                <a:lnTo>
                  <a:pt x="68592" y="159105"/>
                </a:lnTo>
                <a:lnTo>
                  <a:pt x="67847" y="160447"/>
                </a:lnTo>
                <a:lnTo>
                  <a:pt x="65610" y="162833"/>
                </a:lnTo>
                <a:lnTo>
                  <a:pt x="61435" y="166113"/>
                </a:lnTo>
                <a:lnTo>
                  <a:pt x="58602" y="166411"/>
                </a:lnTo>
                <a:lnTo>
                  <a:pt x="53383" y="165368"/>
                </a:lnTo>
                <a:lnTo>
                  <a:pt x="49058" y="163877"/>
                </a:lnTo>
                <a:lnTo>
                  <a:pt x="46971" y="160149"/>
                </a:lnTo>
                <a:lnTo>
                  <a:pt x="45629" y="157017"/>
                </a:lnTo>
                <a:lnTo>
                  <a:pt x="43840" y="153438"/>
                </a:lnTo>
                <a:lnTo>
                  <a:pt x="41752" y="151798"/>
                </a:lnTo>
                <a:lnTo>
                  <a:pt x="39515" y="150605"/>
                </a:lnTo>
                <a:lnTo>
                  <a:pt x="38471" y="150605"/>
                </a:lnTo>
                <a:lnTo>
                  <a:pt x="35340" y="152544"/>
                </a:lnTo>
                <a:lnTo>
                  <a:pt x="34296" y="153289"/>
                </a:lnTo>
                <a:lnTo>
                  <a:pt x="34296" y="155079"/>
                </a:lnTo>
                <a:lnTo>
                  <a:pt x="34594" y="156570"/>
                </a:lnTo>
                <a:lnTo>
                  <a:pt x="35041" y="157315"/>
                </a:lnTo>
                <a:lnTo>
                  <a:pt x="35489" y="158359"/>
                </a:lnTo>
                <a:lnTo>
                  <a:pt x="35489" y="159850"/>
                </a:lnTo>
                <a:lnTo>
                  <a:pt x="34893" y="161938"/>
                </a:lnTo>
                <a:lnTo>
                  <a:pt x="34743" y="164324"/>
                </a:lnTo>
                <a:lnTo>
                  <a:pt x="24604" y="166561"/>
                </a:lnTo>
                <a:lnTo>
                  <a:pt x="22963" y="165815"/>
                </a:lnTo>
                <a:lnTo>
                  <a:pt x="21621" y="164771"/>
                </a:lnTo>
                <a:lnTo>
                  <a:pt x="20130" y="164920"/>
                </a:lnTo>
                <a:lnTo>
                  <a:pt x="15806" y="166113"/>
                </a:lnTo>
                <a:lnTo>
                  <a:pt x="14166" y="165219"/>
                </a:lnTo>
                <a:lnTo>
                  <a:pt x="12526" y="164622"/>
                </a:lnTo>
                <a:lnTo>
                  <a:pt x="11780" y="165219"/>
                </a:lnTo>
                <a:lnTo>
                  <a:pt x="11780" y="166113"/>
                </a:lnTo>
                <a:lnTo>
                  <a:pt x="12526" y="171481"/>
                </a:lnTo>
                <a:lnTo>
                  <a:pt x="12227" y="173569"/>
                </a:lnTo>
                <a:lnTo>
                  <a:pt x="11332" y="176253"/>
                </a:lnTo>
                <a:lnTo>
                  <a:pt x="10736" y="178191"/>
                </a:lnTo>
                <a:lnTo>
                  <a:pt x="13420" y="178639"/>
                </a:lnTo>
                <a:lnTo>
                  <a:pt x="14464" y="179533"/>
                </a:lnTo>
                <a:lnTo>
                  <a:pt x="15359" y="180876"/>
                </a:lnTo>
                <a:lnTo>
                  <a:pt x="16701" y="182068"/>
                </a:lnTo>
                <a:lnTo>
                  <a:pt x="16701" y="182963"/>
                </a:lnTo>
                <a:lnTo>
                  <a:pt x="15209" y="184305"/>
                </a:lnTo>
                <a:lnTo>
                  <a:pt x="14762" y="186094"/>
                </a:lnTo>
                <a:lnTo>
                  <a:pt x="15508" y="187436"/>
                </a:lnTo>
                <a:lnTo>
                  <a:pt x="17297" y="188928"/>
                </a:lnTo>
                <a:lnTo>
                  <a:pt x="19981" y="190270"/>
                </a:lnTo>
                <a:lnTo>
                  <a:pt x="21174" y="191314"/>
                </a:lnTo>
                <a:lnTo>
                  <a:pt x="21025" y="192208"/>
                </a:lnTo>
                <a:lnTo>
                  <a:pt x="19832" y="194147"/>
                </a:lnTo>
                <a:lnTo>
                  <a:pt x="19385" y="195638"/>
                </a:lnTo>
                <a:lnTo>
                  <a:pt x="18490" y="197129"/>
                </a:lnTo>
                <a:lnTo>
                  <a:pt x="18639" y="198471"/>
                </a:lnTo>
                <a:lnTo>
                  <a:pt x="19832" y="199664"/>
                </a:lnTo>
                <a:lnTo>
                  <a:pt x="19832" y="200857"/>
                </a:lnTo>
                <a:lnTo>
                  <a:pt x="18937" y="201602"/>
                </a:lnTo>
                <a:lnTo>
                  <a:pt x="17297" y="201453"/>
                </a:lnTo>
                <a:lnTo>
                  <a:pt x="15955" y="201602"/>
                </a:lnTo>
                <a:lnTo>
                  <a:pt x="14613" y="201304"/>
                </a:lnTo>
                <a:lnTo>
                  <a:pt x="10736" y="196980"/>
                </a:lnTo>
                <a:lnTo>
                  <a:pt x="9842" y="196831"/>
                </a:lnTo>
                <a:lnTo>
                  <a:pt x="4175" y="200111"/>
                </a:lnTo>
                <a:lnTo>
                  <a:pt x="2833" y="201453"/>
                </a:lnTo>
                <a:lnTo>
                  <a:pt x="1640" y="203392"/>
                </a:lnTo>
                <a:lnTo>
                  <a:pt x="0" y="207567"/>
                </a:lnTo>
                <a:lnTo>
                  <a:pt x="6263" y="213531"/>
                </a:lnTo>
                <a:lnTo>
                  <a:pt x="7008" y="215470"/>
                </a:lnTo>
                <a:lnTo>
                  <a:pt x="14166" y="221733"/>
                </a:lnTo>
                <a:lnTo>
                  <a:pt x="17148" y="225461"/>
                </a:lnTo>
                <a:lnTo>
                  <a:pt x="17148" y="228443"/>
                </a:lnTo>
                <a:lnTo>
                  <a:pt x="17745" y="229188"/>
                </a:lnTo>
                <a:lnTo>
                  <a:pt x="18192" y="230530"/>
                </a:lnTo>
                <a:lnTo>
                  <a:pt x="20130" y="233662"/>
                </a:lnTo>
                <a:lnTo>
                  <a:pt x="22069" y="236048"/>
                </a:lnTo>
                <a:lnTo>
                  <a:pt x="22963" y="236793"/>
                </a:lnTo>
                <a:lnTo>
                  <a:pt x="23411" y="237390"/>
                </a:lnTo>
                <a:lnTo>
                  <a:pt x="25051" y="235899"/>
                </a:lnTo>
                <a:lnTo>
                  <a:pt x="27288" y="232767"/>
                </a:lnTo>
                <a:lnTo>
                  <a:pt x="28332" y="231276"/>
                </a:lnTo>
                <a:lnTo>
                  <a:pt x="31016" y="230829"/>
                </a:lnTo>
                <a:lnTo>
                  <a:pt x="32059" y="229785"/>
                </a:lnTo>
                <a:lnTo>
                  <a:pt x="32805" y="227846"/>
                </a:lnTo>
                <a:lnTo>
                  <a:pt x="33103" y="226803"/>
                </a:lnTo>
                <a:lnTo>
                  <a:pt x="36085" y="226057"/>
                </a:lnTo>
                <a:lnTo>
                  <a:pt x="39813" y="224417"/>
                </a:lnTo>
                <a:lnTo>
                  <a:pt x="41901" y="222777"/>
                </a:lnTo>
                <a:lnTo>
                  <a:pt x="43988" y="221733"/>
                </a:lnTo>
                <a:lnTo>
                  <a:pt x="45330" y="221584"/>
                </a:lnTo>
                <a:lnTo>
                  <a:pt x="46076" y="222031"/>
                </a:lnTo>
                <a:lnTo>
                  <a:pt x="48462" y="225013"/>
                </a:lnTo>
                <a:lnTo>
                  <a:pt x="50549" y="226803"/>
                </a:lnTo>
                <a:lnTo>
                  <a:pt x="51146" y="227250"/>
                </a:lnTo>
                <a:lnTo>
                  <a:pt x="51593" y="226355"/>
                </a:lnTo>
                <a:lnTo>
                  <a:pt x="52786" y="226504"/>
                </a:lnTo>
                <a:lnTo>
                  <a:pt x="53233" y="226952"/>
                </a:lnTo>
                <a:lnTo>
                  <a:pt x="53830" y="227846"/>
                </a:lnTo>
                <a:lnTo>
                  <a:pt x="55023" y="229188"/>
                </a:lnTo>
                <a:lnTo>
                  <a:pt x="57111" y="230829"/>
                </a:lnTo>
                <a:lnTo>
                  <a:pt x="59198" y="232618"/>
                </a:lnTo>
                <a:lnTo>
                  <a:pt x="60242" y="232767"/>
                </a:lnTo>
                <a:lnTo>
                  <a:pt x="61882" y="231873"/>
                </a:lnTo>
                <a:lnTo>
                  <a:pt x="63821" y="230680"/>
                </a:lnTo>
                <a:lnTo>
                  <a:pt x="66654" y="229636"/>
                </a:lnTo>
                <a:lnTo>
                  <a:pt x="67250" y="228741"/>
                </a:lnTo>
                <a:lnTo>
                  <a:pt x="67698" y="226803"/>
                </a:lnTo>
                <a:lnTo>
                  <a:pt x="67847" y="224715"/>
                </a:lnTo>
                <a:lnTo>
                  <a:pt x="68145" y="222329"/>
                </a:lnTo>
                <a:lnTo>
                  <a:pt x="68741" y="222031"/>
                </a:lnTo>
                <a:lnTo>
                  <a:pt x="69785" y="221733"/>
                </a:lnTo>
                <a:lnTo>
                  <a:pt x="71575" y="222478"/>
                </a:lnTo>
                <a:lnTo>
                  <a:pt x="72469" y="223224"/>
                </a:lnTo>
                <a:lnTo>
                  <a:pt x="73961" y="223224"/>
                </a:lnTo>
                <a:lnTo>
                  <a:pt x="75004" y="222478"/>
                </a:lnTo>
                <a:lnTo>
                  <a:pt x="76794" y="221285"/>
                </a:lnTo>
                <a:lnTo>
                  <a:pt x="79030" y="220838"/>
                </a:lnTo>
                <a:lnTo>
                  <a:pt x="81565" y="219645"/>
                </a:lnTo>
                <a:lnTo>
                  <a:pt x="83951" y="218303"/>
                </a:lnTo>
                <a:lnTo>
                  <a:pt x="84995" y="218154"/>
                </a:lnTo>
                <a:lnTo>
                  <a:pt x="86188" y="220092"/>
                </a:lnTo>
                <a:lnTo>
                  <a:pt x="87231" y="221434"/>
                </a:lnTo>
                <a:lnTo>
                  <a:pt x="87381" y="222180"/>
                </a:lnTo>
                <a:lnTo>
                  <a:pt x="86337" y="223820"/>
                </a:lnTo>
                <a:lnTo>
                  <a:pt x="85144" y="225908"/>
                </a:lnTo>
                <a:lnTo>
                  <a:pt x="86188" y="228592"/>
                </a:lnTo>
                <a:lnTo>
                  <a:pt x="86486" y="231127"/>
                </a:lnTo>
                <a:lnTo>
                  <a:pt x="86337" y="232618"/>
                </a:lnTo>
                <a:lnTo>
                  <a:pt x="87231" y="233215"/>
                </a:lnTo>
                <a:lnTo>
                  <a:pt x="87679" y="233513"/>
                </a:lnTo>
                <a:lnTo>
                  <a:pt x="88574" y="233215"/>
                </a:lnTo>
                <a:lnTo>
                  <a:pt x="90214" y="233364"/>
                </a:lnTo>
                <a:lnTo>
                  <a:pt x="92302" y="234109"/>
                </a:lnTo>
                <a:lnTo>
                  <a:pt x="94240" y="233960"/>
                </a:lnTo>
                <a:lnTo>
                  <a:pt x="96030" y="233066"/>
                </a:lnTo>
                <a:lnTo>
                  <a:pt x="99608" y="229188"/>
                </a:lnTo>
                <a:lnTo>
                  <a:pt x="104678" y="222478"/>
                </a:lnTo>
                <a:lnTo>
                  <a:pt x="109002" y="218303"/>
                </a:lnTo>
                <a:lnTo>
                  <a:pt x="112283" y="216663"/>
                </a:lnTo>
                <a:lnTo>
                  <a:pt x="114520" y="214575"/>
                </a:lnTo>
                <a:lnTo>
                  <a:pt x="115712" y="212339"/>
                </a:lnTo>
                <a:lnTo>
                  <a:pt x="117651" y="210698"/>
                </a:lnTo>
                <a:lnTo>
                  <a:pt x="121826" y="209505"/>
                </a:lnTo>
                <a:lnTo>
                  <a:pt x="124809" y="208163"/>
                </a:lnTo>
                <a:lnTo>
                  <a:pt x="127940" y="203541"/>
                </a:lnTo>
                <a:lnTo>
                  <a:pt x="132115" y="195339"/>
                </a:lnTo>
                <a:lnTo>
                  <a:pt x="133308" y="187884"/>
                </a:lnTo>
                <a:lnTo>
                  <a:pt x="133904" y="183410"/>
                </a:lnTo>
                <a:lnTo>
                  <a:pt x="133457" y="168052"/>
                </a:lnTo>
                <a:lnTo>
                  <a:pt x="133308" y="162982"/>
                </a:lnTo>
                <a:lnTo>
                  <a:pt x="133904" y="160149"/>
                </a:lnTo>
                <a:lnTo>
                  <a:pt x="135395" y="158210"/>
                </a:lnTo>
                <a:lnTo>
                  <a:pt x="139571" y="154184"/>
                </a:lnTo>
                <a:lnTo>
                  <a:pt x="142404" y="150903"/>
                </a:lnTo>
                <a:lnTo>
                  <a:pt x="144640" y="147027"/>
                </a:lnTo>
                <a:lnTo>
                  <a:pt x="148816" y="138229"/>
                </a:lnTo>
                <a:lnTo>
                  <a:pt x="150605" y="135396"/>
                </a:lnTo>
                <a:lnTo>
                  <a:pt x="151351" y="134203"/>
                </a:lnTo>
                <a:lnTo>
                  <a:pt x="153886" y="131817"/>
                </a:lnTo>
                <a:lnTo>
                  <a:pt x="157315" y="129729"/>
                </a:lnTo>
                <a:lnTo>
                  <a:pt x="161938" y="127940"/>
                </a:lnTo>
                <a:lnTo>
                  <a:pt x="168797" y="121826"/>
                </a:lnTo>
                <a:lnTo>
                  <a:pt x="174315" y="115713"/>
                </a:lnTo>
                <a:lnTo>
                  <a:pt x="173569" y="108257"/>
                </a:lnTo>
                <a:lnTo>
                  <a:pt x="174911" y="102143"/>
                </a:lnTo>
                <a:lnTo>
                  <a:pt x="177893" y="94389"/>
                </a:lnTo>
                <a:lnTo>
                  <a:pt x="178937" y="86039"/>
                </a:lnTo>
                <a:lnTo>
                  <a:pt x="177893" y="77390"/>
                </a:lnTo>
                <a:lnTo>
                  <a:pt x="178340" y="70233"/>
                </a:lnTo>
                <a:lnTo>
                  <a:pt x="181174" y="61882"/>
                </a:lnTo>
                <a:lnTo>
                  <a:pt x="182366" y="58751"/>
                </a:lnTo>
                <a:lnTo>
                  <a:pt x="182814" y="53830"/>
                </a:lnTo>
                <a:lnTo>
                  <a:pt x="182814" y="45778"/>
                </a:lnTo>
                <a:lnTo>
                  <a:pt x="186393" y="34744"/>
                </a:lnTo>
                <a:lnTo>
                  <a:pt x="189822" y="28183"/>
                </a:lnTo>
                <a:lnTo>
                  <a:pt x="193848" y="20876"/>
                </a:lnTo>
                <a:lnTo>
                  <a:pt x="195190" y="16402"/>
                </a:lnTo>
                <a:lnTo>
                  <a:pt x="197278" y="10438"/>
                </a:lnTo>
                <a:lnTo>
                  <a:pt x="196980" y="581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79" name="Comoros Island__">
            <a:extLst>
              <a:ext uri="{FF2B5EF4-FFF2-40B4-BE49-F238E27FC236}">
                <a16:creationId xmlns:a16="http://schemas.microsoft.com/office/drawing/2014/main" id="{F2C7B3B5-8CFE-0D2D-765E-230B3929CDD7}"/>
              </a:ext>
            </a:extLst>
          </p:cNvPr>
          <p:cNvSpPr/>
          <p:nvPr/>
        </p:nvSpPr>
        <p:spPr>
          <a:xfrm>
            <a:off x="7139650" y="4518634"/>
            <a:ext cx="34146" cy="29611"/>
          </a:xfrm>
          <a:custGeom>
            <a:avLst/>
            <a:gdLst>
              <a:gd name="connsiteX0" fmla="*/ 3877 w 34146"/>
              <a:gd name="connsiteY0" fmla="*/ 6710 h 27585"/>
              <a:gd name="connsiteX1" fmla="*/ 4175 w 34146"/>
              <a:gd name="connsiteY1" fmla="*/ 1044 h 27585"/>
              <a:gd name="connsiteX2" fmla="*/ 2833 w 34146"/>
              <a:gd name="connsiteY2" fmla="*/ 0 h 27585"/>
              <a:gd name="connsiteX3" fmla="*/ 1789 w 34146"/>
              <a:gd name="connsiteY3" fmla="*/ 0 h 27585"/>
              <a:gd name="connsiteX4" fmla="*/ 1342 w 34146"/>
              <a:gd name="connsiteY4" fmla="*/ 596 h 27585"/>
              <a:gd name="connsiteX5" fmla="*/ 745 w 34146"/>
              <a:gd name="connsiteY5" fmla="*/ 1789 h 27585"/>
              <a:gd name="connsiteX6" fmla="*/ 0 w 34146"/>
              <a:gd name="connsiteY6" fmla="*/ 10587 h 27585"/>
              <a:gd name="connsiteX7" fmla="*/ 2087 w 34146"/>
              <a:gd name="connsiteY7" fmla="*/ 13122 h 27585"/>
              <a:gd name="connsiteX8" fmla="*/ 3429 w 34146"/>
              <a:gd name="connsiteY8" fmla="*/ 13420 h 27585"/>
              <a:gd name="connsiteX9" fmla="*/ 5815 w 34146"/>
              <a:gd name="connsiteY9" fmla="*/ 15060 h 27585"/>
              <a:gd name="connsiteX10" fmla="*/ 6263 w 34146"/>
              <a:gd name="connsiteY10" fmla="*/ 14762 h 27585"/>
              <a:gd name="connsiteX11" fmla="*/ 7008 w 34146"/>
              <a:gd name="connsiteY11" fmla="*/ 13718 h 27585"/>
              <a:gd name="connsiteX12" fmla="*/ 5815 w 34146"/>
              <a:gd name="connsiteY12" fmla="*/ 10736 h 27585"/>
              <a:gd name="connsiteX13" fmla="*/ 4026 w 34146"/>
              <a:gd name="connsiteY13" fmla="*/ 6859 h 27585"/>
              <a:gd name="connsiteX14" fmla="*/ 12376 w 34146"/>
              <a:gd name="connsiteY14" fmla="*/ 24455 h 27585"/>
              <a:gd name="connsiteX15" fmla="*/ 10438 w 34146"/>
              <a:gd name="connsiteY15" fmla="*/ 24156 h 27585"/>
              <a:gd name="connsiteX16" fmla="*/ 10438 w 34146"/>
              <a:gd name="connsiteY16" fmla="*/ 25349 h 27585"/>
              <a:gd name="connsiteX17" fmla="*/ 11332 w 34146"/>
              <a:gd name="connsiteY17" fmla="*/ 26840 h 27585"/>
              <a:gd name="connsiteX18" fmla="*/ 16402 w 34146"/>
              <a:gd name="connsiteY18" fmla="*/ 27586 h 27585"/>
              <a:gd name="connsiteX19" fmla="*/ 14613 w 34146"/>
              <a:gd name="connsiteY19" fmla="*/ 25946 h 27585"/>
              <a:gd name="connsiteX20" fmla="*/ 12376 w 34146"/>
              <a:gd name="connsiteY20" fmla="*/ 24604 h 27585"/>
              <a:gd name="connsiteX21" fmla="*/ 32656 w 34146"/>
              <a:gd name="connsiteY21" fmla="*/ 19683 h 27585"/>
              <a:gd name="connsiteX22" fmla="*/ 32059 w 34146"/>
              <a:gd name="connsiteY22" fmla="*/ 19385 h 27585"/>
              <a:gd name="connsiteX23" fmla="*/ 31016 w 34146"/>
              <a:gd name="connsiteY23" fmla="*/ 19981 h 27585"/>
              <a:gd name="connsiteX24" fmla="*/ 31016 w 34146"/>
              <a:gd name="connsiteY24" fmla="*/ 20727 h 27585"/>
              <a:gd name="connsiteX25" fmla="*/ 30121 w 34146"/>
              <a:gd name="connsiteY25" fmla="*/ 21920 h 27585"/>
              <a:gd name="connsiteX26" fmla="*/ 28928 w 34146"/>
              <a:gd name="connsiteY26" fmla="*/ 21920 h 27585"/>
              <a:gd name="connsiteX27" fmla="*/ 27884 w 34146"/>
              <a:gd name="connsiteY27" fmla="*/ 21920 h 27585"/>
              <a:gd name="connsiteX28" fmla="*/ 25946 w 34146"/>
              <a:gd name="connsiteY28" fmla="*/ 21920 h 27585"/>
              <a:gd name="connsiteX29" fmla="*/ 30121 w 34146"/>
              <a:gd name="connsiteY29" fmla="*/ 24305 h 27585"/>
              <a:gd name="connsiteX30" fmla="*/ 32358 w 34146"/>
              <a:gd name="connsiteY30" fmla="*/ 26542 h 27585"/>
              <a:gd name="connsiteX31" fmla="*/ 33551 w 34146"/>
              <a:gd name="connsiteY31" fmla="*/ 27139 h 27585"/>
              <a:gd name="connsiteX32" fmla="*/ 34147 w 34146"/>
              <a:gd name="connsiteY32" fmla="*/ 26244 h 27585"/>
              <a:gd name="connsiteX33" fmla="*/ 34147 w 34146"/>
              <a:gd name="connsiteY33" fmla="*/ 23411 h 27585"/>
              <a:gd name="connsiteX34" fmla="*/ 32805 w 34146"/>
              <a:gd name="connsiteY34" fmla="*/ 19534 h 2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4146" h="27585">
                <a:moveTo>
                  <a:pt x="3877" y="6710"/>
                </a:moveTo>
                <a:lnTo>
                  <a:pt x="4175" y="1044"/>
                </a:lnTo>
                <a:lnTo>
                  <a:pt x="2833" y="0"/>
                </a:lnTo>
                <a:lnTo>
                  <a:pt x="1789" y="0"/>
                </a:lnTo>
                <a:cubicBezTo>
                  <a:pt x="1789" y="0"/>
                  <a:pt x="1342" y="596"/>
                  <a:pt x="1342" y="596"/>
                </a:cubicBezTo>
                <a:lnTo>
                  <a:pt x="745" y="1789"/>
                </a:lnTo>
                <a:lnTo>
                  <a:pt x="0" y="10587"/>
                </a:lnTo>
                <a:lnTo>
                  <a:pt x="2087" y="13122"/>
                </a:lnTo>
                <a:lnTo>
                  <a:pt x="3429" y="13420"/>
                </a:lnTo>
                <a:lnTo>
                  <a:pt x="5815" y="15060"/>
                </a:lnTo>
                <a:lnTo>
                  <a:pt x="6263" y="14762"/>
                </a:lnTo>
                <a:lnTo>
                  <a:pt x="7008" y="13718"/>
                </a:lnTo>
                <a:lnTo>
                  <a:pt x="5815" y="10736"/>
                </a:lnTo>
                <a:lnTo>
                  <a:pt x="4026" y="6859"/>
                </a:lnTo>
                <a:close/>
                <a:moveTo>
                  <a:pt x="12376" y="24455"/>
                </a:moveTo>
                <a:lnTo>
                  <a:pt x="10438" y="24156"/>
                </a:lnTo>
                <a:lnTo>
                  <a:pt x="10438" y="25349"/>
                </a:lnTo>
                <a:cubicBezTo>
                  <a:pt x="10438" y="25349"/>
                  <a:pt x="11332" y="26840"/>
                  <a:pt x="11332" y="26840"/>
                </a:cubicBezTo>
                <a:lnTo>
                  <a:pt x="16402" y="27586"/>
                </a:lnTo>
                <a:lnTo>
                  <a:pt x="14613" y="25946"/>
                </a:lnTo>
                <a:lnTo>
                  <a:pt x="12376" y="24604"/>
                </a:lnTo>
                <a:close/>
                <a:moveTo>
                  <a:pt x="32656" y="19683"/>
                </a:moveTo>
                <a:lnTo>
                  <a:pt x="32059" y="19385"/>
                </a:lnTo>
                <a:lnTo>
                  <a:pt x="31016" y="19981"/>
                </a:lnTo>
                <a:lnTo>
                  <a:pt x="31016" y="20727"/>
                </a:lnTo>
                <a:cubicBezTo>
                  <a:pt x="31016" y="20727"/>
                  <a:pt x="30121" y="21920"/>
                  <a:pt x="30121" y="21920"/>
                </a:cubicBezTo>
                <a:lnTo>
                  <a:pt x="28928" y="21920"/>
                </a:lnTo>
                <a:cubicBezTo>
                  <a:pt x="28928" y="21920"/>
                  <a:pt x="27884" y="21920"/>
                  <a:pt x="27884" y="21920"/>
                </a:cubicBezTo>
                <a:lnTo>
                  <a:pt x="25946" y="21920"/>
                </a:lnTo>
                <a:cubicBezTo>
                  <a:pt x="25946" y="21920"/>
                  <a:pt x="30121" y="24305"/>
                  <a:pt x="30121" y="24305"/>
                </a:cubicBezTo>
                <a:lnTo>
                  <a:pt x="32358" y="26542"/>
                </a:lnTo>
                <a:lnTo>
                  <a:pt x="33551" y="27139"/>
                </a:lnTo>
                <a:lnTo>
                  <a:pt x="34147" y="26244"/>
                </a:lnTo>
                <a:lnTo>
                  <a:pt x="34147" y="23411"/>
                </a:lnTo>
                <a:cubicBezTo>
                  <a:pt x="34147" y="23411"/>
                  <a:pt x="32805" y="19534"/>
                  <a:pt x="32805" y="19534"/>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80" name="Columbia__">
            <a:extLst>
              <a:ext uri="{FF2B5EF4-FFF2-40B4-BE49-F238E27FC236}">
                <a16:creationId xmlns:a16="http://schemas.microsoft.com/office/drawing/2014/main" id="{1F8BCA02-CA9A-867C-D8D4-DB10B7ECC474}"/>
              </a:ext>
            </a:extLst>
          </p:cNvPr>
          <p:cNvSpPr/>
          <p:nvPr/>
        </p:nvSpPr>
        <p:spPr>
          <a:xfrm>
            <a:off x="3921915" y="3817715"/>
            <a:ext cx="319700" cy="490915"/>
          </a:xfrm>
          <a:custGeom>
            <a:avLst/>
            <a:gdLst>
              <a:gd name="connsiteX0" fmla="*/ 23411 w 319700"/>
              <a:gd name="connsiteY0" fmla="*/ 272432 h 457333"/>
              <a:gd name="connsiteX1" fmla="*/ 24156 w 319700"/>
              <a:gd name="connsiteY1" fmla="*/ 271835 h 457333"/>
              <a:gd name="connsiteX2" fmla="*/ 24156 w 319700"/>
              <a:gd name="connsiteY2" fmla="*/ 270195 h 457333"/>
              <a:gd name="connsiteX3" fmla="*/ 23560 w 319700"/>
              <a:gd name="connsiteY3" fmla="*/ 269300 h 457333"/>
              <a:gd name="connsiteX4" fmla="*/ 22516 w 319700"/>
              <a:gd name="connsiteY4" fmla="*/ 269002 h 457333"/>
              <a:gd name="connsiteX5" fmla="*/ 21622 w 319700"/>
              <a:gd name="connsiteY5" fmla="*/ 270046 h 457333"/>
              <a:gd name="connsiteX6" fmla="*/ 22069 w 319700"/>
              <a:gd name="connsiteY6" fmla="*/ 271388 h 457333"/>
              <a:gd name="connsiteX7" fmla="*/ 23411 w 319700"/>
              <a:gd name="connsiteY7" fmla="*/ 272432 h 457333"/>
              <a:gd name="connsiteX8" fmla="*/ 319403 w 319700"/>
              <a:gd name="connsiteY8" fmla="*/ 305982 h 457333"/>
              <a:gd name="connsiteX9" fmla="*/ 319701 w 319700"/>
              <a:gd name="connsiteY9" fmla="*/ 304044 h 457333"/>
              <a:gd name="connsiteX10" fmla="*/ 318508 w 319700"/>
              <a:gd name="connsiteY10" fmla="*/ 301360 h 457333"/>
              <a:gd name="connsiteX11" fmla="*/ 317762 w 319700"/>
              <a:gd name="connsiteY11" fmla="*/ 298527 h 457333"/>
              <a:gd name="connsiteX12" fmla="*/ 317166 w 319700"/>
              <a:gd name="connsiteY12" fmla="*/ 297483 h 457333"/>
              <a:gd name="connsiteX13" fmla="*/ 317166 w 319700"/>
              <a:gd name="connsiteY13" fmla="*/ 295246 h 457333"/>
              <a:gd name="connsiteX14" fmla="*/ 315525 w 319700"/>
              <a:gd name="connsiteY14" fmla="*/ 291369 h 457333"/>
              <a:gd name="connsiteX15" fmla="*/ 314333 w 319700"/>
              <a:gd name="connsiteY15" fmla="*/ 288238 h 457333"/>
              <a:gd name="connsiteX16" fmla="*/ 313289 w 319700"/>
              <a:gd name="connsiteY16" fmla="*/ 286597 h 457333"/>
              <a:gd name="connsiteX17" fmla="*/ 313736 w 319700"/>
              <a:gd name="connsiteY17" fmla="*/ 285255 h 457333"/>
              <a:gd name="connsiteX18" fmla="*/ 313289 w 319700"/>
              <a:gd name="connsiteY18" fmla="*/ 283914 h 457333"/>
              <a:gd name="connsiteX19" fmla="*/ 312394 w 319700"/>
              <a:gd name="connsiteY19" fmla="*/ 282721 h 457333"/>
              <a:gd name="connsiteX20" fmla="*/ 311052 w 319700"/>
              <a:gd name="connsiteY20" fmla="*/ 279142 h 457333"/>
              <a:gd name="connsiteX21" fmla="*/ 311500 w 319700"/>
              <a:gd name="connsiteY21" fmla="*/ 277651 h 457333"/>
              <a:gd name="connsiteX22" fmla="*/ 311201 w 319700"/>
              <a:gd name="connsiteY22" fmla="*/ 276010 h 457333"/>
              <a:gd name="connsiteX23" fmla="*/ 310157 w 319700"/>
              <a:gd name="connsiteY23" fmla="*/ 274967 h 457333"/>
              <a:gd name="connsiteX24" fmla="*/ 308517 w 319700"/>
              <a:gd name="connsiteY24" fmla="*/ 273774 h 457333"/>
              <a:gd name="connsiteX25" fmla="*/ 306429 w 319700"/>
              <a:gd name="connsiteY25" fmla="*/ 271388 h 457333"/>
              <a:gd name="connsiteX26" fmla="*/ 303895 w 319700"/>
              <a:gd name="connsiteY26" fmla="*/ 269151 h 457333"/>
              <a:gd name="connsiteX27" fmla="*/ 302553 w 319700"/>
              <a:gd name="connsiteY27" fmla="*/ 268256 h 457333"/>
              <a:gd name="connsiteX28" fmla="*/ 301658 w 319700"/>
              <a:gd name="connsiteY28" fmla="*/ 267958 h 457333"/>
              <a:gd name="connsiteX29" fmla="*/ 300912 w 319700"/>
              <a:gd name="connsiteY29" fmla="*/ 265722 h 457333"/>
              <a:gd name="connsiteX30" fmla="*/ 300316 w 319700"/>
              <a:gd name="connsiteY30" fmla="*/ 265125 h 457333"/>
              <a:gd name="connsiteX31" fmla="*/ 298974 w 319700"/>
              <a:gd name="connsiteY31" fmla="*/ 265125 h 457333"/>
              <a:gd name="connsiteX32" fmla="*/ 296290 w 319700"/>
              <a:gd name="connsiteY32" fmla="*/ 264081 h 457333"/>
              <a:gd name="connsiteX33" fmla="*/ 293904 w 319700"/>
              <a:gd name="connsiteY33" fmla="*/ 265125 h 457333"/>
              <a:gd name="connsiteX34" fmla="*/ 293904 w 319700"/>
              <a:gd name="connsiteY34" fmla="*/ 263485 h 457333"/>
              <a:gd name="connsiteX35" fmla="*/ 294501 w 319700"/>
              <a:gd name="connsiteY35" fmla="*/ 262441 h 457333"/>
              <a:gd name="connsiteX36" fmla="*/ 302851 w 319700"/>
              <a:gd name="connsiteY36" fmla="*/ 254389 h 457333"/>
              <a:gd name="connsiteX37" fmla="*/ 307026 w 319700"/>
              <a:gd name="connsiteY37" fmla="*/ 250661 h 457333"/>
              <a:gd name="connsiteX38" fmla="*/ 307473 w 319700"/>
              <a:gd name="connsiteY38" fmla="*/ 250065 h 457333"/>
              <a:gd name="connsiteX39" fmla="*/ 307772 w 319700"/>
              <a:gd name="connsiteY39" fmla="*/ 249170 h 457333"/>
              <a:gd name="connsiteX40" fmla="*/ 308070 w 319700"/>
              <a:gd name="connsiteY40" fmla="*/ 247977 h 457333"/>
              <a:gd name="connsiteX41" fmla="*/ 307175 w 319700"/>
              <a:gd name="connsiteY41" fmla="*/ 246635 h 457333"/>
              <a:gd name="connsiteX42" fmla="*/ 303149 w 319700"/>
              <a:gd name="connsiteY42" fmla="*/ 240372 h 457333"/>
              <a:gd name="connsiteX43" fmla="*/ 301807 w 319700"/>
              <a:gd name="connsiteY43" fmla="*/ 239179 h 457333"/>
              <a:gd name="connsiteX44" fmla="*/ 300465 w 319700"/>
              <a:gd name="connsiteY44" fmla="*/ 238284 h 457333"/>
              <a:gd name="connsiteX45" fmla="*/ 298974 w 319700"/>
              <a:gd name="connsiteY45" fmla="*/ 235749 h 457333"/>
              <a:gd name="connsiteX46" fmla="*/ 297184 w 319700"/>
              <a:gd name="connsiteY46" fmla="*/ 229636 h 457333"/>
              <a:gd name="connsiteX47" fmla="*/ 295843 w 319700"/>
              <a:gd name="connsiteY47" fmla="*/ 226653 h 457333"/>
              <a:gd name="connsiteX48" fmla="*/ 295395 w 319700"/>
              <a:gd name="connsiteY48" fmla="*/ 224268 h 457333"/>
              <a:gd name="connsiteX49" fmla="*/ 295395 w 319700"/>
              <a:gd name="connsiteY49" fmla="*/ 221584 h 457333"/>
              <a:gd name="connsiteX50" fmla="*/ 294948 w 319700"/>
              <a:gd name="connsiteY50" fmla="*/ 219496 h 457333"/>
              <a:gd name="connsiteX51" fmla="*/ 293904 w 319700"/>
              <a:gd name="connsiteY51" fmla="*/ 218005 h 457333"/>
              <a:gd name="connsiteX52" fmla="*/ 293904 w 319700"/>
              <a:gd name="connsiteY52" fmla="*/ 213681 h 457333"/>
              <a:gd name="connsiteX53" fmla="*/ 294948 w 319700"/>
              <a:gd name="connsiteY53" fmla="*/ 206374 h 457333"/>
              <a:gd name="connsiteX54" fmla="*/ 295246 w 319700"/>
              <a:gd name="connsiteY54" fmla="*/ 200857 h 457333"/>
              <a:gd name="connsiteX55" fmla="*/ 294650 w 319700"/>
              <a:gd name="connsiteY55" fmla="*/ 197129 h 457333"/>
              <a:gd name="connsiteX56" fmla="*/ 295544 w 319700"/>
              <a:gd name="connsiteY56" fmla="*/ 194296 h 457333"/>
              <a:gd name="connsiteX57" fmla="*/ 298079 w 319700"/>
              <a:gd name="connsiteY57" fmla="*/ 192357 h 457333"/>
              <a:gd name="connsiteX58" fmla="*/ 299421 w 319700"/>
              <a:gd name="connsiteY58" fmla="*/ 189375 h 457333"/>
              <a:gd name="connsiteX59" fmla="*/ 299719 w 319700"/>
              <a:gd name="connsiteY59" fmla="*/ 185200 h 457333"/>
              <a:gd name="connsiteX60" fmla="*/ 301211 w 319700"/>
              <a:gd name="connsiteY60" fmla="*/ 181770 h 457333"/>
              <a:gd name="connsiteX61" fmla="*/ 303895 w 319700"/>
              <a:gd name="connsiteY61" fmla="*/ 179086 h 457333"/>
              <a:gd name="connsiteX62" fmla="*/ 304789 w 319700"/>
              <a:gd name="connsiteY62" fmla="*/ 176402 h 457333"/>
              <a:gd name="connsiteX63" fmla="*/ 303895 w 319700"/>
              <a:gd name="connsiteY63" fmla="*/ 173867 h 457333"/>
              <a:gd name="connsiteX64" fmla="*/ 303597 w 319700"/>
              <a:gd name="connsiteY64" fmla="*/ 172227 h 457333"/>
              <a:gd name="connsiteX65" fmla="*/ 301360 w 319700"/>
              <a:gd name="connsiteY65" fmla="*/ 170587 h 457333"/>
              <a:gd name="connsiteX66" fmla="*/ 297184 w 319700"/>
              <a:gd name="connsiteY66" fmla="*/ 169394 h 457333"/>
              <a:gd name="connsiteX67" fmla="*/ 293755 w 319700"/>
              <a:gd name="connsiteY67" fmla="*/ 169394 h 457333"/>
              <a:gd name="connsiteX68" fmla="*/ 291667 w 319700"/>
              <a:gd name="connsiteY68" fmla="*/ 170587 h 457333"/>
              <a:gd name="connsiteX69" fmla="*/ 286299 w 319700"/>
              <a:gd name="connsiteY69" fmla="*/ 171780 h 457333"/>
              <a:gd name="connsiteX70" fmla="*/ 277651 w 319700"/>
              <a:gd name="connsiteY70" fmla="*/ 172973 h 457333"/>
              <a:gd name="connsiteX71" fmla="*/ 270642 w 319700"/>
              <a:gd name="connsiteY71" fmla="*/ 172973 h 457333"/>
              <a:gd name="connsiteX72" fmla="*/ 265423 w 319700"/>
              <a:gd name="connsiteY72" fmla="*/ 171780 h 457333"/>
              <a:gd name="connsiteX73" fmla="*/ 261397 w 319700"/>
              <a:gd name="connsiteY73" fmla="*/ 172227 h 457333"/>
              <a:gd name="connsiteX74" fmla="*/ 258713 w 319700"/>
              <a:gd name="connsiteY74" fmla="*/ 174165 h 457333"/>
              <a:gd name="connsiteX75" fmla="*/ 256775 w 319700"/>
              <a:gd name="connsiteY75" fmla="*/ 174613 h 457333"/>
              <a:gd name="connsiteX76" fmla="*/ 255582 w 319700"/>
              <a:gd name="connsiteY76" fmla="*/ 173569 h 457333"/>
              <a:gd name="connsiteX77" fmla="*/ 254389 w 319700"/>
              <a:gd name="connsiteY77" fmla="*/ 173271 h 457333"/>
              <a:gd name="connsiteX78" fmla="*/ 252599 w 319700"/>
              <a:gd name="connsiteY78" fmla="*/ 173867 h 457333"/>
              <a:gd name="connsiteX79" fmla="*/ 252301 w 319700"/>
              <a:gd name="connsiteY79" fmla="*/ 173569 h 457333"/>
              <a:gd name="connsiteX80" fmla="*/ 248275 w 319700"/>
              <a:gd name="connsiteY80" fmla="*/ 168499 h 457333"/>
              <a:gd name="connsiteX81" fmla="*/ 244547 w 319700"/>
              <a:gd name="connsiteY81" fmla="*/ 163727 h 457333"/>
              <a:gd name="connsiteX82" fmla="*/ 240223 w 319700"/>
              <a:gd name="connsiteY82" fmla="*/ 158061 h 457333"/>
              <a:gd name="connsiteX83" fmla="*/ 235153 w 319700"/>
              <a:gd name="connsiteY83" fmla="*/ 151500 h 457333"/>
              <a:gd name="connsiteX84" fmla="*/ 234258 w 319700"/>
              <a:gd name="connsiteY84" fmla="*/ 151053 h 457333"/>
              <a:gd name="connsiteX85" fmla="*/ 232767 w 319700"/>
              <a:gd name="connsiteY85" fmla="*/ 151053 h 457333"/>
              <a:gd name="connsiteX86" fmla="*/ 230680 w 319700"/>
              <a:gd name="connsiteY86" fmla="*/ 151202 h 457333"/>
              <a:gd name="connsiteX87" fmla="*/ 227548 w 319700"/>
              <a:gd name="connsiteY87" fmla="*/ 150456 h 457333"/>
              <a:gd name="connsiteX88" fmla="*/ 225312 w 319700"/>
              <a:gd name="connsiteY88" fmla="*/ 149561 h 457333"/>
              <a:gd name="connsiteX89" fmla="*/ 223671 w 319700"/>
              <a:gd name="connsiteY89" fmla="*/ 148667 h 457333"/>
              <a:gd name="connsiteX90" fmla="*/ 220540 w 319700"/>
              <a:gd name="connsiteY90" fmla="*/ 147474 h 457333"/>
              <a:gd name="connsiteX91" fmla="*/ 218452 w 319700"/>
              <a:gd name="connsiteY91" fmla="*/ 147474 h 457333"/>
              <a:gd name="connsiteX92" fmla="*/ 216514 w 319700"/>
              <a:gd name="connsiteY92" fmla="*/ 147474 h 457333"/>
              <a:gd name="connsiteX93" fmla="*/ 211146 w 319700"/>
              <a:gd name="connsiteY93" fmla="*/ 149711 h 457333"/>
              <a:gd name="connsiteX94" fmla="*/ 208163 w 319700"/>
              <a:gd name="connsiteY94" fmla="*/ 149711 h 457333"/>
              <a:gd name="connsiteX95" fmla="*/ 205777 w 319700"/>
              <a:gd name="connsiteY95" fmla="*/ 150009 h 457333"/>
              <a:gd name="connsiteX96" fmla="*/ 199515 w 319700"/>
              <a:gd name="connsiteY96" fmla="*/ 148816 h 457333"/>
              <a:gd name="connsiteX97" fmla="*/ 195190 w 319700"/>
              <a:gd name="connsiteY97" fmla="*/ 148816 h 457333"/>
              <a:gd name="connsiteX98" fmla="*/ 190121 w 319700"/>
              <a:gd name="connsiteY98" fmla="*/ 149412 h 457333"/>
              <a:gd name="connsiteX99" fmla="*/ 188033 w 319700"/>
              <a:gd name="connsiteY99" fmla="*/ 149860 h 457333"/>
              <a:gd name="connsiteX100" fmla="*/ 185051 w 319700"/>
              <a:gd name="connsiteY100" fmla="*/ 148667 h 457333"/>
              <a:gd name="connsiteX101" fmla="*/ 182963 w 319700"/>
              <a:gd name="connsiteY101" fmla="*/ 146878 h 457333"/>
              <a:gd name="connsiteX102" fmla="*/ 181025 w 319700"/>
              <a:gd name="connsiteY102" fmla="*/ 142702 h 457333"/>
              <a:gd name="connsiteX103" fmla="*/ 179682 w 319700"/>
              <a:gd name="connsiteY103" fmla="*/ 139422 h 457333"/>
              <a:gd name="connsiteX104" fmla="*/ 177297 w 319700"/>
              <a:gd name="connsiteY104" fmla="*/ 138825 h 457333"/>
              <a:gd name="connsiteX105" fmla="*/ 174762 w 319700"/>
              <a:gd name="connsiteY105" fmla="*/ 138229 h 457333"/>
              <a:gd name="connsiteX106" fmla="*/ 173420 w 319700"/>
              <a:gd name="connsiteY106" fmla="*/ 137185 h 457333"/>
              <a:gd name="connsiteX107" fmla="*/ 172674 w 319700"/>
              <a:gd name="connsiteY107" fmla="*/ 135247 h 457333"/>
              <a:gd name="connsiteX108" fmla="*/ 172674 w 319700"/>
              <a:gd name="connsiteY108" fmla="*/ 132861 h 457333"/>
              <a:gd name="connsiteX109" fmla="*/ 172674 w 319700"/>
              <a:gd name="connsiteY109" fmla="*/ 128835 h 457333"/>
              <a:gd name="connsiteX110" fmla="*/ 172972 w 319700"/>
              <a:gd name="connsiteY110" fmla="*/ 127344 h 457333"/>
              <a:gd name="connsiteX111" fmla="*/ 173271 w 319700"/>
              <a:gd name="connsiteY111" fmla="*/ 123019 h 457333"/>
              <a:gd name="connsiteX112" fmla="*/ 174762 w 319700"/>
              <a:gd name="connsiteY112" fmla="*/ 120783 h 457333"/>
              <a:gd name="connsiteX113" fmla="*/ 175657 w 319700"/>
              <a:gd name="connsiteY113" fmla="*/ 119739 h 457333"/>
              <a:gd name="connsiteX114" fmla="*/ 175657 w 319700"/>
              <a:gd name="connsiteY114" fmla="*/ 117949 h 457333"/>
              <a:gd name="connsiteX115" fmla="*/ 174762 w 319700"/>
              <a:gd name="connsiteY115" fmla="*/ 114222 h 457333"/>
              <a:gd name="connsiteX116" fmla="*/ 174016 w 319700"/>
              <a:gd name="connsiteY116" fmla="*/ 111687 h 457333"/>
              <a:gd name="connsiteX117" fmla="*/ 171183 w 319700"/>
              <a:gd name="connsiteY117" fmla="*/ 108704 h 457333"/>
              <a:gd name="connsiteX118" fmla="*/ 167455 w 319700"/>
              <a:gd name="connsiteY118" fmla="*/ 104977 h 457333"/>
              <a:gd name="connsiteX119" fmla="*/ 165815 w 319700"/>
              <a:gd name="connsiteY119" fmla="*/ 98863 h 457333"/>
              <a:gd name="connsiteX120" fmla="*/ 163876 w 319700"/>
              <a:gd name="connsiteY120" fmla="*/ 91705 h 457333"/>
              <a:gd name="connsiteX121" fmla="*/ 162385 w 319700"/>
              <a:gd name="connsiteY121" fmla="*/ 90960 h 457333"/>
              <a:gd name="connsiteX122" fmla="*/ 161043 w 319700"/>
              <a:gd name="connsiteY122" fmla="*/ 91258 h 457333"/>
              <a:gd name="connsiteX123" fmla="*/ 159552 w 319700"/>
              <a:gd name="connsiteY123" fmla="*/ 90960 h 457333"/>
              <a:gd name="connsiteX124" fmla="*/ 158210 w 319700"/>
              <a:gd name="connsiteY124" fmla="*/ 88127 h 457333"/>
              <a:gd name="connsiteX125" fmla="*/ 156868 w 319700"/>
              <a:gd name="connsiteY125" fmla="*/ 87530 h 457333"/>
              <a:gd name="connsiteX126" fmla="*/ 154780 w 319700"/>
              <a:gd name="connsiteY126" fmla="*/ 88574 h 457333"/>
              <a:gd name="connsiteX127" fmla="*/ 153289 w 319700"/>
              <a:gd name="connsiteY127" fmla="*/ 89319 h 457333"/>
              <a:gd name="connsiteX128" fmla="*/ 149562 w 319700"/>
              <a:gd name="connsiteY128" fmla="*/ 90065 h 457333"/>
              <a:gd name="connsiteX129" fmla="*/ 148816 w 319700"/>
              <a:gd name="connsiteY129" fmla="*/ 89319 h 457333"/>
              <a:gd name="connsiteX130" fmla="*/ 149114 w 319700"/>
              <a:gd name="connsiteY130" fmla="*/ 88425 h 457333"/>
              <a:gd name="connsiteX131" fmla="*/ 150754 w 319700"/>
              <a:gd name="connsiteY131" fmla="*/ 85741 h 457333"/>
              <a:gd name="connsiteX132" fmla="*/ 152693 w 319700"/>
              <a:gd name="connsiteY132" fmla="*/ 82460 h 457333"/>
              <a:gd name="connsiteX133" fmla="*/ 154930 w 319700"/>
              <a:gd name="connsiteY133" fmla="*/ 79329 h 457333"/>
              <a:gd name="connsiteX134" fmla="*/ 157017 w 319700"/>
              <a:gd name="connsiteY134" fmla="*/ 76197 h 457333"/>
              <a:gd name="connsiteX135" fmla="*/ 158508 w 319700"/>
              <a:gd name="connsiteY135" fmla="*/ 72917 h 457333"/>
              <a:gd name="connsiteX136" fmla="*/ 159552 w 319700"/>
              <a:gd name="connsiteY136" fmla="*/ 66356 h 457333"/>
              <a:gd name="connsiteX137" fmla="*/ 160298 w 319700"/>
              <a:gd name="connsiteY137" fmla="*/ 61733 h 457333"/>
              <a:gd name="connsiteX138" fmla="*/ 162236 w 319700"/>
              <a:gd name="connsiteY138" fmla="*/ 53532 h 457333"/>
              <a:gd name="connsiteX139" fmla="*/ 165666 w 319700"/>
              <a:gd name="connsiteY139" fmla="*/ 46971 h 457333"/>
              <a:gd name="connsiteX140" fmla="*/ 167008 w 319700"/>
              <a:gd name="connsiteY140" fmla="*/ 43989 h 457333"/>
              <a:gd name="connsiteX141" fmla="*/ 170139 w 319700"/>
              <a:gd name="connsiteY141" fmla="*/ 40112 h 457333"/>
              <a:gd name="connsiteX142" fmla="*/ 171630 w 319700"/>
              <a:gd name="connsiteY142" fmla="*/ 38024 h 457333"/>
              <a:gd name="connsiteX143" fmla="*/ 173569 w 319700"/>
              <a:gd name="connsiteY143" fmla="*/ 36384 h 457333"/>
              <a:gd name="connsiteX144" fmla="*/ 178788 w 319700"/>
              <a:gd name="connsiteY144" fmla="*/ 34147 h 457333"/>
              <a:gd name="connsiteX145" fmla="*/ 185051 w 319700"/>
              <a:gd name="connsiteY145" fmla="*/ 22964 h 457333"/>
              <a:gd name="connsiteX146" fmla="*/ 186542 w 319700"/>
              <a:gd name="connsiteY146" fmla="*/ 21174 h 457333"/>
              <a:gd name="connsiteX147" fmla="*/ 192805 w 319700"/>
              <a:gd name="connsiteY147" fmla="*/ 19534 h 457333"/>
              <a:gd name="connsiteX148" fmla="*/ 197576 w 319700"/>
              <a:gd name="connsiteY148" fmla="*/ 18192 h 457333"/>
              <a:gd name="connsiteX149" fmla="*/ 201155 w 319700"/>
              <a:gd name="connsiteY149" fmla="*/ 16850 h 457333"/>
              <a:gd name="connsiteX150" fmla="*/ 202348 w 319700"/>
              <a:gd name="connsiteY150" fmla="*/ 16104 h 457333"/>
              <a:gd name="connsiteX151" fmla="*/ 203242 w 319700"/>
              <a:gd name="connsiteY151" fmla="*/ 15806 h 457333"/>
              <a:gd name="connsiteX152" fmla="*/ 204137 w 319700"/>
              <a:gd name="connsiteY152" fmla="*/ 14315 h 457333"/>
              <a:gd name="connsiteX153" fmla="*/ 208014 w 319700"/>
              <a:gd name="connsiteY153" fmla="*/ 10736 h 457333"/>
              <a:gd name="connsiteX154" fmla="*/ 207567 w 319700"/>
              <a:gd name="connsiteY154" fmla="*/ 7456 h 457333"/>
              <a:gd name="connsiteX155" fmla="*/ 204734 w 319700"/>
              <a:gd name="connsiteY155" fmla="*/ 2684 h 457333"/>
              <a:gd name="connsiteX156" fmla="*/ 198620 w 319700"/>
              <a:gd name="connsiteY156" fmla="*/ 0 h 457333"/>
              <a:gd name="connsiteX157" fmla="*/ 195936 w 319700"/>
              <a:gd name="connsiteY157" fmla="*/ 0 h 457333"/>
              <a:gd name="connsiteX158" fmla="*/ 192805 w 319700"/>
              <a:gd name="connsiteY158" fmla="*/ 298 h 457333"/>
              <a:gd name="connsiteX159" fmla="*/ 187436 w 319700"/>
              <a:gd name="connsiteY159" fmla="*/ 3430 h 457333"/>
              <a:gd name="connsiteX160" fmla="*/ 187138 w 319700"/>
              <a:gd name="connsiteY160" fmla="*/ 4473 h 457333"/>
              <a:gd name="connsiteX161" fmla="*/ 186094 w 319700"/>
              <a:gd name="connsiteY161" fmla="*/ 5368 h 457333"/>
              <a:gd name="connsiteX162" fmla="*/ 183858 w 319700"/>
              <a:gd name="connsiteY162" fmla="*/ 5368 h 457333"/>
              <a:gd name="connsiteX163" fmla="*/ 181770 w 319700"/>
              <a:gd name="connsiteY163" fmla="*/ 6710 h 457333"/>
              <a:gd name="connsiteX164" fmla="*/ 181025 w 319700"/>
              <a:gd name="connsiteY164" fmla="*/ 10289 h 457333"/>
              <a:gd name="connsiteX165" fmla="*/ 178191 w 319700"/>
              <a:gd name="connsiteY165" fmla="*/ 15061 h 457333"/>
              <a:gd name="connsiteX166" fmla="*/ 173718 w 319700"/>
              <a:gd name="connsiteY166" fmla="*/ 17446 h 457333"/>
              <a:gd name="connsiteX167" fmla="*/ 166561 w 319700"/>
              <a:gd name="connsiteY167" fmla="*/ 19981 h 457333"/>
              <a:gd name="connsiteX168" fmla="*/ 151053 w 319700"/>
              <a:gd name="connsiteY168" fmla="*/ 31463 h 457333"/>
              <a:gd name="connsiteX169" fmla="*/ 141509 w 319700"/>
              <a:gd name="connsiteY169" fmla="*/ 32060 h 457333"/>
              <a:gd name="connsiteX170" fmla="*/ 138378 w 319700"/>
              <a:gd name="connsiteY170" fmla="*/ 32060 h 457333"/>
              <a:gd name="connsiteX171" fmla="*/ 135396 w 319700"/>
              <a:gd name="connsiteY171" fmla="*/ 31016 h 457333"/>
              <a:gd name="connsiteX172" fmla="*/ 131519 w 319700"/>
              <a:gd name="connsiteY172" fmla="*/ 30121 h 457333"/>
              <a:gd name="connsiteX173" fmla="*/ 129282 w 319700"/>
              <a:gd name="connsiteY173" fmla="*/ 30717 h 457333"/>
              <a:gd name="connsiteX174" fmla="*/ 127791 w 319700"/>
              <a:gd name="connsiteY174" fmla="*/ 32209 h 457333"/>
              <a:gd name="connsiteX175" fmla="*/ 127343 w 319700"/>
              <a:gd name="connsiteY175" fmla="*/ 36682 h 457333"/>
              <a:gd name="connsiteX176" fmla="*/ 125256 w 319700"/>
              <a:gd name="connsiteY176" fmla="*/ 40857 h 457333"/>
              <a:gd name="connsiteX177" fmla="*/ 123914 w 319700"/>
              <a:gd name="connsiteY177" fmla="*/ 44734 h 457333"/>
              <a:gd name="connsiteX178" fmla="*/ 122572 w 319700"/>
              <a:gd name="connsiteY178" fmla="*/ 46076 h 457333"/>
              <a:gd name="connsiteX179" fmla="*/ 121081 w 319700"/>
              <a:gd name="connsiteY179" fmla="*/ 45480 h 457333"/>
              <a:gd name="connsiteX180" fmla="*/ 119589 w 319700"/>
              <a:gd name="connsiteY180" fmla="*/ 43392 h 457333"/>
              <a:gd name="connsiteX181" fmla="*/ 120186 w 319700"/>
              <a:gd name="connsiteY181" fmla="*/ 41454 h 457333"/>
              <a:gd name="connsiteX182" fmla="*/ 122423 w 319700"/>
              <a:gd name="connsiteY182" fmla="*/ 40559 h 457333"/>
              <a:gd name="connsiteX183" fmla="*/ 123914 w 319700"/>
              <a:gd name="connsiteY183" fmla="*/ 40559 h 457333"/>
              <a:gd name="connsiteX184" fmla="*/ 124510 w 319700"/>
              <a:gd name="connsiteY184" fmla="*/ 39813 h 457333"/>
              <a:gd name="connsiteX185" fmla="*/ 121230 w 319700"/>
              <a:gd name="connsiteY185" fmla="*/ 39813 h 457333"/>
              <a:gd name="connsiteX186" fmla="*/ 110941 w 319700"/>
              <a:gd name="connsiteY186" fmla="*/ 36682 h 457333"/>
              <a:gd name="connsiteX187" fmla="*/ 108853 w 319700"/>
              <a:gd name="connsiteY187" fmla="*/ 38173 h 457333"/>
              <a:gd name="connsiteX188" fmla="*/ 103485 w 319700"/>
              <a:gd name="connsiteY188" fmla="*/ 43392 h 457333"/>
              <a:gd name="connsiteX189" fmla="*/ 100205 w 319700"/>
              <a:gd name="connsiteY189" fmla="*/ 45778 h 457333"/>
              <a:gd name="connsiteX190" fmla="*/ 99310 w 319700"/>
              <a:gd name="connsiteY190" fmla="*/ 47269 h 457333"/>
              <a:gd name="connsiteX191" fmla="*/ 94986 w 319700"/>
              <a:gd name="connsiteY191" fmla="*/ 50550 h 457333"/>
              <a:gd name="connsiteX192" fmla="*/ 93793 w 319700"/>
              <a:gd name="connsiteY192" fmla="*/ 52787 h 457333"/>
              <a:gd name="connsiteX193" fmla="*/ 92152 w 319700"/>
              <a:gd name="connsiteY193" fmla="*/ 58304 h 457333"/>
              <a:gd name="connsiteX194" fmla="*/ 89021 w 319700"/>
              <a:gd name="connsiteY194" fmla="*/ 61883 h 457333"/>
              <a:gd name="connsiteX195" fmla="*/ 87977 w 319700"/>
              <a:gd name="connsiteY195" fmla="*/ 63374 h 457333"/>
              <a:gd name="connsiteX196" fmla="*/ 89767 w 319700"/>
              <a:gd name="connsiteY196" fmla="*/ 62628 h 457333"/>
              <a:gd name="connsiteX197" fmla="*/ 92003 w 319700"/>
              <a:gd name="connsiteY197" fmla="*/ 60839 h 457333"/>
              <a:gd name="connsiteX198" fmla="*/ 92451 w 319700"/>
              <a:gd name="connsiteY198" fmla="*/ 61733 h 457333"/>
              <a:gd name="connsiteX199" fmla="*/ 90960 w 319700"/>
              <a:gd name="connsiteY199" fmla="*/ 63970 h 457333"/>
              <a:gd name="connsiteX200" fmla="*/ 90960 w 319700"/>
              <a:gd name="connsiteY200" fmla="*/ 67698 h 457333"/>
              <a:gd name="connsiteX201" fmla="*/ 89916 w 319700"/>
              <a:gd name="connsiteY201" fmla="*/ 72022 h 457333"/>
              <a:gd name="connsiteX202" fmla="*/ 88723 w 319700"/>
              <a:gd name="connsiteY202" fmla="*/ 74855 h 457333"/>
              <a:gd name="connsiteX203" fmla="*/ 89916 w 319700"/>
              <a:gd name="connsiteY203" fmla="*/ 76794 h 457333"/>
              <a:gd name="connsiteX204" fmla="*/ 90810 w 319700"/>
              <a:gd name="connsiteY204" fmla="*/ 80074 h 457333"/>
              <a:gd name="connsiteX205" fmla="*/ 89916 w 319700"/>
              <a:gd name="connsiteY205" fmla="*/ 82460 h 457333"/>
              <a:gd name="connsiteX206" fmla="*/ 86784 w 319700"/>
              <a:gd name="connsiteY206" fmla="*/ 83355 h 457333"/>
              <a:gd name="connsiteX207" fmla="*/ 82907 w 319700"/>
              <a:gd name="connsiteY207" fmla="*/ 82907 h 457333"/>
              <a:gd name="connsiteX208" fmla="*/ 79627 w 319700"/>
              <a:gd name="connsiteY208" fmla="*/ 84697 h 457333"/>
              <a:gd name="connsiteX209" fmla="*/ 76794 w 319700"/>
              <a:gd name="connsiteY209" fmla="*/ 87381 h 457333"/>
              <a:gd name="connsiteX210" fmla="*/ 73066 w 319700"/>
              <a:gd name="connsiteY210" fmla="*/ 94986 h 457333"/>
              <a:gd name="connsiteX211" fmla="*/ 62181 w 319700"/>
              <a:gd name="connsiteY211" fmla="*/ 103038 h 457333"/>
              <a:gd name="connsiteX212" fmla="*/ 59198 w 319700"/>
              <a:gd name="connsiteY212" fmla="*/ 104529 h 457333"/>
              <a:gd name="connsiteX213" fmla="*/ 56962 w 319700"/>
              <a:gd name="connsiteY213" fmla="*/ 105126 h 457333"/>
              <a:gd name="connsiteX214" fmla="*/ 56067 w 319700"/>
              <a:gd name="connsiteY214" fmla="*/ 106468 h 457333"/>
              <a:gd name="connsiteX215" fmla="*/ 57409 w 319700"/>
              <a:gd name="connsiteY215" fmla="*/ 108108 h 457333"/>
              <a:gd name="connsiteX216" fmla="*/ 58751 w 319700"/>
              <a:gd name="connsiteY216" fmla="*/ 109450 h 457333"/>
              <a:gd name="connsiteX217" fmla="*/ 59944 w 319700"/>
              <a:gd name="connsiteY217" fmla="*/ 113625 h 457333"/>
              <a:gd name="connsiteX218" fmla="*/ 60689 w 319700"/>
              <a:gd name="connsiteY218" fmla="*/ 122125 h 457333"/>
              <a:gd name="connsiteX219" fmla="*/ 59496 w 319700"/>
              <a:gd name="connsiteY219" fmla="*/ 124063 h 457333"/>
              <a:gd name="connsiteX220" fmla="*/ 57409 w 319700"/>
              <a:gd name="connsiteY220" fmla="*/ 124510 h 457333"/>
              <a:gd name="connsiteX221" fmla="*/ 56663 w 319700"/>
              <a:gd name="connsiteY221" fmla="*/ 123914 h 457333"/>
              <a:gd name="connsiteX222" fmla="*/ 55918 w 319700"/>
              <a:gd name="connsiteY222" fmla="*/ 123019 h 457333"/>
              <a:gd name="connsiteX223" fmla="*/ 56216 w 319700"/>
              <a:gd name="connsiteY223" fmla="*/ 121379 h 457333"/>
              <a:gd name="connsiteX224" fmla="*/ 57409 w 319700"/>
              <a:gd name="connsiteY224" fmla="*/ 120633 h 457333"/>
              <a:gd name="connsiteX225" fmla="*/ 57856 w 319700"/>
              <a:gd name="connsiteY225" fmla="*/ 119888 h 457333"/>
              <a:gd name="connsiteX226" fmla="*/ 56812 w 319700"/>
              <a:gd name="connsiteY226" fmla="*/ 118844 h 457333"/>
              <a:gd name="connsiteX227" fmla="*/ 55620 w 319700"/>
              <a:gd name="connsiteY227" fmla="*/ 118397 h 457333"/>
              <a:gd name="connsiteX228" fmla="*/ 54128 w 319700"/>
              <a:gd name="connsiteY228" fmla="*/ 115563 h 457333"/>
              <a:gd name="connsiteX229" fmla="*/ 50550 w 319700"/>
              <a:gd name="connsiteY229" fmla="*/ 111388 h 457333"/>
              <a:gd name="connsiteX230" fmla="*/ 47120 w 319700"/>
              <a:gd name="connsiteY230" fmla="*/ 108853 h 457333"/>
              <a:gd name="connsiteX231" fmla="*/ 44883 w 319700"/>
              <a:gd name="connsiteY231" fmla="*/ 104977 h 457333"/>
              <a:gd name="connsiteX232" fmla="*/ 44138 w 319700"/>
              <a:gd name="connsiteY232" fmla="*/ 104380 h 457333"/>
              <a:gd name="connsiteX233" fmla="*/ 43690 w 319700"/>
              <a:gd name="connsiteY233" fmla="*/ 104827 h 457333"/>
              <a:gd name="connsiteX234" fmla="*/ 42199 w 319700"/>
              <a:gd name="connsiteY234" fmla="*/ 107064 h 457333"/>
              <a:gd name="connsiteX235" fmla="*/ 41454 w 319700"/>
              <a:gd name="connsiteY235" fmla="*/ 108853 h 457333"/>
              <a:gd name="connsiteX236" fmla="*/ 43392 w 319700"/>
              <a:gd name="connsiteY236" fmla="*/ 110792 h 457333"/>
              <a:gd name="connsiteX237" fmla="*/ 43989 w 319700"/>
              <a:gd name="connsiteY237" fmla="*/ 112880 h 457333"/>
              <a:gd name="connsiteX238" fmla="*/ 45032 w 319700"/>
              <a:gd name="connsiteY238" fmla="*/ 115116 h 457333"/>
              <a:gd name="connsiteX239" fmla="*/ 46673 w 319700"/>
              <a:gd name="connsiteY239" fmla="*/ 117353 h 457333"/>
              <a:gd name="connsiteX240" fmla="*/ 48462 w 319700"/>
              <a:gd name="connsiteY240" fmla="*/ 121528 h 457333"/>
              <a:gd name="connsiteX241" fmla="*/ 48909 w 319700"/>
              <a:gd name="connsiteY241" fmla="*/ 123168 h 457333"/>
              <a:gd name="connsiteX242" fmla="*/ 48313 w 319700"/>
              <a:gd name="connsiteY242" fmla="*/ 124212 h 457333"/>
              <a:gd name="connsiteX243" fmla="*/ 46524 w 319700"/>
              <a:gd name="connsiteY243" fmla="*/ 124809 h 457333"/>
              <a:gd name="connsiteX244" fmla="*/ 44883 w 319700"/>
              <a:gd name="connsiteY244" fmla="*/ 126747 h 457333"/>
              <a:gd name="connsiteX245" fmla="*/ 44436 w 319700"/>
              <a:gd name="connsiteY245" fmla="*/ 129133 h 457333"/>
              <a:gd name="connsiteX246" fmla="*/ 44734 w 319700"/>
              <a:gd name="connsiteY246" fmla="*/ 130326 h 457333"/>
              <a:gd name="connsiteX247" fmla="*/ 39813 w 319700"/>
              <a:gd name="connsiteY247" fmla="*/ 134203 h 457333"/>
              <a:gd name="connsiteX248" fmla="*/ 38471 w 319700"/>
              <a:gd name="connsiteY248" fmla="*/ 134799 h 457333"/>
              <a:gd name="connsiteX249" fmla="*/ 37577 w 319700"/>
              <a:gd name="connsiteY249" fmla="*/ 134203 h 457333"/>
              <a:gd name="connsiteX250" fmla="*/ 36533 w 319700"/>
              <a:gd name="connsiteY250" fmla="*/ 132264 h 457333"/>
              <a:gd name="connsiteX251" fmla="*/ 35340 w 319700"/>
              <a:gd name="connsiteY251" fmla="*/ 130773 h 457333"/>
              <a:gd name="connsiteX252" fmla="*/ 34594 w 319700"/>
              <a:gd name="connsiteY252" fmla="*/ 130177 h 457333"/>
              <a:gd name="connsiteX253" fmla="*/ 34147 w 319700"/>
              <a:gd name="connsiteY253" fmla="*/ 130177 h 457333"/>
              <a:gd name="connsiteX254" fmla="*/ 33700 w 319700"/>
              <a:gd name="connsiteY254" fmla="*/ 130475 h 457333"/>
              <a:gd name="connsiteX255" fmla="*/ 33700 w 319700"/>
              <a:gd name="connsiteY255" fmla="*/ 131370 h 457333"/>
              <a:gd name="connsiteX256" fmla="*/ 34147 w 319700"/>
              <a:gd name="connsiteY256" fmla="*/ 134948 h 457333"/>
              <a:gd name="connsiteX257" fmla="*/ 33551 w 319700"/>
              <a:gd name="connsiteY257" fmla="*/ 136440 h 457333"/>
              <a:gd name="connsiteX258" fmla="*/ 31910 w 319700"/>
              <a:gd name="connsiteY258" fmla="*/ 137632 h 457333"/>
              <a:gd name="connsiteX259" fmla="*/ 29972 w 319700"/>
              <a:gd name="connsiteY259" fmla="*/ 143448 h 457333"/>
              <a:gd name="connsiteX260" fmla="*/ 32507 w 319700"/>
              <a:gd name="connsiteY260" fmla="*/ 145983 h 457333"/>
              <a:gd name="connsiteX261" fmla="*/ 35787 w 319700"/>
              <a:gd name="connsiteY261" fmla="*/ 150904 h 457333"/>
              <a:gd name="connsiteX262" fmla="*/ 36682 w 319700"/>
              <a:gd name="connsiteY262" fmla="*/ 153439 h 457333"/>
              <a:gd name="connsiteX263" fmla="*/ 37875 w 319700"/>
              <a:gd name="connsiteY263" fmla="*/ 154333 h 457333"/>
              <a:gd name="connsiteX264" fmla="*/ 39813 w 319700"/>
              <a:gd name="connsiteY264" fmla="*/ 158359 h 457333"/>
              <a:gd name="connsiteX265" fmla="*/ 42050 w 319700"/>
              <a:gd name="connsiteY265" fmla="*/ 158359 h 457333"/>
              <a:gd name="connsiteX266" fmla="*/ 43840 w 319700"/>
              <a:gd name="connsiteY266" fmla="*/ 161640 h 457333"/>
              <a:gd name="connsiteX267" fmla="*/ 44138 w 319700"/>
              <a:gd name="connsiteY267" fmla="*/ 163578 h 457333"/>
              <a:gd name="connsiteX268" fmla="*/ 43094 w 319700"/>
              <a:gd name="connsiteY268" fmla="*/ 169841 h 457333"/>
              <a:gd name="connsiteX269" fmla="*/ 42050 w 319700"/>
              <a:gd name="connsiteY269" fmla="*/ 169841 h 457333"/>
              <a:gd name="connsiteX270" fmla="*/ 41155 w 319700"/>
              <a:gd name="connsiteY270" fmla="*/ 169543 h 457333"/>
              <a:gd name="connsiteX271" fmla="*/ 41155 w 319700"/>
              <a:gd name="connsiteY271" fmla="*/ 172525 h 457333"/>
              <a:gd name="connsiteX272" fmla="*/ 44585 w 319700"/>
              <a:gd name="connsiteY272" fmla="*/ 177446 h 457333"/>
              <a:gd name="connsiteX273" fmla="*/ 47120 w 319700"/>
              <a:gd name="connsiteY273" fmla="*/ 183410 h 457333"/>
              <a:gd name="connsiteX274" fmla="*/ 45182 w 319700"/>
              <a:gd name="connsiteY274" fmla="*/ 186244 h 457333"/>
              <a:gd name="connsiteX275" fmla="*/ 39664 w 319700"/>
              <a:gd name="connsiteY275" fmla="*/ 189972 h 457333"/>
              <a:gd name="connsiteX276" fmla="*/ 43094 w 319700"/>
              <a:gd name="connsiteY276" fmla="*/ 193252 h 457333"/>
              <a:gd name="connsiteX277" fmla="*/ 43840 w 319700"/>
              <a:gd name="connsiteY277" fmla="*/ 195787 h 457333"/>
              <a:gd name="connsiteX278" fmla="*/ 44138 w 319700"/>
              <a:gd name="connsiteY278" fmla="*/ 198769 h 457333"/>
              <a:gd name="connsiteX279" fmla="*/ 44138 w 319700"/>
              <a:gd name="connsiteY279" fmla="*/ 202497 h 457333"/>
              <a:gd name="connsiteX280" fmla="*/ 44585 w 319700"/>
              <a:gd name="connsiteY280" fmla="*/ 209058 h 457333"/>
              <a:gd name="connsiteX281" fmla="*/ 45480 w 319700"/>
              <a:gd name="connsiteY281" fmla="*/ 210549 h 457333"/>
              <a:gd name="connsiteX282" fmla="*/ 46076 w 319700"/>
              <a:gd name="connsiteY282" fmla="*/ 212339 h 457333"/>
              <a:gd name="connsiteX283" fmla="*/ 45331 w 319700"/>
              <a:gd name="connsiteY283" fmla="*/ 215768 h 457333"/>
              <a:gd name="connsiteX284" fmla="*/ 44883 w 319700"/>
              <a:gd name="connsiteY284" fmla="*/ 219049 h 457333"/>
              <a:gd name="connsiteX285" fmla="*/ 44287 w 319700"/>
              <a:gd name="connsiteY285" fmla="*/ 221136 h 457333"/>
              <a:gd name="connsiteX286" fmla="*/ 42647 w 319700"/>
              <a:gd name="connsiteY286" fmla="*/ 222478 h 457333"/>
              <a:gd name="connsiteX287" fmla="*/ 41752 w 319700"/>
              <a:gd name="connsiteY287" fmla="*/ 223821 h 457333"/>
              <a:gd name="connsiteX288" fmla="*/ 39962 w 319700"/>
              <a:gd name="connsiteY288" fmla="*/ 225013 h 457333"/>
              <a:gd name="connsiteX289" fmla="*/ 39962 w 319700"/>
              <a:gd name="connsiteY289" fmla="*/ 226206 h 457333"/>
              <a:gd name="connsiteX290" fmla="*/ 42796 w 319700"/>
              <a:gd name="connsiteY290" fmla="*/ 225312 h 457333"/>
              <a:gd name="connsiteX291" fmla="*/ 42796 w 319700"/>
              <a:gd name="connsiteY291" fmla="*/ 226653 h 457333"/>
              <a:gd name="connsiteX292" fmla="*/ 42199 w 319700"/>
              <a:gd name="connsiteY292" fmla="*/ 228592 h 457333"/>
              <a:gd name="connsiteX293" fmla="*/ 42199 w 319700"/>
              <a:gd name="connsiteY293" fmla="*/ 230531 h 457333"/>
              <a:gd name="connsiteX294" fmla="*/ 44138 w 319700"/>
              <a:gd name="connsiteY294" fmla="*/ 233662 h 457333"/>
              <a:gd name="connsiteX295" fmla="*/ 46225 w 319700"/>
              <a:gd name="connsiteY295" fmla="*/ 230531 h 457333"/>
              <a:gd name="connsiteX296" fmla="*/ 46971 w 319700"/>
              <a:gd name="connsiteY296" fmla="*/ 230978 h 457333"/>
              <a:gd name="connsiteX297" fmla="*/ 46524 w 319700"/>
              <a:gd name="connsiteY297" fmla="*/ 235004 h 457333"/>
              <a:gd name="connsiteX298" fmla="*/ 47866 w 319700"/>
              <a:gd name="connsiteY298" fmla="*/ 235749 h 457333"/>
              <a:gd name="connsiteX299" fmla="*/ 49058 w 319700"/>
              <a:gd name="connsiteY299" fmla="*/ 235749 h 457333"/>
              <a:gd name="connsiteX300" fmla="*/ 50102 w 319700"/>
              <a:gd name="connsiteY300" fmla="*/ 234706 h 457333"/>
              <a:gd name="connsiteX301" fmla="*/ 51444 w 319700"/>
              <a:gd name="connsiteY301" fmla="*/ 234706 h 457333"/>
              <a:gd name="connsiteX302" fmla="*/ 47120 w 319700"/>
              <a:gd name="connsiteY302" fmla="*/ 243503 h 457333"/>
              <a:gd name="connsiteX303" fmla="*/ 45032 w 319700"/>
              <a:gd name="connsiteY303" fmla="*/ 246486 h 457333"/>
              <a:gd name="connsiteX304" fmla="*/ 44138 w 319700"/>
              <a:gd name="connsiteY304" fmla="*/ 249915 h 457333"/>
              <a:gd name="connsiteX305" fmla="*/ 42497 w 319700"/>
              <a:gd name="connsiteY305" fmla="*/ 249915 h 457333"/>
              <a:gd name="connsiteX306" fmla="*/ 41006 w 319700"/>
              <a:gd name="connsiteY306" fmla="*/ 253047 h 457333"/>
              <a:gd name="connsiteX307" fmla="*/ 39813 w 319700"/>
              <a:gd name="connsiteY307" fmla="*/ 254985 h 457333"/>
              <a:gd name="connsiteX308" fmla="*/ 38770 w 319700"/>
              <a:gd name="connsiteY308" fmla="*/ 257222 h 457333"/>
              <a:gd name="connsiteX309" fmla="*/ 36831 w 319700"/>
              <a:gd name="connsiteY309" fmla="*/ 257968 h 457333"/>
              <a:gd name="connsiteX310" fmla="*/ 35191 w 319700"/>
              <a:gd name="connsiteY310" fmla="*/ 258266 h 457333"/>
              <a:gd name="connsiteX311" fmla="*/ 35191 w 319700"/>
              <a:gd name="connsiteY311" fmla="*/ 259161 h 457333"/>
              <a:gd name="connsiteX312" fmla="*/ 35787 w 319700"/>
              <a:gd name="connsiteY312" fmla="*/ 261546 h 457333"/>
              <a:gd name="connsiteX313" fmla="*/ 35787 w 319700"/>
              <a:gd name="connsiteY313" fmla="*/ 262590 h 457333"/>
              <a:gd name="connsiteX314" fmla="*/ 32954 w 319700"/>
              <a:gd name="connsiteY314" fmla="*/ 265125 h 457333"/>
              <a:gd name="connsiteX315" fmla="*/ 32059 w 319700"/>
              <a:gd name="connsiteY315" fmla="*/ 266169 h 457333"/>
              <a:gd name="connsiteX316" fmla="*/ 32059 w 319700"/>
              <a:gd name="connsiteY316" fmla="*/ 266915 h 457333"/>
              <a:gd name="connsiteX317" fmla="*/ 30270 w 319700"/>
              <a:gd name="connsiteY317" fmla="*/ 266616 h 457333"/>
              <a:gd name="connsiteX318" fmla="*/ 29525 w 319700"/>
              <a:gd name="connsiteY318" fmla="*/ 267362 h 457333"/>
              <a:gd name="connsiteX319" fmla="*/ 28630 w 319700"/>
              <a:gd name="connsiteY319" fmla="*/ 269300 h 457333"/>
              <a:gd name="connsiteX320" fmla="*/ 27139 w 319700"/>
              <a:gd name="connsiteY320" fmla="*/ 270940 h 457333"/>
              <a:gd name="connsiteX321" fmla="*/ 25946 w 319700"/>
              <a:gd name="connsiteY321" fmla="*/ 271686 h 457333"/>
              <a:gd name="connsiteX322" fmla="*/ 25051 w 319700"/>
              <a:gd name="connsiteY322" fmla="*/ 272581 h 457333"/>
              <a:gd name="connsiteX323" fmla="*/ 23709 w 319700"/>
              <a:gd name="connsiteY323" fmla="*/ 273177 h 457333"/>
              <a:gd name="connsiteX324" fmla="*/ 19087 w 319700"/>
              <a:gd name="connsiteY324" fmla="*/ 272581 h 457333"/>
              <a:gd name="connsiteX325" fmla="*/ 17894 w 319700"/>
              <a:gd name="connsiteY325" fmla="*/ 273923 h 457333"/>
              <a:gd name="connsiteX326" fmla="*/ 15955 w 319700"/>
              <a:gd name="connsiteY326" fmla="*/ 273326 h 457333"/>
              <a:gd name="connsiteX327" fmla="*/ 14762 w 319700"/>
              <a:gd name="connsiteY327" fmla="*/ 273625 h 457333"/>
              <a:gd name="connsiteX328" fmla="*/ 12824 w 319700"/>
              <a:gd name="connsiteY328" fmla="*/ 274818 h 457333"/>
              <a:gd name="connsiteX329" fmla="*/ 11333 w 319700"/>
              <a:gd name="connsiteY329" fmla="*/ 276607 h 457333"/>
              <a:gd name="connsiteX330" fmla="*/ 10736 w 319700"/>
              <a:gd name="connsiteY330" fmla="*/ 277949 h 457333"/>
              <a:gd name="connsiteX331" fmla="*/ 10438 w 319700"/>
              <a:gd name="connsiteY331" fmla="*/ 284808 h 457333"/>
              <a:gd name="connsiteX332" fmla="*/ 12526 w 319700"/>
              <a:gd name="connsiteY332" fmla="*/ 288387 h 457333"/>
              <a:gd name="connsiteX333" fmla="*/ 11780 w 319700"/>
              <a:gd name="connsiteY333" fmla="*/ 292413 h 457333"/>
              <a:gd name="connsiteX334" fmla="*/ 6114 w 319700"/>
              <a:gd name="connsiteY334" fmla="*/ 290325 h 457333"/>
              <a:gd name="connsiteX335" fmla="*/ 1789 w 319700"/>
              <a:gd name="connsiteY335" fmla="*/ 293009 h 457333"/>
              <a:gd name="connsiteX336" fmla="*/ 0 w 319700"/>
              <a:gd name="connsiteY336" fmla="*/ 296588 h 457333"/>
              <a:gd name="connsiteX337" fmla="*/ 3579 w 319700"/>
              <a:gd name="connsiteY337" fmla="*/ 299272 h 457333"/>
              <a:gd name="connsiteX338" fmla="*/ 4324 w 319700"/>
              <a:gd name="connsiteY338" fmla="*/ 301211 h 457333"/>
              <a:gd name="connsiteX339" fmla="*/ 5070 w 319700"/>
              <a:gd name="connsiteY339" fmla="*/ 301807 h 457333"/>
              <a:gd name="connsiteX340" fmla="*/ 7456 w 319700"/>
              <a:gd name="connsiteY340" fmla="*/ 303895 h 457333"/>
              <a:gd name="connsiteX341" fmla="*/ 8947 w 319700"/>
              <a:gd name="connsiteY341" fmla="*/ 305982 h 457333"/>
              <a:gd name="connsiteX342" fmla="*/ 11482 w 319700"/>
              <a:gd name="connsiteY342" fmla="*/ 307324 h 457333"/>
              <a:gd name="connsiteX343" fmla="*/ 13420 w 319700"/>
              <a:gd name="connsiteY343" fmla="*/ 308368 h 457333"/>
              <a:gd name="connsiteX344" fmla="*/ 18639 w 319700"/>
              <a:gd name="connsiteY344" fmla="*/ 312543 h 457333"/>
              <a:gd name="connsiteX345" fmla="*/ 22069 w 319700"/>
              <a:gd name="connsiteY345" fmla="*/ 314631 h 457333"/>
              <a:gd name="connsiteX346" fmla="*/ 25797 w 319700"/>
              <a:gd name="connsiteY346" fmla="*/ 316569 h 457333"/>
              <a:gd name="connsiteX347" fmla="*/ 31314 w 319700"/>
              <a:gd name="connsiteY347" fmla="*/ 318508 h 457333"/>
              <a:gd name="connsiteX348" fmla="*/ 34594 w 319700"/>
              <a:gd name="connsiteY348" fmla="*/ 318210 h 457333"/>
              <a:gd name="connsiteX349" fmla="*/ 35340 w 319700"/>
              <a:gd name="connsiteY349" fmla="*/ 319701 h 457333"/>
              <a:gd name="connsiteX350" fmla="*/ 35936 w 319700"/>
              <a:gd name="connsiteY350" fmla="*/ 321341 h 457333"/>
              <a:gd name="connsiteX351" fmla="*/ 37129 w 319700"/>
              <a:gd name="connsiteY351" fmla="*/ 322236 h 457333"/>
              <a:gd name="connsiteX352" fmla="*/ 39068 w 319700"/>
              <a:gd name="connsiteY352" fmla="*/ 322981 h 457333"/>
              <a:gd name="connsiteX353" fmla="*/ 40261 w 319700"/>
              <a:gd name="connsiteY353" fmla="*/ 323280 h 457333"/>
              <a:gd name="connsiteX354" fmla="*/ 40559 w 319700"/>
              <a:gd name="connsiteY354" fmla="*/ 323727 h 457333"/>
              <a:gd name="connsiteX355" fmla="*/ 41752 w 319700"/>
              <a:gd name="connsiteY355" fmla="*/ 329542 h 457333"/>
              <a:gd name="connsiteX356" fmla="*/ 42497 w 319700"/>
              <a:gd name="connsiteY356" fmla="*/ 330437 h 457333"/>
              <a:gd name="connsiteX357" fmla="*/ 45182 w 319700"/>
              <a:gd name="connsiteY357" fmla="*/ 331332 h 457333"/>
              <a:gd name="connsiteX358" fmla="*/ 48462 w 319700"/>
              <a:gd name="connsiteY358" fmla="*/ 331630 h 457333"/>
              <a:gd name="connsiteX359" fmla="*/ 49804 w 319700"/>
              <a:gd name="connsiteY359" fmla="*/ 331630 h 457333"/>
              <a:gd name="connsiteX360" fmla="*/ 52786 w 319700"/>
              <a:gd name="connsiteY360" fmla="*/ 332972 h 457333"/>
              <a:gd name="connsiteX361" fmla="*/ 55023 w 319700"/>
              <a:gd name="connsiteY361" fmla="*/ 333718 h 457333"/>
              <a:gd name="connsiteX362" fmla="*/ 57409 w 319700"/>
              <a:gd name="connsiteY362" fmla="*/ 334314 h 457333"/>
              <a:gd name="connsiteX363" fmla="*/ 59049 w 319700"/>
              <a:gd name="connsiteY363" fmla="*/ 334314 h 457333"/>
              <a:gd name="connsiteX364" fmla="*/ 59795 w 319700"/>
              <a:gd name="connsiteY364" fmla="*/ 334314 h 457333"/>
              <a:gd name="connsiteX365" fmla="*/ 60093 w 319700"/>
              <a:gd name="connsiteY365" fmla="*/ 333718 h 457333"/>
              <a:gd name="connsiteX366" fmla="*/ 61435 w 319700"/>
              <a:gd name="connsiteY366" fmla="*/ 333718 h 457333"/>
              <a:gd name="connsiteX367" fmla="*/ 63374 w 319700"/>
              <a:gd name="connsiteY367" fmla="*/ 334612 h 457333"/>
              <a:gd name="connsiteX368" fmla="*/ 66207 w 319700"/>
              <a:gd name="connsiteY368" fmla="*/ 334612 h 457333"/>
              <a:gd name="connsiteX369" fmla="*/ 67996 w 319700"/>
              <a:gd name="connsiteY369" fmla="*/ 334016 h 457333"/>
              <a:gd name="connsiteX370" fmla="*/ 68294 w 319700"/>
              <a:gd name="connsiteY370" fmla="*/ 332823 h 457333"/>
              <a:gd name="connsiteX371" fmla="*/ 68294 w 319700"/>
              <a:gd name="connsiteY371" fmla="*/ 330735 h 457333"/>
              <a:gd name="connsiteX372" fmla="*/ 69040 w 319700"/>
              <a:gd name="connsiteY372" fmla="*/ 329990 h 457333"/>
              <a:gd name="connsiteX373" fmla="*/ 71127 w 319700"/>
              <a:gd name="connsiteY373" fmla="*/ 328797 h 457333"/>
              <a:gd name="connsiteX374" fmla="*/ 72171 w 319700"/>
              <a:gd name="connsiteY374" fmla="*/ 329095 h 457333"/>
              <a:gd name="connsiteX375" fmla="*/ 77539 w 319700"/>
              <a:gd name="connsiteY375" fmla="*/ 331630 h 457333"/>
              <a:gd name="connsiteX376" fmla="*/ 78583 w 319700"/>
              <a:gd name="connsiteY376" fmla="*/ 332525 h 457333"/>
              <a:gd name="connsiteX377" fmla="*/ 79925 w 319700"/>
              <a:gd name="connsiteY377" fmla="*/ 334314 h 457333"/>
              <a:gd name="connsiteX378" fmla="*/ 82460 w 319700"/>
              <a:gd name="connsiteY378" fmla="*/ 336998 h 457333"/>
              <a:gd name="connsiteX379" fmla="*/ 85144 w 319700"/>
              <a:gd name="connsiteY379" fmla="*/ 338638 h 457333"/>
              <a:gd name="connsiteX380" fmla="*/ 89319 w 319700"/>
              <a:gd name="connsiteY380" fmla="*/ 339384 h 457333"/>
              <a:gd name="connsiteX381" fmla="*/ 93345 w 319700"/>
              <a:gd name="connsiteY381" fmla="*/ 342217 h 457333"/>
              <a:gd name="connsiteX382" fmla="*/ 98117 w 319700"/>
              <a:gd name="connsiteY382" fmla="*/ 344007 h 457333"/>
              <a:gd name="connsiteX383" fmla="*/ 99757 w 319700"/>
              <a:gd name="connsiteY383" fmla="*/ 342217 h 457333"/>
              <a:gd name="connsiteX384" fmla="*/ 100801 w 319700"/>
              <a:gd name="connsiteY384" fmla="*/ 342217 h 457333"/>
              <a:gd name="connsiteX385" fmla="*/ 101994 w 319700"/>
              <a:gd name="connsiteY385" fmla="*/ 342515 h 457333"/>
              <a:gd name="connsiteX386" fmla="*/ 104231 w 319700"/>
              <a:gd name="connsiteY386" fmla="*/ 344305 h 457333"/>
              <a:gd name="connsiteX387" fmla="*/ 105573 w 319700"/>
              <a:gd name="connsiteY387" fmla="*/ 345348 h 457333"/>
              <a:gd name="connsiteX388" fmla="*/ 107213 w 319700"/>
              <a:gd name="connsiteY388" fmla="*/ 346243 h 457333"/>
              <a:gd name="connsiteX389" fmla="*/ 108704 w 319700"/>
              <a:gd name="connsiteY389" fmla="*/ 346541 h 457333"/>
              <a:gd name="connsiteX390" fmla="*/ 110046 w 319700"/>
              <a:gd name="connsiteY390" fmla="*/ 346541 h 457333"/>
              <a:gd name="connsiteX391" fmla="*/ 110941 w 319700"/>
              <a:gd name="connsiteY391" fmla="*/ 346541 h 457333"/>
              <a:gd name="connsiteX392" fmla="*/ 111537 w 319700"/>
              <a:gd name="connsiteY392" fmla="*/ 347734 h 457333"/>
              <a:gd name="connsiteX393" fmla="*/ 112134 w 319700"/>
              <a:gd name="connsiteY393" fmla="*/ 349225 h 457333"/>
              <a:gd name="connsiteX394" fmla="*/ 113774 w 319700"/>
              <a:gd name="connsiteY394" fmla="*/ 350269 h 457333"/>
              <a:gd name="connsiteX395" fmla="*/ 115713 w 319700"/>
              <a:gd name="connsiteY395" fmla="*/ 351164 h 457333"/>
              <a:gd name="connsiteX396" fmla="*/ 117353 w 319700"/>
              <a:gd name="connsiteY396" fmla="*/ 352804 h 457333"/>
              <a:gd name="connsiteX397" fmla="*/ 118397 w 319700"/>
              <a:gd name="connsiteY397" fmla="*/ 353848 h 457333"/>
              <a:gd name="connsiteX398" fmla="*/ 119739 w 319700"/>
              <a:gd name="connsiteY398" fmla="*/ 355190 h 457333"/>
              <a:gd name="connsiteX399" fmla="*/ 120932 w 319700"/>
              <a:gd name="connsiteY399" fmla="*/ 356979 h 457333"/>
              <a:gd name="connsiteX400" fmla="*/ 122125 w 319700"/>
              <a:gd name="connsiteY400" fmla="*/ 359962 h 457333"/>
              <a:gd name="connsiteX401" fmla="*/ 122721 w 319700"/>
              <a:gd name="connsiteY401" fmla="*/ 362049 h 457333"/>
              <a:gd name="connsiteX402" fmla="*/ 123317 w 319700"/>
              <a:gd name="connsiteY402" fmla="*/ 363242 h 457333"/>
              <a:gd name="connsiteX403" fmla="*/ 123317 w 319700"/>
              <a:gd name="connsiteY403" fmla="*/ 364435 h 457333"/>
              <a:gd name="connsiteX404" fmla="*/ 124510 w 319700"/>
              <a:gd name="connsiteY404" fmla="*/ 366523 h 457333"/>
              <a:gd name="connsiteX405" fmla="*/ 125554 w 319700"/>
              <a:gd name="connsiteY405" fmla="*/ 367716 h 457333"/>
              <a:gd name="connsiteX406" fmla="*/ 127343 w 319700"/>
              <a:gd name="connsiteY406" fmla="*/ 368461 h 457333"/>
              <a:gd name="connsiteX407" fmla="*/ 130624 w 319700"/>
              <a:gd name="connsiteY407" fmla="*/ 369356 h 457333"/>
              <a:gd name="connsiteX408" fmla="*/ 132413 w 319700"/>
              <a:gd name="connsiteY408" fmla="*/ 371294 h 457333"/>
              <a:gd name="connsiteX409" fmla="*/ 134054 w 319700"/>
              <a:gd name="connsiteY409" fmla="*/ 372040 h 457333"/>
              <a:gd name="connsiteX410" fmla="*/ 135694 w 319700"/>
              <a:gd name="connsiteY410" fmla="*/ 373978 h 457333"/>
              <a:gd name="connsiteX411" fmla="*/ 137185 w 319700"/>
              <a:gd name="connsiteY411" fmla="*/ 374575 h 457333"/>
              <a:gd name="connsiteX412" fmla="*/ 139124 w 319700"/>
              <a:gd name="connsiteY412" fmla="*/ 374575 h 457333"/>
              <a:gd name="connsiteX413" fmla="*/ 141062 w 319700"/>
              <a:gd name="connsiteY413" fmla="*/ 375470 h 457333"/>
              <a:gd name="connsiteX414" fmla="*/ 142553 w 319700"/>
              <a:gd name="connsiteY414" fmla="*/ 377259 h 457333"/>
              <a:gd name="connsiteX415" fmla="*/ 143448 w 319700"/>
              <a:gd name="connsiteY415" fmla="*/ 379645 h 457333"/>
              <a:gd name="connsiteX416" fmla="*/ 144939 w 319700"/>
              <a:gd name="connsiteY416" fmla="*/ 380987 h 457333"/>
              <a:gd name="connsiteX417" fmla="*/ 145684 w 319700"/>
              <a:gd name="connsiteY417" fmla="*/ 383373 h 457333"/>
              <a:gd name="connsiteX418" fmla="*/ 144939 w 319700"/>
              <a:gd name="connsiteY418" fmla="*/ 386206 h 457333"/>
              <a:gd name="connsiteX419" fmla="*/ 145684 w 319700"/>
              <a:gd name="connsiteY419" fmla="*/ 387697 h 457333"/>
              <a:gd name="connsiteX420" fmla="*/ 147176 w 319700"/>
              <a:gd name="connsiteY420" fmla="*/ 388890 h 457333"/>
              <a:gd name="connsiteX421" fmla="*/ 149562 w 319700"/>
              <a:gd name="connsiteY421" fmla="*/ 390232 h 457333"/>
              <a:gd name="connsiteX422" fmla="*/ 151798 w 319700"/>
              <a:gd name="connsiteY422" fmla="*/ 389934 h 457333"/>
              <a:gd name="connsiteX423" fmla="*/ 152842 w 319700"/>
              <a:gd name="connsiteY423" fmla="*/ 390381 h 457333"/>
              <a:gd name="connsiteX424" fmla="*/ 153587 w 319700"/>
              <a:gd name="connsiteY424" fmla="*/ 391574 h 457333"/>
              <a:gd name="connsiteX425" fmla="*/ 154035 w 319700"/>
              <a:gd name="connsiteY425" fmla="*/ 392916 h 457333"/>
              <a:gd name="connsiteX426" fmla="*/ 154930 w 319700"/>
              <a:gd name="connsiteY426" fmla="*/ 396345 h 457333"/>
              <a:gd name="connsiteX427" fmla="*/ 155377 w 319700"/>
              <a:gd name="connsiteY427" fmla="*/ 398433 h 457333"/>
              <a:gd name="connsiteX428" fmla="*/ 154482 w 319700"/>
              <a:gd name="connsiteY428" fmla="*/ 400521 h 457333"/>
              <a:gd name="connsiteX429" fmla="*/ 154184 w 319700"/>
              <a:gd name="connsiteY429" fmla="*/ 402012 h 457333"/>
              <a:gd name="connsiteX430" fmla="*/ 154631 w 319700"/>
              <a:gd name="connsiteY430" fmla="*/ 403950 h 457333"/>
              <a:gd name="connsiteX431" fmla="*/ 156868 w 319700"/>
              <a:gd name="connsiteY431" fmla="*/ 404845 h 457333"/>
              <a:gd name="connsiteX432" fmla="*/ 158956 w 319700"/>
              <a:gd name="connsiteY432" fmla="*/ 405591 h 457333"/>
              <a:gd name="connsiteX433" fmla="*/ 160298 w 319700"/>
              <a:gd name="connsiteY433" fmla="*/ 407082 h 457333"/>
              <a:gd name="connsiteX434" fmla="*/ 161789 w 319700"/>
              <a:gd name="connsiteY434" fmla="*/ 407529 h 457333"/>
              <a:gd name="connsiteX435" fmla="*/ 163727 w 319700"/>
              <a:gd name="connsiteY435" fmla="*/ 407529 h 457333"/>
              <a:gd name="connsiteX436" fmla="*/ 166262 w 319700"/>
              <a:gd name="connsiteY436" fmla="*/ 407082 h 457333"/>
              <a:gd name="connsiteX437" fmla="*/ 167753 w 319700"/>
              <a:gd name="connsiteY437" fmla="*/ 406187 h 457333"/>
              <a:gd name="connsiteX438" fmla="*/ 168648 w 319700"/>
              <a:gd name="connsiteY438" fmla="*/ 405889 h 457333"/>
              <a:gd name="connsiteX439" fmla="*/ 169692 w 319700"/>
              <a:gd name="connsiteY439" fmla="*/ 406187 h 457333"/>
              <a:gd name="connsiteX440" fmla="*/ 171929 w 319700"/>
              <a:gd name="connsiteY440" fmla="*/ 406933 h 457333"/>
              <a:gd name="connsiteX441" fmla="*/ 174762 w 319700"/>
              <a:gd name="connsiteY441" fmla="*/ 407827 h 457333"/>
              <a:gd name="connsiteX442" fmla="*/ 177297 w 319700"/>
              <a:gd name="connsiteY442" fmla="*/ 407231 h 457333"/>
              <a:gd name="connsiteX443" fmla="*/ 179533 w 319700"/>
              <a:gd name="connsiteY443" fmla="*/ 406933 h 457333"/>
              <a:gd name="connsiteX444" fmla="*/ 181621 w 319700"/>
              <a:gd name="connsiteY444" fmla="*/ 406336 h 457333"/>
              <a:gd name="connsiteX445" fmla="*/ 183858 w 319700"/>
              <a:gd name="connsiteY445" fmla="*/ 404845 h 457333"/>
              <a:gd name="connsiteX446" fmla="*/ 185647 w 319700"/>
              <a:gd name="connsiteY446" fmla="*/ 404845 h 457333"/>
              <a:gd name="connsiteX447" fmla="*/ 186989 w 319700"/>
              <a:gd name="connsiteY447" fmla="*/ 403801 h 457333"/>
              <a:gd name="connsiteX448" fmla="*/ 188778 w 319700"/>
              <a:gd name="connsiteY448" fmla="*/ 402161 h 457333"/>
              <a:gd name="connsiteX449" fmla="*/ 190419 w 319700"/>
              <a:gd name="connsiteY449" fmla="*/ 400521 h 457333"/>
              <a:gd name="connsiteX450" fmla="*/ 191761 w 319700"/>
              <a:gd name="connsiteY450" fmla="*/ 400222 h 457333"/>
              <a:gd name="connsiteX451" fmla="*/ 193848 w 319700"/>
              <a:gd name="connsiteY451" fmla="*/ 400968 h 457333"/>
              <a:gd name="connsiteX452" fmla="*/ 196831 w 319700"/>
              <a:gd name="connsiteY452" fmla="*/ 402161 h 457333"/>
              <a:gd name="connsiteX453" fmla="*/ 198471 w 319700"/>
              <a:gd name="connsiteY453" fmla="*/ 403652 h 457333"/>
              <a:gd name="connsiteX454" fmla="*/ 199813 w 319700"/>
              <a:gd name="connsiteY454" fmla="*/ 404099 h 457333"/>
              <a:gd name="connsiteX455" fmla="*/ 201155 w 319700"/>
              <a:gd name="connsiteY455" fmla="*/ 405143 h 457333"/>
              <a:gd name="connsiteX456" fmla="*/ 203690 w 319700"/>
              <a:gd name="connsiteY456" fmla="*/ 405143 h 457333"/>
              <a:gd name="connsiteX457" fmla="*/ 206374 w 319700"/>
              <a:gd name="connsiteY457" fmla="*/ 404547 h 457333"/>
              <a:gd name="connsiteX458" fmla="*/ 208611 w 319700"/>
              <a:gd name="connsiteY458" fmla="*/ 402758 h 457333"/>
              <a:gd name="connsiteX459" fmla="*/ 210847 w 319700"/>
              <a:gd name="connsiteY459" fmla="*/ 402161 h 457333"/>
              <a:gd name="connsiteX460" fmla="*/ 212338 w 319700"/>
              <a:gd name="connsiteY460" fmla="*/ 401714 h 457333"/>
              <a:gd name="connsiteX461" fmla="*/ 213830 w 319700"/>
              <a:gd name="connsiteY461" fmla="*/ 402012 h 457333"/>
              <a:gd name="connsiteX462" fmla="*/ 219347 w 319700"/>
              <a:gd name="connsiteY462" fmla="*/ 405441 h 457333"/>
              <a:gd name="connsiteX463" fmla="*/ 220838 w 319700"/>
              <a:gd name="connsiteY463" fmla="*/ 407231 h 457333"/>
              <a:gd name="connsiteX464" fmla="*/ 222777 w 319700"/>
              <a:gd name="connsiteY464" fmla="*/ 407529 h 457333"/>
              <a:gd name="connsiteX465" fmla="*/ 224268 w 319700"/>
              <a:gd name="connsiteY465" fmla="*/ 408424 h 457333"/>
              <a:gd name="connsiteX466" fmla="*/ 226803 w 319700"/>
              <a:gd name="connsiteY466" fmla="*/ 409468 h 457333"/>
              <a:gd name="connsiteX467" fmla="*/ 228294 w 319700"/>
              <a:gd name="connsiteY467" fmla="*/ 410511 h 457333"/>
              <a:gd name="connsiteX468" fmla="*/ 230083 w 319700"/>
              <a:gd name="connsiteY468" fmla="*/ 411108 h 457333"/>
              <a:gd name="connsiteX469" fmla="*/ 231425 w 319700"/>
              <a:gd name="connsiteY469" fmla="*/ 412599 h 457333"/>
              <a:gd name="connsiteX470" fmla="*/ 233513 w 319700"/>
              <a:gd name="connsiteY470" fmla="*/ 413494 h 457333"/>
              <a:gd name="connsiteX471" fmla="*/ 235302 w 319700"/>
              <a:gd name="connsiteY471" fmla="*/ 413941 h 457333"/>
              <a:gd name="connsiteX472" fmla="*/ 236048 w 319700"/>
              <a:gd name="connsiteY472" fmla="*/ 415134 h 457333"/>
              <a:gd name="connsiteX473" fmla="*/ 236048 w 319700"/>
              <a:gd name="connsiteY473" fmla="*/ 415879 h 457333"/>
              <a:gd name="connsiteX474" fmla="*/ 235750 w 319700"/>
              <a:gd name="connsiteY474" fmla="*/ 416476 h 457333"/>
              <a:gd name="connsiteX475" fmla="*/ 233811 w 319700"/>
              <a:gd name="connsiteY475" fmla="*/ 419607 h 457333"/>
              <a:gd name="connsiteX476" fmla="*/ 230083 w 319700"/>
              <a:gd name="connsiteY476" fmla="*/ 425721 h 457333"/>
              <a:gd name="connsiteX477" fmla="*/ 226654 w 319700"/>
              <a:gd name="connsiteY477" fmla="*/ 431238 h 457333"/>
              <a:gd name="connsiteX478" fmla="*/ 221285 w 319700"/>
              <a:gd name="connsiteY478" fmla="*/ 439887 h 457333"/>
              <a:gd name="connsiteX479" fmla="*/ 218303 w 319700"/>
              <a:gd name="connsiteY479" fmla="*/ 444659 h 457333"/>
              <a:gd name="connsiteX480" fmla="*/ 219049 w 319700"/>
              <a:gd name="connsiteY480" fmla="*/ 444659 h 457333"/>
              <a:gd name="connsiteX481" fmla="*/ 223671 w 319700"/>
              <a:gd name="connsiteY481" fmla="*/ 447044 h 457333"/>
              <a:gd name="connsiteX482" fmla="*/ 224864 w 319700"/>
              <a:gd name="connsiteY482" fmla="*/ 447044 h 457333"/>
              <a:gd name="connsiteX483" fmla="*/ 226504 w 319700"/>
              <a:gd name="connsiteY483" fmla="*/ 446597 h 457333"/>
              <a:gd name="connsiteX484" fmla="*/ 227548 w 319700"/>
              <a:gd name="connsiteY484" fmla="*/ 445702 h 457333"/>
              <a:gd name="connsiteX485" fmla="*/ 228592 w 319700"/>
              <a:gd name="connsiteY485" fmla="*/ 445702 h 457333"/>
              <a:gd name="connsiteX486" fmla="*/ 229636 w 319700"/>
              <a:gd name="connsiteY486" fmla="*/ 446448 h 457333"/>
              <a:gd name="connsiteX487" fmla="*/ 231127 w 319700"/>
              <a:gd name="connsiteY487" fmla="*/ 447492 h 457333"/>
              <a:gd name="connsiteX488" fmla="*/ 232171 w 319700"/>
              <a:gd name="connsiteY488" fmla="*/ 450623 h 457333"/>
              <a:gd name="connsiteX489" fmla="*/ 232916 w 319700"/>
              <a:gd name="connsiteY489" fmla="*/ 452114 h 457333"/>
              <a:gd name="connsiteX490" fmla="*/ 234855 w 319700"/>
              <a:gd name="connsiteY490" fmla="*/ 453307 h 457333"/>
              <a:gd name="connsiteX491" fmla="*/ 236942 w 319700"/>
              <a:gd name="connsiteY491" fmla="*/ 455246 h 457333"/>
              <a:gd name="connsiteX492" fmla="*/ 238284 w 319700"/>
              <a:gd name="connsiteY492" fmla="*/ 457333 h 457333"/>
              <a:gd name="connsiteX493" fmla="*/ 238732 w 319700"/>
              <a:gd name="connsiteY493" fmla="*/ 456438 h 457333"/>
              <a:gd name="connsiteX494" fmla="*/ 239776 w 319700"/>
              <a:gd name="connsiteY494" fmla="*/ 450921 h 457333"/>
              <a:gd name="connsiteX495" fmla="*/ 241416 w 319700"/>
              <a:gd name="connsiteY495" fmla="*/ 441676 h 457333"/>
              <a:gd name="connsiteX496" fmla="*/ 242907 w 319700"/>
              <a:gd name="connsiteY496" fmla="*/ 433326 h 457333"/>
              <a:gd name="connsiteX497" fmla="*/ 244547 w 319700"/>
              <a:gd name="connsiteY497" fmla="*/ 424081 h 457333"/>
              <a:gd name="connsiteX498" fmla="*/ 246187 w 319700"/>
              <a:gd name="connsiteY498" fmla="*/ 414537 h 457333"/>
              <a:gd name="connsiteX499" fmla="*/ 247828 w 319700"/>
              <a:gd name="connsiteY499" fmla="*/ 404845 h 457333"/>
              <a:gd name="connsiteX500" fmla="*/ 249170 w 319700"/>
              <a:gd name="connsiteY500" fmla="*/ 396942 h 457333"/>
              <a:gd name="connsiteX501" fmla="*/ 250363 w 319700"/>
              <a:gd name="connsiteY501" fmla="*/ 390083 h 457333"/>
              <a:gd name="connsiteX502" fmla="*/ 251108 w 319700"/>
              <a:gd name="connsiteY502" fmla="*/ 385908 h 457333"/>
              <a:gd name="connsiteX503" fmla="*/ 252301 w 319700"/>
              <a:gd name="connsiteY503" fmla="*/ 380390 h 457333"/>
              <a:gd name="connsiteX504" fmla="*/ 252749 w 319700"/>
              <a:gd name="connsiteY504" fmla="*/ 375619 h 457333"/>
              <a:gd name="connsiteX505" fmla="*/ 253196 w 319700"/>
              <a:gd name="connsiteY505" fmla="*/ 374277 h 457333"/>
              <a:gd name="connsiteX506" fmla="*/ 252898 w 319700"/>
              <a:gd name="connsiteY506" fmla="*/ 373084 h 457333"/>
              <a:gd name="connsiteX507" fmla="*/ 251854 w 319700"/>
              <a:gd name="connsiteY507" fmla="*/ 371443 h 457333"/>
              <a:gd name="connsiteX508" fmla="*/ 251854 w 319700"/>
              <a:gd name="connsiteY508" fmla="*/ 370698 h 457333"/>
              <a:gd name="connsiteX509" fmla="*/ 251854 w 319700"/>
              <a:gd name="connsiteY509" fmla="*/ 369803 h 457333"/>
              <a:gd name="connsiteX510" fmla="*/ 251854 w 319700"/>
              <a:gd name="connsiteY510" fmla="*/ 368909 h 457333"/>
              <a:gd name="connsiteX511" fmla="*/ 250661 w 319700"/>
              <a:gd name="connsiteY511" fmla="*/ 368014 h 457333"/>
              <a:gd name="connsiteX512" fmla="*/ 249915 w 319700"/>
              <a:gd name="connsiteY512" fmla="*/ 367417 h 457333"/>
              <a:gd name="connsiteX513" fmla="*/ 249319 w 319700"/>
              <a:gd name="connsiteY513" fmla="*/ 366672 h 457333"/>
              <a:gd name="connsiteX514" fmla="*/ 249021 w 319700"/>
              <a:gd name="connsiteY514" fmla="*/ 365628 h 457333"/>
              <a:gd name="connsiteX515" fmla="*/ 248573 w 319700"/>
              <a:gd name="connsiteY515" fmla="*/ 364584 h 457333"/>
              <a:gd name="connsiteX516" fmla="*/ 248275 w 319700"/>
              <a:gd name="connsiteY516" fmla="*/ 363391 h 457333"/>
              <a:gd name="connsiteX517" fmla="*/ 247529 w 319700"/>
              <a:gd name="connsiteY517" fmla="*/ 362497 h 457333"/>
              <a:gd name="connsiteX518" fmla="*/ 247231 w 319700"/>
              <a:gd name="connsiteY518" fmla="*/ 361304 h 457333"/>
              <a:gd name="connsiteX519" fmla="*/ 247828 w 319700"/>
              <a:gd name="connsiteY519" fmla="*/ 360260 h 457333"/>
              <a:gd name="connsiteX520" fmla="*/ 248126 w 319700"/>
              <a:gd name="connsiteY520" fmla="*/ 359067 h 457333"/>
              <a:gd name="connsiteX521" fmla="*/ 247828 w 319700"/>
              <a:gd name="connsiteY521" fmla="*/ 358023 h 457333"/>
              <a:gd name="connsiteX522" fmla="*/ 247529 w 319700"/>
              <a:gd name="connsiteY522" fmla="*/ 356830 h 457333"/>
              <a:gd name="connsiteX523" fmla="*/ 246933 w 319700"/>
              <a:gd name="connsiteY523" fmla="*/ 355637 h 457333"/>
              <a:gd name="connsiteX524" fmla="*/ 246038 w 319700"/>
              <a:gd name="connsiteY524" fmla="*/ 354892 h 457333"/>
              <a:gd name="connsiteX525" fmla="*/ 243951 w 319700"/>
              <a:gd name="connsiteY525" fmla="*/ 354146 h 457333"/>
              <a:gd name="connsiteX526" fmla="*/ 241863 w 319700"/>
              <a:gd name="connsiteY526" fmla="*/ 352208 h 457333"/>
              <a:gd name="connsiteX527" fmla="*/ 239328 w 319700"/>
              <a:gd name="connsiteY527" fmla="*/ 350418 h 457333"/>
              <a:gd name="connsiteX528" fmla="*/ 236197 w 319700"/>
              <a:gd name="connsiteY528" fmla="*/ 347138 h 457333"/>
              <a:gd name="connsiteX529" fmla="*/ 235451 w 319700"/>
              <a:gd name="connsiteY529" fmla="*/ 345647 h 457333"/>
              <a:gd name="connsiteX530" fmla="*/ 235451 w 319700"/>
              <a:gd name="connsiteY530" fmla="*/ 341322 h 457333"/>
              <a:gd name="connsiteX531" fmla="*/ 235451 w 319700"/>
              <a:gd name="connsiteY531" fmla="*/ 336700 h 457333"/>
              <a:gd name="connsiteX532" fmla="*/ 235451 w 319700"/>
              <a:gd name="connsiteY532" fmla="*/ 329691 h 457333"/>
              <a:gd name="connsiteX533" fmla="*/ 235750 w 319700"/>
              <a:gd name="connsiteY533" fmla="*/ 326113 h 457333"/>
              <a:gd name="connsiteX534" fmla="*/ 237539 w 319700"/>
              <a:gd name="connsiteY534" fmla="*/ 326113 h 457333"/>
              <a:gd name="connsiteX535" fmla="*/ 239179 w 319700"/>
              <a:gd name="connsiteY535" fmla="*/ 325815 h 457333"/>
              <a:gd name="connsiteX536" fmla="*/ 240819 w 319700"/>
              <a:gd name="connsiteY536" fmla="*/ 325516 h 457333"/>
              <a:gd name="connsiteX537" fmla="*/ 242311 w 319700"/>
              <a:gd name="connsiteY537" fmla="*/ 325218 h 457333"/>
              <a:gd name="connsiteX538" fmla="*/ 243653 w 319700"/>
              <a:gd name="connsiteY538" fmla="*/ 324771 h 457333"/>
              <a:gd name="connsiteX539" fmla="*/ 244696 w 319700"/>
              <a:gd name="connsiteY539" fmla="*/ 324174 h 457333"/>
              <a:gd name="connsiteX540" fmla="*/ 245889 w 319700"/>
              <a:gd name="connsiteY540" fmla="*/ 323727 h 457333"/>
              <a:gd name="connsiteX541" fmla="*/ 246784 w 319700"/>
              <a:gd name="connsiteY541" fmla="*/ 323727 h 457333"/>
              <a:gd name="connsiteX542" fmla="*/ 247679 w 319700"/>
              <a:gd name="connsiteY542" fmla="*/ 323280 h 457333"/>
              <a:gd name="connsiteX543" fmla="*/ 248722 w 319700"/>
              <a:gd name="connsiteY543" fmla="*/ 322683 h 457333"/>
              <a:gd name="connsiteX544" fmla="*/ 249766 w 319700"/>
              <a:gd name="connsiteY544" fmla="*/ 322236 h 457333"/>
              <a:gd name="connsiteX545" fmla="*/ 251257 w 319700"/>
              <a:gd name="connsiteY545" fmla="*/ 321937 h 457333"/>
              <a:gd name="connsiteX546" fmla="*/ 252599 w 319700"/>
              <a:gd name="connsiteY546" fmla="*/ 322832 h 457333"/>
              <a:gd name="connsiteX547" fmla="*/ 253345 w 319700"/>
              <a:gd name="connsiteY547" fmla="*/ 323727 h 457333"/>
              <a:gd name="connsiteX548" fmla="*/ 254240 w 319700"/>
              <a:gd name="connsiteY548" fmla="*/ 324174 h 457333"/>
              <a:gd name="connsiteX549" fmla="*/ 255134 w 319700"/>
              <a:gd name="connsiteY549" fmla="*/ 324174 h 457333"/>
              <a:gd name="connsiteX550" fmla="*/ 255731 w 319700"/>
              <a:gd name="connsiteY550" fmla="*/ 324174 h 457333"/>
              <a:gd name="connsiteX551" fmla="*/ 256327 w 319700"/>
              <a:gd name="connsiteY551" fmla="*/ 324920 h 457333"/>
              <a:gd name="connsiteX552" fmla="*/ 257073 w 319700"/>
              <a:gd name="connsiteY552" fmla="*/ 324920 h 457333"/>
              <a:gd name="connsiteX553" fmla="*/ 258117 w 319700"/>
              <a:gd name="connsiteY553" fmla="*/ 324920 h 457333"/>
              <a:gd name="connsiteX554" fmla="*/ 259160 w 319700"/>
              <a:gd name="connsiteY554" fmla="*/ 324920 h 457333"/>
              <a:gd name="connsiteX555" fmla="*/ 259608 w 319700"/>
              <a:gd name="connsiteY555" fmla="*/ 324622 h 457333"/>
              <a:gd name="connsiteX556" fmla="*/ 259608 w 319700"/>
              <a:gd name="connsiteY556" fmla="*/ 324174 h 457333"/>
              <a:gd name="connsiteX557" fmla="*/ 259459 w 319700"/>
              <a:gd name="connsiteY557" fmla="*/ 323429 h 457333"/>
              <a:gd name="connsiteX558" fmla="*/ 259160 w 319700"/>
              <a:gd name="connsiteY558" fmla="*/ 322683 h 457333"/>
              <a:gd name="connsiteX559" fmla="*/ 259459 w 319700"/>
              <a:gd name="connsiteY559" fmla="*/ 321639 h 457333"/>
              <a:gd name="connsiteX560" fmla="*/ 259459 w 319700"/>
              <a:gd name="connsiteY560" fmla="*/ 320297 h 457333"/>
              <a:gd name="connsiteX561" fmla="*/ 259459 w 319700"/>
              <a:gd name="connsiteY561" fmla="*/ 318657 h 457333"/>
              <a:gd name="connsiteX562" fmla="*/ 258713 w 319700"/>
              <a:gd name="connsiteY562" fmla="*/ 317762 h 457333"/>
              <a:gd name="connsiteX563" fmla="*/ 257967 w 319700"/>
              <a:gd name="connsiteY563" fmla="*/ 315973 h 457333"/>
              <a:gd name="connsiteX564" fmla="*/ 257073 w 319700"/>
              <a:gd name="connsiteY564" fmla="*/ 314482 h 457333"/>
              <a:gd name="connsiteX565" fmla="*/ 255731 w 319700"/>
              <a:gd name="connsiteY565" fmla="*/ 313587 h 457333"/>
              <a:gd name="connsiteX566" fmla="*/ 254389 w 319700"/>
              <a:gd name="connsiteY566" fmla="*/ 313289 h 457333"/>
              <a:gd name="connsiteX567" fmla="*/ 253345 w 319700"/>
              <a:gd name="connsiteY567" fmla="*/ 313885 h 457333"/>
              <a:gd name="connsiteX568" fmla="*/ 252301 w 319700"/>
              <a:gd name="connsiteY568" fmla="*/ 313885 h 457333"/>
              <a:gd name="connsiteX569" fmla="*/ 251556 w 319700"/>
              <a:gd name="connsiteY569" fmla="*/ 313438 h 457333"/>
              <a:gd name="connsiteX570" fmla="*/ 250363 w 319700"/>
              <a:gd name="connsiteY570" fmla="*/ 313438 h 457333"/>
              <a:gd name="connsiteX571" fmla="*/ 249021 w 319700"/>
              <a:gd name="connsiteY571" fmla="*/ 313289 h 457333"/>
              <a:gd name="connsiteX572" fmla="*/ 247679 w 319700"/>
              <a:gd name="connsiteY572" fmla="*/ 313289 h 457333"/>
              <a:gd name="connsiteX573" fmla="*/ 245144 w 319700"/>
              <a:gd name="connsiteY573" fmla="*/ 313438 h 457333"/>
              <a:gd name="connsiteX574" fmla="*/ 244249 w 319700"/>
              <a:gd name="connsiteY574" fmla="*/ 312991 h 457333"/>
              <a:gd name="connsiteX575" fmla="*/ 243056 w 319700"/>
              <a:gd name="connsiteY575" fmla="*/ 312991 h 457333"/>
              <a:gd name="connsiteX576" fmla="*/ 241565 w 319700"/>
              <a:gd name="connsiteY576" fmla="*/ 313438 h 457333"/>
              <a:gd name="connsiteX577" fmla="*/ 241565 w 319700"/>
              <a:gd name="connsiteY577" fmla="*/ 306579 h 457333"/>
              <a:gd name="connsiteX578" fmla="*/ 241565 w 319700"/>
              <a:gd name="connsiteY578" fmla="*/ 300167 h 457333"/>
              <a:gd name="connsiteX579" fmla="*/ 241565 w 319700"/>
              <a:gd name="connsiteY579" fmla="*/ 295693 h 457333"/>
              <a:gd name="connsiteX580" fmla="*/ 242907 w 319700"/>
              <a:gd name="connsiteY580" fmla="*/ 295693 h 457333"/>
              <a:gd name="connsiteX581" fmla="*/ 244547 w 319700"/>
              <a:gd name="connsiteY581" fmla="*/ 294948 h 457333"/>
              <a:gd name="connsiteX582" fmla="*/ 246933 w 319700"/>
              <a:gd name="connsiteY582" fmla="*/ 294948 h 457333"/>
              <a:gd name="connsiteX583" fmla="*/ 248722 w 319700"/>
              <a:gd name="connsiteY583" fmla="*/ 293904 h 457333"/>
              <a:gd name="connsiteX584" fmla="*/ 249766 w 319700"/>
              <a:gd name="connsiteY584" fmla="*/ 293904 h 457333"/>
              <a:gd name="connsiteX585" fmla="*/ 251705 w 319700"/>
              <a:gd name="connsiteY585" fmla="*/ 294202 h 457333"/>
              <a:gd name="connsiteX586" fmla="*/ 253643 w 319700"/>
              <a:gd name="connsiteY586" fmla="*/ 295097 h 457333"/>
              <a:gd name="connsiteX587" fmla="*/ 255582 w 319700"/>
              <a:gd name="connsiteY587" fmla="*/ 295097 h 457333"/>
              <a:gd name="connsiteX588" fmla="*/ 260801 w 319700"/>
              <a:gd name="connsiteY588" fmla="*/ 295097 h 457333"/>
              <a:gd name="connsiteX589" fmla="*/ 266318 w 319700"/>
              <a:gd name="connsiteY589" fmla="*/ 295097 h 457333"/>
              <a:gd name="connsiteX590" fmla="*/ 272431 w 319700"/>
              <a:gd name="connsiteY590" fmla="*/ 295097 h 457333"/>
              <a:gd name="connsiteX591" fmla="*/ 278545 w 319700"/>
              <a:gd name="connsiteY591" fmla="*/ 295097 h 457333"/>
              <a:gd name="connsiteX592" fmla="*/ 283913 w 319700"/>
              <a:gd name="connsiteY592" fmla="*/ 295097 h 457333"/>
              <a:gd name="connsiteX593" fmla="*/ 285554 w 319700"/>
              <a:gd name="connsiteY593" fmla="*/ 295097 h 457333"/>
              <a:gd name="connsiteX594" fmla="*/ 284659 w 319700"/>
              <a:gd name="connsiteY594" fmla="*/ 293606 h 457333"/>
              <a:gd name="connsiteX595" fmla="*/ 283466 w 319700"/>
              <a:gd name="connsiteY595" fmla="*/ 291667 h 457333"/>
              <a:gd name="connsiteX596" fmla="*/ 283913 w 319700"/>
              <a:gd name="connsiteY596" fmla="*/ 290176 h 457333"/>
              <a:gd name="connsiteX597" fmla="*/ 284510 w 319700"/>
              <a:gd name="connsiteY597" fmla="*/ 288685 h 457333"/>
              <a:gd name="connsiteX598" fmla="*/ 285106 w 319700"/>
              <a:gd name="connsiteY598" fmla="*/ 287939 h 457333"/>
              <a:gd name="connsiteX599" fmla="*/ 286747 w 319700"/>
              <a:gd name="connsiteY599" fmla="*/ 288834 h 457333"/>
              <a:gd name="connsiteX600" fmla="*/ 288089 w 319700"/>
              <a:gd name="connsiteY600" fmla="*/ 291518 h 457333"/>
              <a:gd name="connsiteX601" fmla="*/ 289281 w 319700"/>
              <a:gd name="connsiteY601" fmla="*/ 293457 h 457333"/>
              <a:gd name="connsiteX602" fmla="*/ 290474 w 319700"/>
              <a:gd name="connsiteY602" fmla="*/ 294500 h 457333"/>
              <a:gd name="connsiteX603" fmla="*/ 291816 w 319700"/>
              <a:gd name="connsiteY603" fmla="*/ 294500 h 457333"/>
              <a:gd name="connsiteX604" fmla="*/ 293457 w 319700"/>
              <a:gd name="connsiteY604" fmla="*/ 294351 h 457333"/>
              <a:gd name="connsiteX605" fmla="*/ 295097 w 319700"/>
              <a:gd name="connsiteY605" fmla="*/ 293606 h 457333"/>
              <a:gd name="connsiteX606" fmla="*/ 297781 w 319700"/>
              <a:gd name="connsiteY606" fmla="*/ 290027 h 457333"/>
              <a:gd name="connsiteX607" fmla="*/ 300465 w 319700"/>
              <a:gd name="connsiteY607" fmla="*/ 286896 h 457333"/>
              <a:gd name="connsiteX608" fmla="*/ 301807 w 319700"/>
              <a:gd name="connsiteY608" fmla="*/ 285852 h 457333"/>
              <a:gd name="connsiteX609" fmla="*/ 303298 w 319700"/>
              <a:gd name="connsiteY609" fmla="*/ 284957 h 457333"/>
              <a:gd name="connsiteX610" fmla="*/ 304342 w 319700"/>
              <a:gd name="connsiteY610" fmla="*/ 284659 h 457333"/>
              <a:gd name="connsiteX611" fmla="*/ 305833 w 319700"/>
              <a:gd name="connsiteY611" fmla="*/ 284659 h 457333"/>
              <a:gd name="connsiteX612" fmla="*/ 307175 w 319700"/>
              <a:gd name="connsiteY612" fmla="*/ 285554 h 457333"/>
              <a:gd name="connsiteX613" fmla="*/ 308070 w 319700"/>
              <a:gd name="connsiteY613" fmla="*/ 287045 h 457333"/>
              <a:gd name="connsiteX614" fmla="*/ 311052 w 319700"/>
              <a:gd name="connsiteY614" fmla="*/ 292115 h 457333"/>
              <a:gd name="connsiteX615" fmla="*/ 313289 w 319700"/>
              <a:gd name="connsiteY615" fmla="*/ 295992 h 457333"/>
              <a:gd name="connsiteX616" fmla="*/ 314034 w 319700"/>
              <a:gd name="connsiteY616" fmla="*/ 298378 h 457333"/>
              <a:gd name="connsiteX617" fmla="*/ 314034 w 319700"/>
              <a:gd name="connsiteY617" fmla="*/ 304193 h 457333"/>
              <a:gd name="connsiteX618" fmla="*/ 314034 w 319700"/>
              <a:gd name="connsiteY618" fmla="*/ 309412 h 457333"/>
              <a:gd name="connsiteX619" fmla="*/ 314333 w 319700"/>
              <a:gd name="connsiteY619" fmla="*/ 310158 h 457333"/>
              <a:gd name="connsiteX620" fmla="*/ 314780 w 319700"/>
              <a:gd name="connsiteY620" fmla="*/ 310158 h 457333"/>
              <a:gd name="connsiteX621" fmla="*/ 319701 w 319700"/>
              <a:gd name="connsiteY621" fmla="*/ 309114 h 457333"/>
              <a:gd name="connsiteX622" fmla="*/ 319253 w 319700"/>
              <a:gd name="connsiteY622" fmla="*/ 307324 h 45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Lst>
            <a:rect l="l" t="t" r="r" b="b"/>
            <a:pathLst>
              <a:path w="319700" h="457333">
                <a:moveTo>
                  <a:pt x="23411" y="272432"/>
                </a:moveTo>
                <a:lnTo>
                  <a:pt x="24156" y="271835"/>
                </a:lnTo>
                <a:lnTo>
                  <a:pt x="24156" y="270195"/>
                </a:lnTo>
                <a:cubicBezTo>
                  <a:pt x="24156" y="270195"/>
                  <a:pt x="23560" y="269300"/>
                  <a:pt x="23560" y="269300"/>
                </a:cubicBezTo>
                <a:lnTo>
                  <a:pt x="22516" y="269002"/>
                </a:lnTo>
                <a:lnTo>
                  <a:pt x="21622" y="270046"/>
                </a:lnTo>
                <a:lnTo>
                  <a:pt x="22069" y="271388"/>
                </a:lnTo>
                <a:lnTo>
                  <a:pt x="23411" y="272432"/>
                </a:lnTo>
                <a:close/>
                <a:moveTo>
                  <a:pt x="319403" y="305982"/>
                </a:moveTo>
                <a:lnTo>
                  <a:pt x="319701" y="304044"/>
                </a:lnTo>
                <a:lnTo>
                  <a:pt x="318508" y="301360"/>
                </a:lnTo>
                <a:lnTo>
                  <a:pt x="317762" y="298527"/>
                </a:lnTo>
                <a:lnTo>
                  <a:pt x="317166" y="297483"/>
                </a:lnTo>
                <a:lnTo>
                  <a:pt x="317166" y="295246"/>
                </a:lnTo>
                <a:cubicBezTo>
                  <a:pt x="317166" y="295246"/>
                  <a:pt x="315525" y="291369"/>
                  <a:pt x="315525" y="291369"/>
                </a:cubicBezTo>
                <a:lnTo>
                  <a:pt x="314333" y="288238"/>
                </a:lnTo>
                <a:lnTo>
                  <a:pt x="313289" y="286597"/>
                </a:lnTo>
                <a:lnTo>
                  <a:pt x="313736" y="285255"/>
                </a:lnTo>
                <a:lnTo>
                  <a:pt x="313289" y="283914"/>
                </a:lnTo>
                <a:lnTo>
                  <a:pt x="312394" y="282721"/>
                </a:lnTo>
                <a:lnTo>
                  <a:pt x="311052" y="279142"/>
                </a:lnTo>
                <a:lnTo>
                  <a:pt x="311500" y="277651"/>
                </a:lnTo>
                <a:lnTo>
                  <a:pt x="311201" y="276010"/>
                </a:lnTo>
                <a:lnTo>
                  <a:pt x="310157" y="274967"/>
                </a:lnTo>
                <a:lnTo>
                  <a:pt x="308517" y="273774"/>
                </a:lnTo>
                <a:lnTo>
                  <a:pt x="306429" y="271388"/>
                </a:lnTo>
                <a:lnTo>
                  <a:pt x="303895" y="269151"/>
                </a:lnTo>
                <a:lnTo>
                  <a:pt x="302553" y="268256"/>
                </a:lnTo>
                <a:lnTo>
                  <a:pt x="301658" y="267958"/>
                </a:lnTo>
                <a:lnTo>
                  <a:pt x="300912" y="265722"/>
                </a:lnTo>
                <a:lnTo>
                  <a:pt x="300316" y="265125"/>
                </a:lnTo>
                <a:lnTo>
                  <a:pt x="298974" y="265125"/>
                </a:lnTo>
                <a:cubicBezTo>
                  <a:pt x="298974" y="265125"/>
                  <a:pt x="296290" y="264081"/>
                  <a:pt x="296290" y="264081"/>
                </a:cubicBezTo>
                <a:lnTo>
                  <a:pt x="293904" y="265125"/>
                </a:lnTo>
                <a:lnTo>
                  <a:pt x="293904" y="263485"/>
                </a:lnTo>
                <a:cubicBezTo>
                  <a:pt x="293904" y="263485"/>
                  <a:pt x="294501" y="262441"/>
                  <a:pt x="294501" y="262441"/>
                </a:cubicBezTo>
                <a:lnTo>
                  <a:pt x="302851" y="254389"/>
                </a:lnTo>
                <a:lnTo>
                  <a:pt x="307026" y="250661"/>
                </a:lnTo>
                <a:lnTo>
                  <a:pt x="307473" y="250065"/>
                </a:lnTo>
                <a:lnTo>
                  <a:pt x="307772" y="249170"/>
                </a:lnTo>
                <a:lnTo>
                  <a:pt x="308070" y="247977"/>
                </a:lnTo>
                <a:lnTo>
                  <a:pt x="307175" y="246635"/>
                </a:lnTo>
                <a:lnTo>
                  <a:pt x="303149" y="240372"/>
                </a:lnTo>
                <a:lnTo>
                  <a:pt x="301807" y="239179"/>
                </a:lnTo>
                <a:lnTo>
                  <a:pt x="300465" y="238284"/>
                </a:lnTo>
                <a:lnTo>
                  <a:pt x="298974" y="235749"/>
                </a:lnTo>
                <a:lnTo>
                  <a:pt x="297184" y="229636"/>
                </a:lnTo>
                <a:lnTo>
                  <a:pt x="295843" y="226653"/>
                </a:lnTo>
                <a:lnTo>
                  <a:pt x="295395" y="224268"/>
                </a:lnTo>
                <a:lnTo>
                  <a:pt x="295395" y="221584"/>
                </a:lnTo>
                <a:cubicBezTo>
                  <a:pt x="295395" y="221584"/>
                  <a:pt x="294948" y="219496"/>
                  <a:pt x="294948" y="219496"/>
                </a:cubicBezTo>
                <a:lnTo>
                  <a:pt x="293904" y="218005"/>
                </a:lnTo>
                <a:lnTo>
                  <a:pt x="293904" y="213681"/>
                </a:lnTo>
                <a:lnTo>
                  <a:pt x="294948" y="206374"/>
                </a:lnTo>
                <a:lnTo>
                  <a:pt x="295246" y="200857"/>
                </a:lnTo>
                <a:lnTo>
                  <a:pt x="294650" y="197129"/>
                </a:lnTo>
                <a:lnTo>
                  <a:pt x="295544" y="194296"/>
                </a:lnTo>
                <a:lnTo>
                  <a:pt x="298079" y="192357"/>
                </a:lnTo>
                <a:lnTo>
                  <a:pt x="299421" y="189375"/>
                </a:lnTo>
                <a:lnTo>
                  <a:pt x="299719" y="185200"/>
                </a:lnTo>
                <a:lnTo>
                  <a:pt x="301211" y="181770"/>
                </a:lnTo>
                <a:lnTo>
                  <a:pt x="303895" y="179086"/>
                </a:lnTo>
                <a:lnTo>
                  <a:pt x="304789" y="176402"/>
                </a:lnTo>
                <a:lnTo>
                  <a:pt x="303895" y="173867"/>
                </a:lnTo>
                <a:lnTo>
                  <a:pt x="303597" y="172227"/>
                </a:lnTo>
                <a:lnTo>
                  <a:pt x="301360" y="170587"/>
                </a:lnTo>
                <a:lnTo>
                  <a:pt x="297184" y="169394"/>
                </a:lnTo>
                <a:lnTo>
                  <a:pt x="293755" y="169394"/>
                </a:lnTo>
                <a:cubicBezTo>
                  <a:pt x="293755" y="169394"/>
                  <a:pt x="291667" y="170587"/>
                  <a:pt x="291667" y="170587"/>
                </a:cubicBezTo>
                <a:lnTo>
                  <a:pt x="286299" y="171780"/>
                </a:lnTo>
                <a:lnTo>
                  <a:pt x="277651" y="172973"/>
                </a:lnTo>
                <a:lnTo>
                  <a:pt x="270642" y="172973"/>
                </a:lnTo>
                <a:cubicBezTo>
                  <a:pt x="270642" y="172973"/>
                  <a:pt x="265423" y="171780"/>
                  <a:pt x="265423" y="171780"/>
                </a:cubicBezTo>
                <a:lnTo>
                  <a:pt x="261397" y="172227"/>
                </a:lnTo>
                <a:lnTo>
                  <a:pt x="258713" y="174165"/>
                </a:lnTo>
                <a:lnTo>
                  <a:pt x="256775" y="174613"/>
                </a:lnTo>
                <a:lnTo>
                  <a:pt x="255582" y="173569"/>
                </a:lnTo>
                <a:lnTo>
                  <a:pt x="254389" y="173271"/>
                </a:lnTo>
                <a:lnTo>
                  <a:pt x="252599" y="173867"/>
                </a:lnTo>
                <a:lnTo>
                  <a:pt x="252301" y="173569"/>
                </a:lnTo>
                <a:lnTo>
                  <a:pt x="248275" y="168499"/>
                </a:lnTo>
                <a:lnTo>
                  <a:pt x="244547" y="163727"/>
                </a:lnTo>
                <a:lnTo>
                  <a:pt x="240223" y="158061"/>
                </a:lnTo>
                <a:lnTo>
                  <a:pt x="235153" y="151500"/>
                </a:lnTo>
                <a:lnTo>
                  <a:pt x="234258" y="151053"/>
                </a:lnTo>
                <a:lnTo>
                  <a:pt x="232767" y="151053"/>
                </a:lnTo>
                <a:cubicBezTo>
                  <a:pt x="232767" y="151053"/>
                  <a:pt x="230680" y="151202"/>
                  <a:pt x="230680" y="151202"/>
                </a:cubicBezTo>
                <a:lnTo>
                  <a:pt x="227548" y="150456"/>
                </a:lnTo>
                <a:lnTo>
                  <a:pt x="225312" y="149561"/>
                </a:lnTo>
                <a:lnTo>
                  <a:pt x="223671" y="148667"/>
                </a:lnTo>
                <a:lnTo>
                  <a:pt x="220540" y="147474"/>
                </a:lnTo>
                <a:lnTo>
                  <a:pt x="218452" y="147474"/>
                </a:lnTo>
                <a:cubicBezTo>
                  <a:pt x="218452" y="147474"/>
                  <a:pt x="216514" y="147474"/>
                  <a:pt x="216514" y="147474"/>
                </a:cubicBezTo>
                <a:lnTo>
                  <a:pt x="211146" y="149711"/>
                </a:lnTo>
                <a:lnTo>
                  <a:pt x="208163" y="149711"/>
                </a:lnTo>
                <a:cubicBezTo>
                  <a:pt x="208163" y="149711"/>
                  <a:pt x="205777" y="150009"/>
                  <a:pt x="205777" y="150009"/>
                </a:cubicBezTo>
                <a:lnTo>
                  <a:pt x="199515" y="148816"/>
                </a:lnTo>
                <a:lnTo>
                  <a:pt x="195190" y="148816"/>
                </a:lnTo>
                <a:cubicBezTo>
                  <a:pt x="195190" y="148816"/>
                  <a:pt x="190121" y="149412"/>
                  <a:pt x="190121" y="149412"/>
                </a:cubicBezTo>
                <a:lnTo>
                  <a:pt x="188033" y="149860"/>
                </a:lnTo>
                <a:lnTo>
                  <a:pt x="185051" y="148667"/>
                </a:lnTo>
                <a:lnTo>
                  <a:pt x="182963" y="146878"/>
                </a:lnTo>
                <a:lnTo>
                  <a:pt x="181025" y="142702"/>
                </a:lnTo>
                <a:lnTo>
                  <a:pt x="179682" y="139422"/>
                </a:lnTo>
                <a:lnTo>
                  <a:pt x="177297" y="138825"/>
                </a:lnTo>
                <a:lnTo>
                  <a:pt x="174762" y="138229"/>
                </a:lnTo>
                <a:lnTo>
                  <a:pt x="173420" y="137185"/>
                </a:lnTo>
                <a:lnTo>
                  <a:pt x="172674" y="135247"/>
                </a:lnTo>
                <a:lnTo>
                  <a:pt x="172674" y="132861"/>
                </a:lnTo>
                <a:cubicBezTo>
                  <a:pt x="172674" y="132861"/>
                  <a:pt x="172674" y="128835"/>
                  <a:pt x="172674" y="128835"/>
                </a:cubicBezTo>
                <a:lnTo>
                  <a:pt x="172972" y="127344"/>
                </a:lnTo>
                <a:lnTo>
                  <a:pt x="173271" y="123019"/>
                </a:lnTo>
                <a:lnTo>
                  <a:pt x="174762" y="120783"/>
                </a:lnTo>
                <a:lnTo>
                  <a:pt x="175657" y="119739"/>
                </a:lnTo>
                <a:lnTo>
                  <a:pt x="175657" y="117949"/>
                </a:lnTo>
                <a:cubicBezTo>
                  <a:pt x="175657" y="117949"/>
                  <a:pt x="174762" y="114222"/>
                  <a:pt x="174762" y="114222"/>
                </a:cubicBezTo>
                <a:lnTo>
                  <a:pt x="174016" y="111687"/>
                </a:lnTo>
                <a:lnTo>
                  <a:pt x="171183" y="108704"/>
                </a:lnTo>
                <a:lnTo>
                  <a:pt x="167455" y="104977"/>
                </a:lnTo>
                <a:lnTo>
                  <a:pt x="165815" y="98863"/>
                </a:lnTo>
                <a:lnTo>
                  <a:pt x="163876" y="91705"/>
                </a:lnTo>
                <a:lnTo>
                  <a:pt x="162385" y="90960"/>
                </a:lnTo>
                <a:lnTo>
                  <a:pt x="161043" y="91258"/>
                </a:lnTo>
                <a:lnTo>
                  <a:pt x="159552" y="90960"/>
                </a:lnTo>
                <a:lnTo>
                  <a:pt x="158210" y="88127"/>
                </a:lnTo>
                <a:lnTo>
                  <a:pt x="156868" y="87530"/>
                </a:lnTo>
                <a:lnTo>
                  <a:pt x="154780" y="88574"/>
                </a:lnTo>
                <a:lnTo>
                  <a:pt x="153289" y="89319"/>
                </a:lnTo>
                <a:lnTo>
                  <a:pt x="149562" y="90065"/>
                </a:lnTo>
                <a:lnTo>
                  <a:pt x="148816" y="89319"/>
                </a:lnTo>
                <a:lnTo>
                  <a:pt x="149114" y="88425"/>
                </a:lnTo>
                <a:lnTo>
                  <a:pt x="150754" y="85741"/>
                </a:lnTo>
                <a:lnTo>
                  <a:pt x="152693" y="82460"/>
                </a:lnTo>
                <a:lnTo>
                  <a:pt x="154930" y="79329"/>
                </a:lnTo>
                <a:lnTo>
                  <a:pt x="157017" y="76197"/>
                </a:lnTo>
                <a:lnTo>
                  <a:pt x="158508" y="72917"/>
                </a:lnTo>
                <a:lnTo>
                  <a:pt x="159552" y="66356"/>
                </a:lnTo>
                <a:lnTo>
                  <a:pt x="160298" y="61733"/>
                </a:lnTo>
                <a:lnTo>
                  <a:pt x="162236" y="53532"/>
                </a:lnTo>
                <a:lnTo>
                  <a:pt x="165666" y="46971"/>
                </a:lnTo>
                <a:lnTo>
                  <a:pt x="167008" y="43989"/>
                </a:lnTo>
                <a:lnTo>
                  <a:pt x="170139" y="40112"/>
                </a:lnTo>
                <a:lnTo>
                  <a:pt x="171630" y="38024"/>
                </a:lnTo>
                <a:lnTo>
                  <a:pt x="173569" y="36384"/>
                </a:lnTo>
                <a:lnTo>
                  <a:pt x="178788" y="34147"/>
                </a:lnTo>
                <a:lnTo>
                  <a:pt x="185051" y="22964"/>
                </a:lnTo>
                <a:lnTo>
                  <a:pt x="186542" y="21174"/>
                </a:lnTo>
                <a:lnTo>
                  <a:pt x="192805" y="19534"/>
                </a:lnTo>
                <a:lnTo>
                  <a:pt x="197576" y="18192"/>
                </a:lnTo>
                <a:lnTo>
                  <a:pt x="201155" y="16850"/>
                </a:lnTo>
                <a:lnTo>
                  <a:pt x="202348" y="16104"/>
                </a:lnTo>
                <a:lnTo>
                  <a:pt x="203242" y="15806"/>
                </a:lnTo>
                <a:lnTo>
                  <a:pt x="204137" y="14315"/>
                </a:lnTo>
                <a:lnTo>
                  <a:pt x="208014" y="10736"/>
                </a:lnTo>
                <a:lnTo>
                  <a:pt x="207567" y="7456"/>
                </a:lnTo>
                <a:lnTo>
                  <a:pt x="204734" y="2684"/>
                </a:lnTo>
                <a:lnTo>
                  <a:pt x="198620" y="0"/>
                </a:lnTo>
                <a:lnTo>
                  <a:pt x="195936" y="0"/>
                </a:lnTo>
                <a:cubicBezTo>
                  <a:pt x="195936" y="0"/>
                  <a:pt x="192805" y="298"/>
                  <a:pt x="192805" y="298"/>
                </a:cubicBezTo>
                <a:lnTo>
                  <a:pt x="187436" y="3430"/>
                </a:lnTo>
                <a:lnTo>
                  <a:pt x="187138" y="4473"/>
                </a:lnTo>
                <a:lnTo>
                  <a:pt x="186094" y="5368"/>
                </a:lnTo>
                <a:lnTo>
                  <a:pt x="183858" y="5368"/>
                </a:lnTo>
                <a:cubicBezTo>
                  <a:pt x="183858" y="5368"/>
                  <a:pt x="181770" y="6710"/>
                  <a:pt x="181770" y="6710"/>
                </a:cubicBezTo>
                <a:lnTo>
                  <a:pt x="181025" y="10289"/>
                </a:lnTo>
                <a:lnTo>
                  <a:pt x="178191" y="15061"/>
                </a:lnTo>
                <a:lnTo>
                  <a:pt x="173718" y="17446"/>
                </a:lnTo>
                <a:lnTo>
                  <a:pt x="166561" y="19981"/>
                </a:lnTo>
                <a:lnTo>
                  <a:pt x="151053" y="31463"/>
                </a:lnTo>
                <a:lnTo>
                  <a:pt x="141509" y="32060"/>
                </a:lnTo>
                <a:lnTo>
                  <a:pt x="138378" y="32060"/>
                </a:lnTo>
                <a:cubicBezTo>
                  <a:pt x="138378" y="32060"/>
                  <a:pt x="135396" y="31016"/>
                  <a:pt x="135396" y="31016"/>
                </a:cubicBezTo>
                <a:lnTo>
                  <a:pt x="131519" y="30121"/>
                </a:lnTo>
                <a:lnTo>
                  <a:pt x="129282" y="30717"/>
                </a:lnTo>
                <a:lnTo>
                  <a:pt x="127791" y="32209"/>
                </a:lnTo>
                <a:lnTo>
                  <a:pt x="127343" y="36682"/>
                </a:lnTo>
                <a:lnTo>
                  <a:pt x="125256" y="40857"/>
                </a:lnTo>
                <a:lnTo>
                  <a:pt x="123914" y="44734"/>
                </a:lnTo>
                <a:lnTo>
                  <a:pt x="122572" y="46076"/>
                </a:lnTo>
                <a:lnTo>
                  <a:pt x="121081" y="45480"/>
                </a:lnTo>
                <a:lnTo>
                  <a:pt x="119589" y="43392"/>
                </a:lnTo>
                <a:lnTo>
                  <a:pt x="120186" y="41454"/>
                </a:lnTo>
                <a:lnTo>
                  <a:pt x="122423" y="40559"/>
                </a:lnTo>
                <a:lnTo>
                  <a:pt x="123914" y="40559"/>
                </a:lnTo>
                <a:cubicBezTo>
                  <a:pt x="123914" y="40559"/>
                  <a:pt x="124510" y="39813"/>
                  <a:pt x="124510" y="39813"/>
                </a:cubicBezTo>
                <a:lnTo>
                  <a:pt x="121230" y="39813"/>
                </a:lnTo>
                <a:cubicBezTo>
                  <a:pt x="121230" y="39813"/>
                  <a:pt x="110941" y="36682"/>
                  <a:pt x="110941" y="36682"/>
                </a:cubicBezTo>
                <a:lnTo>
                  <a:pt x="108853" y="38173"/>
                </a:lnTo>
                <a:lnTo>
                  <a:pt x="103485" y="43392"/>
                </a:lnTo>
                <a:lnTo>
                  <a:pt x="100205" y="45778"/>
                </a:lnTo>
                <a:lnTo>
                  <a:pt x="99310" y="47269"/>
                </a:lnTo>
                <a:lnTo>
                  <a:pt x="94986" y="50550"/>
                </a:lnTo>
                <a:lnTo>
                  <a:pt x="93793" y="52787"/>
                </a:lnTo>
                <a:lnTo>
                  <a:pt x="92152" y="58304"/>
                </a:lnTo>
                <a:lnTo>
                  <a:pt x="89021" y="61883"/>
                </a:lnTo>
                <a:lnTo>
                  <a:pt x="87977" y="63374"/>
                </a:lnTo>
                <a:lnTo>
                  <a:pt x="89767" y="62628"/>
                </a:lnTo>
                <a:lnTo>
                  <a:pt x="92003" y="60839"/>
                </a:lnTo>
                <a:lnTo>
                  <a:pt x="92451" y="61733"/>
                </a:lnTo>
                <a:lnTo>
                  <a:pt x="90960" y="63970"/>
                </a:lnTo>
                <a:lnTo>
                  <a:pt x="90960" y="67698"/>
                </a:lnTo>
                <a:cubicBezTo>
                  <a:pt x="90960" y="67698"/>
                  <a:pt x="89916" y="72022"/>
                  <a:pt x="89916" y="72022"/>
                </a:cubicBezTo>
                <a:lnTo>
                  <a:pt x="88723" y="74855"/>
                </a:lnTo>
                <a:lnTo>
                  <a:pt x="89916" y="76794"/>
                </a:lnTo>
                <a:lnTo>
                  <a:pt x="90810" y="80074"/>
                </a:lnTo>
                <a:lnTo>
                  <a:pt x="89916" y="82460"/>
                </a:lnTo>
                <a:lnTo>
                  <a:pt x="86784" y="83355"/>
                </a:lnTo>
                <a:lnTo>
                  <a:pt x="82907" y="82907"/>
                </a:lnTo>
                <a:lnTo>
                  <a:pt x="79627" y="84697"/>
                </a:lnTo>
                <a:lnTo>
                  <a:pt x="76794" y="87381"/>
                </a:lnTo>
                <a:lnTo>
                  <a:pt x="73066" y="94986"/>
                </a:lnTo>
                <a:lnTo>
                  <a:pt x="62181" y="103038"/>
                </a:lnTo>
                <a:lnTo>
                  <a:pt x="59198" y="104529"/>
                </a:lnTo>
                <a:lnTo>
                  <a:pt x="56962" y="105126"/>
                </a:lnTo>
                <a:lnTo>
                  <a:pt x="56067" y="106468"/>
                </a:lnTo>
                <a:lnTo>
                  <a:pt x="57409" y="108108"/>
                </a:lnTo>
                <a:lnTo>
                  <a:pt x="58751" y="109450"/>
                </a:lnTo>
                <a:lnTo>
                  <a:pt x="59944" y="113625"/>
                </a:lnTo>
                <a:lnTo>
                  <a:pt x="60689" y="122125"/>
                </a:lnTo>
                <a:lnTo>
                  <a:pt x="59496" y="124063"/>
                </a:lnTo>
                <a:lnTo>
                  <a:pt x="57409" y="124510"/>
                </a:lnTo>
                <a:lnTo>
                  <a:pt x="56663" y="123914"/>
                </a:lnTo>
                <a:lnTo>
                  <a:pt x="55918" y="123019"/>
                </a:lnTo>
                <a:lnTo>
                  <a:pt x="56216" y="121379"/>
                </a:lnTo>
                <a:lnTo>
                  <a:pt x="57409" y="120633"/>
                </a:lnTo>
                <a:lnTo>
                  <a:pt x="57856" y="119888"/>
                </a:lnTo>
                <a:lnTo>
                  <a:pt x="56812" y="118844"/>
                </a:lnTo>
                <a:lnTo>
                  <a:pt x="55620" y="118397"/>
                </a:lnTo>
                <a:lnTo>
                  <a:pt x="54128" y="115563"/>
                </a:lnTo>
                <a:lnTo>
                  <a:pt x="50550" y="111388"/>
                </a:lnTo>
                <a:lnTo>
                  <a:pt x="47120" y="108853"/>
                </a:lnTo>
                <a:lnTo>
                  <a:pt x="44883" y="104977"/>
                </a:lnTo>
                <a:lnTo>
                  <a:pt x="44138" y="104380"/>
                </a:lnTo>
                <a:lnTo>
                  <a:pt x="43690" y="104827"/>
                </a:lnTo>
                <a:lnTo>
                  <a:pt x="42199" y="107064"/>
                </a:lnTo>
                <a:lnTo>
                  <a:pt x="41454" y="108853"/>
                </a:lnTo>
                <a:lnTo>
                  <a:pt x="43392" y="110792"/>
                </a:lnTo>
                <a:lnTo>
                  <a:pt x="43989" y="112880"/>
                </a:lnTo>
                <a:lnTo>
                  <a:pt x="45032" y="115116"/>
                </a:lnTo>
                <a:lnTo>
                  <a:pt x="46673" y="117353"/>
                </a:lnTo>
                <a:lnTo>
                  <a:pt x="48462" y="121528"/>
                </a:lnTo>
                <a:lnTo>
                  <a:pt x="48909" y="123168"/>
                </a:lnTo>
                <a:lnTo>
                  <a:pt x="48313" y="124212"/>
                </a:lnTo>
                <a:lnTo>
                  <a:pt x="46524" y="124809"/>
                </a:lnTo>
                <a:lnTo>
                  <a:pt x="44883" y="126747"/>
                </a:lnTo>
                <a:lnTo>
                  <a:pt x="44436" y="129133"/>
                </a:lnTo>
                <a:lnTo>
                  <a:pt x="44734" y="130326"/>
                </a:lnTo>
                <a:lnTo>
                  <a:pt x="39813" y="134203"/>
                </a:lnTo>
                <a:lnTo>
                  <a:pt x="38471" y="134799"/>
                </a:lnTo>
                <a:lnTo>
                  <a:pt x="37577" y="134203"/>
                </a:lnTo>
                <a:lnTo>
                  <a:pt x="36533" y="132264"/>
                </a:lnTo>
                <a:lnTo>
                  <a:pt x="35340" y="130773"/>
                </a:lnTo>
                <a:lnTo>
                  <a:pt x="34594" y="130177"/>
                </a:lnTo>
                <a:lnTo>
                  <a:pt x="34147" y="130177"/>
                </a:lnTo>
                <a:cubicBezTo>
                  <a:pt x="34147" y="130177"/>
                  <a:pt x="33700" y="130475"/>
                  <a:pt x="33700" y="130475"/>
                </a:cubicBezTo>
                <a:lnTo>
                  <a:pt x="33700" y="131370"/>
                </a:lnTo>
                <a:cubicBezTo>
                  <a:pt x="33700" y="131370"/>
                  <a:pt x="34147" y="134948"/>
                  <a:pt x="34147" y="134948"/>
                </a:cubicBezTo>
                <a:lnTo>
                  <a:pt x="33551" y="136440"/>
                </a:lnTo>
                <a:lnTo>
                  <a:pt x="31910" y="137632"/>
                </a:lnTo>
                <a:lnTo>
                  <a:pt x="29972" y="143448"/>
                </a:lnTo>
                <a:lnTo>
                  <a:pt x="32507" y="145983"/>
                </a:lnTo>
                <a:lnTo>
                  <a:pt x="35787" y="150904"/>
                </a:lnTo>
                <a:lnTo>
                  <a:pt x="36682" y="153439"/>
                </a:lnTo>
                <a:lnTo>
                  <a:pt x="37875" y="154333"/>
                </a:lnTo>
                <a:lnTo>
                  <a:pt x="39813" y="158359"/>
                </a:lnTo>
                <a:lnTo>
                  <a:pt x="42050" y="158359"/>
                </a:lnTo>
                <a:cubicBezTo>
                  <a:pt x="42050" y="158359"/>
                  <a:pt x="43840" y="161640"/>
                  <a:pt x="43840" y="161640"/>
                </a:cubicBezTo>
                <a:lnTo>
                  <a:pt x="44138" y="163578"/>
                </a:lnTo>
                <a:lnTo>
                  <a:pt x="43094" y="169841"/>
                </a:lnTo>
                <a:lnTo>
                  <a:pt x="42050" y="169841"/>
                </a:lnTo>
                <a:cubicBezTo>
                  <a:pt x="42050" y="169841"/>
                  <a:pt x="41155" y="169543"/>
                  <a:pt x="41155" y="169543"/>
                </a:cubicBezTo>
                <a:lnTo>
                  <a:pt x="41155" y="172525"/>
                </a:lnTo>
                <a:cubicBezTo>
                  <a:pt x="41155" y="172525"/>
                  <a:pt x="44585" y="177446"/>
                  <a:pt x="44585" y="177446"/>
                </a:cubicBezTo>
                <a:lnTo>
                  <a:pt x="47120" y="183410"/>
                </a:lnTo>
                <a:lnTo>
                  <a:pt x="45182" y="186244"/>
                </a:lnTo>
                <a:lnTo>
                  <a:pt x="39664" y="189972"/>
                </a:lnTo>
                <a:lnTo>
                  <a:pt x="43094" y="193252"/>
                </a:lnTo>
                <a:lnTo>
                  <a:pt x="43840" y="195787"/>
                </a:lnTo>
                <a:lnTo>
                  <a:pt x="44138" y="198769"/>
                </a:lnTo>
                <a:lnTo>
                  <a:pt x="44138" y="202497"/>
                </a:lnTo>
                <a:cubicBezTo>
                  <a:pt x="44138" y="202497"/>
                  <a:pt x="44585" y="209058"/>
                  <a:pt x="44585" y="209058"/>
                </a:cubicBezTo>
                <a:lnTo>
                  <a:pt x="45480" y="210549"/>
                </a:lnTo>
                <a:lnTo>
                  <a:pt x="46076" y="212339"/>
                </a:lnTo>
                <a:lnTo>
                  <a:pt x="45331" y="215768"/>
                </a:lnTo>
                <a:lnTo>
                  <a:pt x="44883" y="219049"/>
                </a:lnTo>
                <a:lnTo>
                  <a:pt x="44287" y="221136"/>
                </a:lnTo>
                <a:lnTo>
                  <a:pt x="42647" y="222478"/>
                </a:lnTo>
                <a:lnTo>
                  <a:pt x="41752" y="223821"/>
                </a:lnTo>
                <a:lnTo>
                  <a:pt x="39962" y="225013"/>
                </a:lnTo>
                <a:lnTo>
                  <a:pt x="39962" y="226206"/>
                </a:lnTo>
                <a:cubicBezTo>
                  <a:pt x="39962" y="226206"/>
                  <a:pt x="42796" y="225312"/>
                  <a:pt x="42796" y="225312"/>
                </a:cubicBezTo>
                <a:lnTo>
                  <a:pt x="42796" y="226653"/>
                </a:lnTo>
                <a:cubicBezTo>
                  <a:pt x="42796" y="226653"/>
                  <a:pt x="42199" y="228592"/>
                  <a:pt x="42199" y="228592"/>
                </a:cubicBezTo>
                <a:lnTo>
                  <a:pt x="42199" y="230531"/>
                </a:lnTo>
                <a:cubicBezTo>
                  <a:pt x="42199" y="230531"/>
                  <a:pt x="44138" y="233662"/>
                  <a:pt x="44138" y="233662"/>
                </a:cubicBezTo>
                <a:lnTo>
                  <a:pt x="46225" y="230531"/>
                </a:lnTo>
                <a:lnTo>
                  <a:pt x="46971" y="230978"/>
                </a:lnTo>
                <a:lnTo>
                  <a:pt x="46524" y="235004"/>
                </a:lnTo>
                <a:lnTo>
                  <a:pt x="47866" y="235749"/>
                </a:lnTo>
                <a:lnTo>
                  <a:pt x="49058" y="235749"/>
                </a:lnTo>
                <a:cubicBezTo>
                  <a:pt x="49058" y="235749"/>
                  <a:pt x="50102" y="234706"/>
                  <a:pt x="50102" y="234706"/>
                </a:cubicBezTo>
                <a:lnTo>
                  <a:pt x="51444" y="234706"/>
                </a:lnTo>
                <a:cubicBezTo>
                  <a:pt x="51444" y="234706"/>
                  <a:pt x="47120" y="243503"/>
                  <a:pt x="47120" y="243503"/>
                </a:cubicBezTo>
                <a:lnTo>
                  <a:pt x="45032" y="246486"/>
                </a:lnTo>
                <a:lnTo>
                  <a:pt x="44138" y="249915"/>
                </a:lnTo>
                <a:lnTo>
                  <a:pt x="42497" y="249915"/>
                </a:lnTo>
                <a:cubicBezTo>
                  <a:pt x="42497" y="249915"/>
                  <a:pt x="41006" y="253047"/>
                  <a:pt x="41006" y="253047"/>
                </a:cubicBezTo>
                <a:lnTo>
                  <a:pt x="39813" y="254985"/>
                </a:lnTo>
                <a:lnTo>
                  <a:pt x="38770" y="257222"/>
                </a:lnTo>
                <a:lnTo>
                  <a:pt x="36831" y="257968"/>
                </a:lnTo>
                <a:lnTo>
                  <a:pt x="35191" y="258266"/>
                </a:lnTo>
                <a:lnTo>
                  <a:pt x="35191" y="259161"/>
                </a:lnTo>
                <a:cubicBezTo>
                  <a:pt x="35191" y="259161"/>
                  <a:pt x="35787" y="261546"/>
                  <a:pt x="35787" y="261546"/>
                </a:cubicBezTo>
                <a:lnTo>
                  <a:pt x="35787" y="262590"/>
                </a:lnTo>
                <a:cubicBezTo>
                  <a:pt x="35787" y="262590"/>
                  <a:pt x="32954" y="265125"/>
                  <a:pt x="32954" y="265125"/>
                </a:cubicBezTo>
                <a:lnTo>
                  <a:pt x="32059" y="266169"/>
                </a:lnTo>
                <a:lnTo>
                  <a:pt x="32059" y="266915"/>
                </a:lnTo>
                <a:cubicBezTo>
                  <a:pt x="32059" y="266915"/>
                  <a:pt x="30270" y="266616"/>
                  <a:pt x="30270" y="266616"/>
                </a:cubicBezTo>
                <a:lnTo>
                  <a:pt x="29525" y="267362"/>
                </a:lnTo>
                <a:lnTo>
                  <a:pt x="28630" y="269300"/>
                </a:lnTo>
                <a:lnTo>
                  <a:pt x="27139" y="270940"/>
                </a:lnTo>
                <a:lnTo>
                  <a:pt x="25946" y="271686"/>
                </a:lnTo>
                <a:lnTo>
                  <a:pt x="25051" y="272581"/>
                </a:lnTo>
                <a:lnTo>
                  <a:pt x="23709" y="273177"/>
                </a:lnTo>
                <a:lnTo>
                  <a:pt x="19087" y="272581"/>
                </a:lnTo>
                <a:lnTo>
                  <a:pt x="17894" y="273923"/>
                </a:lnTo>
                <a:lnTo>
                  <a:pt x="15955" y="273326"/>
                </a:lnTo>
                <a:lnTo>
                  <a:pt x="14762" y="273625"/>
                </a:lnTo>
                <a:lnTo>
                  <a:pt x="12824" y="274818"/>
                </a:lnTo>
                <a:lnTo>
                  <a:pt x="11333" y="276607"/>
                </a:lnTo>
                <a:lnTo>
                  <a:pt x="10736" y="277949"/>
                </a:lnTo>
                <a:lnTo>
                  <a:pt x="10438" y="284808"/>
                </a:lnTo>
                <a:lnTo>
                  <a:pt x="12526" y="288387"/>
                </a:lnTo>
                <a:lnTo>
                  <a:pt x="11780" y="292413"/>
                </a:lnTo>
                <a:lnTo>
                  <a:pt x="6114" y="290325"/>
                </a:lnTo>
                <a:lnTo>
                  <a:pt x="1789" y="293009"/>
                </a:lnTo>
                <a:lnTo>
                  <a:pt x="0" y="296588"/>
                </a:lnTo>
                <a:lnTo>
                  <a:pt x="3579" y="299272"/>
                </a:lnTo>
                <a:lnTo>
                  <a:pt x="4324" y="301211"/>
                </a:lnTo>
                <a:lnTo>
                  <a:pt x="5070" y="301807"/>
                </a:lnTo>
                <a:lnTo>
                  <a:pt x="7456" y="303895"/>
                </a:lnTo>
                <a:lnTo>
                  <a:pt x="8947" y="305982"/>
                </a:lnTo>
                <a:lnTo>
                  <a:pt x="11482" y="307324"/>
                </a:lnTo>
                <a:lnTo>
                  <a:pt x="13420" y="308368"/>
                </a:lnTo>
                <a:lnTo>
                  <a:pt x="18639" y="312543"/>
                </a:lnTo>
                <a:lnTo>
                  <a:pt x="22069" y="314631"/>
                </a:lnTo>
                <a:lnTo>
                  <a:pt x="25797" y="316569"/>
                </a:lnTo>
                <a:lnTo>
                  <a:pt x="31314" y="318508"/>
                </a:lnTo>
                <a:lnTo>
                  <a:pt x="34594" y="318210"/>
                </a:lnTo>
                <a:lnTo>
                  <a:pt x="35340" y="319701"/>
                </a:lnTo>
                <a:lnTo>
                  <a:pt x="35936" y="321341"/>
                </a:lnTo>
                <a:lnTo>
                  <a:pt x="37129" y="322236"/>
                </a:lnTo>
                <a:lnTo>
                  <a:pt x="39068" y="322981"/>
                </a:lnTo>
                <a:lnTo>
                  <a:pt x="40261" y="323280"/>
                </a:lnTo>
                <a:lnTo>
                  <a:pt x="40559" y="323727"/>
                </a:lnTo>
                <a:lnTo>
                  <a:pt x="41752" y="329542"/>
                </a:lnTo>
                <a:lnTo>
                  <a:pt x="42497" y="330437"/>
                </a:lnTo>
                <a:lnTo>
                  <a:pt x="45182" y="331332"/>
                </a:lnTo>
                <a:lnTo>
                  <a:pt x="48462" y="331630"/>
                </a:lnTo>
                <a:lnTo>
                  <a:pt x="49804" y="331630"/>
                </a:lnTo>
                <a:cubicBezTo>
                  <a:pt x="49804" y="331630"/>
                  <a:pt x="52786" y="332972"/>
                  <a:pt x="52786" y="332972"/>
                </a:cubicBezTo>
                <a:lnTo>
                  <a:pt x="55023" y="333718"/>
                </a:lnTo>
                <a:lnTo>
                  <a:pt x="57409" y="334314"/>
                </a:lnTo>
                <a:lnTo>
                  <a:pt x="59049" y="334314"/>
                </a:lnTo>
                <a:cubicBezTo>
                  <a:pt x="59049" y="334314"/>
                  <a:pt x="59795" y="334314"/>
                  <a:pt x="59795" y="334314"/>
                </a:cubicBezTo>
                <a:lnTo>
                  <a:pt x="60093" y="333718"/>
                </a:lnTo>
                <a:lnTo>
                  <a:pt x="61435" y="333718"/>
                </a:lnTo>
                <a:cubicBezTo>
                  <a:pt x="61435" y="333718"/>
                  <a:pt x="63374" y="334612"/>
                  <a:pt x="63374" y="334612"/>
                </a:cubicBezTo>
                <a:lnTo>
                  <a:pt x="66207" y="334612"/>
                </a:lnTo>
                <a:cubicBezTo>
                  <a:pt x="66207" y="334612"/>
                  <a:pt x="67996" y="334016"/>
                  <a:pt x="67996" y="334016"/>
                </a:cubicBezTo>
                <a:lnTo>
                  <a:pt x="68294" y="332823"/>
                </a:lnTo>
                <a:lnTo>
                  <a:pt x="68294" y="330735"/>
                </a:lnTo>
                <a:cubicBezTo>
                  <a:pt x="68294" y="330735"/>
                  <a:pt x="69040" y="329990"/>
                  <a:pt x="69040" y="329990"/>
                </a:cubicBezTo>
                <a:lnTo>
                  <a:pt x="71127" y="328797"/>
                </a:lnTo>
                <a:lnTo>
                  <a:pt x="72171" y="329095"/>
                </a:lnTo>
                <a:lnTo>
                  <a:pt x="77539" y="331630"/>
                </a:lnTo>
                <a:lnTo>
                  <a:pt x="78583" y="332525"/>
                </a:lnTo>
                <a:lnTo>
                  <a:pt x="79925" y="334314"/>
                </a:lnTo>
                <a:lnTo>
                  <a:pt x="82460" y="336998"/>
                </a:lnTo>
                <a:lnTo>
                  <a:pt x="85144" y="338638"/>
                </a:lnTo>
                <a:lnTo>
                  <a:pt x="89319" y="339384"/>
                </a:lnTo>
                <a:lnTo>
                  <a:pt x="93345" y="342217"/>
                </a:lnTo>
                <a:lnTo>
                  <a:pt x="98117" y="344007"/>
                </a:lnTo>
                <a:lnTo>
                  <a:pt x="99757" y="342217"/>
                </a:lnTo>
                <a:lnTo>
                  <a:pt x="100801" y="342217"/>
                </a:lnTo>
                <a:lnTo>
                  <a:pt x="101994" y="342515"/>
                </a:lnTo>
                <a:lnTo>
                  <a:pt x="104231" y="344305"/>
                </a:lnTo>
                <a:lnTo>
                  <a:pt x="105573" y="345348"/>
                </a:lnTo>
                <a:lnTo>
                  <a:pt x="107213" y="346243"/>
                </a:lnTo>
                <a:lnTo>
                  <a:pt x="108704" y="346541"/>
                </a:lnTo>
                <a:lnTo>
                  <a:pt x="110046" y="346541"/>
                </a:lnTo>
                <a:cubicBezTo>
                  <a:pt x="110046" y="346541"/>
                  <a:pt x="110941" y="346541"/>
                  <a:pt x="110941" y="346541"/>
                </a:cubicBezTo>
                <a:lnTo>
                  <a:pt x="111537" y="347734"/>
                </a:lnTo>
                <a:lnTo>
                  <a:pt x="112134" y="349225"/>
                </a:lnTo>
                <a:lnTo>
                  <a:pt x="113774" y="350269"/>
                </a:lnTo>
                <a:lnTo>
                  <a:pt x="115713" y="351164"/>
                </a:lnTo>
                <a:lnTo>
                  <a:pt x="117353" y="352804"/>
                </a:lnTo>
                <a:lnTo>
                  <a:pt x="118397" y="353848"/>
                </a:lnTo>
                <a:lnTo>
                  <a:pt x="119739" y="355190"/>
                </a:lnTo>
                <a:lnTo>
                  <a:pt x="120932" y="356979"/>
                </a:lnTo>
                <a:lnTo>
                  <a:pt x="122125" y="359962"/>
                </a:lnTo>
                <a:lnTo>
                  <a:pt x="122721" y="362049"/>
                </a:lnTo>
                <a:lnTo>
                  <a:pt x="123317" y="363242"/>
                </a:lnTo>
                <a:lnTo>
                  <a:pt x="123317" y="364435"/>
                </a:lnTo>
                <a:cubicBezTo>
                  <a:pt x="123317" y="364435"/>
                  <a:pt x="124510" y="366523"/>
                  <a:pt x="124510" y="366523"/>
                </a:cubicBezTo>
                <a:lnTo>
                  <a:pt x="125554" y="367716"/>
                </a:lnTo>
                <a:lnTo>
                  <a:pt x="127343" y="368461"/>
                </a:lnTo>
                <a:lnTo>
                  <a:pt x="130624" y="369356"/>
                </a:lnTo>
                <a:lnTo>
                  <a:pt x="132413" y="371294"/>
                </a:lnTo>
                <a:lnTo>
                  <a:pt x="134054" y="372040"/>
                </a:lnTo>
                <a:lnTo>
                  <a:pt x="135694" y="373978"/>
                </a:lnTo>
                <a:lnTo>
                  <a:pt x="137185" y="374575"/>
                </a:lnTo>
                <a:lnTo>
                  <a:pt x="139124" y="374575"/>
                </a:lnTo>
                <a:cubicBezTo>
                  <a:pt x="139124" y="374575"/>
                  <a:pt x="141062" y="375470"/>
                  <a:pt x="141062" y="375470"/>
                </a:cubicBezTo>
                <a:lnTo>
                  <a:pt x="142553" y="377259"/>
                </a:lnTo>
                <a:lnTo>
                  <a:pt x="143448" y="379645"/>
                </a:lnTo>
                <a:lnTo>
                  <a:pt x="144939" y="380987"/>
                </a:lnTo>
                <a:lnTo>
                  <a:pt x="145684" y="383373"/>
                </a:lnTo>
                <a:lnTo>
                  <a:pt x="144939" y="386206"/>
                </a:lnTo>
                <a:lnTo>
                  <a:pt x="145684" y="387697"/>
                </a:lnTo>
                <a:lnTo>
                  <a:pt x="147176" y="388890"/>
                </a:lnTo>
                <a:lnTo>
                  <a:pt x="149562" y="390232"/>
                </a:lnTo>
                <a:lnTo>
                  <a:pt x="151798" y="389934"/>
                </a:lnTo>
                <a:lnTo>
                  <a:pt x="152842" y="390381"/>
                </a:lnTo>
                <a:lnTo>
                  <a:pt x="153587" y="391574"/>
                </a:lnTo>
                <a:lnTo>
                  <a:pt x="154035" y="392916"/>
                </a:lnTo>
                <a:lnTo>
                  <a:pt x="154930" y="396345"/>
                </a:lnTo>
                <a:lnTo>
                  <a:pt x="155377" y="398433"/>
                </a:lnTo>
                <a:lnTo>
                  <a:pt x="154482" y="400521"/>
                </a:lnTo>
                <a:lnTo>
                  <a:pt x="154184" y="402012"/>
                </a:lnTo>
                <a:lnTo>
                  <a:pt x="154631" y="403950"/>
                </a:lnTo>
                <a:lnTo>
                  <a:pt x="156868" y="404845"/>
                </a:lnTo>
                <a:lnTo>
                  <a:pt x="158956" y="405591"/>
                </a:lnTo>
                <a:lnTo>
                  <a:pt x="160298" y="407082"/>
                </a:lnTo>
                <a:lnTo>
                  <a:pt x="161789" y="407529"/>
                </a:lnTo>
                <a:lnTo>
                  <a:pt x="163727" y="407529"/>
                </a:lnTo>
                <a:cubicBezTo>
                  <a:pt x="163727" y="407529"/>
                  <a:pt x="166262" y="407082"/>
                  <a:pt x="166262" y="407082"/>
                </a:cubicBezTo>
                <a:lnTo>
                  <a:pt x="167753" y="406187"/>
                </a:lnTo>
                <a:lnTo>
                  <a:pt x="168648" y="405889"/>
                </a:lnTo>
                <a:lnTo>
                  <a:pt x="169692" y="406187"/>
                </a:lnTo>
                <a:lnTo>
                  <a:pt x="171929" y="406933"/>
                </a:lnTo>
                <a:lnTo>
                  <a:pt x="174762" y="407827"/>
                </a:lnTo>
                <a:lnTo>
                  <a:pt x="177297" y="407231"/>
                </a:lnTo>
                <a:lnTo>
                  <a:pt x="179533" y="406933"/>
                </a:lnTo>
                <a:lnTo>
                  <a:pt x="181621" y="406336"/>
                </a:lnTo>
                <a:lnTo>
                  <a:pt x="183858" y="404845"/>
                </a:lnTo>
                <a:lnTo>
                  <a:pt x="185647" y="404845"/>
                </a:lnTo>
                <a:cubicBezTo>
                  <a:pt x="185647" y="404845"/>
                  <a:pt x="186989" y="403801"/>
                  <a:pt x="186989" y="403801"/>
                </a:cubicBezTo>
                <a:lnTo>
                  <a:pt x="188778" y="402161"/>
                </a:lnTo>
                <a:lnTo>
                  <a:pt x="190419" y="400521"/>
                </a:lnTo>
                <a:lnTo>
                  <a:pt x="191761" y="400222"/>
                </a:lnTo>
                <a:lnTo>
                  <a:pt x="193848" y="400968"/>
                </a:lnTo>
                <a:lnTo>
                  <a:pt x="196831" y="402161"/>
                </a:lnTo>
                <a:lnTo>
                  <a:pt x="198471" y="403652"/>
                </a:lnTo>
                <a:lnTo>
                  <a:pt x="199813" y="404099"/>
                </a:lnTo>
                <a:lnTo>
                  <a:pt x="201155" y="405143"/>
                </a:lnTo>
                <a:lnTo>
                  <a:pt x="203690" y="405143"/>
                </a:lnTo>
                <a:cubicBezTo>
                  <a:pt x="203690" y="405143"/>
                  <a:pt x="206374" y="404547"/>
                  <a:pt x="206374" y="404547"/>
                </a:cubicBezTo>
                <a:lnTo>
                  <a:pt x="208611" y="402758"/>
                </a:lnTo>
                <a:lnTo>
                  <a:pt x="210847" y="402161"/>
                </a:lnTo>
                <a:lnTo>
                  <a:pt x="212338" y="401714"/>
                </a:lnTo>
                <a:lnTo>
                  <a:pt x="213830" y="402012"/>
                </a:lnTo>
                <a:lnTo>
                  <a:pt x="219347" y="405441"/>
                </a:lnTo>
                <a:lnTo>
                  <a:pt x="220838" y="407231"/>
                </a:lnTo>
                <a:lnTo>
                  <a:pt x="222777" y="407529"/>
                </a:lnTo>
                <a:lnTo>
                  <a:pt x="224268" y="408424"/>
                </a:lnTo>
                <a:lnTo>
                  <a:pt x="226803" y="409468"/>
                </a:lnTo>
                <a:lnTo>
                  <a:pt x="228294" y="410511"/>
                </a:lnTo>
                <a:lnTo>
                  <a:pt x="230083" y="411108"/>
                </a:lnTo>
                <a:lnTo>
                  <a:pt x="231425" y="412599"/>
                </a:lnTo>
                <a:lnTo>
                  <a:pt x="233513" y="413494"/>
                </a:lnTo>
                <a:lnTo>
                  <a:pt x="235302" y="413941"/>
                </a:lnTo>
                <a:lnTo>
                  <a:pt x="236048" y="415134"/>
                </a:lnTo>
                <a:lnTo>
                  <a:pt x="236048" y="415879"/>
                </a:lnTo>
                <a:cubicBezTo>
                  <a:pt x="236048" y="415879"/>
                  <a:pt x="235750" y="416476"/>
                  <a:pt x="235750" y="416476"/>
                </a:cubicBezTo>
                <a:lnTo>
                  <a:pt x="233811" y="419607"/>
                </a:lnTo>
                <a:lnTo>
                  <a:pt x="230083" y="425721"/>
                </a:lnTo>
                <a:lnTo>
                  <a:pt x="226654" y="431238"/>
                </a:lnTo>
                <a:lnTo>
                  <a:pt x="221285" y="439887"/>
                </a:lnTo>
                <a:lnTo>
                  <a:pt x="218303" y="444659"/>
                </a:lnTo>
                <a:lnTo>
                  <a:pt x="219049" y="444659"/>
                </a:lnTo>
                <a:cubicBezTo>
                  <a:pt x="219049" y="444659"/>
                  <a:pt x="223671" y="447044"/>
                  <a:pt x="223671" y="447044"/>
                </a:cubicBezTo>
                <a:lnTo>
                  <a:pt x="224864" y="447044"/>
                </a:lnTo>
                <a:cubicBezTo>
                  <a:pt x="224864" y="447044"/>
                  <a:pt x="226504" y="446597"/>
                  <a:pt x="226504" y="446597"/>
                </a:cubicBezTo>
                <a:lnTo>
                  <a:pt x="227548" y="445702"/>
                </a:lnTo>
                <a:lnTo>
                  <a:pt x="228592" y="445702"/>
                </a:lnTo>
                <a:cubicBezTo>
                  <a:pt x="228592" y="445702"/>
                  <a:pt x="229636" y="446448"/>
                  <a:pt x="229636" y="446448"/>
                </a:cubicBezTo>
                <a:lnTo>
                  <a:pt x="231127" y="447492"/>
                </a:lnTo>
                <a:lnTo>
                  <a:pt x="232171" y="450623"/>
                </a:lnTo>
                <a:lnTo>
                  <a:pt x="232916" y="452114"/>
                </a:lnTo>
                <a:lnTo>
                  <a:pt x="234855" y="453307"/>
                </a:lnTo>
                <a:lnTo>
                  <a:pt x="236942" y="455246"/>
                </a:lnTo>
                <a:lnTo>
                  <a:pt x="238284" y="457333"/>
                </a:lnTo>
                <a:lnTo>
                  <a:pt x="238732" y="456438"/>
                </a:lnTo>
                <a:lnTo>
                  <a:pt x="239776" y="450921"/>
                </a:lnTo>
                <a:lnTo>
                  <a:pt x="241416" y="441676"/>
                </a:lnTo>
                <a:lnTo>
                  <a:pt x="242907" y="433326"/>
                </a:lnTo>
                <a:lnTo>
                  <a:pt x="244547" y="424081"/>
                </a:lnTo>
                <a:lnTo>
                  <a:pt x="246187" y="414537"/>
                </a:lnTo>
                <a:lnTo>
                  <a:pt x="247828" y="404845"/>
                </a:lnTo>
                <a:lnTo>
                  <a:pt x="249170" y="396942"/>
                </a:lnTo>
                <a:lnTo>
                  <a:pt x="250363" y="390083"/>
                </a:lnTo>
                <a:lnTo>
                  <a:pt x="251108" y="385908"/>
                </a:lnTo>
                <a:lnTo>
                  <a:pt x="252301" y="380390"/>
                </a:lnTo>
                <a:lnTo>
                  <a:pt x="252749" y="375619"/>
                </a:lnTo>
                <a:lnTo>
                  <a:pt x="253196" y="374277"/>
                </a:lnTo>
                <a:lnTo>
                  <a:pt x="252898" y="373084"/>
                </a:lnTo>
                <a:lnTo>
                  <a:pt x="251854" y="371443"/>
                </a:lnTo>
                <a:lnTo>
                  <a:pt x="251854" y="370698"/>
                </a:lnTo>
                <a:cubicBezTo>
                  <a:pt x="251854" y="370698"/>
                  <a:pt x="251854" y="369803"/>
                  <a:pt x="251854" y="369803"/>
                </a:cubicBezTo>
                <a:lnTo>
                  <a:pt x="251854" y="368909"/>
                </a:lnTo>
                <a:cubicBezTo>
                  <a:pt x="251854" y="368909"/>
                  <a:pt x="250661" y="368014"/>
                  <a:pt x="250661" y="368014"/>
                </a:cubicBezTo>
                <a:lnTo>
                  <a:pt x="249915" y="367417"/>
                </a:lnTo>
                <a:lnTo>
                  <a:pt x="249319" y="366672"/>
                </a:lnTo>
                <a:lnTo>
                  <a:pt x="249021" y="365628"/>
                </a:lnTo>
                <a:lnTo>
                  <a:pt x="248573" y="364584"/>
                </a:lnTo>
                <a:lnTo>
                  <a:pt x="248275" y="363391"/>
                </a:lnTo>
                <a:lnTo>
                  <a:pt x="247529" y="362497"/>
                </a:lnTo>
                <a:lnTo>
                  <a:pt x="247231" y="361304"/>
                </a:lnTo>
                <a:lnTo>
                  <a:pt x="247828" y="360260"/>
                </a:lnTo>
                <a:lnTo>
                  <a:pt x="248126" y="359067"/>
                </a:lnTo>
                <a:lnTo>
                  <a:pt x="247828" y="358023"/>
                </a:lnTo>
                <a:lnTo>
                  <a:pt x="247529" y="356830"/>
                </a:lnTo>
                <a:lnTo>
                  <a:pt x="246933" y="355637"/>
                </a:lnTo>
                <a:lnTo>
                  <a:pt x="246038" y="354892"/>
                </a:lnTo>
                <a:lnTo>
                  <a:pt x="243951" y="354146"/>
                </a:lnTo>
                <a:lnTo>
                  <a:pt x="241863" y="352208"/>
                </a:lnTo>
                <a:lnTo>
                  <a:pt x="239328" y="350418"/>
                </a:lnTo>
                <a:lnTo>
                  <a:pt x="236197" y="347138"/>
                </a:lnTo>
                <a:lnTo>
                  <a:pt x="235451" y="345647"/>
                </a:lnTo>
                <a:lnTo>
                  <a:pt x="235451" y="341322"/>
                </a:lnTo>
                <a:cubicBezTo>
                  <a:pt x="235451" y="341322"/>
                  <a:pt x="235451" y="336700"/>
                  <a:pt x="235451" y="336700"/>
                </a:cubicBezTo>
                <a:lnTo>
                  <a:pt x="235451" y="329691"/>
                </a:lnTo>
                <a:cubicBezTo>
                  <a:pt x="235451" y="329691"/>
                  <a:pt x="235750" y="326113"/>
                  <a:pt x="235750" y="326113"/>
                </a:cubicBezTo>
                <a:lnTo>
                  <a:pt x="237539" y="326113"/>
                </a:lnTo>
                <a:cubicBezTo>
                  <a:pt x="237539" y="326113"/>
                  <a:pt x="239179" y="325815"/>
                  <a:pt x="239179" y="325815"/>
                </a:cubicBezTo>
                <a:lnTo>
                  <a:pt x="240819" y="325516"/>
                </a:lnTo>
                <a:lnTo>
                  <a:pt x="242311" y="325218"/>
                </a:lnTo>
                <a:lnTo>
                  <a:pt x="243653" y="324771"/>
                </a:lnTo>
                <a:lnTo>
                  <a:pt x="244696" y="324174"/>
                </a:lnTo>
                <a:lnTo>
                  <a:pt x="245889" y="323727"/>
                </a:lnTo>
                <a:lnTo>
                  <a:pt x="246784" y="323727"/>
                </a:lnTo>
                <a:cubicBezTo>
                  <a:pt x="246784" y="323727"/>
                  <a:pt x="247679" y="323280"/>
                  <a:pt x="247679" y="323280"/>
                </a:cubicBezTo>
                <a:lnTo>
                  <a:pt x="248722" y="322683"/>
                </a:lnTo>
                <a:lnTo>
                  <a:pt x="249766" y="322236"/>
                </a:lnTo>
                <a:lnTo>
                  <a:pt x="251257" y="321937"/>
                </a:lnTo>
                <a:lnTo>
                  <a:pt x="252599" y="322832"/>
                </a:lnTo>
                <a:lnTo>
                  <a:pt x="253345" y="323727"/>
                </a:lnTo>
                <a:lnTo>
                  <a:pt x="254240" y="324174"/>
                </a:lnTo>
                <a:lnTo>
                  <a:pt x="255134" y="324174"/>
                </a:lnTo>
                <a:cubicBezTo>
                  <a:pt x="255134" y="324174"/>
                  <a:pt x="255731" y="324174"/>
                  <a:pt x="255731" y="324174"/>
                </a:cubicBezTo>
                <a:lnTo>
                  <a:pt x="256327" y="324920"/>
                </a:lnTo>
                <a:lnTo>
                  <a:pt x="257073" y="324920"/>
                </a:lnTo>
                <a:cubicBezTo>
                  <a:pt x="257073" y="324920"/>
                  <a:pt x="258117" y="324920"/>
                  <a:pt x="258117" y="324920"/>
                </a:cubicBezTo>
                <a:lnTo>
                  <a:pt x="259160" y="324920"/>
                </a:lnTo>
                <a:cubicBezTo>
                  <a:pt x="259160" y="324920"/>
                  <a:pt x="259608" y="324622"/>
                  <a:pt x="259608" y="324622"/>
                </a:cubicBezTo>
                <a:lnTo>
                  <a:pt x="259608" y="324174"/>
                </a:lnTo>
                <a:cubicBezTo>
                  <a:pt x="259608" y="324174"/>
                  <a:pt x="259459" y="323429"/>
                  <a:pt x="259459" y="323429"/>
                </a:cubicBezTo>
                <a:lnTo>
                  <a:pt x="259160" y="322683"/>
                </a:lnTo>
                <a:lnTo>
                  <a:pt x="259459" y="321639"/>
                </a:lnTo>
                <a:lnTo>
                  <a:pt x="259459" y="320297"/>
                </a:lnTo>
                <a:cubicBezTo>
                  <a:pt x="259459" y="320297"/>
                  <a:pt x="259459" y="318657"/>
                  <a:pt x="259459" y="318657"/>
                </a:cubicBezTo>
                <a:lnTo>
                  <a:pt x="258713" y="317762"/>
                </a:lnTo>
                <a:lnTo>
                  <a:pt x="257967" y="315973"/>
                </a:lnTo>
                <a:lnTo>
                  <a:pt x="257073" y="314482"/>
                </a:lnTo>
                <a:lnTo>
                  <a:pt x="255731" y="313587"/>
                </a:lnTo>
                <a:lnTo>
                  <a:pt x="254389" y="313289"/>
                </a:lnTo>
                <a:lnTo>
                  <a:pt x="253345" y="313885"/>
                </a:lnTo>
                <a:lnTo>
                  <a:pt x="252301" y="313885"/>
                </a:lnTo>
                <a:cubicBezTo>
                  <a:pt x="252301" y="313885"/>
                  <a:pt x="251556" y="313438"/>
                  <a:pt x="251556" y="313438"/>
                </a:cubicBezTo>
                <a:lnTo>
                  <a:pt x="250363" y="313438"/>
                </a:lnTo>
                <a:cubicBezTo>
                  <a:pt x="250363" y="313438"/>
                  <a:pt x="249021" y="313289"/>
                  <a:pt x="249021" y="313289"/>
                </a:cubicBezTo>
                <a:lnTo>
                  <a:pt x="247679" y="313289"/>
                </a:lnTo>
                <a:cubicBezTo>
                  <a:pt x="247679" y="313289"/>
                  <a:pt x="245144" y="313438"/>
                  <a:pt x="245144" y="313438"/>
                </a:cubicBezTo>
                <a:lnTo>
                  <a:pt x="244249" y="312991"/>
                </a:lnTo>
                <a:lnTo>
                  <a:pt x="243056" y="312991"/>
                </a:lnTo>
                <a:cubicBezTo>
                  <a:pt x="243056" y="312991"/>
                  <a:pt x="241565" y="313438"/>
                  <a:pt x="241565" y="313438"/>
                </a:cubicBezTo>
                <a:lnTo>
                  <a:pt x="241565" y="306579"/>
                </a:lnTo>
                <a:cubicBezTo>
                  <a:pt x="241565" y="306579"/>
                  <a:pt x="241565" y="300167"/>
                  <a:pt x="241565" y="300167"/>
                </a:cubicBezTo>
                <a:lnTo>
                  <a:pt x="241565" y="295693"/>
                </a:lnTo>
                <a:cubicBezTo>
                  <a:pt x="241565" y="295693"/>
                  <a:pt x="242907" y="295693"/>
                  <a:pt x="242907" y="295693"/>
                </a:cubicBezTo>
                <a:lnTo>
                  <a:pt x="244547" y="294948"/>
                </a:lnTo>
                <a:lnTo>
                  <a:pt x="246933" y="294948"/>
                </a:lnTo>
                <a:cubicBezTo>
                  <a:pt x="246933" y="294948"/>
                  <a:pt x="248722" y="293904"/>
                  <a:pt x="248722" y="293904"/>
                </a:cubicBezTo>
                <a:lnTo>
                  <a:pt x="249766" y="293904"/>
                </a:lnTo>
                <a:cubicBezTo>
                  <a:pt x="249766" y="293904"/>
                  <a:pt x="251705" y="294202"/>
                  <a:pt x="251705" y="294202"/>
                </a:cubicBezTo>
                <a:lnTo>
                  <a:pt x="253643" y="295097"/>
                </a:lnTo>
                <a:lnTo>
                  <a:pt x="255582" y="295097"/>
                </a:lnTo>
                <a:cubicBezTo>
                  <a:pt x="255582" y="295097"/>
                  <a:pt x="260801" y="295097"/>
                  <a:pt x="260801" y="295097"/>
                </a:cubicBezTo>
                <a:lnTo>
                  <a:pt x="266318" y="295097"/>
                </a:lnTo>
                <a:cubicBezTo>
                  <a:pt x="266318" y="295097"/>
                  <a:pt x="272431" y="295097"/>
                  <a:pt x="272431" y="295097"/>
                </a:cubicBezTo>
                <a:lnTo>
                  <a:pt x="278545" y="295097"/>
                </a:lnTo>
                <a:cubicBezTo>
                  <a:pt x="278545" y="295097"/>
                  <a:pt x="283913" y="295097"/>
                  <a:pt x="283913" y="295097"/>
                </a:cubicBezTo>
                <a:lnTo>
                  <a:pt x="285554" y="295097"/>
                </a:lnTo>
                <a:cubicBezTo>
                  <a:pt x="285554" y="295097"/>
                  <a:pt x="284659" y="293606"/>
                  <a:pt x="284659" y="293606"/>
                </a:cubicBezTo>
                <a:lnTo>
                  <a:pt x="283466" y="291667"/>
                </a:lnTo>
                <a:lnTo>
                  <a:pt x="283913" y="290176"/>
                </a:lnTo>
                <a:lnTo>
                  <a:pt x="284510" y="288685"/>
                </a:lnTo>
                <a:lnTo>
                  <a:pt x="285106" y="287939"/>
                </a:lnTo>
                <a:lnTo>
                  <a:pt x="286747" y="288834"/>
                </a:lnTo>
                <a:lnTo>
                  <a:pt x="288089" y="291518"/>
                </a:lnTo>
                <a:lnTo>
                  <a:pt x="289281" y="293457"/>
                </a:lnTo>
                <a:lnTo>
                  <a:pt x="290474" y="294500"/>
                </a:lnTo>
                <a:lnTo>
                  <a:pt x="291816" y="294500"/>
                </a:lnTo>
                <a:cubicBezTo>
                  <a:pt x="291816" y="294500"/>
                  <a:pt x="293457" y="294351"/>
                  <a:pt x="293457" y="294351"/>
                </a:cubicBezTo>
                <a:lnTo>
                  <a:pt x="295097" y="293606"/>
                </a:lnTo>
                <a:lnTo>
                  <a:pt x="297781" y="290027"/>
                </a:lnTo>
                <a:lnTo>
                  <a:pt x="300465" y="286896"/>
                </a:lnTo>
                <a:lnTo>
                  <a:pt x="301807" y="285852"/>
                </a:lnTo>
                <a:lnTo>
                  <a:pt x="303298" y="284957"/>
                </a:lnTo>
                <a:lnTo>
                  <a:pt x="304342" y="284659"/>
                </a:lnTo>
                <a:lnTo>
                  <a:pt x="305833" y="284659"/>
                </a:lnTo>
                <a:cubicBezTo>
                  <a:pt x="305833" y="284659"/>
                  <a:pt x="307175" y="285554"/>
                  <a:pt x="307175" y="285554"/>
                </a:cubicBezTo>
                <a:lnTo>
                  <a:pt x="308070" y="287045"/>
                </a:lnTo>
                <a:lnTo>
                  <a:pt x="311052" y="292115"/>
                </a:lnTo>
                <a:lnTo>
                  <a:pt x="313289" y="295992"/>
                </a:lnTo>
                <a:lnTo>
                  <a:pt x="314034" y="298378"/>
                </a:lnTo>
                <a:lnTo>
                  <a:pt x="314034" y="304193"/>
                </a:lnTo>
                <a:cubicBezTo>
                  <a:pt x="314034" y="304193"/>
                  <a:pt x="314034" y="309412"/>
                  <a:pt x="314034" y="309412"/>
                </a:cubicBezTo>
                <a:lnTo>
                  <a:pt x="314333" y="310158"/>
                </a:lnTo>
                <a:lnTo>
                  <a:pt x="314780" y="310158"/>
                </a:lnTo>
                <a:cubicBezTo>
                  <a:pt x="314780" y="310158"/>
                  <a:pt x="319701" y="309114"/>
                  <a:pt x="319701" y="309114"/>
                </a:cubicBezTo>
                <a:lnTo>
                  <a:pt x="319253" y="30732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81" name="China__">
            <a:extLst>
              <a:ext uri="{FF2B5EF4-FFF2-40B4-BE49-F238E27FC236}">
                <a16:creationId xmlns:a16="http://schemas.microsoft.com/office/drawing/2014/main" id="{A0C5F88B-4BC2-8E58-48D7-CA945BAA815D}"/>
              </a:ext>
            </a:extLst>
          </p:cNvPr>
          <p:cNvSpPr/>
          <p:nvPr/>
        </p:nvSpPr>
        <p:spPr>
          <a:xfrm>
            <a:off x="7938604" y="2440047"/>
            <a:ext cx="1610582" cy="1204478"/>
          </a:xfrm>
          <a:custGeom>
            <a:avLst/>
            <a:gdLst>
              <a:gd name="connsiteX0" fmla="*/ 1254050 w 1610582"/>
              <a:gd name="connsiteY0" fmla="*/ 834443 h 1122084"/>
              <a:gd name="connsiteX1" fmla="*/ 1253305 w 1610582"/>
              <a:gd name="connsiteY1" fmla="*/ 833697 h 1122084"/>
              <a:gd name="connsiteX2" fmla="*/ 1251366 w 1610582"/>
              <a:gd name="connsiteY2" fmla="*/ 835785 h 1122084"/>
              <a:gd name="connsiteX3" fmla="*/ 1251366 w 1610582"/>
              <a:gd name="connsiteY3" fmla="*/ 837873 h 1122084"/>
              <a:gd name="connsiteX4" fmla="*/ 1252111 w 1610582"/>
              <a:gd name="connsiteY4" fmla="*/ 837873 h 1122084"/>
              <a:gd name="connsiteX5" fmla="*/ 1254349 w 1610582"/>
              <a:gd name="connsiteY5" fmla="*/ 837127 h 1122084"/>
              <a:gd name="connsiteX6" fmla="*/ 1254349 w 1610582"/>
              <a:gd name="connsiteY6" fmla="*/ 835338 h 1122084"/>
              <a:gd name="connsiteX7" fmla="*/ 1253902 w 1610582"/>
              <a:gd name="connsiteY7" fmla="*/ 834294 h 1122084"/>
              <a:gd name="connsiteX8" fmla="*/ 1031572 w 1610582"/>
              <a:gd name="connsiteY8" fmla="*/ 1020985 h 1122084"/>
              <a:gd name="connsiteX9" fmla="*/ 1030976 w 1610582"/>
              <a:gd name="connsiteY9" fmla="*/ 1022029 h 1122084"/>
              <a:gd name="connsiteX10" fmla="*/ 1029783 w 1610582"/>
              <a:gd name="connsiteY10" fmla="*/ 1023072 h 1122084"/>
              <a:gd name="connsiteX11" fmla="*/ 1030379 w 1610582"/>
              <a:gd name="connsiteY11" fmla="*/ 1023818 h 1122084"/>
              <a:gd name="connsiteX12" fmla="*/ 1030379 w 1610582"/>
              <a:gd name="connsiteY12" fmla="*/ 1025309 h 1122084"/>
              <a:gd name="connsiteX13" fmla="*/ 1031423 w 1610582"/>
              <a:gd name="connsiteY13" fmla="*/ 1026353 h 1122084"/>
              <a:gd name="connsiteX14" fmla="*/ 1031870 w 1610582"/>
              <a:gd name="connsiteY14" fmla="*/ 1025756 h 1122084"/>
              <a:gd name="connsiteX15" fmla="*/ 1032168 w 1610582"/>
              <a:gd name="connsiteY15" fmla="*/ 1023072 h 1122084"/>
              <a:gd name="connsiteX16" fmla="*/ 1032467 w 1610582"/>
              <a:gd name="connsiteY16" fmla="*/ 1022625 h 1122084"/>
              <a:gd name="connsiteX17" fmla="*/ 1033809 w 1610582"/>
              <a:gd name="connsiteY17" fmla="*/ 1021432 h 1122084"/>
              <a:gd name="connsiteX18" fmla="*/ 1033212 w 1610582"/>
              <a:gd name="connsiteY18" fmla="*/ 1021134 h 1122084"/>
              <a:gd name="connsiteX19" fmla="*/ 1031721 w 1610582"/>
              <a:gd name="connsiteY19" fmla="*/ 1021134 h 1122084"/>
              <a:gd name="connsiteX20" fmla="*/ 1217219 w 1610582"/>
              <a:gd name="connsiteY20" fmla="*/ 910342 h 1122084"/>
              <a:gd name="connsiteX21" fmla="*/ 1216921 w 1610582"/>
              <a:gd name="connsiteY21" fmla="*/ 909895 h 1122084"/>
              <a:gd name="connsiteX22" fmla="*/ 1216026 w 1610582"/>
              <a:gd name="connsiteY22" fmla="*/ 909447 h 1122084"/>
              <a:gd name="connsiteX23" fmla="*/ 1215579 w 1610582"/>
              <a:gd name="connsiteY23" fmla="*/ 908553 h 1122084"/>
              <a:gd name="connsiteX24" fmla="*/ 1214088 w 1610582"/>
              <a:gd name="connsiteY24" fmla="*/ 909000 h 1122084"/>
              <a:gd name="connsiteX25" fmla="*/ 1213342 w 1610582"/>
              <a:gd name="connsiteY25" fmla="*/ 910342 h 1122084"/>
              <a:gd name="connsiteX26" fmla="*/ 1214088 w 1610582"/>
              <a:gd name="connsiteY26" fmla="*/ 911535 h 1122084"/>
              <a:gd name="connsiteX27" fmla="*/ 1213491 w 1610582"/>
              <a:gd name="connsiteY27" fmla="*/ 913175 h 1122084"/>
              <a:gd name="connsiteX28" fmla="*/ 1213491 w 1610582"/>
              <a:gd name="connsiteY28" fmla="*/ 914965 h 1122084"/>
              <a:gd name="connsiteX29" fmla="*/ 1214685 w 1610582"/>
              <a:gd name="connsiteY29" fmla="*/ 915561 h 1122084"/>
              <a:gd name="connsiteX30" fmla="*/ 1216623 w 1610582"/>
              <a:gd name="connsiteY30" fmla="*/ 914219 h 1122084"/>
              <a:gd name="connsiteX31" fmla="*/ 1216921 w 1610582"/>
              <a:gd name="connsiteY31" fmla="*/ 913622 h 1122084"/>
              <a:gd name="connsiteX32" fmla="*/ 1216325 w 1610582"/>
              <a:gd name="connsiteY32" fmla="*/ 912728 h 1122084"/>
              <a:gd name="connsiteX33" fmla="*/ 1217070 w 1610582"/>
              <a:gd name="connsiteY33" fmla="*/ 911237 h 1122084"/>
              <a:gd name="connsiteX34" fmla="*/ 1217070 w 1610582"/>
              <a:gd name="connsiteY34" fmla="*/ 910342 h 1122084"/>
              <a:gd name="connsiteX35" fmla="*/ 1171590 w 1610582"/>
              <a:gd name="connsiteY35" fmla="*/ 940612 h 1122084"/>
              <a:gd name="connsiteX36" fmla="*/ 1171292 w 1610582"/>
              <a:gd name="connsiteY36" fmla="*/ 940910 h 1122084"/>
              <a:gd name="connsiteX37" fmla="*/ 1170845 w 1610582"/>
              <a:gd name="connsiteY37" fmla="*/ 942103 h 1122084"/>
              <a:gd name="connsiteX38" fmla="*/ 1171143 w 1610582"/>
              <a:gd name="connsiteY38" fmla="*/ 942402 h 1122084"/>
              <a:gd name="connsiteX39" fmla="*/ 1171143 w 1610582"/>
              <a:gd name="connsiteY39" fmla="*/ 943595 h 1122084"/>
              <a:gd name="connsiteX40" fmla="*/ 1172784 w 1610582"/>
              <a:gd name="connsiteY40" fmla="*/ 943893 h 1122084"/>
              <a:gd name="connsiteX41" fmla="*/ 1173678 w 1610582"/>
              <a:gd name="connsiteY41" fmla="*/ 942103 h 1122084"/>
              <a:gd name="connsiteX42" fmla="*/ 1173380 w 1610582"/>
              <a:gd name="connsiteY42" fmla="*/ 941507 h 1122084"/>
              <a:gd name="connsiteX43" fmla="*/ 1171590 w 1610582"/>
              <a:gd name="connsiteY43" fmla="*/ 940463 h 1122084"/>
              <a:gd name="connsiteX44" fmla="*/ 969392 w 1610582"/>
              <a:gd name="connsiteY44" fmla="*/ 1041115 h 1122084"/>
              <a:gd name="connsiteX45" fmla="*/ 968348 w 1610582"/>
              <a:gd name="connsiteY45" fmla="*/ 1040071 h 1122084"/>
              <a:gd name="connsiteX46" fmla="*/ 966409 w 1610582"/>
              <a:gd name="connsiteY46" fmla="*/ 1040668 h 1122084"/>
              <a:gd name="connsiteX47" fmla="*/ 965216 w 1610582"/>
              <a:gd name="connsiteY47" fmla="*/ 1042010 h 1122084"/>
              <a:gd name="connsiteX48" fmla="*/ 965664 w 1610582"/>
              <a:gd name="connsiteY48" fmla="*/ 1042755 h 1122084"/>
              <a:gd name="connsiteX49" fmla="*/ 967154 w 1610582"/>
              <a:gd name="connsiteY49" fmla="*/ 1042755 h 1122084"/>
              <a:gd name="connsiteX50" fmla="*/ 969242 w 1610582"/>
              <a:gd name="connsiteY50" fmla="*/ 1042606 h 1122084"/>
              <a:gd name="connsiteX51" fmla="*/ 971330 w 1610582"/>
              <a:gd name="connsiteY51" fmla="*/ 1043650 h 1122084"/>
              <a:gd name="connsiteX52" fmla="*/ 972225 w 1610582"/>
              <a:gd name="connsiteY52" fmla="*/ 1042159 h 1122084"/>
              <a:gd name="connsiteX53" fmla="*/ 972225 w 1610582"/>
              <a:gd name="connsiteY53" fmla="*/ 1041562 h 1122084"/>
              <a:gd name="connsiteX54" fmla="*/ 971777 w 1610582"/>
              <a:gd name="connsiteY54" fmla="*/ 1040370 h 1122084"/>
              <a:gd name="connsiteX55" fmla="*/ 969093 w 1610582"/>
              <a:gd name="connsiteY55" fmla="*/ 1041115 h 1122084"/>
              <a:gd name="connsiteX56" fmla="*/ 1024712 w 1610582"/>
              <a:gd name="connsiteY56" fmla="*/ 1025011 h 1122084"/>
              <a:gd name="connsiteX57" fmla="*/ 1025309 w 1610582"/>
              <a:gd name="connsiteY57" fmla="*/ 1025011 h 1122084"/>
              <a:gd name="connsiteX58" fmla="*/ 1027844 w 1610582"/>
              <a:gd name="connsiteY58" fmla="*/ 1024563 h 1122084"/>
              <a:gd name="connsiteX59" fmla="*/ 1027844 w 1610582"/>
              <a:gd name="connsiteY59" fmla="*/ 1022476 h 1122084"/>
              <a:gd name="connsiteX60" fmla="*/ 1025608 w 1610582"/>
              <a:gd name="connsiteY60" fmla="*/ 1023520 h 1122084"/>
              <a:gd name="connsiteX61" fmla="*/ 1024712 w 1610582"/>
              <a:gd name="connsiteY61" fmla="*/ 1025011 h 1122084"/>
              <a:gd name="connsiteX62" fmla="*/ 983855 w 1610582"/>
              <a:gd name="connsiteY62" fmla="*/ 1074666 h 1122084"/>
              <a:gd name="connsiteX63" fmla="*/ 982961 w 1610582"/>
              <a:gd name="connsiteY63" fmla="*/ 1072877 h 1122084"/>
              <a:gd name="connsiteX64" fmla="*/ 981619 w 1610582"/>
              <a:gd name="connsiteY64" fmla="*/ 1071684 h 1122084"/>
              <a:gd name="connsiteX65" fmla="*/ 979531 w 1610582"/>
              <a:gd name="connsiteY65" fmla="*/ 1071087 h 1122084"/>
              <a:gd name="connsiteX66" fmla="*/ 977891 w 1610582"/>
              <a:gd name="connsiteY66" fmla="*/ 1069745 h 1122084"/>
              <a:gd name="connsiteX67" fmla="*/ 976102 w 1610582"/>
              <a:gd name="connsiteY67" fmla="*/ 1067508 h 1122084"/>
              <a:gd name="connsiteX68" fmla="*/ 975356 w 1610582"/>
              <a:gd name="connsiteY68" fmla="*/ 1067508 h 1122084"/>
              <a:gd name="connsiteX69" fmla="*/ 974014 w 1610582"/>
              <a:gd name="connsiteY69" fmla="*/ 1068701 h 1122084"/>
              <a:gd name="connsiteX70" fmla="*/ 973715 w 1610582"/>
              <a:gd name="connsiteY70" fmla="*/ 1069447 h 1122084"/>
              <a:gd name="connsiteX71" fmla="*/ 973715 w 1610582"/>
              <a:gd name="connsiteY71" fmla="*/ 1072131 h 1122084"/>
              <a:gd name="connsiteX72" fmla="*/ 969242 w 1610582"/>
              <a:gd name="connsiteY72" fmla="*/ 1069894 h 1122084"/>
              <a:gd name="connsiteX73" fmla="*/ 968646 w 1610582"/>
              <a:gd name="connsiteY73" fmla="*/ 1069894 h 1122084"/>
              <a:gd name="connsiteX74" fmla="*/ 968646 w 1610582"/>
              <a:gd name="connsiteY74" fmla="*/ 1070938 h 1122084"/>
              <a:gd name="connsiteX75" fmla="*/ 968646 w 1610582"/>
              <a:gd name="connsiteY75" fmla="*/ 1072131 h 1122084"/>
              <a:gd name="connsiteX76" fmla="*/ 967453 w 1610582"/>
              <a:gd name="connsiteY76" fmla="*/ 1070342 h 1122084"/>
              <a:gd name="connsiteX77" fmla="*/ 964024 w 1610582"/>
              <a:gd name="connsiteY77" fmla="*/ 1069894 h 1122084"/>
              <a:gd name="connsiteX78" fmla="*/ 962980 w 1610582"/>
              <a:gd name="connsiteY78" fmla="*/ 1069894 h 1122084"/>
              <a:gd name="connsiteX79" fmla="*/ 960593 w 1610582"/>
              <a:gd name="connsiteY79" fmla="*/ 1071684 h 1122084"/>
              <a:gd name="connsiteX80" fmla="*/ 955971 w 1610582"/>
              <a:gd name="connsiteY80" fmla="*/ 1072578 h 1122084"/>
              <a:gd name="connsiteX81" fmla="*/ 949261 w 1610582"/>
              <a:gd name="connsiteY81" fmla="*/ 1071982 h 1122084"/>
              <a:gd name="connsiteX82" fmla="*/ 947471 w 1610582"/>
              <a:gd name="connsiteY82" fmla="*/ 1072429 h 1122084"/>
              <a:gd name="connsiteX83" fmla="*/ 945682 w 1610582"/>
              <a:gd name="connsiteY83" fmla="*/ 1074368 h 1122084"/>
              <a:gd name="connsiteX84" fmla="*/ 943147 w 1610582"/>
              <a:gd name="connsiteY84" fmla="*/ 1074815 h 1122084"/>
              <a:gd name="connsiteX85" fmla="*/ 940463 w 1610582"/>
              <a:gd name="connsiteY85" fmla="*/ 1074368 h 1122084"/>
              <a:gd name="connsiteX86" fmla="*/ 939121 w 1610582"/>
              <a:gd name="connsiteY86" fmla="*/ 1074964 h 1122084"/>
              <a:gd name="connsiteX87" fmla="*/ 937929 w 1610582"/>
              <a:gd name="connsiteY87" fmla="*/ 1076157 h 1122084"/>
              <a:gd name="connsiteX88" fmla="*/ 936885 w 1610582"/>
              <a:gd name="connsiteY88" fmla="*/ 1078245 h 1122084"/>
              <a:gd name="connsiteX89" fmla="*/ 937929 w 1610582"/>
              <a:gd name="connsiteY89" fmla="*/ 1078543 h 1122084"/>
              <a:gd name="connsiteX90" fmla="*/ 939419 w 1610582"/>
              <a:gd name="connsiteY90" fmla="*/ 1078543 h 1122084"/>
              <a:gd name="connsiteX91" fmla="*/ 936885 w 1610582"/>
              <a:gd name="connsiteY91" fmla="*/ 1080929 h 1122084"/>
              <a:gd name="connsiteX92" fmla="*/ 933753 w 1610582"/>
              <a:gd name="connsiteY92" fmla="*/ 1082718 h 1122084"/>
              <a:gd name="connsiteX93" fmla="*/ 929578 w 1610582"/>
              <a:gd name="connsiteY93" fmla="*/ 1086446 h 1122084"/>
              <a:gd name="connsiteX94" fmla="*/ 926596 w 1610582"/>
              <a:gd name="connsiteY94" fmla="*/ 1088235 h 1122084"/>
              <a:gd name="connsiteX95" fmla="*/ 924060 w 1610582"/>
              <a:gd name="connsiteY95" fmla="*/ 1090472 h 1122084"/>
              <a:gd name="connsiteX96" fmla="*/ 923315 w 1610582"/>
              <a:gd name="connsiteY96" fmla="*/ 1091367 h 1122084"/>
              <a:gd name="connsiteX97" fmla="*/ 922868 w 1610582"/>
              <a:gd name="connsiteY97" fmla="*/ 1092410 h 1122084"/>
              <a:gd name="connsiteX98" fmla="*/ 922420 w 1610582"/>
              <a:gd name="connsiteY98" fmla="*/ 1102550 h 1122084"/>
              <a:gd name="connsiteX99" fmla="*/ 922420 w 1610582"/>
              <a:gd name="connsiteY99" fmla="*/ 1103743 h 1122084"/>
              <a:gd name="connsiteX100" fmla="*/ 923464 w 1610582"/>
              <a:gd name="connsiteY100" fmla="*/ 1107024 h 1122084"/>
              <a:gd name="connsiteX101" fmla="*/ 924060 w 1610582"/>
              <a:gd name="connsiteY101" fmla="*/ 1113137 h 1122084"/>
              <a:gd name="connsiteX102" fmla="*/ 929876 w 1610582"/>
              <a:gd name="connsiteY102" fmla="*/ 1116567 h 1122084"/>
              <a:gd name="connsiteX103" fmla="*/ 932709 w 1610582"/>
              <a:gd name="connsiteY103" fmla="*/ 1117909 h 1122084"/>
              <a:gd name="connsiteX104" fmla="*/ 936735 w 1610582"/>
              <a:gd name="connsiteY104" fmla="*/ 1119102 h 1122084"/>
              <a:gd name="connsiteX105" fmla="*/ 940910 w 1610582"/>
              <a:gd name="connsiteY105" fmla="*/ 1119847 h 1122084"/>
              <a:gd name="connsiteX106" fmla="*/ 942402 w 1610582"/>
              <a:gd name="connsiteY106" fmla="*/ 1120295 h 1122084"/>
              <a:gd name="connsiteX107" fmla="*/ 945533 w 1610582"/>
              <a:gd name="connsiteY107" fmla="*/ 1122084 h 1122084"/>
              <a:gd name="connsiteX108" fmla="*/ 947323 w 1610582"/>
              <a:gd name="connsiteY108" fmla="*/ 1121786 h 1122084"/>
              <a:gd name="connsiteX109" fmla="*/ 949708 w 1610582"/>
              <a:gd name="connsiteY109" fmla="*/ 1121190 h 1122084"/>
              <a:gd name="connsiteX110" fmla="*/ 950304 w 1610582"/>
              <a:gd name="connsiteY110" fmla="*/ 1120891 h 1122084"/>
              <a:gd name="connsiteX111" fmla="*/ 951796 w 1610582"/>
              <a:gd name="connsiteY111" fmla="*/ 1118356 h 1122084"/>
              <a:gd name="connsiteX112" fmla="*/ 953287 w 1610582"/>
              <a:gd name="connsiteY112" fmla="*/ 1117014 h 1122084"/>
              <a:gd name="connsiteX113" fmla="*/ 957313 w 1610582"/>
              <a:gd name="connsiteY113" fmla="*/ 1116269 h 1122084"/>
              <a:gd name="connsiteX114" fmla="*/ 958655 w 1610582"/>
              <a:gd name="connsiteY114" fmla="*/ 1116269 h 1122084"/>
              <a:gd name="connsiteX115" fmla="*/ 959848 w 1610582"/>
              <a:gd name="connsiteY115" fmla="*/ 1115523 h 1122084"/>
              <a:gd name="connsiteX116" fmla="*/ 959848 w 1610582"/>
              <a:gd name="connsiteY116" fmla="*/ 1114778 h 1122084"/>
              <a:gd name="connsiteX117" fmla="*/ 959401 w 1610582"/>
              <a:gd name="connsiteY117" fmla="*/ 1113883 h 1122084"/>
              <a:gd name="connsiteX118" fmla="*/ 962234 w 1610582"/>
              <a:gd name="connsiteY118" fmla="*/ 1112094 h 1122084"/>
              <a:gd name="connsiteX119" fmla="*/ 964769 w 1610582"/>
              <a:gd name="connsiteY119" fmla="*/ 1109708 h 1122084"/>
              <a:gd name="connsiteX120" fmla="*/ 965813 w 1610582"/>
              <a:gd name="connsiteY120" fmla="*/ 1109260 h 1122084"/>
              <a:gd name="connsiteX121" fmla="*/ 967005 w 1610582"/>
              <a:gd name="connsiteY121" fmla="*/ 1109260 h 1122084"/>
              <a:gd name="connsiteX122" fmla="*/ 968794 w 1610582"/>
              <a:gd name="connsiteY122" fmla="*/ 1108515 h 1122084"/>
              <a:gd name="connsiteX123" fmla="*/ 970137 w 1610582"/>
              <a:gd name="connsiteY123" fmla="*/ 1107173 h 1122084"/>
              <a:gd name="connsiteX124" fmla="*/ 970882 w 1610582"/>
              <a:gd name="connsiteY124" fmla="*/ 1105383 h 1122084"/>
              <a:gd name="connsiteX125" fmla="*/ 971926 w 1610582"/>
              <a:gd name="connsiteY125" fmla="*/ 1100910 h 1122084"/>
              <a:gd name="connsiteX126" fmla="*/ 973119 w 1610582"/>
              <a:gd name="connsiteY126" fmla="*/ 1097331 h 1122084"/>
              <a:gd name="connsiteX127" fmla="*/ 973119 w 1610582"/>
              <a:gd name="connsiteY127" fmla="*/ 1096287 h 1122084"/>
              <a:gd name="connsiteX128" fmla="*/ 973269 w 1610582"/>
              <a:gd name="connsiteY128" fmla="*/ 1095244 h 1122084"/>
              <a:gd name="connsiteX129" fmla="*/ 974014 w 1610582"/>
              <a:gd name="connsiteY129" fmla="*/ 1094200 h 1122084"/>
              <a:gd name="connsiteX130" fmla="*/ 975058 w 1610582"/>
              <a:gd name="connsiteY130" fmla="*/ 1091814 h 1122084"/>
              <a:gd name="connsiteX131" fmla="*/ 979830 w 1610582"/>
              <a:gd name="connsiteY131" fmla="*/ 1084209 h 1122084"/>
              <a:gd name="connsiteX132" fmla="*/ 982215 w 1610582"/>
              <a:gd name="connsiteY132" fmla="*/ 1083464 h 1122084"/>
              <a:gd name="connsiteX133" fmla="*/ 984899 w 1610582"/>
              <a:gd name="connsiteY133" fmla="*/ 1081525 h 1122084"/>
              <a:gd name="connsiteX134" fmla="*/ 984452 w 1610582"/>
              <a:gd name="connsiteY134" fmla="*/ 1078394 h 1122084"/>
              <a:gd name="connsiteX135" fmla="*/ 983706 w 1610582"/>
              <a:gd name="connsiteY135" fmla="*/ 1074964 h 1122084"/>
              <a:gd name="connsiteX136" fmla="*/ 1262997 w 1610582"/>
              <a:gd name="connsiteY136" fmla="*/ 730809 h 1122084"/>
              <a:gd name="connsiteX137" fmla="*/ 1262103 w 1610582"/>
              <a:gd name="connsiteY137" fmla="*/ 729765 h 1122084"/>
              <a:gd name="connsiteX138" fmla="*/ 1260760 w 1610582"/>
              <a:gd name="connsiteY138" fmla="*/ 729168 h 1122084"/>
              <a:gd name="connsiteX139" fmla="*/ 1260015 w 1610582"/>
              <a:gd name="connsiteY139" fmla="*/ 727230 h 1122084"/>
              <a:gd name="connsiteX140" fmla="*/ 1256735 w 1610582"/>
              <a:gd name="connsiteY140" fmla="*/ 726037 h 1122084"/>
              <a:gd name="connsiteX141" fmla="*/ 1253305 w 1610582"/>
              <a:gd name="connsiteY141" fmla="*/ 725739 h 1122084"/>
              <a:gd name="connsiteX142" fmla="*/ 1253752 w 1610582"/>
              <a:gd name="connsiteY142" fmla="*/ 727230 h 1122084"/>
              <a:gd name="connsiteX143" fmla="*/ 1256586 w 1610582"/>
              <a:gd name="connsiteY143" fmla="*/ 730660 h 1122084"/>
              <a:gd name="connsiteX144" fmla="*/ 1261357 w 1610582"/>
              <a:gd name="connsiteY144" fmla="*/ 733493 h 1122084"/>
              <a:gd name="connsiteX145" fmla="*/ 1268216 w 1610582"/>
              <a:gd name="connsiteY145" fmla="*/ 736028 h 1122084"/>
              <a:gd name="connsiteX146" fmla="*/ 1270453 w 1610582"/>
              <a:gd name="connsiteY146" fmla="*/ 735133 h 1122084"/>
              <a:gd name="connsiteX147" fmla="*/ 1270005 w 1610582"/>
              <a:gd name="connsiteY147" fmla="*/ 734089 h 1122084"/>
              <a:gd name="connsiteX148" fmla="*/ 1269111 w 1610582"/>
              <a:gd name="connsiteY148" fmla="*/ 733344 h 1122084"/>
              <a:gd name="connsiteX149" fmla="*/ 1262997 w 1610582"/>
              <a:gd name="connsiteY149" fmla="*/ 730809 h 1122084"/>
              <a:gd name="connsiteX150" fmla="*/ 1049466 w 1610582"/>
              <a:gd name="connsiteY150" fmla="*/ 988180 h 1122084"/>
              <a:gd name="connsiteX151" fmla="*/ 1047826 w 1610582"/>
              <a:gd name="connsiteY151" fmla="*/ 988180 h 1122084"/>
              <a:gd name="connsiteX152" fmla="*/ 1048422 w 1610582"/>
              <a:gd name="connsiteY152" fmla="*/ 989522 h 1122084"/>
              <a:gd name="connsiteX153" fmla="*/ 1049466 w 1610582"/>
              <a:gd name="connsiteY153" fmla="*/ 990267 h 1122084"/>
              <a:gd name="connsiteX154" fmla="*/ 1050062 w 1610582"/>
              <a:gd name="connsiteY154" fmla="*/ 990267 h 1122084"/>
              <a:gd name="connsiteX155" fmla="*/ 1052150 w 1610582"/>
              <a:gd name="connsiteY155" fmla="*/ 992355 h 1122084"/>
              <a:gd name="connsiteX156" fmla="*/ 1052150 w 1610582"/>
              <a:gd name="connsiteY156" fmla="*/ 991013 h 1122084"/>
              <a:gd name="connsiteX157" fmla="*/ 1050957 w 1610582"/>
              <a:gd name="connsiteY157" fmla="*/ 989671 h 1122084"/>
              <a:gd name="connsiteX158" fmla="*/ 1049466 w 1610582"/>
              <a:gd name="connsiteY158" fmla="*/ 988180 h 1122084"/>
              <a:gd name="connsiteX159" fmla="*/ 1608345 w 1610582"/>
              <a:gd name="connsiteY159" fmla="*/ 207865 h 1122084"/>
              <a:gd name="connsiteX160" fmla="*/ 1607004 w 1610582"/>
              <a:gd name="connsiteY160" fmla="*/ 205330 h 1122084"/>
              <a:gd name="connsiteX161" fmla="*/ 1605512 w 1610582"/>
              <a:gd name="connsiteY161" fmla="*/ 201752 h 1122084"/>
              <a:gd name="connsiteX162" fmla="*/ 1604916 w 1610582"/>
              <a:gd name="connsiteY162" fmla="*/ 200111 h 1122084"/>
              <a:gd name="connsiteX163" fmla="*/ 1605960 w 1610582"/>
              <a:gd name="connsiteY163" fmla="*/ 198024 h 1122084"/>
              <a:gd name="connsiteX164" fmla="*/ 1607004 w 1610582"/>
              <a:gd name="connsiteY164" fmla="*/ 196682 h 1122084"/>
              <a:gd name="connsiteX165" fmla="*/ 1607600 w 1610582"/>
              <a:gd name="connsiteY165" fmla="*/ 195489 h 1122084"/>
              <a:gd name="connsiteX166" fmla="*/ 1607899 w 1610582"/>
              <a:gd name="connsiteY166" fmla="*/ 193550 h 1122084"/>
              <a:gd name="connsiteX167" fmla="*/ 1607451 w 1610582"/>
              <a:gd name="connsiteY167" fmla="*/ 192059 h 1122084"/>
              <a:gd name="connsiteX168" fmla="*/ 1604767 w 1610582"/>
              <a:gd name="connsiteY168" fmla="*/ 189673 h 1122084"/>
              <a:gd name="connsiteX169" fmla="*/ 1601934 w 1610582"/>
              <a:gd name="connsiteY169" fmla="*/ 188480 h 1122084"/>
              <a:gd name="connsiteX170" fmla="*/ 1598802 w 1610582"/>
              <a:gd name="connsiteY170" fmla="*/ 188033 h 1122084"/>
              <a:gd name="connsiteX171" fmla="*/ 1597759 w 1610582"/>
              <a:gd name="connsiteY171" fmla="*/ 188033 h 1122084"/>
              <a:gd name="connsiteX172" fmla="*/ 1595522 w 1610582"/>
              <a:gd name="connsiteY172" fmla="*/ 188331 h 1122084"/>
              <a:gd name="connsiteX173" fmla="*/ 1585978 w 1610582"/>
              <a:gd name="connsiteY173" fmla="*/ 191314 h 1122084"/>
              <a:gd name="connsiteX174" fmla="*/ 1581505 w 1610582"/>
              <a:gd name="connsiteY174" fmla="*/ 193699 h 1122084"/>
              <a:gd name="connsiteX175" fmla="*/ 1578970 w 1610582"/>
              <a:gd name="connsiteY175" fmla="*/ 196383 h 1122084"/>
              <a:gd name="connsiteX176" fmla="*/ 1576137 w 1610582"/>
              <a:gd name="connsiteY176" fmla="*/ 197576 h 1122084"/>
              <a:gd name="connsiteX177" fmla="*/ 1571664 w 1610582"/>
              <a:gd name="connsiteY177" fmla="*/ 197576 h 1122084"/>
              <a:gd name="connsiteX178" fmla="*/ 1567488 w 1610582"/>
              <a:gd name="connsiteY178" fmla="*/ 197278 h 1122084"/>
              <a:gd name="connsiteX179" fmla="*/ 1564208 w 1610582"/>
              <a:gd name="connsiteY179" fmla="*/ 198769 h 1122084"/>
              <a:gd name="connsiteX180" fmla="*/ 1560480 w 1610582"/>
              <a:gd name="connsiteY180" fmla="*/ 201752 h 1122084"/>
              <a:gd name="connsiteX181" fmla="*/ 1557796 w 1610582"/>
              <a:gd name="connsiteY181" fmla="*/ 203094 h 1122084"/>
              <a:gd name="connsiteX182" fmla="*/ 1556006 w 1610582"/>
              <a:gd name="connsiteY182" fmla="*/ 202795 h 1122084"/>
              <a:gd name="connsiteX183" fmla="*/ 1554217 w 1610582"/>
              <a:gd name="connsiteY183" fmla="*/ 204734 h 1122084"/>
              <a:gd name="connsiteX184" fmla="*/ 1552278 w 1610582"/>
              <a:gd name="connsiteY184" fmla="*/ 208909 h 1122084"/>
              <a:gd name="connsiteX185" fmla="*/ 1550042 w 1610582"/>
              <a:gd name="connsiteY185" fmla="*/ 210847 h 1122084"/>
              <a:gd name="connsiteX186" fmla="*/ 1547508 w 1610582"/>
              <a:gd name="connsiteY186" fmla="*/ 210400 h 1122084"/>
              <a:gd name="connsiteX187" fmla="*/ 1541393 w 1610582"/>
              <a:gd name="connsiteY187" fmla="*/ 210847 h 1122084"/>
              <a:gd name="connsiteX188" fmla="*/ 1531850 w 1610582"/>
              <a:gd name="connsiteY188" fmla="*/ 212190 h 1122084"/>
              <a:gd name="connsiteX189" fmla="*/ 1525886 w 1610582"/>
              <a:gd name="connsiteY189" fmla="*/ 212190 h 1122084"/>
              <a:gd name="connsiteX190" fmla="*/ 1523499 w 1610582"/>
              <a:gd name="connsiteY190" fmla="*/ 210698 h 1122084"/>
              <a:gd name="connsiteX191" fmla="*/ 1519622 w 1610582"/>
              <a:gd name="connsiteY191" fmla="*/ 210698 h 1122084"/>
              <a:gd name="connsiteX192" fmla="*/ 1514404 w 1610582"/>
              <a:gd name="connsiteY192" fmla="*/ 211593 h 1122084"/>
              <a:gd name="connsiteX193" fmla="*/ 1511272 w 1610582"/>
              <a:gd name="connsiteY193" fmla="*/ 211593 h 1122084"/>
              <a:gd name="connsiteX194" fmla="*/ 1510229 w 1610582"/>
              <a:gd name="connsiteY194" fmla="*/ 211146 h 1122084"/>
              <a:gd name="connsiteX195" fmla="*/ 1509483 w 1610582"/>
              <a:gd name="connsiteY195" fmla="*/ 209356 h 1122084"/>
              <a:gd name="connsiteX196" fmla="*/ 1509036 w 1610582"/>
              <a:gd name="connsiteY196" fmla="*/ 206523 h 1122084"/>
              <a:gd name="connsiteX197" fmla="*/ 1507247 w 1610582"/>
              <a:gd name="connsiteY197" fmla="*/ 203541 h 1122084"/>
              <a:gd name="connsiteX198" fmla="*/ 1504264 w 1610582"/>
              <a:gd name="connsiteY198" fmla="*/ 200409 h 1122084"/>
              <a:gd name="connsiteX199" fmla="*/ 1503668 w 1610582"/>
              <a:gd name="connsiteY199" fmla="*/ 196682 h 1122084"/>
              <a:gd name="connsiteX200" fmla="*/ 1505606 w 1610582"/>
              <a:gd name="connsiteY200" fmla="*/ 192208 h 1122084"/>
              <a:gd name="connsiteX201" fmla="*/ 1506053 w 1610582"/>
              <a:gd name="connsiteY201" fmla="*/ 189226 h 1122084"/>
              <a:gd name="connsiteX202" fmla="*/ 1505009 w 1610582"/>
              <a:gd name="connsiteY202" fmla="*/ 187586 h 1122084"/>
              <a:gd name="connsiteX203" fmla="*/ 1504563 w 1610582"/>
              <a:gd name="connsiteY203" fmla="*/ 186095 h 1122084"/>
              <a:gd name="connsiteX204" fmla="*/ 1502326 w 1610582"/>
              <a:gd name="connsiteY204" fmla="*/ 184156 h 1122084"/>
              <a:gd name="connsiteX205" fmla="*/ 1500685 w 1610582"/>
              <a:gd name="connsiteY205" fmla="*/ 180876 h 1122084"/>
              <a:gd name="connsiteX206" fmla="*/ 1499492 w 1610582"/>
              <a:gd name="connsiteY206" fmla="*/ 179832 h 1122084"/>
              <a:gd name="connsiteX207" fmla="*/ 1499791 w 1610582"/>
              <a:gd name="connsiteY207" fmla="*/ 177148 h 1122084"/>
              <a:gd name="connsiteX208" fmla="*/ 1501132 w 1610582"/>
              <a:gd name="connsiteY208" fmla="*/ 173867 h 1122084"/>
              <a:gd name="connsiteX209" fmla="*/ 1499492 w 1610582"/>
              <a:gd name="connsiteY209" fmla="*/ 170736 h 1122084"/>
              <a:gd name="connsiteX210" fmla="*/ 1494274 w 1610582"/>
              <a:gd name="connsiteY210" fmla="*/ 170736 h 1122084"/>
              <a:gd name="connsiteX211" fmla="*/ 1490098 w 1610582"/>
              <a:gd name="connsiteY211" fmla="*/ 169692 h 1122084"/>
              <a:gd name="connsiteX212" fmla="*/ 1485923 w 1610582"/>
              <a:gd name="connsiteY212" fmla="*/ 166859 h 1122084"/>
              <a:gd name="connsiteX213" fmla="*/ 1479511 w 1610582"/>
              <a:gd name="connsiteY213" fmla="*/ 158807 h 1122084"/>
              <a:gd name="connsiteX214" fmla="*/ 1476380 w 1610582"/>
              <a:gd name="connsiteY214" fmla="*/ 155973 h 1122084"/>
              <a:gd name="connsiteX215" fmla="*/ 1474292 w 1610582"/>
              <a:gd name="connsiteY215" fmla="*/ 155675 h 1122084"/>
              <a:gd name="connsiteX216" fmla="*/ 1472801 w 1610582"/>
              <a:gd name="connsiteY216" fmla="*/ 154333 h 1122084"/>
              <a:gd name="connsiteX217" fmla="*/ 1471907 w 1610582"/>
              <a:gd name="connsiteY217" fmla="*/ 151947 h 1122084"/>
              <a:gd name="connsiteX218" fmla="*/ 1470415 w 1610582"/>
              <a:gd name="connsiteY218" fmla="*/ 151947 h 1122084"/>
              <a:gd name="connsiteX219" fmla="*/ 1468924 w 1610582"/>
              <a:gd name="connsiteY219" fmla="*/ 151947 h 1122084"/>
              <a:gd name="connsiteX220" fmla="*/ 1468029 w 1610582"/>
              <a:gd name="connsiteY220" fmla="*/ 152842 h 1122084"/>
              <a:gd name="connsiteX221" fmla="*/ 1466986 w 1610582"/>
              <a:gd name="connsiteY221" fmla="*/ 153140 h 1122084"/>
              <a:gd name="connsiteX222" fmla="*/ 1465345 w 1610582"/>
              <a:gd name="connsiteY222" fmla="*/ 152246 h 1122084"/>
              <a:gd name="connsiteX223" fmla="*/ 1463705 w 1610582"/>
              <a:gd name="connsiteY223" fmla="*/ 152246 h 1122084"/>
              <a:gd name="connsiteX224" fmla="*/ 1462064 w 1610582"/>
              <a:gd name="connsiteY224" fmla="*/ 152842 h 1122084"/>
              <a:gd name="connsiteX225" fmla="*/ 1460574 w 1610582"/>
              <a:gd name="connsiteY225" fmla="*/ 152395 h 1122084"/>
              <a:gd name="connsiteX226" fmla="*/ 1459381 w 1610582"/>
              <a:gd name="connsiteY226" fmla="*/ 150754 h 1122084"/>
              <a:gd name="connsiteX227" fmla="*/ 1457293 w 1610582"/>
              <a:gd name="connsiteY227" fmla="*/ 149711 h 1122084"/>
              <a:gd name="connsiteX228" fmla="*/ 1454162 w 1610582"/>
              <a:gd name="connsiteY228" fmla="*/ 149114 h 1122084"/>
              <a:gd name="connsiteX229" fmla="*/ 1452819 w 1610582"/>
              <a:gd name="connsiteY229" fmla="*/ 148070 h 1122084"/>
              <a:gd name="connsiteX230" fmla="*/ 1453416 w 1610582"/>
              <a:gd name="connsiteY230" fmla="*/ 146430 h 1122084"/>
              <a:gd name="connsiteX231" fmla="*/ 1452819 w 1610582"/>
              <a:gd name="connsiteY231" fmla="*/ 145237 h 1122084"/>
              <a:gd name="connsiteX232" fmla="*/ 1451179 w 1610582"/>
              <a:gd name="connsiteY232" fmla="*/ 144343 h 1122084"/>
              <a:gd name="connsiteX233" fmla="*/ 1446557 w 1610582"/>
              <a:gd name="connsiteY233" fmla="*/ 144343 h 1122084"/>
              <a:gd name="connsiteX234" fmla="*/ 1438952 w 1610582"/>
              <a:gd name="connsiteY234" fmla="*/ 145834 h 1122084"/>
              <a:gd name="connsiteX235" fmla="*/ 1432689 w 1610582"/>
              <a:gd name="connsiteY235" fmla="*/ 145535 h 1122084"/>
              <a:gd name="connsiteX236" fmla="*/ 1427768 w 1610582"/>
              <a:gd name="connsiteY236" fmla="*/ 143597 h 1122084"/>
              <a:gd name="connsiteX237" fmla="*/ 1425084 w 1610582"/>
              <a:gd name="connsiteY237" fmla="*/ 141808 h 1122084"/>
              <a:gd name="connsiteX238" fmla="*/ 1424488 w 1610582"/>
              <a:gd name="connsiteY238" fmla="*/ 140167 h 1122084"/>
              <a:gd name="connsiteX239" fmla="*/ 1423146 w 1610582"/>
              <a:gd name="connsiteY239" fmla="*/ 138676 h 1122084"/>
              <a:gd name="connsiteX240" fmla="*/ 1420909 w 1610582"/>
              <a:gd name="connsiteY240" fmla="*/ 137185 h 1122084"/>
              <a:gd name="connsiteX241" fmla="*/ 1419567 w 1610582"/>
              <a:gd name="connsiteY241" fmla="*/ 134650 h 1122084"/>
              <a:gd name="connsiteX242" fmla="*/ 1419269 w 1610582"/>
              <a:gd name="connsiteY242" fmla="*/ 131071 h 1122084"/>
              <a:gd name="connsiteX243" fmla="*/ 1419865 w 1610582"/>
              <a:gd name="connsiteY243" fmla="*/ 127642 h 1122084"/>
              <a:gd name="connsiteX244" fmla="*/ 1421953 w 1610582"/>
              <a:gd name="connsiteY244" fmla="*/ 122721 h 1122084"/>
              <a:gd name="connsiteX245" fmla="*/ 1416883 w 1610582"/>
              <a:gd name="connsiteY245" fmla="*/ 119440 h 1122084"/>
              <a:gd name="connsiteX246" fmla="*/ 1415392 w 1610582"/>
              <a:gd name="connsiteY246" fmla="*/ 117651 h 1122084"/>
              <a:gd name="connsiteX247" fmla="*/ 1415690 w 1610582"/>
              <a:gd name="connsiteY247" fmla="*/ 116160 h 1122084"/>
              <a:gd name="connsiteX248" fmla="*/ 1415392 w 1610582"/>
              <a:gd name="connsiteY248" fmla="*/ 114967 h 1122084"/>
              <a:gd name="connsiteX249" fmla="*/ 1414497 w 1610582"/>
              <a:gd name="connsiteY249" fmla="*/ 114072 h 1122084"/>
              <a:gd name="connsiteX250" fmla="*/ 1414497 w 1610582"/>
              <a:gd name="connsiteY250" fmla="*/ 112581 h 1122084"/>
              <a:gd name="connsiteX251" fmla="*/ 1415541 w 1610582"/>
              <a:gd name="connsiteY251" fmla="*/ 110494 h 1122084"/>
              <a:gd name="connsiteX252" fmla="*/ 1415541 w 1610582"/>
              <a:gd name="connsiteY252" fmla="*/ 107959 h 1122084"/>
              <a:gd name="connsiteX253" fmla="*/ 1414497 w 1610582"/>
              <a:gd name="connsiteY253" fmla="*/ 104827 h 1122084"/>
              <a:gd name="connsiteX254" fmla="*/ 1411664 w 1610582"/>
              <a:gd name="connsiteY254" fmla="*/ 100503 h 1122084"/>
              <a:gd name="connsiteX255" fmla="*/ 1407041 w 1610582"/>
              <a:gd name="connsiteY255" fmla="*/ 94837 h 1122084"/>
              <a:gd name="connsiteX256" fmla="*/ 1404507 w 1610582"/>
              <a:gd name="connsiteY256" fmla="*/ 90661 h 1122084"/>
              <a:gd name="connsiteX257" fmla="*/ 1404208 w 1610582"/>
              <a:gd name="connsiteY257" fmla="*/ 87977 h 1122084"/>
              <a:gd name="connsiteX258" fmla="*/ 1403612 w 1610582"/>
              <a:gd name="connsiteY258" fmla="*/ 85890 h 1122084"/>
              <a:gd name="connsiteX259" fmla="*/ 1402717 w 1610582"/>
              <a:gd name="connsiteY259" fmla="*/ 84697 h 1122084"/>
              <a:gd name="connsiteX260" fmla="*/ 1402121 w 1610582"/>
              <a:gd name="connsiteY260" fmla="*/ 82758 h 1122084"/>
              <a:gd name="connsiteX261" fmla="*/ 1402419 w 1610582"/>
              <a:gd name="connsiteY261" fmla="*/ 80671 h 1122084"/>
              <a:gd name="connsiteX262" fmla="*/ 1401823 w 1610582"/>
              <a:gd name="connsiteY262" fmla="*/ 79329 h 1122084"/>
              <a:gd name="connsiteX263" fmla="*/ 1401077 w 1610582"/>
              <a:gd name="connsiteY263" fmla="*/ 77987 h 1122084"/>
              <a:gd name="connsiteX264" fmla="*/ 1401077 w 1610582"/>
              <a:gd name="connsiteY264" fmla="*/ 75899 h 1122084"/>
              <a:gd name="connsiteX265" fmla="*/ 1400331 w 1610582"/>
              <a:gd name="connsiteY265" fmla="*/ 74408 h 1122084"/>
              <a:gd name="connsiteX266" fmla="*/ 1398542 w 1610582"/>
              <a:gd name="connsiteY266" fmla="*/ 73662 h 1122084"/>
              <a:gd name="connsiteX267" fmla="*/ 1397946 w 1610582"/>
              <a:gd name="connsiteY267" fmla="*/ 72022 h 1122084"/>
              <a:gd name="connsiteX268" fmla="*/ 1398244 w 1610582"/>
              <a:gd name="connsiteY268" fmla="*/ 68593 h 1122084"/>
              <a:gd name="connsiteX269" fmla="*/ 1397051 w 1610582"/>
              <a:gd name="connsiteY269" fmla="*/ 65759 h 1122084"/>
              <a:gd name="connsiteX270" fmla="*/ 1393323 w 1610582"/>
              <a:gd name="connsiteY270" fmla="*/ 60391 h 1122084"/>
              <a:gd name="connsiteX271" fmla="*/ 1392130 w 1610582"/>
              <a:gd name="connsiteY271" fmla="*/ 56514 h 1122084"/>
              <a:gd name="connsiteX272" fmla="*/ 1391832 w 1610582"/>
              <a:gd name="connsiteY272" fmla="*/ 53085 h 1122084"/>
              <a:gd name="connsiteX273" fmla="*/ 1390191 w 1610582"/>
              <a:gd name="connsiteY273" fmla="*/ 51444 h 1122084"/>
              <a:gd name="connsiteX274" fmla="*/ 1390191 w 1610582"/>
              <a:gd name="connsiteY274" fmla="*/ 49953 h 1122084"/>
              <a:gd name="connsiteX275" fmla="*/ 1389894 w 1610582"/>
              <a:gd name="connsiteY275" fmla="*/ 47269 h 1122084"/>
              <a:gd name="connsiteX276" fmla="*/ 1388850 w 1610582"/>
              <a:gd name="connsiteY276" fmla="*/ 46524 h 1122084"/>
              <a:gd name="connsiteX277" fmla="*/ 1388253 w 1610582"/>
              <a:gd name="connsiteY277" fmla="*/ 45629 h 1122084"/>
              <a:gd name="connsiteX278" fmla="*/ 1388701 w 1610582"/>
              <a:gd name="connsiteY278" fmla="*/ 44436 h 1122084"/>
              <a:gd name="connsiteX279" fmla="*/ 1387955 w 1610582"/>
              <a:gd name="connsiteY279" fmla="*/ 43094 h 1122084"/>
              <a:gd name="connsiteX280" fmla="*/ 1386017 w 1610582"/>
              <a:gd name="connsiteY280" fmla="*/ 41454 h 1122084"/>
              <a:gd name="connsiteX281" fmla="*/ 1385122 w 1610582"/>
              <a:gd name="connsiteY281" fmla="*/ 39963 h 1122084"/>
              <a:gd name="connsiteX282" fmla="*/ 1385122 w 1610582"/>
              <a:gd name="connsiteY282" fmla="*/ 38621 h 1122084"/>
              <a:gd name="connsiteX283" fmla="*/ 1383929 w 1610582"/>
              <a:gd name="connsiteY283" fmla="*/ 37577 h 1122084"/>
              <a:gd name="connsiteX284" fmla="*/ 1380946 w 1610582"/>
              <a:gd name="connsiteY284" fmla="*/ 36533 h 1122084"/>
              <a:gd name="connsiteX285" fmla="*/ 1380201 w 1610582"/>
              <a:gd name="connsiteY285" fmla="*/ 35191 h 1122084"/>
              <a:gd name="connsiteX286" fmla="*/ 1380201 w 1610582"/>
              <a:gd name="connsiteY286" fmla="*/ 33998 h 1122084"/>
              <a:gd name="connsiteX287" fmla="*/ 1380946 w 1610582"/>
              <a:gd name="connsiteY287" fmla="*/ 32805 h 1122084"/>
              <a:gd name="connsiteX288" fmla="*/ 1381245 w 1610582"/>
              <a:gd name="connsiteY288" fmla="*/ 32060 h 1122084"/>
              <a:gd name="connsiteX289" fmla="*/ 1381245 w 1610582"/>
              <a:gd name="connsiteY289" fmla="*/ 31165 h 1122084"/>
              <a:gd name="connsiteX290" fmla="*/ 1380946 w 1610582"/>
              <a:gd name="connsiteY290" fmla="*/ 30270 h 1122084"/>
              <a:gd name="connsiteX291" fmla="*/ 1379754 w 1610582"/>
              <a:gd name="connsiteY291" fmla="*/ 29226 h 1122084"/>
              <a:gd name="connsiteX292" fmla="*/ 1378113 w 1610582"/>
              <a:gd name="connsiteY292" fmla="*/ 28034 h 1122084"/>
              <a:gd name="connsiteX293" fmla="*/ 1376324 w 1610582"/>
              <a:gd name="connsiteY293" fmla="*/ 25349 h 1122084"/>
              <a:gd name="connsiteX294" fmla="*/ 1373938 w 1610582"/>
              <a:gd name="connsiteY294" fmla="*/ 24604 h 1122084"/>
              <a:gd name="connsiteX295" fmla="*/ 1372447 w 1610582"/>
              <a:gd name="connsiteY295" fmla="*/ 24604 h 1122084"/>
              <a:gd name="connsiteX296" fmla="*/ 1371254 w 1610582"/>
              <a:gd name="connsiteY296" fmla="*/ 23113 h 1122084"/>
              <a:gd name="connsiteX297" fmla="*/ 1371701 w 1610582"/>
              <a:gd name="connsiteY297" fmla="*/ 22218 h 1122084"/>
              <a:gd name="connsiteX298" fmla="*/ 1371701 w 1610582"/>
              <a:gd name="connsiteY298" fmla="*/ 20429 h 1122084"/>
              <a:gd name="connsiteX299" fmla="*/ 1370508 w 1610582"/>
              <a:gd name="connsiteY299" fmla="*/ 18938 h 1122084"/>
              <a:gd name="connsiteX300" fmla="*/ 1369167 w 1610582"/>
              <a:gd name="connsiteY300" fmla="*/ 18341 h 1122084"/>
              <a:gd name="connsiteX301" fmla="*/ 1367824 w 1610582"/>
              <a:gd name="connsiteY301" fmla="*/ 18639 h 1122084"/>
              <a:gd name="connsiteX302" fmla="*/ 1364544 w 1610582"/>
              <a:gd name="connsiteY302" fmla="*/ 17297 h 1122084"/>
              <a:gd name="connsiteX303" fmla="*/ 1359325 w 1610582"/>
              <a:gd name="connsiteY303" fmla="*/ 14315 h 1122084"/>
              <a:gd name="connsiteX304" fmla="*/ 1355299 w 1610582"/>
              <a:gd name="connsiteY304" fmla="*/ 12973 h 1122084"/>
              <a:gd name="connsiteX305" fmla="*/ 1352615 w 1610582"/>
              <a:gd name="connsiteY305" fmla="*/ 13271 h 1122084"/>
              <a:gd name="connsiteX306" fmla="*/ 1350974 w 1610582"/>
              <a:gd name="connsiteY306" fmla="*/ 14166 h 1122084"/>
              <a:gd name="connsiteX307" fmla="*/ 1350378 w 1610582"/>
              <a:gd name="connsiteY307" fmla="*/ 15806 h 1122084"/>
              <a:gd name="connsiteX308" fmla="*/ 1348589 w 1610582"/>
              <a:gd name="connsiteY308" fmla="*/ 15806 h 1122084"/>
              <a:gd name="connsiteX309" fmla="*/ 1344116 w 1610582"/>
              <a:gd name="connsiteY309" fmla="*/ 12824 h 1122084"/>
              <a:gd name="connsiteX310" fmla="*/ 1339493 w 1610582"/>
              <a:gd name="connsiteY310" fmla="*/ 12078 h 1122084"/>
              <a:gd name="connsiteX311" fmla="*/ 1336957 w 1610582"/>
              <a:gd name="connsiteY311" fmla="*/ 10587 h 1122084"/>
              <a:gd name="connsiteX312" fmla="*/ 1334871 w 1610582"/>
              <a:gd name="connsiteY312" fmla="*/ 7903 h 1122084"/>
              <a:gd name="connsiteX313" fmla="*/ 1332932 w 1610582"/>
              <a:gd name="connsiteY313" fmla="*/ 6859 h 1122084"/>
              <a:gd name="connsiteX314" fmla="*/ 1331143 w 1610582"/>
              <a:gd name="connsiteY314" fmla="*/ 7307 h 1122084"/>
              <a:gd name="connsiteX315" fmla="*/ 1326967 w 1610582"/>
              <a:gd name="connsiteY315" fmla="*/ 5517 h 1122084"/>
              <a:gd name="connsiteX316" fmla="*/ 1320257 w 1610582"/>
              <a:gd name="connsiteY316" fmla="*/ 1640 h 1122084"/>
              <a:gd name="connsiteX317" fmla="*/ 1316827 w 1610582"/>
              <a:gd name="connsiteY317" fmla="*/ 298 h 1122084"/>
              <a:gd name="connsiteX318" fmla="*/ 1315634 w 1610582"/>
              <a:gd name="connsiteY318" fmla="*/ 1044 h 1122084"/>
              <a:gd name="connsiteX319" fmla="*/ 1315038 w 1610582"/>
              <a:gd name="connsiteY319" fmla="*/ 1044 h 1122084"/>
              <a:gd name="connsiteX320" fmla="*/ 1313845 w 1610582"/>
              <a:gd name="connsiteY320" fmla="*/ 1044 h 1122084"/>
              <a:gd name="connsiteX321" fmla="*/ 1312056 w 1610582"/>
              <a:gd name="connsiteY321" fmla="*/ 1044 h 1122084"/>
              <a:gd name="connsiteX322" fmla="*/ 1309073 w 1610582"/>
              <a:gd name="connsiteY322" fmla="*/ 0 h 1122084"/>
              <a:gd name="connsiteX323" fmla="*/ 1305048 w 1610582"/>
              <a:gd name="connsiteY323" fmla="*/ 447 h 1122084"/>
              <a:gd name="connsiteX324" fmla="*/ 1299828 w 1610582"/>
              <a:gd name="connsiteY324" fmla="*/ 2237 h 1122084"/>
              <a:gd name="connsiteX325" fmla="*/ 1294162 w 1610582"/>
              <a:gd name="connsiteY325" fmla="*/ 3281 h 1122084"/>
              <a:gd name="connsiteX326" fmla="*/ 1288198 w 1610582"/>
              <a:gd name="connsiteY326" fmla="*/ 3728 h 1122084"/>
              <a:gd name="connsiteX327" fmla="*/ 1284619 w 1610582"/>
              <a:gd name="connsiteY327" fmla="*/ 3728 h 1122084"/>
              <a:gd name="connsiteX328" fmla="*/ 1283575 w 1610582"/>
              <a:gd name="connsiteY328" fmla="*/ 2684 h 1122084"/>
              <a:gd name="connsiteX329" fmla="*/ 1277014 w 1610582"/>
              <a:gd name="connsiteY329" fmla="*/ 3877 h 1122084"/>
              <a:gd name="connsiteX330" fmla="*/ 1267918 w 1610582"/>
              <a:gd name="connsiteY330" fmla="*/ 6412 h 1122084"/>
              <a:gd name="connsiteX331" fmla="*/ 1258971 w 1610582"/>
              <a:gd name="connsiteY331" fmla="*/ 8947 h 1122084"/>
              <a:gd name="connsiteX332" fmla="*/ 1247937 w 1610582"/>
              <a:gd name="connsiteY332" fmla="*/ 10140 h 1122084"/>
              <a:gd name="connsiteX333" fmla="*/ 1240481 w 1610582"/>
              <a:gd name="connsiteY333" fmla="*/ 14315 h 1122084"/>
              <a:gd name="connsiteX334" fmla="*/ 1233025 w 1610582"/>
              <a:gd name="connsiteY334" fmla="*/ 21920 h 1122084"/>
              <a:gd name="connsiteX335" fmla="*/ 1227657 w 1610582"/>
              <a:gd name="connsiteY335" fmla="*/ 26691 h 1122084"/>
              <a:gd name="connsiteX336" fmla="*/ 1224376 w 1610582"/>
              <a:gd name="connsiteY336" fmla="*/ 28630 h 1122084"/>
              <a:gd name="connsiteX337" fmla="*/ 1223035 w 1610582"/>
              <a:gd name="connsiteY337" fmla="*/ 31165 h 1122084"/>
              <a:gd name="connsiteX338" fmla="*/ 1223631 w 1610582"/>
              <a:gd name="connsiteY338" fmla="*/ 34296 h 1122084"/>
              <a:gd name="connsiteX339" fmla="*/ 1226464 w 1610582"/>
              <a:gd name="connsiteY339" fmla="*/ 35489 h 1122084"/>
              <a:gd name="connsiteX340" fmla="*/ 1231385 w 1610582"/>
              <a:gd name="connsiteY340" fmla="*/ 34594 h 1122084"/>
              <a:gd name="connsiteX341" fmla="*/ 1235560 w 1610582"/>
              <a:gd name="connsiteY341" fmla="*/ 35042 h 1122084"/>
              <a:gd name="connsiteX342" fmla="*/ 1239139 w 1610582"/>
              <a:gd name="connsiteY342" fmla="*/ 36831 h 1122084"/>
              <a:gd name="connsiteX343" fmla="*/ 1240332 w 1610582"/>
              <a:gd name="connsiteY343" fmla="*/ 39515 h 1122084"/>
              <a:gd name="connsiteX344" fmla="*/ 1238990 w 1610582"/>
              <a:gd name="connsiteY344" fmla="*/ 43094 h 1122084"/>
              <a:gd name="connsiteX345" fmla="*/ 1239437 w 1610582"/>
              <a:gd name="connsiteY345" fmla="*/ 46673 h 1122084"/>
              <a:gd name="connsiteX346" fmla="*/ 1241525 w 1610582"/>
              <a:gd name="connsiteY346" fmla="*/ 50102 h 1122084"/>
              <a:gd name="connsiteX347" fmla="*/ 1241525 w 1610582"/>
              <a:gd name="connsiteY347" fmla="*/ 54129 h 1122084"/>
              <a:gd name="connsiteX348" fmla="*/ 1239885 w 1610582"/>
              <a:gd name="connsiteY348" fmla="*/ 58602 h 1122084"/>
              <a:gd name="connsiteX349" fmla="*/ 1235411 w 1610582"/>
              <a:gd name="connsiteY349" fmla="*/ 63224 h 1122084"/>
              <a:gd name="connsiteX350" fmla="*/ 1228254 w 1610582"/>
              <a:gd name="connsiteY350" fmla="*/ 67847 h 1122084"/>
              <a:gd name="connsiteX351" fmla="*/ 1223780 w 1610582"/>
              <a:gd name="connsiteY351" fmla="*/ 72320 h 1122084"/>
              <a:gd name="connsiteX352" fmla="*/ 1221096 w 1610582"/>
              <a:gd name="connsiteY352" fmla="*/ 78881 h 1122084"/>
              <a:gd name="connsiteX353" fmla="*/ 1217070 w 1610582"/>
              <a:gd name="connsiteY353" fmla="*/ 84548 h 1122084"/>
              <a:gd name="connsiteX354" fmla="*/ 1215579 w 1610582"/>
              <a:gd name="connsiteY354" fmla="*/ 87679 h 1122084"/>
              <a:gd name="connsiteX355" fmla="*/ 1215281 w 1610582"/>
              <a:gd name="connsiteY355" fmla="*/ 90214 h 1122084"/>
              <a:gd name="connsiteX356" fmla="*/ 1213641 w 1610582"/>
              <a:gd name="connsiteY356" fmla="*/ 93047 h 1122084"/>
              <a:gd name="connsiteX357" fmla="*/ 1210658 w 1610582"/>
              <a:gd name="connsiteY357" fmla="*/ 96030 h 1122084"/>
              <a:gd name="connsiteX358" fmla="*/ 1209018 w 1610582"/>
              <a:gd name="connsiteY358" fmla="*/ 99012 h 1122084"/>
              <a:gd name="connsiteX359" fmla="*/ 1208720 w 1610582"/>
              <a:gd name="connsiteY359" fmla="*/ 101994 h 1122084"/>
              <a:gd name="connsiteX360" fmla="*/ 1207229 w 1610582"/>
              <a:gd name="connsiteY360" fmla="*/ 104827 h 1122084"/>
              <a:gd name="connsiteX361" fmla="*/ 1204545 w 1610582"/>
              <a:gd name="connsiteY361" fmla="*/ 107362 h 1122084"/>
              <a:gd name="connsiteX362" fmla="*/ 1202904 w 1610582"/>
              <a:gd name="connsiteY362" fmla="*/ 110046 h 1122084"/>
              <a:gd name="connsiteX363" fmla="*/ 1202308 w 1610582"/>
              <a:gd name="connsiteY363" fmla="*/ 112879 h 1122084"/>
              <a:gd name="connsiteX364" fmla="*/ 1201264 w 1610582"/>
              <a:gd name="connsiteY364" fmla="*/ 114669 h 1122084"/>
              <a:gd name="connsiteX365" fmla="*/ 1199921 w 1610582"/>
              <a:gd name="connsiteY365" fmla="*/ 115563 h 1122084"/>
              <a:gd name="connsiteX366" fmla="*/ 1200668 w 1610582"/>
              <a:gd name="connsiteY366" fmla="*/ 116458 h 1122084"/>
              <a:gd name="connsiteX367" fmla="*/ 1203501 w 1610582"/>
              <a:gd name="connsiteY367" fmla="*/ 117353 h 1122084"/>
              <a:gd name="connsiteX368" fmla="*/ 1204693 w 1610582"/>
              <a:gd name="connsiteY368" fmla="*/ 120037 h 1122084"/>
              <a:gd name="connsiteX369" fmla="*/ 1204097 w 1610582"/>
              <a:gd name="connsiteY369" fmla="*/ 124510 h 1122084"/>
              <a:gd name="connsiteX370" fmla="*/ 1202308 w 1610582"/>
              <a:gd name="connsiteY370" fmla="*/ 127642 h 1122084"/>
              <a:gd name="connsiteX371" fmla="*/ 1199325 w 1610582"/>
              <a:gd name="connsiteY371" fmla="*/ 129580 h 1122084"/>
              <a:gd name="connsiteX372" fmla="*/ 1194852 w 1610582"/>
              <a:gd name="connsiteY372" fmla="*/ 130773 h 1122084"/>
              <a:gd name="connsiteX373" fmla="*/ 1189036 w 1610582"/>
              <a:gd name="connsiteY373" fmla="*/ 131370 h 1122084"/>
              <a:gd name="connsiteX374" fmla="*/ 1180985 w 1610582"/>
              <a:gd name="connsiteY374" fmla="*/ 135545 h 1122084"/>
              <a:gd name="connsiteX375" fmla="*/ 1173976 w 1610582"/>
              <a:gd name="connsiteY375" fmla="*/ 140913 h 1122084"/>
              <a:gd name="connsiteX376" fmla="*/ 1165775 w 1610582"/>
              <a:gd name="connsiteY376" fmla="*/ 147325 h 1122084"/>
              <a:gd name="connsiteX377" fmla="*/ 1164135 w 1610582"/>
              <a:gd name="connsiteY377" fmla="*/ 147325 h 1122084"/>
              <a:gd name="connsiteX378" fmla="*/ 1161152 w 1610582"/>
              <a:gd name="connsiteY378" fmla="*/ 146579 h 1122084"/>
              <a:gd name="connsiteX379" fmla="*/ 1155337 w 1610582"/>
              <a:gd name="connsiteY379" fmla="*/ 143895 h 1122084"/>
              <a:gd name="connsiteX380" fmla="*/ 1149223 w 1610582"/>
              <a:gd name="connsiteY380" fmla="*/ 143299 h 1122084"/>
              <a:gd name="connsiteX381" fmla="*/ 1143258 w 1610582"/>
              <a:gd name="connsiteY381" fmla="*/ 140913 h 1122084"/>
              <a:gd name="connsiteX382" fmla="*/ 1139829 w 1610582"/>
              <a:gd name="connsiteY382" fmla="*/ 139273 h 1122084"/>
              <a:gd name="connsiteX383" fmla="*/ 1134461 w 1610582"/>
              <a:gd name="connsiteY383" fmla="*/ 136141 h 1122084"/>
              <a:gd name="connsiteX384" fmla="*/ 1131925 w 1610582"/>
              <a:gd name="connsiteY384" fmla="*/ 141062 h 1122084"/>
              <a:gd name="connsiteX385" fmla="*/ 1127005 w 1610582"/>
              <a:gd name="connsiteY385" fmla="*/ 151053 h 1122084"/>
              <a:gd name="connsiteX386" fmla="*/ 1122830 w 1610582"/>
              <a:gd name="connsiteY386" fmla="*/ 159403 h 1122084"/>
              <a:gd name="connsiteX387" fmla="*/ 1120594 w 1610582"/>
              <a:gd name="connsiteY387" fmla="*/ 164175 h 1122084"/>
              <a:gd name="connsiteX388" fmla="*/ 1118953 w 1610582"/>
              <a:gd name="connsiteY388" fmla="*/ 167753 h 1122084"/>
              <a:gd name="connsiteX389" fmla="*/ 1117313 w 1610582"/>
              <a:gd name="connsiteY389" fmla="*/ 171183 h 1122084"/>
              <a:gd name="connsiteX390" fmla="*/ 1117014 w 1610582"/>
              <a:gd name="connsiteY390" fmla="*/ 173271 h 1122084"/>
              <a:gd name="connsiteX391" fmla="*/ 1115076 w 1610582"/>
              <a:gd name="connsiteY391" fmla="*/ 176551 h 1122084"/>
              <a:gd name="connsiteX392" fmla="*/ 1111497 w 1610582"/>
              <a:gd name="connsiteY392" fmla="*/ 180577 h 1122084"/>
              <a:gd name="connsiteX393" fmla="*/ 1110752 w 1610582"/>
              <a:gd name="connsiteY393" fmla="*/ 184902 h 1122084"/>
              <a:gd name="connsiteX394" fmla="*/ 1110752 w 1610582"/>
              <a:gd name="connsiteY394" fmla="*/ 188779 h 1122084"/>
              <a:gd name="connsiteX395" fmla="*/ 1110602 w 1610582"/>
              <a:gd name="connsiteY395" fmla="*/ 192208 h 1122084"/>
              <a:gd name="connsiteX396" fmla="*/ 1106725 w 1610582"/>
              <a:gd name="connsiteY396" fmla="*/ 194445 h 1122084"/>
              <a:gd name="connsiteX397" fmla="*/ 1103744 w 1610582"/>
              <a:gd name="connsiteY397" fmla="*/ 196383 h 1122084"/>
              <a:gd name="connsiteX398" fmla="*/ 1104638 w 1610582"/>
              <a:gd name="connsiteY398" fmla="*/ 202944 h 1122084"/>
              <a:gd name="connsiteX399" fmla="*/ 1106129 w 1610582"/>
              <a:gd name="connsiteY399" fmla="*/ 205330 h 1122084"/>
              <a:gd name="connsiteX400" fmla="*/ 1108664 w 1610582"/>
              <a:gd name="connsiteY400" fmla="*/ 208014 h 1122084"/>
              <a:gd name="connsiteX401" fmla="*/ 1111349 w 1610582"/>
              <a:gd name="connsiteY401" fmla="*/ 210102 h 1122084"/>
              <a:gd name="connsiteX402" fmla="*/ 1113585 w 1610582"/>
              <a:gd name="connsiteY402" fmla="*/ 211891 h 1122084"/>
              <a:gd name="connsiteX403" fmla="*/ 1116119 w 1610582"/>
              <a:gd name="connsiteY403" fmla="*/ 210997 h 1122084"/>
              <a:gd name="connsiteX404" fmla="*/ 1118207 w 1610582"/>
              <a:gd name="connsiteY404" fmla="*/ 208313 h 1122084"/>
              <a:gd name="connsiteX405" fmla="*/ 1122383 w 1610582"/>
              <a:gd name="connsiteY405" fmla="*/ 205927 h 1122084"/>
              <a:gd name="connsiteX406" fmla="*/ 1124619 w 1610582"/>
              <a:gd name="connsiteY406" fmla="*/ 205927 h 1122084"/>
              <a:gd name="connsiteX407" fmla="*/ 1126260 w 1610582"/>
              <a:gd name="connsiteY407" fmla="*/ 206374 h 1122084"/>
              <a:gd name="connsiteX408" fmla="*/ 1129839 w 1610582"/>
              <a:gd name="connsiteY408" fmla="*/ 206374 h 1122084"/>
              <a:gd name="connsiteX409" fmla="*/ 1133417 w 1610582"/>
              <a:gd name="connsiteY409" fmla="*/ 205628 h 1122084"/>
              <a:gd name="connsiteX410" fmla="*/ 1136250 w 1610582"/>
              <a:gd name="connsiteY410" fmla="*/ 205628 h 1122084"/>
              <a:gd name="connsiteX411" fmla="*/ 1139978 w 1610582"/>
              <a:gd name="connsiteY411" fmla="*/ 206076 h 1122084"/>
              <a:gd name="connsiteX412" fmla="*/ 1141320 w 1610582"/>
              <a:gd name="connsiteY412" fmla="*/ 206672 h 1122084"/>
              <a:gd name="connsiteX413" fmla="*/ 1144451 w 1610582"/>
              <a:gd name="connsiteY413" fmla="*/ 207716 h 1122084"/>
              <a:gd name="connsiteX414" fmla="*/ 1147732 w 1610582"/>
              <a:gd name="connsiteY414" fmla="*/ 209953 h 1122084"/>
              <a:gd name="connsiteX415" fmla="*/ 1150118 w 1610582"/>
              <a:gd name="connsiteY415" fmla="*/ 212488 h 1122084"/>
              <a:gd name="connsiteX416" fmla="*/ 1151758 w 1610582"/>
              <a:gd name="connsiteY416" fmla="*/ 212935 h 1122084"/>
              <a:gd name="connsiteX417" fmla="*/ 1152653 w 1610582"/>
              <a:gd name="connsiteY417" fmla="*/ 212040 h 1122084"/>
              <a:gd name="connsiteX418" fmla="*/ 1154591 w 1610582"/>
              <a:gd name="connsiteY418" fmla="*/ 209804 h 1122084"/>
              <a:gd name="connsiteX419" fmla="*/ 1157275 w 1610582"/>
              <a:gd name="connsiteY419" fmla="*/ 207567 h 1122084"/>
              <a:gd name="connsiteX420" fmla="*/ 1160407 w 1610582"/>
              <a:gd name="connsiteY420" fmla="*/ 203988 h 1122084"/>
              <a:gd name="connsiteX421" fmla="*/ 1162792 w 1610582"/>
              <a:gd name="connsiteY421" fmla="*/ 201155 h 1122084"/>
              <a:gd name="connsiteX422" fmla="*/ 1164731 w 1610582"/>
              <a:gd name="connsiteY422" fmla="*/ 200708 h 1122084"/>
              <a:gd name="connsiteX423" fmla="*/ 1168309 w 1610582"/>
              <a:gd name="connsiteY423" fmla="*/ 200708 h 1122084"/>
              <a:gd name="connsiteX424" fmla="*/ 1169950 w 1610582"/>
              <a:gd name="connsiteY424" fmla="*/ 200111 h 1122084"/>
              <a:gd name="connsiteX425" fmla="*/ 1172784 w 1610582"/>
              <a:gd name="connsiteY425" fmla="*/ 199813 h 1122084"/>
              <a:gd name="connsiteX426" fmla="*/ 1175169 w 1610582"/>
              <a:gd name="connsiteY426" fmla="*/ 200857 h 1122084"/>
              <a:gd name="connsiteX427" fmla="*/ 1182029 w 1610582"/>
              <a:gd name="connsiteY427" fmla="*/ 201453 h 1122084"/>
              <a:gd name="connsiteX428" fmla="*/ 1183818 w 1610582"/>
              <a:gd name="connsiteY428" fmla="*/ 202944 h 1122084"/>
              <a:gd name="connsiteX429" fmla="*/ 1187098 w 1610582"/>
              <a:gd name="connsiteY429" fmla="*/ 207120 h 1122084"/>
              <a:gd name="connsiteX430" fmla="*/ 1188887 w 1610582"/>
              <a:gd name="connsiteY430" fmla="*/ 209356 h 1122084"/>
              <a:gd name="connsiteX431" fmla="*/ 1192019 w 1610582"/>
              <a:gd name="connsiteY431" fmla="*/ 210549 h 1122084"/>
              <a:gd name="connsiteX432" fmla="*/ 1193957 w 1610582"/>
              <a:gd name="connsiteY432" fmla="*/ 211295 h 1122084"/>
              <a:gd name="connsiteX433" fmla="*/ 1195598 w 1610582"/>
              <a:gd name="connsiteY433" fmla="*/ 211891 h 1122084"/>
              <a:gd name="connsiteX434" fmla="*/ 1197238 w 1610582"/>
              <a:gd name="connsiteY434" fmla="*/ 212935 h 1122084"/>
              <a:gd name="connsiteX435" fmla="*/ 1197685 w 1610582"/>
              <a:gd name="connsiteY435" fmla="*/ 214277 h 1122084"/>
              <a:gd name="connsiteX436" fmla="*/ 1198431 w 1610582"/>
              <a:gd name="connsiteY436" fmla="*/ 216365 h 1122084"/>
              <a:gd name="connsiteX437" fmla="*/ 1199475 w 1610582"/>
              <a:gd name="connsiteY437" fmla="*/ 217558 h 1122084"/>
              <a:gd name="connsiteX438" fmla="*/ 1201413 w 1610582"/>
              <a:gd name="connsiteY438" fmla="*/ 218751 h 1122084"/>
              <a:gd name="connsiteX439" fmla="*/ 1202904 w 1610582"/>
              <a:gd name="connsiteY439" fmla="*/ 219496 h 1122084"/>
              <a:gd name="connsiteX440" fmla="*/ 1203352 w 1610582"/>
              <a:gd name="connsiteY440" fmla="*/ 220987 h 1122084"/>
              <a:gd name="connsiteX441" fmla="*/ 1203799 w 1610582"/>
              <a:gd name="connsiteY441" fmla="*/ 221733 h 1122084"/>
              <a:gd name="connsiteX442" fmla="*/ 1205141 w 1610582"/>
              <a:gd name="connsiteY442" fmla="*/ 222777 h 1122084"/>
              <a:gd name="connsiteX443" fmla="*/ 1209167 w 1610582"/>
              <a:gd name="connsiteY443" fmla="*/ 227101 h 1122084"/>
              <a:gd name="connsiteX444" fmla="*/ 1211105 w 1610582"/>
              <a:gd name="connsiteY444" fmla="*/ 228294 h 1122084"/>
              <a:gd name="connsiteX445" fmla="*/ 1214088 w 1610582"/>
              <a:gd name="connsiteY445" fmla="*/ 230829 h 1122084"/>
              <a:gd name="connsiteX446" fmla="*/ 1215281 w 1610582"/>
              <a:gd name="connsiteY446" fmla="*/ 232916 h 1122084"/>
              <a:gd name="connsiteX447" fmla="*/ 1215281 w 1610582"/>
              <a:gd name="connsiteY447" fmla="*/ 235153 h 1122084"/>
              <a:gd name="connsiteX448" fmla="*/ 1216175 w 1610582"/>
              <a:gd name="connsiteY448" fmla="*/ 236793 h 1122084"/>
              <a:gd name="connsiteX449" fmla="*/ 1218114 w 1610582"/>
              <a:gd name="connsiteY449" fmla="*/ 239328 h 1122084"/>
              <a:gd name="connsiteX450" fmla="*/ 1219009 w 1610582"/>
              <a:gd name="connsiteY450" fmla="*/ 240969 h 1122084"/>
              <a:gd name="connsiteX451" fmla="*/ 1218710 w 1610582"/>
              <a:gd name="connsiteY451" fmla="*/ 243205 h 1122084"/>
              <a:gd name="connsiteX452" fmla="*/ 1219009 w 1610582"/>
              <a:gd name="connsiteY452" fmla="*/ 245293 h 1122084"/>
              <a:gd name="connsiteX453" fmla="*/ 1218263 w 1610582"/>
              <a:gd name="connsiteY453" fmla="*/ 247380 h 1122084"/>
              <a:gd name="connsiteX454" fmla="*/ 1215131 w 1610582"/>
              <a:gd name="connsiteY454" fmla="*/ 248872 h 1122084"/>
              <a:gd name="connsiteX455" fmla="*/ 1214088 w 1610582"/>
              <a:gd name="connsiteY455" fmla="*/ 249617 h 1122084"/>
              <a:gd name="connsiteX456" fmla="*/ 1211851 w 1610582"/>
              <a:gd name="connsiteY456" fmla="*/ 249617 h 1122084"/>
              <a:gd name="connsiteX457" fmla="*/ 1207974 w 1610582"/>
              <a:gd name="connsiteY457" fmla="*/ 248872 h 1122084"/>
              <a:gd name="connsiteX458" fmla="*/ 1204246 w 1610582"/>
              <a:gd name="connsiteY458" fmla="*/ 249319 h 1122084"/>
              <a:gd name="connsiteX459" fmla="*/ 1199773 w 1610582"/>
              <a:gd name="connsiteY459" fmla="*/ 248424 h 1122084"/>
              <a:gd name="connsiteX460" fmla="*/ 1196194 w 1610582"/>
              <a:gd name="connsiteY460" fmla="*/ 246635 h 1122084"/>
              <a:gd name="connsiteX461" fmla="*/ 1194256 w 1610582"/>
              <a:gd name="connsiteY461" fmla="*/ 245144 h 1122084"/>
              <a:gd name="connsiteX462" fmla="*/ 1191274 w 1610582"/>
              <a:gd name="connsiteY462" fmla="*/ 244249 h 1122084"/>
              <a:gd name="connsiteX463" fmla="*/ 1189931 w 1610582"/>
              <a:gd name="connsiteY463" fmla="*/ 244696 h 1122084"/>
              <a:gd name="connsiteX464" fmla="*/ 1188142 w 1610582"/>
              <a:gd name="connsiteY464" fmla="*/ 246635 h 1122084"/>
              <a:gd name="connsiteX465" fmla="*/ 1186203 w 1610582"/>
              <a:gd name="connsiteY465" fmla="*/ 246337 h 1122084"/>
              <a:gd name="connsiteX466" fmla="*/ 1184414 w 1610582"/>
              <a:gd name="connsiteY466" fmla="*/ 246635 h 1122084"/>
              <a:gd name="connsiteX467" fmla="*/ 1179791 w 1610582"/>
              <a:gd name="connsiteY467" fmla="*/ 246188 h 1122084"/>
              <a:gd name="connsiteX468" fmla="*/ 1177257 w 1610582"/>
              <a:gd name="connsiteY468" fmla="*/ 245740 h 1122084"/>
              <a:gd name="connsiteX469" fmla="*/ 1173230 w 1610582"/>
              <a:gd name="connsiteY469" fmla="*/ 247082 h 1122084"/>
              <a:gd name="connsiteX470" fmla="*/ 1170994 w 1610582"/>
              <a:gd name="connsiteY470" fmla="*/ 247530 h 1122084"/>
              <a:gd name="connsiteX471" fmla="*/ 1166819 w 1610582"/>
              <a:gd name="connsiteY471" fmla="*/ 249170 h 1122084"/>
              <a:gd name="connsiteX472" fmla="*/ 1164284 w 1610582"/>
              <a:gd name="connsiteY472" fmla="*/ 252003 h 1122084"/>
              <a:gd name="connsiteX473" fmla="*/ 1162345 w 1610582"/>
              <a:gd name="connsiteY473" fmla="*/ 252749 h 1122084"/>
              <a:gd name="connsiteX474" fmla="*/ 1160556 w 1610582"/>
              <a:gd name="connsiteY474" fmla="*/ 252749 h 1122084"/>
              <a:gd name="connsiteX475" fmla="*/ 1159214 w 1610582"/>
              <a:gd name="connsiteY475" fmla="*/ 251556 h 1122084"/>
              <a:gd name="connsiteX476" fmla="*/ 1157275 w 1610582"/>
              <a:gd name="connsiteY476" fmla="*/ 250363 h 1122084"/>
              <a:gd name="connsiteX477" fmla="*/ 1154442 w 1610582"/>
              <a:gd name="connsiteY477" fmla="*/ 250363 h 1122084"/>
              <a:gd name="connsiteX478" fmla="*/ 1153547 w 1610582"/>
              <a:gd name="connsiteY478" fmla="*/ 250959 h 1122084"/>
              <a:gd name="connsiteX479" fmla="*/ 1153250 w 1610582"/>
              <a:gd name="connsiteY479" fmla="*/ 252152 h 1122084"/>
              <a:gd name="connsiteX480" fmla="*/ 1152355 w 1610582"/>
              <a:gd name="connsiteY480" fmla="*/ 255582 h 1122084"/>
              <a:gd name="connsiteX481" fmla="*/ 1152355 w 1610582"/>
              <a:gd name="connsiteY481" fmla="*/ 257073 h 1122084"/>
              <a:gd name="connsiteX482" fmla="*/ 1151758 w 1610582"/>
              <a:gd name="connsiteY482" fmla="*/ 258117 h 1122084"/>
              <a:gd name="connsiteX483" fmla="*/ 1150118 w 1610582"/>
              <a:gd name="connsiteY483" fmla="*/ 258415 h 1122084"/>
              <a:gd name="connsiteX484" fmla="*/ 1147135 w 1610582"/>
              <a:gd name="connsiteY484" fmla="*/ 258415 h 1122084"/>
              <a:gd name="connsiteX485" fmla="*/ 1142513 w 1610582"/>
              <a:gd name="connsiteY485" fmla="*/ 258117 h 1122084"/>
              <a:gd name="connsiteX486" fmla="*/ 1139381 w 1610582"/>
              <a:gd name="connsiteY486" fmla="*/ 257222 h 1122084"/>
              <a:gd name="connsiteX487" fmla="*/ 1137444 w 1610582"/>
              <a:gd name="connsiteY487" fmla="*/ 257669 h 1122084"/>
              <a:gd name="connsiteX488" fmla="*/ 1134908 w 1610582"/>
              <a:gd name="connsiteY488" fmla="*/ 259608 h 1122084"/>
              <a:gd name="connsiteX489" fmla="*/ 1133119 w 1610582"/>
              <a:gd name="connsiteY489" fmla="*/ 259906 h 1122084"/>
              <a:gd name="connsiteX490" fmla="*/ 1131628 w 1610582"/>
              <a:gd name="connsiteY490" fmla="*/ 260652 h 1122084"/>
              <a:gd name="connsiteX491" fmla="*/ 1130435 w 1610582"/>
              <a:gd name="connsiteY491" fmla="*/ 263485 h 1122084"/>
              <a:gd name="connsiteX492" fmla="*/ 1128496 w 1610582"/>
              <a:gd name="connsiteY492" fmla="*/ 265274 h 1122084"/>
              <a:gd name="connsiteX493" fmla="*/ 1126260 w 1610582"/>
              <a:gd name="connsiteY493" fmla="*/ 267362 h 1122084"/>
              <a:gd name="connsiteX494" fmla="*/ 1123874 w 1610582"/>
              <a:gd name="connsiteY494" fmla="*/ 271984 h 1122084"/>
              <a:gd name="connsiteX495" fmla="*/ 1122532 w 1610582"/>
              <a:gd name="connsiteY495" fmla="*/ 274519 h 1122084"/>
              <a:gd name="connsiteX496" fmla="*/ 1122979 w 1610582"/>
              <a:gd name="connsiteY496" fmla="*/ 275861 h 1122084"/>
              <a:gd name="connsiteX497" fmla="*/ 1123277 w 1610582"/>
              <a:gd name="connsiteY497" fmla="*/ 277501 h 1122084"/>
              <a:gd name="connsiteX498" fmla="*/ 1122084 w 1610582"/>
              <a:gd name="connsiteY498" fmla="*/ 279440 h 1122084"/>
              <a:gd name="connsiteX499" fmla="*/ 1119699 w 1610582"/>
              <a:gd name="connsiteY499" fmla="*/ 281229 h 1122084"/>
              <a:gd name="connsiteX500" fmla="*/ 1117909 w 1610582"/>
              <a:gd name="connsiteY500" fmla="*/ 281528 h 1122084"/>
              <a:gd name="connsiteX501" fmla="*/ 1115076 w 1610582"/>
              <a:gd name="connsiteY501" fmla="*/ 283317 h 1122084"/>
              <a:gd name="connsiteX502" fmla="*/ 1111199 w 1610582"/>
              <a:gd name="connsiteY502" fmla="*/ 286448 h 1122084"/>
              <a:gd name="connsiteX503" fmla="*/ 1108366 w 1610582"/>
              <a:gd name="connsiteY503" fmla="*/ 288983 h 1122084"/>
              <a:gd name="connsiteX504" fmla="*/ 1104638 w 1610582"/>
              <a:gd name="connsiteY504" fmla="*/ 289580 h 1122084"/>
              <a:gd name="connsiteX505" fmla="*/ 1101954 w 1610582"/>
              <a:gd name="connsiteY505" fmla="*/ 290176 h 1122084"/>
              <a:gd name="connsiteX506" fmla="*/ 1096139 w 1610582"/>
              <a:gd name="connsiteY506" fmla="*/ 290922 h 1122084"/>
              <a:gd name="connsiteX507" fmla="*/ 1094647 w 1610582"/>
              <a:gd name="connsiteY507" fmla="*/ 290922 h 1122084"/>
              <a:gd name="connsiteX508" fmla="*/ 1088235 w 1610582"/>
              <a:gd name="connsiteY508" fmla="*/ 291518 h 1122084"/>
              <a:gd name="connsiteX509" fmla="*/ 1083463 w 1610582"/>
              <a:gd name="connsiteY509" fmla="*/ 290176 h 1122084"/>
              <a:gd name="connsiteX510" fmla="*/ 1080929 w 1610582"/>
              <a:gd name="connsiteY510" fmla="*/ 290176 h 1122084"/>
              <a:gd name="connsiteX511" fmla="*/ 1078693 w 1610582"/>
              <a:gd name="connsiteY511" fmla="*/ 291220 h 1122084"/>
              <a:gd name="connsiteX512" fmla="*/ 1077499 w 1610582"/>
              <a:gd name="connsiteY512" fmla="*/ 292115 h 1122084"/>
              <a:gd name="connsiteX513" fmla="*/ 1077052 w 1610582"/>
              <a:gd name="connsiteY513" fmla="*/ 293755 h 1122084"/>
              <a:gd name="connsiteX514" fmla="*/ 1076605 w 1610582"/>
              <a:gd name="connsiteY514" fmla="*/ 295246 h 1122084"/>
              <a:gd name="connsiteX515" fmla="*/ 1074815 w 1610582"/>
              <a:gd name="connsiteY515" fmla="*/ 297632 h 1122084"/>
              <a:gd name="connsiteX516" fmla="*/ 1071237 w 1610582"/>
              <a:gd name="connsiteY516" fmla="*/ 300763 h 1122084"/>
              <a:gd name="connsiteX517" fmla="*/ 1068254 w 1610582"/>
              <a:gd name="connsiteY517" fmla="*/ 302851 h 1122084"/>
              <a:gd name="connsiteX518" fmla="*/ 1066017 w 1610582"/>
              <a:gd name="connsiteY518" fmla="*/ 305535 h 1122084"/>
              <a:gd name="connsiteX519" fmla="*/ 1064676 w 1610582"/>
              <a:gd name="connsiteY519" fmla="*/ 306430 h 1122084"/>
              <a:gd name="connsiteX520" fmla="*/ 1061991 w 1610582"/>
              <a:gd name="connsiteY520" fmla="*/ 307473 h 1122084"/>
              <a:gd name="connsiteX521" fmla="*/ 1060649 w 1610582"/>
              <a:gd name="connsiteY521" fmla="*/ 308070 h 1122084"/>
              <a:gd name="connsiteX522" fmla="*/ 1057368 w 1610582"/>
              <a:gd name="connsiteY522" fmla="*/ 310456 h 1122084"/>
              <a:gd name="connsiteX523" fmla="*/ 1054684 w 1610582"/>
              <a:gd name="connsiteY523" fmla="*/ 312543 h 1122084"/>
              <a:gd name="connsiteX524" fmla="*/ 1052895 w 1610582"/>
              <a:gd name="connsiteY524" fmla="*/ 313140 h 1122084"/>
              <a:gd name="connsiteX525" fmla="*/ 1050807 w 1610582"/>
              <a:gd name="connsiteY525" fmla="*/ 312543 h 1122084"/>
              <a:gd name="connsiteX526" fmla="*/ 1049466 w 1610582"/>
              <a:gd name="connsiteY526" fmla="*/ 312543 h 1122084"/>
              <a:gd name="connsiteX527" fmla="*/ 1045439 w 1610582"/>
              <a:gd name="connsiteY527" fmla="*/ 311500 h 1122084"/>
              <a:gd name="connsiteX528" fmla="*/ 1042606 w 1610582"/>
              <a:gd name="connsiteY528" fmla="*/ 311500 h 1122084"/>
              <a:gd name="connsiteX529" fmla="*/ 1038729 w 1610582"/>
              <a:gd name="connsiteY529" fmla="*/ 310903 h 1122084"/>
              <a:gd name="connsiteX530" fmla="*/ 1029783 w 1610582"/>
              <a:gd name="connsiteY530" fmla="*/ 308368 h 1122084"/>
              <a:gd name="connsiteX531" fmla="*/ 1026949 w 1610582"/>
              <a:gd name="connsiteY531" fmla="*/ 307175 h 1122084"/>
              <a:gd name="connsiteX532" fmla="*/ 1024415 w 1610582"/>
              <a:gd name="connsiteY532" fmla="*/ 304044 h 1122084"/>
              <a:gd name="connsiteX533" fmla="*/ 1022028 w 1610582"/>
              <a:gd name="connsiteY533" fmla="*/ 302404 h 1122084"/>
              <a:gd name="connsiteX534" fmla="*/ 1018898 w 1610582"/>
              <a:gd name="connsiteY534" fmla="*/ 302404 h 1122084"/>
              <a:gd name="connsiteX535" fmla="*/ 1014126 w 1610582"/>
              <a:gd name="connsiteY535" fmla="*/ 302254 h 1122084"/>
              <a:gd name="connsiteX536" fmla="*/ 1012038 w 1610582"/>
              <a:gd name="connsiteY536" fmla="*/ 301658 h 1122084"/>
              <a:gd name="connsiteX537" fmla="*/ 1008459 w 1610582"/>
              <a:gd name="connsiteY537" fmla="*/ 302254 h 1122084"/>
              <a:gd name="connsiteX538" fmla="*/ 1004582 w 1610582"/>
              <a:gd name="connsiteY538" fmla="*/ 305386 h 1122084"/>
              <a:gd name="connsiteX539" fmla="*/ 1002793 w 1610582"/>
              <a:gd name="connsiteY539" fmla="*/ 307772 h 1122084"/>
              <a:gd name="connsiteX540" fmla="*/ 1001153 w 1610582"/>
              <a:gd name="connsiteY540" fmla="*/ 310158 h 1122084"/>
              <a:gd name="connsiteX541" fmla="*/ 999214 w 1610582"/>
              <a:gd name="connsiteY541" fmla="*/ 315377 h 1122084"/>
              <a:gd name="connsiteX542" fmla="*/ 998320 w 1610582"/>
              <a:gd name="connsiteY542" fmla="*/ 318806 h 1122084"/>
              <a:gd name="connsiteX543" fmla="*/ 997723 w 1610582"/>
              <a:gd name="connsiteY543" fmla="*/ 320745 h 1122084"/>
              <a:gd name="connsiteX544" fmla="*/ 995636 w 1610582"/>
              <a:gd name="connsiteY544" fmla="*/ 323876 h 1122084"/>
              <a:gd name="connsiteX545" fmla="*/ 995337 w 1610582"/>
              <a:gd name="connsiteY545" fmla="*/ 325665 h 1122084"/>
              <a:gd name="connsiteX546" fmla="*/ 996083 w 1610582"/>
              <a:gd name="connsiteY546" fmla="*/ 327157 h 1122084"/>
              <a:gd name="connsiteX547" fmla="*/ 997574 w 1610582"/>
              <a:gd name="connsiteY547" fmla="*/ 328797 h 1122084"/>
              <a:gd name="connsiteX548" fmla="*/ 998469 w 1610582"/>
              <a:gd name="connsiteY548" fmla="*/ 331481 h 1122084"/>
              <a:gd name="connsiteX549" fmla="*/ 1000705 w 1610582"/>
              <a:gd name="connsiteY549" fmla="*/ 334314 h 1122084"/>
              <a:gd name="connsiteX550" fmla="*/ 1002793 w 1610582"/>
              <a:gd name="connsiteY550" fmla="*/ 336551 h 1122084"/>
              <a:gd name="connsiteX551" fmla="*/ 1006819 w 1610582"/>
              <a:gd name="connsiteY551" fmla="*/ 340130 h 1122084"/>
              <a:gd name="connsiteX552" fmla="*/ 1008012 w 1610582"/>
              <a:gd name="connsiteY552" fmla="*/ 342068 h 1122084"/>
              <a:gd name="connsiteX553" fmla="*/ 1009354 w 1610582"/>
              <a:gd name="connsiteY553" fmla="*/ 344156 h 1122084"/>
              <a:gd name="connsiteX554" fmla="*/ 1009653 w 1610582"/>
              <a:gd name="connsiteY554" fmla="*/ 346243 h 1122084"/>
              <a:gd name="connsiteX555" fmla="*/ 1009354 w 1610582"/>
              <a:gd name="connsiteY555" fmla="*/ 347585 h 1122084"/>
              <a:gd name="connsiteX556" fmla="*/ 1007863 w 1610582"/>
              <a:gd name="connsiteY556" fmla="*/ 348629 h 1122084"/>
              <a:gd name="connsiteX557" fmla="*/ 1005030 w 1610582"/>
              <a:gd name="connsiteY557" fmla="*/ 349076 h 1122084"/>
              <a:gd name="connsiteX558" fmla="*/ 1003688 w 1610582"/>
              <a:gd name="connsiteY558" fmla="*/ 350567 h 1122084"/>
              <a:gd name="connsiteX559" fmla="*/ 1001600 w 1610582"/>
              <a:gd name="connsiteY559" fmla="*/ 352506 h 1122084"/>
              <a:gd name="connsiteX560" fmla="*/ 999214 w 1610582"/>
              <a:gd name="connsiteY560" fmla="*/ 354743 h 1122084"/>
              <a:gd name="connsiteX561" fmla="*/ 998021 w 1610582"/>
              <a:gd name="connsiteY561" fmla="*/ 354743 h 1122084"/>
              <a:gd name="connsiteX562" fmla="*/ 996680 w 1610582"/>
              <a:gd name="connsiteY562" fmla="*/ 355488 h 1122084"/>
              <a:gd name="connsiteX563" fmla="*/ 989671 w 1610582"/>
              <a:gd name="connsiteY563" fmla="*/ 358321 h 1122084"/>
              <a:gd name="connsiteX564" fmla="*/ 986987 w 1610582"/>
              <a:gd name="connsiteY564" fmla="*/ 359067 h 1122084"/>
              <a:gd name="connsiteX565" fmla="*/ 984899 w 1610582"/>
              <a:gd name="connsiteY565" fmla="*/ 359962 h 1122084"/>
              <a:gd name="connsiteX566" fmla="*/ 982364 w 1610582"/>
              <a:gd name="connsiteY566" fmla="*/ 362795 h 1122084"/>
              <a:gd name="connsiteX567" fmla="*/ 980426 w 1610582"/>
              <a:gd name="connsiteY567" fmla="*/ 364882 h 1122084"/>
              <a:gd name="connsiteX568" fmla="*/ 978040 w 1610582"/>
              <a:gd name="connsiteY568" fmla="*/ 367716 h 1122084"/>
              <a:gd name="connsiteX569" fmla="*/ 976996 w 1610582"/>
              <a:gd name="connsiteY569" fmla="*/ 368909 h 1122084"/>
              <a:gd name="connsiteX570" fmla="*/ 974909 w 1610582"/>
              <a:gd name="connsiteY570" fmla="*/ 371742 h 1122084"/>
              <a:gd name="connsiteX571" fmla="*/ 972075 w 1610582"/>
              <a:gd name="connsiteY571" fmla="*/ 374873 h 1122084"/>
              <a:gd name="connsiteX572" fmla="*/ 970585 w 1610582"/>
              <a:gd name="connsiteY572" fmla="*/ 376513 h 1122084"/>
              <a:gd name="connsiteX573" fmla="*/ 969690 w 1610582"/>
              <a:gd name="connsiteY573" fmla="*/ 377557 h 1122084"/>
              <a:gd name="connsiteX574" fmla="*/ 968944 w 1610582"/>
              <a:gd name="connsiteY574" fmla="*/ 378899 h 1122084"/>
              <a:gd name="connsiteX575" fmla="*/ 965962 w 1610582"/>
              <a:gd name="connsiteY575" fmla="*/ 379943 h 1122084"/>
              <a:gd name="connsiteX576" fmla="*/ 963576 w 1610582"/>
              <a:gd name="connsiteY576" fmla="*/ 380987 h 1122084"/>
              <a:gd name="connsiteX577" fmla="*/ 959848 w 1610582"/>
              <a:gd name="connsiteY577" fmla="*/ 382627 h 1122084"/>
              <a:gd name="connsiteX578" fmla="*/ 954629 w 1610582"/>
              <a:gd name="connsiteY578" fmla="*/ 384416 h 1122084"/>
              <a:gd name="connsiteX579" fmla="*/ 950454 w 1610582"/>
              <a:gd name="connsiteY579" fmla="*/ 386206 h 1122084"/>
              <a:gd name="connsiteX580" fmla="*/ 947770 w 1610582"/>
              <a:gd name="connsiteY580" fmla="*/ 387697 h 1122084"/>
              <a:gd name="connsiteX581" fmla="*/ 943743 w 1610582"/>
              <a:gd name="connsiteY581" fmla="*/ 389486 h 1122084"/>
              <a:gd name="connsiteX582" fmla="*/ 941059 w 1610582"/>
              <a:gd name="connsiteY582" fmla="*/ 390083 h 1122084"/>
              <a:gd name="connsiteX583" fmla="*/ 935542 w 1610582"/>
              <a:gd name="connsiteY583" fmla="*/ 390083 h 1122084"/>
              <a:gd name="connsiteX584" fmla="*/ 928832 w 1610582"/>
              <a:gd name="connsiteY584" fmla="*/ 390530 h 1122084"/>
              <a:gd name="connsiteX585" fmla="*/ 923912 w 1610582"/>
              <a:gd name="connsiteY585" fmla="*/ 390828 h 1122084"/>
              <a:gd name="connsiteX586" fmla="*/ 920184 w 1610582"/>
              <a:gd name="connsiteY586" fmla="*/ 390381 h 1122084"/>
              <a:gd name="connsiteX587" fmla="*/ 914518 w 1610582"/>
              <a:gd name="connsiteY587" fmla="*/ 390083 h 1122084"/>
              <a:gd name="connsiteX588" fmla="*/ 910193 w 1610582"/>
              <a:gd name="connsiteY588" fmla="*/ 389784 h 1122084"/>
              <a:gd name="connsiteX589" fmla="*/ 907360 w 1610582"/>
              <a:gd name="connsiteY589" fmla="*/ 390381 h 1122084"/>
              <a:gd name="connsiteX590" fmla="*/ 900650 w 1610582"/>
              <a:gd name="connsiteY590" fmla="*/ 391127 h 1122084"/>
              <a:gd name="connsiteX591" fmla="*/ 899158 w 1610582"/>
              <a:gd name="connsiteY591" fmla="*/ 391127 h 1122084"/>
              <a:gd name="connsiteX592" fmla="*/ 887080 w 1610582"/>
              <a:gd name="connsiteY592" fmla="*/ 393065 h 1122084"/>
              <a:gd name="connsiteX593" fmla="*/ 881712 w 1610582"/>
              <a:gd name="connsiteY593" fmla="*/ 393960 h 1122084"/>
              <a:gd name="connsiteX594" fmla="*/ 876791 w 1610582"/>
              <a:gd name="connsiteY594" fmla="*/ 394407 h 1122084"/>
              <a:gd name="connsiteX595" fmla="*/ 873213 w 1610582"/>
              <a:gd name="connsiteY595" fmla="*/ 395004 h 1122084"/>
              <a:gd name="connsiteX596" fmla="*/ 871125 w 1610582"/>
              <a:gd name="connsiteY596" fmla="*/ 395898 h 1122084"/>
              <a:gd name="connsiteX597" fmla="*/ 868143 w 1610582"/>
              <a:gd name="connsiteY597" fmla="*/ 397091 h 1122084"/>
              <a:gd name="connsiteX598" fmla="*/ 866502 w 1610582"/>
              <a:gd name="connsiteY598" fmla="*/ 397538 h 1122084"/>
              <a:gd name="connsiteX599" fmla="*/ 861134 w 1610582"/>
              <a:gd name="connsiteY599" fmla="*/ 399924 h 1122084"/>
              <a:gd name="connsiteX600" fmla="*/ 849354 w 1610582"/>
              <a:gd name="connsiteY600" fmla="*/ 404696 h 1122084"/>
              <a:gd name="connsiteX601" fmla="*/ 841451 w 1610582"/>
              <a:gd name="connsiteY601" fmla="*/ 408573 h 1122084"/>
              <a:gd name="connsiteX602" fmla="*/ 840109 w 1610582"/>
              <a:gd name="connsiteY602" fmla="*/ 409169 h 1122084"/>
              <a:gd name="connsiteX603" fmla="*/ 834741 w 1610582"/>
              <a:gd name="connsiteY603" fmla="*/ 411853 h 1122084"/>
              <a:gd name="connsiteX604" fmla="*/ 831610 w 1610582"/>
              <a:gd name="connsiteY604" fmla="*/ 412897 h 1122084"/>
              <a:gd name="connsiteX605" fmla="*/ 829522 w 1610582"/>
              <a:gd name="connsiteY605" fmla="*/ 415283 h 1122084"/>
              <a:gd name="connsiteX606" fmla="*/ 827882 w 1610582"/>
              <a:gd name="connsiteY606" fmla="*/ 416774 h 1122084"/>
              <a:gd name="connsiteX607" fmla="*/ 826093 w 1610582"/>
              <a:gd name="connsiteY607" fmla="*/ 417371 h 1122084"/>
              <a:gd name="connsiteX608" fmla="*/ 822961 w 1610582"/>
              <a:gd name="connsiteY608" fmla="*/ 415730 h 1122084"/>
              <a:gd name="connsiteX609" fmla="*/ 820725 w 1610582"/>
              <a:gd name="connsiteY609" fmla="*/ 415730 h 1122084"/>
              <a:gd name="connsiteX610" fmla="*/ 813418 w 1610582"/>
              <a:gd name="connsiteY610" fmla="*/ 415283 h 1122084"/>
              <a:gd name="connsiteX611" fmla="*/ 813418 w 1610582"/>
              <a:gd name="connsiteY611" fmla="*/ 408126 h 1122084"/>
              <a:gd name="connsiteX612" fmla="*/ 808348 w 1610582"/>
              <a:gd name="connsiteY612" fmla="*/ 409169 h 1122084"/>
              <a:gd name="connsiteX613" fmla="*/ 800296 w 1610582"/>
              <a:gd name="connsiteY613" fmla="*/ 410810 h 1122084"/>
              <a:gd name="connsiteX614" fmla="*/ 792691 w 1610582"/>
              <a:gd name="connsiteY614" fmla="*/ 412301 h 1122084"/>
              <a:gd name="connsiteX615" fmla="*/ 785832 w 1610582"/>
              <a:gd name="connsiteY615" fmla="*/ 408871 h 1122084"/>
              <a:gd name="connsiteX616" fmla="*/ 780464 w 1610582"/>
              <a:gd name="connsiteY616" fmla="*/ 406187 h 1122084"/>
              <a:gd name="connsiteX617" fmla="*/ 775841 w 1610582"/>
              <a:gd name="connsiteY617" fmla="*/ 403950 h 1122084"/>
              <a:gd name="connsiteX618" fmla="*/ 768833 w 1610582"/>
              <a:gd name="connsiteY618" fmla="*/ 402459 h 1122084"/>
              <a:gd name="connsiteX619" fmla="*/ 762719 w 1610582"/>
              <a:gd name="connsiteY619" fmla="*/ 401117 h 1122084"/>
              <a:gd name="connsiteX620" fmla="*/ 751685 w 1610582"/>
              <a:gd name="connsiteY620" fmla="*/ 398880 h 1122084"/>
              <a:gd name="connsiteX621" fmla="*/ 746913 w 1610582"/>
              <a:gd name="connsiteY621" fmla="*/ 396942 h 1122084"/>
              <a:gd name="connsiteX622" fmla="*/ 744527 w 1610582"/>
              <a:gd name="connsiteY622" fmla="*/ 394407 h 1122084"/>
              <a:gd name="connsiteX623" fmla="*/ 740203 w 1610582"/>
              <a:gd name="connsiteY623" fmla="*/ 388741 h 1122084"/>
              <a:gd name="connsiteX624" fmla="*/ 738712 w 1610582"/>
              <a:gd name="connsiteY624" fmla="*/ 387548 h 1122084"/>
              <a:gd name="connsiteX625" fmla="*/ 736624 w 1610582"/>
              <a:gd name="connsiteY625" fmla="*/ 386802 h 1122084"/>
              <a:gd name="connsiteX626" fmla="*/ 734387 w 1610582"/>
              <a:gd name="connsiteY626" fmla="*/ 386355 h 1122084"/>
              <a:gd name="connsiteX627" fmla="*/ 729616 w 1610582"/>
              <a:gd name="connsiteY627" fmla="*/ 386355 h 1122084"/>
              <a:gd name="connsiteX628" fmla="*/ 723800 w 1610582"/>
              <a:gd name="connsiteY628" fmla="*/ 385908 h 1122084"/>
              <a:gd name="connsiteX629" fmla="*/ 715450 w 1610582"/>
              <a:gd name="connsiteY629" fmla="*/ 384715 h 1122084"/>
              <a:gd name="connsiteX630" fmla="*/ 708740 w 1610582"/>
              <a:gd name="connsiteY630" fmla="*/ 383820 h 1122084"/>
              <a:gd name="connsiteX631" fmla="*/ 697407 w 1610582"/>
              <a:gd name="connsiteY631" fmla="*/ 382031 h 1122084"/>
              <a:gd name="connsiteX632" fmla="*/ 694723 w 1610582"/>
              <a:gd name="connsiteY632" fmla="*/ 382031 h 1122084"/>
              <a:gd name="connsiteX633" fmla="*/ 688759 w 1610582"/>
              <a:gd name="connsiteY633" fmla="*/ 383373 h 1122084"/>
              <a:gd name="connsiteX634" fmla="*/ 681154 w 1610582"/>
              <a:gd name="connsiteY634" fmla="*/ 385460 h 1122084"/>
              <a:gd name="connsiteX635" fmla="*/ 667435 w 1610582"/>
              <a:gd name="connsiteY635" fmla="*/ 383820 h 1122084"/>
              <a:gd name="connsiteX636" fmla="*/ 661322 w 1610582"/>
              <a:gd name="connsiteY636" fmla="*/ 383074 h 1122084"/>
              <a:gd name="connsiteX637" fmla="*/ 648945 w 1610582"/>
              <a:gd name="connsiteY637" fmla="*/ 381583 h 1122084"/>
              <a:gd name="connsiteX638" fmla="*/ 635077 w 1610582"/>
              <a:gd name="connsiteY638" fmla="*/ 379794 h 1122084"/>
              <a:gd name="connsiteX639" fmla="*/ 621508 w 1610582"/>
              <a:gd name="connsiteY639" fmla="*/ 378005 h 1122084"/>
              <a:gd name="connsiteX640" fmla="*/ 611666 w 1610582"/>
              <a:gd name="connsiteY640" fmla="*/ 379048 h 1122084"/>
              <a:gd name="connsiteX641" fmla="*/ 606149 w 1610582"/>
              <a:gd name="connsiteY641" fmla="*/ 379645 h 1122084"/>
              <a:gd name="connsiteX642" fmla="*/ 599887 w 1610582"/>
              <a:gd name="connsiteY642" fmla="*/ 380390 h 1122084"/>
              <a:gd name="connsiteX643" fmla="*/ 598992 w 1610582"/>
              <a:gd name="connsiteY643" fmla="*/ 379496 h 1122084"/>
              <a:gd name="connsiteX644" fmla="*/ 598693 w 1610582"/>
              <a:gd name="connsiteY644" fmla="*/ 376066 h 1122084"/>
              <a:gd name="connsiteX645" fmla="*/ 597501 w 1610582"/>
              <a:gd name="connsiteY645" fmla="*/ 373382 h 1122084"/>
              <a:gd name="connsiteX646" fmla="*/ 594071 w 1610582"/>
              <a:gd name="connsiteY646" fmla="*/ 370549 h 1122084"/>
              <a:gd name="connsiteX647" fmla="*/ 591685 w 1610582"/>
              <a:gd name="connsiteY647" fmla="*/ 367865 h 1122084"/>
              <a:gd name="connsiteX648" fmla="*/ 587212 w 1610582"/>
              <a:gd name="connsiteY648" fmla="*/ 364137 h 1122084"/>
              <a:gd name="connsiteX649" fmla="*/ 585870 w 1610582"/>
              <a:gd name="connsiteY649" fmla="*/ 361751 h 1122084"/>
              <a:gd name="connsiteX650" fmla="*/ 585422 w 1610582"/>
              <a:gd name="connsiteY650" fmla="*/ 358172 h 1122084"/>
              <a:gd name="connsiteX651" fmla="*/ 581396 w 1610582"/>
              <a:gd name="connsiteY651" fmla="*/ 348778 h 1122084"/>
              <a:gd name="connsiteX652" fmla="*/ 578861 w 1610582"/>
              <a:gd name="connsiteY652" fmla="*/ 342366 h 1122084"/>
              <a:gd name="connsiteX653" fmla="*/ 578265 w 1610582"/>
              <a:gd name="connsiteY653" fmla="*/ 341024 h 1122084"/>
              <a:gd name="connsiteX654" fmla="*/ 577221 w 1610582"/>
              <a:gd name="connsiteY654" fmla="*/ 338937 h 1122084"/>
              <a:gd name="connsiteX655" fmla="*/ 575730 w 1610582"/>
              <a:gd name="connsiteY655" fmla="*/ 337893 h 1122084"/>
              <a:gd name="connsiteX656" fmla="*/ 572748 w 1610582"/>
              <a:gd name="connsiteY656" fmla="*/ 337296 h 1122084"/>
              <a:gd name="connsiteX657" fmla="*/ 572002 w 1610582"/>
              <a:gd name="connsiteY657" fmla="*/ 336103 h 1122084"/>
              <a:gd name="connsiteX658" fmla="*/ 572002 w 1610582"/>
              <a:gd name="connsiteY658" fmla="*/ 333867 h 1122084"/>
              <a:gd name="connsiteX659" fmla="*/ 572450 w 1610582"/>
              <a:gd name="connsiteY659" fmla="*/ 330884 h 1122084"/>
              <a:gd name="connsiteX660" fmla="*/ 573046 w 1610582"/>
              <a:gd name="connsiteY660" fmla="*/ 328648 h 1122084"/>
              <a:gd name="connsiteX661" fmla="*/ 572598 w 1610582"/>
              <a:gd name="connsiteY661" fmla="*/ 328051 h 1122084"/>
              <a:gd name="connsiteX662" fmla="*/ 564695 w 1610582"/>
              <a:gd name="connsiteY662" fmla="*/ 328648 h 1122084"/>
              <a:gd name="connsiteX663" fmla="*/ 559924 w 1610582"/>
              <a:gd name="connsiteY663" fmla="*/ 327157 h 1122084"/>
              <a:gd name="connsiteX664" fmla="*/ 555898 w 1610582"/>
              <a:gd name="connsiteY664" fmla="*/ 325516 h 1122084"/>
              <a:gd name="connsiteX665" fmla="*/ 550231 w 1610582"/>
              <a:gd name="connsiteY665" fmla="*/ 321490 h 1122084"/>
              <a:gd name="connsiteX666" fmla="*/ 546802 w 1610582"/>
              <a:gd name="connsiteY666" fmla="*/ 319850 h 1122084"/>
              <a:gd name="connsiteX667" fmla="*/ 542478 w 1610582"/>
              <a:gd name="connsiteY667" fmla="*/ 315675 h 1122084"/>
              <a:gd name="connsiteX668" fmla="*/ 536066 w 1610582"/>
              <a:gd name="connsiteY668" fmla="*/ 314631 h 1122084"/>
              <a:gd name="connsiteX669" fmla="*/ 533680 w 1610582"/>
              <a:gd name="connsiteY669" fmla="*/ 312991 h 1122084"/>
              <a:gd name="connsiteX670" fmla="*/ 530697 w 1610582"/>
              <a:gd name="connsiteY670" fmla="*/ 309412 h 1122084"/>
              <a:gd name="connsiteX671" fmla="*/ 528163 w 1610582"/>
              <a:gd name="connsiteY671" fmla="*/ 307026 h 1122084"/>
              <a:gd name="connsiteX672" fmla="*/ 524435 w 1610582"/>
              <a:gd name="connsiteY672" fmla="*/ 305535 h 1122084"/>
              <a:gd name="connsiteX673" fmla="*/ 518619 w 1610582"/>
              <a:gd name="connsiteY673" fmla="*/ 304193 h 1122084"/>
              <a:gd name="connsiteX674" fmla="*/ 508628 w 1610582"/>
              <a:gd name="connsiteY674" fmla="*/ 303000 h 1122084"/>
              <a:gd name="connsiteX675" fmla="*/ 505199 w 1610582"/>
              <a:gd name="connsiteY675" fmla="*/ 302404 h 1122084"/>
              <a:gd name="connsiteX676" fmla="*/ 499682 w 1610582"/>
              <a:gd name="connsiteY676" fmla="*/ 303298 h 1122084"/>
              <a:gd name="connsiteX677" fmla="*/ 495655 w 1610582"/>
              <a:gd name="connsiteY677" fmla="*/ 303298 h 1122084"/>
              <a:gd name="connsiteX678" fmla="*/ 489094 w 1610582"/>
              <a:gd name="connsiteY678" fmla="*/ 302404 h 1122084"/>
              <a:gd name="connsiteX679" fmla="*/ 485367 w 1610582"/>
              <a:gd name="connsiteY679" fmla="*/ 301211 h 1122084"/>
              <a:gd name="connsiteX680" fmla="*/ 480744 w 1610582"/>
              <a:gd name="connsiteY680" fmla="*/ 301211 h 1122084"/>
              <a:gd name="connsiteX681" fmla="*/ 477762 w 1610582"/>
              <a:gd name="connsiteY681" fmla="*/ 301211 h 1122084"/>
              <a:gd name="connsiteX682" fmla="*/ 473736 w 1610582"/>
              <a:gd name="connsiteY682" fmla="*/ 300912 h 1122084"/>
              <a:gd name="connsiteX683" fmla="*/ 471798 w 1610582"/>
              <a:gd name="connsiteY683" fmla="*/ 300167 h 1122084"/>
              <a:gd name="connsiteX684" fmla="*/ 470008 w 1610582"/>
              <a:gd name="connsiteY684" fmla="*/ 299272 h 1122084"/>
              <a:gd name="connsiteX685" fmla="*/ 466578 w 1610582"/>
              <a:gd name="connsiteY685" fmla="*/ 299570 h 1122084"/>
              <a:gd name="connsiteX686" fmla="*/ 464193 w 1610582"/>
              <a:gd name="connsiteY686" fmla="*/ 298676 h 1122084"/>
              <a:gd name="connsiteX687" fmla="*/ 461956 w 1610582"/>
              <a:gd name="connsiteY687" fmla="*/ 297036 h 1122084"/>
              <a:gd name="connsiteX688" fmla="*/ 459719 w 1610582"/>
              <a:gd name="connsiteY688" fmla="*/ 296290 h 1122084"/>
              <a:gd name="connsiteX689" fmla="*/ 457184 w 1610582"/>
              <a:gd name="connsiteY689" fmla="*/ 296290 h 1122084"/>
              <a:gd name="connsiteX690" fmla="*/ 456140 w 1610582"/>
              <a:gd name="connsiteY690" fmla="*/ 297036 h 1122084"/>
              <a:gd name="connsiteX691" fmla="*/ 455246 w 1610582"/>
              <a:gd name="connsiteY691" fmla="*/ 297036 h 1122084"/>
              <a:gd name="connsiteX692" fmla="*/ 454649 w 1610582"/>
              <a:gd name="connsiteY692" fmla="*/ 294650 h 1122084"/>
              <a:gd name="connsiteX693" fmla="*/ 452263 w 1610582"/>
              <a:gd name="connsiteY693" fmla="*/ 290922 h 1122084"/>
              <a:gd name="connsiteX694" fmla="*/ 451965 w 1610582"/>
              <a:gd name="connsiteY694" fmla="*/ 289282 h 1122084"/>
              <a:gd name="connsiteX695" fmla="*/ 450474 w 1610582"/>
              <a:gd name="connsiteY695" fmla="*/ 287343 h 1122084"/>
              <a:gd name="connsiteX696" fmla="*/ 449579 w 1610582"/>
              <a:gd name="connsiteY696" fmla="*/ 285554 h 1122084"/>
              <a:gd name="connsiteX697" fmla="*/ 449878 w 1610582"/>
              <a:gd name="connsiteY697" fmla="*/ 283168 h 1122084"/>
              <a:gd name="connsiteX698" fmla="*/ 450921 w 1610582"/>
              <a:gd name="connsiteY698" fmla="*/ 278545 h 1122084"/>
              <a:gd name="connsiteX699" fmla="*/ 453158 w 1610582"/>
              <a:gd name="connsiteY699" fmla="*/ 274370 h 1122084"/>
              <a:gd name="connsiteX700" fmla="*/ 454649 w 1610582"/>
              <a:gd name="connsiteY700" fmla="*/ 273326 h 1122084"/>
              <a:gd name="connsiteX701" fmla="*/ 455544 w 1610582"/>
              <a:gd name="connsiteY701" fmla="*/ 272133 h 1122084"/>
              <a:gd name="connsiteX702" fmla="*/ 457482 w 1610582"/>
              <a:gd name="connsiteY702" fmla="*/ 269897 h 1122084"/>
              <a:gd name="connsiteX703" fmla="*/ 458526 w 1610582"/>
              <a:gd name="connsiteY703" fmla="*/ 268107 h 1122084"/>
              <a:gd name="connsiteX704" fmla="*/ 458526 w 1610582"/>
              <a:gd name="connsiteY704" fmla="*/ 265721 h 1122084"/>
              <a:gd name="connsiteX705" fmla="*/ 457035 w 1610582"/>
              <a:gd name="connsiteY705" fmla="*/ 263187 h 1122084"/>
              <a:gd name="connsiteX706" fmla="*/ 456140 w 1610582"/>
              <a:gd name="connsiteY706" fmla="*/ 260055 h 1122084"/>
              <a:gd name="connsiteX707" fmla="*/ 456140 w 1610582"/>
              <a:gd name="connsiteY707" fmla="*/ 258266 h 1122084"/>
              <a:gd name="connsiteX708" fmla="*/ 457781 w 1610582"/>
              <a:gd name="connsiteY708" fmla="*/ 256029 h 1122084"/>
              <a:gd name="connsiteX709" fmla="*/ 459421 w 1610582"/>
              <a:gd name="connsiteY709" fmla="*/ 251108 h 1122084"/>
              <a:gd name="connsiteX710" fmla="*/ 459421 w 1610582"/>
              <a:gd name="connsiteY710" fmla="*/ 249766 h 1122084"/>
              <a:gd name="connsiteX711" fmla="*/ 458675 w 1610582"/>
              <a:gd name="connsiteY711" fmla="*/ 248722 h 1122084"/>
              <a:gd name="connsiteX712" fmla="*/ 458675 w 1610582"/>
              <a:gd name="connsiteY712" fmla="*/ 246486 h 1122084"/>
              <a:gd name="connsiteX713" fmla="*/ 458228 w 1610582"/>
              <a:gd name="connsiteY713" fmla="*/ 243503 h 1122084"/>
              <a:gd name="connsiteX714" fmla="*/ 456290 w 1610582"/>
              <a:gd name="connsiteY714" fmla="*/ 238881 h 1122084"/>
              <a:gd name="connsiteX715" fmla="*/ 455246 w 1610582"/>
              <a:gd name="connsiteY715" fmla="*/ 236346 h 1122084"/>
              <a:gd name="connsiteX716" fmla="*/ 453307 w 1610582"/>
              <a:gd name="connsiteY716" fmla="*/ 235302 h 1122084"/>
              <a:gd name="connsiteX717" fmla="*/ 451070 w 1610582"/>
              <a:gd name="connsiteY717" fmla="*/ 234706 h 1122084"/>
              <a:gd name="connsiteX718" fmla="*/ 449132 w 1610582"/>
              <a:gd name="connsiteY718" fmla="*/ 231425 h 1122084"/>
              <a:gd name="connsiteX719" fmla="*/ 446746 w 1610582"/>
              <a:gd name="connsiteY719" fmla="*/ 227548 h 1122084"/>
              <a:gd name="connsiteX720" fmla="*/ 445255 w 1610582"/>
              <a:gd name="connsiteY720" fmla="*/ 225013 h 1122084"/>
              <a:gd name="connsiteX721" fmla="*/ 444807 w 1610582"/>
              <a:gd name="connsiteY721" fmla="*/ 223522 h 1122084"/>
              <a:gd name="connsiteX722" fmla="*/ 444509 w 1610582"/>
              <a:gd name="connsiteY722" fmla="*/ 220838 h 1122084"/>
              <a:gd name="connsiteX723" fmla="*/ 443465 w 1610582"/>
              <a:gd name="connsiteY723" fmla="*/ 217558 h 1122084"/>
              <a:gd name="connsiteX724" fmla="*/ 442273 w 1610582"/>
              <a:gd name="connsiteY724" fmla="*/ 215768 h 1122084"/>
              <a:gd name="connsiteX725" fmla="*/ 441378 w 1610582"/>
              <a:gd name="connsiteY725" fmla="*/ 214426 h 1122084"/>
              <a:gd name="connsiteX726" fmla="*/ 440931 w 1610582"/>
              <a:gd name="connsiteY726" fmla="*/ 212339 h 1122084"/>
              <a:gd name="connsiteX727" fmla="*/ 440483 w 1610582"/>
              <a:gd name="connsiteY727" fmla="*/ 211593 h 1122084"/>
              <a:gd name="connsiteX728" fmla="*/ 437203 w 1610582"/>
              <a:gd name="connsiteY728" fmla="*/ 210698 h 1122084"/>
              <a:gd name="connsiteX729" fmla="*/ 434817 w 1610582"/>
              <a:gd name="connsiteY729" fmla="*/ 209207 h 1122084"/>
              <a:gd name="connsiteX730" fmla="*/ 433922 w 1610582"/>
              <a:gd name="connsiteY730" fmla="*/ 207120 h 1122084"/>
              <a:gd name="connsiteX731" fmla="*/ 433624 w 1610582"/>
              <a:gd name="connsiteY731" fmla="*/ 205479 h 1122084"/>
              <a:gd name="connsiteX732" fmla="*/ 432878 w 1610582"/>
              <a:gd name="connsiteY732" fmla="*/ 204585 h 1122084"/>
              <a:gd name="connsiteX733" fmla="*/ 431089 w 1610582"/>
              <a:gd name="connsiteY733" fmla="*/ 204286 h 1122084"/>
              <a:gd name="connsiteX734" fmla="*/ 429747 w 1610582"/>
              <a:gd name="connsiteY734" fmla="*/ 205778 h 1122084"/>
              <a:gd name="connsiteX735" fmla="*/ 427659 w 1610582"/>
              <a:gd name="connsiteY735" fmla="*/ 206523 h 1122084"/>
              <a:gd name="connsiteX736" fmla="*/ 426317 w 1610582"/>
              <a:gd name="connsiteY736" fmla="*/ 206523 h 1122084"/>
              <a:gd name="connsiteX737" fmla="*/ 424975 w 1610582"/>
              <a:gd name="connsiteY737" fmla="*/ 205479 h 1122084"/>
              <a:gd name="connsiteX738" fmla="*/ 424081 w 1610582"/>
              <a:gd name="connsiteY738" fmla="*/ 204585 h 1122084"/>
              <a:gd name="connsiteX739" fmla="*/ 422590 w 1610582"/>
              <a:gd name="connsiteY739" fmla="*/ 203541 h 1122084"/>
              <a:gd name="connsiteX740" fmla="*/ 420502 w 1610582"/>
              <a:gd name="connsiteY740" fmla="*/ 200260 h 1122084"/>
              <a:gd name="connsiteX741" fmla="*/ 418414 w 1610582"/>
              <a:gd name="connsiteY741" fmla="*/ 199366 h 1122084"/>
              <a:gd name="connsiteX742" fmla="*/ 414537 w 1610582"/>
              <a:gd name="connsiteY742" fmla="*/ 199366 h 1122084"/>
              <a:gd name="connsiteX743" fmla="*/ 410959 w 1610582"/>
              <a:gd name="connsiteY743" fmla="*/ 201006 h 1122084"/>
              <a:gd name="connsiteX744" fmla="*/ 408871 w 1610582"/>
              <a:gd name="connsiteY744" fmla="*/ 200708 h 1122084"/>
              <a:gd name="connsiteX745" fmla="*/ 407082 w 1610582"/>
              <a:gd name="connsiteY745" fmla="*/ 200260 h 1122084"/>
              <a:gd name="connsiteX746" fmla="*/ 404994 w 1610582"/>
              <a:gd name="connsiteY746" fmla="*/ 198620 h 1122084"/>
              <a:gd name="connsiteX747" fmla="*/ 403652 w 1610582"/>
              <a:gd name="connsiteY747" fmla="*/ 197278 h 1122084"/>
              <a:gd name="connsiteX748" fmla="*/ 401564 w 1610582"/>
              <a:gd name="connsiteY748" fmla="*/ 196831 h 1122084"/>
              <a:gd name="connsiteX749" fmla="*/ 397389 w 1610582"/>
              <a:gd name="connsiteY749" fmla="*/ 194445 h 1122084"/>
              <a:gd name="connsiteX750" fmla="*/ 394556 w 1610582"/>
              <a:gd name="connsiteY750" fmla="*/ 192656 h 1122084"/>
              <a:gd name="connsiteX751" fmla="*/ 394258 w 1610582"/>
              <a:gd name="connsiteY751" fmla="*/ 189226 h 1122084"/>
              <a:gd name="connsiteX752" fmla="*/ 392916 w 1610582"/>
              <a:gd name="connsiteY752" fmla="*/ 186840 h 1122084"/>
              <a:gd name="connsiteX753" fmla="*/ 390232 w 1610582"/>
              <a:gd name="connsiteY753" fmla="*/ 186244 h 1122084"/>
              <a:gd name="connsiteX754" fmla="*/ 387548 w 1610582"/>
              <a:gd name="connsiteY754" fmla="*/ 183858 h 1122084"/>
              <a:gd name="connsiteX755" fmla="*/ 383522 w 1610582"/>
              <a:gd name="connsiteY755" fmla="*/ 182516 h 1122084"/>
              <a:gd name="connsiteX756" fmla="*/ 380987 w 1610582"/>
              <a:gd name="connsiteY756" fmla="*/ 181472 h 1122084"/>
              <a:gd name="connsiteX757" fmla="*/ 378750 w 1610582"/>
              <a:gd name="connsiteY757" fmla="*/ 180876 h 1122084"/>
              <a:gd name="connsiteX758" fmla="*/ 378452 w 1610582"/>
              <a:gd name="connsiteY758" fmla="*/ 179981 h 1122084"/>
              <a:gd name="connsiteX759" fmla="*/ 378452 w 1610582"/>
              <a:gd name="connsiteY759" fmla="*/ 179235 h 1122084"/>
              <a:gd name="connsiteX760" fmla="*/ 379645 w 1610582"/>
              <a:gd name="connsiteY760" fmla="*/ 177893 h 1122084"/>
              <a:gd name="connsiteX761" fmla="*/ 380689 w 1610582"/>
              <a:gd name="connsiteY761" fmla="*/ 176700 h 1122084"/>
              <a:gd name="connsiteX762" fmla="*/ 380987 w 1610582"/>
              <a:gd name="connsiteY762" fmla="*/ 175507 h 1122084"/>
              <a:gd name="connsiteX763" fmla="*/ 380092 w 1610582"/>
              <a:gd name="connsiteY763" fmla="*/ 174464 h 1122084"/>
              <a:gd name="connsiteX764" fmla="*/ 377855 w 1610582"/>
              <a:gd name="connsiteY764" fmla="*/ 173420 h 1122084"/>
              <a:gd name="connsiteX765" fmla="*/ 375022 w 1610582"/>
              <a:gd name="connsiteY765" fmla="*/ 172525 h 1122084"/>
              <a:gd name="connsiteX766" fmla="*/ 374426 w 1610582"/>
              <a:gd name="connsiteY766" fmla="*/ 171034 h 1122084"/>
              <a:gd name="connsiteX767" fmla="*/ 372636 w 1610582"/>
              <a:gd name="connsiteY767" fmla="*/ 169394 h 1122084"/>
              <a:gd name="connsiteX768" fmla="*/ 372935 w 1610582"/>
              <a:gd name="connsiteY768" fmla="*/ 168052 h 1122084"/>
              <a:gd name="connsiteX769" fmla="*/ 374277 w 1610582"/>
              <a:gd name="connsiteY769" fmla="*/ 167157 h 1122084"/>
              <a:gd name="connsiteX770" fmla="*/ 375619 w 1610582"/>
              <a:gd name="connsiteY770" fmla="*/ 166411 h 1122084"/>
              <a:gd name="connsiteX771" fmla="*/ 375917 w 1610582"/>
              <a:gd name="connsiteY771" fmla="*/ 165219 h 1122084"/>
              <a:gd name="connsiteX772" fmla="*/ 374873 w 1610582"/>
              <a:gd name="connsiteY772" fmla="*/ 164026 h 1122084"/>
              <a:gd name="connsiteX773" fmla="*/ 374426 w 1610582"/>
              <a:gd name="connsiteY773" fmla="*/ 162385 h 1122084"/>
              <a:gd name="connsiteX774" fmla="*/ 374724 w 1610582"/>
              <a:gd name="connsiteY774" fmla="*/ 161043 h 1122084"/>
              <a:gd name="connsiteX775" fmla="*/ 374426 w 1610582"/>
              <a:gd name="connsiteY775" fmla="*/ 159403 h 1122084"/>
              <a:gd name="connsiteX776" fmla="*/ 373084 w 1610582"/>
              <a:gd name="connsiteY776" fmla="*/ 159403 h 1122084"/>
              <a:gd name="connsiteX777" fmla="*/ 370549 w 1610582"/>
              <a:gd name="connsiteY777" fmla="*/ 160000 h 1122084"/>
              <a:gd name="connsiteX778" fmla="*/ 368163 w 1610582"/>
              <a:gd name="connsiteY778" fmla="*/ 160596 h 1122084"/>
              <a:gd name="connsiteX779" fmla="*/ 366522 w 1610582"/>
              <a:gd name="connsiteY779" fmla="*/ 160894 h 1122084"/>
              <a:gd name="connsiteX780" fmla="*/ 365479 w 1610582"/>
              <a:gd name="connsiteY780" fmla="*/ 161938 h 1122084"/>
              <a:gd name="connsiteX781" fmla="*/ 363988 w 1610582"/>
              <a:gd name="connsiteY781" fmla="*/ 162534 h 1122084"/>
              <a:gd name="connsiteX782" fmla="*/ 361453 w 1610582"/>
              <a:gd name="connsiteY782" fmla="*/ 162236 h 1122084"/>
              <a:gd name="connsiteX783" fmla="*/ 359067 w 1610582"/>
              <a:gd name="connsiteY783" fmla="*/ 161491 h 1122084"/>
              <a:gd name="connsiteX784" fmla="*/ 354295 w 1610582"/>
              <a:gd name="connsiteY784" fmla="*/ 161491 h 1122084"/>
              <a:gd name="connsiteX785" fmla="*/ 351313 w 1610582"/>
              <a:gd name="connsiteY785" fmla="*/ 161789 h 1122084"/>
              <a:gd name="connsiteX786" fmla="*/ 349971 w 1610582"/>
              <a:gd name="connsiteY786" fmla="*/ 162087 h 1122084"/>
              <a:gd name="connsiteX787" fmla="*/ 347883 w 1610582"/>
              <a:gd name="connsiteY787" fmla="*/ 163578 h 1122084"/>
              <a:gd name="connsiteX788" fmla="*/ 346392 w 1610582"/>
              <a:gd name="connsiteY788" fmla="*/ 165069 h 1122084"/>
              <a:gd name="connsiteX789" fmla="*/ 345796 w 1610582"/>
              <a:gd name="connsiteY789" fmla="*/ 167455 h 1122084"/>
              <a:gd name="connsiteX790" fmla="*/ 346541 w 1610582"/>
              <a:gd name="connsiteY790" fmla="*/ 170288 h 1122084"/>
              <a:gd name="connsiteX791" fmla="*/ 345498 w 1610582"/>
              <a:gd name="connsiteY791" fmla="*/ 176104 h 1122084"/>
              <a:gd name="connsiteX792" fmla="*/ 344007 w 1610582"/>
              <a:gd name="connsiteY792" fmla="*/ 178341 h 1122084"/>
              <a:gd name="connsiteX793" fmla="*/ 341024 w 1610582"/>
              <a:gd name="connsiteY793" fmla="*/ 182068 h 1122084"/>
              <a:gd name="connsiteX794" fmla="*/ 339235 w 1610582"/>
              <a:gd name="connsiteY794" fmla="*/ 182814 h 1122084"/>
              <a:gd name="connsiteX795" fmla="*/ 336252 w 1610582"/>
              <a:gd name="connsiteY795" fmla="*/ 183560 h 1122084"/>
              <a:gd name="connsiteX796" fmla="*/ 333419 w 1610582"/>
              <a:gd name="connsiteY796" fmla="*/ 184603 h 1122084"/>
              <a:gd name="connsiteX797" fmla="*/ 327902 w 1610582"/>
              <a:gd name="connsiteY797" fmla="*/ 185647 h 1122084"/>
              <a:gd name="connsiteX798" fmla="*/ 321937 w 1610582"/>
              <a:gd name="connsiteY798" fmla="*/ 186244 h 1122084"/>
              <a:gd name="connsiteX799" fmla="*/ 319850 w 1610582"/>
              <a:gd name="connsiteY799" fmla="*/ 186989 h 1122084"/>
              <a:gd name="connsiteX800" fmla="*/ 318359 w 1610582"/>
              <a:gd name="connsiteY800" fmla="*/ 189524 h 1122084"/>
              <a:gd name="connsiteX801" fmla="*/ 317315 w 1610582"/>
              <a:gd name="connsiteY801" fmla="*/ 191612 h 1122084"/>
              <a:gd name="connsiteX802" fmla="*/ 316718 w 1610582"/>
              <a:gd name="connsiteY802" fmla="*/ 193252 h 1122084"/>
              <a:gd name="connsiteX803" fmla="*/ 315078 w 1610582"/>
              <a:gd name="connsiteY803" fmla="*/ 198620 h 1122084"/>
              <a:gd name="connsiteX804" fmla="*/ 314184 w 1610582"/>
              <a:gd name="connsiteY804" fmla="*/ 203392 h 1122084"/>
              <a:gd name="connsiteX805" fmla="*/ 315078 w 1610582"/>
              <a:gd name="connsiteY805" fmla="*/ 209356 h 1122084"/>
              <a:gd name="connsiteX806" fmla="*/ 315824 w 1610582"/>
              <a:gd name="connsiteY806" fmla="*/ 215917 h 1122084"/>
              <a:gd name="connsiteX807" fmla="*/ 315824 w 1610582"/>
              <a:gd name="connsiteY807" fmla="*/ 218154 h 1122084"/>
              <a:gd name="connsiteX808" fmla="*/ 317166 w 1610582"/>
              <a:gd name="connsiteY808" fmla="*/ 221435 h 1122084"/>
              <a:gd name="connsiteX809" fmla="*/ 317912 w 1610582"/>
              <a:gd name="connsiteY809" fmla="*/ 223522 h 1122084"/>
              <a:gd name="connsiteX810" fmla="*/ 317613 w 1610582"/>
              <a:gd name="connsiteY810" fmla="*/ 226504 h 1122084"/>
              <a:gd name="connsiteX811" fmla="*/ 315526 w 1610582"/>
              <a:gd name="connsiteY811" fmla="*/ 228741 h 1122084"/>
              <a:gd name="connsiteX812" fmla="*/ 314333 w 1610582"/>
              <a:gd name="connsiteY812" fmla="*/ 231723 h 1122084"/>
              <a:gd name="connsiteX813" fmla="*/ 313140 w 1610582"/>
              <a:gd name="connsiteY813" fmla="*/ 233066 h 1122084"/>
              <a:gd name="connsiteX814" fmla="*/ 309710 w 1610582"/>
              <a:gd name="connsiteY814" fmla="*/ 233662 h 1122084"/>
              <a:gd name="connsiteX815" fmla="*/ 306429 w 1610582"/>
              <a:gd name="connsiteY815" fmla="*/ 233960 h 1122084"/>
              <a:gd name="connsiteX816" fmla="*/ 303149 w 1610582"/>
              <a:gd name="connsiteY816" fmla="*/ 236495 h 1122084"/>
              <a:gd name="connsiteX817" fmla="*/ 300614 w 1610582"/>
              <a:gd name="connsiteY817" fmla="*/ 238284 h 1122084"/>
              <a:gd name="connsiteX818" fmla="*/ 296588 w 1610582"/>
              <a:gd name="connsiteY818" fmla="*/ 240521 h 1122084"/>
              <a:gd name="connsiteX819" fmla="*/ 294650 w 1610582"/>
              <a:gd name="connsiteY819" fmla="*/ 240969 h 1122084"/>
              <a:gd name="connsiteX820" fmla="*/ 293606 w 1610582"/>
              <a:gd name="connsiteY820" fmla="*/ 239776 h 1122084"/>
              <a:gd name="connsiteX821" fmla="*/ 292860 w 1610582"/>
              <a:gd name="connsiteY821" fmla="*/ 237241 h 1122084"/>
              <a:gd name="connsiteX822" fmla="*/ 291518 w 1610582"/>
              <a:gd name="connsiteY822" fmla="*/ 236048 h 1122084"/>
              <a:gd name="connsiteX823" fmla="*/ 289580 w 1610582"/>
              <a:gd name="connsiteY823" fmla="*/ 236048 h 1122084"/>
              <a:gd name="connsiteX824" fmla="*/ 287939 w 1610582"/>
              <a:gd name="connsiteY824" fmla="*/ 236048 h 1122084"/>
              <a:gd name="connsiteX825" fmla="*/ 282870 w 1610582"/>
              <a:gd name="connsiteY825" fmla="*/ 235302 h 1122084"/>
              <a:gd name="connsiteX826" fmla="*/ 279589 w 1610582"/>
              <a:gd name="connsiteY826" fmla="*/ 235302 h 1122084"/>
              <a:gd name="connsiteX827" fmla="*/ 277203 w 1610582"/>
              <a:gd name="connsiteY827" fmla="*/ 235899 h 1122084"/>
              <a:gd name="connsiteX828" fmla="*/ 274370 w 1610582"/>
              <a:gd name="connsiteY828" fmla="*/ 236197 h 1122084"/>
              <a:gd name="connsiteX829" fmla="*/ 269598 w 1610582"/>
              <a:gd name="connsiteY829" fmla="*/ 235302 h 1122084"/>
              <a:gd name="connsiteX830" fmla="*/ 266467 w 1610582"/>
              <a:gd name="connsiteY830" fmla="*/ 234557 h 1122084"/>
              <a:gd name="connsiteX831" fmla="*/ 264380 w 1610582"/>
              <a:gd name="connsiteY831" fmla="*/ 233811 h 1122084"/>
              <a:gd name="connsiteX832" fmla="*/ 259310 w 1610582"/>
              <a:gd name="connsiteY832" fmla="*/ 231574 h 1122084"/>
              <a:gd name="connsiteX833" fmla="*/ 252749 w 1610582"/>
              <a:gd name="connsiteY833" fmla="*/ 228890 h 1122084"/>
              <a:gd name="connsiteX834" fmla="*/ 250064 w 1610582"/>
              <a:gd name="connsiteY834" fmla="*/ 228145 h 1122084"/>
              <a:gd name="connsiteX835" fmla="*/ 248424 w 1610582"/>
              <a:gd name="connsiteY835" fmla="*/ 228890 h 1122084"/>
              <a:gd name="connsiteX836" fmla="*/ 248126 w 1610582"/>
              <a:gd name="connsiteY836" fmla="*/ 230381 h 1122084"/>
              <a:gd name="connsiteX837" fmla="*/ 247678 w 1610582"/>
              <a:gd name="connsiteY837" fmla="*/ 234109 h 1122084"/>
              <a:gd name="connsiteX838" fmla="*/ 246933 w 1610582"/>
              <a:gd name="connsiteY838" fmla="*/ 236495 h 1122084"/>
              <a:gd name="connsiteX839" fmla="*/ 242311 w 1610582"/>
              <a:gd name="connsiteY839" fmla="*/ 248275 h 1122084"/>
              <a:gd name="connsiteX840" fmla="*/ 239477 w 1610582"/>
              <a:gd name="connsiteY840" fmla="*/ 256476 h 1122084"/>
              <a:gd name="connsiteX841" fmla="*/ 235899 w 1610582"/>
              <a:gd name="connsiteY841" fmla="*/ 264379 h 1122084"/>
              <a:gd name="connsiteX842" fmla="*/ 234706 w 1610582"/>
              <a:gd name="connsiteY842" fmla="*/ 269598 h 1122084"/>
              <a:gd name="connsiteX843" fmla="*/ 232618 w 1610582"/>
              <a:gd name="connsiteY843" fmla="*/ 276160 h 1122084"/>
              <a:gd name="connsiteX844" fmla="*/ 230530 w 1610582"/>
              <a:gd name="connsiteY844" fmla="*/ 280931 h 1122084"/>
              <a:gd name="connsiteX845" fmla="*/ 229636 w 1610582"/>
              <a:gd name="connsiteY845" fmla="*/ 283615 h 1122084"/>
              <a:gd name="connsiteX846" fmla="*/ 229636 w 1610582"/>
              <a:gd name="connsiteY846" fmla="*/ 284659 h 1122084"/>
              <a:gd name="connsiteX847" fmla="*/ 229934 w 1610582"/>
              <a:gd name="connsiteY847" fmla="*/ 286150 h 1122084"/>
              <a:gd name="connsiteX848" fmla="*/ 233215 w 1610582"/>
              <a:gd name="connsiteY848" fmla="*/ 287790 h 1122084"/>
              <a:gd name="connsiteX849" fmla="*/ 236644 w 1610582"/>
              <a:gd name="connsiteY849" fmla="*/ 288834 h 1122084"/>
              <a:gd name="connsiteX850" fmla="*/ 237390 w 1610582"/>
              <a:gd name="connsiteY850" fmla="*/ 289431 h 1122084"/>
              <a:gd name="connsiteX851" fmla="*/ 237688 w 1610582"/>
              <a:gd name="connsiteY851" fmla="*/ 291071 h 1122084"/>
              <a:gd name="connsiteX852" fmla="*/ 237688 w 1610582"/>
              <a:gd name="connsiteY852" fmla="*/ 293904 h 1122084"/>
              <a:gd name="connsiteX853" fmla="*/ 236943 w 1610582"/>
              <a:gd name="connsiteY853" fmla="*/ 296588 h 1122084"/>
              <a:gd name="connsiteX854" fmla="*/ 235899 w 1610582"/>
              <a:gd name="connsiteY854" fmla="*/ 298676 h 1122084"/>
              <a:gd name="connsiteX855" fmla="*/ 234855 w 1610582"/>
              <a:gd name="connsiteY855" fmla="*/ 299720 h 1122084"/>
              <a:gd name="connsiteX856" fmla="*/ 233662 w 1610582"/>
              <a:gd name="connsiteY856" fmla="*/ 299720 h 1122084"/>
              <a:gd name="connsiteX857" fmla="*/ 231574 w 1610582"/>
              <a:gd name="connsiteY857" fmla="*/ 298527 h 1122084"/>
              <a:gd name="connsiteX858" fmla="*/ 229636 w 1610582"/>
              <a:gd name="connsiteY858" fmla="*/ 297036 h 1122084"/>
              <a:gd name="connsiteX859" fmla="*/ 228145 w 1610582"/>
              <a:gd name="connsiteY859" fmla="*/ 296588 h 1122084"/>
              <a:gd name="connsiteX860" fmla="*/ 224417 w 1610582"/>
              <a:gd name="connsiteY860" fmla="*/ 297483 h 1122084"/>
              <a:gd name="connsiteX861" fmla="*/ 220838 w 1610582"/>
              <a:gd name="connsiteY861" fmla="*/ 298676 h 1122084"/>
              <a:gd name="connsiteX862" fmla="*/ 219645 w 1610582"/>
              <a:gd name="connsiteY862" fmla="*/ 298676 h 1122084"/>
              <a:gd name="connsiteX863" fmla="*/ 217558 w 1610582"/>
              <a:gd name="connsiteY863" fmla="*/ 297930 h 1122084"/>
              <a:gd name="connsiteX864" fmla="*/ 215470 w 1610582"/>
              <a:gd name="connsiteY864" fmla="*/ 296439 h 1122084"/>
              <a:gd name="connsiteX865" fmla="*/ 214724 w 1610582"/>
              <a:gd name="connsiteY865" fmla="*/ 293606 h 1122084"/>
              <a:gd name="connsiteX866" fmla="*/ 212935 w 1610582"/>
              <a:gd name="connsiteY866" fmla="*/ 292264 h 1122084"/>
              <a:gd name="connsiteX867" fmla="*/ 210549 w 1610582"/>
              <a:gd name="connsiteY867" fmla="*/ 293606 h 1122084"/>
              <a:gd name="connsiteX868" fmla="*/ 203541 w 1610582"/>
              <a:gd name="connsiteY868" fmla="*/ 295843 h 1122084"/>
              <a:gd name="connsiteX869" fmla="*/ 195787 w 1610582"/>
              <a:gd name="connsiteY869" fmla="*/ 298527 h 1122084"/>
              <a:gd name="connsiteX870" fmla="*/ 190866 w 1610582"/>
              <a:gd name="connsiteY870" fmla="*/ 299869 h 1122084"/>
              <a:gd name="connsiteX871" fmla="*/ 188928 w 1610582"/>
              <a:gd name="connsiteY871" fmla="*/ 299869 h 1122084"/>
              <a:gd name="connsiteX872" fmla="*/ 185051 w 1610582"/>
              <a:gd name="connsiteY872" fmla="*/ 299869 h 1122084"/>
              <a:gd name="connsiteX873" fmla="*/ 181770 w 1610582"/>
              <a:gd name="connsiteY873" fmla="*/ 300614 h 1122084"/>
              <a:gd name="connsiteX874" fmla="*/ 179235 w 1610582"/>
              <a:gd name="connsiteY874" fmla="*/ 301658 h 1122084"/>
              <a:gd name="connsiteX875" fmla="*/ 174315 w 1610582"/>
              <a:gd name="connsiteY875" fmla="*/ 303000 h 1122084"/>
              <a:gd name="connsiteX876" fmla="*/ 169841 w 1610582"/>
              <a:gd name="connsiteY876" fmla="*/ 303895 h 1122084"/>
              <a:gd name="connsiteX877" fmla="*/ 167008 w 1610582"/>
              <a:gd name="connsiteY877" fmla="*/ 305982 h 1122084"/>
              <a:gd name="connsiteX878" fmla="*/ 164920 w 1610582"/>
              <a:gd name="connsiteY878" fmla="*/ 308070 h 1122084"/>
              <a:gd name="connsiteX879" fmla="*/ 164920 w 1610582"/>
              <a:gd name="connsiteY879" fmla="*/ 308815 h 1122084"/>
              <a:gd name="connsiteX880" fmla="*/ 166561 w 1610582"/>
              <a:gd name="connsiteY880" fmla="*/ 310008 h 1122084"/>
              <a:gd name="connsiteX881" fmla="*/ 168201 w 1610582"/>
              <a:gd name="connsiteY881" fmla="*/ 310903 h 1122084"/>
              <a:gd name="connsiteX882" fmla="*/ 171631 w 1610582"/>
              <a:gd name="connsiteY882" fmla="*/ 310903 h 1122084"/>
              <a:gd name="connsiteX883" fmla="*/ 174911 w 1610582"/>
              <a:gd name="connsiteY883" fmla="*/ 310605 h 1122084"/>
              <a:gd name="connsiteX884" fmla="*/ 177744 w 1610582"/>
              <a:gd name="connsiteY884" fmla="*/ 311947 h 1122084"/>
              <a:gd name="connsiteX885" fmla="*/ 180279 w 1610582"/>
              <a:gd name="connsiteY885" fmla="*/ 312692 h 1122084"/>
              <a:gd name="connsiteX886" fmla="*/ 181025 w 1610582"/>
              <a:gd name="connsiteY886" fmla="*/ 313736 h 1122084"/>
              <a:gd name="connsiteX887" fmla="*/ 180279 w 1610582"/>
              <a:gd name="connsiteY887" fmla="*/ 314780 h 1122084"/>
              <a:gd name="connsiteX888" fmla="*/ 178788 w 1610582"/>
              <a:gd name="connsiteY888" fmla="*/ 315078 h 1122084"/>
              <a:gd name="connsiteX889" fmla="*/ 178340 w 1610582"/>
              <a:gd name="connsiteY889" fmla="*/ 315824 h 1122084"/>
              <a:gd name="connsiteX890" fmla="*/ 178639 w 1610582"/>
              <a:gd name="connsiteY890" fmla="*/ 316719 h 1122084"/>
              <a:gd name="connsiteX891" fmla="*/ 177744 w 1610582"/>
              <a:gd name="connsiteY891" fmla="*/ 319254 h 1122084"/>
              <a:gd name="connsiteX892" fmla="*/ 177297 w 1610582"/>
              <a:gd name="connsiteY892" fmla="*/ 323131 h 1122084"/>
              <a:gd name="connsiteX893" fmla="*/ 177744 w 1610582"/>
              <a:gd name="connsiteY893" fmla="*/ 326858 h 1122084"/>
              <a:gd name="connsiteX894" fmla="*/ 178042 w 1610582"/>
              <a:gd name="connsiteY894" fmla="*/ 330288 h 1122084"/>
              <a:gd name="connsiteX895" fmla="*/ 178042 w 1610582"/>
              <a:gd name="connsiteY895" fmla="*/ 332077 h 1122084"/>
              <a:gd name="connsiteX896" fmla="*/ 177744 w 1610582"/>
              <a:gd name="connsiteY896" fmla="*/ 334612 h 1122084"/>
              <a:gd name="connsiteX897" fmla="*/ 178788 w 1610582"/>
              <a:gd name="connsiteY897" fmla="*/ 336253 h 1122084"/>
              <a:gd name="connsiteX898" fmla="*/ 179682 w 1610582"/>
              <a:gd name="connsiteY898" fmla="*/ 339384 h 1122084"/>
              <a:gd name="connsiteX899" fmla="*/ 181323 w 1610582"/>
              <a:gd name="connsiteY899" fmla="*/ 341322 h 1122084"/>
              <a:gd name="connsiteX900" fmla="*/ 183858 w 1610582"/>
              <a:gd name="connsiteY900" fmla="*/ 348182 h 1122084"/>
              <a:gd name="connsiteX901" fmla="*/ 185349 w 1610582"/>
              <a:gd name="connsiteY901" fmla="*/ 352208 h 1122084"/>
              <a:gd name="connsiteX902" fmla="*/ 186691 w 1610582"/>
              <a:gd name="connsiteY902" fmla="*/ 356830 h 1122084"/>
              <a:gd name="connsiteX903" fmla="*/ 185647 w 1610582"/>
              <a:gd name="connsiteY903" fmla="*/ 359365 h 1122084"/>
              <a:gd name="connsiteX904" fmla="*/ 185647 w 1610582"/>
              <a:gd name="connsiteY904" fmla="*/ 360856 h 1122084"/>
              <a:gd name="connsiteX905" fmla="*/ 187287 w 1610582"/>
              <a:gd name="connsiteY905" fmla="*/ 362049 h 1122084"/>
              <a:gd name="connsiteX906" fmla="*/ 188033 w 1610582"/>
              <a:gd name="connsiteY906" fmla="*/ 364435 h 1122084"/>
              <a:gd name="connsiteX907" fmla="*/ 188779 w 1610582"/>
              <a:gd name="connsiteY907" fmla="*/ 365926 h 1122084"/>
              <a:gd name="connsiteX908" fmla="*/ 188779 w 1610582"/>
              <a:gd name="connsiteY908" fmla="*/ 367417 h 1122084"/>
              <a:gd name="connsiteX909" fmla="*/ 187884 w 1610582"/>
              <a:gd name="connsiteY909" fmla="*/ 368014 h 1122084"/>
              <a:gd name="connsiteX910" fmla="*/ 184305 w 1610582"/>
              <a:gd name="connsiteY910" fmla="*/ 367119 h 1122084"/>
              <a:gd name="connsiteX911" fmla="*/ 181472 w 1610582"/>
              <a:gd name="connsiteY911" fmla="*/ 368461 h 1122084"/>
              <a:gd name="connsiteX912" fmla="*/ 178340 w 1610582"/>
              <a:gd name="connsiteY912" fmla="*/ 369952 h 1122084"/>
              <a:gd name="connsiteX913" fmla="*/ 177893 w 1610582"/>
              <a:gd name="connsiteY913" fmla="*/ 370698 h 1122084"/>
              <a:gd name="connsiteX914" fmla="*/ 177893 w 1610582"/>
              <a:gd name="connsiteY914" fmla="*/ 371593 h 1122084"/>
              <a:gd name="connsiteX915" fmla="*/ 178192 w 1610582"/>
              <a:gd name="connsiteY915" fmla="*/ 372338 h 1122084"/>
              <a:gd name="connsiteX916" fmla="*/ 179981 w 1610582"/>
              <a:gd name="connsiteY916" fmla="*/ 373680 h 1122084"/>
              <a:gd name="connsiteX917" fmla="*/ 182367 w 1610582"/>
              <a:gd name="connsiteY917" fmla="*/ 374426 h 1122084"/>
              <a:gd name="connsiteX918" fmla="*/ 182367 w 1610582"/>
              <a:gd name="connsiteY918" fmla="*/ 375768 h 1122084"/>
              <a:gd name="connsiteX919" fmla="*/ 179235 w 1610582"/>
              <a:gd name="connsiteY919" fmla="*/ 376364 h 1122084"/>
              <a:gd name="connsiteX920" fmla="*/ 174613 w 1610582"/>
              <a:gd name="connsiteY920" fmla="*/ 378303 h 1122084"/>
              <a:gd name="connsiteX921" fmla="*/ 173420 w 1610582"/>
              <a:gd name="connsiteY921" fmla="*/ 380390 h 1122084"/>
              <a:gd name="connsiteX922" fmla="*/ 172376 w 1610582"/>
              <a:gd name="connsiteY922" fmla="*/ 382627 h 1122084"/>
              <a:gd name="connsiteX923" fmla="*/ 172376 w 1610582"/>
              <a:gd name="connsiteY923" fmla="*/ 383969 h 1122084"/>
              <a:gd name="connsiteX924" fmla="*/ 172823 w 1610582"/>
              <a:gd name="connsiteY924" fmla="*/ 387548 h 1122084"/>
              <a:gd name="connsiteX925" fmla="*/ 173569 w 1610582"/>
              <a:gd name="connsiteY925" fmla="*/ 391425 h 1122084"/>
              <a:gd name="connsiteX926" fmla="*/ 174911 w 1610582"/>
              <a:gd name="connsiteY926" fmla="*/ 395600 h 1122084"/>
              <a:gd name="connsiteX927" fmla="*/ 174911 w 1610582"/>
              <a:gd name="connsiteY927" fmla="*/ 396942 h 1122084"/>
              <a:gd name="connsiteX928" fmla="*/ 174315 w 1610582"/>
              <a:gd name="connsiteY928" fmla="*/ 397837 h 1122084"/>
              <a:gd name="connsiteX929" fmla="*/ 173718 w 1610582"/>
              <a:gd name="connsiteY929" fmla="*/ 398433 h 1122084"/>
              <a:gd name="connsiteX930" fmla="*/ 174315 w 1610582"/>
              <a:gd name="connsiteY930" fmla="*/ 400372 h 1122084"/>
              <a:gd name="connsiteX931" fmla="*/ 174762 w 1610582"/>
              <a:gd name="connsiteY931" fmla="*/ 402608 h 1122084"/>
              <a:gd name="connsiteX932" fmla="*/ 174464 w 1610582"/>
              <a:gd name="connsiteY932" fmla="*/ 403205 h 1122084"/>
              <a:gd name="connsiteX933" fmla="*/ 174016 w 1610582"/>
              <a:gd name="connsiteY933" fmla="*/ 403503 h 1122084"/>
              <a:gd name="connsiteX934" fmla="*/ 165964 w 1610582"/>
              <a:gd name="connsiteY934" fmla="*/ 404099 h 1122084"/>
              <a:gd name="connsiteX935" fmla="*/ 164175 w 1610582"/>
              <a:gd name="connsiteY935" fmla="*/ 404696 h 1122084"/>
              <a:gd name="connsiteX936" fmla="*/ 162236 w 1610582"/>
              <a:gd name="connsiteY936" fmla="*/ 407827 h 1122084"/>
              <a:gd name="connsiteX937" fmla="*/ 155377 w 1610582"/>
              <a:gd name="connsiteY937" fmla="*/ 410362 h 1122084"/>
              <a:gd name="connsiteX938" fmla="*/ 151500 w 1610582"/>
              <a:gd name="connsiteY938" fmla="*/ 411704 h 1122084"/>
              <a:gd name="connsiteX939" fmla="*/ 149860 w 1610582"/>
              <a:gd name="connsiteY939" fmla="*/ 411704 h 1122084"/>
              <a:gd name="connsiteX940" fmla="*/ 145983 w 1610582"/>
              <a:gd name="connsiteY940" fmla="*/ 413792 h 1122084"/>
              <a:gd name="connsiteX941" fmla="*/ 135247 w 1610582"/>
              <a:gd name="connsiteY941" fmla="*/ 419011 h 1122084"/>
              <a:gd name="connsiteX942" fmla="*/ 130028 w 1610582"/>
              <a:gd name="connsiteY942" fmla="*/ 422291 h 1122084"/>
              <a:gd name="connsiteX943" fmla="*/ 127344 w 1610582"/>
              <a:gd name="connsiteY943" fmla="*/ 423633 h 1122084"/>
              <a:gd name="connsiteX944" fmla="*/ 125256 w 1610582"/>
              <a:gd name="connsiteY944" fmla="*/ 425125 h 1122084"/>
              <a:gd name="connsiteX945" fmla="*/ 124958 w 1610582"/>
              <a:gd name="connsiteY945" fmla="*/ 426616 h 1122084"/>
              <a:gd name="connsiteX946" fmla="*/ 124958 w 1610582"/>
              <a:gd name="connsiteY946" fmla="*/ 428107 h 1122084"/>
              <a:gd name="connsiteX947" fmla="*/ 118993 w 1610582"/>
              <a:gd name="connsiteY947" fmla="*/ 434817 h 1122084"/>
              <a:gd name="connsiteX948" fmla="*/ 114669 w 1610582"/>
              <a:gd name="connsiteY948" fmla="*/ 435562 h 1122084"/>
              <a:gd name="connsiteX949" fmla="*/ 110941 w 1610582"/>
              <a:gd name="connsiteY949" fmla="*/ 435562 h 1122084"/>
              <a:gd name="connsiteX950" fmla="*/ 108406 w 1610582"/>
              <a:gd name="connsiteY950" fmla="*/ 436457 h 1122084"/>
              <a:gd name="connsiteX951" fmla="*/ 104827 w 1610582"/>
              <a:gd name="connsiteY951" fmla="*/ 437501 h 1122084"/>
              <a:gd name="connsiteX952" fmla="*/ 96924 w 1610582"/>
              <a:gd name="connsiteY952" fmla="*/ 436755 h 1122084"/>
              <a:gd name="connsiteX953" fmla="*/ 94240 w 1610582"/>
              <a:gd name="connsiteY953" fmla="*/ 436755 h 1122084"/>
              <a:gd name="connsiteX954" fmla="*/ 89170 w 1610582"/>
              <a:gd name="connsiteY954" fmla="*/ 436010 h 1122084"/>
              <a:gd name="connsiteX955" fmla="*/ 87083 w 1610582"/>
              <a:gd name="connsiteY955" fmla="*/ 436457 h 1122084"/>
              <a:gd name="connsiteX956" fmla="*/ 84846 w 1610582"/>
              <a:gd name="connsiteY956" fmla="*/ 437799 h 1122084"/>
              <a:gd name="connsiteX957" fmla="*/ 81864 w 1610582"/>
              <a:gd name="connsiteY957" fmla="*/ 443167 h 1122084"/>
              <a:gd name="connsiteX958" fmla="*/ 80671 w 1610582"/>
              <a:gd name="connsiteY958" fmla="*/ 444360 h 1122084"/>
              <a:gd name="connsiteX959" fmla="*/ 80074 w 1610582"/>
              <a:gd name="connsiteY959" fmla="*/ 445553 h 1122084"/>
              <a:gd name="connsiteX960" fmla="*/ 79627 w 1610582"/>
              <a:gd name="connsiteY960" fmla="*/ 448088 h 1122084"/>
              <a:gd name="connsiteX961" fmla="*/ 78434 w 1610582"/>
              <a:gd name="connsiteY961" fmla="*/ 450772 h 1122084"/>
              <a:gd name="connsiteX962" fmla="*/ 76943 w 1610582"/>
              <a:gd name="connsiteY962" fmla="*/ 453009 h 1122084"/>
              <a:gd name="connsiteX963" fmla="*/ 75899 w 1610582"/>
              <a:gd name="connsiteY963" fmla="*/ 454947 h 1122084"/>
              <a:gd name="connsiteX964" fmla="*/ 73662 w 1610582"/>
              <a:gd name="connsiteY964" fmla="*/ 456886 h 1122084"/>
              <a:gd name="connsiteX965" fmla="*/ 71575 w 1610582"/>
              <a:gd name="connsiteY965" fmla="*/ 458079 h 1122084"/>
              <a:gd name="connsiteX966" fmla="*/ 69935 w 1610582"/>
              <a:gd name="connsiteY966" fmla="*/ 455544 h 1122084"/>
              <a:gd name="connsiteX967" fmla="*/ 68593 w 1610582"/>
              <a:gd name="connsiteY967" fmla="*/ 456289 h 1122084"/>
              <a:gd name="connsiteX968" fmla="*/ 67251 w 1610582"/>
              <a:gd name="connsiteY968" fmla="*/ 457333 h 1122084"/>
              <a:gd name="connsiteX969" fmla="*/ 64716 w 1610582"/>
              <a:gd name="connsiteY969" fmla="*/ 457035 h 1122084"/>
              <a:gd name="connsiteX970" fmla="*/ 63224 w 1610582"/>
              <a:gd name="connsiteY970" fmla="*/ 457482 h 1122084"/>
              <a:gd name="connsiteX971" fmla="*/ 59795 w 1610582"/>
              <a:gd name="connsiteY971" fmla="*/ 459719 h 1122084"/>
              <a:gd name="connsiteX972" fmla="*/ 54725 w 1610582"/>
              <a:gd name="connsiteY972" fmla="*/ 459719 h 1122084"/>
              <a:gd name="connsiteX973" fmla="*/ 54129 w 1610582"/>
              <a:gd name="connsiteY973" fmla="*/ 458824 h 1122084"/>
              <a:gd name="connsiteX974" fmla="*/ 53085 w 1610582"/>
              <a:gd name="connsiteY974" fmla="*/ 452711 h 1122084"/>
              <a:gd name="connsiteX975" fmla="*/ 52190 w 1610582"/>
              <a:gd name="connsiteY975" fmla="*/ 449878 h 1122084"/>
              <a:gd name="connsiteX976" fmla="*/ 51445 w 1610582"/>
              <a:gd name="connsiteY976" fmla="*/ 449281 h 1122084"/>
              <a:gd name="connsiteX977" fmla="*/ 50550 w 1610582"/>
              <a:gd name="connsiteY977" fmla="*/ 449281 h 1122084"/>
              <a:gd name="connsiteX978" fmla="*/ 43243 w 1610582"/>
              <a:gd name="connsiteY978" fmla="*/ 454053 h 1122084"/>
              <a:gd name="connsiteX979" fmla="*/ 39814 w 1610582"/>
              <a:gd name="connsiteY979" fmla="*/ 454947 h 1122084"/>
              <a:gd name="connsiteX980" fmla="*/ 36980 w 1610582"/>
              <a:gd name="connsiteY980" fmla="*/ 454947 h 1122084"/>
              <a:gd name="connsiteX981" fmla="*/ 33253 w 1610582"/>
              <a:gd name="connsiteY981" fmla="*/ 453605 h 1122084"/>
              <a:gd name="connsiteX982" fmla="*/ 32507 w 1610582"/>
              <a:gd name="connsiteY982" fmla="*/ 453904 h 1122084"/>
              <a:gd name="connsiteX983" fmla="*/ 31911 w 1610582"/>
              <a:gd name="connsiteY983" fmla="*/ 454649 h 1122084"/>
              <a:gd name="connsiteX984" fmla="*/ 31612 w 1610582"/>
              <a:gd name="connsiteY984" fmla="*/ 455693 h 1122084"/>
              <a:gd name="connsiteX985" fmla="*/ 32656 w 1610582"/>
              <a:gd name="connsiteY985" fmla="*/ 458377 h 1122084"/>
              <a:gd name="connsiteX986" fmla="*/ 32358 w 1610582"/>
              <a:gd name="connsiteY986" fmla="*/ 458974 h 1122084"/>
              <a:gd name="connsiteX987" fmla="*/ 30717 w 1610582"/>
              <a:gd name="connsiteY987" fmla="*/ 458974 h 1122084"/>
              <a:gd name="connsiteX988" fmla="*/ 28332 w 1610582"/>
              <a:gd name="connsiteY988" fmla="*/ 459570 h 1122084"/>
              <a:gd name="connsiteX989" fmla="*/ 26542 w 1610582"/>
              <a:gd name="connsiteY989" fmla="*/ 460763 h 1122084"/>
              <a:gd name="connsiteX990" fmla="*/ 21174 w 1610582"/>
              <a:gd name="connsiteY990" fmla="*/ 465087 h 1122084"/>
              <a:gd name="connsiteX991" fmla="*/ 16701 w 1610582"/>
              <a:gd name="connsiteY991" fmla="*/ 466578 h 1122084"/>
              <a:gd name="connsiteX992" fmla="*/ 12526 w 1610582"/>
              <a:gd name="connsiteY992" fmla="*/ 467175 h 1122084"/>
              <a:gd name="connsiteX993" fmla="*/ 10886 w 1610582"/>
              <a:gd name="connsiteY993" fmla="*/ 467622 h 1122084"/>
              <a:gd name="connsiteX994" fmla="*/ 10140 w 1610582"/>
              <a:gd name="connsiteY994" fmla="*/ 468219 h 1122084"/>
              <a:gd name="connsiteX995" fmla="*/ 8798 w 1610582"/>
              <a:gd name="connsiteY995" fmla="*/ 470306 h 1122084"/>
              <a:gd name="connsiteX996" fmla="*/ 7306 w 1610582"/>
              <a:gd name="connsiteY996" fmla="*/ 473587 h 1122084"/>
              <a:gd name="connsiteX997" fmla="*/ 6561 w 1610582"/>
              <a:gd name="connsiteY997" fmla="*/ 475227 h 1122084"/>
              <a:gd name="connsiteX998" fmla="*/ 5964 w 1610582"/>
              <a:gd name="connsiteY998" fmla="*/ 476122 h 1122084"/>
              <a:gd name="connsiteX999" fmla="*/ 5964 w 1610582"/>
              <a:gd name="connsiteY999" fmla="*/ 477314 h 1122084"/>
              <a:gd name="connsiteX1000" fmla="*/ 7158 w 1610582"/>
              <a:gd name="connsiteY1000" fmla="*/ 478806 h 1122084"/>
              <a:gd name="connsiteX1001" fmla="*/ 8052 w 1610582"/>
              <a:gd name="connsiteY1001" fmla="*/ 482235 h 1122084"/>
              <a:gd name="connsiteX1002" fmla="*/ 8052 w 1610582"/>
              <a:gd name="connsiteY1002" fmla="*/ 483130 h 1122084"/>
              <a:gd name="connsiteX1003" fmla="*/ 7008 w 1610582"/>
              <a:gd name="connsiteY1003" fmla="*/ 484621 h 1122084"/>
              <a:gd name="connsiteX1004" fmla="*/ 5666 w 1610582"/>
              <a:gd name="connsiteY1004" fmla="*/ 486112 h 1122084"/>
              <a:gd name="connsiteX1005" fmla="*/ 2833 w 1610582"/>
              <a:gd name="connsiteY1005" fmla="*/ 487007 h 1122084"/>
              <a:gd name="connsiteX1006" fmla="*/ 597 w 1610582"/>
              <a:gd name="connsiteY1006" fmla="*/ 487454 h 1122084"/>
              <a:gd name="connsiteX1007" fmla="*/ 597 w 1610582"/>
              <a:gd name="connsiteY1007" fmla="*/ 489094 h 1122084"/>
              <a:gd name="connsiteX1008" fmla="*/ 447 w 1610582"/>
              <a:gd name="connsiteY1008" fmla="*/ 492226 h 1122084"/>
              <a:gd name="connsiteX1009" fmla="*/ 0 w 1610582"/>
              <a:gd name="connsiteY1009" fmla="*/ 494463 h 1122084"/>
              <a:gd name="connsiteX1010" fmla="*/ 2237 w 1610582"/>
              <a:gd name="connsiteY1010" fmla="*/ 498489 h 1122084"/>
              <a:gd name="connsiteX1011" fmla="*/ 3579 w 1610582"/>
              <a:gd name="connsiteY1011" fmla="*/ 500427 h 1122084"/>
              <a:gd name="connsiteX1012" fmla="*/ 4921 w 1610582"/>
              <a:gd name="connsiteY1012" fmla="*/ 501769 h 1122084"/>
              <a:gd name="connsiteX1013" fmla="*/ 5219 w 1610582"/>
              <a:gd name="connsiteY1013" fmla="*/ 502813 h 1122084"/>
              <a:gd name="connsiteX1014" fmla="*/ 4921 w 1610582"/>
              <a:gd name="connsiteY1014" fmla="*/ 503708 h 1122084"/>
              <a:gd name="connsiteX1015" fmla="*/ 3281 w 1610582"/>
              <a:gd name="connsiteY1015" fmla="*/ 504602 h 1122084"/>
              <a:gd name="connsiteX1016" fmla="*/ 2684 w 1610582"/>
              <a:gd name="connsiteY1016" fmla="*/ 505497 h 1122084"/>
              <a:gd name="connsiteX1017" fmla="*/ 2386 w 1610582"/>
              <a:gd name="connsiteY1017" fmla="*/ 506541 h 1122084"/>
              <a:gd name="connsiteX1018" fmla="*/ 2982 w 1610582"/>
              <a:gd name="connsiteY1018" fmla="*/ 507734 h 1122084"/>
              <a:gd name="connsiteX1019" fmla="*/ 4026 w 1610582"/>
              <a:gd name="connsiteY1019" fmla="*/ 511462 h 1122084"/>
              <a:gd name="connsiteX1020" fmla="*/ 5219 w 1610582"/>
              <a:gd name="connsiteY1020" fmla="*/ 514444 h 1122084"/>
              <a:gd name="connsiteX1021" fmla="*/ 7008 w 1610582"/>
              <a:gd name="connsiteY1021" fmla="*/ 515786 h 1122084"/>
              <a:gd name="connsiteX1022" fmla="*/ 9692 w 1610582"/>
              <a:gd name="connsiteY1022" fmla="*/ 516681 h 1122084"/>
              <a:gd name="connsiteX1023" fmla="*/ 11184 w 1610582"/>
              <a:gd name="connsiteY1023" fmla="*/ 516681 h 1122084"/>
              <a:gd name="connsiteX1024" fmla="*/ 12227 w 1610582"/>
              <a:gd name="connsiteY1024" fmla="*/ 514295 h 1122084"/>
              <a:gd name="connsiteX1025" fmla="*/ 14017 w 1610582"/>
              <a:gd name="connsiteY1025" fmla="*/ 512654 h 1122084"/>
              <a:gd name="connsiteX1026" fmla="*/ 15508 w 1610582"/>
              <a:gd name="connsiteY1026" fmla="*/ 512654 h 1122084"/>
              <a:gd name="connsiteX1027" fmla="*/ 17894 w 1610582"/>
              <a:gd name="connsiteY1027" fmla="*/ 512654 h 1122084"/>
              <a:gd name="connsiteX1028" fmla="*/ 24156 w 1610582"/>
              <a:gd name="connsiteY1028" fmla="*/ 514593 h 1122084"/>
              <a:gd name="connsiteX1029" fmla="*/ 30270 w 1610582"/>
              <a:gd name="connsiteY1029" fmla="*/ 517426 h 1122084"/>
              <a:gd name="connsiteX1030" fmla="*/ 32059 w 1610582"/>
              <a:gd name="connsiteY1030" fmla="*/ 519067 h 1122084"/>
              <a:gd name="connsiteX1031" fmla="*/ 32656 w 1610582"/>
              <a:gd name="connsiteY1031" fmla="*/ 520856 h 1122084"/>
              <a:gd name="connsiteX1032" fmla="*/ 31016 w 1610582"/>
              <a:gd name="connsiteY1032" fmla="*/ 525031 h 1122084"/>
              <a:gd name="connsiteX1033" fmla="*/ 31016 w 1610582"/>
              <a:gd name="connsiteY1033" fmla="*/ 527715 h 1122084"/>
              <a:gd name="connsiteX1034" fmla="*/ 31463 w 1610582"/>
              <a:gd name="connsiteY1034" fmla="*/ 530548 h 1122084"/>
              <a:gd name="connsiteX1035" fmla="*/ 32805 w 1610582"/>
              <a:gd name="connsiteY1035" fmla="*/ 532636 h 1122084"/>
              <a:gd name="connsiteX1036" fmla="*/ 34147 w 1610582"/>
              <a:gd name="connsiteY1036" fmla="*/ 536215 h 1122084"/>
              <a:gd name="connsiteX1037" fmla="*/ 34445 w 1610582"/>
              <a:gd name="connsiteY1037" fmla="*/ 539197 h 1122084"/>
              <a:gd name="connsiteX1038" fmla="*/ 35042 w 1610582"/>
              <a:gd name="connsiteY1038" fmla="*/ 540092 h 1122084"/>
              <a:gd name="connsiteX1039" fmla="*/ 35489 w 1610582"/>
              <a:gd name="connsiteY1039" fmla="*/ 541135 h 1122084"/>
              <a:gd name="connsiteX1040" fmla="*/ 34743 w 1610582"/>
              <a:gd name="connsiteY1040" fmla="*/ 543820 h 1122084"/>
              <a:gd name="connsiteX1041" fmla="*/ 34296 w 1610582"/>
              <a:gd name="connsiteY1041" fmla="*/ 546503 h 1122084"/>
              <a:gd name="connsiteX1042" fmla="*/ 34893 w 1610582"/>
              <a:gd name="connsiteY1042" fmla="*/ 547398 h 1122084"/>
              <a:gd name="connsiteX1043" fmla="*/ 36682 w 1610582"/>
              <a:gd name="connsiteY1043" fmla="*/ 548740 h 1122084"/>
              <a:gd name="connsiteX1044" fmla="*/ 39664 w 1610582"/>
              <a:gd name="connsiteY1044" fmla="*/ 551275 h 1122084"/>
              <a:gd name="connsiteX1045" fmla="*/ 40261 w 1610582"/>
              <a:gd name="connsiteY1045" fmla="*/ 553363 h 1122084"/>
              <a:gd name="connsiteX1046" fmla="*/ 39217 w 1610582"/>
              <a:gd name="connsiteY1046" fmla="*/ 554705 h 1122084"/>
              <a:gd name="connsiteX1047" fmla="*/ 37428 w 1610582"/>
              <a:gd name="connsiteY1047" fmla="*/ 556345 h 1122084"/>
              <a:gd name="connsiteX1048" fmla="*/ 35042 w 1610582"/>
              <a:gd name="connsiteY1048" fmla="*/ 557687 h 1122084"/>
              <a:gd name="connsiteX1049" fmla="*/ 34296 w 1610582"/>
              <a:gd name="connsiteY1049" fmla="*/ 558284 h 1122084"/>
              <a:gd name="connsiteX1050" fmla="*/ 32954 w 1610582"/>
              <a:gd name="connsiteY1050" fmla="*/ 558284 h 1122084"/>
              <a:gd name="connsiteX1051" fmla="*/ 31016 w 1610582"/>
              <a:gd name="connsiteY1051" fmla="*/ 557687 h 1122084"/>
              <a:gd name="connsiteX1052" fmla="*/ 30270 w 1610582"/>
              <a:gd name="connsiteY1052" fmla="*/ 556494 h 1122084"/>
              <a:gd name="connsiteX1053" fmla="*/ 29972 w 1610582"/>
              <a:gd name="connsiteY1053" fmla="*/ 556494 h 1122084"/>
              <a:gd name="connsiteX1054" fmla="*/ 28481 w 1610582"/>
              <a:gd name="connsiteY1054" fmla="*/ 557091 h 1122084"/>
              <a:gd name="connsiteX1055" fmla="*/ 25648 w 1610582"/>
              <a:gd name="connsiteY1055" fmla="*/ 557985 h 1122084"/>
              <a:gd name="connsiteX1056" fmla="*/ 20727 w 1610582"/>
              <a:gd name="connsiteY1056" fmla="*/ 560520 h 1122084"/>
              <a:gd name="connsiteX1057" fmla="*/ 20727 w 1610582"/>
              <a:gd name="connsiteY1057" fmla="*/ 561117 h 1122084"/>
              <a:gd name="connsiteX1058" fmla="*/ 24007 w 1610582"/>
              <a:gd name="connsiteY1058" fmla="*/ 563652 h 1122084"/>
              <a:gd name="connsiteX1059" fmla="*/ 24753 w 1610582"/>
              <a:gd name="connsiteY1059" fmla="*/ 564546 h 1122084"/>
              <a:gd name="connsiteX1060" fmla="*/ 25200 w 1610582"/>
              <a:gd name="connsiteY1060" fmla="*/ 564844 h 1122084"/>
              <a:gd name="connsiteX1061" fmla="*/ 26692 w 1610582"/>
              <a:gd name="connsiteY1061" fmla="*/ 564397 h 1122084"/>
              <a:gd name="connsiteX1062" fmla="*/ 29077 w 1610582"/>
              <a:gd name="connsiteY1062" fmla="*/ 564397 h 1122084"/>
              <a:gd name="connsiteX1063" fmla="*/ 31016 w 1610582"/>
              <a:gd name="connsiteY1063" fmla="*/ 565143 h 1122084"/>
              <a:gd name="connsiteX1064" fmla="*/ 32954 w 1610582"/>
              <a:gd name="connsiteY1064" fmla="*/ 566187 h 1122084"/>
              <a:gd name="connsiteX1065" fmla="*/ 34147 w 1610582"/>
              <a:gd name="connsiteY1065" fmla="*/ 567081 h 1122084"/>
              <a:gd name="connsiteX1066" fmla="*/ 35787 w 1610582"/>
              <a:gd name="connsiteY1066" fmla="*/ 566634 h 1122084"/>
              <a:gd name="connsiteX1067" fmla="*/ 38471 w 1610582"/>
              <a:gd name="connsiteY1067" fmla="*/ 566037 h 1122084"/>
              <a:gd name="connsiteX1068" fmla="*/ 40857 w 1610582"/>
              <a:gd name="connsiteY1068" fmla="*/ 566485 h 1122084"/>
              <a:gd name="connsiteX1069" fmla="*/ 46225 w 1610582"/>
              <a:gd name="connsiteY1069" fmla="*/ 568423 h 1122084"/>
              <a:gd name="connsiteX1070" fmla="*/ 46971 w 1610582"/>
              <a:gd name="connsiteY1070" fmla="*/ 569318 h 1122084"/>
              <a:gd name="connsiteX1071" fmla="*/ 48164 w 1610582"/>
              <a:gd name="connsiteY1071" fmla="*/ 573940 h 1122084"/>
              <a:gd name="connsiteX1072" fmla="*/ 49059 w 1610582"/>
              <a:gd name="connsiteY1072" fmla="*/ 574388 h 1122084"/>
              <a:gd name="connsiteX1073" fmla="*/ 52041 w 1610582"/>
              <a:gd name="connsiteY1073" fmla="*/ 573344 h 1122084"/>
              <a:gd name="connsiteX1074" fmla="*/ 54427 w 1610582"/>
              <a:gd name="connsiteY1074" fmla="*/ 573940 h 1122084"/>
              <a:gd name="connsiteX1075" fmla="*/ 57260 w 1610582"/>
              <a:gd name="connsiteY1075" fmla="*/ 575432 h 1122084"/>
              <a:gd name="connsiteX1076" fmla="*/ 59049 w 1610582"/>
              <a:gd name="connsiteY1076" fmla="*/ 576923 h 1122084"/>
              <a:gd name="connsiteX1077" fmla="*/ 60242 w 1610582"/>
              <a:gd name="connsiteY1077" fmla="*/ 578414 h 1122084"/>
              <a:gd name="connsiteX1078" fmla="*/ 61435 w 1610582"/>
              <a:gd name="connsiteY1078" fmla="*/ 580949 h 1122084"/>
              <a:gd name="connsiteX1079" fmla="*/ 61882 w 1610582"/>
              <a:gd name="connsiteY1079" fmla="*/ 582887 h 1122084"/>
              <a:gd name="connsiteX1080" fmla="*/ 62479 w 1610582"/>
              <a:gd name="connsiteY1080" fmla="*/ 585273 h 1122084"/>
              <a:gd name="connsiteX1081" fmla="*/ 62479 w 1610582"/>
              <a:gd name="connsiteY1081" fmla="*/ 591983 h 1122084"/>
              <a:gd name="connsiteX1082" fmla="*/ 61435 w 1610582"/>
              <a:gd name="connsiteY1082" fmla="*/ 593027 h 1122084"/>
              <a:gd name="connsiteX1083" fmla="*/ 60690 w 1610582"/>
              <a:gd name="connsiteY1083" fmla="*/ 594518 h 1122084"/>
              <a:gd name="connsiteX1084" fmla="*/ 60690 w 1610582"/>
              <a:gd name="connsiteY1084" fmla="*/ 595711 h 1122084"/>
              <a:gd name="connsiteX1085" fmla="*/ 61733 w 1610582"/>
              <a:gd name="connsiteY1085" fmla="*/ 596755 h 1122084"/>
              <a:gd name="connsiteX1086" fmla="*/ 63523 w 1610582"/>
              <a:gd name="connsiteY1086" fmla="*/ 597351 h 1122084"/>
              <a:gd name="connsiteX1087" fmla="*/ 65163 w 1610582"/>
              <a:gd name="connsiteY1087" fmla="*/ 597799 h 1122084"/>
              <a:gd name="connsiteX1088" fmla="*/ 66057 w 1610582"/>
              <a:gd name="connsiteY1088" fmla="*/ 598842 h 1122084"/>
              <a:gd name="connsiteX1089" fmla="*/ 67251 w 1610582"/>
              <a:gd name="connsiteY1089" fmla="*/ 602570 h 1122084"/>
              <a:gd name="connsiteX1090" fmla="*/ 67996 w 1610582"/>
              <a:gd name="connsiteY1090" fmla="*/ 603167 h 1122084"/>
              <a:gd name="connsiteX1091" fmla="*/ 69935 w 1610582"/>
              <a:gd name="connsiteY1091" fmla="*/ 603167 h 1122084"/>
              <a:gd name="connsiteX1092" fmla="*/ 73513 w 1610582"/>
              <a:gd name="connsiteY1092" fmla="*/ 602272 h 1122084"/>
              <a:gd name="connsiteX1093" fmla="*/ 76645 w 1610582"/>
              <a:gd name="connsiteY1093" fmla="*/ 600930 h 1122084"/>
              <a:gd name="connsiteX1094" fmla="*/ 77987 w 1610582"/>
              <a:gd name="connsiteY1094" fmla="*/ 600632 h 1122084"/>
              <a:gd name="connsiteX1095" fmla="*/ 78285 w 1610582"/>
              <a:gd name="connsiteY1095" fmla="*/ 604211 h 1122084"/>
              <a:gd name="connsiteX1096" fmla="*/ 80074 w 1610582"/>
              <a:gd name="connsiteY1096" fmla="*/ 605553 h 1122084"/>
              <a:gd name="connsiteX1097" fmla="*/ 82609 w 1610582"/>
              <a:gd name="connsiteY1097" fmla="*/ 607193 h 1122084"/>
              <a:gd name="connsiteX1098" fmla="*/ 83653 w 1610582"/>
              <a:gd name="connsiteY1098" fmla="*/ 607789 h 1122084"/>
              <a:gd name="connsiteX1099" fmla="*/ 86635 w 1610582"/>
              <a:gd name="connsiteY1099" fmla="*/ 609281 h 1122084"/>
              <a:gd name="connsiteX1100" fmla="*/ 92152 w 1610582"/>
              <a:gd name="connsiteY1100" fmla="*/ 611219 h 1122084"/>
              <a:gd name="connsiteX1101" fmla="*/ 97521 w 1610582"/>
              <a:gd name="connsiteY1101" fmla="*/ 612561 h 1122084"/>
              <a:gd name="connsiteX1102" fmla="*/ 101547 w 1610582"/>
              <a:gd name="connsiteY1102" fmla="*/ 613605 h 1122084"/>
              <a:gd name="connsiteX1103" fmla="*/ 103485 w 1610582"/>
              <a:gd name="connsiteY1103" fmla="*/ 613605 h 1122084"/>
              <a:gd name="connsiteX1104" fmla="*/ 104827 w 1610582"/>
              <a:gd name="connsiteY1104" fmla="*/ 613605 h 1122084"/>
              <a:gd name="connsiteX1105" fmla="*/ 108853 w 1610582"/>
              <a:gd name="connsiteY1105" fmla="*/ 613307 h 1122084"/>
              <a:gd name="connsiteX1106" fmla="*/ 110792 w 1610582"/>
              <a:gd name="connsiteY1106" fmla="*/ 612859 h 1122084"/>
              <a:gd name="connsiteX1107" fmla="*/ 110792 w 1610582"/>
              <a:gd name="connsiteY1107" fmla="*/ 612859 h 1122084"/>
              <a:gd name="connsiteX1108" fmla="*/ 110941 w 1610582"/>
              <a:gd name="connsiteY1108" fmla="*/ 613158 h 1122084"/>
              <a:gd name="connsiteX1109" fmla="*/ 111985 w 1610582"/>
              <a:gd name="connsiteY1109" fmla="*/ 613903 h 1122084"/>
              <a:gd name="connsiteX1110" fmla="*/ 113178 w 1610582"/>
              <a:gd name="connsiteY1110" fmla="*/ 614201 h 1122084"/>
              <a:gd name="connsiteX1111" fmla="*/ 114520 w 1610582"/>
              <a:gd name="connsiteY1111" fmla="*/ 613456 h 1122084"/>
              <a:gd name="connsiteX1112" fmla="*/ 116160 w 1610582"/>
              <a:gd name="connsiteY1112" fmla="*/ 612859 h 1122084"/>
              <a:gd name="connsiteX1113" fmla="*/ 117055 w 1610582"/>
              <a:gd name="connsiteY1113" fmla="*/ 613158 h 1122084"/>
              <a:gd name="connsiteX1114" fmla="*/ 117055 w 1610582"/>
              <a:gd name="connsiteY1114" fmla="*/ 614052 h 1122084"/>
              <a:gd name="connsiteX1115" fmla="*/ 116160 w 1610582"/>
              <a:gd name="connsiteY1115" fmla="*/ 618526 h 1122084"/>
              <a:gd name="connsiteX1116" fmla="*/ 116160 w 1610582"/>
              <a:gd name="connsiteY1116" fmla="*/ 620315 h 1122084"/>
              <a:gd name="connsiteX1117" fmla="*/ 117949 w 1610582"/>
              <a:gd name="connsiteY1117" fmla="*/ 623894 h 1122084"/>
              <a:gd name="connsiteX1118" fmla="*/ 120186 w 1610582"/>
              <a:gd name="connsiteY1118" fmla="*/ 629709 h 1122084"/>
              <a:gd name="connsiteX1119" fmla="*/ 122274 w 1610582"/>
              <a:gd name="connsiteY1119" fmla="*/ 635226 h 1122084"/>
              <a:gd name="connsiteX1120" fmla="*/ 123467 w 1610582"/>
              <a:gd name="connsiteY1120" fmla="*/ 638805 h 1122084"/>
              <a:gd name="connsiteX1121" fmla="*/ 124659 w 1610582"/>
              <a:gd name="connsiteY1121" fmla="*/ 640296 h 1122084"/>
              <a:gd name="connsiteX1122" fmla="*/ 129580 w 1610582"/>
              <a:gd name="connsiteY1122" fmla="*/ 641787 h 1122084"/>
              <a:gd name="connsiteX1123" fmla="*/ 133606 w 1610582"/>
              <a:gd name="connsiteY1123" fmla="*/ 642980 h 1122084"/>
              <a:gd name="connsiteX1124" fmla="*/ 135992 w 1610582"/>
              <a:gd name="connsiteY1124" fmla="*/ 645068 h 1122084"/>
              <a:gd name="connsiteX1125" fmla="*/ 138676 w 1610582"/>
              <a:gd name="connsiteY1125" fmla="*/ 647007 h 1122084"/>
              <a:gd name="connsiteX1126" fmla="*/ 140615 w 1610582"/>
              <a:gd name="connsiteY1126" fmla="*/ 648199 h 1122084"/>
              <a:gd name="connsiteX1127" fmla="*/ 141509 w 1610582"/>
              <a:gd name="connsiteY1127" fmla="*/ 649690 h 1122084"/>
              <a:gd name="connsiteX1128" fmla="*/ 141509 w 1610582"/>
              <a:gd name="connsiteY1128" fmla="*/ 651032 h 1122084"/>
              <a:gd name="connsiteX1129" fmla="*/ 141509 w 1610582"/>
              <a:gd name="connsiteY1129" fmla="*/ 651927 h 1122084"/>
              <a:gd name="connsiteX1130" fmla="*/ 140466 w 1610582"/>
              <a:gd name="connsiteY1130" fmla="*/ 653120 h 1122084"/>
              <a:gd name="connsiteX1131" fmla="*/ 135694 w 1610582"/>
              <a:gd name="connsiteY1131" fmla="*/ 656252 h 1122084"/>
              <a:gd name="connsiteX1132" fmla="*/ 135097 w 1610582"/>
              <a:gd name="connsiteY1132" fmla="*/ 657295 h 1122084"/>
              <a:gd name="connsiteX1133" fmla="*/ 135097 w 1610582"/>
              <a:gd name="connsiteY1133" fmla="*/ 658637 h 1122084"/>
              <a:gd name="connsiteX1134" fmla="*/ 135843 w 1610582"/>
              <a:gd name="connsiteY1134" fmla="*/ 662514 h 1122084"/>
              <a:gd name="connsiteX1135" fmla="*/ 136439 w 1610582"/>
              <a:gd name="connsiteY1135" fmla="*/ 664900 h 1122084"/>
              <a:gd name="connsiteX1136" fmla="*/ 136439 w 1610582"/>
              <a:gd name="connsiteY1136" fmla="*/ 669821 h 1122084"/>
              <a:gd name="connsiteX1137" fmla="*/ 136887 w 1610582"/>
              <a:gd name="connsiteY1137" fmla="*/ 674443 h 1122084"/>
              <a:gd name="connsiteX1138" fmla="*/ 138527 w 1610582"/>
              <a:gd name="connsiteY1138" fmla="*/ 676531 h 1122084"/>
              <a:gd name="connsiteX1139" fmla="*/ 139869 w 1610582"/>
              <a:gd name="connsiteY1139" fmla="*/ 677873 h 1122084"/>
              <a:gd name="connsiteX1140" fmla="*/ 140764 w 1610582"/>
              <a:gd name="connsiteY1140" fmla="*/ 679066 h 1122084"/>
              <a:gd name="connsiteX1141" fmla="*/ 142404 w 1610582"/>
              <a:gd name="connsiteY1141" fmla="*/ 680706 h 1122084"/>
              <a:gd name="connsiteX1142" fmla="*/ 143895 w 1610582"/>
              <a:gd name="connsiteY1142" fmla="*/ 681899 h 1122084"/>
              <a:gd name="connsiteX1143" fmla="*/ 145088 w 1610582"/>
              <a:gd name="connsiteY1143" fmla="*/ 682645 h 1122084"/>
              <a:gd name="connsiteX1144" fmla="*/ 145088 w 1610582"/>
              <a:gd name="connsiteY1144" fmla="*/ 682943 h 1122084"/>
              <a:gd name="connsiteX1145" fmla="*/ 145684 w 1610582"/>
              <a:gd name="connsiteY1145" fmla="*/ 684434 h 1122084"/>
              <a:gd name="connsiteX1146" fmla="*/ 145386 w 1610582"/>
              <a:gd name="connsiteY1146" fmla="*/ 686373 h 1122084"/>
              <a:gd name="connsiteX1147" fmla="*/ 144939 w 1610582"/>
              <a:gd name="connsiteY1147" fmla="*/ 688013 h 1122084"/>
              <a:gd name="connsiteX1148" fmla="*/ 144939 w 1610582"/>
              <a:gd name="connsiteY1148" fmla="*/ 688908 h 1122084"/>
              <a:gd name="connsiteX1149" fmla="*/ 146132 w 1610582"/>
              <a:gd name="connsiteY1149" fmla="*/ 689504 h 1122084"/>
              <a:gd name="connsiteX1150" fmla="*/ 147623 w 1610582"/>
              <a:gd name="connsiteY1150" fmla="*/ 691144 h 1122084"/>
              <a:gd name="connsiteX1151" fmla="*/ 147623 w 1610582"/>
              <a:gd name="connsiteY1151" fmla="*/ 693679 h 1122084"/>
              <a:gd name="connsiteX1152" fmla="*/ 147623 w 1610582"/>
              <a:gd name="connsiteY1152" fmla="*/ 695319 h 1122084"/>
              <a:gd name="connsiteX1153" fmla="*/ 148220 w 1610582"/>
              <a:gd name="connsiteY1153" fmla="*/ 696811 h 1122084"/>
              <a:gd name="connsiteX1154" fmla="*/ 148220 w 1610582"/>
              <a:gd name="connsiteY1154" fmla="*/ 698451 h 1122084"/>
              <a:gd name="connsiteX1155" fmla="*/ 147921 w 1610582"/>
              <a:gd name="connsiteY1155" fmla="*/ 702626 h 1122084"/>
              <a:gd name="connsiteX1156" fmla="*/ 147921 w 1610582"/>
              <a:gd name="connsiteY1156" fmla="*/ 704415 h 1122084"/>
              <a:gd name="connsiteX1157" fmla="*/ 147921 w 1610582"/>
              <a:gd name="connsiteY1157" fmla="*/ 704565 h 1122084"/>
              <a:gd name="connsiteX1158" fmla="*/ 146579 w 1610582"/>
              <a:gd name="connsiteY1158" fmla="*/ 704565 h 1122084"/>
              <a:gd name="connsiteX1159" fmla="*/ 145386 w 1610582"/>
              <a:gd name="connsiteY1159" fmla="*/ 705310 h 1122084"/>
              <a:gd name="connsiteX1160" fmla="*/ 143746 w 1610582"/>
              <a:gd name="connsiteY1160" fmla="*/ 707994 h 1122084"/>
              <a:gd name="connsiteX1161" fmla="*/ 141957 w 1610582"/>
              <a:gd name="connsiteY1161" fmla="*/ 708740 h 1122084"/>
              <a:gd name="connsiteX1162" fmla="*/ 139869 w 1610582"/>
              <a:gd name="connsiteY1162" fmla="*/ 708740 h 1122084"/>
              <a:gd name="connsiteX1163" fmla="*/ 137781 w 1610582"/>
              <a:gd name="connsiteY1163" fmla="*/ 707249 h 1122084"/>
              <a:gd name="connsiteX1164" fmla="*/ 135992 w 1610582"/>
              <a:gd name="connsiteY1164" fmla="*/ 705608 h 1122084"/>
              <a:gd name="connsiteX1165" fmla="*/ 135545 w 1610582"/>
              <a:gd name="connsiteY1165" fmla="*/ 704714 h 1122084"/>
              <a:gd name="connsiteX1166" fmla="*/ 135097 w 1610582"/>
              <a:gd name="connsiteY1166" fmla="*/ 702924 h 1122084"/>
              <a:gd name="connsiteX1167" fmla="*/ 134203 w 1610582"/>
              <a:gd name="connsiteY1167" fmla="*/ 701731 h 1122084"/>
              <a:gd name="connsiteX1168" fmla="*/ 132413 w 1610582"/>
              <a:gd name="connsiteY1168" fmla="*/ 702328 h 1122084"/>
              <a:gd name="connsiteX1169" fmla="*/ 129580 w 1610582"/>
              <a:gd name="connsiteY1169" fmla="*/ 702626 h 1122084"/>
              <a:gd name="connsiteX1170" fmla="*/ 126598 w 1610582"/>
              <a:gd name="connsiteY1170" fmla="*/ 703073 h 1122084"/>
              <a:gd name="connsiteX1171" fmla="*/ 126002 w 1610582"/>
              <a:gd name="connsiteY1171" fmla="*/ 703521 h 1122084"/>
              <a:gd name="connsiteX1172" fmla="*/ 126002 w 1610582"/>
              <a:gd name="connsiteY1172" fmla="*/ 704266 h 1122084"/>
              <a:gd name="connsiteX1173" fmla="*/ 126747 w 1610582"/>
              <a:gd name="connsiteY1173" fmla="*/ 705907 h 1122084"/>
              <a:gd name="connsiteX1174" fmla="*/ 127344 w 1610582"/>
              <a:gd name="connsiteY1174" fmla="*/ 707994 h 1122084"/>
              <a:gd name="connsiteX1175" fmla="*/ 127642 w 1610582"/>
              <a:gd name="connsiteY1175" fmla="*/ 710976 h 1122084"/>
              <a:gd name="connsiteX1176" fmla="*/ 128387 w 1610582"/>
              <a:gd name="connsiteY1176" fmla="*/ 712915 h 1122084"/>
              <a:gd name="connsiteX1177" fmla="*/ 128686 w 1610582"/>
              <a:gd name="connsiteY1177" fmla="*/ 713511 h 1122084"/>
              <a:gd name="connsiteX1178" fmla="*/ 133457 w 1610582"/>
              <a:gd name="connsiteY1178" fmla="*/ 719327 h 1122084"/>
              <a:gd name="connsiteX1179" fmla="*/ 134650 w 1610582"/>
              <a:gd name="connsiteY1179" fmla="*/ 720520 h 1122084"/>
              <a:gd name="connsiteX1180" fmla="*/ 134948 w 1610582"/>
              <a:gd name="connsiteY1180" fmla="*/ 721265 h 1122084"/>
              <a:gd name="connsiteX1181" fmla="*/ 134501 w 1610582"/>
              <a:gd name="connsiteY1181" fmla="*/ 723353 h 1122084"/>
              <a:gd name="connsiteX1182" fmla="*/ 133606 w 1610582"/>
              <a:gd name="connsiteY1182" fmla="*/ 725888 h 1122084"/>
              <a:gd name="connsiteX1183" fmla="*/ 133606 w 1610582"/>
              <a:gd name="connsiteY1183" fmla="*/ 727826 h 1122084"/>
              <a:gd name="connsiteX1184" fmla="*/ 135395 w 1610582"/>
              <a:gd name="connsiteY1184" fmla="*/ 730063 h 1122084"/>
              <a:gd name="connsiteX1185" fmla="*/ 136738 w 1610582"/>
              <a:gd name="connsiteY1185" fmla="*/ 731554 h 1122084"/>
              <a:gd name="connsiteX1186" fmla="*/ 135545 w 1610582"/>
              <a:gd name="connsiteY1186" fmla="*/ 733642 h 1122084"/>
              <a:gd name="connsiteX1187" fmla="*/ 134799 w 1610582"/>
              <a:gd name="connsiteY1187" fmla="*/ 736028 h 1122084"/>
              <a:gd name="connsiteX1188" fmla="*/ 135694 w 1610582"/>
              <a:gd name="connsiteY1188" fmla="*/ 737071 h 1122084"/>
              <a:gd name="connsiteX1189" fmla="*/ 135247 w 1610582"/>
              <a:gd name="connsiteY1189" fmla="*/ 740501 h 1122084"/>
              <a:gd name="connsiteX1190" fmla="*/ 135694 w 1610582"/>
              <a:gd name="connsiteY1190" fmla="*/ 741098 h 1122084"/>
              <a:gd name="connsiteX1191" fmla="*/ 136589 w 1610582"/>
              <a:gd name="connsiteY1191" fmla="*/ 741396 h 1122084"/>
              <a:gd name="connsiteX1192" fmla="*/ 137931 w 1610582"/>
              <a:gd name="connsiteY1192" fmla="*/ 741098 h 1122084"/>
              <a:gd name="connsiteX1193" fmla="*/ 139422 w 1610582"/>
              <a:gd name="connsiteY1193" fmla="*/ 740203 h 1122084"/>
              <a:gd name="connsiteX1194" fmla="*/ 140615 w 1610582"/>
              <a:gd name="connsiteY1194" fmla="*/ 740203 h 1122084"/>
              <a:gd name="connsiteX1195" fmla="*/ 141360 w 1610582"/>
              <a:gd name="connsiteY1195" fmla="*/ 740203 h 1122084"/>
              <a:gd name="connsiteX1196" fmla="*/ 142404 w 1610582"/>
              <a:gd name="connsiteY1196" fmla="*/ 737668 h 1122084"/>
              <a:gd name="connsiteX1197" fmla="*/ 143299 w 1610582"/>
              <a:gd name="connsiteY1197" fmla="*/ 737370 h 1122084"/>
              <a:gd name="connsiteX1198" fmla="*/ 144939 w 1610582"/>
              <a:gd name="connsiteY1198" fmla="*/ 738115 h 1122084"/>
              <a:gd name="connsiteX1199" fmla="*/ 148220 w 1610582"/>
              <a:gd name="connsiteY1199" fmla="*/ 743036 h 1122084"/>
              <a:gd name="connsiteX1200" fmla="*/ 151053 w 1610582"/>
              <a:gd name="connsiteY1200" fmla="*/ 747211 h 1122084"/>
              <a:gd name="connsiteX1201" fmla="*/ 151798 w 1610582"/>
              <a:gd name="connsiteY1201" fmla="*/ 747957 h 1122084"/>
              <a:gd name="connsiteX1202" fmla="*/ 152245 w 1610582"/>
              <a:gd name="connsiteY1202" fmla="*/ 748404 h 1122084"/>
              <a:gd name="connsiteX1203" fmla="*/ 154930 w 1610582"/>
              <a:gd name="connsiteY1203" fmla="*/ 750492 h 1122084"/>
              <a:gd name="connsiteX1204" fmla="*/ 156868 w 1610582"/>
              <a:gd name="connsiteY1204" fmla="*/ 751834 h 1122084"/>
              <a:gd name="connsiteX1205" fmla="*/ 159403 w 1610582"/>
              <a:gd name="connsiteY1205" fmla="*/ 751386 h 1122084"/>
              <a:gd name="connsiteX1206" fmla="*/ 162833 w 1610582"/>
              <a:gd name="connsiteY1206" fmla="*/ 751386 h 1122084"/>
              <a:gd name="connsiteX1207" fmla="*/ 164920 w 1610582"/>
              <a:gd name="connsiteY1207" fmla="*/ 752579 h 1122084"/>
              <a:gd name="connsiteX1208" fmla="*/ 166113 w 1610582"/>
              <a:gd name="connsiteY1208" fmla="*/ 753474 h 1122084"/>
              <a:gd name="connsiteX1209" fmla="*/ 166262 w 1610582"/>
              <a:gd name="connsiteY1209" fmla="*/ 753474 h 1122084"/>
              <a:gd name="connsiteX1210" fmla="*/ 170437 w 1610582"/>
              <a:gd name="connsiteY1210" fmla="*/ 756904 h 1122084"/>
              <a:gd name="connsiteX1211" fmla="*/ 172227 w 1610582"/>
              <a:gd name="connsiteY1211" fmla="*/ 756605 h 1122084"/>
              <a:gd name="connsiteX1212" fmla="*/ 173420 w 1610582"/>
              <a:gd name="connsiteY1212" fmla="*/ 757500 h 1122084"/>
              <a:gd name="connsiteX1213" fmla="*/ 173718 w 1610582"/>
              <a:gd name="connsiteY1213" fmla="*/ 759737 h 1122084"/>
              <a:gd name="connsiteX1214" fmla="*/ 173121 w 1610582"/>
              <a:gd name="connsiteY1214" fmla="*/ 762123 h 1122084"/>
              <a:gd name="connsiteX1215" fmla="*/ 173121 w 1610582"/>
              <a:gd name="connsiteY1215" fmla="*/ 763166 h 1122084"/>
              <a:gd name="connsiteX1216" fmla="*/ 175060 w 1610582"/>
              <a:gd name="connsiteY1216" fmla="*/ 763316 h 1122084"/>
              <a:gd name="connsiteX1217" fmla="*/ 178937 w 1610582"/>
              <a:gd name="connsiteY1217" fmla="*/ 764807 h 1122084"/>
              <a:gd name="connsiteX1218" fmla="*/ 182367 w 1610582"/>
              <a:gd name="connsiteY1218" fmla="*/ 766149 h 1122084"/>
              <a:gd name="connsiteX1219" fmla="*/ 184156 w 1610582"/>
              <a:gd name="connsiteY1219" fmla="*/ 766596 h 1122084"/>
              <a:gd name="connsiteX1220" fmla="*/ 186095 w 1610582"/>
              <a:gd name="connsiteY1220" fmla="*/ 767640 h 1122084"/>
              <a:gd name="connsiteX1221" fmla="*/ 187735 w 1610582"/>
              <a:gd name="connsiteY1221" fmla="*/ 769280 h 1122084"/>
              <a:gd name="connsiteX1222" fmla="*/ 191015 w 1610582"/>
              <a:gd name="connsiteY1222" fmla="*/ 771368 h 1122084"/>
              <a:gd name="connsiteX1223" fmla="*/ 193998 w 1610582"/>
              <a:gd name="connsiteY1223" fmla="*/ 773008 h 1122084"/>
              <a:gd name="connsiteX1224" fmla="*/ 194594 w 1610582"/>
              <a:gd name="connsiteY1224" fmla="*/ 775245 h 1122084"/>
              <a:gd name="connsiteX1225" fmla="*/ 195787 w 1610582"/>
              <a:gd name="connsiteY1225" fmla="*/ 777183 h 1122084"/>
              <a:gd name="connsiteX1226" fmla="*/ 197278 w 1610582"/>
              <a:gd name="connsiteY1226" fmla="*/ 778972 h 1122084"/>
              <a:gd name="connsiteX1227" fmla="*/ 199068 w 1610582"/>
              <a:gd name="connsiteY1227" fmla="*/ 778972 h 1122084"/>
              <a:gd name="connsiteX1228" fmla="*/ 201155 w 1610582"/>
              <a:gd name="connsiteY1228" fmla="*/ 777332 h 1122084"/>
              <a:gd name="connsiteX1229" fmla="*/ 205479 w 1610582"/>
              <a:gd name="connsiteY1229" fmla="*/ 770026 h 1122084"/>
              <a:gd name="connsiteX1230" fmla="*/ 211444 w 1610582"/>
              <a:gd name="connsiteY1230" fmla="*/ 768534 h 1122084"/>
              <a:gd name="connsiteX1231" fmla="*/ 217110 w 1610582"/>
              <a:gd name="connsiteY1231" fmla="*/ 769280 h 1122084"/>
              <a:gd name="connsiteX1232" fmla="*/ 222031 w 1610582"/>
              <a:gd name="connsiteY1232" fmla="*/ 770324 h 1122084"/>
              <a:gd name="connsiteX1233" fmla="*/ 223522 w 1610582"/>
              <a:gd name="connsiteY1233" fmla="*/ 772710 h 1122084"/>
              <a:gd name="connsiteX1234" fmla="*/ 224417 w 1610582"/>
              <a:gd name="connsiteY1234" fmla="*/ 775245 h 1122084"/>
              <a:gd name="connsiteX1235" fmla="*/ 225013 w 1610582"/>
              <a:gd name="connsiteY1235" fmla="*/ 776587 h 1122084"/>
              <a:gd name="connsiteX1236" fmla="*/ 226654 w 1610582"/>
              <a:gd name="connsiteY1236" fmla="*/ 778078 h 1122084"/>
              <a:gd name="connsiteX1237" fmla="*/ 233662 w 1610582"/>
              <a:gd name="connsiteY1237" fmla="*/ 781806 h 1122084"/>
              <a:gd name="connsiteX1238" fmla="*/ 237688 w 1610582"/>
              <a:gd name="connsiteY1238" fmla="*/ 785086 h 1122084"/>
              <a:gd name="connsiteX1239" fmla="*/ 243354 w 1610582"/>
              <a:gd name="connsiteY1239" fmla="*/ 789560 h 1122084"/>
              <a:gd name="connsiteX1240" fmla="*/ 247530 w 1610582"/>
              <a:gd name="connsiteY1240" fmla="*/ 791498 h 1122084"/>
              <a:gd name="connsiteX1241" fmla="*/ 251258 w 1610582"/>
              <a:gd name="connsiteY1241" fmla="*/ 791498 h 1122084"/>
              <a:gd name="connsiteX1242" fmla="*/ 253345 w 1610582"/>
              <a:gd name="connsiteY1242" fmla="*/ 793436 h 1122084"/>
              <a:gd name="connsiteX1243" fmla="*/ 256477 w 1610582"/>
              <a:gd name="connsiteY1243" fmla="*/ 796866 h 1122084"/>
              <a:gd name="connsiteX1244" fmla="*/ 259161 w 1610582"/>
              <a:gd name="connsiteY1244" fmla="*/ 800892 h 1122084"/>
              <a:gd name="connsiteX1245" fmla="*/ 262441 w 1610582"/>
              <a:gd name="connsiteY1245" fmla="*/ 804620 h 1122084"/>
              <a:gd name="connsiteX1246" fmla="*/ 264678 w 1610582"/>
              <a:gd name="connsiteY1246" fmla="*/ 804620 h 1122084"/>
              <a:gd name="connsiteX1247" fmla="*/ 267809 w 1610582"/>
              <a:gd name="connsiteY1247" fmla="*/ 803278 h 1122084"/>
              <a:gd name="connsiteX1248" fmla="*/ 271686 w 1610582"/>
              <a:gd name="connsiteY1248" fmla="*/ 801787 h 1122084"/>
              <a:gd name="connsiteX1249" fmla="*/ 273923 w 1610582"/>
              <a:gd name="connsiteY1249" fmla="*/ 802532 h 1122084"/>
              <a:gd name="connsiteX1250" fmla="*/ 276011 w 1610582"/>
              <a:gd name="connsiteY1250" fmla="*/ 803576 h 1122084"/>
              <a:gd name="connsiteX1251" fmla="*/ 276756 w 1610582"/>
              <a:gd name="connsiteY1251" fmla="*/ 805515 h 1122084"/>
              <a:gd name="connsiteX1252" fmla="*/ 277949 w 1610582"/>
              <a:gd name="connsiteY1252" fmla="*/ 809094 h 1122084"/>
              <a:gd name="connsiteX1253" fmla="*/ 279291 w 1610582"/>
              <a:gd name="connsiteY1253" fmla="*/ 812821 h 1122084"/>
              <a:gd name="connsiteX1254" fmla="*/ 281528 w 1610582"/>
              <a:gd name="connsiteY1254" fmla="*/ 814163 h 1122084"/>
              <a:gd name="connsiteX1255" fmla="*/ 284062 w 1610582"/>
              <a:gd name="connsiteY1255" fmla="*/ 816102 h 1122084"/>
              <a:gd name="connsiteX1256" fmla="*/ 285554 w 1610582"/>
              <a:gd name="connsiteY1256" fmla="*/ 817593 h 1122084"/>
              <a:gd name="connsiteX1257" fmla="*/ 290475 w 1610582"/>
              <a:gd name="connsiteY1257" fmla="*/ 820426 h 1122084"/>
              <a:gd name="connsiteX1258" fmla="*/ 291220 w 1610582"/>
              <a:gd name="connsiteY1258" fmla="*/ 821619 h 1122084"/>
              <a:gd name="connsiteX1259" fmla="*/ 292264 w 1610582"/>
              <a:gd name="connsiteY1259" fmla="*/ 822365 h 1122084"/>
              <a:gd name="connsiteX1260" fmla="*/ 293457 w 1610582"/>
              <a:gd name="connsiteY1260" fmla="*/ 822812 h 1122084"/>
              <a:gd name="connsiteX1261" fmla="*/ 294501 w 1610582"/>
              <a:gd name="connsiteY1261" fmla="*/ 823409 h 1122084"/>
              <a:gd name="connsiteX1262" fmla="*/ 295992 w 1610582"/>
              <a:gd name="connsiteY1262" fmla="*/ 823409 h 1122084"/>
              <a:gd name="connsiteX1263" fmla="*/ 301658 w 1610582"/>
              <a:gd name="connsiteY1263" fmla="*/ 821917 h 1122084"/>
              <a:gd name="connsiteX1264" fmla="*/ 303149 w 1610582"/>
              <a:gd name="connsiteY1264" fmla="*/ 821917 h 1122084"/>
              <a:gd name="connsiteX1265" fmla="*/ 304044 w 1610582"/>
              <a:gd name="connsiteY1265" fmla="*/ 822365 h 1122084"/>
              <a:gd name="connsiteX1266" fmla="*/ 304044 w 1610582"/>
              <a:gd name="connsiteY1266" fmla="*/ 822961 h 1122084"/>
              <a:gd name="connsiteX1267" fmla="*/ 303000 w 1610582"/>
              <a:gd name="connsiteY1267" fmla="*/ 825496 h 1122084"/>
              <a:gd name="connsiteX1268" fmla="*/ 302106 w 1610582"/>
              <a:gd name="connsiteY1268" fmla="*/ 828777 h 1122084"/>
              <a:gd name="connsiteX1269" fmla="*/ 303000 w 1610582"/>
              <a:gd name="connsiteY1269" fmla="*/ 830417 h 1122084"/>
              <a:gd name="connsiteX1270" fmla="*/ 305386 w 1610582"/>
              <a:gd name="connsiteY1270" fmla="*/ 831162 h 1122084"/>
              <a:gd name="connsiteX1271" fmla="*/ 310605 w 1610582"/>
              <a:gd name="connsiteY1271" fmla="*/ 831610 h 1122084"/>
              <a:gd name="connsiteX1272" fmla="*/ 317613 w 1610582"/>
              <a:gd name="connsiteY1272" fmla="*/ 831610 h 1122084"/>
              <a:gd name="connsiteX1273" fmla="*/ 319701 w 1610582"/>
              <a:gd name="connsiteY1273" fmla="*/ 833250 h 1122084"/>
              <a:gd name="connsiteX1274" fmla="*/ 321788 w 1610582"/>
              <a:gd name="connsiteY1274" fmla="*/ 835785 h 1122084"/>
              <a:gd name="connsiteX1275" fmla="*/ 323876 w 1610582"/>
              <a:gd name="connsiteY1275" fmla="*/ 840109 h 1122084"/>
              <a:gd name="connsiteX1276" fmla="*/ 324771 w 1610582"/>
              <a:gd name="connsiteY1276" fmla="*/ 841899 h 1122084"/>
              <a:gd name="connsiteX1277" fmla="*/ 325815 w 1610582"/>
              <a:gd name="connsiteY1277" fmla="*/ 842495 h 1122084"/>
              <a:gd name="connsiteX1278" fmla="*/ 327604 w 1610582"/>
              <a:gd name="connsiteY1278" fmla="*/ 841750 h 1122084"/>
              <a:gd name="connsiteX1279" fmla="*/ 327902 w 1610582"/>
              <a:gd name="connsiteY1279" fmla="*/ 839960 h 1122084"/>
              <a:gd name="connsiteX1280" fmla="*/ 327902 w 1610582"/>
              <a:gd name="connsiteY1280" fmla="*/ 837276 h 1122084"/>
              <a:gd name="connsiteX1281" fmla="*/ 329542 w 1610582"/>
              <a:gd name="connsiteY1281" fmla="*/ 836381 h 1122084"/>
              <a:gd name="connsiteX1282" fmla="*/ 330586 w 1610582"/>
              <a:gd name="connsiteY1282" fmla="*/ 836978 h 1122084"/>
              <a:gd name="connsiteX1283" fmla="*/ 331779 w 1610582"/>
              <a:gd name="connsiteY1283" fmla="*/ 839065 h 1122084"/>
              <a:gd name="connsiteX1284" fmla="*/ 334762 w 1610582"/>
              <a:gd name="connsiteY1284" fmla="*/ 840855 h 1122084"/>
              <a:gd name="connsiteX1285" fmla="*/ 336849 w 1610582"/>
              <a:gd name="connsiteY1285" fmla="*/ 841750 h 1122084"/>
              <a:gd name="connsiteX1286" fmla="*/ 338787 w 1610582"/>
              <a:gd name="connsiteY1286" fmla="*/ 841451 h 1122084"/>
              <a:gd name="connsiteX1287" fmla="*/ 339682 w 1610582"/>
              <a:gd name="connsiteY1287" fmla="*/ 840706 h 1122084"/>
              <a:gd name="connsiteX1288" fmla="*/ 340726 w 1610582"/>
              <a:gd name="connsiteY1288" fmla="*/ 837127 h 1122084"/>
              <a:gd name="connsiteX1289" fmla="*/ 342366 w 1610582"/>
              <a:gd name="connsiteY1289" fmla="*/ 836530 h 1122084"/>
              <a:gd name="connsiteX1290" fmla="*/ 344305 w 1610582"/>
              <a:gd name="connsiteY1290" fmla="*/ 836829 h 1122084"/>
              <a:gd name="connsiteX1291" fmla="*/ 345050 w 1610582"/>
              <a:gd name="connsiteY1291" fmla="*/ 837574 h 1122084"/>
              <a:gd name="connsiteX1292" fmla="*/ 345796 w 1610582"/>
              <a:gd name="connsiteY1292" fmla="*/ 839065 h 1122084"/>
              <a:gd name="connsiteX1293" fmla="*/ 348182 w 1610582"/>
              <a:gd name="connsiteY1293" fmla="*/ 839811 h 1122084"/>
              <a:gd name="connsiteX1294" fmla="*/ 350568 w 1610582"/>
              <a:gd name="connsiteY1294" fmla="*/ 840706 h 1122084"/>
              <a:gd name="connsiteX1295" fmla="*/ 352804 w 1610582"/>
              <a:gd name="connsiteY1295" fmla="*/ 841899 h 1122084"/>
              <a:gd name="connsiteX1296" fmla="*/ 355936 w 1610582"/>
              <a:gd name="connsiteY1296" fmla="*/ 844583 h 1122084"/>
              <a:gd name="connsiteX1297" fmla="*/ 359813 w 1610582"/>
              <a:gd name="connsiteY1297" fmla="*/ 845030 h 1122084"/>
              <a:gd name="connsiteX1298" fmla="*/ 364435 w 1610582"/>
              <a:gd name="connsiteY1298" fmla="*/ 845030 h 1122084"/>
              <a:gd name="connsiteX1299" fmla="*/ 366821 w 1610582"/>
              <a:gd name="connsiteY1299" fmla="*/ 845030 h 1122084"/>
              <a:gd name="connsiteX1300" fmla="*/ 368610 w 1610582"/>
              <a:gd name="connsiteY1300" fmla="*/ 845030 h 1122084"/>
              <a:gd name="connsiteX1301" fmla="*/ 370250 w 1610582"/>
              <a:gd name="connsiteY1301" fmla="*/ 845030 h 1122084"/>
              <a:gd name="connsiteX1302" fmla="*/ 374873 w 1610582"/>
              <a:gd name="connsiteY1302" fmla="*/ 843092 h 1122084"/>
              <a:gd name="connsiteX1303" fmla="*/ 376811 w 1610582"/>
              <a:gd name="connsiteY1303" fmla="*/ 843092 h 1122084"/>
              <a:gd name="connsiteX1304" fmla="*/ 379197 w 1610582"/>
              <a:gd name="connsiteY1304" fmla="*/ 843092 h 1122084"/>
              <a:gd name="connsiteX1305" fmla="*/ 381434 w 1610582"/>
              <a:gd name="connsiteY1305" fmla="*/ 843539 h 1122084"/>
              <a:gd name="connsiteX1306" fmla="*/ 381136 w 1610582"/>
              <a:gd name="connsiteY1306" fmla="*/ 842495 h 1122084"/>
              <a:gd name="connsiteX1307" fmla="*/ 381434 w 1610582"/>
              <a:gd name="connsiteY1307" fmla="*/ 841601 h 1122084"/>
              <a:gd name="connsiteX1308" fmla="*/ 382329 w 1610582"/>
              <a:gd name="connsiteY1308" fmla="*/ 841153 h 1122084"/>
              <a:gd name="connsiteX1309" fmla="*/ 385908 w 1610582"/>
              <a:gd name="connsiteY1309" fmla="*/ 840557 h 1122084"/>
              <a:gd name="connsiteX1310" fmla="*/ 389934 w 1610582"/>
              <a:gd name="connsiteY1310" fmla="*/ 839364 h 1122084"/>
              <a:gd name="connsiteX1311" fmla="*/ 391574 w 1610582"/>
              <a:gd name="connsiteY1311" fmla="*/ 838618 h 1122084"/>
              <a:gd name="connsiteX1312" fmla="*/ 392767 w 1610582"/>
              <a:gd name="connsiteY1312" fmla="*/ 837873 h 1122084"/>
              <a:gd name="connsiteX1313" fmla="*/ 393960 w 1610582"/>
              <a:gd name="connsiteY1313" fmla="*/ 836829 h 1122084"/>
              <a:gd name="connsiteX1314" fmla="*/ 395153 w 1610582"/>
              <a:gd name="connsiteY1314" fmla="*/ 836829 h 1122084"/>
              <a:gd name="connsiteX1315" fmla="*/ 398731 w 1610582"/>
              <a:gd name="connsiteY1315" fmla="*/ 838469 h 1122084"/>
              <a:gd name="connsiteX1316" fmla="*/ 399924 w 1610582"/>
              <a:gd name="connsiteY1316" fmla="*/ 839364 h 1122084"/>
              <a:gd name="connsiteX1317" fmla="*/ 400521 w 1610582"/>
              <a:gd name="connsiteY1317" fmla="*/ 842346 h 1122084"/>
              <a:gd name="connsiteX1318" fmla="*/ 401117 w 1610582"/>
              <a:gd name="connsiteY1318" fmla="*/ 843539 h 1122084"/>
              <a:gd name="connsiteX1319" fmla="*/ 400670 w 1610582"/>
              <a:gd name="connsiteY1319" fmla="*/ 846521 h 1122084"/>
              <a:gd name="connsiteX1320" fmla="*/ 398582 w 1610582"/>
              <a:gd name="connsiteY1320" fmla="*/ 853828 h 1122084"/>
              <a:gd name="connsiteX1321" fmla="*/ 399030 w 1610582"/>
              <a:gd name="connsiteY1321" fmla="*/ 856512 h 1122084"/>
              <a:gd name="connsiteX1322" fmla="*/ 400819 w 1610582"/>
              <a:gd name="connsiteY1322" fmla="*/ 858450 h 1122084"/>
              <a:gd name="connsiteX1323" fmla="*/ 402310 w 1610582"/>
              <a:gd name="connsiteY1323" fmla="*/ 859792 h 1122084"/>
              <a:gd name="connsiteX1324" fmla="*/ 403801 w 1610582"/>
              <a:gd name="connsiteY1324" fmla="*/ 855468 h 1122084"/>
              <a:gd name="connsiteX1325" fmla="*/ 405889 w 1610582"/>
              <a:gd name="connsiteY1325" fmla="*/ 853828 h 1122084"/>
              <a:gd name="connsiteX1326" fmla="*/ 407976 w 1610582"/>
              <a:gd name="connsiteY1326" fmla="*/ 851591 h 1122084"/>
              <a:gd name="connsiteX1327" fmla="*/ 409467 w 1610582"/>
              <a:gd name="connsiteY1327" fmla="*/ 848161 h 1122084"/>
              <a:gd name="connsiteX1328" fmla="*/ 412450 w 1610582"/>
              <a:gd name="connsiteY1328" fmla="*/ 844583 h 1122084"/>
              <a:gd name="connsiteX1329" fmla="*/ 415730 w 1610582"/>
              <a:gd name="connsiteY1329" fmla="*/ 840855 h 1122084"/>
              <a:gd name="connsiteX1330" fmla="*/ 417967 w 1610582"/>
              <a:gd name="connsiteY1330" fmla="*/ 837873 h 1122084"/>
              <a:gd name="connsiteX1331" fmla="*/ 419458 w 1610582"/>
              <a:gd name="connsiteY1331" fmla="*/ 836530 h 1122084"/>
              <a:gd name="connsiteX1332" fmla="*/ 422440 w 1610582"/>
              <a:gd name="connsiteY1332" fmla="*/ 835039 h 1122084"/>
              <a:gd name="connsiteX1333" fmla="*/ 424975 w 1610582"/>
              <a:gd name="connsiteY1333" fmla="*/ 834145 h 1122084"/>
              <a:gd name="connsiteX1334" fmla="*/ 426765 w 1610582"/>
              <a:gd name="connsiteY1334" fmla="*/ 832057 h 1122084"/>
              <a:gd name="connsiteX1335" fmla="*/ 428853 w 1610582"/>
              <a:gd name="connsiteY1335" fmla="*/ 830864 h 1122084"/>
              <a:gd name="connsiteX1336" fmla="*/ 431089 w 1610582"/>
              <a:gd name="connsiteY1336" fmla="*/ 830417 h 1122084"/>
              <a:gd name="connsiteX1337" fmla="*/ 434370 w 1610582"/>
              <a:gd name="connsiteY1337" fmla="*/ 830715 h 1122084"/>
              <a:gd name="connsiteX1338" fmla="*/ 437501 w 1610582"/>
              <a:gd name="connsiteY1338" fmla="*/ 831461 h 1122084"/>
              <a:gd name="connsiteX1339" fmla="*/ 440782 w 1610582"/>
              <a:gd name="connsiteY1339" fmla="*/ 832505 h 1122084"/>
              <a:gd name="connsiteX1340" fmla="*/ 441229 w 1610582"/>
              <a:gd name="connsiteY1340" fmla="*/ 833250 h 1122084"/>
              <a:gd name="connsiteX1341" fmla="*/ 440931 w 1610582"/>
              <a:gd name="connsiteY1341" fmla="*/ 834741 h 1122084"/>
              <a:gd name="connsiteX1342" fmla="*/ 440483 w 1610582"/>
              <a:gd name="connsiteY1342" fmla="*/ 836232 h 1122084"/>
              <a:gd name="connsiteX1343" fmla="*/ 440483 w 1610582"/>
              <a:gd name="connsiteY1343" fmla="*/ 836978 h 1122084"/>
              <a:gd name="connsiteX1344" fmla="*/ 440931 w 1610582"/>
              <a:gd name="connsiteY1344" fmla="*/ 837425 h 1122084"/>
              <a:gd name="connsiteX1345" fmla="*/ 444211 w 1610582"/>
              <a:gd name="connsiteY1345" fmla="*/ 837723 h 1122084"/>
              <a:gd name="connsiteX1346" fmla="*/ 448237 w 1610582"/>
              <a:gd name="connsiteY1346" fmla="*/ 837425 h 1122084"/>
              <a:gd name="connsiteX1347" fmla="*/ 450474 w 1610582"/>
              <a:gd name="connsiteY1347" fmla="*/ 837425 h 1122084"/>
              <a:gd name="connsiteX1348" fmla="*/ 455544 w 1610582"/>
              <a:gd name="connsiteY1348" fmla="*/ 838916 h 1122084"/>
              <a:gd name="connsiteX1349" fmla="*/ 457035 w 1610582"/>
              <a:gd name="connsiteY1349" fmla="*/ 839811 h 1122084"/>
              <a:gd name="connsiteX1350" fmla="*/ 458526 w 1610582"/>
              <a:gd name="connsiteY1350" fmla="*/ 840557 h 1122084"/>
              <a:gd name="connsiteX1351" fmla="*/ 460017 w 1610582"/>
              <a:gd name="connsiteY1351" fmla="*/ 840557 h 1122084"/>
              <a:gd name="connsiteX1352" fmla="*/ 461956 w 1610582"/>
              <a:gd name="connsiteY1352" fmla="*/ 838916 h 1122084"/>
              <a:gd name="connsiteX1353" fmla="*/ 463894 w 1610582"/>
              <a:gd name="connsiteY1353" fmla="*/ 837574 h 1122084"/>
              <a:gd name="connsiteX1354" fmla="*/ 465087 w 1610582"/>
              <a:gd name="connsiteY1354" fmla="*/ 837574 h 1122084"/>
              <a:gd name="connsiteX1355" fmla="*/ 465982 w 1610582"/>
              <a:gd name="connsiteY1355" fmla="*/ 837723 h 1122084"/>
              <a:gd name="connsiteX1356" fmla="*/ 467622 w 1610582"/>
              <a:gd name="connsiteY1356" fmla="*/ 838916 h 1122084"/>
              <a:gd name="connsiteX1357" fmla="*/ 470902 w 1610582"/>
              <a:gd name="connsiteY1357" fmla="*/ 840109 h 1122084"/>
              <a:gd name="connsiteX1358" fmla="*/ 473885 w 1610582"/>
              <a:gd name="connsiteY1358" fmla="*/ 841004 h 1122084"/>
              <a:gd name="connsiteX1359" fmla="*/ 474780 w 1610582"/>
              <a:gd name="connsiteY1359" fmla="*/ 841899 h 1122084"/>
              <a:gd name="connsiteX1360" fmla="*/ 474481 w 1610582"/>
              <a:gd name="connsiteY1360" fmla="*/ 845477 h 1122084"/>
              <a:gd name="connsiteX1361" fmla="*/ 474481 w 1610582"/>
              <a:gd name="connsiteY1361" fmla="*/ 846670 h 1122084"/>
              <a:gd name="connsiteX1362" fmla="*/ 476718 w 1610582"/>
              <a:gd name="connsiteY1362" fmla="*/ 846670 h 1122084"/>
              <a:gd name="connsiteX1363" fmla="*/ 479701 w 1610582"/>
              <a:gd name="connsiteY1363" fmla="*/ 847118 h 1122084"/>
              <a:gd name="connsiteX1364" fmla="*/ 481937 w 1610582"/>
              <a:gd name="connsiteY1364" fmla="*/ 847565 h 1122084"/>
              <a:gd name="connsiteX1365" fmla="*/ 483726 w 1610582"/>
              <a:gd name="connsiteY1365" fmla="*/ 847565 h 1122084"/>
              <a:gd name="connsiteX1366" fmla="*/ 487007 w 1610582"/>
              <a:gd name="connsiteY1366" fmla="*/ 845328 h 1122084"/>
              <a:gd name="connsiteX1367" fmla="*/ 488498 w 1610582"/>
              <a:gd name="connsiteY1367" fmla="*/ 845328 h 1122084"/>
              <a:gd name="connsiteX1368" fmla="*/ 490138 w 1610582"/>
              <a:gd name="connsiteY1368" fmla="*/ 844732 h 1122084"/>
              <a:gd name="connsiteX1369" fmla="*/ 490884 w 1610582"/>
              <a:gd name="connsiteY1369" fmla="*/ 844284 h 1122084"/>
              <a:gd name="connsiteX1370" fmla="*/ 491331 w 1610582"/>
              <a:gd name="connsiteY1370" fmla="*/ 844583 h 1122084"/>
              <a:gd name="connsiteX1371" fmla="*/ 493270 w 1610582"/>
              <a:gd name="connsiteY1371" fmla="*/ 844881 h 1122084"/>
              <a:gd name="connsiteX1372" fmla="*/ 495208 w 1610582"/>
              <a:gd name="connsiteY1372" fmla="*/ 844881 h 1122084"/>
              <a:gd name="connsiteX1373" fmla="*/ 496997 w 1610582"/>
              <a:gd name="connsiteY1373" fmla="*/ 844135 h 1122084"/>
              <a:gd name="connsiteX1374" fmla="*/ 498787 w 1610582"/>
              <a:gd name="connsiteY1374" fmla="*/ 843092 h 1122084"/>
              <a:gd name="connsiteX1375" fmla="*/ 501918 w 1610582"/>
              <a:gd name="connsiteY1375" fmla="*/ 841004 h 1122084"/>
              <a:gd name="connsiteX1376" fmla="*/ 502515 w 1610582"/>
              <a:gd name="connsiteY1376" fmla="*/ 839811 h 1122084"/>
              <a:gd name="connsiteX1377" fmla="*/ 502515 w 1610582"/>
              <a:gd name="connsiteY1377" fmla="*/ 838767 h 1122084"/>
              <a:gd name="connsiteX1378" fmla="*/ 501918 w 1610582"/>
              <a:gd name="connsiteY1378" fmla="*/ 838022 h 1122084"/>
              <a:gd name="connsiteX1379" fmla="*/ 501322 w 1610582"/>
              <a:gd name="connsiteY1379" fmla="*/ 837723 h 1122084"/>
              <a:gd name="connsiteX1380" fmla="*/ 501620 w 1610582"/>
              <a:gd name="connsiteY1380" fmla="*/ 836829 h 1122084"/>
              <a:gd name="connsiteX1381" fmla="*/ 502962 w 1610582"/>
              <a:gd name="connsiteY1381" fmla="*/ 835189 h 1122084"/>
              <a:gd name="connsiteX1382" fmla="*/ 507734 w 1610582"/>
              <a:gd name="connsiteY1382" fmla="*/ 832803 h 1122084"/>
              <a:gd name="connsiteX1383" fmla="*/ 511760 w 1610582"/>
              <a:gd name="connsiteY1383" fmla="*/ 829820 h 1122084"/>
              <a:gd name="connsiteX1384" fmla="*/ 513997 w 1610582"/>
              <a:gd name="connsiteY1384" fmla="*/ 827584 h 1122084"/>
              <a:gd name="connsiteX1385" fmla="*/ 515041 w 1610582"/>
              <a:gd name="connsiteY1385" fmla="*/ 824900 h 1122084"/>
              <a:gd name="connsiteX1386" fmla="*/ 516383 w 1610582"/>
              <a:gd name="connsiteY1386" fmla="*/ 821917 h 1122084"/>
              <a:gd name="connsiteX1387" fmla="*/ 517575 w 1610582"/>
              <a:gd name="connsiteY1387" fmla="*/ 820724 h 1122084"/>
              <a:gd name="connsiteX1388" fmla="*/ 520408 w 1610582"/>
              <a:gd name="connsiteY1388" fmla="*/ 819979 h 1122084"/>
              <a:gd name="connsiteX1389" fmla="*/ 528461 w 1610582"/>
              <a:gd name="connsiteY1389" fmla="*/ 818935 h 1122084"/>
              <a:gd name="connsiteX1390" fmla="*/ 530995 w 1610582"/>
              <a:gd name="connsiteY1390" fmla="*/ 817742 h 1122084"/>
              <a:gd name="connsiteX1391" fmla="*/ 534723 w 1610582"/>
              <a:gd name="connsiteY1391" fmla="*/ 815506 h 1122084"/>
              <a:gd name="connsiteX1392" fmla="*/ 536662 w 1610582"/>
              <a:gd name="connsiteY1392" fmla="*/ 813865 h 1122084"/>
              <a:gd name="connsiteX1393" fmla="*/ 537706 w 1610582"/>
              <a:gd name="connsiteY1393" fmla="*/ 812523 h 1122084"/>
              <a:gd name="connsiteX1394" fmla="*/ 537706 w 1610582"/>
              <a:gd name="connsiteY1394" fmla="*/ 811032 h 1122084"/>
              <a:gd name="connsiteX1395" fmla="*/ 540241 w 1610582"/>
              <a:gd name="connsiteY1395" fmla="*/ 810585 h 1122084"/>
              <a:gd name="connsiteX1396" fmla="*/ 542328 w 1610582"/>
              <a:gd name="connsiteY1396" fmla="*/ 808050 h 1122084"/>
              <a:gd name="connsiteX1397" fmla="*/ 545012 w 1610582"/>
              <a:gd name="connsiteY1397" fmla="*/ 805515 h 1122084"/>
              <a:gd name="connsiteX1398" fmla="*/ 549635 w 1610582"/>
              <a:gd name="connsiteY1398" fmla="*/ 803427 h 1122084"/>
              <a:gd name="connsiteX1399" fmla="*/ 553661 w 1610582"/>
              <a:gd name="connsiteY1399" fmla="*/ 800594 h 1122084"/>
              <a:gd name="connsiteX1400" fmla="*/ 555152 w 1610582"/>
              <a:gd name="connsiteY1400" fmla="*/ 801041 h 1122084"/>
              <a:gd name="connsiteX1401" fmla="*/ 556643 w 1610582"/>
              <a:gd name="connsiteY1401" fmla="*/ 802383 h 1122084"/>
              <a:gd name="connsiteX1402" fmla="*/ 557389 w 1610582"/>
              <a:gd name="connsiteY1402" fmla="*/ 803874 h 1122084"/>
              <a:gd name="connsiteX1403" fmla="*/ 557389 w 1610582"/>
              <a:gd name="connsiteY1403" fmla="*/ 804620 h 1122084"/>
              <a:gd name="connsiteX1404" fmla="*/ 562757 w 1610582"/>
              <a:gd name="connsiteY1404" fmla="*/ 805515 h 1122084"/>
              <a:gd name="connsiteX1405" fmla="*/ 563651 w 1610582"/>
              <a:gd name="connsiteY1405" fmla="*/ 805515 h 1122084"/>
              <a:gd name="connsiteX1406" fmla="*/ 567529 w 1610582"/>
              <a:gd name="connsiteY1406" fmla="*/ 806708 h 1122084"/>
              <a:gd name="connsiteX1407" fmla="*/ 571107 w 1610582"/>
              <a:gd name="connsiteY1407" fmla="*/ 808348 h 1122084"/>
              <a:gd name="connsiteX1408" fmla="*/ 573046 w 1610582"/>
              <a:gd name="connsiteY1408" fmla="*/ 808795 h 1122084"/>
              <a:gd name="connsiteX1409" fmla="*/ 573940 w 1610582"/>
              <a:gd name="connsiteY1409" fmla="*/ 808795 h 1122084"/>
              <a:gd name="connsiteX1410" fmla="*/ 574686 w 1610582"/>
              <a:gd name="connsiteY1410" fmla="*/ 808199 h 1122084"/>
              <a:gd name="connsiteX1411" fmla="*/ 575581 w 1610582"/>
              <a:gd name="connsiteY1411" fmla="*/ 806708 h 1122084"/>
              <a:gd name="connsiteX1412" fmla="*/ 576625 w 1610582"/>
              <a:gd name="connsiteY1412" fmla="*/ 805664 h 1122084"/>
              <a:gd name="connsiteX1413" fmla="*/ 577221 w 1610582"/>
              <a:gd name="connsiteY1413" fmla="*/ 805217 h 1122084"/>
              <a:gd name="connsiteX1414" fmla="*/ 577221 w 1610582"/>
              <a:gd name="connsiteY1414" fmla="*/ 803576 h 1122084"/>
              <a:gd name="connsiteX1415" fmla="*/ 582291 w 1610582"/>
              <a:gd name="connsiteY1415" fmla="*/ 800445 h 1122084"/>
              <a:gd name="connsiteX1416" fmla="*/ 586913 w 1610582"/>
              <a:gd name="connsiteY1416" fmla="*/ 798208 h 1122084"/>
              <a:gd name="connsiteX1417" fmla="*/ 590940 w 1610582"/>
              <a:gd name="connsiteY1417" fmla="*/ 796568 h 1122084"/>
              <a:gd name="connsiteX1418" fmla="*/ 592132 w 1610582"/>
              <a:gd name="connsiteY1418" fmla="*/ 797314 h 1122084"/>
              <a:gd name="connsiteX1419" fmla="*/ 593474 w 1610582"/>
              <a:gd name="connsiteY1419" fmla="*/ 798656 h 1122084"/>
              <a:gd name="connsiteX1420" fmla="*/ 595264 w 1610582"/>
              <a:gd name="connsiteY1420" fmla="*/ 801936 h 1122084"/>
              <a:gd name="connsiteX1421" fmla="*/ 596308 w 1610582"/>
              <a:gd name="connsiteY1421" fmla="*/ 802682 h 1122084"/>
              <a:gd name="connsiteX1422" fmla="*/ 598992 w 1610582"/>
              <a:gd name="connsiteY1422" fmla="*/ 802234 h 1122084"/>
              <a:gd name="connsiteX1423" fmla="*/ 599439 w 1610582"/>
              <a:gd name="connsiteY1423" fmla="*/ 802532 h 1122084"/>
              <a:gd name="connsiteX1424" fmla="*/ 598992 w 1610582"/>
              <a:gd name="connsiteY1424" fmla="*/ 803725 h 1122084"/>
              <a:gd name="connsiteX1425" fmla="*/ 597202 w 1610582"/>
              <a:gd name="connsiteY1425" fmla="*/ 805217 h 1122084"/>
              <a:gd name="connsiteX1426" fmla="*/ 594817 w 1610582"/>
              <a:gd name="connsiteY1426" fmla="*/ 806559 h 1122084"/>
              <a:gd name="connsiteX1427" fmla="*/ 593326 w 1610582"/>
              <a:gd name="connsiteY1427" fmla="*/ 807602 h 1122084"/>
              <a:gd name="connsiteX1428" fmla="*/ 593773 w 1610582"/>
              <a:gd name="connsiteY1428" fmla="*/ 811181 h 1122084"/>
              <a:gd name="connsiteX1429" fmla="*/ 593773 w 1610582"/>
              <a:gd name="connsiteY1429" fmla="*/ 812374 h 1122084"/>
              <a:gd name="connsiteX1430" fmla="*/ 594369 w 1610582"/>
              <a:gd name="connsiteY1430" fmla="*/ 812821 h 1122084"/>
              <a:gd name="connsiteX1431" fmla="*/ 599290 w 1610582"/>
              <a:gd name="connsiteY1431" fmla="*/ 809392 h 1122084"/>
              <a:gd name="connsiteX1432" fmla="*/ 601676 w 1610582"/>
              <a:gd name="connsiteY1432" fmla="*/ 808646 h 1122084"/>
              <a:gd name="connsiteX1433" fmla="*/ 602571 w 1610582"/>
              <a:gd name="connsiteY1433" fmla="*/ 809541 h 1122084"/>
              <a:gd name="connsiteX1434" fmla="*/ 602869 w 1610582"/>
              <a:gd name="connsiteY1434" fmla="*/ 811479 h 1122084"/>
              <a:gd name="connsiteX1435" fmla="*/ 604807 w 1610582"/>
              <a:gd name="connsiteY1435" fmla="*/ 815356 h 1122084"/>
              <a:gd name="connsiteX1436" fmla="*/ 605553 w 1610582"/>
              <a:gd name="connsiteY1436" fmla="*/ 817295 h 1122084"/>
              <a:gd name="connsiteX1437" fmla="*/ 600632 w 1610582"/>
              <a:gd name="connsiteY1437" fmla="*/ 821917 h 1122084"/>
              <a:gd name="connsiteX1438" fmla="*/ 598843 w 1610582"/>
              <a:gd name="connsiteY1438" fmla="*/ 824303 h 1122084"/>
              <a:gd name="connsiteX1439" fmla="*/ 598843 w 1610582"/>
              <a:gd name="connsiteY1439" fmla="*/ 825198 h 1122084"/>
              <a:gd name="connsiteX1440" fmla="*/ 598843 w 1610582"/>
              <a:gd name="connsiteY1440" fmla="*/ 826093 h 1122084"/>
              <a:gd name="connsiteX1441" fmla="*/ 597649 w 1610582"/>
              <a:gd name="connsiteY1441" fmla="*/ 827285 h 1122084"/>
              <a:gd name="connsiteX1442" fmla="*/ 597649 w 1610582"/>
              <a:gd name="connsiteY1442" fmla="*/ 827733 h 1122084"/>
              <a:gd name="connsiteX1443" fmla="*/ 598693 w 1610582"/>
              <a:gd name="connsiteY1443" fmla="*/ 828478 h 1122084"/>
              <a:gd name="connsiteX1444" fmla="*/ 599887 w 1610582"/>
              <a:gd name="connsiteY1444" fmla="*/ 829075 h 1122084"/>
              <a:gd name="connsiteX1445" fmla="*/ 600483 w 1610582"/>
              <a:gd name="connsiteY1445" fmla="*/ 829075 h 1122084"/>
              <a:gd name="connsiteX1446" fmla="*/ 601527 w 1610582"/>
              <a:gd name="connsiteY1446" fmla="*/ 827882 h 1122084"/>
              <a:gd name="connsiteX1447" fmla="*/ 606149 w 1610582"/>
              <a:gd name="connsiteY1447" fmla="*/ 826242 h 1122084"/>
              <a:gd name="connsiteX1448" fmla="*/ 607491 w 1610582"/>
              <a:gd name="connsiteY1448" fmla="*/ 826540 h 1122084"/>
              <a:gd name="connsiteX1449" fmla="*/ 610772 w 1610582"/>
              <a:gd name="connsiteY1449" fmla="*/ 828926 h 1122084"/>
              <a:gd name="connsiteX1450" fmla="*/ 612263 w 1610582"/>
              <a:gd name="connsiteY1450" fmla="*/ 828926 h 1122084"/>
              <a:gd name="connsiteX1451" fmla="*/ 616140 w 1610582"/>
              <a:gd name="connsiteY1451" fmla="*/ 829820 h 1122084"/>
              <a:gd name="connsiteX1452" fmla="*/ 618675 w 1610582"/>
              <a:gd name="connsiteY1452" fmla="*/ 828926 h 1122084"/>
              <a:gd name="connsiteX1453" fmla="*/ 620464 w 1610582"/>
              <a:gd name="connsiteY1453" fmla="*/ 829820 h 1122084"/>
              <a:gd name="connsiteX1454" fmla="*/ 624192 w 1610582"/>
              <a:gd name="connsiteY1454" fmla="*/ 832952 h 1122084"/>
              <a:gd name="connsiteX1455" fmla="*/ 625087 w 1610582"/>
              <a:gd name="connsiteY1455" fmla="*/ 833548 h 1122084"/>
              <a:gd name="connsiteX1456" fmla="*/ 625982 w 1610582"/>
              <a:gd name="connsiteY1456" fmla="*/ 832505 h 1122084"/>
              <a:gd name="connsiteX1457" fmla="*/ 627920 w 1610582"/>
              <a:gd name="connsiteY1457" fmla="*/ 829522 h 1122084"/>
              <a:gd name="connsiteX1458" fmla="*/ 629113 w 1610582"/>
              <a:gd name="connsiteY1458" fmla="*/ 827435 h 1122084"/>
              <a:gd name="connsiteX1459" fmla="*/ 629709 w 1610582"/>
              <a:gd name="connsiteY1459" fmla="*/ 826540 h 1122084"/>
              <a:gd name="connsiteX1460" fmla="*/ 630604 w 1610582"/>
              <a:gd name="connsiteY1460" fmla="*/ 824900 h 1122084"/>
              <a:gd name="connsiteX1461" fmla="*/ 632244 w 1610582"/>
              <a:gd name="connsiteY1461" fmla="*/ 824900 h 1122084"/>
              <a:gd name="connsiteX1462" fmla="*/ 633885 w 1610582"/>
              <a:gd name="connsiteY1462" fmla="*/ 825198 h 1122084"/>
              <a:gd name="connsiteX1463" fmla="*/ 634779 w 1610582"/>
              <a:gd name="connsiteY1463" fmla="*/ 826093 h 1122084"/>
              <a:gd name="connsiteX1464" fmla="*/ 635674 w 1610582"/>
              <a:gd name="connsiteY1464" fmla="*/ 827882 h 1122084"/>
              <a:gd name="connsiteX1465" fmla="*/ 636718 w 1610582"/>
              <a:gd name="connsiteY1465" fmla="*/ 829373 h 1122084"/>
              <a:gd name="connsiteX1466" fmla="*/ 637911 w 1610582"/>
              <a:gd name="connsiteY1466" fmla="*/ 829373 h 1122084"/>
              <a:gd name="connsiteX1467" fmla="*/ 639252 w 1610582"/>
              <a:gd name="connsiteY1467" fmla="*/ 829224 h 1122084"/>
              <a:gd name="connsiteX1468" fmla="*/ 639849 w 1610582"/>
              <a:gd name="connsiteY1468" fmla="*/ 829224 h 1122084"/>
              <a:gd name="connsiteX1469" fmla="*/ 641042 w 1610582"/>
              <a:gd name="connsiteY1469" fmla="*/ 830715 h 1122084"/>
              <a:gd name="connsiteX1470" fmla="*/ 643428 w 1610582"/>
              <a:gd name="connsiteY1470" fmla="*/ 833697 h 1122084"/>
              <a:gd name="connsiteX1471" fmla="*/ 644472 w 1610582"/>
              <a:gd name="connsiteY1471" fmla="*/ 834443 h 1122084"/>
              <a:gd name="connsiteX1472" fmla="*/ 645515 w 1610582"/>
              <a:gd name="connsiteY1472" fmla="*/ 835785 h 1122084"/>
              <a:gd name="connsiteX1473" fmla="*/ 645963 w 1610582"/>
              <a:gd name="connsiteY1473" fmla="*/ 838320 h 1122084"/>
              <a:gd name="connsiteX1474" fmla="*/ 646261 w 1610582"/>
              <a:gd name="connsiteY1474" fmla="*/ 840855 h 1122084"/>
              <a:gd name="connsiteX1475" fmla="*/ 649243 w 1610582"/>
              <a:gd name="connsiteY1475" fmla="*/ 849802 h 1122084"/>
              <a:gd name="connsiteX1476" fmla="*/ 650138 w 1610582"/>
              <a:gd name="connsiteY1476" fmla="*/ 851740 h 1122084"/>
              <a:gd name="connsiteX1477" fmla="*/ 650735 w 1610582"/>
              <a:gd name="connsiteY1477" fmla="*/ 853231 h 1122084"/>
              <a:gd name="connsiteX1478" fmla="*/ 652077 w 1610582"/>
              <a:gd name="connsiteY1478" fmla="*/ 853529 h 1122084"/>
              <a:gd name="connsiteX1479" fmla="*/ 653120 w 1610582"/>
              <a:gd name="connsiteY1479" fmla="*/ 852038 h 1122084"/>
              <a:gd name="connsiteX1480" fmla="*/ 653567 w 1610582"/>
              <a:gd name="connsiteY1480" fmla="*/ 850547 h 1122084"/>
              <a:gd name="connsiteX1481" fmla="*/ 654760 w 1610582"/>
              <a:gd name="connsiteY1481" fmla="*/ 849951 h 1122084"/>
              <a:gd name="connsiteX1482" fmla="*/ 656102 w 1610582"/>
              <a:gd name="connsiteY1482" fmla="*/ 850249 h 1122084"/>
              <a:gd name="connsiteX1483" fmla="*/ 658638 w 1610582"/>
              <a:gd name="connsiteY1483" fmla="*/ 851740 h 1122084"/>
              <a:gd name="connsiteX1484" fmla="*/ 659980 w 1610582"/>
              <a:gd name="connsiteY1484" fmla="*/ 852486 h 1122084"/>
              <a:gd name="connsiteX1485" fmla="*/ 660725 w 1610582"/>
              <a:gd name="connsiteY1485" fmla="*/ 856959 h 1122084"/>
              <a:gd name="connsiteX1486" fmla="*/ 660725 w 1610582"/>
              <a:gd name="connsiteY1486" fmla="*/ 862178 h 1122084"/>
              <a:gd name="connsiteX1487" fmla="*/ 660725 w 1610582"/>
              <a:gd name="connsiteY1487" fmla="*/ 863818 h 1122084"/>
              <a:gd name="connsiteX1488" fmla="*/ 661769 w 1610582"/>
              <a:gd name="connsiteY1488" fmla="*/ 868143 h 1122084"/>
              <a:gd name="connsiteX1489" fmla="*/ 662067 w 1610582"/>
              <a:gd name="connsiteY1489" fmla="*/ 873063 h 1122084"/>
              <a:gd name="connsiteX1490" fmla="*/ 662365 w 1610582"/>
              <a:gd name="connsiteY1490" fmla="*/ 875748 h 1122084"/>
              <a:gd name="connsiteX1491" fmla="*/ 662365 w 1610582"/>
              <a:gd name="connsiteY1491" fmla="*/ 878282 h 1122084"/>
              <a:gd name="connsiteX1492" fmla="*/ 662216 w 1610582"/>
              <a:gd name="connsiteY1492" fmla="*/ 881712 h 1122084"/>
              <a:gd name="connsiteX1493" fmla="*/ 661620 w 1610582"/>
              <a:gd name="connsiteY1493" fmla="*/ 886186 h 1122084"/>
              <a:gd name="connsiteX1494" fmla="*/ 660576 w 1610582"/>
              <a:gd name="connsiteY1494" fmla="*/ 890063 h 1122084"/>
              <a:gd name="connsiteX1495" fmla="*/ 660874 w 1610582"/>
              <a:gd name="connsiteY1495" fmla="*/ 893194 h 1122084"/>
              <a:gd name="connsiteX1496" fmla="*/ 660278 w 1610582"/>
              <a:gd name="connsiteY1496" fmla="*/ 894685 h 1122084"/>
              <a:gd name="connsiteX1497" fmla="*/ 657892 w 1610582"/>
              <a:gd name="connsiteY1497" fmla="*/ 895431 h 1122084"/>
              <a:gd name="connsiteX1498" fmla="*/ 657892 w 1610582"/>
              <a:gd name="connsiteY1498" fmla="*/ 896623 h 1122084"/>
              <a:gd name="connsiteX1499" fmla="*/ 658339 w 1610582"/>
              <a:gd name="connsiteY1499" fmla="*/ 898562 h 1122084"/>
              <a:gd name="connsiteX1500" fmla="*/ 659980 w 1610582"/>
              <a:gd name="connsiteY1500" fmla="*/ 901097 h 1122084"/>
              <a:gd name="connsiteX1501" fmla="*/ 659980 w 1610582"/>
              <a:gd name="connsiteY1501" fmla="*/ 902737 h 1122084"/>
              <a:gd name="connsiteX1502" fmla="*/ 659234 w 1610582"/>
              <a:gd name="connsiteY1502" fmla="*/ 903781 h 1122084"/>
              <a:gd name="connsiteX1503" fmla="*/ 657444 w 1610582"/>
              <a:gd name="connsiteY1503" fmla="*/ 903781 h 1122084"/>
              <a:gd name="connsiteX1504" fmla="*/ 655059 w 1610582"/>
              <a:gd name="connsiteY1504" fmla="*/ 904825 h 1122084"/>
              <a:gd name="connsiteX1505" fmla="*/ 653419 w 1610582"/>
              <a:gd name="connsiteY1505" fmla="*/ 908105 h 1122084"/>
              <a:gd name="connsiteX1506" fmla="*/ 651629 w 1610582"/>
              <a:gd name="connsiteY1506" fmla="*/ 910790 h 1122084"/>
              <a:gd name="connsiteX1507" fmla="*/ 650585 w 1610582"/>
              <a:gd name="connsiteY1507" fmla="*/ 911386 h 1122084"/>
              <a:gd name="connsiteX1508" fmla="*/ 647305 w 1610582"/>
              <a:gd name="connsiteY1508" fmla="*/ 910640 h 1122084"/>
              <a:gd name="connsiteX1509" fmla="*/ 646559 w 1610582"/>
              <a:gd name="connsiteY1509" fmla="*/ 911386 h 1122084"/>
              <a:gd name="connsiteX1510" fmla="*/ 645366 w 1610582"/>
              <a:gd name="connsiteY1510" fmla="*/ 915859 h 1122084"/>
              <a:gd name="connsiteX1511" fmla="*/ 644472 w 1610582"/>
              <a:gd name="connsiteY1511" fmla="*/ 917798 h 1122084"/>
              <a:gd name="connsiteX1512" fmla="*/ 643130 w 1610582"/>
              <a:gd name="connsiteY1512" fmla="*/ 919438 h 1122084"/>
              <a:gd name="connsiteX1513" fmla="*/ 641788 w 1610582"/>
              <a:gd name="connsiteY1513" fmla="*/ 920333 h 1122084"/>
              <a:gd name="connsiteX1514" fmla="*/ 640594 w 1610582"/>
              <a:gd name="connsiteY1514" fmla="*/ 921078 h 1122084"/>
              <a:gd name="connsiteX1515" fmla="*/ 638060 w 1610582"/>
              <a:gd name="connsiteY1515" fmla="*/ 920631 h 1122084"/>
              <a:gd name="connsiteX1516" fmla="*/ 636718 w 1610582"/>
              <a:gd name="connsiteY1516" fmla="*/ 923315 h 1122084"/>
              <a:gd name="connsiteX1517" fmla="*/ 635375 w 1610582"/>
              <a:gd name="connsiteY1517" fmla="*/ 926894 h 1122084"/>
              <a:gd name="connsiteX1518" fmla="*/ 635375 w 1610582"/>
              <a:gd name="connsiteY1518" fmla="*/ 928683 h 1122084"/>
              <a:gd name="connsiteX1519" fmla="*/ 635972 w 1610582"/>
              <a:gd name="connsiteY1519" fmla="*/ 931665 h 1122084"/>
              <a:gd name="connsiteX1520" fmla="*/ 635674 w 1610582"/>
              <a:gd name="connsiteY1520" fmla="*/ 932411 h 1122084"/>
              <a:gd name="connsiteX1521" fmla="*/ 634332 w 1610582"/>
              <a:gd name="connsiteY1521" fmla="*/ 933007 h 1122084"/>
              <a:gd name="connsiteX1522" fmla="*/ 632095 w 1610582"/>
              <a:gd name="connsiteY1522" fmla="*/ 934349 h 1122084"/>
              <a:gd name="connsiteX1523" fmla="*/ 630604 w 1610582"/>
              <a:gd name="connsiteY1523" fmla="*/ 938525 h 1122084"/>
              <a:gd name="connsiteX1524" fmla="*/ 630604 w 1610582"/>
              <a:gd name="connsiteY1524" fmla="*/ 942551 h 1122084"/>
              <a:gd name="connsiteX1525" fmla="*/ 631499 w 1610582"/>
              <a:gd name="connsiteY1525" fmla="*/ 943893 h 1122084"/>
              <a:gd name="connsiteX1526" fmla="*/ 633139 w 1610582"/>
              <a:gd name="connsiteY1526" fmla="*/ 944489 h 1122084"/>
              <a:gd name="connsiteX1527" fmla="*/ 634332 w 1610582"/>
              <a:gd name="connsiteY1527" fmla="*/ 945682 h 1122084"/>
              <a:gd name="connsiteX1528" fmla="*/ 634332 w 1610582"/>
              <a:gd name="connsiteY1528" fmla="*/ 947620 h 1122084"/>
              <a:gd name="connsiteX1529" fmla="*/ 635375 w 1610582"/>
              <a:gd name="connsiteY1529" fmla="*/ 950006 h 1122084"/>
              <a:gd name="connsiteX1530" fmla="*/ 634928 w 1610582"/>
              <a:gd name="connsiteY1530" fmla="*/ 952840 h 1122084"/>
              <a:gd name="connsiteX1531" fmla="*/ 631648 w 1610582"/>
              <a:gd name="connsiteY1531" fmla="*/ 957015 h 1122084"/>
              <a:gd name="connsiteX1532" fmla="*/ 631648 w 1610582"/>
              <a:gd name="connsiteY1532" fmla="*/ 959252 h 1122084"/>
              <a:gd name="connsiteX1533" fmla="*/ 633288 w 1610582"/>
              <a:gd name="connsiteY1533" fmla="*/ 959997 h 1122084"/>
              <a:gd name="connsiteX1534" fmla="*/ 634779 w 1610582"/>
              <a:gd name="connsiteY1534" fmla="*/ 959699 h 1122084"/>
              <a:gd name="connsiteX1535" fmla="*/ 636569 w 1610582"/>
              <a:gd name="connsiteY1535" fmla="*/ 958655 h 1122084"/>
              <a:gd name="connsiteX1536" fmla="*/ 638656 w 1610582"/>
              <a:gd name="connsiteY1536" fmla="*/ 957015 h 1122084"/>
              <a:gd name="connsiteX1537" fmla="*/ 643428 w 1610582"/>
              <a:gd name="connsiteY1537" fmla="*/ 954778 h 1122084"/>
              <a:gd name="connsiteX1538" fmla="*/ 648647 w 1610582"/>
              <a:gd name="connsiteY1538" fmla="*/ 953436 h 1122084"/>
              <a:gd name="connsiteX1539" fmla="*/ 652673 w 1610582"/>
              <a:gd name="connsiteY1539" fmla="*/ 953138 h 1122084"/>
              <a:gd name="connsiteX1540" fmla="*/ 656102 w 1610582"/>
              <a:gd name="connsiteY1540" fmla="*/ 953138 h 1122084"/>
              <a:gd name="connsiteX1541" fmla="*/ 657742 w 1610582"/>
              <a:gd name="connsiteY1541" fmla="*/ 953734 h 1122084"/>
              <a:gd name="connsiteX1542" fmla="*/ 658190 w 1610582"/>
              <a:gd name="connsiteY1542" fmla="*/ 954629 h 1122084"/>
              <a:gd name="connsiteX1543" fmla="*/ 662962 w 1610582"/>
              <a:gd name="connsiteY1543" fmla="*/ 953287 h 1122084"/>
              <a:gd name="connsiteX1544" fmla="*/ 664005 w 1610582"/>
              <a:gd name="connsiteY1544" fmla="*/ 953287 h 1122084"/>
              <a:gd name="connsiteX1545" fmla="*/ 664900 w 1610582"/>
              <a:gd name="connsiteY1545" fmla="*/ 953287 h 1122084"/>
              <a:gd name="connsiteX1546" fmla="*/ 664900 w 1610582"/>
              <a:gd name="connsiteY1546" fmla="*/ 954182 h 1122084"/>
              <a:gd name="connsiteX1547" fmla="*/ 661322 w 1610582"/>
              <a:gd name="connsiteY1547" fmla="*/ 957909 h 1122084"/>
              <a:gd name="connsiteX1548" fmla="*/ 660725 w 1610582"/>
              <a:gd name="connsiteY1548" fmla="*/ 959550 h 1122084"/>
              <a:gd name="connsiteX1549" fmla="*/ 660725 w 1610582"/>
              <a:gd name="connsiteY1549" fmla="*/ 961339 h 1122084"/>
              <a:gd name="connsiteX1550" fmla="*/ 662216 w 1610582"/>
              <a:gd name="connsiteY1550" fmla="*/ 962979 h 1122084"/>
              <a:gd name="connsiteX1551" fmla="*/ 663558 w 1610582"/>
              <a:gd name="connsiteY1551" fmla="*/ 964321 h 1122084"/>
              <a:gd name="connsiteX1552" fmla="*/ 664751 w 1610582"/>
              <a:gd name="connsiteY1552" fmla="*/ 967602 h 1122084"/>
              <a:gd name="connsiteX1553" fmla="*/ 663856 w 1610582"/>
              <a:gd name="connsiteY1553" fmla="*/ 970584 h 1122084"/>
              <a:gd name="connsiteX1554" fmla="*/ 664453 w 1610582"/>
              <a:gd name="connsiteY1554" fmla="*/ 971628 h 1122084"/>
              <a:gd name="connsiteX1555" fmla="*/ 665497 w 1610582"/>
              <a:gd name="connsiteY1555" fmla="*/ 972821 h 1122084"/>
              <a:gd name="connsiteX1556" fmla="*/ 666093 w 1610582"/>
              <a:gd name="connsiteY1556" fmla="*/ 974610 h 1122084"/>
              <a:gd name="connsiteX1557" fmla="*/ 666093 w 1610582"/>
              <a:gd name="connsiteY1557" fmla="*/ 976698 h 1122084"/>
              <a:gd name="connsiteX1558" fmla="*/ 665646 w 1610582"/>
              <a:gd name="connsiteY1558" fmla="*/ 979978 h 1122084"/>
              <a:gd name="connsiteX1559" fmla="*/ 670716 w 1610582"/>
              <a:gd name="connsiteY1559" fmla="*/ 981768 h 1122084"/>
              <a:gd name="connsiteX1560" fmla="*/ 675040 w 1610582"/>
              <a:gd name="connsiteY1560" fmla="*/ 982513 h 1122084"/>
              <a:gd name="connsiteX1561" fmla="*/ 678172 w 1610582"/>
              <a:gd name="connsiteY1561" fmla="*/ 982513 h 1122084"/>
              <a:gd name="connsiteX1562" fmla="*/ 680259 w 1610582"/>
              <a:gd name="connsiteY1562" fmla="*/ 983557 h 1122084"/>
              <a:gd name="connsiteX1563" fmla="*/ 681452 w 1610582"/>
              <a:gd name="connsiteY1563" fmla="*/ 984154 h 1122084"/>
              <a:gd name="connsiteX1564" fmla="*/ 682347 w 1610582"/>
              <a:gd name="connsiteY1564" fmla="*/ 985347 h 1122084"/>
              <a:gd name="connsiteX1565" fmla="*/ 682645 w 1610582"/>
              <a:gd name="connsiteY1565" fmla="*/ 986689 h 1122084"/>
              <a:gd name="connsiteX1566" fmla="*/ 681601 w 1610582"/>
              <a:gd name="connsiteY1566" fmla="*/ 987583 h 1122084"/>
              <a:gd name="connsiteX1567" fmla="*/ 679513 w 1610582"/>
              <a:gd name="connsiteY1567" fmla="*/ 990565 h 1122084"/>
              <a:gd name="connsiteX1568" fmla="*/ 678320 w 1610582"/>
              <a:gd name="connsiteY1568" fmla="*/ 994443 h 1122084"/>
              <a:gd name="connsiteX1569" fmla="*/ 678320 w 1610582"/>
              <a:gd name="connsiteY1569" fmla="*/ 997425 h 1122084"/>
              <a:gd name="connsiteX1570" fmla="*/ 678320 w 1610582"/>
              <a:gd name="connsiteY1570" fmla="*/ 999960 h 1122084"/>
              <a:gd name="connsiteX1571" fmla="*/ 675786 w 1610582"/>
              <a:gd name="connsiteY1571" fmla="*/ 1003688 h 1122084"/>
              <a:gd name="connsiteX1572" fmla="*/ 674742 w 1610582"/>
              <a:gd name="connsiteY1572" fmla="*/ 1006222 h 1122084"/>
              <a:gd name="connsiteX1573" fmla="*/ 673847 w 1610582"/>
              <a:gd name="connsiteY1573" fmla="*/ 1008757 h 1122084"/>
              <a:gd name="connsiteX1574" fmla="*/ 673847 w 1610582"/>
              <a:gd name="connsiteY1574" fmla="*/ 1009950 h 1122084"/>
              <a:gd name="connsiteX1575" fmla="*/ 674444 w 1610582"/>
              <a:gd name="connsiteY1575" fmla="*/ 1010696 h 1122084"/>
              <a:gd name="connsiteX1576" fmla="*/ 675487 w 1610582"/>
              <a:gd name="connsiteY1576" fmla="*/ 1011143 h 1122084"/>
              <a:gd name="connsiteX1577" fmla="*/ 677277 w 1610582"/>
              <a:gd name="connsiteY1577" fmla="*/ 1011442 h 1122084"/>
              <a:gd name="connsiteX1578" fmla="*/ 679513 w 1610582"/>
              <a:gd name="connsiteY1578" fmla="*/ 1011143 h 1122084"/>
              <a:gd name="connsiteX1579" fmla="*/ 684881 w 1610582"/>
              <a:gd name="connsiteY1579" fmla="*/ 1011740 h 1122084"/>
              <a:gd name="connsiteX1580" fmla="*/ 690995 w 1610582"/>
              <a:gd name="connsiteY1580" fmla="*/ 1012933 h 1122084"/>
              <a:gd name="connsiteX1581" fmla="*/ 693381 w 1610582"/>
              <a:gd name="connsiteY1581" fmla="*/ 1013529 h 1122084"/>
              <a:gd name="connsiteX1582" fmla="*/ 694126 w 1610582"/>
              <a:gd name="connsiteY1582" fmla="*/ 1014722 h 1122084"/>
              <a:gd name="connsiteX1583" fmla="*/ 694126 w 1610582"/>
              <a:gd name="connsiteY1583" fmla="*/ 1017257 h 1122084"/>
              <a:gd name="connsiteX1584" fmla="*/ 693530 w 1610582"/>
              <a:gd name="connsiteY1584" fmla="*/ 1019643 h 1122084"/>
              <a:gd name="connsiteX1585" fmla="*/ 693978 w 1610582"/>
              <a:gd name="connsiteY1585" fmla="*/ 1021432 h 1122084"/>
              <a:gd name="connsiteX1586" fmla="*/ 695021 w 1610582"/>
              <a:gd name="connsiteY1586" fmla="*/ 1023072 h 1122084"/>
              <a:gd name="connsiteX1587" fmla="*/ 696662 w 1610582"/>
              <a:gd name="connsiteY1587" fmla="*/ 1023669 h 1122084"/>
              <a:gd name="connsiteX1588" fmla="*/ 698153 w 1610582"/>
              <a:gd name="connsiteY1588" fmla="*/ 1024265 h 1122084"/>
              <a:gd name="connsiteX1589" fmla="*/ 698451 w 1610582"/>
              <a:gd name="connsiteY1589" fmla="*/ 1025458 h 1122084"/>
              <a:gd name="connsiteX1590" fmla="*/ 698004 w 1610582"/>
              <a:gd name="connsiteY1590" fmla="*/ 1027098 h 1122084"/>
              <a:gd name="connsiteX1591" fmla="*/ 698749 w 1610582"/>
              <a:gd name="connsiteY1591" fmla="*/ 1028441 h 1122084"/>
              <a:gd name="connsiteX1592" fmla="*/ 699495 w 1610582"/>
              <a:gd name="connsiteY1592" fmla="*/ 1029335 h 1122084"/>
              <a:gd name="connsiteX1593" fmla="*/ 701284 w 1610582"/>
              <a:gd name="connsiteY1593" fmla="*/ 1029783 h 1122084"/>
              <a:gd name="connsiteX1594" fmla="*/ 704863 w 1610582"/>
              <a:gd name="connsiteY1594" fmla="*/ 1028739 h 1122084"/>
              <a:gd name="connsiteX1595" fmla="*/ 707398 w 1610582"/>
              <a:gd name="connsiteY1595" fmla="*/ 1029186 h 1122084"/>
              <a:gd name="connsiteX1596" fmla="*/ 709634 w 1610582"/>
              <a:gd name="connsiteY1596" fmla="*/ 1029932 h 1122084"/>
              <a:gd name="connsiteX1597" fmla="*/ 711573 w 1610582"/>
              <a:gd name="connsiteY1597" fmla="*/ 1029484 h 1122084"/>
              <a:gd name="connsiteX1598" fmla="*/ 713512 w 1610582"/>
              <a:gd name="connsiteY1598" fmla="*/ 1028590 h 1122084"/>
              <a:gd name="connsiteX1599" fmla="*/ 717687 w 1610582"/>
              <a:gd name="connsiteY1599" fmla="*/ 1024265 h 1122084"/>
              <a:gd name="connsiteX1600" fmla="*/ 722607 w 1610582"/>
              <a:gd name="connsiteY1600" fmla="*/ 1021880 h 1122084"/>
              <a:gd name="connsiteX1601" fmla="*/ 724248 w 1610582"/>
              <a:gd name="connsiteY1601" fmla="*/ 1021283 h 1122084"/>
              <a:gd name="connsiteX1602" fmla="*/ 725292 w 1610582"/>
              <a:gd name="connsiteY1602" fmla="*/ 1021581 h 1122084"/>
              <a:gd name="connsiteX1603" fmla="*/ 725590 w 1610582"/>
              <a:gd name="connsiteY1603" fmla="*/ 1021880 h 1122084"/>
              <a:gd name="connsiteX1604" fmla="*/ 725590 w 1610582"/>
              <a:gd name="connsiteY1604" fmla="*/ 1022774 h 1122084"/>
              <a:gd name="connsiteX1605" fmla="*/ 726037 w 1610582"/>
              <a:gd name="connsiteY1605" fmla="*/ 1026353 h 1122084"/>
              <a:gd name="connsiteX1606" fmla="*/ 726037 w 1610582"/>
              <a:gd name="connsiteY1606" fmla="*/ 1026800 h 1122084"/>
              <a:gd name="connsiteX1607" fmla="*/ 727379 w 1610582"/>
              <a:gd name="connsiteY1607" fmla="*/ 1028142 h 1122084"/>
              <a:gd name="connsiteX1608" fmla="*/ 726782 w 1610582"/>
              <a:gd name="connsiteY1608" fmla="*/ 1031423 h 1122084"/>
              <a:gd name="connsiteX1609" fmla="*/ 727528 w 1610582"/>
              <a:gd name="connsiteY1609" fmla="*/ 1032168 h 1122084"/>
              <a:gd name="connsiteX1610" fmla="*/ 727976 w 1610582"/>
              <a:gd name="connsiteY1610" fmla="*/ 1033361 h 1122084"/>
              <a:gd name="connsiteX1611" fmla="*/ 727976 w 1610582"/>
              <a:gd name="connsiteY1611" fmla="*/ 1035151 h 1122084"/>
              <a:gd name="connsiteX1612" fmla="*/ 727976 w 1610582"/>
              <a:gd name="connsiteY1612" fmla="*/ 1036642 h 1122084"/>
              <a:gd name="connsiteX1613" fmla="*/ 728572 w 1610582"/>
              <a:gd name="connsiteY1613" fmla="*/ 1037387 h 1122084"/>
              <a:gd name="connsiteX1614" fmla="*/ 729467 w 1610582"/>
              <a:gd name="connsiteY1614" fmla="*/ 1037835 h 1122084"/>
              <a:gd name="connsiteX1615" fmla="*/ 733791 w 1610582"/>
              <a:gd name="connsiteY1615" fmla="*/ 1036493 h 1122084"/>
              <a:gd name="connsiteX1616" fmla="*/ 736326 w 1610582"/>
              <a:gd name="connsiteY1616" fmla="*/ 1036493 h 1122084"/>
              <a:gd name="connsiteX1617" fmla="*/ 737370 w 1610582"/>
              <a:gd name="connsiteY1617" fmla="*/ 1037238 h 1122084"/>
              <a:gd name="connsiteX1618" fmla="*/ 738413 w 1610582"/>
              <a:gd name="connsiteY1618" fmla="*/ 1037835 h 1122084"/>
              <a:gd name="connsiteX1619" fmla="*/ 739606 w 1610582"/>
              <a:gd name="connsiteY1619" fmla="*/ 1038282 h 1122084"/>
              <a:gd name="connsiteX1620" fmla="*/ 740501 w 1610582"/>
              <a:gd name="connsiteY1620" fmla="*/ 1038879 h 1122084"/>
              <a:gd name="connsiteX1621" fmla="*/ 741098 w 1610582"/>
              <a:gd name="connsiteY1621" fmla="*/ 1038879 h 1122084"/>
              <a:gd name="connsiteX1622" fmla="*/ 742589 w 1610582"/>
              <a:gd name="connsiteY1622" fmla="*/ 1037387 h 1122084"/>
              <a:gd name="connsiteX1623" fmla="*/ 743036 w 1610582"/>
              <a:gd name="connsiteY1623" fmla="*/ 1037089 h 1122084"/>
              <a:gd name="connsiteX1624" fmla="*/ 743036 w 1610582"/>
              <a:gd name="connsiteY1624" fmla="*/ 1036493 h 1122084"/>
              <a:gd name="connsiteX1625" fmla="*/ 741992 w 1610582"/>
              <a:gd name="connsiteY1625" fmla="*/ 1035300 h 1122084"/>
              <a:gd name="connsiteX1626" fmla="*/ 740948 w 1610582"/>
              <a:gd name="connsiteY1626" fmla="*/ 1034256 h 1122084"/>
              <a:gd name="connsiteX1627" fmla="*/ 740948 w 1610582"/>
              <a:gd name="connsiteY1627" fmla="*/ 1032019 h 1122084"/>
              <a:gd name="connsiteX1628" fmla="*/ 741545 w 1610582"/>
              <a:gd name="connsiteY1628" fmla="*/ 1027993 h 1122084"/>
              <a:gd name="connsiteX1629" fmla="*/ 741545 w 1610582"/>
              <a:gd name="connsiteY1629" fmla="*/ 1025905 h 1122084"/>
              <a:gd name="connsiteX1630" fmla="*/ 741545 w 1610582"/>
              <a:gd name="connsiteY1630" fmla="*/ 1020985 h 1122084"/>
              <a:gd name="connsiteX1631" fmla="*/ 741545 w 1610582"/>
              <a:gd name="connsiteY1631" fmla="*/ 1019643 h 1122084"/>
              <a:gd name="connsiteX1632" fmla="*/ 740352 w 1610582"/>
              <a:gd name="connsiteY1632" fmla="*/ 1018002 h 1122084"/>
              <a:gd name="connsiteX1633" fmla="*/ 737817 w 1610582"/>
              <a:gd name="connsiteY1633" fmla="*/ 1014871 h 1122084"/>
              <a:gd name="connsiteX1634" fmla="*/ 737071 w 1610582"/>
              <a:gd name="connsiteY1634" fmla="*/ 1012933 h 1122084"/>
              <a:gd name="connsiteX1635" fmla="*/ 736624 w 1610582"/>
              <a:gd name="connsiteY1635" fmla="*/ 1010994 h 1122084"/>
              <a:gd name="connsiteX1636" fmla="*/ 736624 w 1610582"/>
              <a:gd name="connsiteY1636" fmla="*/ 1009801 h 1122084"/>
              <a:gd name="connsiteX1637" fmla="*/ 736027 w 1610582"/>
              <a:gd name="connsiteY1637" fmla="*/ 1008459 h 1122084"/>
              <a:gd name="connsiteX1638" fmla="*/ 735729 w 1610582"/>
              <a:gd name="connsiteY1638" fmla="*/ 1007266 h 1122084"/>
              <a:gd name="connsiteX1639" fmla="*/ 736923 w 1610582"/>
              <a:gd name="connsiteY1639" fmla="*/ 1006670 h 1122084"/>
              <a:gd name="connsiteX1640" fmla="*/ 738265 w 1610582"/>
              <a:gd name="connsiteY1640" fmla="*/ 1005179 h 1122084"/>
              <a:gd name="connsiteX1641" fmla="*/ 739010 w 1610582"/>
              <a:gd name="connsiteY1641" fmla="*/ 1002942 h 1122084"/>
              <a:gd name="connsiteX1642" fmla="*/ 739606 w 1610582"/>
              <a:gd name="connsiteY1642" fmla="*/ 1001302 h 1122084"/>
              <a:gd name="connsiteX1643" fmla="*/ 740501 w 1610582"/>
              <a:gd name="connsiteY1643" fmla="*/ 1000556 h 1122084"/>
              <a:gd name="connsiteX1644" fmla="*/ 741396 w 1610582"/>
              <a:gd name="connsiteY1644" fmla="*/ 1000258 h 1122084"/>
              <a:gd name="connsiteX1645" fmla="*/ 741992 w 1610582"/>
              <a:gd name="connsiteY1645" fmla="*/ 1000258 h 1122084"/>
              <a:gd name="connsiteX1646" fmla="*/ 744080 w 1610582"/>
              <a:gd name="connsiteY1646" fmla="*/ 1003389 h 1122084"/>
              <a:gd name="connsiteX1647" fmla="*/ 746764 w 1610582"/>
              <a:gd name="connsiteY1647" fmla="*/ 1001898 h 1122084"/>
              <a:gd name="connsiteX1648" fmla="*/ 748852 w 1610582"/>
              <a:gd name="connsiteY1648" fmla="*/ 1001898 h 1122084"/>
              <a:gd name="connsiteX1649" fmla="*/ 750641 w 1610582"/>
              <a:gd name="connsiteY1649" fmla="*/ 1002644 h 1122084"/>
              <a:gd name="connsiteX1650" fmla="*/ 751535 w 1610582"/>
              <a:gd name="connsiteY1650" fmla="*/ 1003538 h 1122084"/>
              <a:gd name="connsiteX1651" fmla="*/ 752877 w 1610582"/>
              <a:gd name="connsiteY1651" fmla="*/ 1002495 h 1122084"/>
              <a:gd name="connsiteX1652" fmla="*/ 754518 w 1610582"/>
              <a:gd name="connsiteY1652" fmla="*/ 1001003 h 1122084"/>
              <a:gd name="connsiteX1653" fmla="*/ 756307 w 1610582"/>
              <a:gd name="connsiteY1653" fmla="*/ 998767 h 1122084"/>
              <a:gd name="connsiteX1654" fmla="*/ 758246 w 1610582"/>
              <a:gd name="connsiteY1654" fmla="*/ 995934 h 1122084"/>
              <a:gd name="connsiteX1655" fmla="*/ 758991 w 1610582"/>
              <a:gd name="connsiteY1655" fmla="*/ 994144 h 1122084"/>
              <a:gd name="connsiteX1656" fmla="*/ 759588 w 1610582"/>
              <a:gd name="connsiteY1656" fmla="*/ 993399 h 1122084"/>
              <a:gd name="connsiteX1657" fmla="*/ 760780 w 1610582"/>
              <a:gd name="connsiteY1657" fmla="*/ 992951 h 1122084"/>
              <a:gd name="connsiteX1658" fmla="*/ 761974 w 1610582"/>
              <a:gd name="connsiteY1658" fmla="*/ 993250 h 1122084"/>
              <a:gd name="connsiteX1659" fmla="*/ 764061 w 1610582"/>
              <a:gd name="connsiteY1659" fmla="*/ 994443 h 1122084"/>
              <a:gd name="connsiteX1660" fmla="*/ 767342 w 1610582"/>
              <a:gd name="connsiteY1660" fmla="*/ 995934 h 1122084"/>
              <a:gd name="connsiteX1661" fmla="*/ 770175 w 1610582"/>
              <a:gd name="connsiteY1661" fmla="*/ 997723 h 1122084"/>
              <a:gd name="connsiteX1662" fmla="*/ 771368 w 1610582"/>
              <a:gd name="connsiteY1662" fmla="*/ 999512 h 1122084"/>
              <a:gd name="connsiteX1663" fmla="*/ 773008 w 1610582"/>
              <a:gd name="connsiteY1663" fmla="*/ 1001153 h 1122084"/>
              <a:gd name="connsiteX1664" fmla="*/ 774201 w 1610582"/>
              <a:gd name="connsiteY1664" fmla="*/ 1001600 h 1122084"/>
              <a:gd name="connsiteX1665" fmla="*/ 774797 w 1610582"/>
              <a:gd name="connsiteY1665" fmla="*/ 1001600 h 1122084"/>
              <a:gd name="connsiteX1666" fmla="*/ 776587 w 1610582"/>
              <a:gd name="connsiteY1666" fmla="*/ 1000258 h 1122084"/>
              <a:gd name="connsiteX1667" fmla="*/ 778227 w 1610582"/>
              <a:gd name="connsiteY1667" fmla="*/ 998916 h 1122084"/>
              <a:gd name="connsiteX1668" fmla="*/ 778227 w 1610582"/>
              <a:gd name="connsiteY1668" fmla="*/ 997425 h 1122084"/>
              <a:gd name="connsiteX1669" fmla="*/ 779718 w 1610582"/>
              <a:gd name="connsiteY1669" fmla="*/ 996083 h 1122084"/>
              <a:gd name="connsiteX1670" fmla="*/ 781657 w 1610582"/>
              <a:gd name="connsiteY1670" fmla="*/ 993995 h 1122084"/>
              <a:gd name="connsiteX1671" fmla="*/ 782551 w 1610582"/>
              <a:gd name="connsiteY1671" fmla="*/ 992504 h 1122084"/>
              <a:gd name="connsiteX1672" fmla="*/ 783297 w 1610582"/>
              <a:gd name="connsiteY1672" fmla="*/ 992504 h 1122084"/>
              <a:gd name="connsiteX1673" fmla="*/ 784042 w 1610582"/>
              <a:gd name="connsiteY1673" fmla="*/ 992802 h 1122084"/>
              <a:gd name="connsiteX1674" fmla="*/ 787025 w 1610582"/>
              <a:gd name="connsiteY1674" fmla="*/ 997276 h 1122084"/>
              <a:gd name="connsiteX1675" fmla="*/ 787621 w 1610582"/>
              <a:gd name="connsiteY1675" fmla="*/ 997574 h 1122084"/>
              <a:gd name="connsiteX1676" fmla="*/ 788516 w 1610582"/>
              <a:gd name="connsiteY1676" fmla="*/ 996828 h 1122084"/>
              <a:gd name="connsiteX1677" fmla="*/ 789709 w 1610582"/>
              <a:gd name="connsiteY1677" fmla="*/ 993250 h 1122084"/>
              <a:gd name="connsiteX1678" fmla="*/ 791051 w 1610582"/>
              <a:gd name="connsiteY1678" fmla="*/ 991907 h 1122084"/>
              <a:gd name="connsiteX1679" fmla="*/ 791498 w 1610582"/>
              <a:gd name="connsiteY1679" fmla="*/ 992206 h 1122084"/>
              <a:gd name="connsiteX1680" fmla="*/ 798805 w 1610582"/>
              <a:gd name="connsiteY1680" fmla="*/ 998916 h 1122084"/>
              <a:gd name="connsiteX1681" fmla="*/ 799550 w 1610582"/>
              <a:gd name="connsiteY1681" fmla="*/ 998916 h 1122084"/>
              <a:gd name="connsiteX1682" fmla="*/ 800296 w 1610582"/>
              <a:gd name="connsiteY1682" fmla="*/ 998618 h 1122084"/>
              <a:gd name="connsiteX1683" fmla="*/ 800743 w 1610582"/>
              <a:gd name="connsiteY1683" fmla="*/ 997574 h 1122084"/>
              <a:gd name="connsiteX1684" fmla="*/ 801340 w 1610582"/>
              <a:gd name="connsiteY1684" fmla="*/ 995337 h 1122084"/>
              <a:gd name="connsiteX1685" fmla="*/ 802383 w 1610582"/>
              <a:gd name="connsiteY1685" fmla="*/ 992802 h 1122084"/>
              <a:gd name="connsiteX1686" fmla="*/ 804769 w 1610582"/>
              <a:gd name="connsiteY1686" fmla="*/ 991460 h 1122084"/>
              <a:gd name="connsiteX1687" fmla="*/ 806559 w 1610582"/>
              <a:gd name="connsiteY1687" fmla="*/ 991162 h 1122084"/>
              <a:gd name="connsiteX1688" fmla="*/ 807304 w 1610582"/>
              <a:gd name="connsiteY1688" fmla="*/ 992355 h 1122084"/>
              <a:gd name="connsiteX1689" fmla="*/ 808945 w 1610582"/>
              <a:gd name="connsiteY1689" fmla="*/ 993995 h 1122084"/>
              <a:gd name="connsiteX1690" fmla="*/ 810883 w 1610582"/>
              <a:gd name="connsiteY1690" fmla="*/ 994293 h 1122084"/>
              <a:gd name="connsiteX1691" fmla="*/ 814909 w 1610582"/>
              <a:gd name="connsiteY1691" fmla="*/ 991460 h 1122084"/>
              <a:gd name="connsiteX1692" fmla="*/ 816251 w 1610582"/>
              <a:gd name="connsiteY1692" fmla="*/ 991013 h 1122084"/>
              <a:gd name="connsiteX1693" fmla="*/ 817742 w 1610582"/>
              <a:gd name="connsiteY1693" fmla="*/ 991013 h 1122084"/>
              <a:gd name="connsiteX1694" fmla="*/ 819233 w 1610582"/>
              <a:gd name="connsiteY1694" fmla="*/ 991013 h 1122084"/>
              <a:gd name="connsiteX1695" fmla="*/ 820575 w 1610582"/>
              <a:gd name="connsiteY1695" fmla="*/ 989969 h 1122084"/>
              <a:gd name="connsiteX1696" fmla="*/ 822067 w 1610582"/>
              <a:gd name="connsiteY1696" fmla="*/ 988478 h 1122084"/>
              <a:gd name="connsiteX1697" fmla="*/ 822514 w 1610582"/>
              <a:gd name="connsiteY1697" fmla="*/ 985645 h 1122084"/>
              <a:gd name="connsiteX1698" fmla="*/ 822812 w 1610582"/>
              <a:gd name="connsiteY1698" fmla="*/ 983110 h 1122084"/>
              <a:gd name="connsiteX1699" fmla="*/ 823856 w 1610582"/>
              <a:gd name="connsiteY1699" fmla="*/ 982066 h 1122084"/>
              <a:gd name="connsiteX1700" fmla="*/ 825049 w 1610582"/>
              <a:gd name="connsiteY1700" fmla="*/ 981320 h 1122084"/>
              <a:gd name="connsiteX1701" fmla="*/ 827286 w 1610582"/>
              <a:gd name="connsiteY1701" fmla="*/ 980277 h 1122084"/>
              <a:gd name="connsiteX1702" fmla="*/ 832356 w 1610582"/>
              <a:gd name="connsiteY1702" fmla="*/ 977742 h 1122084"/>
              <a:gd name="connsiteX1703" fmla="*/ 833698 w 1610582"/>
              <a:gd name="connsiteY1703" fmla="*/ 976549 h 1122084"/>
              <a:gd name="connsiteX1704" fmla="*/ 834592 w 1610582"/>
              <a:gd name="connsiteY1704" fmla="*/ 975952 h 1122084"/>
              <a:gd name="connsiteX1705" fmla="*/ 836531 w 1610582"/>
              <a:gd name="connsiteY1705" fmla="*/ 976996 h 1122084"/>
              <a:gd name="connsiteX1706" fmla="*/ 838917 w 1610582"/>
              <a:gd name="connsiteY1706" fmla="*/ 979084 h 1122084"/>
              <a:gd name="connsiteX1707" fmla="*/ 840407 w 1610582"/>
              <a:gd name="connsiteY1707" fmla="*/ 980724 h 1122084"/>
              <a:gd name="connsiteX1708" fmla="*/ 841302 w 1610582"/>
              <a:gd name="connsiteY1708" fmla="*/ 982364 h 1122084"/>
              <a:gd name="connsiteX1709" fmla="*/ 841750 w 1610582"/>
              <a:gd name="connsiteY1709" fmla="*/ 983855 h 1122084"/>
              <a:gd name="connsiteX1710" fmla="*/ 845478 w 1610582"/>
              <a:gd name="connsiteY1710" fmla="*/ 985048 h 1122084"/>
              <a:gd name="connsiteX1711" fmla="*/ 847863 w 1610582"/>
              <a:gd name="connsiteY1711" fmla="*/ 986838 h 1122084"/>
              <a:gd name="connsiteX1712" fmla="*/ 849504 w 1610582"/>
              <a:gd name="connsiteY1712" fmla="*/ 988180 h 1122084"/>
              <a:gd name="connsiteX1713" fmla="*/ 851144 w 1610582"/>
              <a:gd name="connsiteY1713" fmla="*/ 988180 h 1122084"/>
              <a:gd name="connsiteX1714" fmla="*/ 852784 w 1610582"/>
              <a:gd name="connsiteY1714" fmla="*/ 987732 h 1122084"/>
              <a:gd name="connsiteX1715" fmla="*/ 853828 w 1610582"/>
              <a:gd name="connsiteY1715" fmla="*/ 986689 h 1122084"/>
              <a:gd name="connsiteX1716" fmla="*/ 855617 w 1610582"/>
              <a:gd name="connsiteY1716" fmla="*/ 986689 h 1122084"/>
              <a:gd name="connsiteX1717" fmla="*/ 857705 w 1610582"/>
              <a:gd name="connsiteY1717" fmla="*/ 986689 h 1122084"/>
              <a:gd name="connsiteX1718" fmla="*/ 858599 w 1610582"/>
              <a:gd name="connsiteY1718" fmla="*/ 987136 h 1122084"/>
              <a:gd name="connsiteX1719" fmla="*/ 860389 w 1610582"/>
              <a:gd name="connsiteY1719" fmla="*/ 989671 h 1122084"/>
              <a:gd name="connsiteX1720" fmla="*/ 861134 w 1610582"/>
              <a:gd name="connsiteY1720" fmla="*/ 989969 h 1122084"/>
              <a:gd name="connsiteX1721" fmla="*/ 862626 w 1610582"/>
              <a:gd name="connsiteY1721" fmla="*/ 989969 h 1122084"/>
              <a:gd name="connsiteX1722" fmla="*/ 865608 w 1610582"/>
              <a:gd name="connsiteY1722" fmla="*/ 988925 h 1122084"/>
              <a:gd name="connsiteX1723" fmla="*/ 867994 w 1610582"/>
              <a:gd name="connsiteY1723" fmla="*/ 988478 h 1122084"/>
              <a:gd name="connsiteX1724" fmla="*/ 870230 w 1610582"/>
              <a:gd name="connsiteY1724" fmla="*/ 989522 h 1122084"/>
              <a:gd name="connsiteX1725" fmla="*/ 874406 w 1610582"/>
              <a:gd name="connsiteY1725" fmla="*/ 992206 h 1122084"/>
              <a:gd name="connsiteX1726" fmla="*/ 873213 w 1610582"/>
              <a:gd name="connsiteY1726" fmla="*/ 994144 h 1122084"/>
              <a:gd name="connsiteX1727" fmla="*/ 872318 w 1610582"/>
              <a:gd name="connsiteY1727" fmla="*/ 996232 h 1122084"/>
              <a:gd name="connsiteX1728" fmla="*/ 870529 w 1610582"/>
              <a:gd name="connsiteY1728" fmla="*/ 997723 h 1122084"/>
              <a:gd name="connsiteX1729" fmla="*/ 869187 w 1610582"/>
              <a:gd name="connsiteY1729" fmla="*/ 998021 h 1122084"/>
              <a:gd name="connsiteX1730" fmla="*/ 868292 w 1610582"/>
              <a:gd name="connsiteY1730" fmla="*/ 1000109 h 1122084"/>
              <a:gd name="connsiteX1731" fmla="*/ 867994 w 1610582"/>
              <a:gd name="connsiteY1731" fmla="*/ 1003091 h 1122084"/>
              <a:gd name="connsiteX1732" fmla="*/ 868441 w 1610582"/>
              <a:gd name="connsiteY1732" fmla="*/ 1004582 h 1122084"/>
              <a:gd name="connsiteX1733" fmla="*/ 869485 w 1610582"/>
              <a:gd name="connsiteY1733" fmla="*/ 1005030 h 1122084"/>
              <a:gd name="connsiteX1734" fmla="*/ 870678 w 1610582"/>
              <a:gd name="connsiteY1734" fmla="*/ 1006073 h 1122084"/>
              <a:gd name="connsiteX1735" fmla="*/ 871125 w 1610582"/>
              <a:gd name="connsiteY1735" fmla="*/ 1007415 h 1122084"/>
              <a:gd name="connsiteX1736" fmla="*/ 871125 w 1610582"/>
              <a:gd name="connsiteY1736" fmla="*/ 1010398 h 1122084"/>
              <a:gd name="connsiteX1737" fmla="*/ 871125 w 1610582"/>
              <a:gd name="connsiteY1737" fmla="*/ 1013827 h 1122084"/>
              <a:gd name="connsiteX1738" fmla="*/ 871125 w 1610582"/>
              <a:gd name="connsiteY1738" fmla="*/ 1015020 h 1122084"/>
              <a:gd name="connsiteX1739" fmla="*/ 872169 w 1610582"/>
              <a:gd name="connsiteY1739" fmla="*/ 1014871 h 1122084"/>
              <a:gd name="connsiteX1740" fmla="*/ 873063 w 1610582"/>
              <a:gd name="connsiteY1740" fmla="*/ 1014424 h 1122084"/>
              <a:gd name="connsiteX1741" fmla="*/ 874704 w 1610582"/>
              <a:gd name="connsiteY1741" fmla="*/ 1015020 h 1122084"/>
              <a:gd name="connsiteX1742" fmla="*/ 876791 w 1610582"/>
              <a:gd name="connsiteY1742" fmla="*/ 1015915 h 1122084"/>
              <a:gd name="connsiteX1743" fmla="*/ 878134 w 1610582"/>
              <a:gd name="connsiteY1743" fmla="*/ 1016810 h 1122084"/>
              <a:gd name="connsiteX1744" fmla="*/ 879326 w 1610582"/>
              <a:gd name="connsiteY1744" fmla="*/ 1016810 h 1122084"/>
              <a:gd name="connsiteX1745" fmla="*/ 880222 w 1610582"/>
              <a:gd name="connsiteY1745" fmla="*/ 1017555 h 1122084"/>
              <a:gd name="connsiteX1746" fmla="*/ 880519 w 1610582"/>
              <a:gd name="connsiteY1746" fmla="*/ 1019195 h 1122084"/>
              <a:gd name="connsiteX1747" fmla="*/ 881563 w 1610582"/>
              <a:gd name="connsiteY1747" fmla="*/ 1020388 h 1122084"/>
              <a:gd name="connsiteX1748" fmla="*/ 884695 w 1610582"/>
              <a:gd name="connsiteY1748" fmla="*/ 1022625 h 1122084"/>
              <a:gd name="connsiteX1749" fmla="*/ 887229 w 1610582"/>
              <a:gd name="connsiteY1749" fmla="*/ 1022625 h 1122084"/>
              <a:gd name="connsiteX1750" fmla="*/ 889317 w 1610582"/>
              <a:gd name="connsiteY1750" fmla="*/ 1025756 h 1122084"/>
              <a:gd name="connsiteX1751" fmla="*/ 891553 w 1610582"/>
              <a:gd name="connsiteY1751" fmla="*/ 1024862 h 1122084"/>
              <a:gd name="connsiteX1752" fmla="*/ 892597 w 1610582"/>
              <a:gd name="connsiteY1752" fmla="*/ 1026055 h 1122084"/>
              <a:gd name="connsiteX1753" fmla="*/ 897071 w 1610582"/>
              <a:gd name="connsiteY1753" fmla="*/ 1025607 h 1122084"/>
              <a:gd name="connsiteX1754" fmla="*/ 900202 w 1610582"/>
              <a:gd name="connsiteY1754" fmla="*/ 1024414 h 1122084"/>
              <a:gd name="connsiteX1755" fmla="*/ 901395 w 1610582"/>
              <a:gd name="connsiteY1755" fmla="*/ 1024713 h 1122084"/>
              <a:gd name="connsiteX1756" fmla="*/ 904229 w 1610582"/>
              <a:gd name="connsiteY1756" fmla="*/ 1027098 h 1122084"/>
              <a:gd name="connsiteX1757" fmla="*/ 905869 w 1610582"/>
              <a:gd name="connsiteY1757" fmla="*/ 1028590 h 1122084"/>
              <a:gd name="connsiteX1758" fmla="*/ 908403 w 1610582"/>
              <a:gd name="connsiteY1758" fmla="*/ 1028142 h 1122084"/>
              <a:gd name="connsiteX1759" fmla="*/ 910491 w 1610582"/>
              <a:gd name="connsiteY1759" fmla="*/ 1026949 h 1122084"/>
              <a:gd name="connsiteX1760" fmla="*/ 913175 w 1610582"/>
              <a:gd name="connsiteY1760" fmla="*/ 1026949 h 1122084"/>
              <a:gd name="connsiteX1761" fmla="*/ 914667 w 1610582"/>
              <a:gd name="connsiteY1761" fmla="*/ 1025309 h 1122084"/>
              <a:gd name="connsiteX1762" fmla="*/ 915263 w 1610582"/>
              <a:gd name="connsiteY1762" fmla="*/ 1023221 h 1122084"/>
              <a:gd name="connsiteX1763" fmla="*/ 916008 w 1610582"/>
              <a:gd name="connsiteY1763" fmla="*/ 1023221 h 1122084"/>
              <a:gd name="connsiteX1764" fmla="*/ 916754 w 1610582"/>
              <a:gd name="connsiteY1764" fmla="*/ 1023669 h 1122084"/>
              <a:gd name="connsiteX1765" fmla="*/ 918395 w 1610582"/>
              <a:gd name="connsiteY1765" fmla="*/ 1025756 h 1122084"/>
              <a:gd name="connsiteX1766" fmla="*/ 919885 w 1610582"/>
              <a:gd name="connsiteY1766" fmla="*/ 1025011 h 1122084"/>
              <a:gd name="connsiteX1767" fmla="*/ 920482 w 1610582"/>
              <a:gd name="connsiteY1767" fmla="*/ 1023967 h 1122084"/>
              <a:gd name="connsiteX1768" fmla="*/ 919587 w 1610582"/>
              <a:gd name="connsiteY1768" fmla="*/ 1022029 h 1122084"/>
              <a:gd name="connsiteX1769" fmla="*/ 919289 w 1610582"/>
              <a:gd name="connsiteY1769" fmla="*/ 1019494 h 1122084"/>
              <a:gd name="connsiteX1770" fmla="*/ 919289 w 1610582"/>
              <a:gd name="connsiteY1770" fmla="*/ 1017257 h 1122084"/>
              <a:gd name="connsiteX1771" fmla="*/ 922271 w 1610582"/>
              <a:gd name="connsiteY1771" fmla="*/ 1017257 h 1122084"/>
              <a:gd name="connsiteX1772" fmla="*/ 922868 w 1610582"/>
              <a:gd name="connsiteY1772" fmla="*/ 1018152 h 1122084"/>
              <a:gd name="connsiteX1773" fmla="*/ 922123 w 1610582"/>
              <a:gd name="connsiteY1773" fmla="*/ 1019643 h 1122084"/>
              <a:gd name="connsiteX1774" fmla="*/ 922868 w 1610582"/>
              <a:gd name="connsiteY1774" fmla="*/ 1020985 h 1122084"/>
              <a:gd name="connsiteX1775" fmla="*/ 924359 w 1610582"/>
              <a:gd name="connsiteY1775" fmla="*/ 1022327 h 1122084"/>
              <a:gd name="connsiteX1776" fmla="*/ 926148 w 1610582"/>
              <a:gd name="connsiteY1776" fmla="*/ 1024414 h 1122084"/>
              <a:gd name="connsiteX1777" fmla="*/ 926893 w 1610582"/>
              <a:gd name="connsiteY1777" fmla="*/ 1025011 h 1122084"/>
              <a:gd name="connsiteX1778" fmla="*/ 928832 w 1610582"/>
              <a:gd name="connsiteY1778" fmla="*/ 1025011 h 1122084"/>
              <a:gd name="connsiteX1779" fmla="*/ 930771 w 1610582"/>
              <a:gd name="connsiteY1779" fmla="*/ 1025160 h 1122084"/>
              <a:gd name="connsiteX1780" fmla="*/ 933604 w 1610582"/>
              <a:gd name="connsiteY1780" fmla="*/ 1025160 h 1122084"/>
              <a:gd name="connsiteX1781" fmla="*/ 935542 w 1610582"/>
              <a:gd name="connsiteY1781" fmla="*/ 1026204 h 1122084"/>
              <a:gd name="connsiteX1782" fmla="*/ 936437 w 1610582"/>
              <a:gd name="connsiteY1782" fmla="*/ 1027546 h 1122084"/>
              <a:gd name="connsiteX1783" fmla="*/ 935542 w 1610582"/>
              <a:gd name="connsiteY1783" fmla="*/ 1029186 h 1122084"/>
              <a:gd name="connsiteX1784" fmla="*/ 935095 w 1610582"/>
              <a:gd name="connsiteY1784" fmla="*/ 1030528 h 1122084"/>
              <a:gd name="connsiteX1785" fmla="*/ 936885 w 1610582"/>
              <a:gd name="connsiteY1785" fmla="*/ 1030975 h 1122084"/>
              <a:gd name="connsiteX1786" fmla="*/ 938823 w 1610582"/>
              <a:gd name="connsiteY1786" fmla="*/ 1030528 h 1122084"/>
              <a:gd name="connsiteX1787" fmla="*/ 942103 w 1610582"/>
              <a:gd name="connsiteY1787" fmla="*/ 1030230 h 1122084"/>
              <a:gd name="connsiteX1788" fmla="*/ 944490 w 1610582"/>
              <a:gd name="connsiteY1788" fmla="*/ 1029484 h 1122084"/>
              <a:gd name="connsiteX1789" fmla="*/ 947323 w 1610582"/>
              <a:gd name="connsiteY1789" fmla="*/ 1027844 h 1122084"/>
              <a:gd name="connsiteX1790" fmla="*/ 946726 w 1610582"/>
              <a:gd name="connsiteY1790" fmla="*/ 1023371 h 1122084"/>
              <a:gd name="connsiteX1791" fmla="*/ 947919 w 1610582"/>
              <a:gd name="connsiteY1791" fmla="*/ 1023371 h 1122084"/>
              <a:gd name="connsiteX1792" fmla="*/ 948664 w 1610582"/>
              <a:gd name="connsiteY1792" fmla="*/ 1023967 h 1122084"/>
              <a:gd name="connsiteX1793" fmla="*/ 951051 w 1610582"/>
              <a:gd name="connsiteY1793" fmla="*/ 1028142 h 1122084"/>
              <a:gd name="connsiteX1794" fmla="*/ 952542 w 1610582"/>
              <a:gd name="connsiteY1794" fmla="*/ 1028142 h 1122084"/>
              <a:gd name="connsiteX1795" fmla="*/ 952988 w 1610582"/>
              <a:gd name="connsiteY1795" fmla="*/ 1027098 h 1122084"/>
              <a:gd name="connsiteX1796" fmla="*/ 954779 w 1610582"/>
              <a:gd name="connsiteY1796" fmla="*/ 1029335 h 1122084"/>
              <a:gd name="connsiteX1797" fmla="*/ 957463 w 1610582"/>
              <a:gd name="connsiteY1797" fmla="*/ 1029335 h 1122084"/>
              <a:gd name="connsiteX1798" fmla="*/ 957164 w 1610582"/>
              <a:gd name="connsiteY1798" fmla="*/ 1032466 h 1122084"/>
              <a:gd name="connsiteX1799" fmla="*/ 953436 w 1610582"/>
              <a:gd name="connsiteY1799" fmla="*/ 1033510 h 1122084"/>
              <a:gd name="connsiteX1800" fmla="*/ 952988 w 1610582"/>
              <a:gd name="connsiteY1800" fmla="*/ 1036642 h 1122084"/>
              <a:gd name="connsiteX1801" fmla="*/ 950902 w 1610582"/>
              <a:gd name="connsiteY1801" fmla="*/ 1039475 h 1122084"/>
              <a:gd name="connsiteX1802" fmla="*/ 951498 w 1610582"/>
              <a:gd name="connsiteY1802" fmla="*/ 1041712 h 1122084"/>
              <a:gd name="connsiteX1803" fmla="*/ 950454 w 1610582"/>
              <a:gd name="connsiteY1803" fmla="*/ 1045589 h 1122084"/>
              <a:gd name="connsiteX1804" fmla="*/ 951051 w 1610582"/>
              <a:gd name="connsiteY1804" fmla="*/ 1046782 h 1122084"/>
              <a:gd name="connsiteX1805" fmla="*/ 952094 w 1610582"/>
              <a:gd name="connsiteY1805" fmla="*/ 1047825 h 1122084"/>
              <a:gd name="connsiteX1806" fmla="*/ 953138 w 1610582"/>
              <a:gd name="connsiteY1806" fmla="*/ 1049466 h 1122084"/>
              <a:gd name="connsiteX1807" fmla="*/ 954182 w 1610582"/>
              <a:gd name="connsiteY1807" fmla="*/ 1051404 h 1122084"/>
              <a:gd name="connsiteX1808" fmla="*/ 953883 w 1610582"/>
              <a:gd name="connsiteY1808" fmla="*/ 1053939 h 1122084"/>
              <a:gd name="connsiteX1809" fmla="*/ 955673 w 1610582"/>
              <a:gd name="connsiteY1809" fmla="*/ 1057070 h 1122084"/>
              <a:gd name="connsiteX1810" fmla="*/ 957909 w 1610582"/>
              <a:gd name="connsiteY1810" fmla="*/ 1058263 h 1122084"/>
              <a:gd name="connsiteX1811" fmla="*/ 958506 w 1610582"/>
              <a:gd name="connsiteY1811" fmla="*/ 1059009 h 1122084"/>
              <a:gd name="connsiteX1812" fmla="*/ 958953 w 1610582"/>
              <a:gd name="connsiteY1812" fmla="*/ 1060351 h 1122084"/>
              <a:gd name="connsiteX1813" fmla="*/ 957611 w 1610582"/>
              <a:gd name="connsiteY1813" fmla="*/ 1060351 h 1122084"/>
              <a:gd name="connsiteX1814" fmla="*/ 956419 w 1610582"/>
              <a:gd name="connsiteY1814" fmla="*/ 1060053 h 1122084"/>
              <a:gd name="connsiteX1815" fmla="*/ 956419 w 1610582"/>
              <a:gd name="connsiteY1815" fmla="*/ 1061395 h 1122084"/>
              <a:gd name="connsiteX1816" fmla="*/ 957760 w 1610582"/>
              <a:gd name="connsiteY1816" fmla="*/ 1063333 h 1122084"/>
              <a:gd name="connsiteX1817" fmla="*/ 962681 w 1610582"/>
              <a:gd name="connsiteY1817" fmla="*/ 1064228 h 1122084"/>
              <a:gd name="connsiteX1818" fmla="*/ 968497 w 1610582"/>
              <a:gd name="connsiteY1818" fmla="*/ 1063333 h 1122084"/>
              <a:gd name="connsiteX1819" fmla="*/ 971181 w 1610582"/>
              <a:gd name="connsiteY1819" fmla="*/ 1061544 h 1122084"/>
              <a:gd name="connsiteX1820" fmla="*/ 972225 w 1610582"/>
              <a:gd name="connsiteY1820" fmla="*/ 1059456 h 1122084"/>
              <a:gd name="connsiteX1821" fmla="*/ 972970 w 1610582"/>
              <a:gd name="connsiteY1821" fmla="*/ 1058561 h 1122084"/>
              <a:gd name="connsiteX1822" fmla="*/ 972970 w 1610582"/>
              <a:gd name="connsiteY1822" fmla="*/ 1056921 h 1122084"/>
              <a:gd name="connsiteX1823" fmla="*/ 967602 w 1610582"/>
              <a:gd name="connsiteY1823" fmla="*/ 1052597 h 1122084"/>
              <a:gd name="connsiteX1824" fmla="*/ 967900 w 1610582"/>
              <a:gd name="connsiteY1824" fmla="*/ 1051255 h 1122084"/>
              <a:gd name="connsiteX1825" fmla="*/ 969093 w 1610582"/>
              <a:gd name="connsiteY1825" fmla="*/ 1050360 h 1122084"/>
              <a:gd name="connsiteX1826" fmla="*/ 969541 w 1610582"/>
              <a:gd name="connsiteY1826" fmla="*/ 1049316 h 1122084"/>
              <a:gd name="connsiteX1827" fmla="*/ 968944 w 1610582"/>
              <a:gd name="connsiteY1827" fmla="*/ 1047974 h 1122084"/>
              <a:gd name="connsiteX1828" fmla="*/ 964024 w 1610582"/>
              <a:gd name="connsiteY1828" fmla="*/ 1047378 h 1122084"/>
              <a:gd name="connsiteX1829" fmla="*/ 963277 w 1610582"/>
              <a:gd name="connsiteY1829" fmla="*/ 1044992 h 1122084"/>
              <a:gd name="connsiteX1830" fmla="*/ 964321 w 1610582"/>
              <a:gd name="connsiteY1830" fmla="*/ 1042308 h 1122084"/>
              <a:gd name="connsiteX1831" fmla="*/ 967900 w 1610582"/>
              <a:gd name="connsiteY1831" fmla="*/ 1039624 h 1122084"/>
              <a:gd name="connsiteX1832" fmla="*/ 969093 w 1610582"/>
              <a:gd name="connsiteY1832" fmla="*/ 1038431 h 1122084"/>
              <a:gd name="connsiteX1833" fmla="*/ 969690 w 1610582"/>
              <a:gd name="connsiteY1833" fmla="*/ 1036344 h 1122084"/>
              <a:gd name="connsiteX1834" fmla="*/ 969988 w 1610582"/>
              <a:gd name="connsiteY1834" fmla="*/ 1033809 h 1122084"/>
              <a:gd name="connsiteX1835" fmla="*/ 970585 w 1610582"/>
              <a:gd name="connsiteY1835" fmla="*/ 1034107 h 1122084"/>
              <a:gd name="connsiteX1836" fmla="*/ 971181 w 1610582"/>
              <a:gd name="connsiteY1836" fmla="*/ 1036791 h 1122084"/>
              <a:gd name="connsiteX1837" fmla="*/ 972374 w 1610582"/>
              <a:gd name="connsiteY1837" fmla="*/ 1037387 h 1122084"/>
              <a:gd name="connsiteX1838" fmla="*/ 974014 w 1610582"/>
              <a:gd name="connsiteY1838" fmla="*/ 1037387 h 1122084"/>
              <a:gd name="connsiteX1839" fmla="*/ 976250 w 1610582"/>
              <a:gd name="connsiteY1839" fmla="*/ 1035300 h 1122084"/>
              <a:gd name="connsiteX1840" fmla="*/ 979382 w 1610582"/>
              <a:gd name="connsiteY1840" fmla="*/ 1032168 h 1122084"/>
              <a:gd name="connsiteX1841" fmla="*/ 982215 w 1610582"/>
              <a:gd name="connsiteY1841" fmla="*/ 1031870 h 1122084"/>
              <a:gd name="connsiteX1842" fmla="*/ 985347 w 1610582"/>
              <a:gd name="connsiteY1842" fmla="*/ 1030826 h 1122084"/>
              <a:gd name="connsiteX1843" fmla="*/ 985943 w 1610582"/>
              <a:gd name="connsiteY1843" fmla="*/ 1028441 h 1122084"/>
              <a:gd name="connsiteX1844" fmla="*/ 987136 w 1610582"/>
              <a:gd name="connsiteY1844" fmla="*/ 1028441 h 1122084"/>
              <a:gd name="connsiteX1845" fmla="*/ 988180 w 1610582"/>
              <a:gd name="connsiteY1845" fmla="*/ 1029186 h 1122084"/>
              <a:gd name="connsiteX1846" fmla="*/ 989372 w 1610582"/>
              <a:gd name="connsiteY1846" fmla="*/ 1029186 h 1122084"/>
              <a:gd name="connsiteX1847" fmla="*/ 991311 w 1610582"/>
              <a:gd name="connsiteY1847" fmla="*/ 1028888 h 1122084"/>
              <a:gd name="connsiteX1848" fmla="*/ 993846 w 1610582"/>
              <a:gd name="connsiteY1848" fmla="*/ 1028888 h 1122084"/>
              <a:gd name="connsiteX1849" fmla="*/ 995785 w 1610582"/>
              <a:gd name="connsiteY1849" fmla="*/ 1027695 h 1122084"/>
              <a:gd name="connsiteX1850" fmla="*/ 1001302 w 1610582"/>
              <a:gd name="connsiteY1850" fmla="*/ 1026949 h 1122084"/>
              <a:gd name="connsiteX1851" fmla="*/ 1003389 w 1610582"/>
              <a:gd name="connsiteY1851" fmla="*/ 1025607 h 1122084"/>
              <a:gd name="connsiteX1852" fmla="*/ 1004135 w 1610582"/>
              <a:gd name="connsiteY1852" fmla="*/ 1024265 h 1122084"/>
              <a:gd name="connsiteX1853" fmla="*/ 1005775 w 1610582"/>
              <a:gd name="connsiteY1853" fmla="*/ 1022476 h 1122084"/>
              <a:gd name="connsiteX1854" fmla="*/ 1007117 w 1610582"/>
              <a:gd name="connsiteY1854" fmla="*/ 1022774 h 1122084"/>
              <a:gd name="connsiteX1855" fmla="*/ 1008459 w 1610582"/>
              <a:gd name="connsiteY1855" fmla="*/ 1022774 h 1122084"/>
              <a:gd name="connsiteX1856" fmla="*/ 1009801 w 1610582"/>
              <a:gd name="connsiteY1856" fmla="*/ 1020836 h 1122084"/>
              <a:gd name="connsiteX1857" fmla="*/ 1010249 w 1610582"/>
              <a:gd name="connsiteY1857" fmla="*/ 1018748 h 1122084"/>
              <a:gd name="connsiteX1858" fmla="*/ 1012336 w 1610582"/>
              <a:gd name="connsiteY1858" fmla="*/ 1018748 h 1122084"/>
              <a:gd name="connsiteX1859" fmla="*/ 1014722 w 1610582"/>
              <a:gd name="connsiteY1859" fmla="*/ 1019941 h 1122084"/>
              <a:gd name="connsiteX1860" fmla="*/ 1016660 w 1610582"/>
              <a:gd name="connsiteY1860" fmla="*/ 1021134 h 1122084"/>
              <a:gd name="connsiteX1861" fmla="*/ 1019643 w 1610582"/>
              <a:gd name="connsiteY1861" fmla="*/ 1021730 h 1122084"/>
              <a:gd name="connsiteX1862" fmla="*/ 1020984 w 1610582"/>
              <a:gd name="connsiteY1862" fmla="*/ 1020985 h 1122084"/>
              <a:gd name="connsiteX1863" fmla="*/ 1021880 w 1610582"/>
              <a:gd name="connsiteY1863" fmla="*/ 1020090 h 1122084"/>
              <a:gd name="connsiteX1864" fmla="*/ 1021581 w 1610582"/>
              <a:gd name="connsiteY1864" fmla="*/ 1016810 h 1122084"/>
              <a:gd name="connsiteX1865" fmla="*/ 1021134 w 1610582"/>
              <a:gd name="connsiteY1865" fmla="*/ 1015020 h 1122084"/>
              <a:gd name="connsiteX1866" fmla="*/ 1022028 w 1610582"/>
              <a:gd name="connsiteY1866" fmla="*/ 1015020 h 1122084"/>
              <a:gd name="connsiteX1867" fmla="*/ 1022923 w 1610582"/>
              <a:gd name="connsiteY1867" fmla="*/ 1015617 h 1122084"/>
              <a:gd name="connsiteX1868" fmla="*/ 1023222 w 1610582"/>
              <a:gd name="connsiteY1868" fmla="*/ 1016511 h 1122084"/>
              <a:gd name="connsiteX1869" fmla="*/ 1022775 w 1610582"/>
              <a:gd name="connsiteY1869" fmla="*/ 1017853 h 1122084"/>
              <a:gd name="connsiteX1870" fmla="*/ 1024712 w 1610582"/>
              <a:gd name="connsiteY1870" fmla="*/ 1019643 h 1122084"/>
              <a:gd name="connsiteX1871" fmla="*/ 1027099 w 1610582"/>
              <a:gd name="connsiteY1871" fmla="*/ 1020836 h 1122084"/>
              <a:gd name="connsiteX1872" fmla="*/ 1028292 w 1610582"/>
              <a:gd name="connsiteY1872" fmla="*/ 1019643 h 1122084"/>
              <a:gd name="connsiteX1873" fmla="*/ 1029037 w 1610582"/>
              <a:gd name="connsiteY1873" fmla="*/ 1018450 h 1122084"/>
              <a:gd name="connsiteX1874" fmla="*/ 1030677 w 1610582"/>
              <a:gd name="connsiteY1874" fmla="*/ 1017257 h 1122084"/>
              <a:gd name="connsiteX1875" fmla="*/ 1032914 w 1610582"/>
              <a:gd name="connsiteY1875" fmla="*/ 1016064 h 1122084"/>
              <a:gd name="connsiteX1876" fmla="*/ 1035449 w 1610582"/>
              <a:gd name="connsiteY1876" fmla="*/ 1017853 h 1122084"/>
              <a:gd name="connsiteX1877" fmla="*/ 1036791 w 1610582"/>
              <a:gd name="connsiteY1877" fmla="*/ 1017108 h 1122084"/>
              <a:gd name="connsiteX1878" fmla="*/ 1037537 w 1610582"/>
              <a:gd name="connsiteY1878" fmla="*/ 1016213 h 1122084"/>
              <a:gd name="connsiteX1879" fmla="*/ 1038133 w 1610582"/>
              <a:gd name="connsiteY1879" fmla="*/ 1010994 h 1122084"/>
              <a:gd name="connsiteX1880" fmla="*/ 1040221 w 1610582"/>
              <a:gd name="connsiteY1880" fmla="*/ 1008459 h 1122084"/>
              <a:gd name="connsiteX1881" fmla="*/ 1041861 w 1610582"/>
              <a:gd name="connsiteY1881" fmla="*/ 1012336 h 1122084"/>
              <a:gd name="connsiteX1882" fmla="*/ 1044993 w 1610582"/>
              <a:gd name="connsiteY1882" fmla="*/ 1011889 h 1122084"/>
              <a:gd name="connsiteX1883" fmla="*/ 1046633 w 1610582"/>
              <a:gd name="connsiteY1883" fmla="*/ 1010249 h 1122084"/>
              <a:gd name="connsiteX1884" fmla="*/ 1047676 w 1610582"/>
              <a:gd name="connsiteY1884" fmla="*/ 1009652 h 1122084"/>
              <a:gd name="connsiteX1885" fmla="*/ 1049018 w 1610582"/>
              <a:gd name="connsiteY1885" fmla="*/ 1009205 h 1122084"/>
              <a:gd name="connsiteX1886" fmla="*/ 1050510 w 1610582"/>
              <a:gd name="connsiteY1886" fmla="*/ 1008757 h 1122084"/>
              <a:gd name="connsiteX1887" fmla="*/ 1050510 w 1610582"/>
              <a:gd name="connsiteY1887" fmla="*/ 1008757 h 1122084"/>
              <a:gd name="connsiteX1888" fmla="*/ 1050510 w 1610582"/>
              <a:gd name="connsiteY1888" fmla="*/ 1008161 h 1122084"/>
              <a:gd name="connsiteX1889" fmla="*/ 1050807 w 1610582"/>
              <a:gd name="connsiteY1889" fmla="*/ 1007415 h 1122084"/>
              <a:gd name="connsiteX1890" fmla="*/ 1051703 w 1610582"/>
              <a:gd name="connsiteY1890" fmla="*/ 1007415 h 1122084"/>
              <a:gd name="connsiteX1891" fmla="*/ 1052150 w 1610582"/>
              <a:gd name="connsiteY1891" fmla="*/ 1007863 h 1122084"/>
              <a:gd name="connsiteX1892" fmla="*/ 1052150 w 1610582"/>
              <a:gd name="connsiteY1892" fmla="*/ 1007863 h 1122084"/>
              <a:gd name="connsiteX1893" fmla="*/ 1052895 w 1610582"/>
              <a:gd name="connsiteY1893" fmla="*/ 1005775 h 1122084"/>
              <a:gd name="connsiteX1894" fmla="*/ 1053194 w 1610582"/>
              <a:gd name="connsiteY1894" fmla="*/ 1004284 h 1122084"/>
              <a:gd name="connsiteX1895" fmla="*/ 1052150 w 1610582"/>
              <a:gd name="connsiteY1895" fmla="*/ 1002793 h 1122084"/>
              <a:gd name="connsiteX1896" fmla="*/ 1052150 w 1610582"/>
              <a:gd name="connsiteY1896" fmla="*/ 997276 h 1122084"/>
              <a:gd name="connsiteX1897" fmla="*/ 1050360 w 1610582"/>
              <a:gd name="connsiteY1897" fmla="*/ 994443 h 1122084"/>
              <a:gd name="connsiteX1898" fmla="*/ 1049466 w 1610582"/>
              <a:gd name="connsiteY1898" fmla="*/ 993548 h 1122084"/>
              <a:gd name="connsiteX1899" fmla="*/ 1049018 w 1610582"/>
              <a:gd name="connsiteY1899" fmla="*/ 991758 h 1122084"/>
              <a:gd name="connsiteX1900" fmla="*/ 1046782 w 1610582"/>
              <a:gd name="connsiteY1900" fmla="*/ 989522 h 1122084"/>
              <a:gd name="connsiteX1901" fmla="*/ 1046782 w 1610582"/>
              <a:gd name="connsiteY1901" fmla="*/ 988776 h 1122084"/>
              <a:gd name="connsiteX1902" fmla="*/ 1046483 w 1610582"/>
              <a:gd name="connsiteY1902" fmla="*/ 988180 h 1122084"/>
              <a:gd name="connsiteX1903" fmla="*/ 1049466 w 1610582"/>
              <a:gd name="connsiteY1903" fmla="*/ 987285 h 1122084"/>
              <a:gd name="connsiteX1904" fmla="*/ 1049913 w 1610582"/>
              <a:gd name="connsiteY1904" fmla="*/ 985645 h 1122084"/>
              <a:gd name="connsiteX1905" fmla="*/ 1049466 w 1610582"/>
              <a:gd name="connsiteY1905" fmla="*/ 984004 h 1122084"/>
              <a:gd name="connsiteX1906" fmla="*/ 1051404 w 1610582"/>
              <a:gd name="connsiteY1906" fmla="*/ 982662 h 1122084"/>
              <a:gd name="connsiteX1907" fmla="*/ 1054088 w 1610582"/>
              <a:gd name="connsiteY1907" fmla="*/ 981917 h 1122084"/>
              <a:gd name="connsiteX1908" fmla="*/ 1053343 w 1610582"/>
              <a:gd name="connsiteY1908" fmla="*/ 983408 h 1122084"/>
              <a:gd name="connsiteX1909" fmla="*/ 1053343 w 1610582"/>
              <a:gd name="connsiteY1909" fmla="*/ 985048 h 1122084"/>
              <a:gd name="connsiteX1910" fmla="*/ 1053641 w 1610582"/>
              <a:gd name="connsiteY1910" fmla="*/ 986539 h 1122084"/>
              <a:gd name="connsiteX1911" fmla="*/ 1054088 w 1610582"/>
              <a:gd name="connsiteY1911" fmla="*/ 989671 h 1122084"/>
              <a:gd name="connsiteX1912" fmla="*/ 1055132 w 1610582"/>
              <a:gd name="connsiteY1912" fmla="*/ 991460 h 1122084"/>
              <a:gd name="connsiteX1913" fmla="*/ 1057518 w 1610582"/>
              <a:gd name="connsiteY1913" fmla="*/ 993399 h 1122084"/>
              <a:gd name="connsiteX1914" fmla="*/ 1059456 w 1610582"/>
              <a:gd name="connsiteY1914" fmla="*/ 996977 h 1122084"/>
              <a:gd name="connsiteX1915" fmla="*/ 1062140 w 1610582"/>
              <a:gd name="connsiteY1915" fmla="*/ 999214 h 1122084"/>
              <a:gd name="connsiteX1916" fmla="*/ 1064377 w 1610582"/>
              <a:gd name="connsiteY1916" fmla="*/ 999810 h 1122084"/>
              <a:gd name="connsiteX1917" fmla="*/ 1064377 w 1610582"/>
              <a:gd name="connsiteY1917" fmla="*/ 999810 h 1122084"/>
              <a:gd name="connsiteX1918" fmla="*/ 1065272 w 1610582"/>
              <a:gd name="connsiteY1918" fmla="*/ 998916 h 1122084"/>
              <a:gd name="connsiteX1919" fmla="*/ 1066465 w 1610582"/>
              <a:gd name="connsiteY1919" fmla="*/ 998618 h 1122084"/>
              <a:gd name="connsiteX1920" fmla="*/ 1067061 w 1610582"/>
              <a:gd name="connsiteY1920" fmla="*/ 998170 h 1122084"/>
              <a:gd name="connsiteX1921" fmla="*/ 1068850 w 1610582"/>
              <a:gd name="connsiteY1921" fmla="*/ 998170 h 1122084"/>
              <a:gd name="connsiteX1922" fmla="*/ 1069894 w 1610582"/>
              <a:gd name="connsiteY1922" fmla="*/ 998468 h 1122084"/>
              <a:gd name="connsiteX1923" fmla="*/ 1070938 w 1610582"/>
              <a:gd name="connsiteY1923" fmla="*/ 998767 h 1122084"/>
              <a:gd name="connsiteX1924" fmla="*/ 1072877 w 1610582"/>
              <a:gd name="connsiteY1924" fmla="*/ 997276 h 1122084"/>
              <a:gd name="connsiteX1925" fmla="*/ 1074965 w 1610582"/>
              <a:gd name="connsiteY1925" fmla="*/ 997574 h 1122084"/>
              <a:gd name="connsiteX1926" fmla="*/ 1076902 w 1610582"/>
              <a:gd name="connsiteY1926" fmla="*/ 999214 h 1122084"/>
              <a:gd name="connsiteX1927" fmla="*/ 1078394 w 1610582"/>
              <a:gd name="connsiteY1927" fmla="*/ 999214 h 1122084"/>
              <a:gd name="connsiteX1928" fmla="*/ 1078095 w 1610582"/>
              <a:gd name="connsiteY1928" fmla="*/ 996530 h 1122084"/>
              <a:gd name="connsiteX1929" fmla="*/ 1078841 w 1610582"/>
              <a:gd name="connsiteY1929" fmla="*/ 995635 h 1122084"/>
              <a:gd name="connsiteX1930" fmla="*/ 1079438 w 1610582"/>
              <a:gd name="connsiteY1930" fmla="*/ 994293 h 1122084"/>
              <a:gd name="connsiteX1931" fmla="*/ 1080929 w 1610582"/>
              <a:gd name="connsiteY1931" fmla="*/ 992653 h 1122084"/>
              <a:gd name="connsiteX1932" fmla="*/ 1082569 w 1610582"/>
              <a:gd name="connsiteY1932" fmla="*/ 993100 h 1122084"/>
              <a:gd name="connsiteX1933" fmla="*/ 1083613 w 1610582"/>
              <a:gd name="connsiteY1933" fmla="*/ 996381 h 1122084"/>
              <a:gd name="connsiteX1934" fmla="*/ 1086297 w 1610582"/>
              <a:gd name="connsiteY1934" fmla="*/ 996679 h 1122084"/>
              <a:gd name="connsiteX1935" fmla="*/ 1087490 w 1610582"/>
              <a:gd name="connsiteY1935" fmla="*/ 996083 h 1122084"/>
              <a:gd name="connsiteX1936" fmla="*/ 1087938 w 1610582"/>
              <a:gd name="connsiteY1936" fmla="*/ 994741 h 1122084"/>
              <a:gd name="connsiteX1937" fmla="*/ 1090472 w 1610582"/>
              <a:gd name="connsiteY1937" fmla="*/ 993995 h 1122084"/>
              <a:gd name="connsiteX1938" fmla="*/ 1092560 w 1610582"/>
              <a:gd name="connsiteY1938" fmla="*/ 991907 h 1122084"/>
              <a:gd name="connsiteX1939" fmla="*/ 1095244 w 1610582"/>
              <a:gd name="connsiteY1939" fmla="*/ 990864 h 1122084"/>
              <a:gd name="connsiteX1940" fmla="*/ 1097779 w 1610582"/>
              <a:gd name="connsiteY1940" fmla="*/ 992057 h 1122084"/>
              <a:gd name="connsiteX1941" fmla="*/ 1100165 w 1610582"/>
              <a:gd name="connsiteY1941" fmla="*/ 993697 h 1122084"/>
              <a:gd name="connsiteX1942" fmla="*/ 1103147 w 1610582"/>
              <a:gd name="connsiteY1942" fmla="*/ 993697 h 1122084"/>
              <a:gd name="connsiteX1943" fmla="*/ 1104041 w 1610582"/>
              <a:gd name="connsiteY1943" fmla="*/ 992355 h 1122084"/>
              <a:gd name="connsiteX1944" fmla="*/ 1104787 w 1610582"/>
              <a:gd name="connsiteY1944" fmla="*/ 990715 h 1122084"/>
              <a:gd name="connsiteX1945" fmla="*/ 1106874 w 1610582"/>
              <a:gd name="connsiteY1945" fmla="*/ 989820 h 1122084"/>
              <a:gd name="connsiteX1946" fmla="*/ 1109857 w 1610582"/>
              <a:gd name="connsiteY1946" fmla="*/ 990715 h 1122084"/>
              <a:gd name="connsiteX1947" fmla="*/ 1112392 w 1610582"/>
              <a:gd name="connsiteY1947" fmla="*/ 991311 h 1122084"/>
              <a:gd name="connsiteX1948" fmla="*/ 1117909 w 1610582"/>
              <a:gd name="connsiteY1948" fmla="*/ 989074 h 1122084"/>
              <a:gd name="connsiteX1949" fmla="*/ 1120444 w 1610582"/>
              <a:gd name="connsiteY1949" fmla="*/ 988776 h 1122084"/>
              <a:gd name="connsiteX1950" fmla="*/ 1121786 w 1610582"/>
              <a:gd name="connsiteY1950" fmla="*/ 987881 h 1122084"/>
              <a:gd name="connsiteX1951" fmla="*/ 1122234 w 1610582"/>
              <a:gd name="connsiteY1951" fmla="*/ 986987 h 1122084"/>
              <a:gd name="connsiteX1952" fmla="*/ 1122979 w 1610582"/>
              <a:gd name="connsiteY1952" fmla="*/ 986092 h 1122084"/>
              <a:gd name="connsiteX1953" fmla="*/ 1125514 w 1610582"/>
              <a:gd name="connsiteY1953" fmla="*/ 987285 h 1122084"/>
              <a:gd name="connsiteX1954" fmla="*/ 1128795 w 1610582"/>
              <a:gd name="connsiteY1954" fmla="*/ 987285 h 1122084"/>
              <a:gd name="connsiteX1955" fmla="*/ 1130136 w 1610582"/>
              <a:gd name="connsiteY1955" fmla="*/ 985347 h 1122084"/>
              <a:gd name="connsiteX1956" fmla="*/ 1130584 w 1610582"/>
              <a:gd name="connsiteY1956" fmla="*/ 980426 h 1122084"/>
              <a:gd name="connsiteX1957" fmla="*/ 1131777 w 1610582"/>
              <a:gd name="connsiteY1957" fmla="*/ 979382 h 1122084"/>
              <a:gd name="connsiteX1958" fmla="*/ 1134013 w 1610582"/>
              <a:gd name="connsiteY1958" fmla="*/ 979084 h 1122084"/>
              <a:gd name="connsiteX1959" fmla="*/ 1134759 w 1610582"/>
              <a:gd name="connsiteY1959" fmla="*/ 977593 h 1122084"/>
              <a:gd name="connsiteX1960" fmla="*/ 1134312 w 1610582"/>
              <a:gd name="connsiteY1960" fmla="*/ 976101 h 1122084"/>
              <a:gd name="connsiteX1961" fmla="*/ 1132969 w 1610582"/>
              <a:gd name="connsiteY1961" fmla="*/ 975356 h 1122084"/>
              <a:gd name="connsiteX1962" fmla="*/ 1135206 w 1610582"/>
              <a:gd name="connsiteY1962" fmla="*/ 975356 h 1122084"/>
              <a:gd name="connsiteX1963" fmla="*/ 1136400 w 1610582"/>
              <a:gd name="connsiteY1963" fmla="*/ 974461 h 1122084"/>
              <a:gd name="connsiteX1964" fmla="*/ 1139084 w 1610582"/>
              <a:gd name="connsiteY1964" fmla="*/ 972373 h 1122084"/>
              <a:gd name="connsiteX1965" fmla="*/ 1140425 w 1610582"/>
              <a:gd name="connsiteY1965" fmla="*/ 966856 h 1122084"/>
              <a:gd name="connsiteX1966" fmla="*/ 1143706 w 1610582"/>
              <a:gd name="connsiteY1966" fmla="*/ 967602 h 1122084"/>
              <a:gd name="connsiteX1967" fmla="*/ 1145048 w 1610582"/>
              <a:gd name="connsiteY1967" fmla="*/ 968944 h 1122084"/>
              <a:gd name="connsiteX1968" fmla="*/ 1146837 w 1610582"/>
              <a:gd name="connsiteY1968" fmla="*/ 968348 h 1122084"/>
              <a:gd name="connsiteX1969" fmla="*/ 1148925 w 1610582"/>
              <a:gd name="connsiteY1969" fmla="*/ 967005 h 1122084"/>
              <a:gd name="connsiteX1970" fmla="*/ 1150714 w 1610582"/>
              <a:gd name="connsiteY1970" fmla="*/ 965067 h 1122084"/>
              <a:gd name="connsiteX1971" fmla="*/ 1151758 w 1610582"/>
              <a:gd name="connsiteY1971" fmla="*/ 965067 h 1122084"/>
              <a:gd name="connsiteX1972" fmla="*/ 1152206 w 1610582"/>
              <a:gd name="connsiteY1972" fmla="*/ 967304 h 1122084"/>
              <a:gd name="connsiteX1973" fmla="*/ 1152802 w 1610582"/>
              <a:gd name="connsiteY1973" fmla="*/ 968646 h 1122084"/>
              <a:gd name="connsiteX1974" fmla="*/ 1154144 w 1610582"/>
              <a:gd name="connsiteY1974" fmla="*/ 967751 h 1122084"/>
              <a:gd name="connsiteX1975" fmla="*/ 1155337 w 1610582"/>
              <a:gd name="connsiteY1975" fmla="*/ 964470 h 1122084"/>
              <a:gd name="connsiteX1976" fmla="*/ 1155337 w 1610582"/>
              <a:gd name="connsiteY1976" fmla="*/ 963427 h 1122084"/>
              <a:gd name="connsiteX1977" fmla="*/ 1154591 w 1610582"/>
              <a:gd name="connsiteY1977" fmla="*/ 962830 h 1122084"/>
              <a:gd name="connsiteX1978" fmla="*/ 1155486 w 1610582"/>
              <a:gd name="connsiteY1978" fmla="*/ 961488 h 1122084"/>
              <a:gd name="connsiteX1979" fmla="*/ 1158468 w 1610582"/>
              <a:gd name="connsiteY1979" fmla="*/ 961041 h 1122084"/>
              <a:gd name="connsiteX1980" fmla="*/ 1159811 w 1610582"/>
              <a:gd name="connsiteY1980" fmla="*/ 961637 h 1122084"/>
              <a:gd name="connsiteX1981" fmla="*/ 1160854 w 1610582"/>
              <a:gd name="connsiteY1981" fmla="*/ 958655 h 1122084"/>
              <a:gd name="connsiteX1982" fmla="*/ 1162792 w 1610582"/>
              <a:gd name="connsiteY1982" fmla="*/ 956418 h 1122084"/>
              <a:gd name="connsiteX1983" fmla="*/ 1165328 w 1610582"/>
              <a:gd name="connsiteY1983" fmla="*/ 956418 h 1122084"/>
              <a:gd name="connsiteX1984" fmla="*/ 1166968 w 1610582"/>
              <a:gd name="connsiteY1984" fmla="*/ 953734 h 1122084"/>
              <a:gd name="connsiteX1985" fmla="*/ 1170994 w 1610582"/>
              <a:gd name="connsiteY1985" fmla="*/ 949708 h 1122084"/>
              <a:gd name="connsiteX1986" fmla="*/ 1170994 w 1610582"/>
              <a:gd name="connsiteY1986" fmla="*/ 947322 h 1122084"/>
              <a:gd name="connsiteX1987" fmla="*/ 1170099 w 1610582"/>
              <a:gd name="connsiteY1987" fmla="*/ 945831 h 1122084"/>
              <a:gd name="connsiteX1988" fmla="*/ 1166222 w 1610582"/>
              <a:gd name="connsiteY1988" fmla="*/ 945384 h 1122084"/>
              <a:gd name="connsiteX1989" fmla="*/ 1165476 w 1610582"/>
              <a:gd name="connsiteY1989" fmla="*/ 944340 h 1122084"/>
              <a:gd name="connsiteX1990" fmla="*/ 1165476 w 1610582"/>
              <a:gd name="connsiteY1990" fmla="*/ 943147 h 1122084"/>
              <a:gd name="connsiteX1991" fmla="*/ 1166819 w 1610582"/>
              <a:gd name="connsiteY1991" fmla="*/ 942998 h 1122084"/>
              <a:gd name="connsiteX1992" fmla="*/ 1167862 w 1610582"/>
              <a:gd name="connsiteY1992" fmla="*/ 942998 h 1122084"/>
              <a:gd name="connsiteX1993" fmla="*/ 1169801 w 1610582"/>
              <a:gd name="connsiteY1993" fmla="*/ 942998 h 1122084"/>
              <a:gd name="connsiteX1994" fmla="*/ 1169801 w 1610582"/>
              <a:gd name="connsiteY1994" fmla="*/ 940761 h 1122084"/>
              <a:gd name="connsiteX1995" fmla="*/ 1171889 w 1610582"/>
              <a:gd name="connsiteY1995" fmla="*/ 938823 h 1122084"/>
              <a:gd name="connsiteX1996" fmla="*/ 1174722 w 1610582"/>
              <a:gd name="connsiteY1996" fmla="*/ 938823 h 1122084"/>
              <a:gd name="connsiteX1997" fmla="*/ 1177406 w 1610582"/>
              <a:gd name="connsiteY1997" fmla="*/ 940463 h 1122084"/>
              <a:gd name="connsiteX1998" fmla="*/ 1180537 w 1610582"/>
              <a:gd name="connsiteY1998" fmla="*/ 939717 h 1122084"/>
              <a:gd name="connsiteX1999" fmla="*/ 1184414 w 1610582"/>
              <a:gd name="connsiteY1999" fmla="*/ 940314 h 1122084"/>
              <a:gd name="connsiteX2000" fmla="*/ 1186949 w 1610582"/>
              <a:gd name="connsiteY2000" fmla="*/ 939121 h 1122084"/>
              <a:gd name="connsiteX2001" fmla="*/ 1188590 w 1610582"/>
              <a:gd name="connsiteY2001" fmla="*/ 935542 h 1122084"/>
              <a:gd name="connsiteX2002" fmla="*/ 1187843 w 1610582"/>
              <a:gd name="connsiteY2002" fmla="*/ 934499 h 1122084"/>
              <a:gd name="connsiteX2003" fmla="*/ 1186502 w 1610582"/>
              <a:gd name="connsiteY2003" fmla="*/ 933753 h 1122084"/>
              <a:gd name="connsiteX2004" fmla="*/ 1186502 w 1610582"/>
              <a:gd name="connsiteY2004" fmla="*/ 933007 h 1122084"/>
              <a:gd name="connsiteX2005" fmla="*/ 1188291 w 1610582"/>
              <a:gd name="connsiteY2005" fmla="*/ 932560 h 1122084"/>
              <a:gd name="connsiteX2006" fmla="*/ 1191274 w 1610582"/>
              <a:gd name="connsiteY2006" fmla="*/ 930771 h 1122084"/>
              <a:gd name="connsiteX2007" fmla="*/ 1193510 w 1610582"/>
              <a:gd name="connsiteY2007" fmla="*/ 930323 h 1122084"/>
              <a:gd name="connsiteX2008" fmla="*/ 1194703 w 1610582"/>
              <a:gd name="connsiteY2008" fmla="*/ 928087 h 1122084"/>
              <a:gd name="connsiteX2009" fmla="*/ 1193659 w 1610582"/>
              <a:gd name="connsiteY2009" fmla="*/ 924508 h 1122084"/>
              <a:gd name="connsiteX2010" fmla="*/ 1195299 w 1610582"/>
              <a:gd name="connsiteY2010" fmla="*/ 922122 h 1122084"/>
              <a:gd name="connsiteX2011" fmla="*/ 1196492 w 1610582"/>
              <a:gd name="connsiteY2011" fmla="*/ 921675 h 1122084"/>
              <a:gd name="connsiteX2012" fmla="*/ 1202009 w 1610582"/>
              <a:gd name="connsiteY2012" fmla="*/ 922122 h 1122084"/>
              <a:gd name="connsiteX2013" fmla="*/ 1203352 w 1610582"/>
              <a:gd name="connsiteY2013" fmla="*/ 921376 h 1122084"/>
              <a:gd name="connsiteX2014" fmla="*/ 1202308 w 1610582"/>
              <a:gd name="connsiteY2014" fmla="*/ 919140 h 1122084"/>
              <a:gd name="connsiteX2015" fmla="*/ 1200369 w 1610582"/>
              <a:gd name="connsiteY2015" fmla="*/ 917649 h 1122084"/>
              <a:gd name="connsiteX2016" fmla="*/ 1199773 w 1610582"/>
              <a:gd name="connsiteY2016" fmla="*/ 916008 h 1122084"/>
              <a:gd name="connsiteX2017" fmla="*/ 1200668 w 1610582"/>
              <a:gd name="connsiteY2017" fmla="*/ 914965 h 1122084"/>
              <a:gd name="connsiteX2018" fmla="*/ 1202904 w 1610582"/>
              <a:gd name="connsiteY2018" fmla="*/ 914368 h 1122084"/>
              <a:gd name="connsiteX2019" fmla="*/ 1204992 w 1610582"/>
              <a:gd name="connsiteY2019" fmla="*/ 914965 h 1122084"/>
              <a:gd name="connsiteX2020" fmla="*/ 1207080 w 1610582"/>
              <a:gd name="connsiteY2020" fmla="*/ 914517 h 1122084"/>
              <a:gd name="connsiteX2021" fmla="*/ 1209167 w 1610582"/>
              <a:gd name="connsiteY2021" fmla="*/ 916008 h 1122084"/>
              <a:gd name="connsiteX2022" fmla="*/ 1211702 w 1610582"/>
              <a:gd name="connsiteY2022" fmla="*/ 917201 h 1122084"/>
              <a:gd name="connsiteX2023" fmla="*/ 1212447 w 1610582"/>
              <a:gd name="connsiteY2023" fmla="*/ 916456 h 1122084"/>
              <a:gd name="connsiteX2024" fmla="*/ 1212447 w 1610582"/>
              <a:gd name="connsiteY2024" fmla="*/ 915114 h 1122084"/>
              <a:gd name="connsiteX2025" fmla="*/ 1210210 w 1610582"/>
              <a:gd name="connsiteY2025" fmla="*/ 910640 h 1122084"/>
              <a:gd name="connsiteX2026" fmla="*/ 1210509 w 1610582"/>
              <a:gd name="connsiteY2026" fmla="*/ 907509 h 1122084"/>
              <a:gd name="connsiteX2027" fmla="*/ 1212149 w 1610582"/>
              <a:gd name="connsiteY2027" fmla="*/ 903930 h 1122084"/>
              <a:gd name="connsiteX2028" fmla="*/ 1213044 w 1610582"/>
              <a:gd name="connsiteY2028" fmla="*/ 901097 h 1122084"/>
              <a:gd name="connsiteX2029" fmla="*/ 1212298 w 1610582"/>
              <a:gd name="connsiteY2029" fmla="*/ 898562 h 1122084"/>
              <a:gd name="connsiteX2030" fmla="*/ 1209167 w 1610582"/>
              <a:gd name="connsiteY2030" fmla="*/ 898562 h 1122084"/>
              <a:gd name="connsiteX2031" fmla="*/ 1206930 w 1610582"/>
              <a:gd name="connsiteY2031" fmla="*/ 900053 h 1122084"/>
              <a:gd name="connsiteX2032" fmla="*/ 1204693 w 1610582"/>
              <a:gd name="connsiteY2032" fmla="*/ 900053 h 1122084"/>
              <a:gd name="connsiteX2033" fmla="*/ 1202904 w 1610582"/>
              <a:gd name="connsiteY2033" fmla="*/ 899457 h 1122084"/>
              <a:gd name="connsiteX2034" fmla="*/ 1199624 w 1610582"/>
              <a:gd name="connsiteY2034" fmla="*/ 895132 h 1122084"/>
              <a:gd name="connsiteX2035" fmla="*/ 1202009 w 1610582"/>
              <a:gd name="connsiteY2035" fmla="*/ 895580 h 1122084"/>
              <a:gd name="connsiteX2036" fmla="*/ 1204097 w 1610582"/>
              <a:gd name="connsiteY2036" fmla="*/ 896773 h 1122084"/>
              <a:gd name="connsiteX2037" fmla="*/ 1205588 w 1610582"/>
              <a:gd name="connsiteY2037" fmla="*/ 897071 h 1122084"/>
              <a:gd name="connsiteX2038" fmla="*/ 1207974 w 1610582"/>
              <a:gd name="connsiteY2038" fmla="*/ 897071 h 1122084"/>
              <a:gd name="connsiteX2039" fmla="*/ 1210658 w 1610582"/>
              <a:gd name="connsiteY2039" fmla="*/ 894983 h 1122084"/>
              <a:gd name="connsiteX2040" fmla="*/ 1213938 w 1610582"/>
              <a:gd name="connsiteY2040" fmla="*/ 891852 h 1122084"/>
              <a:gd name="connsiteX2041" fmla="*/ 1216623 w 1610582"/>
              <a:gd name="connsiteY2041" fmla="*/ 889913 h 1122084"/>
              <a:gd name="connsiteX2042" fmla="*/ 1218859 w 1610582"/>
              <a:gd name="connsiteY2042" fmla="*/ 888870 h 1122084"/>
              <a:gd name="connsiteX2043" fmla="*/ 1218859 w 1610582"/>
              <a:gd name="connsiteY2043" fmla="*/ 887826 h 1122084"/>
              <a:gd name="connsiteX2044" fmla="*/ 1217815 w 1610582"/>
              <a:gd name="connsiteY2044" fmla="*/ 886633 h 1122084"/>
              <a:gd name="connsiteX2045" fmla="*/ 1217518 w 1610582"/>
              <a:gd name="connsiteY2045" fmla="*/ 885589 h 1122084"/>
              <a:gd name="connsiteX2046" fmla="*/ 1216325 w 1610582"/>
              <a:gd name="connsiteY2046" fmla="*/ 882756 h 1122084"/>
              <a:gd name="connsiteX2047" fmla="*/ 1214833 w 1610582"/>
              <a:gd name="connsiteY2047" fmla="*/ 880967 h 1122084"/>
              <a:gd name="connsiteX2048" fmla="*/ 1212597 w 1610582"/>
              <a:gd name="connsiteY2048" fmla="*/ 880668 h 1122084"/>
              <a:gd name="connsiteX2049" fmla="*/ 1212149 w 1610582"/>
              <a:gd name="connsiteY2049" fmla="*/ 879028 h 1122084"/>
              <a:gd name="connsiteX2050" fmla="*/ 1211254 w 1610582"/>
              <a:gd name="connsiteY2050" fmla="*/ 877388 h 1122084"/>
              <a:gd name="connsiteX2051" fmla="*/ 1211254 w 1610582"/>
              <a:gd name="connsiteY2051" fmla="*/ 875748 h 1122084"/>
              <a:gd name="connsiteX2052" fmla="*/ 1212895 w 1610582"/>
              <a:gd name="connsiteY2052" fmla="*/ 876791 h 1122084"/>
              <a:gd name="connsiteX2053" fmla="*/ 1214386 w 1610582"/>
              <a:gd name="connsiteY2053" fmla="*/ 877388 h 1122084"/>
              <a:gd name="connsiteX2054" fmla="*/ 1215877 w 1610582"/>
              <a:gd name="connsiteY2054" fmla="*/ 876046 h 1122084"/>
              <a:gd name="connsiteX2055" fmla="*/ 1216474 w 1610582"/>
              <a:gd name="connsiteY2055" fmla="*/ 874406 h 1122084"/>
              <a:gd name="connsiteX2056" fmla="*/ 1217369 w 1610582"/>
              <a:gd name="connsiteY2056" fmla="*/ 873958 h 1122084"/>
              <a:gd name="connsiteX2057" fmla="*/ 1217070 w 1610582"/>
              <a:gd name="connsiteY2057" fmla="*/ 875449 h 1122084"/>
              <a:gd name="connsiteX2058" fmla="*/ 1217070 w 1610582"/>
              <a:gd name="connsiteY2058" fmla="*/ 877239 h 1122084"/>
              <a:gd name="connsiteX2059" fmla="*/ 1217815 w 1610582"/>
              <a:gd name="connsiteY2059" fmla="*/ 878581 h 1122084"/>
              <a:gd name="connsiteX2060" fmla="*/ 1218859 w 1610582"/>
              <a:gd name="connsiteY2060" fmla="*/ 878581 h 1122084"/>
              <a:gd name="connsiteX2061" fmla="*/ 1218859 w 1610582"/>
              <a:gd name="connsiteY2061" fmla="*/ 880967 h 1122084"/>
              <a:gd name="connsiteX2062" fmla="*/ 1221096 w 1610582"/>
              <a:gd name="connsiteY2062" fmla="*/ 881712 h 1122084"/>
              <a:gd name="connsiteX2063" fmla="*/ 1223035 w 1610582"/>
              <a:gd name="connsiteY2063" fmla="*/ 880370 h 1122084"/>
              <a:gd name="connsiteX2064" fmla="*/ 1224227 w 1610582"/>
              <a:gd name="connsiteY2064" fmla="*/ 879326 h 1122084"/>
              <a:gd name="connsiteX2065" fmla="*/ 1224526 w 1610582"/>
              <a:gd name="connsiteY2065" fmla="*/ 876195 h 1122084"/>
              <a:gd name="connsiteX2066" fmla="*/ 1225570 w 1610582"/>
              <a:gd name="connsiteY2066" fmla="*/ 873063 h 1122084"/>
              <a:gd name="connsiteX2067" fmla="*/ 1229297 w 1610582"/>
              <a:gd name="connsiteY2067" fmla="*/ 866801 h 1122084"/>
              <a:gd name="connsiteX2068" fmla="*/ 1232131 w 1610582"/>
              <a:gd name="connsiteY2068" fmla="*/ 865011 h 1122084"/>
              <a:gd name="connsiteX2069" fmla="*/ 1234368 w 1610582"/>
              <a:gd name="connsiteY2069" fmla="*/ 862029 h 1122084"/>
              <a:gd name="connsiteX2070" fmla="*/ 1236305 w 1610582"/>
              <a:gd name="connsiteY2070" fmla="*/ 860240 h 1122084"/>
              <a:gd name="connsiteX2071" fmla="*/ 1238096 w 1610582"/>
              <a:gd name="connsiteY2071" fmla="*/ 857407 h 1122084"/>
              <a:gd name="connsiteX2072" fmla="*/ 1238692 w 1610582"/>
              <a:gd name="connsiteY2072" fmla="*/ 855319 h 1122084"/>
              <a:gd name="connsiteX2073" fmla="*/ 1237648 w 1610582"/>
              <a:gd name="connsiteY2073" fmla="*/ 852337 h 1122084"/>
              <a:gd name="connsiteX2074" fmla="*/ 1239736 w 1610582"/>
              <a:gd name="connsiteY2074" fmla="*/ 850547 h 1122084"/>
              <a:gd name="connsiteX2075" fmla="*/ 1239736 w 1610582"/>
              <a:gd name="connsiteY2075" fmla="*/ 849056 h 1122084"/>
              <a:gd name="connsiteX2076" fmla="*/ 1240332 w 1610582"/>
              <a:gd name="connsiteY2076" fmla="*/ 847416 h 1122084"/>
              <a:gd name="connsiteX2077" fmla="*/ 1244209 w 1610582"/>
              <a:gd name="connsiteY2077" fmla="*/ 843092 h 1122084"/>
              <a:gd name="connsiteX2078" fmla="*/ 1244209 w 1610582"/>
              <a:gd name="connsiteY2078" fmla="*/ 841750 h 1122084"/>
              <a:gd name="connsiteX2079" fmla="*/ 1242420 w 1610582"/>
              <a:gd name="connsiteY2079" fmla="*/ 840557 h 1122084"/>
              <a:gd name="connsiteX2080" fmla="*/ 1241972 w 1610582"/>
              <a:gd name="connsiteY2080" fmla="*/ 839662 h 1122084"/>
              <a:gd name="connsiteX2081" fmla="*/ 1243761 w 1610582"/>
              <a:gd name="connsiteY2081" fmla="*/ 839662 h 1122084"/>
              <a:gd name="connsiteX2082" fmla="*/ 1245849 w 1610582"/>
              <a:gd name="connsiteY2082" fmla="*/ 839811 h 1122084"/>
              <a:gd name="connsiteX2083" fmla="*/ 1247638 w 1610582"/>
              <a:gd name="connsiteY2083" fmla="*/ 838767 h 1122084"/>
              <a:gd name="connsiteX2084" fmla="*/ 1249726 w 1610582"/>
              <a:gd name="connsiteY2084" fmla="*/ 835189 h 1122084"/>
              <a:gd name="connsiteX2085" fmla="*/ 1251366 w 1610582"/>
              <a:gd name="connsiteY2085" fmla="*/ 831312 h 1122084"/>
              <a:gd name="connsiteX2086" fmla="*/ 1252559 w 1610582"/>
              <a:gd name="connsiteY2086" fmla="*/ 830268 h 1122084"/>
              <a:gd name="connsiteX2087" fmla="*/ 1254498 w 1610582"/>
              <a:gd name="connsiteY2087" fmla="*/ 829671 h 1122084"/>
              <a:gd name="connsiteX2088" fmla="*/ 1255989 w 1610582"/>
              <a:gd name="connsiteY2088" fmla="*/ 833399 h 1122084"/>
              <a:gd name="connsiteX2089" fmla="*/ 1258226 w 1610582"/>
              <a:gd name="connsiteY2089" fmla="*/ 833101 h 1122084"/>
              <a:gd name="connsiteX2090" fmla="*/ 1262252 w 1610582"/>
              <a:gd name="connsiteY2090" fmla="*/ 830268 h 1122084"/>
              <a:gd name="connsiteX2091" fmla="*/ 1264936 w 1610582"/>
              <a:gd name="connsiteY2091" fmla="*/ 831162 h 1122084"/>
              <a:gd name="connsiteX2092" fmla="*/ 1264936 w 1610582"/>
              <a:gd name="connsiteY2092" fmla="*/ 828926 h 1122084"/>
              <a:gd name="connsiteX2093" fmla="*/ 1262997 w 1610582"/>
              <a:gd name="connsiteY2093" fmla="*/ 824303 h 1122084"/>
              <a:gd name="connsiteX2094" fmla="*/ 1261357 w 1610582"/>
              <a:gd name="connsiteY2094" fmla="*/ 820724 h 1122084"/>
              <a:gd name="connsiteX2095" fmla="*/ 1262550 w 1610582"/>
              <a:gd name="connsiteY2095" fmla="*/ 818637 h 1122084"/>
              <a:gd name="connsiteX2096" fmla="*/ 1264488 w 1610582"/>
              <a:gd name="connsiteY2096" fmla="*/ 818040 h 1122084"/>
              <a:gd name="connsiteX2097" fmla="*/ 1265532 w 1610582"/>
              <a:gd name="connsiteY2097" fmla="*/ 816997 h 1122084"/>
              <a:gd name="connsiteX2098" fmla="*/ 1266427 w 1610582"/>
              <a:gd name="connsiteY2098" fmla="*/ 814462 h 1122084"/>
              <a:gd name="connsiteX2099" fmla="*/ 1263147 w 1610582"/>
              <a:gd name="connsiteY2099" fmla="*/ 812076 h 1122084"/>
              <a:gd name="connsiteX2100" fmla="*/ 1265831 w 1610582"/>
              <a:gd name="connsiteY2100" fmla="*/ 812523 h 1122084"/>
              <a:gd name="connsiteX2101" fmla="*/ 1266875 w 1610582"/>
              <a:gd name="connsiteY2101" fmla="*/ 811479 h 1122084"/>
              <a:gd name="connsiteX2102" fmla="*/ 1266427 w 1610582"/>
              <a:gd name="connsiteY2102" fmla="*/ 809839 h 1122084"/>
              <a:gd name="connsiteX2103" fmla="*/ 1262699 w 1610582"/>
              <a:gd name="connsiteY2103" fmla="*/ 806559 h 1122084"/>
              <a:gd name="connsiteX2104" fmla="*/ 1260760 w 1610582"/>
              <a:gd name="connsiteY2104" fmla="*/ 806111 h 1122084"/>
              <a:gd name="connsiteX2105" fmla="*/ 1261804 w 1610582"/>
              <a:gd name="connsiteY2105" fmla="*/ 804322 h 1122084"/>
              <a:gd name="connsiteX2106" fmla="*/ 1262997 w 1610582"/>
              <a:gd name="connsiteY2106" fmla="*/ 802980 h 1122084"/>
              <a:gd name="connsiteX2107" fmla="*/ 1266277 w 1610582"/>
              <a:gd name="connsiteY2107" fmla="*/ 802980 h 1122084"/>
              <a:gd name="connsiteX2108" fmla="*/ 1267918 w 1610582"/>
              <a:gd name="connsiteY2108" fmla="*/ 802383 h 1122084"/>
              <a:gd name="connsiteX2109" fmla="*/ 1269856 w 1610582"/>
              <a:gd name="connsiteY2109" fmla="*/ 803278 h 1122084"/>
              <a:gd name="connsiteX2110" fmla="*/ 1271497 w 1610582"/>
              <a:gd name="connsiteY2110" fmla="*/ 806111 h 1122084"/>
              <a:gd name="connsiteX2111" fmla="*/ 1273137 w 1610582"/>
              <a:gd name="connsiteY2111" fmla="*/ 806111 h 1122084"/>
              <a:gd name="connsiteX2112" fmla="*/ 1274479 w 1610582"/>
              <a:gd name="connsiteY2112" fmla="*/ 795375 h 1122084"/>
              <a:gd name="connsiteX2113" fmla="*/ 1273733 w 1610582"/>
              <a:gd name="connsiteY2113" fmla="*/ 791945 h 1122084"/>
              <a:gd name="connsiteX2114" fmla="*/ 1272392 w 1610582"/>
              <a:gd name="connsiteY2114" fmla="*/ 791349 h 1122084"/>
              <a:gd name="connsiteX2115" fmla="*/ 1270602 w 1610582"/>
              <a:gd name="connsiteY2115" fmla="*/ 792095 h 1122084"/>
              <a:gd name="connsiteX2116" fmla="*/ 1267172 w 1610582"/>
              <a:gd name="connsiteY2116" fmla="*/ 794928 h 1122084"/>
              <a:gd name="connsiteX2117" fmla="*/ 1262252 w 1610582"/>
              <a:gd name="connsiteY2117" fmla="*/ 795673 h 1122084"/>
              <a:gd name="connsiteX2118" fmla="*/ 1264041 w 1610582"/>
              <a:gd name="connsiteY2118" fmla="*/ 794182 h 1122084"/>
              <a:gd name="connsiteX2119" fmla="*/ 1266725 w 1610582"/>
              <a:gd name="connsiteY2119" fmla="*/ 792840 h 1122084"/>
              <a:gd name="connsiteX2120" fmla="*/ 1272689 w 1610582"/>
              <a:gd name="connsiteY2120" fmla="*/ 787025 h 1122084"/>
              <a:gd name="connsiteX2121" fmla="*/ 1277312 w 1610582"/>
              <a:gd name="connsiteY2121" fmla="*/ 784341 h 1122084"/>
              <a:gd name="connsiteX2122" fmla="*/ 1275523 w 1610582"/>
              <a:gd name="connsiteY2122" fmla="*/ 783893 h 1122084"/>
              <a:gd name="connsiteX2123" fmla="*/ 1273584 w 1610582"/>
              <a:gd name="connsiteY2123" fmla="*/ 783893 h 1122084"/>
              <a:gd name="connsiteX2124" fmla="*/ 1270155 w 1610582"/>
              <a:gd name="connsiteY2124" fmla="*/ 781955 h 1122084"/>
              <a:gd name="connsiteX2125" fmla="*/ 1266576 w 1610582"/>
              <a:gd name="connsiteY2125" fmla="*/ 781209 h 1122084"/>
              <a:gd name="connsiteX2126" fmla="*/ 1260164 w 1610582"/>
              <a:gd name="connsiteY2126" fmla="*/ 773754 h 1122084"/>
              <a:gd name="connsiteX2127" fmla="*/ 1257778 w 1610582"/>
              <a:gd name="connsiteY2127" fmla="*/ 772113 h 1122084"/>
              <a:gd name="connsiteX2128" fmla="*/ 1255542 w 1610582"/>
              <a:gd name="connsiteY2128" fmla="*/ 771517 h 1122084"/>
              <a:gd name="connsiteX2129" fmla="*/ 1253007 w 1610582"/>
              <a:gd name="connsiteY2129" fmla="*/ 771517 h 1122084"/>
              <a:gd name="connsiteX2130" fmla="*/ 1246297 w 1610582"/>
              <a:gd name="connsiteY2130" fmla="*/ 775841 h 1122084"/>
              <a:gd name="connsiteX2131" fmla="*/ 1239139 w 1610582"/>
              <a:gd name="connsiteY2131" fmla="*/ 776736 h 1122084"/>
              <a:gd name="connsiteX2132" fmla="*/ 1235411 w 1610582"/>
              <a:gd name="connsiteY2132" fmla="*/ 771666 h 1122084"/>
              <a:gd name="connsiteX2133" fmla="*/ 1231683 w 1610582"/>
              <a:gd name="connsiteY2133" fmla="*/ 773306 h 1122084"/>
              <a:gd name="connsiteX2134" fmla="*/ 1229297 w 1610582"/>
              <a:gd name="connsiteY2134" fmla="*/ 772859 h 1122084"/>
              <a:gd name="connsiteX2135" fmla="*/ 1228403 w 1610582"/>
              <a:gd name="connsiteY2135" fmla="*/ 773306 h 1122084"/>
              <a:gd name="connsiteX2136" fmla="*/ 1227508 w 1610582"/>
              <a:gd name="connsiteY2136" fmla="*/ 773604 h 1122084"/>
              <a:gd name="connsiteX2137" fmla="*/ 1228850 w 1610582"/>
              <a:gd name="connsiteY2137" fmla="*/ 772411 h 1122084"/>
              <a:gd name="connsiteX2138" fmla="*/ 1234218 w 1610582"/>
              <a:gd name="connsiteY2138" fmla="*/ 769280 h 1122084"/>
              <a:gd name="connsiteX2139" fmla="*/ 1238990 w 1610582"/>
              <a:gd name="connsiteY2139" fmla="*/ 769280 h 1122084"/>
              <a:gd name="connsiteX2140" fmla="*/ 1244060 w 1610582"/>
              <a:gd name="connsiteY2140" fmla="*/ 770324 h 1122084"/>
              <a:gd name="connsiteX2141" fmla="*/ 1245998 w 1610582"/>
              <a:gd name="connsiteY2141" fmla="*/ 769131 h 1122084"/>
              <a:gd name="connsiteX2142" fmla="*/ 1247042 w 1610582"/>
              <a:gd name="connsiteY2142" fmla="*/ 766745 h 1122084"/>
              <a:gd name="connsiteX2143" fmla="*/ 1248533 w 1610582"/>
              <a:gd name="connsiteY2143" fmla="*/ 764061 h 1122084"/>
              <a:gd name="connsiteX2144" fmla="*/ 1256735 w 1610582"/>
              <a:gd name="connsiteY2144" fmla="*/ 759737 h 1122084"/>
              <a:gd name="connsiteX2145" fmla="*/ 1259567 w 1610582"/>
              <a:gd name="connsiteY2145" fmla="*/ 757053 h 1122084"/>
              <a:gd name="connsiteX2146" fmla="*/ 1262400 w 1610582"/>
              <a:gd name="connsiteY2146" fmla="*/ 755562 h 1122084"/>
              <a:gd name="connsiteX2147" fmla="*/ 1266277 w 1610582"/>
              <a:gd name="connsiteY2147" fmla="*/ 754816 h 1122084"/>
              <a:gd name="connsiteX2148" fmla="*/ 1268813 w 1610582"/>
              <a:gd name="connsiteY2148" fmla="*/ 754816 h 1122084"/>
              <a:gd name="connsiteX2149" fmla="*/ 1271646 w 1610582"/>
              <a:gd name="connsiteY2149" fmla="*/ 753176 h 1122084"/>
              <a:gd name="connsiteX2150" fmla="*/ 1270453 w 1610582"/>
              <a:gd name="connsiteY2150" fmla="*/ 748852 h 1122084"/>
              <a:gd name="connsiteX2151" fmla="*/ 1269111 w 1610582"/>
              <a:gd name="connsiteY2151" fmla="*/ 745869 h 1122084"/>
              <a:gd name="connsiteX2152" fmla="*/ 1265831 w 1610582"/>
              <a:gd name="connsiteY2152" fmla="*/ 741098 h 1122084"/>
              <a:gd name="connsiteX2153" fmla="*/ 1257630 w 1610582"/>
              <a:gd name="connsiteY2153" fmla="*/ 736028 h 1122084"/>
              <a:gd name="connsiteX2154" fmla="*/ 1253752 w 1610582"/>
              <a:gd name="connsiteY2154" fmla="*/ 731703 h 1122084"/>
              <a:gd name="connsiteX2155" fmla="*/ 1249875 w 1610582"/>
              <a:gd name="connsiteY2155" fmla="*/ 728870 h 1122084"/>
              <a:gd name="connsiteX2156" fmla="*/ 1246744 w 1610582"/>
              <a:gd name="connsiteY2156" fmla="*/ 727975 h 1122084"/>
              <a:gd name="connsiteX2157" fmla="*/ 1242866 w 1610582"/>
              <a:gd name="connsiteY2157" fmla="*/ 725888 h 1122084"/>
              <a:gd name="connsiteX2158" fmla="*/ 1241972 w 1610582"/>
              <a:gd name="connsiteY2158" fmla="*/ 722757 h 1122084"/>
              <a:gd name="connsiteX2159" fmla="*/ 1241077 w 1610582"/>
              <a:gd name="connsiteY2159" fmla="*/ 720967 h 1122084"/>
              <a:gd name="connsiteX2160" fmla="*/ 1235262 w 1610582"/>
              <a:gd name="connsiteY2160" fmla="*/ 719923 h 1122084"/>
              <a:gd name="connsiteX2161" fmla="*/ 1231385 w 1610582"/>
              <a:gd name="connsiteY2161" fmla="*/ 722011 h 1122084"/>
              <a:gd name="connsiteX2162" fmla="*/ 1227210 w 1610582"/>
              <a:gd name="connsiteY2162" fmla="*/ 723353 h 1122084"/>
              <a:gd name="connsiteX2163" fmla="*/ 1223184 w 1610582"/>
              <a:gd name="connsiteY2163" fmla="*/ 722458 h 1122084"/>
              <a:gd name="connsiteX2164" fmla="*/ 1224227 w 1610582"/>
              <a:gd name="connsiteY2164" fmla="*/ 721713 h 1122084"/>
              <a:gd name="connsiteX2165" fmla="*/ 1224824 w 1610582"/>
              <a:gd name="connsiteY2165" fmla="*/ 721265 h 1122084"/>
              <a:gd name="connsiteX2166" fmla="*/ 1227060 w 1610582"/>
              <a:gd name="connsiteY2166" fmla="*/ 721564 h 1122084"/>
              <a:gd name="connsiteX2167" fmla="*/ 1235859 w 1610582"/>
              <a:gd name="connsiteY2167" fmla="*/ 717388 h 1122084"/>
              <a:gd name="connsiteX2168" fmla="*/ 1239586 w 1610582"/>
              <a:gd name="connsiteY2168" fmla="*/ 718134 h 1122084"/>
              <a:gd name="connsiteX2169" fmla="*/ 1243016 w 1610582"/>
              <a:gd name="connsiteY2169" fmla="*/ 719625 h 1122084"/>
              <a:gd name="connsiteX2170" fmla="*/ 1247787 w 1610582"/>
              <a:gd name="connsiteY2170" fmla="*/ 724546 h 1122084"/>
              <a:gd name="connsiteX2171" fmla="*/ 1252261 w 1610582"/>
              <a:gd name="connsiteY2171" fmla="*/ 725291 h 1122084"/>
              <a:gd name="connsiteX2172" fmla="*/ 1255392 w 1610582"/>
              <a:gd name="connsiteY2172" fmla="*/ 724695 h 1122084"/>
              <a:gd name="connsiteX2173" fmla="*/ 1257630 w 1610582"/>
              <a:gd name="connsiteY2173" fmla="*/ 724695 h 1122084"/>
              <a:gd name="connsiteX2174" fmla="*/ 1266277 w 1610582"/>
              <a:gd name="connsiteY2174" fmla="*/ 729317 h 1122084"/>
              <a:gd name="connsiteX2175" fmla="*/ 1268515 w 1610582"/>
              <a:gd name="connsiteY2175" fmla="*/ 729765 h 1122084"/>
              <a:gd name="connsiteX2176" fmla="*/ 1271199 w 1610582"/>
              <a:gd name="connsiteY2176" fmla="*/ 729765 h 1122084"/>
              <a:gd name="connsiteX2177" fmla="*/ 1270900 w 1610582"/>
              <a:gd name="connsiteY2177" fmla="*/ 726186 h 1122084"/>
              <a:gd name="connsiteX2178" fmla="*/ 1270304 w 1610582"/>
              <a:gd name="connsiteY2178" fmla="*/ 723651 h 1122084"/>
              <a:gd name="connsiteX2179" fmla="*/ 1268216 w 1610582"/>
              <a:gd name="connsiteY2179" fmla="*/ 720818 h 1122084"/>
              <a:gd name="connsiteX2180" fmla="*/ 1266128 w 1610582"/>
              <a:gd name="connsiteY2180" fmla="*/ 719029 h 1122084"/>
              <a:gd name="connsiteX2181" fmla="*/ 1261357 w 1610582"/>
              <a:gd name="connsiteY2181" fmla="*/ 716941 h 1122084"/>
              <a:gd name="connsiteX2182" fmla="*/ 1260313 w 1610582"/>
              <a:gd name="connsiteY2182" fmla="*/ 715897 h 1122084"/>
              <a:gd name="connsiteX2183" fmla="*/ 1259120 w 1610582"/>
              <a:gd name="connsiteY2183" fmla="*/ 714257 h 1122084"/>
              <a:gd name="connsiteX2184" fmla="*/ 1259120 w 1610582"/>
              <a:gd name="connsiteY2184" fmla="*/ 709187 h 1122084"/>
              <a:gd name="connsiteX2185" fmla="*/ 1257480 w 1610582"/>
              <a:gd name="connsiteY2185" fmla="*/ 707547 h 1122084"/>
              <a:gd name="connsiteX2186" fmla="*/ 1256138 w 1610582"/>
              <a:gd name="connsiteY2186" fmla="*/ 706503 h 1122084"/>
              <a:gd name="connsiteX2187" fmla="*/ 1248086 w 1610582"/>
              <a:gd name="connsiteY2187" fmla="*/ 703222 h 1122084"/>
              <a:gd name="connsiteX2188" fmla="*/ 1244507 w 1610582"/>
              <a:gd name="connsiteY2188" fmla="*/ 700389 h 1122084"/>
              <a:gd name="connsiteX2189" fmla="*/ 1244507 w 1610582"/>
              <a:gd name="connsiteY2189" fmla="*/ 697258 h 1122084"/>
              <a:gd name="connsiteX2190" fmla="*/ 1245700 w 1610582"/>
              <a:gd name="connsiteY2190" fmla="*/ 694872 h 1122084"/>
              <a:gd name="connsiteX2191" fmla="*/ 1244954 w 1610582"/>
              <a:gd name="connsiteY2191" fmla="*/ 689653 h 1122084"/>
              <a:gd name="connsiteX2192" fmla="*/ 1241376 w 1610582"/>
              <a:gd name="connsiteY2192" fmla="*/ 682943 h 1122084"/>
              <a:gd name="connsiteX2193" fmla="*/ 1238244 w 1610582"/>
              <a:gd name="connsiteY2193" fmla="*/ 675189 h 1122084"/>
              <a:gd name="connsiteX2194" fmla="*/ 1235262 w 1610582"/>
              <a:gd name="connsiteY2194" fmla="*/ 670716 h 1122084"/>
              <a:gd name="connsiteX2195" fmla="*/ 1235262 w 1610582"/>
              <a:gd name="connsiteY2195" fmla="*/ 668330 h 1122084"/>
              <a:gd name="connsiteX2196" fmla="*/ 1233175 w 1610582"/>
              <a:gd name="connsiteY2196" fmla="*/ 663707 h 1122084"/>
              <a:gd name="connsiteX2197" fmla="*/ 1230491 w 1610582"/>
              <a:gd name="connsiteY2197" fmla="*/ 654462 h 1122084"/>
              <a:gd name="connsiteX2198" fmla="*/ 1228999 w 1610582"/>
              <a:gd name="connsiteY2198" fmla="*/ 651182 h 1122084"/>
              <a:gd name="connsiteX2199" fmla="*/ 1227210 w 1610582"/>
              <a:gd name="connsiteY2199" fmla="*/ 649541 h 1122084"/>
              <a:gd name="connsiteX2200" fmla="*/ 1220947 w 1610582"/>
              <a:gd name="connsiteY2200" fmla="*/ 645814 h 1122084"/>
              <a:gd name="connsiteX2201" fmla="*/ 1215877 w 1610582"/>
              <a:gd name="connsiteY2201" fmla="*/ 644322 h 1122084"/>
              <a:gd name="connsiteX2202" fmla="*/ 1210957 w 1610582"/>
              <a:gd name="connsiteY2202" fmla="*/ 641638 h 1122084"/>
              <a:gd name="connsiteX2203" fmla="*/ 1206781 w 1610582"/>
              <a:gd name="connsiteY2203" fmla="*/ 637612 h 1122084"/>
              <a:gd name="connsiteX2204" fmla="*/ 1204843 w 1610582"/>
              <a:gd name="connsiteY2204" fmla="*/ 636569 h 1122084"/>
              <a:gd name="connsiteX2205" fmla="*/ 1200817 w 1610582"/>
              <a:gd name="connsiteY2205" fmla="*/ 636569 h 1122084"/>
              <a:gd name="connsiteX2206" fmla="*/ 1199921 w 1610582"/>
              <a:gd name="connsiteY2206" fmla="*/ 633437 h 1122084"/>
              <a:gd name="connsiteX2207" fmla="*/ 1201264 w 1610582"/>
              <a:gd name="connsiteY2207" fmla="*/ 628367 h 1122084"/>
              <a:gd name="connsiteX2208" fmla="*/ 1204843 w 1610582"/>
              <a:gd name="connsiteY2208" fmla="*/ 625236 h 1122084"/>
              <a:gd name="connsiteX2209" fmla="*/ 1206930 w 1610582"/>
              <a:gd name="connsiteY2209" fmla="*/ 619420 h 1122084"/>
              <a:gd name="connsiteX2210" fmla="*/ 1209465 w 1610582"/>
              <a:gd name="connsiteY2210" fmla="*/ 617631 h 1122084"/>
              <a:gd name="connsiteX2211" fmla="*/ 1211553 w 1610582"/>
              <a:gd name="connsiteY2211" fmla="*/ 614201 h 1122084"/>
              <a:gd name="connsiteX2212" fmla="*/ 1214535 w 1610582"/>
              <a:gd name="connsiteY2212" fmla="*/ 610474 h 1122084"/>
              <a:gd name="connsiteX2213" fmla="*/ 1216921 w 1610582"/>
              <a:gd name="connsiteY2213" fmla="*/ 609579 h 1122084"/>
              <a:gd name="connsiteX2214" fmla="*/ 1218412 w 1610582"/>
              <a:gd name="connsiteY2214" fmla="*/ 608833 h 1122084"/>
              <a:gd name="connsiteX2215" fmla="*/ 1219605 w 1610582"/>
              <a:gd name="connsiteY2215" fmla="*/ 607342 h 1122084"/>
              <a:gd name="connsiteX2216" fmla="*/ 1221394 w 1610582"/>
              <a:gd name="connsiteY2216" fmla="*/ 605851 h 1122084"/>
              <a:gd name="connsiteX2217" fmla="*/ 1222736 w 1610582"/>
              <a:gd name="connsiteY2217" fmla="*/ 604062 h 1122084"/>
              <a:gd name="connsiteX2218" fmla="*/ 1223482 w 1610582"/>
              <a:gd name="connsiteY2218" fmla="*/ 602123 h 1122084"/>
              <a:gd name="connsiteX2219" fmla="*/ 1227807 w 1610582"/>
              <a:gd name="connsiteY2219" fmla="*/ 599886 h 1122084"/>
              <a:gd name="connsiteX2220" fmla="*/ 1229596 w 1610582"/>
              <a:gd name="connsiteY2220" fmla="*/ 598395 h 1122084"/>
              <a:gd name="connsiteX2221" fmla="*/ 1228999 w 1610582"/>
              <a:gd name="connsiteY2221" fmla="*/ 597650 h 1122084"/>
              <a:gd name="connsiteX2222" fmla="*/ 1226763 w 1610582"/>
              <a:gd name="connsiteY2222" fmla="*/ 597351 h 1122084"/>
              <a:gd name="connsiteX2223" fmla="*/ 1224526 w 1610582"/>
              <a:gd name="connsiteY2223" fmla="*/ 594220 h 1122084"/>
              <a:gd name="connsiteX2224" fmla="*/ 1225122 w 1610582"/>
              <a:gd name="connsiteY2224" fmla="*/ 593176 h 1122084"/>
              <a:gd name="connsiteX2225" fmla="*/ 1226912 w 1610582"/>
              <a:gd name="connsiteY2225" fmla="*/ 591536 h 1122084"/>
              <a:gd name="connsiteX2226" fmla="*/ 1229148 w 1610582"/>
              <a:gd name="connsiteY2226" fmla="*/ 590790 h 1122084"/>
              <a:gd name="connsiteX2227" fmla="*/ 1230640 w 1610582"/>
              <a:gd name="connsiteY2227" fmla="*/ 590790 h 1122084"/>
              <a:gd name="connsiteX2228" fmla="*/ 1231087 w 1610582"/>
              <a:gd name="connsiteY2228" fmla="*/ 591983 h 1122084"/>
              <a:gd name="connsiteX2229" fmla="*/ 1230788 w 1610582"/>
              <a:gd name="connsiteY2229" fmla="*/ 594518 h 1122084"/>
              <a:gd name="connsiteX2230" fmla="*/ 1231236 w 1610582"/>
              <a:gd name="connsiteY2230" fmla="*/ 595413 h 1122084"/>
              <a:gd name="connsiteX2231" fmla="*/ 1232429 w 1610582"/>
              <a:gd name="connsiteY2231" fmla="*/ 596159 h 1122084"/>
              <a:gd name="connsiteX2232" fmla="*/ 1235709 w 1610582"/>
              <a:gd name="connsiteY2232" fmla="*/ 594369 h 1122084"/>
              <a:gd name="connsiteX2233" fmla="*/ 1238841 w 1610582"/>
              <a:gd name="connsiteY2233" fmla="*/ 593773 h 1122084"/>
              <a:gd name="connsiteX2234" fmla="*/ 1240033 w 1610582"/>
              <a:gd name="connsiteY2234" fmla="*/ 592580 h 1122084"/>
              <a:gd name="connsiteX2235" fmla="*/ 1240033 w 1610582"/>
              <a:gd name="connsiteY2235" fmla="*/ 587212 h 1122084"/>
              <a:gd name="connsiteX2236" fmla="*/ 1240780 w 1610582"/>
              <a:gd name="connsiteY2236" fmla="*/ 584975 h 1122084"/>
              <a:gd name="connsiteX2237" fmla="*/ 1242420 w 1610582"/>
              <a:gd name="connsiteY2237" fmla="*/ 583633 h 1122084"/>
              <a:gd name="connsiteX2238" fmla="*/ 1244358 w 1610582"/>
              <a:gd name="connsiteY2238" fmla="*/ 584528 h 1122084"/>
              <a:gd name="connsiteX2239" fmla="*/ 1245700 w 1610582"/>
              <a:gd name="connsiteY2239" fmla="*/ 583931 h 1122084"/>
              <a:gd name="connsiteX2240" fmla="*/ 1245998 w 1610582"/>
              <a:gd name="connsiteY2240" fmla="*/ 582589 h 1122084"/>
              <a:gd name="connsiteX2241" fmla="*/ 1245402 w 1610582"/>
              <a:gd name="connsiteY2241" fmla="*/ 580949 h 1122084"/>
              <a:gd name="connsiteX2242" fmla="*/ 1243165 w 1610582"/>
              <a:gd name="connsiteY2242" fmla="*/ 578861 h 1122084"/>
              <a:gd name="connsiteX2243" fmla="*/ 1243613 w 1610582"/>
              <a:gd name="connsiteY2243" fmla="*/ 578116 h 1122084"/>
              <a:gd name="connsiteX2244" fmla="*/ 1245402 w 1610582"/>
              <a:gd name="connsiteY2244" fmla="*/ 578116 h 1122084"/>
              <a:gd name="connsiteX2245" fmla="*/ 1248384 w 1610582"/>
              <a:gd name="connsiteY2245" fmla="*/ 579160 h 1122084"/>
              <a:gd name="connsiteX2246" fmla="*/ 1250025 w 1610582"/>
              <a:gd name="connsiteY2246" fmla="*/ 578712 h 1122084"/>
              <a:gd name="connsiteX2247" fmla="*/ 1252410 w 1610582"/>
              <a:gd name="connsiteY2247" fmla="*/ 577221 h 1122084"/>
              <a:gd name="connsiteX2248" fmla="*/ 1259419 w 1610582"/>
              <a:gd name="connsiteY2248" fmla="*/ 574835 h 1122084"/>
              <a:gd name="connsiteX2249" fmla="*/ 1266128 w 1610582"/>
              <a:gd name="connsiteY2249" fmla="*/ 571704 h 1122084"/>
              <a:gd name="connsiteX2250" fmla="*/ 1272988 w 1610582"/>
              <a:gd name="connsiteY2250" fmla="*/ 567827 h 1122084"/>
              <a:gd name="connsiteX2251" fmla="*/ 1276120 w 1610582"/>
              <a:gd name="connsiteY2251" fmla="*/ 567529 h 1122084"/>
              <a:gd name="connsiteX2252" fmla="*/ 1279102 w 1610582"/>
              <a:gd name="connsiteY2252" fmla="*/ 567976 h 1122084"/>
              <a:gd name="connsiteX2253" fmla="*/ 1280145 w 1610582"/>
              <a:gd name="connsiteY2253" fmla="*/ 569020 h 1122084"/>
              <a:gd name="connsiteX2254" fmla="*/ 1280593 w 1610582"/>
              <a:gd name="connsiteY2254" fmla="*/ 570511 h 1122084"/>
              <a:gd name="connsiteX2255" fmla="*/ 1281189 w 1610582"/>
              <a:gd name="connsiteY2255" fmla="*/ 571406 h 1122084"/>
              <a:gd name="connsiteX2256" fmla="*/ 1282084 w 1610582"/>
              <a:gd name="connsiteY2256" fmla="*/ 571853 h 1122084"/>
              <a:gd name="connsiteX2257" fmla="*/ 1283873 w 1610582"/>
              <a:gd name="connsiteY2257" fmla="*/ 571853 h 1122084"/>
              <a:gd name="connsiteX2258" fmla="*/ 1286855 w 1610582"/>
              <a:gd name="connsiteY2258" fmla="*/ 569318 h 1122084"/>
              <a:gd name="connsiteX2259" fmla="*/ 1288495 w 1610582"/>
              <a:gd name="connsiteY2259" fmla="*/ 568274 h 1122084"/>
              <a:gd name="connsiteX2260" fmla="*/ 1288495 w 1610582"/>
              <a:gd name="connsiteY2260" fmla="*/ 566485 h 1122084"/>
              <a:gd name="connsiteX2261" fmla="*/ 1287601 w 1610582"/>
              <a:gd name="connsiteY2261" fmla="*/ 565888 h 1122084"/>
              <a:gd name="connsiteX2262" fmla="*/ 1286558 w 1610582"/>
              <a:gd name="connsiteY2262" fmla="*/ 564397 h 1122084"/>
              <a:gd name="connsiteX2263" fmla="*/ 1288347 w 1610582"/>
              <a:gd name="connsiteY2263" fmla="*/ 562161 h 1122084"/>
              <a:gd name="connsiteX2264" fmla="*/ 1290286 w 1610582"/>
              <a:gd name="connsiteY2264" fmla="*/ 560819 h 1122084"/>
              <a:gd name="connsiteX2265" fmla="*/ 1289987 w 1610582"/>
              <a:gd name="connsiteY2265" fmla="*/ 556494 h 1122084"/>
              <a:gd name="connsiteX2266" fmla="*/ 1292522 w 1610582"/>
              <a:gd name="connsiteY2266" fmla="*/ 553810 h 1122084"/>
              <a:gd name="connsiteX2267" fmla="*/ 1290882 w 1610582"/>
              <a:gd name="connsiteY2267" fmla="*/ 553065 h 1122084"/>
              <a:gd name="connsiteX2268" fmla="*/ 1288048 w 1610582"/>
              <a:gd name="connsiteY2268" fmla="*/ 553661 h 1122084"/>
              <a:gd name="connsiteX2269" fmla="*/ 1284022 w 1610582"/>
              <a:gd name="connsiteY2269" fmla="*/ 553661 h 1122084"/>
              <a:gd name="connsiteX2270" fmla="*/ 1279549 w 1610582"/>
              <a:gd name="connsiteY2270" fmla="*/ 552170 h 1122084"/>
              <a:gd name="connsiteX2271" fmla="*/ 1277909 w 1610582"/>
              <a:gd name="connsiteY2271" fmla="*/ 550082 h 1122084"/>
              <a:gd name="connsiteX2272" fmla="*/ 1276566 w 1610582"/>
              <a:gd name="connsiteY2272" fmla="*/ 550082 h 1122084"/>
              <a:gd name="connsiteX2273" fmla="*/ 1275374 w 1610582"/>
              <a:gd name="connsiteY2273" fmla="*/ 550977 h 1122084"/>
              <a:gd name="connsiteX2274" fmla="*/ 1274181 w 1610582"/>
              <a:gd name="connsiteY2274" fmla="*/ 552617 h 1122084"/>
              <a:gd name="connsiteX2275" fmla="*/ 1270304 w 1610582"/>
              <a:gd name="connsiteY2275" fmla="*/ 552319 h 1122084"/>
              <a:gd name="connsiteX2276" fmla="*/ 1265681 w 1610582"/>
              <a:gd name="connsiteY2276" fmla="*/ 552319 h 1122084"/>
              <a:gd name="connsiteX2277" fmla="*/ 1262103 w 1610582"/>
              <a:gd name="connsiteY2277" fmla="*/ 550530 h 1122084"/>
              <a:gd name="connsiteX2278" fmla="*/ 1258971 w 1610582"/>
              <a:gd name="connsiteY2278" fmla="*/ 548442 h 1122084"/>
              <a:gd name="connsiteX2279" fmla="*/ 1254498 w 1610582"/>
              <a:gd name="connsiteY2279" fmla="*/ 547845 h 1122084"/>
              <a:gd name="connsiteX2280" fmla="*/ 1250025 w 1610582"/>
              <a:gd name="connsiteY2280" fmla="*/ 543820 h 1122084"/>
              <a:gd name="connsiteX2281" fmla="*/ 1242121 w 1610582"/>
              <a:gd name="connsiteY2281" fmla="*/ 540390 h 1122084"/>
              <a:gd name="connsiteX2282" fmla="*/ 1232131 w 1610582"/>
              <a:gd name="connsiteY2282" fmla="*/ 544565 h 1122084"/>
              <a:gd name="connsiteX2283" fmla="*/ 1229894 w 1610582"/>
              <a:gd name="connsiteY2283" fmla="*/ 544863 h 1122084"/>
              <a:gd name="connsiteX2284" fmla="*/ 1229148 w 1610582"/>
              <a:gd name="connsiteY2284" fmla="*/ 545311 h 1122084"/>
              <a:gd name="connsiteX2285" fmla="*/ 1229894 w 1610582"/>
              <a:gd name="connsiteY2285" fmla="*/ 546056 h 1122084"/>
              <a:gd name="connsiteX2286" fmla="*/ 1230491 w 1610582"/>
              <a:gd name="connsiteY2286" fmla="*/ 547100 h 1122084"/>
              <a:gd name="connsiteX2287" fmla="*/ 1226464 w 1610582"/>
              <a:gd name="connsiteY2287" fmla="*/ 551126 h 1122084"/>
              <a:gd name="connsiteX2288" fmla="*/ 1219307 w 1610582"/>
              <a:gd name="connsiteY2288" fmla="*/ 555748 h 1122084"/>
              <a:gd name="connsiteX2289" fmla="*/ 1219307 w 1610582"/>
              <a:gd name="connsiteY2289" fmla="*/ 557538 h 1122084"/>
              <a:gd name="connsiteX2290" fmla="*/ 1219307 w 1610582"/>
              <a:gd name="connsiteY2290" fmla="*/ 558880 h 1122084"/>
              <a:gd name="connsiteX2291" fmla="*/ 1216026 w 1610582"/>
              <a:gd name="connsiteY2291" fmla="*/ 562011 h 1122084"/>
              <a:gd name="connsiteX2292" fmla="*/ 1207825 w 1610582"/>
              <a:gd name="connsiteY2292" fmla="*/ 562906 h 1122084"/>
              <a:gd name="connsiteX2293" fmla="*/ 1203501 w 1610582"/>
              <a:gd name="connsiteY2293" fmla="*/ 562459 h 1122084"/>
              <a:gd name="connsiteX2294" fmla="*/ 1198878 w 1610582"/>
              <a:gd name="connsiteY2294" fmla="*/ 560520 h 1122084"/>
              <a:gd name="connsiteX2295" fmla="*/ 1195896 w 1610582"/>
              <a:gd name="connsiteY2295" fmla="*/ 558134 h 1122084"/>
              <a:gd name="connsiteX2296" fmla="*/ 1194703 w 1610582"/>
              <a:gd name="connsiteY2296" fmla="*/ 556494 h 1122084"/>
              <a:gd name="connsiteX2297" fmla="*/ 1194703 w 1610582"/>
              <a:gd name="connsiteY2297" fmla="*/ 551275 h 1122084"/>
              <a:gd name="connsiteX2298" fmla="*/ 1195747 w 1610582"/>
              <a:gd name="connsiteY2298" fmla="*/ 546653 h 1122084"/>
              <a:gd name="connsiteX2299" fmla="*/ 1196940 w 1610582"/>
              <a:gd name="connsiteY2299" fmla="*/ 546056 h 1122084"/>
              <a:gd name="connsiteX2300" fmla="*/ 1198431 w 1610582"/>
              <a:gd name="connsiteY2300" fmla="*/ 544863 h 1122084"/>
              <a:gd name="connsiteX2301" fmla="*/ 1197984 w 1610582"/>
              <a:gd name="connsiteY2301" fmla="*/ 543372 h 1122084"/>
              <a:gd name="connsiteX2302" fmla="*/ 1197089 w 1610582"/>
              <a:gd name="connsiteY2302" fmla="*/ 542477 h 1122084"/>
              <a:gd name="connsiteX2303" fmla="*/ 1197089 w 1610582"/>
              <a:gd name="connsiteY2303" fmla="*/ 541434 h 1122084"/>
              <a:gd name="connsiteX2304" fmla="*/ 1196791 w 1610582"/>
              <a:gd name="connsiteY2304" fmla="*/ 538451 h 1122084"/>
              <a:gd name="connsiteX2305" fmla="*/ 1194554 w 1610582"/>
              <a:gd name="connsiteY2305" fmla="*/ 533978 h 1122084"/>
              <a:gd name="connsiteX2306" fmla="*/ 1190826 w 1610582"/>
              <a:gd name="connsiteY2306" fmla="*/ 531294 h 1122084"/>
              <a:gd name="connsiteX2307" fmla="*/ 1187396 w 1610582"/>
              <a:gd name="connsiteY2307" fmla="*/ 531294 h 1122084"/>
              <a:gd name="connsiteX2308" fmla="*/ 1184115 w 1610582"/>
              <a:gd name="connsiteY2308" fmla="*/ 532338 h 1122084"/>
              <a:gd name="connsiteX2309" fmla="*/ 1170248 w 1610582"/>
              <a:gd name="connsiteY2309" fmla="*/ 529504 h 1122084"/>
              <a:gd name="connsiteX2310" fmla="*/ 1163687 w 1610582"/>
              <a:gd name="connsiteY2310" fmla="*/ 525478 h 1122084"/>
              <a:gd name="connsiteX2311" fmla="*/ 1160705 w 1610582"/>
              <a:gd name="connsiteY2311" fmla="*/ 521900 h 1122084"/>
              <a:gd name="connsiteX2312" fmla="*/ 1158170 w 1610582"/>
              <a:gd name="connsiteY2312" fmla="*/ 515488 h 1122084"/>
              <a:gd name="connsiteX2313" fmla="*/ 1158170 w 1610582"/>
              <a:gd name="connsiteY2313" fmla="*/ 513400 h 1122084"/>
              <a:gd name="connsiteX2314" fmla="*/ 1159661 w 1610582"/>
              <a:gd name="connsiteY2314" fmla="*/ 508181 h 1122084"/>
              <a:gd name="connsiteX2315" fmla="*/ 1164135 w 1610582"/>
              <a:gd name="connsiteY2315" fmla="*/ 499234 h 1122084"/>
              <a:gd name="connsiteX2316" fmla="*/ 1166222 w 1610582"/>
              <a:gd name="connsiteY2316" fmla="*/ 497445 h 1122084"/>
              <a:gd name="connsiteX2317" fmla="*/ 1170845 w 1610582"/>
              <a:gd name="connsiteY2317" fmla="*/ 496252 h 1122084"/>
              <a:gd name="connsiteX2318" fmla="*/ 1173678 w 1610582"/>
              <a:gd name="connsiteY2318" fmla="*/ 497296 h 1122084"/>
              <a:gd name="connsiteX2319" fmla="*/ 1177554 w 1610582"/>
              <a:gd name="connsiteY2319" fmla="*/ 501471 h 1122084"/>
              <a:gd name="connsiteX2320" fmla="*/ 1182178 w 1610582"/>
              <a:gd name="connsiteY2320" fmla="*/ 499831 h 1122084"/>
              <a:gd name="connsiteX2321" fmla="*/ 1186203 w 1610582"/>
              <a:gd name="connsiteY2321" fmla="*/ 497892 h 1122084"/>
              <a:gd name="connsiteX2322" fmla="*/ 1189484 w 1610582"/>
              <a:gd name="connsiteY2322" fmla="*/ 498489 h 1122084"/>
              <a:gd name="connsiteX2323" fmla="*/ 1191423 w 1610582"/>
              <a:gd name="connsiteY2323" fmla="*/ 498190 h 1122084"/>
              <a:gd name="connsiteX2324" fmla="*/ 1193659 w 1610582"/>
              <a:gd name="connsiteY2324" fmla="*/ 498190 h 1122084"/>
              <a:gd name="connsiteX2325" fmla="*/ 1195299 w 1610582"/>
              <a:gd name="connsiteY2325" fmla="*/ 497892 h 1122084"/>
              <a:gd name="connsiteX2326" fmla="*/ 1196940 w 1610582"/>
              <a:gd name="connsiteY2326" fmla="*/ 496550 h 1122084"/>
              <a:gd name="connsiteX2327" fmla="*/ 1201860 w 1610582"/>
              <a:gd name="connsiteY2327" fmla="*/ 490586 h 1122084"/>
              <a:gd name="connsiteX2328" fmla="*/ 1202755 w 1610582"/>
              <a:gd name="connsiteY2328" fmla="*/ 485665 h 1122084"/>
              <a:gd name="connsiteX2329" fmla="*/ 1204396 w 1610582"/>
              <a:gd name="connsiteY2329" fmla="*/ 482384 h 1122084"/>
              <a:gd name="connsiteX2330" fmla="*/ 1206185 w 1610582"/>
              <a:gd name="connsiteY2330" fmla="*/ 479402 h 1122084"/>
              <a:gd name="connsiteX2331" fmla="*/ 1211404 w 1610582"/>
              <a:gd name="connsiteY2331" fmla="*/ 474631 h 1122084"/>
              <a:gd name="connsiteX2332" fmla="*/ 1218263 w 1610582"/>
              <a:gd name="connsiteY2332" fmla="*/ 471946 h 1122084"/>
              <a:gd name="connsiteX2333" fmla="*/ 1231981 w 1610582"/>
              <a:gd name="connsiteY2333" fmla="*/ 464938 h 1122084"/>
              <a:gd name="connsiteX2334" fmla="*/ 1234815 w 1610582"/>
              <a:gd name="connsiteY2334" fmla="*/ 464043 h 1122084"/>
              <a:gd name="connsiteX2335" fmla="*/ 1242420 w 1610582"/>
              <a:gd name="connsiteY2335" fmla="*/ 452412 h 1122084"/>
              <a:gd name="connsiteX2336" fmla="*/ 1244209 w 1610582"/>
              <a:gd name="connsiteY2336" fmla="*/ 450474 h 1122084"/>
              <a:gd name="connsiteX2337" fmla="*/ 1246297 w 1610582"/>
              <a:gd name="connsiteY2337" fmla="*/ 449430 h 1122084"/>
              <a:gd name="connsiteX2338" fmla="*/ 1248384 w 1610582"/>
              <a:gd name="connsiteY2338" fmla="*/ 447343 h 1122084"/>
              <a:gd name="connsiteX2339" fmla="*/ 1250621 w 1610582"/>
              <a:gd name="connsiteY2339" fmla="*/ 444360 h 1122084"/>
              <a:gd name="connsiteX2340" fmla="*/ 1253007 w 1610582"/>
              <a:gd name="connsiteY2340" fmla="*/ 442422 h 1122084"/>
              <a:gd name="connsiteX2341" fmla="*/ 1262550 w 1610582"/>
              <a:gd name="connsiteY2341" fmla="*/ 443167 h 1122084"/>
              <a:gd name="connsiteX2342" fmla="*/ 1264191 w 1610582"/>
              <a:gd name="connsiteY2342" fmla="*/ 444360 h 1122084"/>
              <a:gd name="connsiteX2343" fmla="*/ 1267620 w 1610582"/>
              <a:gd name="connsiteY2343" fmla="*/ 444360 h 1122084"/>
              <a:gd name="connsiteX2344" fmla="*/ 1268515 w 1610582"/>
              <a:gd name="connsiteY2344" fmla="*/ 443316 h 1122084"/>
              <a:gd name="connsiteX2345" fmla="*/ 1269708 w 1610582"/>
              <a:gd name="connsiteY2345" fmla="*/ 440334 h 1122084"/>
              <a:gd name="connsiteX2346" fmla="*/ 1270453 w 1610582"/>
              <a:gd name="connsiteY2346" fmla="*/ 440334 h 1122084"/>
              <a:gd name="connsiteX2347" fmla="*/ 1271049 w 1610582"/>
              <a:gd name="connsiteY2347" fmla="*/ 444509 h 1122084"/>
              <a:gd name="connsiteX2348" fmla="*/ 1278505 w 1610582"/>
              <a:gd name="connsiteY2348" fmla="*/ 449579 h 1122084"/>
              <a:gd name="connsiteX2349" fmla="*/ 1279549 w 1610582"/>
              <a:gd name="connsiteY2349" fmla="*/ 452412 h 1122084"/>
              <a:gd name="connsiteX2350" fmla="*/ 1282084 w 1610582"/>
              <a:gd name="connsiteY2350" fmla="*/ 454351 h 1122084"/>
              <a:gd name="connsiteX2351" fmla="*/ 1281786 w 1610582"/>
              <a:gd name="connsiteY2351" fmla="*/ 455693 h 1122084"/>
              <a:gd name="connsiteX2352" fmla="*/ 1280145 w 1610582"/>
              <a:gd name="connsiteY2352" fmla="*/ 459123 h 1122084"/>
              <a:gd name="connsiteX2353" fmla="*/ 1279847 w 1610582"/>
              <a:gd name="connsiteY2353" fmla="*/ 460315 h 1122084"/>
              <a:gd name="connsiteX2354" fmla="*/ 1274330 w 1610582"/>
              <a:gd name="connsiteY2354" fmla="*/ 467473 h 1122084"/>
              <a:gd name="connsiteX2355" fmla="*/ 1271348 w 1610582"/>
              <a:gd name="connsiteY2355" fmla="*/ 470306 h 1122084"/>
              <a:gd name="connsiteX2356" fmla="*/ 1269558 w 1610582"/>
              <a:gd name="connsiteY2356" fmla="*/ 473438 h 1122084"/>
              <a:gd name="connsiteX2357" fmla="*/ 1262103 w 1610582"/>
              <a:gd name="connsiteY2357" fmla="*/ 476867 h 1122084"/>
              <a:gd name="connsiteX2358" fmla="*/ 1260910 w 1610582"/>
              <a:gd name="connsiteY2358" fmla="*/ 479700 h 1122084"/>
              <a:gd name="connsiteX2359" fmla="*/ 1261954 w 1610582"/>
              <a:gd name="connsiteY2359" fmla="*/ 481937 h 1122084"/>
              <a:gd name="connsiteX2360" fmla="*/ 1261954 w 1610582"/>
              <a:gd name="connsiteY2360" fmla="*/ 483428 h 1122084"/>
              <a:gd name="connsiteX2361" fmla="*/ 1260760 w 1610582"/>
              <a:gd name="connsiteY2361" fmla="*/ 483428 h 1122084"/>
              <a:gd name="connsiteX2362" fmla="*/ 1259120 w 1610582"/>
              <a:gd name="connsiteY2362" fmla="*/ 484025 h 1122084"/>
              <a:gd name="connsiteX2363" fmla="*/ 1255392 w 1610582"/>
              <a:gd name="connsiteY2363" fmla="*/ 486560 h 1122084"/>
              <a:gd name="connsiteX2364" fmla="*/ 1255839 w 1610582"/>
              <a:gd name="connsiteY2364" fmla="*/ 487305 h 1122084"/>
              <a:gd name="connsiteX2365" fmla="*/ 1256138 w 1610582"/>
              <a:gd name="connsiteY2365" fmla="*/ 489542 h 1122084"/>
              <a:gd name="connsiteX2366" fmla="*/ 1255542 w 1610582"/>
              <a:gd name="connsiteY2366" fmla="*/ 491779 h 1122084"/>
              <a:gd name="connsiteX2367" fmla="*/ 1257630 w 1610582"/>
              <a:gd name="connsiteY2367" fmla="*/ 492077 h 1122084"/>
              <a:gd name="connsiteX2368" fmla="*/ 1261804 w 1610582"/>
              <a:gd name="connsiteY2368" fmla="*/ 492077 h 1122084"/>
              <a:gd name="connsiteX2369" fmla="*/ 1268961 w 1610582"/>
              <a:gd name="connsiteY2369" fmla="*/ 491331 h 1122084"/>
              <a:gd name="connsiteX2370" fmla="*/ 1269856 w 1610582"/>
              <a:gd name="connsiteY2370" fmla="*/ 491779 h 1122084"/>
              <a:gd name="connsiteX2371" fmla="*/ 1268216 w 1610582"/>
              <a:gd name="connsiteY2371" fmla="*/ 492972 h 1122084"/>
              <a:gd name="connsiteX2372" fmla="*/ 1265831 w 1610582"/>
              <a:gd name="connsiteY2372" fmla="*/ 495506 h 1122084"/>
              <a:gd name="connsiteX2373" fmla="*/ 1264787 w 1610582"/>
              <a:gd name="connsiteY2373" fmla="*/ 496998 h 1122084"/>
              <a:gd name="connsiteX2374" fmla="*/ 1266128 w 1610582"/>
              <a:gd name="connsiteY2374" fmla="*/ 500576 h 1122084"/>
              <a:gd name="connsiteX2375" fmla="*/ 1255094 w 1610582"/>
              <a:gd name="connsiteY2375" fmla="*/ 505348 h 1122084"/>
              <a:gd name="connsiteX2376" fmla="*/ 1253155 w 1610582"/>
              <a:gd name="connsiteY2376" fmla="*/ 505795 h 1122084"/>
              <a:gd name="connsiteX2377" fmla="*/ 1251068 w 1610582"/>
              <a:gd name="connsiteY2377" fmla="*/ 506690 h 1122084"/>
              <a:gd name="connsiteX2378" fmla="*/ 1251515 w 1610582"/>
              <a:gd name="connsiteY2378" fmla="*/ 510120 h 1122084"/>
              <a:gd name="connsiteX2379" fmla="*/ 1252559 w 1610582"/>
              <a:gd name="connsiteY2379" fmla="*/ 512654 h 1122084"/>
              <a:gd name="connsiteX2380" fmla="*/ 1253752 w 1610582"/>
              <a:gd name="connsiteY2380" fmla="*/ 512207 h 1122084"/>
              <a:gd name="connsiteX2381" fmla="*/ 1254498 w 1610582"/>
              <a:gd name="connsiteY2381" fmla="*/ 511462 h 1122084"/>
              <a:gd name="connsiteX2382" fmla="*/ 1256735 w 1610582"/>
              <a:gd name="connsiteY2382" fmla="*/ 510120 h 1122084"/>
              <a:gd name="connsiteX2383" fmla="*/ 1261954 w 1610582"/>
              <a:gd name="connsiteY2383" fmla="*/ 509374 h 1122084"/>
              <a:gd name="connsiteX2384" fmla="*/ 1265383 w 1610582"/>
              <a:gd name="connsiteY2384" fmla="*/ 508330 h 1122084"/>
              <a:gd name="connsiteX2385" fmla="*/ 1265980 w 1610582"/>
              <a:gd name="connsiteY2385" fmla="*/ 507436 h 1122084"/>
              <a:gd name="connsiteX2386" fmla="*/ 1264936 w 1610582"/>
              <a:gd name="connsiteY2386" fmla="*/ 505348 h 1122084"/>
              <a:gd name="connsiteX2387" fmla="*/ 1266128 w 1610582"/>
              <a:gd name="connsiteY2387" fmla="*/ 503857 h 1122084"/>
              <a:gd name="connsiteX2388" fmla="*/ 1267918 w 1610582"/>
              <a:gd name="connsiteY2388" fmla="*/ 503857 h 1122084"/>
              <a:gd name="connsiteX2389" fmla="*/ 1269558 w 1610582"/>
              <a:gd name="connsiteY2389" fmla="*/ 504304 h 1122084"/>
              <a:gd name="connsiteX2390" fmla="*/ 1271049 w 1610582"/>
              <a:gd name="connsiteY2390" fmla="*/ 504304 h 1122084"/>
              <a:gd name="connsiteX2391" fmla="*/ 1272541 w 1610582"/>
              <a:gd name="connsiteY2391" fmla="*/ 502813 h 1122084"/>
              <a:gd name="connsiteX2392" fmla="*/ 1274181 w 1610582"/>
              <a:gd name="connsiteY2392" fmla="*/ 502217 h 1122084"/>
              <a:gd name="connsiteX2393" fmla="*/ 1275970 w 1610582"/>
              <a:gd name="connsiteY2393" fmla="*/ 500875 h 1122084"/>
              <a:gd name="connsiteX2394" fmla="*/ 1277909 w 1610582"/>
              <a:gd name="connsiteY2394" fmla="*/ 499085 h 1122084"/>
              <a:gd name="connsiteX2395" fmla="*/ 1280593 w 1610582"/>
              <a:gd name="connsiteY2395" fmla="*/ 495357 h 1122084"/>
              <a:gd name="connsiteX2396" fmla="*/ 1283426 w 1610582"/>
              <a:gd name="connsiteY2396" fmla="*/ 492226 h 1122084"/>
              <a:gd name="connsiteX2397" fmla="*/ 1296697 w 1610582"/>
              <a:gd name="connsiteY2397" fmla="*/ 484621 h 1122084"/>
              <a:gd name="connsiteX2398" fmla="*/ 1299828 w 1610582"/>
              <a:gd name="connsiteY2398" fmla="*/ 484025 h 1122084"/>
              <a:gd name="connsiteX2399" fmla="*/ 1301767 w 1610582"/>
              <a:gd name="connsiteY2399" fmla="*/ 482235 h 1122084"/>
              <a:gd name="connsiteX2400" fmla="*/ 1306837 w 1610582"/>
              <a:gd name="connsiteY2400" fmla="*/ 481788 h 1122084"/>
              <a:gd name="connsiteX2401" fmla="*/ 1307881 w 1610582"/>
              <a:gd name="connsiteY2401" fmla="*/ 480446 h 1122084"/>
              <a:gd name="connsiteX2402" fmla="*/ 1309968 w 1610582"/>
              <a:gd name="connsiteY2402" fmla="*/ 479253 h 1122084"/>
              <a:gd name="connsiteX2403" fmla="*/ 1313696 w 1610582"/>
              <a:gd name="connsiteY2403" fmla="*/ 479253 h 1122084"/>
              <a:gd name="connsiteX2404" fmla="*/ 1316082 w 1610582"/>
              <a:gd name="connsiteY2404" fmla="*/ 478507 h 1122084"/>
              <a:gd name="connsiteX2405" fmla="*/ 1316827 w 1610582"/>
              <a:gd name="connsiteY2405" fmla="*/ 476718 h 1122084"/>
              <a:gd name="connsiteX2406" fmla="*/ 1317871 w 1610582"/>
              <a:gd name="connsiteY2406" fmla="*/ 475376 h 1122084"/>
              <a:gd name="connsiteX2407" fmla="*/ 1320705 w 1610582"/>
              <a:gd name="connsiteY2407" fmla="*/ 477314 h 1122084"/>
              <a:gd name="connsiteX2408" fmla="*/ 1329800 w 1610582"/>
              <a:gd name="connsiteY2408" fmla="*/ 476718 h 1122084"/>
              <a:gd name="connsiteX2409" fmla="*/ 1334124 w 1610582"/>
              <a:gd name="connsiteY2409" fmla="*/ 474034 h 1122084"/>
              <a:gd name="connsiteX2410" fmla="*/ 1336361 w 1610582"/>
              <a:gd name="connsiteY2410" fmla="*/ 471201 h 1122084"/>
              <a:gd name="connsiteX2411" fmla="*/ 1336660 w 1610582"/>
              <a:gd name="connsiteY2411" fmla="*/ 471499 h 1122084"/>
              <a:gd name="connsiteX2412" fmla="*/ 1337256 w 1610582"/>
              <a:gd name="connsiteY2412" fmla="*/ 468219 h 1122084"/>
              <a:gd name="connsiteX2413" fmla="*/ 1339791 w 1610582"/>
              <a:gd name="connsiteY2413" fmla="*/ 465684 h 1122084"/>
              <a:gd name="connsiteX2414" fmla="*/ 1345905 w 1610582"/>
              <a:gd name="connsiteY2414" fmla="*/ 461210 h 1122084"/>
              <a:gd name="connsiteX2415" fmla="*/ 1347545 w 1610582"/>
              <a:gd name="connsiteY2415" fmla="*/ 459123 h 1122084"/>
              <a:gd name="connsiteX2416" fmla="*/ 1350677 w 1610582"/>
              <a:gd name="connsiteY2416" fmla="*/ 456588 h 1122084"/>
              <a:gd name="connsiteX2417" fmla="*/ 1352018 w 1610582"/>
              <a:gd name="connsiteY2417" fmla="*/ 456588 h 1122084"/>
              <a:gd name="connsiteX2418" fmla="*/ 1353510 w 1610582"/>
              <a:gd name="connsiteY2418" fmla="*/ 456439 h 1122084"/>
              <a:gd name="connsiteX2419" fmla="*/ 1353957 w 1610582"/>
              <a:gd name="connsiteY2419" fmla="*/ 455395 h 1122084"/>
              <a:gd name="connsiteX2420" fmla="*/ 1354255 w 1610582"/>
              <a:gd name="connsiteY2420" fmla="*/ 454500 h 1122084"/>
              <a:gd name="connsiteX2421" fmla="*/ 1355448 w 1610582"/>
              <a:gd name="connsiteY2421" fmla="*/ 453754 h 1122084"/>
              <a:gd name="connsiteX2422" fmla="*/ 1358430 w 1610582"/>
              <a:gd name="connsiteY2422" fmla="*/ 452412 h 1122084"/>
              <a:gd name="connsiteX2423" fmla="*/ 1361860 w 1610582"/>
              <a:gd name="connsiteY2423" fmla="*/ 450623 h 1122084"/>
              <a:gd name="connsiteX2424" fmla="*/ 1364544 w 1610582"/>
              <a:gd name="connsiteY2424" fmla="*/ 450176 h 1122084"/>
              <a:gd name="connsiteX2425" fmla="*/ 1367824 w 1610582"/>
              <a:gd name="connsiteY2425" fmla="*/ 447492 h 1122084"/>
              <a:gd name="connsiteX2426" fmla="*/ 1369167 w 1610582"/>
              <a:gd name="connsiteY2426" fmla="*/ 446299 h 1122084"/>
              <a:gd name="connsiteX2427" fmla="*/ 1370508 w 1610582"/>
              <a:gd name="connsiteY2427" fmla="*/ 446299 h 1122084"/>
              <a:gd name="connsiteX2428" fmla="*/ 1370807 w 1610582"/>
              <a:gd name="connsiteY2428" fmla="*/ 445702 h 1122084"/>
              <a:gd name="connsiteX2429" fmla="*/ 1371552 w 1610582"/>
              <a:gd name="connsiteY2429" fmla="*/ 444360 h 1122084"/>
              <a:gd name="connsiteX2430" fmla="*/ 1372596 w 1610582"/>
              <a:gd name="connsiteY2430" fmla="*/ 443466 h 1122084"/>
              <a:gd name="connsiteX2431" fmla="*/ 1374088 w 1610582"/>
              <a:gd name="connsiteY2431" fmla="*/ 443466 h 1122084"/>
              <a:gd name="connsiteX2432" fmla="*/ 1376473 w 1610582"/>
              <a:gd name="connsiteY2432" fmla="*/ 442571 h 1122084"/>
              <a:gd name="connsiteX2433" fmla="*/ 1379456 w 1610582"/>
              <a:gd name="connsiteY2433" fmla="*/ 442124 h 1122084"/>
              <a:gd name="connsiteX2434" fmla="*/ 1381543 w 1610582"/>
              <a:gd name="connsiteY2434" fmla="*/ 439887 h 1122084"/>
              <a:gd name="connsiteX2435" fmla="*/ 1382289 w 1610582"/>
              <a:gd name="connsiteY2435" fmla="*/ 438247 h 1122084"/>
              <a:gd name="connsiteX2436" fmla="*/ 1383630 w 1610582"/>
              <a:gd name="connsiteY2436" fmla="*/ 436457 h 1122084"/>
              <a:gd name="connsiteX2437" fmla="*/ 1386463 w 1610582"/>
              <a:gd name="connsiteY2437" fmla="*/ 434519 h 1122084"/>
              <a:gd name="connsiteX2438" fmla="*/ 1388402 w 1610582"/>
              <a:gd name="connsiteY2438" fmla="*/ 431686 h 1122084"/>
              <a:gd name="connsiteX2439" fmla="*/ 1390639 w 1610582"/>
              <a:gd name="connsiteY2439" fmla="*/ 428554 h 1122084"/>
              <a:gd name="connsiteX2440" fmla="*/ 1391683 w 1610582"/>
              <a:gd name="connsiteY2440" fmla="*/ 427510 h 1122084"/>
              <a:gd name="connsiteX2441" fmla="*/ 1392727 w 1610582"/>
              <a:gd name="connsiteY2441" fmla="*/ 427510 h 1122084"/>
              <a:gd name="connsiteX2442" fmla="*/ 1393323 w 1610582"/>
              <a:gd name="connsiteY2442" fmla="*/ 426168 h 1122084"/>
              <a:gd name="connsiteX2443" fmla="*/ 1394068 w 1610582"/>
              <a:gd name="connsiteY2443" fmla="*/ 422888 h 1122084"/>
              <a:gd name="connsiteX2444" fmla="*/ 1395112 w 1610582"/>
              <a:gd name="connsiteY2444" fmla="*/ 419607 h 1122084"/>
              <a:gd name="connsiteX2445" fmla="*/ 1395708 w 1610582"/>
              <a:gd name="connsiteY2445" fmla="*/ 418116 h 1122084"/>
              <a:gd name="connsiteX2446" fmla="*/ 1398244 w 1610582"/>
              <a:gd name="connsiteY2446" fmla="*/ 416476 h 1122084"/>
              <a:gd name="connsiteX2447" fmla="*/ 1398840 w 1610582"/>
              <a:gd name="connsiteY2447" fmla="*/ 415730 h 1122084"/>
              <a:gd name="connsiteX2448" fmla="*/ 1399436 w 1610582"/>
              <a:gd name="connsiteY2448" fmla="*/ 415432 h 1122084"/>
              <a:gd name="connsiteX2449" fmla="*/ 1400630 w 1610582"/>
              <a:gd name="connsiteY2449" fmla="*/ 415432 h 1122084"/>
              <a:gd name="connsiteX2450" fmla="*/ 1402270 w 1610582"/>
              <a:gd name="connsiteY2450" fmla="*/ 414687 h 1122084"/>
              <a:gd name="connsiteX2451" fmla="*/ 1403761 w 1610582"/>
              <a:gd name="connsiteY2451" fmla="*/ 413643 h 1122084"/>
              <a:gd name="connsiteX2452" fmla="*/ 1405103 w 1610582"/>
              <a:gd name="connsiteY2452" fmla="*/ 414090 h 1122084"/>
              <a:gd name="connsiteX2453" fmla="*/ 1406445 w 1610582"/>
              <a:gd name="connsiteY2453" fmla="*/ 414985 h 1122084"/>
              <a:gd name="connsiteX2454" fmla="*/ 1407936 w 1610582"/>
              <a:gd name="connsiteY2454" fmla="*/ 416774 h 1122084"/>
              <a:gd name="connsiteX2455" fmla="*/ 1408533 w 1610582"/>
              <a:gd name="connsiteY2455" fmla="*/ 418265 h 1122084"/>
              <a:gd name="connsiteX2456" fmla="*/ 1409725 w 1610582"/>
              <a:gd name="connsiteY2456" fmla="*/ 419458 h 1122084"/>
              <a:gd name="connsiteX2457" fmla="*/ 1409725 w 1610582"/>
              <a:gd name="connsiteY2457" fmla="*/ 421248 h 1122084"/>
              <a:gd name="connsiteX2458" fmla="*/ 1411068 w 1610582"/>
              <a:gd name="connsiteY2458" fmla="*/ 421993 h 1122084"/>
              <a:gd name="connsiteX2459" fmla="*/ 1413453 w 1610582"/>
              <a:gd name="connsiteY2459" fmla="*/ 422441 h 1122084"/>
              <a:gd name="connsiteX2460" fmla="*/ 1417330 w 1610582"/>
              <a:gd name="connsiteY2460" fmla="*/ 423633 h 1122084"/>
              <a:gd name="connsiteX2461" fmla="*/ 1419865 w 1610582"/>
              <a:gd name="connsiteY2461" fmla="*/ 423633 h 1122084"/>
              <a:gd name="connsiteX2462" fmla="*/ 1421357 w 1610582"/>
              <a:gd name="connsiteY2462" fmla="*/ 424528 h 1122084"/>
              <a:gd name="connsiteX2463" fmla="*/ 1424339 w 1610582"/>
              <a:gd name="connsiteY2463" fmla="*/ 424976 h 1122084"/>
              <a:gd name="connsiteX2464" fmla="*/ 1430452 w 1610582"/>
              <a:gd name="connsiteY2464" fmla="*/ 424230 h 1122084"/>
              <a:gd name="connsiteX2465" fmla="*/ 1432987 w 1610582"/>
              <a:gd name="connsiteY2465" fmla="*/ 424677 h 1122084"/>
              <a:gd name="connsiteX2466" fmla="*/ 1434031 w 1610582"/>
              <a:gd name="connsiteY2466" fmla="*/ 425721 h 1122084"/>
              <a:gd name="connsiteX2467" fmla="*/ 1435523 w 1610582"/>
              <a:gd name="connsiteY2467" fmla="*/ 426616 h 1122084"/>
              <a:gd name="connsiteX2468" fmla="*/ 1436567 w 1610582"/>
              <a:gd name="connsiteY2468" fmla="*/ 426616 h 1122084"/>
              <a:gd name="connsiteX2469" fmla="*/ 1437908 w 1610582"/>
              <a:gd name="connsiteY2469" fmla="*/ 425125 h 1122084"/>
              <a:gd name="connsiteX2470" fmla="*/ 1439400 w 1610582"/>
              <a:gd name="connsiteY2470" fmla="*/ 422739 h 1122084"/>
              <a:gd name="connsiteX2471" fmla="*/ 1440294 w 1610582"/>
              <a:gd name="connsiteY2471" fmla="*/ 420949 h 1122084"/>
              <a:gd name="connsiteX2472" fmla="*/ 1440294 w 1610582"/>
              <a:gd name="connsiteY2472" fmla="*/ 419458 h 1122084"/>
              <a:gd name="connsiteX2473" fmla="*/ 1439400 w 1610582"/>
              <a:gd name="connsiteY2473" fmla="*/ 417818 h 1122084"/>
              <a:gd name="connsiteX2474" fmla="*/ 1437461 w 1610582"/>
              <a:gd name="connsiteY2474" fmla="*/ 416327 h 1122084"/>
              <a:gd name="connsiteX2475" fmla="*/ 1436119 w 1610582"/>
              <a:gd name="connsiteY2475" fmla="*/ 414090 h 1122084"/>
              <a:gd name="connsiteX2476" fmla="*/ 1434926 w 1610582"/>
              <a:gd name="connsiteY2476" fmla="*/ 411704 h 1122084"/>
              <a:gd name="connsiteX2477" fmla="*/ 1434180 w 1610582"/>
              <a:gd name="connsiteY2477" fmla="*/ 410959 h 1122084"/>
              <a:gd name="connsiteX2478" fmla="*/ 1433584 w 1610582"/>
              <a:gd name="connsiteY2478" fmla="*/ 409766 h 1122084"/>
              <a:gd name="connsiteX2479" fmla="*/ 1433584 w 1610582"/>
              <a:gd name="connsiteY2479" fmla="*/ 407976 h 1122084"/>
              <a:gd name="connsiteX2480" fmla="*/ 1433882 w 1610582"/>
              <a:gd name="connsiteY2480" fmla="*/ 406784 h 1122084"/>
              <a:gd name="connsiteX2481" fmla="*/ 1436864 w 1610582"/>
              <a:gd name="connsiteY2481" fmla="*/ 406038 h 1122084"/>
              <a:gd name="connsiteX2482" fmla="*/ 1440741 w 1610582"/>
              <a:gd name="connsiteY2482" fmla="*/ 405591 h 1122084"/>
              <a:gd name="connsiteX2483" fmla="*/ 1443873 w 1610582"/>
              <a:gd name="connsiteY2483" fmla="*/ 406038 h 1122084"/>
              <a:gd name="connsiteX2484" fmla="*/ 1449092 w 1610582"/>
              <a:gd name="connsiteY2484" fmla="*/ 405740 h 1122084"/>
              <a:gd name="connsiteX2485" fmla="*/ 1452373 w 1610582"/>
              <a:gd name="connsiteY2485" fmla="*/ 405143 h 1122084"/>
              <a:gd name="connsiteX2486" fmla="*/ 1454758 w 1610582"/>
              <a:gd name="connsiteY2486" fmla="*/ 405143 h 1122084"/>
              <a:gd name="connsiteX2487" fmla="*/ 1456995 w 1610582"/>
              <a:gd name="connsiteY2487" fmla="*/ 405143 h 1122084"/>
              <a:gd name="connsiteX2488" fmla="*/ 1458039 w 1610582"/>
              <a:gd name="connsiteY2488" fmla="*/ 404099 h 1122084"/>
              <a:gd name="connsiteX2489" fmla="*/ 1461170 w 1610582"/>
              <a:gd name="connsiteY2489" fmla="*/ 401714 h 1122084"/>
              <a:gd name="connsiteX2490" fmla="*/ 1462662 w 1610582"/>
              <a:gd name="connsiteY2490" fmla="*/ 400819 h 1122084"/>
              <a:gd name="connsiteX2491" fmla="*/ 1464302 w 1610582"/>
              <a:gd name="connsiteY2491" fmla="*/ 399179 h 1122084"/>
              <a:gd name="connsiteX2492" fmla="*/ 1464599 w 1610582"/>
              <a:gd name="connsiteY2492" fmla="*/ 397389 h 1122084"/>
              <a:gd name="connsiteX2493" fmla="*/ 1464898 w 1610582"/>
              <a:gd name="connsiteY2493" fmla="*/ 396047 h 1122084"/>
              <a:gd name="connsiteX2494" fmla="*/ 1465792 w 1610582"/>
              <a:gd name="connsiteY2494" fmla="*/ 394556 h 1122084"/>
              <a:gd name="connsiteX2495" fmla="*/ 1467432 w 1610582"/>
              <a:gd name="connsiteY2495" fmla="*/ 392767 h 1122084"/>
              <a:gd name="connsiteX2496" fmla="*/ 1468775 w 1610582"/>
              <a:gd name="connsiteY2496" fmla="*/ 391872 h 1122084"/>
              <a:gd name="connsiteX2497" fmla="*/ 1470266 w 1610582"/>
              <a:gd name="connsiteY2497" fmla="*/ 391872 h 1122084"/>
              <a:gd name="connsiteX2498" fmla="*/ 1471907 w 1610582"/>
              <a:gd name="connsiteY2498" fmla="*/ 392767 h 1122084"/>
              <a:gd name="connsiteX2499" fmla="*/ 1472950 w 1610582"/>
              <a:gd name="connsiteY2499" fmla="*/ 393661 h 1122084"/>
              <a:gd name="connsiteX2500" fmla="*/ 1474143 w 1610582"/>
              <a:gd name="connsiteY2500" fmla="*/ 393363 h 1122084"/>
              <a:gd name="connsiteX2501" fmla="*/ 1475037 w 1610582"/>
              <a:gd name="connsiteY2501" fmla="*/ 391872 h 1122084"/>
              <a:gd name="connsiteX2502" fmla="*/ 1475634 w 1610582"/>
              <a:gd name="connsiteY2502" fmla="*/ 391574 h 1122084"/>
              <a:gd name="connsiteX2503" fmla="*/ 1477424 w 1610582"/>
              <a:gd name="connsiteY2503" fmla="*/ 391574 h 1122084"/>
              <a:gd name="connsiteX2504" fmla="*/ 1478020 w 1610582"/>
              <a:gd name="connsiteY2504" fmla="*/ 390530 h 1122084"/>
              <a:gd name="connsiteX2505" fmla="*/ 1478765 w 1610582"/>
              <a:gd name="connsiteY2505" fmla="*/ 386206 h 1122084"/>
              <a:gd name="connsiteX2506" fmla="*/ 1479511 w 1610582"/>
              <a:gd name="connsiteY2506" fmla="*/ 382776 h 1122084"/>
              <a:gd name="connsiteX2507" fmla="*/ 1479511 w 1610582"/>
              <a:gd name="connsiteY2507" fmla="*/ 380390 h 1122084"/>
              <a:gd name="connsiteX2508" fmla="*/ 1481301 w 1610582"/>
              <a:gd name="connsiteY2508" fmla="*/ 376513 h 1122084"/>
              <a:gd name="connsiteX2509" fmla="*/ 1481748 w 1610582"/>
              <a:gd name="connsiteY2509" fmla="*/ 374128 h 1122084"/>
              <a:gd name="connsiteX2510" fmla="*/ 1482792 w 1610582"/>
              <a:gd name="connsiteY2510" fmla="*/ 373084 h 1122084"/>
              <a:gd name="connsiteX2511" fmla="*/ 1483985 w 1610582"/>
              <a:gd name="connsiteY2511" fmla="*/ 373084 h 1122084"/>
              <a:gd name="connsiteX2512" fmla="*/ 1484879 w 1610582"/>
              <a:gd name="connsiteY2512" fmla="*/ 373829 h 1122084"/>
              <a:gd name="connsiteX2513" fmla="*/ 1486072 w 1610582"/>
              <a:gd name="connsiteY2513" fmla="*/ 374277 h 1122084"/>
              <a:gd name="connsiteX2514" fmla="*/ 1487713 w 1610582"/>
              <a:gd name="connsiteY2514" fmla="*/ 373829 h 1122084"/>
              <a:gd name="connsiteX2515" fmla="*/ 1488757 w 1610582"/>
              <a:gd name="connsiteY2515" fmla="*/ 374426 h 1122084"/>
              <a:gd name="connsiteX2516" fmla="*/ 1489502 w 1610582"/>
              <a:gd name="connsiteY2516" fmla="*/ 375619 h 1122084"/>
              <a:gd name="connsiteX2517" fmla="*/ 1491887 w 1610582"/>
              <a:gd name="connsiteY2517" fmla="*/ 376513 h 1122084"/>
              <a:gd name="connsiteX2518" fmla="*/ 1492186 w 1610582"/>
              <a:gd name="connsiteY2518" fmla="*/ 377110 h 1122084"/>
              <a:gd name="connsiteX2519" fmla="*/ 1492186 w 1610582"/>
              <a:gd name="connsiteY2519" fmla="*/ 381285 h 1122084"/>
              <a:gd name="connsiteX2520" fmla="*/ 1493379 w 1610582"/>
              <a:gd name="connsiteY2520" fmla="*/ 383223 h 1122084"/>
              <a:gd name="connsiteX2521" fmla="*/ 1495019 w 1610582"/>
              <a:gd name="connsiteY2521" fmla="*/ 385013 h 1122084"/>
              <a:gd name="connsiteX2522" fmla="*/ 1497404 w 1610582"/>
              <a:gd name="connsiteY2522" fmla="*/ 386653 h 1122084"/>
              <a:gd name="connsiteX2523" fmla="*/ 1498598 w 1610582"/>
              <a:gd name="connsiteY2523" fmla="*/ 386951 h 1122084"/>
              <a:gd name="connsiteX2524" fmla="*/ 1499343 w 1610582"/>
              <a:gd name="connsiteY2524" fmla="*/ 388144 h 1122084"/>
              <a:gd name="connsiteX2525" fmla="*/ 1500835 w 1610582"/>
              <a:gd name="connsiteY2525" fmla="*/ 387100 h 1122084"/>
              <a:gd name="connsiteX2526" fmla="*/ 1500835 w 1610582"/>
              <a:gd name="connsiteY2526" fmla="*/ 385311 h 1122084"/>
              <a:gd name="connsiteX2527" fmla="*/ 1499194 w 1610582"/>
              <a:gd name="connsiteY2527" fmla="*/ 383671 h 1122084"/>
              <a:gd name="connsiteX2528" fmla="*/ 1497107 w 1610582"/>
              <a:gd name="connsiteY2528" fmla="*/ 383373 h 1122084"/>
              <a:gd name="connsiteX2529" fmla="*/ 1496659 w 1610582"/>
              <a:gd name="connsiteY2529" fmla="*/ 382925 h 1122084"/>
              <a:gd name="connsiteX2530" fmla="*/ 1496659 w 1610582"/>
              <a:gd name="connsiteY2530" fmla="*/ 382031 h 1122084"/>
              <a:gd name="connsiteX2531" fmla="*/ 1497554 w 1610582"/>
              <a:gd name="connsiteY2531" fmla="*/ 381136 h 1122084"/>
              <a:gd name="connsiteX2532" fmla="*/ 1498598 w 1610582"/>
              <a:gd name="connsiteY2532" fmla="*/ 380390 h 1122084"/>
              <a:gd name="connsiteX2533" fmla="*/ 1500835 w 1610582"/>
              <a:gd name="connsiteY2533" fmla="*/ 379346 h 1122084"/>
              <a:gd name="connsiteX2534" fmla="*/ 1504711 w 1610582"/>
              <a:gd name="connsiteY2534" fmla="*/ 378601 h 1122084"/>
              <a:gd name="connsiteX2535" fmla="*/ 1506799 w 1610582"/>
              <a:gd name="connsiteY2535" fmla="*/ 377855 h 1122084"/>
              <a:gd name="connsiteX2536" fmla="*/ 1508588 w 1610582"/>
              <a:gd name="connsiteY2536" fmla="*/ 377855 h 1122084"/>
              <a:gd name="connsiteX2537" fmla="*/ 1510527 w 1610582"/>
              <a:gd name="connsiteY2537" fmla="*/ 378005 h 1122084"/>
              <a:gd name="connsiteX2538" fmla="*/ 1512167 w 1610582"/>
              <a:gd name="connsiteY2538" fmla="*/ 376961 h 1122084"/>
              <a:gd name="connsiteX2539" fmla="*/ 1513808 w 1610582"/>
              <a:gd name="connsiteY2539" fmla="*/ 376364 h 1122084"/>
              <a:gd name="connsiteX2540" fmla="*/ 1514254 w 1610582"/>
              <a:gd name="connsiteY2540" fmla="*/ 374575 h 1122084"/>
              <a:gd name="connsiteX2541" fmla="*/ 1514254 w 1610582"/>
              <a:gd name="connsiteY2541" fmla="*/ 371891 h 1122084"/>
              <a:gd name="connsiteX2542" fmla="*/ 1514852 w 1610582"/>
              <a:gd name="connsiteY2542" fmla="*/ 371145 h 1122084"/>
              <a:gd name="connsiteX2543" fmla="*/ 1515597 w 1610582"/>
              <a:gd name="connsiteY2543" fmla="*/ 369952 h 1122084"/>
              <a:gd name="connsiteX2544" fmla="*/ 1516641 w 1610582"/>
              <a:gd name="connsiteY2544" fmla="*/ 368461 h 1122084"/>
              <a:gd name="connsiteX2545" fmla="*/ 1517535 w 1610582"/>
              <a:gd name="connsiteY2545" fmla="*/ 364584 h 1122084"/>
              <a:gd name="connsiteX2546" fmla="*/ 1518281 w 1610582"/>
              <a:gd name="connsiteY2546" fmla="*/ 361900 h 1122084"/>
              <a:gd name="connsiteX2547" fmla="*/ 1518728 w 1610582"/>
              <a:gd name="connsiteY2547" fmla="*/ 360558 h 1122084"/>
              <a:gd name="connsiteX2548" fmla="*/ 1518728 w 1610582"/>
              <a:gd name="connsiteY2548" fmla="*/ 358769 h 1122084"/>
              <a:gd name="connsiteX2549" fmla="*/ 1518430 w 1610582"/>
              <a:gd name="connsiteY2549" fmla="*/ 357576 h 1122084"/>
              <a:gd name="connsiteX2550" fmla="*/ 1517535 w 1610582"/>
              <a:gd name="connsiteY2550" fmla="*/ 356830 h 1122084"/>
              <a:gd name="connsiteX2551" fmla="*/ 1516789 w 1610582"/>
              <a:gd name="connsiteY2551" fmla="*/ 356383 h 1122084"/>
              <a:gd name="connsiteX2552" fmla="*/ 1516789 w 1610582"/>
              <a:gd name="connsiteY2552" fmla="*/ 354295 h 1122084"/>
              <a:gd name="connsiteX2553" fmla="*/ 1516789 w 1610582"/>
              <a:gd name="connsiteY2553" fmla="*/ 351462 h 1122084"/>
              <a:gd name="connsiteX2554" fmla="*/ 1516492 w 1610582"/>
              <a:gd name="connsiteY2554" fmla="*/ 349673 h 1122084"/>
              <a:gd name="connsiteX2555" fmla="*/ 1517535 w 1610582"/>
              <a:gd name="connsiteY2555" fmla="*/ 339682 h 1122084"/>
              <a:gd name="connsiteX2556" fmla="*/ 1518579 w 1610582"/>
              <a:gd name="connsiteY2556" fmla="*/ 337445 h 1122084"/>
              <a:gd name="connsiteX2557" fmla="*/ 1515149 w 1610582"/>
              <a:gd name="connsiteY2557" fmla="*/ 324025 h 1122084"/>
              <a:gd name="connsiteX2558" fmla="*/ 1514105 w 1610582"/>
              <a:gd name="connsiteY2558" fmla="*/ 319701 h 1122084"/>
              <a:gd name="connsiteX2559" fmla="*/ 1513360 w 1610582"/>
              <a:gd name="connsiteY2559" fmla="*/ 317613 h 1122084"/>
              <a:gd name="connsiteX2560" fmla="*/ 1511869 w 1610582"/>
              <a:gd name="connsiteY2560" fmla="*/ 314482 h 1122084"/>
              <a:gd name="connsiteX2561" fmla="*/ 1510974 w 1610582"/>
              <a:gd name="connsiteY2561" fmla="*/ 312842 h 1122084"/>
              <a:gd name="connsiteX2562" fmla="*/ 1511272 w 1610582"/>
              <a:gd name="connsiteY2562" fmla="*/ 311350 h 1122084"/>
              <a:gd name="connsiteX2563" fmla="*/ 1512614 w 1610582"/>
              <a:gd name="connsiteY2563" fmla="*/ 309859 h 1122084"/>
              <a:gd name="connsiteX2564" fmla="*/ 1513957 w 1610582"/>
              <a:gd name="connsiteY2564" fmla="*/ 309114 h 1122084"/>
              <a:gd name="connsiteX2565" fmla="*/ 1517833 w 1610582"/>
              <a:gd name="connsiteY2565" fmla="*/ 308815 h 1122084"/>
              <a:gd name="connsiteX2566" fmla="*/ 1518877 w 1610582"/>
              <a:gd name="connsiteY2566" fmla="*/ 308219 h 1122084"/>
              <a:gd name="connsiteX2567" fmla="*/ 1523649 w 1610582"/>
              <a:gd name="connsiteY2567" fmla="*/ 306579 h 1122084"/>
              <a:gd name="connsiteX2568" fmla="*/ 1524693 w 1610582"/>
              <a:gd name="connsiteY2568" fmla="*/ 305535 h 1122084"/>
              <a:gd name="connsiteX2569" fmla="*/ 1527078 w 1610582"/>
              <a:gd name="connsiteY2569" fmla="*/ 303149 h 1122084"/>
              <a:gd name="connsiteX2570" fmla="*/ 1527973 w 1610582"/>
              <a:gd name="connsiteY2570" fmla="*/ 301360 h 1122084"/>
              <a:gd name="connsiteX2571" fmla="*/ 1529017 w 1610582"/>
              <a:gd name="connsiteY2571" fmla="*/ 298974 h 1122084"/>
              <a:gd name="connsiteX2572" fmla="*/ 1531403 w 1610582"/>
              <a:gd name="connsiteY2572" fmla="*/ 297781 h 1122084"/>
              <a:gd name="connsiteX2573" fmla="*/ 1532744 w 1610582"/>
              <a:gd name="connsiteY2573" fmla="*/ 295693 h 1122084"/>
              <a:gd name="connsiteX2574" fmla="*/ 1534236 w 1610582"/>
              <a:gd name="connsiteY2574" fmla="*/ 294948 h 1122084"/>
              <a:gd name="connsiteX2575" fmla="*/ 1535727 w 1610582"/>
              <a:gd name="connsiteY2575" fmla="*/ 296737 h 1122084"/>
              <a:gd name="connsiteX2576" fmla="*/ 1537516 w 1610582"/>
              <a:gd name="connsiteY2576" fmla="*/ 297781 h 1122084"/>
              <a:gd name="connsiteX2577" fmla="*/ 1538709 w 1610582"/>
              <a:gd name="connsiteY2577" fmla="*/ 298079 h 1122084"/>
              <a:gd name="connsiteX2578" fmla="*/ 1539903 w 1610582"/>
              <a:gd name="connsiteY2578" fmla="*/ 296290 h 1122084"/>
              <a:gd name="connsiteX2579" fmla="*/ 1544077 w 1610582"/>
              <a:gd name="connsiteY2579" fmla="*/ 294948 h 1122084"/>
              <a:gd name="connsiteX2580" fmla="*/ 1548551 w 1610582"/>
              <a:gd name="connsiteY2580" fmla="*/ 294948 h 1122084"/>
              <a:gd name="connsiteX2581" fmla="*/ 1553173 w 1610582"/>
              <a:gd name="connsiteY2581" fmla="*/ 295992 h 1122084"/>
              <a:gd name="connsiteX2582" fmla="*/ 1557050 w 1610582"/>
              <a:gd name="connsiteY2582" fmla="*/ 298228 h 1122084"/>
              <a:gd name="connsiteX2583" fmla="*/ 1559287 w 1610582"/>
              <a:gd name="connsiteY2583" fmla="*/ 301062 h 1122084"/>
              <a:gd name="connsiteX2584" fmla="*/ 1559287 w 1610582"/>
              <a:gd name="connsiteY2584" fmla="*/ 303895 h 1122084"/>
              <a:gd name="connsiteX2585" fmla="*/ 1560033 w 1610582"/>
              <a:gd name="connsiteY2585" fmla="*/ 304044 h 1122084"/>
              <a:gd name="connsiteX2586" fmla="*/ 1561375 w 1610582"/>
              <a:gd name="connsiteY2586" fmla="*/ 304491 h 1122084"/>
              <a:gd name="connsiteX2587" fmla="*/ 1562567 w 1610582"/>
              <a:gd name="connsiteY2587" fmla="*/ 305088 h 1122084"/>
              <a:gd name="connsiteX2588" fmla="*/ 1564506 w 1610582"/>
              <a:gd name="connsiteY2588" fmla="*/ 303596 h 1122084"/>
              <a:gd name="connsiteX2589" fmla="*/ 1567190 w 1610582"/>
              <a:gd name="connsiteY2589" fmla="*/ 301658 h 1122084"/>
              <a:gd name="connsiteX2590" fmla="*/ 1566743 w 1610582"/>
              <a:gd name="connsiteY2590" fmla="*/ 298676 h 1122084"/>
              <a:gd name="connsiteX2591" fmla="*/ 1567190 w 1610582"/>
              <a:gd name="connsiteY2591" fmla="*/ 295246 h 1122084"/>
              <a:gd name="connsiteX2592" fmla="*/ 1569128 w 1610582"/>
              <a:gd name="connsiteY2592" fmla="*/ 289282 h 1122084"/>
              <a:gd name="connsiteX2593" fmla="*/ 1571216 w 1610582"/>
              <a:gd name="connsiteY2593" fmla="*/ 287492 h 1122084"/>
              <a:gd name="connsiteX2594" fmla="*/ 1572409 w 1610582"/>
              <a:gd name="connsiteY2594" fmla="*/ 287194 h 1122084"/>
              <a:gd name="connsiteX2595" fmla="*/ 1573603 w 1610582"/>
              <a:gd name="connsiteY2595" fmla="*/ 286597 h 1122084"/>
              <a:gd name="connsiteX2596" fmla="*/ 1575689 w 1610582"/>
              <a:gd name="connsiteY2596" fmla="*/ 285554 h 1122084"/>
              <a:gd name="connsiteX2597" fmla="*/ 1576435 w 1610582"/>
              <a:gd name="connsiteY2597" fmla="*/ 283913 h 1122084"/>
              <a:gd name="connsiteX2598" fmla="*/ 1575988 w 1610582"/>
              <a:gd name="connsiteY2598" fmla="*/ 282124 h 1122084"/>
              <a:gd name="connsiteX2599" fmla="*/ 1576733 w 1610582"/>
              <a:gd name="connsiteY2599" fmla="*/ 280335 h 1122084"/>
              <a:gd name="connsiteX2600" fmla="*/ 1577032 w 1610582"/>
              <a:gd name="connsiteY2600" fmla="*/ 278545 h 1122084"/>
              <a:gd name="connsiteX2601" fmla="*/ 1577777 w 1610582"/>
              <a:gd name="connsiteY2601" fmla="*/ 276160 h 1122084"/>
              <a:gd name="connsiteX2602" fmla="*/ 1578821 w 1610582"/>
              <a:gd name="connsiteY2602" fmla="*/ 275563 h 1122084"/>
              <a:gd name="connsiteX2603" fmla="*/ 1580312 w 1610582"/>
              <a:gd name="connsiteY2603" fmla="*/ 274817 h 1122084"/>
              <a:gd name="connsiteX2604" fmla="*/ 1581356 w 1610582"/>
              <a:gd name="connsiteY2604" fmla="*/ 273625 h 1122084"/>
              <a:gd name="connsiteX2605" fmla="*/ 1582400 w 1610582"/>
              <a:gd name="connsiteY2605" fmla="*/ 271835 h 1122084"/>
              <a:gd name="connsiteX2606" fmla="*/ 1582996 w 1610582"/>
              <a:gd name="connsiteY2606" fmla="*/ 269748 h 1122084"/>
              <a:gd name="connsiteX2607" fmla="*/ 1582698 w 1610582"/>
              <a:gd name="connsiteY2607" fmla="*/ 267362 h 1122084"/>
              <a:gd name="connsiteX2608" fmla="*/ 1584040 w 1610582"/>
              <a:gd name="connsiteY2608" fmla="*/ 265721 h 1122084"/>
              <a:gd name="connsiteX2609" fmla="*/ 1586277 w 1610582"/>
              <a:gd name="connsiteY2609" fmla="*/ 264379 h 1122084"/>
              <a:gd name="connsiteX2610" fmla="*/ 1587022 w 1610582"/>
              <a:gd name="connsiteY2610" fmla="*/ 263634 h 1122084"/>
              <a:gd name="connsiteX2611" fmla="*/ 1587321 w 1610582"/>
              <a:gd name="connsiteY2611" fmla="*/ 261546 h 1122084"/>
              <a:gd name="connsiteX2612" fmla="*/ 1587321 w 1610582"/>
              <a:gd name="connsiteY2612" fmla="*/ 260652 h 1122084"/>
              <a:gd name="connsiteX2613" fmla="*/ 1588066 w 1610582"/>
              <a:gd name="connsiteY2613" fmla="*/ 259608 h 1122084"/>
              <a:gd name="connsiteX2614" fmla="*/ 1587618 w 1610582"/>
              <a:gd name="connsiteY2614" fmla="*/ 257371 h 1122084"/>
              <a:gd name="connsiteX2615" fmla="*/ 1587022 w 1610582"/>
              <a:gd name="connsiteY2615" fmla="*/ 254985 h 1122084"/>
              <a:gd name="connsiteX2616" fmla="*/ 1589409 w 1610582"/>
              <a:gd name="connsiteY2616" fmla="*/ 250959 h 1122084"/>
              <a:gd name="connsiteX2617" fmla="*/ 1591049 w 1610582"/>
              <a:gd name="connsiteY2617" fmla="*/ 247530 h 1122084"/>
              <a:gd name="connsiteX2618" fmla="*/ 1591496 w 1610582"/>
              <a:gd name="connsiteY2618" fmla="*/ 242460 h 1122084"/>
              <a:gd name="connsiteX2619" fmla="*/ 1591496 w 1610582"/>
              <a:gd name="connsiteY2619" fmla="*/ 241565 h 1122084"/>
              <a:gd name="connsiteX2620" fmla="*/ 1592390 w 1610582"/>
              <a:gd name="connsiteY2620" fmla="*/ 239179 h 1122084"/>
              <a:gd name="connsiteX2621" fmla="*/ 1592838 w 1610582"/>
              <a:gd name="connsiteY2621" fmla="*/ 238284 h 1122084"/>
              <a:gd name="connsiteX2622" fmla="*/ 1594179 w 1610582"/>
              <a:gd name="connsiteY2622" fmla="*/ 235153 h 1122084"/>
              <a:gd name="connsiteX2623" fmla="*/ 1595970 w 1610582"/>
              <a:gd name="connsiteY2623" fmla="*/ 233066 h 1122084"/>
              <a:gd name="connsiteX2624" fmla="*/ 1595671 w 1610582"/>
              <a:gd name="connsiteY2624" fmla="*/ 230829 h 1122084"/>
              <a:gd name="connsiteX2625" fmla="*/ 1594926 w 1610582"/>
              <a:gd name="connsiteY2625" fmla="*/ 228592 h 1122084"/>
              <a:gd name="connsiteX2626" fmla="*/ 1594926 w 1610582"/>
              <a:gd name="connsiteY2626" fmla="*/ 227101 h 1122084"/>
              <a:gd name="connsiteX2627" fmla="*/ 1596566 w 1610582"/>
              <a:gd name="connsiteY2627" fmla="*/ 225312 h 1122084"/>
              <a:gd name="connsiteX2628" fmla="*/ 1597460 w 1610582"/>
              <a:gd name="connsiteY2628" fmla="*/ 224417 h 1122084"/>
              <a:gd name="connsiteX2629" fmla="*/ 1598206 w 1610582"/>
              <a:gd name="connsiteY2629" fmla="*/ 223224 h 1122084"/>
              <a:gd name="connsiteX2630" fmla="*/ 1599548 w 1610582"/>
              <a:gd name="connsiteY2630" fmla="*/ 222627 h 1122084"/>
              <a:gd name="connsiteX2631" fmla="*/ 1600741 w 1610582"/>
              <a:gd name="connsiteY2631" fmla="*/ 222329 h 1122084"/>
              <a:gd name="connsiteX2632" fmla="*/ 1603425 w 1610582"/>
              <a:gd name="connsiteY2632" fmla="*/ 222031 h 1122084"/>
              <a:gd name="connsiteX2633" fmla="*/ 1604916 w 1610582"/>
              <a:gd name="connsiteY2633" fmla="*/ 220689 h 1122084"/>
              <a:gd name="connsiteX2634" fmla="*/ 1606407 w 1610582"/>
              <a:gd name="connsiteY2634" fmla="*/ 219347 h 1122084"/>
              <a:gd name="connsiteX2635" fmla="*/ 1609091 w 1610582"/>
              <a:gd name="connsiteY2635" fmla="*/ 215768 h 1122084"/>
              <a:gd name="connsiteX2636" fmla="*/ 1609986 w 1610582"/>
              <a:gd name="connsiteY2636" fmla="*/ 213681 h 1122084"/>
              <a:gd name="connsiteX2637" fmla="*/ 1610583 w 1610582"/>
              <a:gd name="connsiteY2637" fmla="*/ 212637 h 1122084"/>
              <a:gd name="connsiteX2638" fmla="*/ 1609240 w 1610582"/>
              <a:gd name="connsiteY2638" fmla="*/ 209655 h 1122084"/>
              <a:gd name="connsiteX2639" fmla="*/ 1177853 w 1610582"/>
              <a:gd name="connsiteY2639" fmla="*/ 942998 h 1122084"/>
              <a:gd name="connsiteX2640" fmla="*/ 1176511 w 1610582"/>
              <a:gd name="connsiteY2640" fmla="*/ 942998 h 1122084"/>
              <a:gd name="connsiteX2641" fmla="*/ 1176660 w 1610582"/>
              <a:gd name="connsiteY2641" fmla="*/ 943893 h 1122084"/>
              <a:gd name="connsiteX2642" fmla="*/ 1180239 w 1610582"/>
              <a:gd name="connsiteY2642" fmla="*/ 944489 h 1122084"/>
              <a:gd name="connsiteX2643" fmla="*/ 1180686 w 1610582"/>
              <a:gd name="connsiteY2643" fmla="*/ 943296 h 1122084"/>
              <a:gd name="connsiteX2644" fmla="*/ 1179493 w 1610582"/>
              <a:gd name="connsiteY2644" fmla="*/ 941358 h 1122084"/>
              <a:gd name="connsiteX2645" fmla="*/ 1177704 w 1610582"/>
              <a:gd name="connsiteY2645" fmla="*/ 942849 h 1122084"/>
              <a:gd name="connsiteX2646" fmla="*/ 1277312 w 1610582"/>
              <a:gd name="connsiteY2646" fmla="*/ 786577 h 1122084"/>
              <a:gd name="connsiteX2647" fmla="*/ 1275821 w 1610582"/>
              <a:gd name="connsiteY2647" fmla="*/ 786875 h 1122084"/>
              <a:gd name="connsiteX2648" fmla="*/ 1275374 w 1610582"/>
              <a:gd name="connsiteY2648" fmla="*/ 787919 h 1122084"/>
              <a:gd name="connsiteX2649" fmla="*/ 1276417 w 1610582"/>
              <a:gd name="connsiteY2649" fmla="*/ 788218 h 1122084"/>
              <a:gd name="connsiteX2650" fmla="*/ 1278654 w 1610582"/>
              <a:gd name="connsiteY2650" fmla="*/ 790156 h 1122084"/>
              <a:gd name="connsiteX2651" fmla="*/ 1278654 w 1610582"/>
              <a:gd name="connsiteY2651" fmla="*/ 789560 h 1122084"/>
              <a:gd name="connsiteX2652" fmla="*/ 1278654 w 1610582"/>
              <a:gd name="connsiteY2652" fmla="*/ 788963 h 1122084"/>
              <a:gd name="connsiteX2653" fmla="*/ 1277461 w 1610582"/>
              <a:gd name="connsiteY2653" fmla="*/ 786577 h 1122084"/>
              <a:gd name="connsiteX2654" fmla="*/ 1283426 w 1610582"/>
              <a:gd name="connsiteY2654" fmla="*/ 781358 h 1122084"/>
              <a:gd name="connsiteX2655" fmla="*/ 1282978 w 1610582"/>
              <a:gd name="connsiteY2655" fmla="*/ 781955 h 1122084"/>
              <a:gd name="connsiteX2656" fmla="*/ 1283873 w 1610582"/>
              <a:gd name="connsiteY2656" fmla="*/ 784490 h 1122084"/>
              <a:gd name="connsiteX2657" fmla="*/ 1284619 w 1610582"/>
              <a:gd name="connsiteY2657" fmla="*/ 784490 h 1122084"/>
              <a:gd name="connsiteX2658" fmla="*/ 1284917 w 1610582"/>
              <a:gd name="connsiteY2658" fmla="*/ 783297 h 1122084"/>
              <a:gd name="connsiteX2659" fmla="*/ 1284917 w 1610582"/>
              <a:gd name="connsiteY2659" fmla="*/ 781507 h 1122084"/>
              <a:gd name="connsiteX2660" fmla="*/ 1283575 w 1610582"/>
              <a:gd name="connsiteY2660" fmla="*/ 781358 h 1122084"/>
              <a:gd name="connsiteX2661" fmla="*/ 1277163 w 1610582"/>
              <a:gd name="connsiteY2661" fmla="*/ 775841 h 1122084"/>
              <a:gd name="connsiteX2662" fmla="*/ 1273436 w 1610582"/>
              <a:gd name="connsiteY2662" fmla="*/ 775841 h 1122084"/>
              <a:gd name="connsiteX2663" fmla="*/ 1273584 w 1610582"/>
              <a:gd name="connsiteY2663" fmla="*/ 778078 h 1122084"/>
              <a:gd name="connsiteX2664" fmla="*/ 1274777 w 1610582"/>
              <a:gd name="connsiteY2664" fmla="*/ 779569 h 1122084"/>
              <a:gd name="connsiteX2665" fmla="*/ 1278356 w 1610582"/>
              <a:gd name="connsiteY2665" fmla="*/ 779867 h 1122084"/>
              <a:gd name="connsiteX2666" fmla="*/ 1281637 w 1610582"/>
              <a:gd name="connsiteY2666" fmla="*/ 781657 h 1122084"/>
              <a:gd name="connsiteX2667" fmla="*/ 1282084 w 1610582"/>
              <a:gd name="connsiteY2667" fmla="*/ 781060 h 1122084"/>
              <a:gd name="connsiteX2668" fmla="*/ 1282830 w 1610582"/>
              <a:gd name="connsiteY2668" fmla="*/ 778972 h 1122084"/>
              <a:gd name="connsiteX2669" fmla="*/ 1281786 w 1610582"/>
              <a:gd name="connsiteY2669" fmla="*/ 777929 h 1122084"/>
              <a:gd name="connsiteX2670" fmla="*/ 1277163 w 1610582"/>
              <a:gd name="connsiteY2670" fmla="*/ 775841 h 11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Lst>
            <a:rect l="l" t="t" r="r" b="b"/>
            <a:pathLst>
              <a:path w="1610582" h="1122084">
                <a:moveTo>
                  <a:pt x="1254050" y="834443"/>
                </a:moveTo>
                <a:lnTo>
                  <a:pt x="1253305" y="833697"/>
                </a:lnTo>
                <a:lnTo>
                  <a:pt x="1251366" y="835785"/>
                </a:lnTo>
                <a:lnTo>
                  <a:pt x="1251366" y="837873"/>
                </a:lnTo>
                <a:cubicBezTo>
                  <a:pt x="1251366" y="837873"/>
                  <a:pt x="1252111" y="837873"/>
                  <a:pt x="1252111" y="837873"/>
                </a:cubicBezTo>
                <a:lnTo>
                  <a:pt x="1254349" y="837127"/>
                </a:lnTo>
                <a:lnTo>
                  <a:pt x="1254349" y="835338"/>
                </a:lnTo>
                <a:cubicBezTo>
                  <a:pt x="1254349" y="835338"/>
                  <a:pt x="1253902" y="834294"/>
                  <a:pt x="1253902" y="834294"/>
                </a:cubicBezTo>
                <a:close/>
                <a:moveTo>
                  <a:pt x="1031572" y="1020985"/>
                </a:moveTo>
                <a:lnTo>
                  <a:pt x="1030976" y="1022029"/>
                </a:lnTo>
                <a:lnTo>
                  <a:pt x="1029783" y="1023072"/>
                </a:lnTo>
                <a:lnTo>
                  <a:pt x="1030379" y="1023818"/>
                </a:lnTo>
                <a:lnTo>
                  <a:pt x="1030379" y="1025309"/>
                </a:lnTo>
                <a:cubicBezTo>
                  <a:pt x="1030379" y="1025309"/>
                  <a:pt x="1031423" y="1026353"/>
                  <a:pt x="1031423" y="1026353"/>
                </a:cubicBezTo>
                <a:lnTo>
                  <a:pt x="1031870" y="1025756"/>
                </a:lnTo>
                <a:lnTo>
                  <a:pt x="1032168" y="1023072"/>
                </a:lnTo>
                <a:lnTo>
                  <a:pt x="1032467" y="1022625"/>
                </a:lnTo>
                <a:lnTo>
                  <a:pt x="1033809" y="1021432"/>
                </a:lnTo>
                <a:lnTo>
                  <a:pt x="1033212" y="1021134"/>
                </a:lnTo>
                <a:lnTo>
                  <a:pt x="1031721" y="1021134"/>
                </a:lnTo>
                <a:close/>
                <a:moveTo>
                  <a:pt x="1217219" y="910342"/>
                </a:moveTo>
                <a:lnTo>
                  <a:pt x="1216921" y="909895"/>
                </a:lnTo>
                <a:lnTo>
                  <a:pt x="1216026" y="909447"/>
                </a:lnTo>
                <a:lnTo>
                  <a:pt x="1215579" y="908553"/>
                </a:lnTo>
                <a:lnTo>
                  <a:pt x="1214088" y="909000"/>
                </a:lnTo>
                <a:lnTo>
                  <a:pt x="1213342" y="910342"/>
                </a:lnTo>
                <a:lnTo>
                  <a:pt x="1214088" y="911535"/>
                </a:lnTo>
                <a:lnTo>
                  <a:pt x="1213491" y="913175"/>
                </a:lnTo>
                <a:lnTo>
                  <a:pt x="1213491" y="914965"/>
                </a:lnTo>
                <a:cubicBezTo>
                  <a:pt x="1213491" y="914965"/>
                  <a:pt x="1214685" y="915561"/>
                  <a:pt x="1214685" y="915561"/>
                </a:cubicBezTo>
                <a:lnTo>
                  <a:pt x="1216623" y="914219"/>
                </a:lnTo>
                <a:lnTo>
                  <a:pt x="1216921" y="913622"/>
                </a:lnTo>
                <a:lnTo>
                  <a:pt x="1216325" y="912728"/>
                </a:lnTo>
                <a:lnTo>
                  <a:pt x="1217070" y="911237"/>
                </a:lnTo>
                <a:lnTo>
                  <a:pt x="1217070" y="910342"/>
                </a:lnTo>
                <a:close/>
                <a:moveTo>
                  <a:pt x="1171590" y="940612"/>
                </a:moveTo>
                <a:lnTo>
                  <a:pt x="1171292" y="940910"/>
                </a:lnTo>
                <a:lnTo>
                  <a:pt x="1170845" y="942103"/>
                </a:lnTo>
                <a:lnTo>
                  <a:pt x="1171143" y="942402"/>
                </a:lnTo>
                <a:lnTo>
                  <a:pt x="1171143" y="943595"/>
                </a:lnTo>
                <a:cubicBezTo>
                  <a:pt x="1171143" y="943595"/>
                  <a:pt x="1172784" y="943893"/>
                  <a:pt x="1172784" y="943893"/>
                </a:cubicBezTo>
                <a:lnTo>
                  <a:pt x="1173678" y="942103"/>
                </a:lnTo>
                <a:lnTo>
                  <a:pt x="1173380" y="941507"/>
                </a:lnTo>
                <a:lnTo>
                  <a:pt x="1171590" y="940463"/>
                </a:lnTo>
                <a:close/>
                <a:moveTo>
                  <a:pt x="969392" y="1041115"/>
                </a:moveTo>
                <a:lnTo>
                  <a:pt x="968348" y="1040071"/>
                </a:lnTo>
                <a:lnTo>
                  <a:pt x="966409" y="1040668"/>
                </a:lnTo>
                <a:lnTo>
                  <a:pt x="965216" y="1042010"/>
                </a:lnTo>
                <a:lnTo>
                  <a:pt x="965664" y="1042755"/>
                </a:lnTo>
                <a:lnTo>
                  <a:pt x="967154" y="1042755"/>
                </a:lnTo>
                <a:cubicBezTo>
                  <a:pt x="967154" y="1042755"/>
                  <a:pt x="969242" y="1042606"/>
                  <a:pt x="969242" y="1042606"/>
                </a:cubicBezTo>
                <a:lnTo>
                  <a:pt x="971330" y="1043650"/>
                </a:lnTo>
                <a:lnTo>
                  <a:pt x="972225" y="1042159"/>
                </a:lnTo>
                <a:lnTo>
                  <a:pt x="972225" y="1041562"/>
                </a:lnTo>
                <a:cubicBezTo>
                  <a:pt x="972225" y="1041562"/>
                  <a:pt x="971777" y="1040370"/>
                  <a:pt x="971777" y="1040370"/>
                </a:cubicBezTo>
                <a:lnTo>
                  <a:pt x="969093" y="1041115"/>
                </a:lnTo>
                <a:close/>
                <a:moveTo>
                  <a:pt x="1024712" y="1025011"/>
                </a:moveTo>
                <a:lnTo>
                  <a:pt x="1025309" y="1025011"/>
                </a:lnTo>
                <a:cubicBezTo>
                  <a:pt x="1025309" y="1025011"/>
                  <a:pt x="1027844" y="1024563"/>
                  <a:pt x="1027844" y="1024563"/>
                </a:cubicBezTo>
                <a:lnTo>
                  <a:pt x="1027844" y="1022476"/>
                </a:lnTo>
                <a:cubicBezTo>
                  <a:pt x="1027844" y="1022476"/>
                  <a:pt x="1025608" y="1023520"/>
                  <a:pt x="1025608" y="1023520"/>
                </a:cubicBezTo>
                <a:lnTo>
                  <a:pt x="1024712" y="1025011"/>
                </a:lnTo>
                <a:close/>
                <a:moveTo>
                  <a:pt x="983855" y="1074666"/>
                </a:moveTo>
                <a:lnTo>
                  <a:pt x="982961" y="1072877"/>
                </a:lnTo>
                <a:lnTo>
                  <a:pt x="981619" y="1071684"/>
                </a:lnTo>
                <a:lnTo>
                  <a:pt x="979531" y="1071087"/>
                </a:lnTo>
                <a:lnTo>
                  <a:pt x="977891" y="1069745"/>
                </a:lnTo>
                <a:lnTo>
                  <a:pt x="976102" y="1067508"/>
                </a:lnTo>
                <a:lnTo>
                  <a:pt x="975356" y="1067508"/>
                </a:lnTo>
                <a:cubicBezTo>
                  <a:pt x="975356" y="1067508"/>
                  <a:pt x="974014" y="1068701"/>
                  <a:pt x="974014" y="1068701"/>
                </a:cubicBezTo>
                <a:lnTo>
                  <a:pt x="973715" y="1069447"/>
                </a:lnTo>
                <a:lnTo>
                  <a:pt x="973715" y="1072131"/>
                </a:lnTo>
                <a:cubicBezTo>
                  <a:pt x="973715" y="1072131"/>
                  <a:pt x="969242" y="1069894"/>
                  <a:pt x="969242" y="1069894"/>
                </a:cubicBezTo>
                <a:lnTo>
                  <a:pt x="968646" y="1069894"/>
                </a:lnTo>
                <a:cubicBezTo>
                  <a:pt x="968646" y="1069894"/>
                  <a:pt x="968646" y="1070938"/>
                  <a:pt x="968646" y="1070938"/>
                </a:cubicBezTo>
                <a:lnTo>
                  <a:pt x="968646" y="1072131"/>
                </a:lnTo>
                <a:cubicBezTo>
                  <a:pt x="968646" y="1072131"/>
                  <a:pt x="967453" y="1070342"/>
                  <a:pt x="967453" y="1070342"/>
                </a:cubicBezTo>
                <a:lnTo>
                  <a:pt x="964024" y="1069894"/>
                </a:lnTo>
                <a:lnTo>
                  <a:pt x="962980" y="1069894"/>
                </a:lnTo>
                <a:cubicBezTo>
                  <a:pt x="962980" y="1069894"/>
                  <a:pt x="960593" y="1071684"/>
                  <a:pt x="960593" y="1071684"/>
                </a:cubicBezTo>
                <a:lnTo>
                  <a:pt x="955971" y="1072578"/>
                </a:lnTo>
                <a:lnTo>
                  <a:pt x="949261" y="1071982"/>
                </a:lnTo>
                <a:lnTo>
                  <a:pt x="947471" y="1072429"/>
                </a:lnTo>
                <a:lnTo>
                  <a:pt x="945682" y="1074368"/>
                </a:lnTo>
                <a:lnTo>
                  <a:pt x="943147" y="1074815"/>
                </a:lnTo>
                <a:lnTo>
                  <a:pt x="940463" y="1074368"/>
                </a:lnTo>
                <a:lnTo>
                  <a:pt x="939121" y="1074964"/>
                </a:lnTo>
                <a:lnTo>
                  <a:pt x="937929" y="1076157"/>
                </a:lnTo>
                <a:lnTo>
                  <a:pt x="936885" y="1078245"/>
                </a:lnTo>
                <a:lnTo>
                  <a:pt x="937929" y="1078543"/>
                </a:lnTo>
                <a:lnTo>
                  <a:pt x="939419" y="1078543"/>
                </a:lnTo>
                <a:cubicBezTo>
                  <a:pt x="939419" y="1078543"/>
                  <a:pt x="936885" y="1080929"/>
                  <a:pt x="936885" y="1080929"/>
                </a:cubicBezTo>
                <a:lnTo>
                  <a:pt x="933753" y="1082718"/>
                </a:lnTo>
                <a:lnTo>
                  <a:pt x="929578" y="1086446"/>
                </a:lnTo>
                <a:lnTo>
                  <a:pt x="926596" y="1088235"/>
                </a:lnTo>
                <a:lnTo>
                  <a:pt x="924060" y="1090472"/>
                </a:lnTo>
                <a:lnTo>
                  <a:pt x="923315" y="1091367"/>
                </a:lnTo>
                <a:lnTo>
                  <a:pt x="922868" y="1092410"/>
                </a:lnTo>
                <a:lnTo>
                  <a:pt x="922420" y="1102550"/>
                </a:lnTo>
                <a:lnTo>
                  <a:pt x="922420" y="1103743"/>
                </a:lnTo>
                <a:cubicBezTo>
                  <a:pt x="922420" y="1103743"/>
                  <a:pt x="923464" y="1107024"/>
                  <a:pt x="923464" y="1107024"/>
                </a:cubicBezTo>
                <a:lnTo>
                  <a:pt x="924060" y="1113137"/>
                </a:lnTo>
                <a:lnTo>
                  <a:pt x="929876" y="1116567"/>
                </a:lnTo>
                <a:lnTo>
                  <a:pt x="932709" y="1117909"/>
                </a:lnTo>
                <a:lnTo>
                  <a:pt x="936735" y="1119102"/>
                </a:lnTo>
                <a:lnTo>
                  <a:pt x="940910" y="1119847"/>
                </a:lnTo>
                <a:lnTo>
                  <a:pt x="942402" y="1120295"/>
                </a:lnTo>
                <a:lnTo>
                  <a:pt x="945533" y="1122084"/>
                </a:lnTo>
                <a:lnTo>
                  <a:pt x="947323" y="1121786"/>
                </a:lnTo>
                <a:lnTo>
                  <a:pt x="949708" y="1121190"/>
                </a:lnTo>
                <a:lnTo>
                  <a:pt x="950304" y="1120891"/>
                </a:lnTo>
                <a:lnTo>
                  <a:pt x="951796" y="1118356"/>
                </a:lnTo>
                <a:lnTo>
                  <a:pt x="953287" y="1117014"/>
                </a:lnTo>
                <a:lnTo>
                  <a:pt x="957313" y="1116269"/>
                </a:lnTo>
                <a:lnTo>
                  <a:pt x="958655" y="1116269"/>
                </a:lnTo>
                <a:cubicBezTo>
                  <a:pt x="958655" y="1116269"/>
                  <a:pt x="959848" y="1115523"/>
                  <a:pt x="959848" y="1115523"/>
                </a:cubicBezTo>
                <a:lnTo>
                  <a:pt x="959848" y="1114778"/>
                </a:lnTo>
                <a:cubicBezTo>
                  <a:pt x="959848" y="1114778"/>
                  <a:pt x="959401" y="1113883"/>
                  <a:pt x="959401" y="1113883"/>
                </a:cubicBezTo>
                <a:lnTo>
                  <a:pt x="962234" y="1112094"/>
                </a:lnTo>
                <a:lnTo>
                  <a:pt x="964769" y="1109708"/>
                </a:lnTo>
                <a:lnTo>
                  <a:pt x="965813" y="1109260"/>
                </a:lnTo>
                <a:lnTo>
                  <a:pt x="967005" y="1109260"/>
                </a:lnTo>
                <a:cubicBezTo>
                  <a:pt x="967005" y="1109260"/>
                  <a:pt x="968794" y="1108515"/>
                  <a:pt x="968794" y="1108515"/>
                </a:cubicBezTo>
                <a:lnTo>
                  <a:pt x="970137" y="1107173"/>
                </a:lnTo>
                <a:lnTo>
                  <a:pt x="970882" y="1105383"/>
                </a:lnTo>
                <a:lnTo>
                  <a:pt x="971926" y="1100910"/>
                </a:lnTo>
                <a:lnTo>
                  <a:pt x="973119" y="1097331"/>
                </a:lnTo>
                <a:lnTo>
                  <a:pt x="973119" y="1096287"/>
                </a:lnTo>
                <a:cubicBezTo>
                  <a:pt x="973119" y="1096287"/>
                  <a:pt x="973269" y="1095244"/>
                  <a:pt x="973269" y="1095244"/>
                </a:cubicBezTo>
                <a:lnTo>
                  <a:pt x="974014" y="1094200"/>
                </a:lnTo>
                <a:lnTo>
                  <a:pt x="975058" y="1091814"/>
                </a:lnTo>
                <a:lnTo>
                  <a:pt x="979830" y="1084209"/>
                </a:lnTo>
                <a:lnTo>
                  <a:pt x="982215" y="1083464"/>
                </a:lnTo>
                <a:lnTo>
                  <a:pt x="984899" y="1081525"/>
                </a:lnTo>
                <a:lnTo>
                  <a:pt x="984452" y="1078394"/>
                </a:lnTo>
                <a:lnTo>
                  <a:pt x="983706" y="1074964"/>
                </a:lnTo>
                <a:close/>
                <a:moveTo>
                  <a:pt x="1262997" y="730809"/>
                </a:moveTo>
                <a:lnTo>
                  <a:pt x="1262103" y="729765"/>
                </a:lnTo>
                <a:lnTo>
                  <a:pt x="1260760" y="729168"/>
                </a:lnTo>
                <a:lnTo>
                  <a:pt x="1260015" y="727230"/>
                </a:lnTo>
                <a:lnTo>
                  <a:pt x="1256735" y="726037"/>
                </a:lnTo>
                <a:lnTo>
                  <a:pt x="1253305" y="725739"/>
                </a:lnTo>
                <a:lnTo>
                  <a:pt x="1253752" y="727230"/>
                </a:lnTo>
                <a:lnTo>
                  <a:pt x="1256586" y="730660"/>
                </a:lnTo>
                <a:lnTo>
                  <a:pt x="1261357" y="733493"/>
                </a:lnTo>
                <a:lnTo>
                  <a:pt x="1268216" y="736028"/>
                </a:lnTo>
                <a:lnTo>
                  <a:pt x="1270453" y="735133"/>
                </a:lnTo>
                <a:lnTo>
                  <a:pt x="1270005" y="734089"/>
                </a:lnTo>
                <a:lnTo>
                  <a:pt x="1269111" y="733344"/>
                </a:lnTo>
                <a:lnTo>
                  <a:pt x="1262997" y="730809"/>
                </a:lnTo>
                <a:close/>
                <a:moveTo>
                  <a:pt x="1049466" y="988180"/>
                </a:moveTo>
                <a:lnTo>
                  <a:pt x="1047826" y="988180"/>
                </a:lnTo>
                <a:cubicBezTo>
                  <a:pt x="1047826" y="988180"/>
                  <a:pt x="1048422" y="989522"/>
                  <a:pt x="1048422" y="989522"/>
                </a:cubicBezTo>
                <a:lnTo>
                  <a:pt x="1049466" y="990267"/>
                </a:lnTo>
                <a:lnTo>
                  <a:pt x="1050062" y="990267"/>
                </a:lnTo>
                <a:cubicBezTo>
                  <a:pt x="1050062" y="990267"/>
                  <a:pt x="1052150" y="992355"/>
                  <a:pt x="1052150" y="992355"/>
                </a:cubicBezTo>
                <a:lnTo>
                  <a:pt x="1052150" y="991013"/>
                </a:lnTo>
                <a:cubicBezTo>
                  <a:pt x="1052150" y="991013"/>
                  <a:pt x="1050957" y="989671"/>
                  <a:pt x="1050957" y="989671"/>
                </a:cubicBezTo>
                <a:lnTo>
                  <a:pt x="1049466" y="988180"/>
                </a:lnTo>
                <a:close/>
                <a:moveTo>
                  <a:pt x="1608345" y="207865"/>
                </a:moveTo>
                <a:lnTo>
                  <a:pt x="1607004" y="205330"/>
                </a:lnTo>
                <a:lnTo>
                  <a:pt x="1605512" y="201752"/>
                </a:lnTo>
                <a:lnTo>
                  <a:pt x="1604916" y="200111"/>
                </a:lnTo>
                <a:lnTo>
                  <a:pt x="1605960" y="198024"/>
                </a:lnTo>
                <a:lnTo>
                  <a:pt x="1607004" y="196682"/>
                </a:lnTo>
                <a:lnTo>
                  <a:pt x="1607600" y="195489"/>
                </a:lnTo>
                <a:lnTo>
                  <a:pt x="1607899" y="193550"/>
                </a:lnTo>
                <a:lnTo>
                  <a:pt x="1607451" y="192059"/>
                </a:lnTo>
                <a:lnTo>
                  <a:pt x="1604767" y="189673"/>
                </a:lnTo>
                <a:lnTo>
                  <a:pt x="1601934" y="188480"/>
                </a:lnTo>
                <a:lnTo>
                  <a:pt x="1598802" y="188033"/>
                </a:lnTo>
                <a:lnTo>
                  <a:pt x="1597759" y="188033"/>
                </a:lnTo>
                <a:cubicBezTo>
                  <a:pt x="1597759" y="188033"/>
                  <a:pt x="1595522" y="188331"/>
                  <a:pt x="1595522" y="188331"/>
                </a:cubicBezTo>
                <a:lnTo>
                  <a:pt x="1585978" y="191314"/>
                </a:lnTo>
                <a:lnTo>
                  <a:pt x="1581505" y="193699"/>
                </a:lnTo>
                <a:lnTo>
                  <a:pt x="1578970" y="196383"/>
                </a:lnTo>
                <a:lnTo>
                  <a:pt x="1576137" y="197576"/>
                </a:lnTo>
                <a:lnTo>
                  <a:pt x="1571664" y="197576"/>
                </a:lnTo>
                <a:cubicBezTo>
                  <a:pt x="1571664" y="197576"/>
                  <a:pt x="1567488" y="197278"/>
                  <a:pt x="1567488" y="197278"/>
                </a:cubicBezTo>
                <a:lnTo>
                  <a:pt x="1564208" y="198769"/>
                </a:lnTo>
                <a:lnTo>
                  <a:pt x="1560480" y="201752"/>
                </a:lnTo>
                <a:lnTo>
                  <a:pt x="1557796" y="203094"/>
                </a:lnTo>
                <a:lnTo>
                  <a:pt x="1556006" y="202795"/>
                </a:lnTo>
                <a:lnTo>
                  <a:pt x="1554217" y="204734"/>
                </a:lnTo>
                <a:lnTo>
                  <a:pt x="1552278" y="208909"/>
                </a:lnTo>
                <a:lnTo>
                  <a:pt x="1550042" y="210847"/>
                </a:lnTo>
                <a:lnTo>
                  <a:pt x="1547508" y="210400"/>
                </a:lnTo>
                <a:lnTo>
                  <a:pt x="1541393" y="210847"/>
                </a:lnTo>
                <a:lnTo>
                  <a:pt x="1531850" y="212190"/>
                </a:lnTo>
                <a:lnTo>
                  <a:pt x="1525886" y="212190"/>
                </a:lnTo>
                <a:cubicBezTo>
                  <a:pt x="1525886" y="212190"/>
                  <a:pt x="1523499" y="210698"/>
                  <a:pt x="1523499" y="210698"/>
                </a:cubicBezTo>
                <a:lnTo>
                  <a:pt x="1519622" y="210698"/>
                </a:lnTo>
                <a:cubicBezTo>
                  <a:pt x="1519622" y="210698"/>
                  <a:pt x="1514404" y="211593"/>
                  <a:pt x="1514404" y="211593"/>
                </a:cubicBezTo>
                <a:lnTo>
                  <a:pt x="1511272" y="211593"/>
                </a:lnTo>
                <a:cubicBezTo>
                  <a:pt x="1511272" y="211593"/>
                  <a:pt x="1510229" y="211146"/>
                  <a:pt x="1510229" y="211146"/>
                </a:cubicBezTo>
                <a:lnTo>
                  <a:pt x="1509483" y="209356"/>
                </a:lnTo>
                <a:lnTo>
                  <a:pt x="1509036" y="206523"/>
                </a:lnTo>
                <a:lnTo>
                  <a:pt x="1507247" y="203541"/>
                </a:lnTo>
                <a:lnTo>
                  <a:pt x="1504264" y="200409"/>
                </a:lnTo>
                <a:lnTo>
                  <a:pt x="1503668" y="196682"/>
                </a:lnTo>
                <a:lnTo>
                  <a:pt x="1505606" y="192208"/>
                </a:lnTo>
                <a:lnTo>
                  <a:pt x="1506053" y="189226"/>
                </a:lnTo>
                <a:lnTo>
                  <a:pt x="1505009" y="187586"/>
                </a:lnTo>
                <a:lnTo>
                  <a:pt x="1504563" y="186095"/>
                </a:lnTo>
                <a:lnTo>
                  <a:pt x="1502326" y="184156"/>
                </a:lnTo>
                <a:lnTo>
                  <a:pt x="1500685" y="180876"/>
                </a:lnTo>
                <a:lnTo>
                  <a:pt x="1499492" y="179832"/>
                </a:lnTo>
                <a:lnTo>
                  <a:pt x="1499791" y="177148"/>
                </a:lnTo>
                <a:lnTo>
                  <a:pt x="1501132" y="173867"/>
                </a:lnTo>
                <a:lnTo>
                  <a:pt x="1499492" y="170736"/>
                </a:lnTo>
                <a:lnTo>
                  <a:pt x="1494274" y="170736"/>
                </a:lnTo>
                <a:cubicBezTo>
                  <a:pt x="1494274" y="170736"/>
                  <a:pt x="1490098" y="169692"/>
                  <a:pt x="1490098" y="169692"/>
                </a:cubicBezTo>
                <a:lnTo>
                  <a:pt x="1485923" y="166859"/>
                </a:lnTo>
                <a:lnTo>
                  <a:pt x="1479511" y="158807"/>
                </a:lnTo>
                <a:lnTo>
                  <a:pt x="1476380" y="155973"/>
                </a:lnTo>
                <a:lnTo>
                  <a:pt x="1474292" y="155675"/>
                </a:lnTo>
                <a:lnTo>
                  <a:pt x="1472801" y="154333"/>
                </a:lnTo>
                <a:lnTo>
                  <a:pt x="1471907" y="151947"/>
                </a:lnTo>
                <a:lnTo>
                  <a:pt x="1470415" y="151947"/>
                </a:lnTo>
                <a:cubicBezTo>
                  <a:pt x="1470415" y="151947"/>
                  <a:pt x="1468924" y="151947"/>
                  <a:pt x="1468924" y="151947"/>
                </a:cubicBezTo>
                <a:lnTo>
                  <a:pt x="1468029" y="152842"/>
                </a:lnTo>
                <a:lnTo>
                  <a:pt x="1466986" y="153140"/>
                </a:lnTo>
                <a:lnTo>
                  <a:pt x="1465345" y="152246"/>
                </a:lnTo>
                <a:lnTo>
                  <a:pt x="1463705" y="152246"/>
                </a:lnTo>
                <a:cubicBezTo>
                  <a:pt x="1463705" y="152246"/>
                  <a:pt x="1462064" y="152842"/>
                  <a:pt x="1462064" y="152842"/>
                </a:cubicBezTo>
                <a:lnTo>
                  <a:pt x="1460574" y="152395"/>
                </a:lnTo>
                <a:lnTo>
                  <a:pt x="1459381" y="150754"/>
                </a:lnTo>
                <a:lnTo>
                  <a:pt x="1457293" y="149711"/>
                </a:lnTo>
                <a:lnTo>
                  <a:pt x="1454162" y="149114"/>
                </a:lnTo>
                <a:lnTo>
                  <a:pt x="1452819" y="148070"/>
                </a:lnTo>
                <a:lnTo>
                  <a:pt x="1453416" y="146430"/>
                </a:lnTo>
                <a:lnTo>
                  <a:pt x="1452819" y="145237"/>
                </a:lnTo>
                <a:lnTo>
                  <a:pt x="1451179" y="144343"/>
                </a:lnTo>
                <a:lnTo>
                  <a:pt x="1446557" y="144343"/>
                </a:lnTo>
                <a:cubicBezTo>
                  <a:pt x="1446557" y="144343"/>
                  <a:pt x="1438952" y="145834"/>
                  <a:pt x="1438952" y="145834"/>
                </a:cubicBezTo>
                <a:lnTo>
                  <a:pt x="1432689" y="145535"/>
                </a:lnTo>
                <a:lnTo>
                  <a:pt x="1427768" y="143597"/>
                </a:lnTo>
                <a:lnTo>
                  <a:pt x="1425084" y="141808"/>
                </a:lnTo>
                <a:lnTo>
                  <a:pt x="1424488" y="140167"/>
                </a:lnTo>
                <a:lnTo>
                  <a:pt x="1423146" y="138676"/>
                </a:lnTo>
                <a:lnTo>
                  <a:pt x="1420909" y="137185"/>
                </a:lnTo>
                <a:lnTo>
                  <a:pt x="1419567" y="134650"/>
                </a:lnTo>
                <a:lnTo>
                  <a:pt x="1419269" y="131071"/>
                </a:lnTo>
                <a:lnTo>
                  <a:pt x="1419865" y="127642"/>
                </a:lnTo>
                <a:lnTo>
                  <a:pt x="1421953" y="122721"/>
                </a:lnTo>
                <a:lnTo>
                  <a:pt x="1416883" y="119440"/>
                </a:lnTo>
                <a:lnTo>
                  <a:pt x="1415392" y="117651"/>
                </a:lnTo>
                <a:lnTo>
                  <a:pt x="1415690" y="116160"/>
                </a:lnTo>
                <a:lnTo>
                  <a:pt x="1415392" y="114967"/>
                </a:lnTo>
                <a:lnTo>
                  <a:pt x="1414497" y="114072"/>
                </a:lnTo>
                <a:lnTo>
                  <a:pt x="1414497" y="112581"/>
                </a:lnTo>
                <a:cubicBezTo>
                  <a:pt x="1414497" y="112581"/>
                  <a:pt x="1415541" y="110494"/>
                  <a:pt x="1415541" y="110494"/>
                </a:cubicBezTo>
                <a:lnTo>
                  <a:pt x="1415541" y="107959"/>
                </a:lnTo>
                <a:cubicBezTo>
                  <a:pt x="1415541" y="107959"/>
                  <a:pt x="1414497" y="104827"/>
                  <a:pt x="1414497" y="104827"/>
                </a:cubicBezTo>
                <a:lnTo>
                  <a:pt x="1411664" y="100503"/>
                </a:lnTo>
                <a:lnTo>
                  <a:pt x="1407041" y="94837"/>
                </a:lnTo>
                <a:lnTo>
                  <a:pt x="1404507" y="90661"/>
                </a:lnTo>
                <a:lnTo>
                  <a:pt x="1404208" y="87977"/>
                </a:lnTo>
                <a:lnTo>
                  <a:pt x="1403612" y="85890"/>
                </a:lnTo>
                <a:lnTo>
                  <a:pt x="1402717" y="84697"/>
                </a:lnTo>
                <a:lnTo>
                  <a:pt x="1402121" y="82758"/>
                </a:lnTo>
                <a:lnTo>
                  <a:pt x="1402419" y="80671"/>
                </a:lnTo>
                <a:lnTo>
                  <a:pt x="1401823" y="79329"/>
                </a:lnTo>
                <a:lnTo>
                  <a:pt x="1401077" y="77987"/>
                </a:lnTo>
                <a:lnTo>
                  <a:pt x="1401077" y="75899"/>
                </a:lnTo>
                <a:cubicBezTo>
                  <a:pt x="1401077" y="75899"/>
                  <a:pt x="1400331" y="74408"/>
                  <a:pt x="1400331" y="74408"/>
                </a:cubicBezTo>
                <a:lnTo>
                  <a:pt x="1398542" y="73662"/>
                </a:lnTo>
                <a:lnTo>
                  <a:pt x="1397946" y="72022"/>
                </a:lnTo>
                <a:lnTo>
                  <a:pt x="1398244" y="68593"/>
                </a:lnTo>
                <a:lnTo>
                  <a:pt x="1397051" y="65759"/>
                </a:lnTo>
                <a:lnTo>
                  <a:pt x="1393323" y="60391"/>
                </a:lnTo>
                <a:lnTo>
                  <a:pt x="1392130" y="56514"/>
                </a:lnTo>
                <a:lnTo>
                  <a:pt x="1391832" y="53085"/>
                </a:lnTo>
                <a:lnTo>
                  <a:pt x="1390191" y="51444"/>
                </a:lnTo>
                <a:lnTo>
                  <a:pt x="1390191" y="49953"/>
                </a:lnTo>
                <a:cubicBezTo>
                  <a:pt x="1390191" y="49953"/>
                  <a:pt x="1389894" y="47269"/>
                  <a:pt x="1389894" y="47269"/>
                </a:cubicBezTo>
                <a:lnTo>
                  <a:pt x="1388850" y="46524"/>
                </a:lnTo>
                <a:lnTo>
                  <a:pt x="1388253" y="45629"/>
                </a:lnTo>
                <a:lnTo>
                  <a:pt x="1388701" y="44436"/>
                </a:lnTo>
                <a:lnTo>
                  <a:pt x="1387955" y="43094"/>
                </a:lnTo>
                <a:lnTo>
                  <a:pt x="1386017" y="41454"/>
                </a:lnTo>
                <a:lnTo>
                  <a:pt x="1385122" y="39963"/>
                </a:lnTo>
                <a:lnTo>
                  <a:pt x="1385122" y="38621"/>
                </a:lnTo>
                <a:cubicBezTo>
                  <a:pt x="1385122" y="38621"/>
                  <a:pt x="1383929" y="37577"/>
                  <a:pt x="1383929" y="37577"/>
                </a:cubicBezTo>
                <a:lnTo>
                  <a:pt x="1380946" y="36533"/>
                </a:lnTo>
                <a:lnTo>
                  <a:pt x="1380201" y="35191"/>
                </a:lnTo>
                <a:lnTo>
                  <a:pt x="1380201" y="33998"/>
                </a:lnTo>
                <a:cubicBezTo>
                  <a:pt x="1380201" y="33998"/>
                  <a:pt x="1380946" y="32805"/>
                  <a:pt x="1380946" y="32805"/>
                </a:cubicBezTo>
                <a:lnTo>
                  <a:pt x="1381245" y="32060"/>
                </a:lnTo>
                <a:lnTo>
                  <a:pt x="1381245" y="31165"/>
                </a:lnTo>
                <a:cubicBezTo>
                  <a:pt x="1381245" y="31165"/>
                  <a:pt x="1380946" y="30270"/>
                  <a:pt x="1380946" y="30270"/>
                </a:cubicBezTo>
                <a:lnTo>
                  <a:pt x="1379754" y="29226"/>
                </a:lnTo>
                <a:lnTo>
                  <a:pt x="1378113" y="28034"/>
                </a:lnTo>
                <a:lnTo>
                  <a:pt x="1376324" y="25349"/>
                </a:lnTo>
                <a:lnTo>
                  <a:pt x="1373938" y="24604"/>
                </a:lnTo>
                <a:lnTo>
                  <a:pt x="1372447" y="24604"/>
                </a:lnTo>
                <a:lnTo>
                  <a:pt x="1371254" y="23113"/>
                </a:lnTo>
                <a:lnTo>
                  <a:pt x="1371701" y="22218"/>
                </a:lnTo>
                <a:lnTo>
                  <a:pt x="1371701" y="20429"/>
                </a:lnTo>
                <a:cubicBezTo>
                  <a:pt x="1371701" y="20429"/>
                  <a:pt x="1370508" y="18938"/>
                  <a:pt x="1370508" y="18938"/>
                </a:cubicBezTo>
                <a:lnTo>
                  <a:pt x="1369167" y="18341"/>
                </a:lnTo>
                <a:lnTo>
                  <a:pt x="1367824" y="18639"/>
                </a:lnTo>
                <a:lnTo>
                  <a:pt x="1364544" y="17297"/>
                </a:lnTo>
                <a:lnTo>
                  <a:pt x="1359325" y="14315"/>
                </a:lnTo>
                <a:lnTo>
                  <a:pt x="1355299" y="12973"/>
                </a:lnTo>
                <a:lnTo>
                  <a:pt x="1352615" y="13271"/>
                </a:lnTo>
                <a:lnTo>
                  <a:pt x="1350974" y="14166"/>
                </a:lnTo>
                <a:lnTo>
                  <a:pt x="1350378" y="15806"/>
                </a:lnTo>
                <a:lnTo>
                  <a:pt x="1348589" y="15806"/>
                </a:lnTo>
                <a:cubicBezTo>
                  <a:pt x="1348589" y="15806"/>
                  <a:pt x="1344116" y="12824"/>
                  <a:pt x="1344116" y="12824"/>
                </a:cubicBezTo>
                <a:lnTo>
                  <a:pt x="1339493" y="12078"/>
                </a:lnTo>
                <a:lnTo>
                  <a:pt x="1336957" y="10587"/>
                </a:lnTo>
                <a:lnTo>
                  <a:pt x="1334871" y="7903"/>
                </a:lnTo>
                <a:lnTo>
                  <a:pt x="1332932" y="6859"/>
                </a:lnTo>
                <a:lnTo>
                  <a:pt x="1331143" y="7307"/>
                </a:lnTo>
                <a:lnTo>
                  <a:pt x="1326967" y="5517"/>
                </a:lnTo>
                <a:lnTo>
                  <a:pt x="1320257" y="1640"/>
                </a:lnTo>
                <a:lnTo>
                  <a:pt x="1316827" y="298"/>
                </a:lnTo>
                <a:lnTo>
                  <a:pt x="1315634" y="1044"/>
                </a:lnTo>
                <a:lnTo>
                  <a:pt x="1315038" y="1044"/>
                </a:lnTo>
                <a:cubicBezTo>
                  <a:pt x="1315038" y="1044"/>
                  <a:pt x="1313845" y="1044"/>
                  <a:pt x="1313845" y="1044"/>
                </a:cubicBezTo>
                <a:lnTo>
                  <a:pt x="1312056" y="1044"/>
                </a:lnTo>
                <a:cubicBezTo>
                  <a:pt x="1312056" y="1044"/>
                  <a:pt x="1309073" y="0"/>
                  <a:pt x="1309073" y="0"/>
                </a:cubicBezTo>
                <a:lnTo>
                  <a:pt x="1305048" y="447"/>
                </a:lnTo>
                <a:lnTo>
                  <a:pt x="1299828" y="2237"/>
                </a:lnTo>
                <a:lnTo>
                  <a:pt x="1294162" y="3281"/>
                </a:lnTo>
                <a:lnTo>
                  <a:pt x="1288198" y="3728"/>
                </a:lnTo>
                <a:lnTo>
                  <a:pt x="1284619" y="3728"/>
                </a:lnTo>
                <a:cubicBezTo>
                  <a:pt x="1284619" y="3728"/>
                  <a:pt x="1283575" y="2684"/>
                  <a:pt x="1283575" y="2684"/>
                </a:cubicBezTo>
                <a:lnTo>
                  <a:pt x="1277014" y="3877"/>
                </a:lnTo>
                <a:lnTo>
                  <a:pt x="1267918" y="6412"/>
                </a:lnTo>
                <a:lnTo>
                  <a:pt x="1258971" y="8947"/>
                </a:lnTo>
                <a:lnTo>
                  <a:pt x="1247937" y="10140"/>
                </a:lnTo>
                <a:lnTo>
                  <a:pt x="1240481" y="14315"/>
                </a:lnTo>
                <a:lnTo>
                  <a:pt x="1233025" y="21920"/>
                </a:lnTo>
                <a:lnTo>
                  <a:pt x="1227657" y="26691"/>
                </a:lnTo>
                <a:lnTo>
                  <a:pt x="1224376" y="28630"/>
                </a:lnTo>
                <a:lnTo>
                  <a:pt x="1223035" y="31165"/>
                </a:lnTo>
                <a:lnTo>
                  <a:pt x="1223631" y="34296"/>
                </a:lnTo>
                <a:lnTo>
                  <a:pt x="1226464" y="35489"/>
                </a:lnTo>
                <a:lnTo>
                  <a:pt x="1231385" y="34594"/>
                </a:lnTo>
                <a:lnTo>
                  <a:pt x="1235560" y="35042"/>
                </a:lnTo>
                <a:lnTo>
                  <a:pt x="1239139" y="36831"/>
                </a:lnTo>
                <a:lnTo>
                  <a:pt x="1240332" y="39515"/>
                </a:lnTo>
                <a:lnTo>
                  <a:pt x="1238990" y="43094"/>
                </a:lnTo>
                <a:lnTo>
                  <a:pt x="1239437" y="46673"/>
                </a:lnTo>
                <a:lnTo>
                  <a:pt x="1241525" y="50102"/>
                </a:lnTo>
                <a:lnTo>
                  <a:pt x="1241525" y="54129"/>
                </a:lnTo>
                <a:cubicBezTo>
                  <a:pt x="1241525" y="54129"/>
                  <a:pt x="1239885" y="58602"/>
                  <a:pt x="1239885" y="58602"/>
                </a:cubicBezTo>
                <a:lnTo>
                  <a:pt x="1235411" y="63224"/>
                </a:lnTo>
                <a:lnTo>
                  <a:pt x="1228254" y="67847"/>
                </a:lnTo>
                <a:lnTo>
                  <a:pt x="1223780" y="72320"/>
                </a:lnTo>
                <a:lnTo>
                  <a:pt x="1221096" y="78881"/>
                </a:lnTo>
                <a:lnTo>
                  <a:pt x="1217070" y="84548"/>
                </a:lnTo>
                <a:lnTo>
                  <a:pt x="1215579" y="87679"/>
                </a:lnTo>
                <a:lnTo>
                  <a:pt x="1215281" y="90214"/>
                </a:lnTo>
                <a:lnTo>
                  <a:pt x="1213641" y="93047"/>
                </a:lnTo>
                <a:lnTo>
                  <a:pt x="1210658" y="96030"/>
                </a:lnTo>
                <a:lnTo>
                  <a:pt x="1209018" y="99012"/>
                </a:lnTo>
                <a:lnTo>
                  <a:pt x="1208720" y="101994"/>
                </a:lnTo>
                <a:lnTo>
                  <a:pt x="1207229" y="104827"/>
                </a:lnTo>
                <a:lnTo>
                  <a:pt x="1204545" y="107362"/>
                </a:lnTo>
                <a:lnTo>
                  <a:pt x="1202904" y="110046"/>
                </a:lnTo>
                <a:lnTo>
                  <a:pt x="1202308" y="112879"/>
                </a:lnTo>
                <a:lnTo>
                  <a:pt x="1201264" y="114669"/>
                </a:lnTo>
                <a:lnTo>
                  <a:pt x="1199921" y="115563"/>
                </a:lnTo>
                <a:lnTo>
                  <a:pt x="1200668" y="116458"/>
                </a:lnTo>
                <a:lnTo>
                  <a:pt x="1203501" y="117353"/>
                </a:lnTo>
                <a:lnTo>
                  <a:pt x="1204693" y="120037"/>
                </a:lnTo>
                <a:lnTo>
                  <a:pt x="1204097" y="124510"/>
                </a:lnTo>
                <a:lnTo>
                  <a:pt x="1202308" y="127642"/>
                </a:lnTo>
                <a:lnTo>
                  <a:pt x="1199325" y="129580"/>
                </a:lnTo>
                <a:lnTo>
                  <a:pt x="1194852" y="130773"/>
                </a:lnTo>
                <a:lnTo>
                  <a:pt x="1189036" y="131370"/>
                </a:lnTo>
                <a:lnTo>
                  <a:pt x="1180985" y="135545"/>
                </a:lnTo>
                <a:lnTo>
                  <a:pt x="1173976" y="140913"/>
                </a:lnTo>
                <a:lnTo>
                  <a:pt x="1165775" y="147325"/>
                </a:lnTo>
                <a:lnTo>
                  <a:pt x="1164135" y="147325"/>
                </a:lnTo>
                <a:cubicBezTo>
                  <a:pt x="1164135" y="147325"/>
                  <a:pt x="1161152" y="146579"/>
                  <a:pt x="1161152" y="146579"/>
                </a:cubicBezTo>
                <a:lnTo>
                  <a:pt x="1155337" y="143895"/>
                </a:lnTo>
                <a:lnTo>
                  <a:pt x="1149223" y="143299"/>
                </a:lnTo>
                <a:lnTo>
                  <a:pt x="1143258" y="140913"/>
                </a:lnTo>
                <a:lnTo>
                  <a:pt x="1139829" y="139273"/>
                </a:lnTo>
                <a:lnTo>
                  <a:pt x="1134461" y="136141"/>
                </a:lnTo>
                <a:lnTo>
                  <a:pt x="1131925" y="141062"/>
                </a:lnTo>
                <a:lnTo>
                  <a:pt x="1127005" y="151053"/>
                </a:lnTo>
                <a:lnTo>
                  <a:pt x="1122830" y="159403"/>
                </a:lnTo>
                <a:lnTo>
                  <a:pt x="1120594" y="164175"/>
                </a:lnTo>
                <a:lnTo>
                  <a:pt x="1118953" y="167753"/>
                </a:lnTo>
                <a:lnTo>
                  <a:pt x="1117313" y="171183"/>
                </a:lnTo>
                <a:lnTo>
                  <a:pt x="1117014" y="173271"/>
                </a:lnTo>
                <a:lnTo>
                  <a:pt x="1115076" y="176551"/>
                </a:lnTo>
                <a:lnTo>
                  <a:pt x="1111497" y="180577"/>
                </a:lnTo>
                <a:lnTo>
                  <a:pt x="1110752" y="184902"/>
                </a:lnTo>
                <a:lnTo>
                  <a:pt x="1110752" y="188779"/>
                </a:lnTo>
                <a:cubicBezTo>
                  <a:pt x="1110752" y="188779"/>
                  <a:pt x="1110602" y="192208"/>
                  <a:pt x="1110602" y="192208"/>
                </a:cubicBezTo>
                <a:lnTo>
                  <a:pt x="1106725" y="194445"/>
                </a:lnTo>
                <a:lnTo>
                  <a:pt x="1103744" y="196383"/>
                </a:lnTo>
                <a:lnTo>
                  <a:pt x="1104638" y="202944"/>
                </a:lnTo>
                <a:lnTo>
                  <a:pt x="1106129" y="205330"/>
                </a:lnTo>
                <a:lnTo>
                  <a:pt x="1108664" y="208014"/>
                </a:lnTo>
                <a:lnTo>
                  <a:pt x="1111349" y="210102"/>
                </a:lnTo>
                <a:lnTo>
                  <a:pt x="1113585" y="211891"/>
                </a:lnTo>
                <a:lnTo>
                  <a:pt x="1116119" y="210997"/>
                </a:lnTo>
                <a:lnTo>
                  <a:pt x="1118207" y="208313"/>
                </a:lnTo>
                <a:lnTo>
                  <a:pt x="1122383" y="205927"/>
                </a:lnTo>
                <a:lnTo>
                  <a:pt x="1124619" y="205927"/>
                </a:lnTo>
                <a:cubicBezTo>
                  <a:pt x="1124619" y="205927"/>
                  <a:pt x="1126260" y="206374"/>
                  <a:pt x="1126260" y="206374"/>
                </a:cubicBezTo>
                <a:lnTo>
                  <a:pt x="1129839" y="206374"/>
                </a:lnTo>
                <a:cubicBezTo>
                  <a:pt x="1129839" y="206374"/>
                  <a:pt x="1133417" y="205628"/>
                  <a:pt x="1133417" y="205628"/>
                </a:cubicBezTo>
                <a:lnTo>
                  <a:pt x="1136250" y="205628"/>
                </a:lnTo>
                <a:cubicBezTo>
                  <a:pt x="1136250" y="205628"/>
                  <a:pt x="1139978" y="206076"/>
                  <a:pt x="1139978" y="206076"/>
                </a:cubicBezTo>
                <a:lnTo>
                  <a:pt x="1141320" y="206672"/>
                </a:lnTo>
                <a:lnTo>
                  <a:pt x="1144451" y="207716"/>
                </a:lnTo>
                <a:lnTo>
                  <a:pt x="1147732" y="209953"/>
                </a:lnTo>
                <a:lnTo>
                  <a:pt x="1150118" y="212488"/>
                </a:lnTo>
                <a:lnTo>
                  <a:pt x="1151758" y="212935"/>
                </a:lnTo>
                <a:lnTo>
                  <a:pt x="1152653" y="212040"/>
                </a:lnTo>
                <a:lnTo>
                  <a:pt x="1154591" y="209804"/>
                </a:lnTo>
                <a:lnTo>
                  <a:pt x="1157275" y="207567"/>
                </a:lnTo>
                <a:lnTo>
                  <a:pt x="1160407" y="203988"/>
                </a:lnTo>
                <a:lnTo>
                  <a:pt x="1162792" y="201155"/>
                </a:lnTo>
                <a:lnTo>
                  <a:pt x="1164731" y="200708"/>
                </a:lnTo>
                <a:lnTo>
                  <a:pt x="1168309" y="200708"/>
                </a:lnTo>
                <a:cubicBezTo>
                  <a:pt x="1168309" y="200708"/>
                  <a:pt x="1169950" y="200111"/>
                  <a:pt x="1169950" y="200111"/>
                </a:cubicBezTo>
                <a:lnTo>
                  <a:pt x="1172784" y="199813"/>
                </a:lnTo>
                <a:lnTo>
                  <a:pt x="1175169" y="200857"/>
                </a:lnTo>
                <a:lnTo>
                  <a:pt x="1182029" y="201453"/>
                </a:lnTo>
                <a:lnTo>
                  <a:pt x="1183818" y="202944"/>
                </a:lnTo>
                <a:lnTo>
                  <a:pt x="1187098" y="207120"/>
                </a:lnTo>
                <a:lnTo>
                  <a:pt x="1188887" y="209356"/>
                </a:lnTo>
                <a:lnTo>
                  <a:pt x="1192019" y="210549"/>
                </a:lnTo>
                <a:lnTo>
                  <a:pt x="1193957" y="211295"/>
                </a:lnTo>
                <a:lnTo>
                  <a:pt x="1195598" y="211891"/>
                </a:lnTo>
                <a:lnTo>
                  <a:pt x="1197238" y="212935"/>
                </a:lnTo>
                <a:lnTo>
                  <a:pt x="1197685" y="214277"/>
                </a:lnTo>
                <a:lnTo>
                  <a:pt x="1198431" y="216365"/>
                </a:lnTo>
                <a:lnTo>
                  <a:pt x="1199475" y="217558"/>
                </a:lnTo>
                <a:lnTo>
                  <a:pt x="1201413" y="218751"/>
                </a:lnTo>
                <a:lnTo>
                  <a:pt x="1202904" y="219496"/>
                </a:lnTo>
                <a:lnTo>
                  <a:pt x="1203352" y="220987"/>
                </a:lnTo>
                <a:lnTo>
                  <a:pt x="1203799" y="221733"/>
                </a:lnTo>
                <a:lnTo>
                  <a:pt x="1205141" y="222777"/>
                </a:lnTo>
                <a:lnTo>
                  <a:pt x="1209167" y="227101"/>
                </a:lnTo>
                <a:lnTo>
                  <a:pt x="1211105" y="228294"/>
                </a:lnTo>
                <a:lnTo>
                  <a:pt x="1214088" y="230829"/>
                </a:lnTo>
                <a:lnTo>
                  <a:pt x="1215281" y="232916"/>
                </a:lnTo>
                <a:lnTo>
                  <a:pt x="1215281" y="235153"/>
                </a:lnTo>
                <a:cubicBezTo>
                  <a:pt x="1215281" y="235153"/>
                  <a:pt x="1216175" y="236793"/>
                  <a:pt x="1216175" y="236793"/>
                </a:cubicBezTo>
                <a:lnTo>
                  <a:pt x="1218114" y="239328"/>
                </a:lnTo>
                <a:lnTo>
                  <a:pt x="1219009" y="240969"/>
                </a:lnTo>
                <a:lnTo>
                  <a:pt x="1218710" y="243205"/>
                </a:lnTo>
                <a:lnTo>
                  <a:pt x="1219009" y="245293"/>
                </a:lnTo>
                <a:lnTo>
                  <a:pt x="1218263" y="247380"/>
                </a:lnTo>
                <a:lnTo>
                  <a:pt x="1215131" y="248872"/>
                </a:lnTo>
                <a:lnTo>
                  <a:pt x="1214088" y="249617"/>
                </a:lnTo>
                <a:lnTo>
                  <a:pt x="1211851" y="249617"/>
                </a:lnTo>
                <a:cubicBezTo>
                  <a:pt x="1211851" y="249617"/>
                  <a:pt x="1207974" y="248872"/>
                  <a:pt x="1207974" y="248872"/>
                </a:cubicBezTo>
                <a:lnTo>
                  <a:pt x="1204246" y="249319"/>
                </a:lnTo>
                <a:lnTo>
                  <a:pt x="1199773" y="248424"/>
                </a:lnTo>
                <a:lnTo>
                  <a:pt x="1196194" y="246635"/>
                </a:lnTo>
                <a:lnTo>
                  <a:pt x="1194256" y="245144"/>
                </a:lnTo>
                <a:lnTo>
                  <a:pt x="1191274" y="244249"/>
                </a:lnTo>
                <a:lnTo>
                  <a:pt x="1189931" y="244696"/>
                </a:lnTo>
                <a:lnTo>
                  <a:pt x="1188142" y="246635"/>
                </a:lnTo>
                <a:lnTo>
                  <a:pt x="1186203" y="246337"/>
                </a:lnTo>
                <a:lnTo>
                  <a:pt x="1184414" y="246635"/>
                </a:lnTo>
                <a:lnTo>
                  <a:pt x="1179791" y="246188"/>
                </a:lnTo>
                <a:lnTo>
                  <a:pt x="1177257" y="245740"/>
                </a:lnTo>
                <a:lnTo>
                  <a:pt x="1173230" y="247082"/>
                </a:lnTo>
                <a:lnTo>
                  <a:pt x="1170994" y="247530"/>
                </a:lnTo>
                <a:lnTo>
                  <a:pt x="1166819" y="249170"/>
                </a:lnTo>
                <a:lnTo>
                  <a:pt x="1164284" y="252003"/>
                </a:lnTo>
                <a:lnTo>
                  <a:pt x="1162345" y="252749"/>
                </a:lnTo>
                <a:lnTo>
                  <a:pt x="1160556" y="252749"/>
                </a:lnTo>
                <a:cubicBezTo>
                  <a:pt x="1160556" y="252749"/>
                  <a:pt x="1159214" y="251556"/>
                  <a:pt x="1159214" y="251556"/>
                </a:cubicBezTo>
                <a:lnTo>
                  <a:pt x="1157275" y="250363"/>
                </a:lnTo>
                <a:lnTo>
                  <a:pt x="1154442" y="250363"/>
                </a:lnTo>
                <a:cubicBezTo>
                  <a:pt x="1154442" y="250363"/>
                  <a:pt x="1153547" y="250959"/>
                  <a:pt x="1153547" y="250959"/>
                </a:cubicBezTo>
                <a:lnTo>
                  <a:pt x="1153250" y="252152"/>
                </a:lnTo>
                <a:lnTo>
                  <a:pt x="1152355" y="255582"/>
                </a:lnTo>
                <a:lnTo>
                  <a:pt x="1152355" y="257073"/>
                </a:lnTo>
                <a:cubicBezTo>
                  <a:pt x="1152355" y="257073"/>
                  <a:pt x="1151758" y="258117"/>
                  <a:pt x="1151758" y="258117"/>
                </a:cubicBezTo>
                <a:lnTo>
                  <a:pt x="1150118" y="258415"/>
                </a:lnTo>
                <a:lnTo>
                  <a:pt x="1147135" y="258415"/>
                </a:lnTo>
                <a:cubicBezTo>
                  <a:pt x="1147135" y="258415"/>
                  <a:pt x="1142513" y="258117"/>
                  <a:pt x="1142513" y="258117"/>
                </a:cubicBezTo>
                <a:lnTo>
                  <a:pt x="1139381" y="257222"/>
                </a:lnTo>
                <a:lnTo>
                  <a:pt x="1137444" y="257669"/>
                </a:lnTo>
                <a:lnTo>
                  <a:pt x="1134908" y="259608"/>
                </a:lnTo>
                <a:lnTo>
                  <a:pt x="1133119" y="259906"/>
                </a:lnTo>
                <a:lnTo>
                  <a:pt x="1131628" y="260652"/>
                </a:lnTo>
                <a:lnTo>
                  <a:pt x="1130435" y="263485"/>
                </a:lnTo>
                <a:lnTo>
                  <a:pt x="1128496" y="265274"/>
                </a:lnTo>
                <a:lnTo>
                  <a:pt x="1126260" y="267362"/>
                </a:lnTo>
                <a:lnTo>
                  <a:pt x="1123874" y="271984"/>
                </a:lnTo>
                <a:lnTo>
                  <a:pt x="1122532" y="274519"/>
                </a:lnTo>
                <a:lnTo>
                  <a:pt x="1122979" y="275861"/>
                </a:lnTo>
                <a:lnTo>
                  <a:pt x="1123277" y="277501"/>
                </a:lnTo>
                <a:lnTo>
                  <a:pt x="1122084" y="279440"/>
                </a:lnTo>
                <a:lnTo>
                  <a:pt x="1119699" y="281229"/>
                </a:lnTo>
                <a:lnTo>
                  <a:pt x="1117909" y="281528"/>
                </a:lnTo>
                <a:lnTo>
                  <a:pt x="1115076" y="283317"/>
                </a:lnTo>
                <a:lnTo>
                  <a:pt x="1111199" y="286448"/>
                </a:lnTo>
                <a:lnTo>
                  <a:pt x="1108366" y="288983"/>
                </a:lnTo>
                <a:lnTo>
                  <a:pt x="1104638" y="289580"/>
                </a:lnTo>
                <a:lnTo>
                  <a:pt x="1101954" y="290176"/>
                </a:lnTo>
                <a:lnTo>
                  <a:pt x="1096139" y="290922"/>
                </a:lnTo>
                <a:lnTo>
                  <a:pt x="1094647" y="290922"/>
                </a:lnTo>
                <a:cubicBezTo>
                  <a:pt x="1094647" y="290922"/>
                  <a:pt x="1088235" y="291518"/>
                  <a:pt x="1088235" y="291518"/>
                </a:cubicBezTo>
                <a:lnTo>
                  <a:pt x="1083463" y="290176"/>
                </a:lnTo>
                <a:lnTo>
                  <a:pt x="1080929" y="290176"/>
                </a:lnTo>
                <a:cubicBezTo>
                  <a:pt x="1080929" y="290176"/>
                  <a:pt x="1078693" y="291220"/>
                  <a:pt x="1078693" y="291220"/>
                </a:cubicBezTo>
                <a:lnTo>
                  <a:pt x="1077499" y="292115"/>
                </a:lnTo>
                <a:lnTo>
                  <a:pt x="1077052" y="293755"/>
                </a:lnTo>
                <a:lnTo>
                  <a:pt x="1076605" y="295246"/>
                </a:lnTo>
                <a:lnTo>
                  <a:pt x="1074815" y="297632"/>
                </a:lnTo>
                <a:lnTo>
                  <a:pt x="1071237" y="300763"/>
                </a:lnTo>
                <a:lnTo>
                  <a:pt x="1068254" y="302851"/>
                </a:lnTo>
                <a:lnTo>
                  <a:pt x="1066017" y="305535"/>
                </a:lnTo>
                <a:lnTo>
                  <a:pt x="1064676" y="306430"/>
                </a:lnTo>
                <a:lnTo>
                  <a:pt x="1061991" y="307473"/>
                </a:lnTo>
                <a:lnTo>
                  <a:pt x="1060649" y="308070"/>
                </a:lnTo>
                <a:lnTo>
                  <a:pt x="1057368" y="310456"/>
                </a:lnTo>
                <a:lnTo>
                  <a:pt x="1054684" y="312543"/>
                </a:lnTo>
                <a:lnTo>
                  <a:pt x="1052895" y="313140"/>
                </a:lnTo>
                <a:lnTo>
                  <a:pt x="1050807" y="312543"/>
                </a:lnTo>
                <a:lnTo>
                  <a:pt x="1049466" y="312543"/>
                </a:lnTo>
                <a:cubicBezTo>
                  <a:pt x="1049466" y="312543"/>
                  <a:pt x="1045439" y="311500"/>
                  <a:pt x="1045439" y="311500"/>
                </a:cubicBezTo>
                <a:lnTo>
                  <a:pt x="1042606" y="311500"/>
                </a:lnTo>
                <a:cubicBezTo>
                  <a:pt x="1042606" y="311500"/>
                  <a:pt x="1038729" y="310903"/>
                  <a:pt x="1038729" y="310903"/>
                </a:cubicBezTo>
                <a:lnTo>
                  <a:pt x="1029783" y="308368"/>
                </a:lnTo>
                <a:lnTo>
                  <a:pt x="1026949" y="307175"/>
                </a:lnTo>
                <a:lnTo>
                  <a:pt x="1024415" y="304044"/>
                </a:lnTo>
                <a:lnTo>
                  <a:pt x="1022028" y="302404"/>
                </a:lnTo>
                <a:lnTo>
                  <a:pt x="1018898" y="302404"/>
                </a:lnTo>
                <a:cubicBezTo>
                  <a:pt x="1018898" y="302404"/>
                  <a:pt x="1014126" y="302254"/>
                  <a:pt x="1014126" y="302254"/>
                </a:cubicBezTo>
                <a:lnTo>
                  <a:pt x="1012038" y="301658"/>
                </a:lnTo>
                <a:lnTo>
                  <a:pt x="1008459" y="302254"/>
                </a:lnTo>
                <a:lnTo>
                  <a:pt x="1004582" y="305386"/>
                </a:lnTo>
                <a:lnTo>
                  <a:pt x="1002793" y="307772"/>
                </a:lnTo>
                <a:lnTo>
                  <a:pt x="1001153" y="310158"/>
                </a:lnTo>
                <a:lnTo>
                  <a:pt x="999214" y="315377"/>
                </a:lnTo>
                <a:lnTo>
                  <a:pt x="998320" y="318806"/>
                </a:lnTo>
                <a:lnTo>
                  <a:pt x="997723" y="320745"/>
                </a:lnTo>
                <a:lnTo>
                  <a:pt x="995636" y="323876"/>
                </a:lnTo>
                <a:lnTo>
                  <a:pt x="995337" y="325665"/>
                </a:lnTo>
                <a:lnTo>
                  <a:pt x="996083" y="327157"/>
                </a:lnTo>
                <a:lnTo>
                  <a:pt x="997574" y="328797"/>
                </a:lnTo>
                <a:lnTo>
                  <a:pt x="998469" y="331481"/>
                </a:lnTo>
                <a:lnTo>
                  <a:pt x="1000705" y="334314"/>
                </a:lnTo>
                <a:lnTo>
                  <a:pt x="1002793" y="336551"/>
                </a:lnTo>
                <a:lnTo>
                  <a:pt x="1006819" y="340130"/>
                </a:lnTo>
                <a:lnTo>
                  <a:pt x="1008012" y="342068"/>
                </a:lnTo>
                <a:lnTo>
                  <a:pt x="1009354" y="344156"/>
                </a:lnTo>
                <a:lnTo>
                  <a:pt x="1009653" y="346243"/>
                </a:lnTo>
                <a:lnTo>
                  <a:pt x="1009354" y="347585"/>
                </a:lnTo>
                <a:lnTo>
                  <a:pt x="1007863" y="348629"/>
                </a:lnTo>
                <a:lnTo>
                  <a:pt x="1005030" y="349076"/>
                </a:lnTo>
                <a:lnTo>
                  <a:pt x="1003688" y="350567"/>
                </a:lnTo>
                <a:lnTo>
                  <a:pt x="1001600" y="352506"/>
                </a:lnTo>
                <a:lnTo>
                  <a:pt x="999214" y="354743"/>
                </a:lnTo>
                <a:lnTo>
                  <a:pt x="998021" y="354743"/>
                </a:lnTo>
                <a:cubicBezTo>
                  <a:pt x="998021" y="354743"/>
                  <a:pt x="996680" y="355488"/>
                  <a:pt x="996680" y="355488"/>
                </a:cubicBezTo>
                <a:lnTo>
                  <a:pt x="989671" y="358321"/>
                </a:lnTo>
                <a:lnTo>
                  <a:pt x="986987" y="359067"/>
                </a:lnTo>
                <a:lnTo>
                  <a:pt x="984899" y="359962"/>
                </a:lnTo>
                <a:lnTo>
                  <a:pt x="982364" y="362795"/>
                </a:lnTo>
                <a:lnTo>
                  <a:pt x="980426" y="364882"/>
                </a:lnTo>
                <a:lnTo>
                  <a:pt x="978040" y="367716"/>
                </a:lnTo>
                <a:lnTo>
                  <a:pt x="976996" y="368909"/>
                </a:lnTo>
                <a:lnTo>
                  <a:pt x="974909" y="371742"/>
                </a:lnTo>
                <a:lnTo>
                  <a:pt x="972075" y="374873"/>
                </a:lnTo>
                <a:lnTo>
                  <a:pt x="970585" y="376513"/>
                </a:lnTo>
                <a:lnTo>
                  <a:pt x="969690" y="377557"/>
                </a:lnTo>
                <a:lnTo>
                  <a:pt x="968944" y="378899"/>
                </a:lnTo>
                <a:lnTo>
                  <a:pt x="965962" y="379943"/>
                </a:lnTo>
                <a:lnTo>
                  <a:pt x="963576" y="380987"/>
                </a:lnTo>
                <a:lnTo>
                  <a:pt x="959848" y="382627"/>
                </a:lnTo>
                <a:lnTo>
                  <a:pt x="954629" y="384416"/>
                </a:lnTo>
                <a:lnTo>
                  <a:pt x="950454" y="386206"/>
                </a:lnTo>
                <a:lnTo>
                  <a:pt x="947770" y="387697"/>
                </a:lnTo>
                <a:lnTo>
                  <a:pt x="943743" y="389486"/>
                </a:lnTo>
                <a:lnTo>
                  <a:pt x="941059" y="390083"/>
                </a:lnTo>
                <a:lnTo>
                  <a:pt x="935542" y="390083"/>
                </a:lnTo>
                <a:cubicBezTo>
                  <a:pt x="935542" y="390083"/>
                  <a:pt x="928832" y="390530"/>
                  <a:pt x="928832" y="390530"/>
                </a:cubicBezTo>
                <a:lnTo>
                  <a:pt x="923912" y="390828"/>
                </a:lnTo>
                <a:lnTo>
                  <a:pt x="920184" y="390381"/>
                </a:lnTo>
                <a:lnTo>
                  <a:pt x="914518" y="390083"/>
                </a:lnTo>
                <a:lnTo>
                  <a:pt x="910193" y="389784"/>
                </a:lnTo>
                <a:lnTo>
                  <a:pt x="907360" y="390381"/>
                </a:lnTo>
                <a:lnTo>
                  <a:pt x="900650" y="391127"/>
                </a:lnTo>
                <a:lnTo>
                  <a:pt x="899158" y="391127"/>
                </a:lnTo>
                <a:cubicBezTo>
                  <a:pt x="899158" y="391127"/>
                  <a:pt x="887080" y="393065"/>
                  <a:pt x="887080" y="393065"/>
                </a:cubicBezTo>
                <a:lnTo>
                  <a:pt x="881712" y="393960"/>
                </a:lnTo>
                <a:lnTo>
                  <a:pt x="876791" y="394407"/>
                </a:lnTo>
                <a:lnTo>
                  <a:pt x="873213" y="395004"/>
                </a:lnTo>
                <a:lnTo>
                  <a:pt x="871125" y="395898"/>
                </a:lnTo>
                <a:lnTo>
                  <a:pt x="868143" y="397091"/>
                </a:lnTo>
                <a:lnTo>
                  <a:pt x="866502" y="397538"/>
                </a:lnTo>
                <a:lnTo>
                  <a:pt x="861134" y="399924"/>
                </a:lnTo>
                <a:lnTo>
                  <a:pt x="849354" y="404696"/>
                </a:lnTo>
                <a:lnTo>
                  <a:pt x="841451" y="408573"/>
                </a:lnTo>
                <a:lnTo>
                  <a:pt x="840109" y="409169"/>
                </a:lnTo>
                <a:lnTo>
                  <a:pt x="834741" y="411853"/>
                </a:lnTo>
                <a:lnTo>
                  <a:pt x="831610" y="412897"/>
                </a:lnTo>
                <a:lnTo>
                  <a:pt x="829522" y="415283"/>
                </a:lnTo>
                <a:lnTo>
                  <a:pt x="827882" y="416774"/>
                </a:lnTo>
                <a:lnTo>
                  <a:pt x="826093" y="417371"/>
                </a:lnTo>
                <a:lnTo>
                  <a:pt x="822961" y="415730"/>
                </a:lnTo>
                <a:lnTo>
                  <a:pt x="820725" y="415730"/>
                </a:lnTo>
                <a:cubicBezTo>
                  <a:pt x="820725" y="415730"/>
                  <a:pt x="813418" y="415283"/>
                  <a:pt x="813418" y="415283"/>
                </a:cubicBezTo>
                <a:lnTo>
                  <a:pt x="813418" y="408126"/>
                </a:lnTo>
                <a:lnTo>
                  <a:pt x="808348" y="409169"/>
                </a:lnTo>
                <a:lnTo>
                  <a:pt x="800296" y="410810"/>
                </a:lnTo>
                <a:lnTo>
                  <a:pt x="792691" y="412301"/>
                </a:lnTo>
                <a:lnTo>
                  <a:pt x="785832" y="408871"/>
                </a:lnTo>
                <a:lnTo>
                  <a:pt x="780464" y="406187"/>
                </a:lnTo>
                <a:lnTo>
                  <a:pt x="775841" y="403950"/>
                </a:lnTo>
                <a:lnTo>
                  <a:pt x="768833" y="402459"/>
                </a:lnTo>
                <a:lnTo>
                  <a:pt x="762719" y="401117"/>
                </a:lnTo>
                <a:lnTo>
                  <a:pt x="751685" y="398880"/>
                </a:lnTo>
                <a:lnTo>
                  <a:pt x="746913" y="396942"/>
                </a:lnTo>
                <a:lnTo>
                  <a:pt x="744527" y="394407"/>
                </a:lnTo>
                <a:lnTo>
                  <a:pt x="740203" y="388741"/>
                </a:lnTo>
                <a:lnTo>
                  <a:pt x="738712" y="387548"/>
                </a:lnTo>
                <a:lnTo>
                  <a:pt x="736624" y="386802"/>
                </a:lnTo>
                <a:lnTo>
                  <a:pt x="734387" y="386355"/>
                </a:lnTo>
                <a:lnTo>
                  <a:pt x="729616" y="386355"/>
                </a:lnTo>
                <a:cubicBezTo>
                  <a:pt x="729616" y="386355"/>
                  <a:pt x="723800" y="385908"/>
                  <a:pt x="723800" y="385908"/>
                </a:cubicBezTo>
                <a:lnTo>
                  <a:pt x="715450" y="384715"/>
                </a:lnTo>
                <a:lnTo>
                  <a:pt x="708740" y="383820"/>
                </a:lnTo>
                <a:lnTo>
                  <a:pt x="697407" y="382031"/>
                </a:lnTo>
                <a:lnTo>
                  <a:pt x="694723" y="382031"/>
                </a:lnTo>
                <a:cubicBezTo>
                  <a:pt x="694723" y="382031"/>
                  <a:pt x="688759" y="383373"/>
                  <a:pt x="688759" y="383373"/>
                </a:cubicBezTo>
                <a:lnTo>
                  <a:pt x="681154" y="385460"/>
                </a:lnTo>
                <a:lnTo>
                  <a:pt x="667435" y="383820"/>
                </a:lnTo>
                <a:lnTo>
                  <a:pt x="661322" y="383074"/>
                </a:lnTo>
                <a:lnTo>
                  <a:pt x="648945" y="381583"/>
                </a:lnTo>
                <a:lnTo>
                  <a:pt x="635077" y="379794"/>
                </a:lnTo>
                <a:lnTo>
                  <a:pt x="621508" y="378005"/>
                </a:lnTo>
                <a:lnTo>
                  <a:pt x="611666" y="379048"/>
                </a:lnTo>
                <a:lnTo>
                  <a:pt x="606149" y="379645"/>
                </a:lnTo>
                <a:lnTo>
                  <a:pt x="599887" y="380390"/>
                </a:lnTo>
                <a:lnTo>
                  <a:pt x="598992" y="379496"/>
                </a:lnTo>
                <a:lnTo>
                  <a:pt x="598693" y="376066"/>
                </a:lnTo>
                <a:lnTo>
                  <a:pt x="597501" y="373382"/>
                </a:lnTo>
                <a:lnTo>
                  <a:pt x="594071" y="370549"/>
                </a:lnTo>
                <a:lnTo>
                  <a:pt x="591685" y="367865"/>
                </a:lnTo>
                <a:lnTo>
                  <a:pt x="587212" y="364137"/>
                </a:lnTo>
                <a:lnTo>
                  <a:pt x="585870" y="361751"/>
                </a:lnTo>
                <a:lnTo>
                  <a:pt x="585422" y="358172"/>
                </a:lnTo>
                <a:lnTo>
                  <a:pt x="581396" y="348778"/>
                </a:lnTo>
                <a:lnTo>
                  <a:pt x="578861" y="342366"/>
                </a:lnTo>
                <a:lnTo>
                  <a:pt x="578265" y="341024"/>
                </a:lnTo>
                <a:lnTo>
                  <a:pt x="577221" y="338937"/>
                </a:lnTo>
                <a:lnTo>
                  <a:pt x="575730" y="337893"/>
                </a:lnTo>
                <a:lnTo>
                  <a:pt x="572748" y="337296"/>
                </a:lnTo>
                <a:lnTo>
                  <a:pt x="572002" y="336103"/>
                </a:lnTo>
                <a:lnTo>
                  <a:pt x="572002" y="333867"/>
                </a:lnTo>
                <a:lnTo>
                  <a:pt x="572450" y="330884"/>
                </a:lnTo>
                <a:lnTo>
                  <a:pt x="573046" y="328648"/>
                </a:lnTo>
                <a:lnTo>
                  <a:pt x="572598" y="328051"/>
                </a:lnTo>
                <a:lnTo>
                  <a:pt x="564695" y="328648"/>
                </a:lnTo>
                <a:lnTo>
                  <a:pt x="559924" y="327157"/>
                </a:lnTo>
                <a:lnTo>
                  <a:pt x="555898" y="325516"/>
                </a:lnTo>
                <a:lnTo>
                  <a:pt x="550231" y="321490"/>
                </a:lnTo>
                <a:lnTo>
                  <a:pt x="546802" y="319850"/>
                </a:lnTo>
                <a:lnTo>
                  <a:pt x="542478" y="315675"/>
                </a:lnTo>
                <a:lnTo>
                  <a:pt x="536066" y="314631"/>
                </a:lnTo>
                <a:lnTo>
                  <a:pt x="533680" y="312991"/>
                </a:lnTo>
                <a:lnTo>
                  <a:pt x="530697" y="309412"/>
                </a:lnTo>
                <a:lnTo>
                  <a:pt x="528163" y="307026"/>
                </a:lnTo>
                <a:lnTo>
                  <a:pt x="524435" y="305535"/>
                </a:lnTo>
                <a:lnTo>
                  <a:pt x="518619" y="304193"/>
                </a:lnTo>
                <a:lnTo>
                  <a:pt x="508628" y="303000"/>
                </a:lnTo>
                <a:lnTo>
                  <a:pt x="505199" y="302404"/>
                </a:lnTo>
                <a:lnTo>
                  <a:pt x="499682" y="303298"/>
                </a:lnTo>
                <a:lnTo>
                  <a:pt x="495655" y="303298"/>
                </a:lnTo>
                <a:cubicBezTo>
                  <a:pt x="495655" y="303298"/>
                  <a:pt x="489094" y="302404"/>
                  <a:pt x="489094" y="302404"/>
                </a:cubicBezTo>
                <a:lnTo>
                  <a:pt x="485367" y="301211"/>
                </a:lnTo>
                <a:lnTo>
                  <a:pt x="480744" y="301211"/>
                </a:lnTo>
                <a:cubicBezTo>
                  <a:pt x="480744" y="301211"/>
                  <a:pt x="477762" y="301211"/>
                  <a:pt x="477762" y="301211"/>
                </a:cubicBezTo>
                <a:lnTo>
                  <a:pt x="473736" y="300912"/>
                </a:lnTo>
                <a:lnTo>
                  <a:pt x="471798" y="300167"/>
                </a:lnTo>
                <a:lnTo>
                  <a:pt x="470008" y="299272"/>
                </a:lnTo>
                <a:lnTo>
                  <a:pt x="466578" y="299570"/>
                </a:lnTo>
                <a:lnTo>
                  <a:pt x="464193" y="298676"/>
                </a:lnTo>
                <a:lnTo>
                  <a:pt x="461956" y="297036"/>
                </a:lnTo>
                <a:lnTo>
                  <a:pt x="459719" y="296290"/>
                </a:lnTo>
                <a:lnTo>
                  <a:pt x="457184" y="296290"/>
                </a:lnTo>
                <a:cubicBezTo>
                  <a:pt x="457184" y="296290"/>
                  <a:pt x="456140" y="297036"/>
                  <a:pt x="456140" y="297036"/>
                </a:cubicBezTo>
                <a:lnTo>
                  <a:pt x="455246" y="297036"/>
                </a:lnTo>
                <a:cubicBezTo>
                  <a:pt x="455246" y="297036"/>
                  <a:pt x="454649" y="294650"/>
                  <a:pt x="454649" y="294650"/>
                </a:cubicBezTo>
                <a:lnTo>
                  <a:pt x="452263" y="290922"/>
                </a:lnTo>
                <a:lnTo>
                  <a:pt x="451965" y="289282"/>
                </a:lnTo>
                <a:lnTo>
                  <a:pt x="450474" y="287343"/>
                </a:lnTo>
                <a:lnTo>
                  <a:pt x="449579" y="285554"/>
                </a:lnTo>
                <a:lnTo>
                  <a:pt x="449878" y="283168"/>
                </a:lnTo>
                <a:lnTo>
                  <a:pt x="450921" y="278545"/>
                </a:lnTo>
                <a:lnTo>
                  <a:pt x="453158" y="274370"/>
                </a:lnTo>
                <a:lnTo>
                  <a:pt x="454649" y="273326"/>
                </a:lnTo>
                <a:lnTo>
                  <a:pt x="455544" y="272133"/>
                </a:lnTo>
                <a:lnTo>
                  <a:pt x="457482" y="269897"/>
                </a:lnTo>
                <a:lnTo>
                  <a:pt x="458526" y="268107"/>
                </a:lnTo>
                <a:lnTo>
                  <a:pt x="458526" y="265721"/>
                </a:lnTo>
                <a:cubicBezTo>
                  <a:pt x="458526" y="265721"/>
                  <a:pt x="457035" y="263187"/>
                  <a:pt x="457035" y="263187"/>
                </a:cubicBezTo>
                <a:lnTo>
                  <a:pt x="456140" y="260055"/>
                </a:lnTo>
                <a:lnTo>
                  <a:pt x="456140" y="258266"/>
                </a:lnTo>
                <a:cubicBezTo>
                  <a:pt x="456140" y="258266"/>
                  <a:pt x="457781" y="256029"/>
                  <a:pt x="457781" y="256029"/>
                </a:cubicBezTo>
                <a:lnTo>
                  <a:pt x="459421" y="251108"/>
                </a:lnTo>
                <a:lnTo>
                  <a:pt x="459421" y="249766"/>
                </a:lnTo>
                <a:cubicBezTo>
                  <a:pt x="459421" y="249766"/>
                  <a:pt x="458675" y="248722"/>
                  <a:pt x="458675" y="248722"/>
                </a:cubicBezTo>
                <a:lnTo>
                  <a:pt x="458675" y="246486"/>
                </a:lnTo>
                <a:cubicBezTo>
                  <a:pt x="458675" y="246486"/>
                  <a:pt x="458228" y="243503"/>
                  <a:pt x="458228" y="243503"/>
                </a:cubicBezTo>
                <a:lnTo>
                  <a:pt x="456290" y="238881"/>
                </a:lnTo>
                <a:lnTo>
                  <a:pt x="455246" y="236346"/>
                </a:lnTo>
                <a:lnTo>
                  <a:pt x="453307" y="235302"/>
                </a:lnTo>
                <a:lnTo>
                  <a:pt x="451070" y="234706"/>
                </a:lnTo>
                <a:lnTo>
                  <a:pt x="449132" y="231425"/>
                </a:lnTo>
                <a:lnTo>
                  <a:pt x="446746" y="227548"/>
                </a:lnTo>
                <a:lnTo>
                  <a:pt x="445255" y="225013"/>
                </a:lnTo>
                <a:lnTo>
                  <a:pt x="444807" y="223522"/>
                </a:lnTo>
                <a:lnTo>
                  <a:pt x="444509" y="220838"/>
                </a:lnTo>
                <a:lnTo>
                  <a:pt x="443465" y="217558"/>
                </a:lnTo>
                <a:lnTo>
                  <a:pt x="442273" y="215768"/>
                </a:lnTo>
                <a:lnTo>
                  <a:pt x="441378" y="214426"/>
                </a:lnTo>
                <a:lnTo>
                  <a:pt x="440931" y="212339"/>
                </a:lnTo>
                <a:lnTo>
                  <a:pt x="440483" y="211593"/>
                </a:lnTo>
                <a:lnTo>
                  <a:pt x="437203" y="210698"/>
                </a:lnTo>
                <a:lnTo>
                  <a:pt x="434817" y="209207"/>
                </a:lnTo>
                <a:lnTo>
                  <a:pt x="433922" y="207120"/>
                </a:lnTo>
                <a:lnTo>
                  <a:pt x="433624" y="205479"/>
                </a:lnTo>
                <a:lnTo>
                  <a:pt x="432878" y="204585"/>
                </a:lnTo>
                <a:lnTo>
                  <a:pt x="431089" y="204286"/>
                </a:lnTo>
                <a:lnTo>
                  <a:pt x="429747" y="205778"/>
                </a:lnTo>
                <a:lnTo>
                  <a:pt x="427659" y="206523"/>
                </a:lnTo>
                <a:lnTo>
                  <a:pt x="426317" y="206523"/>
                </a:lnTo>
                <a:cubicBezTo>
                  <a:pt x="426317" y="206523"/>
                  <a:pt x="424975" y="205479"/>
                  <a:pt x="424975" y="205479"/>
                </a:cubicBezTo>
                <a:lnTo>
                  <a:pt x="424081" y="204585"/>
                </a:lnTo>
                <a:lnTo>
                  <a:pt x="422590" y="203541"/>
                </a:lnTo>
                <a:lnTo>
                  <a:pt x="420502" y="200260"/>
                </a:lnTo>
                <a:lnTo>
                  <a:pt x="418414" y="199366"/>
                </a:lnTo>
                <a:lnTo>
                  <a:pt x="414537" y="199366"/>
                </a:lnTo>
                <a:cubicBezTo>
                  <a:pt x="414537" y="199366"/>
                  <a:pt x="410959" y="201006"/>
                  <a:pt x="410959" y="201006"/>
                </a:cubicBezTo>
                <a:lnTo>
                  <a:pt x="408871" y="200708"/>
                </a:lnTo>
                <a:lnTo>
                  <a:pt x="407082" y="200260"/>
                </a:lnTo>
                <a:lnTo>
                  <a:pt x="404994" y="198620"/>
                </a:lnTo>
                <a:lnTo>
                  <a:pt x="403652" y="197278"/>
                </a:lnTo>
                <a:lnTo>
                  <a:pt x="401564" y="196831"/>
                </a:lnTo>
                <a:lnTo>
                  <a:pt x="397389" y="194445"/>
                </a:lnTo>
                <a:lnTo>
                  <a:pt x="394556" y="192656"/>
                </a:lnTo>
                <a:lnTo>
                  <a:pt x="394258" y="189226"/>
                </a:lnTo>
                <a:lnTo>
                  <a:pt x="392916" y="186840"/>
                </a:lnTo>
                <a:lnTo>
                  <a:pt x="390232" y="186244"/>
                </a:lnTo>
                <a:lnTo>
                  <a:pt x="387548" y="183858"/>
                </a:lnTo>
                <a:lnTo>
                  <a:pt x="383522" y="182516"/>
                </a:lnTo>
                <a:lnTo>
                  <a:pt x="380987" y="181472"/>
                </a:lnTo>
                <a:lnTo>
                  <a:pt x="378750" y="180876"/>
                </a:lnTo>
                <a:lnTo>
                  <a:pt x="378452" y="179981"/>
                </a:lnTo>
                <a:lnTo>
                  <a:pt x="378452" y="179235"/>
                </a:lnTo>
                <a:cubicBezTo>
                  <a:pt x="378452" y="179235"/>
                  <a:pt x="379645" y="177893"/>
                  <a:pt x="379645" y="177893"/>
                </a:cubicBezTo>
                <a:lnTo>
                  <a:pt x="380689" y="176700"/>
                </a:lnTo>
                <a:lnTo>
                  <a:pt x="380987" y="175507"/>
                </a:lnTo>
                <a:lnTo>
                  <a:pt x="380092" y="174464"/>
                </a:lnTo>
                <a:lnTo>
                  <a:pt x="377855" y="173420"/>
                </a:lnTo>
                <a:lnTo>
                  <a:pt x="375022" y="172525"/>
                </a:lnTo>
                <a:lnTo>
                  <a:pt x="374426" y="171034"/>
                </a:lnTo>
                <a:lnTo>
                  <a:pt x="372636" y="169394"/>
                </a:lnTo>
                <a:lnTo>
                  <a:pt x="372935" y="168052"/>
                </a:lnTo>
                <a:lnTo>
                  <a:pt x="374277" y="167157"/>
                </a:lnTo>
                <a:lnTo>
                  <a:pt x="375619" y="166411"/>
                </a:lnTo>
                <a:lnTo>
                  <a:pt x="375917" y="165219"/>
                </a:lnTo>
                <a:lnTo>
                  <a:pt x="374873" y="164026"/>
                </a:lnTo>
                <a:lnTo>
                  <a:pt x="374426" y="162385"/>
                </a:lnTo>
                <a:lnTo>
                  <a:pt x="374724" y="161043"/>
                </a:lnTo>
                <a:lnTo>
                  <a:pt x="374426" y="159403"/>
                </a:lnTo>
                <a:lnTo>
                  <a:pt x="373084" y="159403"/>
                </a:lnTo>
                <a:cubicBezTo>
                  <a:pt x="373084" y="159403"/>
                  <a:pt x="370549" y="160000"/>
                  <a:pt x="370549" y="160000"/>
                </a:cubicBezTo>
                <a:lnTo>
                  <a:pt x="368163" y="160596"/>
                </a:lnTo>
                <a:lnTo>
                  <a:pt x="366522" y="160894"/>
                </a:lnTo>
                <a:lnTo>
                  <a:pt x="365479" y="161938"/>
                </a:lnTo>
                <a:lnTo>
                  <a:pt x="363988" y="162534"/>
                </a:lnTo>
                <a:lnTo>
                  <a:pt x="361453" y="162236"/>
                </a:lnTo>
                <a:lnTo>
                  <a:pt x="359067" y="161491"/>
                </a:lnTo>
                <a:lnTo>
                  <a:pt x="354295" y="161491"/>
                </a:lnTo>
                <a:cubicBezTo>
                  <a:pt x="354295" y="161491"/>
                  <a:pt x="351313" y="161789"/>
                  <a:pt x="351313" y="161789"/>
                </a:cubicBezTo>
                <a:lnTo>
                  <a:pt x="349971" y="162087"/>
                </a:lnTo>
                <a:lnTo>
                  <a:pt x="347883" y="163578"/>
                </a:lnTo>
                <a:lnTo>
                  <a:pt x="346392" y="165069"/>
                </a:lnTo>
                <a:lnTo>
                  <a:pt x="345796" y="167455"/>
                </a:lnTo>
                <a:lnTo>
                  <a:pt x="346541" y="170288"/>
                </a:lnTo>
                <a:lnTo>
                  <a:pt x="345498" y="176104"/>
                </a:lnTo>
                <a:lnTo>
                  <a:pt x="344007" y="178341"/>
                </a:lnTo>
                <a:lnTo>
                  <a:pt x="341024" y="182068"/>
                </a:lnTo>
                <a:lnTo>
                  <a:pt x="339235" y="182814"/>
                </a:lnTo>
                <a:lnTo>
                  <a:pt x="336252" y="183560"/>
                </a:lnTo>
                <a:lnTo>
                  <a:pt x="333419" y="184603"/>
                </a:lnTo>
                <a:lnTo>
                  <a:pt x="327902" y="185647"/>
                </a:lnTo>
                <a:lnTo>
                  <a:pt x="321937" y="186244"/>
                </a:lnTo>
                <a:lnTo>
                  <a:pt x="319850" y="186989"/>
                </a:lnTo>
                <a:lnTo>
                  <a:pt x="318359" y="189524"/>
                </a:lnTo>
                <a:lnTo>
                  <a:pt x="317315" y="191612"/>
                </a:lnTo>
                <a:lnTo>
                  <a:pt x="316718" y="193252"/>
                </a:lnTo>
                <a:lnTo>
                  <a:pt x="315078" y="198620"/>
                </a:lnTo>
                <a:lnTo>
                  <a:pt x="314184" y="203392"/>
                </a:lnTo>
                <a:lnTo>
                  <a:pt x="315078" y="209356"/>
                </a:lnTo>
                <a:lnTo>
                  <a:pt x="315824" y="215917"/>
                </a:lnTo>
                <a:lnTo>
                  <a:pt x="315824" y="218154"/>
                </a:lnTo>
                <a:cubicBezTo>
                  <a:pt x="315824" y="218154"/>
                  <a:pt x="317166" y="221435"/>
                  <a:pt x="317166" y="221435"/>
                </a:cubicBezTo>
                <a:lnTo>
                  <a:pt x="317912" y="223522"/>
                </a:lnTo>
                <a:lnTo>
                  <a:pt x="317613" y="226504"/>
                </a:lnTo>
                <a:lnTo>
                  <a:pt x="315526" y="228741"/>
                </a:lnTo>
                <a:lnTo>
                  <a:pt x="314333" y="231723"/>
                </a:lnTo>
                <a:lnTo>
                  <a:pt x="313140" y="233066"/>
                </a:lnTo>
                <a:lnTo>
                  <a:pt x="309710" y="233662"/>
                </a:lnTo>
                <a:lnTo>
                  <a:pt x="306429" y="233960"/>
                </a:lnTo>
                <a:lnTo>
                  <a:pt x="303149" y="236495"/>
                </a:lnTo>
                <a:lnTo>
                  <a:pt x="300614" y="238284"/>
                </a:lnTo>
                <a:lnTo>
                  <a:pt x="296588" y="240521"/>
                </a:lnTo>
                <a:lnTo>
                  <a:pt x="294650" y="240969"/>
                </a:lnTo>
                <a:lnTo>
                  <a:pt x="293606" y="239776"/>
                </a:lnTo>
                <a:lnTo>
                  <a:pt x="292860" y="237241"/>
                </a:lnTo>
                <a:lnTo>
                  <a:pt x="291518" y="236048"/>
                </a:lnTo>
                <a:lnTo>
                  <a:pt x="289580" y="236048"/>
                </a:lnTo>
                <a:cubicBezTo>
                  <a:pt x="289580" y="236048"/>
                  <a:pt x="287939" y="236048"/>
                  <a:pt x="287939" y="236048"/>
                </a:cubicBezTo>
                <a:lnTo>
                  <a:pt x="282870" y="235302"/>
                </a:lnTo>
                <a:lnTo>
                  <a:pt x="279589" y="235302"/>
                </a:lnTo>
                <a:cubicBezTo>
                  <a:pt x="279589" y="235302"/>
                  <a:pt x="277203" y="235899"/>
                  <a:pt x="277203" y="235899"/>
                </a:cubicBezTo>
                <a:lnTo>
                  <a:pt x="274370" y="236197"/>
                </a:lnTo>
                <a:lnTo>
                  <a:pt x="269598" y="235302"/>
                </a:lnTo>
                <a:lnTo>
                  <a:pt x="266467" y="234557"/>
                </a:lnTo>
                <a:lnTo>
                  <a:pt x="264380" y="233811"/>
                </a:lnTo>
                <a:lnTo>
                  <a:pt x="259310" y="231574"/>
                </a:lnTo>
                <a:lnTo>
                  <a:pt x="252749" y="228890"/>
                </a:lnTo>
                <a:lnTo>
                  <a:pt x="250064" y="228145"/>
                </a:lnTo>
                <a:lnTo>
                  <a:pt x="248424" y="228890"/>
                </a:lnTo>
                <a:lnTo>
                  <a:pt x="248126" y="230381"/>
                </a:lnTo>
                <a:lnTo>
                  <a:pt x="247678" y="234109"/>
                </a:lnTo>
                <a:lnTo>
                  <a:pt x="246933" y="236495"/>
                </a:lnTo>
                <a:lnTo>
                  <a:pt x="242311" y="248275"/>
                </a:lnTo>
                <a:lnTo>
                  <a:pt x="239477" y="256476"/>
                </a:lnTo>
                <a:lnTo>
                  <a:pt x="235899" y="264379"/>
                </a:lnTo>
                <a:lnTo>
                  <a:pt x="234706" y="269598"/>
                </a:lnTo>
                <a:lnTo>
                  <a:pt x="232618" y="276160"/>
                </a:lnTo>
                <a:lnTo>
                  <a:pt x="230530" y="280931"/>
                </a:lnTo>
                <a:lnTo>
                  <a:pt x="229636" y="283615"/>
                </a:lnTo>
                <a:lnTo>
                  <a:pt x="229636" y="284659"/>
                </a:lnTo>
                <a:cubicBezTo>
                  <a:pt x="229636" y="284659"/>
                  <a:pt x="229934" y="286150"/>
                  <a:pt x="229934" y="286150"/>
                </a:cubicBezTo>
                <a:lnTo>
                  <a:pt x="233215" y="287790"/>
                </a:lnTo>
                <a:lnTo>
                  <a:pt x="236644" y="288834"/>
                </a:lnTo>
                <a:lnTo>
                  <a:pt x="237390" y="289431"/>
                </a:lnTo>
                <a:lnTo>
                  <a:pt x="237688" y="291071"/>
                </a:lnTo>
                <a:lnTo>
                  <a:pt x="237688" y="293904"/>
                </a:lnTo>
                <a:cubicBezTo>
                  <a:pt x="237688" y="293904"/>
                  <a:pt x="236943" y="296588"/>
                  <a:pt x="236943" y="296588"/>
                </a:cubicBezTo>
                <a:lnTo>
                  <a:pt x="235899" y="298676"/>
                </a:lnTo>
                <a:lnTo>
                  <a:pt x="234855" y="299720"/>
                </a:lnTo>
                <a:lnTo>
                  <a:pt x="233662" y="299720"/>
                </a:lnTo>
                <a:cubicBezTo>
                  <a:pt x="233662" y="299720"/>
                  <a:pt x="231574" y="298527"/>
                  <a:pt x="231574" y="298527"/>
                </a:cubicBezTo>
                <a:lnTo>
                  <a:pt x="229636" y="297036"/>
                </a:lnTo>
                <a:lnTo>
                  <a:pt x="228145" y="296588"/>
                </a:lnTo>
                <a:lnTo>
                  <a:pt x="224417" y="297483"/>
                </a:lnTo>
                <a:lnTo>
                  <a:pt x="220838" y="298676"/>
                </a:lnTo>
                <a:lnTo>
                  <a:pt x="219645" y="298676"/>
                </a:lnTo>
                <a:cubicBezTo>
                  <a:pt x="219645" y="298676"/>
                  <a:pt x="217558" y="297930"/>
                  <a:pt x="217558" y="297930"/>
                </a:cubicBezTo>
                <a:lnTo>
                  <a:pt x="215470" y="296439"/>
                </a:lnTo>
                <a:lnTo>
                  <a:pt x="214724" y="293606"/>
                </a:lnTo>
                <a:lnTo>
                  <a:pt x="212935" y="292264"/>
                </a:lnTo>
                <a:lnTo>
                  <a:pt x="210549" y="293606"/>
                </a:lnTo>
                <a:lnTo>
                  <a:pt x="203541" y="295843"/>
                </a:lnTo>
                <a:lnTo>
                  <a:pt x="195787" y="298527"/>
                </a:lnTo>
                <a:lnTo>
                  <a:pt x="190866" y="299869"/>
                </a:lnTo>
                <a:lnTo>
                  <a:pt x="188928" y="299869"/>
                </a:lnTo>
                <a:cubicBezTo>
                  <a:pt x="188928" y="299869"/>
                  <a:pt x="185051" y="299869"/>
                  <a:pt x="185051" y="299869"/>
                </a:cubicBezTo>
                <a:lnTo>
                  <a:pt x="181770" y="300614"/>
                </a:lnTo>
                <a:lnTo>
                  <a:pt x="179235" y="301658"/>
                </a:lnTo>
                <a:lnTo>
                  <a:pt x="174315" y="303000"/>
                </a:lnTo>
                <a:lnTo>
                  <a:pt x="169841" y="303895"/>
                </a:lnTo>
                <a:lnTo>
                  <a:pt x="167008" y="305982"/>
                </a:lnTo>
                <a:lnTo>
                  <a:pt x="164920" y="308070"/>
                </a:lnTo>
                <a:lnTo>
                  <a:pt x="164920" y="308815"/>
                </a:lnTo>
                <a:cubicBezTo>
                  <a:pt x="164920" y="308815"/>
                  <a:pt x="166561" y="310008"/>
                  <a:pt x="166561" y="310008"/>
                </a:cubicBezTo>
                <a:lnTo>
                  <a:pt x="168201" y="310903"/>
                </a:lnTo>
                <a:lnTo>
                  <a:pt x="171631" y="310903"/>
                </a:lnTo>
                <a:cubicBezTo>
                  <a:pt x="171631" y="310903"/>
                  <a:pt x="174911" y="310605"/>
                  <a:pt x="174911" y="310605"/>
                </a:cubicBezTo>
                <a:lnTo>
                  <a:pt x="177744" y="311947"/>
                </a:lnTo>
                <a:lnTo>
                  <a:pt x="180279" y="312692"/>
                </a:lnTo>
                <a:lnTo>
                  <a:pt x="181025" y="313736"/>
                </a:lnTo>
                <a:lnTo>
                  <a:pt x="180279" y="314780"/>
                </a:lnTo>
                <a:lnTo>
                  <a:pt x="178788" y="315078"/>
                </a:lnTo>
                <a:lnTo>
                  <a:pt x="178340" y="315824"/>
                </a:lnTo>
                <a:lnTo>
                  <a:pt x="178639" y="316719"/>
                </a:lnTo>
                <a:lnTo>
                  <a:pt x="177744" y="319254"/>
                </a:lnTo>
                <a:lnTo>
                  <a:pt x="177297" y="323131"/>
                </a:lnTo>
                <a:lnTo>
                  <a:pt x="177744" y="326858"/>
                </a:lnTo>
                <a:lnTo>
                  <a:pt x="178042" y="330288"/>
                </a:lnTo>
                <a:lnTo>
                  <a:pt x="178042" y="332077"/>
                </a:lnTo>
                <a:cubicBezTo>
                  <a:pt x="178042" y="332077"/>
                  <a:pt x="177744" y="334612"/>
                  <a:pt x="177744" y="334612"/>
                </a:cubicBezTo>
                <a:lnTo>
                  <a:pt x="178788" y="336253"/>
                </a:lnTo>
                <a:lnTo>
                  <a:pt x="179682" y="339384"/>
                </a:lnTo>
                <a:lnTo>
                  <a:pt x="181323" y="341322"/>
                </a:lnTo>
                <a:lnTo>
                  <a:pt x="183858" y="348182"/>
                </a:lnTo>
                <a:lnTo>
                  <a:pt x="185349" y="352208"/>
                </a:lnTo>
                <a:lnTo>
                  <a:pt x="186691" y="356830"/>
                </a:lnTo>
                <a:lnTo>
                  <a:pt x="185647" y="359365"/>
                </a:lnTo>
                <a:lnTo>
                  <a:pt x="185647" y="360856"/>
                </a:lnTo>
                <a:cubicBezTo>
                  <a:pt x="185647" y="360856"/>
                  <a:pt x="187287" y="362049"/>
                  <a:pt x="187287" y="362049"/>
                </a:cubicBezTo>
                <a:lnTo>
                  <a:pt x="188033" y="364435"/>
                </a:lnTo>
                <a:lnTo>
                  <a:pt x="188779" y="365926"/>
                </a:lnTo>
                <a:lnTo>
                  <a:pt x="188779" y="367417"/>
                </a:lnTo>
                <a:cubicBezTo>
                  <a:pt x="188779" y="367417"/>
                  <a:pt x="187884" y="368014"/>
                  <a:pt x="187884" y="368014"/>
                </a:cubicBezTo>
                <a:lnTo>
                  <a:pt x="184305" y="367119"/>
                </a:lnTo>
                <a:lnTo>
                  <a:pt x="181472" y="368461"/>
                </a:lnTo>
                <a:lnTo>
                  <a:pt x="178340" y="369952"/>
                </a:lnTo>
                <a:lnTo>
                  <a:pt x="177893" y="370698"/>
                </a:lnTo>
                <a:lnTo>
                  <a:pt x="177893" y="371593"/>
                </a:lnTo>
                <a:cubicBezTo>
                  <a:pt x="177893" y="371593"/>
                  <a:pt x="178192" y="372338"/>
                  <a:pt x="178192" y="372338"/>
                </a:cubicBezTo>
                <a:lnTo>
                  <a:pt x="179981" y="373680"/>
                </a:lnTo>
                <a:lnTo>
                  <a:pt x="182367" y="374426"/>
                </a:lnTo>
                <a:lnTo>
                  <a:pt x="182367" y="375768"/>
                </a:lnTo>
                <a:cubicBezTo>
                  <a:pt x="182367" y="375768"/>
                  <a:pt x="179235" y="376364"/>
                  <a:pt x="179235" y="376364"/>
                </a:cubicBezTo>
                <a:lnTo>
                  <a:pt x="174613" y="378303"/>
                </a:lnTo>
                <a:lnTo>
                  <a:pt x="173420" y="380390"/>
                </a:lnTo>
                <a:lnTo>
                  <a:pt x="172376" y="382627"/>
                </a:lnTo>
                <a:lnTo>
                  <a:pt x="172376" y="383969"/>
                </a:lnTo>
                <a:cubicBezTo>
                  <a:pt x="172376" y="383969"/>
                  <a:pt x="172823" y="387548"/>
                  <a:pt x="172823" y="387548"/>
                </a:cubicBezTo>
                <a:lnTo>
                  <a:pt x="173569" y="391425"/>
                </a:lnTo>
                <a:lnTo>
                  <a:pt x="174911" y="395600"/>
                </a:lnTo>
                <a:lnTo>
                  <a:pt x="174911" y="396942"/>
                </a:lnTo>
                <a:cubicBezTo>
                  <a:pt x="174911" y="396942"/>
                  <a:pt x="174315" y="397837"/>
                  <a:pt x="174315" y="397837"/>
                </a:cubicBezTo>
                <a:lnTo>
                  <a:pt x="173718" y="398433"/>
                </a:lnTo>
                <a:lnTo>
                  <a:pt x="174315" y="400372"/>
                </a:lnTo>
                <a:lnTo>
                  <a:pt x="174762" y="402608"/>
                </a:lnTo>
                <a:lnTo>
                  <a:pt x="174464" y="403205"/>
                </a:lnTo>
                <a:lnTo>
                  <a:pt x="174016" y="403503"/>
                </a:lnTo>
                <a:lnTo>
                  <a:pt x="165964" y="404099"/>
                </a:lnTo>
                <a:lnTo>
                  <a:pt x="164175" y="404696"/>
                </a:lnTo>
                <a:lnTo>
                  <a:pt x="162236" y="407827"/>
                </a:lnTo>
                <a:lnTo>
                  <a:pt x="155377" y="410362"/>
                </a:lnTo>
                <a:lnTo>
                  <a:pt x="151500" y="411704"/>
                </a:lnTo>
                <a:lnTo>
                  <a:pt x="149860" y="411704"/>
                </a:lnTo>
                <a:cubicBezTo>
                  <a:pt x="149860" y="411704"/>
                  <a:pt x="145983" y="413792"/>
                  <a:pt x="145983" y="413792"/>
                </a:cubicBezTo>
                <a:lnTo>
                  <a:pt x="135247" y="419011"/>
                </a:lnTo>
                <a:lnTo>
                  <a:pt x="130028" y="422291"/>
                </a:lnTo>
                <a:lnTo>
                  <a:pt x="127344" y="423633"/>
                </a:lnTo>
                <a:lnTo>
                  <a:pt x="125256" y="425125"/>
                </a:lnTo>
                <a:lnTo>
                  <a:pt x="124958" y="426616"/>
                </a:lnTo>
                <a:lnTo>
                  <a:pt x="124958" y="428107"/>
                </a:lnTo>
                <a:cubicBezTo>
                  <a:pt x="124958" y="428107"/>
                  <a:pt x="118993" y="434817"/>
                  <a:pt x="118993" y="434817"/>
                </a:cubicBezTo>
                <a:lnTo>
                  <a:pt x="114669" y="435562"/>
                </a:lnTo>
                <a:lnTo>
                  <a:pt x="110941" y="435562"/>
                </a:lnTo>
                <a:cubicBezTo>
                  <a:pt x="110941" y="435562"/>
                  <a:pt x="108406" y="436457"/>
                  <a:pt x="108406" y="436457"/>
                </a:cubicBezTo>
                <a:lnTo>
                  <a:pt x="104827" y="437501"/>
                </a:lnTo>
                <a:lnTo>
                  <a:pt x="96924" y="436755"/>
                </a:lnTo>
                <a:lnTo>
                  <a:pt x="94240" y="436755"/>
                </a:lnTo>
                <a:cubicBezTo>
                  <a:pt x="94240" y="436755"/>
                  <a:pt x="89170" y="436010"/>
                  <a:pt x="89170" y="436010"/>
                </a:cubicBezTo>
                <a:lnTo>
                  <a:pt x="87083" y="436457"/>
                </a:lnTo>
                <a:lnTo>
                  <a:pt x="84846" y="437799"/>
                </a:lnTo>
                <a:lnTo>
                  <a:pt x="81864" y="443167"/>
                </a:lnTo>
                <a:lnTo>
                  <a:pt x="80671" y="444360"/>
                </a:lnTo>
                <a:lnTo>
                  <a:pt x="80074" y="445553"/>
                </a:lnTo>
                <a:lnTo>
                  <a:pt x="79627" y="448088"/>
                </a:lnTo>
                <a:lnTo>
                  <a:pt x="78434" y="450772"/>
                </a:lnTo>
                <a:lnTo>
                  <a:pt x="76943" y="453009"/>
                </a:lnTo>
                <a:lnTo>
                  <a:pt x="75899" y="454947"/>
                </a:lnTo>
                <a:lnTo>
                  <a:pt x="73662" y="456886"/>
                </a:lnTo>
                <a:lnTo>
                  <a:pt x="71575" y="458079"/>
                </a:lnTo>
                <a:lnTo>
                  <a:pt x="69935" y="455544"/>
                </a:lnTo>
                <a:lnTo>
                  <a:pt x="68593" y="456289"/>
                </a:lnTo>
                <a:lnTo>
                  <a:pt x="67251" y="457333"/>
                </a:lnTo>
                <a:lnTo>
                  <a:pt x="64716" y="457035"/>
                </a:lnTo>
                <a:lnTo>
                  <a:pt x="63224" y="457482"/>
                </a:lnTo>
                <a:lnTo>
                  <a:pt x="59795" y="459719"/>
                </a:lnTo>
                <a:lnTo>
                  <a:pt x="54725" y="459719"/>
                </a:lnTo>
                <a:cubicBezTo>
                  <a:pt x="54725" y="459719"/>
                  <a:pt x="54129" y="458824"/>
                  <a:pt x="54129" y="458824"/>
                </a:cubicBezTo>
                <a:lnTo>
                  <a:pt x="53085" y="452711"/>
                </a:lnTo>
                <a:lnTo>
                  <a:pt x="52190" y="449878"/>
                </a:lnTo>
                <a:lnTo>
                  <a:pt x="51445" y="449281"/>
                </a:lnTo>
                <a:lnTo>
                  <a:pt x="50550" y="449281"/>
                </a:lnTo>
                <a:cubicBezTo>
                  <a:pt x="50550" y="449281"/>
                  <a:pt x="43243" y="454053"/>
                  <a:pt x="43243" y="454053"/>
                </a:cubicBezTo>
                <a:lnTo>
                  <a:pt x="39814" y="454947"/>
                </a:lnTo>
                <a:lnTo>
                  <a:pt x="36980" y="454947"/>
                </a:lnTo>
                <a:cubicBezTo>
                  <a:pt x="36980" y="454947"/>
                  <a:pt x="33253" y="453605"/>
                  <a:pt x="33253" y="453605"/>
                </a:cubicBezTo>
                <a:lnTo>
                  <a:pt x="32507" y="453904"/>
                </a:lnTo>
                <a:lnTo>
                  <a:pt x="31911" y="454649"/>
                </a:lnTo>
                <a:lnTo>
                  <a:pt x="31612" y="455693"/>
                </a:lnTo>
                <a:lnTo>
                  <a:pt x="32656" y="458377"/>
                </a:lnTo>
                <a:lnTo>
                  <a:pt x="32358" y="458974"/>
                </a:lnTo>
                <a:lnTo>
                  <a:pt x="30717" y="458974"/>
                </a:lnTo>
                <a:cubicBezTo>
                  <a:pt x="30717" y="458974"/>
                  <a:pt x="28332" y="459570"/>
                  <a:pt x="28332" y="459570"/>
                </a:cubicBezTo>
                <a:lnTo>
                  <a:pt x="26542" y="460763"/>
                </a:lnTo>
                <a:lnTo>
                  <a:pt x="21174" y="465087"/>
                </a:lnTo>
                <a:lnTo>
                  <a:pt x="16701" y="466578"/>
                </a:lnTo>
                <a:lnTo>
                  <a:pt x="12526" y="467175"/>
                </a:lnTo>
                <a:lnTo>
                  <a:pt x="10886" y="467622"/>
                </a:lnTo>
                <a:lnTo>
                  <a:pt x="10140" y="468219"/>
                </a:lnTo>
                <a:lnTo>
                  <a:pt x="8798" y="470306"/>
                </a:lnTo>
                <a:lnTo>
                  <a:pt x="7306" y="473587"/>
                </a:lnTo>
                <a:lnTo>
                  <a:pt x="6561" y="475227"/>
                </a:lnTo>
                <a:lnTo>
                  <a:pt x="5964" y="476122"/>
                </a:lnTo>
                <a:lnTo>
                  <a:pt x="5964" y="477314"/>
                </a:lnTo>
                <a:cubicBezTo>
                  <a:pt x="5964" y="477314"/>
                  <a:pt x="7158" y="478806"/>
                  <a:pt x="7158" y="478806"/>
                </a:cubicBezTo>
                <a:lnTo>
                  <a:pt x="8052" y="482235"/>
                </a:lnTo>
                <a:lnTo>
                  <a:pt x="8052" y="483130"/>
                </a:lnTo>
                <a:cubicBezTo>
                  <a:pt x="8052" y="483130"/>
                  <a:pt x="7008" y="484621"/>
                  <a:pt x="7008" y="484621"/>
                </a:cubicBezTo>
                <a:lnTo>
                  <a:pt x="5666" y="486112"/>
                </a:lnTo>
                <a:lnTo>
                  <a:pt x="2833" y="487007"/>
                </a:lnTo>
                <a:lnTo>
                  <a:pt x="597" y="487454"/>
                </a:lnTo>
                <a:lnTo>
                  <a:pt x="597" y="489094"/>
                </a:lnTo>
                <a:cubicBezTo>
                  <a:pt x="597" y="489094"/>
                  <a:pt x="447" y="492226"/>
                  <a:pt x="447" y="492226"/>
                </a:cubicBezTo>
                <a:lnTo>
                  <a:pt x="0" y="494463"/>
                </a:lnTo>
                <a:lnTo>
                  <a:pt x="2237" y="498489"/>
                </a:lnTo>
                <a:lnTo>
                  <a:pt x="3579" y="500427"/>
                </a:lnTo>
                <a:lnTo>
                  <a:pt x="4921" y="501769"/>
                </a:lnTo>
                <a:lnTo>
                  <a:pt x="5219" y="502813"/>
                </a:lnTo>
                <a:lnTo>
                  <a:pt x="4921" y="503708"/>
                </a:lnTo>
                <a:lnTo>
                  <a:pt x="3281" y="504602"/>
                </a:lnTo>
                <a:lnTo>
                  <a:pt x="2684" y="505497"/>
                </a:lnTo>
                <a:lnTo>
                  <a:pt x="2386" y="506541"/>
                </a:lnTo>
                <a:lnTo>
                  <a:pt x="2982" y="507734"/>
                </a:lnTo>
                <a:lnTo>
                  <a:pt x="4026" y="511462"/>
                </a:lnTo>
                <a:lnTo>
                  <a:pt x="5219" y="514444"/>
                </a:lnTo>
                <a:lnTo>
                  <a:pt x="7008" y="515786"/>
                </a:lnTo>
                <a:lnTo>
                  <a:pt x="9692" y="516681"/>
                </a:lnTo>
                <a:lnTo>
                  <a:pt x="11184" y="516681"/>
                </a:lnTo>
                <a:cubicBezTo>
                  <a:pt x="11184" y="516681"/>
                  <a:pt x="12227" y="514295"/>
                  <a:pt x="12227" y="514295"/>
                </a:cubicBezTo>
                <a:lnTo>
                  <a:pt x="14017" y="512654"/>
                </a:lnTo>
                <a:lnTo>
                  <a:pt x="15508" y="512654"/>
                </a:lnTo>
                <a:cubicBezTo>
                  <a:pt x="15508" y="512654"/>
                  <a:pt x="17894" y="512654"/>
                  <a:pt x="17894" y="512654"/>
                </a:cubicBezTo>
                <a:lnTo>
                  <a:pt x="24156" y="514593"/>
                </a:lnTo>
                <a:lnTo>
                  <a:pt x="30270" y="517426"/>
                </a:lnTo>
                <a:lnTo>
                  <a:pt x="32059" y="519067"/>
                </a:lnTo>
                <a:lnTo>
                  <a:pt x="32656" y="520856"/>
                </a:lnTo>
                <a:lnTo>
                  <a:pt x="31016" y="525031"/>
                </a:lnTo>
                <a:lnTo>
                  <a:pt x="31016" y="527715"/>
                </a:lnTo>
                <a:cubicBezTo>
                  <a:pt x="31016" y="527715"/>
                  <a:pt x="31463" y="530548"/>
                  <a:pt x="31463" y="530548"/>
                </a:cubicBezTo>
                <a:lnTo>
                  <a:pt x="32805" y="532636"/>
                </a:lnTo>
                <a:lnTo>
                  <a:pt x="34147" y="536215"/>
                </a:lnTo>
                <a:lnTo>
                  <a:pt x="34445" y="539197"/>
                </a:lnTo>
                <a:lnTo>
                  <a:pt x="35042" y="540092"/>
                </a:lnTo>
                <a:lnTo>
                  <a:pt x="35489" y="541135"/>
                </a:lnTo>
                <a:lnTo>
                  <a:pt x="34743" y="543820"/>
                </a:lnTo>
                <a:lnTo>
                  <a:pt x="34296" y="546503"/>
                </a:lnTo>
                <a:lnTo>
                  <a:pt x="34893" y="547398"/>
                </a:lnTo>
                <a:lnTo>
                  <a:pt x="36682" y="548740"/>
                </a:lnTo>
                <a:lnTo>
                  <a:pt x="39664" y="551275"/>
                </a:lnTo>
                <a:lnTo>
                  <a:pt x="40261" y="553363"/>
                </a:lnTo>
                <a:lnTo>
                  <a:pt x="39217" y="554705"/>
                </a:lnTo>
                <a:lnTo>
                  <a:pt x="37428" y="556345"/>
                </a:lnTo>
                <a:lnTo>
                  <a:pt x="35042" y="557687"/>
                </a:lnTo>
                <a:lnTo>
                  <a:pt x="34296" y="558284"/>
                </a:lnTo>
                <a:lnTo>
                  <a:pt x="32954" y="558284"/>
                </a:lnTo>
                <a:cubicBezTo>
                  <a:pt x="32954" y="558284"/>
                  <a:pt x="31016" y="557687"/>
                  <a:pt x="31016" y="557687"/>
                </a:cubicBezTo>
                <a:lnTo>
                  <a:pt x="30270" y="556494"/>
                </a:lnTo>
                <a:lnTo>
                  <a:pt x="29972" y="556494"/>
                </a:lnTo>
                <a:cubicBezTo>
                  <a:pt x="29972" y="556494"/>
                  <a:pt x="28481" y="557091"/>
                  <a:pt x="28481" y="557091"/>
                </a:cubicBezTo>
                <a:lnTo>
                  <a:pt x="25648" y="557985"/>
                </a:lnTo>
                <a:lnTo>
                  <a:pt x="20727" y="560520"/>
                </a:lnTo>
                <a:lnTo>
                  <a:pt x="20727" y="561117"/>
                </a:lnTo>
                <a:cubicBezTo>
                  <a:pt x="20727" y="561117"/>
                  <a:pt x="24007" y="563652"/>
                  <a:pt x="24007" y="563652"/>
                </a:cubicBezTo>
                <a:lnTo>
                  <a:pt x="24753" y="564546"/>
                </a:lnTo>
                <a:lnTo>
                  <a:pt x="25200" y="564844"/>
                </a:lnTo>
                <a:lnTo>
                  <a:pt x="26692" y="564397"/>
                </a:lnTo>
                <a:lnTo>
                  <a:pt x="29077" y="564397"/>
                </a:lnTo>
                <a:cubicBezTo>
                  <a:pt x="29077" y="564397"/>
                  <a:pt x="31016" y="565143"/>
                  <a:pt x="31016" y="565143"/>
                </a:cubicBezTo>
                <a:lnTo>
                  <a:pt x="32954" y="566187"/>
                </a:lnTo>
                <a:lnTo>
                  <a:pt x="34147" y="567081"/>
                </a:lnTo>
                <a:lnTo>
                  <a:pt x="35787" y="566634"/>
                </a:lnTo>
                <a:lnTo>
                  <a:pt x="38471" y="566037"/>
                </a:lnTo>
                <a:lnTo>
                  <a:pt x="40857" y="566485"/>
                </a:lnTo>
                <a:lnTo>
                  <a:pt x="46225" y="568423"/>
                </a:lnTo>
                <a:lnTo>
                  <a:pt x="46971" y="569318"/>
                </a:lnTo>
                <a:lnTo>
                  <a:pt x="48164" y="573940"/>
                </a:lnTo>
                <a:lnTo>
                  <a:pt x="49059" y="574388"/>
                </a:lnTo>
                <a:lnTo>
                  <a:pt x="52041" y="573344"/>
                </a:lnTo>
                <a:lnTo>
                  <a:pt x="54427" y="573940"/>
                </a:lnTo>
                <a:lnTo>
                  <a:pt x="57260" y="575432"/>
                </a:lnTo>
                <a:lnTo>
                  <a:pt x="59049" y="576923"/>
                </a:lnTo>
                <a:lnTo>
                  <a:pt x="60242" y="578414"/>
                </a:lnTo>
                <a:lnTo>
                  <a:pt x="61435" y="580949"/>
                </a:lnTo>
                <a:lnTo>
                  <a:pt x="61882" y="582887"/>
                </a:lnTo>
                <a:lnTo>
                  <a:pt x="62479" y="585273"/>
                </a:lnTo>
                <a:lnTo>
                  <a:pt x="62479" y="591983"/>
                </a:lnTo>
                <a:cubicBezTo>
                  <a:pt x="62479" y="591983"/>
                  <a:pt x="61435" y="593027"/>
                  <a:pt x="61435" y="593027"/>
                </a:cubicBezTo>
                <a:lnTo>
                  <a:pt x="60690" y="594518"/>
                </a:lnTo>
                <a:lnTo>
                  <a:pt x="60690" y="595711"/>
                </a:lnTo>
                <a:cubicBezTo>
                  <a:pt x="60690" y="595711"/>
                  <a:pt x="61733" y="596755"/>
                  <a:pt x="61733" y="596755"/>
                </a:cubicBezTo>
                <a:lnTo>
                  <a:pt x="63523" y="597351"/>
                </a:lnTo>
                <a:lnTo>
                  <a:pt x="65163" y="597799"/>
                </a:lnTo>
                <a:lnTo>
                  <a:pt x="66057" y="598842"/>
                </a:lnTo>
                <a:lnTo>
                  <a:pt x="67251" y="602570"/>
                </a:lnTo>
                <a:lnTo>
                  <a:pt x="67996" y="603167"/>
                </a:lnTo>
                <a:lnTo>
                  <a:pt x="69935" y="603167"/>
                </a:lnTo>
                <a:cubicBezTo>
                  <a:pt x="69935" y="603167"/>
                  <a:pt x="73513" y="602272"/>
                  <a:pt x="73513" y="602272"/>
                </a:cubicBezTo>
                <a:lnTo>
                  <a:pt x="76645" y="600930"/>
                </a:lnTo>
                <a:lnTo>
                  <a:pt x="77987" y="600632"/>
                </a:lnTo>
                <a:lnTo>
                  <a:pt x="78285" y="604211"/>
                </a:lnTo>
                <a:lnTo>
                  <a:pt x="80074" y="605553"/>
                </a:lnTo>
                <a:lnTo>
                  <a:pt x="82609" y="607193"/>
                </a:lnTo>
                <a:lnTo>
                  <a:pt x="83653" y="607789"/>
                </a:lnTo>
                <a:lnTo>
                  <a:pt x="86635" y="609281"/>
                </a:lnTo>
                <a:lnTo>
                  <a:pt x="92152" y="611219"/>
                </a:lnTo>
                <a:lnTo>
                  <a:pt x="97521" y="612561"/>
                </a:lnTo>
                <a:lnTo>
                  <a:pt x="101547" y="613605"/>
                </a:lnTo>
                <a:lnTo>
                  <a:pt x="103485" y="613605"/>
                </a:lnTo>
                <a:cubicBezTo>
                  <a:pt x="103485" y="613605"/>
                  <a:pt x="104827" y="613605"/>
                  <a:pt x="104827" y="613605"/>
                </a:cubicBezTo>
                <a:lnTo>
                  <a:pt x="108853" y="613307"/>
                </a:lnTo>
                <a:lnTo>
                  <a:pt x="110792" y="612859"/>
                </a:lnTo>
                <a:lnTo>
                  <a:pt x="110792" y="612859"/>
                </a:lnTo>
                <a:cubicBezTo>
                  <a:pt x="110792" y="612859"/>
                  <a:pt x="110941" y="613158"/>
                  <a:pt x="110941" y="613158"/>
                </a:cubicBezTo>
                <a:lnTo>
                  <a:pt x="111985" y="613903"/>
                </a:lnTo>
                <a:lnTo>
                  <a:pt x="113178" y="614201"/>
                </a:lnTo>
                <a:lnTo>
                  <a:pt x="114520" y="613456"/>
                </a:lnTo>
                <a:lnTo>
                  <a:pt x="116160" y="612859"/>
                </a:lnTo>
                <a:lnTo>
                  <a:pt x="117055" y="613158"/>
                </a:lnTo>
                <a:lnTo>
                  <a:pt x="117055" y="614052"/>
                </a:lnTo>
                <a:cubicBezTo>
                  <a:pt x="117055" y="614052"/>
                  <a:pt x="116160" y="618526"/>
                  <a:pt x="116160" y="618526"/>
                </a:cubicBezTo>
                <a:lnTo>
                  <a:pt x="116160" y="620315"/>
                </a:lnTo>
                <a:cubicBezTo>
                  <a:pt x="116160" y="620315"/>
                  <a:pt x="117949" y="623894"/>
                  <a:pt x="117949" y="623894"/>
                </a:cubicBezTo>
                <a:lnTo>
                  <a:pt x="120186" y="629709"/>
                </a:lnTo>
                <a:lnTo>
                  <a:pt x="122274" y="635226"/>
                </a:lnTo>
                <a:lnTo>
                  <a:pt x="123467" y="638805"/>
                </a:lnTo>
                <a:lnTo>
                  <a:pt x="124659" y="640296"/>
                </a:lnTo>
                <a:lnTo>
                  <a:pt x="129580" y="641787"/>
                </a:lnTo>
                <a:lnTo>
                  <a:pt x="133606" y="642980"/>
                </a:lnTo>
                <a:lnTo>
                  <a:pt x="135992" y="645068"/>
                </a:lnTo>
                <a:lnTo>
                  <a:pt x="138676" y="647007"/>
                </a:lnTo>
                <a:lnTo>
                  <a:pt x="140615" y="648199"/>
                </a:lnTo>
                <a:lnTo>
                  <a:pt x="141509" y="649690"/>
                </a:lnTo>
                <a:lnTo>
                  <a:pt x="141509" y="651032"/>
                </a:lnTo>
                <a:cubicBezTo>
                  <a:pt x="141509" y="651032"/>
                  <a:pt x="141509" y="651927"/>
                  <a:pt x="141509" y="651927"/>
                </a:cubicBezTo>
                <a:lnTo>
                  <a:pt x="140466" y="653120"/>
                </a:lnTo>
                <a:lnTo>
                  <a:pt x="135694" y="656252"/>
                </a:lnTo>
                <a:lnTo>
                  <a:pt x="135097" y="657295"/>
                </a:lnTo>
                <a:lnTo>
                  <a:pt x="135097" y="658637"/>
                </a:lnTo>
                <a:cubicBezTo>
                  <a:pt x="135097" y="658637"/>
                  <a:pt x="135843" y="662514"/>
                  <a:pt x="135843" y="662514"/>
                </a:cubicBezTo>
                <a:lnTo>
                  <a:pt x="136439" y="664900"/>
                </a:lnTo>
                <a:lnTo>
                  <a:pt x="136439" y="669821"/>
                </a:lnTo>
                <a:cubicBezTo>
                  <a:pt x="136439" y="669821"/>
                  <a:pt x="136887" y="674443"/>
                  <a:pt x="136887" y="674443"/>
                </a:cubicBezTo>
                <a:lnTo>
                  <a:pt x="138527" y="676531"/>
                </a:lnTo>
                <a:lnTo>
                  <a:pt x="139869" y="677873"/>
                </a:lnTo>
                <a:lnTo>
                  <a:pt x="140764" y="679066"/>
                </a:lnTo>
                <a:lnTo>
                  <a:pt x="142404" y="680706"/>
                </a:lnTo>
                <a:lnTo>
                  <a:pt x="143895" y="681899"/>
                </a:lnTo>
                <a:lnTo>
                  <a:pt x="145088" y="682645"/>
                </a:lnTo>
                <a:lnTo>
                  <a:pt x="145088" y="682943"/>
                </a:lnTo>
                <a:cubicBezTo>
                  <a:pt x="145088" y="682943"/>
                  <a:pt x="145684" y="684434"/>
                  <a:pt x="145684" y="684434"/>
                </a:cubicBezTo>
                <a:lnTo>
                  <a:pt x="145386" y="686373"/>
                </a:lnTo>
                <a:lnTo>
                  <a:pt x="144939" y="688013"/>
                </a:lnTo>
                <a:lnTo>
                  <a:pt x="144939" y="688908"/>
                </a:lnTo>
                <a:cubicBezTo>
                  <a:pt x="144939" y="688908"/>
                  <a:pt x="146132" y="689504"/>
                  <a:pt x="146132" y="689504"/>
                </a:cubicBezTo>
                <a:lnTo>
                  <a:pt x="147623" y="691144"/>
                </a:lnTo>
                <a:lnTo>
                  <a:pt x="147623" y="693679"/>
                </a:lnTo>
                <a:cubicBezTo>
                  <a:pt x="147623" y="693679"/>
                  <a:pt x="147623" y="695319"/>
                  <a:pt x="147623" y="695319"/>
                </a:cubicBezTo>
                <a:lnTo>
                  <a:pt x="148220" y="696811"/>
                </a:lnTo>
                <a:lnTo>
                  <a:pt x="148220" y="698451"/>
                </a:lnTo>
                <a:cubicBezTo>
                  <a:pt x="148220" y="698451"/>
                  <a:pt x="147921" y="702626"/>
                  <a:pt x="147921" y="702626"/>
                </a:cubicBezTo>
                <a:lnTo>
                  <a:pt x="147921" y="704415"/>
                </a:lnTo>
                <a:cubicBezTo>
                  <a:pt x="147921" y="704415"/>
                  <a:pt x="147921" y="704565"/>
                  <a:pt x="147921" y="704565"/>
                </a:cubicBezTo>
                <a:lnTo>
                  <a:pt x="146579" y="704565"/>
                </a:lnTo>
                <a:cubicBezTo>
                  <a:pt x="146579" y="704565"/>
                  <a:pt x="145386" y="705310"/>
                  <a:pt x="145386" y="705310"/>
                </a:cubicBezTo>
                <a:lnTo>
                  <a:pt x="143746" y="707994"/>
                </a:lnTo>
                <a:lnTo>
                  <a:pt x="141957" y="708740"/>
                </a:lnTo>
                <a:lnTo>
                  <a:pt x="139869" y="708740"/>
                </a:lnTo>
                <a:cubicBezTo>
                  <a:pt x="139869" y="708740"/>
                  <a:pt x="137781" y="707249"/>
                  <a:pt x="137781" y="707249"/>
                </a:cubicBezTo>
                <a:lnTo>
                  <a:pt x="135992" y="705608"/>
                </a:lnTo>
                <a:lnTo>
                  <a:pt x="135545" y="704714"/>
                </a:lnTo>
                <a:lnTo>
                  <a:pt x="135097" y="702924"/>
                </a:lnTo>
                <a:lnTo>
                  <a:pt x="134203" y="701731"/>
                </a:lnTo>
                <a:lnTo>
                  <a:pt x="132413" y="702328"/>
                </a:lnTo>
                <a:lnTo>
                  <a:pt x="129580" y="702626"/>
                </a:lnTo>
                <a:lnTo>
                  <a:pt x="126598" y="703073"/>
                </a:lnTo>
                <a:lnTo>
                  <a:pt x="126002" y="703521"/>
                </a:lnTo>
                <a:lnTo>
                  <a:pt x="126002" y="704266"/>
                </a:lnTo>
                <a:cubicBezTo>
                  <a:pt x="126002" y="704266"/>
                  <a:pt x="126747" y="705907"/>
                  <a:pt x="126747" y="705907"/>
                </a:cubicBezTo>
                <a:lnTo>
                  <a:pt x="127344" y="707994"/>
                </a:lnTo>
                <a:lnTo>
                  <a:pt x="127642" y="710976"/>
                </a:lnTo>
                <a:lnTo>
                  <a:pt x="128387" y="712915"/>
                </a:lnTo>
                <a:lnTo>
                  <a:pt x="128686" y="713511"/>
                </a:lnTo>
                <a:lnTo>
                  <a:pt x="133457" y="719327"/>
                </a:lnTo>
                <a:lnTo>
                  <a:pt x="134650" y="720520"/>
                </a:lnTo>
                <a:lnTo>
                  <a:pt x="134948" y="721265"/>
                </a:lnTo>
                <a:lnTo>
                  <a:pt x="134501" y="723353"/>
                </a:lnTo>
                <a:lnTo>
                  <a:pt x="133606" y="725888"/>
                </a:lnTo>
                <a:lnTo>
                  <a:pt x="133606" y="727826"/>
                </a:lnTo>
                <a:cubicBezTo>
                  <a:pt x="133606" y="727826"/>
                  <a:pt x="135395" y="730063"/>
                  <a:pt x="135395" y="730063"/>
                </a:cubicBezTo>
                <a:lnTo>
                  <a:pt x="136738" y="731554"/>
                </a:lnTo>
                <a:lnTo>
                  <a:pt x="135545" y="733642"/>
                </a:lnTo>
                <a:lnTo>
                  <a:pt x="134799" y="736028"/>
                </a:lnTo>
                <a:lnTo>
                  <a:pt x="135694" y="737071"/>
                </a:lnTo>
                <a:lnTo>
                  <a:pt x="135247" y="740501"/>
                </a:lnTo>
                <a:lnTo>
                  <a:pt x="135694" y="741098"/>
                </a:lnTo>
                <a:lnTo>
                  <a:pt x="136589" y="741396"/>
                </a:lnTo>
                <a:lnTo>
                  <a:pt x="137931" y="741098"/>
                </a:lnTo>
                <a:lnTo>
                  <a:pt x="139422" y="740203"/>
                </a:lnTo>
                <a:lnTo>
                  <a:pt x="140615" y="740203"/>
                </a:lnTo>
                <a:cubicBezTo>
                  <a:pt x="140615" y="740203"/>
                  <a:pt x="141360" y="740203"/>
                  <a:pt x="141360" y="740203"/>
                </a:cubicBezTo>
                <a:lnTo>
                  <a:pt x="142404" y="737668"/>
                </a:lnTo>
                <a:lnTo>
                  <a:pt x="143299" y="737370"/>
                </a:lnTo>
                <a:lnTo>
                  <a:pt x="144939" y="738115"/>
                </a:lnTo>
                <a:lnTo>
                  <a:pt x="148220" y="743036"/>
                </a:lnTo>
                <a:lnTo>
                  <a:pt x="151053" y="747211"/>
                </a:lnTo>
                <a:lnTo>
                  <a:pt x="151798" y="747957"/>
                </a:lnTo>
                <a:lnTo>
                  <a:pt x="152245" y="748404"/>
                </a:lnTo>
                <a:lnTo>
                  <a:pt x="154930" y="750492"/>
                </a:lnTo>
                <a:lnTo>
                  <a:pt x="156868" y="751834"/>
                </a:lnTo>
                <a:lnTo>
                  <a:pt x="159403" y="751386"/>
                </a:lnTo>
                <a:lnTo>
                  <a:pt x="162833" y="751386"/>
                </a:lnTo>
                <a:cubicBezTo>
                  <a:pt x="162833" y="751386"/>
                  <a:pt x="164920" y="752579"/>
                  <a:pt x="164920" y="752579"/>
                </a:cubicBezTo>
                <a:lnTo>
                  <a:pt x="166113" y="753474"/>
                </a:lnTo>
                <a:lnTo>
                  <a:pt x="166262" y="753474"/>
                </a:lnTo>
                <a:cubicBezTo>
                  <a:pt x="166262" y="753474"/>
                  <a:pt x="170437" y="756904"/>
                  <a:pt x="170437" y="756904"/>
                </a:cubicBezTo>
                <a:lnTo>
                  <a:pt x="172227" y="756605"/>
                </a:lnTo>
                <a:lnTo>
                  <a:pt x="173420" y="757500"/>
                </a:lnTo>
                <a:lnTo>
                  <a:pt x="173718" y="759737"/>
                </a:lnTo>
                <a:lnTo>
                  <a:pt x="173121" y="762123"/>
                </a:lnTo>
                <a:lnTo>
                  <a:pt x="173121" y="763166"/>
                </a:lnTo>
                <a:cubicBezTo>
                  <a:pt x="173121" y="763166"/>
                  <a:pt x="175060" y="763316"/>
                  <a:pt x="175060" y="763316"/>
                </a:cubicBezTo>
                <a:lnTo>
                  <a:pt x="178937" y="764807"/>
                </a:lnTo>
                <a:lnTo>
                  <a:pt x="182367" y="766149"/>
                </a:lnTo>
                <a:lnTo>
                  <a:pt x="184156" y="766596"/>
                </a:lnTo>
                <a:lnTo>
                  <a:pt x="186095" y="767640"/>
                </a:lnTo>
                <a:lnTo>
                  <a:pt x="187735" y="769280"/>
                </a:lnTo>
                <a:lnTo>
                  <a:pt x="191015" y="771368"/>
                </a:lnTo>
                <a:lnTo>
                  <a:pt x="193998" y="773008"/>
                </a:lnTo>
                <a:lnTo>
                  <a:pt x="194594" y="775245"/>
                </a:lnTo>
                <a:lnTo>
                  <a:pt x="195787" y="777183"/>
                </a:lnTo>
                <a:lnTo>
                  <a:pt x="197278" y="778972"/>
                </a:lnTo>
                <a:lnTo>
                  <a:pt x="199068" y="778972"/>
                </a:lnTo>
                <a:cubicBezTo>
                  <a:pt x="199068" y="778972"/>
                  <a:pt x="201155" y="777332"/>
                  <a:pt x="201155" y="777332"/>
                </a:cubicBezTo>
                <a:lnTo>
                  <a:pt x="205479" y="770026"/>
                </a:lnTo>
                <a:lnTo>
                  <a:pt x="211444" y="768534"/>
                </a:lnTo>
                <a:lnTo>
                  <a:pt x="217110" y="769280"/>
                </a:lnTo>
                <a:lnTo>
                  <a:pt x="222031" y="770324"/>
                </a:lnTo>
                <a:lnTo>
                  <a:pt x="223522" y="772710"/>
                </a:lnTo>
                <a:lnTo>
                  <a:pt x="224417" y="775245"/>
                </a:lnTo>
                <a:lnTo>
                  <a:pt x="225013" y="776587"/>
                </a:lnTo>
                <a:lnTo>
                  <a:pt x="226654" y="778078"/>
                </a:lnTo>
                <a:lnTo>
                  <a:pt x="233662" y="781806"/>
                </a:lnTo>
                <a:lnTo>
                  <a:pt x="237688" y="785086"/>
                </a:lnTo>
                <a:lnTo>
                  <a:pt x="243354" y="789560"/>
                </a:lnTo>
                <a:lnTo>
                  <a:pt x="247530" y="791498"/>
                </a:lnTo>
                <a:lnTo>
                  <a:pt x="251258" y="791498"/>
                </a:lnTo>
                <a:cubicBezTo>
                  <a:pt x="251258" y="791498"/>
                  <a:pt x="253345" y="793436"/>
                  <a:pt x="253345" y="793436"/>
                </a:cubicBezTo>
                <a:lnTo>
                  <a:pt x="256477" y="796866"/>
                </a:lnTo>
                <a:lnTo>
                  <a:pt x="259161" y="800892"/>
                </a:lnTo>
                <a:lnTo>
                  <a:pt x="262441" y="804620"/>
                </a:lnTo>
                <a:lnTo>
                  <a:pt x="264678" y="804620"/>
                </a:lnTo>
                <a:cubicBezTo>
                  <a:pt x="264678" y="804620"/>
                  <a:pt x="267809" y="803278"/>
                  <a:pt x="267809" y="803278"/>
                </a:cubicBezTo>
                <a:lnTo>
                  <a:pt x="271686" y="801787"/>
                </a:lnTo>
                <a:lnTo>
                  <a:pt x="273923" y="802532"/>
                </a:lnTo>
                <a:lnTo>
                  <a:pt x="276011" y="803576"/>
                </a:lnTo>
                <a:lnTo>
                  <a:pt x="276756" y="805515"/>
                </a:lnTo>
                <a:lnTo>
                  <a:pt x="277949" y="809094"/>
                </a:lnTo>
                <a:lnTo>
                  <a:pt x="279291" y="812821"/>
                </a:lnTo>
                <a:lnTo>
                  <a:pt x="281528" y="814163"/>
                </a:lnTo>
                <a:lnTo>
                  <a:pt x="284062" y="816102"/>
                </a:lnTo>
                <a:lnTo>
                  <a:pt x="285554" y="817593"/>
                </a:lnTo>
                <a:lnTo>
                  <a:pt x="290475" y="820426"/>
                </a:lnTo>
                <a:lnTo>
                  <a:pt x="291220" y="821619"/>
                </a:lnTo>
                <a:lnTo>
                  <a:pt x="292264" y="822365"/>
                </a:lnTo>
                <a:lnTo>
                  <a:pt x="293457" y="822812"/>
                </a:lnTo>
                <a:lnTo>
                  <a:pt x="294501" y="823409"/>
                </a:lnTo>
                <a:lnTo>
                  <a:pt x="295992" y="823409"/>
                </a:lnTo>
                <a:cubicBezTo>
                  <a:pt x="295992" y="823409"/>
                  <a:pt x="301658" y="821917"/>
                  <a:pt x="301658" y="821917"/>
                </a:cubicBezTo>
                <a:lnTo>
                  <a:pt x="303149" y="821917"/>
                </a:lnTo>
                <a:cubicBezTo>
                  <a:pt x="303149" y="821917"/>
                  <a:pt x="304044" y="822365"/>
                  <a:pt x="304044" y="822365"/>
                </a:cubicBezTo>
                <a:lnTo>
                  <a:pt x="304044" y="822961"/>
                </a:lnTo>
                <a:cubicBezTo>
                  <a:pt x="304044" y="822961"/>
                  <a:pt x="303000" y="825496"/>
                  <a:pt x="303000" y="825496"/>
                </a:cubicBezTo>
                <a:lnTo>
                  <a:pt x="302106" y="828777"/>
                </a:lnTo>
                <a:lnTo>
                  <a:pt x="303000" y="830417"/>
                </a:lnTo>
                <a:lnTo>
                  <a:pt x="305386" y="831162"/>
                </a:lnTo>
                <a:lnTo>
                  <a:pt x="310605" y="831610"/>
                </a:lnTo>
                <a:lnTo>
                  <a:pt x="317613" y="831610"/>
                </a:lnTo>
                <a:cubicBezTo>
                  <a:pt x="317613" y="831610"/>
                  <a:pt x="319701" y="833250"/>
                  <a:pt x="319701" y="833250"/>
                </a:cubicBezTo>
                <a:lnTo>
                  <a:pt x="321788" y="835785"/>
                </a:lnTo>
                <a:lnTo>
                  <a:pt x="323876" y="840109"/>
                </a:lnTo>
                <a:lnTo>
                  <a:pt x="324771" y="841899"/>
                </a:lnTo>
                <a:lnTo>
                  <a:pt x="325815" y="842495"/>
                </a:lnTo>
                <a:lnTo>
                  <a:pt x="327604" y="841750"/>
                </a:lnTo>
                <a:lnTo>
                  <a:pt x="327902" y="839960"/>
                </a:lnTo>
                <a:lnTo>
                  <a:pt x="327902" y="837276"/>
                </a:lnTo>
                <a:cubicBezTo>
                  <a:pt x="327902" y="837276"/>
                  <a:pt x="329542" y="836381"/>
                  <a:pt x="329542" y="836381"/>
                </a:cubicBezTo>
                <a:lnTo>
                  <a:pt x="330586" y="836978"/>
                </a:lnTo>
                <a:lnTo>
                  <a:pt x="331779" y="839065"/>
                </a:lnTo>
                <a:lnTo>
                  <a:pt x="334762" y="840855"/>
                </a:lnTo>
                <a:lnTo>
                  <a:pt x="336849" y="841750"/>
                </a:lnTo>
                <a:lnTo>
                  <a:pt x="338787" y="841451"/>
                </a:lnTo>
                <a:lnTo>
                  <a:pt x="339682" y="840706"/>
                </a:lnTo>
                <a:lnTo>
                  <a:pt x="340726" y="837127"/>
                </a:lnTo>
                <a:lnTo>
                  <a:pt x="342366" y="836530"/>
                </a:lnTo>
                <a:lnTo>
                  <a:pt x="344305" y="836829"/>
                </a:lnTo>
                <a:lnTo>
                  <a:pt x="345050" y="837574"/>
                </a:lnTo>
                <a:lnTo>
                  <a:pt x="345796" y="839065"/>
                </a:lnTo>
                <a:lnTo>
                  <a:pt x="348182" y="839811"/>
                </a:lnTo>
                <a:lnTo>
                  <a:pt x="350568" y="840706"/>
                </a:lnTo>
                <a:lnTo>
                  <a:pt x="352804" y="841899"/>
                </a:lnTo>
                <a:lnTo>
                  <a:pt x="355936" y="844583"/>
                </a:lnTo>
                <a:lnTo>
                  <a:pt x="359813" y="845030"/>
                </a:lnTo>
                <a:lnTo>
                  <a:pt x="364435" y="845030"/>
                </a:lnTo>
                <a:cubicBezTo>
                  <a:pt x="364435" y="845030"/>
                  <a:pt x="366821" y="845030"/>
                  <a:pt x="366821" y="845030"/>
                </a:cubicBezTo>
                <a:lnTo>
                  <a:pt x="368610" y="845030"/>
                </a:lnTo>
                <a:cubicBezTo>
                  <a:pt x="368610" y="845030"/>
                  <a:pt x="370250" y="845030"/>
                  <a:pt x="370250" y="845030"/>
                </a:cubicBezTo>
                <a:lnTo>
                  <a:pt x="374873" y="843092"/>
                </a:lnTo>
                <a:lnTo>
                  <a:pt x="376811" y="843092"/>
                </a:lnTo>
                <a:cubicBezTo>
                  <a:pt x="376811" y="843092"/>
                  <a:pt x="379197" y="843092"/>
                  <a:pt x="379197" y="843092"/>
                </a:cubicBezTo>
                <a:lnTo>
                  <a:pt x="381434" y="843539"/>
                </a:lnTo>
                <a:lnTo>
                  <a:pt x="381136" y="842495"/>
                </a:lnTo>
                <a:lnTo>
                  <a:pt x="381434" y="841601"/>
                </a:lnTo>
                <a:lnTo>
                  <a:pt x="382329" y="841153"/>
                </a:lnTo>
                <a:lnTo>
                  <a:pt x="385908" y="840557"/>
                </a:lnTo>
                <a:lnTo>
                  <a:pt x="389934" y="839364"/>
                </a:lnTo>
                <a:lnTo>
                  <a:pt x="391574" y="838618"/>
                </a:lnTo>
                <a:lnTo>
                  <a:pt x="392767" y="837873"/>
                </a:lnTo>
                <a:lnTo>
                  <a:pt x="393960" y="836829"/>
                </a:lnTo>
                <a:lnTo>
                  <a:pt x="395153" y="836829"/>
                </a:lnTo>
                <a:cubicBezTo>
                  <a:pt x="395153" y="836829"/>
                  <a:pt x="398731" y="838469"/>
                  <a:pt x="398731" y="838469"/>
                </a:cubicBezTo>
                <a:lnTo>
                  <a:pt x="399924" y="839364"/>
                </a:lnTo>
                <a:lnTo>
                  <a:pt x="400521" y="842346"/>
                </a:lnTo>
                <a:lnTo>
                  <a:pt x="401117" y="843539"/>
                </a:lnTo>
                <a:lnTo>
                  <a:pt x="400670" y="846521"/>
                </a:lnTo>
                <a:lnTo>
                  <a:pt x="398582" y="853828"/>
                </a:lnTo>
                <a:lnTo>
                  <a:pt x="399030" y="856512"/>
                </a:lnTo>
                <a:lnTo>
                  <a:pt x="400819" y="858450"/>
                </a:lnTo>
                <a:lnTo>
                  <a:pt x="402310" y="859792"/>
                </a:lnTo>
                <a:lnTo>
                  <a:pt x="403801" y="855468"/>
                </a:lnTo>
                <a:lnTo>
                  <a:pt x="405889" y="853828"/>
                </a:lnTo>
                <a:lnTo>
                  <a:pt x="407976" y="851591"/>
                </a:lnTo>
                <a:lnTo>
                  <a:pt x="409467" y="848161"/>
                </a:lnTo>
                <a:lnTo>
                  <a:pt x="412450" y="844583"/>
                </a:lnTo>
                <a:lnTo>
                  <a:pt x="415730" y="840855"/>
                </a:lnTo>
                <a:lnTo>
                  <a:pt x="417967" y="837873"/>
                </a:lnTo>
                <a:lnTo>
                  <a:pt x="419458" y="836530"/>
                </a:lnTo>
                <a:lnTo>
                  <a:pt x="422440" y="835039"/>
                </a:lnTo>
                <a:lnTo>
                  <a:pt x="424975" y="834145"/>
                </a:lnTo>
                <a:lnTo>
                  <a:pt x="426765" y="832057"/>
                </a:lnTo>
                <a:lnTo>
                  <a:pt x="428853" y="830864"/>
                </a:lnTo>
                <a:lnTo>
                  <a:pt x="431089" y="830417"/>
                </a:lnTo>
                <a:lnTo>
                  <a:pt x="434370" y="830715"/>
                </a:lnTo>
                <a:lnTo>
                  <a:pt x="437501" y="831461"/>
                </a:lnTo>
                <a:lnTo>
                  <a:pt x="440782" y="832505"/>
                </a:lnTo>
                <a:lnTo>
                  <a:pt x="441229" y="833250"/>
                </a:lnTo>
                <a:lnTo>
                  <a:pt x="440931" y="834741"/>
                </a:lnTo>
                <a:lnTo>
                  <a:pt x="440483" y="836232"/>
                </a:lnTo>
                <a:lnTo>
                  <a:pt x="440483" y="836978"/>
                </a:lnTo>
                <a:cubicBezTo>
                  <a:pt x="440483" y="836978"/>
                  <a:pt x="440931" y="837425"/>
                  <a:pt x="440931" y="837425"/>
                </a:cubicBezTo>
                <a:lnTo>
                  <a:pt x="444211" y="837723"/>
                </a:lnTo>
                <a:lnTo>
                  <a:pt x="448237" y="837425"/>
                </a:lnTo>
                <a:lnTo>
                  <a:pt x="450474" y="837425"/>
                </a:lnTo>
                <a:cubicBezTo>
                  <a:pt x="450474" y="837425"/>
                  <a:pt x="455544" y="838916"/>
                  <a:pt x="455544" y="838916"/>
                </a:cubicBezTo>
                <a:lnTo>
                  <a:pt x="457035" y="839811"/>
                </a:lnTo>
                <a:lnTo>
                  <a:pt x="458526" y="840557"/>
                </a:lnTo>
                <a:lnTo>
                  <a:pt x="460017" y="840557"/>
                </a:lnTo>
                <a:cubicBezTo>
                  <a:pt x="460017" y="840557"/>
                  <a:pt x="461956" y="838916"/>
                  <a:pt x="461956" y="838916"/>
                </a:cubicBezTo>
                <a:lnTo>
                  <a:pt x="463894" y="837574"/>
                </a:lnTo>
                <a:lnTo>
                  <a:pt x="465087" y="837574"/>
                </a:lnTo>
                <a:cubicBezTo>
                  <a:pt x="465087" y="837574"/>
                  <a:pt x="465982" y="837723"/>
                  <a:pt x="465982" y="837723"/>
                </a:cubicBezTo>
                <a:lnTo>
                  <a:pt x="467622" y="838916"/>
                </a:lnTo>
                <a:lnTo>
                  <a:pt x="470902" y="840109"/>
                </a:lnTo>
                <a:lnTo>
                  <a:pt x="473885" y="841004"/>
                </a:lnTo>
                <a:lnTo>
                  <a:pt x="474780" y="841899"/>
                </a:lnTo>
                <a:lnTo>
                  <a:pt x="474481" y="845477"/>
                </a:lnTo>
                <a:lnTo>
                  <a:pt x="474481" y="846670"/>
                </a:lnTo>
                <a:cubicBezTo>
                  <a:pt x="474481" y="846670"/>
                  <a:pt x="476718" y="846670"/>
                  <a:pt x="476718" y="846670"/>
                </a:cubicBezTo>
                <a:lnTo>
                  <a:pt x="479701" y="847118"/>
                </a:lnTo>
                <a:lnTo>
                  <a:pt x="481937" y="847565"/>
                </a:lnTo>
                <a:lnTo>
                  <a:pt x="483726" y="847565"/>
                </a:lnTo>
                <a:cubicBezTo>
                  <a:pt x="483726" y="847565"/>
                  <a:pt x="487007" y="845328"/>
                  <a:pt x="487007" y="845328"/>
                </a:cubicBezTo>
                <a:lnTo>
                  <a:pt x="488498" y="845328"/>
                </a:lnTo>
                <a:cubicBezTo>
                  <a:pt x="488498" y="845328"/>
                  <a:pt x="490138" y="844732"/>
                  <a:pt x="490138" y="844732"/>
                </a:cubicBezTo>
                <a:lnTo>
                  <a:pt x="490884" y="844284"/>
                </a:lnTo>
                <a:lnTo>
                  <a:pt x="491331" y="844583"/>
                </a:lnTo>
                <a:lnTo>
                  <a:pt x="493270" y="844881"/>
                </a:lnTo>
                <a:lnTo>
                  <a:pt x="495208" y="844881"/>
                </a:lnTo>
                <a:cubicBezTo>
                  <a:pt x="495208" y="844881"/>
                  <a:pt x="496997" y="844135"/>
                  <a:pt x="496997" y="844135"/>
                </a:cubicBezTo>
                <a:lnTo>
                  <a:pt x="498787" y="843092"/>
                </a:lnTo>
                <a:lnTo>
                  <a:pt x="501918" y="841004"/>
                </a:lnTo>
                <a:lnTo>
                  <a:pt x="502515" y="839811"/>
                </a:lnTo>
                <a:lnTo>
                  <a:pt x="502515" y="838767"/>
                </a:lnTo>
                <a:cubicBezTo>
                  <a:pt x="502515" y="838767"/>
                  <a:pt x="501918" y="838022"/>
                  <a:pt x="501918" y="838022"/>
                </a:cubicBezTo>
                <a:lnTo>
                  <a:pt x="501322" y="837723"/>
                </a:lnTo>
                <a:lnTo>
                  <a:pt x="501620" y="836829"/>
                </a:lnTo>
                <a:lnTo>
                  <a:pt x="502962" y="835189"/>
                </a:lnTo>
                <a:lnTo>
                  <a:pt x="507734" y="832803"/>
                </a:lnTo>
                <a:lnTo>
                  <a:pt x="511760" y="829820"/>
                </a:lnTo>
                <a:lnTo>
                  <a:pt x="513997" y="827584"/>
                </a:lnTo>
                <a:lnTo>
                  <a:pt x="515041" y="824900"/>
                </a:lnTo>
                <a:lnTo>
                  <a:pt x="516383" y="821917"/>
                </a:lnTo>
                <a:lnTo>
                  <a:pt x="517575" y="820724"/>
                </a:lnTo>
                <a:lnTo>
                  <a:pt x="520408" y="819979"/>
                </a:lnTo>
                <a:lnTo>
                  <a:pt x="528461" y="818935"/>
                </a:lnTo>
                <a:lnTo>
                  <a:pt x="530995" y="817742"/>
                </a:lnTo>
                <a:lnTo>
                  <a:pt x="534723" y="815506"/>
                </a:lnTo>
                <a:lnTo>
                  <a:pt x="536662" y="813865"/>
                </a:lnTo>
                <a:lnTo>
                  <a:pt x="537706" y="812523"/>
                </a:lnTo>
                <a:lnTo>
                  <a:pt x="537706" y="811032"/>
                </a:lnTo>
                <a:cubicBezTo>
                  <a:pt x="537706" y="811032"/>
                  <a:pt x="540241" y="810585"/>
                  <a:pt x="540241" y="810585"/>
                </a:cubicBezTo>
                <a:lnTo>
                  <a:pt x="542328" y="808050"/>
                </a:lnTo>
                <a:lnTo>
                  <a:pt x="545012" y="805515"/>
                </a:lnTo>
                <a:lnTo>
                  <a:pt x="549635" y="803427"/>
                </a:lnTo>
                <a:lnTo>
                  <a:pt x="553661" y="800594"/>
                </a:lnTo>
                <a:lnTo>
                  <a:pt x="555152" y="801041"/>
                </a:lnTo>
                <a:lnTo>
                  <a:pt x="556643" y="802383"/>
                </a:lnTo>
                <a:lnTo>
                  <a:pt x="557389" y="803874"/>
                </a:lnTo>
                <a:lnTo>
                  <a:pt x="557389" y="804620"/>
                </a:lnTo>
                <a:cubicBezTo>
                  <a:pt x="557389" y="804620"/>
                  <a:pt x="562757" y="805515"/>
                  <a:pt x="562757" y="805515"/>
                </a:cubicBezTo>
                <a:lnTo>
                  <a:pt x="563651" y="805515"/>
                </a:lnTo>
                <a:cubicBezTo>
                  <a:pt x="563651" y="805515"/>
                  <a:pt x="567529" y="806708"/>
                  <a:pt x="567529" y="806708"/>
                </a:cubicBezTo>
                <a:lnTo>
                  <a:pt x="571107" y="808348"/>
                </a:lnTo>
                <a:lnTo>
                  <a:pt x="573046" y="808795"/>
                </a:lnTo>
                <a:lnTo>
                  <a:pt x="573940" y="808795"/>
                </a:lnTo>
                <a:cubicBezTo>
                  <a:pt x="573940" y="808795"/>
                  <a:pt x="574686" y="808199"/>
                  <a:pt x="574686" y="808199"/>
                </a:cubicBezTo>
                <a:lnTo>
                  <a:pt x="575581" y="806708"/>
                </a:lnTo>
                <a:lnTo>
                  <a:pt x="576625" y="805664"/>
                </a:lnTo>
                <a:lnTo>
                  <a:pt x="577221" y="805217"/>
                </a:lnTo>
                <a:lnTo>
                  <a:pt x="577221" y="803576"/>
                </a:lnTo>
                <a:cubicBezTo>
                  <a:pt x="577221" y="803576"/>
                  <a:pt x="582291" y="800445"/>
                  <a:pt x="582291" y="800445"/>
                </a:cubicBezTo>
                <a:lnTo>
                  <a:pt x="586913" y="798208"/>
                </a:lnTo>
                <a:lnTo>
                  <a:pt x="590940" y="796568"/>
                </a:lnTo>
                <a:lnTo>
                  <a:pt x="592132" y="797314"/>
                </a:lnTo>
                <a:lnTo>
                  <a:pt x="593474" y="798656"/>
                </a:lnTo>
                <a:lnTo>
                  <a:pt x="595264" y="801936"/>
                </a:lnTo>
                <a:lnTo>
                  <a:pt x="596308" y="802682"/>
                </a:lnTo>
                <a:lnTo>
                  <a:pt x="598992" y="802234"/>
                </a:lnTo>
                <a:lnTo>
                  <a:pt x="599439" y="802532"/>
                </a:lnTo>
                <a:lnTo>
                  <a:pt x="598992" y="803725"/>
                </a:lnTo>
                <a:lnTo>
                  <a:pt x="597202" y="805217"/>
                </a:lnTo>
                <a:lnTo>
                  <a:pt x="594817" y="806559"/>
                </a:lnTo>
                <a:lnTo>
                  <a:pt x="593326" y="807602"/>
                </a:lnTo>
                <a:lnTo>
                  <a:pt x="593773" y="811181"/>
                </a:lnTo>
                <a:lnTo>
                  <a:pt x="593773" y="812374"/>
                </a:lnTo>
                <a:cubicBezTo>
                  <a:pt x="593773" y="812374"/>
                  <a:pt x="594369" y="812821"/>
                  <a:pt x="594369" y="812821"/>
                </a:cubicBezTo>
                <a:lnTo>
                  <a:pt x="599290" y="809392"/>
                </a:lnTo>
                <a:lnTo>
                  <a:pt x="601676" y="808646"/>
                </a:lnTo>
                <a:lnTo>
                  <a:pt x="602571" y="809541"/>
                </a:lnTo>
                <a:lnTo>
                  <a:pt x="602869" y="811479"/>
                </a:lnTo>
                <a:lnTo>
                  <a:pt x="604807" y="815356"/>
                </a:lnTo>
                <a:lnTo>
                  <a:pt x="605553" y="817295"/>
                </a:lnTo>
                <a:lnTo>
                  <a:pt x="600632" y="821917"/>
                </a:lnTo>
                <a:lnTo>
                  <a:pt x="598843" y="824303"/>
                </a:lnTo>
                <a:lnTo>
                  <a:pt x="598843" y="825198"/>
                </a:lnTo>
                <a:cubicBezTo>
                  <a:pt x="598843" y="825198"/>
                  <a:pt x="598843" y="826093"/>
                  <a:pt x="598843" y="826093"/>
                </a:cubicBezTo>
                <a:lnTo>
                  <a:pt x="597649" y="827285"/>
                </a:lnTo>
                <a:lnTo>
                  <a:pt x="597649" y="827733"/>
                </a:lnTo>
                <a:cubicBezTo>
                  <a:pt x="597649" y="827733"/>
                  <a:pt x="598693" y="828478"/>
                  <a:pt x="598693" y="828478"/>
                </a:cubicBezTo>
                <a:lnTo>
                  <a:pt x="599887" y="829075"/>
                </a:lnTo>
                <a:lnTo>
                  <a:pt x="600483" y="829075"/>
                </a:lnTo>
                <a:cubicBezTo>
                  <a:pt x="600483" y="829075"/>
                  <a:pt x="601527" y="827882"/>
                  <a:pt x="601527" y="827882"/>
                </a:cubicBezTo>
                <a:lnTo>
                  <a:pt x="606149" y="826242"/>
                </a:lnTo>
                <a:lnTo>
                  <a:pt x="607491" y="826540"/>
                </a:lnTo>
                <a:lnTo>
                  <a:pt x="610772" y="828926"/>
                </a:lnTo>
                <a:lnTo>
                  <a:pt x="612263" y="828926"/>
                </a:lnTo>
                <a:cubicBezTo>
                  <a:pt x="612263" y="828926"/>
                  <a:pt x="616140" y="829820"/>
                  <a:pt x="616140" y="829820"/>
                </a:cubicBezTo>
                <a:lnTo>
                  <a:pt x="618675" y="828926"/>
                </a:lnTo>
                <a:lnTo>
                  <a:pt x="620464" y="829820"/>
                </a:lnTo>
                <a:lnTo>
                  <a:pt x="624192" y="832952"/>
                </a:lnTo>
                <a:lnTo>
                  <a:pt x="625087" y="833548"/>
                </a:lnTo>
                <a:lnTo>
                  <a:pt x="625982" y="832505"/>
                </a:lnTo>
                <a:lnTo>
                  <a:pt x="627920" y="829522"/>
                </a:lnTo>
                <a:lnTo>
                  <a:pt x="629113" y="827435"/>
                </a:lnTo>
                <a:lnTo>
                  <a:pt x="629709" y="826540"/>
                </a:lnTo>
                <a:lnTo>
                  <a:pt x="630604" y="824900"/>
                </a:lnTo>
                <a:lnTo>
                  <a:pt x="632244" y="824900"/>
                </a:lnTo>
                <a:cubicBezTo>
                  <a:pt x="632244" y="824900"/>
                  <a:pt x="633885" y="825198"/>
                  <a:pt x="633885" y="825198"/>
                </a:cubicBezTo>
                <a:lnTo>
                  <a:pt x="634779" y="826093"/>
                </a:lnTo>
                <a:lnTo>
                  <a:pt x="635674" y="827882"/>
                </a:lnTo>
                <a:lnTo>
                  <a:pt x="636718" y="829373"/>
                </a:lnTo>
                <a:lnTo>
                  <a:pt x="637911" y="829373"/>
                </a:lnTo>
                <a:cubicBezTo>
                  <a:pt x="637911" y="829373"/>
                  <a:pt x="639252" y="829224"/>
                  <a:pt x="639252" y="829224"/>
                </a:cubicBezTo>
                <a:lnTo>
                  <a:pt x="639849" y="829224"/>
                </a:lnTo>
                <a:cubicBezTo>
                  <a:pt x="639849" y="829224"/>
                  <a:pt x="641042" y="830715"/>
                  <a:pt x="641042" y="830715"/>
                </a:cubicBezTo>
                <a:lnTo>
                  <a:pt x="643428" y="833697"/>
                </a:lnTo>
                <a:lnTo>
                  <a:pt x="644472" y="834443"/>
                </a:lnTo>
                <a:lnTo>
                  <a:pt x="645515" y="835785"/>
                </a:lnTo>
                <a:lnTo>
                  <a:pt x="645963" y="838320"/>
                </a:lnTo>
                <a:lnTo>
                  <a:pt x="646261" y="840855"/>
                </a:lnTo>
                <a:lnTo>
                  <a:pt x="649243" y="849802"/>
                </a:lnTo>
                <a:lnTo>
                  <a:pt x="650138" y="851740"/>
                </a:lnTo>
                <a:lnTo>
                  <a:pt x="650735" y="853231"/>
                </a:lnTo>
                <a:lnTo>
                  <a:pt x="652077" y="853529"/>
                </a:lnTo>
                <a:lnTo>
                  <a:pt x="653120" y="852038"/>
                </a:lnTo>
                <a:lnTo>
                  <a:pt x="653567" y="850547"/>
                </a:lnTo>
                <a:lnTo>
                  <a:pt x="654760" y="849951"/>
                </a:lnTo>
                <a:lnTo>
                  <a:pt x="656102" y="850249"/>
                </a:lnTo>
                <a:lnTo>
                  <a:pt x="658638" y="851740"/>
                </a:lnTo>
                <a:lnTo>
                  <a:pt x="659980" y="852486"/>
                </a:lnTo>
                <a:lnTo>
                  <a:pt x="660725" y="856959"/>
                </a:lnTo>
                <a:lnTo>
                  <a:pt x="660725" y="862178"/>
                </a:lnTo>
                <a:cubicBezTo>
                  <a:pt x="660725" y="862178"/>
                  <a:pt x="660725" y="863818"/>
                  <a:pt x="660725" y="863818"/>
                </a:cubicBezTo>
                <a:lnTo>
                  <a:pt x="661769" y="868143"/>
                </a:lnTo>
                <a:lnTo>
                  <a:pt x="662067" y="873063"/>
                </a:lnTo>
                <a:lnTo>
                  <a:pt x="662365" y="875748"/>
                </a:lnTo>
                <a:lnTo>
                  <a:pt x="662365" y="878282"/>
                </a:lnTo>
                <a:cubicBezTo>
                  <a:pt x="662365" y="878282"/>
                  <a:pt x="662216" y="881712"/>
                  <a:pt x="662216" y="881712"/>
                </a:cubicBezTo>
                <a:lnTo>
                  <a:pt x="661620" y="886186"/>
                </a:lnTo>
                <a:lnTo>
                  <a:pt x="660576" y="890063"/>
                </a:lnTo>
                <a:lnTo>
                  <a:pt x="660874" y="893194"/>
                </a:lnTo>
                <a:lnTo>
                  <a:pt x="660278" y="894685"/>
                </a:lnTo>
                <a:lnTo>
                  <a:pt x="657892" y="895431"/>
                </a:lnTo>
                <a:lnTo>
                  <a:pt x="657892" y="896623"/>
                </a:lnTo>
                <a:cubicBezTo>
                  <a:pt x="657892" y="896623"/>
                  <a:pt x="658339" y="898562"/>
                  <a:pt x="658339" y="898562"/>
                </a:cubicBezTo>
                <a:lnTo>
                  <a:pt x="659980" y="901097"/>
                </a:lnTo>
                <a:lnTo>
                  <a:pt x="659980" y="902737"/>
                </a:lnTo>
                <a:cubicBezTo>
                  <a:pt x="659980" y="902737"/>
                  <a:pt x="659234" y="903781"/>
                  <a:pt x="659234" y="903781"/>
                </a:cubicBezTo>
                <a:lnTo>
                  <a:pt x="657444" y="903781"/>
                </a:lnTo>
                <a:cubicBezTo>
                  <a:pt x="657444" y="903781"/>
                  <a:pt x="655059" y="904825"/>
                  <a:pt x="655059" y="904825"/>
                </a:cubicBezTo>
                <a:lnTo>
                  <a:pt x="653419" y="908105"/>
                </a:lnTo>
                <a:lnTo>
                  <a:pt x="651629" y="910790"/>
                </a:lnTo>
                <a:lnTo>
                  <a:pt x="650585" y="911386"/>
                </a:lnTo>
                <a:lnTo>
                  <a:pt x="647305" y="910640"/>
                </a:lnTo>
                <a:lnTo>
                  <a:pt x="646559" y="911386"/>
                </a:lnTo>
                <a:lnTo>
                  <a:pt x="645366" y="915859"/>
                </a:lnTo>
                <a:lnTo>
                  <a:pt x="644472" y="917798"/>
                </a:lnTo>
                <a:lnTo>
                  <a:pt x="643130" y="919438"/>
                </a:lnTo>
                <a:lnTo>
                  <a:pt x="641788" y="920333"/>
                </a:lnTo>
                <a:lnTo>
                  <a:pt x="640594" y="921078"/>
                </a:lnTo>
                <a:lnTo>
                  <a:pt x="638060" y="920631"/>
                </a:lnTo>
                <a:lnTo>
                  <a:pt x="636718" y="923315"/>
                </a:lnTo>
                <a:lnTo>
                  <a:pt x="635375" y="926894"/>
                </a:lnTo>
                <a:lnTo>
                  <a:pt x="635375" y="928683"/>
                </a:lnTo>
                <a:cubicBezTo>
                  <a:pt x="635375" y="928683"/>
                  <a:pt x="635972" y="931665"/>
                  <a:pt x="635972" y="931665"/>
                </a:cubicBezTo>
                <a:lnTo>
                  <a:pt x="635674" y="932411"/>
                </a:lnTo>
                <a:lnTo>
                  <a:pt x="634332" y="933007"/>
                </a:lnTo>
                <a:lnTo>
                  <a:pt x="632095" y="934349"/>
                </a:lnTo>
                <a:lnTo>
                  <a:pt x="630604" y="938525"/>
                </a:lnTo>
                <a:lnTo>
                  <a:pt x="630604" y="942551"/>
                </a:lnTo>
                <a:cubicBezTo>
                  <a:pt x="630604" y="942551"/>
                  <a:pt x="631499" y="943893"/>
                  <a:pt x="631499" y="943893"/>
                </a:cubicBezTo>
                <a:lnTo>
                  <a:pt x="633139" y="944489"/>
                </a:lnTo>
                <a:lnTo>
                  <a:pt x="634332" y="945682"/>
                </a:lnTo>
                <a:lnTo>
                  <a:pt x="634332" y="947620"/>
                </a:lnTo>
                <a:cubicBezTo>
                  <a:pt x="634332" y="947620"/>
                  <a:pt x="635375" y="950006"/>
                  <a:pt x="635375" y="950006"/>
                </a:cubicBezTo>
                <a:lnTo>
                  <a:pt x="634928" y="952840"/>
                </a:lnTo>
                <a:lnTo>
                  <a:pt x="631648" y="957015"/>
                </a:lnTo>
                <a:lnTo>
                  <a:pt x="631648" y="959252"/>
                </a:lnTo>
                <a:cubicBezTo>
                  <a:pt x="631648" y="959252"/>
                  <a:pt x="633288" y="959997"/>
                  <a:pt x="633288" y="959997"/>
                </a:cubicBezTo>
                <a:lnTo>
                  <a:pt x="634779" y="959699"/>
                </a:lnTo>
                <a:lnTo>
                  <a:pt x="636569" y="958655"/>
                </a:lnTo>
                <a:lnTo>
                  <a:pt x="638656" y="957015"/>
                </a:lnTo>
                <a:lnTo>
                  <a:pt x="643428" y="954778"/>
                </a:lnTo>
                <a:lnTo>
                  <a:pt x="648647" y="953436"/>
                </a:lnTo>
                <a:lnTo>
                  <a:pt x="652673" y="953138"/>
                </a:lnTo>
                <a:lnTo>
                  <a:pt x="656102" y="953138"/>
                </a:lnTo>
                <a:cubicBezTo>
                  <a:pt x="656102" y="953138"/>
                  <a:pt x="657742" y="953734"/>
                  <a:pt x="657742" y="953734"/>
                </a:cubicBezTo>
                <a:lnTo>
                  <a:pt x="658190" y="954629"/>
                </a:lnTo>
                <a:lnTo>
                  <a:pt x="662962" y="953287"/>
                </a:lnTo>
                <a:lnTo>
                  <a:pt x="664005" y="953287"/>
                </a:lnTo>
                <a:cubicBezTo>
                  <a:pt x="664005" y="953287"/>
                  <a:pt x="664900" y="953287"/>
                  <a:pt x="664900" y="953287"/>
                </a:cubicBezTo>
                <a:lnTo>
                  <a:pt x="664900" y="954182"/>
                </a:lnTo>
                <a:cubicBezTo>
                  <a:pt x="664900" y="954182"/>
                  <a:pt x="661322" y="957909"/>
                  <a:pt x="661322" y="957909"/>
                </a:cubicBezTo>
                <a:lnTo>
                  <a:pt x="660725" y="959550"/>
                </a:lnTo>
                <a:lnTo>
                  <a:pt x="660725" y="961339"/>
                </a:lnTo>
                <a:cubicBezTo>
                  <a:pt x="660725" y="961339"/>
                  <a:pt x="662216" y="962979"/>
                  <a:pt x="662216" y="962979"/>
                </a:cubicBezTo>
                <a:lnTo>
                  <a:pt x="663558" y="964321"/>
                </a:lnTo>
                <a:lnTo>
                  <a:pt x="664751" y="967602"/>
                </a:lnTo>
                <a:lnTo>
                  <a:pt x="663856" y="970584"/>
                </a:lnTo>
                <a:lnTo>
                  <a:pt x="664453" y="971628"/>
                </a:lnTo>
                <a:lnTo>
                  <a:pt x="665497" y="972821"/>
                </a:lnTo>
                <a:lnTo>
                  <a:pt x="666093" y="974610"/>
                </a:lnTo>
                <a:lnTo>
                  <a:pt x="666093" y="976698"/>
                </a:lnTo>
                <a:cubicBezTo>
                  <a:pt x="666093" y="976698"/>
                  <a:pt x="665646" y="979978"/>
                  <a:pt x="665646" y="979978"/>
                </a:cubicBezTo>
                <a:lnTo>
                  <a:pt x="670716" y="981768"/>
                </a:lnTo>
                <a:lnTo>
                  <a:pt x="675040" y="982513"/>
                </a:lnTo>
                <a:lnTo>
                  <a:pt x="678172" y="982513"/>
                </a:lnTo>
                <a:cubicBezTo>
                  <a:pt x="678172" y="982513"/>
                  <a:pt x="680259" y="983557"/>
                  <a:pt x="680259" y="983557"/>
                </a:cubicBezTo>
                <a:lnTo>
                  <a:pt x="681452" y="984154"/>
                </a:lnTo>
                <a:lnTo>
                  <a:pt x="682347" y="985347"/>
                </a:lnTo>
                <a:lnTo>
                  <a:pt x="682645" y="986689"/>
                </a:lnTo>
                <a:lnTo>
                  <a:pt x="681601" y="987583"/>
                </a:lnTo>
                <a:lnTo>
                  <a:pt x="679513" y="990565"/>
                </a:lnTo>
                <a:lnTo>
                  <a:pt x="678320" y="994443"/>
                </a:lnTo>
                <a:lnTo>
                  <a:pt x="678320" y="997425"/>
                </a:lnTo>
                <a:cubicBezTo>
                  <a:pt x="678320" y="997425"/>
                  <a:pt x="678320" y="999960"/>
                  <a:pt x="678320" y="999960"/>
                </a:cubicBezTo>
                <a:lnTo>
                  <a:pt x="675786" y="1003688"/>
                </a:lnTo>
                <a:lnTo>
                  <a:pt x="674742" y="1006222"/>
                </a:lnTo>
                <a:lnTo>
                  <a:pt x="673847" y="1008757"/>
                </a:lnTo>
                <a:lnTo>
                  <a:pt x="673847" y="1009950"/>
                </a:lnTo>
                <a:cubicBezTo>
                  <a:pt x="673847" y="1009950"/>
                  <a:pt x="674444" y="1010696"/>
                  <a:pt x="674444" y="1010696"/>
                </a:cubicBezTo>
                <a:lnTo>
                  <a:pt x="675487" y="1011143"/>
                </a:lnTo>
                <a:lnTo>
                  <a:pt x="677277" y="1011442"/>
                </a:lnTo>
                <a:lnTo>
                  <a:pt x="679513" y="1011143"/>
                </a:lnTo>
                <a:lnTo>
                  <a:pt x="684881" y="1011740"/>
                </a:lnTo>
                <a:lnTo>
                  <a:pt x="690995" y="1012933"/>
                </a:lnTo>
                <a:lnTo>
                  <a:pt x="693381" y="1013529"/>
                </a:lnTo>
                <a:lnTo>
                  <a:pt x="694126" y="1014722"/>
                </a:lnTo>
                <a:lnTo>
                  <a:pt x="694126" y="1017257"/>
                </a:lnTo>
                <a:cubicBezTo>
                  <a:pt x="694126" y="1017257"/>
                  <a:pt x="693530" y="1019643"/>
                  <a:pt x="693530" y="1019643"/>
                </a:cubicBezTo>
                <a:lnTo>
                  <a:pt x="693978" y="1021432"/>
                </a:lnTo>
                <a:lnTo>
                  <a:pt x="695021" y="1023072"/>
                </a:lnTo>
                <a:lnTo>
                  <a:pt x="696662" y="1023669"/>
                </a:lnTo>
                <a:lnTo>
                  <a:pt x="698153" y="1024265"/>
                </a:lnTo>
                <a:lnTo>
                  <a:pt x="698451" y="1025458"/>
                </a:lnTo>
                <a:lnTo>
                  <a:pt x="698004" y="1027098"/>
                </a:lnTo>
                <a:lnTo>
                  <a:pt x="698749" y="1028441"/>
                </a:lnTo>
                <a:lnTo>
                  <a:pt x="699495" y="1029335"/>
                </a:lnTo>
                <a:lnTo>
                  <a:pt x="701284" y="1029783"/>
                </a:lnTo>
                <a:lnTo>
                  <a:pt x="704863" y="1028739"/>
                </a:lnTo>
                <a:lnTo>
                  <a:pt x="707398" y="1029186"/>
                </a:lnTo>
                <a:lnTo>
                  <a:pt x="709634" y="1029932"/>
                </a:lnTo>
                <a:lnTo>
                  <a:pt x="711573" y="1029484"/>
                </a:lnTo>
                <a:lnTo>
                  <a:pt x="713512" y="1028590"/>
                </a:lnTo>
                <a:lnTo>
                  <a:pt x="717687" y="1024265"/>
                </a:lnTo>
                <a:lnTo>
                  <a:pt x="722607" y="1021880"/>
                </a:lnTo>
                <a:lnTo>
                  <a:pt x="724248" y="1021283"/>
                </a:lnTo>
                <a:lnTo>
                  <a:pt x="725292" y="1021581"/>
                </a:lnTo>
                <a:lnTo>
                  <a:pt x="725590" y="1021880"/>
                </a:lnTo>
                <a:lnTo>
                  <a:pt x="725590" y="1022774"/>
                </a:lnTo>
                <a:cubicBezTo>
                  <a:pt x="725590" y="1022774"/>
                  <a:pt x="726037" y="1026353"/>
                  <a:pt x="726037" y="1026353"/>
                </a:cubicBezTo>
                <a:lnTo>
                  <a:pt x="726037" y="1026800"/>
                </a:lnTo>
                <a:cubicBezTo>
                  <a:pt x="726037" y="1026800"/>
                  <a:pt x="727379" y="1028142"/>
                  <a:pt x="727379" y="1028142"/>
                </a:cubicBezTo>
                <a:lnTo>
                  <a:pt x="726782" y="1031423"/>
                </a:lnTo>
                <a:lnTo>
                  <a:pt x="727528" y="1032168"/>
                </a:lnTo>
                <a:lnTo>
                  <a:pt x="727976" y="1033361"/>
                </a:lnTo>
                <a:lnTo>
                  <a:pt x="727976" y="1035151"/>
                </a:lnTo>
                <a:cubicBezTo>
                  <a:pt x="727976" y="1035151"/>
                  <a:pt x="727976" y="1036642"/>
                  <a:pt x="727976" y="1036642"/>
                </a:cubicBezTo>
                <a:lnTo>
                  <a:pt x="728572" y="1037387"/>
                </a:lnTo>
                <a:lnTo>
                  <a:pt x="729467" y="1037835"/>
                </a:lnTo>
                <a:lnTo>
                  <a:pt x="733791" y="1036493"/>
                </a:lnTo>
                <a:lnTo>
                  <a:pt x="736326" y="1036493"/>
                </a:lnTo>
                <a:cubicBezTo>
                  <a:pt x="736326" y="1036493"/>
                  <a:pt x="737370" y="1037238"/>
                  <a:pt x="737370" y="1037238"/>
                </a:cubicBezTo>
                <a:lnTo>
                  <a:pt x="738413" y="1037835"/>
                </a:lnTo>
                <a:lnTo>
                  <a:pt x="739606" y="1038282"/>
                </a:lnTo>
                <a:lnTo>
                  <a:pt x="740501" y="1038879"/>
                </a:lnTo>
                <a:lnTo>
                  <a:pt x="741098" y="1038879"/>
                </a:lnTo>
                <a:cubicBezTo>
                  <a:pt x="741098" y="1038879"/>
                  <a:pt x="742589" y="1037387"/>
                  <a:pt x="742589" y="1037387"/>
                </a:cubicBezTo>
                <a:lnTo>
                  <a:pt x="743036" y="1037089"/>
                </a:lnTo>
                <a:lnTo>
                  <a:pt x="743036" y="1036493"/>
                </a:lnTo>
                <a:cubicBezTo>
                  <a:pt x="743036" y="1036493"/>
                  <a:pt x="741992" y="1035300"/>
                  <a:pt x="741992" y="1035300"/>
                </a:cubicBezTo>
                <a:lnTo>
                  <a:pt x="740948" y="1034256"/>
                </a:lnTo>
                <a:lnTo>
                  <a:pt x="740948" y="1032019"/>
                </a:lnTo>
                <a:cubicBezTo>
                  <a:pt x="740948" y="1032019"/>
                  <a:pt x="741545" y="1027993"/>
                  <a:pt x="741545" y="1027993"/>
                </a:cubicBezTo>
                <a:lnTo>
                  <a:pt x="741545" y="1025905"/>
                </a:lnTo>
                <a:cubicBezTo>
                  <a:pt x="741545" y="1025905"/>
                  <a:pt x="741545" y="1020985"/>
                  <a:pt x="741545" y="1020985"/>
                </a:cubicBezTo>
                <a:lnTo>
                  <a:pt x="741545" y="1019643"/>
                </a:lnTo>
                <a:cubicBezTo>
                  <a:pt x="741545" y="1019643"/>
                  <a:pt x="740352" y="1018002"/>
                  <a:pt x="740352" y="1018002"/>
                </a:cubicBezTo>
                <a:lnTo>
                  <a:pt x="737817" y="1014871"/>
                </a:lnTo>
                <a:lnTo>
                  <a:pt x="737071" y="1012933"/>
                </a:lnTo>
                <a:lnTo>
                  <a:pt x="736624" y="1010994"/>
                </a:lnTo>
                <a:lnTo>
                  <a:pt x="736624" y="1009801"/>
                </a:lnTo>
                <a:cubicBezTo>
                  <a:pt x="736624" y="1009801"/>
                  <a:pt x="736027" y="1008459"/>
                  <a:pt x="736027" y="1008459"/>
                </a:cubicBezTo>
                <a:lnTo>
                  <a:pt x="735729" y="1007266"/>
                </a:lnTo>
                <a:lnTo>
                  <a:pt x="736923" y="1006670"/>
                </a:lnTo>
                <a:lnTo>
                  <a:pt x="738265" y="1005179"/>
                </a:lnTo>
                <a:lnTo>
                  <a:pt x="739010" y="1002942"/>
                </a:lnTo>
                <a:lnTo>
                  <a:pt x="739606" y="1001302"/>
                </a:lnTo>
                <a:lnTo>
                  <a:pt x="740501" y="1000556"/>
                </a:lnTo>
                <a:lnTo>
                  <a:pt x="741396" y="1000258"/>
                </a:lnTo>
                <a:lnTo>
                  <a:pt x="741992" y="1000258"/>
                </a:lnTo>
                <a:cubicBezTo>
                  <a:pt x="741992" y="1000258"/>
                  <a:pt x="744080" y="1003389"/>
                  <a:pt x="744080" y="1003389"/>
                </a:cubicBezTo>
                <a:lnTo>
                  <a:pt x="746764" y="1001898"/>
                </a:lnTo>
                <a:lnTo>
                  <a:pt x="748852" y="1001898"/>
                </a:lnTo>
                <a:cubicBezTo>
                  <a:pt x="748852" y="1001898"/>
                  <a:pt x="750641" y="1002644"/>
                  <a:pt x="750641" y="1002644"/>
                </a:cubicBezTo>
                <a:lnTo>
                  <a:pt x="751535" y="1003538"/>
                </a:lnTo>
                <a:lnTo>
                  <a:pt x="752877" y="1002495"/>
                </a:lnTo>
                <a:lnTo>
                  <a:pt x="754518" y="1001003"/>
                </a:lnTo>
                <a:lnTo>
                  <a:pt x="756307" y="998767"/>
                </a:lnTo>
                <a:lnTo>
                  <a:pt x="758246" y="995934"/>
                </a:lnTo>
                <a:lnTo>
                  <a:pt x="758991" y="994144"/>
                </a:lnTo>
                <a:lnTo>
                  <a:pt x="759588" y="993399"/>
                </a:lnTo>
                <a:lnTo>
                  <a:pt x="760780" y="992951"/>
                </a:lnTo>
                <a:lnTo>
                  <a:pt x="761974" y="993250"/>
                </a:lnTo>
                <a:lnTo>
                  <a:pt x="764061" y="994443"/>
                </a:lnTo>
                <a:lnTo>
                  <a:pt x="767342" y="995934"/>
                </a:lnTo>
                <a:lnTo>
                  <a:pt x="770175" y="997723"/>
                </a:lnTo>
                <a:lnTo>
                  <a:pt x="771368" y="999512"/>
                </a:lnTo>
                <a:lnTo>
                  <a:pt x="773008" y="1001153"/>
                </a:lnTo>
                <a:lnTo>
                  <a:pt x="774201" y="1001600"/>
                </a:lnTo>
                <a:lnTo>
                  <a:pt x="774797" y="1001600"/>
                </a:lnTo>
                <a:cubicBezTo>
                  <a:pt x="774797" y="1001600"/>
                  <a:pt x="776587" y="1000258"/>
                  <a:pt x="776587" y="1000258"/>
                </a:cubicBezTo>
                <a:lnTo>
                  <a:pt x="778227" y="998916"/>
                </a:lnTo>
                <a:lnTo>
                  <a:pt x="778227" y="997425"/>
                </a:lnTo>
                <a:cubicBezTo>
                  <a:pt x="778227" y="997425"/>
                  <a:pt x="779718" y="996083"/>
                  <a:pt x="779718" y="996083"/>
                </a:cubicBezTo>
                <a:lnTo>
                  <a:pt x="781657" y="993995"/>
                </a:lnTo>
                <a:lnTo>
                  <a:pt x="782551" y="992504"/>
                </a:lnTo>
                <a:lnTo>
                  <a:pt x="783297" y="992504"/>
                </a:lnTo>
                <a:cubicBezTo>
                  <a:pt x="783297" y="992504"/>
                  <a:pt x="784042" y="992802"/>
                  <a:pt x="784042" y="992802"/>
                </a:cubicBezTo>
                <a:lnTo>
                  <a:pt x="787025" y="997276"/>
                </a:lnTo>
                <a:lnTo>
                  <a:pt x="787621" y="997574"/>
                </a:lnTo>
                <a:lnTo>
                  <a:pt x="788516" y="996828"/>
                </a:lnTo>
                <a:lnTo>
                  <a:pt x="789709" y="993250"/>
                </a:lnTo>
                <a:lnTo>
                  <a:pt x="791051" y="991907"/>
                </a:lnTo>
                <a:lnTo>
                  <a:pt x="791498" y="992206"/>
                </a:lnTo>
                <a:lnTo>
                  <a:pt x="798805" y="998916"/>
                </a:lnTo>
                <a:lnTo>
                  <a:pt x="799550" y="998916"/>
                </a:lnTo>
                <a:cubicBezTo>
                  <a:pt x="799550" y="998916"/>
                  <a:pt x="800296" y="998618"/>
                  <a:pt x="800296" y="998618"/>
                </a:cubicBezTo>
                <a:lnTo>
                  <a:pt x="800743" y="997574"/>
                </a:lnTo>
                <a:lnTo>
                  <a:pt x="801340" y="995337"/>
                </a:lnTo>
                <a:lnTo>
                  <a:pt x="802383" y="992802"/>
                </a:lnTo>
                <a:lnTo>
                  <a:pt x="804769" y="991460"/>
                </a:lnTo>
                <a:lnTo>
                  <a:pt x="806559" y="991162"/>
                </a:lnTo>
                <a:lnTo>
                  <a:pt x="807304" y="992355"/>
                </a:lnTo>
                <a:lnTo>
                  <a:pt x="808945" y="993995"/>
                </a:lnTo>
                <a:lnTo>
                  <a:pt x="810883" y="994293"/>
                </a:lnTo>
                <a:lnTo>
                  <a:pt x="814909" y="991460"/>
                </a:lnTo>
                <a:lnTo>
                  <a:pt x="816251" y="991013"/>
                </a:lnTo>
                <a:lnTo>
                  <a:pt x="817742" y="991013"/>
                </a:lnTo>
                <a:cubicBezTo>
                  <a:pt x="817742" y="991013"/>
                  <a:pt x="819233" y="991013"/>
                  <a:pt x="819233" y="991013"/>
                </a:cubicBezTo>
                <a:lnTo>
                  <a:pt x="820575" y="989969"/>
                </a:lnTo>
                <a:lnTo>
                  <a:pt x="822067" y="988478"/>
                </a:lnTo>
                <a:lnTo>
                  <a:pt x="822514" y="985645"/>
                </a:lnTo>
                <a:lnTo>
                  <a:pt x="822812" y="983110"/>
                </a:lnTo>
                <a:lnTo>
                  <a:pt x="823856" y="982066"/>
                </a:lnTo>
                <a:lnTo>
                  <a:pt x="825049" y="981320"/>
                </a:lnTo>
                <a:lnTo>
                  <a:pt x="827286" y="980277"/>
                </a:lnTo>
                <a:lnTo>
                  <a:pt x="832356" y="977742"/>
                </a:lnTo>
                <a:lnTo>
                  <a:pt x="833698" y="976549"/>
                </a:lnTo>
                <a:lnTo>
                  <a:pt x="834592" y="975952"/>
                </a:lnTo>
                <a:lnTo>
                  <a:pt x="836531" y="976996"/>
                </a:lnTo>
                <a:lnTo>
                  <a:pt x="838917" y="979084"/>
                </a:lnTo>
                <a:lnTo>
                  <a:pt x="840407" y="980724"/>
                </a:lnTo>
                <a:lnTo>
                  <a:pt x="841302" y="982364"/>
                </a:lnTo>
                <a:lnTo>
                  <a:pt x="841750" y="983855"/>
                </a:lnTo>
                <a:lnTo>
                  <a:pt x="845478" y="985048"/>
                </a:lnTo>
                <a:lnTo>
                  <a:pt x="847863" y="986838"/>
                </a:lnTo>
                <a:lnTo>
                  <a:pt x="849504" y="988180"/>
                </a:lnTo>
                <a:lnTo>
                  <a:pt x="851144" y="988180"/>
                </a:lnTo>
                <a:cubicBezTo>
                  <a:pt x="851144" y="988180"/>
                  <a:pt x="852784" y="987732"/>
                  <a:pt x="852784" y="987732"/>
                </a:cubicBezTo>
                <a:lnTo>
                  <a:pt x="853828" y="986689"/>
                </a:lnTo>
                <a:lnTo>
                  <a:pt x="855617" y="986689"/>
                </a:lnTo>
                <a:cubicBezTo>
                  <a:pt x="855617" y="986689"/>
                  <a:pt x="857705" y="986689"/>
                  <a:pt x="857705" y="986689"/>
                </a:cubicBezTo>
                <a:lnTo>
                  <a:pt x="858599" y="987136"/>
                </a:lnTo>
                <a:lnTo>
                  <a:pt x="860389" y="989671"/>
                </a:lnTo>
                <a:lnTo>
                  <a:pt x="861134" y="989969"/>
                </a:lnTo>
                <a:lnTo>
                  <a:pt x="862626" y="989969"/>
                </a:lnTo>
                <a:cubicBezTo>
                  <a:pt x="862626" y="989969"/>
                  <a:pt x="865608" y="988925"/>
                  <a:pt x="865608" y="988925"/>
                </a:cubicBezTo>
                <a:lnTo>
                  <a:pt x="867994" y="988478"/>
                </a:lnTo>
                <a:lnTo>
                  <a:pt x="870230" y="989522"/>
                </a:lnTo>
                <a:lnTo>
                  <a:pt x="874406" y="992206"/>
                </a:lnTo>
                <a:lnTo>
                  <a:pt x="873213" y="994144"/>
                </a:lnTo>
                <a:lnTo>
                  <a:pt x="872318" y="996232"/>
                </a:lnTo>
                <a:lnTo>
                  <a:pt x="870529" y="997723"/>
                </a:lnTo>
                <a:lnTo>
                  <a:pt x="869187" y="998021"/>
                </a:lnTo>
                <a:lnTo>
                  <a:pt x="868292" y="1000109"/>
                </a:lnTo>
                <a:lnTo>
                  <a:pt x="867994" y="1003091"/>
                </a:lnTo>
                <a:lnTo>
                  <a:pt x="868441" y="1004582"/>
                </a:lnTo>
                <a:lnTo>
                  <a:pt x="869485" y="1005030"/>
                </a:lnTo>
                <a:lnTo>
                  <a:pt x="870678" y="1006073"/>
                </a:lnTo>
                <a:lnTo>
                  <a:pt x="871125" y="1007415"/>
                </a:lnTo>
                <a:lnTo>
                  <a:pt x="871125" y="1010398"/>
                </a:lnTo>
                <a:cubicBezTo>
                  <a:pt x="871125" y="1010398"/>
                  <a:pt x="871125" y="1013827"/>
                  <a:pt x="871125" y="1013827"/>
                </a:cubicBezTo>
                <a:lnTo>
                  <a:pt x="871125" y="1015020"/>
                </a:lnTo>
                <a:cubicBezTo>
                  <a:pt x="871125" y="1015020"/>
                  <a:pt x="872169" y="1014871"/>
                  <a:pt x="872169" y="1014871"/>
                </a:cubicBezTo>
                <a:lnTo>
                  <a:pt x="873063" y="1014424"/>
                </a:lnTo>
                <a:lnTo>
                  <a:pt x="874704" y="1015020"/>
                </a:lnTo>
                <a:lnTo>
                  <a:pt x="876791" y="1015915"/>
                </a:lnTo>
                <a:lnTo>
                  <a:pt x="878134" y="1016810"/>
                </a:lnTo>
                <a:lnTo>
                  <a:pt x="879326" y="1016810"/>
                </a:lnTo>
                <a:cubicBezTo>
                  <a:pt x="879326" y="1016810"/>
                  <a:pt x="880222" y="1017555"/>
                  <a:pt x="880222" y="1017555"/>
                </a:cubicBezTo>
                <a:lnTo>
                  <a:pt x="880519" y="1019195"/>
                </a:lnTo>
                <a:lnTo>
                  <a:pt x="881563" y="1020388"/>
                </a:lnTo>
                <a:lnTo>
                  <a:pt x="884695" y="1022625"/>
                </a:lnTo>
                <a:lnTo>
                  <a:pt x="887229" y="1022625"/>
                </a:lnTo>
                <a:cubicBezTo>
                  <a:pt x="887229" y="1022625"/>
                  <a:pt x="889317" y="1025756"/>
                  <a:pt x="889317" y="1025756"/>
                </a:cubicBezTo>
                <a:lnTo>
                  <a:pt x="891553" y="1024862"/>
                </a:lnTo>
                <a:lnTo>
                  <a:pt x="892597" y="1026055"/>
                </a:lnTo>
                <a:lnTo>
                  <a:pt x="897071" y="1025607"/>
                </a:lnTo>
                <a:lnTo>
                  <a:pt x="900202" y="1024414"/>
                </a:lnTo>
                <a:lnTo>
                  <a:pt x="901395" y="1024713"/>
                </a:lnTo>
                <a:lnTo>
                  <a:pt x="904229" y="1027098"/>
                </a:lnTo>
                <a:lnTo>
                  <a:pt x="905869" y="1028590"/>
                </a:lnTo>
                <a:lnTo>
                  <a:pt x="908403" y="1028142"/>
                </a:lnTo>
                <a:lnTo>
                  <a:pt x="910491" y="1026949"/>
                </a:lnTo>
                <a:lnTo>
                  <a:pt x="913175" y="1026949"/>
                </a:lnTo>
                <a:cubicBezTo>
                  <a:pt x="913175" y="1026949"/>
                  <a:pt x="914667" y="1025309"/>
                  <a:pt x="914667" y="1025309"/>
                </a:cubicBezTo>
                <a:lnTo>
                  <a:pt x="915263" y="1023221"/>
                </a:lnTo>
                <a:lnTo>
                  <a:pt x="916008" y="1023221"/>
                </a:lnTo>
                <a:cubicBezTo>
                  <a:pt x="916008" y="1023221"/>
                  <a:pt x="916754" y="1023669"/>
                  <a:pt x="916754" y="1023669"/>
                </a:cubicBezTo>
                <a:lnTo>
                  <a:pt x="918395" y="1025756"/>
                </a:lnTo>
                <a:lnTo>
                  <a:pt x="919885" y="1025011"/>
                </a:lnTo>
                <a:lnTo>
                  <a:pt x="920482" y="1023967"/>
                </a:lnTo>
                <a:lnTo>
                  <a:pt x="919587" y="1022029"/>
                </a:lnTo>
                <a:lnTo>
                  <a:pt x="919289" y="1019494"/>
                </a:lnTo>
                <a:lnTo>
                  <a:pt x="919289" y="1017257"/>
                </a:lnTo>
                <a:cubicBezTo>
                  <a:pt x="919289" y="1017257"/>
                  <a:pt x="922271" y="1017257"/>
                  <a:pt x="922271" y="1017257"/>
                </a:cubicBezTo>
                <a:lnTo>
                  <a:pt x="922868" y="1018152"/>
                </a:lnTo>
                <a:lnTo>
                  <a:pt x="922123" y="1019643"/>
                </a:lnTo>
                <a:lnTo>
                  <a:pt x="922868" y="1020985"/>
                </a:lnTo>
                <a:lnTo>
                  <a:pt x="924359" y="1022327"/>
                </a:lnTo>
                <a:lnTo>
                  <a:pt x="926148" y="1024414"/>
                </a:lnTo>
                <a:lnTo>
                  <a:pt x="926893" y="1025011"/>
                </a:lnTo>
                <a:lnTo>
                  <a:pt x="928832" y="1025011"/>
                </a:lnTo>
                <a:cubicBezTo>
                  <a:pt x="928832" y="1025011"/>
                  <a:pt x="930771" y="1025160"/>
                  <a:pt x="930771" y="1025160"/>
                </a:cubicBezTo>
                <a:lnTo>
                  <a:pt x="933604" y="1025160"/>
                </a:lnTo>
                <a:cubicBezTo>
                  <a:pt x="933604" y="1025160"/>
                  <a:pt x="935542" y="1026204"/>
                  <a:pt x="935542" y="1026204"/>
                </a:cubicBezTo>
                <a:lnTo>
                  <a:pt x="936437" y="1027546"/>
                </a:lnTo>
                <a:lnTo>
                  <a:pt x="935542" y="1029186"/>
                </a:lnTo>
                <a:lnTo>
                  <a:pt x="935095" y="1030528"/>
                </a:lnTo>
                <a:lnTo>
                  <a:pt x="936885" y="1030975"/>
                </a:lnTo>
                <a:lnTo>
                  <a:pt x="938823" y="1030528"/>
                </a:lnTo>
                <a:lnTo>
                  <a:pt x="942103" y="1030230"/>
                </a:lnTo>
                <a:lnTo>
                  <a:pt x="944490" y="1029484"/>
                </a:lnTo>
                <a:lnTo>
                  <a:pt x="947323" y="1027844"/>
                </a:lnTo>
                <a:lnTo>
                  <a:pt x="946726" y="1023371"/>
                </a:lnTo>
                <a:lnTo>
                  <a:pt x="947919" y="1023371"/>
                </a:lnTo>
                <a:cubicBezTo>
                  <a:pt x="947919" y="1023371"/>
                  <a:pt x="948664" y="1023967"/>
                  <a:pt x="948664" y="1023967"/>
                </a:cubicBezTo>
                <a:lnTo>
                  <a:pt x="951051" y="1028142"/>
                </a:lnTo>
                <a:lnTo>
                  <a:pt x="952542" y="1028142"/>
                </a:lnTo>
                <a:cubicBezTo>
                  <a:pt x="952542" y="1028142"/>
                  <a:pt x="952988" y="1027098"/>
                  <a:pt x="952988" y="1027098"/>
                </a:cubicBezTo>
                <a:lnTo>
                  <a:pt x="954779" y="1029335"/>
                </a:lnTo>
                <a:lnTo>
                  <a:pt x="957463" y="1029335"/>
                </a:lnTo>
                <a:cubicBezTo>
                  <a:pt x="957463" y="1029335"/>
                  <a:pt x="957164" y="1032466"/>
                  <a:pt x="957164" y="1032466"/>
                </a:cubicBezTo>
                <a:lnTo>
                  <a:pt x="953436" y="1033510"/>
                </a:lnTo>
                <a:lnTo>
                  <a:pt x="952988" y="1036642"/>
                </a:lnTo>
                <a:lnTo>
                  <a:pt x="950902" y="1039475"/>
                </a:lnTo>
                <a:lnTo>
                  <a:pt x="951498" y="1041712"/>
                </a:lnTo>
                <a:lnTo>
                  <a:pt x="950454" y="1045589"/>
                </a:lnTo>
                <a:lnTo>
                  <a:pt x="951051" y="1046782"/>
                </a:lnTo>
                <a:lnTo>
                  <a:pt x="952094" y="1047825"/>
                </a:lnTo>
                <a:lnTo>
                  <a:pt x="953138" y="1049466"/>
                </a:lnTo>
                <a:lnTo>
                  <a:pt x="954182" y="1051404"/>
                </a:lnTo>
                <a:lnTo>
                  <a:pt x="953883" y="1053939"/>
                </a:lnTo>
                <a:lnTo>
                  <a:pt x="955673" y="1057070"/>
                </a:lnTo>
                <a:lnTo>
                  <a:pt x="957909" y="1058263"/>
                </a:lnTo>
                <a:lnTo>
                  <a:pt x="958506" y="1059009"/>
                </a:lnTo>
                <a:lnTo>
                  <a:pt x="958953" y="1060351"/>
                </a:lnTo>
                <a:lnTo>
                  <a:pt x="957611" y="1060351"/>
                </a:lnTo>
                <a:cubicBezTo>
                  <a:pt x="957611" y="1060351"/>
                  <a:pt x="956419" y="1060053"/>
                  <a:pt x="956419" y="1060053"/>
                </a:cubicBezTo>
                <a:lnTo>
                  <a:pt x="956419" y="1061395"/>
                </a:lnTo>
                <a:cubicBezTo>
                  <a:pt x="956419" y="1061395"/>
                  <a:pt x="957760" y="1063333"/>
                  <a:pt x="957760" y="1063333"/>
                </a:cubicBezTo>
                <a:lnTo>
                  <a:pt x="962681" y="1064228"/>
                </a:lnTo>
                <a:lnTo>
                  <a:pt x="968497" y="1063333"/>
                </a:lnTo>
                <a:lnTo>
                  <a:pt x="971181" y="1061544"/>
                </a:lnTo>
                <a:lnTo>
                  <a:pt x="972225" y="1059456"/>
                </a:lnTo>
                <a:lnTo>
                  <a:pt x="972970" y="1058561"/>
                </a:lnTo>
                <a:lnTo>
                  <a:pt x="972970" y="1056921"/>
                </a:lnTo>
                <a:cubicBezTo>
                  <a:pt x="972970" y="1056921"/>
                  <a:pt x="967602" y="1052597"/>
                  <a:pt x="967602" y="1052597"/>
                </a:cubicBezTo>
                <a:lnTo>
                  <a:pt x="967900" y="1051255"/>
                </a:lnTo>
                <a:lnTo>
                  <a:pt x="969093" y="1050360"/>
                </a:lnTo>
                <a:lnTo>
                  <a:pt x="969541" y="1049316"/>
                </a:lnTo>
                <a:lnTo>
                  <a:pt x="968944" y="1047974"/>
                </a:lnTo>
                <a:lnTo>
                  <a:pt x="964024" y="1047378"/>
                </a:lnTo>
                <a:lnTo>
                  <a:pt x="963277" y="1044992"/>
                </a:lnTo>
                <a:lnTo>
                  <a:pt x="964321" y="1042308"/>
                </a:lnTo>
                <a:lnTo>
                  <a:pt x="967900" y="1039624"/>
                </a:lnTo>
                <a:lnTo>
                  <a:pt x="969093" y="1038431"/>
                </a:lnTo>
                <a:lnTo>
                  <a:pt x="969690" y="1036344"/>
                </a:lnTo>
                <a:lnTo>
                  <a:pt x="969988" y="1033809"/>
                </a:lnTo>
                <a:lnTo>
                  <a:pt x="970585" y="1034107"/>
                </a:lnTo>
                <a:lnTo>
                  <a:pt x="971181" y="1036791"/>
                </a:lnTo>
                <a:lnTo>
                  <a:pt x="972374" y="1037387"/>
                </a:lnTo>
                <a:lnTo>
                  <a:pt x="974014" y="1037387"/>
                </a:lnTo>
                <a:cubicBezTo>
                  <a:pt x="974014" y="1037387"/>
                  <a:pt x="976250" y="1035300"/>
                  <a:pt x="976250" y="1035300"/>
                </a:cubicBezTo>
                <a:lnTo>
                  <a:pt x="979382" y="1032168"/>
                </a:lnTo>
                <a:lnTo>
                  <a:pt x="982215" y="1031870"/>
                </a:lnTo>
                <a:lnTo>
                  <a:pt x="985347" y="1030826"/>
                </a:lnTo>
                <a:lnTo>
                  <a:pt x="985943" y="1028441"/>
                </a:lnTo>
                <a:lnTo>
                  <a:pt x="987136" y="1028441"/>
                </a:lnTo>
                <a:cubicBezTo>
                  <a:pt x="987136" y="1028441"/>
                  <a:pt x="988180" y="1029186"/>
                  <a:pt x="988180" y="1029186"/>
                </a:cubicBezTo>
                <a:lnTo>
                  <a:pt x="989372" y="1029186"/>
                </a:lnTo>
                <a:cubicBezTo>
                  <a:pt x="989372" y="1029186"/>
                  <a:pt x="991311" y="1028888"/>
                  <a:pt x="991311" y="1028888"/>
                </a:cubicBezTo>
                <a:lnTo>
                  <a:pt x="993846" y="1028888"/>
                </a:lnTo>
                <a:cubicBezTo>
                  <a:pt x="993846" y="1028888"/>
                  <a:pt x="995785" y="1027695"/>
                  <a:pt x="995785" y="1027695"/>
                </a:cubicBezTo>
                <a:lnTo>
                  <a:pt x="1001302" y="1026949"/>
                </a:lnTo>
                <a:lnTo>
                  <a:pt x="1003389" y="1025607"/>
                </a:lnTo>
                <a:lnTo>
                  <a:pt x="1004135" y="1024265"/>
                </a:lnTo>
                <a:lnTo>
                  <a:pt x="1005775" y="1022476"/>
                </a:lnTo>
                <a:lnTo>
                  <a:pt x="1007117" y="1022774"/>
                </a:lnTo>
                <a:lnTo>
                  <a:pt x="1008459" y="1022774"/>
                </a:lnTo>
                <a:cubicBezTo>
                  <a:pt x="1008459" y="1022774"/>
                  <a:pt x="1009801" y="1020836"/>
                  <a:pt x="1009801" y="1020836"/>
                </a:cubicBezTo>
                <a:lnTo>
                  <a:pt x="1010249" y="1018748"/>
                </a:lnTo>
                <a:lnTo>
                  <a:pt x="1012336" y="1018748"/>
                </a:lnTo>
                <a:cubicBezTo>
                  <a:pt x="1012336" y="1018748"/>
                  <a:pt x="1014722" y="1019941"/>
                  <a:pt x="1014722" y="1019941"/>
                </a:cubicBezTo>
                <a:lnTo>
                  <a:pt x="1016660" y="1021134"/>
                </a:lnTo>
                <a:lnTo>
                  <a:pt x="1019643" y="1021730"/>
                </a:lnTo>
                <a:lnTo>
                  <a:pt x="1020984" y="1020985"/>
                </a:lnTo>
                <a:lnTo>
                  <a:pt x="1021880" y="1020090"/>
                </a:lnTo>
                <a:lnTo>
                  <a:pt x="1021581" y="1016810"/>
                </a:lnTo>
                <a:lnTo>
                  <a:pt x="1021134" y="1015020"/>
                </a:lnTo>
                <a:lnTo>
                  <a:pt x="1022028" y="1015020"/>
                </a:lnTo>
                <a:cubicBezTo>
                  <a:pt x="1022028" y="1015020"/>
                  <a:pt x="1022923" y="1015617"/>
                  <a:pt x="1022923" y="1015617"/>
                </a:cubicBezTo>
                <a:lnTo>
                  <a:pt x="1023222" y="1016511"/>
                </a:lnTo>
                <a:lnTo>
                  <a:pt x="1022775" y="1017853"/>
                </a:lnTo>
                <a:lnTo>
                  <a:pt x="1024712" y="1019643"/>
                </a:lnTo>
                <a:lnTo>
                  <a:pt x="1027099" y="1020836"/>
                </a:lnTo>
                <a:lnTo>
                  <a:pt x="1028292" y="1019643"/>
                </a:lnTo>
                <a:lnTo>
                  <a:pt x="1029037" y="1018450"/>
                </a:lnTo>
                <a:lnTo>
                  <a:pt x="1030677" y="1017257"/>
                </a:lnTo>
                <a:lnTo>
                  <a:pt x="1032914" y="1016064"/>
                </a:lnTo>
                <a:lnTo>
                  <a:pt x="1035449" y="1017853"/>
                </a:lnTo>
                <a:lnTo>
                  <a:pt x="1036791" y="1017108"/>
                </a:lnTo>
                <a:lnTo>
                  <a:pt x="1037537" y="1016213"/>
                </a:lnTo>
                <a:lnTo>
                  <a:pt x="1038133" y="1010994"/>
                </a:lnTo>
                <a:lnTo>
                  <a:pt x="1040221" y="1008459"/>
                </a:lnTo>
                <a:lnTo>
                  <a:pt x="1041861" y="1012336"/>
                </a:lnTo>
                <a:lnTo>
                  <a:pt x="1044993" y="1011889"/>
                </a:lnTo>
                <a:lnTo>
                  <a:pt x="1046633" y="1010249"/>
                </a:lnTo>
                <a:lnTo>
                  <a:pt x="1047676" y="1009652"/>
                </a:lnTo>
                <a:lnTo>
                  <a:pt x="1049018" y="1009205"/>
                </a:lnTo>
                <a:lnTo>
                  <a:pt x="1050510" y="1008757"/>
                </a:lnTo>
                <a:lnTo>
                  <a:pt x="1050510" y="1008757"/>
                </a:lnTo>
                <a:cubicBezTo>
                  <a:pt x="1050510" y="1008757"/>
                  <a:pt x="1050510" y="1008161"/>
                  <a:pt x="1050510" y="1008161"/>
                </a:cubicBezTo>
                <a:lnTo>
                  <a:pt x="1050807" y="1007415"/>
                </a:lnTo>
                <a:lnTo>
                  <a:pt x="1051703" y="1007415"/>
                </a:lnTo>
                <a:cubicBezTo>
                  <a:pt x="1051703" y="1007415"/>
                  <a:pt x="1052150" y="1007863"/>
                  <a:pt x="1052150" y="1007863"/>
                </a:cubicBezTo>
                <a:lnTo>
                  <a:pt x="1052150" y="1007863"/>
                </a:lnTo>
                <a:cubicBezTo>
                  <a:pt x="1052150" y="1007863"/>
                  <a:pt x="1052895" y="1005775"/>
                  <a:pt x="1052895" y="1005775"/>
                </a:cubicBezTo>
                <a:lnTo>
                  <a:pt x="1053194" y="1004284"/>
                </a:lnTo>
                <a:lnTo>
                  <a:pt x="1052150" y="1002793"/>
                </a:lnTo>
                <a:lnTo>
                  <a:pt x="1052150" y="997276"/>
                </a:lnTo>
                <a:cubicBezTo>
                  <a:pt x="1052150" y="997276"/>
                  <a:pt x="1050360" y="994443"/>
                  <a:pt x="1050360" y="994443"/>
                </a:cubicBezTo>
                <a:lnTo>
                  <a:pt x="1049466" y="993548"/>
                </a:lnTo>
                <a:lnTo>
                  <a:pt x="1049018" y="991758"/>
                </a:lnTo>
                <a:lnTo>
                  <a:pt x="1046782" y="989522"/>
                </a:lnTo>
                <a:lnTo>
                  <a:pt x="1046782" y="988776"/>
                </a:lnTo>
                <a:cubicBezTo>
                  <a:pt x="1046782" y="988776"/>
                  <a:pt x="1046483" y="988180"/>
                  <a:pt x="1046483" y="988180"/>
                </a:cubicBezTo>
                <a:lnTo>
                  <a:pt x="1049466" y="987285"/>
                </a:lnTo>
                <a:lnTo>
                  <a:pt x="1049913" y="985645"/>
                </a:lnTo>
                <a:lnTo>
                  <a:pt x="1049466" y="984004"/>
                </a:lnTo>
                <a:lnTo>
                  <a:pt x="1051404" y="982662"/>
                </a:lnTo>
                <a:lnTo>
                  <a:pt x="1054088" y="981917"/>
                </a:lnTo>
                <a:lnTo>
                  <a:pt x="1053343" y="983408"/>
                </a:lnTo>
                <a:lnTo>
                  <a:pt x="1053343" y="985048"/>
                </a:lnTo>
                <a:cubicBezTo>
                  <a:pt x="1053343" y="985048"/>
                  <a:pt x="1053641" y="986539"/>
                  <a:pt x="1053641" y="986539"/>
                </a:cubicBezTo>
                <a:lnTo>
                  <a:pt x="1054088" y="989671"/>
                </a:lnTo>
                <a:lnTo>
                  <a:pt x="1055132" y="991460"/>
                </a:lnTo>
                <a:lnTo>
                  <a:pt x="1057518" y="993399"/>
                </a:lnTo>
                <a:lnTo>
                  <a:pt x="1059456" y="996977"/>
                </a:lnTo>
                <a:lnTo>
                  <a:pt x="1062140" y="999214"/>
                </a:lnTo>
                <a:lnTo>
                  <a:pt x="1064377" y="999810"/>
                </a:lnTo>
                <a:lnTo>
                  <a:pt x="1064377" y="999810"/>
                </a:lnTo>
                <a:cubicBezTo>
                  <a:pt x="1064377" y="999810"/>
                  <a:pt x="1065272" y="998916"/>
                  <a:pt x="1065272" y="998916"/>
                </a:cubicBezTo>
                <a:lnTo>
                  <a:pt x="1066465" y="998618"/>
                </a:lnTo>
                <a:lnTo>
                  <a:pt x="1067061" y="998170"/>
                </a:lnTo>
                <a:lnTo>
                  <a:pt x="1068850" y="998170"/>
                </a:lnTo>
                <a:lnTo>
                  <a:pt x="1069894" y="998468"/>
                </a:lnTo>
                <a:lnTo>
                  <a:pt x="1070938" y="998767"/>
                </a:lnTo>
                <a:lnTo>
                  <a:pt x="1072877" y="997276"/>
                </a:lnTo>
                <a:lnTo>
                  <a:pt x="1074965" y="997574"/>
                </a:lnTo>
                <a:lnTo>
                  <a:pt x="1076902" y="999214"/>
                </a:lnTo>
                <a:lnTo>
                  <a:pt x="1078394" y="999214"/>
                </a:lnTo>
                <a:cubicBezTo>
                  <a:pt x="1078394" y="999214"/>
                  <a:pt x="1078095" y="996530"/>
                  <a:pt x="1078095" y="996530"/>
                </a:cubicBezTo>
                <a:lnTo>
                  <a:pt x="1078841" y="995635"/>
                </a:lnTo>
                <a:lnTo>
                  <a:pt x="1079438" y="994293"/>
                </a:lnTo>
                <a:lnTo>
                  <a:pt x="1080929" y="992653"/>
                </a:lnTo>
                <a:lnTo>
                  <a:pt x="1082569" y="993100"/>
                </a:lnTo>
                <a:lnTo>
                  <a:pt x="1083613" y="996381"/>
                </a:lnTo>
                <a:lnTo>
                  <a:pt x="1086297" y="996679"/>
                </a:lnTo>
                <a:lnTo>
                  <a:pt x="1087490" y="996083"/>
                </a:lnTo>
                <a:lnTo>
                  <a:pt x="1087938" y="994741"/>
                </a:lnTo>
                <a:lnTo>
                  <a:pt x="1090472" y="993995"/>
                </a:lnTo>
                <a:lnTo>
                  <a:pt x="1092560" y="991907"/>
                </a:lnTo>
                <a:lnTo>
                  <a:pt x="1095244" y="990864"/>
                </a:lnTo>
                <a:lnTo>
                  <a:pt x="1097779" y="992057"/>
                </a:lnTo>
                <a:lnTo>
                  <a:pt x="1100165" y="993697"/>
                </a:lnTo>
                <a:lnTo>
                  <a:pt x="1103147" y="993697"/>
                </a:lnTo>
                <a:lnTo>
                  <a:pt x="1104041" y="992355"/>
                </a:lnTo>
                <a:lnTo>
                  <a:pt x="1104787" y="990715"/>
                </a:lnTo>
                <a:lnTo>
                  <a:pt x="1106874" y="989820"/>
                </a:lnTo>
                <a:lnTo>
                  <a:pt x="1109857" y="990715"/>
                </a:lnTo>
                <a:lnTo>
                  <a:pt x="1112392" y="991311"/>
                </a:lnTo>
                <a:lnTo>
                  <a:pt x="1117909" y="989074"/>
                </a:lnTo>
                <a:lnTo>
                  <a:pt x="1120444" y="988776"/>
                </a:lnTo>
                <a:lnTo>
                  <a:pt x="1121786" y="987881"/>
                </a:lnTo>
                <a:lnTo>
                  <a:pt x="1122234" y="986987"/>
                </a:lnTo>
                <a:lnTo>
                  <a:pt x="1122979" y="986092"/>
                </a:lnTo>
                <a:lnTo>
                  <a:pt x="1125514" y="987285"/>
                </a:lnTo>
                <a:lnTo>
                  <a:pt x="1128795" y="987285"/>
                </a:lnTo>
                <a:cubicBezTo>
                  <a:pt x="1128795" y="987285"/>
                  <a:pt x="1130136" y="985347"/>
                  <a:pt x="1130136" y="985347"/>
                </a:cubicBezTo>
                <a:lnTo>
                  <a:pt x="1130584" y="980426"/>
                </a:lnTo>
                <a:lnTo>
                  <a:pt x="1131777" y="979382"/>
                </a:lnTo>
                <a:lnTo>
                  <a:pt x="1134013" y="979084"/>
                </a:lnTo>
                <a:lnTo>
                  <a:pt x="1134759" y="977593"/>
                </a:lnTo>
                <a:lnTo>
                  <a:pt x="1134312" y="976101"/>
                </a:lnTo>
                <a:lnTo>
                  <a:pt x="1132969" y="975356"/>
                </a:lnTo>
                <a:lnTo>
                  <a:pt x="1135206" y="975356"/>
                </a:lnTo>
                <a:cubicBezTo>
                  <a:pt x="1135206" y="975356"/>
                  <a:pt x="1136400" y="974461"/>
                  <a:pt x="1136400" y="974461"/>
                </a:cubicBezTo>
                <a:lnTo>
                  <a:pt x="1139084" y="972373"/>
                </a:lnTo>
                <a:lnTo>
                  <a:pt x="1140425" y="966856"/>
                </a:lnTo>
                <a:lnTo>
                  <a:pt x="1143706" y="967602"/>
                </a:lnTo>
                <a:lnTo>
                  <a:pt x="1145048" y="968944"/>
                </a:lnTo>
                <a:lnTo>
                  <a:pt x="1146837" y="968348"/>
                </a:lnTo>
                <a:lnTo>
                  <a:pt x="1148925" y="967005"/>
                </a:lnTo>
                <a:lnTo>
                  <a:pt x="1150714" y="965067"/>
                </a:lnTo>
                <a:lnTo>
                  <a:pt x="1151758" y="965067"/>
                </a:lnTo>
                <a:cubicBezTo>
                  <a:pt x="1151758" y="965067"/>
                  <a:pt x="1152206" y="967304"/>
                  <a:pt x="1152206" y="967304"/>
                </a:cubicBezTo>
                <a:lnTo>
                  <a:pt x="1152802" y="968646"/>
                </a:lnTo>
                <a:lnTo>
                  <a:pt x="1154144" y="967751"/>
                </a:lnTo>
                <a:lnTo>
                  <a:pt x="1155337" y="964470"/>
                </a:lnTo>
                <a:lnTo>
                  <a:pt x="1155337" y="963427"/>
                </a:lnTo>
                <a:cubicBezTo>
                  <a:pt x="1155337" y="963427"/>
                  <a:pt x="1154591" y="962830"/>
                  <a:pt x="1154591" y="962830"/>
                </a:cubicBezTo>
                <a:lnTo>
                  <a:pt x="1155486" y="961488"/>
                </a:lnTo>
                <a:lnTo>
                  <a:pt x="1158468" y="961041"/>
                </a:lnTo>
                <a:lnTo>
                  <a:pt x="1159811" y="961637"/>
                </a:lnTo>
                <a:lnTo>
                  <a:pt x="1160854" y="958655"/>
                </a:lnTo>
                <a:lnTo>
                  <a:pt x="1162792" y="956418"/>
                </a:lnTo>
                <a:lnTo>
                  <a:pt x="1165328" y="956418"/>
                </a:lnTo>
                <a:cubicBezTo>
                  <a:pt x="1165328" y="956418"/>
                  <a:pt x="1166968" y="953734"/>
                  <a:pt x="1166968" y="953734"/>
                </a:cubicBezTo>
                <a:lnTo>
                  <a:pt x="1170994" y="949708"/>
                </a:lnTo>
                <a:lnTo>
                  <a:pt x="1170994" y="947322"/>
                </a:lnTo>
                <a:cubicBezTo>
                  <a:pt x="1170994" y="947322"/>
                  <a:pt x="1170099" y="945831"/>
                  <a:pt x="1170099" y="945831"/>
                </a:cubicBezTo>
                <a:lnTo>
                  <a:pt x="1166222" y="945384"/>
                </a:lnTo>
                <a:lnTo>
                  <a:pt x="1165476" y="944340"/>
                </a:lnTo>
                <a:lnTo>
                  <a:pt x="1165476" y="943147"/>
                </a:lnTo>
                <a:cubicBezTo>
                  <a:pt x="1165476" y="943147"/>
                  <a:pt x="1166819" y="942998"/>
                  <a:pt x="1166819" y="942998"/>
                </a:cubicBezTo>
                <a:lnTo>
                  <a:pt x="1167862" y="942998"/>
                </a:lnTo>
                <a:cubicBezTo>
                  <a:pt x="1167862" y="942998"/>
                  <a:pt x="1169801" y="942998"/>
                  <a:pt x="1169801" y="942998"/>
                </a:cubicBezTo>
                <a:lnTo>
                  <a:pt x="1169801" y="940761"/>
                </a:lnTo>
                <a:cubicBezTo>
                  <a:pt x="1169801" y="940761"/>
                  <a:pt x="1171889" y="938823"/>
                  <a:pt x="1171889" y="938823"/>
                </a:cubicBezTo>
                <a:lnTo>
                  <a:pt x="1174722" y="938823"/>
                </a:lnTo>
                <a:cubicBezTo>
                  <a:pt x="1174722" y="938823"/>
                  <a:pt x="1177406" y="940463"/>
                  <a:pt x="1177406" y="940463"/>
                </a:cubicBezTo>
                <a:lnTo>
                  <a:pt x="1180537" y="939717"/>
                </a:lnTo>
                <a:lnTo>
                  <a:pt x="1184414" y="940314"/>
                </a:lnTo>
                <a:lnTo>
                  <a:pt x="1186949" y="939121"/>
                </a:lnTo>
                <a:lnTo>
                  <a:pt x="1188590" y="935542"/>
                </a:lnTo>
                <a:lnTo>
                  <a:pt x="1187843" y="934499"/>
                </a:lnTo>
                <a:lnTo>
                  <a:pt x="1186502" y="933753"/>
                </a:lnTo>
                <a:lnTo>
                  <a:pt x="1186502" y="933007"/>
                </a:lnTo>
                <a:cubicBezTo>
                  <a:pt x="1186502" y="933007"/>
                  <a:pt x="1188291" y="932560"/>
                  <a:pt x="1188291" y="932560"/>
                </a:cubicBezTo>
                <a:lnTo>
                  <a:pt x="1191274" y="930771"/>
                </a:lnTo>
                <a:lnTo>
                  <a:pt x="1193510" y="930323"/>
                </a:lnTo>
                <a:lnTo>
                  <a:pt x="1194703" y="928087"/>
                </a:lnTo>
                <a:lnTo>
                  <a:pt x="1193659" y="924508"/>
                </a:lnTo>
                <a:lnTo>
                  <a:pt x="1195299" y="922122"/>
                </a:lnTo>
                <a:lnTo>
                  <a:pt x="1196492" y="921675"/>
                </a:lnTo>
                <a:lnTo>
                  <a:pt x="1202009" y="922122"/>
                </a:lnTo>
                <a:lnTo>
                  <a:pt x="1203352" y="921376"/>
                </a:lnTo>
                <a:lnTo>
                  <a:pt x="1202308" y="919140"/>
                </a:lnTo>
                <a:lnTo>
                  <a:pt x="1200369" y="917649"/>
                </a:lnTo>
                <a:lnTo>
                  <a:pt x="1199773" y="916008"/>
                </a:lnTo>
                <a:lnTo>
                  <a:pt x="1200668" y="914965"/>
                </a:lnTo>
                <a:lnTo>
                  <a:pt x="1202904" y="914368"/>
                </a:lnTo>
                <a:lnTo>
                  <a:pt x="1204992" y="914965"/>
                </a:lnTo>
                <a:lnTo>
                  <a:pt x="1207080" y="914517"/>
                </a:lnTo>
                <a:lnTo>
                  <a:pt x="1209167" y="916008"/>
                </a:lnTo>
                <a:lnTo>
                  <a:pt x="1211702" y="917201"/>
                </a:lnTo>
                <a:lnTo>
                  <a:pt x="1212447" y="916456"/>
                </a:lnTo>
                <a:lnTo>
                  <a:pt x="1212447" y="915114"/>
                </a:lnTo>
                <a:cubicBezTo>
                  <a:pt x="1212447" y="915114"/>
                  <a:pt x="1210210" y="910640"/>
                  <a:pt x="1210210" y="910640"/>
                </a:cubicBezTo>
                <a:lnTo>
                  <a:pt x="1210509" y="907509"/>
                </a:lnTo>
                <a:lnTo>
                  <a:pt x="1212149" y="903930"/>
                </a:lnTo>
                <a:lnTo>
                  <a:pt x="1213044" y="901097"/>
                </a:lnTo>
                <a:lnTo>
                  <a:pt x="1212298" y="898562"/>
                </a:lnTo>
                <a:lnTo>
                  <a:pt x="1209167" y="898562"/>
                </a:lnTo>
                <a:cubicBezTo>
                  <a:pt x="1209167" y="898562"/>
                  <a:pt x="1206930" y="900053"/>
                  <a:pt x="1206930" y="900053"/>
                </a:cubicBezTo>
                <a:lnTo>
                  <a:pt x="1204693" y="900053"/>
                </a:lnTo>
                <a:cubicBezTo>
                  <a:pt x="1204693" y="900053"/>
                  <a:pt x="1202904" y="899457"/>
                  <a:pt x="1202904" y="899457"/>
                </a:cubicBezTo>
                <a:lnTo>
                  <a:pt x="1199624" y="895132"/>
                </a:lnTo>
                <a:lnTo>
                  <a:pt x="1202009" y="895580"/>
                </a:lnTo>
                <a:lnTo>
                  <a:pt x="1204097" y="896773"/>
                </a:lnTo>
                <a:lnTo>
                  <a:pt x="1205588" y="897071"/>
                </a:lnTo>
                <a:lnTo>
                  <a:pt x="1207974" y="897071"/>
                </a:lnTo>
                <a:cubicBezTo>
                  <a:pt x="1207974" y="897071"/>
                  <a:pt x="1210658" y="894983"/>
                  <a:pt x="1210658" y="894983"/>
                </a:cubicBezTo>
                <a:lnTo>
                  <a:pt x="1213938" y="891852"/>
                </a:lnTo>
                <a:lnTo>
                  <a:pt x="1216623" y="889913"/>
                </a:lnTo>
                <a:lnTo>
                  <a:pt x="1218859" y="888870"/>
                </a:lnTo>
                <a:lnTo>
                  <a:pt x="1218859" y="887826"/>
                </a:lnTo>
                <a:cubicBezTo>
                  <a:pt x="1218859" y="887826"/>
                  <a:pt x="1217815" y="886633"/>
                  <a:pt x="1217815" y="886633"/>
                </a:cubicBezTo>
                <a:lnTo>
                  <a:pt x="1217518" y="885589"/>
                </a:lnTo>
                <a:lnTo>
                  <a:pt x="1216325" y="882756"/>
                </a:lnTo>
                <a:lnTo>
                  <a:pt x="1214833" y="880967"/>
                </a:lnTo>
                <a:lnTo>
                  <a:pt x="1212597" y="880668"/>
                </a:lnTo>
                <a:lnTo>
                  <a:pt x="1212149" y="879028"/>
                </a:lnTo>
                <a:lnTo>
                  <a:pt x="1211254" y="877388"/>
                </a:lnTo>
                <a:lnTo>
                  <a:pt x="1211254" y="875748"/>
                </a:lnTo>
                <a:cubicBezTo>
                  <a:pt x="1211254" y="875748"/>
                  <a:pt x="1212895" y="876791"/>
                  <a:pt x="1212895" y="876791"/>
                </a:cubicBezTo>
                <a:lnTo>
                  <a:pt x="1214386" y="877388"/>
                </a:lnTo>
                <a:lnTo>
                  <a:pt x="1215877" y="876046"/>
                </a:lnTo>
                <a:lnTo>
                  <a:pt x="1216474" y="874406"/>
                </a:lnTo>
                <a:lnTo>
                  <a:pt x="1217369" y="873958"/>
                </a:lnTo>
                <a:lnTo>
                  <a:pt x="1217070" y="875449"/>
                </a:lnTo>
                <a:lnTo>
                  <a:pt x="1217070" y="877239"/>
                </a:lnTo>
                <a:cubicBezTo>
                  <a:pt x="1217070" y="877239"/>
                  <a:pt x="1217815" y="878581"/>
                  <a:pt x="1217815" y="878581"/>
                </a:cubicBezTo>
                <a:lnTo>
                  <a:pt x="1218859" y="878581"/>
                </a:lnTo>
                <a:cubicBezTo>
                  <a:pt x="1218859" y="878581"/>
                  <a:pt x="1218859" y="880967"/>
                  <a:pt x="1218859" y="880967"/>
                </a:cubicBezTo>
                <a:lnTo>
                  <a:pt x="1221096" y="881712"/>
                </a:lnTo>
                <a:lnTo>
                  <a:pt x="1223035" y="880370"/>
                </a:lnTo>
                <a:lnTo>
                  <a:pt x="1224227" y="879326"/>
                </a:lnTo>
                <a:lnTo>
                  <a:pt x="1224526" y="876195"/>
                </a:lnTo>
                <a:lnTo>
                  <a:pt x="1225570" y="873063"/>
                </a:lnTo>
                <a:lnTo>
                  <a:pt x="1229297" y="866801"/>
                </a:lnTo>
                <a:lnTo>
                  <a:pt x="1232131" y="865011"/>
                </a:lnTo>
                <a:lnTo>
                  <a:pt x="1234368" y="862029"/>
                </a:lnTo>
                <a:lnTo>
                  <a:pt x="1236305" y="860240"/>
                </a:lnTo>
                <a:lnTo>
                  <a:pt x="1238096" y="857407"/>
                </a:lnTo>
                <a:lnTo>
                  <a:pt x="1238692" y="855319"/>
                </a:lnTo>
                <a:lnTo>
                  <a:pt x="1237648" y="852337"/>
                </a:lnTo>
                <a:lnTo>
                  <a:pt x="1239736" y="850547"/>
                </a:lnTo>
                <a:lnTo>
                  <a:pt x="1239736" y="849056"/>
                </a:lnTo>
                <a:cubicBezTo>
                  <a:pt x="1239736" y="849056"/>
                  <a:pt x="1240332" y="847416"/>
                  <a:pt x="1240332" y="847416"/>
                </a:cubicBezTo>
                <a:lnTo>
                  <a:pt x="1244209" y="843092"/>
                </a:lnTo>
                <a:lnTo>
                  <a:pt x="1244209" y="841750"/>
                </a:lnTo>
                <a:lnTo>
                  <a:pt x="1242420" y="840557"/>
                </a:lnTo>
                <a:lnTo>
                  <a:pt x="1241972" y="839662"/>
                </a:lnTo>
                <a:lnTo>
                  <a:pt x="1243761" y="839662"/>
                </a:lnTo>
                <a:cubicBezTo>
                  <a:pt x="1243761" y="839662"/>
                  <a:pt x="1245849" y="839811"/>
                  <a:pt x="1245849" y="839811"/>
                </a:cubicBezTo>
                <a:lnTo>
                  <a:pt x="1247638" y="838767"/>
                </a:lnTo>
                <a:lnTo>
                  <a:pt x="1249726" y="835189"/>
                </a:lnTo>
                <a:lnTo>
                  <a:pt x="1251366" y="831312"/>
                </a:lnTo>
                <a:lnTo>
                  <a:pt x="1252559" y="830268"/>
                </a:lnTo>
                <a:lnTo>
                  <a:pt x="1254498" y="829671"/>
                </a:lnTo>
                <a:lnTo>
                  <a:pt x="1255989" y="833399"/>
                </a:lnTo>
                <a:lnTo>
                  <a:pt x="1258226" y="833101"/>
                </a:lnTo>
                <a:lnTo>
                  <a:pt x="1262252" y="830268"/>
                </a:lnTo>
                <a:lnTo>
                  <a:pt x="1264936" y="831162"/>
                </a:lnTo>
                <a:lnTo>
                  <a:pt x="1264936" y="828926"/>
                </a:lnTo>
                <a:cubicBezTo>
                  <a:pt x="1264936" y="828926"/>
                  <a:pt x="1262997" y="824303"/>
                  <a:pt x="1262997" y="824303"/>
                </a:cubicBezTo>
                <a:lnTo>
                  <a:pt x="1261357" y="820724"/>
                </a:lnTo>
                <a:lnTo>
                  <a:pt x="1262550" y="818637"/>
                </a:lnTo>
                <a:lnTo>
                  <a:pt x="1264488" y="818040"/>
                </a:lnTo>
                <a:lnTo>
                  <a:pt x="1265532" y="816997"/>
                </a:lnTo>
                <a:lnTo>
                  <a:pt x="1266427" y="814462"/>
                </a:lnTo>
                <a:lnTo>
                  <a:pt x="1263147" y="812076"/>
                </a:lnTo>
                <a:lnTo>
                  <a:pt x="1265831" y="812523"/>
                </a:lnTo>
                <a:lnTo>
                  <a:pt x="1266875" y="811479"/>
                </a:lnTo>
                <a:lnTo>
                  <a:pt x="1266427" y="809839"/>
                </a:lnTo>
                <a:lnTo>
                  <a:pt x="1262699" y="806559"/>
                </a:lnTo>
                <a:lnTo>
                  <a:pt x="1260760" y="806111"/>
                </a:lnTo>
                <a:lnTo>
                  <a:pt x="1261804" y="804322"/>
                </a:lnTo>
                <a:lnTo>
                  <a:pt x="1262997" y="802980"/>
                </a:lnTo>
                <a:lnTo>
                  <a:pt x="1266277" y="802980"/>
                </a:lnTo>
                <a:cubicBezTo>
                  <a:pt x="1266277" y="802980"/>
                  <a:pt x="1267918" y="802383"/>
                  <a:pt x="1267918" y="802383"/>
                </a:cubicBezTo>
                <a:lnTo>
                  <a:pt x="1269856" y="803278"/>
                </a:lnTo>
                <a:lnTo>
                  <a:pt x="1271497" y="806111"/>
                </a:lnTo>
                <a:lnTo>
                  <a:pt x="1273137" y="806111"/>
                </a:lnTo>
                <a:cubicBezTo>
                  <a:pt x="1273137" y="806111"/>
                  <a:pt x="1274479" y="795375"/>
                  <a:pt x="1274479" y="795375"/>
                </a:cubicBezTo>
                <a:lnTo>
                  <a:pt x="1273733" y="791945"/>
                </a:lnTo>
                <a:lnTo>
                  <a:pt x="1272392" y="791349"/>
                </a:lnTo>
                <a:lnTo>
                  <a:pt x="1270602" y="792095"/>
                </a:lnTo>
                <a:lnTo>
                  <a:pt x="1267172" y="794928"/>
                </a:lnTo>
                <a:lnTo>
                  <a:pt x="1262252" y="795673"/>
                </a:lnTo>
                <a:lnTo>
                  <a:pt x="1264041" y="794182"/>
                </a:lnTo>
                <a:lnTo>
                  <a:pt x="1266725" y="792840"/>
                </a:lnTo>
                <a:lnTo>
                  <a:pt x="1272689" y="787025"/>
                </a:lnTo>
                <a:lnTo>
                  <a:pt x="1277312" y="784341"/>
                </a:lnTo>
                <a:lnTo>
                  <a:pt x="1275523" y="783893"/>
                </a:lnTo>
                <a:lnTo>
                  <a:pt x="1273584" y="783893"/>
                </a:lnTo>
                <a:cubicBezTo>
                  <a:pt x="1273584" y="783893"/>
                  <a:pt x="1270155" y="781955"/>
                  <a:pt x="1270155" y="781955"/>
                </a:cubicBezTo>
                <a:lnTo>
                  <a:pt x="1266576" y="781209"/>
                </a:lnTo>
                <a:lnTo>
                  <a:pt x="1260164" y="773754"/>
                </a:lnTo>
                <a:lnTo>
                  <a:pt x="1257778" y="772113"/>
                </a:lnTo>
                <a:lnTo>
                  <a:pt x="1255542" y="771517"/>
                </a:lnTo>
                <a:lnTo>
                  <a:pt x="1253007" y="771517"/>
                </a:lnTo>
                <a:cubicBezTo>
                  <a:pt x="1253007" y="771517"/>
                  <a:pt x="1246297" y="775841"/>
                  <a:pt x="1246297" y="775841"/>
                </a:cubicBezTo>
                <a:lnTo>
                  <a:pt x="1239139" y="776736"/>
                </a:lnTo>
                <a:lnTo>
                  <a:pt x="1235411" y="771666"/>
                </a:lnTo>
                <a:lnTo>
                  <a:pt x="1231683" y="773306"/>
                </a:lnTo>
                <a:lnTo>
                  <a:pt x="1229297" y="772859"/>
                </a:lnTo>
                <a:lnTo>
                  <a:pt x="1228403" y="773306"/>
                </a:lnTo>
                <a:lnTo>
                  <a:pt x="1227508" y="773604"/>
                </a:lnTo>
                <a:lnTo>
                  <a:pt x="1228850" y="772411"/>
                </a:lnTo>
                <a:lnTo>
                  <a:pt x="1234218" y="769280"/>
                </a:lnTo>
                <a:lnTo>
                  <a:pt x="1238990" y="769280"/>
                </a:lnTo>
                <a:cubicBezTo>
                  <a:pt x="1238990" y="769280"/>
                  <a:pt x="1244060" y="770324"/>
                  <a:pt x="1244060" y="770324"/>
                </a:cubicBezTo>
                <a:lnTo>
                  <a:pt x="1245998" y="769131"/>
                </a:lnTo>
                <a:lnTo>
                  <a:pt x="1247042" y="766745"/>
                </a:lnTo>
                <a:lnTo>
                  <a:pt x="1248533" y="764061"/>
                </a:lnTo>
                <a:lnTo>
                  <a:pt x="1256735" y="759737"/>
                </a:lnTo>
                <a:lnTo>
                  <a:pt x="1259567" y="757053"/>
                </a:lnTo>
                <a:lnTo>
                  <a:pt x="1262400" y="755562"/>
                </a:lnTo>
                <a:lnTo>
                  <a:pt x="1266277" y="754816"/>
                </a:lnTo>
                <a:lnTo>
                  <a:pt x="1268813" y="754816"/>
                </a:lnTo>
                <a:cubicBezTo>
                  <a:pt x="1268813" y="754816"/>
                  <a:pt x="1271646" y="753176"/>
                  <a:pt x="1271646" y="753176"/>
                </a:cubicBezTo>
                <a:lnTo>
                  <a:pt x="1270453" y="748852"/>
                </a:lnTo>
                <a:lnTo>
                  <a:pt x="1269111" y="745869"/>
                </a:lnTo>
                <a:lnTo>
                  <a:pt x="1265831" y="741098"/>
                </a:lnTo>
                <a:lnTo>
                  <a:pt x="1257630" y="736028"/>
                </a:lnTo>
                <a:lnTo>
                  <a:pt x="1253752" y="731703"/>
                </a:lnTo>
                <a:lnTo>
                  <a:pt x="1249875" y="728870"/>
                </a:lnTo>
                <a:lnTo>
                  <a:pt x="1246744" y="727975"/>
                </a:lnTo>
                <a:lnTo>
                  <a:pt x="1242866" y="725888"/>
                </a:lnTo>
                <a:lnTo>
                  <a:pt x="1241972" y="722757"/>
                </a:lnTo>
                <a:lnTo>
                  <a:pt x="1241077" y="720967"/>
                </a:lnTo>
                <a:lnTo>
                  <a:pt x="1235262" y="719923"/>
                </a:lnTo>
                <a:lnTo>
                  <a:pt x="1231385" y="722011"/>
                </a:lnTo>
                <a:lnTo>
                  <a:pt x="1227210" y="723353"/>
                </a:lnTo>
                <a:lnTo>
                  <a:pt x="1223184" y="722458"/>
                </a:lnTo>
                <a:lnTo>
                  <a:pt x="1224227" y="721713"/>
                </a:lnTo>
                <a:lnTo>
                  <a:pt x="1224824" y="721265"/>
                </a:lnTo>
                <a:lnTo>
                  <a:pt x="1227060" y="721564"/>
                </a:lnTo>
                <a:lnTo>
                  <a:pt x="1235859" y="717388"/>
                </a:lnTo>
                <a:lnTo>
                  <a:pt x="1239586" y="718134"/>
                </a:lnTo>
                <a:lnTo>
                  <a:pt x="1243016" y="719625"/>
                </a:lnTo>
                <a:lnTo>
                  <a:pt x="1247787" y="724546"/>
                </a:lnTo>
                <a:lnTo>
                  <a:pt x="1252261" y="725291"/>
                </a:lnTo>
                <a:lnTo>
                  <a:pt x="1255392" y="724695"/>
                </a:lnTo>
                <a:lnTo>
                  <a:pt x="1257630" y="724695"/>
                </a:lnTo>
                <a:cubicBezTo>
                  <a:pt x="1257630" y="724695"/>
                  <a:pt x="1266277" y="729317"/>
                  <a:pt x="1266277" y="729317"/>
                </a:cubicBezTo>
                <a:lnTo>
                  <a:pt x="1268515" y="729765"/>
                </a:lnTo>
                <a:lnTo>
                  <a:pt x="1271199" y="729765"/>
                </a:lnTo>
                <a:cubicBezTo>
                  <a:pt x="1271199" y="729765"/>
                  <a:pt x="1270900" y="726186"/>
                  <a:pt x="1270900" y="726186"/>
                </a:cubicBezTo>
                <a:lnTo>
                  <a:pt x="1270304" y="723651"/>
                </a:lnTo>
                <a:lnTo>
                  <a:pt x="1268216" y="720818"/>
                </a:lnTo>
                <a:lnTo>
                  <a:pt x="1266128" y="719029"/>
                </a:lnTo>
                <a:lnTo>
                  <a:pt x="1261357" y="716941"/>
                </a:lnTo>
                <a:lnTo>
                  <a:pt x="1260313" y="715897"/>
                </a:lnTo>
                <a:lnTo>
                  <a:pt x="1259120" y="714257"/>
                </a:lnTo>
                <a:lnTo>
                  <a:pt x="1259120" y="709187"/>
                </a:lnTo>
                <a:cubicBezTo>
                  <a:pt x="1259120" y="709187"/>
                  <a:pt x="1257480" y="707547"/>
                  <a:pt x="1257480" y="707547"/>
                </a:cubicBezTo>
                <a:lnTo>
                  <a:pt x="1256138" y="706503"/>
                </a:lnTo>
                <a:lnTo>
                  <a:pt x="1248086" y="703222"/>
                </a:lnTo>
                <a:lnTo>
                  <a:pt x="1244507" y="700389"/>
                </a:lnTo>
                <a:lnTo>
                  <a:pt x="1244507" y="697258"/>
                </a:lnTo>
                <a:cubicBezTo>
                  <a:pt x="1244507" y="697258"/>
                  <a:pt x="1245700" y="694872"/>
                  <a:pt x="1245700" y="694872"/>
                </a:cubicBezTo>
                <a:lnTo>
                  <a:pt x="1244954" y="689653"/>
                </a:lnTo>
                <a:lnTo>
                  <a:pt x="1241376" y="682943"/>
                </a:lnTo>
                <a:lnTo>
                  <a:pt x="1238244" y="675189"/>
                </a:lnTo>
                <a:lnTo>
                  <a:pt x="1235262" y="670716"/>
                </a:lnTo>
                <a:lnTo>
                  <a:pt x="1235262" y="668330"/>
                </a:lnTo>
                <a:cubicBezTo>
                  <a:pt x="1235262" y="668330"/>
                  <a:pt x="1233175" y="663707"/>
                  <a:pt x="1233175" y="663707"/>
                </a:cubicBezTo>
                <a:lnTo>
                  <a:pt x="1230491" y="654462"/>
                </a:lnTo>
                <a:lnTo>
                  <a:pt x="1228999" y="651182"/>
                </a:lnTo>
                <a:lnTo>
                  <a:pt x="1227210" y="649541"/>
                </a:lnTo>
                <a:lnTo>
                  <a:pt x="1220947" y="645814"/>
                </a:lnTo>
                <a:lnTo>
                  <a:pt x="1215877" y="644322"/>
                </a:lnTo>
                <a:lnTo>
                  <a:pt x="1210957" y="641638"/>
                </a:lnTo>
                <a:lnTo>
                  <a:pt x="1206781" y="637612"/>
                </a:lnTo>
                <a:lnTo>
                  <a:pt x="1204843" y="636569"/>
                </a:lnTo>
                <a:lnTo>
                  <a:pt x="1200817" y="636569"/>
                </a:lnTo>
                <a:cubicBezTo>
                  <a:pt x="1200817" y="636569"/>
                  <a:pt x="1199921" y="633437"/>
                  <a:pt x="1199921" y="633437"/>
                </a:cubicBezTo>
                <a:lnTo>
                  <a:pt x="1201264" y="628367"/>
                </a:lnTo>
                <a:lnTo>
                  <a:pt x="1204843" y="625236"/>
                </a:lnTo>
                <a:lnTo>
                  <a:pt x="1206930" y="619420"/>
                </a:lnTo>
                <a:lnTo>
                  <a:pt x="1209465" y="617631"/>
                </a:lnTo>
                <a:lnTo>
                  <a:pt x="1211553" y="614201"/>
                </a:lnTo>
                <a:lnTo>
                  <a:pt x="1214535" y="610474"/>
                </a:lnTo>
                <a:lnTo>
                  <a:pt x="1216921" y="609579"/>
                </a:lnTo>
                <a:lnTo>
                  <a:pt x="1218412" y="608833"/>
                </a:lnTo>
                <a:lnTo>
                  <a:pt x="1219605" y="607342"/>
                </a:lnTo>
                <a:lnTo>
                  <a:pt x="1221394" y="605851"/>
                </a:lnTo>
                <a:lnTo>
                  <a:pt x="1222736" y="604062"/>
                </a:lnTo>
                <a:lnTo>
                  <a:pt x="1223482" y="602123"/>
                </a:lnTo>
                <a:lnTo>
                  <a:pt x="1227807" y="599886"/>
                </a:lnTo>
                <a:lnTo>
                  <a:pt x="1229596" y="598395"/>
                </a:lnTo>
                <a:lnTo>
                  <a:pt x="1228999" y="597650"/>
                </a:lnTo>
                <a:lnTo>
                  <a:pt x="1226763" y="597351"/>
                </a:lnTo>
                <a:lnTo>
                  <a:pt x="1224526" y="594220"/>
                </a:lnTo>
                <a:lnTo>
                  <a:pt x="1225122" y="593176"/>
                </a:lnTo>
                <a:lnTo>
                  <a:pt x="1226912" y="591536"/>
                </a:lnTo>
                <a:lnTo>
                  <a:pt x="1229148" y="590790"/>
                </a:lnTo>
                <a:lnTo>
                  <a:pt x="1230640" y="590790"/>
                </a:lnTo>
                <a:cubicBezTo>
                  <a:pt x="1230640" y="590790"/>
                  <a:pt x="1231087" y="591983"/>
                  <a:pt x="1231087" y="591983"/>
                </a:cubicBezTo>
                <a:lnTo>
                  <a:pt x="1230788" y="594518"/>
                </a:lnTo>
                <a:lnTo>
                  <a:pt x="1231236" y="595413"/>
                </a:lnTo>
                <a:lnTo>
                  <a:pt x="1232429" y="596159"/>
                </a:lnTo>
                <a:lnTo>
                  <a:pt x="1235709" y="594369"/>
                </a:lnTo>
                <a:lnTo>
                  <a:pt x="1238841" y="593773"/>
                </a:lnTo>
                <a:lnTo>
                  <a:pt x="1240033" y="592580"/>
                </a:lnTo>
                <a:lnTo>
                  <a:pt x="1240033" y="587212"/>
                </a:lnTo>
                <a:cubicBezTo>
                  <a:pt x="1240033" y="587212"/>
                  <a:pt x="1240780" y="584975"/>
                  <a:pt x="1240780" y="584975"/>
                </a:cubicBezTo>
                <a:lnTo>
                  <a:pt x="1242420" y="583633"/>
                </a:lnTo>
                <a:lnTo>
                  <a:pt x="1244358" y="584528"/>
                </a:lnTo>
                <a:lnTo>
                  <a:pt x="1245700" y="583931"/>
                </a:lnTo>
                <a:lnTo>
                  <a:pt x="1245998" y="582589"/>
                </a:lnTo>
                <a:lnTo>
                  <a:pt x="1245402" y="580949"/>
                </a:lnTo>
                <a:lnTo>
                  <a:pt x="1243165" y="578861"/>
                </a:lnTo>
                <a:lnTo>
                  <a:pt x="1243613" y="578116"/>
                </a:lnTo>
                <a:lnTo>
                  <a:pt x="1245402" y="578116"/>
                </a:lnTo>
                <a:cubicBezTo>
                  <a:pt x="1245402" y="578116"/>
                  <a:pt x="1248384" y="579160"/>
                  <a:pt x="1248384" y="579160"/>
                </a:cubicBezTo>
                <a:lnTo>
                  <a:pt x="1250025" y="578712"/>
                </a:lnTo>
                <a:lnTo>
                  <a:pt x="1252410" y="577221"/>
                </a:lnTo>
                <a:lnTo>
                  <a:pt x="1259419" y="574835"/>
                </a:lnTo>
                <a:lnTo>
                  <a:pt x="1266128" y="571704"/>
                </a:lnTo>
                <a:lnTo>
                  <a:pt x="1272988" y="567827"/>
                </a:lnTo>
                <a:lnTo>
                  <a:pt x="1276120" y="567529"/>
                </a:lnTo>
                <a:lnTo>
                  <a:pt x="1279102" y="567976"/>
                </a:lnTo>
                <a:lnTo>
                  <a:pt x="1280145" y="569020"/>
                </a:lnTo>
                <a:lnTo>
                  <a:pt x="1280593" y="570511"/>
                </a:lnTo>
                <a:lnTo>
                  <a:pt x="1281189" y="571406"/>
                </a:lnTo>
                <a:lnTo>
                  <a:pt x="1282084" y="571853"/>
                </a:lnTo>
                <a:lnTo>
                  <a:pt x="1283873" y="571853"/>
                </a:lnTo>
                <a:cubicBezTo>
                  <a:pt x="1283873" y="571853"/>
                  <a:pt x="1286855" y="569318"/>
                  <a:pt x="1286855" y="569318"/>
                </a:cubicBezTo>
                <a:lnTo>
                  <a:pt x="1288495" y="568274"/>
                </a:lnTo>
                <a:lnTo>
                  <a:pt x="1288495" y="566485"/>
                </a:lnTo>
                <a:cubicBezTo>
                  <a:pt x="1288495" y="566485"/>
                  <a:pt x="1287601" y="565888"/>
                  <a:pt x="1287601" y="565888"/>
                </a:cubicBezTo>
                <a:lnTo>
                  <a:pt x="1286558" y="564397"/>
                </a:lnTo>
                <a:lnTo>
                  <a:pt x="1288347" y="562161"/>
                </a:lnTo>
                <a:lnTo>
                  <a:pt x="1290286" y="560819"/>
                </a:lnTo>
                <a:lnTo>
                  <a:pt x="1289987" y="556494"/>
                </a:lnTo>
                <a:lnTo>
                  <a:pt x="1292522" y="553810"/>
                </a:lnTo>
                <a:lnTo>
                  <a:pt x="1290882" y="553065"/>
                </a:lnTo>
                <a:lnTo>
                  <a:pt x="1288048" y="553661"/>
                </a:lnTo>
                <a:lnTo>
                  <a:pt x="1284022" y="553661"/>
                </a:lnTo>
                <a:cubicBezTo>
                  <a:pt x="1284022" y="553661"/>
                  <a:pt x="1279549" y="552170"/>
                  <a:pt x="1279549" y="552170"/>
                </a:cubicBezTo>
                <a:lnTo>
                  <a:pt x="1277909" y="550082"/>
                </a:lnTo>
                <a:lnTo>
                  <a:pt x="1276566" y="550082"/>
                </a:lnTo>
                <a:cubicBezTo>
                  <a:pt x="1276566" y="550082"/>
                  <a:pt x="1275374" y="550977"/>
                  <a:pt x="1275374" y="550977"/>
                </a:cubicBezTo>
                <a:lnTo>
                  <a:pt x="1274181" y="552617"/>
                </a:lnTo>
                <a:lnTo>
                  <a:pt x="1270304" y="552319"/>
                </a:lnTo>
                <a:lnTo>
                  <a:pt x="1265681" y="552319"/>
                </a:lnTo>
                <a:cubicBezTo>
                  <a:pt x="1265681" y="552319"/>
                  <a:pt x="1262103" y="550530"/>
                  <a:pt x="1262103" y="550530"/>
                </a:cubicBezTo>
                <a:lnTo>
                  <a:pt x="1258971" y="548442"/>
                </a:lnTo>
                <a:lnTo>
                  <a:pt x="1254498" y="547845"/>
                </a:lnTo>
                <a:lnTo>
                  <a:pt x="1250025" y="543820"/>
                </a:lnTo>
                <a:lnTo>
                  <a:pt x="1242121" y="540390"/>
                </a:lnTo>
                <a:lnTo>
                  <a:pt x="1232131" y="544565"/>
                </a:lnTo>
                <a:lnTo>
                  <a:pt x="1229894" y="544863"/>
                </a:lnTo>
                <a:lnTo>
                  <a:pt x="1229148" y="545311"/>
                </a:lnTo>
                <a:lnTo>
                  <a:pt x="1229894" y="546056"/>
                </a:lnTo>
                <a:lnTo>
                  <a:pt x="1230491" y="547100"/>
                </a:lnTo>
                <a:lnTo>
                  <a:pt x="1226464" y="551126"/>
                </a:lnTo>
                <a:lnTo>
                  <a:pt x="1219307" y="555748"/>
                </a:lnTo>
                <a:lnTo>
                  <a:pt x="1219307" y="557538"/>
                </a:lnTo>
                <a:cubicBezTo>
                  <a:pt x="1219307" y="557538"/>
                  <a:pt x="1219307" y="558880"/>
                  <a:pt x="1219307" y="558880"/>
                </a:cubicBezTo>
                <a:lnTo>
                  <a:pt x="1216026" y="562011"/>
                </a:lnTo>
                <a:lnTo>
                  <a:pt x="1207825" y="562906"/>
                </a:lnTo>
                <a:lnTo>
                  <a:pt x="1203501" y="562459"/>
                </a:lnTo>
                <a:lnTo>
                  <a:pt x="1198878" y="560520"/>
                </a:lnTo>
                <a:lnTo>
                  <a:pt x="1195896" y="558134"/>
                </a:lnTo>
                <a:lnTo>
                  <a:pt x="1194703" y="556494"/>
                </a:lnTo>
                <a:lnTo>
                  <a:pt x="1194703" y="551275"/>
                </a:lnTo>
                <a:cubicBezTo>
                  <a:pt x="1194703" y="551275"/>
                  <a:pt x="1195747" y="546653"/>
                  <a:pt x="1195747" y="546653"/>
                </a:cubicBezTo>
                <a:lnTo>
                  <a:pt x="1196940" y="546056"/>
                </a:lnTo>
                <a:lnTo>
                  <a:pt x="1198431" y="544863"/>
                </a:lnTo>
                <a:lnTo>
                  <a:pt x="1197984" y="543372"/>
                </a:lnTo>
                <a:lnTo>
                  <a:pt x="1197089" y="542477"/>
                </a:lnTo>
                <a:lnTo>
                  <a:pt x="1197089" y="541434"/>
                </a:lnTo>
                <a:cubicBezTo>
                  <a:pt x="1197089" y="541434"/>
                  <a:pt x="1196791" y="538451"/>
                  <a:pt x="1196791" y="538451"/>
                </a:cubicBezTo>
                <a:lnTo>
                  <a:pt x="1194554" y="533978"/>
                </a:lnTo>
                <a:lnTo>
                  <a:pt x="1190826" y="531294"/>
                </a:lnTo>
                <a:lnTo>
                  <a:pt x="1187396" y="531294"/>
                </a:lnTo>
                <a:cubicBezTo>
                  <a:pt x="1187396" y="531294"/>
                  <a:pt x="1184115" y="532338"/>
                  <a:pt x="1184115" y="532338"/>
                </a:cubicBezTo>
                <a:lnTo>
                  <a:pt x="1170248" y="529504"/>
                </a:lnTo>
                <a:lnTo>
                  <a:pt x="1163687" y="525478"/>
                </a:lnTo>
                <a:lnTo>
                  <a:pt x="1160705" y="521900"/>
                </a:lnTo>
                <a:lnTo>
                  <a:pt x="1158170" y="515488"/>
                </a:lnTo>
                <a:lnTo>
                  <a:pt x="1158170" y="513400"/>
                </a:lnTo>
                <a:cubicBezTo>
                  <a:pt x="1158170" y="513400"/>
                  <a:pt x="1159661" y="508181"/>
                  <a:pt x="1159661" y="508181"/>
                </a:cubicBezTo>
                <a:lnTo>
                  <a:pt x="1164135" y="499234"/>
                </a:lnTo>
                <a:lnTo>
                  <a:pt x="1166222" y="497445"/>
                </a:lnTo>
                <a:lnTo>
                  <a:pt x="1170845" y="496252"/>
                </a:lnTo>
                <a:lnTo>
                  <a:pt x="1173678" y="497296"/>
                </a:lnTo>
                <a:lnTo>
                  <a:pt x="1177554" y="501471"/>
                </a:lnTo>
                <a:lnTo>
                  <a:pt x="1182178" y="499831"/>
                </a:lnTo>
                <a:lnTo>
                  <a:pt x="1186203" y="497892"/>
                </a:lnTo>
                <a:lnTo>
                  <a:pt x="1189484" y="498489"/>
                </a:lnTo>
                <a:lnTo>
                  <a:pt x="1191423" y="498190"/>
                </a:lnTo>
                <a:lnTo>
                  <a:pt x="1193659" y="498190"/>
                </a:lnTo>
                <a:cubicBezTo>
                  <a:pt x="1193659" y="498190"/>
                  <a:pt x="1195299" y="497892"/>
                  <a:pt x="1195299" y="497892"/>
                </a:cubicBezTo>
                <a:lnTo>
                  <a:pt x="1196940" y="496550"/>
                </a:lnTo>
                <a:lnTo>
                  <a:pt x="1201860" y="490586"/>
                </a:lnTo>
                <a:lnTo>
                  <a:pt x="1202755" y="485665"/>
                </a:lnTo>
                <a:lnTo>
                  <a:pt x="1204396" y="482384"/>
                </a:lnTo>
                <a:lnTo>
                  <a:pt x="1206185" y="479402"/>
                </a:lnTo>
                <a:lnTo>
                  <a:pt x="1211404" y="474631"/>
                </a:lnTo>
                <a:lnTo>
                  <a:pt x="1218263" y="471946"/>
                </a:lnTo>
                <a:lnTo>
                  <a:pt x="1231981" y="464938"/>
                </a:lnTo>
                <a:lnTo>
                  <a:pt x="1234815" y="464043"/>
                </a:lnTo>
                <a:lnTo>
                  <a:pt x="1242420" y="452412"/>
                </a:lnTo>
                <a:lnTo>
                  <a:pt x="1244209" y="450474"/>
                </a:lnTo>
                <a:lnTo>
                  <a:pt x="1246297" y="449430"/>
                </a:lnTo>
                <a:lnTo>
                  <a:pt x="1248384" y="447343"/>
                </a:lnTo>
                <a:lnTo>
                  <a:pt x="1250621" y="444360"/>
                </a:lnTo>
                <a:lnTo>
                  <a:pt x="1253007" y="442422"/>
                </a:lnTo>
                <a:lnTo>
                  <a:pt x="1262550" y="443167"/>
                </a:lnTo>
                <a:lnTo>
                  <a:pt x="1264191" y="444360"/>
                </a:lnTo>
                <a:lnTo>
                  <a:pt x="1267620" y="444360"/>
                </a:lnTo>
                <a:cubicBezTo>
                  <a:pt x="1267620" y="444360"/>
                  <a:pt x="1268515" y="443316"/>
                  <a:pt x="1268515" y="443316"/>
                </a:cubicBezTo>
                <a:lnTo>
                  <a:pt x="1269708" y="440334"/>
                </a:lnTo>
                <a:lnTo>
                  <a:pt x="1270453" y="440334"/>
                </a:lnTo>
                <a:cubicBezTo>
                  <a:pt x="1270453" y="440334"/>
                  <a:pt x="1271049" y="444509"/>
                  <a:pt x="1271049" y="444509"/>
                </a:cubicBezTo>
                <a:lnTo>
                  <a:pt x="1278505" y="449579"/>
                </a:lnTo>
                <a:lnTo>
                  <a:pt x="1279549" y="452412"/>
                </a:lnTo>
                <a:lnTo>
                  <a:pt x="1282084" y="454351"/>
                </a:lnTo>
                <a:lnTo>
                  <a:pt x="1281786" y="455693"/>
                </a:lnTo>
                <a:lnTo>
                  <a:pt x="1280145" y="459123"/>
                </a:lnTo>
                <a:lnTo>
                  <a:pt x="1279847" y="460315"/>
                </a:lnTo>
                <a:lnTo>
                  <a:pt x="1274330" y="467473"/>
                </a:lnTo>
                <a:lnTo>
                  <a:pt x="1271348" y="470306"/>
                </a:lnTo>
                <a:lnTo>
                  <a:pt x="1269558" y="473438"/>
                </a:lnTo>
                <a:lnTo>
                  <a:pt x="1262103" y="476867"/>
                </a:lnTo>
                <a:lnTo>
                  <a:pt x="1260910" y="479700"/>
                </a:lnTo>
                <a:lnTo>
                  <a:pt x="1261954" y="481937"/>
                </a:lnTo>
                <a:lnTo>
                  <a:pt x="1261954" y="483428"/>
                </a:lnTo>
                <a:cubicBezTo>
                  <a:pt x="1261954" y="483428"/>
                  <a:pt x="1260760" y="483428"/>
                  <a:pt x="1260760" y="483428"/>
                </a:cubicBezTo>
                <a:lnTo>
                  <a:pt x="1259120" y="484025"/>
                </a:lnTo>
                <a:lnTo>
                  <a:pt x="1255392" y="486560"/>
                </a:lnTo>
                <a:lnTo>
                  <a:pt x="1255839" y="487305"/>
                </a:lnTo>
                <a:lnTo>
                  <a:pt x="1256138" y="489542"/>
                </a:lnTo>
                <a:lnTo>
                  <a:pt x="1255542" y="491779"/>
                </a:lnTo>
                <a:lnTo>
                  <a:pt x="1257630" y="492077"/>
                </a:lnTo>
                <a:lnTo>
                  <a:pt x="1261804" y="492077"/>
                </a:lnTo>
                <a:cubicBezTo>
                  <a:pt x="1261804" y="492077"/>
                  <a:pt x="1268961" y="491331"/>
                  <a:pt x="1268961" y="491331"/>
                </a:cubicBezTo>
                <a:lnTo>
                  <a:pt x="1269856" y="491779"/>
                </a:lnTo>
                <a:lnTo>
                  <a:pt x="1268216" y="492972"/>
                </a:lnTo>
                <a:lnTo>
                  <a:pt x="1265831" y="495506"/>
                </a:lnTo>
                <a:lnTo>
                  <a:pt x="1264787" y="496998"/>
                </a:lnTo>
                <a:lnTo>
                  <a:pt x="1266128" y="500576"/>
                </a:lnTo>
                <a:lnTo>
                  <a:pt x="1255094" y="505348"/>
                </a:lnTo>
                <a:lnTo>
                  <a:pt x="1253155" y="505795"/>
                </a:lnTo>
                <a:lnTo>
                  <a:pt x="1251068" y="506690"/>
                </a:lnTo>
                <a:lnTo>
                  <a:pt x="1251515" y="510120"/>
                </a:lnTo>
                <a:lnTo>
                  <a:pt x="1252559" y="512654"/>
                </a:lnTo>
                <a:lnTo>
                  <a:pt x="1253752" y="512207"/>
                </a:lnTo>
                <a:lnTo>
                  <a:pt x="1254498" y="511462"/>
                </a:lnTo>
                <a:lnTo>
                  <a:pt x="1256735" y="510120"/>
                </a:lnTo>
                <a:lnTo>
                  <a:pt x="1261954" y="509374"/>
                </a:lnTo>
                <a:lnTo>
                  <a:pt x="1265383" y="508330"/>
                </a:lnTo>
                <a:lnTo>
                  <a:pt x="1265980" y="507436"/>
                </a:lnTo>
                <a:lnTo>
                  <a:pt x="1264936" y="505348"/>
                </a:lnTo>
                <a:lnTo>
                  <a:pt x="1266128" y="503857"/>
                </a:lnTo>
                <a:lnTo>
                  <a:pt x="1267918" y="503857"/>
                </a:lnTo>
                <a:cubicBezTo>
                  <a:pt x="1267918" y="503857"/>
                  <a:pt x="1269558" y="504304"/>
                  <a:pt x="1269558" y="504304"/>
                </a:cubicBezTo>
                <a:lnTo>
                  <a:pt x="1271049" y="504304"/>
                </a:lnTo>
                <a:cubicBezTo>
                  <a:pt x="1271049" y="504304"/>
                  <a:pt x="1272541" y="502813"/>
                  <a:pt x="1272541" y="502813"/>
                </a:cubicBezTo>
                <a:lnTo>
                  <a:pt x="1274181" y="502217"/>
                </a:lnTo>
                <a:lnTo>
                  <a:pt x="1275970" y="500875"/>
                </a:lnTo>
                <a:lnTo>
                  <a:pt x="1277909" y="499085"/>
                </a:lnTo>
                <a:lnTo>
                  <a:pt x="1280593" y="495357"/>
                </a:lnTo>
                <a:lnTo>
                  <a:pt x="1283426" y="492226"/>
                </a:lnTo>
                <a:lnTo>
                  <a:pt x="1296697" y="484621"/>
                </a:lnTo>
                <a:lnTo>
                  <a:pt x="1299828" y="484025"/>
                </a:lnTo>
                <a:lnTo>
                  <a:pt x="1301767" y="482235"/>
                </a:lnTo>
                <a:lnTo>
                  <a:pt x="1306837" y="481788"/>
                </a:lnTo>
                <a:lnTo>
                  <a:pt x="1307881" y="480446"/>
                </a:lnTo>
                <a:lnTo>
                  <a:pt x="1309968" y="479253"/>
                </a:lnTo>
                <a:lnTo>
                  <a:pt x="1313696" y="479253"/>
                </a:lnTo>
                <a:cubicBezTo>
                  <a:pt x="1313696" y="479253"/>
                  <a:pt x="1316082" y="478507"/>
                  <a:pt x="1316082" y="478507"/>
                </a:cubicBezTo>
                <a:lnTo>
                  <a:pt x="1316827" y="476718"/>
                </a:lnTo>
                <a:lnTo>
                  <a:pt x="1317871" y="475376"/>
                </a:lnTo>
                <a:lnTo>
                  <a:pt x="1320705" y="477314"/>
                </a:lnTo>
                <a:lnTo>
                  <a:pt x="1329800" y="476718"/>
                </a:lnTo>
                <a:lnTo>
                  <a:pt x="1334124" y="474034"/>
                </a:lnTo>
                <a:lnTo>
                  <a:pt x="1336361" y="471201"/>
                </a:lnTo>
                <a:lnTo>
                  <a:pt x="1336660" y="471499"/>
                </a:lnTo>
                <a:lnTo>
                  <a:pt x="1337256" y="468219"/>
                </a:lnTo>
                <a:lnTo>
                  <a:pt x="1339791" y="465684"/>
                </a:lnTo>
                <a:lnTo>
                  <a:pt x="1345905" y="461210"/>
                </a:lnTo>
                <a:lnTo>
                  <a:pt x="1347545" y="459123"/>
                </a:lnTo>
                <a:lnTo>
                  <a:pt x="1350677" y="456588"/>
                </a:lnTo>
                <a:lnTo>
                  <a:pt x="1352018" y="456588"/>
                </a:lnTo>
                <a:cubicBezTo>
                  <a:pt x="1352018" y="456588"/>
                  <a:pt x="1353510" y="456439"/>
                  <a:pt x="1353510" y="456439"/>
                </a:cubicBezTo>
                <a:lnTo>
                  <a:pt x="1353957" y="455395"/>
                </a:lnTo>
                <a:lnTo>
                  <a:pt x="1354255" y="454500"/>
                </a:lnTo>
                <a:lnTo>
                  <a:pt x="1355448" y="453754"/>
                </a:lnTo>
                <a:lnTo>
                  <a:pt x="1358430" y="452412"/>
                </a:lnTo>
                <a:lnTo>
                  <a:pt x="1361860" y="450623"/>
                </a:lnTo>
                <a:lnTo>
                  <a:pt x="1364544" y="450176"/>
                </a:lnTo>
                <a:lnTo>
                  <a:pt x="1367824" y="447492"/>
                </a:lnTo>
                <a:lnTo>
                  <a:pt x="1369167" y="446299"/>
                </a:lnTo>
                <a:lnTo>
                  <a:pt x="1370508" y="446299"/>
                </a:lnTo>
                <a:lnTo>
                  <a:pt x="1370807" y="445702"/>
                </a:lnTo>
                <a:lnTo>
                  <a:pt x="1371552" y="444360"/>
                </a:lnTo>
                <a:lnTo>
                  <a:pt x="1372596" y="443466"/>
                </a:lnTo>
                <a:lnTo>
                  <a:pt x="1374088" y="443466"/>
                </a:lnTo>
                <a:cubicBezTo>
                  <a:pt x="1374088" y="443466"/>
                  <a:pt x="1376473" y="442571"/>
                  <a:pt x="1376473" y="442571"/>
                </a:cubicBezTo>
                <a:lnTo>
                  <a:pt x="1379456" y="442124"/>
                </a:lnTo>
                <a:lnTo>
                  <a:pt x="1381543" y="439887"/>
                </a:lnTo>
                <a:lnTo>
                  <a:pt x="1382289" y="438247"/>
                </a:lnTo>
                <a:lnTo>
                  <a:pt x="1383630" y="436457"/>
                </a:lnTo>
                <a:lnTo>
                  <a:pt x="1386463" y="434519"/>
                </a:lnTo>
                <a:lnTo>
                  <a:pt x="1388402" y="431686"/>
                </a:lnTo>
                <a:lnTo>
                  <a:pt x="1390639" y="428554"/>
                </a:lnTo>
                <a:lnTo>
                  <a:pt x="1391683" y="427510"/>
                </a:lnTo>
                <a:lnTo>
                  <a:pt x="1392727" y="427510"/>
                </a:lnTo>
                <a:cubicBezTo>
                  <a:pt x="1392727" y="427510"/>
                  <a:pt x="1393323" y="426168"/>
                  <a:pt x="1393323" y="426168"/>
                </a:cubicBezTo>
                <a:lnTo>
                  <a:pt x="1394068" y="422888"/>
                </a:lnTo>
                <a:lnTo>
                  <a:pt x="1395112" y="419607"/>
                </a:lnTo>
                <a:lnTo>
                  <a:pt x="1395708" y="418116"/>
                </a:lnTo>
                <a:lnTo>
                  <a:pt x="1398244" y="416476"/>
                </a:lnTo>
                <a:lnTo>
                  <a:pt x="1398840" y="415730"/>
                </a:lnTo>
                <a:lnTo>
                  <a:pt x="1399436" y="415432"/>
                </a:lnTo>
                <a:lnTo>
                  <a:pt x="1400630" y="415432"/>
                </a:lnTo>
                <a:cubicBezTo>
                  <a:pt x="1400630" y="415432"/>
                  <a:pt x="1402270" y="414687"/>
                  <a:pt x="1402270" y="414687"/>
                </a:cubicBezTo>
                <a:lnTo>
                  <a:pt x="1403761" y="413643"/>
                </a:lnTo>
                <a:lnTo>
                  <a:pt x="1405103" y="414090"/>
                </a:lnTo>
                <a:lnTo>
                  <a:pt x="1406445" y="414985"/>
                </a:lnTo>
                <a:lnTo>
                  <a:pt x="1407936" y="416774"/>
                </a:lnTo>
                <a:lnTo>
                  <a:pt x="1408533" y="418265"/>
                </a:lnTo>
                <a:lnTo>
                  <a:pt x="1409725" y="419458"/>
                </a:lnTo>
                <a:lnTo>
                  <a:pt x="1409725" y="421248"/>
                </a:lnTo>
                <a:cubicBezTo>
                  <a:pt x="1409725" y="421248"/>
                  <a:pt x="1411068" y="421993"/>
                  <a:pt x="1411068" y="421993"/>
                </a:cubicBezTo>
                <a:lnTo>
                  <a:pt x="1413453" y="422441"/>
                </a:lnTo>
                <a:lnTo>
                  <a:pt x="1417330" y="423633"/>
                </a:lnTo>
                <a:lnTo>
                  <a:pt x="1419865" y="423633"/>
                </a:lnTo>
                <a:cubicBezTo>
                  <a:pt x="1419865" y="423633"/>
                  <a:pt x="1421357" y="424528"/>
                  <a:pt x="1421357" y="424528"/>
                </a:cubicBezTo>
                <a:lnTo>
                  <a:pt x="1424339" y="424976"/>
                </a:lnTo>
                <a:lnTo>
                  <a:pt x="1430452" y="424230"/>
                </a:lnTo>
                <a:lnTo>
                  <a:pt x="1432987" y="424677"/>
                </a:lnTo>
                <a:lnTo>
                  <a:pt x="1434031" y="425721"/>
                </a:lnTo>
                <a:lnTo>
                  <a:pt x="1435523" y="426616"/>
                </a:lnTo>
                <a:lnTo>
                  <a:pt x="1436567" y="426616"/>
                </a:lnTo>
                <a:cubicBezTo>
                  <a:pt x="1436567" y="426616"/>
                  <a:pt x="1437908" y="425125"/>
                  <a:pt x="1437908" y="425125"/>
                </a:cubicBezTo>
                <a:lnTo>
                  <a:pt x="1439400" y="422739"/>
                </a:lnTo>
                <a:lnTo>
                  <a:pt x="1440294" y="420949"/>
                </a:lnTo>
                <a:lnTo>
                  <a:pt x="1440294" y="419458"/>
                </a:lnTo>
                <a:cubicBezTo>
                  <a:pt x="1440294" y="419458"/>
                  <a:pt x="1439400" y="417818"/>
                  <a:pt x="1439400" y="417818"/>
                </a:cubicBezTo>
                <a:lnTo>
                  <a:pt x="1437461" y="416327"/>
                </a:lnTo>
                <a:lnTo>
                  <a:pt x="1436119" y="414090"/>
                </a:lnTo>
                <a:lnTo>
                  <a:pt x="1434926" y="411704"/>
                </a:lnTo>
                <a:lnTo>
                  <a:pt x="1434180" y="410959"/>
                </a:lnTo>
                <a:lnTo>
                  <a:pt x="1433584" y="409766"/>
                </a:lnTo>
                <a:lnTo>
                  <a:pt x="1433584" y="407976"/>
                </a:lnTo>
                <a:cubicBezTo>
                  <a:pt x="1433584" y="407976"/>
                  <a:pt x="1433882" y="406784"/>
                  <a:pt x="1433882" y="406784"/>
                </a:cubicBezTo>
                <a:lnTo>
                  <a:pt x="1436864" y="406038"/>
                </a:lnTo>
                <a:lnTo>
                  <a:pt x="1440741" y="405591"/>
                </a:lnTo>
                <a:lnTo>
                  <a:pt x="1443873" y="406038"/>
                </a:lnTo>
                <a:lnTo>
                  <a:pt x="1449092" y="405740"/>
                </a:lnTo>
                <a:lnTo>
                  <a:pt x="1452373" y="405143"/>
                </a:lnTo>
                <a:lnTo>
                  <a:pt x="1454758" y="405143"/>
                </a:lnTo>
                <a:cubicBezTo>
                  <a:pt x="1454758" y="405143"/>
                  <a:pt x="1456995" y="405143"/>
                  <a:pt x="1456995" y="405143"/>
                </a:cubicBezTo>
                <a:lnTo>
                  <a:pt x="1458039" y="404099"/>
                </a:lnTo>
                <a:lnTo>
                  <a:pt x="1461170" y="401714"/>
                </a:lnTo>
                <a:lnTo>
                  <a:pt x="1462662" y="400819"/>
                </a:lnTo>
                <a:lnTo>
                  <a:pt x="1464302" y="399179"/>
                </a:lnTo>
                <a:lnTo>
                  <a:pt x="1464599" y="397389"/>
                </a:lnTo>
                <a:lnTo>
                  <a:pt x="1464898" y="396047"/>
                </a:lnTo>
                <a:lnTo>
                  <a:pt x="1465792" y="394556"/>
                </a:lnTo>
                <a:lnTo>
                  <a:pt x="1467432" y="392767"/>
                </a:lnTo>
                <a:lnTo>
                  <a:pt x="1468775" y="391872"/>
                </a:lnTo>
                <a:lnTo>
                  <a:pt x="1470266" y="391872"/>
                </a:lnTo>
                <a:cubicBezTo>
                  <a:pt x="1470266" y="391872"/>
                  <a:pt x="1471907" y="392767"/>
                  <a:pt x="1471907" y="392767"/>
                </a:cubicBezTo>
                <a:lnTo>
                  <a:pt x="1472950" y="393661"/>
                </a:lnTo>
                <a:lnTo>
                  <a:pt x="1474143" y="393363"/>
                </a:lnTo>
                <a:lnTo>
                  <a:pt x="1475037" y="391872"/>
                </a:lnTo>
                <a:lnTo>
                  <a:pt x="1475634" y="391574"/>
                </a:lnTo>
                <a:lnTo>
                  <a:pt x="1477424" y="391574"/>
                </a:lnTo>
                <a:cubicBezTo>
                  <a:pt x="1477424" y="391574"/>
                  <a:pt x="1478020" y="390530"/>
                  <a:pt x="1478020" y="390530"/>
                </a:cubicBezTo>
                <a:lnTo>
                  <a:pt x="1478765" y="386206"/>
                </a:lnTo>
                <a:lnTo>
                  <a:pt x="1479511" y="382776"/>
                </a:lnTo>
                <a:lnTo>
                  <a:pt x="1479511" y="380390"/>
                </a:lnTo>
                <a:cubicBezTo>
                  <a:pt x="1479511" y="380390"/>
                  <a:pt x="1481301" y="376513"/>
                  <a:pt x="1481301" y="376513"/>
                </a:cubicBezTo>
                <a:lnTo>
                  <a:pt x="1481748" y="374128"/>
                </a:lnTo>
                <a:lnTo>
                  <a:pt x="1482792" y="373084"/>
                </a:lnTo>
                <a:lnTo>
                  <a:pt x="1483985" y="373084"/>
                </a:lnTo>
                <a:cubicBezTo>
                  <a:pt x="1483985" y="373084"/>
                  <a:pt x="1484879" y="373829"/>
                  <a:pt x="1484879" y="373829"/>
                </a:cubicBezTo>
                <a:lnTo>
                  <a:pt x="1486072" y="374277"/>
                </a:lnTo>
                <a:lnTo>
                  <a:pt x="1487713" y="373829"/>
                </a:lnTo>
                <a:lnTo>
                  <a:pt x="1488757" y="374426"/>
                </a:lnTo>
                <a:lnTo>
                  <a:pt x="1489502" y="375619"/>
                </a:lnTo>
                <a:lnTo>
                  <a:pt x="1491887" y="376513"/>
                </a:lnTo>
                <a:lnTo>
                  <a:pt x="1492186" y="377110"/>
                </a:lnTo>
                <a:lnTo>
                  <a:pt x="1492186" y="381285"/>
                </a:lnTo>
                <a:cubicBezTo>
                  <a:pt x="1492186" y="381285"/>
                  <a:pt x="1493379" y="383223"/>
                  <a:pt x="1493379" y="383223"/>
                </a:cubicBezTo>
                <a:lnTo>
                  <a:pt x="1495019" y="385013"/>
                </a:lnTo>
                <a:lnTo>
                  <a:pt x="1497404" y="386653"/>
                </a:lnTo>
                <a:lnTo>
                  <a:pt x="1498598" y="386951"/>
                </a:lnTo>
                <a:lnTo>
                  <a:pt x="1499343" y="388144"/>
                </a:lnTo>
                <a:lnTo>
                  <a:pt x="1500835" y="387100"/>
                </a:lnTo>
                <a:lnTo>
                  <a:pt x="1500835" y="385311"/>
                </a:lnTo>
                <a:cubicBezTo>
                  <a:pt x="1500835" y="385311"/>
                  <a:pt x="1499194" y="383671"/>
                  <a:pt x="1499194" y="383671"/>
                </a:cubicBezTo>
                <a:lnTo>
                  <a:pt x="1497107" y="383373"/>
                </a:lnTo>
                <a:lnTo>
                  <a:pt x="1496659" y="382925"/>
                </a:lnTo>
                <a:lnTo>
                  <a:pt x="1496659" y="382031"/>
                </a:lnTo>
                <a:cubicBezTo>
                  <a:pt x="1496659" y="382031"/>
                  <a:pt x="1497554" y="381136"/>
                  <a:pt x="1497554" y="381136"/>
                </a:cubicBezTo>
                <a:lnTo>
                  <a:pt x="1498598" y="380390"/>
                </a:lnTo>
                <a:lnTo>
                  <a:pt x="1500835" y="379346"/>
                </a:lnTo>
                <a:lnTo>
                  <a:pt x="1504711" y="378601"/>
                </a:lnTo>
                <a:lnTo>
                  <a:pt x="1506799" y="377855"/>
                </a:lnTo>
                <a:lnTo>
                  <a:pt x="1508588" y="377855"/>
                </a:lnTo>
                <a:cubicBezTo>
                  <a:pt x="1508588" y="377855"/>
                  <a:pt x="1510527" y="378005"/>
                  <a:pt x="1510527" y="378005"/>
                </a:cubicBezTo>
                <a:lnTo>
                  <a:pt x="1512167" y="376961"/>
                </a:lnTo>
                <a:lnTo>
                  <a:pt x="1513808" y="376364"/>
                </a:lnTo>
                <a:lnTo>
                  <a:pt x="1514254" y="374575"/>
                </a:lnTo>
                <a:lnTo>
                  <a:pt x="1514254" y="371891"/>
                </a:lnTo>
                <a:cubicBezTo>
                  <a:pt x="1514254" y="371891"/>
                  <a:pt x="1514852" y="371145"/>
                  <a:pt x="1514852" y="371145"/>
                </a:cubicBezTo>
                <a:lnTo>
                  <a:pt x="1515597" y="369952"/>
                </a:lnTo>
                <a:lnTo>
                  <a:pt x="1516641" y="368461"/>
                </a:lnTo>
                <a:lnTo>
                  <a:pt x="1517535" y="364584"/>
                </a:lnTo>
                <a:lnTo>
                  <a:pt x="1518281" y="361900"/>
                </a:lnTo>
                <a:lnTo>
                  <a:pt x="1518728" y="360558"/>
                </a:lnTo>
                <a:lnTo>
                  <a:pt x="1518728" y="358769"/>
                </a:lnTo>
                <a:cubicBezTo>
                  <a:pt x="1518728" y="358769"/>
                  <a:pt x="1518430" y="357576"/>
                  <a:pt x="1518430" y="357576"/>
                </a:cubicBezTo>
                <a:lnTo>
                  <a:pt x="1517535" y="356830"/>
                </a:lnTo>
                <a:lnTo>
                  <a:pt x="1516789" y="356383"/>
                </a:lnTo>
                <a:lnTo>
                  <a:pt x="1516789" y="354295"/>
                </a:lnTo>
                <a:cubicBezTo>
                  <a:pt x="1516789" y="354295"/>
                  <a:pt x="1516789" y="351462"/>
                  <a:pt x="1516789" y="351462"/>
                </a:cubicBezTo>
                <a:lnTo>
                  <a:pt x="1516492" y="349673"/>
                </a:lnTo>
                <a:lnTo>
                  <a:pt x="1517535" y="339682"/>
                </a:lnTo>
                <a:lnTo>
                  <a:pt x="1518579" y="337445"/>
                </a:lnTo>
                <a:lnTo>
                  <a:pt x="1515149" y="324025"/>
                </a:lnTo>
                <a:lnTo>
                  <a:pt x="1514105" y="319701"/>
                </a:lnTo>
                <a:lnTo>
                  <a:pt x="1513360" y="317613"/>
                </a:lnTo>
                <a:lnTo>
                  <a:pt x="1511869" y="314482"/>
                </a:lnTo>
                <a:lnTo>
                  <a:pt x="1510974" y="312842"/>
                </a:lnTo>
                <a:lnTo>
                  <a:pt x="1511272" y="311350"/>
                </a:lnTo>
                <a:lnTo>
                  <a:pt x="1512614" y="309859"/>
                </a:lnTo>
                <a:lnTo>
                  <a:pt x="1513957" y="309114"/>
                </a:lnTo>
                <a:lnTo>
                  <a:pt x="1517833" y="308815"/>
                </a:lnTo>
                <a:lnTo>
                  <a:pt x="1518877" y="308219"/>
                </a:lnTo>
                <a:lnTo>
                  <a:pt x="1523649" y="306579"/>
                </a:lnTo>
                <a:lnTo>
                  <a:pt x="1524693" y="305535"/>
                </a:lnTo>
                <a:lnTo>
                  <a:pt x="1527078" y="303149"/>
                </a:lnTo>
                <a:lnTo>
                  <a:pt x="1527973" y="301360"/>
                </a:lnTo>
                <a:lnTo>
                  <a:pt x="1529017" y="298974"/>
                </a:lnTo>
                <a:lnTo>
                  <a:pt x="1531403" y="297781"/>
                </a:lnTo>
                <a:lnTo>
                  <a:pt x="1532744" y="295693"/>
                </a:lnTo>
                <a:lnTo>
                  <a:pt x="1534236" y="294948"/>
                </a:lnTo>
                <a:lnTo>
                  <a:pt x="1535727" y="296737"/>
                </a:lnTo>
                <a:lnTo>
                  <a:pt x="1537516" y="297781"/>
                </a:lnTo>
                <a:lnTo>
                  <a:pt x="1538709" y="298079"/>
                </a:lnTo>
                <a:lnTo>
                  <a:pt x="1539903" y="296290"/>
                </a:lnTo>
                <a:lnTo>
                  <a:pt x="1544077" y="294948"/>
                </a:lnTo>
                <a:lnTo>
                  <a:pt x="1548551" y="294948"/>
                </a:lnTo>
                <a:cubicBezTo>
                  <a:pt x="1548551" y="294948"/>
                  <a:pt x="1553173" y="295992"/>
                  <a:pt x="1553173" y="295992"/>
                </a:cubicBezTo>
                <a:lnTo>
                  <a:pt x="1557050" y="298228"/>
                </a:lnTo>
                <a:lnTo>
                  <a:pt x="1559287" y="301062"/>
                </a:lnTo>
                <a:lnTo>
                  <a:pt x="1559287" y="303895"/>
                </a:lnTo>
                <a:cubicBezTo>
                  <a:pt x="1559287" y="303895"/>
                  <a:pt x="1560033" y="304044"/>
                  <a:pt x="1560033" y="304044"/>
                </a:cubicBezTo>
                <a:lnTo>
                  <a:pt x="1561375" y="304491"/>
                </a:lnTo>
                <a:lnTo>
                  <a:pt x="1562567" y="305088"/>
                </a:lnTo>
                <a:lnTo>
                  <a:pt x="1564506" y="303596"/>
                </a:lnTo>
                <a:lnTo>
                  <a:pt x="1567190" y="301658"/>
                </a:lnTo>
                <a:lnTo>
                  <a:pt x="1566743" y="298676"/>
                </a:lnTo>
                <a:lnTo>
                  <a:pt x="1567190" y="295246"/>
                </a:lnTo>
                <a:lnTo>
                  <a:pt x="1569128" y="289282"/>
                </a:lnTo>
                <a:lnTo>
                  <a:pt x="1571216" y="287492"/>
                </a:lnTo>
                <a:lnTo>
                  <a:pt x="1572409" y="287194"/>
                </a:lnTo>
                <a:lnTo>
                  <a:pt x="1573603" y="286597"/>
                </a:lnTo>
                <a:lnTo>
                  <a:pt x="1575689" y="285554"/>
                </a:lnTo>
                <a:lnTo>
                  <a:pt x="1576435" y="283913"/>
                </a:lnTo>
                <a:lnTo>
                  <a:pt x="1575988" y="282124"/>
                </a:lnTo>
                <a:lnTo>
                  <a:pt x="1576733" y="280335"/>
                </a:lnTo>
                <a:lnTo>
                  <a:pt x="1577032" y="278545"/>
                </a:lnTo>
                <a:lnTo>
                  <a:pt x="1577777" y="276160"/>
                </a:lnTo>
                <a:lnTo>
                  <a:pt x="1578821" y="275563"/>
                </a:lnTo>
                <a:lnTo>
                  <a:pt x="1580312" y="274817"/>
                </a:lnTo>
                <a:lnTo>
                  <a:pt x="1581356" y="273625"/>
                </a:lnTo>
                <a:lnTo>
                  <a:pt x="1582400" y="271835"/>
                </a:lnTo>
                <a:lnTo>
                  <a:pt x="1582996" y="269748"/>
                </a:lnTo>
                <a:lnTo>
                  <a:pt x="1582698" y="267362"/>
                </a:lnTo>
                <a:lnTo>
                  <a:pt x="1584040" y="265721"/>
                </a:lnTo>
                <a:lnTo>
                  <a:pt x="1586277" y="264379"/>
                </a:lnTo>
                <a:lnTo>
                  <a:pt x="1587022" y="263634"/>
                </a:lnTo>
                <a:lnTo>
                  <a:pt x="1587321" y="261546"/>
                </a:lnTo>
                <a:lnTo>
                  <a:pt x="1587321" y="260652"/>
                </a:lnTo>
                <a:cubicBezTo>
                  <a:pt x="1587321" y="260652"/>
                  <a:pt x="1588066" y="259608"/>
                  <a:pt x="1588066" y="259608"/>
                </a:cubicBezTo>
                <a:lnTo>
                  <a:pt x="1587618" y="257371"/>
                </a:lnTo>
                <a:lnTo>
                  <a:pt x="1587022" y="254985"/>
                </a:lnTo>
                <a:lnTo>
                  <a:pt x="1589409" y="250959"/>
                </a:lnTo>
                <a:lnTo>
                  <a:pt x="1591049" y="247530"/>
                </a:lnTo>
                <a:lnTo>
                  <a:pt x="1591496" y="242460"/>
                </a:lnTo>
                <a:lnTo>
                  <a:pt x="1591496" y="241565"/>
                </a:lnTo>
                <a:cubicBezTo>
                  <a:pt x="1591496" y="241565"/>
                  <a:pt x="1592390" y="239179"/>
                  <a:pt x="1592390" y="239179"/>
                </a:cubicBezTo>
                <a:lnTo>
                  <a:pt x="1592838" y="238284"/>
                </a:lnTo>
                <a:lnTo>
                  <a:pt x="1594179" y="235153"/>
                </a:lnTo>
                <a:lnTo>
                  <a:pt x="1595970" y="233066"/>
                </a:lnTo>
                <a:lnTo>
                  <a:pt x="1595671" y="230829"/>
                </a:lnTo>
                <a:lnTo>
                  <a:pt x="1594926" y="228592"/>
                </a:lnTo>
                <a:lnTo>
                  <a:pt x="1594926" y="227101"/>
                </a:lnTo>
                <a:cubicBezTo>
                  <a:pt x="1594926" y="227101"/>
                  <a:pt x="1596566" y="225312"/>
                  <a:pt x="1596566" y="225312"/>
                </a:cubicBezTo>
                <a:lnTo>
                  <a:pt x="1597460" y="224417"/>
                </a:lnTo>
                <a:lnTo>
                  <a:pt x="1598206" y="223224"/>
                </a:lnTo>
                <a:lnTo>
                  <a:pt x="1599548" y="222627"/>
                </a:lnTo>
                <a:lnTo>
                  <a:pt x="1600741" y="222329"/>
                </a:lnTo>
                <a:lnTo>
                  <a:pt x="1603425" y="222031"/>
                </a:lnTo>
                <a:lnTo>
                  <a:pt x="1604916" y="220689"/>
                </a:lnTo>
                <a:lnTo>
                  <a:pt x="1606407" y="219347"/>
                </a:lnTo>
                <a:lnTo>
                  <a:pt x="1609091" y="215768"/>
                </a:lnTo>
                <a:lnTo>
                  <a:pt x="1609986" y="213681"/>
                </a:lnTo>
                <a:lnTo>
                  <a:pt x="1610583" y="212637"/>
                </a:lnTo>
                <a:lnTo>
                  <a:pt x="1609240" y="209655"/>
                </a:lnTo>
                <a:close/>
                <a:moveTo>
                  <a:pt x="1177853" y="942998"/>
                </a:moveTo>
                <a:lnTo>
                  <a:pt x="1176511" y="942998"/>
                </a:lnTo>
                <a:cubicBezTo>
                  <a:pt x="1176511" y="942998"/>
                  <a:pt x="1176660" y="943893"/>
                  <a:pt x="1176660" y="943893"/>
                </a:cubicBezTo>
                <a:lnTo>
                  <a:pt x="1180239" y="944489"/>
                </a:lnTo>
                <a:lnTo>
                  <a:pt x="1180686" y="943296"/>
                </a:lnTo>
                <a:lnTo>
                  <a:pt x="1179493" y="941358"/>
                </a:lnTo>
                <a:lnTo>
                  <a:pt x="1177704" y="942849"/>
                </a:lnTo>
                <a:close/>
                <a:moveTo>
                  <a:pt x="1277312" y="786577"/>
                </a:moveTo>
                <a:lnTo>
                  <a:pt x="1275821" y="786875"/>
                </a:lnTo>
                <a:lnTo>
                  <a:pt x="1275374" y="787919"/>
                </a:lnTo>
                <a:lnTo>
                  <a:pt x="1276417" y="788218"/>
                </a:lnTo>
                <a:lnTo>
                  <a:pt x="1278654" y="790156"/>
                </a:lnTo>
                <a:lnTo>
                  <a:pt x="1278654" y="789560"/>
                </a:lnTo>
                <a:cubicBezTo>
                  <a:pt x="1278654" y="789560"/>
                  <a:pt x="1278654" y="788963"/>
                  <a:pt x="1278654" y="788963"/>
                </a:cubicBezTo>
                <a:lnTo>
                  <a:pt x="1277461" y="786577"/>
                </a:lnTo>
                <a:close/>
                <a:moveTo>
                  <a:pt x="1283426" y="781358"/>
                </a:moveTo>
                <a:lnTo>
                  <a:pt x="1282978" y="781955"/>
                </a:lnTo>
                <a:lnTo>
                  <a:pt x="1283873" y="784490"/>
                </a:lnTo>
                <a:lnTo>
                  <a:pt x="1284619" y="784490"/>
                </a:lnTo>
                <a:cubicBezTo>
                  <a:pt x="1284619" y="784490"/>
                  <a:pt x="1284917" y="783297"/>
                  <a:pt x="1284917" y="783297"/>
                </a:cubicBezTo>
                <a:lnTo>
                  <a:pt x="1284917" y="781507"/>
                </a:lnTo>
                <a:cubicBezTo>
                  <a:pt x="1284917" y="781507"/>
                  <a:pt x="1283575" y="781358"/>
                  <a:pt x="1283575" y="781358"/>
                </a:cubicBezTo>
                <a:close/>
                <a:moveTo>
                  <a:pt x="1277163" y="775841"/>
                </a:moveTo>
                <a:lnTo>
                  <a:pt x="1273436" y="775841"/>
                </a:lnTo>
                <a:cubicBezTo>
                  <a:pt x="1273436" y="775841"/>
                  <a:pt x="1273584" y="778078"/>
                  <a:pt x="1273584" y="778078"/>
                </a:cubicBezTo>
                <a:lnTo>
                  <a:pt x="1274777" y="779569"/>
                </a:lnTo>
                <a:lnTo>
                  <a:pt x="1278356" y="779867"/>
                </a:lnTo>
                <a:lnTo>
                  <a:pt x="1281637" y="781657"/>
                </a:lnTo>
                <a:lnTo>
                  <a:pt x="1282084" y="781060"/>
                </a:lnTo>
                <a:lnTo>
                  <a:pt x="1282830" y="778972"/>
                </a:lnTo>
                <a:lnTo>
                  <a:pt x="1281786" y="777929"/>
                </a:lnTo>
                <a:lnTo>
                  <a:pt x="1277163" y="775841"/>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82" name="Chile__">
            <a:extLst>
              <a:ext uri="{FF2B5EF4-FFF2-40B4-BE49-F238E27FC236}">
                <a16:creationId xmlns:a16="http://schemas.microsoft.com/office/drawing/2014/main" id="{F75630F5-ADA5-61AC-A04F-4A1637EC4C66}"/>
              </a:ext>
            </a:extLst>
          </p:cNvPr>
          <p:cNvSpPr/>
          <p:nvPr/>
        </p:nvSpPr>
        <p:spPr>
          <a:xfrm>
            <a:off x="3121619" y="4702227"/>
            <a:ext cx="1131776" cy="1320523"/>
          </a:xfrm>
          <a:custGeom>
            <a:avLst/>
            <a:gdLst>
              <a:gd name="connsiteX0" fmla="*/ 903632 w 1131776"/>
              <a:gd name="connsiteY0" fmla="*/ 834144 h 1230191"/>
              <a:gd name="connsiteX1" fmla="*/ 904527 w 1131776"/>
              <a:gd name="connsiteY1" fmla="*/ 834144 h 1230191"/>
              <a:gd name="connsiteX2" fmla="*/ 905123 w 1131776"/>
              <a:gd name="connsiteY2" fmla="*/ 833697 h 1230191"/>
              <a:gd name="connsiteX3" fmla="*/ 905421 w 1131776"/>
              <a:gd name="connsiteY3" fmla="*/ 833101 h 1230191"/>
              <a:gd name="connsiteX4" fmla="*/ 904974 w 1131776"/>
              <a:gd name="connsiteY4" fmla="*/ 831461 h 1230191"/>
              <a:gd name="connsiteX5" fmla="*/ 904228 w 1131776"/>
              <a:gd name="connsiteY5" fmla="*/ 830417 h 1230191"/>
              <a:gd name="connsiteX6" fmla="*/ 903483 w 1131776"/>
              <a:gd name="connsiteY6" fmla="*/ 830417 h 1230191"/>
              <a:gd name="connsiteX7" fmla="*/ 902588 w 1131776"/>
              <a:gd name="connsiteY7" fmla="*/ 831162 h 1230191"/>
              <a:gd name="connsiteX8" fmla="*/ 903036 w 1131776"/>
              <a:gd name="connsiteY8" fmla="*/ 832952 h 1230191"/>
              <a:gd name="connsiteX9" fmla="*/ 903632 w 1131776"/>
              <a:gd name="connsiteY9" fmla="*/ 833996 h 1230191"/>
              <a:gd name="connsiteX10" fmla="*/ 1044 w 1131776"/>
              <a:gd name="connsiteY10" fmla="*/ 274668 h 1230191"/>
              <a:gd name="connsiteX11" fmla="*/ 0 w 1131776"/>
              <a:gd name="connsiteY11" fmla="*/ 276010 h 1230191"/>
              <a:gd name="connsiteX12" fmla="*/ 0 w 1131776"/>
              <a:gd name="connsiteY12" fmla="*/ 277650 h 1230191"/>
              <a:gd name="connsiteX13" fmla="*/ 3877 w 1131776"/>
              <a:gd name="connsiteY13" fmla="*/ 276756 h 1230191"/>
              <a:gd name="connsiteX14" fmla="*/ 5368 w 1131776"/>
              <a:gd name="connsiteY14" fmla="*/ 275563 h 1230191"/>
              <a:gd name="connsiteX15" fmla="*/ 4026 w 1131776"/>
              <a:gd name="connsiteY15" fmla="*/ 275563 h 1230191"/>
              <a:gd name="connsiteX16" fmla="*/ 1044 w 1131776"/>
              <a:gd name="connsiteY16" fmla="*/ 274668 h 1230191"/>
              <a:gd name="connsiteX17" fmla="*/ 805217 w 1131776"/>
              <a:gd name="connsiteY17" fmla="*/ 470306 h 1230191"/>
              <a:gd name="connsiteX18" fmla="*/ 804620 w 1131776"/>
              <a:gd name="connsiteY18" fmla="*/ 470306 h 1230191"/>
              <a:gd name="connsiteX19" fmla="*/ 804173 w 1131776"/>
              <a:gd name="connsiteY19" fmla="*/ 470008 h 1230191"/>
              <a:gd name="connsiteX20" fmla="*/ 803874 w 1131776"/>
              <a:gd name="connsiteY20" fmla="*/ 470008 h 1230191"/>
              <a:gd name="connsiteX21" fmla="*/ 802532 w 1131776"/>
              <a:gd name="connsiteY21" fmla="*/ 471201 h 1230191"/>
              <a:gd name="connsiteX22" fmla="*/ 801489 w 1131776"/>
              <a:gd name="connsiteY22" fmla="*/ 472095 h 1230191"/>
              <a:gd name="connsiteX23" fmla="*/ 801191 w 1131776"/>
              <a:gd name="connsiteY23" fmla="*/ 472692 h 1230191"/>
              <a:gd name="connsiteX24" fmla="*/ 801340 w 1131776"/>
              <a:gd name="connsiteY24" fmla="*/ 472692 h 1230191"/>
              <a:gd name="connsiteX25" fmla="*/ 806111 w 1131776"/>
              <a:gd name="connsiteY25" fmla="*/ 472245 h 1230191"/>
              <a:gd name="connsiteX26" fmla="*/ 806857 w 1131776"/>
              <a:gd name="connsiteY26" fmla="*/ 472245 h 1230191"/>
              <a:gd name="connsiteX27" fmla="*/ 807006 w 1131776"/>
              <a:gd name="connsiteY27" fmla="*/ 471648 h 1230191"/>
              <a:gd name="connsiteX28" fmla="*/ 806559 w 1131776"/>
              <a:gd name="connsiteY28" fmla="*/ 471051 h 1230191"/>
              <a:gd name="connsiteX29" fmla="*/ 805217 w 1131776"/>
              <a:gd name="connsiteY29" fmla="*/ 470306 h 1230191"/>
              <a:gd name="connsiteX30" fmla="*/ 909000 w 1131776"/>
              <a:gd name="connsiteY30" fmla="*/ 935095 h 1230191"/>
              <a:gd name="connsiteX31" fmla="*/ 906912 w 1131776"/>
              <a:gd name="connsiteY31" fmla="*/ 938077 h 1230191"/>
              <a:gd name="connsiteX32" fmla="*/ 901097 w 1131776"/>
              <a:gd name="connsiteY32" fmla="*/ 939866 h 1230191"/>
              <a:gd name="connsiteX33" fmla="*/ 899755 w 1131776"/>
              <a:gd name="connsiteY33" fmla="*/ 941656 h 1230191"/>
              <a:gd name="connsiteX34" fmla="*/ 900053 w 1131776"/>
              <a:gd name="connsiteY34" fmla="*/ 942551 h 1230191"/>
              <a:gd name="connsiteX35" fmla="*/ 900650 w 1131776"/>
              <a:gd name="connsiteY35" fmla="*/ 945682 h 1230191"/>
              <a:gd name="connsiteX36" fmla="*/ 902141 w 1131776"/>
              <a:gd name="connsiteY36" fmla="*/ 948664 h 1230191"/>
              <a:gd name="connsiteX37" fmla="*/ 902886 w 1131776"/>
              <a:gd name="connsiteY37" fmla="*/ 950603 h 1230191"/>
              <a:gd name="connsiteX38" fmla="*/ 904228 w 1131776"/>
              <a:gd name="connsiteY38" fmla="*/ 953436 h 1230191"/>
              <a:gd name="connsiteX39" fmla="*/ 904974 w 1131776"/>
              <a:gd name="connsiteY39" fmla="*/ 954480 h 1230191"/>
              <a:gd name="connsiteX40" fmla="*/ 906018 w 1131776"/>
              <a:gd name="connsiteY40" fmla="*/ 959550 h 1230191"/>
              <a:gd name="connsiteX41" fmla="*/ 908404 w 1131776"/>
              <a:gd name="connsiteY41" fmla="*/ 962681 h 1230191"/>
              <a:gd name="connsiteX42" fmla="*/ 914070 w 1131776"/>
              <a:gd name="connsiteY42" fmla="*/ 961786 h 1230191"/>
              <a:gd name="connsiteX43" fmla="*/ 917350 w 1131776"/>
              <a:gd name="connsiteY43" fmla="*/ 962234 h 1230191"/>
              <a:gd name="connsiteX44" fmla="*/ 917798 w 1131776"/>
              <a:gd name="connsiteY44" fmla="*/ 961339 h 1230191"/>
              <a:gd name="connsiteX45" fmla="*/ 916456 w 1131776"/>
              <a:gd name="connsiteY45" fmla="*/ 955524 h 1230191"/>
              <a:gd name="connsiteX46" fmla="*/ 916903 w 1131776"/>
              <a:gd name="connsiteY46" fmla="*/ 954330 h 1230191"/>
              <a:gd name="connsiteX47" fmla="*/ 916903 w 1131776"/>
              <a:gd name="connsiteY47" fmla="*/ 953585 h 1230191"/>
              <a:gd name="connsiteX48" fmla="*/ 916456 w 1131776"/>
              <a:gd name="connsiteY48" fmla="*/ 952690 h 1230191"/>
              <a:gd name="connsiteX49" fmla="*/ 915114 w 1131776"/>
              <a:gd name="connsiteY49" fmla="*/ 951199 h 1230191"/>
              <a:gd name="connsiteX50" fmla="*/ 914070 w 1131776"/>
              <a:gd name="connsiteY50" fmla="*/ 947919 h 1230191"/>
              <a:gd name="connsiteX51" fmla="*/ 913772 w 1131776"/>
              <a:gd name="connsiteY51" fmla="*/ 945831 h 1230191"/>
              <a:gd name="connsiteX52" fmla="*/ 913473 w 1131776"/>
              <a:gd name="connsiteY52" fmla="*/ 945085 h 1230191"/>
              <a:gd name="connsiteX53" fmla="*/ 911535 w 1131776"/>
              <a:gd name="connsiteY53" fmla="*/ 943445 h 1230191"/>
              <a:gd name="connsiteX54" fmla="*/ 910491 w 1131776"/>
              <a:gd name="connsiteY54" fmla="*/ 941507 h 1230191"/>
              <a:gd name="connsiteX55" fmla="*/ 910939 w 1131776"/>
              <a:gd name="connsiteY55" fmla="*/ 935542 h 1230191"/>
              <a:gd name="connsiteX56" fmla="*/ 909149 w 1131776"/>
              <a:gd name="connsiteY56" fmla="*/ 935095 h 1230191"/>
              <a:gd name="connsiteX57" fmla="*/ 898413 w 1131776"/>
              <a:gd name="connsiteY57" fmla="*/ 1006073 h 1230191"/>
              <a:gd name="connsiteX58" fmla="*/ 901843 w 1131776"/>
              <a:gd name="connsiteY58" fmla="*/ 1006372 h 1230191"/>
              <a:gd name="connsiteX59" fmla="*/ 904527 w 1131776"/>
              <a:gd name="connsiteY59" fmla="*/ 1006372 h 1230191"/>
              <a:gd name="connsiteX60" fmla="*/ 905421 w 1131776"/>
              <a:gd name="connsiteY60" fmla="*/ 1005626 h 1230191"/>
              <a:gd name="connsiteX61" fmla="*/ 906465 w 1131776"/>
              <a:gd name="connsiteY61" fmla="*/ 1002644 h 1230191"/>
              <a:gd name="connsiteX62" fmla="*/ 906465 w 1131776"/>
              <a:gd name="connsiteY62" fmla="*/ 997425 h 1230191"/>
              <a:gd name="connsiteX63" fmla="*/ 906763 w 1131776"/>
              <a:gd name="connsiteY63" fmla="*/ 995933 h 1230191"/>
              <a:gd name="connsiteX64" fmla="*/ 907360 w 1131776"/>
              <a:gd name="connsiteY64" fmla="*/ 994890 h 1230191"/>
              <a:gd name="connsiteX65" fmla="*/ 913026 w 1131776"/>
              <a:gd name="connsiteY65" fmla="*/ 991013 h 1230191"/>
              <a:gd name="connsiteX66" fmla="*/ 913622 w 1131776"/>
              <a:gd name="connsiteY66" fmla="*/ 991013 h 1230191"/>
              <a:gd name="connsiteX67" fmla="*/ 913622 w 1131776"/>
              <a:gd name="connsiteY67" fmla="*/ 991460 h 1230191"/>
              <a:gd name="connsiteX68" fmla="*/ 913622 w 1131776"/>
              <a:gd name="connsiteY68" fmla="*/ 992056 h 1230191"/>
              <a:gd name="connsiteX69" fmla="*/ 911982 w 1131776"/>
              <a:gd name="connsiteY69" fmla="*/ 993398 h 1230191"/>
              <a:gd name="connsiteX70" fmla="*/ 911386 w 1131776"/>
              <a:gd name="connsiteY70" fmla="*/ 994293 h 1230191"/>
              <a:gd name="connsiteX71" fmla="*/ 911386 w 1131776"/>
              <a:gd name="connsiteY71" fmla="*/ 997425 h 1230191"/>
              <a:gd name="connsiteX72" fmla="*/ 909895 w 1131776"/>
              <a:gd name="connsiteY72" fmla="*/ 998469 h 1230191"/>
              <a:gd name="connsiteX73" fmla="*/ 909298 w 1131776"/>
              <a:gd name="connsiteY73" fmla="*/ 1000556 h 1230191"/>
              <a:gd name="connsiteX74" fmla="*/ 909298 w 1131776"/>
              <a:gd name="connsiteY74" fmla="*/ 1001749 h 1230191"/>
              <a:gd name="connsiteX75" fmla="*/ 910939 w 1131776"/>
              <a:gd name="connsiteY75" fmla="*/ 1004880 h 1230191"/>
              <a:gd name="connsiteX76" fmla="*/ 910939 w 1131776"/>
              <a:gd name="connsiteY76" fmla="*/ 1007266 h 1230191"/>
              <a:gd name="connsiteX77" fmla="*/ 911237 w 1131776"/>
              <a:gd name="connsiteY77" fmla="*/ 1009056 h 1230191"/>
              <a:gd name="connsiteX78" fmla="*/ 912430 w 1131776"/>
              <a:gd name="connsiteY78" fmla="*/ 1012038 h 1230191"/>
              <a:gd name="connsiteX79" fmla="*/ 914070 w 1131776"/>
              <a:gd name="connsiteY79" fmla="*/ 1012336 h 1230191"/>
              <a:gd name="connsiteX80" fmla="*/ 916903 w 1131776"/>
              <a:gd name="connsiteY80" fmla="*/ 1011889 h 1230191"/>
              <a:gd name="connsiteX81" fmla="*/ 917500 w 1131776"/>
              <a:gd name="connsiteY81" fmla="*/ 1011292 h 1230191"/>
              <a:gd name="connsiteX82" fmla="*/ 918245 w 1131776"/>
              <a:gd name="connsiteY82" fmla="*/ 1008757 h 1230191"/>
              <a:gd name="connsiteX83" fmla="*/ 919438 w 1131776"/>
              <a:gd name="connsiteY83" fmla="*/ 1006670 h 1230191"/>
              <a:gd name="connsiteX84" fmla="*/ 920035 w 1131776"/>
              <a:gd name="connsiteY84" fmla="*/ 1003986 h 1230191"/>
              <a:gd name="connsiteX85" fmla="*/ 920333 w 1131776"/>
              <a:gd name="connsiteY85" fmla="*/ 1000556 h 1230191"/>
              <a:gd name="connsiteX86" fmla="*/ 920035 w 1131776"/>
              <a:gd name="connsiteY86" fmla="*/ 999811 h 1230191"/>
              <a:gd name="connsiteX87" fmla="*/ 918842 w 1131776"/>
              <a:gd name="connsiteY87" fmla="*/ 999512 h 1230191"/>
              <a:gd name="connsiteX88" fmla="*/ 918842 w 1131776"/>
              <a:gd name="connsiteY88" fmla="*/ 998170 h 1230191"/>
              <a:gd name="connsiteX89" fmla="*/ 919736 w 1131776"/>
              <a:gd name="connsiteY89" fmla="*/ 991758 h 1230191"/>
              <a:gd name="connsiteX90" fmla="*/ 920184 w 1131776"/>
              <a:gd name="connsiteY90" fmla="*/ 986539 h 1230191"/>
              <a:gd name="connsiteX91" fmla="*/ 919885 w 1131776"/>
              <a:gd name="connsiteY91" fmla="*/ 981320 h 1230191"/>
              <a:gd name="connsiteX92" fmla="*/ 918394 w 1131776"/>
              <a:gd name="connsiteY92" fmla="*/ 969391 h 1230191"/>
              <a:gd name="connsiteX93" fmla="*/ 917947 w 1131776"/>
              <a:gd name="connsiteY93" fmla="*/ 967751 h 1230191"/>
              <a:gd name="connsiteX94" fmla="*/ 917350 w 1131776"/>
              <a:gd name="connsiteY94" fmla="*/ 967303 h 1230191"/>
              <a:gd name="connsiteX95" fmla="*/ 915114 w 1131776"/>
              <a:gd name="connsiteY95" fmla="*/ 967303 h 1230191"/>
              <a:gd name="connsiteX96" fmla="*/ 912579 w 1131776"/>
              <a:gd name="connsiteY96" fmla="*/ 965663 h 1230191"/>
              <a:gd name="connsiteX97" fmla="*/ 911386 w 1131776"/>
              <a:gd name="connsiteY97" fmla="*/ 965663 h 1230191"/>
              <a:gd name="connsiteX98" fmla="*/ 908702 w 1131776"/>
              <a:gd name="connsiteY98" fmla="*/ 966558 h 1230191"/>
              <a:gd name="connsiteX99" fmla="*/ 906763 w 1131776"/>
              <a:gd name="connsiteY99" fmla="*/ 968646 h 1230191"/>
              <a:gd name="connsiteX100" fmla="*/ 906465 w 1131776"/>
              <a:gd name="connsiteY100" fmla="*/ 969689 h 1230191"/>
              <a:gd name="connsiteX101" fmla="*/ 907360 w 1131776"/>
              <a:gd name="connsiteY101" fmla="*/ 972224 h 1230191"/>
              <a:gd name="connsiteX102" fmla="*/ 907360 w 1131776"/>
              <a:gd name="connsiteY102" fmla="*/ 974759 h 1230191"/>
              <a:gd name="connsiteX103" fmla="*/ 904974 w 1131776"/>
              <a:gd name="connsiteY103" fmla="*/ 976996 h 1230191"/>
              <a:gd name="connsiteX104" fmla="*/ 901097 w 1131776"/>
              <a:gd name="connsiteY104" fmla="*/ 979233 h 1230191"/>
              <a:gd name="connsiteX105" fmla="*/ 900351 w 1131776"/>
              <a:gd name="connsiteY105" fmla="*/ 981469 h 1230191"/>
              <a:gd name="connsiteX106" fmla="*/ 903483 w 1131776"/>
              <a:gd name="connsiteY106" fmla="*/ 982811 h 1230191"/>
              <a:gd name="connsiteX107" fmla="*/ 903483 w 1131776"/>
              <a:gd name="connsiteY107" fmla="*/ 985794 h 1230191"/>
              <a:gd name="connsiteX108" fmla="*/ 900202 w 1131776"/>
              <a:gd name="connsiteY108" fmla="*/ 986539 h 1230191"/>
              <a:gd name="connsiteX109" fmla="*/ 898860 w 1131776"/>
              <a:gd name="connsiteY109" fmla="*/ 985495 h 1230191"/>
              <a:gd name="connsiteX110" fmla="*/ 897369 w 1131776"/>
              <a:gd name="connsiteY110" fmla="*/ 985495 h 1230191"/>
              <a:gd name="connsiteX111" fmla="*/ 894536 w 1131776"/>
              <a:gd name="connsiteY111" fmla="*/ 987583 h 1230191"/>
              <a:gd name="connsiteX112" fmla="*/ 893641 w 1131776"/>
              <a:gd name="connsiteY112" fmla="*/ 988925 h 1230191"/>
              <a:gd name="connsiteX113" fmla="*/ 894685 w 1131776"/>
              <a:gd name="connsiteY113" fmla="*/ 990714 h 1230191"/>
              <a:gd name="connsiteX114" fmla="*/ 896325 w 1131776"/>
              <a:gd name="connsiteY114" fmla="*/ 992653 h 1230191"/>
              <a:gd name="connsiteX115" fmla="*/ 897816 w 1131776"/>
              <a:gd name="connsiteY115" fmla="*/ 993846 h 1230191"/>
              <a:gd name="connsiteX116" fmla="*/ 896922 w 1131776"/>
              <a:gd name="connsiteY116" fmla="*/ 998617 h 1230191"/>
              <a:gd name="connsiteX117" fmla="*/ 892150 w 1131776"/>
              <a:gd name="connsiteY117" fmla="*/ 998319 h 1230191"/>
              <a:gd name="connsiteX118" fmla="*/ 890808 w 1131776"/>
              <a:gd name="connsiteY118" fmla="*/ 1001003 h 1230191"/>
              <a:gd name="connsiteX119" fmla="*/ 891405 w 1131776"/>
              <a:gd name="connsiteY119" fmla="*/ 1004433 h 1230191"/>
              <a:gd name="connsiteX120" fmla="*/ 893940 w 1131776"/>
              <a:gd name="connsiteY120" fmla="*/ 1003687 h 1230191"/>
              <a:gd name="connsiteX121" fmla="*/ 897965 w 1131776"/>
              <a:gd name="connsiteY121" fmla="*/ 1006520 h 1230191"/>
              <a:gd name="connsiteX122" fmla="*/ 906167 w 1131776"/>
              <a:gd name="connsiteY122" fmla="*/ 930025 h 1230191"/>
              <a:gd name="connsiteX123" fmla="*/ 903930 w 1131776"/>
              <a:gd name="connsiteY123" fmla="*/ 930025 h 1230191"/>
              <a:gd name="connsiteX124" fmla="*/ 900948 w 1131776"/>
              <a:gd name="connsiteY124" fmla="*/ 931218 h 1230191"/>
              <a:gd name="connsiteX125" fmla="*/ 899457 w 1131776"/>
              <a:gd name="connsiteY125" fmla="*/ 932411 h 1230191"/>
              <a:gd name="connsiteX126" fmla="*/ 901246 w 1131776"/>
              <a:gd name="connsiteY126" fmla="*/ 934349 h 1230191"/>
              <a:gd name="connsiteX127" fmla="*/ 901246 w 1131776"/>
              <a:gd name="connsiteY127" fmla="*/ 935542 h 1230191"/>
              <a:gd name="connsiteX128" fmla="*/ 903334 w 1131776"/>
              <a:gd name="connsiteY128" fmla="*/ 935095 h 1230191"/>
              <a:gd name="connsiteX129" fmla="*/ 904079 w 1131776"/>
              <a:gd name="connsiteY129" fmla="*/ 934648 h 1230191"/>
              <a:gd name="connsiteX130" fmla="*/ 904974 w 1131776"/>
              <a:gd name="connsiteY130" fmla="*/ 933753 h 1230191"/>
              <a:gd name="connsiteX131" fmla="*/ 908553 w 1131776"/>
              <a:gd name="connsiteY131" fmla="*/ 932262 h 1230191"/>
              <a:gd name="connsiteX132" fmla="*/ 908254 w 1131776"/>
              <a:gd name="connsiteY132" fmla="*/ 931069 h 1230191"/>
              <a:gd name="connsiteX133" fmla="*/ 906167 w 1131776"/>
              <a:gd name="connsiteY133" fmla="*/ 930025 h 1230191"/>
              <a:gd name="connsiteX134" fmla="*/ 896027 w 1131776"/>
              <a:gd name="connsiteY134" fmla="*/ 981469 h 1230191"/>
              <a:gd name="connsiteX135" fmla="*/ 899308 w 1131776"/>
              <a:gd name="connsiteY135" fmla="*/ 978338 h 1230191"/>
              <a:gd name="connsiteX136" fmla="*/ 903185 w 1131776"/>
              <a:gd name="connsiteY136" fmla="*/ 972970 h 1230191"/>
              <a:gd name="connsiteX137" fmla="*/ 903185 w 1131776"/>
              <a:gd name="connsiteY137" fmla="*/ 970137 h 1230191"/>
              <a:gd name="connsiteX138" fmla="*/ 903185 w 1131776"/>
              <a:gd name="connsiteY138" fmla="*/ 967900 h 1230191"/>
              <a:gd name="connsiteX139" fmla="*/ 900053 w 1131776"/>
              <a:gd name="connsiteY139" fmla="*/ 967900 h 1230191"/>
              <a:gd name="connsiteX140" fmla="*/ 898413 w 1131776"/>
              <a:gd name="connsiteY140" fmla="*/ 969242 h 1230191"/>
              <a:gd name="connsiteX141" fmla="*/ 893343 w 1131776"/>
              <a:gd name="connsiteY141" fmla="*/ 970584 h 1230191"/>
              <a:gd name="connsiteX142" fmla="*/ 892150 w 1131776"/>
              <a:gd name="connsiteY142" fmla="*/ 970137 h 1230191"/>
              <a:gd name="connsiteX143" fmla="*/ 890957 w 1131776"/>
              <a:gd name="connsiteY143" fmla="*/ 970882 h 1230191"/>
              <a:gd name="connsiteX144" fmla="*/ 890062 w 1131776"/>
              <a:gd name="connsiteY144" fmla="*/ 971777 h 1230191"/>
              <a:gd name="connsiteX145" fmla="*/ 889615 w 1131776"/>
              <a:gd name="connsiteY145" fmla="*/ 973716 h 1230191"/>
              <a:gd name="connsiteX146" fmla="*/ 891255 w 1131776"/>
              <a:gd name="connsiteY146" fmla="*/ 975058 h 1230191"/>
              <a:gd name="connsiteX147" fmla="*/ 892150 w 1131776"/>
              <a:gd name="connsiteY147" fmla="*/ 975356 h 1230191"/>
              <a:gd name="connsiteX148" fmla="*/ 892896 w 1131776"/>
              <a:gd name="connsiteY148" fmla="*/ 976101 h 1230191"/>
              <a:gd name="connsiteX149" fmla="*/ 893641 w 1131776"/>
              <a:gd name="connsiteY149" fmla="*/ 978636 h 1230191"/>
              <a:gd name="connsiteX150" fmla="*/ 891405 w 1131776"/>
              <a:gd name="connsiteY150" fmla="*/ 980575 h 1230191"/>
              <a:gd name="connsiteX151" fmla="*/ 889615 w 1131776"/>
              <a:gd name="connsiteY151" fmla="*/ 982513 h 1230191"/>
              <a:gd name="connsiteX152" fmla="*/ 891255 w 1131776"/>
              <a:gd name="connsiteY152" fmla="*/ 983706 h 1230191"/>
              <a:gd name="connsiteX153" fmla="*/ 893194 w 1131776"/>
              <a:gd name="connsiteY153" fmla="*/ 983706 h 1230191"/>
              <a:gd name="connsiteX154" fmla="*/ 896176 w 1131776"/>
              <a:gd name="connsiteY154" fmla="*/ 981171 h 1230191"/>
              <a:gd name="connsiteX155" fmla="*/ 926297 w 1131776"/>
              <a:gd name="connsiteY155" fmla="*/ 780762 h 1230191"/>
              <a:gd name="connsiteX156" fmla="*/ 929578 w 1131776"/>
              <a:gd name="connsiteY156" fmla="*/ 782104 h 1230191"/>
              <a:gd name="connsiteX157" fmla="*/ 932858 w 1131776"/>
              <a:gd name="connsiteY157" fmla="*/ 782104 h 1230191"/>
              <a:gd name="connsiteX158" fmla="*/ 934797 w 1131776"/>
              <a:gd name="connsiteY158" fmla="*/ 782551 h 1230191"/>
              <a:gd name="connsiteX159" fmla="*/ 936586 w 1131776"/>
              <a:gd name="connsiteY159" fmla="*/ 782551 h 1230191"/>
              <a:gd name="connsiteX160" fmla="*/ 938525 w 1131776"/>
              <a:gd name="connsiteY160" fmla="*/ 781656 h 1230191"/>
              <a:gd name="connsiteX161" fmla="*/ 939419 w 1131776"/>
              <a:gd name="connsiteY161" fmla="*/ 779867 h 1230191"/>
              <a:gd name="connsiteX162" fmla="*/ 939121 w 1131776"/>
              <a:gd name="connsiteY162" fmla="*/ 775393 h 1230191"/>
              <a:gd name="connsiteX163" fmla="*/ 941805 w 1131776"/>
              <a:gd name="connsiteY163" fmla="*/ 774350 h 1230191"/>
              <a:gd name="connsiteX164" fmla="*/ 944638 w 1131776"/>
              <a:gd name="connsiteY164" fmla="*/ 772560 h 1230191"/>
              <a:gd name="connsiteX165" fmla="*/ 946428 w 1131776"/>
              <a:gd name="connsiteY165" fmla="*/ 769876 h 1230191"/>
              <a:gd name="connsiteX166" fmla="*/ 947322 w 1131776"/>
              <a:gd name="connsiteY166" fmla="*/ 767938 h 1230191"/>
              <a:gd name="connsiteX167" fmla="*/ 945384 w 1131776"/>
              <a:gd name="connsiteY167" fmla="*/ 764956 h 1230191"/>
              <a:gd name="connsiteX168" fmla="*/ 943893 w 1131776"/>
              <a:gd name="connsiteY168" fmla="*/ 762123 h 1230191"/>
              <a:gd name="connsiteX169" fmla="*/ 941209 w 1131776"/>
              <a:gd name="connsiteY169" fmla="*/ 760184 h 1230191"/>
              <a:gd name="connsiteX170" fmla="*/ 938674 w 1131776"/>
              <a:gd name="connsiteY170" fmla="*/ 757500 h 1230191"/>
              <a:gd name="connsiteX171" fmla="*/ 938077 w 1131776"/>
              <a:gd name="connsiteY171" fmla="*/ 756307 h 1230191"/>
              <a:gd name="connsiteX172" fmla="*/ 940016 w 1131776"/>
              <a:gd name="connsiteY172" fmla="*/ 754965 h 1230191"/>
              <a:gd name="connsiteX173" fmla="*/ 941656 w 1131776"/>
              <a:gd name="connsiteY173" fmla="*/ 754368 h 1230191"/>
              <a:gd name="connsiteX174" fmla="*/ 942103 w 1131776"/>
              <a:gd name="connsiteY174" fmla="*/ 753623 h 1230191"/>
              <a:gd name="connsiteX175" fmla="*/ 944340 w 1131776"/>
              <a:gd name="connsiteY175" fmla="*/ 753176 h 1230191"/>
              <a:gd name="connsiteX176" fmla="*/ 946428 w 1131776"/>
              <a:gd name="connsiteY176" fmla="*/ 752281 h 1230191"/>
              <a:gd name="connsiteX177" fmla="*/ 945086 w 1131776"/>
              <a:gd name="connsiteY177" fmla="*/ 749895 h 1230191"/>
              <a:gd name="connsiteX178" fmla="*/ 945086 w 1131776"/>
              <a:gd name="connsiteY178" fmla="*/ 747360 h 1230191"/>
              <a:gd name="connsiteX179" fmla="*/ 947322 w 1131776"/>
              <a:gd name="connsiteY179" fmla="*/ 746167 h 1230191"/>
              <a:gd name="connsiteX180" fmla="*/ 947770 w 1131776"/>
              <a:gd name="connsiteY180" fmla="*/ 743334 h 1230191"/>
              <a:gd name="connsiteX181" fmla="*/ 946875 w 1131776"/>
              <a:gd name="connsiteY181" fmla="*/ 742439 h 1230191"/>
              <a:gd name="connsiteX182" fmla="*/ 946279 w 1131776"/>
              <a:gd name="connsiteY182" fmla="*/ 738562 h 1230191"/>
              <a:gd name="connsiteX183" fmla="*/ 945235 w 1131776"/>
              <a:gd name="connsiteY183" fmla="*/ 736326 h 1230191"/>
              <a:gd name="connsiteX184" fmla="*/ 944937 w 1131776"/>
              <a:gd name="connsiteY184" fmla="*/ 733492 h 1230191"/>
              <a:gd name="connsiteX185" fmla="*/ 939568 w 1131776"/>
              <a:gd name="connsiteY185" fmla="*/ 732896 h 1230191"/>
              <a:gd name="connsiteX186" fmla="*/ 931516 w 1131776"/>
              <a:gd name="connsiteY186" fmla="*/ 730212 h 1230191"/>
              <a:gd name="connsiteX187" fmla="*/ 930771 w 1131776"/>
              <a:gd name="connsiteY187" fmla="*/ 731107 h 1230191"/>
              <a:gd name="connsiteX188" fmla="*/ 931665 w 1131776"/>
              <a:gd name="connsiteY188" fmla="*/ 732150 h 1230191"/>
              <a:gd name="connsiteX189" fmla="*/ 931964 w 1131776"/>
              <a:gd name="connsiteY189" fmla="*/ 733344 h 1230191"/>
              <a:gd name="connsiteX190" fmla="*/ 930920 w 1131776"/>
              <a:gd name="connsiteY190" fmla="*/ 737071 h 1230191"/>
              <a:gd name="connsiteX191" fmla="*/ 930920 w 1131776"/>
              <a:gd name="connsiteY191" fmla="*/ 738861 h 1230191"/>
              <a:gd name="connsiteX192" fmla="*/ 930472 w 1131776"/>
              <a:gd name="connsiteY192" fmla="*/ 740501 h 1230191"/>
              <a:gd name="connsiteX193" fmla="*/ 928087 w 1131776"/>
              <a:gd name="connsiteY193" fmla="*/ 744079 h 1230191"/>
              <a:gd name="connsiteX194" fmla="*/ 927788 w 1131776"/>
              <a:gd name="connsiteY194" fmla="*/ 745869 h 1230191"/>
              <a:gd name="connsiteX195" fmla="*/ 927788 w 1131776"/>
              <a:gd name="connsiteY195" fmla="*/ 747807 h 1230191"/>
              <a:gd name="connsiteX196" fmla="*/ 927788 w 1131776"/>
              <a:gd name="connsiteY196" fmla="*/ 749597 h 1230191"/>
              <a:gd name="connsiteX197" fmla="*/ 927341 w 1131776"/>
              <a:gd name="connsiteY197" fmla="*/ 751386 h 1230191"/>
              <a:gd name="connsiteX198" fmla="*/ 927341 w 1131776"/>
              <a:gd name="connsiteY198" fmla="*/ 752878 h 1230191"/>
              <a:gd name="connsiteX199" fmla="*/ 928385 w 1131776"/>
              <a:gd name="connsiteY199" fmla="*/ 756456 h 1230191"/>
              <a:gd name="connsiteX200" fmla="*/ 927043 w 1131776"/>
              <a:gd name="connsiteY200" fmla="*/ 765999 h 1230191"/>
              <a:gd name="connsiteX201" fmla="*/ 924955 w 1131776"/>
              <a:gd name="connsiteY201" fmla="*/ 772710 h 1230191"/>
              <a:gd name="connsiteX202" fmla="*/ 922718 w 1131776"/>
              <a:gd name="connsiteY202" fmla="*/ 776288 h 1230191"/>
              <a:gd name="connsiteX203" fmla="*/ 922271 w 1131776"/>
              <a:gd name="connsiteY203" fmla="*/ 777779 h 1230191"/>
              <a:gd name="connsiteX204" fmla="*/ 923166 w 1131776"/>
              <a:gd name="connsiteY204" fmla="*/ 778823 h 1230191"/>
              <a:gd name="connsiteX205" fmla="*/ 926297 w 1131776"/>
              <a:gd name="connsiteY205" fmla="*/ 780613 h 1230191"/>
              <a:gd name="connsiteX206" fmla="*/ 940761 w 1131776"/>
              <a:gd name="connsiteY206" fmla="*/ 821917 h 1230191"/>
              <a:gd name="connsiteX207" fmla="*/ 939717 w 1131776"/>
              <a:gd name="connsiteY207" fmla="*/ 821917 h 1230191"/>
              <a:gd name="connsiteX208" fmla="*/ 938226 w 1131776"/>
              <a:gd name="connsiteY208" fmla="*/ 822364 h 1230191"/>
              <a:gd name="connsiteX209" fmla="*/ 937183 w 1131776"/>
              <a:gd name="connsiteY209" fmla="*/ 824154 h 1230191"/>
              <a:gd name="connsiteX210" fmla="*/ 937183 w 1131776"/>
              <a:gd name="connsiteY210" fmla="*/ 825496 h 1230191"/>
              <a:gd name="connsiteX211" fmla="*/ 937630 w 1131776"/>
              <a:gd name="connsiteY211" fmla="*/ 826540 h 1230191"/>
              <a:gd name="connsiteX212" fmla="*/ 939419 w 1131776"/>
              <a:gd name="connsiteY212" fmla="*/ 828777 h 1230191"/>
              <a:gd name="connsiteX213" fmla="*/ 939717 w 1131776"/>
              <a:gd name="connsiteY213" fmla="*/ 830268 h 1230191"/>
              <a:gd name="connsiteX214" fmla="*/ 940463 w 1131776"/>
              <a:gd name="connsiteY214" fmla="*/ 831461 h 1230191"/>
              <a:gd name="connsiteX215" fmla="*/ 941209 w 1131776"/>
              <a:gd name="connsiteY215" fmla="*/ 831461 h 1230191"/>
              <a:gd name="connsiteX216" fmla="*/ 942103 w 1131776"/>
              <a:gd name="connsiteY216" fmla="*/ 831162 h 1230191"/>
              <a:gd name="connsiteX217" fmla="*/ 942551 w 1131776"/>
              <a:gd name="connsiteY217" fmla="*/ 828777 h 1230191"/>
              <a:gd name="connsiteX218" fmla="*/ 942252 w 1131776"/>
              <a:gd name="connsiteY218" fmla="*/ 826391 h 1230191"/>
              <a:gd name="connsiteX219" fmla="*/ 941954 w 1131776"/>
              <a:gd name="connsiteY219" fmla="*/ 824005 h 1230191"/>
              <a:gd name="connsiteX220" fmla="*/ 940761 w 1131776"/>
              <a:gd name="connsiteY220" fmla="*/ 821768 h 1230191"/>
              <a:gd name="connsiteX221" fmla="*/ 950603 w 1131776"/>
              <a:gd name="connsiteY221" fmla="*/ 821470 h 1230191"/>
              <a:gd name="connsiteX222" fmla="*/ 948217 w 1131776"/>
              <a:gd name="connsiteY222" fmla="*/ 823707 h 1230191"/>
              <a:gd name="connsiteX223" fmla="*/ 947173 w 1131776"/>
              <a:gd name="connsiteY223" fmla="*/ 825198 h 1230191"/>
              <a:gd name="connsiteX224" fmla="*/ 947770 w 1131776"/>
              <a:gd name="connsiteY224" fmla="*/ 828031 h 1230191"/>
              <a:gd name="connsiteX225" fmla="*/ 948366 w 1131776"/>
              <a:gd name="connsiteY225" fmla="*/ 829671 h 1230191"/>
              <a:gd name="connsiteX226" fmla="*/ 949559 w 1131776"/>
              <a:gd name="connsiteY226" fmla="*/ 831610 h 1230191"/>
              <a:gd name="connsiteX227" fmla="*/ 952691 w 1131776"/>
              <a:gd name="connsiteY227" fmla="*/ 832504 h 1230191"/>
              <a:gd name="connsiteX228" fmla="*/ 959102 w 1131776"/>
              <a:gd name="connsiteY228" fmla="*/ 829820 h 1230191"/>
              <a:gd name="connsiteX229" fmla="*/ 961488 w 1131776"/>
              <a:gd name="connsiteY229" fmla="*/ 827583 h 1230191"/>
              <a:gd name="connsiteX230" fmla="*/ 962830 w 1131776"/>
              <a:gd name="connsiteY230" fmla="*/ 825049 h 1230191"/>
              <a:gd name="connsiteX231" fmla="*/ 964918 w 1131776"/>
              <a:gd name="connsiteY231" fmla="*/ 822066 h 1230191"/>
              <a:gd name="connsiteX232" fmla="*/ 964620 w 1131776"/>
              <a:gd name="connsiteY232" fmla="*/ 820724 h 1230191"/>
              <a:gd name="connsiteX233" fmla="*/ 962830 w 1131776"/>
              <a:gd name="connsiteY233" fmla="*/ 818935 h 1230191"/>
              <a:gd name="connsiteX234" fmla="*/ 957909 w 1131776"/>
              <a:gd name="connsiteY234" fmla="*/ 816400 h 1230191"/>
              <a:gd name="connsiteX235" fmla="*/ 953138 w 1131776"/>
              <a:gd name="connsiteY235" fmla="*/ 814760 h 1230191"/>
              <a:gd name="connsiteX236" fmla="*/ 951796 w 1131776"/>
              <a:gd name="connsiteY236" fmla="*/ 815207 h 1230191"/>
              <a:gd name="connsiteX237" fmla="*/ 951498 w 1131776"/>
              <a:gd name="connsiteY237" fmla="*/ 816698 h 1230191"/>
              <a:gd name="connsiteX238" fmla="*/ 951498 w 1131776"/>
              <a:gd name="connsiteY238" fmla="*/ 818189 h 1230191"/>
              <a:gd name="connsiteX239" fmla="*/ 951199 w 1131776"/>
              <a:gd name="connsiteY239" fmla="*/ 819830 h 1230191"/>
              <a:gd name="connsiteX240" fmla="*/ 950305 w 1131776"/>
              <a:gd name="connsiteY240" fmla="*/ 821172 h 1230191"/>
              <a:gd name="connsiteX241" fmla="*/ 914965 w 1131776"/>
              <a:gd name="connsiteY241" fmla="*/ 790454 h 1230191"/>
              <a:gd name="connsiteX242" fmla="*/ 914965 w 1131776"/>
              <a:gd name="connsiteY242" fmla="*/ 790156 h 1230191"/>
              <a:gd name="connsiteX243" fmla="*/ 914965 w 1131776"/>
              <a:gd name="connsiteY243" fmla="*/ 789410 h 1230191"/>
              <a:gd name="connsiteX244" fmla="*/ 914368 w 1131776"/>
              <a:gd name="connsiteY244" fmla="*/ 788665 h 1230191"/>
              <a:gd name="connsiteX245" fmla="*/ 913175 w 1131776"/>
              <a:gd name="connsiteY245" fmla="*/ 788068 h 1230191"/>
              <a:gd name="connsiteX246" fmla="*/ 911237 w 1131776"/>
              <a:gd name="connsiteY246" fmla="*/ 788516 h 1230191"/>
              <a:gd name="connsiteX247" fmla="*/ 910640 w 1131776"/>
              <a:gd name="connsiteY247" fmla="*/ 789261 h 1230191"/>
              <a:gd name="connsiteX248" fmla="*/ 910640 w 1131776"/>
              <a:gd name="connsiteY248" fmla="*/ 790156 h 1230191"/>
              <a:gd name="connsiteX249" fmla="*/ 911535 w 1131776"/>
              <a:gd name="connsiteY249" fmla="*/ 791200 h 1230191"/>
              <a:gd name="connsiteX250" fmla="*/ 915263 w 1131776"/>
              <a:gd name="connsiteY250" fmla="*/ 790603 h 1230191"/>
              <a:gd name="connsiteX251" fmla="*/ 903036 w 1131776"/>
              <a:gd name="connsiteY251" fmla="*/ 1013380 h 1230191"/>
              <a:gd name="connsiteX252" fmla="*/ 900799 w 1131776"/>
              <a:gd name="connsiteY252" fmla="*/ 1013081 h 1230191"/>
              <a:gd name="connsiteX253" fmla="*/ 897667 w 1131776"/>
              <a:gd name="connsiteY253" fmla="*/ 1011889 h 1230191"/>
              <a:gd name="connsiteX254" fmla="*/ 896623 w 1131776"/>
              <a:gd name="connsiteY254" fmla="*/ 1015467 h 1230191"/>
              <a:gd name="connsiteX255" fmla="*/ 896623 w 1131776"/>
              <a:gd name="connsiteY255" fmla="*/ 1017406 h 1230191"/>
              <a:gd name="connsiteX256" fmla="*/ 895878 w 1131776"/>
              <a:gd name="connsiteY256" fmla="*/ 1018301 h 1230191"/>
              <a:gd name="connsiteX257" fmla="*/ 895431 w 1131776"/>
              <a:gd name="connsiteY257" fmla="*/ 1020537 h 1230191"/>
              <a:gd name="connsiteX258" fmla="*/ 894387 w 1131776"/>
              <a:gd name="connsiteY258" fmla="*/ 1023668 h 1230191"/>
              <a:gd name="connsiteX259" fmla="*/ 898115 w 1131776"/>
              <a:gd name="connsiteY259" fmla="*/ 1023668 h 1230191"/>
              <a:gd name="connsiteX260" fmla="*/ 899606 w 1131776"/>
              <a:gd name="connsiteY260" fmla="*/ 1024862 h 1230191"/>
              <a:gd name="connsiteX261" fmla="*/ 904825 w 1131776"/>
              <a:gd name="connsiteY261" fmla="*/ 1022028 h 1230191"/>
              <a:gd name="connsiteX262" fmla="*/ 907211 w 1131776"/>
              <a:gd name="connsiteY262" fmla="*/ 1019941 h 1230191"/>
              <a:gd name="connsiteX263" fmla="*/ 910491 w 1131776"/>
              <a:gd name="connsiteY263" fmla="*/ 1018450 h 1230191"/>
              <a:gd name="connsiteX264" fmla="*/ 909447 w 1131776"/>
              <a:gd name="connsiteY264" fmla="*/ 1015318 h 1230191"/>
              <a:gd name="connsiteX265" fmla="*/ 906018 w 1131776"/>
              <a:gd name="connsiteY265" fmla="*/ 1014573 h 1230191"/>
              <a:gd name="connsiteX266" fmla="*/ 902886 w 1131776"/>
              <a:gd name="connsiteY266" fmla="*/ 1013380 h 1230191"/>
              <a:gd name="connsiteX267" fmla="*/ 936288 w 1131776"/>
              <a:gd name="connsiteY267" fmla="*/ 796269 h 1230191"/>
              <a:gd name="connsiteX268" fmla="*/ 933455 w 1131776"/>
              <a:gd name="connsiteY268" fmla="*/ 797313 h 1230191"/>
              <a:gd name="connsiteX269" fmla="*/ 928981 w 1131776"/>
              <a:gd name="connsiteY269" fmla="*/ 797313 h 1230191"/>
              <a:gd name="connsiteX270" fmla="*/ 928981 w 1131776"/>
              <a:gd name="connsiteY270" fmla="*/ 799252 h 1230191"/>
              <a:gd name="connsiteX271" fmla="*/ 929578 w 1131776"/>
              <a:gd name="connsiteY271" fmla="*/ 799699 h 1230191"/>
              <a:gd name="connsiteX272" fmla="*/ 933902 w 1131776"/>
              <a:gd name="connsiteY272" fmla="*/ 800892 h 1230191"/>
              <a:gd name="connsiteX273" fmla="*/ 934349 w 1131776"/>
              <a:gd name="connsiteY273" fmla="*/ 800594 h 1230191"/>
              <a:gd name="connsiteX274" fmla="*/ 935244 w 1131776"/>
              <a:gd name="connsiteY274" fmla="*/ 799252 h 1230191"/>
              <a:gd name="connsiteX275" fmla="*/ 937034 w 1131776"/>
              <a:gd name="connsiteY275" fmla="*/ 799550 h 1230191"/>
              <a:gd name="connsiteX276" fmla="*/ 938226 w 1131776"/>
              <a:gd name="connsiteY276" fmla="*/ 799252 h 1230191"/>
              <a:gd name="connsiteX277" fmla="*/ 937630 w 1131776"/>
              <a:gd name="connsiteY277" fmla="*/ 797612 h 1230191"/>
              <a:gd name="connsiteX278" fmla="*/ 936884 w 1131776"/>
              <a:gd name="connsiteY278" fmla="*/ 796269 h 1230191"/>
              <a:gd name="connsiteX279" fmla="*/ 936437 w 1131776"/>
              <a:gd name="connsiteY279" fmla="*/ 796269 h 1230191"/>
              <a:gd name="connsiteX280" fmla="*/ 914666 w 1131776"/>
              <a:gd name="connsiteY280" fmla="*/ 862178 h 1230191"/>
              <a:gd name="connsiteX281" fmla="*/ 917649 w 1131776"/>
              <a:gd name="connsiteY281" fmla="*/ 861581 h 1230191"/>
              <a:gd name="connsiteX282" fmla="*/ 920184 w 1131776"/>
              <a:gd name="connsiteY282" fmla="*/ 862775 h 1230191"/>
              <a:gd name="connsiteX283" fmla="*/ 922718 w 1131776"/>
              <a:gd name="connsiteY283" fmla="*/ 862029 h 1230191"/>
              <a:gd name="connsiteX284" fmla="*/ 924210 w 1131776"/>
              <a:gd name="connsiteY284" fmla="*/ 860538 h 1230191"/>
              <a:gd name="connsiteX285" fmla="*/ 925999 w 1131776"/>
              <a:gd name="connsiteY285" fmla="*/ 859196 h 1230191"/>
              <a:gd name="connsiteX286" fmla="*/ 926446 w 1131776"/>
              <a:gd name="connsiteY286" fmla="*/ 857705 h 1230191"/>
              <a:gd name="connsiteX287" fmla="*/ 926148 w 1131776"/>
              <a:gd name="connsiteY287" fmla="*/ 856512 h 1230191"/>
              <a:gd name="connsiteX288" fmla="*/ 924210 w 1131776"/>
              <a:gd name="connsiteY288" fmla="*/ 852784 h 1230191"/>
              <a:gd name="connsiteX289" fmla="*/ 924955 w 1131776"/>
              <a:gd name="connsiteY289" fmla="*/ 846372 h 1230191"/>
              <a:gd name="connsiteX290" fmla="*/ 924359 w 1131776"/>
              <a:gd name="connsiteY290" fmla="*/ 842793 h 1230191"/>
              <a:gd name="connsiteX291" fmla="*/ 921376 w 1131776"/>
              <a:gd name="connsiteY291" fmla="*/ 843837 h 1230191"/>
              <a:gd name="connsiteX292" fmla="*/ 920631 w 1131776"/>
              <a:gd name="connsiteY292" fmla="*/ 845477 h 1230191"/>
              <a:gd name="connsiteX293" fmla="*/ 919289 w 1131776"/>
              <a:gd name="connsiteY293" fmla="*/ 846521 h 1230191"/>
              <a:gd name="connsiteX294" fmla="*/ 919289 w 1131776"/>
              <a:gd name="connsiteY294" fmla="*/ 851293 h 1230191"/>
              <a:gd name="connsiteX295" fmla="*/ 917798 w 1131776"/>
              <a:gd name="connsiteY295" fmla="*/ 854722 h 1230191"/>
              <a:gd name="connsiteX296" fmla="*/ 915412 w 1131776"/>
              <a:gd name="connsiteY296" fmla="*/ 857257 h 1230191"/>
              <a:gd name="connsiteX297" fmla="*/ 914219 w 1131776"/>
              <a:gd name="connsiteY297" fmla="*/ 859345 h 1230191"/>
              <a:gd name="connsiteX298" fmla="*/ 914517 w 1131776"/>
              <a:gd name="connsiteY298" fmla="*/ 861880 h 1230191"/>
              <a:gd name="connsiteX299" fmla="*/ 919438 w 1131776"/>
              <a:gd name="connsiteY299" fmla="*/ 828478 h 1230191"/>
              <a:gd name="connsiteX300" fmla="*/ 921526 w 1131776"/>
              <a:gd name="connsiteY300" fmla="*/ 832504 h 1230191"/>
              <a:gd name="connsiteX301" fmla="*/ 923315 w 1131776"/>
              <a:gd name="connsiteY301" fmla="*/ 833996 h 1230191"/>
              <a:gd name="connsiteX302" fmla="*/ 925403 w 1131776"/>
              <a:gd name="connsiteY302" fmla="*/ 839066 h 1230191"/>
              <a:gd name="connsiteX303" fmla="*/ 927341 w 1131776"/>
              <a:gd name="connsiteY303" fmla="*/ 842048 h 1230191"/>
              <a:gd name="connsiteX304" fmla="*/ 930174 w 1131776"/>
              <a:gd name="connsiteY304" fmla="*/ 843837 h 1230191"/>
              <a:gd name="connsiteX305" fmla="*/ 929876 w 1131776"/>
              <a:gd name="connsiteY305" fmla="*/ 848311 h 1230191"/>
              <a:gd name="connsiteX306" fmla="*/ 932113 w 1131776"/>
              <a:gd name="connsiteY306" fmla="*/ 848907 h 1230191"/>
              <a:gd name="connsiteX307" fmla="*/ 936586 w 1131776"/>
              <a:gd name="connsiteY307" fmla="*/ 848907 h 1230191"/>
              <a:gd name="connsiteX308" fmla="*/ 937034 w 1131776"/>
              <a:gd name="connsiteY308" fmla="*/ 848311 h 1230191"/>
              <a:gd name="connsiteX309" fmla="*/ 937034 w 1131776"/>
              <a:gd name="connsiteY309" fmla="*/ 846819 h 1230191"/>
              <a:gd name="connsiteX310" fmla="*/ 938674 w 1131776"/>
              <a:gd name="connsiteY310" fmla="*/ 846521 h 1230191"/>
              <a:gd name="connsiteX311" fmla="*/ 939121 w 1131776"/>
              <a:gd name="connsiteY311" fmla="*/ 846223 h 1230191"/>
              <a:gd name="connsiteX312" fmla="*/ 939717 w 1131776"/>
              <a:gd name="connsiteY312" fmla="*/ 843837 h 1230191"/>
              <a:gd name="connsiteX313" fmla="*/ 939717 w 1131776"/>
              <a:gd name="connsiteY313" fmla="*/ 842495 h 1230191"/>
              <a:gd name="connsiteX314" fmla="*/ 939717 w 1131776"/>
              <a:gd name="connsiteY314" fmla="*/ 841153 h 1230191"/>
              <a:gd name="connsiteX315" fmla="*/ 938226 w 1131776"/>
              <a:gd name="connsiteY315" fmla="*/ 838320 h 1230191"/>
              <a:gd name="connsiteX316" fmla="*/ 937928 w 1131776"/>
              <a:gd name="connsiteY316" fmla="*/ 836530 h 1230191"/>
              <a:gd name="connsiteX317" fmla="*/ 937928 w 1131776"/>
              <a:gd name="connsiteY317" fmla="*/ 835486 h 1230191"/>
              <a:gd name="connsiteX318" fmla="*/ 937034 w 1131776"/>
              <a:gd name="connsiteY318" fmla="*/ 831908 h 1230191"/>
              <a:gd name="connsiteX319" fmla="*/ 935692 w 1131776"/>
              <a:gd name="connsiteY319" fmla="*/ 828180 h 1230191"/>
              <a:gd name="connsiteX320" fmla="*/ 934648 w 1131776"/>
              <a:gd name="connsiteY320" fmla="*/ 825645 h 1230191"/>
              <a:gd name="connsiteX321" fmla="*/ 932411 w 1131776"/>
              <a:gd name="connsiteY321" fmla="*/ 823558 h 1230191"/>
              <a:gd name="connsiteX322" fmla="*/ 932411 w 1131776"/>
              <a:gd name="connsiteY322" fmla="*/ 821768 h 1230191"/>
              <a:gd name="connsiteX323" fmla="*/ 932858 w 1131776"/>
              <a:gd name="connsiteY323" fmla="*/ 820277 h 1230191"/>
              <a:gd name="connsiteX324" fmla="*/ 935990 w 1131776"/>
              <a:gd name="connsiteY324" fmla="*/ 818636 h 1230191"/>
              <a:gd name="connsiteX325" fmla="*/ 938077 w 1131776"/>
              <a:gd name="connsiteY325" fmla="*/ 818338 h 1230191"/>
              <a:gd name="connsiteX326" fmla="*/ 939419 w 1131776"/>
              <a:gd name="connsiteY326" fmla="*/ 816847 h 1230191"/>
              <a:gd name="connsiteX327" fmla="*/ 940314 w 1131776"/>
              <a:gd name="connsiteY327" fmla="*/ 814461 h 1230191"/>
              <a:gd name="connsiteX328" fmla="*/ 940314 w 1131776"/>
              <a:gd name="connsiteY328" fmla="*/ 812672 h 1230191"/>
              <a:gd name="connsiteX329" fmla="*/ 937332 w 1131776"/>
              <a:gd name="connsiteY329" fmla="*/ 811330 h 1230191"/>
              <a:gd name="connsiteX330" fmla="*/ 936139 w 1131776"/>
              <a:gd name="connsiteY330" fmla="*/ 809690 h 1230191"/>
              <a:gd name="connsiteX331" fmla="*/ 935244 w 1131776"/>
              <a:gd name="connsiteY331" fmla="*/ 808050 h 1230191"/>
              <a:gd name="connsiteX332" fmla="*/ 932709 w 1131776"/>
              <a:gd name="connsiteY332" fmla="*/ 808050 h 1230191"/>
              <a:gd name="connsiteX333" fmla="*/ 930323 w 1131776"/>
              <a:gd name="connsiteY333" fmla="*/ 809839 h 1230191"/>
              <a:gd name="connsiteX334" fmla="*/ 929727 w 1131776"/>
              <a:gd name="connsiteY334" fmla="*/ 812821 h 1230191"/>
              <a:gd name="connsiteX335" fmla="*/ 930025 w 1131776"/>
              <a:gd name="connsiteY335" fmla="*/ 816698 h 1230191"/>
              <a:gd name="connsiteX336" fmla="*/ 929131 w 1131776"/>
              <a:gd name="connsiteY336" fmla="*/ 817593 h 1230191"/>
              <a:gd name="connsiteX337" fmla="*/ 927043 w 1131776"/>
              <a:gd name="connsiteY337" fmla="*/ 817891 h 1230191"/>
              <a:gd name="connsiteX338" fmla="*/ 924657 w 1131776"/>
              <a:gd name="connsiteY338" fmla="*/ 816847 h 1230191"/>
              <a:gd name="connsiteX339" fmla="*/ 921526 w 1131776"/>
              <a:gd name="connsiteY339" fmla="*/ 818189 h 1230191"/>
              <a:gd name="connsiteX340" fmla="*/ 919438 w 1131776"/>
              <a:gd name="connsiteY340" fmla="*/ 819532 h 1230191"/>
              <a:gd name="connsiteX341" fmla="*/ 920035 w 1131776"/>
              <a:gd name="connsiteY341" fmla="*/ 823259 h 1230191"/>
              <a:gd name="connsiteX342" fmla="*/ 916456 w 1131776"/>
              <a:gd name="connsiteY342" fmla="*/ 825347 h 1230191"/>
              <a:gd name="connsiteX343" fmla="*/ 919587 w 1131776"/>
              <a:gd name="connsiteY343" fmla="*/ 828777 h 1230191"/>
              <a:gd name="connsiteX344" fmla="*/ 889168 w 1131776"/>
              <a:gd name="connsiteY344" fmla="*/ 960892 h 1230191"/>
              <a:gd name="connsiteX345" fmla="*/ 889913 w 1131776"/>
              <a:gd name="connsiteY345" fmla="*/ 967155 h 1230191"/>
              <a:gd name="connsiteX346" fmla="*/ 892896 w 1131776"/>
              <a:gd name="connsiteY346" fmla="*/ 967155 h 1230191"/>
              <a:gd name="connsiteX347" fmla="*/ 894834 w 1131776"/>
              <a:gd name="connsiteY347" fmla="*/ 965663 h 1230191"/>
              <a:gd name="connsiteX348" fmla="*/ 900351 w 1131776"/>
              <a:gd name="connsiteY348" fmla="*/ 963874 h 1230191"/>
              <a:gd name="connsiteX349" fmla="*/ 902141 w 1131776"/>
              <a:gd name="connsiteY349" fmla="*/ 962085 h 1230191"/>
              <a:gd name="connsiteX350" fmla="*/ 902141 w 1131776"/>
              <a:gd name="connsiteY350" fmla="*/ 955076 h 1230191"/>
              <a:gd name="connsiteX351" fmla="*/ 899009 w 1131776"/>
              <a:gd name="connsiteY351" fmla="*/ 947769 h 1230191"/>
              <a:gd name="connsiteX352" fmla="*/ 897369 w 1131776"/>
              <a:gd name="connsiteY352" fmla="*/ 942700 h 1230191"/>
              <a:gd name="connsiteX353" fmla="*/ 896027 w 1131776"/>
              <a:gd name="connsiteY353" fmla="*/ 940761 h 1230191"/>
              <a:gd name="connsiteX354" fmla="*/ 891554 w 1131776"/>
              <a:gd name="connsiteY354" fmla="*/ 942551 h 1230191"/>
              <a:gd name="connsiteX355" fmla="*/ 891255 w 1131776"/>
              <a:gd name="connsiteY355" fmla="*/ 943445 h 1230191"/>
              <a:gd name="connsiteX356" fmla="*/ 891703 w 1131776"/>
              <a:gd name="connsiteY356" fmla="*/ 945533 h 1230191"/>
              <a:gd name="connsiteX357" fmla="*/ 892896 w 1131776"/>
              <a:gd name="connsiteY357" fmla="*/ 948068 h 1230191"/>
              <a:gd name="connsiteX358" fmla="*/ 892598 w 1131776"/>
              <a:gd name="connsiteY358" fmla="*/ 951497 h 1230191"/>
              <a:gd name="connsiteX359" fmla="*/ 889168 w 1131776"/>
              <a:gd name="connsiteY359" fmla="*/ 960593 h 1230191"/>
              <a:gd name="connsiteX360" fmla="*/ 1102550 w 1131776"/>
              <a:gd name="connsiteY360" fmla="*/ 1227657 h 1230191"/>
              <a:gd name="connsiteX361" fmla="*/ 1096884 w 1131776"/>
              <a:gd name="connsiteY361" fmla="*/ 1227210 h 1230191"/>
              <a:gd name="connsiteX362" fmla="*/ 1094945 w 1131776"/>
              <a:gd name="connsiteY362" fmla="*/ 1227657 h 1230191"/>
              <a:gd name="connsiteX363" fmla="*/ 1094498 w 1131776"/>
              <a:gd name="connsiteY363" fmla="*/ 1228253 h 1230191"/>
              <a:gd name="connsiteX364" fmla="*/ 1094498 w 1131776"/>
              <a:gd name="connsiteY364" fmla="*/ 1228850 h 1230191"/>
              <a:gd name="connsiteX365" fmla="*/ 1094945 w 1131776"/>
              <a:gd name="connsiteY365" fmla="*/ 1229148 h 1230191"/>
              <a:gd name="connsiteX366" fmla="*/ 1098375 w 1131776"/>
              <a:gd name="connsiteY366" fmla="*/ 1229446 h 1230191"/>
              <a:gd name="connsiteX367" fmla="*/ 1100761 w 1131776"/>
              <a:gd name="connsiteY367" fmla="*/ 1230192 h 1230191"/>
              <a:gd name="connsiteX368" fmla="*/ 1101656 w 1131776"/>
              <a:gd name="connsiteY368" fmla="*/ 1230192 h 1230191"/>
              <a:gd name="connsiteX369" fmla="*/ 1102401 w 1131776"/>
              <a:gd name="connsiteY369" fmla="*/ 1229596 h 1230191"/>
              <a:gd name="connsiteX370" fmla="*/ 1103296 w 1131776"/>
              <a:gd name="connsiteY370" fmla="*/ 1228253 h 1230191"/>
              <a:gd name="connsiteX371" fmla="*/ 1103296 w 1131776"/>
              <a:gd name="connsiteY371" fmla="*/ 1227806 h 1230191"/>
              <a:gd name="connsiteX372" fmla="*/ 1102401 w 1131776"/>
              <a:gd name="connsiteY372" fmla="*/ 1227508 h 1230191"/>
              <a:gd name="connsiteX373" fmla="*/ 1043948 w 1131776"/>
              <a:gd name="connsiteY373" fmla="*/ 1186054 h 1230191"/>
              <a:gd name="connsiteX374" fmla="*/ 1045290 w 1131776"/>
              <a:gd name="connsiteY374" fmla="*/ 1185010 h 1230191"/>
              <a:gd name="connsiteX375" fmla="*/ 1048869 w 1131776"/>
              <a:gd name="connsiteY375" fmla="*/ 1188887 h 1230191"/>
              <a:gd name="connsiteX376" fmla="*/ 1051553 w 1131776"/>
              <a:gd name="connsiteY376" fmla="*/ 1190677 h 1230191"/>
              <a:gd name="connsiteX377" fmla="*/ 1062140 w 1131776"/>
              <a:gd name="connsiteY377" fmla="*/ 1192615 h 1230191"/>
              <a:gd name="connsiteX378" fmla="*/ 1068403 w 1131776"/>
              <a:gd name="connsiteY378" fmla="*/ 1191422 h 1230191"/>
              <a:gd name="connsiteX379" fmla="*/ 1069447 w 1131776"/>
              <a:gd name="connsiteY379" fmla="*/ 1190527 h 1230191"/>
              <a:gd name="connsiteX380" fmla="*/ 1073473 w 1131776"/>
              <a:gd name="connsiteY380" fmla="*/ 1190527 h 1230191"/>
              <a:gd name="connsiteX381" fmla="*/ 1073473 w 1131776"/>
              <a:gd name="connsiteY381" fmla="*/ 1181879 h 1230191"/>
              <a:gd name="connsiteX382" fmla="*/ 1073771 w 1131776"/>
              <a:gd name="connsiteY382" fmla="*/ 1170397 h 1230191"/>
              <a:gd name="connsiteX383" fmla="*/ 1073771 w 1131776"/>
              <a:gd name="connsiteY383" fmla="*/ 1160108 h 1230191"/>
              <a:gd name="connsiteX384" fmla="*/ 1073771 w 1131776"/>
              <a:gd name="connsiteY384" fmla="*/ 1150117 h 1230191"/>
              <a:gd name="connsiteX385" fmla="*/ 1073771 w 1131776"/>
              <a:gd name="connsiteY385" fmla="*/ 1139829 h 1230191"/>
              <a:gd name="connsiteX386" fmla="*/ 1073771 w 1131776"/>
              <a:gd name="connsiteY386" fmla="*/ 1129540 h 1230191"/>
              <a:gd name="connsiteX387" fmla="*/ 1073771 w 1131776"/>
              <a:gd name="connsiteY387" fmla="*/ 1118655 h 1230191"/>
              <a:gd name="connsiteX388" fmla="*/ 1073771 w 1131776"/>
              <a:gd name="connsiteY388" fmla="*/ 1107620 h 1230191"/>
              <a:gd name="connsiteX389" fmla="*/ 1073026 w 1131776"/>
              <a:gd name="connsiteY389" fmla="*/ 1106874 h 1230191"/>
              <a:gd name="connsiteX390" fmla="*/ 1070491 w 1131776"/>
              <a:gd name="connsiteY390" fmla="*/ 1105085 h 1230191"/>
              <a:gd name="connsiteX391" fmla="*/ 1069596 w 1131776"/>
              <a:gd name="connsiteY391" fmla="*/ 1105085 h 1230191"/>
              <a:gd name="connsiteX392" fmla="*/ 1061991 w 1131776"/>
              <a:gd name="connsiteY392" fmla="*/ 1108514 h 1230191"/>
              <a:gd name="connsiteX393" fmla="*/ 1059754 w 1131776"/>
              <a:gd name="connsiteY393" fmla="*/ 1108216 h 1230191"/>
              <a:gd name="connsiteX394" fmla="*/ 1053193 w 1131776"/>
              <a:gd name="connsiteY394" fmla="*/ 1101506 h 1230191"/>
              <a:gd name="connsiteX395" fmla="*/ 1050957 w 1131776"/>
              <a:gd name="connsiteY395" fmla="*/ 1101506 h 1230191"/>
              <a:gd name="connsiteX396" fmla="*/ 1049018 w 1131776"/>
              <a:gd name="connsiteY396" fmla="*/ 1103892 h 1230191"/>
              <a:gd name="connsiteX397" fmla="*/ 1046632 w 1131776"/>
              <a:gd name="connsiteY397" fmla="*/ 1107471 h 1230191"/>
              <a:gd name="connsiteX398" fmla="*/ 1043948 w 1131776"/>
              <a:gd name="connsiteY398" fmla="*/ 1110602 h 1230191"/>
              <a:gd name="connsiteX399" fmla="*/ 1040817 w 1131776"/>
              <a:gd name="connsiteY399" fmla="*/ 1113137 h 1230191"/>
              <a:gd name="connsiteX400" fmla="*/ 1039475 w 1131776"/>
              <a:gd name="connsiteY400" fmla="*/ 1113883 h 1230191"/>
              <a:gd name="connsiteX401" fmla="*/ 1037984 w 1131776"/>
              <a:gd name="connsiteY401" fmla="*/ 1113883 h 1230191"/>
              <a:gd name="connsiteX402" fmla="*/ 1035449 w 1131776"/>
              <a:gd name="connsiteY402" fmla="*/ 1111944 h 1230191"/>
              <a:gd name="connsiteX403" fmla="*/ 1032765 w 1131776"/>
              <a:gd name="connsiteY403" fmla="*/ 1110304 h 1230191"/>
              <a:gd name="connsiteX404" fmla="*/ 1028888 w 1131776"/>
              <a:gd name="connsiteY404" fmla="*/ 1110752 h 1230191"/>
              <a:gd name="connsiteX405" fmla="*/ 1027695 w 1131776"/>
              <a:gd name="connsiteY405" fmla="*/ 1111497 h 1230191"/>
              <a:gd name="connsiteX406" fmla="*/ 1029932 w 1131776"/>
              <a:gd name="connsiteY406" fmla="*/ 1113883 h 1230191"/>
              <a:gd name="connsiteX407" fmla="*/ 1030976 w 1131776"/>
              <a:gd name="connsiteY407" fmla="*/ 1115374 h 1230191"/>
              <a:gd name="connsiteX408" fmla="*/ 1033510 w 1131776"/>
              <a:gd name="connsiteY408" fmla="*/ 1116865 h 1230191"/>
              <a:gd name="connsiteX409" fmla="*/ 1034107 w 1131776"/>
              <a:gd name="connsiteY409" fmla="*/ 1117611 h 1230191"/>
              <a:gd name="connsiteX410" fmla="*/ 1034405 w 1131776"/>
              <a:gd name="connsiteY410" fmla="*/ 1118505 h 1230191"/>
              <a:gd name="connsiteX411" fmla="*/ 1033659 w 1131776"/>
              <a:gd name="connsiteY411" fmla="*/ 1119549 h 1230191"/>
              <a:gd name="connsiteX412" fmla="*/ 1032765 w 1131776"/>
              <a:gd name="connsiteY412" fmla="*/ 1120295 h 1230191"/>
              <a:gd name="connsiteX413" fmla="*/ 1031125 w 1131776"/>
              <a:gd name="connsiteY413" fmla="*/ 1120742 h 1230191"/>
              <a:gd name="connsiteX414" fmla="*/ 1029484 w 1131776"/>
              <a:gd name="connsiteY414" fmla="*/ 1120742 h 1230191"/>
              <a:gd name="connsiteX415" fmla="*/ 1027695 w 1131776"/>
              <a:gd name="connsiteY415" fmla="*/ 1121637 h 1230191"/>
              <a:gd name="connsiteX416" fmla="*/ 1026353 w 1131776"/>
              <a:gd name="connsiteY416" fmla="*/ 1123873 h 1230191"/>
              <a:gd name="connsiteX417" fmla="*/ 1025905 w 1131776"/>
              <a:gd name="connsiteY417" fmla="*/ 1125961 h 1230191"/>
              <a:gd name="connsiteX418" fmla="*/ 1025905 w 1131776"/>
              <a:gd name="connsiteY418" fmla="*/ 1128347 h 1230191"/>
              <a:gd name="connsiteX419" fmla="*/ 1027098 w 1131776"/>
              <a:gd name="connsiteY419" fmla="*/ 1132075 h 1230191"/>
              <a:gd name="connsiteX420" fmla="*/ 1029335 w 1131776"/>
              <a:gd name="connsiteY420" fmla="*/ 1134759 h 1230191"/>
              <a:gd name="connsiteX421" fmla="*/ 1032467 w 1131776"/>
              <a:gd name="connsiteY421" fmla="*/ 1136101 h 1230191"/>
              <a:gd name="connsiteX422" fmla="*/ 1035747 w 1131776"/>
              <a:gd name="connsiteY422" fmla="*/ 1136101 h 1230191"/>
              <a:gd name="connsiteX423" fmla="*/ 1041413 w 1131776"/>
              <a:gd name="connsiteY423" fmla="*/ 1133715 h 1230191"/>
              <a:gd name="connsiteX424" fmla="*/ 1044545 w 1131776"/>
              <a:gd name="connsiteY424" fmla="*/ 1133268 h 1230191"/>
              <a:gd name="connsiteX425" fmla="*/ 1047676 w 1131776"/>
              <a:gd name="connsiteY425" fmla="*/ 1133268 h 1230191"/>
              <a:gd name="connsiteX426" fmla="*/ 1050957 w 1131776"/>
              <a:gd name="connsiteY426" fmla="*/ 1133417 h 1230191"/>
              <a:gd name="connsiteX427" fmla="*/ 1054088 w 1131776"/>
              <a:gd name="connsiteY427" fmla="*/ 1134609 h 1230191"/>
              <a:gd name="connsiteX428" fmla="*/ 1055132 w 1131776"/>
              <a:gd name="connsiteY428" fmla="*/ 1136250 h 1230191"/>
              <a:gd name="connsiteX429" fmla="*/ 1055132 w 1131776"/>
              <a:gd name="connsiteY429" fmla="*/ 1138636 h 1230191"/>
              <a:gd name="connsiteX430" fmla="*/ 1054237 w 1131776"/>
              <a:gd name="connsiteY430" fmla="*/ 1139381 h 1230191"/>
              <a:gd name="connsiteX431" fmla="*/ 1046334 w 1131776"/>
              <a:gd name="connsiteY431" fmla="*/ 1143109 h 1230191"/>
              <a:gd name="connsiteX432" fmla="*/ 1039475 w 1131776"/>
              <a:gd name="connsiteY432" fmla="*/ 1145793 h 1230191"/>
              <a:gd name="connsiteX433" fmla="*/ 1035747 w 1131776"/>
              <a:gd name="connsiteY433" fmla="*/ 1147732 h 1230191"/>
              <a:gd name="connsiteX434" fmla="*/ 1034256 w 1131776"/>
              <a:gd name="connsiteY434" fmla="*/ 1149223 h 1230191"/>
              <a:gd name="connsiteX435" fmla="*/ 1034256 w 1131776"/>
              <a:gd name="connsiteY435" fmla="*/ 1153995 h 1230191"/>
              <a:gd name="connsiteX436" fmla="*/ 1035896 w 1131776"/>
              <a:gd name="connsiteY436" fmla="*/ 1158617 h 1230191"/>
              <a:gd name="connsiteX437" fmla="*/ 1038431 w 1131776"/>
              <a:gd name="connsiteY437" fmla="*/ 1162345 h 1230191"/>
              <a:gd name="connsiteX438" fmla="*/ 1059307 w 1131776"/>
              <a:gd name="connsiteY438" fmla="*/ 1171590 h 1230191"/>
              <a:gd name="connsiteX439" fmla="*/ 1063333 w 1131776"/>
              <a:gd name="connsiteY439" fmla="*/ 1173529 h 1230191"/>
              <a:gd name="connsiteX440" fmla="*/ 1063333 w 1131776"/>
              <a:gd name="connsiteY440" fmla="*/ 1174423 h 1230191"/>
              <a:gd name="connsiteX441" fmla="*/ 1062439 w 1131776"/>
              <a:gd name="connsiteY441" fmla="*/ 1175020 h 1230191"/>
              <a:gd name="connsiteX442" fmla="*/ 1061096 w 1131776"/>
              <a:gd name="connsiteY442" fmla="*/ 1175467 h 1230191"/>
              <a:gd name="connsiteX443" fmla="*/ 1060053 w 1131776"/>
              <a:gd name="connsiteY443" fmla="*/ 1176511 h 1230191"/>
              <a:gd name="connsiteX444" fmla="*/ 1057816 w 1131776"/>
              <a:gd name="connsiteY444" fmla="*/ 1179344 h 1230191"/>
              <a:gd name="connsiteX445" fmla="*/ 1056325 w 1131776"/>
              <a:gd name="connsiteY445" fmla="*/ 1179940 h 1230191"/>
              <a:gd name="connsiteX446" fmla="*/ 1056027 w 1131776"/>
              <a:gd name="connsiteY446" fmla="*/ 1178896 h 1230191"/>
              <a:gd name="connsiteX447" fmla="*/ 1056027 w 1131776"/>
              <a:gd name="connsiteY447" fmla="*/ 1176809 h 1230191"/>
              <a:gd name="connsiteX448" fmla="*/ 1054983 w 1131776"/>
              <a:gd name="connsiteY448" fmla="*/ 1174870 h 1230191"/>
              <a:gd name="connsiteX449" fmla="*/ 1053492 w 1131776"/>
              <a:gd name="connsiteY449" fmla="*/ 1173678 h 1230191"/>
              <a:gd name="connsiteX450" fmla="*/ 1048124 w 1131776"/>
              <a:gd name="connsiteY450" fmla="*/ 1172037 h 1230191"/>
              <a:gd name="connsiteX451" fmla="*/ 1044992 w 1131776"/>
              <a:gd name="connsiteY451" fmla="*/ 1169801 h 1230191"/>
              <a:gd name="connsiteX452" fmla="*/ 1043203 w 1131776"/>
              <a:gd name="connsiteY452" fmla="*/ 1170397 h 1230191"/>
              <a:gd name="connsiteX453" fmla="*/ 1041712 w 1131776"/>
              <a:gd name="connsiteY453" fmla="*/ 1172187 h 1230191"/>
              <a:gd name="connsiteX454" fmla="*/ 1038431 w 1131776"/>
              <a:gd name="connsiteY454" fmla="*/ 1172783 h 1230191"/>
              <a:gd name="connsiteX455" fmla="*/ 1033659 w 1131776"/>
              <a:gd name="connsiteY455" fmla="*/ 1172783 h 1230191"/>
              <a:gd name="connsiteX456" fmla="*/ 1031721 w 1131776"/>
              <a:gd name="connsiteY456" fmla="*/ 1171441 h 1230191"/>
              <a:gd name="connsiteX457" fmla="*/ 1031721 w 1131776"/>
              <a:gd name="connsiteY457" fmla="*/ 1168757 h 1230191"/>
              <a:gd name="connsiteX458" fmla="*/ 1028142 w 1131776"/>
              <a:gd name="connsiteY458" fmla="*/ 1165029 h 1230191"/>
              <a:gd name="connsiteX459" fmla="*/ 1024116 w 1131776"/>
              <a:gd name="connsiteY459" fmla="*/ 1163389 h 1230191"/>
              <a:gd name="connsiteX460" fmla="*/ 1021581 w 1131776"/>
              <a:gd name="connsiteY460" fmla="*/ 1158468 h 1230191"/>
              <a:gd name="connsiteX461" fmla="*/ 1026055 w 1131776"/>
              <a:gd name="connsiteY461" fmla="*/ 1158468 h 1230191"/>
              <a:gd name="connsiteX462" fmla="*/ 1028142 w 1131776"/>
              <a:gd name="connsiteY462" fmla="*/ 1157722 h 1230191"/>
              <a:gd name="connsiteX463" fmla="*/ 1026502 w 1131776"/>
              <a:gd name="connsiteY463" fmla="*/ 1154143 h 1230191"/>
              <a:gd name="connsiteX464" fmla="*/ 1024116 w 1131776"/>
              <a:gd name="connsiteY464" fmla="*/ 1144153 h 1230191"/>
              <a:gd name="connsiteX465" fmla="*/ 1021880 w 1131776"/>
              <a:gd name="connsiteY465" fmla="*/ 1145197 h 1230191"/>
              <a:gd name="connsiteX466" fmla="*/ 1019792 w 1131776"/>
              <a:gd name="connsiteY466" fmla="*/ 1147881 h 1230191"/>
              <a:gd name="connsiteX467" fmla="*/ 1021134 w 1131776"/>
              <a:gd name="connsiteY467" fmla="*/ 1151459 h 1230191"/>
              <a:gd name="connsiteX468" fmla="*/ 1015318 w 1131776"/>
              <a:gd name="connsiteY468" fmla="*/ 1153696 h 1230191"/>
              <a:gd name="connsiteX469" fmla="*/ 1015617 w 1131776"/>
              <a:gd name="connsiteY469" fmla="*/ 1157871 h 1230191"/>
              <a:gd name="connsiteX470" fmla="*/ 1015617 w 1131776"/>
              <a:gd name="connsiteY470" fmla="*/ 1162196 h 1230191"/>
              <a:gd name="connsiteX471" fmla="*/ 1018152 w 1131776"/>
              <a:gd name="connsiteY471" fmla="*/ 1167117 h 1230191"/>
              <a:gd name="connsiteX472" fmla="*/ 1021432 w 1131776"/>
              <a:gd name="connsiteY472" fmla="*/ 1167862 h 1230191"/>
              <a:gd name="connsiteX473" fmla="*/ 1023967 w 1131776"/>
              <a:gd name="connsiteY473" fmla="*/ 1169353 h 1230191"/>
              <a:gd name="connsiteX474" fmla="*/ 1025905 w 1131776"/>
              <a:gd name="connsiteY474" fmla="*/ 1172037 h 1230191"/>
              <a:gd name="connsiteX475" fmla="*/ 1030379 w 1131776"/>
              <a:gd name="connsiteY475" fmla="*/ 1176362 h 1230191"/>
              <a:gd name="connsiteX476" fmla="*/ 1030081 w 1131776"/>
              <a:gd name="connsiteY476" fmla="*/ 1178002 h 1230191"/>
              <a:gd name="connsiteX477" fmla="*/ 1027248 w 1131776"/>
              <a:gd name="connsiteY477" fmla="*/ 1176958 h 1230191"/>
              <a:gd name="connsiteX478" fmla="*/ 1023222 w 1131776"/>
              <a:gd name="connsiteY478" fmla="*/ 1176958 h 1230191"/>
              <a:gd name="connsiteX479" fmla="*/ 1019792 w 1131776"/>
              <a:gd name="connsiteY479" fmla="*/ 1176362 h 1230191"/>
              <a:gd name="connsiteX480" fmla="*/ 1020090 w 1131776"/>
              <a:gd name="connsiteY480" fmla="*/ 1173678 h 1230191"/>
              <a:gd name="connsiteX481" fmla="*/ 1019792 w 1131776"/>
              <a:gd name="connsiteY481" fmla="*/ 1171143 h 1230191"/>
              <a:gd name="connsiteX482" fmla="*/ 1017257 w 1131776"/>
              <a:gd name="connsiteY482" fmla="*/ 1170397 h 1230191"/>
              <a:gd name="connsiteX483" fmla="*/ 1014573 w 1131776"/>
              <a:gd name="connsiteY483" fmla="*/ 1170845 h 1230191"/>
              <a:gd name="connsiteX484" fmla="*/ 1013827 w 1131776"/>
              <a:gd name="connsiteY484" fmla="*/ 1171739 h 1230191"/>
              <a:gd name="connsiteX485" fmla="*/ 1013380 w 1131776"/>
              <a:gd name="connsiteY485" fmla="*/ 1173230 h 1230191"/>
              <a:gd name="connsiteX486" fmla="*/ 1012784 w 1131776"/>
              <a:gd name="connsiteY486" fmla="*/ 1173976 h 1230191"/>
              <a:gd name="connsiteX487" fmla="*/ 1009801 w 1131776"/>
              <a:gd name="connsiteY487" fmla="*/ 1174870 h 1230191"/>
              <a:gd name="connsiteX488" fmla="*/ 1007714 w 1131776"/>
              <a:gd name="connsiteY488" fmla="*/ 1175169 h 1230191"/>
              <a:gd name="connsiteX489" fmla="*/ 1002495 w 1131776"/>
              <a:gd name="connsiteY489" fmla="*/ 1173081 h 1230191"/>
              <a:gd name="connsiteX490" fmla="*/ 1001451 w 1131776"/>
              <a:gd name="connsiteY490" fmla="*/ 1173081 h 1230191"/>
              <a:gd name="connsiteX491" fmla="*/ 998618 w 1131776"/>
              <a:gd name="connsiteY491" fmla="*/ 1175020 h 1230191"/>
              <a:gd name="connsiteX492" fmla="*/ 996679 w 1131776"/>
              <a:gd name="connsiteY492" fmla="*/ 1176958 h 1230191"/>
              <a:gd name="connsiteX493" fmla="*/ 995785 w 1131776"/>
              <a:gd name="connsiteY493" fmla="*/ 1176958 h 1230191"/>
              <a:gd name="connsiteX494" fmla="*/ 992951 w 1131776"/>
              <a:gd name="connsiteY494" fmla="*/ 1175020 h 1230191"/>
              <a:gd name="connsiteX495" fmla="*/ 990715 w 1131776"/>
              <a:gd name="connsiteY495" fmla="*/ 1174721 h 1230191"/>
              <a:gd name="connsiteX496" fmla="*/ 990118 w 1131776"/>
              <a:gd name="connsiteY496" fmla="*/ 1176212 h 1230191"/>
              <a:gd name="connsiteX497" fmla="*/ 987882 w 1131776"/>
              <a:gd name="connsiteY497" fmla="*/ 1176958 h 1230191"/>
              <a:gd name="connsiteX498" fmla="*/ 987285 w 1131776"/>
              <a:gd name="connsiteY498" fmla="*/ 1178300 h 1230191"/>
              <a:gd name="connsiteX499" fmla="*/ 988031 w 1131776"/>
              <a:gd name="connsiteY499" fmla="*/ 1181133 h 1230191"/>
              <a:gd name="connsiteX500" fmla="*/ 989820 w 1131776"/>
              <a:gd name="connsiteY500" fmla="*/ 1182028 h 1230191"/>
              <a:gd name="connsiteX501" fmla="*/ 1000109 w 1131776"/>
              <a:gd name="connsiteY501" fmla="*/ 1181730 h 1230191"/>
              <a:gd name="connsiteX502" fmla="*/ 1005626 w 1131776"/>
              <a:gd name="connsiteY502" fmla="*/ 1184563 h 1230191"/>
              <a:gd name="connsiteX503" fmla="*/ 1013678 w 1131776"/>
              <a:gd name="connsiteY503" fmla="*/ 1185309 h 1230191"/>
              <a:gd name="connsiteX504" fmla="*/ 1018599 w 1131776"/>
              <a:gd name="connsiteY504" fmla="*/ 1186651 h 1230191"/>
              <a:gd name="connsiteX505" fmla="*/ 1024862 w 1131776"/>
              <a:gd name="connsiteY505" fmla="*/ 1188887 h 1230191"/>
              <a:gd name="connsiteX506" fmla="*/ 1030528 w 1131776"/>
              <a:gd name="connsiteY506" fmla="*/ 1186651 h 1230191"/>
              <a:gd name="connsiteX507" fmla="*/ 1031125 w 1131776"/>
              <a:gd name="connsiteY507" fmla="*/ 1186651 h 1230191"/>
              <a:gd name="connsiteX508" fmla="*/ 1031721 w 1131776"/>
              <a:gd name="connsiteY508" fmla="*/ 1187694 h 1230191"/>
              <a:gd name="connsiteX509" fmla="*/ 1034405 w 1131776"/>
              <a:gd name="connsiteY509" fmla="*/ 1189335 h 1230191"/>
              <a:gd name="connsiteX510" fmla="*/ 1037238 w 1131776"/>
              <a:gd name="connsiteY510" fmla="*/ 1189335 h 1230191"/>
              <a:gd name="connsiteX511" fmla="*/ 1040668 w 1131776"/>
              <a:gd name="connsiteY511" fmla="*/ 1187843 h 1230191"/>
              <a:gd name="connsiteX512" fmla="*/ 1044097 w 1131776"/>
              <a:gd name="connsiteY512" fmla="*/ 1186203 h 1230191"/>
              <a:gd name="connsiteX513" fmla="*/ 1107620 w 1131776"/>
              <a:gd name="connsiteY513" fmla="*/ 1219455 h 1230191"/>
              <a:gd name="connsiteX514" fmla="*/ 1107024 w 1131776"/>
              <a:gd name="connsiteY514" fmla="*/ 1218561 h 1230191"/>
              <a:gd name="connsiteX515" fmla="*/ 1106427 w 1131776"/>
              <a:gd name="connsiteY515" fmla="*/ 1218561 h 1230191"/>
              <a:gd name="connsiteX516" fmla="*/ 1105085 w 1131776"/>
              <a:gd name="connsiteY516" fmla="*/ 1220499 h 1230191"/>
              <a:gd name="connsiteX517" fmla="*/ 1103445 w 1131776"/>
              <a:gd name="connsiteY517" fmla="*/ 1221394 h 1230191"/>
              <a:gd name="connsiteX518" fmla="*/ 1102550 w 1131776"/>
              <a:gd name="connsiteY518" fmla="*/ 1222289 h 1230191"/>
              <a:gd name="connsiteX519" fmla="*/ 1102103 w 1131776"/>
              <a:gd name="connsiteY519" fmla="*/ 1223183 h 1230191"/>
              <a:gd name="connsiteX520" fmla="*/ 1102103 w 1131776"/>
              <a:gd name="connsiteY520" fmla="*/ 1223780 h 1230191"/>
              <a:gd name="connsiteX521" fmla="*/ 1106576 w 1131776"/>
              <a:gd name="connsiteY521" fmla="*/ 1224824 h 1230191"/>
              <a:gd name="connsiteX522" fmla="*/ 1107620 w 1131776"/>
              <a:gd name="connsiteY522" fmla="*/ 1225271 h 1230191"/>
              <a:gd name="connsiteX523" fmla="*/ 1108366 w 1131776"/>
              <a:gd name="connsiteY523" fmla="*/ 1226017 h 1230191"/>
              <a:gd name="connsiteX524" fmla="*/ 1109260 w 1131776"/>
              <a:gd name="connsiteY524" fmla="*/ 1225718 h 1230191"/>
              <a:gd name="connsiteX525" fmla="*/ 1109857 w 1131776"/>
              <a:gd name="connsiteY525" fmla="*/ 1225122 h 1230191"/>
              <a:gd name="connsiteX526" fmla="*/ 1109857 w 1131776"/>
              <a:gd name="connsiteY526" fmla="*/ 1224376 h 1230191"/>
              <a:gd name="connsiteX527" fmla="*/ 1108664 w 1131776"/>
              <a:gd name="connsiteY527" fmla="*/ 1222289 h 1230191"/>
              <a:gd name="connsiteX528" fmla="*/ 1107620 w 1131776"/>
              <a:gd name="connsiteY528" fmla="*/ 1219307 h 1230191"/>
              <a:gd name="connsiteX529" fmla="*/ 1088235 w 1131776"/>
              <a:gd name="connsiteY529" fmla="*/ 1214237 h 1230191"/>
              <a:gd name="connsiteX530" fmla="*/ 1086595 w 1131776"/>
              <a:gd name="connsiteY530" fmla="*/ 1212596 h 1230191"/>
              <a:gd name="connsiteX531" fmla="*/ 1082569 w 1131776"/>
              <a:gd name="connsiteY531" fmla="*/ 1209465 h 1230191"/>
              <a:gd name="connsiteX532" fmla="*/ 1081973 w 1131776"/>
              <a:gd name="connsiteY532" fmla="*/ 1208570 h 1230191"/>
              <a:gd name="connsiteX533" fmla="*/ 1081973 w 1131776"/>
              <a:gd name="connsiteY533" fmla="*/ 1207676 h 1230191"/>
              <a:gd name="connsiteX534" fmla="*/ 1083166 w 1131776"/>
              <a:gd name="connsiteY534" fmla="*/ 1205588 h 1230191"/>
              <a:gd name="connsiteX535" fmla="*/ 1081973 w 1131776"/>
              <a:gd name="connsiteY535" fmla="*/ 1204246 h 1230191"/>
              <a:gd name="connsiteX536" fmla="*/ 1080630 w 1131776"/>
              <a:gd name="connsiteY536" fmla="*/ 1203202 h 1230191"/>
              <a:gd name="connsiteX537" fmla="*/ 1075262 w 1131776"/>
              <a:gd name="connsiteY537" fmla="*/ 1202605 h 1230191"/>
              <a:gd name="connsiteX538" fmla="*/ 1074517 w 1131776"/>
              <a:gd name="connsiteY538" fmla="*/ 1201711 h 1230191"/>
              <a:gd name="connsiteX539" fmla="*/ 1074964 w 1131776"/>
              <a:gd name="connsiteY539" fmla="*/ 1200667 h 1230191"/>
              <a:gd name="connsiteX540" fmla="*/ 1080183 w 1131776"/>
              <a:gd name="connsiteY540" fmla="*/ 1197387 h 1230191"/>
              <a:gd name="connsiteX541" fmla="*/ 1078692 w 1131776"/>
              <a:gd name="connsiteY541" fmla="*/ 1194255 h 1230191"/>
              <a:gd name="connsiteX542" fmla="*/ 1073473 w 1131776"/>
              <a:gd name="connsiteY542" fmla="*/ 1194255 h 1230191"/>
              <a:gd name="connsiteX543" fmla="*/ 1066912 w 1131776"/>
              <a:gd name="connsiteY543" fmla="*/ 1196492 h 1230191"/>
              <a:gd name="connsiteX544" fmla="*/ 1045738 w 1131776"/>
              <a:gd name="connsiteY544" fmla="*/ 1192764 h 1230191"/>
              <a:gd name="connsiteX545" fmla="*/ 1040966 w 1131776"/>
              <a:gd name="connsiteY545" fmla="*/ 1191422 h 1230191"/>
              <a:gd name="connsiteX546" fmla="*/ 1040071 w 1131776"/>
              <a:gd name="connsiteY546" fmla="*/ 1198282 h 1230191"/>
              <a:gd name="connsiteX547" fmla="*/ 1039326 w 1131776"/>
              <a:gd name="connsiteY547" fmla="*/ 1200220 h 1230191"/>
              <a:gd name="connsiteX548" fmla="*/ 1038282 w 1131776"/>
              <a:gd name="connsiteY548" fmla="*/ 1200965 h 1230191"/>
              <a:gd name="connsiteX549" fmla="*/ 1038282 w 1131776"/>
              <a:gd name="connsiteY549" fmla="*/ 1201562 h 1230191"/>
              <a:gd name="connsiteX550" fmla="*/ 1040966 w 1131776"/>
              <a:gd name="connsiteY550" fmla="*/ 1202605 h 1230191"/>
              <a:gd name="connsiteX551" fmla="*/ 1041562 w 1131776"/>
              <a:gd name="connsiteY551" fmla="*/ 1203202 h 1230191"/>
              <a:gd name="connsiteX552" fmla="*/ 1041861 w 1131776"/>
              <a:gd name="connsiteY552" fmla="*/ 1204395 h 1230191"/>
              <a:gd name="connsiteX553" fmla="*/ 1042606 w 1131776"/>
              <a:gd name="connsiteY553" fmla="*/ 1204991 h 1230191"/>
              <a:gd name="connsiteX554" fmla="*/ 1046334 w 1131776"/>
              <a:gd name="connsiteY554" fmla="*/ 1204246 h 1230191"/>
              <a:gd name="connsiteX555" fmla="*/ 1046931 w 1131776"/>
              <a:gd name="connsiteY555" fmla="*/ 1204693 h 1230191"/>
              <a:gd name="connsiteX556" fmla="*/ 1046931 w 1131776"/>
              <a:gd name="connsiteY556" fmla="*/ 1207377 h 1230191"/>
              <a:gd name="connsiteX557" fmla="*/ 1047229 w 1131776"/>
              <a:gd name="connsiteY557" fmla="*/ 1208272 h 1230191"/>
              <a:gd name="connsiteX558" fmla="*/ 1048124 w 1131776"/>
              <a:gd name="connsiteY558" fmla="*/ 1209018 h 1230191"/>
              <a:gd name="connsiteX559" fmla="*/ 1050808 w 1131776"/>
              <a:gd name="connsiteY559" fmla="*/ 1210210 h 1230191"/>
              <a:gd name="connsiteX560" fmla="*/ 1052150 w 1131776"/>
              <a:gd name="connsiteY560" fmla="*/ 1212298 h 1230191"/>
              <a:gd name="connsiteX561" fmla="*/ 1053343 w 1131776"/>
              <a:gd name="connsiteY561" fmla="*/ 1213044 h 1230191"/>
              <a:gd name="connsiteX562" fmla="*/ 1057816 w 1131776"/>
              <a:gd name="connsiteY562" fmla="*/ 1214237 h 1230191"/>
              <a:gd name="connsiteX563" fmla="*/ 1059456 w 1131776"/>
              <a:gd name="connsiteY563" fmla="*/ 1214237 h 1230191"/>
              <a:gd name="connsiteX564" fmla="*/ 1056325 w 1131776"/>
              <a:gd name="connsiteY564" fmla="*/ 1210061 h 1230191"/>
              <a:gd name="connsiteX565" fmla="*/ 1054685 w 1131776"/>
              <a:gd name="connsiteY565" fmla="*/ 1207377 h 1230191"/>
              <a:gd name="connsiteX566" fmla="*/ 1054685 w 1131776"/>
              <a:gd name="connsiteY566" fmla="*/ 1206333 h 1230191"/>
              <a:gd name="connsiteX567" fmla="*/ 1056325 w 1131776"/>
              <a:gd name="connsiteY567" fmla="*/ 1202158 h 1230191"/>
              <a:gd name="connsiteX568" fmla="*/ 1059009 w 1131776"/>
              <a:gd name="connsiteY568" fmla="*/ 1202457 h 1230191"/>
              <a:gd name="connsiteX569" fmla="*/ 1060053 w 1131776"/>
              <a:gd name="connsiteY569" fmla="*/ 1202904 h 1230191"/>
              <a:gd name="connsiteX570" fmla="*/ 1062737 w 1131776"/>
              <a:gd name="connsiteY570" fmla="*/ 1205290 h 1230191"/>
              <a:gd name="connsiteX571" fmla="*/ 1063781 w 1131776"/>
              <a:gd name="connsiteY571" fmla="*/ 1205737 h 1230191"/>
              <a:gd name="connsiteX572" fmla="*/ 1066316 w 1131776"/>
              <a:gd name="connsiteY572" fmla="*/ 1205141 h 1230191"/>
              <a:gd name="connsiteX573" fmla="*/ 1066912 w 1131776"/>
              <a:gd name="connsiteY573" fmla="*/ 1205141 h 1230191"/>
              <a:gd name="connsiteX574" fmla="*/ 1066912 w 1131776"/>
              <a:gd name="connsiteY574" fmla="*/ 1206035 h 1230191"/>
              <a:gd name="connsiteX575" fmla="*/ 1065719 w 1131776"/>
              <a:gd name="connsiteY575" fmla="*/ 1209316 h 1230191"/>
              <a:gd name="connsiteX576" fmla="*/ 1065719 w 1131776"/>
              <a:gd name="connsiteY576" fmla="*/ 1210210 h 1230191"/>
              <a:gd name="connsiteX577" fmla="*/ 1066614 w 1131776"/>
              <a:gd name="connsiteY577" fmla="*/ 1212298 h 1230191"/>
              <a:gd name="connsiteX578" fmla="*/ 1067359 w 1131776"/>
              <a:gd name="connsiteY578" fmla="*/ 1213342 h 1230191"/>
              <a:gd name="connsiteX579" fmla="*/ 1069447 w 1131776"/>
              <a:gd name="connsiteY579" fmla="*/ 1212746 h 1230191"/>
              <a:gd name="connsiteX580" fmla="*/ 1071833 w 1131776"/>
              <a:gd name="connsiteY580" fmla="*/ 1213342 h 1230191"/>
              <a:gd name="connsiteX581" fmla="*/ 1074517 w 1131776"/>
              <a:gd name="connsiteY581" fmla="*/ 1213342 h 1230191"/>
              <a:gd name="connsiteX582" fmla="*/ 1077946 w 1131776"/>
              <a:gd name="connsiteY582" fmla="*/ 1214684 h 1230191"/>
              <a:gd name="connsiteX583" fmla="*/ 1081376 w 1131776"/>
              <a:gd name="connsiteY583" fmla="*/ 1215280 h 1230191"/>
              <a:gd name="connsiteX584" fmla="*/ 1082569 w 1131776"/>
              <a:gd name="connsiteY584" fmla="*/ 1215877 h 1230191"/>
              <a:gd name="connsiteX585" fmla="*/ 1084209 w 1131776"/>
              <a:gd name="connsiteY585" fmla="*/ 1219008 h 1230191"/>
              <a:gd name="connsiteX586" fmla="*/ 1086148 w 1131776"/>
              <a:gd name="connsiteY586" fmla="*/ 1220201 h 1230191"/>
              <a:gd name="connsiteX587" fmla="*/ 1088086 w 1131776"/>
              <a:gd name="connsiteY587" fmla="*/ 1220797 h 1230191"/>
              <a:gd name="connsiteX588" fmla="*/ 1088981 w 1131776"/>
              <a:gd name="connsiteY588" fmla="*/ 1220499 h 1230191"/>
              <a:gd name="connsiteX589" fmla="*/ 1088981 w 1131776"/>
              <a:gd name="connsiteY589" fmla="*/ 1218412 h 1230191"/>
              <a:gd name="connsiteX590" fmla="*/ 1088683 w 1131776"/>
              <a:gd name="connsiteY590" fmla="*/ 1215728 h 1230191"/>
              <a:gd name="connsiteX591" fmla="*/ 1087788 w 1131776"/>
              <a:gd name="connsiteY591" fmla="*/ 1214237 h 1230191"/>
              <a:gd name="connsiteX592" fmla="*/ 1129540 w 1131776"/>
              <a:gd name="connsiteY592" fmla="*/ 1202307 h 1230191"/>
              <a:gd name="connsiteX593" fmla="*/ 1129092 w 1131776"/>
              <a:gd name="connsiteY593" fmla="*/ 1202307 h 1230191"/>
              <a:gd name="connsiteX594" fmla="*/ 1127601 w 1131776"/>
              <a:gd name="connsiteY594" fmla="*/ 1203351 h 1230191"/>
              <a:gd name="connsiteX595" fmla="*/ 1127005 w 1131776"/>
              <a:gd name="connsiteY595" fmla="*/ 1204097 h 1230191"/>
              <a:gd name="connsiteX596" fmla="*/ 1126707 w 1131776"/>
              <a:gd name="connsiteY596" fmla="*/ 1204843 h 1230191"/>
              <a:gd name="connsiteX597" fmla="*/ 1126707 w 1131776"/>
              <a:gd name="connsiteY597" fmla="*/ 1205588 h 1230191"/>
              <a:gd name="connsiteX598" fmla="*/ 1127303 w 1131776"/>
              <a:gd name="connsiteY598" fmla="*/ 1206185 h 1230191"/>
              <a:gd name="connsiteX599" fmla="*/ 1128794 w 1131776"/>
              <a:gd name="connsiteY599" fmla="*/ 1206185 h 1230191"/>
              <a:gd name="connsiteX600" fmla="*/ 1130882 w 1131776"/>
              <a:gd name="connsiteY600" fmla="*/ 1204693 h 1230191"/>
              <a:gd name="connsiteX601" fmla="*/ 1131777 w 1131776"/>
              <a:gd name="connsiteY601" fmla="*/ 1203202 h 1230191"/>
              <a:gd name="connsiteX602" fmla="*/ 1129540 w 1131776"/>
              <a:gd name="connsiteY602" fmla="*/ 1202307 h 1230191"/>
              <a:gd name="connsiteX603" fmla="*/ 1107471 w 1131776"/>
              <a:gd name="connsiteY603" fmla="*/ 151649 h 1230191"/>
              <a:gd name="connsiteX604" fmla="*/ 1101805 w 1131776"/>
              <a:gd name="connsiteY604" fmla="*/ 152693 h 1230191"/>
              <a:gd name="connsiteX605" fmla="*/ 1098524 w 1131776"/>
              <a:gd name="connsiteY605" fmla="*/ 152693 h 1230191"/>
              <a:gd name="connsiteX606" fmla="*/ 1096287 w 1131776"/>
              <a:gd name="connsiteY606" fmla="*/ 152394 h 1230191"/>
              <a:gd name="connsiteX607" fmla="*/ 1095542 w 1131776"/>
              <a:gd name="connsiteY607" fmla="*/ 151798 h 1230191"/>
              <a:gd name="connsiteX608" fmla="*/ 1094051 w 1131776"/>
              <a:gd name="connsiteY608" fmla="*/ 150754 h 1230191"/>
              <a:gd name="connsiteX609" fmla="*/ 1093752 w 1131776"/>
              <a:gd name="connsiteY609" fmla="*/ 149711 h 1230191"/>
              <a:gd name="connsiteX610" fmla="*/ 1093752 w 1131776"/>
              <a:gd name="connsiteY610" fmla="*/ 148070 h 1230191"/>
              <a:gd name="connsiteX611" fmla="*/ 1094200 w 1131776"/>
              <a:gd name="connsiteY611" fmla="*/ 145237 h 1230191"/>
              <a:gd name="connsiteX612" fmla="*/ 1094200 w 1131776"/>
              <a:gd name="connsiteY612" fmla="*/ 141360 h 1230191"/>
              <a:gd name="connsiteX613" fmla="*/ 1092112 w 1131776"/>
              <a:gd name="connsiteY613" fmla="*/ 136738 h 1230191"/>
              <a:gd name="connsiteX614" fmla="*/ 1092112 w 1131776"/>
              <a:gd name="connsiteY614" fmla="*/ 135246 h 1230191"/>
              <a:gd name="connsiteX615" fmla="*/ 1092112 w 1131776"/>
              <a:gd name="connsiteY615" fmla="*/ 133010 h 1230191"/>
              <a:gd name="connsiteX616" fmla="*/ 1091218 w 1131776"/>
              <a:gd name="connsiteY616" fmla="*/ 128835 h 1230191"/>
              <a:gd name="connsiteX617" fmla="*/ 1088832 w 1131776"/>
              <a:gd name="connsiteY617" fmla="*/ 126747 h 1230191"/>
              <a:gd name="connsiteX618" fmla="*/ 1088235 w 1131776"/>
              <a:gd name="connsiteY618" fmla="*/ 123317 h 1230191"/>
              <a:gd name="connsiteX619" fmla="*/ 1087937 w 1131776"/>
              <a:gd name="connsiteY619" fmla="*/ 120186 h 1230191"/>
              <a:gd name="connsiteX620" fmla="*/ 1085998 w 1131776"/>
              <a:gd name="connsiteY620" fmla="*/ 116309 h 1230191"/>
              <a:gd name="connsiteX621" fmla="*/ 1085700 w 1131776"/>
              <a:gd name="connsiteY621" fmla="*/ 111388 h 1230191"/>
              <a:gd name="connsiteX622" fmla="*/ 1085700 w 1131776"/>
              <a:gd name="connsiteY622" fmla="*/ 107213 h 1230191"/>
              <a:gd name="connsiteX623" fmla="*/ 1082718 w 1131776"/>
              <a:gd name="connsiteY623" fmla="*/ 102292 h 1230191"/>
              <a:gd name="connsiteX624" fmla="*/ 1079587 w 1131776"/>
              <a:gd name="connsiteY624" fmla="*/ 97073 h 1230191"/>
              <a:gd name="connsiteX625" fmla="*/ 1077052 w 1131776"/>
              <a:gd name="connsiteY625" fmla="*/ 96328 h 1230191"/>
              <a:gd name="connsiteX626" fmla="*/ 1076455 w 1131776"/>
              <a:gd name="connsiteY626" fmla="*/ 95731 h 1230191"/>
              <a:gd name="connsiteX627" fmla="*/ 1076157 w 1131776"/>
              <a:gd name="connsiteY627" fmla="*/ 94240 h 1230191"/>
              <a:gd name="connsiteX628" fmla="*/ 1076157 w 1131776"/>
              <a:gd name="connsiteY628" fmla="*/ 92003 h 1230191"/>
              <a:gd name="connsiteX629" fmla="*/ 1076306 w 1131776"/>
              <a:gd name="connsiteY629" fmla="*/ 90661 h 1230191"/>
              <a:gd name="connsiteX630" fmla="*/ 1078245 w 1131776"/>
              <a:gd name="connsiteY630" fmla="*/ 88425 h 1230191"/>
              <a:gd name="connsiteX631" fmla="*/ 1078245 w 1131776"/>
              <a:gd name="connsiteY631" fmla="*/ 88126 h 1230191"/>
              <a:gd name="connsiteX632" fmla="*/ 1077946 w 1131776"/>
              <a:gd name="connsiteY632" fmla="*/ 87679 h 1230191"/>
              <a:gd name="connsiteX633" fmla="*/ 1072727 w 1131776"/>
              <a:gd name="connsiteY633" fmla="*/ 84249 h 1230191"/>
              <a:gd name="connsiteX634" fmla="*/ 1071385 w 1131776"/>
              <a:gd name="connsiteY634" fmla="*/ 83206 h 1230191"/>
              <a:gd name="connsiteX635" fmla="*/ 1070938 w 1131776"/>
              <a:gd name="connsiteY635" fmla="*/ 82013 h 1230191"/>
              <a:gd name="connsiteX636" fmla="*/ 1070938 w 1131776"/>
              <a:gd name="connsiteY636" fmla="*/ 80969 h 1230191"/>
              <a:gd name="connsiteX637" fmla="*/ 1072280 w 1131776"/>
              <a:gd name="connsiteY637" fmla="*/ 79925 h 1230191"/>
              <a:gd name="connsiteX638" fmla="*/ 1072877 w 1131776"/>
              <a:gd name="connsiteY638" fmla="*/ 79030 h 1230191"/>
              <a:gd name="connsiteX639" fmla="*/ 1071684 w 1131776"/>
              <a:gd name="connsiteY639" fmla="*/ 76645 h 1230191"/>
              <a:gd name="connsiteX640" fmla="*/ 1071684 w 1131776"/>
              <a:gd name="connsiteY640" fmla="*/ 74408 h 1230191"/>
              <a:gd name="connsiteX641" fmla="*/ 1071087 w 1131776"/>
              <a:gd name="connsiteY641" fmla="*/ 73513 h 1230191"/>
              <a:gd name="connsiteX642" fmla="*/ 1071087 w 1131776"/>
              <a:gd name="connsiteY642" fmla="*/ 72768 h 1230191"/>
              <a:gd name="connsiteX643" fmla="*/ 1071982 w 1131776"/>
              <a:gd name="connsiteY643" fmla="*/ 72171 h 1230191"/>
              <a:gd name="connsiteX644" fmla="*/ 1075262 w 1131776"/>
              <a:gd name="connsiteY644" fmla="*/ 71426 h 1230191"/>
              <a:gd name="connsiteX645" fmla="*/ 1076306 w 1131776"/>
              <a:gd name="connsiteY645" fmla="*/ 69189 h 1230191"/>
              <a:gd name="connsiteX646" fmla="*/ 1076306 w 1131776"/>
              <a:gd name="connsiteY646" fmla="*/ 67399 h 1230191"/>
              <a:gd name="connsiteX647" fmla="*/ 1075859 w 1131776"/>
              <a:gd name="connsiteY647" fmla="*/ 66057 h 1230191"/>
              <a:gd name="connsiteX648" fmla="*/ 1072727 w 1131776"/>
              <a:gd name="connsiteY648" fmla="*/ 62777 h 1230191"/>
              <a:gd name="connsiteX649" fmla="*/ 1072727 w 1131776"/>
              <a:gd name="connsiteY649" fmla="*/ 62181 h 1230191"/>
              <a:gd name="connsiteX650" fmla="*/ 1075859 w 1131776"/>
              <a:gd name="connsiteY650" fmla="*/ 57558 h 1230191"/>
              <a:gd name="connsiteX651" fmla="*/ 1078245 w 1131776"/>
              <a:gd name="connsiteY651" fmla="*/ 54576 h 1230191"/>
              <a:gd name="connsiteX652" fmla="*/ 1078841 w 1131776"/>
              <a:gd name="connsiteY652" fmla="*/ 53979 h 1230191"/>
              <a:gd name="connsiteX653" fmla="*/ 1078841 w 1131776"/>
              <a:gd name="connsiteY653" fmla="*/ 53383 h 1230191"/>
              <a:gd name="connsiteX654" fmla="*/ 1078095 w 1131776"/>
              <a:gd name="connsiteY654" fmla="*/ 52637 h 1230191"/>
              <a:gd name="connsiteX655" fmla="*/ 1076604 w 1131776"/>
              <a:gd name="connsiteY655" fmla="*/ 51444 h 1230191"/>
              <a:gd name="connsiteX656" fmla="*/ 1074666 w 1131776"/>
              <a:gd name="connsiteY656" fmla="*/ 50251 h 1230191"/>
              <a:gd name="connsiteX657" fmla="*/ 1073026 w 1131776"/>
              <a:gd name="connsiteY657" fmla="*/ 48760 h 1230191"/>
              <a:gd name="connsiteX658" fmla="*/ 1070938 w 1131776"/>
              <a:gd name="connsiteY658" fmla="*/ 46524 h 1230191"/>
              <a:gd name="connsiteX659" fmla="*/ 1068403 w 1131776"/>
              <a:gd name="connsiteY659" fmla="*/ 44585 h 1230191"/>
              <a:gd name="connsiteX660" fmla="*/ 1066465 w 1131776"/>
              <a:gd name="connsiteY660" fmla="*/ 42647 h 1230191"/>
              <a:gd name="connsiteX661" fmla="*/ 1065421 w 1131776"/>
              <a:gd name="connsiteY661" fmla="*/ 41006 h 1230191"/>
              <a:gd name="connsiteX662" fmla="*/ 1065421 w 1131776"/>
              <a:gd name="connsiteY662" fmla="*/ 39366 h 1230191"/>
              <a:gd name="connsiteX663" fmla="*/ 1065123 w 1131776"/>
              <a:gd name="connsiteY663" fmla="*/ 36682 h 1230191"/>
              <a:gd name="connsiteX664" fmla="*/ 1063930 w 1131776"/>
              <a:gd name="connsiteY664" fmla="*/ 32208 h 1230191"/>
              <a:gd name="connsiteX665" fmla="*/ 1063631 w 1131776"/>
              <a:gd name="connsiteY665" fmla="*/ 29226 h 1230191"/>
              <a:gd name="connsiteX666" fmla="*/ 1063035 w 1131776"/>
              <a:gd name="connsiteY666" fmla="*/ 25946 h 1230191"/>
              <a:gd name="connsiteX667" fmla="*/ 1062439 w 1131776"/>
              <a:gd name="connsiteY667" fmla="*/ 23858 h 1230191"/>
              <a:gd name="connsiteX668" fmla="*/ 1062140 w 1131776"/>
              <a:gd name="connsiteY668" fmla="*/ 21771 h 1230191"/>
              <a:gd name="connsiteX669" fmla="*/ 1061246 w 1131776"/>
              <a:gd name="connsiteY669" fmla="*/ 19534 h 1230191"/>
              <a:gd name="connsiteX670" fmla="*/ 1060798 w 1131776"/>
              <a:gd name="connsiteY670" fmla="*/ 17894 h 1230191"/>
              <a:gd name="connsiteX671" fmla="*/ 1061544 w 1131776"/>
              <a:gd name="connsiteY671" fmla="*/ 16701 h 1230191"/>
              <a:gd name="connsiteX672" fmla="*/ 1062289 w 1131776"/>
              <a:gd name="connsiteY672" fmla="*/ 15806 h 1230191"/>
              <a:gd name="connsiteX673" fmla="*/ 1062289 w 1131776"/>
              <a:gd name="connsiteY673" fmla="*/ 15209 h 1230191"/>
              <a:gd name="connsiteX674" fmla="*/ 1057220 w 1131776"/>
              <a:gd name="connsiteY674" fmla="*/ 12824 h 1230191"/>
              <a:gd name="connsiteX675" fmla="*/ 1056474 w 1131776"/>
              <a:gd name="connsiteY675" fmla="*/ 12227 h 1230191"/>
              <a:gd name="connsiteX676" fmla="*/ 1055281 w 1131776"/>
              <a:gd name="connsiteY676" fmla="*/ 7456 h 1230191"/>
              <a:gd name="connsiteX677" fmla="*/ 1051702 w 1131776"/>
              <a:gd name="connsiteY677" fmla="*/ 3131 h 1230191"/>
              <a:gd name="connsiteX678" fmla="*/ 1051255 w 1131776"/>
              <a:gd name="connsiteY678" fmla="*/ 0 h 1230191"/>
              <a:gd name="connsiteX679" fmla="*/ 1049317 w 1131776"/>
              <a:gd name="connsiteY679" fmla="*/ 1938 h 1230191"/>
              <a:gd name="connsiteX680" fmla="*/ 1046782 w 1131776"/>
              <a:gd name="connsiteY680" fmla="*/ 4026 h 1230191"/>
              <a:gd name="connsiteX681" fmla="*/ 1043650 w 1131776"/>
              <a:gd name="connsiteY681" fmla="*/ 4473 h 1230191"/>
              <a:gd name="connsiteX682" fmla="*/ 1042457 w 1131776"/>
              <a:gd name="connsiteY682" fmla="*/ 5517 h 1230191"/>
              <a:gd name="connsiteX683" fmla="*/ 1042755 w 1131776"/>
              <a:gd name="connsiteY683" fmla="*/ 7754 h 1230191"/>
              <a:gd name="connsiteX684" fmla="*/ 1043799 w 1131776"/>
              <a:gd name="connsiteY684" fmla="*/ 11034 h 1230191"/>
              <a:gd name="connsiteX685" fmla="*/ 1043799 w 1131776"/>
              <a:gd name="connsiteY685" fmla="*/ 13569 h 1230191"/>
              <a:gd name="connsiteX686" fmla="*/ 1042755 w 1131776"/>
              <a:gd name="connsiteY686" fmla="*/ 16552 h 1230191"/>
              <a:gd name="connsiteX687" fmla="*/ 1040519 w 1131776"/>
              <a:gd name="connsiteY687" fmla="*/ 19683 h 1230191"/>
              <a:gd name="connsiteX688" fmla="*/ 1037089 w 1131776"/>
              <a:gd name="connsiteY688" fmla="*/ 21920 h 1230191"/>
              <a:gd name="connsiteX689" fmla="*/ 1033808 w 1131776"/>
              <a:gd name="connsiteY689" fmla="*/ 23113 h 1230191"/>
              <a:gd name="connsiteX690" fmla="*/ 1031274 w 1131776"/>
              <a:gd name="connsiteY690" fmla="*/ 23113 h 1230191"/>
              <a:gd name="connsiteX691" fmla="*/ 1028739 w 1131776"/>
              <a:gd name="connsiteY691" fmla="*/ 23411 h 1230191"/>
              <a:gd name="connsiteX692" fmla="*/ 1027695 w 1131776"/>
              <a:gd name="connsiteY692" fmla="*/ 23709 h 1230191"/>
              <a:gd name="connsiteX693" fmla="*/ 1029186 w 1131776"/>
              <a:gd name="connsiteY693" fmla="*/ 25200 h 1230191"/>
              <a:gd name="connsiteX694" fmla="*/ 1029932 w 1131776"/>
              <a:gd name="connsiteY694" fmla="*/ 30717 h 1230191"/>
              <a:gd name="connsiteX695" fmla="*/ 1029932 w 1131776"/>
              <a:gd name="connsiteY695" fmla="*/ 37279 h 1230191"/>
              <a:gd name="connsiteX696" fmla="*/ 1031572 w 1131776"/>
              <a:gd name="connsiteY696" fmla="*/ 49804 h 1230191"/>
              <a:gd name="connsiteX697" fmla="*/ 1033361 w 1131776"/>
              <a:gd name="connsiteY697" fmla="*/ 56067 h 1230191"/>
              <a:gd name="connsiteX698" fmla="*/ 1033659 w 1131776"/>
              <a:gd name="connsiteY698" fmla="*/ 59646 h 1230191"/>
              <a:gd name="connsiteX699" fmla="*/ 1034703 w 1131776"/>
              <a:gd name="connsiteY699" fmla="*/ 62330 h 1230191"/>
              <a:gd name="connsiteX700" fmla="*/ 1035001 w 1131776"/>
              <a:gd name="connsiteY700" fmla="*/ 65163 h 1230191"/>
              <a:gd name="connsiteX701" fmla="*/ 1035001 w 1131776"/>
              <a:gd name="connsiteY701" fmla="*/ 77241 h 1230191"/>
              <a:gd name="connsiteX702" fmla="*/ 1033808 w 1131776"/>
              <a:gd name="connsiteY702" fmla="*/ 85890 h 1230191"/>
              <a:gd name="connsiteX703" fmla="*/ 1033808 w 1131776"/>
              <a:gd name="connsiteY703" fmla="*/ 91407 h 1230191"/>
              <a:gd name="connsiteX704" fmla="*/ 1036642 w 1131776"/>
              <a:gd name="connsiteY704" fmla="*/ 106468 h 1230191"/>
              <a:gd name="connsiteX705" fmla="*/ 1036642 w 1131776"/>
              <a:gd name="connsiteY705" fmla="*/ 109450 h 1230191"/>
              <a:gd name="connsiteX706" fmla="*/ 1036642 w 1131776"/>
              <a:gd name="connsiteY706" fmla="*/ 113327 h 1230191"/>
              <a:gd name="connsiteX707" fmla="*/ 1035598 w 1131776"/>
              <a:gd name="connsiteY707" fmla="*/ 117502 h 1230191"/>
              <a:gd name="connsiteX708" fmla="*/ 1035001 w 1131776"/>
              <a:gd name="connsiteY708" fmla="*/ 123914 h 1230191"/>
              <a:gd name="connsiteX709" fmla="*/ 1034256 w 1131776"/>
              <a:gd name="connsiteY709" fmla="*/ 127045 h 1230191"/>
              <a:gd name="connsiteX710" fmla="*/ 1033063 w 1131776"/>
              <a:gd name="connsiteY710" fmla="*/ 133308 h 1230191"/>
              <a:gd name="connsiteX711" fmla="*/ 1032317 w 1131776"/>
              <a:gd name="connsiteY711" fmla="*/ 143746 h 1230191"/>
              <a:gd name="connsiteX712" fmla="*/ 1030379 w 1131776"/>
              <a:gd name="connsiteY712" fmla="*/ 152096 h 1230191"/>
              <a:gd name="connsiteX713" fmla="*/ 1028888 w 1131776"/>
              <a:gd name="connsiteY713" fmla="*/ 155526 h 1230191"/>
              <a:gd name="connsiteX714" fmla="*/ 1027248 w 1131776"/>
              <a:gd name="connsiteY714" fmla="*/ 157315 h 1230191"/>
              <a:gd name="connsiteX715" fmla="*/ 1024265 w 1131776"/>
              <a:gd name="connsiteY715" fmla="*/ 157912 h 1230191"/>
              <a:gd name="connsiteX716" fmla="*/ 1024265 w 1131776"/>
              <a:gd name="connsiteY716" fmla="*/ 161192 h 1230191"/>
              <a:gd name="connsiteX717" fmla="*/ 1023520 w 1131776"/>
              <a:gd name="connsiteY717" fmla="*/ 163578 h 1230191"/>
              <a:gd name="connsiteX718" fmla="*/ 1023520 w 1131776"/>
              <a:gd name="connsiteY718" fmla="*/ 166859 h 1230191"/>
              <a:gd name="connsiteX719" fmla="*/ 1025607 w 1131776"/>
              <a:gd name="connsiteY719" fmla="*/ 170139 h 1230191"/>
              <a:gd name="connsiteX720" fmla="*/ 1027993 w 1131776"/>
              <a:gd name="connsiteY720" fmla="*/ 171481 h 1230191"/>
              <a:gd name="connsiteX721" fmla="*/ 1028739 w 1131776"/>
              <a:gd name="connsiteY721" fmla="*/ 172525 h 1230191"/>
              <a:gd name="connsiteX722" fmla="*/ 1028291 w 1131776"/>
              <a:gd name="connsiteY722" fmla="*/ 175060 h 1230191"/>
              <a:gd name="connsiteX723" fmla="*/ 1026204 w 1131776"/>
              <a:gd name="connsiteY723" fmla="*/ 178639 h 1230191"/>
              <a:gd name="connsiteX724" fmla="*/ 1025756 w 1131776"/>
              <a:gd name="connsiteY724" fmla="*/ 181621 h 1230191"/>
              <a:gd name="connsiteX725" fmla="*/ 1025458 w 1131776"/>
              <a:gd name="connsiteY725" fmla="*/ 184007 h 1230191"/>
              <a:gd name="connsiteX726" fmla="*/ 1025756 w 1131776"/>
              <a:gd name="connsiteY726" fmla="*/ 188629 h 1230191"/>
              <a:gd name="connsiteX727" fmla="*/ 1024713 w 1131776"/>
              <a:gd name="connsiteY727" fmla="*/ 194445 h 1230191"/>
              <a:gd name="connsiteX728" fmla="*/ 1023967 w 1131776"/>
              <a:gd name="connsiteY728" fmla="*/ 203541 h 1230191"/>
              <a:gd name="connsiteX729" fmla="*/ 1024414 w 1131776"/>
              <a:gd name="connsiteY729" fmla="*/ 207418 h 1230191"/>
              <a:gd name="connsiteX730" fmla="*/ 1027397 w 1131776"/>
              <a:gd name="connsiteY730" fmla="*/ 218900 h 1230191"/>
              <a:gd name="connsiteX731" fmla="*/ 1027397 w 1131776"/>
              <a:gd name="connsiteY731" fmla="*/ 221136 h 1230191"/>
              <a:gd name="connsiteX732" fmla="*/ 1026204 w 1131776"/>
              <a:gd name="connsiteY732" fmla="*/ 224715 h 1230191"/>
              <a:gd name="connsiteX733" fmla="*/ 1023818 w 1131776"/>
              <a:gd name="connsiteY733" fmla="*/ 227995 h 1230191"/>
              <a:gd name="connsiteX734" fmla="*/ 1022327 w 1131776"/>
              <a:gd name="connsiteY734" fmla="*/ 229636 h 1230191"/>
              <a:gd name="connsiteX735" fmla="*/ 1020239 w 1131776"/>
              <a:gd name="connsiteY735" fmla="*/ 236644 h 1230191"/>
              <a:gd name="connsiteX736" fmla="*/ 1020537 w 1131776"/>
              <a:gd name="connsiteY736" fmla="*/ 238881 h 1230191"/>
              <a:gd name="connsiteX737" fmla="*/ 1022178 w 1131776"/>
              <a:gd name="connsiteY737" fmla="*/ 242758 h 1230191"/>
              <a:gd name="connsiteX738" fmla="*/ 1021432 w 1131776"/>
              <a:gd name="connsiteY738" fmla="*/ 249617 h 1230191"/>
              <a:gd name="connsiteX739" fmla="*/ 1021880 w 1131776"/>
              <a:gd name="connsiteY739" fmla="*/ 252599 h 1230191"/>
              <a:gd name="connsiteX740" fmla="*/ 1020836 w 1131776"/>
              <a:gd name="connsiteY740" fmla="*/ 255283 h 1230191"/>
              <a:gd name="connsiteX741" fmla="*/ 1020239 w 1131776"/>
              <a:gd name="connsiteY741" fmla="*/ 260353 h 1230191"/>
              <a:gd name="connsiteX742" fmla="*/ 1017704 w 1131776"/>
              <a:gd name="connsiteY742" fmla="*/ 267511 h 1230191"/>
              <a:gd name="connsiteX743" fmla="*/ 1017406 w 1131776"/>
              <a:gd name="connsiteY743" fmla="*/ 270791 h 1230191"/>
              <a:gd name="connsiteX744" fmla="*/ 1015169 w 1131776"/>
              <a:gd name="connsiteY744" fmla="*/ 277800 h 1230191"/>
              <a:gd name="connsiteX745" fmla="*/ 1014722 w 1131776"/>
              <a:gd name="connsiteY745" fmla="*/ 281378 h 1230191"/>
              <a:gd name="connsiteX746" fmla="*/ 1014722 w 1131776"/>
              <a:gd name="connsiteY746" fmla="*/ 287194 h 1230191"/>
              <a:gd name="connsiteX747" fmla="*/ 1014424 w 1131776"/>
              <a:gd name="connsiteY747" fmla="*/ 289729 h 1230191"/>
              <a:gd name="connsiteX748" fmla="*/ 1013827 w 1131776"/>
              <a:gd name="connsiteY748" fmla="*/ 290624 h 1230191"/>
              <a:gd name="connsiteX749" fmla="*/ 1010994 w 1131776"/>
              <a:gd name="connsiteY749" fmla="*/ 293904 h 1230191"/>
              <a:gd name="connsiteX750" fmla="*/ 1010099 w 1131776"/>
              <a:gd name="connsiteY750" fmla="*/ 296439 h 1230191"/>
              <a:gd name="connsiteX751" fmla="*/ 1008310 w 1131776"/>
              <a:gd name="connsiteY751" fmla="*/ 303745 h 1230191"/>
              <a:gd name="connsiteX752" fmla="*/ 1007415 w 1131776"/>
              <a:gd name="connsiteY752" fmla="*/ 312991 h 1230191"/>
              <a:gd name="connsiteX753" fmla="*/ 1005328 w 1131776"/>
              <a:gd name="connsiteY753" fmla="*/ 316867 h 1230191"/>
              <a:gd name="connsiteX754" fmla="*/ 1004284 w 1131776"/>
              <a:gd name="connsiteY754" fmla="*/ 321788 h 1230191"/>
              <a:gd name="connsiteX755" fmla="*/ 1002196 w 1131776"/>
              <a:gd name="connsiteY755" fmla="*/ 324920 h 1230191"/>
              <a:gd name="connsiteX756" fmla="*/ 999363 w 1131776"/>
              <a:gd name="connsiteY756" fmla="*/ 327156 h 1230191"/>
              <a:gd name="connsiteX757" fmla="*/ 998618 w 1131776"/>
              <a:gd name="connsiteY757" fmla="*/ 329244 h 1230191"/>
              <a:gd name="connsiteX758" fmla="*/ 999512 w 1131776"/>
              <a:gd name="connsiteY758" fmla="*/ 337296 h 1230191"/>
              <a:gd name="connsiteX759" fmla="*/ 1002942 w 1131776"/>
              <a:gd name="connsiteY759" fmla="*/ 341770 h 1230191"/>
              <a:gd name="connsiteX760" fmla="*/ 1003688 w 1131776"/>
              <a:gd name="connsiteY760" fmla="*/ 344603 h 1230191"/>
              <a:gd name="connsiteX761" fmla="*/ 1003986 w 1131776"/>
              <a:gd name="connsiteY761" fmla="*/ 350717 h 1230191"/>
              <a:gd name="connsiteX762" fmla="*/ 1003091 w 1131776"/>
              <a:gd name="connsiteY762" fmla="*/ 359216 h 1230191"/>
              <a:gd name="connsiteX763" fmla="*/ 1001749 w 1131776"/>
              <a:gd name="connsiteY763" fmla="*/ 365479 h 1230191"/>
              <a:gd name="connsiteX764" fmla="*/ 994741 w 1131776"/>
              <a:gd name="connsiteY764" fmla="*/ 371145 h 1230191"/>
              <a:gd name="connsiteX765" fmla="*/ 993697 w 1131776"/>
              <a:gd name="connsiteY765" fmla="*/ 380092 h 1230191"/>
              <a:gd name="connsiteX766" fmla="*/ 993697 w 1131776"/>
              <a:gd name="connsiteY766" fmla="*/ 383969 h 1230191"/>
              <a:gd name="connsiteX767" fmla="*/ 995188 w 1131776"/>
              <a:gd name="connsiteY767" fmla="*/ 390828 h 1230191"/>
              <a:gd name="connsiteX768" fmla="*/ 995188 w 1131776"/>
              <a:gd name="connsiteY768" fmla="*/ 396345 h 1230191"/>
              <a:gd name="connsiteX769" fmla="*/ 997276 w 1131776"/>
              <a:gd name="connsiteY769" fmla="*/ 406187 h 1230191"/>
              <a:gd name="connsiteX770" fmla="*/ 998618 w 1131776"/>
              <a:gd name="connsiteY770" fmla="*/ 415581 h 1230191"/>
              <a:gd name="connsiteX771" fmla="*/ 998916 w 1131776"/>
              <a:gd name="connsiteY771" fmla="*/ 427808 h 1230191"/>
              <a:gd name="connsiteX772" fmla="*/ 1001302 w 1131776"/>
              <a:gd name="connsiteY772" fmla="*/ 433177 h 1230191"/>
              <a:gd name="connsiteX773" fmla="*/ 1000258 w 1131776"/>
              <a:gd name="connsiteY773" fmla="*/ 437799 h 1230191"/>
              <a:gd name="connsiteX774" fmla="*/ 1000556 w 1131776"/>
              <a:gd name="connsiteY774" fmla="*/ 441527 h 1230191"/>
              <a:gd name="connsiteX775" fmla="*/ 996828 w 1131776"/>
              <a:gd name="connsiteY775" fmla="*/ 450921 h 1230191"/>
              <a:gd name="connsiteX776" fmla="*/ 995635 w 1131776"/>
              <a:gd name="connsiteY776" fmla="*/ 452561 h 1230191"/>
              <a:gd name="connsiteX777" fmla="*/ 992802 w 1131776"/>
              <a:gd name="connsiteY777" fmla="*/ 454798 h 1230191"/>
              <a:gd name="connsiteX778" fmla="*/ 993995 w 1131776"/>
              <a:gd name="connsiteY778" fmla="*/ 460762 h 1230191"/>
              <a:gd name="connsiteX779" fmla="*/ 993995 w 1131776"/>
              <a:gd name="connsiteY779" fmla="*/ 465087 h 1230191"/>
              <a:gd name="connsiteX780" fmla="*/ 995635 w 1131776"/>
              <a:gd name="connsiteY780" fmla="*/ 467920 h 1230191"/>
              <a:gd name="connsiteX781" fmla="*/ 994890 w 1131776"/>
              <a:gd name="connsiteY781" fmla="*/ 471946 h 1230191"/>
              <a:gd name="connsiteX782" fmla="*/ 990565 w 1131776"/>
              <a:gd name="connsiteY782" fmla="*/ 477016 h 1230191"/>
              <a:gd name="connsiteX783" fmla="*/ 989969 w 1131776"/>
              <a:gd name="connsiteY783" fmla="*/ 479104 h 1230191"/>
              <a:gd name="connsiteX784" fmla="*/ 988031 w 1131776"/>
              <a:gd name="connsiteY784" fmla="*/ 482981 h 1230191"/>
              <a:gd name="connsiteX785" fmla="*/ 986092 w 1131776"/>
              <a:gd name="connsiteY785" fmla="*/ 487603 h 1230191"/>
              <a:gd name="connsiteX786" fmla="*/ 986390 w 1131776"/>
              <a:gd name="connsiteY786" fmla="*/ 491331 h 1230191"/>
              <a:gd name="connsiteX787" fmla="*/ 985346 w 1131776"/>
              <a:gd name="connsiteY787" fmla="*/ 495357 h 1230191"/>
              <a:gd name="connsiteX788" fmla="*/ 984750 w 1131776"/>
              <a:gd name="connsiteY788" fmla="*/ 501322 h 1230191"/>
              <a:gd name="connsiteX789" fmla="*/ 981469 w 1131776"/>
              <a:gd name="connsiteY789" fmla="*/ 510716 h 1230191"/>
              <a:gd name="connsiteX790" fmla="*/ 980426 w 1131776"/>
              <a:gd name="connsiteY790" fmla="*/ 516233 h 1230191"/>
              <a:gd name="connsiteX791" fmla="*/ 976101 w 1131776"/>
              <a:gd name="connsiteY791" fmla="*/ 520707 h 1230191"/>
              <a:gd name="connsiteX792" fmla="*/ 974312 w 1131776"/>
              <a:gd name="connsiteY792" fmla="*/ 523838 h 1230191"/>
              <a:gd name="connsiteX793" fmla="*/ 972970 w 1131776"/>
              <a:gd name="connsiteY793" fmla="*/ 527118 h 1230191"/>
              <a:gd name="connsiteX794" fmla="*/ 971479 w 1131776"/>
              <a:gd name="connsiteY794" fmla="*/ 528908 h 1230191"/>
              <a:gd name="connsiteX795" fmla="*/ 969839 w 1131776"/>
              <a:gd name="connsiteY795" fmla="*/ 531443 h 1230191"/>
              <a:gd name="connsiteX796" fmla="*/ 970733 w 1131776"/>
              <a:gd name="connsiteY796" fmla="*/ 536811 h 1230191"/>
              <a:gd name="connsiteX797" fmla="*/ 968198 w 1131776"/>
              <a:gd name="connsiteY797" fmla="*/ 540539 h 1230191"/>
              <a:gd name="connsiteX798" fmla="*/ 965663 w 1131776"/>
              <a:gd name="connsiteY798" fmla="*/ 543670 h 1230191"/>
              <a:gd name="connsiteX799" fmla="*/ 963129 w 1131776"/>
              <a:gd name="connsiteY799" fmla="*/ 556494 h 1230191"/>
              <a:gd name="connsiteX800" fmla="*/ 960743 w 1131776"/>
              <a:gd name="connsiteY800" fmla="*/ 561116 h 1230191"/>
              <a:gd name="connsiteX801" fmla="*/ 959699 w 1131776"/>
              <a:gd name="connsiteY801" fmla="*/ 564397 h 1230191"/>
              <a:gd name="connsiteX802" fmla="*/ 956716 w 1131776"/>
              <a:gd name="connsiteY802" fmla="*/ 565739 h 1230191"/>
              <a:gd name="connsiteX803" fmla="*/ 956269 w 1131776"/>
              <a:gd name="connsiteY803" fmla="*/ 569318 h 1230191"/>
              <a:gd name="connsiteX804" fmla="*/ 955971 w 1131776"/>
              <a:gd name="connsiteY804" fmla="*/ 571703 h 1230191"/>
              <a:gd name="connsiteX805" fmla="*/ 955375 w 1131776"/>
              <a:gd name="connsiteY805" fmla="*/ 577221 h 1230191"/>
              <a:gd name="connsiteX806" fmla="*/ 954182 w 1131776"/>
              <a:gd name="connsiteY806" fmla="*/ 580800 h 1230191"/>
              <a:gd name="connsiteX807" fmla="*/ 952691 w 1131776"/>
              <a:gd name="connsiteY807" fmla="*/ 582142 h 1230191"/>
              <a:gd name="connsiteX808" fmla="*/ 950006 w 1131776"/>
              <a:gd name="connsiteY808" fmla="*/ 582738 h 1230191"/>
              <a:gd name="connsiteX809" fmla="*/ 944042 w 1131776"/>
              <a:gd name="connsiteY809" fmla="*/ 581545 h 1230191"/>
              <a:gd name="connsiteX810" fmla="*/ 943147 w 1131776"/>
              <a:gd name="connsiteY810" fmla="*/ 583633 h 1230191"/>
              <a:gd name="connsiteX811" fmla="*/ 942402 w 1131776"/>
              <a:gd name="connsiteY811" fmla="*/ 586317 h 1230191"/>
              <a:gd name="connsiteX812" fmla="*/ 943893 w 1131776"/>
              <a:gd name="connsiteY812" fmla="*/ 590641 h 1230191"/>
              <a:gd name="connsiteX813" fmla="*/ 942252 w 1131776"/>
              <a:gd name="connsiteY813" fmla="*/ 594220 h 1230191"/>
              <a:gd name="connsiteX814" fmla="*/ 942252 w 1131776"/>
              <a:gd name="connsiteY814" fmla="*/ 597650 h 1230191"/>
              <a:gd name="connsiteX815" fmla="*/ 946130 w 1131776"/>
              <a:gd name="connsiteY815" fmla="*/ 604360 h 1230191"/>
              <a:gd name="connsiteX816" fmla="*/ 947471 w 1131776"/>
              <a:gd name="connsiteY816" fmla="*/ 608535 h 1230191"/>
              <a:gd name="connsiteX817" fmla="*/ 947471 w 1131776"/>
              <a:gd name="connsiteY817" fmla="*/ 611368 h 1230191"/>
              <a:gd name="connsiteX818" fmla="*/ 945682 w 1131776"/>
              <a:gd name="connsiteY818" fmla="*/ 618973 h 1230191"/>
              <a:gd name="connsiteX819" fmla="*/ 945980 w 1131776"/>
              <a:gd name="connsiteY819" fmla="*/ 623446 h 1230191"/>
              <a:gd name="connsiteX820" fmla="*/ 947024 w 1131776"/>
              <a:gd name="connsiteY820" fmla="*/ 627174 h 1230191"/>
              <a:gd name="connsiteX821" fmla="*/ 953734 w 1131776"/>
              <a:gd name="connsiteY821" fmla="*/ 646410 h 1230191"/>
              <a:gd name="connsiteX822" fmla="*/ 953138 w 1131776"/>
              <a:gd name="connsiteY822" fmla="*/ 652822 h 1230191"/>
              <a:gd name="connsiteX823" fmla="*/ 948963 w 1131776"/>
              <a:gd name="connsiteY823" fmla="*/ 664602 h 1230191"/>
              <a:gd name="connsiteX824" fmla="*/ 947024 w 1131776"/>
              <a:gd name="connsiteY824" fmla="*/ 666690 h 1230191"/>
              <a:gd name="connsiteX825" fmla="*/ 942103 w 1131776"/>
              <a:gd name="connsiteY825" fmla="*/ 670268 h 1230191"/>
              <a:gd name="connsiteX826" fmla="*/ 942103 w 1131776"/>
              <a:gd name="connsiteY826" fmla="*/ 674145 h 1230191"/>
              <a:gd name="connsiteX827" fmla="*/ 940165 w 1131776"/>
              <a:gd name="connsiteY827" fmla="*/ 679960 h 1230191"/>
              <a:gd name="connsiteX828" fmla="*/ 939121 w 1131776"/>
              <a:gd name="connsiteY828" fmla="*/ 686671 h 1230191"/>
              <a:gd name="connsiteX829" fmla="*/ 935542 w 1131776"/>
              <a:gd name="connsiteY829" fmla="*/ 699793 h 1230191"/>
              <a:gd name="connsiteX830" fmla="*/ 933902 w 1131776"/>
              <a:gd name="connsiteY830" fmla="*/ 703073 h 1230191"/>
              <a:gd name="connsiteX831" fmla="*/ 934349 w 1131776"/>
              <a:gd name="connsiteY831" fmla="*/ 707696 h 1230191"/>
              <a:gd name="connsiteX832" fmla="*/ 936735 w 1131776"/>
              <a:gd name="connsiteY832" fmla="*/ 714257 h 1230191"/>
              <a:gd name="connsiteX833" fmla="*/ 937332 w 1131776"/>
              <a:gd name="connsiteY833" fmla="*/ 718432 h 1230191"/>
              <a:gd name="connsiteX834" fmla="*/ 938525 w 1131776"/>
              <a:gd name="connsiteY834" fmla="*/ 720818 h 1230191"/>
              <a:gd name="connsiteX835" fmla="*/ 941209 w 1131776"/>
              <a:gd name="connsiteY835" fmla="*/ 722607 h 1230191"/>
              <a:gd name="connsiteX836" fmla="*/ 943445 w 1131776"/>
              <a:gd name="connsiteY836" fmla="*/ 722905 h 1230191"/>
              <a:gd name="connsiteX837" fmla="*/ 943445 w 1131776"/>
              <a:gd name="connsiteY837" fmla="*/ 723949 h 1230191"/>
              <a:gd name="connsiteX838" fmla="*/ 941805 w 1131776"/>
              <a:gd name="connsiteY838" fmla="*/ 724844 h 1230191"/>
              <a:gd name="connsiteX839" fmla="*/ 940910 w 1131776"/>
              <a:gd name="connsiteY839" fmla="*/ 726633 h 1230191"/>
              <a:gd name="connsiteX840" fmla="*/ 940612 w 1131776"/>
              <a:gd name="connsiteY840" fmla="*/ 728273 h 1230191"/>
              <a:gd name="connsiteX841" fmla="*/ 943595 w 1131776"/>
              <a:gd name="connsiteY841" fmla="*/ 729317 h 1230191"/>
              <a:gd name="connsiteX842" fmla="*/ 946279 w 1131776"/>
              <a:gd name="connsiteY842" fmla="*/ 730063 h 1230191"/>
              <a:gd name="connsiteX843" fmla="*/ 953585 w 1131776"/>
              <a:gd name="connsiteY843" fmla="*/ 729467 h 1230191"/>
              <a:gd name="connsiteX844" fmla="*/ 955375 w 1131776"/>
              <a:gd name="connsiteY844" fmla="*/ 728273 h 1230191"/>
              <a:gd name="connsiteX845" fmla="*/ 959550 w 1131776"/>
              <a:gd name="connsiteY845" fmla="*/ 721563 h 1230191"/>
              <a:gd name="connsiteX846" fmla="*/ 961190 w 1131776"/>
              <a:gd name="connsiteY846" fmla="*/ 720669 h 1230191"/>
              <a:gd name="connsiteX847" fmla="*/ 963129 w 1131776"/>
              <a:gd name="connsiteY847" fmla="*/ 720669 h 1230191"/>
              <a:gd name="connsiteX848" fmla="*/ 965067 w 1131776"/>
              <a:gd name="connsiteY848" fmla="*/ 721712 h 1230191"/>
              <a:gd name="connsiteX849" fmla="*/ 968646 w 1131776"/>
              <a:gd name="connsiteY849" fmla="*/ 725440 h 1230191"/>
              <a:gd name="connsiteX850" fmla="*/ 970435 w 1131776"/>
              <a:gd name="connsiteY850" fmla="*/ 726186 h 1230191"/>
              <a:gd name="connsiteX851" fmla="*/ 971926 w 1131776"/>
              <a:gd name="connsiteY851" fmla="*/ 726186 h 1230191"/>
              <a:gd name="connsiteX852" fmla="*/ 974908 w 1131776"/>
              <a:gd name="connsiteY852" fmla="*/ 724993 h 1230191"/>
              <a:gd name="connsiteX853" fmla="*/ 976698 w 1131776"/>
              <a:gd name="connsiteY853" fmla="*/ 720669 h 1230191"/>
              <a:gd name="connsiteX854" fmla="*/ 977742 w 1131776"/>
              <a:gd name="connsiteY854" fmla="*/ 720222 h 1230191"/>
              <a:gd name="connsiteX855" fmla="*/ 976698 w 1131776"/>
              <a:gd name="connsiteY855" fmla="*/ 725142 h 1230191"/>
              <a:gd name="connsiteX856" fmla="*/ 973417 w 1131776"/>
              <a:gd name="connsiteY856" fmla="*/ 727528 h 1230191"/>
              <a:gd name="connsiteX857" fmla="*/ 968795 w 1131776"/>
              <a:gd name="connsiteY857" fmla="*/ 728125 h 1230191"/>
              <a:gd name="connsiteX858" fmla="*/ 966558 w 1131776"/>
              <a:gd name="connsiteY858" fmla="*/ 730063 h 1230191"/>
              <a:gd name="connsiteX859" fmla="*/ 965514 w 1131776"/>
              <a:gd name="connsiteY859" fmla="*/ 731554 h 1230191"/>
              <a:gd name="connsiteX860" fmla="*/ 964470 w 1131776"/>
              <a:gd name="connsiteY860" fmla="*/ 733642 h 1230191"/>
              <a:gd name="connsiteX861" fmla="*/ 965663 w 1131776"/>
              <a:gd name="connsiteY861" fmla="*/ 735282 h 1230191"/>
              <a:gd name="connsiteX862" fmla="*/ 966856 w 1131776"/>
              <a:gd name="connsiteY862" fmla="*/ 736475 h 1230191"/>
              <a:gd name="connsiteX863" fmla="*/ 969839 w 1131776"/>
              <a:gd name="connsiteY863" fmla="*/ 737071 h 1230191"/>
              <a:gd name="connsiteX864" fmla="*/ 973119 w 1131776"/>
              <a:gd name="connsiteY864" fmla="*/ 736028 h 1230191"/>
              <a:gd name="connsiteX865" fmla="*/ 974163 w 1131776"/>
              <a:gd name="connsiteY865" fmla="*/ 743483 h 1230191"/>
              <a:gd name="connsiteX866" fmla="*/ 975356 w 1131776"/>
              <a:gd name="connsiteY866" fmla="*/ 749448 h 1230191"/>
              <a:gd name="connsiteX867" fmla="*/ 974908 w 1131776"/>
              <a:gd name="connsiteY867" fmla="*/ 750939 h 1230191"/>
              <a:gd name="connsiteX868" fmla="*/ 971777 w 1131776"/>
              <a:gd name="connsiteY868" fmla="*/ 745123 h 1230191"/>
              <a:gd name="connsiteX869" fmla="*/ 969540 w 1131776"/>
              <a:gd name="connsiteY869" fmla="*/ 743334 h 1230191"/>
              <a:gd name="connsiteX870" fmla="*/ 967602 w 1131776"/>
              <a:gd name="connsiteY870" fmla="*/ 744079 h 1230191"/>
              <a:gd name="connsiteX871" fmla="*/ 965812 w 1131776"/>
              <a:gd name="connsiteY871" fmla="*/ 745273 h 1230191"/>
              <a:gd name="connsiteX872" fmla="*/ 965514 w 1131776"/>
              <a:gd name="connsiteY872" fmla="*/ 746764 h 1230191"/>
              <a:gd name="connsiteX873" fmla="*/ 967304 w 1131776"/>
              <a:gd name="connsiteY873" fmla="*/ 750342 h 1230191"/>
              <a:gd name="connsiteX874" fmla="*/ 969540 w 1131776"/>
              <a:gd name="connsiteY874" fmla="*/ 753623 h 1230191"/>
              <a:gd name="connsiteX875" fmla="*/ 968944 w 1131776"/>
              <a:gd name="connsiteY875" fmla="*/ 753921 h 1230191"/>
              <a:gd name="connsiteX876" fmla="*/ 965812 w 1131776"/>
              <a:gd name="connsiteY876" fmla="*/ 753474 h 1230191"/>
              <a:gd name="connsiteX877" fmla="*/ 963874 w 1131776"/>
              <a:gd name="connsiteY877" fmla="*/ 758842 h 1230191"/>
              <a:gd name="connsiteX878" fmla="*/ 963874 w 1131776"/>
              <a:gd name="connsiteY878" fmla="*/ 763465 h 1230191"/>
              <a:gd name="connsiteX879" fmla="*/ 965962 w 1131776"/>
              <a:gd name="connsiteY879" fmla="*/ 766745 h 1230191"/>
              <a:gd name="connsiteX880" fmla="*/ 966260 w 1131776"/>
              <a:gd name="connsiteY880" fmla="*/ 769578 h 1230191"/>
              <a:gd name="connsiteX881" fmla="*/ 966260 w 1131776"/>
              <a:gd name="connsiteY881" fmla="*/ 771069 h 1230191"/>
              <a:gd name="connsiteX882" fmla="*/ 962979 w 1131776"/>
              <a:gd name="connsiteY882" fmla="*/ 771368 h 1230191"/>
              <a:gd name="connsiteX883" fmla="*/ 961936 w 1131776"/>
              <a:gd name="connsiteY883" fmla="*/ 774201 h 1230191"/>
              <a:gd name="connsiteX884" fmla="*/ 961339 w 1131776"/>
              <a:gd name="connsiteY884" fmla="*/ 776735 h 1230191"/>
              <a:gd name="connsiteX885" fmla="*/ 957760 w 1131776"/>
              <a:gd name="connsiteY885" fmla="*/ 780463 h 1230191"/>
              <a:gd name="connsiteX886" fmla="*/ 957164 w 1131776"/>
              <a:gd name="connsiteY886" fmla="*/ 784788 h 1230191"/>
              <a:gd name="connsiteX887" fmla="*/ 959848 w 1131776"/>
              <a:gd name="connsiteY887" fmla="*/ 790752 h 1230191"/>
              <a:gd name="connsiteX888" fmla="*/ 957909 w 1131776"/>
              <a:gd name="connsiteY888" fmla="*/ 798506 h 1230191"/>
              <a:gd name="connsiteX889" fmla="*/ 953883 w 1131776"/>
              <a:gd name="connsiteY889" fmla="*/ 799699 h 1230191"/>
              <a:gd name="connsiteX890" fmla="*/ 953436 w 1131776"/>
              <a:gd name="connsiteY890" fmla="*/ 805366 h 1230191"/>
              <a:gd name="connsiteX891" fmla="*/ 952840 w 1131776"/>
              <a:gd name="connsiteY891" fmla="*/ 808795 h 1230191"/>
              <a:gd name="connsiteX892" fmla="*/ 956120 w 1131776"/>
              <a:gd name="connsiteY892" fmla="*/ 811181 h 1230191"/>
              <a:gd name="connsiteX893" fmla="*/ 959848 w 1131776"/>
              <a:gd name="connsiteY893" fmla="*/ 812971 h 1230191"/>
              <a:gd name="connsiteX894" fmla="*/ 964470 w 1131776"/>
              <a:gd name="connsiteY894" fmla="*/ 816400 h 1230191"/>
              <a:gd name="connsiteX895" fmla="*/ 968795 w 1131776"/>
              <a:gd name="connsiteY895" fmla="*/ 817742 h 1230191"/>
              <a:gd name="connsiteX896" fmla="*/ 968347 w 1131776"/>
              <a:gd name="connsiteY896" fmla="*/ 823110 h 1230191"/>
              <a:gd name="connsiteX897" fmla="*/ 966856 w 1131776"/>
              <a:gd name="connsiteY897" fmla="*/ 827882 h 1230191"/>
              <a:gd name="connsiteX898" fmla="*/ 957909 w 1131776"/>
              <a:gd name="connsiteY898" fmla="*/ 834144 h 1230191"/>
              <a:gd name="connsiteX899" fmla="*/ 953287 w 1131776"/>
              <a:gd name="connsiteY899" fmla="*/ 835486 h 1230191"/>
              <a:gd name="connsiteX900" fmla="*/ 950454 w 1131776"/>
              <a:gd name="connsiteY900" fmla="*/ 836083 h 1230191"/>
              <a:gd name="connsiteX901" fmla="*/ 949410 w 1131776"/>
              <a:gd name="connsiteY901" fmla="*/ 840258 h 1230191"/>
              <a:gd name="connsiteX902" fmla="*/ 948366 w 1131776"/>
              <a:gd name="connsiteY902" fmla="*/ 844881 h 1230191"/>
              <a:gd name="connsiteX903" fmla="*/ 954182 w 1131776"/>
              <a:gd name="connsiteY903" fmla="*/ 845477 h 1230191"/>
              <a:gd name="connsiteX904" fmla="*/ 958506 w 1131776"/>
              <a:gd name="connsiteY904" fmla="*/ 849056 h 1230191"/>
              <a:gd name="connsiteX905" fmla="*/ 960892 w 1131776"/>
              <a:gd name="connsiteY905" fmla="*/ 850100 h 1230191"/>
              <a:gd name="connsiteX906" fmla="*/ 961787 w 1131776"/>
              <a:gd name="connsiteY906" fmla="*/ 850994 h 1230191"/>
              <a:gd name="connsiteX907" fmla="*/ 961787 w 1131776"/>
              <a:gd name="connsiteY907" fmla="*/ 852187 h 1230191"/>
              <a:gd name="connsiteX908" fmla="*/ 960743 w 1131776"/>
              <a:gd name="connsiteY908" fmla="*/ 852187 h 1230191"/>
              <a:gd name="connsiteX909" fmla="*/ 954778 w 1131776"/>
              <a:gd name="connsiteY909" fmla="*/ 848907 h 1230191"/>
              <a:gd name="connsiteX910" fmla="*/ 953138 w 1131776"/>
              <a:gd name="connsiteY910" fmla="*/ 848609 h 1230191"/>
              <a:gd name="connsiteX911" fmla="*/ 950155 w 1131776"/>
              <a:gd name="connsiteY911" fmla="*/ 849802 h 1230191"/>
              <a:gd name="connsiteX912" fmla="*/ 945682 w 1131776"/>
              <a:gd name="connsiteY912" fmla="*/ 853231 h 1230191"/>
              <a:gd name="connsiteX913" fmla="*/ 940910 w 1131776"/>
              <a:gd name="connsiteY913" fmla="*/ 853231 h 1230191"/>
              <a:gd name="connsiteX914" fmla="*/ 939568 w 1131776"/>
              <a:gd name="connsiteY914" fmla="*/ 858152 h 1230191"/>
              <a:gd name="connsiteX915" fmla="*/ 940165 w 1131776"/>
              <a:gd name="connsiteY915" fmla="*/ 860687 h 1230191"/>
              <a:gd name="connsiteX916" fmla="*/ 942700 w 1131776"/>
              <a:gd name="connsiteY916" fmla="*/ 861581 h 1230191"/>
              <a:gd name="connsiteX917" fmla="*/ 944489 w 1131776"/>
              <a:gd name="connsiteY917" fmla="*/ 863222 h 1230191"/>
              <a:gd name="connsiteX918" fmla="*/ 944489 w 1131776"/>
              <a:gd name="connsiteY918" fmla="*/ 867397 h 1230191"/>
              <a:gd name="connsiteX919" fmla="*/ 943595 w 1131776"/>
              <a:gd name="connsiteY919" fmla="*/ 870379 h 1230191"/>
              <a:gd name="connsiteX920" fmla="*/ 942998 w 1131776"/>
              <a:gd name="connsiteY920" fmla="*/ 876344 h 1230191"/>
              <a:gd name="connsiteX921" fmla="*/ 942551 w 1131776"/>
              <a:gd name="connsiteY921" fmla="*/ 878133 h 1230191"/>
              <a:gd name="connsiteX922" fmla="*/ 942551 w 1131776"/>
              <a:gd name="connsiteY922" fmla="*/ 881115 h 1230191"/>
              <a:gd name="connsiteX923" fmla="*/ 941358 w 1131776"/>
              <a:gd name="connsiteY923" fmla="*/ 885142 h 1230191"/>
              <a:gd name="connsiteX924" fmla="*/ 939867 w 1131776"/>
              <a:gd name="connsiteY924" fmla="*/ 888124 h 1230191"/>
              <a:gd name="connsiteX925" fmla="*/ 937928 w 1131776"/>
              <a:gd name="connsiteY925" fmla="*/ 890361 h 1230191"/>
              <a:gd name="connsiteX926" fmla="*/ 935393 w 1131776"/>
              <a:gd name="connsiteY926" fmla="*/ 890361 h 1230191"/>
              <a:gd name="connsiteX927" fmla="*/ 935393 w 1131776"/>
              <a:gd name="connsiteY927" fmla="*/ 889168 h 1230191"/>
              <a:gd name="connsiteX928" fmla="*/ 935692 w 1131776"/>
              <a:gd name="connsiteY928" fmla="*/ 888124 h 1230191"/>
              <a:gd name="connsiteX929" fmla="*/ 938972 w 1131776"/>
              <a:gd name="connsiteY929" fmla="*/ 883949 h 1230191"/>
              <a:gd name="connsiteX930" fmla="*/ 941656 w 1131776"/>
              <a:gd name="connsiteY930" fmla="*/ 873362 h 1230191"/>
              <a:gd name="connsiteX931" fmla="*/ 941656 w 1131776"/>
              <a:gd name="connsiteY931" fmla="*/ 869783 h 1230191"/>
              <a:gd name="connsiteX932" fmla="*/ 941954 w 1131776"/>
              <a:gd name="connsiteY932" fmla="*/ 866055 h 1230191"/>
              <a:gd name="connsiteX933" fmla="*/ 940910 w 1131776"/>
              <a:gd name="connsiteY933" fmla="*/ 864415 h 1230191"/>
              <a:gd name="connsiteX934" fmla="*/ 938823 w 1131776"/>
              <a:gd name="connsiteY934" fmla="*/ 864415 h 1230191"/>
              <a:gd name="connsiteX935" fmla="*/ 937034 w 1131776"/>
              <a:gd name="connsiteY935" fmla="*/ 865608 h 1230191"/>
              <a:gd name="connsiteX936" fmla="*/ 935692 w 1131776"/>
              <a:gd name="connsiteY936" fmla="*/ 872616 h 1230191"/>
              <a:gd name="connsiteX937" fmla="*/ 934648 w 1131776"/>
              <a:gd name="connsiteY937" fmla="*/ 876195 h 1230191"/>
              <a:gd name="connsiteX938" fmla="*/ 931367 w 1131776"/>
              <a:gd name="connsiteY938" fmla="*/ 878581 h 1230191"/>
              <a:gd name="connsiteX939" fmla="*/ 928087 w 1131776"/>
              <a:gd name="connsiteY939" fmla="*/ 879177 h 1230191"/>
              <a:gd name="connsiteX940" fmla="*/ 923911 w 1131776"/>
              <a:gd name="connsiteY940" fmla="*/ 879475 h 1230191"/>
              <a:gd name="connsiteX941" fmla="*/ 923315 w 1131776"/>
              <a:gd name="connsiteY941" fmla="*/ 878431 h 1230191"/>
              <a:gd name="connsiteX942" fmla="*/ 924210 w 1131776"/>
              <a:gd name="connsiteY942" fmla="*/ 878431 h 1230191"/>
              <a:gd name="connsiteX943" fmla="*/ 931516 w 1131776"/>
              <a:gd name="connsiteY943" fmla="*/ 875449 h 1230191"/>
              <a:gd name="connsiteX944" fmla="*/ 933156 w 1131776"/>
              <a:gd name="connsiteY944" fmla="*/ 872914 h 1230191"/>
              <a:gd name="connsiteX945" fmla="*/ 932113 w 1131776"/>
              <a:gd name="connsiteY945" fmla="*/ 869186 h 1230191"/>
              <a:gd name="connsiteX946" fmla="*/ 933753 w 1131776"/>
              <a:gd name="connsiteY946" fmla="*/ 867397 h 1230191"/>
              <a:gd name="connsiteX947" fmla="*/ 934797 w 1131776"/>
              <a:gd name="connsiteY947" fmla="*/ 865309 h 1230191"/>
              <a:gd name="connsiteX948" fmla="*/ 936884 w 1131776"/>
              <a:gd name="connsiteY948" fmla="*/ 856214 h 1230191"/>
              <a:gd name="connsiteX949" fmla="*/ 937928 w 1131776"/>
              <a:gd name="connsiteY949" fmla="*/ 853977 h 1230191"/>
              <a:gd name="connsiteX950" fmla="*/ 938376 w 1131776"/>
              <a:gd name="connsiteY950" fmla="*/ 852038 h 1230191"/>
              <a:gd name="connsiteX951" fmla="*/ 935841 w 1131776"/>
              <a:gd name="connsiteY951" fmla="*/ 850696 h 1230191"/>
              <a:gd name="connsiteX952" fmla="*/ 934797 w 1131776"/>
              <a:gd name="connsiteY952" fmla="*/ 850696 h 1230191"/>
              <a:gd name="connsiteX953" fmla="*/ 932709 w 1131776"/>
              <a:gd name="connsiteY953" fmla="*/ 850994 h 1230191"/>
              <a:gd name="connsiteX954" fmla="*/ 931069 w 1131776"/>
              <a:gd name="connsiteY954" fmla="*/ 852486 h 1230191"/>
              <a:gd name="connsiteX955" fmla="*/ 930472 w 1131776"/>
              <a:gd name="connsiteY955" fmla="*/ 853678 h 1230191"/>
              <a:gd name="connsiteX956" fmla="*/ 931069 w 1131776"/>
              <a:gd name="connsiteY956" fmla="*/ 857406 h 1230191"/>
              <a:gd name="connsiteX957" fmla="*/ 931516 w 1131776"/>
              <a:gd name="connsiteY957" fmla="*/ 858748 h 1230191"/>
              <a:gd name="connsiteX958" fmla="*/ 931516 w 1131776"/>
              <a:gd name="connsiteY958" fmla="*/ 859941 h 1230191"/>
              <a:gd name="connsiteX959" fmla="*/ 931218 w 1131776"/>
              <a:gd name="connsiteY959" fmla="*/ 861283 h 1230191"/>
              <a:gd name="connsiteX960" fmla="*/ 929578 w 1131776"/>
              <a:gd name="connsiteY960" fmla="*/ 863073 h 1230191"/>
              <a:gd name="connsiteX961" fmla="*/ 925850 w 1131776"/>
              <a:gd name="connsiteY961" fmla="*/ 864266 h 1230191"/>
              <a:gd name="connsiteX962" fmla="*/ 924060 w 1131776"/>
              <a:gd name="connsiteY962" fmla="*/ 864564 h 1230191"/>
              <a:gd name="connsiteX963" fmla="*/ 921526 w 1131776"/>
              <a:gd name="connsiteY963" fmla="*/ 865608 h 1230191"/>
              <a:gd name="connsiteX964" fmla="*/ 917052 w 1131776"/>
              <a:gd name="connsiteY964" fmla="*/ 865608 h 1230191"/>
              <a:gd name="connsiteX965" fmla="*/ 913622 w 1131776"/>
              <a:gd name="connsiteY965" fmla="*/ 865011 h 1230191"/>
              <a:gd name="connsiteX966" fmla="*/ 905570 w 1131776"/>
              <a:gd name="connsiteY966" fmla="*/ 866801 h 1230191"/>
              <a:gd name="connsiteX967" fmla="*/ 905570 w 1131776"/>
              <a:gd name="connsiteY967" fmla="*/ 871274 h 1230191"/>
              <a:gd name="connsiteX968" fmla="*/ 907360 w 1131776"/>
              <a:gd name="connsiteY968" fmla="*/ 874405 h 1230191"/>
              <a:gd name="connsiteX969" fmla="*/ 909298 w 1131776"/>
              <a:gd name="connsiteY969" fmla="*/ 876493 h 1230191"/>
              <a:gd name="connsiteX970" fmla="*/ 905272 w 1131776"/>
              <a:gd name="connsiteY970" fmla="*/ 879028 h 1230191"/>
              <a:gd name="connsiteX971" fmla="*/ 900799 w 1131776"/>
              <a:gd name="connsiteY971" fmla="*/ 883651 h 1230191"/>
              <a:gd name="connsiteX972" fmla="*/ 897369 w 1131776"/>
              <a:gd name="connsiteY972" fmla="*/ 885738 h 1230191"/>
              <a:gd name="connsiteX973" fmla="*/ 895729 w 1131776"/>
              <a:gd name="connsiteY973" fmla="*/ 887528 h 1230191"/>
              <a:gd name="connsiteX974" fmla="*/ 889913 w 1131776"/>
              <a:gd name="connsiteY974" fmla="*/ 891852 h 1230191"/>
              <a:gd name="connsiteX975" fmla="*/ 888571 w 1131776"/>
              <a:gd name="connsiteY975" fmla="*/ 895132 h 1230191"/>
              <a:gd name="connsiteX976" fmla="*/ 888571 w 1131776"/>
              <a:gd name="connsiteY976" fmla="*/ 897518 h 1230191"/>
              <a:gd name="connsiteX977" fmla="*/ 890510 w 1131776"/>
              <a:gd name="connsiteY977" fmla="*/ 900500 h 1230191"/>
              <a:gd name="connsiteX978" fmla="*/ 894089 w 1131776"/>
              <a:gd name="connsiteY978" fmla="*/ 903184 h 1230191"/>
              <a:gd name="connsiteX979" fmla="*/ 895878 w 1131776"/>
              <a:gd name="connsiteY979" fmla="*/ 903184 h 1230191"/>
              <a:gd name="connsiteX980" fmla="*/ 896623 w 1131776"/>
              <a:gd name="connsiteY980" fmla="*/ 901992 h 1230191"/>
              <a:gd name="connsiteX981" fmla="*/ 897071 w 1131776"/>
              <a:gd name="connsiteY981" fmla="*/ 900500 h 1230191"/>
              <a:gd name="connsiteX982" fmla="*/ 895431 w 1131776"/>
              <a:gd name="connsiteY982" fmla="*/ 896623 h 1230191"/>
              <a:gd name="connsiteX983" fmla="*/ 893343 w 1131776"/>
              <a:gd name="connsiteY983" fmla="*/ 896623 h 1230191"/>
              <a:gd name="connsiteX984" fmla="*/ 892299 w 1131776"/>
              <a:gd name="connsiteY984" fmla="*/ 895878 h 1230191"/>
              <a:gd name="connsiteX985" fmla="*/ 892896 w 1131776"/>
              <a:gd name="connsiteY985" fmla="*/ 894834 h 1230191"/>
              <a:gd name="connsiteX986" fmla="*/ 894536 w 1131776"/>
              <a:gd name="connsiteY986" fmla="*/ 893641 h 1230191"/>
              <a:gd name="connsiteX987" fmla="*/ 898264 w 1131776"/>
              <a:gd name="connsiteY987" fmla="*/ 893045 h 1230191"/>
              <a:gd name="connsiteX988" fmla="*/ 903334 w 1131776"/>
              <a:gd name="connsiteY988" fmla="*/ 891404 h 1230191"/>
              <a:gd name="connsiteX989" fmla="*/ 906614 w 1131776"/>
              <a:gd name="connsiteY989" fmla="*/ 888273 h 1230191"/>
              <a:gd name="connsiteX990" fmla="*/ 907509 w 1131776"/>
              <a:gd name="connsiteY990" fmla="*/ 888273 h 1230191"/>
              <a:gd name="connsiteX991" fmla="*/ 905719 w 1131776"/>
              <a:gd name="connsiteY991" fmla="*/ 892299 h 1230191"/>
              <a:gd name="connsiteX992" fmla="*/ 906316 w 1131776"/>
              <a:gd name="connsiteY992" fmla="*/ 894685 h 1230191"/>
              <a:gd name="connsiteX993" fmla="*/ 906912 w 1131776"/>
              <a:gd name="connsiteY993" fmla="*/ 896325 h 1230191"/>
              <a:gd name="connsiteX994" fmla="*/ 911982 w 1131776"/>
              <a:gd name="connsiteY994" fmla="*/ 898413 h 1230191"/>
              <a:gd name="connsiteX995" fmla="*/ 915114 w 1131776"/>
              <a:gd name="connsiteY995" fmla="*/ 900649 h 1230191"/>
              <a:gd name="connsiteX996" fmla="*/ 919885 w 1131776"/>
              <a:gd name="connsiteY996" fmla="*/ 901395 h 1230191"/>
              <a:gd name="connsiteX997" fmla="*/ 920780 w 1131776"/>
              <a:gd name="connsiteY997" fmla="*/ 901395 h 1230191"/>
              <a:gd name="connsiteX998" fmla="*/ 921078 w 1131776"/>
              <a:gd name="connsiteY998" fmla="*/ 900649 h 1230191"/>
              <a:gd name="connsiteX999" fmla="*/ 920482 w 1131776"/>
              <a:gd name="connsiteY999" fmla="*/ 899606 h 1230191"/>
              <a:gd name="connsiteX1000" fmla="*/ 920482 w 1131776"/>
              <a:gd name="connsiteY1000" fmla="*/ 898264 h 1230191"/>
              <a:gd name="connsiteX1001" fmla="*/ 921376 w 1131776"/>
              <a:gd name="connsiteY1001" fmla="*/ 897220 h 1230191"/>
              <a:gd name="connsiteX1002" fmla="*/ 925104 w 1131776"/>
              <a:gd name="connsiteY1002" fmla="*/ 897965 h 1230191"/>
              <a:gd name="connsiteX1003" fmla="*/ 927788 w 1131776"/>
              <a:gd name="connsiteY1003" fmla="*/ 901246 h 1230191"/>
              <a:gd name="connsiteX1004" fmla="*/ 929280 w 1131776"/>
              <a:gd name="connsiteY1004" fmla="*/ 904377 h 1230191"/>
              <a:gd name="connsiteX1005" fmla="*/ 927788 w 1131776"/>
              <a:gd name="connsiteY1005" fmla="*/ 908105 h 1230191"/>
              <a:gd name="connsiteX1006" fmla="*/ 929131 w 1131776"/>
              <a:gd name="connsiteY1006" fmla="*/ 911535 h 1230191"/>
              <a:gd name="connsiteX1007" fmla="*/ 927639 w 1131776"/>
              <a:gd name="connsiteY1007" fmla="*/ 912429 h 1230191"/>
              <a:gd name="connsiteX1008" fmla="*/ 922718 w 1131776"/>
              <a:gd name="connsiteY1008" fmla="*/ 916456 h 1230191"/>
              <a:gd name="connsiteX1009" fmla="*/ 920631 w 1131776"/>
              <a:gd name="connsiteY1009" fmla="*/ 920034 h 1230191"/>
              <a:gd name="connsiteX1010" fmla="*/ 924806 w 1131776"/>
              <a:gd name="connsiteY1010" fmla="*/ 923613 h 1230191"/>
              <a:gd name="connsiteX1011" fmla="*/ 926894 w 1131776"/>
              <a:gd name="connsiteY1011" fmla="*/ 924657 h 1230191"/>
              <a:gd name="connsiteX1012" fmla="*/ 928236 w 1131776"/>
              <a:gd name="connsiteY1012" fmla="*/ 924955 h 1230191"/>
              <a:gd name="connsiteX1013" fmla="*/ 929727 w 1131776"/>
              <a:gd name="connsiteY1013" fmla="*/ 925701 h 1230191"/>
              <a:gd name="connsiteX1014" fmla="*/ 929280 w 1131776"/>
              <a:gd name="connsiteY1014" fmla="*/ 926894 h 1230191"/>
              <a:gd name="connsiteX1015" fmla="*/ 926894 w 1131776"/>
              <a:gd name="connsiteY1015" fmla="*/ 928683 h 1230191"/>
              <a:gd name="connsiteX1016" fmla="*/ 924806 w 1131776"/>
              <a:gd name="connsiteY1016" fmla="*/ 928235 h 1230191"/>
              <a:gd name="connsiteX1017" fmla="*/ 922718 w 1131776"/>
              <a:gd name="connsiteY1017" fmla="*/ 925850 h 1230191"/>
              <a:gd name="connsiteX1018" fmla="*/ 921078 w 1131776"/>
              <a:gd name="connsiteY1018" fmla="*/ 925104 h 1230191"/>
              <a:gd name="connsiteX1019" fmla="*/ 919289 w 1131776"/>
              <a:gd name="connsiteY1019" fmla="*/ 924806 h 1230191"/>
              <a:gd name="connsiteX1020" fmla="*/ 917798 w 1131776"/>
              <a:gd name="connsiteY1020" fmla="*/ 926595 h 1230191"/>
              <a:gd name="connsiteX1021" fmla="*/ 916008 w 1131776"/>
              <a:gd name="connsiteY1021" fmla="*/ 929577 h 1230191"/>
              <a:gd name="connsiteX1022" fmla="*/ 917201 w 1131776"/>
              <a:gd name="connsiteY1022" fmla="*/ 931516 h 1230191"/>
              <a:gd name="connsiteX1023" fmla="*/ 918245 w 1131776"/>
              <a:gd name="connsiteY1023" fmla="*/ 931963 h 1230191"/>
              <a:gd name="connsiteX1024" fmla="*/ 921973 w 1131776"/>
              <a:gd name="connsiteY1024" fmla="*/ 932858 h 1230191"/>
              <a:gd name="connsiteX1025" fmla="*/ 923315 w 1131776"/>
              <a:gd name="connsiteY1025" fmla="*/ 933902 h 1230191"/>
              <a:gd name="connsiteX1026" fmla="*/ 923315 w 1131776"/>
              <a:gd name="connsiteY1026" fmla="*/ 935990 h 1230191"/>
              <a:gd name="connsiteX1027" fmla="*/ 924060 w 1131776"/>
              <a:gd name="connsiteY1027" fmla="*/ 937779 h 1230191"/>
              <a:gd name="connsiteX1028" fmla="*/ 927341 w 1131776"/>
              <a:gd name="connsiteY1028" fmla="*/ 938674 h 1230191"/>
              <a:gd name="connsiteX1029" fmla="*/ 931069 w 1131776"/>
              <a:gd name="connsiteY1029" fmla="*/ 938226 h 1230191"/>
              <a:gd name="connsiteX1030" fmla="*/ 934797 w 1131776"/>
              <a:gd name="connsiteY1030" fmla="*/ 937332 h 1230191"/>
              <a:gd name="connsiteX1031" fmla="*/ 937332 w 1131776"/>
              <a:gd name="connsiteY1031" fmla="*/ 935095 h 1230191"/>
              <a:gd name="connsiteX1032" fmla="*/ 939121 w 1131776"/>
              <a:gd name="connsiteY1032" fmla="*/ 930621 h 1230191"/>
              <a:gd name="connsiteX1033" fmla="*/ 939867 w 1131776"/>
              <a:gd name="connsiteY1033" fmla="*/ 927937 h 1230191"/>
              <a:gd name="connsiteX1034" fmla="*/ 940761 w 1131776"/>
              <a:gd name="connsiteY1034" fmla="*/ 927937 h 1230191"/>
              <a:gd name="connsiteX1035" fmla="*/ 942849 w 1131776"/>
              <a:gd name="connsiteY1035" fmla="*/ 935542 h 1230191"/>
              <a:gd name="connsiteX1036" fmla="*/ 942849 w 1131776"/>
              <a:gd name="connsiteY1036" fmla="*/ 937630 h 1230191"/>
              <a:gd name="connsiteX1037" fmla="*/ 943445 w 1131776"/>
              <a:gd name="connsiteY1037" fmla="*/ 939419 h 1230191"/>
              <a:gd name="connsiteX1038" fmla="*/ 944489 w 1131776"/>
              <a:gd name="connsiteY1038" fmla="*/ 940314 h 1230191"/>
              <a:gd name="connsiteX1039" fmla="*/ 946279 w 1131776"/>
              <a:gd name="connsiteY1039" fmla="*/ 943445 h 1230191"/>
              <a:gd name="connsiteX1040" fmla="*/ 949112 w 1131776"/>
              <a:gd name="connsiteY1040" fmla="*/ 944787 h 1230191"/>
              <a:gd name="connsiteX1041" fmla="*/ 949112 w 1131776"/>
              <a:gd name="connsiteY1041" fmla="*/ 945831 h 1230191"/>
              <a:gd name="connsiteX1042" fmla="*/ 945533 w 1131776"/>
              <a:gd name="connsiteY1042" fmla="*/ 946577 h 1230191"/>
              <a:gd name="connsiteX1043" fmla="*/ 937034 w 1131776"/>
              <a:gd name="connsiteY1043" fmla="*/ 941060 h 1230191"/>
              <a:gd name="connsiteX1044" fmla="*/ 926596 w 1131776"/>
              <a:gd name="connsiteY1044" fmla="*/ 941060 h 1230191"/>
              <a:gd name="connsiteX1045" fmla="*/ 922718 w 1131776"/>
              <a:gd name="connsiteY1045" fmla="*/ 940016 h 1230191"/>
              <a:gd name="connsiteX1046" fmla="*/ 917798 w 1131776"/>
              <a:gd name="connsiteY1046" fmla="*/ 939568 h 1230191"/>
              <a:gd name="connsiteX1047" fmla="*/ 917798 w 1131776"/>
              <a:gd name="connsiteY1047" fmla="*/ 945235 h 1230191"/>
              <a:gd name="connsiteX1048" fmla="*/ 917947 w 1131776"/>
              <a:gd name="connsiteY1048" fmla="*/ 949111 h 1230191"/>
              <a:gd name="connsiteX1049" fmla="*/ 920035 w 1131776"/>
              <a:gd name="connsiteY1049" fmla="*/ 952243 h 1230191"/>
              <a:gd name="connsiteX1050" fmla="*/ 920631 w 1131776"/>
              <a:gd name="connsiteY1050" fmla="*/ 955822 h 1230191"/>
              <a:gd name="connsiteX1051" fmla="*/ 924060 w 1131776"/>
              <a:gd name="connsiteY1051" fmla="*/ 956866 h 1230191"/>
              <a:gd name="connsiteX1052" fmla="*/ 925999 w 1131776"/>
              <a:gd name="connsiteY1052" fmla="*/ 955524 h 1230191"/>
              <a:gd name="connsiteX1053" fmla="*/ 928534 w 1131776"/>
              <a:gd name="connsiteY1053" fmla="*/ 954629 h 1230191"/>
              <a:gd name="connsiteX1054" fmla="*/ 932858 w 1131776"/>
              <a:gd name="connsiteY1054" fmla="*/ 956269 h 1230191"/>
              <a:gd name="connsiteX1055" fmla="*/ 931665 w 1131776"/>
              <a:gd name="connsiteY1055" fmla="*/ 957313 h 1230191"/>
              <a:gd name="connsiteX1056" fmla="*/ 929727 w 1131776"/>
              <a:gd name="connsiteY1056" fmla="*/ 957313 h 1230191"/>
              <a:gd name="connsiteX1057" fmla="*/ 928534 w 1131776"/>
              <a:gd name="connsiteY1057" fmla="*/ 957015 h 1230191"/>
              <a:gd name="connsiteX1058" fmla="*/ 927192 w 1131776"/>
              <a:gd name="connsiteY1058" fmla="*/ 957760 h 1230191"/>
              <a:gd name="connsiteX1059" fmla="*/ 924210 w 1131776"/>
              <a:gd name="connsiteY1059" fmla="*/ 960593 h 1230191"/>
              <a:gd name="connsiteX1060" fmla="*/ 923166 w 1131776"/>
              <a:gd name="connsiteY1060" fmla="*/ 967602 h 1230191"/>
              <a:gd name="connsiteX1061" fmla="*/ 923166 w 1131776"/>
              <a:gd name="connsiteY1061" fmla="*/ 976549 h 1230191"/>
              <a:gd name="connsiteX1062" fmla="*/ 923762 w 1131776"/>
              <a:gd name="connsiteY1062" fmla="*/ 987285 h 1230191"/>
              <a:gd name="connsiteX1063" fmla="*/ 923762 w 1131776"/>
              <a:gd name="connsiteY1063" fmla="*/ 989074 h 1230191"/>
              <a:gd name="connsiteX1064" fmla="*/ 924060 w 1131776"/>
              <a:gd name="connsiteY1064" fmla="*/ 989969 h 1230191"/>
              <a:gd name="connsiteX1065" fmla="*/ 925253 w 1131776"/>
              <a:gd name="connsiteY1065" fmla="*/ 991311 h 1230191"/>
              <a:gd name="connsiteX1066" fmla="*/ 927341 w 1131776"/>
              <a:gd name="connsiteY1066" fmla="*/ 992653 h 1230191"/>
              <a:gd name="connsiteX1067" fmla="*/ 928236 w 1131776"/>
              <a:gd name="connsiteY1067" fmla="*/ 989223 h 1230191"/>
              <a:gd name="connsiteX1068" fmla="*/ 928683 w 1131776"/>
              <a:gd name="connsiteY1068" fmla="*/ 986241 h 1230191"/>
              <a:gd name="connsiteX1069" fmla="*/ 929429 w 1131776"/>
              <a:gd name="connsiteY1069" fmla="*/ 983706 h 1230191"/>
              <a:gd name="connsiteX1070" fmla="*/ 931218 w 1131776"/>
              <a:gd name="connsiteY1070" fmla="*/ 981469 h 1230191"/>
              <a:gd name="connsiteX1071" fmla="*/ 931516 w 1131776"/>
              <a:gd name="connsiteY1071" fmla="*/ 978785 h 1230191"/>
              <a:gd name="connsiteX1072" fmla="*/ 932411 w 1131776"/>
              <a:gd name="connsiteY1072" fmla="*/ 975803 h 1230191"/>
              <a:gd name="connsiteX1073" fmla="*/ 934797 w 1131776"/>
              <a:gd name="connsiteY1073" fmla="*/ 975803 h 1230191"/>
              <a:gd name="connsiteX1074" fmla="*/ 934797 w 1131776"/>
              <a:gd name="connsiteY1074" fmla="*/ 976549 h 1230191"/>
              <a:gd name="connsiteX1075" fmla="*/ 933604 w 1131776"/>
              <a:gd name="connsiteY1075" fmla="*/ 976996 h 1230191"/>
              <a:gd name="connsiteX1076" fmla="*/ 932858 w 1131776"/>
              <a:gd name="connsiteY1076" fmla="*/ 978040 h 1230191"/>
              <a:gd name="connsiteX1077" fmla="*/ 933156 w 1131776"/>
              <a:gd name="connsiteY1077" fmla="*/ 980425 h 1230191"/>
              <a:gd name="connsiteX1078" fmla="*/ 932709 w 1131776"/>
              <a:gd name="connsiteY1078" fmla="*/ 983557 h 1230191"/>
              <a:gd name="connsiteX1079" fmla="*/ 931964 w 1131776"/>
              <a:gd name="connsiteY1079" fmla="*/ 985794 h 1230191"/>
              <a:gd name="connsiteX1080" fmla="*/ 931069 w 1131776"/>
              <a:gd name="connsiteY1080" fmla="*/ 987732 h 1230191"/>
              <a:gd name="connsiteX1081" fmla="*/ 930771 w 1131776"/>
              <a:gd name="connsiteY1081" fmla="*/ 990118 h 1230191"/>
              <a:gd name="connsiteX1082" fmla="*/ 933604 w 1131776"/>
              <a:gd name="connsiteY1082" fmla="*/ 992355 h 1230191"/>
              <a:gd name="connsiteX1083" fmla="*/ 936139 w 1131776"/>
              <a:gd name="connsiteY1083" fmla="*/ 993548 h 1230191"/>
              <a:gd name="connsiteX1084" fmla="*/ 937630 w 1131776"/>
              <a:gd name="connsiteY1084" fmla="*/ 996679 h 1230191"/>
              <a:gd name="connsiteX1085" fmla="*/ 936139 w 1131776"/>
              <a:gd name="connsiteY1085" fmla="*/ 997126 h 1230191"/>
              <a:gd name="connsiteX1086" fmla="*/ 934499 w 1131776"/>
              <a:gd name="connsiteY1086" fmla="*/ 996083 h 1230191"/>
              <a:gd name="connsiteX1087" fmla="*/ 930622 w 1131776"/>
              <a:gd name="connsiteY1087" fmla="*/ 994741 h 1230191"/>
              <a:gd name="connsiteX1088" fmla="*/ 927192 w 1131776"/>
              <a:gd name="connsiteY1088" fmla="*/ 995635 h 1230191"/>
              <a:gd name="connsiteX1089" fmla="*/ 925552 w 1131776"/>
              <a:gd name="connsiteY1089" fmla="*/ 996530 h 1230191"/>
              <a:gd name="connsiteX1090" fmla="*/ 924806 w 1131776"/>
              <a:gd name="connsiteY1090" fmla="*/ 1000705 h 1230191"/>
              <a:gd name="connsiteX1091" fmla="*/ 924806 w 1131776"/>
              <a:gd name="connsiteY1091" fmla="*/ 1002942 h 1230191"/>
              <a:gd name="connsiteX1092" fmla="*/ 928683 w 1131776"/>
              <a:gd name="connsiteY1092" fmla="*/ 1007415 h 1230191"/>
              <a:gd name="connsiteX1093" fmla="*/ 931218 w 1131776"/>
              <a:gd name="connsiteY1093" fmla="*/ 1008906 h 1230191"/>
              <a:gd name="connsiteX1094" fmla="*/ 932858 w 1131776"/>
              <a:gd name="connsiteY1094" fmla="*/ 1008161 h 1230191"/>
              <a:gd name="connsiteX1095" fmla="*/ 934200 w 1131776"/>
              <a:gd name="connsiteY1095" fmla="*/ 1010547 h 1230191"/>
              <a:gd name="connsiteX1096" fmla="*/ 932560 w 1131776"/>
              <a:gd name="connsiteY1096" fmla="*/ 1011590 h 1230191"/>
              <a:gd name="connsiteX1097" fmla="*/ 924359 w 1131776"/>
              <a:gd name="connsiteY1097" fmla="*/ 1009801 h 1230191"/>
              <a:gd name="connsiteX1098" fmla="*/ 921675 w 1131776"/>
              <a:gd name="connsiteY1098" fmla="*/ 1013081 h 1230191"/>
              <a:gd name="connsiteX1099" fmla="*/ 916605 w 1131776"/>
              <a:gd name="connsiteY1099" fmla="*/ 1017704 h 1230191"/>
              <a:gd name="connsiteX1100" fmla="*/ 919587 w 1131776"/>
              <a:gd name="connsiteY1100" fmla="*/ 1020239 h 1230191"/>
              <a:gd name="connsiteX1101" fmla="*/ 921973 w 1131776"/>
              <a:gd name="connsiteY1101" fmla="*/ 1023221 h 1230191"/>
              <a:gd name="connsiteX1102" fmla="*/ 923315 w 1131776"/>
              <a:gd name="connsiteY1102" fmla="*/ 1023668 h 1230191"/>
              <a:gd name="connsiteX1103" fmla="*/ 925104 w 1131776"/>
              <a:gd name="connsiteY1103" fmla="*/ 1024862 h 1230191"/>
              <a:gd name="connsiteX1104" fmla="*/ 932262 w 1131776"/>
              <a:gd name="connsiteY1104" fmla="*/ 1027396 h 1230191"/>
              <a:gd name="connsiteX1105" fmla="*/ 934349 w 1131776"/>
              <a:gd name="connsiteY1105" fmla="*/ 1028888 h 1230191"/>
              <a:gd name="connsiteX1106" fmla="*/ 928087 w 1131776"/>
              <a:gd name="connsiteY1106" fmla="*/ 1027993 h 1230191"/>
              <a:gd name="connsiteX1107" fmla="*/ 927788 w 1131776"/>
              <a:gd name="connsiteY1107" fmla="*/ 1032467 h 1230191"/>
              <a:gd name="connsiteX1108" fmla="*/ 928683 w 1131776"/>
              <a:gd name="connsiteY1108" fmla="*/ 1033510 h 1230191"/>
              <a:gd name="connsiteX1109" fmla="*/ 930472 w 1131776"/>
              <a:gd name="connsiteY1109" fmla="*/ 1036343 h 1230191"/>
              <a:gd name="connsiteX1110" fmla="*/ 933604 w 1131776"/>
              <a:gd name="connsiteY1110" fmla="*/ 1040370 h 1230191"/>
              <a:gd name="connsiteX1111" fmla="*/ 935841 w 1131776"/>
              <a:gd name="connsiteY1111" fmla="*/ 1038729 h 1230191"/>
              <a:gd name="connsiteX1112" fmla="*/ 939568 w 1131776"/>
              <a:gd name="connsiteY1112" fmla="*/ 1029931 h 1230191"/>
              <a:gd name="connsiteX1113" fmla="*/ 941358 w 1131776"/>
              <a:gd name="connsiteY1113" fmla="*/ 1028142 h 1230191"/>
              <a:gd name="connsiteX1114" fmla="*/ 941954 w 1131776"/>
              <a:gd name="connsiteY1114" fmla="*/ 1028142 h 1230191"/>
              <a:gd name="connsiteX1115" fmla="*/ 940910 w 1131776"/>
              <a:gd name="connsiteY1115" fmla="*/ 1030975 h 1230191"/>
              <a:gd name="connsiteX1116" fmla="*/ 942998 w 1131776"/>
              <a:gd name="connsiteY1116" fmla="*/ 1033063 h 1230191"/>
              <a:gd name="connsiteX1117" fmla="*/ 942998 w 1131776"/>
              <a:gd name="connsiteY1117" fmla="*/ 1033957 h 1230191"/>
              <a:gd name="connsiteX1118" fmla="*/ 941805 w 1131776"/>
              <a:gd name="connsiteY1118" fmla="*/ 1033957 h 1230191"/>
              <a:gd name="connsiteX1119" fmla="*/ 939717 w 1131776"/>
              <a:gd name="connsiteY1119" fmla="*/ 1035598 h 1230191"/>
              <a:gd name="connsiteX1120" fmla="*/ 937481 w 1131776"/>
              <a:gd name="connsiteY1120" fmla="*/ 1040668 h 1230191"/>
              <a:gd name="connsiteX1121" fmla="*/ 937928 w 1131776"/>
              <a:gd name="connsiteY1121" fmla="*/ 1044396 h 1230191"/>
              <a:gd name="connsiteX1122" fmla="*/ 936884 w 1131776"/>
              <a:gd name="connsiteY1122" fmla="*/ 1044396 h 1230191"/>
              <a:gd name="connsiteX1123" fmla="*/ 929131 w 1131776"/>
              <a:gd name="connsiteY1123" fmla="*/ 1040071 h 1230191"/>
              <a:gd name="connsiteX1124" fmla="*/ 928683 w 1131776"/>
              <a:gd name="connsiteY1124" fmla="*/ 1039326 h 1230191"/>
              <a:gd name="connsiteX1125" fmla="*/ 927788 w 1131776"/>
              <a:gd name="connsiteY1125" fmla="*/ 1038580 h 1230191"/>
              <a:gd name="connsiteX1126" fmla="*/ 924060 w 1131776"/>
              <a:gd name="connsiteY1126" fmla="*/ 1030677 h 1230191"/>
              <a:gd name="connsiteX1127" fmla="*/ 923166 w 1131776"/>
              <a:gd name="connsiteY1127" fmla="*/ 1028142 h 1230191"/>
              <a:gd name="connsiteX1128" fmla="*/ 917947 w 1131776"/>
              <a:gd name="connsiteY1128" fmla="*/ 1024265 h 1230191"/>
              <a:gd name="connsiteX1129" fmla="*/ 915859 w 1131776"/>
              <a:gd name="connsiteY1129" fmla="*/ 1023520 h 1230191"/>
              <a:gd name="connsiteX1130" fmla="*/ 913772 w 1131776"/>
              <a:gd name="connsiteY1130" fmla="*/ 1025160 h 1230191"/>
              <a:gd name="connsiteX1131" fmla="*/ 912281 w 1131776"/>
              <a:gd name="connsiteY1131" fmla="*/ 1027396 h 1230191"/>
              <a:gd name="connsiteX1132" fmla="*/ 914219 w 1131776"/>
              <a:gd name="connsiteY1132" fmla="*/ 1029782 h 1230191"/>
              <a:gd name="connsiteX1133" fmla="*/ 915561 w 1131776"/>
              <a:gd name="connsiteY1133" fmla="*/ 1032765 h 1230191"/>
              <a:gd name="connsiteX1134" fmla="*/ 914666 w 1131776"/>
              <a:gd name="connsiteY1134" fmla="*/ 1034405 h 1230191"/>
              <a:gd name="connsiteX1135" fmla="*/ 910640 w 1131776"/>
              <a:gd name="connsiteY1135" fmla="*/ 1035001 h 1230191"/>
              <a:gd name="connsiteX1136" fmla="*/ 903781 w 1131776"/>
              <a:gd name="connsiteY1136" fmla="*/ 1035001 h 1230191"/>
              <a:gd name="connsiteX1137" fmla="*/ 904825 w 1131776"/>
              <a:gd name="connsiteY1137" fmla="*/ 1038878 h 1230191"/>
              <a:gd name="connsiteX1138" fmla="*/ 906763 w 1131776"/>
              <a:gd name="connsiteY1138" fmla="*/ 1042308 h 1230191"/>
              <a:gd name="connsiteX1139" fmla="*/ 911237 w 1131776"/>
              <a:gd name="connsiteY1139" fmla="*/ 1048869 h 1230191"/>
              <a:gd name="connsiteX1140" fmla="*/ 914517 w 1131776"/>
              <a:gd name="connsiteY1140" fmla="*/ 1049763 h 1230191"/>
              <a:gd name="connsiteX1141" fmla="*/ 917201 w 1131776"/>
              <a:gd name="connsiteY1141" fmla="*/ 1051404 h 1230191"/>
              <a:gd name="connsiteX1142" fmla="*/ 919289 w 1131776"/>
              <a:gd name="connsiteY1142" fmla="*/ 1052149 h 1230191"/>
              <a:gd name="connsiteX1143" fmla="*/ 921824 w 1131776"/>
              <a:gd name="connsiteY1143" fmla="*/ 1052597 h 1230191"/>
              <a:gd name="connsiteX1144" fmla="*/ 923911 w 1131776"/>
              <a:gd name="connsiteY1144" fmla="*/ 1053790 h 1230191"/>
              <a:gd name="connsiteX1145" fmla="*/ 927192 w 1131776"/>
              <a:gd name="connsiteY1145" fmla="*/ 1054088 h 1230191"/>
              <a:gd name="connsiteX1146" fmla="*/ 929578 w 1131776"/>
              <a:gd name="connsiteY1146" fmla="*/ 1053790 h 1230191"/>
              <a:gd name="connsiteX1147" fmla="*/ 934349 w 1131776"/>
              <a:gd name="connsiteY1147" fmla="*/ 1056325 h 1230191"/>
              <a:gd name="connsiteX1148" fmla="*/ 935542 w 1131776"/>
              <a:gd name="connsiteY1148" fmla="*/ 1058710 h 1230191"/>
              <a:gd name="connsiteX1149" fmla="*/ 934648 w 1131776"/>
              <a:gd name="connsiteY1149" fmla="*/ 1069149 h 1230191"/>
              <a:gd name="connsiteX1150" fmla="*/ 930920 w 1131776"/>
              <a:gd name="connsiteY1150" fmla="*/ 1067657 h 1230191"/>
              <a:gd name="connsiteX1151" fmla="*/ 927639 w 1131776"/>
              <a:gd name="connsiteY1151" fmla="*/ 1071385 h 1230191"/>
              <a:gd name="connsiteX1152" fmla="*/ 928981 w 1131776"/>
              <a:gd name="connsiteY1152" fmla="*/ 1072578 h 1230191"/>
              <a:gd name="connsiteX1153" fmla="*/ 933604 w 1131776"/>
              <a:gd name="connsiteY1153" fmla="*/ 1075262 h 1230191"/>
              <a:gd name="connsiteX1154" fmla="*/ 935692 w 1131776"/>
              <a:gd name="connsiteY1154" fmla="*/ 1074218 h 1230191"/>
              <a:gd name="connsiteX1155" fmla="*/ 936735 w 1131776"/>
              <a:gd name="connsiteY1155" fmla="*/ 1075411 h 1230191"/>
              <a:gd name="connsiteX1156" fmla="*/ 937928 w 1131776"/>
              <a:gd name="connsiteY1156" fmla="*/ 1075858 h 1230191"/>
              <a:gd name="connsiteX1157" fmla="*/ 939419 w 1131776"/>
              <a:gd name="connsiteY1157" fmla="*/ 1075858 h 1230191"/>
              <a:gd name="connsiteX1158" fmla="*/ 942103 w 1131776"/>
              <a:gd name="connsiteY1158" fmla="*/ 1077946 h 1230191"/>
              <a:gd name="connsiteX1159" fmla="*/ 943893 w 1131776"/>
              <a:gd name="connsiteY1159" fmla="*/ 1081823 h 1230191"/>
              <a:gd name="connsiteX1160" fmla="*/ 945533 w 1131776"/>
              <a:gd name="connsiteY1160" fmla="*/ 1084805 h 1230191"/>
              <a:gd name="connsiteX1161" fmla="*/ 949112 w 1131776"/>
              <a:gd name="connsiteY1161" fmla="*/ 1085849 h 1230191"/>
              <a:gd name="connsiteX1162" fmla="*/ 954182 w 1131776"/>
              <a:gd name="connsiteY1162" fmla="*/ 1082867 h 1230191"/>
              <a:gd name="connsiteX1163" fmla="*/ 961041 w 1131776"/>
              <a:gd name="connsiteY1163" fmla="*/ 1078096 h 1230191"/>
              <a:gd name="connsiteX1164" fmla="*/ 969690 w 1131776"/>
              <a:gd name="connsiteY1164" fmla="*/ 1075858 h 1230191"/>
              <a:gd name="connsiteX1165" fmla="*/ 970137 w 1131776"/>
              <a:gd name="connsiteY1165" fmla="*/ 1073622 h 1230191"/>
              <a:gd name="connsiteX1166" fmla="*/ 968347 w 1131776"/>
              <a:gd name="connsiteY1166" fmla="*/ 1072131 h 1230191"/>
              <a:gd name="connsiteX1167" fmla="*/ 966856 w 1131776"/>
              <a:gd name="connsiteY1167" fmla="*/ 1071534 h 1230191"/>
              <a:gd name="connsiteX1168" fmla="*/ 964620 w 1131776"/>
              <a:gd name="connsiteY1168" fmla="*/ 1069149 h 1230191"/>
              <a:gd name="connsiteX1169" fmla="*/ 956120 w 1131776"/>
              <a:gd name="connsiteY1169" fmla="*/ 1065123 h 1230191"/>
              <a:gd name="connsiteX1170" fmla="*/ 954778 w 1131776"/>
              <a:gd name="connsiteY1170" fmla="*/ 1064824 h 1230191"/>
              <a:gd name="connsiteX1171" fmla="*/ 953883 w 1131776"/>
              <a:gd name="connsiteY1171" fmla="*/ 1064228 h 1230191"/>
              <a:gd name="connsiteX1172" fmla="*/ 954629 w 1131776"/>
              <a:gd name="connsiteY1172" fmla="*/ 1063333 h 1230191"/>
              <a:gd name="connsiteX1173" fmla="*/ 955673 w 1131776"/>
              <a:gd name="connsiteY1173" fmla="*/ 1062886 h 1230191"/>
              <a:gd name="connsiteX1174" fmla="*/ 965365 w 1131776"/>
              <a:gd name="connsiteY1174" fmla="*/ 1067807 h 1230191"/>
              <a:gd name="connsiteX1175" fmla="*/ 971181 w 1131776"/>
              <a:gd name="connsiteY1175" fmla="*/ 1072727 h 1230191"/>
              <a:gd name="connsiteX1176" fmla="*/ 972523 w 1131776"/>
              <a:gd name="connsiteY1176" fmla="*/ 1074815 h 1230191"/>
              <a:gd name="connsiteX1177" fmla="*/ 972523 w 1131776"/>
              <a:gd name="connsiteY1177" fmla="*/ 1077946 h 1230191"/>
              <a:gd name="connsiteX1178" fmla="*/ 971628 w 1131776"/>
              <a:gd name="connsiteY1178" fmla="*/ 1079586 h 1230191"/>
              <a:gd name="connsiteX1179" fmla="*/ 968944 w 1131776"/>
              <a:gd name="connsiteY1179" fmla="*/ 1081674 h 1230191"/>
              <a:gd name="connsiteX1180" fmla="*/ 968944 w 1131776"/>
              <a:gd name="connsiteY1180" fmla="*/ 1083911 h 1230191"/>
              <a:gd name="connsiteX1181" fmla="*/ 969242 w 1131776"/>
              <a:gd name="connsiteY1181" fmla="*/ 1084955 h 1230191"/>
              <a:gd name="connsiteX1182" fmla="*/ 971628 w 1131776"/>
              <a:gd name="connsiteY1182" fmla="*/ 1089875 h 1230191"/>
              <a:gd name="connsiteX1183" fmla="*/ 971628 w 1131776"/>
              <a:gd name="connsiteY1183" fmla="*/ 1091665 h 1230191"/>
              <a:gd name="connsiteX1184" fmla="*/ 971628 w 1131776"/>
              <a:gd name="connsiteY1184" fmla="*/ 1093007 h 1230191"/>
              <a:gd name="connsiteX1185" fmla="*/ 971330 w 1131776"/>
              <a:gd name="connsiteY1185" fmla="*/ 1094050 h 1230191"/>
              <a:gd name="connsiteX1186" fmla="*/ 970435 w 1131776"/>
              <a:gd name="connsiteY1186" fmla="*/ 1095989 h 1230191"/>
              <a:gd name="connsiteX1187" fmla="*/ 968795 w 1131776"/>
              <a:gd name="connsiteY1187" fmla="*/ 1097331 h 1230191"/>
              <a:gd name="connsiteX1188" fmla="*/ 967602 w 1131776"/>
              <a:gd name="connsiteY1188" fmla="*/ 1097778 h 1230191"/>
              <a:gd name="connsiteX1189" fmla="*/ 966558 w 1131776"/>
              <a:gd name="connsiteY1189" fmla="*/ 1096735 h 1230191"/>
              <a:gd name="connsiteX1190" fmla="*/ 967155 w 1131776"/>
              <a:gd name="connsiteY1190" fmla="*/ 1095691 h 1230191"/>
              <a:gd name="connsiteX1191" fmla="*/ 969988 w 1131776"/>
              <a:gd name="connsiteY1191" fmla="*/ 1092858 h 1230191"/>
              <a:gd name="connsiteX1192" fmla="*/ 970286 w 1131776"/>
              <a:gd name="connsiteY1192" fmla="*/ 1090919 h 1230191"/>
              <a:gd name="connsiteX1193" fmla="*/ 969839 w 1131776"/>
              <a:gd name="connsiteY1193" fmla="*/ 1088832 h 1230191"/>
              <a:gd name="connsiteX1194" fmla="*/ 968198 w 1131776"/>
              <a:gd name="connsiteY1194" fmla="*/ 1087191 h 1230191"/>
              <a:gd name="connsiteX1195" fmla="*/ 967005 w 1131776"/>
              <a:gd name="connsiteY1195" fmla="*/ 1085104 h 1230191"/>
              <a:gd name="connsiteX1196" fmla="*/ 967005 w 1131776"/>
              <a:gd name="connsiteY1196" fmla="*/ 1082867 h 1230191"/>
              <a:gd name="connsiteX1197" fmla="*/ 965962 w 1131776"/>
              <a:gd name="connsiteY1197" fmla="*/ 1081972 h 1230191"/>
              <a:gd name="connsiteX1198" fmla="*/ 964321 w 1131776"/>
              <a:gd name="connsiteY1198" fmla="*/ 1081525 h 1230191"/>
              <a:gd name="connsiteX1199" fmla="*/ 962979 w 1131776"/>
              <a:gd name="connsiteY1199" fmla="*/ 1081972 h 1230191"/>
              <a:gd name="connsiteX1200" fmla="*/ 960295 w 1131776"/>
              <a:gd name="connsiteY1200" fmla="*/ 1085104 h 1230191"/>
              <a:gd name="connsiteX1201" fmla="*/ 955225 w 1131776"/>
              <a:gd name="connsiteY1201" fmla="*/ 1088086 h 1230191"/>
              <a:gd name="connsiteX1202" fmla="*/ 951945 w 1131776"/>
              <a:gd name="connsiteY1202" fmla="*/ 1089130 h 1230191"/>
              <a:gd name="connsiteX1203" fmla="*/ 950155 w 1131776"/>
              <a:gd name="connsiteY1203" fmla="*/ 1089428 h 1230191"/>
              <a:gd name="connsiteX1204" fmla="*/ 946726 w 1131776"/>
              <a:gd name="connsiteY1204" fmla="*/ 1088683 h 1230191"/>
              <a:gd name="connsiteX1205" fmla="*/ 944788 w 1131776"/>
              <a:gd name="connsiteY1205" fmla="*/ 1088981 h 1230191"/>
              <a:gd name="connsiteX1206" fmla="*/ 941656 w 1131776"/>
              <a:gd name="connsiteY1206" fmla="*/ 1086147 h 1230191"/>
              <a:gd name="connsiteX1207" fmla="*/ 940761 w 1131776"/>
              <a:gd name="connsiteY1207" fmla="*/ 1086147 h 1230191"/>
              <a:gd name="connsiteX1208" fmla="*/ 940761 w 1131776"/>
              <a:gd name="connsiteY1208" fmla="*/ 1088384 h 1230191"/>
              <a:gd name="connsiteX1209" fmla="*/ 940314 w 1131776"/>
              <a:gd name="connsiteY1209" fmla="*/ 1090621 h 1230191"/>
              <a:gd name="connsiteX1210" fmla="*/ 939121 w 1131776"/>
              <a:gd name="connsiteY1210" fmla="*/ 1091218 h 1230191"/>
              <a:gd name="connsiteX1211" fmla="*/ 936884 w 1131776"/>
              <a:gd name="connsiteY1211" fmla="*/ 1091814 h 1230191"/>
              <a:gd name="connsiteX1212" fmla="*/ 931516 w 1131776"/>
              <a:gd name="connsiteY1212" fmla="*/ 1089130 h 1230191"/>
              <a:gd name="connsiteX1213" fmla="*/ 929131 w 1131776"/>
              <a:gd name="connsiteY1213" fmla="*/ 1089130 h 1230191"/>
              <a:gd name="connsiteX1214" fmla="*/ 927490 w 1131776"/>
              <a:gd name="connsiteY1214" fmla="*/ 1087639 h 1230191"/>
              <a:gd name="connsiteX1215" fmla="*/ 925701 w 1131776"/>
              <a:gd name="connsiteY1215" fmla="*/ 1087042 h 1230191"/>
              <a:gd name="connsiteX1216" fmla="*/ 924955 w 1131776"/>
              <a:gd name="connsiteY1216" fmla="*/ 1087490 h 1230191"/>
              <a:gd name="connsiteX1217" fmla="*/ 925701 w 1131776"/>
              <a:gd name="connsiteY1217" fmla="*/ 1089428 h 1230191"/>
              <a:gd name="connsiteX1218" fmla="*/ 926446 w 1131776"/>
              <a:gd name="connsiteY1218" fmla="*/ 1090621 h 1230191"/>
              <a:gd name="connsiteX1219" fmla="*/ 928087 w 1131776"/>
              <a:gd name="connsiteY1219" fmla="*/ 1094796 h 1230191"/>
              <a:gd name="connsiteX1220" fmla="*/ 928832 w 1131776"/>
              <a:gd name="connsiteY1220" fmla="*/ 1097182 h 1230191"/>
              <a:gd name="connsiteX1221" fmla="*/ 930323 w 1131776"/>
              <a:gd name="connsiteY1221" fmla="*/ 1096884 h 1230191"/>
              <a:gd name="connsiteX1222" fmla="*/ 931814 w 1131776"/>
              <a:gd name="connsiteY1222" fmla="*/ 1097928 h 1230191"/>
              <a:gd name="connsiteX1223" fmla="*/ 932858 w 1131776"/>
              <a:gd name="connsiteY1223" fmla="*/ 1101953 h 1230191"/>
              <a:gd name="connsiteX1224" fmla="*/ 931964 w 1131776"/>
              <a:gd name="connsiteY1224" fmla="*/ 1104339 h 1230191"/>
              <a:gd name="connsiteX1225" fmla="*/ 932560 w 1131776"/>
              <a:gd name="connsiteY1225" fmla="*/ 1106576 h 1230191"/>
              <a:gd name="connsiteX1226" fmla="*/ 935244 w 1131776"/>
              <a:gd name="connsiteY1226" fmla="*/ 1108366 h 1230191"/>
              <a:gd name="connsiteX1227" fmla="*/ 940612 w 1131776"/>
              <a:gd name="connsiteY1227" fmla="*/ 1107322 h 1230191"/>
              <a:gd name="connsiteX1228" fmla="*/ 943893 w 1131776"/>
              <a:gd name="connsiteY1228" fmla="*/ 1108216 h 1230191"/>
              <a:gd name="connsiteX1229" fmla="*/ 949261 w 1131776"/>
              <a:gd name="connsiteY1229" fmla="*/ 1104936 h 1230191"/>
              <a:gd name="connsiteX1230" fmla="*/ 952840 w 1131776"/>
              <a:gd name="connsiteY1230" fmla="*/ 1105980 h 1230191"/>
              <a:gd name="connsiteX1231" fmla="*/ 954629 w 1131776"/>
              <a:gd name="connsiteY1231" fmla="*/ 1103743 h 1230191"/>
              <a:gd name="connsiteX1232" fmla="*/ 954629 w 1131776"/>
              <a:gd name="connsiteY1232" fmla="*/ 1100910 h 1230191"/>
              <a:gd name="connsiteX1233" fmla="*/ 956120 w 1131776"/>
              <a:gd name="connsiteY1233" fmla="*/ 1100910 h 1230191"/>
              <a:gd name="connsiteX1234" fmla="*/ 957462 w 1131776"/>
              <a:gd name="connsiteY1234" fmla="*/ 1102699 h 1230191"/>
              <a:gd name="connsiteX1235" fmla="*/ 955524 w 1131776"/>
              <a:gd name="connsiteY1235" fmla="*/ 1105234 h 1230191"/>
              <a:gd name="connsiteX1236" fmla="*/ 952989 w 1131776"/>
              <a:gd name="connsiteY1236" fmla="*/ 1109111 h 1230191"/>
              <a:gd name="connsiteX1237" fmla="*/ 950155 w 1131776"/>
              <a:gd name="connsiteY1237" fmla="*/ 1110900 h 1230191"/>
              <a:gd name="connsiteX1238" fmla="*/ 942252 w 1131776"/>
              <a:gd name="connsiteY1238" fmla="*/ 1114032 h 1230191"/>
              <a:gd name="connsiteX1239" fmla="*/ 945831 w 1131776"/>
              <a:gd name="connsiteY1239" fmla="*/ 1116567 h 1230191"/>
              <a:gd name="connsiteX1240" fmla="*/ 947024 w 1131776"/>
              <a:gd name="connsiteY1240" fmla="*/ 1118803 h 1230191"/>
              <a:gd name="connsiteX1241" fmla="*/ 950155 w 1131776"/>
              <a:gd name="connsiteY1241" fmla="*/ 1122084 h 1230191"/>
              <a:gd name="connsiteX1242" fmla="*/ 955822 w 1131776"/>
              <a:gd name="connsiteY1242" fmla="*/ 1122830 h 1230191"/>
              <a:gd name="connsiteX1243" fmla="*/ 957611 w 1131776"/>
              <a:gd name="connsiteY1243" fmla="*/ 1121786 h 1230191"/>
              <a:gd name="connsiteX1244" fmla="*/ 958506 w 1131776"/>
              <a:gd name="connsiteY1244" fmla="*/ 1120891 h 1230191"/>
              <a:gd name="connsiteX1245" fmla="*/ 958506 w 1131776"/>
              <a:gd name="connsiteY1245" fmla="*/ 1119251 h 1230191"/>
              <a:gd name="connsiteX1246" fmla="*/ 958506 w 1131776"/>
              <a:gd name="connsiteY1246" fmla="*/ 1116119 h 1230191"/>
              <a:gd name="connsiteX1247" fmla="*/ 960892 w 1131776"/>
              <a:gd name="connsiteY1247" fmla="*/ 1112094 h 1230191"/>
              <a:gd name="connsiteX1248" fmla="*/ 964321 w 1131776"/>
              <a:gd name="connsiteY1248" fmla="*/ 1109558 h 1230191"/>
              <a:gd name="connsiteX1249" fmla="*/ 965216 w 1131776"/>
              <a:gd name="connsiteY1249" fmla="*/ 1107024 h 1230191"/>
              <a:gd name="connsiteX1250" fmla="*/ 964918 w 1131776"/>
              <a:gd name="connsiteY1250" fmla="*/ 1104638 h 1230191"/>
              <a:gd name="connsiteX1251" fmla="*/ 966558 w 1131776"/>
              <a:gd name="connsiteY1251" fmla="*/ 1103147 h 1230191"/>
              <a:gd name="connsiteX1252" fmla="*/ 968347 w 1131776"/>
              <a:gd name="connsiteY1252" fmla="*/ 1102849 h 1230191"/>
              <a:gd name="connsiteX1253" fmla="*/ 972075 w 1131776"/>
              <a:gd name="connsiteY1253" fmla="*/ 1104041 h 1230191"/>
              <a:gd name="connsiteX1254" fmla="*/ 972821 w 1131776"/>
              <a:gd name="connsiteY1254" fmla="*/ 1105681 h 1230191"/>
              <a:gd name="connsiteX1255" fmla="*/ 973865 w 1131776"/>
              <a:gd name="connsiteY1255" fmla="*/ 1106427 h 1230191"/>
              <a:gd name="connsiteX1256" fmla="*/ 977145 w 1131776"/>
              <a:gd name="connsiteY1256" fmla="*/ 1103147 h 1230191"/>
              <a:gd name="connsiteX1257" fmla="*/ 979531 w 1131776"/>
              <a:gd name="connsiteY1257" fmla="*/ 1102550 h 1230191"/>
              <a:gd name="connsiteX1258" fmla="*/ 990416 w 1131776"/>
              <a:gd name="connsiteY1258" fmla="*/ 1103147 h 1230191"/>
              <a:gd name="connsiteX1259" fmla="*/ 994293 w 1131776"/>
              <a:gd name="connsiteY1259" fmla="*/ 1104041 h 1230191"/>
              <a:gd name="connsiteX1260" fmla="*/ 998319 w 1131776"/>
              <a:gd name="connsiteY1260" fmla="*/ 1105681 h 1230191"/>
              <a:gd name="connsiteX1261" fmla="*/ 997127 w 1131776"/>
              <a:gd name="connsiteY1261" fmla="*/ 1107173 h 1230191"/>
              <a:gd name="connsiteX1262" fmla="*/ 996083 w 1131776"/>
              <a:gd name="connsiteY1262" fmla="*/ 1107769 h 1230191"/>
              <a:gd name="connsiteX1263" fmla="*/ 990715 w 1131776"/>
              <a:gd name="connsiteY1263" fmla="*/ 1108514 h 1230191"/>
              <a:gd name="connsiteX1264" fmla="*/ 985943 w 1131776"/>
              <a:gd name="connsiteY1264" fmla="*/ 1107173 h 1230191"/>
              <a:gd name="connsiteX1265" fmla="*/ 982364 w 1131776"/>
              <a:gd name="connsiteY1265" fmla="*/ 1107173 h 1230191"/>
              <a:gd name="connsiteX1266" fmla="*/ 973566 w 1131776"/>
              <a:gd name="connsiteY1266" fmla="*/ 1113436 h 1230191"/>
              <a:gd name="connsiteX1267" fmla="*/ 968944 w 1131776"/>
              <a:gd name="connsiteY1267" fmla="*/ 1113436 h 1230191"/>
              <a:gd name="connsiteX1268" fmla="*/ 968944 w 1131776"/>
              <a:gd name="connsiteY1268" fmla="*/ 1111944 h 1230191"/>
              <a:gd name="connsiteX1269" fmla="*/ 967751 w 1131776"/>
              <a:gd name="connsiteY1269" fmla="*/ 1111050 h 1230191"/>
              <a:gd name="connsiteX1270" fmla="*/ 966409 w 1131776"/>
              <a:gd name="connsiteY1270" fmla="*/ 1111497 h 1230191"/>
              <a:gd name="connsiteX1271" fmla="*/ 963725 w 1131776"/>
              <a:gd name="connsiteY1271" fmla="*/ 1113585 h 1230191"/>
              <a:gd name="connsiteX1272" fmla="*/ 962234 w 1131776"/>
              <a:gd name="connsiteY1272" fmla="*/ 1115523 h 1230191"/>
              <a:gd name="connsiteX1273" fmla="*/ 961637 w 1131776"/>
              <a:gd name="connsiteY1273" fmla="*/ 1117909 h 1230191"/>
              <a:gd name="connsiteX1274" fmla="*/ 961637 w 1131776"/>
              <a:gd name="connsiteY1274" fmla="*/ 1124768 h 1230191"/>
              <a:gd name="connsiteX1275" fmla="*/ 959251 w 1131776"/>
              <a:gd name="connsiteY1275" fmla="*/ 1126856 h 1230191"/>
              <a:gd name="connsiteX1276" fmla="*/ 957760 w 1131776"/>
              <a:gd name="connsiteY1276" fmla="*/ 1129391 h 1230191"/>
              <a:gd name="connsiteX1277" fmla="*/ 959251 w 1131776"/>
              <a:gd name="connsiteY1277" fmla="*/ 1131180 h 1230191"/>
              <a:gd name="connsiteX1278" fmla="*/ 966409 w 1131776"/>
              <a:gd name="connsiteY1278" fmla="*/ 1135952 h 1230191"/>
              <a:gd name="connsiteX1279" fmla="*/ 971032 w 1131776"/>
              <a:gd name="connsiteY1279" fmla="*/ 1137443 h 1230191"/>
              <a:gd name="connsiteX1280" fmla="*/ 971479 w 1131776"/>
              <a:gd name="connsiteY1280" fmla="*/ 1134162 h 1230191"/>
              <a:gd name="connsiteX1281" fmla="*/ 972523 w 1131776"/>
              <a:gd name="connsiteY1281" fmla="*/ 1131180 h 1230191"/>
              <a:gd name="connsiteX1282" fmla="*/ 973417 w 1131776"/>
              <a:gd name="connsiteY1282" fmla="*/ 1129838 h 1230191"/>
              <a:gd name="connsiteX1283" fmla="*/ 978189 w 1131776"/>
              <a:gd name="connsiteY1283" fmla="*/ 1125216 h 1230191"/>
              <a:gd name="connsiteX1284" fmla="*/ 982066 w 1131776"/>
              <a:gd name="connsiteY1284" fmla="*/ 1122681 h 1230191"/>
              <a:gd name="connsiteX1285" fmla="*/ 988180 w 1131776"/>
              <a:gd name="connsiteY1285" fmla="*/ 1120295 h 1230191"/>
              <a:gd name="connsiteX1286" fmla="*/ 1001600 w 1131776"/>
              <a:gd name="connsiteY1286" fmla="*/ 1111497 h 1230191"/>
              <a:gd name="connsiteX1287" fmla="*/ 1005775 w 1131776"/>
              <a:gd name="connsiteY1287" fmla="*/ 1113286 h 1230191"/>
              <a:gd name="connsiteX1288" fmla="*/ 1007714 w 1131776"/>
              <a:gd name="connsiteY1288" fmla="*/ 1114628 h 1230191"/>
              <a:gd name="connsiteX1289" fmla="*/ 1007714 w 1131776"/>
              <a:gd name="connsiteY1289" fmla="*/ 1116269 h 1230191"/>
              <a:gd name="connsiteX1290" fmla="*/ 1007117 w 1131776"/>
              <a:gd name="connsiteY1290" fmla="*/ 1117461 h 1230191"/>
              <a:gd name="connsiteX1291" fmla="*/ 1004284 w 1131776"/>
              <a:gd name="connsiteY1291" fmla="*/ 1121637 h 1230191"/>
              <a:gd name="connsiteX1292" fmla="*/ 1001302 w 1131776"/>
              <a:gd name="connsiteY1292" fmla="*/ 1124321 h 1230191"/>
              <a:gd name="connsiteX1293" fmla="*/ 992355 w 1131776"/>
              <a:gd name="connsiteY1293" fmla="*/ 1128944 h 1230191"/>
              <a:gd name="connsiteX1294" fmla="*/ 991013 w 1131776"/>
              <a:gd name="connsiteY1294" fmla="*/ 1138337 h 1230191"/>
              <a:gd name="connsiteX1295" fmla="*/ 988329 w 1131776"/>
              <a:gd name="connsiteY1295" fmla="*/ 1139829 h 1230191"/>
              <a:gd name="connsiteX1296" fmla="*/ 988031 w 1131776"/>
              <a:gd name="connsiteY1296" fmla="*/ 1138785 h 1230191"/>
              <a:gd name="connsiteX1297" fmla="*/ 988925 w 1131776"/>
              <a:gd name="connsiteY1297" fmla="*/ 1137443 h 1230191"/>
              <a:gd name="connsiteX1298" fmla="*/ 989969 w 1131776"/>
              <a:gd name="connsiteY1298" fmla="*/ 1135206 h 1230191"/>
              <a:gd name="connsiteX1299" fmla="*/ 989373 w 1131776"/>
              <a:gd name="connsiteY1299" fmla="*/ 1131031 h 1230191"/>
              <a:gd name="connsiteX1300" fmla="*/ 986987 w 1131776"/>
              <a:gd name="connsiteY1300" fmla="*/ 1129092 h 1230191"/>
              <a:gd name="connsiteX1301" fmla="*/ 983259 w 1131776"/>
              <a:gd name="connsiteY1301" fmla="*/ 1129689 h 1230191"/>
              <a:gd name="connsiteX1302" fmla="*/ 978786 w 1131776"/>
              <a:gd name="connsiteY1302" fmla="*/ 1129689 h 1230191"/>
              <a:gd name="connsiteX1303" fmla="*/ 977294 w 1131776"/>
              <a:gd name="connsiteY1303" fmla="*/ 1129838 h 1230191"/>
              <a:gd name="connsiteX1304" fmla="*/ 974461 w 1131776"/>
              <a:gd name="connsiteY1304" fmla="*/ 1133417 h 1230191"/>
              <a:gd name="connsiteX1305" fmla="*/ 974908 w 1131776"/>
              <a:gd name="connsiteY1305" fmla="*/ 1135952 h 1230191"/>
              <a:gd name="connsiteX1306" fmla="*/ 975505 w 1131776"/>
              <a:gd name="connsiteY1306" fmla="*/ 1137890 h 1230191"/>
              <a:gd name="connsiteX1307" fmla="*/ 980873 w 1131776"/>
              <a:gd name="connsiteY1307" fmla="*/ 1143855 h 1230191"/>
              <a:gd name="connsiteX1308" fmla="*/ 982811 w 1131776"/>
              <a:gd name="connsiteY1308" fmla="*/ 1145048 h 1230191"/>
              <a:gd name="connsiteX1309" fmla="*/ 988776 w 1131776"/>
              <a:gd name="connsiteY1309" fmla="*/ 1147135 h 1230191"/>
              <a:gd name="connsiteX1310" fmla="*/ 993399 w 1131776"/>
              <a:gd name="connsiteY1310" fmla="*/ 1150117 h 1230191"/>
              <a:gd name="connsiteX1311" fmla="*/ 999960 w 1131776"/>
              <a:gd name="connsiteY1311" fmla="*/ 1151609 h 1230191"/>
              <a:gd name="connsiteX1312" fmla="*/ 1003837 w 1131776"/>
              <a:gd name="connsiteY1312" fmla="*/ 1153249 h 1230191"/>
              <a:gd name="connsiteX1313" fmla="*/ 1009503 w 1131776"/>
              <a:gd name="connsiteY1313" fmla="*/ 1151012 h 1230191"/>
              <a:gd name="connsiteX1314" fmla="*/ 1011740 w 1131776"/>
              <a:gd name="connsiteY1314" fmla="*/ 1149223 h 1230191"/>
              <a:gd name="connsiteX1315" fmla="*/ 1012933 w 1131776"/>
              <a:gd name="connsiteY1315" fmla="*/ 1141320 h 1230191"/>
              <a:gd name="connsiteX1316" fmla="*/ 1011889 w 1131776"/>
              <a:gd name="connsiteY1316" fmla="*/ 1136697 h 1230191"/>
              <a:gd name="connsiteX1317" fmla="*/ 1011889 w 1131776"/>
              <a:gd name="connsiteY1317" fmla="*/ 1133864 h 1230191"/>
              <a:gd name="connsiteX1318" fmla="*/ 1012784 w 1131776"/>
              <a:gd name="connsiteY1318" fmla="*/ 1128347 h 1230191"/>
              <a:gd name="connsiteX1319" fmla="*/ 1016213 w 1131776"/>
              <a:gd name="connsiteY1319" fmla="*/ 1118505 h 1230191"/>
              <a:gd name="connsiteX1320" fmla="*/ 1015766 w 1131776"/>
              <a:gd name="connsiteY1320" fmla="*/ 1115821 h 1230191"/>
              <a:gd name="connsiteX1321" fmla="*/ 1016959 w 1131776"/>
              <a:gd name="connsiteY1321" fmla="*/ 1111348 h 1230191"/>
              <a:gd name="connsiteX1322" fmla="*/ 1019941 w 1131776"/>
              <a:gd name="connsiteY1322" fmla="*/ 1109260 h 1230191"/>
              <a:gd name="connsiteX1323" fmla="*/ 1023072 w 1131776"/>
              <a:gd name="connsiteY1323" fmla="*/ 1107769 h 1230191"/>
              <a:gd name="connsiteX1324" fmla="*/ 1027546 w 1131776"/>
              <a:gd name="connsiteY1324" fmla="*/ 1107322 h 1230191"/>
              <a:gd name="connsiteX1325" fmla="*/ 1040221 w 1131776"/>
              <a:gd name="connsiteY1325" fmla="*/ 1101805 h 1230191"/>
              <a:gd name="connsiteX1326" fmla="*/ 1043948 w 1131776"/>
              <a:gd name="connsiteY1326" fmla="*/ 1101506 h 1230191"/>
              <a:gd name="connsiteX1327" fmla="*/ 1047676 w 1131776"/>
              <a:gd name="connsiteY1327" fmla="*/ 1100015 h 1230191"/>
              <a:gd name="connsiteX1328" fmla="*/ 1049317 w 1131776"/>
              <a:gd name="connsiteY1328" fmla="*/ 1098375 h 1230191"/>
              <a:gd name="connsiteX1329" fmla="*/ 1052299 w 1131776"/>
              <a:gd name="connsiteY1329" fmla="*/ 1092708 h 1230191"/>
              <a:gd name="connsiteX1330" fmla="*/ 1057667 w 1131776"/>
              <a:gd name="connsiteY1330" fmla="*/ 1090323 h 1230191"/>
              <a:gd name="connsiteX1331" fmla="*/ 1060500 w 1131776"/>
              <a:gd name="connsiteY1331" fmla="*/ 1090323 h 1230191"/>
              <a:gd name="connsiteX1332" fmla="*/ 1063781 w 1131776"/>
              <a:gd name="connsiteY1332" fmla="*/ 1092410 h 1230191"/>
              <a:gd name="connsiteX1333" fmla="*/ 1078692 w 1131776"/>
              <a:gd name="connsiteY1333" fmla="*/ 1095840 h 1230191"/>
              <a:gd name="connsiteX1334" fmla="*/ 1078245 w 1131776"/>
              <a:gd name="connsiteY1334" fmla="*/ 1093454 h 1230191"/>
              <a:gd name="connsiteX1335" fmla="*/ 1074815 w 1131776"/>
              <a:gd name="connsiteY1335" fmla="*/ 1092858 h 1230191"/>
              <a:gd name="connsiteX1336" fmla="*/ 1071535 w 1131776"/>
              <a:gd name="connsiteY1336" fmla="*/ 1092261 h 1230191"/>
              <a:gd name="connsiteX1337" fmla="*/ 1066017 w 1131776"/>
              <a:gd name="connsiteY1337" fmla="*/ 1090472 h 1230191"/>
              <a:gd name="connsiteX1338" fmla="*/ 1058562 w 1131776"/>
              <a:gd name="connsiteY1338" fmla="*/ 1087788 h 1230191"/>
              <a:gd name="connsiteX1339" fmla="*/ 1051106 w 1131776"/>
              <a:gd name="connsiteY1339" fmla="*/ 1087788 h 1230191"/>
              <a:gd name="connsiteX1340" fmla="*/ 1045141 w 1131776"/>
              <a:gd name="connsiteY1340" fmla="*/ 1085551 h 1230191"/>
              <a:gd name="connsiteX1341" fmla="*/ 1038580 w 1131776"/>
              <a:gd name="connsiteY1341" fmla="*/ 1083016 h 1230191"/>
              <a:gd name="connsiteX1342" fmla="*/ 1024862 w 1131776"/>
              <a:gd name="connsiteY1342" fmla="*/ 1083016 h 1230191"/>
              <a:gd name="connsiteX1343" fmla="*/ 1012784 w 1131776"/>
              <a:gd name="connsiteY1343" fmla="*/ 1082718 h 1230191"/>
              <a:gd name="connsiteX1344" fmla="*/ 1000407 w 1131776"/>
              <a:gd name="connsiteY1344" fmla="*/ 1082718 h 1230191"/>
              <a:gd name="connsiteX1345" fmla="*/ 992504 w 1131776"/>
              <a:gd name="connsiteY1345" fmla="*/ 1082420 h 1230191"/>
              <a:gd name="connsiteX1346" fmla="*/ 987136 w 1131776"/>
              <a:gd name="connsiteY1346" fmla="*/ 1082420 h 1230191"/>
              <a:gd name="connsiteX1347" fmla="*/ 985794 w 1131776"/>
              <a:gd name="connsiteY1347" fmla="*/ 1081376 h 1230191"/>
              <a:gd name="connsiteX1348" fmla="*/ 986241 w 1131776"/>
              <a:gd name="connsiteY1348" fmla="*/ 1078244 h 1230191"/>
              <a:gd name="connsiteX1349" fmla="*/ 984303 w 1131776"/>
              <a:gd name="connsiteY1349" fmla="*/ 1076008 h 1230191"/>
              <a:gd name="connsiteX1350" fmla="*/ 981469 w 1131776"/>
              <a:gd name="connsiteY1350" fmla="*/ 1073324 h 1230191"/>
              <a:gd name="connsiteX1351" fmla="*/ 978040 w 1131776"/>
              <a:gd name="connsiteY1351" fmla="*/ 1071385 h 1230191"/>
              <a:gd name="connsiteX1352" fmla="*/ 976250 w 1131776"/>
              <a:gd name="connsiteY1352" fmla="*/ 1068851 h 1230191"/>
              <a:gd name="connsiteX1353" fmla="*/ 974312 w 1131776"/>
              <a:gd name="connsiteY1353" fmla="*/ 1066017 h 1230191"/>
              <a:gd name="connsiteX1354" fmla="*/ 975356 w 1131776"/>
              <a:gd name="connsiteY1354" fmla="*/ 1063482 h 1230191"/>
              <a:gd name="connsiteX1355" fmla="*/ 976996 w 1131776"/>
              <a:gd name="connsiteY1355" fmla="*/ 1057219 h 1230191"/>
              <a:gd name="connsiteX1356" fmla="*/ 976996 w 1131776"/>
              <a:gd name="connsiteY1356" fmla="*/ 1054535 h 1230191"/>
              <a:gd name="connsiteX1357" fmla="*/ 975505 w 1131776"/>
              <a:gd name="connsiteY1357" fmla="*/ 1052597 h 1230191"/>
              <a:gd name="connsiteX1358" fmla="*/ 975058 w 1131776"/>
              <a:gd name="connsiteY1358" fmla="*/ 1049913 h 1230191"/>
              <a:gd name="connsiteX1359" fmla="*/ 975505 w 1131776"/>
              <a:gd name="connsiteY1359" fmla="*/ 1048571 h 1230191"/>
              <a:gd name="connsiteX1360" fmla="*/ 976847 w 1131776"/>
              <a:gd name="connsiteY1360" fmla="*/ 1047527 h 1230191"/>
              <a:gd name="connsiteX1361" fmla="*/ 977593 w 1131776"/>
              <a:gd name="connsiteY1361" fmla="*/ 1043054 h 1230191"/>
              <a:gd name="connsiteX1362" fmla="*/ 976996 w 1131776"/>
              <a:gd name="connsiteY1362" fmla="*/ 1038729 h 1230191"/>
              <a:gd name="connsiteX1363" fmla="*/ 975952 w 1131776"/>
              <a:gd name="connsiteY1363" fmla="*/ 1034852 h 1230191"/>
              <a:gd name="connsiteX1364" fmla="*/ 974610 w 1131776"/>
              <a:gd name="connsiteY1364" fmla="*/ 1033063 h 1230191"/>
              <a:gd name="connsiteX1365" fmla="*/ 972821 w 1131776"/>
              <a:gd name="connsiteY1365" fmla="*/ 1032317 h 1230191"/>
              <a:gd name="connsiteX1366" fmla="*/ 971479 w 1131776"/>
              <a:gd name="connsiteY1366" fmla="*/ 1032317 h 1230191"/>
              <a:gd name="connsiteX1367" fmla="*/ 968497 w 1131776"/>
              <a:gd name="connsiteY1367" fmla="*/ 1033659 h 1230191"/>
              <a:gd name="connsiteX1368" fmla="*/ 963725 w 1131776"/>
              <a:gd name="connsiteY1368" fmla="*/ 1033361 h 1230191"/>
              <a:gd name="connsiteX1369" fmla="*/ 962085 w 1131776"/>
              <a:gd name="connsiteY1369" fmla="*/ 1033957 h 1230191"/>
              <a:gd name="connsiteX1370" fmla="*/ 959699 w 1131776"/>
              <a:gd name="connsiteY1370" fmla="*/ 1035598 h 1230191"/>
              <a:gd name="connsiteX1371" fmla="*/ 956418 w 1131776"/>
              <a:gd name="connsiteY1371" fmla="*/ 1037834 h 1230191"/>
              <a:gd name="connsiteX1372" fmla="*/ 954629 w 1131776"/>
              <a:gd name="connsiteY1372" fmla="*/ 1037089 h 1230191"/>
              <a:gd name="connsiteX1373" fmla="*/ 954033 w 1131776"/>
              <a:gd name="connsiteY1373" fmla="*/ 1034554 h 1230191"/>
              <a:gd name="connsiteX1374" fmla="*/ 952840 w 1131776"/>
              <a:gd name="connsiteY1374" fmla="*/ 1032467 h 1230191"/>
              <a:gd name="connsiteX1375" fmla="*/ 952094 w 1131776"/>
              <a:gd name="connsiteY1375" fmla="*/ 1030528 h 1230191"/>
              <a:gd name="connsiteX1376" fmla="*/ 951498 w 1131776"/>
              <a:gd name="connsiteY1376" fmla="*/ 1027396 h 1230191"/>
              <a:gd name="connsiteX1377" fmla="*/ 950454 w 1131776"/>
              <a:gd name="connsiteY1377" fmla="*/ 1023370 h 1230191"/>
              <a:gd name="connsiteX1378" fmla="*/ 948515 w 1131776"/>
              <a:gd name="connsiteY1378" fmla="*/ 1018599 h 1230191"/>
              <a:gd name="connsiteX1379" fmla="*/ 945533 w 1131776"/>
              <a:gd name="connsiteY1379" fmla="*/ 1014871 h 1230191"/>
              <a:gd name="connsiteX1380" fmla="*/ 945533 w 1131776"/>
              <a:gd name="connsiteY1380" fmla="*/ 1011441 h 1230191"/>
              <a:gd name="connsiteX1381" fmla="*/ 944788 w 1131776"/>
              <a:gd name="connsiteY1381" fmla="*/ 1007117 h 1230191"/>
              <a:gd name="connsiteX1382" fmla="*/ 946279 w 1131776"/>
              <a:gd name="connsiteY1382" fmla="*/ 1002942 h 1230191"/>
              <a:gd name="connsiteX1383" fmla="*/ 945384 w 1131776"/>
              <a:gd name="connsiteY1383" fmla="*/ 999512 h 1230191"/>
              <a:gd name="connsiteX1384" fmla="*/ 943445 w 1131776"/>
              <a:gd name="connsiteY1384" fmla="*/ 995337 h 1230191"/>
              <a:gd name="connsiteX1385" fmla="*/ 944042 w 1131776"/>
              <a:gd name="connsiteY1385" fmla="*/ 991162 h 1230191"/>
              <a:gd name="connsiteX1386" fmla="*/ 945831 w 1131776"/>
              <a:gd name="connsiteY1386" fmla="*/ 988776 h 1230191"/>
              <a:gd name="connsiteX1387" fmla="*/ 946428 w 1131776"/>
              <a:gd name="connsiteY1387" fmla="*/ 985794 h 1230191"/>
              <a:gd name="connsiteX1388" fmla="*/ 955076 w 1131776"/>
              <a:gd name="connsiteY1388" fmla="*/ 985346 h 1230191"/>
              <a:gd name="connsiteX1389" fmla="*/ 954778 w 1131776"/>
              <a:gd name="connsiteY1389" fmla="*/ 981320 h 1230191"/>
              <a:gd name="connsiteX1390" fmla="*/ 956269 w 1131776"/>
              <a:gd name="connsiteY1390" fmla="*/ 978040 h 1230191"/>
              <a:gd name="connsiteX1391" fmla="*/ 957909 w 1131776"/>
              <a:gd name="connsiteY1391" fmla="*/ 975058 h 1230191"/>
              <a:gd name="connsiteX1392" fmla="*/ 959251 w 1131776"/>
              <a:gd name="connsiteY1392" fmla="*/ 973716 h 1230191"/>
              <a:gd name="connsiteX1393" fmla="*/ 962383 w 1131776"/>
              <a:gd name="connsiteY1393" fmla="*/ 972522 h 1230191"/>
              <a:gd name="connsiteX1394" fmla="*/ 965962 w 1131776"/>
              <a:gd name="connsiteY1394" fmla="*/ 970882 h 1230191"/>
              <a:gd name="connsiteX1395" fmla="*/ 968049 w 1131776"/>
              <a:gd name="connsiteY1395" fmla="*/ 968944 h 1230191"/>
              <a:gd name="connsiteX1396" fmla="*/ 969093 w 1131776"/>
              <a:gd name="connsiteY1396" fmla="*/ 967155 h 1230191"/>
              <a:gd name="connsiteX1397" fmla="*/ 969690 w 1131776"/>
              <a:gd name="connsiteY1397" fmla="*/ 964918 h 1230191"/>
              <a:gd name="connsiteX1398" fmla="*/ 969690 w 1131776"/>
              <a:gd name="connsiteY1398" fmla="*/ 962532 h 1230191"/>
              <a:gd name="connsiteX1399" fmla="*/ 969242 w 1131776"/>
              <a:gd name="connsiteY1399" fmla="*/ 957462 h 1230191"/>
              <a:gd name="connsiteX1400" fmla="*/ 969988 w 1131776"/>
              <a:gd name="connsiteY1400" fmla="*/ 955971 h 1230191"/>
              <a:gd name="connsiteX1401" fmla="*/ 972224 w 1131776"/>
              <a:gd name="connsiteY1401" fmla="*/ 953883 h 1230191"/>
              <a:gd name="connsiteX1402" fmla="*/ 975952 w 1131776"/>
              <a:gd name="connsiteY1402" fmla="*/ 952094 h 1230191"/>
              <a:gd name="connsiteX1403" fmla="*/ 977593 w 1131776"/>
              <a:gd name="connsiteY1403" fmla="*/ 947322 h 1230191"/>
              <a:gd name="connsiteX1404" fmla="*/ 976698 w 1131776"/>
              <a:gd name="connsiteY1404" fmla="*/ 943147 h 1230191"/>
              <a:gd name="connsiteX1405" fmla="*/ 974610 w 1131776"/>
              <a:gd name="connsiteY1405" fmla="*/ 939866 h 1230191"/>
              <a:gd name="connsiteX1406" fmla="*/ 971926 w 1131776"/>
              <a:gd name="connsiteY1406" fmla="*/ 938376 h 1230191"/>
              <a:gd name="connsiteX1407" fmla="*/ 971628 w 1131776"/>
              <a:gd name="connsiteY1407" fmla="*/ 934946 h 1230191"/>
              <a:gd name="connsiteX1408" fmla="*/ 972821 w 1131776"/>
              <a:gd name="connsiteY1408" fmla="*/ 931665 h 1230191"/>
              <a:gd name="connsiteX1409" fmla="*/ 974461 w 1131776"/>
              <a:gd name="connsiteY1409" fmla="*/ 928235 h 1230191"/>
              <a:gd name="connsiteX1410" fmla="*/ 976400 w 1131776"/>
              <a:gd name="connsiteY1410" fmla="*/ 924210 h 1230191"/>
              <a:gd name="connsiteX1411" fmla="*/ 976400 w 1131776"/>
              <a:gd name="connsiteY1411" fmla="*/ 921376 h 1230191"/>
              <a:gd name="connsiteX1412" fmla="*/ 977891 w 1131776"/>
              <a:gd name="connsiteY1412" fmla="*/ 919736 h 1230191"/>
              <a:gd name="connsiteX1413" fmla="*/ 982662 w 1131776"/>
              <a:gd name="connsiteY1413" fmla="*/ 916157 h 1230191"/>
              <a:gd name="connsiteX1414" fmla="*/ 984303 w 1131776"/>
              <a:gd name="connsiteY1414" fmla="*/ 912579 h 1230191"/>
              <a:gd name="connsiteX1415" fmla="*/ 985943 w 1131776"/>
              <a:gd name="connsiteY1415" fmla="*/ 911684 h 1230191"/>
              <a:gd name="connsiteX1416" fmla="*/ 987882 w 1131776"/>
              <a:gd name="connsiteY1416" fmla="*/ 911237 h 1230191"/>
              <a:gd name="connsiteX1417" fmla="*/ 987882 w 1131776"/>
              <a:gd name="connsiteY1417" fmla="*/ 909298 h 1230191"/>
              <a:gd name="connsiteX1418" fmla="*/ 986539 w 1131776"/>
              <a:gd name="connsiteY1418" fmla="*/ 907360 h 1230191"/>
              <a:gd name="connsiteX1419" fmla="*/ 986241 w 1131776"/>
              <a:gd name="connsiteY1419" fmla="*/ 904825 h 1230191"/>
              <a:gd name="connsiteX1420" fmla="*/ 986241 w 1131776"/>
              <a:gd name="connsiteY1420" fmla="*/ 902141 h 1230191"/>
              <a:gd name="connsiteX1421" fmla="*/ 986838 w 1131776"/>
              <a:gd name="connsiteY1421" fmla="*/ 898562 h 1230191"/>
              <a:gd name="connsiteX1422" fmla="*/ 989074 w 1131776"/>
              <a:gd name="connsiteY1422" fmla="*/ 897220 h 1230191"/>
              <a:gd name="connsiteX1423" fmla="*/ 992355 w 1131776"/>
              <a:gd name="connsiteY1423" fmla="*/ 894237 h 1230191"/>
              <a:gd name="connsiteX1424" fmla="*/ 993250 w 1131776"/>
              <a:gd name="connsiteY1424" fmla="*/ 892299 h 1230191"/>
              <a:gd name="connsiteX1425" fmla="*/ 993250 w 1131776"/>
              <a:gd name="connsiteY1425" fmla="*/ 889764 h 1230191"/>
              <a:gd name="connsiteX1426" fmla="*/ 992355 w 1131776"/>
              <a:gd name="connsiteY1426" fmla="*/ 884545 h 1230191"/>
              <a:gd name="connsiteX1427" fmla="*/ 991609 w 1131776"/>
              <a:gd name="connsiteY1427" fmla="*/ 880817 h 1230191"/>
              <a:gd name="connsiteX1428" fmla="*/ 991162 w 1131776"/>
              <a:gd name="connsiteY1428" fmla="*/ 879475 h 1230191"/>
              <a:gd name="connsiteX1429" fmla="*/ 989671 w 1131776"/>
              <a:gd name="connsiteY1429" fmla="*/ 876940 h 1230191"/>
              <a:gd name="connsiteX1430" fmla="*/ 988627 w 1131776"/>
              <a:gd name="connsiteY1430" fmla="*/ 875300 h 1230191"/>
              <a:gd name="connsiteX1431" fmla="*/ 990416 w 1131776"/>
              <a:gd name="connsiteY1431" fmla="*/ 873362 h 1230191"/>
              <a:gd name="connsiteX1432" fmla="*/ 993697 w 1131776"/>
              <a:gd name="connsiteY1432" fmla="*/ 871274 h 1230191"/>
              <a:gd name="connsiteX1433" fmla="*/ 995039 w 1131776"/>
              <a:gd name="connsiteY1433" fmla="*/ 868292 h 1230191"/>
              <a:gd name="connsiteX1434" fmla="*/ 993697 w 1131776"/>
              <a:gd name="connsiteY1434" fmla="*/ 865757 h 1230191"/>
              <a:gd name="connsiteX1435" fmla="*/ 991907 w 1131776"/>
              <a:gd name="connsiteY1435" fmla="*/ 864415 h 1230191"/>
              <a:gd name="connsiteX1436" fmla="*/ 991311 w 1131776"/>
              <a:gd name="connsiteY1436" fmla="*/ 860538 h 1230191"/>
              <a:gd name="connsiteX1437" fmla="*/ 992057 w 1131776"/>
              <a:gd name="connsiteY1437" fmla="*/ 855617 h 1230191"/>
              <a:gd name="connsiteX1438" fmla="*/ 993399 w 1131776"/>
              <a:gd name="connsiteY1438" fmla="*/ 854126 h 1230191"/>
              <a:gd name="connsiteX1439" fmla="*/ 998319 w 1131776"/>
              <a:gd name="connsiteY1439" fmla="*/ 853380 h 1230191"/>
              <a:gd name="connsiteX1440" fmla="*/ 998767 w 1131776"/>
              <a:gd name="connsiteY1440" fmla="*/ 850845 h 1230191"/>
              <a:gd name="connsiteX1441" fmla="*/ 1002495 w 1131776"/>
              <a:gd name="connsiteY1441" fmla="*/ 847267 h 1230191"/>
              <a:gd name="connsiteX1442" fmla="*/ 1002495 w 1131776"/>
              <a:gd name="connsiteY1442" fmla="*/ 843837 h 1230191"/>
              <a:gd name="connsiteX1443" fmla="*/ 999960 w 1131776"/>
              <a:gd name="connsiteY1443" fmla="*/ 841749 h 1230191"/>
              <a:gd name="connsiteX1444" fmla="*/ 997574 w 1131776"/>
              <a:gd name="connsiteY1444" fmla="*/ 838320 h 1230191"/>
              <a:gd name="connsiteX1445" fmla="*/ 995934 w 1131776"/>
              <a:gd name="connsiteY1445" fmla="*/ 835338 h 1230191"/>
              <a:gd name="connsiteX1446" fmla="*/ 990267 w 1131776"/>
              <a:gd name="connsiteY1446" fmla="*/ 833697 h 1230191"/>
              <a:gd name="connsiteX1447" fmla="*/ 984303 w 1131776"/>
              <a:gd name="connsiteY1447" fmla="*/ 832803 h 1230191"/>
              <a:gd name="connsiteX1448" fmla="*/ 983557 w 1131776"/>
              <a:gd name="connsiteY1448" fmla="*/ 829969 h 1230191"/>
              <a:gd name="connsiteX1449" fmla="*/ 983855 w 1131776"/>
              <a:gd name="connsiteY1449" fmla="*/ 828329 h 1230191"/>
              <a:gd name="connsiteX1450" fmla="*/ 986689 w 1131776"/>
              <a:gd name="connsiteY1450" fmla="*/ 828925 h 1230191"/>
              <a:gd name="connsiteX1451" fmla="*/ 991311 w 1131776"/>
              <a:gd name="connsiteY1451" fmla="*/ 828329 h 1230191"/>
              <a:gd name="connsiteX1452" fmla="*/ 994741 w 1131776"/>
              <a:gd name="connsiteY1452" fmla="*/ 828329 h 1230191"/>
              <a:gd name="connsiteX1453" fmla="*/ 997127 w 1131776"/>
              <a:gd name="connsiteY1453" fmla="*/ 827882 h 1230191"/>
              <a:gd name="connsiteX1454" fmla="*/ 999960 w 1131776"/>
              <a:gd name="connsiteY1454" fmla="*/ 827435 h 1230191"/>
              <a:gd name="connsiteX1455" fmla="*/ 1002495 w 1131776"/>
              <a:gd name="connsiteY1455" fmla="*/ 828627 h 1230191"/>
              <a:gd name="connsiteX1456" fmla="*/ 1005030 w 1131776"/>
              <a:gd name="connsiteY1456" fmla="*/ 827882 h 1230191"/>
              <a:gd name="connsiteX1457" fmla="*/ 1006073 w 1131776"/>
              <a:gd name="connsiteY1457" fmla="*/ 823408 h 1230191"/>
              <a:gd name="connsiteX1458" fmla="*/ 1007714 w 1131776"/>
              <a:gd name="connsiteY1458" fmla="*/ 821022 h 1230191"/>
              <a:gd name="connsiteX1459" fmla="*/ 1008012 w 1131776"/>
              <a:gd name="connsiteY1459" fmla="*/ 818786 h 1230191"/>
              <a:gd name="connsiteX1460" fmla="*/ 1006372 w 1131776"/>
              <a:gd name="connsiteY1460" fmla="*/ 816996 h 1230191"/>
              <a:gd name="connsiteX1461" fmla="*/ 1003389 w 1131776"/>
              <a:gd name="connsiteY1461" fmla="*/ 816400 h 1230191"/>
              <a:gd name="connsiteX1462" fmla="*/ 990416 w 1131776"/>
              <a:gd name="connsiteY1462" fmla="*/ 815058 h 1230191"/>
              <a:gd name="connsiteX1463" fmla="*/ 989969 w 1131776"/>
              <a:gd name="connsiteY1463" fmla="*/ 813269 h 1230191"/>
              <a:gd name="connsiteX1464" fmla="*/ 989969 w 1131776"/>
              <a:gd name="connsiteY1464" fmla="*/ 810286 h 1230191"/>
              <a:gd name="connsiteX1465" fmla="*/ 990565 w 1131776"/>
              <a:gd name="connsiteY1465" fmla="*/ 807304 h 1230191"/>
              <a:gd name="connsiteX1466" fmla="*/ 990565 w 1131776"/>
              <a:gd name="connsiteY1466" fmla="*/ 805813 h 1230191"/>
              <a:gd name="connsiteX1467" fmla="*/ 991758 w 1131776"/>
              <a:gd name="connsiteY1467" fmla="*/ 804471 h 1230191"/>
              <a:gd name="connsiteX1468" fmla="*/ 993100 w 1131776"/>
              <a:gd name="connsiteY1468" fmla="*/ 801638 h 1230191"/>
              <a:gd name="connsiteX1469" fmla="*/ 993995 w 1131776"/>
              <a:gd name="connsiteY1469" fmla="*/ 799848 h 1230191"/>
              <a:gd name="connsiteX1470" fmla="*/ 993100 w 1131776"/>
              <a:gd name="connsiteY1470" fmla="*/ 797463 h 1230191"/>
              <a:gd name="connsiteX1471" fmla="*/ 991013 w 1131776"/>
              <a:gd name="connsiteY1471" fmla="*/ 793884 h 1230191"/>
              <a:gd name="connsiteX1472" fmla="*/ 992504 w 1131776"/>
              <a:gd name="connsiteY1472" fmla="*/ 792243 h 1230191"/>
              <a:gd name="connsiteX1473" fmla="*/ 992504 w 1131776"/>
              <a:gd name="connsiteY1473" fmla="*/ 790305 h 1230191"/>
              <a:gd name="connsiteX1474" fmla="*/ 992206 w 1131776"/>
              <a:gd name="connsiteY1474" fmla="*/ 788366 h 1230191"/>
              <a:gd name="connsiteX1475" fmla="*/ 990118 w 1131776"/>
              <a:gd name="connsiteY1475" fmla="*/ 786279 h 1230191"/>
              <a:gd name="connsiteX1476" fmla="*/ 988180 w 1131776"/>
              <a:gd name="connsiteY1476" fmla="*/ 783446 h 1230191"/>
              <a:gd name="connsiteX1477" fmla="*/ 988180 w 1131776"/>
              <a:gd name="connsiteY1477" fmla="*/ 780314 h 1230191"/>
              <a:gd name="connsiteX1478" fmla="*/ 990416 w 1131776"/>
              <a:gd name="connsiteY1478" fmla="*/ 779569 h 1230191"/>
              <a:gd name="connsiteX1479" fmla="*/ 991907 w 1131776"/>
              <a:gd name="connsiteY1479" fmla="*/ 778674 h 1230191"/>
              <a:gd name="connsiteX1480" fmla="*/ 992206 w 1131776"/>
              <a:gd name="connsiteY1480" fmla="*/ 776735 h 1230191"/>
              <a:gd name="connsiteX1481" fmla="*/ 991460 w 1131776"/>
              <a:gd name="connsiteY1481" fmla="*/ 774350 h 1230191"/>
              <a:gd name="connsiteX1482" fmla="*/ 988329 w 1131776"/>
              <a:gd name="connsiteY1482" fmla="*/ 773604 h 1230191"/>
              <a:gd name="connsiteX1483" fmla="*/ 984154 w 1131776"/>
              <a:gd name="connsiteY1483" fmla="*/ 772113 h 1230191"/>
              <a:gd name="connsiteX1484" fmla="*/ 982961 w 1131776"/>
              <a:gd name="connsiteY1484" fmla="*/ 770920 h 1230191"/>
              <a:gd name="connsiteX1485" fmla="*/ 981768 w 1131776"/>
              <a:gd name="connsiteY1485" fmla="*/ 768385 h 1230191"/>
              <a:gd name="connsiteX1486" fmla="*/ 982662 w 1131776"/>
              <a:gd name="connsiteY1486" fmla="*/ 761377 h 1230191"/>
              <a:gd name="connsiteX1487" fmla="*/ 982215 w 1131776"/>
              <a:gd name="connsiteY1487" fmla="*/ 757053 h 1230191"/>
              <a:gd name="connsiteX1488" fmla="*/ 981917 w 1131776"/>
              <a:gd name="connsiteY1488" fmla="*/ 754667 h 1230191"/>
              <a:gd name="connsiteX1489" fmla="*/ 982961 w 1131776"/>
              <a:gd name="connsiteY1489" fmla="*/ 752878 h 1230191"/>
              <a:gd name="connsiteX1490" fmla="*/ 984303 w 1131776"/>
              <a:gd name="connsiteY1490" fmla="*/ 751237 h 1230191"/>
              <a:gd name="connsiteX1491" fmla="*/ 983706 w 1131776"/>
              <a:gd name="connsiteY1491" fmla="*/ 747509 h 1230191"/>
              <a:gd name="connsiteX1492" fmla="*/ 982513 w 1131776"/>
              <a:gd name="connsiteY1492" fmla="*/ 745571 h 1230191"/>
              <a:gd name="connsiteX1493" fmla="*/ 982961 w 1131776"/>
              <a:gd name="connsiteY1493" fmla="*/ 744079 h 1230191"/>
              <a:gd name="connsiteX1494" fmla="*/ 984154 w 1131776"/>
              <a:gd name="connsiteY1494" fmla="*/ 742589 h 1230191"/>
              <a:gd name="connsiteX1495" fmla="*/ 985197 w 1131776"/>
              <a:gd name="connsiteY1495" fmla="*/ 740650 h 1230191"/>
              <a:gd name="connsiteX1496" fmla="*/ 986092 w 1131776"/>
              <a:gd name="connsiteY1496" fmla="*/ 740203 h 1230191"/>
              <a:gd name="connsiteX1497" fmla="*/ 987434 w 1131776"/>
              <a:gd name="connsiteY1497" fmla="*/ 741247 h 1230191"/>
              <a:gd name="connsiteX1498" fmla="*/ 989671 w 1131776"/>
              <a:gd name="connsiteY1498" fmla="*/ 740650 h 1230191"/>
              <a:gd name="connsiteX1499" fmla="*/ 992355 w 1131776"/>
              <a:gd name="connsiteY1499" fmla="*/ 739159 h 1230191"/>
              <a:gd name="connsiteX1500" fmla="*/ 992653 w 1131776"/>
              <a:gd name="connsiteY1500" fmla="*/ 737370 h 1230191"/>
              <a:gd name="connsiteX1501" fmla="*/ 992057 w 1131776"/>
              <a:gd name="connsiteY1501" fmla="*/ 734834 h 1230191"/>
              <a:gd name="connsiteX1502" fmla="*/ 990118 w 1131776"/>
              <a:gd name="connsiteY1502" fmla="*/ 728423 h 1230191"/>
              <a:gd name="connsiteX1503" fmla="*/ 988329 w 1131776"/>
              <a:gd name="connsiteY1503" fmla="*/ 724397 h 1230191"/>
              <a:gd name="connsiteX1504" fmla="*/ 988627 w 1131776"/>
              <a:gd name="connsiteY1504" fmla="*/ 722905 h 1230191"/>
              <a:gd name="connsiteX1505" fmla="*/ 989373 w 1131776"/>
              <a:gd name="connsiteY1505" fmla="*/ 721414 h 1230191"/>
              <a:gd name="connsiteX1506" fmla="*/ 988776 w 1131776"/>
              <a:gd name="connsiteY1506" fmla="*/ 715897 h 1230191"/>
              <a:gd name="connsiteX1507" fmla="*/ 988776 w 1131776"/>
              <a:gd name="connsiteY1507" fmla="*/ 712617 h 1230191"/>
              <a:gd name="connsiteX1508" fmla="*/ 989074 w 1131776"/>
              <a:gd name="connsiteY1508" fmla="*/ 702924 h 1230191"/>
              <a:gd name="connsiteX1509" fmla="*/ 989074 w 1131776"/>
              <a:gd name="connsiteY1509" fmla="*/ 699644 h 1230191"/>
              <a:gd name="connsiteX1510" fmla="*/ 987434 w 1131776"/>
              <a:gd name="connsiteY1510" fmla="*/ 696214 h 1230191"/>
              <a:gd name="connsiteX1511" fmla="*/ 987732 w 1131776"/>
              <a:gd name="connsiteY1511" fmla="*/ 693083 h 1230191"/>
              <a:gd name="connsiteX1512" fmla="*/ 989074 w 1131776"/>
              <a:gd name="connsiteY1512" fmla="*/ 690846 h 1230191"/>
              <a:gd name="connsiteX1513" fmla="*/ 990267 w 1131776"/>
              <a:gd name="connsiteY1513" fmla="*/ 687714 h 1230191"/>
              <a:gd name="connsiteX1514" fmla="*/ 991162 w 1131776"/>
              <a:gd name="connsiteY1514" fmla="*/ 684882 h 1230191"/>
              <a:gd name="connsiteX1515" fmla="*/ 992057 w 1131776"/>
              <a:gd name="connsiteY1515" fmla="*/ 683688 h 1230191"/>
              <a:gd name="connsiteX1516" fmla="*/ 993697 w 1131776"/>
              <a:gd name="connsiteY1516" fmla="*/ 683092 h 1230191"/>
              <a:gd name="connsiteX1517" fmla="*/ 993995 w 1131776"/>
              <a:gd name="connsiteY1517" fmla="*/ 681601 h 1230191"/>
              <a:gd name="connsiteX1518" fmla="*/ 993250 w 1131776"/>
              <a:gd name="connsiteY1518" fmla="*/ 680408 h 1230191"/>
              <a:gd name="connsiteX1519" fmla="*/ 991162 w 1131776"/>
              <a:gd name="connsiteY1519" fmla="*/ 678619 h 1230191"/>
              <a:gd name="connsiteX1520" fmla="*/ 990715 w 1131776"/>
              <a:gd name="connsiteY1520" fmla="*/ 676382 h 1230191"/>
              <a:gd name="connsiteX1521" fmla="*/ 991162 w 1131776"/>
              <a:gd name="connsiteY1521" fmla="*/ 674741 h 1230191"/>
              <a:gd name="connsiteX1522" fmla="*/ 992206 w 1131776"/>
              <a:gd name="connsiteY1522" fmla="*/ 673698 h 1230191"/>
              <a:gd name="connsiteX1523" fmla="*/ 993697 w 1131776"/>
              <a:gd name="connsiteY1523" fmla="*/ 673698 h 1230191"/>
              <a:gd name="connsiteX1524" fmla="*/ 994890 w 1131776"/>
              <a:gd name="connsiteY1524" fmla="*/ 671312 h 1230191"/>
              <a:gd name="connsiteX1525" fmla="*/ 995188 w 1131776"/>
              <a:gd name="connsiteY1525" fmla="*/ 668330 h 1230191"/>
              <a:gd name="connsiteX1526" fmla="*/ 995486 w 1131776"/>
              <a:gd name="connsiteY1526" fmla="*/ 666988 h 1230191"/>
              <a:gd name="connsiteX1527" fmla="*/ 994592 w 1131776"/>
              <a:gd name="connsiteY1527" fmla="*/ 665198 h 1230191"/>
              <a:gd name="connsiteX1528" fmla="*/ 993995 w 1131776"/>
              <a:gd name="connsiteY1528" fmla="*/ 661172 h 1230191"/>
              <a:gd name="connsiteX1529" fmla="*/ 993399 w 1131776"/>
              <a:gd name="connsiteY1529" fmla="*/ 658787 h 1230191"/>
              <a:gd name="connsiteX1530" fmla="*/ 994144 w 1131776"/>
              <a:gd name="connsiteY1530" fmla="*/ 657891 h 1230191"/>
              <a:gd name="connsiteX1531" fmla="*/ 995188 w 1131776"/>
              <a:gd name="connsiteY1531" fmla="*/ 657593 h 1230191"/>
              <a:gd name="connsiteX1532" fmla="*/ 996978 w 1131776"/>
              <a:gd name="connsiteY1532" fmla="*/ 658190 h 1230191"/>
              <a:gd name="connsiteX1533" fmla="*/ 998170 w 1131776"/>
              <a:gd name="connsiteY1533" fmla="*/ 657891 h 1230191"/>
              <a:gd name="connsiteX1534" fmla="*/ 998170 w 1131776"/>
              <a:gd name="connsiteY1534" fmla="*/ 656699 h 1230191"/>
              <a:gd name="connsiteX1535" fmla="*/ 998469 w 1131776"/>
              <a:gd name="connsiteY1535" fmla="*/ 655357 h 1230191"/>
              <a:gd name="connsiteX1536" fmla="*/ 998916 w 1131776"/>
              <a:gd name="connsiteY1536" fmla="*/ 654462 h 1230191"/>
              <a:gd name="connsiteX1537" fmla="*/ 999960 w 1131776"/>
              <a:gd name="connsiteY1537" fmla="*/ 651480 h 1230191"/>
              <a:gd name="connsiteX1538" fmla="*/ 1001153 w 1131776"/>
              <a:gd name="connsiteY1538" fmla="*/ 647752 h 1230191"/>
              <a:gd name="connsiteX1539" fmla="*/ 1001451 w 1131776"/>
              <a:gd name="connsiteY1539" fmla="*/ 645217 h 1230191"/>
              <a:gd name="connsiteX1540" fmla="*/ 1001003 w 1131776"/>
              <a:gd name="connsiteY1540" fmla="*/ 638209 h 1230191"/>
              <a:gd name="connsiteX1541" fmla="*/ 1001600 w 1131776"/>
              <a:gd name="connsiteY1541" fmla="*/ 636568 h 1230191"/>
              <a:gd name="connsiteX1542" fmla="*/ 1002942 w 1131776"/>
              <a:gd name="connsiteY1542" fmla="*/ 635077 h 1230191"/>
              <a:gd name="connsiteX1543" fmla="*/ 1004731 w 1131776"/>
              <a:gd name="connsiteY1543" fmla="*/ 633735 h 1230191"/>
              <a:gd name="connsiteX1544" fmla="*/ 1007117 w 1131776"/>
              <a:gd name="connsiteY1544" fmla="*/ 632542 h 1230191"/>
              <a:gd name="connsiteX1545" fmla="*/ 1009950 w 1131776"/>
              <a:gd name="connsiteY1545" fmla="*/ 630902 h 1230191"/>
              <a:gd name="connsiteX1546" fmla="*/ 1013529 w 1131776"/>
              <a:gd name="connsiteY1546" fmla="*/ 630306 h 1230191"/>
              <a:gd name="connsiteX1547" fmla="*/ 1015020 w 1131776"/>
              <a:gd name="connsiteY1547" fmla="*/ 628516 h 1230191"/>
              <a:gd name="connsiteX1548" fmla="*/ 1016064 w 1131776"/>
              <a:gd name="connsiteY1548" fmla="*/ 626130 h 1230191"/>
              <a:gd name="connsiteX1549" fmla="*/ 1016362 w 1131776"/>
              <a:gd name="connsiteY1549" fmla="*/ 624192 h 1230191"/>
              <a:gd name="connsiteX1550" fmla="*/ 1015020 w 1131776"/>
              <a:gd name="connsiteY1550" fmla="*/ 622850 h 1230191"/>
              <a:gd name="connsiteX1551" fmla="*/ 1013231 w 1131776"/>
              <a:gd name="connsiteY1551" fmla="*/ 621209 h 1230191"/>
              <a:gd name="connsiteX1552" fmla="*/ 1012336 w 1131776"/>
              <a:gd name="connsiteY1552" fmla="*/ 617034 h 1230191"/>
              <a:gd name="connsiteX1553" fmla="*/ 1011889 w 1131776"/>
              <a:gd name="connsiteY1553" fmla="*/ 613157 h 1230191"/>
              <a:gd name="connsiteX1554" fmla="*/ 1011591 w 1131776"/>
              <a:gd name="connsiteY1554" fmla="*/ 608237 h 1230191"/>
              <a:gd name="connsiteX1555" fmla="*/ 1009801 w 1131776"/>
              <a:gd name="connsiteY1555" fmla="*/ 604061 h 1230191"/>
              <a:gd name="connsiteX1556" fmla="*/ 1007863 w 1131776"/>
              <a:gd name="connsiteY1556" fmla="*/ 599439 h 1230191"/>
              <a:gd name="connsiteX1557" fmla="*/ 1007415 w 1131776"/>
              <a:gd name="connsiteY1557" fmla="*/ 595264 h 1230191"/>
              <a:gd name="connsiteX1558" fmla="*/ 1008012 w 1131776"/>
              <a:gd name="connsiteY1558" fmla="*/ 593027 h 1230191"/>
              <a:gd name="connsiteX1559" fmla="*/ 1008757 w 1131776"/>
              <a:gd name="connsiteY1559" fmla="*/ 589448 h 1230191"/>
              <a:gd name="connsiteX1560" fmla="*/ 1008012 w 1131776"/>
              <a:gd name="connsiteY1560" fmla="*/ 587808 h 1230191"/>
              <a:gd name="connsiteX1561" fmla="*/ 1007117 w 1131776"/>
              <a:gd name="connsiteY1561" fmla="*/ 584826 h 1230191"/>
              <a:gd name="connsiteX1562" fmla="*/ 1008161 w 1131776"/>
              <a:gd name="connsiteY1562" fmla="*/ 582589 h 1230191"/>
              <a:gd name="connsiteX1563" fmla="*/ 1009354 w 1131776"/>
              <a:gd name="connsiteY1563" fmla="*/ 579010 h 1230191"/>
              <a:gd name="connsiteX1564" fmla="*/ 1009354 w 1131776"/>
              <a:gd name="connsiteY1564" fmla="*/ 577221 h 1230191"/>
              <a:gd name="connsiteX1565" fmla="*/ 1008310 w 1131776"/>
              <a:gd name="connsiteY1565" fmla="*/ 572897 h 1230191"/>
              <a:gd name="connsiteX1566" fmla="*/ 1007415 w 1131776"/>
              <a:gd name="connsiteY1566" fmla="*/ 570511 h 1230191"/>
              <a:gd name="connsiteX1567" fmla="*/ 1008310 w 1131776"/>
              <a:gd name="connsiteY1567" fmla="*/ 567976 h 1230191"/>
              <a:gd name="connsiteX1568" fmla="*/ 1009652 w 1131776"/>
              <a:gd name="connsiteY1568" fmla="*/ 565590 h 1230191"/>
              <a:gd name="connsiteX1569" fmla="*/ 1010696 w 1131776"/>
              <a:gd name="connsiteY1569" fmla="*/ 564248 h 1230191"/>
              <a:gd name="connsiteX1570" fmla="*/ 1010696 w 1131776"/>
              <a:gd name="connsiteY1570" fmla="*/ 562160 h 1230191"/>
              <a:gd name="connsiteX1571" fmla="*/ 1010994 w 1131776"/>
              <a:gd name="connsiteY1571" fmla="*/ 560520 h 1230191"/>
              <a:gd name="connsiteX1572" fmla="*/ 1013082 w 1131776"/>
              <a:gd name="connsiteY1572" fmla="*/ 559327 h 1230191"/>
              <a:gd name="connsiteX1573" fmla="*/ 1015020 w 1131776"/>
              <a:gd name="connsiteY1573" fmla="*/ 557239 h 1230191"/>
              <a:gd name="connsiteX1574" fmla="*/ 1016362 w 1131776"/>
              <a:gd name="connsiteY1574" fmla="*/ 556941 h 1230191"/>
              <a:gd name="connsiteX1575" fmla="*/ 1018002 w 1131776"/>
              <a:gd name="connsiteY1575" fmla="*/ 556941 h 1230191"/>
              <a:gd name="connsiteX1576" fmla="*/ 1019046 w 1131776"/>
              <a:gd name="connsiteY1576" fmla="*/ 556345 h 1230191"/>
              <a:gd name="connsiteX1577" fmla="*/ 1019494 w 1131776"/>
              <a:gd name="connsiteY1577" fmla="*/ 554705 h 1230191"/>
              <a:gd name="connsiteX1578" fmla="*/ 1019792 w 1131776"/>
              <a:gd name="connsiteY1578" fmla="*/ 552915 h 1230191"/>
              <a:gd name="connsiteX1579" fmla="*/ 1022476 w 1131776"/>
              <a:gd name="connsiteY1579" fmla="*/ 550679 h 1230191"/>
              <a:gd name="connsiteX1580" fmla="*/ 1023967 w 1131776"/>
              <a:gd name="connsiteY1580" fmla="*/ 548591 h 1230191"/>
              <a:gd name="connsiteX1581" fmla="*/ 1026800 w 1131776"/>
              <a:gd name="connsiteY1581" fmla="*/ 548144 h 1230191"/>
              <a:gd name="connsiteX1582" fmla="*/ 1028142 w 1131776"/>
              <a:gd name="connsiteY1582" fmla="*/ 545907 h 1230191"/>
              <a:gd name="connsiteX1583" fmla="*/ 1028142 w 1131776"/>
              <a:gd name="connsiteY1583" fmla="*/ 543074 h 1230191"/>
              <a:gd name="connsiteX1584" fmla="*/ 1027844 w 1131776"/>
              <a:gd name="connsiteY1584" fmla="*/ 540241 h 1230191"/>
              <a:gd name="connsiteX1585" fmla="*/ 1028739 w 1131776"/>
              <a:gd name="connsiteY1585" fmla="*/ 536960 h 1230191"/>
              <a:gd name="connsiteX1586" fmla="*/ 1027695 w 1131776"/>
              <a:gd name="connsiteY1586" fmla="*/ 531890 h 1230191"/>
              <a:gd name="connsiteX1587" fmla="*/ 1027695 w 1131776"/>
              <a:gd name="connsiteY1587" fmla="*/ 529206 h 1230191"/>
              <a:gd name="connsiteX1588" fmla="*/ 1026651 w 1131776"/>
              <a:gd name="connsiteY1588" fmla="*/ 526969 h 1230191"/>
              <a:gd name="connsiteX1589" fmla="*/ 1026651 w 1131776"/>
              <a:gd name="connsiteY1589" fmla="*/ 524584 h 1230191"/>
              <a:gd name="connsiteX1590" fmla="*/ 1026353 w 1131776"/>
              <a:gd name="connsiteY1590" fmla="*/ 523093 h 1230191"/>
              <a:gd name="connsiteX1591" fmla="*/ 1024713 w 1131776"/>
              <a:gd name="connsiteY1591" fmla="*/ 522496 h 1230191"/>
              <a:gd name="connsiteX1592" fmla="*/ 1024116 w 1131776"/>
              <a:gd name="connsiteY1592" fmla="*/ 520557 h 1230191"/>
              <a:gd name="connsiteX1593" fmla="*/ 1024862 w 1131776"/>
              <a:gd name="connsiteY1593" fmla="*/ 519663 h 1230191"/>
              <a:gd name="connsiteX1594" fmla="*/ 1026353 w 1131776"/>
              <a:gd name="connsiteY1594" fmla="*/ 518917 h 1230191"/>
              <a:gd name="connsiteX1595" fmla="*/ 1028291 w 1131776"/>
              <a:gd name="connsiteY1595" fmla="*/ 517426 h 1230191"/>
              <a:gd name="connsiteX1596" fmla="*/ 1029783 w 1131776"/>
              <a:gd name="connsiteY1596" fmla="*/ 510418 h 1230191"/>
              <a:gd name="connsiteX1597" fmla="*/ 1030528 w 1131776"/>
              <a:gd name="connsiteY1597" fmla="*/ 508330 h 1230191"/>
              <a:gd name="connsiteX1598" fmla="*/ 1031125 w 1131776"/>
              <a:gd name="connsiteY1598" fmla="*/ 505795 h 1230191"/>
              <a:gd name="connsiteX1599" fmla="*/ 1031125 w 1131776"/>
              <a:gd name="connsiteY1599" fmla="*/ 504453 h 1230191"/>
              <a:gd name="connsiteX1600" fmla="*/ 1032019 w 1131776"/>
              <a:gd name="connsiteY1600" fmla="*/ 502664 h 1230191"/>
              <a:gd name="connsiteX1601" fmla="*/ 1033212 w 1131776"/>
              <a:gd name="connsiteY1601" fmla="*/ 499831 h 1230191"/>
              <a:gd name="connsiteX1602" fmla="*/ 1035001 w 1131776"/>
              <a:gd name="connsiteY1602" fmla="*/ 497146 h 1230191"/>
              <a:gd name="connsiteX1603" fmla="*/ 1036045 w 1131776"/>
              <a:gd name="connsiteY1603" fmla="*/ 495208 h 1230191"/>
              <a:gd name="connsiteX1604" fmla="*/ 1037089 w 1131776"/>
              <a:gd name="connsiteY1604" fmla="*/ 492673 h 1230191"/>
              <a:gd name="connsiteX1605" fmla="*/ 1037387 w 1131776"/>
              <a:gd name="connsiteY1605" fmla="*/ 491182 h 1230191"/>
              <a:gd name="connsiteX1606" fmla="*/ 1038729 w 1131776"/>
              <a:gd name="connsiteY1606" fmla="*/ 490437 h 1230191"/>
              <a:gd name="connsiteX1607" fmla="*/ 1040221 w 1131776"/>
              <a:gd name="connsiteY1607" fmla="*/ 490437 h 1230191"/>
              <a:gd name="connsiteX1608" fmla="*/ 1042010 w 1131776"/>
              <a:gd name="connsiteY1608" fmla="*/ 489691 h 1230191"/>
              <a:gd name="connsiteX1609" fmla="*/ 1042755 w 1131776"/>
              <a:gd name="connsiteY1609" fmla="*/ 488796 h 1230191"/>
              <a:gd name="connsiteX1610" fmla="*/ 1042755 w 1131776"/>
              <a:gd name="connsiteY1610" fmla="*/ 487454 h 1230191"/>
              <a:gd name="connsiteX1611" fmla="*/ 1042457 w 1131776"/>
              <a:gd name="connsiteY1611" fmla="*/ 484472 h 1230191"/>
              <a:gd name="connsiteX1612" fmla="*/ 1041861 w 1131776"/>
              <a:gd name="connsiteY1612" fmla="*/ 479700 h 1230191"/>
              <a:gd name="connsiteX1613" fmla="*/ 1041562 w 1131776"/>
              <a:gd name="connsiteY1613" fmla="*/ 473587 h 1230191"/>
              <a:gd name="connsiteX1614" fmla="*/ 1041861 w 1131776"/>
              <a:gd name="connsiteY1614" fmla="*/ 469561 h 1230191"/>
              <a:gd name="connsiteX1615" fmla="*/ 1043054 w 1131776"/>
              <a:gd name="connsiteY1615" fmla="*/ 465534 h 1230191"/>
              <a:gd name="connsiteX1616" fmla="*/ 1044097 w 1131776"/>
              <a:gd name="connsiteY1616" fmla="*/ 463298 h 1230191"/>
              <a:gd name="connsiteX1617" fmla="*/ 1043799 w 1131776"/>
              <a:gd name="connsiteY1617" fmla="*/ 461658 h 1230191"/>
              <a:gd name="connsiteX1618" fmla="*/ 1043501 w 1131776"/>
              <a:gd name="connsiteY1618" fmla="*/ 459868 h 1230191"/>
              <a:gd name="connsiteX1619" fmla="*/ 1041413 w 1131776"/>
              <a:gd name="connsiteY1619" fmla="*/ 458824 h 1230191"/>
              <a:gd name="connsiteX1620" fmla="*/ 1039475 w 1131776"/>
              <a:gd name="connsiteY1620" fmla="*/ 459719 h 1230191"/>
              <a:gd name="connsiteX1621" fmla="*/ 1038133 w 1131776"/>
              <a:gd name="connsiteY1621" fmla="*/ 459420 h 1230191"/>
              <a:gd name="connsiteX1622" fmla="*/ 1036493 w 1131776"/>
              <a:gd name="connsiteY1622" fmla="*/ 457333 h 1230191"/>
              <a:gd name="connsiteX1623" fmla="*/ 1036045 w 1131776"/>
              <a:gd name="connsiteY1623" fmla="*/ 455097 h 1230191"/>
              <a:gd name="connsiteX1624" fmla="*/ 1036344 w 1131776"/>
              <a:gd name="connsiteY1624" fmla="*/ 451965 h 1230191"/>
              <a:gd name="connsiteX1625" fmla="*/ 1037686 w 1131776"/>
              <a:gd name="connsiteY1625" fmla="*/ 450027 h 1230191"/>
              <a:gd name="connsiteX1626" fmla="*/ 1038282 w 1131776"/>
              <a:gd name="connsiteY1626" fmla="*/ 447641 h 1230191"/>
              <a:gd name="connsiteX1627" fmla="*/ 1037536 w 1131776"/>
              <a:gd name="connsiteY1627" fmla="*/ 446895 h 1230191"/>
              <a:gd name="connsiteX1628" fmla="*/ 1035896 w 1131776"/>
              <a:gd name="connsiteY1628" fmla="*/ 445255 h 1230191"/>
              <a:gd name="connsiteX1629" fmla="*/ 1034256 w 1131776"/>
              <a:gd name="connsiteY1629" fmla="*/ 439738 h 1230191"/>
              <a:gd name="connsiteX1630" fmla="*/ 1034256 w 1131776"/>
              <a:gd name="connsiteY1630" fmla="*/ 434966 h 1230191"/>
              <a:gd name="connsiteX1631" fmla="*/ 1032914 w 1131776"/>
              <a:gd name="connsiteY1631" fmla="*/ 433773 h 1230191"/>
              <a:gd name="connsiteX1632" fmla="*/ 1032168 w 1131776"/>
              <a:gd name="connsiteY1632" fmla="*/ 430045 h 1230191"/>
              <a:gd name="connsiteX1633" fmla="*/ 1030528 w 1131776"/>
              <a:gd name="connsiteY1633" fmla="*/ 428703 h 1230191"/>
              <a:gd name="connsiteX1634" fmla="*/ 1029932 w 1131776"/>
              <a:gd name="connsiteY1634" fmla="*/ 426019 h 1230191"/>
              <a:gd name="connsiteX1635" fmla="*/ 1029484 w 1131776"/>
              <a:gd name="connsiteY1635" fmla="*/ 423186 h 1230191"/>
              <a:gd name="connsiteX1636" fmla="*/ 1029484 w 1131776"/>
              <a:gd name="connsiteY1636" fmla="*/ 421993 h 1230191"/>
              <a:gd name="connsiteX1637" fmla="*/ 1031423 w 1131776"/>
              <a:gd name="connsiteY1637" fmla="*/ 421695 h 1230191"/>
              <a:gd name="connsiteX1638" fmla="*/ 1032317 w 1131776"/>
              <a:gd name="connsiteY1638" fmla="*/ 419458 h 1230191"/>
              <a:gd name="connsiteX1639" fmla="*/ 1031572 w 1131776"/>
              <a:gd name="connsiteY1639" fmla="*/ 418265 h 1230191"/>
              <a:gd name="connsiteX1640" fmla="*/ 1030230 w 1131776"/>
              <a:gd name="connsiteY1640" fmla="*/ 417221 h 1230191"/>
              <a:gd name="connsiteX1641" fmla="*/ 1028590 w 1131776"/>
              <a:gd name="connsiteY1641" fmla="*/ 417221 h 1230191"/>
              <a:gd name="connsiteX1642" fmla="*/ 1027098 w 1131776"/>
              <a:gd name="connsiteY1642" fmla="*/ 416028 h 1230191"/>
              <a:gd name="connsiteX1643" fmla="*/ 1025160 w 1131776"/>
              <a:gd name="connsiteY1643" fmla="*/ 410660 h 1230191"/>
              <a:gd name="connsiteX1644" fmla="*/ 1023520 w 1131776"/>
              <a:gd name="connsiteY1644" fmla="*/ 407678 h 1230191"/>
              <a:gd name="connsiteX1645" fmla="*/ 1023967 w 1131776"/>
              <a:gd name="connsiteY1645" fmla="*/ 403354 h 1230191"/>
              <a:gd name="connsiteX1646" fmla="*/ 1024265 w 1131776"/>
              <a:gd name="connsiteY1646" fmla="*/ 400073 h 1230191"/>
              <a:gd name="connsiteX1647" fmla="*/ 1025011 w 1131776"/>
              <a:gd name="connsiteY1647" fmla="*/ 397240 h 1230191"/>
              <a:gd name="connsiteX1648" fmla="*/ 1025309 w 1131776"/>
              <a:gd name="connsiteY1648" fmla="*/ 395004 h 1230191"/>
              <a:gd name="connsiteX1649" fmla="*/ 1026502 w 1131776"/>
              <a:gd name="connsiteY1649" fmla="*/ 393960 h 1230191"/>
              <a:gd name="connsiteX1650" fmla="*/ 1027695 w 1131776"/>
              <a:gd name="connsiteY1650" fmla="*/ 394407 h 1230191"/>
              <a:gd name="connsiteX1651" fmla="*/ 1028739 w 1131776"/>
              <a:gd name="connsiteY1651" fmla="*/ 394109 h 1230191"/>
              <a:gd name="connsiteX1652" fmla="*/ 1029783 w 1131776"/>
              <a:gd name="connsiteY1652" fmla="*/ 392319 h 1230191"/>
              <a:gd name="connsiteX1653" fmla="*/ 1030826 w 1131776"/>
              <a:gd name="connsiteY1653" fmla="*/ 391126 h 1230191"/>
              <a:gd name="connsiteX1654" fmla="*/ 1030826 w 1131776"/>
              <a:gd name="connsiteY1654" fmla="*/ 390232 h 1230191"/>
              <a:gd name="connsiteX1655" fmla="*/ 1030081 w 1131776"/>
              <a:gd name="connsiteY1655" fmla="*/ 389188 h 1230191"/>
              <a:gd name="connsiteX1656" fmla="*/ 1029783 w 1131776"/>
              <a:gd name="connsiteY1656" fmla="*/ 387399 h 1230191"/>
              <a:gd name="connsiteX1657" fmla="*/ 1030528 w 1131776"/>
              <a:gd name="connsiteY1657" fmla="*/ 385311 h 1230191"/>
              <a:gd name="connsiteX1658" fmla="*/ 1031870 w 1131776"/>
              <a:gd name="connsiteY1658" fmla="*/ 380539 h 1230191"/>
              <a:gd name="connsiteX1659" fmla="*/ 1033808 w 1131776"/>
              <a:gd name="connsiteY1659" fmla="*/ 375320 h 1230191"/>
              <a:gd name="connsiteX1660" fmla="*/ 1034703 w 1131776"/>
              <a:gd name="connsiteY1660" fmla="*/ 373382 h 1230191"/>
              <a:gd name="connsiteX1661" fmla="*/ 1034703 w 1131776"/>
              <a:gd name="connsiteY1661" fmla="*/ 371742 h 1230191"/>
              <a:gd name="connsiteX1662" fmla="*/ 1034852 w 1131776"/>
              <a:gd name="connsiteY1662" fmla="*/ 370996 h 1230191"/>
              <a:gd name="connsiteX1663" fmla="*/ 1036194 w 1131776"/>
              <a:gd name="connsiteY1663" fmla="*/ 371742 h 1230191"/>
              <a:gd name="connsiteX1664" fmla="*/ 1040071 w 1131776"/>
              <a:gd name="connsiteY1664" fmla="*/ 370847 h 1230191"/>
              <a:gd name="connsiteX1665" fmla="*/ 1041413 w 1131776"/>
              <a:gd name="connsiteY1665" fmla="*/ 368610 h 1230191"/>
              <a:gd name="connsiteX1666" fmla="*/ 1041861 w 1131776"/>
              <a:gd name="connsiteY1666" fmla="*/ 366523 h 1230191"/>
              <a:gd name="connsiteX1667" fmla="*/ 1043054 w 1131776"/>
              <a:gd name="connsiteY1667" fmla="*/ 365329 h 1230191"/>
              <a:gd name="connsiteX1668" fmla="*/ 1042606 w 1131776"/>
              <a:gd name="connsiteY1668" fmla="*/ 363689 h 1230191"/>
              <a:gd name="connsiteX1669" fmla="*/ 1040966 w 1131776"/>
              <a:gd name="connsiteY1669" fmla="*/ 363242 h 1230191"/>
              <a:gd name="connsiteX1670" fmla="*/ 1040071 w 1131776"/>
              <a:gd name="connsiteY1670" fmla="*/ 362496 h 1230191"/>
              <a:gd name="connsiteX1671" fmla="*/ 1040519 w 1131776"/>
              <a:gd name="connsiteY1671" fmla="*/ 360707 h 1230191"/>
              <a:gd name="connsiteX1672" fmla="*/ 1041115 w 1131776"/>
              <a:gd name="connsiteY1672" fmla="*/ 356383 h 1230191"/>
              <a:gd name="connsiteX1673" fmla="*/ 1041115 w 1131776"/>
              <a:gd name="connsiteY1673" fmla="*/ 353251 h 1230191"/>
              <a:gd name="connsiteX1674" fmla="*/ 1039624 w 1131776"/>
              <a:gd name="connsiteY1674" fmla="*/ 346541 h 1230191"/>
              <a:gd name="connsiteX1675" fmla="*/ 1038431 w 1131776"/>
              <a:gd name="connsiteY1675" fmla="*/ 339980 h 1230191"/>
              <a:gd name="connsiteX1676" fmla="*/ 1039326 w 1131776"/>
              <a:gd name="connsiteY1676" fmla="*/ 337743 h 1230191"/>
              <a:gd name="connsiteX1677" fmla="*/ 1041861 w 1131776"/>
              <a:gd name="connsiteY1677" fmla="*/ 334761 h 1230191"/>
              <a:gd name="connsiteX1678" fmla="*/ 1043799 w 1131776"/>
              <a:gd name="connsiteY1678" fmla="*/ 333419 h 1230191"/>
              <a:gd name="connsiteX1679" fmla="*/ 1044097 w 1131776"/>
              <a:gd name="connsiteY1679" fmla="*/ 331630 h 1230191"/>
              <a:gd name="connsiteX1680" fmla="*/ 1046036 w 1131776"/>
              <a:gd name="connsiteY1680" fmla="*/ 323876 h 1230191"/>
              <a:gd name="connsiteX1681" fmla="*/ 1046036 w 1131776"/>
              <a:gd name="connsiteY1681" fmla="*/ 319701 h 1230191"/>
              <a:gd name="connsiteX1682" fmla="*/ 1047527 w 1131776"/>
              <a:gd name="connsiteY1682" fmla="*/ 317315 h 1230191"/>
              <a:gd name="connsiteX1683" fmla="*/ 1048273 w 1131776"/>
              <a:gd name="connsiteY1683" fmla="*/ 312841 h 1230191"/>
              <a:gd name="connsiteX1684" fmla="*/ 1051702 w 1131776"/>
              <a:gd name="connsiteY1684" fmla="*/ 309114 h 1230191"/>
              <a:gd name="connsiteX1685" fmla="*/ 1052746 w 1131776"/>
              <a:gd name="connsiteY1685" fmla="*/ 306578 h 1230191"/>
              <a:gd name="connsiteX1686" fmla="*/ 1054088 w 1131776"/>
              <a:gd name="connsiteY1686" fmla="*/ 306280 h 1230191"/>
              <a:gd name="connsiteX1687" fmla="*/ 1054834 w 1131776"/>
              <a:gd name="connsiteY1687" fmla="*/ 305535 h 1230191"/>
              <a:gd name="connsiteX1688" fmla="*/ 1056623 w 1131776"/>
              <a:gd name="connsiteY1688" fmla="*/ 302702 h 1230191"/>
              <a:gd name="connsiteX1689" fmla="*/ 1059009 w 1131776"/>
              <a:gd name="connsiteY1689" fmla="*/ 299869 h 1230191"/>
              <a:gd name="connsiteX1690" fmla="*/ 1061096 w 1131776"/>
              <a:gd name="connsiteY1690" fmla="*/ 298377 h 1230191"/>
              <a:gd name="connsiteX1691" fmla="*/ 1061544 w 1131776"/>
              <a:gd name="connsiteY1691" fmla="*/ 296141 h 1230191"/>
              <a:gd name="connsiteX1692" fmla="*/ 1062439 w 1131776"/>
              <a:gd name="connsiteY1692" fmla="*/ 293009 h 1230191"/>
              <a:gd name="connsiteX1693" fmla="*/ 1064377 w 1131776"/>
              <a:gd name="connsiteY1693" fmla="*/ 287939 h 1230191"/>
              <a:gd name="connsiteX1694" fmla="*/ 1065570 w 1131776"/>
              <a:gd name="connsiteY1694" fmla="*/ 284361 h 1230191"/>
              <a:gd name="connsiteX1695" fmla="*/ 1067061 w 1131776"/>
              <a:gd name="connsiteY1695" fmla="*/ 283019 h 1230191"/>
              <a:gd name="connsiteX1696" fmla="*/ 1068850 w 1131776"/>
              <a:gd name="connsiteY1696" fmla="*/ 278396 h 1230191"/>
              <a:gd name="connsiteX1697" fmla="*/ 1069596 w 1131776"/>
              <a:gd name="connsiteY1697" fmla="*/ 275712 h 1230191"/>
              <a:gd name="connsiteX1698" fmla="*/ 1071684 w 1131776"/>
              <a:gd name="connsiteY1698" fmla="*/ 274519 h 1230191"/>
              <a:gd name="connsiteX1699" fmla="*/ 1073324 w 1131776"/>
              <a:gd name="connsiteY1699" fmla="*/ 274221 h 1230191"/>
              <a:gd name="connsiteX1700" fmla="*/ 1074815 w 1131776"/>
              <a:gd name="connsiteY1700" fmla="*/ 275563 h 1230191"/>
              <a:gd name="connsiteX1701" fmla="*/ 1076455 w 1131776"/>
              <a:gd name="connsiteY1701" fmla="*/ 275265 h 1230191"/>
              <a:gd name="connsiteX1702" fmla="*/ 1077946 w 1131776"/>
              <a:gd name="connsiteY1702" fmla="*/ 273624 h 1230191"/>
              <a:gd name="connsiteX1703" fmla="*/ 1081376 w 1131776"/>
              <a:gd name="connsiteY1703" fmla="*/ 272580 h 1230191"/>
              <a:gd name="connsiteX1704" fmla="*/ 1082867 w 1131776"/>
              <a:gd name="connsiteY1704" fmla="*/ 271984 h 1230191"/>
              <a:gd name="connsiteX1705" fmla="*/ 1083613 w 1131776"/>
              <a:gd name="connsiteY1705" fmla="*/ 270344 h 1230191"/>
              <a:gd name="connsiteX1706" fmla="*/ 1083613 w 1131776"/>
              <a:gd name="connsiteY1706" fmla="*/ 267511 h 1230191"/>
              <a:gd name="connsiteX1707" fmla="*/ 1082122 w 1131776"/>
              <a:gd name="connsiteY1707" fmla="*/ 265423 h 1230191"/>
              <a:gd name="connsiteX1708" fmla="*/ 1079139 w 1131776"/>
              <a:gd name="connsiteY1708" fmla="*/ 261397 h 1230191"/>
              <a:gd name="connsiteX1709" fmla="*/ 1076604 w 1131776"/>
              <a:gd name="connsiteY1709" fmla="*/ 256924 h 1230191"/>
              <a:gd name="connsiteX1710" fmla="*/ 1076306 w 1131776"/>
              <a:gd name="connsiteY1710" fmla="*/ 255582 h 1230191"/>
              <a:gd name="connsiteX1711" fmla="*/ 1076306 w 1131776"/>
              <a:gd name="connsiteY1711" fmla="*/ 254090 h 1230191"/>
              <a:gd name="connsiteX1712" fmla="*/ 1076753 w 1131776"/>
              <a:gd name="connsiteY1712" fmla="*/ 252152 h 1230191"/>
              <a:gd name="connsiteX1713" fmla="*/ 1077946 w 1131776"/>
              <a:gd name="connsiteY1713" fmla="*/ 249915 h 1230191"/>
              <a:gd name="connsiteX1714" fmla="*/ 1080929 w 1131776"/>
              <a:gd name="connsiteY1714" fmla="*/ 246337 h 1230191"/>
              <a:gd name="connsiteX1715" fmla="*/ 1080630 w 1131776"/>
              <a:gd name="connsiteY1715" fmla="*/ 243802 h 1230191"/>
              <a:gd name="connsiteX1716" fmla="*/ 1078394 w 1131776"/>
              <a:gd name="connsiteY1716" fmla="*/ 234258 h 1230191"/>
              <a:gd name="connsiteX1717" fmla="*/ 1077648 w 1131776"/>
              <a:gd name="connsiteY1717" fmla="*/ 231574 h 1230191"/>
              <a:gd name="connsiteX1718" fmla="*/ 1076157 w 1131776"/>
              <a:gd name="connsiteY1718" fmla="*/ 226803 h 1230191"/>
              <a:gd name="connsiteX1719" fmla="*/ 1076157 w 1131776"/>
              <a:gd name="connsiteY1719" fmla="*/ 224864 h 1230191"/>
              <a:gd name="connsiteX1720" fmla="*/ 1077797 w 1131776"/>
              <a:gd name="connsiteY1720" fmla="*/ 219496 h 1230191"/>
              <a:gd name="connsiteX1721" fmla="*/ 1078990 w 1131776"/>
              <a:gd name="connsiteY1721" fmla="*/ 217408 h 1230191"/>
              <a:gd name="connsiteX1722" fmla="*/ 1080780 w 1131776"/>
              <a:gd name="connsiteY1722" fmla="*/ 216961 h 1230191"/>
              <a:gd name="connsiteX1723" fmla="*/ 1081674 w 1131776"/>
              <a:gd name="connsiteY1723" fmla="*/ 216215 h 1230191"/>
              <a:gd name="connsiteX1724" fmla="*/ 1081973 w 1131776"/>
              <a:gd name="connsiteY1724" fmla="*/ 215321 h 1230191"/>
              <a:gd name="connsiteX1725" fmla="*/ 1080780 w 1131776"/>
              <a:gd name="connsiteY1725" fmla="*/ 214128 h 1230191"/>
              <a:gd name="connsiteX1726" fmla="*/ 1080332 w 1131776"/>
              <a:gd name="connsiteY1726" fmla="*/ 212637 h 1230191"/>
              <a:gd name="connsiteX1727" fmla="*/ 1079885 w 1131776"/>
              <a:gd name="connsiteY1727" fmla="*/ 210549 h 1230191"/>
              <a:gd name="connsiteX1728" fmla="*/ 1078245 w 1131776"/>
              <a:gd name="connsiteY1728" fmla="*/ 209804 h 1230191"/>
              <a:gd name="connsiteX1729" fmla="*/ 1077350 w 1131776"/>
              <a:gd name="connsiteY1729" fmla="*/ 208014 h 1230191"/>
              <a:gd name="connsiteX1730" fmla="*/ 1077350 w 1131776"/>
              <a:gd name="connsiteY1730" fmla="*/ 205330 h 1230191"/>
              <a:gd name="connsiteX1731" fmla="*/ 1078841 w 1131776"/>
              <a:gd name="connsiteY1731" fmla="*/ 201900 h 1230191"/>
              <a:gd name="connsiteX1732" fmla="*/ 1080481 w 1131776"/>
              <a:gd name="connsiteY1732" fmla="*/ 201006 h 1230191"/>
              <a:gd name="connsiteX1733" fmla="*/ 1081078 w 1131776"/>
              <a:gd name="connsiteY1733" fmla="*/ 199515 h 1230191"/>
              <a:gd name="connsiteX1734" fmla="*/ 1082718 w 1131776"/>
              <a:gd name="connsiteY1734" fmla="*/ 198173 h 1230191"/>
              <a:gd name="connsiteX1735" fmla="*/ 1084209 w 1131776"/>
              <a:gd name="connsiteY1735" fmla="*/ 197129 h 1230191"/>
              <a:gd name="connsiteX1736" fmla="*/ 1085551 w 1131776"/>
              <a:gd name="connsiteY1736" fmla="*/ 195190 h 1230191"/>
              <a:gd name="connsiteX1737" fmla="*/ 1090919 w 1131776"/>
              <a:gd name="connsiteY1737" fmla="*/ 192805 h 1230191"/>
              <a:gd name="connsiteX1738" fmla="*/ 1095094 w 1131776"/>
              <a:gd name="connsiteY1738" fmla="*/ 190866 h 1230191"/>
              <a:gd name="connsiteX1739" fmla="*/ 1103445 w 1131776"/>
              <a:gd name="connsiteY1739" fmla="*/ 187287 h 1230191"/>
              <a:gd name="connsiteX1740" fmla="*/ 1109111 w 1131776"/>
              <a:gd name="connsiteY1740" fmla="*/ 184752 h 1230191"/>
              <a:gd name="connsiteX1741" fmla="*/ 1109708 w 1131776"/>
              <a:gd name="connsiteY1741" fmla="*/ 183112 h 1230191"/>
              <a:gd name="connsiteX1742" fmla="*/ 1110155 w 1131776"/>
              <a:gd name="connsiteY1742" fmla="*/ 181919 h 1230191"/>
              <a:gd name="connsiteX1743" fmla="*/ 1112839 w 1131776"/>
              <a:gd name="connsiteY1743" fmla="*/ 173271 h 1230191"/>
              <a:gd name="connsiteX1744" fmla="*/ 1116269 w 1131776"/>
              <a:gd name="connsiteY1744" fmla="*/ 162087 h 1230191"/>
              <a:gd name="connsiteX1745" fmla="*/ 1118356 w 1131776"/>
              <a:gd name="connsiteY1745" fmla="*/ 155079 h 1230191"/>
              <a:gd name="connsiteX1746" fmla="*/ 1113436 w 1131776"/>
              <a:gd name="connsiteY1746" fmla="*/ 149860 h 1230191"/>
              <a:gd name="connsiteX1747" fmla="*/ 1108962 w 1131776"/>
              <a:gd name="connsiteY1747" fmla="*/ 150754 h 1230191"/>
              <a:gd name="connsiteX1748" fmla="*/ 1114181 w 1131776"/>
              <a:gd name="connsiteY1748" fmla="*/ 1198430 h 1230191"/>
              <a:gd name="connsiteX1749" fmla="*/ 1110602 w 1131776"/>
              <a:gd name="connsiteY1749" fmla="*/ 1195150 h 1230191"/>
              <a:gd name="connsiteX1750" fmla="*/ 1105831 w 1131776"/>
              <a:gd name="connsiteY1750" fmla="*/ 1194852 h 1230191"/>
              <a:gd name="connsiteX1751" fmla="*/ 1094051 w 1131776"/>
              <a:gd name="connsiteY1751" fmla="*/ 1193360 h 1230191"/>
              <a:gd name="connsiteX1752" fmla="*/ 1087937 w 1131776"/>
              <a:gd name="connsiteY1752" fmla="*/ 1193360 h 1230191"/>
              <a:gd name="connsiteX1753" fmla="*/ 1082867 w 1131776"/>
              <a:gd name="connsiteY1753" fmla="*/ 1195299 h 1230191"/>
              <a:gd name="connsiteX1754" fmla="*/ 1086148 w 1131776"/>
              <a:gd name="connsiteY1754" fmla="*/ 1198729 h 1230191"/>
              <a:gd name="connsiteX1755" fmla="*/ 1087191 w 1131776"/>
              <a:gd name="connsiteY1755" fmla="*/ 1202605 h 1230191"/>
              <a:gd name="connsiteX1756" fmla="*/ 1088086 w 1131776"/>
              <a:gd name="connsiteY1756" fmla="*/ 1203948 h 1230191"/>
              <a:gd name="connsiteX1757" fmla="*/ 1088832 w 1131776"/>
              <a:gd name="connsiteY1757" fmla="*/ 1204544 h 1230191"/>
              <a:gd name="connsiteX1758" fmla="*/ 1096735 w 1131776"/>
              <a:gd name="connsiteY1758" fmla="*/ 1206035 h 1230191"/>
              <a:gd name="connsiteX1759" fmla="*/ 1097480 w 1131776"/>
              <a:gd name="connsiteY1759" fmla="*/ 1206035 h 1230191"/>
              <a:gd name="connsiteX1760" fmla="*/ 1098673 w 1131776"/>
              <a:gd name="connsiteY1760" fmla="*/ 1205439 h 1230191"/>
              <a:gd name="connsiteX1761" fmla="*/ 1101506 w 1131776"/>
              <a:gd name="connsiteY1761" fmla="*/ 1203501 h 1230191"/>
              <a:gd name="connsiteX1762" fmla="*/ 1102848 w 1131776"/>
              <a:gd name="connsiteY1762" fmla="*/ 1203053 h 1230191"/>
              <a:gd name="connsiteX1763" fmla="*/ 1103892 w 1131776"/>
              <a:gd name="connsiteY1763" fmla="*/ 1203053 h 1230191"/>
              <a:gd name="connsiteX1764" fmla="*/ 1104787 w 1131776"/>
              <a:gd name="connsiteY1764" fmla="*/ 1203053 h 1230191"/>
              <a:gd name="connsiteX1765" fmla="*/ 1105383 w 1131776"/>
              <a:gd name="connsiteY1765" fmla="*/ 1203799 h 1230191"/>
              <a:gd name="connsiteX1766" fmla="*/ 1105682 w 1131776"/>
              <a:gd name="connsiteY1766" fmla="*/ 1205141 h 1230191"/>
              <a:gd name="connsiteX1767" fmla="*/ 1106427 w 1131776"/>
              <a:gd name="connsiteY1767" fmla="*/ 1206483 h 1230191"/>
              <a:gd name="connsiteX1768" fmla="*/ 1108068 w 1131776"/>
              <a:gd name="connsiteY1768" fmla="*/ 1207228 h 1230191"/>
              <a:gd name="connsiteX1769" fmla="*/ 1110304 w 1131776"/>
              <a:gd name="connsiteY1769" fmla="*/ 1206781 h 1230191"/>
              <a:gd name="connsiteX1770" fmla="*/ 1112541 w 1131776"/>
              <a:gd name="connsiteY1770" fmla="*/ 1205290 h 1230191"/>
              <a:gd name="connsiteX1771" fmla="*/ 1114181 w 1131776"/>
              <a:gd name="connsiteY1771" fmla="*/ 1203351 h 1230191"/>
              <a:gd name="connsiteX1772" fmla="*/ 1114927 w 1131776"/>
              <a:gd name="connsiteY1772" fmla="*/ 1201860 h 1230191"/>
              <a:gd name="connsiteX1773" fmla="*/ 1114927 w 1131776"/>
              <a:gd name="connsiteY1773" fmla="*/ 1200369 h 1230191"/>
              <a:gd name="connsiteX1774" fmla="*/ 1114181 w 1131776"/>
              <a:gd name="connsiteY1774" fmla="*/ 1198430 h 1230191"/>
              <a:gd name="connsiteX1775" fmla="*/ 908105 w 1131776"/>
              <a:gd name="connsiteY1775" fmla="*/ 1062737 h 1230191"/>
              <a:gd name="connsiteX1776" fmla="*/ 910342 w 1131776"/>
              <a:gd name="connsiteY1776" fmla="*/ 1062737 h 1230191"/>
              <a:gd name="connsiteX1777" fmla="*/ 911833 w 1131776"/>
              <a:gd name="connsiteY1777" fmla="*/ 1062140 h 1230191"/>
              <a:gd name="connsiteX1778" fmla="*/ 913622 w 1131776"/>
              <a:gd name="connsiteY1778" fmla="*/ 1060500 h 1230191"/>
              <a:gd name="connsiteX1779" fmla="*/ 914666 w 1131776"/>
              <a:gd name="connsiteY1779" fmla="*/ 1060500 h 1230191"/>
              <a:gd name="connsiteX1780" fmla="*/ 916456 w 1131776"/>
              <a:gd name="connsiteY1780" fmla="*/ 1061544 h 1230191"/>
              <a:gd name="connsiteX1781" fmla="*/ 917201 w 1131776"/>
              <a:gd name="connsiteY1781" fmla="*/ 1061246 h 1230191"/>
              <a:gd name="connsiteX1782" fmla="*/ 918096 w 1131776"/>
              <a:gd name="connsiteY1782" fmla="*/ 1060202 h 1230191"/>
              <a:gd name="connsiteX1783" fmla="*/ 918096 w 1131776"/>
              <a:gd name="connsiteY1783" fmla="*/ 1057219 h 1230191"/>
              <a:gd name="connsiteX1784" fmla="*/ 917798 w 1131776"/>
              <a:gd name="connsiteY1784" fmla="*/ 1056026 h 1230191"/>
              <a:gd name="connsiteX1785" fmla="*/ 916754 w 1131776"/>
              <a:gd name="connsiteY1785" fmla="*/ 1054684 h 1230191"/>
              <a:gd name="connsiteX1786" fmla="*/ 913473 w 1131776"/>
              <a:gd name="connsiteY1786" fmla="*/ 1054684 h 1230191"/>
              <a:gd name="connsiteX1787" fmla="*/ 909597 w 1131776"/>
              <a:gd name="connsiteY1787" fmla="*/ 1057368 h 1230191"/>
              <a:gd name="connsiteX1788" fmla="*/ 905421 w 1131776"/>
              <a:gd name="connsiteY1788" fmla="*/ 1058710 h 1230191"/>
              <a:gd name="connsiteX1789" fmla="*/ 902439 w 1131776"/>
              <a:gd name="connsiteY1789" fmla="*/ 1057219 h 1230191"/>
              <a:gd name="connsiteX1790" fmla="*/ 900948 w 1131776"/>
              <a:gd name="connsiteY1790" fmla="*/ 1061096 h 1230191"/>
              <a:gd name="connsiteX1791" fmla="*/ 900202 w 1131776"/>
              <a:gd name="connsiteY1791" fmla="*/ 1063631 h 1230191"/>
              <a:gd name="connsiteX1792" fmla="*/ 898562 w 1131776"/>
              <a:gd name="connsiteY1792" fmla="*/ 1067359 h 1230191"/>
              <a:gd name="connsiteX1793" fmla="*/ 898860 w 1131776"/>
              <a:gd name="connsiteY1793" fmla="*/ 1069894 h 1230191"/>
              <a:gd name="connsiteX1794" fmla="*/ 901395 w 1131776"/>
              <a:gd name="connsiteY1794" fmla="*/ 1067807 h 1230191"/>
              <a:gd name="connsiteX1795" fmla="*/ 902588 w 1131776"/>
              <a:gd name="connsiteY1795" fmla="*/ 1066315 h 1230191"/>
              <a:gd name="connsiteX1796" fmla="*/ 905123 w 1131776"/>
              <a:gd name="connsiteY1796" fmla="*/ 1061693 h 1230191"/>
              <a:gd name="connsiteX1797" fmla="*/ 908105 w 1131776"/>
              <a:gd name="connsiteY1797" fmla="*/ 1062737 h 1230191"/>
              <a:gd name="connsiteX1798" fmla="*/ 915263 w 1131776"/>
              <a:gd name="connsiteY1798" fmla="*/ 1089577 h 1230191"/>
              <a:gd name="connsiteX1799" fmla="*/ 918842 w 1131776"/>
              <a:gd name="connsiteY1799" fmla="*/ 1083463 h 1230191"/>
              <a:gd name="connsiteX1800" fmla="*/ 918842 w 1131776"/>
              <a:gd name="connsiteY1800" fmla="*/ 1082420 h 1230191"/>
              <a:gd name="connsiteX1801" fmla="*/ 915859 w 1131776"/>
              <a:gd name="connsiteY1801" fmla="*/ 1078841 h 1230191"/>
              <a:gd name="connsiteX1802" fmla="*/ 913175 w 1131776"/>
              <a:gd name="connsiteY1802" fmla="*/ 1078244 h 1230191"/>
              <a:gd name="connsiteX1803" fmla="*/ 912430 w 1131776"/>
              <a:gd name="connsiteY1803" fmla="*/ 1077201 h 1230191"/>
              <a:gd name="connsiteX1804" fmla="*/ 911237 w 1131776"/>
              <a:gd name="connsiteY1804" fmla="*/ 1070043 h 1230191"/>
              <a:gd name="connsiteX1805" fmla="*/ 909000 w 1131776"/>
              <a:gd name="connsiteY1805" fmla="*/ 1070789 h 1230191"/>
              <a:gd name="connsiteX1806" fmla="*/ 909000 w 1131776"/>
              <a:gd name="connsiteY1806" fmla="*/ 1074069 h 1230191"/>
              <a:gd name="connsiteX1807" fmla="*/ 906465 w 1131776"/>
              <a:gd name="connsiteY1807" fmla="*/ 1073473 h 1230191"/>
              <a:gd name="connsiteX1808" fmla="*/ 903930 w 1131776"/>
              <a:gd name="connsiteY1808" fmla="*/ 1075858 h 1230191"/>
              <a:gd name="connsiteX1809" fmla="*/ 905421 w 1131776"/>
              <a:gd name="connsiteY1809" fmla="*/ 1080034 h 1230191"/>
              <a:gd name="connsiteX1810" fmla="*/ 906316 w 1131776"/>
              <a:gd name="connsiteY1810" fmla="*/ 1084955 h 1230191"/>
              <a:gd name="connsiteX1811" fmla="*/ 909000 w 1131776"/>
              <a:gd name="connsiteY1811" fmla="*/ 1089130 h 1230191"/>
              <a:gd name="connsiteX1812" fmla="*/ 910789 w 1131776"/>
              <a:gd name="connsiteY1812" fmla="*/ 1093454 h 1230191"/>
              <a:gd name="connsiteX1813" fmla="*/ 914965 w 1131776"/>
              <a:gd name="connsiteY1813" fmla="*/ 1093752 h 1230191"/>
              <a:gd name="connsiteX1814" fmla="*/ 915710 w 1131776"/>
              <a:gd name="connsiteY1814" fmla="*/ 1089428 h 1230191"/>
              <a:gd name="connsiteX1815" fmla="*/ 942849 w 1131776"/>
              <a:gd name="connsiteY1815" fmla="*/ 1129242 h 1230191"/>
              <a:gd name="connsiteX1816" fmla="*/ 943445 w 1131776"/>
              <a:gd name="connsiteY1816" fmla="*/ 1130136 h 1230191"/>
              <a:gd name="connsiteX1817" fmla="*/ 943744 w 1131776"/>
              <a:gd name="connsiteY1817" fmla="*/ 1131926 h 1230191"/>
              <a:gd name="connsiteX1818" fmla="*/ 944191 w 1131776"/>
              <a:gd name="connsiteY1818" fmla="*/ 1132224 h 1230191"/>
              <a:gd name="connsiteX1819" fmla="*/ 945980 w 1131776"/>
              <a:gd name="connsiteY1819" fmla="*/ 1132671 h 1230191"/>
              <a:gd name="connsiteX1820" fmla="*/ 948366 w 1131776"/>
              <a:gd name="connsiteY1820" fmla="*/ 1132671 h 1230191"/>
              <a:gd name="connsiteX1821" fmla="*/ 953138 w 1131776"/>
              <a:gd name="connsiteY1821" fmla="*/ 1134162 h 1230191"/>
              <a:gd name="connsiteX1822" fmla="*/ 955524 w 1131776"/>
              <a:gd name="connsiteY1822" fmla="*/ 1134162 h 1230191"/>
              <a:gd name="connsiteX1823" fmla="*/ 955375 w 1131776"/>
              <a:gd name="connsiteY1823" fmla="*/ 1133566 h 1230191"/>
              <a:gd name="connsiteX1824" fmla="*/ 951199 w 1131776"/>
              <a:gd name="connsiteY1824" fmla="*/ 1130584 h 1230191"/>
              <a:gd name="connsiteX1825" fmla="*/ 951199 w 1131776"/>
              <a:gd name="connsiteY1825" fmla="*/ 1130136 h 1230191"/>
              <a:gd name="connsiteX1826" fmla="*/ 947322 w 1131776"/>
              <a:gd name="connsiteY1826" fmla="*/ 1126259 h 1230191"/>
              <a:gd name="connsiteX1827" fmla="*/ 945831 w 1131776"/>
              <a:gd name="connsiteY1827" fmla="*/ 1126259 h 1230191"/>
              <a:gd name="connsiteX1828" fmla="*/ 944638 w 1131776"/>
              <a:gd name="connsiteY1828" fmla="*/ 1125514 h 1230191"/>
              <a:gd name="connsiteX1829" fmla="*/ 941954 w 1131776"/>
              <a:gd name="connsiteY1829" fmla="*/ 1123426 h 1230191"/>
              <a:gd name="connsiteX1830" fmla="*/ 938525 w 1131776"/>
              <a:gd name="connsiteY1830" fmla="*/ 1122979 h 1230191"/>
              <a:gd name="connsiteX1831" fmla="*/ 935990 w 1131776"/>
              <a:gd name="connsiteY1831" fmla="*/ 1121339 h 1230191"/>
              <a:gd name="connsiteX1832" fmla="*/ 931069 w 1131776"/>
              <a:gd name="connsiteY1832" fmla="*/ 1119549 h 1230191"/>
              <a:gd name="connsiteX1833" fmla="*/ 925552 w 1131776"/>
              <a:gd name="connsiteY1833" fmla="*/ 1118803 h 1230191"/>
              <a:gd name="connsiteX1834" fmla="*/ 924060 w 1131776"/>
              <a:gd name="connsiteY1834" fmla="*/ 1118207 h 1230191"/>
              <a:gd name="connsiteX1835" fmla="*/ 923017 w 1131776"/>
              <a:gd name="connsiteY1835" fmla="*/ 1118207 h 1230191"/>
              <a:gd name="connsiteX1836" fmla="*/ 922569 w 1131776"/>
              <a:gd name="connsiteY1836" fmla="*/ 1117909 h 1230191"/>
              <a:gd name="connsiteX1837" fmla="*/ 921675 w 1131776"/>
              <a:gd name="connsiteY1837" fmla="*/ 1115523 h 1230191"/>
              <a:gd name="connsiteX1838" fmla="*/ 920333 w 1131776"/>
              <a:gd name="connsiteY1838" fmla="*/ 1114628 h 1230191"/>
              <a:gd name="connsiteX1839" fmla="*/ 917798 w 1131776"/>
              <a:gd name="connsiteY1839" fmla="*/ 1112242 h 1230191"/>
              <a:gd name="connsiteX1840" fmla="*/ 915263 w 1131776"/>
              <a:gd name="connsiteY1840" fmla="*/ 1110900 h 1230191"/>
              <a:gd name="connsiteX1841" fmla="*/ 914219 w 1131776"/>
              <a:gd name="connsiteY1841" fmla="*/ 1111497 h 1230191"/>
              <a:gd name="connsiteX1842" fmla="*/ 914219 w 1131776"/>
              <a:gd name="connsiteY1842" fmla="*/ 1112242 h 1230191"/>
              <a:gd name="connsiteX1843" fmla="*/ 916605 w 1131776"/>
              <a:gd name="connsiteY1843" fmla="*/ 1114777 h 1230191"/>
              <a:gd name="connsiteX1844" fmla="*/ 918245 w 1131776"/>
              <a:gd name="connsiteY1844" fmla="*/ 1118058 h 1230191"/>
              <a:gd name="connsiteX1845" fmla="*/ 921973 w 1131776"/>
              <a:gd name="connsiteY1845" fmla="*/ 1120742 h 1230191"/>
              <a:gd name="connsiteX1846" fmla="*/ 925701 w 1131776"/>
              <a:gd name="connsiteY1846" fmla="*/ 1124022 h 1230191"/>
              <a:gd name="connsiteX1847" fmla="*/ 926596 w 1131776"/>
              <a:gd name="connsiteY1847" fmla="*/ 1124022 h 1230191"/>
              <a:gd name="connsiteX1848" fmla="*/ 929131 w 1131776"/>
              <a:gd name="connsiteY1848" fmla="*/ 1124321 h 1230191"/>
              <a:gd name="connsiteX1849" fmla="*/ 933007 w 1131776"/>
              <a:gd name="connsiteY1849" fmla="*/ 1123724 h 1230191"/>
              <a:gd name="connsiteX1850" fmla="*/ 936288 w 1131776"/>
              <a:gd name="connsiteY1850" fmla="*/ 1124470 h 1230191"/>
              <a:gd name="connsiteX1851" fmla="*/ 938226 w 1131776"/>
              <a:gd name="connsiteY1851" fmla="*/ 1125364 h 1230191"/>
              <a:gd name="connsiteX1852" fmla="*/ 942849 w 1131776"/>
              <a:gd name="connsiteY1852" fmla="*/ 1129391 h 1230191"/>
              <a:gd name="connsiteX1853" fmla="*/ 901097 w 1131776"/>
              <a:gd name="connsiteY1853" fmla="*/ 1032019 h 1230191"/>
              <a:gd name="connsiteX1854" fmla="*/ 902290 w 1131776"/>
              <a:gd name="connsiteY1854" fmla="*/ 1031124 h 1230191"/>
              <a:gd name="connsiteX1855" fmla="*/ 903483 w 1131776"/>
              <a:gd name="connsiteY1855" fmla="*/ 1029484 h 1230191"/>
              <a:gd name="connsiteX1856" fmla="*/ 902439 w 1131776"/>
              <a:gd name="connsiteY1856" fmla="*/ 1029037 h 1230191"/>
              <a:gd name="connsiteX1857" fmla="*/ 898562 w 1131776"/>
              <a:gd name="connsiteY1857" fmla="*/ 1028589 h 1230191"/>
              <a:gd name="connsiteX1858" fmla="*/ 895282 w 1131776"/>
              <a:gd name="connsiteY1858" fmla="*/ 1028589 h 1230191"/>
              <a:gd name="connsiteX1859" fmla="*/ 895431 w 1131776"/>
              <a:gd name="connsiteY1859" fmla="*/ 1030230 h 1230191"/>
              <a:gd name="connsiteX1860" fmla="*/ 894834 w 1131776"/>
              <a:gd name="connsiteY1860" fmla="*/ 1032615 h 1230191"/>
              <a:gd name="connsiteX1861" fmla="*/ 893940 w 1131776"/>
              <a:gd name="connsiteY1861" fmla="*/ 1034703 h 1230191"/>
              <a:gd name="connsiteX1862" fmla="*/ 894536 w 1131776"/>
              <a:gd name="connsiteY1862" fmla="*/ 1035747 h 1230191"/>
              <a:gd name="connsiteX1863" fmla="*/ 894834 w 1131776"/>
              <a:gd name="connsiteY1863" fmla="*/ 1037834 h 1230191"/>
              <a:gd name="connsiteX1864" fmla="*/ 895580 w 1131776"/>
              <a:gd name="connsiteY1864" fmla="*/ 1038729 h 1230191"/>
              <a:gd name="connsiteX1865" fmla="*/ 897667 w 1131776"/>
              <a:gd name="connsiteY1865" fmla="*/ 1039028 h 1230191"/>
              <a:gd name="connsiteX1866" fmla="*/ 898413 w 1131776"/>
              <a:gd name="connsiteY1866" fmla="*/ 1035747 h 1230191"/>
              <a:gd name="connsiteX1867" fmla="*/ 898711 w 1131776"/>
              <a:gd name="connsiteY1867" fmla="*/ 1032765 h 1230191"/>
              <a:gd name="connsiteX1868" fmla="*/ 901097 w 1131776"/>
              <a:gd name="connsiteY1868" fmla="*/ 1032168 h 1230191"/>
              <a:gd name="connsiteX1869" fmla="*/ 991758 w 1131776"/>
              <a:gd name="connsiteY1869" fmla="*/ 1166669 h 1230191"/>
              <a:gd name="connsiteX1870" fmla="*/ 994144 w 1131776"/>
              <a:gd name="connsiteY1870" fmla="*/ 1166669 h 1230191"/>
              <a:gd name="connsiteX1871" fmla="*/ 997127 w 1131776"/>
              <a:gd name="connsiteY1871" fmla="*/ 1167266 h 1230191"/>
              <a:gd name="connsiteX1872" fmla="*/ 999363 w 1131776"/>
              <a:gd name="connsiteY1872" fmla="*/ 1166669 h 1230191"/>
              <a:gd name="connsiteX1873" fmla="*/ 1003837 w 1131776"/>
              <a:gd name="connsiteY1873" fmla="*/ 1169801 h 1230191"/>
              <a:gd name="connsiteX1874" fmla="*/ 1008012 w 1131776"/>
              <a:gd name="connsiteY1874" fmla="*/ 1172037 h 1230191"/>
              <a:gd name="connsiteX1875" fmla="*/ 1008757 w 1131776"/>
              <a:gd name="connsiteY1875" fmla="*/ 1171739 h 1230191"/>
              <a:gd name="connsiteX1876" fmla="*/ 1009652 w 1131776"/>
              <a:gd name="connsiteY1876" fmla="*/ 1169801 h 1230191"/>
              <a:gd name="connsiteX1877" fmla="*/ 1011143 w 1131776"/>
              <a:gd name="connsiteY1877" fmla="*/ 1168459 h 1230191"/>
              <a:gd name="connsiteX1878" fmla="*/ 1011740 w 1131776"/>
              <a:gd name="connsiteY1878" fmla="*/ 1167117 h 1230191"/>
              <a:gd name="connsiteX1879" fmla="*/ 1011292 w 1131776"/>
              <a:gd name="connsiteY1879" fmla="*/ 1163836 h 1230191"/>
              <a:gd name="connsiteX1880" fmla="*/ 1011292 w 1131776"/>
              <a:gd name="connsiteY1880" fmla="*/ 1161898 h 1230191"/>
              <a:gd name="connsiteX1881" fmla="*/ 1007415 w 1131776"/>
              <a:gd name="connsiteY1881" fmla="*/ 1161898 h 1230191"/>
              <a:gd name="connsiteX1882" fmla="*/ 1001600 w 1131776"/>
              <a:gd name="connsiteY1882" fmla="*/ 1158915 h 1230191"/>
              <a:gd name="connsiteX1883" fmla="*/ 997276 w 1131776"/>
              <a:gd name="connsiteY1883" fmla="*/ 1156082 h 1230191"/>
              <a:gd name="connsiteX1884" fmla="*/ 993250 w 1131776"/>
              <a:gd name="connsiteY1884" fmla="*/ 1154889 h 1230191"/>
              <a:gd name="connsiteX1885" fmla="*/ 985645 w 1131776"/>
              <a:gd name="connsiteY1885" fmla="*/ 1153398 h 1230191"/>
              <a:gd name="connsiteX1886" fmla="*/ 983706 w 1131776"/>
              <a:gd name="connsiteY1886" fmla="*/ 1154740 h 1230191"/>
              <a:gd name="connsiteX1887" fmla="*/ 981619 w 1131776"/>
              <a:gd name="connsiteY1887" fmla="*/ 1155337 h 1230191"/>
              <a:gd name="connsiteX1888" fmla="*/ 979978 w 1131776"/>
              <a:gd name="connsiteY1888" fmla="*/ 1159512 h 1230191"/>
              <a:gd name="connsiteX1889" fmla="*/ 983110 w 1131776"/>
              <a:gd name="connsiteY1889" fmla="*/ 1162196 h 1230191"/>
              <a:gd name="connsiteX1890" fmla="*/ 986241 w 1131776"/>
              <a:gd name="connsiteY1890" fmla="*/ 1165476 h 1230191"/>
              <a:gd name="connsiteX1891" fmla="*/ 986838 w 1131776"/>
              <a:gd name="connsiteY1891" fmla="*/ 1169055 h 1230191"/>
              <a:gd name="connsiteX1892" fmla="*/ 990267 w 1131776"/>
              <a:gd name="connsiteY1892" fmla="*/ 1168160 h 1230191"/>
              <a:gd name="connsiteX1893" fmla="*/ 991758 w 1131776"/>
              <a:gd name="connsiteY1893" fmla="*/ 1166371 h 1230191"/>
              <a:gd name="connsiteX1894" fmla="*/ 921675 w 1131776"/>
              <a:gd name="connsiteY1894" fmla="*/ 1077946 h 1230191"/>
              <a:gd name="connsiteX1895" fmla="*/ 923911 w 1131776"/>
              <a:gd name="connsiteY1895" fmla="*/ 1079885 h 1230191"/>
              <a:gd name="connsiteX1896" fmla="*/ 925403 w 1131776"/>
              <a:gd name="connsiteY1896" fmla="*/ 1080630 h 1230191"/>
              <a:gd name="connsiteX1897" fmla="*/ 928385 w 1131776"/>
              <a:gd name="connsiteY1897" fmla="*/ 1081525 h 1230191"/>
              <a:gd name="connsiteX1898" fmla="*/ 929131 w 1131776"/>
              <a:gd name="connsiteY1898" fmla="*/ 1081078 h 1230191"/>
              <a:gd name="connsiteX1899" fmla="*/ 929727 w 1131776"/>
              <a:gd name="connsiteY1899" fmla="*/ 1080332 h 1230191"/>
              <a:gd name="connsiteX1900" fmla="*/ 929727 w 1131776"/>
              <a:gd name="connsiteY1900" fmla="*/ 1079438 h 1230191"/>
              <a:gd name="connsiteX1901" fmla="*/ 929280 w 1131776"/>
              <a:gd name="connsiteY1901" fmla="*/ 1078841 h 1230191"/>
              <a:gd name="connsiteX1902" fmla="*/ 925552 w 1131776"/>
              <a:gd name="connsiteY1902" fmla="*/ 1076604 h 1230191"/>
              <a:gd name="connsiteX1903" fmla="*/ 924210 w 1131776"/>
              <a:gd name="connsiteY1903" fmla="*/ 1075113 h 1230191"/>
              <a:gd name="connsiteX1904" fmla="*/ 923315 w 1131776"/>
              <a:gd name="connsiteY1904" fmla="*/ 1074368 h 1230191"/>
              <a:gd name="connsiteX1905" fmla="*/ 920929 w 1131776"/>
              <a:gd name="connsiteY1905" fmla="*/ 1073473 h 1230191"/>
              <a:gd name="connsiteX1906" fmla="*/ 920333 w 1131776"/>
              <a:gd name="connsiteY1906" fmla="*/ 1073473 h 1230191"/>
              <a:gd name="connsiteX1907" fmla="*/ 921376 w 1131776"/>
              <a:gd name="connsiteY1907" fmla="*/ 1075858 h 1230191"/>
              <a:gd name="connsiteX1908" fmla="*/ 921675 w 1131776"/>
              <a:gd name="connsiteY1908" fmla="*/ 1077797 h 1230191"/>
              <a:gd name="connsiteX1909" fmla="*/ 1023967 w 1131776"/>
              <a:gd name="connsiteY1909" fmla="*/ 1192913 h 1230191"/>
              <a:gd name="connsiteX1910" fmla="*/ 1021880 w 1131776"/>
              <a:gd name="connsiteY1910" fmla="*/ 1193808 h 1230191"/>
              <a:gd name="connsiteX1911" fmla="*/ 1018301 w 1131776"/>
              <a:gd name="connsiteY1911" fmla="*/ 1194106 h 1230191"/>
              <a:gd name="connsiteX1912" fmla="*/ 1016809 w 1131776"/>
              <a:gd name="connsiteY1912" fmla="*/ 1194702 h 1230191"/>
              <a:gd name="connsiteX1913" fmla="*/ 1013529 w 1131776"/>
              <a:gd name="connsiteY1913" fmla="*/ 1193808 h 1230191"/>
              <a:gd name="connsiteX1914" fmla="*/ 1013082 w 1131776"/>
              <a:gd name="connsiteY1914" fmla="*/ 1193360 h 1230191"/>
              <a:gd name="connsiteX1915" fmla="*/ 1011889 w 1131776"/>
              <a:gd name="connsiteY1915" fmla="*/ 1190975 h 1230191"/>
              <a:gd name="connsiteX1916" fmla="*/ 1009354 w 1131776"/>
              <a:gd name="connsiteY1916" fmla="*/ 1190975 h 1230191"/>
              <a:gd name="connsiteX1917" fmla="*/ 1006521 w 1131776"/>
              <a:gd name="connsiteY1917" fmla="*/ 1190080 h 1230191"/>
              <a:gd name="connsiteX1918" fmla="*/ 1001898 w 1131776"/>
              <a:gd name="connsiteY1918" fmla="*/ 1189633 h 1230191"/>
              <a:gd name="connsiteX1919" fmla="*/ 1001003 w 1131776"/>
              <a:gd name="connsiteY1919" fmla="*/ 1189633 h 1230191"/>
              <a:gd name="connsiteX1920" fmla="*/ 1000258 w 1131776"/>
              <a:gd name="connsiteY1920" fmla="*/ 1191720 h 1230191"/>
              <a:gd name="connsiteX1921" fmla="*/ 1000556 w 1131776"/>
              <a:gd name="connsiteY1921" fmla="*/ 1192615 h 1230191"/>
              <a:gd name="connsiteX1922" fmla="*/ 1001153 w 1131776"/>
              <a:gd name="connsiteY1922" fmla="*/ 1193212 h 1230191"/>
              <a:gd name="connsiteX1923" fmla="*/ 1001600 w 1131776"/>
              <a:gd name="connsiteY1923" fmla="*/ 1193212 h 1230191"/>
              <a:gd name="connsiteX1924" fmla="*/ 1003240 w 1131776"/>
              <a:gd name="connsiteY1924" fmla="*/ 1192615 h 1230191"/>
              <a:gd name="connsiteX1925" fmla="*/ 1003986 w 1131776"/>
              <a:gd name="connsiteY1925" fmla="*/ 1191870 h 1230191"/>
              <a:gd name="connsiteX1926" fmla="*/ 1004731 w 1131776"/>
              <a:gd name="connsiteY1926" fmla="*/ 1191870 h 1230191"/>
              <a:gd name="connsiteX1927" fmla="*/ 1006521 w 1131776"/>
              <a:gd name="connsiteY1927" fmla="*/ 1191870 h 1230191"/>
              <a:gd name="connsiteX1928" fmla="*/ 1008757 w 1131776"/>
              <a:gd name="connsiteY1928" fmla="*/ 1193510 h 1230191"/>
              <a:gd name="connsiteX1929" fmla="*/ 1012187 w 1131776"/>
              <a:gd name="connsiteY1929" fmla="*/ 1195448 h 1230191"/>
              <a:gd name="connsiteX1930" fmla="*/ 1012784 w 1131776"/>
              <a:gd name="connsiteY1930" fmla="*/ 1196045 h 1230191"/>
              <a:gd name="connsiteX1931" fmla="*/ 1012784 w 1131776"/>
              <a:gd name="connsiteY1931" fmla="*/ 1197238 h 1230191"/>
              <a:gd name="connsiteX1932" fmla="*/ 1013529 w 1131776"/>
              <a:gd name="connsiteY1932" fmla="*/ 1198132 h 1230191"/>
              <a:gd name="connsiteX1933" fmla="*/ 1016809 w 1131776"/>
              <a:gd name="connsiteY1933" fmla="*/ 1198878 h 1230191"/>
              <a:gd name="connsiteX1934" fmla="*/ 1018748 w 1131776"/>
              <a:gd name="connsiteY1934" fmla="*/ 1199773 h 1230191"/>
              <a:gd name="connsiteX1935" fmla="*/ 1019643 w 1131776"/>
              <a:gd name="connsiteY1935" fmla="*/ 1199773 h 1230191"/>
              <a:gd name="connsiteX1936" fmla="*/ 1021432 w 1131776"/>
              <a:gd name="connsiteY1936" fmla="*/ 1199027 h 1230191"/>
              <a:gd name="connsiteX1937" fmla="*/ 1022625 w 1131776"/>
              <a:gd name="connsiteY1937" fmla="*/ 1199027 h 1230191"/>
              <a:gd name="connsiteX1938" fmla="*/ 1023818 w 1131776"/>
              <a:gd name="connsiteY1938" fmla="*/ 1200071 h 1230191"/>
              <a:gd name="connsiteX1939" fmla="*/ 1024116 w 1131776"/>
              <a:gd name="connsiteY1939" fmla="*/ 1200965 h 1230191"/>
              <a:gd name="connsiteX1940" fmla="*/ 1024116 w 1131776"/>
              <a:gd name="connsiteY1940" fmla="*/ 1202009 h 1230191"/>
              <a:gd name="connsiteX1941" fmla="*/ 1025756 w 1131776"/>
              <a:gd name="connsiteY1941" fmla="*/ 1202605 h 1230191"/>
              <a:gd name="connsiteX1942" fmla="*/ 1027695 w 1131776"/>
              <a:gd name="connsiteY1942" fmla="*/ 1202158 h 1230191"/>
              <a:gd name="connsiteX1943" fmla="*/ 1030528 w 1131776"/>
              <a:gd name="connsiteY1943" fmla="*/ 1200220 h 1230191"/>
              <a:gd name="connsiteX1944" fmla="*/ 1030976 w 1131776"/>
              <a:gd name="connsiteY1944" fmla="*/ 1198430 h 1230191"/>
              <a:gd name="connsiteX1945" fmla="*/ 1027397 w 1131776"/>
              <a:gd name="connsiteY1945" fmla="*/ 1192466 h 1230191"/>
              <a:gd name="connsiteX1946" fmla="*/ 1024265 w 1131776"/>
              <a:gd name="connsiteY1946" fmla="*/ 1192913 h 1230191"/>
              <a:gd name="connsiteX1947" fmla="*/ 977294 w 1131776"/>
              <a:gd name="connsiteY1947" fmla="*/ 1147732 h 1230191"/>
              <a:gd name="connsiteX1948" fmla="*/ 975505 w 1131776"/>
              <a:gd name="connsiteY1948" fmla="*/ 1146240 h 1230191"/>
              <a:gd name="connsiteX1949" fmla="*/ 973268 w 1131776"/>
              <a:gd name="connsiteY1949" fmla="*/ 1142960 h 1230191"/>
              <a:gd name="connsiteX1950" fmla="*/ 972672 w 1131776"/>
              <a:gd name="connsiteY1950" fmla="*/ 1142513 h 1230191"/>
              <a:gd name="connsiteX1951" fmla="*/ 967304 w 1131776"/>
              <a:gd name="connsiteY1951" fmla="*/ 1141320 h 1230191"/>
              <a:gd name="connsiteX1952" fmla="*/ 964023 w 1131776"/>
              <a:gd name="connsiteY1952" fmla="*/ 1141618 h 1230191"/>
              <a:gd name="connsiteX1953" fmla="*/ 962085 w 1131776"/>
              <a:gd name="connsiteY1953" fmla="*/ 1142065 h 1230191"/>
              <a:gd name="connsiteX1954" fmla="*/ 961787 w 1131776"/>
              <a:gd name="connsiteY1954" fmla="*/ 1141469 h 1230191"/>
              <a:gd name="connsiteX1955" fmla="*/ 961041 w 1131776"/>
              <a:gd name="connsiteY1955" fmla="*/ 1138487 h 1230191"/>
              <a:gd name="connsiteX1956" fmla="*/ 960444 w 1131776"/>
              <a:gd name="connsiteY1956" fmla="*/ 1136995 h 1230191"/>
              <a:gd name="connsiteX1957" fmla="*/ 959848 w 1131776"/>
              <a:gd name="connsiteY1957" fmla="*/ 1136250 h 1230191"/>
              <a:gd name="connsiteX1958" fmla="*/ 958506 w 1131776"/>
              <a:gd name="connsiteY1958" fmla="*/ 1135952 h 1230191"/>
              <a:gd name="connsiteX1959" fmla="*/ 957611 w 1131776"/>
              <a:gd name="connsiteY1959" fmla="*/ 1135206 h 1230191"/>
              <a:gd name="connsiteX1960" fmla="*/ 957015 w 1131776"/>
              <a:gd name="connsiteY1960" fmla="*/ 1135206 h 1230191"/>
              <a:gd name="connsiteX1961" fmla="*/ 956120 w 1131776"/>
              <a:gd name="connsiteY1961" fmla="*/ 1136399 h 1230191"/>
              <a:gd name="connsiteX1962" fmla="*/ 956120 w 1131776"/>
              <a:gd name="connsiteY1962" fmla="*/ 1137294 h 1230191"/>
              <a:gd name="connsiteX1963" fmla="*/ 956418 w 1131776"/>
              <a:gd name="connsiteY1963" fmla="*/ 1139680 h 1230191"/>
              <a:gd name="connsiteX1964" fmla="*/ 949410 w 1131776"/>
              <a:gd name="connsiteY1964" fmla="*/ 1138189 h 1230191"/>
              <a:gd name="connsiteX1965" fmla="*/ 947322 w 1131776"/>
              <a:gd name="connsiteY1965" fmla="*/ 1135952 h 1230191"/>
              <a:gd name="connsiteX1966" fmla="*/ 941060 w 1131776"/>
              <a:gd name="connsiteY1966" fmla="*/ 1136548 h 1230191"/>
              <a:gd name="connsiteX1967" fmla="*/ 936884 w 1131776"/>
              <a:gd name="connsiteY1967" fmla="*/ 1141022 h 1230191"/>
              <a:gd name="connsiteX1968" fmla="*/ 942252 w 1131776"/>
              <a:gd name="connsiteY1968" fmla="*/ 1141916 h 1230191"/>
              <a:gd name="connsiteX1969" fmla="*/ 943893 w 1131776"/>
              <a:gd name="connsiteY1969" fmla="*/ 1145048 h 1230191"/>
              <a:gd name="connsiteX1970" fmla="*/ 946875 w 1131776"/>
              <a:gd name="connsiteY1970" fmla="*/ 1148030 h 1230191"/>
              <a:gd name="connsiteX1971" fmla="*/ 949857 w 1131776"/>
              <a:gd name="connsiteY1971" fmla="*/ 1147583 h 1230191"/>
              <a:gd name="connsiteX1972" fmla="*/ 950752 w 1131776"/>
              <a:gd name="connsiteY1972" fmla="*/ 1147583 h 1230191"/>
              <a:gd name="connsiteX1973" fmla="*/ 951050 w 1131776"/>
              <a:gd name="connsiteY1973" fmla="*/ 1147732 h 1230191"/>
              <a:gd name="connsiteX1974" fmla="*/ 951498 w 1131776"/>
              <a:gd name="connsiteY1974" fmla="*/ 1150117 h 1230191"/>
              <a:gd name="connsiteX1975" fmla="*/ 951498 w 1131776"/>
              <a:gd name="connsiteY1975" fmla="*/ 1151758 h 1230191"/>
              <a:gd name="connsiteX1976" fmla="*/ 951050 w 1131776"/>
              <a:gd name="connsiteY1976" fmla="*/ 1154889 h 1230191"/>
              <a:gd name="connsiteX1977" fmla="*/ 951050 w 1131776"/>
              <a:gd name="connsiteY1977" fmla="*/ 1155784 h 1230191"/>
              <a:gd name="connsiteX1978" fmla="*/ 953734 w 1131776"/>
              <a:gd name="connsiteY1978" fmla="*/ 1157424 h 1230191"/>
              <a:gd name="connsiteX1979" fmla="*/ 956120 w 1131776"/>
              <a:gd name="connsiteY1979" fmla="*/ 1158319 h 1230191"/>
              <a:gd name="connsiteX1980" fmla="*/ 957164 w 1131776"/>
              <a:gd name="connsiteY1980" fmla="*/ 1157871 h 1230191"/>
              <a:gd name="connsiteX1981" fmla="*/ 957462 w 1131776"/>
              <a:gd name="connsiteY1981" fmla="*/ 1157126 h 1230191"/>
              <a:gd name="connsiteX1982" fmla="*/ 957015 w 1131776"/>
              <a:gd name="connsiteY1982" fmla="*/ 1154740 h 1230191"/>
              <a:gd name="connsiteX1983" fmla="*/ 957313 w 1131776"/>
              <a:gd name="connsiteY1983" fmla="*/ 1153249 h 1230191"/>
              <a:gd name="connsiteX1984" fmla="*/ 958208 w 1131776"/>
              <a:gd name="connsiteY1984" fmla="*/ 1151609 h 1230191"/>
              <a:gd name="connsiteX1985" fmla="*/ 959699 w 1131776"/>
              <a:gd name="connsiteY1985" fmla="*/ 1152653 h 1230191"/>
              <a:gd name="connsiteX1986" fmla="*/ 960892 w 1131776"/>
              <a:gd name="connsiteY1986" fmla="*/ 1152653 h 1230191"/>
              <a:gd name="connsiteX1987" fmla="*/ 962532 w 1131776"/>
              <a:gd name="connsiteY1987" fmla="*/ 1152205 h 1230191"/>
              <a:gd name="connsiteX1988" fmla="*/ 965365 w 1131776"/>
              <a:gd name="connsiteY1988" fmla="*/ 1152801 h 1230191"/>
              <a:gd name="connsiteX1989" fmla="*/ 964918 w 1131776"/>
              <a:gd name="connsiteY1989" fmla="*/ 1156231 h 1230191"/>
              <a:gd name="connsiteX1990" fmla="*/ 962234 w 1131776"/>
              <a:gd name="connsiteY1990" fmla="*/ 1159512 h 1230191"/>
              <a:gd name="connsiteX1991" fmla="*/ 960146 w 1131776"/>
              <a:gd name="connsiteY1991" fmla="*/ 1160406 h 1230191"/>
              <a:gd name="connsiteX1992" fmla="*/ 960444 w 1131776"/>
              <a:gd name="connsiteY1992" fmla="*/ 1161450 h 1230191"/>
              <a:gd name="connsiteX1993" fmla="*/ 961488 w 1131776"/>
              <a:gd name="connsiteY1993" fmla="*/ 1162345 h 1230191"/>
              <a:gd name="connsiteX1994" fmla="*/ 962383 w 1131776"/>
              <a:gd name="connsiteY1994" fmla="*/ 1162792 h 1230191"/>
              <a:gd name="connsiteX1995" fmla="*/ 963129 w 1131776"/>
              <a:gd name="connsiteY1995" fmla="*/ 1162792 h 1230191"/>
              <a:gd name="connsiteX1996" fmla="*/ 964470 w 1131776"/>
              <a:gd name="connsiteY1996" fmla="*/ 1161898 h 1230191"/>
              <a:gd name="connsiteX1997" fmla="*/ 967453 w 1131776"/>
              <a:gd name="connsiteY1997" fmla="*/ 1161003 h 1230191"/>
              <a:gd name="connsiteX1998" fmla="*/ 970435 w 1131776"/>
              <a:gd name="connsiteY1998" fmla="*/ 1161003 h 1230191"/>
              <a:gd name="connsiteX1999" fmla="*/ 972821 w 1131776"/>
              <a:gd name="connsiteY1999" fmla="*/ 1159064 h 1230191"/>
              <a:gd name="connsiteX2000" fmla="*/ 974461 w 1131776"/>
              <a:gd name="connsiteY2000" fmla="*/ 1158170 h 1230191"/>
              <a:gd name="connsiteX2001" fmla="*/ 975505 w 1131776"/>
              <a:gd name="connsiteY2001" fmla="*/ 1157275 h 1230191"/>
              <a:gd name="connsiteX2002" fmla="*/ 975505 w 1131776"/>
              <a:gd name="connsiteY2002" fmla="*/ 1155784 h 1230191"/>
              <a:gd name="connsiteX2003" fmla="*/ 977145 w 1131776"/>
              <a:gd name="connsiteY2003" fmla="*/ 1152801 h 1230191"/>
              <a:gd name="connsiteX2004" fmla="*/ 979829 w 1131776"/>
              <a:gd name="connsiteY2004" fmla="*/ 1150714 h 1230191"/>
              <a:gd name="connsiteX2005" fmla="*/ 977145 w 1131776"/>
              <a:gd name="connsiteY2005" fmla="*/ 1147583 h 123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Lst>
            <a:rect l="l" t="t" r="r" b="b"/>
            <a:pathLst>
              <a:path w="1131776" h="1230191">
                <a:moveTo>
                  <a:pt x="903632" y="834144"/>
                </a:moveTo>
                <a:lnTo>
                  <a:pt x="904527" y="834144"/>
                </a:lnTo>
                <a:cubicBezTo>
                  <a:pt x="904527" y="834144"/>
                  <a:pt x="905123" y="833697"/>
                  <a:pt x="905123" y="833697"/>
                </a:cubicBezTo>
                <a:lnTo>
                  <a:pt x="905421" y="833101"/>
                </a:lnTo>
                <a:lnTo>
                  <a:pt x="904974" y="831461"/>
                </a:lnTo>
                <a:lnTo>
                  <a:pt x="904228" y="830417"/>
                </a:lnTo>
                <a:lnTo>
                  <a:pt x="903483" y="830417"/>
                </a:lnTo>
                <a:lnTo>
                  <a:pt x="902588" y="831162"/>
                </a:lnTo>
                <a:lnTo>
                  <a:pt x="903036" y="832952"/>
                </a:lnTo>
                <a:lnTo>
                  <a:pt x="903632" y="833996"/>
                </a:lnTo>
                <a:close/>
                <a:moveTo>
                  <a:pt x="1044" y="274668"/>
                </a:moveTo>
                <a:lnTo>
                  <a:pt x="0" y="276010"/>
                </a:lnTo>
                <a:lnTo>
                  <a:pt x="0" y="277650"/>
                </a:lnTo>
                <a:cubicBezTo>
                  <a:pt x="0" y="277650"/>
                  <a:pt x="3877" y="276756"/>
                  <a:pt x="3877" y="276756"/>
                </a:cubicBezTo>
                <a:lnTo>
                  <a:pt x="5368" y="275563"/>
                </a:lnTo>
                <a:lnTo>
                  <a:pt x="4026" y="275563"/>
                </a:lnTo>
                <a:cubicBezTo>
                  <a:pt x="4026" y="275563"/>
                  <a:pt x="1044" y="274668"/>
                  <a:pt x="1044" y="274668"/>
                </a:cubicBezTo>
                <a:close/>
                <a:moveTo>
                  <a:pt x="805217" y="470306"/>
                </a:moveTo>
                <a:lnTo>
                  <a:pt x="804620" y="470306"/>
                </a:lnTo>
                <a:cubicBezTo>
                  <a:pt x="804620" y="470306"/>
                  <a:pt x="804173" y="470008"/>
                  <a:pt x="804173" y="470008"/>
                </a:cubicBezTo>
                <a:lnTo>
                  <a:pt x="803874" y="470008"/>
                </a:lnTo>
                <a:cubicBezTo>
                  <a:pt x="803874" y="470008"/>
                  <a:pt x="802532" y="471201"/>
                  <a:pt x="802532" y="471201"/>
                </a:cubicBezTo>
                <a:lnTo>
                  <a:pt x="801489" y="472095"/>
                </a:lnTo>
                <a:lnTo>
                  <a:pt x="801191" y="472692"/>
                </a:lnTo>
                <a:lnTo>
                  <a:pt x="801340" y="472692"/>
                </a:lnTo>
                <a:cubicBezTo>
                  <a:pt x="801340" y="472692"/>
                  <a:pt x="806111" y="472245"/>
                  <a:pt x="806111" y="472245"/>
                </a:cubicBezTo>
                <a:lnTo>
                  <a:pt x="806857" y="472245"/>
                </a:lnTo>
                <a:cubicBezTo>
                  <a:pt x="806857" y="472245"/>
                  <a:pt x="807006" y="471648"/>
                  <a:pt x="807006" y="471648"/>
                </a:cubicBezTo>
                <a:lnTo>
                  <a:pt x="806559" y="471051"/>
                </a:lnTo>
                <a:lnTo>
                  <a:pt x="805217" y="470306"/>
                </a:lnTo>
                <a:close/>
                <a:moveTo>
                  <a:pt x="909000" y="935095"/>
                </a:moveTo>
                <a:lnTo>
                  <a:pt x="906912" y="938077"/>
                </a:lnTo>
                <a:lnTo>
                  <a:pt x="901097" y="939866"/>
                </a:lnTo>
                <a:lnTo>
                  <a:pt x="899755" y="941656"/>
                </a:lnTo>
                <a:lnTo>
                  <a:pt x="900053" y="942551"/>
                </a:lnTo>
                <a:lnTo>
                  <a:pt x="900650" y="945682"/>
                </a:lnTo>
                <a:lnTo>
                  <a:pt x="902141" y="948664"/>
                </a:lnTo>
                <a:lnTo>
                  <a:pt x="902886" y="950603"/>
                </a:lnTo>
                <a:lnTo>
                  <a:pt x="904228" y="953436"/>
                </a:lnTo>
                <a:lnTo>
                  <a:pt x="904974" y="954480"/>
                </a:lnTo>
                <a:lnTo>
                  <a:pt x="906018" y="959550"/>
                </a:lnTo>
                <a:lnTo>
                  <a:pt x="908404" y="962681"/>
                </a:lnTo>
                <a:lnTo>
                  <a:pt x="914070" y="961786"/>
                </a:lnTo>
                <a:lnTo>
                  <a:pt x="917350" y="962234"/>
                </a:lnTo>
                <a:lnTo>
                  <a:pt x="917798" y="961339"/>
                </a:lnTo>
                <a:lnTo>
                  <a:pt x="916456" y="955524"/>
                </a:lnTo>
                <a:lnTo>
                  <a:pt x="916903" y="954330"/>
                </a:lnTo>
                <a:lnTo>
                  <a:pt x="916903" y="953585"/>
                </a:lnTo>
                <a:cubicBezTo>
                  <a:pt x="916903" y="953585"/>
                  <a:pt x="916456" y="952690"/>
                  <a:pt x="916456" y="952690"/>
                </a:cubicBezTo>
                <a:lnTo>
                  <a:pt x="915114" y="951199"/>
                </a:lnTo>
                <a:lnTo>
                  <a:pt x="914070" y="947919"/>
                </a:lnTo>
                <a:lnTo>
                  <a:pt x="913772" y="945831"/>
                </a:lnTo>
                <a:lnTo>
                  <a:pt x="913473" y="945085"/>
                </a:lnTo>
                <a:lnTo>
                  <a:pt x="911535" y="943445"/>
                </a:lnTo>
                <a:lnTo>
                  <a:pt x="910491" y="941507"/>
                </a:lnTo>
                <a:lnTo>
                  <a:pt x="910939" y="935542"/>
                </a:lnTo>
                <a:lnTo>
                  <a:pt x="909149" y="935095"/>
                </a:lnTo>
                <a:close/>
                <a:moveTo>
                  <a:pt x="898413" y="1006073"/>
                </a:moveTo>
                <a:lnTo>
                  <a:pt x="901843" y="1006372"/>
                </a:lnTo>
                <a:lnTo>
                  <a:pt x="904527" y="1006372"/>
                </a:lnTo>
                <a:cubicBezTo>
                  <a:pt x="904527" y="1006372"/>
                  <a:pt x="905421" y="1005626"/>
                  <a:pt x="905421" y="1005626"/>
                </a:cubicBezTo>
                <a:lnTo>
                  <a:pt x="906465" y="1002644"/>
                </a:lnTo>
                <a:lnTo>
                  <a:pt x="906465" y="997425"/>
                </a:lnTo>
                <a:cubicBezTo>
                  <a:pt x="906465" y="997425"/>
                  <a:pt x="906763" y="995933"/>
                  <a:pt x="906763" y="995933"/>
                </a:cubicBezTo>
                <a:lnTo>
                  <a:pt x="907360" y="994890"/>
                </a:lnTo>
                <a:lnTo>
                  <a:pt x="913026" y="991013"/>
                </a:lnTo>
                <a:lnTo>
                  <a:pt x="913622" y="991013"/>
                </a:lnTo>
                <a:cubicBezTo>
                  <a:pt x="913622" y="991013"/>
                  <a:pt x="913622" y="991460"/>
                  <a:pt x="913622" y="991460"/>
                </a:cubicBezTo>
                <a:lnTo>
                  <a:pt x="913622" y="992056"/>
                </a:lnTo>
                <a:cubicBezTo>
                  <a:pt x="913622" y="992056"/>
                  <a:pt x="911982" y="993398"/>
                  <a:pt x="911982" y="993398"/>
                </a:cubicBezTo>
                <a:lnTo>
                  <a:pt x="911386" y="994293"/>
                </a:lnTo>
                <a:lnTo>
                  <a:pt x="911386" y="997425"/>
                </a:lnTo>
                <a:cubicBezTo>
                  <a:pt x="911386" y="997425"/>
                  <a:pt x="909895" y="998469"/>
                  <a:pt x="909895" y="998469"/>
                </a:cubicBezTo>
                <a:lnTo>
                  <a:pt x="909298" y="1000556"/>
                </a:lnTo>
                <a:lnTo>
                  <a:pt x="909298" y="1001749"/>
                </a:lnTo>
                <a:cubicBezTo>
                  <a:pt x="909298" y="1001749"/>
                  <a:pt x="910939" y="1004880"/>
                  <a:pt x="910939" y="1004880"/>
                </a:cubicBezTo>
                <a:lnTo>
                  <a:pt x="910939" y="1007266"/>
                </a:lnTo>
                <a:cubicBezTo>
                  <a:pt x="910939" y="1007266"/>
                  <a:pt x="911237" y="1009056"/>
                  <a:pt x="911237" y="1009056"/>
                </a:cubicBezTo>
                <a:lnTo>
                  <a:pt x="912430" y="1012038"/>
                </a:lnTo>
                <a:lnTo>
                  <a:pt x="914070" y="1012336"/>
                </a:lnTo>
                <a:lnTo>
                  <a:pt x="916903" y="1011889"/>
                </a:lnTo>
                <a:lnTo>
                  <a:pt x="917500" y="1011292"/>
                </a:lnTo>
                <a:lnTo>
                  <a:pt x="918245" y="1008757"/>
                </a:lnTo>
                <a:lnTo>
                  <a:pt x="919438" y="1006670"/>
                </a:lnTo>
                <a:lnTo>
                  <a:pt x="920035" y="1003986"/>
                </a:lnTo>
                <a:lnTo>
                  <a:pt x="920333" y="1000556"/>
                </a:lnTo>
                <a:lnTo>
                  <a:pt x="920035" y="999811"/>
                </a:lnTo>
                <a:lnTo>
                  <a:pt x="918842" y="999512"/>
                </a:lnTo>
                <a:lnTo>
                  <a:pt x="918842" y="998170"/>
                </a:lnTo>
                <a:cubicBezTo>
                  <a:pt x="918842" y="998170"/>
                  <a:pt x="919736" y="991758"/>
                  <a:pt x="919736" y="991758"/>
                </a:cubicBezTo>
                <a:lnTo>
                  <a:pt x="920184" y="986539"/>
                </a:lnTo>
                <a:lnTo>
                  <a:pt x="919885" y="981320"/>
                </a:lnTo>
                <a:lnTo>
                  <a:pt x="918394" y="969391"/>
                </a:lnTo>
                <a:lnTo>
                  <a:pt x="917947" y="967751"/>
                </a:lnTo>
                <a:lnTo>
                  <a:pt x="917350" y="967303"/>
                </a:lnTo>
                <a:lnTo>
                  <a:pt x="915114" y="967303"/>
                </a:lnTo>
                <a:cubicBezTo>
                  <a:pt x="915114" y="967303"/>
                  <a:pt x="912579" y="965663"/>
                  <a:pt x="912579" y="965663"/>
                </a:cubicBezTo>
                <a:lnTo>
                  <a:pt x="911386" y="965663"/>
                </a:lnTo>
                <a:cubicBezTo>
                  <a:pt x="911386" y="965663"/>
                  <a:pt x="908702" y="966558"/>
                  <a:pt x="908702" y="966558"/>
                </a:cubicBezTo>
                <a:lnTo>
                  <a:pt x="906763" y="968646"/>
                </a:lnTo>
                <a:lnTo>
                  <a:pt x="906465" y="969689"/>
                </a:lnTo>
                <a:lnTo>
                  <a:pt x="907360" y="972224"/>
                </a:lnTo>
                <a:lnTo>
                  <a:pt x="907360" y="974759"/>
                </a:lnTo>
                <a:cubicBezTo>
                  <a:pt x="907360" y="974759"/>
                  <a:pt x="904974" y="976996"/>
                  <a:pt x="904974" y="976996"/>
                </a:cubicBezTo>
                <a:lnTo>
                  <a:pt x="901097" y="979233"/>
                </a:lnTo>
                <a:lnTo>
                  <a:pt x="900351" y="981469"/>
                </a:lnTo>
                <a:lnTo>
                  <a:pt x="903483" y="982811"/>
                </a:lnTo>
                <a:lnTo>
                  <a:pt x="903483" y="985794"/>
                </a:lnTo>
                <a:cubicBezTo>
                  <a:pt x="903483" y="985794"/>
                  <a:pt x="900202" y="986539"/>
                  <a:pt x="900202" y="986539"/>
                </a:cubicBezTo>
                <a:lnTo>
                  <a:pt x="898860" y="985495"/>
                </a:lnTo>
                <a:lnTo>
                  <a:pt x="897369" y="985495"/>
                </a:lnTo>
                <a:cubicBezTo>
                  <a:pt x="897369" y="985495"/>
                  <a:pt x="894536" y="987583"/>
                  <a:pt x="894536" y="987583"/>
                </a:cubicBezTo>
                <a:lnTo>
                  <a:pt x="893641" y="988925"/>
                </a:lnTo>
                <a:lnTo>
                  <a:pt x="894685" y="990714"/>
                </a:lnTo>
                <a:lnTo>
                  <a:pt x="896325" y="992653"/>
                </a:lnTo>
                <a:lnTo>
                  <a:pt x="897816" y="993846"/>
                </a:lnTo>
                <a:lnTo>
                  <a:pt x="896922" y="998617"/>
                </a:lnTo>
                <a:lnTo>
                  <a:pt x="892150" y="998319"/>
                </a:lnTo>
                <a:lnTo>
                  <a:pt x="890808" y="1001003"/>
                </a:lnTo>
                <a:lnTo>
                  <a:pt x="891405" y="1004433"/>
                </a:lnTo>
                <a:lnTo>
                  <a:pt x="893940" y="1003687"/>
                </a:lnTo>
                <a:lnTo>
                  <a:pt x="897965" y="1006520"/>
                </a:lnTo>
                <a:close/>
                <a:moveTo>
                  <a:pt x="906167" y="930025"/>
                </a:moveTo>
                <a:lnTo>
                  <a:pt x="903930" y="930025"/>
                </a:lnTo>
                <a:cubicBezTo>
                  <a:pt x="903930" y="930025"/>
                  <a:pt x="900948" y="931218"/>
                  <a:pt x="900948" y="931218"/>
                </a:cubicBezTo>
                <a:lnTo>
                  <a:pt x="899457" y="932411"/>
                </a:lnTo>
                <a:lnTo>
                  <a:pt x="901246" y="934349"/>
                </a:lnTo>
                <a:lnTo>
                  <a:pt x="901246" y="935542"/>
                </a:lnTo>
                <a:cubicBezTo>
                  <a:pt x="901246" y="935542"/>
                  <a:pt x="903334" y="935095"/>
                  <a:pt x="903334" y="935095"/>
                </a:cubicBezTo>
                <a:lnTo>
                  <a:pt x="904079" y="934648"/>
                </a:lnTo>
                <a:lnTo>
                  <a:pt x="904974" y="933753"/>
                </a:lnTo>
                <a:lnTo>
                  <a:pt x="908553" y="932262"/>
                </a:lnTo>
                <a:lnTo>
                  <a:pt x="908254" y="931069"/>
                </a:lnTo>
                <a:lnTo>
                  <a:pt x="906167" y="930025"/>
                </a:lnTo>
                <a:close/>
                <a:moveTo>
                  <a:pt x="896027" y="981469"/>
                </a:moveTo>
                <a:lnTo>
                  <a:pt x="899308" y="978338"/>
                </a:lnTo>
                <a:lnTo>
                  <a:pt x="903185" y="972970"/>
                </a:lnTo>
                <a:lnTo>
                  <a:pt x="903185" y="970137"/>
                </a:lnTo>
                <a:cubicBezTo>
                  <a:pt x="903185" y="970137"/>
                  <a:pt x="903185" y="967900"/>
                  <a:pt x="903185" y="967900"/>
                </a:cubicBezTo>
                <a:lnTo>
                  <a:pt x="900053" y="967900"/>
                </a:lnTo>
                <a:cubicBezTo>
                  <a:pt x="900053" y="967900"/>
                  <a:pt x="898413" y="969242"/>
                  <a:pt x="898413" y="969242"/>
                </a:cubicBezTo>
                <a:lnTo>
                  <a:pt x="893343" y="970584"/>
                </a:lnTo>
                <a:lnTo>
                  <a:pt x="892150" y="970137"/>
                </a:lnTo>
                <a:lnTo>
                  <a:pt x="890957" y="970882"/>
                </a:lnTo>
                <a:lnTo>
                  <a:pt x="890062" y="971777"/>
                </a:lnTo>
                <a:lnTo>
                  <a:pt x="889615" y="973716"/>
                </a:lnTo>
                <a:lnTo>
                  <a:pt x="891255" y="975058"/>
                </a:lnTo>
                <a:lnTo>
                  <a:pt x="892150" y="975356"/>
                </a:lnTo>
                <a:lnTo>
                  <a:pt x="892896" y="976101"/>
                </a:lnTo>
                <a:lnTo>
                  <a:pt x="893641" y="978636"/>
                </a:lnTo>
                <a:lnTo>
                  <a:pt x="891405" y="980575"/>
                </a:lnTo>
                <a:lnTo>
                  <a:pt x="889615" y="982513"/>
                </a:lnTo>
                <a:lnTo>
                  <a:pt x="891255" y="983706"/>
                </a:lnTo>
                <a:lnTo>
                  <a:pt x="893194" y="983706"/>
                </a:lnTo>
                <a:cubicBezTo>
                  <a:pt x="893194" y="983706"/>
                  <a:pt x="896176" y="981171"/>
                  <a:pt x="896176" y="981171"/>
                </a:cubicBezTo>
                <a:close/>
                <a:moveTo>
                  <a:pt x="926297" y="780762"/>
                </a:moveTo>
                <a:lnTo>
                  <a:pt x="929578" y="782104"/>
                </a:lnTo>
                <a:lnTo>
                  <a:pt x="932858" y="782104"/>
                </a:lnTo>
                <a:cubicBezTo>
                  <a:pt x="932858" y="782104"/>
                  <a:pt x="934797" y="782551"/>
                  <a:pt x="934797" y="782551"/>
                </a:cubicBezTo>
                <a:lnTo>
                  <a:pt x="936586" y="782551"/>
                </a:lnTo>
                <a:cubicBezTo>
                  <a:pt x="936586" y="782551"/>
                  <a:pt x="938525" y="781656"/>
                  <a:pt x="938525" y="781656"/>
                </a:cubicBezTo>
                <a:lnTo>
                  <a:pt x="939419" y="779867"/>
                </a:lnTo>
                <a:lnTo>
                  <a:pt x="939121" y="775393"/>
                </a:lnTo>
                <a:lnTo>
                  <a:pt x="941805" y="774350"/>
                </a:lnTo>
                <a:lnTo>
                  <a:pt x="944638" y="772560"/>
                </a:lnTo>
                <a:lnTo>
                  <a:pt x="946428" y="769876"/>
                </a:lnTo>
                <a:lnTo>
                  <a:pt x="947322" y="767938"/>
                </a:lnTo>
                <a:lnTo>
                  <a:pt x="945384" y="764956"/>
                </a:lnTo>
                <a:lnTo>
                  <a:pt x="943893" y="762123"/>
                </a:lnTo>
                <a:lnTo>
                  <a:pt x="941209" y="760184"/>
                </a:lnTo>
                <a:lnTo>
                  <a:pt x="938674" y="757500"/>
                </a:lnTo>
                <a:lnTo>
                  <a:pt x="938077" y="756307"/>
                </a:lnTo>
                <a:lnTo>
                  <a:pt x="940016" y="754965"/>
                </a:lnTo>
                <a:lnTo>
                  <a:pt x="941656" y="754368"/>
                </a:lnTo>
                <a:lnTo>
                  <a:pt x="942103" y="753623"/>
                </a:lnTo>
                <a:lnTo>
                  <a:pt x="944340" y="753176"/>
                </a:lnTo>
                <a:lnTo>
                  <a:pt x="946428" y="752281"/>
                </a:lnTo>
                <a:lnTo>
                  <a:pt x="945086" y="749895"/>
                </a:lnTo>
                <a:lnTo>
                  <a:pt x="945086" y="747360"/>
                </a:lnTo>
                <a:cubicBezTo>
                  <a:pt x="945086" y="747360"/>
                  <a:pt x="947322" y="746167"/>
                  <a:pt x="947322" y="746167"/>
                </a:cubicBezTo>
                <a:lnTo>
                  <a:pt x="947770" y="743334"/>
                </a:lnTo>
                <a:lnTo>
                  <a:pt x="946875" y="742439"/>
                </a:lnTo>
                <a:lnTo>
                  <a:pt x="946279" y="738562"/>
                </a:lnTo>
                <a:lnTo>
                  <a:pt x="945235" y="736326"/>
                </a:lnTo>
                <a:lnTo>
                  <a:pt x="944937" y="733492"/>
                </a:lnTo>
                <a:lnTo>
                  <a:pt x="939568" y="732896"/>
                </a:lnTo>
                <a:lnTo>
                  <a:pt x="931516" y="730212"/>
                </a:lnTo>
                <a:lnTo>
                  <a:pt x="930771" y="731107"/>
                </a:lnTo>
                <a:lnTo>
                  <a:pt x="931665" y="732150"/>
                </a:lnTo>
                <a:lnTo>
                  <a:pt x="931964" y="733344"/>
                </a:lnTo>
                <a:lnTo>
                  <a:pt x="930920" y="737071"/>
                </a:lnTo>
                <a:lnTo>
                  <a:pt x="930920" y="738861"/>
                </a:lnTo>
                <a:cubicBezTo>
                  <a:pt x="930920" y="738861"/>
                  <a:pt x="930472" y="740501"/>
                  <a:pt x="930472" y="740501"/>
                </a:cubicBezTo>
                <a:lnTo>
                  <a:pt x="928087" y="744079"/>
                </a:lnTo>
                <a:lnTo>
                  <a:pt x="927788" y="745869"/>
                </a:lnTo>
                <a:lnTo>
                  <a:pt x="927788" y="747807"/>
                </a:lnTo>
                <a:cubicBezTo>
                  <a:pt x="927788" y="747807"/>
                  <a:pt x="927788" y="749597"/>
                  <a:pt x="927788" y="749597"/>
                </a:cubicBezTo>
                <a:lnTo>
                  <a:pt x="927341" y="751386"/>
                </a:lnTo>
                <a:lnTo>
                  <a:pt x="927341" y="752878"/>
                </a:lnTo>
                <a:cubicBezTo>
                  <a:pt x="927341" y="752878"/>
                  <a:pt x="928385" y="756456"/>
                  <a:pt x="928385" y="756456"/>
                </a:cubicBezTo>
                <a:lnTo>
                  <a:pt x="927043" y="765999"/>
                </a:lnTo>
                <a:lnTo>
                  <a:pt x="924955" y="772710"/>
                </a:lnTo>
                <a:lnTo>
                  <a:pt x="922718" y="776288"/>
                </a:lnTo>
                <a:lnTo>
                  <a:pt x="922271" y="777779"/>
                </a:lnTo>
                <a:lnTo>
                  <a:pt x="923166" y="778823"/>
                </a:lnTo>
                <a:lnTo>
                  <a:pt x="926297" y="780613"/>
                </a:lnTo>
                <a:close/>
                <a:moveTo>
                  <a:pt x="940761" y="821917"/>
                </a:moveTo>
                <a:lnTo>
                  <a:pt x="939717" y="821917"/>
                </a:lnTo>
                <a:cubicBezTo>
                  <a:pt x="939717" y="821917"/>
                  <a:pt x="938226" y="822364"/>
                  <a:pt x="938226" y="822364"/>
                </a:cubicBezTo>
                <a:lnTo>
                  <a:pt x="937183" y="824154"/>
                </a:lnTo>
                <a:lnTo>
                  <a:pt x="937183" y="825496"/>
                </a:lnTo>
                <a:cubicBezTo>
                  <a:pt x="937183" y="825496"/>
                  <a:pt x="937630" y="826540"/>
                  <a:pt x="937630" y="826540"/>
                </a:cubicBezTo>
                <a:lnTo>
                  <a:pt x="939419" y="828777"/>
                </a:lnTo>
                <a:lnTo>
                  <a:pt x="939717" y="830268"/>
                </a:lnTo>
                <a:lnTo>
                  <a:pt x="940463" y="831461"/>
                </a:lnTo>
                <a:lnTo>
                  <a:pt x="941209" y="831461"/>
                </a:lnTo>
                <a:cubicBezTo>
                  <a:pt x="941209" y="831461"/>
                  <a:pt x="942103" y="831162"/>
                  <a:pt x="942103" y="831162"/>
                </a:cubicBezTo>
                <a:lnTo>
                  <a:pt x="942551" y="828777"/>
                </a:lnTo>
                <a:lnTo>
                  <a:pt x="942252" y="826391"/>
                </a:lnTo>
                <a:lnTo>
                  <a:pt x="941954" y="824005"/>
                </a:lnTo>
                <a:lnTo>
                  <a:pt x="940761" y="821768"/>
                </a:lnTo>
                <a:close/>
                <a:moveTo>
                  <a:pt x="950603" y="821470"/>
                </a:moveTo>
                <a:lnTo>
                  <a:pt x="948217" y="823707"/>
                </a:lnTo>
                <a:lnTo>
                  <a:pt x="947173" y="825198"/>
                </a:lnTo>
                <a:lnTo>
                  <a:pt x="947770" y="828031"/>
                </a:lnTo>
                <a:lnTo>
                  <a:pt x="948366" y="829671"/>
                </a:lnTo>
                <a:lnTo>
                  <a:pt x="949559" y="831610"/>
                </a:lnTo>
                <a:lnTo>
                  <a:pt x="952691" y="832504"/>
                </a:lnTo>
                <a:lnTo>
                  <a:pt x="959102" y="829820"/>
                </a:lnTo>
                <a:lnTo>
                  <a:pt x="961488" y="827583"/>
                </a:lnTo>
                <a:lnTo>
                  <a:pt x="962830" y="825049"/>
                </a:lnTo>
                <a:lnTo>
                  <a:pt x="964918" y="822066"/>
                </a:lnTo>
                <a:lnTo>
                  <a:pt x="964620" y="820724"/>
                </a:lnTo>
                <a:lnTo>
                  <a:pt x="962830" y="818935"/>
                </a:lnTo>
                <a:lnTo>
                  <a:pt x="957909" y="816400"/>
                </a:lnTo>
                <a:lnTo>
                  <a:pt x="953138" y="814760"/>
                </a:lnTo>
                <a:lnTo>
                  <a:pt x="951796" y="815207"/>
                </a:lnTo>
                <a:lnTo>
                  <a:pt x="951498" y="816698"/>
                </a:lnTo>
                <a:lnTo>
                  <a:pt x="951498" y="818189"/>
                </a:lnTo>
                <a:cubicBezTo>
                  <a:pt x="951498" y="818189"/>
                  <a:pt x="951199" y="819830"/>
                  <a:pt x="951199" y="819830"/>
                </a:cubicBezTo>
                <a:lnTo>
                  <a:pt x="950305" y="821172"/>
                </a:lnTo>
                <a:close/>
                <a:moveTo>
                  <a:pt x="914965" y="790454"/>
                </a:moveTo>
                <a:lnTo>
                  <a:pt x="914965" y="790156"/>
                </a:lnTo>
                <a:cubicBezTo>
                  <a:pt x="914965" y="790156"/>
                  <a:pt x="914965" y="789410"/>
                  <a:pt x="914965" y="789410"/>
                </a:cubicBezTo>
                <a:lnTo>
                  <a:pt x="914368" y="788665"/>
                </a:lnTo>
                <a:lnTo>
                  <a:pt x="913175" y="788068"/>
                </a:lnTo>
                <a:lnTo>
                  <a:pt x="911237" y="788516"/>
                </a:lnTo>
                <a:lnTo>
                  <a:pt x="910640" y="789261"/>
                </a:lnTo>
                <a:lnTo>
                  <a:pt x="910640" y="790156"/>
                </a:lnTo>
                <a:cubicBezTo>
                  <a:pt x="910640" y="790156"/>
                  <a:pt x="911535" y="791200"/>
                  <a:pt x="911535" y="791200"/>
                </a:cubicBezTo>
                <a:lnTo>
                  <a:pt x="915263" y="790603"/>
                </a:lnTo>
                <a:close/>
                <a:moveTo>
                  <a:pt x="903036" y="1013380"/>
                </a:moveTo>
                <a:lnTo>
                  <a:pt x="900799" y="1013081"/>
                </a:lnTo>
                <a:lnTo>
                  <a:pt x="897667" y="1011889"/>
                </a:lnTo>
                <a:lnTo>
                  <a:pt x="896623" y="1015467"/>
                </a:lnTo>
                <a:lnTo>
                  <a:pt x="896623" y="1017406"/>
                </a:lnTo>
                <a:cubicBezTo>
                  <a:pt x="896623" y="1017406"/>
                  <a:pt x="895878" y="1018301"/>
                  <a:pt x="895878" y="1018301"/>
                </a:cubicBezTo>
                <a:lnTo>
                  <a:pt x="895431" y="1020537"/>
                </a:lnTo>
                <a:lnTo>
                  <a:pt x="894387" y="1023668"/>
                </a:lnTo>
                <a:lnTo>
                  <a:pt x="898115" y="1023668"/>
                </a:lnTo>
                <a:cubicBezTo>
                  <a:pt x="898115" y="1023668"/>
                  <a:pt x="899606" y="1024862"/>
                  <a:pt x="899606" y="1024862"/>
                </a:cubicBezTo>
                <a:lnTo>
                  <a:pt x="904825" y="1022028"/>
                </a:lnTo>
                <a:lnTo>
                  <a:pt x="907211" y="1019941"/>
                </a:lnTo>
                <a:lnTo>
                  <a:pt x="910491" y="1018450"/>
                </a:lnTo>
                <a:lnTo>
                  <a:pt x="909447" y="1015318"/>
                </a:lnTo>
                <a:lnTo>
                  <a:pt x="906018" y="1014573"/>
                </a:lnTo>
                <a:lnTo>
                  <a:pt x="902886" y="1013380"/>
                </a:lnTo>
                <a:close/>
                <a:moveTo>
                  <a:pt x="936288" y="796269"/>
                </a:moveTo>
                <a:lnTo>
                  <a:pt x="933455" y="797313"/>
                </a:lnTo>
                <a:lnTo>
                  <a:pt x="928981" y="797313"/>
                </a:lnTo>
                <a:cubicBezTo>
                  <a:pt x="928981" y="797313"/>
                  <a:pt x="928981" y="799252"/>
                  <a:pt x="928981" y="799252"/>
                </a:cubicBezTo>
                <a:lnTo>
                  <a:pt x="929578" y="799699"/>
                </a:lnTo>
                <a:lnTo>
                  <a:pt x="933902" y="800892"/>
                </a:lnTo>
                <a:lnTo>
                  <a:pt x="934349" y="800594"/>
                </a:lnTo>
                <a:lnTo>
                  <a:pt x="935244" y="799252"/>
                </a:lnTo>
                <a:lnTo>
                  <a:pt x="937034" y="799550"/>
                </a:lnTo>
                <a:lnTo>
                  <a:pt x="938226" y="799252"/>
                </a:lnTo>
                <a:lnTo>
                  <a:pt x="937630" y="797612"/>
                </a:lnTo>
                <a:lnTo>
                  <a:pt x="936884" y="796269"/>
                </a:lnTo>
                <a:lnTo>
                  <a:pt x="936437" y="796269"/>
                </a:lnTo>
                <a:close/>
                <a:moveTo>
                  <a:pt x="914666" y="862178"/>
                </a:moveTo>
                <a:lnTo>
                  <a:pt x="917649" y="861581"/>
                </a:lnTo>
                <a:lnTo>
                  <a:pt x="920184" y="862775"/>
                </a:lnTo>
                <a:lnTo>
                  <a:pt x="922718" y="862029"/>
                </a:lnTo>
                <a:lnTo>
                  <a:pt x="924210" y="860538"/>
                </a:lnTo>
                <a:lnTo>
                  <a:pt x="925999" y="859196"/>
                </a:lnTo>
                <a:lnTo>
                  <a:pt x="926446" y="857705"/>
                </a:lnTo>
                <a:lnTo>
                  <a:pt x="926148" y="856512"/>
                </a:lnTo>
                <a:lnTo>
                  <a:pt x="924210" y="852784"/>
                </a:lnTo>
                <a:lnTo>
                  <a:pt x="924955" y="846372"/>
                </a:lnTo>
                <a:lnTo>
                  <a:pt x="924359" y="842793"/>
                </a:lnTo>
                <a:lnTo>
                  <a:pt x="921376" y="843837"/>
                </a:lnTo>
                <a:lnTo>
                  <a:pt x="920631" y="845477"/>
                </a:lnTo>
                <a:lnTo>
                  <a:pt x="919289" y="846521"/>
                </a:lnTo>
                <a:lnTo>
                  <a:pt x="919289" y="851293"/>
                </a:lnTo>
                <a:cubicBezTo>
                  <a:pt x="919289" y="851293"/>
                  <a:pt x="917798" y="854722"/>
                  <a:pt x="917798" y="854722"/>
                </a:cubicBezTo>
                <a:lnTo>
                  <a:pt x="915412" y="857257"/>
                </a:lnTo>
                <a:lnTo>
                  <a:pt x="914219" y="859345"/>
                </a:lnTo>
                <a:lnTo>
                  <a:pt x="914517" y="861880"/>
                </a:lnTo>
                <a:close/>
                <a:moveTo>
                  <a:pt x="919438" y="828478"/>
                </a:moveTo>
                <a:lnTo>
                  <a:pt x="921526" y="832504"/>
                </a:lnTo>
                <a:lnTo>
                  <a:pt x="923315" y="833996"/>
                </a:lnTo>
                <a:lnTo>
                  <a:pt x="925403" y="839066"/>
                </a:lnTo>
                <a:lnTo>
                  <a:pt x="927341" y="842048"/>
                </a:lnTo>
                <a:lnTo>
                  <a:pt x="930174" y="843837"/>
                </a:lnTo>
                <a:lnTo>
                  <a:pt x="929876" y="848311"/>
                </a:lnTo>
                <a:lnTo>
                  <a:pt x="932113" y="848907"/>
                </a:lnTo>
                <a:lnTo>
                  <a:pt x="936586" y="848907"/>
                </a:lnTo>
                <a:cubicBezTo>
                  <a:pt x="936586" y="848907"/>
                  <a:pt x="937034" y="848311"/>
                  <a:pt x="937034" y="848311"/>
                </a:cubicBezTo>
                <a:lnTo>
                  <a:pt x="937034" y="846819"/>
                </a:lnTo>
                <a:cubicBezTo>
                  <a:pt x="937034" y="846819"/>
                  <a:pt x="938674" y="846521"/>
                  <a:pt x="938674" y="846521"/>
                </a:cubicBezTo>
                <a:lnTo>
                  <a:pt x="939121" y="846223"/>
                </a:lnTo>
                <a:lnTo>
                  <a:pt x="939717" y="843837"/>
                </a:lnTo>
                <a:lnTo>
                  <a:pt x="939717" y="842495"/>
                </a:lnTo>
                <a:cubicBezTo>
                  <a:pt x="939717" y="842495"/>
                  <a:pt x="939717" y="841153"/>
                  <a:pt x="939717" y="841153"/>
                </a:cubicBezTo>
                <a:lnTo>
                  <a:pt x="938226" y="838320"/>
                </a:lnTo>
                <a:lnTo>
                  <a:pt x="937928" y="836530"/>
                </a:lnTo>
                <a:lnTo>
                  <a:pt x="937928" y="835486"/>
                </a:lnTo>
                <a:cubicBezTo>
                  <a:pt x="937928" y="835486"/>
                  <a:pt x="937034" y="831908"/>
                  <a:pt x="937034" y="831908"/>
                </a:cubicBezTo>
                <a:lnTo>
                  <a:pt x="935692" y="828180"/>
                </a:lnTo>
                <a:lnTo>
                  <a:pt x="934648" y="825645"/>
                </a:lnTo>
                <a:lnTo>
                  <a:pt x="932411" y="823558"/>
                </a:lnTo>
                <a:lnTo>
                  <a:pt x="932411" y="821768"/>
                </a:lnTo>
                <a:cubicBezTo>
                  <a:pt x="932411" y="821768"/>
                  <a:pt x="932858" y="820277"/>
                  <a:pt x="932858" y="820277"/>
                </a:cubicBezTo>
                <a:lnTo>
                  <a:pt x="935990" y="818636"/>
                </a:lnTo>
                <a:lnTo>
                  <a:pt x="938077" y="818338"/>
                </a:lnTo>
                <a:lnTo>
                  <a:pt x="939419" y="816847"/>
                </a:lnTo>
                <a:lnTo>
                  <a:pt x="940314" y="814461"/>
                </a:lnTo>
                <a:lnTo>
                  <a:pt x="940314" y="812672"/>
                </a:lnTo>
                <a:cubicBezTo>
                  <a:pt x="940314" y="812672"/>
                  <a:pt x="937332" y="811330"/>
                  <a:pt x="937332" y="811330"/>
                </a:cubicBezTo>
                <a:lnTo>
                  <a:pt x="936139" y="809690"/>
                </a:lnTo>
                <a:lnTo>
                  <a:pt x="935244" y="808050"/>
                </a:lnTo>
                <a:lnTo>
                  <a:pt x="932709" y="808050"/>
                </a:lnTo>
                <a:cubicBezTo>
                  <a:pt x="932709" y="808050"/>
                  <a:pt x="930323" y="809839"/>
                  <a:pt x="930323" y="809839"/>
                </a:cubicBezTo>
                <a:lnTo>
                  <a:pt x="929727" y="812821"/>
                </a:lnTo>
                <a:lnTo>
                  <a:pt x="930025" y="816698"/>
                </a:lnTo>
                <a:lnTo>
                  <a:pt x="929131" y="817593"/>
                </a:lnTo>
                <a:lnTo>
                  <a:pt x="927043" y="817891"/>
                </a:lnTo>
                <a:lnTo>
                  <a:pt x="924657" y="816847"/>
                </a:lnTo>
                <a:lnTo>
                  <a:pt x="921526" y="818189"/>
                </a:lnTo>
                <a:lnTo>
                  <a:pt x="919438" y="819532"/>
                </a:lnTo>
                <a:lnTo>
                  <a:pt x="920035" y="823259"/>
                </a:lnTo>
                <a:lnTo>
                  <a:pt x="916456" y="825347"/>
                </a:lnTo>
                <a:lnTo>
                  <a:pt x="919587" y="828777"/>
                </a:lnTo>
                <a:close/>
                <a:moveTo>
                  <a:pt x="889168" y="960892"/>
                </a:moveTo>
                <a:lnTo>
                  <a:pt x="889913" y="967155"/>
                </a:lnTo>
                <a:lnTo>
                  <a:pt x="892896" y="967155"/>
                </a:lnTo>
                <a:cubicBezTo>
                  <a:pt x="892896" y="967155"/>
                  <a:pt x="894834" y="965663"/>
                  <a:pt x="894834" y="965663"/>
                </a:cubicBezTo>
                <a:lnTo>
                  <a:pt x="900351" y="963874"/>
                </a:lnTo>
                <a:lnTo>
                  <a:pt x="902141" y="962085"/>
                </a:lnTo>
                <a:lnTo>
                  <a:pt x="902141" y="955076"/>
                </a:lnTo>
                <a:cubicBezTo>
                  <a:pt x="902141" y="955076"/>
                  <a:pt x="899009" y="947769"/>
                  <a:pt x="899009" y="947769"/>
                </a:cubicBezTo>
                <a:lnTo>
                  <a:pt x="897369" y="942700"/>
                </a:lnTo>
                <a:lnTo>
                  <a:pt x="896027" y="940761"/>
                </a:lnTo>
                <a:lnTo>
                  <a:pt x="891554" y="942551"/>
                </a:lnTo>
                <a:lnTo>
                  <a:pt x="891255" y="943445"/>
                </a:lnTo>
                <a:lnTo>
                  <a:pt x="891703" y="945533"/>
                </a:lnTo>
                <a:lnTo>
                  <a:pt x="892896" y="948068"/>
                </a:lnTo>
                <a:lnTo>
                  <a:pt x="892598" y="951497"/>
                </a:lnTo>
                <a:lnTo>
                  <a:pt x="889168" y="960593"/>
                </a:lnTo>
                <a:close/>
                <a:moveTo>
                  <a:pt x="1102550" y="1227657"/>
                </a:moveTo>
                <a:lnTo>
                  <a:pt x="1096884" y="1227210"/>
                </a:lnTo>
                <a:lnTo>
                  <a:pt x="1094945" y="1227657"/>
                </a:lnTo>
                <a:lnTo>
                  <a:pt x="1094498" y="1228253"/>
                </a:lnTo>
                <a:lnTo>
                  <a:pt x="1094498" y="1228850"/>
                </a:lnTo>
                <a:cubicBezTo>
                  <a:pt x="1094498" y="1228850"/>
                  <a:pt x="1094945" y="1229148"/>
                  <a:pt x="1094945" y="1229148"/>
                </a:cubicBezTo>
                <a:lnTo>
                  <a:pt x="1098375" y="1229446"/>
                </a:lnTo>
                <a:lnTo>
                  <a:pt x="1100761" y="1230192"/>
                </a:lnTo>
                <a:lnTo>
                  <a:pt x="1101656" y="1230192"/>
                </a:lnTo>
                <a:cubicBezTo>
                  <a:pt x="1101656" y="1230192"/>
                  <a:pt x="1102401" y="1229596"/>
                  <a:pt x="1102401" y="1229596"/>
                </a:cubicBezTo>
                <a:lnTo>
                  <a:pt x="1103296" y="1228253"/>
                </a:lnTo>
                <a:lnTo>
                  <a:pt x="1103296" y="1227806"/>
                </a:lnTo>
                <a:cubicBezTo>
                  <a:pt x="1103296" y="1227806"/>
                  <a:pt x="1102401" y="1227508"/>
                  <a:pt x="1102401" y="1227508"/>
                </a:cubicBezTo>
                <a:close/>
                <a:moveTo>
                  <a:pt x="1043948" y="1186054"/>
                </a:moveTo>
                <a:lnTo>
                  <a:pt x="1045290" y="1185010"/>
                </a:lnTo>
                <a:lnTo>
                  <a:pt x="1048869" y="1188887"/>
                </a:lnTo>
                <a:lnTo>
                  <a:pt x="1051553" y="1190677"/>
                </a:lnTo>
                <a:lnTo>
                  <a:pt x="1062140" y="1192615"/>
                </a:lnTo>
                <a:lnTo>
                  <a:pt x="1068403" y="1191422"/>
                </a:lnTo>
                <a:lnTo>
                  <a:pt x="1069447" y="1190527"/>
                </a:lnTo>
                <a:lnTo>
                  <a:pt x="1073473" y="1190527"/>
                </a:lnTo>
                <a:lnTo>
                  <a:pt x="1073473" y="1181879"/>
                </a:lnTo>
                <a:cubicBezTo>
                  <a:pt x="1073473" y="1181879"/>
                  <a:pt x="1073771" y="1170397"/>
                  <a:pt x="1073771" y="1170397"/>
                </a:cubicBezTo>
                <a:lnTo>
                  <a:pt x="1073771" y="1160108"/>
                </a:lnTo>
                <a:cubicBezTo>
                  <a:pt x="1073771" y="1160108"/>
                  <a:pt x="1073771" y="1150117"/>
                  <a:pt x="1073771" y="1150117"/>
                </a:cubicBezTo>
                <a:lnTo>
                  <a:pt x="1073771" y="1139829"/>
                </a:lnTo>
                <a:cubicBezTo>
                  <a:pt x="1073771" y="1139829"/>
                  <a:pt x="1073771" y="1129540"/>
                  <a:pt x="1073771" y="1129540"/>
                </a:cubicBezTo>
                <a:lnTo>
                  <a:pt x="1073771" y="1118655"/>
                </a:lnTo>
                <a:cubicBezTo>
                  <a:pt x="1073771" y="1118655"/>
                  <a:pt x="1073771" y="1107620"/>
                  <a:pt x="1073771" y="1107620"/>
                </a:cubicBezTo>
                <a:lnTo>
                  <a:pt x="1073026" y="1106874"/>
                </a:lnTo>
                <a:lnTo>
                  <a:pt x="1070491" y="1105085"/>
                </a:lnTo>
                <a:lnTo>
                  <a:pt x="1069596" y="1105085"/>
                </a:lnTo>
                <a:cubicBezTo>
                  <a:pt x="1069596" y="1105085"/>
                  <a:pt x="1061991" y="1108514"/>
                  <a:pt x="1061991" y="1108514"/>
                </a:cubicBezTo>
                <a:lnTo>
                  <a:pt x="1059754" y="1108216"/>
                </a:lnTo>
                <a:lnTo>
                  <a:pt x="1053193" y="1101506"/>
                </a:lnTo>
                <a:lnTo>
                  <a:pt x="1050957" y="1101506"/>
                </a:lnTo>
                <a:cubicBezTo>
                  <a:pt x="1050957" y="1101506"/>
                  <a:pt x="1049018" y="1103892"/>
                  <a:pt x="1049018" y="1103892"/>
                </a:cubicBezTo>
                <a:lnTo>
                  <a:pt x="1046632" y="1107471"/>
                </a:lnTo>
                <a:lnTo>
                  <a:pt x="1043948" y="1110602"/>
                </a:lnTo>
                <a:lnTo>
                  <a:pt x="1040817" y="1113137"/>
                </a:lnTo>
                <a:lnTo>
                  <a:pt x="1039475" y="1113883"/>
                </a:lnTo>
                <a:lnTo>
                  <a:pt x="1037984" y="1113883"/>
                </a:lnTo>
                <a:cubicBezTo>
                  <a:pt x="1037984" y="1113883"/>
                  <a:pt x="1035449" y="1111944"/>
                  <a:pt x="1035449" y="1111944"/>
                </a:cubicBezTo>
                <a:lnTo>
                  <a:pt x="1032765" y="1110304"/>
                </a:lnTo>
                <a:lnTo>
                  <a:pt x="1028888" y="1110752"/>
                </a:lnTo>
                <a:lnTo>
                  <a:pt x="1027695" y="1111497"/>
                </a:lnTo>
                <a:lnTo>
                  <a:pt x="1029932" y="1113883"/>
                </a:lnTo>
                <a:lnTo>
                  <a:pt x="1030976" y="1115374"/>
                </a:lnTo>
                <a:lnTo>
                  <a:pt x="1033510" y="1116865"/>
                </a:lnTo>
                <a:lnTo>
                  <a:pt x="1034107" y="1117611"/>
                </a:lnTo>
                <a:lnTo>
                  <a:pt x="1034405" y="1118505"/>
                </a:lnTo>
                <a:lnTo>
                  <a:pt x="1033659" y="1119549"/>
                </a:lnTo>
                <a:lnTo>
                  <a:pt x="1032765" y="1120295"/>
                </a:lnTo>
                <a:lnTo>
                  <a:pt x="1031125" y="1120742"/>
                </a:lnTo>
                <a:lnTo>
                  <a:pt x="1029484" y="1120742"/>
                </a:lnTo>
                <a:cubicBezTo>
                  <a:pt x="1029484" y="1120742"/>
                  <a:pt x="1027695" y="1121637"/>
                  <a:pt x="1027695" y="1121637"/>
                </a:cubicBezTo>
                <a:lnTo>
                  <a:pt x="1026353" y="1123873"/>
                </a:lnTo>
                <a:lnTo>
                  <a:pt x="1025905" y="1125961"/>
                </a:lnTo>
                <a:lnTo>
                  <a:pt x="1025905" y="1128347"/>
                </a:lnTo>
                <a:cubicBezTo>
                  <a:pt x="1025905" y="1128347"/>
                  <a:pt x="1027098" y="1132075"/>
                  <a:pt x="1027098" y="1132075"/>
                </a:cubicBezTo>
                <a:lnTo>
                  <a:pt x="1029335" y="1134759"/>
                </a:lnTo>
                <a:lnTo>
                  <a:pt x="1032467" y="1136101"/>
                </a:lnTo>
                <a:lnTo>
                  <a:pt x="1035747" y="1136101"/>
                </a:lnTo>
                <a:cubicBezTo>
                  <a:pt x="1035747" y="1136101"/>
                  <a:pt x="1041413" y="1133715"/>
                  <a:pt x="1041413" y="1133715"/>
                </a:cubicBezTo>
                <a:lnTo>
                  <a:pt x="1044545" y="1133268"/>
                </a:lnTo>
                <a:lnTo>
                  <a:pt x="1047676" y="1133268"/>
                </a:lnTo>
                <a:cubicBezTo>
                  <a:pt x="1047676" y="1133268"/>
                  <a:pt x="1050957" y="1133417"/>
                  <a:pt x="1050957" y="1133417"/>
                </a:cubicBezTo>
                <a:lnTo>
                  <a:pt x="1054088" y="1134609"/>
                </a:lnTo>
                <a:lnTo>
                  <a:pt x="1055132" y="1136250"/>
                </a:lnTo>
                <a:lnTo>
                  <a:pt x="1055132" y="1138636"/>
                </a:lnTo>
                <a:cubicBezTo>
                  <a:pt x="1055132" y="1138636"/>
                  <a:pt x="1054237" y="1139381"/>
                  <a:pt x="1054237" y="1139381"/>
                </a:cubicBezTo>
                <a:lnTo>
                  <a:pt x="1046334" y="1143109"/>
                </a:lnTo>
                <a:lnTo>
                  <a:pt x="1039475" y="1145793"/>
                </a:lnTo>
                <a:lnTo>
                  <a:pt x="1035747" y="1147732"/>
                </a:lnTo>
                <a:lnTo>
                  <a:pt x="1034256" y="1149223"/>
                </a:lnTo>
                <a:lnTo>
                  <a:pt x="1034256" y="1153995"/>
                </a:lnTo>
                <a:cubicBezTo>
                  <a:pt x="1034256" y="1153995"/>
                  <a:pt x="1035896" y="1158617"/>
                  <a:pt x="1035896" y="1158617"/>
                </a:cubicBezTo>
                <a:lnTo>
                  <a:pt x="1038431" y="1162345"/>
                </a:lnTo>
                <a:lnTo>
                  <a:pt x="1059307" y="1171590"/>
                </a:lnTo>
                <a:lnTo>
                  <a:pt x="1063333" y="1173529"/>
                </a:lnTo>
                <a:lnTo>
                  <a:pt x="1063333" y="1174423"/>
                </a:lnTo>
                <a:cubicBezTo>
                  <a:pt x="1063333" y="1174423"/>
                  <a:pt x="1062439" y="1175020"/>
                  <a:pt x="1062439" y="1175020"/>
                </a:cubicBezTo>
                <a:lnTo>
                  <a:pt x="1061096" y="1175467"/>
                </a:lnTo>
                <a:lnTo>
                  <a:pt x="1060053" y="1176511"/>
                </a:lnTo>
                <a:lnTo>
                  <a:pt x="1057816" y="1179344"/>
                </a:lnTo>
                <a:lnTo>
                  <a:pt x="1056325" y="1179940"/>
                </a:lnTo>
                <a:lnTo>
                  <a:pt x="1056027" y="1178896"/>
                </a:lnTo>
                <a:lnTo>
                  <a:pt x="1056027" y="1176809"/>
                </a:lnTo>
                <a:cubicBezTo>
                  <a:pt x="1056027" y="1176809"/>
                  <a:pt x="1054983" y="1174870"/>
                  <a:pt x="1054983" y="1174870"/>
                </a:cubicBezTo>
                <a:lnTo>
                  <a:pt x="1053492" y="1173678"/>
                </a:lnTo>
                <a:lnTo>
                  <a:pt x="1048124" y="1172037"/>
                </a:lnTo>
                <a:lnTo>
                  <a:pt x="1044992" y="1169801"/>
                </a:lnTo>
                <a:lnTo>
                  <a:pt x="1043203" y="1170397"/>
                </a:lnTo>
                <a:lnTo>
                  <a:pt x="1041712" y="1172187"/>
                </a:lnTo>
                <a:lnTo>
                  <a:pt x="1038431" y="1172783"/>
                </a:lnTo>
                <a:lnTo>
                  <a:pt x="1033659" y="1172783"/>
                </a:lnTo>
                <a:cubicBezTo>
                  <a:pt x="1033659" y="1172783"/>
                  <a:pt x="1031721" y="1171441"/>
                  <a:pt x="1031721" y="1171441"/>
                </a:cubicBezTo>
                <a:lnTo>
                  <a:pt x="1031721" y="1168757"/>
                </a:lnTo>
                <a:cubicBezTo>
                  <a:pt x="1031721" y="1168757"/>
                  <a:pt x="1028142" y="1165029"/>
                  <a:pt x="1028142" y="1165029"/>
                </a:cubicBezTo>
                <a:lnTo>
                  <a:pt x="1024116" y="1163389"/>
                </a:lnTo>
                <a:lnTo>
                  <a:pt x="1021581" y="1158468"/>
                </a:lnTo>
                <a:lnTo>
                  <a:pt x="1026055" y="1158468"/>
                </a:lnTo>
                <a:cubicBezTo>
                  <a:pt x="1026055" y="1158468"/>
                  <a:pt x="1028142" y="1157722"/>
                  <a:pt x="1028142" y="1157722"/>
                </a:cubicBezTo>
                <a:lnTo>
                  <a:pt x="1026502" y="1154143"/>
                </a:lnTo>
                <a:lnTo>
                  <a:pt x="1024116" y="1144153"/>
                </a:lnTo>
                <a:lnTo>
                  <a:pt x="1021880" y="1145197"/>
                </a:lnTo>
                <a:lnTo>
                  <a:pt x="1019792" y="1147881"/>
                </a:lnTo>
                <a:lnTo>
                  <a:pt x="1021134" y="1151459"/>
                </a:lnTo>
                <a:lnTo>
                  <a:pt x="1015318" y="1153696"/>
                </a:lnTo>
                <a:lnTo>
                  <a:pt x="1015617" y="1157871"/>
                </a:lnTo>
                <a:lnTo>
                  <a:pt x="1015617" y="1162196"/>
                </a:lnTo>
                <a:cubicBezTo>
                  <a:pt x="1015617" y="1162196"/>
                  <a:pt x="1018152" y="1167117"/>
                  <a:pt x="1018152" y="1167117"/>
                </a:cubicBezTo>
                <a:lnTo>
                  <a:pt x="1021432" y="1167862"/>
                </a:lnTo>
                <a:lnTo>
                  <a:pt x="1023967" y="1169353"/>
                </a:lnTo>
                <a:lnTo>
                  <a:pt x="1025905" y="1172037"/>
                </a:lnTo>
                <a:lnTo>
                  <a:pt x="1030379" y="1176362"/>
                </a:lnTo>
                <a:lnTo>
                  <a:pt x="1030081" y="1178002"/>
                </a:lnTo>
                <a:lnTo>
                  <a:pt x="1027248" y="1176958"/>
                </a:lnTo>
                <a:lnTo>
                  <a:pt x="1023222" y="1176958"/>
                </a:lnTo>
                <a:cubicBezTo>
                  <a:pt x="1023222" y="1176958"/>
                  <a:pt x="1019792" y="1176362"/>
                  <a:pt x="1019792" y="1176362"/>
                </a:cubicBezTo>
                <a:lnTo>
                  <a:pt x="1020090" y="1173678"/>
                </a:lnTo>
                <a:lnTo>
                  <a:pt x="1019792" y="1171143"/>
                </a:lnTo>
                <a:lnTo>
                  <a:pt x="1017257" y="1170397"/>
                </a:lnTo>
                <a:lnTo>
                  <a:pt x="1014573" y="1170845"/>
                </a:lnTo>
                <a:lnTo>
                  <a:pt x="1013827" y="1171739"/>
                </a:lnTo>
                <a:lnTo>
                  <a:pt x="1013380" y="1173230"/>
                </a:lnTo>
                <a:lnTo>
                  <a:pt x="1012784" y="1173976"/>
                </a:lnTo>
                <a:lnTo>
                  <a:pt x="1009801" y="1174870"/>
                </a:lnTo>
                <a:lnTo>
                  <a:pt x="1007714" y="1175169"/>
                </a:lnTo>
                <a:lnTo>
                  <a:pt x="1002495" y="1173081"/>
                </a:lnTo>
                <a:lnTo>
                  <a:pt x="1001451" y="1173081"/>
                </a:lnTo>
                <a:cubicBezTo>
                  <a:pt x="1001451" y="1173081"/>
                  <a:pt x="998618" y="1175020"/>
                  <a:pt x="998618" y="1175020"/>
                </a:cubicBezTo>
                <a:lnTo>
                  <a:pt x="996679" y="1176958"/>
                </a:lnTo>
                <a:lnTo>
                  <a:pt x="995785" y="1176958"/>
                </a:lnTo>
                <a:cubicBezTo>
                  <a:pt x="995785" y="1176958"/>
                  <a:pt x="992951" y="1175020"/>
                  <a:pt x="992951" y="1175020"/>
                </a:cubicBezTo>
                <a:lnTo>
                  <a:pt x="990715" y="1174721"/>
                </a:lnTo>
                <a:lnTo>
                  <a:pt x="990118" y="1176212"/>
                </a:lnTo>
                <a:lnTo>
                  <a:pt x="987882" y="1176958"/>
                </a:lnTo>
                <a:lnTo>
                  <a:pt x="987285" y="1178300"/>
                </a:lnTo>
                <a:lnTo>
                  <a:pt x="988031" y="1181133"/>
                </a:lnTo>
                <a:lnTo>
                  <a:pt x="989820" y="1182028"/>
                </a:lnTo>
                <a:lnTo>
                  <a:pt x="1000109" y="1181730"/>
                </a:lnTo>
                <a:lnTo>
                  <a:pt x="1005626" y="1184563"/>
                </a:lnTo>
                <a:lnTo>
                  <a:pt x="1013678" y="1185309"/>
                </a:lnTo>
                <a:lnTo>
                  <a:pt x="1018599" y="1186651"/>
                </a:lnTo>
                <a:lnTo>
                  <a:pt x="1024862" y="1188887"/>
                </a:lnTo>
                <a:lnTo>
                  <a:pt x="1030528" y="1186651"/>
                </a:lnTo>
                <a:lnTo>
                  <a:pt x="1031125" y="1186651"/>
                </a:lnTo>
                <a:cubicBezTo>
                  <a:pt x="1031125" y="1186651"/>
                  <a:pt x="1031721" y="1187694"/>
                  <a:pt x="1031721" y="1187694"/>
                </a:cubicBezTo>
                <a:lnTo>
                  <a:pt x="1034405" y="1189335"/>
                </a:lnTo>
                <a:lnTo>
                  <a:pt x="1037238" y="1189335"/>
                </a:lnTo>
                <a:cubicBezTo>
                  <a:pt x="1037238" y="1189335"/>
                  <a:pt x="1040668" y="1187843"/>
                  <a:pt x="1040668" y="1187843"/>
                </a:cubicBezTo>
                <a:lnTo>
                  <a:pt x="1044097" y="1186203"/>
                </a:lnTo>
                <a:close/>
                <a:moveTo>
                  <a:pt x="1107620" y="1219455"/>
                </a:moveTo>
                <a:lnTo>
                  <a:pt x="1107024" y="1218561"/>
                </a:lnTo>
                <a:lnTo>
                  <a:pt x="1106427" y="1218561"/>
                </a:lnTo>
                <a:cubicBezTo>
                  <a:pt x="1106427" y="1218561"/>
                  <a:pt x="1105085" y="1220499"/>
                  <a:pt x="1105085" y="1220499"/>
                </a:cubicBezTo>
                <a:lnTo>
                  <a:pt x="1103445" y="1221394"/>
                </a:lnTo>
                <a:lnTo>
                  <a:pt x="1102550" y="1222289"/>
                </a:lnTo>
                <a:lnTo>
                  <a:pt x="1102103" y="1223183"/>
                </a:lnTo>
                <a:lnTo>
                  <a:pt x="1102103" y="1223780"/>
                </a:lnTo>
                <a:cubicBezTo>
                  <a:pt x="1102103" y="1223780"/>
                  <a:pt x="1106576" y="1224824"/>
                  <a:pt x="1106576" y="1224824"/>
                </a:cubicBezTo>
                <a:lnTo>
                  <a:pt x="1107620" y="1225271"/>
                </a:lnTo>
                <a:lnTo>
                  <a:pt x="1108366" y="1226017"/>
                </a:lnTo>
                <a:lnTo>
                  <a:pt x="1109260" y="1225718"/>
                </a:lnTo>
                <a:lnTo>
                  <a:pt x="1109857" y="1225122"/>
                </a:lnTo>
                <a:lnTo>
                  <a:pt x="1109857" y="1224376"/>
                </a:lnTo>
                <a:cubicBezTo>
                  <a:pt x="1109857" y="1224376"/>
                  <a:pt x="1108664" y="1222289"/>
                  <a:pt x="1108664" y="1222289"/>
                </a:cubicBezTo>
                <a:lnTo>
                  <a:pt x="1107620" y="1219307"/>
                </a:lnTo>
                <a:close/>
                <a:moveTo>
                  <a:pt x="1088235" y="1214237"/>
                </a:moveTo>
                <a:lnTo>
                  <a:pt x="1086595" y="1212596"/>
                </a:lnTo>
                <a:lnTo>
                  <a:pt x="1082569" y="1209465"/>
                </a:lnTo>
                <a:lnTo>
                  <a:pt x="1081973" y="1208570"/>
                </a:lnTo>
                <a:lnTo>
                  <a:pt x="1081973" y="1207676"/>
                </a:lnTo>
                <a:cubicBezTo>
                  <a:pt x="1081973" y="1207676"/>
                  <a:pt x="1083166" y="1205588"/>
                  <a:pt x="1083166" y="1205588"/>
                </a:cubicBezTo>
                <a:lnTo>
                  <a:pt x="1081973" y="1204246"/>
                </a:lnTo>
                <a:lnTo>
                  <a:pt x="1080630" y="1203202"/>
                </a:lnTo>
                <a:lnTo>
                  <a:pt x="1075262" y="1202605"/>
                </a:lnTo>
                <a:lnTo>
                  <a:pt x="1074517" y="1201711"/>
                </a:lnTo>
                <a:lnTo>
                  <a:pt x="1074964" y="1200667"/>
                </a:lnTo>
                <a:lnTo>
                  <a:pt x="1080183" y="1197387"/>
                </a:lnTo>
                <a:lnTo>
                  <a:pt x="1078692" y="1194255"/>
                </a:lnTo>
                <a:lnTo>
                  <a:pt x="1073473" y="1194255"/>
                </a:lnTo>
                <a:cubicBezTo>
                  <a:pt x="1073473" y="1194255"/>
                  <a:pt x="1066912" y="1196492"/>
                  <a:pt x="1066912" y="1196492"/>
                </a:cubicBezTo>
                <a:lnTo>
                  <a:pt x="1045738" y="1192764"/>
                </a:lnTo>
                <a:lnTo>
                  <a:pt x="1040966" y="1191422"/>
                </a:lnTo>
                <a:lnTo>
                  <a:pt x="1040071" y="1198282"/>
                </a:lnTo>
                <a:lnTo>
                  <a:pt x="1039326" y="1200220"/>
                </a:lnTo>
                <a:lnTo>
                  <a:pt x="1038282" y="1200965"/>
                </a:lnTo>
                <a:lnTo>
                  <a:pt x="1038282" y="1201562"/>
                </a:lnTo>
                <a:cubicBezTo>
                  <a:pt x="1038282" y="1201562"/>
                  <a:pt x="1040966" y="1202605"/>
                  <a:pt x="1040966" y="1202605"/>
                </a:cubicBezTo>
                <a:lnTo>
                  <a:pt x="1041562" y="1203202"/>
                </a:lnTo>
                <a:lnTo>
                  <a:pt x="1041861" y="1204395"/>
                </a:lnTo>
                <a:lnTo>
                  <a:pt x="1042606" y="1204991"/>
                </a:lnTo>
                <a:lnTo>
                  <a:pt x="1046334" y="1204246"/>
                </a:lnTo>
                <a:lnTo>
                  <a:pt x="1046931" y="1204693"/>
                </a:lnTo>
                <a:lnTo>
                  <a:pt x="1046931" y="1207377"/>
                </a:lnTo>
                <a:cubicBezTo>
                  <a:pt x="1046931" y="1207377"/>
                  <a:pt x="1047229" y="1208272"/>
                  <a:pt x="1047229" y="1208272"/>
                </a:cubicBezTo>
                <a:lnTo>
                  <a:pt x="1048124" y="1209018"/>
                </a:lnTo>
                <a:lnTo>
                  <a:pt x="1050808" y="1210210"/>
                </a:lnTo>
                <a:lnTo>
                  <a:pt x="1052150" y="1212298"/>
                </a:lnTo>
                <a:lnTo>
                  <a:pt x="1053343" y="1213044"/>
                </a:lnTo>
                <a:lnTo>
                  <a:pt x="1057816" y="1214237"/>
                </a:lnTo>
                <a:lnTo>
                  <a:pt x="1059456" y="1214237"/>
                </a:lnTo>
                <a:cubicBezTo>
                  <a:pt x="1059456" y="1214237"/>
                  <a:pt x="1056325" y="1210061"/>
                  <a:pt x="1056325" y="1210061"/>
                </a:cubicBezTo>
                <a:lnTo>
                  <a:pt x="1054685" y="1207377"/>
                </a:lnTo>
                <a:lnTo>
                  <a:pt x="1054685" y="1206333"/>
                </a:lnTo>
                <a:cubicBezTo>
                  <a:pt x="1054685" y="1206333"/>
                  <a:pt x="1056325" y="1202158"/>
                  <a:pt x="1056325" y="1202158"/>
                </a:cubicBezTo>
                <a:lnTo>
                  <a:pt x="1059009" y="1202457"/>
                </a:lnTo>
                <a:lnTo>
                  <a:pt x="1060053" y="1202904"/>
                </a:lnTo>
                <a:lnTo>
                  <a:pt x="1062737" y="1205290"/>
                </a:lnTo>
                <a:lnTo>
                  <a:pt x="1063781" y="1205737"/>
                </a:lnTo>
                <a:lnTo>
                  <a:pt x="1066316" y="1205141"/>
                </a:lnTo>
                <a:lnTo>
                  <a:pt x="1066912" y="1205141"/>
                </a:lnTo>
                <a:cubicBezTo>
                  <a:pt x="1066912" y="1205141"/>
                  <a:pt x="1066912" y="1206035"/>
                  <a:pt x="1066912" y="1206035"/>
                </a:cubicBezTo>
                <a:lnTo>
                  <a:pt x="1065719" y="1209316"/>
                </a:lnTo>
                <a:lnTo>
                  <a:pt x="1065719" y="1210210"/>
                </a:lnTo>
                <a:cubicBezTo>
                  <a:pt x="1065719" y="1210210"/>
                  <a:pt x="1066614" y="1212298"/>
                  <a:pt x="1066614" y="1212298"/>
                </a:cubicBezTo>
                <a:lnTo>
                  <a:pt x="1067359" y="1213342"/>
                </a:lnTo>
                <a:lnTo>
                  <a:pt x="1069447" y="1212746"/>
                </a:lnTo>
                <a:lnTo>
                  <a:pt x="1071833" y="1213342"/>
                </a:lnTo>
                <a:lnTo>
                  <a:pt x="1074517" y="1213342"/>
                </a:lnTo>
                <a:cubicBezTo>
                  <a:pt x="1074517" y="1213342"/>
                  <a:pt x="1077946" y="1214684"/>
                  <a:pt x="1077946" y="1214684"/>
                </a:cubicBezTo>
                <a:lnTo>
                  <a:pt x="1081376" y="1215280"/>
                </a:lnTo>
                <a:lnTo>
                  <a:pt x="1082569" y="1215877"/>
                </a:lnTo>
                <a:lnTo>
                  <a:pt x="1084209" y="1219008"/>
                </a:lnTo>
                <a:lnTo>
                  <a:pt x="1086148" y="1220201"/>
                </a:lnTo>
                <a:lnTo>
                  <a:pt x="1088086" y="1220797"/>
                </a:lnTo>
                <a:lnTo>
                  <a:pt x="1088981" y="1220499"/>
                </a:lnTo>
                <a:lnTo>
                  <a:pt x="1088981" y="1218412"/>
                </a:lnTo>
                <a:cubicBezTo>
                  <a:pt x="1088981" y="1218412"/>
                  <a:pt x="1088683" y="1215728"/>
                  <a:pt x="1088683" y="1215728"/>
                </a:cubicBezTo>
                <a:lnTo>
                  <a:pt x="1087788" y="1214237"/>
                </a:lnTo>
                <a:close/>
                <a:moveTo>
                  <a:pt x="1129540" y="1202307"/>
                </a:moveTo>
                <a:lnTo>
                  <a:pt x="1129092" y="1202307"/>
                </a:lnTo>
                <a:cubicBezTo>
                  <a:pt x="1129092" y="1202307"/>
                  <a:pt x="1127601" y="1203351"/>
                  <a:pt x="1127601" y="1203351"/>
                </a:cubicBezTo>
                <a:lnTo>
                  <a:pt x="1127005" y="1204097"/>
                </a:lnTo>
                <a:lnTo>
                  <a:pt x="1126707" y="1204843"/>
                </a:lnTo>
                <a:lnTo>
                  <a:pt x="1126707" y="1205588"/>
                </a:lnTo>
                <a:cubicBezTo>
                  <a:pt x="1126707" y="1205588"/>
                  <a:pt x="1127303" y="1206185"/>
                  <a:pt x="1127303" y="1206185"/>
                </a:cubicBezTo>
                <a:lnTo>
                  <a:pt x="1128794" y="1206185"/>
                </a:lnTo>
                <a:cubicBezTo>
                  <a:pt x="1128794" y="1206185"/>
                  <a:pt x="1130882" y="1204693"/>
                  <a:pt x="1130882" y="1204693"/>
                </a:cubicBezTo>
                <a:lnTo>
                  <a:pt x="1131777" y="1203202"/>
                </a:lnTo>
                <a:lnTo>
                  <a:pt x="1129540" y="1202307"/>
                </a:lnTo>
                <a:close/>
                <a:moveTo>
                  <a:pt x="1107471" y="151649"/>
                </a:moveTo>
                <a:lnTo>
                  <a:pt x="1101805" y="152693"/>
                </a:lnTo>
                <a:lnTo>
                  <a:pt x="1098524" y="152693"/>
                </a:lnTo>
                <a:cubicBezTo>
                  <a:pt x="1098524" y="152693"/>
                  <a:pt x="1096287" y="152394"/>
                  <a:pt x="1096287" y="152394"/>
                </a:cubicBezTo>
                <a:lnTo>
                  <a:pt x="1095542" y="151798"/>
                </a:lnTo>
                <a:lnTo>
                  <a:pt x="1094051" y="150754"/>
                </a:lnTo>
                <a:lnTo>
                  <a:pt x="1093752" y="149711"/>
                </a:lnTo>
                <a:lnTo>
                  <a:pt x="1093752" y="148070"/>
                </a:lnTo>
                <a:cubicBezTo>
                  <a:pt x="1093752" y="148070"/>
                  <a:pt x="1094200" y="145237"/>
                  <a:pt x="1094200" y="145237"/>
                </a:cubicBezTo>
                <a:lnTo>
                  <a:pt x="1094200" y="141360"/>
                </a:lnTo>
                <a:cubicBezTo>
                  <a:pt x="1094200" y="141360"/>
                  <a:pt x="1092112" y="136738"/>
                  <a:pt x="1092112" y="136738"/>
                </a:cubicBezTo>
                <a:lnTo>
                  <a:pt x="1092112" y="135246"/>
                </a:lnTo>
                <a:cubicBezTo>
                  <a:pt x="1092112" y="135246"/>
                  <a:pt x="1092112" y="133010"/>
                  <a:pt x="1092112" y="133010"/>
                </a:cubicBezTo>
                <a:lnTo>
                  <a:pt x="1091218" y="128835"/>
                </a:lnTo>
                <a:lnTo>
                  <a:pt x="1088832" y="126747"/>
                </a:lnTo>
                <a:lnTo>
                  <a:pt x="1088235" y="123317"/>
                </a:lnTo>
                <a:lnTo>
                  <a:pt x="1087937" y="120186"/>
                </a:lnTo>
                <a:lnTo>
                  <a:pt x="1085998" y="116309"/>
                </a:lnTo>
                <a:lnTo>
                  <a:pt x="1085700" y="111388"/>
                </a:lnTo>
                <a:lnTo>
                  <a:pt x="1085700" y="107213"/>
                </a:lnTo>
                <a:cubicBezTo>
                  <a:pt x="1085700" y="107213"/>
                  <a:pt x="1082718" y="102292"/>
                  <a:pt x="1082718" y="102292"/>
                </a:cubicBezTo>
                <a:lnTo>
                  <a:pt x="1079587" y="97073"/>
                </a:lnTo>
                <a:lnTo>
                  <a:pt x="1077052" y="96328"/>
                </a:lnTo>
                <a:lnTo>
                  <a:pt x="1076455" y="95731"/>
                </a:lnTo>
                <a:lnTo>
                  <a:pt x="1076157" y="94240"/>
                </a:lnTo>
                <a:lnTo>
                  <a:pt x="1076157" y="92003"/>
                </a:lnTo>
                <a:cubicBezTo>
                  <a:pt x="1076157" y="92003"/>
                  <a:pt x="1076306" y="90661"/>
                  <a:pt x="1076306" y="90661"/>
                </a:cubicBezTo>
                <a:lnTo>
                  <a:pt x="1078245" y="88425"/>
                </a:lnTo>
                <a:lnTo>
                  <a:pt x="1078245" y="88126"/>
                </a:lnTo>
                <a:cubicBezTo>
                  <a:pt x="1078245" y="88126"/>
                  <a:pt x="1077946" y="87679"/>
                  <a:pt x="1077946" y="87679"/>
                </a:cubicBezTo>
                <a:lnTo>
                  <a:pt x="1072727" y="84249"/>
                </a:lnTo>
                <a:lnTo>
                  <a:pt x="1071385" y="83206"/>
                </a:lnTo>
                <a:lnTo>
                  <a:pt x="1070938" y="82013"/>
                </a:lnTo>
                <a:lnTo>
                  <a:pt x="1070938" y="80969"/>
                </a:lnTo>
                <a:cubicBezTo>
                  <a:pt x="1070938" y="80969"/>
                  <a:pt x="1072280" y="79925"/>
                  <a:pt x="1072280" y="79925"/>
                </a:cubicBezTo>
                <a:lnTo>
                  <a:pt x="1072877" y="79030"/>
                </a:lnTo>
                <a:lnTo>
                  <a:pt x="1071684" y="76645"/>
                </a:lnTo>
                <a:lnTo>
                  <a:pt x="1071684" y="74408"/>
                </a:lnTo>
                <a:cubicBezTo>
                  <a:pt x="1071684" y="74408"/>
                  <a:pt x="1071087" y="73513"/>
                  <a:pt x="1071087" y="73513"/>
                </a:cubicBezTo>
                <a:lnTo>
                  <a:pt x="1071087" y="72768"/>
                </a:lnTo>
                <a:cubicBezTo>
                  <a:pt x="1071087" y="72768"/>
                  <a:pt x="1071982" y="72171"/>
                  <a:pt x="1071982" y="72171"/>
                </a:cubicBezTo>
                <a:lnTo>
                  <a:pt x="1075262" y="71426"/>
                </a:lnTo>
                <a:lnTo>
                  <a:pt x="1076306" y="69189"/>
                </a:lnTo>
                <a:lnTo>
                  <a:pt x="1076306" y="67399"/>
                </a:lnTo>
                <a:cubicBezTo>
                  <a:pt x="1076306" y="67399"/>
                  <a:pt x="1075859" y="66057"/>
                  <a:pt x="1075859" y="66057"/>
                </a:cubicBezTo>
                <a:lnTo>
                  <a:pt x="1072727" y="62777"/>
                </a:lnTo>
                <a:lnTo>
                  <a:pt x="1072727" y="62181"/>
                </a:lnTo>
                <a:cubicBezTo>
                  <a:pt x="1072727" y="62181"/>
                  <a:pt x="1075859" y="57558"/>
                  <a:pt x="1075859" y="57558"/>
                </a:cubicBezTo>
                <a:lnTo>
                  <a:pt x="1078245" y="54576"/>
                </a:lnTo>
                <a:lnTo>
                  <a:pt x="1078841" y="53979"/>
                </a:lnTo>
                <a:lnTo>
                  <a:pt x="1078841" y="53383"/>
                </a:lnTo>
                <a:cubicBezTo>
                  <a:pt x="1078841" y="53383"/>
                  <a:pt x="1078095" y="52637"/>
                  <a:pt x="1078095" y="52637"/>
                </a:cubicBezTo>
                <a:lnTo>
                  <a:pt x="1076604" y="51444"/>
                </a:lnTo>
                <a:lnTo>
                  <a:pt x="1074666" y="50251"/>
                </a:lnTo>
                <a:lnTo>
                  <a:pt x="1073026" y="48760"/>
                </a:lnTo>
                <a:lnTo>
                  <a:pt x="1070938" y="46524"/>
                </a:lnTo>
                <a:lnTo>
                  <a:pt x="1068403" y="44585"/>
                </a:lnTo>
                <a:lnTo>
                  <a:pt x="1066465" y="42647"/>
                </a:lnTo>
                <a:lnTo>
                  <a:pt x="1065421" y="41006"/>
                </a:lnTo>
                <a:lnTo>
                  <a:pt x="1065421" y="39366"/>
                </a:lnTo>
                <a:cubicBezTo>
                  <a:pt x="1065421" y="39366"/>
                  <a:pt x="1065123" y="36682"/>
                  <a:pt x="1065123" y="36682"/>
                </a:cubicBezTo>
                <a:lnTo>
                  <a:pt x="1063930" y="32208"/>
                </a:lnTo>
                <a:lnTo>
                  <a:pt x="1063631" y="29226"/>
                </a:lnTo>
                <a:lnTo>
                  <a:pt x="1063035" y="25946"/>
                </a:lnTo>
                <a:lnTo>
                  <a:pt x="1062439" y="23858"/>
                </a:lnTo>
                <a:lnTo>
                  <a:pt x="1062140" y="21771"/>
                </a:lnTo>
                <a:lnTo>
                  <a:pt x="1061246" y="19534"/>
                </a:lnTo>
                <a:lnTo>
                  <a:pt x="1060798" y="17894"/>
                </a:lnTo>
                <a:lnTo>
                  <a:pt x="1061544" y="16701"/>
                </a:lnTo>
                <a:lnTo>
                  <a:pt x="1062289" y="15806"/>
                </a:lnTo>
                <a:lnTo>
                  <a:pt x="1062289" y="15209"/>
                </a:lnTo>
                <a:cubicBezTo>
                  <a:pt x="1062289" y="15209"/>
                  <a:pt x="1057220" y="12824"/>
                  <a:pt x="1057220" y="12824"/>
                </a:cubicBezTo>
                <a:lnTo>
                  <a:pt x="1056474" y="12227"/>
                </a:lnTo>
                <a:lnTo>
                  <a:pt x="1055281" y="7456"/>
                </a:lnTo>
                <a:lnTo>
                  <a:pt x="1051702" y="3131"/>
                </a:lnTo>
                <a:lnTo>
                  <a:pt x="1051255" y="0"/>
                </a:lnTo>
                <a:lnTo>
                  <a:pt x="1049317" y="1938"/>
                </a:lnTo>
                <a:lnTo>
                  <a:pt x="1046782" y="4026"/>
                </a:lnTo>
                <a:lnTo>
                  <a:pt x="1043650" y="4473"/>
                </a:lnTo>
                <a:lnTo>
                  <a:pt x="1042457" y="5517"/>
                </a:lnTo>
                <a:lnTo>
                  <a:pt x="1042755" y="7754"/>
                </a:lnTo>
                <a:lnTo>
                  <a:pt x="1043799" y="11034"/>
                </a:lnTo>
                <a:lnTo>
                  <a:pt x="1043799" y="13569"/>
                </a:lnTo>
                <a:cubicBezTo>
                  <a:pt x="1043799" y="13569"/>
                  <a:pt x="1042755" y="16552"/>
                  <a:pt x="1042755" y="16552"/>
                </a:cubicBezTo>
                <a:lnTo>
                  <a:pt x="1040519" y="19683"/>
                </a:lnTo>
                <a:lnTo>
                  <a:pt x="1037089" y="21920"/>
                </a:lnTo>
                <a:lnTo>
                  <a:pt x="1033808" y="23113"/>
                </a:lnTo>
                <a:lnTo>
                  <a:pt x="1031274" y="23113"/>
                </a:lnTo>
                <a:cubicBezTo>
                  <a:pt x="1031274" y="23113"/>
                  <a:pt x="1028739" y="23411"/>
                  <a:pt x="1028739" y="23411"/>
                </a:cubicBezTo>
                <a:lnTo>
                  <a:pt x="1027695" y="23709"/>
                </a:lnTo>
                <a:lnTo>
                  <a:pt x="1029186" y="25200"/>
                </a:lnTo>
                <a:lnTo>
                  <a:pt x="1029932" y="30717"/>
                </a:lnTo>
                <a:lnTo>
                  <a:pt x="1029932" y="37279"/>
                </a:lnTo>
                <a:cubicBezTo>
                  <a:pt x="1029932" y="37279"/>
                  <a:pt x="1031572" y="49804"/>
                  <a:pt x="1031572" y="49804"/>
                </a:cubicBezTo>
                <a:lnTo>
                  <a:pt x="1033361" y="56067"/>
                </a:lnTo>
                <a:lnTo>
                  <a:pt x="1033659" y="59646"/>
                </a:lnTo>
                <a:lnTo>
                  <a:pt x="1034703" y="62330"/>
                </a:lnTo>
                <a:lnTo>
                  <a:pt x="1035001" y="65163"/>
                </a:lnTo>
                <a:lnTo>
                  <a:pt x="1035001" y="77241"/>
                </a:lnTo>
                <a:cubicBezTo>
                  <a:pt x="1035001" y="77241"/>
                  <a:pt x="1033808" y="85890"/>
                  <a:pt x="1033808" y="85890"/>
                </a:cubicBezTo>
                <a:lnTo>
                  <a:pt x="1033808" y="91407"/>
                </a:lnTo>
                <a:cubicBezTo>
                  <a:pt x="1033808" y="91407"/>
                  <a:pt x="1036642" y="106468"/>
                  <a:pt x="1036642" y="106468"/>
                </a:cubicBezTo>
                <a:lnTo>
                  <a:pt x="1036642" y="109450"/>
                </a:lnTo>
                <a:cubicBezTo>
                  <a:pt x="1036642" y="109450"/>
                  <a:pt x="1036642" y="113327"/>
                  <a:pt x="1036642" y="113327"/>
                </a:cubicBezTo>
                <a:lnTo>
                  <a:pt x="1035598" y="117502"/>
                </a:lnTo>
                <a:lnTo>
                  <a:pt x="1035001" y="123914"/>
                </a:lnTo>
                <a:lnTo>
                  <a:pt x="1034256" y="127045"/>
                </a:lnTo>
                <a:lnTo>
                  <a:pt x="1033063" y="133308"/>
                </a:lnTo>
                <a:lnTo>
                  <a:pt x="1032317" y="143746"/>
                </a:lnTo>
                <a:lnTo>
                  <a:pt x="1030379" y="152096"/>
                </a:lnTo>
                <a:lnTo>
                  <a:pt x="1028888" y="155526"/>
                </a:lnTo>
                <a:lnTo>
                  <a:pt x="1027248" y="157315"/>
                </a:lnTo>
                <a:lnTo>
                  <a:pt x="1024265" y="157912"/>
                </a:lnTo>
                <a:lnTo>
                  <a:pt x="1024265" y="161192"/>
                </a:lnTo>
                <a:cubicBezTo>
                  <a:pt x="1024265" y="161192"/>
                  <a:pt x="1023520" y="163578"/>
                  <a:pt x="1023520" y="163578"/>
                </a:cubicBezTo>
                <a:lnTo>
                  <a:pt x="1023520" y="166859"/>
                </a:lnTo>
                <a:cubicBezTo>
                  <a:pt x="1023520" y="166859"/>
                  <a:pt x="1025607" y="170139"/>
                  <a:pt x="1025607" y="170139"/>
                </a:cubicBezTo>
                <a:lnTo>
                  <a:pt x="1027993" y="171481"/>
                </a:lnTo>
                <a:lnTo>
                  <a:pt x="1028739" y="172525"/>
                </a:lnTo>
                <a:lnTo>
                  <a:pt x="1028291" y="175060"/>
                </a:lnTo>
                <a:lnTo>
                  <a:pt x="1026204" y="178639"/>
                </a:lnTo>
                <a:lnTo>
                  <a:pt x="1025756" y="181621"/>
                </a:lnTo>
                <a:lnTo>
                  <a:pt x="1025458" y="184007"/>
                </a:lnTo>
                <a:lnTo>
                  <a:pt x="1025756" y="188629"/>
                </a:lnTo>
                <a:lnTo>
                  <a:pt x="1024713" y="194445"/>
                </a:lnTo>
                <a:lnTo>
                  <a:pt x="1023967" y="203541"/>
                </a:lnTo>
                <a:lnTo>
                  <a:pt x="1024414" y="207418"/>
                </a:lnTo>
                <a:lnTo>
                  <a:pt x="1027397" y="218900"/>
                </a:lnTo>
                <a:lnTo>
                  <a:pt x="1027397" y="221136"/>
                </a:lnTo>
                <a:cubicBezTo>
                  <a:pt x="1027397" y="221136"/>
                  <a:pt x="1026204" y="224715"/>
                  <a:pt x="1026204" y="224715"/>
                </a:cubicBezTo>
                <a:lnTo>
                  <a:pt x="1023818" y="227995"/>
                </a:lnTo>
                <a:lnTo>
                  <a:pt x="1022327" y="229636"/>
                </a:lnTo>
                <a:lnTo>
                  <a:pt x="1020239" y="236644"/>
                </a:lnTo>
                <a:lnTo>
                  <a:pt x="1020537" y="238881"/>
                </a:lnTo>
                <a:lnTo>
                  <a:pt x="1022178" y="242758"/>
                </a:lnTo>
                <a:lnTo>
                  <a:pt x="1021432" y="249617"/>
                </a:lnTo>
                <a:lnTo>
                  <a:pt x="1021880" y="252599"/>
                </a:lnTo>
                <a:lnTo>
                  <a:pt x="1020836" y="255283"/>
                </a:lnTo>
                <a:lnTo>
                  <a:pt x="1020239" y="260353"/>
                </a:lnTo>
                <a:lnTo>
                  <a:pt x="1017704" y="267511"/>
                </a:lnTo>
                <a:lnTo>
                  <a:pt x="1017406" y="270791"/>
                </a:lnTo>
                <a:lnTo>
                  <a:pt x="1015169" y="277800"/>
                </a:lnTo>
                <a:lnTo>
                  <a:pt x="1014722" y="281378"/>
                </a:lnTo>
                <a:lnTo>
                  <a:pt x="1014722" y="287194"/>
                </a:lnTo>
                <a:cubicBezTo>
                  <a:pt x="1014722" y="287194"/>
                  <a:pt x="1014424" y="289729"/>
                  <a:pt x="1014424" y="289729"/>
                </a:cubicBezTo>
                <a:lnTo>
                  <a:pt x="1013827" y="290624"/>
                </a:lnTo>
                <a:lnTo>
                  <a:pt x="1010994" y="293904"/>
                </a:lnTo>
                <a:lnTo>
                  <a:pt x="1010099" y="296439"/>
                </a:lnTo>
                <a:lnTo>
                  <a:pt x="1008310" y="303745"/>
                </a:lnTo>
                <a:lnTo>
                  <a:pt x="1007415" y="312991"/>
                </a:lnTo>
                <a:lnTo>
                  <a:pt x="1005328" y="316867"/>
                </a:lnTo>
                <a:lnTo>
                  <a:pt x="1004284" y="321788"/>
                </a:lnTo>
                <a:lnTo>
                  <a:pt x="1002196" y="324920"/>
                </a:lnTo>
                <a:lnTo>
                  <a:pt x="999363" y="327156"/>
                </a:lnTo>
                <a:lnTo>
                  <a:pt x="998618" y="329244"/>
                </a:lnTo>
                <a:lnTo>
                  <a:pt x="999512" y="337296"/>
                </a:lnTo>
                <a:lnTo>
                  <a:pt x="1002942" y="341770"/>
                </a:lnTo>
                <a:lnTo>
                  <a:pt x="1003688" y="344603"/>
                </a:lnTo>
                <a:lnTo>
                  <a:pt x="1003986" y="350717"/>
                </a:lnTo>
                <a:lnTo>
                  <a:pt x="1003091" y="359216"/>
                </a:lnTo>
                <a:lnTo>
                  <a:pt x="1001749" y="365479"/>
                </a:lnTo>
                <a:lnTo>
                  <a:pt x="994741" y="371145"/>
                </a:lnTo>
                <a:lnTo>
                  <a:pt x="993697" y="380092"/>
                </a:lnTo>
                <a:lnTo>
                  <a:pt x="993697" y="383969"/>
                </a:lnTo>
                <a:cubicBezTo>
                  <a:pt x="993697" y="383969"/>
                  <a:pt x="995188" y="390828"/>
                  <a:pt x="995188" y="390828"/>
                </a:cubicBezTo>
                <a:lnTo>
                  <a:pt x="995188" y="396345"/>
                </a:lnTo>
                <a:cubicBezTo>
                  <a:pt x="995188" y="396345"/>
                  <a:pt x="997276" y="406187"/>
                  <a:pt x="997276" y="406187"/>
                </a:cubicBezTo>
                <a:lnTo>
                  <a:pt x="998618" y="415581"/>
                </a:lnTo>
                <a:lnTo>
                  <a:pt x="998916" y="427808"/>
                </a:lnTo>
                <a:lnTo>
                  <a:pt x="1001302" y="433177"/>
                </a:lnTo>
                <a:lnTo>
                  <a:pt x="1000258" y="437799"/>
                </a:lnTo>
                <a:lnTo>
                  <a:pt x="1000556" y="441527"/>
                </a:lnTo>
                <a:lnTo>
                  <a:pt x="996828" y="450921"/>
                </a:lnTo>
                <a:lnTo>
                  <a:pt x="995635" y="452561"/>
                </a:lnTo>
                <a:lnTo>
                  <a:pt x="992802" y="454798"/>
                </a:lnTo>
                <a:lnTo>
                  <a:pt x="993995" y="460762"/>
                </a:lnTo>
                <a:lnTo>
                  <a:pt x="993995" y="465087"/>
                </a:lnTo>
                <a:cubicBezTo>
                  <a:pt x="993995" y="465087"/>
                  <a:pt x="995635" y="467920"/>
                  <a:pt x="995635" y="467920"/>
                </a:cubicBezTo>
                <a:lnTo>
                  <a:pt x="994890" y="471946"/>
                </a:lnTo>
                <a:lnTo>
                  <a:pt x="990565" y="477016"/>
                </a:lnTo>
                <a:lnTo>
                  <a:pt x="989969" y="479104"/>
                </a:lnTo>
                <a:lnTo>
                  <a:pt x="988031" y="482981"/>
                </a:lnTo>
                <a:lnTo>
                  <a:pt x="986092" y="487603"/>
                </a:lnTo>
                <a:lnTo>
                  <a:pt x="986390" y="491331"/>
                </a:lnTo>
                <a:lnTo>
                  <a:pt x="985346" y="495357"/>
                </a:lnTo>
                <a:lnTo>
                  <a:pt x="984750" y="501322"/>
                </a:lnTo>
                <a:lnTo>
                  <a:pt x="981469" y="510716"/>
                </a:lnTo>
                <a:lnTo>
                  <a:pt x="980426" y="516233"/>
                </a:lnTo>
                <a:lnTo>
                  <a:pt x="976101" y="520707"/>
                </a:lnTo>
                <a:lnTo>
                  <a:pt x="974312" y="523838"/>
                </a:lnTo>
                <a:lnTo>
                  <a:pt x="972970" y="527118"/>
                </a:lnTo>
                <a:lnTo>
                  <a:pt x="971479" y="528908"/>
                </a:lnTo>
                <a:lnTo>
                  <a:pt x="969839" y="531443"/>
                </a:lnTo>
                <a:lnTo>
                  <a:pt x="970733" y="536811"/>
                </a:lnTo>
                <a:lnTo>
                  <a:pt x="968198" y="540539"/>
                </a:lnTo>
                <a:lnTo>
                  <a:pt x="965663" y="543670"/>
                </a:lnTo>
                <a:lnTo>
                  <a:pt x="963129" y="556494"/>
                </a:lnTo>
                <a:lnTo>
                  <a:pt x="960743" y="561116"/>
                </a:lnTo>
                <a:lnTo>
                  <a:pt x="959699" y="564397"/>
                </a:lnTo>
                <a:lnTo>
                  <a:pt x="956716" y="565739"/>
                </a:lnTo>
                <a:lnTo>
                  <a:pt x="956269" y="569318"/>
                </a:lnTo>
                <a:lnTo>
                  <a:pt x="955971" y="571703"/>
                </a:lnTo>
                <a:lnTo>
                  <a:pt x="955375" y="577221"/>
                </a:lnTo>
                <a:lnTo>
                  <a:pt x="954182" y="580800"/>
                </a:lnTo>
                <a:lnTo>
                  <a:pt x="952691" y="582142"/>
                </a:lnTo>
                <a:lnTo>
                  <a:pt x="950006" y="582738"/>
                </a:lnTo>
                <a:lnTo>
                  <a:pt x="944042" y="581545"/>
                </a:lnTo>
                <a:lnTo>
                  <a:pt x="943147" y="583633"/>
                </a:lnTo>
                <a:lnTo>
                  <a:pt x="942402" y="586317"/>
                </a:lnTo>
                <a:lnTo>
                  <a:pt x="943893" y="590641"/>
                </a:lnTo>
                <a:lnTo>
                  <a:pt x="942252" y="594220"/>
                </a:lnTo>
                <a:lnTo>
                  <a:pt x="942252" y="597650"/>
                </a:lnTo>
                <a:cubicBezTo>
                  <a:pt x="942252" y="597650"/>
                  <a:pt x="946130" y="604360"/>
                  <a:pt x="946130" y="604360"/>
                </a:cubicBezTo>
                <a:lnTo>
                  <a:pt x="947471" y="608535"/>
                </a:lnTo>
                <a:lnTo>
                  <a:pt x="947471" y="611368"/>
                </a:lnTo>
                <a:cubicBezTo>
                  <a:pt x="947471" y="611368"/>
                  <a:pt x="945682" y="618973"/>
                  <a:pt x="945682" y="618973"/>
                </a:cubicBezTo>
                <a:lnTo>
                  <a:pt x="945980" y="623446"/>
                </a:lnTo>
                <a:lnTo>
                  <a:pt x="947024" y="627174"/>
                </a:lnTo>
                <a:lnTo>
                  <a:pt x="953734" y="646410"/>
                </a:lnTo>
                <a:lnTo>
                  <a:pt x="953138" y="652822"/>
                </a:lnTo>
                <a:lnTo>
                  <a:pt x="948963" y="664602"/>
                </a:lnTo>
                <a:lnTo>
                  <a:pt x="947024" y="666690"/>
                </a:lnTo>
                <a:lnTo>
                  <a:pt x="942103" y="670268"/>
                </a:lnTo>
                <a:lnTo>
                  <a:pt x="942103" y="674145"/>
                </a:lnTo>
                <a:cubicBezTo>
                  <a:pt x="942103" y="674145"/>
                  <a:pt x="940165" y="679960"/>
                  <a:pt x="940165" y="679960"/>
                </a:cubicBezTo>
                <a:lnTo>
                  <a:pt x="939121" y="686671"/>
                </a:lnTo>
                <a:lnTo>
                  <a:pt x="935542" y="699793"/>
                </a:lnTo>
                <a:lnTo>
                  <a:pt x="933902" y="703073"/>
                </a:lnTo>
                <a:lnTo>
                  <a:pt x="934349" y="707696"/>
                </a:lnTo>
                <a:lnTo>
                  <a:pt x="936735" y="714257"/>
                </a:lnTo>
                <a:lnTo>
                  <a:pt x="937332" y="718432"/>
                </a:lnTo>
                <a:lnTo>
                  <a:pt x="938525" y="720818"/>
                </a:lnTo>
                <a:lnTo>
                  <a:pt x="941209" y="722607"/>
                </a:lnTo>
                <a:lnTo>
                  <a:pt x="943445" y="722905"/>
                </a:lnTo>
                <a:lnTo>
                  <a:pt x="943445" y="723949"/>
                </a:lnTo>
                <a:cubicBezTo>
                  <a:pt x="943445" y="723949"/>
                  <a:pt x="941805" y="724844"/>
                  <a:pt x="941805" y="724844"/>
                </a:cubicBezTo>
                <a:lnTo>
                  <a:pt x="940910" y="726633"/>
                </a:lnTo>
                <a:lnTo>
                  <a:pt x="940612" y="728273"/>
                </a:lnTo>
                <a:lnTo>
                  <a:pt x="943595" y="729317"/>
                </a:lnTo>
                <a:lnTo>
                  <a:pt x="946279" y="730063"/>
                </a:lnTo>
                <a:lnTo>
                  <a:pt x="953585" y="729467"/>
                </a:lnTo>
                <a:lnTo>
                  <a:pt x="955375" y="728273"/>
                </a:lnTo>
                <a:lnTo>
                  <a:pt x="959550" y="721563"/>
                </a:lnTo>
                <a:lnTo>
                  <a:pt x="961190" y="720669"/>
                </a:lnTo>
                <a:lnTo>
                  <a:pt x="963129" y="720669"/>
                </a:lnTo>
                <a:cubicBezTo>
                  <a:pt x="963129" y="720669"/>
                  <a:pt x="965067" y="721712"/>
                  <a:pt x="965067" y="721712"/>
                </a:cubicBezTo>
                <a:lnTo>
                  <a:pt x="968646" y="725440"/>
                </a:lnTo>
                <a:lnTo>
                  <a:pt x="970435" y="726186"/>
                </a:lnTo>
                <a:lnTo>
                  <a:pt x="971926" y="726186"/>
                </a:lnTo>
                <a:cubicBezTo>
                  <a:pt x="971926" y="726186"/>
                  <a:pt x="974908" y="724993"/>
                  <a:pt x="974908" y="724993"/>
                </a:cubicBezTo>
                <a:lnTo>
                  <a:pt x="976698" y="720669"/>
                </a:lnTo>
                <a:lnTo>
                  <a:pt x="977742" y="720222"/>
                </a:lnTo>
                <a:lnTo>
                  <a:pt x="976698" y="725142"/>
                </a:lnTo>
                <a:lnTo>
                  <a:pt x="973417" y="727528"/>
                </a:lnTo>
                <a:lnTo>
                  <a:pt x="968795" y="728125"/>
                </a:lnTo>
                <a:lnTo>
                  <a:pt x="966558" y="730063"/>
                </a:lnTo>
                <a:lnTo>
                  <a:pt x="965514" y="731554"/>
                </a:lnTo>
                <a:lnTo>
                  <a:pt x="964470" y="733642"/>
                </a:lnTo>
                <a:lnTo>
                  <a:pt x="965663" y="735282"/>
                </a:lnTo>
                <a:lnTo>
                  <a:pt x="966856" y="736475"/>
                </a:lnTo>
                <a:lnTo>
                  <a:pt x="969839" y="737071"/>
                </a:lnTo>
                <a:lnTo>
                  <a:pt x="973119" y="736028"/>
                </a:lnTo>
                <a:lnTo>
                  <a:pt x="974163" y="743483"/>
                </a:lnTo>
                <a:lnTo>
                  <a:pt x="975356" y="749448"/>
                </a:lnTo>
                <a:lnTo>
                  <a:pt x="974908" y="750939"/>
                </a:lnTo>
                <a:lnTo>
                  <a:pt x="971777" y="745123"/>
                </a:lnTo>
                <a:lnTo>
                  <a:pt x="969540" y="743334"/>
                </a:lnTo>
                <a:lnTo>
                  <a:pt x="967602" y="744079"/>
                </a:lnTo>
                <a:lnTo>
                  <a:pt x="965812" y="745273"/>
                </a:lnTo>
                <a:lnTo>
                  <a:pt x="965514" y="746764"/>
                </a:lnTo>
                <a:lnTo>
                  <a:pt x="967304" y="750342"/>
                </a:lnTo>
                <a:lnTo>
                  <a:pt x="969540" y="753623"/>
                </a:lnTo>
                <a:lnTo>
                  <a:pt x="968944" y="753921"/>
                </a:lnTo>
                <a:lnTo>
                  <a:pt x="965812" y="753474"/>
                </a:lnTo>
                <a:lnTo>
                  <a:pt x="963874" y="758842"/>
                </a:lnTo>
                <a:lnTo>
                  <a:pt x="963874" y="763465"/>
                </a:lnTo>
                <a:cubicBezTo>
                  <a:pt x="963874" y="763465"/>
                  <a:pt x="965962" y="766745"/>
                  <a:pt x="965962" y="766745"/>
                </a:cubicBezTo>
                <a:lnTo>
                  <a:pt x="966260" y="769578"/>
                </a:lnTo>
                <a:lnTo>
                  <a:pt x="966260" y="771069"/>
                </a:lnTo>
                <a:cubicBezTo>
                  <a:pt x="966260" y="771069"/>
                  <a:pt x="962979" y="771368"/>
                  <a:pt x="962979" y="771368"/>
                </a:cubicBezTo>
                <a:lnTo>
                  <a:pt x="961936" y="774201"/>
                </a:lnTo>
                <a:lnTo>
                  <a:pt x="961339" y="776735"/>
                </a:lnTo>
                <a:lnTo>
                  <a:pt x="957760" y="780463"/>
                </a:lnTo>
                <a:lnTo>
                  <a:pt x="957164" y="784788"/>
                </a:lnTo>
                <a:lnTo>
                  <a:pt x="959848" y="790752"/>
                </a:lnTo>
                <a:lnTo>
                  <a:pt x="957909" y="798506"/>
                </a:lnTo>
                <a:lnTo>
                  <a:pt x="953883" y="799699"/>
                </a:lnTo>
                <a:lnTo>
                  <a:pt x="953436" y="805366"/>
                </a:lnTo>
                <a:lnTo>
                  <a:pt x="952840" y="808795"/>
                </a:lnTo>
                <a:lnTo>
                  <a:pt x="956120" y="811181"/>
                </a:lnTo>
                <a:lnTo>
                  <a:pt x="959848" y="812971"/>
                </a:lnTo>
                <a:lnTo>
                  <a:pt x="964470" y="816400"/>
                </a:lnTo>
                <a:lnTo>
                  <a:pt x="968795" y="817742"/>
                </a:lnTo>
                <a:lnTo>
                  <a:pt x="968347" y="823110"/>
                </a:lnTo>
                <a:lnTo>
                  <a:pt x="966856" y="827882"/>
                </a:lnTo>
                <a:lnTo>
                  <a:pt x="957909" y="834144"/>
                </a:lnTo>
                <a:lnTo>
                  <a:pt x="953287" y="835486"/>
                </a:lnTo>
                <a:lnTo>
                  <a:pt x="950454" y="836083"/>
                </a:lnTo>
                <a:lnTo>
                  <a:pt x="949410" y="840258"/>
                </a:lnTo>
                <a:lnTo>
                  <a:pt x="948366" y="844881"/>
                </a:lnTo>
                <a:lnTo>
                  <a:pt x="954182" y="845477"/>
                </a:lnTo>
                <a:lnTo>
                  <a:pt x="958506" y="849056"/>
                </a:lnTo>
                <a:lnTo>
                  <a:pt x="960892" y="850100"/>
                </a:lnTo>
                <a:lnTo>
                  <a:pt x="961787" y="850994"/>
                </a:lnTo>
                <a:lnTo>
                  <a:pt x="961787" y="852187"/>
                </a:lnTo>
                <a:cubicBezTo>
                  <a:pt x="961787" y="852187"/>
                  <a:pt x="960743" y="852187"/>
                  <a:pt x="960743" y="852187"/>
                </a:cubicBezTo>
                <a:lnTo>
                  <a:pt x="954778" y="848907"/>
                </a:lnTo>
                <a:lnTo>
                  <a:pt x="953138" y="848609"/>
                </a:lnTo>
                <a:lnTo>
                  <a:pt x="950155" y="849802"/>
                </a:lnTo>
                <a:lnTo>
                  <a:pt x="945682" y="853231"/>
                </a:lnTo>
                <a:lnTo>
                  <a:pt x="940910" y="853231"/>
                </a:lnTo>
                <a:cubicBezTo>
                  <a:pt x="940910" y="853231"/>
                  <a:pt x="939568" y="858152"/>
                  <a:pt x="939568" y="858152"/>
                </a:cubicBezTo>
                <a:lnTo>
                  <a:pt x="940165" y="860687"/>
                </a:lnTo>
                <a:lnTo>
                  <a:pt x="942700" y="861581"/>
                </a:lnTo>
                <a:lnTo>
                  <a:pt x="944489" y="863222"/>
                </a:lnTo>
                <a:lnTo>
                  <a:pt x="944489" y="867397"/>
                </a:lnTo>
                <a:cubicBezTo>
                  <a:pt x="944489" y="867397"/>
                  <a:pt x="943595" y="870379"/>
                  <a:pt x="943595" y="870379"/>
                </a:cubicBezTo>
                <a:lnTo>
                  <a:pt x="942998" y="876344"/>
                </a:lnTo>
                <a:lnTo>
                  <a:pt x="942551" y="878133"/>
                </a:lnTo>
                <a:lnTo>
                  <a:pt x="942551" y="881115"/>
                </a:lnTo>
                <a:cubicBezTo>
                  <a:pt x="942551" y="881115"/>
                  <a:pt x="941358" y="885142"/>
                  <a:pt x="941358" y="885142"/>
                </a:cubicBezTo>
                <a:lnTo>
                  <a:pt x="939867" y="888124"/>
                </a:lnTo>
                <a:lnTo>
                  <a:pt x="937928" y="890361"/>
                </a:lnTo>
                <a:lnTo>
                  <a:pt x="935393" y="890361"/>
                </a:lnTo>
                <a:cubicBezTo>
                  <a:pt x="935393" y="890361"/>
                  <a:pt x="935393" y="889168"/>
                  <a:pt x="935393" y="889168"/>
                </a:cubicBezTo>
                <a:lnTo>
                  <a:pt x="935692" y="888124"/>
                </a:lnTo>
                <a:lnTo>
                  <a:pt x="938972" y="883949"/>
                </a:lnTo>
                <a:lnTo>
                  <a:pt x="941656" y="873362"/>
                </a:lnTo>
                <a:lnTo>
                  <a:pt x="941656" y="869783"/>
                </a:lnTo>
                <a:cubicBezTo>
                  <a:pt x="941656" y="869783"/>
                  <a:pt x="941954" y="866055"/>
                  <a:pt x="941954" y="866055"/>
                </a:cubicBezTo>
                <a:lnTo>
                  <a:pt x="940910" y="864415"/>
                </a:lnTo>
                <a:lnTo>
                  <a:pt x="938823" y="864415"/>
                </a:lnTo>
                <a:cubicBezTo>
                  <a:pt x="938823" y="864415"/>
                  <a:pt x="937034" y="865608"/>
                  <a:pt x="937034" y="865608"/>
                </a:cubicBezTo>
                <a:lnTo>
                  <a:pt x="935692" y="872616"/>
                </a:lnTo>
                <a:lnTo>
                  <a:pt x="934648" y="876195"/>
                </a:lnTo>
                <a:lnTo>
                  <a:pt x="931367" y="878581"/>
                </a:lnTo>
                <a:lnTo>
                  <a:pt x="928087" y="879177"/>
                </a:lnTo>
                <a:lnTo>
                  <a:pt x="923911" y="879475"/>
                </a:lnTo>
                <a:lnTo>
                  <a:pt x="923315" y="878431"/>
                </a:lnTo>
                <a:lnTo>
                  <a:pt x="924210" y="878431"/>
                </a:lnTo>
                <a:cubicBezTo>
                  <a:pt x="924210" y="878431"/>
                  <a:pt x="931516" y="875449"/>
                  <a:pt x="931516" y="875449"/>
                </a:cubicBezTo>
                <a:lnTo>
                  <a:pt x="933156" y="872914"/>
                </a:lnTo>
                <a:lnTo>
                  <a:pt x="932113" y="869186"/>
                </a:lnTo>
                <a:lnTo>
                  <a:pt x="933753" y="867397"/>
                </a:lnTo>
                <a:lnTo>
                  <a:pt x="934797" y="865309"/>
                </a:lnTo>
                <a:lnTo>
                  <a:pt x="936884" y="856214"/>
                </a:lnTo>
                <a:lnTo>
                  <a:pt x="937928" y="853977"/>
                </a:lnTo>
                <a:lnTo>
                  <a:pt x="938376" y="852038"/>
                </a:lnTo>
                <a:lnTo>
                  <a:pt x="935841" y="850696"/>
                </a:lnTo>
                <a:lnTo>
                  <a:pt x="934797" y="850696"/>
                </a:lnTo>
                <a:cubicBezTo>
                  <a:pt x="934797" y="850696"/>
                  <a:pt x="932709" y="850994"/>
                  <a:pt x="932709" y="850994"/>
                </a:cubicBezTo>
                <a:lnTo>
                  <a:pt x="931069" y="852486"/>
                </a:lnTo>
                <a:lnTo>
                  <a:pt x="930472" y="853678"/>
                </a:lnTo>
                <a:lnTo>
                  <a:pt x="931069" y="857406"/>
                </a:lnTo>
                <a:lnTo>
                  <a:pt x="931516" y="858748"/>
                </a:lnTo>
                <a:lnTo>
                  <a:pt x="931516" y="859941"/>
                </a:lnTo>
                <a:cubicBezTo>
                  <a:pt x="931516" y="859941"/>
                  <a:pt x="931218" y="861283"/>
                  <a:pt x="931218" y="861283"/>
                </a:cubicBezTo>
                <a:lnTo>
                  <a:pt x="929578" y="863073"/>
                </a:lnTo>
                <a:lnTo>
                  <a:pt x="925850" y="864266"/>
                </a:lnTo>
                <a:lnTo>
                  <a:pt x="924060" y="864564"/>
                </a:lnTo>
                <a:lnTo>
                  <a:pt x="921526" y="865608"/>
                </a:lnTo>
                <a:lnTo>
                  <a:pt x="917052" y="865608"/>
                </a:lnTo>
                <a:cubicBezTo>
                  <a:pt x="917052" y="865608"/>
                  <a:pt x="913622" y="865011"/>
                  <a:pt x="913622" y="865011"/>
                </a:cubicBezTo>
                <a:lnTo>
                  <a:pt x="905570" y="866801"/>
                </a:lnTo>
                <a:lnTo>
                  <a:pt x="905570" y="871274"/>
                </a:lnTo>
                <a:cubicBezTo>
                  <a:pt x="905570" y="871274"/>
                  <a:pt x="907360" y="874405"/>
                  <a:pt x="907360" y="874405"/>
                </a:cubicBezTo>
                <a:lnTo>
                  <a:pt x="909298" y="876493"/>
                </a:lnTo>
                <a:lnTo>
                  <a:pt x="905272" y="879028"/>
                </a:lnTo>
                <a:lnTo>
                  <a:pt x="900799" y="883651"/>
                </a:lnTo>
                <a:lnTo>
                  <a:pt x="897369" y="885738"/>
                </a:lnTo>
                <a:lnTo>
                  <a:pt x="895729" y="887528"/>
                </a:lnTo>
                <a:lnTo>
                  <a:pt x="889913" y="891852"/>
                </a:lnTo>
                <a:lnTo>
                  <a:pt x="888571" y="895132"/>
                </a:lnTo>
                <a:lnTo>
                  <a:pt x="888571" y="897518"/>
                </a:lnTo>
                <a:cubicBezTo>
                  <a:pt x="888571" y="897518"/>
                  <a:pt x="890510" y="900500"/>
                  <a:pt x="890510" y="900500"/>
                </a:cubicBezTo>
                <a:lnTo>
                  <a:pt x="894089" y="903184"/>
                </a:lnTo>
                <a:lnTo>
                  <a:pt x="895878" y="903184"/>
                </a:lnTo>
                <a:cubicBezTo>
                  <a:pt x="895878" y="903184"/>
                  <a:pt x="896623" y="901992"/>
                  <a:pt x="896623" y="901992"/>
                </a:cubicBezTo>
                <a:lnTo>
                  <a:pt x="897071" y="900500"/>
                </a:lnTo>
                <a:lnTo>
                  <a:pt x="895431" y="896623"/>
                </a:lnTo>
                <a:lnTo>
                  <a:pt x="893343" y="896623"/>
                </a:lnTo>
                <a:cubicBezTo>
                  <a:pt x="893343" y="896623"/>
                  <a:pt x="892299" y="895878"/>
                  <a:pt x="892299" y="895878"/>
                </a:cubicBezTo>
                <a:lnTo>
                  <a:pt x="892896" y="894834"/>
                </a:lnTo>
                <a:lnTo>
                  <a:pt x="894536" y="893641"/>
                </a:lnTo>
                <a:lnTo>
                  <a:pt x="898264" y="893045"/>
                </a:lnTo>
                <a:lnTo>
                  <a:pt x="903334" y="891404"/>
                </a:lnTo>
                <a:lnTo>
                  <a:pt x="906614" y="888273"/>
                </a:lnTo>
                <a:lnTo>
                  <a:pt x="907509" y="888273"/>
                </a:lnTo>
                <a:cubicBezTo>
                  <a:pt x="907509" y="888273"/>
                  <a:pt x="905719" y="892299"/>
                  <a:pt x="905719" y="892299"/>
                </a:cubicBezTo>
                <a:lnTo>
                  <a:pt x="906316" y="894685"/>
                </a:lnTo>
                <a:lnTo>
                  <a:pt x="906912" y="896325"/>
                </a:lnTo>
                <a:lnTo>
                  <a:pt x="911982" y="898413"/>
                </a:lnTo>
                <a:lnTo>
                  <a:pt x="915114" y="900649"/>
                </a:lnTo>
                <a:lnTo>
                  <a:pt x="919885" y="901395"/>
                </a:lnTo>
                <a:lnTo>
                  <a:pt x="920780" y="901395"/>
                </a:lnTo>
                <a:cubicBezTo>
                  <a:pt x="920780" y="901395"/>
                  <a:pt x="921078" y="900649"/>
                  <a:pt x="921078" y="900649"/>
                </a:cubicBezTo>
                <a:lnTo>
                  <a:pt x="920482" y="899606"/>
                </a:lnTo>
                <a:lnTo>
                  <a:pt x="920482" y="898264"/>
                </a:lnTo>
                <a:cubicBezTo>
                  <a:pt x="920482" y="898264"/>
                  <a:pt x="921376" y="897220"/>
                  <a:pt x="921376" y="897220"/>
                </a:cubicBezTo>
                <a:lnTo>
                  <a:pt x="925104" y="897965"/>
                </a:lnTo>
                <a:lnTo>
                  <a:pt x="927788" y="901246"/>
                </a:lnTo>
                <a:lnTo>
                  <a:pt x="929280" y="904377"/>
                </a:lnTo>
                <a:lnTo>
                  <a:pt x="927788" y="908105"/>
                </a:lnTo>
                <a:lnTo>
                  <a:pt x="929131" y="911535"/>
                </a:lnTo>
                <a:lnTo>
                  <a:pt x="927639" y="912429"/>
                </a:lnTo>
                <a:lnTo>
                  <a:pt x="922718" y="916456"/>
                </a:lnTo>
                <a:lnTo>
                  <a:pt x="920631" y="920034"/>
                </a:lnTo>
                <a:lnTo>
                  <a:pt x="924806" y="923613"/>
                </a:lnTo>
                <a:lnTo>
                  <a:pt x="926894" y="924657"/>
                </a:lnTo>
                <a:lnTo>
                  <a:pt x="928236" y="924955"/>
                </a:lnTo>
                <a:lnTo>
                  <a:pt x="929727" y="925701"/>
                </a:lnTo>
                <a:lnTo>
                  <a:pt x="929280" y="926894"/>
                </a:lnTo>
                <a:lnTo>
                  <a:pt x="926894" y="928683"/>
                </a:lnTo>
                <a:lnTo>
                  <a:pt x="924806" y="928235"/>
                </a:lnTo>
                <a:lnTo>
                  <a:pt x="922718" y="925850"/>
                </a:lnTo>
                <a:lnTo>
                  <a:pt x="921078" y="925104"/>
                </a:lnTo>
                <a:lnTo>
                  <a:pt x="919289" y="924806"/>
                </a:lnTo>
                <a:lnTo>
                  <a:pt x="917798" y="926595"/>
                </a:lnTo>
                <a:lnTo>
                  <a:pt x="916008" y="929577"/>
                </a:lnTo>
                <a:lnTo>
                  <a:pt x="917201" y="931516"/>
                </a:lnTo>
                <a:lnTo>
                  <a:pt x="918245" y="931963"/>
                </a:lnTo>
                <a:lnTo>
                  <a:pt x="921973" y="932858"/>
                </a:lnTo>
                <a:lnTo>
                  <a:pt x="923315" y="933902"/>
                </a:lnTo>
                <a:lnTo>
                  <a:pt x="923315" y="935990"/>
                </a:lnTo>
                <a:cubicBezTo>
                  <a:pt x="923315" y="935990"/>
                  <a:pt x="924060" y="937779"/>
                  <a:pt x="924060" y="937779"/>
                </a:cubicBezTo>
                <a:lnTo>
                  <a:pt x="927341" y="938674"/>
                </a:lnTo>
                <a:lnTo>
                  <a:pt x="931069" y="938226"/>
                </a:lnTo>
                <a:lnTo>
                  <a:pt x="934797" y="937332"/>
                </a:lnTo>
                <a:lnTo>
                  <a:pt x="937332" y="935095"/>
                </a:lnTo>
                <a:lnTo>
                  <a:pt x="939121" y="930621"/>
                </a:lnTo>
                <a:lnTo>
                  <a:pt x="939867" y="927937"/>
                </a:lnTo>
                <a:lnTo>
                  <a:pt x="940761" y="927937"/>
                </a:lnTo>
                <a:cubicBezTo>
                  <a:pt x="940761" y="927937"/>
                  <a:pt x="942849" y="935542"/>
                  <a:pt x="942849" y="935542"/>
                </a:cubicBezTo>
                <a:lnTo>
                  <a:pt x="942849" y="937630"/>
                </a:lnTo>
                <a:cubicBezTo>
                  <a:pt x="942849" y="937630"/>
                  <a:pt x="943445" y="939419"/>
                  <a:pt x="943445" y="939419"/>
                </a:cubicBezTo>
                <a:lnTo>
                  <a:pt x="944489" y="940314"/>
                </a:lnTo>
                <a:lnTo>
                  <a:pt x="946279" y="943445"/>
                </a:lnTo>
                <a:lnTo>
                  <a:pt x="949112" y="944787"/>
                </a:lnTo>
                <a:lnTo>
                  <a:pt x="949112" y="945831"/>
                </a:lnTo>
                <a:cubicBezTo>
                  <a:pt x="949112" y="945831"/>
                  <a:pt x="945533" y="946577"/>
                  <a:pt x="945533" y="946577"/>
                </a:cubicBezTo>
                <a:lnTo>
                  <a:pt x="937034" y="941060"/>
                </a:lnTo>
                <a:lnTo>
                  <a:pt x="926596" y="941060"/>
                </a:lnTo>
                <a:cubicBezTo>
                  <a:pt x="926596" y="941060"/>
                  <a:pt x="922718" y="940016"/>
                  <a:pt x="922718" y="940016"/>
                </a:cubicBezTo>
                <a:lnTo>
                  <a:pt x="917798" y="939568"/>
                </a:lnTo>
                <a:lnTo>
                  <a:pt x="917798" y="945235"/>
                </a:lnTo>
                <a:cubicBezTo>
                  <a:pt x="917798" y="945235"/>
                  <a:pt x="917947" y="949111"/>
                  <a:pt x="917947" y="949111"/>
                </a:cubicBezTo>
                <a:lnTo>
                  <a:pt x="920035" y="952243"/>
                </a:lnTo>
                <a:lnTo>
                  <a:pt x="920631" y="955822"/>
                </a:lnTo>
                <a:lnTo>
                  <a:pt x="924060" y="956866"/>
                </a:lnTo>
                <a:lnTo>
                  <a:pt x="925999" y="955524"/>
                </a:lnTo>
                <a:lnTo>
                  <a:pt x="928534" y="954629"/>
                </a:lnTo>
                <a:lnTo>
                  <a:pt x="932858" y="956269"/>
                </a:lnTo>
                <a:lnTo>
                  <a:pt x="931665" y="957313"/>
                </a:lnTo>
                <a:lnTo>
                  <a:pt x="929727" y="957313"/>
                </a:lnTo>
                <a:cubicBezTo>
                  <a:pt x="929727" y="957313"/>
                  <a:pt x="928534" y="957015"/>
                  <a:pt x="928534" y="957015"/>
                </a:cubicBezTo>
                <a:lnTo>
                  <a:pt x="927192" y="957760"/>
                </a:lnTo>
                <a:lnTo>
                  <a:pt x="924210" y="960593"/>
                </a:lnTo>
                <a:lnTo>
                  <a:pt x="923166" y="967602"/>
                </a:lnTo>
                <a:lnTo>
                  <a:pt x="923166" y="976549"/>
                </a:lnTo>
                <a:cubicBezTo>
                  <a:pt x="923166" y="976549"/>
                  <a:pt x="923762" y="987285"/>
                  <a:pt x="923762" y="987285"/>
                </a:cubicBezTo>
                <a:lnTo>
                  <a:pt x="923762" y="989074"/>
                </a:lnTo>
                <a:cubicBezTo>
                  <a:pt x="923762" y="989074"/>
                  <a:pt x="924060" y="989969"/>
                  <a:pt x="924060" y="989969"/>
                </a:cubicBezTo>
                <a:lnTo>
                  <a:pt x="925253" y="991311"/>
                </a:lnTo>
                <a:lnTo>
                  <a:pt x="927341" y="992653"/>
                </a:lnTo>
                <a:lnTo>
                  <a:pt x="928236" y="989223"/>
                </a:lnTo>
                <a:lnTo>
                  <a:pt x="928683" y="986241"/>
                </a:lnTo>
                <a:lnTo>
                  <a:pt x="929429" y="983706"/>
                </a:lnTo>
                <a:lnTo>
                  <a:pt x="931218" y="981469"/>
                </a:lnTo>
                <a:lnTo>
                  <a:pt x="931516" y="978785"/>
                </a:lnTo>
                <a:lnTo>
                  <a:pt x="932411" y="975803"/>
                </a:lnTo>
                <a:lnTo>
                  <a:pt x="934797" y="975803"/>
                </a:lnTo>
                <a:cubicBezTo>
                  <a:pt x="934797" y="975803"/>
                  <a:pt x="934797" y="976549"/>
                  <a:pt x="934797" y="976549"/>
                </a:cubicBezTo>
                <a:lnTo>
                  <a:pt x="933604" y="976996"/>
                </a:lnTo>
                <a:lnTo>
                  <a:pt x="932858" y="978040"/>
                </a:lnTo>
                <a:lnTo>
                  <a:pt x="933156" y="980425"/>
                </a:lnTo>
                <a:lnTo>
                  <a:pt x="932709" y="983557"/>
                </a:lnTo>
                <a:lnTo>
                  <a:pt x="931964" y="985794"/>
                </a:lnTo>
                <a:lnTo>
                  <a:pt x="931069" y="987732"/>
                </a:lnTo>
                <a:lnTo>
                  <a:pt x="930771" y="990118"/>
                </a:lnTo>
                <a:lnTo>
                  <a:pt x="933604" y="992355"/>
                </a:lnTo>
                <a:lnTo>
                  <a:pt x="936139" y="993548"/>
                </a:lnTo>
                <a:lnTo>
                  <a:pt x="937630" y="996679"/>
                </a:lnTo>
                <a:lnTo>
                  <a:pt x="936139" y="997126"/>
                </a:lnTo>
                <a:lnTo>
                  <a:pt x="934499" y="996083"/>
                </a:lnTo>
                <a:lnTo>
                  <a:pt x="930622" y="994741"/>
                </a:lnTo>
                <a:lnTo>
                  <a:pt x="927192" y="995635"/>
                </a:lnTo>
                <a:lnTo>
                  <a:pt x="925552" y="996530"/>
                </a:lnTo>
                <a:lnTo>
                  <a:pt x="924806" y="1000705"/>
                </a:lnTo>
                <a:lnTo>
                  <a:pt x="924806" y="1002942"/>
                </a:lnTo>
                <a:cubicBezTo>
                  <a:pt x="924806" y="1002942"/>
                  <a:pt x="928683" y="1007415"/>
                  <a:pt x="928683" y="1007415"/>
                </a:cubicBezTo>
                <a:lnTo>
                  <a:pt x="931218" y="1008906"/>
                </a:lnTo>
                <a:lnTo>
                  <a:pt x="932858" y="1008161"/>
                </a:lnTo>
                <a:lnTo>
                  <a:pt x="934200" y="1010547"/>
                </a:lnTo>
                <a:lnTo>
                  <a:pt x="932560" y="1011590"/>
                </a:lnTo>
                <a:lnTo>
                  <a:pt x="924359" y="1009801"/>
                </a:lnTo>
                <a:lnTo>
                  <a:pt x="921675" y="1013081"/>
                </a:lnTo>
                <a:lnTo>
                  <a:pt x="916605" y="1017704"/>
                </a:lnTo>
                <a:lnTo>
                  <a:pt x="919587" y="1020239"/>
                </a:lnTo>
                <a:lnTo>
                  <a:pt x="921973" y="1023221"/>
                </a:lnTo>
                <a:lnTo>
                  <a:pt x="923315" y="1023668"/>
                </a:lnTo>
                <a:lnTo>
                  <a:pt x="925104" y="1024862"/>
                </a:lnTo>
                <a:lnTo>
                  <a:pt x="932262" y="1027396"/>
                </a:lnTo>
                <a:lnTo>
                  <a:pt x="934349" y="1028888"/>
                </a:lnTo>
                <a:lnTo>
                  <a:pt x="928087" y="1027993"/>
                </a:lnTo>
                <a:lnTo>
                  <a:pt x="927788" y="1032467"/>
                </a:lnTo>
                <a:lnTo>
                  <a:pt x="928683" y="1033510"/>
                </a:lnTo>
                <a:lnTo>
                  <a:pt x="930472" y="1036343"/>
                </a:lnTo>
                <a:lnTo>
                  <a:pt x="933604" y="1040370"/>
                </a:lnTo>
                <a:lnTo>
                  <a:pt x="935841" y="1038729"/>
                </a:lnTo>
                <a:lnTo>
                  <a:pt x="939568" y="1029931"/>
                </a:lnTo>
                <a:lnTo>
                  <a:pt x="941358" y="1028142"/>
                </a:lnTo>
                <a:lnTo>
                  <a:pt x="941954" y="1028142"/>
                </a:lnTo>
                <a:cubicBezTo>
                  <a:pt x="941954" y="1028142"/>
                  <a:pt x="940910" y="1030975"/>
                  <a:pt x="940910" y="1030975"/>
                </a:cubicBezTo>
                <a:lnTo>
                  <a:pt x="942998" y="1033063"/>
                </a:lnTo>
                <a:lnTo>
                  <a:pt x="942998" y="1033957"/>
                </a:lnTo>
                <a:cubicBezTo>
                  <a:pt x="942998" y="1033957"/>
                  <a:pt x="941805" y="1033957"/>
                  <a:pt x="941805" y="1033957"/>
                </a:cubicBezTo>
                <a:lnTo>
                  <a:pt x="939717" y="1035598"/>
                </a:lnTo>
                <a:lnTo>
                  <a:pt x="937481" y="1040668"/>
                </a:lnTo>
                <a:lnTo>
                  <a:pt x="937928" y="1044396"/>
                </a:lnTo>
                <a:lnTo>
                  <a:pt x="936884" y="1044396"/>
                </a:lnTo>
                <a:cubicBezTo>
                  <a:pt x="936884" y="1044396"/>
                  <a:pt x="929131" y="1040071"/>
                  <a:pt x="929131" y="1040071"/>
                </a:cubicBezTo>
                <a:lnTo>
                  <a:pt x="928683" y="1039326"/>
                </a:lnTo>
                <a:lnTo>
                  <a:pt x="927788" y="1038580"/>
                </a:lnTo>
                <a:lnTo>
                  <a:pt x="924060" y="1030677"/>
                </a:lnTo>
                <a:lnTo>
                  <a:pt x="923166" y="1028142"/>
                </a:lnTo>
                <a:lnTo>
                  <a:pt x="917947" y="1024265"/>
                </a:lnTo>
                <a:lnTo>
                  <a:pt x="915859" y="1023520"/>
                </a:lnTo>
                <a:lnTo>
                  <a:pt x="913772" y="1025160"/>
                </a:lnTo>
                <a:lnTo>
                  <a:pt x="912281" y="1027396"/>
                </a:lnTo>
                <a:lnTo>
                  <a:pt x="914219" y="1029782"/>
                </a:lnTo>
                <a:lnTo>
                  <a:pt x="915561" y="1032765"/>
                </a:lnTo>
                <a:lnTo>
                  <a:pt x="914666" y="1034405"/>
                </a:lnTo>
                <a:lnTo>
                  <a:pt x="910640" y="1035001"/>
                </a:lnTo>
                <a:lnTo>
                  <a:pt x="903781" y="1035001"/>
                </a:lnTo>
                <a:cubicBezTo>
                  <a:pt x="903781" y="1035001"/>
                  <a:pt x="904825" y="1038878"/>
                  <a:pt x="904825" y="1038878"/>
                </a:cubicBezTo>
                <a:lnTo>
                  <a:pt x="906763" y="1042308"/>
                </a:lnTo>
                <a:lnTo>
                  <a:pt x="911237" y="1048869"/>
                </a:lnTo>
                <a:lnTo>
                  <a:pt x="914517" y="1049763"/>
                </a:lnTo>
                <a:lnTo>
                  <a:pt x="917201" y="1051404"/>
                </a:lnTo>
                <a:lnTo>
                  <a:pt x="919289" y="1052149"/>
                </a:lnTo>
                <a:lnTo>
                  <a:pt x="921824" y="1052597"/>
                </a:lnTo>
                <a:lnTo>
                  <a:pt x="923911" y="1053790"/>
                </a:lnTo>
                <a:lnTo>
                  <a:pt x="927192" y="1054088"/>
                </a:lnTo>
                <a:lnTo>
                  <a:pt x="929578" y="1053790"/>
                </a:lnTo>
                <a:lnTo>
                  <a:pt x="934349" y="1056325"/>
                </a:lnTo>
                <a:lnTo>
                  <a:pt x="935542" y="1058710"/>
                </a:lnTo>
                <a:lnTo>
                  <a:pt x="934648" y="1069149"/>
                </a:lnTo>
                <a:lnTo>
                  <a:pt x="930920" y="1067657"/>
                </a:lnTo>
                <a:lnTo>
                  <a:pt x="927639" y="1071385"/>
                </a:lnTo>
                <a:lnTo>
                  <a:pt x="928981" y="1072578"/>
                </a:lnTo>
                <a:lnTo>
                  <a:pt x="933604" y="1075262"/>
                </a:lnTo>
                <a:lnTo>
                  <a:pt x="935692" y="1074218"/>
                </a:lnTo>
                <a:lnTo>
                  <a:pt x="936735" y="1075411"/>
                </a:lnTo>
                <a:lnTo>
                  <a:pt x="937928" y="1075858"/>
                </a:lnTo>
                <a:lnTo>
                  <a:pt x="939419" y="1075858"/>
                </a:lnTo>
                <a:cubicBezTo>
                  <a:pt x="939419" y="1075858"/>
                  <a:pt x="942103" y="1077946"/>
                  <a:pt x="942103" y="1077946"/>
                </a:cubicBezTo>
                <a:lnTo>
                  <a:pt x="943893" y="1081823"/>
                </a:lnTo>
                <a:lnTo>
                  <a:pt x="945533" y="1084805"/>
                </a:lnTo>
                <a:lnTo>
                  <a:pt x="949112" y="1085849"/>
                </a:lnTo>
                <a:lnTo>
                  <a:pt x="954182" y="1082867"/>
                </a:lnTo>
                <a:lnTo>
                  <a:pt x="961041" y="1078096"/>
                </a:lnTo>
                <a:lnTo>
                  <a:pt x="969690" y="1075858"/>
                </a:lnTo>
                <a:lnTo>
                  <a:pt x="970137" y="1073622"/>
                </a:lnTo>
                <a:lnTo>
                  <a:pt x="968347" y="1072131"/>
                </a:lnTo>
                <a:lnTo>
                  <a:pt x="966856" y="1071534"/>
                </a:lnTo>
                <a:lnTo>
                  <a:pt x="964620" y="1069149"/>
                </a:lnTo>
                <a:lnTo>
                  <a:pt x="956120" y="1065123"/>
                </a:lnTo>
                <a:lnTo>
                  <a:pt x="954778" y="1064824"/>
                </a:lnTo>
                <a:lnTo>
                  <a:pt x="953883" y="1064228"/>
                </a:lnTo>
                <a:lnTo>
                  <a:pt x="954629" y="1063333"/>
                </a:lnTo>
                <a:lnTo>
                  <a:pt x="955673" y="1062886"/>
                </a:lnTo>
                <a:lnTo>
                  <a:pt x="965365" y="1067807"/>
                </a:lnTo>
                <a:lnTo>
                  <a:pt x="971181" y="1072727"/>
                </a:lnTo>
                <a:lnTo>
                  <a:pt x="972523" y="1074815"/>
                </a:lnTo>
                <a:lnTo>
                  <a:pt x="972523" y="1077946"/>
                </a:lnTo>
                <a:cubicBezTo>
                  <a:pt x="972523" y="1077946"/>
                  <a:pt x="971628" y="1079586"/>
                  <a:pt x="971628" y="1079586"/>
                </a:cubicBezTo>
                <a:lnTo>
                  <a:pt x="968944" y="1081674"/>
                </a:lnTo>
                <a:lnTo>
                  <a:pt x="968944" y="1083911"/>
                </a:lnTo>
                <a:cubicBezTo>
                  <a:pt x="968944" y="1083911"/>
                  <a:pt x="969242" y="1084955"/>
                  <a:pt x="969242" y="1084955"/>
                </a:cubicBezTo>
                <a:lnTo>
                  <a:pt x="971628" y="1089875"/>
                </a:lnTo>
                <a:lnTo>
                  <a:pt x="971628" y="1091665"/>
                </a:lnTo>
                <a:cubicBezTo>
                  <a:pt x="971628" y="1091665"/>
                  <a:pt x="971628" y="1093007"/>
                  <a:pt x="971628" y="1093007"/>
                </a:cubicBezTo>
                <a:lnTo>
                  <a:pt x="971330" y="1094050"/>
                </a:lnTo>
                <a:lnTo>
                  <a:pt x="970435" y="1095989"/>
                </a:lnTo>
                <a:lnTo>
                  <a:pt x="968795" y="1097331"/>
                </a:lnTo>
                <a:lnTo>
                  <a:pt x="967602" y="1097778"/>
                </a:lnTo>
                <a:lnTo>
                  <a:pt x="966558" y="1096735"/>
                </a:lnTo>
                <a:lnTo>
                  <a:pt x="967155" y="1095691"/>
                </a:lnTo>
                <a:lnTo>
                  <a:pt x="969988" y="1092858"/>
                </a:lnTo>
                <a:lnTo>
                  <a:pt x="970286" y="1090919"/>
                </a:lnTo>
                <a:lnTo>
                  <a:pt x="969839" y="1088832"/>
                </a:lnTo>
                <a:lnTo>
                  <a:pt x="968198" y="1087191"/>
                </a:lnTo>
                <a:lnTo>
                  <a:pt x="967005" y="1085104"/>
                </a:lnTo>
                <a:lnTo>
                  <a:pt x="967005" y="1082867"/>
                </a:lnTo>
                <a:cubicBezTo>
                  <a:pt x="967005" y="1082867"/>
                  <a:pt x="965962" y="1081972"/>
                  <a:pt x="965962" y="1081972"/>
                </a:cubicBezTo>
                <a:lnTo>
                  <a:pt x="964321" y="1081525"/>
                </a:lnTo>
                <a:lnTo>
                  <a:pt x="962979" y="1081972"/>
                </a:lnTo>
                <a:lnTo>
                  <a:pt x="960295" y="1085104"/>
                </a:lnTo>
                <a:lnTo>
                  <a:pt x="955225" y="1088086"/>
                </a:lnTo>
                <a:lnTo>
                  <a:pt x="951945" y="1089130"/>
                </a:lnTo>
                <a:lnTo>
                  <a:pt x="950155" y="1089428"/>
                </a:lnTo>
                <a:lnTo>
                  <a:pt x="946726" y="1088683"/>
                </a:lnTo>
                <a:lnTo>
                  <a:pt x="944788" y="1088981"/>
                </a:lnTo>
                <a:lnTo>
                  <a:pt x="941656" y="1086147"/>
                </a:lnTo>
                <a:lnTo>
                  <a:pt x="940761" y="1086147"/>
                </a:lnTo>
                <a:lnTo>
                  <a:pt x="940761" y="1088384"/>
                </a:lnTo>
                <a:cubicBezTo>
                  <a:pt x="940761" y="1088384"/>
                  <a:pt x="940314" y="1090621"/>
                  <a:pt x="940314" y="1090621"/>
                </a:cubicBezTo>
                <a:lnTo>
                  <a:pt x="939121" y="1091218"/>
                </a:lnTo>
                <a:lnTo>
                  <a:pt x="936884" y="1091814"/>
                </a:lnTo>
                <a:lnTo>
                  <a:pt x="931516" y="1089130"/>
                </a:lnTo>
                <a:lnTo>
                  <a:pt x="929131" y="1089130"/>
                </a:lnTo>
                <a:cubicBezTo>
                  <a:pt x="929131" y="1089130"/>
                  <a:pt x="927490" y="1087639"/>
                  <a:pt x="927490" y="1087639"/>
                </a:cubicBezTo>
                <a:lnTo>
                  <a:pt x="925701" y="1087042"/>
                </a:lnTo>
                <a:lnTo>
                  <a:pt x="924955" y="1087490"/>
                </a:lnTo>
                <a:lnTo>
                  <a:pt x="925701" y="1089428"/>
                </a:lnTo>
                <a:lnTo>
                  <a:pt x="926446" y="1090621"/>
                </a:lnTo>
                <a:lnTo>
                  <a:pt x="928087" y="1094796"/>
                </a:lnTo>
                <a:lnTo>
                  <a:pt x="928832" y="1097182"/>
                </a:lnTo>
                <a:lnTo>
                  <a:pt x="930323" y="1096884"/>
                </a:lnTo>
                <a:lnTo>
                  <a:pt x="931814" y="1097928"/>
                </a:lnTo>
                <a:lnTo>
                  <a:pt x="932858" y="1101953"/>
                </a:lnTo>
                <a:lnTo>
                  <a:pt x="931964" y="1104339"/>
                </a:lnTo>
                <a:lnTo>
                  <a:pt x="932560" y="1106576"/>
                </a:lnTo>
                <a:lnTo>
                  <a:pt x="935244" y="1108366"/>
                </a:lnTo>
                <a:lnTo>
                  <a:pt x="940612" y="1107322"/>
                </a:lnTo>
                <a:lnTo>
                  <a:pt x="943893" y="1108216"/>
                </a:lnTo>
                <a:lnTo>
                  <a:pt x="949261" y="1104936"/>
                </a:lnTo>
                <a:lnTo>
                  <a:pt x="952840" y="1105980"/>
                </a:lnTo>
                <a:lnTo>
                  <a:pt x="954629" y="1103743"/>
                </a:lnTo>
                <a:lnTo>
                  <a:pt x="954629" y="1100910"/>
                </a:lnTo>
                <a:cubicBezTo>
                  <a:pt x="954629" y="1100910"/>
                  <a:pt x="956120" y="1100910"/>
                  <a:pt x="956120" y="1100910"/>
                </a:cubicBezTo>
                <a:lnTo>
                  <a:pt x="957462" y="1102699"/>
                </a:lnTo>
                <a:lnTo>
                  <a:pt x="955524" y="1105234"/>
                </a:lnTo>
                <a:lnTo>
                  <a:pt x="952989" y="1109111"/>
                </a:lnTo>
                <a:lnTo>
                  <a:pt x="950155" y="1110900"/>
                </a:lnTo>
                <a:lnTo>
                  <a:pt x="942252" y="1114032"/>
                </a:lnTo>
                <a:lnTo>
                  <a:pt x="945831" y="1116567"/>
                </a:lnTo>
                <a:lnTo>
                  <a:pt x="947024" y="1118803"/>
                </a:lnTo>
                <a:lnTo>
                  <a:pt x="950155" y="1122084"/>
                </a:lnTo>
                <a:lnTo>
                  <a:pt x="955822" y="1122830"/>
                </a:lnTo>
                <a:lnTo>
                  <a:pt x="957611" y="1121786"/>
                </a:lnTo>
                <a:lnTo>
                  <a:pt x="958506" y="1120891"/>
                </a:lnTo>
                <a:lnTo>
                  <a:pt x="958506" y="1119251"/>
                </a:lnTo>
                <a:cubicBezTo>
                  <a:pt x="958506" y="1119251"/>
                  <a:pt x="958506" y="1116119"/>
                  <a:pt x="958506" y="1116119"/>
                </a:cubicBezTo>
                <a:lnTo>
                  <a:pt x="960892" y="1112094"/>
                </a:lnTo>
                <a:lnTo>
                  <a:pt x="964321" y="1109558"/>
                </a:lnTo>
                <a:lnTo>
                  <a:pt x="965216" y="1107024"/>
                </a:lnTo>
                <a:lnTo>
                  <a:pt x="964918" y="1104638"/>
                </a:lnTo>
                <a:lnTo>
                  <a:pt x="966558" y="1103147"/>
                </a:lnTo>
                <a:lnTo>
                  <a:pt x="968347" y="1102849"/>
                </a:lnTo>
                <a:lnTo>
                  <a:pt x="972075" y="1104041"/>
                </a:lnTo>
                <a:lnTo>
                  <a:pt x="972821" y="1105681"/>
                </a:lnTo>
                <a:lnTo>
                  <a:pt x="973865" y="1106427"/>
                </a:lnTo>
                <a:lnTo>
                  <a:pt x="977145" y="1103147"/>
                </a:lnTo>
                <a:lnTo>
                  <a:pt x="979531" y="1102550"/>
                </a:lnTo>
                <a:lnTo>
                  <a:pt x="990416" y="1103147"/>
                </a:lnTo>
                <a:lnTo>
                  <a:pt x="994293" y="1104041"/>
                </a:lnTo>
                <a:lnTo>
                  <a:pt x="998319" y="1105681"/>
                </a:lnTo>
                <a:lnTo>
                  <a:pt x="997127" y="1107173"/>
                </a:lnTo>
                <a:lnTo>
                  <a:pt x="996083" y="1107769"/>
                </a:lnTo>
                <a:lnTo>
                  <a:pt x="990715" y="1108514"/>
                </a:lnTo>
                <a:lnTo>
                  <a:pt x="985943" y="1107173"/>
                </a:lnTo>
                <a:lnTo>
                  <a:pt x="982364" y="1107173"/>
                </a:lnTo>
                <a:cubicBezTo>
                  <a:pt x="982364" y="1107173"/>
                  <a:pt x="973566" y="1113436"/>
                  <a:pt x="973566" y="1113436"/>
                </a:cubicBezTo>
                <a:lnTo>
                  <a:pt x="968944" y="1113436"/>
                </a:lnTo>
                <a:cubicBezTo>
                  <a:pt x="968944" y="1113436"/>
                  <a:pt x="968944" y="1111944"/>
                  <a:pt x="968944" y="1111944"/>
                </a:cubicBezTo>
                <a:lnTo>
                  <a:pt x="967751" y="1111050"/>
                </a:lnTo>
                <a:lnTo>
                  <a:pt x="966409" y="1111497"/>
                </a:lnTo>
                <a:lnTo>
                  <a:pt x="963725" y="1113585"/>
                </a:lnTo>
                <a:lnTo>
                  <a:pt x="962234" y="1115523"/>
                </a:lnTo>
                <a:lnTo>
                  <a:pt x="961637" y="1117909"/>
                </a:lnTo>
                <a:lnTo>
                  <a:pt x="961637" y="1124768"/>
                </a:lnTo>
                <a:cubicBezTo>
                  <a:pt x="961637" y="1124768"/>
                  <a:pt x="959251" y="1126856"/>
                  <a:pt x="959251" y="1126856"/>
                </a:cubicBezTo>
                <a:lnTo>
                  <a:pt x="957760" y="1129391"/>
                </a:lnTo>
                <a:lnTo>
                  <a:pt x="959251" y="1131180"/>
                </a:lnTo>
                <a:lnTo>
                  <a:pt x="966409" y="1135952"/>
                </a:lnTo>
                <a:lnTo>
                  <a:pt x="971032" y="1137443"/>
                </a:lnTo>
                <a:lnTo>
                  <a:pt x="971479" y="1134162"/>
                </a:lnTo>
                <a:lnTo>
                  <a:pt x="972523" y="1131180"/>
                </a:lnTo>
                <a:lnTo>
                  <a:pt x="973417" y="1129838"/>
                </a:lnTo>
                <a:lnTo>
                  <a:pt x="978189" y="1125216"/>
                </a:lnTo>
                <a:lnTo>
                  <a:pt x="982066" y="1122681"/>
                </a:lnTo>
                <a:lnTo>
                  <a:pt x="988180" y="1120295"/>
                </a:lnTo>
                <a:lnTo>
                  <a:pt x="1001600" y="1111497"/>
                </a:lnTo>
                <a:lnTo>
                  <a:pt x="1005775" y="1113286"/>
                </a:lnTo>
                <a:lnTo>
                  <a:pt x="1007714" y="1114628"/>
                </a:lnTo>
                <a:lnTo>
                  <a:pt x="1007714" y="1116269"/>
                </a:lnTo>
                <a:cubicBezTo>
                  <a:pt x="1007714" y="1116269"/>
                  <a:pt x="1007117" y="1117461"/>
                  <a:pt x="1007117" y="1117461"/>
                </a:cubicBezTo>
                <a:lnTo>
                  <a:pt x="1004284" y="1121637"/>
                </a:lnTo>
                <a:lnTo>
                  <a:pt x="1001302" y="1124321"/>
                </a:lnTo>
                <a:lnTo>
                  <a:pt x="992355" y="1128944"/>
                </a:lnTo>
                <a:lnTo>
                  <a:pt x="991013" y="1138337"/>
                </a:lnTo>
                <a:lnTo>
                  <a:pt x="988329" y="1139829"/>
                </a:lnTo>
                <a:lnTo>
                  <a:pt x="988031" y="1138785"/>
                </a:lnTo>
                <a:lnTo>
                  <a:pt x="988925" y="1137443"/>
                </a:lnTo>
                <a:lnTo>
                  <a:pt x="989969" y="1135206"/>
                </a:lnTo>
                <a:lnTo>
                  <a:pt x="989373" y="1131031"/>
                </a:lnTo>
                <a:lnTo>
                  <a:pt x="986987" y="1129092"/>
                </a:lnTo>
                <a:lnTo>
                  <a:pt x="983259" y="1129689"/>
                </a:lnTo>
                <a:lnTo>
                  <a:pt x="978786" y="1129689"/>
                </a:lnTo>
                <a:cubicBezTo>
                  <a:pt x="978786" y="1129689"/>
                  <a:pt x="977294" y="1129838"/>
                  <a:pt x="977294" y="1129838"/>
                </a:cubicBezTo>
                <a:lnTo>
                  <a:pt x="974461" y="1133417"/>
                </a:lnTo>
                <a:lnTo>
                  <a:pt x="974908" y="1135952"/>
                </a:lnTo>
                <a:lnTo>
                  <a:pt x="975505" y="1137890"/>
                </a:lnTo>
                <a:lnTo>
                  <a:pt x="980873" y="1143855"/>
                </a:lnTo>
                <a:lnTo>
                  <a:pt x="982811" y="1145048"/>
                </a:lnTo>
                <a:lnTo>
                  <a:pt x="988776" y="1147135"/>
                </a:lnTo>
                <a:lnTo>
                  <a:pt x="993399" y="1150117"/>
                </a:lnTo>
                <a:lnTo>
                  <a:pt x="999960" y="1151609"/>
                </a:lnTo>
                <a:lnTo>
                  <a:pt x="1003837" y="1153249"/>
                </a:lnTo>
                <a:lnTo>
                  <a:pt x="1009503" y="1151012"/>
                </a:lnTo>
                <a:lnTo>
                  <a:pt x="1011740" y="1149223"/>
                </a:lnTo>
                <a:lnTo>
                  <a:pt x="1012933" y="1141320"/>
                </a:lnTo>
                <a:lnTo>
                  <a:pt x="1011889" y="1136697"/>
                </a:lnTo>
                <a:lnTo>
                  <a:pt x="1011889" y="1133864"/>
                </a:lnTo>
                <a:cubicBezTo>
                  <a:pt x="1011889" y="1133864"/>
                  <a:pt x="1012784" y="1128347"/>
                  <a:pt x="1012784" y="1128347"/>
                </a:cubicBezTo>
                <a:lnTo>
                  <a:pt x="1016213" y="1118505"/>
                </a:lnTo>
                <a:lnTo>
                  <a:pt x="1015766" y="1115821"/>
                </a:lnTo>
                <a:lnTo>
                  <a:pt x="1016959" y="1111348"/>
                </a:lnTo>
                <a:lnTo>
                  <a:pt x="1019941" y="1109260"/>
                </a:lnTo>
                <a:lnTo>
                  <a:pt x="1023072" y="1107769"/>
                </a:lnTo>
                <a:lnTo>
                  <a:pt x="1027546" y="1107322"/>
                </a:lnTo>
                <a:lnTo>
                  <a:pt x="1040221" y="1101805"/>
                </a:lnTo>
                <a:lnTo>
                  <a:pt x="1043948" y="1101506"/>
                </a:lnTo>
                <a:lnTo>
                  <a:pt x="1047676" y="1100015"/>
                </a:lnTo>
                <a:lnTo>
                  <a:pt x="1049317" y="1098375"/>
                </a:lnTo>
                <a:lnTo>
                  <a:pt x="1052299" y="1092708"/>
                </a:lnTo>
                <a:lnTo>
                  <a:pt x="1057667" y="1090323"/>
                </a:lnTo>
                <a:lnTo>
                  <a:pt x="1060500" y="1090323"/>
                </a:lnTo>
                <a:cubicBezTo>
                  <a:pt x="1060500" y="1090323"/>
                  <a:pt x="1063781" y="1092410"/>
                  <a:pt x="1063781" y="1092410"/>
                </a:cubicBezTo>
                <a:lnTo>
                  <a:pt x="1078692" y="1095840"/>
                </a:lnTo>
                <a:lnTo>
                  <a:pt x="1078245" y="1093454"/>
                </a:lnTo>
                <a:lnTo>
                  <a:pt x="1074815" y="1092858"/>
                </a:lnTo>
                <a:lnTo>
                  <a:pt x="1071535" y="1092261"/>
                </a:lnTo>
                <a:lnTo>
                  <a:pt x="1066017" y="1090472"/>
                </a:lnTo>
                <a:lnTo>
                  <a:pt x="1058562" y="1087788"/>
                </a:lnTo>
                <a:lnTo>
                  <a:pt x="1051106" y="1087788"/>
                </a:lnTo>
                <a:lnTo>
                  <a:pt x="1045141" y="1085551"/>
                </a:lnTo>
                <a:lnTo>
                  <a:pt x="1038580" y="1083016"/>
                </a:lnTo>
                <a:lnTo>
                  <a:pt x="1024862" y="1083016"/>
                </a:lnTo>
                <a:cubicBezTo>
                  <a:pt x="1024862" y="1083016"/>
                  <a:pt x="1012784" y="1082718"/>
                  <a:pt x="1012784" y="1082718"/>
                </a:cubicBezTo>
                <a:lnTo>
                  <a:pt x="1000407" y="1082718"/>
                </a:lnTo>
                <a:cubicBezTo>
                  <a:pt x="1000407" y="1082718"/>
                  <a:pt x="992504" y="1082420"/>
                  <a:pt x="992504" y="1082420"/>
                </a:cubicBezTo>
                <a:lnTo>
                  <a:pt x="987136" y="1082420"/>
                </a:lnTo>
                <a:cubicBezTo>
                  <a:pt x="987136" y="1082420"/>
                  <a:pt x="985794" y="1081376"/>
                  <a:pt x="985794" y="1081376"/>
                </a:cubicBezTo>
                <a:lnTo>
                  <a:pt x="986241" y="1078244"/>
                </a:lnTo>
                <a:lnTo>
                  <a:pt x="984303" y="1076008"/>
                </a:lnTo>
                <a:lnTo>
                  <a:pt x="981469" y="1073324"/>
                </a:lnTo>
                <a:lnTo>
                  <a:pt x="978040" y="1071385"/>
                </a:lnTo>
                <a:lnTo>
                  <a:pt x="976250" y="1068851"/>
                </a:lnTo>
                <a:lnTo>
                  <a:pt x="974312" y="1066017"/>
                </a:lnTo>
                <a:lnTo>
                  <a:pt x="975356" y="1063482"/>
                </a:lnTo>
                <a:lnTo>
                  <a:pt x="976996" y="1057219"/>
                </a:lnTo>
                <a:lnTo>
                  <a:pt x="976996" y="1054535"/>
                </a:lnTo>
                <a:cubicBezTo>
                  <a:pt x="976996" y="1054535"/>
                  <a:pt x="975505" y="1052597"/>
                  <a:pt x="975505" y="1052597"/>
                </a:cubicBezTo>
                <a:lnTo>
                  <a:pt x="975058" y="1049913"/>
                </a:lnTo>
                <a:lnTo>
                  <a:pt x="975505" y="1048571"/>
                </a:lnTo>
                <a:lnTo>
                  <a:pt x="976847" y="1047527"/>
                </a:lnTo>
                <a:lnTo>
                  <a:pt x="977593" y="1043054"/>
                </a:lnTo>
                <a:lnTo>
                  <a:pt x="976996" y="1038729"/>
                </a:lnTo>
                <a:lnTo>
                  <a:pt x="975952" y="1034852"/>
                </a:lnTo>
                <a:lnTo>
                  <a:pt x="974610" y="1033063"/>
                </a:lnTo>
                <a:lnTo>
                  <a:pt x="972821" y="1032317"/>
                </a:lnTo>
                <a:lnTo>
                  <a:pt x="971479" y="1032317"/>
                </a:lnTo>
                <a:cubicBezTo>
                  <a:pt x="971479" y="1032317"/>
                  <a:pt x="968497" y="1033659"/>
                  <a:pt x="968497" y="1033659"/>
                </a:cubicBezTo>
                <a:lnTo>
                  <a:pt x="963725" y="1033361"/>
                </a:lnTo>
                <a:lnTo>
                  <a:pt x="962085" y="1033957"/>
                </a:lnTo>
                <a:lnTo>
                  <a:pt x="959699" y="1035598"/>
                </a:lnTo>
                <a:lnTo>
                  <a:pt x="956418" y="1037834"/>
                </a:lnTo>
                <a:lnTo>
                  <a:pt x="954629" y="1037089"/>
                </a:lnTo>
                <a:lnTo>
                  <a:pt x="954033" y="1034554"/>
                </a:lnTo>
                <a:lnTo>
                  <a:pt x="952840" y="1032467"/>
                </a:lnTo>
                <a:lnTo>
                  <a:pt x="952094" y="1030528"/>
                </a:lnTo>
                <a:lnTo>
                  <a:pt x="951498" y="1027396"/>
                </a:lnTo>
                <a:lnTo>
                  <a:pt x="950454" y="1023370"/>
                </a:lnTo>
                <a:lnTo>
                  <a:pt x="948515" y="1018599"/>
                </a:lnTo>
                <a:lnTo>
                  <a:pt x="945533" y="1014871"/>
                </a:lnTo>
                <a:lnTo>
                  <a:pt x="945533" y="1011441"/>
                </a:lnTo>
                <a:cubicBezTo>
                  <a:pt x="945533" y="1011441"/>
                  <a:pt x="944788" y="1007117"/>
                  <a:pt x="944788" y="1007117"/>
                </a:cubicBezTo>
                <a:lnTo>
                  <a:pt x="946279" y="1002942"/>
                </a:lnTo>
                <a:lnTo>
                  <a:pt x="945384" y="999512"/>
                </a:lnTo>
                <a:lnTo>
                  <a:pt x="943445" y="995337"/>
                </a:lnTo>
                <a:lnTo>
                  <a:pt x="944042" y="991162"/>
                </a:lnTo>
                <a:lnTo>
                  <a:pt x="945831" y="988776"/>
                </a:lnTo>
                <a:lnTo>
                  <a:pt x="946428" y="985794"/>
                </a:lnTo>
                <a:lnTo>
                  <a:pt x="955076" y="985346"/>
                </a:lnTo>
                <a:lnTo>
                  <a:pt x="954778" y="981320"/>
                </a:lnTo>
                <a:lnTo>
                  <a:pt x="956269" y="978040"/>
                </a:lnTo>
                <a:lnTo>
                  <a:pt x="957909" y="975058"/>
                </a:lnTo>
                <a:lnTo>
                  <a:pt x="959251" y="973716"/>
                </a:lnTo>
                <a:lnTo>
                  <a:pt x="962383" y="972522"/>
                </a:lnTo>
                <a:lnTo>
                  <a:pt x="965962" y="970882"/>
                </a:lnTo>
                <a:lnTo>
                  <a:pt x="968049" y="968944"/>
                </a:lnTo>
                <a:lnTo>
                  <a:pt x="969093" y="967155"/>
                </a:lnTo>
                <a:lnTo>
                  <a:pt x="969690" y="964918"/>
                </a:lnTo>
                <a:lnTo>
                  <a:pt x="969690" y="962532"/>
                </a:lnTo>
                <a:cubicBezTo>
                  <a:pt x="969690" y="962532"/>
                  <a:pt x="969242" y="957462"/>
                  <a:pt x="969242" y="957462"/>
                </a:cubicBezTo>
                <a:lnTo>
                  <a:pt x="969988" y="955971"/>
                </a:lnTo>
                <a:lnTo>
                  <a:pt x="972224" y="953883"/>
                </a:lnTo>
                <a:lnTo>
                  <a:pt x="975952" y="952094"/>
                </a:lnTo>
                <a:lnTo>
                  <a:pt x="977593" y="947322"/>
                </a:lnTo>
                <a:lnTo>
                  <a:pt x="976698" y="943147"/>
                </a:lnTo>
                <a:lnTo>
                  <a:pt x="974610" y="939866"/>
                </a:lnTo>
                <a:lnTo>
                  <a:pt x="971926" y="938376"/>
                </a:lnTo>
                <a:lnTo>
                  <a:pt x="971628" y="934946"/>
                </a:lnTo>
                <a:lnTo>
                  <a:pt x="972821" y="931665"/>
                </a:lnTo>
                <a:lnTo>
                  <a:pt x="974461" y="928235"/>
                </a:lnTo>
                <a:lnTo>
                  <a:pt x="976400" y="924210"/>
                </a:lnTo>
                <a:lnTo>
                  <a:pt x="976400" y="921376"/>
                </a:lnTo>
                <a:cubicBezTo>
                  <a:pt x="976400" y="921376"/>
                  <a:pt x="977891" y="919736"/>
                  <a:pt x="977891" y="919736"/>
                </a:cubicBezTo>
                <a:lnTo>
                  <a:pt x="982662" y="916157"/>
                </a:lnTo>
                <a:lnTo>
                  <a:pt x="984303" y="912579"/>
                </a:lnTo>
                <a:lnTo>
                  <a:pt x="985943" y="911684"/>
                </a:lnTo>
                <a:lnTo>
                  <a:pt x="987882" y="911237"/>
                </a:lnTo>
                <a:lnTo>
                  <a:pt x="987882" y="909298"/>
                </a:lnTo>
                <a:cubicBezTo>
                  <a:pt x="987882" y="909298"/>
                  <a:pt x="986539" y="907360"/>
                  <a:pt x="986539" y="907360"/>
                </a:cubicBezTo>
                <a:lnTo>
                  <a:pt x="986241" y="904825"/>
                </a:lnTo>
                <a:lnTo>
                  <a:pt x="986241" y="902141"/>
                </a:lnTo>
                <a:cubicBezTo>
                  <a:pt x="986241" y="902141"/>
                  <a:pt x="986838" y="898562"/>
                  <a:pt x="986838" y="898562"/>
                </a:cubicBezTo>
                <a:lnTo>
                  <a:pt x="989074" y="897220"/>
                </a:lnTo>
                <a:lnTo>
                  <a:pt x="992355" y="894237"/>
                </a:lnTo>
                <a:lnTo>
                  <a:pt x="993250" y="892299"/>
                </a:lnTo>
                <a:lnTo>
                  <a:pt x="993250" y="889764"/>
                </a:lnTo>
                <a:cubicBezTo>
                  <a:pt x="993250" y="889764"/>
                  <a:pt x="992355" y="884545"/>
                  <a:pt x="992355" y="884545"/>
                </a:cubicBezTo>
                <a:lnTo>
                  <a:pt x="991609" y="880817"/>
                </a:lnTo>
                <a:lnTo>
                  <a:pt x="991162" y="879475"/>
                </a:lnTo>
                <a:lnTo>
                  <a:pt x="989671" y="876940"/>
                </a:lnTo>
                <a:lnTo>
                  <a:pt x="988627" y="875300"/>
                </a:lnTo>
                <a:lnTo>
                  <a:pt x="990416" y="873362"/>
                </a:lnTo>
                <a:lnTo>
                  <a:pt x="993697" y="871274"/>
                </a:lnTo>
                <a:lnTo>
                  <a:pt x="995039" y="868292"/>
                </a:lnTo>
                <a:lnTo>
                  <a:pt x="993697" y="865757"/>
                </a:lnTo>
                <a:lnTo>
                  <a:pt x="991907" y="864415"/>
                </a:lnTo>
                <a:lnTo>
                  <a:pt x="991311" y="860538"/>
                </a:lnTo>
                <a:lnTo>
                  <a:pt x="992057" y="855617"/>
                </a:lnTo>
                <a:lnTo>
                  <a:pt x="993399" y="854126"/>
                </a:lnTo>
                <a:lnTo>
                  <a:pt x="998319" y="853380"/>
                </a:lnTo>
                <a:lnTo>
                  <a:pt x="998767" y="850845"/>
                </a:lnTo>
                <a:lnTo>
                  <a:pt x="1002495" y="847267"/>
                </a:lnTo>
                <a:lnTo>
                  <a:pt x="1002495" y="843837"/>
                </a:lnTo>
                <a:cubicBezTo>
                  <a:pt x="1002495" y="843837"/>
                  <a:pt x="999960" y="841749"/>
                  <a:pt x="999960" y="841749"/>
                </a:cubicBezTo>
                <a:lnTo>
                  <a:pt x="997574" y="838320"/>
                </a:lnTo>
                <a:lnTo>
                  <a:pt x="995934" y="835338"/>
                </a:lnTo>
                <a:lnTo>
                  <a:pt x="990267" y="833697"/>
                </a:lnTo>
                <a:lnTo>
                  <a:pt x="984303" y="832803"/>
                </a:lnTo>
                <a:lnTo>
                  <a:pt x="983557" y="829969"/>
                </a:lnTo>
                <a:lnTo>
                  <a:pt x="983855" y="828329"/>
                </a:lnTo>
                <a:lnTo>
                  <a:pt x="986689" y="828925"/>
                </a:lnTo>
                <a:lnTo>
                  <a:pt x="991311" y="828329"/>
                </a:lnTo>
                <a:lnTo>
                  <a:pt x="994741" y="828329"/>
                </a:lnTo>
                <a:cubicBezTo>
                  <a:pt x="994741" y="828329"/>
                  <a:pt x="997127" y="827882"/>
                  <a:pt x="997127" y="827882"/>
                </a:cubicBezTo>
                <a:lnTo>
                  <a:pt x="999960" y="827435"/>
                </a:lnTo>
                <a:lnTo>
                  <a:pt x="1002495" y="828627"/>
                </a:lnTo>
                <a:lnTo>
                  <a:pt x="1005030" y="827882"/>
                </a:lnTo>
                <a:lnTo>
                  <a:pt x="1006073" y="823408"/>
                </a:lnTo>
                <a:lnTo>
                  <a:pt x="1007714" y="821022"/>
                </a:lnTo>
                <a:lnTo>
                  <a:pt x="1008012" y="818786"/>
                </a:lnTo>
                <a:lnTo>
                  <a:pt x="1006372" y="816996"/>
                </a:lnTo>
                <a:lnTo>
                  <a:pt x="1003389" y="816400"/>
                </a:lnTo>
                <a:lnTo>
                  <a:pt x="990416" y="815058"/>
                </a:lnTo>
                <a:lnTo>
                  <a:pt x="989969" y="813269"/>
                </a:lnTo>
                <a:lnTo>
                  <a:pt x="989969" y="810286"/>
                </a:lnTo>
                <a:cubicBezTo>
                  <a:pt x="989969" y="810286"/>
                  <a:pt x="990565" y="807304"/>
                  <a:pt x="990565" y="807304"/>
                </a:cubicBezTo>
                <a:lnTo>
                  <a:pt x="990565" y="805813"/>
                </a:lnTo>
                <a:cubicBezTo>
                  <a:pt x="990565" y="805813"/>
                  <a:pt x="991758" y="804471"/>
                  <a:pt x="991758" y="804471"/>
                </a:cubicBezTo>
                <a:lnTo>
                  <a:pt x="993100" y="801638"/>
                </a:lnTo>
                <a:lnTo>
                  <a:pt x="993995" y="799848"/>
                </a:lnTo>
                <a:lnTo>
                  <a:pt x="993100" y="797463"/>
                </a:lnTo>
                <a:lnTo>
                  <a:pt x="991013" y="793884"/>
                </a:lnTo>
                <a:lnTo>
                  <a:pt x="992504" y="792243"/>
                </a:lnTo>
                <a:lnTo>
                  <a:pt x="992504" y="790305"/>
                </a:lnTo>
                <a:cubicBezTo>
                  <a:pt x="992504" y="790305"/>
                  <a:pt x="992206" y="788366"/>
                  <a:pt x="992206" y="788366"/>
                </a:cubicBezTo>
                <a:lnTo>
                  <a:pt x="990118" y="786279"/>
                </a:lnTo>
                <a:lnTo>
                  <a:pt x="988180" y="783446"/>
                </a:lnTo>
                <a:lnTo>
                  <a:pt x="988180" y="780314"/>
                </a:lnTo>
                <a:lnTo>
                  <a:pt x="990416" y="779569"/>
                </a:lnTo>
                <a:lnTo>
                  <a:pt x="991907" y="778674"/>
                </a:lnTo>
                <a:lnTo>
                  <a:pt x="992206" y="776735"/>
                </a:lnTo>
                <a:lnTo>
                  <a:pt x="991460" y="774350"/>
                </a:lnTo>
                <a:lnTo>
                  <a:pt x="988329" y="773604"/>
                </a:lnTo>
                <a:lnTo>
                  <a:pt x="984154" y="772113"/>
                </a:lnTo>
                <a:lnTo>
                  <a:pt x="982961" y="770920"/>
                </a:lnTo>
                <a:lnTo>
                  <a:pt x="981768" y="768385"/>
                </a:lnTo>
                <a:lnTo>
                  <a:pt x="982662" y="761377"/>
                </a:lnTo>
                <a:lnTo>
                  <a:pt x="982215" y="757053"/>
                </a:lnTo>
                <a:lnTo>
                  <a:pt x="981917" y="754667"/>
                </a:lnTo>
                <a:lnTo>
                  <a:pt x="982961" y="752878"/>
                </a:lnTo>
                <a:lnTo>
                  <a:pt x="984303" y="751237"/>
                </a:lnTo>
                <a:lnTo>
                  <a:pt x="983706" y="747509"/>
                </a:lnTo>
                <a:lnTo>
                  <a:pt x="982513" y="745571"/>
                </a:lnTo>
                <a:lnTo>
                  <a:pt x="982961" y="744079"/>
                </a:lnTo>
                <a:lnTo>
                  <a:pt x="984154" y="742589"/>
                </a:lnTo>
                <a:lnTo>
                  <a:pt x="985197" y="740650"/>
                </a:lnTo>
                <a:lnTo>
                  <a:pt x="986092" y="740203"/>
                </a:lnTo>
                <a:lnTo>
                  <a:pt x="987434" y="741247"/>
                </a:lnTo>
                <a:lnTo>
                  <a:pt x="989671" y="740650"/>
                </a:lnTo>
                <a:lnTo>
                  <a:pt x="992355" y="739159"/>
                </a:lnTo>
                <a:lnTo>
                  <a:pt x="992653" y="737370"/>
                </a:lnTo>
                <a:lnTo>
                  <a:pt x="992057" y="734834"/>
                </a:lnTo>
                <a:lnTo>
                  <a:pt x="990118" y="728423"/>
                </a:lnTo>
                <a:lnTo>
                  <a:pt x="988329" y="724397"/>
                </a:lnTo>
                <a:lnTo>
                  <a:pt x="988627" y="722905"/>
                </a:lnTo>
                <a:lnTo>
                  <a:pt x="989373" y="721414"/>
                </a:lnTo>
                <a:lnTo>
                  <a:pt x="988776" y="715897"/>
                </a:lnTo>
                <a:lnTo>
                  <a:pt x="988776" y="712617"/>
                </a:lnTo>
                <a:cubicBezTo>
                  <a:pt x="988776" y="712617"/>
                  <a:pt x="989074" y="702924"/>
                  <a:pt x="989074" y="702924"/>
                </a:cubicBezTo>
                <a:lnTo>
                  <a:pt x="989074" y="699644"/>
                </a:lnTo>
                <a:cubicBezTo>
                  <a:pt x="989074" y="699644"/>
                  <a:pt x="987434" y="696214"/>
                  <a:pt x="987434" y="696214"/>
                </a:cubicBezTo>
                <a:lnTo>
                  <a:pt x="987732" y="693083"/>
                </a:lnTo>
                <a:lnTo>
                  <a:pt x="989074" y="690846"/>
                </a:lnTo>
                <a:lnTo>
                  <a:pt x="990267" y="687714"/>
                </a:lnTo>
                <a:lnTo>
                  <a:pt x="991162" y="684882"/>
                </a:lnTo>
                <a:lnTo>
                  <a:pt x="992057" y="683688"/>
                </a:lnTo>
                <a:lnTo>
                  <a:pt x="993697" y="683092"/>
                </a:lnTo>
                <a:lnTo>
                  <a:pt x="993995" y="681601"/>
                </a:lnTo>
                <a:lnTo>
                  <a:pt x="993250" y="680408"/>
                </a:lnTo>
                <a:lnTo>
                  <a:pt x="991162" y="678619"/>
                </a:lnTo>
                <a:lnTo>
                  <a:pt x="990715" y="676382"/>
                </a:lnTo>
                <a:lnTo>
                  <a:pt x="991162" y="674741"/>
                </a:lnTo>
                <a:lnTo>
                  <a:pt x="992206" y="673698"/>
                </a:lnTo>
                <a:lnTo>
                  <a:pt x="993697" y="673698"/>
                </a:lnTo>
                <a:cubicBezTo>
                  <a:pt x="993697" y="673698"/>
                  <a:pt x="994890" y="671312"/>
                  <a:pt x="994890" y="671312"/>
                </a:cubicBezTo>
                <a:lnTo>
                  <a:pt x="995188" y="668330"/>
                </a:lnTo>
                <a:lnTo>
                  <a:pt x="995486" y="666988"/>
                </a:lnTo>
                <a:lnTo>
                  <a:pt x="994592" y="665198"/>
                </a:lnTo>
                <a:lnTo>
                  <a:pt x="993995" y="661172"/>
                </a:lnTo>
                <a:lnTo>
                  <a:pt x="993399" y="658787"/>
                </a:lnTo>
                <a:lnTo>
                  <a:pt x="994144" y="657891"/>
                </a:lnTo>
                <a:lnTo>
                  <a:pt x="995188" y="657593"/>
                </a:lnTo>
                <a:lnTo>
                  <a:pt x="996978" y="658190"/>
                </a:lnTo>
                <a:lnTo>
                  <a:pt x="998170" y="657891"/>
                </a:lnTo>
                <a:lnTo>
                  <a:pt x="998170" y="656699"/>
                </a:lnTo>
                <a:cubicBezTo>
                  <a:pt x="998170" y="656699"/>
                  <a:pt x="998469" y="655357"/>
                  <a:pt x="998469" y="655357"/>
                </a:cubicBezTo>
                <a:lnTo>
                  <a:pt x="998916" y="654462"/>
                </a:lnTo>
                <a:lnTo>
                  <a:pt x="999960" y="651480"/>
                </a:lnTo>
                <a:lnTo>
                  <a:pt x="1001153" y="647752"/>
                </a:lnTo>
                <a:lnTo>
                  <a:pt x="1001451" y="645217"/>
                </a:lnTo>
                <a:lnTo>
                  <a:pt x="1001003" y="638209"/>
                </a:lnTo>
                <a:lnTo>
                  <a:pt x="1001600" y="636568"/>
                </a:lnTo>
                <a:lnTo>
                  <a:pt x="1002942" y="635077"/>
                </a:lnTo>
                <a:lnTo>
                  <a:pt x="1004731" y="633735"/>
                </a:lnTo>
                <a:lnTo>
                  <a:pt x="1007117" y="632542"/>
                </a:lnTo>
                <a:lnTo>
                  <a:pt x="1009950" y="630902"/>
                </a:lnTo>
                <a:lnTo>
                  <a:pt x="1013529" y="630306"/>
                </a:lnTo>
                <a:lnTo>
                  <a:pt x="1015020" y="628516"/>
                </a:lnTo>
                <a:lnTo>
                  <a:pt x="1016064" y="626130"/>
                </a:lnTo>
                <a:lnTo>
                  <a:pt x="1016362" y="624192"/>
                </a:lnTo>
                <a:lnTo>
                  <a:pt x="1015020" y="622850"/>
                </a:lnTo>
                <a:lnTo>
                  <a:pt x="1013231" y="621209"/>
                </a:lnTo>
                <a:lnTo>
                  <a:pt x="1012336" y="617034"/>
                </a:lnTo>
                <a:lnTo>
                  <a:pt x="1011889" y="613157"/>
                </a:lnTo>
                <a:lnTo>
                  <a:pt x="1011591" y="608237"/>
                </a:lnTo>
                <a:lnTo>
                  <a:pt x="1009801" y="604061"/>
                </a:lnTo>
                <a:lnTo>
                  <a:pt x="1007863" y="599439"/>
                </a:lnTo>
                <a:lnTo>
                  <a:pt x="1007415" y="595264"/>
                </a:lnTo>
                <a:lnTo>
                  <a:pt x="1008012" y="593027"/>
                </a:lnTo>
                <a:lnTo>
                  <a:pt x="1008757" y="589448"/>
                </a:lnTo>
                <a:lnTo>
                  <a:pt x="1008012" y="587808"/>
                </a:lnTo>
                <a:lnTo>
                  <a:pt x="1007117" y="584826"/>
                </a:lnTo>
                <a:lnTo>
                  <a:pt x="1008161" y="582589"/>
                </a:lnTo>
                <a:lnTo>
                  <a:pt x="1009354" y="579010"/>
                </a:lnTo>
                <a:lnTo>
                  <a:pt x="1009354" y="577221"/>
                </a:lnTo>
                <a:cubicBezTo>
                  <a:pt x="1009354" y="577221"/>
                  <a:pt x="1008310" y="572897"/>
                  <a:pt x="1008310" y="572897"/>
                </a:cubicBezTo>
                <a:lnTo>
                  <a:pt x="1007415" y="570511"/>
                </a:lnTo>
                <a:lnTo>
                  <a:pt x="1008310" y="567976"/>
                </a:lnTo>
                <a:lnTo>
                  <a:pt x="1009652" y="565590"/>
                </a:lnTo>
                <a:lnTo>
                  <a:pt x="1010696" y="564248"/>
                </a:lnTo>
                <a:lnTo>
                  <a:pt x="1010696" y="562160"/>
                </a:lnTo>
                <a:cubicBezTo>
                  <a:pt x="1010696" y="562160"/>
                  <a:pt x="1010994" y="560520"/>
                  <a:pt x="1010994" y="560520"/>
                </a:cubicBezTo>
                <a:lnTo>
                  <a:pt x="1013082" y="559327"/>
                </a:lnTo>
                <a:lnTo>
                  <a:pt x="1015020" y="557239"/>
                </a:lnTo>
                <a:lnTo>
                  <a:pt x="1016362" y="556941"/>
                </a:lnTo>
                <a:lnTo>
                  <a:pt x="1018002" y="556941"/>
                </a:lnTo>
                <a:lnTo>
                  <a:pt x="1019046" y="556345"/>
                </a:lnTo>
                <a:lnTo>
                  <a:pt x="1019494" y="554705"/>
                </a:lnTo>
                <a:lnTo>
                  <a:pt x="1019792" y="552915"/>
                </a:lnTo>
                <a:lnTo>
                  <a:pt x="1022476" y="550679"/>
                </a:lnTo>
                <a:lnTo>
                  <a:pt x="1023967" y="548591"/>
                </a:lnTo>
                <a:lnTo>
                  <a:pt x="1026800" y="548144"/>
                </a:lnTo>
                <a:lnTo>
                  <a:pt x="1028142" y="545907"/>
                </a:lnTo>
                <a:lnTo>
                  <a:pt x="1028142" y="543074"/>
                </a:lnTo>
                <a:cubicBezTo>
                  <a:pt x="1028142" y="543074"/>
                  <a:pt x="1027844" y="540241"/>
                  <a:pt x="1027844" y="540241"/>
                </a:cubicBezTo>
                <a:lnTo>
                  <a:pt x="1028739" y="536960"/>
                </a:lnTo>
                <a:lnTo>
                  <a:pt x="1027695" y="531890"/>
                </a:lnTo>
                <a:lnTo>
                  <a:pt x="1027695" y="529206"/>
                </a:lnTo>
                <a:cubicBezTo>
                  <a:pt x="1027695" y="529206"/>
                  <a:pt x="1026651" y="526969"/>
                  <a:pt x="1026651" y="526969"/>
                </a:cubicBezTo>
                <a:lnTo>
                  <a:pt x="1026651" y="524584"/>
                </a:lnTo>
                <a:cubicBezTo>
                  <a:pt x="1026651" y="524584"/>
                  <a:pt x="1026353" y="523093"/>
                  <a:pt x="1026353" y="523093"/>
                </a:cubicBezTo>
                <a:lnTo>
                  <a:pt x="1024713" y="522496"/>
                </a:lnTo>
                <a:lnTo>
                  <a:pt x="1024116" y="520557"/>
                </a:lnTo>
                <a:lnTo>
                  <a:pt x="1024862" y="519663"/>
                </a:lnTo>
                <a:lnTo>
                  <a:pt x="1026353" y="518917"/>
                </a:lnTo>
                <a:lnTo>
                  <a:pt x="1028291" y="517426"/>
                </a:lnTo>
                <a:lnTo>
                  <a:pt x="1029783" y="510418"/>
                </a:lnTo>
                <a:lnTo>
                  <a:pt x="1030528" y="508330"/>
                </a:lnTo>
                <a:lnTo>
                  <a:pt x="1031125" y="505795"/>
                </a:lnTo>
                <a:lnTo>
                  <a:pt x="1031125" y="504453"/>
                </a:lnTo>
                <a:cubicBezTo>
                  <a:pt x="1031125" y="504453"/>
                  <a:pt x="1032019" y="502664"/>
                  <a:pt x="1032019" y="502664"/>
                </a:cubicBezTo>
                <a:lnTo>
                  <a:pt x="1033212" y="499831"/>
                </a:lnTo>
                <a:lnTo>
                  <a:pt x="1035001" y="497146"/>
                </a:lnTo>
                <a:lnTo>
                  <a:pt x="1036045" y="495208"/>
                </a:lnTo>
                <a:lnTo>
                  <a:pt x="1037089" y="492673"/>
                </a:lnTo>
                <a:lnTo>
                  <a:pt x="1037387" y="491182"/>
                </a:lnTo>
                <a:lnTo>
                  <a:pt x="1038729" y="490437"/>
                </a:lnTo>
                <a:lnTo>
                  <a:pt x="1040221" y="490437"/>
                </a:lnTo>
                <a:cubicBezTo>
                  <a:pt x="1040221" y="490437"/>
                  <a:pt x="1042010" y="489691"/>
                  <a:pt x="1042010" y="489691"/>
                </a:cubicBezTo>
                <a:lnTo>
                  <a:pt x="1042755" y="488796"/>
                </a:lnTo>
                <a:lnTo>
                  <a:pt x="1042755" y="487454"/>
                </a:lnTo>
                <a:cubicBezTo>
                  <a:pt x="1042755" y="487454"/>
                  <a:pt x="1042457" y="484472"/>
                  <a:pt x="1042457" y="484472"/>
                </a:cubicBezTo>
                <a:lnTo>
                  <a:pt x="1041861" y="479700"/>
                </a:lnTo>
                <a:lnTo>
                  <a:pt x="1041562" y="473587"/>
                </a:lnTo>
                <a:lnTo>
                  <a:pt x="1041861" y="469561"/>
                </a:lnTo>
                <a:lnTo>
                  <a:pt x="1043054" y="465534"/>
                </a:lnTo>
                <a:lnTo>
                  <a:pt x="1044097" y="463298"/>
                </a:lnTo>
                <a:lnTo>
                  <a:pt x="1043799" y="461658"/>
                </a:lnTo>
                <a:lnTo>
                  <a:pt x="1043501" y="459868"/>
                </a:lnTo>
                <a:lnTo>
                  <a:pt x="1041413" y="458824"/>
                </a:lnTo>
                <a:lnTo>
                  <a:pt x="1039475" y="459719"/>
                </a:lnTo>
                <a:lnTo>
                  <a:pt x="1038133" y="459420"/>
                </a:lnTo>
                <a:lnTo>
                  <a:pt x="1036493" y="457333"/>
                </a:lnTo>
                <a:lnTo>
                  <a:pt x="1036045" y="455097"/>
                </a:lnTo>
                <a:lnTo>
                  <a:pt x="1036344" y="451965"/>
                </a:lnTo>
                <a:lnTo>
                  <a:pt x="1037686" y="450027"/>
                </a:lnTo>
                <a:lnTo>
                  <a:pt x="1038282" y="447641"/>
                </a:lnTo>
                <a:lnTo>
                  <a:pt x="1037536" y="446895"/>
                </a:lnTo>
                <a:lnTo>
                  <a:pt x="1035896" y="445255"/>
                </a:lnTo>
                <a:lnTo>
                  <a:pt x="1034256" y="439738"/>
                </a:lnTo>
                <a:lnTo>
                  <a:pt x="1034256" y="434966"/>
                </a:lnTo>
                <a:cubicBezTo>
                  <a:pt x="1034256" y="434966"/>
                  <a:pt x="1032914" y="433773"/>
                  <a:pt x="1032914" y="433773"/>
                </a:cubicBezTo>
                <a:lnTo>
                  <a:pt x="1032168" y="430045"/>
                </a:lnTo>
                <a:lnTo>
                  <a:pt x="1030528" y="428703"/>
                </a:lnTo>
                <a:lnTo>
                  <a:pt x="1029932" y="426019"/>
                </a:lnTo>
                <a:lnTo>
                  <a:pt x="1029484" y="423186"/>
                </a:lnTo>
                <a:lnTo>
                  <a:pt x="1029484" y="421993"/>
                </a:lnTo>
                <a:cubicBezTo>
                  <a:pt x="1029484" y="421993"/>
                  <a:pt x="1031423" y="421695"/>
                  <a:pt x="1031423" y="421695"/>
                </a:cubicBezTo>
                <a:lnTo>
                  <a:pt x="1032317" y="419458"/>
                </a:lnTo>
                <a:lnTo>
                  <a:pt x="1031572" y="418265"/>
                </a:lnTo>
                <a:lnTo>
                  <a:pt x="1030230" y="417221"/>
                </a:lnTo>
                <a:lnTo>
                  <a:pt x="1028590" y="417221"/>
                </a:lnTo>
                <a:cubicBezTo>
                  <a:pt x="1028590" y="417221"/>
                  <a:pt x="1027098" y="416028"/>
                  <a:pt x="1027098" y="416028"/>
                </a:cubicBezTo>
                <a:lnTo>
                  <a:pt x="1025160" y="410660"/>
                </a:lnTo>
                <a:lnTo>
                  <a:pt x="1023520" y="407678"/>
                </a:lnTo>
                <a:lnTo>
                  <a:pt x="1023967" y="403354"/>
                </a:lnTo>
                <a:lnTo>
                  <a:pt x="1024265" y="400073"/>
                </a:lnTo>
                <a:lnTo>
                  <a:pt x="1025011" y="397240"/>
                </a:lnTo>
                <a:lnTo>
                  <a:pt x="1025309" y="395004"/>
                </a:lnTo>
                <a:lnTo>
                  <a:pt x="1026502" y="393960"/>
                </a:lnTo>
                <a:lnTo>
                  <a:pt x="1027695" y="394407"/>
                </a:lnTo>
                <a:lnTo>
                  <a:pt x="1028739" y="394109"/>
                </a:lnTo>
                <a:lnTo>
                  <a:pt x="1029783" y="392319"/>
                </a:lnTo>
                <a:lnTo>
                  <a:pt x="1030826" y="391126"/>
                </a:lnTo>
                <a:lnTo>
                  <a:pt x="1030826" y="390232"/>
                </a:lnTo>
                <a:cubicBezTo>
                  <a:pt x="1030826" y="390232"/>
                  <a:pt x="1030081" y="389188"/>
                  <a:pt x="1030081" y="389188"/>
                </a:cubicBezTo>
                <a:lnTo>
                  <a:pt x="1029783" y="387399"/>
                </a:lnTo>
                <a:lnTo>
                  <a:pt x="1030528" y="385311"/>
                </a:lnTo>
                <a:lnTo>
                  <a:pt x="1031870" y="380539"/>
                </a:lnTo>
                <a:lnTo>
                  <a:pt x="1033808" y="375320"/>
                </a:lnTo>
                <a:lnTo>
                  <a:pt x="1034703" y="373382"/>
                </a:lnTo>
                <a:lnTo>
                  <a:pt x="1034703" y="371742"/>
                </a:lnTo>
                <a:cubicBezTo>
                  <a:pt x="1034703" y="371742"/>
                  <a:pt x="1034852" y="370996"/>
                  <a:pt x="1034852" y="370996"/>
                </a:cubicBezTo>
                <a:lnTo>
                  <a:pt x="1036194" y="371742"/>
                </a:lnTo>
                <a:lnTo>
                  <a:pt x="1040071" y="370847"/>
                </a:lnTo>
                <a:lnTo>
                  <a:pt x="1041413" y="368610"/>
                </a:lnTo>
                <a:lnTo>
                  <a:pt x="1041861" y="366523"/>
                </a:lnTo>
                <a:lnTo>
                  <a:pt x="1043054" y="365329"/>
                </a:lnTo>
                <a:lnTo>
                  <a:pt x="1042606" y="363689"/>
                </a:lnTo>
                <a:lnTo>
                  <a:pt x="1040966" y="363242"/>
                </a:lnTo>
                <a:lnTo>
                  <a:pt x="1040071" y="362496"/>
                </a:lnTo>
                <a:lnTo>
                  <a:pt x="1040519" y="360707"/>
                </a:lnTo>
                <a:lnTo>
                  <a:pt x="1041115" y="356383"/>
                </a:lnTo>
                <a:lnTo>
                  <a:pt x="1041115" y="353251"/>
                </a:lnTo>
                <a:cubicBezTo>
                  <a:pt x="1041115" y="353251"/>
                  <a:pt x="1039624" y="346541"/>
                  <a:pt x="1039624" y="346541"/>
                </a:cubicBezTo>
                <a:lnTo>
                  <a:pt x="1038431" y="339980"/>
                </a:lnTo>
                <a:lnTo>
                  <a:pt x="1039326" y="337743"/>
                </a:lnTo>
                <a:lnTo>
                  <a:pt x="1041861" y="334761"/>
                </a:lnTo>
                <a:lnTo>
                  <a:pt x="1043799" y="333419"/>
                </a:lnTo>
                <a:lnTo>
                  <a:pt x="1044097" y="331630"/>
                </a:lnTo>
                <a:lnTo>
                  <a:pt x="1046036" y="323876"/>
                </a:lnTo>
                <a:lnTo>
                  <a:pt x="1046036" y="319701"/>
                </a:lnTo>
                <a:cubicBezTo>
                  <a:pt x="1046036" y="319701"/>
                  <a:pt x="1047527" y="317315"/>
                  <a:pt x="1047527" y="317315"/>
                </a:cubicBezTo>
                <a:lnTo>
                  <a:pt x="1048273" y="312841"/>
                </a:lnTo>
                <a:lnTo>
                  <a:pt x="1051702" y="309114"/>
                </a:lnTo>
                <a:lnTo>
                  <a:pt x="1052746" y="306578"/>
                </a:lnTo>
                <a:lnTo>
                  <a:pt x="1054088" y="306280"/>
                </a:lnTo>
                <a:lnTo>
                  <a:pt x="1054834" y="305535"/>
                </a:lnTo>
                <a:lnTo>
                  <a:pt x="1056623" y="302702"/>
                </a:lnTo>
                <a:lnTo>
                  <a:pt x="1059009" y="299869"/>
                </a:lnTo>
                <a:lnTo>
                  <a:pt x="1061096" y="298377"/>
                </a:lnTo>
                <a:lnTo>
                  <a:pt x="1061544" y="296141"/>
                </a:lnTo>
                <a:lnTo>
                  <a:pt x="1062439" y="293009"/>
                </a:lnTo>
                <a:lnTo>
                  <a:pt x="1064377" y="287939"/>
                </a:lnTo>
                <a:lnTo>
                  <a:pt x="1065570" y="284361"/>
                </a:lnTo>
                <a:lnTo>
                  <a:pt x="1067061" y="283019"/>
                </a:lnTo>
                <a:lnTo>
                  <a:pt x="1068850" y="278396"/>
                </a:lnTo>
                <a:lnTo>
                  <a:pt x="1069596" y="275712"/>
                </a:lnTo>
                <a:lnTo>
                  <a:pt x="1071684" y="274519"/>
                </a:lnTo>
                <a:lnTo>
                  <a:pt x="1073324" y="274221"/>
                </a:lnTo>
                <a:lnTo>
                  <a:pt x="1074815" y="275563"/>
                </a:lnTo>
                <a:lnTo>
                  <a:pt x="1076455" y="275265"/>
                </a:lnTo>
                <a:lnTo>
                  <a:pt x="1077946" y="273624"/>
                </a:lnTo>
                <a:lnTo>
                  <a:pt x="1081376" y="272580"/>
                </a:lnTo>
                <a:lnTo>
                  <a:pt x="1082867" y="271984"/>
                </a:lnTo>
                <a:lnTo>
                  <a:pt x="1083613" y="270344"/>
                </a:lnTo>
                <a:lnTo>
                  <a:pt x="1083613" y="267511"/>
                </a:lnTo>
                <a:lnTo>
                  <a:pt x="1082122" y="265423"/>
                </a:lnTo>
                <a:lnTo>
                  <a:pt x="1079139" y="261397"/>
                </a:lnTo>
                <a:lnTo>
                  <a:pt x="1076604" y="256924"/>
                </a:lnTo>
                <a:lnTo>
                  <a:pt x="1076306" y="255582"/>
                </a:lnTo>
                <a:lnTo>
                  <a:pt x="1076306" y="254090"/>
                </a:lnTo>
                <a:cubicBezTo>
                  <a:pt x="1076306" y="254090"/>
                  <a:pt x="1076753" y="252152"/>
                  <a:pt x="1076753" y="252152"/>
                </a:cubicBezTo>
                <a:lnTo>
                  <a:pt x="1077946" y="249915"/>
                </a:lnTo>
                <a:lnTo>
                  <a:pt x="1080929" y="246337"/>
                </a:lnTo>
                <a:lnTo>
                  <a:pt x="1080630" y="243802"/>
                </a:lnTo>
                <a:lnTo>
                  <a:pt x="1078394" y="234258"/>
                </a:lnTo>
                <a:lnTo>
                  <a:pt x="1077648" y="231574"/>
                </a:lnTo>
                <a:lnTo>
                  <a:pt x="1076157" y="226803"/>
                </a:lnTo>
                <a:lnTo>
                  <a:pt x="1076157" y="224864"/>
                </a:lnTo>
                <a:cubicBezTo>
                  <a:pt x="1076157" y="224864"/>
                  <a:pt x="1077797" y="219496"/>
                  <a:pt x="1077797" y="219496"/>
                </a:cubicBezTo>
                <a:lnTo>
                  <a:pt x="1078990" y="217408"/>
                </a:lnTo>
                <a:lnTo>
                  <a:pt x="1080780" y="216961"/>
                </a:lnTo>
                <a:lnTo>
                  <a:pt x="1081674" y="216215"/>
                </a:lnTo>
                <a:lnTo>
                  <a:pt x="1081973" y="215321"/>
                </a:lnTo>
                <a:lnTo>
                  <a:pt x="1080780" y="214128"/>
                </a:lnTo>
                <a:lnTo>
                  <a:pt x="1080332" y="212637"/>
                </a:lnTo>
                <a:lnTo>
                  <a:pt x="1079885" y="210549"/>
                </a:lnTo>
                <a:lnTo>
                  <a:pt x="1078245" y="209804"/>
                </a:lnTo>
                <a:lnTo>
                  <a:pt x="1077350" y="208014"/>
                </a:lnTo>
                <a:lnTo>
                  <a:pt x="1077350" y="205330"/>
                </a:lnTo>
                <a:lnTo>
                  <a:pt x="1078841" y="201900"/>
                </a:lnTo>
                <a:lnTo>
                  <a:pt x="1080481" y="201006"/>
                </a:lnTo>
                <a:lnTo>
                  <a:pt x="1081078" y="199515"/>
                </a:lnTo>
                <a:lnTo>
                  <a:pt x="1082718" y="198173"/>
                </a:lnTo>
                <a:lnTo>
                  <a:pt x="1084209" y="197129"/>
                </a:lnTo>
                <a:lnTo>
                  <a:pt x="1085551" y="195190"/>
                </a:lnTo>
                <a:lnTo>
                  <a:pt x="1090919" y="192805"/>
                </a:lnTo>
                <a:lnTo>
                  <a:pt x="1095094" y="190866"/>
                </a:lnTo>
                <a:lnTo>
                  <a:pt x="1103445" y="187287"/>
                </a:lnTo>
                <a:lnTo>
                  <a:pt x="1109111" y="184752"/>
                </a:lnTo>
                <a:lnTo>
                  <a:pt x="1109708" y="183112"/>
                </a:lnTo>
                <a:lnTo>
                  <a:pt x="1110155" y="181919"/>
                </a:lnTo>
                <a:lnTo>
                  <a:pt x="1112839" y="173271"/>
                </a:lnTo>
                <a:lnTo>
                  <a:pt x="1116269" y="162087"/>
                </a:lnTo>
                <a:lnTo>
                  <a:pt x="1118356" y="155079"/>
                </a:lnTo>
                <a:lnTo>
                  <a:pt x="1113436" y="149860"/>
                </a:lnTo>
                <a:lnTo>
                  <a:pt x="1108962" y="150754"/>
                </a:lnTo>
                <a:close/>
                <a:moveTo>
                  <a:pt x="1114181" y="1198430"/>
                </a:moveTo>
                <a:lnTo>
                  <a:pt x="1110602" y="1195150"/>
                </a:lnTo>
                <a:lnTo>
                  <a:pt x="1105831" y="1194852"/>
                </a:lnTo>
                <a:lnTo>
                  <a:pt x="1094051" y="1193360"/>
                </a:lnTo>
                <a:lnTo>
                  <a:pt x="1087937" y="1193360"/>
                </a:lnTo>
                <a:cubicBezTo>
                  <a:pt x="1087937" y="1193360"/>
                  <a:pt x="1082867" y="1195299"/>
                  <a:pt x="1082867" y="1195299"/>
                </a:cubicBezTo>
                <a:lnTo>
                  <a:pt x="1086148" y="1198729"/>
                </a:lnTo>
                <a:lnTo>
                  <a:pt x="1087191" y="1202605"/>
                </a:lnTo>
                <a:lnTo>
                  <a:pt x="1088086" y="1203948"/>
                </a:lnTo>
                <a:lnTo>
                  <a:pt x="1088832" y="1204544"/>
                </a:lnTo>
                <a:lnTo>
                  <a:pt x="1096735" y="1206035"/>
                </a:lnTo>
                <a:lnTo>
                  <a:pt x="1097480" y="1206035"/>
                </a:lnTo>
                <a:cubicBezTo>
                  <a:pt x="1097480" y="1206035"/>
                  <a:pt x="1098673" y="1205439"/>
                  <a:pt x="1098673" y="1205439"/>
                </a:cubicBezTo>
                <a:lnTo>
                  <a:pt x="1101506" y="1203501"/>
                </a:lnTo>
                <a:lnTo>
                  <a:pt x="1102848" y="1203053"/>
                </a:lnTo>
                <a:lnTo>
                  <a:pt x="1103892" y="1203053"/>
                </a:lnTo>
                <a:cubicBezTo>
                  <a:pt x="1103892" y="1203053"/>
                  <a:pt x="1104787" y="1203053"/>
                  <a:pt x="1104787" y="1203053"/>
                </a:cubicBezTo>
                <a:lnTo>
                  <a:pt x="1105383" y="1203799"/>
                </a:lnTo>
                <a:lnTo>
                  <a:pt x="1105682" y="1205141"/>
                </a:lnTo>
                <a:lnTo>
                  <a:pt x="1106427" y="1206483"/>
                </a:lnTo>
                <a:lnTo>
                  <a:pt x="1108068" y="1207228"/>
                </a:lnTo>
                <a:lnTo>
                  <a:pt x="1110304" y="1206781"/>
                </a:lnTo>
                <a:lnTo>
                  <a:pt x="1112541" y="1205290"/>
                </a:lnTo>
                <a:lnTo>
                  <a:pt x="1114181" y="1203351"/>
                </a:lnTo>
                <a:lnTo>
                  <a:pt x="1114927" y="1201860"/>
                </a:lnTo>
                <a:lnTo>
                  <a:pt x="1114927" y="1200369"/>
                </a:lnTo>
                <a:cubicBezTo>
                  <a:pt x="1114927" y="1200369"/>
                  <a:pt x="1114181" y="1198430"/>
                  <a:pt x="1114181" y="1198430"/>
                </a:cubicBezTo>
                <a:close/>
                <a:moveTo>
                  <a:pt x="908105" y="1062737"/>
                </a:moveTo>
                <a:lnTo>
                  <a:pt x="910342" y="1062737"/>
                </a:lnTo>
                <a:cubicBezTo>
                  <a:pt x="910342" y="1062737"/>
                  <a:pt x="911833" y="1062140"/>
                  <a:pt x="911833" y="1062140"/>
                </a:cubicBezTo>
                <a:lnTo>
                  <a:pt x="913622" y="1060500"/>
                </a:lnTo>
                <a:lnTo>
                  <a:pt x="914666" y="1060500"/>
                </a:lnTo>
                <a:cubicBezTo>
                  <a:pt x="914666" y="1060500"/>
                  <a:pt x="916456" y="1061544"/>
                  <a:pt x="916456" y="1061544"/>
                </a:cubicBezTo>
                <a:lnTo>
                  <a:pt x="917201" y="1061246"/>
                </a:lnTo>
                <a:lnTo>
                  <a:pt x="918096" y="1060202"/>
                </a:lnTo>
                <a:lnTo>
                  <a:pt x="918096" y="1057219"/>
                </a:lnTo>
                <a:cubicBezTo>
                  <a:pt x="918096" y="1057219"/>
                  <a:pt x="917798" y="1056026"/>
                  <a:pt x="917798" y="1056026"/>
                </a:cubicBezTo>
                <a:lnTo>
                  <a:pt x="916754" y="1054684"/>
                </a:lnTo>
                <a:lnTo>
                  <a:pt x="913473" y="1054684"/>
                </a:lnTo>
                <a:cubicBezTo>
                  <a:pt x="913473" y="1054684"/>
                  <a:pt x="909597" y="1057368"/>
                  <a:pt x="909597" y="1057368"/>
                </a:cubicBezTo>
                <a:lnTo>
                  <a:pt x="905421" y="1058710"/>
                </a:lnTo>
                <a:lnTo>
                  <a:pt x="902439" y="1057219"/>
                </a:lnTo>
                <a:lnTo>
                  <a:pt x="900948" y="1061096"/>
                </a:lnTo>
                <a:lnTo>
                  <a:pt x="900202" y="1063631"/>
                </a:lnTo>
                <a:lnTo>
                  <a:pt x="898562" y="1067359"/>
                </a:lnTo>
                <a:lnTo>
                  <a:pt x="898860" y="1069894"/>
                </a:lnTo>
                <a:lnTo>
                  <a:pt x="901395" y="1067807"/>
                </a:lnTo>
                <a:lnTo>
                  <a:pt x="902588" y="1066315"/>
                </a:lnTo>
                <a:lnTo>
                  <a:pt x="905123" y="1061693"/>
                </a:lnTo>
                <a:lnTo>
                  <a:pt x="908105" y="1062737"/>
                </a:lnTo>
                <a:close/>
                <a:moveTo>
                  <a:pt x="915263" y="1089577"/>
                </a:moveTo>
                <a:lnTo>
                  <a:pt x="918842" y="1083463"/>
                </a:lnTo>
                <a:lnTo>
                  <a:pt x="918842" y="1082420"/>
                </a:lnTo>
                <a:cubicBezTo>
                  <a:pt x="918842" y="1082420"/>
                  <a:pt x="915859" y="1078841"/>
                  <a:pt x="915859" y="1078841"/>
                </a:cubicBezTo>
                <a:lnTo>
                  <a:pt x="913175" y="1078244"/>
                </a:lnTo>
                <a:lnTo>
                  <a:pt x="912430" y="1077201"/>
                </a:lnTo>
                <a:lnTo>
                  <a:pt x="911237" y="1070043"/>
                </a:lnTo>
                <a:lnTo>
                  <a:pt x="909000" y="1070789"/>
                </a:lnTo>
                <a:lnTo>
                  <a:pt x="909000" y="1074069"/>
                </a:lnTo>
                <a:cubicBezTo>
                  <a:pt x="909000" y="1074069"/>
                  <a:pt x="906465" y="1073473"/>
                  <a:pt x="906465" y="1073473"/>
                </a:cubicBezTo>
                <a:lnTo>
                  <a:pt x="903930" y="1075858"/>
                </a:lnTo>
                <a:lnTo>
                  <a:pt x="905421" y="1080034"/>
                </a:lnTo>
                <a:lnTo>
                  <a:pt x="906316" y="1084955"/>
                </a:lnTo>
                <a:lnTo>
                  <a:pt x="909000" y="1089130"/>
                </a:lnTo>
                <a:lnTo>
                  <a:pt x="910789" y="1093454"/>
                </a:lnTo>
                <a:lnTo>
                  <a:pt x="914965" y="1093752"/>
                </a:lnTo>
                <a:lnTo>
                  <a:pt x="915710" y="1089428"/>
                </a:lnTo>
                <a:close/>
                <a:moveTo>
                  <a:pt x="942849" y="1129242"/>
                </a:moveTo>
                <a:lnTo>
                  <a:pt x="943445" y="1130136"/>
                </a:lnTo>
                <a:lnTo>
                  <a:pt x="943744" y="1131926"/>
                </a:lnTo>
                <a:lnTo>
                  <a:pt x="944191" y="1132224"/>
                </a:lnTo>
                <a:lnTo>
                  <a:pt x="945980" y="1132671"/>
                </a:lnTo>
                <a:lnTo>
                  <a:pt x="948366" y="1132671"/>
                </a:lnTo>
                <a:cubicBezTo>
                  <a:pt x="948366" y="1132671"/>
                  <a:pt x="953138" y="1134162"/>
                  <a:pt x="953138" y="1134162"/>
                </a:cubicBezTo>
                <a:lnTo>
                  <a:pt x="955524" y="1134162"/>
                </a:lnTo>
                <a:cubicBezTo>
                  <a:pt x="955524" y="1134162"/>
                  <a:pt x="955375" y="1133566"/>
                  <a:pt x="955375" y="1133566"/>
                </a:cubicBezTo>
                <a:lnTo>
                  <a:pt x="951199" y="1130584"/>
                </a:lnTo>
                <a:lnTo>
                  <a:pt x="951199" y="1130136"/>
                </a:lnTo>
                <a:cubicBezTo>
                  <a:pt x="951199" y="1130136"/>
                  <a:pt x="947322" y="1126259"/>
                  <a:pt x="947322" y="1126259"/>
                </a:cubicBezTo>
                <a:lnTo>
                  <a:pt x="945831" y="1126259"/>
                </a:lnTo>
                <a:cubicBezTo>
                  <a:pt x="945831" y="1126259"/>
                  <a:pt x="944638" y="1125514"/>
                  <a:pt x="944638" y="1125514"/>
                </a:cubicBezTo>
                <a:lnTo>
                  <a:pt x="941954" y="1123426"/>
                </a:lnTo>
                <a:lnTo>
                  <a:pt x="938525" y="1122979"/>
                </a:lnTo>
                <a:lnTo>
                  <a:pt x="935990" y="1121339"/>
                </a:lnTo>
                <a:lnTo>
                  <a:pt x="931069" y="1119549"/>
                </a:lnTo>
                <a:lnTo>
                  <a:pt x="925552" y="1118803"/>
                </a:lnTo>
                <a:lnTo>
                  <a:pt x="924060" y="1118207"/>
                </a:lnTo>
                <a:lnTo>
                  <a:pt x="923017" y="1118207"/>
                </a:lnTo>
                <a:cubicBezTo>
                  <a:pt x="923017" y="1118207"/>
                  <a:pt x="922569" y="1117909"/>
                  <a:pt x="922569" y="1117909"/>
                </a:cubicBezTo>
                <a:lnTo>
                  <a:pt x="921675" y="1115523"/>
                </a:lnTo>
                <a:lnTo>
                  <a:pt x="920333" y="1114628"/>
                </a:lnTo>
                <a:lnTo>
                  <a:pt x="917798" y="1112242"/>
                </a:lnTo>
                <a:lnTo>
                  <a:pt x="915263" y="1110900"/>
                </a:lnTo>
                <a:lnTo>
                  <a:pt x="914219" y="1111497"/>
                </a:lnTo>
                <a:lnTo>
                  <a:pt x="914219" y="1112242"/>
                </a:lnTo>
                <a:cubicBezTo>
                  <a:pt x="914219" y="1112242"/>
                  <a:pt x="916605" y="1114777"/>
                  <a:pt x="916605" y="1114777"/>
                </a:cubicBezTo>
                <a:lnTo>
                  <a:pt x="918245" y="1118058"/>
                </a:lnTo>
                <a:lnTo>
                  <a:pt x="921973" y="1120742"/>
                </a:lnTo>
                <a:lnTo>
                  <a:pt x="925701" y="1124022"/>
                </a:lnTo>
                <a:lnTo>
                  <a:pt x="926596" y="1124022"/>
                </a:lnTo>
                <a:cubicBezTo>
                  <a:pt x="926596" y="1124022"/>
                  <a:pt x="929131" y="1124321"/>
                  <a:pt x="929131" y="1124321"/>
                </a:cubicBezTo>
                <a:lnTo>
                  <a:pt x="933007" y="1123724"/>
                </a:lnTo>
                <a:lnTo>
                  <a:pt x="936288" y="1124470"/>
                </a:lnTo>
                <a:lnTo>
                  <a:pt x="938226" y="1125364"/>
                </a:lnTo>
                <a:lnTo>
                  <a:pt x="942849" y="1129391"/>
                </a:lnTo>
                <a:close/>
                <a:moveTo>
                  <a:pt x="901097" y="1032019"/>
                </a:moveTo>
                <a:lnTo>
                  <a:pt x="902290" y="1031124"/>
                </a:lnTo>
                <a:lnTo>
                  <a:pt x="903483" y="1029484"/>
                </a:lnTo>
                <a:lnTo>
                  <a:pt x="902439" y="1029037"/>
                </a:lnTo>
                <a:lnTo>
                  <a:pt x="898562" y="1028589"/>
                </a:lnTo>
                <a:lnTo>
                  <a:pt x="895282" y="1028589"/>
                </a:lnTo>
                <a:cubicBezTo>
                  <a:pt x="895282" y="1028589"/>
                  <a:pt x="895431" y="1030230"/>
                  <a:pt x="895431" y="1030230"/>
                </a:cubicBezTo>
                <a:lnTo>
                  <a:pt x="894834" y="1032615"/>
                </a:lnTo>
                <a:lnTo>
                  <a:pt x="893940" y="1034703"/>
                </a:lnTo>
                <a:lnTo>
                  <a:pt x="894536" y="1035747"/>
                </a:lnTo>
                <a:lnTo>
                  <a:pt x="894834" y="1037834"/>
                </a:lnTo>
                <a:lnTo>
                  <a:pt x="895580" y="1038729"/>
                </a:lnTo>
                <a:lnTo>
                  <a:pt x="897667" y="1039028"/>
                </a:lnTo>
                <a:lnTo>
                  <a:pt x="898413" y="1035747"/>
                </a:lnTo>
                <a:lnTo>
                  <a:pt x="898711" y="1032765"/>
                </a:lnTo>
                <a:lnTo>
                  <a:pt x="901097" y="1032168"/>
                </a:lnTo>
                <a:close/>
                <a:moveTo>
                  <a:pt x="991758" y="1166669"/>
                </a:moveTo>
                <a:lnTo>
                  <a:pt x="994144" y="1166669"/>
                </a:lnTo>
                <a:cubicBezTo>
                  <a:pt x="994144" y="1166669"/>
                  <a:pt x="997127" y="1167266"/>
                  <a:pt x="997127" y="1167266"/>
                </a:cubicBezTo>
                <a:lnTo>
                  <a:pt x="999363" y="1166669"/>
                </a:lnTo>
                <a:lnTo>
                  <a:pt x="1003837" y="1169801"/>
                </a:lnTo>
                <a:lnTo>
                  <a:pt x="1008012" y="1172037"/>
                </a:lnTo>
                <a:lnTo>
                  <a:pt x="1008757" y="1171739"/>
                </a:lnTo>
                <a:lnTo>
                  <a:pt x="1009652" y="1169801"/>
                </a:lnTo>
                <a:lnTo>
                  <a:pt x="1011143" y="1168459"/>
                </a:lnTo>
                <a:lnTo>
                  <a:pt x="1011740" y="1167117"/>
                </a:lnTo>
                <a:lnTo>
                  <a:pt x="1011292" y="1163836"/>
                </a:lnTo>
                <a:lnTo>
                  <a:pt x="1011292" y="1161898"/>
                </a:lnTo>
                <a:cubicBezTo>
                  <a:pt x="1011292" y="1161898"/>
                  <a:pt x="1007415" y="1161898"/>
                  <a:pt x="1007415" y="1161898"/>
                </a:cubicBezTo>
                <a:lnTo>
                  <a:pt x="1001600" y="1158915"/>
                </a:lnTo>
                <a:lnTo>
                  <a:pt x="997276" y="1156082"/>
                </a:lnTo>
                <a:lnTo>
                  <a:pt x="993250" y="1154889"/>
                </a:lnTo>
                <a:lnTo>
                  <a:pt x="985645" y="1153398"/>
                </a:lnTo>
                <a:lnTo>
                  <a:pt x="983706" y="1154740"/>
                </a:lnTo>
                <a:lnTo>
                  <a:pt x="981619" y="1155337"/>
                </a:lnTo>
                <a:lnTo>
                  <a:pt x="979978" y="1159512"/>
                </a:lnTo>
                <a:lnTo>
                  <a:pt x="983110" y="1162196"/>
                </a:lnTo>
                <a:lnTo>
                  <a:pt x="986241" y="1165476"/>
                </a:lnTo>
                <a:lnTo>
                  <a:pt x="986838" y="1169055"/>
                </a:lnTo>
                <a:lnTo>
                  <a:pt x="990267" y="1168160"/>
                </a:lnTo>
                <a:lnTo>
                  <a:pt x="991758" y="1166371"/>
                </a:lnTo>
                <a:close/>
                <a:moveTo>
                  <a:pt x="921675" y="1077946"/>
                </a:moveTo>
                <a:lnTo>
                  <a:pt x="923911" y="1079885"/>
                </a:lnTo>
                <a:lnTo>
                  <a:pt x="925403" y="1080630"/>
                </a:lnTo>
                <a:lnTo>
                  <a:pt x="928385" y="1081525"/>
                </a:lnTo>
                <a:lnTo>
                  <a:pt x="929131" y="1081078"/>
                </a:lnTo>
                <a:lnTo>
                  <a:pt x="929727" y="1080332"/>
                </a:lnTo>
                <a:lnTo>
                  <a:pt x="929727" y="1079438"/>
                </a:lnTo>
                <a:cubicBezTo>
                  <a:pt x="929727" y="1079438"/>
                  <a:pt x="929280" y="1078841"/>
                  <a:pt x="929280" y="1078841"/>
                </a:cubicBezTo>
                <a:lnTo>
                  <a:pt x="925552" y="1076604"/>
                </a:lnTo>
                <a:lnTo>
                  <a:pt x="924210" y="1075113"/>
                </a:lnTo>
                <a:lnTo>
                  <a:pt x="923315" y="1074368"/>
                </a:lnTo>
                <a:lnTo>
                  <a:pt x="920929" y="1073473"/>
                </a:lnTo>
                <a:lnTo>
                  <a:pt x="920333" y="1073473"/>
                </a:lnTo>
                <a:cubicBezTo>
                  <a:pt x="920333" y="1073473"/>
                  <a:pt x="921376" y="1075858"/>
                  <a:pt x="921376" y="1075858"/>
                </a:cubicBezTo>
                <a:lnTo>
                  <a:pt x="921675" y="1077797"/>
                </a:lnTo>
                <a:close/>
                <a:moveTo>
                  <a:pt x="1023967" y="1192913"/>
                </a:moveTo>
                <a:lnTo>
                  <a:pt x="1021880" y="1193808"/>
                </a:lnTo>
                <a:lnTo>
                  <a:pt x="1018301" y="1194106"/>
                </a:lnTo>
                <a:lnTo>
                  <a:pt x="1016809" y="1194702"/>
                </a:lnTo>
                <a:lnTo>
                  <a:pt x="1013529" y="1193808"/>
                </a:lnTo>
                <a:lnTo>
                  <a:pt x="1013082" y="1193360"/>
                </a:lnTo>
                <a:lnTo>
                  <a:pt x="1011889" y="1190975"/>
                </a:lnTo>
                <a:lnTo>
                  <a:pt x="1009354" y="1190975"/>
                </a:lnTo>
                <a:cubicBezTo>
                  <a:pt x="1009354" y="1190975"/>
                  <a:pt x="1006521" y="1190080"/>
                  <a:pt x="1006521" y="1190080"/>
                </a:cubicBezTo>
                <a:lnTo>
                  <a:pt x="1001898" y="1189633"/>
                </a:lnTo>
                <a:lnTo>
                  <a:pt x="1001003" y="1189633"/>
                </a:lnTo>
                <a:cubicBezTo>
                  <a:pt x="1001003" y="1189633"/>
                  <a:pt x="1000258" y="1191720"/>
                  <a:pt x="1000258" y="1191720"/>
                </a:cubicBezTo>
                <a:lnTo>
                  <a:pt x="1000556" y="1192615"/>
                </a:lnTo>
                <a:lnTo>
                  <a:pt x="1001153" y="1193212"/>
                </a:lnTo>
                <a:lnTo>
                  <a:pt x="1001600" y="1193212"/>
                </a:lnTo>
                <a:cubicBezTo>
                  <a:pt x="1001600" y="1193212"/>
                  <a:pt x="1003240" y="1192615"/>
                  <a:pt x="1003240" y="1192615"/>
                </a:cubicBezTo>
                <a:lnTo>
                  <a:pt x="1003986" y="1191870"/>
                </a:lnTo>
                <a:lnTo>
                  <a:pt x="1004731" y="1191870"/>
                </a:lnTo>
                <a:cubicBezTo>
                  <a:pt x="1004731" y="1191870"/>
                  <a:pt x="1006521" y="1191870"/>
                  <a:pt x="1006521" y="1191870"/>
                </a:cubicBezTo>
                <a:lnTo>
                  <a:pt x="1008757" y="1193510"/>
                </a:lnTo>
                <a:lnTo>
                  <a:pt x="1012187" y="1195448"/>
                </a:lnTo>
                <a:lnTo>
                  <a:pt x="1012784" y="1196045"/>
                </a:lnTo>
                <a:lnTo>
                  <a:pt x="1012784" y="1197238"/>
                </a:lnTo>
                <a:cubicBezTo>
                  <a:pt x="1012784" y="1197238"/>
                  <a:pt x="1013529" y="1198132"/>
                  <a:pt x="1013529" y="1198132"/>
                </a:cubicBezTo>
                <a:lnTo>
                  <a:pt x="1016809" y="1198878"/>
                </a:lnTo>
                <a:lnTo>
                  <a:pt x="1018748" y="1199773"/>
                </a:lnTo>
                <a:lnTo>
                  <a:pt x="1019643" y="1199773"/>
                </a:lnTo>
                <a:cubicBezTo>
                  <a:pt x="1019643" y="1199773"/>
                  <a:pt x="1021432" y="1199027"/>
                  <a:pt x="1021432" y="1199027"/>
                </a:cubicBezTo>
                <a:lnTo>
                  <a:pt x="1022625" y="1199027"/>
                </a:lnTo>
                <a:cubicBezTo>
                  <a:pt x="1022625" y="1199027"/>
                  <a:pt x="1023818" y="1200071"/>
                  <a:pt x="1023818" y="1200071"/>
                </a:cubicBezTo>
                <a:lnTo>
                  <a:pt x="1024116" y="1200965"/>
                </a:lnTo>
                <a:lnTo>
                  <a:pt x="1024116" y="1202009"/>
                </a:lnTo>
                <a:cubicBezTo>
                  <a:pt x="1024116" y="1202009"/>
                  <a:pt x="1025756" y="1202605"/>
                  <a:pt x="1025756" y="1202605"/>
                </a:cubicBezTo>
                <a:lnTo>
                  <a:pt x="1027695" y="1202158"/>
                </a:lnTo>
                <a:lnTo>
                  <a:pt x="1030528" y="1200220"/>
                </a:lnTo>
                <a:lnTo>
                  <a:pt x="1030976" y="1198430"/>
                </a:lnTo>
                <a:lnTo>
                  <a:pt x="1027397" y="1192466"/>
                </a:lnTo>
                <a:lnTo>
                  <a:pt x="1024265" y="1192913"/>
                </a:lnTo>
                <a:close/>
                <a:moveTo>
                  <a:pt x="977294" y="1147732"/>
                </a:moveTo>
                <a:lnTo>
                  <a:pt x="975505" y="1146240"/>
                </a:lnTo>
                <a:lnTo>
                  <a:pt x="973268" y="1142960"/>
                </a:lnTo>
                <a:lnTo>
                  <a:pt x="972672" y="1142513"/>
                </a:lnTo>
                <a:lnTo>
                  <a:pt x="967304" y="1141320"/>
                </a:lnTo>
                <a:lnTo>
                  <a:pt x="964023" y="1141618"/>
                </a:lnTo>
                <a:lnTo>
                  <a:pt x="962085" y="1142065"/>
                </a:lnTo>
                <a:lnTo>
                  <a:pt x="961787" y="1141469"/>
                </a:lnTo>
                <a:lnTo>
                  <a:pt x="961041" y="1138487"/>
                </a:lnTo>
                <a:lnTo>
                  <a:pt x="960444" y="1136995"/>
                </a:lnTo>
                <a:lnTo>
                  <a:pt x="959848" y="1136250"/>
                </a:lnTo>
                <a:lnTo>
                  <a:pt x="958506" y="1135952"/>
                </a:lnTo>
                <a:lnTo>
                  <a:pt x="957611" y="1135206"/>
                </a:lnTo>
                <a:lnTo>
                  <a:pt x="957015" y="1135206"/>
                </a:lnTo>
                <a:cubicBezTo>
                  <a:pt x="957015" y="1135206"/>
                  <a:pt x="956120" y="1136399"/>
                  <a:pt x="956120" y="1136399"/>
                </a:cubicBezTo>
                <a:lnTo>
                  <a:pt x="956120" y="1137294"/>
                </a:lnTo>
                <a:cubicBezTo>
                  <a:pt x="956120" y="1137294"/>
                  <a:pt x="956418" y="1139680"/>
                  <a:pt x="956418" y="1139680"/>
                </a:cubicBezTo>
                <a:lnTo>
                  <a:pt x="949410" y="1138189"/>
                </a:lnTo>
                <a:lnTo>
                  <a:pt x="947322" y="1135952"/>
                </a:lnTo>
                <a:lnTo>
                  <a:pt x="941060" y="1136548"/>
                </a:lnTo>
                <a:lnTo>
                  <a:pt x="936884" y="1141022"/>
                </a:lnTo>
                <a:lnTo>
                  <a:pt x="942252" y="1141916"/>
                </a:lnTo>
                <a:lnTo>
                  <a:pt x="943893" y="1145048"/>
                </a:lnTo>
                <a:lnTo>
                  <a:pt x="946875" y="1148030"/>
                </a:lnTo>
                <a:lnTo>
                  <a:pt x="949857" y="1147583"/>
                </a:lnTo>
                <a:lnTo>
                  <a:pt x="950752" y="1147583"/>
                </a:lnTo>
                <a:cubicBezTo>
                  <a:pt x="950752" y="1147583"/>
                  <a:pt x="951050" y="1147732"/>
                  <a:pt x="951050" y="1147732"/>
                </a:cubicBezTo>
                <a:lnTo>
                  <a:pt x="951498" y="1150117"/>
                </a:lnTo>
                <a:lnTo>
                  <a:pt x="951498" y="1151758"/>
                </a:lnTo>
                <a:cubicBezTo>
                  <a:pt x="951498" y="1151758"/>
                  <a:pt x="951050" y="1154889"/>
                  <a:pt x="951050" y="1154889"/>
                </a:cubicBezTo>
                <a:lnTo>
                  <a:pt x="951050" y="1155784"/>
                </a:lnTo>
                <a:cubicBezTo>
                  <a:pt x="951050" y="1155784"/>
                  <a:pt x="953734" y="1157424"/>
                  <a:pt x="953734" y="1157424"/>
                </a:cubicBezTo>
                <a:lnTo>
                  <a:pt x="956120" y="1158319"/>
                </a:lnTo>
                <a:lnTo>
                  <a:pt x="957164" y="1157871"/>
                </a:lnTo>
                <a:lnTo>
                  <a:pt x="957462" y="1157126"/>
                </a:lnTo>
                <a:lnTo>
                  <a:pt x="957015" y="1154740"/>
                </a:lnTo>
                <a:lnTo>
                  <a:pt x="957313" y="1153249"/>
                </a:lnTo>
                <a:lnTo>
                  <a:pt x="958208" y="1151609"/>
                </a:lnTo>
                <a:lnTo>
                  <a:pt x="959699" y="1152653"/>
                </a:lnTo>
                <a:lnTo>
                  <a:pt x="960892" y="1152653"/>
                </a:lnTo>
                <a:cubicBezTo>
                  <a:pt x="960892" y="1152653"/>
                  <a:pt x="962532" y="1152205"/>
                  <a:pt x="962532" y="1152205"/>
                </a:cubicBezTo>
                <a:lnTo>
                  <a:pt x="965365" y="1152801"/>
                </a:lnTo>
                <a:lnTo>
                  <a:pt x="964918" y="1156231"/>
                </a:lnTo>
                <a:lnTo>
                  <a:pt x="962234" y="1159512"/>
                </a:lnTo>
                <a:lnTo>
                  <a:pt x="960146" y="1160406"/>
                </a:lnTo>
                <a:lnTo>
                  <a:pt x="960444" y="1161450"/>
                </a:lnTo>
                <a:lnTo>
                  <a:pt x="961488" y="1162345"/>
                </a:lnTo>
                <a:lnTo>
                  <a:pt x="962383" y="1162792"/>
                </a:lnTo>
                <a:lnTo>
                  <a:pt x="963129" y="1162792"/>
                </a:lnTo>
                <a:cubicBezTo>
                  <a:pt x="963129" y="1162792"/>
                  <a:pt x="964470" y="1161898"/>
                  <a:pt x="964470" y="1161898"/>
                </a:cubicBezTo>
                <a:lnTo>
                  <a:pt x="967453" y="1161003"/>
                </a:lnTo>
                <a:lnTo>
                  <a:pt x="970435" y="1161003"/>
                </a:lnTo>
                <a:cubicBezTo>
                  <a:pt x="970435" y="1161003"/>
                  <a:pt x="972821" y="1159064"/>
                  <a:pt x="972821" y="1159064"/>
                </a:cubicBezTo>
                <a:lnTo>
                  <a:pt x="974461" y="1158170"/>
                </a:lnTo>
                <a:lnTo>
                  <a:pt x="975505" y="1157275"/>
                </a:lnTo>
                <a:lnTo>
                  <a:pt x="975505" y="1155784"/>
                </a:lnTo>
                <a:cubicBezTo>
                  <a:pt x="975505" y="1155784"/>
                  <a:pt x="977145" y="1152801"/>
                  <a:pt x="977145" y="1152801"/>
                </a:cubicBezTo>
                <a:lnTo>
                  <a:pt x="979829" y="1150714"/>
                </a:lnTo>
                <a:lnTo>
                  <a:pt x="977145" y="114758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83" name="Chad__">
            <a:extLst>
              <a:ext uri="{FF2B5EF4-FFF2-40B4-BE49-F238E27FC236}">
                <a16:creationId xmlns:a16="http://schemas.microsoft.com/office/drawing/2014/main" id="{D6D571B3-24EF-07EB-7586-94CC28A69F0B}"/>
              </a:ext>
            </a:extLst>
          </p:cNvPr>
          <p:cNvSpPr/>
          <p:nvPr/>
        </p:nvSpPr>
        <p:spPr>
          <a:xfrm>
            <a:off x="6355757" y="3484302"/>
            <a:ext cx="277352" cy="480350"/>
          </a:xfrm>
          <a:custGeom>
            <a:avLst/>
            <a:gdLst>
              <a:gd name="connsiteX0" fmla="*/ 277352 w 277352"/>
              <a:gd name="connsiteY0" fmla="*/ 213382 h 447491"/>
              <a:gd name="connsiteX1" fmla="*/ 277352 w 277352"/>
              <a:gd name="connsiteY1" fmla="*/ 200857 h 447491"/>
              <a:gd name="connsiteX2" fmla="*/ 277352 w 277352"/>
              <a:gd name="connsiteY2" fmla="*/ 188480 h 447491"/>
              <a:gd name="connsiteX3" fmla="*/ 277352 w 277352"/>
              <a:gd name="connsiteY3" fmla="*/ 175806 h 447491"/>
              <a:gd name="connsiteX4" fmla="*/ 277352 w 277352"/>
              <a:gd name="connsiteY4" fmla="*/ 163280 h 447491"/>
              <a:gd name="connsiteX5" fmla="*/ 277352 w 277352"/>
              <a:gd name="connsiteY5" fmla="*/ 150754 h 447491"/>
              <a:gd name="connsiteX6" fmla="*/ 277352 w 277352"/>
              <a:gd name="connsiteY6" fmla="*/ 138080 h 447491"/>
              <a:gd name="connsiteX7" fmla="*/ 277203 w 277352"/>
              <a:gd name="connsiteY7" fmla="*/ 125554 h 447491"/>
              <a:gd name="connsiteX8" fmla="*/ 277203 w 277352"/>
              <a:gd name="connsiteY8" fmla="*/ 112880 h 447491"/>
              <a:gd name="connsiteX9" fmla="*/ 264678 w 277352"/>
              <a:gd name="connsiteY9" fmla="*/ 106169 h 447491"/>
              <a:gd name="connsiteX10" fmla="*/ 252003 w 277352"/>
              <a:gd name="connsiteY10" fmla="*/ 99459 h 447491"/>
              <a:gd name="connsiteX11" fmla="*/ 239477 w 277352"/>
              <a:gd name="connsiteY11" fmla="*/ 92749 h 447491"/>
              <a:gd name="connsiteX12" fmla="*/ 226803 w 277352"/>
              <a:gd name="connsiteY12" fmla="*/ 86039 h 447491"/>
              <a:gd name="connsiteX13" fmla="*/ 214277 w 277352"/>
              <a:gd name="connsiteY13" fmla="*/ 79329 h 447491"/>
              <a:gd name="connsiteX14" fmla="*/ 201602 w 277352"/>
              <a:gd name="connsiteY14" fmla="*/ 72469 h 447491"/>
              <a:gd name="connsiteX15" fmla="*/ 189077 w 277352"/>
              <a:gd name="connsiteY15" fmla="*/ 65759 h 447491"/>
              <a:gd name="connsiteX16" fmla="*/ 176402 w 277352"/>
              <a:gd name="connsiteY16" fmla="*/ 59049 h 447491"/>
              <a:gd name="connsiteX17" fmla="*/ 163727 w 277352"/>
              <a:gd name="connsiteY17" fmla="*/ 52190 h 447491"/>
              <a:gd name="connsiteX18" fmla="*/ 151202 w 277352"/>
              <a:gd name="connsiteY18" fmla="*/ 45480 h 447491"/>
              <a:gd name="connsiteX19" fmla="*/ 138527 w 277352"/>
              <a:gd name="connsiteY19" fmla="*/ 38621 h 447491"/>
              <a:gd name="connsiteX20" fmla="*/ 126001 w 277352"/>
              <a:gd name="connsiteY20" fmla="*/ 31910 h 447491"/>
              <a:gd name="connsiteX21" fmla="*/ 113327 w 277352"/>
              <a:gd name="connsiteY21" fmla="*/ 25051 h 447491"/>
              <a:gd name="connsiteX22" fmla="*/ 100801 w 277352"/>
              <a:gd name="connsiteY22" fmla="*/ 18341 h 447491"/>
              <a:gd name="connsiteX23" fmla="*/ 88127 w 277352"/>
              <a:gd name="connsiteY23" fmla="*/ 11482 h 447491"/>
              <a:gd name="connsiteX24" fmla="*/ 75452 w 277352"/>
              <a:gd name="connsiteY24" fmla="*/ 4623 h 447491"/>
              <a:gd name="connsiteX25" fmla="*/ 66803 w 277352"/>
              <a:gd name="connsiteY25" fmla="*/ 0 h 447491"/>
              <a:gd name="connsiteX26" fmla="*/ 57409 w 277352"/>
              <a:gd name="connsiteY26" fmla="*/ 4623 h 447491"/>
              <a:gd name="connsiteX27" fmla="*/ 50102 w 277352"/>
              <a:gd name="connsiteY27" fmla="*/ 8201 h 447491"/>
              <a:gd name="connsiteX28" fmla="*/ 40410 w 277352"/>
              <a:gd name="connsiteY28" fmla="*/ 12824 h 447491"/>
              <a:gd name="connsiteX29" fmla="*/ 43243 w 277352"/>
              <a:gd name="connsiteY29" fmla="*/ 29525 h 447491"/>
              <a:gd name="connsiteX30" fmla="*/ 45480 w 277352"/>
              <a:gd name="connsiteY30" fmla="*/ 43691 h 447491"/>
              <a:gd name="connsiteX31" fmla="*/ 45629 w 277352"/>
              <a:gd name="connsiteY31" fmla="*/ 52787 h 447491"/>
              <a:gd name="connsiteX32" fmla="*/ 45629 w 277352"/>
              <a:gd name="connsiteY32" fmla="*/ 55172 h 447491"/>
              <a:gd name="connsiteX33" fmla="*/ 46524 w 277352"/>
              <a:gd name="connsiteY33" fmla="*/ 56812 h 447491"/>
              <a:gd name="connsiteX34" fmla="*/ 48611 w 277352"/>
              <a:gd name="connsiteY34" fmla="*/ 58304 h 447491"/>
              <a:gd name="connsiteX35" fmla="*/ 56962 w 277352"/>
              <a:gd name="connsiteY35" fmla="*/ 71426 h 447491"/>
              <a:gd name="connsiteX36" fmla="*/ 55172 w 277352"/>
              <a:gd name="connsiteY36" fmla="*/ 73662 h 447491"/>
              <a:gd name="connsiteX37" fmla="*/ 56365 w 277352"/>
              <a:gd name="connsiteY37" fmla="*/ 77689 h 447491"/>
              <a:gd name="connsiteX38" fmla="*/ 58453 w 277352"/>
              <a:gd name="connsiteY38" fmla="*/ 79478 h 447491"/>
              <a:gd name="connsiteX39" fmla="*/ 65312 w 277352"/>
              <a:gd name="connsiteY39" fmla="*/ 87232 h 447491"/>
              <a:gd name="connsiteX40" fmla="*/ 66207 w 277352"/>
              <a:gd name="connsiteY40" fmla="*/ 88723 h 447491"/>
              <a:gd name="connsiteX41" fmla="*/ 65908 w 277352"/>
              <a:gd name="connsiteY41" fmla="*/ 89916 h 447491"/>
              <a:gd name="connsiteX42" fmla="*/ 61137 w 277352"/>
              <a:gd name="connsiteY42" fmla="*/ 99161 h 447491"/>
              <a:gd name="connsiteX43" fmla="*/ 60242 w 277352"/>
              <a:gd name="connsiteY43" fmla="*/ 101398 h 447491"/>
              <a:gd name="connsiteX44" fmla="*/ 59347 w 277352"/>
              <a:gd name="connsiteY44" fmla="*/ 112880 h 447491"/>
              <a:gd name="connsiteX45" fmla="*/ 58602 w 277352"/>
              <a:gd name="connsiteY45" fmla="*/ 121081 h 447491"/>
              <a:gd name="connsiteX46" fmla="*/ 57707 w 277352"/>
              <a:gd name="connsiteY46" fmla="*/ 132264 h 447491"/>
              <a:gd name="connsiteX47" fmla="*/ 56514 w 277352"/>
              <a:gd name="connsiteY47" fmla="*/ 145685 h 447491"/>
              <a:gd name="connsiteX48" fmla="*/ 55619 w 277352"/>
              <a:gd name="connsiteY48" fmla="*/ 157017 h 447491"/>
              <a:gd name="connsiteX49" fmla="*/ 54576 w 277352"/>
              <a:gd name="connsiteY49" fmla="*/ 171929 h 447491"/>
              <a:gd name="connsiteX50" fmla="*/ 53383 w 277352"/>
              <a:gd name="connsiteY50" fmla="*/ 185945 h 447491"/>
              <a:gd name="connsiteX51" fmla="*/ 46524 w 277352"/>
              <a:gd name="connsiteY51" fmla="*/ 193699 h 447491"/>
              <a:gd name="connsiteX52" fmla="*/ 34296 w 277352"/>
              <a:gd name="connsiteY52" fmla="*/ 207269 h 447491"/>
              <a:gd name="connsiteX53" fmla="*/ 24306 w 277352"/>
              <a:gd name="connsiteY53" fmla="*/ 218452 h 447491"/>
              <a:gd name="connsiteX54" fmla="*/ 19236 w 277352"/>
              <a:gd name="connsiteY54" fmla="*/ 225908 h 447491"/>
              <a:gd name="connsiteX55" fmla="*/ 9543 w 277352"/>
              <a:gd name="connsiteY55" fmla="*/ 240372 h 447491"/>
              <a:gd name="connsiteX56" fmla="*/ 5219 w 277352"/>
              <a:gd name="connsiteY56" fmla="*/ 249617 h 447491"/>
              <a:gd name="connsiteX57" fmla="*/ 1789 w 277352"/>
              <a:gd name="connsiteY57" fmla="*/ 254538 h 447491"/>
              <a:gd name="connsiteX58" fmla="*/ 0 w 277352"/>
              <a:gd name="connsiteY58" fmla="*/ 256626 h 447491"/>
              <a:gd name="connsiteX59" fmla="*/ 1640 w 277352"/>
              <a:gd name="connsiteY59" fmla="*/ 263485 h 447491"/>
              <a:gd name="connsiteX60" fmla="*/ 4175 w 277352"/>
              <a:gd name="connsiteY60" fmla="*/ 275414 h 447491"/>
              <a:gd name="connsiteX61" fmla="*/ 8350 w 277352"/>
              <a:gd name="connsiteY61" fmla="*/ 281379 h 447491"/>
              <a:gd name="connsiteX62" fmla="*/ 12824 w 277352"/>
              <a:gd name="connsiteY62" fmla="*/ 287939 h 447491"/>
              <a:gd name="connsiteX63" fmla="*/ 16253 w 277352"/>
              <a:gd name="connsiteY63" fmla="*/ 292860 h 447491"/>
              <a:gd name="connsiteX64" fmla="*/ 21025 w 277352"/>
              <a:gd name="connsiteY64" fmla="*/ 292860 h 447491"/>
              <a:gd name="connsiteX65" fmla="*/ 26692 w 277352"/>
              <a:gd name="connsiteY65" fmla="*/ 294500 h 447491"/>
              <a:gd name="connsiteX66" fmla="*/ 28182 w 277352"/>
              <a:gd name="connsiteY66" fmla="*/ 295544 h 447491"/>
              <a:gd name="connsiteX67" fmla="*/ 28928 w 277352"/>
              <a:gd name="connsiteY67" fmla="*/ 300018 h 447491"/>
              <a:gd name="connsiteX68" fmla="*/ 31016 w 277352"/>
              <a:gd name="connsiteY68" fmla="*/ 302553 h 447491"/>
              <a:gd name="connsiteX69" fmla="*/ 34595 w 277352"/>
              <a:gd name="connsiteY69" fmla="*/ 304640 h 447491"/>
              <a:gd name="connsiteX70" fmla="*/ 36831 w 277352"/>
              <a:gd name="connsiteY70" fmla="*/ 308816 h 447491"/>
              <a:gd name="connsiteX71" fmla="*/ 37726 w 277352"/>
              <a:gd name="connsiteY71" fmla="*/ 315377 h 447491"/>
              <a:gd name="connsiteX72" fmla="*/ 39813 w 277352"/>
              <a:gd name="connsiteY72" fmla="*/ 319104 h 447491"/>
              <a:gd name="connsiteX73" fmla="*/ 40261 w 277352"/>
              <a:gd name="connsiteY73" fmla="*/ 319701 h 447491"/>
              <a:gd name="connsiteX74" fmla="*/ 42498 w 277352"/>
              <a:gd name="connsiteY74" fmla="*/ 325367 h 447491"/>
              <a:gd name="connsiteX75" fmla="*/ 43094 w 277352"/>
              <a:gd name="connsiteY75" fmla="*/ 327008 h 447491"/>
              <a:gd name="connsiteX76" fmla="*/ 43243 w 277352"/>
              <a:gd name="connsiteY76" fmla="*/ 330437 h 447491"/>
              <a:gd name="connsiteX77" fmla="*/ 42945 w 277352"/>
              <a:gd name="connsiteY77" fmla="*/ 332674 h 447491"/>
              <a:gd name="connsiteX78" fmla="*/ 44138 w 277352"/>
              <a:gd name="connsiteY78" fmla="*/ 335507 h 447491"/>
              <a:gd name="connsiteX79" fmla="*/ 42348 w 277352"/>
              <a:gd name="connsiteY79" fmla="*/ 340279 h 447491"/>
              <a:gd name="connsiteX80" fmla="*/ 41901 w 277352"/>
              <a:gd name="connsiteY80" fmla="*/ 343112 h 447491"/>
              <a:gd name="connsiteX81" fmla="*/ 41752 w 277352"/>
              <a:gd name="connsiteY81" fmla="*/ 347287 h 447491"/>
              <a:gd name="connsiteX82" fmla="*/ 42646 w 277352"/>
              <a:gd name="connsiteY82" fmla="*/ 354593 h 447491"/>
              <a:gd name="connsiteX83" fmla="*/ 44436 w 277352"/>
              <a:gd name="connsiteY83" fmla="*/ 360111 h 447491"/>
              <a:gd name="connsiteX84" fmla="*/ 46225 w 277352"/>
              <a:gd name="connsiteY84" fmla="*/ 364584 h 447491"/>
              <a:gd name="connsiteX85" fmla="*/ 48164 w 277352"/>
              <a:gd name="connsiteY85" fmla="*/ 368163 h 447491"/>
              <a:gd name="connsiteX86" fmla="*/ 51444 w 277352"/>
              <a:gd name="connsiteY86" fmla="*/ 372040 h 447491"/>
              <a:gd name="connsiteX87" fmla="*/ 54874 w 277352"/>
              <a:gd name="connsiteY87" fmla="*/ 375619 h 447491"/>
              <a:gd name="connsiteX88" fmla="*/ 58154 w 277352"/>
              <a:gd name="connsiteY88" fmla="*/ 377855 h 447491"/>
              <a:gd name="connsiteX89" fmla="*/ 55172 w 277352"/>
              <a:gd name="connsiteY89" fmla="*/ 379048 h 447491"/>
              <a:gd name="connsiteX90" fmla="*/ 49357 w 277352"/>
              <a:gd name="connsiteY90" fmla="*/ 379346 h 447491"/>
              <a:gd name="connsiteX91" fmla="*/ 45927 w 277352"/>
              <a:gd name="connsiteY91" fmla="*/ 378601 h 447491"/>
              <a:gd name="connsiteX92" fmla="*/ 44436 w 277352"/>
              <a:gd name="connsiteY92" fmla="*/ 378452 h 447491"/>
              <a:gd name="connsiteX93" fmla="*/ 42796 w 277352"/>
              <a:gd name="connsiteY93" fmla="*/ 378899 h 447491"/>
              <a:gd name="connsiteX94" fmla="*/ 36533 w 277352"/>
              <a:gd name="connsiteY94" fmla="*/ 379645 h 447491"/>
              <a:gd name="connsiteX95" fmla="*/ 30270 w 277352"/>
              <a:gd name="connsiteY95" fmla="*/ 379346 h 447491"/>
              <a:gd name="connsiteX96" fmla="*/ 24454 w 277352"/>
              <a:gd name="connsiteY96" fmla="*/ 378452 h 447491"/>
              <a:gd name="connsiteX97" fmla="*/ 21025 w 277352"/>
              <a:gd name="connsiteY97" fmla="*/ 378601 h 447491"/>
              <a:gd name="connsiteX98" fmla="*/ 18341 w 277352"/>
              <a:gd name="connsiteY98" fmla="*/ 380688 h 447491"/>
              <a:gd name="connsiteX99" fmla="*/ 16104 w 277352"/>
              <a:gd name="connsiteY99" fmla="*/ 383969 h 447491"/>
              <a:gd name="connsiteX100" fmla="*/ 14017 w 277352"/>
              <a:gd name="connsiteY100" fmla="*/ 386504 h 447491"/>
              <a:gd name="connsiteX101" fmla="*/ 14762 w 277352"/>
              <a:gd name="connsiteY101" fmla="*/ 389337 h 447491"/>
              <a:gd name="connsiteX102" fmla="*/ 16253 w 277352"/>
              <a:gd name="connsiteY102" fmla="*/ 390977 h 447491"/>
              <a:gd name="connsiteX103" fmla="*/ 19236 w 277352"/>
              <a:gd name="connsiteY103" fmla="*/ 394407 h 447491"/>
              <a:gd name="connsiteX104" fmla="*/ 21920 w 277352"/>
              <a:gd name="connsiteY104" fmla="*/ 397687 h 447491"/>
              <a:gd name="connsiteX105" fmla="*/ 23262 w 277352"/>
              <a:gd name="connsiteY105" fmla="*/ 399924 h 447491"/>
              <a:gd name="connsiteX106" fmla="*/ 28630 w 277352"/>
              <a:gd name="connsiteY106" fmla="*/ 404845 h 447491"/>
              <a:gd name="connsiteX107" fmla="*/ 33849 w 277352"/>
              <a:gd name="connsiteY107" fmla="*/ 409319 h 447491"/>
              <a:gd name="connsiteX108" fmla="*/ 34893 w 277352"/>
              <a:gd name="connsiteY108" fmla="*/ 409915 h 447491"/>
              <a:gd name="connsiteX109" fmla="*/ 36384 w 277352"/>
              <a:gd name="connsiteY109" fmla="*/ 410810 h 447491"/>
              <a:gd name="connsiteX110" fmla="*/ 37279 w 277352"/>
              <a:gd name="connsiteY110" fmla="*/ 411108 h 447491"/>
              <a:gd name="connsiteX111" fmla="*/ 40112 w 277352"/>
              <a:gd name="connsiteY111" fmla="*/ 413643 h 447491"/>
              <a:gd name="connsiteX112" fmla="*/ 43988 w 277352"/>
              <a:gd name="connsiteY112" fmla="*/ 417669 h 447491"/>
              <a:gd name="connsiteX113" fmla="*/ 47567 w 277352"/>
              <a:gd name="connsiteY113" fmla="*/ 424230 h 447491"/>
              <a:gd name="connsiteX114" fmla="*/ 50102 w 277352"/>
              <a:gd name="connsiteY114" fmla="*/ 430791 h 447491"/>
              <a:gd name="connsiteX115" fmla="*/ 52637 w 277352"/>
              <a:gd name="connsiteY115" fmla="*/ 437054 h 447491"/>
              <a:gd name="connsiteX116" fmla="*/ 53681 w 277352"/>
              <a:gd name="connsiteY116" fmla="*/ 438247 h 447491"/>
              <a:gd name="connsiteX117" fmla="*/ 55321 w 277352"/>
              <a:gd name="connsiteY117" fmla="*/ 438843 h 447491"/>
              <a:gd name="connsiteX118" fmla="*/ 55619 w 277352"/>
              <a:gd name="connsiteY118" fmla="*/ 440185 h 447491"/>
              <a:gd name="connsiteX119" fmla="*/ 55470 w 277352"/>
              <a:gd name="connsiteY119" fmla="*/ 442273 h 447491"/>
              <a:gd name="connsiteX120" fmla="*/ 54874 w 277352"/>
              <a:gd name="connsiteY120" fmla="*/ 443913 h 447491"/>
              <a:gd name="connsiteX121" fmla="*/ 53532 w 277352"/>
              <a:gd name="connsiteY121" fmla="*/ 446150 h 447491"/>
              <a:gd name="connsiteX122" fmla="*/ 56365 w 277352"/>
              <a:gd name="connsiteY122" fmla="*/ 446299 h 447491"/>
              <a:gd name="connsiteX123" fmla="*/ 59347 w 277352"/>
              <a:gd name="connsiteY123" fmla="*/ 447044 h 447491"/>
              <a:gd name="connsiteX124" fmla="*/ 63224 w 277352"/>
              <a:gd name="connsiteY124" fmla="*/ 447492 h 447491"/>
              <a:gd name="connsiteX125" fmla="*/ 66057 w 277352"/>
              <a:gd name="connsiteY125" fmla="*/ 446597 h 447491"/>
              <a:gd name="connsiteX126" fmla="*/ 67996 w 277352"/>
              <a:gd name="connsiteY126" fmla="*/ 444808 h 447491"/>
              <a:gd name="connsiteX127" fmla="*/ 72320 w 277352"/>
              <a:gd name="connsiteY127" fmla="*/ 443317 h 447491"/>
              <a:gd name="connsiteX128" fmla="*/ 77241 w 277352"/>
              <a:gd name="connsiteY128" fmla="*/ 441676 h 447491"/>
              <a:gd name="connsiteX129" fmla="*/ 77838 w 277352"/>
              <a:gd name="connsiteY129" fmla="*/ 439290 h 447491"/>
              <a:gd name="connsiteX130" fmla="*/ 79329 w 277352"/>
              <a:gd name="connsiteY130" fmla="*/ 437948 h 447491"/>
              <a:gd name="connsiteX131" fmla="*/ 80969 w 277352"/>
              <a:gd name="connsiteY131" fmla="*/ 436905 h 447491"/>
              <a:gd name="connsiteX132" fmla="*/ 81565 w 277352"/>
              <a:gd name="connsiteY132" fmla="*/ 436756 h 447491"/>
              <a:gd name="connsiteX133" fmla="*/ 81714 w 277352"/>
              <a:gd name="connsiteY133" fmla="*/ 437501 h 447491"/>
              <a:gd name="connsiteX134" fmla="*/ 82758 w 277352"/>
              <a:gd name="connsiteY134" fmla="*/ 440036 h 447491"/>
              <a:gd name="connsiteX135" fmla="*/ 84846 w 277352"/>
              <a:gd name="connsiteY135" fmla="*/ 442571 h 447491"/>
              <a:gd name="connsiteX136" fmla="*/ 87828 w 277352"/>
              <a:gd name="connsiteY136" fmla="*/ 445404 h 447491"/>
              <a:gd name="connsiteX137" fmla="*/ 88723 w 277352"/>
              <a:gd name="connsiteY137" fmla="*/ 445255 h 447491"/>
              <a:gd name="connsiteX138" fmla="*/ 90661 w 277352"/>
              <a:gd name="connsiteY138" fmla="*/ 443167 h 447491"/>
              <a:gd name="connsiteX139" fmla="*/ 95433 w 277352"/>
              <a:gd name="connsiteY139" fmla="*/ 441825 h 447491"/>
              <a:gd name="connsiteX140" fmla="*/ 96626 w 277352"/>
              <a:gd name="connsiteY140" fmla="*/ 441229 h 447491"/>
              <a:gd name="connsiteX141" fmla="*/ 100055 w 277352"/>
              <a:gd name="connsiteY141" fmla="*/ 438247 h 447491"/>
              <a:gd name="connsiteX142" fmla="*/ 104081 w 277352"/>
              <a:gd name="connsiteY142" fmla="*/ 436159 h 447491"/>
              <a:gd name="connsiteX143" fmla="*/ 104977 w 277352"/>
              <a:gd name="connsiteY143" fmla="*/ 436010 h 447491"/>
              <a:gd name="connsiteX144" fmla="*/ 106467 w 277352"/>
              <a:gd name="connsiteY144" fmla="*/ 435563 h 447491"/>
              <a:gd name="connsiteX145" fmla="*/ 110642 w 277352"/>
              <a:gd name="connsiteY145" fmla="*/ 433475 h 447491"/>
              <a:gd name="connsiteX146" fmla="*/ 113625 w 277352"/>
              <a:gd name="connsiteY146" fmla="*/ 433773 h 447491"/>
              <a:gd name="connsiteX147" fmla="*/ 118247 w 277352"/>
              <a:gd name="connsiteY147" fmla="*/ 433475 h 447491"/>
              <a:gd name="connsiteX148" fmla="*/ 126150 w 277352"/>
              <a:gd name="connsiteY148" fmla="*/ 432431 h 447491"/>
              <a:gd name="connsiteX149" fmla="*/ 131817 w 277352"/>
              <a:gd name="connsiteY149" fmla="*/ 432133 h 447491"/>
              <a:gd name="connsiteX150" fmla="*/ 134650 w 277352"/>
              <a:gd name="connsiteY150" fmla="*/ 431835 h 447491"/>
              <a:gd name="connsiteX151" fmla="*/ 135395 w 277352"/>
              <a:gd name="connsiteY151" fmla="*/ 431387 h 447491"/>
              <a:gd name="connsiteX152" fmla="*/ 136589 w 277352"/>
              <a:gd name="connsiteY152" fmla="*/ 428405 h 447491"/>
              <a:gd name="connsiteX153" fmla="*/ 137334 w 277352"/>
              <a:gd name="connsiteY153" fmla="*/ 427660 h 447491"/>
              <a:gd name="connsiteX154" fmla="*/ 139571 w 277352"/>
              <a:gd name="connsiteY154" fmla="*/ 426318 h 447491"/>
              <a:gd name="connsiteX155" fmla="*/ 143746 w 277352"/>
              <a:gd name="connsiteY155" fmla="*/ 421844 h 447491"/>
              <a:gd name="connsiteX156" fmla="*/ 146430 w 277352"/>
              <a:gd name="connsiteY156" fmla="*/ 418116 h 447491"/>
              <a:gd name="connsiteX157" fmla="*/ 147176 w 277352"/>
              <a:gd name="connsiteY157" fmla="*/ 416923 h 447491"/>
              <a:gd name="connsiteX158" fmla="*/ 147325 w 277352"/>
              <a:gd name="connsiteY158" fmla="*/ 416774 h 447491"/>
              <a:gd name="connsiteX159" fmla="*/ 147921 w 277352"/>
              <a:gd name="connsiteY159" fmla="*/ 416625 h 447491"/>
              <a:gd name="connsiteX160" fmla="*/ 149114 w 277352"/>
              <a:gd name="connsiteY160" fmla="*/ 414985 h 447491"/>
              <a:gd name="connsiteX161" fmla="*/ 147921 w 277352"/>
              <a:gd name="connsiteY161" fmla="*/ 413345 h 447491"/>
              <a:gd name="connsiteX162" fmla="*/ 143150 w 277352"/>
              <a:gd name="connsiteY162" fmla="*/ 410064 h 447491"/>
              <a:gd name="connsiteX163" fmla="*/ 143299 w 277352"/>
              <a:gd name="connsiteY163" fmla="*/ 409617 h 447491"/>
              <a:gd name="connsiteX164" fmla="*/ 143000 w 277352"/>
              <a:gd name="connsiteY164" fmla="*/ 409020 h 447491"/>
              <a:gd name="connsiteX165" fmla="*/ 143299 w 277352"/>
              <a:gd name="connsiteY165" fmla="*/ 408573 h 447491"/>
              <a:gd name="connsiteX166" fmla="*/ 145088 w 277352"/>
              <a:gd name="connsiteY166" fmla="*/ 407231 h 447491"/>
              <a:gd name="connsiteX167" fmla="*/ 147474 w 277352"/>
              <a:gd name="connsiteY167" fmla="*/ 405740 h 447491"/>
              <a:gd name="connsiteX168" fmla="*/ 150009 w 277352"/>
              <a:gd name="connsiteY168" fmla="*/ 405143 h 447491"/>
              <a:gd name="connsiteX169" fmla="*/ 156719 w 277352"/>
              <a:gd name="connsiteY169" fmla="*/ 405292 h 447491"/>
              <a:gd name="connsiteX170" fmla="*/ 162385 w 277352"/>
              <a:gd name="connsiteY170" fmla="*/ 404845 h 447491"/>
              <a:gd name="connsiteX171" fmla="*/ 163727 w 277352"/>
              <a:gd name="connsiteY171" fmla="*/ 404994 h 447491"/>
              <a:gd name="connsiteX172" fmla="*/ 168201 w 277352"/>
              <a:gd name="connsiteY172" fmla="*/ 404249 h 447491"/>
              <a:gd name="connsiteX173" fmla="*/ 171332 w 277352"/>
              <a:gd name="connsiteY173" fmla="*/ 403503 h 447491"/>
              <a:gd name="connsiteX174" fmla="*/ 174463 w 277352"/>
              <a:gd name="connsiteY174" fmla="*/ 401863 h 447491"/>
              <a:gd name="connsiteX175" fmla="*/ 181472 w 277352"/>
              <a:gd name="connsiteY175" fmla="*/ 402012 h 447491"/>
              <a:gd name="connsiteX176" fmla="*/ 187437 w 277352"/>
              <a:gd name="connsiteY176" fmla="*/ 397986 h 447491"/>
              <a:gd name="connsiteX177" fmla="*/ 189077 w 277352"/>
              <a:gd name="connsiteY177" fmla="*/ 397240 h 447491"/>
              <a:gd name="connsiteX178" fmla="*/ 189822 w 277352"/>
              <a:gd name="connsiteY178" fmla="*/ 396644 h 447491"/>
              <a:gd name="connsiteX179" fmla="*/ 190121 w 277352"/>
              <a:gd name="connsiteY179" fmla="*/ 396047 h 447491"/>
              <a:gd name="connsiteX180" fmla="*/ 192805 w 277352"/>
              <a:gd name="connsiteY180" fmla="*/ 394407 h 447491"/>
              <a:gd name="connsiteX181" fmla="*/ 195936 w 277352"/>
              <a:gd name="connsiteY181" fmla="*/ 390977 h 447491"/>
              <a:gd name="connsiteX182" fmla="*/ 198471 w 277352"/>
              <a:gd name="connsiteY182" fmla="*/ 387995 h 447491"/>
              <a:gd name="connsiteX183" fmla="*/ 199068 w 277352"/>
              <a:gd name="connsiteY183" fmla="*/ 385908 h 447491"/>
              <a:gd name="connsiteX184" fmla="*/ 205777 w 277352"/>
              <a:gd name="connsiteY184" fmla="*/ 378750 h 447491"/>
              <a:gd name="connsiteX185" fmla="*/ 208163 w 277352"/>
              <a:gd name="connsiteY185" fmla="*/ 378899 h 447491"/>
              <a:gd name="connsiteX186" fmla="*/ 209207 w 277352"/>
              <a:gd name="connsiteY186" fmla="*/ 378005 h 447491"/>
              <a:gd name="connsiteX187" fmla="*/ 211891 w 277352"/>
              <a:gd name="connsiteY187" fmla="*/ 373233 h 447491"/>
              <a:gd name="connsiteX188" fmla="*/ 212786 w 277352"/>
              <a:gd name="connsiteY188" fmla="*/ 372338 h 447491"/>
              <a:gd name="connsiteX189" fmla="*/ 213979 w 277352"/>
              <a:gd name="connsiteY189" fmla="*/ 372040 h 447491"/>
              <a:gd name="connsiteX190" fmla="*/ 215470 w 277352"/>
              <a:gd name="connsiteY190" fmla="*/ 371443 h 447491"/>
              <a:gd name="connsiteX191" fmla="*/ 216812 w 277352"/>
              <a:gd name="connsiteY191" fmla="*/ 369952 h 447491"/>
              <a:gd name="connsiteX192" fmla="*/ 217856 w 277352"/>
              <a:gd name="connsiteY192" fmla="*/ 367865 h 447491"/>
              <a:gd name="connsiteX193" fmla="*/ 218005 w 277352"/>
              <a:gd name="connsiteY193" fmla="*/ 365330 h 447491"/>
              <a:gd name="connsiteX194" fmla="*/ 217408 w 277352"/>
              <a:gd name="connsiteY194" fmla="*/ 363242 h 447491"/>
              <a:gd name="connsiteX195" fmla="*/ 217408 w 277352"/>
              <a:gd name="connsiteY195" fmla="*/ 362198 h 447491"/>
              <a:gd name="connsiteX196" fmla="*/ 218005 w 277352"/>
              <a:gd name="connsiteY196" fmla="*/ 361304 h 447491"/>
              <a:gd name="connsiteX197" fmla="*/ 219198 w 277352"/>
              <a:gd name="connsiteY197" fmla="*/ 360260 h 447491"/>
              <a:gd name="connsiteX198" fmla="*/ 224268 w 277352"/>
              <a:gd name="connsiteY198" fmla="*/ 357725 h 447491"/>
              <a:gd name="connsiteX199" fmla="*/ 225461 w 277352"/>
              <a:gd name="connsiteY199" fmla="*/ 356383 h 447491"/>
              <a:gd name="connsiteX200" fmla="*/ 226355 w 277352"/>
              <a:gd name="connsiteY200" fmla="*/ 355339 h 447491"/>
              <a:gd name="connsiteX201" fmla="*/ 227697 w 277352"/>
              <a:gd name="connsiteY201" fmla="*/ 355190 h 447491"/>
              <a:gd name="connsiteX202" fmla="*/ 229188 w 277352"/>
              <a:gd name="connsiteY202" fmla="*/ 355190 h 447491"/>
              <a:gd name="connsiteX203" fmla="*/ 230232 w 277352"/>
              <a:gd name="connsiteY203" fmla="*/ 354593 h 447491"/>
              <a:gd name="connsiteX204" fmla="*/ 231425 w 277352"/>
              <a:gd name="connsiteY204" fmla="*/ 353401 h 447491"/>
              <a:gd name="connsiteX205" fmla="*/ 234855 w 277352"/>
              <a:gd name="connsiteY205" fmla="*/ 351761 h 447491"/>
              <a:gd name="connsiteX206" fmla="*/ 238135 w 277352"/>
              <a:gd name="connsiteY206" fmla="*/ 350568 h 447491"/>
              <a:gd name="connsiteX207" fmla="*/ 241565 w 277352"/>
              <a:gd name="connsiteY207" fmla="*/ 351015 h 447491"/>
              <a:gd name="connsiteX208" fmla="*/ 244398 w 277352"/>
              <a:gd name="connsiteY208" fmla="*/ 351761 h 447491"/>
              <a:gd name="connsiteX209" fmla="*/ 246635 w 277352"/>
              <a:gd name="connsiteY209" fmla="*/ 352506 h 447491"/>
              <a:gd name="connsiteX210" fmla="*/ 247828 w 277352"/>
              <a:gd name="connsiteY210" fmla="*/ 352655 h 447491"/>
              <a:gd name="connsiteX211" fmla="*/ 248722 w 277352"/>
              <a:gd name="connsiteY211" fmla="*/ 349673 h 447491"/>
              <a:gd name="connsiteX212" fmla="*/ 249766 w 277352"/>
              <a:gd name="connsiteY212" fmla="*/ 345050 h 447491"/>
              <a:gd name="connsiteX213" fmla="*/ 249915 w 277352"/>
              <a:gd name="connsiteY213" fmla="*/ 343112 h 447491"/>
              <a:gd name="connsiteX214" fmla="*/ 249468 w 277352"/>
              <a:gd name="connsiteY214" fmla="*/ 340875 h 447491"/>
              <a:gd name="connsiteX215" fmla="*/ 247530 w 277352"/>
              <a:gd name="connsiteY215" fmla="*/ 339235 h 447491"/>
              <a:gd name="connsiteX216" fmla="*/ 245740 w 277352"/>
              <a:gd name="connsiteY216" fmla="*/ 339086 h 447491"/>
              <a:gd name="connsiteX217" fmla="*/ 244995 w 277352"/>
              <a:gd name="connsiteY217" fmla="*/ 338340 h 447491"/>
              <a:gd name="connsiteX218" fmla="*/ 243503 w 277352"/>
              <a:gd name="connsiteY218" fmla="*/ 337147 h 447491"/>
              <a:gd name="connsiteX219" fmla="*/ 242012 w 277352"/>
              <a:gd name="connsiteY219" fmla="*/ 336103 h 447491"/>
              <a:gd name="connsiteX220" fmla="*/ 240670 w 277352"/>
              <a:gd name="connsiteY220" fmla="*/ 334463 h 447491"/>
              <a:gd name="connsiteX221" fmla="*/ 239775 w 277352"/>
              <a:gd name="connsiteY221" fmla="*/ 331928 h 447491"/>
              <a:gd name="connsiteX222" fmla="*/ 240372 w 277352"/>
              <a:gd name="connsiteY222" fmla="*/ 322981 h 447491"/>
              <a:gd name="connsiteX223" fmla="*/ 239925 w 277352"/>
              <a:gd name="connsiteY223" fmla="*/ 321788 h 447491"/>
              <a:gd name="connsiteX224" fmla="*/ 237986 w 277352"/>
              <a:gd name="connsiteY224" fmla="*/ 321490 h 447491"/>
              <a:gd name="connsiteX225" fmla="*/ 237539 w 277352"/>
              <a:gd name="connsiteY225" fmla="*/ 320894 h 447491"/>
              <a:gd name="connsiteX226" fmla="*/ 237688 w 277352"/>
              <a:gd name="connsiteY226" fmla="*/ 319254 h 447491"/>
              <a:gd name="connsiteX227" fmla="*/ 236644 w 277352"/>
              <a:gd name="connsiteY227" fmla="*/ 314184 h 447491"/>
              <a:gd name="connsiteX228" fmla="*/ 235451 w 277352"/>
              <a:gd name="connsiteY228" fmla="*/ 310008 h 447491"/>
              <a:gd name="connsiteX229" fmla="*/ 236048 w 277352"/>
              <a:gd name="connsiteY229" fmla="*/ 307623 h 447491"/>
              <a:gd name="connsiteX230" fmla="*/ 234408 w 277352"/>
              <a:gd name="connsiteY230" fmla="*/ 304491 h 447491"/>
              <a:gd name="connsiteX231" fmla="*/ 231276 w 277352"/>
              <a:gd name="connsiteY231" fmla="*/ 303149 h 447491"/>
              <a:gd name="connsiteX232" fmla="*/ 228294 w 277352"/>
              <a:gd name="connsiteY232" fmla="*/ 303447 h 447491"/>
              <a:gd name="connsiteX233" fmla="*/ 225163 w 277352"/>
              <a:gd name="connsiteY233" fmla="*/ 304193 h 447491"/>
              <a:gd name="connsiteX234" fmla="*/ 223224 w 277352"/>
              <a:gd name="connsiteY234" fmla="*/ 304044 h 447491"/>
              <a:gd name="connsiteX235" fmla="*/ 221882 w 277352"/>
              <a:gd name="connsiteY235" fmla="*/ 303447 h 447491"/>
              <a:gd name="connsiteX236" fmla="*/ 220987 w 277352"/>
              <a:gd name="connsiteY236" fmla="*/ 302254 h 447491"/>
              <a:gd name="connsiteX237" fmla="*/ 220540 w 277352"/>
              <a:gd name="connsiteY237" fmla="*/ 300913 h 447491"/>
              <a:gd name="connsiteX238" fmla="*/ 220987 w 277352"/>
              <a:gd name="connsiteY238" fmla="*/ 298825 h 447491"/>
              <a:gd name="connsiteX239" fmla="*/ 222777 w 277352"/>
              <a:gd name="connsiteY239" fmla="*/ 294948 h 447491"/>
              <a:gd name="connsiteX240" fmla="*/ 224864 w 277352"/>
              <a:gd name="connsiteY240" fmla="*/ 291966 h 447491"/>
              <a:gd name="connsiteX241" fmla="*/ 229338 w 277352"/>
              <a:gd name="connsiteY241" fmla="*/ 289132 h 447491"/>
              <a:gd name="connsiteX242" fmla="*/ 230530 w 277352"/>
              <a:gd name="connsiteY242" fmla="*/ 287641 h 447491"/>
              <a:gd name="connsiteX243" fmla="*/ 231127 w 277352"/>
              <a:gd name="connsiteY243" fmla="*/ 285852 h 447491"/>
              <a:gd name="connsiteX244" fmla="*/ 231276 w 277352"/>
              <a:gd name="connsiteY244" fmla="*/ 283914 h 447491"/>
              <a:gd name="connsiteX245" fmla="*/ 230978 w 277352"/>
              <a:gd name="connsiteY245" fmla="*/ 281975 h 447491"/>
              <a:gd name="connsiteX246" fmla="*/ 230530 w 277352"/>
              <a:gd name="connsiteY246" fmla="*/ 280036 h 447491"/>
              <a:gd name="connsiteX247" fmla="*/ 229188 w 277352"/>
              <a:gd name="connsiteY247" fmla="*/ 277651 h 447491"/>
              <a:gd name="connsiteX248" fmla="*/ 227996 w 277352"/>
              <a:gd name="connsiteY248" fmla="*/ 274818 h 447491"/>
              <a:gd name="connsiteX249" fmla="*/ 227996 w 277352"/>
              <a:gd name="connsiteY249" fmla="*/ 272879 h 447491"/>
              <a:gd name="connsiteX250" fmla="*/ 228592 w 277352"/>
              <a:gd name="connsiteY250" fmla="*/ 271388 h 447491"/>
              <a:gd name="connsiteX251" fmla="*/ 229636 w 277352"/>
              <a:gd name="connsiteY251" fmla="*/ 269748 h 447491"/>
              <a:gd name="connsiteX252" fmla="*/ 232022 w 277352"/>
              <a:gd name="connsiteY252" fmla="*/ 267809 h 447491"/>
              <a:gd name="connsiteX253" fmla="*/ 232618 w 277352"/>
              <a:gd name="connsiteY253" fmla="*/ 267511 h 447491"/>
              <a:gd name="connsiteX254" fmla="*/ 234109 w 277352"/>
              <a:gd name="connsiteY254" fmla="*/ 266467 h 447491"/>
              <a:gd name="connsiteX255" fmla="*/ 235302 w 277352"/>
              <a:gd name="connsiteY255" fmla="*/ 265722 h 447491"/>
              <a:gd name="connsiteX256" fmla="*/ 238583 w 277352"/>
              <a:gd name="connsiteY256" fmla="*/ 263634 h 447491"/>
              <a:gd name="connsiteX257" fmla="*/ 239328 w 277352"/>
              <a:gd name="connsiteY257" fmla="*/ 262739 h 447491"/>
              <a:gd name="connsiteX258" fmla="*/ 239030 w 277352"/>
              <a:gd name="connsiteY258" fmla="*/ 261546 h 447491"/>
              <a:gd name="connsiteX259" fmla="*/ 238284 w 277352"/>
              <a:gd name="connsiteY259" fmla="*/ 260652 h 447491"/>
              <a:gd name="connsiteX260" fmla="*/ 236942 w 277352"/>
              <a:gd name="connsiteY260" fmla="*/ 259310 h 447491"/>
              <a:gd name="connsiteX261" fmla="*/ 236644 w 277352"/>
              <a:gd name="connsiteY261" fmla="*/ 257669 h 447491"/>
              <a:gd name="connsiteX262" fmla="*/ 236346 w 277352"/>
              <a:gd name="connsiteY262" fmla="*/ 254985 h 447491"/>
              <a:gd name="connsiteX263" fmla="*/ 235600 w 277352"/>
              <a:gd name="connsiteY263" fmla="*/ 253196 h 447491"/>
              <a:gd name="connsiteX264" fmla="*/ 235153 w 277352"/>
              <a:gd name="connsiteY264" fmla="*/ 251854 h 447491"/>
              <a:gd name="connsiteX265" fmla="*/ 236048 w 277352"/>
              <a:gd name="connsiteY265" fmla="*/ 250959 h 447491"/>
              <a:gd name="connsiteX266" fmla="*/ 237390 w 277352"/>
              <a:gd name="connsiteY266" fmla="*/ 249617 h 447491"/>
              <a:gd name="connsiteX267" fmla="*/ 239179 w 277352"/>
              <a:gd name="connsiteY267" fmla="*/ 248723 h 447491"/>
              <a:gd name="connsiteX268" fmla="*/ 241714 w 277352"/>
              <a:gd name="connsiteY268" fmla="*/ 248126 h 447491"/>
              <a:gd name="connsiteX269" fmla="*/ 242758 w 277352"/>
              <a:gd name="connsiteY269" fmla="*/ 247082 h 447491"/>
              <a:gd name="connsiteX270" fmla="*/ 243056 w 277352"/>
              <a:gd name="connsiteY270" fmla="*/ 245293 h 447491"/>
              <a:gd name="connsiteX271" fmla="*/ 243056 w 277352"/>
              <a:gd name="connsiteY271" fmla="*/ 243503 h 447491"/>
              <a:gd name="connsiteX272" fmla="*/ 243951 w 277352"/>
              <a:gd name="connsiteY272" fmla="*/ 242161 h 447491"/>
              <a:gd name="connsiteX273" fmla="*/ 245293 w 277352"/>
              <a:gd name="connsiteY273" fmla="*/ 239477 h 447491"/>
              <a:gd name="connsiteX274" fmla="*/ 246187 w 277352"/>
              <a:gd name="connsiteY274" fmla="*/ 238135 h 447491"/>
              <a:gd name="connsiteX275" fmla="*/ 247977 w 277352"/>
              <a:gd name="connsiteY275" fmla="*/ 236644 h 447491"/>
              <a:gd name="connsiteX276" fmla="*/ 249617 w 277352"/>
              <a:gd name="connsiteY276" fmla="*/ 234855 h 447491"/>
              <a:gd name="connsiteX277" fmla="*/ 250512 w 277352"/>
              <a:gd name="connsiteY277" fmla="*/ 232767 h 447491"/>
              <a:gd name="connsiteX278" fmla="*/ 250661 w 277352"/>
              <a:gd name="connsiteY278" fmla="*/ 230680 h 447491"/>
              <a:gd name="connsiteX279" fmla="*/ 249766 w 277352"/>
              <a:gd name="connsiteY279" fmla="*/ 224417 h 447491"/>
              <a:gd name="connsiteX280" fmla="*/ 251705 w 277352"/>
              <a:gd name="connsiteY280" fmla="*/ 221882 h 447491"/>
              <a:gd name="connsiteX281" fmla="*/ 254240 w 277352"/>
              <a:gd name="connsiteY281" fmla="*/ 219794 h 447491"/>
              <a:gd name="connsiteX282" fmla="*/ 257819 w 277352"/>
              <a:gd name="connsiteY282" fmla="*/ 219943 h 447491"/>
              <a:gd name="connsiteX283" fmla="*/ 263485 w 277352"/>
              <a:gd name="connsiteY283" fmla="*/ 219496 h 447491"/>
              <a:gd name="connsiteX284" fmla="*/ 267362 w 277352"/>
              <a:gd name="connsiteY284" fmla="*/ 218452 h 447491"/>
              <a:gd name="connsiteX285" fmla="*/ 270046 w 277352"/>
              <a:gd name="connsiteY285" fmla="*/ 218601 h 447491"/>
              <a:gd name="connsiteX286" fmla="*/ 276309 w 277352"/>
              <a:gd name="connsiteY286" fmla="*/ 219645 h 447491"/>
              <a:gd name="connsiteX287" fmla="*/ 276905 w 277352"/>
              <a:gd name="connsiteY287" fmla="*/ 219496 h 447491"/>
              <a:gd name="connsiteX288" fmla="*/ 277054 w 277352"/>
              <a:gd name="connsiteY288" fmla="*/ 219198 h 447491"/>
              <a:gd name="connsiteX289" fmla="*/ 277352 w 277352"/>
              <a:gd name="connsiteY289" fmla="*/ 217558 h 447491"/>
              <a:gd name="connsiteX290" fmla="*/ 277352 w 277352"/>
              <a:gd name="connsiteY290" fmla="*/ 213382 h 4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277352" h="447491">
                <a:moveTo>
                  <a:pt x="277352" y="213382"/>
                </a:moveTo>
                <a:lnTo>
                  <a:pt x="277352" y="200857"/>
                </a:lnTo>
                <a:lnTo>
                  <a:pt x="277352" y="188480"/>
                </a:lnTo>
                <a:lnTo>
                  <a:pt x="277352" y="175806"/>
                </a:lnTo>
                <a:lnTo>
                  <a:pt x="277352" y="163280"/>
                </a:lnTo>
                <a:lnTo>
                  <a:pt x="277352" y="150754"/>
                </a:lnTo>
                <a:lnTo>
                  <a:pt x="277352" y="138080"/>
                </a:lnTo>
                <a:lnTo>
                  <a:pt x="277203" y="125554"/>
                </a:lnTo>
                <a:lnTo>
                  <a:pt x="277203" y="112880"/>
                </a:lnTo>
                <a:lnTo>
                  <a:pt x="264678" y="106169"/>
                </a:lnTo>
                <a:lnTo>
                  <a:pt x="252003" y="99459"/>
                </a:lnTo>
                <a:lnTo>
                  <a:pt x="239477" y="92749"/>
                </a:lnTo>
                <a:lnTo>
                  <a:pt x="226803" y="86039"/>
                </a:lnTo>
                <a:lnTo>
                  <a:pt x="214277" y="79329"/>
                </a:lnTo>
                <a:lnTo>
                  <a:pt x="201602" y="72469"/>
                </a:lnTo>
                <a:lnTo>
                  <a:pt x="189077" y="65759"/>
                </a:lnTo>
                <a:lnTo>
                  <a:pt x="176402" y="59049"/>
                </a:lnTo>
                <a:lnTo>
                  <a:pt x="163727" y="52190"/>
                </a:lnTo>
                <a:lnTo>
                  <a:pt x="151202" y="45480"/>
                </a:lnTo>
                <a:lnTo>
                  <a:pt x="138527" y="38621"/>
                </a:lnTo>
                <a:lnTo>
                  <a:pt x="126001" y="31910"/>
                </a:lnTo>
                <a:lnTo>
                  <a:pt x="113327" y="25051"/>
                </a:lnTo>
                <a:lnTo>
                  <a:pt x="100801" y="18341"/>
                </a:lnTo>
                <a:lnTo>
                  <a:pt x="88127" y="11482"/>
                </a:lnTo>
                <a:lnTo>
                  <a:pt x="75452" y="4623"/>
                </a:lnTo>
                <a:lnTo>
                  <a:pt x="66803" y="0"/>
                </a:lnTo>
                <a:lnTo>
                  <a:pt x="57409" y="4623"/>
                </a:lnTo>
                <a:lnTo>
                  <a:pt x="50102" y="8201"/>
                </a:lnTo>
                <a:lnTo>
                  <a:pt x="40410" y="12824"/>
                </a:lnTo>
                <a:lnTo>
                  <a:pt x="43243" y="29525"/>
                </a:lnTo>
                <a:lnTo>
                  <a:pt x="45480" y="43691"/>
                </a:lnTo>
                <a:lnTo>
                  <a:pt x="45629" y="52787"/>
                </a:lnTo>
                <a:lnTo>
                  <a:pt x="45629" y="55172"/>
                </a:lnTo>
                <a:lnTo>
                  <a:pt x="46524" y="56812"/>
                </a:lnTo>
                <a:lnTo>
                  <a:pt x="48611" y="58304"/>
                </a:lnTo>
                <a:lnTo>
                  <a:pt x="56962" y="71426"/>
                </a:lnTo>
                <a:lnTo>
                  <a:pt x="55172" y="73662"/>
                </a:lnTo>
                <a:lnTo>
                  <a:pt x="56365" y="77689"/>
                </a:lnTo>
                <a:lnTo>
                  <a:pt x="58453" y="79478"/>
                </a:lnTo>
                <a:lnTo>
                  <a:pt x="65312" y="87232"/>
                </a:lnTo>
                <a:lnTo>
                  <a:pt x="66207" y="88723"/>
                </a:lnTo>
                <a:lnTo>
                  <a:pt x="65908" y="89916"/>
                </a:lnTo>
                <a:lnTo>
                  <a:pt x="61137" y="99161"/>
                </a:lnTo>
                <a:lnTo>
                  <a:pt x="60242" y="101398"/>
                </a:lnTo>
                <a:lnTo>
                  <a:pt x="59347" y="112880"/>
                </a:lnTo>
                <a:lnTo>
                  <a:pt x="58602" y="121081"/>
                </a:lnTo>
                <a:lnTo>
                  <a:pt x="57707" y="132264"/>
                </a:lnTo>
                <a:lnTo>
                  <a:pt x="56514" y="145685"/>
                </a:lnTo>
                <a:lnTo>
                  <a:pt x="55619" y="157017"/>
                </a:lnTo>
                <a:lnTo>
                  <a:pt x="54576" y="171929"/>
                </a:lnTo>
                <a:lnTo>
                  <a:pt x="53383" y="185945"/>
                </a:lnTo>
                <a:lnTo>
                  <a:pt x="46524" y="193699"/>
                </a:lnTo>
                <a:lnTo>
                  <a:pt x="34296" y="207269"/>
                </a:lnTo>
                <a:lnTo>
                  <a:pt x="24306" y="218452"/>
                </a:lnTo>
                <a:lnTo>
                  <a:pt x="19236" y="225908"/>
                </a:lnTo>
                <a:lnTo>
                  <a:pt x="9543" y="240372"/>
                </a:lnTo>
                <a:lnTo>
                  <a:pt x="5219" y="249617"/>
                </a:lnTo>
                <a:lnTo>
                  <a:pt x="1789" y="254538"/>
                </a:lnTo>
                <a:lnTo>
                  <a:pt x="0" y="256626"/>
                </a:lnTo>
                <a:lnTo>
                  <a:pt x="1640" y="263485"/>
                </a:lnTo>
                <a:lnTo>
                  <a:pt x="4175" y="275414"/>
                </a:lnTo>
                <a:lnTo>
                  <a:pt x="8350" y="281379"/>
                </a:lnTo>
                <a:lnTo>
                  <a:pt x="12824" y="287939"/>
                </a:lnTo>
                <a:lnTo>
                  <a:pt x="16253" y="292860"/>
                </a:lnTo>
                <a:lnTo>
                  <a:pt x="21025" y="292860"/>
                </a:lnTo>
                <a:lnTo>
                  <a:pt x="26692" y="294500"/>
                </a:lnTo>
                <a:lnTo>
                  <a:pt x="28182" y="295544"/>
                </a:lnTo>
                <a:lnTo>
                  <a:pt x="28928" y="300018"/>
                </a:lnTo>
                <a:lnTo>
                  <a:pt x="31016" y="302553"/>
                </a:lnTo>
                <a:lnTo>
                  <a:pt x="34595" y="304640"/>
                </a:lnTo>
                <a:lnTo>
                  <a:pt x="36831" y="308816"/>
                </a:lnTo>
                <a:lnTo>
                  <a:pt x="37726" y="315377"/>
                </a:lnTo>
                <a:lnTo>
                  <a:pt x="39813" y="319104"/>
                </a:lnTo>
                <a:lnTo>
                  <a:pt x="40261" y="319701"/>
                </a:lnTo>
                <a:lnTo>
                  <a:pt x="42498" y="325367"/>
                </a:lnTo>
                <a:lnTo>
                  <a:pt x="43094" y="327008"/>
                </a:lnTo>
                <a:lnTo>
                  <a:pt x="43243" y="330437"/>
                </a:lnTo>
                <a:lnTo>
                  <a:pt x="42945" y="332674"/>
                </a:lnTo>
                <a:lnTo>
                  <a:pt x="44138" y="335507"/>
                </a:lnTo>
                <a:lnTo>
                  <a:pt x="42348" y="340279"/>
                </a:lnTo>
                <a:lnTo>
                  <a:pt x="41901" y="343112"/>
                </a:lnTo>
                <a:lnTo>
                  <a:pt x="41752" y="347287"/>
                </a:lnTo>
                <a:lnTo>
                  <a:pt x="42646" y="354593"/>
                </a:lnTo>
                <a:lnTo>
                  <a:pt x="44436" y="360111"/>
                </a:lnTo>
                <a:lnTo>
                  <a:pt x="46225" y="364584"/>
                </a:lnTo>
                <a:lnTo>
                  <a:pt x="48164" y="368163"/>
                </a:lnTo>
                <a:lnTo>
                  <a:pt x="51444" y="372040"/>
                </a:lnTo>
                <a:lnTo>
                  <a:pt x="54874" y="375619"/>
                </a:lnTo>
                <a:lnTo>
                  <a:pt x="58154" y="377855"/>
                </a:lnTo>
                <a:lnTo>
                  <a:pt x="55172" y="379048"/>
                </a:lnTo>
                <a:lnTo>
                  <a:pt x="49357" y="379346"/>
                </a:lnTo>
                <a:lnTo>
                  <a:pt x="45927" y="378601"/>
                </a:lnTo>
                <a:lnTo>
                  <a:pt x="44436" y="378452"/>
                </a:lnTo>
                <a:lnTo>
                  <a:pt x="42796" y="378899"/>
                </a:lnTo>
                <a:lnTo>
                  <a:pt x="36533" y="379645"/>
                </a:lnTo>
                <a:lnTo>
                  <a:pt x="30270" y="379346"/>
                </a:lnTo>
                <a:lnTo>
                  <a:pt x="24454" y="378452"/>
                </a:lnTo>
                <a:lnTo>
                  <a:pt x="21025" y="378601"/>
                </a:lnTo>
                <a:lnTo>
                  <a:pt x="18341" y="380688"/>
                </a:lnTo>
                <a:lnTo>
                  <a:pt x="16104" y="383969"/>
                </a:lnTo>
                <a:lnTo>
                  <a:pt x="14017" y="386504"/>
                </a:lnTo>
                <a:lnTo>
                  <a:pt x="14762" y="389337"/>
                </a:lnTo>
                <a:lnTo>
                  <a:pt x="16253" y="390977"/>
                </a:lnTo>
                <a:lnTo>
                  <a:pt x="19236" y="394407"/>
                </a:lnTo>
                <a:lnTo>
                  <a:pt x="21920" y="397687"/>
                </a:lnTo>
                <a:lnTo>
                  <a:pt x="23262" y="399924"/>
                </a:lnTo>
                <a:lnTo>
                  <a:pt x="28630" y="404845"/>
                </a:lnTo>
                <a:lnTo>
                  <a:pt x="33849" y="409319"/>
                </a:lnTo>
                <a:lnTo>
                  <a:pt x="34893" y="409915"/>
                </a:lnTo>
                <a:lnTo>
                  <a:pt x="36384" y="410810"/>
                </a:lnTo>
                <a:lnTo>
                  <a:pt x="37279" y="411108"/>
                </a:lnTo>
                <a:lnTo>
                  <a:pt x="40112" y="413643"/>
                </a:lnTo>
                <a:lnTo>
                  <a:pt x="43988" y="417669"/>
                </a:lnTo>
                <a:lnTo>
                  <a:pt x="47567" y="424230"/>
                </a:lnTo>
                <a:lnTo>
                  <a:pt x="50102" y="430791"/>
                </a:lnTo>
                <a:lnTo>
                  <a:pt x="52637" y="437054"/>
                </a:lnTo>
                <a:lnTo>
                  <a:pt x="53681" y="438247"/>
                </a:lnTo>
                <a:lnTo>
                  <a:pt x="55321" y="438843"/>
                </a:lnTo>
                <a:lnTo>
                  <a:pt x="55619" y="440185"/>
                </a:lnTo>
                <a:lnTo>
                  <a:pt x="55470" y="442273"/>
                </a:lnTo>
                <a:lnTo>
                  <a:pt x="54874" y="443913"/>
                </a:lnTo>
                <a:lnTo>
                  <a:pt x="53532" y="446150"/>
                </a:lnTo>
                <a:lnTo>
                  <a:pt x="56365" y="446299"/>
                </a:lnTo>
                <a:lnTo>
                  <a:pt x="59347" y="447044"/>
                </a:lnTo>
                <a:lnTo>
                  <a:pt x="63224" y="447492"/>
                </a:lnTo>
                <a:lnTo>
                  <a:pt x="66057" y="446597"/>
                </a:lnTo>
                <a:lnTo>
                  <a:pt x="67996" y="444808"/>
                </a:lnTo>
                <a:lnTo>
                  <a:pt x="72320" y="443317"/>
                </a:lnTo>
                <a:lnTo>
                  <a:pt x="77241" y="441676"/>
                </a:lnTo>
                <a:lnTo>
                  <a:pt x="77838" y="439290"/>
                </a:lnTo>
                <a:lnTo>
                  <a:pt x="79329" y="437948"/>
                </a:lnTo>
                <a:lnTo>
                  <a:pt x="80969" y="436905"/>
                </a:lnTo>
                <a:lnTo>
                  <a:pt x="81565" y="436756"/>
                </a:lnTo>
                <a:lnTo>
                  <a:pt x="81714" y="437501"/>
                </a:lnTo>
                <a:lnTo>
                  <a:pt x="82758" y="440036"/>
                </a:lnTo>
                <a:lnTo>
                  <a:pt x="84846" y="442571"/>
                </a:lnTo>
                <a:lnTo>
                  <a:pt x="87828" y="445404"/>
                </a:lnTo>
                <a:lnTo>
                  <a:pt x="88723" y="445255"/>
                </a:lnTo>
                <a:lnTo>
                  <a:pt x="90661" y="443167"/>
                </a:lnTo>
                <a:lnTo>
                  <a:pt x="95433" y="441825"/>
                </a:lnTo>
                <a:lnTo>
                  <a:pt x="96626" y="441229"/>
                </a:lnTo>
                <a:lnTo>
                  <a:pt x="100055" y="438247"/>
                </a:lnTo>
                <a:lnTo>
                  <a:pt x="104081" y="436159"/>
                </a:lnTo>
                <a:lnTo>
                  <a:pt x="104977" y="436010"/>
                </a:lnTo>
                <a:lnTo>
                  <a:pt x="106467" y="435563"/>
                </a:lnTo>
                <a:lnTo>
                  <a:pt x="110642" y="433475"/>
                </a:lnTo>
                <a:lnTo>
                  <a:pt x="113625" y="433773"/>
                </a:lnTo>
                <a:lnTo>
                  <a:pt x="118247" y="433475"/>
                </a:lnTo>
                <a:lnTo>
                  <a:pt x="126150" y="432431"/>
                </a:lnTo>
                <a:lnTo>
                  <a:pt x="131817" y="432133"/>
                </a:lnTo>
                <a:lnTo>
                  <a:pt x="134650" y="431835"/>
                </a:lnTo>
                <a:lnTo>
                  <a:pt x="135395" y="431387"/>
                </a:lnTo>
                <a:lnTo>
                  <a:pt x="136589" y="428405"/>
                </a:lnTo>
                <a:lnTo>
                  <a:pt x="137334" y="427660"/>
                </a:lnTo>
                <a:lnTo>
                  <a:pt x="139571" y="426318"/>
                </a:lnTo>
                <a:lnTo>
                  <a:pt x="143746" y="421844"/>
                </a:lnTo>
                <a:lnTo>
                  <a:pt x="146430" y="418116"/>
                </a:lnTo>
                <a:lnTo>
                  <a:pt x="147176" y="416923"/>
                </a:lnTo>
                <a:lnTo>
                  <a:pt x="147325" y="416774"/>
                </a:lnTo>
                <a:lnTo>
                  <a:pt x="147921" y="416625"/>
                </a:lnTo>
                <a:lnTo>
                  <a:pt x="149114" y="414985"/>
                </a:lnTo>
                <a:lnTo>
                  <a:pt x="147921" y="413345"/>
                </a:lnTo>
                <a:lnTo>
                  <a:pt x="143150" y="410064"/>
                </a:lnTo>
                <a:lnTo>
                  <a:pt x="143299" y="409617"/>
                </a:lnTo>
                <a:lnTo>
                  <a:pt x="143000" y="409020"/>
                </a:lnTo>
                <a:lnTo>
                  <a:pt x="143299" y="408573"/>
                </a:lnTo>
                <a:lnTo>
                  <a:pt x="145088" y="407231"/>
                </a:lnTo>
                <a:lnTo>
                  <a:pt x="147474" y="405740"/>
                </a:lnTo>
                <a:lnTo>
                  <a:pt x="150009" y="405143"/>
                </a:lnTo>
                <a:lnTo>
                  <a:pt x="156719" y="405292"/>
                </a:lnTo>
                <a:lnTo>
                  <a:pt x="162385" y="404845"/>
                </a:lnTo>
                <a:lnTo>
                  <a:pt x="163727" y="404994"/>
                </a:lnTo>
                <a:lnTo>
                  <a:pt x="168201" y="404249"/>
                </a:lnTo>
                <a:lnTo>
                  <a:pt x="171332" y="403503"/>
                </a:lnTo>
                <a:lnTo>
                  <a:pt x="174463" y="401863"/>
                </a:lnTo>
                <a:lnTo>
                  <a:pt x="181472" y="402012"/>
                </a:lnTo>
                <a:lnTo>
                  <a:pt x="187437" y="397986"/>
                </a:lnTo>
                <a:lnTo>
                  <a:pt x="189077" y="397240"/>
                </a:lnTo>
                <a:lnTo>
                  <a:pt x="189822" y="396644"/>
                </a:lnTo>
                <a:lnTo>
                  <a:pt x="190121" y="396047"/>
                </a:lnTo>
                <a:lnTo>
                  <a:pt x="192805" y="394407"/>
                </a:lnTo>
                <a:lnTo>
                  <a:pt x="195936" y="390977"/>
                </a:lnTo>
                <a:lnTo>
                  <a:pt x="198471" y="387995"/>
                </a:lnTo>
                <a:lnTo>
                  <a:pt x="199068" y="385908"/>
                </a:lnTo>
                <a:lnTo>
                  <a:pt x="205777" y="378750"/>
                </a:lnTo>
                <a:lnTo>
                  <a:pt x="208163" y="378899"/>
                </a:lnTo>
                <a:lnTo>
                  <a:pt x="209207" y="378005"/>
                </a:lnTo>
                <a:lnTo>
                  <a:pt x="211891" y="373233"/>
                </a:lnTo>
                <a:lnTo>
                  <a:pt x="212786" y="372338"/>
                </a:lnTo>
                <a:lnTo>
                  <a:pt x="213979" y="372040"/>
                </a:lnTo>
                <a:lnTo>
                  <a:pt x="215470" y="371443"/>
                </a:lnTo>
                <a:lnTo>
                  <a:pt x="216812" y="369952"/>
                </a:lnTo>
                <a:lnTo>
                  <a:pt x="217856" y="367865"/>
                </a:lnTo>
                <a:lnTo>
                  <a:pt x="218005" y="365330"/>
                </a:lnTo>
                <a:lnTo>
                  <a:pt x="217408" y="363242"/>
                </a:lnTo>
                <a:lnTo>
                  <a:pt x="217408" y="362198"/>
                </a:lnTo>
                <a:lnTo>
                  <a:pt x="218005" y="361304"/>
                </a:lnTo>
                <a:lnTo>
                  <a:pt x="219198" y="360260"/>
                </a:lnTo>
                <a:lnTo>
                  <a:pt x="224268" y="357725"/>
                </a:lnTo>
                <a:lnTo>
                  <a:pt x="225461" y="356383"/>
                </a:lnTo>
                <a:lnTo>
                  <a:pt x="226355" y="355339"/>
                </a:lnTo>
                <a:lnTo>
                  <a:pt x="227697" y="355190"/>
                </a:lnTo>
                <a:lnTo>
                  <a:pt x="229188" y="355190"/>
                </a:lnTo>
                <a:lnTo>
                  <a:pt x="230232" y="354593"/>
                </a:lnTo>
                <a:lnTo>
                  <a:pt x="231425" y="353401"/>
                </a:lnTo>
                <a:lnTo>
                  <a:pt x="234855" y="351761"/>
                </a:lnTo>
                <a:lnTo>
                  <a:pt x="238135" y="350568"/>
                </a:lnTo>
                <a:lnTo>
                  <a:pt x="241565" y="351015"/>
                </a:lnTo>
                <a:lnTo>
                  <a:pt x="244398" y="351761"/>
                </a:lnTo>
                <a:lnTo>
                  <a:pt x="246635" y="352506"/>
                </a:lnTo>
                <a:lnTo>
                  <a:pt x="247828" y="352655"/>
                </a:lnTo>
                <a:lnTo>
                  <a:pt x="248722" y="349673"/>
                </a:lnTo>
                <a:lnTo>
                  <a:pt x="249766" y="345050"/>
                </a:lnTo>
                <a:lnTo>
                  <a:pt x="249915" y="343112"/>
                </a:lnTo>
                <a:lnTo>
                  <a:pt x="249468" y="340875"/>
                </a:lnTo>
                <a:lnTo>
                  <a:pt x="247530" y="339235"/>
                </a:lnTo>
                <a:lnTo>
                  <a:pt x="245740" y="339086"/>
                </a:lnTo>
                <a:lnTo>
                  <a:pt x="244995" y="338340"/>
                </a:lnTo>
                <a:lnTo>
                  <a:pt x="243503" y="337147"/>
                </a:lnTo>
                <a:lnTo>
                  <a:pt x="242012" y="336103"/>
                </a:lnTo>
                <a:lnTo>
                  <a:pt x="240670" y="334463"/>
                </a:lnTo>
                <a:lnTo>
                  <a:pt x="239775" y="331928"/>
                </a:lnTo>
                <a:lnTo>
                  <a:pt x="240372" y="322981"/>
                </a:lnTo>
                <a:lnTo>
                  <a:pt x="239925" y="321788"/>
                </a:lnTo>
                <a:lnTo>
                  <a:pt x="237986" y="321490"/>
                </a:lnTo>
                <a:lnTo>
                  <a:pt x="237539" y="320894"/>
                </a:lnTo>
                <a:lnTo>
                  <a:pt x="237688" y="319254"/>
                </a:lnTo>
                <a:lnTo>
                  <a:pt x="236644" y="314184"/>
                </a:lnTo>
                <a:lnTo>
                  <a:pt x="235451" y="310008"/>
                </a:lnTo>
                <a:lnTo>
                  <a:pt x="236048" y="307623"/>
                </a:lnTo>
                <a:lnTo>
                  <a:pt x="234408" y="304491"/>
                </a:lnTo>
                <a:lnTo>
                  <a:pt x="231276" y="303149"/>
                </a:lnTo>
                <a:lnTo>
                  <a:pt x="228294" y="303447"/>
                </a:lnTo>
                <a:lnTo>
                  <a:pt x="225163" y="304193"/>
                </a:lnTo>
                <a:lnTo>
                  <a:pt x="223224" y="304044"/>
                </a:lnTo>
                <a:lnTo>
                  <a:pt x="221882" y="303447"/>
                </a:lnTo>
                <a:lnTo>
                  <a:pt x="220987" y="302254"/>
                </a:lnTo>
                <a:lnTo>
                  <a:pt x="220540" y="300913"/>
                </a:lnTo>
                <a:lnTo>
                  <a:pt x="220987" y="298825"/>
                </a:lnTo>
                <a:lnTo>
                  <a:pt x="222777" y="294948"/>
                </a:lnTo>
                <a:lnTo>
                  <a:pt x="224864" y="291966"/>
                </a:lnTo>
                <a:lnTo>
                  <a:pt x="229338" y="289132"/>
                </a:lnTo>
                <a:lnTo>
                  <a:pt x="230530" y="287641"/>
                </a:lnTo>
                <a:lnTo>
                  <a:pt x="231127" y="285852"/>
                </a:lnTo>
                <a:lnTo>
                  <a:pt x="231276" y="283914"/>
                </a:lnTo>
                <a:lnTo>
                  <a:pt x="230978" y="281975"/>
                </a:lnTo>
                <a:lnTo>
                  <a:pt x="230530" y="280036"/>
                </a:lnTo>
                <a:lnTo>
                  <a:pt x="229188" y="277651"/>
                </a:lnTo>
                <a:lnTo>
                  <a:pt x="227996" y="274818"/>
                </a:lnTo>
                <a:lnTo>
                  <a:pt x="227996" y="272879"/>
                </a:lnTo>
                <a:lnTo>
                  <a:pt x="228592" y="271388"/>
                </a:lnTo>
                <a:lnTo>
                  <a:pt x="229636" y="269748"/>
                </a:lnTo>
                <a:lnTo>
                  <a:pt x="232022" y="267809"/>
                </a:lnTo>
                <a:lnTo>
                  <a:pt x="232618" y="267511"/>
                </a:lnTo>
                <a:lnTo>
                  <a:pt x="234109" y="266467"/>
                </a:lnTo>
                <a:lnTo>
                  <a:pt x="235302" y="265722"/>
                </a:lnTo>
                <a:lnTo>
                  <a:pt x="238583" y="263634"/>
                </a:lnTo>
                <a:lnTo>
                  <a:pt x="239328" y="262739"/>
                </a:lnTo>
                <a:lnTo>
                  <a:pt x="239030" y="261546"/>
                </a:lnTo>
                <a:lnTo>
                  <a:pt x="238284" y="260652"/>
                </a:lnTo>
                <a:lnTo>
                  <a:pt x="236942" y="259310"/>
                </a:lnTo>
                <a:lnTo>
                  <a:pt x="236644" y="257669"/>
                </a:lnTo>
                <a:lnTo>
                  <a:pt x="236346" y="254985"/>
                </a:lnTo>
                <a:lnTo>
                  <a:pt x="235600" y="253196"/>
                </a:lnTo>
                <a:lnTo>
                  <a:pt x="235153" y="251854"/>
                </a:lnTo>
                <a:lnTo>
                  <a:pt x="236048" y="250959"/>
                </a:lnTo>
                <a:lnTo>
                  <a:pt x="237390" y="249617"/>
                </a:lnTo>
                <a:lnTo>
                  <a:pt x="239179" y="248723"/>
                </a:lnTo>
                <a:lnTo>
                  <a:pt x="241714" y="248126"/>
                </a:lnTo>
                <a:lnTo>
                  <a:pt x="242758" y="247082"/>
                </a:lnTo>
                <a:lnTo>
                  <a:pt x="243056" y="245293"/>
                </a:lnTo>
                <a:lnTo>
                  <a:pt x="243056" y="243503"/>
                </a:lnTo>
                <a:lnTo>
                  <a:pt x="243951" y="242161"/>
                </a:lnTo>
                <a:lnTo>
                  <a:pt x="245293" y="239477"/>
                </a:lnTo>
                <a:lnTo>
                  <a:pt x="246187" y="238135"/>
                </a:lnTo>
                <a:lnTo>
                  <a:pt x="247977" y="236644"/>
                </a:lnTo>
                <a:lnTo>
                  <a:pt x="249617" y="234855"/>
                </a:lnTo>
                <a:lnTo>
                  <a:pt x="250512" y="232767"/>
                </a:lnTo>
                <a:lnTo>
                  <a:pt x="250661" y="230680"/>
                </a:lnTo>
                <a:lnTo>
                  <a:pt x="249766" y="224417"/>
                </a:lnTo>
                <a:lnTo>
                  <a:pt x="251705" y="221882"/>
                </a:lnTo>
                <a:lnTo>
                  <a:pt x="254240" y="219794"/>
                </a:lnTo>
                <a:lnTo>
                  <a:pt x="257819" y="219943"/>
                </a:lnTo>
                <a:lnTo>
                  <a:pt x="263485" y="219496"/>
                </a:lnTo>
                <a:lnTo>
                  <a:pt x="267362" y="218452"/>
                </a:lnTo>
                <a:lnTo>
                  <a:pt x="270046" y="218601"/>
                </a:lnTo>
                <a:lnTo>
                  <a:pt x="276309" y="219645"/>
                </a:lnTo>
                <a:lnTo>
                  <a:pt x="276905" y="219496"/>
                </a:lnTo>
                <a:lnTo>
                  <a:pt x="277054" y="219198"/>
                </a:lnTo>
                <a:lnTo>
                  <a:pt x="277352" y="217558"/>
                </a:lnTo>
                <a:lnTo>
                  <a:pt x="277352" y="21338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84" name="Central African Republic__">
            <a:extLst>
              <a:ext uri="{FF2B5EF4-FFF2-40B4-BE49-F238E27FC236}">
                <a16:creationId xmlns:a16="http://schemas.microsoft.com/office/drawing/2014/main" id="{312295FA-7C21-50FA-5065-7E096B415E48}"/>
              </a:ext>
            </a:extLst>
          </p:cNvPr>
          <p:cNvSpPr/>
          <p:nvPr/>
        </p:nvSpPr>
        <p:spPr>
          <a:xfrm>
            <a:off x="6381704" y="3860612"/>
            <a:ext cx="341471" cy="256902"/>
          </a:xfrm>
          <a:custGeom>
            <a:avLst/>
            <a:gdLst>
              <a:gd name="connsiteX0" fmla="*/ 339533 w 341471"/>
              <a:gd name="connsiteY0" fmla="*/ 159552 h 239328"/>
              <a:gd name="connsiteX1" fmla="*/ 337595 w 341471"/>
              <a:gd name="connsiteY1" fmla="*/ 156719 h 239328"/>
              <a:gd name="connsiteX2" fmla="*/ 336849 w 341471"/>
              <a:gd name="connsiteY2" fmla="*/ 152693 h 239328"/>
              <a:gd name="connsiteX3" fmla="*/ 336849 w 341471"/>
              <a:gd name="connsiteY3" fmla="*/ 149263 h 239328"/>
              <a:gd name="connsiteX4" fmla="*/ 336402 w 341471"/>
              <a:gd name="connsiteY4" fmla="*/ 147772 h 239328"/>
              <a:gd name="connsiteX5" fmla="*/ 335507 w 341471"/>
              <a:gd name="connsiteY5" fmla="*/ 146281 h 239328"/>
              <a:gd name="connsiteX6" fmla="*/ 334612 w 341471"/>
              <a:gd name="connsiteY6" fmla="*/ 144939 h 239328"/>
              <a:gd name="connsiteX7" fmla="*/ 332972 w 341471"/>
              <a:gd name="connsiteY7" fmla="*/ 143448 h 239328"/>
              <a:gd name="connsiteX8" fmla="*/ 329244 w 341471"/>
              <a:gd name="connsiteY8" fmla="*/ 141360 h 239328"/>
              <a:gd name="connsiteX9" fmla="*/ 325367 w 341471"/>
              <a:gd name="connsiteY9" fmla="*/ 138825 h 239328"/>
              <a:gd name="connsiteX10" fmla="*/ 323578 w 341471"/>
              <a:gd name="connsiteY10" fmla="*/ 137334 h 239328"/>
              <a:gd name="connsiteX11" fmla="*/ 320148 w 341471"/>
              <a:gd name="connsiteY11" fmla="*/ 136887 h 239328"/>
              <a:gd name="connsiteX12" fmla="*/ 318061 w 341471"/>
              <a:gd name="connsiteY12" fmla="*/ 135396 h 239328"/>
              <a:gd name="connsiteX13" fmla="*/ 316271 w 341471"/>
              <a:gd name="connsiteY13" fmla="*/ 132264 h 239328"/>
              <a:gd name="connsiteX14" fmla="*/ 315526 w 341471"/>
              <a:gd name="connsiteY14" fmla="*/ 129878 h 239328"/>
              <a:gd name="connsiteX15" fmla="*/ 313736 w 341471"/>
              <a:gd name="connsiteY15" fmla="*/ 127940 h 239328"/>
              <a:gd name="connsiteX16" fmla="*/ 312991 w 341471"/>
              <a:gd name="connsiteY16" fmla="*/ 126449 h 239328"/>
              <a:gd name="connsiteX17" fmla="*/ 312543 w 341471"/>
              <a:gd name="connsiteY17" fmla="*/ 124808 h 239328"/>
              <a:gd name="connsiteX18" fmla="*/ 314034 w 341471"/>
              <a:gd name="connsiteY18" fmla="*/ 119888 h 239328"/>
              <a:gd name="connsiteX19" fmla="*/ 311947 w 341471"/>
              <a:gd name="connsiteY19" fmla="*/ 118247 h 239328"/>
              <a:gd name="connsiteX20" fmla="*/ 308965 w 341471"/>
              <a:gd name="connsiteY20" fmla="*/ 115862 h 239328"/>
              <a:gd name="connsiteX21" fmla="*/ 306728 w 341471"/>
              <a:gd name="connsiteY21" fmla="*/ 113476 h 239328"/>
              <a:gd name="connsiteX22" fmla="*/ 305386 w 341471"/>
              <a:gd name="connsiteY22" fmla="*/ 111090 h 239328"/>
              <a:gd name="connsiteX23" fmla="*/ 301509 w 341471"/>
              <a:gd name="connsiteY23" fmla="*/ 108108 h 239328"/>
              <a:gd name="connsiteX24" fmla="*/ 293009 w 341471"/>
              <a:gd name="connsiteY24" fmla="*/ 103634 h 239328"/>
              <a:gd name="connsiteX25" fmla="*/ 288238 w 341471"/>
              <a:gd name="connsiteY25" fmla="*/ 100801 h 239328"/>
              <a:gd name="connsiteX26" fmla="*/ 285554 w 341471"/>
              <a:gd name="connsiteY26" fmla="*/ 98266 h 239328"/>
              <a:gd name="connsiteX27" fmla="*/ 283168 w 341471"/>
              <a:gd name="connsiteY27" fmla="*/ 95731 h 239328"/>
              <a:gd name="connsiteX28" fmla="*/ 282870 w 341471"/>
              <a:gd name="connsiteY28" fmla="*/ 94687 h 239328"/>
              <a:gd name="connsiteX29" fmla="*/ 284510 w 341471"/>
              <a:gd name="connsiteY29" fmla="*/ 92152 h 239328"/>
              <a:gd name="connsiteX30" fmla="*/ 284659 w 341471"/>
              <a:gd name="connsiteY30" fmla="*/ 90065 h 239328"/>
              <a:gd name="connsiteX31" fmla="*/ 283466 w 341471"/>
              <a:gd name="connsiteY31" fmla="*/ 87828 h 239328"/>
              <a:gd name="connsiteX32" fmla="*/ 278396 w 341471"/>
              <a:gd name="connsiteY32" fmla="*/ 83504 h 239328"/>
              <a:gd name="connsiteX33" fmla="*/ 274370 w 341471"/>
              <a:gd name="connsiteY33" fmla="*/ 78732 h 239328"/>
              <a:gd name="connsiteX34" fmla="*/ 271239 w 341471"/>
              <a:gd name="connsiteY34" fmla="*/ 77241 h 239328"/>
              <a:gd name="connsiteX35" fmla="*/ 263783 w 341471"/>
              <a:gd name="connsiteY35" fmla="*/ 75899 h 239328"/>
              <a:gd name="connsiteX36" fmla="*/ 261696 w 341471"/>
              <a:gd name="connsiteY36" fmla="*/ 75452 h 239328"/>
              <a:gd name="connsiteX37" fmla="*/ 259459 w 341471"/>
              <a:gd name="connsiteY37" fmla="*/ 74408 h 239328"/>
              <a:gd name="connsiteX38" fmla="*/ 257371 w 341471"/>
              <a:gd name="connsiteY38" fmla="*/ 72320 h 239328"/>
              <a:gd name="connsiteX39" fmla="*/ 256625 w 341471"/>
              <a:gd name="connsiteY39" fmla="*/ 69785 h 239328"/>
              <a:gd name="connsiteX40" fmla="*/ 257669 w 341471"/>
              <a:gd name="connsiteY40" fmla="*/ 65759 h 239328"/>
              <a:gd name="connsiteX41" fmla="*/ 256924 w 341471"/>
              <a:gd name="connsiteY41" fmla="*/ 64566 h 239328"/>
              <a:gd name="connsiteX42" fmla="*/ 255731 w 341471"/>
              <a:gd name="connsiteY42" fmla="*/ 64119 h 239328"/>
              <a:gd name="connsiteX43" fmla="*/ 253047 w 341471"/>
              <a:gd name="connsiteY43" fmla="*/ 63523 h 239328"/>
              <a:gd name="connsiteX44" fmla="*/ 249766 w 341471"/>
              <a:gd name="connsiteY44" fmla="*/ 62926 h 239328"/>
              <a:gd name="connsiteX45" fmla="*/ 243354 w 341471"/>
              <a:gd name="connsiteY45" fmla="*/ 62330 h 239328"/>
              <a:gd name="connsiteX46" fmla="*/ 240819 w 341471"/>
              <a:gd name="connsiteY46" fmla="*/ 61435 h 239328"/>
              <a:gd name="connsiteX47" fmla="*/ 239627 w 341471"/>
              <a:gd name="connsiteY47" fmla="*/ 60093 h 239328"/>
              <a:gd name="connsiteX48" fmla="*/ 240074 w 341471"/>
              <a:gd name="connsiteY48" fmla="*/ 56514 h 239328"/>
              <a:gd name="connsiteX49" fmla="*/ 239477 w 341471"/>
              <a:gd name="connsiteY49" fmla="*/ 55769 h 239328"/>
              <a:gd name="connsiteX50" fmla="*/ 238433 w 341471"/>
              <a:gd name="connsiteY50" fmla="*/ 55172 h 239328"/>
              <a:gd name="connsiteX51" fmla="*/ 237688 w 341471"/>
              <a:gd name="connsiteY51" fmla="*/ 53681 h 239328"/>
              <a:gd name="connsiteX52" fmla="*/ 237837 w 341471"/>
              <a:gd name="connsiteY52" fmla="*/ 51892 h 239328"/>
              <a:gd name="connsiteX53" fmla="*/ 241267 w 341471"/>
              <a:gd name="connsiteY53" fmla="*/ 47716 h 239328"/>
              <a:gd name="connsiteX54" fmla="*/ 241863 w 341471"/>
              <a:gd name="connsiteY54" fmla="*/ 45629 h 239328"/>
              <a:gd name="connsiteX55" fmla="*/ 242460 w 341471"/>
              <a:gd name="connsiteY55" fmla="*/ 38024 h 239328"/>
              <a:gd name="connsiteX56" fmla="*/ 242758 w 341471"/>
              <a:gd name="connsiteY56" fmla="*/ 35489 h 239328"/>
              <a:gd name="connsiteX57" fmla="*/ 242460 w 341471"/>
              <a:gd name="connsiteY57" fmla="*/ 32358 h 239328"/>
              <a:gd name="connsiteX58" fmla="*/ 239925 w 341471"/>
              <a:gd name="connsiteY58" fmla="*/ 26691 h 239328"/>
              <a:gd name="connsiteX59" fmla="*/ 237539 w 341471"/>
              <a:gd name="connsiteY59" fmla="*/ 22665 h 239328"/>
              <a:gd name="connsiteX60" fmla="*/ 233811 w 341471"/>
              <a:gd name="connsiteY60" fmla="*/ 16701 h 239328"/>
              <a:gd name="connsiteX61" fmla="*/ 232320 w 341471"/>
              <a:gd name="connsiteY61" fmla="*/ 14762 h 239328"/>
              <a:gd name="connsiteX62" fmla="*/ 224566 w 341471"/>
              <a:gd name="connsiteY62" fmla="*/ 6710 h 239328"/>
              <a:gd name="connsiteX63" fmla="*/ 223671 w 341471"/>
              <a:gd name="connsiteY63" fmla="*/ 5517 h 239328"/>
              <a:gd name="connsiteX64" fmla="*/ 221882 w 341471"/>
              <a:gd name="connsiteY64" fmla="*/ 2088 h 239328"/>
              <a:gd name="connsiteX65" fmla="*/ 220689 w 341471"/>
              <a:gd name="connsiteY65" fmla="*/ 1938 h 239328"/>
              <a:gd name="connsiteX66" fmla="*/ 218452 w 341471"/>
              <a:gd name="connsiteY66" fmla="*/ 1193 h 239328"/>
              <a:gd name="connsiteX67" fmla="*/ 215619 w 341471"/>
              <a:gd name="connsiteY67" fmla="*/ 447 h 239328"/>
              <a:gd name="connsiteX68" fmla="*/ 212190 w 341471"/>
              <a:gd name="connsiteY68" fmla="*/ 0 h 239328"/>
              <a:gd name="connsiteX69" fmla="*/ 208909 w 341471"/>
              <a:gd name="connsiteY69" fmla="*/ 1193 h 239328"/>
              <a:gd name="connsiteX70" fmla="*/ 205479 w 341471"/>
              <a:gd name="connsiteY70" fmla="*/ 2833 h 239328"/>
              <a:gd name="connsiteX71" fmla="*/ 204287 w 341471"/>
              <a:gd name="connsiteY71" fmla="*/ 4026 h 239328"/>
              <a:gd name="connsiteX72" fmla="*/ 203243 w 341471"/>
              <a:gd name="connsiteY72" fmla="*/ 4623 h 239328"/>
              <a:gd name="connsiteX73" fmla="*/ 201751 w 341471"/>
              <a:gd name="connsiteY73" fmla="*/ 4623 h 239328"/>
              <a:gd name="connsiteX74" fmla="*/ 200410 w 341471"/>
              <a:gd name="connsiteY74" fmla="*/ 4772 h 239328"/>
              <a:gd name="connsiteX75" fmla="*/ 199515 w 341471"/>
              <a:gd name="connsiteY75" fmla="*/ 5815 h 239328"/>
              <a:gd name="connsiteX76" fmla="*/ 198322 w 341471"/>
              <a:gd name="connsiteY76" fmla="*/ 7157 h 239328"/>
              <a:gd name="connsiteX77" fmla="*/ 193252 w 341471"/>
              <a:gd name="connsiteY77" fmla="*/ 9692 h 239328"/>
              <a:gd name="connsiteX78" fmla="*/ 192059 w 341471"/>
              <a:gd name="connsiteY78" fmla="*/ 10736 h 239328"/>
              <a:gd name="connsiteX79" fmla="*/ 191463 w 341471"/>
              <a:gd name="connsiteY79" fmla="*/ 11631 h 239328"/>
              <a:gd name="connsiteX80" fmla="*/ 191463 w 341471"/>
              <a:gd name="connsiteY80" fmla="*/ 12675 h 239328"/>
              <a:gd name="connsiteX81" fmla="*/ 192059 w 341471"/>
              <a:gd name="connsiteY81" fmla="*/ 14762 h 239328"/>
              <a:gd name="connsiteX82" fmla="*/ 191910 w 341471"/>
              <a:gd name="connsiteY82" fmla="*/ 17297 h 239328"/>
              <a:gd name="connsiteX83" fmla="*/ 190866 w 341471"/>
              <a:gd name="connsiteY83" fmla="*/ 19385 h 239328"/>
              <a:gd name="connsiteX84" fmla="*/ 189524 w 341471"/>
              <a:gd name="connsiteY84" fmla="*/ 20876 h 239328"/>
              <a:gd name="connsiteX85" fmla="*/ 188033 w 341471"/>
              <a:gd name="connsiteY85" fmla="*/ 21472 h 239328"/>
              <a:gd name="connsiteX86" fmla="*/ 186840 w 341471"/>
              <a:gd name="connsiteY86" fmla="*/ 21771 h 239328"/>
              <a:gd name="connsiteX87" fmla="*/ 185945 w 341471"/>
              <a:gd name="connsiteY87" fmla="*/ 22665 h 239328"/>
              <a:gd name="connsiteX88" fmla="*/ 183261 w 341471"/>
              <a:gd name="connsiteY88" fmla="*/ 27437 h 239328"/>
              <a:gd name="connsiteX89" fmla="*/ 182218 w 341471"/>
              <a:gd name="connsiteY89" fmla="*/ 28332 h 239328"/>
              <a:gd name="connsiteX90" fmla="*/ 179832 w 341471"/>
              <a:gd name="connsiteY90" fmla="*/ 28183 h 239328"/>
              <a:gd name="connsiteX91" fmla="*/ 173122 w 341471"/>
              <a:gd name="connsiteY91" fmla="*/ 35340 h 239328"/>
              <a:gd name="connsiteX92" fmla="*/ 172525 w 341471"/>
              <a:gd name="connsiteY92" fmla="*/ 37428 h 239328"/>
              <a:gd name="connsiteX93" fmla="*/ 169990 w 341471"/>
              <a:gd name="connsiteY93" fmla="*/ 40410 h 239328"/>
              <a:gd name="connsiteX94" fmla="*/ 166859 w 341471"/>
              <a:gd name="connsiteY94" fmla="*/ 43840 h 239328"/>
              <a:gd name="connsiteX95" fmla="*/ 164175 w 341471"/>
              <a:gd name="connsiteY95" fmla="*/ 45480 h 239328"/>
              <a:gd name="connsiteX96" fmla="*/ 163876 w 341471"/>
              <a:gd name="connsiteY96" fmla="*/ 46076 h 239328"/>
              <a:gd name="connsiteX97" fmla="*/ 163131 w 341471"/>
              <a:gd name="connsiteY97" fmla="*/ 46673 h 239328"/>
              <a:gd name="connsiteX98" fmla="*/ 161491 w 341471"/>
              <a:gd name="connsiteY98" fmla="*/ 47418 h 239328"/>
              <a:gd name="connsiteX99" fmla="*/ 155526 w 341471"/>
              <a:gd name="connsiteY99" fmla="*/ 51444 h 239328"/>
              <a:gd name="connsiteX100" fmla="*/ 148518 w 341471"/>
              <a:gd name="connsiteY100" fmla="*/ 51295 h 239328"/>
              <a:gd name="connsiteX101" fmla="*/ 145386 w 341471"/>
              <a:gd name="connsiteY101" fmla="*/ 52935 h 239328"/>
              <a:gd name="connsiteX102" fmla="*/ 142255 w 341471"/>
              <a:gd name="connsiteY102" fmla="*/ 53681 h 239328"/>
              <a:gd name="connsiteX103" fmla="*/ 137781 w 341471"/>
              <a:gd name="connsiteY103" fmla="*/ 54427 h 239328"/>
              <a:gd name="connsiteX104" fmla="*/ 136439 w 341471"/>
              <a:gd name="connsiteY104" fmla="*/ 54278 h 239328"/>
              <a:gd name="connsiteX105" fmla="*/ 130773 w 341471"/>
              <a:gd name="connsiteY105" fmla="*/ 54725 h 239328"/>
              <a:gd name="connsiteX106" fmla="*/ 124063 w 341471"/>
              <a:gd name="connsiteY106" fmla="*/ 54576 h 239328"/>
              <a:gd name="connsiteX107" fmla="*/ 121528 w 341471"/>
              <a:gd name="connsiteY107" fmla="*/ 55172 h 239328"/>
              <a:gd name="connsiteX108" fmla="*/ 119142 w 341471"/>
              <a:gd name="connsiteY108" fmla="*/ 56663 h 239328"/>
              <a:gd name="connsiteX109" fmla="*/ 117353 w 341471"/>
              <a:gd name="connsiteY109" fmla="*/ 58005 h 239328"/>
              <a:gd name="connsiteX110" fmla="*/ 117055 w 341471"/>
              <a:gd name="connsiteY110" fmla="*/ 58453 h 239328"/>
              <a:gd name="connsiteX111" fmla="*/ 117353 w 341471"/>
              <a:gd name="connsiteY111" fmla="*/ 59049 h 239328"/>
              <a:gd name="connsiteX112" fmla="*/ 117204 w 341471"/>
              <a:gd name="connsiteY112" fmla="*/ 59496 h 239328"/>
              <a:gd name="connsiteX113" fmla="*/ 121975 w 341471"/>
              <a:gd name="connsiteY113" fmla="*/ 62777 h 239328"/>
              <a:gd name="connsiteX114" fmla="*/ 123168 w 341471"/>
              <a:gd name="connsiteY114" fmla="*/ 64417 h 239328"/>
              <a:gd name="connsiteX115" fmla="*/ 121975 w 341471"/>
              <a:gd name="connsiteY115" fmla="*/ 66057 h 239328"/>
              <a:gd name="connsiteX116" fmla="*/ 121379 w 341471"/>
              <a:gd name="connsiteY116" fmla="*/ 66207 h 239328"/>
              <a:gd name="connsiteX117" fmla="*/ 121230 w 341471"/>
              <a:gd name="connsiteY117" fmla="*/ 66356 h 239328"/>
              <a:gd name="connsiteX118" fmla="*/ 120485 w 341471"/>
              <a:gd name="connsiteY118" fmla="*/ 67549 h 239328"/>
              <a:gd name="connsiteX119" fmla="*/ 117800 w 341471"/>
              <a:gd name="connsiteY119" fmla="*/ 71277 h 239328"/>
              <a:gd name="connsiteX120" fmla="*/ 113625 w 341471"/>
              <a:gd name="connsiteY120" fmla="*/ 75750 h 239328"/>
              <a:gd name="connsiteX121" fmla="*/ 111388 w 341471"/>
              <a:gd name="connsiteY121" fmla="*/ 77092 h 239328"/>
              <a:gd name="connsiteX122" fmla="*/ 110643 w 341471"/>
              <a:gd name="connsiteY122" fmla="*/ 77838 h 239328"/>
              <a:gd name="connsiteX123" fmla="*/ 109450 w 341471"/>
              <a:gd name="connsiteY123" fmla="*/ 80820 h 239328"/>
              <a:gd name="connsiteX124" fmla="*/ 108704 w 341471"/>
              <a:gd name="connsiteY124" fmla="*/ 81267 h 239328"/>
              <a:gd name="connsiteX125" fmla="*/ 105871 w 341471"/>
              <a:gd name="connsiteY125" fmla="*/ 81565 h 239328"/>
              <a:gd name="connsiteX126" fmla="*/ 100205 w 341471"/>
              <a:gd name="connsiteY126" fmla="*/ 81864 h 239328"/>
              <a:gd name="connsiteX127" fmla="*/ 92302 w 341471"/>
              <a:gd name="connsiteY127" fmla="*/ 82907 h 239328"/>
              <a:gd name="connsiteX128" fmla="*/ 87679 w 341471"/>
              <a:gd name="connsiteY128" fmla="*/ 83206 h 239328"/>
              <a:gd name="connsiteX129" fmla="*/ 84697 w 341471"/>
              <a:gd name="connsiteY129" fmla="*/ 82907 h 239328"/>
              <a:gd name="connsiteX130" fmla="*/ 80522 w 341471"/>
              <a:gd name="connsiteY130" fmla="*/ 84995 h 239328"/>
              <a:gd name="connsiteX131" fmla="*/ 79031 w 341471"/>
              <a:gd name="connsiteY131" fmla="*/ 85442 h 239328"/>
              <a:gd name="connsiteX132" fmla="*/ 78136 w 341471"/>
              <a:gd name="connsiteY132" fmla="*/ 85591 h 239328"/>
              <a:gd name="connsiteX133" fmla="*/ 74110 w 341471"/>
              <a:gd name="connsiteY133" fmla="*/ 87679 h 239328"/>
              <a:gd name="connsiteX134" fmla="*/ 70680 w 341471"/>
              <a:gd name="connsiteY134" fmla="*/ 90661 h 239328"/>
              <a:gd name="connsiteX135" fmla="*/ 69487 w 341471"/>
              <a:gd name="connsiteY135" fmla="*/ 91258 h 239328"/>
              <a:gd name="connsiteX136" fmla="*/ 64716 w 341471"/>
              <a:gd name="connsiteY136" fmla="*/ 92600 h 239328"/>
              <a:gd name="connsiteX137" fmla="*/ 62777 w 341471"/>
              <a:gd name="connsiteY137" fmla="*/ 94687 h 239328"/>
              <a:gd name="connsiteX138" fmla="*/ 61882 w 341471"/>
              <a:gd name="connsiteY138" fmla="*/ 94837 h 239328"/>
              <a:gd name="connsiteX139" fmla="*/ 58900 w 341471"/>
              <a:gd name="connsiteY139" fmla="*/ 92003 h 239328"/>
              <a:gd name="connsiteX140" fmla="*/ 56812 w 341471"/>
              <a:gd name="connsiteY140" fmla="*/ 89469 h 239328"/>
              <a:gd name="connsiteX141" fmla="*/ 55769 w 341471"/>
              <a:gd name="connsiteY141" fmla="*/ 86934 h 239328"/>
              <a:gd name="connsiteX142" fmla="*/ 55620 w 341471"/>
              <a:gd name="connsiteY142" fmla="*/ 86188 h 239328"/>
              <a:gd name="connsiteX143" fmla="*/ 55023 w 341471"/>
              <a:gd name="connsiteY143" fmla="*/ 86337 h 239328"/>
              <a:gd name="connsiteX144" fmla="*/ 53383 w 341471"/>
              <a:gd name="connsiteY144" fmla="*/ 87381 h 239328"/>
              <a:gd name="connsiteX145" fmla="*/ 51892 w 341471"/>
              <a:gd name="connsiteY145" fmla="*/ 88723 h 239328"/>
              <a:gd name="connsiteX146" fmla="*/ 51295 w 341471"/>
              <a:gd name="connsiteY146" fmla="*/ 91109 h 239328"/>
              <a:gd name="connsiteX147" fmla="*/ 46375 w 341471"/>
              <a:gd name="connsiteY147" fmla="*/ 92749 h 239328"/>
              <a:gd name="connsiteX148" fmla="*/ 42050 w 341471"/>
              <a:gd name="connsiteY148" fmla="*/ 94240 h 239328"/>
              <a:gd name="connsiteX149" fmla="*/ 40112 w 341471"/>
              <a:gd name="connsiteY149" fmla="*/ 96030 h 239328"/>
              <a:gd name="connsiteX150" fmla="*/ 37279 w 341471"/>
              <a:gd name="connsiteY150" fmla="*/ 96924 h 239328"/>
              <a:gd name="connsiteX151" fmla="*/ 33401 w 341471"/>
              <a:gd name="connsiteY151" fmla="*/ 96477 h 239328"/>
              <a:gd name="connsiteX152" fmla="*/ 30419 w 341471"/>
              <a:gd name="connsiteY152" fmla="*/ 95731 h 239328"/>
              <a:gd name="connsiteX153" fmla="*/ 27586 w 341471"/>
              <a:gd name="connsiteY153" fmla="*/ 95582 h 239328"/>
              <a:gd name="connsiteX154" fmla="*/ 24902 w 341471"/>
              <a:gd name="connsiteY154" fmla="*/ 100055 h 239328"/>
              <a:gd name="connsiteX155" fmla="*/ 21472 w 341471"/>
              <a:gd name="connsiteY155" fmla="*/ 102740 h 239328"/>
              <a:gd name="connsiteX156" fmla="*/ 20429 w 341471"/>
              <a:gd name="connsiteY156" fmla="*/ 104231 h 239328"/>
              <a:gd name="connsiteX157" fmla="*/ 19832 w 341471"/>
              <a:gd name="connsiteY157" fmla="*/ 106169 h 239328"/>
              <a:gd name="connsiteX158" fmla="*/ 19087 w 341471"/>
              <a:gd name="connsiteY158" fmla="*/ 108108 h 239328"/>
              <a:gd name="connsiteX159" fmla="*/ 17297 w 341471"/>
              <a:gd name="connsiteY159" fmla="*/ 112432 h 239328"/>
              <a:gd name="connsiteX160" fmla="*/ 15806 w 341471"/>
              <a:gd name="connsiteY160" fmla="*/ 115862 h 239328"/>
              <a:gd name="connsiteX161" fmla="*/ 14464 w 341471"/>
              <a:gd name="connsiteY161" fmla="*/ 116905 h 239328"/>
              <a:gd name="connsiteX162" fmla="*/ 11333 w 341471"/>
              <a:gd name="connsiteY162" fmla="*/ 122125 h 239328"/>
              <a:gd name="connsiteX163" fmla="*/ 9245 w 341471"/>
              <a:gd name="connsiteY163" fmla="*/ 127343 h 239328"/>
              <a:gd name="connsiteX164" fmla="*/ 8798 w 341471"/>
              <a:gd name="connsiteY164" fmla="*/ 128685 h 239328"/>
              <a:gd name="connsiteX165" fmla="*/ 8052 w 341471"/>
              <a:gd name="connsiteY165" fmla="*/ 129729 h 239328"/>
              <a:gd name="connsiteX166" fmla="*/ 7008 w 341471"/>
              <a:gd name="connsiteY166" fmla="*/ 130475 h 239328"/>
              <a:gd name="connsiteX167" fmla="*/ 3430 w 341471"/>
              <a:gd name="connsiteY167" fmla="*/ 132115 h 239328"/>
              <a:gd name="connsiteX168" fmla="*/ 2088 w 341471"/>
              <a:gd name="connsiteY168" fmla="*/ 132861 h 239328"/>
              <a:gd name="connsiteX169" fmla="*/ 1193 w 341471"/>
              <a:gd name="connsiteY169" fmla="*/ 133904 h 239328"/>
              <a:gd name="connsiteX170" fmla="*/ 298 w 341471"/>
              <a:gd name="connsiteY170" fmla="*/ 134948 h 239328"/>
              <a:gd name="connsiteX171" fmla="*/ 0 w 341471"/>
              <a:gd name="connsiteY171" fmla="*/ 136290 h 239328"/>
              <a:gd name="connsiteX172" fmla="*/ 895 w 341471"/>
              <a:gd name="connsiteY172" fmla="*/ 138080 h 239328"/>
              <a:gd name="connsiteX173" fmla="*/ 1939 w 341471"/>
              <a:gd name="connsiteY173" fmla="*/ 139571 h 239328"/>
              <a:gd name="connsiteX174" fmla="*/ 2982 w 341471"/>
              <a:gd name="connsiteY174" fmla="*/ 139720 h 239328"/>
              <a:gd name="connsiteX175" fmla="*/ 3877 w 341471"/>
              <a:gd name="connsiteY175" fmla="*/ 139571 h 239328"/>
              <a:gd name="connsiteX176" fmla="*/ 4474 w 341471"/>
              <a:gd name="connsiteY176" fmla="*/ 140466 h 239328"/>
              <a:gd name="connsiteX177" fmla="*/ 4921 w 341471"/>
              <a:gd name="connsiteY177" fmla="*/ 141062 h 239328"/>
              <a:gd name="connsiteX178" fmla="*/ 4921 w 341471"/>
              <a:gd name="connsiteY178" fmla="*/ 151202 h 239328"/>
              <a:gd name="connsiteX179" fmla="*/ 4026 w 341471"/>
              <a:gd name="connsiteY179" fmla="*/ 152693 h 239328"/>
              <a:gd name="connsiteX180" fmla="*/ 4026 w 341471"/>
              <a:gd name="connsiteY180" fmla="*/ 153289 h 239328"/>
              <a:gd name="connsiteX181" fmla="*/ 3579 w 341471"/>
              <a:gd name="connsiteY181" fmla="*/ 155079 h 239328"/>
              <a:gd name="connsiteX182" fmla="*/ 3430 w 341471"/>
              <a:gd name="connsiteY182" fmla="*/ 157017 h 239328"/>
              <a:gd name="connsiteX183" fmla="*/ 3728 w 341471"/>
              <a:gd name="connsiteY183" fmla="*/ 157763 h 239328"/>
              <a:gd name="connsiteX184" fmla="*/ 4474 w 341471"/>
              <a:gd name="connsiteY184" fmla="*/ 158508 h 239328"/>
              <a:gd name="connsiteX185" fmla="*/ 5517 w 341471"/>
              <a:gd name="connsiteY185" fmla="*/ 159850 h 239328"/>
              <a:gd name="connsiteX186" fmla="*/ 6114 w 341471"/>
              <a:gd name="connsiteY186" fmla="*/ 162982 h 239328"/>
              <a:gd name="connsiteX187" fmla="*/ 7306 w 341471"/>
              <a:gd name="connsiteY187" fmla="*/ 173867 h 239328"/>
              <a:gd name="connsiteX188" fmla="*/ 7903 w 341471"/>
              <a:gd name="connsiteY188" fmla="*/ 175507 h 239328"/>
              <a:gd name="connsiteX189" fmla="*/ 8947 w 341471"/>
              <a:gd name="connsiteY189" fmla="*/ 176849 h 239328"/>
              <a:gd name="connsiteX190" fmla="*/ 12227 w 341471"/>
              <a:gd name="connsiteY190" fmla="*/ 179086 h 239328"/>
              <a:gd name="connsiteX191" fmla="*/ 15508 w 341471"/>
              <a:gd name="connsiteY191" fmla="*/ 182218 h 239328"/>
              <a:gd name="connsiteX192" fmla="*/ 16701 w 341471"/>
              <a:gd name="connsiteY192" fmla="*/ 184305 h 239328"/>
              <a:gd name="connsiteX193" fmla="*/ 17297 w 341471"/>
              <a:gd name="connsiteY193" fmla="*/ 187586 h 239328"/>
              <a:gd name="connsiteX194" fmla="*/ 18639 w 341471"/>
              <a:gd name="connsiteY194" fmla="*/ 190121 h 239328"/>
              <a:gd name="connsiteX195" fmla="*/ 18490 w 341471"/>
              <a:gd name="connsiteY195" fmla="*/ 191015 h 239328"/>
              <a:gd name="connsiteX196" fmla="*/ 18043 w 341471"/>
              <a:gd name="connsiteY196" fmla="*/ 191314 h 239328"/>
              <a:gd name="connsiteX197" fmla="*/ 16701 w 341471"/>
              <a:gd name="connsiteY197" fmla="*/ 191463 h 239328"/>
              <a:gd name="connsiteX198" fmla="*/ 15955 w 341471"/>
              <a:gd name="connsiteY198" fmla="*/ 191612 h 239328"/>
              <a:gd name="connsiteX199" fmla="*/ 16552 w 341471"/>
              <a:gd name="connsiteY199" fmla="*/ 193550 h 239328"/>
              <a:gd name="connsiteX200" fmla="*/ 18341 w 341471"/>
              <a:gd name="connsiteY200" fmla="*/ 196831 h 239328"/>
              <a:gd name="connsiteX201" fmla="*/ 21323 w 341471"/>
              <a:gd name="connsiteY201" fmla="*/ 200260 h 239328"/>
              <a:gd name="connsiteX202" fmla="*/ 24455 w 341471"/>
              <a:gd name="connsiteY202" fmla="*/ 203839 h 239328"/>
              <a:gd name="connsiteX203" fmla="*/ 26990 w 341471"/>
              <a:gd name="connsiteY203" fmla="*/ 206821 h 239328"/>
              <a:gd name="connsiteX204" fmla="*/ 30270 w 341471"/>
              <a:gd name="connsiteY204" fmla="*/ 210400 h 239328"/>
              <a:gd name="connsiteX205" fmla="*/ 32805 w 341471"/>
              <a:gd name="connsiteY205" fmla="*/ 213084 h 239328"/>
              <a:gd name="connsiteX206" fmla="*/ 35340 w 341471"/>
              <a:gd name="connsiteY206" fmla="*/ 215917 h 239328"/>
              <a:gd name="connsiteX207" fmla="*/ 37279 w 341471"/>
              <a:gd name="connsiteY207" fmla="*/ 216514 h 239328"/>
              <a:gd name="connsiteX208" fmla="*/ 38770 w 341471"/>
              <a:gd name="connsiteY208" fmla="*/ 216812 h 239328"/>
              <a:gd name="connsiteX209" fmla="*/ 39366 w 341471"/>
              <a:gd name="connsiteY209" fmla="*/ 217259 h 239328"/>
              <a:gd name="connsiteX210" fmla="*/ 40112 w 341471"/>
              <a:gd name="connsiteY210" fmla="*/ 218601 h 239328"/>
              <a:gd name="connsiteX211" fmla="*/ 41454 w 341471"/>
              <a:gd name="connsiteY211" fmla="*/ 219943 h 239328"/>
              <a:gd name="connsiteX212" fmla="*/ 42945 w 341471"/>
              <a:gd name="connsiteY212" fmla="*/ 221882 h 239328"/>
              <a:gd name="connsiteX213" fmla="*/ 43392 w 341471"/>
              <a:gd name="connsiteY213" fmla="*/ 223820 h 239328"/>
              <a:gd name="connsiteX214" fmla="*/ 42796 w 341471"/>
              <a:gd name="connsiteY214" fmla="*/ 225610 h 239328"/>
              <a:gd name="connsiteX215" fmla="*/ 43392 w 341471"/>
              <a:gd name="connsiteY215" fmla="*/ 228145 h 239328"/>
              <a:gd name="connsiteX216" fmla="*/ 43542 w 341471"/>
              <a:gd name="connsiteY216" fmla="*/ 228443 h 239328"/>
              <a:gd name="connsiteX217" fmla="*/ 43989 w 341471"/>
              <a:gd name="connsiteY217" fmla="*/ 229337 h 239328"/>
              <a:gd name="connsiteX218" fmla="*/ 43840 w 341471"/>
              <a:gd name="connsiteY218" fmla="*/ 230381 h 239328"/>
              <a:gd name="connsiteX219" fmla="*/ 44138 w 341471"/>
              <a:gd name="connsiteY219" fmla="*/ 233811 h 239328"/>
              <a:gd name="connsiteX220" fmla="*/ 44884 w 341471"/>
              <a:gd name="connsiteY220" fmla="*/ 236793 h 239328"/>
              <a:gd name="connsiteX221" fmla="*/ 46076 w 341471"/>
              <a:gd name="connsiteY221" fmla="*/ 239328 h 239328"/>
              <a:gd name="connsiteX222" fmla="*/ 47866 w 341471"/>
              <a:gd name="connsiteY222" fmla="*/ 235600 h 239328"/>
              <a:gd name="connsiteX223" fmla="*/ 49655 w 341471"/>
              <a:gd name="connsiteY223" fmla="*/ 231872 h 239328"/>
              <a:gd name="connsiteX224" fmla="*/ 51892 w 341471"/>
              <a:gd name="connsiteY224" fmla="*/ 227548 h 239328"/>
              <a:gd name="connsiteX225" fmla="*/ 53681 w 341471"/>
              <a:gd name="connsiteY225" fmla="*/ 223969 h 239328"/>
              <a:gd name="connsiteX226" fmla="*/ 53383 w 341471"/>
              <a:gd name="connsiteY226" fmla="*/ 222180 h 239328"/>
              <a:gd name="connsiteX227" fmla="*/ 53532 w 341471"/>
              <a:gd name="connsiteY227" fmla="*/ 219496 h 239328"/>
              <a:gd name="connsiteX228" fmla="*/ 53979 w 341471"/>
              <a:gd name="connsiteY228" fmla="*/ 216663 h 239328"/>
              <a:gd name="connsiteX229" fmla="*/ 53830 w 341471"/>
              <a:gd name="connsiteY229" fmla="*/ 214873 h 239328"/>
              <a:gd name="connsiteX230" fmla="*/ 54278 w 341471"/>
              <a:gd name="connsiteY230" fmla="*/ 213681 h 239328"/>
              <a:gd name="connsiteX231" fmla="*/ 55620 w 341471"/>
              <a:gd name="connsiteY231" fmla="*/ 209207 h 239328"/>
              <a:gd name="connsiteX232" fmla="*/ 56365 w 341471"/>
              <a:gd name="connsiteY232" fmla="*/ 206672 h 239328"/>
              <a:gd name="connsiteX233" fmla="*/ 57409 w 341471"/>
              <a:gd name="connsiteY233" fmla="*/ 205628 h 239328"/>
              <a:gd name="connsiteX234" fmla="*/ 59049 w 341471"/>
              <a:gd name="connsiteY234" fmla="*/ 204734 h 239328"/>
              <a:gd name="connsiteX235" fmla="*/ 61435 w 341471"/>
              <a:gd name="connsiteY235" fmla="*/ 204734 h 239328"/>
              <a:gd name="connsiteX236" fmla="*/ 67698 w 341471"/>
              <a:gd name="connsiteY236" fmla="*/ 204137 h 239328"/>
              <a:gd name="connsiteX237" fmla="*/ 73513 w 341471"/>
              <a:gd name="connsiteY237" fmla="*/ 203093 h 239328"/>
              <a:gd name="connsiteX238" fmla="*/ 75452 w 341471"/>
              <a:gd name="connsiteY238" fmla="*/ 202497 h 239328"/>
              <a:gd name="connsiteX239" fmla="*/ 79180 w 341471"/>
              <a:gd name="connsiteY239" fmla="*/ 200708 h 239328"/>
              <a:gd name="connsiteX240" fmla="*/ 80522 w 341471"/>
              <a:gd name="connsiteY240" fmla="*/ 200559 h 239328"/>
              <a:gd name="connsiteX241" fmla="*/ 81715 w 341471"/>
              <a:gd name="connsiteY241" fmla="*/ 201304 h 239328"/>
              <a:gd name="connsiteX242" fmla="*/ 88872 w 341471"/>
              <a:gd name="connsiteY242" fmla="*/ 203392 h 239328"/>
              <a:gd name="connsiteX243" fmla="*/ 90810 w 341471"/>
              <a:gd name="connsiteY243" fmla="*/ 204286 h 239328"/>
              <a:gd name="connsiteX244" fmla="*/ 91407 w 341471"/>
              <a:gd name="connsiteY244" fmla="*/ 204137 h 239328"/>
              <a:gd name="connsiteX245" fmla="*/ 92600 w 341471"/>
              <a:gd name="connsiteY245" fmla="*/ 204286 h 239328"/>
              <a:gd name="connsiteX246" fmla="*/ 94240 w 341471"/>
              <a:gd name="connsiteY246" fmla="*/ 204286 h 239328"/>
              <a:gd name="connsiteX247" fmla="*/ 95880 w 341471"/>
              <a:gd name="connsiteY247" fmla="*/ 204137 h 239328"/>
              <a:gd name="connsiteX248" fmla="*/ 96924 w 341471"/>
              <a:gd name="connsiteY248" fmla="*/ 204286 h 239328"/>
              <a:gd name="connsiteX249" fmla="*/ 98117 w 341471"/>
              <a:gd name="connsiteY249" fmla="*/ 205777 h 239328"/>
              <a:gd name="connsiteX250" fmla="*/ 99012 w 341471"/>
              <a:gd name="connsiteY250" fmla="*/ 205628 h 239328"/>
              <a:gd name="connsiteX251" fmla="*/ 100205 w 341471"/>
              <a:gd name="connsiteY251" fmla="*/ 204585 h 239328"/>
              <a:gd name="connsiteX252" fmla="*/ 102293 w 341471"/>
              <a:gd name="connsiteY252" fmla="*/ 203541 h 239328"/>
              <a:gd name="connsiteX253" fmla="*/ 106468 w 341471"/>
              <a:gd name="connsiteY253" fmla="*/ 202348 h 239328"/>
              <a:gd name="connsiteX254" fmla="*/ 107064 w 341471"/>
              <a:gd name="connsiteY254" fmla="*/ 202795 h 239328"/>
              <a:gd name="connsiteX255" fmla="*/ 108555 w 341471"/>
              <a:gd name="connsiteY255" fmla="*/ 205479 h 239328"/>
              <a:gd name="connsiteX256" fmla="*/ 110046 w 341471"/>
              <a:gd name="connsiteY256" fmla="*/ 206374 h 239328"/>
              <a:gd name="connsiteX257" fmla="*/ 109599 w 341471"/>
              <a:gd name="connsiteY257" fmla="*/ 200857 h 239328"/>
              <a:gd name="connsiteX258" fmla="*/ 110643 w 341471"/>
              <a:gd name="connsiteY258" fmla="*/ 193252 h 239328"/>
              <a:gd name="connsiteX259" fmla="*/ 110196 w 341471"/>
              <a:gd name="connsiteY259" fmla="*/ 188928 h 239328"/>
              <a:gd name="connsiteX260" fmla="*/ 108854 w 341471"/>
              <a:gd name="connsiteY260" fmla="*/ 185051 h 239328"/>
              <a:gd name="connsiteX261" fmla="*/ 109599 w 341471"/>
              <a:gd name="connsiteY261" fmla="*/ 182516 h 239328"/>
              <a:gd name="connsiteX262" fmla="*/ 112283 w 341471"/>
              <a:gd name="connsiteY262" fmla="*/ 181621 h 239328"/>
              <a:gd name="connsiteX263" fmla="*/ 115862 w 341471"/>
              <a:gd name="connsiteY263" fmla="*/ 177744 h 239328"/>
              <a:gd name="connsiteX264" fmla="*/ 121975 w 341471"/>
              <a:gd name="connsiteY264" fmla="*/ 167604 h 239328"/>
              <a:gd name="connsiteX265" fmla="*/ 128686 w 341471"/>
              <a:gd name="connsiteY265" fmla="*/ 162833 h 239328"/>
              <a:gd name="connsiteX266" fmla="*/ 133457 w 341471"/>
              <a:gd name="connsiteY266" fmla="*/ 161192 h 239328"/>
              <a:gd name="connsiteX267" fmla="*/ 138229 w 341471"/>
              <a:gd name="connsiteY267" fmla="*/ 161341 h 239328"/>
              <a:gd name="connsiteX268" fmla="*/ 141509 w 341471"/>
              <a:gd name="connsiteY268" fmla="*/ 162236 h 239328"/>
              <a:gd name="connsiteX269" fmla="*/ 143000 w 341471"/>
              <a:gd name="connsiteY269" fmla="*/ 163876 h 239328"/>
              <a:gd name="connsiteX270" fmla="*/ 146580 w 341471"/>
              <a:gd name="connsiteY270" fmla="*/ 166262 h 239328"/>
              <a:gd name="connsiteX271" fmla="*/ 152544 w 341471"/>
              <a:gd name="connsiteY271" fmla="*/ 169394 h 239328"/>
              <a:gd name="connsiteX272" fmla="*/ 156868 w 341471"/>
              <a:gd name="connsiteY272" fmla="*/ 173271 h 239328"/>
              <a:gd name="connsiteX273" fmla="*/ 159403 w 341471"/>
              <a:gd name="connsiteY273" fmla="*/ 177297 h 239328"/>
              <a:gd name="connsiteX274" fmla="*/ 161192 w 341471"/>
              <a:gd name="connsiteY274" fmla="*/ 179384 h 239328"/>
              <a:gd name="connsiteX275" fmla="*/ 163578 w 341471"/>
              <a:gd name="connsiteY275" fmla="*/ 180130 h 239328"/>
              <a:gd name="connsiteX276" fmla="*/ 167455 w 341471"/>
              <a:gd name="connsiteY276" fmla="*/ 179832 h 239328"/>
              <a:gd name="connsiteX277" fmla="*/ 171779 w 341471"/>
              <a:gd name="connsiteY277" fmla="*/ 180726 h 239328"/>
              <a:gd name="connsiteX278" fmla="*/ 176253 w 341471"/>
              <a:gd name="connsiteY278" fmla="*/ 182963 h 239328"/>
              <a:gd name="connsiteX279" fmla="*/ 178937 w 341471"/>
              <a:gd name="connsiteY279" fmla="*/ 183858 h 239328"/>
              <a:gd name="connsiteX280" fmla="*/ 179981 w 341471"/>
              <a:gd name="connsiteY280" fmla="*/ 183261 h 239328"/>
              <a:gd name="connsiteX281" fmla="*/ 182068 w 341471"/>
              <a:gd name="connsiteY281" fmla="*/ 183560 h 239328"/>
              <a:gd name="connsiteX282" fmla="*/ 186989 w 341471"/>
              <a:gd name="connsiteY282" fmla="*/ 185349 h 239328"/>
              <a:gd name="connsiteX283" fmla="*/ 191015 w 341471"/>
              <a:gd name="connsiteY283" fmla="*/ 184305 h 239328"/>
              <a:gd name="connsiteX284" fmla="*/ 196831 w 341471"/>
              <a:gd name="connsiteY284" fmla="*/ 185051 h 239328"/>
              <a:gd name="connsiteX285" fmla="*/ 210251 w 341471"/>
              <a:gd name="connsiteY285" fmla="*/ 188331 h 239328"/>
              <a:gd name="connsiteX286" fmla="*/ 210996 w 341471"/>
              <a:gd name="connsiteY286" fmla="*/ 187735 h 239328"/>
              <a:gd name="connsiteX287" fmla="*/ 211295 w 341471"/>
              <a:gd name="connsiteY287" fmla="*/ 187735 h 239328"/>
              <a:gd name="connsiteX288" fmla="*/ 212488 w 341471"/>
              <a:gd name="connsiteY288" fmla="*/ 186393 h 239328"/>
              <a:gd name="connsiteX289" fmla="*/ 215470 w 341471"/>
              <a:gd name="connsiteY289" fmla="*/ 179832 h 239328"/>
              <a:gd name="connsiteX290" fmla="*/ 218005 w 341471"/>
              <a:gd name="connsiteY290" fmla="*/ 175806 h 239328"/>
              <a:gd name="connsiteX291" fmla="*/ 219049 w 341471"/>
              <a:gd name="connsiteY291" fmla="*/ 174315 h 239328"/>
              <a:gd name="connsiteX292" fmla="*/ 221882 w 341471"/>
              <a:gd name="connsiteY292" fmla="*/ 172227 h 239328"/>
              <a:gd name="connsiteX293" fmla="*/ 225312 w 341471"/>
              <a:gd name="connsiteY293" fmla="*/ 171779 h 239328"/>
              <a:gd name="connsiteX294" fmla="*/ 228592 w 341471"/>
              <a:gd name="connsiteY294" fmla="*/ 171929 h 239328"/>
              <a:gd name="connsiteX295" fmla="*/ 231276 w 341471"/>
              <a:gd name="connsiteY295" fmla="*/ 172823 h 239328"/>
              <a:gd name="connsiteX296" fmla="*/ 233811 w 341471"/>
              <a:gd name="connsiteY296" fmla="*/ 173867 h 239328"/>
              <a:gd name="connsiteX297" fmla="*/ 236495 w 341471"/>
              <a:gd name="connsiteY297" fmla="*/ 173867 h 239328"/>
              <a:gd name="connsiteX298" fmla="*/ 239329 w 341471"/>
              <a:gd name="connsiteY298" fmla="*/ 172823 h 239328"/>
              <a:gd name="connsiteX299" fmla="*/ 243504 w 341471"/>
              <a:gd name="connsiteY299" fmla="*/ 171034 h 239328"/>
              <a:gd name="connsiteX300" fmla="*/ 247828 w 341471"/>
              <a:gd name="connsiteY300" fmla="*/ 169692 h 239328"/>
              <a:gd name="connsiteX301" fmla="*/ 251556 w 341471"/>
              <a:gd name="connsiteY301" fmla="*/ 168350 h 239328"/>
              <a:gd name="connsiteX302" fmla="*/ 257819 w 341471"/>
              <a:gd name="connsiteY302" fmla="*/ 165964 h 239328"/>
              <a:gd name="connsiteX303" fmla="*/ 260204 w 341471"/>
              <a:gd name="connsiteY303" fmla="*/ 164920 h 239328"/>
              <a:gd name="connsiteX304" fmla="*/ 263336 w 341471"/>
              <a:gd name="connsiteY304" fmla="*/ 164473 h 239328"/>
              <a:gd name="connsiteX305" fmla="*/ 271984 w 341471"/>
              <a:gd name="connsiteY305" fmla="*/ 166561 h 239328"/>
              <a:gd name="connsiteX306" fmla="*/ 277651 w 341471"/>
              <a:gd name="connsiteY306" fmla="*/ 165219 h 239328"/>
              <a:gd name="connsiteX307" fmla="*/ 279887 w 341471"/>
              <a:gd name="connsiteY307" fmla="*/ 165666 h 239328"/>
              <a:gd name="connsiteX308" fmla="*/ 284659 w 341471"/>
              <a:gd name="connsiteY308" fmla="*/ 164026 h 239328"/>
              <a:gd name="connsiteX309" fmla="*/ 285554 w 341471"/>
              <a:gd name="connsiteY309" fmla="*/ 162982 h 239328"/>
              <a:gd name="connsiteX310" fmla="*/ 288685 w 341471"/>
              <a:gd name="connsiteY310" fmla="*/ 157763 h 239328"/>
              <a:gd name="connsiteX311" fmla="*/ 291966 w 341471"/>
              <a:gd name="connsiteY311" fmla="*/ 156123 h 239328"/>
              <a:gd name="connsiteX312" fmla="*/ 296886 w 341471"/>
              <a:gd name="connsiteY312" fmla="*/ 156868 h 239328"/>
              <a:gd name="connsiteX313" fmla="*/ 299720 w 341471"/>
              <a:gd name="connsiteY313" fmla="*/ 157763 h 239328"/>
              <a:gd name="connsiteX314" fmla="*/ 309114 w 341471"/>
              <a:gd name="connsiteY314" fmla="*/ 159999 h 239328"/>
              <a:gd name="connsiteX315" fmla="*/ 321192 w 341471"/>
              <a:gd name="connsiteY315" fmla="*/ 162385 h 239328"/>
              <a:gd name="connsiteX316" fmla="*/ 324621 w 341471"/>
              <a:gd name="connsiteY316" fmla="*/ 162683 h 239328"/>
              <a:gd name="connsiteX317" fmla="*/ 326113 w 341471"/>
              <a:gd name="connsiteY317" fmla="*/ 162982 h 239328"/>
              <a:gd name="connsiteX318" fmla="*/ 327306 w 341471"/>
              <a:gd name="connsiteY318" fmla="*/ 162683 h 239328"/>
              <a:gd name="connsiteX319" fmla="*/ 331332 w 341471"/>
              <a:gd name="connsiteY319" fmla="*/ 159701 h 239328"/>
              <a:gd name="connsiteX320" fmla="*/ 332674 w 341471"/>
              <a:gd name="connsiteY320" fmla="*/ 159254 h 239328"/>
              <a:gd name="connsiteX321" fmla="*/ 333867 w 341471"/>
              <a:gd name="connsiteY321" fmla="*/ 159254 h 239328"/>
              <a:gd name="connsiteX322" fmla="*/ 341471 w 341471"/>
              <a:gd name="connsiteY322" fmla="*/ 161789 h 239328"/>
              <a:gd name="connsiteX323" fmla="*/ 339533 w 341471"/>
              <a:gd name="connsiteY323" fmla="*/ 159552 h 239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Lst>
            <a:rect l="l" t="t" r="r" b="b"/>
            <a:pathLst>
              <a:path w="341471" h="239328">
                <a:moveTo>
                  <a:pt x="339533" y="159552"/>
                </a:moveTo>
                <a:lnTo>
                  <a:pt x="337595" y="156719"/>
                </a:lnTo>
                <a:lnTo>
                  <a:pt x="336849" y="152693"/>
                </a:lnTo>
                <a:lnTo>
                  <a:pt x="336849" y="149263"/>
                </a:lnTo>
                <a:lnTo>
                  <a:pt x="336402" y="147772"/>
                </a:lnTo>
                <a:lnTo>
                  <a:pt x="335507" y="146281"/>
                </a:lnTo>
                <a:lnTo>
                  <a:pt x="334612" y="144939"/>
                </a:lnTo>
                <a:lnTo>
                  <a:pt x="332972" y="143448"/>
                </a:lnTo>
                <a:lnTo>
                  <a:pt x="329244" y="141360"/>
                </a:lnTo>
                <a:lnTo>
                  <a:pt x="325367" y="138825"/>
                </a:lnTo>
                <a:lnTo>
                  <a:pt x="323578" y="137334"/>
                </a:lnTo>
                <a:lnTo>
                  <a:pt x="320148" y="136887"/>
                </a:lnTo>
                <a:lnTo>
                  <a:pt x="318061" y="135396"/>
                </a:lnTo>
                <a:lnTo>
                  <a:pt x="316271" y="132264"/>
                </a:lnTo>
                <a:lnTo>
                  <a:pt x="315526" y="129878"/>
                </a:lnTo>
                <a:lnTo>
                  <a:pt x="313736" y="127940"/>
                </a:lnTo>
                <a:lnTo>
                  <a:pt x="312991" y="126449"/>
                </a:lnTo>
                <a:lnTo>
                  <a:pt x="312543" y="124808"/>
                </a:lnTo>
                <a:lnTo>
                  <a:pt x="314034" y="119888"/>
                </a:lnTo>
                <a:lnTo>
                  <a:pt x="311947" y="118247"/>
                </a:lnTo>
                <a:lnTo>
                  <a:pt x="308965" y="115862"/>
                </a:lnTo>
                <a:lnTo>
                  <a:pt x="306728" y="113476"/>
                </a:lnTo>
                <a:lnTo>
                  <a:pt x="305386" y="111090"/>
                </a:lnTo>
                <a:lnTo>
                  <a:pt x="301509" y="108108"/>
                </a:lnTo>
                <a:lnTo>
                  <a:pt x="293009" y="103634"/>
                </a:lnTo>
                <a:lnTo>
                  <a:pt x="288238" y="100801"/>
                </a:lnTo>
                <a:lnTo>
                  <a:pt x="285554" y="98266"/>
                </a:lnTo>
                <a:lnTo>
                  <a:pt x="283168" y="95731"/>
                </a:lnTo>
                <a:lnTo>
                  <a:pt x="282870" y="94687"/>
                </a:lnTo>
                <a:lnTo>
                  <a:pt x="284510" y="92152"/>
                </a:lnTo>
                <a:lnTo>
                  <a:pt x="284659" y="90065"/>
                </a:lnTo>
                <a:lnTo>
                  <a:pt x="283466" y="87828"/>
                </a:lnTo>
                <a:lnTo>
                  <a:pt x="278396" y="83504"/>
                </a:lnTo>
                <a:lnTo>
                  <a:pt x="274370" y="78732"/>
                </a:lnTo>
                <a:lnTo>
                  <a:pt x="271239" y="77241"/>
                </a:lnTo>
                <a:lnTo>
                  <a:pt x="263783" y="75899"/>
                </a:lnTo>
                <a:lnTo>
                  <a:pt x="261696" y="75452"/>
                </a:lnTo>
                <a:lnTo>
                  <a:pt x="259459" y="74408"/>
                </a:lnTo>
                <a:lnTo>
                  <a:pt x="257371" y="72320"/>
                </a:lnTo>
                <a:lnTo>
                  <a:pt x="256625" y="69785"/>
                </a:lnTo>
                <a:lnTo>
                  <a:pt x="257669" y="65759"/>
                </a:lnTo>
                <a:lnTo>
                  <a:pt x="256924" y="64566"/>
                </a:lnTo>
                <a:lnTo>
                  <a:pt x="255731" y="64119"/>
                </a:lnTo>
                <a:lnTo>
                  <a:pt x="253047" y="63523"/>
                </a:lnTo>
                <a:lnTo>
                  <a:pt x="249766" y="62926"/>
                </a:lnTo>
                <a:lnTo>
                  <a:pt x="243354" y="62330"/>
                </a:lnTo>
                <a:lnTo>
                  <a:pt x="240819" y="61435"/>
                </a:lnTo>
                <a:lnTo>
                  <a:pt x="239627" y="60093"/>
                </a:lnTo>
                <a:lnTo>
                  <a:pt x="240074" y="56514"/>
                </a:lnTo>
                <a:lnTo>
                  <a:pt x="239477" y="55769"/>
                </a:lnTo>
                <a:lnTo>
                  <a:pt x="238433" y="55172"/>
                </a:lnTo>
                <a:lnTo>
                  <a:pt x="237688" y="53681"/>
                </a:lnTo>
                <a:lnTo>
                  <a:pt x="237837" y="51892"/>
                </a:lnTo>
                <a:lnTo>
                  <a:pt x="241267" y="47716"/>
                </a:lnTo>
                <a:lnTo>
                  <a:pt x="241863" y="45629"/>
                </a:lnTo>
                <a:lnTo>
                  <a:pt x="242460" y="38024"/>
                </a:lnTo>
                <a:lnTo>
                  <a:pt x="242758" y="35489"/>
                </a:lnTo>
                <a:lnTo>
                  <a:pt x="242460" y="32358"/>
                </a:lnTo>
                <a:lnTo>
                  <a:pt x="239925" y="26691"/>
                </a:lnTo>
                <a:lnTo>
                  <a:pt x="237539" y="22665"/>
                </a:lnTo>
                <a:lnTo>
                  <a:pt x="233811" y="16701"/>
                </a:lnTo>
                <a:lnTo>
                  <a:pt x="232320" y="14762"/>
                </a:lnTo>
                <a:lnTo>
                  <a:pt x="224566" y="6710"/>
                </a:lnTo>
                <a:lnTo>
                  <a:pt x="223671" y="5517"/>
                </a:lnTo>
                <a:lnTo>
                  <a:pt x="221882" y="2088"/>
                </a:lnTo>
                <a:lnTo>
                  <a:pt x="220689" y="1938"/>
                </a:lnTo>
                <a:lnTo>
                  <a:pt x="218452" y="1193"/>
                </a:lnTo>
                <a:lnTo>
                  <a:pt x="215619" y="447"/>
                </a:lnTo>
                <a:lnTo>
                  <a:pt x="212190" y="0"/>
                </a:lnTo>
                <a:lnTo>
                  <a:pt x="208909" y="1193"/>
                </a:lnTo>
                <a:lnTo>
                  <a:pt x="205479" y="2833"/>
                </a:lnTo>
                <a:lnTo>
                  <a:pt x="204287" y="4026"/>
                </a:lnTo>
                <a:lnTo>
                  <a:pt x="203243" y="4623"/>
                </a:lnTo>
                <a:lnTo>
                  <a:pt x="201751" y="4623"/>
                </a:lnTo>
                <a:lnTo>
                  <a:pt x="200410" y="4772"/>
                </a:lnTo>
                <a:lnTo>
                  <a:pt x="199515" y="5815"/>
                </a:lnTo>
                <a:lnTo>
                  <a:pt x="198322" y="7157"/>
                </a:lnTo>
                <a:lnTo>
                  <a:pt x="193252" y="9692"/>
                </a:lnTo>
                <a:lnTo>
                  <a:pt x="192059" y="10736"/>
                </a:lnTo>
                <a:lnTo>
                  <a:pt x="191463" y="11631"/>
                </a:lnTo>
                <a:lnTo>
                  <a:pt x="191463" y="12675"/>
                </a:lnTo>
                <a:lnTo>
                  <a:pt x="192059" y="14762"/>
                </a:lnTo>
                <a:lnTo>
                  <a:pt x="191910" y="17297"/>
                </a:lnTo>
                <a:lnTo>
                  <a:pt x="190866" y="19385"/>
                </a:lnTo>
                <a:lnTo>
                  <a:pt x="189524" y="20876"/>
                </a:lnTo>
                <a:lnTo>
                  <a:pt x="188033" y="21472"/>
                </a:lnTo>
                <a:lnTo>
                  <a:pt x="186840" y="21771"/>
                </a:lnTo>
                <a:lnTo>
                  <a:pt x="185945" y="22665"/>
                </a:lnTo>
                <a:lnTo>
                  <a:pt x="183261" y="27437"/>
                </a:lnTo>
                <a:lnTo>
                  <a:pt x="182218" y="28332"/>
                </a:lnTo>
                <a:lnTo>
                  <a:pt x="179832" y="28183"/>
                </a:lnTo>
                <a:lnTo>
                  <a:pt x="173122" y="35340"/>
                </a:lnTo>
                <a:lnTo>
                  <a:pt x="172525" y="37428"/>
                </a:lnTo>
                <a:lnTo>
                  <a:pt x="169990" y="40410"/>
                </a:lnTo>
                <a:lnTo>
                  <a:pt x="166859" y="43840"/>
                </a:lnTo>
                <a:lnTo>
                  <a:pt x="164175" y="45480"/>
                </a:lnTo>
                <a:lnTo>
                  <a:pt x="163876" y="46076"/>
                </a:lnTo>
                <a:lnTo>
                  <a:pt x="163131" y="46673"/>
                </a:lnTo>
                <a:lnTo>
                  <a:pt x="161491" y="47418"/>
                </a:lnTo>
                <a:lnTo>
                  <a:pt x="155526" y="51444"/>
                </a:lnTo>
                <a:lnTo>
                  <a:pt x="148518" y="51295"/>
                </a:lnTo>
                <a:lnTo>
                  <a:pt x="145386" y="52935"/>
                </a:lnTo>
                <a:lnTo>
                  <a:pt x="142255" y="53681"/>
                </a:lnTo>
                <a:lnTo>
                  <a:pt x="137781" y="54427"/>
                </a:lnTo>
                <a:lnTo>
                  <a:pt x="136439" y="54278"/>
                </a:lnTo>
                <a:lnTo>
                  <a:pt x="130773" y="54725"/>
                </a:lnTo>
                <a:lnTo>
                  <a:pt x="124063" y="54576"/>
                </a:lnTo>
                <a:lnTo>
                  <a:pt x="121528" y="55172"/>
                </a:lnTo>
                <a:lnTo>
                  <a:pt x="119142" y="56663"/>
                </a:lnTo>
                <a:lnTo>
                  <a:pt x="117353" y="58005"/>
                </a:lnTo>
                <a:lnTo>
                  <a:pt x="117055" y="58453"/>
                </a:lnTo>
                <a:lnTo>
                  <a:pt x="117353" y="59049"/>
                </a:lnTo>
                <a:lnTo>
                  <a:pt x="117204" y="59496"/>
                </a:lnTo>
                <a:lnTo>
                  <a:pt x="121975" y="62777"/>
                </a:lnTo>
                <a:lnTo>
                  <a:pt x="123168" y="64417"/>
                </a:lnTo>
                <a:lnTo>
                  <a:pt x="121975" y="66057"/>
                </a:lnTo>
                <a:lnTo>
                  <a:pt x="121379" y="66207"/>
                </a:lnTo>
                <a:lnTo>
                  <a:pt x="121230" y="66356"/>
                </a:lnTo>
                <a:lnTo>
                  <a:pt x="120485" y="67549"/>
                </a:lnTo>
                <a:lnTo>
                  <a:pt x="117800" y="71277"/>
                </a:lnTo>
                <a:lnTo>
                  <a:pt x="113625" y="75750"/>
                </a:lnTo>
                <a:lnTo>
                  <a:pt x="111388" y="77092"/>
                </a:lnTo>
                <a:lnTo>
                  <a:pt x="110643" y="77838"/>
                </a:lnTo>
                <a:lnTo>
                  <a:pt x="109450" y="80820"/>
                </a:lnTo>
                <a:lnTo>
                  <a:pt x="108704" y="81267"/>
                </a:lnTo>
                <a:lnTo>
                  <a:pt x="105871" y="81565"/>
                </a:lnTo>
                <a:lnTo>
                  <a:pt x="100205" y="81864"/>
                </a:lnTo>
                <a:lnTo>
                  <a:pt x="92302" y="82907"/>
                </a:lnTo>
                <a:lnTo>
                  <a:pt x="87679" y="83206"/>
                </a:lnTo>
                <a:lnTo>
                  <a:pt x="84697" y="82907"/>
                </a:lnTo>
                <a:lnTo>
                  <a:pt x="80522" y="84995"/>
                </a:lnTo>
                <a:lnTo>
                  <a:pt x="79031" y="85442"/>
                </a:lnTo>
                <a:lnTo>
                  <a:pt x="78136" y="85591"/>
                </a:lnTo>
                <a:lnTo>
                  <a:pt x="74110" y="87679"/>
                </a:lnTo>
                <a:lnTo>
                  <a:pt x="70680" y="90661"/>
                </a:lnTo>
                <a:lnTo>
                  <a:pt x="69487" y="91258"/>
                </a:lnTo>
                <a:lnTo>
                  <a:pt x="64716" y="92600"/>
                </a:lnTo>
                <a:lnTo>
                  <a:pt x="62777" y="94687"/>
                </a:lnTo>
                <a:lnTo>
                  <a:pt x="61882" y="94837"/>
                </a:lnTo>
                <a:lnTo>
                  <a:pt x="58900" y="92003"/>
                </a:lnTo>
                <a:lnTo>
                  <a:pt x="56812" y="89469"/>
                </a:lnTo>
                <a:lnTo>
                  <a:pt x="55769" y="86934"/>
                </a:lnTo>
                <a:lnTo>
                  <a:pt x="55620" y="86188"/>
                </a:lnTo>
                <a:lnTo>
                  <a:pt x="55023" y="86337"/>
                </a:lnTo>
                <a:lnTo>
                  <a:pt x="53383" y="87381"/>
                </a:lnTo>
                <a:lnTo>
                  <a:pt x="51892" y="88723"/>
                </a:lnTo>
                <a:lnTo>
                  <a:pt x="51295" y="91109"/>
                </a:lnTo>
                <a:lnTo>
                  <a:pt x="46375" y="92749"/>
                </a:lnTo>
                <a:lnTo>
                  <a:pt x="42050" y="94240"/>
                </a:lnTo>
                <a:lnTo>
                  <a:pt x="40112" y="96030"/>
                </a:lnTo>
                <a:lnTo>
                  <a:pt x="37279" y="96924"/>
                </a:lnTo>
                <a:lnTo>
                  <a:pt x="33401" y="96477"/>
                </a:lnTo>
                <a:lnTo>
                  <a:pt x="30419" y="95731"/>
                </a:lnTo>
                <a:lnTo>
                  <a:pt x="27586" y="95582"/>
                </a:lnTo>
                <a:lnTo>
                  <a:pt x="24902" y="100055"/>
                </a:lnTo>
                <a:lnTo>
                  <a:pt x="21472" y="102740"/>
                </a:lnTo>
                <a:lnTo>
                  <a:pt x="20429" y="104231"/>
                </a:lnTo>
                <a:lnTo>
                  <a:pt x="19832" y="106169"/>
                </a:lnTo>
                <a:lnTo>
                  <a:pt x="19087" y="108108"/>
                </a:lnTo>
                <a:lnTo>
                  <a:pt x="17297" y="112432"/>
                </a:lnTo>
                <a:lnTo>
                  <a:pt x="15806" y="115862"/>
                </a:lnTo>
                <a:lnTo>
                  <a:pt x="14464" y="116905"/>
                </a:lnTo>
                <a:lnTo>
                  <a:pt x="11333" y="122125"/>
                </a:lnTo>
                <a:lnTo>
                  <a:pt x="9245" y="127343"/>
                </a:lnTo>
                <a:lnTo>
                  <a:pt x="8798" y="128685"/>
                </a:lnTo>
                <a:lnTo>
                  <a:pt x="8052" y="129729"/>
                </a:lnTo>
                <a:lnTo>
                  <a:pt x="7008" y="130475"/>
                </a:lnTo>
                <a:lnTo>
                  <a:pt x="3430" y="132115"/>
                </a:lnTo>
                <a:lnTo>
                  <a:pt x="2088" y="132861"/>
                </a:lnTo>
                <a:lnTo>
                  <a:pt x="1193" y="133904"/>
                </a:lnTo>
                <a:lnTo>
                  <a:pt x="298" y="134948"/>
                </a:lnTo>
                <a:lnTo>
                  <a:pt x="0" y="136290"/>
                </a:lnTo>
                <a:lnTo>
                  <a:pt x="895" y="138080"/>
                </a:lnTo>
                <a:lnTo>
                  <a:pt x="1939" y="139571"/>
                </a:lnTo>
                <a:lnTo>
                  <a:pt x="2982" y="139720"/>
                </a:lnTo>
                <a:lnTo>
                  <a:pt x="3877" y="139571"/>
                </a:lnTo>
                <a:lnTo>
                  <a:pt x="4474" y="140466"/>
                </a:lnTo>
                <a:lnTo>
                  <a:pt x="4921" y="141062"/>
                </a:lnTo>
                <a:lnTo>
                  <a:pt x="4921" y="151202"/>
                </a:lnTo>
                <a:lnTo>
                  <a:pt x="4026" y="152693"/>
                </a:lnTo>
                <a:lnTo>
                  <a:pt x="4026" y="153289"/>
                </a:lnTo>
                <a:lnTo>
                  <a:pt x="3579" y="155079"/>
                </a:lnTo>
                <a:lnTo>
                  <a:pt x="3430" y="157017"/>
                </a:lnTo>
                <a:lnTo>
                  <a:pt x="3728" y="157763"/>
                </a:lnTo>
                <a:lnTo>
                  <a:pt x="4474" y="158508"/>
                </a:lnTo>
                <a:lnTo>
                  <a:pt x="5517" y="159850"/>
                </a:lnTo>
                <a:lnTo>
                  <a:pt x="6114" y="162982"/>
                </a:lnTo>
                <a:lnTo>
                  <a:pt x="7306" y="173867"/>
                </a:lnTo>
                <a:lnTo>
                  <a:pt x="7903" y="175507"/>
                </a:lnTo>
                <a:lnTo>
                  <a:pt x="8947" y="176849"/>
                </a:lnTo>
                <a:lnTo>
                  <a:pt x="12227" y="179086"/>
                </a:lnTo>
                <a:lnTo>
                  <a:pt x="15508" y="182218"/>
                </a:lnTo>
                <a:lnTo>
                  <a:pt x="16701" y="184305"/>
                </a:lnTo>
                <a:lnTo>
                  <a:pt x="17297" y="187586"/>
                </a:lnTo>
                <a:lnTo>
                  <a:pt x="18639" y="190121"/>
                </a:lnTo>
                <a:lnTo>
                  <a:pt x="18490" y="191015"/>
                </a:lnTo>
                <a:lnTo>
                  <a:pt x="18043" y="191314"/>
                </a:lnTo>
                <a:lnTo>
                  <a:pt x="16701" y="191463"/>
                </a:lnTo>
                <a:lnTo>
                  <a:pt x="15955" y="191612"/>
                </a:lnTo>
                <a:lnTo>
                  <a:pt x="16552" y="193550"/>
                </a:lnTo>
                <a:lnTo>
                  <a:pt x="18341" y="196831"/>
                </a:lnTo>
                <a:lnTo>
                  <a:pt x="21323" y="200260"/>
                </a:lnTo>
                <a:lnTo>
                  <a:pt x="24455" y="203839"/>
                </a:lnTo>
                <a:lnTo>
                  <a:pt x="26990" y="206821"/>
                </a:lnTo>
                <a:lnTo>
                  <a:pt x="30270" y="210400"/>
                </a:lnTo>
                <a:lnTo>
                  <a:pt x="32805" y="213084"/>
                </a:lnTo>
                <a:lnTo>
                  <a:pt x="35340" y="215917"/>
                </a:lnTo>
                <a:lnTo>
                  <a:pt x="37279" y="216514"/>
                </a:lnTo>
                <a:lnTo>
                  <a:pt x="38770" y="216812"/>
                </a:lnTo>
                <a:lnTo>
                  <a:pt x="39366" y="217259"/>
                </a:lnTo>
                <a:lnTo>
                  <a:pt x="40112" y="218601"/>
                </a:lnTo>
                <a:lnTo>
                  <a:pt x="41454" y="219943"/>
                </a:lnTo>
                <a:lnTo>
                  <a:pt x="42945" y="221882"/>
                </a:lnTo>
                <a:lnTo>
                  <a:pt x="43392" y="223820"/>
                </a:lnTo>
                <a:lnTo>
                  <a:pt x="42796" y="225610"/>
                </a:lnTo>
                <a:lnTo>
                  <a:pt x="43392" y="228145"/>
                </a:lnTo>
                <a:lnTo>
                  <a:pt x="43542" y="228443"/>
                </a:lnTo>
                <a:lnTo>
                  <a:pt x="43989" y="229337"/>
                </a:lnTo>
                <a:lnTo>
                  <a:pt x="43840" y="230381"/>
                </a:lnTo>
                <a:lnTo>
                  <a:pt x="44138" y="233811"/>
                </a:lnTo>
                <a:lnTo>
                  <a:pt x="44884" y="236793"/>
                </a:lnTo>
                <a:lnTo>
                  <a:pt x="46076" y="239328"/>
                </a:lnTo>
                <a:lnTo>
                  <a:pt x="47866" y="235600"/>
                </a:lnTo>
                <a:lnTo>
                  <a:pt x="49655" y="231872"/>
                </a:lnTo>
                <a:lnTo>
                  <a:pt x="51892" y="227548"/>
                </a:lnTo>
                <a:lnTo>
                  <a:pt x="53681" y="223969"/>
                </a:lnTo>
                <a:lnTo>
                  <a:pt x="53383" y="222180"/>
                </a:lnTo>
                <a:lnTo>
                  <a:pt x="53532" y="219496"/>
                </a:lnTo>
                <a:lnTo>
                  <a:pt x="53979" y="216663"/>
                </a:lnTo>
                <a:lnTo>
                  <a:pt x="53830" y="214873"/>
                </a:lnTo>
                <a:lnTo>
                  <a:pt x="54278" y="213681"/>
                </a:lnTo>
                <a:lnTo>
                  <a:pt x="55620" y="209207"/>
                </a:lnTo>
                <a:lnTo>
                  <a:pt x="56365" y="206672"/>
                </a:lnTo>
                <a:lnTo>
                  <a:pt x="57409" y="205628"/>
                </a:lnTo>
                <a:lnTo>
                  <a:pt x="59049" y="204734"/>
                </a:lnTo>
                <a:lnTo>
                  <a:pt x="61435" y="204734"/>
                </a:lnTo>
                <a:lnTo>
                  <a:pt x="67698" y="204137"/>
                </a:lnTo>
                <a:lnTo>
                  <a:pt x="73513" y="203093"/>
                </a:lnTo>
                <a:lnTo>
                  <a:pt x="75452" y="202497"/>
                </a:lnTo>
                <a:lnTo>
                  <a:pt x="79180" y="200708"/>
                </a:lnTo>
                <a:lnTo>
                  <a:pt x="80522" y="200559"/>
                </a:lnTo>
                <a:lnTo>
                  <a:pt x="81715" y="201304"/>
                </a:lnTo>
                <a:lnTo>
                  <a:pt x="88872" y="203392"/>
                </a:lnTo>
                <a:lnTo>
                  <a:pt x="90810" y="204286"/>
                </a:lnTo>
                <a:lnTo>
                  <a:pt x="91407" y="204137"/>
                </a:lnTo>
                <a:lnTo>
                  <a:pt x="92600" y="204286"/>
                </a:lnTo>
                <a:lnTo>
                  <a:pt x="94240" y="204286"/>
                </a:lnTo>
                <a:lnTo>
                  <a:pt x="95880" y="204137"/>
                </a:lnTo>
                <a:lnTo>
                  <a:pt x="96924" y="204286"/>
                </a:lnTo>
                <a:lnTo>
                  <a:pt x="98117" y="205777"/>
                </a:lnTo>
                <a:lnTo>
                  <a:pt x="99012" y="205628"/>
                </a:lnTo>
                <a:lnTo>
                  <a:pt x="100205" y="204585"/>
                </a:lnTo>
                <a:lnTo>
                  <a:pt x="102293" y="203541"/>
                </a:lnTo>
                <a:lnTo>
                  <a:pt x="106468" y="202348"/>
                </a:lnTo>
                <a:lnTo>
                  <a:pt x="107064" y="202795"/>
                </a:lnTo>
                <a:lnTo>
                  <a:pt x="108555" y="205479"/>
                </a:lnTo>
                <a:lnTo>
                  <a:pt x="110046" y="206374"/>
                </a:lnTo>
                <a:lnTo>
                  <a:pt x="109599" y="200857"/>
                </a:lnTo>
                <a:lnTo>
                  <a:pt x="110643" y="193252"/>
                </a:lnTo>
                <a:lnTo>
                  <a:pt x="110196" y="188928"/>
                </a:lnTo>
                <a:lnTo>
                  <a:pt x="108854" y="185051"/>
                </a:lnTo>
                <a:lnTo>
                  <a:pt x="109599" y="182516"/>
                </a:lnTo>
                <a:lnTo>
                  <a:pt x="112283" y="181621"/>
                </a:lnTo>
                <a:lnTo>
                  <a:pt x="115862" y="177744"/>
                </a:lnTo>
                <a:lnTo>
                  <a:pt x="121975" y="167604"/>
                </a:lnTo>
                <a:lnTo>
                  <a:pt x="128686" y="162833"/>
                </a:lnTo>
                <a:lnTo>
                  <a:pt x="133457" y="161192"/>
                </a:lnTo>
                <a:lnTo>
                  <a:pt x="138229" y="161341"/>
                </a:lnTo>
                <a:lnTo>
                  <a:pt x="141509" y="162236"/>
                </a:lnTo>
                <a:lnTo>
                  <a:pt x="143000" y="163876"/>
                </a:lnTo>
                <a:lnTo>
                  <a:pt x="146580" y="166262"/>
                </a:lnTo>
                <a:lnTo>
                  <a:pt x="152544" y="169394"/>
                </a:lnTo>
                <a:lnTo>
                  <a:pt x="156868" y="173271"/>
                </a:lnTo>
                <a:lnTo>
                  <a:pt x="159403" y="177297"/>
                </a:lnTo>
                <a:lnTo>
                  <a:pt x="161192" y="179384"/>
                </a:lnTo>
                <a:lnTo>
                  <a:pt x="163578" y="180130"/>
                </a:lnTo>
                <a:lnTo>
                  <a:pt x="167455" y="179832"/>
                </a:lnTo>
                <a:lnTo>
                  <a:pt x="171779" y="180726"/>
                </a:lnTo>
                <a:lnTo>
                  <a:pt x="176253" y="182963"/>
                </a:lnTo>
                <a:lnTo>
                  <a:pt x="178937" y="183858"/>
                </a:lnTo>
                <a:lnTo>
                  <a:pt x="179981" y="183261"/>
                </a:lnTo>
                <a:lnTo>
                  <a:pt x="182068" y="183560"/>
                </a:lnTo>
                <a:lnTo>
                  <a:pt x="186989" y="185349"/>
                </a:lnTo>
                <a:lnTo>
                  <a:pt x="191015" y="184305"/>
                </a:lnTo>
                <a:lnTo>
                  <a:pt x="196831" y="185051"/>
                </a:lnTo>
                <a:lnTo>
                  <a:pt x="210251" y="188331"/>
                </a:lnTo>
                <a:lnTo>
                  <a:pt x="210996" y="187735"/>
                </a:lnTo>
                <a:lnTo>
                  <a:pt x="211295" y="187735"/>
                </a:lnTo>
                <a:lnTo>
                  <a:pt x="212488" y="186393"/>
                </a:lnTo>
                <a:lnTo>
                  <a:pt x="215470" y="179832"/>
                </a:lnTo>
                <a:lnTo>
                  <a:pt x="218005" y="175806"/>
                </a:lnTo>
                <a:lnTo>
                  <a:pt x="219049" y="174315"/>
                </a:lnTo>
                <a:lnTo>
                  <a:pt x="221882" y="172227"/>
                </a:lnTo>
                <a:lnTo>
                  <a:pt x="225312" y="171779"/>
                </a:lnTo>
                <a:lnTo>
                  <a:pt x="228592" y="171929"/>
                </a:lnTo>
                <a:lnTo>
                  <a:pt x="231276" y="172823"/>
                </a:lnTo>
                <a:lnTo>
                  <a:pt x="233811" y="173867"/>
                </a:lnTo>
                <a:lnTo>
                  <a:pt x="236495" y="173867"/>
                </a:lnTo>
                <a:lnTo>
                  <a:pt x="239329" y="172823"/>
                </a:lnTo>
                <a:lnTo>
                  <a:pt x="243504" y="171034"/>
                </a:lnTo>
                <a:lnTo>
                  <a:pt x="247828" y="169692"/>
                </a:lnTo>
                <a:lnTo>
                  <a:pt x="251556" y="168350"/>
                </a:lnTo>
                <a:lnTo>
                  <a:pt x="257819" y="165964"/>
                </a:lnTo>
                <a:lnTo>
                  <a:pt x="260204" y="164920"/>
                </a:lnTo>
                <a:lnTo>
                  <a:pt x="263336" y="164473"/>
                </a:lnTo>
                <a:lnTo>
                  <a:pt x="271984" y="166561"/>
                </a:lnTo>
                <a:lnTo>
                  <a:pt x="277651" y="165219"/>
                </a:lnTo>
                <a:lnTo>
                  <a:pt x="279887" y="165666"/>
                </a:lnTo>
                <a:lnTo>
                  <a:pt x="284659" y="164026"/>
                </a:lnTo>
                <a:lnTo>
                  <a:pt x="285554" y="162982"/>
                </a:lnTo>
                <a:lnTo>
                  <a:pt x="288685" y="157763"/>
                </a:lnTo>
                <a:lnTo>
                  <a:pt x="291966" y="156123"/>
                </a:lnTo>
                <a:lnTo>
                  <a:pt x="296886" y="156868"/>
                </a:lnTo>
                <a:lnTo>
                  <a:pt x="299720" y="157763"/>
                </a:lnTo>
                <a:lnTo>
                  <a:pt x="309114" y="159999"/>
                </a:lnTo>
                <a:lnTo>
                  <a:pt x="321192" y="162385"/>
                </a:lnTo>
                <a:lnTo>
                  <a:pt x="324621" y="162683"/>
                </a:lnTo>
                <a:lnTo>
                  <a:pt x="326113" y="162982"/>
                </a:lnTo>
                <a:lnTo>
                  <a:pt x="327306" y="162683"/>
                </a:lnTo>
                <a:lnTo>
                  <a:pt x="331332" y="159701"/>
                </a:lnTo>
                <a:lnTo>
                  <a:pt x="332674" y="159254"/>
                </a:lnTo>
                <a:lnTo>
                  <a:pt x="333867" y="159254"/>
                </a:lnTo>
                <a:lnTo>
                  <a:pt x="341471" y="161789"/>
                </a:lnTo>
                <a:lnTo>
                  <a:pt x="339533" y="15955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85" name="Cayman Islands__">
            <a:extLst>
              <a:ext uri="{FF2B5EF4-FFF2-40B4-BE49-F238E27FC236}">
                <a16:creationId xmlns:a16="http://schemas.microsoft.com/office/drawing/2014/main" id="{6F60963E-746E-6BD2-32C4-57A43F7D5C55}"/>
              </a:ext>
            </a:extLst>
          </p:cNvPr>
          <p:cNvSpPr/>
          <p:nvPr/>
        </p:nvSpPr>
        <p:spPr>
          <a:xfrm>
            <a:off x="3858990" y="3597308"/>
            <a:ext cx="44137" cy="14725"/>
          </a:xfrm>
          <a:custGeom>
            <a:avLst/>
            <a:gdLst>
              <a:gd name="connsiteX0" fmla="*/ 43541 w 44137"/>
              <a:gd name="connsiteY0" fmla="*/ 0 h 13718"/>
              <a:gd name="connsiteX1" fmla="*/ 43094 w 44137"/>
              <a:gd name="connsiteY1" fmla="*/ 0 h 13718"/>
              <a:gd name="connsiteX2" fmla="*/ 42647 w 44137"/>
              <a:gd name="connsiteY2" fmla="*/ 149 h 13718"/>
              <a:gd name="connsiteX3" fmla="*/ 42050 w 44137"/>
              <a:gd name="connsiteY3" fmla="*/ 597 h 13718"/>
              <a:gd name="connsiteX4" fmla="*/ 39962 w 44137"/>
              <a:gd name="connsiteY4" fmla="*/ 1790 h 13718"/>
              <a:gd name="connsiteX5" fmla="*/ 40857 w 44137"/>
              <a:gd name="connsiteY5" fmla="*/ 1790 h 13718"/>
              <a:gd name="connsiteX6" fmla="*/ 42050 w 44137"/>
              <a:gd name="connsiteY6" fmla="*/ 1491 h 13718"/>
              <a:gd name="connsiteX7" fmla="*/ 44138 w 44137"/>
              <a:gd name="connsiteY7" fmla="*/ 448 h 13718"/>
              <a:gd name="connsiteX8" fmla="*/ 44138 w 44137"/>
              <a:gd name="connsiteY8" fmla="*/ 448 h 13718"/>
              <a:gd name="connsiteX9" fmla="*/ 43541 w 44137"/>
              <a:gd name="connsiteY9" fmla="*/ 0 h 13718"/>
              <a:gd name="connsiteX10" fmla="*/ 3579 w 44137"/>
              <a:gd name="connsiteY10" fmla="*/ 11482 h 13718"/>
              <a:gd name="connsiteX11" fmla="*/ 3281 w 44137"/>
              <a:gd name="connsiteY11" fmla="*/ 12078 h 13718"/>
              <a:gd name="connsiteX12" fmla="*/ 2237 w 44137"/>
              <a:gd name="connsiteY12" fmla="*/ 12377 h 13718"/>
              <a:gd name="connsiteX13" fmla="*/ 1342 w 44137"/>
              <a:gd name="connsiteY13" fmla="*/ 11780 h 13718"/>
              <a:gd name="connsiteX14" fmla="*/ 746 w 44137"/>
              <a:gd name="connsiteY14" fmla="*/ 10736 h 13718"/>
              <a:gd name="connsiteX15" fmla="*/ 0 w 44137"/>
              <a:gd name="connsiteY15" fmla="*/ 11035 h 13718"/>
              <a:gd name="connsiteX16" fmla="*/ 447 w 44137"/>
              <a:gd name="connsiteY16" fmla="*/ 13719 h 13718"/>
              <a:gd name="connsiteX17" fmla="*/ 3131 w 44137"/>
              <a:gd name="connsiteY17" fmla="*/ 13719 h 13718"/>
              <a:gd name="connsiteX18" fmla="*/ 3877 w 44137"/>
              <a:gd name="connsiteY18" fmla="*/ 13719 h 13718"/>
              <a:gd name="connsiteX19" fmla="*/ 5219 w 44137"/>
              <a:gd name="connsiteY19" fmla="*/ 12973 h 13718"/>
              <a:gd name="connsiteX20" fmla="*/ 8350 w 44137"/>
              <a:gd name="connsiteY20" fmla="*/ 12973 h 13718"/>
              <a:gd name="connsiteX21" fmla="*/ 7754 w 44137"/>
              <a:gd name="connsiteY21" fmla="*/ 11780 h 13718"/>
              <a:gd name="connsiteX22" fmla="*/ 3728 w 44137"/>
              <a:gd name="connsiteY22" fmla="*/ 11333 h 13718"/>
              <a:gd name="connsiteX23" fmla="*/ 36980 w 44137"/>
              <a:gd name="connsiteY23" fmla="*/ 1342 h 13718"/>
              <a:gd name="connsiteX24" fmla="*/ 35638 w 44137"/>
              <a:gd name="connsiteY24" fmla="*/ 1640 h 13718"/>
              <a:gd name="connsiteX25" fmla="*/ 35191 w 44137"/>
              <a:gd name="connsiteY25" fmla="*/ 1640 h 13718"/>
              <a:gd name="connsiteX26" fmla="*/ 34744 w 44137"/>
              <a:gd name="connsiteY26" fmla="*/ 2088 h 13718"/>
              <a:gd name="connsiteX27" fmla="*/ 34296 w 44137"/>
              <a:gd name="connsiteY27" fmla="*/ 2535 h 13718"/>
              <a:gd name="connsiteX28" fmla="*/ 33998 w 44137"/>
              <a:gd name="connsiteY28" fmla="*/ 2982 h 13718"/>
              <a:gd name="connsiteX29" fmla="*/ 34893 w 44137"/>
              <a:gd name="connsiteY29" fmla="*/ 2982 h 13718"/>
              <a:gd name="connsiteX30" fmla="*/ 36831 w 44137"/>
              <a:gd name="connsiteY30" fmla="*/ 1939 h 13718"/>
              <a:gd name="connsiteX31" fmla="*/ 37726 w 44137"/>
              <a:gd name="connsiteY31" fmla="*/ 1939 h 13718"/>
              <a:gd name="connsiteX32" fmla="*/ 38024 w 44137"/>
              <a:gd name="connsiteY32" fmla="*/ 1939 h 13718"/>
              <a:gd name="connsiteX33" fmla="*/ 38024 w 44137"/>
              <a:gd name="connsiteY33" fmla="*/ 1939 h 13718"/>
              <a:gd name="connsiteX34" fmla="*/ 37577 w 44137"/>
              <a:gd name="connsiteY34" fmla="*/ 1640 h 13718"/>
              <a:gd name="connsiteX35" fmla="*/ 36980 w 44137"/>
              <a:gd name="connsiteY35" fmla="*/ 1640 h 1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4137" h="13718">
                <a:moveTo>
                  <a:pt x="43541" y="0"/>
                </a:moveTo>
                <a:lnTo>
                  <a:pt x="43094" y="0"/>
                </a:lnTo>
                <a:cubicBezTo>
                  <a:pt x="43094" y="0"/>
                  <a:pt x="42647" y="149"/>
                  <a:pt x="42647" y="149"/>
                </a:cubicBezTo>
                <a:lnTo>
                  <a:pt x="42050" y="597"/>
                </a:lnTo>
                <a:lnTo>
                  <a:pt x="39962" y="1790"/>
                </a:lnTo>
                <a:lnTo>
                  <a:pt x="40857" y="1790"/>
                </a:lnTo>
                <a:cubicBezTo>
                  <a:pt x="40857" y="1790"/>
                  <a:pt x="42050" y="1491"/>
                  <a:pt x="42050" y="1491"/>
                </a:cubicBezTo>
                <a:lnTo>
                  <a:pt x="44138" y="448"/>
                </a:lnTo>
                <a:lnTo>
                  <a:pt x="44138" y="448"/>
                </a:lnTo>
                <a:cubicBezTo>
                  <a:pt x="44138" y="448"/>
                  <a:pt x="43541" y="0"/>
                  <a:pt x="43541" y="0"/>
                </a:cubicBezTo>
                <a:close/>
                <a:moveTo>
                  <a:pt x="3579" y="11482"/>
                </a:moveTo>
                <a:lnTo>
                  <a:pt x="3281" y="12078"/>
                </a:lnTo>
                <a:lnTo>
                  <a:pt x="2237" y="12377"/>
                </a:lnTo>
                <a:lnTo>
                  <a:pt x="1342" y="11780"/>
                </a:lnTo>
                <a:lnTo>
                  <a:pt x="746" y="10736"/>
                </a:lnTo>
                <a:lnTo>
                  <a:pt x="0" y="11035"/>
                </a:lnTo>
                <a:lnTo>
                  <a:pt x="447" y="13719"/>
                </a:lnTo>
                <a:lnTo>
                  <a:pt x="3131" y="13719"/>
                </a:lnTo>
                <a:cubicBezTo>
                  <a:pt x="3131" y="13719"/>
                  <a:pt x="3877" y="13719"/>
                  <a:pt x="3877" y="13719"/>
                </a:cubicBezTo>
                <a:lnTo>
                  <a:pt x="5219" y="12973"/>
                </a:lnTo>
                <a:lnTo>
                  <a:pt x="8350" y="12973"/>
                </a:lnTo>
                <a:cubicBezTo>
                  <a:pt x="8350" y="12973"/>
                  <a:pt x="7754" y="11780"/>
                  <a:pt x="7754" y="11780"/>
                </a:cubicBezTo>
                <a:lnTo>
                  <a:pt x="3728" y="11333"/>
                </a:lnTo>
                <a:close/>
                <a:moveTo>
                  <a:pt x="36980" y="1342"/>
                </a:moveTo>
                <a:lnTo>
                  <a:pt x="35638" y="1640"/>
                </a:lnTo>
                <a:lnTo>
                  <a:pt x="35191" y="1640"/>
                </a:lnTo>
                <a:cubicBezTo>
                  <a:pt x="35191" y="1640"/>
                  <a:pt x="34744" y="2088"/>
                  <a:pt x="34744" y="2088"/>
                </a:cubicBezTo>
                <a:lnTo>
                  <a:pt x="34296" y="2535"/>
                </a:lnTo>
                <a:lnTo>
                  <a:pt x="33998" y="2982"/>
                </a:lnTo>
                <a:lnTo>
                  <a:pt x="34893" y="2982"/>
                </a:lnTo>
                <a:cubicBezTo>
                  <a:pt x="34893" y="2982"/>
                  <a:pt x="36831" y="1939"/>
                  <a:pt x="36831" y="1939"/>
                </a:cubicBezTo>
                <a:lnTo>
                  <a:pt x="37726" y="1939"/>
                </a:lnTo>
                <a:cubicBezTo>
                  <a:pt x="37726" y="1939"/>
                  <a:pt x="38024" y="1939"/>
                  <a:pt x="38024" y="1939"/>
                </a:cubicBezTo>
                <a:lnTo>
                  <a:pt x="38024" y="1939"/>
                </a:lnTo>
                <a:cubicBezTo>
                  <a:pt x="38024" y="1939"/>
                  <a:pt x="37577" y="1640"/>
                  <a:pt x="37577" y="1640"/>
                </a:cubicBezTo>
                <a:lnTo>
                  <a:pt x="36980" y="164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86" name="Cape Verde__">
            <a:extLst>
              <a:ext uri="{FF2B5EF4-FFF2-40B4-BE49-F238E27FC236}">
                <a16:creationId xmlns:a16="http://schemas.microsoft.com/office/drawing/2014/main" id="{D406D3D7-64B8-AC35-3656-64F49061BA66}"/>
              </a:ext>
            </a:extLst>
          </p:cNvPr>
          <p:cNvSpPr/>
          <p:nvPr/>
        </p:nvSpPr>
        <p:spPr>
          <a:xfrm>
            <a:off x="5334922" y="3675419"/>
            <a:ext cx="69785" cy="71227"/>
          </a:xfrm>
          <a:custGeom>
            <a:avLst/>
            <a:gdLst>
              <a:gd name="connsiteX0" fmla="*/ 10587 w 69785"/>
              <a:gd name="connsiteY0" fmla="*/ 7456 h 66355"/>
              <a:gd name="connsiteX1" fmla="*/ 9096 w 69785"/>
              <a:gd name="connsiteY1" fmla="*/ 7754 h 66355"/>
              <a:gd name="connsiteX2" fmla="*/ 7008 w 69785"/>
              <a:gd name="connsiteY2" fmla="*/ 8947 h 66355"/>
              <a:gd name="connsiteX3" fmla="*/ 6412 w 69785"/>
              <a:gd name="connsiteY3" fmla="*/ 9991 h 66355"/>
              <a:gd name="connsiteX4" fmla="*/ 8350 w 69785"/>
              <a:gd name="connsiteY4" fmla="*/ 11035 h 66355"/>
              <a:gd name="connsiteX5" fmla="*/ 9692 w 69785"/>
              <a:gd name="connsiteY5" fmla="*/ 11035 h 66355"/>
              <a:gd name="connsiteX6" fmla="*/ 11780 w 69785"/>
              <a:gd name="connsiteY6" fmla="*/ 10438 h 66355"/>
              <a:gd name="connsiteX7" fmla="*/ 11780 w 69785"/>
              <a:gd name="connsiteY7" fmla="*/ 9693 h 66355"/>
              <a:gd name="connsiteX8" fmla="*/ 10438 w 69785"/>
              <a:gd name="connsiteY8" fmla="*/ 7605 h 66355"/>
              <a:gd name="connsiteX9" fmla="*/ 24902 w 69785"/>
              <a:gd name="connsiteY9" fmla="*/ 60242 h 66355"/>
              <a:gd name="connsiteX10" fmla="*/ 22069 w 69785"/>
              <a:gd name="connsiteY10" fmla="*/ 61883 h 66355"/>
              <a:gd name="connsiteX11" fmla="*/ 21472 w 69785"/>
              <a:gd name="connsiteY11" fmla="*/ 63224 h 66355"/>
              <a:gd name="connsiteX12" fmla="*/ 22069 w 69785"/>
              <a:gd name="connsiteY12" fmla="*/ 64865 h 66355"/>
              <a:gd name="connsiteX13" fmla="*/ 23411 w 69785"/>
              <a:gd name="connsiteY13" fmla="*/ 65908 h 66355"/>
              <a:gd name="connsiteX14" fmla="*/ 24902 w 69785"/>
              <a:gd name="connsiteY14" fmla="*/ 66356 h 66355"/>
              <a:gd name="connsiteX15" fmla="*/ 26990 w 69785"/>
              <a:gd name="connsiteY15" fmla="*/ 65312 h 66355"/>
              <a:gd name="connsiteX16" fmla="*/ 27288 w 69785"/>
              <a:gd name="connsiteY16" fmla="*/ 63224 h 66355"/>
              <a:gd name="connsiteX17" fmla="*/ 26393 w 69785"/>
              <a:gd name="connsiteY17" fmla="*/ 60690 h 66355"/>
              <a:gd name="connsiteX18" fmla="*/ 24753 w 69785"/>
              <a:gd name="connsiteY18" fmla="*/ 60093 h 66355"/>
              <a:gd name="connsiteX19" fmla="*/ 9394 w 69785"/>
              <a:gd name="connsiteY19" fmla="*/ 2684 h 66355"/>
              <a:gd name="connsiteX20" fmla="*/ 7903 w 69785"/>
              <a:gd name="connsiteY20" fmla="*/ 447 h 66355"/>
              <a:gd name="connsiteX21" fmla="*/ 5815 w 69785"/>
              <a:gd name="connsiteY21" fmla="*/ 0 h 66355"/>
              <a:gd name="connsiteX22" fmla="*/ 0 w 69785"/>
              <a:gd name="connsiteY22" fmla="*/ 2833 h 66355"/>
              <a:gd name="connsiteX23" fmla="*/ 0 w 69785"/>
              <a:gd name="connsiteY23" fmla="*/ 3430 h 66355"/>
              <a:gd name="connsiteX24" fmla="*/ 447 w 69785"/>
              <a:gd name="connsiteY24" fmla="*/ 4921 h 66355"/>
              <a:gd name="connsiteX25" fmla="*/ 745 w 69785"/>
              <a:gd name="connsiteY25" fmla="*/ 7157 h 66355"/>
              <a:gd name="connsiteX26" fmla="*/ 1789 w 69785"/>
              <a:gd name="connsiteY26" fmla="*/ 7456 h 66355"/>
              <a:gd name="connsiteX27" fmla="*/ 4324 w 69785"/>
              <a:gd name="connsiteY27" fmla="*/ 6859 h 66355"/>
              <a:gd name="connsiteX28" fmla="*/ 8350 w 69785"/>
              <a:gd name="connsiteY28" fmla="*/ 4026 h 66355"/>
              <a:gd name="connsiteX29" fmla="*/ 9394 w 69785"/>
              <a:gd name="connsiteY29" fmla="*/ 2684 h 66355"/>
              <a:gd name="connsiteX30" fmla="*/ 32805 w 69785"/>
              <a:gd name="connsiteY30" fmla="*/ 15955 h 66355"/>
              <a:gd name="connsiteX31" fmla="*/ 28033 w 69785"/>
              <a:gd name="connsiteY31" fmla="*/ 15359 h 66355"/>
              <a:gd name="connsiteX32" fmla="*/ 25200 w 69785"/>
              <a:gd name="connsiteY32" fmla="*/ 14464 h 66355"/>
              <a:gd name="connsiteX33" fmla="*/ 24753 w 69785"/>
              <a:gd name="connsiteY33" fmla="*/ 14911 h 66355"/>
              <a:gd name="connsiteX34" fmla="*/ 24753 w 69785"/>
              <a:gd name="connsiteY34" fmla="*/ 16253 h 66355"/>
              <a:gd name="connsiteX35" fmla="*/ 26542 w 69785"/>
              <a:gd name="connsiteY35" fmla="*/ 19832 h 66355"/>
              <a:gd name="connsiteX36" fmla="*/ 27586 w 69785"/>
              <a:gd name="connsiteY36" fmla="*/ 17446 h 66355"/>
              <a:gd name="connsiteX37" fmla="*/ 28630 w 69785"/>
              <a:gd name="connsiteY37" fmla="*/ 16850 h 66355"/>
              <a:gd name="connsiteX38" fmla="*/ 32507 w 69785"/>
              <a:gd name="connsiteY38" fmla="*/ 17894 h 66355"/>
              <a:gd name="connsiteX39" fmla="*/ 34147 w 69785"/>
              <a:gd name="connsiteY39" fmla="*/ 17596 h 66355"/>
              <a:gd name="connsiteX40" fmla="*/ 33849 w 69785"/>
              <a:gd name="connsiteY40" fmla="*/ 16999 h 66355"/>
              <a:gd name="connsiteX41" fmla="*/ 32805 w 69785"/>
              <a:gd name="connsiteY41" fmla="*/ 16104 h 66355"/>
              <a:gd name="connsiteX42" fmla="*/ 46225 w 69785"/>
              <a:gd name="connsiteY42" fmla="*/ 56812 h 66355"/>
              <a:gd name="connsiteX43" fmla="*/ 43094 w 69785"/>
              <a:gd name="connsiteY43" fmla="*/ 53681 h 66355"/>
              <a:gd name="connsiteX44" fmla="*/ 43094 w 69785"/>
              <a:gd name="connsiteY44" fmla="*/ 52488 h 66355"/>
              <a:gd name="connsiteX45" fmla="*/ 41901 w 69785"/>
              <a:gd name="connsiteY45" fmla="*/ 52190 h 66355"/>
              <a:gd name="connsiteX46" fmla="*/ 41603 w 69785"/>
              <a:gd name="connsiteY46" fmla="*/ 52637 h 66355"/>
              <a:gd name="connsiteX47" fmla="*/ 41603 w 69785"/>
              <a:gd name="connsiteY47" fmla="*/ 54576 h 66355"/>
              <a:gd name="connsiteX48" fmla="*/ 41006 w 69785"/>
              <a:gd name="connsiteY48" fmla="*/ 56812 h 66355"/>
              <a:gd name="connsiteX49" fmla="*/ 41006 w 69785"/>
              <a:gd name="connsiteY49" fmla="*/ 59347 h 66355"/>
              <a:gd name="connsiteX50" fmla="*/ 43094 w 69785"/>
              <a:gd name="connsiteY50" fmla="*/ 62628 h 66355"/>
              <a:gd name="connsiteX51" fmla="*/ 44883 w 69785"/>
              <a:gd name="connsiteY51" fmla="*/ 63672 h 66355"/>
              <a:gd name="connsiteX52" fmla="*/ 48313 w 69785"/>
              <a:gd name="connsiteY52" fmla="*/ 63672 h 66355"/>
              <a:gd name="connsiteX53" fmla="*/ 49953 w 69785"/>
              <a:gd name="connsiteY53" fmla="*/ 61286 h 66355"/>
              <a:gd name="connsiteX54" fmla="*/ 47567 w 69785"/>
              <a:gd name="connsiteY54" fmla="*/ 57558 h 66355"/>
              <a:gd name="connsiteX55" fmla="*/ 46374 w 69785"/>
              <a:gd name="connsiteY55" fmla="*/ 56962 h 66355"/>
              <a:gd name="connsiteX56" fmla="*/ 64417 w 69785"/>
              <a:gd name="connsiteY56" fmla="*/ 14911 h 66355"/>
              <a:gd name="connsiteX57" fmla="*/ 63970 w 69785"/>
              <a:gd name="connsiteY57" fmla="*/ 12824 h 66355"/>
              <a:gd name="connsiteX58" fmla="*/ 63970 w 69785"/>
              <a:gd name="connsiteY58" fmla="*/ 9693 h 66355"/>
              <a:gd name="connsiteX59" fmla="*/ 63224 w 69785"/>
              <a:gd name="connsiteY59" fmla="*/ 9693 h 66355"/>
              <a:gd name="connsiteX60" fmla="*/ 61733 w 69785"/>
              <a:gd name="connsiteY60" fmla="*/ 10587 h 66355"/>
              <a:gd name="connsiteX61" fmla="*/ 62031 w 69785"/>
              <a:gd name="connsiteY61" fmla="*/ 13569 h 66355"/>
              <a:gd name="connsiteX62" fmla="*/ 62628 w 69785"/>
              <a:gd name="connsiteY62" fmla="*/ 14017 h 66355"/>
              <a:gd name="connsiteX63" fmla="*/ 63672 w 69785"/>
              <a:gd name="connsiteY63" fmla="*/ 16104 h 66355"/>
              <a:gd name="connsiteX64" fmla="*/ 64566 w 69785"/>
              <a:gd name="connsiteY64" fmla="*/ 14613 h 66355"/>
              <a:gd name="connsiteX65" fmla="*/ 69636 w 69785"/>
              <a:gd name="connsiteY65" fmla="*/ 28630 h 66355"/>
              <a:gd name="connsiteX66" fmla="*/ 68145 w 69785"/>
              <a:gd name="connsiteY66" fmla="*/ 27139 h 66355"/>
              <a:gd name="connsiteX67" fmla="*/ 66803 w 69785"/>
              <a:gd name="connsiteY67" fmla="*/ 27139 h 66355"/>
              <a:gd name="connsiteX68" fmla="*/ 65908 w 69785"/>
              <a:gd name="connsiteY68" fmla="*/ 27139 h 66355"/>
              <a:gd name="connsiteX69" fmla="*/ 63672 w 69785"/>
              <a:gd name="connsiteY69" fmla="*/ 26692 h 66355"/>
              <a:gd name="connsiteX70" fmla="*/ 63672 w 69785"/>
              <a:gd name="connsiteY70" fmla="*/ 29226 h 66355"/>
              <a:gd name="connsiteX71" fmla="*/ 62628 w 69785"/>
              <a:gd name="connsiteY71" fmla="*/ 32060 h 66355"/>
              <a:gd name="connsiteX72" fmla="*/ 64566 w 69785"/>
              <a:gd name="connsiteY72" fmla="*/ 33551 h 66355"/>
              <a:gd name="connsiteX73" fmla="*/ 66206 w 69785"/>
              <a:gd name="connsiteY73" fmla="*/ 33551 h 66355"/>
              <a:gd name="connsiteX74" fmla="*/ 69039 w 69785"/>
              <a:gd name="connsiteY74" fmla="*/ 32060 h 66355"/>
              <a:gd name="connsiteX75" fmla="*/ 69785 w 69785"/>
              <a:gd name="connsiteY75" fmla="*/ 30121 h 66355"/>
              <a:gd name="connsiteX76" fmla="*/ 69487 w 69785"/>
              <a:gd name="connsiteY76" fmla="*/ 28630 h 66355"/>
              <a:gd name="connsiteX77" fmla="*/ 57856 w 69785"/>
              <a:gd name="connsiteY77" fmla="*/ 52488 h 66355"/>
              <a:gd name="connsiteX78" fmla="*/ 55918 w 69785"/>
              <a:gd name="connsiteY78" fmla="*/ 52488 h 66355"/>
              <a:gd name="connsiteX79" fmla="*/ 54874 w 69785"/>
              <a:gd name="connsiteY79" fmla="*/ 54129 h 66355"/>
              <a:gd name="connsiteX80" fmla="*/ 54874 w 69785"/>
              <a:gd name="connsiteY80" fmla="*/ 54576 h 66355"/>
              <a:gd name="connsiteX81" fmla="*/ 54874 w 69785"/>
              <a:gd name="connsiteY81" fmla="*/ 56365 h 66355"/>
              <a:gd name="connsiteX82" fmla="*/ 55918 w 69785"/>
              <a:gd name="connsiteY82" fmla="*/ 57558 h 66355"/>
              <a:gd name="connsiteX83" fmla="*/ 56663 w 69785"/>
              <a:gd name="connsiteY83" fmla="*/ 57558 h 66355"/>
              <a:gd name="connsiteX84" fmla="*/ 58453 w 69785"/>
              <a:gd name="connsiteY84" fmla="*/ 56663 h 66355"/>
              <a:gd name="connsiteX85" fmla="*/ 58453 w 69785"/>
              <a:gd name="connsiteY85" fmla="*/ 53830 h 66355"/>
              <a:gd name="connsiteX86" fmla="*/ 57856 w 69785"/>
              <a:gd name="connsiteY86" fmla="*/ 52488 h 66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69785" h="66355">
                <a:moveTo>
                  <a:pt x="10587" y="7456"/>
                </a:moveTo>
                <a:lnTo>
                  <a:pt x="9096" y="7754"/>
                </a:lnTo>
                <a:lnTo>
                  <a:pt x="7008" y="8947"/>
                </a:lnTo>
                <a:lnTo>
                  <a:pt x="6412" y="9991"/>
                </a:lnTo>
                <a:lnTo>
                  <a:pt x="8350" y="11035"/>
                </a:lnTo>
                <a:lnTo>
                  <a:pt x="9692" y="11035"/>
                </a:lnTo>
                <a:cubicBezTo>
                  <a:pt x="9692" y="11035"/>
                  <a:pt x="11780" y="10438"/>
                  <a:pt x="11780" y="10438"/>
                </a:cubicBezTo>
                <a:lnTo>
                  <a:pt x="11780" y="9693"/>
                </a:lnTo>
                <a:cubicBezTo>
                  <a:pt x="11780" y="9693"/>
                  <a:pt x="10438" y="7605"/>
                  <a:pt x="10438" y="7605"/>
                </a:cubicBezTo>
                <a:close/>
                <a:moveTo>
                  <a:pt x="24902" y="60242"/>
                </a:moveTo>
                <a:lnTo>
                  <a:pt x="22069" y="61883"/>
                </a:lnTo>
                <a:lnTo>
                  <a:pt x="21472" y="63224"/>
                </a:lnTo>
                <a:lnTo>
                  <a:pt x="22069" y="64865"/>
                </a:lnTo>
                <a:lnTo>
                  <a:pt x="23411" y="65908"/>
                </a:lnTo>
                <a:lnTo>
                  <a:pt x="24902" y="66356"/>
                </a:lnTo>
                <a:lnTo>
                  <a:pt x="26990" y="65312"/>
                </a:lnTo>
                <a:lnTo>
                  <a:pt x="27288" y="63224"/>
                </a:lnTo>
                <a:lnTo>
                  <a:pt x="26393" y="60690"/>
                </a:lnTo>
                <a:lnTo>
                  <a:pt x="24753" y="60093"/>
                </a:lnTo>
                <a:close/>
                <a:moveTo>
                  <a:pt x="9394" y="2684"/>
                </a:moveTo>
                <a:lnTo>
                  <a:pt x="7903" y="447"/>
                </a:lnTo>
                <a:lnTo>
                  <a:pt x="5815" y="0"/>
                </a:lnTo>
                <a:lnTo>
                  <a:pt x="0" y="2833"/>
                </a:lnTo>
                <a:lnTo>
                  <a:pt x="0" y="3430"/>
                </a:lnTo>
                <a:cubicBezTo>
                  <a:pt x="0" y="3430"/>
                  <a:pt x="447" y="4921"/>
                  <a:pt x="447" y="4921"/>
                </a:cubicBezTo>
                <a:lnTo>
                  <a:pt x="745" y="7157"/>
                </a:lnTo>
                <a:lnTo>
                  <a:pt x="1789" y="7456"/>
                </a:lnTo>
                <a:lnTo>
                  <a:pt x="4324" y="6859"/>
                </a:lnTo>
                <a:lnTo>
                  <a:pt x="8350" y="4026"/>
                </a:lnTo>
                <a:lnTo>
                  <a:pt x="9394" y="2684"/>
                </a:lnTo>
                <a:close/>
                <a:moveTo>
                  <a:pt x="32805" y="15955"/>
                </a:moveTo>
                <a:lnTo>
                  <a:pt x="28033" y="15359"/>
                </a:lnTo>
                <a:lnTo>
                  <a:pt x="25200" y="14464"/>
                </a:lnTo>
                <a:lnTo>
                  <a:pt x="24753" y="14911"/>
                </a:lnTo>
                <a:lnTo>
                  <a:pt x="24753" y="16253"/>
                </a:lnTo>
                <a:cubicBezTo>
                  <a:pt x="24753" y="16253"/>
                  <a:pt x="26542" y="19832"/>
                  <a:pt x="26542" y="19832"/>
                </a:cubicBezTo>
                <a:lnTo>
                  <a:pt x="27586" y="17446"/>
                </a:lnTo>
                <a:lnTo>
                  <a:pt x="28630" y="16850"/>
                </a:lnTo>
                <a:lnTo>
                  <a:pt x="32507" y="17894"/>
                </a:lnTo>
                <a:lnTo>
                  <a:pt x="34147" y="17596"/>
                </a:lnTo>
                <a:lnTo>
                  <a:pt x="33849" y="16999"/>
                </a:lnTo>
                <a:lnTo>
                  <a:pt x="32805" y="16104"/>
                </a:lnTo>
                <a:close/>
                <a:moveTo>
                  <a:pt x="46225" y="56812"/>
                </a:moveTo>
                <a:lnTo>
                  <a:pt x="43094" y="53681"/>
                </a:lnTo>
                <a:lnTo>
                  <a:pt x="43094" y="52488"/>
                </a:lnTo>
                <a:cubicBezTo>
                  <a:pt x="43094" y="52488"/>
                  <a:pt x="41901" y="52190"/>
                  <a:pt x="41901" y="52190"/>
                </a:cubicBezTo>
                <a:lnTo>
                  <a:pt x="41603" y="52637"/>
                </a:lnTo>
                <a:lnTo>
                  <a:pt x="41603" y="54576"/>
                </a:lnTo>
                <a:cubicBezTo>
                  <a:pt x="41603" y="54576"/>
                  <a:pt x="41006" y="56812"/>
                  <a:pt x="41006" y="56812"/>
                </a:cubicBezTo>
                <a:lnTo>
                  <a:pt x="41006" y="59347"/>
                </a:lnTo>
                <a:cubicBezTo>
                  <a:pt x="41006" y="59347"/>
                  <a:pt x="43094" y="62628"/>
                  <a:pt x="43094" y="62628"/>
                </a:cubicBezTo>
                <a:lnTo>
                  <a:pt x="44883" y="63672"/>
                </a:lnTo>
                <a:lnTo>
                  <a:pt x="48313" y="63672"/>
                </a:lnTo>
                <a:cubicBezTo>
                  <a:pt x="48313" y="63672"/>
                  <a:pt x="49953" y="61286"/>
                  <a:pt x="49953" y="61286"/>
                </a:cubicBezTo>
                <a:lnTo>
                  <a:pt x="47567" y="57558"/>
                </a:lnTo>
                <a:lnTo>
                  <a:pt x="46374" y="56962"/>
                </a:lnTo>
                <a:close/>
                <a:moveTo>
                  <a:pt x="64417" y="14911"/>
                </a:moveTo>
                <a:lnTo>
                  <a:pt x="63970" y="12824"/>
                </a:lnTo>
                <a:lnTo>
                  <a:pt x="63970" y="9693"/>
                </a:lnTo>
                <a:cubicBezTo>
                  <a:pt x="63970" y="9693"/>
                  <a:pt x="63224" y="9693"/>
                  <a:pt x="63224" y="9693"/>
                </a:cubicBezTo>
                <a:lnTo>
                  <a:pt x="61733" y="10587"/>
                </a:lnTo>
                <a:lnTo>
                  <a:pt x="62031" y="13569"/>
                </a:lnTo>
                <a:lnTo>
                  <a:pt x="62628" y="14017"/>
                </a:lnTo>
                <a:lnTo>
                  <a:pt x="63672" y="16104"/>
                </a:lnTo>
                <a:lnTo>
                  <a:pt x="64566" y="14613"/>
                </a:lnTo>
                <a:close/>
                <a:moveTo>
                  <a:pt x="69636" y="28630"/>
                </a:moveTo>
                <a:lnTo>
                  <a:pt x="68145" y="27139"/>
                </a:lnTo>
                <a:lnTo>
                  <a:pt x="66803" y="27139"/>
                </a:lnTo>
                <a:cubicBezTo>
                  <a:pt x="66803" y="27139"/>
                  <a:pt x="65908" y="27139"/>
                  <a:pt x="65908" y="27139"/>
                </a:cubicBezTo>
                <a:lnTo>
                  <a:pt x="63672" y="26692"/>
                </a:lnTo>
                <a:lnTo>
                  <a:pt x="63672" y="29226"/>
                </a:lnTo>
                <a:cubicBezTo>
                  <a:pt x="63672" y="29226"/>
                  <a:pt x="62628" y="32060"/>
                  <a:pt x="62628" y="32060"/>
                </a:cubicBezTo>
                <a:lnTo>
                  <a:pt x="64566" y="33551"/>
                </a:lnTo>
                <a:lnTo>
                  <a:pt x="66206" y="33551"/>
                </a:lnTo>
                <a:cubicBezTo>
                  <a:pt x="66206" y="33551"/>
                  <a:pt x="69039" y="32060"/>
                  <a:pt x="69039" y="32060"/>
                </a:cubicBezTo>
                <a:lnTo>
                  <a:pt x="69785" y="30121"/>
                </a:lnTo>
                <a:lnTo>
                  <a:pt x="69487" y="28630"/>
                </a:lnTo>
                <a:close/>
                <a:moveTo>
                  <a:pt x="57856" y="52488"/>
                </a:moveTo>
                <a:lnTo>
                  <a:pt x="55918" y="52488"/>
                </a:lnTo>
                <a:cubicBezTo>
                  <a:pt x="55918" y="52488"/>
                  <a:pt x="54874" y="54129"/>
                  <a:pt x="54874" y="54129"/>
                </a:cubicBezTo>
                <a:lnTo>
                  <a:pt x="54874" y="54576"/>
                </a:lnTo>
                <a:cubicBezTo>
                  <a:pt x="54874" y="54576"/>
                  <a:pt x="54874" y="56365"/>
                  <a:pt x="54874" y="56365"/>
                </a:cubicBezTo>
                <a:lnTo>
                  <a:pt x="55918" y="57558"/>
                </a:lnTo>
                <a:lnTo>
                  <a:pt x="56663" y="57558"/>
                </a:lnTo>
                <a:cubicBezTo>
                  <a:pt x="56663" y="57558"/>
                  <a:pt x="58453" y="56663"/>
                  <a:pt x="58453" y="56663"/>
                </a:cubicBezTo>
                <a:lnTo>
                  <a:pt x="58453" y="53830"/>
                </a:lnTo>
                <a:cubicBezTo>
                  <a:pt x="58453" y="53830"/>
                  <a:pt x="57856" y="52488"/>
                  <a:pt x="57856" y="52488"/>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187" name="Canary Islands__">
            <a:extLst>
              <a:ext uri="{FF2B5EF4-FFF2-40B4-BE49-F238E27FC236}">
                <a16:creationId xmlns:a16="http://schemas.microsoft.com/office/drawing/2014/main" id="{512FA4B9-3DC0-0044-432B-F8314DAF7EA4}"/>
              </a:ext>
            </a:extLst>
          </p:cNvPr>
          <p:cNvGrpSpPr/>
          <p:nvPr/>
        </p:nvGrpSpPr>
        <p:grpSpPr>
          <a:xfrm>
            <a:off x="5523850" y="3301989"/>
            <a:ext cx="124807" cy="50740"/>
            <a:chOff x="5523849" y="3682314"/>
            <a:chExt cx="124807" cy="47269"/>
          </a:xfrm>
        </p:grpSpPr>
        <p:sp>
          <p:nvSpPr>
            <p:cNvPr id="238" name="imgCanary Islands7">
              <a:extLst>
                <a:ext uri="{FF2B5EF4-FFF2-40B4-BE49-F238E27FC236}">
                  <a16:creationId xmlns:a16="http://schemas.microsoft.com/office/drawing/2014/main" id="{ADE108E9-EB07-E316-6E00-5C5333F10085}"/>
                </a:ext>
              </a:extLst>
            </p:cNvPr>
            <p:cNvSpPr/>
            <p:nvPr/>
          </p:nvSpPr>
          <p:spPr>
            <a:xfrm>
              <a:off x="5545918" y="3713032"/>
              <a:ext cx="5815" cy="5666"/>
            </a:xfrm>
            <a:custGeom>
              <a:avLst/>
              <a:gdLst>
                <a:gd name="connsiteX0" fmla="*/ 5070 w 5815"/>
                <a:gd name="connsiteY0" fmla="*/ 1491 h 5666"/>
                <a:gd name="connsiteX1" fmla="*/ 2833 w 5815"/>
                <a:gd name="connsiteY1" fmla="*/ 149 h 5666"/>
                <a:gd name="connsiteX2" fmla="*/ 1789 w 5815"/>
                <a:gd name="connsiteY2" fmla="*/ 0 h 5666"/>
                <a:gd name="connsiteX3" fmla="*/ 895 w 5815"/>
                <a:gd name="connsiteY3" fmla="*/ 895 h 5666"/>
                <a:gd name="connsiteX4" fmla="*/ 0 w 5815"/>
                <a:gd name="connsiteY4" fmla="*/ 2535 h 5666"/>
                <a:gd name="connsiteX5" fmla="*/ 1342 w 5815"/>
                <a:gd name="connsiteY5" fmla="*/ 4921 h 5666"/>
                <a:gd name="connsiteX6" fmla="*/ 2535 w 5815"/>
                <a:gd name="connsiteY6" fmla="*/ 5666 h 5666"/>
                <a:gd name="connsiteX7" fmla="*/ 3728 w 5815"/>
                <a:gd name="connsiteY7" fmla="*/ 5368 h 5666"/>
                <a:gd name="connsiteX8" fmla="*/ 5815 w 5815"/>
                <a:gd name="connsiteY8" fmla="*/ 3579 h 5666"/>
                <a:gd name="connsiteX9" fmla="*/ 5815 w 5815"/>
                <a:gd name="connsiteY9" fmla="*/ 2684 h 5666"/>
                <a:gd name="connsiteX10" fmla="*/ 5070 w 5815"/>
                <a:gd name="connsiteY10" fmla="*/ 1491 h 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15" h="5666">
                  <a:moveTo>
                    <a:pt x="5070" y="1491"/>
                  </a:moveTo>
                  <a:lnTo>
                    <a:pt x="2833" y="149"/>
                  </a:lnTo>
                  <a:lnTo>
                    <a:pt x="1789" y="0"/>
                  </a:lnTo>
                  <a:lnTo>
                    <a:pt x="895" y="895"/>
                  </a:lnTo>
                  <a:lnTo>
                    <a:pt x="0" y="2535"/>
                  </a:lnTo>
                  <a:lnTo>
                    <a:pt x="1342" y="4921"/>
                  </a:lnTo>
                  <a:lnTo>
                    <a:pt x="2535" y="5666"/>
                  </a:lnTo>
                  <a:lnTo>
                    <a:pt x="3728" y="5368"/>
                  </a:lnTo>
                  <a:lnTo>
                    <a:pt x="5815" y="3579"/>
                  </a:lnTo>
                  <a:lnTo>
                    <a:pt x="5815" y="2684"/>
                  </a:lnTo>
                  <a:lnTo>
                    <a:pt x="5070" y="149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39" name="imgCanary Islands6">
              <a:extLst>
                <a:ext uri="{FF2B5EF4-FFF2-40B4-BE49-F238E27FC236}">
                  <a16:creationId xmlns:a16="http://schemas.microsoft.com/office/drawing/2014/main" id="{24311ADC-6550-3A11-F49C-BA568F114525}"/>
                </a:ext>
              </a:extLst>
            </p:cNvPr>
            <p:cNvSpPr/>
            <p:nvPr/>
          </p:nvSpPr>
          <p:spPr>
            <a:xfrm>
              <a:off x="5556952" y="3701997"/>
              <a:ext cx="20727" cy="16849"/>
            </a:xfrm>
            <a:custGeom>
              <a:avLst/>
              <a:gdLst>
                <a:gd name="connsiteX0" fmla="*/ 15359 w 20727"/>
                <a:gd name="connsiteY0" fmla="*/ 596 h 16849"/>
                <a:gd name="connsiteX1" fmla="*/ 10140 w 20727"/>
                <a:gd name="connsiteY1" fmla="*/ 4921 h 16849"/>
                <a:gd name="connsiteX2" fmla="*/ 9096 w 20727"/>
                <a:gd name="connsiteY2" fmla="*/ 5219 h 16849"/>
                <a:gd name="connsiteX3" fmla="*/ 4026 w 20727"/>
                <a:gd name="connsiteY3" fmla="*/ 6114 h 16849"/>
                <a:gd name="connsiteX4" fmla="*/ 1640 w 20727"/>
                <a:gd name="connsiteY4" fmla="*/ 5964 h 16849"/>
                <a:gd name="connsiteX5" fmla="*/ 0 w 20727"/>
                <a:gd name="connsiteY5" fmla="*/ 7008 h 16849"/>
                <a:gd name="connsiteX6" fmla="*/ 1044 w 20727"/>
                <a:gd name="connsiteY6" fmla="*/ 8350 h 16849"/>
                <a:gd name="connsiteX7" fmla="*/ 2833 w 20727"/>
                <a:gd name="connsiteY7" fmla="*/ 12675 h 16849"/>
                <a:gd name="connsiteX8" fmla="*/ 6561 w 20727"/>
                <a:gd name="connsiteY8" fmla="*/ 16850 h 16849"/>
                <a:gd name="connsiteX9" fmla="*/ 9544 w 20727"/>
                <a:gd name="connsiteY9" fmla="*/ 16104 h 16849"/>
                <a:gd name="connsiteX10" fmla="*/ 10736 w 20727"/>
                <a:gd name="connsiteY10" fmla="*/ 15210 h 16849"/>
                <a:gd name="connsiteX11" fmla="*/ 12824 w 20727"/>
                <a:gd name="connsiteY11" fmla="*/ 12526 h 16849"/>
                <a:gd name="connsiteX12" fmla="*/ 15061 w 20727"/>
                <a:gd name="connsiteY12" fmla="*/ 5815 h 16849"/>
                <a:gd name="connsiteX13" fmla="*/ 20727 w 20727"/>
                <a:gd name="connsiteY13" fmla="*/ 1491 h 16849"/>
                <a:gd name="connsiteX14" fmla="*/ 20578 w 20727"/>
                <a:gd name="connsiteY14" fmla="*/ 0 h 16849"/>
                <a:gd name="connsiteX15" fmla="*/ 15359 w 20727"/>
                <a:gd name="connsiteY15" fmla="*/ 596 h 1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727" h="16849">
                  <a:moveTo>
                    <a:pt x="15359" y="596"/>
                  </a:moveTo>
                  <a:lnTo>
                    <a:pt x="10140" y="4921"/>
                  </a:lnTo>
                  <a:lnTo>
                    <a:pt x="9096" y="5219"/>
                  </a:lnTo>
                  <a:lnTo>
                    <a:pt x="4026" y="6114"/>
                  </a:lnTo>
                  <a:lnTo>
                    <a:pt x="1640" y="5964"/>
                  </a:lnTo>
                  <a:lnTo>
                    <a:pt x="0" y="7008"/>
                  </a:lnTo>
                  <a:lnTo>
                    <a:pt x="1044" y="8350"/>
                  </a:lnTo>
                  <a:lnTo>
                    <a:pt x="2833" y="12675"/>
                  </a:lnTo>
                  <a:lnTo>
                    <a:pt x="6561" y="16850"/>
                  </a:lnTo>
                  <a:lnTo>
                    <a:pt x="9544" y="16104"/>
                  </a:lnTo>
                  <a:lnTo>
                    <a:pt x="10736" y="15210"/>
                  </a:lnTo>
                  <a:lnTo>
                    <a:pt x="12824" y="12526"/>
                  </a:lnTo>
                  <a:lnTo>
                    <a:pt x="15061" y="5815"/>
                  </a:lnTo>
                  <a:lnTo>
                    <a:pt x="20727" y="1491"/>
                  </a:lnTo>
                  <a:lnTo>
                    <a:pt x="20578" y="0"/>
                  </a:lnTo>
                  <a:lnTo>
                    <a:pt x="15359" y="59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40" name="imgCanary Islands5">
              <a:extLst>
                <a:ext uri="{FF2B5EF4-FFF2-40B4-BE49-F238E27FC236}">
                  <a16:creationId xmlns:a16="http://schemas.microsoft.com/office/drawing/2014/main" id="{1ADA879F-C313-993E-91B3-4D3CAAE514E5}"/>
                </a:ext>
              </a:extLst>
            </p:cNvPr>
            <p:cNvSpPr/>
            <p:nvPr/>
          </p:nvSpPr>
          <p:spPr>
            <a:xfrm>
              <a:off x="5585731" y="3714374"/>
              <a:ext cx="11332" cy="12227"/>
            </a:xfrm>
            <a:custGeom>
              <a:avLst/>
              <a:gdLst>
                <a:gd name="connsiteX0" fmla="*/ 10736 w 11332"/>
                <a:gd name="connsiteY0" fmla="*/ 298 h 12227"/>
                <a:gd name="connsiteX1" fmla="*/ 10438 w 11332"/>
                <a:gd name="connsiteY1" fmla="*/ 0 h 12227"/>
                <a:gd name="connsiteX2" fmla="*/ 9991 w 11332"/>
                <a:gd name="connsiteY2" fmla="*/ 149 h 12227"/>
                <a:gd name="connsiteX3" fmla="*/ 9394 w 11332"/>
                <a:gd name="connsiteY3" fmla="*/ 596 h 12227"/>
                <a:gd name="connsiteX4" fmla="*/ 3430 w 11332"/>
                <a:gd name="connsiteY4" fmla="*/ 149 h 12227"/>
                <a:gd name="connsiteX5" fmla="*/ 2386 w 11332"/>
                <a:gd name="connsiteY5" fmla="*/ 2833 h 12227"/>
                <a:gd name="connsiteX6" fmla="*/ 0 w 11332"/>
                <a:gd name="connsiteY6" fmla="*/ 4921 h 12227"/>
                <a:gd name="connsiteX7" fmla="*/ 149 w 11332"/>
                <a:gd name="connsiteY7" fmla="*/ 8052 h 12227"/>
                <a:gd name="connsiteX8" fmla="*/ 2684 w 11332"/>
                <a:gd name="connsiteY8" fmla="*/ 11034 h 12227"/>
                <a:gd name="connsiteX9" fmla="*/ 4026 w 11332"/>
                <a:gd name="connsiteY9" fmla="*/ 11780 h 12227"/>
                <a:gd name="connsiteX10" fmla="*/ 6561 w 11332"/>
                <a:gd name="connsiteY10" fmla="*/ 12227 h 12227"/>
                <a:gd name="connsiteX11" fmla="*/ 9842 w 11332"/>
                <a:gd name="connsiteY11" fmla="*/ 10289 h 12227"/>
                <a:gd name="connsiteX12" fmla="*/ 11184 w 11332"/>
                <a:gd name="connsiteY12" fmla="*/ 8350 h 12227"/>
                <a:gd name="connsiteX13" fmla="*/ 11333 w 11332"/>
                <a:gd name="connsiteY13" fmla="*/ 4921 h 12227"/>
                <a:gd name="connsiteX14" fmla="*/ 10587 w 11332"/>
                <a:gd name="connsiteY14" fmla="*/ 2684 h 12227"/>
                <a:gd name="connsiteX15" fmla="*/ 10736 w 11332"/>
                <a:gd name="connsiteY15" fmla="*/ 298 h 12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332" h="12227">
                  <a:moveTo>
                    <a:pt x="10736" y="298"/>
                  </a:moveTo>
                  <a:lnTo>
                    <a:pt x="10438" y="0"/>
                  </a:lnTo>
                  <a:lnTo>
                    <a:pt x="9991" y="149"/>
                  </a:lnTo>
                  <a:lnTo>
                    <a:pt x="9394" y="596"/>
                  </a:lnTo>
                  <a:lnTo>
                    <a:pt x="3430" y="149"/>
                  </a:lnTo>
                  <a:lnTo>
                    <a:pt x="2386" y="2833"/>
                  </a:lnTo>
                  <a:lnTo>
                    <a:pt x="0" y="4921"/>
                  </a:lnTo>
                  <a:lnTo>
                    <a:pt x="149" y="8052"/>
                  </a:lnTo>
                  <a:lnTo>
                    <a:pt x="2684" y="11034"/>
                  </a:lnTo>
                  <a:lnTo>
                    <a:pt x="4026" y="11780"/>
                  </a:lnTo>
                  <a:lnTo>
                    <a:pt x="6561" y="12227"/>
                  </a:lnTo>
                  <a:lnTo>
                    <a:pt x="9842" y="10289"/>
                  </a:lnTo>
                  <a:lnTo>
                    <a:pt x="11184" y="8350"/>
                  </a:lnTo>
                  <a:lnTo>
                    <a:pt x="11333" y="4921"/>
                  </a:lnTo>
                  <a:lnTo>
                    <a:pt x="10587" y="2684"/>
                  </a:lnTo>
                  <a:lnTo>
                    <a:pt x="10736" y="29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41" name="imgCanary Islands4">
              <a:extLst>
                <a:ext uri="{FF2B5EF4-FFF2-40B4-BE49-F238E27FC236}">
                  <a16:creationId xmlns:a16="http://schemas.microsoft.com/office/drawing/2014/main" id="{2D9B3F6E-F7E0-2DBE-E9A5-645381644909}"/>
                </a:ext>
              </a:extLst>
            </p:cNvPr>
            <p:cNvSpPr/>
            <p:nvPr/>
          </p:nvSpPr>
          <p:spPr>
            <a:xfrm>
              <a:off x="5523849" y="3723470"/>
              <a:ext cx="7157" cy="6113"/>
            </a:xfrm>
            <a:custGeom>
              <a:avLst/>
              <a:gdLst>
                <a:gd name="connsiteX0" fmla="*/ 3131 w 7157"/>
                <a:gd name="connsiteY0" fmla="*/ 2386 h 6113"/>
                <a:gd name="connsiteX1" fmla="*/ 0 w 7157"/>
                <a:gd name="connsiteY1" fmla="*/ 2684 h 6113"/>
                <a:gd name="connsiteX2" fmla="*/ 745 w 7157"/>
                <a:gd name="connsiteY2" fmla="*/ 3579 h 6113"/>
                <a:gd name="connsiteX3" fmla="*/ 1491 w 7157"/>
                <a:gd name="connsiteY3" fmla="*/ 4324 h 6113"/>
                <a:gd name="connsiteX4" fmla="*/ 4623 w 7157"/>
                <a:gd name="connsiteY4" fmla="*/ 6114 h 6113"/>
                <a:gd name="connsiteX5" fmla="*/ 7158 w 7157"/>
                <a:gd name="connsiteY5" fmla="*/ 1193 h 6113"/>
                <a:gd name="connsiteX6" fmla="*/ 6263 w 7157"/>
                <a:gd name="connsiteY6" fmla="*/ 0 h 6113"/>
                <a:gd name="connsiteX7" fmla="*/ 3131 w 7157"/>
                <a:gd name="connsiteY7" fmla="*/ 2386 h 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57" h="6113">
                  <a:moveTo>
                    <a:pt x="3131" y="2386"/>
                  </a:moveTo>
                  <a:lnTo>
                    <a:pt x="0" y="2684"/>
                  </a:lnTo>
                  <a:lnTo>
                    <a:pt x="745" y="3579"/>
                  </a:lnTo>
                  <a:lnTo>
                    <a:pt x="1491" y="4324"/>
                  </a:lnTo>
                  <a:lnTo>
                    <a:pt x="4623" y="6114"/>
                  </a:lnTo>
                  <a:lnTo>
                    <a:pt x="7158" y="1193"/>
                  </a:lnTo>
                  <a:lnTo>
                    <a:pt x="6263" y="0"/>
                  </a:lnTo>
                  <a:lnTo>
                    <a:pt x="3131" y="238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42" name="imgCanary Islands3">
              <a:extLst>
                <a:ext uri="{FF2B5EF4-FFF2-40B4-BE49-F238E27FC236}">
                  <a16:creationId xmlns:a16="http://schemas.microsoft.com/office/drawing/2014/main" id="{4E4D540D-3164-8872-E75E-FAA196DE51EB}"/>
                </a:ext>
              </a:extLst>
            </p:cNvPr>
            <p:cNvSpPr/>
            <p:nvPr/>
          </p:nvSpPr>
          <p:spPr>
            <a:xfrm>
              <a:off x="5620475" y="3697077"/>
              <a:ext cx="17446" cy="20279"/>
            </a:xfrm>
            <a:custGeom>
              <a:avLst/>
              <a:gdLst>
                <a:gd name="connsiteX0" fmla="*/ 15955 w 17446"/>
                <a:gd name="connsiteY0" fmla="*/ 0 h 20279"/>
                <a:gd name="connsiteX1" fmla="*/ 14166 w 17446"/>
                <a:gd name="connsiteY1" fmla="*/ 0 h 20279"/>
                <a:gd name="connsiteX2" fmla="*/ 12824 w 17446"/>
                <a:gd name="connsiteY2" fmla="*/ 1044 h 20279"/>
                <a:gd name="connsiteX3" fmla="*/ 12227 w 17446"/>
                <a:gd name="connsiteY3" fmla="*/ 3728 h 20279"/>
                <a:gd name="connsiteX4" fmla="*/ 8947 w 17446"/>
                <a:gd name="connsiteY4" fmla="*/ 9991 h 20279"/>
                <a:gd name="connsiteX5" fmla="*/ 6859 w 17446"/>
                <a:gd name="connsiteY5" fmla="*/ 15657 h 20279"/>
                <a:gd name="connsiteX6" fmla="*/ 3579 w 17446"/>
                <a:gd name="connsiteY6" fmla="*/ 18192 h 20279"/>
                <a:gd name="connsiteX7" fmla="*/ 0 w 17446"/>
                <a:gd name="connsiteY7" fmla="*/ 19087 h 20279"/>
                <a:gd name="connsiteX8" fmla="*/ 596 w 17446"/>
                <a:gd name="connsiteY8" fmla="*/ 19534 h 20279"/>
                <a:gd name="connsiteX9" fmla="*/ 4175 w 17446"/>
                <a:gd name="connsiteY9" fmla="*/ 20280 h 20279"/>
                <a:gd name="connsiteX10" fmla="*/ 7754 w 17446"/>
                <a:gd name="connsiteY10" fmla="*/ 16999 h 20279"/>
                <a:gd name="connsiteX11" fmla="*/ 14762 w 17446"/>
                <a:gd name="connsiteY11" fmla="*/ 14464 h 20279"/>
                <a:gd name="connsiteX12" fmla="*/ 16551 w 17446"/>
                <a:gd name="connsiteY12" fmla="*/ 9842 h 20279"/>
                <a:gd name="connsiteX13" fmla="*/ 17446 w 17446"/>
                <a:gd name="connsiteY13" fmla="*/ 4623 h 20279"/>
                <a:gd name="connsiteX14" fmla="*/ 17446 w 17446"/>
                <a:gd name="connsiteY14" fmla="*/ 1491 h 20279"/>
                <a:gd name="connsiteX15" fmla="*/ 16701 w 17446"/>
                <a:gd name="connsiteY15" fmla="*/ 149 h 20279"/>
                <a:gd name="connsiteX16" fmla="*/ 15955 w 17446"/>
                <a:gd name="connsiteY16" fmla="*/ 0 h 2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446" h="20279">
                  <a:moveTo>
                    <a:pt x="15955" y="0"/>
                  </a:moveTo>
                  <a:lnTo>
                    <a:pt x="14166" y="0"/>
                  </a:lnTo>
                  <a:lnTo>
                    <a:pt x="12824" y="1044"/>
                  </a:lnTo>
                  <a:lnTo>
                    <a:pt x="12227" y="3728"/>
                  </a:lnTo>
                  <a:lnTo>
                    <a:pt x="8947" y="9991"/>
                  </a:lnTo>
                  <a:lnTo>
                    <a:pt x="6859" y="15657"/>
                  </a:lnTo>
                  <a:lnTo>
                    <a:pt x="3579" y="18192"/>
                  </a:lnTo>
                  <a:lnTo>
                    <a:pt x="0" y="19087"/>
                  </a:lnTo>
                  <a:lnTo>
                    <a:pt x="596" y="19534"/>
                  </a:lnTo>
                  <a:lnTo>
                    <a:pt x="4175" y="20280"/>
                  </a:lnTo>
                  <a:lnTo>
                    <a:pt x="7754" y="16999"/>
                  </a:lnTo>
                  <a:lnTo>
                    <a:pt x="14762" y="14464"/>
                  </a:lnTo>
                  <a:lnTo>
                    <a:pt x="16551" y="9842"/>
                  </a:lnTo>
                  <a:lnTo>
                    <a:pt x="17446" y="4623"/>
                  </a:lnTo>
                  <a:lnTo>
                    <a:pt x="17446" y="1491"/>
                  </a:lnTo>
                  <a:lnTo>
                    <a:pt x="16701" y="149"/>
                  </a:lnTo>
                  <a:lnTo>
                    <a:pt x="15955"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43" name="imgCanary Islands2">
              <a:extLst>
                <a:ext uri="{FF2B5EF4-FFF2-40B4-BE49-F238E27FC236}">
                  <a16:creationId xmlns:a16="http://schemas.microsoft.com/office/drawing/2014/main" id="{7A7245F4-FB4C-425B-8B8C-A97BC1472622}"/>
                </a:ext>
              </a:extLst>
            </p:cNvPr>
            <p:cNvSpPr/>
            <p:nvPr/>
          </p:nvSpPr>
          <p:spPr>
            <a:xfrm>
              <a:off x="5528173" y="3693945"/>
              <a:ext cx="7157" cy="10736"/>
            </a:xfrm>
            <a:custGeom>
              <a:avLst/>
              <a:gdLst>
                <a:gd name="connsiteX0" fmla="*/ 6710 w 7157"/>
                <a:gd name="connsiteY0" fmla="*/ 1790 h 10736"/>
                <a:gd name="connsiteX1" fmla="*/ 5219 w 7157"/>
                <a:gd name="connsiteY1" fmla="*/ 0 h 10736"/>
                <a:gd name="connsiteX2" fmla="*/ 1789 w 7157"/>
                <a:gd name="connsiteY2" fmla="*/ 149 h 10736"/>
                <a:gd name="connsiteX3" fmla="*/ 0 w 7157"/>
                <a:gd name="connsiteY3" fmla="*/ 2684 h 10736"/>
                <a:gd name="connsiteX4" fmla="*/ 2982 w 7157"/>
                <a:gd name="connsiteY4" fmla="*/ 8351 h 10736"/>
                <a:gd name="connsiteX5" fmla="*/ 3728 w 7157"/>
                <a:gd name="connsiteY5" fmla="*/ 10736 h 10736"/>
                <a:gd name="connsiteX6" fmla="*/ 4324 w 7157"/>
                <a:gd name="connsiteY6" fmla="*/ 10587 h 10736"/>
                <a:gd name="connsiteX7" fmla="*/ 6263 w 7157"/>
                <a:gd name="connsiteY7" fmla="*/ 8201 h 10736"/>
                <a:gd name="connsiteX8" fmla="*/ 6710 w 7157"/>
                <a:gd name="connsiteY8" fmla="*/ 6859 h 10736"/>
                <a:gd name="connsiteX9" fmla="*/ 6561 w 7157"/>
                <a:gd name="connsiteY9" fmla="*/ 4772 h 10736"/>
                <a:gd name="connsiteX10" fmla="*/ 7157 w 7157"/>
                <a:gd name="connsiteY10" fmla="*/ 3728 h 10736"/>
                <a:gd name="connsiteX11" fmla="*/ 6710 w 7157"/>
                <a:gd name="connsiteY11" fmla="*/ 1790 h 1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57" h="10736">
                  <a:moveTo>
                    <a:pt x="6710" y="1790"/>
                  </a:moveTo>
                  <a:lnTo>
                    <a:pt x="5219" y="0"/>
                  </a:lnTo>
                  <a:lnTo>
                    <a:pt x="1789" y="149"/>
                  </a:lnTo>
                  <a:lnTo>
                    <a:pt x="0" y="2684"/>
                  </a:lnTo>
                  <a:lnTo>
                    <a:pt x="2982" y="8351"/>
                  </a:lnTo>
                  <a:lnTo>
                    <a:pt x="3728" y="10736"/>
                  </a:lnTo>
                  <a:lnTo>
                    <a:pt x="4324" y="10587"/>
                  </a:lnTo>
                  <a:lnTo>
                    <a:pt x="6263" y="8201"/>
                  </a:lnTo>
                  <a:lnTo>
                    <a:pt x="6710" y="6859"/>
                  </a:lnTo>
                  <a:lnTo>
                    <a:pt x="6561" y="4772"/>
                  </a:lnTo>
                  <a:lnTo>
                    <a:pt x="7157" y="3728"/>
                  </a:lnTo>
                  <a:lnTo>
                    <a:pt x="6710" y="179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44" name="imgCanary Islands1">
              <a:extLst>
                <a:ext uri="{FF2B5EF4-FFF2-40B4-BE49-F238E27FC236}">
                  <a16:creationId xmlns:a16="http://schemas.microsoft.com/office/drawing/2014/main" id="{FA593A17-B43D-B6E7-9830-E322C9265228}"/>
                </a:ext>
              </a:extLst>
            </p:cNvPr>
            <p:cNvSpPr/>
            <p:nvPr/>
          </p:nvSpPr>
          <p:spPr>
            <a:xfrm>
              <a:off x="5637026" y="3682314"/>
              <a:ext cx="11630" cy="11630"/>
            </a:xfrm>
            <a:custGeom>
              <a:avLst/>
              <a:gdLst>
                <a:gd name="connsiteX0" fmla="*/ 9544 w 11630"/>
                <a:gd name="connsiteY0" fmla="*/ 746 h 11630"/>
                <a:gd name="connsiteX1" fmla="*/ 8649 w 11630"/>
                <a:gd name="connsiteY1" fmla="*/ 2833 h 11630"/>
                <a:gd name="connsiteX2" fmla="*/ 5517 w 11630"/>
                <a:gd name="connsiteY2" fmla="*/ 3579 h 11630"/>
                <a:gd name="connsiteX3" fmla="*/ 1939 w 11630"/>
                <a:gd name="connsiteY3" fmla="*/ 5368 h 11630"/>
                <a:gd name="connsiteX4" fmla="*/ 1044 w 11630"/>
                <a:gd name="connsiteY4" fmla="*/ 6710 h 11630"/>
                <a:gd name="connsiteX5" fmla="*/ 0 w 11630"/>
                <a:gd name="connsiteY5" fmla="*/ 11035 h 11630"/>
                <a:gd name="connsiteX6" fmla="*/ 2088 w 11630"/>
                <a:gd name="connsiteY6" fmla="*/ 11631 h 11630"/>
                <a:gd name="connsiteX7" fmla="*/ 3877 w 11630"/>
                <a:gd name="connsiteY7" fmla="*/ 9693 h 11630"/>
                <a:gd name="connsiteX8" fmla="*/ 8052 w 11630"/>
                <a:gd name="connsiteY8" fmla="*/ 8350 h 11630"/>
                <a:gd name="connsiteX9" fmla="*/ 10140 w 11630"/>
                <a:gd name="connsiteY9" fmla="*/ 6859 h 11630"/>
                <a:gd name="connsiteX10" fmla="*/ 10736 w 11630"/>
                <a:gd name="connsiteY10" fmla="*/ 2535 h 11630"/>
                <a:gd name="connsiteX11" fmla="*/ 11631 w 11630"/>
                <a:gd name="connsiteY11" fmla="*/ 1193 h 11630"/>
                <a:gd name="connsiteX12" fmla="*/ 10438 w 11630"/>
                <a:gd name="connsiteY12" fmla="*/ 0 h 11630"/>
                <a:gd name="connsiteX13" fmla="*/ 9544 w 11630"/>
                <a:gd name="connsiteY13" fmla="*/ 746 h 11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 h="11630">
                  <a:moveTo>
                    <a:pt x="9544" y="746"/>
                  </a:moveTo>
                  <a:lnTo>
                    <a:pt x="8649" y="2833"/>
                  </a:lnTo>
                  <a:lnTo>
                    <a:pt x="5517" y="3579"/>
                  </a:lnTo>
                  <a:lnTo>
                    <a:pt x="1939" y="5368"/>
                  </a:lnTo>
                  <a:lnTo>
                    <a:pt x="1044" y="6710"/>
                  </a:lnTo>
                  <a:lnTo>
                    <a:pt x="0" y="11035"/>
                  </a:lnTo>
                  <a:lnTo>
                    <a:pt x="2088" y="11631"/>
                  </a:lnTo>
                  <a:lnTo>
                    <a:pt x="3877" y="9693"/>
                  </a:lnTo>
                  <a:lnTo>
                    <a:pt x="8052" y="8350"/>
                  </a:lnTo>
                  <a:lnTo>
                    <a:pt x="10140" y="6859"/>
                  </a:lnTo>
                  <a:lnTo>
                    <a:pt x="10736" y="2535"/>
                  </a:lnTo>
                  <a:lnTo>
                    <a:pt x="11631" y="1193"/>
                  </a:lnTo>
                  <a:lnTo>
                    <a:pt x="10438" y="0"/>
                  </a:lnTo>
                  <a:lnTo>
                    <a:pt x="9544" y="74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188" name="Canada__">
            <a:extLst>
              <a:ext uri="{FF2B5EF4-FFF2-40B4-BE49-F238E27FC236}">
                <a16:creationId xmlns:a16="http://schemas.microsoft.com/office/drawing/2014/main" id="{333A3318-E19A-B717-F0B4-7AB17A254A8C}"/>
              </a:ext>
            </a:extLst>
          </p:cNvPr>
          <p:cNvSpPr/>
          <p:nvPr/>
        </p:nvSpPr>
        <p:spPr>
          <a:xfrm>
            <a:off x="2292097" y="871266"/>
            <a:ext cx="2323944" cy="2012319"/>
          </a:xfrm>
          <a:custGeom>
            <a:avLst/>
            <a:gdLst>
              <a:gd name="connsiteX0" fmla="*/ 1191124 w 2323944"/>
              <a:gd name="connsiteY0" fmla="*/ 790305 h 1874663"/>
              <a:gd name="connsiteX1" fmla="*/ 1190229 w 2323944"/>
              <a:gd name="connsiteY1" fmla="*/ 792393 h 1874663"/>
              <a:gd name="connsiteX2" fmla="*/ 1191422 w 2323944"/>
              <a:gd name="connsiteY2" fmla="*/ 792989 h 1874663"/>
              <a:gd name="connsiteX3" fmla="*/ 1194256 w 2323944"/>
              <a:gd name="connsiteY3" fmla="*/ 792989 h 1874663"/>
              <a:gd name="connsiteX4" fmla="*/ 1196492 w 2323944"/>
              <a:gd name="connsiteY4" fmla="*/ 792244 h 1874663"/>
              <a:gd name="connsiteX5" fmla="*/ 1197983 w 2323944"/>
              <a:gd name="connsiteY5" fmla="*/ 790902 h 1874663"/>
              <a:gd name="connsiteX6" fmla="*/ 1199027 w 2323944"/>
              <a:gd name="connsiteY6" fmla="*/ 788963 h 1874663"/>
              <a:gd name="connsiteX7" fmla="*/ 1199475 w 2323944"/>
              <a:gd name="connsiteY7" fmla="*/ 786279 h 1874663"/>
              <a:gd name="connsiteX8" fmla="*/ 1199475 w 2323944"/>
              <a:gd name="connsiteY8" fmla="*/ 784639 h 1874663"/>
              <a:gd name="connsiteX9" fmla="*/ 1196045 w 2323944"/>
              <a:gd name="connsiteY9" fmla="*/ 781358 h 1874663"/>
              <a:gd name="connsiteX10" fmla="*/ 1193659 w 2323944"/>
              <a:gd name="connsiteY10" fmla="*/ 780016 h 1874663"/>
              <a:gd name="connsiteX11" fmla="*/ 1190975 w 2323944"/>
              <a:gd name="connsiteY11" fmla="*/ 778972 h 1874663"/>
              <a:gd name="connsiteX12" fmla="*/ 1188589 w 2323944"/>
              <a:gd name="connsiteY12" fmla="*/ 778972 h 1874663"/>
              <a:gd name="connsiteX13" fmla="*/ 1186502 w 2323944"/>
              <a:gd name="connsiteY13" fmla="*/ 779867 h 1874663"/>
              <a:gd name="connsiteX14" fmla="*/ 1184861 w 2323944"/>
              <a:gd name="connsiteY14" fmla="*/ 781806 h 1874663"/>
              <a:gd name="connsiteX15" fmla="*/ 1183669 w 2323944"/>
              <a:gd name="connsiteY15" fmla="*/ 784639 h 1874663"/>
              <a:gd name="connsiteX16" fmla="*/ 1183221 w 2323944"/>
              <a:gd name="connsiteY16" fmla="*/ 786577 h 1874663"/>
              <a:gd name="connsiteX17" fmla="*/ 1183669 w 2323944"/>
              <a:gd name="connsiteY17" fmla="*/ 788367 h 1874663"/>
              <a:gd name="connsiteX18" fmla="*/ 1183669 w 2323944"/>
              <a:gd name="connsiteY18" fmla="*/ 790305 h 1874663"/>
              <a:gd name="connsiteX19" fmla="*/ 1184265 w 2323944"/>
              <a:gd name="connsiteY19" fmla="*/ 791498 h 1874663"/>
              <a:gd name="connsiteX20" fmla="*/ 1185905 w 2323944"/>
              <a:gd name="connsiteY20" fmla="*/ 792244 h 1874663"/>
              <a:gd name="connsiteX21" fmla="*/ 1186800 w 2323944"/>
              <a:gd name="connsiteY21" fmla="*/ 790752 h 1874663"/>
              <a:gd name="connsiteX22" fmla="*/ 1187993 w 2323944"/>
              <a:gd name="connsiteY22" fmla="*/ 787621 h 1874663"/>
              <a:gd name="connsiteX23" fmla="*/ 1188291 w 2323944"/>
              <a:gd name="connsiteY23" fmla="*/ 785086 h 1874663"/>
              <a:gd name="connsiteX24" fmla="*/ 1187844 w 2323944"/>
              <a:gd name="connsiteY24" fmla="*/ 783148 h 1874663"/>
              <a:gd name="connsiteX25" fmla="*/ 1188142 w 2323944"/>
              <a:gd name="connsiteY25" fmla="*/ 782104 h 1874663"/>
              <a:gd name="connsiteX26" fmla="*/ 1189335 w 2323944"/>
              <a:gd name="connsiteY26" fmla="*/ 782104 h 1874663"/>
              <a:gd name="connsiteX27" fmla="*/ 1190975 w 2323944"/>
              <a:gd name="connsiteY27" fmla="*/ 783148 h 1874663"/>
              <a:gd name="connsiteX28" fmla="*/ 1191572 w 2323944"/>
              <a:gd name="connsiteY28" fmla="*/ 784937 h 1874663"/>
              <a:gd name="connsiteX29" fmla="*/ 1192019 w 2323944"/>
              <a:gd name="connsiteY29" fmla="*/ 787919 h 1874663"/>
              <a:gd name="connsiteX30" fmla="*/ 1192019 w 2323944"/>
              <a:gd name="connsiteY30" fmla="*/ 789709 h 1874663"/>
              <a:gd name="connsiteX31" fmla="*/ 1191273 w 2323944"/>
              <a:gd name="connsiteY31" fmla="*/ 790305 h 1874663"/>
              <a:gd name="connsiteX32" fmla="*/ 1178300 w 2323944"/>
              <a:gd name="connsiteY32" fmla="*/ 796717 h 1874663"/>
              <a:gd name="connsiteX33" fmla="*/ 1175169 w 2323944"/>
              <a:gd name="connsiteY33" fmla="*/ 792542 h 1874663"/>
              <a:gd name="connsiteX34" fmla="*/ 1164731 w 2323944"/>
              <a:gd name="connsiteY34" fmla="*/ 786428 h 1874663"/>
              <a:gd name="connsiteX35" fmla="*/ 1159959 w 2323944"/>
              <a:gd name="connsiteY35" fmla="*/ 784490 h 1874663"/>
              <a:gd name="connsiteX36" fmla="*/ 1156977 w 2323944"/>
              <a:gd name="connsiteY36" fmla="*/ 782402 h 1874663"/>
              <a:gd name="connsiteX37" fmla="*/ 1154144 w 2323944"/>
              <a:gd name="connsiteY37" fmla="*/ 779420 h 1874663"/>
              <a:gd name="connsiteX38" fmla="*/ 1150416 w 2323944"/>
              <a:gd name="connsiteY38" fmla="*/ 776587 h 1874663"/>
              <a:gd name="connsiteX39" fmla="*/ 1149372 w 2323944"/>
              <a:gd name="connsiteY39" fmla="*/ 776288 h 1874663"/>
              <a:gd name="connsiteX40" fmla="*/ 1148627 w 2323944"/>
              <a:gd name="connsiteY40" fmla="*/ 776587 h 1874663"/>
              <a:gd name="connsiteX41" fmla="*/ 1147434 w 2323944"/>
              <a:gd name="connsiteY41" fmla="*/ 778227 h 1874663"/>
              <a:gd name="connsiteX42" fmla="*/ 1145942 w 2323944"/>
              <a:gd name="connsiteY42" fmla="*/ 778674 h 1874663"/>
              <a:gd name="connsiteX43" fmla="*/ 1145197 w 2323944"/>
              <a:gd name="connsiteY43" fmla="*/ 778078 h 1874663"/>
              <a:gd name="connsiteX44" fmla="*/ 1144451 w 2323944"/>
              <a:gd name="connsiteY44" fmla="*/ 776885 h 1874663"/>
              <a:gd name="connsiteX45" fmla="*/ 1144750 w 2323944"/>
              <a:gd name="connsiteY45" fmla="*/ 776139 h 1874663"/>
              <a:gd name="connsiteX46" fmla="*/ 1146688 w 2323944"/>
              <a:gd name="connsiteY46" fmla="*/ 775245 h 1874663"/>
              <a:gd name="connsiteX47" fmla="*/ 1146688 w 2323944"/>
              <a:gd name="connsiteY47" fmla="*/ 774648 h 1874663"/>
              <a:gd name="connsiteX48" fmla="*/ 1145942 w 2323944"/>
              <a:gd name="connsiteY48" fmla="*/ 773306 h 1874663"/>
              <a:gd name="connsiteX49" fmla="*/ 1140873 w 2323944"/>
              <a:gd name="connsiteY49" fmla="*/ 770175 h 1874663"/>
              <a:gd name="connsiteX50" fmla="*/ 1138636 w 2323944"/>
              <a:gd name="connsiteY50" fmla="*/ 768236 h 1874663"/>
              <a:gd name="connsiteX51" fmla="*/ 1135952 w 2323944"/>
              <a:gd name="connsiteY51" fmla="*/ 767192 h 1874663"/>
              <a:gd name="connsiteX52" fmla="*/ 1133417 w 2323944"/>
              <a:gd name="connsiteY52" fmla="*/ 767192 h 1874663"/>
              <a:gd name="connsiteX53" fmla="*/ 1128347 w 2323944"/>
              <a:gd name="connsiteY53" fmla="*/ 768534 h 1874663"/>
              <a:gd name="connsiteX54" fmla="*/ 1125216 w 2323944"/>
              <a:gd name="connsiteY54" fmla="*/ 770324 h 1874663"/>
              <a:gd name="connsiteX55" fmla="*/ 1124172 w 2323944"/>
              <a:gd name="connsiteY55" fmla="*/ 771219 h 1874663"/>
              <a:gd name="connsiteX56" fmla="*/ 1123426 w 2323944"/>
              <a:gd name="connsiteY56" fmla="*/ 772411 h 1874663"/>
              <a:gd name="connsiteX57" fmla="*/ 1122532 w 2323944"/>
              <a:gd name="connsiteY57" fmla="*/ 775543 h 1874663"/>
              <a:gd name="connsiteX58" fmla="*/ 1122532 w 2323944"/>
              <a:gd name="connsiteY58" fmla="*/ 776587 h 1874663"/>
              <a:gd name="connsiteX59" fmla="*/ 1122830 w 2323944"/>
              <a:gd name="connsiteY59" fmla="*/ 778525 h 1874663"/>
              <a:gd name="connsiteX60" fmla="*/ 1126110 w 2323944"/>
              <a:gd name="connsiteY60" fmla="*/ 784191 h 1874663"/>
              <a:gd name="connsiteX61" fmla="*/ 1129242 w 2323944"/>
              <a:gd name="connsiteY61" fmla="*/ 786875 h 1874663"/>
              <a:gd name="connsiteX62" fmla="*/ 1126260 w 2323944"/>
              <a:gd name="connsiteY62" fmla="*/ 786279 h 1874663"/>
              <a:gd name="connsiteX63" fmla="*/ 1124470 w 2323944"/>
              <a:gd name="connsiteY63" fmla="*/ 785533 h 1874663"/>
              <a:gd name="connsiteX64" fmla="*/ 1120146 w 2323944"/>
              <a:gd name="connsiteY64" fmla="*/ 781657 h 1874663"/>
              <a:gd name="connsiteX65" fmla="*/ 1117909 w 2323944"/>
              <a:gd name="connsiteY65" fmla="*/ 780911 h 1874663"/>
              <a:gd name="connsiteX66" fmla="*/ 1116120 w 2323944"/>
              <a:gd name="connsiteY66" fmla="*/ 781209 h 1874663"/>
              <a:gd name="connsiteX67" fmla="*/ 1116120 w 2323944"/>
              <a:gd name="connsiteY67" fmla="*/ 782551 h 1874663"/>
              <a:gd name="connsiteX68" fmla="*/ 1116418 w 2323944"/>
              <a:gd name="connsiteY68" fmla="*/ 783446 h 1874663"/>
              <a:gd name="connsiteX69" fmla="*/ 1117462 w 2323944"/>
              <a:gd name="connsiteY69" fmla="*/ 784788 h 1874663"/>
              <a:gd name="connsiteX70" fmla="*/ 1118655 w 2323944"/>
              <a:gd name="connsiteY70" fmla="*/ 785683 h 1874663"/>
              <a:gd name="connsiteX71" fmla="*/ 1116269 w 2323944"/>
              <a:gd name="connsiteY71" fmla="*/ 785683 h 1874663"/>
              <a:gd name="connsiteX72" fmla="*/ 1115672 w 2323944"/>
              <a:gd name="connsiteY72" fmla="*/ 786577 h 1874663"/>
              <a:gd name="connsiteX73" fmla="*/ 1116269 w 2323944"/>
              <a:gd name="connsiteY73" fmla="*/ 788218 h 1874663"/>
              <a:gd name="connsiteX74" fmla="*/ 1118058 w 2323944"/>
              <a:gd name="connsiteY74" fmla="*/ 790752 h 1874663"/>
              <a:gd name="connsiteX75" fmla="*/ 1118506 w 2323944"/>
              <a:gd name="connsiteY75" fmla="*/ 791796 h 1874663"/>
              <a:gd name="connsiteX76" fmla="*/ 1118506 w 2323944"/>
              <a:gd name="connsiteY76" fmla="*/ 792691 h 1874663"/>
              <a:gd name="connsiteX77" fmla="*/ 1117164 w 2323944"/>
              <a:gd name="connsiteY77" fmla="*/ 794033 h 1874663"/>
              <a:gd name="connsiteX78" fmla="*/ 1111348 w 2323944"/>
              <a:gd name="connsiteY78" fmla="*/ 798357 h 1874663"/>
              <a:gd name="connsiteX79" fmla="*/ 1106427 w 2323944"/>
              <a:gd name="connsiteY79" fmla="*/ 800892 h 1874663"/>
              <a:gd name="connsiteX80" fmla="*/ 1101805 w 2323944"/>
              <a:gd name="connsiteY80" fmla="*/ 801787 h 1874663"/>
              <a:gd name="connsiteX81" fmla="*/ 1092112 w 2323944"/>
              <a:gd name="connsiteY81" fmla="*/ 802682 h 1874663"/>
              <a:gd name="connsiteX82" fmla="*/ 1090621 w 2323944"/>
              <a:gd name="connsiteY82" fmla="*/ 804173 h 1874663"/>
              <a:gd name="connsiteX83" fmla="*/ 1089428 w 2323944"/>
              <a:gd name="connsiteY83" fmla="*/ 806409 h 1874663"/>
              <a:gd name="connsiteX84" fmla="*/ 1089428 w 2323944"/>
              <a:gd name="connsiteY84" fmla="*/ 807453 h 1874663"/>
              <a:gd name="connsiteX85" fmla="*/ 1091069 w 2323944"/>
              <a:gd name="connsiteY85" fmla="*/ 811032 h 1874663"/>
              <a:gd name="connsiteX86" fmla="*/ 1092411 w 2323944"/>
              <a:gd name="connsiteY86" fmla="*/ 813120 h 1874663"/>
              <a:gd name="connsiteX87" fmla="*/ 1095691 w 2323944"/>
              <a:gd name="connsiteY87" fmla="*/ 815058 h 1874663"/>
              <a:gd name="connsiteX88" fmla="*/ 1097331 w 2323944"/>
              <a:gd name="connsiteY88" fmla="*/ 815655 h 1874663"/>
              <a:gd name="connsiteX89" fmla="*/ 1101656 w 2323944"/>
              <a:gd name="connsiteY89" fmla="*/ 815655 h 1874663"/>
              <a:gd name="connsiteX90" fmla="*/ 1102103 w 2323944"/>
              <a:gd name="connsiteY90" fmla="*/ 815058 h 1874663"/>
              <a:gd name="connsiteX91" fmla="*/ 1101506 w 2323944"/>
              <a:gd name="connsiteY91" fmla="*/ 814014 h 1874663"/>
              <a:gd name="connsiteX92" fmla="*/ 1102401 w 2323944"/>
              <a:gd name="connsiteY92" fmla="*/ 813120 h 1874663"/>
              <a:gd name="connsiteX93" fmla="*/ 1104787 w 2323944"/>
              <a:gd name="connsiteY93" fmla="*/ 812374 h 1874663"/>
              <a:gd name="connsiteX94" fmla="*/ 1106427 w 2323944"/>
              <a:gd name="connsiteY94" fmla="*/ 812374 h 1874663"/>
              <a:gd name="connsiteX95" fmla="*/ 1107173 w 2323944"/>
              <a:gd name="connsiteY95" fmla="*/ 813120 h 1874663"/>
              <a:gd name="connsiteX96" fmla="*/ 1107620 w 2323944"/>
              <a:gd name="connsiteY96" fmla="*/ 814163 h 1874663"/>
              <a:gd name="connsiteX97" fmla="*/ 1107620 w 2323944"/>
              <a:gd name="connsiteY97" fmla="*/ 815655 h 1874663"/>
              <a:gd name="connsiteX98" fmla="*/ 1108515 w 2323944"/>
              <a:gd name="connsiteY98" fmla="*/ 816847 h 1874663"/>
              <a:gd name="connsiteX99" fmla="*/ 1110006 w 2323944"/>
              <a:gd name="connsiteY99" fmla="*/ 817891 h 1874663"/>
              <a:gd name="connsiteX100" fmla="*/ 1111944 w 2323944"/>
              <a:gd name="connsiteY100" fmla="*/ 818637 h 1874663"/>
              <a:gd name="connsiteX101" fmla="*/ 1116269 w 2323944"/>
              <a:gd name="connsiteY101" fmla="*/ 818637 h 1874663"/>
              <a:gd name="connsiteX102" fmla="*/ 1119102 w 2323944"/>
              <a:gd name="connsiteY102" fmla="*/ 817891 h 1874663"/>
              <a:gd name="connsiteX103" fmla="*/ 1120593 w 2323944"/>
              <a:gd name="connsiteY103" fmla="*/ 816698 h 1874663"/>
              <a:gd name="connsiteX104" fmla="*/ 1122084 w 2323944"/>
              <a:gd name="connsiteY104" fmla="*/ 816698 h 1874663"/>
              <a:gd name="connsiteX105" fmla="*/ 1122681 w 2323944"/>
              <a:gd name="connsiteY105" fmla="*/ 817295 h 1874663"/>
              <a:gd name="connsiteX106" fmla="*/ 1123128 w 2323944"/>
              <a:gd name="connsiteY106" fmla="*/ 818488 h 1874663"/>
              <a:gd name="connsiteX107" fmla="*/ 1123128 w 2323944"/>
              <a:gd name="connsiteY107" fmla="*/ 820128 h 1874663"/>
              <a:gd name="connsiteX108" fmla="*/ 1123725 w 2323944"/>
              <a:gd name="connsiteY108" fmla="*/ 821172 h 1874663"/>
              <a:gd name="connsiteX109" fmla="*/ 1124321 w 2323944"/>
              <a:gd name="connsiteY109" fmla="*/ 821619 h 1874663"/>
              <a:gd name="connsiteX110" fmla="*/ 1133566 w 2323944"/>
              <a:gd name="connsiteY110" fmla="*/ 824900 h 1874663"/>
              <a:gd name="connsiteX111" fmla="*/ 1138338 w 2323944"/>
              <a:gd name="connsiteY111" fmla="*/ 827136 h 1874663"/>
              <a:gd name="connsiteX112" fmla="*/ 1144451 w 2323944"/>
              <a:gd name="connsiteY112" fmla="*/ 831013 h 1874663"/>
              <a:gd name="connsiteX113" fmla="*/ 1149969 w 2323944"/>
              <a:gd name="connsiteY113" fmla="*/ 831759 h 1874663"/>
              <a:gd name="connsiteX114" fmla="*/ 1156679 w 2323944"/>
              <a:gd name="connsiteY114" fmla="*/ 831162 h 1874663"/>
              <a:gd name="connsiteX115" fmla="*/ 1167415 w 2323944"/>
              <a:gd name="connsiteY115" fmla="*/ 834890 h 1874663"/>
              <a:gd name="connsiteX116" fmla="*/ 1172634 w 2323944"/>
              <a:gd name="connsiteY116" fmla="*/ 834443 h 1874663"/>
              <a:gd name="connsiteX117" fmla="*/ 1176213 w 2323944"/>
              <a:gd name="connsiteY117" fmla="*/ 832654 h 1874663"/>
              <a:gd name="connsiteX118" fmla="*/ 1182625 w 2323944"/>
              <a:gd name="connsiteY118" fmla="*/ 827882 h 1874663"/>
              <a:gd name="connsiteX119" fmla="*/ 1186054 w 2323944"/>
              <a:gd name="connsiteY119" fmla="*/ 826987 h 1874663"/>
              <a:gd name="connsiteX120" fmla="*/ 1188440 w 2323944"/>
              <a:gd name="connsiteY120" fmla="*/ 824154 h 1874663"/>
              <a:gd name="connsiteX121" fmla="*/ 1191572 w 2323944"/>
              <a:gd name="connsiteY121" fmla="*/ 821768 h 1874663"/>
              <a:gd name="connsiteX122" fmla="*/ 1193510 w 2323944"/>
              <a:gd name="connsiteY122" fmla="*/ 821321 h 1874663"/>
              <a:gd name="connsiteX123" fmla="*/ 1197387 w 2323944"/>
              <a:gd name="connsiteY123" fmla="*/ 821321 h 1874663"/>
              <a:gd name="connsiteX124" fmla="*/ 1200220 w 2323944"/>
              <a:gd name="connsiteY124" fmla="*/ 819681 h 1874663"/>
              <a:gd name="connsiteX125" fmla="*/ 1201860 w 2323944"/>
              <a:gd name="connsiteY125" fmla="*/ 818339 h 1874663"/>
              <a:gd name="connsiteX126" fmla="*/ 1202606 w 2323944"/>
              <a:gd name="connsiteY126" fmla="*/ 817295 h 1874663"/>
              <a:gd name="connsiteX127" fmla="*/ 1201264 w 2323944"/>
              <a:gd name="connsiteY127" fmla="*/ 815058 h 1874663"/>
              <a:gd name="connsiteX128" fmla="*/ 1199773 w 2323944"/>
              <a:gd name="connsiteY128" fmla="*/ 814163 h 1874663"/>
              <a:gd name="connsiteX129" fmla="*/ 1198132 w 2323944"/>
              <a:gd name="connsiteY129" fmla="*/ 814760 h 1874663"/>
              <a:gd name="connsiteX130" fmla="*/ 1194256 w 2323944"/>
              <a:gd name="connsiteY130" fmla="*/ 816997 h 1874663"/>
              <a:gd name="connsiteX131" fmla="*/ 1189931 w 2323944"/>
              <a:gd name="connsiteY131" fmla="*/ 814014 h 1874663"/>
              <a:gd name="connsiteX132" fmla="*/ 1187247 w 2323944"/>
              <a:gd name="connsiteY132" fmla="*/ 811330 h 1874663"/>
              <a:gd name="connsiteX133" fmla="*/ 1184712 w 2323944"/>
              <a:gd name="connsiteY133" fmla="*/ 807901 h 1874663"/>
              <a:gd name="connsiteX134" fmla="*/ 1181879 w 2323944"/>
              <a:gd name="connsiteY134" fmla="*/ 802980 h 1874663"/>
              <a:gd name="connsiteX135" fmla="*/ 1178599 w 2323944"/>
              <a:gd name="connsiteY135" fmla="*/ 796568 h 1874663"/>
              <a:gd name="connsiteX136" fmla="*/ 1070640 w 2323944"/>
              <a:gd name="connsiteY136" fmla="*/ 730958 h 1874663"/>
              <a:gd name="connsiteX137" fmla="*/ 1066465 w 2323944"/>
              <a:gd name="connsiteY137" fmla="*/ 728274 h 1874663"/>
              <a:gd name="connsiteX138" fmla="*/ 1063781 w 2323944"/>
              <a:gd name="connsiteY138" fmla="*/ 727379 h 1874663"/>
              <a:gd name="connsiteX139" fmla="*/ 1061246 w 2323944"/>
              <a:gd name="connsiteY139" fmla="*/ 727379 h 1874663"/>
              <a:gd name="connsiteX140" fmla="*/ 1060053 w 2323944"/>
              <a:gd name="connsiteY140" fmla="*/ 728572 h 1874663"/>
              <a:gd name="connsiteX141" fmla="*/ 1060351 w 2323944"/>
              <a:gd name="connsiteY141" fmla="*/ 731107 h 1874663"/>
              <a:gd name="connsiteX142" fmla="*/ 1060798 w 2323944"/>
              <a:gd name="connsiteY142" fmla="*/ 732747 h 1874663"/>
              <a:gd name="connsiteX143" fmla="*/ 1061544 w 2323944"/>
              <a:gd name="connsiteY143" fmla="*/ 733493 h 1874663"/>
              <a:gd name="connsiteX144" fmla="*/ 1063781 w 2323944"/>
              <a:gd name="connsiteY144" fmla="*/ 734536 h 1874663"/>
              <a:gd name="connsiteX145" fmla="*/ 1069447 w 2323944"/>
              <a:gd name="connsiteY145" fmla="*/ 736326 h 1874663"/>
              <a:gd name="connsiteX146" fmla="*/ 1069745 w 2323944"/>
              <a:gd name="connsiteY146" fmla="*/ 735878 h 1874663"/>
              <a:gd name="connsiteX147" fmla="*/ 1069745 w 2323944"/>
              <a:gd name="connsiteY147" fmla="*/ 735282 h 1874663"/>
              <a:gd name="connsiteX148" fmla="*/ 1069298 w 2323944"/>
              <a:gd name="connsiteY148" fmla="*/ 733642 h 1874663"/>
              <a:gd name="connsiteX149" fmla="*/ 1069298 w 2323944"/>
              <a:gd name="connsiteY149" fmla="*/ 731852 h 1874663"/>
              <a:gd name="connsiteX150" fmla="*/ 1070491 w 2323944"/>
              <a:gd name="connsiteY150" fmla="*/ 731107 h 1874663"/>
              <a:gd name="connsiteX151" fmla="*/ 1166371 w 2323944"/>
              <a:gd name="connsiteY151" fmla="*/ 642086 h 1874663"/>
              <a:gd name="connsiteX152" fmla="*/ 1169503 w 2323944"/>
              <a:gd name="connsiteY152" fmla="*/ 639402 h 1874663"/>
              <a:gd name="connsiteX153" fmla="*/ 1170695 w 2323944"/>
              <a:gd name="connsiteY153" fmla="*/ 637314 h 1874663"/>
              <a:gd name="connsiteX154" fmla="*/ 1171590 w 2323944"/>
              <a:gd name="connsiteY154" fmla="*/ 634630 h 1874663"/>
              <a:gd name="connsiteX155" fmla="*/ 1171590 w 2323944"/>
              <a:gd name="connsiteY155" fmla="*/ 631200 h 1874663"/>
              <a:gd name="connsiteX156" fmla="*/ 1170248 w 2323944"/>
              <a:gd name="connsiteY156" fmla="*/ 627174 h 1874663"/>
              <a:gd name="connsiteX157" fmla="*/ 1168906 w 2323944"/>
              <a:gd name="connsiteY157" fmla="*/ 623595 h 1874663"/>
              <a:gd name="connsiteX158" fmla="*/ 1167564 w 2323944"/>
              <a:gd name="connsiteY158" fmla="*/ 622999 h 1874663"/>
              <a:gd name="connsiteX159" fmla="*/ 1165477 w 2323944"/>
              <a:gd name="connsiteY159" fmla="*/ 622999 h 1874663"/>
              <a:gd name="connsiteX160" fmla="*/ 1160258 w 2323944"/>
              <a:gd name="connsiteY160" fmla="*/ 624192 h 1874663"/>
              <a:gd name="connsiteX161" fmla="*/ 1155486 w 2323944"/>
              <a:gd name="connsiteY161" fmla="*/ 626876 h 1874663"/>
              <a:gd name="connsiteX162" fmla="*/ 1153547 w 2323944"/>
              <a:gd name="connsiteY162" fmla="*/ 627323 h 1874663"/>
              <a:gd name="connsiteX163" fmla="*/ 1152802 w 2323944"/>
              <a:gd name="connsiteY163" fmla="*/ 626578 h 1874663"/>
              <a:gd name="connsiteX164" fmla="*/ 1153249 w 2323944"/>
              <a:gd name="connsiteY164" fmla="*/ 625087 h 1874663"/>
              <a:gd name="connsiteX165" fmla="*/ 1155038 w 2323944"/>
              <a:gd name="connsiteY165" fmla="*/ 622701 h 1874663"/>
              <a:gd name="connsiteX166" fmla="*/ 1154740 w 2323944"/>
              <a:gd name="connsiteY166" fmla="*/ 620315 h 1874663"/>
              <a:gd name="connsiteX167" fmla="*/ 1150714 w 2323944"/>
              <a:gd name="connsiteY167" fmla="*/ 616438 h 1874663"/>
              <a:gd name="connsiteX168" fmla="*/ 1146986 w 2323944"/>
              <a:gd name="connsiteY168" fmla="*/ 614947 h 1874663"/>
              <a:gd name="connsiteX169" fmla="*/ 1146986 w 2323944"/>
              <a:gd name="connsiteY169" fmla="*/ 614201 h 1874663"/>
              <a:gd name="connsiteX170" fmla="*/ 1148776 w 2323944"/>
              <a:gd name="connsiteY170" fmla="*/ 613158 h 1874663"/>
              <a:gd name="connsiteX171" fmla="*/ 1149074 w 2323944"/>
              <a:gd name="connsiteY171" fmla="*/ 612114 h 1874663"/>
              <a:gd name="connsiteX172" fmla="*/ 1148179 w 2323944"/>
              <a:gd name="connsiteY172" fmla="*/ 611070 h 1874663"/>
              <a:gd name="connsiteX173" fmla="*/ 1144302 w 2323944"/>
              <a:gd name="connsiteY173" fmla="*/ 608237 h 1874663"/>
              <a:gd name="connsiteX174" fmla="*/ 1140127 w 2323944"/>
              <a:gd name="connsiteY174" fmla="*/ 606447 h 1874663"/>
              <a:gd name="connsiteX175" fmla="*/ 1137741 w 2323944"/>
              <a:gd name="connsiteY175" fmla="*/ 606000 h 1874663"/>
              <a:gd name="connsiteX176" fmla="*/ 1132075 w 2323944"/>
              <a:gd name="connsiteY176" fmla="*/ 606000 h 1874663"/>
              <a:gd name="connsiteX177" fmla="*/ 1128943 w 2323944"/>
              <a:gd name="connsiteY177" fmla="*/ 606895 h 1874663"/>
              <a:gd name="connsiteX178" fmla="*/ 1125812 w 2323944"/>
              <a:gd name="connsiteY178" fmla="*/ 608386 h 1874663"/>
              <a:gd name="connsiteX179" fmla="*/ 1120891 w 2323944"/>
              <a:gd name="connsiteY179" fmla="*/ 611517 h 1874663"/>
              <a:gd name="connsiteX180" fmla="*/ 1119400 w 2323944"/>
              <a:gd name="connsiteY180" fmla="*/ 611219 h 1874663"/>
              <a:gd name="connsiteX181" fmla="*/ 1119102 w 2323944"/>
              <a:gd name="connsiteY181" fmla="*/ 610324 h 1874663"/>
              <a:gd name="connsiteX182" fmla="*/ 1119102 w 2323944"/>
              <a:gd name="connsiteY182" fmla="*/ 608088 h 1874663"/>
              <a:gd name="connsiteX183" fmla="*/ 1119400 w 2323944"/>
              <a:gd name="connsiteY183" fmla="*/ 606895 h 1874663"/>
              <a:gd name="connsiteX184" fmla="*/ 1120444 w 2323944"/>
              <a:gd name="connsiteY184" fmla="*/ 605702 h 1874663"/>
              <a:gd name="connsiteX185" fmla="*/ 1125663 w 2323944"/>
              <a:gd name="connsiteY185" fmla="*/ 601974 h 1874663"/>
              <a:gd name="connsiteX186" fmla="*/ 1135654 w 2323944"/>
              <a:gd name="connsiteY186" fmla="*/ 593027 h 1874663"/>
              <a:gd name="connsiteX187" fmla="*/ 1143855 w 2323944"/>
              <a:gd name="connsiteY187" fmla="*/ 590194 h 1874663"/>
              <a:gd name="connsiteX188" fmla="*/ 1149372 w 2323944"/>
              <a:gd name="connsiteY188" fmla="*/ 587659 h 1874663"/>
              <a:gd name="connsiteX189" fmla="*/ 1150416 w 2323944"/>
              <a:gd name="connsiteY189" fmla="*/ 585870 h 1874663"/>
              <a:gd name="connsiteX190" fmla="*/ 1148925 w 2323944"/>
              <a:gd name="connsiteY190" fmla="*/ 583931 h 1874663"/>
              <a:gd name="connsiteX191" fmla="*/ 1147285 w 2323944"/>
              <a:gd name="connsiteY191" fmla="*/ 582738 h 1874663"/>
              <a:gd name="connsiteX192" fmla="*/ 1144153 w 2323944"/>
              <a:gd name="connsiteY192" fmla="*/ 582291 h 1874663"/>
              <a:gd name="connsiteX193" fmla="*/ 1142513 w 2323944"/>
              <a:gd name="connsiteY193" fmla="*/ 583036 h 1874663"/>
              <a:gd name="connsiteX194" fmla="*/ 1141022 w 2323944"/>
              <a:gd name="connsiteY194" fmla="*/ 583036 h 1874663"/>
              <a:gd name="connsiteX195" fmla="*/ 1140276 w 2323944"/>
              <a:gd name="connsiteY195" fmla="*/ 582589 h 1874663"/>
              <a:gd name="connsiteX196" fmla="*/ 1139978 w 2323944"/>
              <a:gd name="connsiteY196" fmla="*/ 581545 h 1874663"/>
              <a:gd name="connsiteX197" fmla="*/ 1140724 w 2323944"/>
              <a:gd name="connsiteY197" fmla="*/ 579756 h 1874663"/>
              <a:gd name="connsiteX198" fmla="*/ 1143557 w 2323944"/>
              <a:gd name="connsiteY198" fmla="*/ 580352 h 1874663"/>
              <a:gd name="connsiteX199" fmla="*/ 1146092 w 2323944"/>
              <a:gd name="connsiteY199" fmla="*/ 578414 h 1874663"/>
              <a:gd name="connsiteX200" fmla="*/ 1149074 w 2323944"/>
              <a:gd name="connsiteY200" fmla="*/ 578116 h 1874663"/>
              <a:gd name="connsiteX201" fmla="*/ 1152504 w 2323944"/>
              <a:gd name="connsiteY201" fmla="*/ 576923 h 1874663"/>
              <a:gd name="connsiteX202" fmla="*/ 1154144 w 2323944"/>
              <a:gd name="connsiteY202" fmla="*/ 575730 h 1874663"/>
              <a:gd name="connsiteX203" fmla="*/ 1156530 w 2323944"/>
              <a:gd name="connsiteY203" fmla="*/ 572897 h 1874663"/>
              <a:gd name="connsiteX204" fmla="*/ 1156530 w 2323944"/>
              <a:gd name="connsiteY204" fmla="*/ 572449 h 1874663"/>
              <a:gd name="connsiteX205" fmla="*/ 1156231 w 2323944"/>
              <a:gd name="connsiteY205" fmla="*/ 570809 h 1874663"/>
              <a:gd name="connsiteX206" fmla="*/ 1153547 w 2323944"/>
              <a:gd name="connsiteY206" fmla="*/ 566336 h 1874663"/>
              <a:gd name="connsiteX207" fmla="*/ 1152056 w 2323944"/>
              <a:gd name="connsiteY207" fmla="*/ 564546 h 1874663"/>
              <a:gd name="connsiteX208" fmla="*/ 1150565 w 2323944"/>
              <a:gd name="connsiteY208" fmla="*/ 563502 h 1874663"/>
              <a:gd name="connsiteX209" fmla="*/ 1147881 w 2323944"/>
              <a:gd name="connsiteY209" fmla="*/ 562459 h 1874663"/>
              <a:gd name="connsiteX210" fmla="*/ 1141171 w 2323944"/>
              <a:gd name="connsiteY210" fmla="*/ 561117 h 1874663"/>
              <a:gd name="connsiteX211" fmla="*/ 1138785 w 2323944"/>
              <a:gd name="connsiteY211" fmla="*/ 561117 h 1874663"/>
              <a:gd name="connsiteX212" fmla="*/ 1134461 w 2323944"/>
              <a:gd name="connsiteY212" fmla="*/ 561564 h 1874663"/>
              <a:gd name="connsiteX213" fmla="*/ 1131926 w 2323944"/>
              <a:gd name="connsiteY213" fmla="*/ 562310 h 1874663"/>
              <a:gd name="connsiteX214" fmla="*/ 1125961 w 2323944"/>
              <a:gd name="connsiteY214" fmla="*/ 564844 h 1874663"/>
              <a:gd name="connsiteX215" fmla="*/ 1116269 w 2323944"/>
              <a:gd name="connsiteY215" fmla="*/ 566187 h 1874663"/>
              <a:gd name="connsiteX216" fmla="*/ 1109260 w 2323944"/>
              <a:gd name="connsiteY216" fmla="*/ 567827 h 1874663"/>
              <a:gd name="connsiteX217" fmla="*/ 1102550 w 2323944"/>
              <a:gd name="connsiteY217" fmla="*/ 568423 h 1874663"/>
              <a:gd name="connsiteX218" fmla="*/ 1099419 w 2323944"/>
              <a:gd name="connsiteY218" fmla="*/ 569318 h 1874663"/>
              <a:gd name="connsiteX219" fmla="*/ 1077201 w 2323944"/>
              <a:gd name="connsiteY219" fmla="*/ 557836 h 1874663"/>
              <a:gd name="connsiteX220" fmla="*/ 1073622 w 2323944"/>
              <a:gd name="connsiteY220" fmla="*/ 558731 h 1874663"/>
              <a:gd name="connsiteX221" fmla="*/ 1071236 w 2323944"/>
              <a:gd name="connsiteY221" fmla="*/ 560818 h 1874663"/>
              <a:gd name="connsiteX222" fmla="*/ 1071236 w 2323944"/>
              <a:gd name="connsiteY222" fmla="*/ 561713 h 1874663"/>
              <a:gd name="connsiteX223" fmla="*/ 1073175 w 2323944"/>
              <a:gd name="connsiteY223" fmla="*/ 563204 h 1874663"/>
              <a:gd name="connsiteX224" fmla="*/ 1076157 w 2323944"/>
              <a:gd name="connsiteY224" fmla="*/ 563204 h 1874663"/>
              <a:gd name="connsiteX225" fmla="*/ 1078841 w 2323944"/>
              <a:gd name="connsiteY225" fmla="*/ 562459 h 1874663"/>
              <a:gd name="connsiteX226" fmla="*/ 1079587 w 2323944"/>
              <a:gd name="connsiteY226" fmla="*/ 563055 h 1874663"/>
              <a:gd name="connsiteX227" fmla="*/ 1077499 w 2323944"/>
              <a:gd name="connsiteY227" fmla="*/ 565888 h 1874663"/>
              <a:gd name="connsiteX228" fmla="*/ 1072429 w 2323944"/>
              <a:gd name="connsiteY228" fmla="*/ 565590 h 1874663"/>
              <a:gd name="connsiteX229" fmla="*/ 1064526 w 2323944"/>
              <a:gd name="connsiteY229" fmla="*/ 563353 h 1874663"/>
              <a:gd name="connsiteX230" fmla="*/ 1053194 w 2323944"/>
              <a:gd name="connsiteY230" fmla="*/ 565441 h 1874663"/>
              <a:gd name="connsiteX231" fmla="*/ 1052001 w 2323944"/>
              <a:gd name="connsiteY231" fmla="*/ 566187 h 1874663"/>
              <a:gd name="connsiteX232" fmla="*/ 1051404 w 2323944"/>
              <a:gd name="connsiteY232" fmla="*/ 567529 h 1874663"/>
              <a:gd name="connsiteX233" fmla="*/ 1051404 w 2323944"/>
              <a:gd name="connsiteY233" fmla="*/ 569616 h 1874663"/>
              <a:gd name="connsiteX234" fmla="*/ 1052299 w 2323944"/>
              <a:gd name="connsiteY234" fmla="*/ 571555 h 1874663"/>
              <a:gd name="connsiteX235" fmla="*/ 1053790 w 2323944"/>
              <a:gd name="connsiteY235" fmla="*/ 573344 h 1874663"/>
              <a:gd name="connsiteX236" fmla="*/ 1056772 w 2323944"/>
              <a:gd name="connsiteY236" fmla="*/ 575730 h 1874663"/>
              <a:gd name="connsiteX237" fmla="*/ 1060053 w 2323944"/>
              <a:gd name="connsiteY237" fmla="*/ 576774 h 1874663"/>
              <a:gd name="connsiteX238" fmla="*/ 1061395 w 2323944"/>
              <a:gd name="connsiteY238" fmla="*/ 577668 h 1874663"/>
              <a:gd name="connsiteX239" fmla="*/ 1063184 w 2323944"/>
              <a:gd name="connsiteY239" fmla="*/ 581098 h 1874663"/>
              <a:gd name="connsiteX240" fmla="*/ 1063930 w 2323944"/>
              <a:gd name="connsiteY240" fmla="*/ 583484 h 1874663"/>
              <a:gd name="connsiteX241" fmla="*/ 1063632 w 2323944"/>
              <a:gd name="connsiteY241" fmla="*/ 584378 h 1874663"/>
              <a:gd name="connsiteX242" fmla="*/ 1059605 w 2323944"/>
              <a:gd name="connsiteY242" fmla="*/ 581993 h 1874663"/>
              <a:gd name="connsiteX243" fmla="*/ 1054983 w 2323944"/>
              <a:gd name="connsiteY243" fmla="*/ 577967 h 1874663"/>
              <a:gd name="connsiteX244" fmla="*/ 1051851 w 2323944"/>
              <a:gd name="connsiteY244" fmla="*/ 576475 h 1874663"/>
              <a:gd name="connsiteX245" fmla="*/ 1048124 w 2323944"/>
              <a:gd name="connsiteY245" fmla="*/ 576475 h 1874663"/>
              <a:gd name="connsiteX246" fmla="*/ 1042606 w 2323944"/>
              <a:gd name="connsiteY246" fmla="*/ 577967 h 1874663"/>
              <a:gd name="connsiteX247" fmla="*/ 1038879 w 2323944"/>
              <a:gd name="connsiteY247" fmla="*/ 580054 h 1874663"/>
              <a:gd name="connsiteX248" fmla="*/ 1037387 w 2323944"/>
              <a:gd name="connsiteY248" fmla="*/ 581545 h 1874663"/>
              <a:gd name="connsiteX249" fmla="*/ 1037387 w 2323944"/>
              <a:gd name="connsiteY249" fmla="*/ 582589 h 1874663"/>
              <a:gd name="connsiteX250" fmla="*/ 1038282 w 2323944"/>
              <a:gd name="connsiteY250" fmla="*/ 584677 h 1874663"/>
              <a:gd name="connsiteX251" fmla="*/ 1039177 w 2323944"/>
              <a:gd name="connsiteY251" fmla="*/ 585422 h 1874663"/>
              <a:gd name="connsiteX252" fmla="*/ 1053939 w 2323944"/>
              <a:gd name="connsiteY252" fmla="*/ 593624 h 1874663"/>
              <a:gd name="connsiteX253" fmla="*/ 1057518 w 2323944"/>
              <a:gd name="connsiteY253" fmla="*/ 593624 h 1874663"/>
              <a:gd name="connsiteX254" fmla="*/ 1061991 w 2323944"/>
              <a:gd name="connsiteY254" fmla="*/ 592282 h 1874663"/>
              <a:gd name="connsiteX255" fmla="*/ 1064377 w 2323944"/>
              <a:gd name="connsiteY255" fmla="*/ 591387 h 1874663"/>
              <a:gd name="connsiteX256" fmla="*/ 1067807 w 2323944"/>
              <a:gd name="connsiteY256" fmla="*/ 589150 h 1874663"/>
              <a:gd name="connsiteX257" fmla="*/ 1070640 w 2323944"/>
              <a:gd name="connsiteY257" fmla="*/ 590194 h 1874663"/>
              <a:gd name="connsiteX258" fmla="*/ 1077201 w 2323944"/>
              <a:gd name="connsiteY258" fmla="*/ 595562 h 1874663"/>
              <a:gd name="connsiteX259" fmla="*/ 1081973 w 2323944"/>
              <a:gd name="connsiteY259" fmla="*/ 596904 h 1874663"/>
              <a:gd name="connsiteX260" fmla="*/ 1078245 w 2323944"/>
              <a:gd name="connsiteY260" fmla="*/ 597500 h 1874663"/>
              <a:gd name="connsiteX261" fmla="*/ 1075561 w 2323944"/>
              <a:gd name="connsiteY261" fmla="*/ 597053 h 1874663"/>
              <a:gd name="connsiteX262" fmla="*/ 1071385 w 2323944"/>
              <a:gd name="connsiteY262" fmla="*/ 594816 h 1874663"/>
              <a:gd name="connsiteX263" fmla="*/ 1068403 w 2323944"/>
              <a:gd name="connsiteY263" fmla="*/ 594220 h 1874663"/>
              <a:gd name="connsiteX264" fmla="*/ 1065868 w 2323944"/>
              <a:gd name="connsiteY264" fmla="*/ 594816 h 1874663"/>
              <a:gd name="connsiteX265" fmla="*/ 1064526 w 2323944"/>
              <a:gd name="connsiteY265" fmla="*/ 595860 h 1874663"/>
              <a:gd name="connsiteX266" fmla="*/ 1063333 w 2323944"/>
              <a:gd name="connsiteY266" fmla="*/ 597799 h 1874663"/>
              <a:gd name="connsiteX267" fmla="*/ 1063035 w 2323944"/>
              <a:gd name="connsiteY267" fmla="*/ 599588 h 1874663"/>
              <a:gd name="connsiteX268" fmla="*/ 1063482 w 2323944"/>
              <a:gd name="connsiteY268" fmla="*/ 600930 h 1874663"/>
              <a:gd name="connsiteX269" fmla="*/ 1065719 w 2323944"/>
              <a:gd name="connsiteY269" fmla="*/ 601825 h 1874663"/>
              <a:gd name="connsiteX270" fmla="*/ 1068701 w 2323944"/>
              <a:gd name="connsiteY270" fmla="*/ 601377 h 1874663"/>
              <a:gd name="connsiteX271" fmla="*/ 1070043 w 2323944"/>
              <a:gd name="connsiteY271" fmla="*/ 601825 h 1874663"/>
              <a:gd name="connsiteX272" fmla="*/ 1071236 w 2323944"/>
              <a:gd name="connsiteY272" fmla="*/ 603167 h 1874663"/>
              <a:gd name="connsiteX273" fmla="*/ 1072578 w 2323944"/>
              <a:gd name="connsiteY273" fmla="*/ 605254 h 1874663"/>
              <a:gd name="connsiteX274" fmla="*/ 1074815 w 2323944"/>
              <a:gd name="connsiteY274" fmla="*/ 610175 h 1874663"/>
              <a:gd name="connsiteX275" fmla="*/ 1074815 w 2323944"/>
              <a:gd name="connsiteY275" fmla="*/ 611070 h 1874663"/>
              <a:gd name="connsiteX276" fmla="*/ 1073921 w 2323944"/>
              <a:gd name="connsiteY276" fmla="*/ 613008 h 1874663"/>
              <a:gd name="connsiteX277" fmla="*/ 1072280 w 2323944"/>
              <a:gd name="connsiteY277" fmla="*/ 613903 h 1874663"/>
              <a:gd name="connsiteX278" fmla="*/ 1071236 w 2323944"/>
              <a:gd name="connsiteY278" fmla="*/ 613456 h 1874663"/>
              <a:gd name="connsiteX279" fmla="*/ 1067508 w 2323944"/>
              <a:gd name="connsiteY279" fmla="*/ 609281 h 1874663"/>
              <a:gd name="connsiteX280" fmla="*/ 1066763 w 2323944"/>
              <a:gd name="connsiteY280" fmla="*/ 609281 h 1874663"/>
              <a:gd name="connsiteX281" fmla="*/ 1065570 w 2323944"/>
              <a:gd name="connsiteY281" fmla="*/ 618227 h 1874663"/>
              <a:gd name="connsiteX282" fmla="*/ 1064974 w 2323944"/>
              <a:gd name="connsiteY282" fmla="*/ 619719 h 1874663"/>
              <a:gd name="connsiteX283" fmla="*/ 1064526 w 2323944"/>
              <a:gd name="connsiteY283" fmla="*/ 620017 h 1874663"/>
              <a:gd name="connsiteX284" fmla="*/ 1053641 w 2323944"/>
              <a:gd name="connsiteY284" fmla="*/ 622403 h 1874663"/>
              <a:gd name="connsiteX285" fmla="*/ 1048571 w 2323944"/>
              <a:gd name="connsiteY285" fmla="*/ 622999 h 1874663"/>
              <a:gd name="connsiteX286" fmla="*/ 1043650 w 2323944"/>
              <a:gd name="connsiteY286" fmla="*/ 622552 h 1874663"/>
              <a:gd name="connsiteX287" fmla="*/ 1041562 w 2323944"/>
              <a:gd name="connsiteY287" fmla="*/ 621210 h 1874663"/>
              <a:gd name="connsiteX288" fmla="*/ 1039326 w 2323944"/>
              <a:gd name="connsiteY288" fmla="*/ 617333 h 1874663"/>
              <a:gd name="connsiteX289" fmla="*/ 1036493 w 2323944"/>
              <a:gd name="connsiteY289" fmla="*/ 614052 h 1874663"/>
              <a:gd name="connsiteX290" fmla="*/ 1034554 w 2323944"/>
              <a:gd name="connsiteY290" fmla="*/ 612710 h 1874663"/>
              <a:gd name="connsiteX291" fmla="*/ 1030976 w 2323944"/>
              <a:gd name="connsiteY291" fmla="*/ 610921 h 1874663"/>
              <a:gd name="connsiteX292" fmla="*/ 1029783 w 2323944"/>
              <a:gd name="connsiteY292" fmla="*/ 609281 h 1874663"/>
              <a:gd name="connsiteX293" fmla="*/ 1028739 w 2323944"/>
              <a:gd name="connsiteY293" fmla="*/ 606895 h 1874663"/>
              <a:gd name="connsiteX294" fmla="*/ 1026502 w 2323944"/>
              <a:gd name="connsiteY294" fmla="*/ 604807 h 1874663"/>
              <a:gd name="connsiteX295" fmla="*/ 1023967 w 2323944"/>
              <a:gd name="connsiteY295" fmla="*/ 604062 h 1874663"/>
              <a:gd name="connsiteX296" fmla="*/ 1019046 w 2323944"/>
              <a:gd name="connsiteY296" fmla="*/ 603614 h 1874663"/>
              <a:gd name="connsiteX297" fmla="*/ 1015617 w 2323944"/>
              <a:gd name="connsiteY297" fmla="*/ 604360 h 1874663"/>
              <a:gd name="connsiteX298" fmla="*/ 1011143 w 2323944"/>
              <a:gd name="connsiteY298" fmla="*/ 607491 h 1874663"/>
              <a:gd name="connsiteX299" fmla="*/ 1009950 w 2323944"/>
              <a:gd name="connsiteY299" fmla="*/ 608982 h 1874663"/>
              <a:gd name="connsiteX300" fmla="*/ 1007863 w 2323944"/>
              <a:gd name="connsiteY300" fmla="*/ 612561 h 1874663"/>
              <a:gd name="connsiteX301" fmla="*/ 1006372 w 2323944"/>
              <a:gd name="connsiteY301" fmla="*/ 616140 h 1874663"/>
              <a:gd name="connsiteX302" fmla="*/ 1005626 w 2323944"/>
              <a:gd name="connsiteY302" fmla="*/ 619271 h 1874663"/>
              <a:gd name="connsiteX303" fmla="*/ 1005626 w 2323944"/>
              <a:gd name="connsiteY303" fmla="*/ 620166 h 1874663"/>
              <a:gd name="connsiteX304" fmla="*/ 1007117 w 2323944"/>
              <a:gd name="connsiteY304" fmla="*/ 622552 h 1874663"/>
              <a:gd name="connsiteX305" fmla="*/ 1013827 w 2323944"/>
              <a:gd name="connsiteY305" fmla="*/ 629113 h 1874663"/>
              <a:gd name="connsiteX306" fmla="*/ 1025160 w 2323944"/>
              <a:gd name="connsiteY306" fmla="*/ 634779 h 1874663"/>
              <a:gd name="connsiteX307" fmla="*/ 1026800 w 2323944"/>
              <a:gd name="connsiteY307" fmla="*/ 637612 h 1874663"/>
              <a:gd name="connsiteX308" fmla="*/ 1028739 w 2323944"/>
              <a:gd name="connsiteY308" fmla="*/ 638805 h 1874663"/>
              <a:gd name="connsiteX309" fmla="*/ 1029484 w 2323944"/>
              <a:gd name="connsiteY309" fmla="*/ 639998 h 1874663"/>
              <a:gd name="connsiteX310" fmla="*/ 1030230 w 2323944"/>
              <a:gd name="connsiteY310" fmla="*/ 642235 h 1874663"/>
              <a:gd name="connsiteX311" fmla="*/ 1031572 w 2323944"/>
              <a:gd name="connsiteY311" fmla="*/ 643577 h 1874663"/>
              <a:gd name="connsiteX312" fmla="*/ 1037537 w 2323944"/>
              <a:gd name="connsiteY312" fmla="*/ 645515 h 1874663"/>
              <a:gd name="connsiteX313" fmla="*/ 1042308 w 2323944"/>
              <a:gd name="connsiteY313" fmla="*/ 643726 h 1874663"/>
              <a:gd name="connsiteX314" fmla="*/ 1044098 w 2323944"/>
              <a:gd name="connsiteY314" fmla="*/ 643279 h 1874663"/>
              <a:gd name="connsiteX315" fmla="*/ 1045141 w 2323944"/>
              <a:gd name="connsiteY315" fmla="*/ 643577 h 1874663"/>
              <a:gd name="connsiteX316" fmla="*/ 1048124 w 2323944"/>
              <a:gd name="connsiteY316" fmla="*/ 645515 h 1874663"/>
              <a:gd name="connsiteX317" fmla="*/ 1049913 w 2323944"/>
              <a:gd name="connsiteY317" fmla="*/ 648199 h 1874663"/>
              <a:gd name="connsiteX318" fmla="*/ 1051106 w 2323944"/>
              <a:gd name="connsiteY318" fmla="*/ 649094 h 1874663"/>
              <a:gd name="connsiteX319" fmla="*/ 1055878 w 2323944"/>
              <a:gd name="connsiteY319" fmla="*/ 649690 h 1874663"/>
              <a:gd name="connsiteX320" fmla="*/ 1058263 w 2323944"/>
              <a:gd name="connsiteY320" fmla="*/ 650436 h 1874663"/>
              <a:gd name="connsiteX321" fmla="*/ 1061246 w 2323944"/>
              <a:gd name="connsiteY321" fmla="*/ 652225 h 1874663"/>
              <a:gd name="connsiteX322" fmla="*/ 1068254 w 2323944"/>
              <a:gd name="connsiteY322" fmla="*/ 659830 h 1874663"/>
              <a:gd name="connsiteX323" fmla="*/ 1073622 w 2323944"/>
              <a:gd name="connsiteY323" fmla="*/ 664602 h 1874663"/>
              <a:gd name="connsiteX324" fmla="*/ 1083911 w 2323944"/>
              <a:gd name="connsiteY324" fmla="*/ 672505 h 1874663"/>
              <a:gd name="connsiteX325" fmla="*/ 1087937 w 2323944"/>
              <a:gd name="connsiteY325" fmla="*/ 677873 h 1874663"/>
              <a:gd name="connsiteX326" fmla="*/ 1092560 w 2323944"/>
              <a:gd name="connsiteY326" fmla="*/ 682645 h 1874663"/>
              <a:gd name="connsiteX327" fmla="*/ 1095989 w 2323944"/>
              <a:gd name="connsiteY327" fmla="*/ 689355 h 1874663"/>
              <a:gd name="connsiteX328" fmla="*/ 1097331 w 2323944"/>
              <a:gd name="connsiteY328" fmla="*/ 691293 h 1874663"/>
              <a:gd name="connsiteX329" fmla="*/ 1098823 w 2323944"/>
              <a:gd name="connsiteY329" fmla="*/ 692337 h 1874663"/>
              <a:gd name="connsiteX330" fmla="*/ 1103594 w 2323944"/>
              <a:gd name="connsiteY330" fmla="*/ 692337 h 1874663"/>
              <a:gd name="connsiteX331" fmla="*/ 1105831 w 2323944"/>
              <a:gd name="connsiteY331" fmla="*/ 693083 h 1874663"/>
              <a:gd name="connsiteX332" fmla="*/ 1108813 w 2323944"/>
              <a:gd name="connsiteY332" fmla="*/ 695021 h 1874663"/>
              <a:gd name="connsiteX333" fmla="*/ 1111944 w 2323944"/>
              <a:gd name="connsiteY333" fmla="*/ 695618 h 1874663"/>
              <a:gd name="connsiteX334" fmla="*/ 1115225 w 2323944"/>
              <a:gd name="connsiteY334" fmla="*/ 694872 h 1874663"/>
              <a:gd name="connsiteX335" fmla="*/ 1118506 w 2323944"/>
              <a:gd name="connsiteY335" fmla="*/ 693232 h 1874663"/>
              <a:gd name="connsiteX336" fmla="*/ 1124172 w 2323944"/>
              <a:gd name="connsiteY336" fmla="*/ 688609 h 1874663"/>
              <a:gd name="connsiteX337" fmla="*/ 1124172 w 2323944"/>
              <a:gd name="connsiteY337" fmla="*/ 687565 h 1874663"/>
              <a:gd name="connsiteX338" fmla="*/ 1124172 w 2323944"/>
              <a:gd name="connsiteY338" fmla="*/ 686074 h 1874663"/>
              <a:gd name="connsiteX339" fmla="*/ 1123277 w 2323944"/>
              <a:gd name="connsiteY339" fmla="*/ 682645 h 1874663"/>
              <a:gd name="connsiteX340" fmla="*/ 1118356 w 2323944"/>
              <a:gd name="connsiteY340" fmla="*/ 674593 h 1874663"/>
              <a:gd name="connsiteX341" fmla="*/ 1117313 w 2323944"/>
              <a:gd name="connsiteY341" fmla="*/ 671759 h 1874663"/>
              <a:gd name="connsiteX342" fmla="*/ 1119102 w 2323944"/>
              <a:gd name="connsiteY342" fmla="*/ 669075 h 1874663"/>
              <a:gd name="connsiteX343" fmla="*/ 1120891 w 2323944"/>
              <a:gd name="connsiteY343" fmla="*/ 667584 h 1874663"/>
              <a:gd name="connsiteX344" fmla="*/ 1121339 w 2323944"/>
              <a:gd name="connsiteY344" fmla="*/ 667882 h 1874663"/>
              <a:gd name="connsiteX345" fmla="*/ 1121339 w 2323944"/>
              <a:gd name="connsiteY345" fmla="*/ 668777 h 1874663"/>
              <a:gd name="connsiteX346" fmla="*/ 1121190 w 2323944"/>
              <a:gd name="connsiteY346" fmla="*/ 670268 h 1874663"/>
              <a:gd name="connsiteX347" fmla="*/ 1121190 w 2323944"/>
              <a:gd name="connsiteY347" fmla="*/ 672207 h 1874663"/>
              <a:gd name="connsiteX348" fmla="*/ 1121935 w 2323944"/>
              <a:gd name="connsiteY348" fmla="*/ 674742 h 1874663"/>
              <a:gd name="connsiteX349" fmla="*/ 1122979 w 2323944"/>
              <a:gd name="connsiteY349" fmla="*/ 676531 h 1874663"/>
              <a:gd name="connsiteX350" fmla="*/ 1124619 w 2323944"/>
              <a:gd name="connsiteY350" fmla="*/ 677575 h 1874663"/>
              <a:gd name="connsiteX351" fmla="*/ 1140425 w 2323944"/>
              <a:gd name="connsiteY351" fmla="*/ 679215 h 1874663"/>
              <a:gd name="connsiteX352" fmla="*/ 1143557 w 2323944"/>
              <a:gd name="connsiteY352" fmla="*/ 678917 h 1874663"/>
              <a:gd name="connsiteX353" fmla="*/ 1149820 w 2323944"/>
              <a:gd name="connsiteY353" fmla="*/ 676978 h 1874663"/>
              <a:gd name="connsiteX354" fmla="*/ 1152653 w 2323944"/>
              <a:gd name="connsiteY354" fmla="*/ 675040 h 1874663"/>
              <a:gd name="connsiteX355" fmla="*/ 1155038 w 2323944"/>
              <a:gd name="connsiteY355" fmla="*/ 672505 h 1874663"/>
              <a:gd name="connsiteX356" fmla="*/ 1157126 w 2323944"/>
              <a:gd name="connsiteY356" fmla="*/ 670865 h 1874663"/>
              <a:gd name="connsiteX357" fmla="*/ 1165924 w 2323944"/>
              <a:gd name="connsiteY357" fmla="*/ 668777 h 1874663"/>
              <a:gd name="connsiteX358" fmla="*/ 1165626 w 2323944"/>
              <a:gd name="connsiteY358" fmla="*/ 661918 h 1874663"/>
              <a:gd name="connsiteX359" fmla="*/ 1163240 w 2323944"/>
              <a:gd name="connsiteY359" fmla="*/ 658936 h 1874663"/>
              <a:gd name="connsiteX360" fmla="*/ 1162196 w 2323944"/>
              <a:gd name="connsiteY360" fmla="*/ 658637 h 1874663"/>
              <a:gd name="connsiteX361" fmla="*/ 1162196 w 2323944"/>
              <a:gd name="connsiteY361" fmla="*/ 657892 h 1874663"/>
              <a:gd name="connsiteX362" fmla="*/ 1165924 w 2323944"/>
              <a:gd name="connsiteY362" fmla="*/ 652673 h 1874663"/>
              <a:gd name="connsiteX363" fmla="*/ 1166371 w 2323944"/>
              <a:gd name="connsiteY363" fmla="*/ 651331 h 1874663"/>
              <a:gd name="connsiteX364" fmla="*/ 1166371 w 2323944"/>
              <a:gd name="connsiteY364" fmla="*/ 649690 h 1874663"/>
              <a:gd name="connsiteX365" fmla="*/ 1165924 w 2323944"/>
              <a:gd name="connsiteY365" fmla="*/ 648050 h 1874663"/>
              <a:gd name="connsiteX366" fmla="*/ 1164582 w 2323944"/>
              <a:gd name="connsiteY366" fmla="*/ 646261 h 1874663"/>
              <a:gd name="connsiteX367" fmla="*/ 1161301 w 2323944"/>
              <a:gd name="connsiteY367" fmla="*/ 644024 h 1874663"/>
              <a:gd name="connsiteX368" fmla="*/ 1161301 w 2323944"/>
              <a:gd name="connsiteY368" fmla="*/ 643577 h 1874663"/>
              <a:gd name="connsiteX369" fmla="*/ 1162643 w 2323944"/>
              <a:gd name="connsiteY369" fmla="*/ 643577 h 1874663"/>
              <a:gd name="connsiteX370" fmla="*/ 1165477 w 2323944"/>
              <a:gd name="connsiteY370" fmla="*/ 642533 h 1874663"/>
              <a:gd name="connsiteX371" fmla="*/ 1308179 w 2323944"/>
              <a:gd name="connsiteY371" fmla="*/ 591685 h 1874663"/>
              <a:gd name="connsiteX372" fmla="*/ 1312951 w 2323944"/>
              <a:gd name="connsiteY372" fmla="*/ 585721 h 1874663"/>
              <a:gd name="connsiteX373" fmla="*/ 1314740 w 2323944"/>
              <a:gd name="connsiteY373" fmla="*/ 583036 h 1874663"/>
              <a:gd name="connsiteX374" fmla="*/ 1315485 w 2323944"/>
              <a:gd name="connsiteY374" fmla="*/ 581098 h 1874663"/>
              <a:gd name="connsiteX375" fmla="*/ 1316529 w 2323944"/>
              <a:gd name="connsiteY375" fmla="*/ 579756 h 1874663"/>
              <a:gd name="connsiteX376" fmla="*/ 1321003 w 2323944"/>
              <a:gd name="connsiteY376" fmla="*/ 576923 h 1874663"/>
              <a:gd name="connsiteX377" fmla="*/ 1326222 w 2323944"/>
              <a:gd name="connsiteY377" fmla="*/ 571256 h 1874663"/>
              <a:gd name="connsiteX378" fmla="*/ 1328906 w 2323944"/>
              <a:gd name="connsiteY378" fmla="*/ 567678 h 1874663"/>
              <a:gd name="connsiteX379" fmla="*/ 1331142 w 2323944"/>
              <a:gd name="connsiteY379" fmla="*/ 563950 h 1874663"/>
              <a:gd name="connsiteX380" fmla="*/ 1331888 w 2323944"/>
              <a:gd name="connsiteY380" fmla="*/ 561564 h 1874663"/>
              <a:gd name="connsiteX381" fmla="*/ 1329204 w 2323944"/>
              <a:gd name="connsiteY381" fmla="*/ 559476 h 1874663"/>
              <a:gd name="connsiteX382" fmla="*/ 1324730 w 2323944"/>
              <a:gd name="connsiteY382" fmla="*/ 557091 h 1874663"/>
              <a:gd name="connsiteX383" fmla="*/ 1312652 w 2323944"/>
              <a:gd name="connsiteY383" fmla="*/ 553959 h 1874663"/>
              <a:gd name="connsiteX384" fmla="*/ 1298337 w 2323944"/>
              <a:gd name="connsiteY384" fmla="*/ 552915 h 1874663"/>
              <a:gd name="connsiteX385" fmla="*/ 1291925 w 2323944"/>
              <a:gd name="connsiteY385" fmla="*/ 553661 h 1874663"/>
              <a:gd name="connsiteX386" fmla="*/ 1282680 w 2323944"/>
              <a:gd name="connsiteY386" fmla="*/ 555898 h 1874663"/>
              <a:gd name="connsiteX387" fmla="*/ 1280294 w 2323944"/>
              <a:gd name="connsiteY387" fmla="*/ 554854 h 1874663"/>
              <a:gd name="connsiteX388" fmla="*/ 1275523 w 2323944"/>
              <a:gd name="connsiteY388" fmla="*/ 551126 h 1874663"/>
              <a:gd name="connsiteX389" fmla="*/ 1272988 w 2323944"/>
              <a:gd name="connsiteY389" fmla="*/ 550082 h 1874663"/>
              <a:gd name="connsiteX390" fmla="*/ 1267918 w 2323944"/>
              <a:gd name="connsiteY390" fmla="*/ 548442 h 1874663"/>
              <a:gd name="connsiteX391" fmla="*/ 1257629 w 2323944"/>
              <a:gd name="connsiteY391" fmla="*/ 545907 h 1874663"/>
              <a:gd name="connsiteX392" fmla="*/ 1251366 w 2323944"/>
              <a:gd name="connsiteY392" fmla="*/ 545012 h 1874663"/>
              <a:gd name="connsiteX393" fmla="*/ 1247638 w 2323944"/>
              <a:gd name="connsiteY393" fmla="*/ 545609 h 1874663"/>
              <a:gd name="connsiteX394" fmla="*/ 1241376 w 2323944"/>
              <a:gd name="connsiteY394" fmla="*/ 548293 h 1874663"/>
              <a:gd name="connsiteX395" fmla="*/ 1237350 w 2323944"/>
              <a:gd name="connsiteY395" fmla="*/ 547547 h 1874663"/>
              <a:gd name="connsiteX396" fmla="*/ 1223035 w 2323944"/>
              <a:gd name="connsiteY396" fmla="*/ 548591 h 1874663"/>
              <a:gd name="connsiteX397" fmla="*/ 1216623 w 2323944"/>
              <a:gd name="connsiteY397" fmla="*/ 550082 h 1874663"/>
              <a:gd name="connsiteX398" fmla="*/ 1210211 w 2323944"/>
              <a:gd name="connsiteY398" fmla="*/ 552468 h 1874663"/>
              <a:gd name="connsiteX399" fmla="*/ 1208421 w 2323944"/>
              <a:gd name="connsiteY399" fmla="*/ 553363 h 1874663"/>
              <a:gd name="connsiteX400" fmla="*/ 1206334 w 2323944"/>
              <a:gd name="connsiteY400" fmla="*/ 555450 h 1874663"/>
              <a:gd name="connsiteX401" fmla="*/ 1205737 w 2323944"/>
              <a:gd name="connsiteY401" fmla="*/ 556792 h 1874663"/>
              <a:gd name="connsiteX402" fmla="*/ 1205737 w 2323944"/>
              <a:gd name="connsiteY402" fmla="*/ 558283 h 1874663"/>
              <a:gd name="connsiteX403" fmla="*/ 1205737 w 2323944"/>
              <a:gd name="connsiteY403" fmla="*/ 559775 h 1874663"/>
              <a:gd name="connsiteX404" fmla="*/ 1206185 w 2323944"/>
              <a:gd name="connsiteY404" fmla="*/ 561117 h 1874663"/>
              <a:gd name="connsiteX405" fmla="*/ 1208123 w 2323944"/>
              <a:gd name="connsiteY405" fmla="*/ 565143 h 1874663"/>
              <a:gd name="connsiteX406" fmla="*/ 1212447 w 2323944"/>
              <a:gd name="connsiteY406" fmla="*/ 569914 h 1874663"/>
              <a:gd name="connsiteX407" fmla="*/ 1215132 w 2323944"/>
              <a:gd name="connsiteY407" fmla="*/ 571555 h 1874663"/>
              <a:gd name="connsiteX408" fmla="*/ 1217965 w 2323944"/>
              <a:gd name="connsiteY408" fmla="*/ 572300 h 1874663"/>
              <a:gd name="connsiteX409" fmla="*/ 1217965 w 2323944"/>
              <a:gd name="connsiteY409" fmla="*/ 572748 h 1874663"/>
              <a:gd name="connsiteX410" fmla="*/ 1214684 w 2323944"/>
              <a:gd name="connsiteY410" fmla="*/ 572748 h 1874663"/>
              <a:gd name="connsiteX411" fmla="*/ 1209913 w 2323944"/>
              <a:gd name="connsiteY411" fmla="*/ 571555 h 1874663"/>
              <a:gd name="connsiteX412" fmla="*/ 1199624 w 2323944"/>
              <a:gd name="connsiteY412" fmla="*/ 567827 h 1874663"/>
              <a:gd name="connsiteX413" fmla="*/ 1197983 w 2323944"/>
              <a:gd name="connsiteY413" fmla="*/ 567827 h 1874663"/>
              <a:gd name="connsiteX414" fmla="*/ 1194703 w 2323944"/>
              <a:gd name="connsiteY414" fmla="*/ 569318 h 1874663"/>
              <a:gd name="connsiteX415" fmla="*/ 1193063 w 2323944"/>
              <a:gd name="connsiteY415" fmla="*/ 571107 h 1874663"/>
              <a:gd name="connsiteX416" fmla="*/ 1192765 w 2323944"/>
              <a:gd name="connsiteY416" fmla="*/ 572449 h 1874663"/>
              <a:gd name="connsiteX417" fmla="*/ 1192765 w 2323944"/>
              <a:gd name="connsiteY417" fmla="*/ 574239 h 1874663"/>
              <a:gd name="connsiteX418" fmla="*/ 1192765 w 2323944"/>
              <a:gd name="connsiteY418" fmla="*/ 578563 h 1874663"/>
              <a:gd name="connsiteX419" fmla="*/ 1193808 w 2323944"/>
              <a:gd name="connsiteY419" fmla="*/ 590790 h 1874663"/>
              <a:gd name="connsiteX420" fmla="*/ 1194256 w 2323944"/>
              <a:gd name="connsiteY420" fmla="*/ 598843 h 1874663"/>
              <a:gd name="connsiteX421" fmla="*/ 1194256 w 2323944"/>
              <a:gd name="connsiteY421" fmla="*/ 601974 h 1874663"/>
              <a:gd name="connsiteX422" fmla="*/ 1193659 w 2323944"/>
              <a:gd name="connsiteY422" fmla="*/ 608088 h 1874663"/>
              <a:gd name="connsiteX423" fmla="*/ 1193659 w 2323944"/>
              <a:gd name="connsiteY423" fmla="*/ 611070 h 1874663"/>
              <a:gd name="connsiteX424" fmla="*/ 1193957 w 2323944"/>
              <a:gd name="connsiteY424" fmla="*/ 614052 h 1874663"/>
              <a:gd name="connsiteX425" fmla="*/ 1194554 w 2323944"/>
              <a:gd name="connsiteY425" fmla="*/ 616885 h 1874663"/>
              <a:gd name="connsiteX426" fmla="*/ 1195448 w 2323944"/>
              <a:gd name="connsiteY426" fmla="*/ 619420 h 1874663"/>
              <a:gd name="connsiteX427" fmla="*/ 1203202 w 2323944"/>
              <a:gd name="connsiteY427" fmla="*/ 634033 h 1874663"/>
              <a:gd name="connsiteX428" fmla="*/ 1204693 w 2323944"/>
              <a:gd name="connsiteY428" fmla="*/ 642235 h 1874663"/>
              <a:gd name="connsiteX429" fmla="*/ 1205439 w 2323944"/>
              <a:gd name="connsiteY429" fmla="*/ 650734 h 1874663"/>
              <a:gd name="connsiteX430" fmla="*/ 1204693 w 2323944"/>
              <a:gd name="connsiteY430" fmla="*/ 658637 h 1874663"/>
              <a:gd name="connsiteX431" fmla="*/ 1209614 w 2323944"/>
              <a:gd name="connsiteY431" fmla="*/ 659383 h 1874663"/>
              <a:gd name="connsiteX432" fmla="*/ 1220052 w 2323944"/>
              <a:gd name="connsiteY432" fmla="*/ 657892 h 1874663"/>
              <a:gd name="connsiteX433" fmla="*/ 1223035 w 2323944"/>
              <a:gd name="connsiteY433" fmla="*/ 657892 h 1874663"/>
              <a:gd name="connsiteX434" fmla="*/ 1232280 w 2323944"/>
              <a:gd name="connsiteY434" fmla="*/ 659979 h 1874663"/>
              <a:gd name="connsiteX435" fmla="*/ 1235113 w 2323944"/>
              <a:gd name="connsiteY435" fmla="*/ 658488 h 1874663"/>
              <a:gd name="connsiteX436" fmla="*/ 1236753 w 2323944"/>
              <a:gd name="connsiteY436" fmla="*/ 653269 h 1874663"/>
              <a:gd name="connsiteX437" fmla="*/ 1239437 w 2323944"/>
              <a:gd name="connsiteY437" fmla="*/ 647006 h 1874663"/>
              <a:gd name="connsiteX438" fmla="*/ 1247787 w 2323944"/>
              <a:gd name="connsiteY438" fmla="*/ 638209 h 1874663"/>
              <a:gd name="connsiteX439" fmla="*/ 1248086 w 2323944"/>
              <a:gd name="connsiteY439" fmla="*/ 637314 h 1874663"/>
              <a:gd name="connsiteX440" fmla="*/ 1248086 w 2323944"/>
              <a:gd name="connsiteY440" fmla="*/ 634033 h 1874663"/>
              <a:gd name="connsiteX441" fmla="*/ 1248086 w 2323944"/>
              <a:gd name="connsiteY441" fmla="*/ 632393 h 1874663"/>
              <a:gd name="connsiteX442" fmla="*/ 1247340 w 2323944"/>
              <a:gd name="connsiteY442" fmla="*/ 630902 h 1874663"/>
              <a:gd name="connsiteX443" fmla="*/ 1242121 w 2323944"/>
              <a:gd name="connsiteY443" fmla="*/ 625236 h 1874663"/>
              <a:gd name="connsiteX444" fmla="*/ 1238244 w 2323944"/>
              <a:gd name="connsiteY444" fmla="*/ 623446 h 1874663"/>
              <a:gd name="connsiteX445" fmla="*/ 1232131 w 2323944"/>
              <a:gd name="connsiteY445" fmla="*/ 621806 h 1874663"/>
              <a:gd name="connsiteX446" fmla="*/ 1230490 w 2323944"/>
              <a:gd name="connsiteY446" fmla="*/ 620762 h 1874663"/>
              <a:gd name="connsiteX447" fmla="*/ 1247191 w 2323944"/>
              <a:gd name="connsiteY447" fmla="*/ 618526 h 1874663"/>
              <a:gd name="connsiteX448" fmla="*/ 1253454 w 2323944"/>
              <a:gd name="connsiteY448" fmla="*/ 618526 h 1874663"/>
              <a:gd name="connsiteX449" fmla="*/ 1278356 w 2323944"/>
              <a:gd name="connsiteY449" fmla="*/ 622850 h 1874663"/>
              <a:gd name="connsiteX450" fmla="*/ 1282531 w 2323944"/>
              <a:gd name="connsiteY450" fmla="*/ 622403 h 1874663"/>
              <a:gd name="connsiteX451" fmla="*/ 1285663 w 2323944"/>
              <a:gd name="connsiteY451" fmla="*/ 621061 h 1874663"/>
              <a:gd name="connsiteX452" fmla="*/ 1291329 w 2323944"/>
              <a:gd name="connsiteY452" fmla="*/ 615991 h 1874663"/>
              <a:gd name="connsiteX453" fmla="*/ 1294460 w 2323944"/>
              <a:gd name="connsiteY453" fmla="*/ 612561 h 1874663"/>
              <a:gd name="connsiteX454" fmla="*/ 1298934 w 2323944"/>
              <a:gd name="connsiteY454" fmla="*/ 606746 h 1874663"/>
              <a:gd name="connsiteX455" fmla="*/ 1303109 w 2323944"/>
              <a:gd name="connsiteY455" fmla="*/ 600483 h 1874663"/>
              <a:gd name="connsiteX456" fmla="*/ 1304004 w 2323944"/>
              <a:gd name="connsiteY456" fmla="*/ 597799 h 1874663"/>
              <a:gd name="connsiteX457" fmla="*/ 1302960 w 2323944"/>
              <a:gd name="connsiteY457" fmla="*/ 596755 h 1874663"/>
              <a:gd name="connsiteX458" fmla="*/ 1300723 w 2323944"/>
              <a:gd name="connsiteY458" fmla="*/ 595562 h 1874663"/>
              <a:gd name="connsiteX459" fmla="*/ 1307433 w 2323944"/>
              <a:gd name="connsiteY459" fmla="*/ 593027 h 1874663"/>
              <a:gd name="connsiteX460" fmla="*/ 1308775 w 2323944"/>
              <a:gd name="connsiteY460" fmla="*/ 591983 h 1874663"/>
              <a:gd name="connsiteX461" fmla="*/ 1053194 w 2323944"/>
              <a:gd name="connsiteY461" fmla="*/ 774350 h 1874663"/>
              <a:gd name="connsiteX462" fmla="*/ 1053939 w 2323944"/>
              <a:gd name="connsiteY462" fmla="*/ 769578 h 1874663"/>
              <a:gd name="connsiteX463" fmla="*/ 1053939 w 2323944"/>
              <a:gd name="connsiteY463" fmla="*/ 766745 h 1874663"/>
              <a:gd name="connsiteX464" fmla="*/ 1052150 w 2323944"/>
              <a:gd name="connsiteY464" fmla="*/ 758842 h 1874663"/>
              <a:gd name="connsiteX465" fmla="*/ 1050360 w 2323944"/>
              <a:gd name="connsiteY465" fmla="*/ 754816 h 1874663"/>
              <a:gd name="connsiteX466" fmla="*/ 1049167 w 2323944"/>
              <a:gd name="connsiteY466" fmla="*/ 753623 h 1874663"/>
              <a:gd name="connsiteX467" fmla="*/ 1047676 w 2323944"/>
              <a:gd name="connsiteY467" fmla="*/ 753027 h 1874663"/>
              <a:gd name="connsiteX468" fmla="*/ 1045290 w 2323944"/>
              <a:gd name="connsiteY468" fmla="*/ 753027 h 1874663"/>
              <a:gd name="connsiteX469" fmla="*/ 1036791 w 2323944"/>
              <a:gd name="connsiteY469" fmla="*/ 753623 h 1874663"/>
              <a:gd name="connsiteX470" fmla="*/ 1035300 w 2323944"/>
              <a:gd name="connsiteY470" fmla="*/ 751834 h 1874663"/>
              <a:gd name="connsiteX471" fmla="*/ 1035300 w 2323944"/>
              <a:gd name="connsiteY471" fmla="*/ 748106 h 1874663"/>
              <a:gd name="connsiteX472" fmla="*/ 1034703 w 2323944"/>
              <a:gd name="connsiteY472" fmla="*/ 747211 h 1874663"/>
              <a:gd name="connsiteX473" fmla="*/ 1033809 w 2323944"/>
              <a:gd name="connsiteY473" fmla="*/ 746615 h 1874663"/>
              <a:gd name="connsiteX474" fmla="*/ 1032317 w 2323944"/>
              <a:gd name="connsiteY474" fmla="*/ 746167 h 1874663"/>
              <a:gd name="connsiteX475" fmla="*/ 1026949 w 2323944"/>
              <a:gd name="connsiteY475" fmla="*/ 746764 h 1874663"/>
              <a:gd name="connsiteX476" fmla="*/ 1025607 w 2323944"/>
              <a:gd name="connsiteY476" fmla="*/ 746316 h 1874663"/>
              <a:gd name="connsiteX477" fmla="*/ 1015617 w 2323944"/>
              <a:gd name="connsiteY477" fmla="*/ 739905 h 1874663"/>
              <a:gd name="connsiteX478" fmla="*/ 1009801 w 2323944"/>
              <a:gd name="connsiteY478" fmla="*/ 737071 h 1874663"/>
              <a:gd name="connsiteX479" fmla="*/ 1005626 w 2323944"/>
              <a:gd name="connsiteY479" fmla="*/ 734387 h 1874663"/>
              <a:gd name="connsiteX480" fmla="*/ 997723 w 2323944"/>
              <a:gd name="connsiteY480" fmla="*/ 727677 h 1874663"/>
              <a:gd name="connsiteX481" fmla="*/ 996679 w 2323944"/>
              <a:gd name="connsiteY481" fmla="*/ 727975 h 1874663"/>
              <a:gd name="connsiteX482" fmla="*/ 996679 w 2323944"/>
              <a:gd name="connsiteY482" fmla="*/ 729467 h 1874663"/>
              <a:gd name="connsiteX483" fmla="*/ 998916 w 2323944"/>
              <a:gd name="connsiteY483" fmla="*/ 733343 h 1874663"/>
              <a:gd name="connsiteX484" fmla="*/ 998916 w 2323944"/>
              <a:gd name="connsiteY484" fmla="*/ 734089 h 1874663"/>
              <a:gd name="connsiteX485" fmla="*/ 998319 w 2323944"/>
              <a:gd name="connsiteY485" fmla="*/ 734536 h 1874663"/>
              <a:gd name="connsiteX486" fmla="*/ 996828 w 2323944"/>
              <a:gd name="connsiteY486" fmla="*/ 734835 h 1874663"/>
              <a:gd name="connsiteX487" fmla="*/ 996083 w 2323944"/>
              <a:gd name="connsiteY487" fmla="*/ 734835 h 1874663"/>
              <a:gd name="connsiteX488" fmla="*/ 993697 w 2323944"/>
              <a:gd name="connsiteY488" fmla="*/ 732896 h 1874663"/>
              <a:gd name="connsiteX489" fmla="*/ 991162 w 2323944"/>
              <a:gd name="connsiteY489" fmla="*/ 731703 h 1874663"/>
              <a:gd name="connsiteX490" fmla="*/ 983557 w 2323944"/>
              <a:gd name="connsiteY490" fmla="*/ 728721 h 1874663"/>
              <a:gd name="connsiteX491" fmla="*/ 976549 w 2323944"/>
              <a:gd name="connsiteY491" fmla="*/ 723651 h 1874663"/>
              <a:gd name="connsiteX492" fmla="*/ 973865 w 2323944"/>
              <a:gd name="connsiteY492" fmla="*/ 722160 h 1874663"/>
              <a:gd name="connsiteX493" fmla="*/ 968198 w 2323944"/>
              <a:gd name="connsiteY493" fmla="*/ 713959 h 1874663"/>
              <a:gd name="connsiteX494" fmla="*/ 959102 w 2323944"/>
              <a:gd name="connsiteY494" fmla="*/ 707099 h 1874663"/>
              <a:gd name="connsiteX495" fmla="*/ 957611 w 2323944"/>
              <a:gd name="connsiteY495" fmla="*/ 705161 h 1874663"/>
              <a:gd name="connsiteX496" fmla="*/ 957611 w 2323944"/>
              <a:gd name="connsiteY496" fmla="*/ 703670 h 1874663"/>
              <a:gd name="connsiteX497" fmla="*/ 959848 w 2323944"/>
              <a:gd name="connsiteY497" fmla="*/ 697854 h 1874663"/>
              <a:gd name="connsiteX498" fmla="*/ 961190 w 2323944"/>
              <a:gd name="connsiteY498" fmla="*/ 695170 h 1874663"/>
              <a:gd name="connsiteX499" fmla="*/ 962532 w 2323944"/>
              <a:gd name="connsiteY499" fmla="*/ 693232 h 1874663"/>
              <a:gd name="connsiteX500" fmla="*/ 963278 w 2323944"/>
              <a:gd name="connsiteY500" fmla="*/ 690995 h 1874663"/>
              <a:gd name="connsiteX501" fmla="*/ 963278 w 2323944"/>
              <a:gd name="connsiteY501" fmla="*/ 688311 h 1874663"/>
              <a:gd name="connsiteX502" fmla="*/ 963278 w 2323944"/>
              <a:gd name="connsiteY502" fmla="*/ 686373 h 1874663"/>
              <a:gd name="connsiteX503" fmla="*/ 962830 w 2323944"/>
              <a:gd name="connsiteY503" fmla="*/ 685180 h 1874663"/>
              <a:gd name="connsiteX504" fmla="*/ 962532 w 2323944"/>
              <a:gd name="connsiteY504" fmla="*/ 681004 h 1874663"/>
              <a:gd name="connsiteX505" fmla="*/ 959102 w 2323944"/>
              <a:gd name="connsiteY505" fmla="*/ 674742 h 1874663"/>
              <a:gd name="connsiteX506" fmla="*/ 952542 w 2323944"/>
              <a:gd name="connsiteY506" fmla="*/ 666093 h 1874663"/>
              <a:gd name="connsiteX507" fmla="*/ 951349 w 2323944"/>
              <a:gd name="connsiteY507" fmla="*/ 664304 h 1874663"/>
              <a:gd name="connsiteX508" fmla="*/ 949559 w 2323944"/>
              <a:gd name="connsiteY508" fmla="*/ 660427 h 1874663"/>
              <a:gd name="connsiteX509" fmla="*/ 940165 w 2323944"/>
              <a:gd name="connsiteY509" fmla="*/ 637910 h 1874663"/>
              <a:gd name="connsiteX510" fmla="*/ 939867 w 2323944"/>
              <a:gd name="connsiteY510" fmla="*/ 635375 h 1874663"/>
              <a:gd name="connsiteX511" fmla="*/ 938525 w 2323944"/>
              <a:gd name="connsiteY511" fmla="*/ 630306 h 1874663"/>
              <a:gd name="connsiteX512" fmla="*/ 937779 w 2323944"/>
              <a:gd name="connsiteY512" fmla="*/ 626429 h 1874663"/>
              <a:gd name="connsiteX513" fmla="*/ 936885 w 2323944"/>
              <a:gd name="connsiteY513" fmla="*/ 624639 h 1874663"/>
              <a:gd name="connsiteX514" fmla="*/ 935393 w 2323944"/>
              <a:gd name="connsiteY514" fmla="*/ 622552 h 1874663"/>
              <a:gd name="connsiteX515" fmla="*/ 934946 w 2323944"/>
              <a:gd name="connsiteY515" fmla="*/ 620911 h 1874663"/>
              <a:gd name="connsiteX516" fmla="*/ 935393 w 2323944"/>
              <a:gd name="connsiteY516" fmla="*/ 619569 h 1874663"/>
              <a:gd name="connsiteX517" fmla="*/ 935393 w 2323944"/>
              <a:gd name="connsiteY517" fmla="*/ 618376 h 1874663"/>
              <a:gd name="connsiteX518" fmla="*/ 933157 w 2323944"/>
              <a:gd name="connsiteY518" fmla="*/ 615245 h 1874663"/>
              <a:gd name="connsiteX519" fmla="*/ 929727 w 2323944"/>
              <a:gd name="connsiteY519" fmla="*/ 611070 h 1874663"/>
              <a:gd name="connsiteX520" fmla="*/ 924806 w 2323944"/>
              <a:gd name="connsiteY520" fmla="*/ 606746 h 1874663"/>
              <a:gd name="connsiteX521" fmla="*/ 917798 w 2323944"/>
              <a:gd name="connsiteY521" fmla="*/ 603465 h 1874663"/>
              <a:gd name="connsiteX522" fmla="*/ 907211 w 2323944"/>
              <a:gd name="connsiteY522" fmla="*/ 596904 h 1874663"/>
              <a:gd name="connsiteX523" fmla="*/ 898115 w 2323944"/>
              <a:gd name="connsiteY523" fmla="*/ 593176 h 1874663"/>
              <a:gd name="connsiteX524" fmla="*/ 894834 w 2323944"/>
              <a:gd name="connsiteY524" fmla="*/ 592580 h 1874663"/>
              <a:gd name="connsiteX525" fmla="*/ 892747 w 2323944"/>
              <a:gd name="connsiteY525" fmla="*/ 594220 h 1874663"/>
              <a:gd name="connsiteX526" fmla="*/ 891703 w 2323944"/>
              <a:gd name="connsiteY526" fmla="*/ 596755 h 1874663"/>
              <a:gd name="connsiteX527" fmla="*/ 890659 w 2323944"/>
              <a:gd name="connsiteY527" fmla="*/ 597053 h 1874663"/>
              <a:gd name="connsiteX528" fmla="*/ 880519 w 2323944"/>
              <a:gd name="connsiteY528" fmla="*/ 591983 h 1874663"/>
              <a:gd name="connsiteX529" fmla="*/ 874704 w 2323944"/>
              <a:gd name="connsiteY529" fmla="*/ 589896 h 1874663"/>
              <a:gd name="connsiteX530" fmla="*/ 866503 w 2323944"/>
              <a:gd name="connsiteY530" fmla="*/ 588852 h 1874663"/>
              <a:gd name="connsiteX531" fmla="*/ 864862 w 2323944"/>
              <a:gd name="connsiteY531" fmla="*/ 591238 h 1874663"/>
              <a:gd name="connsiteX532" fmla="*/ 865161 w 2323944"/>
              <a:gd name="connsiteY532" fmla="*/ 592431 h 1874663"/>
              <a:gd name="connsiteX533" fmla="*/ 867546 w 2323944"/>
              <a:gd name="connsiteY533" fmla="*/ 594966 h 1874663"/>
              <a:gd name="connsiteX534" fmla="*/ 868888 w 2323944"/>
              <a:gd name="connsiteY534" fmla="*/ 595860 h 1874663"/>
              <a:gd name="connsiteX535" fmla="*/ 867696 w 2323944"/>
              <a:gd name="connsiteY535" fmla="*/ 596457 h 1874663"/>
              <a:gd name="connsiteX536" fmla="*/ 864117 w 2323944"/>
              <a:gd name="connsiteY536" fmla="*/ 596755 h 1874663"/>
              <a:gd name="connsiteX537" fmla="*/ 861880 w 2323944"/>
              <a:gd name="connsiteY537" fmla="*/ 597799 h 1874663"/>
              <a:gd name="connsiteX538" fmla="*/ 860985 w 2323944"/>
              <a:gd name="connsiteY538" fmla="*/ 599588 h 1874663"/>
              <a:gd name="connsiteX539" fmla="*/ 860985 w 2323944"/>
              <a:gd name="connsiteY539" fmla="*/ 601974 h 1874663"/>
              <a:gd name="connsiteX540" fmla="*/ 867248 w 2323944"/>
              <a:gd name="connsiteY540" fmla="*/ 625683 h 1874663"/>
              <a:gd name="connsiteX541" fmla="*/ 868888 w 2323944"/>
              <a:gd name="connsiteY541" fmla="*/ 629113 h 1874663"/>
              <a:gd name="connsiteX542" fmla="*/ 869187 w 2323944"/>
              <a:gd name="connsiteY542" fmla="*/ 630753 h 1874663"/>
              <a:gd name="connsiteX543" fmla="*/ 868888 w 2323944"/>
              <a:gd name="connsiteY543" fmla="*/ 632691 h 1874663"/>
              <a:gd name="connsiteX544" fmla="*/ 869485 w 2323944"/>
              <a:gd name="connsiteY544" fmla="*/ 634183 h 1874663"/>
              <a:gd name="connsiteX545" fmla="*/ 870976 w 2323944"/>
              <a:gd name="connsiteY545" fmla="*/ 635375 h 1874663"/>
              <a:gd name="connsiteX546" fmla="*/ 871871 w 2323944"/>
              <a:gd name="connsiteY546" fmla="*/ 636718 h 1874663"/>
              <a:gd name="connsiteX547" fmla="*/ 872318 w 2323944"/>
              <a:gd name="connsiteY547" fmla="*/ 641638 h 1874663"/>
              <a:gd name="connsiteX548" fmla="*/ 872765 w 2323944"/>
              <a:gd name="connsiteY548" fmla="*/ 644024 h 1874663"/>
              <a:gd name="connsiteX549" fmla="*/ 875300 w 2323944"/>
              <a:gd name="connsiteY549" fmla="*/ 651927 h 1874663"/>
              <a:gd name="connsiteX550" fmla="*/ 879326 w 2323944"/>
              <a:gd name="connsiteY550" fmla="*/ 658339 h 1874663"/>
              <a:gd name="connsiteX551" fmla="*/ 885589 w 2323944"/>
              <a:gd name="connsiteY551" fmla="*/ 665049 h 1874663"/>
              <a:gd name="connsiteX552" fmla="*/ 883651 w 2323944"/>
              <a:gd name="connsiteY552" fmla="*/ 665497 h 1874663"/>
              <a:gd name="connsiteX553" fmla="*/ 883651 w 2323944"/>
              <a:gd name="connsiteY553" fmla="*/ 666093 h 1874663"/>
              <a:gd name="connsiteX554" fmla="*/ 883800 w 2323944"/>
              <a:gd name="connsiteY554" fmla="*/ 666988 h 1874663"/>
              <a:gd name="connsiteX555" fmla="*/ 884844 w 2323944"/>
              <a:gd name="connsiteY555" fmla="*/ 668181 h 1874663"/>
              <a:gd name="connsiteX556" fmla="*/ 884396 w 2323944"/>
              <a:gd name="connsiteY556" fmla="*/ 668926 h 1874663"/>
              <a:gd name="connsiteX557" fmla="*/ 875449 w 2323944"/>
              <a:gd name="connsiteY557" fmla="*/ 674145 h 1874663"/>
              <a:gd name="connsiteX558" fmla="*/ 873660 w 2323944"/>
              <a:gd name="connsiteY558" fmla="*/ 676829 h 1874663"/>
              <a:gd name="connsiteX559" fmla="*/ 872914 w 2323944"/>
              <a:gd name="connsiteY559" fmla="*/ 678469 h 1874663"/>
              <a:gd name="connsiteX560" fmla="*/ 872169 w 2323944"/>
              <a:gd name="connsiteY560" fmla="*/ 678469 h 1874663"/>
              <a:gd name="connsiteX561" fmla="*/ 869187 w 2323944"/>
              <a:gd name="connsiteY561" fmla="*/ 678022 h 1874663"/>
              <a:gd name="connsiteX562" fmla="*/ 866652 w 2323944"/>
              <a:gd name="connsiteY562" fmla="*/ 676084 h 1874663"/>
              <a:gd name="connsiteX563" fmla="*/ 863371 w 2323944"/>
              <a:gd name="connsiteY563" fmla="*/ 674742 h 1874663"/>
              <a:gd name="connsiteX564" fmla="*/ 862178 w 2323944"/>
              <a:gd name="connsiteY564" fmla="*/ 673847 h 1874663"/>
              <a:gd name="connsiteX565" fmla="*/ 861582 w 2323944"/>
              <a:gd name="connsiteY565" fmla="*/ 672505 h 1874663"/>
              <a:gd name="connsiteX566" fmla="*/ 859792 w 2323944"/>
              <a:gd name="connsiteY566" fmla="*/ 664900 h 1874663"/>
              <a:gd name="connsiteX567" fmla="*/ 854722 w 2323944"/>
              <a:gd name="connsiteY567" fmla="*/ 652673 h 1874663"/>
              <a:gd name="connsiteX568" fmla="*/ 852188 w 2323944"/>
              <a:gd name="connsiteY568" fmla="*/ 643428 h 1874663"/>
              <a:gd name="connsiteX569" fmla="*/ 850547 w 2323944"/>
              <a:gd name="connsiteY569" fmla="*/ 638507 h 1874663"/>
              <a:gd name="connsiteX570" fmla="*/ 848758 w 2323944"/>
              <a:gd name="connsiteY570" fmla="*/ 634033 h 1874663"/>
              <a:gd name="connsiteX571" fmla="*/ 847267 w 2323944"/>
              <a:gd name="connsiteY571" fmla="*/ 631349 h 1874663"/>
              <a:gd name="connsiteX572" fmla="*/ 846074 w 2323944"/>
              <a:gd name="connsiteY572" fmla="*/ 630455 h 1874663"/>
              <a:gd name="connsiteX573" fmla="*/ 842048 w 2323944"/>
              <a:gd name="connsiteY573" fmla="*/ 629709 h 1874663"/>
              <a:gd name="connsiteX574" fmla="*/ 840855 w 2323944"/>
              <a:gd name="connsiteY574" fmla="*/ 628964 h 1874663"/>
              <a:gd name="connsiteX575" fmla="*/ 841153 w 2323944"/>
              <a:gd name="connsiteY575" fmla="*/ 626876 h 1874663"/>
              <a:gd name="connsiteX576" fmla="*/ 841601 w 2323944"/>
              <a:gd name="connsiteY576" fmla="*/ 625981 h 1874663"/>
              <a:gd name="connsiteX577" fmla="*/ 841153 w 2323944"/>
              <a:gd name="connsiteY577" fmla="*/ 625087 h 1874663"/>
              <a:gd name="connsiteX578" fmla="*/ 839662 w 2323944"/>
              <a:gd name="connsiteY578" fmla="*/ 624192 h 1874663"/>
              <a:gd name="connsiteX579" fmla="*/ 837574 w 2323944"/>
              <a:gd name="connsiteY579" fmla="*/ 622104 h 1874663"/>
              <a:gd name="connsiteX580" fmla="*/ 831312 w 2323944"/>
              <a:gd name="connsiteY580" fmla="*/ 619569 h 1874663"/>
              <a:gd name="connsiteX581" fmla="*/ 828329 w 2323944"/>
              <a:gd name="connsiteY581" fmla="*/ 617780 h 1874663"/>
              <a:gd name="connsiteX582" fmla="*/ 824602 w 2323944"/>
              <a:gd name="connsiteY582" fmla="*/ 614201 h 1874663"/>
              <a:gd name="connsiteX583" fmla="*/ 814163 w 2323944"/>
              <a:gd name="connsiteY583" fmla="*/ 608535 h 1874663"/>
              <a:gd name="connsiteX584" fmla="*/ 811927 w 2323944"/>
              <a:gd name="connsiteY584" fmla="*/ 608088 h 1874663"/>
              <a:gd name="connsiteX585" fmla="*/ 801041 w 2323944"/>
              <a:gd name="connsiteY585" fmla="*/ 607789 h 1874663"/>
              <a:gd name="connsiteX586" fmla="*/ 797015 w 2323944"/>
              <a:gd name="connsiteY586" fmla="*/ 607342 h 1874663"/>
              <a:gd name="connsiteX587" fmla="*/ 796270 w 2323944"/>
              <a:gd name="connsiteY587" fmla="*/ 610623 h 1874663"/>
              <a:gd name="connsiteX588" fmla="*/ 799849 w 2323944"/>
              <a:gd name="connsiteY588" fmla="*/ 614947 h 1874663"/>
              <a:gd name="connsiteX589" fmla="*/ 807006 w 2323944"/>
              <a:gd name="connsiteY589" fmla="*/ 618526 h 1874663"/>
              <a:gd name="connsiteX590" fmla="*/ 809094 w 2323944"/>
              <a:gd name="connsiteY590" fmla="*/ 620315 h 1874663"/>
              <a:gd name="connsiteX591" fmla="*/ 808795 w 2323944"/>
              <a:gd name="connsiteY591" fmla="*/ 624341 h 1874663"/>
              <a:gd name="connsiteX592" fmla="*/ 808795 w 2323944"/>
              <a:gd name="connsiteY592" fmla="*/ 625385 h 1874663"/>
              <a:gd name="connsiteX593" fmla="*/ 802682 w 2323944"/>
              <a:gd name="connsiteY593" fmla="*/ 626876 h 1874663"/>
              <a:gd name="connsiteX594" fmla="*/ 800743 w 2323944"/>
              <a:gd name="connsiteY594" fmla="*/ 628665 h 1874663"/>
              <a:gd name="connsiteX595" fmla="*/ 793735 w 2323944"/>
              <a:gd name="connsiteY595" fmla="*/ 632095 h 1874663"/>
              <a:gd name="connsiteX596" fmla="*/ 789112 w 2323944"/>
              <a:gd name="connsiteY596" fmla="*/ 637463 h 1874663"/>
              <a:gd name="connsiteX597" fmla="*/ 784341 w 2323944"/>
              <a:gd name="connsiteY597" fmla="*/ 640893 h 1874663"/>
              <a:gd name="connsiteX598" fmla="*/ 783148 w 2323944"/>
              <a:gd name="connsiteY598" fmla="*/ 641340 h 1874663"/>
              <a:gd name="connsiteX599" fmla="*/ 780911 w 2323944"/>
              <a:gd name="connsiteY599" fmla="*/ 640893 h 1874663"/>
              <a:gd name="connsiteX600" fmla="*/ 780464 w 2323944"/>
              <a:gd name="connsiteY600" fmla="*/ 640147 h 1874663"/>
              <a:gd name="connsiteX601" fmla="*/ 780464 w 2323944"/>
              <a:gd name="connsiteY601" fmla="*/ 638954 h 1874663"/>
              <a:gd name="connsiteX602" fmla="*/ 780613 w 2323944"/>
              <a:gd name="connsiteY602" fmla="*/ 637761 h 1874663"/>
              <a:gd name="connsiteX603" fmla="*/ 781209 w 2323944"/>
              <a:gd name="connsiteY603" fmla="*/ 636568 h 1874663"/>
              <a:gd name="connsiteX604" fmla="*/ 780911 w 2323944"/>
              <a:gd name="connsiteY604" fmla="*/ 636121 h 1874663"/>
              <a:gd name="connsiteX605" fmla="*/ 779718 w 2323944"/>
              <a:gd name="connsiteY605" fmla="*/ 636121 h 1874663"/>
              <a:gd name="connsiteX606" fmla="*/ 776139 w 2323944"/>
              <a:gd name="connsiteY606" fmla="*/ 638805 h 1874663"/>
              <a:gd name="connsiteX607" fmla="*/ 773604 w 2323944"/>
              <a:gd name="connsiteY607" fmla="*/ 641787 h 1874663"/>
              <a:gd name="connsiteX608" fmla="*/ 770175 w 2323944"/>
              <a:gd name="connsiteY608" fmla="*/ 644471 h 1874663"/>
              <a:gd name="connsiteX609" fmla="*/ 767938 w 2323944"/>
              <a:gd name="connsiteY609" fmla="*/ 642682 h 1874663"/>
              <a:gd name="connsiteX610" fmla="*/ 764359 w 2323944"/>
              <a:gd name="connsiteY610" fmla="*/ 641638 h 1874663"/>
              <a:gd name="connsiteX611" fmla="*/ 766447 w 2323944"/>
              <a:gd name="connsiteY611" fmla="*/ 639998 h 1874663"/>
              <a:gd name="connsiteX612" fmla="*/ 771815 w 2323944"/>
              <a:gd name="connsiteY612" fmla="*/ 637463 h 1874663"/>
              <a:gd name="connsiteX613" fmla="*/ 778525 w 2323944"/>
              <a:gd name="connsiteY613" fmla="*/ 630306 h 1874663"/>
              <a:gd name="connsiteX614" fmla="*/ 781358 w 2323944"/>
              <a:gd name="connsiteY614" fmla="*/ 625236 h 1874663"/>
              <a:gd name="connsiteX615" fmla="*/ 780911 w 2323944"/>
              <a:gd name="connsiteY615" fmla="*/ 622850 h 1874663"/>
              <a:gd name="connsiteX616" fmla="*/ 775990 w 2323944"/>
              <a:gd name="connsiteY616" fmla="*/ 620166 h 1874663"/>
              <a:gd name="connsiteX617" fmla="*/ 760333 w 2323944"/>
              <a:gd name="connsiteY617" fmla="*/ 613754 h 1874663"/>
              <a:gd name="connsiteX618" fmla="*/ 749597 w 2323944"/>
              <a:gd name="connsiteY618" fmla="*/ 611219 h 1874663"/>
              <a:gd name="connsiteX619" fmla="*/ 741694 w 2323944"/>
              <a:gd name="connsiteY619" fmla="*/ 608684 h 1874663"/>
              <a:gd name="connsiteX620" fmla="*/ 733344 w 2323944"/>
              <a:gd name="connsiteY620" fmla="*/ 608237 h 1874663"/>
              <a:gd name="connsiteX621" fmla="*/ 729765 w 2323944"/>
              <a:gd name="connsiteY621" fmla="*/ 608982 h 1874663"/>
              <a:gd name="connsiteX622" fmla="*/ 727528 w 2323944"/>
              <a:gd name="connsiteY622" fmla="*/ 610623 h 1874663"/>
              <a:gd name="connsiteX623" fmla="*/ 723353 w 2323944"/>
              <a:gd name="connsiteY623" fmla="*/ 615096 h 1874663"/>
              <a:gd name="connsiteX624" fmla="*/ 722309 w 2323944"/>
              <a:gd name="connsiteY624" fmla="*/ 617184 h 1874663"/>
              <a:gd name="connsiteX625" fmla="*/ 722309 w 2323944"/>
              <a:gd name="connsiteY625" fmla="*/ 620762 h 1874663"/>
              <a:gd name="connsiteX626" fmla="*/ 722309 w 2323944"/>
              <a:gd name="connsiteY626" fmla="*/ 622403 h 1874663"/>
              <a:gd name="connsiteX627" fmla="*/ 722011 w 2323944"/>
              <a:gd name="connsiteY627" fmla="*/ 623894 h 1874663"/>
              <a:gd name="connsiteX628" fmla="*/ 719923 w 2323944"/>
              <a:gd name="connsiteY628" fmla="*/ 626130 h 1874663"/>
              <a:gd name="connsiteX629" fmla="*/ 718730 w 2323944"/>
              <a:gd name="connsiteY629" fmla="*/ 626429 h 1874663"/>
              <a:gd name="connsiteX630" fmla="*/ 716941 w 2323944"/>
              <a:gd name="connsiteY630" fmla="*/ 625087 h 1874663"/>
              <a:gd name="connsiteX631" fmla="*/ 709933 w 2323944"/>
              <a:gd name="connsiteY631" fmla="*/ 626130 h 1874663"/>
              <a:gd name="connsiteX632" fmla="*/ 704266 w 2323944"/>
              <a:gd name="connsiteY632" fmla="*/ 627622 h 1874663"/>
              <a:gd name="connsiteX633" fmla="*/ 699793 w 2323944"/>
              <a:gd name="connsiteY633" fmla="*/ 629411 h 1874663"/>
              <a:gd name="connsiteX634" fmla="*/ 696811 w 2323944"/>
              <a:gd name="connsiteY634" fmla="*/ 630007 h 1874663"/>
              <a:gd name="connsiteX635" fmla="*/ 695170 w 2323944"/>
              <a:gd name="connsiteY635" fmla="*/ 629411 h 1874663"/>
              <a:gd name="connsiteX636" fmla="*/ 695767 w 2323944"/>
              <a:gd name="connsiteY636" fmla="*/ 627622 h 1874663"/>
              <a:gd name="connsiteX637" fmla="*/ 701433 w 2323944"/>
              <a:gd name="connsiteY637" fmla="*/ 621657 h 1874663"/>
              <a:gd name="connsiteX638" fmla="*/ 704117 w 2323944"/>
              <a:gd name="connsiteY638" fmla="*/ 618227 h 1874663"/>
              <a:gd name="connsiteX639" fmla="*/ 705907 w 2323944"/>
              <a:gd name="connsiteY639" fmla="*/ 615245 h 1874663"/>
              <a:gd name="connsiteX640" fmla="*/ 706801 w 2323944"/>
              <a:gd name="connsiteY640" fmla="*/ 612859 h 1874663"/>
              <a:gd name="connsiteX641" fmla="*/ 707398 w 2323944"/>
              <a:gd name="connsiteY641" fmla="*/ 610175 h 1874663"/>
              <a:gd name="connsiteX642" fmla="*/ 707398 w 2323944"/>
              <a:gd name="connsiteY642" fmla="*/ 607193 h 1874663"/>
              <a:gd name="connsiteX643" fmla="*/ 707398 w 2323944"/>
              <a:gd name="connsiteY643" fmla="*/ 604211 h 1874663"/>
              <a:gd name="connsiteX644" fmla="*/ 706205 w 2323944"/>
              <a:gd name="connsiteY644" fmla="*/ 598395 h 1874663"/>
              <a:gd name="connsiteX645" fmla="*/ 705310 w 2323944"/>
              <a:gd name="connsiteY645" fmla="*/ 595711 h 1874663"/>
              <a:gd name="connsiteX646" fmla="*/ 704266 w 2323944"/>
              <a:gd name="connsiteY646" fmla="*/ 593624 h 1874663"/>
              <a:gd name="connsiteX647" fmla="*/ 703222 w 2323944"/>
              <a:gd name="connsiteY647" fmla="*/ 592132 h 1874663"/>
              <a:gd name="connsiteX648" fmla="*/ 700688 w 2323944"/>
              <a:gd name="connsiteY648" fmla="*/ 590343 h 1874663"/>
              <a:gd name="connsiteX649" fmla="*/ 691890 w 2323944"/>
              <a:gd name="connsiteY649" fmla="*/ 588106 h 1874663"/>
              <a:gd name="connsiteX650" fmla="*/ 667882 w 2323944"/>
              <a:gd name="connsiteY650" fmla="*/ 596606 h 1874663"/>
              <a:gd name="connsiteX651" fmla="*/ 641042 w 2323944"/>
              <a:gd name="connsiteY651" fmla="*/ 604956 h 1874663"/>
              <a:gd name="connsiteX652" fmla="*/ 630604 w 2323944"/>
              <a:gd name="connsiteY652" fmla="*/ 610026 h 1874663"/>
              <a:gd name="connsiteX653" fmla="*/ 623148 w 2323944"/>
              <a:gd name="connsiteY653" fmla="*/ 612412 h 1874663"/>
              <a:gd name="connsiteX654" fmla="*/ 615394 w 2323944"/>
              <a:gd name="connsiteY654" fmla="*/ 616736 h 1874663"/>
              <a:gd name="connsiteX655" fmla="*/ 600035 w 2323944"/>
              <a:gd name="connsiteY655" fmla="*/ 627174 h 1874663"/>
              <a:gd name="connsiteX656" fmla="*/ 593624 w 2323944"/>
              <a:gd name="connsiteY656" fmla="*/ 632393 h 1874663"/>
              <a:gd name="connsiteX657" fmla="*/ 591536 w 2323944"/>
              <a:gd name="connsiteY657" fmla="*/ 635525 h 1874663"/>
              <a:gd name="connsiteX658" fmla="*/ 590940 w 2323944"/>
              <a:gd name="connsiteY658" fmla="*/ 637910 h 1874663"/>
              <a:gd name="connsiteX659" fmla="*/ 591834 w 2323944"/>
              <a:gd name="connsiteY659" fmla="*/ 639402 h 1874663"/>
              <a:gd name="connsiteX660" fmla="*/ 593325 w 2323944"/>
              <a:gd name="connsiteY660" fmla="*/ 640893 h 1874663"/>
              <a:gd name="connsiteX661" fmla="*/ 597202 w 2323944"/>
              <a:gd name="connsiteY661" fmla="*/ 643875 h 1874663"/>
              <a:gd name="connsiteX662" fmla="*/ 598246 w 2323944"/>
              <a:gd name="connsiteY662" fmla="*/ 645068 h 1874663"/>
              <a:gd name="connsiteX663" fmla="*/ 598246 w 2323944"/>
              <a:gd name="connsiteY663" fmla="*/ 646261 h 1874663"/>
              <a:gd name="connsiteX664" fmla="*/ 594071 w 2323944"/>
              <a:gd name="connsiteY664" fmla="*/ 649243 h 1874663"/>
              <a:gd name="connsiteX665" fmla="*/ 588255 w 2323944"/>
              <a:gd name="connsiteY665" fmla="*/ 651182 h 1874663"/>
              <a:gd name="connsiteX666" fmla="*/ 578861 w 2323944"/>
              <a:gd name="connsiteY666" fmla="*/ 660576 h 1874663"/>
              <a:gd name="connsiteX667" fmla="*/ 578414 w 2323944"/>
              <a:gd name="connsiteY667" fmla="*/ 661321 h 1874663"/>
              <a:gd name="connsiteX668" fmla="*/ 577818 w 2323944"/>
              <a:gd name="connsiteY668" fmla="*/ 664304 h 1874663"/>
              <a:gd name="connsiteX669" fmla="*/ 577519 w 2323944"/>
              <a:gd name="connsiteY669" fmla="*/ 669970 h 1874663"/>
              <a:gd name="connsiteX670" fmla="*/ 577519 w 2323944"/>
              <a:gd name="connsiteY670" fmla="*/ 671908 h 1874663"/>
              <a:gd name="connsiteX671" fmla="*/ 578563 w 2323944"/>
              <a:gd name="connsiteY671" fmla="*/ 673549 h 1874663"/>
              <a:gd name="connsiteX672" fmla="*/ 580800 w 2323944"/>
              <a:gd name="connsiteY672" fmla="*/ 675785 h 1874663"/>
              <a:gd name="connsiteX673" fmla="*/ 588255 w 2323944"/>
              <a:gd name="connsiteY673" fmla="*/ 677724 h 1874663"/>
              <a:gd name="connsiteX674" fmla="*/ 593773 w 2323944"/>
              <a:gd name="connsiteY674" fmla="*/ 678171 h 1874663"/>
              <a:gd name="connsiteX675" fmla="*/ 606447 w 2323944"/>
              <a:gd name="connsiteY675" fmla="*/ 677127 h 1874663"/>
              <a:gd name="connsiteX676" fmla="*/ 610324 w 2323944"/>
              <a:gd name="connsiteY676" fmla="*/ 677127 h 1874663"/>
              <a:gd name="connsiteX677" fmla="*/ 606746 w 2323944"/>
              <a:gd name="connsiteY677" fmla="*/ 682197 h 1874663"/>
              <a:gd name="connsiteX678" fmla="*/ 599588 w 2323944"/>
              <a:gd name="connsiteY678" fmla="*/ 683987 h 1874663"/>
              <a:gd name="connsiteX679" fmla="*/ 597501 w 2323944"/>
              <a:gd name="connsiteY679" fmla="*/ 686969 h 1874663"/>
              <a:gd name="connsiteX680" fmla="*/ 597501 w 2323944"/>
              <a:gd name="connsiteY680" fmla="*/ 687864 h 1874663"/>
              <a:gd name="connsiteX681" fmla="*/ 598544 w 2323944"/>
              <a:gd name="connsiteY681" fmla="*/ 688460 h 1874663"/>
              <a:gd name="connsiteX682" fmla="*/ 605254 w 2323944"/>
              <a:gd name="connsiteY682" fmla="*/ 690697 h 1874663"/>
              <a:gd name="connsiteX683" fmla="*/ 610772 w 2323944"/>
              <a:gd name="connsiteY683" fmla="*/ 690697 h 1874663"/>
              <a:gd name="connsiteX684" fmla="*/ 620912 w 2323944"/>
              <a:gd name="connsiteY684" fmla="*/ 688609 h 1874663"/>
              <a:gd name="connsiteX685" fmla="*/ 635525 w 2323944"/>
              <a:gd name="connsiteY685" fmla="*/ 688162 h 1874663"/>
              <a:gd name="connsiteX686" fmla="*/ 666988 w 2323944"/>
              <a:gd name="connsiteY686" fmla="*/ 682943 h 1874663"/>
              <a:gd name="connsiteX687" fmla="*/ 673549 w 2323944"/>
              <a:gd name="connsiteY687" fmla="*/ 684732 h 1874663"/>
              <a:gd name="connsiteX688" fmla="*/ 674443 w 2323944"/>
              <a:gd name="connsiteY688" fmla="*/ 685627 h 1874663"/>
              <a:gd name="connsiteX689" fmla="*/ 673400 w 2323944"/>
              <a:gd name="connsiteY689" fmla="*/ 686671 h 1874663"/>
              <a:gd name="connsiteX690" fmla="*/ 669970 w 2323944"/>
              <a:gd name="connsiteY690" fmla="*/ 686969 h 1874663"/>
              <a:gd name="connsiteX691" fmla="*/ 663111 w 2323944"/>
              <a:gd name="connsiteY691" fmla="*/ 685925 h 1874663"/>
              <a:gd name="connsiteX692" fmla="*/ 656550 w 2323944"/>
              <a:gd name="connsiteY692" fmla="*/ 686671 h 1874663"/>
              <a:gd name="connsiteX693" fmla="*/ 654910 w 2323944"/>
              <a:gd name="connsiteY693" fmla="*/ 687416 h 1874663"/>
              <a:gd name="connsiteX694" fmla="*/ 654910 w 2323944"/>
              <a:gd name="connsiteY694" fmla="*/ 689057 h 1874663"/>
              <a:gd name="connsiteX695" fmla="*/ 658041 w 2323944"/>
              <a:gd name="connsiteY695" fmla="*/ 690100 h 1874663"/>
              <a:gd name="connsiteX696" fmla="*/ 658787 w 2323944"/>
              <a:gd name="connsiteY696" fmla="*/ 691144 h 1874663"/>
              <a:gd name="connsiteX697" fmla="*/ 654760 w 2323944"/>
              <a:gd name="connsiteY697" fmla="*/ 692188 h 1874663"/>
              <a:gd name="connsiteX698" fmla="*/ 649840 w 2323944"/>
              <a:gd name="connsiteY698" fmla="*/ 692188 h 1874663"/>
              <a:gd name="connsiteX699" fmla="*/ 644770 w 2323944"/>
              <a:gd name="connsiteY699" fmla="*/ 693381 h 1874663"/>
              <a:gd name="connsiteX700" fmla="*/ 634481 w 2323944"/>
              <a:gd name="connsiteY700" fmla="*/ 696512 h 1874663"/>
              <a:gd name="connsiteX701" fmla="*/ 621359 w 2323944"/>
              <a:gd name="connsiteY701" fmla="*/ 699793 h 1874663"/>
              <a:gd name="connsiteX702" fmla="*/ 608237 w 2323944"/>
              <a:gd name="connsiteY702" fmla="*/ 702477 h 1874663"/>
              <a:gd name="connsiteX703" fmla="*/ 605105 w 2323944"/>
              <a:gd name="connsiteY703" fmla="*/ 703670 h 1874663"/>
              <a:gd name="connsiteX704" fmla="*/ 596308 w 2323944"/>
              <a:gd name="connsiteY704" fmla="*/ 708740 h 1874663"/>
              <a:gd name="connsiteX705" fmla="*/ 594071 w 2323944"/>
              <a:gd name="connsiteY705" fmla="*/ 710529 h 1874663"/>
              <a:gd name="connsiteX706" fmla="*/ 593474 w 2323944"/>
              <a:gd name="connsiteY706" fmla="*/ 712169 h 1874663"/>
              <a:gd name="connsiteX707" fmla="*/ 596457 w 2323944"/>
              <a:gd name="connsiteY707" fmla="*/ 716195 h 1874663"/>
              <a:gd name="connsiteX708" fmla="*/ 614201 w 2323944"/>
              <a:gd name="connsiteY708" fmla="*/ 729168 h 1874663"/>
              <a:gd name="connsiteX709" fmla="*/ 629858 w 2323944"/>
              <a:gd name="connsiteY709" fmla="*/ 730510 h 1874663"/>
              <a:gd name="connsiteX710" fmla="*/ 647305 w 2323944"/>
              <a:gd name="connsiteY710" fmla="*/ 729467 h 1874663"/>
              <a:gd name="connsiteX711" fmla="*/ 649989 w 2323944"/>
              <a:gd name="connsiteY711" fmla="*/ 729765 h 1874663"/>
              <a:gd name="connsiteX712" fmla="*/ 653717 w 2323944"/>
              <a:gd name="connsiteY712" fmla="*/ 731107 h 1874663"/>
              <a:gd name="connsiteX713" fmla="*/ 656251 w 2323944"/>
              <a:gd name="connsiteY713" fmla="*/ 731107 h 1874663"/>
              <a:gd name="connsiteX714" fmla="*/ 674145 w 2323944"/>
              <a:gd name="connsiteY714" fmla="*/ 730510 h 1874663"/>
              <a:gd name="connsiteX715" fmla="*/ 686522 w 2323944"/>
              <a:gd name="connsiteY715" fmla="*/ 729467 h 1874663"/>
              <a:gd name="connsiteX716" fmla="*/ 693083 w 2323944"/>
              <a:gd name="connsiteY716" fmla="*/ 728423 h 1874663"/>
              <a:gd name="connsiteX717" fmla="*/ 699942 w 2323944"/>
              <a:gd name="connsiteY717" fmla="*/ 726782 h 1874663"/>
              <a:gd name="connsiteX718" fmla="*/ 702626 w 2323944"/>
              <a:gd name="connsiteY718" fmla="*/ 726782 h 1874663"/>
              <a:gd name="connsiteX719" fmla="*/ 709634 w 2323944"/>
              <a:gd name="connsiteY719" fmla="*/ 725739 h 1874663"/>
              <a:gd name="connsiteX720" fmla="*/ 715152 w 2323944"/>
              <a:gd name="connsiteY720" fmla="*/ 726037 h 1874663"/>
              <a:gd name="connsiteX721" fmla="*/ 724695 w 2323944"/>
              <a:gd name="connsiteY721" fmla="*/ 727975 h 1874663"/>
              <a:gd name="connsiteX722" fmla="*/ 731256 w 2323944"/>
              <a:gd name="connsiteY722" fmla="*/ 729765 h 1874663"/>
              <a:gd name="connsiteX723" fmla="*/ 758395 w 2323944"/>
              <a:gd name="connsiteY723" fmla="*/ 738264 h 1874663"/>
              <a:gd name="connsiteX724" fmla="*/ 768684 w 2323944"/>
              <a:gd name="connsiteY724" fmla="*/ 743036 h 1874663"/>
              <a:gd name="connsiteX725" fmla="*/ 771069 w 2323944"/>
              <a:gd name="connsiteY725" fmla="*/ 745124 h 1874663"/>
              <a:gd name="connsiteX726" fmla="*/ 769131 w 2323944"/>
              <a:gd name="connsiteY726" fmla="*/ 746316 h 1874663"/>
              <a:gd name="connsiteX727" fmla="*/ 767043 w 2323944"/>
              <a:gd name="connsiteY727" fmla="*/ 746913 h 1874663"/>
              <a:gd name="connsiteX728" fmla="*/ 756307 w 2323944"/>
              <a:gd name="connsiteY728" fmla="*/ 746913 h 1874663"/>
              <a:gd name="connsiteX729" fmla="*/ 754369 w 2323944"/>
              <a:gd name="connsiteY729" fmla="*/ 747808 h 1874663"/>
              <a:gd name="connsiteX730" fmla="*/ 747659 w 2323944"/>
              <a:gd name="connsiteY730" fmla="*/ 749150 h 1874663"/>
              <a:gd name="connsiteX731" fmla="*/ 744676 w 2323944"/>
              <a:gd name="connsiteY731" fmla="*/ 749150 h 1874663"/>
              <a:gd name="connsiteX732" fmla="*/ 729616 w 2323944"/>
              <a:gd name="connsiteY732" fmla="*/ 747360 h 1874663"/>
              <a:gd name="connsiteX733" fmla="*/ 717687 w 2323944"/>
              <a:gd name="connsiteY733" fmla="*/ 747062 h 1874663"/>
              <a:gd name="connsiteX734" fmla="*/ 711126 w 2323944"/>
              <a:gd name="connsiteY734" fmla="*/ 746466 h 1874663"/>
              <a:gd name="connsiteX735" fmla="*/ 704565 w 2323944"/>
              <a:gd name="connsiteY735" fmla="*/ 745124 h 1874663"/>
              <a:gd name="connsiteX736" fmla="*/ 693381 w 2323944"/>
              <a:gd name="connsiteY736" fmla="*/ 744825 h 1874663"/>
              <a:gd name="connsiteX737" fmla="*/ 668777 w 2323944"/>
              <a:gd name="connsiteY737" fmla="*/ 747509 h 1874663"/>
              <a:gd name="connsiteX738" fmla="*/ 641788 w 2323944"/>
              <a:gd name="connsiteY738" fmla="*/ 751535 h 1874663"/>
              <a:gd name="connsiteX739" fmla="*/ 626429 w 2323944"/>
              <a:gd name="connsiteY739" fmla="*/ 755263 h 1874663"/>
              <a:gd name="connsiteX740" fmla="*/ 625683 w 2323944"/>
              <a:gd name="connsiteY740" fmla="*/ 755711 h 1874663"/>
              <a:gd name="connsiteX741" fmla="*/ 624789 w 2323944"/>
              <a:gd name="connsiteY741" fmla="*/ 757649 h 1874663"/>
              <a:gd name="connsiteX742" fmla="*/ 625087 w 2323944"/>
              <a:gd name="connsiteY742" fmla="*/ 760781 h 1874663"/>
              <a:gd name="connsiteX743" fmla="*/ 625981 w 2323944"/>
              <a:gd name="connsiteY743" fmla="*/ 765850 h 1874663"/>
              <a:gd name="connsiteX744" fmla="*/ 626727 w 2323944"/>
              <a:gd name="connsiteY744" fmla="*/ 768982 h 1874663"/>
              <a:gd name="connsiteX745" fmla="*/ 627174 w 2323944"/>
              <a:gd name="connsiteY745" fmla="*/ 770026 h 1874663"/>
              <a:gd name="connsiteX746" fmla="*/ 630157 w 2323944"/>
              <a:gd name="connsiteY746" fmla="*/ 774201 h 1874663"/>
              <a:gd name="connsiteX747" fmla="*/ 637612 w 2323944"/>
              <a:gd name="connsiteY747" fmla="*/ 781209 h 1874663"/>
              <a:gd name="connsiteX748" fmla="*/ 640296 w 2323944"/>
              <a:gd name="connsiteY748" fmla="*/ 784341 h 1874663"/>
              <a:gd name="connsiteX749" fmla="*/ 641340 w 2323944"/>
              <a:gd name="connsiteY749" fmla="*/ 786726 h 1874663"/>
              <a:gd name="connsiteX750" fmla="*/ 642235 w 2323944"/>
              <a:gd name="connsiteY750" fmla="*/ 788218 h 1874663"/>
              <a:gd name="connsiteX751" fmla="*/ 642831 w 2323944"/>
              <a:gd name="connsiteY751" fmla="*/ 788665 h 1874663"/>
              <a:gd name="connsiteX752" fmla="*/ 653717 w 2323944"/>
              <a:gd name="connsiteY752" fmla="*/ 792989 h 1874663"/>
              <a:gd name="connsiteX753" fmla="*/ 660128 w 2323944"/>
              <a:gd name="connsiteY753" fmla="*/ 794629 h 1874663"/>
              <a:gd name="connsiteX754" fmla="*/ 666540 w 2323944"/>
              <a:gd name="connsiteY754" fmla="*/ 795673 h 1874663"/>
              <a:gd name="connsiteX755" fmla="*/ 678619 w 2323944"/>
              <a:gd name="connsiteY755" fmla="*/ 796568 h 1874663"/>
              <a:gd name="connsiteX756" fmla="*/ 690697 w 2323944"/>
              <a:gd name="connsiteY756" fmla="*/ 796121 h 1874663"/>
              <a:gd name="connsiteX757" fmla="*/ 700538 w 2323944"/>
              <a:gd name="connsiteY757" fmla="*/ 796121 h 1874663"/>
              <a:gd name="connsiteX758" fmla="*/ 707099 w 2323944"/>
              <a:gd name="connsiteY758" fmla="*/ 797164 h 1874663"/>
              <a:gd name="connsiteX759" fmla="*/ 717090 w 2323944"/>
              <a:gd name="connsiteY759" fmla="*/ 799848 h 1874663"/>
              <a:gd name="connsiteX760" fmla="*/ 717388 w 2323944"/>
              <a:gd name="connsiteY760" fmla="*/ 800445 h 1874663"/>
              <a:gd name="connsiteX761" fmla="*/ 719327 w 2323944"/>
              <a:gd name="connsiteY761" fmla="*/ 807751 h 1874663"/>
              <a:gd name="connsiteX762" fmla="*/ 719774 w 2323944"/>
              <a:gd name="connsiteY762" fmla="*/ 811181 h 1874663"/>
              <a:gd name="connsiteX763" fmla="*/ 719178 w 2323944"/>
              <a:gd name="connsiteY763" fmla="*/ 816997 h 1874663"/>
              <a:gd name="connsiteX764" fmla="*/ 720818 w 2323944"/>
              <a:gd name="connsiteY764" fmla="*/ 820426 h 1874663"/>
              <a:gd name="connsiteX765" fmla="*/ 726484 w 2323944"/>
              <a:gd name="connsiteY765" fmla="*/ 828478 h 1874663"/>
              <a:gd name="connsiteX766" fmla="*/ 729317 w 2323944"/>
              <a:gd name="connsiteY766" fmla="*/ 831461 h 1874663"/>
              <a:gd name="connsiteX767" fmla="*/ 732002 w 2323944"/>
              <a:gd name="connsiteY767" fmla="*/ 833399 h 1874663"/>
              <a:gd name="connsiteX768" fmla="*/ 734835 w 2323944"/>
              <a:gd name="connsiteY768" fmla="*/ 833996 h 1874663"/>
              <a:gd name="connsiteX769" fmla="*/ 738861 w 2323944"/>
              <a:gd name="connsiteY769" fmla="*/ 833996 h 1874663"/>
              <a:gd name="connsiteX770" fmla="*/ 744080 w 2323944"/>
              <a:gd name="connsiteY770" fmla="*/ 833846 h 1874663"/>
              <a:gd name="connsiteX771" fmla="*/ 753623 w 2323944"/>
              <a:gd name="connsiteY771" fmla="*/ 832355 h 1874663"/>
              <a:gd name="connsiteX772" fmla="*/ 774350 w 2323944"/>
              <a:gd name="connsiteY772" fmla="*/ 831610 h 1874663"/>
              <a:gd name="connsiteX773" fmla="*/ 779867 w 2323944"/>
              <a:gd name="connsiteY773" fmla="*/ 831162 h 1874663"/>
              <a:gd name="connsiteX774" fmla="*/ 784639 w 2323944"/>
              <a:gd name="connsiteY774" fmla="*/ 828926 h 1874663"/>
              <a:gd name="connsiteX775" fmla="*/ 789112 w 2323944"/>
              <a:gd name="connsiteY775" fmla="*/ 828627 h 1874663"/>
              <a:gd name="connsiteX776" fmla="*/ 791945 w 2323944"/>
              <a:gd name="connsiteY776" fmla="*/ 829373 h 1874663"/>
              <a:gd name="connsiteX777" fmla="*/ 801936 w 2323944"/>
              <a:gd name="connsiteY777" fmla="*/ 827882 h 1874663"/>
              <a:gd name="connsiteX778" fmla="*/ 815356 w 2323944"/>
              <a:gd name="connsiteY778" fmla="*/ 826838 h 1874663"/>
              <a:gd name="connsiteX779" fmla="*/ 828180 w 2323944"/>
              <a:gd name="connsiteY779" fmla="*/ 824601 h 1874663"/>
              <a:gd name="connsiteX780" fmla="*/ 842048 w 2323944"/>
              <a:gd name="connsiteY780" fmla="*/ 820575 h 1874663"/>
              <a:gd name="connsiteX781" fmla="*/ 847714 w 2323944"/>
              <a:gd name="connsiteY781" fmla="*/ 817295 h 1874663"/>
              <a:gd name="connsiteX782" fmla="*/ 852337 w 2323944"/>
              <a:gd name="connsiteY782" fmla="*/ 813865 h 1874663"/>
              <a:gd name="connsiteX783" fmla="*/ 857258 w 2323944"/>
              <a:gd name="connsiteY783" fmla="*/ 812076 h 1874663"/>
              <a:gd name="connsiteX784" fmla="*/ 870529 w 2323944"/>
              <a:gd name="connsiteY784" fmla="*/ 811181 h 1874663"/>
              <a:gd name="connsiteX785" fmla="*/ 881712 w 2323944"/>
              <a:gd name="connsiteY785" fmla="*/ 808944 h 1874663"/>
              <a:gd name="connsiteX786" fmla="*/ 883949 w 2323944"/>
              <a:gd name="connsiteY786" fmla="*/ 807453 h 1874663"/>
              <a:gd name="connsiteX787" fmla="*/ 890063 w 2323944"/>
              <a:gd name="connsiteY787" fmla="*/ 801638 h 1874663"/>
              <a:gd name="connsiteX788" fmla="*/ 892448 w 2323944"/>
              <a:gd name="connsiteY788" fmla="*/ 800296 h 1874663"/>
              <a:gd name="connsiteX789" fmla="*/ 897071 w 2323944"/>
              <a:gd name="connsiteY789" fmla="*/ 792244 h 1874663"/>
              <a:gd name="connsiteX790" fmla="*/ 899606 w 2323944"/>
              <a:gd name="connsiteY790" fmla="*/ 789261 h 1874663"/>
              <a:gd name="connsiteX791" fmla="*/ 902290 w 2323944"/>
              <a:gd name="connsiteY791" fmla="*/ 787621 h 1874663"/>
              <a:gd name="connsiteX792" fmla="*/ 905421 w 2323944"/>
              <a:gd name="connsiteY792" fmla="*/ 787621 h 1874663"/>
              <a:gd name="connsiteX793" fmla="*/ 908553 w 2323944"/>
              <a:gd name="connsiteY793" fmla="*/ 788814 h 1874663"/>
              <a:gd name="connsiteX794" fmla="*/ 910044 w 2323944"/>
              <a:gd name="connsiteY794" fmla="*/ 790454 h 1874663"/>
              <a:gd name="connsiteX795" fmla="*/ 910491 w 2323944"/>
              <a:gd name="connsiteY795" fmla="*/ 792542 h 1874663"/>
              <a:gd name="connsiteX796" fmla="*/ 910193 w 2323944"/>
              <a:gd name="connsiteY796" fmla="*/ 795375 h 1874663"/>
              <a:gd name="connsiteX797" fmla="*/ 910193 w 2323944"/>
              <a:gd name="connsiteY797" fmla="*/ 796866 h 1874663"/>
              <a:gd name="connsiteX798" fmla="*/ 910640 w 2323944"/>
              <a:gd name="connsiteY798" fmla="*/ 798208 h 1874663"/>
              <a:gd name="connsiteX799" fmla="*/ 912579 w 2323944"/>
              <a:gd name="connsiteY799" fmla="*/ 799699 h 1874663"/>
              <a:gd name="connsiteX800" fmla="*/ 916008 w 2323944"/>
              <a:gd name="connsiteY800" fmla="*/ 801340 h 1874663"/>
              <a:gd name="connsiteX801" fmla="*/ 919438 w 2323944"/>
              <a:gd name="connsiteY801" fmla="*/ 802085 h 1874663"/>
              <a:gd name="connsiteX802" fmla="*/ 924806 w 2323944"/>
              <a:gd name="connsiteY802" fmla="*/ 801787 h 1874663"/>
              <a:gd name="connsiteX803" fmla="*/ 931964 w 2323944"/>
              <a:gd name="connsiteY803" fmla="*/ 802682 h 1874663"/>
              <a:gd name="connsiteX804" fmla="*/ 939121 w 2323944"/>
              <a:gd name="connsiteY804" fmla="*/ 804620 h 1874663"/>
              <a:gd name="connsiteX805" fmla="*/ 945533 w 2323944"/>
              <a:gd name="connsiteY805" fmla="*/ 805217 h 1874663"/>
              <a:gd name="connsiteX806" fmla="*/ 945533 w 2323944"/>
              <a:gd name="connsiteY806" fmla="*/ 805813 h 1874663"/>
              <a:gd name="connsiteX807" fmla="*/ 945533 w 2323944"/>
              <a:gd name="connsiteY807" fmla="*/ 806559 h 1874663"/>
              <a:gd name="connsiteX808" fmla="*/ 942253 w 2323944"/>
              <a:gd name="connsiteY808" fmla="*/ 810137 h 1874663"/>
              <a:gd name="connsiteX809" fmla="*/ 941656 w 2323944"/>
              <a:gd name="connsiteY809" fmla="*/ 811181 h 1874663"/>
              <a:gd name="connsiteX810" fmla="*/ 943296 w 2323944"/>
              <a:gd name="connsiteY810" fmla="*/ 812821 h 1874663"/>
              <a:gd name="connsiteX811" fmla="*/ 957313 w 2323944"/>
              <a:gd name="connsiteY811" fmla="*/ 815207 h 1874663"/>
              <a:gd name="connsiteX812" fmla="*/ 960295 w 2323944"/>
              <a:gd name="connsiteY812" fmla="*/ 813269 h 1874663"/>
              <a:gd name="connsiteX813" fmla="*/ 963129 w 2323944"/>
              <a:gd name="connsiteY813" fmla="*/ 812523 h 1874663"/>
              <a:gd name="connsiteX814" fmla="*/ 970584 w 2323944"/>
              <a:gd name="connsiteY814" fmla="*/ 815505 h 1874663"/>
              <a:gd name="connsiteX815" fmla="*/ 977145 w 2323944"/>
              <a:gd name="connsiteY815" fmla="*/ 816400 h 1874663"/>
              <a:gd name="connsiteX816" fmla="*/ 986390 w 2323944"/>
              <a:gd name="connsiteY816" fmla="*/ 818339 h 1874663"/>
              <a:gd name="connsiteX817" fmla="*/ 994443 w 2323944"/>
              <a:gd name="connsiteY817" fmla="*/ 817295 h 1874663"/>
              <a:gd name="connsiteX818" fmla="*/ 1001451 w 2323944"/>
              <a:gd name="connsiteY818" fmla="*/ 817593 h 1874663"/>
              <a:gd name="connsiteX819" fmla="*/ 1003091 w 2323944"/>
              <a:gd name="connsiteY819" fmla="*/ 817146 h 1874663"/>
              <a:gd name="connsiteX820" fmla="*/ 1005626 w 2323944"/>
              <a:gd name="connsiteY820" fmla="*/ 815655 h 1874663"/>
              <a:gd name="connsiteX821" fmla="*/ 1012187 w 2323944"/>
              <a:gd name="connsiteY821" fmla="*/ 814462 h 1874663"/>
              <a:gd name="connsiteX822" fmla="*/ 1015617 w 2323944"/>
              <a:gd name="connsiteY822" fmla="*/ 812821 h 1874663"/>
              <a:gd name="connsiteX823" fmla="*/ 1025607 w 2323944"/>
              <a:gd name="connsiteY823" fmla="*/ 809690 h 1874663"/>
              <a:gd name="connsiteX824" fmla="*/ 1028888 w 2323944"/>
              <a:gd name="connsiteY824" fmla="*/ 808050 h 1874663"/>
              <a:gd name="connsiteX825" fmla="*/ 1030677 w 2323944"/>
              <a:gd name="connsiteY825" fmla="*/ 802831 h 1874663"/>
              <a:gd name="connsiteX826" fmla="*/ 1030677 w 2323944"/>
              <a:gd name="connsiteY826" fmla="*/ 800445 h 1874663"/>
              <a:gd name="connsiteX827" fmla="*/ 1029783 w 2323944"/>
              <a:gd name="connsiteY827" fmla="*/ 798656 h 1874663"/>
              <a:gd name="connsiteX828" fmla="*/ 1028441 w 2323944"/>
              <a:gd name="connsiteY828" fmla="*/ 797612 h 1874663"/>
              <a:gd name="connsiteX829" fmla="*/ 1027695 w 2323944"/>
              <a:gd name="connsiteY829" fmla="*/ 797313 h 1874663"/>
              <a:gd name="connsiteX830" fmla="*/ 1025160 w 2323944"/>
              <a:gd name="connsiteY830" fmla="*/ 797761 h 1874663"/>
              <a:gd name="connsiteX831" fmla="*/ 1023818 w 2323944"/>
              <a:gd name="connsiteY831" fmla="*/ 796717 h 1874663"/>
              <a:gd name="connsiteX832" fmla="*/ 1023371 w 2323944"/>
              <a:gd name="connsiteY832" fmla="*/ 795524 h 1874663"/>
              <a:gd name="connsiteX833" fmla="*/ 1023371 w 2323944"/>
              <a:gd name="connsiteY833" fmla="*/ 794182 h 1874663"/>
              <a:gd name="connsiteX834" fmla="*/ 1023371 w 2323944"/>
              <a:gd name="connsiteY834" fmla="*/ 792691 h 1874663"/>
              <a:gd name="connsiteX835" fmla="*/ 1023669 w 2323944"/>
              <a:gd name="connsiteY835" fmla="*/ 791498 h 1874663"/>
              <a:gd name="connsiteX836" fmla="*/ 1025756 w 2323944"/>
              <a:gd name="connsiteY836" fmla="*/ 789261 h 1874663"/>
              <a:gd name="connsiteX837" fmla="*/ 1025756 w 2323944"/>
              <a:gd name="connsiteY837" fmla="*/ 788367 h 1874663"/>
              <a:gd name="connsiteX838" fmla="*/ 1023967 w 2323944"/>
              <a:gd name="connsiteY838" fmla="*/ 786428 h 1874663"/>
              <a:gd name="connsiteX839" fmla="*/ 1021134 w 2323944"/>
              <a:gd name="connsiteY839" fmla="*/ 785384 h 1874663"/>
              <a:gd name="connsiteX840" fmla="*/ 1013380 w 2323944"/>
              <a:gd name="connsiteY840" fmla="*/ 785981 h 1874663"/>
              <a:gd name="connsiteX841" fmla="*/ 1010696 w 2323944"/>
              <a:gd name="connsiteY841" fmla="*/ 788068 h 1874663"/>
              <a:gd name="connsiteX842" fmla="*/ 1004582 w 2323944"/>
              <a:gd name="connsiteY842" fmla="*/ 790902 h 1874663"/>
              <a:gd name="connsiteX843" fmla="*/ 1001749 w 2323944"/>
              <a:gd name="connsiteY843" fmla="*/ 792691 h 1874663"/>
              <a:gd name="connsiteX844" fmla="*/ 996381 w 2323944"/>
              <a:gd name="connsiteY844" fmla="*/ 798954 h 1874663"/>
              <a:gd name="connsiteX845" fmla="*/ 995636 w 2323944"/>
              <a:gd name="connsiteY845" fmla="*/ 799252 h 1874663"/>
              <a:gd name="connsiteX846" fmla="*/ 995636 w 2323944"/>
              <a:gd name="connsiteY846" fmla="*/ 797761 h 1874663"/>
              <a:gd name="connsiteX847" fmla="*/ 997723 w 2323944"/>
              <a:gd name="connsiteY847" fmla="*/ 791349 h 1874663"/>
              <a:gd name="connsiteX848" fmla="*/ 997723 w 2323944"/>
              <a:gd name="connsiteY848" fmla="*/ 788068 h 1874663"/>
              <a:gd name="connsiteX849" fmla="*/ 997425 w 2323944"/>
              <a:gd name="connsiteY849" fmla="*/ 786279 h 1874663"/>
              <a:gd name="connsiteX850" fmla="*/ 997127 w 2323944"/>
              <a:gd name="connsiteY850" fmla="*/ 785683 h 1874663"/>
              <a:gd name="connsiteX851" fmla="*/ 996083 w 2323944"/>
              <a:gd name="connsiteY851" fmla="*/ 785683 h 1874663"/>
              <a:gd name="connsiteX852" fmla="*/ 995039 w 2323944"/>
              <a:gd name="connsiteY852" fmla="*/ 785086 h 1874663"/>
              <a:gd name="connsiteX853" fmla="*/ 991013 w 2323944"/>
              <a:gd name="connsiteY853" fmla="*/ 781657 h 1874663"/>
              <a:gd name="connsiteX854" fmla="*/ 987732 w 2323944"/>
              <a:gd name="connsiteY854" fmla="*/ 779569 h 1874663"/>
              <a:gd name="connsiteX855" fmla="*/ 986540 w 2323944"/>
              <a:gd name="connsiteY855" fmla="*/ 777929 h 1874663"/>
              <a:gd name="connsiteX856" fmla="*/ 987285 w 2323944"/>
              <a:gd name="connsiteY856" fmla="*/ 776736 h 1874663"/>
              <a:gd name="connsiteX857" fmla="*/ 989224 w 2323944"/>
              <a:gd name="connsiteY857" fmla="*/ 775841 h 1874663"/>
              <a:gd name="connsiteX858" fmla="*/ 990715 w 2323944"/>
              <a:gd name="connsiteY858" fmla="*/ 776437 h 1874663"/>
              <a:gd name="connsiteX859" fmla="*/ 997127 w 2323944"/>
              <a:gd name="connsiteY859" fmla="*/ 780314 h 1874663"/>
              <a:gd name="connsiteX860" fmla="*/ 1000854 w 2323944"/>
              <a:gd name="connsiteY860" fmla="*/ 781806 h 1874663"/>
              <a:gd name="connsiteX861" fmla="*/ 1005477 w 2323944"/>
              <a:gd name="connsiteY861" fmla="*/ 782700 h 1874663"/>
              <a:gd name="connsiteX862" fmla="*/ 1008757 w 2323944"/>
              <a:gd name="connsiteY862" fmla="*/ 782700 h 1874663"/>
              <a:gd name="connsiteX863" fmla="*/ 1010249 w 2323944"/>
              <a:gd name="connsiteY863" fmla="*/ 781507 h 1874663"/>
              <a:gd name="connsiteX864" fmla="*/ 1010845 w 2323944"/>
              <a:gd name="connsiteY864" fmla="*/ 780613 h 1874663"/>
              <a:gd name="connsiteX865" fmla="*/ 1010845 w 2323944"/>
              <a:gd name="connsiteY865" fmla="*/ 779271 h 1874663"/>
              <a:gd name="connsiteX866" fmla="*/ 1010845 w 2323944"/>
              <a:gd name="connsiteY866" fmla="*/ 777332 h 1874663"/>
              <a:gd name="connsiteX867" fmla="*/ 1010249 w 2323944"/>
              <a:gd name="connsiteY867" fmla="*/ 775692 h 1874663"/>
              <a:gd name="connsiteX868" fmla="*/ 1009503 w 2323944"/>
              <a:gd name="connsiteY868" fmla="*/ 774499 h 1874663"/>
              <a:gd name="connsiteX869" fmla="*/ 1011442 w 2323944"/>
              <a:gd name="connsiteY869" fmla="*/ 772561 h 1874663"/>
              <a:gd name="connsiteX870" fmla="*/ 1016064 w 2323944"/>
              <a:gd name="connsiteY870" fmla="*/ 769876 h 1874663"/>
              <a:gd name="connsiteX871" fmla="*/ 1019046 w 2323944"/>
              <a:gd name="connsiteY871" fmla="*/ 768385 h 1874663"/>
              <a:gd name="connsiteX872" fmla="*/ 1020388 w 2323944"/>
              <a:gd name="connsiteY872" fmla="*/ 768385 h 1874663"/>
              <a:gd name="connsiteX873" fmla="*/ 1022625 w 2323944"/>
              <a:gd name="connsiteY873" fmla="*/ 769280 h 1874663"/>
              <a:gd name="connsiteX874" fmla="*/ 1028888 w 2323944"/>
              <a:gd name="connsiteY874" fmla="*/ 773455 h 1874663"/>
              <a:gd name="connsiteX875" fmla="*/ 1032168 w 2323944"/>
              <a:gd name="connsiteY875" fmla="*/ 775095 h 1874663"/>
              <a:gd name="connsiteX876" fmla="*/ 1034405 w 2323944"/>
              <a:gd name="connsiteY876" fmla="*/ 775394 h 1874663"/>
              <a:gd name="connsiteX877" fmla="*/ 1035598 w 2323944"/>
              <a:gd name="connsiteY877" fmla="*/ 774350 h 1874663"/>
              <a:gd name="connsiteX878" fmla="*/ 1036642 w 2323944"/>
              <a:gd name="connsiteY878" fmla="*/ 772710 h 1874663"/>
              <a:gd name="connsiteX879" fmla="*/ 1038133 w 2323944"/>
              <a:gd name="connsiteY879" fmla="*/ 768982 h 1874663"/>
              <a:gd name="connsiteX880" fmla="*/ 1038730 w 2323944"/>
              <a:gd name="connsiteY880" fmla="*/ 768087 h 1874663"/>
              <a:gd name="connsiteX881" fmla="*/ 1039475 w 2323944"/>
              <a:gd name="connsiteY881" fmla="*/ 768833 h 1874663"/>
              <a:gd name="connsiteX882" fmla="*/ 1040966 w 2323944"/>
              <a:gd name="connsiteY882" fmla="*/ 773008 h 1874663"/>
              <a:gd name="connsiteX883" fmla="*/ 1042606 w 2323944"/>
              <a:gd name="connsiteY883" fmla="*/ 774946 h 1874663"/>
              <a:gd name="connsiteX884" fmla="*/ 1045738 w 2323944"/>
              <a:gd name="connsiteY884" fmla="*/ 776437 h 1874663"/>
              <a:gd name="connsiteX885" fmla="*/ 1050211 w 2323944"/>
              <a:gd name="connsiteY885" fmla="*/ 777034 h 1874663"/>
              <a:gd name="connsiteX886" fmla="*/ 1051851 w 2323944"/>
              <a:gd name="connsiteY886" fmla="*/ 776437 h 1874663"/>
              <a:gd name="connsiteX887" fmla="*/ 1053044 w 2323944"/>
              <a:gd name="connsiteY887" fmla="*/ 774648 h 1874663"/>
              <a:gd name="connsiteX888" fmla="*/ 1044843 w 2323944"/>
              <a:gd name="connsiteY888" fmla="*/ 790305 h 1874663"/>
              <a:gd name="connsiteX889" fmla="*/ 1046931 w 2323944"/>
              <a:gd name="connsiteY889" fmla="*/ 789858 h 1874663"/>
              <a:gd name="connsiteX890" fmla="*/ 1048124 w 2323944"/>
              <a:gd name="connsiteY890" fmla="*/ 788963 h 1874663"/>
              <a:gd name="connsiteX891" fmla="*/ 1049167 w 2323944"/>
              <a:gd name="connsiteY891" fmla="*/ 787621 h 1874663"/>
              <a:gd name="connsiteX892" fmla="*/ 1050211 w 2323944"/>
              <a:gd name="connsiteY892" fmla="*/ 787025 h 1874663"/>
              <a:gd name="connsiteX893" fmla="*/ 1051553 w 2323944"/>
              <a:gd name="connsiteY893" fmla="*/ 786726 h 1874663"/>
              <a:gd name="connsiteX894" fmla="*/ 1050808 w 2323944"/>
              <a:gd name="connsiteY894" fmla="*/ 785086 h 1874663"/>
              <a:gd name="connsiteX895" fmla="*/ 1049018 w 2323944"/>
              <a:gd name="connsiteY895" fmla="*/ 782849 h 1874663"/>
              <a:gd name="connsiteX896" fmla="*/ 1045141 w 2323944"/>
              <a:gd name="connsiteY896" fmla="*/ 781209 h 1874663"/>
              <a:gd name="connsiteX897" fmla="*/ 1043352 w 2323944"/>
              <a:gd name="connsiteY897" fmla="*/ 781209 h 1874663"/>
              <a:gd name="connsiteX898" fmla="*/ 1042308 w 2323944"/>
              <a:gd name="connsiteY898" fmla="*/ 781955 h 1874663"/>
              <a:gd name="connsiteX899" fmla="*/ 1042308 w 2323944"/>
              <a:gd name="connsiteY899" fmla="*/ 782849 h 1874663"/>
              <a:gd name="connsiteX900" fmla="*/ 1042905 w 2323944"/>
              <a:gd name="connsiteY900" fmla="*/ 783893 h 1874663"/>
              <a:gd name="connsiteX901" fmla="*/ 1045440 w 2323944"/>
              <a:gd name="connsiteY901" fmla="*/ 785086 h 1874663"/>
              <a:gd name="connsiteX902" fmla="*/ 1046036 w 2323944"/>
              <a:gd name="connsiteY902" fmla="*/ 785683 h 1874663"/>
              <a:gd name="connsiteX903" fmla="*/ 1045738 w 2323944"/>
              <a:gd name="connsiteY903" fmla="*/ 786577 h 1874663"/>
              <a:gd name="connsiteX904" fmla="*/ 1043799 w 2323944"/>
              <a:gd name="connsiteY904" fmla="*/ 787621 h 1874663"/>
              <a:gd name="connsiteX905" fmla="*/ 1044396 w 2323944"/>
              <a:gd name="connsiteY905" fmla="*/ 788068 h 1874663"/>
              <a:gd name="connsiteX906" fmla="*/ 1044396 w 2323944"/>
              <a:gd name="connsiteY906" fmla="*/ 788665 h 1874663"/>
              <a:gd name="connsiteX907" fmla="*/ 1044396 w 2323944"/>
              <a:gd name="connsiteY907" fmla="*/ 790007 h 1874663"/>
              <a:gd name="connsiteX908" fmla="*/ 1044843 w 2323944"/>
              <a:gd name="connsiteY908" fmla="*/ 790007 h 1874663"/>
              <a:gd name="connsiteX909" fmla="*/ 1077350 w 2323944"/>
              <a:gd name="connsiteY909" fmla="*/ 811479 h 1874663"/>
              <a:gd name="connsiteX910" fmla="*/ 1077946 w 2323944"/>
              <a:gd name="connsiteY910" fmla="*/ 808646 h 1874663"/>
              <a:gd name="connsiteX911" fmla="*/ 1077648 w 2323944"/>
              <a:gd name="connsiteY911" fmla="*/ 807006 h 1874663"/>
              <a:gd name="connsiteX912" fmla="*/ 1076903 w 2323944"/>
              <a:gd name="connsiteY912" fmla="*/ 805067 h 1874663"/>
              <a:gd name="connsiteX913" fmla="*/ 1075859 w 2323944"/>
              <a:gd name="connsiteY913" fmla="*/ 803874 h 1874663"/>
              <a:gd name="connsiteX914" fmla="*/ 1073771 w 2323944"/>
              <a:gd name="connsiteY914" fmla="*/ 802980 h 1874663"/>
              <a:gd name="connsiteX915" fmla="*/ 1072877 w 2323944"/>
              <a:gd name="connsiteY915" fmla="*/ 803725 h 1874663"/>
              <a:gd name="connsiteX916" fmla="*/ 1071535 w 2323944"/>
              <a:gd name="connsiteY916" fmla="*/ 805813 h 1874663"/>
              <a:gd name="connsiteX917" fmla="*/ 1071236 w 2323944"/>
              <a:gd name="connsiteY917" fmla="*/ 806708 h 1874663"/>
              <a:gd name="connsiteX918" fmla="*/ 1071236 w 2323944"/>
              <a:gd name="connsiteY918" fmla="*/ 807304 h 1874663"/>
              <a:gd name="connsiteX919" fmla="*/ 1072578 w 2323944"/>
              <a:gd name="connsiteY919" fmla="*/ 809690 h 1874663"/>
              <a:gd name="connsiteX920" fmla="*/ 1074070 w 2323944"/>
              <a:gd name="connsiteY920" fmla="*/ 810734 h 1874663"/>
              <a:gd name="connsiteX921" fmla="*/ 1077350 w 2323944"/>
              <a:gd name="connsiteY921" fmla="*/ 811479 h 1874663"/>
              <a:gd name="connsiteX922" fmla="*/ 1062140 w 2323944"/>
              <a:gd name="connsiteY922" fmla="*/ 820575 h 1874663"/>
              <a:gd name="connsiteX923" fmla="*/ 1062737 w 2323944"/>
              <a:gd name="connsiteY923" fmla="*/ 820575 h 1874663"/>
              <a:gd name="connsiteX924" fmla="*/ 1064079 w 2323944"/>
              <a:gd name="connsiteY924" fmla="*/ 819382 h 1874663"/>
              <a:gd name="connsiteX925" fmla="*/ 1064675 w 2323944"/>
              <a:gd name="connsiteY925" fmla="*/ 819382 h 1874663"/>
              <a:gd name="connsiteX926" fmla="*/ 1065123 w 2323944"/>
              <a:gd name="connsiteY926" fmla="*/ 819532 h 1874663"/>
              <a:gd name="connsiteX927" fmla="*/ 1066167 w 2323944"/>
              <a:gd name="connsiteY927" fmla="*/ 821321 h 1874663"/>
              <a:gd name="connsiteX928" fmla="*/ 1067359 w 2323944"/>
              <a:gd name="connsiteY928" fmla="*/ 822514 h 1874663"/>
              <a:gd name="connsiteX929" fmla="*/ 1068254 w 2323944"/>
              <a:gd name="connsiteY929" fmla="*/ 822216 h 1874663"/>
              <a:gd name="connsiteX930" fmla="*/ 1070342 w 2323944"/>
              <a:gd name="connsiteY930" fmla="*/ 820426 h 1874663"/>
              <a:gd name="connsiteX931" fmla="*/ 1071385 w 2323944"/>
              <a:gd name="connsiteY931" fmla="*/ 819979 h 1874663"/>
              <a:gd name="connsiteX932" fmla="*/ 1072280 w 2323944"/>
              <a:gd name="connsiteY932" fmla="*/ 818488 h 1874663"/>
              <a:gd name="connsiteX933" fmla="*/ 1073324 w 2323944"/>
              <a:gd name="connsiteY933" fmla="*/ 813865 h 1874663"/>
              <a:gd name="connsiteX934" fmla="*/ 1072578 w 2323944"/>
              <a:gd name="connsiteY934" fmla="*/ 812821 h 1874663"/>
              <a:gd name="connsiteX935" fmla="*/ 1070491 w 2323944"/>
              <a:gd name="connsiteY935" fmla="*/ 811330 h 1874663"/>
              <a:gd name="connsiteX936" fmla="*/ 1069447 w 2323944"/>
              <a:gd name="connsiteY936" fmla="*/ 809392 h 1874663"/>
              <a:gd name="connsiteX937" fmla="*/ 1067210 w 2323944"/>
              <a:gd name="connsiteY937" fmla="*/ 807901 h 1874663"/>
              <a:gd name="connsiteX938" fmla="*/ 1064377 w 2323944"/>
              <a:gd name="connsiteY938" fmla="*/ 807602 h 1874663"/>
              <a:gd name="connsiteX939" fmla="*/ 1063184 w 2323944"/>
              <a:gd name="connsiteY939" fmla="*/ 808050 h 1874663"/>
              <a:gd name="connsiteX940" fmla="*/ 1062290 w 2323944"/>
              <a:gd name="connsiteY940" fmla="*/ 808944 h 1874663"/>
              <a:gd name="connsiteX941" fmla="*/ 1061991 w 2323944"/>
              <a:gd name="connsiteY941" fmla="*/ 809839 h 1874663"/>
              <a:gd name="connsiteX942" fmla="*/ 1062290 w 2323944"/>
              <a:gd name="connsiteY942" fmla="*/ 810883 h 1874663"/>
              <a:gd name="connsiteX943" fmla="*/ 1062290 w 2323944"/>
              <a:gd name="connsiteY943" fmla="*/ 812225 h 1874663"/>
              <a:gd name="connsiteX944" fmla="*/ 1061544 w 2323944"/>
              <a:gd name="connsiteY944" fmla="*/ 815953 h 1874663"/>
              <a:gd name="connsiteX945" fmla="*/ 1061544 w 2323944"/>
              <a:gd name="connsiteY945" fmla="*/ 818339 h 1874663"/>
              <a:gd name="connsiteX946" fmla="*/ 1061842 w 2323944"/>
              <a:gd name="connsiteY946" fmla="*/ 819979 h 1874663"/>
              <a:gd name="connsiteX947" fmla="*/ 1062290 w 2323944"/>
              <a:gd name="connsiteY947" fmla="*/ 820724 h 1874663"/>
              <a:gd name="connsiteX948" fmla="*/ 1326818 w 2323944"/>
              <a:gd name="connsiteY948" fmla="*/ 793586 h 1874663"/>
              <a:gd name="connsiteX949" fmla="*/ 1325178 w 2323944"/>
              <a:gd name="connsiteY949" fmla="*/ 791498 h 1874663"/>
              <a:gd name="connsiteX950" fmla="*/ 1323538 w 2323944"/>
              <a:gd name="connsiteY950" fmla="*/ 791200 h 1874663"/>
              <a:gd name="connsiteX951" fmla="*/ 1321450 w 2323944"/>
              <a:gd name="connsiteY951" fmla="*/ 791945 h 1874663"/>
              <a:gd name="connsiteX952" fmla="*/ 1320854 w 2323944"/>
              <a:gd name="connsiteY952" fmla="*/ 792989 h 1874663"/>
              <a:gd name="connsiteX953" fmla="*/ 1320854 w 2323944"/>
              <a:gd name="connsiteY953" fmla="*/ 795077 h 1874663"/>
              <a:gd name="connsiteX954" fmla="*/ 1322941 w 2323944"/>
              <a:gd name="connsiteY954" fmla="*/ 795375 h 1874663"/>
              <a:gd name="connsiteX955" fmla="*/ 1323388 w 2323944"/>
              <a:gd name="connsiteY955" fmla="*/ 796717 h 1874663"/>
              <a:gd name="connsiteX956" fmla="*/ 1324432 w 2323944"/>
              <a:gd name="connsiteY956" fmla="*/ 797164 h 1874663"/>
              <a:gd name="connsiteX957" fmla="*/ 1325774 w 2323944"/>
              <a:gd name="connsiteY957" fmla="*/ 799103 h 1874663"/>
              <a:gd name="connsiteX958" fmla="*/ 1327862 w 2323944"/>
              <a:gd name="connsiteY958" fmla="*/ 798506 h 1874663"/>
              <a:gd name="connsiteX959" fmla="*/ 1327862 w 2323944"/>
              <a:gd name="connsiteY959" fmla="*/ 797313 h 1874663"/>
              <a:gd name="connsiteX960" fmla="*/ 1327415 w 2323944"/>
              <a:gd name="connsiteY960" fmla="*/ 795226 h 1874663"/>
              <a:gd name="connsiteX961" fmla="*/ 1326669 w 2323944"/>
              <a:gd name="connsiteY961" fmla="*/ 793586 h 1874663"/>
              <a:gd name="connsiteX962" fmla="*/ 1713024 w 2323944"/>
              <a:gd name="connsiteY962" fmla="*/ 841153 h 1874663"/>
              <a:gd name="connsiteX963" fmla="*/ 1709892 w 2323944"/>
              <a:gd name="connsiteY963" fmla="*/ 841153 h 1874663"/>
              <a:gd name="connsiteX964" fmla="*/ 1707059 w 2323944"/>
              <a:gd name="connsiteY964" fmla="*/ 842197 h 1874663"/>
              <a:gd name="connsiteX965" fmla="*/ 1704823 w 2323944"/>
              <a:gd name="connsiteY965" fmla="*/ 842495 h 1874663"/>
              <a:gd name="connsiteX966" fmla="*/ 1699753 w 2323944"/>
              <a:gd name="connsiteY966" fmla="*/ 842048 h 1874663"/>
              <a:gd name="connsiteX967" fmla="*/ 1693639 w 2323944"/>
              <a:gd name="connsiteY967" fmla="*/ 843986 h 1874663"/>
              <a:gd name="connsiteX968" fmla="*/ 1691253 w 2323944"/>
              <a:gd name="connsiteY968" fmla="*/ 845179 h 1874663"/>
              <a:gd name="connsiteX969" fmla="*/ 1689911 w 2323944"/>
              <a:gd name="connsiteY969" fmla="*/ 846223 h 1874663"/>
              <a:gd name="connsiteX970" fmla="*/ 1684543 w 2323944"/>
              <a:gd name="connsiteY970" fmla="*/ 852933 h 1874663"/>
              <a:gd name="connsiteX971" fmla="*/ 1679771 w 2323944"/>
              <a:gd name="connsiteY971" fmla="*/ 859792 h 1874663"/>
              <a:gd name="connsiteX972" fmla="*/ 1677087 w 2323944"/>
              <a:gd name="connsiteY972" fmla="*/ 864415 h 1874663"/>
              <a:gd name="connsiteX973" fmla="*/ 1675000 w 2323944"/>
              <a:gd name="connsiteY973" fmla="*/ 871125 h 1874663"/>
              <a:gd name="connsiteX974" fmla="*/ 1675000 w 2323944"/>
              <a:gd name="connsiteY974" fmla="*/ 872169 h 1874663"/>
              <a:gd name="connsiteX975" fmla="*/ 1677087 w 2323944"/>
              <a:gd name="connsiteY975" fmla="*/ 880519 h 1874663"/>
              <a:gd name="connsiteX976" fmla="*/ 1678877 w 2323944"/>
              <a:gd name="connsiteY976" fmla="*/ 885142 h 1874663"/>
              <a:gd name="connsiteX977" fmla="*/ 1680964 w 2323944"/>
              <a:gd name="connsiteY977" fmla="*/ 889317 h 1874663"/>
              <a:gd name="connsiteX978" fmla="*/ 1682903 w 2323944"/>
              <a:gd name="connsiteY978" fmla="*/ 891703 h 1874663"/>
              <a:gd name="connsiteX979" fmla="*/ 1684543 w 2323944"/>
              <a:gd name="connsiteY979" fmla="*/ 892448 h 1874663"/>
              <a:gd name="connsiteX980" fmla="*/ 1686780 w 2323944"/>
              <a:gd name="connsiteY980" fmla="*/ 892896 h 1874663"/>
              <a:gd name="connsiteX981" fmla="*/ 1691104 w 2323944"/>
              <a:gd name="connsiteY981" fmla="*/ 892896 h 1874663"/>
              <a:gd name="connsiteX982" fmla="*/ 1700647 w 2323944"/>
              <a:gd name="connsiteY982" fmla="*/ 892001 h 1874663"/>
              <a:gd name="connsiteX983" fmla="*/ 1708103 w 2323944"/>
              <a:gd name="connsiteY983" fmla="*/ 892001 h 1874663"/>
              <a:gd name="connsiteX984" fmla="*/ 1715112 w 2323944"/>
              <a:gd name="connsiteY984" fmla="*/ 890808 h 1874663"/>
              <a:gd name="connsiteX985" fmla="*/ 1725102 w 2323944"/>
              <a:gd name="connsiteY985" fmla="*/ 886931 h 1874663"/>
              <a:gd name="connsiteX986" fmla="*/ 1727339 w 2323944"/>
              <a:gd name="connsiteY986" fmla="*/ 885291 h 1874663"/>
              <a:gd name="connsiteX987" fmla="*/ 1730321 w 2323944"/>
              <a:gd name="connsiteY987" fmla="*/ 882607 h 1874663"/>
              <a:gd name="connsiteX988" fmla="*/ 1732260 w 2323944"/>
              <a:gd name="connsiteY988" fmla="*/ 878879 h 1874663"/>
              <a:gd name="connsiteX989" fmla="*/ 1733154 w 2323944"/>
              <a:gd name="connsiteY989" fmla="*/ 874256 h 1874663"/>
              <a:gd name="connsiteX990" fmla="*/ 1733154 w 2323944"/>
              <a:gd name="connsiteY990" fmla="*/ 868739 h 1874663"/>
              <a:gd name="connsiteX991" fmla="*/ 1732111 w 2323944"/>
              <a:gd name="connsiteY991" fmla="*/ 858599 h 1874663"/>
              <a:gd name="connsiteX992" fmla="*/ 1732111 w 2323944"/>
              <a:gd name="connsiteY992" fmla="*/ 857705 h 1874663"/>
              <a:gd name="connsiteX993" fmla="*/ 1733602 w 2323944"/>
              <a:gd name="connsiteY993" fmla="*/ 854722 h 1874663"/>
              <a:gd name="connsiteX994" fmla="*/ 1733900 w 2323944"/>
              <a:gd name="connsiteY994" fmla="*/ 853530 h 1874663"/>
              <a:gd name="connsiteX995" fmla="*/ 1733900 w 2323944"/>
              <a:gd name="connsiteY995" fmla="*/ 850398 h 1874663"/>
              <a:gd name="connsiteX996" fmla="*/ 1733452 w 2323944"/>
              <a:gd name="connsiteY996" fmla="*/ 848907 h 1874663"/>
              <a:gd name="connsiteX997" fmla="*/ 1732856 w 2323944"/>
              <a:gd name="connsiteY997" fmla="*/ 847565 h 1874663"/>
              <a:gd name="connsiteX998" fmla="*/ 1731514 w 2323944"/>
              <a:gd name="connsiteY998" fmla="*/ 846074 h 1874663"/>
              <a:gd name="connsiteX999" fmla="*/ 1717795 w 2323944"/>
              <a:gd name="connsiteY999" fmla="*/ 841899 h 1874663"/>
              <a:gd name="connsiteX1000" fmla="*/ 1712726 w 2323944"/>
              <a:gd name="connsiteY1000" fmla="*/ 841153 h 1874663"/>
              <a:gd name="connsiteX1001" fmla="*/ 1658448 w 2323944"/>
              <a:gd name="connsiteY1001" fmla="*/ 1077946 h 1874663"/>
              <a:gd name="connsiteX1002" fmla="*/ 1662474 w 2323944"/>
              <a:gd name="connsiteY1002" fmla="*/ 1077350 h 1874663"/>
              <a:gd name="connsiteX1003" fmla="*/ 1666053 w 2323944"/>
              <a:gd name="connsiteY1003" fmla="*/ 1075859 h 1874663"/>
              <a:gd name="connsiteX1004" fmla="*/ 1667693 w 2323944"/>
              <a:gd name="connsiteY1004" fmla="*/ 1074815 h 1874663"/>
              <a:gd name="connsiteX1005" fmla="*/ 1669333 w 2323944"/>
              <a:gd name="connsiteY1005" fmla="*/ 1072876 h 1874663"/>
              <a:gd name="connsiteX1006" fmla="*/ 1669333 w 2323944"/>
              <a:gd name="connsiteY1006" fmla="*/ 1071385 h 1874663"/>
              <a:gd name="connsiteX1007" fmla="*/ 1669184 w 2323944"/>
              <a:gd name="connsiteY1007" fmla="*/ 1070640 h 1874663"/>
              <a:gd name="connsiteX1008" fmla="*/ 1666053 w 2323944"/>
              <a:gd name="connsiteY1008" fmla="*/ 1065868 h 1874663"/>
              <a:gd name="connsiteX1009" fmla="*/ 1664711 w 2323944"/>
              <a:gd name="connsiteY1009" fmla="*/ 1064377 h 1874663"/>
              <a:gd name="connsiteX1010" fmla="*/ 1662325 w 2323944"/>
              <a:gd name="connsiteY1010" fmla="*/ 1064377 h 1874663"/>
              <a:gd name="connsiteX1011" fmla="*/ 1660088 w 2323944"/>
              <a:gd name="connsiteY1011" fmla="*/ 1062588 h 1874663"/>
              <a:gd name="connsiteX1012" fmla="*/ 1658597 w 2323944"/>
              <a:gd name="connsiteY1012" fmla="*/ 1062289 h 1874663"/>
              <a:gd name="connsiteX1013" fmla="*/ 1650694 w 2323944"/>
              <a:gd name="connsiteY1013" fmla="*/ 1061842 h 1874663"/>
              <a:gd name="connsiteX1014" fmla="*/ 1645923 w 2323944"/>
              <a:gd name="connsiteY1014" fmla="*/ 1062737 h 1874663"/>
              <a:gd name="connsiteX1015" fmla="*/ 1643537 w 2323944"/>
              <a:gd name="connsiteY1015" fmla="*/ 1063482 h 1874663"/>
              <a:gd name="connsiteX1016" fmla="*/ 1642791 w 2323944"/>
              <a:gd name="connsiteY1016" fmla="*/ 1064675 h 1874663"/>
              <a:gd name="connsiteX1017" fmla="*/ 1644580 w 2323944"/>
              <a:gd name="connsiteY1017" fmla="*/ 1067508 h 1874663"/>
              <a:gd name="connsiteX1018" fmla="*/ 1650247 w 2323944"/>
              <a:gd name="connsiteY1018" fmla="*/ 1072578 h 1874663"/>
              <a:gd name="connsiteX1019" fmla="*/ 1656360 w 2323944"/>
              <a:gd name="connsiteY1019" fmla="*/ 1076903 h 1874663"/>
              <a:gd name="connsiteX1020" fmla="*/ 1658448 w 2323944"/>
              <a:gd name="connsiteY1020" fmla="*/ 1077946 h 1874663"/>
              <a:gd name="connsiteX1021" fmla="*/ 1664413 w 2323944"/>
              <a:gd name="connsiteY1021" fmla="*/ 1041712 h 1874663"/>
              <a:gd name="connsiteX1022" fmla="*/ 1666351 w 2323944"/>
              <a:gd name="connsiteY1022" fmla="*/ 1039624 h 1874663"/>
              <a:gd name="connsiteX1023" fmla="*/ 1668439 w 2323944"/>
              <a:gd name="connsiteY1023" fmla="*/ 1038282 h 1874663"/>
              <a:gd name="connsiteX1024" fmla="*/ 1668439 w 2323944"/>
              <a:gd name="connsiteY1024" fmla="*/ 1037984 h 1874663"/>
              <a:gd name="connsiteX1025" fmla="*/ 1667097 w 2323944"/>
              <a:gd name="connsiteY1025" fmla="*/ 1037686 h 1874663"/>
              <a:gd name="connsiteX1026" fmla="*/ 1664562 w 2323944"/>
              <a:gd name="connsiteY1026" fmla="*/ 1037686 h 1874663"/>
              <a:gd name="connsiteX1027" fmla="*/ 1658746 w 2323944"/>
              <a:gd name="connsiteY1027" fmla="*/ 1038729 h 1874663"/>
              <a:gd name="connsiteX1028" fmla="*/ 1657851 w 2323944"/>
              <a:gd name="connsiteY1028" fmla="*/ 1039624 h 1874663"/>
              <a:gd name="connsiteX1029" fmla="*/ 1657851 w 2323944"/>
              <a:gd name="connsiteY1029" fmla="*/ 1040370 h 1874663"/>
              <a:gd name="connsiteX1030" fmla="*/ 1658895 w 2323944"/>
              <a:gd name="connsiteY1030" fmla="*/ 1040966 h 1874663"/>
              <a:gd name="connsiteX1031" fmla="*/ 1664562 w 2323944"/>
              <a:gd name="connsiteY1031" fmla="*/ 1041712 h 1874663"/>
              <a:gd name="connsiteX1032" fmla="*/ 1689911 w 2323944"/>
              <a:gd name="connsiteY1032" fmla="*/ 789709 h 1874663"/>
              <a:gd name="connsiteX1033" fmla="*/ 1683350 w 2323944"/>
              <a:gd name="connsiteY1033" fmla="*/ 789261 h 1874663"/>
              <a:gd name="connsiteX1034" fmla="*/ 1680368 w 2323944"/>
              <a:gd name="connsiteY1034" fmla="*/ 788068 h 1874663"/>
              <a:gd name="connsiteX1035" fmla="*/ 1678280 w 2323944"/>
              <a:gd name="connsiteY1035" fmla="*/ 788068 h 1874663"/>
              <a:gd name="connsiteX1036" fmla="*/ 1674851 w 2323944"/>
              <a:gd name="connsiteY1036" fmla="*/ 789112 h 1874663"/>
              <a:gd name="connsiteX1037" fmla="*/ 1674254 w 2323944"/>
              <a:gd name="connsiteY1037" fmla="*/ 789709 h 1874663"/>
              <a:gd name="connsiteX1038" fmla="*/ 1673956 w 2323944"/>
              <a:gd name="connsiteY1038" fmla="*/ 790902 h 1874663"/>
              <a:gd name="connsiteX1039" fmla="*/ 1673956 w 2323944"/>
              <a:gd name="connsiteY1039" fmla="*/ 794182 h 1874663"/>
              <a:gd name="connsiteX1040" fmla="*/ 1673210 w 2323944"/>
              <a:gd name="connsiteY1040" fmla="*/ 795971 h 1874663"/>
              <a:gd name="connsiteX1041" fmla="*/ 1674701 w 2323944"/>
              <a:gd name="connsiteY1041" fmla="*/ 799848 h 1874663"/>
              <a:gd name="connsiteX1042" fmla="*/ 1675894 w 2323944"/>
              <a:gd name="connsiteY1042" fmla="*/ 801340 h 1874663"/>
              <a:gd name="connsiteX1043" fmla="*/ 1677535 w 2323944"/>
              <a:gd name="connsiteY1043" fmla="*/ 802532 h 1874663"/>
              <a:gd name="connsiteX1044" fmla="*/ 1679921 w 2323944"/>
              <a:gd name="connsiteY1044" fmla="*/ 802831 h 1874663"/>
              <a:gd name="connsiteX1045" fmla="*/ 1683201 w 2323944"/>
              <a:gd name="connsiteY1045" fmla="*/ 802234 h 1874663"/>
              <a:gd name="connsiteX1046" fmla="*/ 1685438 w 2323944"/>
              <a:gd name="connsiteY1046" fmla="*/ 800743 h 1874663"/>
              <a:gd name="connsiteX1047" fmla="*/ 1686481 w 2323944"/>
              <a:gd name="connsiteY1047" fmla="*/ 798357 h 1874663"/>
              <a:gd name="connsiteX1048" fmla="*/ 1687973 w 2323944"/>
              <a:gd name="connsiteY1048" fmla="*/ 796270 h 1874663"/>
              <a:gd name="connsiteX1049" fmla="*/ 1691253 w 2323944"/>
              <a:gd name="connsiteY1049" fmla="*/ 793287 h 1874663"/>
              <a:gd name="connsiteX1050" fmla="*/ 1691700 w 2323944"/>
              <a:gd name="connsiteY1050" fmla="*/ 792244 h 1874663"/>
              <a:gd name="connsiteX1051" fmla="*/ 1691700 w 2323944"/>
              <a:gd name="connsiteY1051" fmla="*/ 791349 h 1874663"/>
              <a:gd name="connsiteX1052" fmla="*/ 1691402 w 2323944"/>
              <a:gd name="connsiteY1052" fmla="*/ 790603 h 1874663"/>
              <a:gd name="connsiteX1053" fmla="*/ 1689762 w 2323944"/>
              <a:gd name="connsiteY1053" fmla="*/ 789410 h 1874663"/>
              <a:gd name="connsiteX1054" fmla="*/ 1747022 w 2323944"/>
              <a:gd name="connsiteY1054" fmla="*/ 865160 h 1874663"/>
              <a:gd name="connsiteX1055" fmla="*/ 1749408 w 2323944"/>
              <a:gd name="connsiteY1055" fmla="*/ 866353 h 1874663"/>
              <a:gd name="connsiteX1056" fmla="*/ 1752241 w 2323944"/>
              <a:gd name="connsiteY1056" fmla="*/ 867099 h 1874663"/>
              <a:gd name="connsiteX1057" fmla="*/ 1759249 w 2323944"/>
              <a:gd name="connsiteY1057" fmla="*/ 867397 h 1874663"/>
              <a:gd name="connsiteX1058" fmla="*/ 1772073 w 2323944"/>
              <a:gd name="connsiteY1058" fmla="*/ 867397 h 1874663"/>
              <a:gd name="connsiteX1059" fmla="*/ 1777739 w 2323944"/>
              <a:gd name="connsiteY1059" fmla="*/ 866950 h 1874663"/>
              <a:gd name="connsiteX1060" fmla="*/ 1778038 w 2323944"/>
              <a:gd name="connsiteY1060" fmla="*/ 865160 h 1874663"/>
              <a:gd name="connsiteX1061" fmla="*/ 1778038 w 2323944"/>
              <a:gd name="connsiteY1061" fmla="*/ 862924 h 1874663"/>
              <a:gd name="connsiteX1062" fmla="*/ 1776994 w 2323944"/>
              <a:gd name="connsiteY1062" fmla="*/ 858599 h 1874663"/>
              <a:gd name="connsiteX1063" fmla="*/ 1776397 w 2323944"/>
              <a:gd name="connsiteY1063" fmla="*/ 857705 h 1874663"/>
              <a:gd name="connsiteX1064" fmla="*/ 1775503 w 2323944"/>
              <a:gd name="connsiteY1064" fmla="*/ 857257 h 1874663"/>
              <a:gd name="connsiteX1065" fmla="*/ 1773117 w 2323944"/>
              <a:gd name="connsiteY1065" fmla="*/ 856512 h 1874663"/>
              <a:gd name="connsiteX1066" fmla="*/ 1765363 w 2323944"/>
              <a:gd name="connsiteY1066" fmla="*/ 856214 h 1874663"/>
              <a:gd name="connsiteX1067" fmla="*/ 1759249 w 2323944"/>
              <a:gd name="connsiteY1067" fmla="*/ 854424 h 1874663"/>
              <a:gd name="connsiteX1068" fmla="*/ 1752241 w 2323944"/>
              <a:gd name="connsiteY1068" fmla="*/ 852933 h 1874663"/>
              <a:gd name="connsiteX1069" fmla="*/ 1743592 w 2323944"/>
              <a:gd name="connsiteY1069" fmla="*/ 854126 h 1874663"/>
              <a:gd name="connsiteX1070" fmla="*/ 1742996 w 2323944"/>
              <a:gd name="connsiteY1070" fmla="*/ 855021 h 1874663"/>
              <a:gd name="connsiteX1071" fmla="*/ 1742548 w 2323944"/>
              <a:gd name="connsiteY1071" fmla="*/ 856512 h 1874663"/>
              <a:gd name="connsiteX1072" fmla="*/ 1742548 w 2323944"/>
              <a:gd name="connsiteY1072" fmla="*/ 858152 h 1874663"/>
              <a:gd name="connsiteX1073" fmla="*/ 1744338 w 2323944"/>
              <a:gd name="connsiteY1073" fmla="*/ 861880 h 1874663"/>
              <a:gd name="connsiteX1074" fmla="*/ 1747171 w 2323944"/>
              <a:gd name="connsiteY1074" fmla="*/ 865459 h 1874663"/>
              <a:gd name="connsiteX1075" fmla="*/ 1427023 w 2323944"/>
              <a:gd name="connsiteY1075" fmla="*/ 761675 h 1874663"/>
              <a:gd name="connsiteX1076" fmla="*/ 1431645 w 2323944"/>
              <a:gd name="connsiteY1076" fmla="*/ 760781 h 1874663"/>
              <a:gd name="connsiteX1077" fmla="*/ 1432689 w 2323944"/>
              <a:gd name="connsiteY1077" fmla="*/ 759737 h 1874663"/>
              <a:gd name="connsiteX1078" fmla="*/ 1432242 w 2323944"/>
              <a:gd name="connsiteY1078" fmla="*/ 758246 h 1874663"/>
              <a:gd name="connsiteX1079" fmla="*/ 1431347 w 2323944"/>
              <a:gd name="connsiteY1079" fmla="*/ 756754 h 1874663"/>
              <a:gd name="connsiteX1080" fmla="*/ 1430005 w 2323944"/>
              <a:gd name="connsiteY1080" fmla="*/ 755412 h 1874663"/>
              <a:gd name="connsiteX1081" fmla="*/ 1427917 w 2323944"/>
              <a:gd name="connsiteY1081" fmla="*/ 754965 h 1874663"/>
              <a:gd name="connsiteX1082" fmla="*/ 1425084 w 2323944"/>
              <a:gd name="connsiteY1082" fmla="*/ 755412 h 1874663"/>
              <a:gd name="connsiteX1083" fmla="*/ 1422102 w 2323944"/>
              <a:gd name="connsiteY1083" fmla="*/ 754965 h 1874663"/>
              <a:gd name="connsiteX1084" fmla="*/ 1417032 w 2323944"/>
              <a:gd name="connsiteY1084" fmla="*/ 753325 h 1874663"/>
              <a:gd name="connsiteX1085" fmla="*/ 1415392 w 2323944"/>
              <a:gd name="connsiteY1085" fmla="*/ 754219 h 1874663"/>
              <a:gd name="connsiteX1086" fmla="*/ 1411366 w 2323944"/>
              <a:gd name="connsiteY1086" fmla="*/ 755412 h 1874663"/>
              <a:gd name="connsiteX1087" fmla="*/ 1411366 w 2323944"/>
              <a:gd name="connsiteY1087" fmla="*/ 756456 h 1874663"/>
              <a:gd name="connsiteX1088" fmla="*/ 1412857 w 2323944"/>
              <a:gd name="connsiteY1088" fmla="*/ 758246 h 1874663"/>
              <a:gd name="connsiteX1089" fmla="*/ 1414796 w 2323944"/>
              <a:gd name="connsiteY1089" fmla="*/ 759438 h 1874663"/>
              <a:gd name="connsiteX1090" fmla="*/ 1418672 w 2323944"/>
              <a:gd name="connsiteY1090" fmla="*/ 760333 h 1874663"/>
              <a:gd name="connsiteX1091" fmla="*/ 1420313 w 2323944"/>
              <a:gd name="connsiteY1091" fmla="*/ 759737 h 1874663"/>
              <a:gd name="connsiteX1092" fmla="*/ 1423742 w 2323944"/>
              <a:gd name="connsiteY1092" fmla="*/ 760930 h 1874663"/>
              <a:gd name="connsiteX1093" fmla="*/ 1426874 w 2323944"/>
              <a:gd name="connsiteY1093" fmla="*/ 761377 h 1874663"/>
              <a:gd name="connsiteX1094" fmla="*/ 1331441 w 2323944"/>
              <a:gd name="connsiteY1094" fmla="*/ 796568 h 1874663"/>
              <a:gd name="connsiteX1095" fmla="*/ 1332335 w 2323944"/>
              <a:gd name="connsiteY1095" fmla="*/ 797015 h 1874663"/>
              <a:gd name="connsiteX1096" fmla="*/ 1333230 w 2323944"/>
              <a:gd name="connsiteY1096" fmla="*/ 796717 h 1874663"/>
              <a:gd name="connsiteX1097" fmla="*/ 1333975 w 2323944"/>
              <a:gd name="connsiteY1097" fmla="*/ 795971 h 1874663"/>
              <a:gd name="connsiteX1098" fmla="*/ 1336361 w 2323944"/>
              <a:gd name="connsiteY1098" fmla="*/ 791945 h 1874663"/>
              <a:gd name="connsiteX1099" fmla="*/ 1335765 w 2323944"/>
              <a:gd name="connsiteY1099" fmla="*/ 788963 h 1874663"/>
              <a:gd name="connsiteX1100" fmla="*/ 1335019 w 2323944"/>
              <a:gd name="connsiteY1100" fmla="*/ 788068 h 1874663"/>
              <a:gd name="connsiteX1101" fmla="*/ 1334423 w 2323944"/>
              <a:gd name="connsiteY1101" fmla="*/ 788963 h 1874663"/>
              <a:gd name="connsiteX1102" fmla="*/ 1332633 w 2323944"/>
              <a:gd name="connsiteY1102" fmla="*/ 788367 h 1874663"/>
              <a:gd name="connsiteX1103" fmla="*/ 1331142 w 2323944"/>
              <a:gd name="connsiteY1103" fmla="*/ 788963 h 1874663"/>
              <a:gd name="connsiteX1104" fmla="*/ 1329055 w 2323944"/>
              <a:gd name="connsiteY1104" fmla="*/ 790156 h 1874663"/>
              <a:gd name="connsiteX1105" fmla="*/ 1328011 w 2323944"/>
              <a:gd name="connsiteY1105" fmla="*/ 791200 h 1874663"/>
              <a:gd name="connsiteX1106" fmla="*/ 1328757 w 2323944"/>
              <a:gd name="connsiteY1106" fmla="*/ 793138 h 1874663"/>
              <a:gd name="connsiteX1107" fmla="*/ 1331441 w 2323944"/>
              <a:gd name="connsiteY1107" fmla="*/ 796419 h 1874663"/>
              <a:gd name="connsiteX1108" fmla="*/ 1422400 w 2323944"/>
              <a:gd name="connsiteY1108" fmla="*/ 861731 h 1874663"/>
              <a:gd name="connsiteX1109" fmla="*/ 1422400 w 2323944"/>
              <a:gd name="connsiteY1109" fmla="*/ 863371 h 1874663"/>
              <a:gd name="connsiteX1110" fmla="*/ 1422848 w 2323944"/>
              <a:gd name="connsiteY1110" fmla="*/ 864862 h 1874663"/>
              <a:gd name="connsiteX1111" fmla="*/ 1423742 w 2323944"/>
              <a:gd name="connsiteY1111" fmla="*/ 866055 h 1874663"/>
              <a:gd name="connsiteX1112" fmla="*/ 1427768 w 2323944"/>
              <a:gd name="connsiteY1112" fmla="*/ 868888 h 1874663"/>
              <a:gd name="connsiteX1113" fmla="*/ 1429558 w 2323944"/>
              <a:gd name="connsiteY1113" fmla="*/ 869634 h 1874663"/>
              <a:gd name="connsiteX1114" fmla="*/ 1430751 w 2323944"/>
              <a:gd name="connsiteY1114" fmla="*/ 869634 h 1874663"/>
              <a:gd name="connsiteX1115" fmla="*/ 1432093 w 2323944"/>
              <a:gd name="connsiteY1115" fmla="*/ 868888 h 1874663"/>
              <a:gd name="connsiteX1116" fmla="*/ 1433584 w 2323944"/>
              <a:gd name="connsiteY1116" fmla="*/ 867397 h 1874663"/>
              <a:gd name="connsiteX1117" fmla="*/ 1434777 w 2323944"/>
              <a:gd name="connsiteY1117" fmla="*/ 865757 h 1874663"/>
              <a:gd name="connsiteX1118" fmla="*/ 1436119 w 2323944"/>
              <a:gd name="connsiteY1118" fmla="*/ 862327 h 1874663"/>
              <a:gd name="connsiteX1119" fmla="*/ 1436417 w 2323944"/>
              <a:gd name="connsiteY1119" fmla="*/ 860538 h 1874663"/>
              <a:gd name="connsiteX1120" fmla="*/ 1436417 w 2323944"/>
              <a:gd name="connsiteY1120" fmla="*/ 857556 h 1874663"/>
              <a:gd name="connsiteX1121" fmla="*/ 1435373 w 2323944"/>
              <a:gd name="connsiteY1121" fmla="*/ 853530 h 1874663"/>
              <a:gd name="connsiteX1122" fmla="*/ 1435075 w 2323944"/>
              <a:gd name="connsiteY1122" fmla="*/ 850398 h 1874663"/>
              <a:gd name="connsiteX1123" fmla="*/ 1435373 w 2323944"/>
              <a:gd name="connsiteY1123" fmla="*/ 848311 h 1874663"/>
              <a:gd name="connsiteX1124" fmla="*/ 1434628 w 2323944"/>
              <a:gd name="connsiteY1124" fmla="*/ 846372 h 1874663"/>
              <a:gd name="connsiteX1125" fmla="*/ 1431496 w 2323944"/>
              <a:gd name="connsiteY1125" fmla="*/ 843390 h 1874663"/>
              <a:gd name="connsiteX1126" fmla="*/ 1428067 w 2323944"/>
              <a:gd name="connsiteY1126" fmla="*/ 842495 h 1874663"/>
              <a:gd name="connsiteX1127" fmla="*/ 1424637 w 2323944"/>
              <a:gd name="connsiteY1127" fmla="*/ 846074 h 1874663"/>
              <a:gd name="connsiteX1128" fmla="*/ 1423295 w 2323944"/>
              <a:gd name="connsiteY1128" fmla="*/ 847863 h 1874663"/>
              <a:gd name="connsiteX1129" fmla="*/ 1422997 w 2323944"/>
              <a:gd name="connsiteY1129" fmla="*/ 849205 h 1874663"/>
              <a:gd name="connsiteX1130" fmla="*/ 1421655 w 2323944"/>
              <a:gd name="connsiteY1130" fmla="*/ 851293 h 1874663"/>
              <a:gd name="connsiteX1131" fmla="*/ 1421356 w 2323944"/>
              <a:gd name="connsiteY1131" fmla="*/ 852188 h 1874663"/>
              <a:gd name="connsiteX1132" fmla="*/ 1421953 w 2323944"/>
              <a:gd name="connsiteY1132" fmla="*/ 853679 h 1874663"/>
              <a:gd name="connsiteX1133" fmla="*/ 1424339 w 2323944"/>
              <a:gd name="connsiteY1133" fmla="*/ 856363 h 1874663"/>
              <a:gd name="connsiteX1134" fmla="*/ 1423146 w 2323944"/>
              <a:gd name="connsiteY1134" fmla="*/ 859792 h 1874663"/>
              <a:gd name="connsiteX1135" fmla="*/ 1422848 w 2323944"/>
              <a:gd name="connsiteY1135" fmla="*/ 861433 h 1874663"/>
              <a:gd name="connsiteX1136" fmla="*/ 1029783 w 2323944"/>
              <a:gd name="connsiteY1136" fmla="*/ 818935 h 1874663"/>
              <a:gd name="connsiteX1137" fmla="*/ 1024862 w 2323944"/>
              <a:gd name="connsiteY1137" fmla="*/ 817593 h 1874663"/>
              <a:gd name="connsiteX1138" fmla="*/ 1023222 w 2323944"/>
              <a:gd name="connsiteY1138" fmla="*/ 820128 h 1874663"/>
              <a:gd name="connsiteX1139" fmla="*/ 1021134 w 2323944"/>
              <a:gd name="connsiteY1139" fmla="*/ 821768 h 1874663"/>
              <a:gd name="connsiteX1140" fmla="*/ 1018003 w 2323944"/>
              <a:gd name="connsiteY1140" fmla="*/ 823408 h 1874663"/>
              <a:gd name="connsiteX1141" fmla="*/ 1016959 w 2323944"/>
              <a:gd name="connsiteY1141" fmla="*/ 824601 h 1874663"/>
              <a:gd name="connsiteX1142" fmla="*/ 1018003 w 2323944"/>
              <a:gd name="connsiteY1142" fmla="*/ 825496 h 1874663"/>
              <a:gd name="connsiteX1143" fmla="*/ 1026502 w 2323944"/>
              <a:gd name="connsiteY1143" fmla="*/ 828478 h 1874663"/>
              <a:gd name="connsiteX1144" fmla="*/ 1027993 w 2323944"/>
              <a:gd name="connsiteY1144" fmla="*/ 829373 h 1874663"/>
              <a:gd name="connsiteX1145" fmla="*/ 1029037 w 2323944"/>
              <a:gd name="connsiteY1145" fmla="*/ 829373 h 1874663"/>
              <a:gd name="connsiteX1146" fmla="*/ 1030379 w 2323944"/>
              <a:gd name="connsiteY1146" fmla="*/ 826838 h 1874663"/>
              <a:gd name="connsiteX1147" fmla="*/ 1032019 w 2323944"/>
              <a:gd name="connsiteY1147" fmla="*/ 826093 h 1874663"/>
              <a:gd name="connsiteX1148" fmla="*/ 1032317 w 2323944"/>
              <a:gd name="connsiteY1148" fmla="*/ 822663 h 1874663"/>
              <a:gd name="connsiteX1149" fmla="*/ 1032019 w 2323944"/>
              <a:gd name="connsiteY1149" fmla="*/ 821321 h 1874663"/>
              <a:gd name="connsiteX1150" fmla="*/ 1031274 w 2323944"/>
              <a:gd name="connsiteY1150" fmla="*/ 820277 h 1874663"/>
              <a:gd name="connsiteX1151" fmla="*/ 1029484 w 2323944"/>
              <a:gd name="connsiteY1151" fmla="*/ 819084 h 1874663"/>
              <a:gd name="connsiteX1152" fmla="*/ 1740610 w 2323944"/>
              <a:gd name="connsiteY1152" fmla="*/ 833548 h 1874663"/>
              <a:gd name="connsiteX1153" fmla="*/ 1738821 w 2323944"/>
              <a:gd name="connsiteY1153" fmla="*/ 831162 h 1874663"/>
              <a:gd name="connsiteX1154" fmla="*/ 1736286 w 2323944"/>
              <a:gd name="connsiteY1154" fmla="*/ 826242 h 1874663"/>
              <a:gd name="connsiteX1155" fmla="*/ 1733900 w 2323944"/>
              <a:gd name="connsiteY1155" fmla="*/ 824452 h 1874663"/>
              <a:gd name="connsiteX1156" fmla="*/ 1730619 w 2323944"/>
              <a:gd name="connsiteY1156" fmla="*/ 823856 h 1874663"/>
              <a:gd name="connsiteX1157" fmla="*/ 1728383 w 2323944"/>
              <a:gd name="connsiteY1157" fmla="*/ 824303 h 1874663"/>
              <a:gd name="connsiteX1158" fmla="*/ 1726146 w 2323944"/>
              <a:gd name="connsiteY1158" fmla="*/ 826838 h 1874663"/>
              <a:gd name="connsiteX1159" fmla="*/ 1725400 w 2323944"/>
              <a:gd name="connsiteY1159" fmla="*/ 829075 h 1874663"/>
              <a:gd name="connsiteX1160" fmla="*/ 1725400 w 2323944"/>
              <a:gd name="connsiteY1160" fmla="*/ 830864 h 1874663"/>
              <a:gd name="connsiteX1161" fmla="*/ 1725400 w 2323944"/>
              <a:gd name="connsiteY1161" fmla="*/ 832057 h 1874663"/>
              <a:gd name="connsiteX1162" fmla="*/ 1727786 w 2323944"/>
              <a:gd name="connsiteY1162" fmla="*/ 834443 h 1874663"/>
              <a:gd name="connsiteX1163" fmla="*/ 1734049 w 2323944"/>
              <a:gd name="connsiteY1163" fmla="*/ 837873 h 1874663"/>
              <a:gd name="connsiteX1164" fmla="*/ 1737031 w 2323944"/>
              <a:gd name="connsiteY1164" fmla="*/ 840855 h 1874663"/>
              <a:gd name="connsiteX1165" fmla="*/ 1739119 w 2323944"/>
              <a:gd name="connsiteY1165" fmla="*/ 840557 h 1874663"/>
              <a:gd name="connsiteX1166" fmla="*/ 1740014 w 2323944"/>
              <a:gd name="connsiteY1166" fmla="*/ 839662 h 1874663"/>
              <a:gd name="connsiteX1167" fmla="*/ 1740759 w 2323944"/>
              <a:gd name="connsiteY1167" fmla="*/ 838320 h 1874663"/>
              <a:gd name="connsiteX1168" fmla="*/ 1740759 w 2323944"/>
              <a:gd name="connsiteY1168" fmla="*/ 837425 h 1874663"/>
              <a:gd name="connsiteX1169" fmla="*/ 1740461 w 2323944"/>
              <a:gd name="connsiteY1169" fmla="*/ 836978 h 1874663"/>
              <a:gd name="connsiteX1170" fmla="*/ 1740461 w 2323944"/>
              <a:gd name="connsiteY1170" fmla="*/ 836232 h 1874663"/>
              <a:gd name="connsiteX1171" fmla="*/ 1741207 w 2323944"/>
              <a:gd name="connsiteY1171" fmla="*/ 835338 h 1874663"/>
              <a:gd name="connsiteX1172" fmla="*/ 1740610 w 2323944"/>
              <a:gd name="connsiteY1172" fmla="*/ 833548 h 1874663"/>
              <a:gd name="connsiteX1173" fmla="*/ 956717 w 2323944"/>
              <a:gd name="connsiteY1173" fmla="*/ 830268 h 1874663"/>
              <a:gd name="connsiteX1174" fmla="*/ 954182 w 2323944"/>
              <a:gd name="connsiteY1174" fmla="*/ 829522 h 1874663"/>
              <a:gd name="connsiteX1175" fmla="*/ 948664 w 2323944"/>
              <a:gd name="connsiteY1175" fmla="*/ 829224 h 1874663"/>
              <a:gd name="connsiteX1176" fmla="*/ 946428 w 2323944"/>
              <a:gd name="connsiteY1176" fmla="*/ 829522 h 1874663"/>
              <a:gd name="connsiteX1177" fmla="*/ 944937 w 2323944"/>
              <a:gd name="connsiteY1177" fmla="*/ 830268 h 1874663"/>
              <a:gd name="connsiteX1178" fmla="*/ 945235 w 2323944"/>
              <a:gd name="connsiteY1178" fmla="*/ 831610 h 1874663"/>
              <a:gd name="connsiteX1179" fmla="*/ 947322 w 2323944"/>
              <a:gd name="connsiteY1179" fmla="*/ 833548 h 1874663"/>
              <a:gd name="connsiteX1180" fmla="*/ 950305 w 2323944"/>
              <a:gd name="connsiteY1180" fmla="*/ 835338 h 1874663"/>
              <a:gd name="connsiteX1181" fmla="*/ 954331 w 2323944"/>
              <a:gd name="connsiteY1181" fmla="*/ 836978 h 1874663"/>
              <a:gd name="connsiteX1182" fmla="*/ 957015 w 2323944"/>
              <a:gd name="connsiteY1182" fmla="*/ 837723 h 1874663"/>
              <a:gd name="connsiteX1183" fmla="*/ 958506 w 2323944"/>
              <a:gd name="connsiteY1183" fmla="*/ 837723 h 1874663"/>
              <a:gd name="connsiteX1184" fmla="*/ 960743 w 2323944"/>
              <a:gd name="connsiteY1184" fmla="*/ 836381 h 1874663"/>
              <a:gd name="connsiteX1185" fmla="*/ 961190 w 2323944"/>
              <a:gd name="connsiteY1185" fmla="*/ 835487 h 1874663"/>
              <a:gd name="connsiteX1186" fmla="*/ 961190 w 2323944"/>
              <a:gd name="connsiteY1186" fmla="*/ 834443 h 1874663"/>
              <a:gd name="connsiteX1187" fmla="*/ 960295 w 2323944"/>
              <a:gd name="connsiteY1187" fmla="*/ 832803 h 1874663"/>
              <a:gd name="connsiteX1188" fmla="*/ 956866 w 2323944"/>
              <a:gd name="connsiteY1188" fmla="*/ 829969 h 1874663"/>
              <a:gd name="connsiteX1189" fmla="*/ 1173976 w 2323944"/>
              <a:gd name="connsiteY1189" fmla="*/ 472095 h 1874663"/>
              <a:gd name="connsiteX1190" fmla="*/ 1176809 w 2323944"/>
              <a:gd name="connsiteY1190" fmla="*/ 473885 h 1874663"/>
              <a:gd name="connsiteX1191" fmla="*/ 1178897 w 2323944"/>
              <a:gd name="connsiteY1191" fmla="*/ 473885 h 1874663"/>
              <a:gd name="connsiteX1192" fmla="*/ 1180984 w 2323944"/>
              <a:gd name="connsiteY1192" fmla="*/ 471946 h 1874663"/>
              <a:gd name="connsiteX1193" fmla="*/ 1183818 w 2323944"/>
              <a:gd name="connsiteY1193" fmla="*/ 470157 h 1874663"/>
              <a:gd name="connsiteX1194" fmla="*/ 1184116 w 2323944"/>
              <a:gd name="connsiteY1194" fmla="*/ 469411 h 1874663"/>
              <a:gd name="connsiteX1195" fmla="*/ 1182028 w 2323944"/>
              <a:gd name="connsiteY1195" fmla="*/ 467622 h 1874663"/>
              <a:gd name="connsiteX1196" fmla="*/ 1179195 w 2323944"/>
              <a:gd name="connsiteY1196" fmla="*/ 466131 h 1874663"/>
              <a:gd name="connsiteX1197" fmla="*/ 1173380 w 2323944"/>
              <a:gd name="connsiteY1197" fmla="*/ 463894 h 1874663"/>
              <a:gd name="connsiteX1198" fmla="*/ 1172634 w 2323944"/>
              <a:gd name="connsiteY1198" fmla="*/ 464342 h 1874663"/>
              <a:gd name="connsiteX1199" fmla="*/ 1172037 w 2323944"/>
              <a:gd name="connsiteY1199" fmla="*/ 465236 h 1874663"/>
              <a:gd name="connsiteX1200" fmla="*/ 1171739 w 2323944"/>
              <a:gd name="connsiteY1200" fmla="*/ 466578 h 1874663"/>
              <a:gd name="connsiteX1201" fmla="*/ 1169204 w 2323944"/>
              <a:gd name="connsiteY1201" fmla="*/ 467920 h 1874663"/>
              <a:gd name="connsiteX1202" fmla="*/ 1160407 w 2323944"/>
              <a:gd name="connsiteY1202" fmla="*/ 470455 h 1874663"/>
              <a:gd name="connsiteX1203" fmla="*/ 1157126 w 2323944"/>
              <a:gd name="connsiteY1203" fmla="*/ 472095 h 1874663"/>
              <a:gd name="connsiteX1204" fmla="*/ 1156082 w 2323944"/>
              <a:gd name="connsiteY1204" fmla="*/ 474481 h 1874663"/>
              <a:gd name="connsiteX1205" fmla="*/ 1157424 w 2323944"/>
              <a:gd name="connsiteY1205" fmla="*/ 477613 h 1874663"/>
              <a:gd name="connsiteX1206" fmla="*/ 1158916 w 2323944"/>
              <a:gd name="connsiteY1206" fmla="*/ 479402 h 1874663"/>
              <a:gd name="connsiteX1207" fmla="*/ 1160407 w 2323944"/>
              <a:gd name="connsiteY1207" fmla="*/ 479999 h 1874663"/>
              <a:gd name="connsiteX1208" fmla="*/ 1163985 w 2323944"/>
              <a:gd name="connsiteY1208" fmla="*/ 479402 h 1874663"/>
              <a:gd name="connsiteX1209" fmla="*/ 1165178 w 2323944"/>
              <a:gd name="connsiteY1209" fmla="*/ 478657 h 1874663"/>
              <a:gd name="connsiteX1210" fmla="*/ 1166670 w 2323944"/>
              <a:gd name="connsiteY1210" fmla="*/ 476569 h 1874663"/>
              <a:gd name="connsiteX1211" fmla="*/ 1170845 w 2323944"/>
              <a:gd name="connsiteY1211" fmla="*/ 472990 h 1874663"/>
              <a:gd name="connsiteX1212" fmla="*/ 1173976 w 2323944"/>
              <a:gd name="connsiteY1212" fmla="*/ 472394 h 1874663"/>
              <a:gd name="connsiteX1213" fmla="*/ 937779 w 2323944"/>
              <a:gd name="connsiteY1213" fmla="*/ 567081 h 1874663"/>
              <a:gd name="connsiteX1214" fmla="*/ 932709 w 2323944"/>
              <a:gd name="connsiteY1214" fmla="*/ 567081 h 1874663"/>
              <a:gd name="connsiteX1215" fmla="*/ 910342 w 2323944"/>
              <a:gd name="connsiteY1215" fmla="*/ 569616 h 1874663"/>
              <a:gd name="connsiteX1216" fmla="*/ 903781 w 2323944"/>
              <a:gd name="connsiteY1216" fmla="*/ 570809 h 1874663"/>
              <a:gd name="connsiteX1217" fmla="*/ 901694 w 2323944"/>
              <a:gd name="connsiteY1217" fmla="*/ 572151 h 1874663"/>
              <a:gd name="connsiteX1218" fmla="*/ 898115 w 2323944"/>
              <a:gd name="connsiteY1218" fmla="*/ 575879 h 1874663"/>
              <a:gd name="connsiteX1219" fmla="*/ 894983 w 2323944"/>
              <a:gd name="connsiteY1219" fmla="*/ 580651 h 1874663"/>
              <a:gd name="connsiteX1220" fmla="*/ 895729 w 2323944"/>
              <a:gd name="connsiteY1220" fmla="*/ 582291 h 1874663"/>
              <a:gd name="connsiteX1221" fmla="*/ 900202 w 2323944"/>
              <a:gd name="connsiteY1221" fmla="*/ 583484 h 1874663"/>
              <a:gd name="connsiteX1222" fmla="*/ 906167 w 2323944"/>
              <a:gd name="connsiteY1222" fmla="*/ 585870 h 1874663"/>
              <a:gd name="connsiteX1223" fmla="*/ 915263 w 2323944"/>
              <a:gd name="connsiteY1223" fmla="*/ 591685 h 1874663"/>
              <a:gd name="connsiteX1224" fmla="*/ 917052 w 2323944"/>
              <a:gd name="connsiteY1224" fmla="*/ 594071 h 1874663"/>
              <a:gd name="connsiteX1225" fmla="*/ 918096 w 2323944"/>
              <a:gd name="connsiteY1225" fmla="*/ 597351 h 1874663"/>
              <a:gd name="connsiteX1226" fmla="*/ 925254 w 2323944"/>
              <a:gd name="connsiteY1226" fmla="*/ 602720 h 1874663"/>
              <a:gd name="connsiteX1227" fmla="*/ 931218 w 2323944"/>
              <a:gd name="connsiteY1227" fmla="*/ 608237 h 1874663"/>
              <a:gd name="connsiteX1228" fmla="*/ 934946 w 2323944"/>
              <a:gd name="connsiteY1228" fmla="*/ 610921 h 1874663"/>
              <a:gd name="connsiteX1229" fmla="*/ 937481 w 2323944"/>
              <a:gd name="connsiteY1229" fmla="*/ 612114 h 1874663"/>
              <a:gd name="connsiteX1230" fmla="*/ 938823 w 2323944"/>
              <a:gd name="connsiteY1230" fmla="*/ 611815 h 1874663"/>
              <a:gd name="connsiteX1231" fmla="*/ 941209 w 2323944"/>
              <a:gd name="connsiteY1231" fmla="*/ 610324 h 1874663"/>
              <a:gd name="connsiteX1232" fmla="*/ 944489 w 2323944"/>
              <a:gd name="connsiteY1232" fmla="*/ 607640 h 1874663"/>
              <a:gd name="connsiteX1233" fmla="*/ 946428 w 2323944"/>
              <a:gd name="connsiteY1233" fmla="*/ 605553 h 1874663"/>
              <a:gd name="connsiteX1234" fmla="*/ 947322 w 2323944"/>
              <a:gd name="connsiteY1234" fmla="*/ 602869 h 1874663"/>
              <a:gd name="connsiteX1235" fmla="*/ 951945 w 2323944"/>
              <a:gd name="connsiteY1235" fmla="*/ 598693 h 1874663"/>
              <a:gd name="connsiteX1236" fmla="*/ 956418 w 2323944"/>
              <a:gd name="connsiteY1236" fmla="*/ 591089 h 1874663"/>
              <a:gd name="connsiteX1237" fmla="*/ 957462 w 2323944"/>
              <a:gd name="connsiteY1237" fmla="*/ 588852 h 1874663"/>
              <a:gd name="connsiteX1238" fmla="*/ 958208 w 2323944"/>
              <a:gd name="connsiteY1238" fmla="*/ 582887 h 1874663"/>
              <a:gd name="connsiteX1239" fmla="*/ 958208 w 2323944"/>
              <a:gd name="connsiteY1239" fmla="*/ 578861 h 1874663"/>
              <a:gd name="connsiteX1240" fmla="*/ 957313 w 2323944"/>
              <a:gd name="connsiteY1240" fmla="*/ 576923 h 1874663"/>
              <a:gd name="connsiteX1241" fmla="*/ 955673 w 2323944"/>
              <a:gd name="connsiteY1241" fmla="*/ 574984 h 1874663"/>
              <a:gd name="connsiteX1242" fmla="*/ 953884 w 2323944"/>
              <a:gd name="connsiteY1242" fmla="*/ 573791 h 1874663"/>
              <a:gd name="connsiteX1243" fmla="*/ 950752 w 2323944"/>
              <a:gd name="connsiteY1243" fmla="*/ 573195 h 1874663"/>
              <a:gd name="connsiteX1244" fmla="*/ 943446 w 2323944"/>
              <a:gd name="connsiteY1244" fmla="*/ 567976 h 1874663"/>
              <a:gd name="connsiteX1245" fmla="*/ 938077 w 2323944"/>
              <a:gd name="connsiteY1245" fmla="*/ 566783 h 1874663"/>
              <a:gd name="connsiteX1246" fmla="*/ 1128794 w 2323944"/>
              <a:gd name="connsiteY1246" fmla="*/ 548889 h 1874663"/>
              <a:gd name="connsiteX1247" fmla="*/ 1115076 w 2323944"/>
              <a:gd name="connsiteY1247" fmla="*/ 552617 h 1874663"/>
              <a:gd name="connsiteX1248" fmla="*/ 1108962 w 2323944"/>
              <a:gd name="connsiteY1248" fmla="*/ 553363 h 1874663"/>
              <a:gd name="connsiteX1249" fmla="*/ 1106726 w 2323944"/>
              <a:gd name="connsiteY1249" fmla="*/ 554108 h 1874663"/>
              <a:gd name="connsiteX1250" fmla="*/ 1105085 w 2323944"/>
              <a:gd name="connsiteY1250" fmla="*/ 555152 h 1874663"/>
              <a:gd name="connsiteX1251" fmla="*/ 1104041 w 2323944"/>
              <a:gd name="connsiteY1251" fmla="*/ 556345 h 1874663"/>
              <a:gd name="connsiteX1252" fmla="*/ 1101656 w 2323944"/>
              <a:gd name="connsiteY1252" fmla="*/ 557240 h 1874663"/>
              <a:gd name="connsiteX1253" fmla="*/ 1095095 w 2323944"/>
              <a:gd name="connsiteY1253" fmla="*/ 558433 h 1874663"/>
              <a:gd name="connsiteX1254" fmla="*/ 1093603 w 2323944"/>
              <a:gd name="connsiteY1254" fmla="*/ 559178 h 1874663"/>
              <a:gd name="connsiteX1255" fmla="*/ 1093305 w 2323944"/>
              <a:gd name="connsiteY1255" fmla="*/ 560073 h 1874663"/>
              <a:gd name="connsiteX1256" fmla="*/ 1094200 w 2323944"/>
              <a:gd name="connsiteY1256" fmla="*/ 560968 h 1874663"/>
              <a:gd name="connsiteX1257" fmla="*/ 1096437 w 2323944"/>
              <a:gd name="connsiteY1257" fmla="*/ 561862 h 1874663"/>
              <a:gd name="connsiteX1258" fmla="*/ 1104936 w 2323944"/>
              <a:gd name="connsiteY1258" fmla="*/ 564546 h 1874663"/>
              <a:gd name="connsiteX1259" fmla="*/ 1109111 w 2323944"/>
              <a:gd name="connsiteY1259" fmla="*/ 564248 h 1874663"/>
              <a:gd name="connsiteX1260" fmla="*/ 1110602 w 2323944"/>
              <a:gd name="connsiteY1260" fmla="*/ 563652 h 1874663"/>
              <a:gd name="connsiteX1261" fmla="*/ 1112392 w 2323944"/>
              <a:gd name="connsiteY1261" fmla="*/ 562160 h 1874663"/>
              <a:gd name="connsiteX1262" fmla="*/ 1115822 w 2323944"/>
              <a:gd name="connsiteY1262" fmla="*/ 562608 h 1874663"/>
              <a:gd name="connsiteX1263" fmla="*/ 1123426 w 2323944"/>
              <a:gd name="connsiteY1263" fmla="*/ 561415 h 1874663"/>
              <a:gd name="connsiteX1264" fmla="*/ 1126707 w 2323944"/>
              <a:gd name="connsiteY1264" fmla="*/ 560371 h 1874663"/>
              <a:gd name="connsiteX1265" fmla="*/ 1134163 w 2323944"/>
              <a:gd name="connsiteY1265" fmla="*/ 556047 h 1874663"/>
              <a:gd name="connsiteX1266" fmla="*/ 1136996 w 2323944"/>
              <a:gd name="connsiteY1266" fmla="*/ 554108 h 1874663"/>
              <a:gd name="connsiteX1267" fmla="*/ 1139083 w 2323944"/>
              <a:gd name="connsiteY1267" fmla="*/ 551573 h 1874663"/>
              <a:gd name="connsiteX1268" fmla="*/ 1139531 w 2323944"/>
              <a:gd name="connsiteY1268" fmla="*/ 550530 h 1874663"/>
              <a:gd name="connsiteX1269" fmla="*/ 1139531 w 2323944"/>
              <a:gd name="connsiteY1269" fmla="*/ 549486 h 1874663"/>
              <a:gd name="connsiteX1270" fmla="*/ 1138487 w 2323944"/>
              <a:gd name="connsiteY1270" fmla="*/ 548442 h 1874663"/>
              <a:gd name="connsiteX1271" fmla="*/ 1135803 w 2323944"/>
              <a:gd name="connsiteY1271" fmla="*/ 548144 h 1874663"/>
              <a:gd name="connsiteX1272" fmla="*/ 1128943 w 2323944"/>
              <a:gd name="connsiteY1272" fmla="*/ 548740 h 1874663"/>
              <a:gd name="connsiteX1273" fmla="*/ 1147434 w 2323944"/>
              <a:gd name="connsiteY1273" fmla="*/ 526075 h 1874663"/>
              <a:gd name="connsiteX1274" fmla="*/ 1148776 w 2323944"/>
              <a:gd name="connsiteY1274" fmla="*/ 524285 h 1874663"/>
              <a:gd name="connsiteX1275" fmla="*/ 1149074 w 2323944"/>
              <a:gd name="connsiteY1275" fmla="*/ 523391 h 1874663"/>
              <a:gd name="connsiteX1276" fmla="*/ 1148328 w 2323944"/>
              <a:gd name="connsiteY1276" fmla="*/ 522198 h 1874663"/>
              <a:gd name="connsiteX1277" fmla="*/ 1145793 w 2323944"/>
              <a:gd name="connsiteY1277" fmla="*/ 520707 h 1874663"/>
              <a:gd name="connsiteX1278" fmla="*/ 1143109 w 2323944"/>
              <a:gd name="connsiteY1278" fmla="*/ 522049 h 1874663"/>
              <a:gd name="connsiteX1279" fmla="*/ 1136996 w 2323944"/>
              <a:gd name="connsiteY1279" fmla="*/ 527119 h 1874663"/>
              <a:gd name="connsiteX1280" fmla="*/ 1137741 w 2323944"/>
              <a:gd name="connsiteY1280" fmla="*/ 528312 h 1874663"/>
              <a:gd name="connsiteX1281" fmla="*/ 1139531 w 2323944"/>
              <a:gd name="connsiteY1281" fmla="*/ 529654 h 1874663"/>
              <a:gd name="connsiteX1282" fmla="*/ 1147434 w 2323944"/>
              <a:gd name="connsiteY1282" fmla="*/ 526373 h 1874663"/>
              <a:gd name="connsiteX1283" fmla="*/ 1174125 w 2323944"/>
              <a:gd name="connsiteY1283" fmla="*/ 501173 h 1874663"/>
              <a:gd name="connsiteX1284" fmla="*/ 1174722 w 2323944"/>
              <a:gd name="connsiteY1284" fmla="*/ 503111 h 1874663"/>
              <a:gd name="connsiteX1285" fmla="*/ 1175318 w 2323944"/>
              <a:gd name="connsiteY1285" fmla="*/ 504304 h 1874663"/>
              <a:gd name="connsiteX1286" fmla="*/ 1175915 w 2323944"/>
              <a:gd name="connsiteY1286" fmla="*/ 504751 h 1874663"/>
              <a:gd name="connsiteX1287" fmla="*/ 1178300 w 2323944"/>
              <a:gd name="connsiteY1287" fmla="*/ 503111 h 1874663"/>
              <a:gd name="connsiteX1288" fmla="*/ 1180537 w 2323944"/>
              <a:gd name="connsiteY1288" fmla="*/ 504155 h 1874663"/>
              <a:gd name="connsiteX1289" fmla="*/ 1186502 w 2323944"/>
              <a:gd name="connsiteY1289" fmla="*/ 509821 h 1874663"/>
              <a:gd name="connsiteX1290" fmla="*/ 1197387 w 2323944"/>
              <a:gd name="connsiteY1290" fmla="*/ 511611 h 1874663"/>
              <a:gd name="connsiteX1291" fmla="*/ 1201711 w 2323944"/>
              <a:gd name="connsiteY1291" fmla="*/ 511611 h 1874663"/>
              <a:gd name="connsiteX1292" fmla="*/ 1210360 w 2323944"/>
              <a:gd name="connsiteY1292" fmla="*/ 516979 h 1874663"/>
              <a:gd name="connsiteX1293" fmla="*/ 1214386 w 2323944"/>
              <a:gd name="connsiteY1293" fmla="*/ 519216 h 1874663"/>
              <a:gd name="connsiteX1294" fmla="*/ 1217219 w 2323944"/>
              <a:gd name="connsiteY1294" fmla="*/ 520259 h 1874663"/>
              <a:gd name="connsiteX1295" fmla="*/ 1221543 w 2323944"/>
              <a:gd name="connsiteY1295" fmla="*/ 520558 h 1874663"/>
              <a:gd name="connsiteX1296" fmla="*/ 1230192 w 2323944"/>
              <a:gd name="connsiteY1296" fmla="*/ 519961 h 1874663"/>
              <a:gd name="connsiteX1297" fmla="*/ 1236008 w 2323944"/>
              <a:gd name="connsiteY1297" fmla="*/ 519961 h 1874663"/>
              <a:gd name="connsiteX1298" fmla="*/ 1245402 w 2323944"/>
              <a:gd name="connsiteY1298" fmla="*/ 519216 h 1874663"/>
              <a:gd name="connsiteX1299" fmla="*/ 1246744 w 2323944"/>
              <a:gd name="connsiteY1299" fmla="*/ 518768 h 1874663"/>
              <a:gd name="connsiteX1300" fmla="*/ 1247489 w 2323944"/>
              <a:gd name="connsiteY1300" fmla="*/ 517575 h 1874663"/>
              <a:gd name="connsiteX1301" fmla="*/ 1247489 w 2323944"/>
              <a:gd name="connsiteY1301" fmla="*/ 515637 h 1874663"/>
              <a:gd name="connsiteX1302" fmla="*/ 1247787 w 2323944"/>
              <a:gd name="connsiteY1302" fmla="*/ 514444 h 1874663"/>
              <a:gd name="connsiteX1303" fmla="*/ 1248533 w 2323944"/>
              <a:gd name="connsiteY1303" fmla="*/ 513997 h 1874663"/>
              <a:gd name="connsiteX1304" fmla="*/ 1248980 w 2323944"/>
              <a:gd name="connsiteY1304" fmla="*/ 513102 h 1874663"/>
              <a:gd name="connsiteX1305" fmla="*/ 1249726 w 2323944"/>
              <a:gd name="connsiteY1305" fmla="*/ 508479 h 1874663"/>
              <a:gd name="connsiteX1306" fmla="*/ 1249726 w 2323944"/>
              <a:gd name="connsiteY1306" fmla="*/ 504901 h 1874663"/>
              <a:gd name="connsiteX1307" fmla="*/ 1249279 w 2323944"/>
              <a:gd name="connsiteY1307" fmla="*/ 503260 h 1874663"/>
              <a:gd name="connsiteX1308" fmla="*/ 1247638 w 2323944"/>
              <a:gd name="connsiteY1308" fmla="*/ 499085 h 1874663"/>
              <a:gd name="connsiteX1309" fmla="*/ 1247340 w 2323944"/>
              <a:gd name="connsiteY1309" fmla="*/ 497743 h 1874663"/>
              <a:gd name="connsiteX1310" fmla="*/ 1247937 w 2323944"/>
              <a:gd name="connsiteY1310" fmla="*/ 495059 h 1874663"/>
              <a:gd name="connsiteX1311" fmla="*/ 1248831 w 2323944"/>
              <a:gd name="connsiteY1311" fmla="*/ 492971 h 1874663"/>
              <a:gd name="connsiteX1312" fmla="*/ 1246296 w 2323944"/>
              <a:gd name="connsiteY1312" fmla="*/ 487752 h 1874663"/>
              <a:gd name="connsiteX1313" fmla="*/ 1244358 w 2323944"/>
              <a:gd name="connsiteY1313" fmla="*/ 485367 h 1874663"/>
              <a:gd name="connsiteX1314" fmla="*/ 1242121 w 2323944"/>
              <a:gd name="connsiteY1314" fmla="*/ 481191 h 1874663"/>
              <a:gd name="connsiteX1315" fmla="*/ 1237946 w 2323944"/>
              <a:gd name="connsiteY1315" fmla="*/ 477165 h 1874663"/>
              <a:gd name="connsiteX1316" fmla="*/ 1228850 w 2323944"/>
              <a:gd name="connsiteY1316" fmla="*/ 470455 h 1874663"/>
              <a:gd name="connsiteX1317" fmla="*/ 1224377 w 2323944"/>
              <a:gd name="connsiteY1317" fmla="*/ 467771 h 1874663"/>
              <a:gd name="connsiteX1318" fmla="*/ 1218561 w 2323944"/>
              <a:gd name="connsiteY1318" fmla="*/ 466131 h 1874663"/>
              <a:gd name="connsiteX1319" fmla="*/ 1212447 w 2323944"/>
              <a:gd name="connsiteY1319" fmla="*/ 465684 h 1874663"/>
              <a:gd name="connsiteX1320" fmla="*/ 1207974 w 2323944"/>
              <a:gd name="connsiteY1320" fmla="*/ 466131 h 1874663"/>
              <a:gd name="connsiteX1321" fmla="*/ 1191572 w 2323944"/>
              <a:gd name="connsiteY1321" fmla="*/ 471350 h 1874663"/>
              <a:gd name="connsiteX1322" fmla="*/ 1186800 w 2323944"/>
              <a:gd name="connsiteY1322" fmla="*/ 474630 h 1874663"/>
              <a:gd name="connsiteX1323" fmla="*/ 1184116 w 2323944"/>
              <a:gd name="connsiteY1323" fmla="*/ 475972 h 1874663"/>
              <a:gd name="connsiteX1324" fmla="*/ 1179642 w 2323944"/>
              <a:gd name="connsiteY1324" fmla="*/ 480744 h 1874663"/>
              <a:gd name="connsiteX1325" fmla="*/ 1179642 w 2323944"/>
              <a:gd name="connsiteY1325" fmla="*/ 483875 h 1874663"/>
              <a:gd name="connsiteX1326" fmla="*/ 1178151 w 2323944"/>
              <a:gd name="connsiteY1326" fmla="*/ 487305 h 1874663"/>
              <a:gd name="connsiteX1327" fmla="*/ 1175169 w 2323944"/>
              <a:gd name="connsiteY1327" fmla="*/ 488498 h 1874663"/>
              <a:gd name="connsiteX1328" fmla="*/ 1172783 w 2323944"/>
              <a:gd name="connsiteY1328" fmla="*/ 488945 h 1874663"/>
              <a:gd name="connsiteX1329" fmla="*/ 1168012 w 2323944"/>
              <a:gd name="connsiteY1329" fmla="*/ 495208 h 1874663"/>
              <a:gd name="connsiteX1330" fmla="*/ 1167266 w 2323944"/>
              <a:gd name="connsiteY1330" fmla="*/ 497445 h 1874663"/>
              <a:gd name="connsiteX1331" fmla="*/ 1167266 w 2323944"/>
              <a:gd name="connsiteY1331" fmla="*/ 498936 h 1874663"/>
              <a:gd name="connsiteX1332" fmla="*/ 1167415 w 2323944"/>
              <a:gd name="connsiteY1332" fmla="*/ 500576 h 1874663"/>
              <a:gd name="connsiteX1333" fmla="*/ 1168310 w 2323944"/>
              <a:gd name="connsiteY1333" fmla="*/ 501173 h 1874663"/>
              <a:gd name="connsiteX1334" fmla="*/ 1172932 w 2323944"/>
              <a:gd name="connsiteY1334" fmla="*/ 500725 h 1874663"/>
              <a:gd name="connsiteX1335" fmla="*/ 1174125 w 2323944"/>
              <a:gd name="connsiteY1335" fmla="*/ 501620 h 1874663"/>
              <a:gd name="connsiteX1336" fmla="*/ 1189037 w 2323944"/>
              <a:gd name="connsiteY1336" fmla="*/ 524882 h 1874663"/>
              <a:gd name="connsiteX1337" fmla="*/ 1197834 w 2323944"/>
              <a:gd name="connsiteY1337" fmla="*/ 527268 h 1874663"/>
              <a:gd name="connsiteX1338" fmla="*/ 1200220 w 2323944"/>
              <a:gd name="connsiteY1338" fmla="*/ 527566 h 1874663"/>
              <a:gd name="connsiteX1339" fmla="*/ 1201413 w 2323944"/>
              <a:gd name="connsiteY1339" fmla="*/ 527268 h 1874663"/>
              <a:gd name="connsiteX1340" fmla="*/ 1202308 w 2323944"/>
              <a:gd name="connsiteY1340" fmla="*/ 526522 h 1874663"/>
              <a:gd name="connsiteX1341" fmla="*/ 1202308 w 2323944"/>
              <a:gd name="connsiteY1341" fmla="*/ 525478 h 1874663"/>
              <a:gd name="connsiteX1342" fmla="*/ 1200220 w 2323944"/>
              <a:gd name="connsiteY1342" fmla="*/ 522943 h 1874663"/>
              <a:gd name="connsiteX1343" fmla="*/ 1196045 w 2323944"/>
              <a:gd name="connsiteY1343" fmla="*/ 520110 h 1874663"/>
              <a:gd name="connsiteX1344" fmla="*/ 1192019 w 2323944"/>
              <a:gd name="connsiteY1344" fmla="*/ 520110 h 1874663"/>
              <a:gd name="connsiteX1345" fmla="*/ 1189782 w 2323944"/>
              <a:gd name="connsiteY1345" fmla="*/ 521303 h 1874663"/>
              <a:gd name="connsiteX1346" fmla="*/ 1189037 w 2323944"/>
              <a:gd name="connsiteY1346" fmla="*/ 522198 h 1874663"/>
              <a:gd name="connsiteX1347" fmla="*/ 1187098 w 2323944"/>
              <a:gd name="connsiteY1347" fmla="*/ 523093 h 1874663"/>
              <a:gd name="connsiteX1348" fmla="*/ 1187545 w 2323944"/>
              <a:gd name="connsiteY1348" fmla="*/ 523838 h 1874663"/>
              <a:gd name="connsiteX1349" fmla="*/ 1189037 w 2323944"/>
              <a:gd name="connsiteY1349" fmla="*/ 524882 h 1874663"/>
              <a:gd name="connsiteX1350" fmla="*/ 1345159 w 2323944"/>
              <a:gd name="connsiteY1350" fmla="*/ 524882 h 1874663"/>
              <a:gd name="connsiteX1351" fmla="*/ 1352615 w 2323944"/>
              <a:gd name="connsiteY1351" fmla="*/ 524584 h 1874663"/>
              <a:gd name="connsiteX1352" fmla="*/ 1355448 w 2323944"/>
              <a:gd name="connsiteY1352" fmla="*/ 523838 h 1874663"/>
              <a:gd name="connsiteX1353" fmla="*/ 1360369 w 2323944"/>
              <a:gd name="connsiteY1353" fmla="*/ 521601 h 1874663"/>
              <a:gd name="connsiteX1354" fmla="*/ 1362158 w 2323944"/>
              <a:gd name="connsiteY1354" fmla="*/ 520110 h 1874663"/>
              <a:gd name="connsiteX1355" fmla="*/ 1362158 w 2323944"/>
              <a:gd name="connsiteY1355" fmla="*/ 518470 h 1874663"/>
              <a:gd name="connsiteX1356" fmla="*/ 1362158 w 2323944"/>
              <a:gd name="connsiteY1356" fmla="*/ 516681 h 1874663"/>
              <a:gd name="connsiteX1357" fmla="*/ 1361562 w 2323944"/>
              <a:gd name="connsiteY1357" fmla="*/ 514891 h 1874663"/>
              <a:gd name="connsiteX1358" fmla="*/ 1362307 w 2323944"/>
              <a:gd name="connsiteY1358" fmla="*/ 514146 h 1874663"/>
              <a:gd name="connsiteX1359" fmla="*/ 1364395 w 2323944"/>
              <a:gd name="connsiteY1359" fmla="*/ 514593 h 1874663"/>
              <a:gd name="connsiteX1360" fmla="*/ 1365886 w 2323944"/>
              <a:gd name="connsiteY1360" fmla="*/ 513997 h 1874663"/>
              <a:gd name="connsiteX1361" fmla="*/ 1366930 w 2323944"/>
              <a:gd name="connsiteY1361" fmla="*/ 512505 h 1874663"/>
              <a:gd name="connsiteX1362" fmla="*/ 1367974 w 2323944"/>
              <a:gd name="connsiteY1362" fmla="*/ 511760 h 1874663"/>
              <a:gd name="connsiteX1363" fmla="*/ 1369017 w 2323944"/>
              <a:gd name="connsiteY1363" fmla="*/ 511760 h 1874663"/>
              <a:gd name="connsiteX1364" fmla="*/ 1369912 w 2323944"/>
              <a:gd name="connsiteY1364" fmla="*/ 513102 h 1874663"/>
              <a:gd name="connsiteX1365" fmla="*/ 1370509 w 2323944"/>
              <a:gd name="connsiteY1365" fmla="*/ 515935 h 1874663"/>
              <a:gd name="connsiteX1366" fmla="*/ 1371403 w 2323944"/>
              <a:gd name="connsiteY1366" fmla="*/ 517128 h 1874663"/>
              <a:gd name="connsiteX1367" fmla="*/ 1373342 w 2323944"/>
              <a:gd name="connsiteY1367" fmla="*/ 515786 h 1874663"/>
              <a:gd name="connsiteX1368" fmla="*/ 1375877 w 2323944"/>
              <a:gd name="connsiteY1368" fmla="*/ 511014 h 1874663"/>
              <a:gd name="connsiteX1369" fmla="*/ 1379754 w 2323944"/>
              <a:gd name="connsiteY1369" fmla="*/ 509374 h 1874663"/>
              <a:gd name="connsiteX1370" fmla="*/ 1380947 w 2323944"/>
              <a:gd name="connsiteY1370" fmla="*/ 509374 h 1874663"/>
              <a:gd name="connsiteX1371" fmla="*/ 1382438 w 2323944"/>
              <a:gd name="connsiteY1371" fmla="*/ 510865 h 1874663"/>
              <a:gd name="connsiteX1372" fmla="*/ 1384823 w 2323944"/>
              <a:gd name="connsiteY1372" fmla="*/ 511909 h 1874663"/>
              <a:gd name="connsiteX1373" fmla="*/ 1383929 w 2323944"/>
              <a:gd name="connsiteY1373" fmla="*/ 514146 h 1874663"/>
              <a:gd name="connsiteX1374" fmla="*/ 1381245 w 2323944"/>
              <a:gd name="connsiteY1374" fmla="*/ 518321 h 1874663"/>
              <a:gd name="connsiteX1375" fmla="*/ 1379605 w 2323944"/>
              <a:gd name="connsiteY1375" fmla="*/ 521452 h 1874663"/>
              <a:gd name="connsiteX1376" fmla="*/ 1379008 w 2323944"/>
              <a:gd name="connsiteY1376" fmla="*/ 523540 h 1874663"/>
              <a:gd name="connsiteX1377" fmla="*/ 1379008 w 2323944"/>
              <a:gd name="connsiteY1377" fmla="*/ 525031 h 1874663"/>
              <a:gd name="connsiteX1378" fmla="*/ 1380499 w 2323944"/>
              <a:gd name="connsiteY1378" fmla="*/ 526820 h 1874663"/>
              <a:gd name="connsiteX1379" fmla="*/ 1382587 w 2323944"/>
              <a:gd name="connsiteY1379" fmla="*/ 527715 h 1874663"/>
              <a:gd name="connsiteX1380" fmla="*/ 1393621 w 2323944"/>
              <a:gd name="connsiteY1380" fmla="*/ 528013 h 1874663"/>
              <a:gd name="connsiteX1381" fmla="*/ 1404507 w 2323944"/>
              <a:gd name="connsiteY1381" fmla="*/ 529057 h 1874663"/>
              <a:gd name="connsiteX1382" fmla="*/ 1410471 w 2323944"/>
              <a:gd name="connsiteY1382" fmla="*/ 527268 h 1874663"/>
              <a:gd name="connsiteX1383" fmla="*/ 1420164 w 2323944"/>
              <a:gd name="connsiteY1383" fmla="*/ 528461 h 1874663"/>
              <a:gd name="connsiteX1384" fmla="*/ 1426128 w 2323944"/>
              <a:gd name="connsiteY1384" fmla="*/ 528461 h 1874663"/>
              <a:gd name="connsiteX1385" fmla="*/ 1428812 w 2323944"/>
              <a:gd name="connsiteY1385" fmla="*/ 528013 h 1874663"/>
              <a:gd name="connsiteX1386" fmla="*/ 1427172 w 2323944"/>
              <a:gd name="connsiteY1386" fmla="*/ 524285 h 1874663"/>
              <a:gd name="connsiteX1387" fmla="*/ 1429110 w 2323944"/>
              <a:gd name="connsiteY1387" fmla="*/ 524285 h 1874663"/>
              <a:gd name="connsiteX1388" fmla="*/ 1437461 w 2323944"/>
              <a:gd name="connsiteY1388" fmla="*/ 526671 h 1874663"/>
              <a:gd name="connsiteX1389" fmla="*/ 1440891 w 2323944"/>
              <a:gd name="connsiteY1389" fmla="*/ 525478 h 1874663"/>
              <a:gd name="connsiteX1390" fmla="*/ 1443574 w 2323944"/>
              <a:gd name="connsiteY1390" fmla="*/ 525180 h 1874663"/>
              <a:gd name="connsiteX1391" fmla="*/ 1447601 w 2323944"/>
              <a:gd name="connsiteY1391" fmla="*/ 527417 h 1874663"/>
              <a:gd name="connsiteX1392" fmla="*/ 1451478 w 2323944"/>
              <a:gd name="connsiteY1392" fmla="*/ 527417 h 1874663"/>
              <a:gd name="connsiteX1393" fmla="*/ 1458486 w 2323944"/>
              <a:gd name="connsiteY1393" fmla="*/ 525478 h 1874663"/>
              <a:gd name="connsiteX1394" fmla="*/ 1459381 w 2323944"/>
              <a:gd name="connsiteY1394" fmla="*/ 524882 h 1874663"/>
              <a:gd name="connsiteX1395" fmla="*/ 1459977 w 2323944"/>
              <a:gd name="connsiteY1395" fmla="*/ 523689 h 1874663"/>
              <a:gd name="connsiteX1396" fmla="*/ 1460424 w 2323944"/>
              <a:gd name="connsiteY1396" fmla="*/ 521900 h 1874663"/>
              <a:gd name="connsiteX1397" fmla="*/ 1461319 w 2323944"/>
              <a:gd name="connsiteY1397" fmla="*/ 521900 h 1874663"/>
              <a:gd name="connsiteX1398" fmla="*/ 1464003 w 2323944"/>
              <a:gd name="connsiteY1398" fmla="*/ 525031 h 1874663"/>
              <a:gd name="connsiteX1399" fmla="*/ 1467284 w 2323944"/>
              <a:gd name="connsiteY1399" fmla="*/ 526373 h 1874663"/>
              <a:gd name="connsiteX1400" fmla="*/ 1469371 w 2323944"/>
              <a:gd name="connsiteY1400" fmla="*/ 526373 h 1874663"/>
              <a:gd name="connsiteX1401" fmla="*/ 1470564 w 2323944"/>
              <a:gd name="connsiteY1401" fmla="*/ 525926 h 1874663"/>
              <a:gd name="connsiteX1402" fmla="*/ 1471161 w 2323944"/>
              <a:gd name="connsiteY1402" fmla="*/ 521601 h 1874663"/>
              <a:gd name="connsiteX1403" fmla="*/ 1472503 w 2323944"/>
              <a:gd name="connsiteY1403" fmla="*/ 521601 h 1874663"/>
              <a:gd name="connsiteX1404" fmla="*/ 1475038 w 2323944"/>
              <a:gd name="connsiteY1404" fmla="*/ 523689 h 1874663"/>
              <a:gd name="connsiteX1405" fmla="*/ 1477572 w 2323944"/>
              <a:gd name="connsiteY1405" fmla="*/ 525031 h 1874663"/>
              <a:gd name="connsiteX1406" fmla="*/ 1481599 w 2323944"/>
              <a:gd name="connsiteY1406" fmla="*/ 526224 h 1874663"/>
              <a:gd name="connsiteX1407" fmla="*/ 1488010 w 2323944"/>
              <a:gd name="connsiteY1407" fmla="*/ 526820 h 1874663"/>
              <a:gd name="connsiteX1408" fmla="*/ 1492782 w 2323944"/>
              <a:gd name="connsiteY1408" fmla="*/ 526373 h 1874663"/>
              <a:gd name="connsiteX1409" fmla="*/ 1502773 w 2323944"/>
              <a:gd name="connsiteY1409" fmla="*/ 523689 h 1874663"/>
              <a:gd name="connsiteX1410" fmla="*/ 1509185 w 2323944"/>
              <a:gd name="connsiteY1410" fmla="*/ 523689 h 1874663"/>
              <a:gd name="connsiteX1411" fmla="*/ 1511571 w 2323944"/>
              <a:gd name="connsiteY1411" fmla="*/ 522496 h 1874663"/>
              <a:gd name="connsiteX1412" fmla="*/ 1514702 w 2323944"/>
              <a:gd name="connsiteY1412" fmla="*/ 518768 h 1874663"/>
              <a:gd name="connsiteX1413" fmla="*/ 1515149 w 2323944"/>
              <a:gd name="connsiteY1413" fmla="*/ 517873 h 1874663"/>
              <a:gd name="connsiteX1414" fmla="*/ 1516491 w 2323944"/>
              <a:gd name="connsiteY1414" fmla="*/ 512655 h 1874663"/>
              <a:gd name="connsiteX1415" fmla="*/ 1515895 w 2323944"/>
              <a:gd name="connsiteY1415" fmla="*/ 510567 h 1874663"/>
              <a:gd name="connsiteX1416" fmla="*/ 1512614 w 2323944"/>
              <a:gd name="connsiteY1416" fmla="*/ 508778 h 1874663"/>
              <a:gd name="connsiteX1417" fmla="*/ 1512018 w 2323944"/>
              <a:gd name="connsiteY1417" fmla="*/ 508032 h 1874663"/>
              <a:gd name="connsiteX1418" fmla="*/ 1511123 w 2323944"/>
              <a:gd name="connsiteY1418" fmla="*/ 505646 h 1874663"/>
              <a:gd name="connsiteX1419" fmla="*/ 1511720 w 2323944"/>
              <a:gd name="connsiteY1419" fmla="*/ 505199 h 1874663"/>
              <a:gd name="connsiteX1420" fmla="*/ 1514702 w 2323944"/>
              <a:gd name="connsiteY1420" fmla="*/ 506094 h 1874663"/>
              <a:gd name="connsiteX1421" fmla="*/ 1519623 w 2323944"/>
              <a:gd name="connsiteY1421" fmla="*/ 509225 h 1874663"/>
              <a:gd name="connsiteX1422" fmla="*/ 1521263 w 2323944"/>
              <a:gd name="connsiteY1422" fmla="*/ 509821 h 1874663"/>
              <a:gd name="connsiteX1423" fmla="*/ 1522754 w 2323944"/>
              <a:gd name="connsiteY1423" fmla="*/ 509821 h 1874663"/>
              <a:gd name="connsiteX1424" fmla="*/ 1523201 w 2323944"/>
              <a:gd name="connsiteY1424" fmla="*/ 511312 h 1874663"/>
              <a:gd name="connsiteX1425" fmla="*/ 1522605 w 2323944"/>
              <a:gd name="connsiteY1425" fmla="*/ 514444 h 1874663"/>
              <a:gd name="connsiteX1426" fmla="*/ 1522605 w 2323944"/>
              <a:gd name="connsiteY1426" fmla="*/ 516531 h 1874663"/>
              <a:gd name="connsiteX1427" fmla="*/ 1524096 w 2323944"/>
              <a:gd name="connsiteY1427" fmla="*/ 519961 h 1874663"/>
              <a:gd name="connsiteX1428" fmla="*/ 1526184 w 2323944"/>
              <a:gd name="connsiteY1428" fmla="*/ 522496 h 1874663"/>
              <a:gd name="connsiteX1429" fmla="*/ 1527377 w 2323944"/>
              <a:gd name="connsiteY1429" fmla="*/ 523540 h 1874663"/>
              <a:gd name="connsiteX1430" fmla="*/ 1532447 w 2323944"/>
              <a:gd name="connsiteY1430" fmla="*/ 525478 h 1874663"/>
              <a:gd name="connsiteX1431" fmla="*/ 1534832 w 2323944"/>
              <a:gd name="connsiteY1431" fmla="*/ 525777 h 1874663"/>
              <a:gd name="connsiteX1432" fmla="*/ 1540946 w 2323944"/>
              <a:gd name="connsiteY1432" fmla="*/ 525180 h 1874663"/>
              <a:gd name="connsiteX1433" fmla="*/ 1550042 w 2323944"/>
              <a:gd name="connsiteY1433" fmla="*/ 528013 h 1874663"/>
              <a:gd name="connsiteX1434" fmla="*/ 1553472 w 2323944"/>
              <a:gd name="connsiteY1434" fmla="*/ 528461 h 1874663"/>
              <a:gd name="connsiteX1435" fmla="*/ 1556901 w 2323944"/>
              <a:gd name="connsiteY1435" fmla="*/ 528461 h 1874663"/>
              <a:gd name="connsiteX1436" fmla="*/ 1562269 w 2323944"/>
              <a:gd name="connsiteY1436" fmla="*/ 526820 h 1874663"/>
              <a:gd name="connsiteX1437" fmla="*/ 1569278 w 2323944"/>
              <a:gd name="connsiteY1437" fmla="*/ 523987 h 1874663"/>
              <a:gd name="connsiteX1438" fmla="*/ 1572260 w 2323944"/>
              <a:gd name="connsiteY1438" fmla="*/ 523242 h 1874663"/>
              <a:gd name="connsiteX1439" fmla="*/ 1597162 w 2323944"/>
              <a:gd name="connsiteY1439" fmla="*/ 522496 h 1874663"/>
              <a:gd name="connsiteX1440" fmla="*/ 1597609 w 2323944"/>
              <a:gd name="connsiteY1440" fmla="*/ 522496 h 1874663"/>
              <a:gd name="connsiteX1441" fmla="*/ 1598653 w 2323944"/>
              <a:gd name="connsiteY1441" fmla="*/ 518321 h 1874663"/>
              <a:gd name="connsiteX1442" fmla="*/ 1598951 w 2323944"/>
              <a:gd name="connsiteY1442" fmla="*/ 515786 h 1874663"/>
              <a:gd name="connsiteX1443" fmla="*/ 1598951 w 2323944"/>
              <a:gd name="connsiteY1443" fmla="*/ 513251 h 1874663"/>
              <a:gd name="connsiteX1444" fmla="*/ 1599399 w 2323944"/>
              <a:gd name="connsiteY1444" fmla="*/ 511611 h 1874663"/>
              <a:gd name="connsiteX1445" fmla="*/ 1600592 w 2323944"/>
              <a:gd name="connsiteY1445" fmla="*/ 510716 h 1874663"/>
              <a:gd name="connsiteX1446" fmla="*/ 1599548 w 2323944"/>
              <a:gd name="connsiteY1446" fmla="*/ 508927 h 1874663"/>
              <a:gd name="connsiteX1447" fmla="*/ 1596267 w 2323944"/>
              <a:gd name="connsiteY1447" fmla="*/ 506243 h 1874663"/>
              <a:gd name="connsiteX1448" fmla="*/ 1595373 w 2323944"/>
              <a:gd name="connsiteY1448" fmla="*/ 504751 h 1874663"/>
              <a:gd name="connsiteX1449" fmla="*/ 1596864 w 2323944"/>
              <a:gd name="connsiteY1449" fmla="*/ 504453 h 1874663"/>
              <a:gd name="connsiteX1450" fmla="*/ 1599101 w 2323944"/>
              <a:gd name="connsiteY1450" fmla="*/ 505199 h 1874663"/>
              <a:gd name="connsiteX1451" fmla="*/ 1605960 w 2323944"/>
              <a:gd name="connsiteY1451" fmla="*/ 508628 h 1874663"/>
              <a:gd name="connsiteX1452" fmla="*/ 1617442 w 2323944"/>
              <a:gd name="connsiteY1452" fmla="*/ 506094 h 1874663"/>
              <a:gd name="connsiteX1453" fmla="*/ 1620275 w 2323944"/>
              <a:gd name="connsiteY1453" fmla="*/ 504006 h 1874663"/>
              <a:gd name="connsiteX1454" fmla="*/ 1618784 w 2323944"/>
              <a:gd name="connsiteY1454" fmla="*/ 501769 h 1874663"/>
              <a:gd name="connsiteX1455" fmla="*/ 1617143 w 2323944"/>
              <a:gd name="connsiteY1455" fmla="*/ 500129 h 1874663"/>
              <a:gd name="connsiteX1456" fmla="*/ 1613416 w 2323944"/>
              <a:gd name="connsiteY1456" fmla="*/ 498340 h 1874663"/>
              <a:gd name="connsiteX1457" fmla="*/ 1611626 w 2323944"/>
              <a:gd name="connsiteY1457" fmla="*/ 498340 h 1874663"/>
              <a:gd name="connsiteX1458" fmla="*/ 1603574 w 2323944"/>
              <a:gd name="connsiteY1458" fmla="*/ 499980 h 1874663"/>
              <a:gd name="connsiteX1459" fmla="*/ 1601039 w 2323944"/>
              <a:gd name="connsiteY1459" fmla="*/ 499980 h 1874663"/>
              <a:gd name="connsiteX1460" fmla="*/ 1597758 w 2323944"/>
              <a:gd name="connsiteY1460" fmla="*/ 499383 h 1874663"/>
              <a:gd name="connsiteX1461" fmla="*/ 1594627 w 2323944"/>
              <a:gd name="connsiteY1461" fmla="*/ 497594 h 1874663"/>
              <a:gd name="connsiteX1462" fmla="*/ 1595224 w 2323944"/>
              <a:gd name="connsiteY1462" fmla="*/ 496699 h 1874663"/>
              <a:gd name="connsiteX1463" fmla="*/ 1605214 w 2323944"/>
              <a:gd name="connsiteY1463" fmla="*/ 492971 h 1874663"/>
              <a:gd name="connsiteX1464" fmla="*/ 1614161 w 2323944"/>
              <a:gd name="connsiteY1464" fmla="*/ 488498 h 1874663"/>
              <a:gd name="connsiteX1465" fmla="*/ 1617442 w 2323944"/>
              <a:gd name="connsiteY1465" fmla="*/ 485218 h 1874663"/>
              <a:gd name="connsiteX1466" fmla="*/ 1617442 w 2323944"/>
              <a:gd name="connsiteY1466" fmla="*/ 483279 h 1874663"/>
              <a:gd name="connsiteX1467" fmla="*/ 1615354 w 2323944"/>
              <a:gd name="connsiteY1467" fmla="*/ 478358 h 1874663"/>
              <a:gd name="connsiteX1468" fmla="*/ 1613416 w 2323944"/>
              <a:gd name="connsiteY1468" fmla="*/ 474780 h 1874663"/>
              <a:gd name="connsiteX1469" fmla="*/ 1611328 w 2323944"/>
              <a:gd name="connsiteY1469" fmla="*/ 474183 h 1874663"/>
              <a:gd name="connsiteX1470" fmla="*/ 1601785 w 2323944"/>
              <a:gd name="connsiteY1470" fmla="*/ 473885 h 1874663"/>
              <a:gd name="connsiteX1471" fmla="*/ 1597609 w 2323944"/>
              <a:gd name="connsiteY1471" fmla="*/ 473288 h 1874663"/>
              <a:gd name="connsiteX1472" fmla="*/ 1596864 w 2323944"/>
              <a:gd name="connsiteY1472" fmla="*/ 472692 h 1874663"/>
              <a:gd name="connsiteX1473" fmla="*/ 1601039 w 2323944"/>
              <a:gd name="connsiteY1473" fmla="*/ 469859 h 1874663"/>
              <a:gd name="connsiteX1474" fmla="*/ 1601039 w 2323944"/>
              <a:gd name="connsiteY1474" fmla="*/ 468815 h 1874663"/>
              <a:gd name="connsiteX1475" fmla="*/ 1600144 w 2323944"/>
              <a:gd name="connsiteY1475" fmla="*/ 467771 h 1874663"/>
              <a:gd name="connsiteX1476" fmla="*/ 1595820 w 2323944"/>
              <a:gd name="connsiteY1476" fmla="*/ 465087 h 1874663"/>
              <a:gd name="connsiteX1477" fmla="*/ 1590452 w 2323944"/>
              <a:gd name="connsiteY1477" fmla="*/ 464342 h 1874663"/>
              <a:gd name="connsiteX1478" fmla="*/ 1578076 w 2323944"/>
              <a:gd name="connsiteY1478" fmla="*/ 464342 h 1874663"/>
              <a:gd name="connsiteX1479" fmla="*/ 1574795 w 2323944"/>
              <a:gd name="connsiteY1479" fmla="*/ 463447 h 1874663"/>
              <a:gd name="connsiteX1480" fmla="*/ 1573453 w 2323944"/>
              <a:gd name="connsiteY1480" fmla="*/ 462850 h 1874663"/>
              <a:gd name="connsiteX1481" fmla="*/ 1573006 w 2323944"/>
              <a:gd name="connsiteY1481" fmla="*/ 461956 h 1874663"/>
              <a:gd name="connsiteX1482" fmla="*/ 1574049 w 2323944"/>
              <a:gd name="connsiteY1482" fmla="*/ 459123 h 1874663"/>
              <a:gd name="connsiteX1483" fmla="*/ 1570918 w 2323944"/>
              <a:gd name="connsiteY1483" fmla="*/ 457930 h 1874663"/>
              <a:gd name="connsiteX1484" fmla="*/ 1560927 w 2323944"/>
              <a:gd name="connsiteY1484" fmla="*/ 455693 h 1874663"/>
              <a:gd name="connsiteX1485" fmla="*/ 1547656 w 2323944"/>
              <a:gd name="connsiteY1485" fmla="*/ 453605 h 1874663"/>
              <a:gd name="connsiteX1486" fmla="*/ 1542437 w 2323944"/>
              <a:gd name="connsiteY1486" fmla="*/ 453605 h 1874663"/>
              <a:gd name="connsiteX1487" fmla="*/ 1537218 w 2323944"/>
              <a:gd name="connsiteY1487" fmla="*/ 454351 h 1874663"/>
              <a:gd name="connsiteX1488" fmla="*/ 1523052 w 2323944"/>
              <a:gd name="connsiteY1488" fmla="*/ 457781 h 1874663"/>
              <a:gd name="connsiteX1489" fmla="*/ 1519325 w 2323944"/>
              <a:gd name="connsiteY1489" fmla="*/ 458079 h 1874663"/>
              <a:gd name="connsiteX1490" fmla="*/ 1505904 w 2323944"/>
              <a:gd name="connsiteY1490" fmla="*/ 454649 h 1874663"/>
              <a:gd name="connsiteX1491" fmla="*/ 1500984 w 2323944"/>
              <a:gd name="connsiteY1491" fmla="*/ 454351 h 1874663"/>
              <a:gd name="connsiteX1492" fmla="*/ 1498747 w 2323944"/>
              <a:gd name="connsiteY1492" fmla="*/ 456588 h 1874663"/>
              <a:gd name="connsiteX1493" fmla="*/ 1495764 w 2323944"/>
              <a:gd name="connsiteY1493" fmla="*/ 457631 h 1874663"/>
              <a:gd name="connsiteX1494" fmla="*/ 1483239 w 2323944"/>
              <a:gd name="connsiteY1494" fmla="*/ 463745 h 1874663"/>
              <a:gd name="connsiteX1495" fmla="*/ 1479362 w 2323944"/>
              <a:gd name="connsiteY1495" fmla="*/ 463745 h 1874663"/>
              <a:gd name="connsiteX1496" fmla="*/ 1473099 w 2323944"/>
              <a:gd name="connsiteY1496" fmla="*/ 464192 h 1874663"/>
              <a:gd name="connsiteX1497" fmla="*/ 1462959 w 2323944"/>
              <a:gd name="connsiteY1497" fmla="*/ 468219 h 1874663"/>
              <a:gd name="connsiteX1498" fmla="*/ 1457442 w 2323944"/>
              <a:gd name="connsiteY1498" fmla="*/ 467771 h 1874663"/>
              <a:gd name="connsiteX1499" fmla="*/ 1447153 w 2323944"/>
              <a:gd name="connsiteY1499" fmla="*/ 470604 h 1874663"/>
              <a:gd name="connsiteX1500" fmla="*/ 1444618 w 2323944"/>
              <a:gd name="connsiteY1500" fmla="*/ 472095 h 1874663"/>
              <a:gd name="connsiteX1501" fmla="*/ 1448943 w 2323944"/>
              <a:gd name="connsiteY1501" fmla="*/ 475525 h 1874663"/>
              <a:gd name="connsiteX1502" fmla="*/ 1447750 w 2323944"/>
              <a:gd name="connsiteY1502" fmla="*/ 478209 h 1874663"/>
              <a:gd name="connsiteX1503" fmla="*/ 1440294 w 2323944"/>
              <a:gd name="connsiteY1503" fmla="*/ 477613 h 1874663"/>
              <a:gd name="connsiteX1504" fmla="*/ 1435075 w 2323944"/>
              <a:gd name="connsiteY1504" fmla="*/ 475972 h 1874663"/>
              <a:gd name="connsiteX1505" fmla="*/ 1432242 w 2323944"/>
              <a:gd name="connsiteY1505" fmla="*/ 474481 h 1874663"/>
              <a:gd name="connsiteX1506" fmla="*/ 1425084 w 2323944"/>
              <a:gd name="connsiteY1506" fmla="*/ 472990 h 1874663"/>
              <a:gd name="connsiteX1507" fmla="*/ 1413453 w 2323944"/>
              <a:gd name="connsiteY1507" fmla="*/ 465982 h 1874663"/>
              <a:gd name="connsiteX1508" fmla="*/ 1410620 w 2323944"/>
              <a:gd name="connsiteY1508" fmla="*/ 467473 h 1874663"/>
              <a:gd name="connsiteX1509" fmla="*/ 1405998 w 2323944"/>
              <a:gd name="connsiteY1509" fmla="*/ 473437 h 1874663"/>
              <a:gd name="connsiteX1510" fmla="*/ 1405103 w 2323944"/>
              <a:gd name="connsiteY1510" fmla="*/ 472990 h 1874663"/>
              <a:gd name="connsiteX1511" fmla="*/ 1403164 w 2323944"/>
              <a:gd name="connsiteY1511" fmla="*/ 470008 h 1874663"/>
              <a:gd name="connsiteX1512" fmla="*/ 1400928 w 2323944"/>
              <a:gd name="connsiteY1512" fmla="*/ 468368 h 1874663"/>
              <a:gd name="connsiteX1513" fmla="*/ 1388551 w 2323944"/>
              <a:gd name="connsiteY1513" fmla="*/ 471946 h 1874663"/>
              <a:gd name="connsiteX1514" fmla="*/ 1378859 w 2323944"/>
              <a:gd name="connsiteY1514" fmla="*/ 464491 h 1874663"/>
              <a:gd name="connsiteX1515" fmla="*/ 1376920 w 2323944"/>
              <a:gd name="connsiteY1515" fmla="*/ 463745 h 1874663"/>
              <a:gd name="connsiteX1516" fmla="*/ 1375131 w 2323944"/>
              <a:gd name="connsiteY1516" fmla="*/ 463745 h 1874663"/>
              <a:gd name="connsiteX1517" fmla="*/ 1373342 w 2323944"/>
              <a:gd name="connsiteY1517" fmla="*/ 464342 h 1874663"/>
              <a:gd name="connsiteX1518" fmla="*/ 1371552 w 2323944"/>
              <a:gd name="connsiteY1518" fmla="*/ 465534 h 1874663"/>
              <a:gd name="connsiteX1519" fmla="*/ 1371254 w 2323944"/>
              <a:gd name="connsiteY1519" fmla="*/ 467622 h 1874663"/>
              <a:gd name="connsiteX1520" fmla="*/ 1372447 w 2323944"/>
              <a:gd name="connsiteY1520" fmla="*/ 470455 h 1874663"/>
              <a:gd name="connsiteX1521" fmla="*/ 1372894 w 2323944"/>
              <a:gd name="connsiteY1521" fmla="*/ 472543 h 1874663"/>
              <a:gd name="connsiteX1522" fmla="*/ 1372000 w 2323944"/>
              <a:gd name="connsiteY1522" fmla="*/ 474780 h 1874663"/>
              <a:gd name="connsiteX1523" fmla="*/ 1371254 w 2323944"/>
              <a:gd name="connsiteY1523" fmla="*/ 475376 h 1874663"/>
              <a:gd name="connsiteX1524" fmla="*/ 1370061 w 2323944"/>
              <a:gd name="connsiteY1524" fmla="*/ 475376 h 1874663"/>
              <a:gd name="connsiteX1525" fmla="*/ 1360518 w 2323944"/>
              <a:gd name="connsiteY1525" fmla="*/ 469113 h 1874663"/>
              <a:gd name="connsiteX1526" fmla="*/ 1359027 w 2323944"/>
              <a:gd name="connsiteY1526" fmla="*/ 468666 h 1874663"/>
              <a:gd name="connsiteX1527" fmla="*/ 1350974 w 2323944"/>
              <a:gd name="connsiteY1527" fmla="*/ 469113 h 1874663"/>
              <a:gd name="connsiteX1528" fmla="*/ 1351571 w 2323944"/>
              <a:gd name="connsiteY1528" fmla="*/ 468069 h 1874663"/>
              <a:gd name="connsiteX1529" fmla="*/ 1358579 w 2323944"/>
              <a:gd name="connsiteY1529" fmla="*/ 464640 h 1874663"/>
              <a:gd name="connsiteX1530" fmla="*/ 1361263 w 2323944"/>
              <a:gd name="connsiteY1530" fmla="*/ 461658 h 1874663"/>
              <a:gd name="connsiteX1531" fmla="*/ 1362606 w 2323944"/>
              <a:gd name="connsiteY1531" fmla="*/ 459421 h 1874663"/>
              <a:gd name="connsiteX1532" fmla="*/ 1362606 w 2323944"/>
              <a:gd name="connsiteY1532" fmla="*/ 458079 h 1874663"/>
              <a:gd name="connsiteX1533" fmla="*/ 1360667 w 2323944"/>
              <a:gd name="connsiteY1533" fmla="*/ 456289 h 1874663"/>
              <a:gd name="connsiteX1534" fmla="*/ 1354553 w 2323944"/>
              <a:gd name="connsiteY1534" fmla="*/ 452860 h 1874663"/>
              <a:gd name="connsiteX1535" fmla="*/ 1350825 w 2323944"/>
              <a:gd name="connsiteY1535" fmla="*/ 453605 h 1874663"/>
              <a:gd name="connsiteX1536" fmla="*/ 1349632 w 2323944"/>
              <a:gd name="connsiteY1536" fmla="*/ 453009 h 1874663"/>
              <a:gd name="connsiteX1537" fmla="*/ 1347098 w 2323944"/>
              <a:gd name="connsiteY1537" fmla="*/ 448983 h 1874663"/>
              <a:gd name="connsiteX1538" fmla="*/ 1343966 w 2323944"/>
              <a:gd name="connsiteY1538" fmla="*/ 446597 h 1874663"/>
              <a:gd name="connsiteX1539" fmla="*/ 1340835 w 2323944"/>
              <a:gd name="connsiteY1539" fmla="*/ 446299 h 1874663"/>
              <a:gd name="connsiteX1540" fmla="*/ 1337107 w 2323944"/>
              <a:gd name="connsiteY1540" fmla="*/ 442869 h 1874663"/>
              <a:gd name="connsiteX1541" fmla="*/ 1335168 w 2323944"/>
              <a:gd name="connsiteY1541" fmla="*/ 441527 h 1874663"/>
              <a:gd name="connsiteX1542" fmla="*/ 1323090 w 2323944"/>
              <a:gd name="connsiteY1542" fmla="*/ 440185 h 1874663"/>
              <a:gd name="connsiteX1543" fmla="*/ 1320704 w 2323944"/>
              <a:gd name="connsiteY1543" fmla="*/ 438545 h 1874663"/>
              <a:gd name="connsiteX1544" fmla="*/ 1315038 w 2323944"/>
              <a:gd name="connsiteY1544" fmla="*/ 436457 h 1874663"/>
              <a:gd name="connsiteX1545" fmla="*/ 1308179 w 2323944"/>
              <a:gd name="connsiteY1545" fmla="*/ 435413 h 1874663"/>
              <a:gd name="connsiteX1546" fmla="*/ 1304749 w 2323944"/>
              <a:gd name="connsiteY1546" fmla="*/ 431984 h 1874663"/>
              <a:gd name="connsiteX1547" fmla="*/ 1308626 w 2323944"/>
              <a:gd name="connsiteY1547" fmla="*/ 431387 h 1874663"/>
              <a:gd name="connsiteX1548" fmla="*/ 1319959 w 2323944"/>
              <a:gd name="connsiteY1548" fmla="*/ 433922 h 1874663"/>
              <a:gd name="connsiteX1549" fmla="*/ 1333528 w 2323944"/>
              <a:gd name="connsiteY1549" fmla="*/ 435562 h 1874663"/>
              <a:gd name="connsiteX1550" fmla="*/ 1357386 w 2323944"/>
              <a:gd name="connsiteY1550" fmla="*/ 433773 h 1874663"/>
              <a:gd name="connsiteX1551" fmla="*/ 1360369 w 2323944"/>
              <a:gd name="connsiteY1551" fmla="*/ 432133 h 1874663"/>
              <a:gd name="connsiteX1552" fmla="*/ 1361860 w 2323944"/>
              <a:gd name="connsiteY1552" fmla="*/ 430940 h 1874663"/>
              <a:gd name="connsiteX1553" fmla="*/ 1362307 w 2323944"/>
              <a:gd name="connsiteY1553" fmla="*/ 429896 h 1874663"/>
              <a:gd name="connsiteX1554" fmla="*/ 1360518 w 2323944"/>
              <a:gd name="connsiteY1554" fmla="*/ 427361 h 1874663"/>
              <a:gd name="connsiteX1555" fmla="*/ 1319213 w 2323944"/>
              <a:gd name="connsiteY1555" fmla="*/ 419607 h 1874663"/>
              <a:gd name="connsiteX1556" fmla="*/ 1306539 w 2323944"/>
              <a:gd name="connsiteY1556" fmla="*/ 419011 h 1874663"/>
              <a:gd name="connsiteX1557" fmla="*/ 1304451 w 2323944"/>
              <a:gd name="connsiteY1557" fmla="*/ 418414 h 1874663"/>
              <a:gd name="connsiteX1558" fmla="*/ 1303705 w 2323944"/>
              <a:gd name="connsiteY1558" fmla="*/ 416029 h 1874663"/>
              <a:gd name="connsiteX1559" fmla="*/ 1304898 w 2323944"/>
              <a:gd name="connsiteY1559" fmla="*/ 415432 h 1874663"/>
              <a:gd name="connsiteX1560" fmla="*/ 1306539 w 2323944"/>
              <a:gd name="connsiteY1560" fmla="*/ 415432 h 1874663"/>
              <a:gd name="connsiteX1561" fmla="*/ 1308477 w 2323944"/>
              <a:gd name="connsiteY1561" fmla="*/ 416029 h 1874663"/>
              <a:gd name="connsiteX1562" fmla="*/ 1318915 w 2323944"/>
              <a:gd name="connsiteY1562" fmla="*/ 416923 h 1874663"/>
              <a:gd name="connsiteX1563" fmla="*/ 1325327 w 2323944"/>
              <a:gd name="connsiteY1563" fmla="*/ 417967 h 1874663"/>
              <a:gd name="connsiteX1564" fmla="*/ 1327415 w 2323944"/>
              <a:gd name="connsiteY1564" fmla="*/ 416178 h 1874663"/>
              <a:gd name="connsiteX1565" fmla="*/ 1327116 w 2323944"/>
              <a:gd name="connsiteY1565" fmla="*/ 414985 h 1874663"/>
              <a:gd name="connsiteX1566" fmla="*/ 1325774 w 2323944"/>
              <a:gd name="connsiteY1566" fmla="*/ 413494 h 1874663"/>
              <a:gd name="connsiteX1567" fmla="*/ 1322196 w 2323944"/>
              <a:gd name="connsiteY1567" fmla="*/ 411257 h 1874663"/>
              <a:gd name="connsiteX1568" fmla="*/ 1312056 w 2323944"/>
              <a:gd name="connsiteY1568" fmla="*/ 406634 h 1874663"/>
              <a:gd name="connsiteX1569" fmla="*/ 1307284 w 2323944"/>
              <a:gd name="connsiteY1569" fmla="*/ 405591 h 1874663"/>
              <a:gd name="connsiteX1570" fmla="*/ 1300872 w 2323944"/>
              <a:gd name="connsiteY1570" fmla="*/ 405292 h 1874663"/>
              <a:gd name="connsiteX1571" fmla="*/ 1294460 w 2323944"/>
              <a:gd name="connsiteY1571" fmla="*/ 405889 h 1874663"/>
              <a:gd name="connsiteX1572" fmla="*/ 1281040 w 2323944"/>
              <a:gd name="connsiteY1572" fmla="*/ 409318 h 1874663"/>
              <a:gd name="connsiteX1573" fmla="*/ 1270006 w 2323944"/>
              <a:gd name="connsiteY1573" fmla="*/ 410064 h 1874663"/>
              <a:gd name="connsiteX1574" fmla="*/ 1262699 w 2323944"/>
              <a:gd name="connsiteY1574" fmla="*/ 409020 h 1874663"/>
              <a:gd name="connsiteX1575" fmla="*/ 1251515 w 2323944"/>
              <a:gd name="connsiteY1575" fmla="*/ 417371 h 1874663"/>
              <a:gd name="connsiteX1576" fmla="*/ 1248533 w 2323944"/>
              <a:gd name="connsiteY1576" fmla="*/ 418862 h 1874663"/>
              <a:gd name="connsiteX1577" fmla="*/ 1249875 w 2323944"/>
              <a:gd name="connsiteY1577" fmla="*/ 416327 h 1874663"/>
              <a:gd name="connsiteX1578" fmla="*/ 1251366 w 2323944"/>
              <a:gd name="connsiteY1578" fmla="*/ 414388 h 1874663"/>
              <a:gd name="connsiteX1579" fmla="*/ 1254200 w 2323944"/>
              <a:gd name="connsiteY1579" fmla="*/ 411704 h 1874663"/>
              <a:gd name="connsiteX1580" fmla="*/ 1255541 w 2323944"/>
              <a:gd name="connsiteY1580" fmla="*/ 408722 h 1874663"/>
              <a:gd name="connsiteX1581" fmla="*/ 1257182 w 2323944"/>
              <a:gd name="connsiteY1581" fmla="*/ 406336 h 1874663"/>
              <a:gd name="connsiteX1582" fmla="*/ 1257480 w 2323944"/>
              <a:gd name="connsiteY1582" fmla="*/ 405292 h 1874663"/>
              <a:gd name="connsiteX1583" fmla="*/ 1257480 w 2323944"/>
              <a:gd name="connsiteY1583" fmla="*/ 404099 h 1874663"/>
              <a:gd name="connsiteX1584" fmla="*/ 1256883 w 2323944"/>
              <a:gd name="connsiteY1584" fmla="*/ 401415 h 1874663"/>
              <a:gd name="connsiteX1585" fmla="*/ 1256436 w 2323944"/>
              <a:gd name="connsiteY1585" fmla="*/ 400521 h 1874663"/>
              <a:gd name="connsiteX1586" fmla="*/ 1255243 w 2323944"/>
              <a:gd name="connsiteY1586" fmla="*/ 399775 h 1874663"/>
              <a:gd name="connsiteX1587" fmla="*/ 1251515 w 2323944"/>
              <a:gd name="connsiteY1587" fmla="*/ 398135 h 1874663"/>
              <a:gd name="connsiteX1588" fmla="*/ 1246595 w 2323944"/>
              <a:gd name="connsiteY1588" fmla="*/ 394556 h 1874663"/>
              <a:gd name="connsiteX1589" fmla="*/ 1241227 w 2323944"/>
              <a:gd name="connsiteY1589" fmla="*/ 392170 h 1874663"/>
              <a:gd name="connsiteX1590" fmla="*/ 1237648 w 2323944"/>
              <a:gd name="connsiteY1590" fmla="*/ 392170 h 1874663"/>
              <a:gd name="connsiteX1591" fmla="*/ 1233473 w 2323944"/>
              <a:gd name="connsiteY1591" fmla="*/ 392767 h 1874663"/>
              <a:gd name="connsiteX1592" fmla="*/ 1228552 w 2323944"/>
              <a:gd name="connsiteY1592" fmla="*/ 392319 h 1874663"/>
              <a:gd name="connsiteX1593" fmla="*/ 1220052 w 2323944"/>
              <a:gd name="connsiteY1593" fmla="*/ 389635 h 1874663"/>
              <a:gd name="connsiteX1594" fmla="*/ 1206632 w 2323944"/>
              <a:gd name="connsiteY1594" fmla="*/ 386206 h 1874663"/>
              <a:gd name="connsiteX1595" fmla="*/ 1193212 w 2323944"/>
              <a:gd name="connsiteY1595" fmla="*/ 383522 h 1874663"/>
              <a:gd name="connsiteX1596" fmla="*/ 1187694 w 2323944"/>
              <a:gd name="connsiteY1596" fmla="*/ 383522 h 1874663"/>
              <a:gd name="connsiteX1597" fmla="*/ 1182177 w 2323944"/>
              <a:gd name="connsiteY1597" fmla="*/ 384267 h 1874663"/>
              <a:gd name="connsiteX1598" fmla="*/ 1173827 w 2323944"/>
              <a:gd name="connsiteY1598" fmla="*/ 386951 h 1874663"/>
              <a:gd name="connsiteX1599" fmla="*/ 1169204 w 2323944"/>
              <a:gd name="connsiteY1599" fmla="*/ 387846 h 1874663"/>
              <a:gd name="connsiteX1600" fmla="*/ 1165626 w 2323944"/>
              <a:gd name="connsiteY1600" fmla="*/ 387846 h 1874663"/>
              <a:gd name="connsiteX1601" fmla="*/ 1163687 w 2323944"/>
              <a:gd name="connsiteY1601" fmla="*/ 388741 h 1874663"/>
              <a:gd name="connsiteX1602" fmla="*/ 1163389 w 2323944"/>
              <a:gd name="connsiteY1602" fmla="*/ 390083 h 1874663"/>
              <a:gd name="connsiteX1603" fmla="*/ 1162196 w 2323944"/>
              <a:gd name="connsiteY1603" fmla="*/ 392021 h 1874663"/>
              <a:gd name="connsiteX1604" fmla="*/ 1163240 w 2323944"/>
              <a:gd name="connsiteY1604" fmla="*/ 393512 h 1874663"/>
              <a:gd name="connsiteX1605" fmla="*/ 1166073 w 2323944"/>
              <a:gd name="connsiteY1605" fmla="*/ 395451 h 1874663"/>
              <a:gd name="connsiteX1606" fmla="*/ 1172037 w 2323944"/>
              <a:gd name="connsiteY1606" fmla="*/ 397986 h 1874663"/>
              <a:gd name="connsiteX1607" fmla="*/ 1172932 w 2323944"/>
              <a:gd name="connsiteY1607" fmla="*/ 398731 h 1874663"/>
              <a:gd name="connsiteX1608" fmla="*/ 1171590 w 2323944"/>
              <a:gd name="connsiteY1608" fmla="*/ 400073 h 1874663"/>
              <a:gd name="connsiteX1609" fmla="*/ 1167862 w 2323944"/>
              <a:gd name="connsiteY1609" fmla="*/ 400670 h 1874663"/>
              <a:gd name="connsiteX1610" fmla="*/ 1165477 w 2323944"/>
              <a:gd name="connsiteY1610" fmla="*/ 400670 h 1874663"/>
              <a:gd name="connsiteX1611" fmla="*/ 1160258 w 2323944"/>
              <a:gd name="connsiteY1611" fmla="*/ 398433 h 1874663"/>
              <a:gd name="connsiteX1612" fmla="*/ 1159810 w 2323944"/>
              <a:gd name="connsiteY1612" fmla="*/ 400073 h 1874663"/>
              <a:gd name="connsiteX1613" fmla="*/ 1159810 w 2323944"/>
              <a:gd name="connsiteY1613" fmla="*/ 401266 h 1874663"/>
              <a:gd name="connsiteX1614" fmla="*/ 1160258 w 2323944"/>
              <a:gd name="connsiteY1614" fmla="*/ 402161 h 1874663"/>
              <a:gd name="connsiteX1615" fmla="*/ 1161152 w 2323944"/>
              <a:gd name="connsiteY1615" fmla="*/ 402906 h 1874663"/>
              <a:gd name="connsiteX1616" fmla="*/ 1166520 w 2323944"/>
              <a:gd name="connsiteY1616" fmla="*/ 404249 h 1874663"/>
              <a:gd name="connsiteX1617" fmla="*/ 1184116 w 2323944"/>
              <a:gd name="connsiteY1617" fmla="*/ 411853 h 1874663"/>
              <a:gd name="connsiteX1618" fmla="*/ 1186651 w 2323944"/>
              <a:gd name="connsiteY1618" fmla="*/ 411853 h 1874663"/>
              <a:gd name="connsiteX1619" fmla="*/ 1192466 w 2323944"/>
              <a:gd name="connsiteY1619" fmla="*/ 410959 h 1874663"/>
              <a:gd name="connsiteX1620" fmla="*/ 1191273 w 2323944"/>
              <a:gd name="connsiteY1620" fmla="*/ 412152 h 1874663"/>
              <a:gd name="connsiteX1621" fmla="*/ 1188887 w 2323944"/>
              <a:gd name="connsiteY1621" fmla="*/ 413643 h 1874663"/>
              <a:gd name="connsiteX1622" fmla="*/ 1182923 w 2323944"/>
              <a:gd name="connsiteY1622" fmla="*/ 414985 h 1874663"/>
              <a:gd name="connsiteX1623" fmla="*/ 1182177 w 2323944"/>
              <a:gd name="connsiteY1623" fmla="*/ 416476 h 1874663"/>
              <a:gd name="connsiteX1624" fmla="*/ 1184265 w 2323944"/>
              <a:gd name="connsiteY1624" fmla="*/ 418862 h 1874663"/>
              <a:gd name="connsiteX1625" fmla="*/ 1187396 w 2323944"/>
              <a:gd name="connsiteY1625" fmla="*/ 420502 h 1874663"/>
              <a:gd name="connsiteX1626" fmla="*/ 1197834 w 2323944"/>
              <a:gd name="connsiteY1626" fmla="*/ 423484 h 1874663"/>
              <a:gd name="connsiteX1627" fmla="*/ 1202457 w 2323944"/>
              <a:gd name="connsiteY1627" fmla="*/ 429151 h 1874663"/>
              <a:gd name="connsiteX1628" fmla="*/ 1209764 w 2323944"/>
              <a:gd name="connsiteY1628" fmla="*/ 429598 h 1874663"/>
              <a:gd name="connsiteX1629" fmla="*/ 1216623 w 2323944"/>
              <a:gd name="connsiteY1629" fmla="*/ 427510 h 1874663"/>
              <a:gd name="connsiteX1630" fmla="*/ 1220649 w 2323944"/>
              <a:gd name="connsiteY1630" fmla="*/ 427510 h 1874663"/>
              <a:gd name="connsiteX1631" fmla="*/ 1226017 w 2323944"/>
              <a:gd name="connsiteY1631" fmla="*/ 428107 h 1874663"/>
              <a:gd name="connsiteX1632" fmla="*/ 1240034 w 2323944"/>
              <a:gd name="connsiteY1632" fmla="*/ 428852 h 1874663"/>
              <a:gd name="connsiteX1633" fmla="*/ 1244955 w 2323944"/>
              <a:gd name="connsiteY1633" fmla="*/ 428852 h 1874663"/>
              <a:gd name="connsiteX1634" fmla="*/ 1245551 w 2323944"/>
              <a:gd name="connsiteY1634" fmla="*/ 427809 h 1874663"/>
              <a:gd name="connsiteX1635" fmla="*/ 1247787 w 2323944"/>
              <a:gd name="connsiteY1635" fmla="*/ 426467 h 1874663"/>
              <a:gd name="connsiteX1636" fmla="*/ 1254349 w 2323944"/>
              <a:gd name="connsiteY1636" fmla="*/ 423782 h 1874663"/>
              <a:gd name="connsiteX1637" fmla="*/ 1257480 w 2323944"/>
              <a:gd name="connsiteY1637" fmla="*/ 423484 h 1874663"/>
              <a:gd name="connsiteX1638" fmla="*/ 1260164 w 2323944"/>
              <a:gd name="connsiteY1638" fmla="*/ 424230 h 1874663"/>
              <a:gd name="connsiteX1639" fmla="*/ 1265681 w 2323944"/>
              <a:gd name="connsiteY1639" fmla="*/ 432133 h 1874663"/>
              <a:gd name="connsiteX1640" fmla="*/ 1270304 w 2323944"/>
              <a:gd name="connsiteY1640" fmla="*/ 437799 h 1874663"/>
              <a:gd name="connsiteX1641" fmla="*/ 1276567 w 2323944"/>
              <a:gd name="connsiteY1641" fmla="*/ 445106 h 1874663"/>
              <a:gd name="connsiteX1642" fmla="*/ 1281040 w 2323944"/>
              <a:gd name="connsiteY1642" fmla="*/ 449132 h 1874663"/>
              <a:gd name="connsiteX1643" fmla="*/ 1284171 w 2323944"/>
              <a:gd name="connsiteY1643" fmla="*/ 453009 h 1874663"/>
              <a:gd name="connsiteX1644" fmla="*/ 1285364 w 2323944"/>
              <a:gd name="connsiteY1644" fmla="*/ 455842 h 1874663"/>
              <a:gd name="connsiteX1645" fmla="*/ 1286557 w 2323944"/>
              <a:gd name="connsiteY1645" fmla="*/ 459719 h 1874663"/>
              <a:gd name="connsiteX1646" fmla="*/ 1287303 w 2323944"/>
              <a:gd name="connsiteY1646" fmla="*/ 463596 h 1874663"/>
              <a:gd name="connsiteX1647" fmla="*/ 1287005 w 2323944"/>
              <a:gd name="connsiteY1647" fmla="*/ 464938 h 1874663"/>
              <a:gd name="connsiteX1648" fmla="*/ 1286259 w 2323944"/>
              <a:gd name="connsiteY1648" fmla="*/ 466280 h 1874663"/>
              <a:gd name="connsiteX1649" fmla="*/ 1280444 w 2323944"/>
              <a:gd name="connsiteY1649" fmla="*/ 473587 h 1874663"/>
              <a:gd name="connsiteX1650" fmla="*/ 1278356 w 2323944"/>
              <a:gd name="connsiteY1650" fmla="*/ 477613 h 1874663"/>
              <a:gd name="connsiteX1651" fmla="*/ 1277909 w 2323944"/>
              <a:gd name="connsiteY1651" fmla="*/ 478955 h 1874663"/>
              <a:gd name="connsiteX1652" fmla="*/ 1277909 w 2323944"/>
              <a:gd name="connsiteY1652" fmla="*/ 481042 h 1874663"/>
              <a:gd name="connsiteX1653" fmla="*/ 1278356 w 2323944"/>
              <a:gd name="connsiteY1653" fmla="*/ 483726 h 1874663"/>
              <a:gd name="connsiteX1654" fmla="*/ 1278803 w 2323944"/>
              <a:gd name="connsiteY1654" fmla="*/ 485665 h 1874663"/>
              <a:gd name="connsiteX1655" fmla="*/ 1279847 w 2323944"/>
              <a:gd name="connsiteY1655" fmla="*/ 487454 h 1874663"/>
              <a:gd name="connsiteX1656" fmla="*/ 1283575 w 2323944"/>
              <a:gd name="connsiteY1656" fmla="*/ 490138 h 1874663"/>
              <a:gd name="connsiteX1657" fmla="*/ 1287005 w 2323944"/>
              <a:gd name="connsiteY1657" fmla="*/ 493270 h 1874663"/>
              <a:gd name="connsiteX1658" fmla="*/ 1287452 w 2323944"/>
              <a:gd name="connsiteY1658" fmla="*/ 494463 h 1874663"/>
              <a:gd name="connsiteX1659" fmla="*/ 1284768 w 2323944"/>
              <a:gd name="connsiteY1659" fmla="*/ 496103 h 1874663"/>
              <a:gd name="connsiteX1660" fmla="*/ 1284470 w 2323944"/>
              <a:gd name="connsiteY1660" fmla="*/ 497296 h 1874663"/>
              <a:gd name="connsiteX1661" fmla="*/ 1286408 w 2323944"/>
              <a:gd name="connsiteY1661" fmla="*/ 502962 h 1874663"/>
              <a:gd name="connsiteX1662" fmla="*/ 1290136 w 2323944"/>
              <a:gd name="connsiteY1662" fmla="*/ 511462 h 1874663"/>
              <a:gd name="connsiteX1663" fmla="*/ 1292522 w 2323944"/>
              <a:gd name="connsiteY1663" fmla="*/ 514146 h 1874663"/>
              <a:gd name="connsiteX1664" fmla="*/ 1297890 w 2323944"/>
              <a:gd name="connsiteY1664" fmla="*/ 516531 h 1874663"/>
              <a:gd name="connsiteX1665" fmla="*/ 1301021 w 2323944"/>
              <a:gd name="connsiteY1665" fmla="*/ 518917 h 1874663"/>
              <a:gd name="connsiteX1666" fmla="*/ 1302065 w 2323944"/>
              <a:gd name="connsiteY1666" fmla="*/ 519216 h 1874663"/>
              <a:gd name="connsiteX1667" fmla="*/ 1306539 w 2323944"/>
              <a:gd name="connsiteY1667" fmla="*/ 518321 h 1874663"/>
              <a:gd name="connsiteX1668" fmla="*/ 1311012 w 2323944"/>
              <a:gd name="connsiteY1668" fmla="*/ 519514 h 1874663"/>
              <a:gd name="connsiteX1669" fmla="*/ 1311907 w 2323944"/>
              <a:gd name="connsiteY1669" fmla="*/ 519216 h 1874663"/>
              <a:gd name="connsiteX1670" fmla="*/ 1311161 w 2323944"/>
              <a:gd name="connsiteY1670" fmla="*/ 515935 h 1874663"/>
              <a:gd name="connsiteX1671" fmla="*/ 1312056 w 2323944"/>
              <a:gd name="connsiteY1671" fmla="*/ 514444 h 1874663"/>
              <a:gd name="connsiteX1672" fmla="*/ 1318617 w 2323944"/>
              <a:gd name="connsiteY1672" fmla="*/ 509970 h 1874663"/>
              <a:gd name="connsiteX1673" fmla="*/ 1318617 w 2323944"/>
              <a:gd name="connsiteY1673" fmla="*/ 510865 h 1874663"/>
              <a:gd name="connsiteX1674" fmla="*/ 1316529 w 2323944"/>
              <a:gd name="connsiteY1674" fmla="*/ 513997 h 1874663"/>
              <a:gd name="connsiteX1675" fmla="*/ 1316231 w 2323944"/>
              <a:gd name="connsiteY1675" fmla="*/ 515637 h 1874663"/>
              <a:gd name="connsiteX1676" fmla="*/ 1321003 w 2323944"/>
              <a:gd name="connsiteY1676" fmla="*/ 516681 h 1874663"/>
              <a:gd name="connsiteX1677" fmla="*/ 1327116 w 2323944"/>
              <a:gd name="connsiteY1677" fmla="*/ 521154 h 1874663"/>
              <a:gd name="connsiteX1678" fmla="*/ 1332186 w 2323944"/>
              <a:gd name="connsiteY1678" fmla="*/ 521154 h 1874663"/>
              <a:gd name="connsiteX1679" fmla="*/ 1341282 w 2323944"/>
              <a:gd name="connsiteY1679" fmla="*/ 523987 h 1874663"/>
              <a:gd name="connsiteX1680" fmla="*/ 1345756 w 2323944"/>
              <a:gd name="connsiteY1680" fmla="*/ 524733 h 1874663"/>
              <a:gd name="connsiteX1681" fmla="*/ 1213789 w 2323944"/>
              <a:gd name="connsiteY1681" fmla="*/ 452263 h 1874663"/>
              <a:gd name="connsiteX1682" fmla="*/ 1214237 w 2323944"/>
              <a:gd name="connsiteY1682" fmla="*/ 454351 h 1874663"/>
              <a:gd name="connsiteX1683" fmla="*/ 1214982 w 2323944"/>
              <a:gd name="connsiteY1683" fmla="*/ 455991 h 1874663"/>
              <a:gd name="connsiteX1684" fmla="*/ 1215877 w 2323944"/>
              <a:gd name="connsiteY1684" fmla="*/ 457184 h 1874663"/>
              <a:gd name="connsiteX1685" fmla="*/ 1219158 w 2323944"/>
              <a:gd name="connsiteY1685" fmla="*/ 458377 h 1874663"/>
              <a:gd name="connsiteX1686" fmla="*/ 1221692 w 2323944"/>
              <a:gd name="connsiteY1686" fmla="*/ 458377 h 1874663"/>
              <a:gd name="connsiteX1687" fmla="*/ 1226912 w 2323944"/>
              <a:gd name="connsiteY1687" fmla="*/ 457482 h 1874663"/>
              <a:gd name="connsiteX1688" fmla="*/ 1227657 w 2323944"/>
              <a:gd name="connsiteY1688" fmla="*/ 456886 h 1874663"/>
              <a:gd name="connsiteX1689" fmla="*/ 1227657 w 2323944"/>
              <a:gd name="connsiteY1689" fmla="*/ 456289 h 1874663"/>
              <a:gd name="connsiteX1690" fmla="*/ 1226912 w 2323944"/>
              <a:gd name="connsiteY1690" fmla="*/ 454202 h 1874663"/>
              <a:gd name="connsiteX1691" fmla="*/ 1224824 w 2323944"/>
              <a:gd name="connsiteY1691" fmla="*/ 450921 h 1874663"/>
              <a:gd name="connsiteX1692" fmla="*/ 1224078 w 2323944"/>
              <a:gd name="connsiteY1692" fmla="*/ 449132 h 1874663"/>
              <a:gd name="connsiteX1693" fmla="*/ 1223333 w 2323944"/>
              <a:gd name="connsiteY1693" fmla="*/ 446000 h 1874663"/>
              <a:gd name="connsiteX1694" fmla="*/ 1222587 w 2323944"/>
              <a:gd name="connsiteY1694" fmla="*/ 444808 h 1874663"/>
              <a:gd name="connsiteX1695" fmla="*/ 1221543 w 2323944"/>
              <a:gd name="connsiteY1695" fmla="*/ 444509 h 1874663"/>
              <a:gd name="connsiteX1696" fmla="*/ 1216026 w 2323944"/>
              <a:gd name="connsiteY1696" fmla="*/ 446746 h 1874663"/>
              <a:gd name="connsiteX1697" fmla="*/ 1213491 w 2323944"/>
              <a:gd name="connsiteY1697" fmla="*/ 446746 h 1874663"/>
              <a:gd name="connsiteX1698" fmla="*/ 1212447 w 2323944"/>
              <a:gd name="connsiteY1698" fmla="*/ 447343 h 1874663"/>
              <a:gd name="connsiteX1699" fmla="*/ 1211851 w 2323944"/>
              <a:gd name="connsiteY1699" fmla="*/ 448237 h 1874663"/>
              <a:gd name="connsiteX1700" fmla="*/ 1211851 w 2323944"/>
              <a:gd name="connsiteY1700" fmla="*/ 449281 h 1874663"/>
              <a:gd name="connsiteX1701" fmla="*/ 1212895 w 2323944"/>
              <a:gd name="connsiteY1701" fmla="*/ 450623 h 1874663"/>
              <a:gd name="connsiteX1702" fmla="*/ 1213640 w 2323944"/>
              <a:gd name="connsiteY1702" fmla="*/ 452263 h 1874663"/>
              <a:gd name="connsiteX1703" fmla="*/ 1162942 w 2323944"/>
              <a:gd name="connsiteY1703" fmla="*/ 600632 h 1874663"/>
              <a:gd name="connsiteX1704" fmla="*/ 1162345 w 2323944"/>
              <a:gd name="connsiteY1704" fmla="*/ 599141 h 1874663"/>
              <a:gd name="connsiteX1705" fmla="*/ 1160556 w 2323944"/>
              <a:gd name="connsiteY1705" fmla="*/ 597948 h 1874663"/>
              <a:gd name="connsiteX1706" fmla="*/ 1156530 w 2323944"/>
              <a:gd name="connsiteY1706" fmla="*/ 599588 h 1874663"/>
              <a:gd name="connsiteX1707" fmla="*/ 1155038 w 2323944"/>
              <a:gd name="connsiteY1707" fmla="*/ 601079 h 1874663"/>
              <a:gd name="connsiteX1708" fmla="*/ 1154591 w 2323944"/>
              <a:gd name="connsiteY1708" fmla="*/ 602720 h 1874663"/>
              <a:gd name="connsiteX1709" fmla="*/ 1154293 w 2323944"/>
              <a:gd name="connsiteY1709" fmla="*/ 604658 h 1874663"/>
              <a:gd name="connsiteX1710" fmla="*/ 1154293 w 2323944"/>
              <a:gd name="connsiteY1710" fmla="*/ 608088 h 1874663"/>
              <a:gd name="connsiteX1711" fmla="*/ 1158319 w 2323944"/>
              <a:gd name="connsiteY1711" fmla="*/ 611815 h 1874663"/>
              <a:gd name="connsiteX1712" fmla="*/ 1162643 w 2323944"/>
              <a:gd name="connsiteY1712" fmla="*/ 611368 h 1874663"/>
              <a:gd name="connsiteX1713" fmla="*/ 1164582 w 2323944"/>
              <a:gd name="connsiteY1713" fmla="*/ 610772 h 1874663"/>
              <a:gd name="connsiteX1714" fmla="*/ 1165626 w 2323944"/>
              <a:gd name="connsiteY1714" fmla="*/ 610026 h 1874663"/>
              <a:gd name="connsiteX1715" fmla="*/ 1166520 w 2323944"/>
              <a:gd name="connsiteY1715" fmla="*/ 608386 h 1874663"/>
              <a:gd name="connsiteX1716" fmla="*/ 1167415 w 2323944"/>
              <a:gd name="connsiteY1716" fmla="*/ 605851 h 1874663"/>
              <a:gd name="connsiteX1717" fmla="*/ 1167415 w 2323944"/>
              <a:gd name="connsiteY1717" fmla="*/ 604211 h 1874663"/>
              <a:gd name="connsiteX1718" fmla="*/ 1166371 w 2323944"/>
              <a:gd name="connsiteY1718" fmla="*/ 602720 h 1874663"/>
              <a:gd name="connsiteX1719" fmla="*/ 1163836 w 2323944"/>
              <a:gd name="connsiteY1719" fmla="*/ 601377 h 1874663"/>
              <a:gd name="connsiteX1720" fmla="*/ 1163240 w 2323944"/>
              <a:gd name="connsiteY1720" fmla="*/ 600781 h 1874663"/>
              <a:gd name="connsiteX1721" fmla="*/ 1050360 w 2323944"/>
              <a:gd name="connsiteY1721" fmla="*/ 341471 h 1874663"/>
              <a:gd name="connsiteX1722" fmla="*/ 1048273 w 2323944"/>
              <a:gd name="connsiteY1722" fmla="*/ 339384 h 1874663"/>
              <a:gd name="connsiteX1723" fmla="*/ 1046483 w 2323944"/>
              <a:gd name="connsiteY1723" fmla="*/ 338340 h 1874663"/>
              <a:gd name="connsiteX1724" fmla="*/ 1043054 w 2323944"/>
              <a:gd name="connsiteY1724" fmla="*/ 336849 h 1874663"/>
              <a:gd name="connsiteX1725" fmla="*/ 1034703 w 2323944"/>
              <a:gd name="connsiteY1725" fmla="*/ 334612 h 1874663"/>
              <a:gd name="connsiteX1726" fmla="*/ 1027397 w 2323944"/>
              <a:gd name="connsiteY1726" fmla="*/ 334165 h 1874663"/>
              <a:gd name="connsiteX1727" fmla="*/ 1018301 w 2323944"/>
              <a:gd name="connsiteY1727" fmla="*/ 334761 h 1874663"/>
              <a:gd name="connsiteX1728" fmla="*/ 1013380 w 2323944"/>
              <a:gd name="connsiteY1728" fmla="*/ 335209 h 1874663"/>
              <a:gd name="connsiteX1729" fmla="*/ 1012784 w 2323944"/>
              <a:gd name="connsiteY1729" fmla="*/ 335656 h 1874663"/>
              <a:gd name="connsiteX1730" fmla="*/ 1012784 w 2323944"/>
              <a:gd name="connsiteY1730" fmla="*/ 337893 h 1874663"/>
              <a:gd name="connsiteX1731" fmla="*/ 1013082 w 2323944"/>
              <a:gd name="connsiteY1731" fmla="*/ 341770 h 1874663"/>
              <a:gd name="connsiteX1732" fmla="*/ 1015169 w 2323944"/>
              <a:gd name="connsiteY1732" fmla="*/ 344305 h 1874663"/>
              <a:gd name="connsiteX1733" fmla="*/ 1023072 w 2323944"/>
              <a:gd name="connsiteY1733" fmla="*/ 346392 h 1874663"/>
              <a:gd name="connsiteX1734" fmla="*/ 1029634 w 2323944"/>
              <a:gd name="connsiteY1734" fmla="*/ 346690 h 1874663"/>
              <a:gd name="connsiteX1735" fmla="*/ 1033212 w 2323944"/>
              <a:gd name="connsiteY1735" fmla="*/ 346094 h 1874663"/>
              <a:gd name="connsiteX1736" fmla="*/ 1036045 w 2323944"/>
              <a:gd name="connsiteY1736" fmla="*/ 344752 h 1874663"/>
              <a:gd name="connsiteX1737" fmla="*/ 1040966 w 2323944"/>
              <a:gd name="connsiteY1737" fmla="*/ 344156 h 1874663"/>
              <a:gd name="connsiteX1738" fmla="*/ 1051404 w 2323944"/>
              <a:gd name="connsiteY1738" fmla="*/ 343857 h 1874663"/>
              <a:gd name="connsiteX1739" fmla="*/ 1050957 w 2323944"/>
              <a:gd name="connsiteY1739" fmla="*/ 342217 h 1874663"/>
              <a:gd name="connsiteX1740" fmla="*/ 1050211 w 2323944"/>
              <a:gd name="connsiteY1740" fmla="*/ 341322 h 1874663"/>
              <a:gd name="connsiteX1741" fmla="*/ 828627 w 2323944"/>
              <a:gd name="connsiteY1741" fmla="*/ 852337 h 1874663"/>
              <a:gd name="connsiteX1742" fmla="*/ 827882 w 2323944"/>
              <a:gd name="connsiteY1742" fmla="*/ 854722 h 1874663"/>
              <a:gd name="connsiteX1743" fmla="*/ 831461 w 2323944"/>
              <a:gd name="connsiteY1743" fmla="*/ 857556 h 1874663"/>
              <a:gd name="connsiteX1744" fmla="*/ 832505 w 2323944"/>
              <a:gd name="connsiteY1744" fmla="*/ 857556 h 1874663"/>
              <a:gd name="connsiteX1745" fmla="*/ 832505 w 2323944"/>
              <a:gd name="connsiteY1745" fmla="*/ 856363 h 1874663"/>
              <a:gd name="connsiteX1746" fmla="*/ 832057 w 2323944"/>
              <a:gd name="connsiteY1746" fmla="*/ 854872 h 1874663"/>
              <a:gd name="connsiteX1747" fmla="*/ 828777 w 2323944"/>
              <a:gd name="connsiteY1747" fmla="*/ 852337 h 1874663"/>
              <a:gd name="connsiteX1748" fmla="*/ 973716 w 2323944"/>
              <a:gd name="connsiteY1748" fmla="*/ 407827 h 1874663"/>
              <a:gd name="connsiteX1749" fmla="*/ 972821 w 2323944"/>
              <a:gd name="connsiteY1749" fmla="*/ 406783 h 1874663"/>
              <a:gd name="connsiteX1750" fmla="*/ 970733 w 2323944"/>
              <a:gd name="connsiteY1750" fmla="*/ 406187 h 1874663"/>
              <a:gd name="connsiteX1751" fmla="*/ 967304 w 2323944"/>
              <a:gd name="connsiteY1751" fmla="*/ 406187 h 1874663"/>
              <a:gd name="connsiteX1752" fmla="*/ 959550 w 2323944"/>
              <a:gd name="connsiteY1752" fmla="*/ 408275 h 1874663"/>
              <a:gd name="connsiteX1753" fmla="*/ 957313 w 2323944"/>
              <a:gd name="connsiteY1753" fmla="*/ 409617 h 1874663"/>
              <a:gd name="connsiteX1754" fmla="*/ 956866 w 2323944"/>
              <a:gd name="connsiteY1754" fmla="*/ 410959 h 1874663"/>
              <a:gd name="connsiteX1755" fmla="*/ 957611 w 2323944"/>
              <a:gd name="connsiteY1755" fmla="*/ 413344 h 1874663"/>
              <a:gd name="connsiteX1756" fmla="*/ 959401 w 2323944"/>
              <a:gd name="connsiteY1756" fmla="*/ 416923 h 1874663"/>
              <a:gd name="connsiteX1757" fmla="*/ 961936 w 2323944"/>
              <a:gd name="connsiteY1757" fmla="*/ 423484 h 1874663"/>
              <a:gd name="connsiteX1758" fmla="*/ 963278 w 2323944"/>
              <a:gd name="connsiteY1758" fmla="*/ 425274 h 1874663"/>
              <a:gd name="connsiteX1759" fmla="*/ 965514 w 2323944"/>
              <a:gd name="connsiteY1759" fmla="*/ 425721 h 1874663"/>
              <a:gd name="connsiteX1760" fmla="*/ 986540 w 2323944"/>
              <a:gd name="connsiteY1760" fmla="*/ 425721 h 1874663"/>
              <a:gd name="connsiteX1761" fmla="*/ 990715 w 2323944"/>
              <a:gd name="connsiteY1761" fmla="*/ 424528 h 1874663"/>
              <a:gd name="connsiteX1762" fmla="*/ 993697 w 2323944"/>
              <a:gd name="connsiteY1762" fmla="*/ 423186 h 1874663"/>
              <a:gd name="connsiteX1763" fmla="*/ 996828 w 2323944"/>
              <a:gd name="connsiteY1763" fmla="*/ 421248 h 1874663"/>
              <a:gd name="connsiteX1764" fmla="*/ 998170 w 2323944"/>
              <a:gd name="connsiteY1764" fmla="*/ 419756 h 1874663"/>
              <a:gd name="connsiteX1765" fmla="*/ 997723 w 2323944"/>
              <a:gd name="connsiteY1765" fmla="*/ 418713 h 1874663"/>
              <a:gd name="connsiteX1766" fmla="*/ 993995 w 2323944"/>
              <a:gd name="connsiteY1766" fmla="*/ 417072 h 1874663"/>
              <a:gd name="connsiteX1767" fmla="*/ 983557 w 2323944"/>
              <a:gd name="connsiteY1767" fmla="*/ 413494 h 1874663"/>
              <a:gd name="connsiteX1768" fmla="*/ 982812 w 2323944"/>
              <a:gd name="connsiteY1768" fmla="*/ 412152 h 1874663"/>
              <a:gd name="connsiteX1769" fmla="*/ 979978 w 2323944"/>
              <a:gd name="connsiteY1769" fmla="*/ 410064 h 1874663"/>
              <a:gd name="connsiteX1770" fmla="*/ 977444 w 2323944"/>
              <a:gd name="connsiteY1770" fmla="*/ 410064 h 1874663"/>
              <a:gd name="connsiteX1771" fmla="*/ 973417 w 2323944"/>
              <a:gd name="connsiteY1771" fmla="*/ 411406 h 1874663"/>
              <a:gd name="connsiteX1772" fmla="*/ 972075 w 2323944"/>
              <a:gd name="connsiteY1772" fmla="*/ 411108 h 1874663"/>
              <a:gd name="connsiteX1773" fmla="*/ 973417 w 2323944"/>
              <a:gd name="connsiteY1773" fmla="*/ 409318 h 1874663"/>
              <a:gd name="connsiteX1774" fmla="*/ 973716 w 2323944"/>
              <a:gd name="connsiteY1774" fmla="*/ 407976 h 1874663"/>
              <a:gd name="connsiteX1775" fmla="*/ 839662 w 2323944"/>
              <a:gd name="connsiteY1775" fmla="*/ 858301 h 1874663"/>
              <a:gd name="connsiteX1776" fmla="*/ 836680 w 2323944"/>
              <a:gd name="connsiteY1776" fmla="*/ 857854 h 1874663"/>
              <a:gd name="connsiteX1777" fmla="*/ 836232 w 2323944"/>
              <a:gd name="connsiteY1777" fmla="*/ 858152 h 1874663"/>
              <a:gd name="connsiteX1778" fmla="*/ 836829 w 2323944"/>
              <a:gd name="connsiteY1778" fmla="*/ 859196 h 1874663"/>
              <a:gd name="connsiteX1779" fmla="*/ 838618 w 2323944"/>
              <a:gd name="connsiteY1779" fmla="*/ 860538 h 1874663"/>
              <a:gd name="connsiteX1780" fmla="*/ 843241 w 2323944"/>
              <a:gd name="connsiteY1780" fmla="*/ 862626 h 1874663"/>
              <a:gd name="connsiteX1781" fmla="*/ 843986 w 2323944"/>
              <a:gd name="connsiteY1781" fmla="*/ 862327 h 1874663"/>
              <a:gd name="connsiteX1782" fmla="*/ 843986 w 2323944"/>
              <a:gd name="connsiteY1782" fmla="*/ 861731 h 1874663"/>
              <a:gd name="connsiteX1783" fmla="*/ 843539 w 2323944"/>
              <a:gd name="connsiteY1783" fmla="*/ 859792 h 1874663"/>
              <a:gd name="connsiteX1784" fmla="*/ 841899 w 2323944"/>
              <a:gd name="connsiteY1784" fmla="*/ 857854 h 1874663"/>
              <a:gd name="connsiteX1785" fmla="*/ 839662 w 2323944"/>
              <a:gd name="connsiteY1785" fmla="*/ 858152 h 1874663"/>
              <a:gd name="connsiteX1786" fmla="*/ 954480 w 2323944"/>
              <a:gd name="connsiteY1786" fmla="*/ 482384 h 1874663"/>
              <a:gd name="connsiteX1787" fmla="*/ 951498 w 2323944"/>
              <a:gd name="connsiteY1787" fmla="*/ 488498 h 1874663"/>
              <a:gd name="connsiteX1788" fmla="*/ 950305 w 2323944"/>
              <a:gd name="connsiteY1788" fmla="*/ 490586 h 1874663"/>
              <a:gd name="connsiteX1789" fmla="*/ 949410 w 2323944"/>
              <a:gd name="connsiteY1789" fmla="*/ 491331 h 1874663"/>
              <a:gd name="connsiteX1790" fmla="*/ 949410 w 2323944"/>
              <a:gd name="connsiteY1790" fmla="*/ 492077 h 1874663"/>
              <a:gd name="connsiteX1791" fmla="*/ 950752 w 2323944"/>
              <a:gd name="connsiteY1791" fmla="*/ 493568 h 1874663"/>
              <a:gd name="connsiteX1792" fmla="*/ 955822 w 2323944"/>
              <a:gd name="connsiteY1792" fmla="*/ 496848 h 1874663"/>
              <a:gd name="connsiteX1793" fmla="*/ 964321 w 2323944"/>
              <a:gd name="connsiteY1793" fmla="*/ 498489 h 1874663"/>
              <a:gd name="connsiteX1794" fmla="*/ 969242 w 2323944"/>
              <a:gd name="connsiteY1794" fmla="*/ 498190 h 1874663"/>
              <a:gd name="connsiteX1795" fmla="*/ 977294 w 2323944"/>
              <a:gd name="connsiteY1795" fmla="*/ 495805 h 1874663"/>
              <a:gd name="connsiteX1796" fmla="*/ 979978 w 2323944"/>
              <a:gd name="connsiteY1796" fmla="*/ 493866 h 1874663"/>
              <a:gd name="connsiteX1797" fmla="*/ 981171 w 2323944"/>
              <a:gd name="connsiteY1797" fmla="*/ 492524 h 1874663"/>
              <a:gd name="connsiteX1798" fmla="*/ 981768 w 2323944"/>
              <a:gd name="connsiteY1798" fmla="*/ 491182 h 1874663"/>
              <a:gd name="connsiteX1799" fmla="*/ 981768 w 2323944"/>
              <a:gd name="connsiteY1799" fmla="*/ 489840 h 1874663"/>
              <a:gd name="connsiteX1800" fmla="*/ 981171 w 2323944"/>
              <a:gd name="connsiteY1800" fmla="*/ 488498 h 1874663"/>
              <a:gd name="connsiteX1801" fmla="*/ 979084 w 2323944"/>
              <a:gd name="connsiteY1801" fmla="*/ 486112 h 1874663"/>
              <a:gd name="connsiteX1802" fmla="*/ 978786 w 2323944"/>
              <a:gd name="connsiteY1802" fmla="*/ 484025 h 1874663"/>
              <a:gd name="connsiteX1803" fmla="*/ 977593 w 2323944"/>
              <a:gd name="connsiteY1803" fmla="*/ 480893 h 1874663"/>
              <a:gd name="connsiteX1804" fmla="*/ 976400 w 2323944"/>
              <a:gd name="connsiteY1804" fmla="*/ 479551 h 1874663"/>
              <a:gd name="connsiteX1805" fmla="*/ 974610 w 2323944"/>
              <a:gd name="connsiteY1805" fmla="*/ 478358 h 1874663"/>
              <a:gd name="connsiteX1806" fmla="*/ 970435 w 2323944"/>
              <a:gd name="connsiteY1806" fmla="*/ 476569 h 1874663"/>
              <a:gd name="connsiteX1807" fmla="*/ 963278 w 2323944"/>
              <a:gd name="connsiteY1807" fmla="*/ 476271 h 1874663"/>
              <a:gd name="connsiteX1808" fmla="*/ 959848 w 2323944"/>
              <a:gd name="connsiteY1808" fmla="*/ 477165 h 1874663"/>
              <a:gd name="connsiteX1809" fmla="*/ 955225 w 2323944"/>
              <a:gd name="connsiteY1809" fmla="*/ 480744 h 1874663"/>
              <a:gd name="connsiteX1810" fmla="*/ 954182 w 2323944"/>
              <a:gd name="connsiteY1810" fmla="*/ 482384 h 1874663"/>
              <a:gd name="connsiteX1811" fmla="*/ 1001749 w 2323944"/>
              <a:gd name="connsiteY1811" fmla="*/ 312096 h 1874663"/>
              <a:gd name="connsiteX1812" fmla="*/ 999661 w 2323944"/>
              <a:gd name="connsiteY1812" fmla="*/ 312394 h 1874663"/>
              <a:gd name="connsiteX1813" fmla="*/ 996083 w 2323944"/>
              <a:gd name="connsiteY1813" fmla="*/ 313736 h 1874663"/>
              <a:gd name="connsiteX1814" fmla="*/ 992206 w 2323944"/>
              <a:gd name="connsiteY1814" fmla="*/ 317464 h 1874663"/>
              <a:gd name="connsiteX1815" fmla="*/ 991908 w 2323944"/>
              <a:gd name="connsiteY1815" fmla="*/ 318508 h 1874663"/>
              <a:gd name="connsiteX1816" fmla="*/ 991908 w 2323944"/>
              <a:gd name="connsiteY1816" fmla="*/ 319403 h 1874663"/>
              <a:gd name="connsiteX1817" fmla="*/ 992504 w 2323944"/>
              <a:gd name="connsiteY1817" fmla="*/ 320148 h 1874663"/>
              <a:gd name="connsiteX1818" fmla="*/ 996083 w 2323944"/>
              <a:gd name="connsiteY1818" fmla="*/ 320894 h 1874663"/>
              <a:gd name="connsiteX1819" fmla="*/ 999065 w 2323944"/>
              <a:gd name="connsiteY1819" fmla="*/ 319701 h 1874663"/>
              <a:gd name="connsiteX1820" fmla="*/ 1004732 w 2323944"/>
              <a:gd name="connsiteY1820" fmla="*/ 315376 h 1874663"/>
              <a:gd name="connsiteX1821" fmla="*/ 1003688 w 2323944"/>
              <a:gd name="connsiteY1821" fmla="*/ 313438 h 1874663"/>
              <a:gd name="connsiteX1822" fmla="*/ 1001898 w 2323944"/>
              <a:gd name="connsiteY1822" fmla="*/ 312096 h 1874663"/>
              <a:gd name="connsiteX1823" fmla="*/ 1011143 w 2323944"/>
              <a:gd name="connsiteY1823" fmla="*/ 433177 h 1874663"/>
              <a:gd name="connsiteX1824" fmla="*/ 1009950 w 2323944"/>
              <a:gd name="connsiteY1824" fmla="*/ 428405 h 1874663"/>
              <a:gd name="connsiteX1825" fmla="*/ 1006223 w 2323944"/>
              <a:gd name="connsiteY1825" fmla="*/ 426914 h 1874663"/>
              <a:gd name="connsiteX1826" fmla="*/ 996530 w 2323944"/>
              <a:gd name="connsiteY1826" fmla="*/ 426616 h 1874663"/>
              <a:gd name="connsiteX1827" fmla="*/ 984005 w 2323944"/>
              <a:gd name="connsiteY1827" fmla="*/ 429598 h 1874663"/>
              <a:gd name="connsiteX1828" fmla="*/ 972374 w 2323944"/>
              <a:gd name="connsiteY1828" fmla="*/ 431536 h 1874663"/>
              <a:gd name="connsiteX1829" fmla="*/ 963427 w 2323944"/>
              <a:gd name="connsiteY1829" fmla="*/ 433773 h 1874663"/>
              <a:gd name="connsiteX1830" fmla="*/ 961936 w 2323944"/>
              <a:gd name="connsiteY1830" fmla="*/ 437948 h 1874663"/>
              <a:gd name="connsiteX1831" fmla="*/ 966260 w 2323944"/>
              <a:gd name="connsiteY1831" fmla="*/ 441378 h 1874663"/>
              <a:gd name="connsiteX1832" fmla="*/ 973119 w 2323944"/>
              <a:gd name="connsiteY1832" fmla="*/ 441378 h 1874663"/>
              <a:gd name="connsiteX1833" fmla="*/ 977891 w 2323944"/>
              <a:gd name="connsiteY1833" fmla="*/ 441974 h 1874663"/>
              <a:gd name="connsiteX1834" fmla="*/ 972970 w 2323944"/>
              <a:gd name="connsiteY1834" fmla="*/ 447790 h 1874663"/>
              <a:gd name="connsiteX1835" fmla="*/ 978637 w 2323944"/>
              <a:gd name="connsiteY1835" fmla="*/ 450027 h 1874663"/>
              <a:gd name="connsiteX1836" fmla="*/ 993548 w 2323944"/>
              <a:gd name="connsiteY1836" fmla="*/ 446299 h 1874663"/>
              <a:gd name="connsiteX1837" fmla="*/ 997723 w 2323944"/>
              <a:gd name="connsiteY1837" fmla="*/ 448535 h 1874663"/>
              <a:gd name="connsiteX1838" fmla="*/ 992355 w 2323944"/>
              <a:gd name="connsiteY1838" fmla="*/ 453904 h 1874663"/>
              <a:gd name="connsiteX1839" fmla="*/ 990565 w 2323944"/>
              <a:gd name="connsiteY1839" fmla="*/ 457184 h 1874663"/>
              <a:gd name="connsiteX1840" fmla="*/ 1000407 w 2323944"/>
              <a:gd name="connsiteY1840" fmla="*/ 457184 h 1874663"/>
              <a:gd name="connsiteX1841" fmla="*/ 1009950 w 2323944"/>
              <a:gd name="connsiteY1841" fmla="*/ 456289 h 1874663"/>
              <a:gd name="connsiteX1842" fmla="*/ 1011740 w 2323944"/>
              <a:gd name="connsiteY1842" fmla="*/ 454649 h 1874663"/>
              <a:gd name="connsiteX1843" fmla="*/ 1014126 w 2323944"/>
              <a:gd name="connsiteY1843" fmla="*/ 451220 h 1874663"/>
              <a:gd name="connsiteX1844" fmla="*/ 1016959 w 2323944"/>
              <a:gd name="connsiteY1844" fmla="*/ 449728 h 1874663"/>
              <a:gd name="connsiteX1845" fmla="*/ 1024116 w 2323944"/>
              <a:gd name="connsiteY1845" fmla="*/ 447939 h 1874663"/>
              <a:gd name="connsiteX1846" fmla="*/ 1025160 w 2323944"/>
              <a:gd name="connsiteY1846" fmla="*/ 447343 h 1874663"/>
              <a:gd name="connsiteX1847" fmla="*/ 1024862 w 2323944"/>
              <a:gd name="connsiteY1847" fmla="*/ 446597 h 1874663"/>
              <a:gd name="connsiteX1848" fmla="*/ 1019345 w 2323944"/>
              <a:gd name="connsiteY1848" fmla="*/ 443167 h 1874663"/>
              <a:gd name="connsiteX1849" fmla="*/ 1014126 w 2323944"/>
              <a:gd name="connsiteY1849" fmla="*/ 439141 h 1874663"/>
              <a:gd name="connsiteX1850" fmla="*/ 1012485 w 2323944"/>
              <a:gd name="connsiteY1850" fmla="*/ 438694 h 1874663"/>
              <a:gd name="connsiteX1851" fmla="*/ 1011292 w 2323944"/>
              <a:gd name="connsiteY1851" fmla="*/ 432878 h 1874663"/>
              <a:gd name="connsiteX1852" fmla="*/ 1035449 w 2323944"/>
              <a:gd name="connsiteY1852" fmla="*/ 409915 h 1874663"/>
              <a:gd name="connsiteX1853" fmla="*/ 1035449 w 2323944"/>
              <a:gd name="connsiteY1853" fmla="*/ 410959 h 1874663"/>
              <a:gd name="connsiteX1854" fmla="*/ 1038879 w 2323944"/>
              <a:gd name="connsiteY1854" fmla="*/ 411704 h 1874663"/>
              <a:gd name="connsiteX1855" fmla="*/ 1045738 w 2323944"/>
              <a:gd name="connsiteY1855" fmla="*/ 411406 h 1874663"/>
              <a:gd name="connsiteX1856" fmla="*/ 1058413 w 2323944"/>
              <a:gd name="connsiteY1856" fmla="*/ 407380 h 1874663"/>
              <a:gd name="connsiteX1857" fmla="*/ 1070938 w 2323944"/>
              <a:gd name="connsiteY1857" fmla="*/ 402459 h 1874663"/>
              <a:gd name="connsiteX1858" fmla="*/ 1065719 w 2323944"/>
              <a:gd name="connsiteY1858" fmla="*/ 401564 h 1874663"/>
              <a:gd name="connsiteX1859" fmla="*/ 1061693 w 2323944"/>
              <a:gd name="connsiteY1859" fmla="*/ 401564 h 1874663"/>
              <a:gd name="connsiteX1860" fmla="*/ 1054685 w 2323944"/>
              <a:gd name="connsiteY1860" fmla="*/ 402012 h 1874663"/>
              <a:gd name="connsiteX1861" fmla="*/ 1052746 w 2323944"/>
              <a:gd name="connsiteY1861" fmla="*/ 402459 h 1874663"/>
              <a:gd name="connsiteX1862" fmla="*/ 1047378 w 2323944"/>
              <a:gd name="connsiteY1862" fmla="*/ 406485 h 1874663"/>
              <a:gd name="connsiteX1863" fmla="*/ 1038282 w 2323944"/>
              <a:gd name="connsiteY1863" fmla="*/ 408722 h 1874663"/>
              <a:gd name="connsiteX1864" fmla="*/ 1035598 w 2323944"/>
              <a:gd name="connsiteY1864" fmla="*/ 410064 h 1874663"/>
              <a:gd name="connsiteX1865" fmla="*/ 1619231 w 2323944"/>
              <a:gd name="connsiteY1865" fmla="*/ 770920 h 1874663"/>
              <a:gd name="connsiteX1866" fmla="*/ 1614907 w 2323944"/>
              <a:gd name="connsiteY1866" fmla="*/ 769876 h 1874663"/>
              <a:gd name="connsiteX1867" fmla="*/ 1611775 w 2323944"/>
              <a:gd name="connsiteY1867" fmla="*/ 770622 h 1874663"/>
              <a:gd name="connsiteX1868" fmla="*/ 1607749 w 2323944"/>
              <a:gd name="connsiteY1868" fmla="*/ 772561 h 1874663"/>
              <a:gd name="connsiteX1869" fmla="*/ 1605065 w 2323944"/>
              <a:gd name="connsiteY1869" fmla="*/ 773306 h 1874663"/>
              <a:gd name="connsiteX1870" fmla="*/ 1602679 w 2323944"/>
              <a:gd name="connsiteY1870" fmla="*/ 773008 h 1874663"/>
              <a:gd name="connsiteX1871" fmla="*/ 1601039 w 2323944"/>
              <a:gd name="connsiteY1871" fmla="*/ 773455 h 1874663"/>
              <a:gd name="connsiteX1872" fmla="*/ 1599846 w 2323944"/>
              <a:gd name="connsiteY1872" fmla="*/ 771219 h 1874663"/>
              <a:gd name="connsiteX1873" fmla="*/ 1598653 w 2323944"/>
              <a:gd name="connsiteY1873" fmla="*/ 770324 h 1874663"/>
              <a:gd name="connsiteX1874" fmla="*/ 1596566 w 2323944"/>
              <a:gd name="connsiteY1874" fmla="*/ 770771 h 1874663"/>
              <a:gd name="connsiteX1875" fmla="*/ 1593136 w 2323944"/>
              <a:gd name="connsiteY1875" fmla="*/ 770771 h 1874663"/>
              <a:gd name="connsiteX1876" fmla="*/ 1592838 w 2323944"/>
              <a:gd name="connsiteY1876" fmla="*/ 771368 h 1874663"/>
              <a:gd name="connsiteX1877" fmla="*/ 1592540 w 2323944"/>
              <a:gd name="connsiteY1877" fmla="*/ 773157 h 1874663"/>
              <a:gd name="connsiteX1878" fmla="*/ 1592092 w 2323944"/>
              <a:gd name="connsiteY1878" fmla="*/ 773604 h 1874663"/>
              <a:gd name="connsiteX1879" fmla="*/ 1587172 w 2323944"/>
              <a:gd name="connsiteY1879" fmla="*/ 773008 h 1874663"/>
              <a:gd name="connsiteX1880" fmla="*/ 1585233 w 2323944"/>
              <a:gd name="connsiteY1880" fmla="*/ 773455 h 1874663"/>
              <a:gd name="connsiteX1881" fmla="*/ 1583891 w 2323944"/>
              <a:gd name="connsiteY1881" fmla="*/ 774946 h 1874663"/>
              <a:gd name="connsiteX1882" fmla="*/ 1583444 w 2323944"/>
              <a:gd name="connsiteY1882" fmla="*/ 775990 h 1874663"/>
              <a:gd name="connsiteX1883" fmla="*/ 1583891 w 2323944"/>
              <a:gd name="connsiteY1883" fmla="*/ 776587 h 1874663"/>
              <a:gd name="connsiteX1884" fmla="*/ 1592540 w 2323944"/>
              <a:gd name="connsiteY1884" fmla="*/ 777929 h 1874663"/>
              <a:gd name="connsiteX1885" fmla="*/ 1593882 w 2323944"/>
              <a:gd name="connsiteY1885" fmla="*/ 778823 h 1874663"/>
              <a:gd name="connsiteX1886" fmla="*/ 1595671 w 2323944"/>
              <a:gd name="connsiteY1886" fmla="*/ 781060 h 1874663"/>
              <a:gd name="connsiteX1887" fmla="*/ 1596417 w 2323944"/>
              <a:gd name="connsiteY1887" fmla="*/ 781060 h 1874663"/>
              <a:gd name="connsiteX1888" fmla="*/ 1597162 w 2323944"/>
              <a:gd name="connsiteY1888" fmla="*/ 780464 h 1874663"/>
              <a:gd name="connsiteX1889" fmla="*/ 1597758 w 2323944"/>
              <a:gd name="connsiteY1889" fmla="*/ 780762 h 1874663"/>
              <a:gd name="connsiteX1890" fmla="*/ 1598206 w 2323944"/>
              <a:gd name="connsiteY1890" fmla="*/ 782253 h 1874663"/>
              <a:gd name="connsiteX1891" fmla="*/ 1599995 w 2323944"/>
              <a:gd name="connsiteY1891" fmla="*/ 783595 h 1874663"/>
              <a:gd name="connsiteX1892" fmla="*/ 1602978 w 2323944"/>
              <a:gd name="connsiteY1892" fmla="*/ 784639 h 1874663"/>
              <a:gd name="connsiteX1893" fmla="*/ 1604767 w 2323944"/>
              <a:gd name="connsiteY1893" fmla="*/ 784639 h 1874663"/>
              <a:gd name="connsiteX1894" fmla="*/ 1605363 w 2323944"/>
              <a:gd name="connsiteY1894" fmla="*/ 784191 h 1874663"/>
              <a:gd name="connsiteX1895" fmla="*/ 1604916 w 2323944"/>
              <a:gd name="connsiteY1895" fmla="*/ 782551 h 1874663"/>
              <a:gd name="connsiteX1896" fmla="*/ 1602978 w 2323944"/>
              <a:gd name="connsiteY1896" fmla="*/ 778674 h 1874663"/>
              <a:gd name="connsiteX1897" fmla="*/ 1607302 w 2323944"/>
              <a:gd name="connsiteY1897" fmla="*/ 779867 h 1874663"/>
              <a:gd name="connsiteX1898" fmla="*/ 1615950 w 2323944"/>
              <a:gd name="connsiteY1898" fmla="*/ 778823 h 1874663"/>
              <a:gd name="connsiteX1899" fmla="*/ 1619977 w 2323944"/>
              <a:gd name="connsiteY1899" fmla="*/ 776139 h 1874663"/>
              <a:gd name="connsiteX1900" fmla="*/ 1621020 w 2323944"/>
              <a:gd name="connsiteY1900" fmla="*/ 774797 h 1874663"/>
              <a:gd name="connsiteX1901" fmla="*/ 1620424 w 2323944"/>
              <a:gd name="connsiteY1901" fmla="*/ 773903 h 1874663"/>
              <a:gd name="connsiteX1902" fmla="*/ 1619380 w 2323944"/>
              <a:gd name="connsiteY1902" fmla="*/ 771069 h 1874663"/>
              <a:gd name="connsiteX1903" fmla="*/ 1999472 w 2323944"/>
              <a:gd name="connsiteY1903" fmla="*/ 1130584 h 1874663"/>
              <a:gd name="connsiteX1904" fmla="*/ 1998727 w 2323944"/>
              <a:gd name="connsiteY1904" fmla="*/ 1131031 h 1874663"/>
              <a:gd name="connsiteX1905" fmla="*/ 1998130 w 2323944"/>
              <a:gd name="connsiteY1905" fmla="*/ 1130733 h 1874663"/>
              <a:gd name="connsiteX1906" fmla="*/ 1997086 w 2323944"/>
              <a:gd name="connsiteY1906" fmla="*/ 1128794 h 1874663"/>
              <a:gd name="connsiteX1907" fmla="*/ 1995595 w 2323944"/>
              <a:gd name="connsiteY1907" fmla="*/ 1128049 h 1874663"/>
              <a:gd name="connsiteX1908" fmla="*/ 1994253 w 2323944"/>
              <a:gd name="connsiteY1908" fmla="*/ 1128049 h 1874663"/>
              <a:gd name="connsiteX1909" fmla="*/ 1993358 w 2323944"/>
              <a:gd name="connsiteY1909" fmla="*/ 1128645 h 1874663"/>
              <a:gd name="connsiteX1910" fmla="*/ 1992762 w 2323944"/>
              <a:gd name="connsiteY1910" fmla="*/ 1129987 h 1874663"/>
              <a:gd name="connsiteX1911" fmla="*/ 1992762 w 2323944"/>
              <a:gd name="connsiteY1911" fmla="*/ 1131478 h 1874663"/>
              <a:gd name="connsiteX1912" fmla="*/ 1994551 w 2323944"/>
              <a:gd name="connsiteY1912" fmla="*/ 1134312 h 1874663"/>
              <a:gd name="connsiteX1913" fmla="*/ 2000814 w 2323944"/>
              <a:gd name="connsiteY1913" fmla="*/ 1136996 h 1874663"/>
              <a:gd name="connsiteX1914" fmla="*/ 2001709 w 2323944"/>
              <a:gd name="connsiteY1914" fmla="*/ 1136996 h 1874663"/>
              <a:gd name="connsiteX1915" fmla="*/ 2003051 w 2323944"/>
              <a:gd name="connsiteY1915" fmla="*/ 1135803 h 1874663"/>
              <a:gd name="connsiteX1916" fmla="*/ 2003051 w 2323944"/>
              <a:gd name="connsiteY1916" fmla="*/ 1135057 h 1874663"/>
              <a:gd name="connsiteX1917" fmla="*/ 2002604 w 2323944"/>
              <a:gd name="connsiteY1917" fmla="*/ 1134312 h 1874663"/>
              <a:gd name="connsiteX1918" fmla="*/ 2001112 w 2323944"/>
              <a:gd name="connsiteY1918" fmla="*/ 1133268 h 1874663"/>
              <a:gd name="connsiteX1919" fmla="*/ 2000516 w 2323944"/>
              <a:gd name="connsiteY1919" fmla="*/ 1132373 h 1874663"/>
              <a:gd name="connsiteX1920" fmla="*/ 2000218 w 2323944"/>
              <a:gd name="connsiteY1920" fmla="*/ 1131180 h 1874663"/>
              <a:gd name="connsiteX1921" fmla="*/ 1999621 w 2323944"/>
              <a:gd name="connsiteY1921" fmla="*/ 1130733 h 1874663"/>
              <a:gd name="connsiteX1922" fmla="*/ 2003946 w 2323944"/>
              <a:gd name="connsiteY1922" fmla="*/ 1192168 h 1874663"/>
              <a:gd name="connsiteX1923" fmla="*/ 2005884 w 2323944"/>
              <a:gd name="connsiteY1923" fmla="*/ 1193659 h 1874663"/>
              <a:gd name="connsiteX1924" fmla="*/ 2010656 w 2323944"/>
              <a:gd name="connsiteY1924" fmla="*/ 1195896 h 1874663"/>
              <a:gd name="connsiteX1925" fmla="*/ 2013787 w 2323944"/>
              <a:gd name="connsiteY1925" fmla="*/ 1196939 h 1874663"/>
              <a:gd name="connsiteX1926" fmla="*/ 2014682 w 2323944"/>
              <a:gd name="connsiteY1926" fmla="*/ 1194106 h 1874663"/>
              <a:gd name="connsiteX1927" fmla="*/ 2012296 w 2323944"/>
              <a:gd name="connsiteY1927" fmla="*/ 1191422 h 1874663"/>
              <a:gd name="connsiteX1928" fmla="*/ 2011401 w 2323944"/>
              <a:gd name="connsiteY1928" fmla="*/ 1190975 h 1874663"/>
              <a:gd name="connsiteX1929" fmla="*/ 2008419 w 2323944"/>
              <a:gd name="connsiteY1929" fmla="*/ 1187993 h 1874663"/>
              <a:gd name="connsiteX1930" fmla="*/ 2004840 w 2323944"/>
              <a:gd name="connsiteY1930" fmla="*/ 1187993 h 1874663"/>
              <a:gd name="connsiteX1931" fmla="*/ 2003349 w 2323944"/>
              <a:gd name="connsiteY1931" fmla="*/ 1188589 h 1874663"/>
              <a:gd name="connsiteX1932" fmla="*/ 2003349 w 2323944"/>
              <a:gd name="connsiteY1932" fmla="*/ 1190826 h 1874663"/>
              <a:gd name="connsiteX1933" fmla="*/ 2004095 w 2323944"/>
              <a:gd name="connsiteY1933" fmla="*/ 1192466 h 1874663"/>
              <a:gd name="connsiteX1934" fmla="*/ 1555708 w 2323944"/>
              <a:gd name="connsiteY1934" fmla="*/ 1483984 h 1874663"/>
              <a:gd name="connsiteX1935" fmla="*/ 1568532 w 2323944"/>
              <a:gd name="connsiteY1935" fmla="*/ 1487861 h 1874663"/>
              <a:gd name="connsiteX1936" fmla="*/ 1575242 w 2323944"/>
              <a:gd name="connsiteY1936" fmla="*/ 1490545 h 1874663"/>
              <a:gd name="connsiteX1937" fmla="*/ 1577479 w 2323944"/>
              <a:gd name="connsiteY1937" fmla="*/ 1491291 h 1874663"/>
              <a:gd name="connsiteX1938" fmla="*/ 1582996 w 2323944"/>
              <a:gd name="connsiteY1938" fmla="*/ 1492335 h 1874663"/>
              <a:gd name="connsiteX1939" fmla="*/ 1584786 w 2323944"/>
              <a:gd name="connsiteY1939" fmla="*/ 1491887 h 1874663"/>
              <a:gd name="connsiteX1940" fmla="*/ 1585382 w 2323944"/>
              <a:gd name="connsiteY1940" fmla="*/ 1490396 h 1874663"/>
              <a:gd name="connsiteX1941" fmla="*/ 1585382 w 2323944"/>
              <a:gd name="connsiteY1941" fmla="*/ 1488756 h 1874663"/>
              <a:gd name="connsiteX1942" fmla="*/ 1583891 w 2323944"/>
              <a:gd name="connsiteY1942" fmla="*/ 1485326 h 1874663"/>
              <a:gd name="connsiteX1943" fmla="*/ 1580312 w 2323944"/>
              <a:gd name="connsiteY1943" fmla="*/ 1481151 h 1874663"/>
              <a:gd name="connsiteX1944" fmla="*/ 1574049 w 2323944"/>
              <a:gd name="connsiteY1944" fmla="*/ 1474888 h 1874663"/>
              <a:gd name="connsiteX1945" fmla="*/ 1568830 w 2323944"/>
              <a:gd name="connsiteY1945" fmla="*/ 1474143 h 1874663"/>
              <a:gd name="connsiteX1946" fmla="*/ 1555410 w 2323944"/>
              <a:gd name="connsiteY1946" fmla="*/ 1475634 h 1874663"/>
              <a:gd name="connsiteX1947" fmla="*/ 1553919 w 2323944"/>
              <a:gd name="connsiteY1947" fmla="*/ 1476379 h 1874663"/>
              <a:gd name="connsiteX1948" fmla="*/ 1552577 w 2323944"/>
              <a:gd name="connsiteY1948" fmla="*/ 1477572 h 1874663"/>
              <a:gd name="connsiteX1949" fmla="*/ 1550191 w 2323944"/>
              <a:gd name="connsiteY1949" fmla="*/ 1480704 h 1874663"/>
              <a:gd name="connsiteX1950" fmla="*/ 1551086 w 2323944"/>
              <a:gd name="connsiteY1950" fmla="*/ 1482195 h 1874663"/>
              <a:gd name="connsiteX1951" fmla="*/ 1555410 w 2323944"/>
              <a:gd name="connsiteY1951" fmla="*/ 1484133 h 1874663"/>
              <a:gd name="connsiteX1952" fmla="*/ 1884356 w 2323944"/>
              <a:gd name="connsiteY1952" fmla="*/ 1251515 h 1874663"/>
              <a:gd name="connsiteX1953" fmla="*/ 1884953 w 2323944"/>
              <a:gd name="connsiteY1953" fmla="*/ 1251515 h 1874663"/>
              <a:gd name="connsiteX1954" fmla="*/ 1885698 w 2323944"/>
              <a:gd name="connsiteY1954" fmla="*/ 1250919 h 1874663"/>
              <a:gd name="connsiteX1955" fmla="*/ 1887786 w 2323944"/>
              <a:gd name="connsiteY1955" fmla="*/ 1251217 h 1874663"/>
              <a:gd name="connsiteX1956" fmla="*/ 1889426 w 2323944"/>
              <a:gd name="connsiteY1956" fmla="*/ 1248235 h 1874663"/>
              <a:gd name="connsiteX1957" fmla="*/ 1889426 w 2323944"/>
              <a:gd name="connsiteY1957" fmla="*/ 1247340 h 1874663"/>
              <a:gd name="connsiteX1958" fmla="*/ 1888829 w 2323944"/>
              <a:gd name="connsiteY1958" fmla="*/ 1247042 h 1874663"/>
              <a:gd name="connsiteX1959" fmla="*/ 1888531 w 2323944"/>
              <a:gd name="connsiteY1959" fmla="*/ 1246296 h 1874663"/>
              <a:gd name="connsiteX1960" fmla="*/ 1888531 w 2323944"/>
              <a:gd name="connsiteY1960" fmla="*/ 1244060 h 1874663"/>
              <a:gd name="connsiteX1961" fmla="*/ 1885698 w 2323944"/>
              <a:gd name="connsiteY1961" fmla="*/ 1244060 h 1874663"/>
              <a:gd name="connsiteX1962" fmla="*/ 1884953 w 2323944"/>
              <a:gd name="connsiteY1962" fmla="*/ 1244954 h 1874663"/>
              <a:gd name="connsiteX1963" fmla="*/ 1885400 w 2323944"/>
              <a:gd name="connsiteY1963" fmla="*/ 1246893 h 1874663"/>
              <a:gd name="connsiteX1964" fmla="*/ 1885400 w 2323944"/>
              <a:gd name="connsiteY1964" fmla="*/ 1248682 h 1874663"/>
              <a:gd name="connsiteX1965" fmla="*/ 1884356 w 2323944"/>
              <a:gd name="connsiteY1965" fmla="*/ 1251515 h 1874663"/>
              <a:gd name="connsiteX1966" fmla="*/ 1920591 w 2323944"/>
              <a:gd name="connsiteY1966" fmla="*/ 1185607 h 1874663"/>
              <a:gd name="connsiteX1967" fmla="*/ 1917758 w 2323944"/>
              <a:gd name="connsiteY1967" fmla="*/ 1184861 h 1874663"/>
              <a:gd name="connsiteX1968" fmla="*/ 1916266 w 2323944"/>
              <a:gd name="connsiteY1968" fmla="*/ 1185905 h 1874663"/>
              <a:gd name="connsiteX1969" fmla="*/ 1913881 w 2323944"/>
              <a:gd name="connsiteY1969" fmla="*/ 1190378 h 1874663"/>
              <a:gd name="connsiteX1970" fmla="*/ 1911197 w 2323944"/>
              <a:gd name="connsiteY1970" fmla="*/ 1194255 h 1874663"/>
              <a:gd name="connsiteX1971" fmla="*/ 1910451 w 2323944"/>
              <a:gd name="connsiteY1971" fmla="*/ 1196194 h 1874663"/>
              <a:gd name="connsiteX1972" fmla="*/ 1910451 w 2323944"/>
              <a:gd name="connsiteY1972" fmla="*/ 1198729 h 1874663"/>
              <a:gd name="connsiteX1973" fmla="*/ 1911644 w 2323944"/>
              <a:gd name="connsiteY1973" fmla="*/ 1199624 h 1874663"/>
              <a:gd name="connsiteX1974" fmla="*/ 1914030 w 2323944"/>
              <a:gd name="connsiteY1974" fmla="*/ 1199325 h 1874663"/>
              <a:gd name="connsiteX1975" fmla="*/ 1919845 w 2323944"/>
              <a:gd name="connsiteY1975" fmla="*/ 1196641 h 1874663"/>
              <a:gd name="connsiteX1976" fmla="*/ 1922231 w 2323944"/>
              <a:gd name="connsiteY1976" fmla="*/ 1195150 h 1874663"/>
              <a:gd name="connsiteX1977" fmla="*/ 1924319 w 2323944"/>
              <a:gd name="connsiteY1977" fmla="*/ 1193062 h 1874663"/>
              <a:gd name="connsiteX1978" fmla="*/ 1924915 w 2323944"/>
              <a:gd name="connsiteY1978" fmla="*/ 1190677 h 1874663"/>
              <a:gd name="connsiteX1979" fmla="*/ 1924169 w 2323944"/>
              <a:gd name="connsiteY1979" fmla="*/ 1189036 h 1874663"/>
              <a:gd name="connsiteX1980" fmla="*/ 1922380 w 2323944"/>
              <a:gd name="connsiteY1980" fmla="*/ 1186949 h 1874663"/>
              <a:gd name="connsiteX1981" fmla="*/ 1920740 w 2323944"/>
              <a:gd name="connsiteY1981" fmla="*/ 1185607 h 1874663"/>
              <a:gd name="connsiteX1982" fmla="*/ 1679622 w 2323944"/>
              <a:gd name="connsiteY1982" fmla="*/ 1053193 h 1874663"/>
              <a:gd name="connsiteX1983" fmla="*/ 1673509 w 2323944"/>
              <a:gd name="connsiteY1983" fmla="*/ 1057219 h 1874663"/>
              <a:gd name="connsiteX1984" fmla="*/ 1681561 w 2323944"/>
              <a:gd name="connsiteY1984" fmla="*/ 1063184 h 1874663"/>
              <a:gd name="connsiteX1985" fmla="*/ 1685139 w 2323944"/>
              <a:gd name="connsiteY1985" fmla="*/ 1065123 h 1874663"/>
              <a:gd name="connsiteX1986" fmla="*/ 1688718 w 2323944"/>
              <a:gd name="connsiteY1986" fmla="*/ 1066166 h 1874663"/>
              <a:gd name="connsiteX1987" fmla="*/ 1691551 w 2323944"/>
              <a:gd name="connsiteY1987" fmla="*/ 1065719 h 1874663"/>
              <a:gd name="connsiteX1988" fmla="*/ 1692148 w 2323944"/>
              <a:gd name="connsiteY1988" fmla="*/ 1060947 h 1874663"/>
              <a:gd name="connsiteX1989" fmla="*/ 1689166 w 2323944"/>
              <a:gd name="connsiteY1989" fmla="*/ 1057965 h 1874663"/>
              <a:gd name="connsiteX1990" fmla="*/ 1679473 w 2323944"/>
              <a:gd name="connsiteY1990" fmla="*/ 1053193 h 1874663"/>
              <a:gd name="connsiteX1991" fmla="*/ 1855726 w 2323944"/>
              <a:gd name="connsiteY1991" fmla="*/ 1094200 h 1874663"/>
              <a:gd name="connsiteX1992" fmla="*/ 1849612 w 2323944"/>
              <a:gd name="connsiteY1992" fmla="*/ 1091068 h 1874663"/>
              <a:gd name="connsiteX1993" fmla="*/ 1845437 w 2323944"/>
              <a:gd name="connsiteY1993" fmla="*/ 1089577 h 1874663"/>
              <a:gd name="connsiteX1994" fmla="*/ 1840666 w 2323944"/>
              <a:gd name="connsiteY1994" fmla="*/ 1088534 h 1874663"/>
              <a:gd name="connsiteX1995" fmla="*/ 1837534 w 2323944"/>
              <a:gd name="connsiteY1995" fmla="*/ 1087937 h 1874663"/>
              <a:gd name="connsiteX1996" fmla="*/ 1835298 w 2323944"/>
              <a:gd name="connsiteY1996" fmla="*/ 1087937 h 1874663"/>
              <a:gd name="connsiteX1997" fmla="*/ 1837534 w 2323944"/>
              <a:gd name="connsiteY1997" fmla="*/ 1090621 h 1874663"/>
              <a:gd name="connsiteX1998" fmla="*/ 1841560 w 2323944"/>
              <a:gd name="connsiteY1998" fmla="*/ 1091814 h 1874663"/>
              <a:gd name="connsiteX1999" fmla="*/ 1845139 w 2323944"/>
              <a:gd name="connsiteY1999" fmla="*/ 1095393 h 1874663"/>
              <a:gd name="connsiteX2000" fmla="*/ 1845437 w 2323944"/>
              <a:gd name="connsiteY2000" fmla="*/ 1097779 h 1874663"/>
              <a:gd name="connsiteX2001" fmla="*/ 1847376 w 2323944"/>
              <a:gd name="connsiteY2001" fmla="*/ 1100015 h 1874663"/>
              <a:gd name="connsiteX2002" fmla="*/ 1849463 w 2323944"/>
              <a:gd name="connsiteY2002" fmla="*/ 1101059 h 1874663"/>
              <a:gd name="connsiteX2003" fmla="*/ 1853340 w 2323944"/>
              <a:gd name="connsiteY2003" fmla="*/ 1101954 h 1874663"/>
              <a:gd name="connsiteX2004" fmla="*/ 1856919 w 2323944"/>
              <a:gd name="connsiteY2004" fmla="*/ 1102252 h 1874663"/>
              <a:gd name="connsiteX2005" fmla="*/ 1858708 w 2323944"/>
              <a:gd name="connsiteY2005" fmla="*/ 1102252 h 1874663"/>
              <a:gd name="connsiteX2006" fmla="*/ 1860051 w 2323944"/>
              <a:gd name="connsiteY2006" fmla="*/ 1101506 h 1874663"/>
              <a:gd name="connsiteX2007" fmla="*/ 1860498 w 2323944"/>
              <a:gd name="connsiteY2007" fmla="*/ 1100761 h 1874663"/>
              <a:gd name="connsiteX2008" fmla="*/ 1859901 w 2323944"/>
              <a:gd name="connsiteY2008" fmla="*/ 1099121 h 1874663"/>
              <a:gd name="connsiteX2009" fmla="*/ 1857963 w 2323944"/>
              <a:gd name="connsiteY2009" fmla="*/ 1097033 h 1874663"/>
              <a:gd name="connsiteX2010" fmla="*/ 1856024 w 2323944"/>
              <a:gd name="connsiteY2010" fmla="*/ 1094051 h 1874663"/>
              <a:gd name="connsiteX2011" fmla="*/ 1623257 w 2323944"/>
              <a:gd name="connsiteY2011" fmla="*/ 1371552 h 1874663"/>
              <a:gd name="connsiteX2012" fmla="*/ 1624450 w 2323944"/>
              <a:gd name="connsiteY2012" fmla="*/ 1373192 h 1874663"/>
              <a:gd name="connsiteX2013" fmla="*/ 1625792 w 2323944"/>
              <a:gd name="connsiteY2013" fmla="*/ 1372894 h 1874663"/>
              <a:gd name="connsiteX2014" fmla="*/ 1628178 w 2323944"/>
              <a:gd name="connsiteY2014" fmla="*/ 1365886 h 1874663"/>
              <a:gd name="connsiteX2015" fmla="*/ 1629967 w 2323944"/>
              <a:gd name="connsiteY2015" fmla="*/ 1362158 h 1874663"/>
              <a:gd name="connsiteX2016" fmla="*/ 1632204 w 2323944"/>
              <a:gd name="connsiteY2016" fmla="*/ 1358281 h 1874663"/>
              <a:gd name="connsiteX2017" fmla="*/ 1632949 w 2323944"/>
              <a:gd name="connsiteY2017" fmla="*/ 1356193 h 1874663"/>
              <a:gd name="connsiteX2018" fmla="*/ 1632353 w 2323944"/>
              <a:gd name="connsiteY2018" fmla="*/ 1355895 h 1874663"/>
              <a:gd name="connsiteX2019" fmla="*/ 1632055 w 2323944"/>
              <a:gd name="connsiteY2019" fmla="*/ 1355299 h 1874663"/>
              <a:gd name="connsiteX2020" fmla="*/ 1632055 w 2323944"/>
              <a:gd name="connsiteY2020" fmla="*/ 1354255 h 1874663"/>
              <a:gd name="connsiteX2021" fmla="*/ 1631458 w 2323944"/>
              <a:gd name="connsiteY2021" fmla="*/ 1352316 h 1874663"/>
              <a:gd name="connsiteX2022" fmla="*/ 1630564 w 2323944"/>
              <a:gd name="connsiteY2022" fmla="*/ 1351720 h 1874663"/>
              <a:gd name="connsiteX2023" fmla="*/ 1628327 w 2323944"/>
              <a:gd name="connsiteY2023" fmla="*/ 1351124 h 1874663"/>
              <a:gd name="connsiteX2024" fmla="*/ 1627731 w 2323944"/>
              <a:gd name="connsiteY2024" fmla="*/ 1350378 h 1874663"/>
              <a:gd name="connsiteX2025" fmla="*/ 1627134 w 2323944"/>
              <a:gd name="connsiteY2025" fmla="*/ 1348589 h 1874663"/>
              <a:gd name="connsiteX2026" fmla="*/ 1626239 w 2323944"/>
              <a:gd name="connsiteY2026" fmla="*/ 1347843 h 1874663"/>
              <a:gd name="connsiteX2027" fmla="*/ 1624748 w 2323944"/>
              <a:gd name="connsiteY2027" fmla="*/ 1347396 h 1874663"/>
              <a:gd name="connsiteX2028" fmla="*/ 1623853 w 2323944"/>
              <a:gd name="connsiteY2028" fmla="*/ 1346650 h 1874663"/>
              <a:gd name="connsiteX2029" fmla="*/ 1623406 w 2323944"/>
              <a:gd name="connsiteY2029" fmla="*/ 1345606 h 1874663"/>
              <a:gd name="connsiteX2030" fmla="*/ 1623108 w 2323944"/>
              <a:gd name="connsiteY2030" fmla="*/ 1345606 h 1874663"/>
              <a:gd name="connsiteX2031" fmla="*/ 1622213 w 2323944"/>
              <a:gd name="connsiteY2031" fmla="*/ 1350825 h 1874663"/>
              <a:gd name="connsiteX2032" fmla="*/ 1621319 w 2323944"/>
              <a:gd name="connsiteY2032" fmla="*/ 1354255 h 1874663"/>
              <a:gd name="connsiteX2033" fmla="*/ 1619977 w 2323944"/>
              <a:gd name="connsiteY2033" fmla="*/ 1358132 h 1874663"/>
              <a:gd name="connsiteX2034" fmla="*/ 1618187 w 2323944"/>
              <a:gd name="connsiteY2034" fmla="*/ 1360667 h 1874663"/>
              <a:gd name="connsiteX2035" fmla="*/ 1616100 w 2323944"/>
              <a:gd name="connsiteY2035" fmla="*/ 1361860 h 1874663"/>
              <a:gd name="connsiteX2036" fmla="*/ 1615652 w 2323944"/>
              <a:gd name="connsiteY2036" fmla="*/ 1361412 h 1874663"/>
              <a:gd name="connsiteX2037" fmla="*/ 1616696 w 2323944"/>
              <a:gd name="connsiteY2037" fmla="*/ 1359325 h 1874663"/>
              <a:gd name="connsiteX2038" fmla="*/ 1617591 w 2323944"/>
              <a:gd name="connsiteY2038" fmla="*/ 1356790 h 1874663"/>
              <a:gd name="connsiteX2039" fmla="*/ 1618784 w 2323944"/>
              <a:gd name="connsiteY2039" fmla="*/ 1351571 h 1874663"/>
              <a:gd name="connsiteX2040" fmla="*/ 1618784 w 2323944"/>
              <a:gd name="connsiteY2040" fmla="*/ 1349036 h 1874663"/>
              <a:gd name="connsiteX2041" fmla="*/ 1618336 w 2323944"/>
              <a:gd name="connsiteY2041" fmla="*/ 1348141 h 1874663"/>
              <a:gd name="connsiteX2042" fmla="*/ 1618038 w 2323944"/>
              <a:gd name="connsiteY2042" fmla="*/ 1348141 h 1874663"/>
              <a:gd name="connsiteX2043" fmla="*/ 1617740 w 2323944"/>
              <a:gd name="connsiteY2043" fmla="*/ 1348738 h 1874663"/>
              <a:gd name="connsiteX2044" fmla="*/ 1617740 w 2323944"/>
              <a:gd name="connsiteY2044" fmla="*/ 1351124 h 1874663"/>
              <a:gd name="connsiteX2045" fmla="*/ 1617442 w 2323944"/>
              <a:gd name="connsiteY2045" fmla="*/ 1353360 h 1874663"/>
              <a:gd name="connsiteX2046" fmla="*/ 1616547 w 2323944"/>
              <a:gd name="connsiteY2046" fmla="*/ 1356343 h 1874663"/>
              <a:gd name="connsiteX2047" fmla="*/ 1614459 w 2323944"/>
              <a:gd name="connsiteY2047" fmla="*/ 1359474 h 1874663"/>
              <a:gd name="connsiteX2048" fmla="*/ 1609389 w 2323944"/>
              <a:gd name="connsiteY2048" fmla="*/ 1364544 h 1874663"/>
              <a:gd name="connsiteX2049" fmla="*/ 1603872 w 2323944"/>
              <a:gd name="connsiteY2049" fmla="*/ 1371552 h 1874663"/>
              <a:gd name="connsiteX2050" fmla="*/ 1603872 w 2323944"/>
              <a:gd name="connsiteY2050" fmla="*/ 1372298 h 1874663"/>
              <a:gd name="connsiteX2051" fmla="*/ 1604171 w 2323944"/>
              <a:gd name="connsiteY2051" fmla="*/ 1373043 h 1874663"/>
              <a:gd name="connsiteX2052" fmla="*/ 1606407 w 2323944"/>
              <a:gd name="connsiteY2052" fmla="*/ 1373789 h 1874663"/>
              <a:gd name="connsiteX2053" fmla="*/ 1609688 w 2323944"/>
              <a:gd name="connsiteY2053" fmla="*/ 1371105 h 1874663"/>
              <a:gd name="connsiteX2054" fmla="*/ 1615354 w 2323944"/>
              <a:gd name="connsiteY2054" fmla="*/ 1364096 h 1874663"/>
              <a:gd name="connsiteX2055" fmla="*/ 1615801 w 2323944"/>
              <a:gd name="connsiteY2055" fmla="*/ 1363798 h 1874663"/>
              <a:gd name="connsiteX2056" fmla="*/ 1617143 w 2323944"/>
              <a:gd name="connsiteY2056" fmla="*/ 1364246 h 1874663"/>
              <a:gd name="connsiteX2057" fmla="*/ 1617143 w 2323944"/>
              <a:gd name="connsiteY2057" fmla="*/ 1365140 h 1874663"/>
              <a:gd name="connsiteX2058" fmla="*/ 1609986 w 2323944"/>
              <a:gd name="connsiteY2058" fmla="*/ 1376175 h 1874663"/>
              <a:gd name="connsiteX2059" fmla="*/ 1614161 w 2323944"/>
              <a:gd name="connsiteY2059" fmla="*/ 1373491 h 1874663"/>
              <a:gd name="connsiteX2060" fmla="*/ 1616249 w 2323944"/>
              <a:gd name="connsiteY2060" fmla="*/ 1373491 h 1874663"/>
              <a:gd name="connsiteX2061" fmla="*/ 1617143 w 2323944"/>
              <a:gd name="connsiteY2061" fmla="*/ 1373491 h 1874663"/>
              <a:gd name="connsiteX2062" fmla="*/ 1618187 w 2323944"/>
              <a:gd name="connsiteY2062" fmla="*/ 1372596 h 1874663"/>
              <a:gd name="connsiteX2063" fmla="*/ 1619380 w 2323944"/>
              <a:gd name="connsiteY2063" fmla="*/ 1371105 h 1874663"/>
              <a:gd name="connsiteX2064" fmla="*/ 1624301 w 2323944"/>
              <a:gd name="connsiteY2064" fmla="*/ 1361711 h 1874663"/>
              <a:gd name="connsiteX2065" fmla="*/ 1625345 w 2323944"/>
              <a:gd name="connsiteY2065" fmla="*/ 1360369 h 1874663"/>
              <a:gd name="connsiteX2066" fmla="*/ 1626388 w 2323944"/>
              <a:gd name="connsiteY2066" fmla="*/ 1361562 h 1874663"/>
              <a:gd name="connsiteX2067" fmla="*/ 1626388 w 2323944"/>
              <a:gd name="connsiteY2067" fmla="*/ 1362307 h 1874663"/>
              <a:gd name="connsiteX2068" fmla="*/ 1626388 w 2323944"/>
              <a:gd name="connsiteY2068" fmla="*/ 1363202 h 1874663"/>
              <a:gd name="connsiteX2069" fmla="*/ 1622959 w 2323944"/>
              <a:gd name="connsiteY2069" fmla="*/ 1371552 h 1874663"/>
              <a:gd name="connsiteX2070" fmla="*/ 1751644 w 2323944"/>
              <a:gd name="connsiteY2070" fmla="*/ 1095840 h 1874663"/>
              <a:gd name="connsiteX2071" fmla="*/ 1748811 w 2323944"/>
              <a:gd name="connsiteY2071" fmla="*/ 1094498 h 1874663"/>
              <a:gd name="connsiteX2072" fmla="*/ 1747171 w 2323944"/>
              <a:gd name="connsiteY2072" fmla="*/ 1094200 h 1874663"/>
              <a:gd name="connsiteX2073" fmla="*/ 1745680 w 2323944"/>
              <a:gd name="connsiteY2073" fmla="*/ 1094498 h 1874663"/>
              <a:gd name="connsiteX2074" fmla="*/ 1745680 w 2323944"/>
              <a:gd name="connsiteY2074" fmla="*/ 1095094 h 1874663"/>
              <a:gd name="connsiteX2075" fmla="*/ 1748811 w 2323944"/>
              <a:gd name="connsiteY2075" fmla="*/ 1097033 h 1874663"/>
              <a:gd name="connsiteX2076" fmla="*/ 1755223 w 2323944"/>
              <a:gd name="connsiteY2076" fmla="*/ 1098971 h 1874663"/>
              <a:gd name="connsiteX2077" fmla="*/ 1760442 w 2323944"/>
              <a:gd name="connsiteY2077" fmla="*/ 1099568 h 1874663"/>
              <a:gd name="connsiteX2078" fmla="*/ 1761784 w 2323944"/>
              <a:gd name="connsiteY2078" fmla="*/ 1099121 h 1874663"/>
              <a:gd name="connsiteX2079" fmla="*/ 1762082 w 2323944"/>
              <a:gd name="connsiteY2079" fmla="*/ 1098375 h 1874663"/>
              <a:gd name="connsiteX2080" fmla="*/ 1761337 w 2323944"/>
              <a:gd name="connsiteY2080" fmla="*/ 1097182 h 1874663"/>
              <a:gd name="connsiteX2081" fmla="*/ 1758951 w 2323944"/>
              <a:gd name="connsiteY2081" fmla="*/ 1096437 h 1874663"/>
              <a:gd name="connsiteX2082" fmla="*/ 1751495 w 2323944"/>
              <a:gd name="connsiteY2082" fmla="*/ 1095840 h 1874663"/>
              <a:gd name="connsiteX2083" fmla="*/ 1987543 w 2323944"/>
              <a:gd name="connsiteY2083" fmla="*/ 1140425 h 1874663"/>
              <a:gd name="connsiteX2084" fmla="*/ 1987543 w 2323944"/>
              <a:gd name="connsiteY2084" fmla="*/ 1142065 h 1874663"/>
              <a:gd name="connsiteX2085" fmla="*/ 1988587 w 2323944"/>
              <a:gd name="connsiteY2085" fmla="*/ 1144153 h 1874663"/>
              <a:gd name="connsiteX2086" fmla="*/ 1996490 w 2323944"/>
              <a:gd name="connsiteY2086" fmla="*/ 1148776 h 1874663"/>
              <a:gd name="connsiteX2087" fmla="*/ 1997534 w 2323944"/>
              <a:gd name="connsiteY2087" fmla="*/ 1149670 h 1874663"/>
              <a:gd name="connsiteX2088" fmla="*/ 2000218 w 2323944"/>
              <a:gd name="connsiteY2088" fmla="*/ 1150565 h 1874663"/>
              <a:gd name="connsiteX2089" fmla="*/ 2002156 w 2323944"/>
              <a:gd name="connsiteY2089" fmla="*/ 1152802 h 1874663"/>
              <a:gd name="connsiteX2090" fmla="*/ 2002753 w 2323944"/>
              <a:gd name="connsiteY2090" fmla="*/ 1152802 h 1874663"/>
              <a:gd name="connsiteX2091" fmla="*/ 2003349 w 2323944"/>
              <a:gd name="connsiteY2091" fmla="*/ 1152354 h 1874663"/>
              <a:gd name="connsiteX2092" fmla="*/ 2004542 w 2323944"/>
              <a:gd name="connsiteY2092" fmla="*/ 1150416 h 1874663"/>
              <a:gd name="connsiteX2093" fmla="*/ 2006033 w 2323944"/>
              <a:gd name="connsiteY2093" fmla="*/ 1149372 h 1874663"/>
              <a:gd name="connsiteX2094" fmla="*/ 2006928 w 2323944"/>
              <a:gd name="connsiteY2094" fmla="*/ 1148030 h 1874663"/>
              <a:gd name="connsiteX2095" fmla="*/ 2006928 w 2323944"/>
              <a:gd name="connsiteY2095" fmla="*/ 1145197 h 1874663"/>
              <a:gd name="connsiteX2096" fmla="*/ 2007673 w 2323944"/>
              <a:gd name="connsiteY2096" fmla="*/ 1142960 h 1874663"/>
              <a:gd name="connsiteX2097" fmla="*/ 2005437 w 2323944"/>
              <a:gd name="connsiteY2097" fmla="*/ 1141022 h 1874663"/>
              <a:gd name="connsiteX2098" fmla="*/ 2004542 w 2323944"/>
              <a:gd name="connsiteY2098" fmla="*/ 1139978 h 1874663"/>
              <a:gd name="connsiteX2099" fmla="*/ 2000218 w 2323944"/>
              <a:gd name="connsiteY2099" fmla="*/ 1139083 h 1874663"/>
              <a:gd name="connsiteX2100" fmla="*/ 1995595 w 2323944"/>
              <a:gd name="connsiteY2100" fmla="*/ 1139083 h 1874663"/>
              <a:gd name="connsiteX2101" fmla="*/ 1990227 w 2323944"/>
              <a:gd name="connsiteY2101" fmla="*/ 1139829 h 1874663"/>
              <a:gd name="connsiteX2102" fmla="*/ 1987543 w 2323944"/>
              <a:gd name="connsiteY2102" fmla="*/ 1140574 h 1874663"/>
              <a:gd name="connsiteX2103" fmla="*/ 2000665 w 2323944"/>
              <a:gd name="connsiteY2103" fmla="*/ 1104936 h 1874663"/>
              <a:gd name="connsiteX2104" fmla="*/ 1999919 w 2323944"/>
              <a:gd name="connsiteY2104" fmla="*/ 1106129 h 1874663"/>
              <a:gd name="connsiteX2105" fmla="*/ 2001411 w 2323944"/>
              <a:gd name="connsiteY2105" fmla="*/ 1107769 h 1874663"/>
              <a:gd name="connsiteX2106" fmla="*/ 2003051 w 2323944"/>
              <a:gd name="connsiteY2106" fmla="*/ 1108366 h 1874663"/>
              <a:gd name="connsiteX2107" fmla="*/ 2007823 w 2323944"/>
              <a:gd name="connsiteY2107" fmla="*/ 1109260 h 1874663"/>
              <a:gd name="connsiteX2108" fmla="*/ 2010805 w 2323944"/>
              <a:gd name="connsiteY2108" fmla="*/ 1108962 h 1874663"/>
              <a:gd name="connsiteX2109" fmla="*/ 2012594 w 2323944"/>
              <a:gd name="connsiteY2109" fmla="*/ 1107769 h 1874663"/>
              <a:gd name="connsiteX2110" fmla="*/ 2014235 w 2323944"/>
              <a:gd name="connsiteY2110" fmla="*/ 1104787 h 1874663"/>
              <a:gd name="connsiteX2111" fmla="*/ 2013042 w 2323944"/>
              <a:gd name="connsiteY2111" fmla="*/ 1102699 h 1874663"/>
              <a:gd name="connsiteX2112" fmla="*/ 2011700 w 2323944"/>
              <a:gd name="connsiteY2112" fmla="*/ 1101954 h 1874663"/>
              <a:gd name="connsiteX2113" fmla="*/ 2008568 w 2323944"/>
              <a:gd name="connsiteY2113" fmla="*/ 1101954 h 1874663"/>
              <a:gd name="connsiteX2114" fmla="*/ 2003498 w 2323944"/>
              <a:gd name="connsiteY2114" fmla="*/ 1101656 h 1874663"/>
              <a:gd name="connsiteX2115" fmla="*/ 2002902 w 2323944"/>
              <a:gd name="connsiteY2115" fmla="*/ 1102252 h 1874663"/>
              <a:gd name="connsiteX2116" fmla="*/ 2002902 w 2323944"/>
              <a:gd name="connsiteY2116" fmla="*/ 1102998 h 1874663"/>
              <a:gd name="connsiteX2117" fmla="*/ 2003498 w 2323944"/>
              <a:gd name="connsiteY2117" fmla="*/ 1103892 h 1874663"/>
              <a:gd name="connsiteX2118" fmla="*/ 2003051 w 2323944"/>
              <a:gd name="connsiteY2118" fmla="*/ 1104340 h 1874663"/>
              <a:gd name="connsiteX2119" fmla="*/ 2000665 w 2323944"/>
              <a:gd name="connsiteY2119" fmla="*/ 1104787 h 1874663"/>
              <a:gd name="connsiteX2120" fmla="*/ 2100572 w 2323944"/>
              <a:gd name="connsiteY2120" fmla="*/ 1367377 h 1874663"/>
              <a:gd name="connsiteX2121" fmla="*/ 2104598 w 2323944"/>
              <a:gd name="connsiteY2121" fmla="*/ 1368123 h 1874663"/>
              <a:gd name="connsiteX2122" fmla="*/ 2104299 w 2323944"/>
              <a:gd name="connsiteY2122" fmla="*/ 1367228 h 1874663"/>
              <a:gd name="connsiteX2123" fmla="*/ 2105343 w 2323944"/>
              <a:gd name="connsiteY2123" fmla="*/ 1365588 h 1874663"/>
              <a:gd name="connsiteX2124" fmla="*/ 2105045 w 2323944"/>
              <a:gd name="connsiteY2124" fmla="*/ 1364842 h 1874663"/>
              <a:gd name="connsiteX2125" fmla="*/ 2102958 w 2323944"/>
              <a:gd name="connsiteY2125" fmla="*/ 1363649 h 1874663"/>
              <a:gd name="connsiteX2126" fmla="*/ 2101914 w 2323944"/>
              <a:gd name="connsiteY2126" fmla="*/ 1363202 h 1874663"/>
              <a:gd name="connsiteX2127" fmla="*/ 2100124 w 2323944"/>
              <a:gd name="connsiteY2127" fmla="*/ 1364096 h 1874663"/>
              <a:gd name="connsiteX2128" fmla="*/ 2099379 w 2323944"/>
              <a:gd name="connsiteY2128" fmla="*/ 1365289 h 1874663"/>
              <a:gd name="connsiteX2129" fmla="*/ 2099379 w 2323944"/>
              <a:gd name="connsiteY2129" fmla="*/ 1366333 h 1874663"/>
              <a:gd name="connsiteX2130" fmla="*/ 2099379 w 2323944"/>
              <a:gd name="connsiteY2130" fmla="*/ 1366930 h 1874663"/>
              <a:gd name="connsiteX2131" fmla="*/ 2100870 w 2323944"/>
              <a:gd name="connsiteY2131" fmla="*/ 1367526 h 1874663"/>
              <a:gd name="connsiteX2132" fmla="*/ 2252519 w 2323944"/>
              <a:gd name="connsiteY2132" fmla="*/ 1523500 h 1874663"/>
              <a:gd name="connsiteX2133" fmla="*/ 2254308 w 2323944"/>
              <a:gd name="connsiteY2133" fmla="*/ 1522008 h 1874663"/>
              <a:gd name="connsiteX2134" fmla="*/ 2254756 w 2323944"/>
              <a:gd name="connsiteY2134" fmla="*/ 1519623 h 1874663"/>
              <a:gd name="connsiteX2135" fmla="*/ 2252817 w 2323944"/>
              <a:gd name="connsiteY2135" fmla="*/ 1520070 h 1874663"/>
              <a:gd name="connsiteX2136" fmla="*/ 2251475 w 2323944"/>
              <a:gd name="connsiteY2136" fmla="*/ 1521710 h 1874663"/>
              <a:gd name="connsiteX2137" fmla="*/ 2251028 w 2323944"/>
              <a:gd name="connsiteY2137" fmla="*/ 1523052 h 1874663"/>
              <a:gd name="connsiteX2138" fmla="*/ 2251326 w 2323944"/>
              <a:gd name="connsiteY2138" fmla="*/ 1523500 h 1874663"/>
              <a:gd name="connsiteX2139" fmla="*/ 2252519 w 2323944"/>
              <a:gd name="connsiteY2139" fmla="*/ 1523500 h 1874663"/>
              <a:gd name="connsiteX2140" fmla="*/ 2281298 w 2323944"/>
              <a:gd name="connsiteY2140" fmla="*/ 1606705 h 1874663"/>
              <a:gd name="connsiteX2141" fmla="*/ 2282044 w 2323944"/>
              <a:gd name="connsiteY2141" fmla="*/ 1606705 h 1874663"/>
              <a:gd name="connsiteX2142" fmla="*/ 2288754 w 2323944"/>
              <a:gd name="connsiteY2142" fmla="*/ 1604021 h 1874663"/>
              <a:gd name="connsiteX2143" fmla="*/ 2287710 w 2323944"/>
              <a:gd name="connsiteY2143" fmla="*/ 1603425 h 1874663"/>
              <a:gd name="connsiteX2144" fmla="*/ 2285771 w 2323944"/>
              <a:gd name="connsiteY2144" fmla="*/ 1601039 h 1874663"/>
              <a:gd name="connsiteX2145" fmla="*/ 2284578 w 2323944"/>
              <a:gd name="connsiteY2145" fmla="*/ 1600741 h 1874663"/>
              <a:gd name="connsiteX2146" fmla="*/ 2282938 w 2323944"/>
              <a:gd name="connsiteY2146" fmla="*/ 1602977 h 1874663"/>
              <a:gd name="connsiteX2147" fmla="*/ 2281298 w 2323944"/>
              <a:gd name="connsiteY2147" fmla="*/ 1601934 h 1874663"/>
              <a:gd name="connsiteX2148" fmla="*/ 2280851 w 2323944"/>
              <a:gd name="connsiteY2148" fmla="*/ 1602232 h 1874663"/>
              <a:gd name="connsiteX2149" fmla="*/ 2280553 w 2323944"/>
              <a:gd name="connsiteY2149" fmla="*/ 1604021 h 1874663"/>
              <a:gd name="connsiteX2150" fmla="*/ 2280553 w 2323944"/>
              <a:gd name="connsiteY2150" fmla="*/ 1606407 h 1874663"/>
              <a:gd name="connsiteX2151" fmla="*/ 2281000 w 2323944"/>
              <a:gd name="connsiteY2151" fmla="*/ 1606705 h 1874663"/>
              <a:gd name="connsiteX2152" fmla="*/ 2267729 w 2323944"/>
              <a:gd name="connsiteY2152" fmla="*/ 1609986 h 1874663"/>
              <a:gd name="connsiteX2153" fmla="*/ 2268922 w 2323944"/>
              <a:gd name="connsiteY2153" fmla="*/ 1609538 h 1874663"/>
              <a:gd name="connsiteX2154" fmla="*/ 2269816 w 2323944"/>
              <a:gd name="connsiteY2154" fmla="*/ 1608793 h 1874663"/>
              <a:gd name="connsiteX2155" fmla="*/ 2273842 w 2323944"/>
              <a:gd name="connsiteY2155" fmla="*/ 1606705 h 1874663"/>
              <a:gd name="connsiteX2156" fmla="*/ 2274290 w 2323944"/>
              <a:gd name="connsiteY2156" fmla="*/ 1605661 h 1874663"/>
              <a:gd name="connsiteX2157" fmla="*/ 2273693 w 2323944"/>
              <a:gd name="connsiteY2157" fmla="*/ 1605214 h 1874663"/>
              <a:gd name="connsiteX2158" fmla="*/ 2272053 w 2323944"/>
              <a:gd name="connsiteY2158" fmla="*/ 1605512 h 1874663"/>
              <a:gd name="connsiteX2159" fmla="*/ 2269071 w 2323944"/>
              <a:gd name="connsiteY2159" fmla="*/ 1607600 h 1874663"/>
              <a:gd name="connsiteX2160" fmla="*/ 2268325 w 2323944"/>
              <a:gd name="connsiteY2160" fmla="*/ 1607600 h 1874663"/>
              <a:gd name="connsiteX2161" fmla="*/ 2267878 w 2323944"/>
              <a:gd name="connsiteY2161" fmla="*/ 1607302 h 1874663"/>
              <a:gd name="connsiteX2162" fmla="*/ 2267878 w 2323944"/>
              <a:gd name="connsiteY2162" fmla="*/ 1606556 h 1874663"/>
              <a:gd name="connsiteX2163" fmla="*/ 2267132 w 2323944"/>
              <a:gd name="connsiteY2163" fmla="*/ 1606258 h 1874663"/>
              <a:gd name="connsiteX2164" fmla="*/ 2266088 w 2323944"/>
              <a:gd name="connsiteY2164" fmla="*/ 1606258 h 1874663"/>
              <a:gd name="connsiteX2165" fmla="*/ 2265939 w 2323944"/>
              <a:gd name="connsiteY2165" fmla="*/ 1607153 h 1874663"/>
              <a:gd name="connsiteX2166" fmla="*/ 2267132 w 2323944"/>
              <a:gd name="connsiteY2166" fmla="*/ 1609389 h 1874663"/>
              <a:gd name="connsiteX2167" fmla="*/ 2268027 w 2323944"/>
              <a:gd name="connsiteY2167" fmla="*/ 1609986 h 1874663"/>
              <a:gd name="connsiteX2168" fmla="*/ 2081932 w 2323944"/>
              <a:gd name="connsiteY2168" fmla="*/ 1306837 h 1874663"/>
              <a:gd name="connsiteX2169" fmla="*/ 2080739 w 2323944"/>
              <a:gd name="connsiteY2169" fmla="*/ 1307135 h 1874663"/>
              <a:gd name="connsiteX2170" fmla="*/ 2079546 w 2323944"/>
              <a:gd name="connsiteY2170" fmla="*/ 1307880 h 1874663"/>
              <a:gd name="connsiteX2171" fmla="*/ 2078354 w 2323944"/>
              <a:gd name="connsiteY2171" fmla="*/ 1307433 h 1874663"/>
              <a:gd name="connsiteX2172" fmla="*/ 2077757 w 2323944"/>
              <a:gd name="connsiteY2172" fmla="*/ 1307731 h 1874663"/>
              <a:gd name="connsiteX2173" fmla="*/ 2077757 w 2323944"/>
              <a:gd name="connsiteY2173" fmla="*/ 1308029 h 1874663"/>
              <a:gd name="connsiteX2174" fmla="*/ 2078652 w 2323944"/>
              <a:gd name="connsiteY2174" fmla="*/ 1310117 h 1874663"/>
              <a:gd name="connsiteX2175" fmla="*/ 2083424 w 2323944"/>
              <a:gd name="connsiteY2175" fmla="*/ 1312950 h 1874663"/>
              <a:gd name="connsiteX2176" fmla="*/ 2087599 w 2323944"/>
              <a:gd name="connsiteY2176" fmla="*/ 1313249 h 1874663"/>
              <a:gd name="connsiteX2177" fmla="*/ 2087002 w 2323944"/>
              <a:gd name="connsiteY2177" fmla="*/ 1308924 h 1874663"/>
              <a:gd name="connsiteX2178" fmla="*/ 2084765 w 2323944"/>
              <a:gd name="connsiteY2178" fmla="*/ 1307731 h 1874663"/>
              <a:gd name="connsiteX2179" fmla="*/ 2082082 w 2323944"/>
              <a:gd name="connsiteY2179" fmla="*/ 1306688 h 1874663"/>
              <a:gd name="connsiteX2180" fmla="*/ 2080441 w 2323944"/>
              <a:gd name="connsiteY2180" fmla="*/ 918842 h 1874663"/>
              <a:gd name="connsiteX2181" fmla="*/ 2085213 w 2323944"/>
              <a:gd name="connsiteY2181" fmla="*/ 920631 h 1874663"/>
              <a:gd name="connsiteX2182" fmla="*/ 2090432 w 2323944"/>
              <a:gd name="connsiteY2182" fmla="*/ 924359 h 1874663"/>
              <a:gd name="connsiteX2183" fmla="*/ 2092370 w 2323944"/>
              <a:gd name="connsiteY2183" fmla="*/ 923911 h 1874663"/>
              <a:gd name="connsiteX2184" fmla="*/ 2096247 w 2323944"/>
              <a:gd name="connsiteY2184" fmla="*/ 921973 h 1874663"/>
              <a:gd name="connsiteX2185" fmla="*/ 2096247 w 2323944"/>
              <a:gd name="connsiteY2185" fmla="*/ 920184 h 1874663"/>
              <a:gd name="connsiteX2186" fmla="*/ 2095054 w 2323944"/>
              <a:gd name="connsiteY2186" fmla="*/ 918245 h 1874663"/>
              <a:gd name="connsiteX2187" fmla="*/ 2090879 w 2323944"/>
              <a:gd name="connsiteY2187" fmla="*/ 914070 h 1874663"/>
              <a:gd name="connsiteX2188" fmla="*/ 2082678 w 2323944"/>
              <a:gd name="connsiteY2188" fmla="*/ 906912 h 1874663"/>
              <a:gd name="connsiteX2189" fmla="*/ 2078950 w 2323944"/>
              <a:gd name="connsiteY2189" fmla="*/ 902886 h 1874663"/>
              <a:gd name="connsiteX2190" fmla="*/ 2074924 w 2323944"/>
              <a:gd name="connsiteY2190" fmla="*/ 901544 h 1874663"/>
              <a:gd name="connsiteX2191" fmla="*/ 2068214 w 2323944"/>
              <a:gd name="connsiteY2191" fmla="*/ 908105 h 1874663"/>
              <a:gd name="connsiteX2192" fmla="*/ 2062398 w 2323944"/>
              <a:gd name="connsiteY2192" fmla="*/ 907062 h 1874663"/>
              <a:gd name="connsiteX2193" fmla="*/ 2059565 w 2323944"/>
              <a:gd name="connsiteY2193" fmla="*/ 905869 h 1874663"/>
              <a:gd name="connsiteX2194" fmla="*/ 2058074 w 2323944"/>
              <a:gd name="connsiteY2194" fmla="*/ 906912 h 1874663"/>
              <a:gd name="connsiteX2195" fmla="*/ 2056285 w 2323944"/>
              <a:gd name="connsiteY2195" fmla="*/ 906912 h 1874663"/>
              <a:gd name="connsiteX2196" fmla="*/ 2052855 w 2323944"/>
              <a:gd name="connsiteY2196" fmla="*/ 906167 h 1874663"/>
              <a:gd name="connsiteX2197" fmla="*/ 2048083 w 2323944"/>
              <a:gd name="connsiteY2197" fmla="*/ 907360 h 1874663"/>
              <a:gd name="connsiteX2198" fmla="*/ 2039584 w 2323944"/>
              <a:gd name="connsiteY2198" fmla="*/ 910193 h 1874663"/>
              <a:gd name="connsiteX2199" fmla="*/ 2035260 w 2323944"/>
              <a:gd name="connsiteY2199" fmla="*/ 912131 h 1874663"/>
              <a:gd name="connsiteX2200" fmla="*/ 2033470 w 2323944"/>
              <a:gd name="connsiteY2200" fmla="*/ 912131 h 1874663"/>
              <a:gd name="connsiteX2201" fmla="*/ 2043908 w 2323944"/>
              <a:gd name="connsiteY2201" fmla="*/ 904079 h 1874663"/>
              <a:gd name="connsiteX2202" fmla="*/ 2045250 w 2323944"/>
              <a:gd name="connsiteY2202" fmla="*/ 902737 h 1874663"/>
              <a:gd name="connsiteX2203" fmla="*/ 2045847 w 2323944"/>
              <a:gd name="connsiteY2203" fmla="*/ 900650 h 1874663"/>
              <a:gd name="connsiteX2204" fmla="*/ 2046891 w 2323944"/>
              <a:gd name="connsiteY2204" fmla="*/ 898413 h 1874663"/>
              <a:gd name="connsiteX2205" fmla="*/ 2047785 w 2323944"/>
              <a:gd name="connsiteY2205" fmla="*/ 895729 h 1874663"/>
              <a:gd name="connsiteX2206" fmla="*/ 2050917 w 2323944"/>
              <a:gd name="connsiteY2206" fmla="*/ 892896 h 1874663"/>
              <a:gd name="connsiteX2207" fmla="*/ 2043610 w 2323944"/>
              <a:gd name="connsiteY2207" fmla="*/ 888124 h 1874663"/>
              <a:gd name="connsiteX2208" fmla="*/ 2038242 w 2323944"/>
              <a:gd name="connsiteY2208" fmla="*/ 887080 h 1874663"/>
              <a:gd name="connsiteX2209" fmla="*/ 2036452 w 2323944"/>
              <a:gd name="connsiteY2209" fmla="*/ 886186 h 1874663"/>
              <a:gd name="connsiteX2210" fmla="*/ 2034216 w 2323944"/>
              <a:gd name="connsiteY2210" fmla="*/ 887677 h 1874663"/>
              <a:gd name="connsiteX2211" fmla="*/ 2030339 w 2323944"/>
              <a:gd name="connsiteY2211" fmla="*/ 889019 h 1874663"/>
              <a:gd name="connsiteX2212" fmla="*/ 2030041 w 2323944"/>
              <a:gd name="connsiteY2212" fmla="*/ 891405 h 1874663"/>
              <a:gd name="connsiteX2213" fmla="*/ 2024076 w 2323944"/>
              <a:gd name="connsiteY2213" fmla="*/ 891405 h 1874663"/>
              <a:gd name="connsiteX2214" fmla="*/ 2020796 w 2323944"/>
              <a:gd name="connsiteY2214" fmla="*/ 891703 h 1874663"/>
              <a:gd name="connsiteX2215" fmla="*/ 2016322 w 2323944"/>
              <a:gd name="connsiteY2215" fmla="*/ 891703 h 1874663"/>
              <a:gd name="connsiteX2216" fmla="*/ 2015875 w 2323944"/>
              <a:gd name="connsiteY2216" fmla="*/ 889615 h 1874663"/>
              <a:gd name="connsiteX2217" fmla="*/ 2010208 w 2323944"/>
              <a:gd name="connsiteY2217" fmla="*/ 888870 h 1874663"/>
              <a:gd name="connsiteX2218" fmla="*/ 2007226 w 2323944"/>
              <a:gd name="connsiteY2218" fmla="*/ 887229 h 1874663"/>
              <a:gd name="connsiteX2219" fmla="*/ 2010357 w 2323944"/>
              <a:gd name="connsiteY2219" fmla="*/ 887229 h 1874663"/>
              <a:gd name="connsiteX2220" fmla="*/ 2013340 w 2323944"/>
              <a:gd name="connsiteY2220" fmla="*/ 887677 h 1874663"/>
              <a:gd name="connsiteX2221" fmla="*/ 2017664 w 2323944"/>
              <a:gd name="connsiteY2221" fmla="*/ 887080 h 1874663"/>
              <a:gd name="connsiteX2222" fmla="*/ 2025418 w 2323944"/>
              <a:gd name="connsiteY2222" fmla="*/ 887378 h 1874663"/>
              <a:gd name="connsiteX2223" fmla="*/ 2023629 w 2323944"/>
              <a:gd name="connsiteY2223" fmla="*/ 880370 h 1874663"/>
              <a:gd name="connsiteX2224" fmla="*/ 2029593 w 2323944"/>
              <a:gd name="connsiteY2224" fmla="*/ 877090 h 1874663"/>
              <a:gd name="connsiteX2225" fmla="*/ 2025120 w 2323944"/>
              <a:gd name="connsiteY2225" fmla="*/ 872914 h 1874663"/>
              <a:gd name="connsiteX2226" fmla="*/ 2021541 w 2323944"/>
              <a:gd name="connsiteY2226" fmla="*/ 874405 h 1874663"/>
              <a:gd name="connsiteX2227" fmla="*/ 2015278 w 2323944"/>
              <a:gd name="connsiteY2227" fmla="*/ 868888 h 1874663"/>
              <a:gd name="connsiteX2228" fmla="*/ 2011849 w 2323944"/>
              <a:gd name="connsiteY2228" fmla="*/ 865459 h 1874663"/>
              <a:gd name="connsiteX2229" fmla="*/ 2009015 w 2323944"/>
              <a:gd name="connsiteY2229" fmla="*/ 864117 h 1874663"/>
              <a:gd name="connsiteX2230" fmla="*/ 2003946 w 2323944"/>
              <a:gd name="connsiteY2230" fmla="*/ 866801 h 1874663"/>
              <a:gd name="connsiteX2231" fmla="*/ 1998876 w 2323944"/>
              <a:gd name="connsiteY2231" fmla="*/ 866801 h 1874663"/>
              <a:gd name="connsiteX2232" fmla="*/ 1997534 w 2323944"/>
              <a:gd name="connsiteY2232" fmla="*/ 865011 h 1874663"/>
              <a:gd name="connsiteX2233" fmla="*/ 1998727 w 2323944"/>
              <a:gd name="connsiteY2233" fmla="*/ 861731 h 1874663"/>
              <a:gd name="connsiteX2234" fmla="*/ 2000516 w 2323944"/>
              <a:gd name="connsiteY2234" fmla="*/ 859494 h 1874663"/>
              <a:gd name="connsiteX2235" fmla="*/ 2003051 w 2323944"/>
              <a:gd name="connsiteY2235" fmla="*/ 858301 h 1874663"/>
              <a:gd name="connsiteX2236" fmla="*/ 2003797 w 2323944"/>
              <a:gd name="connsiteY2236" fmla="*/ 857108 h 1874663"/>
              <a:gd name="connsiteX2237" fmla="*/ 2001560 w 2323944"/>
              <a:gd name="connsiteY2237" fmla="*/ 855170 h 1874663"/>
              <a:gd name="connsiteX2238" fmla="*/ 2000069 w 2323944"/>
              <a:gd name="connsiteY2238" fmla="*/ 854573 h 1874663"/>
              <a:gd name="connsiteX2239" fmla="*/ 1997832 w 2323944"/>
              <a:gd name="connsiteY2239" fmla="*/ 855319 h 1874663"/>
              <a:gd name="connsiteX2240" fmla="*/ 1991569 w 2323944"/>
              <a:gd name="connsiteY2240" fmla="*/ 859494 h 1874663"/>
              <a:gd name="connsiteX2241" fmla="*/ 1988587 w 2323944"/>
              <a:gd name="connsiteY2241" fmla="*/ 862327 h 1874663"/>
              <a:gd name="connsiteX2242" fmla="*/ 1987841 w 2323944"/>
              <a:gd name="connsiteY2242" fmla="*/ 864564 h 1874663"/>
              <a:gd name="connsiteX2243" fmla="*/ 1988587 w 2323944"/>
              <a:gd name="connsiteY2243" fmla="*/ 869634 h 1874663"/>
              <a:gd name="connsiteX2244" fmla="*/ 1989333 w 2323944"/>
              <a:gd name="connsiteY2244" fmla="*/ 871721 h 1874663"/>
              <a:gd name="connsiteX2245" fmla="*/ 1989034 w 2323944"/>
              <a:gd name="connsiteY2245" fmla="*/ 872020 h 1874663"/>
              <a:gd name="connsiteX2246" fmla="*/ 1985306 w 2323944"/>
              <a:gd name="connsiteY2246" fmla="*/ 867695 h 1874663"/>
              <a:gd name="connsiteX2247" fmla="*/ 1985008 w 2323944"/>
              <a:gd name="connsiteY2247" fmla="*/ 866055 h 1874663"/>
              <a:gd name="connsiteX2248" fmla="*/ 1986648 w 2323944"/>
              <a:gd name="connsiteY2248" fmla="*/ 859643 h 1874663"/>
              <a:gd name="connsiteX2249" fmla="*/ 1986201 w 2323944"/>
              <a:gd name="connsiteY2249" fmla="*/ 858152 h 1874663"/>
              <a:gd name="connsiteX2250" fmla="*/ 1984561 w 2323944"/>
              <a:gd name="connsiteY2250" fmla="*/ 857556 h 1874663"/>
              <a:gd name="connsiteX2251" fmla="*/ 1981131 w 2323944"/>
              <a:gd name="connsiteY2251" fmla="*/ 857556 h 1874663"/>
              <a:gd name="connsiteX2252" fmla="*/ 1979640 w 2323944"/>
              <a:gd name="connsiteY2252" fmla="*/ 858749 h 1874663"/>
              <a:gd name="connsiteX2253" fmla="*/ 1976807 w 2323944"/>
              <a:gd name="connsiteY2253" fmla="*/ 860389 h 1874663"/>
              <a:gd name="connsiteX2254" fmla="*/ 1973824 w 2323944"/>
              <a:gd name="connsiteY2254" fmla="*/ 858749 h 1874663"/>
              <a:gd name="connsiteX2255" fmla="*/ 1974570 w 2323944"/>
              <a:gd name="connsiteY2255" fmla="*/ 855319 h 1874663"/>
              <a:gd name="connsiteX2256" fmla="*/ 1974570 w 2323944"/>
              <a:gd name="connsiteY2256" fmla="*/ 853380 h 1874663"/>
              <a:gd name="connsiteX2257" fmla="*/ 1973526 w 2323944"/>
              <a:gd name="connsiteY2257" fmla="*/ 853380 h 1874663"/>
              <a:gd name="connsiteX2258" fmla="*/ 1967263 w 2323944"/>
              <a:gd name="connsiteY2258" fmla="*/ 858599 h 1874663"/>
              <a:gd name="connsiteX2259" fmla="*/ 1964132 w 2323944"/>
              <a:gd name="connsiteY2259" fmla="*/ 863520 h 1874663"/>
              <a:gd name="connsiteX2260" fmla="*/ 1962790 w 2323944"/>
              <a:gd name="connsiteY2260" fmla="*/ 864564 h 1874663"/>
              <a:gd name="connsiteX2261" fmla="*/ 1961448 w 2323944"/>
              <a:gd name="connsiteY2261" fmla="*/ 864564 h 1874663"/>
              <a:gd name="connsiteX2262" fmla="*/ 1959211 w 2323944"/>
              <a:gd name="connsiteY2262" fmla="*/ 863669 h 1874663"/>
              <a:gd name="connsiteX2263" fmla="*/ 1959211 w 2323944"/>
              <a:gd name="connsiteY2263" fmla="*/ 863222 h 1874663"/>
              <a:gd name="connsiteX2264" fmla="*/ 1962194 w 2323944"/>
              <a:gd name="connsiteY2264" fmla="*/ 861134 h 1874663"/>
              <a:gd name="connsiteX2265" fmla="*/ 1965921 w 2323944"/>
              <a:gd name="connsiteY2265" fmla="*/ 854722 h 1874663"/>
              <a:gd name="connsiteX2266" fmla="*/ 1965921 w 2323944"/>
              <a:gd name="connsiteY2266" fmla="*/ 850845 h 1874663"/>
              <a:gd name="connsiteX2267" fmla="*/ 1967562 w 2323944"/>
              <a:gd name="connsiteY2267" fmla="*/ 843390 h 1874663"/>
              <a:gd name="connsiteX2268" fmla="*/ 1959211 w 2323944"/>
              <a:gd name="connsiteY2268" fmla="*/ 844881 h 1874663"/>
              <a:gd name="connsiteX2269" fmla="*/ 1956527 w 2323944"/>
              <a:gd name="connsiteY2269" fmla="*/ 846819 h 1874663"/>
              <a:gd name="connsiteX2270" fmla="*/ 1957124 w 2323944"/>
              <a:gd name="connsiteY2270" fmla="*/ 851591 h 1874663"/>
              <a:gd name="connsiteX2271" fmla="*/ 1955633 w 2323944"/>
              <a:gd name="connsiteY2271" fmla="*/ 855170 h 1874663"/>
              <a:gd name="connsiteX2272" fmla="*/ 1955036 w 2323944"/>
              <a:gd name="connsiteY2272" fmla="*/ 855468 h 1874663"/>
              <a:gd name="connsiteX2273" fmla="*/ 1954589 w 2323944"/>
              <a:gd name="connsiteY2273" fmla="*/ 851144 h 1874663"/>
              <a:gd name="connsiteX2274" fmla="*/ 1953843 w 2323944"/>
              <a:gd name="connsiteY2274" fmla="*/ 850696 h 1874663"/>
              <a:gd name="connsiteX2275" fmla="*/ 1949370 w 2323944"/>
              <a:gd name="connsiteY2275" fmla="*/ 853828 h 1874663"/>
              <a:gd name="connsiteX2276" fmla="*/ 1948773 w 2323944"/>
              <a:gd name="connsiteY2276" fmla="*/ 853828 h 1874663"/>
              <a:gd name="connsiteX2277" fmla="*/ 1949221 w 2323944"/>
              <a:gd name="connsiteY2277" fmla="*/ 852188 h 1874663"/>
              <a:gd name="connsiteX2278" fmla="*/ 1951010 w 2323944"/>
              <a:gd name="connsiteY2278" fmla="*/ 848311 h 1874663"/>
              <a:gd name="connsiteX2279" fmla="*/ 1951010 w 2323944"/>
              <a:gd name="connsiteY2279" fmla="*/ 846670 h 1874663"/>
              <a:gd name="connsiteX2280" fmla="*/ 1949221 w 2323944"/>
              <a:gd name="connsiteY2280" fmla="*/ 844434 h 1874663"/>
              <a:gd name="connsiteX2281" fmla="*/ 1945791 w 2323944"/>
              <a:gd name="connsiteY2281" fmla="*/ 841451 h 1874663"/>
              <a:gd name="connsiteX2282" fmla="*/ 1946686 w 2323944"/>
              <a:gd name="connsiteY2282" fmla="*/ 839215 h 1874663"/>
              <a:gd name="connsiteX2283" fmla="*/ 1952799 w 2323944"/>
              <a:gd name="connsiteY2283" fmla="*/ 836829 h 1874663"/>
              <a:gd name="connsiteX2284" fmla="*/ 1954142 w 2323944"/>
              <a:gd name="connsiteY2284" fmla="*/ 835785 h 1874663"/>
              <a:gd name="connsiteX2285" fmla="*/ 1953396 w 2323944"/>
              <a:gd name="connsiteY2285" fmla="*/ 835188 h 1874663"/>
              <a:gd name="connsiteX2286" fmla="*/ 1950414 w 2323944"/>
              <a:gd name="connsiteY2286" fmla="*/ 834592 h 1874663"/>
              <a:gd name="connsiteX2287" fmla="*/ 1943703 w 2323944"/>
              <a:gd name="connsiteY2287" fmla="*/ 835039 h 1874663"/>
              <a:gd name="connsiteX2288" fmla="*/ 1941318 w 2323944"/>
              <a:gd name="connsiteY2288" fmla="*/ 835039 h 1874663"/>
              <a:gd name="connsiteX2289" fmla="*/ 1938186 w 2323944"/>
              <a:gd name="connsiteY2289" fmla="*/ 833846 h 1874663"/>
              <a:gd name="connsiteX2290" fmla="*/ 1934608 w 2323944"/>
              <a:gd name="connsiteY2290" fmla="*/ 833399 h 1874663"/>
              <a:gd name="connsiteX2291" fmla="*/ 1931625 w 2323944"/>
              <a:gd name="connsiteY2291" fmla="*/ 831610 h 1874663"/>
              <a:gd name="connsiteX2292" fmla="*/ 1929240 w 2323944"/>
              <a:gd name="connsiteY2292" fmla="*/ 830864 h 1874663"/>
              <a:gd name="connsiteX2293" fmla="*/ 1926406 w 2323944"/>
              <a:gd name="connsiteY2293" fmla="*/ 830864 h 1874663"/>
              <a:gd name="connsiteX2294" fmla="*/ 1923573 w 2323944"/>
              <a:gd name="connsiteY2294" fmla="*/ 832206 h 1874663"/>
              <a:gd name="connsiteX2295" fmla="*/ 1921933 w 2323944"/>
              <a:gd name="connsiteY2295" fmla="*/ 832206 h 1874663"/>
              <a:gd name="connsiteX2296" fmla="*/ 1919249 w 2323944"/>
              <a:gd name="connsiteY2296" fmla="*/ 830864 h 1874663"/>
              <a:gd name="connsiteX2297" fmla="*/ 1916416 w 2323944"/>
              <a:gd name="connsiteY2297" fmla="*/ 827733 h 1874663"/>
              <a:gd name="connsiteX2298" fmla="*/ 1916416 w 2323944"/>
              <a:gd name="connsiteY2298" fmla="*/ 824601 h 1874663"/>
              <a:gd name="connsiteX2299" fmla="*/ 1914775 w 2323944"/>
              <a:gd name="connsiteY2299" fmla="*/ 823558 h 1874663"/>
              <a:gd name="connsiteX2300" fmla="*/ 1911495 w 2323944"/>
              <a:gd name="connsiteY2300" fmla="*/ 822066 h 1874663"/>
              <a:gd name="connsiteX2301" fmla="*/ 1905977 w 2323944"/>
              <a:gd name="connsiteY2301" fmla="*/ 821321 h 1874663"/>
              <a:gd name="connsiteX2302" fmla="*/ 1897329 w 2323944"/>
              <a:gd name="connsiteY2302" fmla="*/ 820873 h 1874663"/>
              <a:gd name="connsiteX2303" fmla="*/ 1885549 w 2323944"/>
              <a:gd name="connsiteY2303" fmla="*/ 816251 h 1874663"/>
              <a:gd name="connsiteX2304" fmla="*/ 1884953 w 2323944"/>
              <a:gd name="connsiteY2304" fmla="*/ 815655 h 1874663"/>
              <a:gd name="connsiteX2305" fmla="*/ 1885251 w 2323944"/>
              <a:gd name="connsiteY2305" fmla="*/ 815356 h 1874663"/>
              <a:gd name="connsiteX2306" fmla="*/ 1888233 w 2323944"/>
              <a:gd name="connsiteY2306" fmla="*/ 815356 h 1874663"/>
              <a:gd name="connsiteX2307" fmla="*/ 1901206 w 2323944"/>
              <a:gd name="connsiteY2307" fmla="*/ 818488 h 1874663"/>
              <a:gd name="connsiteX2308" fmla="*/ 1902697 w 2323944"/>
              <a:gd name="connsiteY2308" fmla="*/ 818488 h 1874663"/>
              <a:gd name="connsiteX2309" fmla="*/ 1905977 w 2323944"/>
              <a:gd name="connsiteY2309" fmla="*/ 816997 h 1874663"/>
              <a:gd name="connsiteX2310" fmla="*/ 1908363 w 2323944"/>
              <a:gd name="connsiteY2310" fmla="*/ 816549 h 1874663"/>
              <a:gd name="connsiteX2311" fmla="*/ 1911644 w 2323944"/>
              <a:gd name="connsiteY2311" fmla="*/ 816847 h 1874663"/>
              <a:gd name="connsiteX2312" fmla="*/ 1919696 w 2323944"/>
              <a:gd name="connsiteY2312" fmla="*/ 819233 h 1874663"/>
              <a:gd name="connsiteX2313" fmla="*/ 1923126 w 2323944"/>
              <a:gd name="connsiteY2313" fmla="*/ 819681 h 1874663"/>
              <a:gd name="connsiteX2314" fmla="*/ 1925512 w 2323944"/>
              <a:gd name="connsiteY2314" fmla="*/ 815804 h 1874663"/>
              <a:gd name="connsiteX2315" fmla="*/ 1926704 w 2323944"/>
              <a:gd name="connsiteY2315" fmla="*/ 812374 h 1874663"/>
              <a:gd name="connsiteX2316" fmla="*/ 1926704 w 2323944"/>
              <a:gd name="connsiteY2316" fmla="*/ 807304 h 1874663"/>
              <a:gd name="connsiteX2317" fmla="*/ 1924617 w 2323944"/>
              <a:gd name="connsiteY2317" fmla="*/ 805962 h 1874663"/>
              <a:gd name="connsiteX2318" fmla="*/ 1917012 w 2323944"/>
              <a:gd name="connsiteY2318" fmla="*/ 802682 h 1874663"/>
              <a:gd name="connsiteX2319" fmla="*/ 1912240 w 2323944"/>
              <a:gd name="connsiteY2319" fmla="*/ 801041 h 1874663"/>
              <a:gd name="connsiteX2320" fmla="*/ 1909258 w 2323944"/>
              <a:gd name="connsiteY2320" fmla="*/ 800743 h 1874663"/>
              <a:gd name="connsiteX2321" fmla="*/ 1894049 w 2323944"/>
              <a:gd name="connsiteY2321" fmla="*/ 805217 h 1874663"/>
              <a:gd name="connsiteX2322" fmla="*/ 1892856 w 2323944"/>
              <a:gd name="connsiteY2322" fmla="*/ 804322 h 1874663"/>
              <a:gd name="connsiteX2323" fmla="*/ 1903890 w 2323944"/>
              <a:gd name="connsiteY2323" fmla="*/ 799103 h 1874663"/>
              <a:gd name="connsiteX2324" fmla="*/ 1909556 w 2323944"/>
              <a:gd name="connsiteY2324" fmla="*/ 797761 h 1874663"/>
              <a:gd name="connsiteX2325" fmla="*/ 1915073 w 2323944"/>
              <a:gd name="connsiteY2325" fmla="*/ 799252 h 1874663"/>
              <a:gd name="connsiteX2326" fmla="*/ 1921933 w 2323944"/>
              <a:gd name="connsiteY2326" fmla="*/ 797015 h 1874663"/>
              <a:gd name="connsiteX2327" fmla="*/ 1926555 w 2323944"/>
              <a:gd name="connsiteY2327" fmla="*/ 799401 h 1874663"/>
              <a:gd name="connsiteX2328" fmla="*/ 1930731 w 2323944"/>
              <a:gd name="connsiteY2328" fmla="*/ 800743 h 1874663"/>
              <a:gd name="connsiteX2329" fmla="*/ 1934011 w 2323944"/>
              <a:gd name="connsiteY2329" fmla="*/ 801041 h 1874663"/>
              <a:gd name="connsiteX2330" fmla="*/ 1938037 w 2323944"/>
              <a:gd name="connsiteY2330" fmla="*/ 800147 h 1874663"/>
              <a:gd name="connsiteX2331" fmla="*/ 1941318 w 2323944"/>
              <a:gd name="connsiteY2331" fmla="*/ 800892 h 1874663"/>
              <a:gd name="connsiteX2332" fmla="*/ 1952054 w 2323944"/>
              <a:gd name="connsiteY2332" fmla="*/ 801787 h 1874663"/>
              <a:gd name="connsiteX2333" fmla="*/ 1954589 w 2323944"/>
              <a:gd name="connsiteY2333" fmla="*/ 801041 h 1874663"/>
              <a:gd name="connsiteX2334" fmla="*/ 1955334 w 2323944"/>
              <a:gd name="connsiteY2334" fmla="*/ 799998 h 1874663"/>
              <a:gd name="connsiteX2335" fmla="*/ 1955334 w 2323944"/>
              <a:gd name="connsiteY2335" fmla="*/ 796717 h 1874663"/>
              <a:gd name="connsiteX2336" fmla="*/ 1955185 w 2323944"/>
              <a:gd name="connsiteY2336" fmla="*/ 795375 h 1874663"/>
              <a:gd name="connsiteX2337" fmla="*/ 1954291 w 2323944"/>
              <a:gd name="connsiteY2337" fmla="*/ 794033 h 1874663"/>
              <a:gd name="connsiteX2338" fmla="*/ 1952799 w 2323944"/>
              <a:gd name="connsiteY2338" fmla="*/ 792840 h 1874663"/>
              <a:gd name="connsiteX2339" fmla="*/ 1945344 w 2323944"/>
              <a:gd name="connsiteY2339" fmla="*/ 788665 h 1874663"/>
              <a:gd name="connsiteX2340" fmla="*/ 1940423 w 2323944"/>
              <a:gd name="connsiteY2340" fmla="*/ 786726 h 1874663"/>
              <a:gd name="connsiteX2341" fmla="*/ 1937143 w 2323944"/>
              <a:gd name="connsiteY2341" fmla="*/ 786130 h 1874663"/>
              <a:gd name="connsiteX2342" fmla="*/ 1927599 w 2323944"/>
              <a:gd name="connsiteY2342" fmla="*/ 785832 h 1874663"/>
              <a:gd name="connsiteX2343" fmla="*/ 1924915 w 2323944"/>
              <a:gd name="connsiteY2343" fmla="*/ 785832 h 1874663"/>
              <a:gd name="connsiteX2344" fmla="*/ 1922678 w 2323944"/>
              <a:gd name="connsiteY2344" fmla="*/ 786726 h 1874663"/>
              <a:gd name="connsiteX2345" fmla="*/ 1918801 w 2323944"/>
              <a:gd name="connsiteY2345" fmla="*/ 785981 h 1874663"/>
              <a:gd name="connsiteX2346" fmla="*/ 1906872 w 2323944"/>
              <a:gd name="connsiteY2346" fmla="*/ 781060 h 1874663"/>
              <a:gd name="connsiteX2347" fmla="*/ 1899715 w 2323944"/>
              <a:gd name="connsiteY2347" fmla="*/ 781657 h 1874663"/>
              <a:gd name="connsiteX2348" fmla="*/ 1892110 w 2323944"/>
              <a:gd name="connsiteY2348" fmla="*/ 783893 h 1874663"/>
              <a:gd name="connsiteX2349" fmla="*/ 1887487 w 2323944"/>
              <a:gd name="connsiteY2349" fmla="*/ 784191 h 1874663"/>
              <a:gd name="connsiteX2350" fmla="*/ 1888084 w 2323944"/>
              <a:gd name="connsiteY2350" fmla="*/ 782402 h 1874663"/>
              <a:gd name="connsiteX2351" fmla="*/ 1890768 w 2323944"/>
              <a:gd name="connsiteY2351" fmla="*/ 781060 h 1874663"/>
              <a:gd name="connsiteX2352" fmla="*/ 1898373 w 2323944"/>
              <a:gd name="connsiteY2352" fmla="*/ 778674 h 1874663"/>
              <a:gd name="connsiteX2353" fmla="*/ 1902846 w 2323944"/>
              <a:gd name="connsiteY2353" fmla="*/ 777630 h 1874663"/>
              <a:gd name="connsiteX2354" fmla="*/ 1910749 w 2323944"/>
              <a:gd name="connsiteY2354" fmla="*/ 777630 h 1874663"/>
              <a:gd name="connsiteX2355" fmla="*/ 1912986 w 2323944"/>
              <a:gd name="connsiteY2355" fmla="*/ 776587 h 1874663"/>
              <a:gd name="connsiteX2356" fmla="*/ 1914030 w 2323944"/>
              <a:gd name="connsiteY2356" fmla="*/ 774797 h 1874663"/>
              <a:gd name="connsiteX2357" fmla="*/ 1915521 w 2323944"/>
              <a:gd name="connsiteY2357" fmla="*/ 773306 h 1874663"/>
              <a:gd name="connsiteX2358" fmla="*/ 1917459 w 2323944"/>
              <a:gd name="connsiteY2358" fmla="*/ 772113 h 1874663"/>
              <a:gd name="connsiteX2359" fmla="*/ 1919994 w 2323944"/>
              <a:gd name="connsiteY2359" fmla="*/ 771368 h 1874663"/>
              <a:gd name="connsiteX2360" fmla="*/ 1925661 w 2323944"/>
              <a:gd name="connsiteY2360" fmla="*/ 771069 h 1874663"/>
              <a:gd name="connsiteX2361" fmla="*/ 1938037 w 2323944"/>
              <a:gd name="connsiteY2361" fmla="*/ 773903 h 1874663"/>
              <a:gd name="connsiteX2362" fmla="*/ 1940125 w 2323944"/>
              <a:gd name="connsiteY2362" fmla="*/ 773903 h 1874663"/>
              <a:gd name="connsiteX2363" fmla="*/ 1941168 w 2323944"/>
              <a:gd name="connsiteY2363" fmla="*/ 773455 h 1874663"/>
              <a:gd name="connsiteX2364" fmla="*/ 1941914 w 2323944"/>
              <a:gd name="connsiteY2364" fmla="*/ 772113 h 1874663"/>
              <a:gd name="connsiteX2365" fmla="*/ 1942511 w 2323944"/>
              <a:gd name="connsiteY2365" fmla="*/ 770026 h 1874663"/>
              <a:gd name="connsiteX2366" fmla="*/ 1941914 w 2323944"/>
              <a:gd name="connsiteY2366" fmla="*/ 767043 h 1874663"/>
              <a:gd name="connsiteX2367" fmla="*/ 1938634 w 2323944"/>
              <a:gd name="connsiteY2367" fmla="*/ 760333 h 1874663"/>
              <a:gd name="connsiteX2368" fmla="*/ 1937441 w 2323944"/>
              <a:gd name="connsiteY2368" fmla="*/ 758544 h 1874663"/>
              <a:gd name="connsiteX2369" fmla="*/ 1928196 w 2323944"/>
              <a:gd name="connsiteY2369" fmla="*/ 749448 h 1874663"/>
              <a:gd name="connsiteX2370" fmla="*/ 1924468 w 2323944"/>
              <a:gd name="connsiteY2370" fmla="*/ 746316 h 1874663"/>
              <a:gd name="connsiteX2371" fmla="*/ 1919100 w 2323944"/>
              <a:gd name="connsiteY2371" fmla="*/ 744527 h 1874663"/>
              <a:gd name="connsiteX2372" fmla="*/ 1917459 w 2323944"/>
              <a:gd name="connsiteY2372" fmla="*/ 744527 h 1874663"/>
              <a:gd name="connsiteX2373" fmla="*/ 1915223 w 2323944"/>
              <a:gd name="connsiteY2373" fmla="*/ 746316 h 1874663"/>
              <a:gd name="connsiteX2374" fmla="*/ 1913135 w 2323944"/>
              <a:gd name="connsiteY2374" fmla="*/ 749000 h 1874663"/>
              <a:gd name="connsiteX2375" fmla="*/ 1911942 w 2323944"/>
              <a:gd name="connsiteY2375" fmla="*/ 751386 h 1874663"/>
              <a:gd name="connsiteX2376" fmla="*/ 1912240 w 2323944"/>
              <a:gd name="connsiteY2376" fmla="*/ 752281 h 1874663"/>
              <a:gd name="connsiteX2377" fmla="*/ 1915073 w 2323944"/>
              <a:gd name="connsiteY2377" fmla="*/ 753921 h 1874663"/>
              <a:gd name="connsiteX2378" fmla="*/ 1914477 w 2323944"/>
              <a:gd name="connsiteY2378" fmla="*/ 754667 h 1874663"/>
              <a:gd name="connsiteX2379" fmla="*/ 1912539 w 2323944"/>
              <a:gd name="connsiteY2379" fmla="*/ 755860 h 1874663"/>
              <a:gd name="connsiteX2380" fmla="*/ 1910302 w 2323944"/>
              <a:gd name="connsiteY2380" fmla="*/ 756605 h 1874663"/>
              <a:gd name="connsiteX2381" fmla="*/ 1907767 w 2323944"/>
              <a:gd name="connsiteY2381" fmla="*/ 756904 h 1874663"/>
              <a:gd name="connsiteX2382" fmla="*/ 1905381 w 2323944"/>
              <a:gd name="connsiteY2382" fmla="*/ 758544 h 1874663"/>
              <a:gd name="connsiteX2383" fmla="*/ 1903294 w 2323944"/>
              <a:gd name="connsiteY2383" fmla="*/ 761526 h 1874663"/>
              <a:gd name="connsiteX2384" fmla="*/ 1901057 w 2323944"/>
              <a:gd name="connsiteY2384" fmla="*/ 762868 h 1874663"/>
              <a:gd name="connsiteX2385" fmla="*/ 1897031 w 2323944"/>
              <a:gd name="connsiteY2385" fmla="*/ 762272 h 1874663"/>
              <a:gd name="connsiteX2386" fmla="*/ 1894049 w 2323944"/>
              <a:gd name="connsiteY2386" fmla="*/ 760930 h 1874663"/>
              <a:gd name="connsiteX2387" fmla="*/ 1898522 w 2323944"/>
              <a:gd name="connsiteY2387" fmla="*/ 756009 h 1874663"/>
              <a:gd name="connsiteX2388" fmla="*/ 1900162 w 2323944"/>
              <a:gd name="connsiteY2388" fmla="*/ 754965 h 1874663"/>
              <a:gd name="connsiteX2389" fmla="*/ 1901504 w 2323944"/>
              <a:gd name="connsiteY2389" fmla="*/ 752728 h 1874663"/>
              <a:gd name="connsiteX2390" fmla="*/ 1901206 w 2323944"/>
              <a:gd name="connsiteY2390" fmla="*/ 751088 h 1874663"/>
              <a:gd name="connsiteX2391" fmla="*/ 1900759 w 2323944"/>
              <a:gd name="connsiteY2391" fmla="*/ 750193 h 1874663"/>
              <a:gd name="connsiteX2392" fmla="*/ 1900162 w 2323944"/>
              <a:gd name="connsiteY2392" fmla="*/ 750193 h 1874663"/>
              <a:gd name="connsiteX2393" fmla="*/ 1896434 w 2323944"/>
              <a:gd name="connsiteY2393" fmla="*/ 749746 h 1874663"/>
              <a:gd name="connsiteX2394" fmla="*/ 1887786 w 2323944"/>
              <a:gd name="connsiteY2394" fmla="*/ 750790 h 1874663"/>
              <a:gd name="connsiteX2395" fmla="*/ 1881523 w 2323944"/>
              <a:gd name="connsiteY2395" fmla="*/ 751983 h 1874663"/>
              <a:gd name="connsiteX2396" fmla="*/ 1877497 w 2323944"/>
              <a:gd name="connsiteY2396" fmla="*/ 753474 h 1874663"/>
              <a:gd name="connsiteX2397" fmla="*/ 1873322 w 2323944"/>
              <a:gd name="connsiteY2397" fmla="*/ 757500 h 1874663"/>
              <a:gd name="connsiteX2398" fmla="*/ 1870190 w 2323944"/>
              <a:gd name="connsiteY2398" fmla="*/ 758395 h 1874663"/>
              <a:gd name="connsiteX2399" fmla="*/ 1866313 w 2323944"/>
              <a:gd name="connsiteY2399" fmla="*/ 757798 h 1874663"/>
              <a:gd name="connsiteX2400" fmla="*/ 1866313 w 2323944"/>
              <a:gd name="connsiteY2400" fmla="*/ 756456 h 1874663"/>
              <a:gd name="connsiteX2401" fmla="*/ 1875707 w 2323944"/>
              <a:gd name="connsiteY2401" fmla="*/ 750641 h 1874663"/>
              <a:gd name="connsiteX2402" fmla="*/ 1882567 w 2323944"/>
              <a:gd name="connsiteY2402" fmla="*/ 747509 h 1874663"/>
              <a:gd name="connsiteX2403" fmla="*/ 1886146 w 2323944"/>
              <a:gd name="connsiteY2403" fmla="*/ 746316 h 1874663"/>
              <a:gd name="connsiteX2404" fmla="*/ 1891961 w 2323944"/>
              <a:gd name="connsiteY2404" fmla="*/ 745720 h 1874663"/>
              <a:gd name="connsiteX2405" fmla="*/ 1898224 w 2323944"/>
              <a:gd name="connsiteY2405" fmla="*/ 744527 h 1874663"/>
              <a:gd name="connsiteX2406" fmla="*/ 1899566 w 2323944"/>
              <a:gd name="connsiteY2406" fmla="*/ 744080 h 1874663"/>
              <a:gd name="connsiteX2407" fmla="*/ 1903592 w 2323944"/>
              <a:gd name="connsiteY2407" fmla="*/ 741097 h 1874663"/>
              <a:gd name="connsiteX2408" fmla="*/ 1905679 w 2323944"/>
              <a:gd name="connsiteY2408" fmla="*/ 740054 h 1874663"/>
              <a:gd name="connsiteX2409" fmla="*/ 1907767 w 2323944"/>
              <a:gd name="connsiteY2409" fmla="*/ 739606 h 1874663"/>
              <a:gd name="connsiteX2410" fmla="*/ 1909556 w 2323944"/>
              <a:gd name="connsiteY2410" fmla="*/ 738413 h 1874663"/>
              <a:gd name="connsiteX2411" fmla="*/ 1910898 w 2323944"/>
              <a:gd name="connsiteY2411" fmla="*/ 736326 h 1874663"/>
              <a:gd name="connsiteX2412" fmla="*/ 1910898 w 2323944"/>
              <a:gd name="connsiteY2412" fmla="*/ 734238 h 1874663"/>
              <a:gd name="connsiteX2413" fmla="*/ 1909855 w 2323944"/>
              <a:gd name="connsiteY2413" fmla="*/ 732151 h 1874663"/>
              <a:gd name="connsiteX2414" fmla="*/ 1908662 w 2323944"/>
              <a:gd name="connsiteY2414" fmla="*/ 730659 h 1874663"/>
              <a:gd name="connsiteX2415" fmla="*/ 1907320 w 2323944"/>
              <a:gd name="connsiteY2415" fmla="*/ 729914 h 1874663"/>
              <a:gd name="connsiteX2416" fmla="*/ 1896882 w 2323944"/>
              <a:gd name="connsiteY2416" fmla="*/ 726037 h 1874663"/>
              <a:gd name="connsiteX2417" fmla="*/ 1892259 w 2323944"/>
              <a:gd name="connsiteY2417" fmla="*/ 723949 h 1874663"/>
              <a:gd name="connsiteX2418" fmla="*/ 1889575 w 2323944"/>
              <a:gd name="connsiteY2418" fmla="*/ 722160 h 1874663"/>
              <a:gd name="connsiteX2419" fmla="*/ 1886444 w 2323944"/>
              <a:gd name="connsiteY2419" fmla="*/ 721265 h 1874663"/>
              <a:gd name="connsiteX2420" fmla="*/ 1883610 w 2323944"/>
              <a:gd name="connsiteY2420" fmla="*/ 720967 h 1874663"/>
              <a:gd name="connsiteX2421" fmla="*/ 1879286 w 2323944"/>
              <a:gd name="connsiteY2421" fmla="*/ 721563 h 1874663"/>
              <a:gd name="connsiteX2422" fmla="*/ 1875707 w 2323944"/>
              <a:gd name="connsiteY2422" fmla="*/ 721116 h 1874663"/>
              <a:gd name="connsiteX2423" fmla="*/ 1873023 w 2323944"/>
              <a:gd name="connsiteY2423" fmla="*/ 718730 h 1874663"/>
              <a:gd name="connsiteX2424" fmla="*/ 1868997 w 2323944"/>
              <a:gd name="connsiteY2424" fmla="*/ 718134 h 1874663"/>
              <a:gd name="connsiteX2425" fmla="*/ 1865418 w 2323944"/>
              <a:gd name="connsiteY2425" fmla="*/ 718879 h 1874663"/>
              <a:gd name="connsiteX2426" fmla="*/ 1858708 w 2323944"/>
              <a:gd name="connsiteY2426" fmla="*/ 720967 h 1874663"/>
              <a:gd name="connsiteX2427" fmla="*/ 1852893 w 2323944"/>
              <a:gd name="connsiteY2427" fmla="*/ 723502 h 1874663"/>
              <a:gd name="connsiteX2428" fmla="*/ 1845288 w 2323944"/>
              <a:gd name="connsiteY2428" fmla="*/ 728274 h 1874663"/>
              <a:gd name="connsiteX2429" fmla="*/ 1841859 w 2323944"/>
              <a:gd name="connsiteY2429" fmla="*/ 731405 h 1874663"/>
              <a:gd name="connsiteX2430" fmla="*/ 1840069 w 2323944"/>
              <a:gd name="connsiteY2430" fmla="*/ 734536 h 1874663"/>
              <a:gd name="connsiteX2431" fmla="*/ 1833061 w 2323944"/>
              <a:gd name="connsiteY2431" fmla="*/ 749895 h 1874663"/>
              <a:gd name="connsiteX2432" fmla="*/ 1830675 w 2323944"/>
              <a:gd name="connsiteY2432" fmla="*/ 753921 h 1874663"/>
              <a:gd name="connsiteX2433" fmla="*/ 1830078 w 2323944"/>
              <a:gd name="connsiteY2433" fmla="*/ 753921 h 1874663"/>
              <a:gd name="connsiteX2434" fmla="*/ 1833956 w 2323944"/>
              <a:gd name="connsiteY2434" fmla="*/ 739159 h 1874663"/>
              <a:gd name="connsiteX2435" fmla="*/ 1833956 w 2323944"/>
              <a:gd name="connsiteY2435" fmla="*/ 735431 h 1874663"/>
              <a:gd name="connsiteX2436" fmla="*/ 1832763 w 2323944"/>
              <a:gd name="connsiteY2436" fmla="*/ 733940 h 1874663"/>
              <a:gd name="connsiteX2437" fmla="*/ 1831420 w 2323944"/>
              <a:gd name="connsiteY2437" fmla="*/ 733045 h 1874663"/>
              <a:gd name="connsiteX2438" fmla="*/ 1830078 w 2323944"/>
              <a:gd name="connsiteY2438" fmla="*/ 733045 h 1874663"/>
              <a:gd name="connsiteX2439" fmla="*/ 1828736 w 2323944"/>
              <a:gd name="connsiteY2439" fmla="*/ 733194 h 1874663"/>
              <a:gd name="connsiteX2440" fmla="*/ 1826351 w 2323944"/>
              <a:gd name="connsiteY2440" fmla="*/ 735133 h 1874663"/>
              <a:gd name="connsiteX2441" fmla="*/ 1823219 w 2323944"/>
              <a:gd name="connsiteY2441" fmla="*/ 739457 h 1874663"/>
              <a:gd name="connsiteX2442" fmla="*/ 1822026 w 2323944"/>
              <a:gd name="connsiteY2442" fmla="*/ 740501 h 1874663"/>
              <a:gd name="connsiteX2443" fmla="*/ 1820833 w 2323944"/>
              <a:gd name="connsiteY2443" fmla="*/ 740501 h 1874663"/>
              <a:gd name="connsiteX2444" fmla="*/ 1817702 w 2323944"/>
              <a:gd name="connsiteY2444" fmla="*/ 738712 h 1874663"/>
              <a:gd name="connsiteX2445" fmla="*/ 1820088 w 2323944"/>
              <a:gd name="connsiteY2445" fmla="*/ 737370 h 1874663"/>
              <a:gd name="connsiteX2446" fmla="*/ 1821877 w 2323944"/>
              <a:gd name="connsiteY2446" fmla="*/ 735878 h 1874663"/>
              <a:gd name="connsiteX2447" fmla="*/ 1823816 w 2323944"/>
              <a:gd name="connsiteY2447" fmla="*/ 733642 h 1874663"/>
              <a:gd name="connsiteX2448" fmla="*/ 1825754 w 2323944"/>
              <a:gd name="connsiteY2448" fmla="*/ 732001 h 1874663"/>
              <a:gd name="connsiteX2449" fmla="*/ 1831122 w 2323944"/>
              <a:gd name="connsiteY2449" fmla="*/ 730063 h 1874663"/>
              <a:gd name="connsiteX2450" fmla="*/ 1836043 w 2323944"/>
              <a:gd name="connsiteY2450" fmla="*/ 728870 h 1874663"/>
              <a:gd name="connsiteX2451" fmla="*/ 1840516 w 2323944"/>
              <a:gd name="connsiteY2451" fmla="*/ 726633 h 1874663"/>
              <a:gd name="connsiteX2452" fmla="*/ 1847376 w 2323944"/>
              <a:gd name="connsiteY2452" fmla="*/ 720669 h 1874663"/>
              <a:gd name="connsiteX2453" fmla="*/ 1850209 w 2323944"/>
              <a:gd name="connsiteY2453" fmla="*/ 716792 h 1874663"/>
              <a:gd name="connsiteX2454" fmla="*/ 1850656 w 2323944"/>
              <a:gd name="connsiteY2454" fmla="*/ 715152 h 1874663"/>
              <a:gd name="connsiteX2455" fmla="*/ 1850656 w 2323944"/>
              <a:gd name="connsiteY2455" fmla="*/ 709933 h 1874663"/>
              <a:gd name="connsiteX2456" fmla="*/ 1849762 w 2323944"/>
              <a:gd name="connsiteY2456" fmla="*/ 707696 h 1874663"/>
              <a:gd name="connsiteX2457" fmla="*/ 1846630 w 2323944"/>
              <a:gd name="connsiteY2457" fmla="*/ 705161 h 1874663"/>
              <a:gd name="connsiteX2458" fmla="*/ 1845735 w 2323944"/>
              <a:gd name="connsiteY2458" fmla="*/ 704863 h 1874663"/>
              <a:gd name="connsiteX2459" fmla="*/ 1844095 w 2323944"/>
              <a:gd name="connsiteY2459" fmla="*/ 705310 h 1874663"/>
              <a:gd name="connsiteX2460" fmla="*/ 1839920 w 2323944"/>
              <a:gd name="connsiteY2460" fmla="*/ 707845 h 1874663"/>
              <a:gd name="connsiteX2461" fmla="*/ 1836192 w 2323944"/>
              <a:gd name="connsiteY2461" fmla="*/ 711424 h 1874663"/>
              <a:gd name="connsiteX2462" fmla="*/ 1831271 w 2323944"/>
              <a:gd name="connsiteY2462" fmla="*/ 711424 h 1874663"/>
              <a:gd name="connsiteX2463" fmla="*/ 1821430 w 2323944"/>
              <a:gd name="connsiteY2463" fmla="*/ 707994 h 1874663"/>
              <a:gd name="connsiteX2464" fmla="*/ 1814421 w 2323944"/>
              <a:gd name="connsiteY2464" fmla="*/ 709634 h 1874663"/>
              <a:gd name="connsiteX2465" fmla="*/ 1810694 w 2323944"/>
              <a:gd name="connsiteY2465" fmla="*/ 713362 h 1874663"/>
              <a:gd name="connsiteX2466" fmla="*/ 1808755 w 2323944"/>
              <a:gd name="connsiteY2466" fmla="*/ 716941 h 1874663"/>
              <a:gd name="connsiteX2467" fmla="*/ 1806369 w 2323944"/>
              <a:gd name="connsiteY2467" fmla="*/ 718879 h 1874663"/>
              <a:gd name="connsiteX2468" fmla="*/ 1797870 w 2323944"/>
              <a:gd name="connsiteY2468" fmla="*/ 718879 h 1874663"/>
              <a:gd name="connsiteX2469" fmla="*/ 1798765 w 2323944"/>
              <a:gd name="connsiteY2469" fmla="*/ 717985 h 1874663"/>
              <a:gd name="connsiteX2470" fmla="*/ 1802641 w 2323944"/>
              <a:gd name="connsiteY2470" fmla="*/ 716195 h 1874663"/>
              <a:gd name="connsiteX2471" fmla="*/ 1806668 w 2323944"/>
              <a:gd name="connsiteY2471" fmla="*/ 713511 h 1874663"/>
              <a:gd name="connsiteX2472" fmla="*/ 1813825 w 2323944"/>
              <a:gd name="connsiteY2472" fmla="*/ 707099 h 1874663"/>
              <a:gd name="connsiteX2473" fmla="*/ 1816062 w 2323944"/>
              <a:gd name="connsiteY2473" fmla="*/ 705608 h 1874663"/>
              <a:gd name="connsiteX2474" fmla="*/ 1818149 w 2323944"/>
              <a:gd name="connsiteY2474" fmla="*/ 705012 h 1874663"/>
              <a:gd name="connsiteX2475" fmla="*/ 1825009 w 2323944"/>
              <a:gd name="connsiteY2475" fmla="*/ 705906 h 1874663"/>
              <a:gd name="connsiteX2476" fmla="*/ 1827544 w 2323944"/>
              <a:gd name="connsiteY2476" fmla="*/ 705012 h 1874663"/>
              <a:gd name="connsiteX2477" fmla="*/ 1830078 w 2323944"/>
              <a:gd name="connsiteY2477" fmla="*/ 702924 h 1874663"/>
              <a:gd name="connsiteX2478" fmla="*/ 1834701 w 2323944"/>
              <a:gd name="connsiteY2478" fmla="*/ 698302 h 1874663"/>
              <a:gd name="connsiteX2479" fmla="*/ 1835596 w 2323944"/>
              <a:gd name="connsiteY2479" fmla="*/ 696214 h 1874663"/>
              <a:gd name="connsiteX2480" fmla="*/ 1834403 w 2323944"/>
              <a:gd name="connsiteY2480" fmla="*/ 693232 h 1874663"/>
              <a:gd name="connsiteX2481" fmla="*/ 1833657 w 2323944"/>
              <a:gd name="connsiteY2481" fmla="*/ 692039 h 1874663"/>
              <a:gd name="connsiteX2482" fmla="*/ 1831570 w 2323944"/>
              <a:gd name="connsiteY2482" fmla="*/ 689951 h 1874663"/>
              <a:gd name="connsiteX2483" fmla="*/ 1828289 w 2323944"/>
              <a:gd name="connsiteY2483" fmla="*/ 686820 h 1874663"/>
              <a:gd name="connsiteX2484" fmla="*/ 1823517 w 2323944"/>
              <a:gd name="connsiteY2484" fmla="*/ 684136 h 1874663"/>
              <a:gd name="connsiteX2485" fmla="*/ 1817404 w 2323944"/>
              <a:gd name="connsiteY2485" fmla="*/ 681899 h 1874663"/>
              <a:gd name="connsiteX2486" fmla="*/ 1810992 w 2323944"/>
              <a:gd name="connsiteY2486" fmla="*/ 680259 h 1874663"/>
              <a:gd name="connsiteX2487" fmla="*/ 1804431 w 2323944"/>
              <a:gd name="connsiteY2487" fmla="*/ 679364 h 1874663"/>
              <a:gd name="connsiteX2488" fmla="*/ 1800405 w 2323944"/>
              <a:gd name="connsiteY2488" fmla="*/ 679066 h 1874663"/>
              <a:gd name="connsiteX2489" fmla="*/ 1798765 w 2323944"/>
              <a:gd name="connsiteY2489" fmla="*/ 679513 h 1874663"/>
              <a:gd name="connsiteX2490" fmla="*/ 1795484 w 2323944"/>
              <a:gd name="connsiteY2490" fmla="*/ 677873 h 1874663"/>
              <a:gd name="connsiteX2491" fmla="*/ 1790265 w 2323944"/>
              <a:gd name="connsiteY2491" fmla="*/ 675935 h 1874663"/>
              <a:gd name="connsiteX2492" fmla="*/ 1782809 w 2323944"/>
              <a:gd name="connsiteY2492" fmla="*/ 681750 h 1874663"/>
              <a:gd name="connsiteX2493" fmla="*/ 1780423 w 2323944"/>
              <a:gd name="connsiteY2493" fmla="*/ 683092 h 1874663"/>
              <a:gd name="connsiteX2494" fmla="*/ 1779529 w 2323944"/>
              <a:gd name="connsiteY2494" fmla="*/ 685776 h 1874663"/>
              <a:gd name="connsiteX2495" fmla="*/ 1782660 w 2323944"/>
              <a:gd name="connsiteY2495" fmla="*/ 692635 h 1874663"/>
              <a:gd name="connsiteX2496" fmla="*/ 1782958 w 2323944"/>
              <a:gd name="connsiteY2496" fmla="*/ 696065 h 1874663"/>
              <a:gd name="connsiteX2497" fmla="*/ 1780871 w 2323944"/>
              <a:gd name="connsiteY2497" fmla="*/ 694126 h 1874663"/>
              <a:gd name="connsiteX2498" fmla="*/ 1777292 w 2323944"/>
              <a:gd name="connsiteY2498" fmla="*/ 691592 h 1874663"/>
              <a:gd name="connsiteX2499" fmla="*/ 1775055 w 2323944"/>
              <a:gd name="connsiteY2499" fmla="*/ 686223 h 1874663"/>
              <a:gd name="connsiteX2500" fmla="*/ 1771327 w 2323944"/>
              <a:gd name="connsiteY2500" fmla="*/ 683838 h 1874663"/>
              <a:gd name="connsiteX2501" fmla="*/ 1768942 w 2323944"/>
              <a:gd name="connsiteY2501" fmla="*/ 680706 h 1874663"/>
              <a:gd name="connsiteX2502" fmla="*/ 1765363 w 2323944"/>
              <a:gd name="connsiteY2502" fmla="*/ 684136 h 1874663"/>
              <a:gd name="connsiteX2503" fmla="*/ 1762231 w 2323944"/>
              <a:gd name="connsiteY2503" fmla="*/ 686522 h 1874663"/>
              <a:gd name="connsiteX2504" fmla="*/ 1759846 w 2323944"/>
              <a:gd name="connsiteY2504" fmla="*/ 688907 h 1874663"/>
              <a:gd name="connsiteX2505" fmla="*/ 1756267 w 2323944"/>
              <a:gd name="connsiteY2505" fmla="*/ 690100 h 1874663"/>
              <a:gd name="connsiteX2506" fmla="*/ 1764916 w 2323944"/>
              <a:gd name="connsiteY2506" fmla="*/ 680110 h 1874663"/>
              <a:gd name="connsiteX2507" fmla="*/ 1768942 w 2323944"/>
              <a:gd name="connsiteY2507" fmla="*/ 673996 h 1874663"/>
              <a:gd name="connsiteX2508" fmla="*/ 1768942 w 2323944"/>
              <a:gd name="connsiteY2508" fmla="*/ 672654 h 1874663"/>
              <a:gd name="connsiteX2509" fmla="*/ 1766258 w 2323944"/>
              <a:gd name="connsiteY2509" fmla="*/ 671312 h 1874663"/>
              <a:gd name="connsiteX2510" fmla="*/ 1764916 w 2323944"/>
              <a:gd name="connsiteY2510" fmla="*/ 671312 h 1874663"/>
              <a:gd name="connsiteX2511" fmla="*/ 1761635 w 2323944"/>
              <a:gd name="connsiteY2511" fmla="*/ 672356 h 1874663"/>
              <a:gd name="connsiteX2512" fmla="*/ 1757758 w 2323944"/>
              <a:gd name="connsiteY2512" fmla="*/ 675785 h 1874663"/>
              <a:gd name="connsiteX2513" fmla="*/ 1750750 w 2323944"/>
              <a:gd name="connsiteY2513" fmla="*/ 676233 h 1874663"/>
              <a:gd name="connsiteX2514" fmla="*/ 1748513 w 2323944"/>
              <a:gd name="connsiteY2514" fmla="*/ 677426 h 1874663"/>
              <a:gd name="connsiteX2515" fmla="*/ 1745531 w 2323944"/>
              <a:gd name="connsiteY2515" fmla="*/ 680706 h 1874663"/>
              <a:gd name="connsiteX2516" fmla="*/ 1742996 w 2323944"/>
              <a:gd name="connsiteY2516" fmla="*/ 686522 h 1874663"/>
              <a:gd name="connsiteX2517" fmla="*/ 1741356 w 2323944"/>
              <a:gd name="connsiteY2517" fmla="*/ 693232 h 1874663"/>
              <a:gd name="connsiteX2518" fmla="*/ 1735093 w 2323944"/>
              <a:gd name="connsiteY2518" fmla="*/ 699345 h 1874663"/>
              <a:gd name="connsiteX2519" fmla="*/ 1734049 w 2323944"/>
              <a:gd name="connsiteY2519" fmla="*/ 698749 h 1874663"/>
              <a:gd name="connsiteX2520" fmla="*/ 1736733 w 2323944"/>
              <a:gd name="connsiteY2520" fmla="*/ 694574 h 1874663"/>
              <a:gd name="connsiteX2521" fmla="*/ 1739119 w 2323944"/>
              <a:gd name="connsiteY2521" fmla="*/ 689951 h 1874663"/>
              <a:gd name="connsiteX2522" fmla="*/ 1739119 w 2323944"/>
              <a:gd name="connsiteY2522" fmla="*/ 687715 h 1874663"/>
              <a:gd name="connsiteX2523" fmla="*/ 1738373 w 2323944"/>
              <a:gd name="connsiteY2523" fmla="*/ 685031 h 1874663"/>
              <a:gd name="connsiteX2524" fmla="*/ 1739417 w 2323944"/>
              <a:gd name="connsiteY2524" fmla="*/ 681601 h 1874663"/>
              <a:gd name="connsiteX2525" fmla="*/ 1742548 w 2323944"/>
              <a:gd name="connsiteY2525" fmla="*/ 677724 h 1874663"/>
              <a:gd name="connsiteX2526" fmla="*/ 1742548 w 2323944"/>
              <a:gd name="connsiteY2526" fmla="*/ 676233 h 1874663"/>
              <a:gd name="connsiteX2527" fmla="*/ 1735987 w 2323944"/>
              <a:gd name="connsiteY2527" fmla="*/ 676680 h 1874663"/>
              <a:gd name="connsiteX2528" fmla="*/ 1729874 w 2323944"/>
              <a:gd name="connsiteY2528" fmla="*/ 675487 h 1874663"/>
              <a:gd name="connsiteX2529" fmla="*/ 1729576 w 2323944"/>
              <a:gd name="connsiteY2529" fmla="*/ 674593 h 1874663"/>
              <a:gd name="connsiteX2530" fmla="*/ 1737777 w 2323944"/>
              <a:gd name="connsiteY2530" fmla="*/ 673698 h 1874663"/>
              <a:gd name="connsiteX2531" fmla="*/ 1740461 w 2323944"/>
              <a:gd name="connsiteY2531" fmla="*/ 672803 h 1874663"/>
              <a:gd name="connsiteX2532" fmla="*/ 1744934 w 2323944"/>
              <a:gd name="connsiteY2532" fmla="*/ 670566 h 1874663"/>
              <a:gd name="connsiteX2533" fmla="*/ 1752986 w 2323944"/>
              <a:gd name="connsiteY2533" fmla="*/ 667733 h 1874663"/>
              <a:gd name="connsiteX2534" fmla="*/ 1754776 w 2323944"/>
              <a:gd name="connsiteY2534" fmla="*/ 665049 h 1874663"/>
              <a:gd name="connsiteX2535" fmla="*/ 1755671 w 2323944"/>
              <a:gd name="connsiteY2535" fmla="*/ 662812 h 1874663"/>
              <a:gd name="connsiteX2536" fmla="*/ 1755671 w 2323944"/>
              <a:gd name="connsiteY2536" fmla="*/ 660725 h 1874663"/>
              <a:gd name="connsiteX2537" fmla="*/ 1754328 w 2323944"/>
              <a:gd name="connsiteY2537" fmla="*/ 657743 h 1874663"/>
              <a:gd name="connsiteX2538" fmla="*/ 1753583 w 2323944"/>
              <a:gd name="connsiteY2538" fmla="*/ 657146 h 1874663"/>
              <a:gd name="connsiteX2539" fmla="*/ 1751346 w 2323944"/>
              <a:gd name="connsiteY2539" fmla="*/ 656251 h 1874663"/>
              <a:gd name="connsiteX2540" fmla="*/ 1747618 w 2323944"/>
              <a:gd name="connsiteY2540" fmla="*/ 655208 h 1874663"/>
              <a:gd name="connsiteX2541" fmla="*/ 1742996 w 2323944"/>
              <a:gd name="connsiteY2541" fmla="*/ 654611 h 1874663"/>
              <a:gd name="connsiteX2542" fmla="*/ 1737479 w 2323944"/>
              <a:gd name="connsiteY2542" fmla="*/ 654611 h 1874663"/>
              <a:gd name="connsiteX2543" fmla="*/ 1731067 w 2323944"/>
              <a:gd name="connsiteY2543" fmla="*/ 656401 h 1874663"/>
              <a:gd name="connsiteX2544" fmla="*/ 1723611 w 2323944"/>
              <a:gd name="connsiteY2544" fmla="*/ 660427 h 1874663"/>
              <a:gd name="connsiteX2545" fmla="*/ 1719137 w 2323944"/>
              <a:gd name="connsiteY2545" fmla="*/ 663856 h 1874663"/>
              <a:gd name="connsiteX2546" fmla="*/ 1716752 w 2323944"/>
              <a:gd name="connsiteY2546" fmla="*/ 667882 h 1874663"/>
              <a:gd name="connsiteX2547" fmla="*/ 1713322 w 2323944"/>
              <a:gd name="connsiteY2547" fmla="*/ 672654 h 1874663"/>
              <a:gd name="connsiteX2548" fmla="*/ 1711384 w 2323944"/>
              <a:gd name="connsiteY2548" fmla="*/ 674294 h 1874663"/>
              <a:gd name="connsiteX2549" fmla="*/ 1710638 w 2323944"/>
              <a:gd name="connsiteY2549" fmla="*/ 674294 h 1874663"/>
              <a:gd name="connsiteX2550" fmla="*/ 1710936 w 2323944"/>
              <a:gd name="connsiteY2550" fmla="*/ 673400 h 1874663"/>
              <a:gd name="connsiteX2551" fmla="*/ 1714217 w 2323944"/>
              <a:gd name="connsiteY2551" fmla="*/ 669672 h 1874663"/>
              <a:gd name="connsiteX2552" fmla="*/ 1718094 w 2323944"/>
              <a:gd name="connsiteY2552" fmla="*/ 662812 h 1874663"/>
              <a:gd name="connsiteX2553" fmla="*/ 1720629 w 2323944"/>
              <a:gd name="connsiteY2553" fmla="*/ 659234 h 1874663"/>
              <a:gd name="connsiteX2554" fmla="*/ 1724506 w 2323944"/>
              <a:gd name="connsiteY2554" fmla="*/ 657594 h 1874663"/>
              <a:gd name="connsiteX2555" fmla="*/ 1733452 w 2323944"/>
              <a:gd name="connsiteY2555" fmla="*/ 647901 h 1874663"/>
              <a:gd name="connsiteX2556" fmla="*/ 1733751 w 2323944"/>
              <a:gd name="connsiteY2556" fmla="*/ 645664 h 1874663"/>
              <a:gd name="connsiteX2557" fmla="*/ 1732856 w 2323944"/>
              <a:gd name="connsiteY2557" fmla="*/ 642980 h 1874663"/>
              <a:gd name="connsiteX2558" fmla="*/ 1731514 w 2323944"/>
              <a:gd name="connsiteY2558" fmla="*/ 640147 h 1874663"/>
              <a:gd name="connsiteX2559" fmla="*/ 1729725 w 2323944"/>
              <a:gd name="connsiteY2559" fmla="*/ 637165 h 1874663"/>
              <a:gd name="connsiteX2560" fmla="*/ 1726891 w 2323944"/>
              <a:gd name="connsiteY2560" fmla="*/ 634779 h 1874663"/>
              <a:gd name="connsiteX2561" fmla="*/ 1716155 w 2323944"/>
              <a:gd name="connsiteY2561" fmla="*/ 630007 h 1874663"/>
              <a:gd name="connsiteX2562" fmla="*/ 1712726 w 2323944"/>
              <a:gd name="connsiteY2562" fmla="*/ 629709 h 1874663"/>
              <a:gd name="connsiteX2563" fmla="*/ 1709147 w 2323944"/>
              <a:gd name="connsiteY2563" fmla="*/ 630455 h 1874663"/>
              <a:gd name="connsiteX2564" fmla="*/ 1706016 w 2323944"/>
              <a:gd name="connsiteY2564" fmla="*/ 630455 h 1874663"/>
              <a:gd name="connsiteX2565" fmla="*/ 1703331 w 2323944"/>
              <a:gd name="connsiteY2565" fmla="*/ 630007 h 1874663"/>
              <a:gd name="connsiteX2566" fmla="*/ 1695876 w 2323944"/>
              <a:gd name="connsiteY2566" fmla="*/ 626876 h 1874663"/>
              <a:gd name="connsiteX2567" fmla="*/ 1689911 w 2323944"/>
              <a:gd name="connsiteY2567" fmla="*/ 623595 h 1874663"/>
              <a:gd name="connsiteX2568" fmla="*/ 1684692 w 2323944"/>
              <a:gd name="connsiteY2568" fmla="*/ 622253 h 1874663"/>
              <a:gd name="connsiteX2569" fmla="*/ 1675149 w 2323944"/>
              <a:gd name="connsiteY2569" fmla="*/ 621508 h 1874663"/>
              <a:gd name="connsiteX2570" fmla="*/ 1666947 w 2323944"/>
              <a:gd name="connsiteY2570" fmla="*/ 621508 h 1874663"/>
              <a:gd name="connsiteX2571" fmla="*/ 1662027 w 2323944"/>
              <a:gd name="connsiteY2571" fmla="*/ 622104 h 1874663"/>
              <a:gd name="connsiteX2572" fmla="*/ 1655466 w 2323944"/>
              <a:gd name="connsiteY2572" fmla="*/ 624043 h 1874663"/>
              <a:gd name="connsiteX2573" fmla="*/ 1646221 w 2323944"/>
              <a:gd name="connsiteY2573" fmla="*/ 628665 h 1874663"/>
              <a:gd name="connsiteX2574" fmla="*/ 1644282 w 2323944"/>
              <a:gd name="connsiteY2574" fmla="*/ 630157 h 1874663"/>
              <a:gd name="connsiteX2575" fmla="*/ 1643387 w 2323944"/>
              <a:gd name="connsiteY2575" fmla="*/ 631648 h 1874663"/>
              <a:gd name="connsiteX2576" fmla="*/ 1642791 w 2323944"/>
              <a:gd name="connsiteY2576" fmla="*/ 633437 h 1874663"/>
              <a:gd name="connsiteX2577" fmla="*/ 1642791 w 2323944"/>
              <a:gd name="connsiteY2577" fmla="*/ 635375 h 1874663"/>
              <a:gd name="connsiteX2578" fmla="*/ 1643537 w 2323944"/>
              <a:gd name="connsiteY2578" fmla="*/ 637165 h 1874663"/>
              <a:gd name="connsiteX2579" fmla="*/ 1647861 w 2323944"/>
              <a:gd name="connsiteY2579" fmla="*/ 641042 h 1874663"/>
              <a:gd name="connsiteX2580" fmla="*/ 1657404 w 2323944"/>
              <a:gd name="connsiteY2580" fmla="*/ 644471 h 1874663"/>
              <a:gd name="connsiteX2581" fmla="*/ 1663518 w 2323944"/>
              <a:gd name="connsiteY2581" fmla="*/ 647305 h 1874663"/>
              <a:gd name="connsiteX2582" fmla="*/ 1667693 w 2323944"/>
              <a:gd name="connsiteY2582" fmla="*/ 648348 h 1874663"/>
              <a:gd name="connsiteX2583" fmla="*/ 1668140 w 2323944"/>
              <a:gd name="connsiteY2583" fmla="*/ 650436 h 1874663"/>
              <a:gd name="connsiteX2584" fmla="*/ 1662623 w 2323944"/>
              <a:gd name="connsiteY2584" fmla="*/ 650436 h 1874663"/>
              <a:gd name="connsiteX2585" fmla="*/ 1652334 w 2323944"/>
              <a:gd name="connsiteY2585" fmla="*/ 645068 h 1874663"/>
              <a:gd name="connsiteX2586" fmla="*/ 1647265 w 2323944"/>
              <a:gd name="connsiteY2586" fmla="*/ 645366 h 1874663"/>
              <a:gd name="connsiteX2587" fmla="*/ 1644133 w 2323944"/>
              <a:gd name="connsiteY2587" fmla="*/ 645068 h 1874663"/>
              <a:gd name="connsiteX2588" fmla="*/ 1640107 w 2323944"/>
              <a:gd name="connsiteY2588" fmla="*/ 642533 h 1874663"/>
              <a:gd name="connsiteX2589" fmla="*/ 1636976 w 2323944"/>
              <a:gd name="connsiteY2589" fmla="*/ 641340 h 1874663"/>
              <a:gd name="connsiteX2590" fmla="*/ 1633844 w 2323944"/>
              <a:gd name="connsiteY2590" fmla="*/ 645813 h 1874663"/>
              <a:gd name="connsiteX2591" fmla="*/ 1632651 w 2323944"/>
              <a:gd name="connsiteY2591" fmla="*/ 654313 h 1874663"/>
              <a:gd name="connsiteX2592" fmla="*/ 1634590 w 2323944"/>
              <a:gd name="connsiteY2592" fmla="*/ 657892 h 1874663"/>
              <a:gd name="connsiteX2593" fmla="*/ 1636677 w 2323944"/>
              <a:gd name="connsiteY2593" fmla="*/ 660874 h 1874663"/>
              <a:gd name="connsiteX2594" fmla="*/ 1639063 w 2323944"/>
              <a:gd name="connsiteY2594" fmla="*/ 662812 h 1874663"/>
              <a:gd name="connsiteX2595" fmla="*/ 1639958 w 2323944"/>
              <a:gd name="connsiteY2595" fmla="*/ 664751 h 1874663"/>
              <a:gd name="connsiteX2596" fmla="*/ 1639958 w 2323944"/>
              <a:gd name="connsiteY2596" fmla="*/ 665646 h 1874663"/>
              <a:gd name="connsiteX2597" fmla="*/ 1639212 w 2323944"/>
              <a:gd name="connsiteY2597" fmla="*/ 665646 h 1874663"/>
              <a:gd name="connsiteX2598" fmla="*/ 1635037 w 2323944"/>
              <a:gd name="connsiteY2598" fmla="*/ 663111 h 1874663"/>
              <a:gd name="connsiteX2599" fmla="*/ 1628924 w 2323944"/>
              <a:gd name="connsiteY2599" fmla="*/ 657295 h 1874663"/>
              <a:gd name="connsiteX2600" fmla="*/ 1628625 w 2323944"/>
              <a:gd name="connsiteY2600" fmla="*/ 654164 h 1874663"/>
              <a:gd name="connsiteX2601" fmla="*/ 1628625 w 2323944"/>
              <a:gd name="connsiteY2601" fmla="*/ 649840 h 1874663"/>
              <a:gd name="connsiteX2602" fmla="*/ 1629073 w 2323944"/>
              <a:gd name="connsiteY2602" fmla="*/ 645515 h 1874663"/>
              <a:gd name="connsiteX2603" fmla="*/ 1624003 w 2323944"/>
              <a:gd name="connsiteY2603" fmla="*/ 641191 h 1874663"/>
              <a:gd name="connsiteX2604" fmla="*/ 1620573 w 2323944"/>
              <a:gd name="connsiteY2604" fmla="*/ 639402 h 1874663"/>
              <a:gd name="connsiteX2605" fmla="*/ 1617889 w 2323944"/>
              <a:gd name="connsiteY2605" fmla="*/ 642235 h 1874663"/>
              <a:gd name="connsiteX2606" fmla="*/ 1613714 w 2323944"/>
              <a:gd name="connsiteY2606" fmla="*/ 643428 h 1874663"/>
              <a:gd name="connsiteX2607" fmla="*/ 1611924 w 2323944"/>
              <a:gd name="connsiteY2607" fmla="*/ 642533 h 1874663"/>
              <a:gd name="connsiteX2608" fmla="*/ 1610881 w 2323944"/>
              <a:gd name="connsiteY2608" fmla="*/ 640296 h 1874663"/>
              <a:gd name="connsiteX2609" fmla="*/ 1608644 w 2323944"/>
              <a:gd name="connsiteY2609" fmla="*/ 637016 h 1874663"/>
              <a:gd name="connsiteX2610" fmla="*/ 1607302 w 2323944"/>
              <a:gd name="connsiteY2610" fmla="*/ 636568 h 1874663"/>
              <a:gd name="connsiteX2611" fmla="*/ 1604767 w 2323944"/>
              <a:gd name="connsiteY2611" fmla="*/ 637463 h 1874663"/>
              <a:gd name="connsiteX2612" fmla="*/ 1601785 w 2323944"/>
              <a:gd name="connsiteY2612" fmla="*/ 639252 h 1874663"/>
              <a:gd name="connsiteX2613" fmla="*/ 1601188 w 2323944"/>
              <a:gd name="connsiteY2613" fmla="*/ 640147 h 1874663"/>
              <a:gd name="connsiteX2614" fmla="*/ 1600144 w 2323944"/>
              <a:gd name="connsiteY2614" fmla="*/ 642533 h 1874663"/>
              <a:gd name="connsiteX2615" fmla="*/ 1600592 w 2323944"/>
              <a:gd name="connsiteY2615" fmla="*/ 644173 h 1874663"/>
              <a:gd name="connsiteX2616" fmla="*/ 1605960 w 2323944"/>
              <a:gd name="connsiteY2616" fmla="*/ 650585 h 1874663"/>
              <a:gd name="connsiteX2617" fmla="*/ 1604767 w 2323944"/>
              <a:gd name="connsiteY2617" fmla="*/ 650585 h 1874663"/>
              <a:gd name="connsiteX2618" fmla="*/ 1599846 w 2323944"/>
              <a:gd name="connsiteY2618" fmla="*/ 648647 h 1874663"/>
              <a:gd name="connsiteX2619" fmla="*/ 1598057 w 2323944"/>
              <a:gd name="connsiteY2619" fmla="*/ 648945 h 1874663"/>
              <a:gd name="connsiteX2620" fmla="*/ 1592689 w 2323944"/>
              <a:gd name="connsiteY2620" fmla="*/ 652076 h 1874663"/>
              <a:gd name="connsiteX2621" fmla="*/ 1584338 w 2323944"/>
              <a:gd name="connsiteY2621" fmla="*/ 660278 h 1874663"/>
              <a:gd name="connsiteX2622" fmla="*/ 1581803 w 2323944"/>
              <a:gd name="connsiteY2622" fmla="*/ 663260 h 1874663"/>
              <a:gd name="connsiteX2623" fmla="*/ 1580312 w 2323944"/>
              <a:gd name="connsiteY2623" fmla="*/ 664155 h 1874663"/>
              <a:gd name="connsiteX2624" fmla="*/ 1578523 w 2323944"/>
              <a:gd name="connsiteY2624" fmla="*/ 664155 h 1874663"/>
              <a:gd name="connsiteX2625" fmla="*/ 1577926 w 2323944"/>
              <a:gd name="connsiteY2625" fmla="*/ 663856 h 1874663"/>
              <a:gd name="connsiteX2626" fmla="*/ 1578523 w 2323944"/>
              <a:gd name="connsiteY2626" fmla="*/ 662812 h 1874663"/>
              <a:gd name="connsiteX2627" fmla="*/ 1578523 w 2323944"/>
              <a:gd name="connsiteY2627" fmla="*/ 661172 h 1874663"/>
              <a:gd name="connsiteX2628" fmla="*/ 1578076 w 2323944"/>
              <a:gd name="connsiteY2628" fmla="*/ 658936 h 1874663"/>
              <a:gd name="connsiteX2629" fmla="*/ 1578076 w 2323944"/>
              <a:gd name="connsiteY2629" fmla="*/ 657146 h 1874663"/>
              <a:gd name="connsiteX2630" fmla="*/ 1578672 w 2323944"/>
              <a:gd name="connsiteY2630" fmla="*/ 655953 h 1874663"/>
              <a:gd name="connsiteX2631" fmla="*/ 1579567 w 2323944"/>
              <a:gd name="connsiteY2631" fmla="*/ 655059 h 1874663"/>
              <a:gd name="connsiteX2632" fmla="*/ 1580759 w 2323944"/>
              <a:gd name="connsiteY2632" fmla="*/ 654611 h 1874663"/>
              <a:gd name="connsiteX2633" fmla="*/ 1583593 w 2323944"/>
              <a:gd name="connsiteY2633" fmla="*/ 654909 h 1874663"/>
              <a:gd name="connsiteX2634" fmla="*/ 1584637 w 2323944"/>
              <a:gd name="connsiteY2634" fmla="*/ 654164 h 1874663"/>
              <a:gd name="connsiteX2635" fmla="*/ 1578672 w 2323944"/>
              <a:gd name="connsiteY2635" fmla="*/ 649690 h 1874663"/>
              <a:gd name="connsiteX2636" fmla="*/ 1578076 w 2323944"/>
              <a:gd name="connsiteY2636" fmla="*/ 648647 h 1874663"/>
              <a:gd name="connsiteX2637" fmla="*/ 1581207 w 2323944"/>
              <a:gd name="connsiteY2637" fmla="*/ 646112 h 1874663"/>
              <a:gd name="connsiteX2638" fmla="*/ 1584338 w 2323944"/>
              <a:gd name="connsiteY2638" fmla="*/ 642086 h 1874663"/>
              <a:gd name="connsiteX2639" fmla="*/ 1586873 w 2323944"/>
              <a:gd name="connsiteY2639" fmla="*/ 637612 h 1874663"/>
              <a:gd name="connsiteX2640" fmla="*/ 1586873 w 2323944"/>
              <a:gd name="connsiteY2640" fmla="*/ 636270 h 1874663"/>
              <a:gd name="connsiteX2641" fmla="*/ 1582698 w 2323944"/>
              <a:gd name="connsiteY2641" fmla="*/ 635972 h 1874663"/>
              <a:gd name="connsiteX2642" fmla="*/ 1570023 w 2323944"/>
              <a:gd name="connsiteY2642" fmla="*/ 645217 h 1874663"/>
              <a:gd name="connsiteX2643" fmla="*/ 1570322 w 2323944"/>
              <a:gd name="connsiteY2643" fmla="*/ 643428 h 1874663"/>
              <a:gd name="connsiteX2644" fmla="*/ 1576435 w 2323944"/>
              <a:gd name="connsiteY2644" fmla="*/ 637463 h 1874663"/>
              <a:gd name="connsiteX2645" fmla="*/ 1584935 w 2323944"/>
              <a:gd name="connsiteY2645" fmla="*/ 630604 h 1874663"/>
              <a:gd name="connsiteX2646" fmla="*/ 1591496 w 2323944"/>
              <a:gd name="connsiteY2646" fmla="*/ 624341 h 1874663"/>
              <a:gd name="connsiteX2647" fmla="*/ 1594180 w 2323944"/>
              <a:gd name="connsiteY2647" fmla="*/ 622253 h 1874663"/>
              <a:gd name="connsiteX2648" fmla="*/ 1595373 w 2323944"/>
              <a:gd name="connsiteY2648" fmla="*/ 620762 h 1874663"/>
              <a:gd name="connsiteX2649" fmla="*/ 1595373 w 2323944"/>
              <a:gd name="connsiteY2649" fmla="*/ 619420 h 1874663"/>
              <a:gd name="connsiteX2650" fmla="*/ 1591197 w 2323944"/>
              <a:gd name="connsiteY2650" fmla="*/ 617034 h 1874663"/>
              <a:gd name="connsiteX2651" fmla="*/ 1589408 w 2323944"/>
              <a:gd name="connsiteY2651" fmla="*/ 614947 h 1874663"/>
              <a:gd name="connsiteX2652" fmla="*/ 1587022 w 2323944"/>
              <a:gd name="connsiteY2652" fmla="*/ 611219 h 1874663"/>
              <a:gd name="connsiteX2653" fmla="*/ 1586277 w 2323944"/>
              <a:gd name="connsiteY2653" fmla="*/ 607640 h 1874663"/>
              <a:gd name="connsiteX2654" fmla="*/ 1587172 w 2323944"/>
              <a:gd name="connsiteY2654" fmla="*/ 604062 h 1874663"/>
              <a:gd name="connsiteX2655" fmla="*/ 1586575 w 2323944"/>
              <a:gd name="connsiteY2655" fmla="*/ 601079 h 1874663"/>
              <a:gd name="connsiteX2656" fmla="*/ 1584487 w 2323944"/>
              <a:gd name="connsiteY2656" fmla="*/ 598693 h 1874663"/>
              <a:gd name="connsiteX2657" fmla="*/ 1580759 w 2323944"/>
              <a:gd name="connsiteY2657" fmla="*/ 596457 h 1874663"/>
              <a:gd name="connsiteX2658" fmla="*/ 1575391 w 2323944"/>
              <a:gd name="connsiteY2658" fmla="*/ 594518 h 1874663"/>
              <a:gd name="connsiteX2659" fmla="*/ 1572111 w 2323944"/>
              <a:gd name="connsiteY2659" fmla="*/ 590939 h 1874663"/>
              <a:gd name="connsiteX2660" fmla="*/ 1569874 w 2323944"/>
              <a:gd name="connsiteY2660" fmla="*/ 582142 h 1874663"/>
              <a:gd name="connsiteX2661" fmla="*/ 1567041 w 2323944"/>
              <a:gd name="connsiteY2661" fmla="*/ 575879 h 1874663"/>
              <a:gd name="connsiteX2662" fmla="*/ 1565401 w 2323944"/>
              <a:gd name="connsiteY2662" fmla="*/ 573940 h 1874663"/>
              <a:gd name="connsiteX2663" fmla="*/ 1560182 w 2323944"/>
              <a:gd name="connsiteY2663" fmla="*/ 570660 h 1874663"/>
              <a:gd name="connsiteX2664" fmla="*/ 1551235 w 2323944"/>
              <a:gd name="connsiteY2664" fmla="*/ 568871 h 1874663"/>
              <a:gd name="connsiteX2665" fmla="*/ 1544525 w 2323944"/>
              <a:gd name="connsiteY2665" fmla="*/ 568572 h 1874663"/>
              <a:gd name="connsiteX2666" fmla="*/ 1532447 w 2323944"/>
              <a:gd name="connsiteY2666" fmla="*/ 568871 h 1874663"/>
              <a:gd name="connsiteX2667" fmla="*/ 1527675 w 2323944"/>
              <a:gd name="connsiteY2667" fmla="*/ 569616 h 1874663"/>
              <a:gd name="connsiteX2668" fmla="*/ 1524991 w 2323944"/>
              <a:gd name="connsiteY2668" fmla="*/ 570511 h 1874663"/>
              <a:gd name="connsiteX2669" fmla="*/ 1522903 w 2323944"/>
              <a:gd name="connsiteY2669" fmla="*/ 571704 h 1874663"/>
              <a:gd name="connsiteX2670" fmla="*/ 1512614 w 2323944"/>
              <a:gd name="connsiteY2670" fmla="*/ 574090 h 1874663"/>
              <a:gd name="connsiteX2671" fmla="*/ 1504264 w 2323944"/>
              <a:gd name="connsiteY2671" fmla="*/ 577072 h 1874663"/>
              <a:gd name="connsiteX2672" fmla="*/ 1499641 w 2323944"/>
              <a:gd name="connsiteY2672" fmla="*/ 579607 h 1874663"/>
              <a:gd name="connsiteX2673" fmla="*/ 1499343 w 2323944"/>
              <a:gd name="connsiteY2673" fmla="*/ 580651 h 1874663"/>
              <a:gd name="connsiteX2674" fmla="*/ 1502922 w 2323944"/>
              <a:gd name="connsiteY2674" fmla="*/ 584826 h 1874663"/>
              <a:gd name="connsiteX2675" fmla="*/ 1502922 w 2323944"/>
              <a:gd name="connsiteY2675" fmla="*/ 585422 h 1874663"/>
              <a:gd name="connsiteX2676" fmla="*/ 1494721 w 2323944"/>
              <a:gd name="connsiteY2676" fmla="*/ 583186 h 1874663"/>
              <a:gd name="connsiteX2677" fmla="*/ 1486072 w 2323944"/>
              <a:gd name="connsiteY2677" fmla="*/ 583186 h 1874663"/>
              <a:gd name="connsiteX2678" fmla="*/ 1480853 w 2323944"/>
              <a:gd name="connsiteY2678" fmla="*/ 586913 h 1874663"/>
              <a:gd name="connsiteX2679" fmla="*/ 1470266 w 2323944"/>
              <a:gd name="connsiteY2679" fmla="*/ 589747 h 1874663"/>
              <a:gd name="connsiteX2680" fmla="*/ 1458784 w 2323944"/>
              <a:gd name="connsiteY2680" fmla="*/ 601974 h 1874663"/>
              <a:gd name="connsiteX2681" fmla="*/ 1460723 w 2323944"/>
              <a:gd name="connsiteY2681" fmla="*/ 605105 h 1874663"/>
              <a:gd name="connsiteX2682" fmla="*/ 1468327 w 2323944"/>
              <a:gd name="connsiteY2682" fmla="*/ 607342 h 1874663"/>
              <a:gd name="connsiteX2683" fmla="*/ 1489949 w 2323944"/>
              <a:gd name="connsiteY2683" fmla="*/ 616140 h 1874663"/>
              <a:gd name="connsiteX2684" fmla="*/ 1490396 w 2323944"/>
              <a:gd name="connsiteY2684" fmla="*/ 618227 h 1874663"/>
              <a:gd name="connsiteX2685" fmla="*/ 1471161 w 2323944"/>
              <a:gd name="connsiteY2685" fmla="*/ 611815 h 1874663"/>
              <a:gd name="connsiteX2686" fmla="*/ 1464003 w 2323944"/>
              <a:gd name="connsiteY2686" fmla="*/ 610026 h 1874663"/>
              <a:gd name="connsiteX2687" fmla="*/ 1460723 w 2323944"/>
              <a:gd name="connsiteY2687" fmla="*/ 610473 h 1874663"/>
              <a:gd name="connsiteX2688" fmla="*/ 1458933 w 2323944"/>
              <a:gd name="connsiteY2688" fmla="*/ 611517 h 1874663"/>
              <a:gd name="connsiteX2689" fmla="*/ 1455802 w 2323944"/>
              <a:gd name="connsiteY2689" fmla="*/ 615096 h 1874663"/>
              <a:gd name="connsiteX2690" fmla="*/ 1454609 w 2323944"/>
              <a:gd name="connsiteY2690" fmla="*/ 617034 h 1874663"/>
              <a:gd name="connsiteX2691" fmla="*/ 1454012 w 2323944"/>
              <a:gd name="connsiteY2691" fmla="*/ 619420 h 1874663"/>
              <a:gd name="connsiteX2692" fmla="*/ 1454012 w 2323944"/>
              <a:gd name="connsiteY2692" fmla="*/ 622104 h 1874663"/>
              <a:gd name="connsiteX2693" fmla="*/ 1454162 w 2323944"/>
              <a:gd name="connsiteY2693" fmla="*/ 626727 h 1874663"/>
              <a:gd name="connsiteX2694" fmla="*/ 1454758 w 2323944"/>
              <a:gd name="connsiteY2694" fmla="*/ 628218 h 1874663"/>
              <a:gd name="connsiteX2695" fmla="*/ 1456398 w 2323944"/>
              <a:gd name="connsiteY2695" fmla="*/ 630157 h 1874663"/>
              <a:gd name="connsiteX2696" fmla="*/ 1457890 w 2323944"/>
              <a:gd name="connsiteY2696" fmla="*/ 633139 h 1874663"/>
              <a:gd name="connsiteX2697" fmla="*/ 1460723 w 2323944"/>
              <a:gd name="connsiteY2697" fmla="*/ 636568 h 1874663"/>
              <a:gd name="connsiteX2698" fmla="*/ 1462065 w 2323944"/>
              <a:gd name="connsiteY2698" fmla="*/ 637761 h 1874663"/>
              <a:gd name="connsiteX2699" fmla="*/ 1466986 w 2323944"/>
              <a:gd name="connsiteY2699" fmla="*/ 639700 h 1874663"/>
              <a:gd name="connsiteX2700" fmla="*/ 1469669 w 2323944"/>
              <a:gd name="connsiteY2700" fmla="*/ 639700 h 1874663"/>
              <a:gd name="connsiteX2701" fmla="*/ 1472055 w 2323944"/>
              <a:gd name="connsiteY2701" fmla="*/ 638507 h 1874663"/>
              <a:gd name="connsiteX2702" fmla="*/ 1475038 w 2323944"/>
              <a:gd name="connsiteY2702" fmla="*/ 638507 h 1874663"/>
              <a:gd name="connsiteX2703" fmla="*/ 1481002 w 2323944"/>
              <a:gd name="connsiteY2703" fmla="*/ 639998 h 1874663"/>
              <a:gd name="connsiteX2704" fmla="*/ 1480406 w 2323944"/>
              <a:gd name="connsiteY2704" fmla="*/ 641340 h 1874663"/>
              <a:gd name="connsiteX2705" fmla="*/ 1476081 w 2323944"/>
              <a:gd name="connsiteY2705" fmla="*/ 642533 h 1874663"/>
              <a:gd name="connsiteX2706" fmla="*/ 1475336 w 2323944"/>
              <a:gd name="connsiteY2706" fmla="*/ 643577 h 1874663"/>
              <a:gd name="connsiteX2707" fmla="*/ 1476976 w 2323944"/>
              <a:gd name="connsiteY2707" fmla="*/ 646112 h 1874663"/>
              <a:gd name="connsiteX2708" fmla="*/ 1480555 w 2323944"/>
              <a:gd name="connsiteY2708" fmla="*/ 649690 h 1874663"/>
              <a:gd name="connsiteX2709" fmla="*/ 1488309 w 2323944"/>
              <a:gd name="connsiteY2709" fmla="*/ 654611 h 1874663"/>
              <a:gd name="connsiteX2710" fmla="*/ 1489949 w 2323944"/>
              <a:gd name="connsiteY2710" fmla="*/ 656401 h 1874663"/>
              <a:gd name="connsiteX2711" fmla="*/ 1489949 w 2323944"/>
              <a:gd name="connsiteY2711" fmla="*/ 657146 h 1874663"/>
              <a:gd name="connsiteX2712" fmla="*/ 1488160 w 2323944"/>
              <a:gd name="connsiteY2712" fmla="*/ 656699 h 1874663"/>
              <a:gd name="connsiteX2713" fmla="*/ 1481449 w 2323944"/>
              <a:gd name="connsiteY2713" fmla="*/ 652673 h 1874663"/>
              <a:gd name="connsiteX2714" fmla="*/ 1470713 w 2323944"/>
              <a:gd name="connsiteY2714" fmla="*/ 648050 h 1874663"/>
              <a:gd name="connsiteX2715" fmla="*/ 1462661 w 2323944"/>
              <a:gd name="connsiteY2715" fmla="*/ 647305 h 1874663"/>
              <a:gd name="connsiteX2716" fmla="*/ 1460424 w 2323944"/>
              <a:gd name="connsiteY2716" fmla="*/ 648199 h 1874663"/>
              <a:gd name="connsiteX2717" fmla="*/ 1456697 w 2323944"/>
              <a:gd name="connsiteY2717" fmla="*/ 654015 h 1874663"/>
              <a:gd name="connsiteX2718" fmla="*/ 1453565 w 2323944"/>
              <a:gd name="connsiteY2718" fmla="*/ 655953 h 1874663"/>
              <a:gd name="connsiteX2719" fmla="*/ 1448346 w 2323944"/>
              <a:gd name="connsiteY2719" fmla="*/ 658041 h 1874663"/>
              <a:gd name="connsiteX2720" fmla="*/ 1447004 w 2323944"/>
              <a:gd name="connsiteY2720" fmla="*/ 659830 h 1874663"/>
              <a:gd name="connsiteX2721" fmla="*/ 1449539 w 2323944"/>
              <a:gd name="connsiteY2721" fmla="*/ 661321 h 1874663"/>
              <a:gd name="connsiteX2722" fmla="*/ 1455205 w 2323944"/>
              <a:gd name="connsiteY2722" fmla="*/ 665944 h 1874663"/>
              <a:gd name="connsiteX2723" fmla="*/ 1457442 w 2323944"/>
              <a:gd name="connsiteY2723" fmla="*/ 668479 h 1874663"/>
              <a:gd name="connsiteX2724" fmla="*/ 1460424 w 2323944"/>
              <a:gd name="connsiteY2724" fmla="*/ 673101 h 1874663"/>
              <a:gd name="connsiteX2725" fmla="*/ 1461915 w 2323944"/>
              <a:gd name="connsiteY2725" fmla="*/ 674593 h 1874663"/>
              <a:gd name="connsiteX2726" fmla="*/ 1464301 w 2323944"/>
              <a:gd name="connsiteY2726" fmla="*/ 675785 h 1874663"/>
              <a:gd name="connsiteX2727" fmla="*/ 1467433 w 2323944"/>
              <a:gd name="connsiteY2727" fmla="*/ 676531 h 1874663"/>
              <a:gd name="connsiteX2728" fmla="*/ 1469968 w 2323944"/>
              <a:gd name="connsiteY2728" fmla="*/ 676829 h 1874663"/>
              <a:gd name="connsiteX2729" fmla="*/ 1475038 w 2323944"/>
              <a:gd name="connsiteY2729" fmla="*/ 676531 h 1874663"/>
              <a:gd name="connsiteX2730" fmla="*/ 1478765 w 2323944"/>
              <a:gd name="connsiteY2730" fmla="*/ 677873 h 1874663"/>
              <a:gd name="connsiteX2731" fmla="*/ 1479809 w 2323944"/>
              <a:gd name="connsiteY2731" fmla="*/ 680110 h 1874663"/>
              <a:gd name="connsiteX2732" fmla="*/ 1479809 w 2323944"/>
              <a:gd name="connsiteY2732" fmla="*/ 683689 h 1874663"/>
              <a:gd name="connsiteX2733" fmla="*/ 1479362 w 2323944"/>
              <a:gd name="connsiteY2733" fmla="*/ 687565 h 1874663"/>
              <a:gd name="connsiteX2734" fmla="*/ 1478467 w 2323944"/>
              <a:gd name="connsiteY2734" fmla="*/ 691592 h 1874663"/>
              <a:gd name="connsiteX2735" fmla="*/ 1476380 w 2323944"/>
              <a:gd name="connsiteY2735" fmla="*/ 705012 h 1874663"/>
              <a:gd name="connsiteX2736" fmla="*/ 1475485 w 2323944"/>
              <a:gd name="connsiteY2736" fmla="*/ 708292 h 1874663"/>
              <a:gd name="connsiteX2737" fmla="*/ 1474292 w 2323944"/>
              <a:gd name="connsiteY2737" fmla="*/ 709634 h 1874663"/>
              <a:gd name="connsiteX2738" fmla="*/ 1471161 w 2323944"/>
              <a:gd name="connsiteY2738" fmla="*/ 708143 h 1874663"/>
              <a:gd name="connsiteX2739" fmla="*/ 1469669 w 2323944"/>
              <a:gd name="connsiteY2739" fmla="*/ 706801 h 1874663"/>
              <a:gd name="connsiteX2740" fmla="*/ 1469222 w 2323944"/>
              <a:gd name="connsiteY2740" fmla="*/ 705757 h 1874663"/>
              <a:gd name="connsiteX2741" fmla="*/ 1469818 w 2323944"/>
              <a:gd name="connsiteY2741" fmla="*/ 705161 h 1874663"/>
              <a:gd name="connsiteX2742" fmla="*/ 1470862 w 2323944"/>
              <a:gd name="connsiteY2742" fmla="*/ 702775 h 1874663"/>
              <a:gd name="connsiteX2743" fmla="*/ 1468477 w 2323944"/>
              <a:gd name="connsiteY2743" fmla="*/ 702030 h 1874663"/>
              <a:gd name="connsiteX2744" fmla="*/ 1454012 w 2323944"/>
              <a:gd name="connsiteY2744" fmla="*/ 702030 h 1874663"/>
              <a:gd name="connsiteX2745" fmla="*/ 1449241 w 2323944"/>
              <a:gd name="connsiteY2745" fmla="*/ 703372 h 1874663"/>
              <a:gd name="connsiteX2746" fmla="*/ 1441338 w 2323944"/>
              <a:gd name="connsiteY2746" fmla="*/ 707249 h 1874663"/>
              <a:gd name="connsiteX2747" fmla="*/ 1436268 w 2323944"/>
              <a:gd name="connsiteY2747" fmla="*/ 708889 h 1874663"/>
              <a:gd name="connsiteX2748" fmla="*/ 1430303 w 2323944"/>
              <a:gd name="connsiteY2748" fmla="*/ 710231 h 1874663"/>
              <a:gd name="connsiteX2749" fmla="*/ 1429259 w 2323944"/>
              <a:gd name="connsiteY2749" fmla="*/ 709187 h 1874663"/>
              <a:gd name="connsiteX2750" fmla="*/ 1432242 w 2323944"/>
              <a:gd name="connsiteY2750" fmla="*/ 707547 h 1874663"/>
              <a:gd name="connsiteX2751" fmla="*/ 1439996 w 2323944"/>
              <a:gd name="connsiteY2751" fmla="*/ 704863 h 1874663"/>
              <a:gd name="connsiteX2752" fmla="*/ 1446109 w 2323944"/>
              <a:gd name="connsiteY2752" fmla="*/ 701433 h 1874663"/>
              <a:gd name="connsiteX2753" fmla="*/ 1451030 w 2323944"/>
              <a:gd name="connsiteY2753" fmla="*/ 699793 h 1874663"/>
              <a:gd name="connsiteX2754" fmla="*/ 1460275 w 2323944"/>
              <a:gd name="connsiteY2754" fmla="*/ 698153 h 1874663"/>
              <a:gd name="connsiteX2755" fmla="*/ 1467284 w 2323944"/>
              <a:gd name="connsiteY2755" fmla="*/ 694276 h 1874663"/>
              <a:gd name="connsiteX2756" fmla="*/ 1470266 w 2323944"/>
              <a:gd name="connsiteY2756" fmla="*/ 691741 h 1874663"/>
              <a:gd name="connsiteX2757" fmla="*/ 1468775 w 2323944"/>
              <a:gd name="connsiteY2757" fmla="*/ 689504 h 1874663"/>
              <a:gd name="connsiteX2758" fmla="*/ 1462214 w 2323944"/>
              <a:gd name="connsiteY2758" fmla="*/ 684732 h 1874663"/>
              <a:gd name="connsiteX2759" fmla="*/ 1456697 w 2323944"/>
              <a:gd name="connsiteY2759" fmla="*/ 681452 h 1874663"/>
              <a:gd name="connsiteX2760" fmla="*/ 1451030 w 2323944"/>
              <a:gd name="connsiteY2760" fmla="*/ 677127 h 1874663"/>
              <a:gd name="connsiteX2761" fmla="*/ 1443574 w 2323944"/>
              <a:gd name="connsiteY2761" fmla="*/ 670566 h 1874663"/>
              <a:gd name="connsiteX2762" fmla="*/ 1438803 w 2323944"/>
              <a:gd name="connsiteY2762" fmla="*/ 664005 h 1874663"/>
              <a:gd name="connsiteX2763" fmla="*/ 1436715 w 2323944"/>
              <a:gd name="connsiteY2763" fmla="*/ 657444 h 1874663"/>
              <a:gd name="connsiteX2764" fmla="*/ 1435522 w 2323944"/>
              <a:gd name="connsiteY2764" fmla="*/ 652374 h 1874663"/>
              <a:gd name="connsiteX2765" fmla="*/ 1435224 w 2323944"/>
              <a:gd name="connsiteY2765" fmla="*/ 648796 h 1874663"/>
              <a:gd name="connsiteX2766" fmla="*/ 1435224 w 2323944"/>
              <a:gd name="connsiteY2766" fmla="*/ 645068 h 1874663"/>
              <a:gd name="connsiteX2767" fmla="*/ 1435970 w 2323944"/>
              <a:gd name="connsiteY2767" fmla="*/ 637761 h 1874663"/>
              <a:gd name="connsiteX2768" fmla="*/ 1435970 w 2323944"/>
              <a:gd name="connsiteY2768" fmla="*/ 634779 h 1874663"/>
              <a:gd name="connsiteX2769" fmla="*/ 1434479 w 2323944"/>
              <a:gd name="connsiteY2769" fmla="*/ 631499 h 1874663"/>
              <a:gd name="connsiteX2770" fmla="*/ 1428812 w 2323944"/>
              <a:gd name="connsiteY2770" fmla="*/ 624341 h 1874663"/>
              <a:gd name="connsiteX2771" fmla="*/ 1427172 w 2323944"/>
              <a:gd name="connsiteY2771" fmla="*/ 621061 h 1874663"/>
              <a:gd name="connsiteX2772" fmla="*/ 1426874 w 2323944"/>
              <a:gd name="connsiteY2772" fmla="*/ 618973 h 1874663"/>
              <a:gd name="connsiteX2773" fmla="*/ 1427917 w 2323944"/>
              <a:gd name="connsiteY2773" fmla="*/ 613307 h 1874663"/>
              <a:gd name="connsiteX2774" fmla="*/ 1429409 w 2323944"/>
              <a:gd name="connsiteY2774" fmla="*/ 611219 h 1874663"/>
              <a:gd name="connsiteX2775" fmla="*/ 1431795 w 2323944"/>
              <a:gd name="connsiteY2775" fmla="*/ 608535 h 1874663"/>
              <a:gd name="connsiteX2776" fmla="*/ 1442233 w 2323944"/>
              <a:gd name="connsiteY2776" fmla="*/ 592729 h 1874663"/>
              <a:gd name="connsiteX2777" fmla="*/ 1444469 w 2323944"/>
              <a:gd name="connsiteY2777" fmla="*/ 589896 h 1874663"/>
              <a:gd name="connsiteX2778" fmla="*/ 1452819 w 2323944"/>
              <a:gd name="connsiteY2778" fmla="*/ 581993 h 1874663"/>
              <a:gd name="connsiteX2779" fmla="*/ 1457740 w 2323944"/>
              <a:gd name="connsiteY2779" fmla="*/ 578414 h 1874663"/>
              <a:gd name="connsiteX2780" fmla="*/ 1465345 w 2323944"/>
              <a:gd name="connsiteY2780" fmla="*/ 574388 h 1874663"/>
              <a:gd name="connsiteX2781" fmla="*/ 1471459 w 2323944"/>
              <a:gd name="connsiteY2781" fmla="*/ 569467 h 1874663"/>
              <a:gd name="connsiteX2782" fmla="*/ 1472204 w 2323944"/>
              <a:gd name="connsiteY2782" fmla="*/ 567976 h 1874663"/>
              <a:gd name="connsiteX2783" fmla="*/ 1471310 w 2323944"/>
              <a:gd name="connsiteY2783" fmla="*/ 565739 h 1874663"/>
              <a:gd name="connsiteX2784" fmla="*/ 1470564 w 2323944"/>
              <a:gd name="connsiteY2784" fmla="*/ 564994 h 1874663"/>
              <a:gd name="connsiteX2785" fmla="*/ 1467880 w 2323944"/>
              <a:gd name="connsiteY2785" fmla="*/ 563353 h 1874663"/>
              <a:gd name="connsiteX2786" fmla="*/ 1445811 w 2323944"/>
              <a:gd name="connsiteY2786" fmla="*/ 561117 h 1874663"/>
              <a:gd name="connsiteX2787" fmla="*/ 1433882 w 2323944"/>
              <a:gd name="connsiteY2787" fmla="*/ 560818 h 1874663"/>
              <a:gd name="connsiteX2788" fmla="*/ 1424339 w 2323944"/>
              <a:gd name="connsiteY2788" fmla="*/ 561862 h 1874663"/>
              <a:gd name="connsiteX2789" fmla="*/ 1405849 w 2323944"/>
              <a:gd name="connsiteY2789" fmla="*/ 565888 h 1874663"/>
              <a:gd name="connsiteX2790" fmla="*/ 1399288 w 2323944"/>
              <a:gd name="connsiteY2790" fmla="*/ 567827 h 1874663"/>
              <a:gd name="connsiteX2791" fmla="*/ 1393919 w 2323944"/>
              <a:gd name="connsiteY2791" fmla="*/ 570511 h 1874663"/>
              <a:gd name="connsiteX2792" fmla="*/ 1387508 w 2323944"/>
              <a:gd name="connsiteY2792" fmla="*/ 574686 h 1874663"/>
              <a:gd name="connsiteX2793" fmla="*/ 1373491 w 2323944"/>
              <a:gd name="connsiteY2793" fmla="*/ 584975 h 1874663"/>
              <a:gd name="connsiteX2794" fmla="*/ 1372894 w 2323944"/>
              <a:gd name="connsiteY2794" fmla="*/ 585721 h 1874663"/>
              <a:gd name="connsiteX2795" fmla="*/ 1372596 w 2323944"/>
              <a:gd name="connsiteY2795" fmla="*/ 586913 h 1874663"/>
              <a:gd name="connsiteX2796" fmla="*/ 1372596 w 2323944"/>
              <a:gd name="connsiteY2796" fmla="*/ 588554 h 1874663"/>
              <a:gd name="connsiteX2797" fmla="*/ 1372000 w 2323944"/>
              <a:gd name="connsiteY2797" fmla="*/ 589747 h 1874663"/>
              <a:gd name="connsiteX2798" fmla="*/ 1366333 w 2323944"/>
              <a:gd name="connsiteY2798" fmla="*/ 592878 h 1874663"/>
              <a:gd name="connsiteX2799" fmla="*/ 1362755 w 2323944"/>
              <a:gd name="connsiteY2799" fmla="*/ 596606 h 1874663"/>
              <a:gd name="connsiteX2800" fmla="*/ 1359772 w 2323944"/>
              <a:gd name="connsiteY2800" fmla="*/ 600483 h 1874663"/>
              <a:gd name="connsiteX2801" fmla="*/ 1358728 w 2323944"/>
              <a:gd name="connsiteY2801" fmla="*/ 602570 h 1874663"/>
              <a:gd name="connsiteX2802" fmla="*/ 1358132 w 2323944"/>
              <a:gd name="connsiteY2802" fmla="*/ 605254 h 1874663"/>
              <a:gd name="connsiteX2803" fmla="*/ 1357536 w 2323944"/>
              <a:gd name="connsiteY2803" fmla="*/ 609131 h 1874663"/>
              <a:gd name="connsiteX2804" fmla="*/ 1357088 w 2323944"/>
              <a:gd name="connsiteY2804" fmla="*/ 614500 h 1874663"/>
              <a:gd name="connsiteX2805" fmla="*/ 1356343 w 2323944"/>
              <a:gd name="connsiteY2805" fmla="*/ 616438 h 1874663"/>
              <a:gd name="connsiteX2806" fmla="*/ 1351571 w 2323944"/>
              <a:gd name="connsiteY2806" fmla="*/ 622403 h 1874663"/>
              <a:gd name="connsiteX2807" fmla="*/ 1347247 w 2323944"/>
              <a:gd name="connsiteY2807" fmla="*/ 628814 h 1874663"/>
              <a:gd name="connsiteX2808" fmla="*/ 1344264 w 2323944"/>
              <a:gd name="connsiteY2808" fmla="*/ 634033 h 1874663"/>
              <a:gd name="connsiteX2809" fmla="*/ 1343071 w 2323944"/>
              <a:gd name="connsiteY2809" fmla="*/ 636867 h 1874663"/>
              <a:gd name="connsiteX2810" fmla="*/ 1342773 w 2323944"/>
              <a:gd name="connsiteY2810" fmla="*/ 639252 h 1874663"/>
              <a:gd name="connsiteX2811" fmla="*/ 1342773 w 2323944"/>
              <a:gd name="connsiteY2811" fmla="*/ 642086 h 1874663"/>
              <a:gd name="connsiteX2812" fmla="*/ 1343221 w 2323944"/>
              <a:gd name="connsiteY2812" fmla="*/ 645366 h 1874663"/>
              <a:gd name="connsiteX2813" fmla="*/ 1344115 w 2323944"/>
              <a:gd name="connsiteY2813" fmla="*/ 647454 h 1874663"/>
              <a:gd name="connsiteX2814" fmla="*/ 1347098 w 2323944"/>
              <a:gd name="connsiteY2814" fmla="*/ 648945 h 1874663"/>
              <a:gd name="connsiteX2815" fmla="*/ 1348440 w 2323944"/>
              <a:gd name="connsiteY2815" fmla="*/ 649243 h 1874663"/>
              <a:gd name="connsiteX2816" fmla="*/ 1348440 w 2323944"/>
              <a:gd name="connsiteY2816" fmla="*/ 650138 h 1874663"/>
              <a:gd name="connsiteX2817" fmla="*/ 1341282 w 2323944"/>
              <a:gd name="connsiteY2817" fmla="*/ 655804 h 1874663"/>
              <a:gd name="connsiteX2818" fmla="*/ 1338747 w 2323944"/>
              <a:gd name="connsiteY2818" fmla="*/ 661023 h 1874663"/>
              <a:gd name="connsiteX2819" fmla="*/ 1338747 w 2323944"/>
              <a:gd name="connsiteY2819" fmla="*/ 663409 h 1874663"/>
              <a:gd name="connsiteX2820" fmla="*/ 1339940 w 2323944"/>
              <a:gd name="connsiteY2820" fmla="*/ 666093 h 1874663"/>
              <a:gd name="connsiteX2821" fmla="*/ 1341133 w 2323944"/>
              <a:gd name="connsiteY2821" fmla="*/ 671461 h 1874663"/>
              <a:gd name="connsiteX2822" fmla="*/ 1342326 w 2323944"/>
              <a:gd name="connsiteY2822" fmla="*/ 679513 h 1874663"/>
              <a:gd name="connsiteX2823" fmla="*/ 1343519 w 2323944"/>
              <a:gd name="connsiteY2823" fmla="*/ 684285 h 1874663"/>
              <a:gd name="connsiteX2824" fmla="*/ 1344563 w 2323944"/>
              <a:gd name="connsiteY2824" fmla="*/ 685776 h 1874663"/>
              <a:gd name="connsiteX2825" fmla="*/ 1347545 w 2323944"/>
              <a:gd name="connsiteY2825" fmla="*/ 687715 h 1874663"/>
              <a:gd name="connsiteX2826" fmla="*/ 1354852 w 2323944"/>
              <a:gd name="connsiteY2826" fmla="*/ 691293 h 1874663"/>
              <a:gd name="connsiteX2827" fmla="*/ 1363798 w 2323944"/>
              <a:gd name="connsiteY2827" fmla="*/ 694574 h 1874663"/>
              <a:gd name="connsiteX2828" fmla="*/ 1376622 w 2323944"/>
              <a:gd name="connsiteY2828" fmla="*/ 696960 h 1874663"/>
              <a:gd name="connsiteX2829" fmla="*/ 1390490 w 2323944"/>
              <a:gd name="connsiteY2829" fmla="*/ 697556 h 1874663"/>
              <a:gd name="connsiteX2830" fmla="*/ 1395411 w 2323944"/>
              <a:gd name="connsiteY2830" fmla="*/ 698451 h 1874663"/>
              <a:gd name="connsiteX2831" fmla="*/ 1398393 w 2323944"/>
              <a:gd name="connsiteY2831" fmla="*/ 699942 h 1874663"/>
              <a:gd name="connsiteX2832" fmla="*/ 1403314 w 2323944"/>
              <a:gd name="connsiteY2832" fmla="*/ 703521 h 1874663"/>
              <a:gd name="connsiteX2833" fmla="*/ 1408682 w 2323944"/>
              <a:gd name="connsiteY2833" fmla="*/ 706354 h 1874663"/>
              <a:gd name="connsiteX2834" fmla="*/ 1414646 w 2323944"/>
              <a:gd name="connsiteY2834" fmla="*/ 708441 h 1874663"/>
              <a:gd name="connsiteX2835" fmla="*/ 1413603 w 2323944"/>
              <a:gd name="connsiteY2835" fmla="*/ 709634 h 1874663"/>
              <a:gd name="connsiteX2836" fmla="*/ 1404357 w 2323944"/>
              <a:gd name="connsiteY2836" fmla="*/ 711126 h 1874663"/>
              <a:gd name="connsiteX2837" fmla="*/ 1396156 w 2323944"/>
              <a:gd name="connsiteY2837" fmla="*/ 711722 h 1874663"/>
              <a:gd name="connsiteX2838" fmla="*/ 1391086 w 2323944"/>
              <a:gd name="connsiteY2838" fmla="*/ 711424 h 1874663"/>
              <a:gd name="connsiteX2839" fmla="*/ 1383929 w 2323944"/>
              <a:gd name="connsiteY2839" fmla="*/ 709783 h 1874663"/>
              <a:gd name="connsiteX2840" fmla="*/ 1378412 w 2323944"/>
              <a:gd name="connsiteY2840" fmla="*/ 707398 h 1874663"/>
              <a:gd name="connsiteX2841" fmla="*/ 1373640 w 2323944"/>
              <a:gd name="connsiteY2841" fmla="*/ 706652 h 1874663"/>
              <a:gd name="connsiteX2842" fmla="*/ 1364991 w 2323944"/>
              <a:gd name="connsiteY2842" fmla="*/ 706652 h 1874663"/>
              <a:gd name="connsiteX2843" fmla="*/ 1356045 w 2323944"/>
              <a:gd name="connsiteY2843" fmla="*/ 705608 h 1874663"/>
              <a:gd name="connsiteX2844" fmla="*/ 1353659 w 2323944"/>
              <a:gd name="connsiteY2844" fmla="*/ 705906 h 1874663"/>
              <a:gd name="connsiteX2845" fmla="*/ 1354852 w 2323944"/>
              <a:gd name="connsiteY2845" fmla="*/ 707249 h 1874663"/>
              <a:gd name="connsiteX2846" fmla="*/ 1355895 w 2323944"/>
              <a:gd name="connsiteY2846" fmla="*/ 709187 h 1874663"/>
              <a:gd name="connsiteX2847" fmla="*/ 1358878 w 2323944"/>
              <a:gd name="connsiteY2847" fmla="*/ 718432 h 1874663"/>
              <a:gd name="connsiteX2848" fmla="*/ 1360220 w 2323944"/>
              <a:gd name="connsiteY2848" fmla="*/ 720967 h 1874663"/>
              <a:gd name="connsiteX2849" fmla="*/ 1369763 w 2323944"/>
              <a:gd name="connsiteY2849" fmla="*/ 732747 h 1874663"/>
              <a:gd name="connsiteX2850" fmla="*/ 1371552 w 2323944"/>
              <a:gd name="connsiteY2850" fmla="*/ 734089 h 1874663"/>
              <a:gd name="connsiteX2851" fmla="*/ 1374684 w 2323944"/>
              <a:gd name="connsiteY2851" fmla="*/ 735282 h 1874663"/>
              <a:gd name="connsiteX2852" fmla="*/ 1381543 w 2323944"/>
              <a:gd name="connsiteY2852" fmla="*/ 736624 h 1874663"/>
              <a:gd name="connsiteX2853" fmla="*/ 1387508 w 2323944"/>
              <a:gd name="connsiteY2853" fmla="*/ 740352 h 1874663"/>
              <a:gd name="connsiteX2854" fmla="*/ 1394814 w 2323944"/>
              <a:gd name="connsiteY2854" fmla="*/ 746167 h 1874663"/>
              <a:gd name="connsiteX2855" fmla="*/ 1396454 w 2323944"/>
              <a:gd name="connsiteY2855" fmla="*/ 746466 h 1874663"/>
              <a:gd name="connsiteX2856" fmla="*/ 1397797 w 2323944"/>
              <a:gd name="connsiteY2856" fmla="*/ 745869 h 1874663"/>
              <a:gd name="connsiteX2857" fmla="*/ 1400928 w 2323944"/>
              <a:gd name="connsiteY2857" fmla="*/ 743334 h 1874663"/>
              <a:gd name="connsiteX2858" fmla="*/ 1402270 w 2323944"/>
              <a:gd name="connsiteY2858" fmla="*/ 742887 h 1874663"/>
              <a:gd name="connsiteX2859" fmla="*/ 1405252 w 2323944"/>
              <a:gd name="connsiteY2859" fmla="*/ 742589 h 1874663"/>
              <a:gd name="connsiteX2860" fmla="*/ 1412260 w 2323944"/>
              <a:gd name="connsiteY2860" fmla="*/ 743334 h 1874663"/>
              <a:gd name="connsiteX2861" fmla="*/ 1416883 w 2323944"/>
              <a:gd name="connsiteY2861" fmla="*/ 742589 h 1874663"/>
              <a:gd name="connsiteX2862" fmla="*/ 1416585 w 2323944"/>
              <a:gd name="connsiteY2862" fmla="*/ 741545 h 1874663"/>
              <a:gd name="connsiteX2863" fmla="*/ 1414497 w 2323944"/>
              <a:gd name="connsiteY2863" fmla="*/ 739905 h 1874663"/>
              <a:gd name="connsiteX2864" fmla="*/ 1414050 w 2323944"/>
              <a:gd name="connsiteY2864" fmla="*/ 738861 h 1874663"/>
              <a:gd name="connsiteX2865" fmla="*/ 1415392 w 2323944"/>
              <a:gd name="connsiteY2865" fmla="*/ 738264 h 1874663"/>
              <a:gd name="connsiteX2866" fmla="*/ 1423593 w 2323944"/>
              <a:gd name="connsiteY2866" fmla="*/ 739457 h 1874663"/>
              <a:gd name="connsiteX2867" fmla="*/ 1426426 w 2323944"/>
              <a:gd name="connsiteY2867" fmla="*/ 739457 h 1874663"/>
              <a:gd name="connsiteX2868" fmla="*/ 1428514 w 2323944"/>
              <a:gd name="connsiteY2868" fmla="*/ 738861 h 1874663"/>
              <a:gd name="connsiteX2869" fmla="*/ 1434479 w 2323944"/>
              <a:gd name="connsiteY2869" fmla="*/ 735729 h 1874663"/>
              <a:gd name="connsiteX2870" fmla="*/ 1433584 w 2323944"/>
              <a:gd name="connsiteY2870" fmla="*/ 736773 h 1874663"/>
              <a:gd name="connsiteX2871" fmla="*/ 1432689 w 2323944"/>
              <a:gd name="connsiteY2871" fmla="*/ 738712 h 1874663"/>
              <a:gd name="connsiteX2872" fmla="*/ 1431795 w 2323944"/>
              <a:gd name="connsiteY2872" fmla="*/ 741545 h 1874663"/>
              <a:gd name="connsiteX2873" fmla="*/ 1432242 w 2323944"/>
              <a:gd name="connsiteY2873" fmla="*/ 744676 h 1874663"/>
              <a:gd name="connsiteX2874" fmla="*/ 1435373 w 2323944"/>
              <a:gd name="connsiteY2874" fmla="*/ 750342 h 1874663"/>
              <a:gd name="connsiteX2875" fmla="*/ 1436417 w 2323944"/>
              <a:gd name="connsiteY2875" fmla="*/ 751685 h 1874663"/>
              <a:gd name="connsiteX2876" fmla="*/ 1439698 w 2323944"/>
              <a:gd name="connsiteY2876" fmla="*/ 753623 h 1874663"/>
              <a:gd name="connsiteX2877" fmla="*/ 1450732 w 2323944"/>
              <a:gd name="connsiteY2877" fmla="*/ 757053 h 1874663"/>
              <a:gd name="connsiteX2878" fmla="*/ 1459828 w 2323944"/>
              <a:gd name="connsiteY2878" fmla="*/ 753325 h 1874663"/>
              <a:gd name="connsiteX2879" fmla="*/ 1469818 w 2323944"/>
              <a:gd name="connsiteY2879" fmla="*/ 754965 h 1874663"/>
              <a:gd name="connsiteX2880" fmla="*/ 1473546 w 2323944"/>
              <a:gd name="connsiteY2880" fmla="*/ 754965 h 1874663"/>
              <a:gd name="connsiteX2881" fmla="*/ 1475634 w 2323944"/>
              <a:gd name="connsiteY2881" fmla="*/ 755711 h 1874663"/>
              <a:gd name="connsiteX2882" fmla="*/ 1477274 w 2323944"/>
              <a:gd name="connsiteY2882" fmla="*/ 757202 h 1874663"/>
              <a:gd name="connsiteX2883" fmla="*/ 1483686 w 2323944"/>
              <a:gd name="connsiteY2883" fmla="*/ 758544 h 1874663"/>
              <a:gd name="connsiteX2884" fmla="*/ 1501133 w 2323944"/>
              <a:gd name="connsiteY2884" fmla="*/ 760631 h 1874663"/>
              <a:gd name="connsiteX2885" fmla="*/ 1509781 w 2323944"/>
              <a:gd name="connsiteY2885" fmla="*/ 760631 h 1874663"/>
              <a:gd name="connsiteX2886" fmla="*/ 1519772 w 2323944"/>
              <a:gd name="connsiteY2886" fmla="*/ 758395 h 1874663"/>
              <a:gd name="connsiteX2887" fmla="*/ 1521263 w 2323944"/>
              <a:gd name="connsiteY2887" fmla="*/ 758693 h 1874663"/>
              <a:gd name="connsiteX2888" fmla="*/ 1525587 w 2323944"/>
              <a:gd name="connsiteY2888" fmla="*/ 760482 h 1874663"/>
              <a:gd name="connsiteX2889" fmla="*/ 1537069 w 2323944"/>
              <a:gd name="connsiteY2889" fmla="*/ 765552 h 1874663"/>
              <a:gd name="connsiteX2890" fmla="*/ 1542139 w 2323944"/>
              <a:gd name="connsiteY2890" fmla="*/ 767043 h 1874663"/>
              <a:gd name="connsiteX2891" fmla="*/ 1546165 w 2323944"/>
              <a:gd name="connsiteY2891" fmla="*/ 767043 h 1874663"/>
              <a:gd name="connsiteX2892" fmla="*/ 1550937 w 2323944"/>
              <a:gd name="connsiteY2892" fmla="*/ 765552 h 1874663"/>
              <a:gd name="connsiteX2893" fmla="*/ 1561226 w 2323944"/>
              <a:gd name="connsiteY2893" fmla="*/ 761973 h 1874663"/>
              <a:gd name="connsiteX2894" fmla="*/ 1578076 w 2323944"/>
              <a:gd name="connsiteY2894" fmla="*/ 772411 h 1874663"/>
              <a:gd name="connsiteX2895" fmla="*/ 1580163 w 2323944"/>
              <a:gd name="connsiteY2895" fmla="*/ 770473 h 1874663"/>
              <a:gd name="connsiteX2896" fmla="*/ 1580163 w 2323944"/>
              <a:gd name="connsiteY2896" fmla="*/ 769429 h 1874663"/>
              <a:gd name="connsiteX2897" fmla="*/ 1577926 w 2323944"/>
              <a:gd name="connsiteY2897" fmla="*/ 766596 h 1874663"/>
              <a:gd name="connsiteX2898" fmla="*/ 1575391 w 2323944"/>
              <a:gd name="connsiteY2898" fmla="*/ 764210 h 1874663"/>
              <a:gd name="connsiteX2899" fmla="*/ 1570769 w 2323944"/>
              <a:gd name="connsiteY2899" fmla="*/ 760184 h 1874663"/>
              <a:gd name="connsiteX2900" fmla="*/ 1567339 w 2323944"/>
              <a:gd name="connsiteY2900" fmla="*/ 758096 h 1874663"/>
              <a:gd name="connsiteX2901" fmla="*/ 1564953 w 2323944"/>
              <a:gd name="connsiteY2901" fmla="*/ 758096 h 1874663"/>
              <a:gd name="connsiteX2902" fmla="*/ 1562120 w 2323944"/>
              <a:gd name="connsiteY2902" fmla="*/ 756904 h 1874663"/>
              <a:gd name="connsiteX2903" fmla="*/ 1558840 w 2323944"/>
              <a:gd name="connsiteY2903" fmla="*/ 754667 h 1874663"/>
              <a:gd name="connsiteX2904" fmla="*/ 1561226 w 2323944"/>
              <a:gd name="connsiteY2904" fmla="*/ 753921 h 1874663"/>
              <a:gd name="connsiteX2905" fmla="*/ 1573304 w 2323944"/>
              <a:gd name="connsiteY2905" fmla="*/ 754965 h 1874663"/>
              <a:gd name="connsiteX2906" fmla="*/ 1580461 w 2323944"/>
              <a:gd name="connsiteY2906" fmla="*/ 756605 h 1874663"/>
              <a:gd name="connsiteX2907" fmla="*/ 1584487 w 2323944"/>
              <a:gd name="connsiteY2907" fmla="*/ 756904 h 1874663"/>
              <a:gd name="connsiteX2908" fmla="*/ 1591943 w 2323944"/>
              <a:gd name="connsiteY2908" fmla="*/ 758991 h 1874663"/>
              <a:gd name="connsiteX2909" fmla="*/ 1595224 w 2323944"/>
              <a:gd name="connsiteY2909" fmla="*/ 759737 h 1874663"/>
              <a:gd name="connsiteX2910" fmla="*/ 1597758 w 2323944"/>
              <a:gd name="connsiteY2910" fmla="*/ 759737 h 1874663"/>
              <a:gd name="connsiteX2911" fmla="*/ 1612074 w 2323944"/>
              <a:gd name="connsiteY2911" fmla="*/ 764807 h 1874663"/>
              <a:gd name="connsiteX2912" fmla="*/ 1614758 w 2323944"/>
              <a:gd name="connsiteY2912" fmla="*/ 765105 h 1874663"/>
              <a:gd name="connsiteX2913" fmla="*/ 1620275 w 2323944"/>
              <a:gd name="connsiteY2913" fmla="*/ 764807 h 1874663"/>
              <a:gd name="connsiteX2914" fmla="*/ 1625792 w 2323944"/>
              <a:gd name="connsiteY2914" fmla="*/ 763315 h 1874663"/>
              <a:gd name="connsiteX2915" fmla="*/ 1631160 w 2323944"/>
              <a:gd name="connsiteY2915" fmla="*/ 760781 h 1874663"/>
              <a:gd name="connsiteX2916" fmla="*/ 1633099 w 2323944"/>
              <a:gd name="connsiteY2916" fmla="*/ 759140 h 1874663"/>
              <a:gd name="connsiteX2917" fmla="*/ 1634142 w 2323944"/>
              <a:gd name="connsiteY2917" fmla="*/ 757351 h 1874663"/>
              <a:gd name="connsiteX2918" fmla="*/ 1634142 w 2323944"/>
              <a:gd name="connsiteY2918" fmla="*/ 754518 h 1874663"/>
              <a:gd name="connsiteX2919" fmla="*/ 1633248 w 2323944"/>
              <a:gd name="connsiteY2919" fmla="*/ 750790 h 1874663"/>
              <a:gd name="connsiteX2920" fmla="*/ 1631906 w 2323944"/>
              <a:gd name="connsiteY2920" fmla="*/ 747658 h 1874663"/>
              <a:gd name="connsiteX2921" fmla="*/ 1629967 w 2323944"/>
              <a:gd name="connsiteY2921" fmla="*/ 745124 h 1874663"/>
              <a:gd name="connsiteX2922" fmla="*/ 1627731 w 2323944"/>
              <a:gd name="connsiteY2922" fmla="*/ 743632 h 1874663"/>
              <a:gd name="connsiteX2923" fmla="*/ 1619082 w 2323944"/>
              <a:gd name="connsiteY2923" fmla="*/ 741247 h 1874663"/>
              <a:gd name="connsiteX2924" fmla="*/ 1617591 w 2323944"/>
              <a:gd name="connsiteY2924" fmla="*/ 739905 h 1874663"/>
              <a:gd name="connsiteX2925" fmla="*/ 1617591 w 2323944"/>
              <a:gd name="connsiteY2925" fmla="*/ 738115 h 1874663"/>
              <a:gd name="connsiteX2926" fmla="*/ 1619082 w 2323944"/>
              <a:gd name="connsiteY2926" fmla="*/ 735878 h 1874663"/>
              <a:gd name="connsiteX2927" fmla="*/ 1621468 w 2323944"/>
              <a:gd name="connsiteY2927" fmla="*/ 733194 h 1874663"/>
              <a:gd name="connsiteX2928" fmla="*/ 1623853 w 2323944"/>
              <a:gd name="connsiteY2928" fmla="*/ 731107 h 1874663"/>
              <a:gd name="connsiteX2929" fmla="*/ 1626239 w 2323944"/>
              <a:gd name="connsiteY2929" fmla="*/ 729765 h 1874663"/>
              <a:gd name="connsiteX2930" fmla="*/ 1628476 w 2323944"/>
              <a:gd name="connsiteY2930" fmla="*/ 730809 h 1874663"/>
              <a:gd name="connsiteX2931" fmla="*/ 1630564 w 2323944"/>
              <a:gd name="connsiteY2931" fmla="*/ 734387 h 1874663"/>
              <a:gd name="connsiteX2932" fmla="*/ 1632353 w 2323944"/>
              <a:gd name="connsiteY2932" fmla="*/ 736624 h 1874663"/>
              <a:gd name="connsiteX2933" fmla="*/ 1633844 w 2323944"/>
              <a:gd name="connsiteY2933" fmla="*/ 737519 h 1874663"/>
              <a:gd name="connsiteX2934" fmla="*/ 1637870 w 2323944"/>
              <a:gd name="connsiteY2934" fmla="*/ 742141 h 1874663"/>
              <a:gd name="connsiteX2935" fmla="*/ 1639063 w 2323944"/>
              <a:gd name="connsiteY2935" fmla="*/ 742439 h 1874663"/>
              <a:gd name="connsiteX2936" fmla="*/ 1641300 w 2323944"/>
              <a:gd name="connsiteY2936" fmla="*/ 743931 h 1874663"/>
              <a:gd name="connsiteX2937" fmla="*/ 1646817 w 2323944"/>
              <a:gd name="connsiteY2937" fmla="*/ 748255 h 1874663"/>
              <a:gd name="connsiteX2938" fmla="*/ 1648159 w 2323944"/>
              <a:gd name="connsiteY2938" fmla="*/ 748702 h 1874663"/>
              <a:gd name="connsiteX2939" fmla="*/ 1650098 w 2323944"/>
              <a:gd name="connsiteY2939" fmla="*/ 748702 h 1874663"/>
              <a:gd name="connsiteX2940" fmla="*/ 1658299 w 2323944"/>
              <a:gd name="connsiteY2940" fmla="*/ 747360 h 1874663"/>
              <a:gd name="connsiteX2941" fmla="*/ 1660088 w 2323944"/>
              <a:gd name="connsiteY2941" fmla="*/ 747808 h 1874663"/>
              <a:gd name="connsiteX2942" fmla="*/ 1661430 w 2323944"/>
              <a:gd name="connsiteY2942" fmla="*/ 751088 h 1874663"/>
              <a:gd name="connsiteX2943" fmla="*/ 1662623 w 2323944"/>
              <a:gd name="connsiteY2943" fmla="*/ 757500 h 1874663"/>
              <a:gd name="connsiteX2944" fmla="*/ 1662922 w 2323944"/>
              <a:gd name="connsiteY2944" fmla="*/ 761228 h 1874663"/>
              <a:gd name="connsiteX2945" fmla="*/ 1663667 w 2323944"/>
              <a:gd name="connsiteY2945" fmla="*/ 764508 h 1874663"/>
              <a:gd name="connsiteX2946" fmla="*/ 1664860 w 2323944"/>
              <a:gd name="connsiteY2946" fmla="*/ 767192 h 1874663"/>
              <a:gd name="connsiteX2947" fmla="*/ 1667395 w 2323944"/>
              <a:gd name="connsiteY2947" fmla="*/ 767640 h 1874663"/>
              <a:gd name="connsiteX2948" fmla="*/ 1674254 w 2323944"/>
              <a:gd name="connsiteY2948" fmla="*/ 766745 h 1874663"/>
              <a:gd name="connsiteX2949" fmla="*/ 1679921 w 2323944"/>
              <a:gd name="connsiteY2949" fmla="*/ 767640 h 1874663"/>
              <a:gd name="connsiteX2950" fmla="*/ 1681263 w 2323944"/>
              <a:gd name="connsiteY2950" fmla="*/ 768236 h 1874663"/>
              <a:gd name="connsiteX2951" fmla="*/ 1683946 w 2323944"/>
              <a:gd name="connsiteY2951" fmla="*/ 770622 h 1874663"/>
              <a:gd name="connsiteX2952" fmla="*/ 1683648 w 2323944"/>
              <a:gd name="connsiteY2952" fmla="*/ 772113 h 1874663"/>
              <a:gd name="connsiteX2953" fmla="*/ 1679771 w 2323944"/>
              <a:gd name="connsiteY2953" fmla="*/ 774797 h 1874663"/>
              <a:gd name="connsiteX2954" fmla="*/ 1677535 w 2323944"/>
              <a:gd name="connsiteY2954" fmla="*/ 775692 h 1874663"/>
              <a:gd name="connsiteX2955" fmla="*/ 1676938 w 2323944"/>
              <a:gd name="connsiteY2955" fmla="*/ 776587 h 1874663"/>
              <a:gd name="connsiteX2956" fmla="*/ 1677982 w 2323944"/>
              <a:gd name="connsiteY2956" fmla="*/ 777481 h 1874663"/>
              <a:gd name="connsiteX2957" fmla="*/ 1679771 w 2323944"/>
              <a:gd name="connsiteY2957" fmla="*/ 778376 h 1874663"/>
              <a:gd name="connsiteX2958" fmla="*/ 1682455 w 2323944"/>
              <a:gd name="connsiteY2958" fmla="*/ 778674 h 1874663"/>
              <a:gd name="connsiteX2959" fmla="*/ 1687078 w 2323944"/>
              <a:gd name="connsiteY2959" fmla="*/ 780613 h 1874663"/>
              <a:gd name="connsiteX2960" fmla="*/ 1688569 w 2323944"/>
              <a:gd name="connsiteY2960" fmla="*/ 779718 h 1874663"/>
              <a:gd name="connsiteX2961" fmla="*/ 1691104 w 2323944"/>
              <a:gd name="connsiteY2961" fmla="*/ 776587 h 1874663"/>
              <a:gd name="connsiteX2962" fmla="*/ 1693192 w 2323944"/>
              <a:gd name="connsiteY2962" fmla="*/ 775245 h 1874663"/>
              <a:gd name="connsiteX2963" fmla="*/ 1695577 w 2323944"/>
              <a:gd name="connsiteY2963" fmla="*/ 775245 h 1874663"/>
              <a:gd name="connsiteX2964" fmla="*/ 1700498 w 2323944"/>
              <a:gd name="connsiteY2964" fmla="*/ 776288 h 1874663"/>
              <a:gd name="connsiteX2965" fmla="*/ 1700498 w 2323944"/>
              <a:gd name="connsiteY2965" fmla="*/ 776736 h 1874663"/>
              <a:gd name="connsiteX2966" fmla="*/ 1694534 w 2323944"/>
              <a:gd name="connsiteY2966" fmla="*/ 778376 h 1874663"/>
              <a:gd name="connsiteX2967" fmla="*/ 1693192 w 2323944"/>
              <a:gd name="connsiteY2967" fmla="*/ 779867 h 1874663"/>
              <a:gd name="connsiteX2968" fmla="*/ 1692893 w 2323944"/>
              <a:gd name="connsiteY2968" fmla="*/ 781955 h 1874663"/>
              <a:gd name="connsiteX2969" fmla="*/ 1692893 w 2323944"/>
              <a:gd name="connsiteY2969" fmla="*/ 783446 h 1874663"/>
              <a:gd name="connsiteX2970" fmla="*/ 1694534 w 2323944"/>
              <a:gd name="connsiteY2970" fmla="*/ 785683 h 1874663"/>
              <a:gd name="connsiteX2971" fmla="*/ 1696025 w 2323944"/>
              <a:gd name="connsiteY2971" fmla="*/ 787025 h 1874663"/>
              <a:gd name="connsiteX2972" fmla="*/ 1698411 w 2323944"/>
              <a:gd name="connsiteY2972" fmla="*/ 787919 h 1874663"/>
              <a:gd name="connsiteX2973" fmla="*/ 1701691 w 2323944"/>
              <a:gd name="connsiteY2973" fmla="*/ 788367 h 1874663"/>
              <a:gd name="connsiteX2974" fmla="*/ 1705419 w 2323944"/>
              <a:gd name="connsiteY2974" fmla="*/ 789560 h 1874663"/>
              <a:gd name="connsiteX2975" fmla="*/ 1712278 w 2323944"/>
              <a:gd name="connsiteY2975" fmla="*/ 792840 h 1874663"/>
              <a:gd name="connsiteX2976" fmla="*/ 1713322 w 2323944"/>
              <a:gd name="connsiteY2976" fmla="*/ 793735 h 1874663"/>
              <a:gd name="connsiteX2977" fmla="*/ 1716006 w 2323944"/>
              <a:gd name="connsiteY2977" fmla="*/ 797910 h 1874663"/>
              <a:gd name="connsiteX2978" fmla="*/ 1715410 w 2323944"/>
              <a:gd name="connsiteY2978" fmla="*/ 800445 h 1874663"/>
              <a:gd name="connsiteX2979" fmla="*/ 1712875 w 2323944"/>
              <a:gd name="connsiteY2979" fmla="*/ 803129 h 1874663"/>
              <a:gd name="connsiteX2980" fmla="*/ 1710340 w 2323944"/>
              <a:gd name="connsiteY2980" fmla="*/ 805217 h 1874663"/>
              <a:gd name="connsiteX2981" fmla="*/ 1707805 w 2323944"/>
              <a:gd name="connsiteY2981" fmla="*/ 806708 h 1874663"/>
              <a:gd name="connsiteX2982" fmla="*/ 1704226 w 2323944"/>
              <a:gd name="connsiteY2982" fmla="*/ 807006 h 1874663"/>
              <a:gd name="connsiteX2983" fmla="*/ 1696621 w 2323944"/>
              <a:gd name="connsiteY2983" fmla="*/ 805664 h 1874663"/>
              <a:gd name="connsiteX2984" fmla="*/ 1693639 w 2323944"/>
              <a:gd name="connsiteY2984" fmla="*/ 806708 h 1874663"/>
              <a:gd name="connsiteX2985" fmla="*/ 1691999 w 2323944"/>
              <a:gd name="connsiteY2985" fmla="*/ 807751 h 1874663"/>
              <a:gd name="connsiteX2986" fmla="*/ 1691253 w 2323944"/>
              <a:gd name="connsiteY2986" fmla="*/ 809392 h 1874663"/>
              <a:gd name="connsiteX2987" fmla="*/ 1691551 w 2323944"/>
              <a:gd name="connsiteY2987" fmla="*/ 815505 h 1874663"/>
              <a:gd name="connsiteX2988" fmla="*/ 1691551 w 2323944"/>
              <a:gd name="connsiteY2988" fmla="*/ 816997 h 1874663"/>
              <a:gd name="connsiteX2989" fmla="*/ 1690806 w 2323944"/>
              <a:gd name="connsiteY2989" fmla="*/ 818189 h 1874663"/>
              <a:gd name="connsiteX2990" fmla="*/ 1690508 w 2323944"/>
              <a:gd name="connsiteY2990" fmla="*/ 819681 h 1874663"/>
              <a:gd name="connsiteX2991" fmla="*/ 1690508 w 2323944"/>
              <a:gd name="connsiteY2991" fmla="*/ 821470 h 1874663"/>
              <a:gd name="connsiteX2992" fmla="*/ 1691402 w 2323944"/>
              <a:gd name="connsiteY2992" fmla="*/ 822514 h 1874663"/>
              <a:gd name="connsiteX2993" fmla="*/ 1696174 w 2323944"/>
              <a:gd name="connsiteY2993" fmla="*/ 822812 h 1874663"/>
              <a:gd name="connsiteX2994" fmla="*/ 1700647 w 2323944"/>
              <a:gd name="connsiteY2994" fmla="*/ 821172 h 1874663"/>
              <a:gd name="connsiteX2995" fmla="*/ 1710936 w 2323944"/>
              <a:gd name="connsiteY2995" fmla="*/ 815804 h 1874663"/>
              <a:gd name="connsiteX2996" fmla="*/ 1716752 w 2323944"/>
              <a:gd name="connsiteY2996" fmla="*/ 813567 h 1874663"/>
              <a:gd name="connsiteX2997" fmla="*/ 1719436 w 2323944"/>
              <a:gd name="connsiteY2997" fmla="*/ 810436 h 1874663"/>
              <a:gd name="connsiteX2998" fmla="*/ 1721225 w 2323944"/>
              <a:gd name="connsiteY2998" fmla="*/ 809988 h 1874663"/>
              <a:gd name="connsiteX2999" fmla="*/ 1723760 w 2323944"/>
              <a:gd name="connsiteY2999" fmla="*/ 810585 h 1874663"/>
              <a:gd name="connsiteX3000" fmla="*/ 1727637 w 2323944"/>
              <a:gd name="connsiteY3000" fmla="*/ 812523 h 1874663"/>
              <a:gd name="connsiteX3001" fmla="*/ 1730470 w 2323944"/>
              <a:gd name="connsiteY3001" fmla="*/ 811032 h 1874663"/>
              <a:gd name="connsiteX3002" fmla="*/ 1734347 w 2323944"/>
              <a:gd name="connsiteY3002" fmla="*/ 807006 h 1874663"/>
              <a:gd name="connsiteX3003" fmla="*/ 1737031 w 2323944"/>
              <a:gd name="connsiteY3003" fmla="*/ 805067 h 1874663"/>
              <a:gd name="connsiteX3004" fmla="*/ 1738373 w 2323944"/>
              <a:gd name="connsiteY3004" fmla="*/ 805067 h 1874663"/>
              <a:gd name="connsiteX3005" fmla="*/ 1740759 w 2323944"/>
              <a:gd name="connsiteY3005" fmla="*/ 806111 h 1874663"/>
              <a:gd name="connsiteX3006" fmla="*/ 1739417 w 2323944"/>
              <a:gd name="connsiteY3006" fmla="*/ 807304 h 1874663"/>
              <a:gd name="connsiteX3007" fmla="*/ 1735540 w 2323944"/>
              <a:gd name="connsiteY3007" fmla="*/ 809094 h 1874663"/>
              <a:gd name="connsiteX3008" fmla="*/ 1734645 w 2323944"/>
              <a:gd name="connsiteY3008" fmla="*/ 810137 h 1874663"/>
              <a:gd name="connsiteX3009" fmla="*/ 1735391 w 2323944"/>
              <a:gd name="connsiteY3009" fmla="*/ 811181 h 1874663"/>
              <a:gd name="connsiteX3010" fmla="*/ 1738224 w 2323944"/>
              <a:gd name="connsiteY3010" fmla="*/ 811181 h 1874663"/>
              <a:gd name="connsiteX3011" fmla="*/ 1740163 w 2323944"/>
              <a:gd name="connsiteY3011" fmla="*/ 812523 h 1874663"/>
              <a:gd name="connsiteX3012" fmla="*/ 1739864 w 2323944"/>
              <a:gd name="connsiteY3012" fmla="*/ 813567 h 1874663"/>
              <a:gd name="connsiteX3013" fmla="*/ 1735689 w 2323944"/>
              <a:gd name="connsiteY3013" fmla="*/ 816847 h 1874663"/>
              <a:gd name="connsiteX3014" fmla="*/ 1736136 w 2323944"/>
              <a:gd name="connsiteY3014" fmla="*/ 817593 h 1874663"/>
              <a:gd name="connsiteX3015" fmla="*/ 1738373 w 2323944"/>
              <a:gd name="connsiteY3015" fmla="*/ 818189 h 1874663"/>
              <a:gd name="connsiteX3016" fmla="*/ 1740014 w 2323944"/>
              <a:gd name="connsiteY3016" fmla="*/ 818189 h 1874663"/>
              <a:gd name="connsiteX3017" fmla="*/ 1741207 w 2323944"/>
              <a:gd name="connsiteY3017" fmla="*/ 817593 h 1874663"/>
              <a:gd name="connsiteX3018" fmla="*/ 1741654 w 2323944"/>
              <a:gd name="connsiteY3018" fmla="*/ 818488 h 1874663"/>
              <a:gd name="connsiteX3019" fmla="*/ 1741207 w 2323944"/>
              <a:gd name="connsiteY3019" fmla="*/ 820128 h 1874663"/>
              <a:gd name="connsiteX3020" fmla="*/ 1742399 w 2323944"/>
              <a:gd name="connsiteY3020" fmla="*/ 822365 h 1874663"/>
              <a:gd name="connsiteX3021" fmla="*/ 1748364 w 2323944"/>
              <a:gd name="connsiteY3021" fmla="*/ 828478 h 1874663"/>
              <a:gd name="connsiteX3022" fmla="*/ 1750302 w 2323944"/>
              <a:gd name="connsiteY3022" fmla="*/ 829671 h 1874663"/>
              <a:gd name="connsiteX3023" fmla="*/ 1752390 w 2323944"/>
              <a:gd name="connsiteY3023" fmla="*/ 830417 h 1874663"/>
              <a:gd name="connsiteX3024" fmla="*/ 1754627 w 2323944"/>
              <a:gd name="connsiteY3024" fmla="*/ 830715 h 1874663"/>
              <a:gd name="connsiteX3025" fmla="*/ 1759697 w 2323944"/>
              <a:gd name="connsiteY3025" fmla="*/ 830119 h 1874663"/>
              <a:gd name="connsiteX3026" fmla="*/ 1760293 w 2323944"/>
              <a:gd name="connsiteY3026" fmla="*/ 828627 h 1874663"/>
              <a:gd name="connsiteX3027" fmla="*/ 1756267 w 2323944"/>
              <a:gd name="connsiteY3027" fmla="*/ 822812 h 1874663"/>
              <a:gd name="connsiteX3028" fmla="*/ 1757460 w 2323944"/>
              <a:gd name="connsiteY3028" fmla="*/ 822066 h 1874663"/>
              <a:gd name="connsiteX3029" fmla="*/ 1761038 w 2323944"/>
              <a:gd name="connsiteY3029" fmla="*/ 822066 h 1874663"/>
              <a:gd name="connsiteX3030" fmla="*/ 1763275 w 2323944"/>
              <a:gd name="connsiteY3030" fmla="*/ 822663 h 1874663"/>
              <a:gd name="connsiteX3031" fmla="*/ 1764021 w 2323944"/>
              <a:gd name="connsiteY3031" fmla="*/ 823408 h 1874663"/>
              <a:gd name="connsiteX3032" fmla="*/ 1764617 w 2323944"/>
              <a:gd name="connsiteY3032" fmla="*/ 824750 h 1874663"/>
              <a:gd name="connsiteX3033" fmla="*/ 1765065 w 2323944"/>
              <a:gd name="connsiteY3033" fmla="*/ 826689 h 1874663"/>
              <a:gd name="connsiteX3034" fmla="*/ 1765065 w 2323944"/>
              <a:gd name="connsiteY3034" fmla="*/ 828627 h 1874663"/>
              <a:gd name="connsiteX3035" fmla="*/ 1763723 w 2323944"/>
              <a:gd name="connsiteY3035" fmla="*/ 832504 h 1874663"/>
              <a:gd name="connsiteX3036" fmla="*/ 1762679 w 2323944"/>
              <a:gd name="connsiteY3036" fmla="*/ 834145 h 1874663"/>
              <a:gd name="connsiteX3037" fmla="*/ 1762679 w 2323944"/>
              <a:gd name="connsiteY3037" fmla="*/ 835785 h 1874663"/>
              <a:gd name="connsiteX3038" fmla="*/ 1764021 w 2323944"/>
              <a:gd name="connsiteY3038" fmla="*/ 838916 h 1874663"/>
              <a:gd name="connsiteX3039" fmla="*/ 1765959 w 2323944"/>
              <a:gd name="connsiteY3039" fmla="*/ 840706 h 1874663"/>
              <a:gd name="connsiteX3040" fmla="*/ 1768792 w 2323944"/>
              <a:gd name="connsiteY3040" fmla="*/ 842197 h 1874663"/>
              <a:gd name="connsiteX3041" fmla="*/ 1770433 w 2323944"/>
              <a:gd name="connsiteY3041" fmla="*/ 842197 h 1874663"/>
              <a:gd name="connsiteX3042" fmla="*/ 1777590 w 2323944"/>
              <a:gd name="connsiteY3042" fmla="*/ 838767 h 1874663"/>
              <a:gd name="connsiteX3043" fmla="*/ 1778187 w 2323944"/>
              <a:gd name="connsiteY3043" fmla="*/ 839215 h 1874663"/>
              <a:gd name="connsiteX3044" fmla="*/ 1776994 w 2323944"/>
              <a:gd name="connsiteY3044" fmla="*/ 841451 h 1874663"/>
              <a:gd name="connsiteX3045" fmla="*/ 1776994 w 2323944"/>
              <a:gd name="connsiteY3045" fmla="*/ 843390 h 1874663"/>
              <a:gd name="connsiteX3046" fmla="*/ 1784002 w 2323944"/>
              <a:gd name="connsiteY3046" fmla="*/ 850995 h 1874663"/>
              <a:gd name="connsiteX3047" fmla="*/ 1788177 w 2323944"/>
              <a:gd name="connsiteY3047" fmla="*/ 858599 h 1874663"/>
              <a:gd name="connsiteX3048" fmla="*/ 1792949 w 2323944"/>
              <a:gd name="connsiteY3048" fmla="*/ 864862 h 1874663"/>
              <a:gd name="connsiteX3049" fmla="*/ 1796826 w 2323944"/>
              <a:gd name="connsiteY3049" fmla="*/ 872020 h 1874663"/>
              <a:gd name="connsiteX3050" fmla="*/ 1802641 w 2323944"/>
              <a:gd name="connsiteY3050" fmla="*/ 886782 h 1874663"/>
              <a:gd name="connsiteX3051" fmla="*/ 1803983 w 2323944"/>
              <a:gd name="connsiteY3051" fmla="*/ 888422 h 1874663"/>
              <a:gd name="connsiteX3052" fmla="*/ 1805773 w 2323944"/>
              <a:gd name="connsiteY3052" fmla="*/ 889466 h 1874663"/>
              <a:gd name="connsiteX3053" fmla="*/ 1806071 w 2323944"/>
              <a:gd name="connsiteY3053" fmla="*/ 890808 h 1874663"/>
              <a:gd name="connsiteX3054" fmla="*/ 1802194 w 2323944"/>
              <a:gd name="connsiteY3054" fmla="*/ 896474 h 1874663"/>
              <a:gd name="connsiteX3055" fmla="*/ 1799063 w 2323944"/>
              <a:gd name="connsiteY3055" fmla="*/ 898115 h 1874663"/>
              <a:gd name="connsiteX3056" fmla="*/ 1794291 w 2323944"/>
              <a:gd name="connsiteY3056" fmla="*/ 899457 h 1874663"/>
              <a:gd name="connsiteX3057" fmla="*/ 1791160 w 2323944"/>
              <a:gd name="connsiteY3057" fmla="*/ 901246 h 1874663"/>
              <a:gd name="connsiteX3058" fmla="*/ 1786984 w 2323944"/>
              <a:gd name="connsiteY3058" fmla="*/ 908105 h 1874663"/>
              <a:gd name="connsiteX3059" fmla="*/ 1786239 w 2323944"/>
              <a:gd name="connsiteY3059" fmla="*/ 910640 h 1874663"/>
              <a:gd name="connsiteX3060" fmla="*/ 1785941 w 2323944"/>
              <a:gd name="connsiteY3060" fmla="*/ 913623 h 1874663"/>
              <a:gd name="connsiteX3061" fmla="*/ 1784748 w 2323944"/>
              <a:gd name="connsiteY3061" fmla="*/ 915412 h 1874663"/>
              <a:gd name="connsiteX3062" fmla="*/ 1780274 w 2323944"/>
              <a:gd name="connsiteY3062" fmla="*/ 916754 h 1874663"/>
              <a:gd name="connsiteX3063" fmla="*/ 1778187 w 2323944"/>
              <a:gd name="connsiteY3063" fmla="*/ 917798 h 1874663"/>
              <a:gd name="connsiteX3064" fmla="*/ 1776099 w 2323944"/>
              <a:gd name="connsiteY3064" fmla="*/ 919587 h 1874663"/>
              <a:gd name="connsiteX3065" fmla="*/ 1774161 w 2323944"/>
              <a:gd name="connsiteY3065" fmla="*/ 921973 h 1874663"/>
              <a:gd name="connsiteX3066" fmla="*/ 1770134 w 2323944"/>
              <a:gd name="connsiteY3066" fmla="*/ 925552 h 1874663"/>
              <a:gd name="connsiteX3067" fmla="*/ 1760889 w 2323944"/>
              <a:gd name="connsiteY3067" fmla="*/ 932411 h 1874663"/>
              <a:gd name="connsiteX3068" fmla="*/ 1749259 w 2323944"/>
              <a:gd name="connsiteY3068" fmla="*/ 939270 h 1874663"/>
              <a:gd name="connsiteX3069" fmla="*/ 1748215 w 2323944"/>
              <a:gd name="connsiteY3069" fmla="*/ 941209 h 1874663"/>
              <a:gd name="connsiteX3070" fmla="*/ 1747767 w 2323944"/>
              <a:gd name="connsiteY3070" fmla="*/ 942551 h 1874663"/>
              <a:gd name="connsiteX3071" fmla="*/ 1748662 w 2323944"/>
              <a:gd name="connsiteY3071" fmla="*/ 944489 h 1874663"/>
              <a:gd name="connsiteX3072" fmla="*/ 1751943 w 2323944"/>
              <a:gd name="connsiteY3072" fmla="*/ 948366 h 1874663"/>
              <a:gd name="connsiteX3073" fmla="*/ 1758355 w 2323944"/>
              <a:gd name="connsiteY3073" fmla="*/ 954480 h 1874663"/>
              <a:gd name="connsiteX3074" fmla="*/ 1763872 w 2323944"/>
              <a:gd name="connsiteY3074" fmla="*/ 957760 h 1874663"/>
              <a:gd name="connsiteX3075" fmla="*/ 1765959 w 2323944"/>
              <a:gd name="connsiteY3075" fmla="*/ 959550 h 1874663"/>
              <a:gd name="connsiteX3076" fmla="*/ 1768643 w 2323944"/>
              <a:gd name="connsiteY3076" fmla="*/ 964620 h 1874663"/>
              <a:gd name="connsiteX3077" fmla="*/ 1770880 w 2323944"/>
              <a:gd name="connsiteY3077" fmla="*/ 969540 h 1874663"/>
              <a:gd name="connsiteX3078" fmla="*/ 1771178 w 2323944"/>
              <a:gd name="connsiteY3078" fmla="*/ 972075 h 1874663"/>
              <a:gd name="connsiteX3079" fmla="*/ 1767898 w 2323944"/>
              <a:gd name="connsiteY3079" fmla="*/ 972075 h 1874663"/>
              <a:gd name="connsiteX3080" fmla="*/ 1762530 w 2323944"/>
              <a:gd name="connsiteY3080" fmla="*/ 970584 h 1874663"/>
              <a:gd name="connsiteX3081" fmla="*/ 1759547 w 2323944"/>
              <a:gd name="connsiteY3081" fmla="*/ 970584 h 1874663"/>
              <a:gd name="connsiteX3082" fmla="*/ 1755671 w 2323944"/>
              <a:gd name="connsiteY3082" fmla="*/ 971330 h 1874663"/>
              <a:gd name="connsiteX3083" fmla="*/ 1753135 w 2323944"/>
              <a:gd name="connsiteY3083" fmla="*/ 972224 h 1874663"/>
              <a:gd name="connsiteX3084" fmla="*/ 1749110 w 2323944"/>
              <a:gd name="connsiteY3084" fmla="*/ 976101 h 1874663"/>
              <a:gd name="connsiteX3085" fmla="*/ 1746425 w 2323944"/>
              <a:gd name="connsiteY3085" fmla="*/ 977294 h 1874663"/>
              <a:gd name="connsiteX3086" fmla="*/ 1744338 w 2323944"/>
              <a:gd name="connsiteY3086" fmla="*/ 977593 h 1874663"/>
              <a:gd name="connsiteX3087" fmla="*/ 1741952 w 2323944"/>
              <a:gd name="connsiteY3087" fmla="*/ 977593 h 1874663"/>
              <a:gd name="connsiteX3088" fmla="*/ 1737031 w 2323944"/>
              <a:gd name="connsiteY3088" fmla="*/ 976400 h 1874663"/>
              <a:gd name="connsiteX3089" fmla="*/ 1733602 w 2323944"/>
              <a:gd name="connsiteY3089" fmla="*/ 976698 h 1874663"/>
              <a:gd name="connsiteX3090" fmla="*/ 1731812 w 2323944"/>
              <a:gd name="connsiteY3090" fmla="*/ 977443 h 1874663"/>
              <a:gd name="connsiteX3091" fmla="*/ 1730172 w 2323944"/>
              <a:gd name="connsiteY3091" fmla="*/ 978934 h 1874663"/>
              <a:gd name="connsiteX3092" fmla="*/ 1728681 w 2323944"/>
              <a:gd name="connsiteY3092" fmla="*/ 981022 h 1874663"/>
              <a:gd name="connsiteX3093" fmla="*/ 1724655 w 2323944"/>
              <a:gd name="connsiteY3093" fmla="*/ 981470 h 1874663"/>
              <a:gd name="connsiteX3094" fmla="*/ 1714366 w 2323944"/>
              <a:gd name="connsiteY3094" fmla="*/ 979680 h 1874663"/>
              <a:gd name="connsiteX3095" fmla="*/ 1711980 w 2323944"/>
              <a:gd name="connsiteY3095" fmla="*/ 980426 h 1874663"/>
              <a:gd name="connsiteX3096" fmla="*/ 1712726 w 2323944"/>
              <a:gd name="connsiteY3096" fmla="*/ 982215 h 1874663"/>
              <a:gd name="connsiteX3097" fmla="*/ 1719734 w 2323944"/>
              <a:gd name="connsiteY3097" fmla="*/ 987732 h 1874663"/>
              <a:gd name="connsiteX3098" fmla="*/ 1721225 w 2323944"/>
              <a:gd name="connsiteY3098" fmla="*/ 989373 h 1874663"/>
              <a:gd name="connsiteX3099" fmla="*/ 1722567 w 2323944"/>
              <a:gd name="connsiteY3099" fmla="*/ 991311 h 1874663"/>
              <a:gd name="connsiteX3100" fmla="*/ 1723611 w 2323944"/>
              <a:gd name="connsiteY3100" fmla="*/ 993548 h 1874663"/>
              <a:gd name="connsiteX3101" fmla="*/ 1723611 w 2323944"/>
              <a:gd name="connsiteY3101" fmla="*/ 995337 h 1874663"/>
              <a:gd name="connsiteX3102" fmla="*/ 1722120 w 2323944"/>
              <a:gd name="connsiteY3102" fmla="*/ 996679 h 1874663"/>
              <a:gd name="connsiteX3103" fmla="*/ 1721523 w 2323944"/>
              <a:gd name="connsiteY3103" fmla="*/ 998319 h 1874663"/>
              <a:gd name="connsiteX3104" fmla="*/ 1721523 w 2323944"/>
              <a:gd name="connsiteY3104" fmla="*/ 1000258 h 1874663"/>
              <a:gd name="connsiteX3105" fmla="*/ 1721076 w 2323944"/>
              <a:gd name="connsiteY3105" fmla="*/ 1000854 h 1874663"/>
              <a:gd name="connsiteX3106" fmla="*/ 1718392 w 2323944"/>
              <a:gd name="connsiteY3106" fmla="*/ 999214 h 1874663"/>
              <a:gd name="connsiteX3107" fmla="*/ 1717497 w 2323944"/>
              <a:gd name="connsiteY3107" fmla="*/ 998021 h 1874663"/>
              <a:gd name="connsiteX3108" fmla="*/ 1717497 w 2323944"/>
              <a:gd name="connsiteY3108" fmla="*/ 996977 h 1874663"/>
              <a:gd name="connsiteX3109" fmla="*/ 1718243 w 2323944"/>
              <a:gd name="connsiteY3109" fmla="*/ 996083 h 1874663"/>
              <a:gd name="connsiteX3110" fmla="*/ 1719734 w 2323944"/>
              <a:gd name="connsiteY3110" fmla="*/ 993100 h 1874663"/>
              <a:gd name="connsiteX3111" fmla="*/ 1719287 w 2323944"/>
              <a:gd name="connsiteY3111" fmla="*/ 991162 h 1874663"/>
              <a:gd name="connsiteX3112" fmla="*/ 1715857 w 2323944"/>
              <a:gd name="connsiteY3112" fmla="*/ 987434 h 1874663"/>
              <a:gd name="connsiteX3113" fmla="*/ 1711085 w 2323944"/>
              <a:gd name="connsiteY3113" fmla="*/ 983557 h 1874663"/>
              <a:gd name="connsiteX3114" fmla="*/ 1704823 w 2323944"/>
              <a:gd name="connsiteY3114" fmla="*/ 980873 h 1874663"/>
              <a:gd name="connsiteX3115" fmla="*/ 1693937 w 2323944"/>
              <a:gd name="connsiteY3115" fmla="*/ 977145 h 1874663"/>
              <a:gd name="connsiteX3116" fmla="*/ 1686183 w 2323944"/>
              <a:gd name="connsiteY3116" fmla="*/ 975207 h 1874663"/>
              <a:gd name="connsiteX3117" fmla="*/ 1681412 w 2323944"/>
              <a:gd name="connsiteY3117" fmla="*/ 975207 h 1874663"/>
              <a:gd name="connsiteX3118" fmla="*/ 1677833 w 2323944"/>
              <a:gd name="connsiteY3118" fmla="*/ 974461 h 1874663"/>
              <a:gd name="connsiteX3119" fmla="*/ 1673658 w 2323944"/>
              <a:gd name="connsiteY3119" fmla="*/ 972970 h 1874663"/>
              <a:gd name="connsiteX3120" fmla="*/ 1671719 w 2323944"/>
              <a:gd name="connsiteY3120" fmla="*/ 973417 h 1874663"/>
              <a:gd name="connsiteX3121" fmla="*/ 1670825 w 2323944"/>
              <a:gd name="connsiteY3121" fmla="*/ 974163 h 1874663"/>
              <a:gd name="connsiteX3122" fmla="*/ 1669035 w 2323944"/>
              <a:gd name="connsiteY3122" fmla="*/ 976996 h 1874663"/>
              <a:gd name="connsiteX3123" fmla="*/ 1668140 w 2323944"/>
              <a:gd name="connsiteY3123" fmla="*/ 977742 h 1874663"/>
              <a:gd name="connsiteX3124" fmla="*/ 1668140 w 2323944"/>
              <a:gd name="connsiteY3124" fmla="*/ 978934 h 1874663"/>
              <a:gd name="connsiteX3125" fmla="*/ 1670675 w 2323944"/>
              <a:gd name="connsiteY3125" fmla="*/ 983855 h 1874663"/>
              <a:gd name="connsiteX3126" fmla="*/ 1670675 w 2323944"/>
              <a:gd name="connsiteY3126" fmla="*/ 984899 h 1874663"/>
              <a:gd name="connsiteX3127" fmla="*/ 1668439 w 2323944"/>
              <a:gd name="connsiteY3127" fmla="*/ 986539 h 1874663"/>
              <a:gd name="connsiteX3128" fmla="*/ 1657106 w 2323944"/>
              <a:gd name="connsiteY3128" fmla="*/ 990565 h 1874663"/>
              <a:gd name="connsiteX3129" fmla="*/ 1653975 w 2323944"/>
              <a:gd name="connsiteY3129" fmla="*/ 992802 h 1874663"/>
              <a:gd name="connsiteX3130" fmla="*/ 1652334 w 2323944"/>
              <a:gd name="connsiteY3130" fmla="*/ 994592 h 1874663"/>
              <a:gd name="connsiteX3131" fmla="*/ 1651291 w 2323944"/>
              <a:gd name="connsiteY3131" fmla="*/ 996530 h 1874663"/>
              <a:gd name="connsiteX3132" fmla="*/ 1649948 w 2323944"/>
              <a:gd name="connsiteY3132" fmla="*/ 1002345 h 1874663"/>
              <a:gd name="connsiteX3133" fmla="*/ 1648756 w 2323944"/>
              <a:gd name="connsiteY3133" fmla="*/ 1004880 h 1874663"/>
              <a:gd name="connsiteX3134" fmla="*/ 1648457 w 2323944"/>
              <a:gd name="connsiteY3134" fmla="*/ 1006521 h 1874663"/>
              <a:gd name="connsiteX3135" fmla="*/ 1648457 w 2323944"/>
              <a:gd name="connsiteY3135" fmla="*/ 1008757 h 1874663"/>
              <a:gd name="connsiteX3136" fmla="*/ 1649203 w 2323944"/>
              <a:gd name="connsiteY3136" fmla="*/ 1010845 h 1874663"/>
              <a:gd name="connsiteX3137" fmla="*/ 1652633 w 2323944"/>
              <a:gd name="connsiteY3137" fmla="*/ 1016064 h 1874663"/>
              <a:gd name="connsiteX3138" fmla="*/ 1654273 w 2323944"/>
              <a:gd name="connsiteY3138" fmla="*/ 1017704 h 1874663"/>
              <a:gd name="connsiteX3139" fmla="*/ 1659343 w 2323944"/>
              <a:gd name="connsiteY3139" fmla="*/ 1021879 h 1874663"/>
              <a:gd name="connsiteX3140" fmla="*/ 1660088 w 2323944"/>
              <a:gd name="connsiteY3140" fmla="*/ 1022178 h 1874663"/>
              <a:gd name="connsiteX3141" fmla="*/ 1663518 w 2323944"/>
              <a:gd name="connsiteY3141" fmla="*/ 1022178 h 1874663"/>
              <a:gd name="connsiteX3142" fmla="*/ 1666202 w 2323944"/>
              <a:gd name="connsiteY3142" fmla="*/ 1022923 h 1874663"/>
              <a:gd name="connsiteX3143" fmla="*/ 1669482 w 2323944"/>
              <a:gd name="connsiteY3143" fmla="*/ 1024862 h 1874663"/>
              <a:gd name="connsiteX3144" fmla="*/ 1672614 w 2323944"/>
              <a:gd name="connsiteY3144" fmla="*/ 1025756 h 1874663"/>
              <a:gd name="connsiteX3145" fmla="*/ 1675745 w 2323944"/>
              <a:gd name="connsiteY3145" fmla="*/ 1025756 h 1874663"/>
              <a:gd name="connsiteX3146" fmla="*/ 1679473 w 2323944"/>
              <a:gd name="connsiteY3146" fmla="*/ 1026204 h 1874663"/>
              <a:gd name="connsiteX3147" fmla="*/ 1683946 w 2323944"/>
              <a:gd name="connsiteY3147" fmla="*/ 1027695 h 1874663"/>
              <a:gd name="connsiteX3148" fmla="*/ 1687376 w 2323944"/>
              <a:gd name="connsiteY3148" fmla="*/ 1027695 h 1874663"/>
              <a:gd name="connsiteX3149" fmla="*/ 1689911 w 2323944"/>
              <a:gd name="connsiteY3149" fmla="*/ 1025607 h 1874663"/>
              <a:gd name="connsiteX3150" fmla="*/ 1691551 w 2323944"/>
              <a:gd name="connsiteY3150" fmla="*/ 1024862 h 1874663"/>
              <a:gd name="connsiteX3151" fmla="*/ 1693341 w 2323944"/>
              <a:gd name="connsiteY3151" fmla="*/ 1025309 h 1874663"/>
              <a:gd name="connsiteX3152" fmla="*/ 1695727 w 2323944"/>
              <a:gd name="connsiteY3152" fmla="*/ 1024862 h 1874663"/>
              <a:gd name="connsiteX3153" fmla="*/ 1703331 w 2323944"/>
              <a:gd name="connsiteY3153" fmla="*/ 1021581 h 1874663"/>
              <a:gd name="connsiteX3154" fmla="*/ 1705568 w 2323944"/>
              <a:gd name="connsiteY3154" fmla="*/ 1021134 h 1874663"/>
              <a:gd name="connsiteX3155" fmla="*/ 1711234 w 2323944"/>
              <a:gd name="connsiteY3155" fmla="*/ 1021134 h 1874663"/>
              <a:gd name="connsiteX3156" fmla="*/ 1712576 w 2323944"/>
              <a:gd name="connsiteY3156" fmla="*/ 1020985 h 1874663"/>
              <a:gd name="connsiteX3157" fmla="*/ 1713919 w 2323944"/>
              <a:gd name="connsiteY3157" fmla="*/ 1015169 h 1874663"/>
              <a:gd name="connsiteX3158" fmla="*/ 1719883 w 2323944"/>
              <a:gd name="connsiteY3158" fmla="*/ 1014424 h 1874663"/>
              <a:gd name="connsiteX3159" fmla="*/ 1724058 w 2323944"/>
              <a:gd name="connsiteY3159" fmla="*/ 1016660 h 1874663"/>
              <a:gd name="connsiteX3160" fmla="*/ 1727040 w 2323944"/>
              <a:gd name="connsiteY3160" fmla="*/ 1017555 h 1874663"/>
              <a:gd name="connsiteX3161" fmla="*/ 1730918 w 2323944"/>
              <a:gd name="connsiteY3161" fmla="*/ 1018152 h 1874663"/>
              <a:gd name="connsiteX3162" fmla="*/ 1735540 w 2323944"/>
              <a:gd name="connsiteY3162" fmla="*/ 1017704 h 1874663"/>
              <a:gd name="connsiteX3163" fmla="*/ 1740759 w 2323944"/>
              <a:gd name="connsiteY3163" fmla="*/ 1016362 h 1874663"/>
              <a:gd name="connsiteX3164" fmla="*/ 1742250 w 2323944"/>
              <a:gd name="connsiteY3164" fmla="*/ 1013678 h 1874663"/>
              <a:gd name="connsiteX3165" fmla="*/ 1739864 w 2323944"/>
              <a:gd name="connsiteY3165" fmla="*/ 1009652 h 1874663"/>
              <a:gd name="connsiteX3166" fmla="*/ 1737479 w 2323944"/>
              <a:gd name="connsiteY3166" fmla="*/ 1006521 h 1874663"/>
              <a:gd name="connsiteX3167" fmla="*/ 1734944 w 2323944"/>
              <a:gd name="connsiteY3167" fmla="*/ 1004284 h 1874663"/>
              <a:gd name="connsiteX3168" fmla="*/ 1734944 w 2323944"/>
              <a:gd name="connsiteY3168" fmla="*/ 1003091 h 1874663"/>
              <a:gd name="connsiteX3169" fmla="*/ 1737777 w 2323944"/>
              <a:gd name="connsiteY3169" fmla="*/ 1002942 h 1874663"/>
              <a:gd name="connsiteX3170" fmla="*/ 1739566 w 2323944"/>
              <a:gd name="connsiteY3170" fmla="*/ 1002495 h 1874663"/>
              <a:gd name="connsiteX3171" fmla="*/ 1740312 w 2323944"/>
              <a:gd name="connsiteY3171" fmla="*/ 1001749 h 1874663"/>
              <a:gd name="connsiteX3172" fmla="*/ 1741356 w 2323944"/>
              <a:gd name="connsiteY3172" fmla="*/ 1001451 h 1874663"/>
              <a:gd name="connsiteX3173" fmla="*/ 1742548 w 2323944"/>
              <a:gd name="connsiteY3173" fmla="*/ 1001749 h 1874663"/>
              <a:gd name="connsiteX3174" fmla="*/ 1743592 w 2323944"/>
              <a:gd name="connsiteY3174" fmla="*/ 1003389 h 1874663"/>
              <a:gd name="connsiteX3175" fmla="*/ 1744487 w 2323944"/>
              <a:gd name="connsiteY3175" fmla="*/ 1006521 h 1874663"/>
              <a:gd name="connsiteX3176" fmla="*/ 1745680 w 2323944"/>
              <a:gd name="connsiteY3176" fmla="*/ 1008608 h 1874663"/>
              <a:gd name="connsiteX3177" fmla="*/ 1747022 w 2323944"/>
              <a:gd name="connsiteY3177" fmla="*/ 1009801 h 1874663"/>
              <a:gd name="connsiteX3178" fmla="*/ 1748215 w 2323944"/>
              <a:gd name="connsiteY3178" fmla="*/ 1010249 h 1874663"/>
              <a:gd name="connsiteX3179" fmla="*/ 1753732 w 2323944"/>
              <a:gd name="connsiteY3179" fmla="*/ 1010547 h 1874663"/>
              <a:gd name="connsiteX3180" fmla="*/ 1755671 w 2323944"/>
              <a:gd name="connsiteY3180" fmla="*/ 1011441 h 1874663"/>
              <a:gd name="connsiteX3181" fmla="*/ 1756565 w 2323944"/>
              <a:gd name="connsiteY3181" fmla="*/ 1017555 h 1874663"/>
              <a:gd name="connsiteX3182" fmla="*/ 1756565 w 2323944"/>
              <a:gd name="connsiteY3182" fmla="*/ 1018748 h 1874663"/>
              <a:gd name="connsiteX3183" fmla="*/ 1757460 w 2323944"/>
              <a:gd name="connsiteY3183" fmla="*/ 1019643 h 1874663"/>
              <a:gd name="connsiteX3184" fmla="*/ 1758504 w 2323944"/>
              <a:gd name="connsiteY3184" fmla="*/ 1019643 h 1874663"/>
              <a:gd name="connsiteX3185" fmla="*/ 1759697 w 2323944"/>
              <a:gd name="connsiteY3185" fmla="*/ 1019046 h 1874663"/>
              <a:gd name="connsiteX3186" fmla="*/ 1760442 w 2323944"/>
              <a:gd name="connsiteY3186" fmla="*/ 1017853 h 1874663"/>
              <a:gd name="connsiteX3187" fmla="*/ 1761486 w 2323944"/>
              <a:gd name="connsiteY3187" fmla="*/ 1012933 h 1874663"/>
              <a:gd name="connsiteX3188" fmla="*/ 1762530 w 2323944"/>
              <a:gd name="connsiteY3188" fmla="*/ 1012634 h 1874663"/>
              <a:gd name="connsiteX3189" fmla="*/ 1764468 w 2323944"/>
              <a:gd name="connsiteY3189" fmla="*/ 1013529 h 1874663"/>
              <a:gd name="connsiteX3190" fmla="*/ 1766109 w 2323944"/>
              <a:gd name="connsiteY3190" fmla="*/ 1013529 h 1874663"/>
              <a:gd name="connsiteX3191" fmla="*/ 1768792 w 2323944"/>
              <a:gd name="connsiteY3191" fmla="*/ 1011889 h 1874663"/>
              <a:gd name="connsiteX3192" fmla="*/ 1774459 w 2323944"/>
              <a:gd name="connsiteY3192" fmla="*/ 1013082 h 1874663"/>
              <a:gd name="connsiteX3193" fmla="*/ 1778187 w 2323944"/>
              <a:gd name="connsiteY3193" fmla="*/ 1012783 h 1874663"/>
              <a:gd name="connsiteX3194" fmla="*/ 1778187 w 2323944"/>
              <a:gd name="connsiteY3194" fmla="*/ 1013827 h 1874663"/>
              <a:gd name="connsiteX3195" fmla="*/ 1773713 w 2323944"/>
              <a:gd name="connsiteY3195" fmla="*/ 1019941 h 1874663"/>
              <a:gd name="connsiteX3196" fmla="*/ 1773415 w 2323944"/>
              <a:gd name="connsiteY3196" fmla="*/ 1020985 h 1874663"/>
              <a:gd name="connsiteX3197" fmla="*/ 1775503 w 2323944"/>
              <a:gd name="connsiteY3197" fmla="*/ 1021879 h 1874663"/>
              <a:gd name="connsiteX3198" fmla="*/ 1778336 w 2323944"/>
              <a:gd name="connsiteY3198" fmla="*/ 1023967 h 1874663"/>
              <a:gd name="connsiteX3199" fmla="*/ 1780871 w 2323944"/>
              <a:gd name="connsiteY3199" fmla="*/ 1026204 h 1874663"/>
              <a:gd name="connsiteX3200" fmla="*/ 1787730 w 2323944"/>
              <a:gd name="connsiteY3200" fmla="*/ 1033510 h 1874663"/>
              <a:gd name="connsiteX3201" fmla="*/ 1792502 w 2323944"/>
              <a:gd name="connsiteY3201" fmla="*/ 1037387 h 1874663"/>
              <a:gd name="connsiteX3202" fmla="*/ 1793844 w 2323944"/>
              <a:gd name="connsiteY3202" fmla="*/ 1037835 h 1874663"/>
              <a:gd name="connsiteX3203" fmla="*/ 1794887 w 2323944"/>
              <a:gd name="connsiteY3203" fmla="*/ 1039177 h 1874663"/>
              <a:gd name="connsiteX3204" fmla="*/ 1796229 w 2323944"/>
              <a:gd name="connsiteY3204" fmla="*/ 1043054 h 1874663"/>
              <a:gd name="connsiteX3205" fmla="*/ 1798466 w 2323944"/>
              <a:gd name="connsiteY3205" fmla="*/ 1046483 h 1874663"/>
              <a:gd name="connsiteX3206" fmla="*/ 1799808 w 2323944"/>
              <a:gd name="connsiteY3206" fmla="*/ 1046781 h 1874663"/>
              <a:gd name="connsiteX3207" fmla="*/ 1805624 w 2323944"/>
              <a:gd name="connsiteY3207" fmla="*/ 1043501 h 1874663"/>
              <a:gd name="connsiteX3208" fmla="*/ 1806966 w 2323944"/>
              <a:gd name="connsiteY3208" fmla="*/ 1043501 h 1874663"/>
              <a:gd name="connsiteX3209" fmla="*/ 1807413 w 2323944"/>
              <a:gd name="connsiteY3209" fmla="*/ 1043501 h 1874663"/>
              <a:gd name="connsiteX3210" fmla="*/ 1807115 w 2323944"/>
              <a:gd name="connsiteY3210" fmla="*/ 1044247 h 1874663"/>
              <a:gd name="connsiteX3211" fmla="*/ 1806071 w 2323944"/>
              <a:gd name="connsiteY3211" fmla="*/ 1045738 h 1874663"/>
              <a:gd name="connsiteX3212" fmla="*/ 1804133 w 2323944"/>
              <a:gd name="connsiteY3212" fmla="*/ 1049316 h 1874663"/>
              <a:gd name="connsiteX3213" fmla="*/ 1804133 w 2323944"/>
              <a:gd name="connsiteY3213" fmla="*/ 1050659 h 1874663"/>
              <a:gd name="connsiteX3214" fmla="*/ 1805922 w 2323944"/>
              <a:gd name="connsiteY3214" fmla="*/ 1051553 h 1874663"/>
              <a:gd name="connsiteX3215" fmla="*/ 1816062 w 2323944"/>
              <a:gd name="connsiteY3215" fmla="*/ 1050808 h 1874663"/>
              <a:gd name="connsiteX3216" fmla="*/ 1819044 w 2323944"/>
              <a:gd name="connsiteY3216" fmla="*/ 1051702 h 1874663"/>
              <a:gd name="connsiteX3217" fmla="*/ 1821579 w 2323944"/>
              <a:gd name="connsiteY3217" fmla="*/ 1053641 h 1874663"/>
              <a:gd name="connsiteX3218" fmla="*/ 1823219 w 2323944"/>
              <a:gd name="connsiteY3218" fmla="*/ 1055132 h 1874663"/>
              <a:gd name="connsiteX3219" fmla="*/ 1823816 w 2323944"/>
              <a:gd name="connsiteY3219" fmla="*/ 1056325 h 1874663"/>
              <a:gd name="connsiteX3220" fmla="*/ 1824561 w 2323944"/>
              <a:gd name="connsiteY3220" fmla="*/ 1056921 h 1874663"/>
              <a:gd name="connsiteX3221" fmla="*/ 1827991 w 2323944"/>
              <a:gd name="connsiteY3221" fmla="*/ 1057219 h 1874663"/>
              <a:gd name="connsiteX3222" fmla="*/ 1827991 w 2323944"/>
              <a:gd name="connsiteY3222" fmla="*/ 1058263 h 1874663"/>
              <a:gd name="connsiteX3223" fmla="*/ 1826052 w 2323944"/>
              <a:gd name="connsiteY3223" fmla="*/ 1060053 h 1874663"/>
              <a:gd name="connsiteX3224" fmla="*/ 1821877 w 2323944"/>
              <a:gd name="connsiteY3224" fmla="*/ 1063035 h 1874663"/>
              <a:gd name="connsiteX3225" fmla="*/ 1819640 w 2323944"/>
              <a:gd name="connsiteY3225" fmla="*/ 1063631 h 1874663"/>
              <a:gd name="connsiteX3226" fmla="*/ 1816360 w 2323944"/>
              <a:gd name="connsiteY3226" fmla="*/ 1063333 h 1874663"/>
              <a:gd name="connsiteX3227" fmla="*/ 1812334 w 2323944"/>
              <a:gd name="connsiteY3227" fmla="*/ 1063631 h 1874663"/>
              <a:gd name="connsiteX3228" fmla="*/ 1811886 w 2323944"/>
              <a:gd name="connsiteY3228" fmla="*/ 1064228 h 1874663"/>
              <a:gd name="connsiteX3229" fmla="*/ 1815465 w 2323944"/>
              <a:gd name="connsiteY3229" fmla="*/ 1066912 h 1874663"/>
              <a:gd name="connsiteX3230" fmla="*/ 1821728 w 2323944"/>
              <a:gd name="connsiteY3230" fmla="*/ 1074219 h 1874663"/>
              <a:gd name="connsiteX3231" fmla="*/ 1824710 w 2323944"/>
              <a:gd name="connsiteY3231" fmla="*/ 1076903 h 1874663"/>
              <a:gd name="connsiteX3232" fmla="*/ 1828736 w 2323944"/>
              <a:gd name="connsiteY3232" fmla="*/ 1079438 h 1874663"/>
              <a:gd name="connsiteX3233" fmla="*/ 1831271 w 2323944"/>
              <a:gd name="connsiteY3233" fmla="*/ 1080481 h 1874663"/>
              <a:gd name="connsiteX3234" fmla="*/ 1838131 w 2323944"/>
              <a:gd name="connsiteY3234" fmla="*/ 1077201 h 1874663"/>
              <a:gd name="connsiteX3235" fmla="*/ 1839323 w 2323944"/>
              <a:gd name="connsiteY3235" fmla="*/ 1077201 h 1874663"/>
              <a:gd name="connsiteX3236" fmla="*/ 1835298 w 2323944"/>
              <a:gd name="connsiteY3236" fmla="*/ 1081525 h 1874663"/>
              <a:gd name="connsiteX3237" fmla="*/ 1834999 w 2323944"/>
              <a:gd name="connsiteY3237" fmla="*/ 1082271 h 1874663"/>
              <a:gd name="connsiteX3238" fmla="*/ 1837683 w 2323944"/>
              <a:gd name="connsiteY3238" fmla="*/ 1083314 h 1874663"/>
              <a:gd name="connsiteX3239" fmla="*/ 1842902 w 2323944"/>
              <a:gd name="connsiteY3239" fmla="*/ 1086297 h 1874663"/>
              <a:gd name="connsiteX3240" fmla="*/ 1849016 w 2323944"/>
              <a:gd name="connsiteY3240" fmla="*/ 1088086 h 1874663"/>
              <a:gd name="connsiteX3241" fmla="*/ 1854980 w 2323944"/>
              <a:gd name="connsiteY3241" fmla="*/ 1091367 h 1874663"/>
              <a:gd name="connsiteX3242" fmla="*/ 1857814 w 2323944"/>
              <a:gd name="connsiteY3242" fmla="*/ 1092560 h 1874663"/>
              <a:gd name="connsiteX3243" fmla="*/ 1862138 w 2323944"/>
              <a:gd name="connsiteY3243" fmla="*/ 1092858 h 1874663"/>
              <a:gd name="connsiteX3244" fmla="*/ 1864971 w 2323944"/>
              <a:gd name="connsiteY3244" fmla="*/ 1092112 h 1874663"/>
              <a:gd name="connsiteX3245" fmla="*/ 1869296 w 2323944"/>
              <a:gd name="connsiteY3245" fmla="*/ 1091516 h 1874663"/>
              <a:gd name="connsiteX3246" fmla="*/ 1874365 w 2323944"/>
              <a:gd name="connsiteY3246" fmla="*/ 1092560 h 1874663"/>
              <a:gd name="connsiteX3247" fmla="*/ 1876006 w 2323944"/>
              <a:gd name="connsiteY3247" fmla="*/ 1093603 h 1874663"/>
              <a:gd name="connsiteX3248" fmla="*/ 1880777 w 2323944"/>
              <a:gd name="connsiteY3248" fmla="*/ 1101059 h 1874663"/>
              <a:gd name="connsiteX3249" fmla="*/ 1887040 w 2323944"/>
              <a:gd name="connsiteY3249" fmla="*/ 1107322 h 1874663"/>
              <a:gd name="connsiteX3250" fmla="*/ 1888233 w 2323944"/>
              <a:gd name="connsiteY3250" fmla="*/ 1108067 h 1874663"/>
              <a:gd name="connsiteX3251" fmla="*/ 1897627 w 2323944"/>
              <a:gd name="connsiteY3251" fmla="*/ 1111795 h 1874663"/>
              <a:gd name="connsiteX3252" fmla="*/ 1900013 w 2323944"/>
              <a:gd name="connsiteY3252" fmla="*/ 1113436 h 1874663"/>
              <a:gd name="connsiteX3253" fmla="*/ 1902548 w 2323944"/>
              <a:gd name="connsiteY3253" fmla="*/ 1114479 h 1874663"/>
              <a:gd name="connsiteX3254" fmla="*/ 1906723 w 2323944"/>
              <a:gd name="connsiteY3254" fmla="*/ 1115374 h 1874663"/>
              <a:gd name="connsiteX3255" fmla="*/ 1931476 w 2323944"/>
              <a:gd name="connsiteY3255" fmla="*/ 1118953 h 1874663"/>
              <a:gd name="connsiteX3256" fmla="*/ 1933415 w 2323944"/>
              <a:gd name="connsiteY3256" fmla="*/ 1119698 h 1874663"/>
              <a:gd name="connsiteX3257" fmla="*/ 1934608 w 2323944"/>
              <a:gd name="connsiteY3257" fmla="*/ 1120891 h 1874663"/>
              <a:gd name="connsiteX3258" fmla="*/ 1938335 w 2323944"/>
              <a:gd name="connsiteY3258" fmla="*/ 1122233 h 1874663"/>
              <a:gd name="connsiteX3259" fmla="*/ 1948326 w 2323944"/>
              <a:gd name="connsiteY3259" fmla="*/ 1124768 h 1874663"/>
              <a:gd name="connsiteX3260" fmla="*/ 1954887 w 2323944"/>
              <a:gd name="connsiteY3260" fmla="*/ 1128496 h 1874663"/>
              <a:gd name="connsiteX3261" fmla="*/ 1958167 w 2323944"/>
              <a:gd name="connsiteY3261" fmla="*/ 1129987 h 1874663"/>
              <a:gd name="connsiteX3262" fmla="*/ 1960852 w 2323944"/>
              <a:gd name="connsiteY3262" fmla="*/ 1130882 h 1874663"/>
              <a:gd name="connsiteX3263" fmla="*/ 1962641 w 2323944"/>
              <a:gd name="connsiteY3263" fmla="*/ 1130882 h 1874663"/>
              <a:gd name="connsiteX3264" fmla="*/ 1966070 w 2323944"/>
              <a:gd name="connsiteY3264" fmla="*/ 1129987 h 1874663"/>
              <a:gd name="connsiteX3265" fmla="*/ 1967711 w 2323944"/>
              <a:gd name="connsiteY3265" fmla="*/ 1129092 h 1874663"/>
              <a:gd name="connsiteX3266" fmla="*/ 1967711 w 2323944"/>
              <a:gd name="connsiteY3266" fmla="*/ 1126856 h 1874663"/>
              <a:gd name="connsiteX3267" fmla="*/ 1966220 w 2323944"/>
              <a:gd name="connsiteY3267" fmla="*/ 1123128 h 1874663"/>
              <a:gd name="connsiteX3268" fmla="*/ 1965772 w 2323944"/>
              <a:gd name="connsiteY3268" fmla="*/ 1121040 h 1874663"/>
              <a:gd name="connsiteX3269" fmla="*/ 1968606 w 2323944"/>
              <a:gd name="connsiteY3269" fmla="*/ 1119549 h 1874663"/>
              <a:gd name="connsiteX3270" fmla="*/ 1969202 w 2323944"/>
              <a:gd name="connsiteY3270" fmla="*/ 1118655 h 1874663"/>
              <a:gd name="connsiteX3271" fmla="*/ 1969798 w 2323944"/>
              <a:gd name="connsiteY3271" fmla="*/ 1116567 h 1874663"/>
              <a:gd name="connsiteX3272" fmla="*/ 1968904 w 2323944"/>
              <a:gd name="connsiteY3272" fmla="*/ 1115672 h 1874663"/>
              <a:gd name="connsiteX3273" fmla="*/ 1966816 w 2323944"/>
              <a:gd name="connsiteY3273" fmla="*/ 1114927 h 1874663"/>
              <a:gd name="connsiteX3274" fmla="*/ 1961895 w 2323944"/>
              <a:gd name="connsiteY3274" fmla="*/ 1112541 h 1874663"/>
              <a:gd name="connsiteX3275" fmla="*/ 1959957 w 2323944"/>
              <a:gd name="connsiteY3275" fmla="*/ 1110453 h 1874663"/>
              <a:gd name="connsiteX3276" fmla="*/ 1957273 w 2323944"/>
              <a:gd name="connsiteY3276" fmla="*/ 1105682 h 1874663"/>
              <a:gd name="connsiteX3277" fmla="*/ 1955334 w 2323944"/>
              <a:gd name="connsiteY3277" fmla="*/ 1103743 h 1874663"/>
              <a:gd name="connsiteX3278" fmla="*/ 1952352 w 2323944"/>
              <a:gd name="connsiteY3278" fmla="*/ 1099866 h 1874663"/>
              <a:gd name="connsiteX3279" fmla="*/ 1950563 w 2323944"/>
              <a:gd name="connsiteY3279" fmla="*/ 1098524 h 1874663"/>
              <a:gd name="connsiteX3280" fmla="*/ 1945046 w 2323944"/>
              <a:gd name="connsiteY3280" fmla="*/ 1096586 h 1874663"/>
              <a:gd name="connsiteX3281" fmla="*/ 1943554 w 2323944"/>
              <a:gd name="connsiteY3281" fmla="*/ 1095542 h 1874663"/>
              <a:gd name="connsiteX3282" fmla="*/ 1937441 w 2323944"/>
              <a:gd name="connsiteY3282" fmla="*/ 1089428 h 1874663"/>
              <a:gd name="connsiteX3283" fmla="*/ 1935950 w 2323944"/>
              <a:gd name="connsiteY3283" fmla="*/ 1088832 h 1874663"/>
              <a:gd name="connsiteX3284" fmla="*/ 1933415 w 2323944"/>
              <a:gd name="connsiteY3284" fmla="*/ 1086446 h 1874663"/>
              <a:gd name="connsiteX3285" fmla="*/ 1930731 w 2323944"/>
              <a:gd name="connsiteY3285" fmla="*/ 1084955 h 1874663"/>
              <a:gd name="connsiteX3286" fmla="*/ 1923722 w 2323944"/>
              <a:gd name="connsiteY3286" fmla="*/ 1082271 h 1874663"/>
              <a:gd name="connsiteX3287" fmla="*/ 1924020 w 2323944"/>
              <a:gd name="connsiteY3287" fmla="*/ 1081227 h 1874663"/>
              <a:gd name="connsiteX3288" fmla="*/ 1925512 w 2323944"/>
              <a:gd name="connsiteY3288" fmla="*/ 1079587 h 1874663"/>
              <a:gd name="connsiteX3289" fmla="*/ 1925213 w 2323944"/>
              <a:gd name="connsiteY3289" fmla="*/ 1078692 h 1874663"/>
              <a:gd name="connsiteX3290" fmla="*/ 1922082 w 2323944"/>
              <a:gd name="connsiteY3290" fmla="*/ 1078692 h 1874663"/>
              <a:gd name="connsiteX3291" fmla="*/ 1918951 w 2323944"/>
              <a:gd name="connsiteY3291" fmla="*/ 1077797 h 1874663"/>
              <a:gd name="connsiteX3292" fmla="*/ 1912986 w 2323944"/>
              <a:gd name="connsiteY3292" fmla="*/ 1075262 h 1874663"/>
              <a:gd name="connsiteX3293" fmla="*/ 1911197 w 2323944"/>
              <a:gd name="connsiteY3293" fmla="*/ 1073473 h 1874663"/>
              <a:gd name="connsiteX3294" fmla="*/ 1906872 w 2323944"/>
              <a:gd name="connsiteY3294" fmla="*/ 1067508 h 1874663"/>
              <a:gd name="connsiteX3295" fmla="*/ 1902101 w 2323944"/>
              <a:gd name="connsiteY3295" fmla="*/ 1062886 h 1874663"/>
              <a:gd name="connsiteX3296" fmla="*/ 1899118 w 2323944"/>
              <a:gd name="connsiteY3296" fmla="*/ 1060500 h 1874663"/>
              <a:gd name="connsiteX3297" fmla="*/ 1895987 w 2323944"/>
              <a:gd name="connsiteY3297" fmla="*/ 1056921 h 1874663"/>
              <a:gd name="connsiteX3298" fmla="*/ 1892706 w 2323944"/>
              <a:gd name="connsiteY3298" fmla="*/ 1052150 h 1874663"/>
              <a:gd name="connsiteX3299" fmla="*/ 1894049 w 2323944"/>
              <a:gd name="connsiteY3299" fmla="*/ 1050062 h 1874663"/>
              <a:gd name="connsiteX3300" fmla="*/ 1900013 w 2323944"/>
              <a:gd name="connsiteY3300" fmla="*/ 1050509 h 1874663"/>
              <a:gd name="connsiteX3301" fmla="*/ 1903741 w 2323944"/>
              <a:gd name="connsiteY3301" fmla="*/ 1051255 h 1874663"/>
              <a:gd name="connsiteX3302" fmla="*/ 1910302 w 2323944"/>
              <a:gd name="connsiteY3302" fmla="*/ 1055132 h 1874663"/>
              <a:gd name="connsiteX3303" fmla="*/ 1921038 w 2323944"/>
              <a:gd name="connsiteY3303" fmla="*/ 1063333 h 1874663"/>
              <a:gd name="connsiteX3304" fmla="*/ 1923126 w 2323944"/>
              <a:gd name="connsiteY3304" fmla="*/ 1064675 h 1874663"/>
              <a:gd name="connsiteX3305" fmla="*/ 1924020 w 2323944"/>
              <a:gd name="connsiteY3305" fmla="*/ 1064675 h 1874663"/>
              <a:gd name="connsiteX3306" fmla="*/ 1923424 w 2323944"/>
              <a:gd name="connsiteY3306" fmla="*/ 1061693 h 1874663"/>
              <a:gd name="connsiteX3307" fmla="*/ 1921336 w 2323944"/>
              <a:gd name="connsiteY3307" fmla="*/ 1055281 h 1874663"/>
              <a:gd name="connsiteX3308" fmla="*/ 1919398 w 2323944"/>
              <a:gd name="connsiteY3308" fmla="*/ 1050957 h 1874663"/>
              <a:gd name="connsiteX3309" fmla="*/ 1920740 w 2323944"/>
              <a:gd name="connsiteY3309" fmla="*/ 1051851 h 1874663"/>
              <a:gd name="connsiteX3310" fmla="*/ 1924319 w 2323944"/>
              <a:gd name="connsiteY3310" fmla="*/ 1055430 h 1874663"/>
              <a:gd name="connsiteX3311" fmla="*/ 1929985 w 2323944"/>
              <a:gd name="connsiteY3311" fmla="*/ 1062140 h 1874663"/>
              <a:gd name="connsiteX3312" fmla="*/ 1936099 w 2323944"/>
              <a:gd name="connsiteY3312" fmla="*/ 1068254 h 1874663"/>
              <a:gd name="connsiteX3313" fmla="*/ 1938186 w 2323944"/>
              <a:gd name="connsiteY3313" fmla="*/ 1069745 h 1874663"/>
              <a:gd name="connsiteX3314" fmla="*/ 1942511 w 2323944"/>
              <a:gd name="connsiteY3314" fmla="*/ 1069298 h 1874663"/>
              <a:gd name="connsiteX3315" fmla="*/ 1942958 w 2323944"/>
              <a:gd name="connsiteY3315" fmla="*/ 1069745 h 1874663"/>
              <a:gd name="connsiteX3316" fmla="*/ 1943554 w 2323944"/>
              <a:gd name="connsiteY3316" fmla="*/ 1071833 h 1874663"/>
              <a:gd name="connsiteX3317" fmla="*/ 1944896 w 2323944"/>
              <a:gd name="connsiteY3317" fmla="*/ 1073026 h 1874663"/>
              <a:gd name="connsiteX3318" fmla="*/ 1947282 w 2323944"/>
              <a:gd name="connsiteY3318" fmla="*/ 1074219 h 1874663"/>
              <a:gd name="connsiteX3319" fmla="*/ 1948773 w 2323944"/>
              <a:gd name="connsiteY3319" fmla="*/ 1075859 h 1874663"/>
              <a:gd name="connsiteX3320" fmla="*/ 1949370 w 2323944"/>
              <a:gd name="connsiteY3320" fmla="*/ 1078095 h 1874663"/>
              <a:gd name="connsiteX3321" fmla="*/ 1949966 w 2323944"/>
              <a:gd name="connsiteY3321" fmla="*/ 1079438 h 1874663"/>
              <a:gd name="connsiteX3322" fmla="*/ 1950712 w 2323944"/>
              <a:gd name="connsiteY3322" fmla="*/ 1079885 h 1874663"/>
              <a:gd name="connsiteX3323" fmla="*/ 1952352 w 2323944"/>
              <a:gd name="connsiteY3323" fmla="*/ 1079438 h 1874663"/>
              <a:gd name="connsiteX3324" fmla="*/ 1952352 w 2323944"/>
              <a:gd name="connsiteY3324" fmla="*/ 1077797 h 1874663"/>
              <a:gd name="connsiteX3325" fmla="*/ 1951756 w 2323944"/>
              <a:gd name="connsiteY3325" fmla="*/ 1072727 h 1874663"/>
              <a:gd name="connsiteX3326" fmla="*/ 1951756 w 2323944"/>
              <a:gd name="connsiteY3326" fmla="*/ 1071385 h 1874663"/>
              <a:gd name="connsiteX3327" fmla="*/ 1953247 w 2323944"/>
              <a:gd name="connsiteY3327" fmla="*/ 1073324 h 1874663"/>
              <a:gd name="connsiteX3328" fmla="*/ 1955931 w 2323944"/>
              <a:gd name="connsiteY3328" fmla="*/ 1078543 h 1874663"/>
              <a:gd name="connsiteX3329" fmla="*/ 1958018 w 2323944"/>
              <a:gd name="connsiteY3329" fmla="*/ 1081525 h 1874663"/>
              <a:gd name="connsiteX3330" fmla="*/ 1961150 w 2323944"/>
              <a:gd name="connsiteY3330" fmla="*/ 1082867 h 1874663"/>
              <a:gd name="connsiteX3331" fmla="*/ 1962790 w 2323944"/>
              <a:gd name="connsiteY3331" fmla="*/ 1083165 h 1874663"/>
              <a:gd name="connsiteX3332" fmla="*/ 1963536 w 2323944"/>
              <a:gd name="connsiteY3332" fmla="*/ 1082569 h 1874663"/>
              <a:gd name="connsiteX3333" fmla="*/ 1962939 w 2323944"/>
              <a:gd name="connsiteY3333" fmla="*/ 1079587 h 1874663"/>
              <a:gd name="connsiteX3334" fmla="*/ 1962343 w 2323944"/>
              <a:gd name="connsiteY3334" fmla="*/ 1078245 h 1874663"/>
              <a:gd name="connsiteX3335" fmla="*/ 1962939 w 2323944"/>
              <a:gd name="connsiteY3335" fmla="*/ 1078245 h 1874663"/>
              <a:gd name="connsiteX3336" fmla="*/ 1969351 w 2323944"/>
              <a:gd name="connsiteY3336" fmla="*/ 1082867 h 1874663"/>
              <a:gd name="connsiteX3337" fmla="*/ 1970842 w 2323944"/>
              <a:gd name="connsiteY3337" fmla="*/ 1084209 h 1874663"/>
              <a:gd name="connsiteX3338" fmla="*/ 1972333 w 2323944"/>
              <a:gd name="connsiteY3338" fmla="*/ 1086297 h 1874663"/>
              <a:gd name="connsiteX3339" fmla="*/ 1973079 w 2323944"/>
              <a:gd name="connsiteY3339" fmla="*/ 1086893 h 1874663"/>
              <a:gd name="connsiteX3340" fmla="*/ 1973824 w 2323944"/>
              <a:gd name="connsiteY3340" fmla="*/ 1086893 h 1874663"/>
              <a:gd name="connsiteX3341" fmla="*/ 1974570 w 2323944"/>
              <a:gd name="connsiteY3341" fmla="*/ 1085998 h 1874663"/>
              <a:gd name="connsiteX3342" fmla="*/ 1975614 w 2323944"/>
              <a:gd name="connsiteY3342" fmla="*/ 1085998 h 1874663"/>
              <a:gd name="connsiteX3343" fmla="*/ 1980087 w 2323944"/>
              <a:gd name="connsiteY3343" fmla="*/ 1088683 h 1874663"/>
              <a:gd name="connsiteX3344" fmla="*/ 1984710 w 2323944"/>
              <a:gd name="connsiteY3344" fmla="*/ 1092112 h 1874663"/>
              <a:gd name="connsiteX3345" fmla="*/ 1988140 w 2323944"/>
              <a:gd name="connsiteY3345" fmla="*/ 1095244 h 1874663"/>
              <a:gd name="connsiteX3346" fmla="*/ 1990376 w 2323944"/>
              <a:gd name="connsiteY3346" fmla="*/ 1098077 h 1874663"/>
              <a:gd name="connsiteX3347" fmla="*/ 1992315 w 2323944"/>
              <a:gd name="connsiteY3347" fmla="*/ 1099121 h 1874663"/>
              <a:gd name="connsiteX3348" fmla="*/ 1993806 w 2323944"/>
              <a:gd name="connsiteY3348" fmla="*/ 1098226 h 1874663"/>
              <a:gd name="connsiteX3349" fmla="*/ 1993806 w 2323944"/>
              <a:gd name="connsiteY3349" fmla="*/ 1095840 h 1874663"/>
              <a:gd name="connsiteX3350" fmla="*/ 1990824 w 2323944"/>
              <a:gd name="connsiteY3350" fmla="*/ 1085849 h 1874663"/>
              <a:gd name="connsiteX3351" fmla="*/ 1991569 w 2323944"/>
              <a:gd name="connsiteY3351" fmla="*/ 1084955 h 1874663"/>
              <a:gd name="connsiteX3352" fmla="*/ 1997086 w 2323944"/>
              <a:gd name="connsiteY3352" fmla="*/ 1087639 h 1874663"/>
              <a:gd name="connsiteX3353" fmla="*/ 1998578 w 2323944"/>
              <a:gd name="connsiteY3353" fmla="*/ 1088086 h 1874663"/>
              <a:gd name="connsiteX3354" fmla="*/ 2001709 w 2323944"/>
              <a:gd name="connsiteY3354" fmla="*/ 1087788 h 1874663"/>
              <a:gd name="connsiteX3355" fmla="*/ 2003498 w 2323944"/>
              <a:gd name="connsiteY3355" fmla="*/ 1087191 h 1874663"/>
              <a:gd name="connsiteX3356" fmla="*/ 2003797 w 2323944"/>
              <a:gd name="connsiteY3356" fmla="*/ 1086297 h 1874663"/>
              <a:gd name="connsiteX3357" fmla="*/ 2002604 w 2323944"/>
              <a:gd name="connsiteY3357" fmla="*/ 1085253 h 1874663"/>
              <a:gd name="connsiteX3358" fmla="*/ 2001261 w 2323944"/>
              <a:gd name="connsiteY3358" fmla="*/ 1083314 h 1874663"/>
              <a:gd name="connsiteX3359" fmla="*/ 1999919 w 2323944"/>
              <a:gd name="connsiteY3359" fmla="*/ 1080332 h 1874663"/>
              <a:gd name="connsiteX3360" fmla="*/ 1997981 w 2323944"/>
              <a:gd name="connsiteY3360" fmla="*/ 1077499 h 1874663"/>
              <a:gd name="connsiteX3361" fmla="*/ 1993955 w 2323944"/>
              <a:gd name="connsiteY3361" fmla="*/ 1072727 h 1874663"/>
              <a:gd name="connsiteX3362" fmla="*/ 1993508 w 2323944"/>
              <a:gd name="connsiteY3362" fmla="*/ 1071535 h 1874663"/>
              <a:gd name="connsiteX3363" fmla="*/ 1993806 w 2323944"/>
              <a:gd name="connsiteY3363" fmla="*/ 1070640 h 1874663"/>
              <a:gd name="connsiteX3364" fmla="*/ 1994850 w 2323944"/>
              <a:gd name="connsiteY3364" fmla="*/ 1070192 h 1874663"/>
              <a:gd name="connsiteX3365" fmla="*/ 1995148 w 2323944"/>
              <a:gd name="connsiteY3365" fmla="*/ 1068403 h 1874663"/>
              <a:gd name="connsiteX3366" fmla="*/ 1994402 w 2323944"/>
              <a:gd name="connsiteY3366" fmla="*/ 1063781 h 1874663"/>
              <a:gd name="connsiteX3367" fmla="*/ 1992911 w 2323944"/>
              <a:gd name="connsiteY3367" fmla="*/ 1056623 h 1874663"/>
              <a:gd name="connsiteX3368" fmla="*/ 1991718 w 2323944"/>
              <a:gd name="connsiteY3368" fmla="*/ 1053044 h 1874663"/>
              <a:gd name="connsiteX3369" fmla="*/ 1990376 w 2323944"/>
              <a:gd name="connsiteY3369" fmla="*/ 1050659 h 1874663"/>
              <a:gd name="connsiteX3370" fmla="*/ 1990376 w 2323944"/>
              <a:gd name="connsiteY3370" fmla="*/ 1049764 h 1874663"/>
              <a:gd name="connsiteX3371" fmla="*/ 1995446 w 2323944"/>
              <a:gd name="connsiteY3371" fmla="*/ 1054983 h 1874663"/>
              <a:gd name="connsiteX3372" fmla="*/ 1996937 w 2323944"/>
              <a:gd name="connsiteY3372" fmla="*/ 1056921 h 1874663"/>
              <a:gd name="connsiteX3373" fmla="*/ 1998130 w 2323944"/>
              <a:gd name="connsiteY3373" fmla="*/ 1059158 h 1874663"/>
              <a:gd name="connsiteX3374" fmla="*/ 2003200 w 2323944"/>
              <a:gd name="connsiteY3374" fmla="*/ 1071385 h 1874663"/>
              <a:gd name="connsiteX3375" fmla="*/ 2003946 w 2323944"/>
              <a:gd name="connsiteY3375" fmla="*/ 1072429 h 1874663"/>
              <a:gd name="connsiteX3376" fmla="*/ 2006033 w 2323944"/>
              <a:gd name="connsiteY3376" fmla="*/ 1072429 h 1874663"/>
              <a:gd name="connsiteX3377" fmla="*/ 2007972 w 2323944"/>
              <a:gd name="connsiteY3377" fmla="*/ 1071684 h 1874663"/>
              <a:gd name="connsiteX3378" fmla="*/ 2008419 w 2323944"/>
              <a:gd name="connsiteY3378" fmla="*/ 1067658 h 1874663"/>
              <a:gd name="connsiteX3379" fmla="*/ 2008419 w 2323944"/>
              <a:gd name="connsiteY3379" fmla="*/ 1063035 h 1874663"/>
              <a:gd name="connsiteX3380" fmla="*/ 2007077 w 2323944"/>
              <a:gd name="connsiteY3380" fmla="*/ 1058263 h 1874663"/>
              <a:gd name="connsiteX3381" fmla="*/ 2006779 w 2323944"/>
              <a:gd name="connsiteY3381" fmla="*/ 1053641 h 1874663"/>
              <a:gd name="connsiteX3382" fmla="*/ 2008866 w 2323944"/>
              <a:gd name="connsiteY3382" fmla="*/ 1053343 h 1874663"/>
              <a:gd name="connsiteX3383" fmla="*/ 2010805 w 2323944"/>
              <a:gd name="connsiteY3383" fmla="*/ 1052448 h 1874663"/>
              <a:gd name="connsiteX3384" fmla="*/ 2008568 w 2323944"/>
              <a:gd name="connsiteY3384" fmla="*/ 1048720 h 1874663"/>
              <a:gd name="connsiteX3385" fmla="*/ 2006481 w 2323944"/>
              <a:gd name="connsiteY3385" fmla="*/ 1044097 h 1874663"/>
              <a:gd name="connsiteX3386" fmla="*/ 2004840 w 2323944"/>
              <a:gd name="connsiteY3386" fmla="*/ 1043203 h 1874663"/>
              <a:gd name="connsiteX3387" fmla="*/ 2001411 w 2323944"/>
              <a:gd name="connsiteY3387" fmla="*/ 1043799 h 1874663"/>
              <a:gd name="connsiteX3388" fmla="*/ 2000665 w 2323944"/>
              <a:gd name="connsiteY3388" fmla="*/ 1043352 h 1874663"/>
              <a:gd name="connsiteX3389" fmla="*/ 2003647 w 2323944"/>
              <a:gd name="connsiteY3389" fmla="*/ 1041413 h 1874663"/>
              <a:gd name="connsiteX3390" fmla="*/ 2004095 w 2323944"/>
              <a:gd name="connsiteY3390" fmla="*/ 1039326 h 1874663"/>
              <a:gd name="connsiteX3391" fmla="*/ 2003797 w 2323944"/>
              <a:gd name="connsiteY3391" fmla="*/ 1038580 h 1874663"/>
              <a:gd name="connsiteX3392" fmla="*/ 2000963 w 2323944"/>
              <a:gd name="connsiteY3392" fmla="*/ 1038580 h 1874663"/>
              <a:gd name="connsiteX3393" fmla="*/ 1997683 w 2323944"/>
              <a:gd name="connsiteY3393" fmla="*/ 1038580 h 1874663"/>
              <a:gd name="connsiteX3394" fmla="*/ 1995148 w 2323944"/>
              <a:gd name="connsiteY3394" fmla="*/ 1039326 h 1874663"/>
              <a:gd name="connsiteX3395" fmla="*/ 1990973 w 2323944"/>
              <a:gd name="connsiteY3395" fmla="*/ 1038431 h 1874663"/>
              <a:gd name="connsiteX3396" fmla="*/ 1990525 w 2323944"/>
              <a:gd name="connsiteY3396" fmla="*/ 1037984 h 1874663"/>
              <a:gd name="connsiteX3397" fmla="*/ 1991420 w 2323944"/>
              <a:gd name="connsiteY3397" fmla="*/ 1036642 h 1874663"/>
              <a:gd name="connsiteX3398" fmla="*/ 1991420 w 2323944"/>
              <a:gd name="connsiteY3398" fmla="*/ 1035747 h 1874663"/>
              <a:gd name="connsiteX3399" fmla="*/ 1990376 w 2323944"/>
              <a:gd name="connsiteY3399" fmla="*/ 1033809 h 1874663"/>
              <a:gd name="connsiteX3400" fmla="*/ 1987990 w 2323944"/>
              <a:gd name="connsiteY3400" fmla="*/ 1031572 h 1874663"/>
              <a:gd name="connsiteX3401" fmla="*/ 1986201 w 2323944"/>
              <a:gd name="connsiteY3401" fmla="*/ 1029335 h 1874663"/>
              <a:gd name="connsiteX3402" fmla="*/ 1980087 w 2323944"/>
              <a:gd name="connsiteY3402" fmla="*/ 1026651 h 1874663"/>
              <a:gd name="connsiteX3403" fmla="*/ 1979789 w 2323944"/>
              <a:gd name="connsiteY3403" fmla="*/ 1025905 h 1874663"/>
              <a:gd name="connsiteX3404" fmla="*/ 1982026 w 2323944"/>
              <a:gd name="connsiteY3404" fmla="*/ 1025607 h 1874663"/>
              <a:gd name="connsiteX3405" fmla="*/ 1986499 w 2323944"/>
              <a:gd name="connsiteY3405" fmla="*/ 1025607 h 1874663"/>
              <a:gd name="connsiteX3406" fmla="*/ 1989780 w 2323944"/>
              <a:gd name="connsiteY3406" fmla="*/ 1026204 h 1874663"/>
              <a:gd name="connsiteX3407" fmla="*/ 1993358 w 2323944"/>
              <a:gd name="connsiteY3407" fmla="*/ 1020239 h 1874663"/>
              <a:gd name="connsiteX3408" fmla="*/ 1992762 w 2323944"/>
              <a:gd name="connsiteY3408" fmla="*/ 1018152 h 1874663"/>
              <a:gd name="connsiteX3409" fmla="*/ 1990525 w 2323944"/>
              <a:gd name="connsiteY3409" fmla="*/ 1017108 h 1874663"/>
              <a:gd name="connsiteX3410" fmla="*/ 1982324 w 2323944"/>
              <a:gd name="connsiteY3410" fmla="*/ 1017108 h 1874663"/>
              <a:gd name="connsiteX3411" fmla="*/ 1981280 w 2323944"/>
              <a:gd name="connsiteY3411" fmla="*/ 1017257 h 1874663"/>
              <a:gd name="connsiteX3412" fmla="*/ 1981728 w 2323944"/>
              <a:gd name="connsiteY3412" fmla="*/ 1016362 h 1874663"/>
              <a:gd name="connsiteX3413" fmla="*/ 1986052 w 2323944"/>
              <a:gd name="connsiteY3413" fmla="*/ 1013529 h 1874663"/>
              <a:gd name="connsiteX3414" fmla="*/ 1987990 w 2323944"/>
              <a:gd name="connsiteY3414" fmla="*/ 1011591 h 1874663"/>
              <a:gd name="connsiteX3415" fmla="*/ 1983815 w 2323944"/>
              <a:gd name="connsiteY3415" fmla="*/ 1007415 h 1874663"/>
              <a:gd name="connsiteX3416" fmla="*/ 1981728 w 2323944"/>
              <a:gd name="connsiteY3416" fmla="*/ 1008310 h 1874663"/>
              <a:gd name="connsiteX3417" fmla="*/ 1979342 w 2323944"/>
              <a:gd name="connsiteY3417" fmla="*/ 1006670 h 1874663"/>
              <a:gd name="connsiteX3418" fmla="*/ 1978745 w 2323944"/>
              <a:gd name="connsiteY3418" fmla="*/ 1005477 h 1874663"/>
              <a:gd name="connsiteX3419" fmla="*/ 1975017 w 2323944"/>
              <a:gd name="connsiteY3419" fmla="*/ 1001749 h 1874663"/>
              <a:gd name="connsiteX3420" fmla="*/ 1970544 w 2323944"/>
              <a:gd name="connsiteY3420" fmla="*/ 1000258 h 1874663"/>
              <a:gd name="connsiteX3421" fmla="*/ 1968158 w 2323944"/>
              <a:gd name="connsiteY3421" fmla="*/ 1002047 h 1874663"/>
              <a:gd name="connsiteX3422" fmla="*/ 1966070 w 2323944"/>
              <a:gd name="connsiteY3422" fmla="*/ 1004582 h 1874663"/>
              <a:gd name="connsiteX3423" fmla="*/ 1964878 w 2323944"/>
              <a:gd name="connsiteY3423" fmla="*/ 1007117 h 1874663"/>
              <a:gd name="connsiteX3424" fmla="*/ 1963238 w 2323944"/>
              <a:gd name="connsiteY3424" fmla="*/ 1007714 h 1874663"/>
              <a:gd name="connsiteX3425" fmla="*/ 1961448 w 2323944"/>
              <a:gd name="connsiteY3425" fmla="*/ 1006222 h 1874663"/>
              <a:gd name="connsiteX3426" fmla="*/ 1961001 w 2323944"/>
              <a:gd name="connsiteY3426" fmla="*/ 1005179 h 1874663"/>
              <a:gd name="connsiteX3427" fmla="*/ 1963387 w 2323944"/>
              <a:gd name="connsiteY3427" fmla="*/ 1002942 h 1874663"/>
              <a:gd name="connsiteX3428" fmla="*/ 1963088 w 2323944"/>
              <a:gd name="connsiteY3428" fmla="*/ 1001749 h 1874663"/>
              <a:gd name="connsiteX3429" fmla="*/ 1959957 w 2323944"/>
              <a:gd name="connsiteY3429" fmla="*/ 999214 h 1874663"/>
              <a:gd name="connsiteX3430" fmla="*/ 1955484 w 2323944"/>
              <a:gd name="connsiteY3430" fmla="*/ 996381 h 1874663"/>
              <a:gd name="connsiteX3431" fmla="*/ 1952352 w 2323944"/>
              <a:gd name="connsiteY3431" fmla="*/ 995039 h 1874663"/>
              <a:gd name="connsiteX3432" fmla="*/ 1951457 w 2323944"/>
              <a:gd name="connsiteY3432" fmla="*/ 996232 h 1874663"/>
              <a:gd name="connsiteX3433" fmla="*/ 1951159 w 2323944"/>
              <a:gd name="connsiteY3433" fmla="*/ 1003389 h 1874663"/>
              <a:gd name="connsiteX3434" fmla="*/ 1950563 w 2323944"/>
              <a:gd name="connsiteY3434" fmla="*/ 1003389 h 1874663"/>
              <a:gd name="connsiteX3435" fmla="*/ 1949668 w 2323944"/>
              <a:gd name="connsiteY3435" fmla="*/ 1001302 h 1874663"/>
              <a:gd name="connsiteX3436" fmla="*/ 1947879 w 2323944"/>
              <a:gd name="connsiteY3436" fmla="*/ 994144 h 1874663"/>
              <a:gd name="connsiteX3437" fmla="*/ 1946984 w 2323944"/>
              <a:gd name="connsiteY3437" fmla="*/ 991758 h 1874663"/>
              <a:gd name="connsiteX3438" fmla="*/ 1946239 w 2323944"/>
              <a:gd name="connsiteY3438" fmla="*/ 991013 h 1874663"/>
              <a:gd name="connsiteX3439" fmla="*/ 1945493 w 2323944"/>
              <a:gd name="connsiteY3439" fmla="*/ 991013 h 1874663"/>
              <a:gd name="connsiteX3440" fmla="*/ 1944896 w 2323944"/>
              <a:gd name="connsiteY3440" fmla="*/ 991460 h 1874663"/>
              <a:gd name="connsiteX3441" fmla="*/ 1943405 w 2323944"/>
              <a:gd name="connsiteY3441" fmla="*/ 991460 h 1874663"/>
              <a:gd name="connsiteX3442" fmla="*/ 1942958 w 2323944"/>
              <a:gd name="connsiteY3442" fmla="*/ 990416 h 1874663"/>
              <a:gd name="connsiteX3443" fmla="*/ 1942958 w 2323944"/>
              <a:gd name="connsiteY3443" fmla="*/ 988925 h 1874663"/>
              <a:gd name="connsiteX3444" fmla="*/ 1942660 w 2323944"/>
              <a:gd name="connsiteY3444" fmla="*/ 987285 h 1874663"/>
              <a:gd name="connsiteX3445" fmla="*/ 1940870 w 2323944"/>
              <a:gd name="connsiteY3445" fmla="*/ 984154 h 1874663"/>
              <a:gd name="connsiteX3446" fmla="*/ 1937888 w 2323944"/>
              <a:gd name="connsiteY3446" fmla="*/ 981470 h 1874663"/>
              <a:gd name="connsiteX3447" fmla="*/ 1934757 w 2323944"/>
              <a:gd name="connsiteY3447" fmla="*/ 979680 h 1874663"/>
              <a:gd name="connsiteX3448" fmla="*/ 1933713 w 2323944"/>
              <a:gd name="connsiteY3448" fmla="*/ 979680 h 1874663"/>
              <a:gd name="connsiteX3449" fmla="*/ 1934011 w 2323944"/>
              <a:gd name="connsiteY3449" fmla="*/ 979084 h 1874663"/>
              <a:gd name="connsiteX3450" fmla="*/ 1939081 w 2323944"/>
              <a:gd name="connsiteY3450" fmla="*/ 976250 h 1874663"/>
              <a:gd name="connsiteX3451" fmla="*/ 1939528 w 2323944"/>
              <a:gd name="connsiteY3451" fmla="*/ 975356 h 1874663"/>
              <a:gd name="connsiteX3452" fmla="*/ 1934608 w 2323944"/>
              <a:gd name="connsiteY3452" fmla="*/ 973417 h 1874663"/>
              <a:gd name="connsiteX3453" fmla="*/ 1933862 w 2323944"/>
              <a:gd name="connsiteY3453" fmla="*/ 972224 h 1874663"/>
              <a:gd name="connsiteX3454" fmla="*/ 1933415 w 2323944"/>
              <a:gd name="connsiteY3454" fmla="*/ 970435 h 1874663"/>
              <a:gd name="connsiteX3455" fmla="*/ 1932072 w 2323944"/>
              <a:gd name="connsiteY3455" fmla="*/ 968646 h 1874663"/>
              <a:gd name="connsiteX3456" fmla="*/ 1929687 w 2323944"/>
              <a:gd name="connsiteY3456" fmla="*/ 967005 h 1874663"/>
              <a:gd name="connsiteX3457" fmla="*/ 1927599 w 2323944"/>
              <a:gd name="connsiteY3457" fmla="*/ 966260 h 1874663"/>
              <a:gd name="connsiteX3458" fmla="*/ 1925810 w 2323944"/>
              <a:gd name="connsiteY3458" fmla="*/ 966260 h 1874663"/>
              <a:gd name="connsiteX3459" fmla="*/ 1923722 w 2323944"/>
              <a:gd name="connsiteY3459" fmla="*/ 967155 h 1874663"/>
              <a:gd name="connsiteX3460" fmla="*/ 1918801 w 2323944"/>
              <a:gd name="connsiteY3460" fmla="*/ 969988 h 1874663"/>
              <a:gd name="connsiteX3461" fmla="*/ 1918056 w 2323944"/>
              <a:gd name="connsiteY3461" fmla="*/ 969988 h 1874663"/>
              <a:gd name="connsiteX3462" fmla="*/ 1917459 w 2323944"/>
              <a:gd name="connsiteY3462" fmla="*/ 969093 h 1874663"/>
              <a:gd name="connsiteX3463" fmla="*/ 1917459 w 2323944"/>
              <a:gd name="connsiteY3463" fmla="*/ 967304 h 1874663"/>
              <a:gd name="connsiteX3464" fmla="*/ 1919994 w 2323944"/>
              <a:gd name="connsiteY3464" fmla="*/ 960444 h 1874663"/>
              <a:gd name="connsiteX3465" fmla="*/ 1919249 w 2323944"/>
              <a:gd name="connsiteY3465" fmla="*/ 959550 h 1874663"/>
              <a:gd name="connsiteX3466" fmla="*/ 1917310 w 2323944"/>
              <a:gd name="connsiteY3466" fmla="*/ 959550 h 1874663"/>
              <a:gd name="connsiteX3467" fmla="*/ 1913433 w 2323944"/>
              <a:gd name="connsiteY3467" fmla="*/ 958059 h 1874663"/>
              <a:gd name="connsiteX3468" fmla="*/ 1911495 w 2323944"/>
              <a:gd name="connsiteY3468" fmla="*/ 956120 h 1874663"/>
              <a:gd name="connsiteX3469" fmla="*/ 1909705 w 2323944"/>
              <a:gd name="connsiteY3469" fmla="*/ 952989 h 1874663"/>
              <a:gd name="connsiteX3470" fmla="*/ 1909705 w 2323944"/>
              <a:gd name="connsiteY3470" fmla="*/ 950454 h 1874663"/>
              <a:gd name="connsiteX3471" fmla="*/ 1911197 w 2323944"/>
              <a:gd name="connsiteY3471" fmla="*/ 948366 h 1874663"/>
              <a:gd name="connsiteX3472" fmla="*/ 1910749 w 2323944"/>
              <a:gd name="connsiteY3472" fmla="*/ 946577 h 1874663"/>
              <a:gd name="connsiteX3473" fmla="*/ 1904188 w 2323944"/>
              <a:gd name="connsiteY3473" fmla="*/ 942252 h 1874663"/>
              <a:gd name="connsiteX3474" fmla="*/ 1901504 w 2323944"/>
              <a:gd name="connsiteY3474" fmla="*/ 941507 h 1874663"/>
              <a:gd name="connsiteX3475" fmla="*/ 1897776 w 2323944"/>
              <a:gd name="connsiteY3475" fmla="*/ 941507 h 1874663"/>
              <a:gd name="connsiteX3476" fmla="*/ 1896882 w 2323944"/>
              <a:gd name="connsiteY3476" fmla="*/ 941060 h 1874663"/>
              <a:gd name="connsiteX3477" fmla="*/ 1902697 w 2323944"/>
              <a:gd name="connsiteY3477" fmla="*/ 938823 h 1874663"/>
              <a:gd name="connsiteX3478" fmla="*/ 1904486 w 2323944"/>
              <a:gd name="connsiteY3478" fmla="*/ 938823 h 1874663"/>
              <a:gd name="connsiteX3479" fmla="*/ 1912688 w 2323944"/>
              <a:gd name="connsiteY3479" fmla="*/ 944191 h 1874663"/>
              <a:gd name="connsiteX3480" fmla="*/ 1917608 w 2323944"/>
              <a:gd name="connsiteY3480" fmla="*/ 949410 h 1874663"/>
              <a:gd name="connsiteX3481" fmla="*/ 1921038 w 2323944"/>
              <a:gd name="connsiteY3481" fmla="*/ 951647 h 1874663"/>
              <a:gd name="connsiteX3482" fmla="*/ 1928345 w 2323944"/>
              <a:gd name="connsiteY3482" fmla="*/ 953585 h 1874663"/>
              <a:gd name="connsiteX3483" fmla="*/ 1932371 w 2323944"/>
              <a:gd name="connsiteY3483" fmla="*/ 953585 h 1874663"/>
              <a:gd name="connsiteX3484" fmla="*/ 1933713 w 2323944"/>
              <a:gd name="connsiteY3484" fmla="*/ 953287 h 1874663"/>
              <a:gd name="connsiteX3485" fmla="*/ 1935800 w 2323944"/>
              <a:gd name="connsiteY3485" fmla="*/ 952094 h 1874663"/>
              <a:gd name="connsiteX3486" fmla="*/ 1938186 w 2323944"/>
              <a:gd name="connsiteY3486" fmla="*/ 948515 h 1874663"/>
              <a:gd name="connsiteX3487" fmla="*/ 1935204 w 2323944"/>
              <a:gd name="connsiteY3487" fmla="*/ 945980 h 1874663"/>
              <a:gd name="connsiteX3488" fmla="*/ 1928643 w 2323944"/>
              <a:gd name="connsiteY3488" fmla="*/ 941507 h 1874663"/>
              <a:gd name="connsiteX3489" fmla="*/ 1924468 w 2323944"/>
              <a:gd name="connsiteY3489" fmla="*/ 937779 h 1874663"/>
              <a:gd name="connsiteX3490" fmla="*/ 1921933 w 2323944"/>
              <a:gd name="connsiteY3490" fmla="*/ 933306 h 1874663"/>
              <a:gd name="connsiteX3491" fmla="*/ 1919696 w 2323944"/>
              <a:gd name="connsiteY3491" fmla="*/ 928683 h 1874663"/>
              <a:gd name="connsiteX3492" fmla="*/ 1920144 w 2323944"/>
              <a:gd name="connsiteY3492" fmla="*/ 927639 h 1874663"/>
              <a:gd name="connsiteX3493" fmla="*/ 1923573 w 2323944"/>
              <a:gd name="connsiteY3493" fmla="*/ 929130 h 1874663"/>
              <a:gd name="connsiteX3494" fmla="*/ 1928345 w 2323944"/>
              <a:gd name="connsiteY3494" fmla="*/ 931814 h 1874663"/>
              <a:gd name="connsiteX3495" fmla="*/ 1933415 w 2323944"/>
              <a:gd name="connsiteY3495" fmla="*/ 935691 h 1874663"/>
              <a:gd name="connsiteX3496" fmla="*/ 1934906 w 2323944"/>
              <a:gd name="connsiteY3496" fmla="*/ 936288 h 1874663"/>
              <a:gd name="connsiteX3497" fmla="*/ 1937143 w 2323944"/>
              <a:gd name="connsiteY3497" fmla="*/ 935990 h 1874663"/>
              <a:gd name="connsiteX3498" fmla="*/ 1938037 w 2323944"/>
              <a:gd name="connsiteY3498" fmla="*/ 935393 h 1874663"/>
              <a:gd name="connsiteX3499" fmla="*/ 1938037 w 2323944"/>
              <a:gd name="connsiteY3499" fmla="*/ 930323 h 1874663"/>
              <a:gd name="connsiteX3500" fmla="*/ 1934608 w 2323944"/>
              <a:gd name="connsiteY3500" fmla="*/ 926297 h 1874663"/>
              <a:gd name="connsiteX3501" fmla="*/ 1934906 w 2323944"/>
              <a:gd name="connsiteY3501" fmla="*/ 924060 h 1874663"/>
              <a:gd name="connsiteX3502" fmla="*/ 1938037 w 2323944"/>
              <a:gd name="connsiteY3502" fmla="*/ 925701 h 1874663"/>
              <a:gd name="connsiteX3503" fmla="*/ 1941019 w 2323944"/>
              <a:gd name="connsiteY3503" fmla="*/ 925999 h 1874663"/>
              <a:gd name="connsiteX3504" fmla="*/ 1943853 w 2323944"/>
              <a:gd name="connsiteY3504" fmla="*/ 924955 h 1874663"/>
              <a:gd name="connsiteX3505" fmla="*/ 1943853 w 2323944"/>
              <a:gd name="connsiteY3505" fmla="*/ 923315 h 1874663"/>
              <a:gd name="connsiteX3506" fmla="*/ 1942660 w 2323944"/>
              <a:gd name="connsiteY3506" fmla="*/ 921526 h 1874663"/>
              <a:gd name="connsiteX3507" fmla="*/ 1943405 w 2323944"/>
              <a:gd name="connsiteY3507" fmla="*/ 921227 h 1874663"/>
              <a:gd name="connsiteX3508" fmla="*/ 1946686 w 2323944"/>
              <a:gd name="connsiteY3508" fmla="*/ 922718 h 1874663"/>
              <a:gd name="connsiteX3509" fmla="*/ 1948624 w 2323944"/>
              <a:gd name="connsiteY3509" fmla="*/ 924508 h 1874663"/>
              <a:gd name="connsiteX3510" fmla="*/ 1949370 w 2323944"/>
              <a:gd name="connsiteY3510" fmla="*/ 926745 h 1874663"/>
              <a:gd name="connsiteX3511" fmla="*/ 1950563 w 2323944"/>
              <a:gd name="connsiteY3511" fmla="*/ 928981 h 1874663"/>
              <a:gd name="connsiteX3512" fmla="*/ 1956825 w 2323944"/>
              <a:gd name="connsiteY3512" fmla="*/ 937332 h 1874663"/>
              <a:gd name="connsiteX3513" fmla="*/ 1958317 w 2323944"/>
              <a:gd name="connsiteY3513" fmla="*/ 938525 h 1874663"/>
              <a:gd name="connsiteX3514" fmla="*/ 1962045 w 2323944"/>
              <a:gd name="connsiteY3514" fmla="*/ 939718 h 1874663"/>
              <a:gd name="connsiteX3515" fmla="*/ 1963834 w 2323944"/>
              <a:gd name="connsiteY3515" fmla="*/ 940761 h 1874663"/>
              <a:gd name="connsiteX3516" fmla="*/ 1967711 w 2323944"/>
              <a:gd name="connsiteY3516" fmla="*/ 944191 h 1874663"/>
              <a:gd name="connsiteX3517" fmla="*/ 1970991 w 2323944"/>
              <a:gd name="connsiteY3517" fmla="*/ 944489 h 1874663"/>
              <a:gd name="connsiteX3518" fmla="*/ 1973228 w 2323944"/>
              <a:gd name="connsiteY3518" fmla="*/ 943744 h 1874663"/>
              <a:gd name="connsiteX3519" fmla="*/ 1975763 w 2323944"/>
              <a:gd name="connsiteY3519" fmla="*/ 942402 h 1874663"/>
              <a:gd name="connsiteX3520" fmla="*/ 1977552 w 2323944"/>
              <a:gd name="connsiteY3520" fmla="*/ 940463 h 1874663"/>
              <a:gd name="connsiteX3521" fmla="*/ 1978447 w 2323944"/>
              <a:gd name="connsiteY3521" fmla="*/ 940910 h 1874663"/>
              <a:gd name="connsiteX3522" fmla="*/ 1973228 w 2323944"/>
              <a:gd name="connsiteY3522" fmla="*/ 946279 h 1874663"/>
              <a:gd name="connsiteX3523" fmla="*/ 1972333 w 2323944"/>
              <a:gd name="connsiteY3523" fmla="*/ 949261 h 1874663"/>
              <a:gd name="connsiteX3524" fmla="*/ 1974123 w 2323944"/>
              <a:gd name="connsiteY3524" fmla="*/ 950305 h 1874663"/>
              <a:gd name="connsiteX3525" fmla="*/ 1981578 w 2323944"/>
              <a:gd name="connsiteY3525" fmla="*/ 950752 h 1874663"/>
              <a:gd name="connsiteX3526" fmla="*/ 1985008 w 2323944"/>
              <a:gd name="connsiteY3526" fmla="*/ 950454 h 1874663"/>
              <a:gd name="connsiteX3527" fmla="*/ 1987841 w 2323944"/>
              <a:gd name="connsiteY3527" fmla="*/ 949857 h 1874663"/>
              <a:gd name="connsiteX3528" fmla="*/ 1995744 w 2323944"/>
              <a:gd name="connsiteY3528" fmla="*/ 946726 h 1874663"/>
              <a:gd name="connsiteX3529" fmla="*/ 1998876 w 2323944"/>
              <a:gd name="connsiteY3529" fmla="*/ 944042 h 1874663"/>
              <a:gd name="connsiteX3530" fmla="*/ 2002156 w 2323944"/>
              <a:gd name="connsiteY3530" fmla="*/ 939718 h 1874663"/>
              <a:gd name="connsiteX3531" fmla="*/ 2004989 w 2323944"/>
              <a:gd name="connsiteY3531" fmla="*/ 937183 h 1874663"/>
              <a:gd name="connsiteX3532" fmla="*/ 2009015 w 2323944"/>
              <a:gd name="connsiteY3532" fmla="*/ 935393 h 1874663"/>
              <a:gd name="connsiteX3533" fmla="*/ 2010507 w 2323944"/>
              <a:gd name="connsiteY3533" fmla="*/ 935841 h 1874663"/>
              <a:gd name="connsiteX3534" fmla="*/ 2007375 w 2323944"/>
              <a:gd name="connsiteY3534" fmla="*/ 937928 h 1874663"/>
              <a:gd name="connsiteX3535" fmla="*/ 2004542 w 2323944"/>
              <a:gd name="connsiteY3535" fmla="*/ 941507 h 1874663"/>
              <a:gd name="connsiteX3536" fmla="*/ 2001858 w 2323944"/>
              <a:gd name="connsiteY3536" fmla="*/ 946726 h 1874663"/>
              <a:gd name="connsiteX3537" fmla="*/ 1999770 w 2323944"/>
              <a:gd name="connsiteY3537" fmla="*/ 949559 h 1874663"/>
              <a:gd name="connsiteX3538" fmla="*/ 1994999 w 2323944"/>
              <a:gd name="connsiteY3538" fmla="*/ 950752 h 1874663"/>
              <a:gd name="connsiteX3539" fmla="*/ 1990973 w 2323944"/>
              <a:gd name="connsiteY3539" fmla="*/ 952989 h 1874663"/>
              <a:gd name="connsiteX3540" fmla="*/ 1988587 w 2323944"/>
              <a:gd name="connsiteY3540" fmla="*/ 955225 h 1874663"/>
              <a:gd name="connsiteX3541" fmla="*/ 1985903 w 2323944"/>
              <a:gd name="connsiteY3541" fmla="*/ 958357 h 1874663"/>
              <a:gd name="connsiteX3542" fmla="*/ 1985306 w 2323944"/>
              <a:gd name="connsiteY3542" fmla="*/ 961041 h 1874663"/>
              <a:gd name="connsiteX3543" fmla="*/ 1986947 w 2323944"/>
              <a:gd name="connsiteY3543" fmla="*/ 963427 h 1874663"/>
              <a:gd name="connsiteX3544" fmla="*/ 1987692 w 2323944"/>
              <a:gd name="connsiteY3544" fmla="*/ 963874 h 1874663"/>
              <a:gd name="connsiteX3545" fmla="*/ 1988438 w 2323944"/>
              <a:gd name="connsiteY3545" fmla="*/ 965067 h 1874663"/>
              <a:gd name="connsiteX3546" fmla="*/ 1990376 w 2323944"/>
              <a:gd name="connsiteY3546" fmla="*/ 968944 h 1874663"/>
              <a:gd name="connsiteX3547" fmla="*/ 1991271 w 2323944"/>
              <a:gd name="connsiteY3547" fmla="*/ 969988 h 1874663"/>
              <a:gd name="connsiteX3548" fmla="*/ 1993060 w 2323944"/>
              <a:gd name="connsiteY3548" fmla="*/ 974759 h 1874663"/>
              <a:gd name="connsiteX3549" fmla="*/ 1996490 w 2323944"/>
              <a:gd name="connsiteY3549" fmla="*/ 978785 h 1874663"/>
              <a:gd name="connsiteX3550" fmla="*/ 1999919 w 2323944"/>
              <a:gd name="connsiteY3550" fmla="*/ 982215 h 1874663"/>
              <a:gd name="connsiteX3551" fmla="*/ 2002007 w 2323944"/>
              <a:gd name="connsiteY3551" fmla="*/ 985197 h 1874663"/>
              <a:gd name="connsiteX3552" fmla="*/ 2004691 w 2323944"/>
              <a:gd name="connsiteY3552" fmla="*/ 988180 h 1874663"/>
              <a:gd name="connsiteX3553" fmla="*/ 2007524 w 2323944"/>
              <a:gd name="connsiteY3553" fmla="*/ 990565 h 1874663"/>
              <a:gd name="connsiteX3554" fmla="*/ 2009761 w 2323944"/>
              <a:gd name="connsiteY3554" fmla="*/ 984452 h 1874663"/>
              <a:gd name="connsiteX3555" fmla="*/ 2013191 w 2323944"/>
              <a:gd name="connsiteY3555" fmla="*/ 979382 h 1874663"/>
              <a:gd name="connsiteX3556" fmla="*/ 2014682 w 2323944"/>
              <a:gd name="connsiteY3556" fmla="*/ 977742 h 1874663"/>
              <a:gd name="connsiteX3557" fmla="*/ 2015129 w 2323944"/>
              <a:gd name="connsiteY3557" fmla="*/ 977742 h 1874663"/>
              <a:gd name="connsiteX3558" fmla="*/ 2014085 w 2323944"/>
              <a:gd name="connsiteY3558" fmla="*/ 981171 h 1874663"/>
              <a:gd name="connsiteX3559" fmla="*/ 2013191 w 2323944"/>
              <a:gd name="connsiteY3559" fmla="*/ 988030 h 1874663"/>
              <a:gd name="connsiteX3560" fmla="*/ 2015726 w 2323944"/>
              <a:gd name="connsiteY3560" fmla="*/ 990565 h 1874663"/>
              <a:gd name="connsiteX3561" fmla="*/ 2018260 w 2323944"/>
              <a:gd name="connsiteY3561" fmla="*/ 992653 h 1874663"/>
              <a:gd name="connsiteX3562" fmla="*/ 2020646 w 2323944"/>
              <a:gd name="connsiteY3562" fmla="*/ 990118 h 1874663"/>
              <a:gd name="connsiteX3563" fmla="*/ 2022883 w 2323944"/>
              <a:gd name="connsiteY3563" fmla="*/ 990118 h 1874663"/>
              <a:gd name="connsiteX3564" fmla="*/ 2024971 w 2323944"/>
              <a:gd name="connsiteY3564" fmla="*/ 990715 h 1874663"/>
              <a:gd name="connsiteX3565" fmla="*/ 2026611 w 2323944"/>
              <a:gd name="connsiteY3565" fmla="*/ 991907 h 1874663"/>
              <a:gd name="connsiteX3566" fmla="*/ 2027804 w 2323944"/>
              <a:gd name="connsiteY3566" fmla="*/ 993399 h 1874663"/>
              <a:gd name="connsiteX3567" fmla="*/ 2029146 w 2323944"/>
              <a:gd name="connsiteY3567" fmla="*/ 996232 h 1874663"/>
              <a:gd name="connsiteX3568" fmla="*/ 2032576 w 2323944"/>
              <a:gd name="connsiteY3568" fmla="*/ 998916 h 1874663"/>
              <a:gd name="connsiteX3569" fmla="*/ 2035707 w 2323944"/>
              <a:gd name="connsiteY3569" fmla="*/ 994741 h 1874663"/>
              <a:gd name="connsiteX3570" fmla="*/ 2037944 w 2323944"/>
              <a:gd name="connsiteY3570" fmla="*/ 990416 h 1874663"/>
              <a:gd name="connsiteX3571" fmla="*/ 2038988 w 2323944"/>
              <a:gd name="connsiteY3571" fmla="*/ 985496 h 1874663"/>
              <a:gd name="connsiteX3572" fmla="*/ 2038988 w 2323944"/>
              <a:gd name="connsiteY3572" fmla="*/ 971330 h 1874663"/>
              <a:gd name="connsiteX3573" fmla="*/ 2039733 w 2323944"/>
              <a:gd name="connsiteY3573" fmla="*/ 968049 h 1874663"/>
              <a:gd name="connsiteX3574" fmla="*/ 2035260 w 2323944"/>
              <a:gd name="connsiteY3574" fmla="*/ 967155 h 1874663"/>
              <a:gd name="connsiteX3575" fmla="*/ 2031532 w 2323944"/>
              <a:gd name="connsiteY3575" fmla="*/ 965962 h 1874663"/>
              <a:gd name="connsiteX3576" fmla="*/ 2031532 w 2323944"/>
              <a:gd name="connsiteY3576" fmla="*/ 965365 h 1874663"/>
              <a:gd name="connsiteX3577" fmla="*/ 2037645 w 2323944"/>
              <a:gd name="connsiteY3577" fmla="*/ 963874 h 1874663"/>
              <a:gd name="connsiteX3578" fmla="*/ 2037944 w 2323944"/>
              <a:gd name="connsiteY3578" fmla="*/ 961786 h 1874663"/>
              <a:gd name="connsiteX3579" fmla="*/ 2036452 w 2323944"/>
              <a:gd name="connsiteY3579" fmla="*/ 958208 h 1874663"/>
              <a:gd name="connsiteX3580" fmla="*/ 2036452 w 2323944"/>
              <a:gd name="connsiteY3580" fmla="*/ 957462 h 1874663"/>
              <a:gd name="connsiteX3581" fmla="*/ 2042268 w 2323944"/>
              <a:gd name="connsiteY3581" fmla="*/ 964620 h 1874663"/>
              <a:gd name="connsiteX3582" fmla="*/ 2044206 w 2323944"/>
              <a:gd name="connsiteY3582" fmla="*/ 966409 h 1874663"/>
              <a:gd name="connsiteX3583" fmla="*/ 2049426 w 2323944"/>
              <a:gd name="connsiteY3583" fmla="*/ 968049 h 1874663"/>
              <a:gd name="connsiteX3584" fmla="*/ 2053451 w 2323944"/>
              <a:gd name="connsiteY3584" fmla="*/ 966856 h 1874663"/>
              <a:gd name="connsiteX3585" fmla="*/ 2054644 w 2323944"/>
              <a:gd name="connsiteY3585" fmla="*/ 967602 h 1874663"/>
              <a:gd name="connsiteX3586" fmla="*/ 2057627 w 2323944"/>
              <a:gd name="connsiteY3586" fmla="*/ 967304 h 1874663"/>
              <a:gd name="connsiteX3587" fmla="*/ 2058969 w 2323944"/>
              <a:gd name="connsiteY3587" fmla="*/ 963576 h 1874663"/>
              <a:gd name="connsiteX3588" fmla="*/ 2062249 w 2323944"/>
              <a:gd name="connsiteY3588" fmla="*/ 959848 h 1874663"/>
              <a:gd name="connsiteX3589" fmla="*/ 2064933 w 2323944"/>
              <a:gd name="connsiteY3589" fmla="*/ 958506 h 1874663"/>
              <a:gd name="connsiteX3590" fmla="*/ 2064933 w 2323944"/>
              <a:gd name="connsiteY3590" fmla="*/ 956866 h 1874663"/>
              <a:gd name="connsiteX3591" fmla="*/ 2064188 w 2323944"/>
              <a:gd name="connsiteY3591" fmla="*/ 955225 h 1874663"/>
              <a:gd name="connsiteX3592" fmla="*/ 2063144 w 2323944"/>
              <a:gd name="connsiteY3592" fmla="*/ 953436 h 1874663"/>
              <a:gd name="connsiteX3593" fmla="*/ 2061802 w 2323944"/>
              <a:gd name="connsiteY3593" fmla="*/ 952094 h 1874663"/>
              <a:gd name="connsiteX3594" fmla="*/ 2058521 w 2323944"/>
              <a:gd name="connsiteY3594" fmla="*/ 950155 h 1874663"/>
              <a:gd name="connsiteX3595" fmla="*/ 2059416 w 2323944"/>
              <a:gd name="connsiteY3595" fmla="*/ 949261 h 1874663"/>
              <a:gd name="connsiteX3596" fmla="*/ 2062697 w 2323944"/>
              <a:gd name="connsiteY3596" fmla="*/ 950006 h 1874663"/>
              <a:gd name="connsiteX3597" fmla="*/ 2068512 w 2323944"/>
              <a:gd name="connsiteY3597" fmla="*/ 950603 h 1874663"/>
              <a:gd name="connsiteX3598" fmla="*/ 2071345 w 2323944"/>
              <a:gd name="connsiteY3598" fmla="*/ 950305 h 1874663"/>
              <a:gd name="connsiteX3599" fmla="*/ 2075222 w 2323944"/>
              <a:gd name="connsiteY3599" fmla="*/ 949261 h 1874663"/>
              <a:gd name="connsiteX3600" fmla="*/ 2074328 w 2323944"/>
              <a:gd name="connsiteY3600" fmla="*/ 947770 h 1874663"/>
              <a:gd name="connsiteX3601" fmla="*/ 2068512 w 2323944"/>
              <a:gd name="connsiteY3601" fmla="*/ 944042 h 1874663"/>
              <a:gd name="connsiteX3602" fmla="*/ 2060907 w 2323944"/>
              <a:gd name="connsiteY3602" fmla="*/ 940463 h 1874663"/>
              <a:gd name="connsiteX3603" fmla="*/ 2061951 w 2323944"/>
              <a:gd name="connsiteY3603" fmla="*/ 938525 h 1874663"/>
              <a:gd name="connsiteX3604" fmla="*/ 2063890 w 2323944"/>
              <a:gd name="connsiteY3604" fmla="*/ 937779 h 1874663"/>
              <a:gd name="connsiteX3605" fmla="*/ 2064188 w 2323944"/>
              <a:gd name="connsiteY3605" fmla="*/ 936586 h 1874663"/>
              <a:gd name="connsiteX3606" fmla="*/ 2060311 w 2323944"/>
              <a:gd name="connsiteY3606" fmla="*/ 932411 h 1874663"/>
              <a:gd name="connsiteX3607" fmla="*/ 2061504 w 2323944"/>
              <a:gd name="connsiteY3607" fmla="*/ 931964 h 1874663"/>
              <a:gd name="connsiteX3608" fmla="*/ 2065083 w 2323944"/>
              <a:gd name="connsiteY3608" fmla="*/ 932262 h 1874663"/>
              <a:gd name="connsiteX3609" fmla="*/ 2067617 w 2323944"/>
              <a:gd name="connsiteY3609" fmla="*/ 933156 h 1874663"/>
              <a:gd name="connsiteX3610" fmla="*/ 2070749 w 2323944"/>
              <a:gd name="connsiteY3610" fmla="*/ 935542 h 1874663"/>
              <a:gd name="connsiteX3611" fmla="*/ 2076117 w 2323944"/>
              <a:gd name="connsiteY3611" fmla="*/ 936884 h 1874663"/>
              <a:gd name="connsiteX3612" fmla="*/ 2078652 w 2323944"/>
              <a:gd name="connsiteY3612" fmla="*/ 936884 h 1874663"/>
              <a:gd name="connsiteX3613" fmla="*/ 2086406 w 2323944"/>
              <a:gd name="connsiteY3613" fmla="*/ 933902 h 1874663"/>
              <a:gd name="connsiteX3614" fmla="*/ 2086406 w 2323944"/>
              <a:gd name="connsiteY3614" fmla="*/ 932113 h 1874663"/>
              <a:gd name="connsiteX3615" fmla="*/ 2084318 w 2323944"/>
              <a:gd name="connsiteY3615" fmla="*/ 927937 h 1874663"/>
              <a:gd name="connsiteX3616" fmla="*/ 2072836 w 2323944"/>
              <a:gd name="connsiteY3616" fmla="*/ 922271 h 1874663"/>
              <a:gd name="connsiteX3617" fmla="*/ 2071942 w 2323944"/>
              <a:gd name="connsiteY3617" fmla="*/ 921526 h 1874663"/>
              <a:gd name="connsiteX3618" fmla="*/ 2074775 w 2323944"/>
              <a:gd name="connsiteY3618" fmla="*/ 920184 h 1874663"/>
              <a:gd name="connsiteX3619" fmla="*/ 2077608 w 2323944"/>
              <a:gd name="connsiteY3619" fmla="*/ 920184 h 1874663"/>
              <a:gd name="connsiteX3620" fmla="*/ 1306986 w 2323944"/>
              <a:gd name="connsiteY3620" fmla="*/ 104529 h 1874663"/>
              <a:gd name="connsiteX3621" fmla="*/ 1311907 w 2323944"/>
              <a:gd name="connsiteY3621" fmla="*/ 103187 h 1874663"/>
              <a:gd name="connsiteX3622" fmla="*/ 1318915 w 2323944"/>
              <a:gd name="connsiteY3622" fmla="*/ 100056 h 1874663"/>
              <a:gd name="connsiteX3623" fmla="*/ 1324432 w 2323944"/>
              <a:gd name="connsiteY3623" fmla="*/ 99012 h 1874663"/>
              <a:gd name="connsiteX3624" fmla="*/ 1328309 w 2323944"/>
              <a:gd name="connsiteY3624" fmla="*/ 100205 h 1874663"/>
              <a:gd name="connsiteX3625" fmla="*/ 1332186 w 2323944"/>
              <a:gd name="connsiteY3625" fmla="*/ 100652 h 1874663"/>
              <a:gd name="connsiteX3626" fmla="*/ 1345607 w 2323944"/>
              <a:gd name="connsiteY3626" fmla="*/ 100652 h 1874663"/>
              <a:gd name="connsiteX3627" fmla="*/ 1345010 w 2323944"/>
              <a:gd name="connsiteY3627" fmla="*/ 101994 h 1874663"/>
              <a:gd name="connsiteX3628" fmla="*/ 1326371 w 2323944"/>
              <a:gd name="connsiteY3628" fmla="*/ 111687 h 1874663"/>
              <a:gd name="connsiteX3629" fmla="*/ 1324879 w 2323944"/>
              <a:gd name="connsiteY3629" fmla="*/ 113923 h 1874663"/>
              <a:gd name="connsiteX3630" fmla="*/ 1329950 w 2323944"/>
              <a:gd name="connsiteY3630" fmla="*/ 115563 h 1874663"/>
              <a:gd name="connsiteX3631" fmla="*/ 1332932 w 2323944"/>
              <a:gd name="connsiteY3631" fmla="*/ 115862 h 1874663"/>
              <a:gd name="connsiteX3632" fmla="*/ 1367824 w 2323944"/>
              <a:gd name="connsiteY3632" fmla="*/ 106617 h 1874663"/>
              <a:gd name="connsiteX3633" fmla="*/ 1380947 w 2323944"/>
              <a:gd name="connsiteY3633" fmla="*/ 105125 h 1874663"/>
              <a:gd name="connsiteX3634" fmla="*/ 1390937 w 2323944"/>
              <a:gd name="connsiteY3634" fmla="*/ 105573 h 1874663"/>
              <a:gd name="connsiteX3635" fmla="*/ 1404208 w 2323944"/>
              <a:gd name="connsiteY3635" fmla="*/ 107660 h 1874663"/>
              <a:gd name="connsiteX3636" fmla="*/ 1403761 w 2323944"/>
              <a:gd name="connsiteY3636" fmla="*/ 108704 h 1874663"/>
              <a:gd name="connsiteX3637" fmla="*/ 1390341 w 2323944"/>
              <a:gd name="connsiteY3637" fmla="*/ 108108 h 1874663"/>
              <a:gd name="connsiteX3638" fmla="*/ 1377368 w 2323944"/>
              <a:gd name="connsiteY3638" fmla="*/ 109301 h 1874663"/>
              <a:gd name="connsiteX3639" fmla="*/ 1370210 w 2323944"/>
              <a:gd name="connsiteY3639" fmla="*/ 111090 h 1874663"/>
              <a:gd name="connsiteX3640" fmla="*/ 1356194 w 2323944"/>
              <a:gd name="connsiteY3640" fmla="*/ 116756 h 1874663"/>
              <a:gd name="connsiteX3641" fmla="*/ 1349632 w 2323944"/>
              <a:gd name="connsiteY3641" fmla="*/ 120633 h 1874663"/>
              <a:gd name="connsiteX3642" fmla="*/ 1350676 w 2323944"/>
              <a:gd name="connsiteY3642" fmla="*/ 122423 h 1874663"/>
              <a:gd name="connsiteX3643" fmla="*/ 1361860 w 2323944"/>
              <a:gd name="connsiteY3643" fmla="*/ 125852 h 1874663"/>
              <a:gd name="connsiteX3644" fmla="*/ 1360369 w 2323944"/>
              <a:gd name="connsiteY3644" fmla="*/ 126598 h 1874663"/>
              <a:gd name="connsiteX3645" fmla="*/ 1352466 w 2323944"/>
              <a:gd name="connsiteY3645" fmla="*/ 127493 h 1874663"/>
              <a:gd name="connsiteX3646" fmla="*/ 1342326 w 2323944"/>
              <a:gd name="connsiteY3646" fmla="*/ 131071 h 1874663"/>
              <a:gd name="connsiteX3647" fmla="*/ 1341431 w 2323944"/>
              <a:gd name="connsiteY3647" fmla="*/ 134203 h 1874663"/>
              <a:gd name="connsiteX3648" fmla="*/ 1346352 w 2323944"/>
              <a:gd name="connsiteY3648" fmla="*/ 138080 h 1874663"/>
              <a:gd name="connsiteX3649" fmla="*/ 1350825 w 2323944"/>
              <a:gd name="connsiteY3649" fmla="*/ 140167 h 1874663"/>
              <a:gd name="connsiteX3650" fmla="*/ 1356790 w 2323944"/>
              <a:gd name="connsiteY3650" fmla="*/ 140615 h 1874663"/>
              <a:gd name="connsiteX3651" fmla="*/ 1370210 w 2323944"/>
              <a:gd name="connsiteY3651" fmla="*/ 138527 h 1874663"/>
              <a:gd name="connsiteX3652" fmla="*/ 1412559 w 2323944"/>
              <a:gd name="connsiteY3652" fmla="*/ 137036 h 1874663"/>
              <a:gd name="connsiteX3653" fmla="*/ 1429707 w 2323944"/>
              <a:gd name="connsiteY3653" fmla="*/ 134352 h 1874663"/>
              <a:gd name="connsiteX3654" fmla="*/ 1449390 w 2323944"/>
              <a:gd name="connsiteY3654" fmla="*/ 126598 h 1874663"/>
              <a:gd name="connsiteX3655" fmla="*/ 1461766 w 2323944"/>
              <a:gd name="connsiteY3655" fmla="*/ 123765 h 1874663"/>
              <a:gd name="connsiteX3656" fmla="*/ 1466986 w 2323944"/>
              <a:gd name="connsiteY3656" fmla="*/ 123168 h 1874663"/>
              <a:gd name="connsiteX3657" fmla="*/ 1473994 w 2323944"/>
              <a:gd name="connsiteY3657" fmla="*/ 123765 h 1874663"/>
              <a:gd name="connsiteX3658" fmla="*/ 1470266 w 2323944"/>
              <a:gd name="connsiteY3658" fmla="*/ 126300 h 1874663"/>
              <a:gd name="connsiteX3659" fmla="*/ 1451179 w 2323944"/>
              <a:gd name="connsiteY3659" fmla="*/ 134352 h 1874663"/>
              <a:gd name="connsiteX3660" fmla="*/ 1433584 w 2323944"/>
              <a:gd name="connsiteY3660" fmla="*/ 140018 h 1874663"/>
              <a:gd name="connsiteX3661" fmla="*/ 1421655 w 2323944"/>
              <a:gd name="connsiteY3661" fmla="*/ 142255 h 1874663"/>
              <a:gd name="connsiteX3662" fmla="*/ 1409576 w 2323944"/>
              <a:gd name="connsiteY3662" fmla="*/ 143000 h 1874663"/>
              <a:gd name="connsiteX3663" fmla="*/ 1382587 w 2323944"/>
              <a:gd name="connsiteY3663" fmla="*/ 142255 h 1874663"/>
              <a:gd name="connsiteX3664" fmla="*/ 1362755 w 2323944"/>
              <a:gd name="connsiteY3664" fmla="*/ 145983 h 1874663"/>
              <a:gd name="connsiteX3665" fmla="*/ 1360220 w 2323944"/>
              <a:gd name="connsiteY3665" fmla="*/ 147772 h 1874663"/>
              <a:gd name="connsiteX3666" fmla="*/ 1361562 w 2323944"/>
              <a:gd name="connsiteY3666" fmla="*/ 149860 h 1874663"/>
              <a:gd name="connsiteX3667" fmla="*/ 1363351 w 2323944"/>
              <a:gd name="connsiteY3667" fmla="*/ 151649 h 1874663"/>
              <a:gd name="connsiteX3668" fmla="*/ 1365588 w 2323944"/>
              <a:gd name="connsiteY3668" fmla="*/ 153140 h 1874663"/>
              <a:gd name="connsiteX3669" fmla="*/ 1369316 w 2323944"/>
              <a:gd name="connsiteY3669" fmla="*/ 154631 h 1874663"/>
              <a:gd name="connsiteX3670" fmla="*/ 1377069 w 2323944"/>
              <a:gd name="connsiteY3670" fmla="*/ 156868 h 1874663"/>
              <a:gd name="connsiteX3671" fmla="*/ 1387358 w 2323944"/>
              <a:gd name="connsiteY3671" fmla="*/ 161192 h 1874663"/>
              <a:gd name="connsiteX3672" fmla="*/ 1393323 w 2323944"/>
              <a:gd name="connsiteY3672" fmla="*/ 162982 h 1874663"/>
              <a:gd name="connsiteX3673" fmla="*/ 1401077 w 2323944"/>
              <a:gd name="connsiteY3673" fmla="*/ 164175 h 1874663"/>
              <a:gd name="connsiteX3674" fmla="*/ 1411068 w 2323944"/>
              <a:gd name="connsiteY3674" fmla="*/ 163280 h 1874663"/>
              <a:gd name="connsiteX3675" fmla="*/ 1417629 w 2323944"/>
              <a:gd name="connsiteY3675" fmla="*/ 159701 h 1874663"/>
              <a:gd name="connsiteX3676" fmla="*/ 1439847 w 2323944"/>
              <a:gd name="connsiteY3676" fmla="*/ 145237 h 1874663"/>
              <a:gd name="connsiteX3677" fmla="*/ 1446855 w 2323944"/>
              <a:gd name="connsiteY3677" fmla="*/ 141211 h 1874663"/>
              <a:gd name="connsiteX3678" fmla="*/ 1451776 w 2323944"/>
              <a:gd name="connsiteY3678" fmla="*/ 139720 h 1874663"/>
              <a:gd name="connsiteX3679" fmla="*/ 1481897 w 2323944"/>
              <a:gd name="connsiteY3679" fmla="*/ 135694 h 1874663"/>
              <a:gd name="connsiteX3680" fmla="*/ 1517386 w 2323944"/>
              <a:gd name="connsiteY3680" fmla="*/ 132413 h 1874663"/>
              <a:gd name="connsiteX3681" fmla="*/ 1515746 w 2323944"/>
              <a:gd name="connsiteY3681" fmla="*/ 135247 h 1874663"/>
              <a:gd name="connsiteX3682" fmla="*/ 1480704 w 2323944"/>
              <a:gd name="connsiteY3682" fmla="*/ 139273 h 1874663"/>
              <a:gd name="connsiteX3683" fmla="*/ 1465793 w 2323944"/>
              <a:gd name="connsiteY3683" fmla="*/ 142851 h 1874663"/>
              <a:gd name="connsiteX3684" fmla="*/ 1455504 w 2323944"/>
              <a:gd name="connsiteY3684" fmla="*/ 146877 h 1874663"/>
              <a:gd name="connsiteX3685" fmla="*/ 1439399 w 2323944"/>
              <a:gd name="connsiteY3685" fmla="*/ 155526 h 1874663"/>
              <a:gd name="connsiteX3686" fmla="*/ 1434479 w 2323944"/>
              <a:gd name="connsiteY3686" fmla="*/ 159552 h 1874663"/>
              <a:gd name="connsiteX3687" fmla="*/ 1430154 w 2323944"/>
              <a:gd name="connsiteY3687" fmla="*/ 163727 h 1874663"/>
              <a:gd name="connsiteX3688" fmla="*/ 1429856 w 2323944"/>
              <a:gd name="connsiteY3688" fmla="*/ 165964 h 1874663"/>
              <a:gd name="connsiteX3689" fmla="*/ 1432093 w 2323944"/>
              <a:gd name="connsiteY3689" fmla="*/ 167604 h 1874663"/>
              <a:gd name="connsiteX3690" fmla="*/ 1439548 w 2323944"/>
              <a:gd name="connsiteY3690" fmla="*/ 170139 h 1874663"/>
              <a:gd name="connsiteX3691" fmla="*/ 1443574 w 2323944"/>
              <a:gd name="connsiteY3691" fmla="*/ 170438 h 1874663"/>
              <a:gd name="connsiteX3692" fmla="*/ 1453267 w 2323944"/>
              <a:gd name="connsiteY3692" fmla="*/ 169245 h 1874663"/>
              <a:gd name="connsiteX3693" fmla="*/ 1464301 w 2323944"/>
              <a:gd name="connsiteY3693" fmla="*/ 172823 h 1874663"/>
              <a:gd name="connsiteX3694" fmla="*/ 1468626 w 2323944"/>
              <a:gd name="connsiteY3694" fmla="*/ 173122 h 1874663"/>
              <a:gd name="connsiteX3695" fmla="*/ 1487861 w 2323944"/>
              <a:gd name="connsiteY3695" fmla="*/ 172823 h 1874663"/>
              <a:gd name="connsiteX3696" fmla="*/ 1493081 w 2323944"/>
              <a:gd name="connsiteY3696" fmla="*/ 172078 h 1874663"/>
              <a:gd name="connsiteX3697" fmla="*/ 1496808 w 2323944"/>
              <a:gd name="connsiteY3697" fmla="*/ 170885 h 1874663"/>
              <a:gd name="connsiteX3698" fmla="*/ 1501878 w 2323944"/>
              <a:gd name="connsiteY3698" fmla="*/ 167903 h 1874663"/>
              <a:gd name="connsiteX3699" fmla="*/ 1508141 w 2323944"/>
              <a:gd name="connsiteY3699" fmla="*/ 163280 h 1874663"/>
              <a:gd name="connsiteX3700" fmla="*/ 1514553 w 2323944"/>
              <a:gd name="connsiteY3700" fmla="*/ 160745 h 1874663"/>
              <a:gd name="connsiteX3701" fmla="*/ 1530955 w 2323944"/>
              <a:gd name="connsiteY3701" fmla="*/ 159254 h 1874663"/>
              <a:gd name="connsiteX3702" fmla="*/ 1538411 w 2323944"/>
              <a:gd name="connsiteY3702" fmla="*/ 157465 h 1874663"/>
              <a:gd name="connsiteX3703" fmla="*/ 1545718 w 2323944"/>
              <a:gd name="connsiteY3703" fmla="*/ 156868 h 1874663"/>
              <a:gd name="connsiteX3704" fmla="*/ 1542735 w 2323944"/>
              <a:gd name="connsiteY3704" fmla="*/ 159701 h 1874663"/>
              <a:gd name="connsiteX3705" fmla="*/ 1531403 w 2323944"/>
              <a:gd name="connsiteY3705" fmla="*/ 165964 h 1874663"/>
              <a:gd name="connsiteX3706" fmla="*/ 1528420 w 2323944"/>
              <a:gd name="connsiteY3706" fmla="*/ 169394 h 1874663"/>
              <a:gd name="connsiteX3707" fmla="*/ 1535578 w 2323944"/>
              <a:gd name="connsiteY3707" fmla="*/ 170587 h 1874663"/>
              <a:gd name="connsiteX3708" fmla="*/ 1541990 w 2323944"/>
              <a:gd name="connsiteY3708" fmla="*/ 170587 h 1874663"/>
              <a:gd name="connsiteX3709" fmla="*/ 1563462 w 2323944"/>
              <a:gd name="connsiteY3709" fmla="*/ 166561 h 1874663"/>
              <a:gd name="connsiteX3710" fmla="*/ 1570023 w 2323944"/>
              <a:gd name="connsiteY3710" fmla="*/ 166262 h 1874663"/>
              <a:gd name="connsiteX3711" fmla="*/ 1577777 w 2323944"/>
              <a:gd name="connsiteY3711" fmla="*/ 164473 h 1874663"/>
              <a:gd name="connsiteX3712" fmla="*/ 1600741 w 2323944"/>
              <a:gd name="connsiteY3712" fmla="*/ 157465 h 1874663"/>
              <a:gd name="connsiteX3713" fmla="*/ 1610582 w 2323944"/>
              <a:gd name="connsiteY3713" fmla="*/ 152395 h 1874663"/>
              <a:gd name="connsiteX3714" fmla="*/ 1614608 w 2323944"/>
              <a:gd name="connsiteY3714" fmla="*/ 149860 h 1874663"/>
              <a:gd name="connsiteX3715" fmla="*/ 1616249 w 2323944"/>
              <a:gd name="connsiteY3715" fmla="*/ 148070 h 1874663"/>
              <a:gd name="connsiteX3716" fmla="*/ 1618038 w 2323944"/>
              <a:gd name="connsiteY3716" fmla="*/ 144790 h 1874663"/>
              <a:gd name="connsiteX3717" fmla="*/ 1619977 w 2323944"/>
              <a:gd name="connsiteY3717" fmla="*/ 139869 h 1874663"/>
              <a:gd name="connsiteX3718" fmla="*/ 1622362 w 2323944"/>
              <a:gd name="connsiteY3718" fmla="*/ 136439 h 1874663"/>
              <a:gd name="connsiteX3719" fmla="*/ 1625345 w 2323944"/>
              <a:gd name="connsiteY3719" fmla="*/ 134650 h 1874663"/>
              <a:gd name="connsiteX3720" fmla="*/ 1628625 w 2323944"/>
              <a:gd name="connsiteY3720" fmla="*/ 134054 h 1874663"/>
              <a:gd name="connsiteX3721" fmla="*/ 1632353 w 2323944"/>
              <a:gd name="connsiteY3721" fmla="*/ 134650 h 1874663"/>
              <a:gd name="connsiteX3722" fmla="*/ 1637572 w 2323944"/>
              <a:gd name="connsiteY3722" fmla="*/ 132563 h 1874663"/>
              <a:gd name="connsiteX3723" fmla="*/ 1647563 w 2323944"/>
              <a:gd name="connsiteY3723" fmla="*/ 125554 h 1874663"/>
              <a:gd name="connsiteX3724" fmla="*/ 1657553 w 2323944"/>
              <a:gd name="connsiteY3724" fmla="*/ 120782 h 1874663"/>
              <a:gd name="connsiteX3725" fmla="*/ 1686183 w 2323944"/>
              <a:gd name="connsiteY3725" fmla="*/ 114221 h 1874663"/>
              <a:gd name="connsiteX3726" fmla="*/ 1682306 w 2323944"/>
              <a:gd name="connsiteY3726" fmla="*/ 117204 h 1874663"/>
              <a:gd name="connsiteX3727" fmla="*/ 1669035 w 2323944"/>
              <a:gd name="connsiteY3727" fmla="*/ 121379 h 1874663"/>
              <a:gd name="connsiteX3728" fmla="*/ 1649203 w 2323944"/>
              <a:gd name="connsiteY3728" fmla="*/ 131370 h 1874663"/>
              <a:gd name="connsiteX3729" fmla="*/ 1644580 w 2323944"/>
              <a:gd name="connsiteY3729" fmla="*/ 134799 h 1874663"/>
              <a:gd name="connsiteX3730" fmla="*/ 1640256 w 2323944"/>
              <a:gd name="connsiteY3730" fmla="*/ 139422 h 1874663"/>
              <a:gd name="connsiteX3731" fmla="*/ 1638914 w 2323944"/>
              <a:gd name="connsiteY3731" fmla="*/ 142106 h 1874663"/>
              <a:gd name="connsiteX3732" fmla="*/ 1638019 w 2323944"/>
              <a:gd name="connsiteY3732" fmla="*/ 145237 h 1874663"/>
              <a:gd name="connsiteX3733" fmla="*/ 1642344 w 2323944"/>
              <a:gd name="connsiteY3733" fmla="*/ 147176 h 1874663"/>
              <a:gd name="connsiteX3734" fmla="*/ 1656808 w 2323944"/>
              <a:gd name="connsiteY3734" fmla="*/ 148219 h 1874663"/>
              <a:gd name="connsiteX3735" fmla="*/ 1672912 w 2323944"/>
              <a:gd name="connsiteY3735" fmla="*/ 148219 h 1874663"/>
              <a:gd name="connsiteX3736" fmla="*/ 1680070 w 2323944"/>
              <a:gd name="connsiteY3736" fmla="*/ 148816 h 1874663"/>
              <a:gd name="connsiteX3737" fmla="*/ 1687078 w 2323944"/>
              <a:gd name="connsiteY3737" fmla="*/ 150009 h 1874663"/>
              <a:gd name="connsiteX3738" fmla="*/ 1686780 w 2323944"/>
              <a:gd name="connsiteY3738" fmla="*/ 150904 h 1874663"/>
              <a:gd name="connsiteX3739" fmla="*/ 1678728 w 2323944"/>
              <a:gd name="connsiteY3739" fmla="*/ 152246 h 1874663"/>
              <a:gd name="connsiteX3740" fmla="*/ 1669781 w 2323944"/>
              <a:gd name="connsiteY3740" fmla="*/ 152842 h 1874663"/>
              <a:gd name="connsiteX3741" fmla="*/ 1646668 w 2323944"/>
              <a:gd name="connsiteY3741" fmla="*/ 156123 h 1874663"/>
              <a:gd name="connsiteX3742" fmla="*/ 1614012 w 2323944"/>
              <a:gd name="connsiteY3742" fmla="*/ 164920 h 1874663"/>
              <a:gd name="connsiteX3743" fmla="*/ 1612819 w 2323944"/>
              <a:gd name="connsiteY3743" fmla="*/ 166411 h 1874663"/>
              <a:gd name="connsiteX3744" fmla="*/ 1602978 w 2323944"/>
              <a:gd name="connsiteY3744" fmla="*/ 172674 h 1874663"/>
              <a:gd name="connsiteX3745" fmla="*/ 1578523 w 2323944"/>
              <a:gd name="connsiteY3745" fmla="*/ 178042 h 1874663"/>
              <a:gd name="connsiteX3746" fmla="*/ 1537516 w 2323944"/>
              <a:gd name="connsiteY3746" fmla="*/ 182516 h 1874663"/>
              <a:gd name="connsiteX3747" fmla="*/ 1530955 w 2323944"/>
              <a:gd name="connsiteY3747" fmla="*/ 183858 h 1874663"/>
              <a:gd name="connsiteX3748" fmla="*/ 1525587 w 2323944"/>
              <a:gd name="connsiteY3748" fmla="*/ 185796 h 1874663"/>
              <a:gd name="connsiteX3749" fmla="*/ 1526333 w 2323944"/>
              <a:gd name="connsiteY3749" fmla="*/ 188629 h 1874663"/>
              <a:gd name="connsiteX3750" fmla="*/ 1533639 w 2323944"/>
              <a:gd name="connsiteY3750" fmla="*/ 195190 h 1874663"/>
              <a:gd name="connsiteX3751" fmla="*/ 1542885 w 2323944"/>
              <a:gd name="connsiteY3751" fmla="*/ 202050 h 1874663"/>
              <a:gd name="connsiteX3752" fmla="*/ 1555261 w 2323944"/>
              <a:gd name="connsiteY3752" fmla="*/ 208909 h 1874663"/>
              <a:gd name="connsiteX3753" fmla="*/ 1560927 w 2323944"/>
              <a:gd name="connsiteY3753" fmla="*/ 213084 h 1874663"/>
              <a:gd name="connsiteX3754" fmla="*/ 1568383 w 2323944"/>
              <a:gd name="connsiteY3754" fmla="*/ 219496 h 1874663"/>
              <a:gd name="connsiteX3755" fmla="*/ 1573155 w 2323944"/>
              <a:gd name="connsiteY3755" fmla="*/ 222926 h 1874663"/>
              <a:gd name="connsiteX3756" fmla="*/ 1577628 w 2323944"/>
              <a:gd name="connsiteY3756" fmla="*/ 225461 h 1874663"/>
              <a:gd name="connsiteX3757" fmla="*/ 1585382 w 2323944"/>
              <a:gd name="connsiteY3757" fmla="*/ 226654 h 1874663"/>
              <a:gd name="connsiteX3758" fmla="*/ 1596566 w 2323944"/>
              <a:gd name="connsiteY3758" fmla="*/ 226355 h 1874663"/>
              <a:gd name="connsiteX3759" fmla="*/ 1600890 w 2323944"/>
              <a:gd name="connsiteY3759" fmla="*/ 226952 h 1874663"/>
              <a:gd name="connsiteX3760" fmla="*/ 1597013 w 2323944"/>
              <a:gd name="connsiteY3760" fmla="*/ 229039 h 1874663"/>
              <a:gd name="connsiteX3761" fmla="*/ 1591645 w 2323944"/>
              <a:gd name="connsiteY3761" fmla="*/ 230829 h 1874663"/>
              <a:gd name="connsiteX3762" fmla="*/ 1586575 w 2323944"/>
              <a:gd name="connsiteY3762" fmla="*/ 231127 h 1874663"/>
              <a:gd name="connsiteX3763" fmla="*/ 1576883 w 2323944"/>
              <a:gd name="connsiteY3763" fmla="*/ 230232 h 1874663"/>
              <a:gd name="connsiteX3764" fmla="*/ 1565699 w 2323944"/>
              <a:gd name="connsiteY3764" fmla="*/ 227697 h 1874663"/>
              <a:gd name="connsiteX3765" fmla="*/ 1559734 w 2323944"/>
              <a:gd name="connsiteY3765" fmla="*/ 225759 h 1874663"/>
              <a:gd name="connsiteX3766" fmla="*/ 1555261 w 2323944"/>
              <a:gd name="connsiteY3766" fmla="*/ 223522 h 1874663"/>
              <a:gd name="connsiteX3767" fmla="*/ 1550191 w 2323944"/>
              <a:gd name="connsiteY3767" fmla="*/ 219794 h 1874663"/>
              <a:gd name="connsiteX3768" fmla="*/ 1541543 w 2323944"/>
              <a:gd name="connsiteY3768" fmla="*/ 211891 h 1874663"/>
              <a:gd name="connsiteX3769" fmla="*/ 1533639 w 2323944"/>
              <a:gd name="connsiteY3769" fmla="*/ 206523 h 1874663"/>
              <a:gd name="connsiteX3770" fmla="*/ 1524991 w 2323944"/>
              <a:gd name="connsiteY3770" fmla="*/ 202646 h 1874663"/>
              <a:gd name="connsiteX3771" fmla="*/ 1516044 w 2323944"/>
              <a:gd name="connsiteY3771" fmla="*/ 196831 h 1874663"/>
              <a:gd name="connsiteX3772" fmla="*/ 1506053 w 2323944"/>
              <a:gd name="connsiteY3772" fmla="*/ 191612 h 1874663"/>
              <a:gd name="connsiteX3773" fmla="*/ 1497256 w 2323944"/>
              <a:gd name="connsiteY3773" fmla="*/ 189524 h 1874663"/>
              <a:gd name="connsiteX3774" fmla="*/ 1481002 w 2323944"/>
              <a:gd name="connsiteY3774" fmla="*/ 188480 h 1874663"/>
              <a:gd name="connsiteX3775" fmla="*/ 1468327 w 2323944"/>
              <a:gd name="connsiteY3775" fmla="*/ 188928 h 1874663"/>
              <a:gd name="connsiteX3776" fmla="*/ 1438057 w 2323944"/>
              <a:gd name="connsiteY3776" fmla="*/ 185945 h 1874663"/>
              <a:gd name="connsiteX3777" fmla="*/ 1432987 w 2323944"/>
              <a:gd name="connsiteY3777" fmla="*/ 189822 h 1874663"/>
              <a:gd name="connsiteX3778" fmla="*/ 1430005 w 2323944"/>
              <a:gd name="connsiteY3778" fmla="*/ 198322 h 1874663"/>
              <a:gd name="connsiteX3779" fmla="*/ 1433137 w 2323944"/>
              <a:gd name="connsiteY3779" fmla="*/ 205032 h 1874663"/>
              <a:gd name="connsiteX3780" fmla="*/ 1435075 w 2323944"/>
              <a:gd name="connsiteY3780" fmla="*/ 215917 h 1874663"/>
              <a:gd name="connsiteX3781" fmla="*/ 1442233 w 2323944"/>
              <a:gd name="connsiteY3781" fmla="*/ 222329 h 1874663"/>
              <a:gd name="connsiteX3782" fmla="*/ 1445215 w 2323944"/>
              <a:gd name="connsiteY3782" fmla="*/ 223671 h 1874663"/>
              <a:gd name="connsiteX3783" fmla="*/ 1460275 w 2323944"/>
              <a:gd name="connsiteY3783" fmla="*/ 225610 h 1874663"/>
              <a:gd name="connsiteX3784" fmla="*/ 1465196 w 2323944"/>
              <a:gd name="connsiteY3784" fmla="*/ 227250 h 1874663"/>
              <a:gd name="connsiteX3785" fmla="*/ 1469968 w 2323944"/>
              <a:gd name="connsiteY3785" fmla="*/ 230531 h 1874663"/>
              <a:gd name="connsiteX3786" fmla="*/ 1476678 w 2323944"/>
              <a:gd name="connsiteY3786" fmla="*/ 237837 h 1874663"/>
              <a:gd name="connsiteX3787" fmla="*/ 1484879 w 2323944"/>
              <a:gd name="connsiteY3787" fmla="*/ 245144 h 1874663"/>
              <a:gd name="connsiteX3788" fmla="*/ 1488607 w 2323944"/>
              <a:gd name="connsiteY3788" fmla="*/ 249766 h 1874663"/>
              <a:gd name="connsiteX3789" fmla="*/ 1493379 w 2323944"/>
              <a:gd name="connsiteY3789" fmla="*/ 254389 h 1874663"/>
              <a:gd name="connsiteX3790" fmla="*/ 1499194 w 2323944"/>
              <a:gd name="connsiteY3790" fmla="*/ 258266 h 1874663"/>
              <a:gd name="connsiteX3791" fmla="*/ 1507544 w 2323944"/>
              <a:gd name="connsiteY3791" fmla="*/ 262739 h 1874663"/>
              <a:gd name="connsiteX3792" fmla="*/ 1509781 w 2323944"/>
              <a:gd name="connsiteY3792" fmla="*/ 264976 h 1874663"/>
              <a:gd name="connsiteX3793" fmla="*/ 1503220 w 2323944"/>
              <a:gd name="connsiteY3793" fmla="*/ 264678 h 1874663"/>
              <a:gd name="connsiteX3794" fmla="*/ 1497256 w 2323944"/>
              <a:gd name="connsiteY3794" fmla="*/ 262292 h 1874663"/>
              <a:gd name="connsiteX3795" fmla="*/ 1491888 w 2323944"/>
              <a:gd name="connsiteY3795" fmla="*/ 260801 h 1874663"/>
              <a:gd name="connsiteX3796" fmla="*/ 1488607 w 2323944"/>
              <a:gd name="connsiteY3796" fmla="*/ 260801 h 1874663"/>
              <a:gd name="connsiteX3797" fmla="*/ 1484730 w 2323944"/>
              <a:gd name="connsiteY3797" fmla="*/ 262143 h 1874663"/>
              <a:gd name="connsiteX3798" fmla="*/ 1483686 w 2323944"/>
              <a:gd name="connsiteY3798" fmla="*/ 263932 h 1874663"/>
              <a:gd name="connsiteX3799" fmla="*/ 1485625 w 2323944"/>
              <a:gd name="connsiteY3799" fmla="*/ 266616 h 1874663"/>
              <a:gd name="connsiteX3800" fmla="*/ 1487861 w 2323944"/>
              <a:gd name="connsiteY3800" fmla="*/ 268555 h 1874663"/>
              <a:gd name="connsiteX3801" fmla="*/ 1490396 w 2323944"/>
              <a:gd name="connsiteY3801" fmla="*/ 269897 h 1874663"/>
              <a:gd name="connsiteX3802" fmla="*/ 1494870 w 2323944"/>
              <a:gd name="connsiteY3802" fmla="*/ 270791 h 1874663"/>
              <a:gd name="connsiteX3803" fmla="*/ 1504562 w 2323944"/>
              <a:gd name="connsiteY3803" fmla="*/ 271686 h 1874663"/>
              <a:gd name="connsiteX3804" fmla="*/ 1523500 w 2323944"/>
              <a:gd name="connsiteY3804" fmla="*/ 271984 h 1874663"/>
              <a:gd name="connsiteX3805" fmla="*/ 1534385 w 2323944"/>
              <a:gd name="connsiteY3805" fmla="*/ 273923 h 1874663"/>
              <a:gd name="connsiteX3806" fmla="*/ 1539753 w 2323944"/>
              <a:gd name="connsiteY3806" fmla="*/ 274221 h 1874663"/>
              <a:gd name="connsiteX3807" fmla="*/ 1545121 w 2323944"/>
              <a:gd name="connsiteY3807" fmla="*/ 273028 h 1874663"/>
              <a:gd name="connsiteX3808" fmla="*/ 1550639 w 2323944"/>
              <a:gd name="connsiteY3808" fmla="*/ 270791 h 1874663"/>
              <a:gd name="connsiteX3809" fmla="*/ 1554366 w 2323944"/>
              <a:gd name="connsiteY3809" fmla="*/ 270046 h 1874663"/>
              <a:gd name="connsiteX3810" fmla="*/ 1558094 w 2323944"/>
              <a:gd name="connsiteY3810" fmla="*/ 270046 h 1874663"/>
              <a:gd name="connsiteX3811" fmla="*/ 1557349 w 2323944"/>
              <a:gd name="connsiteY3811" fmla="*/ 271537 h 1874663"/>
              <a:gd name="connsiteX3812" fmla="*/ 1552130 w 2323944"/>
              <a:gd name="connsiteY3812" fmla="*/ 274668 h 1874663"/>
              <a:gd name="connsiteX3813" fmla="*/ 1547656 w 2323944"/>
              <a:gd name="connsiteY3813" fmla="*/ 276756 h 1874663"/>
              <a:gd name="connsiteX3814" fmla="*/ 1543928 w 2323944"/>
              <a:gd name="connsiteY3814" fmla="*/ 277800 h 1874663"/>
              <a:gd name="connsiteX3815" fmla="*/ 1539902 w 2323944"/>
              <a:gd name="connsiteY3815" fmla="*/ 278247 h 1874663"/>
              <a:gd name="connsiteX3816" fmla="*/ 1525438 w 2323944"/>
              <a:gd name="connsiteY3816" fmla="*/ 277949 h 1874663"/>
              <a:gd name="connsiteX3817" fmla="*/ 1521263 w 2323944"/>
              <a:gd name="connsiteY3817" fmla="*/ 280186 h 1874663"/>
              <a:gd name="connsiteX3818" fmla="*/ 1517983 w 2323944"/>
              <a:gd name="connsiteY3818" fmla="*/ 282422 h 1874663"/>
              <a:gd name="connsiteX3819" fmla="*/ 1514851 w 2323944"/>
              <a:gd name="connsiteY3819" fmla="*/ 281826 h 1874663"/>
              <a:gd name="connsiteX3820" fmla="*/ 1510676 w 2323944"/>
              <a:gd name="connsiteY3820" fmla="*/ 280335 h 1874663"/>
              <a:gd name="connsiteX3821" fmla="*/ 1501133 w 2323944"/>
              <a:gd name="connsiteY3821" fmla="*/ 278247 h 1874663"/>
              <a:gd name="connsiteX3822" fmla="*/ 1478020 w 2323944"/>
              <a:gd name="connsiteY3822" fmla="*/ 275414 h 1874663"/>
              <a:gd name="connsiteX3823" fmla="*/ 1472354 w 2323944"/>
              <a:gd name="connsiteY3823" fmla="*/ 273774 h 1874663"/>
              <a:gd name="connsiteX3824" fmla="*/ 1466389 w 2323944"/>
              <a:gd name="connsiteY3824" fmla="*/ 274370 h 1874663"/>
              <a:gd name="connsiteX3825" fmla="*/ 1454311 w 2323944"/>
              <a:gd name="connsiteY3825" fmla="*/ 277949 h 1874663"/>
              <a:gd name="connsiteX3826" fmla="*/ 1439847 w 2323944"/>
              <a:gd name="connsiteY3826" fmla="*/ 279142 h 1874663"/>
              <a:gd name="connsiteX3827" fmla="*/ 1424935 w 2323944"/>
              <a:gd name="connsiteY3827" fmla="*/ 282124 h 1874663"/>
              <a:gd name="connsiteX3828" fmla="*/ 1421058 w 2323944"/>
              <a:gd name="connsiteY3828" fmla="*/ 288834 h 1874663"/>
              <a:gd name="connsiteX3829" fmla="*/ 1415541 w 2323944"/>
              <a:gd name="connsiteY3829" fmla="*/ 295246 h 1874663"/>
              <a:gd name="connsiteX3830" fmla="*/ 1410322 w 2323944"/>
              <a:gd name="connsiteY3830" fmla="*/ 300018 h 1874663"/>
              <a:gd name="connsiteX3831" fmla="*/ 1406892 w 2323944"/>
              <a:gd name="connsiteY3831" fmla="*/ 303746 h 1874663"/>
              <a:gd name="connsiteX3832" fmla="*/ 1406892 w 2323944"/>
              <a:gd name="connsiteY3832" fmla="*/ 311798 h 1874663"/>
              <a:gd name="connsiteX3833" fmla="*/ 1405252 w 2323944"/>
              <a:gd name="connsiteY3833" fmla="*/ 318210 h 1874663"/>
              <a:gd name="connsiteX3834" fmla="*/ 1410769 w 2323944"/>
              <a:gd name="connsiteY3834" fmla="*/ 320894 h 1874663"/>
              <a:gd name="connsiteX3835" fmla="*/ 1421953 w 2323944"/>
              <a:gd name="connsiteY3835" fmla="*/ 321192 h 1874663"/>
              <a:gd name="connsiteX3836" fmla="*/ 1427768 w 2323944"/>
              <a:gd name="connsiteY3836" fmla="*/ 319701 h 1874663"/>
              <a:gd name="connsiteX3837" fmla="*/ 1434777 w 2323944"/>
              <a:gd name="connsiteY3837" fmla="*/ 317017 h 1874663"/>
              <a:gd name="connsiteX3838" fmla="*/ 1444171 w 2323944"/>
              <a:gd name="connsiteY3838" fmla="*/ 311798 h 1874663"/>
              <a:gd name="connsiteX3839" fmla="*/ 1448197 w 2323944"/>
              <a:gd name="connsiteY3839" fmla="*/ 308368 h 1874663"/>
              <a:gd name="connsiteX3840" fmla="*/ 1444469 w 2323944"/>
              <a:gd name="connsiteY3840" fmla="*/ 317762 h 1874663"/>
              <a:gd name="connsiteX3841" fmla="*/ 1440443 w 2323944"/>
              <a:gd name="connsiteY3841" fmla="*/ 324025 h 1874663"/>
              <a:gd name="connsiteX3842" fmla="*/ 1457144 w 2323944"/>
              <a:gd name="connsiteY3842" fmla="*/ 322385 h 1874663"/>
              <a:gd name="connsiteX3843" fmla="*/ 1461468 w 2323944"/>
              <a:gd name="connsiteY3843" fmla="*/ 320446 h 1874663"/>
              <a:gd name="connsiteX3844" fmla="*/ 1465345 w 2323944"/>
              <a:gd name="connsiteY3844" fmla="*/ 317017 h 1874663"/>
              <a:gd name="connsiteX3845" fmla="*/ 1471757 w 2323944"/>
              <a:gd name="connsiteY3845" fmla="*/ 310307 h 1874663"/>
              <a:gd name="connsiteX3846" fmla="*/ 1478169 w 2323944"/>
              <a:gd name="connsiteY3846" fmla="*/ 297334 h 1874663"/>
              <a:gd name="connsiteX3847" fmla="*/ 1474889 w 2323944"/>
              <a:gd name="connsiteY3847" fmla="*/ 314631 h 1874663"/>
              <a:gd name="connsiteX3848" fmla="*/ 1484432 w 2323944"/>
              <a:gd name="connsiteY3848" fmla="*/ 313885 h 1874663"/>
              <a:gd name="connsiteX3849" fmla="*/ 1488756 w 2323944"/>
              <a:gd name="connsiteY3849" fmla="*/ 316569 h 1874663"/>
              <a:gd name="connsiteX3850" fmla="*/ 1493081 w 2323944"/>
              <a:gd name="connsiteY3850" fmla="*/ 318359 h 1874663"/>
              <a:gd name="connsiteX3851" fmla="*/ 1485177 w 2323944"/>
              <a:gd name="connsiteY3851" fmla="*/ 317166 h 1874663"/>
              <a:gd name="connsiteX3852" fmla="*/ 1482792 w 2323944"/>
              <a:gd name="connsiteY3852" fmla="*/ 317166 h 1874663"/>
              <a:gd name="connsiteX3853" fmla="*/ 1471906 w 2323944"/>
              <a:gd name="connsiteY3853" fmla="*/ 325218 h 1874663"/>
              <a:gd name="connsiteX3854" fmla="*/ 1465793 w 2323944"/>
              <a:gd name="connsiteY3854" fmla="*/ 328349 h 1874663"/>
              <a:gd name="connsiteX3855" fmla="*/ 1458337 w 2323944"/>
              <a:gd name="connsiteY3855" fmla="*/ 333270 h 1874663"/>
              <a:gd name="connsiteX3856" fmla="*/ 1465047 w 2323944"/>
              <a:gd name="connsiteY3856" fmla="*/ 342963 h 1874663"/>
              <a:gd name="connsiteX3857" fmla="*/ 1465047 w 2323944"/>
              <a:gd name="connsiteY3857" fmla="*/ 355041 h 1874663"/>
              <a:gd name="connsiteX3858" fmla="*/ 1470415 w 2323944"/>
              <a:gd name="connsiteY3858" fmla="*/ 357576 h 1874663"/>
              <a:gd name="connsiteX3859" fmla="*/ 1476380 w 2323944"/>
              <a:gd name="connsiteY3859" fmla="*/ 358470 h 1874663"/>
              <a:gd name="connsiteX3860" fmla="*/ 1486221 w 2323944"/>
              <a:gd name="connsiteY3860" fmla="*/ 354743 h 1874663"/>
              <a:gd name="connsiteX3861" fmla="*/ 1494572 w 2323944"/>
              <a:gd name="connsiteY3861" fmla="*/ 356979 h 1874663"/>
              <a:gd name="connsiteX3862" fmla="*/ 1500834 w 2323944"/>
              <a:gd name="connsiteY3862" fmla="*/ 357278 h 1874663"/>
              <a:gd name="connsiteX3863" fmla="*/ 1504711 w 2323944"/>
              <a:gd name="connsiteY3863" fmla="*/ 356383 h 1874663"/>
              <a:gd name="connsiteX3864" fmla="*/ 1513956 w 2323944"/>
              <a:gd name="connsiteY3864" fmla="*/ 351164 h 1874663"/>
              <a:gd name="connsiteX3865" fmla="*/ 1517237 w 2323944"/>
              <a:gd name="connsiteY3865" fmla="*/ 348032 h 1874663"/>
              <a:gd name="connsiteX3866" fmla="*/ 1533043 w 2323944"/>
              <a:gd name="connsiteY3866" fmla="*/ 330884 h 1874663"/>
              <a:gd name="connsiteX3867" fmla="*/ 1535876 w 2323944"/>
              <a:gd name="connsiteY3867" fmla="*/ 329095 h 1874663"/>
              <a:gd name="connsiteX3868" fmla="*/ 1535131 w 2323944"/>
              <a:gd name="connsiteY3868" fmla="*/ 332375 h 1874663"/>
              <a:gd name="connsiteX3869" fmla="*/ 1534087 w 2323944"/>
              <a:gd name="connsiteY3869" fmla="*/ 335209 h 1874663"/>
              <a:gd name="connsiteX3870" fmla="*/ 1532894 w 2323944"/>
              <a:gd name="connsiteY3870" fmla="*/ 337594 h 1874663"/>
              <a:gd name="connsiteX3871" fmla="*/ 1527824 w 2323944"/>
              <a:gd name="connsiteY3871" fmla="*/ 344454 h 1874663"/>
              <a:gd name="connsiteX3872" fmla="*/ 1518728 w 2323944"/>
              <a:gd name="connsiteY3872" fmla="*/ 353251 h 1874663"/>
              <a:gd name="connsiteX3873" fmla="*/ 1512763 w 2323944"/>
              <a:gd name="connsiteY3873" fmla="*/ 357427 h 1874663"/>
              <a:gd name="connsiteX3874" fmla="*/ 1510825 w 2323944"/>
              <a:gd name="connsiteY3874" fmla="*/ 359216 h 1874663"/>
              <a:gd name="connsiteX3875" fmla="*/ 1509334 w 2323944"/>
              <a:gd name="connsiteY3875" fmla="*/ 361602 h 1874663"/>
              <a:gd name="connsiteX3876" fmla="*/ 1506352 w 2323944"/>
              <a:gd name="connsiteY3876" fmla="*/ 363242 h 1874663"/>
              <a:gd name="connsiteX3877" fmla="*/ 1499641 w 2323944"/>
              <a:gd name="connsiteY3877" fmla="*/ 364584 h 1874663"/>
              <a:gd name="connsiteX3878" fmla="*/ 1486072 w 2323944"/>
              <a:gd name="connsiteY3878" fmla="*/ 365926 h 1874663"/>
              <a:gd name="connsiteX3879" fmla="*/ 1479511 w 2323944"/>
              <a:gd name="connsiteY3879" fmla="*/ 366374 h 1874663"/>
              <a:gd name="connsiteX3880" fmla="*/ 1473994 w 2323944"/>
              <a:gd name="connsiteY3880" fmla="*/ 365628 h 1874663"/>
              <a:gd name="connsiteX3881" fmla="*/ 1457144 w 2323944"/>
              <a:gd name="connsiteY3881" fmla="*/ 360558 h 1874663"/>
              <a:gd name="connsiteX3882" fmla="*/ 1453416 w 2323944"/>
              <a:gd name="connsiteY3882" fmla="*/ 357725 h 1874663"/>
              <a:gd name="connsiteX3883" fmla="*/ 1448794 w 2323944"/>
              <a:gd name="connsiteY3883" fmla="*/ 351462 h 1874663"/>
              <a:gd name="connsiteX3884" fmla="*/ 1441785 w 2323944"/>
              <a:gd name="connsiteY3884" fmla="*/ 343708 h 1874663"/>
              <a:gd name="connsiteX3885" fmla="*/ 1436268 w 2323944"/>
              <a:gd name="connsiteY3885" fmla="*/ 339980 h 1874663"/>
              <a:gd name="connsiteX3886" fmla="*/ 1426575 w 2323944"/>
              <a:gd name="connsiteY3886" fmla="*/ 336700 h 1874663"/>
              <a:gd name="connsiteX3887" fmla="*/ 1419716 w 2323944"/>
              <a:gd name="connsiteY3887" fmla="*/ 335060 h 1874663"/>
              <a:gd name="connsiteX3888" fmla="*/ 1414050 w 2323944"/>
              <a:gd name="connsiteY3888" fmla="*/ 335060 h 1874663"/>
              <a:gd name="connsiteX3889" fmla="*/ 1407191 w 2323944"/>
              <a:gd name="connsiteY3889" fmla="*/ 336252 h 1874663"/>
              <a:gd name="connsiteX3890" fmla="*/ 1400331 w 2323944"/>
              <a:gd name="connsiteY3890" fmla="*/ 338340 h 1874663"/>
              <a:gd name="connsiteX3891" fmla="*/ 1393472 w 2323944"/>
              <a:gd name="connsiteY3891" fmla="*/ 341322 h 1874663"/>
              <a:gd name="connsiteX3892" fmla="*/ 1391385 w 2323944"/>
              <a:gd name="connsiteY3892" fmla="*/ 345199 h 1874663"/>
              <a:gd name="connsiteX3893" fmla="*/ 1395560 w 2323944"/>
              <a:gd name="connsiteY3893" fmla="*/ 352208 h 1874663"/>
              <a:gd name="connsiteX3894" fmla="*/ 1399735 w 2323944"/>
              <a:gd name="connsiteY3894" fmla="*/ 358470 h 1874663"/>
              <a:gd name="connsiteX3895" fmla="*/ 1402270 w 2323944"/>
              <a:gd name="connsiteY3895" fmla="*/ 361751 h 1874663"/>
              <a:gd name="connsiteX3896" fmla="*/ 1404656 w 2323944"/>
              <a:gd name="connsiteY3896" fmla="*/ 364137 h 1874663"/>
              <a:gd name="connsiteX3897" fmla="*/ 1408831 w 2323944"/>
              <a:gd name="connsiteY3897" fmla="*/ 366821 h 1874663"/>
              <a:gd name="connsiteX3898" fmla="*/ 1413155 w 2323944"/>
              <a:gd name="connsiteY3898" fmla="*/ 367119 h 1874663"/>
              <a:gd name="connsiteX3899" fmla="*/ 1415392 w 2323944"/>
              <a:gd name="connsiteY3899" fmla="*/ 367716 h 1874663"/>
              <a:gd name="connsiteX3900" fmla="*/ 1417479 w 2323944"/>
              <a:gd name="connsiteY3900" fmla="*/ 369207 h 1874663"/>
              <a:gd name="connsiteX3901" fmla="*/ 1423444 w 2323944"/>
              <a:gd name="connsiteY3901" fmla="*/ 375469 h 1874663"/>
              <a:gd name="connsiteX3902" fmla="*/ 1425084 w 2323944"/>
              <a:gd name="connsiteY3902" fmla="*/ 376364 h 1874663"/>
              <a:gd name="connsiteX3903" fmla="*/ 1424041 w 2323944"/>
              <a:gd name="connsiteY3903" fmla="*/ 376961 h 1874663"/>
              <a:gd name="connsiteX3904" fmla="*/ 1418523 w 2323944"/>
              <a:gd name="connsiteY3904" fmla="*/ 377408 h 1874663"/>
              <a:gd name="connsiteX3905" fmla="*/ 1410769 w 2323944"/>
              <a:gd name="connsiteY3905" fmla="*/ 379197 h 1874663"/>
              <a:gd name="connsiteX3906" fmla="*/ 1404208 w 2323944"/>
              <a:gd name="connsiteY3906" fmla="*/ 379794 h 1874663"/>
              <a:gd name="connsiteX3907" fmla="*/ 1398542 w 2323944"/>
              <a:gd name="connsiteY3907" fmla="*/ 379197 h 1874663"/>
              <a:gd name="connsiteX3908" fmla="*/ 1390192 w 2323944"/>
              <a:gd name="connsiteY3908" fmla="*/ 379943 h 1874663"/>
              <a:gd name="connsiteX3909" fmla="*/ 1383631 w 2323944"/>
              <a:gd name="connsiteY3909" fmla="*/ 381136 h 1874663"/>
              <a:gd name="connsiteX3910" fmla="*/ 1379455 w 2323944"/>
              <a:gd name="connsiteY3910" fmla="*/ 382925 h 1874663"/>
              <a:gd name="connsiteX3911" fmla="*/ 1373789 w 2323944"/>
              <a:gd name="connsiteY3911" fmla="*/ 387548 h 1874663"/>
              <a:gd name="connsiteX3912" fmla="*/ 1354553 w 2323944"/>
              <a:gd name="connsiteY3912" fmla="*/ 397240 h 1874663"/>
              <a:gd name="connsiteX3913" fmla="*/ 1353360 w 2323944"/>
              <a:gd name="connsiteY3913" fmla="*/ 406933 h 1874663"/>
              <a:gd name="connsiteX3914" fmla="*/ 1352615 w 2323944"/>
              <a:gd name="connsiteY3914" fmla="*/ 416625 h 1874663"/>
              <a:gd name="connsiteX3915" fmla="*/ 1357834 w 2323944"/>
              <a:gd name="connsiteY3915" fmla="*/ 417669 h 1874663"/>
              <a:gd name="connsiteX3916" fmla="*/ 1372745 w 2323944"/>
              <a:gd name="connsiteY3916" fmla="*/ 418713 h 1874663"/>
              <a:gd name="connsiteX3917" fmla="*/ 1379605 w 2323944"/>
              <a:gd name="connsiteY3917" fmla="*/ 420800 h 1874663"/>
              <a:gd name="connsiteX3918" fmla="*/ 1379157 w 2323944"/>
              <a:gd name="connsiteY3918" fmla="*/ 413643 h 1874663"/>
              <a:gd name="connsiteX3919" fmla="*/ 1377815 w 2323944"/>
              <a:gd name="connsiteY3919" fmla="*/ 407678 h 1874663"/>
              <a:gd name="connsiteX3920" fmla="*/ 1380947 w 2323944"/>
              <a:gd name="connsiteY3920" fmla="*/ 400670 h 1874663"/>
              <a:gd name="connsiteX3921" fmla="*/ 1381394 w 2323944"/>
              <a:gd name="connsiteY3921" fmla="*/ 411704 h 1874663"/>
              <a:gd name="connsiteX3922" fmla="*/ 1383631 w 2323944"/>
              <a:gd name="connsiteY3922" fmla="*/ 421695 h 1874663"/>
              <a:gd name="connsiteX3923" fmla="*/ 1391235 w 2323944"/>
              <a:gd name="connsiteY3923" fmla="*/ 421248 h 1874663"/>
              <a:gd name="connsiteX3924" fmla="*/ 1407191 w 2323944"/>
              <a:gd name="connsiteY3924" fmla="*/ 422739 h 1874663"/>
              <a:gd name="connsiteX3925" fmla="*/ 1407191 w 2323944"/>
              <a:gd name="connsiteY3925" fmla="*/ 411257 h 1874663"/>
              <a:gd name="connsiteX3926" fmla="*/ 1410918 w 2323944"/>
              <a:gd name="connsiteY3926" fmla="*/ 419160 h 1874663"/>
              <a:gd name="connsiteX3927" fmla="*/ 1420760 w 2323944"/>
              <a:gd name="connsiteY3927" fmla="*/ 421248 h 1874663"/>
              <a:gd name="connsiteX3928" fmla="*/ 1428663 w 2323944"/>
              <a:gd name="connsiteY3928" fmla="*/ 423335 h 1874663"/>
              <a:gd name="connsiteX3929" fmla="*/ 1431795 w 2323944"/>
              <a:gd name="connsiteY3929" fmla="*/ 415283 h 1874663"/>
              <a:gd name="connsiteX3930" fmla="*/ 1434628 w 2323944"/>
              <a:gd name="connsiteY3930" fmla="*/ 411406 h 1874663"/>
              <a:gd name="connsiteX3931" fmla="*/ 1435522 w 2323944"/>
              <a:gd name="connsiteY3931" fmla="*/ 411704 h 1874663"/>
              <a:gd name="connsiteX3932" fmla="*/ 1436864 w 2323944"/>
              <a:gd name="connsiteY3932" fmla="*/ 413494 h 1874663"/>
              <a:gd name="connsiteX3933" fmla="*/ 1438654 w 2323944"/>
              <a:gd name="connsiteY3933" fmla="*/ 416774 h 1874663"/>
              <a:gd name="connsiteX3934" fmla="*/ 1443425 w 2323944"/>
              <a:gd name="connsiteY3934" fmla="*/ 420055 h 1874663"/>
              <a:gd name="connsiteX3935" fmla="*/ 1454907 w 2323944"/>
              <a:gd name="connsiteY3935" fmla="*/ 424975 h 1874663"/>
              <a:gd name="connsiteX3936" fmla="*/ 1463705 w 2323944"/>
              <a:gd name="connsiteY3936" fmla="*/ 427063 h 1874663"/>
              <a:gd name="connsiteX3937" fmla="*/ 1469073 w 2323944"/>
              <a:gd name="connsiteY3937" fmla="*/ 427510 h 1874663"/>
              <a:gd name="connsiteX3938" fmla="*/ 1491888 w 2323944"/>
              <a:gd name="connsiteY3938" fmla="*/ 424528 h 1874663"/>
              <a:gd name="connsiteX3939" fmla="*/ 1493230 w 2323944"/>
              <a:gd name="connsiteY3939" fmla="*/ 406336 h 1874663"/>
              <a:gd name="connsiteX3940" fmla="*/ 1499492 w 2323944"/>
              <a:gd name="connsiteY3940" fmla="*/ 416625 h 1874663"/>
              <a:gd name="connsiteX3941" fmla="*/ 1502176 w 2323944"/>
              <a:gd name="connsiteY3941" fmla="*/ 419011 h 1874663"/>
              <a:gd name="connsiteX3942" fmla="*/ 1515298 w 2323944"/>
              <a:gd name="connsiteY3942" fmla="*/ 419756 h 1874663"/>
              <a:gd name="connsiteX3943" fmla="*/ 1545718 w 2323944"/>
              <a:gd name="connsiteY3943" fmla="*/ 418265 h 1874663"/>
              <a:gd name="connsiteX3944" fmla="*/ 1546314 w 2323944"/>
              <a:gd name="connsiteY3944" fmla="*/ 415581 h 1874663"/>
              <a:gd name="connsiteX3945" fmla="*/ 1544972 w 2323944"/>
              <a:gd name="connsiteY3945" fmla="*/ 412152 h 1874663"/>
              <a:gd name="connsiteX3946" fmla="*/ 1542437 w 2323944"/>
              <a:gd name="connsiteY3946" fmla="*/ 408573 h 1874663"/>
              <a:gd name="connsiteX3947" fmla="*/ 1538858 w 2323944"/>
              <a:gd name="connsiteY3947" fmla="*/ 404994 h 1874663"/>
              <a:gd name="connsiteX3948" fmla="*/ 1537964 w 2323944"/>
              <a:gd name="connsiteY3948" fmla="*/ 403503 h 1874663"/>
              <a:gd name="connsiteX3949" fmla="*/ 1541543 w 2323944"/>
              <a:gd name="connsiteY3949" fmla="*/ 405441 h 1874663"/>
              <a:gd name="connsiteX3950" fmla="*/ 1543779 w 2323944"/>
              <a:gd name="connsiteY3950" fmla="*/ 407380 h 1874663"/>
              <a:gd name="connsiteX3951" fmla="*/ 1546165 w 2323944"/>
              <a:gd name="connsiteY3951" fmla="*/ 408275 h 1874663"/>
              <a:gd name="connsiteX3952" fmla="*/ 1548849 w 2323944"/>
              <a:gd name="connsiteY3952" fmla="*/ 408275 h 1874663"/>
              <a:gd name="connsiteX3953" fmla="*/ 1550937 w 2323944"/>
              <a:gd name="connsiteY3953" fmla="*/ 408871 h 1874663"/>
              <a:gd name="connsiteX3954" fmla="*/ 1556454 w 2323944"/>
              <a:gd name="connsiteY3954" fmla="*/ 415134 h 1874663"/>
              <a:gd name="connsiteX3955" fmla="*/ 1559287 w 2323944"/>
              <a:gd name="connsiteY3955" fmla="*/ 416625 h 1874663"/>
              <a:gd name="connsiteX3956" fmla="*/ 1562568 w 2323944"/>
              <a:gd name="connsiteY3956" fmla="*/ 417221 h 1874663"/>
              <a:gd name="connsiteX3957" fmla="*/ 1565699 w 2323944"/>
              <a:gd name="connsiteY3957" fmla="*/ 417221 h 1874663"/>
              <a:gd name="connsiteX3958" fmla="*/ 1568532 w 2323944"/>
              <a:gd name="connsiteY3958" fmla="*/ 416029 h 1874663"/>
              <a:gd name="connsiteX3959" fmla="*/ 1573602 w 2323944"/>
              <a:gd name="connsiteY3959" fmla="*/ 415581 h 1874663"/>
              <a:gd name="connsiteX3960" fmla="*/ 1576137 w 2323944"/>
              <a:gd name="connsiteY3960" fmla="*/ 416327 h 1874663"/>
              <a:gd name="connsiteX3961" fmla="*/ 1578821 w 2323944"/>
              <a:gd name="connsiteY3961" fmla="*/ 417967 h 1874663"/>
              <a:gd name="connsiteX3962" fmla="*/ 1582549 w 2323944"/>
              <a:gd name="connsiteY3962" fmla="*/ 421546 h 1874663"/>
              <a:gd name="connsiteX3963" fmla="*/ 1582549 w 2323944"/>
              <a:gd name="connsiteY3963" fmla="*/ 423782 h 1874663"/>
              <a:gd name="connsiteX3964" fmla="*/ 1580759 w 2323944"/>
              <a:gd name="connsiteY3964" fmla="*/ 426467 h 1874663"/>
              <a:gd name="connsiteX3965" fmla="*/ 1579268 w 2323944"/>
              <a:gd name="connsiteY3965" fmla="*/ 429449 h 1874663"/>
              <a:gd name="connsiteX3966" fmla="*/ 1578225 w 2323944"/>
              <a:gd name="connsiteY3966" fmla="*/ 432580 h 1874663"/>
              <a:gd name="connsiteX3967" fmla="*/ 1579119 w 2323944"/>
              <a:gd name="connsiteY3967" fmla="*/ 434370 h 1874663"/>
              <a:gd name="connsiteX3968" fmla="*/ 1583444 w 2323944"/>
              <a:gd name="connsiteY3968" fmla="*/ 434966 h 1874663"/>
              <a:gd name="connsiteX3969" fmla="*/ 1586277 w 2323944"/>
              <a:gd name="connsiteY3969" fmla="*/ 434966 h 1874663"/>
              <a:gd name="connsiteX3970" fmla="*/ 1599548 w 2323944"/>
              <a:gd name="connsiteY3970" fmla="*/ 431238 h 1874663"/>
              <a:gd name="connsiteX3971" fmla="*/ 1605662 w 2323944"/>
              <a:gd name="connsiteY3971" fmla="*/ 430642 h 1874663"/>
              <a:gd name="connsiteX3972" fmla="*/ 1617292 w 2323944"/>
              <a:gd name="connsiteY3972" fmla="*/ 427212 h 1874663"/>
              <a:gd name="connsiteX3973" fmla="*/ 1623257 w 2323944"/>
              <a:gd name="connsiteY3973" fmla="*/ 424677 h 1874663"/>
              <a:gd name="connsiteX3974" fmla="*/ 1627283 w 2323944"/>
              <a:gd name="connsiteY3974" fmla="*/ 421844 h 1874663"/>
              <a:gd name="connsiteX3975" fmla="*/ 1632502 w 2323944"/>
              <a:gd name="connsiteY3975" fmla="*/ 419160 h 1874663"/>
              <a:gd name="connsiteX3976" fmla="*/ 1649650 w 2323944"/>
              <a:gd name="connsiteY3976" fmla="*/ 412301 h 1874663"/>
              <a:gd name="connsiteX3977" fmla="*/ 1653975 w 2323944"/>
              <a:gd name="connsiteY3977" fmla="*/ 408125 h 1874663"/>
              <a:gd name="connsiteX3978" fmla="*/ 1657553 w 2323944"/>
              <a:gd name="connsiteY3978" fmla="*/ 401714 h 1874663"/>
              <a:gd name="connsiteX3979" fmla="*/ 1657106 w 2323944"/>
              <a:gd name="connsiteY3979" fmla="*/ 396047 h 1874663"/>
              <a:gd name="connsiteX3980" fmla="*/ 1652782 w 2323944"/>
              <a:gd name="connsiteY3980" fmla="*/ 391276 h 1874663"/>
              <a:gd name="connsiteX3981" fmla="*/ 1649501 w 2323944"/>
              <a:gd name="connsiteY3981" fmla="*/ 388741 h 1874663"/>
              <a:gd name="connsiteX3982" fmla="*/ 1647414 w 2323944"/>
              <a:gd name="connsiteY3982" fmla="*/ 388741 h 1874663"/>
              <a:gd name="connsiteX3983" fmla="*/ 1645177 w 2323944"/>
              <a:gd name="connsiteY3983" fmla="*/ 389337 h 1874663"/>
              <a:gd name="connsiteX3984" fmla="*/ 1639809 w 2323944"/>
              <a:gd name="connsiteY3984" fmla="*/ 392767 h 1874663"/>
              <a:gd name="connsiteX3985" fmla="*/ 1636230 w 2323944"/>
              <a:gd name="connsiteY3985" fmla="*/ 394109 h 1874663"/>
              <a:gd name="connsiteX3986" fmla="*/ 1631309 w 2323944"/>
              <a:gd name="connsiteY3986" fmla="*/ 393512 h 1874663"/>
              <a:gd name="connsiteX3987" fmla="*/ 1624897 w 2323944"/>
              <a:gd name="connsiteY3987" fmla="*/ 390977 h 1874663"/>
              <a:gd name="connsiteX3988" fmla="*/ 1622362 w 2323944"/>
              <a:gd name="connsiteY3988" fmla="*/ 388442 h 1874663"/>
              <a:gd name="connsiteX3989" fmla="*/ 1623555 w 2323944"/>
              <a:gd name="connsiteY3989" fmla="*/ 385758 h 1874663"/>
              <a:gd name="connsiteX3990" fmla="*/ 1623555 w 2323944"/>
              <a:gd name="connsiteY3990" fmla="*/ 382329 h 1874663"/>
              <a:gd name="connsiteX3991" fmla="*/ 1621766 w 2323944"/>
              <a:gd name="connsiteY3991" fmla="*/ 378004 h 1874663"/>
              <a:gd name="connsiteX3992" fmla="*/ 1617591 w 2323944"/>
              <a:gd name="connsiteY3992" fmla="*/ 375768 h 1874663"/>
              <a:gd name="connsiteX3993" fmla="*/ 1606407 w 2323944"/>
              <a:gd name="connsiteY3993" fmla="*/ 375768 h 1874663"/>
              <a:gd name="connsiteX3994" fmla="*/ 1598653 w 2323944"/>
              <a:gd name="connsiteY3994" fmla="*/ 378601 h 1874663"/>
              <a:gd name="connsiteX3995" fmla="*/ 1597162 w 2323944"/>
              <a:gd name="connsiteY3995" fmla="*/ 378303 h 1874663"/>
              <a:gd name="connsiteX3996" fmla="*/ 1586724 w 2323944"/>
              <a:gd name="connsiteY3996" fmla="*/ 372935 h 1874663"/>
              <a:gd name="connsiteX3997" fmla="*/ 1583444 w 2323944"/>
              <a:gd name="connsiteY3997" fmla="*/ 372040 h 1874663"/>
              <a:gd name="connsiteX3998" fmla="*/ 1575093 w 2323944"/>
              <a:gd name="connsiteY3998" fmla="*/ 371443 h 1874663"/>
              <a:gd name="connsiteX3999" fmla="*/ 1570918 w 2323944"/>
              <a:gd name="connsiteY3999" fmla="*/ 372189 h 1874663"/>
              <a:gd name="connsiteX4000" fmla="*/ 1564208 w 2323944"/>
              <a:gd name="connsiteY4000" fmla="*/ 374724 h 1874663"/>
              <a:gd name="connsiteX4001" fmla="*/ 1558392 w 2323944"/>
              <a:gd name="connsiteY4001" fmla="*/ 375320 h 1874663"/>
              <a:gd name="connsiteX4002" fmla="*/ 1556156 w 2323944"/>
              <a:gd name="connsiteY4002" fmla="*/ 374724 h 1874663"/>
              <a:gd name="connsiteX4003" fmla="*/ 1552726 w 2323944"/>
              <a:gd name="connsiteY4003" fmla="*/ 372785 h 1874663"/>
              <a:gd name="connsiteX4004" fmla="*/ 1550191 w 2323944"/>
              <a:gd name="connsiteY4004" fmla="*/ 370698 h 1874663"/>
              <a:gd name="connsiteX4005" fmla="*/ 1550489 w 2323944"/>
              <a:gd name="connsiteY4005" fmla="*/ 369952 h 1874663"/>
              <a:gd name="connsiteX4006" fmla="*/ 1558094 w 2323944"/>
              <a:gd name="connsiteY4006" fmla="*/ 369952 h 1874663"/>
              <a:gd name="connsiteX4007" fmla="*/ 1564506 w 2323944"/>
              <a:gd name="connsiteY4007" fmla="*/ 369058 h 1874663"/>
              <a:gd name="connsiteX4008" fmla="*/ 1570322 w 2323944"/>
              <a:gd name="connsiteY4008" fmla="*/ 367119 h 1874663"/>
              <a:gd name="connsiteX4009" fmla="*/ 1570918 w 2323944"/>
              <a:gd name="connsiteY4009" fmla="*/ 365926 h 1874663"/>
              <a:gd name="connsiteX4010" fmla="*/ 1568234 w 2323944"/>
              <a:gd name="connsiteY4010" fmla="*/ 364733 h 1874663"/>
              <a:gd name="connsiteX4011" fmla="*/ 1564953 w 2323944"/>
              <a:gd name="connsiteY4011" fmla="*/ 362049 h 1874663"/>
              <a:gd name="connsiteX4012" fmla="*/ 1560927 w 2323944"/>
              <a:gd name="connsiteY4012" fmla="*/ 358023 h 1874663"/>
              <a:gd name="connsiteX4013" fmla="*/ 1560927 w 2323944"/>
              <a:gd name="connsiteY4013" fmla="*/ 356532 h 1874663"/>
              <a:gd name="connsiteX4014" fmla="*/ 1564506 w 2323944"/>
              <a:gd name="connsiteY4014" fmla="*/ 357427 h 1874663"/>
              <a:gd name="connsiteX4015" fmla="*/ 1568234 w 2323944"/>
              <a:gd name="connsiteY4015" fmla="*/ 359067 h 1874663"/>
              <a:gd name="connsiteX4016" fmla="*/ 1581505 w 2323944"/>
              <a:gd name="connsiteY4016" fmla="*/ 366374 h 1874663"/>
              <a:gd name="connsiteX4017" fmla="*/ 1589408 w 2323944"/>
              <a:gd name="connsiteY4017" fmla="*/ 368908 h 1874663"/>
              <a:gd name="connsiteX4018" fmla="*/ 1597013 w 2323944"/>
              <a:gd name="connsiteY4018" fmla="*/ 369654 h 1874663"/>
              <a:gd name="connsiteX4019" fmla="*/ 1606854 w 2323944"/>
              <a:gd name="connsiteY4019" fmla="*/ 369654 h 1874663"/>
              <a:gd name="connsiteX4020" fmla="*/ 1627134 w 2323944"/>
              <a:gd name="connsiteY4020" fmla="*/ 367865 h 1874663"/>
              <a:gd name="connsiteX4021" fmla="*/ 1634142 w 2323944"/>
              <a:gd name="connsiteY4021" fmla="*/ 367865 h 1874663"/>
              <a:gd name="connsiteX4022" fmla="*/ 1638318 w 2323944"/>
              <a:gd name="connsiteY4022" fmla="*/ 367268 h 1874663"/>
              <a:gd name="connsiteX4023" fmla="*/ 1643984 w 2323944"/>
              <a:gd name="connsiteY4023" fmla="*/ 365628 h 1874663"/>
              <a:gd name="connsiteX4024" fmla="*/ 1649501 w 2323944"/>
              <a:gd name="connsiteY4024" fmla="*/ 363093 h 1874663"/>
              <a:gd name="connsiteX4025" fmla="*/ 1652483 w 2323944"/>
              <a:gd name="connsiteY4025" fmla="*/ 360409 h 1874663"/>
              <a:gd name="connsiteX4026" fmla="*/ 1654869 w 2323944"/>
              <a:gd name="connsiteY4026" fmla="*/ 356830 h 1874663"/>
              <a:gd name="connsiteX4027" fmla="*/ 1655615 w 2323944"/>
              <a:gd name="connsiteY4027" fmla="*/ 351164 h 1874663"/>
              <a:gd name="connsiteX4028" fmla="*/ 1654720 w 2323944"/>
              <a:gd name="connsiteY4028" fmla="*/ 343410 h 1874663"/>
              <a:gd name="connsiteX4029" fmla="*/ 1654720 w 2323944"/>
              <a:gd name="connsiteY4029" fmla="*/ 337594 h 1874663"/>
              <a:gd name="connsiteX4030" fmla="*/ 1655317 w 2323944"/>
              <a:gd name="connsiteY4030" fmla="*/ 333718 h 1874663"/>
              <a:gd name="connsiteX4031" fmla="*/ 1656510 w 2323944"/>
              <a:gd name="connsiteY4031" fmla="*/ 331630 h 1874663"/>
              <a:gd name="connsiteX4032" fmla="*/ 1671123 w 2323944"/>
              <a:gd name="connsiteY4032" fmla="*/ 331630 h 1874663"/>
              <a:gd name="connsiteX4033" fmla="*/ 1683797 w 2323944"/>
              <a:gd name="connsiteY4033" fmla="*/ 332674 h 1874663"/>
              <a:gd name="connsiteX4034" fmla="*/ 1690806 w 2323944"/>
              <a:gd name="connsiteY4034" fmla="*/ 332077 h 1874663"/>
              <a:gd name="connsiteX4035" fmla="*/ 1700051 w 2323944"/>
              <a:gd name="connsiteY4035" fmla="*/ 328946 h 1874663"/>
              <a:gd name="connsiteX4036" fmla="*/ 1707358 w 2323944"/>
              <a:gd name="connsiteY4036" fmla="*/ 328946 h 1874663"/>
              <a:gd name="connsiteX4037" fmla="*/ 1710191 w 2323944"/>
              <a:gd name="connsiteY4037" fmla="*/ 328946 h 1874663"/>
              <a:gd name="connsiteX4038" fmla="*/ 1712875 w 2323944"/>
              <a:gd name="connsiteY4038" fmla="*/ 327902 h 1874663"/>
              <a:gd name="connsiteX4039" fmla="*/ 1721225 w 2323944"/>
              <a:gd name="connsiteY4039" fmla="*/ 315227 h 1874663"/>
              <a:gd name="connsiteX4040" fmla="*/ 1730619 w 2323944"/>
              <a:gd name="connsiteY4040" fmla="*/ 308815 h 1874663"/>
              <a:gd name="connsiteX4041" fmla="*/ 1729426 w 2323944"/>
              <a:gd name="connsiteY4041" fmla="*/ 307175 h 1874663"/>
              <a:gd name="connsiteX4042" fmla="*/ 1722865 w 2323944"/>
              <a:gd name="connsiteY4042" fmla="*/ 304342 h 1874663"/>
              <a:gd name="connsiteX4043" fmla="*/ 1705866 w 2323944"/>
              <a:gd name="connsiteY4043" fmla="*/ 298974 h 1874663"/>
              <a:gd name="connsiteX4044" fmla="*/ 1698560 w 2323944"/>
              <a:gd name="connsiteY4044" fmla="*/ 297781 h 1874663"/>
              <a:gd name="connsiteX4045" fmla="*/ 1699753 w 2323944"/>
              <a:gd name="connsiteY4045" fmla="*/ 297185 h 1874663"/>
              <a:gd name="connsiteX4046" fmla="*/ 1710489 w 2323944"/>
              <a:gd name="connsiteY4046" fmla="*/ 296588 h 1874663"/>
              <a:gd name="connsiteX4047" fmla="*/ 1725400 w 2323944"/>
              <a:gd name="connsiteY4047" fmla="*/ 297035 h 1874663"/>
              <a:gd name="connsiteX4048" fmla="*/ 1738970 w 2323944"/>
              <a:gd name="connsiteY4048" fmla="*/ 295693 h 1874663"/>
              <a:gd name="connsiteX4049" fmla="*/ 1747767 w 2323944"/>
              <a:gd name="connsiteY4049" fmla="*/ 291071 h 1874663"/>
              <a:gd name="connsiteX4050" fmla="*/ 1748066 w 2323944"/>
              <a:gd name="connsiteY4050" fmla="*/ 288685 h 1874663"/>
              <a:gd name="connsiteX4051" fmla="*/ 1750750 w 2323944"/>
              <a:gd name="connsiteY4051" fmla="*/ 284808 h 1874663"/>
              <a:gd name="connsiteX4052" fmla="*/ 1749408 w 2323944"/>
              <a:gd name="connsiteY4052" fmla="*/ 283168 h 1874663"/>
              <a:gd name="connsiteX4053" fmla="*/ 1745978 w 2323944"/>
              <a:gd name="connsiteY4053" fmla="*/ 282720 h 1874663"/>
              <a:gd name="connsiteX4054" fmla="*/ 1733303 w 2323944"/>
              <a:gd name="connsiteY4054" fmla="*/ 276607 h 1874663"/>
              <a:gd name="connsiteX4055" fmla="*/ 1725400 w 2323944"/>
              <a:gd name="connsiteY4055" fmla="*/ 275265 h 1874663"/>
              <a:gd name="connsiteX4056" fmla="*/ 1714962 w 2323944"/>
              <a:gd name="connsiteY4056" fmla="*/ 274817 h 1874663"/>
              <a:gd name="connsiteX4057" fmla="*/ 1710787 w 2323944"/>
              <a:gd name="connsiteY4057" fmla="*/ 270642 h 1874663"/>
              <a:gd name="connsiteX4058" fmla="*/ 1707507 w 2323944"/>
              <a:gd name="connsiteY4058" fmla="*/ 269002 h 1874663"/>
              <a:gd name="connsiteX4059" fmla="*/ 1702735 w 2323944"/>
              <a:gd name="connsiteY4059" fmla="*/ 267660 h 1874663"/>
              <a:gd name="connsiteX4060" fmla="*/ 1695727 w 2323944"/>
              <a:gd name="connsiteY4060" fmla="*/ 266616 h 1874663"/>
              <a:gd name="connsiteX4061" fmla="*/ 1687824 w 2323944"/>
              <a:gd name="connsiteY4061" fmla="*/ 267064 h 1874663"/>
              <a:gd name="connsiteX4062" fmla="*/ 1669781 w 2323944"/>
              <a:gd name="connsiteY4062" fmla="*/ 269449 h 1874663"/>
              <a:gd name="connsiteX4063" fmla="*/ 1664860 w 2323944"/>
              <a:gd name="connsiteY4063" fmla="*/ 270940 h 1874663"/>
              <a:gd name="connsiteX4064" fmla="*/ 1659939 w 2323944"/>
              <a:gd name="connsiteY4064" fmla="*/ 271686 h 1874663"/>
              <a:gd name="connsiteX4065" fmla="*/ 1655913 w 2323944"/>
              <a:gd name="connsiteY4065" fmla="*/ 270344 h 1874663"/>
              <a:gd name="connsiteX4066" fmla="*/ 1650992 w 2323944"/>
              <a:gd name="connsiteY4066" fmla="*/ 267213 h 1874663"/>
              <a:gd name="connsiteX4067" fmla="*/ 1645773 w 2323944"/>
              <a:gd name="connsiteY4067" fmla="*/ 265125 h 1874663"/>
              <a:gd name="connsiteX4068" fmla="*/ 1642195 w 2323944"/>
              <a:gd name="connsiteY4068" fmla="*/ 264678 h 1874663"/>
              <a:gd name="connsiteX4069" fmla="*/ 1641598 w 2323944"/>
              <a:gd name="connsiteY4069" fmla="*/ 263485 h 1874663"/>
              <a:gd name="connsiteX4070" fmla="*/ 1650098 w 2323944"/>
              <a:gd name="connsiteY4070" fmla="*/ 263037 h 1874663"/>
              <a:gd name="connsiteX4071" fmla="*/ 1657553 w 2323944"/>
              <a:gd name="connsiteY4071" fmla="*/ 263336 h 1874663"/>
              <a:gd name="connsiteX4072" fmla="*/ 1663965 w 2323944"/>
              <a:gd name="connsiteY4072" fmla="*/ 264529 h 1874663"/>
              <a:gd name="connsiteX4073" fmla="*/ 1672614 w 2323944"/>
              <a:gd name="connsiteY4073" fmla="*/ 264529 h 1874663"/>
              <a:gd name="connsiteX4074" fmla="*/ 1689166 w 2323944"/>
              <a:gd name="connsiteY4074" fmla="*/ 262739 h 1874663"/>
              <a:gd name="connsiteX4075" fmla="*/ 1695428 w 2323944"/>
              <a:gd name="connsiteY4075" fmla="*/ 262739 h 1874663"/>
              <a:gd name="connsiteX4076" fmla="*/ 1699454 w 2323944"/>
              <a:gd name="connsiteY4076" fmla="*/ 261695 h 1874663"/>
              <a:gd name="connsiteX4077" fmla="*/ 1705270 w 2323944"/>
              <a:gd name="connsiteY4077" fmla="*/ 261994 h 1874663"/>
              <a:gd name="connsiteX4078" fmla="*/ 1711682 w 2323944"/>
              <a:gd name="connsiteY4078" fmla="*/ 260950 h 1874663"/>
              <a:gd name="connsiteX4079" fmla="*/ 1718839 w 2323944"/>
              <a:gd name="connsiteY4079" fmla="*/ 262739 h 1874663"/>
              <a:gd name="connsiteX4080" fmla="*/ 1722120 w 2323944"/>
              <a:gd name="connsiteY4080" fmla="*/ 264379 h 1874663"/>
              <a:gd name="connsiteX4081" fmla="*/ 1729576 w 2323944"/>
              <a:gd name="connsiteY4081" fmla="*/ 266020 h 1874663"/>
              <a:gd name="connsiteX4082" fmla="*/ 1745232 w 2323944"/>
              <a:gd name="connsiteY4082" fmla="*/ 266020 h 1874663"/>
              <a:gd name="connsiteX4083" fmla="*/ 1748066 w 2323944"/>
              <a:gd name="connsiteY4083" fmla="*/ 264976 h 1874663"/>
              <a:gd name="connsiteX4084" fmla="*/ 1749408 w 2323944"/>
              <a:gd name="connsiteY4084" fmla="*/ 254091 h 1874663"/>
              <a:gd name="connsiteX4085" fmla="*/ 1742996 w 2323944"/>
              <a:gd name="connsiteY4085" fmla="*/ 253792 h 1874663"/>
              <a:gd name="connsiteX4086" fmla="*/ 1733303 w 2323944"/>
              <a:gd name="connsiteY4086" fmla="*/ 255731 h 1874663"/>
              <a:gd name="connsiteX4087" fmla="*/ 1726444 w 2323944"/>
              <a:gd name="connsiteY4087" fmla="*/ 254240 h 1874663"/>
              <a:gd name="connsiteX4088" fmla="*/ 1719883 w 2323944"/>
              <a:gd name="connsiteY4088" fmla="*/ 253494 h 1874663"/>
              <a:gd name="connsiteX4089" fmla="*/ 1710787 w 2323944"/>
              <a:gd name="connsiteY4089" fmla="*/ 249021 h 1874663"/>
              <a:gd name="connsiteX4090" fmla="*/ 1706314 w 2323944"/>
              <a:gd name="connsiteY4090" fmla="*/ 248126 h 1874663"/>
              <a:gd name="connsiteX4091" fmla="*/ 1701542 w 2323944"/>
              <a:gd name="connsiteY4091" fmla="*/ 242758 h 1874663"/>
              <a:gd name="connsiteX4092" fmla="*/ 1691700 w 2323944"/>
              <a:gd name="connsiteY4092" fmla="*/ 238732 h 1874663"/>
              <a:gd name="connsiteX4093" fmla="*/ 1686780 w 2323944"/>
              <a:gd name="connsiteY4093" fmla="*/ 238135 h 1874663"/>
              <a:gd name="connsiteX4094" fmla="*/ 1685587 w 2323944"/>
              <a:gd name="connsiteY4094" fmla="*/ 236644 h 1874663"/>
              <a:gd name="connsiteX4095" fmla="*/ 1699305 w 2323944"/>
              <a:gd name="connsiteY4095" fmla="*/ 237688 h 1874663"/>
              <a:gd name="connsiteX4096" fmla="*/ 1707507 w 2323944"/>
              <a:gd name="connsiteY4096" fmla="*/ 239030 h 1874663"/>
              <a:gd name="connsiteX4097" fmla="*/ 1715261 w 2323944"/>
              <a:gd name="connsiteY4097" fmla="*/ 241565 h 1874663"/>
              <a:gd name="connsiteX4098" fmla="*/ 1722418 w 2323944"/>
              <a:gd name="connsiteY4098" fmla="*/ 242609 h 1874663"/>
              <a:gd name="connsiteX4099" fmla="*/ 1728830 w 2323944"/>
              <a:gd name="connsiteY4099" fmla="*/ 242161 h 1874663"/>
              <a:gd name="connsiteX4100" fmla="*/ 1740908 w 2323944"/>
              <a:gd name="connsiteY4100" fmla="*/ 239776 h 1874663"/>
              <a:gd name="connsiteX4101" fmla="*/ 1751197 w 2323944"/>
              <a:gd name="connsiteY4101" fmla="*/ 240074 h 1874663"/>
              <a:gd name="connsiteX4102" fmla="*/ 1756863 w 2323944"/>
              <a:gd name="connsiteY4102" fmla="*/ 239328 h 1874663"/>
              <a:gd name="connsiteX4103" fmla="*/ 1761486 w 2323944"/>
              <a:gd name="connsiteY4103" fmla="*/ 237688 h 1874663"/>
              <a:gd name="connsiteX4104" fmla="*/ 1765363 w 2323944"/>
              <a:gd name="connsiteY4104" fmla="*/ 236942 h 1874663"/>
              <a:gd name="connsiteX4105" fmla="*/ 1775950 w 2323944"/>
              <a:gd name="connsiteY4105" fmla="*/ 237390 h 1874663"/>
              <a:gd name="connsiteX4106" fmla="*/ 1778634 w 2323944"/>
              <a:gd name="connsiteY4106" fmla="*/ 236793 h 1874663"/>
              <a:gd name="connsiteX4107" fmla="*/ 1780423 w 2323944"/>
              <a:gd name="connsiteY4107" fmla="*/ 235750 h 1874663"/>
              <a:gd name="connsiteX4108" fmla="*/ 1781766 w 2323944"/>
              <a:gd name="connsiteY4108" fmla="*/ 233811 h 1874663"/>
              <a:gd name="connsiteX4109" fmla="*/ 1782809 w 2323944"/>
              <a:gd name="connsiteY4109" fmla="*/ 231127 h 1874663"/>
              <a:gd name="connsiteX4110" fmla="*/ 1782064 w 2323944"/>
              <a:gd name="connsiteY4110" fmla="*/ 228145 h 1874663"/>
              <a:gd name="connsiteX4111" fmla="*/ 1777441 w 2323944"/>
              <a:gd name="connsiteY4111" fmla="*/ 222627 h 1874663"/>
              <a:gd name="connsiteX4112" fmla="*/ 1775652 w 2323944"/>
              <a:gd name="connsiteY4112" fmla="*/ 221136 h 1874663"/>
              <a:gd name="connsiteX4113" fmla="*/ 1771178 w 2323944"/>
              <a:gd name="connsiteY4113" fmla="*/ 220242 h 1874663"/>
              <a:gd name="connsiteX4114" fmla="*/ 1760442 w 2323944"/>
              <a:gd name="connsiteY4114" fmla="*/ 219794 h 1874663"/>
              <a:gd name="connsiteX4115" fmla="*/ 1747618 w 2323944"/>
              <a:gd name="connsiteY4115" fmla="*/ 217408 h 1874663"/>
              <a:gd name="connsiteX4116" fmla="*/ 1744487 w 2323944"/>
              <a:gd name="connsiteY4116" fmla="*/ 216216 h 1874663"/>
              <a:gd name="connsiteX4117" fmla="*/ 1751495 w 2323944"/>
              <a:gd name="connsiteY4117" fmla="*/ 213830 h 1874663"/>
              <a:gd name="connsiteX4118" fmla="*/ 1758056 w 2323944"/>
              <a:gd name="connsiteY4118" fmla="*/ 213532 h 1874663"/>
              <a:gd name="connsiteX4119" fmla="*/ 1767003 w 2323944"/>
              <a:gd name="connsiteY4119" fmla="*/ 215619 h 1874663"/>
              <a:gd name="connsiteX4120" fmla="*/ 1776397 w 2323944"/>
              <a:gd name="connsiteY4120" fmla="*/ 216812 h 1874663"/>
              <a:gd name="connsiteX4121" fmla="*/ 1803089 w 2323944"/>
              <a:gd name="connsiteY4121" fmla="*/ 225162 h 1874663"/>
              <a:gd name="connsiteX4122" fmla="*/ 1808904 w 2323944"/>
              <a:gd name="connsiteY4122" fmla="*/ 225610 h 1874663"/>
              <a:gd name="connsiteX4123" fmla="*/ 1815465 w 2323944"/>
              <a:gd name="connsiteY4123" fmla="*/ 224715 h 1874663"/>
              <a:gd name="connsiteX4124" fmla="*/ 1830675 w 2323944"/>
              <a:gd name="connsiteY4124" fmla="*/ 220987 h 1874663"/>
              <a:gd name="connsiteX4125" fmla="*/ 1833061 w 2323944"/>
              <a:gd name="connsiteY4125" fmla="*/ 219645 h 1874663"/>
              <a:gd name="connsiteX4126" fmla="*/ 1837981 w 2323944"/>
              <a:gd name="connsiteY4126" fmla="*/ 215619 h 1874663"/>
              <a:gd name="connsiteX4127" fmla="*/ 1837981 w 2323944"/>
              <a:gd name="connsiteY4127" fmla="*/ 213830 h 1874663"/>
              <a:gd name="connsiteX4128" fmla="*/ 1833508 w 2323944"/>
              <a:gd name="connsiteY4128" fmla="*/ 211891 h 1874663"/>
              <a:gd name="connsiteX4129" fmla="*/ 1831420 w 2323944"/>
              <a:gd name="connsiteY4129" fmla="*/ 211593 h 1874663"/>
              <a:gd name="connsiteX4130" fmla="*/ 1847227 w 2323944"/>
              <a:gd name="connsiteY4130" fmla="*/ 206076 h 1874663"/>
              <a:gd name="connsiteX4131" fmla="*/ 1852446 w 2323944"/>
              <a:gd name="connsiteY4131" fmla="*/ 201453 h 1874663"/>
              <a:gd name="connsiteX4132" fmla="*/ 1852147 w 2323944"/>
              <a:gd name="connsiteY4132" fmla="*/ 199962 h 1874663"/>
              <a:gd name="connsiteX4133" fmla="*/ 1847077 w 2323944"/>
              <a:gd name="connsiteY4133" fmla="*/ 198322 h 1874663"/>
              <a:gd name="connsiteX4134" fmla="*/ 1843946 w 2323944"/>
              <a:gd name="connsiteY4134" fmla="*/ 198024 h 1874663"/>
              <a:gd name="connsiteX4135" fmla="*/ 1824561 w 2323944"/>
              <a:gd name="connsiteY4135" fmla="*/ 201304 h 1874663"/>
              <a:gd name="connsiteX4136" fmla="*/ 1815764 w 2323944"/>
              <a:gd name="connsiteY4136" fmla="*/ 200409 h 1874663"/>
              <a:gd name="connsiteX4137" fmla="*/ 1812781 w 2323944"/>
              <a:gd name="connsiteY4137" fmla="*/ 199217 h 1874663"/>
              <a:gd name="connsiteX4138" fmla="*/ 1812781 w 2323944"/>
              <a:gd name="connsiteY4138" fmla="*/ 198173 h 1874663"/>
              <a:gd name="connsiteX4139" fmla="*/ 1816360 w 2323944"/>
              <a:gd name="connsiteY4139" fmla="*/ 197129 h 1874663"/>
              <a:gd name="connsiteX4140" fmla="*/ 1819790 w 2323944"/>
              <a:gd name="connsiteY4140" fmla="*/ 196831 h 1874663"/>
              <a:gd name="connsiteX4141" fmla="*/ 1823368 w 2323944"/>
              <a:gd name="connsiteY4141" fmla="*/ 197278 h 1874663"/>
              <a:gd name="connsiteX4142" fmla="*/ 1828438 w 2323944"/>
              <a:gd name="connsiteY4142" fmla="*/ 196682 h 1874663"/>
              <a:gd name="connsiteX4143" fmla="*/ 1838131 w 2323944"/>
              <a:gd name="connsiteY4143" fmla="*/ 194147 h 1874663"/>
              <a:gd name="connsiteX4144" fmla="*/ 1860051 w 2323944"/>
              <a:gd name="connsiteY4144" fmla="*/ 191164 h 1874663"/>
              <a:gd name="connsiteX4145" fmla="*/ 1861393 w 2323944"/>
              <a:gd name="connsiteY4145" fmla="*/ 188331 h 1874663"/>
              <a:gd name="connsiteX4146" fmla="*/ 1849463 w 2323944"/>
              <a:gd name="connsiteY4146" fmla="*/ 173867 h 1874663"/>
              <a:gd name="connsiteX4147" fmla="*/ 1848270 w 2323944"/>
              <a:gd name="connsiteY4147" fmla="*/ 171630 h 1874663"/>
              <a:gd name="connsiteX4148" fmla="*/ 1850209 w 2323944"/>
              <a:gd name="connsiteY4148" fmla="*/ 172376 h 1874663"/>
              <a:gd name="connsiteX4149" fmla="*/ 1856472 w 2323944"/>
              <a:gd name="connsiteY4149" fmla="*/ 176700 h 1874663"/>
              <a:gd name="connsiteX4150" fmla="*/ 1863331 w 2323944"/>
              <a:gd name="connsiteY4150" fmla="*/ 180577 h 1874663"/>
              <a:gd name="connsiteX4151" fmla="*/ 1868401 w 2323944"/>
              <a:gd name="connsiteY4151" fmla="*/ 182068 h 1874663"/>
              <a:gd name="connsiteX4152" fmla="*/ 1874067 w 2323944"/>
              <a:gd name="connsiteY4152" fmla="*/ 182516 h 1874663"/>
              <a:gd name="connsiteX4153" fmla="*/ 1878839 w 2323944"/>
              <a:gd name="connsiteY4153" fmla="*/ 181472 h 1874663"/>
              <a:gd name="connsiteX4154" fmla="*/ 1882865 w 2323944"/>
              <a:gd name="connsiteY4154" fmla="*/ 178937 h 1874663"/>
              <a:gd name="connsiteX4155" fmla="*/ 1894496 w 2323944"/>
              <a:gd name="connsiteY4155" fmla="*/ 168499 h 1874663"/>
              <a:gd name="connsiteX4156" fmla="*/ 1903145 w 2323944"/>
              <a:gd name="connsiteY4156" fmla="*/ 162684 h 1874663"/>
              <a:gd name="connsiteX4157" fmla="*/ 1925661 w 2323944"/>
              <a:gd name="connsiteY4157" fmla="*/ 151053 h 1874663"/>
              <a:gd name="connsiteX4158" fmla="*/ 1953247 w 2323944"/>
              <a:gd name="connsiteY4158" fmla="*/ 139273 h 1874663"/>
              <a:gd name="connsiteX4159" fmla="*/ 1964132 w 2323944"/>
              <a:gd name="connsiteY4159" fmla="*/ 132413 h 1874663"/>
              <a:gd name="connsiteX4160" fmla="*/ 1985903 w 2323944"/>
              <a:gd name="connsiteY4160" fmla="*/ 123317 h 1874663"/>
              <a:gd name="connsiteX4161" fmla="*/ 2003051 w 2323944"/>
              <a:gd name="connsiteY4161" fmla="*/ 113178 h 1874663"/>
              <a:gd name="connsiteX4162" fmla="*/ 2004393 w 2323944"/>
              <a:gd name="connsiteY4162" fmla="*/ 109599 h 1874663"/>
              <a:gd name="connsiteX4163" fmla="*/ 1992315 w 2323944"/>
              <a:gd name="connsiteY4163" fmla="*/ 108555 h 1874663"/>
              <a:gd name="connsiteX4164" fmla="*/ 1979342 w 2323944"/>
              <a:gd name="connsiteY4164" fmla="*/ 109599 h 1874663"/>
              <a:gd name="connsiteX4165" fmla="*/ 1911346 w 2323944"/>
              <a:gd name="connsiteY4165" fmla="*/ 124809 h 1874663"/>
              <a:gd name="connsiteX4166" fmla="*/ 1905381 w 2323944"/>
              <a:gd name="connsiteY4166" fmla="*/ 125703 h 1874663"/>
              <a:gd name="connsiteX4167" fmla="*/ 1900609 w 2323944"/>
              <a:gd name="connsiteY4167" fmla="*/ 124809 h 1874663"/>
              <a:gd name="connsiteX4168" fmla="*/ 1901504 w 2323944"/>
              <a:gd name="connsiteY4168" fmla="*/ 122721 h 1874663"/>
              <a:gd name="connsiteX4169" fmla="*/ 1948177 w 2323944"/>
              <a:gd name="connsiteY4169" fmla="*/ 110195 h 1874663"/>
              <a:gd name="connsiteX4170" fmla="*/ 1949519 w 2323944"/>
              <a:gd name="connsiteY4170" fmla="*/ 109301 h 1874663"/>
              <a:gd name="connsiteX4171" fmla="*/ 1951159 w 2323944"/>
              <a:gd name="connsiteY4171" fmla="*/ 107511 h 1874663"/>
              <a:gd name="connsiteX4172" fmla="*/ 1952054 w 2323944"/>
              <a:gd name="connsiteY4172" fmla="*/ 105125 h 1874663"/>
              <a:gd name="connsiteX4173" fmla="*/ 1955782 w 2323944"/>
              <a:gd name="connsiteY4173" fmla="*/ 101547 h 1874663"/>
              <a:gd name="connsiteX4174" fmla="*/ 1972184 w 2323944"/>
              <a:gd name="connsiteY4174" fmla="*/ 100652 h 1874663"/>
              <a:gd name="connsiteX4175" fmla="*/ 1980237 w 2323944"/>
              <a:gd name="connsiteY4175" fmla="*/ 99608 h 1874663"/>
              <a:gd name="connsiteX4176" fmla="*/ 1985605 w 2323944"/>
              <a:gd name="connsiteY4176" fmla="*/ 98117 h 1874663"/>
              <a:gd name="connsiteX4177" fmla="*/ 1988140 w 2323944"/>
              <a:gd name="connsiteY4177" fmla="*/ 94986 h 1874663"/>
              <a:gd name="connsiteX4178" fmla="*/ 1992762 w 2323944"/>
              <a:gd name="connsiteY4178" fmla="*/ 93196 h 1874663"/>
              <a:gd name="connsiteX4179" fmla="*/ 2009910 w 2323944"/>
              <a:gd name="connsiteY4179" fmla="*/ 93793 h 1874663"/>
              <a:gd name="connsiteX4180" fmla="*/ 2013489 w 2323944"/>
              <a:gd name="connsiteY4180" fmla="*/ 93196 h 1874663"/>
              <a:gd name="connsiteX4181" fmla="*/ 2021541 w 2323944"/>
              <a:gd name="connsiteY4181" fmla="*/ 89767 h 1874663"/>
              <a:gd name="connsiteX4182" fmla="*/ 2035707 w 2323944"/>
              <a:gd name="connsiteY4182" fmla="*/ 86337 h 1874663"/>
              <a:gd name="connsiteX4183" fmla="*/ 2064486 w 2323944"/>
              <a:gd name="connsiteY4183" fmla="*/ 75601 h 1874663"/>
              <a:gd name="connsiteX4184" fmla="*/ 2072836 w 2323944"/>
              <a:gd name="connsiteY4184" fmla="*/ 73215 h 1874663"/>
              <a:gd name="connsiteX4185" fmla="*/ 2078354 w 2323944"/>
              <a:gd name="connsiteY4185" fmla="*/ 68742 h 1874663"/>
              <a:gd name="connsiteX4186" fmla="*/ 2087599 w 2323944"/>
              <a:gd name="connsiteY4186" fmla="*/ 63821 h 1874663"/>
              <a:gd name="connsiteX4187" fmla="*/ 2096545 w 2323944"/>
              <a:gd name="connsiteY4187" fmla="*/ 57409 h 1874663"/>
              <a:gd name="connsiteX4188" fmla="*/ 2098335 w 2323944"/>
              <a:gd name="connsiteY4188" fmla="*/ 53234 h 1874663"/>
              <a:gd name="connsiteX4189" fmla="*/ 2095800 w 2323944"/>
              <a:gd name="connsiteY4189" fmla="*/ 49208 h 1874663"/>
              <a:gd name="connsiteX4190" fmla="*/ 2093414 w 2323944"/>
              <a:gd name="connsiteY4190" fmla="*/ 46375 h 1874663"/>
              <a:gd name="connsiteX4191" fmla="*/ 2091178 w 2323944"/>
              <a:gd name="connsiteY4191" fmla="*/ 44585 h 1874663"/>
              <a:gd name="connsiteX4192" fmla="*/ 2085362 w 2323944"/>
              <a:gd name="connsiteY4192" fmla="*/ 43094 h 1874663"/>
              <a:gd name="connsiteX4193" fmla="*/ 2064933 w 2323944"/>
              <a:gd name="connsiteY4193" fmla="*/ 41006 h 1874663"/>
              <a:gd name="connsiteX4194" fmla="*/ 2044654 w 2323944"/>
              <a:gd name="connsiteY4194" fmla="*/ 45778 h 1874663"/>
              <a:gd name="connsiteX4195" fmla="*/ 2044654 w 2323944"/>
              <a:gd name="connsiteY4195" fmla="*/ 44585 h 1874663"/>
              <a:gd name="connsiteX4196" fmla="*/ 2048829 w 2323944"/>
              <a:gd name="connsiteY4196" fmla="*/ 40112 h 1874663"/>
              <a:gd name="connsiteX4197" fmla="*/ 2048829 w 2323944"/>
              <a:gd name="connsiteY4197" fmla="*/ 37875 h 1874663"/>
              <a:gd name="connsiteX4198" fmla="*/ 2040926 w 2323944"/>
              <a:gd name="connsiteY4198" fmla="*/ 31910 h 1874663"/>
              <a:gd name="connsiteX4199" fmla="*/ 2035409 w 2323944"/>
              <a:gd name="connsiteY4199" fmla="*/ 29077 h 1874663"/>
              <a:gd name="connsiteX4200" fmla="*/ 2034067 w 2323944"/>
              <a:gd name="connsiteY4200" fmla="*/ 27735 h 1874663"/>
              <a:gd name="connsiteX4201" fmla="*/ 2034663 w 2323944"/>
              <a:gd name="connsiteY4201" fmla="*/ 26691 h 1874663"/>
              <a:gd name="connsiteX4202" fmla="*/ 2036154 w 2323944"/>
              <a:gd name="connsiteY4202" fmla="*/ 25349 h 1874663"/>
              <a:gd name="connsiteX4203" fmla="*/ 2038540 w 2323944"/>
              <a:gd name="connsiteY4203" fmla="*/ 23858 h 1874663"/>
              <a:gd name="connsiteX4204" fmla="*/ 2037795 w 2323944"/>
              <a:gd name="connsiteY4204" fmla="*/ 22367 h 1874663"/>
              <a:gd name="connsiteX4205" fmla="*/ 2034067 w 2323944"/>
              <a:gd name="connsiteY4205" fmla="*/ 21025 h 1874663"/>
              <a:gd name="connsiteX4206" fmla="*/ 2025120 w 2323944"/>
              <a:gd name="connsiteY4206" fmla="*/ 19832 h 1874663"/>
              <a:gd name="connsiteX4207" fmla="*/ 2021094 w 2323944"/>
              <a:gd name="connsiteY4207" fmla="*/ 20280 h 1874663"/>
              <a:gd name="connsiteX4208" fmla="*/ 2013191 w 2323944"/>
              <a:gd name="connsiteY4208" fmla="*/ 23411 h 1874663"/>
              <a:gd name="connsiteX4209" fmla="*/ 2011401 w 2323944"/>
              <a:gd name="connsiteY4209" fmla="*/ 23411 h 1874663"/>
              <a:gd name="connsiteX4210" fmla="*/ 2007972 w 2323944"/>
              <a:gd name="connsiteY4210" fmla="*/ 20578 h 1874663"/>
              <a:gd name="connsiteX4211" fmla="*/ 2004244 w 2323944"/>
              <a:gd name="connsiteY4211" fmla="*/ 16552 h 1874663"/>
              <a:gd name="connsiteX4212" fmla="*/ 2000814 w 2323944"/>
              <a:gd name="connsiteY4212" fmla="*/ 14911 h 1874663"/>
              <a:gd name="connsiteX4213" fmla="*/ 1998727 w 2323944"/>
              <a:gd name="connsiteY4213" fmla="*/ 14911 h 1874663"/>
              <a:gd name="connsiteX4214" fmla="*/ 1995297 w 2323944"/>
              <a:gd name="connsiteY4214" fmla="*/ 15657 h 1874663"/>
              <a:gd name="connsiteX4215" fmla="*/ 1993955 w 2323944"/>
              <a:gd name="connsiteY4215" fmla="*/ 16999 h 1874663"/>
              <a:gd name="connsiteX4216" fmla="*/ 1991718 w 2323944"/>
              <a:gd name="connsiteY4216" fmla="*/ 20578 h 1874663"/>
              <a:gd name="connsiteX4217" fmla="*/ 1990376 w 2323944"/>
              <a:gd name="connsiteY4217" fmla="*/ 21920 h 1874663"/>
              <a:gd name="connsiteX4218" fmla="*/ 1987692 w 2323944"/>
              <a:gd name="connsiteY4218" fmla="*/ 21920 h 1874663"/>
              <a:gd name="connsiteX4219" fmla="*/ 1983815 w 2323944"/>
              <a:gd name="connsiteY4219" fmla="*/ 19981 h 1874663"/>
              <a:gd name="connsiteX4220" fmla="*/ 1979193 w 2323944"/>
              <a:gd name="connsiteY4220" fmla="*/ 18938 h 1874663"/>
              <a:gd name="connsiteX4221" fmla="*/ 1968904 w 2323944"/>
              <a:gd name="connsiteY4221" fmla="*/ 21323 h 1874663"/>
              <a:gd name="connsiteX4222" fmla="*/ 1955931 w 2323944"/>
              <a:gd name="connsiteY4222" fmla="*/ 25797 h 1874663"/>
              <a:gd name="connsiteX4223" fmla="*/ 1949221 w 2323944"/>
              <a:gd name="connsiteY4223" fmla="*/ 27437 h 1874663"/>
              <a:gd name="connsiteX4224" fmla="*/ 1945791 w 2323944"/>
              <a:gd name="connsiteY4224" fmla="*/ 27437 h 1874663"/>
              <a:gd name="connsiteX4225" fmla="*/ 1935353 w 2323944"/>
              <a:gd name="connsiteY4225" fmla="*/ 30867 h 1874663"/>
              <a:gd name="connsiteX4226" fmla="*/ 1926406 w 2323944"/>
              <a:gd name="connsiteY4226" fmla="*/ 31910 h 1874663"/>
              <a:gd name="connsiteX4227" fmla="*/ 1914924 w 2323944"/>
              <a:gd name="connsiteY4227" fmla="*/ 32358 h 1874663"/>
              <a:gd name="connsiteX4228" fmla="*/ 1907170 w 2323944"/>
              <a:gd name="connsiteY4228" fmla="*/ 31910 h 1874663"/>
              <a:gd name="connsiteX4229" fmla="*/ 1910153 w 2323944"/>
              <a:gd name="connsiteY4229" fmla="*/ 30270 h 1874663"/>
              <a:gd name="connsiteX4230" fmla="*/ 1950264 w 2323944"/>
              <a:gd name="connsiteY4230" fmla="*/ 20578 h 1874663"/>
              <a:gd name="connsiteX4231" fmla="*/ 1956527 w 2323944"/>
              <a:gd name="connsiteY4231" fmla="*/ 17595 h 1874663"/>
              <a:gd name="connsiteX4232" fmla="*/ 1961150 w 2323944"/>
              <a:gd name="connsiteY4232" fmla="*/ 14464 h 1874663"/>
              <a:gd name="connsiteX4233" fmla="*/ 1961150 w 2323944"/>
              <a:gd name="connsiteY4233" fmla="*/ 12973 h 1874663"/>
              <a:gd name="connsiteX4234" fmla="*/ 1956825 w 2323944"/>
              <a:gd name="connsiteY4234" fmla="*/ 11780 h 1874663"/>
              <a:gd name="connsiteX4235" fmla="*/ 1935353 w 2323944"/>
              <a:gd name="connsiteY4235" fmla="*/ 11034 h 1874663"/>
              <a:gd name="connsiteX4236" fmla="*/ 1929538 w 2323944"/>
              <a:gd name="connsiteY4236" fmla="*/ 10289 h 1874663"/>
              <a:gd name="connsiteX4237" fmla="*/ 1921635 w 2323944"/>
              <a:gd name="connsiteY4237" fmla="*/ 10885 h 1874663"/>
              <a:gd name="connsiteX4238" fmla="*/ 1916863 w 2323944"/>
              <a:gd name="connsiteY4238" fmla="*/ 10587 h 1874663"/>
              <a:gd name="connsiteX4239" fmla="*/ 1908960 w 2323944"/>
              <a:gd name="connsiteY4239" fmla="*/ 7605 h 1874663"/>
              <a:gd name="connsiteX4240" fmla="*/ 1901952 w 2323944"/>
              <a:gd name="connsiteY4240" fmla="*/ 8052 h 1874663"/>
              <a:gd name="connsiteX4241" fmla="*/ 1880479 w 2323944"/>
              <a:gd name="connsiteY4241" fmla="*/ 6859 h 1874663"/>
              <a:gd name="connsiteX4242" fmla="*/ 1878392 w 2323944"/>
              <a:gd name="connsiteY4242" fmla="*/ 6263 h 1874663"/>
              <a:gd name="connsiteX4243" fmla="*/ 1872725 w 2323944"/>
              <a:gd name="connsiteY4243" fmla="*/ 1640 h 1874663"/>
              <a:gd name="connsiteX4244" fmla="*/ 1870488 w 2323944"/>
              <a:gd name="connsiteY4244" fmla="*/ 447 h 1874663"/>
              <a:gd name="connsiteX4245" fmla="*/ 1867804 w 2323944"/>
              <a:gd name="connsiteY4245" fmla="*/ 0 h 1874663"/>
              <a:gd name="connsiteX4246" fmla="*/ 1844095 w 2323944"/>
              <a:gd name="connsiteY4246" fmla="*/ 1193 h 1874663"/>
              <a:gd name="connsiteX4247" fmla="*/ 1838429 w 2323944"/>
              <a:gd name="connsiteY4247" fmla="*/ 2237 h 1874663"/>
              <a:gd name="connsiteX4248" fmla="*/ 1829482 w 2323944"/>
              <a:gd name="connsiteY4248" fmla="*/ 6561 h 1874663"/>
              <a:gd name="connsiteX4249" fmla="*/ 1830078 w 2323944"/>
              <a:gd name="connsiteY4249" fmla="*/ 7903 h 1874663"/>
              <a:gd name="connsiteX4250" fmla="*/ 1835447 w 2323944"/>
              <a:gd name="connsiteY4250" fmla="*/ 10140 h 1874663"/>
              <a:gd name="connsiteX4251" fmla="*/ 1842455 w 2323944"/>
              <a:gd name="connsiteY4251" fmla="*/ 14166 h 1874663"/>
              <a:gd name="connsiteX4252" fmla="*/ 1842455 w 2323944"/>
              <a:gd name="connsiteY4252" fmla="*/ 14762 h 1874663"/>
              <a:gd name="connsiteX4253" fmla="*/ 1837236 w 2323944"/>
              <a:gd name="connsiteY4253" fmla="*/ 13271 h 1874663"/>
              <a:gd name="connsiteX4254" fmla="*/ 1830078 w 2323944"/>
              <a:gd name="connsiteY4254" fmla="*/ 9692 h 1874663"/>
              <a:gd name="connsiteX4255" fmla="*/ 1814869 w 2323944"/>
              <a:gd name="connsiteY4255" fmla="*/ 895 h 1874663"/>
              <a:gd name="connsiteX4256" fmla="*/ 1812632 w 2323944"/>
              <a:gd name="connsiteY4256" fmla="*/ 596 h 1874663"/>
              <a:gd name="connsiteX4257" fmla="*/ 1793098 w 2323944"/>
              <a:gd name="connsiteY4257" fmla="*/ 2386 h 1874663"/>
              <a:gd name="connsiteX4258" fmla="*/ 1779380 w 2323944"/>
              <a:gd name="connsiteY4258" fmla="*/ 8052 h 1874663"/>
              <a:gd name="connsiteX4259" fmla="*/ 1777441 w 2323944"/>
              <a:gd name="connsiteY4259" fmla="*/ 9543 h 1874663"/>
              <a:gd name="connsiteX4260" fmla="*/ 1776397 w 2323944"/>
              <a:gd name="connsiteY4260" fmla="*/ 11631 h 1874663"/>
              <a:gd name="connsiteX4261" fmla="*/ 1776397 w 2323944"/>
              <a:gd name="connsiteY4261" fmla="*/ 14464 h 1874663"/>
              <a:gd name="connsiteX4262" fmla="*/ 1781766 w 2323944"/>
              <a:gd name="connsiteY4262" fmla="*/ 18639 h 1874663"/>
              <a:gd name="connsiteX4263" fmla="*/ 1793844 w 2323944"/>
              <a:gd name="connsiteY4263" fmla="*/ 24753 h 1874663"/>
              <a:gd name="connsiteX4264" fmla="*/ 1796975 w 2323944"/>
              <a:gd name="connsiteY4264" fmla="*/ 27139 h 1874663"/>
              <a:gd name="connsiteX4265" fmla="*/ 1780871 w 2323944"/>
              <a:gd name="connsiteY4265" fmla="*/ 23709 h 1874663"/>
              <a:gd name="connsiteX4266" fmla="*/ 1769538 w 2323944"/>
              <a:gd name="connsiteY4266" fmla="*/ 18192 h 1874663"/>
              <a:gd name="connsiteX4267" fmla="*/ 1763872 w 2323944"/>
              <a:gd name="connsiteY4267" fmla="*/ 14613 h 1874663"/>
              <a:gd name="connsiteX4268" fmla="*/ 1760144 w 2323944"/>
              <a:gd name="connsiteY4268" fmla="*/ 11034 h 1874663"/>
              <a:gd name="connsiteX4269" fmla="*/ 1756416 w 2323944"/>
              <a:gd name="connsiteY4269" fmla="*/ 8649 h 1874663"/>
              <a:gd name="connsiteX4270" fmla="*/ 1750750 w 2323944"/>
              <a:gd name="connsiteY4270" fmla="*/ 7008 h 1874663"/>
              <a:gd name="connsiteX4271" fmla="*/ 1715708 w 2323944"/>
              <a:gd name="connsiteY4271" fmla="*/ 4623 h 1874663"/>
              <a:gd name="connsiteX4272" fmla="*/ 1679324 w 2323944"/>
              <a:gd name="connsiteY4272" fmla="*/ 7307 h 1874663"/>
              <a:gd name="connsiteX4273" fmla="*/ 1681561 w 2323944"/>
              <a:gd name="connsiteY4273" fmla="*/ 10140 h 1874663"/>
              <a:gd name="connsiteX4274" fmla="*/ 1684990 w 2323944"/>
              <a:gd name="connsiteY4274" fmla="*/ 13420 h 1874663"/>
              <a:gd name="connsiteX4275" fmla="*/ 1698113 w 2323944"/>
              <a:gd name="connsiteY4275" fmla="*/ 20578 h 1874663"/>
              <a:gd name="connsiteX4276" fmla="*/ 1703928 w 2323944"/>
              <a:gd name="connsiteY4276" fmla="*/ 24604 h 1874663"/>
              <a:gd name="connsiteX4277" fmla="*/ 1706612 w 2323944"/>
              <a:gd name="connsiteY4277" fmla="*/ 26990 h 1874663"/>
              <a:gd name="connsiteX4278" fmla="*/ 1718243 w 2323944"/>
              <a:gd name="connsiteY4278" fmla="*/ 32507 h 1874663"/>
              <a:gd name="connsiteX4279" fmla="*/ 1720330 w 2323944"/>
              <a:gd name="connsiteY4279" fmla="*/ 34893 h 1874663"/>
              <a:gd name="connsiteX4280" fmla="*/ 1715559 w 2323944"/>
              <a:gd name="connsiteY4280" fmla="*/ 37279 h 1874663"/>
              <a:gd name="connsiteX4281" fmla="*/ 1708550 w 2323944"/>
              <a:gd name="connsiteY4281" fmla="*/ 39813 h 1874663"/>
              <a:gd name="connsiteX4282" fmla="*/ 1704972 w 2323944"/>
              <a:gd name="connsiteY4282" fmla="*/ 38770 h 1874663"/>
              <a:gd name="connsiteX4283" fmla="*/ 1702437 w 2323944"/>
              <a:gd name="connsiteY4283" fmla="*/ 35042 h 1874663"/>
              <a:gd name="connsiteX4284" fmla="*/ 1700051 w 2323944"/>
              <a:gd name="connsiteY4284" fmla="*/ 32358 h 1874663"/>
              <a:gd name="connsiteX4285" fmla="*/ 1697814 w 2323944"/>
              <a:gd name="connsiteY4285" fmla="*/ 30568 h 1874663"/>
              <a:gd name="connsiteX4286" fmla="*/ 1676640 w 2323944"/>
              <a:gd name="connsiteY4286" fmla="*/ 19236 h 1874663"/>
              <a:gd name="connsiteX4287" fmla="*/ 1669930 w 2323944"/>
              <a:gd name="connsiteY4287" fmla="*/ 16104 h 1874663"/>
              <a:gd name="connsiteX4288" fmla="*/ 1666351 w 2323944"/>
              <a:gd name="connsiteY4288" fmla="*/ 15210 h 1874663"/>
              <a:gd name="connsiteX4289" fmla="*/ 1657106 w 2323944"/>
              <a:gd name="connsiteY4289" fmla="*/ 14464 h 1874663"/>
              <a:gd name="connsiteX4290" fmla="*/ 1642493 w 2323944"/>
              <a:gd name="connsiteY4290" fmla="*/ 15508 h 1874663"/>
              <a:gd name="connsiteX4291" fmla="*/ 1625196 w 2323944"/>
              <a:gd name="connsiteY4291" fmla="*/ 12675 h 1874663"/>
              <a:gd name="connsiteX4292" fmla="*/ 1606556 w 2323944"/>
              <a:gd name="connsiteY4292" fmla="*/ 12376 h 1874663"/>
              <a:gd name="connsiteX4293" fmla="*/ 1599548 w 2323944"/>
              <a:gd name="connsiteY4293" fmla="*/ 14315 h 1874663"/>
              <a:gd name="connsiteX4294" fmla="*/ 1599846 w 2323944"/>
              <a:gd name="connsiteY4294" fmla="*/ 15508 h 1874663"/>
              <a:gd name="connsiteX4295" fmla="*/ 1604171 w 2323944"/>
              <a:gd name="connsiteY4295" fmla="*/ 17894 h 1874663"/>
              <a:gd name="connsiteX4296" fmla="*/ 1607898 w 2323944"/>
              <a:gd name="connsiteY4296" fmla="*/ 20876 h 1874663"/>
              <a:gd name="connsiteX4297" fmla="*/ 1612968 w 2323944"/>
              <a:gd name="connsiteY4297" fmla="*/ 22964 h 1874663"/>
              <a:gd name="connsiteX4298" fmla="*/ 1624450 w 2323944"/>
              <a:gd name="connsiteY4298" fmla="*/ 26542 h 1874663"/>
              <a:gd name="connsiteX4299" fmla="*/ 1635335 w 2323944"/>
              <a:gd name="connsiteY4299" fmla="*/ 29226 h 1874663"/>
              <a:gd name="connsiteX4300" fmla="*/ 1636528 w 2323944"/>
              <a:gd name="connsiteY4300" fmla="*/ 30270 h 1874663"/>
              <a:gd name="connsiteX4301" fmla="*/ 1628924 w 2323944"/>
              <a:gd name="connsiteY4301" fmla="*/ 30568 h 1874663"/>
              <a:gd name="connsiteX4302" fmla="*/ 1601486 w 2323944"/>
              <a:gd name="connsiteY4302" fmla="*/ 28481 h 1874663"/>
              <a:gd name="connsiteX4303" fmla="*/ 1586128 w 2323944"/>
              <a:gd name="connsiteY4303" fmla="*/ 24156 h 1874663"/>
              <a:gd name="connsiteX4304" fmla="*/ 1576883 w 2323944"/>
              <a:gd name="connsiteY4304" fmla="*/ 23411 h 1874663"/>
              <a:gd name="connsiteX4305" fmla="*/ 1573751 w 2323944"/>
              <a:gd name="connsiteY4305" fmla="*/ 24604 h 1874663"/>
              <a:gd name="connsiteX4306" fmla="*/ 1572409 w 2323944"/>
              <a:gd name="connsiteY4306" fmla="*/ 25797 h 1874663"/>
              <a:gd name="connsiteX4307" fmla="*/ 1573304 w 2323944"/>
              <a:gd name="connsiteY4307" fmla="*/ 27735 h 1874663"/>
              <a:gd name="connsiteX4308" fmla="*/ 1582101 w 2323944"/>
              <a:gd name="connsiteY4308" fmla="*/ 36533 h 1874663"/>
              <a:gd name="connsiteX4309" fmla="*/ 1580759 w 2323944"/>
              <a:gd name="connsiteY4309" fmla="*/ 37577 h 1874663"/>
              <a:gd name="connsiteX4310" fmla="*/ 1572111 w 2323944"/>
              <a:gd name="connsiteY4310" fmla="*/ 36086 h 1874663"/>
              <a:gd name="connsiteX4311" fmla="*/ 1561822 w 2323944"/>
              <a:gd name="connsiteY4311" fmla="*/ 32805 h 1874663"/>
              <a:gd name="connsiteX4312" fmla="*/ 1556454 w 2323944"/>
              <a:gd name="connsiteY4312" fmla="*/ 32358 h 1874663"/>
              <a:gd name="connsiteX4313" fmla="*/ 1547656 w 2323944"/>
              <a:gd name="connsiteY4313" fmla="*/ 33700 h 1874663"/>
              <a:gd name="connsiteX4314" fmla="*/ 1547656 w 2323944"/>
              <a:gd name="connsiteY4314" fmla="*/ 35489 h 1874663"/>
              <a:gd name="connsiteX4315" fmla="*/ 1551831 w 2323944"/>
              <a:gd name="connsiteY4315" fmla="*/ 38173 h 1874663"/>
              <a:gd name="connsiteX4316" fmla="*/ 1559138 w 2323944"/>
              <a:gd name="connsiteY4316" fmla="*/ 41156 h 1874663"/>
              <a:gd name="connsiteX4317" fmla="*/ 1558243 w 2323944"/>
              <a:gd name="connsiteY4317" fmla="*/ 42050 h 1874663"/>
              <a:gd name="connsiteX4318" fmla="*/ 1550191 w 2323944"/>
              <a:gd name="connsiteY4318" fmla="*/ 42796 h 1874663"/>
              <a:gd name="connsiteX4319" fmla="*/ 1543779 w 2323944"/>
              <a:gd name="connsiteY4319" fmla="*/ 44883 h 1874663"/>
              <a:gd name="connsiteX4320" fmla="*/ 1539007 w 2323944"/>
              <a:gd name="connsiteY4320" fmla="*/ 47418 h 1874663"/>
              <a:gd name="connsiteX4321" fmla="*/ 1539007 w 2323944"/>
              <a:gd name="connsiteY4321" fmla="*/ 49655 h 1874663"/>
              <a:gd name="connsiteX4322" fmla="*/ 1544227 w 2323944"/>
              <a:gd name="connsiteY4322" fmla="*/ 53681 h 1874663"/>
              <a:gd name="connsiteX4323" fmla="*/ 1550937 w 2323944"/>
              <a:gd name="connsiteY4323" fmla="*/ 57558 h 1874663"/>
              <a:gd name="connsiteX4324" fmla="*/ 1564804 w 2323944"/>
              <a:gd name="connsiteY4324" fmla="*/ 63374 h 1874663"/>
              <a:gd name="connsiteX4325" fmla="*/ 1599995 w 2323944"/>
              <a:gd name="connsiteY4325" fmla="*/ 74408 h 1874663"/>
              <a:gd name="connsiteX4326" fmla="*/ 1613117 w 2323944"/>
              <a:gd name="connsiteY4326" fmla="*/ 80820 h 1874663"/>
              <a:gd name="connsiteX4327" fmla="*/ 1618485 w 2323944"/>
              <a:gd name="connsiteY4327" fmla="*/ 86039 h 1874663"/>
              <a:gd name="connsiteX4328" fmla="*/ 1617442 w 2323944"/>
              <a:gd name="connsiteY4328" fmla="*/ 86039 h 1874663"/>
              <a:gd name="connsiteX4329" fmla="*/ 1611626 w 2323944"/>
              <a:gd name="connsiteY4329" fmla="*/ 83951 h 1874663"/>
              <a:gd name="connsiteX4330" fmla="*/ 1605811 w 2323944"/>
              <a:gd name="connsiteY4330" fmla="*/ 80671 h 1874663"/>
              <a:gd name="connsiteX4331" fmla="*/ 1599399 w 2323944"/>
              <a:gd name="connsiteY4331" fmla="*/ 77838 h 1874663"/>
              <a:gd name="connsiteX4332" fmla="*/ 1588961 w 2323944"/>
              <a:gd name="connsiteY4332" fmla="*/ 76048 h 1874663"/>
              <a:gd name="connsiteX4333" fmla="*/ 1561673 w 2323944"/>
              <a:gd name="connsiteY4333" fmla="*/ 68294 h 1874663"/>
              <a:gd name="connsiteX4334" fmla="*/ 1543481 w 2323944"/>
              <a:gd name="connsiteY4334" fmla="*/ 61733 h 1874663"/>
              <a:gd name="connsiteX4335" fmla="*/ 1536622 w 2323944"/>
              <a:gd name="connsiteY4335" fmla="*/ 59795 h 1874663"/>
              <a:gd name="connsiteX4336" fmla="*/ 1533938 w 2323944"/>
              <a:gd name="connsiteY4336" fmla="*/ 59795 h 1874663"/>
              <a:gd name="connsiteX4337" fmla="*/ 1532148 w 2323944"/>
              <a:gd name="connsiteY4337" fmla="*/ 60988 h 1874663"/>
              <a:gd name="connsiteX4338" fmla="*/ 1531104 w 2323944"/>
              <a:gd name="connsiteY4338" fmla="*/ 63224 h 1874663"/>
              <a:gd name="connsiteX4339" fmla="*/ 1533490 w 2323944"/>
              <a:gd name="connsiteY4339" fmla="*/ 65759 h 1874663"/>
              <a:gd name="connsiteX4340" fmla="*/ 1542139 w 2323944"/>
              <a:gd name="connsiteY4340" fmla="*/ 70233 h 1874663"/>
              <a:gd name="connsiteX4341" fmla="*/ 1541393 w 2323944"/>
              <a:gd name="connsiteY4341" fmla="*/ 72022 h 1874663"/>
              <a:gd name="connsiteX4342" fmla="*/ 1534087 w 2323944"/>
              <a:gd name="connsiteY4342" fmla="*/ 71277 h 1874663"/>
              <a:gd name="connsiteX4343" fmla="*/ 1530359 w 2323944"/>
              <a:gd name="connsiteY4343" fmla="*/ 70084 h 1874663"/>
              <a:gd name="connsiteX4344" fmla="*/ 1524096 w 2323944"/>
              <a:gd name="connsiteY4344" fmla="*/ 66952 h 1874663"/>
              <a:gd name="connsiteX4345" fmla="*/ 1519772 w 2323944"/>
              <a:gd name="connsiteY4345" fmla="*/ 63821 h 1874663"/>
              <a:gd name="connsiteX4346" fmla="*/ 1508887 w 2323944"/>
              <a:gd name="connsiteY4346" fmla="*/ 54427 h 1874663"/>
              <a:gd name="connsiteX4347" fmla="*/ 1502773 w 2323944"/>
              <a:gd name="connsiteY4347" fmla="*/ 52786 h 1874663"/>
              <a:gd name="connsiteX4348" fmla="*/ 1488458 w 2323944"/>
              <a:gd name="connsiteY4348" fmla="*/ 51146 h 1874663"/>
              <a:gd name="connsiteX4349" fmla="*/ 1483537 w 2323944"/>
              <a:gd name="connsiteY4349" fmla="*/ 49506 h 1874663"/>
              <a:gd name="connsiteX4350" fmla="*/ 1478467 w 2323944"/>
              <a:gd name="connsiteY4350" fmla="*/ 46822 h 1874663"/>
              <a:gd name="connsiteX4351" fmla="*/ 1474441 w 2323944"/>
              <a:gd name="connsiteY4351" fmla="*/ 46076 h 1874663"/>
              <a:gd name="connsiteX4352" fmla="*/ 1464450 w 2323944"/>
              <a:gd name="connsiteY4352" fmla="*/ 49059 h 1874663"/>
              <a:gd name="connsiteX4353" fmla="*/ 1459082 w 2323944"/>
              <a:gd name="connsiteY4353" fmla="*/ 51743 h 1874663"/>
              <a:gd name="connsiteX4354" fmla="*/ 1450881 w 2323944"/>
              <a:gd name="connsiteY4354" fmla="*/ 56812 h 1874663"/>
              <a:gd name="connsiteX4355" fmla="*/ 1447601 w 2323944"/>
              <a:gd name="connsiteY4355" fmla="*/ 57409 h 1874663"/>
              <a:gd name="connsiteX4356" fmla="*/ 1440592 w 2323944"/>
              <a:gd name="connsiteY4356" fmla="*/ 59795 h 1874663"/>
              <a:gd name="connsiteX4357" fmla="*/ 1429259 w 2323944"/>
              <a:gd name="connsiteY4357" fmla="*/ 61733 h 1874663"/>
              <a:gd name="connsiteX4358" fmla="*/ 1430154 w 2323944"/>
              <a:gd name="connsiteY4358" fmla="*/ 63821 h 1874663"/>
              <a:gd name="connsiteX4359" fmla="*/ 1463556 w 2323944"/>
              <a:gd name="connsiteY4359" fmla="*/ 73364 h 1874663"/>
              <a:gd name="connsiteX4360" fmla="*/ 1467284 w 2323944"/>
              <a:gd name="connsiteY4360" fmla="*/ 74706 h 1874663"/>
              <a:gd name="connsiteX4361" fmla="*/ 1470415 w 2323944"/>
              <a:gd name="connsiteY4361" fmla="*/ 76645 h 1874663"/>
              <a:gd name="connsiteX4362" fmla="*/ 1470415 w 2323944"/>
              <a:gd name="connsiteY4362" fmla="*/ 77390 h 1874663"/>
              <a:gd name="connsiteX4363" fmla="*/ 1461170 w 2323944"/>
              <a:gd name="connsiteY4363" fmla="*/ 77390 h 1874663"/>
              <a:gd name="connsiteX4364" fmla="*/ 1457591 w 2323944"/>
              <a:gd name="connsiteY4364" fmla="*/ 79180 h 1874663"/>
              <a:gd name="connsiteX4365" fmla="*/ 1454758 w 2323944"/>
              <a:gd name="connsiteY4365" fmla="*/ 79180 h 1874663"/>
              <a:gd name="connsiteX4366" fmla="*/ 1448794 w 2323944"/>
              <a:gd name="connsiteY4366" fmla="*/ 77838 h 1874663"/>
              <a:gd name="connsiteX4367" fmla="*/ 1441338 w 2323944"/>
              <a:gd name="connsiteY4367" fmla="*/ 74557 h 1874663"/>
              <a:gd name="connsiteX4368" fmla="*/ 1435522 w 2323944"/>
              <a:gd name="connsiteY4368" fmla="*/ 73215 h 1874663"/>
              <a:gd name="connsiteX4369" fmla="*/ 1428961 w 2323944"/>
              <a:gd name="connsiteY4369" fmla="*/ 72768 h 1874663"/>
              <a:gd name="connsiteX4370" fmla="*/ 1423444 w 2323944"/>
              <a:gd name="connsiteY4370" fmla="*/ 73961 h 1874663"/>
              <a:gd name="connsiteX4371" fmla="*/ 1419120 w 2323944"/>
              <a:gd name="connsiteY4371" fmla="*/ 76645 h 1874663"/>
              <a:gd name="connsiteX4372" fmla="*/ 1418672 w 2323944"/>
              <a:gd name="connsiteY4372" fmla="*/ 78881 h 1874663"/>
              <a:gd name="connsiteX4373" fmla="*/ 1413453 w 2323944"/>
              <a:gd name="connsiteY4373" fmla="*/ 76048 h 1874663"/>
              <a:gd name="connsiteX4374" fmla="*/ 1408533 w 2323944"/>
              <a:gd name="connsiteY4374" fmla="*/ 72469 h 1874663"/>
              <a:gd name="connsiteX4375" fmla="*/ 1402419 w 2323944"/>
              <a:gd name="connsiteY4375" fmla="*/ 70382 h 1874663"/>
              <a:gd name="connsiteX4376" fmla="*/ 1391235 w 2323944"/>
              <a:gd name="connsiteY4376" fmla="*/ 69636 h 1874663"/>
              <a:gd name="connsiteX4377" fmla="*/ 1377964 w 2323944"/>
              <a:gd name="connsiteY4377" fmla="*/ 72022 h 1874663"/>
              <a:gd name="connsiteX4378" fmla="*/ 1369912 w 2323944"/>
              <a:gd name="connsiteY4378" fmla="*/ 74855 h 1874663"/>
              <a:gd name="connsiteX4379" fmla="*/ 1362456 w 2323944"/>
              <a:gd name="connsiteY4379" fmla="*/ 79031 h 1874663"/>
              <a:gd name="connsiteX4380" fmla="*/ 1356492 w 2323944"/>
              <a:gd name="connsiteY4380" fmla="*/ 81565 h 1874663"/>
              <a:gd name="connsiteX4381" fmla="*/ 1349782 w 2323944"/>
              <a:gd name="connsiteY4381" fmla="*/ 83057 h 1874663"/>
              <a:gd name="connsiteX4382" fmla="*/ 1335914 w 2323944"/>
              <a:gd name="connsiteY4382" fmla="*/ 83057 h 1874663"/>
              <a:gd name="connsiteX4383" fmla="*/ 1327265 w 2323944"/>
              <a:gd name="connsiteY4383" fmla="*/ 84250 h 1874663"/>
              <a:gd name="connsiteX4384" fmla="*/ 1315336 w 2323944"/>
              <a:gd name="connsiteY4384" fmla="*/ 87530 h 1874663"/>
              <a:gd name="connsiteX4385" fmla="*/ 1308030 w 2323944"/>
              <a:gd name="connsiteY4385" fmla="*/ 90214 h 1874663"/>
              <a:gd name="connsiteX4386" fmla="*/ 1302662 w 2323944"/>
              <a:gd name="connsiteY4386" fmla="*/ 93047 h 1874663"/>
              <a:gd name="connsiteX4387" fmla="*/ 1296846 w 2323944"/>
              <a:gd name="connsiteY4387" fmla="*/ 97073 h 1874663"/>
              <a:gd name="connsiteX4388" fmla="*/ 1295952 w 2323944"/>
              <a:gd name="connsiteY4388" fmla="*/ 100205 h 1874663"/>
              <a:gd name="connsiteX4389" fmla="*/ 1303407 w 2323944"/>
              <a:gd name="connsiteY4389" fmla="*/ 103933 h 1874663"/>
              <a:gd name="connsiteX4390" fmla="*/ 1306240 w 2323944"/>
              <a:gd name="connsiteY4390" fmla="*/ 104380 h 1874663"/>
              <a:gd name="connsiteX4391" fmla="*/ 1632353 w 2323944"/>
              <a:gd name="connsiteY4391" fmla="*/ 803129 h 1874663"/>
              <a:gd name="connsiteX4392" fmla="*/ 1626687 w 2323944"/>
              <a:gd name="connsiteY4392" fmla="*/ 804769 h 1874663"/>
              <a:gd name="connsiteX4393" fmla="*/ 1624152 w 2323944"/>
              <a:gd name="connsiteY4393" fmla="*/ 806559 h 1874663"/>
              <a:gd name="connsiteX4394" fmla="*/ 1622512 w 2323944"/>
              <a:gd name="connsiteY4394" fmla="*/ 809243 h 1874663"/>
              <a:gd name="connsiteX4395" fmla="*/ 1621170 w 2323944"/>
              <a:gd name="connsiteY4395" fmla="*/ 811032 h 1874663"/>
              <a:gd name="connsiteX4396" fmla="*/ 1620275 w 2323944"/>
              <a:gd name="connsiteY4396" fmla="*/ 811778 h 1874663"/>
              <a:gd name="connsiteX4397" fmla="*/ 1619828 w 2323944"/>
              <a:gd name="connsiteY4397" fmla="*/ 812523 h 1874663"/>
              <a:gd name="connsiteX4398" fmla="*/ 1620275 w 2323944"/>
              <a:gd name="connsiteY4398" fmla="*/ 814163 h 1874663"/>
              <a:gd name="connsiteX4399" fmla="*/ 1621020 w 2323944"/>
              <a:gd name="connsiteY4399" fmla="*/ 815655 h 1874663"/>
              <a:gd name="connsiteX4400" fmla="*/ 1623108 w 2323944"/>
              <a:gd name="connsiteY4400" fmla="*/ 816549 h 1874663"/>
              <a:gd name="connsiteX4401" fmla="*/ 1624897 w 2323944"/>
              <a:gd name="connsiteY4401" fmla="*/ 816251 h 1874663"/>
              <a:gd name="connsiteX4402" fmla="*/ 1629073 w 2323944"/>
              <a:gd name="connsiteY4402" fmla="*/ 814462 h 1874663"/>
              <a:gd name="connsiteX4403" fmla="*/ 1634291 w 2323944"/>
              <a:gd name="connsiteY4403" fmla="*/ 812821 h 1874663"/>
              <a:gd name="connsiteX4404" fmla="*/ 1636230 w 2323944"/>
              <a:gd name="connsiteY4404" fmla="*/ 811181 h 1874663"/>
              <a:gd name="connsiteX4405" fmla="*/ 1638169 w 2323944"/>
              <a:gd name="connsiteY4405" fmla="*/ 808199 h 1874663"/>
              <a:gd name="connsiteX4406" fmla="*/ 1641002 w 2323944"/>
              <a:gd name="connsiteY4406" fmla="*/ 805067 h 1874663"/>
              <a:gd name="connsiteX4407" fmla="*/ 1641896 w 2323944"/>
              <a:gd name="connsiteY4407" fmla="*/ 803725 h 1874663"/>
              <a:gd name="connsiteX4408" fmla="*/ 1642195 w 2323944"/>
              <a:gd name="connsiteY4408" fmla="*/ 802682 h 1874663"/>
              <a:gd name="connsiteX4409" fmla="*/ 1642642 w 2323944"/>
              <a:gd name="connsiteY4409" fmla="*/ 801787 h 1874663"/>
              <a:gd name="connsiteX4410" fmla="*/ 1645177 w 2323944"/>
              <a:gd name="connsiteY4410" fmla="*/ 799252 h 1874663"/>
              <a:gd name="connsiteX4411" fmla="*/ 1649203 w 2323944"/>
              <a:gd name="connsiteY4411" fmla="*/ 796121 h 1874663"/>
              <a:gd name="connsiteX4412" fmla="*/ 1650694 w 2323944"/>
              <a:gd name="connsiteY4412" fmla="*/ 794182 h 1874663"/>
              <a:gd name="connsiteX4413" fmla="*/ 1650694 w 2323944"/>
              <a:gd name="connsiteY4413" fmla="*/ 793735 h 1874663"/>
              <a:gd name="connsiteX4414" fmla="*/ 1649501 w 2323944"/>
              <a:gd name="connsiteY4414" fmla="*/ 791498 h 1874663"/>
              <a:gd name="connsiteX4415" fmla="*/ 1648756 w 2323944"/>
              <a:gd name="connsiteY4415" fmla="*/ 790603 h 1874663"/>
              <a:gd name="connsiteX4416" fmla="*/ 1647861 w 2323944"/>
              <a:gd name="connsiteY4416" fmla="*/ 790305 h 1874663"/>
              <a:gd name="connsiteX4417" fmla="*/ 1644580 w 2323944"/>
              <a:gd name="connsiteY4417" fmla="*/ 790305 h 1874663"/>
              <a:gd name="connsiteX4418" fmla="*/ 1641002 w 2323944"/>
              <a:gd name="connsiteY4418" fmla="*/ 791051 h 1874663"/>
              <a:gd name="connsiteX4419" fmla="*/ 1639660 w 2323944"/>
              <a:gd name="connsiteY4419" fmla="*/ 791945 h 1874663"/>
              <a:gd name="connsiteX4420" fmla="*/ 1638616 w 2323944"/>
              <a:gd name="connsiteY4420" fmla="*/ 793287 h 1874663"/>
              <a:gd name="connsiteX4421" fmla="*/ 1638616 w 2323944"/>
              <a:gd name="connsiteY4421" fmla="*/ 794480 h 1874663"/>
              <a:gd name="connsiteX4422" fmla="*/ 1639660 w 2323944"/>
              <a:gd name="connsiteY4422" fmla="*/ 795673 h 1874663"/>
              <a:gd name="connsiteX4423" fmla="*/ 1639361 w 2323944"/>
              <a:gd name="connsiteY4423" fmla="*/ 796270 h 1874663"/>
              <a:gd name="connsiteX4424" fmla="*/ 1636528 w 2323944"/>
              <a:gd name="connsiteY4424" fmla="*/ 796717 h 1874663"/>
              <a:gd name="connsiteX4425" fmla="*/ 1635634 w 2323944"/>
              <a:gd name="connsiteY4425" fmla="*/ 797612 h 1874663"/>
              <a:gd name="connsiteX4426" fmla="*/ 1633099 w 2323944"/>
              <a:gd name="connsiteY4426" fmla="*/ 802383 h 1874663"/>
              <a:gd name="connsiteX4427" fmla="*/ 1632353 w 2323944"/>
              <a:gd name="connsiteY4427" fmla="*/ 802980 h 1874663"/>
              <a:gd name="connsiteX4428" fmla="*/ 1609688 w 2323944"/>
              <a:gd name="connsiteY4428" fmla="*/ 1311757 h 1874663"/>
              <a:gd name="connsiteX4429" fmla="*/ 1610135 w 2323944"/>
              <a:gd name="connsiteY4429" fmla="*/ 1309222 h 1874663"/>
              <a:gd name="connsiteX4430" fmla="*/ 1611328 w 2323944"/>
              <a:gd name="connsiteY4430" fmla="*/ 1309521 h 1874663"/>
              <a:gd name="connsiteX4431" fmla="*/ 1611775 w 2323944"/>
              <a:gd name="connsiteY4431" fmla="*/ 1309222 h 1874663"/>
              <a:gd name="connsiteX4432" fmla="*/ 1611775 w 2323944"/>
              <a:gd name="connsiteY4432" fmla="*/ 1307731 h 1874663"/>
              <a:gd name="connsiteX4433" fmla="*/ 1611477 w 2323944"/>
              <a:gd name="connsiteY4433" fmla="*/ 1305793 h 1874663"/>
              <a:gd name="connsiteX4434" fmla="*/ 1611030 w 2323944"/>
              <a:gd name="connsiteY4434" fmla="*/ 1305793 h 1874663"/>
              <a:gd name="connsiteX4435" fmla="*/ 1610433 w 2323944"/>
              <a:gd name="connsiteY4435" fmla="*/ 1306091 h 1874663"/>
              <a:gd name="connsiteX4436" fmla="*/ 1609240 w 2323944"/>
              <a:gd name="connsiteY4436" fmla="*/ 1307582 h 1874663"/>
              <a:gd name="connsiteX4437" fmla="*/ 1609240 w 2323944"/>
              <a:gd name="connsiteY4437" fmla="*/ 1308328 h 1874663"/>
              <a:gd name="connsiteX4438" fmla="*/ 1609240 w 2323944"/>
              <a:gd name="connsiteY4438" fmla="*/ 1309222 h 1874663"/>
              <a:gd name="connsiteX4439" fmla="*/ 1608644 w 2323944"/>
              <a:gd name="connsiteY4439" fmla="*/ 1310565 h 1874663"/>
              <a:gd name="connsiteX4440" fmla="*/ 1609389 w 2323944"/>
              <a:gd name="connsiteY4440" fmla="*/ 1312205 h 1874663"/>
              <a:gd name="connsiteX4441" fmla="*/ 1609837 w 2323944"/>
              <a:gd name="connsiteY4441" fmla="*/ 1311906 h 1874663"/>
              <a:gd name="connsiteX4442" fmla="*/ 1606854 w 2323944"/>
              <a:gd name="connsiteY4442" fmla="*/ 1334721 h 1874663"/>
              <a:gd name="connsiteX4443" fmla="*/ 1605662 w 2323944"/>
              <a:gd name="connsiteY4443" fmla="*/ 1336212 h 1874663"/>
              <a:gd name="connsiteX4444" fmla="*/ 1605662 w 2323944"/>
              <a:gd name="connsiteY4444" fmla="*/ 1338151 h 1874663"/>
              <a:gd name="connsiteX4445" fmla="*/ 1607004 w 2323944"/>
              <a:gd name="connsiteY4445" fmla="*/ 1338896 h 1874663"/>
              <a:gd name="connsiteX4446" fmla="*/ 1607749 w 2323944"/>
              <a:gd name="connsiteY4446" fmla="*/ 1338151 h 1874663"/>
              <a:gd name="connsiteX4447" fmla="*/ 1608644 w 2323944"/>
              <a:gd name="connsiteY4447" fmla="*/ 1336510 h 1874663"/>
              <a:gd name="connsiteX4448" fmla="*/ 1608644 w 2323944"/>
              <a:gd name="connsiteY4448" fmla="*/ 1335467 h 1874663"/>
              <a:gd name="connsiteX4449" fmla="*/ 1607898 w 2323944"/>
              <a:gd name="connsiteY4449" fmla="*/ 1334721 h 1874663"/>
              <a:gd name="connsiteX4450" fmla="*/ 1606854 w 2323944"/>
              <a:gd name="connsiteY4450" fmla="*/ 1334721 h 1874663"/>
              <a:gd name="connsiteX4451" fmla="*/ 1615950 w 2323944"/>
              <a:gd name="connsiteY4451" fmla="*/ 1343370 h 1874663"/>
              <a:gd name="connsiteX4452" fmla="*/ 1616845 w 2323944"/>
              <a:gd name="connsiteY4452" fmla="*/ 1342922 h 1874663"/>
              <a:gd name="connsiteX4453" fmla="*/ 1617442 w 2323944"/>
              <a:gd name="connsiteY4453" fmla="*/ 1342475 h 1874663"/>
              <a:gd name="connsiteX4454" fmla="*/ 1617740 w 2323944"/>
              <a:gd name="connsiteY4454" fmla="*/ 1341729 h 1874663"/>
              <a:gd name="connsiteX4455" fmla="*/ 1617740 w 2323944"/>
              <a:gd name="connsiteY4455" fmla="*/ 1340686 h 1874663"/>
              <a:gd name="connsiteX4456" fmla="*/ 1617591 w 2323944"/>
              <a:gd name="connsiteY4456" fmla="*/ 1339642 h 1874663"/>
              <a:gd name="connsiteX4457" fmla="*/ 1616994 w 2323944"/>
              <a:gd name="connsiteY4457" fmla="*/ 1338449 h 1874663"/>
              <a:gd name="connsiteX4458" fmla="*/ 1615950 w 2323944"/>
              <a:gd name="connsiteY4458" fmla="*/ 1337405 h 1874663"/>
              <a:gd name="connsiteX4459" fmla="*/ 1615503 w 2323944"/>
              <a:gd name="connsiteY4459" fmla="*/ 1337405 h 1874663"/>
              <a:gd name="connsiteX4460" fmla="*/ 1615205 w 2323944"/>
              <a:gd name="connsiteY4460" fmla="*/ 1338151 h 1874663"/>
              <a:gd name="connsiteX4461" fmla="*/ 1615205 w 2323944"/>
              <a:gd name="connsiteY4461" fmla="*/ 1338747 h 1874663"/>
              <a:gd name="connsiteX4462" fmla="*/ 1616100 w 2323944"/>
              <a:gd name="connsiteY4462" fmla="*/ 1339940 h 1874663"/>
              <a:gd name="connsiteX4463" fmla="*/ 1615354 w 2323944"/>
              <a:gd name="connsiteY4463" fmla="*/ 1343370 h 1874663"/>
              <a:gd name="connsiteX4464" fmla="*/ 1615950 w 2323944"/>
              <a:gd name="connsiteY4464" fmla="*/ 1343370 h 1874663"/>
              <a:gd name="connsiteX4465" fmla="*/ 1604021 w 2323944"/>
              <a:gd name="connsiteY4465" fmla="*/ 1138039 h 1874663"/>
              <a:gd name="connsiteX4466" fmla="*/ 1606854 w 2323944"/>
              <a:gd name="connsiteY4466" fmla="*/ 1141022 h 1874663"/>
              <a:gd name="connsiteX4467" fmla="*/ 1608942 w 2323944"/>
              <a:gd name="connsiteY4467" fmla="*/ 1142513 h 1874663"/>
              <a:gd name="connsiteX4468" fmla="*/ 1610284 w 2323944"/>
              <a:gd name="connsiteY4468" fmla="*/ 1142513 h 1874663"/>
              <a:gd name="connsiteX4469" fmla="*/ 1611626 w 2323944"/>
              <a:gd name="connsiteY4469" fmla="*/ 1141767 h 1874663"/>
              <a:gd name="connsiteX4470" fmla="*/ 1612819 w 2323944"/>
              <a:gd name="connsiteY4470" fmla="*/ 1140425 h 1874663"/>
              <a:gd name="connsiteX4471" fmla="*/ 1614310 w 2323944"/>
              <a:gd name="connsiteY4471" fmla="*/ 1137741 h 1874663"/>
              <a:gd name="connsiteX4472" fmla="*/ 1616100 w 2323944"/>
              <a:gd name="connsiteY4472" fmla="*/ 1133566 h 1874663"/>
              <a:gd name="connsiteX4473" fmla="*/ 1618187 w 2323944"/>
              <a:gd name="connsiteY4473" fmla="*/ 1129987 h 1874663"/>
              <a:gd name="connsiteX4474" fmla="*/ 1620573 w 2323944"/>
              <a:gd name="connsiteY4474" fmla="*/ 1126856 h 1874663"/>
              <a:gd name="connsiteX4475" fmla="*/ 1621915 w 2323944"/>
              <a:gd name="connsiteY4475" fmla="*/ 1124321 h 1874663"/>
              <a:gd name="connsiteX4476" fmla="*/ 1622362 w 2323944"/>
              <a:gd name="connsiteY4476" fmla="*/ 1121040 h 1874663"/>
              <a:gd name="connsiteX4477" fmla="*/ 1623257 w 2323944"/>
              <a:gd name="connsiteY4477" fmla="*/ 1117462 h 1874663"/>
              <a:gd name="connsiteX4478" fmla="*/ 1622810 w 2323944"/>
              <a:gd name="connsiteY4478" fmla="*/ 1114778 h 1874663"/>
              <a:gd name="connsiteX4479" fmla="*/ 1621468 w 2323944"/>
              <a:gd name="connsiteY4479" fmla="*/ 1112839 h 1874663"/>
              <a:gd name="connsiteX4480" fmla="*/ 1618038 w 2323944"/>
              <a:gd name="connsiteY4480" fmla="*/ 1108962 h 1874663"/>
              <a:gd name="connsiteX4481" fmla="*/ 1615950 w 2323944"/>
              <a:gd name="connsiteY4481" fmla="*/ 1107769 h 1874663"/>
              <a:gd name="connsiteX4482" fmla="*/ 1614608 w 2323944"/>
              <a:gd name="connsiteY4482" fmla="*/ 1107769 h 1874663"/>
              <a:gd name="connsiteX4483" fmla="*/ 1613267 w 2323944"/>
              <a:gd name="connsiteY4483" fmla="*/ 1108366 h 1874663"/>
              <a:gd name="connsiteX4484" fmla="*/ 1611626 w 2323944"/>
              <a:gd name="connsiteY4484" fmla="*/ 1108366 h 1874663"/>
              <a:gd name="connsiteX4485" fmla="*/ 1607600 w 2323944"/>
              <a:gd name="connsiteY4485" fmla="*/ 1108067 h 1874663"/>
              <a:gd name="connsiteX4486" fmla="*/ 1606109 w 2323944"/>
              <a:gd name="connsiteY4486" fmla="*/ 1108515 h 1874663"/>
              <a:gd name="connsiteX4487" fmla="*/ 1603574 w 2323944"/>
              <a:gd name="connsiteY4487" fmla="*/ 1110602 h 1874663"/>
              <a:gd name="connsiteX4488" fmla="*/ 1599399 w 2323944"/>
              <a:gd name="connsiteY4488" fmla="*/ 1116120 h 1874663"/>
              <a:gd name="connsiteX4489" fmla="*/ 1597908 w 2323944"/>
              <a:gd name="connsiteY4489" fmla="*/ 1118655 h 1874663"/>
              <a:gd name="connsiteX4490" fmla="*/ 1597311 w 2323944"/>
              <a:gd name="connsiteY4490" fmla="*/ 1120444 h 1874663"/>
              <a:gd name="connsiteX4491" fmla="*/ 1596864 w 2323944"/>
              <a:gd name="connsiteY4491" fmla="*/ 1122830 h 1874663"/>
              <a:gd name="connsiteX4492" fmla="*/ 1596864 w 2323944"/>
              <a:gd name="connsiteY4492" fmla="*/ 1125663 h 1874663"/>
              <a:gd name="connsiteX4493" fmla="*/ 1596864 w 2323944"/>
              <a:gd name="connsiteY4493" fmla="*/ 1131180 h 1874663"/>
              <a:gd name="connsiteX4494" fmla="*/ 1597162 w 2323944"/>
              <a:gd name="connsiteY4494" fmla="*/ 1132820 h 1874663"/>
              <a:gd name="connsiteX4495" fmla="*/ 1598802 w 2323944"/>
              <a:gd name="connsiteY4495" fmla="*/ 1134610 h 1874663"/>
              <a:gd name="connsiteX4496" fmla="*/ 1601785 w 2323944"/>
              <a:gd name="connsiteY4496" fmla="*/ 1135952 h 1874663"/>
              <a:gd name="connsiteX4497" fmla="*/ 1604171 w 2323944"/>
              <a:gd name="connsiteY4497" fmla="*/ 1137890 h 1874663"/>
              <a:gd name="connsiteX4498" fmla="*/ 1603127 w 2323944"/>
              <a:gd name="connsiteY4498" fmla="*/ 1471160 h 1874663"/>
              <a:gd name="connsiteX4499" fmla="*/ 1604021 w 2323944"/>
              <a:gd name="connsiteY4499" fmla="*/ 1471757 h 1874663"/>
              <a:gd name="connsiteX4500" fmla="*/ 1605662 w 2323944"/>
              <a:gd name="connsiteY4500" fmla="*/ 1471757 h 1874663"/>
              <a:gd name="connsiteX4501" fmla="*/ 1605662 w 2323944"/>
              <a:gd name="connsiteY4501" fmla="*/ 1470862 h 1874663"/>
              <a:gd name="connsiteX4502" fmla="*/ 1604767 w 2323944"/>
              <a:gd name="connsiteY4502" fmla="*/ 1469073 h 1874663"/>
              <a:gd name="connsiteX4503" fmla="*/ 1602829 w 2323944"/>
              <a:gd name="connsiteY4503" fmla="*/ 1468626 h 1874663"/>
              <a:gd name="connsiteX4504" fmla="*/ 1602232 w 2323944"/>
              <a:gd name="connsiteY4504" fmla="*/ 1469371 h 1874663"/>
              <a:gd name="connsiteX4505" fmla="*/ 1602232 w 2323944"/>
              <a:gd name="connsiteY4505" fmla="*/ 1470117 h 1874663"/>
              <a:gd name="connsiteX4506" fmla="*/ 1603127 w 2323944"/>
              <a:gd name="connsiteY4506" fmla="*/ 1471160 h 1874663"/>
              <a:gd name="connsiteX4507" fmla="*/ 1635037 w 2323944"/>
              <a:gd name="connsiteY4507" fmla="*/ 1362754 h 1874663"/>
              <a:gd name="connsiteX4508" fmla="*/ 1636677 w 2323944"/>
              <a:gd name="connsiteY4508" fmla="*/ 1361562 h 1874663"/>
              <a:gd name="connsiteX4509" fmla="*/ 1638019 w 2323944"/>
              <a:gd name="connsiteY4509" fmla="*/ 1360070 h 1874663"/>
              <a:gd name="connsiteX4510" fmla="*/ 1639063 w 2323944"/>
              <a:gd name="connsiteY4510" fmla="*/ 1358281 h 1874663"/>
              <a:gd name="connsiteX4511" fmla="*/ 1639511 w 2323944"/>
              <a:gd name="connsiteY4511" fmla="*/ 1356044 h 1874663"/>
              <a:gd name="connsiteX4512" fmla="*/ 1639212 w 2323944"/>
              <a:gd name="connsiteY4512" fmla="*/ 1351273 h 1874663"/>
              <a:gd name="connsiteX4513" fmla="*/ 1637721 w 2323944"/>
              <a:gd name="connsiteY4513" fmla="*/ 1351273 h 1874663"/>
              <a:gd name="connsiteX4514" fmla="*/ 1636677 w 2323944"/>
              <a:gd name="connsiteY4514" fmla="*/ 1352018 h 1874663"/>
              <a:gd name="connsiteX4515" fmla="*/ 1635634 w 2323944"/>
              <a:gd name="connsiteY4515" fmla="*/ 1353509 h 1874663"/>
              <a:gd name="connsiteX4516" fmla="*/ 1635037 w 2323944"/>
              <a:gd name="connsiteY4516" fmla="*/ 1355150 h 1874663"/>
              <a:gd name="connsiteX4517" fmla="*/ 1635037 w 2323944"/>
              <a:gd name="connsiteY4517" fmla="*/ 1357088 h 1874663"/>
              <a:gd name="connsiteX4518" fmla="*/ 1634142 w 2323944"/>
              <a:gd name="connsiteY4518" fmla="*/ 1359325 h 1874663"/>
              <a:gd name="connsiteX4519" fmla="*/ 1632800 w 2323944"/>
              <a:gd name="connsiteY4519" fmla="*/ 1361860 h 1874663"/>
              <a:gd name="connsiteX4520" fmla="*/ 1632800 w 2323944"/>
              <a:gd name="connsiteY4520" fmla="*/ 1363202 h 1874663"/>
              <a:gd name="connsiteX4521" fmla="*/ 1633546 w 2323944"/>
              <a:gd name="connsiteY4521" fmla="*/ 1363202 h 1874663"/>
              <a:gd name="connsiteX4522" fmla="*/ 1634888 w 2323944"/>
              <a:gd name="connsiteY4522" fmla="*/ 1362605 h 1874663"/>
              <a:gd name="connsiteX4523" fmla="*/ 1596715 w 2323944"/>
              <a:gd name="connsiteY4523" fmla="*/ 1224227 h 1874663"/>
              <a:gd name="connsiteX4524" fmla="*/ 1597908 w 2323944"/>
              <a:gd name="connsiteY4524" fmla="*/ 1223333 h 1874663"/>
              <a:gd name="connsiteX4525" fmla="*/ 1599399 w 2323944"/>
              <a:gd name="connsiteY4525" fmla="*/ 1221692 h 1874663"/>
              <a:gd name="connsiteX4526" fmla="*/ 1599846 w 2323944"/>
              <a:gd name="connsiteY4526" fmla="*/ 1220649 h 1874663"/>
              <a:gd name="connsiteX4527" fmla="*/ 1598653 w 2323944"/>
              <a:gd name="connsiteY4527" fmla="*/ 1220052 h 1874663"/>
              <a:gd name="connsiteX4528" fmla="*/ 1597460 w 2323944"/>
              <a:gd name="connsiteY4528" fmla="*/ 1221842 h 1874663"/>
              <a:gd name="connsiteX4529" fmla="*/ 1596417 w 2323944"/>
              <a:gd name="connsiteY4529" fmla="*/ 1221842 h 1874663"/>
              <a:gd name="connsiteX4530" fmla="*/ 1595671 w 2323944"/>
              <a:gd name="connsiteY4530" fmla="*/ 1223780 h 1874663"/>
              <a:gd name="connsiteX4531" fmla="*/ 1595671 w 2323944"/>
              <a:gd name="connsiteY4531" fmla="*/ 1224227 h 1874663"/>
              <a:gd name="connsiteX4532" fmla="*/ 1596715 w 2323944"/>
              <a:gd name="connsiteY4532" fmla="*/ 1224227 h 1874663"/>
              <a:gd name="connsiteX4533" fmla="*/ 1604767 w 2323944"/>
              <a:gd name="connsiteY4533" fmla="*/ 1360219 h 1874663"/>
              <a:gd name="connsiteX4534" fmla="*/ 1612372 w 2323944"/>
              <a:gd name="connsiteY4534" fmla="*/ 1355597 h 1874663"/>
              <a:gd name="connsiteX4535" fmla="*/ 1613863 w 2323944"/>
              <a:gd name="connsiteY4535" fmla="*/ 1353211 h 1874663"/>
              <a:gd name="connsiteX4536" fmla="*/ 1615205 w 2323944"/>
              <a:gd name="connsiteY4536" fmla="*/ 1350080 h 1874663"/>
              <a:gd name="connsiteX4537" fmla="*/ 1614459 w 2323944"/>
              <a:gd name="connsiteY4537" fmla="*/ 1350378 h 1874663"/>
              <a:gd name="connsiteX4538" fmla="*/ 1612521 w 2323944"/>
              <a:gd name="connsiteY4538" fmla="*/ 1352466 h 1874663"/>
              <a:gd name="connsiteX4539" fmla="*/ 1610732 w 2323944"/>
              <a:gd name="connsiteY4539" fmla="*/ 1353509 h 1874663"/>
              <a:gd name="connsiteX4540" fmla="*/ 1609091 w 2323944"/>
              <a:gd name="connsiteY4540" fmla="*/ 1353509 h 1874663"/>
              <a:gd name="connsiteX4541" fmla="*/ 1608047 w 2323944"/>
              <a:gd name="connsiteY4541" fmla="*/ 1353808 h 1874663"/>
              <a:gd name="connsiteX4542" fmla="*/ 1607451 w 2323944"/>
              <a:gd name="connsiteY4542" fmla="*/ 1354553 h 1874663"/>
              <a:gd name="connsiteX4543" fmla="*/ 1604021 w 2323944"/>
              <a:gd name="connsiteY4543" fmla="*/ 1355746 h 1874663"/>
              <a:gd name="connsiteX4544" fmla="*/ 1602679 w 2323944"/>
              <a:gd name="connsiteY4544" fmla="*/ 1356939 h 1874663"/>
              <a:gd name="connsiteX4545" fmla="*/ 1601785 w 2323944"/>
              <a:gd name="connsiteY4545" fmla="*/ 1359772 h 1874663"/>
              <a:gd name="connsiteX4546" fmla="*/ 1603425 w 2323944"/>
              <a:gd name="connsiteY4546" fmla="*/ 1360369 h 1874663"/>
              <a:gd name="connsiteX4547" fmla="*/ 1604767 w 2323944"/>
              <a:gd name="connsiteY4547" fmla="*/ 1360070 h 1874663"/>
              <a:gd name="connsiteX4548" fmla="*/ 1605512 w 2323944"/>
              <a:gd name="connsiteY4548" fmla="*/ 1216623 h 1874663"/>
              <a:gd name="connsiteX4549" fmla="*/ 1606854 w 2323944"/>
              <a:gd name="connsiteY4549" fmla="*/ 1214833 h 1874663"/>
              <a:gd name="connsiteX4550" fmla="*/ 1605363 w 2323944"/>
              <a:gd name="connsiteY4550" fmla="*/ 1213789 h 1874663"/>
              <a:gd name="connsiteX4551" fmla="*/ 1603127 w 2323944"/>
              <a:gd name="connsiteY4551" fmla="*/ 1214088 h 1874663"/>
              <a:gd name="connsiteX4552" fmla="*/ 1602083 w 2323944"/>
              <a:gd name="connsiteY4552" fmla="*/ 1214833 h 1874663"/>
              <a:gd name="connsiteX4553" fmla="*/ 1601039 w 2323944"/>
              <a:gd name="connsiteY4553" fmla="*/ 1216026 h 1874663"/>
              <a:gd name="connsiteX4554" fmla="*/ 1599846 w 2323944"/>
              <a:gd name="connsiteY4554" fmla="*/ 1218412 h 1874663"/>
              <a:gd name="connsiteX4555" fmla="*/ 1602530 w 2323944"/>
              <a:gd name="connsiteY4555" fmla="*/ 1218114 h 1874663"/>
              <a:gd name="connsiteX4556" fmla="*/ 1605512 w 2323944"/>
              <a:gd name="connsiteY4556" fmla="*/ 1216473 h 1874663"/>
              <a:gd name="connsiteX4557" fmla="*/ 1646966 w 2323944"/>
              <a:gd name="connsiteY4557" fmla="*/ 1177555 h 1874663"/>
              <a:gd name="connsiteX4558" fmla="*/ 1649501 w 2323944"/>
              <a:gd name="connsiteY4558" fmla="*/ 1176362 h 1874663"/>
              <a:gd name="connsiteX4559" fmla="*/ 1650545 w 2323944"/>
              <a:gd name="connsiteY4559" fmla="*/ 1174871 h 1874663"/>
              <a:gd name="connsiteX4560" fmla="*/ 1646370 w 2323944"/>
              <a:gd name="connsiteY4560" fmla="*/ 1175318 h 1874663"/>
              <a:gd name="connsiteX4561" fmla="*/ 1640852 w 2323944"/>
              <a:gd name="connsiteY4561" fmla="*/ 1176809 h 1874663"/>
              <a:gd name="connsiteX4562" fmla="*/ 1639361 w 2323944"/>
              <a:gd name="connsiteY4562" fmla="*/ 1178449 h 1874663"/>
              <a:gd name="connsiteX4563" fmla="*/ 1639361 w 2323944"/>
              <a:gd name="connsiteY4563" fmla="*/ 1179046 h 1874663"/>
              <a:gd name="connsiteX4564" fmla="*/ 1642940 w 2323944"/>
              <a:gd name="connsiteY4564" fmla="*/ 1178598 h 1874663"/>
              <a:gd name="connsiteX4565" fmla="*/ 1647115 w 2323944"/>
              <a:gd name="connsiteY4565" fmla="*/ 1177406 h 1874663"/>
              <a:gd name="connsiteX4566" fmla="*/ 1468924 w 2323944"/>
              <a:gd name="connsiteY4566" fmla="*/ 957760 h 1874663"/>
              <a:gd name="connsiteX4567" fmla="*/ 1469968 w 2323944"/>
              <a:gd name="connsiteY4567" fmla="*/ 960743 h 1874663"/>
              <a:gd name="connsiteX4568" fmla="*/ 1470564 w 2323944"/>
              <a:gd name="connsiteY4568" fmla="*/ 961637 h 1874663"/>
              <a:gd name="connsiteX4569" fmla="*/ 1474292 w 2323944"/>
              <a:gd name="connsiteY4569" fmla="*/ 963874 h 1874663"/>
              <a:gd name="connsiteX4570" fmla="*/ 1475932 w 2323944"/>
              <a:gd name="connsiteY4570" fmla="*/ 965663 h 1874663"/>
              <a:gd name="connsiteX4571" fmla="*/ 1476976 w 2323944"/>
              <a:gd name="connsiteY4571" fmla="*/ 968049 h 1874663"/>
              <a:gd name="connsiteX4572" fmla="*/ 1478169 w 2323944"/>
              <a:gd name="connsiteY4572" fmla="*/ 969391 h 1874663"/>
              <a:gd name="connsiteX4573" fmla="*/ 1479660 w 2323944"/>
              <a:gd name="connsiteY4573" fmla="*/ 969689 h 1874663"/>
              <a:gd name="connsiteX4574" fmla="*/ 1481002 w 2323944"/>
              <a:gd name="connsiteY4574" fmla="*/ 969242 h 1874663"/>
              <a:gd name="connsiteX4575" fmla="*/ 1482344 w 2323944"/>
              <a:gd name="connsiteY4575" fmla="*/ 967900 h 1874663"/>
              <a:gd name="connsiteX4576" fmla="*/ 1482941 w 2323944"/>
              <a:gd name="connsiteY4576" fmla="*/ 966707 h 1874663"/>
              <a:gd name="connsiteX4577" fmla="*/ 1482941 w 2323944"/>
              <a:gd name="connsiteY4577" fmla="*/ 965514 h 1874663"/>
              <a:gd name="connsiteX4578" fmla="*/ 1480555 w 2323944"/>
              <a:gd name="connsiteY4578" fmla="*/ 959401 h 1874663"/>
              <a:gd name="connsiteX4579" fmla="*/ 1478765 w 2323944"/>
              <a:gd name="connsiteY4579" fmla="*/ 956418 h 1874663"/>
              <a:gd name="connsiteX4580" fmla="*/ 1475783 w 2323944"/>
              <a:gd name="connsiteY4580" fmla="*/ 952690 h 1874663"/>
              <a:gd name="connsiteX4581" fmla="*/ 1475187 w 2323944"/>
              <a:gd name="connsiteY4581" fmla="*/ 951348 h 1874663"/>
              <a:gd name="connsiteX4582" fmla="*/ 1474441 w 2323944"/>
              <a:gd name="connsiteY4582" fmla="*/ 950155 h 1874663"/>
              <a:gd name="connsiteX4583" fmla="*/ 1473994 w 2323944"/>
              <a:gd name="connsiteY4583" fmla="*/ 949559 h 1874663"/>
              <a:gd name="connsiteX4584" fmla="*/ 1471608 w 2323944"/>
              <a:gd name="connsiteY4584" fmla="*/ 948813 h 1874663"/>
              <a:gd name="connsiteX4585" fmla="*/ 1468477 w 2323944"/>
              <a:gd name="connsiteY4585" fmla="*/ 949261 h 1874663"/>
              <a:gd name="connsiteX4586" fmla="*/ 1467731 w 2323944"/>
              <a:gd name="connsiteY4586" fmla="*/ 951199 h 1874663"/>
              <a:gd name="connsiteX4587" fmla="*/ 1467731 w 2323944"/>
              <a:gd name="connsiteY4587" fmla="*/ 952541 h 1874663"/>
              <a:gd name="connsiteX4588" fmla="*/ 1468626 w 2323944"/>
              <a:gd name="connsiteY4588" fmla="*/ 955225 h 1874663"/>
              <a:gd name="connsiteX4589" fmla="*/ 1468626 w 2323944"/>
              <a:gd name="connsiteY4589" fmla="*/ 958208 h 1874663"/>
              <a:gd name="connsiteX4590" fmla="*/ 1507097 w 2323944"/>
              <a:gd name="connsiteY4590" fmla="*/ 954629 h 1874663"/>
              <a:gd name="connsiteX4591" fmla="*/ 1507097 w 2323944"/>
              <a:gd name="connsiteY4591" fmla="*/ 953287 h 1874663"/>
              <a:gd name="connsiteX4592" fmla="*/ 1504711 w 2323944"/>
              <a:gd name="connsiteY4592" fmla="*/ 951199 h 1874663"/>
              <a:gd name="connsiteX4593" fmla="*/ 1500387 w 2323944"/>
              <a:gd name="connsiteY4593" fmla="*/ 948366 h 1874663"/>
              <a:gd name="connsiteX4594" fmla="*/ 1495913 w 2323944"/>
              <a:gd name="connsiteY4594" fmla="*/ 946129 h 1874663"/>
              <a:gd name="connsiteX4595" fmla="*/ 1488458 w 2323944"/>
              <a:gd name="connsiteY4595" fmla="*/ 943744 h 1874663"/>
              <a:gd name="connsiteX4596" fmla="*/ 1487116 w 2323944"/>
              <a:gd name="connsiteY4596" fmla="*/ 944936 h 1874663"/>
              <a:gd name="connsiteX4597" fmla="*/ 1486818 w 2323944"/>
              <a:gd name="connsiteY4597" fmla="*/ 945682 h 1874663"/>
              <a:gd name="connsiteX4598" fmla="*/ 1487265 w 2323944"/>
              <a:gd name="connsiteY4598" fmla="*/ 946726 h 1874663"/>
              <a:gd name="connsiteX4599" fmla="*/ 1489353 w 2323944"/>
              <a:gd name="connsiteY4599" fmla="*/ 949112 h 1874663"/>
              <a:gd name="connsiteX4600" fmla="*/ 1492037 w 2323944"/>
              <a:gd name="connsiteY4600" fmla="*/ 950006 h 1874663"/>
              <a:gd name="connsiteX4601" fmla="*/ 1493230 w 2323944"/>
              <a:gd name="connsiteY4601" fmla="*/ 950901 h 1874663"/>
              <a:gd name="connsiteX4602" fmla="*/ 1493975 w 2323944"/>
              <a:gd name="connsiteY4602" fmla="*/ 952094 h 1874663"/>
              <a:gd name="connsiteX4603" fmla="*/ 1495317 w 2323944"/>
              <a:gd name="connsiteY4603" fmla="*/ 953287 h 1874663"/>
              <a:gd name="connsiteX4604" fmla="*/ 1495615 w 2323944"/>
              <a:gd name="connsiteY4604" fmla="*/ 955076 h 1874663"/>
              <a:gd name="connsiteX4605" fmla="*/ 1495913 w 2323944"/>
              <a:gd name="connsiteY4605" fmla="*/ 959848 h 1874663"/>
              <a:gd name="connsiteX4606" fmla="*/ 1498747 w 2323944"/>
              <a:gd name="connsiteY4606" fmla="*/ 960743 h 1874663"/>
              <a:gd name="connsiteX4607" fmla="*/ 1500536 w 2323944"/>
              <a:gd name="connsiteY4607" fmla="*/ 960444 h 1874663"/>
              <a:gd name="connsiteX4608" fmla="*/ 1503817 w 2323944"/>
              <a:gd name="connsiteY4608" fmla="*/ 959102 h 1874663"/>
              <a:gd name="connsiteX4609" fmla="*/ 1504562 w 2323944"/>
              <a:gd name="connsiteY4609" fmla="*/ 959848 h 1874663"/>
              <a:gd name="connsiteX4610" fmla="*/ 1506799 w 2323944"/>
              <a:gd name="connsiteY4610" fmla="*/ 960444 h 1874663"/>
              <a:gd name="connsiteX4611" fmla="*/ 1504264 w 2323944"/>
              <a:gd name="connsiteY4611" fmla="*/ 962532 h 1874663"/>
              <a:gd name="connsiteX4612" fmla="*/ 1503966 w 2323944"/>
              <a:gd name="connsiteY4612" fmla="*/ 964023 h 1874663"/>
              <a:gd name="connsiteX4613" fmla="*/ 1504562 w 2323944"/>
              <a:gd name="connsiteY4613" fmla="*/ 964471 h 1874663"/>
              <a:gd name="connsiteX4614" fmla="*/ 1508141 w 2323944"/>
              <a:gd name="connsiteY4614" fmla="*/ 964918 h 1874663"/>
              <a:gd name="connsiteX4615" fmla="*/ 1508588 w 2323944"/>
              <a:gd name="connsiteY4615" fmla="*/ 964918 h 1874663"/>
              <a:gd name="connsiteX4616" fmla="*/ 1508290 w 2323944"/>
              <a:gd name="connsiteY4616" fmla="*/ 964023 h 1874663"/>
              <a:gd name="connsiteX4617" fmla="*/ 1508290 w 2323944"/>
              <a:gd name="connsiteY4617" fmla="*/ 963427 h 1874663"/>
              <a:gd name="connsiteX4618" fmla="*/ 1509334 w 2323944"/>
              <a:gd name="connsiteY4618" fmla="*/ 962979 h 1874663"/>
              <a:gd name="connsiteX4619" fmla="*/ 1509930 w 2323944"/>
              <a:gd name="connsiteY4619" fmla="*/ 962979 h 1874663"/>
              <a:gd name="connsiteX4620" fmla="*/ 1511123 w 2323944"/>
              <a:gd name="connsiteY4620" fmla="*/ 964471 h 1874663"/>
              <a:gd name="connsiteX4621" fmla="*/ 1512167 w 2323944"/>
              <a:gd name="connsiteY4621" fmla="*/ 965067 h 1874663"/>
              <a:gd name="connsiteX4622" fmla="*/ 1515149 w 2323944"/>
              <a:gd name="connsiteY4622" fmla="*/ 966260 h 1874663"/>
              <a:gd name="connsiteX4623" fmla="*/ 1516491 w 2323944"/>
              <a:gd name="connsiteY4623" fmla="*/ 966260 h 1874663"/>
              <a:gd name="connsiteX4624" fmla="*/ 1518281 w 2323944"/>
              <a:gd name="connsiteY4624" fmla="*/ 964620 h 1874663"/>
              <a:gd name="connsiteX4625" fmla="*/ 1519026 w 2323944"/>
              <a:gd name="connsiteY4625" fmla="*/ 963278 h 1874663"/>
              <a:gd name="connsiteX4626" fmla="*/ 1519026 w 2323944"/>
              <a:gd name="connsiteY4626" fmla="*/ 962383 h 1874663"/>
              <a:gd name="connsiteX4627" fmla="*/ 1518281 w 2323944"/>
              <a:gd name="connsiteY4627" fmla="*/ 961935 h 1874663"/>
              <a:gd name="connsiteX4628" fmla="*/ 1512912 w 2323944"/>
              <a:gd name="connsiteY4628" fmla="*/ 961339 h 1874663"/>
              <a:gd name="connsiteX4629" fmla="*/ 1509483 w 2323944"/>
              <a:gd name="connsiteY4629" fmla="*/ 960295 h 1874663"/>
              <a:gd name="connsiteX4630" fmla="*/ 1506053 w 2323944"/>
              <a:gd name="connsiteY4630" fmla="*/ 958506 h 1874663"/>
              <a:gd name="connsiteX4631" fmla="*/ 1505009 w 2323944"/>
              <a:gd name="connsiteY4631" fmla="*/ 957015 h 1874663"/>
              <a:gd name="connsiteX4632" fmla="*/ 1506352 w 2323944"/>
              <a:gd name="connsiteY4632" fmla="*/ 955673 h 1874663"/>
              <a:gd name="connsiteX4633" fmla="*/ 1506948 w 2323944"/>
              <a:gd name="connsiteY4633" fmla="*/ 954331 h 1874663"/>
              <a:gd name="connsiteX4634" fmla="*/ 1596417 w 2323944"/>
              <a:gd name="connsiteY4634" fmla="*/ 1049466 h 1874663"/>
              <a:gd name="connsiteX4635" fmla="*/ 1597460 w 2323944"/>
              <a:gd name="connsiteY4635" fmla="*/ 1047676 h 1874663"/>
              <a:gd name="connsiteX4636" fmla="*/ 1592540 w 2323944"/>
              <a:gd name="connsiteY4636" fmla="*/ 1044992 h 1874663"/>
              <a:gd name="connsiteX4637" fmla="*/ 1586873 w 2323944"/>
              <a:gd name="connsiteY4637" fmla="*/ 1043352 h 1874663"/>
              <a:gd name="connsiteX4638" fmla="*/ 1589259 w 2323944"/>
              <a:gd name="connsiteY4638" fmla="*/ 1043054 h 1874663"/>
              <a:gd name="connsiteX4639" fmla="*/ 1589557 w 2323944"/>
              <a:gd name="connsiteY4639" fmla="*/ 1042010 h 1874663"/>
              <a:gd name="connsiteX4640" fmla="*/ 1588513 w 2323944"/>
              <a:gd name="connsiteY4640" fmla="*/ 1040220 h 1874663"/>
              <a:gd name="connsiteX4641" fmla="*/ 1586277 w 2323944"/>
              <a:gd name="connsiteY4641" fmla="*/ 1037835 h 1874663"/>
              <a:gd name="connsiteX4642" fmla="*/ 1582698 w 2323944"/>
              <a:gd name="connsiteY4642" fmla="*/ 1035001 h 1874663"/>
              <a:gd name="connsiteX4643" fmla="*/ 1580312 w 2323944"/>
              <a:gd name="connsiteY4643" fmla="*/ 1034554 h 1874663"/>
              <a:gd name="connsiteX4644" fmla="*/ 1578076 w 2323944"/>
              <a:gd name="connsiteY4644" fmla="*/ 1037536 h 1874663"/>
              <a:gd name="connsiteX4645" fmla="*/ 1577628 w 2323944"/>
              <a:gd name="connsiteY4645" fmla="*/ 1037536 h 1874663"/>
              <a:gd name="connsiteX4646" fmla="*/ 1575541 w 2323944"/>
              <a:gd name="connsiteY4646" fmla="*/ 1037387 h 1874663"/>
              <a:gd name="connsiteX4647" fmla="*/ 1569427 w 2323944"/>
              <a:gd name="connsiteY4647" fmla="*/ 1035747 h 1874663"/>
              <a:gd name="connsiteX4648" fmla="*/ 1559436 w 2323944"/>
              <a:gd name="connsiteY4648" fmla="*/ 1038133 h 1874663"/>
              <a:gd name="connsiteX4649" fmla="*/ 1554963 w 2323944"/>
              <a:gd name="connsiteY4649" fmla="*/ 1038431 h 1874663"/>
              <a:gd name="connsiteX4650" fmla="*/ 1554515 w 2323944"/>
              <a:gd name="connsiteY4650" fmla="*/ 1037835 h 1874663"/>
              <a:gd name="connsiteX4651" fmla="*/ 1559287 w 2323944"/>
              <a:gd name="connsiteY4651" fmla="*/ 1033958 h 1874663"/>
              <a:gd name="connsiteX4652" fmla="*/ 1560331 w 2323944"/>
              <a:gd name="connsiteY4652" fmla="*/ 1032765 h 1874663"/>
              <a:gd name="connsiteX4653" fmla="*/ 1560629 w 2323944"/>
              <a:gd name="connsiteY4653" fmla="*/ 1031721 h 1874663"/>
              <a:gd name="connsiteX4654" fmla="*/ 1560331 w 2323944"/>
              <a:gd name="connsiteY4654" fmla="*/ 1029932 h 1874663"/>
              <a:gd name="connsiteX4655" fmla="*/ 1557349 w 2323944"/>
              <a:gd name="connsiteY4655" fmla="*/ 1020537 h 1874663"/>
              <a:gd name="connsiteX4656" fmla="*/ 1553621 w 2323944"/>
              <a:gd name="connsiteY4656" fmla="*/ 1014573 h 1874663"/>
              <a:gd name="connsiteX4657" fmla="*/ 1550489 w 2323944"/>
              <a:gd name="connsiteY4657" fmla="*/ 1010845 h 1874663"/>
              <a:gd name="connsiteX4658" fmla="*/ 1547656 w 2323944"/>
              <a:gd name="connsiteY4658" fmla="*/ 1008757 h 1874663"/>
              <a:gd name="connsiteX4659" fmla="*/ 1544674 w 2323944"/>
              <a:gd name="connsiteY4659" fmla="*/ 1007415 h 1874663"/>
              <a:gd name="connsiteX4660" fmla="*/ 1536473 w 2323944"/>
              <a:gd name="connsiteY4660" fmla="*/ 1005626 h 1874663"/>
              <a:gd name="connsiteX4661" fmla="*/ 1534385 w 2323944"/>
              <a:gd name="connsiteY4661" fmla="*/ 1004880 h 1874663"/>
              <a:gd name="connsiteX4662" fmla="*/ 1525886 w 2323944"/>
              <a:gd name="connsiteY4662" fmla="*/ 999363 h 1874663"/>
              <a:gd name="connsiteX4663" fmla="*/ 1520368 w 2323944"/>
              <a:gd name="connsiteY4663" fmla="*/ 996828 h 1874663"/>
              <a:gd name="connsiteX4664" fmla="*/ 1519772 w 2323944"/>
              <a:gd name="connsiteY4664" fmla="*/ 996530 h 1874663"/>
              <a:gd name="connsiteX4665" fmla="*/ 1514851 w 2323944"/>
              <a:gd name="connsiteY4665" fmla="*/ 990416 h 1874663"/>
              <a:gd name="connsiteX4666" fmla="*/ 1512614 w 2323944"/>
              <a:gd name="connsiteY4666" fmla="*/ 989223 h 1874663"/>
              <a:gd name="connsiteX4667" fmla="*/ 1506501 w 2323944"/>
              <a:gd name="connsiteY4667" fmla="*/ 987583 h 1874663"/>
              <a:gd name="connsiteX4668" fmla="*/ 1501878 w 2323944"/>
              <a:gd name="connsiteY4668" fmla="*/ 986987 h 1874663"/>
              <a:gd name="connsiteX4669" fmla="*/ 1496957 w 2323944"/>
              <a:gd name="connsiteY4669" fmla="*/ 985346 h 1874663"/>
              <a:gd name="connsiteX4670" fmla="*/ 1495615 w 2323944"/>
              <a:gd name="connsiteY4670" fmla="*/ 984154 h 1874663"/>
              <a:gd name="connsiteX4671" fmla="*/ 1494422 w 2323944"/>
              <a:gd name="connsiteY4671" fmla="*/ 981022 h 1874663"/>
              <a:gd name="connsiteX4672" fmla="*/ 1492186 w 2323944"/>
              <a:gd name="connsiteY4672" fmla="*/ 978785 h 1874663"/>
              <a:gd name="connsiteX4673" fmla="*/ 1486072 w 2323944"/>
              <a:gd name="connsiteY4673" fmla="*/ 974610 h 1874663"/>
              <a:gd name="connsiteX4674" fmla="*/ 1484283 w 2323944"/>
              <a:gd name="connsiteY4674" fmla="*/ 974610 h 1874663"/>
              <a:gd name="connsiteX4675" fmla="*/ 1483090 w 2323944"/>
              <a:gd name="connsiteY4675" fmla="*/ 975058 h 1874663"/>
              <a:gd name="connsiteX4676" fmla="*/ 1478914 w 2323944"/>
              <a:gd name="connsiteY4676" fmla="*/ 981470 h 1874663"/>
              <a:gd name="connsiteX4677" fmla="*/ 1477125 w 2323944"/>
              <a:gd name="connsiteY4677" fmla="*/ 983706 h 1874663"/>
              <a:gd name="connsiteX4678" fmla="*/ 1475932 w 2323944"/>
              <a:gd name="connsiteY4678" fmla="*/ 984004 h 1874663"/>
              <a:gd name="connsiteX4679" fmla="*/ 1475038 w 2323944"/>
              <a:gd name="connsiteY4679" fmla="*/ 983408 h 1874663"/>
              <a:gd name="connsiteX4680" fmla="*/ 1471459 w 2323944"/>
              <a:gd name="connsiteY4680" fmla="*/ 975505 h 1874663"/>
              <a:gd name="connsiteX4681" fmla="*/ 1466687 w 2323944"/>
              <a:gd name="connsiteY4681" fmla="*/ 972224 h 1874663"/>
              <a:gd name="connsiteX4682" fmla="*/ 1466687 w 2323944"/>
              <a:gd name="connsiteY4682" fmla="*/ 971479 h 1874663"/>
              <a:gd name="connsiteX4683" fmla="*/ 1466986 w 2323944"/>
              <a:gd name="connsiteY4683" fmla="*/ 970584 h 1874663"/>
              <a:gd name="connsiteX4684" fmla="*/ 1469520 w 2323944"/>
              <a:gd name="connsiteY4684" fmla="*/ 968497 h 1874663"/>
              <a:gd name="connsiteX4685" fmla="*/ 1470117 w 2323944"/>
              <a:gd name="connsiteY4685" fmla="*/ 967155 h 1874663"/>
              <a:gd name="connsiteX4686" fmla="*/ 1469520 w 2323944"/>
              <a:gd name="connsiteY4686" fmla="*/ 964023 h 1874663"/>
              <a:gd name="connsiteX4687" fmla="*/ 1468327 w 2323944"/>
              <a:gd name="connsiteY4687" fmla="*/ 961637 h 1874663"/>
              <a:gd name="connsiteX4688" fmla="*/ 1466687 w 2323944"/>
              <a:gd name="connsiteY4688" fmla="*/ 959401 h 1874663"/>
              <a:gd name="connsiteX4689" fmla="*/ 1461319 w 2323944"/>
              <a:gd name="connsiteY4689" fmla="*/ 957164 h 1874663"/>
              <a:gd name="connsiteX4690" fmla="*/ 1459977 w 2323944"/>
              <a:gd name="connsiteY4690" fmla="*/ 954778 h 1874663"/>
              <a:gd name="connsiteX4691" fmla="*/ 1459232 w 2323944"/>
              <a:gd name="connsiteY4691" fmla="*/ 954032 h 1874663"/>
              <a:gd name="connsiteX4692" fmla="*/ 1458337 w 2323944"/>
              <a:gd name="connsiteY4692" fmla="*/ 954032 h 1874663"/>
              <a:gd name="connsiteX4693" fmla="*/ 1454609 w 2323944"/>
              <a:gd name="connsiteY4693" fmla="*/ 955524 h 1874663"/>
              <a:gd name="connsiteX4694" fmla="*/ 1451627 w 2323944"/>
              <a:gd name="connsiteY4694" fmla="*/ 957909 h 1874663"/>
              <a:gd name="connsiteX4695" fmla="*/ 1447750 w 2323944"/>
              <a:gd name="connsiteY4695" fmla="*/ 963725 h 1874663"/>
              <a:gd name="connsiteX4696" fmla="*/ 1446259 w 2323944"/>
              <a:gd name="connsiteY4696" fmla="*/ 966558 h 1874663"/>
              <a:gd name="connsiteX4697" fmla="*/ 1444767 w 2323944"/>
              <a:gd name="connsiteY4697" fmla="*/ 971330 h 1874663"/>
              <a:gd name="connsiteX4698" fmla="*/ 1443724 w 2323944"/>
              <a:gd name="connsiteY4698" fmla="*/ 976549 h 1874663"/>
              <a:gd name="connsiteX4699" fmla="*/ 1441785 w 2323944"/>
              <a:gd name="connsiteY4699" fmla="*/ 994741 h 1874663"/>
              <a:gd name="connsiteX4700" fmla="*/ 1440741 w 2323944"/>
              <a:gd name="connsiteY4700" fmla="*/ 999810 h 1874663"/>
              <a:gd name="connsiteX4701" fmla="*/ 1437610 w 2323944"/>
              <a:gd name="connsiteY4701" fmla="*/ 1010249 h 1874663"/>
              <a:gd name="connsiteX4702" fmla="*/ 1436864 w 2323944"/>
              <a:gd name="connsiteY4702" fmla="*/ 1014573 h 1874663"/>
              <a:gd name="connsiteX4703" fmla="*/ 1436864 w 2323944"/>
              <a:gd name="connsiteY4703" fmla="*/ 1017406 h 1874663"/>
              <a:gd name="connsiteX4704" fmla="*/ 1437312 w 2323944"/>
              <a:gd name="connsiteY4704" fmla="*/ 1023072 h 1874663"/>
              <a:gd name="connsiteX4705" fmla="*/ 1439399 w 2323944"/>
              <a:gd name="connsiteY4705" fmla="*/ 1029186 h 1874663"/>
              <a:gd name="connsiteX4706" fmla="*/ 1439996 w 2323944"/>
              <a:gd name="connsiteY4706" fmla="*/ 1031721 h 1874663"/>
              <a:gd name="connsiteX4707" fmla="*/ 1439996 w 2323944"/>
              <a:gd name="connsiteY4707" fmla="*/ 1033659 h 1874663"/>
              <a:gd name="connsiteX4708" fmla="*/ 1438505 w 2323944"/>
              <a:gd name="connsiteY4708" fmla="*/ 1035598 h 1874663"/>
              <a:gd name="connsiteX4709" fmla="*/ 1435522 w 2323944"/>
              <a:gd name="connsiteY4709" fmla="*/ 1037387 h 1874663"/>
              <a:gd name="connsiteX4710" fmla="*/ 1423295 w 2323944"/>
              <a:gd name="connsiteY4710" fmla="*/ 1043054 h 1874663"/>
              <a:gd name="connsiteX4711" fmla="*/ 1422102 w 2323944"/>
              <a:gd name="connsiteY4711" fmla="*/ 1043948 h 1874663"/>
              <a:gd name="connsiteX4712" fmla="*/ 1419418 w 2323944"/>
              <a:gd name="connsiteY4712" fmla="*/ 1047080 h 1874663"/>
              <a:gd name="connsiteX4713" fmla="*/ 1416138 w 2323944"/>
              <a:gd name="connsiteY4713" fmla="*/ 1052150 h 1874663"/>
              <a:gd name="connsiteX4714" fmla="*/ 1415243 w 2323944"/>
              <a:gd name="connsiteY4714" fmla="*/ 1053939 h 1874663"/>
              <a:gd name="connsiteX4715" fmla="*/ 1415243 w 2323944"/>
              <a:gd name="connsiteY4715" fmla="*/ 1055728 h 1874663"/>
              <a:gd name="connsiteX4716" fmla="*/ 1415541 w 2323944"/>
              <a:gd name="connsiteY4716" fmla="*/ 1057369 h 1874663"/>
              <a:gd name="connsiteX4717" fmla="*/ 1416138 w 2323944"/>
              <a:gd name="connsiteY4717" fmla="*/ 1057816 h 1874663"/>
              <a:gd name="connsiteX4718" fmla="*/ 1418672 w 2323944"/>
              <a:gd name="connsiteY4718" fmla="*/ 1058412 h 1874663"/>
              <a:gd name="connsiteX4719" fmla="*/ 1422251 w 2323944"/>
              <a:gd name="connsiteY4719" fmla="*/ 1058412 h 1874663"/>
              <a:gd name="connsiteX4720" fmla="*/ 1424041 w 2323944"/>
              <a:gd name="connsiteY4720" fmla="*/ 1058263 h 1874663"/>
              <a:gd name="connsiteX4721" fmla="*/ 1431198 w 2323944"/>
              <a:gd name="connsiteY4721" fmla="*/ 1054535 h 1874663"/>
              <a:gd name="connsiteX4722" fmla="*/ 1438355 w 2323944"/>
              <a:gd name="connsiteY4722" fmla="*/ 1054834 h 1874663"/>
              <a:gd name="connsiteX4723" fmla="*/ 1451478 w 2323944"/>
              <a:gd name="connsiteY4723" fmla="*/ 1052597 h 1874663"/>
              <a:gd name="connsiteX4724" fmla="*/ 1452372 w 2323944"/>
              <a:gd name="connsiteY4724" fmla="*/ 1052895 h 1874663"/>
              <a:gd name="connsiteX4725" fmla="*/ 1453118 w 2323944"/>
              <a:gd name="connsiteY4725" fmla="*/ 1053641 h 1874663"/>
              <a:gd name="connsiteX4726" fmla="*/ 1453714 w 2323944"/>
              <a:gd name="connsiteY4726" fmla="*/ 1054834 h 1874663"/>
              <a:gd name="connsiteX4727" fmla="*/ 1457591 w 2323944"/>
              <a:gd name="connsiteY4727" fmla="*/ 1071684 h 1874663"/>
              <a:gd name="connsiteX4728" fmla="*/ 1459381 w 2323944"/>
              <a:gd name="connsiteY4728" fmla="*/ 1077350 h 1874663"/>
              <a:gd name="connsiteX4729" fmla="*/ 1462065 w 2323944"/>
              <a:gd name="connsiteY4729" fmla="*/ 1078245 h 1874663"/>
              <a:gd name="connsiteX4730" fmla="*/ 1466091 w 2323944"/>
              <a:gd name="connsiteY4730" fmla="*/ 1077350 h 1874663"/>
              <a:gd name="connsiteX4731" fmla="*/ 1473397 w 2323944"/>
              <a:gd name="connsiteY4731" fmla="*/ 1074815 h 1874663"/>
              <a:gd name="connsiteX4732" fmla="*/ 1477722 w 2323944"/>
              <a:gd name="connsiteY4732" fmla="*/ 1072727 h 1874663"/>
              <a:gd name="connsiteX4733" fmla="*/ 1482046 w 2323944"/>
              <a:gd name="connsiteY4733" fmla="*/ 1070043 h 1874663"/>
              <a:gd name="connsiteX4734" fmla="*/ 1484134 w 2323944"/>
              <a:gd name="connsiteY4734" fmla="*/ 1068254 h 1874663"/>
              <a:gd name="connsiteX4735" fmla="*/ 1485476 w 2323944"/>
              <a:gd name="connsiteY4735" fmla="*/ 1066465 h 1874663"/>
              <a:gd name="connsiteX4736" fmla="*/ 1488607 w 2323944"/>
              <a:gd name="connsiteY4736" fmla="*/ 1060351 h 1874663"/>
              <a:gd name="connsiteX4737" fmla="*/ 1490695 w 2323944"/>
              <a:gd name="connsiteY4737" fmla="*/ 1057816 h 1874663"/>
              <a:gd name="connsiteX4738" fmla="*/ 1491888 w 2323944"/>
              <a:gd name="connsiteY4738" fmla="*/ 1057219 h 1874663"/>
              <a:gd name="connsiteX4739" fmla="*/ 1495019 w 2323944"/>
              <a:gd name="connsiteY4739" fmla="*/ 1056623 h 1874663"/>
              <a:gd name="connsiteX4740" fmla="*/ 1498150 w 2323944"/>
              <a:gd name="connsiteY4740" fmla="*/ 1054535 h 1874663"/>
              <a:gd name="connsiteX4741" fmla="*/ 1505904 w 2323944"/>
              <a:gd name="connsiteY4741" fmla="*/ 1047825 h 1874663"/>
              <a:gd name="connsiteX4742" fmla="*/ 1507694 w 2323944"/>
              <a:gd name="connsiteY4742" fmla="*/ 1045290 h 1874663"/>
              <a:gd name="connsiteX4743" fmla="*/ 1508290 w 2323944"/>
              <a:gd name="connsiteY4743" fmla="*/ 1043352 h 1874663"/>
              <a:gd name="connsiteX4744" fmla="*/ 1508887 w 2323944"/>
              <a:gd name="connsiteY4744" fmla="*/ 1039177 h 1874663"/>
              <a:gd name="connsiteX4745" fmla="*/ 1509781 w 2323944"/>
              <a:gd name="connsiteY4745" fmla="*/ 1037238 h 1874663"/>
              <a:gd name="connsiteX4746" fmla="*/ 1512167 w 2323944"/>
              <a:gd name="connsiteY4746" fmla="*/ 1035449 h 1874663"/>
              <a:gd name="connsiteX4747" fmla="*/ 1517237 w 2323944"/>
              <a:gd name="connsiteY4747" fmla="*/ 1033510 h 1874663"/>
              <a:gd name="connsiteX4748" fmla="*/ 1520368 w 2323944"/>
              <a:gd name="connsiteY4748" fmla="*/ 1032914 h 1874663"/>
              <a:gd name="connsiteX4749" fmla="*/ 1523500 w 2323944"/>
              <a:gd name="connsiteY4749" fmla="*/ 1032914 h 1874663"/>
              <a:gd name="connsiteX4750" fmla="*/ 1524842 w 2323944"/>
              <a:gd name="connsiteY4750" fmla="*/ 1034256 h 1874663"/>
              <a:gd name="connsiteX4751" fmla="*/ 1524245 w 2323944"/>
              <a:gd name="connsiteY4751" fmla="*/ 1037089 h 1874663"/>
              <a:gd name="connsiteX4752" fmla="*/ 1524245 w 2323944"/>
              <a:gd name="connsiteY4752" fmla="*/ 1038729 h 1874663"/>
              <a:gd name="connsiteX4753" fmla="*/ 1527079 w 2323944"/>
              <a:gd name="connsiteY4753" fmla="*/ 1039773 h 1874663"/>
              <a:gd name="connsiteX4754" fmla="*/ 1536473 w 2323944"/>
              <a:gd name="connsiteY4754" fmla="*/ 1041563 h 1874663"/>
              <a:gd name="connsiteX4755" fmla="*/ 1539157 w 2323944"/>
              <a:gd name="connsiteY4755" fmla="*/ 1043054 h 1874663"/>
              <a:gd name="connsiteX4756" fmla="*/ 1540648 w 2323944"/>
              <a:gd name="connsiteY4756" fmla="*/ 1051404 h 1874663"/>
              <a:gd name="connsiteX4757" fmla="*/ 1541543 w 2323944"/>
              <a:gd name="connsiteY4757" fmla="*/ 1052746 h 1874663"/>
              <a:gd name="connsiteX4758" fmla="*/ 1547656 w 2323944"/>
              <a:gd name="connsiteY4758" fmla="*/ 1053492 h 1874663"/>
              <a:gd name="connsiteX4759" fmla="*/ 1552428 w 2323944"/>
              <a:gd name="connsiteY4759" fmla="*/ 1054685 h 1874663"/>
              <a:gd name="connsiteX4760" fmla="*/ 1567936 w 2323944"/>
              <a:gd name="connsiteY4760" fmla="*/ 1060202 h 1874663"/>
              <a:gd name="connsiteX4761" fmla="*/ 1573006 w 2323944"/>
              <a:gd name="connsiteY4761" fmla="*/ 1062588 h 1874663"/>
              <a:gd name="connsiteX4762" fmla="*/ 1576584 w 2323944"/>
              <a:gd name="connsiteY4762" fmla="*/ 1063482 h 1874663"/>
              <a:gd name="connsiteX4763" fmla="*/ 1577479 w 2323944"/>
              <a:gd name="connsiteY4763" fmla="*/ 1063482 h 1874663"/>
              <a:gd name="connsiteX4764" fmla="*/ 1579119 w 2323944"/>
              <a:gd name="connsiteY4764" fmla="*/ 1062737 h 1874663"/>
              <a:gd name="connsiteX4765" fmla="*/ 1585531 w 2323944"/>
              <a:gd name="connsiteY4765" fmla="*/ 1057667 h 1874663"/>
              <a:gd name="connsiteX4766" fmla="*/ 1591048 w 2323944"/>
              <a:gd name="connsiteY4766" fmla="*/ 1054237 h 1874663"/>
              <a:gd name="connsiteX4767" fmla="*/ 1596417 w 2323944"/>
              <a:gd name="connsiteY4767" fmla="*/ 1050360 h 1874663"/>
              <a:gd name="connsiteX4768" fmla="*/ 1519772 w 2323944"/>
              <a:gd name="connsiteY4768" fmla="*/ 937033 h 1874663"/>
              <a:gd name="connsiteX4769" fmla="*/ 1521561 w 2323944"/>
              <a:gd name="connsiteY4769" fmla="*/ 938972 h 1874663"/>
              <a:gd name="connsiteX4770" fmla="*/ 1523947 w 2323944"/>
              <a:gd name="connsiteY4770" fmla="*/ 940612 h 1874663"/>
              <a:gd name="connsiteX4771" fmla="*/ 1525289 w 2323944"/>
              <a:gd name="connsiteY4771" fmla="*/ 940165 h 1874663"/>
              <a:gd name="connsiteX4772" fmla="*/ 1527377 w 2323944"/>
              <a:gd name="connsiteY4772" fmla="*/ 937928 h 1874663"/>
              <a:gd name="connsiteX4773" fmla="*/ 1526929 w 2323944"/>
              <a:gd name="connsiteY4773" fmla="*/ 937332 h 1874663"/>
              <a:gd name="connsiteX4774" fmla="*/ 1524991 w 2323944"/>
              <a:gd name="connsiteY4774" fmla="*/ 937332 h 1874663"/>
              <a:gd name="connsiteX4775" fmla="*/ 1522307 w 2323944"/>
              <a:gd name="connsiteY4775" fmla="*/ 936884 h 1874663"/>
              <a:gd name="connsiteX4776" fmla="*/ 1519772 w 2323944"/>
              <a:gd name="connsiteY4776" fmla="*/ 934499 h 1874663"/>
              <a:gd name="connsiteX4777" fmla="*/ 1519325 w 2323944"/>
              <a:gd name="connsiteY4777" fmla="*/ 934797 h 1874663"/>
              <a:gd name="connsiteX4778" fmla="*/ 1519325 w 2323944"/>
              <a:gd name="connsiteY4778" fmla="*/ 936139 h 1874663"/>
              <a:gd name="connsiteX4779" fmla="*/ 1519921 w 2323944"/>
              <a:gd name="connsiteY4779" fmla="*/ 937332 h 1874663"/>
              <a:gd name="connsiteX4780" fmla="*/ 1631906 w 2323944"/>
              <a:gd name="connsiteY4780" fmla="*/ 840109 h 1874663"/>
              <a:gd name="connsiteX4781" fmla="*/ 1626687 w 2323944"/>
              <a:gd name="connsiteY4781" fmla="*/ 841004 h 1874663"/>
              <a:gd name="connsiteX4782" fmla="*/ 1626090 w 2323944"/>
              <a:gd name="connsiteY4782" fmla="*/ 844434 h 1874663"/>
              <a:gd name="connsiteX4783" fmla="*/ 1626090 w 2323944"/>
              <a:gd name="connsiteY4783" fmla="*/ 845776 h 1874663"/>
              <a:gd name="connsiteX4784" fmla="*/ 1629073 w 2323944"/>
              <a:gd name="connsiteY4784" fmla="*/ 848311 h 1874663"/>
              <a:gd name="connsiteX4785" fmla="*/ 1631160 w 2323944"/>
              <a:gd name="connsiteY4785" fmla="*/ 847714 h 1874663"/>
              <a:gd name="connsiteX4786" fmla="*/ 1635186 w 2323944"/>
              <a:gd name="connsiteY4786" fmla="*/ 844135 h 1874663"/>
              <a:gd name="connsiteX4787" fmla="*/ 1634142 w 2323944"/>
              <a:gd name="connsiteY4787" fmla="*/ 842197 h 1874663"/>
              <a:gd name="connsiteX4788" fmla="*/ 1631906 w 2323944"/>
              <a:gd name="connsiteY4788" fmla="*/ 840109 h 1874663"/>
              <a:gd name="connsiteX4789" fmla="*/ 1183519 w 2323944"/>
              <a:gd name="connsiteY4789" fmla="*/ 358620 h 1874663"/>
              <a:gd name="connsiteX4790" fmla="*/ 1225122 w 2323944"/>
              <a:gd name="connsiteY4790" fmla="*/ 359216 h 1874663"/>
              <a:gd name="connsiteX4791" fmla="*/ 1240183 w 2323944"/>
              <a:gd name="connsiteY4791" fmla="*/ 360558 h 1874663"/>
              <a:gd name="connsiteX4792" fmla="*/ 1242718 w 2323944"/>
              <a:gd name="connsiteY4792" fmla="*/ 359813 h 1874663"/>
              <a:gd name="connsiteX4793" fmla="*/ 1247937 w 2323944"/>
              <a:gd name="connsiteY4793" fmla="*/ 359813 h 1874663"/>
              <a:gd name="connsiteX4794" fmla="*/ 1248533 w 2323944"/>
              <a:gd name="connsiteY4794" fmla="*/ 359216 h 1874663"/>
              <a:gd name="connsiteX4795" fmla="*/ 1253305 w 2323944"/>
              <a:gd name="connsiteY4795" fmla="*/ 350120 h 1874663"/>
              <a:gd name="connsiteX4796" fmla="*/ 1258822 w 2323944"/>
              <a:gd name="connsiteY4796" fmla="*/ 348331 h 1874663"/>
              <a:gd name="connsiteX4797" fmla="*/ 1256734 w 2323944"/>
              <a:gd name="connsiteY4797" fmla="*/ 345348 h 1874663"/>
              <a:gd name="connsiteX4798" fmla="*/ 1254349 w 2323944"/>
              <a:gd name="connsiteY4798" fmla="*/ 343559 h 1874663"/>
              <a:gd name="connsiteX4799" fmla="*/ 1249875 w 2323944"/>
              <a:gd name="connsiteY4799" fmla="*/ 342068 h 1874663"/>
              <a:gd name="connsiteX4800" fmla="*/ 1246893 w 2323944"/>
              <a:gd name="connsiteY4800" fmla="*/ 341621 h 1874663"/>
              <a:gd name="connsiteX4801" fmla="*/ 1235560 w 2323944"/>
              <a:gd name="connsiteY4801" fmla="*/ 342217 h 1874663"/>
              <a:gd name="connsiteX4802" fmla="*/ 1218412 w 2323944"/>
              <a:gd name="connsiteY4802" fmla="*/ 341322 h 1874663"/>
              <a:gd name="connsiteX4803" fmla="*/ 1210658 w 2323944"/>
              <a:gd name="connsiteY4803" fmla="*/ 341322 h 1874663"/>
              <a:gd name="connsiteX4804" fmla="*/ 1203501 w 2323944"/>
              <a:gd name="connsiteY4804" fmla="*/ 342664 h 1874663"/>
              <a:gd name="connsiteX4805" fmla="*/ 1196940 w 2323944"/>
              <a:gd name="connsiteY4805" fmla="*/ 340428 h 1874663"/>
              <a:gd name="connsiteX4806" fmla="*/ 1191721 w 2323944"/>
              <a:gd name="connsiteY4806" fmla="*/ 341024 h 1874663"/>
              <a:gd name="connsiteX4807" fmla="*/ 1179642 w 2323944"/>
              <a:gd name="connsiteY4807" fmla="*/ 345050 h 1874663"/>
              <a:gd name="connsiteX4808" fmla="*/ 1178300 w 2323944"/>
              <a:gd name="connsiteY4808" fmla="*/ 345796 h 1874663"/>
              <a:gd name="connsiteX4809" fmla="*/ 1177108 w 2323944"/>
              <a:gd name="connsiteY4809" fmla="*/ 347436 h 1874663"/>
              <a:gd name="connsiteX4810" fmla="*/ 1176064 w 2323944"/>
              <a:gd name="connsiteY4810" fmla="*/ 349971 h 1874663"/>
              <a:gd name="connsiteX4811" fmla="*/ 1176362 w 2323944"/>
              <a:gd name="connsiteY4811" fmla="*/ 352059 h 1874663"/>
              <a:gd name="connsiteX4812" fmla="*/ 1181879 w 2323944"/>
              <a:gd name="connsiteY4812" fmla="*/ 357427 h 1874663"/>
              <a:gd name="connsiteX4813" fmla="*/ 1183669 w 2323944"/>
              <a:gd name="connsiteY4813" fmla="*/ 358620 h 1874663"/>
              <a:gd name="connsiteX4814" fmla="*/ 1552577 w 2323944"/>
              <a:gd name="connsiteY4814" fmla="*/ 1090025 h 1874663"/>
              <a:gd name="connsiteX4815" fmla="*/ 1553024 w 2323944"/>
              <a:gd name="connsiteY4815" fmla="*/ 1087639 h 1874663"/>
              <a:gd name="connsiteX4816" fmla="*/ 1552726 w 2323944"/>
              <a:gd name="connsiteY4816" fmla="*/ 1085849 h 1874663"/>
              <a:gd name="connsiteX4817" fmla="*/ 1551682 w 2323944"/>
              <a:gd name="connsiteY4817" fmla="*/ 1084657 h 1874663"/>
              <a:gd name="connsiteX4818" fmla="*/ 1550489 w 2323944"/>
              <a:gd name="connsiteY4818" fmla="*/ 1083911 h 1874663"/>
              <a:gd name="connsiteX4819" fmla="*/ 1548402 w 2323944"/>
              <a:gd name="connsiteY4819" fmla="*/ 1083613 h 1874663"/>
              <a:gd name="connsiteX4820" fmla="*/ 1545569 w 2323944"/>
              <a:gd name="connsiteY4820" fmla="*/ 1083613 h 1874663"/>
              <a:gd name="connsiteX4821" fmla="*/ 1539604 w 2323944"/>
              <a:gd name="connsiteY4821" fmla="*/ 1085402 h 1874663"/>
              <a:gd name="connsiteX4822" fmla="*/ 1533043 w 2323944"/>
              <a:gd name="connsiteY4822" fmla="*/ 1085104 h 1874663"/>
              <a:gd name="connsiteX4823" fmla="*/ 1526184 w 2323944"/>
              <a:gd name="connsiteY4823" fmla="*/ 1088086 h 1874663"/>
              <a:gd name="connsiteX4824" fmla="*/ 1524544 w 2323944"/>
              <a:gd name="connsiteY4824" fmla="*/ 1088086 h 1874663"/>
              <a:gd name="connsiteX4825" fmla="*/ 1522307 w 2323944"/>
              <a:gd name="connsiteY4825" fmla="*/ 1087639 h 1874663"/>
              <a:gd name="connsiteX4826" fmla="*/ 1517535 w 2323944"/>
              <a:gd name="connsiteY4826" fmla="*/ 1085998 h 1874663"/>
              <a:gd name="connsiteX4827" fmla="*/ 1515298 w 2323944"/>
              <a:gd name="connsiteY4827" fmla="*/ 1086744 h 1874663"/>
              <a:gd name="connsiteX4828" fmla="*/ 1505755 w 2323944"/>
              <a:gd name="connsiteY4828" fmla="*/ 1101208 h 1874663"/>
              <a:gd name="connsiteX4829" fmla="*/ 1501580 w 2323944"/>
              <a:gd name="connsiteY4829" fmla="*/ 1105234 h 1874663"/>
              <a:gd name="connsiteX4830" fmla="*/ 1501282 w 2323944"/>
              <a:gd name="connsiteY4830" fmla="*/ 1106129 h 1874663"/>
              <a:gd name="connsiteX4831" fmla="*/ 1501282 w 2323944"/>
              <a:gd name="connsiteY4831" fmla="*/ 1107322 h 1874663"/>
              <a:gd name="connsiteX4832" fmla="*/ 1501431 w 2323944"/>
              <a:gd name="connsiteY4832" fmla="*/ 1108366 h 1874663"/>
              <a:gd name="connsiteX4833" fmla="*/ 1505159 w 2323944"/>
              <a:gd name="connsiteY4833" fmla="*/ 1112541 h 1874663"/>
              <a:gd name="connsiteX4834" fmla="*/ 1506053 w 2323944"/>
              <a:gd name="connsiteY4834" fmla="*/ 1114479 h 1874663"/>
              <a:gd name="connsiteX4835" fmla="*/ 1506501 w 2323944"/>
              <a:gd name="connsiteY4835" fmla="*/ 1118058 h 1874663"/>
              <a:gd name="connsiteX4836" fmla="*/ 1506948 w 2323944"/>
              <a:gd name="connsiteY4836" fmla="*/ 1118655 h 1874663"/>
              <a:gd name="connsiteX4837" fmla="*/ 1515448 w 2323944"/>
              <a:gd name="connsiteY4837" fmla="*/ 1115374 h 1874663"/>
              <a:gd name="connsiteX4838" fmla="*/ 1518728 w 2323944"/>
              <a:gd name="connsiteY4838" fmla="*/ 1115374 h 1874663"/>
              <a:gd name="connsiteX4839" fmla="*/ 1522008 w 2323944"/>
              <a:gd name="connsiteY4839" fmla="*/ 1116865 h 1874663"/>
              <a:gd name="connsiteX4840" fmla="*/ 1523500 w 2323944"/>
              <a:gd name="connsiteY4840" fmla="*/ 1116865 h 1874663"/>
              <a:gd name="connsiteX4841" fmla="*/ 1524991 w 2323944"/>
              <a:gd name="connsiteY4841" fmla="*/ 1116567 h 1874663"/>
              <a:gd name="connsiteX4842" fmla="*/ 1536771 w 2323944"/>
              <a:gd name="connsiteY4842" fmla="*/ 1108366 h 1874663"/>
              <a:gd name="connsiteX4843" fmla="*/ 1538858 w 2323944"/>
              <a:gd name="connsiteY4843" fmla="*/ 1106576 h 1874663"/>
              <a:gd name="connsiteX4844" fmla="*/ 1541543 w 2323944"/>
              <a:gd name="connsiteY4844" fmla="*/ 1103445 h 1874663"/>
              <a:gd name="connsiteX4845" fmla="*/ 1548700 w 2323944"/>
              <a:gd name="connsiteY4845" fmla="*/ 1097779 h 1874663"/>
              <a:gd name="connsiteX4846" fmla="*/ 1551086 w 2323944"/>
              <a:gd name="connsiteY4846" fmla="*/ 1094498 h 1874663"/>
              <a:gd name="connsiteX4847" fmla="*/ 1551981 w 2323944"/>
              <a:gd name="connsiteY4847" fmla="*/ 1092560 h 1874663"/>
              <a:gd name="connsiteX4848" fmla="*/ 1552726 w 2323944"/>
              <a:gd name="connsiteY4848" fmla="*/ 1090323 h 1874663"/>
              <a:gd name="connsiteX4849" fmla="*/ 1639511 w 2323944"/>
              <a:gd name="connsiteY4849" fmla="*/ 784639 h 1874663"/>
              <a:gd name="connsiteX4850" fmla="*/ 1642344 w 2323944"/>
              <a:gd name="connsiteY4850" fmla="*/ 785235 h 1874663"/>
              <a:gd name="connsiteX4851" fmla="*/ 1644580 w 2323944"/>
              <a:gd name="connsiteY4851" fmla="*/ 784639 h 1874663"/>
              <a:gd name="connsiteX4852" fmla="*/ 1648905 w 2323944"/>
              <a:gd name="connsiteY4852" fmla="*/ 782253 h 1874663"/>
              <a:gd name="connsiteX4853" fmla="*/ 1655913 w 2323944"/>
              <a:gd name="connsiteY4853" fmla="*/ 779420 h 1874663"/>
              <a:gd name="connsiteX4854" fmla="*/ 1657851 w 2323944"/>
              <a:gd name="connsiteY4854" fmla="*/ 777929 h 1874663"/>
              <a:gd name="connsiteX4855" fmla="*/ 1657553 w 2323944"/>
              <a:gd name="connsiteY4855" fmla="*/ 776587 h 1874663"/>
              <a:gd name="connsiteX4856" fmla="*/ 1656211 w 2323944"/>
              <a:gd name="connsiteY4856" fmla="*/ 774201 h 1874663"/>
              <a:gd name="connsiteX4857" fmla="*/ 1653229 w 2323944"/>
              <a:gd name="connsiteY4857" fmla="*/ 773008 h 1874663"/>
              <a:gd name="connsiteX4858" fmla="*/ 1651738 w 2323944"/>
              <a:gd name="connsiteY4858" fmla="*/ 773008 h 1874663"/>
              <a:gd name="connsiteX4859" fmla="*/ 1650098 w 2323944"/>
              <a:gd name="connsiteY4859" fmla="*/ 774052 h 1874663"/>
              <a:gd name="connsiteX4860" fmla="*/ 1650098 w 2323944"/>
              <a:gd name="connsiteY4860" fmla="*/ 775543 h 1874663"/>
              <a:gd name="connsiteX4861" fmla="*/ 1649203 w 2323944"/>
              <a:gd name="connsiteY4861" fmla="*/ 776587 h 1874663"/>
              <a:gd name="connsiteX4862" fmla="*/ 1647861 w 2323944"/>
              <a:gd name="connsiteY4862" fmla="*/ 776139 h 1874663"/>
              <a:gd name="connsiteX4863" fmla="*/ 1646370 w 2323944"/>
              <a:gd name="connsiteY4863" fmla="*/ 777332 h 1874663"/>
              <a:gd name="connsiteX4864" fmla="*/ 1641747 w 2323944"/>
              <a:gd name="connsiteY4864" fmla="*/ 777929 h 1874663"/>
              <a:gd name="connsiteX4865" fmla="*/ 1636230 w 2323944"/>
              <a:gd name="connsiteY4865" fmla="*/ 783595 h 1874663"/>
              <a:gd name="connsiteX4866" fmla="*/ 1634739 w 2323944"/>
              <a:gd name="connsiteY4866" fmla="*/ 785533 h 1874663"/>
              <a:gd name="connsiteX4867" fmla="*/ 1636081 w 2323944"/>
              <a:gd name="connsiteY4867" fmla="*/ 785533 h 1874663"/>
              <a:gd name="connsiteX4868" fmla="*/ 1639660 w 2323944"/>
              <a:gd name="connsiteY4868" fmla="*/ 784639 h 1874663"/>
              <a:gd name="connsiteX4869" fmla="*/ 1770284 w 2323944"/>
              <a:gd name="connsiteY4869" fmla="*/ 1745829 h 1874663"/>
              <a:gd name="connsiteX4870" fmla="*/ 1773564 w 2323944"/>
              <a:gd name="connsiteY4870" fmla="*/ 1742101 h 1874663"/>
              <a:gd name="connsiteX4871" fmla="*/ 1769538 w 2323944"/>
              <a:gd name="connsiteY4871" fmla="*/ 1742846 h 1874663"/>
              <a:gd name="connsiteX4872" fmla="*/ 1766109 w 2323944"/>
              <a:gd name="connsiteY4872" fmla="*/ 1746127 h 1874663"/>
              <a:gd name="connsiteX4873" fmla="*/ 1767152 w 2323944"/>
              <a:gd name="connsiteY4873" fmla="*/ 1746425 h 1874663"/>
              <a:gd name="connsiteX4874" fmla="*/ 1770284 w 2323944"/>
              <a:gd name="connsiteY4874" fmla="*/ 1745680 h 1874663"/>
              <a:gd name="connsiteX4875" fmla="*/ 1534534 w 2323944"/>
              <a:gd name="connsiteY4875" fmla="*/ 1871532 h 1874663"/>
              <a:gd name="connsiteX4876" fmla="*/ 1533938 w 2323944"/>
              <a:gd name="connsiteY4876" fmla="*/ 1872278 h 1874663"/>
              <a:gd name="connsiteX4877" fmla="*/ 1533639 w 2323944"/>
              <a:gd name="connsiteY4877" fmla="*/ 1873918 h 1874663"/>
              <a:gd name="connsiteX4878" fmla="*/ 1533639 w 2323944"/>
              <a:gd name="connsiteY4878" fmla="*/ 1874663 h 1874663"/>
              <a:gd name="connsiteX4879" fmla="*/ 1534832 w 2323944"/>
              <a:gd name="connsiteY4879" fmla="*/ 1874365 h 1874663"/>
              <a:gd name="connsiteX4880" fmla="*/ 1535131 w 2323944"/>
              <a:gd name="connsiteY4880" fmla="*/ 1873620 h 1874663"/>
              <a:gd name="connsiteX4881" fmla="*/ 1534683 w 2323944"/>
              <a:gd name="connsiteY4881" fmla="*/ 1872128 h 1874663"/>
              <a:gd name="connsiteX4882" fmla="*/ 1534385 w 2323944"/>
              <a:gd name="connsiteY4882" fmla="*/ 1871681 h 1874663"/>
              <a:gd name="connsiteX4883" fmla="*/ 1556006 w 2323944"/>
              <a:gd name="connsiteY4883" fmla="*/ 1749258 h 1874663"/>
              <a:gd name="connsiteX4884" fmla="*/ 1556006 w 2323944"/>
              <a:gd name="connsiteY4884" fmla="*/ 1749706 h 1874663"/>
              <a:gd name="connsiteX4885" fmla="*/ 1556603 w 2323944"/>
              <a:gd name="connsiteY4885" fmla="*/ 1750004 h 1874663"/>
              <a:gd name="connsiteX4886" fmla="*/ 1557349 w 2323944"/>
              <a:gd name="connsiteY4886" fmla="*/ 1750004 h 1874663"/>
              <a:gd name="connsiteX4887" fmla="*/ 1558989 w 2323944"/>
              <a:gd name="connsiteY4887" fmla="*/ 1748662 h 1874663"/>
              <a:gd name="connsiteX4888" fmla="*/ 1559436 w 2323944"/>
              <a:gd name="connsiteY4888" fmla="*/ 1747767 h 1874663"/>
              <a:gd name="connsiteX4889" fmla="*/ 1558840 w 2323944"/>
              <a:gd name="connsiteY4889" fmla="*/ 1747767 h 1874663"/>
              <a:gd name="connsiteX4890" fmla="*/ 1556305 w 2323944"/>
              <a:gd name="connsiteY4890" fmla="*/ 1748811 h 1874663"/>
              <a:gd name="connsiteX4891" fmla="*/ 1556006 w 2323944"/>
              <a:gd name="connsiteY4891" fmla="*/ 1749258 h 1874663"/>
              <a:gd name="connsiteX4892" fmla="*/ 1527079 w 2323944"/>
              <a:gd name="connsiteY4892" fmla="*/ 1738075 h 1874663"/>
              <a:gd name="connsiteX4893" fmla="*/ 1532297 w 2323944"/>
              <a:gd name="connsiteY4893" fmla="*/ 1738522 h 1874663"/>
              <a:gd name="connsiteX4894" fmla="*/ 1535131 w 2323944"/>
              <a:gd name="connsiteY4894" fmla="*/ 1739417 h 1874663"/>
              <a:gd name="connsiteX4895" fmla="*/ 1538113 w 2323944"/>
              <a:gd name="connsiteY4895" fmla="*/ 1740908 h 1874663"/>
              <a:gd name="connsiteX4896" fmla="*/ 1540797 w 2323944"/>
              <a:gd name="connsiteY4896" fmla="*/ 1741952 h 1874663"/>
              <a:gd name="connsiteX4897" fmla="*/ 1543034 w 2323944"/>
              <a:gd name="connsiteY4897" fmla="*/ 1742399 h 1874663"/>
              <a:gd name="connsiteX4898" fmla="*/ 1544823 w 2323944"/>
              <a:gd name="connsiteY4898" fmla="*/ 1743145 h 1874663"/>
              <a:gd name="connsiteX4899" fmla="*/ 1546016 w 2323944"/>
              <a:gd name="connsiteY4899" fmla="*/ 1744188 h 1874663"/>
              <a:gd name="connsiteX4900" fmla="*/ 1549147 w 2323944"/>
              <a:gd name="connsiteY4900" fmla="*/ 1745381 h 1874663"/>
              <a:gd name="connsiteX4901" fmla="*/ 1549595 w 2323944"/>
              <a:gd name="connsiteY4901" fmla="*/ 1746127 h 1874663"/>
              <a:gd name="connsiteX4902" fmla="*/ 1550191 w 2323944"/>
              <a:gd name="connsiteY4902" fmla="*/ 1746425 h 1874663"/>
              <a:gd name="connsiteX4903" fmla="*/ 1550937 w 2323944"/>
              <a:gd name="connsiteY4903" fmla="*/ 1746425 h 1874663"/>
              <a:gd name="connsiteX4904" fmla="*/ 1556454 w 2323944"/>
              <a:gd name="connsiteY4904" fmla="*/ 1741952 h 1874663"/>
              <a:gd name="connsiteX4905" fmla="*/ 1558094 w 2323944"/>
              <a:gd name="connsiteY4905" fmla="*/ 1741952 h 1874663"/>
              <a:gd name="connsiteX4906" fmla="*/ 1558094 w 2323944"/>
              <a:gd name="connsiteY4906" fmla="*/ 1742101 h 1874663"/>
              <a:gd name="connsiteX4907" fmla="*/ 1555261 w 2323944"/>
              <a:gd name="connsiteY4907" fmla="*/ 1744636 h 1874663"/>
              <a:gd name="connsiteX4908" fmla="*/ 1554217 w 2323944"/>
              <a:gd name="connsiteY4908" fmla="*/ 1744934 h 1874663"/>
              <a:gd name="connsiteX4909" fmla="*/ 1553621 w 2323944"/>
              <a:gd name="connsiteY4909" fmla="*/ 1744934 h 1874663"/>
              <a:gd name="connsiteX4910" fmla="*/ 1552130 w 2323944"/>
              <a:gd name="connsiteY4910" fmla="*/ 1746127 h 1874663"/>
              <a:gd name="connsiteX4911" fmla="*/ 1552130 w 2323944"/>
              <a:gd name="connsiteY4911" fmla="*/ 1746425 h 1874663"/>
              <a:gd name="connsiteX4912" fmla="*/ 1552875 w 2323944"/>
              <a:gd name="connsiteY4912" fmla="*/ 1746276 h 1874663"/>
              <a:gd name="connsiteX4913" fmla="*/ 1553770 w 2323944"/>
              <a:gd name="connsiteY4913" fmla="*/ 1746574 h 1874663"/>
              <a:gd name="connsiteX4914" fmla="*/ 1554665 w 2323944"/>
              <a:gd name="connsiteY4914" fmla="*/ 1747320 h 1874663"/>
              <a:gd name="connsiteX4915" fmla="*/ 1556006 w 2323944"/>
              <a:gd name="connsiteY4915" fmla="*/ 1746872 h 1874663"/>
              <a:gd name="connsiteX4916" fmla="*/ 1557945 w 2323944"/>
              <a:gd name="connsiteY4916" fmla="*/ 1745381 h 1874663"/>
              <a:gd name="connsiteX4917" fmla="*/ 1559734 w 2323944"/>
              <a:gd name="connsiteY4917" fmla="*/ 1743145 h 1874663"/>
              <a:gd name="connsiteX4918" fmla="*/ 1562120 w 2323944"/>
              <a:gd name="connsiteY4918" fmla="*/ 1738522 h 1874663"/>
              <a:gd name="connsiteX4919" fmla="*/ 1562120 w 2323944"/>
              <a:gd name="connsiteY4919" fmla="*/ 1738224 h 1874663"/>
              <a:gd name="connsiteX4920" fmla="*/ 1559734 w 2323944"/>
              <a:gd name="connsiteY4920" fmla="*/ 1738224 h 1874663"/>
              <a:gd name="connsiteX4921" fmla="*/ 1559436 w 2323944"/>
              <a:gd name="connsiteY4921" fmla="*/ 1737777 h 1874663"/>
              <a:gd name="connsiteX4922" fmla="*/ 1560182 w 2323944"/>
              <a:gd name="connsiteY4922" fmla="*/ 1736733 h 1874663"/>
              <a:gd name="connsiteX4923" fmla="*/ 1560182 w 2323944"/>
              <a:gd name="connsiteY4923" fmla="*/ 1735838 h 1874663"/>
              <a:gd name="connsiteX4924" fmla="*/ 1560182 w 2323944"/>
              <a:gd name="connsiteY4924" fmla="*/ 1734943 h 1874663"/>
              <a:gd name="connsiteX4925" fmla="*/ 1559585 w 2323944"/>
              <a:gd name="connsiteY4925" fmla="*/ 1734943 h 1874663"/>
              <a:gd name="connsiteX4926" fmla="*/ 1558542 w 2323944"/>
              <a:gd name="connsiteY4926" fmla="*/ 1736136 h 1874663"/>
              <a:gd name="connsiteX4927" fmla="*/ 1557796 w 2323944"/>
              <a:gd name="connsiteY4927" fmla="*/ 1737627 h 1874663"/>
              <a:gd name="connsiteX4928" fmla="*/ 1556901 w 2323944"/>
              <a:gd name="connsiteY4928" fmla="*/ 1740461 h 1874663"/>
              <a:gd name="connsiteX4929" fmla="*/ 1556752 w 2323944"/>
              <a:gd name="connsiteY4929" fmla="*/ 1740461 h 1874663"/>
              <a:gd name="connsiteX4930" fmla="*/ 1555857 w 2323944"/>
              <a:gd name="connsiteY4930" fmla="*/ 1738820 h 1874663"/>
              <a:gd name="connsiteX4931" fmla="*/ 1555857 w 2323944"/>
              <a:gd name="connsiteY4931" fmla="*/ 1737627 h 1874663"/>
              <a:gd name="connsiteX4932" fmla="*/ 1556156 w 2323944"/>
              <a:gd name="connsiteY4932" fmla="*/ 1736285 h 1874663"/>
              <a:gd name="connsiteX4933" fmla="*/ 1555857 w 2323944"/>
              <a:gd name="connsiteY4933" fmla="*/ 1735540 h 1874663"/>
              <a:gd name="connsiteX4934" fmla="*/ 1554814 w 2323944"/>
              <a:gd name="connsiteY4934" fmla="*/ 1735242 h 1874663"/>
              <a:gd name="connsiteX4935" fmla="*/ 1554366 w 2323944"/>
              <a:gd name="connsiteY4935" fmla="*/ 1734645 h 1874663"/>
              <a:gd name="connsiteX4936" fmla="*/ 1554366 w 2323944"/>
              <a:gd name="connsiteY4936" fmla="*/ 1733601 h 1874663"/>
              <a:gd name="connsiteX4937" fmla="*/ 1554068 w 2323944"/>
              <a:gd name="connsiteY4937" fmla="*/ 1732856 h 1874663"/>
              <a:gd name="connsiteX4938" fmla="*/ 1553323 w 2323944"/>
              <a:gd name="connsiteY4938" fmla="*/ 1732259 h 1874663"/>
              <a:gd name="connsiteX4939" fmla="*/ 1551981 w 2323944"/>
              <a:gd name="connsiteY4939" fmla="*/ 1732259 h 1874663"/>
              <a:gd name="connsiteX4940" fmla="*/ 1550191 w 2323944"/>
              <a:gd name="connsiteY4940" fmla="*/ 1733154 h 1874663"/>
              <a:gd name="connsiteX4941" fmla="*/ 1548849 w 2323944"/>
              <a:gd name="connsiteY4941" fmla="*/ 1734347 h 1874663"/>
              <a:gd name="connsiteX4942" fmla="*/ 1547954 w 2323944"/>
              <a:gd name="connsiteY4942" fmla="*/ 1735987 h 1874663"/>
              <a:gd name="connsiteX4943" fmla="*/ 1547060 w 2323944"/>
              <a:gd name="connsiteY4943" fmla="*/ 1735987 h 1874663"/>
              <a:gd name="connsiteX4944" fmla="*/ 1546314 w 2323944"/>
              <a:gd name="connsiteY4944" fmla="*/ 1734049 h 1874663"/>
              <a:gd name="connsiteX4945" fmla="*/ 1545569 w 2323944"/>
              <a:gd name="connsiteY4945" fmla="*/ 1733303 h 1874663"/>
              <a:gd name="connsiteX4946" fmla="*/ 1544674 w 2323944"/>
              <a:gd name="connsiteY4946" fmla="*/ 1733601 h 1874663"/>
              <a:gd name="connsiteX4947" fmla="*/ 1544227 w 2323944"/>
              <a:gd name="connsiteY4947" fmla="*/ 1733303 h 1874663"/>
              <a:gd name="connsiteX4948" fmla="*/ 1544227 w 2323944"/>
              <a:gd name="connsiteY4948" fmla="*/ 1732408 h 1874663"/>
              <a:gd name="connsiteX4949" fmla="*/ 1543034 w 2323944"/>
              <a:gd name="connsiteY4949" fmla="*/ 1732110 h 1874663"/>
              <a:gd name="connsiteX4950" fmla="*/ 1541244 w 2323944"/>
              <a:gd name="connsiteY4950" fmla="*/ 1732558 h 1874663"/>
              <a:gd name="connsiteX4951" fmla="*/ 1540051 w 2323944"/>
              <a:gd name="connsiteY4951" fmla="*/ 1733154 h 1874663"/>
              <a:gd name="connsiteX4952" fmla="*/ 1539604 w 2323944"/>
              <a:gd name="connsiteY4952" fmla="*/ 1733900 h 1874663"/>
              <a:gd name="connsiteX4953" fmla="*/ 1539157 w 2323944"/>
              <a:gd name="connsiteY4953" fmla="*/ 1733900 h 1874663"/>
              <a:gd name="connsiteX4954" fmla="*/ 1538709 w 2323944"/>
              <a:gd name="connsiteY4954" fmla="*/ 1733601 h 1874663"/>
              <a:gd name="connsiteX4955" fmla="*/ 1537964 w 2323944"/>
              <a:gd name="connsiteY4955" fmla="*/ 1733601 h 1874663"/>
              <a:gd name="connsiteX4956" fmla="*/ 1536920 w 2323944"/>
              <a:gd name="connsiteY4956" fmla="*/ 1734645 h 1874663"/>
              <a:gd name="connsiteX4957" fmla="*/ 1536622 w 2323944"/>
              <a:gd name="connsiteY4957" fmla="*/ 1735242 h 1874663"/>
              <a:gd name="connsiteX4958" fmla="*/ 1537218 w 2323944"/>
              <a:gd name="connsiteY4958" fmla="*/ 1736136 h 1874663"/>
              <a:gd name="connsiteX4959" fmla="*/ 1537218 w 2323944"/>
              <a:gd name="connsiteY4959" fmla="*/ 1736435 h 1874663"/>
              <a:gd name="connsiteX4960" fmla="*/ 1538113 w 2323944"/>
              <a:gd name="connsiteY4960" fmla="*/ 1736733 h 1874663"/>
              <a:gd name="connsiteX4961" fmla="*/ 1538113 w 2323944"/>
              <a:gd name="connsiteY4961" fmla="*/ 1737329 h 1874663"/>
              <a:gd name="connsiteX4962" fmla="*/ 1537815 w 2323944"/>
              <a:gd name="connsiteY4962" fmla="*/ 1738224 h 1874663"/>
              <a:gd name="connsiteX4963" fmla="*/ 1537218 w 2323944"/>
              <a:gd name="connsiteY4963" fmla="*/ 1738224 h 1874663"/>
              <a:gd name="connsiteX4964" fmla="*/ 1536473 w 2323944"/>
              <a:gd name="connsiteY4964" fmla="*/ 1737180 h 1874663"/>
              <a:gd name="connsiteX4965" fmla="*/ 1535876 w 2323944"/>
              <a:gd name="connsiteY4965" fmla="*/ 1736882 h 1874663"/>
              <a:gd name="connsiteX4966" fmla="*/ 1535429 w 2323944"/>
              <a:gd name="connsiteY4966" fmla="*/ 1737180 h 1874663"/>
              <a:gd name="connsiteX4967" fmla="*/ 1534982 w 2323944"/>
              <a:gd name="connsiteY4967" fmla="*/ 1737180 h 1874663"/>
              <a:gd name="connsiteX4968" fmla="*/ 1534534 w 2323944"/>
              <a:gd name="connsiteY4968" fmla="*/ 1736435 h 1874663"/>
              <a:gd name="connsiteX4969" fmla="*/ 1533789 w 2323944"/>
              <a:gd name="connsiteY4969" fmla="*/ 1736435 h 1874663"/>
              <a:gd name="connsiteX4970" fmla="*/ 1532596 w 2323944"/>
              <a:gd name="connsiteY4970" fmla="*/ 1736733 h 1874663"/>
              <a:gd name="connsiteX4971" fmla="*/ 1531850 w 2323944"/>
              <a:gd name="connsiteY4971" fmla="*/ 1736733 h 1874663"/>
              <a:gd name="connsiteX4972" fmla="*/ 1531552 w 2323944"/>
              <a:gd name="connsiteY4972" fmla="*/ 1735838 h 1874663"/>
              <a:gd name="connsiteX4973" fmla="*/ 1531104 w 2323944"/>
              <a:gd name="connsiteY4973" fmla="*/ 1735242 h 1874663"/>
              <a:gd name="connsiteX4974" fmla="*/ 1530359 w 2323944"/>
              <a:gd name="connsiteY4974" fmla="*/ 1734794 h 1874663"/>
              <a:gd name="connsiteX4975" fmla="*/ 1530061 w 2323944"/>
              <a:gd name="connsiteY4975" fmla="*/ 1733900 h 1874663"/>
              <a:gd name="connsiteX4976" fmla="*/ 1530359 w 2323944"/>
              <a:gd name="connsiteY4976" fmla="*/ 1732558 h 1874663"/>
              <a:gd name="connsiteX4977" fmla="*/ 1529762 w 2323944"/>
              <a:gd name="connsiteY4977" fmla="*/ 1732110 h 1874663"/>
              <a:gd name="connsiteX4978" fmla="*/ 1528122 w 2323944"/>
              <a:gd name="connsiteY4978" fmla="*/ 1732558 h 1874663"/>
              <a:gd name="connsiteX4979" fmla="*/ 1527079 w 2323944"/>
              <a:gd name="connsiteY4979" fmla="*/ 1733005 h 1874663"/>
              <a:gd name="connsiteX4980" fmla="*/ 1526482 w 2323944"/>
              <a:gd name="connsiteY4980" fmla="*/ 1733601 h 1874663"/>
              <a:gd name="connsiteX4981" fmla="*/ 1525736 w 2323944"/>
              <a:gd name="connsiteY4981" fmla="*/ 1733601 h 1874663"/>
              <a:gd name="connsiteX4982" fmla="*/ 1524693 w 2323944"/>
              <a:gd name="connsiteY4982" fmla="*/ 1733154 h 1874663"/>
              <a:gd name="connsiteX4983" fmla="*/ 1523798 w 2323944"/>
              <a:gd name="connsiteY4983" fmla="*/ 1733154 h 1874663"/>
              <a:gd name="connsiteX4984" fmla="*/ 1523052 w 2323944"/>
              <a:gd name="connsiteY4984" fmla="*/ 1733900 h 1874663"/>
              <a:gd name="connsiteX4985" fmla="*/ 1522307 w 2323944"/>
              <a:gd name="connsiteY4985" fmla="*/ 1733900 h 1874663"/>
              <a:gd name="connsiteX4986" fmla="*/ 1521561 w 2323944"/>
              <a:gd name="connsiteY4986" fmla="*/ 1733005 h 1874663"/>
              <a:gd name="connsiteX4987" fmla="*/ 1520965 w 2323944"/>
              <a:gd name="connsiteY4987" fmla="*/ 1733005 h 1874663"/>
              <a:gd name="connsiteX4988" fmla="*/ 1520368 w 2323944"/>
              <a:gd name="connsiteY4988" fmla="*/ 1733303 h 1874663"/>
              <a:gd name="connsiteX4989" fmla="*/ 1519921 w 2323944"/>
              <a:gd name="connsiteY4989" fmla="*/ 1734049 h 1874663"/>
              <a:gd name="connsiteX4990" fmla="*/ 1519921 w 2323944"/>
              <a:gd name="connsiteY4990" fmla="*/ 1735093 h 1874663"/>
              <a:gd name="connsiteX4991" fmla="*/ 1521412 w 2323944"/>
              <a:gd name="connsiteY4991" fmla="*/ 1735987 h 1874663"/>
              <a:gd name="connsiteX4992" fmla="*/ 1526631 w 2323944"/>
              <a:gd name="connsiteY4992" fmla="*/ 1737478 h 1874663"/>
              <a:gd name="connsiteX4993" fmla="*/ 1527377 w 2323944"/>
              <a:gd name="connsiteY4993" fmla="*/ 1738224 h 1874663"/>
              <a:gd name="connsiteX4994" fmla="*/ 1517684 w 2323944"/>
              <a:gd name="connsiteY4994" fmla="*/ 1732408 h 1874663"/>
              <a:gd name="connsiteX4995" fmla="*/ 1516342 w 2323944"/>
              <a:gd name="connsiteY4995" fmla="*/ 1731812 h 1874663"/>
              <a:gd name="connsiteX4996" fmla="*/ 1515149 w 2323944"/>
              <a:gd name="connsiteY4996" fmla="*/ 1731812 h 1874663"/>
              <a:gd name="connsiteX4997" fmla="*/ 1513956 w 2323944"/>
              <a:gd name="connsiteY4997" fmla="*/ 1732856 h 1874663"/>
              <a:gd name="connsiteX4998" fmla="*/ 1513211 w 2323944"/>
              <a:gd name="connsiteY4998" fmla="*/ 1733750 h 1874663"/>
              <a:gd name="connsiteX4999" fmla="*/ 1512912 w 2323944"/>
              <a:gd name="connsiteY4999" fmla="*/ 1734794 h 1874663"/>
              <a:gd name="connsiteX5000" fmla="*/ 1513658 w 2323944"/>
              <a:gd name="connsiteY5000" fmla="*/ 1735540 h 1874663"/>
              <a:gd name="connsiteX5001" fmla="*/ 1515448 w 2323944"/>
              <a:gd name="connsiteY5001" fmla="*/ 1736136 h 1874663"/>
              <a:gd name="connsiteX5002" fmla="*/ 1516939 w 2323944"/>
              <a:gd name="connsiteY5002" fmla="*/ 1735689 h 1874663"/>
              <a:gd name="connsiteX5003" fmla="*/ 1518579 w 2323944"/>
              <a:gd name="connsiteY5003" fmla="*/ 1733452 h 1874663"/>
              <a:gd name="connsiteX5004" fmla="*/ 1518579 w 2323944"/>
              <a:gd name="connsiteY5004" fmla="*/ 1733005 h 1874663"/>
              <a:gd name="connsiteX5005" fmla="*/ 1517833 w 2323944"/>
              <a:gd name="connsiteY5005" fmla="*/ 1732408 h 1874663"/>
              <a:gd name="connsiteX5006" fmla="*/ 1689762 w 2323944"/>
              <a:gd name="connsiteY5006" fmla="*/ 1793545 h 1874663"/>
              <a:gd name="connsiteX5007" fmla="*/ 1688718 w 2323944"/>
              <a:gd name="connsiteY5007" fmla="*/ 1794142 h 1874663"/>
              <a:gd name="connsiteX5008" fmla="*/ 1688420 w 2323944"/>
              <a:gd name="connsiteY5008" fmla="*/ 1794589 h 1874663"/>
              <a:gd name="connsiteX5009" fmla="*/ 1689017 w 2323944"/>
              <a:gd name="connsiteY5009" fmla="*/ 1794887 h 1874663"/>
              <a:gd name="connsiteX5010" fmla="*/ 1690508 w 2323944"/>
              <a:gd name="connsiteY5010" fmla="*/ 1794887 h 1874663"/>
              <a:gd name="connsiteX5011" fmla="*/ 1691700 w 2323944"/>
              <a:gd name="connsiteY5011" fmla="*/ 1794589 h 1874663"/>
              <a:gd name="connsiteX5012" fmla="*/ 1692893 w 2323944"/>
              <a:gd name="connsiteY5012" fmla="*/ 1793098 h 1874663"/>
              <a:gd name="connsiteX5013" fmla="*/ 1692893 w 2323944"/>
              <a:gd name="connsiteY5013" fmla="*/ 1792501 h 1874663"/>
              <a:gd name="connsiteX5014" fmla="*/ 1689762 w 2323944"/>
              <a:gd name="connsiteY5014" fmla="*/ 1793396 h 1874663"/>
              <a:gd name="connsiteX5015" fmla="*/ 414985 w 2323944"/>
              <a:gd name="connsiteY5015" fmla="*/ 1589855 h 1874663"/>
              <a:gd name="connsiteX5016" fmla="*/ 415283 w 2323944"/>
              <a:gd name="connsiteY5016" fmla="*/ 1587917 h 1874663"/>
              <a:gd name="connsiteX5017" fmla="*/ 417221 w 2323944"/>
              <a:gd name="connsiteY5017" fmla="*/ 1585531 h 1874663"/>
              <a:gd name="connsiteX5018" fmla="*/ 418265 w 2323944"/>
              <a:gd name="connsiteY5018" fmla="*/ 1583443 h 1874663"/>
              <a:gd name="connsiteX5019" fmla="*/ 417818 w 2323944"/>
              <a:gd name="connsiteY5019" fmla="*/ 1581803 h 1874663"/>
              <a:gd name="connsiteX5020" fmla="*/ 416923 w 2323944"/>
              <a:gd name="connsiteY5020" fmla="*/ 1579865 h 1874663"/>
              <a:gd name="connsiteX5021" fmla="*/ 416625 w 2323944"/>
              <a:gd name="connsiteY5021" fmla="*/ 1579119 h 1874663"/>
              <a:gd name="connsiteX5022" fmla="*/ 415134 w 2323944"/>
              <a:gd name="connsiteY5022" fmla="*/ 1577330 h 1874663"/>
              <a:gd name="connsiteX5023" fmla="*/ 413494 w 2323944"/>
              <a:gd name="connsiteY5023" fmla="*/ 1576286 h 1874663"/>
              <a:gd name="connsiteX5024" fmla="*/ 412450 w 2323944"/>
              <a:gd name="connsiteY5024" fmla="*/ 1576286 h 1874663"/>
              <a:gd name="connsiteX5025" fmla="*/ 411257 w 2323944"/>
              <a:gd name="connsiteY5025" fmla="*/ 1578523 h 1874663"/>
              <a:gd name="connsiteX5026" fmla="*/ 410959 w 2323944"/>
              <a:gd name="connsiteY5026" fmla="*/ 1580014 h 1874663"/>
              <a:gd name="connsiteX5027" fmla="*/ 413494 w 2323944"/>
              <a:gd name="connsiteY5027" fmla="*/ 1586575 h 1874663"/>
              <a:gd name="connsiteX5028" fmla="*/ 415134 w 2323944"/>
              <a:gd name="connsiteY5028" fmla="*/ 1589706 h 1874663"/>
              <a:gd name="connsiteX5029" fmla="*/ 1964729 w 2323944"/>
              <a:gd name="connsiteY5029" fmla="*/ 1789519 h 1874663"/>
              <a:gd name="connsiteX5030" fmla="*/ 1964430 w 2323944"/>
              <a:gd name="connsiteY5030" fmla="*/ 1790712 h 1874663"/>
              <a:gd name="connsiteX5031" fmla="*/ 1965772 w 2323944"/>
              <a:gd name="connsiteY5031" fmla="*/ 1789519 h 1874663"/>
              <a:gd name="connsiteX5032" fmla="*/ 1967413 w 2323944"/>
              <a:gd name="connsiteY5032" fmla="*/ 1786090 h 1874663"/>
              <a:gd name="connsiteX5033" fmla="*/ 1966369 w 2323944"/>
              <a:gd name="connsiteY5033" fmla="*/ 1786537 h 1874663"/>
              <a:gd name="connsiteX5034" fmla="*/ 1964729 w 2323944"/>
              <a:gd name="connsiteY5034" fmla="*/ 1789519 h 1874663"/>
              <a:gd name="connsiteX5035" fmla="*/ 1701095 w 2323944"/>
              <a:gd name="connsiteY5035" fmla="*/ 1791309 h 1874663"/>
              <a:gd name="connsiteX5036" fmla="*/ 1698411 w 2323944"/>
              <a:gd name="connsiteY5036" fmla="*/ 1791756 h 1874663"/>
              <a:gd name="connsiteX5037" fmla="*/ 1697814 w 2323944"/>
              <a:gd name="connsiteY5037" fmla="*/ 1792651 h 1874663"/>
              <a:gd name="connsiteX5038" fmla="*/ 1696920 w 2323944"/>
              <a:gd name="connsiteY5038" fmla="*/ 1793396 h 1874663"/>
              <a:gd name="connsiteX5039" fmla="*/ 1696920 w 2323944"/>
              <a:gd name="connsiteY5039" fmla="*/ 1793993 h 1874663"/>
              <a:gd name="connsiteX5040" fmla="*/ 1697069 w 2323944"/>
              <a:gd name="connsiteY5040" fmla="*/ 1794291 h 1874663"/>
              <a:gd name="connsiteX5041" fmla="*/ 1697069 w 2323944"/>
              <a:gd name="connsiteY5041" fmla="*/ 1794738 h 1874663"/>
              <a:gd name="connsiteX5042" fmla="*/ 1696920 w 2323944"/>
              <a:gd name="connsiteY5042" fmla="*/ 1795186 h 1874663"/>
              <a:gd name="connsiteX5043" fmla="*/ 1697367 w 2323944"/>
              <a:gd name="connsiteY5043" fmla="*/ 1795186 h 1874663"/>
              <a:gd name="connsiteX5044" fmla="*/ 1698560 w 2323944"/>
              <a:gd name="connsiteY5044" fmla="*/ 1795335 h 1874663"/>
              <a:gd name="connsiteX5045" fmla="*/ 1700051 w 2323944"/>
              <a:gd name="connsiteY5045" fmla="*/ 1794142 h 1874663"/>
              <a:gd name="connsiteX5046" fmla="*/ 1700349 w 2323944"/>
              <a:gd name="connsiteY5046" fmla="*/ 1793545 h 1874663"/>
              <a:gd name="connsiteX5047" fmla="*/ 1700945 w 2323944"/>
              <a:gd name="connsiteY5047" fmla="*/ 1792501 h 1874663"/>
              <a:gd name="connsiteX5048" fmla="*/ 1703331 w 2323944"/>
              <a:gd name="connsiteY5048" fmla="*/ 1791607 h 1874663"/>
              <a:gd name="connsiteX5049" fmla="*/ 1703630 w 2323944"/>
              <a:gd name="connsiteY5049" fmla="*/ 1790861 h 1874663"/>
              <a:gd name="connsiteX5050" fmla="*/ 1702288 w 2323944"/>
              <a:gd name="connsiteY5050" fmla="*/ 1791159 h 1874663"/>
              <a:gd name="connsiteX5051" fmla="*/ 1700945 w 2323944"/>
              <a:gd name="connsiteY5051" fmla="*/ 1791458 h 1874663"/>
              <a:gd name="connsiteX5052" fmla="*/ 1950712 w 2323944"/>
              <a:gd name="connsiteY5052" fmla="*/ 1773564 h 1874663"/>
              <a:gd name="connsiteX5053" fmla="*/ 1949370 w 2323944"/>
              <a:gd name="connsiteY5053" fmla="*/ 1778187 h 1874663"/>
              <a:gd name="connsiteX5054" fmla="*/ 1952949 w 2323944"/>
              <a:gd name="connsiteY5054" fmla="*/ 1776397 h 1874663"/>
              <a:gd name="connsiteX5055" fmla="*/ 1953247 w 2323944"/>
              <a:gd name="connsiteY5055" fmla="*/ 1775502 h 1874663"/>
              <a:gd name="connsiteX5056" fmla="*/ 1953247 w 2323944"/>
              <a:gd name="connsiteY5056" fmla="*/ 1772818 h 1874663"/>
              <a:gd name="connsiteX5057" fmla="*/ 1951905 w 2323944"/>
              <a:gd name="connsiteY5057" fmla="*/ 1772371 h 1874663"/>
              <a:gd name="connsiteX5058" fmla="*/ 1950712 w 2323944"/>
              <a:gd name="connsiteY5058" fmla="*/ 1773713 h 1874663"/>
              <a:gd name="connsiteX5059" fmla="*/ 419458 w 2323944"/>
              <a:gd name="connsiteY5059" fmla="*/ 1586575 h 1874663"/>
              <a:gd name="connsiteX5060" fmla="*/ 420055 w 2323944"/>
              <a:gd name="connsiteY5060" fmla="*/ 1590601 h 1874663"/>
              <a:gd name="connsiteX5061" fmla="*/ 420651 w 2323944"/>
              <a:gd name="connsiteY5061" fmla="*/ 1590303 h 1874663"/>
              <a:gd name="connsiteX5062" fmla="*/ 422441 w 2323944"/>
              <a:gd name="connsiteY5062" fmla="*/ 1588811 h 1874663"/>
              <a:gd name="connsiteX5063" fmla="*/ 422441 w 2323944"/>
              <a:gd name="connsiteY5063" fmla="*/ 1588364 h 1874663"/>
              <a:gd name="connsiteX5064" fmla="*/ 422291 w 2323944"/>
              <a:gd name="connsiteY5064" fmla="*/ 1586724 h 1874663"/>
              <a:gd name="connsiteX5065" fmla="*/ 421695 w 2323944"/>
              <a:gd name="connsiteY5065" fmla="*/ 1585531 h 1874663"/>
              <a:gd name="connsiteX5066" fmla="*/ 420353 w 2323944"/>
              <a:gd name="connsiteY5066" fmla="*/ 1583742 h 1874663"/>
              <a:gd name="connsiteX5067" fmla="*/ 420353 w 2323944"/>
              <a:gd name="connsiteY5067" fmla="*/ 1584487 h 1874663"/>
              <a:gd name="connsiteX5068" fmla="*/ 420353 w 2323944"/>
              <a:gd name="connsiteY5068" fmla="*/ 1585233 h 1874663"/>
              <a:gd name="connsiteX5069" fmla="*/ 419607 w 2323944"/>
              <a:gd name="connsiteY5069" fmla="*/ 1586724 h 1874663"/>
              <a:gd name="connsiteX5070" fmla="*/ 463000 w 2323944"/>
              <a:gd name="connsiteY5070" fmla="*/ 1631011 h 1874663"/>
              <a:gd name="connsiteX5071" fmla="*/ 463000 w 2323944"/>
              <a:gd name="connsiteY5071" fmla="*/ 1630265 h 1874663"/>
              <a:gd name="connsiteX5072" fmla="*/ 460166 w 2323944"/>
              <a:gd name="connsiteY5072" fmla="*/ 1628625 h 1874663"/>
              <a:gd name="connsiteX5073" fmla="*/ 454649 w 2323944"/>
              <a:gd name="connsiteY5073" fmla="*/ 1623704 h 1874663"/>
              <a:gd name="connsiteX5074" fmla="*/ 455842 w 2323944"/>
              <a:gd name="connsiteY5074" fmla="*/ 1625643 h 1874663"/>
              <a:gd name="connsiteX5075" fmla="*/ 458526 w 2323944"/>
              <a:gd name="connsiteY5075" fmla="*/ 1628923 h 1874663"/>
              <a:gd name="connsiteX5076" fmla="*/ 462701 w 2323944"/>
              <a:gd name="connsiteY5076" fmla="*/ 1631458 h 1874663"/>
              <a:gd name="connsiteX5077" fmla="*/ 463000 w 2323944"/>
              <a:gd name="connsiteY5077" fmla="*/ 1631011 h 1874663"/>
              <a:gd name="connsiteX5078" fmla="*/ 1502176 w 2323944"/>
              <a:gd name="connsiteY5078" fmla="*/ 1721672 h 1874663"/>
              <a:gd name="connsiteX5079" fmla="*/ 1500089 w 2323944"/>
              <a:gd name="connsiteY5079" fmla="*/ 1721076 h 1874663"/>
              <a:gd name="connsiteX5080" fmla="*/ 1497703 w 2323944"/>
              <a:gd name="connsiteY5080" fmla="*/ 1720777 h 1874663"/>
              <a:gd name="connsiteX5081" fmla="*/ 1496808 w 2323944"/>
              <a:gd name="connsiteY5081" fmla="*/ 1721523 h 1874663"/>
              <a:gd name="connsiteX5082" fmla="*/ 1497256 w 2323944"/>
              <a:gd name="connsiteY5082" fmla="*/ 1723313 h 1874663"/>
              <a:gd name="connsiteX5083" fmla="*/ 1498299 w 2323944"/>
              <a:gd name="connsiteY5083" fmla="*/ 1725400 h 1874663"/>
              <a:gd name="connsiteX5084" fmla="*/ 1499940 w 2323944"/>
              <a:gd name="connsiteY5084" fmla="*/ 1727786 h 1874663"/>
              <a:gd name="connsiteX5085" fmla="*/ 1501282 w 2323944"/>
              <a:gd name="connsiteY5085" fmla="*/ 1728382 h 1874663"/>
              <a:gd name="connsiteX5086" fmla="*/ 1501878 w 2323944"/>
              <a:gd name="connsiteY5086" fmla="*/ 1728382 h 1874663"/>
              <a:gd name="connsiteX5087" fmla="*/ 1502326 w 2323944"/>
              <a:gd name="connsiteY5087" fmla="*/ 1727488 h 1874663"/>
              <a:gd name="connsiteX5088" fmla="*/ 1502624 w 2323944"/>
              <a:gd name="connsiteY5088" fmla="*/ 1726444 h 1874663"/>
              <a:gd name="connsiteX5089" fmla="*/ 1503071 w 2323944"/>
              <a:gd name="connsiteY5089" fmla="*/ 1726146 h 1874663"/>
              <a:gd name="connsiteX5090" fmla="*/ 1503817 w 2323944"/>
              <a:gd name="connsiteY5090" fmla="*/ 1726444 h 1874663"/>
              <a:gd name="connsiteX5091" fmla="*/ 1504413 w 2323944"/>
              <a:gd name="connsiteY5091" fmla="*/ 1725847 h 1874663"/>
              <a:gd name="connsiteX5092" fmla="*/ 1504711 w 2323944"/>
              <a:gd name="connsiteY5092" fmla="*/ 1724207 h 1874663"/>
              <a:gd name="connsiteX5093" fmla="*/ 1503966 w 2323944"/>
              <a:gd name="connsiteY5093" fmla="*/ 1722865 h 1874663"/>
              <a:gd name="connsiteX5094" fmla="*/ 1502176 w 2323944"/>
              <a:gd name="connsiteY5094" fmla="*/ 1721821 h 1874663"/>
              <a:gd name="connsiteX5095" fmla="*/ 432878 w 2323944"/>
              <a:gd name="connsiteY5095" fmla="*/ 1602530 h 1874663"/>
              <a:gd name="connsiteX5096" fmla="*/ 433475 w 2323944"/>
              <a:gd name="connsiteY5096" fmla="*/ 1603276 h 1874663"/>
              <a:gd name="connsiteX5097" fmla="*/ 434370 w 2323944"/>
              <a:gd name="connsiteY5097" fmla="*/ 1604469 h 1874663"/>
              <a:gd name="connsiteX5098" fmla="*/ 436905 w 2323944"/>
              <a:gd name="connsiteY5098" fmla="*/ 1606109 h 1874663"/>
              <a:gd name="connsiteX5099" fmla="*/ 442720 w 2323944"/>
              <a:gd name="connsiteY5099" fmla="*/ 1608942 h 1874663"/>
              <a:gd name="connsiteX5100" fmla="*/ 442422 w 2323944"/>
              <a:gd name="connsiteY5100" fmla="*/ 1608196 h 1874663"/>
              <a:gd name="connsiteX5101" fmla="*/ 438396 w 2323944"/>
              <a:gd name="connsiteY5101" fmla="*/ 1603276 h 1874663"/>
              <a:gd name="connsiteX5102" fmla="*/ 435413 w 2323944"/>
              <a:gd name="connsiteY5102" fmla="*/ 1601188 h 1874663"/>
              <a:gd name="connsiteX5103" fmla="*/ 432133 w 2323944"/>
              <a:gd name="connsiteY5103" fmla="*/ 1599846 h 1874663"/>
              <a:gd name="connsiteX5104" fmla="*/ 430194 w 2323944"/>
              <a:gd name="connsiteY5104" fmla="*/ 1599548 h 1874663"/>
              <a:gd name="connsiteX5105" fmla="*/ 429449 w 2323944"/>
              <a:gd name="connsiteY5105" fmla="*/ 1600144 h 1874663"/>
              <a:gd name="connsiteX5106" fmla="*/ 429896 w 2323944"/>
              <a:gd name="connsiteY5106" fmla="*/ 1600890 h 1874663"/>
              <a:gd name="connsiteX5107" fmla="*/ 432878 w 2323944"/>
              <a:gd name="connsiteY5107" fmla="*/ 1602679 h 1874663"/>
              <a:gd name="connsiteX5108" fmla="*/ 2130544 w 2323944"/>
              <a:gd name="connsiteY5108" fmla="*/ 1735540 h 1874663"/>
              <a:gd name="connsiteX5109" fmla="*/ 2135166 w 2323944"/>
              <a:gd name="connsiteY5109" fmla="*/ 1733452 h 1874663"/>
              <a:gd name="connsiteX5110" fmla="*/ 2135464 w 2323944"/>
              <a:gd name="connsiteY5110" fmla="*/ 1732707 h 1874663"/>
              <a:gd name="connsiteX5111" fmla="*/ 2132631 w 2323944"/>
              <a:gd name="connsiteY5111" fmla="*/ 1730917 h 1874663"/>
              <a:gd name="connsiteX5112" fmla="*/ 2133973 w 2323944"/>
              <a:gd name="connsiteY5112" fmla="*/ 1729426 h 1874663"/>
              <a:gd name="connsiteX5113" fmla="*/ 2134868 w 2323944"/>
              <a:gd name="connsiteY5113" fmla="*/ 1727637 h 1874663"/>
              <a:gd name="connsiteX5114" fmla="*/ 2134868 w 2323944"/>
              <a:gd name="connsiteY5114" fmla="*/ 1726593 h 1874663"/>
              <a:gd name="connsiteX5115" fmla="*/ 2134421 w 2323944"/>
              <a:gd name="connsiteY5115" fmla="*/ 1725997 h 1874663"/>
              <a:gd name="connsiteX5116" fmla="*/ 2131886 w 2323944"/>
              <a:gd name="connsiteY5116" fmla="*/ 1724953 h 1874663"/>
              <a:gd name="connsiteX5117" fmla="*/ 2128456 w 2323944"/>
              <a:gd name="connsiteY5117" fmla="*/ 1724505 h 1874663"/>
              <a:gd name="connsiteX5118" fmla="*/ 2124877 w 2323944"/>
              <a:gd name="connsiteY5118" fmla="*/ 1724804 h 1874663"/>
              <a:gd name="connsiteX5119" fmla="*/ 2124430 w 2323944"/>
              <a:gd name="connsiteY5119" fmla="*/ 1722269 h 1874663"/>
              <a:gd name="connsiteX5120" fmla="*/ 2122939 w 2323944"/>
              <a:gd name="connsiteY5120" fmla="*/ 1720927 h 1874663"/>
              <a:gd name="connsiteX5121" fmla="*/ 2120851 w 2323944"/>
              <a:gd name="connsiteY5121" fmla="*/ 1721821 h 1874663"/>
              <a:gd name="connsiteX5122" fmla="*/ 2119360 w 2323944"/>
              <a:gd name="connsiteY5122" fmla="*/ 1722865 h 1874663"/>
              <a:gd name="connsiteX5123" fmla="*/ 2117422 w 2323944"/>
              <a:gd name="connsiteY5123" fmla="*/ 1724654 h 1874663"/>
              <a:gd name="connsiteX5124" fmla="*/ 2115334 w 2323944"/>
              <a:gd name="connsiteY5124" fmla="*/ 1727637 h 1874663"/>
              <a:gd name="connsiteX5125" fmla="*/ 2115632 w 2323944"/>
              <a:gd name="connsiteY5125" fmla="*/ 1729575 h 1874663"/>
              <a:gd name="connsiteX5126" fmla="*/ 2111457 w 2323944"/>
              <a:gd name="connsiteY5126" fmla="*/ 1733154 h 1874663"/>
              <a:gd name="connsiteX5127" fmla="*/ 2112203 w 2323944"/>
              <a:gd name="connsiteY5127" fmla="*/ 1733900 h 1874663"/>
              <a:gd name="connsiteX5128" fmla="*/ 2118615 w 2323944"/>
              <a:gd name="connsiteY5128" fmla="*/ 1732707 h 1874663"/>
              <a:gd name="connsiteX5129" fmla="*/ 2118316 w 2323944"/>
              <a:gd name="connsiteY5129" fmla="*/ 1733452 h 1874663"/>
              <a:gd name="connsiteX5130" fmla="*/ 2112352 w 2323944"/>
              <a:gd name="connsiteY5130" fmla="*/ 1739417 h 1874663"/>
              <a:gd name="connsiteX5131" fmla="*/ 2111308 w 2323944"/>
              <a:gd name="connsiteY5131" fmla="*/ 1740162 h 1874663"/>
              <a:gd name="connsiteX5132" fmla="*/ 2109519 w 2323944"/>
              <a:gd name="connsiteY5132" fmla="*/ 1740610 h 1874663"/>
              <a:gd name="connsiteX5133" fmla="*/ 2107580 w 2323944"/>
              <a:gd name="connsiteY5133" fmla="*/ 1740312 h 1874663"/>
              <a:gd name="connsiteX5134" fmla="*/ 2106238 w 2323944"/>
              <a:gd name="connsiteY5134" fmla="*/ 1740312 h 1874663"/>
              <a:gd name="connsiteX5135" fmla="*/ 2102808 w 2323944"/>
              <a:gd name="connsiteY5135" fmla="*/ 1741803 h 1874663"/>
              <a:gd name="connsiteX5136" fmla="*/ 2101914 w 2323944"/>
              <a:gd name="connsiteY5136" fmla="*/ 1740312 h 1874663"/>
              <a:gd name="connsiteX5137" fmla="*/ 2102958 w 2323944"/>
              <a:gd name="connsiteY5137" fmla="*/ 1738671 h 1874663"/>
              <a:gd name="connsiteX5138" fmla="*/ 2105045 w 2323944"/>
              <a:gd name="connsiteY5138" fmla="*/ 1737180 h 1874663"/>
              <a:gd name="connsiteX5139" fmla="*/ 2105045 w 2323944"/>
              <a:gd name="connsiteY5139" fmla="*/ 1736584 h 1874663"/>
              <a:gd name="connsiteX5140" fmla="*/ 2103256 w 2323944"/>
              <a:gd name="connsiteY5140" fmla="*/ 1735689 h 1874663"/>
              <a:gd name="connsiteX5141" fmla="*/ 2104598 w 2323944"/>
              <a:gd name="connsiteY5141" fmla="*/ 1734645 h 1874663"/>
              <a:gd name="connsiteX5142" fmla="*/ 2107580 w 2323944"/>
              <a:gd name="connsiteY5142" fmla="*/ 1733303 h 1874663"/>
              <a:gd name="connsiteX5143" fmla="*/ 2107580 w 2323944"/>
              <a:gd name="connsiteY5143" fmla="*/ 1732110 h 1874663"/>
              <a:gd name="connsiteX5144" fmla="*/ 2105791 w 2323944"/>
              <a:gd name="connsiteY5144" fmla="*/ 1732110 h 1874663"/>
              <a:gd name="connsiteX5145" fmla="*/ 2102212 w 2323944"/>
              <a:gd name="connsiteY5145" fmla="*/ 1733750 h 1874663"/>
              <a:gd name="connsiteX5146" fmla="*/ 2101317 w 2323944"/>
              <a:gd name="connsiteY5146" fmla="*/ 1733452 h 1874663"/>
              <a:gd name="connsiteX5147" fmla="*/ 2106387 w 2323944"/>
              <a:gd name="connsiteY5147" fmla="*/ 1730023 h 1874663"/>
              <a:gd name="connsiteX5148" fmla="*/ 2108475 w 2323944"/>
              <a:gd name="connsiteY5148" fmla="*/ 1728979 h 1874663"/>
              <a:gd name="connsiteX5149" fmla="*/ 2110712 w 2323944"/>
              <a:gd name="connsiteY5149" fmla="*/ 1728382 h 1874663"/>
              <a:gd name="connsiteX5150" fmla="*/ 2115185 w 2323944"/>
              <a:gd name="connsiteY5150" fmla="*/ 1725698 h 1874663"/>
              <a:gd name="connsiteX5151" fmla="*/ 2116229 w 2323944"/>
              <a:gd name="connsiteY5151" fmla="*/ 1724207 h 1874663"/>
              <a:gd name="connsiteX5152" fmla="*/ 2117273 w 2323944"/>
              <a:gd name="connsiteY5152" fmla="*/ 1722269 h 1874663"/>
              <a:gd name="connsiteX5153" fmla="*/ 2116974 w 2323944"/>
              <a:gd name="connsiteY5153" fmla="*/ 1721076 h 1874663"/>
              <a:gd name="connsiteX5154" fmla="*/ 2117571 w 2323944"/>
              <a:gd name="connsiteY5154" fmla="*/ 1717348 h 1874663"/>
              <a:gd name="connsiteX5155" fmla="*/ 2120106 w 2323944"/>
              <a:gd name="connsiteY5155" fmla="*/ 1710489 h 1874663"/>
              <a:gd name="connsiteX5156" fmla="*/ 2121448 w 2323944"/>
              <a:gd name="connsiteY5156" fmla="*/ 1706164 h 1874663"/>
              <a:gd name="connsiteX5157" fmla="*/ 2121448 w 2323944"/>
              <a:gd name="connsiteY5157" fmla="*/ 1705121 h 1874663"/>
              <a:gd name="connsiteX5158" fmla="*/ 2119062 w 2323944"/>
              <a:gd name="connsiteY5158" fmla="*/ 1699752 h 1874663"/>
              <a:gd name="connsiteX5159" fmla="*/ 2119062 w 2323944"/>
              <a:gd name="connsiteY5159" fmla="*/ 1698410 h 1874663"/>
              <a:gd name="connsiteX5160" fmla="*/ 2119509 w 2323944"/>
              <a:gd name="connsiteY5160" fmla="*/ 1697068 h 1874663"/>
              <a:gd name="connsiteX5161" fmla="*/ 2117422 w 2323944"/>
              <a:gd name="connsiteY5161" fmla="*/ 1697068 h 1874663"/>
              <a:gd name="connsiteX5162" fmla="*/ 2115334 w 2323944"/>
              <a:gd name="connsiteY5162" fmla="*/ 1697218 h 1874663"/>
              <a:gd name="connsiteX5163" fmla="*/ 2114141 w 2323944"/>
              <a:gd name="connsiteY5163" fmla="*/ 1697963 h 1874663"/>
              <a:gd name="connsiteX5164" fmla="*/ 2110413 w 2323944"/>
              <a:gd name="connsiteY5164" fmla="*/ 1701840 h 1874663"/>
              <a:gd name="connsiteX5165" fmla="*/ 2107431 w 2323944"/>
              <a:gd name="connsiteY5165" fmla="*/ 1704077 h 1874663"/>
              <a:gd name="connsiteX5166" fmla="*/ 2105791 w 2323944"/>
              <a:gd name="connsiteY5166" fmla="*/ 1706463 h 1874663"/>
              <a:gd name="connsiteX5167" fmla="*/ 2104449 w 2323944"/>
              <a:gd name="connsiteY5167" fmla="*/ 1709147 h 1874663"/>
              <a:gd name="connsiteX5168" fmla="*/ 2097589 w 2323944"/>
              <a:gd name="connsiteY5168" fmla="*/ 1721076 h 1874663"/>
              <a:gd name="connsiteX5169" fmla="*/ 2095949 w 2323944"/>
              <a:gd name="connsiteY5169" fmla="*/ 1723163 h 1874663"/>
              <a:gd name="connsiteX5170" fmla="*/ 2093116 w 2323944"/>
              <a:gd name="connsiteY5170" fmla="*/ 1725698 h 1874663"/>
              <a:gd name="connsiteX5171" fmla="*/ 2091178 w 2323944"/>
              <a:gd name="connsiteY5171" fmla="*/ 1729426 h 1874663"/>
              <a:gd name="connsiteX5172" fmla="*/ 2090730 w 2323944"/>
              <a:gd name="connsiteY5172" fmla="*/ 1733452 h 1874663"/>
              <a:gd name="connsiteX5173" fmla="*/ 2091923 w 2323944"/>
              <a:gd name="connsiteY5173" fmla="*/ 1741206 h 1874663"/>
              <a:gd name="connsiteX5174" fmla="*/ 2092967 w 2323944"/>
              <a:gd name="connsiteY5174" fmla="*/ 1742846 h 1874663"/>
              <a:gd name="connsiteX5175" fmla="*/ 2095203 w 2323944"/>
              <a:gd name="connsiteY5175" fmla="*/ 1745232 h 1874663"/>
              <a:gd name="connsiteX5176" fmla="*/ 2096247 w 2323944"/>
              <a:gd name="connsiteY5176" fmla="*/ 1746127 h 1874663"/>
              <a:gd name="connsiteX5177" fmla="*/ 2097440 w 2323944"/>
              <a:gd name="connsiteY5177" fmla="*/ 1746127 h 1874663"/>
              <a:gd name="connsiteX5178" fmla="*/ 2098782 w 2323944"/>
              <a:gd name="connsiteY5178" fmla="*/ 1745680 h 1874663"/>
              <a:gd name="connsiteX5179" fmla="*/ 2101466 w 2323944"/>
              <a:gd name="connsiteY5179" fmla="*/ 1745680 h 1874663"/>
              <a:gd name="connsiteX5180" fmla="*/ 2104299 w 2323944"/>
              <a:gd name="connsiteY5180" fmla="*/ 1744934 h 1874663"/>
              <a:gd name="connsiteX5181" fmla="*/ 2107133 w 2323944"/>
              <a:gd name="connsiteY5181" fmla="*/ 1744934 h 1874663"/>
              <a:gd name="connsiteX5182" fmla="*/ 2109966 w 2323944"/>
              <a:gd name="connsiteY5182" fmla="*/ 1745531 h 1874663"/>
              <a:gd name="connsiteX5183" fmla="*/ 2112352 w 2323944"/>
              <a:gd name="connsiteY5183" fmla="*/ 1745531 h 1874663"/>
              <a:gd name="connsiteX5184" fmla="*/ 2119957 w 2323944"/>
              <a:gd name="connsiteY5184" fmla="*/ 1743294 h 1874663"/>
              <a:gd name="connsiteX5185" fmla="*/ 2124728 w 2323944"/>
              <a:gd name="connsiteY5185" fmla="*/ 1740312 h 1874663"/>
              <a:gd name="connsiteX5186" fmla="*/ 2127114 w 2323944"/>
              <a:gd name="connsiteY5186" fmla="*/ 1737777 h 1874663"/>
              <a:gd name="connsiteX5187" fmla="*/ 2129649 w 2323944"/>
              <a:gd name="connsiteY5187" fmla="*/ 1735689 h 1874663"/>
              <a:gd name="connsiteX5188" fmla="*/ 458228 w 2323944"/>
              <a:gd name="connsiteY5188" fmla="*/ 1629818 h 1874663"/>
              <a:gd name="connsiteX5189" fmla="*/ 457482 w 2323944"/>
              <a:gd name="connsiteY5189" fmla="*/ 1629818 h 1874663"/>
              <a:gd name="connsiteX5190" fmla="*/ 459123 w 2323944"/>
              <a:gd name="connsiteY5190" fmla="*/ 1635932 h 1874663"/>
              <a:gd name="connsiteX5191" fmla="*/ 459570 w 2323944"/>
              <a:gd name="connsiteY5191" fmla="*/ 1636528 h 1874663"/>
              <a:gd name="connsiteX5192" fmla="*/ 460166 w 2323944"/>
              <a:gd name="connsiteY5192" fmla="*/ 1636528 h 1874663"/>
              <a:gd name="connsiteX5193" fmla="*/ 461210 w 2323944"/>
              <a:gd name="connsiteY5193" fmla="*/ 1635782 h 1874663"/>
              <a:gd name="connsiteX5194" fmla="*/ 461956 w 2323944"/>
              <a:gd name="connsiteY5194" fmla="*/ 1635782 h 1874663"/>
              <a:gd name="connsiteX5195" fmla="*/ 461508 w 2323944"/>
              <a:gd name="connsiteY5195" fmla="*/ 1634440 h 1874663"/>
              <a:gd name="connsiteX5196" fmla="*/ 459868 w 2323944"/>
              <a:gd name="connsiteY5196" fmla="*/ 1632651 h 1874663"/>
              <a:gd name="connsiteX5197" fmla="*/ 460315 w 2323944"/>
              <a:gd name="connsiteY5197" fmla="*/ 1631905 h 1874663"/>
              <a:gd name="connsiteX5198" fmla="*/ 458079 w 2323944"/>
              <a:gd name="connsiteY5198" fmla="*/ 1629967 h 1874663"/>
              <a:gd name="connsiteX5199" fmla="*/ 1452819 w 2323944"/>
              <a:gd name="connsiteY5199" fmla="*/ 1669035 h 1874663"/>
              <a:gd name="connsiteX5200" fmla="*/ 1451179 w 2323944"/>
              <a:gd name="connsiteY5200" fmla="*/ 1669035 h 1874663"/>
              <a:gd name="connsiteX5201" fmla="*/ 1449688 w 2323944"/>
              <a:gd name="connsiteY5201" fmla="*/ 1669631 h 1874663"/>
              <a:gd name="connsiteX5202" fmla="*/ 1448346 w 2323944"/>
              <a:gd name="connsiteY5202" fmla="*/ 1670526 h 1874663"/>
              <a:gd name="connsiteX5203" fmla="*/ 1447899 w 2323944"/>
              <a:gd name="connsiteY5203" fmla="*/ 1671123 h 1874663"/>
              <a:gd name="connsiteX5204" fmla="*/ 1448197 w 2323944"/>
              <a:gd name="connsiteY5204" fmla="*/ 1671570 h 1874663"/>
              <a:gd name="connsiteX5205" fmla="*/ 1450434 w 2323944"/>
              <a:gd name="connsiteY5205" fmla="*/ 1672017 h 1874663"/>
              <a:gd name="connsiteX5206" fmla="*/ 1455504 w 2323944"/>
              <a:gd name="connsiteY5206" fmla="*/ 1671570 h 1874663"/>
              <a:gd name="connsiteX5207" fmla="*/ 1457144 w 2323944"/>
              <a:gd name="connsiteY5207" fmla="*/ 1671272 h 1874663"/>
              <a:gd name="connsiteX5208" fmla="*/ 1457442 w 2323944"/>
              <a:gd name="connsiteY5208" fmla="*/ 1670824 h 1874663"/>
              <a:gd name="connsiteX5209" fmla="*/ 1456249 w 2323944"/>
              <a:gd name="connsiteY5209" fmla="*/ 1669930 h 1874663"/>
              <a:gd name="connsiteX5210" fmla="*/ 1452969 w 2323944"/>
              <a:gd name="connsiteY5210" fmla="*/ 1669035 h 1874663"/>
              <a:gd name="connsiteX5211" fmla="*/ 1402717 w 2323944"/>
              <a:gd name="connsiteY5211" fmla="*/ 1633397 h 1874663"/>
              <a:gd name="connsiteX5212" fmla="*/ 1401822 w 2323944"/>
              <a:gd name="connsiteY5212" fmla="*/ 1632651 h 1874663"/>
              <a:gd name="connsiteX5213" fmla="*/ 1401077 w 2323944"/>
              <a:gd name="connsiteY5213" fmla="*/ 1632651 h 1874663"/>
              <a:gd name="connsiteX5214" fmla="*/ 1400630 w 2323944"/>
              <a:gd name="connsiteY5214" fmla="*/ 1632949 h 1874663"/>
              <a:gd name="connsiteX5215" fmla="*/ 1400630 w 2323944"/>
              <a:gd name="connsiteY5215" fmla="*/ 1633397 h 1874663"/>
              <a:gd name="connsiteX5216" fmla="*/ 1401077 w 2323944"/>
              <a:gd name="connsiteY5216" fmla="*/ 1634440 h 1874663"/>
              <a:gd name="connsiteX5217" fmla="*/ 1401077 w 2323944"/>
              <a:gd name="connsiteY5217" fmla="*/ 1635037 h 1874663"/>
              <a:gd name="connsiteX5218" fmla="*/ 1400779 w 2323944"/>
              <a:gd name="connsiteY5218" fmla="*/ 1635484 h 1874663"/>
              <a:gd name="connsiteX5219" fmla="*/ 1401077 w 2323944"/>
              <a:gd name="connsiteY5219" fmla="*/ 1635782 h 1874663"/>
              <a:gd name="connsiteX5220" fmla="*/ 1402121 w 2323944"/>
              <a:gd name="connsiteY5220" fmla="*/ 1635782 h 1874663"/>
              <a:gd name="connsiteX5221" fmla="*/ 1403910 w 2323944"/>
              <a:gd name="connsiteY5221" fmla="*/ 1635782 h 1874663"/>
              <a:gd name="connsiteX5222" fmla="*/ 1403910 w 2323944"/>
              <a:gd name="connsiteY5222" fmla="*/ 1634888 h 1874663"/>
              <a:gd name="connsiteX5223" fmla="*/ 1402717 w 2323944"/>
              <a:gd name="connsiteY5223" fmla="*/ 1633397 h 1874663"/>
              <a:gd name="connsiteX5224" fmla="*/ 1396156 w 2323944"/>
              <a:gd name="connsiteY5224" fmla="*/ 1631905 h 1874663"/>
              <a:gd name="connsiteX5225" fmla="*/ 1394069 w 2323944"/>
              <a:gd name="connsiteY5225" fmla="*/ 1632204 h 1874663"/>
              <a:gd name="connsiteX5226" fmla="*/ 1392428 w 2323944"/>
              <a:gd name="connsiteY5226" fmla="*/ 1632949 h 1874663"/>
              <a:gd name="connsiteX5227" fmla="*/ 1391683 w 2323944"/>
              <a:gd name="connsiteY5227" fmla="*/ 1633993 h 1874663"/>
              <a:gd name="connsiteX5228" fmla="*/ 1391981 w 2323944"/>
              <a:gd name="connsiteY5228" fmla="*/ 1636379 h 1874663"/>
              <a:gd name="connsiteX5229" fmla="*/ 1392428 w 2323944"/>
              <a:gd name="connsiteY5229" fmla="*/ 1637274 h 1874663"/>
              <a:gd name="connsiteX5230" fmla="*/ 1393174 w 2323944"/>
              <a:gd name="connsiteY5230" fmla="*/ 1637274 h 1874663"/>
              <a:gd name="connsiteX5231" fmla="*/ 1394069 w 2323944"/>
              <a:gd name="connsiteY5231" fmla="*/ 1636379 h 1874663"/>
              <a:gd name="connsiteX5232" fmla="*/ 1395560 w 2323944"/>
              <a:gd name="connsiteY5232" fmla="*/ 1635932 h 1874663"/>
              <a:gd name="connsiteX5233" fmla="*/ 1397647 w 2323944"/>
              <a:gd name="connsiteY5233" fmla="*/ 1635932 h 1874663"/>
              <a:gd name="connsiteX5234" fmla="*/ 1398840 w 2323944"/>
              <a:gd name="connsiteY5234" fmla="*/ 1635484 h 1874663"/>
              <a:gd name="connsiteX5235" fmla="*/ 1398840 w 2323944"/>
              <a:gd name="connsiteY5235" fmla="*/ 1634888 h 1874663"/>
              <a:gd name="connsiteX5236" fmla="*/ 1399735 w 2323944"/>
              <a:gd name="connsiteY5236" fmla="*/ 1634590 h 1874663"/>
              <a:gd name="connsiteX5237" fmla="*/ 1400033 w 2323944"/>
              <a:gd name="connsiteY5237" fmla="*/ 1633993 h 1874663"/>
              <a:gd name="connsiteX5238" fmla="*/ 1400033 w 2323944"/>
              <a:gd name="connsiteY5238" fmla="*/ 1632949 h 1874663"/>
              <a:gd name="connsiteX5239" fmla="*/ 1398840 w 2323944"/>
              <a:gd name="connsiteY5239" fmla="*/ 1632353 h 1874663"/>
              <a:gd name="connsiteX5240" fmla="*/ 1396156 w 2323944"/>
              <a:gd name="connsiteY5240" fmla="*/ 1632353 h 1874663"/>
              <a:gd name="connsiteX5241" fmla="*/ 2102361 w 2323944"/>
              <a:gd name="connsiteY5241" fmla="*/ 1746425 h 1874663"/>
              <a:gd name="connsiteX5242" fmla="*/ 2102361 w 2323944"/>
              <a:gd name="connsiteY5242" fmla="*/ 1747171 h 1874663"/>
              <a:gd name="connsiteX5243" fmla="*/ 2104150 w 2323944"/>
              <a:gd name="connsiteY5243" fmla="*/ 1748513 h 1874663"/>
              <a:gd name="connsiteX5244" fmla="*/ 2104449 w 2323944"/>
              <a:gd name="connsiteY5244" fmla="*/ 1748960 h 1874663"/>
              <a:gd name="connsiteX5245" fmla="*/ 2105492 w 2323944"/>
              <a:gd name="connsiteY5245" fmla="*/ 1748662 h 1874663"/>
              <a:gd name="connsiteX5246" fmla="*/ 2105791 w 2323944"/>
              <a:gd name="connsiteY5246" fmla="*/ 1747767 h 1874663"/>
              <a:gd name="connsiteX5247" fmla="*/ 2106834 w 2323944"/>
              <a:gd name="connsiteY5247" fmla="*/ 1745978 h 1874663"/>
              <a:gd name="connsiteX5248" fmla="*/ 2103852 w 2323944"/>
              <a:gd name="connsiteY5248" fmla="*/ 1745680 h 1874663"/>
              <a:gd name="connsiteX5249" fmla="*/ 2102361 w 2323944"/>
              <a:gd name="connsiteY5249" fmla="*/ 1746276 h 1874663"/>
              <a:gd name="connsiteX5250" fmla="*/ 865011 w 2323944"/>
              <a:gd name="connsiteY5250" fmla="*/ 903035 h 1874663"/>
              <a:gd name="connsiteX5251" fmla="*/ 865906 w 2323944"/>
              <a:gd name="connsiteY5251" fmla="*/ 905719 h 1874663"/>
              <a:gd name="connsiteX5252" fmla="*/ 868441 w 2323944"/>
              <a:gd name="connsiteY5252" fmla="*/ 908553 h 1874663"/>
              <a:gd name="connsiteX5253" fmla="*/ 869038 w 2323944"/>
              <a:gd name="connsiteY5253" fmla="*/ 909746 h 1874663"/>
              <a:gd name="connsiteX5254" fmla="*/ 870379 w 2323944"/>
              <a:gd name="connsiteY5254" fmla="*/ 909149 h 1874663"/>
              <a:gd name="connsiteX5255" fmla="*/ 872020 w 2323944"/>
              <a:gd name="connsiteY5255" fmla="*/ 906912 h 1874663"/>
              <a:gd name="connsiteX5256" fmla="*/ 872765 w 2323944"/>
              <a:gd name="connsiteY5256" fmla="*/ 903334 h 1874663"/>
              <a:gd name="connsiteX5257" fmla="*/ 868590 w 2323944"/>
              <a:gd name="connsiteY5257" fmla="*/ 903334 h 1874663"/>
              <a:gd name="connsiteX5258" fmla="*/ 865310 w 2323944"/>
              <a:gd name="connsiteY5258" fmla="*/ 903035 h 1874663"/>
              <a:gd name="connsiteX5259" fmla="*/ 863371 w 2323944"/>
              <a:gd name="connsiteY5259" fmla="*/ 883203 h 1874663"/>
              <a:gd name="connsiteX5260" fmla="*/ 865459 w 2323944"/>
              <a:gd name="connsiteY5260" fmla="*/ 885291 h 1874663"/>
              <a:gd name="connsiteX5261" fmla="*/ 867248 w 2323944"/>
              <a:gd name="connsiteY5261" fmla="*/ 886186 h 1874663"/>
              <a:gd name="connsiteX5262" fmla="*/ 868143 w 2323944"/>
              <a:gd name="connsiteY5262" fmla="*/ 887975 h 1874663"/>
              <a:gd name="connsiteX5263" fmla="*/ 868590 w 2323944"/>
              <a:gd name="connsiteY5263" fmla="*/ 888273 h 1874663"/>
              <a:gd name="connsiteX5264" fmla="*/ 869932 w 2323944"/>
              <a:gd name="connsiteY5264" fmla="*/ 884396 h 1874663"/>
              <a:gd name="connsiteX5265" fmla="*/ 870230 w 2323944"/>
              <a:gd name="connsiteY5265" fmla="*/ 882756 h 1874663"/>
              <a:gd name="connsiteX5266" fmla="*/ 869783 w 2323944"/>
              <a:gd name="connsiteY5266" fmla="*/ 881414 h 1874663"/>
              <a:gd name="connsiteX5267" fmla="*/ 869038 w 2323944"/>
              <a:gd name="connsiteY5267" fmla="*/ 880967 h 1874663"/>
              <a:gd name="connsiteX5268" fmla="*/ 867546 w 2323944"/>
              <a:gd name="connsiteY5268" fmla="*/ 879177 h 1874663"/>
              <a:gd name="connsiteX5269" fmla="*/ 867994 w 2323944"/>
              <a:gd name="connsiteY5269" fmla="*/ 877537 h 1874663"/>
              <a:gd name="connsiteX5270" fmla="*/ 867546 w 2323944"/>
              <a:gd name="connsiteY5270" fmla="*/ 874107 h 1874663"/>
              <a:gd name="connsiteX5271" fmla="*/ 866055 w 2323944"/>
              <a:gd name="connsiteY5271" fmla="*/ 872169 h 1874663"/>
              <a:gd name="connsiteX5272" fmla="*/ 863968 w 2323944"/>
              <a:gd name="connsiteY5272" fmla="*/ 873809 h 1874663"/>
              <a:gd name="connsiteX5273" fmla="*/ 863968 w 2323944"/>
              <a:gd name="connsiteY5273" fmla="*/ 876642 h 1874663"/>
              <a:gd name="connsiteX5274" fmla="*/ 863371 w 2323944"/>
              <a:gd name="connsiteY5274" fmla="*/ 878730 h 1874663"/>
              <a:gd name="connsiteX5275" fmla="*/ 863371 w 2323944"/>
              <a:gd name="connsiteY5275" fmla="*/ 883203 h 1874663"/>
              <a:gd name="connsiteX5276" fmla="*/ 1257033 w 2323944"/>
              <a:gd name="connsiteY5276" fmla="*/ 1128347 h 1874663"/>
              <a:gd name="connsiteX5277" fmla="*/ 1257629 w 2323944"/>
              <a:gd name="connsiteY5277" fmla="*/ 1129391 h 1874663"/>
              <a:gd name="connsiteX5278" fmla="*/ 1260015 w 2323944"/>
              <a:gd name="connsiteY5278" fmla="*/ 1131478 h 1874663"/>
              <a:gd name="connsiteX5279" fmla="*/ 1261059 w 2323944"/>
              <a:gd name="connsiteY5279" fmla="*/ 1131478 h 1874663"/>
              <a:gd name="connsiteX5280" fmla="*/ 1262252 w 2323944"/>
              <a:gd name="connsiteY5280" fmla="*/ 1130435 h 1874663"/>
              <a:gd name="connsiteX5281" fmla="*/ 1262252 w 2323944"/>
              <a:gd name="connsiteY5281" fmla="*/ 1129540 h 1874663"/>
              <a:gd name="connsiteX5282" fmla="*/ 1260313 w 2323944"/>
              <a:gd name="connsiteY5282" fmla="*/ 1127601 h 1874663"/>
              <a:gd name="connsiteX5283" fmla="*/ 1257182 w 2323944"/>
              <a:gd name="connsiteY5283" fmla="*/ 1128347 h 1874663"/>
              <a:gd name="connsiteX5284" fmla="*/ 1599846 w 2323944"/>
              <a:gd name="connsiteY5284" fmla="*/ 1769836 h 1874663"/>
              <a:gd name="connsiteX5285" fmla="*/ 1598653 w 2323944"/>
              <a:gd name="connsiteY5285" fmla="*/ 1769538 h 1874663"/>
              <a:gd name="connsiteX5286" fmla="*/ 1598057 w 2323944"/>
              <a:gd name="connsiteY5286" fmla="*/ 1769836 h 1874663"/>
              <a:gd name="connsiteX5287" fmla="*/ 1598057 w 2323944"/>
              <a:gd name="connsiteY5287" fmla="*/ 1770582 h 1874663"/>
              <a:gd name="connsiteX5288" fmla="*/ 1598653 w 2323944"/>
              <a:gd name="connsiteY5288" fmla="*/ 1771327 h 1874663"/>
              <a:gd name="connsiteX5289" fmla="*/ 1599846 w 2323944"/>
              <a:gd name="connsiteY5289" fmla="*/ 1772222 h 1874663"/>
              <a:gd name="connsiteX5290" fmla="*/ 1599846 w 2323944"/>
              <a:gd name="connsiteY5290" fmla="*/ 1771775 h 1874663"/>
              <a:gd name="connsiteX5291" fmla="*/ 1600293 w 2323944"/>
              <a:gd name="connsiteY5291" fmla="*/ 1770433 h 1874663"/>
              <a:gd name="connsiteX5292" fmla="*/ 1599995 w 2323944"/>
              <a:gd name="connsiteY5292" fmla="*/ 1769836 h 1874663"/>
              <a:gd name="connsiteX5293" fmla="*/ 2012743 w 2323944"/>
              <a:gd name="connsiteY5293" fmla="*/ 1661728 h 1874663"/>
              <a:gd name="connsiteX5294" fmla="*/ 2012296 w 2323944"/>
              <a:gd name="connsiteY5294" fmla="*/ 1661430 h 1874663"/>
              <a:gd name="connsiteX5295" fmla="*/ 2011849 w 2323944"/>
              <a:gd name="connsiteY5295" fmla="*/ 1661728 h 1874663"/>
              <a:gd name="connsiteX5296" fmla="*/ 2011252 w 2323944"/>
              <a:gd name="connsiteY5296" fmla="*/ 1662474 h 1874663"/>
              <a:gd name="connsiteX5297" fmla="*/ 2009910 w 2323944"/>
              <a:gd name="connsiteY5297" fmla="*/ 1665158 h 1874663"/>
              <a:gd name="connsiteX5298" fmla="*/ 2012893 w 2323944"/>
              <a:gd name="connsiteY5298" fmla="*/ 1663369 h 1874663"/>
              <a:gd name="connsiteX5299" fmla="*/ 2012893 w 2323944"/>
              <a:gd name="connsiteY5299" fmla="*/ 1661728 h 1874663"/>
              <a:gd name="connsiteX5300" fmla="*/ 2245511 w 2323944"/>
              <a:gd name="connsiteY5300" fmla="*/ 1564506 h 1874663"/>
              <a:gd name="connsiteX5301" fmla="*/ 2245511 w 2323944"/>
              <a:gd name="connsiteY5301" fmla="*/ 1565251 h 1874663"/>
              <a:gd name="connsiteX5302" fmla="*/ 2246405 w 2323944"/>
              <a:gd name="connsiteY5302" fmla="*/ 1565699 h 1874663"/>
              <a:gd name="connsiteX5303" fmla="*/ 2247151 w 2323944"/>
              <a:gd name="connsiteY5303" fmla="*/ 1565699 h 1874663"/>
              <a:gd name="connsiteX5304" fmla="*/ 2248046 w 2323944"/>
              <a:gd name="connsiteY5304" fmla="*/ 1565251 h 1874663"/>
              <a:gd name="connsiteX5305" fmla="*/ 2248940 w 2323944"/>
              <a:gd name="connsiteY5305" fmla="*/ 1564506 h 1874663"/>
              <a:gd name="connsiteX5306" fmla="*/ 2249686 w 2323944"/>
              <a:gd name="connsiteY5306" fmla="*/ 1563313 h 1874663"/>
              <a:gd name="connsiteX5307" fmla="*/ 2249686 w 2323944"/>
              <a:gd name="connsiteY5307" fmla="*/ 1562567 h 1874663"/>
              <a:gd name="connsiteX5308" fmla="*/ 2248195 w 2323944"/>
              <a:gd name="connsiteY5308" fmla="*/ 1562418 h 1874663"/>
              <a:gd name="connsiteX5309" fmla="*/ 2246107 w 2323944"/>
              <a:gd name="connsiteY5309" fmla="*/ 1563164 h 1874663"/>
              <a:gd name="connsiteX5310" fmla="*/ 2245362 w 2323944"/>
              <a:gd name="connsiteY5310" fmla="*/ 1564655 h 1874663"/>
              <a:gd name="connsiteX5311" fmla="*/ 2323497 w 2323944"/>
              <a:gd name="connsiteY5311" fmla="*/ 1675149 h 1874663"/>
              <a:gd name="connsiteX5312" fmla="*/ 2322752 w 2323944"/>
              <a:gd name="connsiteY5312" fmla="*/ 1672614 h 1874663"/>
              <a:gd name="connsiteX5313" fmla="*/ 2322752 w 2323944"/>
              <a:gd name="connsiteY5313" fmla="*/ 1670824 h 1874663"/>
              <a:gd name="connsiteX5314" fmla="*/ 2321708 w 2323944"/>
              <a:gd name="connsiteY5314" fmla="*/ 1669930 h 1874663"/>
              <a:gd name="connsiteX5315" fmla="*/ 2320664 w 2323944"/>
              <a:gd name="connsiteY5315" fmla="*/ 1669930 h 1874663"/>
              <a:gd name="connsiteX5316" fmla="*/ 2319769 w 2323944"/>
              <a:gd name="connsiteY5316" fmla="*/ 1671421 h 1874663"/>
              <a:gd name="connsiteX5317" fmla="*/ 2318278 w 2323944"/>
              <a:gd name="connsiteY5317" fmla="*/ 1675149 h 1874663"/>
              <a:gd name="connsiteX5318" fmla="*/ 2316340 w 2323944"/>
              <a:gd name="connsiteY5318" fmla="*/ 1677534 h 1874663"/>
              <a:gd name="connsiteX5319" fmla="*/ 2313358 w 2323944"/>
              <a:gd name="connsiteY5319" fmla="*/ 1679920 h 1874663"/>
              <a:gd name="connsiteX5320" fmla="*/ 2311568 w 2323944"/>
              <a:gd name="connsiteY5320" fmla="*/ 1680964 h 1874663"/>
              <a:gd name="connsiteX5321" fmla="*/ 2310673 w 2323944"/>
              <a:gd name="connsiteY5321" fmla="*/ 1679771 h 1874663"/>
              <a:gd name="connsiteX5322" fmla="*/ 2310375 w 2323944"/>
              <a:gd name="connsiteY5322" fmla="*/ 1678876 h 1874663"/>
              <a:gd name="connsiteX5323" fmla="*/ 2310375 w 2323944"/>
              <a:gd name="connsiteY5323" fmla="*/ 1673956 h 1874663"/>
              <a:gd name="connsiteX5324" fmla="*/ 2310823 w 2323944"/>
              <a:gd name="connsiteY5324" fmla="*/ 1671123 h 1874663"/>
              <a:gd name="connsiteX5325" fmla="*/ 2312016 w 2323944"/>
              <a:gd name="connsiteY5325" fmla="*/ 1668439 h 1874663"/>
              <a:gd name="connsiteX5326" fmla="*/ 2314998 w 2323944"/>
              <a:gd name="connsiteY5326" fmla="*/ 1662772 h 1874663"/>
              <a:gd name="connsiteX5327" fmla="*/ 2316191 w 2323944"/>
              <a:gd name="connsiteY5327" fmla="*/ 1660834 h 1874663"/>
              <a:gd name="connsiteX5328" fmla="*/ 2318427 w 2323944"/>
              <a:gd name="connsiteY5328" fmla="*/ 1658597 h 1874663"/>
              <a:gd name="connsiteX5329" fmla="*/ 2318427 w 2323944"/>
              <a:gd name="connsiteY5329" fmla="*/ 1658000 h 1874663"/>
              <a:gd name="connsiteX5330" fmla="*/ 2318129 w 2323944"/>
              <a:gd name="connsiteY5330" fmla="*/ 1657404 h 1874663"/>
              <a:gd name="connsiteX5331" fmla="*/ 2317085 w 2323944"/>
              <a:gd name="connsiteY5331" fmla="*/ 1656808 h 1874663"/>
              <a:gd name="connsiteX5332" fmla="*/ 2312761 w 2323944"/>
              <a:gd name="connsiteY5332" fmla="*/ 1659492 h 1874663"/>
              <a:gd name="connsiteX5333" fmla="*/ 2307542 w 2323944"/>
              <a:gd name="connsiteY5333" fmla="*/ 1662027 h 1874663"/>
              <a:gd name="connsiteX5334" fmla="*/ 2301727 w 2323944"/>
              <a:gd name="connsiteY5334" fmla="*/ 1670973 h 1874663"/>
              <a:gd name="connsiteX5335" fmla="*/ 2299043 w 2323944"/>
              <a:gd name="connsiteY5335" fmla="*/ 1673807 h 1874663"/>
              <a:gd name="connsiteX5336" fmla="*/ 2297253 w 2323944"/>
              <a:gd name="connsiteY5336" fmla="*/ 1674254 h 1874663"/>
              <a:gd name="connsiteX5337" fmla="*/ 2294867 w 2323944"/>
              <a:gd name="connsiteY5337" fmla="*/ 1674254 h 1874663"/>
              <a:gd name="connsiteX5338" fmla="*/ 2293824 w 2323944"/>
              <a:gd name="connsiteY5338" fmla="*/ 1673061 h 1874663"/>
              <a:gd name="connsiteX5339" fmla="*/ 2292929 w 2323944"/>
              <a:gd name="connsiteY5339" fmla="*/ 1671421 h 1874663"/>
              <a:gd name="connsiteX5340" fmla="*/ 2292183 w 2323944"/>
              <a:gd name="connsiteY5340" fmla="*/ 1669333 h 1874663"/>
              <a:gd name="connsiteX5341" fmla="*/ 2292183 w 2323944"/>
              <a:gd name="connsiteY5341" fmla="*/ 1668886 h 1874663"/>
              <a:gd name="connsiteX5342" fmla="*/ 2296657 w 2323944"/>
              <a:gd name="connsiteY5342" fmla="*/ 1664562 h 1874663"/>
              <a:gd name="connsiteX5343" fmla="*/ 2297701 w 2323944"/>
              <a:gd name="connsiteY5343" fmla="*/ 1662921 h 1874663"/>
              <a:gd name="connsiteX5344" fmla="*/ 2298148 w 2323944"/>
              <a:gd name="connsiteY5344" fmla="*/ 1661281 h 1874663"/>
              <a:gd name="connsiteX5345" fmla="*/ 2297701 w 2323944"/>
              <a:gd name="connsiteY5345" fmla="*/ 1660834 h 1874663"/>
              <a:gd name="connsiteX5346" fmla="*/ 2293973 w 2323944"/>
              <a:gd name="connsiteY5346" fmla="*/ 1661430 h 1874663"/>
              <a:gd name="connsiteX5347" fmla="*/ 2292034 w 2323944"/>
              <a:gd name="connsiteY5347" fmla="*/ 1661132 h 1874663"/>
              <a:gd name="connsiteX5348" fmla="*/ 2295017 w 2323944"/>
              <a:gd name="connsiteY5348" fmla="*/ 1660386 h 1874663"/>
              <a:gd name="connsiteX5349" fmla="*/ 2296210 w 2323944"/>
              <a:gd name="connsiteY5349" fmla="*/ 1659939 h 1874663"/>
              <a:gd name="connsiteX5350" fmla="*/ 2296210 w 2323944"/>
              <a:gd name="connsiteY5350" fmla="*/ 1659492 h 1874663"/>
              <a:gd name="connsiteX5351" fmla="*/ 2299937 w 2323944"/>
              <a:gd name="connsiteY5351" fmla="*/ 1658746 h 1874663"/>
              <a:gd name="connsiteX5352" fmla="*/ 2300683 w 2323944"/>
              <a:gd name="connsiteY5352" fmla="*/ 1658000 h 1874663"/>
              <a:gd name="connsiteX5353" fmla="*/ 2300236 w 2323944"/>
              <a:gd name="connsiteY5353" fmla="*/ 1655764 h 1874663"/>
              <a:gd name="connsiteX5354" fmla="*/ 2298894 w 2323944"/>
              <a:gd name="connsiteY5354" fmla="*/ 1654571 h 1874663"/>
              <a:gd name="connsiteX5355" fmla="*/ 2300981 w 2323944"/>
              <a:gd name="connsiteY5355" fmla="*/ 1653676 h 1874663"/>
              <a:gd name="connsiteX5356" fmla="*/ 2304262 w 2323944"/>
              <a:gd name="connsiteY5356" fmla="*/ 1651440 h 1874663"/>
              <a:gd name="connsiteX5357" fmla="*/ 2306200 w 2323944"/>
              <a:gd name="connsiteY5357" fmla="*/ 1649203 h 1874663"/>
              <a:gd name="connsiteX5358" fmla="*/ 2307095 w 2323944"/>
              <a:gd name="connsiteY5358" fmla="*/ 1648755 h 1874663"/>
              <a:gd name="connsiteX5359" fmla="*/ 2309033 w 2323944"/>
              <a:gd name="connsiteY5359" fmla="*/ 1648755 h 1874663"/>
              <a:gd name="connsiteX5360" fmla="*/ 2310226 w 2323944"/>
              <a:gd name="connsiteY5360" fmla="*/ 1648606 h 1874663"/>
              <a:gd name="connsiteX5361" fmla="*/ 2311419 w 2323944"/>
              <a:gd name="connsiteY5361" fmla="*/ 1647712 h 1874663"/>
              <a:gd name="connsiteX5362" fmla="*/ 2313358 w 2323944"/>
              <a:gd name="connsiteY5362" fmla="*/ 1644878 h 1874663"/>
              <a:gd name="connsiteX5363" fmla="*/ 2313954 w 2323944"/>
              <a:gd name="connsiteY5363" fmla="*/ 1643686 h 1874663"/>
              <a:gd name="connsiteX5364" fmla="*/ 2314401 w 2323944"/>
              <a:gd name="connsiteY5364" fmla="*/ 1641747 h 1874663"/>
              <a:gd name="connsiteX5365" fmla="*/ 2314401 w 2323944"/>
              <a:gd name="connsiteY5365" fmla="*/ 1639510 h 1874663"/>
              <a:gd name="connsiteX5366" fmla="*/ 2313805 w 2323944"/>
              <a:gd name="connsiteY5366" fmla="*/ 1638765 h 1874663"/>
              <a:gd name="connsiteX5367" fmla="*/ 2313358 w 2323944"/>
              <a:gd name="connsiteY5367" fmla="*/ 1638765 h 1874663"/>
              <a:gd name="connsiteX5368" fmla="*/ 2311568 w 2323944"/>
              <a:gd name="connsiteY5368" fmla="*/ 1639659 h 1874663"/>
              <a:gd name="connsiteX5369" fmla="*/ 2309182 w 2323944"/>
              <a:gd name="connsiteY5369" fmla="*/ 1641598 h 1874663"/>
              <a:gd name="connsiteX5370" fmla="*/ 2307691 w 2323944"/>
              <a:gd name="connsiteY5370" fmla="*/ 1642045 h 1874663"/>
              <a:gd name="connsiteX5371" fmla="*/ 2305455 w 2323944"/>
              <a:gd name="connsiteY5371" fmla="*/ 1641747 h 1874663"/>
              <a:gd name="connsiteX5372" fmla="*/ 2304113 w 2323944"/>
              <a:gd name="connsiteY5372" fmla="*/ 1642045 h 1874663"/>
              <a:gd name="connsiteX5373" fmla="*/ 2300385 w 2323944"/>
              <a:gd name="connsiteY5373" fmla="*/ 1644878 h 1874663"/>
              <a:gd name="connsiteX5374" fmla="*/ 2297999 w 2323944"/>
              <a:gd name="connsiteY5374" fmla="*/ 1643835 h 1874663"/>
              <a:gd name="connsiteX5375" fmla="*/ 2295464 w 2323944"/>
              <a:gd name="connsiteY5375" fmla="*/ 1644431 h 1874663"/>
              <a:gd name="connsiteX5376" fmla="*/ 2293824 w 2323944"/>
              <a:gd name="connsiteY5376" fmla="*/ 1646071 h 1874663"/>
              <a:gd name="connsiteX5377" fmla="*/ 2292482 w 2323944"/>
              <a:gd name="connsiteY5377" fmla="*/ 1646071 h 1874663"/>
              <a:gd name="connsiteX5378" fmla="*/ 2290245 w 2323944"/>
              <a:gd name="connsiteY5378" fmla="*/ 1646519 h 1874663"/>
              <a:gd name="connsiteX5379" fmla="*/ 2285771 w 2323944"/>
              <a:gd name="connsiteY5379" fmla="*/ 1648159 h 1874663"/>
              <a:gd name="connsiteX5380" fmla="*/ 2285473 w 2323944"/>
              <a:gd name="connsiteY5380" fmla="*/ 1648159 h 1874663"/>
              <a:gd name="connsiteX5381" fmla="*/ 2286666 w 2323944"/>
              <a:gd name="connsiteY5381" fmla="*/ 1647115 h 1874663"/>
              <a:gd name="connsiteX5382" fmla="*/ 2291438 w 2323944"/>
              <a:gd name="connsiteY5382" fmla="*/ 1644729 h 1874663"/>
              <a:gd name="connsiteX5383" fmla="*/ 2293824 w 2323944"/>
              <a:gd name="connsiteY5383" fmla="*/ 1643238 h 1874663"/>
              <a:gd name="connsiteX5384" fmla="*/ 2294420 w 2323944"/>
              <a:gd name="connsiteY5384" fmla="*/ 1641449 h 1874663"/>
              <a:gd name="connsiteX5385" fmla="*/ 2296210 w 2323944"/>
              <a:gd name="connsiteY5385" fmla="*/ 1638616 h 1874663"/>
              <a:gd name="connsiteX5386" fmla="*/ 2296210 w 2323944"/>
              <a:gd name="connsiteY5386" fmla="*/ 1637721 h 1874663"/>
              <a:gd name="connsiteX5387" fmla="*/ 2294122 w 2323944"/>
              <a:gd name="connsiteY5387" fmla="*/ 1637125 h 1874663"/>
              <a:gd name="connsiteX5388" fmla="*/ 2291438 w 2323944"/>
              <a:gd name="connsiteY5388" fmla="*/ 1637572 h 1874663"/>
              <a:gd name="connsiteX5389" fmla="*/ 2289350 w 2323944"/>
              <a:gd name="connsiteY5389" fmla="*/ 1636826 h 1874663"/>
              <a:gd name="connsiteX5390" fmla="*/ 2289350 w 2323944"/>
              <a:gd name="connsiteY5390" fmla="*/ 1636230 h 1874663"/>
              <a:gd name="connsiteX5391" fmla="*/ 2289350 w 2323944"/>
              <a:gd name="connsiteY5391" fmla="*/ 1635782 h 1874663"/>
              <a:gd name="connsiteX5392" fmla="*/ 2291289 w 2323944"/>
              <a:gd name="connsiteY5392" fmla="*/ 1634739 h 1874663"/>
              <a:gd name="connsiteX5393" fmla="*/ 2292332 w 2323944"/>
              <a:gd name="connsiteY5393" fmla="*/ 1633695 h 1874663"/>
              <a:gd name="connsiteX5394" fmla="*/ 2292332 w 2323944"/>
              <a:gd name="connsiteY5394" fmla="*/ 1633248 h 1874663"/>
              <a:gd name="connsiteX5395" fmla="*/ 2289649 w 2323944"/>
              <a:gd name="connsiteY5395" fmla="*/ 1633397 h 1874663"/>
              <a:gd name="connsiteX5396" fmla="*/ 2285771 w 2323944"/>
              <a:gd name="connsiteY5396" fmla="*/ 1634142 h 1874663"/>
              <a:gd name="connsiteX5397" fmla="*/ 2284131 w 2323944"/>
              <a:gd name="connsiteY5397" fmla="*/ 1634142 h 1874663"/>
              <a:gd name="connsiteX5398" fmla="*/ 2290991 w 2323944"/>
              <a:gd name="connsiteY5398" fmla="*/ 1630414 h 1874663"/>
              <a:gd name="connsiteX5399" fmla="*/ 2292482 w 2323944"/>
              <a:gd name="connsiteY5399" fmla="*/ 1629072 h 1874663"/>
              <a:gd name="connsiteX5400" fmla="*/ 2293078 w 2323944"/>
              <a:gd name="connsiteY5400" fmla="*/ 1628178 h 1874663"/>
              <a:gd name="connsiteX5401" fmla="*/ 2293525 w 2323944"/>
              <a:gd name="connsiteY5401" fmla="*/ 1626686 h 1874663"/>
              <a:gd name="connsiteX5402" fmla="*/ 2294867 w 2323944"/>
              <a:gd name="connsiteY5402" fmla="*/ 1625195 h 1874663"/>
              <a:gd name="connsiteX5403" fmla="*/ 2297104 w 2323944"/>
              <a:gd name="connsiteY5403" fmla="*/ 1623704 h 1874663"/>
              <a:gd name="connsiteX5404" fmla="*/ 2299639 w 2323944"/>
              <a:gd name="connsiteY5404" fmla="*/ 1621468 h 1874663"/>
              <a:gd name="connsiteX5405" fmla="*/ 2299937 w 2323944"/>
              <a:gd name="connsiteY5405" fmla="*/ 1619678 h 1874663"/>
              <a:gd name="connsiteX5406" fmla="*/ 2299639 w 2323944"/>
              <a:gd name="connsiteY5406" fmla="*/ 1617143 h 1874663"/>
              <a:gd name="connsiteX5407" fmla="*/ 2298297 w 2323944"/>
              <a:gd name="connsiteY5407" fmla="*/ 1615056 h 1874663"/>
              <a:gd name="connsiteX5408" fmla="*/ 2294718 w 2323944"/>
              <a:gd name="connsiteY5408" fmla="*/ 1612819 h 1874663"/>
              <a:gd name="connsiteX5409" fmla="*/ 2291885 w 2323944"/>
              <a:gd name="connsiteY5409" fmla="*/ 1611328 h 1874663"/>
              <a:gd name="connsiteX5410" fmla="*/ 2289350 w 2323944"/>
              <a:gd name="connsiteY5410" fmla="*/ 1610731 h 1874663"/>
              <a:gd name="connsiteX5411" fmla="*/ 2281149 w 2323944"/>
              <a:gd name="connsiteY5411" fmla="*/ 1611477 h 1874663"/>
              <a:gd name="connsiteX5412" fmla="*/ 2279956 w 2323944"/>
              <a:gd name="connsiteY5412" fmla="*/ 1611477 h 1874663"/>
              <a:gd name="connsiteX5413" fmla="*/ 2278912 w 2323944"/>
              <a:gd name="connsiteY5413" fmla="*/ 1611626 h 1874663"/>
              <a:gd name="connsiteX5414" fmla="*/ 2278018 w 2323944"/>
              <a:gd name="connsiteY5414" fmla="*/ 1612372 h 1874663"/>
              <a:gd name="connsiteX5415" fmla="*/ 2276526 w 2323944"/>
              <a:gd name="connsiteY5415" fmla="*/ 1614608 h 1874663"/>
              <a:gd name="connsiteX5416" fmla="*/ 2276079 w 2323944"/>
              <a:gd name="connsiteY5416" fmla="*/ 1614161 h 1874663"/>
              <a:gd name="connsiteX5417" fmla="*/ 2276079 w 2323944"/>
              <a:gd name="connsiteY5417" fmla="*/ 1612073 h 1874663"/>
              <a:gd name="connsiteX5418" fmla="*/ 2275632 w 2323944"/>
              <a:gd name="connsiteY5418" fmla="*/ 1609687 h 1874663"/>
              <a:gd name="connsiteX5419" fmla="*/ 2275930 w 2323944"/>
              <a:gd name="connsiteY5419" fmla="*/ 1607600 h 1874663"/>
              <a:gd name="connsiteX5420" fmla="*/ 2275035 w 2323944"/>
              <a:gd name="connsiteY5420" fmla="*/ 1607600 h 1874663"/>
              <a:gd name="connsiteX5421" fmla="*/ 2272948 w 2323944"/>
              <a:gd name="connsiteY5421" fmla="*/ 1608942 h 1874663"/>
              <a:gd name="connsiteX5422" fmla="*/ 2271009 w 2323944"/>
              <a:gd name="connsiteY5422" fmla="*/ 1610582 h 1874663"/>
              <a:gd name="connsiteX5423" fmla="*/ 2269220 w 2323944"/>
              <a:gd name="connsiteY5423" fmla="*/ 1612521 h 1874663"/>
              <a:gd name="connsiteX5424" fmla="*/ 2267579 w 2323944"/>
              <a:gd name="connsiteY5424" fmla="*/ 1613714 h 1874663"/>
              <a:gd name="connsiteX5425" fmla="*/ 2265939 w 2323944"/>
              <a:gd name="connsiteY5425" fmla="*/ 1614012 h 1874663"/>
              <a:gd name="connsiteX5426" fmla="*/ 2264150 w 2323944"/>
              <a:gd name="connsiteY5426" fmla="*/ 1615056 h 1874663"/>
              <a:gd name="connsiteX5427" fmla="*/ 2262211 w 2323944"/>
              <a:gd name="connsiteY5427" fmla="*/ 1616696 h 1874663"/>
              <a:gd name="connsiteX5428" fmla="*/ 2261317 w 2323944"/>
              <a:gd name="connsiteY5428" fmla="*/ 1616994 h 1874663"/>
              <a:gd name="connsiteX5429" fmla="*/ 2261317 w 2323944"/>
              <a:gd name="connsiteY5429" fmla="*/ 1615801 h 1874663"/>
              <a:gd name="connsiteX5430" fmla="*/ 2261019 w 2323944"/>
              <a:gd name="connsiteY5430" fmla="*/ 1615354 h 1874663"/>
              <a:gd name="connsiteX5431" fmla="*/ 2259975 w 2323944"/>
              <a:gd name="connsiteY5431" fmla="*/ 1615652 h 1874663"/>
              <a:gd name="connsiteX5432" fmla="*/ 2256992 w 2323944"/>
              <a:gd name="connsiteY5432" fmla="*/ 1617591 h 1874663"/>
              <a:gd name="connsiteX5433" fmla="*/ 2255203 w 2323944"/>
              <a:gd name="connsiteY5433" fmla="*/ 1619231 h 1874663"/>
              <a:gd name="connsiteX5434" fmla="*/ 2254905 w 2323944"/>
              <a:gd name="connsiteY5434" fmla="*/ 1619976 h 1874663"/>
              <a:gd name="connsiteX5435" fmla="*/ 2254905 w 2323944"/>
              <a:gd name="connsiteY5435" fmla="*/ 1621468 h 1874663"/>
              <a:gd name="connsiteX5436" fmla="*/ 2254905 w 2323944"/>
              <a:gd name="connsiteY5436" fmla="*/ 1622064 h 1874663"/>
              <a:gd name="connsiteX5437" fmla="*/ 2252668 w 2323944"/>
              <a:gd name="connsiteY5437" fmla="*/ 1623555 h 1874663"/>
              <a:gd name="connsiteX5438" fmla="*/ 2252221 w 2323944"/>
              <a:gd name="connsiteY5438" fmla="*/ 1623555 h 1874663"/>
              <a:gd name="connsiteX5439" fmla="*/ 2252817 w 2323944"/>
              <a:gd name="connsiteY5439" fmla="*/ 1621915 h 1874663"/>
              <a:gd name="connsiteX5440" fmla="*/ 2252519 w 2323944"/>
              <a:gd name="connsiteY5440" fmla="*/ 1620424 h 1874663"/>
              <a:gd name="connsiteX5441" fmla="*/ 2254756 w 2323944"/>
              <a:gd name="connsiteY5441" fmla="*/ 1616845 h 1874663"/>
              <a:gd name="connsiteX5442" fmla="*/ 2255651 w 2323944"/>
              <a:gd name="connsiteY5442" fmla="*/ 1614459 h 1874663"/>
              <a:gd name="connsiteX5443" fmla="*/ 2256247 w 2323944"/>
              <a:gd name="connsiteY5443" fmla="*/ 1611775 h 1874663"/>
              <a:gd name="connsiteX5444" fmla="*/ 2256247 w 2323944"/>
              <a:gd name="connsiteY5444" fmla="*/ 1609091 h 1874663"/>
              <a:gd name="connsiteX5445" fmla="*/ 2255501 w 2323944"/>
              <a:gd name="connsiteY5445" fmla="*/ 1608196 h 1874663"/>
              <a:gd name="connsiteX5446" fmla="*/ 2254607 w 2323944"/>
              <a:gd name="connsiteY5446" fmla="*/ 1607600 h 1874663"/>
              <a:gd name="connsiteX5447" fmla="*/ 2254159 w 2323944"/>
              <a:gd name="connsiteY5447" fmla="*/ 1607898 h 1874663"/>
              <a:gd name="connsiteX5448" fmla="*/ 2254159 w 2323944"/>
              <a:gd name="connsiteY5448" fmla="*/ 1611477 h 1874663"/>
              <a:gd name="connsiteX5449" fmla="*/ 2254010 w 2323944"/>
              <a:gd name="connsiteY5449" fmla="*/ 1612222 h 1874663"/>
              <a:gd name="connsiteX5450" fmla="*/ 2252519 w 2323944"/>
              <a:gd name="connsiteY5450" fmla="*/ 1612968 h 1874663"/>
              <a:gd name="connsiteX5451" fmla="*/ 2252221 w 2323944"/>
              <a:gd name="connsiteY5451" fmla="*/ 1612670 h 1874663"/>
              <a:gd name="connsiteX5452" fmla="*/ 2252221 w 2323944"/>
              <a:gd name="connsiteY5452" fmla="*/ 1610582 h 1874663"/>
              <a:gd name="connsiteX5453" fmla="*/ 2251624 w 2323944"/>
              <a:gd name="connsiteY5453" fmla="*/ 1609389 h 1874663"/>
              <a:gd name="connsiteX5454" fmla="*/ 2251624 w 2323944"/>
              <a:gd name="connsiteY5454" fmla="*/ 1608793 h 1874663"/>
              <a:gd name="connsiteX5455" fmla="*/ 2248642 w 2323944"/>
              <a:gd name="connsiteY5455" fmla="*/ 1609837 h 1874663"/>
              <a:gd name="connsiteX5456" fmla="*/ 2243721 w 2323944"/>
              <a:gd name="connsiteY5456" fmla="*/ 1610880 h 1874663"/>
              <a:gd name="connsiteX5457" fmla="*/ 2240143 w 2323944"/>
              <a:gd name="connsiteY5457" fmla="*/ 1608047 h 1874663"/>
              <a:gd name="connsiteX5458" fmla="*/ 2234178 w 2323944"/>
              <a:gd name="connsiteY5458" fmla="*/ 1610135 h 1874663"/>
              <a:gd name="connsiteX5459" fmla="*/ 2232985 w 2323944"/>
              <a:gd name="connsiteY5459" fmla="*/ 1610135 h 1874663"/>
              <a:gd name="connsiteX5460" fmla="*/ 2238055 w 2323944"/>
              <a:gd name="connsiteY5460" fmla="*/ 1605810 h 1874663"/>
              <a:gd name="connsiteX5461" fmla="*/ 2238353 w 2323944"/>
              <a:gd name="connsiteY5461" fmla="*/ 1603425 h 1874663"/>
              <a:gd name="connsiteX5462" fmla="*/ 2238652 w 2323944"/>
              <a:gd name="connsiteY5462" fmla="*/ 1602530 h 1874663"/>
              <a:gd name="connsiteX5463" fmla="*/ 2237757 w 2323944"/>
              <a:gd name="connsiteY5463" fmla="*/ 1602083 h 1874663"/>
              <a:gd name="connsiteX5464" fmla="*/ 2235669 w 2323944"/>
              <a:gd name="connsiteY5464" fmla="*/ 1602083 h 1874663"/>
              <a:gd name="connsiteX5465" fmla="*/ 2233731 w 2323944"/>
              <a:gd name="connsiteY5465" fmla="*/ 1602828 h 1874663"/>
              <a:gd name="connsiteX5466" fmla="*/ 2231941 w 2323944"/>
              <a:gd name="connsiteY5466" fmla="*/ 1604170 h 1874663"/>
              <a:gd name="connsiteX5467" fmla="*/ 2231494 w 2323944"/>
              <a:gd name="connsiteY5467" fmla="*/ 1604170 h 1874663"/>
              <a:gd name="connsiteX5468" fmla="*/ 2234178 w 2323944"/>
              <a:gd name="connsiteY5468" fmla="*/ 1601188 h 1874663"/>
              <a:gd name="connsiteX5469" fmla="*/ 2242677 w 2323944"/>
              <a:gd name="connsiteY5469" fmla="*/ 1596715 h 1874663"/>
              <a:gd name="connsiteX5470" fmla="*/ 2246256 w 2323944"/>
              <a:gd name="connsiteY5470" fmla="*/ 1594478 h 1874663"/>
              <a:gd name="connsiteX5471" fmla="*/ 2247747 w 2323944"/>
              <a:gd name="connsiteY5471" fmla="*/ 1592838 h 1874663"/>
              <a:gd name="connsiteX5472" fmla="*/ 2248344 w 2323944"/>
              <a:gd name="connsiteY5472" fmla="*/ 1591197 h 1874663"/>
              <a:gd name="connsiteX5473" fmla="*/ 2247598 w 2323944"/>
              <a:gd name="connsiteY5473" fmla="*/ 1590750 h 1874663"/>
              <a:gd name="connsiteX5474" fmla="*/ 2243870 w 2323944"/>
              <a:gd name="connsiteY5474" fmla="*/ 1591794 h 1874663"/>
              <a:gd name="connsiteX5475" fmla="*/ 2241484 w 2323944"/>
              <a:gd name="connsiteY5475" fmla="*/ 1591794 h 1874663"/>
              <a:gd name="connsiteX5476" fmla="*/ 2238652 w 2323944"/>
              <a:gd name="connsiteY5476" fmla="*/ 1590154 h 1874663"/>
              <a:gd name="connsiteX5477" fmla="*/ 2237309 w 2323944"/>
              <a:gd name="connsiteY5477" fmla="*/ 1590154 h 1874663"/>
              <a:gd name="connsiteX5478" fmla="*/ 2233432 w 2323944"/>
              <a:gd name="connsiteY5478" fmla="*/ 1591197 h 1874663"/>
              <a:gd name="connsiteX5479" fmla="*/ 2231196 w 2323944"/>
              <a:gd name="connsiteY5479" fmla="*/ 1592688 h 1874663"/>
              <a:gd name="connsiteX5480" fmla="*/ 2231196 w 2323944"/>
              <a:gd name="connsiteY5480" fmla="*/ 1592092 h 1874663"/>
              <a:gd name="connsiteX5481" fmla="*/ 2232090 w 2323944"/>
              <a:gd name="connsiteY5481" fmla="*/ 1590004 h 1874663"/>
              <a:gd name="connsiteX5482" fmla="*/ 2232090 w 2323944"/>
              <a:gd name="connsiteY5482" fmla="*/ 1588364 h 1874663"/>
              <a:gd name="connsiteX5483" fmla="*/ 2231494 w 2323944"/>
              <a:gd name="connsiteY5483" fmla="*/ 1587022 h 1874663"/>
              <a:gd name="connsiteX5484" fmla="*/ 2230748 w 2323944"/>
              <a:gd name="connsiteY5484" fmla="*/ 1586426 h 1874663"/>
              <a:gd name="connsiteX5485" fmla="*/ 2228959 w 2323944"/>
              <a:gd name="connsiteY5485" fmla="*/ 1587320 h 1874663"/>
              <a:gd name="connsiteX5486" fmla="*/ 2227020 w 2323944"/>
              <a:gd name="connsiteY5486" fmla="*/ 1590004 h 1874663"/>
              <a:gd name="connsiteX5487" fmla="*/ 2225529 w 2323944"/>
              <a:gd name="connsiteY5487" fmla="*/ 1592838 h 1874663"/>
              <a:gd name="connsiteX5488" fmla="*/ 2224187 w 2323944"/>
              <a:gd name="connsiteY5488" fmla="*/ 1594180 h 1874663"/>
              <a:gd name="connsiteX5489" fmla="*/ 2222249 w 2323944"/>
              <a:gd name="connsiteY5489" fmla="*/ 1595223 h 1874663"/>
              <a:gd name="connsiteX5490" fmla="*/ 2219416 w 2323944"/>
              <a:gd name="connsiteY5490" fmla="*/ 1598206 h 1874663"/>
              <a:gd name="connsiteX5491" fmla="*/ 2215539 w 2323944"/>
              <a:gd name="connsiteY5491" fmla="*/ 1603126 h 1874663"/>
              <a:gd name="connsiteX5492" fmla="*/ 2213749 w 2323944"/>
              <a:gd name="connsiteY5492" fmla="*/ 1604469 h 1874663"/>
              <a:gd name="connsiteX5493" fmla="*/ 2214197 w 2323944"/>
              <a:gd name="connsiteY5493" fmla="*/ 1602381 h 1874663"/>
              <a:gd name="connsiteX5494" fmla="*/ 2214197 w 2323944"/>
              <a:gd name="connsiteY5494" fmla="*/ 1601039 h 1874663"/>
              <a:gd name="connsiteX5495" fmla="*/ 2213600 w 2323944"/>
              <a:gd name="connsiteY5495" fmla="*/ 1600592 h 1874663"/>
              <a:gd name="connsiteX5496" fmla="*/ 2213153 w 2323944"/>
              <a:gd name="connsiteY5496" fmla="*/ 1599100 h 1874663"/>
              <a:gd name="connsiteX5497" fmla="*/ 2213451 w 2323944"/>
              <a:gd name="connsiteY5497" fmla="*/ 1598355 h 1874663"/>
              <a:gd name="connsiteX5498" fmla="*/ 2214793 w 2323944"/>
              <a:gd name="connsiteY5498" fmla="*/ 1596715 h 1874663"/>
              <a:gd name="connsiteX5499" fmla="*/ 2215688 w 2323944"/>
              <a:gd name="connsiteY5499" fmla="*/ 1594925 h 1874663"/>
              <a:gd name="connsiteX5500" fmla="*/ 2215688 w 2323944"/>
              <a:gd name="connsiteY5500" fmla="*/ 1594030 h 1874663"/>
              <a:gd name="connsiteX5501" fmla="*/ 2215688 w 2323944"/>
              <a:gd name="connsiteY5501" fmla="*/ 1591943 h 1874663"/>
              <a:gd name="connsiteX5502" fmla="*/ 2216135 w 2323944"/>
              <a:gd name="connsiteY5502" fmla="*/ 1590452 h 1874663"/>
              <a:gd name="connsiteX5503" fmla="*/ 2217179 w 2323944"/>
              <a:gd name="connsiteY5503" fmla="*/ 1588662 h 1874663"/>
              <a:gd name="connsiteX5504" fmla="*/ 2221205 w 2323944"/>
              <a:gd name="connsiteY5504" fmla="*/ 1583443 h 1874663"/>
              <a:gd name="connsiteX5505" fmla="*/ 2222696 w 2323944"/>
              <a:gd name="connsiteY5505" fmla="*/ 1581207 h 1874663"/>
              <a:gd name="connsiteX5506" fmla="*/ 2223442 w 2323944"/>
              <a:gd name="connsiteY5506" fmla="*/ 1578374 h 1874663"/>
              <a:gd name="connsiteX5507" fmla="*/ 2223442 w 2323944"/>
              <a:gd name="connsiteY5507" fmla="*/ 1577330 h 1874663"/>
              <a:gd name="connsiteX5508" fmla="*/ 2225380 w 2323944"/>
              <a:gd name="connsiteY5508" fmla="*/ 1575988 h 1874663"/>
              <a:gd name="connsiteX5509" fmla="*/ 2230301 w 2323944"/>
              <a:gd name="connsiteY5509" fmla="*/ 1569874 h 1874663"/>
              <a:gd name="connsiteX5510" fmla="*/ 2231941 w 2323944"/>
              <a:gd name="connsiteY5510" fmla="*/ 1567488 h 1874663"/>
              <a:gd name="connsiteX5511" fmla="*/ 2232389 w 2323944"/>
              <a:gd name="connsiteY5511" fmla="*/ 1564506 h 1874663"/>
              <a:gd name="connsiteX5512" fmla="*/ 2232836 w 2323944"/>
              <a:gd name="connsiteY5512" fmla="*/ 1563611 h 1874663"/>
              <a:gd name="connsiteX5513" fmla="*/ 2233581 w 2323944"/>
              <a:gd name="connsiteY5513" fmla="*/ 1562866 h 1874663"/>
              <a:gd name="connsiteX5514" fmla="*/ 2236564 w 2323944"/>
              <a:gd name="connsiteY5514" fmla="*/ 1560778 h 1874663"/>
              <a:gd name="connsiteX5515" fmla="*/ 2238950 w 2323944"/>
              <a:gd name="connsiteY5515" fmla="*/ 1558243 h 1874663"/>
              <a:gd name="connsiteX5516" fmla="*/ 2240888 w 2323944"/>
              <a:gd name="connsiteY5516" fmla="*/ 1553621 h 1874663"/>
              <a:gd name="connsiteX5517" fmla="*/ 2241335 w 2323944"/>
              <a:gd name="connsiteY5517" fmla="*/ 1551682 h 1874663"/>
              <a:gd name="connsiteX5518" fmla="*/ 2241335 w 2323944"/>
              <a:gd name="connsiteY5518" fmla="*/ 1550042 h 1874663"/>
              <a:gd name="connsiteX5519" fmla="*/ 2241037 w 2323944"/>
              <a:gd name="connsiteY5519" fmla="*/ 1548849 h 1874663"/>
              <a:gd name="connsiteX5520" fmla="*/ 2240590 w 2323944"/>
              <a:gd name="connsiteY5520" fmla="*/ 1547954 h 1874663"/>
              <a:gd name="connsiteX5521" fmla="*/ 2239844 w 2323944"/>
              <a:gd name="connsiteY5521" fmla="*/ 1547507 h 1874663"/>
              <a:gd name="connsiteX5522" fmla="*/ 2238950 w 2323944"/>
              <a:gd name="connsiteY5522" fmla="*/ 1547507 h 1874663"/>
              <a:gd name="connsiteX5523" fmla="*/ 2236713 w 2323944"/>
              <a:gd name="connsiteY5523" fmla="*/ 1547954 h 1874663"/>
              <a:gd name="connsiteX5524" fmla="*/ 2235669 w 2323944"/>
              <a:gd name="connsiteY5524" fmla="*/ 1547656 h 1874663"/>
              <a:gd name="connsiteX5525" fmla="*/ 2234924 w 2323944"/>
              <a:gd name="connsiteY5525" fmla="*/ 1546612 h 1874663"/>
              <a:gd name="connsiteX5526" fmla="*/ 2234625 w 2323944"/>
              <a:gd name="connsiteY5526" fmla="*/ 1545270 h 1874663"/>
              <a:gd name="connsiteX5527" fmla="*/ 2234924 w 2323944"/>
              <a:gd name="connsiteY5527" fmla="*/ 1542884 h 1874663"/>
              <a:gd name="connsiteX5528" fmla="*/ 2237309 w 2323944"/>
              <a:gd name="connsiteY5528" fmla="*/ 1542288 h 1874663"/>
              <a:gd name="connsiteX5529" fmla="*/ 2242827 w 2323944"/>
              <a:gd name="connsiteY5529" fmla="*/ 1541691 h 1874663"/>
              <a:gd name="connsiteX5530" fmla="*/ 2245511 w 2323944"/>
              <a:gd name="connsiteY5530" fmla="*/ 1541244 h 1874663"/>
              <a:gd name="connsiteX5531" fmla="*/ 2246704 w 2323944"/>
              <a:gd name="connsiteY5531" fmla="*/ 1540648 h 1874663"/>
              <a:gd name="connsiteX5532" fmla="*/ 2248046 w 2323944"/>
              <a:gd name="connsiteY5532" fmla="*/ 1538858 h 1874663"/>
              <a:gd name="connsiteX5533" fmla="*/ 2249984 w 2323944"/>
              <a:gd name="connsiteY5533" fmla="*/ 1535280 h 1874663"/>
              <a:gd name="connsiteX5534" fmla="*/ 2249984 w 2323944"/>
              <a:gd name="connsiteY5534" fmla="*/ 1534385 h 1874663"/>
              <a:gd name="connsiteX5535" fmla="*/ 2248940 w 2323944"/>
              <a:gd name="connsiteY5535" fmla="*/ 1533341 h 1874663"/>
              <a:gd name="connsiteX5536" fmla="*/ 2248344 w 2323944"/>
              <a:gd name="connsiteY5536" fmla="*/ 1533043 h 1874663"/>
              <a:gd name="connsiteX5537" fmla="*/ 2244467 w 2323944"/>
              <a:gd name="connsiteY5537" fmla="*/ 1533639 h 1874663"/>
              <a:gd name="connsiteX5538" fmla="*/ 2243572 w 2323944"/>
              <a:gd name="connsiteY5538" fmla="*/ 1534385 h 1874663"/>
              <a:gd name="connsiteX5539" fmla="*/ 2244616 w 2323944"/>
              <a:gd name="connsiteY5539" fmla="*/ 1536174 h 1874663"/>
              <a:gd name="connsiteX5540" fmla="*/ 2243870 w 2323944"/>
              <a:gd name="connsiteY5540" fmla="*/ 1537665 h 1874663"/>
              <a:gd name="connsiteX5541" fmla="*/ 2239248 w 2323944"/>
              <a:gd name="connsiteY5541" fmla="*/ 1536323 h 1874663"/>
              <a:gd name="connsiteX5542" fmla="*/ 2238353 w 2323944"/>
              <a:gd name="connsiteY5542" fmla="*/ 1534236 h 1874663"/>
              <a:gd name="connsiteX5543" fmla="*/ 2235073 w 2323944"/>
              <a:gd name="connsiteY5543" fmla="*/ 1534236 h 1874663"/>
              <a:gd name="connsiteX5544" fmla="*/ 2230301 w 2323944"/>
              <a:gd name="connsiteY5544" fmla="*/ 1536920 h 1874663"/>
              <a:gd name="connsiteX5545" fmla="*/ 2222100 w 2323944"/>
              <a:gd name="connsiteY5545" fmla="*/ 1540200 h 1874663"/>
              <a:gd name="connsiteX5546" fmla="*/ 2219416 w 2323944"/>
              <a:gd name="connsiteY5546" fmla="*/ 1541542 h 1874663"/>
              <a:gd name="connsiteX5547" fmla="*/ 2217775 w 2323944"/>
              <a:gd name="connsiteY5547" fmla="*/ 1542586 h 1874663"/>
              <a:gd name="connsiteX5548" fmla="*/ 2215986 w 2323944"/>
              <a:gd name="connsiteY5548" fmla="*/ 1544674 h 1874663"/>
              <a:gd name="connsiteX5549" fmla="*/ 2214495 w 2323944"/>
              <a:gd name="connsiteY5549" fmla="*/ 1549445 h 1874663"/>
              <a:gd name="connsiteX5550" fmla="*/ 2214048 w 2323944"/>
              <a:gd name="connsiteY5550" fmla="*/ 1550191 h 1874663"/>
              <a:gd name="connsiteX5551" fmla="*/ 2210021 w 2323944"/>
              <a:gd name="connsiteY5551" fmla="*/ 1553770 h 1874663"/>
              <a:gd name="connsiteX5552" fmla="*/ 2208381 w 2323944"/>
              <a:gd name="connsiteY5552" fmla="*/ 1554366 h 1874663"/>
              <a:gd name="connsiteX5553" fmla="*/ 2208381 w 2323944"/>
              <a:gd name="connsiteY5553" fmla="*/ 1554963 h 1874663"/>
              <a:gd name="connsiteX5554" fmla="*/ 2208978 w 2323944"/>
              <a:gd name="connsiteY5554" fmla="*/ 1556006 h 1874663"/>
              <a:gd name="connsiteX5555" fmla="*/ 2208978 w 2323944"/>
              <a:gd name="connsiteY5555" fmla="*/ 1557050 h 1874663"/>
              <a:gd name="connsiteX5556" fmla="*/ 2207934 w 2323944"/>
              <a:gd name="connsiteY5556" fmla="*/ 1560032 h 1874663"/>
              <a:gd name="connsiteX5557" fmla="*/ 2205846 w 2323944"/>
              <a:gd name="connsiteY5557" fmla="*/ 1562567 h 1874663"/>
              <a:gd name="connsiteX5558" fmla="*/ 2203013 w 2323944"/>
              <a:gd name="connsiteY5558" fmla="*/ 1564059 h 1874663"/>
              <a:gd name="connsiteX5559" fmla="*/ 2202118 w 2323944"/>
              <a:gd name="connsiteY5559" fmla="*/ 1564804 h 1874663"/>
              <a:gd name="connsiteX5560" fmla="*/ 2201522 w 2323944"/>
              <a:gd name="connsiteY5560" fmla="*/ 1565699 h 1874663"/>
              <a:gd name="connsiteX5561" fmla="*/ 2201522 w 2323944"/>
              <a:gd name="connsiteY5561" fmla="*/ 1566594 h 1874663"/>
              <a:gd name="connsiteX5562" fmla="*/ 2202417 w 2323944"/>
              <a:gd name="connsiteY5562" fmla="*/ 1567488 h 1874663"/>
              <a:gd name="connsiteX5563" fmla="*/ 2204653 w 2323944"/>
              <a:gd name="connsiteY5563" fmla="*/ 1568681 h 1874663"/>
              <a:gd name="connsiteX5564" fmla="*/ 2203162 w 2323944"/>
              <a:gd name="connsiteY5564" fmla="*/ 1568979 h 1874663"/>
              <a:gd name="connsiteX5565" fmla="*/ 2200776 w 2323944"/>
              <a:gd name="connsiteY5565" fmla="*/ 1568979 h 1874663"/>
              <a:gd name="connsiteX5566" fmla="*/ 2200031 w 2323944"/>
              <a:gd name="connsiteY5566" fmla="*/ 1569725 h 1874663"/>
              <a:gd name="connsiteX5567" fmla="*/ 2198092 w 2323944"/>
              <a:gd name="connsiteY5567" fmla="*/ 1572558 h 1874663"/>
              <a:gd name="connsiteX5568" fmla="*/ 2197198 w 2323944"/>
              <a:gd name="connsiteY5568" fmla="*/ 1574049 h 1874663"/>
              <a:gd name="connsiteX5569" fmla="*/ 2193470 w 2323944"/>
              <a:gd name="connsiteY5569" fmla="*/ 1583593 h 1874663"/>
              <a:gd name="connsiteX5570" fmla="*/ 2190786 w 2323944"/>
              <a:gd name="connsiteY5570" fmla="*/ 1589855 h 1874663"/>
              <a:gd name="connsiteX5571" fmla="*/ 2185119 w 2323944"/>
              <a:gd name="connsiteY5571" fmla="*/ 1601486 h 1874663"/>
              <a:gd name="connsiteX5572" fmla="*/ 2185119 w 2323944"/>
              <a:gd name="connsiteY5572" fmla="*/ 1602679 h 1874663"/>
              <a:gd name="connsiteX5573" fmla="*/ 2185865 w 2323944"/>
              <a:gd name="connsiteY5573" fmla="*/ 1605065 h 1874663"/>
              <a:gd name="connsiteX5574" fmla="*/ 2188400 w 2323944"/>
              <a:gd name="connsiteY5574" fmla="*/ 1608346 h 1874663"/>
              <a:gd name="connsiteX5575" fmla="*/ 2188400 w 2323944"/>
              <a:gd name="connsiteY5575" fmla="*/ 1608942 h 1874663"/>
              <a:gd name="connsiteX5576" fmla="*/ 2186909 w 2323944"/>
              <a:gd name="connsiteY5576" fmla="*/ 1609538 h 1874663"/>
              <a:gd name="connsiteX5577" fmla="*/ 2184076 w 2323944"/>
              <a:gd name="connsiteY5577" fmla="*/ 1607451 h 1874663"/>
              <a:gd name="connsiteX5578" fmla="*/ 2182584 w 2323944"/>
              <a:gd name="connsiteY5578" fmla="*/ 1607003 h 1874663"/>
              <a:gd name="connsiteX5579" fmla="*/ 2180199 w 2323944"/>
              <a:gd name="connsiteY5579" fmla="*/ 1608495 h 1874663"/>
              <a:gd name="connsiteX5580" fmla="*/ 2178260 w 2323944"/>
              <a:gd name="connsiteY5580" fmla="*/ 1610731 h 1874663"/>
              <a:gd name="connsiteX5581" fmla="*/ 2177515 w 2323944"/>
              <a:gd name="connsiteY5581" fmla="*/ 1612521 h 1874663"/>
              <a:gd name="connsiteX5582" fmla="*/ 2177515 w 2323944"/>
              <a:gd name="connsiteY5582" fmla="*/ 1615354 h 1874663"/>
              <a:gd name="connsiteX5583" fmla="*/ 2178111 w 2323944"/>
              <a:gd name="connsiteY5583" fmla="*/ 1616994 h 1874663"/>
              <a:gd name="connsiteX5584" fmla="*/ 2180646 w 2323944"/>
              <a:gd name="connsiteY5584" fmla="*/ 1618038 h 1874663"/>
              <a:gd name="connsiteX5585" fmla="*/ 2183777 w 2323944"/>
              <a:gd name="connsiteY5585" fmla="*/ 1618038 h 1874663"/>
              <a:gd name="connsiteX5586" fmla="*/ 2183479 w 2323944"/>
              <a:gd name="connsiteY5586" fmla="*/ 1618783 h 1874663"/>
              <a:gd name="connsiteX5587" fmla="*/ 2181988 w 2323944"/>
              <a:gd name="connsiteY5587" fmla="*/ 1619827 h 1874663"/>
              <a:gd name="connsiteX5588" fmla="*/ 2180646 w 2323944"/>
              <a:gd name="connsiteY5588" fmla="*/ 1623406 h 1874663"/>
              <a:gd name="connsiteX5589" fmla="*/ 2181093 w 2323944"/>
              <a:gd name="connsiteY5589" fmla="*/ 1624599 h 1874663"/>
              <a:gd name="connsiteX5590" fmla="*/ 2182137 w 2323944"/>
              <a:gd name="connsiteY5590" fmla="*/ 1625792 h 1874663"/>
              <a:gd name="connsiteX5591" fmla="*/ 2183479 w 2323944"/>
              <a:gd name="connsiteY5591" fmla="*/ 1626537 h 1874663"/>
              <a:gd name="connsiteX5592" fmla="*/ 2183032 w 2323944"/>
              <a:gd name="connsiteY5592" fmla="*/ 1626836 h 1874663"/>
              <a:gd name="connsiteX5593" fmla="*/ 2181839 w 2323944"/>
              <a:gd name="connsiteY5593" fmla="*/ 1626836 h 1874663"/>
              <a:gd name="connsiteX5594" fmla="*/ 2178260 w 2323944"/>
              <a:gd name="connsiteY5594" fmla="*/ 1624002 h 1874663"/>
              <a:gd name="connsiteX5595" fmla="*/ 2174830 w 2323944"/>
              <a:gd name="connsiteY5595" fmla="*/ 1623257 h 1874663"/>
              <a:gd name="connsiteX5596" fmla="*/ 2173787 w 2323944"/>
              <a:gd name="connsiteY5596" fmla="*/ 1622660 h 1874663"/>
              <a:gd name="connsiteX5597" fmla="*/ 2172594 w 2323944"/>
              <a:gd name="connsiteY5597" fmla="*/ 1623108 h 1874663"/>
              <a:gd name="connsiteX5598" fmla="*/ 2170208 w 2323944"/>
              <a:gd name="connsiteY5598" fmla="*/ 1625941 h 1874663"/>
              <a:gd name="connsiteX5599" fmla="*/ 2168866 w 2323944"/>
              <a:gd name="connsiteY5599" fmla="*/ 1629669 h 1874663"/>
              <a:gd name="connsiteX5600" fmla="*/ 2166331 w 2323944"/>
              <a:gd name="connsiteY5600" fmla="*/ 1634888 h 1874663"/>
              <a:gd name="connsiteX5601" fmla="*/ 2165138 w 2323944"/>
              <a:gd name="connsiteY5601" fmla="*/ 1639361 h 1874663"/>
              <a:gd name="connsiteX5602" fmla="*/ 2164392 w 2323944"/>
              <a:gd name="connsiteY5602" fmla="*/ 1640256 h 1874663"/>
              <a:gd name="connsiteX5603" fmla="*/ 2161112 w 2323944"/>
              <a:gd name="connsiteY5603" fmla="*/ 1639958 h 1874663"/>
              <a:gd name="connsiteX5604" fmla="*/ 2160217 w 2323944"/>
              <a:gd name="connsiteY5604" fmla="*/ 1639361 h 1874663"/>
              <a:gd name="connsiteX5605" fmla="*/ 2159472 w 2323944"/>
              <a:gd name="connsiteY5605" fmla="*/ 1638317 h 1874663"/>
              <a:gd name="connsiteX5606" fmla="*/ 2159919 w 2323944"/>
              <a:gd name="connsiteY5606" fmla="*/ 1636826 h 1874663"/>
              <a:gd name="connsiteX5607" fmla="*/ 2161709 w 2323944"/>
              <a:gd name="connsiteY5607" fmla="*/ 1634888 h 1874663"/>
              <a:gd name="connsiteX5608" fmla="*/ 2161112 w 2323944"/>
              <a:gd name="connsiteY5608" fmla="*/ 1634888 h 1874663"/>
              <a:gd name="connsiteX5609" fmla="*/ 2155297 w 2323944"/>
              <a:gd name="connsiteY5609" fmla="*/ 1639063 h 1874663"/>
              <a:gd name="connsiteX5610" fmla="*/ 2152613 w 2323944"/>
              <a:gd name="connsiteY5610" fmla="*/ 1641449 h 1874663"/>
              <a:gd name="connsiteX5611" fmla="*/ 2152613 w 2323944"/>
              <a:gd name="connsiteY5611" fmla="*/ 1642791 h 1874663"/>
              <a:gd name="connsiteX5612" fmla="*/ 2158577 w 2323944"/>
              <a:gd name="connsiteY5612" fmla="*/ 1642791 h 1874663"/>
              <a:gd name="connsiteX5613" fmla="*/ 2164392 w 2323944"/>
              <a:gd name="connsiteY5613" fmla="*/ 1642194 h 1874663"/>
              <a:gd name="connsiteX5614" fmla="*/ 2167524 w 2323944"/>
              <a:gd name="connsiteY5614" fmla="*/ 1642493 h 1874663"/>
              <a:gd name="connsiteX5615" fmla="*/ 2170506 w 2323944"/>
              <a:gd name="connsiteY5615" fmla="*/ 1643238 h 1874663"/>
              <a:gd name="connsiteX5616" fmla="*/ 2174830 w 2323944"/>
              <a:gd name="connsiteY5616" fmla="*/ 1642940 h 1874663"/>
              <a:gd name="connsiteX5617" fmla="*/ 2174830 w 2323944"/>
              <a:gd name="connsiteY5617" fmla="*/ 1643238 h 1874663"/>
              <a:gd name="connsiteX5618" fmla="*/ 2170357 w 2323944"/>
              <a:gd name="connsiteY5618" fmla="*/ 1645773 h 1874663"/>
              <a:gd name="connsiteX5619" fmla="*/ 2167673 w 2323944"/>
              <a:gd name="connsiteY5619" fmla="*/ 1646817 h 1874663"/>
              <a:gd name="connsiteX5620" fmla="*/ 2164840 w 2323944"/>
              <a:gd name="connsiteY5620" fmla="*/ 1649799 h 1874663"/>
              <a:gd name="connsiteX5621" fmla="*/ 2158279 w 2323944"/>
              <a:gd name="connsiteY5621" fmla="*/ 1655615 h 1874663"/>
              <a:gd name="connsiteX5622" fmla="*/ 2150078 w 2323944"/>
              <a:gd name="connsiteY5622" fmla="*/ 1661281 h 1874663"/>
              <a:gd name="connsiteX5623" fmla="*/ 2148288 w 2323944"/>
              <a:gd name="connsiteY5623" fmla="*/ 1663518 h 1874663"/>
              <a:gd name="connsiteX5624" fmla="*/ 2147692 w 2323944"/>
              <a:gd name="connsiteY5624" fmla="*/ 1665009 h 1874663"/>
              <a:gd name="connsiteX5625" fmla="*/ 2147692 w 2323944"/>
              <a:gd name="connsiteY5625" fmla="*/ 1665754 h 1874663"/>
              <a:gd name="connsiteX5626" fmla="*/ 2148735 w 2323944"/>
              <a:gd name="connsiteY5626" fmla="*/ 1670228 h 1874663"/>
              <a:gd name="connsiteX5627" fmla="*/ 2150376 w 2323944"/>
              <a:gd name="connsiteY5627" fmla="*/ 1673807 h 1874663"/>
              <a:gd name="connsiteX5628" fmla="*/ 2151420 w 2323944"/>
              <a:gd name="connsiteY5628" fmla="*/ 1674850 h 1874663"/>
              <a:gd name="connsiteX5629" fmla="*/ 2154104 w 2323944"/>
              <a:gd name="connsiteY5629" fmla="*/ 1675894 h 1874663"/>
              <a:gd name="connsiteX5630" fmla="*/ 2158726 w 2323944"/>
              <a:gd name="connsiteY5630" fmla="*/ 1675596 h 1874663"/>
              <a:gd name="connsiteX5631" fmla="*/ 2167375 w 2323944"/>
              <a:gd name="connsiteY5631" fmla="*/ 1673956 h 1874663"/>
              <a:gd name="connsiteX5632" fmla="*/ 2170059 w 2323944"/>
              <a:gd name="connsiteY5632" fmla="*/ 1673061 h 1874663"/>
              <a:gd name="connsiteX5633" fmla="*/ 2172146 w 2323944"/>
              <a:gd name="connsiteY5633" fmla="*/ 1672017 h 1874663"/>
              <a:gd name="connsiteX5634" fmla="*/ 2174532 w 2323944"/>
              <a:gd name="connsiteY5634" fmla="*/ 1670377 h 1874663"/>
              <a:gd name="connsiteX5635" fmla="*/ 2174830 w 2323944"/>
              <a:gd name="connsiteY5635" fmla="*/ 1670824 h 1874663"/>
              <a:gd name="connsiteX5636" fmla="*/ 2174830 w 2323944"/>
              <a:gd name="connsiteY5636" fmla="*/ 1672315 h 1874663"/>
              <a:gd name="connsiteX5637" fmla="*/ 2177067 w 2323944"/>
              <a:gd name="connsiteY5637" fmla="*/ 1672614 h 1874663"/>
              <a:gd name="connsiteX5638" fmla="*/ 2185269 w 2323944"/>
              <a:gd name="connsiteY5638" fmla="*/ 1672614 h 1874663"/>
              <a:gd name="connsiteX5639" fmla="*/ 2186312 w 2323944"/>
              <a:gd name="connsiteY5639" fmla="*/ 1672912 h 1874663"/>
              <a:gd name="connsiteX5640" fmla="*/ 2192277 w 2323944"/>
              <a:gd name="connsiteY5640" fmla="*/ 1674105 h 1874663"/>
              <a:gd name="connsiteX5641" fmla="*/ 2197198 w 2323944"/>
              <a:gd name="connsiteY5641" fmla="*/ 1674105 h 1874663"/>
              <a:gd name="connsiteX5642" fmla="*/ 2210916 w 2323944"/>
              <a:gd name="connsiteY5642" fmla="*/ 1675894 h 1874663"/>
              <a:gd name="connsiteX5643" fmla="*/ 2215539 w 2323944"/>
              <a:gd name="connsiteY5643" fmla="*/ 1676192 h 1874663"/>
              <a:gd name="connsiteX5644" fmla="*/ 2216881 w 2323944"/>
              <a:gd name="connsiteY5644" fmla="*/ 1675298 h 1874663"/>
              <a:gd name="connsiteX5645" fmla="*/ 2223740 w 2323944"/>
              <a:gd name="connsiteY5645" fmla="*/ 1674403 h 1874663"/>
              <a:gd name="connsiteX5646" fmla="*/ 2227319 w 2323944"/>
              <a:gd name="connsiteY5646" fmla="*/ 1673061 h 1874663"/>
              <a:gd name="connsiteX5647" fmla="*/ 2228959 w 2323944"/>
              <a:gd name="connsiteY5647" fmla="*/ 1673061 h 1874663"/>
              <a:gd name="connsiteX5648" fmla="*/ 2230003 w 2323944"/>
              <a:gd name="connsiteY5648" fmla="*/ 1672465 h 1874663"/>
              <a:gd name="connsiteX5649" fmla="*/ 2231792 w 2323944"/>
              <a:gd name="connsiteY5649" fmla="*/ 1668886 h 1874663"/>
              <a:gd name="connsiteX5650" fmla="*/ 2232538 w 2323944"/>
              <a:gd name="connsiteY5650" fmla="*/ 1668439 h 1874663"/>
              <a:gd name="connsiteX5651" fmla="*/ 2233432 w 2323944"/>
              <a:gd name="connsiteY5651" fmla="*/ 1669035 h 1874663"/>
              <a:gd name="connsiteX5652" fmla="*/ 2235222 w 2323944"/>
              <a:gd name="connsiteY5652" fmla="*/ 1669333 h 1874663"/>
              <a:gd name="connsiteX5653" fmla="*/ 2237906 w 2323944"/>
              <a:gd name="connsiteY5653" fmla="*/ 1668289 h 1874663"/>
              <a:gd name="connsiteX5654" fmla="*/ 2239546 w 2323944"/>
              <a:gd name="connsiteY5654" fmla="*/ 1667395 h 1874663"/>
              <a:gd name="connsiteX5655" fmla="*/ 2239844 w 2323944"/>
              <a:gd name="connsiteY5655" fmla="*/ 1668439 h 1874663"/>
              <a:gd name="connsiteX5656" fmla="*/ 2239248 w 2323944"/>
              <a:gd name="connsiteY5656" fmla="*/ 1675298 h 1874663"/>
              <a:gd name="connsiteX5657" fmla="*/ 2233581 w 2323944"/>
              <a:gd name="connsiteY5657" fmla="*/ 1677684 h 1874663"/>
              <a:gd name="connsiteX5658" fmla="*/ 2232389 w 2323944"/>
              <a:gd name="connsiteY5658" fmla="*/ 1678429 h 1874663"/>
              <a:gd name="connsiteX5659" fmla="*/ 2233581 w 2323944"/>
              <a:gd name="connsiteY5659" fmla="*/ 1678429 h 1874663"/>
              <a:gd name="connsiteX5660" fmla="*/ 2239397 w 2323944"/>
              <a:gd name="connsiteY5660" fmla="*/ 1677534 h 1874663"/>
              <a:gd name="connsiteX5661" fmla="*/ 2240739 w 2323944"/>
              <a:gd name="connsiteY5661" fmla="*/ 1677982 h 1874663"/>
              <a:gd name="connsiteX5662" fmla="*/ 2241634 w 2323944"/>
              <a:gd name="connsiteY5662" fmla="*/ 1678578 h 1874663"/>
              <a:gd name="connsiteX5663" fmla="*/ 2246853 w 2323944"/>
              <a:gd name="connsiteY5663" fmla="*/ 1679771 h 1874663"/>
              <a:gd name="connsiteX5664" fmla="*/ 2248940 w 2323944"/>
              <a:gd name="connsiteY5664" fmla="*/ 1679473 h 1874663"/>
              <a:gd name="connsiteX5665" fmla="*/ 2249984 w 2323944"/>
              <a:gd name="connsiteY5665" fmla="*/ 1679175 h 1874663"/>
              <a:gd name="connsiteX5666" fmla="*/ 2250730 w 2323944"/>
              <a:gd name="connsiteY5666" fmla="*/ 1678578 h 1874663"/>
              <a:gd name="connsiteX5667" fmla="*/ 2251326 w 2323944"/>
              <a:gd name="connsiteY5667" fmla="*/ 1676938 h 1874663"/>
              <a:gd name="connsiteX5668" fmla="*/ 2251923 w 2323944"/>
              <a:gd name="connsiteY5668" fmla="*/ 1673657 h 1874663"/>
              <a:gd name="connsiteX5669" fmla="*/ 2252519 w 2323944"/>
              <a:gd name="connsiteY5669" fmla="*/ 1673061 h 1874663"/>
              <a:gd name="connsiteX5670" fmla="*/ 2256992 w 2323944"/>
              <a:gd name="connsiteY5670" fmla="*/ 1673508 h 1874663"/>
              <a:gd name="connsiteX5671" fmla="*/ 2260273 w 2323944"/>
              <a:gd name="connsiteY5671" fmla="*/ 1673210 h 1874663"/>
              <a:gd name="connsiteX5672" fmla="*/ 2261317 w 2323944"/>
              <a:gd name="connsiteY5672" fmla="*/ 1674105 h 1874663"/>
              <a:gd name="connsiteX5673" fmla="*/ 2263703 w 2323944"/>
              <a:gd name="connsiteY5673" fmla="*/ 1674552 h 1874663"/>
              <a:gd name="connsiteX5674" fmla="*/ 2265194 w 2323944"/>
              <a:gd name="connsiteY5674" fmla="*/ 1674254 h 1874663"/>
              <a:gd name="connsiteX5675" fmla="*/ 2268027 w 2323944"/>
              <a:gd name="connsiteY5675" fmla="*/ 1673061 h 1874663"/>
              <a:gd name="connsiteX5676" fmla="*/ 2267729 w 2323944"/>
              <a:gd name="connsiteY5676" fmla="*/ 1673956 h 1874663"/>
              <a:gd name="connsiteX5677" fmla="*/ 2265790 w 2323944"/>
              <a:gd name="connsiteY5677" fmla="*/ 1676342 h 1874663"/>
              <a:gd name="connsiteX5678" fmla="*/ 2262957 w 2323944"/>
              <a:gd name="connsiteY5678" fmla="*/ 1678280 h 1874663"/>
              <a:gd name="connsiteX5679" fmla="*/ 2257291 w 2323944"/>
              <a:gd name="connsiteY5679" fmla="*/ 1680666 h 1874663"/>
              <a:gd name="connsiteX5680" fmla="*/ 2252817 w 2323944"/>
              <a:gd name="connsiteY5680" fmla="*/ 1687227 h 1874663"/>
              <a:gd name="connsiteX5681" fmla="*/ 2251773 w 2323944"/>
              <a:gd name="connsiteY5681" fmla="*/ 1688569 h 1874663"/>
              <a:gd name="connsiteX5682" fmla="*/ 2249388 w 2323944"/>
              <a:gd name="connsiteY5682" fmla="*/ 1690656 h 1874663"/>
              <a:gd name="connsiteX5683" fmla="*/ 2246256 w 2323944"/>
              <a:gd name="connsiteY5683" fmla="*/ 1692148 h 1874663"/>
              <a:gd name="connsiteX5684" fmla="*/ 2241932 w 2323944"/>
              <a:gd name="connsiteY5684" fmla="*/ 1693042 h 1874663"/>
              <a:gd name="connsiteX5685" fmla="*/ 2240143 w 2323944"/>
              <a:gd name="connsiteY5685" fmla="*/ 1693788 h 1874663"/>
              <a:gd name="connsiteX5686" fmla="*/ 2238055 w 2323944"/>
              <a:gd name="connsiteY5686" fmla="*/ 1695726 h 1874663"/>
              <a:gd name="connsiteX5687" fmla="*/ 2237160 w 2323944"/>
              <a:gd name="connsiteY5687" fmla="*/ 1697218 h 1874663"/>
              <a:gd name="connsiteX5688" fmla="*/ 2237160 w 2323944"/>
              <a:gd name="connsiteY5688" fmla="*/ 1697814 h 1874663"/>
              <a:gd name="connsiteX5689" fmla="*/ 2237160 w 2323944"/>
              <a:gd name="connsiteY5689" fmla="*/ 1698858 h 1874663"/>
              <a:gd name="connsiteX5690" fmla="*/ 2238950 w 2323944"/>
              <a:gd name="connsiteY5690" fmla="*/ 1700200 h 1874663"/>
              <a:gd name="connsiteX5691" fmla="*/ 2239844 w 2323944"/>
              <a:gd name="connsiteY5691" fmla="*/ 1700647 h 1874663"/>
              <a:gd name="connsiteX5692" fmla="*/ 2241335 w 2323944"/>
              <a:gd name="connsiteY5692" fmla="*/ 1700945 h 1874663"/>
              <a:gd name="connsiteX5693" fmla="*/ 2244914 w 2323944"/>
              <a:gd name="connsiteY5693" fmla="*/ 1700498 h 1874663"/>
              <a:gd name="connsiteX5694" fmla="*/ 2248046 w 2323944"/>
              <a:gd name="connsiteY5694" fmla="*/ 1699305 h 1874663"/>
              <a:gd name="connsiteX5695" fmla="*/ 2249388 w 2323944"/>
              <a:gd name="connsiteY5695" fmla="*/ 1699305 h 1874663"/>
              <a:gd name="connsiteX5696" fmla="*/ 2251475 w 2323944"/>
              <a:gd name="connsiteY5696" fmla="*/ 1699752 h 1874663"/>
              <a:gd name="connsiteX5697" fmla="*/ 2253712 w 2323944"/>
              <a:gd name="connsiteY5697" fmla="*/ 1699752 h 1874663"/>
              <a:gd name="connsiteX5698" fmla="*/ 2255352 w 2323944"/>
              <a:gd name="connsiteY5698" fmla="*/ 1698261 h 1874663"/>
              <a:gd name="connsiteX5699" fmla="*/ 2258334 w 2323944"/>
              <a:gd name="connsiteY5699" fmla="*/ 1694683 h 1874663"/>
              <a:gd name="connsiteX5700" fmla="*/ 2259378 w 2323944"/>
              <a:gd name="connsiteY5700" fmla="*/ 1692744 h 1874663"/>
              <a:gd name="connsiteX5701" fmla="*/ 2259676 w 2323944"/>
              <a:gd name="connsiteY5701" fmla="*/ 1690358 h 1874663"/>
              <a:gd name="connsiteX5702" fmla="*/ 2265790 w 2323944"/>
              <a:gd name="connsiteY5702" fmla="*/ 1683052 h 1874663"/>
              <a:gd name="connsiteX5703" fmla="*/ 2267281 w 2323944"/>
              <a:gd name="connsiteY5703" fmla="*/ 1682604 h 1874663"/>
              <a:gd name="connsiteX5704" fmla="*/ 2268772 w 2323944"/>
              <a:gd name="connsiteY5704" fmla="*/ 1682604 h 1874663"/>
              <a:gd name="connsiteX5705" fmla="*/ 2271307 w 2323944"/>
              <a:gd name="connsiteY5705" fmla="*/ 1682306 h 1874663"/>
              <a:gd name="connsiteX5706" fmla="*/ 2273395 w 2323944"/>
              <a:gd name="connsiteY5706" fmla="*/ 1680517 h 1874663"/>
              <a:gd name="connsiteX5707" fmla="*/ 2276079 w 2323944"/>
              <a:gd name="connsiteY5707" fmla="*/ 1677385 h 1874663"/>
              <a:gd name="connsiteX5708" fmla="*/ 2276377 w 2323944"/>
              <a:gd name="connsiteY5708" fmla="*/ 1677833 h 1874663"/>
              <a:gd name="connsiteX5709" fmla="*/ 2274290 w 2323944"/>
              <a:gd name="connsiteY5709" fmla="*/ 1681710 h 1874663"/>
              <a:gd name="connsiteX5710" fmla="*/ 2273693 w 2323944"/>
              <a:gd name="connsiteY5710" fmla="*/ 1683499 h 1874663"/>
              <a:gd name="connsiteX5711" fmla="*/ 2275632 w 2323944"/>
              <a:gd name="connsiteY5711" fmla="*/ 1682455 h 1874663"/>
              <a:gd name="connsiteX5712" fmla="*/ 2276526 w 2323944"/>
              <a:gd name="connsiteY5712" fmla="*/ 1681561 h 1874663"/>
              <a:gd name="connsiteX5713" fmla="*/ 2277123 w 2323944"/>
              <a:gd name="connsiteY5713" fmla="*/ 1680368 h 1874663"/>
              <a:gd name="connsiteX5714" fmla="*/ 2277868 w 2323944"/>
              <a:gd name="connsiteY5714" fmla="*/ 1677087 h 1874663"/>
              <a:gd name="connsiteX5715" fmla="*/ 2282342 w 2323944"/>
              <a:gd name="connsiteY5715" fmla="*/ 1669631 h 1874663"/>
              <a:gd name="connsiteX5716" fmla="*/ 2282789 w 2323944"/>
              <a:gd name="connsiteY5716" fmla="*/ 1666947 h 1874663"/>
              <a:gd name="connsiteX5717" fmla="*/ 2283535 w 2323944"/>
              <a:gd name="connsiteY5717" fmla="*/ 1666500 h 1874663"/>
              <a:gd name="connsiteX5718" fmla="*/ 2287412 w 2323944"/>
              <a:gd name="connsiteY5718" fmla="*/ 1668439 h 1874663"/>
              <a:gd name="connsiteX5719" fmla="*/ 2288903 w 2323944"/>
              <a:gd name="connsiteY5719" fmla="*/ 1670228 h 1874663"/>
              <a:gd name="connsiteX5720" fmla="*/ 2290245 w 2323944"/>
              <a:gd name="connsiteY5720" fmla="*/ 1674105 h 1874663"/>
              <a:gd name="connsiteX5721" fmla="*/ 2291289 w 2323944"/>
              <a:gd name="connsiteY5721" fmla="*/ 1678876 h 1874663"/>
              <a:gd name="connsiteX5722" fmla="*/ 2291885 w 2323944"/>
              <a:gd name="connsiteY5722" fmla="*/ 1680517 h 1874663"/>
              <a:gd name="connsiteX5723" fmla="*/ 2292631 w 2323944"/>
              <a:gd name="connsiteY5723" fmla="*/ 1681262 h 1874663"/>
              <a:gd name="connsiteX5724" fmla="*/ 2292183 w 2323944"/>
              <a:gd name="connsiteY5724" fmla="*/ 1683052 h 1874663"/>
              <a:gd name="connsiteX5725" fmla="*/ 2289499 w 2323944"/>
              <a:gd name="connsiteY5725" fmla="*/ 1687376 h 1874663"/>
              <a:gd name="connsiteX5726" fmla="*/ 2286219 w 2323944"/>
              <a:gd name="connsiteY5726" fmla="*/ 1693490 h 1874663"/>
              <a:gd name="connsiteX5727" fmla="*/ 2284578 w 2323944"/>
              <a:gd name="connsiteY5727" fmla="*/ 1697665 h 1874663"/>
              <a:gd name="connsiteX5728" fmla="*/ 2284131 w 2323944"/>
              <a:gd name="connsiteY5728" fmla="*/ 1699454 h 1874663"/>
              <a:gd name="connsiteX5729" fmla="*/ 2284131 w 2323944"/>
              <a:gd name="connsiteY5729" fmla="*/ 1700796 h 1874663"/>
              <a:gd name="connsiteX5730" fmla="*/ 2285175 w 2323944"/>
              <a:gd name="connsiteY5730" fmla="*/ 1702287 h 1874663"/>
              <a:gd name="connsiteX5731" fmla="*/ 2285921 w 2323944"/>
              <a:gd name="connsiteY5731" fmla="*/ 1702735 h 1874663"/>
              <a:gd name="connsiteX5732" fmla="*/ 2286666 w 2323944"/>
              <a:gd name="connsiteY5732" fmla="*/ 1702735 h 1874663"/>
              <a:gd name="connsiteX5733" fmla="*/ 2288456 w 2323944"/>
              <a:gd name="connsiteY5733" fmla="*/ 1702287 h 1874663"/>
              <a:gd name="connsiteX5734" fmla="*/ 2292332 w 2323944"/>
              <a:gd name="connsiteY5734" fmla="*/ 1698858 h 1874663"/>
              <a:gd name="connsiteX5735" fmla="*/ 2294569 w 2323944"/>
              <a:gd name="connsiteY5735" fmla="*/ 1696323 h 1874663"/>
              <a:gd name="connsiteX5736" fmla="*/ 2296657 w 2323944"/>
              <a:gd name="connsiteY5736" fmla="*/ 1693490 h 1874663"/>
              <a:gd name="connsiteX5737" fmla="*/ 2298148 w 2323944"/>
              <a:gd name="connsiteY5737" fmla="*/ 1691998 h 1874663"/>
              <a:gd name="connsiteX5738" fmla="*/ 2299192 w 2323944"/>
              <a:gd name="connsiteY5738" fmla="*/ 1691700 h 1874663"/>
              <a:gd name="connsiteX5739" fmla="*/ 2299639 w 2323944"/>
              <a:gd name="connsiteY5739" fmla="*/ 1692148 h 1874663"/>
              <a:gd name="connsiteX5740" fmla="*/ 2299639 w 2323944"/>
              <a:gd name="connsiteY5740" fmla="*/ 1693341 h 1874663"/>
              <a:gd name="connsiteX5741" fmla="*/ 2298745 w 2323944"/>
              <a:gd name="connsiteY5741" fmla="*/ 1696472 h 1874663"/>
              <a:gd name="connsiteX5742" fmla="*/ 2299490 w 2323944"/>
              <a:gd name="connsiteY5742" fmla="*/ 1698261 h 1874663"/>
              <a:gd name="connsiteX5743" fmla="*/ 2299192 w 2323944"/>
              <a:gd name="connsiteY5743" fmla="*/ 1700647 h 1874663"/>
              <a:gd name="connsiteX5744" fmla="*/ 2298595 w 2323944"/>
              <a:gd name="connsiteY5744" fmla="*/ 1707805 h 1874663"/>
              <a:gd name="connsiteX5745" fmla="*/ 2299341 w 2323944"/>
              <a:gd name="connsiteY5745" fmla="*/ 1709296 h 1874663"/>
              <a:gd name="connsiteX5746" fmla="*/ 2299937 w 2323944"/>
              <a:gd name="connsiteY5746" fmla="*/ 1709594 h 1874663"/>
              <a:gd name="connsiteX5747" fmla="*/ 2300832 w 2323944"/>
              <a:gd name="connsiteY5747" fmla="*/ 1709594 h 1874663"/>
              <a:gd name="connsiteX5748" fmla="*/ 2304858 w 2323944"/>
              <a:gd name="connsiteY5748" fmla="*/ 1706761 h 1874663"/>
              <a:gd name="connsiteX5749" fmla="*/ 2306349 w 2323944"/>
              <a:gd name="connsiteY5749" fmla="*/ 1706463 h 1874663"/>
              <a:gd name="connsiteX5750" fmla="*/ 2307244 w 2323944"/>
              <a:gd name="connsiteY5750" fmla="*/ 1706463 h 1874663"/>
              <a:gd name="connsiteX5751" fmla="*/ 2308139 w 2323944"/>
              <a:gd name="connsiteY5751" fmla="*/ 1707208 h 1874663"/>
              <a:gd name="connsiteX5752" fmla="*/ 2309182 w 2323944"/>
              <a:gd name="connsiteY5752" fmla="*/ 1708550 h 1874663"/>
              <a:gd name="connsiteX5753" fmla="*/ 2310375 w 2323944"/>
              <a:gd name="connsiteY5753" fmla="*/ 1708998 h 1874663"/>
              <a:gd name="connsiteX5754" fmla="*/ 2311717 w 2323944"/>
              <a:gd name="connsiteY5754" fmla="*/ 1708699 h 1874663"/>
              <a:gd name="connsiteX5755" fmla="*/ 2312910 w 2323944"/>
              <a:gd name="connsiteY5755" fmla="*/ 1707805 h 1874663"/>
              <a:gd name="connsiteX5756" fmla="*/ 2313954 w 2323944"/>
              <a:gd name="connsiteY5756" fmla="*/ 1706314 h 1874663"/>
              <a:gd name="connsiteX5757" fmla="*/ 2315744 w 2323944"/>
              <a:gd name="connsiteY5757" fmla="*/ 1703033 h 1874663"/>
              <a:gd name="connsiteX5758" fmla="*/ 2317682 w 2323944"/>
              <a:gd name="connsiteY5758" fmla="*/ 1697665 h 1874663"/>
              <a:gd name="connsiteX5759" fmla="*/ 2317682 w 2323944"/>
              <a:gd name="connsiteY5759" fmla="*/ 1696323 h 1874663"/>
              <a:gd name="connsiteX5760" fmla="*/ 2317682 w 2323944"/>
              <a:gd name="connsiteY5760" fmla="*/ 1695130 h 1874663"/>
              <a:gd name="connsiteX5761" fmla="*/ 2317085 w 2323944"/>
              <a:gd name="connsiteY5761" fmla="*/ 1693191 h 1874663"/>
              <a:gd name="connsiteX5762" fmla="*/ 2323050 w 2323944"/>
              <a:gd name="connsiteY5762" fmla="*/ 1682008 h 1874663"/>
              <a:gd name="connsiteX5763" fmla="*/ 2323497 w 2323944"/>
              <a:gd name="connsiteY5763" fmla="*/ 1680517 h 1874663"/>
              <a:gd name="connsiteX5764" fmla="*/ 2323945 w 2323944"/>
              <a:gd name="connsiteY5764" fmla="*/ 1677684 h 1874663"/>
              <a:gd name="connsiteX5765" fmla="*/ 2323497 w 2323944"/>
              <a:gd name="connsiteY5765" fmla="*/ 1675149 h 1874663"/>
              <a:gd name="connsiteX5766" fmla="*/ 2285175 w 2323944"/>
              <a:gd name="connsiteY5766" fmla="*/ 1674254 h 1874663"/>
              <a:gd name="connsiteX5767" fmla="*/ 2284131 w 2323944"/>
              <a:gd name="connsiteY5767" fmla="*/ 1675596 h 1874663"/>
              <a:gd name="connsiteX5768" fmla="*/ 2282938 w 2323944"/>
              <a:gd name="connsiteY5768" fmla="*/ 1676342 h 1874663"/>
              <a:gd name="connsiteX5769" fmla="*/ 2282640 w 2323944"/>
              <a:gd name="connsiteY5769" fmla="*/ 1677087 h 1874663"/>
              <a:gd name="connsiteX5770" fmla="*/ 2282640 w 2323944"/>
              <a:gd name="connsiteY5770" fmla="*/ 1677982 h 1874663"/>
              <a:gd name="connsiteX5771" fmla="*/ 2281745 w 2323944"/>
              <a:gd name="connsiteY5771" fmla="*/ 1679473 h 1874663"/>
              <a:gd name="connsiteX5772" fmla="*/ 2280105 w 2323944"/>
              <a:gd name="connsiteY5772" fmla="*/ 1681561 h 1874663"/>
              <a:gd name="connsiteX5773" fmla="*/ 2280105 w 2323944"/>
              <a:gd name="connsiteY5773" fmla="*/ 1682604 h 1874663"/>
              <a:gd name="connsiteX5774" fmla="*/ 2281298 w 2323944"/>
              <a:gd name="connsiteY5774" fmla="*/ 1682604 h 1874663"/>
              <a:gd name="connsiteX5775" fmla="*/ 2282640 w 2323944"/>
              <a:gd name="connsiteY5775" fmla="*/ 1681411 h 1874663"/>
              <a:gd name="connsiteX5776" fmla="*/ 2284728 w 2323944"/>
              <a:gd name="connsiteY5776" fmla="*/ 1676789 h 1874663"/>
              <a:gd name="connsiteX5777" fmla="*/ 2285175 w 2323944"/>
              <a:gd name="connsiteY5777" fmla="*/ 1674254 h 1874663"/>
              <a:gd name="connsiteX5778" fmla="*/ 1616845 w 2323944"/>
              <a:gd name="connsiteY5778" fmla="*/ 1520368 h 1874663"/>
              <a:gd name="connsiteX5779" fmla="*/ 1619380 w 2323944"/>
              <a:gd name="connsiteY5779" fmla="*/ 1520666 h 1874663"/>
              <a:gd name="connsiteX5780" fmla="*/ 1620424 w 2323944"/>
              <a:gd name="connsiteY5780" fmla="*/ 1520368 h 1874663"/>
              <a:gd name="connsiteX5781" fmla="*/ 1621319 w 2323944"/>
              <a:gd name="connsiteY5781" fmla="*/ 1519772 h 1874663"/>
              <a:gd name="connsiteX5782" fmla="*/ 1621915 w 2323944"/>
              <a:gd name="connsiteY5782" fmla="*/ 1518877 h 1874663"/>
              <a:gd name="connsiteX5783" fmla="*/ 1622213 w 2323944"/>
              <a:gd name="connsiteY5783" fmla="*/ 1517684 h 1874663"/>
              <a:gd name="connsiteX5784" fmla="*/ 1623406 w 2323944"/>
              <a:gd name="connsiteY5784" fmla="*/ 1515895 h 1874663"/>
              <a:gd name="connsiteX5785" fmla="*/ 1623406 w 2323944"/>
              <a:gd name="connsiteY5785" fmla="*/ 1515298 h 1874663"/>
              <a:gd name="connsiteX5786" fmla="*/ 1621766 w 2323944"/>
              <a:gd name="connsiteY5786" fmla="*/ 1514851 h 1874663"/>
              <a:gd name="connsiteX5787" fmla="*/ 1613565 w 2323944"/>
              <a:gd name="connsiteY5787" fmla="*/ 1518131 h 1874663"/>
              <a:gd name="connsiteX5788" fmla="*/ 1614758 w 2323944"/>
              <a:gd name="connsiteY5788" fmla="*/ 1519324 h 1874663"/>
              <a:gd name="connsiteX5789" fmla="*/ 1616696 w 2323944"/>
              <a:gd name="connsiteY5789" fmla="*/ 1520219 h 1874663"/>
              <a:gd name="connsiteX5790" fmla="*/ 2007823 w 2323944"/>
              <a:gd name="connsiteY5790" fmla="*/ 1670824 h 1874663"/>
              <a:gd name="connsiteX5791" fmla="*/ 2009015 w 2323944"/>
              <a:gd name="connsiteY5791" fmla="*/ 1670824 h 1874663"/>
              <a:gd name="connsiteX5792" fmla="*/ 2011252 w 2323944"/>
              <a:gd name="connsiteY5792" fmla="*/ 1668439 h 1874663"/>
              <a:gd name="connsiteX5793" fmla="*/ 2011849 w 2323944"/>
              <a:gd name="connsiteY5793" fmla="*/ 1665903 h 1874663"/>
              <a:gd name="connsiteX5794" fmla="*/ 2010357 w 2323944"/>
              <a:gd name="connsiteY5794" fmla="*/ 1666649 h 1874663"/>
              <a:gd name="connsiteX5795" fmla="*/ 2009612 w 2323944"/>
              <a:gd name="connsiteY5795" fmla="*/ 1666649 h 1874663"/>
              <a:gd name="connsiteX5796" fmla="*/ 2007673 w 2323944"/>
              <a:gd name="connsiteY5796" fmla="*/ 1666649 h 1874663"/>
              <a:gd name="connsiteX5797" fmla="*/ 2007673 w 2323944"/>
              <a:gd name="connsiteY5797" fmla="*/ 1669035 h 1874663"/>
              <a:gd name="connsiteX5798" fmla="*/ 2007077 w 2323944"/>
              <a:gd name="connsiteY5798" fmla="*/ 1670377 h 1874663"/>
              <a:gd name="connsiteX5799" fmla="*/ 2007673 w 2323944"/>
              <a:gd name="connsiteY5799" fmla="*/ 1670377 h 1874663"/>
              <a:gd name="connsiteX5800" fmla="*/ 2084616 w 2323944"/>
              <a:gd name="connsiteY5800" fmla="*/ 1623257 h 1874663"/>
              <a:gd name="connsiteX5801" fmla="*/ 2085958 w 2323944"/>
              <a:gd name="connsiteY5801" fmla="*/ 1622064 h 1874663"/>
              <a:gd name="connsiteX5802" fmla="*/ 2084915 w 2323944"/>
              <a:gd name="connsiteY5802" fmla="*/ 1619827 h 1874663"/>
              <a:gd name="connsiteX5803" fmla="*/ 2082827 w 2323944"/>
              <a:gd name="connsiteY5803" fmla="*/ 1616994 h 1874663"/>
              <a:gd name="connsiteX5804" fmla="*/ 2076862 w 2323944"/>
              <a:gd name="connsiteY5804" fmla="*/ 1613266 h 1874663"/>
              <a:gd name="connsiteX5805" fmla="*/ 2074477 w 2323944"/>
              <a:gd name="connsiteY5805" fmla="*/ 1612670 h 1874663"/>
              <a:gd name="connsiteX5806" fmla="*/ 2061355 w 2323944"/>
              <a:gd name="connsiteY5806" fmla="*/ 1604916 h 1874663"/>
              <a:gd name="connsiteX5807" fmla="*/ 2055390 w 2323944"/>
              <a:gd name="connsiteY5807" fmla="*/ 1601934 h 1874663"/>
              <a:gd name="connsiteX5808" fmla="*/ 2049276 w 2323944"/>
              <a:gd name="connsiteY5808" fmla="*/ 1599548 h 1874663"/>
              <a:gd name="connsiteX5809" fmla="*/ 2043908 w 2323944"/>
              <a:gd name="connsiteY5809" fmla="*/ 1597907 h 1874663"/>
              <a:gd name="connsiteX5810" fmla="*/ 2031532 w 2323944"/>
              <a:gd name="connsiteY5810" fmla="*/ 1595820 h 1874663"/>
              <a:gd name="connsiteX5811" fmla="*/ 2021690 w 2323944"/>
              <a:gd name="connsiteY5811" fmla="*/ 1593434 h 1874663"/>
              <a:gd name="connsiteX5812" fmla="*/ 2018708 w 2323944"/>
              <a:gd name="connsiteY5812" fmla="*/ 1593434 h 1874663"/>
              <a:gd name="connsiteX5813" fmla="*/ 2015278 w 2323944"/>
              <a:gd name="connsiteY5813" fmla="*/ 1594030 h 1874663"/>
              <a:gd name="connsiteX5814" fmla="*/ 2012296 w 2323944"/>
              <a:gd name="connsiteY5814" fmla="*/ 1595373 h 1874663"/>
              <a:gd name="connsiteX5815" fmla="*/ 2013489 w 2323944"/>
              <a:gd name="connsiteY5815" fmla="*/ 1597460 h 1874663"/>
              <a:gd name="connsiteX5816" fmla="*/ 2028102 w 2323944"/>
              <a:gd name="connsiteY5816" fmla="*/ 1603574 h 1874663"/>
              <a:gd name="connsiteX5817" fmla="*/ 2030935 w 2323944"/>
              <a:gd name="connsiteY5817" fmla="*/ 1605512 h 1874663"/>
              <a:gd name="connsiteX5818" fmla="*/ 2033619 w 2323944"/>
              <a:gd name="connsiteY5818" fmla="*/ 1607898 h 1874663"/>
              <a:gd name="connsiteX5819" fmla="*/ 2034961 w 2323944"/>
              <a:gd name="connsiteY5819" fmla="*/ 1610582 h 1874663"/>
              <a:gd name="connsiteX5820" fmla="*/ 2036602 w 2323944"/>
              <a:gd name="connsiteY5820" fmla="*/ 1612670 h 1874663"/>
              <a:gd name="connsiteX5821" fmla="*/ 2050469 w 2323944"/>
              <a:gd name="connsiteY5821" fmla="*/ 1618933 h 1874663"/>
              <a:gd name="connsiteX5822" fmla="*/ 2056881 w 2323944"/>
              <a:gd name="connsiteY5822" fmla="*/ 1620871 h 1874663"/>
              <a:gd name="connsiteX5823" fmla="*/ 2063442 w 2323944"/>
              <a:gd name="connsiteY5823" fmla="*/ 1621915 h 1874663"/>
              <a:gd name="connsiteX5824" fmla="*/ 2072240 w 2323944"/>
              <a:gd name="connsiteY5824" fmla="*/ 1624152 h 1874663"/>
              <a:gd name="connsiteX5825" fmla="*/ 2083274 w 2323944"/>
              <a:gd name="connsiteY5825" fmla="*/ 1623555 h 1874663"/>
              <a:gd name="connsiteX5826" fmla="*/ 2084765 w 2323944"/>
              <a:gd name="connsiteY5826" fmla="*/ 1623108 h 1874663"/>
              <a:gd name="connsiteX5827" fmla="*/ 2132184 w 2323944"/>
              <a:gd name="connsiteY5827" fmla="*/ 1801299 h 1874663"/>
              <a:gd name="connsiteX5828" fmla="*/ 2127412 w 2323944"/>
              <a:gd name="connsiteY5828" fmla="*/ 1800852 h 1874663"/>
              <a:gd name="connsiteX5829" fmla="*/ 2127412 w 2323944"/>
              <a:gd name="connsiteY5829" fmla="*/ 1801299 h 1874663"/>
              <a:gd name="connsiteX5830" fmla="*/ 2129500 w 2323944"/>
              <a:gd name="connsiteY5830" fmla="*/ 1802343 h 1874663"/>
              <a:gd name="connsiteX5831" fmla="*/ 2132482 w 2323944"/>
              <a:gd name="connsiteY5831" fmla="*/ 1802343 h 1874663"/>
              <a:gd name="connsiteX5832" fmla="*/ 2136061 w 2323944"/>
              <a:gd name="connsiteY5832" fmla="*/ 1801299 h 1874663"/>
              <a:gd name="connsiteX5833" fmla="*/ 2137701 w 2323944"/>
              <a:gd name="connsiteY5833" fmla="*/ 1799212 h 1874663"/>
              <a:gd name="connsiteX5834" fmla="*/ 2133973 w 2323944"/>
              <a:gd name="connsiteY5834" fmla="*/ 1801150 h 1874663"/>
              <a:gd name="connsiteX5835" fmla="*/ 2132184 w 2323944"/>
              <a:gd name="connsiteY5835" fmla="*/ 1801448 h 1874663"/>
              <a:gd name="connsiteX5836" fmla="*/ 1750750 w 2323944"/>
              <a:gd name="connsiteY5836" fmla="*/ 1765363 h 1874663"/>
              <a:gd name="connsiteX5837" fmla="*/ 1772670 w 2323944"/>
              <a:gd name="connsiteY5837" fmla="*/ 1765363 h 1874663"/>
              <a:gd name="connsiteX5838" fmla="*/ 1783555 w 2323944"/>
              <a:gd name="connsiteY5838" fmla="*/ 1765363 h 1874663"/>
              <a:gd name="connsiteX5839" fmla="*/ 1794440 w 2323944"/>
              <a:gd name="connsiteY5839" fmla="*/ 1765363 h 1874663"/>
              <a:gd name="connsiteX5840" fmla="*/ 1805325 w 2323944"/>
              <a:gd name="connsiteY5840" fmla="*/ 1765363 h 1874663"/>
              <a:gd name="connsiteX5841" fmla="*/ 1816211 w 2323944"/>
              <a:gd name="connsiteY5841" fmla="*/ 1765363 h 1874663"/>
              <a:gd name="connsiteX5842" fmla="*/ 1827096 w 2323944"/>
              <a:gd name="connsiteY5842" fmla="*/ 1765363 h 1874663"/>
              <a:gd name="connsiteX5843" fmla="*/ 1829631 w 2323944"/>
              <a:gd name="connsiteY5843" fmla="*/ 1758802 h 1874663"/>
              <a:gd name="connsiteX5844" fmla="*/ 1832017 w 2323944"/>
              <a:gd name="connsiteY5844" fmla="*/ 1755819 h 1874663"/>
              <a:gd name="connsiteX5845" fmla="*/ 1835298 w 2323944"/>
              <a:gd name="connsiteY5845" fmla="*/ 1756863 h 1874663"/>
              <a:gd name="connsiteX5846" fmla="*/ 1837087 w 2323944"/>
              <a:gd name="connsiteY5846" fmla="*/ 1756863 h 1874663"/>
              <a:gd name="connsiteX5847" fmla="*/ 1839025 w 2323944"/>
              <a:gd name="connsiteY5847" fmla="*/ 1755223 h 1874663"/>
              <a:gd name="connsiteX5848" fmla="*/ 1840666 w 2323944"/>
              <a:gd name="connsiteY5848" fmla="*/ 1754328 h 1874663"/>
              <a:gd name="connsiteX5849" fmla="*/ 1841709 w 2323944"/>
              <a:gd name="connsiteY5849" fmla="*/ 1754328 h 1874663"/>
              <a:gd name="connsiteX5850" fmla="*/ 1842604 w 2323944"/>
              <a:gd name="connsiteY5850" fmla="*/ 1755968 h 1874663"/>
              <a:gd name="connsiteX5851" fmla="*/ 1843350 w 2323944"/>
              <a:gd name="connsiteY5851" fmla="*/ 1756863 h 1874663"/>
              <a:gd name="connsiteX5852" fmla="*/ 1844244 w 2323944"/>
              <a:gd name="connsiteY5852" fmla="*/ 1756565 h 1874663"/>
              <a:gd name="connsiteX5853" fmla="*/ 1844990 w 2323944"/>
              <a:gd name="connsiteY5853" fmla="*/ 1755223 h 1874663"/>
              <a:gd name="connsiteX5854" fmla="*/ 1844990 w 2323944"/>
              <a:gd name="connsiteY5854" fmla="*/ 1753284 h 1874663"/>
              <a:gd name="connsiteX5855" fmla="*/ 1846034 w 2323944"/>
              <a:gd name="connsiteY5855" fmla="*/ 1751942 h 1874663"/>
              <a:gd name="connsiteX5856" fmla="*/ 1847227 w 2323944"/>
              <a:gd name="connsiteY5856" fmla="*/ 1751942 h 1874663"/>
              <a:gd name="connsiteX5857" fmla="*/ 1848270 w 2323944"/>
              <a:gd name="connsiteY5857" fmla="*/ 1751793 h 1874663"/>
              <a:gd name="connsiteX5858" fmla="*/ 1848867 w 2323944"/>
              <a:gd name="connsiteY5858" fmla="*/ 1751197 h 1874663"/>
              <a:gd name="connsiteX5859" fmla="*/ 1848867 w 2323944"/>
              <a:gd name="connsiteY5859" fmla="*/ 1750302 h 1874663"/>
              <a:gd name="connsiteX5860" fmla="*/ 1848419 w 2323944"/>
              <a:gd name="connsiteY5860" fmla="*/ 1748811 h 1874663"/>
              <a:gd name="connsiteX5861" fmla="*/ 1848419 w 2323944"/>
              <a:gd name="connsiteY5861" fmla="*/ 1747022 h 1874663"/>
              <a:gd name="connsiteX5862" fmla="*/ 1851402 w 2323944"/>
              <a:gd name="connsiteY5862" fmla="*/ 1743890 h 1874663"/>
              <a:gd name="connsiteX5863" fmla="*/ 1854831 w 2323944"/>
              <a:gd name="connsiteY5863" fmla="*/ 1741803 h 1874663"/>
              <a:gd name="connsiteX5864" fmla="*/ 1856024 w 2323944"/>
              <a:gd name="connsiteY5864" fmla="*/ 1740759 h 1874663"/>
              <a:gd name="connsiteX5865" fmla="*/ 1856323 w 2323944"/>
              <a:gd name="connsiteY5865" fmla="*/ 1738522 h 1874663"/>
              <a:gd name="connsiteX5866" fmla="*/ 1858261 w 2323944"/>
              <a:gd name="connsiteY5866" fmla="*/ 1736285 h 1874663"/>
              <a:gd name="connsiteX5867" fmla="*/ 1859305 w 2323944"/>
              <a:gd name="connsiteY5867" fmla="*/ 1734943 h 1874663"/>
              <a:gd name="connsiteX5868" fmla="*/ 1859603 w 2323944"/>
              <a:gd name="connsiteY5868" fmla="*/ 1733750 h 1874663"/>
              <a:gd name="connsiteX5869" fmla="*/ 1859156 w 2323944"/>
              <a:gd name="connsiteY5869" fmla="*/ 1732408 h 1874663"/>
              <a:gd name="connsiteX5870" fmla="*/ 1859156 w 2323944"/>
              <a:gd name="connsiteY5870" fmla="*/ 1729724 h 1874663"/>
              <a:gd name="connsiteX5871" fmla="*/ 1859901 w 2323944"/>
              <a:gd name="connsiteY5871" fmla="*/ 1726593 h 1874663"/>
              <a:gd name="connsiteX5872" fmla="*/ 1860647 w 2323944"/>
              <a:gd name="connsiteY5872" fmla="*/ 1723163 h 1874663"/>
              <a:gd name="connsiteX5873" fmla="*/ 1862436 w 2323944"/>
              <a:gd name="connsiteY5873" fmla="*/ 1720032 h 1874663"/>
              <a:gd name="connsiteX5874" fmla="*/ 1865418 w 2323944"/>
              <a:gd name="connsiteY5874" fmla="*/ 1716602 h 1874663"/>
              <a:gd name="connsiteX5875" fmla="*/ 1866164 w 2323944"/>
              <a:gd name="connsiteY5875" fmla="*/ 1712129 h 1874663"/>
              <a:gd name="connsiteX5876" fmla="*/ 1866910 w 2323944"/>
              <a:gd name="connsiteY5876" fmla="*/ 1707357 h 1874663"/>
              <a:gd name="connsiteX5877" fmla="*/ 1870488 w 2323944"/>
              <a:gd name="connsiteY5877" fmla="*/ 1702735 h 1874663"/>
              <a:gd name="connsiteX5878" fmla="*/ 1874514 w 2323944"/>
              <a:gd name="connsiteY5878" fmla="*/ 1697516 h 1874663"/>
              <a:gd name="connsiteX5879" fmla="*/ 1876751 w 2323944"/>
              <a:gd name="connsiteY5879" fmla="*/ 1694533 h 1874663"/>
              <a:gd name="connsiteX5880" fmla="*/ 1880926 w 2323944"/>
              <a:gd name="connsiteY5880" fmla="*/ 1689016 h 1874663"/>
              <a:gd name="connsiteX5881" fmla="*/ 1883909 w 2323944"/>
              <a:gd name="connsiteY5881" fmla="*/ 1685139 h 1874663"/>
              <a:gd name="connsiteX5882" fmla="*/ 1885400 w 2323944"/>
              <a:gd name="connsiteY5882" fmla="*/ 1683350 h 1874663"/>
              <a:gd name="connsiteX5883" fmla="*/ 1886891 w 2323944"/>
              <a:gd name="connsiteY5883" fmla="*/ 1681262 h 1874663"/>
              <a:gd name="connsiteX5884" fmla="*/ 1889426 w 2323944"/>
              <a:gd name="connsiteY5884" fmla="*/ 1681859 h 1874663"/>
              <a:gd name="connsiteX5885" fmla="*/ 1891961 w 2323944"/>
              <a:gd name="connsiteY5885" fmla="*/ 1682455 h 1874663"/>
              <a:gd name="connsiteX5886" fmla="*/ 1891663 w 2323944"/>
              <a:gd name="connsiteY5886" fmla="*/ 1685587 h 1874663"/>
              <a:gd name="connsiteX5887" fmla="*/ 1892110 w 2323944"/>
              <a:gd name="connsiteY5887" fmla="*/ 1687823 h 1874663"/>
              <a:gd name="connsiteX5888" fmla="*/ 1893303 w 2323944"/>
              <a:gd name="connsiteY5888" fmla="*/ 1689165 h 1874663"/>
              <a:gd name="connsiteX5889" fmla="*/ 1895092 w 2323944"/>
              <a:gd name="connsiteY5889" fmla="*/ 1690060 h 1874663"/>
              <a:gd name="connsiteX5890" fmla="*/ 1896434 w 2323944"/>
              <a:gd name="connsiteY5890" fmla="*/ 1690358 h 1874663"/>
              <a:gd name="connsiteX5891" fmla="*/ 1897925 w 2323944"/>
              <a:gd name="connsiteY5891" fmla="*/ 1690358 h 1874663"/>
              <a:gd name="connsiteX5892" fmla="*/ 1902101 w 2323944"/>
              <a:gd name="connsiteY5892" fmla="*/ 1688569 h 1874663"/>
              <a:gd name="connsiteX5893" fmla="*/ 1907021 w 2323944"/>
              <a:gd name="connsiteY5893" fmla="*/ 1687376 h 1874663"/>
              <a:gd name="connsiteX5894" fmla="*/ 1909705 w 2323944"/>
              <a:gd name="connsiteY5894" fmla="*/ 1686332 h 1874663"/>
              <a:gd name="connsiteX5895" fmla="*/ 1910153 w 2323944"/>
              <a:gd name="connsiteY5895" fmla="*/ 1685288 h 1874663"/>
              <a:gd name="connsiteX5896" fmla="*/ 1911346 w 2323944"/>
              <a:gd name="connsiteY5896" fmla="*/ 1684990 h 1874663"/>
              <a:gd name="connsiteX5897" fmla="*/ 1913284 w 2323944"/>
              <a:gd name="connsiteY5897" fmla="*/ 1685288 h 1874663"/>
              <a:gd name="connsiteX5898" fmla="*/ 1916863 w 2323944"/>
              <a:gd name="connsiteY5898" fmla="*/ 1687823 h 1874663"/>
              <a:gd name="connsiteX5899" fmla="*/ 1921187 w 2323944"/>
              <a:gd name="connsiteY5899" fmla="*/ 1691551 h 1874663"/>
              <a:gd name="connsiteX5900" fmla="*/ 1924617 w 2323944"/>
              <a:gd name="connsiteY5900" fmla="*/ 1694533 h 1874663"/>
              <a:gd name="connsiteX5901" fmla="*/ 1924617 w 2323944"/>
              <a:gd name="connsiteY5901" fmla="*/ 1699603 h 1874663"/>
              <a:gd name="connsiteX5902" fmla="*/ 1924766 w 2323944"/>
              <a:gd name="connsiteY5902" fmla="*/ 1704971 h 1874663"/>
              <a:gd name="connsiteX5903" fmla="*/ 1924766 w 2323944"/>
              <a:gd name="connsiteY5903" fmla="*/ 1710638 h 1874663"/>
              <a:gd name="connsiteX5904" fmla="*/ 1924766 w 2323944"/>
              <a:gd name="connsiteY5904" fmla="*/ 1714664 h 1874663"/>
              <a:gd name="connsiteX5905" fmla="*/ 1924766 w 2323944"/>
              <a:gd name="connsiteY5905" fmla="*/ 1720181 h 1874663"/>
              <a:gd name="connsiteX5906" fmla="*/ 1924915 w 2323944"/>
              <a:gd name="connsiteY5906" fmla="*/ 1724654 h 1874663"/>
              <a:gd name="connsiteX5907" fmla="*/ 1924915 w 2323944"/>
              <a:gd name="connsiteY5907" fmla="*/ 1730321 h 1874663"/>
              <a:gd name="connsiteX5908" fmla="*/ 1924915 w 2323944"/>
              <a:gd name="connsiteY5908" fmla="*/ 1733452 h 1874663"/>
              <a:gd name="connsiteX5909" fmla="*/ 1925362 w 2323944"/>
              <a:gd name="connsiteY5909" fmla="*/ 1734347 h 1874663"/>
              <a:gd name="connsiteX5910" fmla="*/ 1925064 w 2323944"/>
              <a:gd name="connsiteY5910" fmla="*/ 1735540 h 1874663"/>
              <a:gd name="connsiteX5911" fmla="*/ 1925064 w 2323944"/>
              <a:gd name="connsiteY5911" fmla="*/ 1736136 h 1874663"/>
              <a:gd name="connsiteX5912" fmla="*/ 1925064 w 2323944"/>
              <a:gd name="connsiteY5912" fmla="*/ 1736584 h 1874663"/>
              <a:gd name="connsiteX5913" fmla="*/ 1925064 w 2323944"/>
              <a:gd name="connsiteY5913" fmla="*/ 1737180 h 1874663"/>
              <a:gd name="connsiteX5914" fmla="*/ 1925213 w 2323944"/>
              <a:gd name="connsiteY5914" fmla="*/ 1738075 h 1874663"/>
              <a:gd name="connsiteX5915" fmla="*/ 1924766 w 2323944"/>
              <a:gd name="connsiteY5915" fmla="*/ 1738820 h 1874663"/>
              <a:gd name="connsiteX5916" fmla="*/ 1924766 w 2323944"/>
              <a:gd name="connsiteY5916" fmla="*/ 1739715 h 1874663"/>
              <a:gd name="connsiteX5917" fmla="*/ 1924468 w 2323944"/>
              <a:gd name="connsiteY5917" fmla="*/ 1740162 h 1874663"/>
              <a:gd name="connsiteX5918" fmla="*/ 1924766 w 2323944"/>
              <a:gd name="connsiteY5918" fmla="*/ 1740162 h 1874663"/>
              <a:gd name="connsiteX5919" fmla="*/ 1926854 w 2323944"/>
              <a:gd name="connsiteY5919" fmla="*/ 1742399 h 1874663"/>
              <a:gd name="connsiteX5920" fmla="*/ 1929687 w 2323944"/>
              <a:gd name="connsiteY5920" fmla="*/ 1744338 h 1874663"/>
              <a:gd name="connsiteX5921" fmla="*/ 1931476 w 2323944"/>
              <a:gd name="connsiteY5921" fmla="*/ 1744338 h 1874663"/>
              <a:gd name="connsiteX5922" fmla="*/ 1932818 w 2323944"/>
              <a:gd name="connsiteY5922" fmla="*/ 1742846 h 1874663"/>
              <a:gd name="connsiteX5923" fmla="*/ 1933265 w 2323944"/>
              <a:gd name="connsiteY5923" fmla="*/ 1744188 h 1874663"/>
              <a:gd name="connsiteX5924" fmla="*/ 1933564 w 2323944"/>
              <a:gd name="connsiteY5924" fmla="*/ 1745381 h 1874663"/>
              <a:gd name="connsiteX5925" fmla="*/ 1934011 w 2323944"/>
              <a:gd name="connsiteY5925" fmla="*/ 1745381 h 1874663"/>
              <a:gd name="connsiteX5926" fmla="*/ 1934458 w 2323944"/>
              <a:gd name="connsiteY5926" fmla="*/ 1746872 h 1874663"/>
              <a:gd name="connsiteX5927" fmla="*/ 1934160 w 2323944"/>
              <a:gd name="connsiteY5927" fmla="*/ 1748065 h 1874663"/>
              <a:gd name="connsiteX5928" fmla="*/ 1933415 w 2323944"/>
              <a:gd name="connsiteY5928" fmla="*/ 1748662 h 1874663"/>
              <a:gd name="connsiteX5929" fmla="*/ 1932520 w 2323944"/>
              <a:gd name="connsiteY5929" fmla="*/ 1749109 h 1874663"/>
              <a:gd name="connsiteX5930" fmla="*/ 1932520 w 2323944"/>
              <a:gd name="connsiteY5930" fmla="*/ 1750004 h 1874663"/>
              <a:gd name="connsiteX5931" fmla="*/ 1932818 w 2323944"/>
              <a:gd name="connsiteY5931" fmla="*/ 1750899 h 1874663"/>
              <a:gd name="connsiteX5932" fmla="*/ 1933415 w 2323944"/>
              <a:gd name="connsiteY5932" fmla="*/ 1751793 h 1874663"/>
              <a:gd name="connsiteX5933" fmla="*/ 1934160 w 2323944"/>
              <a:gd name="connsiteY5933" fmla="*/ 1753284 h 1874663"/>
              <a:gd name="connsiteX5934" fmla="*/ 1933862 w 2323944"/>
              <a:gd name="connsiteY5934" fmla="*/ 1754626 h 1874663"/>
              <a:gd name="connsiteX5935" fmla="*/ 1933265 w 2323944"/>
              <a:gd name="connsiteY5935" fmla="*/ 1755670 h 1874663"/>
              <a:gd name="connsiteX5936" fmla="*/ 1932967 w 2323944"/>
              <a:gd name="connsiteY5936" fmla="*/ 1756714 h 1874663"/>
              <a:gd name="connsiteX5937" fmla="*/ 1933564 w 2323944"/>
              <a:gd name="connsiteY5937" fmla="*/ 1757609 h 1874663"/>
              <a:gd name="connsiteX5938" fmla="*/ 1934906 w 2323944"/>
              <a:gd name="connsiteY5938" fmla="*/ 1758951 h 1874663"/>
              <a:gd name="connsiteX5939" fmla="*/ 1935800 w 2323944"/>
              <a:gd name="connsiteY5939" fmla="*/ 1760144 h 1874663"/>
              <a:gd name="connsiteX5940" fmla="*/ 1937143 w 2323944"/>
              <a:gd name="connsiteY5940" fmla="*/ 1760889 h 1874663"/>
              <a:gd name="connsiteX5941" fmla="*/ 1937739 w 2323944"/>
              <a:gd name="connsiteY5941" fmla="*/ 1760442 h 1874663"/>
              <a:gd name="connsiteX5942" fmla="*/ 1938335 w 2323944"/>
              <a:gd name="connsiteY5942" fmla="*/ 1759845 h 1874663"/>
              <a:gd name="connsiteX5943" fmla="*/ 1938932 w 2323944"/>
              <a:gd name="connsiteY5943" fmla="*/ 1759398 h 1874663"/>
              <a:gd name="connsiteX5944" fmla="*/ 1939826 w 2323944"/>
              <a:gd name="connsiteY5944" fmla="*/ 1759696 h 1874663"/>
              <a:gd name="connsiteX5945" fmla="*/ 1940870 w 2323944"/>
              <a:gd name="connsiteY5945" fmla="*/ 1759995 h 1874663"/>
              <a:gd name="connsiteX5946" fmla="*/ 1942063 w 2323944"/>
              <a:gd name="connsiteY5946" fmla="*/ 1760442 h 1874663"/>
              <a:gd name="connsiteX5947" fmla="*/ 1943107 w 2323944"/>
              <a:gd name="connsiteY5947" fmla="*/ 1761337 h 1874663"/>
              <a:gd name="connsiteX5948" fmla="*/ 1945940 w 2323944"/>
              <a:gd name="connsiteY5948" fmla="*/ 1760889 h 1874663"/>
              <a:gd name="connsiteX5949" fmla="*/ 1947431 w 2323944"/>
              <a:gd name="connsiteY5949" fmla="*/ 1761337 h 1874663"/>
              <a:gd name="connsiteX5950" fmla="*/ 1947730 w 2323944"/>
              <a:gd name="connsiteY5950" fmla="*/ 1762977 h 1874663"/>
              <a:gd name="connsiteX5951" fmla="*/ 1948624 w 2323944"/>
              <a:gd name="connsiteY5951" fmla="*/ 1764021 h 1874663"/>
              <a:gd name="connsiteX5952" fmla="*/ 1952949 w 2323944"/>
              <a:gd name="connsiteY5952" fmla="*/ 1763424 h 1874663"/>
              <a:gd name="connsiteX5953" fmla="*/ 1958167 w 2323944"/>
              <a:gd name="connsiteY5953" fmla="*/ 1761337 h 1874663"/>
              <a:gd name="connsiteX5954" fmla="*/ 1960106 w 2323944"/>
              <a:gd name="connsiteY5954" fmla="*/ 1762977 h 1874663"/>
              <a:gd name="connsiteX5955" fmla="*/ 1962492 w 2323944"/>
              <a:gd name="connsiteY5955" fmla="*/ 1761784 h 1874663"/>
              <a:gd name="connsiteX5956" fmla="*/ 1965176 w 2323944"/>
              <a:gd name="connsiteY5956" fmla="*/ 1759845 h 1874663"/>
              <a:gd name="connsiteX5957" fmla="*/ 1968009 w 2323944"/>
              <a:gd name="connsiteY5957" fmla="*/ 1758503 h 1874663"/>
              <a:gd name="connsiteX5958" fmla="*/ 1968904 w 2323944"/>
              <a:gd name="connsiteY5958" fmla="*/ 1757460 h 1874663"/>
              <a:gd name="connsiteX5959" fmla="*/ 1966965 w 2323944"/>
              <a:gd name="connsiteY5959" fmla="*/ 1754776 h 1874663"/>
              <a:gd name="connsiteX5960" fmla="*/ 1969351 w 2323944"/>
              <a:gd name="connsiteY5960" fmla="*/ 1753434 h 1874663"/>
              <a:gd name="connsiteX5961" fmla="*/ 1969948 w 2323944"/>
              <a:gd name="connsiteY5961" fmla="*/ 1752539 h 1874663"/>
              <a:gd name="connsiteX5962" fmla="*/ 1970991 w 2323944"/>
              <a:gd name="connsiteY5962" fmla="*/ 1751942 h 1874663"/>
              <a:gd name="connsiteX5963" fmla="*/ 1969948 w 2323944"/>
              <a:gd name="connsiteY5963" fmla="*/ 1753881 h 1874663"/>
              <a:gd name="connsiteX5964" fmla="*/ 1968755 w 2323944"/>
              <a:gd name="connsiteY5964" fmla="*/ 1755372 h 1874663"/>
              <a:gd name="connsiteX5965" fmla="*/ 1972781 w 2323944"/>
              <a:gd name="connsiteY5965" fmla="*/ 1758503 h 1874663"/>
              <a:gd name="connsiteX5966" fmla="*/ 1974719 w 2323944"/>
              <a:gd name="connsiteY5966" fmla="*/ 1758503 h 1874663"/>
              <a:gd name="connsiteX5967" fmla="*/ 1983666 w 2323944"/>
              <a:gd name="connsiteY5967" fmla="*/ 1754626 h 1874663"/>
              <a:gd name="connsiteX5968" fmla="*/ 1990525 w 2323944"/>
              <a:gd name="connsiteY5968" fmla="*/ 1750004 h 1874663"/>
              <a:gd name="connsiteX5969" fmla="*/ 1996490 w 2323944"/>
              <a:gd name="connsiteY5969" fmla="*/ 1747618 h 1874663"/>
              <a:gd name="connsiteX5970" fmla="*/ 2000665 w 2323944"/>
              <a:gd name="connsiteY5970" fmla="*/ 1744785 h 1874663"/>
              <a:gd name="connsiteX5971" fmla="*/ 2003797 w 2323944"/>
              <a:gd name="connsiteY5971" fmla="*/ 1744338 h 1874663"/>
              <a:gd name="connsiteX5972" fmla="*/ 2008717 w 2323944"/>
              <a:gd name="connsiteY5972" fmla="*/ 1738373 h 1874663"/>
              <a:gd name="connsiteX5973" fmla="*/ 2007375 w 2323944"/>
              <a:gd name="connsiteY5973" fmla="*/ 1734943 h 1874663"/>
              <a:gd name="connsiteX5974" fmla="*/ 2007673 w 2323944"/>
              <a:gd name="connsiteY5974" fmla="*/ 1733750 h 1874663"/>
              <a:gd name="connsiteX5975" fmla="*/ 2010208 w 2323944"/>
              <a:gd name="connsiteY5975" fmla="*/ 1736435 h 1874663"/>
              <a:gd name="connsiteX5976" fmla="*/ 2011700 w 2323944"/>
              <a:gd name="connsiteY5976" fmla="*/ 1738522 h 1874663"/>
              <a:gd name="connsiteX5977" fmla="*/ 2013787 w 2323944"/>
              <a:gd name="connsiteY5977" fmla="*/ 1737777 h 1874663"/>
              <a:gd name="connsiteX5978" fmla="*/ 2016173 w 2323944"/>
              <a:gd name="connsiteY5978" fmla="*/ 1737478 h 1874663"/>
              <a:gd name="connsiteX5979" fmla="*/ 2015278 w 2323944"/>
              <a:gd name="connsiteY5979" fmla="*/ 1739268 h 1874663"/>
              <a:gd name="connsiteX5980" fmla="*/ 2014085 w 2323944"/>
              <a:gd name="connsiteY5980" fmla="*/ 1740162 h 1874663"/>
              <a:gd name="connsiteX5981" fmla="*/ 2009761 w 2323944"/>
              <a:gd name="connsiteY5981" fmla="*/ 1744636 h 1874663"/>
              <a:gd name="connsiteX5982" fmla="*/ 2002753 w 2323944"/>
              <a:gd name="connsiteY5982" fmla="*/ 1749706 h 1874663"/>
              <a:gd name="connsiteX5983" fmla="*/ 2000516 w 2323944"/>
              <a:gd name="connsiteY5983" fmla="*/ 1753135 h 1874663"/>
              <a:gd name="connsiteX5984" fmla="*/ 2001560 w 2323944"/>
              <a:gd name="connsiteY5984" fmla="*/ 1753881 h 1874663"/>
              <a:gd name="connsiteX5985" fmla="*/ 2002604 w 2323944"/>
              <a:gd name="connsiteY5985" fmla="*/ 1753881 h 1874663"/>
              <a:gd name="connsiteX5986" fmla="*/ 2004840 w 2323944"/>
              <a:gd name="connsiteY5986" fmla="*/ 1754925 h 1874663"/>
              <a:gd name="connsiteX5987" fmla="*/ 2006630 w 2323944"/>
              <a:gd name="connsiteY5987" fmla="*/ 1752986 h 1874663"/>
              <a:gd name="connsiteX5988" fmla="*/ 2008717 w 2323944"/>
              <a:gd name="connsiteY5988" fmla="*/ 1752092 h 1874663"/>
              <a:gd name="connsiteX5989" fmla="*/ 2015726 w 2323944"/>
              <a:gd name="connsiteY5989" fmla="*/ 1752837 h 1874663"/>
              <a:gd name="connsiteX5990" fmla="*/ 2022287 w 2323944"/>
              <a:gd name="connsiteY5990" fmla="*/ 1752092 h 1874663"/>
              <a:gd name="connsiteX5991" fmla="*/ 2027058 w 2323944"/>
              <a:gd name="connsiteY5991" fmla="*/ 1753135 h 1874663"/>
              <a:gd name="connsiteX5992" fmla="*/ 2034812 w 2323944"/>
              <a:gd name="connsiteY5992" fmla="*/ 1752539 h 1874663"/>
              <a:gd name="connsiteX5993" fmla="*/ 2041224 w 2323944"/>
              <a:gd name="connsiteY5993" fmla="*/ 1753583 h 1874663"/>
              <a:gd name="connsiteX5994" fmla="*/ 2038838 w 2323944"/>
              <a:gd name="connsiteY5994" fmla="*/ 1755074 h 1874663"/>
              <a:gd name="connsiteX5995" fmla="*/ 2031234 w 2323944"/>
              <a:gd name="connsiteY5995" fmla="*/ 1755372 h 1874663"/>
              <a:gd name="connsiteX5996" fmla="*/ 2022138 w 2323944"/>
              <a:gd name="connsiteY5996" fmla="*/ 1758503 h 1874663"/>
              <a:gd name="connsiteX5997" fmla="*/ 2019752 w 2323944"/>
              <a:gd name="connsiteY5997" fmla="*/ 1760889 h 1874663"/>
              <a:gd name="connsiteX5998" fmla="*/ 2020945 w 2323944"/>
              <a:gd name="connsiteY5998" fmla="*/ 1765064 h 1874663"/>
              <a:gd name="connsiteX5999" fmla="*/ 2018260 w 2323944"/>
              <a:gd name="connsiteY5999" fmla="*/ 1761933 h 1874663"/>
              <a:gd name="connsiteX6000" fmla="*/ 2015129 w 2323944"/>
              <a:gd name="connsiteY6000" fmla="*/ 1761188 h 1874663"/>
              <a:gd name="connsiteX6001" fmla="*/ 2014831 w 2323944"/>
              <a:gd name="connsiteY6001" fmla="*/ 1759547 h 1874663"/>
              <a:gd name="connsiteX6002" fmla="*/ 2014831 w 2323944"/>
              <a:gd name="connsiteY6002" fmla="*/ 1757758 h 1874663"/>
              <a:gd name="connsiteX6003" fmla="*/ 2015427 w 2323944"/>
              <a:gd name="connsiteY6003" fmla="*/ 1756714 h 1874663"/>
              <a:gd name="connsiteX6004" fmla="*/ 2015726 w 2323944"/>
              <a:gd name="connsiteY6004" fmla="*/ 1755372 h 1874663"/>
              <a:gd name="connsiteX6005" fmla="*/ 2012594 w 2323944"/>
              <a:gd name="connsiteY6005" fmla="*/ 1754477 h 1874663"/>
              <a:gd name="connsiteX6006" fmla="*/ 2013638 w 2323944"/>
              <a:gd name="connsiteY6006" fmla="*/ 1755521 h 1874663"/>
              <a:gd name="connsiteX6007" fmla="*/ 2012594 w 2323944"/>
              <a:gd name="connsiteY6007" fmla="*/ 1757161 h 1874663"/>
              <a:gd name="connsiteX6008" fmla="*/ 2004691 w 2323944"/>
              <a:gd name="connsiteY6008" fmla="*/ 1759696 h 1874663"/>
              <a:gd name="connsiteX6009" fmla="*/ 2000665 w 2323944"/>
              <a:gd name="connsiteY6009" fmla="*/ 1761784 h 1874663"/>
              <a:gd name="connsiteX6010" fmla="*/ 1980833 w 2323944"/>
              <a:gd name="connsiteY6010" fmla="*/ 1774011 h 1874663"/>
              <a:gd name="connsiteX6011" fmla="*/ 1979938 w 2323944"/>
              <a:gd name="connsiteY6011" fmla="*/ 1774757 h 1874663"/>
              <a:gd name="connsiteX6012" fmla="*/ 1979044 w 2323944"/>
              <a:gd name="connsiteY6012" fmla="*/ 1776099 h 1874663"/>
              <a:gd name="connsiteX6013" fmla="*/ 1982771 w 2323944"/>
              <a:gd name="connsiteY6013" fmla="*/ 1775055 h 1874663"/>
              <a:gd name="connsiteX6014" fmla="*/ 1985008 w 2323944"/>
              <a:gd name="connsiteY6014" fmla="*/ 1774011 h 1874663"/>
              <a:gd name="connsiteX6015" fmla="*/ 1984561 w 2323944"/>
              <a:gd name="connsiteY6015" fmla="*/ 1774906 h 1874663"/>
              <a:gd name="connsiteX6016" fmla="*/ 1982026 w 2323944"/>
              <a:gd name="connsiteY6016" fmla="*/ 1776695 h 1874663"/>
              <a:gd name="connsiteX6017" fmla="*/ 1980237 w 2323944"/>
              <a:gd name="connsiteY6017" fmla="*/ 1777739 h 1874663"/>
              <a:gd name="connsiteX6018" fmla="*/ 1977702 w 2323944"/>
              <a:gd name="connsiteY6018" fmla="*/ 1777739 h 1874663"/>
              <a:gd name="connsiteX6019" fmla="*/ 1973974 w 2323944"/>
              <a:gd name="connsiteY6019" fmla="*/ 1778932 h 1874663"/>
              <a:gd name="connsiteX6020" fmla="*/ 1971290 w 2323944"/>
              <a:gd name="connsiteY6020" fmla="*/ 1780721 h 1874663"/>
              <a:gd name="connsiteX6021" fmla="*/ 1969500 w 2323944"/>
              <a:gd name="connsiteY6021" fmla="*/ 1782660 h 1874663"/>
              <a:gd name="connsiteX6022" fmla="*/ 1968606 w 2323944"/>
              <a:gd name="connsiteY6022" fmla="*/ 1783853 h 1874663"/>
              <a:gd name="connsiteX6023" fmla="*/ 1968009 w 2323944"/>
              <a:gd name="connsiteY6023" fmla="*/ 1785046 h 1874663"/>
              <a:gd name="connsiteX6024" fmla="*/ 1973377 w 2323944"/>
              <a:gd name="connsiteY6024" fmla="*/ 1780274 h 1874663"/>
              <a:gd name="connsiteX6025" fmla="*/ 1975316 w 2323944"/>
              <a:gd name="connsiteY6025" fmla="*/ 1780572 h 1874663"/>
              <a:gd name="connsiteX6026" fmla="*/ 1969202 w 2323944"/>
              <a:gd name="connsiteY6026" fmla="*/ 1787432 h 1874663"/>
              <a:gd name="connsiteX6027" fmla="*/ 1966667 w 2323944"/>
              <a:gd name="connsiteY6027" fmla="*/ 1794887 h 1874663"/>
              <a:gd name="connsiteX6028" fmla="*/ 1966667 w 2323944"/>
              <a:gd name="connsiteY6028" fmla="*/ 1796975 h 1874663"/>
              <a:gd name="connsiteX6029" fmla="*/ 1968456 w 2323944"/>
              <a:gd name="connsiteY6029" fmla="*/ 1805922 h 1874663"/>
              <a:gd name="connsiteX6030" fmla="*/ 1970842 w 2323944"/>
              <a:gd name="connsiteY6030" fmla="*/ 1808308 h 1874663"/>
              <a:gd name="connsiteX6031" fmla="*/ 1971737 w 2323944"/>
              <a:gd name="connsiteY6031" fmla="*/ 1807115 h 1874663"/>
              <a:gd name="connsiteX6032" fmla="*/ 1972333 w 2323944"/>
              <a:gd name="connsiteY6032" fmla="*/ 1805922 h 1874663"/>
              <a:gd name="connsiteX6033" fmla="*/ 1974719 w 2323944"/>
              <a:gd name="connsiteY6033" fmla="*/ 1806518 h 1874663"/>
              <a:gd name="connsiteX6034" fmla="*/ 1976061 w 2323944"/>
              <a:gd name="connsiteY6034" fmla="*/ 1808606 h 1874663"/>
              <a:gd name="connsiteX6035" fmla="*/ 1978596 w 2323944"/>
              <a:gd name="connsiteY6035" fmla="*/ 1814421 h 1874663"/>
              <a:gd name="connsiteX6036" fmla="*/ 1980535 w 2323944"/>
              <a:gd name="connsiteY6036" fmla="*/ 1815316 h 1874663"/>
              <a:gd name="connsiteX6037" fmla="*/ 1983070 w 2323944"/>
              <a:gd name="connsiteY6037" fmla="*/ 1814719 h 1874663"/>
              <a:gd name="connsiteX6038" fmla="*/ 1985306 w 2323944"/>
              <a:gd name="connsiteY6038" fmla="*/ 1815912 h 1874663"/>
              <a:gd name="connsiteX6039" fmla="*/ 1986201 w 2323944"/>
              <a:gd name="connsiteY6039" fmla="*/ 1815912 h 1874663"/>
              <a:gd name="connsiteX6040" fmla="*/ 1986798 w 2323944"/>
              <a:gd name="connsiteY6040" fmla="*/ 1814421 h 1874663"/>
              <a:gd name="connsiteX6041" fmla="*/ 1987841 w 2323944"/>
              <a:gd name="connsiteY6041" fmla="*/ 1814421 h 1874663"/>
              <a:gd name="connsiteX6042" fmla="*/ 1988885 w 2323944"/>
              <a:gd name="connsiteY6042" fmla="*/ 1814869 h 1874663"/>
              <a:gd name="connsiteX6043" fmla="*/ 1989333 w 2323944"/>
              <a:gd name="connsiteY6043" fmla="*/ 1810842 h 1874663"/>
              <a:gd name="connsiteX6044" fmla="*/ 1991867 w 2323944"/>
              <a:gd name="connsiteY6044" fmla="*/ 1808904 h 1874663"/>
              <a:gd name="connsiteX6045" fmla="*/ 1993508 w 2323944"/>
              <a:gd name="connsiteY6045" fmla="*/ 1808904 h 1874663"/>
              <a:gd name="connsiteX6046" fmla="*/ 1995744 w 2323944"/>
              <a:gd name="connsiteY6046" fmla="*/ 1808904 h 1874663"/>
              <a:gd name="connsiteX6047" fmla="*/ 2001709 w 2323944"/>
              <a:gd name="connsiteY6047" fmla="*/ 1804132 h 1874663"/>
              <a:gd name="connsiteX6048" fmla="*/ 2002604 w 2323944"/>
              <a:gd name="connsiteY6048" fmla="*/ 1802045 h 1874663"/>
              <a:gd name="connsiteX6049" fmla="*/ 2006182 w 2323944"/>
              <a:gd name="connsiteY6049" fmla="*/ 1798913 h 1874663"/>
              <a:gd name="connsiteX6050" fmla="*/ 2009165 w 2323944"/>
              <a:gd name="connsiteY6050" fmla="*/ 1794887 h 1874663"/>
              <a:gd name="connsiteX6051" fmla="*/ 2011998 w 2323944"/>
              <a:gd name="connsiteY6051" fmla="*/ 1793396 h 1874663"/>
              <a:gd name="connsiteX6052" fmla="*/ 2014384 w 2323944"/>
              <a:gd name="connsiteY6052" fmla="*/ 1789370 h 1874663"/>
              <a:gd name="connsiteX6053" fmla="*/ 2015577 w 2323944"/>
              <a:gd name="connsiteY6053" fmla="*/ 1789817 h 1874663"/>
              <a:gd name="connsiteX6054" fmla="*/ 2017068 w 2323944"/>
              <a:gd name="connsiteY6054" fmla="*/ 1788475 h 1874663"/>
              <a:gd name="connsiteX6055" fmla="*/ 2016173 w 2323944"/>
              <a:gd name="connsiteY6055" fmla="*/ 1785791 h 1874663"/>
              <a:gd name="connsiteX6056" fmla="*/ 2015427 w 2323944"/>
              <a:gd name="connsiteY6056" fmla="*/ 1784747 h 1874663"/>
              <a:gd name="connsiteX6057" fmla="*/ 2016769 w 2323944"/>
              <a:gd name="connsiteY6057" fmla="*/ 1781169 h 1874663"/>
              <a:gd name="connsiteX6058" fmla="*/ 2019901 w 2323944"/>
              <a:gd name="connsiteY6058" fmla="*/ 1779976 h 1874663"/>
              <a:gd name="connsiteX6059" fmla="*/ 2021690 w 2323944"/>
              <a:gd name="connsiteY6059" fmla="*/ 1783256 h 1874663"/>
              <a:gd name="connsiteX6060" fmla="*/ 2023181 w 2323944"/>
              <a:gd name="connsiteY6060" fmla="*/ 1781318 h 1874663"/>
              <a:gd name="connsiteX6061" fmla="*/ 2023181 w 2323944"/>
              <a:gd name="connsiteY6061" fmla="*/ 1779827 h 1874663"/>
              <a:gd name="connsiteX6062" fmla="*/ 2024374 w 2323944"/>
              <a:gd name="connsiteY6062" fmla="*/ 1777888 h 1874663"/>
              <a:gd name="connsiteX6063" fmla="*/ 2026313 w 2323944"/>
              <a:gd name="connsiteY6063" fmla="*/ 1779230 h 1874663"/>
              <a:gd name="connsiteX6064" fmla="*/ 2027207 w 2323944"/>
              <a:gd name="connsiteY6064" fmla="*/ 1781169 h 1874663"/>
              <a:gd name="connsiteX6065" fmla="*/ 2028997 w 2323944"/>
              <a:gd name="connsiteY6065" fmla="*/ 1782362 h 1874663"/>
              <a:gd name="connsiteX6066" fmla="*/ 2030637 w 2323944"/>
              <a:gd name="connsiteY6066" fmla="*/ 1783107 h 1874663"/>
              <a:gd name="connsiteX6067" fmla="*/ 2034663 w 2323944"/>
              <a:gd name="connsiteY6067" fmla="*/ 1783107 h 1874663"/>
              <a:gd name="connsiteX6068" fmla="*/ 2035707 w 2323944"/>
              <a:gd name="connsiteY6068" fmla="*/ 1782213 h 1874663"/>
              <a:gd name="connsiteX6069" fmla="*/ 2036303 w 2323944"/>
              <a:gd name="connsiteY6069" fmla="*/ 1781169 h 1874663"/>
              <a:gd name="connsiteX6070" fmla="*/ 2036005 w 2323944"/>
              <a:gd name="connsiteY6070" fmla="*/ 1778932 h 1874663"/>
              <a:gd name="connsiteX6071" fmla="*/ 2034812 w 2323944"/>
              <a:gd name="connsiteY6071" fmla="*/ 1776546 h 1874663"/>
              <a:gd name="connsiteX6072" fmla="*/ 2036452 w 2323944"/>
              <a:gd name="connsiteY6072" fmla="*/ 1777441 h 1874663"/>
              <a:gd name="connsiteX6073" fmla="*/ 2038689 w 2323944"/>
              <a:gd name="connsiteY6073" fmla="*/ 1777888 h 1874663"/>
              <a:gd name="connsiteX6074" fmla="*/ 2040628 w 2323944"/>
              <a:gd name="connsiteY6074" fmla="*/ 1777441 h 1874663"/>
              <a:gd name="connsiteX6075" fmla="*/ 2042566 w 2323944"/>
              <a:gd name="connsiteY6075" fmla="*/ 1777739 h 1874663"/>
              <a:gd name="connsiteX6076" fmla="*/ 2046592 w 2323944"/>
              <a:gd name="connsiteY6076" fmla="*/ 1775353 h 1874663"/>
              <a:gd name="connsiteX6077" fmla="*/ 2048382 w 2323944"/>
              <a:gd name="connsiteY6077" fmla="*/ 1775353 h 1874663"/>
              <a:gd name="connsiteX6078" fmla="*/ 2049873 w 2323944"/>
              <a:gd name="connsiteY6078" fmla="*/ 1775353 h 1874663"/>
              <a:gd name="connsiteX6079" fmla="*/ 2056881 w 2323944"/>
              <a:gd name="connsiteY6079" fmla="*/ 1772967 h 1874663"/>
              <a:gd name="connsiteX6080" fmla="*/ 2063591 w 2323944"/>
              <a:gd name="connsiteY6080" fmla="*/ 1771029 h 1874663"/>
              <a:gd name="connsiteX6081" fmla="*/ 2070152 w 2323944"/>
              <a:gd name="connsiteY6081" fmla="*/ 1767898 h 1874663"/>
              <a:gd name="connsiteX6082" fmla="*/ 2076415 w 2323944"/>
              <a:gd name="connsiteY6082" fmla="*/ 1765959 h 1874663"/>
              <a:gd name="connsiteX6083" fmla="*/ 2082529 w 2323944"/>
              <a:gd name="connsiteY6083" fmla="*/ 1762977 h 1874663"/>
              <a:gd name="connsiteX6084" fmla="*/ 2084467 w 2323944"/>
              <a:gd name="connsiteY6084" fmla="*/ 1762679 h 1874663"/>
              <a:gd name="connsiteX6085" fmla="*/ 2086406 w 2323944"/>
              <a:gd name="connsiteY6085" fmla="*/ 1761486 h 1874663"/>
              <a:gd name="connsiteX6086" fmla="*/ 2088493 w 2323944"/>
              <a:gd name="connsiteY6086" fmla="*/ 1760740 h 1874663"/>
              <a:gd name="connsiteX6087" fmla="*/ 2090432 w 2323944"/>
              <a:gd name="connsiteY6087" fmla="*/ 1760740 h 1874663"/>
              <a:gd name="connsiteX6088" fmla="*/ 2093414 w 2323944"/>
              <a:gd name="connsiteY6088" fmla="*/ 1759696 h 1874663"/>
              <a:gd name="connsiteX6089" fmla="*/ 2096098 w 2323944"/>
              <a:gd name="connsiteY6089" fmla="*/ 1758056 h 1874663"/>
              <a:gd name="connsiteX6090" fmla="*/ 2099230 w 2323944"/>
              <a:gd name="connsiteY6090" fmla="*/ 1757311 h 1874663"/>
              <a:gd name="connsiteX6091" fmla="*/ 2100870 w 2323944"/>
              <a:gd name="connsiteY6091" fmla="*/ 1758056 h 1874663"/>
              <a:gd name="connsiteX6092" fmla="*/ 2101765 w 2323944"/>
              <a:gd name="connsiteY6092" fmla="*/ 1757460 h 1874663"/>
              <a:gd name="connsiteX6093" fmla="*/ 2102659 w 2323944"/>
              <a:gd name="connsiteY6093" fmla="*/ 1756118 h 1874663"/>
              <a:gd name="connsiteX6094" fmla="*/ 2101616 w 2323944"/>
              <a:gd name="connsiteY6094" fmla="*/ 1754776 h 1874663"/>
              <a:gd name="connsiteX6095" fmla="*/ 2100721 w 2323944"/>
              <a:gd name="connsiteY6095" fmla="*/ 1754179 h 1874663"/>
              <a:gd name="connsiteX6096" fmla="*/ 2091327 w 2323944"/>
              <a:gd name="connsiteY6096" fmla="*/ 1753583 h 1874663"/>
              <a:gd name="connsiteX6097" fmla="*/ 2093563 w 2323944"/>
              <a:gd name="connsiteY6097" fmla="*/ 1752092 h 1874663"/>
              <a:gd name="connsiteX6098" fmla="*/ 2096098 w 2323944"/>
              <a:gd name="connsiteY6098" fmla="*/ 1751048 h 1874663"/>
              <a:gd name="connsiteX6099" fmla="*/ 2096098 w 2323944"/>
              <a:gd name="connsiteY6099" fmla="*/ 1749855 h 1874663"/>
              <a:gd name="connsiteX6100" fmla="*/ 2094309 w 2323944"/>
              <a:gd name="connsiteY6100" fmla="*/ 1746574 h 1874663"/>
              <a:gd name="connsiteX6101" fmla="*/ 2092221 w 2323944"/>
              <a:gd name="connsiteY6101" fmla="*/ 1744039 h 1874663"/>
              <a:gd name="connsiteX6102" fmla="*/ 2090581 w 2323944"/>
              <a:gd name="connsiteY6102" fmla="*/ 1742697 h 1874663"/>
              <a:gd name="connsiteX6103" fmla="*/ 2086257 w 2323944"/>
              <a:gd name="connsiteY6103" fmla="*/ 1744188 h 1874663"/>
              <a:gd name="connsiteX6104" fmla="*/ 2083125 w 2323944"/>
              <a:gd name="connsiteY6104" fmla="*/ 1743741 h 1874663"/>
              <a:gd name="connsiteX6105" fmla="*/ 2080441 w 2323944"/>
              <a:gd name="connsiteY6105" fmla="*/ 1741803 h 1874663"/>
              <a:gd name="connsiteX6106" fmla="*/ 2079546 w 2323944"/>
              <a:gd name="connsiteY6106" fmla="*/ 1738969 h 1874663"/>
              <a:gd name="connsiteX6107" fmla="*/ 2079248 w 2323944"/>
              <a:gd name="connsiteY6107" fmla="*/ 1737180 h 1874663"/>
              <a:gd name="connsiteX6108" fmla="*/ 2078354 w 2323944"/>
              <a:gd name="connsiteY6108" fmla="*/ 1736584 h 1874663"/>
              <a:gd name="connsiteX6109" fmla="*/ 2071494 w 2323944"/>
              <a:gd name="connsiteY6109" fmla="*/ 1741206 h 1874663"/>
              <a:gd name="connsiteX6110" fmla="*/ 2066126 w 2323944"/>
              <a:gd name="connsiteY6110" fmla="*/ 1743443 h 1874663"/>
              <a:gd name="connsiteX6111" fmla="*/ 2065530 w 2323944"/>
              <a:gd name="connsiteY6111" fmla="*/ 1744338 h 1874663"/>
              <a:gd name="connsiteX6112" fmla="*/ 2064635 w 2323944"/>
              <a:gd name="connsiteY6112" fmla="*/ 1744934 h 1874663"/>
              <a:gd name="connsiteX6113" fmla="*/ 2061951 w 2323944"/>
              <a:gd name="connsiteY6113" fmla="*/ 1743592 h 1874663"/>
              <a:gd name="connsiteX6114" fmla="*/ 2057627 w 2323944"/>
              <a:gd name="connsiteY6114" fmla="*/ 1744039 h 1874663"/>
              <a:gd name="connsiteX6115" fmla="*/ 2058521 w 2323944"/>
              <a:gd name="connsiteY6115" fmla="*/ 1742697 h 1874663"/>
              <a:gd name="connsiteX6116" fmla="*/ 2058969 w 2323944"/>
              <a:gd name="connsiteY6116" fmla="*/ 1740759 h 1874663"/>
              <a:gd name="connsiteX6117" fmla="*/ 2053451 w 2323944"/>
              <a:gd name="connsiteY6117" fmla="*/ 1739566 h 1874663"/>
              <a:gd name="connsiteX6118" fmla="*/ 2048233 w 2323944"/>
              <a:gd name="connsiteY6118" fmla="*/ 1739566 h 1874663"/>
              <a:gd name="connsiteX6119" fmla="*/ 2045399 w 2323944"/>
              <a:gd name="connsiteY6119" fmla="*/ 1740162 h 1874663"/>
              <a:gd name="connsiteX6120" fmla="*/ 2043461 w 2323944"/>
              <a:gd name="connsiteY6120" fmla="*/ 1740162 h 1874663"/>
              <a:gd name="connsiteX6121" fmla="*/ 2042864 w 2323944"/>
              <a:gd name="connsiteY6121" fmla="*/ 1739417 h 1874663"/>
              <a:gd name="connsiteX6122" fmla="*/ 2041821 w 2323944"/>
              <a:gd name="connsiteY6122" fmla="*/ 1738373 h 1874663"/>
              <a:gd name="connsiteX6123" fmla="*/ 2037795 w 2323944"/>
              <a:gd name="connsiteY6123" fmla="*/ 1736136 h 1874663"/>
              <a:gd name="connsiteX6124" fmla="*/ 2036303 w 2323944"/>
              <a:gd name="connsiteY6124" fmla="*/ 1736136 h 1874663"/>
              <a:gd name="connsiteX6125" fmla="*/ 2032725 w 2323944"/>
              <a:gd name="connsiteY6125" fmla="*/ 1736733 h 1874663"/>
              <a:gd name="connsiteX6126" fmla="*/ 2028251 w 2323944"/>
              <a:gd name="connsiteY6126" fmla="*/ 1733303 h 1874663"/>
              <a:gd name="connsiteX6127" fmla="*/ 2023480 w 2323944"/>
              <a:gd name="connsiteY6127" fmla="*/ 1731216 h 1874663"/>
              <a:gd name="connsiteX6128" fmla="*/ 2029444 w 2323944"/>
              <a:gd name="connsiteY6128" fmla="*/ 1728233 h 1874663"/>
              <a:gd name="connsiteX6129" fmla="*/ 2028400 w 2323944"/>
              <a:gd name="connsiteY6129" fmla="*/ 1726891 h 1874663"/>
              <a:gd name="connsiteX6130" fmla="*/ 2027207 w 2323944"/>
              <a:gd name="connsiteY6130" fmla="*/ 1726146 h 1874663"/>
              <a:gd name="connsiteX6131" fmla="*/ 2021243 w 2323944"/>
              <a:gd name="connsiteY6131" fmla="*/ 1725251 h 1874663"/>
              <a:gd name="connsiteX6132" fmla="*/ 2019453 w 2323944"/>
              <a:gd name="connsiteY6132" fmla="*/ 1724356 h 1874663"/>
              <a:gd name="connsiteX6133" fmla="*/ 2010805 w 2323944"/>
              <a:gd name="connsiteY6133" fmla="*/ 1723611 h 1874663"/>
              <a:gd name="connsiteX6134" fmla="*/ 2010357 w 2323944"/>
              <a:gd name="connsiteY6134" fmla="*/ 1721225 h 1874663"/>
              <a:gd name="connsiteX6135" fmla="*/ 2007972 w 2323944"/>
              <a:gd name="connsiteY6135" fmla="*/ 1719734 h 1874663"/>
              <a:gd name="connsiteX6136" fmla="*/ 2007972 w 2323944"/>
              <a:gd name="connsiteY6136" fmla="*/ 1717348 h 1874663"/>
              <a:gd name="connsiteX6137" fmla="*/ 2006928 w 2323944"/>
              <a:gd name="connsiteY6137" fmla="*/ 1714366 h 1874663"/>
              <a:gd name="connsiteX6138" fmla="*/ 2006033 w 2323944"/>
              <a:gd name="connsiteY6138" fmla="*/ 1708848 h 1874663"/>
              <a:gd name="connsiteX6139" fmla="*/ 2003647 w 2323944"/>
              <a:gd name="connsiteY6139" fmla="*/ 1707954 h 1874663"/>
              <a:gd name="connsiteX6140" fmla="*/ 2001858 w 2323944"/>
              <a:gd name="connsiteY6140" fmla="*/ 1703629 h 1874663"/>
              <a:gd name="connsiteX6141" fmla="*/ 2001261 w 2323944"/>
              <a:gd name="connsiteY6141" fmla="*/ 1701393 h 1874663"/>
              <a:gd name="connsiteX6142" fmla="*/ 2002305 w 2323944"/>
              <a:gd name="connsiteY6142" fmla="*/ 1699007 h 1874663"/>
              <a:gd name="connsiteX6143" fmla="*/ 2003200 w 2323944"/>
              <a:gd name="connsiteY6143" fmla="*/ 1695428 h 1874663"/>
              <a:gd name="connsiteX6144" fmla="*/ 2000218 w 2323944"/>
              <a:gd name="connsiteY6144" fmla="*/ 1694533 h 1874663"/>
              <a:gd name="connsiteX6145" fmla="*/ 1997534 w 2323944"/>
              <a:gd name="connsiteY6145" fmla="*/ 1694533 h 1874663"/>
              <a:gd name="connsiteX6146" fmla="*/ 1993657 w 2323944"/>
              <a:gd name="connsiteY6146" fmla="*/ 1695875 h 1874663"/>
              <a:gd name="connsiteX6147" fmla="*/ 1991867 w 2323944"/>
              <a:gd name="connsiteY6147" fmla="*/ 1695130 h 1874663"/>
              <a:gd name="connsiteX6148" fmla="*/ 1990376 w 2323944"/>
              <a:gd name="connsiteY6148" fmla="*/ 1694086 h 1874663"/>
              <a:gd name="connsiteX6149" fmla="*/ 1996490 w 2323944"/>
              <a:gd name="connsiteY6149" fmla="*/ 1689464 h 1874663"/>
              <a:gd name="connsiteX6150" fmla="*/ 2001112 w 2323944"/>
              <a:gd name="connsiteY6150" fmla="*/ 1684841 h 1874663"/>
              <a:gd name="connsiteX6151" fmla="*/ 2002753 w 2323944"/>
              <a:gd name="connsiteY6151" fmla="*/ 1677833 h 1874663"/>
              <a:gd name="connsiteX6152" fmla="*/ 2004989 w 2323944"/>
              <a:gd name="connsiteY6152" fmla="*/ 1674254 h 1874663"/>
              <a:gd name="connsiteX6153" fmla="*/ 2006630 w 2323944"/>
              <a:gd name="connsiteY6153" fmla="*/ 1672465 h 1874663"/>
              <a:gd name="connsiteX6154" fmla="*/ 2002156 w 2323944"/>
              <a:gd name="connsiteY6154" fmla="*/ 1669930 h 1874663"/>
              <a:gd name="connsiteX6155" fmla="*/ 1997683 w 2323944"/>
              <a:gd name="connsiteY6155" fmla="*/ 1669930 h 1874663"/>
              <a:gd name="connsiteX6156" fmla="*/ 1998876 w 2323944"/>
              <a:gd name="connsiteY6156" fmla="*/ 1668140 h 1874663"/>
              <a:gd name="connsiteX6157" fmla="*/ 1992911 w 2323944"/>
              <a:gd name="connsiteY6157" fmla="*/ 1669333 h 1874663"/>
              <a:gd name="connsiteX6158" fmla="*/ 1989929 w 2323944"/>
              <a:gd name="connsiteY6158" fmla="*/ 1670824 h 1874663"/>
              <a:gd name="connsiteX6159" fmla="*/ 1986201 w 2323944"/>
              <a:gd name="connsiteY6159" fmla="*/ 1673657 h 1874663"/>
              <a:gd name="connsiteX6160" fmla="*/ 1982920 w 2323944"/>
              <a:gd name="connsiteY6160" fmla="*/ 1674254 h 1874663"/>
              <a:gd name="connsiteX6161" fmla="*/ 1981429 w 2323944"/>
              <a:gd name="connsiteY6161" fmla="*/ 1673359 h 1874663"/>
              <a:gd name="connsiteX6162" fmla="*/ 1979044 w 2323944"/>
              <a:gd name="connsiteY6162" fmla="*/ 1667693 h 1874663"/>
              <a:gd name="connsiteX6163" fmla="*/ 1976509 w 2323944"/>
              <a:gd name="connsiteY6163" fmla="*/ 1665903 h 1874663"/>
              <a:gd name="connsiteX6164" fmla="*/ 1966965 w 2323944"/>
              <a:gd name="connsiteY6164" fmla="*/ 1663220 h 1874663"/>
              <a:gd name="connsiteX6165" fmla="*/ 1963088 w 2323944"/>
              <a:gd name="connsiteY6165" fmla="*/ 1660685 h 1874663"/>
              <a:gd name="connsiteX6166" fmla="*/ 1961299 w 2323944"/>
              <a:gd name="connsiteY6166" fmla="*/ 1660685 h 1874663"/>
              <a:gd name="connsiteX6167" fmla="*/ 1955931 w 2323944"/>
              <a:gd name="connsiteY6167" fmla="*/ 1662474 h 1874663"/>
              <a:gd name="connsiteX6168" fmla="*/ 1953992 w 2323944"/>
              <a:gd name="connsiteY6168" fmla="*/ 1662027 h 1874663"/>
              <a:gd name="connsiteX6169" fmla="*/ 1960703 w 2323944"/>
              <a:gd name="connsiteY6169" fmla="*/ 1658597 h 1874663"/>
              <a:gd name="connsiteX6170" fmla="*/ 1963983 w 2323944"/>
              <a:gd name="connsiteY6170" fmla="*/ 1659343 h 1874663"/>
              <a:gd name="connsiteX6171" fmla="*/ 1965921 w 2323944"/>
              <a:gd name="connsiteY6171" fmla="*/ 1658597 h 1874663"/>
              <a:gd name="connsiteX6172" fmla="*/ 1970246 w 2323944"/>
              <a:gd name="connsiteY6172" fmla="*/ 1659044 h 1874663"/>
              <a:gd name="connsiteX6173" fmla="*/ 1972035 w 2323944"/>
              <a:gd name="connsiteY6173" fmla="*/ 1657553 h 1874663"/>
              <a:gd name="connsiteX6174" fmla="*/ 1974272 w 2323944"/>
              <a:gd name="connsiteY6174" fmla="*/ 1656062 h 1874663"/>
              <a:gd name="connsiteX6175" fmla="*/ 1978745 w 2323944"/>
              <a:gd name="connsiteY6175" fmla="*/ 1658746 h 1874663"/>
              <a:gd name="connsiteX6176" fmla="*/ 1986052 w 2323944"/>
              <a:gd name="connsiteY6176" fmla="*/ 1661579 h 1874663"/>
              <a:gd name="connsiteX6177" fmla="*/ 1989034 w 2323944"/>
              <a:gd name="connsiteY6177" fmla="*/ 1662325 h 1874663"/>
              <a:gd name="connsiteX6178" fmla="*/ 1991718 w 2323944"/>
              <a:gd name="connsiteY6178" fmla="*/ 1662027 h 1874663"/>
              <a:gd name="connsiteX6179" fmla="*/ 1997534 w 2323944"/>
              <a:gd name="connsiteY6179" fmla="*/ 1659044 h 1874663"/>
              <a:gd name="connsiteX6180" fmla="*/ 1999472 w 2323944"/>
              <a:gd name="connsiteY6180" fmla="*/ 1657106 h 1874663"/>
              <a:gd name="connsiteX6181" fmla="*/ 2003051 w 2323944"/>
              <a:gd name="connsiteY6181" fmla="*/ 1655764 h 1874663"/>
              <a:gd name="connsiteX6182" fmla="*/ 2004542 w 2323944"/>
              <a:gd name="connsiteY6182" fmla="*/ 1654720 h 1874663"/>
              <a:gd name="connsiteX6183" fmla="*/ 2006033 w 2323944"/>
              <a:gd name="connsiteY6183" fmla="*/ 1651887 h 1874663"/>
              <a:gd name="connsiteX6184" fmla="*/ 2007972 w 2323944"/>
              <a:gd name="connsiteY6184" fmla="*/ 1650097 h 1874663"/>
              <a:gd name="connsiteX6185" fmla="*/ 2015427 w 2323944"/>
              <a:gd name="connsiteY6185" fmla="*/ 1647861 h 1874663"/>
              <a:gd name="connsiteX6186" fmla="*/ 2017962 w 2323944"/>
              <a:gd name="connsiteY6186" fmla="*/ 1643387 h 1874663"/>
              <a:gd name="connsiteX6187" fmla="*/ 2017962 w 2323944"/>
              <a:gd name="connsiteY6187" fmla="*/ 1638467 h 1874663"/>
              <a:gd name="connsiteX6188" fmla="*/ 2013787 w 2323944"/>
              <a:gd name="connsiteY6188" fmla="*/ 1634440 h 1874663"/>
              <a:gd name="connsiteX6189" fmla="*/ 2011252 w 2323944"/>
              <a:gd name="connsiteY6189" fmla="*/ 1633098 h 1874663"/>
              <a:gd name="connsiteX6190" fmla="*/ 2014980 w 2323944"/>
              <a:gd name="connsiteY6190" fmla="*/ 1633098 h 1874663"/>
              <a:gd name="connsiteX6191" fmla="*/ 2019304 w 2323944"/>
              <a:gd name="connsiteY6191" fmla="*/ 1634291 h 1874663"/>
              <a:gd name="connsiteX6192" fmla="*/ 2019304 w 2323944"/>
              <a:gd name="connsiteY6192" fmla="*/ 1631905 h 1874663"/>
              <a:gd name="connsiteX6193" fmla="*/ 2017962 w 2323944"/>
              <a:gd name="connsiteY6193" fmla="*/ 1630265 h 1874663"/>
              <a:gd name="connsiteX6194" fmla="*/ 2009910 w 2323944"/>
              <a:gd name="connsiteY6194" fmla="*/ 1623853 h 1874663"/>
              <a:gd name="connsiteX6195" fmla="*/ 2002902 w 2323944"/>
              <a:gd name="connsiteY6195" fmla="*/ 1620722 h 1874663"/>
              <a:gd name="connsiteX6196" fmla="*/ 1988140 w 2323944"/>
              <a:gd name="connsiteY6196" fmla="*/ 1618187 h 1874663"/>
              <a:gd name="connsiteX6197" fmla="*/ 1984859 w 2323944"/>
              <a:gd name="connsiteY6197" fmla="*/ 1618187 h 1874663"/>
              <a:gd name="connsiteX6198" fmla="*/ 1975465 w 2323944"/>
              <a:gd name="connsiteY6198" fmla="*/ 1619529 h 1874663"/>
              <a:gd name="connsiteX6199" fmla="*/ 1967711 w 2323944"/>
              <a:gd name="connsiteY6199" fmla="*/ 1619976 h 1874663"/>
              <a:gd name="connsiteX6200" fmla="*/ 1956676 w 2323944"/>
              <a:gd name="connsiteY6200" fmla="*/ 1623108 h 1874663"/>
              <a:gd name="connsiteX6201" fmla="*/ 1942958 w 2323944"/>
              <a:gd name="connsiteY6201" fmla="*/ 1628923 h 1874663"/>
              <a:gd name="connsiteX6202" fmla="*/ 1931327 w 2323944"/>
              <a:gd name="connsiteY6202" fmla="*/ 1632800 h 1874663"/>
              <a:gd name="connsiteX6203" fmla="*/ 1922678 w 2323944"/>
              <a:gd name="connsiteY6203" fmla="*/ 1637274 h 1874663"/>
              <a:gd name="connsiteX6204" fmla="*/ 1913433 w 2323944"/>
              <a:gd name="connsiteY6204" fmla="*/ 1641001 h 1874663"/>
              <a:gd name="connsiteX6205" fmla="*/ 1908363 w 2323944"/>
              <a:gd name="connsiteY6205" fmla="*/ 1643984 h 1874663"/>
              <a:gd name="connsiteX6206" fmla="*/ 1905232 w 2323944"/>
              <a:gd name="connsiteY6206" fmla="*/ 1646966 h 1874663"/>
              <a:gd name="connsiteX6207" fmla="*/ 1900162 w 2323944"/>
              <a:gd name="connsiteY6207" fmla="*/ 1649799 h 1874663"/>
              <a:gd name="connsiteX6208" fmla="*/ 1898373 w 2323944"/>
              <a:gd name="connsiteY6208" fmla="*/ 1650097 h 1874663"/>
              <a:gd name="connsiteX6209" fmla="*/ 1893899 w 2323944"/>
              <a:gd name="connsiteY6209" fmla="*/ 1653229 h 1874663"/>
              <a:gd name="connsiteX6210" fmla="*/ 1885549 w 2323944"/>
              <a:gd name="connsiteY6210" fmla="*/ 1661281 h 1874663"/>
              <a:gd name="connsiteX6211" fmla="*/ 1881225 w 2323944"/>
              <a:gd name="connsiteY6211" fmla="*/ 1664114 h 1874663"/>
              <a:gd name="connsiteX6212" fmla="*/ 1878392 w 2323944"/>
              <a:gd name="connsiteY6212" fmla="*/ 1669184 h 1874663"/>
              <a:gd name="connsiteX6213" fmla="*/ 1872576 w 2323944"/>
              <a:gd name="connsiteY6213" fmla="*/ 1676192 h 1874663"/>
              <a:gd name="connsiteX6214" fmla="*/ 1866910 w 2323944"/>
              <a:gd name="connsiteY6214" fmla="*/ 1681561 h 1874663"/>
              <a:gd name="connsiteX6215" fmla="*/ 1865568 w 2323944"/>
              <a:gd name="connsiteY6215" fmla="*/ 1684841 h 1874663"/>
              <a:gd name="connsiteX6216" fmla="*/ 1861691 w 2323944"/>
              <a:gd name="connsiteY6216" fmla="*/ 1687823 h 1874663"/>
              <a:gd name="connsiteX6217" fmla="*/ 1857217 w 2323944"/>
              <a:gd name="connsiteY6217" fmla="*/ 1693788 h 1874663"/>
              <a:gd name="connsiteX6218" fmla="*/ 1853788 w 2323944"/>
              <a:gd name="connsiteY6218" fmla="*/ 1696770 h 1874663"/>
              <a:gd name="connsiteX6219" fmla="*/ 1841262 w 2323944"/>
              <a:gd name="connsiteY6219" fmla="*/ 1703033 h 1874663"/>
              <a:gd name="connsiteX6220" fmla="*/ 1837087 w 2323944"/>
              <a:gd name="connsiteY6220" fmla="*/ 1704226 h 1874663"/>
              <a:gd name="connsiteX6221" fmla="*/ 1834254 w 2323944"/>
              <a:gd name="connsiteY6221" fmla="*/ 1706463 h 1874663"/>
              <a:gd name="connsiteX6222" fmla="*/ 1829631 w 2323944"/>
              <a:gd name="connsiteY6222" fmla="*/ 1707655 h 1874663"/>
              <a:gd name="connsiteX6223" fmla="*/ 1823517 w 2323944"/>
              <a:gd name="connsiteY6223" fmla="*/ 1710041 h 1874663"/>
              <a:gd name="connsiteX6224" fmla="*/ 1817404 w 2323944"/>
              <a:gd name="connsiteY6224" fmla="*/ 1710787 h 1874663"/>
              <a:gd name="connsiteX6225" fmla="*/ 1811886 w 2323944"/>
              <a:gd name="connsiteY6225" fmla="*/ 1713620 h 1874663"/>
              <a:gd name="connsiteX6226" fmla="*/ 1809799 w 2323944"/>
              <a:gd name="connsiteY6226" fmla="*/ 1714962 h 1874663"/>
              <a:gd name="connsiteX6227" fmla="*/ 1808457 w 2323944"/>
              <a:gd name="connsiteY6227" fmla="*/ 1717348 h 1874663"/>
              <a:gd name="connsiteX6228" fmla="*/ 1805176 w 2323944"/>
              <a:gd name="connsiteY6228" fmla="*/ 1718690 h 1874663"/>
              <a:gd name="connsiteX6229" fmla="*/ 1801747 w 2323944"/>
              <a:gd name="connsiteY6229" fmla="*/ 1720479 h 1874663"/>
              <a:gd name="connsiteX6230" fmla="*/ 1795484 w 2323944"/>
              <a:gd name="connsiteY6230" fmla="*/ 1726295 h 1874663"/>
              <a:gd name="connsiteX6231" fmla="*/ 1788774 w 2323944"/>
              <a:gd name="connsiteY6231" fmla="*/ 1728979 h 1874663"/>
              <a:gd name="connsiteX6232" fmla="*/ 1784300 w 2323944"/>
              <a:gd name="connsiteY6232" fmla="*/ 1732259 h 1874663"/>
              <a:gd name="connsiteX6233" fmla="*/ 1781915 w 2323944"/>
              <a:gd name="connsiteY6233" fmla="*/ 1737329 h 1874663"/>
              <a:gd name="connsiteX6234" fmla="*/ 1778932 w 2323944"/>
              <a:gd name="connsiteY6234" fmla="*/ 1740908 h 1874663"/>
              <a:gd name="connsiteX6235" fmla="*/ 1776397 w 2323944"/>
              <a:gd name="connsiteY6235" fmla="*/ 1745232 h 1874663"/>
              <a:gd name="connsiteX6236" fmla="*/ 1775950 w 2323944"/>
              <a:gd name="connsiteY6236" fmla="*/ 1746723 h 1874663"/>
              <a:gd name="connsiteX6237" fmla="*/ 1775055 w 2323944"/>
              <a:gd name="connsiteY6237" fmla="*/ 1751048 h 1874663"/>
              <a:gd name="connsiteX6238" fmla="*/ 1774012 w 2323944"/>
              <a:gd name="connsiteY6238" fmla="*/ 1752241 h 1874663"/>
              <a:gd name="connsiteX6239" fmla="*/ 1768643 w 2323944"/>
              <a:gd name="connsiteY6239" fmla="*/ 1753284 h 1874663"/>
              <a:gd name="connsiteX6240" fmla="*/ 1761188 w 2323944"/>
              <a:gd name="connsiteY6240" fmla="*/ 1758503 h 1874663"/>
              <a:gd name="connsiteX6241" fmla="*/ 1755372 w 2323944"/>
              <a:gd name="connsiteY6241" fmla="*/ 1760293 h 1874663"/>
              <a:gd name="connsiteX6242" fmla="*/ 1747618 w 2323944"/>
              <a:gd name="connsiteY6242" fmla="*/ 1765214 h 1874663"/>
              <a:gd name="connsiteX6243" fmla="*/ 1743890 w 2323944"/>
              <a:gd name="connsiteY6243" fmla="*/ 1766556 h 1874663"/>
              <a:gd name="connsiteX6244" fmla="*/ 1745083 w 2323944"/>
              <a:gd name="connsiteY6244" fmla="*/ 1766556 h 1874663"/>
              <a:gd name="connsiteX6245" fmla="*/ 1751197 w 2323944"/>
              <a:gd name="connsiteY6245" fmla="*/ 1766556 h 1874663"/>
              <a:gd name="connsiteX6246" fmla="*/ 2069556 w 2323944"/>
              <a:gd name="connsiteY6246" fmla="*/ 1721821 h 1874663"/>
              <a:gd name="connsiteX6247" fmla="*/ 2073433 w 2323944"/>
              <a:gd name="connsiteY6247" fmla="*/ 1719137 h 1874663"/>
              <a:gd name="connsiteX6248" fmla="*/ 2077310 w 2323944"/>
              <a:gd name="connsiteY6248" fmla="*/ 1716901 h 1874663"/>
              <a:gd name="connsiteX6249" fmla="*/ 2076862 w 2323944"/>
              <a:gd name="connsiteY6249" fmla="*/ 1716006 h 1874663"/>
              <a:gd name="connsiteX6250" fmla="*/ 2075968 w 2323944"/>
              <a:gd name="connsiteY6250" fmla="*/ 1715260 h 1874663"/>
              <a:gd name="connsiteX6251" fmla="*/ 2073582 w 2323944"/>
              <a:gd name="connsiteY6251" fmla="*/ 1714515 h 1874663"/>
              <a:gd name="connsiteX6252" fmla="*/ 2066723 w 2323944"/>
              <a:gd name="connsiteY6252" fmla="*/ 1714813 h 1874663"/>
              <a:gd name="connsiteX6253" fmla="*/ 2059863 w 2323944"/>
              <a:gd name="connsiteY6253" fmla="*/ 1715409 h 1874663"/>
              <a:gd name="connsiteX6254" fmla="*/ 2059118 w 2323944"/>
              <a:gd name="connsiteY6254" fmla="*/ 1715708 h 1874663"/>
              <a:gd name="connsiteX6255" fmla="*/ 2052557 w 2323944"/>
              <a:gd name="connsiteY6255" fmla="*/ 1716453 h 1874663"/>
              <a:gd name="connsiteX6256" fmla="*/ 2048233 w 2323944"/>
              <a:gd name="connsiteY6256" fmla="*/ 1716453 h 1874663"/>
              <a:gd name="connsiteX6257" fmla="*/ 2044057 w 2323944"/>
              <a:gd name="connsiteY6257" fmla="*/ 1715409 h 1874663"/>
              <a:gd name="connsiteX6258" fmla="*/ 2041821 w 2323944"/>
              <a:gd name="connsiteY6258" fmla="*/ 1713769 h 1874663"/>
              <a:gd name="connsiteX6259" fmla="*/ 2040628 w 2323944"/>
              <a:gd name="connsiteY6259" fmla="*/ 1713769 h 1874663"/>
              <a:gd name="connsiteX6260" fmla="*/ 2039435 w 2323944"/>
              <a:gd name="connsiteY6260" fmla="*/ 1713918 h 1874663"/>
              <a:gd name="connsiteX6261" fmla="*/ 2037347 w 2323944"/>
              <a:gd name="connsiteY6261" fmla="*/ 1712725 h 1874663"/>
              <a:gd name="connsiteX6262" fmla="*/ 2033470 w 2323944"/>
              <a:gd name="connsiteY6262" fmla="*/ 1711980 h 1874663"/>
              <a:gd name="connsiteX6263" fmla="*/ 2031979 w 2323944"/>
              <a:gd name="connsiteY6263" fmla="*/ 1714813 h 1874663"/>
              <a:gd name="connsiteX6264" fmla="*/ 2030786 w 2323944"/>
              <a:gd name="connsiteY6264" fmla="*/ 1715708 h 1874663"/>
              <a:gd name="connsiteX6265" fmla="*/ 2030041 w 2323944"/>
              <a:gd name="connsiteY6265" fmla="*/ 1715260 h 1874663"/>
              <a:gd name="connsiteX6266" fmla="*/ 2029444 w 2323944"/>
              <a:gd name="connsiteY6266" fmla="*/ 1714366 h 1874663"/>
              <a:gd name="connsiteX6267" fmla="*/ 2027506 w 2323944"/>
              <a:gd name="connsiteY6267" fmla="*/ 1713918 h 1874663"/>
              <a:gd name="connsiteX6268" fmla="*/ 2028251 w 2323944"/>
              <a:gd name="connsiteY6268" fmla="*/ 1712874 h 1874663"/>
              <a:gd name="connsiteX6269" fmla="*/ 2028549 w 2323944"/>
              <a:gd name="connsiteY6269" fmla="*/ 1711682 h 1874663"/>
              <a:gd name="connsiteX6270" fmla="*/ 2028102 w 2323944"/>
              <a:gd name="connsiteY6270" fmla="*/ 1710489 h 1874663"/>
              <a:gd name="connsiteX6271" fmla="*/ 2027506 w 2323944"/>
              <a:gd name="connsiteY6271" fmla="*/ 1709445 h 1874663"/>
              <a:gd name="connsiteX6272" fmla="*/ 2022585 w 2323944"/>
              <a:gd name="connsiteY6272" fmla="*/ 1704673 h 1874663"/>
              <a:gd name="connsiteX6273" fmla="*/ 2025418 w 2323944"/>
              <a:gd name="connsiteY6273" fmla="*/ 1699902 h 1874663"/>
              <a:gd name="connsiteX6274" fmla="*/ 2024971 w 2323944"/>
              <a:gd name="connsiteY6274" fmla="*/ 1697516 h 1874663"/>
              <a:gd name="connsiteX6275" fmla="*/ 2024971 w 2323944"/>
              <a:gd name="connsiteY6275" fmla="*/ 1694683 h 1874663"/>
              <a:gd name="connsiteX6276" fmla="*/ 2020796 w 2323944"/>
              <a:gd name="connsiteY6276" fmla="*/ 1698410 h 1874663"/>
              <a:gd name="connsiteX6277" fmla="*/ 2019006 w 2323944"/>
              <a:gd name="connsiteY6277" fmla="*/ 1700200 h 1874663"/>
              <a:gd name="connsiteX6278" fmla="*/ 2017515 w 2323944"/>
              <a:gd name="connsiteY6278" fmla="*/ 1702437 h 1874663"/>
              <a:gd name="connsiteX6279" fmla="*/ 2015577 w 2323944"/>
              <a:gd name="connsiteY6279" fmla="*/ 1704673 h 1874663"/>
              <a:gd name="connsiteX6280" fmla="*/ 2014235 w 2323944"/>
              <a:gd name="connsiteY6280" fmla="*/ 1707357 h 1874663"/>
              <a:gd name="connsiteX6281" fmla="*/ 2014682 w 2323944"/>
              <a:gd name="connsiteY6281" fmla="*/ 1709147 h 1874663"/>
              <a:gd name="connsiteX6282" fmla="*/ 2018708 w 2323944"/>
              <a:gd name="connsiteY6282" fmla="*/ 1709445 h 1874663"/>
              <a:gd name="connsiteX6283" fmla="*/ 2021392 w 2323944"/>
              <a:gd name="connsiteY6283" fmla="*/ 1710489 h 1874663"/>
              <a:gd name="connsiteX6284" fmla="*/ 2022138 w 2323944"/>
              <a:gd name="connsiteY6284" fmla="*/ 1711831 h 1874663"/>
              <a:gd name="connsiteX6285" fmla="*/ 2022138 w 2323944"/>
              <a:gd name="connsiteY6285" fmla="*/ 1716602 h 1874663"/>
              <a:gd name="connsiteX6286" fmla="*/ 2024374 w 2323944"/>
              <a:gd name="connsiteY6286" fmla="*/ 1717348 h 1874663"/>
              <a:gd name="connsiteX6287" fmla="*/ 2028549 w 2323944"/>
              <a:gd name="connsiteY6287" fmla="*/ 1717348 h 1874663"/>
              <a:gd name="connsiteX6288" fmla="*/ 2031234 w 2323944"/>
              <a:gd name="connsiteY6288" fmla="*/ 1717646 h 1874663"/>
              <a:gd name="connsiteX6289" fmla="*/ 2031234 w 2323944"/>
              <a:gd name="connsiteY6289" fmla="*/ 1718093 h 1874663"/>
              <a:gd name="connsiteX6290" fmla="*/ 2031234 w 2323944"/>
              <a:gd name="connsiteY6290" fmla="*/ 1718541 h 1874663"/>
              <a:gd name="connsiteX6291" fmla="*/ 2030190 w 2323944"/>
              <a:gd name="connsiteY6291" fmla="*/ 1718541 h 1874663"/>
              <a:gd name="connsiteX6292" fmla="*/ 2031979 w 2323944"/>
              <a:gd name="connsiteY6292" fmla="*/ 1721374 h 1874663"/>
              <a:gd name="connsiteX6293" fmla="*/ 2034365 w 2323944"/>
              <a:gd name="connsiteY6293" fmla="*/ 1723313 h 1874663"/>
              <a:gd name="connsiteX6294" fmla="*/ 2036303 w 2323944"/>
              <a:gd name="connsiteY6294" fmla="*/ 1724058 h 1874663"/>
              <a:gd name="connsiteX6295" fmla="*/ 2044057 w 2323944"/>
              <a:gd name="connsiteY6295" fmla="*/ 1725997 h 1874663"/>
              <a:gd name="connsiteX6296" fmla="*/ 2045698 w 2323944"/>
              <a:gd name="connsiteY6296" fmla="*/ 1725698 h 1874663"/>
              <a:gd name="connsiteX6297" fmla="*/ 2047338 w 2323944"/>
              <a:gd name="connsiteY6297" fmla="*/ 1724654 h 1874663"/>
              <a:gd name="connsiteX6298" fmla="*/ 2044206 w 2323944"/>
              <a:gd name="connsiteY6298" fmla="*/ 1724207 h 1874663"/>
              <a:gd name="connsiteX6299" fmla="*/ 2046145 w 2323944"/>
              <a:gd name="connsiteY6299" fmla="*/ 1723014 h 1874663"/>
              <a:gd name="connsiteX6300" fmla="*/ 2048233 w 2323944"/>
              <a:gd name="connsiteY6300" fmla="*/ 1722418 h 1874663"/>
              <a:gd name="connsiteX6301" fmla="*/ 2049873 w 2323944"/>
              <a:gd name="connsiteY6301" fmla="*/ 1720927 h 1874663"/>
              <a:gd name="connsiteX6302" fmla="*/ 2051960 w 2323944"/>
              <a:gd name="connsiteY6302" fmla="*/ 1720181 h 1874663"/>
              <a:gd name="connsiteX6303" fmla="*/ 2051513 w 2323944"/>
              <a:gd name="connsiteY6303" fmla="*/ 1721076 h 1874663"/>
              <a:gd name="connsiteX6304" fmla="*/ 2050022 w 2323944"/>
              <a:gd name="connsiteY6304" fmla="*/ 1721821 h 1874663"/>
              <a:gd name="connsiteX6305" fmla="*/ 2050022 w 2323944"/>
              <a:gd name="connsiteY6305" fmla="*/ 1723462 h 1874663"/>
              <a:gd name="connsiteX6306" fmla="*/ 2051066 w 2323944"/>
              <a:gd name="connsiteY6306" fmla="*/ 1724654 h 1874663"/>
              <a:gd name="connsiteX6307" fmla="*/ 2052706 w 2323944"/>
              <a:gd name="connsiteY6307" fmla="*/ 1724654 h 1874663"/>
              <a:gd name="connsiteX6308" fmla="*/ 2054197 w 2323944"/>
              <a:gd name="connsiteY6308" fmla="*/ 1726891 h 1874663"/>
              <a:gd name="connsiteX6309" fmla="*/ 2050767 w 2323944"/>
              <a:gd name="connsiteY6309" fmla="*/ 1728830 h 1874663"/>
              <a:gd name="connsiteX6310" fmla="*/ 2051513 w 2323944"/>
              <a:gd name="connsiteY6310" fmla="*/ 1729128 h 1874663"/>
              <a:gd name="connsiteX6311" fmla="*/ 2053899 w 2323944"/>
              <a:gd name="connsiteY6311" fmla="*/ 1728830 h 1874663"/>
              <a:gd name="connsiteX6312" fmla="*/ 2054495 w 2323944"/>
              <a:gd name="connsiteY6312" fmla="*/ 1731066 h 1874663"/>
              <a:gd name="connsiteX6313" fmla="*/ 2056434 w 2323944"/>
              <a:gd name="connsiteY6313" fmla="*/ 1731961 h 1874663"/>
              <a:gd name="connsiteX6314" fmla="*/ 2058074 w 2323944"/>
              <a:gd name="connsiteY6314" fmla="*/ 1731961 h 1874663"/>
              <a:gd name="connsiteX6315" fmla="*/ 2063591 w 2323944"/>
              <a:gd name="connsiteY6315" fmla="*/ 1731961 h 1874663"/>
              <a:gd name="connsiteX6316" fmla="*/ 2064933 w 2323944"/>
              <a:gd name="connsiteY6316" fmla="*/ 1731216 h 1874663"/>
              <a:gd name="connsiteX6317" fmla="*/ 2064337 w 2323944"/>
              <a:gd name="connsiteY6317" fmla="*/ 1730470 h 1874663"/>
              <a:gd name="connsiteX6318" fmla="*/ 2063293 w 2323944"/>
              <a:gd name="connsiteY6318" fmla="*/ 1730470 h 1874663"/>
              <a:gd name="connsiteX6319" fmla="*/ 2063293 w 2323944"/>
              <a:gd name="connsiteY6319" fmla="*/ 1727935 h 1874663"/>
              <a:gd name="connsiteX6320" fmla="*/ 2062995 w 2323944"/>
              <a:gd name="connsiteY6320" fmla="*/ 1725549 h 1874663"/>
              <a:gd name="connsiteX6321" fmla="*/ 2063740 w 2323944"/>
              <a:gd name="connsiteY6321" fmla="*/ 1724207 h 1874663"/>
              <a:gd name="connsiteX6322" fmla="*/ 2069108 w 2323944"/>
              <a:gd name="connsiteY6322" fmla="*/ 1721672 h 1874663"/>
              <a:gd name="connsiteX6323" fmla="*/ 1764319 w 2323944"/>
              <a:gd name="connsiteY6323" fmla="*/ 1750451 h 1874663"/>
              <a:gd name="connsiteX6324" fmla="*/ 1768196 w 2323944"/>
              <a:gd name="connsiteY6324" fmla="*/ 1749557 h 1874663"/>
              <a:gd name="connsiteX6325" fmla="*/ 1771626 w 2323944"/>
              <a:gd name="connsiteY6325" fmla="*/ 1750153 h 1874663"/>
              <a:gd name="connsiteX6326" fmla="*/ 1773713 w 2323944"/>
              <a:gd name="connsiteY6326" fmla="*/ 1749408 h 1874663"/>
              <a:gd name="connsiteX6327" fmla="*/ 1774161 w 2323944"/>
              <a:gd name="connsiteY6327" fmla="*/ 1748662 h 1874663"/>
              <a:gd name="connsiteX6328" fmla="*/ 1774459 w 2323944"/>
              <a:gd name="connsiteY6328" fmla="*/ 1746723 h 1874663"/>
              <a:gd name="connsiteX6329" fmla="*/ 1776099 w 2323944"/>
              <a:gd name="connsiteY6329" fmla="*/ 1741355 h 1874663"/>
              <a:gd name="connsiteX6330" fmla="*/ 1774906 w 2323944"/>
              <a:gd name="connsiteY6330" fmla="*/ 1741355 h 1874663"/>
              <a:gd name="connsiteX6331" fmla="*/ 1770582 w 2323944"/>
              <a:gd name="connsiteY6331" fmla="*/ 1746276 h 1874663"/>
              <a:gd name="connsiteX6332" fmla="*/ 1766258 w 2323944"/>
              <a:gd name="connsiteY6332" fmla="*/ 1747767 h 1874663"/>
              <a:gd name="connsiteX6333" fmla="*/ 1763424 w 2323944"/>
              <a:gd name="connsiteY6333" fmla="*/ 1750302 h 1874663"/>
              <a:gd name="connsiteX6334" fmla="*/ 1764468 w 2323944"/>
              <a:gd name="connsiteY6334" fmla="*/ 1750302 h 1874663"/>
              <a:gd name="connsiteX6335" fmla="*/ 2082529 w 2323944"/>
              <a:gd name="connsiteY6335" fmla="*/ 1683350 h 1874663"/>
              <a:gd name="connsiteX6336" fmla="*/ 2084616 w 2323944"/>
              <a:gd name="connsiteY6336" fmla="*/ 1682008 h 1874663"/>
              <a:gd name="connsiteX6337" fmla="*/ 2086406 w 2323944"/>
              <a:gd name="connsiteY6337" fmla="*/ 1679622 h 1874663"/>
              <a:gd name="connsiteX6338" fmla="*/ 2089090 w 2323944"/>
              <a:gd name="connsiteY6338" fmla="*/ 1677534 h 1874663"/>
              <a:gd name="connsiteX6339" fmla="*/ 2091923 w 2323944"/>
              <a:gd name="connsiteY6339" fmla="*/ 1677534 h 1874663"/>
              <a:gd name="connsiteX6340" fmla="*/ 2094010 w 2323944"/>
              <a:gd name="connsiteY6340" fmla="*/ 1674850 h 1874663"/>
              <a:gd name="connsiteX6341" fmla="*/ 2091923 w 2323944"/>
              <a:gd name="connsiteY6341" fmla="*/ 1674552 h 1874663"/>
              <a:gd name="connsiteX6342" fmla="*/ 2089985 w 2323944"/>
              <a:gd name="connsiteY6342" fmla="*/ 1674999 h 1874663"/>
              <a:gd name="connsiteX6343" fmla="*/ 2087897 w 2323944"/>
              <a:gd name="connsiteY6343" fmla="*/ 1676342 h 1874663"/>
              <a:gd name="connsiteX6344" fmla="*/ 2082678 w 2323944"/>
              <a:gd name="connsiteY6344" fmla="*/ 1680666 h 1874663"/>
              <a:gd name="connsiteX6345" fmla="*/ 2080143 w 2323944"/>
              <a:gd name="connsiteY6345" fmla="*/ 1682157 h 1874663"/>
              <a:gd name="connsiteX6346" fmla="*/ 2077906 w 2323944"/>
              <a:gd name="connsiteY6346" fmla="*/ 1688718 h 1874663"/>
              <a:gd name="connsiteX6347" fmla="*/ 2079397 w 2323944"/>
              <a:gd name="connsiteY6347" fmla="*/ 1689315 h 1874663"/>
              <a:gd name="connsiteX6348" fmla="*/ 2082529 w 2323944"/>
              <a:gd name="connsiteY6348" fmla="*/ 1689315 h 1874663"/>
              <a:gd name="connsiteX6349" fmla="*/ 2084169 w 2323944"/>
              <a:gd name="connsiteY6349" fmla="*/ 1687972 h 1874663"/>
              <a:gd name="connsiteX6350" fmla="*/ 2082976 w 2323944"/>
              <a:gd name="connsiteY6350" fmla="*/ 1687674 h 1874663"/>
              <a:gd name="connsiteX6351" fmla="*/ 2081336 w 2323944"/>
              <a:gd name="connsiteY6351" fmla="*/ 1687674 h 1874663"/>
              <a:gd name="connsiteX6352" fmla="*/ 2080441 w 2323944"/>
              <a:gd name="connsiteY6352" fmla="*/ 1687078 h 1874663"/>
              <a:gd name="connsiteX6353" fmla="*/ 2081187 w 2323944"/>
              <a:gd name="connsiteY6353" fmla="*/ 1684990 h 1874663"/>
              <a:gd name="connsiteX6354" fmla="*/ 2082678 w 2323944"/>
              <a:gd name="connsiteY6354" fmla="*/ 1683350 h 1874663"/>
              <a:gd name="connsiteX6355" fmla="*/ 1838727 w 2323944"/>
              <a:gd name="connsiteY6355" fmla="*/ 1700498 h 1874663"/>
              <a:gd name="connsiteX6356" fmla="*/ 1838131 w 2323944"/>
              <a:gd name="connsiteY6356" fmla="*/ 1701691 h 1874663"/>
              <a:gd name="connsiteX6357" fmla="*/ 1840516 w 2323944"/>
              <a:gd name="connsiteY6357" fmla="*/ 1701393 h 1874663"/>
              <a:gd name="connsiteX6358" fmla="*/ 1843499 w 2323944"/>
              <a:gd name="connsiteY6358" fmla="*/ 1699752 h 1874663"/>
              <a:gd name="connsiteX6359" fmla="*/ 1845735 w 2323944"/>
              <a:gd name="connsiteY6359" fmla="*/ 1697068 h 1874663"/>
              <a:gd name="connsiteX6360" fmla="*/ 1844244 w 2323944"/>
              <a:gd name="connsiteY6360" fmla="*/ 1697068 h 1874663"/>
              <a:gd name="connsiteX6361" fmla="*/ 1841859 w 2323944"/>
              <a:gd name="connsiteY6361" fmla="*/ 1698261 h 1874663"/>
              <a:gd name="connsiteX6362" fmla="*/ 1838578 w 2323944"/>
              <a:gd name="connsiteY6362" fmla="*/ 1700349 h 1874663"/>
              <a:gd name="connsiteX6363" fmla="*/ 2155595 w 2323944"/>
              <a:gd name="connsiteY6363" fmla="*/ 1559734 h 1874663"/>
              <a:gd name="connsiteX6364" fmla="*/ 2166629 w 2323944"/>
              <a:gd name="connsiteY6364" fmla="*/ 1549147 h 1874663"/>
              <a:gd name="connsiteX6365" fmla="*/ 2167226 w 2323944"/>
              <a:gd name="connsiteY6365" fmla="*/ 1546761 h 1874663"/>
              <a:gd name="connsiteX6366" fmla="*/ 2167822 w 2323944"/>
              <a:gd name="connsiteY6366" fmla="*/ 1546016 h 1874663"/>
              <a:gd name="connsiteX6367" fmla="*/ 2170059 w 2323944"/>
              <a:gd name="connsiteY6367" fmla="*/ 1544674 h 1874663"/>
              <a:gd name="connsiteX6368" fmla="*/ 2171848 w 2323944"/>
              <a:gd name="connsiteY6368" fmla="*/ 1544226 h 1874663"/>
              <a:gd name="connsiteX6369" fmla="*/ 2176322 w 2323944"/>
              <a:gd name="connsiteY6369" fmla="*/ 1544674 h 1874663"/>
              <a:gd name="connsiteX6370" fmla="*/ 2181093 w 2323944"/>
              <a:gd name="connsiteY6370" fmla="*/ 1544077 h 1874663"/>
              <a:gd name="connsiteX6371" fmla="*/ 2182883 w 2323944"/>
              <a:gd name="connsiteY6371" fmla="*/ 1543630 h 1874663"/>
              <a:gd name="connsiteX6372" fmla="*/ 2187356 w 2323944"/>
              <a:gd name="connsiteY6372" fmla="*/ 1540797 h 1874663"/>
              <a:gd name="connsiteX6373" fmla="*/ 2189593 w 2323944"/>
              <a:gd name="connsiteY6373" fmla="*/ 1539902 h 1874663"/>
              <a:gd name="connsiteX6374" fmla="*/ 2197645 w 2323944"/>
              <a:gd name="connsiteY6374" fmla="*/ 1538262 h 1874663"/>
              <a:gd name="connsiteX6375" fmla="*/ 2201969 w 2323944"/>
              <a:gd name="connsiteY6375" fmla="*/ 1537964 h 1874663"/>
              <a:gd name="connsiteX6376" fmla="*/ 2207337 w 2323944"/>
              <a:gd name="connsiteY6376" fmla="*/ 1539306 h 1874663"/>
              <a:gd name="connsiteX6377" fmla="*/ 2209425 w 2323944"/>
              <a:gd name="connsiteY6377" fmla="*/ 1539306 h 1874663"/>
              <a:gd name="connsiteX6378" fmla="*/ 2210469 w 2323944"/>
              <a:gd name="connsiteY6378" fmla="*/ 1538709 h 1874663"/>
              <a:gd name="connsiteX6379" fmla="*/ 2221652 w 2323944"/>
              <a:gd name="connsiteY6379" fmla="*/ 1530508 h 1874663"/>
              <a:gd name="connsiteX6380" fmla="*/ 2228661 w 2323944"/>
              <a:gd name="connsiteY6380" fmla="*/ 1526333 h 1874663"/>
              <a:gd name="connsiteX6381" fmla="*/ 2235669 w 2323944"/>
              <a:gd name="connsiteY6381" fmla="*/ 1521412 h 1874663"/>
              <a:gd name="connsiteX6382" fmla="*/ 2244169 w 2323944"/>
              <a:gd name="connsiteY6382" fmla="*/ 1513807 h 1874663"/>
              <a:gd name="connsiteX6383" fmla="*/ 2244765 w 2323944"/>
              <a:gd name="connsiteY6383" fmla="*/ 1511869 h 1874663"/>
              <a:gd name="connsiteX6384" fmla="*/ 2244318 w 2323944"/>
              <a:gd name="connsiteY6384" fmla="*/ 1509930 h 1874663"/>
              <a:gd name="connsiteX6385" fmla="*/ 2241932 w 2323944"/>
              <a:gd name="connsiteY6385" fmla="*/ 1508588 h 1874663"/>
              <a:gd name="connsiteX6386" fmla="*/ 2240590 w 2323944"/>
              <a:gd name="connsiteY6386" fmla="*/ 1507395 h 1874663"/>
              <a:gd name="connsiteX6387" fmla="*/ 2236116 w 2323944"/>
              <a:gd name="connsiteY6387" fmla="*/ 1505158 h 1874663"/>
              <a:gd name="connsiteX6388" fmla="*/ 2236116 w 2323944"/>
              <a:gd name="connsiteY6388" fmla="*/ 1504264 h 1874663"/>
              <a:gd name="connsiteX6389" fmla="*/ 2238950 w 2323944"/>
              <a:gd name="connsiteY6389" fmla="*/ 1505158 h 1874663"/>
              <a:gd name="connsiteX6390" fmla="*/ 2242081 w 2323944"/>
              <a:gd name="connsiteY6390" fmla="*/ 1505158 h 1874663"/>
              <a:gd name="connsiteX6391" fmla="*/ 2243721 w 2323944"/>
              <a:gd name="connsiteY6391" fmla="*/ 1504413 h 1874663"/>
              <a:gd name="connsiteX6392" fmla="*/ 2244020 w 2323944"/>
              <a:gd name="connsiteY6392" fmla="*/ 1503071 h 1874663"/>
              <a:gd name="connsiteX6393" fmla="*/ 2242976 w 2323944"/>
              <a:gd name="connsiteY6393" fmla="*/ 1501431 h 1874663"/>
              <a:gd name="connsiteX6394" fmla="*/ 2240441 w 2323944"/>
              <a:gd name="connsiteY6394" fmla="*/ 1500238 h 1874663"/>
              <a:gd name="connsiteX6395" fmla="*/ 2234924 w 2323944"/>
              <a:gd name="connsiteY6395" fmla="*/ 1499194 h 1874663"/>
              <a:gd name="connsiteX6396" fmla="*/ 2230301 w 2323944"/>
              <a:gd name="connsiteY6396" fmla="*/ 1499194 h 1874663"/>
              <a:gd name="connsiteX6397" fmla="*/ 2227766 w 2323944"/>
              <a:gd name="connsiteY6397" fmla="*/ 1498896 h 1874663"/>
              <a:gd name="connsiteX6398" fmla="*/ 2228661 w 2323944"/>
              <a:gd name="connsiteY6398" fmla="*/ 1497852 h 1874663"/>
              <a:gd name="connsiteX6399" fmla="*/ 2231941 w 2323944"/>
              <a:gd name="connsiteY6399" fmla="*/ 1497852 h 1874663"/>
              <a:gd name="connsiteX6400" fmla="*/ 2240292 w 2323944"/>
              <a:gd name="connsiteY6400" fmla="*/ 1496062 h 1874663"/>
              <a:gd name="connsiteX6401" fmla="*/ 2241484 w 2323944"/>
              <a:gd name="connsiteY6401" fmla="*/ 1495317 h 1874663"/>
              <a:gd name="connsiteX6402" fmla="*/ 2241037 w 2323944"/>
              <a:gd name="connsiteY6402" fmla="*/ 1494124 h 1874663"/>
              <a:gd name="connsiteX6403" fmla="*/ 2239546 w 2323944"/>
              <a:gd name="connsiteY6403" fmla="*/ 1491887 h 1874663"/>
              <a:gd name="connsiteX6404" fmla="*/ 2239993 w 2323944"/>
              <a:gd name="connsiteY6404" fmla="*/ 1488607 h 1874663"/>
              <a:gd name="connsiteX6405" fmla="*/ 2240739 w 2323944"/>
              <a:gd name="connsiteY6405" fmla="*/ 1486519 h 1874663"/>
              <a:gd name="connsiteX6406" fmla="*/ 2239099 w 2323944"/>
              <a:gd name="connsiteY6406" fmla="*/ 1482046 h 1874663"/>
              <a:gd name="connsiteX6407" fmla="*/ 2241335 w 2323944"/>
              <a:gd name="connsiteY6407" fmla="*/ 1476976 h 1874663"/>
              <a:gd name="connsiteX6408" fmla="*/ 2241634 w 2323944"/>
              <a:gd name="connsiteY6408" fmla="*/ 1474143 h 1874663"/>
              <a:gd name="connsiteX6409" fmla="*/ 2241186 w 2323944"/>
              <a:gd name="connsiteY6409" fmla="*/ 1472950 h 1874663"/>
              <a:gd name="connsiteX6410" fmla="*/ 2240143 w 2323944"/>
              <a:gd name="connsiteY6410" fmla="*/ 1471459 h 1874663"/>
              <a:gd name="connsiteX6411" fmla="*/ 2239844 w 2323944"/>
              <a:gd name="connsiteY6411" fmla="*/ 1470415 h 1874663"/>
              <a:gd name="connsiteX6412" fmla="*/ 2239844 w 2323944"/>
              <a:gd name="connsiteY6412" fmla="*/ 1469222 h 1874663"/>
              <a:gd name="connsiteX6413" fmla="*/ 2238652 w 2323944"/>
              <a:gd name="connsiteY6413" fmla="*/ 1467433 h 1874663"/>
              <a:gd name="connsiteX6414" fmla="*/ 2237160 w 2323944"/>
              <a:gd name="connsiteY6414" fmla="*/ 1464450 h 1874663"/>
              <a:gd name="connsiteX6415" fmla="*/ 2233432 w 2323944"/>
              <a:gd name="connsiteY6415" fmla="*/ 1460126 h 1874663"/>
              <a:gd name="connsiteX6416" fmla="*/ 2229257 w 2323944"/>
              <a:gd name="connsiteY6416" fmla="*/ 1459679 h 1874663"/>
              <a:gd name="connsiteX6417" fmla="*/ 2227020 w 2323944"/>
              <a:gd name="connsiteY6417" fmla="*/ 1458784 h 1874663"/>
              <a:gd name="connsiteX6418" fmla="*/ 2224635 w 2323944"/>
              <a:gd name="connsiteY6418" fmla="*/ 1455205 h 1874663"/>
              <a:gd name="connsiteX6419" fmla="*/ 2224038 w 2323944"/>
              <a:gd name="connsiteY6419" fmla="*/ 1453416 h 1874663"/>
              <a:gd name="connsiteX6420" fmla="*/ 2222547 w 2323944"/>
              <a:gd name="connsiteY6420" fmla="*/ 1453416 h 1874663"/>
              <a:gd name="connsiteX6421" fmla="*/ 2218074 w 2323944"/>
              <a:gd name="connsiteY6421" fmla="*/ 1453714 h 1874663"/>
              <a:gd name="connsiteX6422" fmla="*/ 2214346 w 2323944"/>
              <a:gd name="connsiteY6422" fmla="*/ 1454460 h 1874663"/>
              <a:gd name="connsiteX6423" fmla="*/ 2209872 w 2323944"/>
              <a:gd name="connsiteY6423" fmla="*/ 1456995 h 1874663"/>
              <a:gd name="connsiteX6424" fmla="*/ 2204355 w 2323944"/>
              <a:gd name="connsiteY6424" fmla="*/ 1462363 h 1874663"/>
              <a:gd name="connsiteX6425" fmla="*/ 2201522 w 2323944"/>
              <a:gd name="connsiteY6425" fmla="*/ 1464599 h 1874663"/>
              <a:gd name="connsiteX6426" fmla="*/ 2200031 w 2323944"/>
              <a:gd name="connsiteY6426" fmla="*/ 1461170 h 1874663"/>
              <a:gd name="connsiteX6427" fmla="*/ 2199136 w 2323944"/>
              <a:gd name="connsiteY6427" fmla="*/ 1460275 h 1874663"/>
              <a:gd name="connsiteX6428" fmla="*/ 2196303 w 2323944"/>
              <a:gd name="connsiteY6428" fmla="*/ 1459679 h 1874663"/>
              <a:gd name="connsiteX6429" fmla="*/ 2196303 w 2323944"/>
              <a:gd name="connsiteY6429" fmla="*/ 1459231 h 1874663"/>
              <a:gd name="connsiteX6430" fmla="*/ 2197347 w 2323944"/>
              <a:gd name="connsiteY6430" fmla="*/ 1458486 h 1874663"/>
              <a:gd name="connsiteX6431" fmla="*/ 2203759 w 2323944"/>
              <a:gd name="connsiteY6431" fmla="*/ 1455354 h 1874663"/>
              <a:gd name="connsiteX6432" fmla="*/ 2205995 w 2323944"/>
              <a:gd name="connsiteY6432" fmla="*/ 1453863 h 1874663"/>
              <a:gd name="connsiteX6433" fmla="*/ 2206592 w 2323944"/>
              <a:gd name="connsiteY6433" fmla="*/ 1452521 h 1874663"/>
              <a:gd name="connsiteX6434" fmla="*/ 2206294 w 2323944"/>
              <a:gd name="connsiteY6434" fmla="*/ 1450434 h 1874663"/>
              <a:gd name="connsiteX6435" fmla="*/ 2204952 w 2323944"/>
              <a:gd name="connsiteY6435" fmla="*/ 1447600 h 1874663"/>
              <a:gd name="connsiteX6436" fmla="*/ 2199285 w 2323944"/>
              <a:gd name="connsiteY6436" fmla="*/ 1438654 h 1874663"/>
              <a:gd name="connsiteX6437" fmla="*/ 2194066 w 2323944"/>
              <a:gd name="connsiteY6437" fmla="*/ 1437610 h 1874663"/>
              <a:gd name="connsiteX6438" fmla="*/ 2178857 w 2323944"/>
              <a:gd name="connsiteY6438" fmla="*/ 1436268 h 1874663"/>
              <a:gd name="connsiteX6439" fmla="*/ 2175725 w 2323944"/>
              <a:gd name="connsiteY6439" fmla="*/ 1437312 h 1874663"/>
              <a:gd name="connsiteX6440" fmla="*/ 2174532 w 2323944"/>
              <a:gd name="connsiteY6440" fmla="*/ 1438504 h 1874663"/>
              <a:gd name="connsiteX6441" fmla="*/ 2174532 w 2323944"/>
              <a:gd name="connsiteY6441" fmla="*/ 1439101 h 1874663"/>
              <a:gd name="connsiteX6442" fmla="*/ 2175576 w 2323944"/>
              <a:gd name="connsiteY6442" fmla="*/ 1440592 h 1874663"/>
              <a:gd name="connsiteX6443" fmla="*/ 2179304 w 2323944"/>
              <a:gd name="connsiteY6443" fmla="*/ 1439996 h 1874663"/>
              <a:gd name="connsiteX6444" fmla="*/ 2182286 w 2323944"/>
              <a:gd name="connsiteY6444" fmla="*/ 1439996 h 1874663"/>
              <a:gd name="connsiteX6445" fmla="*/ 2185865 w 2323944"/>
              <a:gd name="connsiteY6445" fmla="*/ 1441039 h 1874663"/>
              <a:gd name="connsiteX6446" fmla="*/ 2185865 w 2323944"/>
              <a:gd name="connsiteY6446" fmla="*/ 1441487 h 1874663"/>
              <a:gd name="connsiteX6447" fmla="*/ 2181690 w 2323944"/>
              <a:gd name="connsiteY6447" fmla="*/ 1441487 h 1874663"/>
              <a:gd name="connsiteX6448" fmla="*/ 2175427 w 2323944"/>
              <a:gd name="connsiteY6448" fmla="*/ 1442978 h 1874663"/>
              <a:gd name="connsiteX6449" fmla="*/ 2166927 w 2323944"/>
              <a:gd name="connsiteY6449" fmla="*/ 1445811 h 1874663"/>
              <a:gd name="connsiteX6450" fmla="*/ 2159919 w 2323944"/>
              <a:gd name="connsiteY6450" fmla="*/ 1449688 h 1874663"/>
              <a:gd name="connsiteX6451" fmla="*/ 2154402 w 2323944"/>
              <a:gd name="connsiteY6451" fmla="*/ 1454609 h 1874663"/>
              <a:gd name="connsiteX6452" fmla="*/ 2149332 w 2323944"/>
              <a:gd name="connsiteY6452" fmla="*/ 1458337 h 1874663"/>
              <a:gd name="connsiteX6453" fmla="*/ 2144710 w 2323944"/>
              <a:gd name="connsiteY6453" fmla="*/ 1460872 h 1874663"/>
              <a:gd name="connsiteX6454" fmla="*/ 2141429 w 2323944"/>
              <a:gd name="connsiteY6454" fmla="*/ 1462363 h 1874663"/>
              <a:gd name="connsiteX6455" fmla="*/ 2135912 w 2323944"/>
              <a:gd name="connsiteY6455" fmla="*/ 1463556 h 1874663"/>
              <a:gd name="connsiteX6456" fmla="*/ 2134570 w 2323944"/>
              <a:gd name="connsiteY6456" fmla="*/ 1464450 h 1874663"/>
              <a:gd name="connsiteX6457" fmla="*/ 2131736 w 2323944"/>
              <a:gd name="connsiteY6457" fmla="*/ 1467731 h 1874663"/>
              <a:gd name="connsiteX6458" fmla="*/ 2127561 w 2323944"/>
              <a:gd name="connsiteY6458" fmla="*/ 1471011 h 1874663"/>
              <a:gd name="connsiteX6459" fmla="*/ 2122790 w 2323944"/>
              <a:gd name="connsiteY6459" fmla="*/ 1472503 h 1874663"/>
              <a:gd name="connsiteX6460" fmla="*/ 2122790 w 2323944"/>
              <a:gd name="connsiteY6460" fmla="*/ 1472055 h 1874663"/>
              <a:gd name="connsiteX6461" fmla="*/ 2122342 w 2323944"/>
              <a:gd name="connsiteY6461" fmla="*/ 1471608 h 1874663"/>
              <a:gd name="connsiteX6462" fmla="*/ 2124281 w 2323944"/>
              <a:gd name="connsiteY6462" fmla="*/ 1470564 h 1874663"/>
              <a:gd name="connsiteX6463" fmla="*/ 2124877 w 2323944"/>
              <a:gd name="connsiteY6463" fmla="*/ 1469520 h 1874663"/>
              <a:gd name="connsiteX6464" fmla="*/ 2123386 w 2323944"/>
              <a:gd name="connsiteY6464" fmla="*/ 1468924 h 1874663"/>
              <a:gd name="connsiteX6465" fmla="*/ 2123833 w 2323944"/>
              <a:gd name="connsiteY6465" fmla="*/ 1467731 h 1874663"/>
              <a:gd name="connsiteX6466" fmla="*/ 2127263 w 2323944"/>
              <a:gd name="connsiteY6466" fmla="*/ 1465494 h 1874663"/>
              <a:gd name="connsiteX6467" fmla="*/ 2128754 w 2323944"/>
              <a:gd name="connsiteY6467" fmla="*/ 1464152 h 1874663"/>
              <a:gd name="connsiteX6468" fmla="*/ 2127114 w 2323944"/>
              <a:gd name="connsiteY6468" fmla="*/ 1462512 h 1874663"/>
              <a:gd name="connsiteX6469" fmla="*/ 2121597 w 2323944"/>
              <a:gd name="connsiteY6469" fmla="*/ 1459679 h 1874663"/>
              <a:gd name="connsiteX6470" fmla="*/ 2120851 w 2323944"/>
              <a:gd name="connsiteY6470" fmla="*/ 1457889 h 1874663"/>
              <a:gd name="connsiteX6471" fmla="*/ 2124281 w 2323944"/>
              <a:gd name="connsiteY6471" fmla="*/ 1459530 h 1874663"/>
              <a:gd name="connsiteX6472" fmla="*/ 2127412 w 2323944"/>
              <a:gd name="connsiteY6472" fmla="*/ 1459977 h 1874663"/>
              <a:gd name="connsiteX6473" fmla="*/ 2128158 w 2323944"/>
              <a:gd name="connsiteY6473" fmla="*/ 1459380 h 1874663"/>
              <a:gd name="connsiteX6474" fmla="*/ 2128605 w 2323944"/>
              <a:gd name="connsiteY6474" fmla="*/ 1458486 h 1874663"/>
              <a:gd name="connsiteX6475" fmla="*/ 2129052 w 2323944"/>
              <a:gd name="connsiteY6475" fmla="*/ 1455951 h 1874663"/>
              <a:gd name="connsiteX6476" fmla="*/ 2129649 w 2323944"/>
              <a:gd name="connsiteY6476" fmla="*/ 1454758 h 1874663"/>
              <a:gd name="connsiteX6477" fmla="*/ 2130693 w 2323944"/>
              <a:gd name="connsiteY6477" fmla="*/ 1453714 h 1874663"/>
              <a:gd name="connsiteX6478" fmla="*/ 2134421 w 2323944"/>
              <a:gd name="connsiteY6478" fmla="*/ 1451925 h 1874663"/>
              <a:gd name="connsiteX6479" fmla="*/ 2135763 w 2323944"/>
              <a:gd name="connsiteY6479" fmla="*/ 1450881 h 1874663"/>
              <a:gd name="connsiteX6480" fmla="*/ 2137701 w 2323944"/>
              <a:gd name="connsiteY6480" fmla="*/ 1450583 h 1874663"/>
              <a:gd name="connsiteX6481" fmla="*/ 2140236 w 2323944"/>
              <a:gd name="connsiteY6481" fmla="*/ 1451030 h 1874663"/>
              <a:gd name="connsiteX6482" fmla="*/ 2144411 w 2323944"/>
              <a:gd name="connsiteY6482" fmla="*/ 1451030 h 1874663"/>
              <a:gd name="connsiteX6483" fmla="*/ 2152165 w 2323944"/>
              <a:gd name="connsiteY6483" fmla="*/ 1447302 h 1874663"/>
              <a:gd name="connsiteX6484" fmla="*/ 2156489 w 2323944"/>
              <a:gd name="connsiteY6484" fmla="*/ 1445960 h 1874663"/>
              <a:gd name="connsiteX6485" fmla="*/ 2157235 w 2323944"/>
              <a:gd name="connsiteY6485" fmla="*/ 1445513 h 1874663"/>
              <a:gd name="connsiteX6486" fmla="*/ 2158130 w 2323944"/>
              <a:gd name="connsiteY6486" fmla="*/ 1444171 h 1874663"/>
              <a:gd name="connsiteX6487" fmla="*/ 2159621 w 2323944"/>
              <a:gd name="connsiteY6487" fmla="*/ 1443276 h 1874663"/>
              <a:gd name="connsiteX6488" fmla="*/ 2161709 w 2323944"/>
              <a:gd name="connsiteY6488" fmla="*/ 1442829 h 1874663"/>
              <a:gd name="connsiteX6489" fmla="*/ 2164840 w 2323944"/>
              <a:gd name="connsiteY6489" fmla="*/ 1442829 h 1874663"/>
              <a:gd name="connsiteX6490" fmla="*/ 2167077 w 2323944"/>
              <a:gd name="connsiteY6490" fmla="*/ 1442680 h 1874663"/>
              <a:gd name="connsiteX6491" fmla="*/ 2169015 w 2323944"/>
              <a:gd name="connsiteY6491" fmla="*/ 1440592 h 1874663"/>
              <a:gd name="connsiteX6492" fmla="*/ 2172296 w 2323944"/>
              <a:gd name="connsiteY6492" fmla="*/ 1435820 h 1874663"/>
              <a:gd name="connsiteX6493" fmla="*/ 2174234 w 2323944"/>
              <a:gd name="connsiteY6493" fmla="*/ 1434926 h 1874663"/>
              <a:gd name="connsiteX6494" fmla="*/ 2177962 w 2323944"/>
              <a:gd name="connsiteY6494" fmla="*/ 1433733 h 1874663"/>
              <a:gd name="connsiteX6495" fmla="*/ 2179453 w 2323944"/>
              <a:gd name="connsiteY6495" fmla="*/ 1432391 h 1874663"/>
              <a:gd name="connsiteX6496" fmla="*/ 2179751 w 2323944"/>
              <a:gd name="connsiteY6496" fmla="*/ 1431198 h 1874663"/>
              <a:gd name="connsiteX6497" fmla="*/ 2186611 w 2323944"/>
              <a:gd name="connsiteY6497" fmla="*/ 1429856 h 1874663"/>
              <a:gd name="connsiteX6498" fmla="*/ 2191680 w 2323944"/>
              <a:gd name="connsiteY6498" fmla="*/ 1429856 h 1874663"/>
              <a:gd name="connsiteX6499" fmla="*/ 2195259 w 2323944"/>
              <a:gd name="connsiteY6499" fmla="*/ 1427768 h 1874663"/>
              <a:gd name="connsiteX6500" fmla="*/ 2197347 w 2323944"/>
              <a:gd name="connsiteY6500" fmla="*/ 1424786 h 1874663"/>
              <a:gd name="connsiteX6501" fmla="*/ 2199434 w 2323944"/>
              <a:gd name="connsiteY6501" fmla="*/ 1422847 h 1874663"/>
              <a:gd name="connsiteX6502" fmla="*/ 2199434 w 2323944"/>
              <a:gd name="connsiteY6502" fmla="*/ 1422102 h 1874663"/>
              <a:gd name="connsiteX6503" fmla="*/ 2197347 w 2323944"/>
              <a:gd name="connsiteY6503" fmla="*/ 1420163 h 1874663"/>
              <a:gd name="connsiteX6504" fmla="*/ 2193619 w 2323944"/>
              <a:gd name="connsiteY6504" fmla="*/ 1419716 h 1874663"/>
              <a:gd name="connsiteX6505" fmla="*/ 2191084 w 2323944"/>
              <a:gd name="connsiteY6505" fmla="*/ 1418821 h 1874663"/>
              <a:gd name="connsiteX6506" fmla="*/ 2188400 w 2323944"/>
              <a:gd name="connsiteY6506" fmla="*/ 1417181 h 1874663"/>
              <a:gd name="connsiteX6507" fmla="*/ 2185716 w 2323944"/>
              <a:gd name="connsiteY6507" fmla="*/ 1415093 h 1874663"/>
              <a:gd name="connsiteX6508" fmla="*/ 2184821 w 2323944"/>
              <a:gd name="connsiteY6508" fmla="*/ 1411217 h 1874663"/>
              <a:gd name="connsiteX6509" fmla="*/ 2182286 w 2323944"/>
              <a:gd name="connsiteY6509" fmla="*/ 1410918 h 1874663"/>
              <a:gd name="connsiteX6510" fmla="*/ 2178708 w 2323944"/>
              <a:gd name="connsiteY6510" fmla="*/ 1411515 h 1874663"/>
              <a:gd name="connsiteX6511" fmla="*/ 2177962 w 2323944"/>
              <a:gd name="connsiteY6511" fmla="*/ 1413602 h 1874663"/>
              <a:gd name="connsiteX6512" fmla="*/ 2173339 w 2323944"/>
              <a:gd name="connsiteY6512" fmla="*/ 1415093 h 1874663"/>
              <a:gd name="connsiteX6513" fmla="*/ 2170655 w 2323944"/>
              <a:gd name="connsiteY6513" fmla="*/ 1414795 h 1874663"/>
              <a:gd name="connsiteX6514" fmla="*/ 2163349 w 2323944"/>
              <a:gd name="connsiteY6514" fmla="*/ 1412708 h 1874663"/>
              <a:gd name="connsiteX6515" fmla="*/ 2160516 w 2323944"/>
              <a:gd name="connsiteY6515" fmla="*/ 1408383 h 1874663"/>
              <a:gd name="connsiteX6516" fmla="*/ 2158726 w 2323944"/>
              <a:gd name="connsiteY6516" fmla="*/ 1404506 h 1874663"/>
              <a:gd name="connsiteX6517" fmla="*/ 2157682 w 2323944"/>
              <a:gd name="connsiteY6517" fmla="*/ 1400928 h 1874663"/>
              <a:gd name="connsiteX6518" fmla="*/ 2155297 w 2323944"/>
              <a:gd name="connsiteY6518" fmla="*/ 1399586 h 1874663"/>
              <a:gd name="connsiteX6519" fmla="*/ 2150674 w 2323944"/>
              <a:gd name="connsiteY6519" fmla="*/ 1398989 h 1874663"/>
              <a:gd name="connsiteX6520" fmla="*/ 2149034 w 2323944"/>
              <a:gd name="connsiteY6520" fmla="*/ 1400779 h 1874663"/>
              <a:gd name="connsiteX6521" fmla="*/ 2147244 w 2323944"/>
              <a:gd name="connsiteY6521" fmla="*/ 1403463 h 1874663"/>
              <a:gd name="connsiteX6522" fmla="*/ 2146350 w 2323944"/>
              <a:gd name="connsiteY6522" fmla="*/ 1404357 h 1874663"/>
              <a:gd name="connsiteX6523" fmla="*/ 2137850 w 2323944"/>
              <a:gd name="connsiteY6523" fmla="*/ 1410769 h 1874663"/>
              <a:gd name="connsiteX6524" fmla="*/ 2135464 w 2323944"/>
              <a:gd name="connsiteY6524" fmla="*/ 1413602 h 1874663"/>
              <a:gd name="connsiteX6525" fmla="*/ 2136061 w 2323944"/>
              <a:gd name="connsiteY6525" fmla="*/ 1411515 h 1874663"/>
              <a:gd name="connsiteX6526" fmla="*/ 2137999 w 2323944"/>
              <a:gd name="connsiteY6526" fmla="*/ 1408682 h 1874663"/>
              <a:gd name="connsiteX6527" fmla="*/ 2144710 w 2323944"/>
              <a:gd name="connsiteY6527" fmla="*/ 1401524 h 1874663"/>
              <a:gd name="connsiteX6528" fmla="*/ 2145902 w 2323944"/>
              <a:gd name="connsiteY6528" fmla="*/ 1399735 h 1874663"/>
              <a:gd name="connsiteX6529" fmla="*/ 2143815 w 2323944"/>
              <a:gd name="connsiteY6529" fmla="*/ 1398840 h 1874663"/>
              <a:gd name="connsiteX6530" fmla="*/ 2141578 w 2323944"/>
              <a:gd name="connsiteY6530" fmla="*/ 1399735 h 1874663"/>
              <a:gd name="connsiteX6531" fmla="*/ 2139341 w 2323944"/>
              <a:gd name="connsiteY6531" fmla="*/ 1398840 h 1874663"/>
              <a:gd name="connsiteX6532" fmla="*/ 2139341 w 2323944"/>
              <a:gd name="connsiteY6532" fmla="*/ 1396007 h 1874663"/>
              <a:gd name="connsiteX6533" fmla="*/ 2137552 w 2323944"/>
              <a:gd name="connsiteY6533" fmla="*/ 1394516 h 1874663"/>
              <a:gd name="connsiteX6534" fmla="*/ 2134868 w 2323944"/>
              <a:gd name="connsiteY6534" fmla="*/ 1395112 h 1874663"/>
              <a:gd name="connsiteX6535" fmla="*/ 2133079 w 2323944"/>
              <a:gd name="connsiteY6535" fmla="*/ 1396454 h 1874663"/>
              <a:gd name="connsiteX6536" fmla="*/ 2125623 w 2323944"/>
              <a:gd name="connsiteY6536" fmla="*/ 1397349 h 1874663"/>
              <a:gd name="connsiteX6537" fmla="*/ 2122193 w 2323944"/>
              <a:gd name="connsiteY6537" fmla="*/ 1398989 h 1874663"/>
              <a:gd name="connsiteX6538" fmla="*/ 2116527 w 2323944"/>
              <a:gd name="connsiteY6538" fmla="*/ 1403761 h 1874663"/>
              <a:gd name="connsiteX6539" fmla="*/ 2114887 w 2323944"/>
              <a:gd name="connsiteY6539" fmla="*/ 1404059 h 1874663"/>
              <a:gd name="connsiteX6540" fmla="*/ 2117422 w 2323944"/>
              <a:gd name="connsiteY6540" fmla="*/ 1401375 h 1874663"/>
              <a:gd name="connsiteX6541" fmla="*/ 2119211 w 2323944"/>
              <a:gd name="connsiteY6541" fmla="*/ 1398691 h 1874663"/>
              <a:gd name="connsiteX6542" fmla="*/ 2119658 w 2323944"/>
              <a:gd name="connsiteY6542" fmla="*/ 1397051 h 1874663"/>
              <a:gd name="connsiteX6543" fmla="*/ 2121597 w 2323944"/>
              <a:gd name="connsiteY6543" fmla="*/ 1392279 h 1874663"/>
              <a:gd name="connsiteX6544" fmla="*/ 2125176 w 2323944"/>
              <a:gd name="connsiteY6544" fmla="*/ 1389297 h 1874663"/>
              <a:gd name="connsiteX6545" fmla="*/ 2126070 w 2323944"/>
              <a:gd name="connsiteY6545" fmla="*/ 1387955 h 1874663"/>
              <a:gd name="connsiteX6546" fmla="*/ 2123088 w 2323944"/>
              <a:gd name="connsiteY6546" fmla="*/ 1384972 h 1874663"/>
              <a:gd name="connsiteX6547" fmla="*/ 2121895 w 2323944"/>
              <a:gd name="connsiteY6547" fmla="*/ 1382885 h 1874663"/>
              <a:gd name="connsiteX6548" fmla="*/ 2120404 w 2323944"/>
              <a:gd name="connsiteY6548" fmla="*/ 1381394 h 1874663"/>
              <a:gd name="connsiteX6549" fmla="*/ 2121597 w 2323944"/>
              <a:gd name="connsiteY6549" fmla="*/ 1379157 h 1874663"/>
              <a:gd name="connsiteX6550" fmla="*/ 2122193 w 2323944"/>
              <a:gd name="connsiteY6550" fmla="*/ 1376175 h 1874663"/>
              <a:gd name="connsiteX6551" fmla="*/ 2120255 w 2323944"/>
              <a:gd name="connsiteY6551" fmla="*/ 1376175 h 1874663"/>
              <a:gd name="connsiteX6552" fmla="*/ 2118615 w 2323944"/>
              <a:gd name="connsiteY6552" fmla="*/ 1375429 h 1874663"/>
              <a:gd name="connsiteX6553" fmla="*/ 2116378 w 2323944"/>
              <a:gd name="connsiteY6553" fmla="*/ 1378411 h 1874663"/>
              <a:gd name="connsiteX6554" fmla="*/ 2115632 w 2323944"/>
              <a:gd name="connsiteY6554" fmla="*/ 1374982 h 1874663"/>
              <a:gd name="connsiteX6555" fmla="*/ 2114588 w 2323944"/>
              <a:gd name="connsiteY6555" fmla="*/ 1374534 h 1874663"/>
              <a:gd name="connsiteX6556" fmla="*/ 2111755 w 2323944"/>
              <a:gd name="connsiteY6556" fmla="*/ 1372149 h 1874663"/>
              <a:gd name="connsiteX6557" fmla="*/ 2111755 w 2323944"/>
              <a:gd name="connsiteY6557" fmla="*/ 1370061 h 1874663"/>
              <a:gd name="connsiteX6558" fmla="*/ 2109220 w 2323944"/>
              <a:gd name="connsiteY6558" fmla="*/ 1369465 h 1874663"/>
              <a:gd name="connsiteX6559" fmla="*/ 2107580 w 2323944"/>
              <a:gd name="connsiteY6559" fmla="*/ 1371105 h 1874663"/>
              <a:gd name="connsiteX6560" fmla="*/ 2104896 w 2323944"/>
              <a:gd name="connsiteY6560" fmla="*/ 1373043 h 1874663"/>
              <a:gd name="connsiteX6561" fmla="*/ 2102361 w 2323944"/>
              <a:gd name="connsiteY6561" fmla="*/ 1373043 h 1874663"/>
              <a:gd name="connsiteX6562" fmla="*/ 2101466 w 2323944"/>
              <a:gd name="connsiteY6562" fmla="*/ 1371999 h 1874663"/>
              <a:gd name="connsiteX6563" fmla="*/ 2101168 w 2323944"/>
              <a:gd name="connsiteY6563" fmla="*/ 1370359 h 1874663"/>
              <a:gd name="connsiteX6564" fmla="*/ 2099677 w 2323944"/>
              <a:gd name="connsiteY6564" fmla="*/ 1369315 h 1874663"/>
              <a:gd name="connsiteX6565" fmla="*/ 2095353 w 2323944"/>
              <a:gd name="connsiteY6565" fmla="*/ 1368570 h 1874663"/>
              <a:gd name="connsiteX6566" fmla="*/ 2092818 w 2323944"/>
              <a:gd name="connsiteY6566" fmla="*/ 1367675 h 1874663"/>
              <a:gd name="connsiteX6567" fmla="*/ 2092818 w 2323944"/>
              <a:gd name="connsiteY6567" fmla="*/ 1366631 h 1874663"/>
              <a:gd name="connsiteX6568" fmla="*/ 2096695 w 2323944"/>
              <a:gd name="connsiteY6568" fmla="*/ 1365737 h 1874663"/>
              <a:gd name="connsiteX6569" fmla="*/ 2096098 w 2323944"/>
              <a:gd name="connsiteY6569" fmla="*/ 1364544 h 1874663"/>
              <a:gd name="connsiteX6570" fmla="*/ 2095054 w 2323944"/>
              <a:gd name="connsiteY6570" fmla="*/ 1359176 h 1874663"/>
              <a:gd name="connsiteX6571" fmla="*/ 2093563 w 2323944"/>
              <a:gd name="connsiteY6571" fmla="*/ 1358877 h 1874663"/>
              <a:gd name="connsiteX6572" fmla="*/ 2089985 w 2323944"/>
              <a:gd name="connsiteY6572" fmla="*/ 1359474 h 1874663"/>
              <a:gd name="connsiteX6573" fmla="*/ 2085958 w 2323944"/>
              <a:gd name="connsiteY6573" fmla="*/ 1358579 h 1874663"/>
              <a:gd name="connsiteX6574" fmla="*/ 2085958 w 2323944"/>
              <a:gd name="connsiteY6574" fmla="*/ 1356343 h 1874663"/>
              <a:gd name="connsiteX6575" fmla="*/ 2091625 w 2323944"/>
              <a:gd name="connsiteY6575" fmla="*/ 1354851 h 1874663"/>
              <a:gd name="connsiteX6576" fmla="*/ 2093563 w 2323944"/>
              <a:gd name="connsiteY6576" fmla="*/ 1353509 h 1874663"/>
              <a:gd name="connsiteX6577" fmla="*/ 2091178 w 2323944"/>
              <a:gd name="connsiteY6577" fmla="*/ 1352316 h 1874663"/>
              <a:gd name="connsiteX6578" fmla="*/ 2086555 w 2323944"/>
              <a:gd name="connsiteY6578" fmla="*/ 1352018 h 1874663"/>
              <a:gd name="connsiteX6579" fmla="*/ 2079994 w 2323944"/>
              <a:gd name="connsiteY6579" fmla="*/ 1350974 h 1874663"/>
              <a:gd name="connsiteX6580" fmla="*/ 2078204 w 2323944"/>
              <a:gd name="connsiteY6580" fmla="*/ 1349781 h 1874663"/>
              <a:gd name="connsiteX6581" fmla="*/ 2081038 w 2323944"/>
              <a:gd name="connsiteY6581" fmla="*/ 1347843 h 1874663"/>
              <a:gd name="connsiteX6582" fmla="*/ 2084765 w 2323944"/>
              <a:gd name="connsiteY6582" fmla="*/ 1347843 h 1874663"/>
              <a:gd name="connsiteX6583" fmla="*/ 2085362 w 2323944"/>
              <a:gd name="connsiteY6583" fmla="*/ 1347097 h 1874663"/>
              <a:gd name="connsiteX6584" fmla="*/ 2083424 w 2323944"/>
              <a:gd name="connsiteY6584" fmla="*/ 1345308 h 1874663"/>
              <a:gd name="connsiteX6585" fmla="*/ 2082380 w 2323944"/>
              <a:gd name="connsiteY6585" fmla="*/ 1344712 h 1874663"/>
              <a:gd name="connsiteX6586" fmla="*/ 2078801 w 2323944"/>
              <a:gd name="connsiteY6586" fmla="*/ 1344413 h 1874663"/>
              <a:gd name="connsiteX6587" fmla="*/ 2075520 w 2323944"/>
              <a:gd name="connsiteY6587" fmla="*/ 1341431 h 1874663"/>
              <a:gd name="connsiteX6588" fmla="*/ 2068214 w 2323944"/>
              <a:gd name="connsiteY6588" fmla="*/ 1338896 h 1874663"/>
              <a:gd name="connsiteX6589" fmla="*/ 2065530 w 2323944"/>
              <a:gd name="connsiteY6589" fmla="*/ 1336063 h 1874663"/>
              <a:gd name="connsiteX6590" fmla="*/ 2066574 w 2323944"/>
              <a:gd name="connsiteY6590" fmla="*/ 1335467 h 1874663"/>
              <a:gd name="connsiteX6591" fmla="*/ 2068959 w 2323944"/>
              <a:gd name="connsiteY6591" fmla="*/ 1334721 h 1874663"/>
              <a:gd name="connsiteX6592" fmla="*/ 2070898 w 2323944"/>
              <a:gd name="connsiteY6592" fmla="*/ 1334721 h 1874663"/>
              <a:gd name="connsiteX6593" fmla="*/ 2068661 w 2323944"/>
              <a:gd name="connsiteY6593" fmla="*/ 1336659 h 1874663"/>
              <a:gd name="connsiteX6594" fmla="*/ 2069108 w 2323944"/>
              <a:gd name="connsiteY6594" fmla="*/ 1337405 h 1874663"/>
              <a:gd name="connsiteX6595" fmla="*/ 2077161 w 2323944"/>
              <a:gd name="connsiteY6595" fmla="*/ 1340089 h 1874663"/>
              <a:gd name="connsiteX6596" fmla="*/ 2091178 w 2323944"/>
              <a:gd name="connsiteY6596" fmla="*/ 1341878 h 1874663"/>
              <a:gd name="connsiteX6597" fmla="*/ 2095353 w 2323944"/>
              <a:gd name="connsiteY6597" fmla="*/ 1340835 h 1874663"/>
              <a:gd name="connsiteX6598" fmla="*/ 2095353 w 2323944"/>
              <a:gd name="connsiteY6598" fmla="*/ 1337107 h 1874663"/>
              <a:gd name="connsiteX6599" fmla="*/ 2094905 w 2323944"/>
              <a:gd name="connsiteY6599" fmla="*/ 1334124 h 1874663"/>
              <a:gd name="connsiteX6600" fmla="*/ 2096098 w 2323944"/>
              <a:gd name="connsiteY6600" fmla="*/ 1331441 h 1874663"/>
              <a:gd name="connsiteX6601" fmla="*/ 2096396 w 2323944"/>
              <a:gd name="connsiteY6601" fmla="*/ 1328011 h 1874663"/>
              <a:gd name="connsiteX6602" fmla="*/ 2088642 w 2323944"/>
              <a:gd name="connsiteY6602" fmla="*/ 1321152 h 1874663"/>
              <a:gd name="connsiteX6603" fmla="*/ 2086406 w 2323944"/>
              <a:gd name="connsiteY6603" fmla="*/ 1320704 h 1874663"/>
              <a:gd name="connsiteX6604" fmla="*/ 2084318 w 2323944"/>
              <a:gd name="connsiteY6604" fmla="*/ 1321152 h 1874663"/>
              <a:gd name="connsiteX6605" fmla="*/ 2082678 w 2323944"/>
              <a:gd name="connsiteY6605" fmla="*/ 1320704 h 1874663"/>
              <a:gd name="connsiteX6606" fmla="*/ 2080441 w 2323944"/>
              <a:gd name="connsiteY6606" fmla="*/ 1319511 h 1874663"/>
              <a:gd name="connsiteX6607" fmla="*/ 2079546 w 2323944"/>
              <a:gd name="connsiteY6607" fmla="*/ 1318766 h 1874663"/>
              <a:gd name="connsiteX6608" fmla="*/ 2080590 w 2323944"/>
              <a:gd name="connsiteY6608" fmla="*/ 1317722 h 1874663"/>
              <a:gd name="connsiteX6609" fmla="*/ 2081932 w 2323944"/>
              <a:gd name="connsiteY6609" fmla="*/ 1314889 h 1874663"/>
              <a:gd name="connsiteX6610" fmla="*/ 2082827 w 2323944"/>
              <a:gd name="connsiteY6610" fmla="*/ 1313994 h 1874663"/>
              <a:gd name="connsiteX6611" fmla="*/ 2082827 w 2323944"/>
              <a:gd name="connsiteY6611" fmla="*/ 1313547 h 1874663"/>
              <a:gd name="connsiteX6612" fmla="*/ 2080889 w 2323944"/>
              <a:gd name="connsiteY6612" fmla="*/ 1312056 h 1874663"/>
              <a:gd name="connsiteX6613" fmla="*/ 2076564 w 2323944"/>
              <a:gd name="connsiteY6613" fmla="*/ 1310863 h 1874663"/>
              <a:gd name="connsiteX6614" fmla="*/ 2073731 w 2323944"/>
              <a:gd name="connsiteY6614" fmla="*/ 1310863 h 1874663"/>
              <a:gd name="connsiteX6615" fmla="*/ 2070898 w 2323944"/>
              <a:gd name="connsiteY6615" fmla="*/ 1311310 h 1874663"/>
              <a:gd name="connsiteX6616" fmla="*/ 2068512 w 2323944"/>
              <a:gd name="connsiteY6616" fmla="*/ 1311012 h 1874663"/>
              <a:gd name="connsiteX6617" fmla="*/ 2067021 w 2323944"/>
              <a:gd name="connsiteY6617" fmla="*/ 1310415 h 1874663"/>
              <a:gd name="connsiteX6618" fmla="*/ 2065977 w 2323944"/>
              <a:gd name="connsiteY6618" fmla="*/ 1309372 h 1874663"/>
              <a:gd name="connsiteX6619" fmla="*/ 2069108 w 2323944"/>
              <a:gd name="connsiteY6619" fmla="*/ 1309819 h 1874663"/>
              <a:gd name="connsiteX6620" fmla="*/ 2070152 w 2323944"/>
              <a:gd name="connsiteY6620" fmla="*/ 1309521 h 1874663"/>
              <a:gd name="connsiteX6621" fmla="*/ 2072389 w 2323944"/>
              <a:gd name="connsiteY6621" fmla="*/ 1307731 h 1874663"/>
              <a:gd name="connsiteX6622" fmla="*/ 2074626 w 2323944"/>
              <a:gd name="connsiteY6622" fmla="*/ 1307433 h 1874663"/>
              <a:gd name="connsiteX6623" fmla="*/ 2076862 w 2323944"/>
              <a:gd name="connsiteY6623" fmla="*/ 1306389 h 1874663"/>
              <a:gd name="connsiteX6624" fmla="*/ 2079845 w 2323944"/>
              <a:gd name="connsiteY6624" fmla="*/ 1304451 h 1874663"/>
              <a:gd name="connsiteX6625" fmla="*/ 2080739 w 2323944"/>
              <a:gd name="connsiteY6625" fmla="*/ 1302214 h 1874663"/>
              <a:gd name="connsiteX6626" fmla="*/ 2079099 w 2323944"/>
              <a:gd name="connsiteY6626" fmla="*/ 1298188 h 1874663"/>
              <a:gd name="connsiteX6627" fmla="*/ 2079845 w 2323944"/>
              <a:gd name="connsiteY6627" fmla="*/ 1296846 h 1874663"/>
              <a:gd name="connsiteX6628" fmla="*/ 2081187 w 2323944"/>
              <a:gd name="connsiteY6628" fmla="*/ 1295951 h 1874663"/>
              <a:gd name="connsiteX6629" fmla="*/ 2081634 w 2323944"/>
              <a:gd name="connsiteY6629" fmla="*/ 1294460 h 1874663"/>
              <a:gd name="connsiteX6630" fmla="*/ 2079994 w 2323944"/>
              <a:gd name="connsiteY6630" fmla="*/ 1292522 h 1874663"/>
              <a:gd name="connsiteX6631" fmla="*/ 2075819 w 2323944"/>
              <a:gd name="connsiteY6631" fmla="*/ 1290434 h 1874663"/>
              <a:gd name="connsiteX6632" fmla="*/ 2073582 w 2323944"/>
              <a:gd name="connsiteY6632" fmla="*/ 1290881 h 1874663"/>
              <a:gd name="connsiteX6633" fmla="*/ 2070898 w 2323944"/>
              <a:gd name="connsiteY6633" fmla="*/ 1290136 h 1874663"/>
              <a:gd name="connsiteX6634" fmla="*/ 2066126 w 2323944"/>
              <a:gd name="connsiteY6634" fmla="*/ 1282829 h 1874663"/>
              <a:gd name="connsiteX6635" fmla="*/ 2063442 w 2323944"/>
              <a:gd name="connsiteY6635" fmla="*/ 1282829 h 1874663"/>
              <a:gd name="connsiteX6636" fmla="*/ 2057478 w 2323944"/>
              <a:gd name="connsiteY6636" fmla="*/ 1283873 h 1874663"/>
              <a:gd name="connsiteX6637" fmla="*/ 2053153 w 2323944"/>
              <a:gd name="connsiteY6637" fmla="*/ 1285364 h 1874663"/>
              <a:gd name="connsiteX6638" fmla="*/ 2046891 w 2323944"/>
              <a:gd name="connsiteY6638" fmla="*/ 1288943 h 1874663"/>
              <a:gd name="connsiteX6639" fmla="*/ 2045847 w 2323944"/>
              <a:gd name="connsiteY6639" fmla="*/ 1288496 h 1874663"/>
              <a:gd name="connsiteX6640" fmla="*/ 2048680 w 2323944"/>
              <a:gd name="connsiteY6640" fmla="*/ 1285662 h 1874663"/>
              <a:gd name="connsiteX6641" fmla="*/ 2051066 w 2323944"/>
              <a:gd name="connsiteY6641" fmla="*/ 1284022 h 1874663"/>
              <a:gd name="connsiteX6642" fmla="*/ 2057627 w 2323944"/>
              <a:gd name="connsiteY6642" fmla="*/ 1281040 h 1874663"/>
              <a:gd name="connsiteX6643" fmla="*/ 2061205 w 2323944"/>
              <a:gd name="connsiteY6643" fmla="*/ 1276268 h 1874663"/>
              <a:gd name="connsiteX6644" fmla="*/ 2063293 w 2323944"/>
              <a:gd name="connsiteY6644" fmla="*/ 1270005 h 1874663"/>
              <a:gd name="connsiteX6645" fmla="*/ 2062995 w 2323944"/>
              <a:gd name="connsiteY6645" fmla="*/ 1269111 h 1874663"/>
              <a:gd name="connsiteX6646" fmla="*/ 2059565 w 2323944"/>
              <a:gd name="connsiteY6646" fmla="*/ 1269111 h 1874663"/>
              <a:gd name="connsiteX6647" fmla="*/ 2056881 w 2323944"/>
              <a:gd name="connsiteY6647" fmla="*/ 1269856 h 1874663"/>
              <a:gd name="connsiteX6648" fmla="*/ 2050618 w 2323944"/>
              <a:gd name="connsiteY6648" fmla="*/ 1272391 h 1874663"/>
              <a:gd name="connsiteX6649" fmla="*/ 2049127 w 2323944"/>
              <a:gd name="connsiteY6649" fmla="*/ 1272391 h 1874663"/>
              <a:gd name="connsiteX6650" fmla="*/ 2049426 w 2323944"/>
              <a:gd name="connsiteY6650" fmla="*/ 1271347 h 1874663"/>
              <a:gd name="connsiteX6651" fmla="*/ 2048680 w 2323944"/>
              <a:gd name="connsiteY6651" fmla="*/ 1270602 h 1874663"/>
              <a:gd name="connsiteX6652" fmla="*/ 2047040 w 2323944"/>
              <a:gd name="connsiteY6652" fmla="*/ 1270304 h 1874663"/>
              <a:gd name="connsiteX6653" fmla="*/ 2044803 w 2323944"/>
              <a:gd name="connsiteY6653" fmla="*/ 1271347 h 1874663"/>
              <a:gd name="connsiteX6654" fmla="*/ 2040180 w 2323944"/>
              <a:gd name="connsiteY6654" fmla="*/ 1275821 h 1874663"/>
              <a:gd name="connsiteX6655" fmla="*/ 2038540 w 2323944"/>
              <a:gd name="connsiteY6655" fmla="*/ 1275821 h 1874663"/>
              <a:gd name="connsiteX6656" fmla="*/ 2041075 w 2323944"/>
              <a:gd name="connsiteY6656" fmla="*/ 1273137 h 1874663"/>
              <a:gd name="connsiteX6657" fmla="*/ 2042268 w 2323944"/>
              <a:gd name="connsiteY6657" fmla="*/ 1271049 h 1874663"/>
              <a:gd name="connsiteX6658" fmla="*/ 2046741 w 2323944"/>
              <a:gd name="connsiteY6658" fmla="*/ 1268365 h 1874663"/>
              <a:gd name="connsiteX6659" fmla="*/ 2049873 w 2323944"/>
              <a:gd name="connsiteY6659" fmla="*/ 1267321 h 1874663"/>
              <a:gd name="connsiteX6660" fmla="*/ 2055837 w 2323944"/>
              <a:gd name="connsiteY6660" fmla="*/ 1262251 h 1874663"/>
              <a:gd name="connsiteX6661" fmla="*/ 2054495 w 2323944"/>
              <a:gd name="connsiteY6661" fmla="*/ 1258524 h 1874663"/>
              <a:gd name="connsiteX6662" fmla="*/ 2052259 w 2323944"/>
              <a:gd name="connsiteY6662" fmla="*/ 1254945 h 1874663"/>
              <a:gd name="connsiteX6663" fmla="*/ 2051215 w 2323944"/>
              <a:gd name="connsiteY6663" fmla="*/ 1254050 h 1874663"/>
              <a:gd name="connsiteX6664" fmla="*/ 2047636 w 2323944"/>
              <a:gd name="connsiteY6664" fmla="*/ 1254945 h 1874663"/>
              <a:gd name="connsiteX6665" fmla="*/ 2045101 w 2323944"/>
              <a:gd name="connsiteY6665" fmla="*/ 1254498 h 1874663"/>
              <a:gd name="connsiteX6666" fmla="*/ 2046741 w 2323944"/>
              <a:gd name="connsiteY6666" fmla="*/ 1252708 h 1874663"/>
              <a:gd name="connsiteX6667" fmla="*/ 2046741 w 2323944"/>
              <a:gd name="connsiteY6667" fmla="*/ 1251963 h 1874663"/>
              <a:gd name="connsiteX6668" fmla="*/ 2045250 w 2323944"/>
              <a:gd name="connsiteY6668" fmla="*/ 1248980 h 1874663"/>
              <a:gd name="connsiteX6669" fmla="*/ 2044505 w 2323944"/>
              <a:gd name="connsiteY6669" fmla="*/ 1248086 h 1874663"/>
              <a:gd name="connsiteX6670" fmla="*/ 2044505 w 2323944"/>
              <a:gd name="connsiteY6670" fmla="*/ 1247787 h 1874663"/>
              <a:gd name="connsiteX6671" fmla="*/ 2046741 w 2323944"/>
              <a:gd name="connsiteY6671" fmla="*/ 1246893 h 1874663"/>
              <a:gd name="connsiteX6672" fmla="*/ 2045996 w 2323944"/>
              <a:gd name="connsiteY6672" fmla="*/ 1246445 h 1874663"/>
              <a:gd name="connsiteX6673" fmla="*/ 2043908 w 2323944"/>
              <a:gd name="connsiteY6673" fmla="*/ 1245849 h 1874663"/>
              <a:gd name="connsiteX6674" fmla="*/ 2041970 w 2323944"/>
              <a:gd name="connsiteY6674" fmla="*/ 1245849 h 1874663"/>
              <a:gd name="connsiteX6675" fmla="*/ 2037496 w 2323944"/>
              <a:gd name="connsiteY6675" fmla="*/ 1247191 h 1874663"/>
              <a:gd name="connsiteX6676" fmla="*/ 2031532 w 2323944"/>
              <a:gd name="connsiteY6676" fmla="*/ 1247936 h 1874663"/>
              <a:gd name="connsiteX6677" fmla="*/ 2027655 w 2323944"/>
              <a:gd name="connsiteY6677" fmla="*/ 1247936 h 1874663"/>
              <a:gd name="connsiteX6678" fmla="*/ 2026909 w 2323944"/>
              <a:gd name="connsiteY6678" fmla="*/ 1246893 h 1874663"/>
              <a:gd name="connsiteX6679" fmla="*/ 2028549 w 2323944"/>
              <a:gd name="connsiteY6679" fmla="*/ 1246445 h 1874663"/>
              <a:gd name="connsiteX6680" fmla="*/ 2032576 w 2323944"/>
              <a:gd name="connsiteY6680" fmla="*/ 1246445 h 1874663"/>
              <a:gd name="connsiteX6681" fmla="*/ 2035558 w 2323944"/>
              <a:gd name="connsiteY6681" fmla="*/ 1245849 h 1874663"/>
              <a:gd name="connsiteX6682" fmla="*/ 2039286 w 2323944"/>
              <a:gd name="connsiteY6682" fmla="*/ 1244358 h 1874663"/>
              <a:gd name="connsiteX6683" fmla="*/ 2041671 w 2323944"/>
              <a:gd name="connsiteY6683" fmla="*/ 1241077 h 1874663"/>
              <a:gd name="connsiteX6684" fmla="*/ 2038391 w 2323944"/>
              <a:gd name="connsiteY6684" fmla="*/ 1235411 h 1874663"/>
              <a:gd name="connsiteX6685" fmla="*/ 2035856 w 2323944"/>
              <a:gd name="connsiteY6685" fmla="*/ 1235113 h 1874663"/>
              <a:gd name="connsiteX6686" fmla="*/ 2032874 w 2323944"/>
              <a:gd name="connsiteY6686" fmla="*/ 1237648 h 1874663"/>
              <a:gd name="connsiteX6687" fmla="*/ 2032277 w 2323944"/>
              <a:gd name="connsiteY6687" fmla="*/ 1237648 h 1874663"/>
              <a:gd name="connsiteX6688" fmla="*/ 2032725 w 2323944"/>
              <a:gd name="connsiteY6688" fmla="*/ 1236007 h 1874663"/>
              <a:gd name="connsiteX6689" fmla="*/ 2032128 w 2323944"/>
              <a:gd name="connsiteY6689" fmla="*/ 1234814 h 1874663"/>
              <a:gd name="connsiteX6690" fmla="*/ 2027804 w 2323944"/>
              <a:gd name="connsiteY6690" fmla="*/ 1233622 h 1874663"/>
              <a:gd name="connsiteX6691" fmla="*/ 2027207 w 2323944"/>
              <a:gd name="connsiteY6691" fmla="*/ 1232429 h 1874663"/>
              <a:gd name="connsiteX6692" fmla="*/ 2030339 w 2323944"/>
              <a:gd name="connsiteY6692" fmla="*/ 1230788 h 1874663"/>
              <a:gd name="connsiteX6693" fmla="*/ 2033023 w 2323944"/>
              <a:gd name="connsiteY6693" fmla="*/ 1228104 h 1874663"/>
              <a:gd name="connsiteX6694" fmla="*/ 2030637 w 2323944"/>
              <a:gd name="connsiteY6694" fmla="*/ 1225569 h 1874663"/>
              <a:gd name="connsiteX6695" fmla="*/ 2028400 w 2323944"/>
              <a:gd name="connsiteY6695" fmla="*/ 1222736 h 1874663"/>
              <a:gd name="connsiteX6696" fmla="*/ 2027356 w 2323944"/>
              <a:gd name="connsiteY6696" fmla="*/ 1220649 h 1874663"/>
              <a:gd name="connsiteX6697" fmla="*/ 2027058 w 2323944"/>
              <a:gd name="connsiteY6697" fmla="*/ 1218412 h 1874663"/>
              <a:gd name="connsiteX6698" fmla="*/ 2024971 w 2323944"/>
              <a:gd name="connsiteY6698" fmla="*/ 1215579 h 1874663"/>
              <a:gd name="connsiteX6699" fmla="*/ 2022436 w 2323944"/>
              <a:gd name="connsiteY6699" fmla="*/ 1216772 h 1874663"/>
              <a:gd name="connsiteX6700" fmla="*/ 2020497 w 2323944"/>
              <a:gd name="connsiteY6700" fmla="*/ 1218859 h 1874663"/>
              <a:gd name="connsiteX6701" fmla="*/ 2021988 w 2323944"/>
              <a:gd name="connsiteY6701" fmla="*/ 1214535 h 1874663"/>
              <a:gd name="connsiteX6702" fmla="*/ 2021690 w 2323944"/>
              <a:gd name="connsiteY6702" fmla="*/ 1209316 h 1874663"/>
              <a:gd name="connsiteX6703" fmla="*/ 2019006 w 2323944"/>
              <a:gd name="connsiteY6703" fmla="*/ 1205588 h 1874663"/>
              <a:gd name="connsiteX6704" fmla="*/ 2015726 w 2323944"/>
              <a:gd name="connsiteY6704" fmla="*/ 1205588 h 1874663"/>
              <a:gd name="connsiteX6705" fmla="*/ 2011700 w 2323944"/>
              <a:gd name="connsiteY6705" fmla="*/ 1206483 h 1874663"/>
              <a:gd name="connsiteX6706" fmla="*/ 2007077 w 2323944"/>
              <a:gd name="connsiteY6706" fmla="*/ 1208421 h 1874663"/>
              <a:gd name="connsiteX6707" fmla="*/ 2006182 w 2323944"/>
              <a:gd name="connsiteY6707" fmla="*/ 1207825 h 1874663"/>
              <a:gd name="connsiteX6708" fmla="*/ 2007673 w 2323944"/>
              <a:gd name="connsiteY6708" fmla="*/ 1206781 h 1874663"/>
              <a:gd name="connsiteX6709" fmla="*/ 2012594 w 2323944"/>
              <a:gd name="connsiteY6709" fmla="*/ 1204395 h 1874663"/>
              <a:gd name="connsiteX6710" fmla="*/ 2015427 w 2323944"/>
              <a:gd name="connsiteY6710" fmla="*/ 1201264 h 1874663"/>
              <a:gd name="connsiteX6711" fmla="*/ 2014980 w 2323944"/>
              <a:gd name="connsiteY6711" fmla="*/ 1198878 h 1874663"/>
              <a:gd name="connsiteX6712" fmla="*/ 2013340 w 2323944"/>
              <a:gd name="connsiteY6712" fmla="*/ 1197238 h 1874663"/>
              <a:gd name="connsiteX6713" fmla="*/ 2007972 w 2323944"/>
              <a:gd name="connsiteY6713" fmla="*/ 1194405 h 1874663"/>
              <a:gd name="connsiteX6714" fmla="*/ 2004989 w 2323944"/>
              <a:gd name="connsiteY6714" fmla="*/ 1194405 h 1874663"/>
              <a:gd name="connsiteX6715" fmla="*/ 2004244 w 2323944"/>
              <a:gd name="connsiteY6715" fmla="*/ 1195597 h 1874663"/>
              <a:gd name="connsiteX6716" fmla="*/ 2003051 w 2323944"/>
              <a:gd name="connsiteY6716" fmla="*/ 1196492 h 1874663"/>
              <a:gd name="connsiteX6717" fmla="*/ 2002007 w 2323944"/>
              <a:gd name="connsiteY6717" fmla="*/ 1197983 h 1874663"/>
              <a:gd name="connsiteX6718" fmla="*/ 1998279 w 2323944"/>
              <a:gd name="connsiteY6718" fmla="*/ 1205737 h 1874663"/>
              <a:gd name="connsiteX6719" fmla="*/ 1997385 w 2323944"/>
              <a:gd name="connsiteY6719" fmla="*/ 1208570 h 1874663"/>
              <a:gd name="connsiteX6720" fmla="*/ 1995595 w 2323944"/>
              <a:gd name="connsiteY6720" fmla="*/ 1212149 h 1874663"/>
              <a:gd name="connsiteX6721" fmla="*/ 1995297 w 2323944"/>
              <a:gd name="connsiteY6721" fmla="*/ 1213789 h 1874663"/>
              <a:gd name="connsiteX6722" fmla="*/ 1995893 w 2323944"/>
              <a:gd name="connsiteY6722" fmla="*/ 1215281 h 1874663"/>
              <a:gd name="connsiteX6723" fmla="*/ 1997086 w 2323944"/>
              <a:gd name="connsiteY6723" fmla="*/ 1216473 h 1874663"/>
              <a:gd name="connsiteX6724" fmla="*/ 1999323 w 2323944"/>
              <a:gd name="connsiteY6724" fmla="*/ 1217666 h 1874663"/>
              <a:gd name="connsiteX6725" fmla="*/ 1998578 w 2323944"/>
              <a:gd name="connsiteY6725" fmla="*/ 1218412 h 1874663"/>
              <a:gd name="connsiteX6726" fmla="*/ 1994402 w 2323944"/>
              <a:gd name="connsiteY6726" fmla="*/ 1216026 h 1874663"/>
              <a:gd name="connsiteX6727" fmla="*/ 1992315 w 2323944"/>
              <a:gd name="connsiteY6727" fmla="*/ 1215728 h 1874663"/>
              <a:gd name="connsiteX6728" fmla="*/ 1990525 w 2323944"/>
              <a:gd name="connsiteY6728" fmla="*/ 1216026 h 1874663"/>
              <a:gd name="connsiteX6729" fmla="*/ 1989183 w 2323944"/>
              <a:gd name="connsiteY6729" fmla="*/ 1216623 h 1874663"/>
              <a:gd name="connsiteX6730" fmla="*/ 1988438 w 2323944"/>
              <a:gd name="connsiteY6730" fmla="*/ 1217368 h 1874663"/>
              <a:gd name="connsiteX6731" fmla="*/ 1987245 w 2323944"/>
              <a:gd name="connsiteY6731" fmla="*/ 1220947 h 1874663"/>
              <a:gd name="connsiteX6732" fmla="*/ 1987245 w 2323944"/>
              <a:gd name="connsiteY6732" fmla="*/ 1222587 h 1874663"/>
              <a:gd name="connsiteX6733" fmla="*/ 1987394 w 2323944"/>
              <a:gd name="connsiteY6733" fmla="*/ 1223929 h 1874663"/>
              <a:gd name="connsiteX6734" fmla="*/ 1989183 w 2323944"/>
              <a:gd name="connsiteY6734" fmla="*/ 1227061 h 1874663"/>
              <a:gd name="connsiteX6735" fmla="*/ 1990824 w 2323944"/>
              <a:gd name="connsiteY6735" fmla="*/ 1228253 h 1874663"/>
              <a:gd name="connsiteX6736" fmla="*/ 1993060 w 2323944"/>
              <a:gd name="connsiteY6736" fmla="*/ 1228850 h 1874663"/>
              <a:gd name="connsiteX6737" fmla="*/ 1995446 w 2323944"/>
              <a:gd name="connsiteY6737" fmla="*/ 1230192 h 1874663"/>
              <a:gd name="connsiteX6738" fmla="*/ 1998130 w 2323944"/>
              <a:gd name="connsiteY6738" fmla="*/ 1232280 h 1874663"/>
              <a:gd name="connsiteX6739" fmla="*/ 1998876 w 2323944"/>
              <a:gd name="connsiteY6739" fmla="*/ 1233174 h 1874663"/>
              <a:gd name="connsiteX6740" fmla="*/ 1997981 w 2323944"/>
              <a:gd name="connsiteY6740" fmla="*/ 1233622 h 1874663"/>
              <a:gd name="connsiteX6741" fmla="*/ 1992762 w 2323944"/>
              <a:gd name="connsiteY6741" fmla="*/ 1230043 h 1874663"/>
              <a:gd name="connsiteX6742" fmla="*/ 1990824 w 2323944"/>
              <a:gd name="connsiteY6742" fmla="*/ 1229446 h 1874663"/>
              <a:gd name="connsiteX6743" fmla="*/ 1987543 w 2323944"/>
              <a:gd name="connsiteY6743" fmla="*/ 1229745 h 1874663"/>
              <a:gd name="connsiteX6744" fmla="*/ 1987096 w 2323944"/>
              <a:gd name="connsiteY6744" fmla="*/ 1230639 h 1874663"/>
              <a:gd name="connsiteX6745" fmla="*/ 1989183 w 2323944"/>
              <a:gd name="connsiteY6745" fmla="*/ 1235411 h 1874663"/>
              <a:gd name="connsiteX6746" fmla="*/ 1989183 w 2323944"/>
              <a:gd name="connsiteY6746" fmla="*/ 1236007 h 1874663"/>
              <a:gd name="connsiteX6747" fmla="*/ 1986350 w 2323944"/>
              <a:gd name="connsiteY6747" fmla="*/ 1234516 h 1874663"/>
              <a:gd name="connsiteX6748" fmla="*/ 1985455 w 2323944"/>
              <a:gd name="connsiteY6748" fmla="*/ 1235709 h 1874663"/>
              <a:gd name="connsiteX6749" fmla="*/ 1984561 w 2323944"/>
              <a:gd name="connsiteY6749" fmla="*/ 1238691 h 1874663"/>
              <a:gd name="connsiteX6750" fmla="*/ 1983815 w 2323944"/>
              <a:gd name="connsiteY6750" fmla="*/ 1240033 h 1874663"/>
              <a:gd name="connsiteX6751" fmla="*/ 1982473 w 2323944"/>
              <a:gd name="connsiteY6751" fmla="*/ 1239288 h 1874663"/>
              <a:gd name="connsiteX6752" fmla="*/ 1981728 w 2323944"/>
              <a:gd name="connsiteY6752" fmla="*/ 1239288 h 1874663"/>
              <a:gd name="connsiteX6753" fmla="*/ 1981578 w 2323944"/>
              <a:gd name="connsiteY6753" fmla="*/ 1239884 h 1874663"/>
              <a:gd name="connsiteX6754" fmla="*/ 1982473 w 2323944"/>
              <a:gd name="connsiteY6754" fmla="*/ 1242270 h 1874663"/>
              <a:gd name="connsiteX6755" fmla="*/ 1983219 w 2323944"/>
              <a:gd name="connsiteY6755" fmla="*/ 1243314 h 1874663"/>
              <a:gd name="connsiteX6756" fmla="*/ 1984113 w 2323944"/>
              <a:gd name="connsiteY6756" fmla="*/ 1244060 h 1874663"/>
              <a:gd name="connsiteX6757" fmla="*/ 1986947 w 2323944"/>
              <a:gd name="connsiteY6757" fmla="*/ 1244805 h 1874663"/>
              <a:gd name="connsiteX6758" fmla="*/ 1989929 w 2323944"/>
              <a:gd name="connsiteY6758" fmla="*/ 1245998 h 1874663"/>
              <a:gd name="connsiteX6759" fmla="*/ 1989631 w 2323944"/>
              <a:gd name="connsiteY6759" fmla="*/ 1246893 h 1874663"/>
              <a:gd name="connsiteX6760" fmla="*/ 1986201 w 2323944"/>
              <a:gd name="connsiteY6760" fmla="*/ 1246893 h 1874663"/>
              <a:gd name="connsiteX6761" fmla="*/ 1985754 w 2323944"/>
              <a:gd name="connsiteY6761" fmla="*/ 1247936 h 1874663"/>
              <a:gd name="connsiteX6762" fmla="*/ 1981728 w 2323944"/>
              <a:gd name="connsiteY6762" fmla="*/ 1247191 h 1874663"/>
              <a:gd name="connsiteX6763" fmla="*/ 1980982 w 2323944"/>
              <a:gd name="connsiteY6763" fmla="*/ 1247489 h 1874663"/>
              <a:gd name="connsiteX6764" fmla="*/ 1980982 w 2323944"/>
              <a:gd name="connsiteY6764" fmla="*/ 1248384 h 1874663"/>
              <a:gd name="connsiteX6765" fmla="*/ 1981429 w 2323944"/>
              <a:gd name="connsiteY6765" fmla="*/ 1249726 h 1874663"/>
              <a:gd name="connsiteX6766" fmla="*/ 1979044 w 2323944"/>
              <a:gd name="connsiteY6766" fmla="*/ 1249279 h 1874663"/>
              <a:gd name="connsiteX6767" fmla="*/ 1977851 w 2323944"/>
              <a:gd name="connsiteY6767" fmla="*/ 1249279 h 1874663"/>
              <a:gd name="connsiteX6768" fmla="*/ 1975763 w 2323944"/>
              <a:gd name="connsiteY6768" fmla="*/ 1251963 h 1874663"/>
              <a:gd name="connsiteX6769" fmla="*/ 1975763 w 2323944"/>
              <a:gd name="connsiteY6769" fmla="*/ 1252708 h 1874663"/>
              <a:gd name="connsiteX6770" fmla="*/ 1978000 w 2323944"/>
              <a:gd name="connsiteY6770" fmla="*/ 1254199 h 1874663"/>
              <a:gd name="connsiteX6771" fmla="*/ 1977552 w 2323944"/>
              <a:gd name="connsiteY6771" fmla="*/ 1254796 h 1874663"/>
              <a:gd name="connsiteX6772" fmla="*/ 1974570 w 2323944"/>
              <a:gd name="connsiteY6772" fmla="*/ 1255094 h 1874663"/>
              <a:gd name="connsiteX6773" fmla="*/ 1972632 w 2323944"/>
              <a:gd name="connsiteY6773" fmla="*/ 1255840 h 1874663"/>
              <a:gd name="connsiteX6774" fmla="*/ 1972632 w 2323944"/>
              <a:gd name="connsiteY6774" fmla="*/ 1257182 h 1874663"/>
              <a:gd name="connsiteX6775" fmla="*/ 1973228 w 2323944"/>
              <a:gd name="connsiteY6775" fmla="*/ 1259269 h 1874663"/>
              <a:gd name="connsiteX6776" fmla="*/ 1975166 w 2323944"/>
              <a:gd name="connsiteY6776" fmla="*/ 1262699 h 1874663"/>
              <a:gd name="connsiteX6777" fmla="*/ 1975763 w 2323944"/>
              <a:gd name="connsiteY6777" fmla="*/ 1264190 h 1874663"/>
              <a:gd name="connsiteX6778" fmla="*/ 1975763 w 2323944"/>
              <a:gd name="connsiteY6778" fmla="*/ 1265830 h 1874663"/>
              <a:gd name="connsiteX6779" fmla="*/ 1975763 w 2323944"/>
              <a:gd name="connsiteY6779" fmla="*/ 1267321 h 1874663"/>
              <a:gd name="connsiteX6780" fmla="*/ 1973824 w 2323944"/>
              <a:gd name="connsiteY6780" fmla="*/ 1271497 h 1874663"/>
              <a:gd name="connsiteX6781" fmla="*/ 1973377 w 2323944"/>
              <a:gd name="connsiteY6781" fmla="*/ 1271497 h 1874663"/>
              <a:gd name="connsiteX6782" fmla="*/ 1973079 w 2323944"/>
              <a:gd name="connsiteY6782" fmla="*/ 1265979 h 1874663"/>
              <a:gd name="connsiteX6783" fmla="*/ 1972632 w 2323944"/>
              <a:gd name="connsiteY6783" fmla="*/ 1264488 h 1874663"/>
              <a:gd name="connsiteX6784" fmla="*/ 1971439 w 2323944"/>
              <a:gd name="connsiteY6784" fmla="*/ 1262401 h 1874663"/>
              <a:gd name="connsiteX6785" fmla="*/ 1969351 w 2323944"/>
              <a:gd name="connsiteY6785" fmla="*/ 1259717 h 1874663"/>
              <a:gd name="connsiteX6786" fmla="*/ 1967562 w 2323944"/>
              <a:gd name="connsiteY6786" fmla="*/ 1257927 h 1874663"/>
              <a:gd name="connsiteX6787" fmla="*/ 1965921 w 2323944"/>
              <a:gd name="connsiteY6787" fmla="*/ 1257032 h 1874663"/>
              <a:gd name="connsiteX6788" fmla="*/ 1964281 w 2323944"/>
              <a:gd name="connsiteY6788" fmla="*/ 1257032 h 1874663"/>
              <a:gd name="connsiteX6789" fmla="*/ 1961150 w 2323944"/>
              <a:gd name="connsiteY6789" fmla="*/ 1259567 h 1874663"/>
              <a:gd name="connsiteX6790" fmla="*/ 1960255 w 2323944"/>
              <a:gd name="connsiteY6790" fmla="*/ 1260909 h 1874663"/>
              <a:gd name="connsiteX6791" fmla="*/ 1959062 w 2323944"/>
              <a:gd name="connsiteY6791" fmla="*/ 1263295 h 1874663"/>
              <a:gd name="connsiteX6792" fmla="*/ 1957720 w 2323944"/>
              <a:gd name="connsiteY6792" fmla="*/ 1266874 h 1874663"/>
              <a:gd name="connsiteX6793" fmla="*/ 1954738 w 2323944"/>
              <a:gd name="connsiteY6793" fmla="*/ 1269260 h 1874663"/>
              <a:gd name="connsiteX6794" fmla="*/ 1950115 w 2323944"/>
              <a:gd name="connsiteY6794" fmla="*/ 1270453 h 1874663"/>
              <a:gd name="connsiteX6795" fmla="*/ 1946984 w 2323944"/>
              <a:gd name="connsiteY6795" fmla="*/ 1271646 h 1874663"/>
              <a:gd name="connsiteX6796" fmla="*/ 1943256 w 2323944"/>
              <a:gd name="connsiteY6796" fmla="*/ 1274181 h 1874663"/>
              <a:gd name="connsiteX6797" fmla="*/ 1937441 w 2323944"/>
              <a:gd name="connsiteY6797" fmla="*/ 1277014 h 1874663"/>
              <a:gd name="connsiteX6798" fmla="*/ 1932520 w 2323944"/>
              <a:gd name="connsiteY6798" fmla="*/ 1280443 h 1874663"/>
              <a:gd name="connsiteX6799" fmla="*/ 1931774 w 2323944"/>
              <a:gd name="connsiteY6799" fmla="*/ 1281487 h 1874663"/>
              <a:gd name="connsiteX6800" fmla="*/ 1931178 w 2323944"/>
              <a:gd name="connsiteY6800" fmla="*/ 1283277 h 1874663"/>
              <a:gd name="connsiteX6801" fmla="*/ 1930731 w 2323944"/>
              <a:gd name="connsiteY6801" fmla="*/ 1285812 h 1874663"/>
              <a:gd name="connsiteX6802" fmla="*/ 1929538 w 2323944"/>
              <a:gd name="connsiteY6802" fmla="*/ 1289241 h 1874663"/>
              <a:gd name="connsiteX6803" fmla="*/ 1929090 w 2323944"/>
              <a:gd name="connsiteY6803" fmla="*/ 1288496 h 1874663"/>
              <a:gd name="connsiteX6804" fmla="*/ 1929538 w 2323944"/>
              <a:gd name="connsiteY6804" fmla="*/ 1284619 h 1874663"/>
              <a:gd name="connsiteX6805" fmla="*/ 1929538 w 2323944"/>
              <a:gd name="connsiteY6805" fmla="*/ 1283277 h 1874663"/>
              <a:gd name="connsiteX6806" fmla="*/ 1929240 w 2323944"/>
              <a:gd name="connsiteY6806" fmla="*/ 1279101 h 1874663"/>
              <a:gd name="connsiteX6807" fmla="*/ 1928047 w 2323944"/>
              <a:gd name="connsiteY6807" fmla="*/ 1273435 h 1874663"/>
              <a:gd name="connsiteX6808" fmla="*/ 1927599 w 2323944"/>
              <a:gd name="connsiteY6808" fmla="*/ 1272689 h 1874663"/>
              <a:gd name="connsiteX6809" fmla="*/ 1926257 w 2323944"/>
              <a:gd name="connsiteY6809" fmla="*/ 1274330 h 1874663"/>
              <a:gd name="connsiteX6810" fmla="*/ 1925810 w 2323944"/>
              <a:gd name="connsiteY6810" fmla="*/ 1276566 h 1874663"/>
              <a:gd name="connsiteX6811" fmla="*/ 1924915 w 2323944"/>
              <a:gd name="connsiteY6811" fmla="*/ 1278058 h 1874663"/>
              <a:gd name="connsiteX6812" fmla="*/ 1920889 w 2323944"/>
              <a:gd name="connsiteY6812" fmla="*/ 1282829 h 1874663"/>
              <a:gd name="connsiteX6813" fmla="*/ 1919398 w 2323944"/>
              <a:gd name="connsiteY6813" fmla="*/ 1283426 h 1874663"/>
              <a:gd name="connsiteX6814" fmla="*/ 1923424 w 2323944"/>
              <a:gd name="connsiteY6814" fmla="*/ 1278356 h 1874663"/>
              <a:gd name="connsiteX6815" fmla="*/ 1924020 w 2323944"/>
              <a:gd name="connsiteY6815" fmla="*/ 1277163 h 1874663"/>
              <a:gd name="connsiteX6816" fmla="*/ 1924020 w 2323944"/>
              <a:gd name="connsiteY6816" fmla="*/ 1275821 h 1874663"/>
              <a:gd name="connsiteX6817" fmla="*/ 1921635 w 2323944"/>
              <a:gd name="connsiteY6817" fmla="*/ 1270602 h 1874663"/>
              <a:gd name="connsiteX6818" fmla="*/ 1920591 w 2323944"/>
              <a:gd name="connsiteY6818" fmla="*/ 1269707 h 1874663"/>
              <a:gd name="connsiteX6819" fmla="*/ 1918205 w 2323944"/>
              <a:gd name="connsiteY6819" fmla="*/ 1270155 h 1874663"/>
              <a:gd name="connsiteX6820" fmla="*/ 1916565 w 2323944"/>
              <a:gd name="connsiteY6820" fmla="*/ 1272988 h 1874663"/>
              <a:gd name="connsiteX6821" fmla="*/ 1913582 w 2323944"/>
              <a:gd name="connsiteY6821" fmla="*/ 1281935 h 1874663"/>
              <a:gd name="connsiteX6822" fmla="*/ 1911942 w 2323944"/>
              <a:gd name="connsiteY6822" fmla="*/ 1285364 h 1874663"/>
              <a:gd name="connsiteX6823" fmla="*/ 1910302 w 2323944"/>
              <a:gd name="connsiteY6823" fmla="*/ 1286855 h 1874663"/>
              <a:gd name="connsiteX6824" fmla="*/ 1908214 w 2323944"/>
              <a:gd name="connsiteY6824" fmla="*/ 1288496 h 1874663"/>
              <a:gd name="connsiteX6825" fmla="*/ 1900759 w 2323944"/>
              <a:gd name="connsiteY6825" fmla="*/ 1289987 h 1874663"/>
              <a:gd name="connsiteX6826" fmla="*/ 1893899 w 2323944"/>
              <a:gd name="connsiteY6826" fmla="*/ 1292969 h 1874663"/>
              <a:gd name="connsiteX6827" fmla="*/ 1893899 w 2323944"/>
              <a:gd name="connsiteY6827" fmla="*/ 1292074 h 1874663"/>
              <a:gd name="connsiteX6828" fmla="*/ 1896434 w 2323944"/>
              <a:gd name="connsiteY6828" fmla="*/ 1290434 h 1874663"/>
              <a:gd name="connsiteX6829" fmla="*/ 1899566 w 2323944"/>
              <a:gd name="connsiteY6829" fmla="*/ 1289241 h 1874663"/>
              <a:gd name="connsiteX6830" fmla="*/ 1905530 w 2323944"/>
              <a:gd name="connsiteY6830" fmla="*/ 1287750 h 1874663"/>
              <a:gd name="connsiteX6831" fmla="*/ 1908960 w 2323944"/>
              <a:gd name="connsiteY6831" fmla="*/ 1286110 h 1874663"/>
              <a:gd name="connsiteX6832" fmla="*/ 1911942 w 2323944"/>
              <a:gd name="connsiteY6832" fmla="*/ 1282680 h 1874663"/>
              <a:gd name="connsiteX6833" fmla="*/ 1912986 w 2323944"/>
              <a:gd name="connsiteY6833" fmla="*/ 1280145 h 1874663"/>
              <a:gd name="connsiteX6834" fmla="*/ 1915073 w 2323944"/>
              <a:gd name="connsiteY6834" fmla="*/ 1273286 h 1874663"/>
              <a:gd name="connsiteX6835" fmla="*/ 1915073 w 2323944"/>
              <a:gd name="connsiteY6835" fmla="*/ 1269856 h 1874663"/>
              <a:gd name="connsiteX6836" fmla="*/ 1915073 w 2323944"/>
              <a:gd name="connsiteY6836" fmla="*/ 1268067 h 1874663"/>
              <a:gd name="connsiteX6837" fmla="*/ 1914626 w 2323944"/>
              <a:gd name="connsiteY6837" fmla="*/ 1266874 h 1874663"/>
              <a:gd name="connsiteX6838" fmla="*/ 1912688 w 2323944"/>
              <a:gd name="connsiteY6838" fmla="*/ 1265383 h 1874663"/>
              <a:gd name="connsiteX6839" fmla="*/ 1911197 w 2323944"/>
              <a:gd name="connsiteY6839" fmla="*/ 1259418 h 1874663"/>
              <a:gd name="connsiteX6840" fmla="*/ 1910302 w 2323944"/>
              <a:gd name="connsiteY6840" fmla="*/ 1257778 h 1874663"/>
              <a:gd name="connsiteX6841" fmla="*/ 1908662 w 2323944"/>
              <a:gd name="connsiteY6841" fmla="*/ 1256138 h 1874663"/>
              <a:gd name="connsiteX6842" fmla="*/ 1906276 w 2323944"/>
              <a:gd name="connsiteY6842" fmla="*/ 1254498 h 1874663"/>
              <a:gd name="connsiteX6843" fmla="*/ 1904337 w 2323944"/>
              <a:gd name="connsiteY6843" fmla="*/ 1253454 h 1874663"/>
              <a:gd name="connsiteX6844" fmla="*/ 1902697 w 2323944"/>
              <a:gd name="connsiteY6844" fmla="*/ 1253006 h 1874663"/>
              <a:gd name="connsiteX6845" fmla="*/ 1896285 w 2323944"/>
              <a:gd name="connsiteY6845" fmla="*/ 1253603 h 1874663"/>
              <a:gd name="connsiteX6846" fmla="*/ 1893005 w 2323944"/>
              <a:gd name="connsiteY6846" fmla="*/ 1253156 h 1874663"/>
              <a:gd name="connsiteX6847" fmla="*/ 1890171 w 2323944"/>
              <a:gd name="connsiteY6847" fmla="*/ 1253156 h 1874663"/>
              <a:gd name="connsiteX6848" fmla="*/ 1887637 w 2323944"/>
              <a:gd name="connsiteY6848" fmla="*/ 1253752 h 1874663"/>
              <a:gd name="connsiteX6849" fmla="*/ 1884654 w 2323944"/>
              <a:gd name="connsiteY6849" fmla="*/ 1255094 h 1874663"/>
              <a:gd name="connsiteX6850" fmla="*/ 1877646 w 2323944"/>
              <a:gd name="connsiteY6850" fmla="*/ 1260015 h 1874663"/>
              <a:gd name="connsiteX6851" fmla="*/ 1873918 w 2323944"/>
              <a:gd name="connsiteY6851" fmla="*/ 1261655 h 1874663"/>
              <a:gd name="connsiteX6852" fmla="*/ 1871532 w 2323944"/>
              <a:gd name="connsiteY6852" fmla="*/ 1261357 h 1874663"/>
              <a:gd name="connsiteX6853" fmla="*/ 1867506 w 2323944"/>
              <a:gd name="connsiteY6853" fmla="*/ 1259418 h 1874663"/>
              <a:gd name="connsiteX6854" fmla="*/ 1864375 w 2323944"/>
              <a:gd name="connsiteY6854" fmla="*/ 1258822 h 1874663"/>
              <a:gd name="connsiteX6855" fmla="*/ 1864375 w 2323944"/>
              <a:gd name="connsiteY6855" fmla="*/ 1257629 h 1874663"/>
              <a:gd name="connsiteX6856" fmla="*/ 1868997 w 2323944"/>
              <a:gd name="connsiteY6856" fmla="*/ 1256585 h 1874663"/>
              <a:gd name="connsiteX6857" fmla="*/ 1871979 w 2323944"/>
              <a:gd name="connsiteY6857" fmla="*/ 1254945 h 1874663"/>
              <a:gd name="connsiteX6858" fmla="*/ 1872725 w 2323944"/>
              <a:gd name="connsiteY6858" fmla="*/ 1253901 h 1874663"/>
              <a:gd name="connsiteX6859" fmla="*/ 1873023 w 2323944"/>
              <a:gd name="connsiteY6859" fmla="*/ 1252857 h 1874663"/>
              <a:gd name="connsiteX6860" fmla="*/ 1873023 w 2323944"/>
              <a:gd name="connsiteY6860" fmla="*/ 1251963 h 1874663"/>
              <a:gd name="connsiteX6861" fmla="*/ 1873471 w 2323944"/>
              <a:gd name="connsiteY6861" fmla="*/ 1251217 h 1874663"/>
              <a:gd name="connsiteX6862" fmla="*/ 1874216 w 2323944"/>
              <a:gd name="connsiteY6862" fmla="*/ 1250770 h 1874663"/>
              <a:gd name="connsiteX6863" fmla="*/ 1874962 w 2323944"/>
              <a:gd name="connsiteY6863" fmla="*/ 1251366 h 1874663"/>
              <a:gd name="connsiteX6864" fmla="*/ 1876900 w 2323944"/>
              <a:gd name="connsiteY6864" fmla="*/ 1255690 h 1874663"/>
              <a:gd name="connsiteX6865" fmla="*/ 1877646 w 2323944"/>
              <a:gd name="connsiteY6865" fmla="*/ 1256138 h 1874663"/>
              <a:gd name="connsiteX6866" fmla="*/ 1878690 w 2323944"/>
              <a:gd name="connsiteY6866" fmla="*/ 1255840 h 1874663"/>
              <a:gd name="connsiteX6867" fmla="*/ 1880777 w 2323944"/>
              <a:gd name="connsiteY6867" fmla="*/ 1254199 h 1874663"/>
              <a:gd name="connsiteX6868" fmla="*/ 1881672 w 2323944"/>
              <a:gd name="connsiteY6868" fmla="*/ 1252112 h 1874663"/>
              <a:gd name="connsiteX6869" fmla="*/ 1882268 w 2323944"/>
              <a:gd name="connsiteY6869" fmla="*/ 1248831 h 1874663"/>
              <a:gd name="connsiteX6870" fmla="*/ 1883014 w 2323944"/>
              <a:gd name="connsiteY6870" fmla="*/ 1246893 h 1874663"/>
              <a:gd name="connsiteX6871" fmla="*/ 1883760 w 2323944"/>
              <a:gd name="connsiteY6871" fmla="*/ 1246147 h 1874663"/>
              <a:gd name="connsiteX6872" fmla="*/ 1883760 w 2323944"/>
              <a:gd name="connsiteY6872" fmla="*/ 1245402 h 1874663"/>
              <a:gd name="connsiteX6873" fmla="*/ 1882716 w 2323944"/>
              <a:gd name="connsiteY6873" fmla="*/ 1242718 h 1874663"/>
              <a:gd name="connsiteX6874" fmla="*/ 1883014 w 2323944"/>
              <a:gd name="connsiteY6874" fmla="*/ 1241525 h 1874663"/>
              <a:gd name="connsiteX6875" fmla="*/ 1885698 w 2323944"/>
              <a:gd name="connsiteY6875" fmla="*/ 1237648 h 1874663"/>
              <a:gd name="connsiteX6876" fmla="*/ 1885698 w 2323944"/>
              <a:gd name="connsiteY6876" fmla="*/ 1236604 h 1874663"/>
              <a:gd name="connsiteX6877" fmla="*/ 1884356 w 2323944"/>
              <a:gd name="connsiteY6877" fmla="*/ 1235262 h 1874663"/>
              <a:gd name="connsiteX6878" fmla="*/ 1876900 w 2323944"/>
              <a:gd name="connsiteY6878" fmla="*/ 1235262 h 1874663"/>
              <a:gd name="connsiteX6879" fmla="*/ 1876155 w 2323944"/>
              <a:gd name="connsiteY6879" fmla="*/ 1233025 h 1874663"/>
              <a:gd name="connsiteX6880" fmla="*/ 1876602 w 2323944"/>
              <a:gd name="connsiteY6880" fmla="*/ 1229148 h 1874663"/>
              <a:gd name="connsiteX6881" fmla="*/ 1877497 w 2323944"/>
              <a:gd name="connsiteY6881" fmla="*/ 1226017 h 1874663"/>
              <a:gd name="connsiteX6882" fmla="*/ 1878988 w 2323944"/>
              <a:gd name="connsiteY6882" fmla="*/ 1223631 h 1874663"/>
              <a:gd name="connsiteX6883" fmla="*/ 1879584 w 2323944"/>
              <a:gd name="connsiteY6883" fmla="*/ 1221543 h 1874663"/>
              <a:gd name="connsiteX6884" fmla="*/ 1879584 w 2323944"/>
              <a:gd name="connsiteY6884" fmla="*/ 1219605 h 1874663"/>
              <a:gd name="connsiteX6885" fmla="*/ 1878242 w 2323944"/>
              <a:gd name="connsiteY6885" fmla="*/ 1215579 h 1874663"/>
              <a:gd name="connsiteX6886" fmla="*/ 1877050 w 2323944"/>
              <a:gd name="connsiteY6886" fmla="*/ 1213640 h 1874663"/>
              <a:gd name="connsiteX6887" fmla="*/ 1875409 w 2323944"/>
              <a:gd name="connsiteY6887" fmla="*/ 1211702 h 1874663"/>
              <a:gd name="connsiteX6888" fmla="*/ 1873471 w 2323944"/>
              <a:gd name="connsiteY6888" fmla="*/ 1210658 h 1874663"/>
              <a:gd name="connsiteX6889" fmla="*/ 1859752 w 2323944"/>
              <a:gd name="connsiteY6889" fmla="*/ 1209614 h 1874663"/>
              <a:gd name="connsiteX6890" fmla="*/ 1856024 w 2323944"/>
              <a:gd name="connsiteY6890" fmla="*/ 1209614 h 1874663"/>
              <a:gd name="connsiteX6891" fmla="*/ 1851998 w 2323944"/>
              <a:gd name="connsiteY6891" fmla="*/ 1209018 h 1874663"/>
              <a:gd name="connsiteX6892" fmla="*/ 1851104 w 2323944"/>
              <a:gd name="connsiteY6892" fmla="*/ 1207228 h 1874663"/>
              <a:gd name="connsiteX6893" fmla="*/ 1854980 w 2323944"/>
              <a:gd name="connsiteY6893" fmla="*/ 1207676 h 1874663"/>
              <a:gd name="connsiteX6894" fmla="*/ 1869296 w 2323944"/>
              <a:gd name="connsiteY6894" fmla="*/ 1207676 h 1874663"/>
              <a:gd name="connsiteX6895" fmla="*/ 1873769 w 2323944"/>
              <a:gd name="connsiteY6895" fmla="*/ 1207079 h 1874663"/>
              <a:gd name="connsiteX6896" fmla="*/ 1877050 w 2323944"/>
              <a:gd name="connsiteY6896" fmla="*/ 1205141 h 1874663"/>
              <a:gd name="connsiteX6897" fmla="*/ 1878242 w 2323944"/>
              <a:gd name="connsiteY6897" fmla="*/ 1203202 h 1874663"/>
              <a:gd name="connsiteX6898" fmla="*/ 1878242 w 2323944"/>
              <a:gd name="connsiteY6898" fmla="*/ 1202308 h 1874663"/>
              <a:gd name="connsiteX6899" fmla="*/ 1878242 w 2323944"/>
              <a:gd name="connsiteY6899" fmla="*/ 1200071 h 1874663"/>
              <a:gd name="connsiteX6900" fmla="*/ 1878242 w 2323944"/>
              <a:gd name="connsiteY6900" fmla="*/ 1199176 h 1874663"/>
              <a:gd name="connsiteX6901" fmla="*/ 1876155 w 2323944"/>
              <a:gd name="connsiteY6901" fmla="*/ 1196492 h 1874663"/>
              <a:gd name="connsiteX6902" fmla="*/ 1875260 w 2323944"/>
              <a:gd name="connsiteY6902" fmla="*/ 1194554 h 1874663"/>
              <a:gd name="connsiteX6903" fmla="*/ 1874813 w 2323944"/>
              <a:gd name="connsiteY6903" fmla="*/ 1192168 h 1874663"/>
              <a:gd name="connsiteX6904" fmla="*/ 1874813 w 2323944"/>
              <a:gd name="connsiteY6904" fmla="*/ 1190080 h 1874663"/>
              <a:gd name="connsiteX6905" fmla="*/ 1874813 w 2323944"/>
              <a:gd name="connsiteY6905" fmla="*/ 1188142 h 1874663"/>
              <a:gd name="connsiteX6906" fmla="*/ 1875558 w 2323944"/>
              <a:gd name="connsiteY6906" fmla="*/ 1184861 h 1874663"/>
              <a:gd name="connsiteX6907" fmla="*/ 1877646 w 2323944"/>
              <a:gd name="connsiteY6907" fmla="*/ 1179791 h 1874663"/>
              <a:gd name="connsiteX6908" fmla="*/ 1879435 w 2323944"/>
              <a:gd name="connsiteY6908" fmla="*/ 1177555 h 1874663"/>
              <a:gd name="connsiteX6909" fmla="*/ 1881672 w 2323944"/>
              <a:gd name="connsiteY6909" fmla="*/ 1176063 h 1874663"/>
              <a:gd name="connsiteX6910" fmla="*/ 1883163 w 2323944"/>
              <a:gd name="connsiteY6910" fmla="*/ 1174572 h 1874663"/>
              <a:gd name="connsiteX6911" fmla="*/ 1883909 w 2323944"/>
              <a:gd name="connsiteY6911" fmla="*/ 1173230 h 1874663"/>
              <a:gd name="connsiteX6912" fmla="*/ 1883909 w 2323944"/>
              <a:gd name="connsiteY6912" fmla="*/ 1171739 h 1874663"/>
              <a:gd name="connsiteX6913" fmla="*/ 1883610 w 2323944"/>
              <a:gd name="connsiteY6913" fmla="*/ 1170099 h 1874663"/>
              <a:gd name="connsiteX6914" fmla="*/ 1882119 w 2323944"/>
              <a:gd name="connsiteY6914" fmla="*/ 1166371 h 1874663"/>
              <a:gd name="connsiteX6915" fmla="*/ 1881225 w 2323944"/>
              <a:gd name="connsiteY6915" fmla="*/ 1165178 h 1874663"/>
              <a:gd name="connsiteX6916" fmla="*/ 1879883 w 2323944"/>
              <a:gd name="connsiteY6916" fmla="*/ 1164433 h 1874663"/>
              <a:gd name="connsiteX6917" fmla="*/ 1878093 w 2323944"/>
              <a:gd name="connsiteY6917" fmla="*/ 1164880 h 1874663"/>
              <a:gd name="connsiteX6918" fmla="*/ 1877348 w 2323944"/>
              <a:gd name="connsiteY6918" fmla="*/ 1166371 h 1874663"/>
              <a:gd name="connsiteX6919" fmla="*/ 1876602 w 2323944"/>
              <a:gd name="connsiteY6919" fmla="*/ 1169055 h 1874663"/>
              <a:gd name="connsiteX6920" fmla="*/ 1875857 w 2323944"/>
              <a:gd name="connsiteY6920" fmla="*/ 1170546 h 1874663"/>
              <a:gd name="connsiteX6921" fmla="*/ 1873471 w 2323944"/>
              <a:gd name="connsiteY6921" fmla="*/ 1170844 h 1874663"/>
              <a:gd name="connsiteX6922" fmla="*/ 1870638 w 2323944"/>
              <a:gd name="connsiteY6922" fmla="*/ 1172783 h 1874663"/>
              <a:gd name="connsiteX6923" fmla="*/ 1868401 w 2323944"/>
              <a:gd name="connsiteY6923" fmla="*/ 1172783 h 1874663"/>
              <a:gd name="connsiteX6924" fmla="*/ 1865717 w 2323944"/>
              <a:gd name="connsiteY6924" fmla="*/ 1171888 h 1874663"/>
              <a:gd name="connsiteX6925" fmla="*/ 1864375 w 2323944"/>
              <a:gd name="connsiteY6925" fmla="*/ 1170099 h 1874663"/>
              <a:gd name="connsiteX6926" fmla="*/ 1864375 w 2323944"/>
              <a:gd name="connsiteY6926" fmla="*/ 1167564 h 1874663"/>
              <a:gd name="connsiteX6927" fmla="*/ 1864076 w 2323944"/>
              <a:gd name="connsiteY6927" fmla="*/ 1165924 h 1874663"/>
              <a:gd name="connsiteX6928" fmla="*/ 1863331 w 2323944"/>
              <a:gd name="connsiteY6928" fmla="*/ 1165029 h 1874663"/>
              <a:gd name="connsiteX6929" fmla="*/ 1860945 w 2323944"/>
              <a:gd name="connsiteY6929" fmla="*/ 1163836 h 1874663"/>
              <a:gd name="connsiteX6930" fmla="*/ 1858261 w 2323944"/>
              <a:gd name="connsiteY6930" fmla="*/ 1163836 h 1874663"/>
              <a:gd name="connsiteX6931" fmla="*/ 1854086 w 2323944"/>
              <a:gd name="connsiteY6931" fmla="*/ 1164880 h 1874663"/>
              <a:gd name="connsiteX6932" fmla="*/ 1849314 w 2323944"/>
              <a:gd name="connsiteY6932" fmla="*/ 1164283 h 1874663"/>
              <a:gd name="connsiteX6933" fmla="*/ 1841113 w 2323944"/>
              <a:gd name="connsiteY6933" fmla="*/ 1161301 h 1874663"/>
              <a:gd name="connsiteX6934" fmla="*/ 1837385 w 2323944"/>
              <a:gd name="connsiteY6934" fmla="*/ 1160407 h 1874663"/>
              <a:gd name="connsiteX6935" fmla="*/ 1832763 w 2323944"/>
              <a:gd name="connsiteY6935" fmla="*/ 1160407 h 1874663"/>
              <a:gd name="connsiteX6936" fmla="*/ 1830824 w 2323944"/>
              <a:gd name="connsiteY6936" fmla="*/ 1159959 h 1874663"/>
              <a:gd name="connsiteX6937" fmla="*/ 1827394 w 2323944"/>
              <a:gd name="connsiteY6937" fmla="*/ 1157722 h 1874663"/>
              <a:gd name="connsiteX6938" fmla="*/ 1822324 w 2323944"/>
              <a:gd name="connsiteY6938" fmla="*/ 1152504 h 1874663"/>
              <a:gd name="connsiteX6939" fmla="*/ 1822623 w 2323944"/>
              <a:gd name="connsiteY6939" fmla="*/ 1151012 h 1874663"/>
              <a:gd name="connsiteX6940" fmla="*/ 1824860 w 2323944"/>
              <a:gd name="connsiteY6940" fmla="*/ 1149819 h 1874663"/>
              <a:gd name="connsiteX6941" fmla="*/ 1824860 w 2323944"/>
              <a:gd name="connsiteY6941" fmla="*/ 1149223 h 1874663"/>
              <a:gd name="connsiteX6942" fmla="*/ 1820982 w 2323944"/>
              <a:gd name="connsiteY6942" fmla="*/ 1148925 h 1874663"/>
              <a:gd name="connsiteX6943" fmla="*/ 1819342 w 2323944"/>
              <a:gd name="connsiteY6943" fmla="*/ 1148179 h 1874663"/>
              <a:gd name="connsiteX6944" fmla="*/ 1819640 w 2323944"/>
              <a:gd name="connsiteY6944" fmla="*/ 1147135 h 1874663"/>
              <a:gd name="connsiteX6945" fmla="*/ 1821877 w 2323944"/>
              <a:gd name="connsiteY6945" fmla="*/ 1144600 h 1874663"/>
              <a:gd name="connsiteX6946" fmla="*/ 1824561 w 2323944"/>
              <a:gd name="connsiteY6946" fmla="*/ 1143557 h 1874663"/>
              <a:gd name="connsiteX6947" fmla="*/ 1825456 w 2323944"/>
              <a:gd name="connsiteY6947" fmla="*/ 1142662 h 1874663"/>
              <a:gd name="connsiteX6948" fmla="*/ 1825903 w 2323944"/>
              <a:gd name="connsiteY6948" fmla="*/ 1141767 h 1874663"/>
              <a:gd name="connsiteX6949" fmla="*/ 1825009 w 2323944"/>
              <a:gd name="connsiteY6949" fmla="*/ 1140723 h 1874663"/>
              <a:gd name="connsiteX6950" fmla="*/ 1819044 w 2323944"/>
              <a:gd name="connsiteY6950" fmla="*/ 1137741 h 1874663"/>
              <a:gd name="connsiteX6951" fmla="*/ 1817553 w 2323944"/>
              <a:gd name="connsiteY6951" fmla="*/ 1138188 h 1874663"/>
              <a:gd name="connsiteX6952" fmla="*/ 1816509 w 2323944"/>
              <a:gd name="connsiteY6952" fmla="*/ 1139978 h 1874663"/>
              <a:gd name="connsiteX6953" fmla="*/ 1815018 w 2323944"/>
              <a:gd name="connsiteY6953" fmla="*/ 1141022 h 1874663"/>
              <a:gd name="connsiteX6954" fmla="*/ 1809948 w 2323944"/>
              <a:gd name="connsiteY6954" fmla="*/ 1142065 h 1874663"/>
              <a:gd name="connsiteX6955" fmla="*/ 1809053 w 2323944"/>
              <a:gd name="connsiteY6955" fmla="*/ 1141469 h 1874663"/>
              <a:gd name="connsiteX6956" fmla="*/ 1813378 w 2323944"/>
              <a:gd name="connsiteY6956" fmla="*/ 1139829 h 1874663"/>
              <a:gd name="connsiteX6957" fmla="*/ 1814421 w 2323944"/>
              <a:gd name="connsiteY6957" fmla="*/ 1138785 h 1874663"/>
              <a:gd name="connsiteX6958" fmla="*/ 1814421 w 2323944"/>
              <a:gd name="connsiteY6958" fmla="*/ 1138188 h 1874663"/>
              <a:gd name="connsiteX6959" fmla="*/ 1813378 w 2323944"/>
              <a:gd name="connsiteY6959" fmla="*/ 1136101 h 1874663"/>
              <a:gd name="connsiteX6960" fmla="*/ 1812185 w 2323944"/>
              <a:gd name="connsiteY6960" fmla="*/ 1135057 h 1874663"/>
              <a:gd name="connsiteX6961" fmla="*/ 1810843 w 2323944"/>
              <a:gd name="connsiteY6961" fmla="*/ 1132969 h 1874663"/>
              <a:gd name="connsiteX6962" fmla="*/ 1809650 w 2323944"/>
              <a:gd name="connsiteY6962" fmla="*/ 1131777 h 1874663"/>
              <a:gd name="connsiteX6963" fmla="*/ 1806071 w 2323944"/>
              <a:gd name="connsiteY6963" fmla="*/ 1129391 h 1874663"/>
              <a:gd name="connsiteX6964" fmla="*/ 1802194 w 2323944"/>
              <a:gd name="connsiteY6964" fmla="*/ 1127900 h 1874663"/>
              <a:gd name="connsiteX6965" fmla="*/ 1800405 w 2323944"/>
              <a:gd name="connsiteY6965" fmla="*/ 1128496 h 1874663"/>
              <a:gd name="connsiteX6966" fmla="*/ 1798168 w 2323944"/>
              <a:gd name="connsiteY6966" fmla="*/ 1130285 h 1874663"/>
              <a:gd name="connsiteX6967" fmla="*/ 1796379 w 2323944"/>
              <a:gd name="connsiteY6967" fmla="*/ 1131329 h 1874663"/>
              <a:gd name="connsiteX6968" fmla="*/ 1795186 w 2323944"/>
              <a:gd name="connsiteY6968" fmla="*/ 1131329 h 1874663"/>
              <a:gd name="connsiteX6969" fmla="*/ 1798019 w 2323944"/>
              <a:gd name="connsiteY6969" fmla="*/ 1126409 h 1874663"/>
              <a:gd name="connsiteX6970" fmla="*/ 1798914 w 2323944"/>
              <a:gd name="connsiteY6970" fmla="*/ 1123426 h 1874663"/>
              <a:gd name="connsiteX6971" fmla="*/ 1798914 w 2323944"/>
              <a:gd name="connsiteY6971" fmla="*/ 1122382 h 1874663"/>
              <a:gd name="connsiteX6972" fmla="*/ 1798615 w 2323944"/>
              <a:gd name="connsiteY6972" fmla="*/ 1121339 h 1874663"/>
              <a:gd name="connsiteX6973" fmla="*/ 1798019 w 2323944"/>
              <a:gd name="connsiteY6973" fmla="*/ 1119698 h 1874663"/>
              <a:gd name="connsiteX6974" fmla="*/ 1797572 w 2323944"/>
              <a:gd name="connsiteY6974" fmla="*/ 1119251 h 1874663"/>
              <a:gd name="connsiteX6975" fmla="*/ 1796379 w 2323944"/>
              <a:gd name="connsiteY6975" fmla="*/ 1118953 h 1874663"/>
              <a:gd name="connsiteX6976" fmla="*/ 1792502 w 2323944"/>
              <a:gd name="connsiteY6976" fmla="*/ 1119251 h 1874663"/>
              <a:gd name="connsiteX6977" fmla="*/ 1789519 w 2323944"/>
              <a:gd name="connsiteY6977" fmla="*/ 1116865 h 1874663"/>
              <a:gd name="connsiteX6978" fmla="*/ 1788028 w 2323944"/>
              <a:gd name="connsiteY6978" fmla="*/ 1116120 h 1874663"/>
              <a:gd name="connsiteX6979" fmla="*/ 1784151 w 2323944"/>
              <a:gd name="connsiteY6979" fmla="*/ 1112690 h 1874663"/>
              <a:gd name="connsiteX6980" fmla="*/ 1781467 w 2323944"/>
              <a:gd name="connsiteY6980" fmla="*/ 1110752 h 1874663"/>
              <a:gd name="connsiteX6981" fmla="*/ 1778038 w 2323944"/>
              <a:gd name="connsiteY6981" fmla="*/ 1108813 h 1874663"/>
              <a:gd name="connsiteX6982" fmla="*/ 1772670 w 2323944"/>
              <a:gd name="connsiteY6982" fmla="*/ 1105234 h 1874663"/>
              <a:gd name="connsiteX6983" fmla="*/ 1770731 w 2323944"/>
              <a:gd name="connsiteY6983" fmla="*/ 1104489 h 1874663"/>
              <a:gd name="connsiteX6984" fmla="*/ 1769240 w 2323944"/>
              <a:gd name="connsiteY6984" fmla="*/ 1104489 h 1874663"/>
              <a:gd name="connsiteX6985" fmla="*/ 1766258 w 2323944"/>
              <a:gd name="connsiteY6985" fmla="*/ 1106129 h 1874663"/>
              <a:gd name="connsiteX6986" fmla="*/ 1761784 w 2323944"/>
              <a:gd name="connsiteY6986" fmla="*/ 1108813 h 1874663"/>
              <a:gd name="connsiteX6987" fmla="*/ 1757609 w 2323944"/>
              <a:gd name="connsiteY6987" fmla="*/ 1110901 h 1874663"/>
              <a:gd name="connsiteX6988" fmla="*/ 1751793 w 2323944"/>
              <a:gd name="connsiteY6988" fmla="*/ 1112988 h 1874663"/>
              <a:gd name="connsiteX6989" fmla="*/ 1746127 w 2323944"/>
              <a:gd name="connsiteY6989" fmla="*/ 1115523 h 1874663"/>
              <a:gd name="connsiteX6990" fmla="*/ 1744934 w 2323944"/>
              <a:gd name="connsiteY6990" fmla="*/ 1116716 h 1874663"/>
              <a:gd name="connsiteX6991" fmla="*/ 1747022 w 2323944"/>
              <a:gd name="connsiteY6991" fmla="*/ 1119251 h 1874663"/>
              <a:gd name="connsiteX6992" fmla="*/ 1746575 w 2323944"/>
              <a:gd name="connsiteY6992" fmla="*/ 1119698 h 1874663"/>
              <a:gd name="connsiteX6993" fmla="*/ 1739268 w 2323944"/>
              <a:gd name="connsiteY6993" fmla="*/ 1114778 h 1874663"/>
              <a:gd name="connsiteX6994" fmla="*/ 1736286 w 2323944"/>
              <a:gd name="connsiteY6994" fmla="*/ 1113286 h 1874663"/>
              <a:gd name="connsiteX6995" fmla="*/ 1733900 w 2323944"/>
              <a:gd name="connsiteY6995" fmla="*/ 1112988 h 1874663"/>
              <a:gd name="connsiteX6996" fmla="*/ 1727935 w 2323944"/>
              <a:gd name="connsiteY6996" fmla="*/ 1111199 h 1874663"/>
              <a:gd name="connsiteX6997" fmla="*/ 1726146 w 2323944"/>
              <a:gd name="connsiteY6997" fmla="*/ 1111199 h 1874663"/>
              <a:gd name="connsiteX6998" fmla="*/ 1724058 w 2323944"/>
              <a:gd name="connsiteY6998" fmla="*/ 1112243 h 1874663"/>
              <a:gd name="connsiteX6999" fmla="*/ 1716155 w 2323944"/>
              <a:gd name="connsiteY6999" fmla="*/ 1116865 h 1874663"/>
              <a:gd name="connsiteX7000" fmla="*/ 1715708 w 2323944"/>
              <a:gd name="connsiteY7000" fmla="*/ 1116269 h 1874663"/>
              <a:gd name="connsiteX7001" fmla="*/ 1719287 w 2323944"/>
              <a:gd name="connsiteY7001" fmla="*/ 1113883 h 1874663"/>
              <a:gd name="connsiteX7002" fmla="*/ 1715559 w 2323944"/>
              <a:gd name="connsiteY7002" fmla="*/ 1111050 h 1874663"/>
              <a:gd name="connsiteX7003" fmla="*/ 1694534 w 2323944"/>
              <a:gd name="connsiteY7003" fmla="*/ 1104638 h 1874663"/>
              <a:gd name="connsiteX7004" fmla="*/ 1687674 w 2323944"/>
              <a:gd name="connsiteY7004" fmla="*/ 1102103 h 1874663"/>
              <a:gd name="connsiteX7005" fmla="*/ 1679026 w 2323944"/>
              <a:gd name="connsiteY7005" fmla="*/ 1101059 h 1874663"/>
              <a:gd name="connsiteX7006" fmla="*/ 1674701 w 2323944"/>
              <a:gd name="connsiteY7006" fmla="*/ 1100164 h 1874663"/>
              <a:gd name="connsiteX7007" fmla="*/ 1668588 w 2323944"/>
              <a:gd name="connsiteY7007" fmla="*/ 1101954 h 1874663"/>
              <a:gd name="connsiteX7008" fmla="*/ 1660834 w 2323944"/>
              <a:gd name="connsiteY7008" fmla="*/ 1106427 h 1874663"/>
              <a:gd name="connsiteX7009" fmla="*/ 1656360 w 2323944"/>
              <a:gd name="connsiteY7009" fmla="*/ 1109409 h 1874663"/>
              <a:gd name="connsiteX7010" fmla="*/ 1655317 w 2323944"/>
              <a:gd name="connsiteY7010" fmla="*/ 1111050 h 1874663"/>
              <a:gd name="connsiteX7011" fmla="*/ 1654720 w 2323944"/>
              <a:gd name="connsiteY7011" fmla="*/ 1112541 h 1874663"/>
              <a:gd name="connsiteX7012" fmla="*/ 1654422 w 2323944"/>
              <a:gd name="connsiteY7012" fmla="*/ 1115672 h 1874663"/>
              <a:gd name="connsiteX7013" fmla="*/ 1654720 w 2323944"/>
              <a:gd name="connsiteY7013" fmla="*/ 1119997 h 1874663"/>
              <a:gd name="connsiteX7014" fmla="*/ 1656360 w 2323944"/>
              <a:gd name="connsiteY7014" fmla="*/ 1127751 h 1874663"/>
              <a:gd name="connsiteX7015" fmla="*/ 1657851 w 2323944"/>
              <a:gd name="connsiteY7015" fmla="*/ 1131628 h 1874663"/>
              <a:gd name="connsiteX7016" fmla="*/ 1659790 w 2323944"/>
              <a:gd name="connsiteY7016" fmla="*/ 1134610 h 1874663"/>
              <a:gd name="connsiteX7017" fmla="*/ 1661281 w 2323944"/>
              <a:gd name="connsiteY7017" fmla="*/ 1135952 h 1874663"/>
              <a:gd name="connsiteX7018" fmla="*/ 1663220 w 2323944"/>
              <a:gd name="connsiteY7018" fmla="*/ 1137443 h 1874663"/>
              <a:gd name="connsiteX7019" fmla="*/ 1666202 w 2323944"/>
              <a:gd name="connsiteY7019" fmla="*/ 1140276 h 1874663"/>
              <a:gd name="connsiteX7020" fmla="*/ 1670974 w 2323944"/>
              <a:gd name="connsiteY7020" fmla="*/ 1143258 h 1874663"/>
              <a:gd name="connsiteX7021" fmla="*/ 1667395 w 2323944"/>
              <a:gd name="connsiteY7021" fmla="*/ 1146539 h 1874663"/>
              <a:gd name="connsiteX7022" fmla="*/ 1665158 w 2323944"/>
              <a:gd name="connsiteY7022" fmla="*/ 1148328 h 1874663"/>
              <a:gd name="connsiteX7023" fmla="*/ 1664860 w 2323944"/>
              <a:gd name="connsiteY7023" fmla="*/ 1150118 h 1874663"/>
              <a:gd name="connsiteX7024" fmla="*/ 1665456 w 2323944"/>
              <a:gd name="connsiteY7024" fmla="*/ 1156977 h 1874663"/>
              <a:gd name="connsiteX7025" fmla="*/ 1665456 w 2323944"/>
              <a:gd name="connsiteY7025" fmla="*/ 1158021 h 1874663"/>
              <a:gd name="connsiteX7026" fmla="*/ 1664413 w 2323944"/>
              <a:gd name="connsiteY7026" fmla="*/ 1160108 h 1874663"/>
              <a:gd name="connsiteX7027" fmla="*/ 1662772 w 2323944"/>
              <a:gd name="connsiteY7027" fmla="*/ 1163240 h 1874663"/>
              <a:gd name="connsiteX7028" fmla="*/ 1660088 w 2323944"/>
              <a:gd name="connsiteY7028" fmla="*/ 1166669 h 1874663"/>
              <a:gd name="connsiteX7029" fmla="*/ 1654124 w 2323944"/>
              <a:gd name="connsiteY7029" fmla="*/ 1172932 h 1874663"/>
              <a:gd name="connsiteX7030" fmla="*/ 1653527 w 2323944"/>
              <a:gd name="connsiteY7030" fmla="*/ 1174274 h 1874663"/>
              <a:gd name="connsiteX7031" fmla="*/ 1655019 w 2323944"/>
              <a:gd name="connsiteY7031" fmla="*/ 1174721 h 1874663"/>
              <a:gd name="connsiteX7032" fmla="*/ 1658299 w 2323944"/>
              <a:gd name="connsiteY7032" fmla="*/ 1174423 h 1874663"/>
              <a:gd name="connsiteX7033" fmla="*/ 1661579 w 2323944"/>
              <a:gd name="connsiteY7033" fmla="*/ 1175765 h 1874663"/>
              <a:gd name="connsiteX7034" fmla="*/ 1668588 w 2323944"/>
              <a:gd name="connsiteY7034" fmla="*/ 1174125 h 1874663"/>
              <a:gd name="connsiteX7035" fmla="*/ 1668886 w 2323944"/>
              <a:gd name="connsiteY7035" fmla="*/ 1174871 h 1874663"/>
              <a:gd name="connsiteX7036" fmla="*/ 1666947 w 2323944"/>
              <a:gd name="connsiteY7036" fmla="*/ 1175616 h 1874663"/>
              <a:gd name="connsiteX7037" fmla="*/ 1665009 w 2323944"/>
              <a:gd name="connsiteY7037" fmla="*/ 1179493 h 1874663"/>
              <a:gd name="connsiteX7038" fmla="*/ 1664264 w 2323944"/>
              <a:gd name="connsiteY7038" fmla="*/ 1180239 h 1874663"/>
              <a:gd name="connsiteX7039" fmla="*/ 1663518 w 2323944"/>
              <a:gd name="connsiteY7039" fmla="*/ 1181879 h 1874663"/>
              <a:gd name="connsiteX7040" fmla="*/ 1665456 w 2323944"/>
              <a:gd name="connsiteY7040" fmla="*/ 1184414 h 1874663"/>
              <a:gd name="connsiteX7041" fmla="*/ 1667395 w 2323944"/>
              <a:gd name="connsiteY7041" fmla="*/ 1184861 h 1874663"/>
              <a:gd name="connsiteX7042" fmla="*/ 1670675 w 2323944"/>
              <a:gd name="connsiteY7042" fmla="*/ 1184861 h 1874663"/>
              <a:gd name="connsiteX7043" fmla="*/ 1670974 w 2323944"/>
              <a:gd name="connsiteY7043" fmla="*/ 1185905 h 1874663"/>
              <a:gd name="connsiteX7044" fmla="*/ 1668439 w 2323944"/>
              <a:gd name="connsiteY7044" fmla="*/ 1187396 h 1874663"/>
              <a:gd name="connsiteX7045" fmla="*/ 1666202 w 2323944"/>
              <a:gd name="connsiteY7045" fmla="*/ 1190677 h 1874663"/>
              <a:gd name="connsiteX7046" fmla="*/ 1667097 w 2323944"/>
              <a:gd name="connsiteY7046" fmla="*/ 1193361 h 1874663"/>
              <a:gd name="connsiteX7047" fmla="*/ 1672316 w 2323944"/>
              <a:gd name="connsiteY7047" fmla="*/ 1202308 h 1874663"/>
              <a:gd name="connsiteX7048" fmla="*/ 1672316 w 2323944"/>
              <a:gd name="connsiteY7048" fmla="*/ 1202755 h 1874663"/>
              <a:gd name="connsiteX7049" fmla="*/ 1669184 w 2323944"/>
              <a:gd name="connsiteY7049" fmla="*/ 1204097 h 1874663"/>
              <a:gd name="connsiteX7050" fmla="*/ 1668886 w 2323944"/>
              <a:gd name="connsiteY7050" fmla="*/ 1204693 h 1874663"/>
              <a:gd name="connsiteX7051" fmla="*/ 1669930 w 2323944"/>
              <a:gd name="connsiteY7051" fmla="*/ 1205737 h 1874663"/>
              <a:gd name="connsiteX7052" fmla="*/ 1676193 w 2323944"/>
              <a:gd name="connsiteY7052" fmla="*/ 1206483 h 1874663"/>
              <a:gd name="connsiteX7053" fmla="*/ 1676789 w 2323944"/>
              <a:gd name="connsiteY7053" fmla="*/ 1207377 h 1874663"/>
              <a:gd name="connsiteX7054" fmla="*/ 1674552 w 2323944"/>
              <a:gd name="connsiteY7054" fmla="*/ 1211404 h 1874663"/>
              <a:gd name="connsiteX7055" fmla="*/ 1674552 w 2323944"/>
              <a:gd name="connsiteY7055" fmla="*/ 1213044 h 1874663"/>
              <a:gd name="connsiteX7056" fmla="*/ 1675745 w 2323944"/>
              <a:gd name="connsiteY7056" fmla="*/ 1215131 h 1874663"/>
              <a:gd name="connsiteX7057" fmla="*/ 1675745 w 2323944"/>
              <a:gd name="connsiteY7057" fmla="*/ 1216623 h 1874663"/>
              <a:gd name="connsiteX7058" fmla="*/ 1671868 w 2323944"/>
              <a:gd name="connsiteY7058" fmla="*/ 1219903 h 1874663"/>
              <a:gd name="connsiteX7059" fmla="*/ 1671570 w 2323944"/>
              <a:gd name="connsiteY7059" fmla="*/ 1221245 h 1874663"/>
              <a:gd name="connsiteX7060" fmla="*/ 1673509 w 2323944"/>
              <a:gd name="connsiteY7060" fmla="*/ 1224377 h 1874663"/>
              <a:gd name="connsiteX7061" fmla="*/ 1675149 w 2323944"/>
              <a:gd name="connsiteY7061" fmla="*/ 1225569 h 1874663"/>
              <a:gd name="connsiteX7062" fmla="*/ 1673956 w 2323944"/>
              <a:gd name="connsiteY7062" fmla="*/ 1226017 h 1874663"/>
              <a:gd name="connsiteX7063" fmla="*/ 1668886 w 2323944"/>
              <a:gd name="connsiteY7063" fmla="*/ 1221543 h 1874663"/>
              <a:gd name="connsiteX7064" fmla="*/ 1665307 w 2323944"/>
              <a:gd name="connsiteY7064" fmla="*/ 1221543 h 1874663"/>
              <a:gd name="connsiteX7065" fmla="*/ 1664711 w 2323944"/>
              <a:gd name="connsiteY7065" fmla="*/ 1222438 h 1874663"/>
              <a:gd name="connsiteX7066" fmla="*/ 1665009 w 2323944"/>
              <a:gd name="connsiteY7066" fmla="*/ 1225569 h 1874663"/>
              <a:gd name="connsiteX7067" fmla="*/ 1664562 w 2323944"/>
              <a:gd name="connsiteY7067" fmla="*/ 1226464 h 1874663"/>
              <a:gd name="connsiteX7068" fmla="*/ 1661729 w 2323944"/>
              <a:gd name="connsiteY7068" fmla="*/ 1229894 h 1874663"/>
              <a:gd name="connsiteX7069" fmla="*/ 1662176 w 2323944"/>
              <a:gd name="connsiteY7069" fmla="*/ 1231236 h 1874663"/>
              <a:gd name="connsiteX7070" fmla="*/ 1663965 w 2323944"/>
              <a:gd name="connsiteY7070" fmla="*/ 1232578 h 1874663"/>
              <a:gd name="connsiteX7071" fmla="*/ 1664413 w 2323944"/>
              <a:gd name="connsiteY7071" fmla="*/ 1233771 h 1874663"/>
              <a:gd name="connsiteX7072" fmla="*/ 1662325 w 2323944"/>
              <a:gd name="connsiteY7072" fmla="*/ 1236753 h 1874663"/>
              <a:gd name="connsiteX7073" fmla="*/ 1658448 w 2323944"/>
              <a:gd name="connsiteY7073" fmla="*/ 1239139 h 1874663"/>
              <a:gd name="connsiteX7074" fmla="*/ 1656360 w 2323944"/>
              <a:gd name="connsiteY7074" fmla="*/ 1240928 h 1874663"/>
              <a:gd name="connsiteX7075" fmla="*/ 1654422 w 2323944"/>
              <a:gd name="connsiteY7075" fmla="*/ 1243314 h 1874663"/>
              <a:gd name="connsiteX7076" fmla="*/ 1651738 w 2323944"/>
              <a:gd name="connsiteY7076" fmla="*/ 1247638 h 1874663"/>
              <a:gd name="connsiteX7077" fmla="*/ 1646817 w 2323944"/>
              <a:gd name="connsiteY7077" fmla="*/ 1253006 h 1874663"/>
              <a:gd name="connsiteX7078" fmla="*/ 1646072 w 2323944"/>
              <a:gd name="connsiteY7078" fmla="*/ 1254199 h 1874663"/>
              <a:gd name="connsiteX7079" fmla="*/ 1645475 w 2323944"/>
              <a:gd name="connsiteY7079" fmla="*/ 1255989 h 1874663"/>
              <a:gd name="connsiteX7080" fmla="*/ 1645028 w 2323944"/>
              <a:gd name="connsiteY7080" fmla="*/ 1258375 h 1874663"/>
              <a:gd name="connsiteX7081" fmla="*/ 1644730 w 2323944"/>
              <a:gd name="connsiteY7081" fmla="*/ 1261804 h 1874663"/>
              <a:gd name="connsiteX7082" fmla="*/ 1645028 w 2323944"/>
              <a:gd name="connsiteY7082" fmla="*/ 1263146 h 1874663"/>
              <a:gd name="connsiteX7083" fmla="*/ 1646221 w 2323944"/>
              <a:gd name="connsiteY7083" fmla="*/ 1265085 h 1874663"/>
              <a:gd name="connsiteX7084" fmla="*/ 1649203 w 2323944"/>
              <a:gd name="connsiteY7084" fmla="*/ 1265979 h 1874663"/>
              <a:gd name="connsiteX7085" fmla="*/ 1658150 w 2323944"/>
              <a:gd name="connsiteY7085" fmla="*/ 1273286 h 1874663"/>
              <a:gd name="connsiteX7086" fmla="*/ 1661579 w 2323944"/>
              <a:gd name="connsiteY7086" fmla="*/ 1275224 h 1874663"/>
              <a:gd name="connsiteX7087" fmla="*/ 1666798 w 2323944"/>
              <a:gd name="connsiteY7087" fmla="*/ 1277610 h 1874663"/>
              <a:gd name="connsiteX7088" fmla="*/ 1670228 w 2323944"/>
              <a:gd name="connsiteY7088" fmla="*/ 1279698 h 1874663"/>
              <a:gd name="connsiteX7089" fmla="*/ 1671868 w 2323944"/>
              <a:gd name="connsiteY7089" fmla="*/ 1281487 h 1874663"/>
              <a:gd name="connsiteX7090" fmla="*/ 1680666 w 2323944"/>
              <a:gd name="connsiteY7090" fmla="*/ 1288496 h 1874663"/>
              <a:gd name="connsiteX7091" fmla="*/ 1687674 w 2323944"/>
              <a:gd name="connsiteY7091" fmla="*/ 1298934 h 1874663"/>
              <a:gd name="connsiteX7092" fmla="*/ 1689762 w 2323944"/>
              <a:gd name="connsiteY7092" fmla="*/ 1302960 h 1874663"/>
              <a:gd name="connsiteX7093" fmla="*/ 1690359 w 2323944"/>
              <a:gd name="connsiteY7093" fmla="*/ 1305346 h 1874663"/>
              <a:gd name="connsiteX7094" fmla="*/ 1693788 w 2323944"/>
              <a:gd name="connsiteY7094" fmla="*/ 1313994 h 1874663"/>
              <a:gd name="connsiteX7095" fmla="*/ 1695279 w 2323944"/>
              <a:gd name="connsiteY7095" fmla="*/ 1318318 h 1874663"/>
              <a:gd name="connsiteX7096" fmla="*/ 1696025 w 2323944"/>
              <a:gd name="connsiteY7096" fmla="*/ 1321897 h 1874663"/>
              <a:gd name="connsiteX7097" fmla="*/ 1697218 w 2323944"/>
              <a:gd name="connsiteY7097" fmla="*/ 1333230 h 1874663"/>
              <a:gd name="connsiteX7098" fmla="*/ 1697218 w 2323944"/>
              <a:gd name="connsiteY7098" fmla="*/ 1340536 h 1874663"/>
              <a:gd name="connsiteX7099" fmla="*/ 1697218 w 2323944"/>
              <a:gd name="connsiteY7099" fmla="*/ 1348589 h 1874663"/>
              <a:gd name="connsiteX7100" fmla="*/ 1696770 w 2323944"/>
              <a:gd name="connsiteY7100" fmla="*/ 1354106 h 1874663"/>
              <a:gd name="connsiteX7101" fmla="*/ 1695279 w 2323944"/>
              <a:gd name="connsiteY7101" fmla="*/ 1360369 h 1874663"/>
              <a:gd name="connsiteX7102" fmla="*/ 1694086 w 2323944"/>
              <a:gd name="connsiteY7102" fmla="*/ 1363947 h 1874663"/>
              <a:gd name="connsiteX7103" fmla="*/ 1691104 w 2323944"/>
              <a:gd name="connsiteY7103" fmla="*/ 1368272 h 1874663"/>
              <a:gd name="connsiteX7104" fmla="*/ 1686481 w 2323944"/>
              <a:gd name="connsiteY7104" fmla="*/ 1373342 h 1874663"/>
              <a:gd name="connsiteX7105" fmla="*/ 1682903 w 2323944"/>
              <a:gd name="connsiteY7105" fmla="*/ 1377666 h 1874663"/>
              <a:gd name="connsiteX7106" fmla="*/ 1680517 w 2323944"/>
              <a:gd name="connsiteY7106" fmla="*/ 1381245 h 1874663"/>
              <a:gd name="connsiteX7107" fmla="*/ 1676342 w 2323944"/>
              <a:gd name="connsiteY7107" fmla="*/ 1385420 h 1874663"/>
              <a:gd name="connsiteX7108" fmla="*/ 1666351 w 2323944"/>
              <a:gd name="connsiteY7108" fmla="*/ 1393472 h 1874663"/>
              <a:gd name="connsiteX7109" fmla="*/ 1664413 w 2323944"/>
              <a:gd name="connsiteY7109" fmla="*/ 1395560 h 1874663"/>
              <a:gd name="connsiteX7110" fmla="*/ 1661430 w 2323944"/>
              <a:gd name="connsiteY7110" fmla="*/ 1397647 h 1874663"/>
              <a:gd name="connsiteX7111" fmla="*/ 1655168 w 2323944"/>
              <a:gd name="connsiteY7111" fmla="*/ 1400928 h 1874663"/>
              <a:gd name="connsiteX7112" fmla="*/ 1650545 w 2323944"/>
              <a:gd name="connsiteY7112" fmla="*/ 1404059 h 1874663"/>
              <a:gd name="connsiteX7113" fmla="*/ 1646072 w 2323944"/>
              <a:gd name="connsiteY7113" fmla="*/ 1406296 h 1874663"/>
              <a:gd name="connsiteX7114" fmla="*/ 1636230 w 2323944"/>
              <a:gd name="connsiteY7114" fmla="*/ 1410173 h 1874663"/>
              <a:gd name="connsiteX7115" fmla="*/ 1634590 w 2323944"/>
              <a:gd name="connsiteY7115" fmla="*/ 1411217 h 1874663"/>
              <a:gd name="connsiteX7116" fmla="*/ 1614758 w 2323944"/>
              <a:gd name="connsiteY7116" fmla="*/ 1418225 h 1874663"/>
              <a:gd name="connsiteX7117" fmla="*/ 1613565 w 2323944"/>
              <a:gd name="connsiteY7117" fmla="*/ 1419269 h 1874663"/>
              <a:gd name="connsiteX7118" fmla="*/ 1613565 w 2323944"/>
              <a:gd name="connsiteY7118" fmla="*/ 1419865 h 1874663"/>
              <a:gd name="connsiteX7119" fmla="*/ 1614608 w 2323944"/>
              <a:gd name="connsiteY7119" fmla="*/ 1420163 h 1874663"/>
              <a:gd name="connsiteX7120" fmla="*/ 1615652 w 2323944"/>
              <a:gd name="connsiteY7120" fmla="*/ 1420909 h 1874663"/>
              <a:gd name="connsiteX7121" fmla="*/ 1616547 w 2323944"/>
              <a:gd name="connsiteY7121" fmla="*/ 1421953 h 1874663"/>
              <a:gd name="connsiteX7122" fmla="*/ 1618635 w 2323944"/>
              <a:gd name="connsiteY7122" fmla="*/ 1426128 h 1874663"/>
              <a:gd name="connsiteX7123" fmla="*/ 1619828 w 2323944"/>
              <a:gd name="connsiteY7123" fmla="*/ 1429856 h 1874663"/>
              <a:gd name="connsiteX7124" fmla="*/ 1621020 w 2323944"/>
              <a:gd name="connsiteY7124" fmla="*/ 1432093 h 1874663"/>
              <a:gd name="connsiteX7125" fmla="*/ 1622959 w 2323944"/>
              <a:gd name="connsiteY7125" fmla="*/ 1434926 h 1874663"/>
              <a:gd name="connsiteX7126" fmla="*/ 1624599 w 2323944"/>
              <a:gd name="connsiteY7126" fmla="*/ 1436715 h 1874663"/>
              <a:gd name="connsiteX7127" fmla="*/ 1626687 w 2323944"/>
              <a:gd name="connsiteY7127" fmla="*/ 1437908 h 1874663"/>
              <a:gd name="connsiteX7128" fmla="*/ 1628476 w 2323944"/>
              <a:gd name="connsiteY7128" fmla="*/ 1438504 h 1874663"/>
              <a:gd name="connsiteX7129" fmla="*/ 1628476 w 2323944"/>
              <a:gd name="connsiteY7129" fmla="*/ 1438952 h 1874663"/>
              <a:gd name="connsiteX7130" fmla="*/ 1627581 w 2323944"/>
              <a:gd name="connsiteY7130" fmla="*/ 1440443 h 1874663"/>
              <a:gd name="connsiteX7131" fmla="*/ 1625941 w 2323944"/>
              <a:gd name="connsiteY7131" fmla="*/ 1441188 h 1874663"/>
              <a:gd name="connsiteX7132" fmla="*/ 1630564 w 2323944"/>
              <a:gd name="connsiteY7132" fmla="*/ 1442978 h 1874663"/>
              <a:gd name="connsiteX7133" fmla="*/ 1632055 w 2323944"/>
              <a:gd name="connsiteY7133" fmla="*/ 1444022 h 1874663"/>
              <a:gd name="connsiteX7134" fmla="*/ 1632353 w 2323944"/>
              <a:gd name="connsiteY7134" fmla="*/ 1444767 h 1874663"/>
              <a:gd name="connsiteX7135" fmla="*/ 1630266 w 2323944"/>
              <a:gd name="connsiteY7135" fmla="*/ 1446706 h 1874663"/>
              <a:gd name="connsiteX7136" fmla="*/ 1630266 w 2323944"/>
              <a:gd name="connsiteY7136" fmla="*/ 1447451 h 1874663"/>
              <a:gd name="connsiteX7137" fmla="*/ 1631309 w 2323944"/>
              <a:gd name="connsiteY7137" fmla="*/ 1449390 h 1874663"/>
              <a:gd name="connsiteX7138" fmla="*/ 1633546 w 2323944"/>
              <a:gd name="connsiteY7138" fmla="*/ 1450881 h 1874663"/>
              <a:gd name="connsiteX7139" fmla="*/ 1633546 w 2323944"/>
              <a:gd name="connsiteY7139" fmla="*/ 1451179 h 1874663"/>
              <a:gd name="connsiteX7140" fmla="*/ 1632055 w 2323944"/>
              <a:gd name="connsiteY7140" fmla="*/ 1451030 h 1874663"/>
              <a:gd name="connsiteX7141" fmla="*/ 1631011 w 2323944"/>
              <a:gd name="connsiteY7141" fmla="*/ 1451776 h 1874663"/>
              <a:gd name="connsiteX7142" fmla="*/ 1629967 w 2323944"/>
              <a:gd name="connsiteY7142" fmla="*/ 1454609 h 1874663"/>
              <a:gd name="connsiteX7143" fmla="*/ 1629073 w 2323944"/>
              <a:gd name="connsiteY7143" fmla="*/ 1455503 h 1874663"/>
              <a:gd name="connsiteX7144" fmla="*/ 1629371 w 2323944"/>
              <a:gd name="connsiteY7144" fmla="*/ 1457740 h 1874663"/>
              <a:gd name="connsiteX7145" fmla="*/ 1630862 w 2323944"/>
              <a:gd name="connsiteY7145" fmla="*/ 1461319 h 1874663"/>
              <a:gd name="connsiteX7146" fmla="*/ 1632204 w 2323944"/>
              <a:gd name="connsiteY7146" fmla="*/ 1466985 h 1874663"/>
              <a:gd name="connsiteX7147" fmla="*/ 1633397 w 2323944"/>
              <a:gd name="connsiteY7147" fmla="*/ 1474590 h 1874663"/>
              <a:gd name="connsiteX7148" fmla="*/ 1634739 w 2323944"/>
              <a:gd name="connsiteY7148" fmla="*/ 1480704 h 1874663"/>
              <a:gd name="connsiteX7149" fmla="*/ 1635932 w 2323944"/>
              <a:gd name="connsiteY7149" fmla="*/ 1483239 h 1874663"/>
              <a:gd name="connsiteX7150" fmla="*/ 1638914 w 2323944"/>
              <a:gd name="connsiteY7150" fmla="*/ 1486072 h 1874663"/>
              <a:gd name="connsiteX7151" fmla="*/ 1639361 w 2323944"/>
              <a:gd name="connsiteY7151" fmla="*/ 1487712 h 1874663"/>
              <a:gd name="connsiteX7152" fmla="*/ 1638467 w 2323944"/>
              <a:gd name="connsiteY7152" fmla="*/ 1489352 h 1874663"/>
              <a:gd name="connsiteX7153" fmla="*/ 1638169 w 2323944"/>
              <a:gd name="connsiteY7153" fmla="*/ 1491291 h 1874663"/>
              <a:gd name="connsiteX7154" fmla="*/ 1638765 w 2323944"/>
              <a:gd name="connsiteY7154" fmla="*/ 1495168 h 1874663"/>
              <a:gd name="connsiteX7155" fmla="*/ 1639361 w 2323944"/>
              <a:gd name="connsiteY7155" fmla="*/ 1496212 h 1874663"/>
              <a:gd name="connsiteX7156" fmla="*/ 1642642 w 2323944"/>
              <a:gd name="connsiteY7156" fmla="*/ 1499641 h 1874663"/>
              <a:gd name="connsiteX7157" fmla="*/ 1643835 w 2323944"/>
              <a:gd name="connsiteY7157" fmla="*/ 1501282 h 1874663"/>
              <a:gd name="connsiteX7158" fmla="*/ 1644580 w 2323944"/>
              <a:gd name="connsiteY7158" fmla="*/ 1504711 h 1874663"/>
              <a:gd name="connsiteX7159" fmla="*/ 1644580 w 2323944"/>
              <a:gd name="connsiteY7159" fmla="*/ 1507992 h 1874663"/>
              <a:gd name="connsiteX7160" fmla="*/ 1645028 w 2323944"/>
              <a:gd name="connsiteY7160" fmla="*/ 1508737 h 1874663"/>
              <a:gd name="connsiteX7161" fmla="*/ 1646668 w 2323944"/>
              <a:gd name="connsiteY7161" fmla="*/ 1509781 h 1874663"/>
              <a:gd name="connsiteX7162" fmla="*/ 1645475 w 2323944"/>
              <a:gd name="connsiteY7162" fmla="*/ 1510079 h 1874663"/>
              <a:gd name="connsiteX7163" fmla="*/ 1644282 w 2323944"/>
              <a:gd name="connsiteY7163" fmla="*/ 1511570 h 1874663"/>
              <a:gd name="connsiteX7164" fmla="*/ 1642791 w 2323944"/>
              <a:gd name="connsiteY7164" fmla="*/ 1514254 h 1874663"/>
              <a:gd name="connsiteX7165" fmla="*/ 1639958 w 2323944"/>
              <a:gd name="connsiteY7165" fmla="*/ 1518131 h 1874663"/>
              <a:gd name="connsiteX7166" fmla="*/ 1636677 w 2323944"/>
              <a:gd name="connsiteY7166" fmla="*/ 1520666 h 1874663"/>
              <a:gd name="connsiteX7167" fmla="*/ 1635484 w 2323944"/>
              <a:gd name="connsiteY7167" fmla="*/ 1522456 h 1874663"/>
              <a:gd name="connsiteX7168" fmla="*/ 1634888 w 2323944"/>
              <a:gd name="connsiteY7168" fmla="*/ 1524991 h 1874663"/>
              <a:gd name="connsiteX7169" fmla="*/ 1633993 w 2323944"/>
              <a:gd name="connsiteY7169" fmla="*/ 1526631 h 1874663"/>
              <a:gd name="connsiteX7170" fmla="*/ 1632651 w 2323944"/>
              <a:gd name="connsiteY7170" fmla="*/ 1527526 h 1874663"/>
              <a:gd name="connsiteX7171" fmla="*/ 1632651 w 2323944"/>
              <a:gd name="connsiteY7171" fmla="*/ 1529017 h 1874663"/>
              <a:gd name="connsiteX7172" fmla="*/ 1638019 w 2323944"/>
              <a:gd name="connsiteY7172" fmla="*/ 1535130 h 1874663"/>
              <a:gd name="connsiteX7173" fmla="*/ 1639063 w 2323944"/>
              <a:gd name="connsiteY7173" fmla="*/ 1536622 h 1874663"/>
              <a:gd name="connsiteX7174" fmla="*/ 1639063 w 2323944"/>
              <a:gd name="connsiteY7174" fmla="*/ 1537665 h 1874663"/>
              <a:gd name="connsiteX7175" fmla="*/ 1636677 w 2323944"/>
              <a:gd name="connsiteY7175" fmla="*/ 1540200 h 1874663"/>
              <a:gd name="connsiteX7176" fmla="*/ 1635932 w 2323944"/>
              <a:gd name="connsiteY7176" fmla="*/ 1541840 h 1874663"/>
              <a:gd name="connsiteX7177" fmla="*/ 1634888 w 2323944"/>
              <a:gd name="connsiteY7177" fmla="*/ 1545867 h 1874663"/>
              <a:gd name="connsiteX7178" fmla="*/ 1634888 w 2323944"/>
              <a:gd name="connsiteY7178" fmla="*/ 1548402 h 1874663"/>
              <a:gd name="connsiteX7179" fmla="*/ 1633844 w 2323944"/>
              <a:gd name="connsiteY7179" fmla="*/ 1546314 h 1874663"/>
              <a:gd name="connsiteX7180" fmla="*/ 1632651 w 2323944"/>
              <a:gd name="connsiteY7180" fmla="*/ 1541691 h 1874663"/>
              <a:gd name="connsiteX7181" fmla="*/ 1632055 w 2323944"/>
              <a:gd name="connsiteY7181" fmla="*/ 1540200 h 1874663"/>
              <a:gd name="connsiteX7182" fmla="*/ 1631160 w 2323944"/>
              <a:gd name="connsiteY7182" fmla="*/ 1538858 h 1874663"/>
              <a:gd name="connsiteX7183" fmla="*/ 1629818 w 2323944"/>
              <a:gd name="connsiteY7183" fmla="*/ 1537516 h 1874663"/>
              <a:gd name="connsiteX7184" fmla="*/ 1628178 w 2323944"/>
              <a:gd name="connsiteY7184" fmla="*/ 1536622 h 1874663"/>
              <a:gd name="connsiteX7185" fmla="*/ 1626239 w 2323944"/>
              <a:gd name="connsiteY7185" fmla="*/ 1536174 h 1874663"/>
              <a:gd name="connsiteX7186" fmla="*/ 1625196 w 2323944"/>
              <a:gd name="connsiteY7186" fmla="*/ 1535578 h 1874663"/>
              <a:gd name="connsiteX7187" fmla="*/ 1624301 w 2323944"/>
              <a:gd name="connsiteY7187" fmla="*/ 1533043 h 1874663"/>
              <a:gd name="connsiteX7188" fmla="*/ 1623257 w 2323944"/>
              <a:gd name="connsiteY7188" fmla="*/ 1533043 h 1874663"/>
              <a:gd name="connsiteX7189" fmla="*/ 1619082 w 2323944"/>
              <a:gd name="connsiteY7189" fmla="*/ 1534981 h 1874663"/>
              <a:gd name="connsiteX7190" fmla="*/ 1618336 w 2323944"/>
              <a:gd name="connsiteY7190" fmla="*/ 1536174 h 1874663"/>
              <a:gd name="connsiteX7191" fmla="*/ 1617889 w 2323944"/>
              <a:gd name="connsiteY7191" fmla="*/ 1537814 h 1874663"/>
              <a:gd name="connsiteX7192" fmla="*/ 1616845 w 2323944"/>
              <a:gd name="connsiteY7192" fmla="*/ 1539306 h 1874663"/>
              <a:gd name="connsiteX7193" fmla="*/ 1615354 w 2323944"/>
              <a:gd name="connsiteY7193" fmla="*/ 1540797 h 1874663"/>
              <a:gd name="connsiteX7194" fmla="*/ 1614161 w 2323944"/>
              <a:gd name="connsiteY7194" fmla="*/ 1543183 h 1874663"/>
              <a:gd name="connsiteX7195" fmla="*/ 1613267 w 2323944"/>
              <a:gd name="connsiteY7195" fmla="*/ 1546612 h 1874663"/>
              <a:gd name="connsiteX7196" fmla="*/ 1612819 w 2323944"/>
              <a:gd name="connsiteY7196" fmla="*/ 1548998 h 1874663"/>
              <a:gd name="connsiteX7197" fmla="*/ 1612819 w 2323944"/>
              <a:gd name="connsiteY7197" fmla="*/ 1550340 h 1874663"/>
              <a:gd name="connsiteX7198" fmla="*/ 1613416 w 2323944"/>
              <a:gd name="connsiteY7198" fmla="*/ 1551533 h 1874663"/>
              <a:gd name="connsiteX7199" fmla="*/ 1615503 w 2323944"/>
              <a:gd name="connsiteY7199" fmla="*/ 1554068 h 1874663"/>
              <a:gd name="connsiteX7200" fmla="*/ 1620275 w 2323944"/>
              <a:gd name="connsiteY7200" fmla="*/ 1558840 h 1874663"/>
              <a:gd name="connsiteX7201" fmla="*/ 1622213 w 2323944"/>
              <a:gd name="connsiteY7201" fmla="*/ 1561822 h 1874663"/>
              <a:gd name="connsiteX7202" fmla="*/ 1623108 w 2323944"/>
              <a:gd name="connsiteY7202" fmla="*/ 1564357 h 1874663"/>
              <a:gd name="connsiteX7203" fmla="*/ 1620275 w 2323944"/>
              <a:gd name="connsiteY7203" fmla="*/ 1560331 h 1874663"/>
              <a:gd name="connsiteX7204" fmla="*/ 1615205 w 2323944"/>
              <a:gd name="connsiteY7204" fmla="*/ 1555559 h 1874663"/>
              <a:gd name="connsiteX7205" fmla="*/ 1610284 w 2323944"/>
              <a:gd name="connsiteY7205" fmla="*/ 1549594 h 1874663"/>
              <a:gd name="connsiteX7206" fmla="*/ 1607004 w 2323944"/>
              <a:gd name="connsiteY7206" fmla="*/ 1547358 h 1874663"/>
              <a:gd name="connsiteX7207" fmla="*/ 1603276 w 2323944"/>
              <a:gd name="connsiteY7207" fmla="*/ 1545568 h 1874663"/>
              <a:gd name="connsiteX7208" fmla="*/ 1598951 w 2323944"/>
              <a:gd name="connsiteY7208" fmla="*/ 1544376 h 1874663"/>
              <a:gd name="connsiteX7209" fmla="*/ 1596267 w 2323944"/>
              <a:gd name="connsiteY7209" fmla="*/ 1543928 h 1874663"/>
              <a:gd name="connsiteX7210" fmla="*/ 1593434 w 2323944"/>
              <a:gd name="connsiteY7210" fmla="*/ 1544823 h 1874663"/>
              <a:gd name="connsiteX7211" fmla="*/ 1588215 w 2323944"/>
              <a:gd name="connsiteY7211" fmla="*/ 1548998 h 1874663"/>
              <a:gd name="connsiteX7212" fmla="*/ 1585084 w 2323944"/>
              <a:gd name="connsiteY7212" fmla="*/ 1551086 h 1874663"/>
              <a:gd name="connsiteX7213" fmla="*/ 1583593 w 2323944"/>
              <a:gd name="connsiteY7213" fmla="*/ 1551384 h 1874663"/>
              <a:gd name="connsiteX7214" fmla="*/ 1588364 w 2323944"/>
              <a:gd name="connsiteY7214" fmla="*/ 1546314 h 1874663"/>
              <a:gd name="connsiteX7215" fmla="*/ 1592987 w 2323944"/>
              <a:gd name="connsiteY7215" fmla="*/ 1543332 h 1874663"/>
              <a:gd name="connsiteX7216" fmla="*/ 1594329 w 2323944"/>
              <a:gd name="connsiteY7216" fmla="*/ 1541691 h 1874663"/>
              <a:gd name="connsiteX7217" fmla="*/ 1594329 w 2323944"/>
              <a:gd name="connsiteY7217" fmla="*/ 1540051 h 1874663"/>
              <a:gd name="connsiteX7218" fmla="*/ 1592987 w 2323944"/>
              <a:gd name="connsiteY7218" fmla="*/ 1536622 h 1874663"/>
              <a:gd name="connsiteX7219" fmla="*/ 1590601 w 2323944"/>
              <a:gd name="connsiteY7219" fmla="*/ 1531403 h 1874663"/>
              <a:gd name="connsiteX7220" fmla="*/ 1588812 w 2323944"/>
              <a:gd name="connsiteY7220" fmla="*/ 1528122 h 1874663"/>
              <a:gd name="connsiteX7221" fmla="*/ 1587619 w 2323944"/>
              <a:gd name="connsiteY7221" fmla="*/ 1526631 h 1874663"/>
              <a:gd name="connsiteX7222" fmla="*/ 1580759 w 2323944"/>
              <a:gd name="connsiteY7222" fmla="*/ 1520219 h 1874663"/>
              <a:gd name="connsiteX7223" fmla="*/ 1576584 w 2323944"/>
              <a:gd name="connsiteY7223" fmla="*/ 1517535 h 1874663"/>
              <a:gd name="connsiteX7224" fmla="*/ 1572409 w 2323944"/>
              <a:gd name="connsiteY7224" fmla="*/ 1515895 h 1874663"/>
              <a:gd name="connsiteX7225" fmla="*/ 1569427 w 2323944"/>
              <a:gd name="connsiteY7225" fmla="*/ 1513956 h 1874663"/>
              <a:gd name="connsiteX7226" fmla="*/ 1567638 w 2323944"/>
              <a:gd name="connsiteY7226" fmla="*/ 1511719 h 1874663"/>
              <a:gd name="connsiteX7227" fmla="*/ 1565401 w 2323944"/>
              <a:gd name="connsiteY7227" fmla="*/ 1510527 h 1874663"/>
              <a:gd name="connsiteX7228" fmla="*/ 1562866 w 2323944"/>
              <a:gd name="connsiteY7228" fmla="*/ 1510527 h 1874663"/>
              <a:gd name="connsiteX7229" fmla="*/ 1558542 w 2323944"/>
              <a:gd name="connsiteY7229" fmla="*/ 1511272 h 1874663"/>
              <a:gd name="connsiteX7230" fmla="*/ 1558243 w 2323944"/>
              <a:gd name="connsiteY7230" fmla="*/ 1510974 h 1874663"/>
              <a:gd name="connsiteX7231" fmla="*/ 1559585 w 2323944"/>
              <a:gd name="connsiteY7231" fmla="*/ 1509930 h 1874663"/>
              <a:gd name="connsiteX7232" fmla="*/ 1562568 w 2323944"/>
              <a:gd name="connsiteY7232" fmla="*/ 1508439 h 1874663"/>
              <a:gd name="connsiteX7233" fmla="*/ 1563910 w 2323944"/>
              <a:gd name="connsiteY7233" fmla="*/ 1507395 h 1874663"/>
              <a:gd name="connsiteX7234" fmla="*/ 1564953 w 2323944"/>
              <a:gd name="connsiteY7234" fmla="*/ 1505755 h 1874663"/>
              <a:gd name="connsiteX7235" fmla="*/ 1564208 w 2323944"/>
              <a:gd name="connsiteY7235" fmla="*/ 1503369 h 1874663"/>
              <a:gd name="connsiteX7236" fmla="*/ 1560480 w 2323944"/>
              <a:gd name="connsiteY7236" fmla="*/ 1498597 h 1874663"/>
              <a:gd name="connsiteX7237" fmla="*/ 1557349 w 2323944"/>
              <a:gd name="connsiteY7237" fmla="*/ 1495317 h 1874663"/>
              <a:gd name="connsiteX7238" fmla="*/ 1553174 w 2323944"/>
              <a:gd name="connsiteY7238" fmla="*/ 1489352 h 1874663"/>
              <a:gd name="connsiteX7239" fmla="*/ 1550788 w 2323944"/>
              <a:gd name="connsiteY7239" fmla="*/ 1486966 h 1874663"/>
              <a:gd name="connsiteX7240" fmla="*/ 1548253 w 2323944"/>
              <a:gd name="connsiteY7240" fmla="*/ 1485326 h 1874663"/>
              <a:gd name="connsiteX7241" fmla="*/ 1546761 w 2323944"/>
              <a:gd name="connsiteY7241" fmla="*/ 1483835 h 1874663"/>
              <a:gd name="connsiteX7242" fmla="*/ 1546016 w 2323944"/>
              <a:gd name="connsiteY7242" fmla="*/ 1481300 h 1874663"/>
              <a:gd name="connsiteX7243" fmla="*/ 1546016 w 2323944"/>
              <a:gd name="connsiteY7243" fmla="*/ 1479958 h 1874663"/>
              <a:gd name="connsiteX7244" fmla="*/ 1546911 w 2323944"/>
              <a:gd name="connsiteY7244" fmla="*/ 1476529 h 1874663"/>
              <a:gd name="connsiteX7245" fmla="*/ 1547954 w 2323944"/>
              <a:gd name="connsiteY7245" fmla="*/ 1474590 h 1874663"/>
              <a:gd name="connsiteX7246" fmla="*/ 1549595 w 2323944"/>
              <a:gd name="connsiteY7246" fmla="*/ 1472652 h 1874663"/>
              <a:gd name="connsiteX7247" fmla="*/ 1549893 w 2323944"/>
              <a:gd name="connsiteY7247" fmla="*/ 1468924 h 1874663"/>
              <a:gd name="connsiteX7248" fmla="*/ 1548998 w 2323944"/>
              <a:gd name="connsiteY7248" fmla="*/ 1463407 h 1874663"/>
              <a:gd name="connsiteX7249" fmla="*/ 1548700 w 2323944"/>
              <a:gd name="connsiteY7249" fmla="*/ 1459679 h 1874663"/>
              <a:gd name="connsiteX7250" fmla="*/ 1549744 w 2323944"/>
              <a:gd name="connsiteY7250" fmla="*/ 1454907 h 1874663"/>
              <a:gd name="connsiteX7251" fmla="*/ 1550042 w 2323944"/>
              <a:gd name="connsiteY7251" fmla="*/ 1451925 h 1874663"/>
              <a:gd name="connsiteX7252" fmla="*/ 1549446 w 2323944"/>
              <a:gd name="connsiteY7252" fmla="*/ 1449390 h 1874663"/>
              <a:gd name="connsiteX7253" fmla="*/ 1547358 w 2323944"/>
              <a:gd name="connsiteY7253" fmla="*/ 1443425 h 1874663"/>
              <a:gd name="connsiteX7254" fmla="*/ 1546761 w 2323944"/>
              <a:gd name="connsiteY7254" fmla="*/ 1442381 h 1874663"/>
              <a:gd name="connsiteX7255" fmla="*/ 1543332 w 2323944"/>
              <a:gd name="connsiteY7255" fmla="*/ 1438355 h 1874663"/>
              <a:gd name="connsiteX7256" fmla="*/ 1542586 w 2323944"/>
              <a:gd name="connsiteY7256" fmla="*/ 1435969 h 1874663"/>
              <a:gd name="connsiteX7257" fmla="*/ 1542586 w 2323944"/>
              <a:gd name="connsiteY7257" fmla="*/ 1431794 h 1874663"/>
              <a:gd name="connsiteX7258" fmla="*/ 1543928 w 2323944"/>
              <a:gd name="connsiteY7258" fmla="*/ 1427023 h 1874663"/>
              <a:gd name="connsiteX7259" fmla="*/ 1547954 w 2323944"/>
              <a:gd name="connsiteY7259" fmla="*/ 1414497 h 1874663"/>
              <a:gd name="connsiteX7260" fmla="*/ 1547954 w 2323944"/>
              <a:gd name="connsiteY7260" fmla="*/ 1412857 h 1874663"/>
              <a:gd name="connsiteX7261" fmla="*/ 1545569 w 2323944"/>
              <a:gd name="connsiteY7261" fmla="*/ 1407489 h 1874663"/>
              <a:gd name="connsiteX7262" fmla="*/ 1543332 w 2323944"/>
              <a:gd name="connsiteY7262" fmla="*/ 1404805 h 1874663"/>
              <a:gd name="connsiteX7263" fmla="*/ 1538411 w 2323944"/>
              <a:gd name="connsiteY7263" fmla="*/ 1401673 h 1874663"/>
              <a:gd name="connsiteX7264" fmla="*/ 1535578 w 2323944"/>
              <a:gd name="connsiteY7264" fmla="*/ 1401077 h 1874663"/>
              <a:gd name="connsiteX7265" fmla="*/ 1532596 w 2323944"/>
              <a:gd name="connsiteY7265" fmla="*/ 1401375 h 1874663"/>
              <a:gd name="connsiteX7266" fmla="*/ 1530806 w 2323944"/>
              <a:gd name="connsiteY7266" fmla="*/ 1401375 h 1874663"/>
              <a:gd name="connsiteX7267" fmla="*/ 1528719 w 2323944"/>
              <a:gd name="connsiteY7267" fmla="*/ 1398840 h 1874663"/>
              <a:gd name="connsiteX7268" fmla="*/ 1527675 w 2323944"/>
              <a:gd name="connsiteY7268" fmla="*/ 1398542 h 1874663"/>
              <a:gd name="connsiteX7269" fmla="*/ 1521710 w 2323944"/>
              <a:gd name="connsiteY7269" fmla="*/ 1399138 h 1874663"/>
              <a:gd name="connsiteX7270" fmla="*/ 1512316 w 2323944"/>
              <a:gd name="connsiteY7270" fmla="*/ 1397349 h 1874663"/>
              <a:gd name="connsiteX7271" fmla="*/ 1509781 w 2323944"/>
              <a:gd name="connsiteY7271" fmla="*/ 1397349 h 1874663"/>
              <a:gd name="connsiteX7272" fmla="*/ 1503369 w 2323944"/>
              <a:gd name="connsiteY7272" fmla="*/ 1395261 h 1874663"/>
              <a:gd name="connsiteX7273" fmla="*/ 1501729 w 2323944"/>
              <a:gd name="connsiteY7273" fmla="*/ 1395261 h 1874663"/>
              <a:gd name="connsiteX7274" fmla="*/ 1500387 w 2323944"/>
              <a:gd name="connsiteY7274" fmla="*/ 1395858 h 1874663"/>
              <a:gd name="connsiteX7275" fmla="*/ 1498150 w 2323944"/>
              <a:gd name="connsiteY7275" fmla="*/ 1396156 h 1874663"/>
              <a:gd name="connsiteX7276" fmla="*/ 1495168 w 2323944"/>
              <a:gd name="connsiteY7276" fmla="*/ 1396156 h 1874663"/>
              <a:gd name="connsiteX7277" fmla="*/ 1491589 w 2323944"/>
              <a:gd name="connsiteY7277" fmla="*/ 1396454 h 1874663"/>
              <a:gd name="connsiteX7278" fmla="*/ 1487265 w 2323944"/>
              <a:gd name="connsiteY7278" fmla="*/ 1397349 h 1874663"/>
              <a:gd name="connsiteX7279" fmla="*/ 1482344 w 2323944"/>
              <a:gd name="connsiteY7279" fmla="*/ 1397349 h 1874663"/>
              <a:gd name="connsiteX7280" fmla="*/ 1476678 w 2323944"/>
              <a:gd name="connsiteY7280" fmla="*/ 1396454 h 1874663"/>
              <a:gd name="connsiteX7281" fmla="*/ 1472950 w 2323944"/>
              <a:gd name="connsiteY7281" fmla="*/ 1396454 h 1874663"/>
              <a:gd name="connsiteX7282" fmla="*/ 1471161 w 2323944"/>
              <a:gd name="connsiteY7282" fmla="*/ 1397051 h 1874663"/>
              <a:gd name="connsiteX7283" fmla="*/ 1468924 w 2323944"/>
              <a:gd name="connsiteY7283" fmla="*/ 1398691 h 1874663"/>
              <a:gd name="connsiteX7284" fmla="*/ 1464898 w 2323944"/>
              <a:gd name="connsiteY7284" fmla="*/ 1404208 h 1874663"/>
              <a:gd name="connsiteX7285" fmla="*/ 1464898 w 2323944"/>
              <a:gd name="connsiteY7285" fmla="*/ 1403612 h 1874663"/>
              <a:gd name="connsiteX7286" fmla="*/ 1468924 w 2323944"/>
              <a:gd name="connsiteY7286" fmla="*/ 1395858 h 1874663"/>
              <a:gd name="connsiteX7287" fmla="*/ 1468924 w 2323944"/>
              <a:gd name="connsiteY7287" fmla="*/ 1393919 h 1874663"/>
              <a:gd name="connsiteX7288" fmla="*/ 1467135 w 2323944"/>
              <a:gd name="connsiteY7288" fmla="*/ 1392577 h 1874663"/>
              <a:gd name="connsiteX7289" fmla="*/ 1463854 w 2323944"/>
              <a:gd name="connsiteY7289" fmla="*/ 1390788 h 1874663"/>
              <a:gd name="connsiteX7290" fmla="*/ 1461915 w 2323944"/>
              <a:gd name="connsiteY7290" fmla="*/ 1389148 h 1874663"/>
              <a:gd name="connsiteX7291" fmla="*/ 1459828 w 2323944"/>
              <a:gd name="connsiteY7291" fmla="*/ 1386613 h 1874663"/>
              <a:gd name="connsiteX7292" fmla="*/ 1456697 w 2323944"/>
              <a:gd name="connsiteY7292" fmla="*/ 1384227 h 1874663"/>
              <a:gd name="connsiteX7293" fmla="*/ 1452670 w 2323944"/>
              <a:gd name="connsiteY7293" fmla="*/ 1382139 h 1874663"/>
              <a:gd name="connsiteX7294" fmla="*/ 1448644 w 2323944"/>
              <a:gd name="connsiteY7294" fmla="*/ 1380648 h 1874663"/>
              <a:gd name="connsiteX7295" fmla="*/ 1444618 w 2323944"/>
              <a:gd name="connsiteY7295" fmla="*/ 1379753 h 1874663"/>
              <a:gd name="connsiteX7296" fmla="*/ 1438355 w 2323944"/>
              <a:gd name="connsiteY7296" fmla="*/ 1377666 h 1874663"/>
              <a:gd name="connsiteX7297" fmla="*/ 1424041 w 2323944"/>
              <a:gd name="connsiteY7297" fmla="*/ 1372149 h 1874663"/>
              <a:gd name="connsiteX7298" fmla="*/ 1414348 w 2323944"/>
              <a:gd name="connsiteY7298" fmla="*/ 1369763 h 1874663"/>
              <a:gd name="connsiteX7299" fmla="*/ 1409129 w 2323944"/>
              <a:gd name="connsiteY7299" fmla="*/ 1367973 h 1874663"/>
              <a:gd name="connsiteX7300" fmla="*/ 1407042 w 2323944"/>
              <a:gd name="connsiteY7300" fmla="*/ 1366631 h 1874663"/>
              <a:gd name="connsiteX7301" fmla="*/ 1398691 w 2323944"/>
              <a:gd name="connsiteY7301" fmla="*/ 1355597 h 1874663"/>
              <a:gd name="connsiteX7302" fmla="*/ 1393472 w 2323944"/>
              <a:gd name="connsiteY7302" fmla="*/ 1350676 h 1874663"/>
              <a:gd name="connsiteX7303" fmla="*/ 1388253 w 2323944"/>
              <a:gd name="connsiteY7303" fmla="*/ 1347992 h 1874663"/>
              <a:gd name="connsiteX7304" fmla="*/ 1383631 w 2323944"/>
              <a:gd name="connsiteY7304" fmla="*/ 1345159 h 1874663"/>
              <a:gd name="connsiteX7305" fmla="*/ 1377517 w 2323944"/>
              <a:gd name="connsiteY7305" fmla="*/ 1340536 h 1874663"/>
              <a:gd name="connsiteX7306" fmla="*/ 1373640 w 2323944"/>
              <a:gd name="connsiteY7306" fmla="*/ 1337107 h 1874663"/>
              <a:gd name="connsiteX7307" fmla="*/ 1370359 w 2323944"/>
              <a:gd name="connsiteY7307" fmla="*/ 1335616 h 1874663"/>
              <a:gd name="connsiteX7308" fmla="*/ 1363500 w 2323944"/>
              <a:gd name="connsiteY7308" fmla="*/ 1334274 h 1874663"/>
              <a:gd name="connsiteX7309" fmla="*/ 1360070 w 2323944"/>
              <a:gd name="connsiteY7309" fmla="*/ 1333081 h 1874663"/>
              <a:gd name="connsiteX7310" fmla="*/ 1348291 w 2323944"/>
              <a:gd name="connsiteY7310" fmla="*/ 1330546 h 1874663"/>
              <a:gd name="connsiteX7311" fmla="*/ 1340835 w 2323944"/>
              <a:gd name="connsiteY7311" fmla="*/ 1327713 h 1874663"/>
              <a:gd name="connsiteX7312" fmla="*/ 1333677 w 2323944"/>
              <a:gd name="connsiteY7312" fmla="*/ 1323836 h 1874663"/>
              <a:gd name="connsiteX7313" fmla="*/ 1327116 w 2323944"/>
              <a:gd name="connsiteY7313" fmla="*/ 1320853 h 1874663"/>
              <a:gd name="connsiteX7314" fmla="*/ 1319064 w 2323944"/>
              <a:gd name="connsiteY7314" fmla="*/ 1319511 h 1874663"/>
              <a:gd name="connsiteX7315" fmla="*/ 1313398 w 2323944"/>
              <a:gd name="connsiteY7315" fmla="*/ 1320108 h 1874663"/>
              <a:gd name="connsiteX7316" fmla="*/ 1289539 w 2323944"/>
              <a:gd name="connsiteY7316" fmla="*/ 1327116 h 1874663"/>
              <a:gd name="connsiteX7317" fmla="*/ 1283426 w 2323944"/>
              <a:gd name="connsiteY7317" fmla="*/ 1329204 h 1874663"/>
              <a:gd name="connsiteX7318" fmla="*/ 1280593 w 2323944"/>
              <a:gd name="connsiteY7318" fmla="*/ 1330695 h 1874663"/>
              <a:gd name="connsiteX7319" fmla="*/ 1280145 w 2323944"/>
              <a:gd name="connsiteY7319" fmla="*/ 1330695 h 1874663"/>
              <a:gd name="connsiteX7320" fmla="*/ 1282084 w 2323944"/>
              <a:gd name="connsiteY7320" fmla="*/ 1328607 h 1874663"/>
              <a:gd name="connsiteX7321" fmla="*/ 1282084 w 2323944"/>
              <a:gd name="connsiteY7321" fmla="*/ 1327713 h 1874663"/>
              <a:gd name="connsiteX7322" fmla="*/ 1277909 w 2323944"/>
              <a:gd name="connsiteY7322" fmla="*/ 1328011 h 1874663"/>
              <a:gd name="connsiteX7323" fmla="*/ 1276417 w 2323944"/>
              <a:gd name="connsiteY7323" fmla="*/ 1328607 h 1874663"/>
              <a:gd name="connsiteX7324" fmla="*/ 1272690 w 2323944"/>
              <a:gd name="connsiteY7324" fmla="*/ 1331142 h 1874663"/>
              <a:gd name="connsiteX7325" fmla="*/ 1270751 w 2323944"/>
              <a:gd name="connsiteY7325" fmla="*/ 1332186 h 1874663"/>
              <a:gd name="connsiteX7326" fmla="*/ 1268813 w 2323944"/>
              <a:gd name="connsiteY7326" fmla="*/ 1332633 h 1874663"/>
              <a:gd name="connsiteX7327" fmla="*/ 1268813 w 2323944"/>
              <a:gd name="connsiteY7327" fmla="*/ 1332335 h 1874663"/>
              <a:gd name="connsiteX7328" fmla="*/ 1270453 w 2323944"/>
              <a:gd name="connsiteY7328" fmla="*/ 1331441 h 1874663"/>
              <a:gd name="connsiteX7329" fmla="*/ 1272093 w 2323944"/>
              <a:gd name="connsiteY7329" fmla="*/ 1329949 h 1874663"/>
              <a:gd name="connsiteX7330" fmla="*/ 1273733 w 2323944"/>
              <a:gd name="connsiteY7330" fmla="*/ 1328011 h 1874663"/>
              <a:gd name="connsiteX7331" fmla="*/ 1275523 w 2323944"/>
              <a:gd name="connsiteY7331" fmla="*/ 1325178 h 1874663"/>
              <a:gd name="connsiteX7332" fmla="*/ 1277312 w 2323944"/>
              <a:gd name="connsiteY7332" fmla="*/ 1321450 h 1874663"/>
              <a:gd name="connsiteX7333" fmla="*/ 1278356 w 2323944"/>
              <a:gd name="connsiteY7333" fmla="*/ 1318766 h 1874663"/>
              <a:gd name="connsiteX7334" fmla="*/ 1278356 w 2323944"/>
              <a:gd name="connsiteY7334" fmla="*/ 1316976 h 1874663"/>
              <a:gd name="connsiteX7335" fmla="*/ 1278058 w 2323944"/>
              <a:gd name="connsiteY7335" fmla="*/ 1314441 h 1874663"/>
              <a:gd name="connsiteX7336" fmla="*/ 1277014 w 2323944"/>
              <a:gd name="connsiteY7336" fmla="*/ 1311161 h 1874663"/>
              <a:gd name="connsiteX7337" fmla="*/ 1271497 w 2323944"/>
              <a:gd name="connsiteY7337" fmla="*/ 1298934 h 1874663"/>
              <a:gd name="connsiteX7338" fmla="*/ 1270453 w 2323944"/>
              <a:gd name="connsiteY7338" fmla="*/ 1296250 h 1874663"/>
              <a:gd name="connsiteX7339" fmla="*/ 1267769 w 2323944"/>
              <a:gd name="connsiteY7339" fmla="*/ 1287004 h 1874663"/>
              <a:gd name="connsiteX7340" fmla="*/ 1265532 w 2323944"/>
              <a:gd name="connsiteY7340" fmla="*/ 1281040 h 1874663"/>
              <a:gd name="connsiteX7341" fmla="*/ 1260910 w 2323944"/>
              <a:gd name="connsiteY7341" fmla="*/ 1270453 h 1874663"/>
              <a:gd name="connsiteX7342" fmla="*/ 1260164 w 2323944"/>
              <a:gd name="connsiteY7342" fmla="*/ 1267471 h 1874663"/>
              <a:gd name="connsiteX7343" fmla="*/ 1259418 w 2323944"/>
              <a:gd name="connsiteY7343" fmla="*/ 1262251 h 1874663"/>
              <a:gd name="connsiteX7344" fmla="*/ 1258822 w 2323944"/>
              <a:gd name="connsiteY7344" fmla="*/ 1261059 h 1874663"/>
              <a:gd name="connsiteX7345" fmla="*/ 1256138 w 2323944"/>
              <a:gd name="connsiteY7345" fmla="*/ 1259866 h 1874663"/>
              <a:gd name="connsiteX7346" fmla="*/ 1253603 w 2323944"/>
              <a:gd name="connsiteY7346" fmla="*/ 1260462 h 1874663"/>
              <a:gd name="connsiteX7347" fmla="*/ 1250621 w 2323944"/>
              <a:gd name="connsiteY7347" fmla="*/ 1260462 h 1874663"/>
              <a:gd name="connsiteX7348" fmla="*/ 1242867 w 2323944"/>
              <a:gd name="connsiteY7348" fmla="*/ 1259120 h 1874663"/>
              <a:gd name="connsiteX7349" fmla="*/ 1235560 w 2323944"/>
              <a:gd name="connsiteY7349" fmla="*/ 1259567 h 1874663"/>
              <a:gd name="connsiteX7350" fmla="*/ 1233771 w 2323944"/>
              <a:gd name="connsiteY7350" fmla="*/ 1260462 h 1874663"/>
              <a:gd name="connsiteX7351" fmla="*/ 1231534 w 2323944"/>
              <a:gd name="connsiteY7351" fmla="*/ 1264935 h 1874663"/>
              <a:gd name="connsiteX7352" fmla="*/ 1229894 w 2323944"/>
              <a:gd name="connsiteY7352" fmla="*/ 1274926 h 1874663"/>
              <a:gd name="connsiteX7353" fmla="*/ 1228254 w 2323944"/>
              <a:gd name="connsiteY7353" fmla="*/ 1278207 h 1874663"/>
              <a:gd name="connsiteX7354" fmla="*/ 1228254 w 2323944"/>
              <a:gd name="connsiteY7354" fmla="*/ 1276566 h 1874663"/>
              <a:gd name="connsiteX7355" fmla="*/ 1229596 w 2323944"/>
              <a:gd name="connsiteY7355" fmla="*/ 1263743 h 1874663"/>
              <a:gd name="connsiteX7356" fmla="*/ 1229596 w 2323944"/>
              <a:gd name="connsiteY7356" fmla="*/ 1261506 h 1874663"/>
              <a:gd name="connsiteX7357" fmla="*/ 1226017 w 2323944"/>
              <a:gd name="connsiteY7357" fmla="*/ 1260313 h 1874663"/>
              <a:gd name="connsiteX7358" fmla="*/ 1222885 w 2323944"/>
              <a:gd name="connsiteY7358" fmla="*/ 1256138 h 1874663"/>
              <a:gd name="connsiteX7359" fmla="*/ 1221842 w 2323944"/>
              <a:gd name="connsiteY7359" fmla="*/ 1255392 h 1874663"/>
              <a:gd name="connsiteX7360" fmla="*/ 1220649 w 2323944"/>
              <a:gd name="connsiteY7360" fmla="*/ 1255094 h 1874663"/>
              <a:gd name="connsiteX7361" fmla="*/ 1219307 w 2323944"/>
              <a:gd name="connsiteY7361" fmla="*/ 1255392 h 1874663"/>
              <a:gd name="connsiteX7362" fmla="*/ 1218263 w 2323944"/>
              <a:gd name="connsiteY7362" fmla="*/ 1254050 h 1874663"/>
              <a:gd name="connsiteX7363" fmla="*/ 1217517 w 2323944"/>
              <a:gd name="connsiteY7363" fmla="*/ 1251068 h 1874663"/>
              <a:gd name="connsiteX7364" fmla="*/ 1216623 w 2323944"/>
              <a:gd name="connsiteY7364" fmla="*/ 1249279 h 1874663"/>
              <a:gd name="connsiteX7365" fmla="*/ 1214833 w 2323944"/>
              <a:gd name="connsiteY7365" fmla="*/ 1248086 h 1874663"/>
              <a:gd name="connsiteX7366" fmla="*/ 1211851 w 2323944"/>
              <a:gd name="connsiteY7366" fmla="*/ 1247340 h 1874663"/>
              <a:gd name="connsiteX7367" fmla="*/ 1214088 w 2323944"/>
              <a:gd name="connsiteY7367" fmla="*/ 1246595 h 1874663"/>
              <a:gd name="connsiteX7368" fmla="*/ 1215430 w 2323944"/>
              <a:gd name="connsiteY7368" fmla="*/ 1244060 h 1874663"/>
              <a:gd name="connsiteX7369" fmla="*/ 1216324 w 2323944"/>
              <a:gd name="connsiteY7369" fmla="*/ 1239288 h 1874663"/>
              <a:gd name="connsiteX7370" fmla="*/ 1216623 w 2323944"/>
              <a:gd name="connsiteY7370" fmla="*/ 1230788 h 1874663"/>
              <a:gd name="connsiteX7371" fmla="*/ 1216324 w 2323944"/>
              <a:gd name="connsiteY7371" fmla="*/ 1211404 h 1874663"/>
              <a:gd name="connsiteX7372" fmla="*/ 1217517 w 2323944"/>
              <a:gd name="connsiteY7372" fmla="*/ 1205141 h 1874663"/>
              <a:gd name="connsiteX7373" fmla="*/ 1219456 w 2323944"/>
              <a:gd name="connsiteY7373" fmla="*/ 1197089 h 1874663"/>
              <a:gd name="connsiteX7374" fmla="*/ 1220052 w 2323944"/>
              <a:gd name="connsiteY7374" fmla="*/ 1192317 h 1874663"/>
              <a:gd name="connsiteX7375" fmla="*/ 1219456 w 2323944"/>
              <a:gd name="connsiteY7375" fmla="*/ 1190826 h 1874663"/>
              <a:gd name="connsiteX7376" fmla="*/ 1218561 w 2323944"/>
              <a:gd name="connsiteY7376" fmla="*/ 1189782 h 1874663"/>
              <a:gd name="connsiteX7377" fmla="*/ 1217070 w 2323944"/>
              <a:gd name="connsiteY7377" fmla="*/ 1188887 h 1874663"/>
              <a:gd name="connsiteX7378" fmla="*/ 1219307 w 2323944"/>
              <a:gd name="connsiteY7378" fmla="*/ 1187247 h 1874663"/>
              <a:gd name="connsiteX7379" fmla="*/ 1222140 w 2323944"/>
              <a:gd name="connsiteY7379" fmla="*/ 1187247 h 1874663"/>
              <a:gd name="connsiteX7380" fmla="*/ 1223780 w 2323944"/>
              <a:gd name="connsiteY7380" fmla="*/ 1184414 h 1874663"/>
              <a:gd name="connsiteX7381" fmla="*/ 1226017 w 2323944"/>
              <a:gd name="connsiteY7381" fmla="*/ 1179195 h 1874663"/>
              <a:gd name="connsiteX7382" fmla="*/ 1229148 w 2323944"/>
              <a:gd name="connsiteY7382" fmla="*/ 1173379 h 1874663"/>
              <a:gd name="connsiteX7383" fmla="*/ 1233174 w 2323944"/>
              <a:gd name="connsiteY7383" fmla="*/ 1166967 h 1874663"/>
              <a:gd name="connsiteX7384" fmla="*/ 1235411 w 2323944"/>
              <a:gd name="connsiteY7384" fmla="*/ 1162196 h 1874663"/>
              <a:gd name="connsiteX7385" fmla="*/ 1235859 w 2323944"/>
              <a:gd name="connsiteY7385" fmla="*/ 1159214 h 1874663"/>
              <a:gd name="connsiteX7386" fmla="*/ 1235859 w 2323944"/>
              <a:gd name="connsiteY7386" fmla="*/ 1156977 h 1874663"/>
              <a:gd name="connsiteX7387" fmla="*/ 1234964 w 2323944"/>
              <a:gd name="connsiteY7387" fmla="*/ 1155337 h 1874663"/>
              <a:gd name="connsiteX7388" fmla="*/ 1235560 w 2323944"/>
              <a:gd name="connsiteY7388" fmla="*/ 1154740 h 1874663"/>
              <a:gd name="connsiteX7389" fmla="*/ 1238692 w 2323944"/>
              <a:gd name="connsiteY7389" fmla="*/ 1155187 h 1874663"/>
              <a:gd name="connsiteX7390" fmla="*/ 1240034 w 2323944"/>
              <a:gd name="connsiteY7390" fmla="*/ 1153696 h 1874663"/>
              <a:gd name="connsiteX7391" fmla="*/ 1240034 w 2323944"/>
              <a:gd name="connsiteY7391" fmla="*/ 1152802 h 1874663"/>
              <a:gd name="connsiteX7392" fmla="*/ 1238692 w 2323944"/>
              <a:gd name="connsiteY7392" fmla="*/ 1149521 h 1874663"/>
              <a:gd name="connsiteX7393" fmla="*/ 1239437 w 2323944"/>
              <a:gd name="connsiteY7393" fmla="*/ 1147881 h 1874663"/>
              <a:gd name="connsiteX7394" fmla="*/ 1244805 w 2323944"/>
              <a:gd name="connsiteY7394" fmla="*/ 1142811 h 1874663"/>
              <a:gd name="connsiteX7395" fmla="*/ 1252410 w 2323944"/>
              <a:gd name="connsiteY7395" fmla="*/ 1138487 h 1874663"/>
              <a:gd name="connsiteX7396" fmla="*/ 1254200 w 2323944"/>
              <a:gd name="connsiteY7396" fmla="*/ 1136996 h 1874663"/>
              <a:gd name="connsiteX7397" fmla="*/ 1255243 w 2323944"/>
              <a:gd name="connsiteY7397" fmla="*/ 1135803 h 1874663"/>
              <a:gd name="connsiteX7398" fmla="*/ 1255243 w 2323944"/>
              <a:gd name="connsiteY7398" fmla="*/ 1135206 h 1874663"/>
              <a:gd name="connsiteX7399" fmla="*/ 1252112 w 2323944"/>
              <a:gd name="connsiteY7399" fmla="*/ 1133864 h 1874663"/>
              <a:gd name="connsiteX7400" fmla="*/ 1250472 w 2323944"/>
              <a:gd name="connsiteY7400" fmla="*/ 1132373 h 1874663"/>
              <a:gd name="connsiteX7401" fmla="*/ 1249577 w 2323944"/>
              <a:gd name="connsiteY7401" fmla="*/ 1131329 h 1874663"/>
              <a:gd name="connsiteX7402" fmla="*/ 1248086 w 2323944"/>
              <a:gd name="connsiteY7402" fmla="*/ 1128347 h 1874663"/>
              <a:gd name="connsiteX7403" fmla="*/ 1253603 w 2323944"/>
              <a:gd name="connsiteY7403" fmla="*/ 1128943 h 1874663"/>
              <a:gd name="connsiteX7404" fmla="*/ 1254647 w 2323944"/>
              <a:gd name="connsiteY7404" fmla="*/ 1128943 h 1874663"/>
              <a:gd name="connsiteX7405" fmla="*/ 1256287 w 2323944"/>
              <a:gd name="connsiteY7405" fmla="*/ 1127601 h 1874663"/>
              <a:gd name="connsiteX7406" fmla="*/ 1255691 w 2323944"/>
              <a:gd name="connsiteY7406" fmla="*/ 1126707 h 1874663"/>
              <a:gd name="connsiteX7407" fmla="*/ 1253901 w 2323944"/>
              <a:gd name="connsiteY7407" fmla="*/ 1125365 h 1874663"/>
              <a:gd name="connsiteX7408" fmla="*/ 1254349 w 2323944"/>
              <a:gd name="connsiteY7408" fmla="*/ 1124768 h 1874663"/>
              <a:gd name="connsiteX7409" fmla="*/ 1259120 w 2323944"/>
              <a:gd name="connsiteY7409" fmla="*/ 1124768 h 1874663"/>
              <a:gd name="connsiteX7410" fmla="*/ 1261655 w 2323944"/>
              <a:gd name="connsiteY7410" fmla="*/ 1123426 h 1874663"/>
              <a:gd name="connsiteX7411" fmla="*/ 1263146 w 2323944"/>
              <a:gd name="connsiteY7411" fmla="*/ 1122084 h 1874663"/>
              <a:gd name="connsiteX7412" fmla="*/ 1262848 w 2323944"/>
              <a:gd name="connsiteY7412" fmla="*/ 1121339 h 1874663"/>
              <a:gd name="connsiteX7413" fmla="*/ 1261655 w 2323944"/>
              <a:gd name="connsiteY7413" fmla="*/ 1120593 h 1874663"/>
              <a:gd name="connsiteX7414" fmla="*/ 1261655 w 2323944"/>
              <a:gd name="connsiteY7414" fmla="*/ 1119698 h 1874663"/>
              <a:gd name="connsiteX7415" fmla="*/ 1265979 w 2323944"/>
              <a:gd name="connsiteY7415" fmla="*/ 1116865 h 1874663"/>
              <a:gd name="connsiteX7416" fmla="*/ 1265681 w 2323944"/>
              <a:gd name="connsiteY7416" fmla="*/ 1115523 h 1874663"/>
              <a:gd name="connsiteX7417" fmla="*/ 1263743 w 2323944"/>
              <a:gd name="connsiteY7417" fmla="*/ 1113734 h 1874663"/>
              <a:gd name="connsiteX7418" fmla="*/ 1258673 w 2323944"/>
              <a:gd name="connsiteY7418" fmla="*/ 1111050 h 1874663"/>
              <a:gd name="connsiteX7419" fmla="*/ 1257927 w 2323944"/>
              <a:gd name="connsiteY7419" fmla="*/ 1110453 h 1874663"/>
              <a:gd name="connsiteX7420" fmla="*/ 1259269 w 2323944"/>
              <a:gd name="connsiteY7420" fmla="*/ 1110453 h 1874663"/>
              <a:gd name="connsiteX7421" fmla="*/ 1266874 w 2323944"/>
              <a:gd name="connsiteY7421" fmla="*/ 1112988 h 1874663"/>
              <a:gd name="connsiteX7422" fmla="*/ 1270304 w 2323944"/>
              <a:gd name="connsiteY7422" fmla="*/ 1114927 h 1874663"/>
              <a:gd name="connsiteX7423" fmla="*/ 1272540 w 2323944"/>
              <a:gd name="connsiteY7423" fmla="*/ 1117163 h 1874663"/>
              <a:gd name="connsiteX7424" fmla="*/ 1274330 w 2323944"/>
              <a:gd name="connsiteY7424" fmla="*/ 1118505 h 1874663"/>
              <a:gd name="connsiteX7425" fmla="*/ 1275672 w 2323944"/>
              <a:gd name="connsiteY7425" fmla="*/ 1118953 h 1874663"/>
              <a:gd name="connsiteX7426" fmla="*/ 1275225 w 2323944"/>
              <a:gd name="connsiteY7426" fmla="*/ 1117462 h 1874663"/>
              <a:gd name="connsiteX7427" fmla="*/ 1272988 w 2323944"/>
              <a:gd name="connsiteY7427" fmla="*/ 1114181 h 1874663"/>
              <a:gd name="connsiteX7428" fmla="*/ 1271049 w 2323944"/>
              <a:gd name="connsiteY7428" fmla="*/ 1112093 h 1874663"/>
              <a:gd name="connsiteX7429" fmla="*/ 1269409 w 2323944"/>
              <a:gd name="connsiteY7429" fmla="*/ 1111199 h 1874663"/>
              <a:gd name="connsiteX7430" fmla="*/ 1269409 w 2323944"/>
              <a:gd name="connsiteY7430" fmla="*/ 1109857 h 1874663"/>
              <a:gd name="connsiteX7431" fmla="*/ 1270900 w 2323944"/>
              <a:gd name="connsiteY7431" fmla="*/ 1108217 h 1874663"/>
              <a:gd name="connsiteX7432" fmla="*/ 1273882 w 2323944"/>
              <a:gd name="connsiteY7432" fmla="*/ 1105980 h 1874663"/>
              <a:gd name="connsiteX7433" fmla="*/ 1274777 w 2323944"/>
              <a:gd name="connsiteY7433" fmla="*/ 1104638 h 1874663"/>
              <a:gd name="connsiteX7434" fmla="*/ 1275075 w 2323944"/>
              <a:gd name="connsiteY7434" fmla="*/ 1102699 h 1874663"/>
              <a:gd name="connsiteX7435" fmla="*/ 1276567 w 2323944"/>
              <a:gd name="connsiteY7435" fmla="*/ 1101954 h 1874663"/>
              <a:gd name="connsiteX7436" fmla="*/ 1279102 w 2323944"/>
              <a:gd name="connsiteY7436" fmla="*/ 1102252 h 1874663"/>
              <a:gd name="connsiteX7437" fmla="*/ 1281040 w 2323944"/>
              <a:gd name="connsiteY7437" fmla="*/ 1101954 h 1874663"/>
              <a:gd name="connsiteX7438" fmla="*/ 1282531 w 2323944"/>
              <a:gd name="connsiteY7438" fmla="*/ 1101059 h 1874663"/>
              <a:gd name="connsiteX7439" fmla="*/ 1284171 w 2323944"/>
              <a:gd name="connsiteY7439" fmla="*/ 1101059 h 1874663"/>
              <a:gd name="connsiteX7440" fmla="*/ 1287452 w 2323944"/>
              <a:gd name="connsiteY7440" fmla="*/ 1102848 h 1874663"/>
              <a:gd name="connsiteX7441" fmla="*/ 1289390 w 2323944"/>
              <a:gd name="connsiteY7441" fmla="*/ 1102848 h 1874663"/>
              <a:gd name="connsiteX7442" fmla="*/ 1291031 w 2323944"/>
              <a:gd name="connsiteY7442" fmla="*/ 1101506 h 1874663"/>
              <a:gd name="connsiteX7443" fmla="*/ 1291329 w 2323944"/>
              <a:gd name="connsiteY7443" fmla="*/ 1100761 h 1874663"/>
              <a:gd name="connsiteX7444" fmla="*/ 1290732 w 2323944"/>
              <a:gd name="connsiteY7444" fmla="*/ 1098524 h 1874663"/>
              <a:gd name="connsiteX7445" fmla="*/ 1285663 w 2323944"/>
              <a:gd name="connsiteY7445" fmla="*/ 1097629 h 1874663"/>
              <a:gd name="connsiteX7446" fmla="*/ 1283128 w 2323944"/>
              <a:gd name="connsiteY7446" fmla="*/ 1096884 h 1874663"/>
              <a:gd name="connsiteX7447" fmla="*/ 1281487 w 2323944"/>
              <a:gd name="connsiteY7447" fmla="*/ 1095691 h 1874663"/>
              <a:gd name="connsiteX7448" fmla="*/ 1280444 w 2323944"/>
              <a:gd name="connsiteY7448" fmla="*/ 1094796 h 1874663"/>
              <a:gd name="connsiteX7449" fmla="*/ 1279549 w 2323944"/>
              <a:gd name="connsiteY7449" fmla="*/ 1093156 h 1874663"/>
              <a:gd name="connsiteX7450" fmla="*/ 1279251 w 2323944"/>
              <a:gd name="connsiteY7450" fmla="*/ 1091963 h 1874663"/>
              <a:gd name="connsiteX7451" fmla="*/ 1279996 w 2323944"/>
              <a:gd name="connsiteY7451" fmla="*/ 1091218 h 1874663"/>
              <a:gd name="connsiteX7452" fmla="*/ 1284321 w 2323944"/>
              <a:gd name="connsiteY7452" fmla="*/ 1090770 h 1874663"/>
              <a:gd name="connsiteX7453" fmla="*/ 1285513 w 2323944"/>
              <a:gd name="connsiteY7453" fmla="*/ 1090323 h 1874663"/>
              <a:gd name="connsiteX7454" fmla="*/ 1286557 w 2323944"/>
              <a:gd name="connsiteY7454" fmla="*/ 1089279 h 1874663"/>
              <a:gd name="connsiteX7455" fmla="*/ 1288496 w 2323944"/>
              <a:gd name="connsiteY7455" fmla="*/ 1089279 h 1874663"/>
              <a:gd name="connsiteX7456" fmla="*/ 1292820 w 2323944"/>
              <a:gd name="connsiteY7456" fmla="*/ 1090472 h 1874663"/>
              <a:gd name="connsiteX7457" fmla="*/ 1303855 w 2323944"/>
              <a:gd name="connsiteY7457" fmla="*/ 1091814 h 1874663"/>
              <a:gd name="connsiteX7458" fmla="*/ 1306539 w 2323944"/>
              <a:gd name="connsiteY7458" fmla="*/ 1091218 h 1874663"/>
              <a:gd name="connsiteX7459" fmla="*/ 1312652 w 2323944"/>
              <a:gd name="connsiteY7459" fmla="*/ 1086744 h 1874663"/>
              <a:gd name="connsiteX7460" fmla="*/ 1315485 w 2323944"/>
              <a:gd name="connsiteY7460" fmla="*/ 1085998 h 1874663"/>
              <a:gd name="connsiteX7461" fmla="*/ 1319064 w 2323944"/>
              <a:gd name="connsiteY7461" fmla="*/ 1085700 h 1874663"/>
              <a:gd name="connsiteX7462" fmla="*/ 1321450 w 2323944"/>
              <a:gd name="connsiteY7462" fmla="*/ 1084657 h 1874663"/>
              <a:gd name="connsiteX7463" fmla="*/ 1322792 w 2323944"/>
              <a:gd name="connsiteY7463" fmla="*/ 1082718 h 1874663"/>
              <a:gd name="connsiteX7464" fmla="*/ 1323538 w 2323944"/>
              <a:gd name="connsiteY7464" fmla="*/ 1080780 h 1874663"/>
              <a:gd name="connsiteX7465" fmla="*/ 1323538 w 2323944"/>
              <a:gd name="connsiteY7465" fmla="*/ 1078692 h 1874663"/>
              <a:gd name="connsiteX7466" fmla="*/ 1323239 w 2323944"/>
              <a:gd name="connsiteY7466" fmla="*/ 1070342 h 1874663"/>
              <a:gd name="connsiteX7467" fmla="*/ 1322345 w 2323944"/>
              <a:gd name="connsiteY7467" fmla="*/ 1068254 h 1874663"/>
              <a:gd name="connsiteX7468" fmla="*/ 1316529 w 2323944"/>
              <a:gd name="connsiteY7468" fmla="*/ 1064228 h 1874663"/>
              <a:gd name="connsiteX7469" fmla="*/ 1313100 w 2323944"/>
              <a:gd name="connsiteY7469" fmla="*/ 1062737 h 1874663"/>
              <a:gd name="connsiteX7470" fmla="*/ 1307135 w 2323944"/>
              <a:gd name="connsiteY7470" fmla="*/ 1061395 h 1874663"/>
              <a:gd name="connsiteX7471" fmla="*/ 1302960 w 2323944"/>
              <a:gd name="connsiteY7471" fmla="*/ 1059009 h 1874663"/>
              <a:gd name="connsiteX7472" fmla="*/ 1297741 w 2323944"/>
              <a:gd name="connsiteY7472" fmla="*/ 1054685 h 1874663"/>
              <a:gd name="connsiteX7473" fmla="*/ 1293566 w 2323944"/>
              <a:gd name="connsiteY7473" fmla="*/ 1053044 h 1874663"/>
              <a:gd name="connsiteX7474" fmla="*/ 1290583 w 2323944"/>
              <a:gd name="connsiteY7474" fmla="*/ 1053939 h 1874663"/>
              <a:gd name="connsiteX7475" fmla="*/ 1287452 w 2323944"/>
              <a:gd name="connsiteY7475" fmla="*/ 1055430 h 1874663"/>
              <a:gd name="connsiteX7476" fmla="*/ 1281785 w 2323944"/>
              <a:gd name="connsiteY7476" fmla="*/ 1058860 h 1874663"/>
              <a:gd name="connsiteX7477" fmla="*/ 1277163 w 2323944"/>
              <a:gd name="connsiteY7477" fmla="*/ 1059158 h 1874663"/>
              <a:gd name="connsiteX7478" fmla="*/ 1277163 w 2323944"/>
              <a:gd name="connsiteY7478" fmla="*/ 1058562 h 1874663"/>
              <a:gd name="connsiteX7479" fmla="*/ 1284022 w 2323944"/>
              <a:gd name="connsiteY7479" fmla="*/ 1054685 h 1874663"/>
              <a:gd name="connsiteX7480" fmla="*/ 1285364 w 2323944"/>
              <a:gd name="connsiteY7480" fmla="*/ 1053193 h 1874663"/>
              <a:gd name="connsiteX7481" fmla="*/ 1284321 w 2323944"/>
              <a:gd name="connsiteY7481" fmla="*/ 1052448 h 1874663"/>
              <a:gd name="connsiteX7482" fmla="*/ 1280593 w 2323944"/>
              <a:gd name="connsiteY7482" fmla="*/ 1051255 h 1874663"/>
              <a:gd name="connsiteX7483" fmla="*/ 1275523 w 2323944"/>
              <a:gd name="connsiteY7483" fmla="*/ 1050062 h 1874663"/>
              <a:gd name="connsiteX7484" fmla="*/ 1258822 w 2323944"/>
              <a:gd name="connsiteY7484" fmla="*/ 1043948 h 1874663"/>
              <a:gd name="connsiteX7485" fmla="*/ 1256585 w 2323944"/>
              <a:gd name="connsiteY7485" fmla="*/ 1042904 h 1874663"/>
              <a:gd name="connsiteX7486" fmla="*/ 1253156 w 2323944"/>
              <a:gd name="connsiteY7486" fmla="*/ 1042010 h 1874663"/>
              <a:gd name="connsiteX7487" fmla="*/ 1252410 w 2323944"/>
              <a:gd name="connsiteY7487" fmla="*/ 1042308 h 1874663"/>
              <a:gd name="connsiteX7488" fmla="*/ 1253156 w 2323944"/>
              <a:gd name="connsiteY7488" fmla="*/ 1044097 h 1874663"/>
              <a:gd name="connsiteX7489" fmla="*/ 1254498 w 2323944"/>
              <a:gd name="connsiteY7489" fmla="*/ 1045290 h 1874663"/>
              <a:gd name="connsiteX7490" fmla="*/ 1256138 w 2323944"/>
              <a:gd name="connsiteY7490" fmla="*/ 1046185 h 1874663"/>
              <a:gd name="connsiteX7491" fmla="*/ 1256138 w 2323944"/>
              <a:gd name="connsiteY7491" fmla="*/ 1046781 h 1874663"/>
              <a:gd name="connsiteX7492" fmla="*/ 1252261 w 2323944"/>
              <a:gd name="connsiteY7492" fmla="*/ 1046781 h 1874663"/>
              <a:gd name="connsiteX7493" fmla="*/ 1248533 w 2323944"/>
              <a:gd name="connsiteY7493" fmla="*/ 1045589 h 1874663"/>
              <a:gd name="connsiteX7494" fmla="*/ 1245849 w 2323944"/>
              <a:gd name="connsiteY7494" fmla="*/ 1042308 h 1874663"/>
              <a:gd name="connsiteX7495" fmla="*/ 1245849 w 2323944"/>
              <a:gd name="connsiteY7495" fmla="*/ 1040966 h 1874663"/>
              <a:gd name="connsiteX7496" fmla="*/ 1247340 w 2323944"/>
              <a:gd name="connsiteY7496" fmla="*/ 1039624 h 1874663"/>
              <a:gd name="connsiteX7497" fmla="*/ 1247340 w 2323944"/>
              <a:gd name="connsiteY7497" fmla="*/ 1037984 h 1874663"/>
              <a:gd name="connsiteX7498" fmla="*/ 1244955 w 2323944"/>
              <a:gd name="connsiteY7498" fmla="*/ 1033361 h 1874663"/>
              <a:gd name="connsiteX7499" fmla="*/ 1251963 w 2323944"/>
              <a:gd name="connsiteY7499" fmla="*/ 1038580 h 1874663"/>
              <a:gd name="connsiteX7500" fmla="*/ 1264041 w 2323944"/>
              <a:gd name="connsiteY7500" fmla="*/ 1042606 h 1874663"/>
              <a:gd name="connsiteX7501" fmla="*/ 1275075 w 2323944"/>
              <a:gd name="connsiteY7501" fmla="*/ 1047378 h 1874663"/>
              <a:gd name="connsiteX7502" fmla="*/ 1280593 w 2323944"/>
              <a:gd name="connsiteY7502" fmla="*/ 1049167 h 1874663"/>
              <a:gd name="connsiteX7503" fmla="*/ 1284321 w 2323944"/>
              <a:gd name="connsiteY7503" fmla="*/ 1049615 h 1874663"/>
              <a:gd name="connsiteX7504" fmla="*/ 1287005 w 2323944"/>
              <a:gd name="connsiteY7504" fmla="*/ 1049316 h 1874663"/>
              <a:gd name="connsiteX7505" fmla="*/ 1288496 w 2323944"/>
              <a:gd name="connsiteY7505" fmla="*/ 1048124 h 1874663"/>
              <a:gd name="connsiteX7506" fmla="*/ 1289987 w 2323944"/>
              <a:gd name="connsiteY7506" fmla="*/ 1047676 h 1874663"/>
              <a:gd name="connsiteX7507" fmla="*/ 1291329 w 2323944"/>
              <a:gd name="connsiteY7507" fmla="*/ 1048124 h 1874663"/>
              <a:gd name="connsiteX7508" fmla="*/ 1291627 w 2323944"/>
              <a:gd name="connsiteY7508" fmla="*/ 1048571 h 1874663"/>
              <a:gd name="connsiteX7509" fmla="*/ 1290732 w 2323944"/>
              <a:gd name="connsiteY7509" fmla="*/ 1049167 h 1874663"/>
              <a:gd name="connsiteX7510" fmla="*/ 1290732 w 2323944"/>
              <a:gd name="connsiteY7510" fmla="*/ 1049764 h 1874663"/>
              <a:gd name="connsiteX7511" fmla="*/ 1291478 w 2323944"/>
              <a:gd name="connsiteY7511" fmla="*/ 1050360 h 1874663"/>
              <a:gd name="connsiteX7512" fmla="*/ 1298039 w 2323944"/>
              <a:gd name="connsiteY7512" fmla="*/ 1050957 h 1874663"/>
              <a:gd name="connsiteX7513" fmla="*/ 1301618 w 2323944"/>
              <a:gd name="connsiteY7513" fmla="*/ 1051702 h 1874663"/>
              <a:gd name="connsiteX7514" fmla="*/ 1312951 w 2323944"/>
              <a:gd name="connsiteY7514" fmla="*/ 1056474 h 1874663"/>
              <a:gd name="connsiteX7515" fmla="*/ 1317275 w 2323944"/>
              <a:gd name="connsiteY7515" fmla="*/ 1057816 h 1874663"/>
              <a:gd name="connsiteX7516" fmla="*/ 1320854 w 2323944"/>
              <a:gd name="connsiteY7516" fmla="*/ 1058114 h 1874663"/>
              <a:gd name="connsiteX7517" fmla="*/ 1323687 w 2323944"/>
              <a:gd name="connsiteY7517" fmla="*/ 1057369 h 1874663"/>
              <a:gd name="connsiteX7518" fmla="*/ 1325625 w 2323944"/>
              <a:gd name="connsiteY7518" fmla="*/ 1056176 h 1874663"/>
              <a:gd name="connsiteX7519" fmla="*/ 1326669 w 2323944"/>
              <a:gd name="connsiteY7519" fmla="*/ 1054535 h 1874663"/>
              <a:gd name="connsiteX7520" fmla="*/ 1328309 w 2323944"/>
              <a:gd name="connsiteY7520" fmla="*/ 1054535 h 1874663"/>
              <a:gd name="connsiteX7521" fmla="*/ 1330546 w 2323944"/>
              <a:gd name="connsiteY7521" fmla="*/ 1055579 h 1874663"/>
              <a:gd name="connsiteX7522" fmla="*/ 1332633 w 2323944"/>
              <a:gd name="connsiteY7522" fmla="*/ 1056027 h 1874663"/>
              <a:gd name="connsiteX7523" fmla="*/ 1335914 w 2323944"/>
              <a:gd name="connsiteY7523" fmla="*/ 1055281 h 1874663"/>
              <a:gd name="connsiteX7524" fmla="*/ 1338300 w 2323944"/>
              <a:gd name="connsiteY7524" fmla="*/ 1053193 h 1874663"/>
              <a:gd name="connsiteX7525" fmla="*/ 1342028 w 2323944"/>
              <a:gd name="connsiteY7525" fmla="*/ 1048124 h 1874663"/>
              <a:gd name="connsiteX7526" fmla="*/ 1342028 w 2323944"/>
              <a:gd name="connsiteY7526" fmla="*/ 1047080 h 1874663"/>
              <a:gd name="connsiteX7527" fmla="*/ 1340835 w 2323944"/>
              <a:gd name="connsiteY7527" fmla="*/ 1044992 h 1874663"/>
              <a:gd name="connsiteX7528" fmla="*/ 1338002 w 2323944"/>
              <a:gd name="connsiteY7528" fmla="*/ 1040519 h 1874663"/>
              <a:gd name="connsiteX7529" fmla="*/ 1338747 w 2323944"/>
              <a:gd name="connsiteY7529" fmla="*/ 1040519 h 1874663"/>
              <a:gd name="connsiteX7530" fmla="*/ 1344563 w 2323944"/>
              <a:gd name="connsiteY7530" fmla="*/ 1042010 h 1874663"/>
              <a:gd name="connsiteX7531" fmla="*/ 1346352 w 2323944"/>
              <a:gd name="connsiteY7531" fmla="*/ 1041413 h 1874663"/>
              <a:gd name="connsiteX7532" fmla="*/ 1346352 w 2323944"/>
              <a:gd name="connsiteY7532" fmla="*/ 1040519 h 1874663"/>
              <a:gd name="connsiteX7533" fmla="*/ 1343817 w 2323944"/>
              <a:gd name="connsiteY7533" fmla="*/ 1036045 h 1874663"/>
              <a:gd name="connsiteX7534" fmla="*/ 1342922 w 2323944"/>
              <a:gd name="connsiteY7534" fmla="*/ 1035151 h 1874663"/>
              <a:gd name="connsiteX7535" fmla="*/ 1340387 w 2323944"/>
              <a:gd name="connsiteY7535" fmla="*/ 1033958 h 1874663"/>
              <a:gd name="connsiteX7536" fmla="*/ 1341431 w 2323944"/>
              <a:gd name="connsiteY7536" fmla="*/ 1033361 h 1874663"/>
              <a:gd name="connsiteX7537" fmla="*/ 1347545 w 2323944"/>
              <a:gd name="connsiteY7537" fmla="*/ 1031572 h 1874663"/>
              <a:gd name="connsiteX7538" fmla="*/ 1347992 w 2323944"/>
              <a:gd name="connsiteY7538" fmla="*/ 1032168 h 1874663"/>
              <a:gd name="connsiteX7539" fmla="*/ 1348738 w 2323944"/>
              <a:gd name="connsiteY7539" fmla="*/ 1035151 h 1874663"/>
              <a:gd name="connsiteX7540" fmla="*/ 1349483 w 2323944"/>
              <a:gd name="connsiteY7540" fmla="*/ 1036194 h 1874663"/>
              <a:gd name="connsiteX7541" fmla="*/ 1352615 w 2323944"/>
              <a:gd name="connsiteY7541" fmla="*/ 1038282 h 1874663"/>
              <a:gd name="connsiteX7542" fmla="*/ 1354255 w 2323944"/>
              <a:gd name="connsiteY7542" fmla="*/ 1039028 h 1874663"/>
              <a:gd name="connsiteX7543" fmla="*/ 1355597 w 2323944"/>
              <a:gd name="connsiteY7543" fmla="*/ 1039028 h 1874663"/>
              <a:gd name="connsiteX7544" fmla="*/ 1356492 w 2323944"/>
              <a:gd name="connsiteY7544" fmla="*/ 1038431 h 1874663"/>
              <a:gd name="connsiteX7545" fmla="*/ 1358132 w 2323944"/>
              <a:gd name="connsiteY7545" fmla="*/ 1037984 h 1874663"/>
              <a:gd name="connsiteX7546" fmla="*/ 1363053 w 2323944"/>
              <a:gd name="connsiteY7546" fmla="*/ 1040370 h 1874663"/>
              <a:gd name="connsiteX7547" fmla="*/ 1365290 w 2323944"/>
              <a:gd name="connsiteY7547" fmla="*/ 1041115 h 1874663"/>
              <a:gd name="connsiteX7548" fmla="*/ 1365886 w 2323944"/>
              <a:gd name="connsiteY7548" fmla="*/ 1040519 h 1874663"/>
              <a:gd name="connsiteX7549" fmla="*/ 1363202 w 2323944"/>
              <a:gd name="connsiteY7549" fmla="*/ 1035001 h 1874663"/>
              <a:gd name="connsiteX7550" fmla="*/ 1363500 w 2323944"/>
              <a:gd name="connsiteY7550" fmla="*/ 1034703 h 1874663"/>
              <a:gd name="connsiteX7551" fmla="*/ 1367228 w 2323944"/>
              <a:gd name="connsiteY7551" fmla="*/ 1038133 h 1874663"/>
              <a:gd name="connsiteX7552" fmla="*/ 1369763 w 2323944"/>
              <a:gd name="connsiteY7552" fmla="*/ 1039177 h 1874663"/>
              <a:gd name="connsiteX7553" fmla="*/ 1373640 w 2323944"/>
              <a:gd name="connsiteY7553" fmla="*/ 1040071 h 1874663"/>
              <a:gd name="connsiteX7554" fmla="*/ 1377964 w 2323944"/>
              <a:gd name="connsiteY7554" fmla="*/ 1039326 h 1874663"/>
              <a:gd name="connsiteX7555" fmla="*/ 1385122 w 2323944"/>
              <a:gd name="connsiteY7555" fmla="*/ 1035747 h 1874663"/>
              <a:gd name="connsiteX7556" fmla="*/ 1392279 w 2323944"/>
              <a:gd name="connsiteY7556" fmla="*/ 1031572 h 1874663"/>
              <a:gd name="connsiteX7557" fmla="*/ 1395112 w 2323944"/>
              <a:gd name="connsiteY7557" fmla="*/ 1028888 h 1874663"/>
              <a:gd name="connsiteX7558" fmla="*/ 1396007 w 2323944"/>
              <a:gd name="connsiteY7558" fmla="*/ 1026353 h 1874663"/>
              <a:gd name="connsiteX7559" fmla="*/ 1398095 w 2323944"/>
              <a:gd name="connsiteY7559" fmla="*/ 1022029 h 1874663"/>
              <a:gd name="connsiteX7560" fmla="*/ 1414050 w 2323944"/>
              <a:gd name="connsiteY7560" fmla="*/ 1003091 h 1874663"/>
              <a:gd name="connsiteX7561" fmla="*/ 1416585 w 2323944"/>
              <a:gd name="connsiteY7561" fmla="*/ 998618 h 1874663"/>
              <a:gd name="connsiteX7562" fmla="*/ 1420611 w 2323944"/>
              <a:gd name="connsiteY7562" fmla="*/ 992504 h 1874663"/>
              <a:gd name="connsiteX7563" fmla="*/ 1421356 w 2323944"/>
              <a:gd name="connsiteY7563" fmla="*/ 990565 h 1874663"/>
              <a:gd name="connsiteX7564" fmla="*/ 1420760 w 2323944"/>
              <a:gd name="connsiteY7564" fmla="*/ 986539 h 1874663"/>
              <a:gd name="connsiteX7565" fmla="*/ 1418672 w 2323944"/>
              <a:gd name="connsiteY7565" fmla="*/ 985346 h 1874663"/>
              <a:gd name="connsiteX7566" fmla="*/ 1411217 w 2323944"/>
              <a:gd name="connsiteY7566" fmla="*/ 983706 h 1874663"/>
              <a:gd name="connsiteX7567" fmla="*/ 1397051 w 2323944"/>
              <a:gd name="connsiteY7567" fmla="*/ 982811 h 1874663"/>
              <a:gd name="connsiteX7568" fmla="*/ 1390043 w 2323944"/>
              <a:gd name="connsiteY7568" fmla="*/ 982811 h 1874663"/>
              <a:gd name="connsiteX7569" fmla="*/ 1369614 w 2323944"/>
              <a:gd name="connsiteY7569" fmla="*/ 979829 h 1874663"/>
              <a:gd name="connsiteX7570" fmla="*/ 1365588 w 2323944"/>
              <a:gd name="connsiteY7570" fmla="*/ 977742 h 1874663"/>
              <a:gd name="connsiteX7571" fmla="*/ 1362606 w 2323944"/>
              <a:gd name="connsiteY7571" fmla="*/ 975505 h 1874663"/>
              <a:gd name="connsiteX7572" fmla="*/ 1353211 w 2323944"/>
              <a:gd name="connsiteY7572" fmla="*/ 966409 h 1874663"/>
              <a:gd name="connsiteX7573" fmla="*/ 1348291 w 2323944"/>
              <a:gd name="connsiteY7573" fmla="*/ 962383 h 1874663"/>
              <a:gd name="connsiteX7574" fmla="*/ 1344712 w 2323944"/>
              <a:gd name="connsiteY7574" fmla="*/ 960444 h 1874663"/>
              <a:gd name="connsiteX7575" fmla="*/ 1341431 w 2323944"/>
              <a:gd name="connsiteY7575" fmla="*/ 959251 h 1874663"/>
              <a:gd name="connsiteX7576" fmla="*/ 1338449 w 2323944"/>
              <a:gd name="connsiteY7576" fmla="*/ 958953 h 1874663"/>
              <a:gd name="connsiteX7577" fmla="*/ 1326967 w 2323944"/>
              <a:gd name="connsiteY7577" fmla="*/ 955673 h 1874663"/>
              <a:gd name="connsiteX7578" fmla="*/ 1316827 w 2323944"/>
              <a:gd name="connsiteY7578" fmla="*/ 954182 h 1874663"/>
              <a:gd name="connsiteX7579" fmla="*/ 1314740 w 2323944"/>
              <a:gd name="connsiteY7579" fmla="*/ 955076 h 1874663"/>
              <a:gd name="connsiteX7580" fmla="*/ 1314442 w 2323944"/>
              <a:gd name="connsiteY7580" fmla="*/ 955673 h 1874663"/>
              <a:gd name="connsiteX7581" fmla="*/ 1315336 w 2323944"/>
              <a:gd name="connsiteY7581" fmla="*/ 958208 h 1874663"/>
              <a:gd name="connsiteX7582" fmla="*/ 1308924 w 2323944"/>
              <a:gd name="connsiteY7582" fmla="*/ 955225 h 1874663"/>
              <a:gd name="connsiteX7583" fmla="*/ 1305197 w 2323944"/>
              <a:gd name="connsiteY7583" fmla="*/ 952840 h 1874663"/>
              <a:gd name="connsiteX7584" fmla="*/ 1305644 w 2323944"/>
              <a:gd name="connsiteY7584" fmla="*/ 952243 h 1874663"/>
              <a:gd name="connsiteX7585" fmla="*/ 1308477 w 2323944"/>
              <a:gd name="connsiteY7585" fmla="*/ 951945 h 1874663"/>
              <a:gd name="connsiteX7586" fmla="*/ 1316231 w 2323944"/>
              <a:gd name="connsiteY7586" fmla="*/ 951945 h 1874663"/>
              <a:gd name="connsiteX7587" fmla="*/ 1321003 w 2323944"/>
              <a:gd name="connsiteY7587" fmla="*/ 952392 h 1874663"/>
              <a:gd name="connsiteX7588" fmla="*/ 1325476 w 2323944"/>
              <a:gd name="connsiteY7588" fmla="*/ 953436 h 1874663"/>
              <a:gd name="connsiteX7589" fmla="*/ 1329204 w 2323944"/>
              <a:gd name="connsiteY7589" fmla="*/ 953883 h 1874663"/>
              <a:gd name="connsiteX7590" fmla="*/ 1334423 w 2323944"/>
              <a:gd name="connsiteY7590" fmla="*/ 953585 h 1874663"/>
              <a:gd name="connsiteX7591" fmla="*/ 1339642 w 2323944"/>
              <a:gd name="connsiteY7591" fmla="*/ 955524 h 1874663"/>
              <a:gd name="connsiteX7592" fmla="*/ 1342624 w 2323944"/>
              <a:gd name="connsiteY7592" fmla="*/ 955524 h 1874663"/>
              <a:gd name="connsiteX7593" fmla="*/ 1345607 w 2323944"/>
              <a:gd name="connsiteY7593" fmla="*/ 956120 h 1874663"/>
              <a:gd name="connsiteX7594" fmla="*/ 1346650 w 2323944"/>
              <a:gd name="connsiteY7594" fmla="*/ 956120 h 1874663"/>
              <a:gd name="connsiteX7595" fmla="*/ 1344115 w 2323944"/>
              <a:gd name="connsiteY7595" fmla="*/ 953138 h 1874663"/>
              <a:gd name="connsiteX7596" fmla="*/ 1345457 w 2323944"/>
              <a:gd name="connsiteY7596" fmla="*/ 952840 h 1874663"/>
              <a:gd name="connsiteX7597" fmla="*/ 1349185 w 2323944"/>
              <a:gd name="connsiteY7597" fmla="*/ 952840 h 1874663"/>
              <a:gd name="connsiteX7598" fmla="*/ 1353360 w 2323944"/>
              <a:gd name="connsiteY7598" fmla="*/ 954331 h 1874663"/>
              <a:gd name="connsiteX7599" fmla="*/ 1357834 w 2323944"/>
              <a:gd name="connsiteY7599" fmla="*/ 956567 h 1874663"/>
              <a:gd name="connsiteX7600" fmla="*/ 1366632 w 2323944"/>
              <a:gd name="connsiteY7600" fmla="*/ 962085 h 1874663"/>
              <a:gd name="connsiteX7601" fmla="*/ 1370359 w 2323944"/>
              <a:gd name="connsiteY7601" fmla="*/ 963725 h 1874663"/>
              <a:gd name="connsiteX7602" fmla="*/ 1373938 w 2323944"/>
              <a:gd name="connsiteY7602" fmla="*/ 964172 h 1874663"/>
              <a:gd name="connsiteX7603" fmla="*/ 1375578 w 2323944"/>
              <a:gd name="connsiteY7603" fmla="*/ 964769 h 1874663"/>
              <a:gd name="connsiteX7604" fmla="*/ 1377517 w 2323944"/>
              <a:gd name="connsiteY7604" fmla="*/ 967751 h 1874663"/>
              <a:gd name="connsiteX7605" fmla="*/ 1379754 w 2323944"/>
              <a:gd name="connsiteY7605" fmla="*/ 968795 h 1874663"/>
              <a:gd name="connsiteX7606" fmla="*/ 1384823 w 2323944"/>
              <a:gd name="connsiteY7606" fmla="*/ 972075 h 1874663"/>
              <a:gd name="connsiteX7607" fmla="*/ 1391981 w 2323944"/>
              <a:gd name="connsiteY7607" fmla="*/ 977593 h 1874663"/>
              <a:gd name="connsiteX7608" fmla="*/ 1396007 w 2323944"/>
              <a:gd name="connsiteY7608" fmla="*/ 979680 h 1874663"/>
              <a:gd name="connsiteX7609" fmla="*/ 1403761 w 2323944"/>
              <a:gd name="connsiteY7609" fmla="*/ 980277 h 1874663"/>
              <a:gd name="connsiteX7610" fmla="*/ 1409725 w 2323944"/>
              <a:gd name="connsiteY7610" fmla="*/ 980277 h 1874663"/>
              <a:gd name="connsiteX7611" fmla="*/ 1413901 w 2323944"/>
              <a:gd name="connsiteY7611" fmla="*/ 979382 h 1874663"/>
              <a:gd name="connsiteX7612" fmla="*/ 1416436 w 2323944"/>
              <a:gd name="connsiteY7612" fmla="*/ 978040 h 1874663"/>
              <a:gd name="connsiteX7613" fmla="*/ 1419418 w 2323944"/>
              <a:gd name="connsiteY7613" fmla="*/ 975505 h 1874663"/>
              <a:gd name="connsiteX7614" fmla="*/ 1422848 w 2323944"/>
              <a:gd name="connsiteY7614" fmla="*/ 971628 h 1874663"/>
              <a:gd name="connsiteX7615" fmla="*/ 1429409 w 2323944"/>
              <a:gd name="connsiteY7615" fmla="*/ 965216 h 1874663"/>
              <a:gd name="connsiteX7616" fmla="*/ 1446706 w 2323944"/>
              <a:gd name="connsiteY7616" fmla="*/ 949261 h 1874663"/>
              <a:gd name="connsiteX7617" fmla="*/ 1447451 w 2323944"/>
              <a:gd name="connsiteY7617" fmla="*/ 948068 h 1874663"/>
              <a:gd name="connsiteX7618" fmla="*/ 1448794 w 2323944"/>
              <a:gd name="connsiteY7618" fmla="*/ 944787 h 1874663"/>
              <a:gd name="connsiteX7619" fmla="*/ 1448794 w 2323944"/>
              <a:gd name="connsiteY7619" fmla="*/ 943147 h 1874663"/>
              <a:gd name="connsiteX7620" fmla="*/ 1447750 w 2323944"/>
              <a:gd name="connsiteY7620" fmla="*/ 941656 h 1874663"/>
              <a:gd name="connsiteX7621" fmla="*/ 1444767 w 2323944"/>
              <a:gd name="connsiteY7621" fmla="*/ 939867 h 1874663"/>
              <a:gd name="connsiteX7622" fmla="*/ 1439847 w 2323944"/>
              <a:gd name="connsiteY7622" fmla="*/ 937779 h 1874663"/>
              <a:gd name="connsiteX7623" fmla="*/ 1432391 w 2323944"/>
              <a:gd name="connsiteY7623" fmla="*/ 935393 h 1874663"/>
              <a:gd name="connsiteX7624" fmla="*/ 1429707 w 2323944"/>
              <a:gd name="connsiteY7624" fmla="*/ 933604 h 1874663"/>
              <a:gd name="connsiteX7625" fmla="*/ 1428067 w 2323944"/>
              <a:gd name="connsiteY7625" fmla="*/ 931069 h 1874663"/>
              <a:gd name="connsiteX7626" fmla="*/ 1428365 w 2323944"/>
              <a:gd name="connsiteY7626" fmla="*/ 930323 h 1874663"/>
              <a:gd name="connsiteX7627" fmla="*/ 1429409 w 2323944"/>
              <a:gd name="connsiteY7627" fmla="*/ 929876 h 1874663"/>
              <a:gd name="connsiteX7628" fmla="*/ 1429707 w 2323944"/>
              <a:gd name="connsiteY7628" fmla="*/ 929130 h 1874663"/>
              <a:gd name="connsiteX7629" fmla="*/ 1428365 w 2323944"/>
              <a:gd name="connsiteY7629" fmla="*/ 926745 h 1874663"/>
              <a:gd name="connsiteX7630" fmla="*/ 1429110 w 2323944"/>
              <a:gd name="connsiteY7630" fmla="*/ 926148 h 1874663"/>
              <a:gd name="connsiteX7631" fmla="*/ 1431049 w 2323944"/>
              <a:gd name="connsiteY7631" fmla="*/ 925701 h 1874663"/>
              <a:gd name="connsiteX7632" fmla="*/ 1446109 w 2323944"/>
              <a:gd name="connsiteY7632" fmla="*/ 926148 h 1874663"/>
              <a:gd name="connsiteX7633" fmla="*/ 1453267 w 2323944"/>
              <a:gd name="connsiteY7633" fmla="*/ 925552 h 1874663"/>
              <a:gd name="connsiteX7634" fmla="*/ 1458188 w 2323944"/>
              <a:gd name="connsiteY7634" fmla="*/ 923911 h 1874663"/>
              <a:gd name="connsiteX7635" fmla="*/ 1462512 w 2323944"/>
              <a:gd name="connsiteY7635" fmla="*/ 925403 h 1874663"/>
              <a:gd name="connsiteX7636" fmla="*/ 1466091 w 2323944"/>
              <a:gd name="connsiteY7636" fmla="*/ 929876 h 1874663"/>
              <a:gd name="connsiteX7637" fmla="*/ 1469073 w 2323944"/>
              <a:gd name="connsiteY7637" fmla="*/ 933156 h 1874663"/>
              <a:gd name="connsiteX7638" fmla="*/ 1471608 w 2323944"/>
              <a:gd name="connsiteY7638" fmla="*/ 935244 h 1874663"/>
              <a:gd name="connsiteX7639" fmla="*/ 1476529 w 2323944"/>
              <a:gd name="connsiteY7639" fmla="*/ 937779 h 1874663"/>
              <a:gd name="connsiteX7640" fmla="*/ 1483835 w 2323944"/>
              <a:gd name="connsiteY7640" fmla="*/ 940761 h 1874663"/>
              <a:gd name="connsiteX7641" fmla="*/ 1487712 w 2323944"/>
              <a:gd name="connsiteY7641" fmla="*/ 942103 h 1874663"/>
              <a:gd name="connsiteX7642" fmla="*/ 1488160 w 2323944"/>
              <a:gd name="connsiteY7642" fmla="*/ 941805 h 1874663"/>
              <a:gd name="connsiteX7643" fmla="*/ 1489800 w 2323944"/>
              <a:gd name="connsiteY7643" fmla="*/ 938525 h 1874663"/>
              <a:gd name="connsiteX7644" fmla="*/ 1491738 w 2323944"/>
              <a:gd name="connsiteY7644" fmla="*/ 937033 h 1874663"/>
              <a:gd name="connsiteX7645" fmla="*/ 1492633 w 2323944"/>
              <a:gd name="connsiteY7645" fmla="*/ 937033 h 1874663"/>
              <a:gd name="connsiteX7646" fmla="*/ 1500089 w 2323944"/>
              <a:gd name="connsiteY7646" fmla="*/ 939718 h 1874663"/>
              <a:gd name="connsiteX7647" fmla="*/ 1502922 w 2323944"/>
              <a:gd name="connsiteY7647" fmla="*/ 940612 h 1874663"/>
              <a:gd name="connsiteX7648" fmla="*/ 1503817 w 2323944"/>
              <a:gd name="connsiteY7648" fmla="*/ 940612 h 1874663"/>
              <a:gd name="connsiteX7649" fmla="*/ 1505755 w 2323944"/>
              <a:gd name="connsiteY7649" fmla="*/ 939419 h 1874663"/>
              <a:gd name="connsiteX7650" fmla="*/ 1505009 w 2323944"/>
              <a:gd name="connsiteY7650" fmla="*/ 937033 h 1874663"/>
              <a:gd name="connsiteX7651" fmla="*/ 1501431 w 2323944"/>
              <a:gd name="connsiteY7651" fmla="*/ 931069 h 1874663"/>
              <a:gd name="connsiteX7652" fmla="*/ 1498001 w 2323944"/>
              <a:gd name="connsiteY7652" fmla="*/ 926148 h 1874663"/>
              <a:gd name="connsiteX7653" fmla="*/ 1496510 w 2323944"/>
              <a:gd name="connsiteY7653" fmla="*/ 923166 h 1874663"/>
              <a:gd name="connsiteX7654" fmla="*/ 1495764 w 2323944"/>
              <a:gd name="connsiteY7654" fmla="*/ 920482 h 1874663"/>
              <a:gd name="connsiteX7655" fmla="*/ 1494721 w 2323944"/>
              <a:gd name="connsiteY7655" fmla="*/ 918842 h 1874663"/>
              <a:gd name="connsiteX7656" fmla="*/ 1492186 w 2323944"/>
              <a:gd name="connsiteY7656" fmla="*/ 917500 h 1874663"/>
              <a:gd name="connsiteX7657" fmla="*/ 1485028 w 2323944"/>
              <a:gd name="connsiteY7657" fmla="*/ 910789 h 1874663"/>
              <a:gd name="connsiteX7658" fmla="*/ 1484730 w 2323944"/>
              <a:gd name="connsiteY7658" fmla="*/ 909895 h 1874663"/>
              <a:gd name="connsiteX7659" fmla="*/ 1483835 w 2323944"/>
              <a:gd name="connsiteY7659" fmla="*/ 908702 h 1874663"/>
              <a:gd name="connsiteX7660" fmla="*/ 1481151 w 2323944"/>
              <a:gd name="connsiteY7660" fmla="*/ 907211 h 1874663"/>
              <a:gd name="connsiteX7661" fmla="*/ 1478020 w 2323944"/>
              <a:gd name="connsiteY7661" fmla="*/ 906912 h 1874663"/>
              <a:gd name="connsiteX7662" fmla="*/ 1476976 w 2323944"/>
              <a:gd name="connsiteY7662" fmla="*/ 907509 h 1874663"/>
              <a:gd name="connsiteX7663" fmla="*/ 1474889 w 2323944"/>
              <a:gd name="connsiteY7663" fmla="*/ 909596 h 1874663"/>
              <a:gd name="connsiteX7664" fmla="*/ 1473845 w 2323944"/>
              <a:gd name="connsiteY7664" fmla="*/ 910044 h 1874663"/>
              <a:gd name="connsiteX7665" fmla="*/ 1471459 w 2323944"/>
              <a:gd name="connsiteY7665" fmla="*/ 909149 h 1874663"/>
              <a:gd name="connsiteX7666" fmla="*/ 1471459 w 2323944"/>
              <a:gd name="connsiteY7666" fmla="*/ 908404 h 1874663"/>
              <a:gd name="connsiteX7667" fmla="*/ 1473397 w 2323944"/>
              <a:gd name="connsiteY7667" fmla="*/ 906167 h 1874663"/>
              <a:gd name="connsiteX7668" fmla="*/ 1478467 w 2323944"/>
              <a:gd name="connsiteY7668" fmla="*/ 902737 h 1874663"/>
              <a:gd name="connsiteX7669" fmla="*/ 1482493 w 2323944"/>
              <a:gd name="connsiteY7669" fmla="*/ 903334 h 1874663"/>
              <a:gd name="connsiteX7670" fmla="*/ 1486519 w 2323944"/>
              <a:gd name="connsiteY7670" fmla="*/ 905421 h 1874663"/>
              <a:gd name="connsiteX7671" fmla="*/ 1486519 w 2323944"/>
              <a:gd name="connsiteY7671" fmla="*/ 906018 h 1874663"/>
              <a:gd name="connsiteX7672" fmla="*/ 1488458 w 2323944"/>
              <a:gd name="connsiteY7672" fmla="*/ 907658 h 1874663"/>
              <a:gd name="connsiteX7673" fmla="*/ 1492484 w 2323944"/>
              <a:gd name="connsiteY7673" fmla="*/ 910640 h 1874663"/>
              <a:gd name="connsiteX7674" fmla="*/ 1493528 w 2323944"/>
              <a:gd name="connsiteY7674" fmla="*/ 911684 h 1874663"/>
              <a:gd name="connsiteX7675" fmla="*/ 1491142 w 2323944"/>
              <a:gd name="connsiteY7675" fmla="*/ 912430 h 1874663"/>
              <a:gd name="connsiteX7676" fmla="*/ 1491142 w 2323944"/>
              <a:gd name="connsiteY7676" fmla="*/ 913026 h 1874663"/>
              <a:gd name="connsiteX7677" fmla="*/ 1492037 w 2323944"/>
              <a:gd name="connsiteY7677" fmla="*/ 914368 h 1874663"/>
              <a:gd name="connsiteX7678" fmla="*/ 1495168 w 2323944"/>
              <a:gd name="connsiteY7678" fmla="*/ 916456 h 1874663"/>
              <a:gd name="connsiteX7679" fmla="*/ 1496510 w 2323944"/>
              <a:gd name="connsiteY7679" fmla="*/ 916456 h 1874663"/>
              <a:gd name="connsiteX7680" fmla="*/ 1499194 w 2323944"/>
              <a:gd name="connsiteY7680" fmla="*/ 916456 h 1874663"/>
              <a:gd name="connsiteX7681" fmla="*/ 1500536 w 2323944"/>
              <a:gd name="connsiteY7681" fmla="*/ 916903 h 1874663"/>
              <a:gd name="connsiteX7682" fmla="*/ 1502624 w 2323944"/>
              <a:gd name="connsiteY7682" fmla="*/ 919140 h 1874663"/>
              <a:gd name="connsiteX7683" fmla="*/ 1507395 w 2323944"/>
              <a:gd name="connsiteY7683" fmla="*/ 925850 h 1874663"/>
              <a:gd name="connsiteX7684" fmla="*/ 1509781 w 2323944"/>
              <a:gd name="connsiteY7684" fmla="*/ 928087 h 1874663"/>
              <a:gd name="connsiteX7685" fmla="*/ 1510378 w 2323944"/>
              <a:gd name="connsiteY7685" fmla="*/ 929130 h 1874663"/>
              <a:gd name="connsiteX7686" fmla="*/ 1511421 w 2323944"/>
              <a:gd name="connsiteY7686" fmla="*/ 932411 h 1874663"/>
              <a:gd name="connsiteX7687" fmla="*/ 1513211 w 2323944"/>
              <a:gd name="connsiteY7687" fmla="*/ 933306 h 1874663"/>
              <a:gd name="connsiteX7688" fmla="*/ 1516342 w 2323944"/>
              <a:gd name="connsiteY7688" fmla="*/ 933306 h 1874663"/>
              <a:gd name="connsiteX7689" fmla="*/ 1519175 w 2323944"/>
              <a:gd name="connsiteY7689" fmla="*/ 932262 h 1874663"/>
              <a:gd name="connsiteX7690" fmla="*/ 1521859 w 2323944"/>
              <a:gd name="connsiteY7690" fmla="*/ 930472 h 1874663"/>
              <a:gd name="connsiteX7691" fmla="*/ 1528420 w 2323944"/>
              <a:gd name="connsiteY7691" fmla="*/ 924955 h 1874663"/>
              <a:gd name="connsiteX7692" fmla="*/ 1536473 w 2323944"/>
              <a:gd name="connsiteY7692" fmla="*/ 923315 h 1874663"/>
              <a:gd name="connsiteX7693" fmla="*/ 1538858 w 2323944"/>
              <a:gd name="connsiteY7693" fmla="*/ 921824 h 1874663"/>
              <a:gd name="connsiteX7694" fmla="*/ 1543630 w 2323944"/>
              <a:gd name="connsiteY7694" fmla="*/ 917798 h 1874663"/>
              <a:gd name="connsiteX7695" fmla="*/ 1546612 w 2323944"/>
              <a:gd name="connsiteY7695" fmla="*/ 916456 h 1874663"/>
              <a:gd name="connsiteX7696" fmla="*/ 1548253 w 2323944"/>
              <a:gd name="connsiteY7696" fmla="*/ 915263 h 1874663"/>
              <a:gd name="connsiteX7697" fmla="*/ 1550489 w 2323944"/>
              <a:gd name="connsiteY7697" fmla="*/ 912430 h 1874663"/>
              <a:gd name="connsiteX7698" fmla="*/ 1553323 w 2323944"/>
              <a:gd name="connsiteY7698" fmla="*/ 907956 h 1874663"/>
              <a:gd name="connsiteX7699" fmla="*/ 1555410 w 2323944"/>
              <a:gd name="connsiteY7699" fmla="*/ 905421 h 1874663"/>
              <a:gd name="connsiteX7700" fmla="*/ 1556752 w 2323944"/>
              <a:gd name="connsiteY7700" fmla="*/ 904825 h 1874663"/>
              <a:gd name="connsiteX7701" fmla="*/ 1560778 w 2323944"/>
              <a:gd name="connsiteY7701" fmla="*/ 904825 h 1874663"/>
              <a:gd name="connsiteX7702" fmla="*/ 1563164 w 2323944"/>
              <a:gd name="connsiteY7702" fmla="*/ 904228 h 1874663"/>
              <a:gd name="connsiteX7703" fmla="*/ 1567488 w 2323944"/>
              <a:gd name="connsiteY7703" fmla="*/ 901097 h 1874663"/>
              <a:gd name="connsiteX7704" fmla="*/ 1568085 w 2323944"/>
              <a:gd name="connsiteY7704" fmla="*/ 900053 h 1874663"/>
              <a:gd name="connsiteX7705" fmla="*/ 1569576 w 2323944"/>
              <a:gd name="connsiteY7705" fmla="*/ 895580 h 1874663"/>
              <a:gd name="connsiteX7706" fmla="*/ 1571813 w 2323944"/>
              <a:gd name="connsiteY7706" fmla="*/ 887677 h 1874663"/>
              <a:gd name="connsiteX7707" fmla="*/ 1572558 w 2323944"/>
              <a:gd name="connsiteY7707" fmla="*/ 882905 h 1874663"/>
              <a:gd name="connsiteX7708" fmla="*/ 1571962 w 2323944"/>
              <a:gd name="connsiteY7708" fmla="*/ 881116 h 1874663"/>
              <a:gd name="connsiteX7709" fmla="*/ 1568830 w 2323944"/>
              <a:gd name="connsiteY7709" fmla="*/ 876493 h 1874663"/>
              <a:gd name="connsiteX7710" fmla="*/ 1566743 w 2323944"/>
              <a:gd name="connsiteY7710" fmla="*/ 874555 h 1874663"/>
              <a:gd name="connsiteX7711" fmla="*/ 1561077 w 2323944"/>
              <a:gd name="connsiteY7711" fmla="*/ 870529 h 1874663"/>
              <a:gd name="connsiteX7712" fmla="*/ 1556901 w 2323944"/>
              <a:gd name="connsiteY7712" fmla="*/ 866801 h 1874663"/>
              <a:gd name="connsiteX7713" fmla="*/ 1554068 w 2323944"/>
              <a:gd name="connsiteY7713" fmla="*/ 863968 h 1874663"/>
              <a:gd name="connsiteX7714" fmla="*/ 1551831 w 2323944"/>
              <a:gd name="connsiteY7714" fmla="*/ 860836 h 1874663"/>
              <a:gd name="connsiteX7715" fmla="*/ 1550788 w 2323944"/>
              <a:gd name="connsiteY7715" fmla="*/ 857854 h 1874663"/>
              <a:gd name="connsiteX7716" fmla="*/ 1550788 w 2323944"/>
              <a:gd name="connsiteY7716" fmla="*/ 856512 h 1874663"/>
              <a:gd name="connsiteX7717" fmla="*/ 1551086 w 2323944"/>
              <a:gd name="connsiteY7717" fmla="*/ 855021 h 1874663"/>
              <a:gd name="connsiteX7718" fmla="*/ 1553174 w 2323944"/>
              <a:gd name="connsiteY7718" fmla="*/ 849205 h 1874663"/>
              <a:gd name="connsiteX7719" fmla="*/ 1553174 w 2323944"/>
              <a:gd name="connsiteY7719" fmla="*/ 848161 h 1874663"/>
              <a:gd name="connsiteX7720" fmla="*/ 1552577 w 2323944"/>
              <a:gd name="connsiteY7720" fmla="*/ 848161 h 1874663"/>
              <a:gd name="connsiteX7721" fmla="*/ 1551384 w 2323944"/>
              <a:gd name="connsiteY7721" fmla="*/ 848907 h 1874663"/>
              <a:gd name="connsiteX7722" fmla="*/ 1549446 w 2323944"/>
              <a:gd name="connsiteY7722" fmla="*/ 850845 h 1874663"/>
              <a:gd name="connsiteX7723" fmla="*/ 1548551 w 2323944"/>
              <a:gd name="connsiteY7723" fmla="*/ 851144 h 1874663"/>
              <a:gd name="connsiteX7724" fmla="*/ 1547656 w 2323944"/>
              <a:gd name="connsiteY7724" fmla="*/ 850696 h 1874663"/>
              <a:gd name="connsiteX7725" fmla="*/ 1543183 w 2323944"/>
              <a:gd name="connsiteY7725" fmla="*/ 843986 h 1874663"/>
              <a:gd name="connsiteX7726" fmla="*/ 1542437 w 2323944"/>
              <a:gd name="connsiteY7726" fmla="*/ 843390 h 1874663"/>
              <a:gd name="connsiteX7727" fmla="*/ 1542437 w 2323944"/>
              <a:gd name="connsiteY7727" fmla="*/ 842942 h 1874663"/>
              <a:gd name="connsiteX7728" fmla="*/ 1543183 w 2323944"/>
              <a:gd name="connsiteY7728" fmla="*/ 841451 h 1874663"/>
              <a:gd name="connsiteX7729" fmla="*/ 1542586 w 2323944"/>
              <a:gd name="connsiteY7729" fmla="*/ 840557 h 1874663"/>
              <a:gd name="connsiteX7730" fmla="*/ 1541244 w 2323944"/>
              <a:gd name="connsiteY7730" fmla="*/ 839364 h 1874663"/>
              <a:gd name="connsiteX7731" fmla="*/ 1538858 w 2323944"/>
              <a:gd name="connsiteY7731" fmla="*/ 836381 h 1874663"/>
              <a:gd name="connsiteX7732" fmla="*/ 1538858 w 2323944"/>
              <a:gd name="connsiteY7732" fmla="*/ 835338 h 1874663"/>
              <a:gd name="connsiteX7733" fmla="*/ 1540350 w 2323944"/>
              <a:gd name="connsiteY7733" fmla="*/ 834890 h 1874663"/>
              <a:gd name="connsiteX7734" fmla="*/ 1543034 w 2323944"/>
              <a:gd name="connsiteY7734" fmla="*/ 834890 h 1874663"/>
              <a:gd name="connsiteX7735" fmla="*/ 1547954 w 2323944"/>
              <a:gd name="connsiteY7735" fmla="*/ 833548 h 1874663"/>
              <a:gd name="connsiteX7736" fmla="*/ 1550639 w 2323944"/>
              <a:gd name="connsiteY7736" fmla="*/ 833846 h 1874663"/>
              <a:gd name="connsiteX7737" fmla="*/ 1553323 w 2323944"/>
              <a:gd name="connsiteY7737" fmla="*/ 835487 h 1874663"/>
              <a:gd name="connsiteX7738" fmla="*/ 1555708 w 2323944"/>
              <a:gd name="connsiteY7738" fmla="*/ 835487 h 1874663"/>
              <a:gd name="connsiteX7739" fmla="*/ 1557945 w 2323944"/>
              <a:gd name="connsiteY7739" fmla="*/ 834294 h 1874663"/>
              <a:gd name="connsiteX7740" fmla="*/ 1563015 w 2323944"/>
              <a:gd name="connsiteY7740" fmla="*/ 832504 h 1874663"/>
              <a:gd name="connsiteX7741" fmla="*/ 1565997 w 2323944"/>
              <a:gd name="connsiteY7741" fmla="*/ 831013 h 1874663"/>
              <a:gd name="connsiteX7742" fmla="*/ 1572409 w 2323944"/>
              <a:gd name="connsiteY7742" fmla="*/ 826093 h 1874663"/>
              <a:gd name="connsiteX7743" fmla="*/ 1573006 w 2323944"/>
              <a:gd name="connsiteY7743" fmla="*/ 824452 h 1874663"/>
              <a:gd name="connsiteX7744" fmla="*/ 1573006 w 2323944"/>
              <a:gd name="connsiteY7744" fmla="*/ 822066 h 1874663"/>
              <a:gd name="connsiteX7745" fmla="*/ 1573006 w 2323944"/>
              <a:gd name="connsiteY7745" fmla="*/ 820277 h 1874663"/>
              <a:gd name="connsiteX7746" fmla="*/ 1571216 w 2323944"/>
              <a:gd name="connsiteY7746" fmla="*/ 818040 h 1874663"/>
              <a:gd name="connsiteX7747" fmla="*/ 1569874 w 2323944"/>
              <a:gd name="connsiteY7747" fmla="*/ 816997 h 1874663"/>
              <a:gd name="connsiteX7748" fmla="*/ 1567339 w 2323944"/>
              <a:gd name="connsiteY7748" fmla="*/ 816251 h 1874663"/>
              <a:gd name="connsiteX7749" fmla="*/ 1561822 w 2323944"/>
              <a:gd name="connsiteY7749" fmla="*/ 815655 h 1874663"/>
              <a:gd name="connsiteX7750" fmla="*/ 1554665 w 2323944"/>
              <a:gd name="connsiteY7750" fmla="*/ 815356 h 1874663"/>
              <a:gd name="connsiteX7751" fmla="*/ 1554665 w 2323944"/>
              <a:gd name="connsiteY7751" fmla="*/ 814163 h 1874663"/>
              <a:gd name="connsiteX7752" fmla="*/ 1559884 w 2323944"/>
              <a:gd name="connsiteY7752" fmla="*/ 811927 h 1874663"/>
              <a:gd name="connsiteX7753" fmla="*/ 1563760 w 2323944"/>
              <a:gd name="connsiteY7753" fmla="*/ 809690 h 1874663"/>
              <a:gd name="connsiteX7754" fmla="*/ 1571216 w 2323944"/>
              <a:gd name="connsiteY7754" fmla="*/ 804024 h 1874663"/>
              <a:gd name="connsiteX7755" fmla="*/ 1571216 w 2323944"/>
              <a:gd name="connsiteY7755" fmla="*/ 803129 h 1874663"/>
              <a:gd name="connsiteX7756" fmla="*/ 1569874 w 2323944"/>
              <a:gd name="connsiteY7756" fmla="*/ 800892 h 1874663"/>
              <a:gd name="connsiteX7757" fmla="*/ 1568980 w 2323944"/>
              <a:gd name="connsiteY7757" fmla="*/ 800296 h 1874663"/>
              <a:gd name="connsiteX7758" fmla="*/ 1560629 w 2323944"/>
              <a:gd name="connsiteY7758" fmla="*/ 797463 h 1874663"/>
              <a:gd name="connsiteX7759" fmla="*/ 1554814 w 2323944"/>
              <a:gd name="connsiteY7759" fmla="*/ 796568 h 1874663"/>
              <a:gd name="connsiteX7760" fmla="*/ 1549595 w 2323944"/>
              <a:gd name="connsiteY7760" fmla="*/ 797910 h 1874663"/>
              <a:gd name="connsiteX7761" fmla="*/ 1547507 w 2323944"/>
              <a:gd name="connsiteY7761" fmla="*/ 797910 h 1874663"/>
              <a:gd name="connsiteX7762" fmla="*/ 1547060 w 2323944"/>
              <a:gd name="connsiteY7762" fmla="*/ 797164 h 1874663"/>
              <a:gd name="connsiteX7763" fmla="*/ 1548103 w 2323944"/>
              <a:gd name="connsiteY7763" fmla="*/ 795673 h 1874663"/>
              <a:gd name="connsiteX7764" fmla="*/ 1547507 w 2323944"/>
              <a:gd name="connsiteY7764" fmla="*/ 793884 h 1874663"/>
              <a:gd name="connsiteX7765" fmla="*/ 1545419 w 2323944"/>
              <a:gd name="connsiteY7765" fmla="*/ 790156 h 1874663"/>
              <a:gd name="connsiteX7766" fmla="*/ 1536622 w 2323944"/>
              <a:gd name="connsiteY7766" fmla="*/ 787770 h 1874663"/>
              <a:gd name="connsiteX7767" fmla="*/ 1533639 w 2323944"/>
              <a:gd name="connsiteY7767" fmla="*/ 785981 h 1874663"/>
              <a:gd name="connsiteX7768" fmla="*/ 1536771 w 2323944"/>
              <a:gd name="connsiteY7768" fmla="*/ 784788 h 1874663"/>
              <a:gd name="connsiteX7769" fmla="*/ 1540350 w 2323944"/>
              <a:gd name="connsiteY7769" fmla="*/ 784042 h 1874663"/>
              <a:gd name="connsiteX7770" fmla="*/ 1543183 w 2323944"/>
              <a:gd name="connsiteY7770" fmla="*/ 780762 h 1874663"/>
              <a:gd name="connsiteX7771" fmla="*/ 1543630 w 2323944"/>
              <a:gd name="connsiteY7771" fmla="*/ 778823 h 1874663"/>
              <a:gd name="connsiteX7772" fmla="*/ 1537218 w 2323944"/>
              <a:gd name="connsiteY7772" fmla="*/ 776437 h 1874663"/>
              <a:gd name="connsiteX7773" fmla="*/ 1533938 w 2323944"/>
              <a:gd name="connsiteY7773" fmla="*/ 776437 h 1874663"/>
              <a:gd name="connsiteX7774" fmla="*/ 1527526 w 2323944"/>
              <a:gd name="connsiteY7774" fmla="*/ 776736 h 1874663"/>
              <a:gd name="connsiteX7775" fmla="*/ 1512763 w 2323944"/>
              <a:gd name="connsiteY7775" fmla="*/ 775841 h 1874663"/>
              <a:gd name="connsiteX7776" fmla="*/ 1509781 w 2323944"/>
              <a:gd name="connsiteY7776" fmla="*/ 775841 h 1874663"/>
              <a:gd name="connsiteX7777" fmla="*/ 1503220 w 2323944"/>
              <a:gd name="connsiteY7777" fmla="*/ 773753 h 1874663"/>
              <a:gd name="connsiteX7778" fmla="*/ 1494721 w 2323944"/>
              <a:gd name="connsiteY7778" fmla="*/ 769429 h 1874663"/>
              <a:gd name="connsiteX7779" fmla="*/ 1492633 w 2323944"/>
              <a:gd name="connsiteY7779" fmla="*/ 768982 h 1874663"/>
              <a:gd name="connsiteX7780" fmla="*/ 1483985 w 2323944"/>
              <a:gd name="connsiteY7780" fmla="*/ 768684 h 1874663"/>
              <a:gd name="connsiteX7781" fmla="*/ 1479064 w 2323944"/>
              <a:gd name="connsiteY7781" fmla="*/ 769429 h 1874663"/>
              <a:gd name="connsiteX7782" fmla="*/ 1474143 w 2323944"/>
              <a:gd name="connsiteY7782" fmla="*/ 770920 h 1874663"/>
              <a:gd name="connsiteX7783" fmla="*/ 1469968 w 2323944"/>
              <a:gd name="connsiteY7783" fmla="*/ 770920 h 1874663"/>
              <a:gd name="connsiteX7784" fmla="*/ 1466538 w 2323944"/>
              <a:gd name="connsiteY7784" fmla="*/ 769429 h 1874663"/>
              <a:gd name="connsiteX7785" fmla="*/ 1463705 w 2323944"/>
              <a:gd name="connsiteY7785" fmla="*/ 768833 h 1874663"/>
              <a:gd name="connsiteX7786" fmla="*/ 1461319 w 2323944"/>
              <a:gd name="connsiteY7786" fmla="*/ 768833 h 1874663"/>
              <a:gd name="connsiteX7787" fmla="*/ 1460573 w 2323944"/>
              <a:gd name="connsiteY7787" fmla="*/ 769578 h 1874663"/>
              <a:gd name="connsiteX7788" fmla="*/ 1461617 w 2323944"/>
              <a:gd name="connsiteY7788" fmla="*/ 770324 h 1874663"/>
              <a:gd name="connsiteX7789" fmla="*/ 1462959 w 2323944"/>
              <a:gd name="connsiteY7789" fmla="*/ 772411 h 1874663"/>
              <a:gd name="connsiteX7790" fmla="*/ 1462959 w 2323944"/>
              <a:gd name="connsiteY7790" fmla="*/ 773903 h 1874663"/>
              <a:gd name="connsiteX7791" fmla="*/ 1461468 w 2323944"/>
              <a:gd name="connsiteY7791" fmla="*/ 778674 h 1874663"/>
              <a:gd name="connsiteX7792" fmla="*/ 1462065 w 2323944"/>
              <a:gd name="connsiteY7792" fmla="*/ 780314 h 1874663"/>
              <a:gd name="connsiteX7793" fmla="*/ 1463407 w 2323944"/>
              <a:gd name="connsiteY7793" fmla="*/ 782104 h 1874663"/>
              <a:gd name="connsiteX7794" fmla="*/ 1463705 w 2323944"/>
              <a:gd name="connsiteY7794" fmla="*/ 783744 h 1874663"/>
              <a:gd name="connsiteX7795" fmla="*/ 1463108 w 2323944"/>
              <a:gd name="connsiteY7795" fmla="*/ 785086 h 1874663"/>
              <a:gd name="connsiteX7796" fmla="*/ 1463108 w 2323944"/>
              <a:gd name="connsiteY7796" fmla="*/ 786577 h 1874663"/>
              <a:gd name="connsiteX7797" fmla="*/ 1463854 w 2323944"/>
              <a:gd name="connsiteY7797" fmla="*/ 788367 h 1874663"/>
              <a:gd name="connsiteX7798" fmla="*/ 1463854 w 2323944"/>
              <a:gd name="connsiteY7798" fmla="*/ 789560 h 1874663"/>
              <a:gd name="connsiteX7799" fmla="*/ 1463705 w 2323944"/>
              <a:gd name="connsiteY7799" fmla="*/ 790305 h 1874663"/>
              <a:gd name="connsiteX7800" fmla="*/ 1463258 w 2323944"/>
              <a:gd name="connsiteY7800" fmla="*/ 793138 h 1874663"/>
              <a:gd name="connsiteX7801" fmla="*/ 1463258 w 2323944"/>
              <a:gd name="connsiteY7801" fmla="*/ 794928 h 1874663"/>
              <a:gd name="connsiteX7802" fmla="*/ 1464450 w 2323944"/>
              <a:gd name="connsiteY7802" fmla="*/ 799103 h 1874663"/>
              <a:gd name="connsiteX7803" fmla="*/ 1467433 w 2323944"/>
              <a:gd name="connsiteY7803" fmla="*/ 801936 h 1874663"/>
              <a:gd name="connsiteX7804" fmla="*/ 1468327 w 2323944"/>
              <a:gd name="connsiteY7804" fmla="*/ 802383 h 1874663"/>
              <a:gd name="connsiteX7805" fmla="*/ 1471757 w 2323944"/>
              <a:gd name="connsiteY7805" fmla="*/ 802383 h 1874663"/>
              <a:gd name="connsiteX7806" fmla="*/ 1477572 w 2323944"/>
              <a:gd name="connsiteY7806" fmla="*/ 805813 h 1874663"/>
              <a:gd name="connsiteX7807" fmla="*/ 1478318 w 2323944"/>
              <a:gd name="connsiteY7807" fmla="*/ 806708 h 1874663"/>
              <a:gd name="connsiteX7808" fmla="*/ 1477572 w 2323944"/>
              <a:gd name="connsiteY7808" fmla="*/ 809243 h 1874663"/>
              <a:gd name="connsiteX7809" fmla="*/ 1477572 w 2323944"/>
              <a:gd name="connsiteY7809" fmla="*/ 810883 h 1874663"/>
              <a:gd name="connsiteX7810" fmla="*/ 1476976 w 2323944"/>
              <a:gd name="connsiteY7810" fmla="*/ 812076 h 1874663"/>
              <a:gd name="connsiteX7811" fmla="*/ 1474590 w 2323944"/>
              <a:gd name="connsiteY7811" fmla="*/ 812672 h 1874663"/>
              <a:gd name="connsiteX7812" fmla="*/ 1472652 w 2323944"/>
              <a:gd name="connsiteY7812" fmla="*/ 814611 h 1874663"/>
              <a:gd name="connsiteX7813" fmla="*/ 1472055 w 2323944"/>
              <a:gd name="connsiteY7813" fmla="*/ 816400 h 1874663"/>
              <a:gd name="connsiteX7814" fmla="*/ 1472055 w 2323944"/>
              <a:gd name="connsiteY7814" fmla="*/ 817742 h 1874663"/>
              <a:gd name="connsiteX7815" fmla="*/ 1478318 w 2323944"/>
              <a:gd name="connsiteY7815" fmla="*/ 820277 h 1874663"/>
              <a:gd name="connsiteX7816" fmla="*/ 1478318 w 2323944"/>
              <a:gd name="connsiteY7816" fmla="*/ 821023 h 1874663"/>
              <a:gd name="connsiteX7817" fmla="*/ 1467582 w 2323944"/>
              <a:gd name="connsiteY7817" fmla="*/ 822514 h 1874663"/>
              <a:gd name="connsiteX7818" fmla="*/ 1465942 w 2323944"/>
              <a:gd name="connsiteY7818" fmla="*/ 822216 h 1874663"/>
              <a:gd name="connsiteX7819" fmla="*/ 1463705 w 2323944"/>
              <a:gd name="connsiteY7819" fmla="*/ 820873 h 1874663"/>
              <a:gd name="connsiteX7820" fmla="*/ 1461915 w 2323944"/>
              <a:gd name="connsiteY7820" fmla="*/ 820873 h 1874663"/>
              <a:gd name="connsiteX7821" fmla="*/ 1461170 w 2323944"/>
              <a:gd name="connsiteY7821" fmla="*/ 821023 h 1874663"/>
              <a:gd name="connsiteX7822" fmla="*/ 1459977 w 2323944"/>
              <a:gd name="connsiteY7822" fmla="*/ 822961 h 1874663"/>
              <a:gd name="connsiteX7823" fmla="*/ 1457890 w 2323944"/>
              <a:gd name="connsiteY7823" fmla="*/ 824303 h 1874663"/>
              <a:gd name="connsiteX7824" fmla="*/ 1456697 w 2323944"/>
              <a:gd name="connsiteY7824" fmla="*/ 825645 h 1874663"/>
              <a:gd name="connsiteX7825" fmla="*/ 1455504 w 2323944"/>
              <a:gd name="connsiteY7825" fmla="*/ 827584 h 1874663"/>
              <a:gd name="connsiteX7826" fmla="*/ 1455205 w 2323944"/>
              <a:gd name="connsiteY7826" fmla="*/ 830119 h 1874663"/>
              <a:gd name="connsiteX7827" fmla="*/ 1455802 w 2323944"/>
              <a:gd name="connsiteY7827" fmla="*/ 833101 h 1874663"/>
              <a:gd name="connsiteX7828" fmla="*/ 1455802 w 2323944"/>
              <a:gd name="connsiteY7828" fmla="*/ 836531 h 1874663"/>
              <a:gd name="connsiteX7829" fmla="*/ 1454012 w 2323944"/>
              <a:gd name="connsiteY7829" fmla="*/ 842048 h 1874663"/>
              <a:gd name="connsiteX7830" fmla="*/ 1449688 w 2323944"/>
              <a:gd name="connsiteY7830" fmla="*/ 854126 h 1874663"/>
              <a:gd name="connsiteX7831" fmla="*/ 1448794 w 2323944"/>
              <a:gd name="connsiteY7831" fmla="*/ 855468 h 1874663"/>
              <a:gd name="connsiteX7832" fmla="*/ 1438654 w 2323944"/>
              <a:gd name="connsiteY7832" fmla="*/ 865906 h 1874663"/>
              <a:gd name="connsiteX7833" fmla="*/ 1437908 w 2323944"/>
              <a:gd name="connsiteY7833" fmla="*/ 867099 h 1874663"/>
              <a:gd name="connsiteX7834" fmla="*/ 1435820 w 2323944"/>
              <a:gd name="connsiteY7834" fmla="*/ 871125 h 1874663"/>
              <a:gd name="connsiteX7835" fmla="*/ 1435075 w 2323944"/>
              <a:gd name="connsiteY7835" fmla="*/ 874107 h 1874663"/>
              <a:gd name="connsiteX7836" fmla="*/ 1434180 w 2323944"/>
              <a:gd name="connsiteY7836" fmla="*/ 880370 h 1874663"/>
              <a:gd name="connsiteX7837" fmla="*/ 1433584 w 2323944"/>
              <a:gd name="connsiteY7837" fmla="*/ 882010 h 1874663"/>
              <a:gd name="connsiteX7838" fmla="*/ 1432242 w 2323944"/>
              <a:gd name="connsiteY7838" fmla="*/ 883501 h 1874663"/>
              <a:gd name="connsiteX7839" fmla="*/ 1430303 w 2323944"/>
              <a:gd name="connsiteY7839" fmla="*/ 884843 h 1874663"/>
              <a:gd name="connsiteX7840" fmla="*/ 1428514 w 2323944"/>
              <a:gd name="connsiteY7840" fmla="*/ 885589 h 1874663"/>
              <a:gd name="connsiteX7841" fmla="*/ 1426874 w 2323944"/>
              <a:gd name="connsiteY7841" fmla="*/ 885589 h 1874663"/>
              <a:gd name="connsiteX7842" fmla="*/ 1423892 w 2323944"/>
              <a:gd name="connsiteY7842" fmla="*/ 887975 h 1874663"/>
              <a:gd name="connsiteX7843" fmla="*/ 1419716 w 2323944"/>
              <a:gd name="connsiteY7843" fmla="*/ 892150 h 1874663"/>
              <a:gd name="connsiteX7844" fmla="*/ 1414945 w 2323944"/>
              <a:gd name="connsiteY7844" fmla="*/ 896027 h 1874663"/>
              <a:gd name="connsiteX7845" fmla="*/ 1413453 w 2323944"/>
              <a:gd name="connsiteY7845" fmla="*/ 896474 h 1874663"/>
              <a:gd name="connsiteX7846" fmla="*/ 1412410 w 2323944"/>
              <a:gd name="connsiteY7846" fmla="*/ 896474 h 1874663"/>
              <a:gd name="connsiteX7847" fmla="*/ 1411515 w 2323944"/>
              <a:gd name="connsiteY7847" fmla="*/ 895580 h 1874663"/>
              <a:gd name="connsiteX7848" fmla="*/ 1410769 w 2323944"/>
              <a:gd name="connsiteY7848" fmla="*/ 894536 h 1874663"/>
              <a:gd name="connsiteX7849" fmla="*/ 1409427 w 2323944"/>
              <a:gd name="connsiteY7849" fmla="*/ 889317 h 1874663"/>
              <a:gd name="connsiteX7850" fmla="*/ 1408682 w 2323944"/>
              <a:gd name="connsiteY7850" fmla="*/ 887826 h 1874663"/>
              <a:gd name="connsiteX7851" fmla="*/ 1395560 w 2323944"/>
              <a:gd name="connsiteY7851" fmla="*/ 875151 h 1874663"/>
              <a:gd name="connsiteX7852" fmla="*/ 1390341 w 2323944"/>
              <a:gd name="connsiteY7852" fmla="*/ 868590 h 1874663"/>
              <a:gd name="connsiteX7853" fmla="*/ 1387209 w 2323944"/>
              <a:gd name="connsiteY7853" fmla="*/ 859941 h 1874663"/>
              <a:gd name="connsiteX7854" fmla="*/ 1386911 w 2323944"/>
              <a:gd name="connsiteY7854" fmla="*/ 858152 h 1874663"/>
              <a:gd name="connsiteX7855" fmla="*/ 1386911 w 2323944"/>
              <a:gd name="connsiteY7855" fmla="*/ 849802 h 1874663"/>
              <a:gd name="connsiteX7856" fmla="*/ 1386016 w 2323944"/>
              <a:gd name="connsiteY7856" fmla="*/ 845328 h 1874663"/>
              <a:gd name="connsiteX7857" fmla="*/ 1386315 w 2323944"/>
              <a:gd name="connsiteY7857" fmla="*/ 843986 h 1874663"/>
              <a:gd name="connsiteX7858" fmla="*/ 1389297 w 2323944"/>
              <a:gd name="connsiteY7858" fmla="*/ 841600 h 1874663"/>
              <a:gd name="connsiteX7859" fmla="*/ 1390043 w 2323944"/>
              <a:gd name="connsiteY7859" fmla="*/ 841600 h 1874663"/>
              <a:gd name="connsiteX7860" fmla="*/ 1391683 w 2323944"/>
              <a:gd name="connsiteY7860" fmla="*/ 845030 h 1874663"/>
              <a:gd name="connsiteX7861" fmla="*/ 1392577 w 2323944"/>
              <a:gd name="connsiteY7861" fmla="*/ 845776 h 1874663"/>
              <a:gd name="connsiteX7862" fmla="*/ 1395709 w 2323944"/>
              <a:gd name="connsiteY7862" fmla="*/ 846223 h 1874663"/>
              <a:gd name="connsiteX7863" fmla="*/ 1398244 w 2323944"/>
              <a:gd name="connsiteY7863" fmla="*/ 845925 h 1874663"/>
              <a:gd name="connsiteX7864" fmla="*/ 1399288 w 2323944"/>
              <a:gd name="connsiteY7864" fmla="*/ 845030 h 1874663"/>
              <a:gd name="connsiteX7865" fmla="*/ 1399884 w 2323944"/>
              <a:gd name="connsiteY7865" fmla="*/ 843390 h 1874663"/>
              <a:gd name="connsiteX7866" fmla="*/ 1400331 w 2323944"/>
              <a:gd name="connsiteY7866" fmla="*/ 841153 h 1874663"/>
              <a:gd name="connsiteX7867" fmla="*/ 1400331 w 2323944"/>
              <a:gd name="connsiteY7867" fmla="*/ 838320 h 1874663"/>
              <a:gd name="connsiteX7868" fmla="*/ 1400033 w 2323944"/>
              <a:gd name="connsiteY7868" fmla="*/ 836232 h 1874663"/>
              <a:gd name="connsiteX7869" fmla="*/ 1398989 w 2323944"/>
              <a:gd name="connsiteY7869" fmla="*/ 834890 h 1874663"/>
              <a:gd name="connsiteX7870" fmla="*/ 1397797 w 2323944"/>
              <a:gd name="connsiteY7870" fmla="*/ 830715 h 1874663"/>
              <a:gd name="connsiteX7871" fmla="*/ 1396454 w 2323944"/>
              <a:gd name="connsiteY7871" fmla="*/ 823856 h 1874663"/>
              <a:gd name="connsiteX7872" fmla="*/ 1394367 w 2323944"/>
              <a:gd name="connsiteY7872" fmla="*/ 818935 h 1874663"/>
              <a:gd name="connsiteX7873" fmla="*/ 1389595 w 2323944"/>
              <a:gd name="connsiteY7873" fmla="*/ 814014 h 1874663"/>
              <a:gd name="connsiteX7874" fmla="*/ 1387209 w 2323944"/>
              <a:gd name="connsiteY7874" fmla="*/ 812076 h 1874663"/>
              <a:gd name="connsiteX7875" fmla="*/ 1378710 w 2323944"/>
              <a:gd name="connsiteY7875" fmla="*/ 807006 h 1874663"/>
              <a:gd name="connsiteX7876" fmla="*/ 1374087 w 2323944"/>
              <a:gd name="connsiteY7876" fmla="*/ 803278 h 1874663"/>
              <a:gd name="connsiteX7877" fmla="*/ 1370359 w 2323944"/>
              <a:gd name="connsiteY7877" fmla="*/ 799252 h 1874663"/>
              <a:gd name="connsiteX7878" fmla="*/ 1367675 w 2323944"/>
              <a:gd name="connsiteY7878" fmla="*/ 797015 h 1874663"/>
              <a:gd name="connsiteX7879" fmla="*/ 1363948 w 2323944"/>
              <a:gd name="connsiteY7879" fmla="*/ 797015 h 1874663"/>
              <a:gd name="connsiteX7880" fmla="*/ 1361860 w 2323944"/>
              <a:gd name="connsiteY7880" fmla="*/ 797463 h 1874663"/>
              <a:gd name="connsiteX7881" fmla="*/ 1359921 w 2323944"/>
              <a:gd name="connsiteY7881" fmla="*/ 798805 h 1874663"/>
              <a:gd name="connsiteX7882" fmla="*/ 1354702 w 2323944"/>
              <a:gd name="connsiteY7882" fmla="*/ 805664 h 1874663"/>
              <a:gd name="connsiteX7883" fmla="*/ 1351720 w 2323944"/>
              <a:gd name="connsiteY7883" fmla="*/ 809094 h 1874663"/>
              <a:gd name="connsiteX7884" fmla="*/ 1350378 w 2323944"/>
              <a:gd name="connsiteY7884" fmla="*/ 813120 h 1874663"/>
              <a:gd name="connsiteX7885" fmla="*/ 1349632 w 2323944"/>
              <a:gd name="connsiteY7885" fmla="*/ 818786 h 1874663"/>
              <a:gd name="connsiteX7886" fmla="*/ 1348738 w 2323944"/>
              <a:gd name="connsiteY7886" fmla="*/ 822514 h 1874663"/>
              <a:gd name="connsiteX7887" fmla="*/ 1346054 w 2323944"/>
              <a:gd name="connsiteY7887" fmla="*/ 827733 h 1874663"/>
              <a:gd name="connsiteX7888" fmla="*/ 1345756 w 2323944"/>
              <a:gd name="connsiteY7888" fmla="*/ 829224 h 1874663"/>
              <a:gd name="connsiteX7889" fmla="*/ 1346203 w 2323944"/>
              <a:gd name="connsiteY7889" fmla="*/ 832654 h 1874663"/>
              <a:gd name="connsiteX7890" fmla="*/ 1345756 w 2323944"/>
              <a:gd name="connsiteY7890" fmla="*/ 834145 h 1874663"/>
              <a:gd name="connsiteX7891" fmla="*/ 1342922 w 2323944"/>
              <a:gd name="connsiteY7891" fmla="*/ 838618 h 1874663"/>
              <a:gd name="connsiteX7892" fmla="*/ 1339940 w 2323944"/>
              <a:gd name="connsiteY7892" fmla="*/ 841451 h 1874663"/>
              <a:gd name="connsiteX7893" fmla="*/ 1338896 w 2323944"/>
              <a:gd name="connsiteY7893" fmla="*/ 843092 h 1874663"/>
              <a:gd name="connsiteX7894" fmla="*/ 1338449 w 2323944"/>
              <a:gd name="connsiteY7894" fmla="*/ 844732 h 1874663"/>
              <a:gd name="connsiteX7895" fmla="*/ 1337703 w 2323944"/>
              <a:gd name="connsiteY7895" fmla="*/ 845328 h 1874663"/>
              <a:gd name="connsiteX7896" fmla="*/ 1336511 w 2323944"/>
              <a:gd name="connsiteY7896" fmla="*/ 844881 h 1874663"/>
              <a:gd name="connsiteX7897" fmla="*/ 1335467 w 2323944"/>
              <a:gd name="connsiteY7897" fmla="*/ 843688 h 1874663"/>
              <a:gd name="connsiteX7898" fmla="*/ 1334572 w 2323944"/>
              <a:gd name="connsiteY7898" fmla="*/ 841899 h 1874663"/>
              <a:gd name="connsiteX7899" fmla="*/ 1333379 w 2323944"/>
              <a:gd name="connsiteY7899" fmla="*/ 841153 h 1874663"/>
              <a:gd name="connsiteX7900" fmla="*/ 1331739 w 2323944"/>
              <a:gd name="connsiteY7900" fmla="*/ 838916 h 1874663"/>
              <a:gd name="connsiteX7901" fmla="*/ 1328906 w 2323944"/>
              <a:gd name="connsiteY7901" fmla="*/ 837127 h 1874663"/>
              <a:gd name="connsiteX7902" fmla="*/ 1327713 w 2323944"/>
              <a:gd name="connsiteY7902" fmla="*/ 835039 h 1874663"/>
              <a:gd name="connsiteX7903" fmla="*/ 1329055 w 2323944"/>
              <a:gd name="connsiteY7903" fmla="*/ 828478 h 1874663"/>
              <a:gd name="connsiteX7904" fmla="*/ 1329502 w 2323944"/>
              <a:gd name="connsiteY7904" fmla="*/ 824750 h 1874663"/>
              <a:gd name="connsiteX7905" fmla="*/ 1328607 w 2323944"/>
              <a:gd name="connsiteY7905" fmla="*/ 820128 h 1874663"/>
              <a:gd name="connsiteX7906" fmla="*/ 1328607 w 2323944"/>
              <a:gd name="connsiteY7906" fmla="*/ 818488 h 1874663"/>
              <a:gd name="connsiteX7907" fmla="*/ 1330546 w 2323944"/>
              <a:gd name="connsiteY7907" fmla="*/ 816400 h 1874663"/>
              <a:gd name="connsiteX7908" fmla="*/ 1330248 w 2323944"/>
              <a:gd name="connsiteY7908" fmla="*/ 815505 h 1874663"/>
              <a:gd name="connsiteX7909" fmla="*/ 1327415 w 2323944"/>
              <a:gd name="connsiteY7909" fmla="*/ 812374 h 1874663"/>
              <a:gd name="connsiteX7910" fmla="*/ 1323239 w 2323944"/>
              <a:gd name="connsiteY7910" fmla="*/ 804769 h 1874663"/>
              <a:gd name="connsiteX7911" fmla="*/ 1310266 w 2323944"/>
              <a:gd name="connsiteY7911" fmla="*/ 796121 h 1874663"/>
              <a:gd name="connsiteX7912" fmla="*/ 1310714 w 2323944"/>
              <a:gd name="connsiteY7912" fmla="*/ 795375 h 1874663"/>
              <a:gd name="connsiteX7913" fmla="*/ 1312503 w 2323944"/>
              <a:gd name="connsiteY7913" fmla="*/ 795375 h 1874663"/>
              <a:gd name="connsiteX7914" fmla="*/ 1314889 w 2323944"/>
              <a:gd name="connsiteY7914" fmla="*/ 794629 h 1874663"/>
              <a:gd name="connsiteX7915" fmla="*/ 1315784 w 2323944"/>
              <a:gd name="connsiteY7915" fmla="*/ 794629 h 1874663"/>
              <a:gd name="connsiteX7916" fmla="*/ 1315187 w 2323944"/>
              <a:gd name="connsiteY7916" fmla="*/ 795822 h 1874663"/>
              <a:gd name="connsiteX7917" fmla="*/ 1316380 w 2323944"/>
              <a:gd name="connsiteY7917" fmla="*/ 796568 h 1874663"/>
              <a:gd name="connsiteX7918" fmla="*/ 1319362 w 2323944"/>
              <a:gd name="connsiteY7918" fmla="*/ 797015 h 1874663"/>
              <a:gd name="connsiteX7919" fmla="*/ 1321152 w 2323944"/>
              <a:gd name="connsiteY7919" fmla="*/ 795822 h 1874663"/>
              <a:gd name="connsiteX7920" fmla="*/ 1321897 w 2323944"/>
              <a:gd name="connsiteY7920" fmla="*/ 793138 h 1874663"/>
              <a:gd name="connsiteX7921" fmla="*/ 1323090 w 2323944"/>
              <a:gd name="connsiteY7921" fmla="*/ 790902 h 1874663"/>
              <a:gd name="connsiteX7922" fmla="*/ 1324730 w 2323944"/>
              <a:gd name="connsiteY7922" fmla="*/ 789112 h 1874663"/>
              <a:gd name="connsiteX7923" fmla="*/ 1326818 w 2323944"/>
              <a:gd name="connsiteY7923" fmla="*/ 788218 h 1874663"/>
              <a:gd name="connsiteX7924" fmla="*/ 1329204 w 2323944"/>
              <a:gd name="connsiteY7924" fmla="*/ 788218 h 1874663"/>
              <a:gd name="connsiteX7925" fmla="*/ 1331739 w 2323944"/>
              <a:gd name="connsiteY7925" fmla="*/ 787621 h 1874663"/>
              <a:gd name="connsiteX7926" fmla="*/ 1330844 w 2323944"/>
              <a:gd name="connsiteY7926" fmla="*/ 786726 h 1874663"/>
              <a:gd name="connsiteX7927" fmla="*/ 1328160 w 2323944"/>
              <a:gd name="connsiteY7927" fmla="*/ 785384 h 1874663"/>
              <a:gd name="connsiteX7928" fmla="*/ 1325178 w 2323944"/>
              <a:gd name="connsiteY7928" fmla="*/ 784788 h 1874663"/>
              <a:gd name="connsiteX7929" fmla="*/ 1322047 w 2323944"/>
              <a:gd name="connsiteY7929" fmla="*/ 785086 h 1874663"/>
              <a:gd name="connsiteX7930" fmla="*/ 1317722 w 2323944"/>
              <a:gd name="connsiteY7930" fmla="*/ 784788 h 1874663"/>
              <a:gd name="connsiteX7931" fmla="*/ 1308775 w 2323944"/>
              <a:gd name="connsiteY7931" fmla="*/ 783446 h 1874663"/>
              <a:gd name="connsiteX7932" fmla="*/ 1304749 w 2323944"/>
              <a:gd name="connsiteY7932" fmla="*/ 784341 h 1874663"/>
              <a:gd name="connsiteX7933" fmla="*/ 1305048 w 2323944"/>
              <a:gd name="connsiteY7933" fmla="*/ 783744 h 1874663"/>
              <a:gd name="connsiteX7934" fmla="*/ 1308328 w 2323944"/>
              <a:gd name="connsiteY7934" fmla="*/ 781657 h 1874663"/>
              <a:gd name="connsiteX7935" fmla="*/ 1311907 w 2323944"/>
              <a:gd name="connsiteY7935" fmla="*/ 779718 h 1874663"/>
              <a:gd name="connsiteX7936" fmla="*/ 1312354 w 2323944"/>
              <a:gd name="connsiteY7936" fmla="*/ 778823 h 1874663"/>
              <a:gd name="connsiteX7937" fmla="*/ 1311012 w 2323944"/>
              <a:gd name="connsiteY7937" fmla="*/ 778525 h 1874663"/>
              <a:gd name="connsiteX7938" fmla="*/ 1306240 w 2323944"/>
              <a:gd name="connsiteY7938" fmla="*/ 778227 h 1874663"/>
              <a:gd name="connsiteX7939" fmla="*/ 1302363 w 2323944"/>
              <a:gd name="connsiteY7939" fmla="*/ 779867 h 1874663"/>
              <a:gd name="connsiteX7940" fmla="*/ 1297293 w 2323944"/>
              <a:gd name="connsiteY7940" fmla="*/ 783297 h 1874663"/>
              <a:gd name="connsiteX7941" fmla="*/ 1292373 w 2323944"/>
              <a:gd name="connsiteY7941" fmla="*/ 784042 h 1874663"/>
              <a:gd name="connsiteX7942" fmla="*/ 1284619 w 2323944"/>
              <a:gd name="connsiteY7942" fmla="*/ 780464 h 1874663"/>
              <a:gd name="connsiteX7943" fmla="*/ 1283277 w 2323944"/>
              <a:gd name="connsiteY7943" fmla="*/ 778972 h 1874663"/>
              <a:gd name="connsiteX7944" fmla="*/ 1284022 w 2323944"/>
              <a:gd name="connsiteY7944" fmla="*/ 778078 h 1874663"/>
              <a:gd name="connsiteX7945" fmla="*/ 1281935 w 2323944"/>
              <a:gd name="connsiteY7945" fmla="*/ 777183 h 1874663"/>
              <a:gd name="connsiteX7946" fmla="*/ 1277163 w 2323944"/>
              <a:gd name="connsiteY7946" fmla="*/ 776736 h 1874663"/>
              <a:gd name="connsiteX7947" fmla="*/ 1273286 w 2323944"/>
              <a:gd name="connsiteY7947" fmla="*/ 777929 h 1874663"/>
              <a:gd name="connsiteX7948" fmla="*/ 1269111 w 2323944"/>
              <a:gd name="connsiteY7948" fmla="*/ 778376 h 1874663"/>
              <a:gd name="connsiteX7949" fmla="*/ 1267769 w 2323944"/>
              <a:gd name="connsiteY7949" fmla="*/ 778376 h 1874663"/>
              <a:gd name="connsiteX7950" fmla="*/ 1266874 w 2323944"/>
              <a:gd name="connsiteY7950" fmla="*/ 777630 h 1874663"/>
              <a:gd name="connsiteX7951" fmla="*/ 1270453 w 2323944"/>
              <a:gd name="connsiteY7951" fmla="*/ 775394 h 1874663"/>
              <a:gd name="connsiteX7952" fmla="*/ 1282680 w 2323944"/>
              <a:gd name="connsiteY7952" fmla="*/ 766596 h 1874663"/>
              <a:gd name="connsiteX7953" fmla="*/ 1288347 w 2323944"/>
              <a:gd name="connsiteY7953" fmla="*/ 762123 h 1874663"/>
              <a:gd name="connsiteX7954" fmla="*/ 1290732 w 2323944"/>
              <a:gd name="connsiteY7954" fmla="*/ 759438 h 1874663"/>
              <a:gd name="connsiteX7955" fmla="*/ 1288645 w 2323944"/>
              <a:gd name="connsiteY7955" fmla="*/ 757798 h 1874663"/>
              <a:gd name="connsiteX7956" fmla="*/ 1286856 w 2323944"/>
              <a:gd name="connsiteY7956" fmla="*/ 757202 h 1874663"/>
              <a:gd name="connsiteX7957" fmla="*/ 1278505 w 2323944"/>
              <a:gd name="connsiteY7957" fmla="*/ 757202 h 1874663"/>
              <a:gd name="connsiteX7958" fmla="*/ 1276716 w 2323944"/>
              <a:gd name="connsiteY7958" fmla="*/ 756307 h 1874663"/>
              <a:gd name="connsiteX7959" fmla="*/ 1278207 w 2323944"/>
              <a:gd name="connsiteY7959" fmla="*/ 754070 h 1874663"/>
              <a:gd name="connsiteX7960" fmla="*/ 1280593 w 2323944"/>
              <a:gd name="connsiteY7960" fmla="*/ 751535 h 1874663"/>
              <a:gd name="connsiteX7961" fmla="*/ 1281785 w 2323944"/>
              <a:gd name="connsiteY7961" fmla="*/ 749895 h 1874663"/>
              <a:gd name="connsiteX7962" fmla="*/ 1282531 w 2323944"/>
              <a:gd name="connsiteY7962" fmla="*/ 749895 h 1874663"/>
              <a:gd name="connsiteX7963" fmla="*/ 1284619 w 2323944"/>
              <a:gd name="connsiteY7963" fmla="*/ 751834 h 1874663"/>
              <a:gd name="connsiteX7964" fmla="*/ 1286856 w 2323944"/>
              <a:gd name="connsiteY7964" fmla="*/ 753176 h 1874663"/>
              <a:gd name="connsiteX7965" fmla="*/ 1290136 w 2323944"/>
              <a:gd name="connsiteY7965" fmla="*/ 754518 h 1874663"/>
              <a:gd name="connsiteX7966" fmla="*/ 1293715 w 2323944"/>
              <a:gd name="connsiteY7966" fmla="*/ 754965 h 1874663"/>
              <a:gd name="connsiteX7967" fmla="*/ 1300127 w 2323944"/>
              <a:gd name="connsiteY7967" fmla="*/ 754219 h 1874663"/>
              <a:gd name="connsiteX7968" fmla="*/ 1301320 w 2323944"/>
              <a:gd name="connsiteY7968" fmla="*/ 753474 h 1874663"/>
              <a:gd name="connsiteX7969" fmla="*/ 1301320 w 2323944"/>
              <a:gd name="connsiteY7969" fmla="*/ 752579 h 1874663"/>
              <a:gd name="connsiteX7970" fmla="*/ 1299083 w 2323944"/>
              <a:gd name="connsiteY7970" fmla="*/ 749895 h 1874663"/>
              <a:gd name="connsiteX7971" fmla="*/ 1297443 w 2323944"/>
              <a:gd name="connsiteY7971" fmla="*/ 746615 h 1874663"/>
              <a:gd name="connsiteX7972" fmla="*/ 1296250 w 2323944"/>
              <a:gd name="connsiteY7972" fmla="*/ 745273 h 1874663"/>
              <a:gd name="connsiteX7973" fmla="*/ 1294609 w 2323944"/>
              <a:gd name="connsiteY7973" fmla="*/ 744527 h 1874663"/>
              <a:gd name="connsiteX7974" fmla="*/ 1293118 w 2323944"/>
              <a:gd name="connsiteY7974" fmla="*/ 744974 h 1874663"/>
              <a:gd name="connsiteX7975" fmla="*/ 1291776 w 2323944"/>
              <a:gd name="connsiteY7975" fmla="*/ 746764 h 1874663"/>
              <a:gd name="connsiteX7976" fmla="*/ 1290285 w 2323944"/>
              <a:gd name="connsiteY7976" fmla="*/ 747211 h 1874663"/>
              <a:gd name="connsiteX7977" fmla="*/ 1288645 w 2323944"/>
              <a:gd name="connsiteY7977" fmla="*/ 746316 h 1874663"/>
              <a:gd name="connsiteX7978" fmla="*/ 1288048 w 2323944"/>
              <a:gd name="connsiteY7978" fmla="*/ 745571 h 1874663"/>
              <a:gd name="connsiteX7979" fmla="*/ 1288943 w 2323944"/>
              <a:gd name="connsiteY7979" fmla="*/ 743185 h 1874663"/>
              <a:gd name="connsiteX7980" fmla="*/ 1288645 w 2323944"/>
              <a:gd name="connsiteY7980" fmla="*/ 742141 h 1874663"/>
              <a:gd name="connsiteX7981" fmla="*/ 1284321 w 2323944"/>
              <a:gd name="connsiteY7981" fmla="*/ 737071 h 1874663"/>
              <a:gd name="connsiteX7982" fmla="*/ 1281636 w 2323944"/>
              <a:gd name="connsiteY7982" fmla="*/ 731405 h 1874663"/>
              <a:gd name="connsiteX7983" fmla="*/ 1280593 w 2323944"/>
              <a:gd name="connsiteY7983" fmla="*/ 730063 h 1874663"/>
              <a:gd name="connsiteX7984" fmla="*/ 1279698 w 2323944"/>
              <a:gd name="connsiteY7984" fmla="*/ 729317 h 1874663"/>
              <a:gd name="connsiteX7985" fmla="*/ 1274926 w 2323944"/>
              <a:gd name="connsiteY7985" fmla="*/ 727230 h 1874663"/>
              <a:gd name="connsiteX7986" fmla="*/ 1272988 w 2323944"/>
              <a:gd name="connsiteY7986" fmla="*/ 725888 h 1874663"/>
              <a:gd name="connsiteX7987" fmla="*/ 1269260 w 2323944"/>
              <a:gd name="connsiteY7987" fmla="*/ 721862 h 1874663"/>
              <a:gd name="connsiteX7988" fmla="*/ 1264637 w 2323944"/>
              <a:gd name="connsiteY7988" fmla="*/ 719923 h 1874663"/>
              <a:gd name="connsiteX7989" fmla="*/ 1264041 w 2323944"/>
              <a:gd name="connsiteY7989" fmla="*/ 719178 h 1874663"/>
              <a:gd name="connsiteX7990" fmla="*/ 1265532 w 2323944"/>
              <a:gd name="connsiteY7990" fmla="*/ 717388 h 1874663"/>
              <a:gd name="connsiteX7991" fmla="*/ 1265979 w 2323944"/>
              <a:gd name="connsiteY7991" fmla="*/ 715897 h 1874663"/>
              <a:gd name="connsiteX7992" fmla="*/ 1266576 w 2323944"/>
              <a:gd name="connsiteY7992" fmla="*/ 708143 h 1874663"/>
              <a:gd name="connsiteX7993" fmla="*/ 1266576 w 2323944"/>
              <a:gd name="connsiteY7993" fmla="*/ 705459 h 1874663"/>
              <a:gd name="connsiteX7994" fmla="*/ 1264786 w 2323944"/>
              <a:gd name="connsiteY7994" fmla="*/ 698451 h 1874663"/>
              <a:gd name="connsiteX7995" fmla="*/ 1263892 w 2323944"/>
              <a:gd name="connsiteY7995" fmla="*/ 696512 h 1874663"/>
              <a:gd name="connsiteX7996" fmla="*/ 1262550 w 2323944"/>
              <a:gd name="connsiteY7996" fmla="*/ 694723 h 1874663"/>
              <a:gd name="connsiteX7997" fmla="*/ 1256585 w 2323944"/>
              <a:gd name="connsiteY7997" fmla="*/ 688311 h 1874663"/>
              <a:gd name="connsiteX7998" fmla="*/ 1252559 w 2323944"/>
              <a:gd name="connsiteY7998" fmla="*/ 685329 h 1874663"/>
              <a:gd name="connsiteX7999" fmla="*/ 1248086 w 2323944"/>
              <a:gd name="connsiteY7999" fmla="*/ 682943 h 1874663"/>
              <a:gd name="connsiteX8000" fmla="*/ 1243165 w 2323944"/>
              <a:gd name="connsiteY8000" fmla="*/ 679364 h 1874663"/>
              <a:gd name="connsiteX8001" fmla="*/ 1242718 w 2323944"/>
              <a:gd name="connsiteY8001" fmla="*/ 677575 h 1874663"/>
              <a:gd name="connsiteX8002" fmla="*/ 1243463 w 2323944"/>
              <a:gd name="connsiteY8002" fmla="*/ 675338 h 1874663"/>
              <a:gd name="connsiteX8003" fmla="*/ 1243463 w 2323944"/>
              <a:gd name="connsiteY8003" fmla="*/ 673996 h 1874663"/>
              <a:gd name="connsiteX8004" fmla="*/ 1241972 w 2323944"/>
              <a:gd name="connsiteY8004" fmla="*/ 672803 h 1874663"/>
              <a:gd name="connsiteX8005" fmla="*/ 1234666 w 2323944"/>
              <a:gd name="connsiteY8005" fmla="*/ 672505 h 1874663"/>
              <a:gd name="connsiteX8006" fmla="*/ 1232429 w 2323944"/>
              <a:gd name="connsiteY8006" fmla="*/ 673101 h 1874663"/>
              <a:gd name="connsiteX8007" fmla="*/ 1228850 w 2323944"/>
              <a:gd name="connsiteY8007" fmla="*/ 672803 h 1874663"/>
              <a:gd name="connsiteX8008" fmla="*/ 1224377 w 2323944"/>
              <a:gd name="connsiteY8008" fmla="*/ 668479 h 1874663"/>
              <a:gd name="connsiteX8009" fmla="*/ 1224078 w 2323944"/>
              <a:gd name="connsiteY8009" fmla="*/ 665049 h 1874663"/>
              <a:gd name="connsiteX8010" fmla="*/ 1222289 w 2323944"/>
              <a:gd name="connsiteY8010" fmla="*/ 661769 h 1874663"/>
              <a:gd name="connsiteX8011" fmla="*/ 1220798 w 2323944"/>
              <a:gd name="connsiteY8011" fmla="*/ 661321 h 1874663"/>
              <a:gd name="connsiteX8012" fmla="*/ 1217517 w 2323944"/>
              <a:gd name="connsiteY8012" fmla="*/ 661321 h 1874663"/>
              <a:gd name="connsiteX8013" fmla="*/ 1213491 w 2323944"/>
              <a:gd name="connsiteY8013" fmla="*/ 662514 h 1874663"/>
              <a:gd name="connsiteX8014" fmla="*/ 1205290 w 2323944"/>
              <a:gd name="connsiteY8014" fmla="*/ 665646 h 1874663"/>
              <a:gd name="connsiteX8015" fmla="*/ 1197089 w 2323944"/>
              <a:gd name="connsiteY8015" fmla="*/ 672207 h 1874663"/>
              <a:gd name="connsiteX8016" fmla="*/ 1194405 w 2323944"/>
              <a:gd name="connsiteY8016" fmla="*/ 676829 h 1874663"/>
              <a:gd name="connsiteX8017" fmla="*/ 1188589 w 2323944"/>
              <a:gd name="connsiteY8017" fmla="*/ 681303 h 1874663"/>
              <a:gd name="connsiteX8018" fmla="*/ 1187694 w 2323944"/>
              <a:gd name="connsiteY8018" fmla="*/ 682645 h 1874663"/>
              <a:gd name="connsiteX8019" fmla="*/ 1188738 w 2323944"/>
              <a:gd name="connsiteY8019" fmla="*/ 685031 h 1874663"/>
              <a:gd name="connsiteX8020" fmla="*/ 1190229 w 2323944"/>
              <a:gd name="connsiteY8020" fmla="*/ 685627 h 1874663"/>
              <a:gd name="connsiteX8021" fmla="*/ 1192914 w 2323944"/>
              <a:gd name="connsiteY8021" fmla="*/ 686074 h 1874663"/>
              <a:gd name="connsiteX8022" fmla="*/ 1198878 w 2323944"/>
              <a:gd name="connsiteY8022" fmla="*/ 686074 h 1874663"/>
              <a:gd name="connsiteX8023" fmla="*/ 1199922 w 2323944"/>
              <a:gd name="connsiteY8023" fmla="*/ 686671 h 1874663"/>
              <a:gd name="connsiteX8024" fmla="*/ 1198878 w 2323944"/>
              <a:gd name="connsiteY8024" fmla="*/ 688311 h 1874663"/>
              <a:gd name="connsiteX8025" fmla="*/ 1195747 w 2323944"/>
              <a:gd name="connsiteY8025" fmla="*/ 694574 h 1874663"/>
              <a:gd name="connsiteX8026" fmla="*/ 1193957 w 2323944"/>
              <a:gd name="connsiteY8026" fmla="*/ 695468 h 1874663"/>
              <a:gd name="connsiteX8027" fmla="*/ 1191572 w 2323944"/>
              <a:gd name="connsiteY8027" fmla="*/ 695021 h 1874663"/>
              <a:gd name="connsiteX8028" fmla="*/ 1188291 w 2323944"/>
              <a:gd name="connsiteY8028" fmla="*/ 693381 h 1874663"/>
              <a:gd name="connsiteX8029" fmla="*/ 1186353 w 2323944"/>
              <a:gd name="connsiteY8029" fmla="*/ 691741 h 1874663"/>
              <a:gd name="connsiteX8030" fmla="*/ 1184563 w 2323944"/>
              <a:gd name="connsiteY8030" fmla="*/ 690846 h 1874663"/>
              <a:gd name="connsiteX8031" fmla="*/ 1182774 w 2323944"/>
              <a:gd name="connsiteY8031" fmla="*/ 690846 h 1874663"/>
              <a:gd name="connsiteX8032" fmla="*/ 1180686 w 2323944"/>
              <a:gd name="connsiteY8032" fmla="*/ 691592 h 1874663"/>
              <a:gd name="connsiteX8033" fmla="*/ 1177257 w 2323944"/>
              <a:gd name="connsiteY8033" fmla="*/ 694425 h 1874663"/>
              <a:gd name="connsiteX8034" fmla="*/ 1173678 w 2323944"/>
              <a:gd name="connsiteY8034" fmla="*/ 697705 h 1874663"/>
              <a:gd name="connsiteX8035" fmla="*/ 1172634 w 2323944"/>
              <a:gd name="connsiteY8035" fmla="*/ 699345 h 1874663"/>
              <a:gd name="connsiteX8036" fmla="*/ 1173380 w 2323944"/>
              <a:gd name="connsiteY8036" fmla="*/ 702477 h 1874663"/>
              <a:gd name="connsiteX8037" fmla="*/ 1172783 w 2323944"/>
              <a:gd name="connsiteY8037" fmla="*/ 703372 h 1874663"/>
              <a:gd name="connsiteX8038" fmla="*/ 1171292 w 2323944"/>
              <a:gd name="connsiteY8038" fmla="*/ 704117 h 1874663"/>
              <a:gd name="connsiteX8039" fmla="*/ 1170695 w 2323944"/>
              <a:gd name="connsiteY8039" fmla="*/ 704863 h 1874663"/>
              <a:gd name="connsiteX8040" fmla="*/ 1172187 w 2323944"/>
              <a:gd name="connsiteY8040" fmla="*/ 707696 h 1874663"/>
              <a:gd name="connsiteX8041" fmla="*/ 1171590 w 2323944"/>
              <a:gd name="connsiteY8041" fmla="*/ 711126 h 1874663"/>
              <a:gd name="connsiteX8042" fmla="*/ 1169950 w 2323944"/>
              <a:gd name="connsiteY8042" fmla="*/ 716792 h 1874663"/>
              <a:gd name="connsiteX8043" fmla="*/ 1169950 w 2323944"/>
              <a:gd name="connsiteY8043" fmla="*/ 720818 h 1874663"/>
              <a:gd name="connsiteX8044" fmla="*/ 1175020 w 2323944"/>
              <a:gd name="connsiteY8044" fmla="*/ 727379 h 1874663"/>
              <a:gd name="connsiteX8045" fmla="*/ 1177704 w 2323944"/>
              <a:gd name="connsiteY8045" fmla="*/ 729168 h 1874663"/>
              <a:gd name="connsiteX8046" fmla="*/ 1179642 w 2323944"/>
              <a:gd name="connsiteY8046" fmla="*/ 729168 h 1874663"/>
              <a:gd name="connsiteX8047" fmla="*/ 1186949 w 2323944"/>
              <a:gd name="connsiteY8047" fmla="*/ 726335 h 1874663"/>
              <a:gd name="connsiteX8048" fmla="*/ 1187545 w 2323944"/>
              <a:gd name="connsiteY8048" fmla="*/ 726335 h 1874663"/>
              <a:gd name="connsiteX8049" fmla="*/ 1184861 w 2323944"/>
              <a:gd name="connsiteY8049" fmla="*/ 730361 h 1874663"/>
              <a:gd name="connsiteX8050" fmla="*/ 1184861 w 2323944"/>
              <a:gd name="connsiteY8050" fmla="*/ 731554 h 1874663"/>
              <a:gd name="connsiteX8051" fmla="*/ 1187694 w 2323944"/>
              <a:gd name="connsiteY8051" fmla="*/ 733791 h 1874663"/>
              <a:gd name="connsiteX8052" fmla="*/ 1183221 w 2323944"/>
              <a:gd name="connsiteY8052" fmla="*/ 732896 h 1874663"/>
              <a:gd name="connsiteX8053" fmla="*/ 1181283 w 2323944"/>
              <a:gd name="connsiteY8053" fmla="*/ 733194 h 1874663"/>
              <a:gd name="connsiteX8054" fmla="*/ 1178599 w 2323944"/>
              <a:gd name="connsiteY8054" fmla="*/ 734238 h 1874663"/>
              <a:gd name="connsiteX8055" fmla="*/ 1176660 w 2323944"/>
              <a:gd name="connsiteY8055" fmla="*/ 735729 h 1874663"/>
              <a:gd name="connsiteX8056" fmla="*/ 1175616 w 2323944"/>
              <a:gd name="connsiteY8056" fmla="*/ 737817 h 1874663"/>
              <a:gd name="connsiteX8057" fmla="*/ 1170099 w 2323944"/>
              <a:gd name="connsiteY8057" fmla="*/ 744974 h 1874663"/>
              <a:gd name="connsiteX8058" fmla="*/ 1169801 w 2323944"/>
              <a:gd name="connsiteY8058" fmla="*/ 749150 h 1874663"/>
              <a:gd name="connsiteX8059" fmla="*/ 1169801 w 2323944"/>
              <a:gd name="connsiteY8059" fmla="*/ 750790 h 1874663"/>
              <a:gd name="connsiteX8060" fmla="*/ 1171590 w 2323944"/>
              <a:gd name="connsiteY8060" fmla="*/ 754965 h 1874663"/>
              <a:gd name="connsiteX8061" fmla="*/ 1177406 w 2323944"/>
              <a:gd name="connsiteY8061" fmla="*/ 761526 h 1874663"/>
              <a:gd name="connsiteX8062" fmla="*/ 1179941 w 2323944"/>
              <a:gd name="connsiteY8062" fmla="*/ 764807 h 1874663"/>
              <a:gd name="connsiteX8063" fmla="*/ 1181283 w 2323944"/>
              <a:gd name="connsiteY8063" fmla="*/ 767342 h 1874663"/>
              <a:gd name="connsiteX8064" fmla="*/ 1183072 w 2323944"/>
              <a:gd name="connsiteY8064" fmla="*/ 769280 h 1874663"/>
              <a:gd name="connsiteX8065" fmla="*/ 1185309 w 2323944"/>
              <a:gd name="connsiteY8065" fmla="*/ 770622 h 1874663"/>
              <a:gd name="connsiteX8066" fmla="*/ 1188291 w 2323944"/>
              <a:gd name="connsiteY8066" fmla="*/ 771517 h 1874663"/>
              <a:gd name="connsiteX8067" fmla="*/ 1192019 w 2323944"/>
              <a:gd name="connsiteY8067" fmla="*/ 771815 h 1874663"/>
              <a:gd name="connsiteX8068" fmla="*/ 1195150 w 2323944"/>
              <a:gd name="connsiteY8068" fmla="*/ 772859 h 1874663"/>
              <a:gd name="connsiteX8069" fmla="*/ 1197685 w 2323944"/>
              <a:gd name="connsiteY8069" fmla="*/ 774797 h 1874663"/>
              <a:gd name="connsiteX8070" fmla="*/ 1202904 w 2323944"/>
              <a:gd name="connsiteY8070" fmla="*/ 777183 h 1874663"/>
              <a:gd name="connsiteX8071" fmla="*/ 1215281 w 2323944"/>
              <a:gd name="connsiteY8071" fmla="*/ 781507 h 1874663"/>
              <a:gd name="connsiteX8072" fmla="*/ 1216175 w 2323944"/>
              <a:gd name="connsiteY8072" fmla="*/ 781060 h 1874663"/>
              <a:gd name="connsiteX8073" fmla="*/ 1218263 w 2323944"/>
              <a:gd name="connsiteY8073" fmla="*/ 777929 h 1874663"/>
              <a:gd name="connsiteX8074" fmla="*/ 1219158 w 2323944"/>
              <a:gd name="connsiteY8074" fmla="*/ 777630 h 1874663"/>
              <a:gd name="connsiteX8075" fmla="*/ 1220201 w 2323944"/>
              <a:gd name="connsiteY8075" fmla="*/ 777929 h 1874663"/>
              <a:gd name="connsiteX8076" fmla="*/ 1223333 w 2323944"/>
              <a:gd name="connsiteY8076" fmla="*/ 781209 h 1874663"/>
              <a:gd name="connsiteX8077" fmla="*/ 1225868 w 2323944"/>
              <a:gd name="connsiteY8077" fmla="*/ 784490 h 1874663"/>
              <a:gd name="connsiteX8078" fmla="*/ 1227955 w 2323944"/>
              <a:gd name="connsiteY8078" fmla="*/ 786577 h 1874663"/>
              <a:gd name="connsiteX8079" fmla="*/ 1229745 w 2323944"/>
              <a:gd name="connsiteY8079" fmla="*/ 787472 h 1874663"/>
              <a:gd name="connsiteX8080" fmla="*/ 1232578 w 2323944"/>
              <a:gd name="connsiteY8080" fmla="*/ 787919 h 1874663"/>
              <a:gd name="connsiteX8081" fmla="*/ 1236455 w 2323944"/>
              <a:gd name="connsiteY8081" fmla="*/ 787919 h 1874663"/>
              <a:gd name="connsiteX8082" fmla="*/ 1239139 w 2323944"/>
              <a:gd name="connsiteY8082" fmla="*/ 787323 h 1874663"/>
              <a:gd name="connsiteX8083" fmla="*/ 1242270 w 2323944"/>
              <a:gd name="connsiteY8083" fmla="*/ 785384 h 1874663"/>
              <a:gd name="connsiteX8084" fmla="*/ 1246147 w 2323944"/>
              <a:gd name="connsiteY8084" fmla="*/ 784341 h 1874663"/>
              <a:gd name="connsiteX8085" fmla="*/ 1249279 w 2323944"/>
              <a:gd name="connsiteY8085" fmla="*/ 786130 h 1874663"/>
              <a:gd name="connsiteX8086" fmla="*/ 1249577 w 2323944"/>
              <a:gd name="connsiteY8086" fmla="*/ 787621 h 1874663"/>
              <a:gd name="connsiteX8087" fmla="*/ 1248980 w 2323944"/>
              <a:gd name="connsiteY8087" fmla="*/ 789709 h 1874663"/>
              <a:gd name="connsiteX8088" fmla="*/ 1248980 w 2323944"/>
              <a:gd name="connsiteY8088" fmla="*/ 790902 h 1874663"/>
              <a:gd name="connsiteX8089" fmla="*/ 1251963 w 2323944"/>
              <a:gd name="connsiteY8089" fmla="*/ 791200 h 1874663"/>
              <a:gd name="connsiteX8090" fmla="*/ 1251515 w 2323944"/>
              <a:gd name="connsiteY8090" fmla="*/ 792095 h 1874663"/>
              <a:gd name="connsiteX8091" fmla="*/ 1248384 w 2323944"/>
              <a:gd name="connsiteY8091" fmla="*/ 794928 h 1874663"/>
              <a:gd name="connsiteX8092" fmla="*/ 1243612 w 2323944"/>
              <a:gd name="connsiteY8092" fmla="*/ 798357 h 1874663"/>
              <a:gd name="connsiteX8093" fmla="*/ 1241674 w 2323944"/>
              <a:gd name="connsiteY8093" fmla="*/ 797015 h 1874663"/>
              <a:gd name="connsiteX8094" fmla="*/ 1242121 w 2323944"/>
              <a:gd name="connsiteY8094" fmla="*/ 795673 h 1874663"/>
              <a:gd name="connsiteX8095" fmla="*/ 1247042 w 2323944"/>
              <a:gd name="connsiteY8095" fmla="*/ 789709 h 1874663"/>
              <a:gd name="connsiteX8096" fmla="*/ 1247042 w 2323944"/>
              <a:gd name="connsiteY8096" fmla="*/ 788963 h 1874663"/>
              <a:gd name="connsiteX8097" fmla="*/ 1240630 w 2323944"/>
              <a:gd name="connsiteY8097" fmla="*/ 790902 h 1874663"/>
              <a:gd name="connsiteX8098" fmla="*/ 1232727 w 2323944"/>
              <a:gd name="connsiteY8098" fmla="*/ 792542 h 1874663"/>
              <a:gd name="connsiteX8099" fmla="*/ 1230192 w 2323944"/>
              <a:gd name="connsiteY8099" fmla="*/ 793884 h 1874663"/>
              <a:gd name="connsiteX8100" fmla="*/ 1229596 w 2323944"/>
              <a:gd name="connsiteY8100" fmla="*/ 795822 h 1874663"/>
              <a:gd name="connsiteX8101" fmla="*/ 1229596 w 2323944"/>
              <a:gd name="connsiteY8101" fmla="*/ 797463 h 1874663"/>
              <a:gd name="connsiteX8102" fmla="*/ 1230192 w 2323944"/>
              <a:gd name="connsiteY8102" fmla="*/ 801787 h 1874663"/>
              <a:gd name="connsiteX8103" fmla="*/ 1231087 w 2323944"/>
              <a:gd name="connsiteY8103" fmla="*/ 802532 h 1874663"/>
              <a:gd name="connsiteX8104" fmla="*/ 1234815 w 2323944"/>
              <a:gd name="connsiteY8104" fmla="*/ 802532 h 1874663"/>
              <a:gd name="connsiteX8105" fmla="*/ 1234815 w 2323944"/>
              <a:gd name="connsiteY8105" fmla="*/ 803129 h 1874663"/>
              <a:gd name="connsiteX8106" fmla="*/ 1230788 w 2323944"/>
              <a:gd name="connsiteY8106" fmla="*/ 806708 h 1874663"/>
              <a:gd name="connsiteX8107" fmla="*/ 1224526 w 2323944"/>
              <a:gd name="connsiteY8107" fmla="*/ 811181 h 1874663"/>
              <a:gd name="connsiteX8108" fmla="*/ 1222289 w 2323944"/>
              <a:gd name="connsiteY8108" fmla="*/ 813418 h 1874663"/>
              <a:gd name="connsiteX8109" fmla="*/ 1221245 w 2323944"/>
              <a:gd name="connsiteY8109" fmla="*/ 818637 h 1874663"/>
              <a:gd name="connsiteX8110" fmla="*/ 1221543 w 2323944"/>
              <a:gd name="connsiteY8110" fmla="*/ 819979 h 1874663"/>
              <a:gd name="connsiteX8111" fmla="*/ 1224377 w 2323944"/>
              <a:gd name="connsiteY8111" fmla="*/ 821619 h 1874663"/>
              <a:gd name="connsiteX8112" fmla="*/ 1231236 w 2323944"/>
              <a:gd name="connsiteY8112" fmla="*/ 820724 h 1874663"/>
              <a:gd name="connsiteX8113" fmla="*/ 1235262 w 2323944"/>
              <a:gd name="connsiteY8113" fmla="*/ 819532 h 1874663"/>
              <a:gd name="connsiteX8114" fmla="*/ 1237200 w 2323944"/>
              <a:gd name="connsiteY8114" fmla="*/ 817742 h 1874663"/>
              <a:gd name="connsiteX8115" fmla="*/ 1238542 w 2323944"/>
              <a:gd name="connsiteY8115" fmla="*/ 814462 h 1874663"/>
              <a:gd name="connsiteX8116" fmla="*/ 1239586 w 2323944"/>
              <a:gd name="connsiteY8116" fmla="*/ 809988 h 1874663"/>
              <a:gd name="connsiteX8117" fmla="*/ 1240034 w 2323944"/>
              <a:gd name="connsiteY8117" fmla="*/ 809243 h 1874663"/>
              <a:gd name="connsiteX8118" fmla="*/ 1240779 w 2323944"/>
              <a:gd name="connsiteY8118" fmla="*/ 809243 h 1874663"/>
              <a:gd name="connsiteX8119" fmla="*/ 1241823 w 2323944"/>
              <a:gd name="connsiteY8119" fmla="*/ 809392 h 1874663"/>
              <a:gd name="connsiteX8120" fmla="*/ 1243016 w 2323944"/>
              <a:gd name="connsiteY8120" fmla="*/ 810436 h 1874663"/>
              <a:gd name="connsiteX8121" fmla="*/ 1244358 w 2323944"/>
              <a:gd name="connsiteY8121" fmla="*/ 812225 h 1874663"/>
              <a:gd name="connsiteX8122" fmla="*/ 1245253 w 2323944"/>
              <a:gd name="connsiteY8122" fmla="*/ 814312 h 1874663"/>
              <a:gd name="connsiteX8123" fmla="*/ 1245700 w 2323944"/>
              <a:gd name="connsiteY8123" fmla="*/ 816698 h 1874663"/>
              <a:gd name="connsiteX8124" fmla="*/ 1245700 w 2323944"/>
              <a:gd name="connsiteY8124" fmla="*/ 819382 h 1874663"/>
              <a:gd name="connsiteX8125" fmla="*/ 1245402 w 2323944"/>
              <a:gd name="connsiteY8125" fmla="*/ 824005 h 1874663"/>
              <a:gd name="connsiteX8126" fmla="*/ 1246296 w 2323944"/>
              <a:gd name="connsiteY8126" fmla="*/ 826540 h 1874663"/>
              <a:gd name="connsiteX8127" fmla="*/ 1247340 w 2323944"/>
              <a:gd name="connsiteY8127" fmla="*/ 826987 h 1874663"/>
              <a:gd name="connsiteX8128" fmla="*/ 1251515 w 2323944"/>
              <a:gd name="connsiteY8128" fmla="*/ 827285 h 1874663"/>
              <a:gd name="connsiteX8129" fmla="*/ 1250621 w 2323944"/>
              <a:gd name="connsiteY8129" fmla="*/ 828180 h 1874663"/>
              <a:gd name="connsiteX8130" fmla="*/ 1246147 w 2323944"/>
              <a:gd name="connsiteY8130" fmla="*/ 830864 h 1874663"/>
              <a:gd name="connsiteX8131" fmla="*/ 1238841 w 2323944"/>
              <a:gd name="connsiteY8131" fmla="*/ 834145 h 1874663"/>
              <a:gd name="connsiteX8132" fmla="*/ 1234367 w 2323944"/>
              <a:gd name="connsiteY8132" fmla="*/ 837723 h 1874663"/>
              <a:gd name="connsiteX8133" fmla="*/ 1230192 w 2323944"/>
              <a:gd name="connsiteY8133" fmla="*/ 842644 h 1874663"/>
              <a:gd name="connsiteX8134" fmla="*/ 1226763 w 2323944"/>
              <a:gd name="connsiteY8134" fmla="*/ 845925 h 1874663"/>
              <a:gd name="connsiteX8135" fmla="*/ 1224078 w 2323944"/>
              <a:gd name="connsiteY8135" fmla="*/ 847714 h 1874663"/>
              <a:gd name="connsiteX8136" fmla="*/ 1217219 w 2323944"/>
              <a:gd name="connsiteY8136" fmla="*/ 853380 h 1874663"/>
              <a:gd name="connsiteX8137" fmla="*/ 1214088 w 2323944"/>
              <a:gd name="connsiteY8137" fmla="*/ 854722 h 1874663"/>
              <a:gd name="connsiteX8138" fmla="*/ 1211553 w 2323944"/>
              <a:gd name="connsiteY8138" fmla="*/ 854275 h 1874663"/>
              <a:gd name="connsiteX8139" fmla="*/ 1207079 w 2323944"/>
              <a:gd name="connsiteY8139" fmla="*/ 852784 h 1874663"/>
              <a:gd name="connsiteX8140" fmla="*/ 1204246 w 2323944"/>
              <a:gd name="connsiteY8140" fmla="*/ 853828 h 1874663"/>
              <a:gd name="connsiteX8141" fmla="*/ 1200369 w 2323944"/>
              <a:gd name="connsiteY8141" fmla="*/ 853828 h 1874663"/>
              <a:gd name="connsiteX8142" fmla="*/ 1199325 w 2323944"/>
              <a:gd name="connsiteY8142" fmla="*/ 854573 h 1874663"/>
              <a:gd name="connsiteX8143" fmla="*/ 1198431 w 2323944"/>
              <a:gd name="connsiteY8143" fmla="*/ 855766 h 1874663"/>
              <a:gd name="connsiteX8144" fmla="*/ 1193510 w 2323944"/>
              <a:gd name="connsiteY8144" fmla="*/ 869187 h 1874663"/>
              <a:gd name="connsiteX8145" fmla="*/ 1193957 w 2323944"/>
              <a:gd name="connsiteY8145" fmla="*/ 870827 h 1874663"/>
              <a:gd name="connsiteX8146" fmla="*/ 1198431 w 2323944"/>
              <a:gd name="connsiteY8146" fmla="*/ 875300 h 1874663"/>
              <a:gd name="connsiteX8147" fmla="*/ 1200369 w 2323944"/>
              <a:gd name="connsiteY8147" fmla="*/ 879625 h 1874663"/>
              <a:gd name="connsiteX8148" fmla="*/ 1202904 w 2323944"/>
              <a:gd name="connsiteY8148" fmla="*/ 886931 h 1874663"/>
              <a:gd name="connsiteX8149" fmla="*/ 1203948 w 2323944"/>
              <a:gd name="connsiteY8149" fmla="*/ 891554 h 1874663"/>
              <a:gd name="connsiteX8150" fmla="*/ 1202308 w 2323944"/>
              <a:gd name="connsiteY8150" fmla="*/ 896624 h 1874663"/>
              <a:gd name="connsiteX8151" fmla="*/ 1201413 w 2323944"/>
              <a:gd name="connsiteY8151" fmla="*/ 904676 h 1874663"/>
              <a:gd name="connsiteX8152" fmla="*/ 1200220 w 2323944"/>
              <a:gd name="connsiteY8152" fmla="*/ 906167 h 1874663"/>
              <a:gd name="connsiteX8153" fmla="*/ 1197834 w 2323944"/>
              <a:gd name="connsiteY8153" fmla="*/ 907360 h 1874663"/>
              <a:gd name="connsiteX8154" fmla="*/ 1194256 w 2323944"/>
              <a:gd name="connsiteY8154" fmla="*/ 907658 h 1874663"/>
              <a:gd name="connsiteX8155" fmla="*/ 1185160 w 2323944"/>
              <a:gd name="connsiteY8155" fmla="*/ 906018 h 1874663"/>
              <a:gd name="connsiteX8156" fmla="*/ 1183519 w 2323944"/>
              <a:gd name="connsiteY8156" fmla="*/ 906763 h 1874663"/>
              <a:gd name="connsiteX8157" fmla="*/ 1183519 w 2323944"/>
              <a:gd name="connsiteY8157" fmla="*/ 907360 h 1874663"/>
              <a:gd name="connsiteX8158" fmla="*/ 1184116 w 2323944"/>
              <a:gd name="connsiteY8158" fmla="*/ 909746 h 1874663"/>
              <a:gd name="connsiteX8159" fmla="*/ 1190528 w 2323944"/>
              <a:gd name="connsiteY8159" fmla="*/ 916456 h 1874663"/>
              <a:gd name="connsiteX8160" fmla="*/ 1191273 w 2323944"/>
              <a:gd name="connsiteY8160" fmla="*/ 918096 h 1874663"/>
              <a:gd name="connsiteX8161" fmla="*/ 1190080 w 2323944"/>
              <a:gd name="connsiteY8161" fmla="*/ 921526 h 1874663"/>
              <a:gd name="connsiteX8162" fmla="*/ 1189782 w 2323944"/>
              <a:gd name="connsiteY8162" fmla="*/ 921526 h 1874663"/>
              <a:gd name="connsiteX8163" fmla="*/ 1189335 w 2323944"/>
              <a:gd name="connsiteY8163" fmla="*/ 918096 h 1874663"/>
              <a:gd name="connsiteX8164" fmla="*/ 1187396 w 2323944"/>
              <a:gd name="connsiteY8164" fmla="*/ 915710 h 1874663"/>
              <a:gd name="connsiteX8165" fmla="*/ 1174871 w 2323944"/>
              <a:gd name="connsiteY8165" fmla="*/ 904228 h 1874663"/>
              <a:gd name="connsiteX8166" fmla="*/ 1173230 w 2323944"/>
              <a:gd name="connsiteY8166" fmla="*/ 901992 h 1874663"/>
              <a:gd name="connsiteX8167" fmla="*/ 1173230 w 2323944"/>
              <a:gd name="connsiteY8167" fmla="*/ 901246 h 1874663"/>
              <a:gd name="connsiteX8168" fmla="*/ 1173678 w 2323944"/>
              <a:gd name="connsiteY8168" fmla="*/ 900650 h 1874663"/>
              <a:gd name="connsiteX8169" fmla="*/ 1175020 w 2323944"/>
              <a:gd name="connsiteY8169" fmla="*/ 900351 h 1874663"/>
              <a:gd name="connsiteX8170" fmla="*/ 1178599 w 2323944"/>
              <a:gd name="connsiteY8170" fmla="*/ 903781 h 1874663"/>
              <a:gd name="connsiteX8171" fmla="*/ 1181730 w 2323944"/>
              <a:gd name="connsiteY8171" fmla="*/ 903781 h 1874663"/>
              <a:gd name="connsiteX8172" fmla="*/ 1183669 w 2323944"/>
              <a:gd name="connsiteY8172" fmla="*/ 902737 h 1874663"/>
              <a:gd name="connsiteX8173" fmla="*/ 1185458 w 2323944"/>
              <a:gd name="connsiteY8173" fmla="*/ 903035 h 1874663"/>
              <a:gd name="connsiteX8174" fmla="*/ 1187844 w 2323944"/>
              <a:gd name="connsiteY8174" fmla="*/ 904527 h 1874663"/>
              <a:gd name="connsiteX8175" fmla="*/ 1190229 w 2323944"/>
              <a:gd name="connsiteY8175" fmla="*/ 905123 h 1874663"/>
              <a:gd name="connsiteX8176" fmla="*/ 1194405 w 2323944"/>
              <a:gd name="connsiteY8176" fmla="*/ 904676 h 1874663"/>
              <a:gd name="connsiteX8177" fmla="*/ 1195747 w 2323944"/>
              <a:gd name="connsiteY8177" fmla="*/ 904676 h 1874663"/>
              <a:gd name="connsiteX8178" fmla="*/ 1197238 w 2323944"/>
              <a:gd name="connsiteY8178" fmla="*/ 904527 h 1874663"/>
              <a:gd name="connsiteX8179" fmla="*/ 1198431 w 2323944"/>
              <a:gd name="connsiteY8179" fmla="*/ 904079 h 1874663"/>
              <a:gd name="connsiteX8180" fmla="*/ 1199475 w 2323944"/>
              <a:gd name="connsiteY8180" fmla="*/ 903035 h 1874663"/>
              <a:gd name="connsiteX8181" fmla="*/ 1199773 w 2323944"/>
              <a:gd name="connsiteY8181" fmla="*/ 901097 h 1874663"/>
              <a:gd name="connsiteX8182" fmla="*/ 1199773 w 2323944"/>
              <a:gd name="connsiteY8182" fmla="*/ 898264 h 1874663"/>
              <a:gd name="connsiteX8183" fmla="*/ 1199475 w 2323944"/>
              <a:gd name="connsiteY8183" fmla="*/ 896474 h 1874663"/>
              <a:gd name="connsiteX8184" fmla="*/ 1196492 w 2323944"/>
              <a:gd name="connsiteY8184" fmla="*/ 893939 h 1874663"/>
              <a:gd name="connsiteX8185" fmla="*/ 1195747 w 2323944"/>
              <a:gd name="connsiteY8185" fmla="*/ 893641 h 1874663"/>
              <a:gd name="connsiteX8186" fmla="*/ 1193957 w 2323944"/>
              <a:gd name="connsiteY8186" fmla="*/ 893641 h 1874663"/>
              <a:gd name="connsiteX8187" fmla="*/ 1189931 w 2323944"/>
              <a:gd name="connsiteY8187" fmla="*/ 895132 h 1874663"/>
              <a:gd name="connsiteX8188" fmla="*/ 1189931 w 2323944"/>
              <a:gd name="connsiteY8188" fmla="*/ 894685 h 1874663"/>
              <a:gd name="connsiteX8189" fmla="*/ 1192168 w 2323944"/>
              <a:gd name="connsiteY8189" fmla="*/ 889764 h 1874663"/>
              <a:gd name="connsiteX8190" fmla="*/ 1191572 w 2323944"/>
              <a:gd name="connsiteY8190" fmla="*/ 888870 h 1874663"/>
              <a:gd name="connsiteX8191" fmla="*/ 1187396 w 2323944"/>
              <a:gd name="connsiteY8191" fmla="*/ 889764 h 1874663"/>
              <a:gd name="connsiteX8192" fmla="*/ 1183818 w 2323944"/>
              <a:gd name="connsiteY8192" fmla="*/ 891106 h 1874663"/>
              <a:gd name="connsiteX8193" fmla="*/ 1180388 w 2323944"/>
              <a:gd name="connsiteY8193" fmla="*/ 891106 h 1874663"/>
              <a:gd name="connsiteX8194" fmla="*/ 1179642 w 2323944"/>
              <a:gd name="connsiteY8194" fmla="*/ 890212 h 1874663"/>
              <a:gd name="connsiteX8195" fmla="*/ 1179195 w 2323944"/>
              <a:gd name="connsiteY8195" fmla="*/ 886186 h 1874663"/>
              <a:gd name="connsiteX8196" fmla="*/ 1178449 w 2323944"/>
              <a:gd name="connsiteY8196" fmla="*/ 884843 h 1874663"/>
              <a:gd name="connsiteX8197" fmla="*/ 1174274 w 2323944"/>
              <a:gd name="connsiteY8197" fmla="*/ 879923 h 1874663"/>
              <a:gd name="connsiteX8198" fmla="*/ 1174274 w 2323944"/>
              <a:gd name="connsiteY8198" fmla="*/ 877835 h 1874663"/>
              <a:gd name="connsiteX8199" fmla="*/ 1178002 w 2323944"/>
              <a:gd name="connsiteY8199" fmla="*/ 872020 h 1874663"/>
              <a:gd name="connsiteX8200" fmla="*/ 1178748 w 2323944"/>
              <a:gd name="connsiteY8200" fmla="*/ 870230 h 1874663"/>
              <a:gd name="connsiteX8201" fmla="*/ 1179493 w 2323944"/>
              <a:gd name="connsiteY8201" fmla="*/ 864862 h 1874663"/>
              <a:gd name="connsiteX8202" fmla="*/ 1183072 w 2323944"/>
              <a:gd name="connsiteY8202" fmla="*/ 849503 h 1874663"/>
              <a:gd name="connsiteX8203" fmla="*/ 1184861 w 2323944"/>
              <a:gd name="connsiteY8203" fmla="*/ 845179 h 1874663"/>
              <a:gd name="connsiteX8204" fmla="*/ 1182028 w 2323944"/>
              <a:gd name="connsiteY8204" fmla="*/ 845776 h 1874663"/>
              <a:gd name="connsiteX8205" fmla="*/ 1172485 w 2323944"/>
              <a:gd name="connsiteY8205" fmla="*/ 849802 h 1874663"/>
              <a:gd name="connsiteX8206" fmla="*/ 1171888 w 2323944"/>
              <a:gd name="connsiteY8206" fmla="*/ 850547 h 1874663"/>
              <a:gd name="connsiteX8207" fmla="*/ 1170994 w 2323944"/>
              <a:gd name="connsiteY8207" fmla="*/ 852933 h 1874663"/>
              <a:gd name="connsiteX8208" fmla="*/ 1169950 w 2323944"/>
              <a:gd name="connsiteY8208" fmla="*/ 853977 h 1874663"/>
              <a:gd name="connsiteX8209" fmla="*/ 1168310 w 2323944"/>
              <a:gd name="connsiteY8209" fmla="*/ 854722 h 1874663"/>
              <a:gd name="connsiteX8210" fmla="*/ 1164880 w 2323944"/>
              <a:gd name="connsiteY8210" fmla="*/ 855170 h 1874663"/>
              <a:gd name="connsiteX8211" fmla="*/ 1164880 w 2323944"/>
              <a:gd name="connsiteY8211" fmla="*/ 854126 h 1874663"/>
              <a:gd name="connsiteX8212" fmla="*/ 1171292 w 2323944"/>
              <a:gd name="connsiteY8212" fmla="*/ 845477 h 1874663"/>
              <a:gd name="connsiteX8213" fmla="*/ 1172485 w 2323944"/>
              <a:gd name="connsiteY8213" fmla="*/ 843241 h 1874663"/>
              <a:gd name="connsiteX8214" fmla="*/ 1172485 w 2323944"/>
              <a:gd name="connsiteY8214" fmla="*/ 842197 h 1874663"/>
              <a:gd name="connsiteX8215" fmla="*/ 1167415 w 2323944"/>
              <a:gd name="connsiteY8215" fmla="*/ 845030 h 1874663"/>
              <a:gd name="connsiteX8216" fmla="*/ 1158170 w 2323944"/>
              <a:gd name="connsiteY8216" fmla="*/ 844732 h 1874663"/>
              <a:gd name="connsiteX8217" fmla="*/ 1157574 w 2323944"/>
              <a:gd name="connsiteY8217" fmla="*/ 844284 h 1874663"/>
              <a:gd name="connsiteX8218" fmla="*/ 1155635 w 2323944"/>
              <a:gd name="connsiteY8218" fmla="*/ 841004 h 1874663"/>
              <a:gd name="connsiteX8219" fmla="*/ 1153995 w 2323944"/>
              <a:gd name="connsiteY8219" fmla="*/ 838916 h 1874663"/>
              <a:gd name="connsiteX8220" fmla="*/ 1150565 w 2323944"/>
              <a:gd name="connsiteY8220" fmla="*/ 835338 h 1874663"/>
              <a:gd name="connsiteX8221" fmla="*/ 1148776 w 2323944"/>
              <a:gd name="connsiteY8221" fmla="*/ 834145 h 1874663"/>
              <a:gd name="connsiteX8222" fmla="*/ 1146837 w 2323944"/>
              <a:gd name="connsiteY8222" fmla="*/ 833250 h 1874663"/>
              <a:gd name="connsiteX8223" fmla="*/ 1145048 w 2323944"/>
              <a:gd name="connsiteY8223" fmla="*/ 833250 h 1874663"/>
              <a:gd name="connsiteX8224" fmla="*/ 1143259 w 2323944"/>
              <a:gd name="connsiteY8224" fmla="*/ 834294 h 1874663"/>
              <a:gd name="connsiteX8225" fmla="*/ 1140873 w 2323944"/>
              <a:gd name="connsiteY8225" fmla="*/ 833996 h 1874663"/>
              <a:gd name="connsiteX8226" fmla="*/ 1135952 w 2323944"/>
              <a:gd name="connsiteY8226" fmla="*/ 831610 h 1874663"/>
              <a:gd name="connsiteX8227" fmla="*/ 1133417 w 2323944"/>
              <a:gd name="connsiteY8227" fmla="*/ 832057 h 1874663"/>
              <a:gd name="connsiteX8228" fmla="*/ 1133119 w 2323944"/>
              <a:gd name="connsiteY8228" fmla="*/ 832654 h 1874663"/>
              <a:gd name="connsiteX8229" fmla="*/ 1133864 w 2323944"/>
              <a:gd name="connsiteY8229" fmla="*/ 835636 h 1874663"/>
              <a:gd name="connsiteX8230" fmla="*/ 1136996 w 2323944"/>
              <a:gd name="connsiteY8230" fmla="*/ 838618 h 1874663"/>
              <a:gd name="connsiteX8231" fmla="*/ 1129242 w 2323944"/>
              <a:gd name="connsiteY8231" fmla="*/ 840557 h 1874663"/>
              <a:gd name="connsiteX8232" fmla="*/ 1125812 w 2323944"/>
              <a:gd name="connsiteY8232" fmla="*/ 841899 h 1874663"/>
              <a:gd name="connsiteX8233" fmla="*/ 1119251 w 2323944"/>
              <a:gd name="connsiteY8233" fmla="*/ 838767 h 1874663"/>
              <a:gd name="connsiteX8234" fmla="*/ 1117909 w 2323944"/>
              <a:gd name="connsiteY8234" fmla="*/ 838767 h 1874663"/>
              <a:gd name="connsiteX8235" fmla="*/ 1116865 w 2323944"/>
              <a:gd name="connsiteY8235" fmla="*/ 839364 h 1874663"/>
              <a:gd name="connsiteX8236" fmla="*/ 1114480 w 2323944"/>
              <a:gd name="connsiteY8236" fmla="*/ 839662 h 1874663"/>
              <a:gd name="connsiteX8237" fmla="*/ 1114927 w 2323944"/>
              <a:gd name="connsiteY8237" fmla="*/ 841153 h 1874663"/>
              <a:gd name="connsiteX8238" fmla="*/ 1118655 w 2323944"/>
              <a:gd name="connsiteY8238" fmla="*/ 846223 h 1874663"/>
              <a:gd name="connsiteX8239" fmla="*/ 1119698 w 2323944"/>
              <a:gd name="connsiteY8239" fmla="*/ 847267 h 1874663"/>
              <a:gd name="connsiteX8240" fmla="*/ 1121488 w 2323944"/>
              <a:gd name="connsiteY8240" fmla="*/ 850547 h 1874663"/>
              <a:gd name="connsiteX8241" fmla="*/ 1121488 w 2323944"/>
              <a:gd name="connsiteY8241" fmla="*/ 851293 h 1874663"/>
              <a:gd name="connsiteX8242" fmla="*/ 1118356 w 2323944"/>
              <a:gd name="connsiteY8242" fmla="*/ 850547 h 1874663"/>
              <a:gd name="connsiteX8243" fmla="*/ 1118356 w 2323944"/>
              <a:gd name="connsiteY8243" fmla="*/ 851293 h 1874663"/>
              <a:gd name="connsiteX8244" fmla="*/ 1119997 w 2323944"/>
              <a:gd name="connsiteY8244" fmla="*/ 853828 h 1874663"/>
              <a:gd name="connsiteX8245" fmla="*/ 1126409 w 2323944"/>
              <a:gd name="connsiteY8245" fmla="*/ 860538 h 1874663"/>
              <a:gd name="connsiteX8246" fmla="*/ 1128496 w 2323944"/>
              <a:gd name="connsiteY8246" fmla="*/ 861433 h 1874663"/>
              <a:gd name="connsiteX8247" fmla="*/ 1133715 w 2323944"/>
              <a:gd name="connsiteY8247" fmla="*/ 859047 h 1874663"/>
              <a:gd name="connsiteX8248" fmla="*/ 1138338 w 2323944"/>
              <a:gd name="connsiteY8248" fmla="*/ 857854 h 1874663"/>
              <a:gd name="connsiteX8249" fmla="*/ 1143408 w 2323944"/>
              <a:gd name="connsiteY8249" fmla="*/ 858749 h 1874663"/>
              <a:gd name="connsiteX8250" fmla="*/ 1148925 w 2323944"/>
              <a:gd name="connsiteY8250" fmla="*/ 861582 h 1874663"/>
              <a:gd name="connsiteX8251" fmla="*/ 1152354 w 2323944"/>
              <a:gd name="connsiteY8251" fmla="*/ 863818 h 1874663"/>
              <a:gd name="connsiteX8252" fmla="*/ 1153696 w 2323944"/>
              <a:gd name="connsiteY8252" fmla="*/ 865310 h 1874663"/>
              <a:gd name="connsiteX8253" fmla="*/ 1154144 w 2323944"/>
              <a:gd name="connsiteY8253" fmla="*/ 866502 h 1874663"/>
              <a:gd name="connsiteX8254" fmla="*/ 1153696 w 2323944"/>
              <a:gd name="connsiteY8254" fmla="*/ 868441 h 1874663"/>
              <a:gd name="connsiteX8255" fmla="*/ 1153696 w 2323944"/>
              <a:gd name="connsiteY8255" fmla="*/ 869783 h 1874663"/>
              <a:gd name="connsiteX8256" fmla="*/ 1152653 w 2323944"/>
              <a:gd name="connsiteY8256" fmla="*/ 871125 h 1874663"/>
              <a:gd name="connsiteX8257" fmla="*/ 1150565 w 2323944"/>
              <a:gd name="connsiteY8257" fmla="*/ 872616 h 1874663"/>
              <a:gd name="connsiteX8258" fmla="*/ 1145793 w 2323944"/>
              <a:gd name="connsiteY8258" fmla="*/ 875002 h 1874663"/>
              <a:gd name="connsiteX8259" fmla="*/ 1141767 w 2323944"/>
              <a:gd name="connsiteY8259" fmla="*/ 874405 h 1874663"/>
              <a:gd name="connsiteX8260" fmla="*/ 1133268 w 2323944"/>
              <a:gd name="connsiteY8260" fmla="*/ 870678 h 1874663"/>
              <a:gd name="connsiteX8261" fmla="*/ 1132075 w 2323944"/>
              <a:gd name="connsiteY8261" fmla="*/ 869336 h 1874663"/>
              <a:gd name="connsiteX8262" fmla="*/ 1129838 w 2323944"/>
              <a:gd name="connsiteY8262" fmla="*/ 867844 h 1874663"/>
              <a:gd name="connsiteX8263" fmla="*/ 1120593 w 2323944"/>
              <a:gd name="connsiteY8263" fmla="*/ 857556 h 1874663"/>
              <a:gd name="connsiteX8264" fmla="*/ 1117313 w 2323944"/>
              <a:gd name="connsiteY8264" fmla="*/ 854872 h 1874663"/>
              <a:gd name="connsiteX8265" fmla="*/ 1114927 w 2323944"/>
              <a:gd name="connsiteY8265" fmla="*/ 853679 h 1874663"/>
              <a:gd name="connsiteX8266" fmla="*/ 1113436 w 2323944"/>
              <a:gd name="connsiteY8266" fmla="*/ 853977 h 1874663"/>
              <a:gd name="connsiteX8267" fmla="*/ 1112690 w 2323944"/>
              <a:gd name="connsiteY8267" fmla="*/ 855170 h 1874663"/>
              <a:gd name="connsiteX8268" fmla="*/ 1112690 w 2323944"/>
              <a:gd name="connsiteY8268" fmla="*/ 857108 h 1874663"/>
              <a:gd name="connsiteX8269" fmla="*/ 1113137 w 2323944"/>
              <a:gd name="connsiteY8269" fmla="*/ 858749 h 1874663"/>
              <a:gd name="connsiteX8270" fmla="*/ 1115672 w 2323944"/>
              <a:gd name="connsiteY8270" fmla="*/ 861283 h 1874663"/>
              <a:gd name="connsiteX8271" fmla="*/ 1119251 w 2323944"/>
              <a:gd name="connsiteY8271" fmla="*/ 863968 h 1874663"/>
              <a:gd name="connsiteX8272" fmla="*/ 1120593 w 2323944"/>
              <a:gd name="connsiteY8272" fmla="*/ 865310 h 1874663"/>
              <a:gd name="connsiteX8273" fmla="*/ 1120593 w 2323944"/>
              <a:gd name="connsiteY8273" fmla="*/ 866204 h 1874663"/>
              <a:gd name="connsiteX8274" fmla="*/ 1119698 w 2323944"/>
              <a:gd name="connsiteY8274" fmla="*/ 866652 h 1874663"/>
              <a:gd name="connsiteX8275" fmla="*/ 1113287 w 2323944"/>
              <a:gd name="connsiteY8275" fmla="*/ 867546 h 1874663"/>
              <a:gd name="connsiteX8276" fmla="*/ 1110304 w 2323944"/>
              <a:gd name="connsiteY8276" fmla="*/ 869187 h 1874663"/>
              <a:gd name="connsiteX8277" fmla="*/ 1107471 w 2323944"/>
              <a:gd name="connsiteY8277" fmla="*/ 870081 h 1874663"/>
              <a:gd name="connsiteX8278" fmla="*/ 1104489 w 2323944"/>
              <a:gd name="connsiteY8278" fmla="*/ 870379 h 1874663"/>
              <a:gd name="connsiteX8279" fmla="*/ 1101506 w 2323944"/>
              <a:gd name="connsiteY8279" fmla="*/ 870081 h 1874663"/>
              <a:gd name="connsiteX8280" fmla="*/ 1097630 w 2323944"/>
              <a:gd name="connsiteY8280" fmla="*/ 869037 h 1874663"/>
              <a:gd name="connsiteX8281" fmla="*/ 1092858 w 2323944"/>
              <a:gd name="connsiteY8281" fmla="*/ 867248 h 1874663"/>
              <a:gd name="connsiteX8282" fmla="*/ 1084955 w 2323944"/>
              <a:gd name="connsiteY8282" fmla="*/ 865757 h 1874663"/>
              <a:gd name="connsiteX8283" fmla="*/ 1073324 w 2323944"/>
              <a:gd name="connsiteY8283" fmla="*/ 864564 h 1874663"/>
              <a:gd name="connsiteX8284" fmla="*/ 1066912 w 2323944"/>
              <a:gd name="connsiteY8284" fmla="*/ 864564 h 1874663"/>
              <a:gd name="connsiteX8285" fmla="*/ 1065272 w 2323944"/>
              <a:gd name="connsiteY8285" fmla="*/ 865459 h 1874663"/>
              <a:gd name="connsiteX8286" fmla="*/ 1062737 w 2323944"/>
              <a:gd name="connsiteY8286" fmla="*/ 865906 h 1874663"/>
              <a:gd name="connsiteX8287" fmla="*/ 1059307 w 2323944"/>
              <a:gd name="connsiteY8287" fmla="*/ 865906 h 1874663"/>
              <a:gd name="connsiteX8288" fmla="*/ 1056474 w 2323944"/>
              <a:gd name="connsiteY8288" fmla="*/ 866353 h 1874663"/>
              <a:gd name="connsiteX8289" fmla="*/ 1052001 w 2323944"/>
              <a:gd name="connsiteY8289" fmla="*/ 867994 h 1874663"/>
              <a:gd name="connsiteX8290" fmla="*/ 1050211 w 2323944"/>
              <a:gd name="connsiteY8290" fmla="*/ 867994 h 1874663"/>
              <a:gd name="connsiteX8291" fmla="*/ 1038133 w 2323944"/>
              <a:gd name="connsiteY8291" fmla="*/ 871423 h 1874663"/>
              <a:gd name="connsiteX8292" fmla="*/ 1034554 w 2323944"/>
              <a:gd name="connsiteY8292" fmla="*/ 870678 h 1874663"/>
              <a:gd name="connsiteX8293" fmla="*/ 1029484 w 2323944"/>
              <a:gd name="connsiteY8293" fmla="*/ 868888 h 1874663"/>
              <a:gd name="connsiteX8294" fmla="*/ 1024862 w 2323944"/>
              <a:gd name="connsiteY8294" fmla="*/ 868441 h 1874663"/>
              <a:gd name="connsiteX8295" fmla="*/ 1020836 w 2323944"/>
              <a:gd name="connsiteY8295" fmla="*/ 869485 h 1874663"/>
              <a:gd name="connsiteX8296" fmla="*/ 1017853 w 2323944"/>
              <a:gd name="connsiteY8296" fmla="*/ 869485 h 1874663"/>
              <a:gd name="connsiteX8297" fmla="*/ 1016064 w 2323944"/>
              <a:gd name="connsiteY8297" fmla="*/ 868143 h 1874663"/>
              <a:gd name="connsiteX8298" fmla="*/ 1008161 w 2323944"/>
              <a:gd name="connsiteY8298" fmla="*/ 865757 h 1874663"/>
              <a:gd name="connsiteX8299" fmla="*/ 1004284 w 2323944"/>
              <a:gd name="connsiteY8299" fmla="*/ 863818 h 1874663"/>
              <a:gd name="connsiteX8300" fmla="*/ 999512 w 2323944"/>
              <a:gd name="connsiteY8300" fmla="*/ 859643 h 1874663"/>
              <a:gd name="connsiteX8301" fmla="*/ 991609 w 2323944"/>
              <a:gd name="connsiteY8301" fmla="*/ 853828 h 1874663"/>
              <a:gd name="connsiteX8302" fmla="*/ 987583 w 2323944"/>
              <a:gd name="connsiteY8302" fmla="*/ 851442 h 1874663"/>
              <a:gd name="connsiteX8303" fmla="*/ 982812 w 2323944"/>
              <a:gd name="connsiteY8303" fmla="*/ 853679 h 1874663"/>
              <a:gd name="connsiteX8304" fmla="*/ 976400 w 2323944"/>
              <a:gd name="connsiteY8304" fmla="*/ 855021 h 1874663"/>
              <a:gd name="connsiteX8305" fmla="*/ 968646 w 2323944"/>
              <a:gd name="connsiteY8305" fmla="*/ 855468 h 1874663"/>
              <a:gd name="connsiteX8306" fmla="*/ 964470 w 2323944"/>
              <a:gd name="connsiteY8306" fmla="*/ 855021 h 1874663"/>
              <a:gd name="connsiteX8307" fmla="*/ 960892 w 2323944"/>
              <a:gd name="connsiteY8307" fmla="*/ 853977 h 1874663"/>
              <a:gd name="connsiteX8308" fmla="*/ 957164 w 2323944"/>
              <a:gd name="connsiteY8308" fmla="*/ 851144 h 1874663"/>
              <a:gd name="connsiteX8309" fmla="*/ 956269 w 2323944"/>
              <a:gd name="connsiteY8309" fmla="*/ 849802 h 1874663"/>
              <a:gd name="connsiteX8310" fmla="*/ 956866 w 2323944"/>
              <a:gd name="connsiteY8310" fmla="*/ 846670 h 1874663"/>
              <a:gd name="connsiteX8311" fmla="*/ 956418 w 2323944"/>
              <a:gd name="connsiteY8311" fmla="*/ 845925 h 1874663"/>
              <a:gd name="connsiteX8312" fmla="*/ 953287 w 2323944"/>
              <a:gd name="connsiteY8312" fmla="*/ 844881 h 1874663"/>
              <a:gd name="connsiteX8313" fmla="*/ 950454 w 2323944"/>
              <a:gd name="connsiteY8313" fmla="*/ 845179 h 1874663"/>
              <a:gd name="connsiteX8314" fmla="*/ 949559 w 2323944"/>
              <a:gd name="connsiteY8314" fmla="*/ 844881 h 1874663"/>
              <a:gd name="connsiteX8315" fmla="*/ 948963 w 2323944"/>
              <a:gd name="connsiteY8315" fmla="*/ 842346 h 1874663"/>
              <a:gd name="connsiteX8316" fmla="*/ 948366 w 2323944"/>
              <a:gd name="connsiteY8316" fmla="*/ 842048 h 1874663"/>
              <a:gd name="connsiteX8317" fmla="*/ 947471 w 2323944"/>
              <a:gd name="connsiteY8317" fmla="*/ 842048 h 1874663"/>
              <a:gd name="connsiteX8318" fmla="*/ 946130 w 2323944"/>
              <a:gd name="connsiteY8318" fmla="*/ 843092 h 1874663"/>
              <a:gd name="connsiteX8319" fmla="*/ 944638 w 2323944"/>
              <a:gd name="connsiteY8319" fmla="*/ 842644 h 1874663"/>
              <a:gd name="connsiteX8320" fmla="*/ 942103 w 2323944"/>
              <a:gd name="connsiteY8320" fmla="*/ 841153 h 1874663"/>
              <a:gd name="connsiteX8321" fmla="*/ 937332 w 2323944"/>
              <a:gd name="connsiteY8321" fmla="*/ 837127 h 1874663"/>
              <a:gd name="connsiteX8322" fmla="*/ 935990 w 2323944"/>
              <a:gd name="connsiteY8322" fmla="*/ 835039 h 1874663"/>
              <a:gd name="connsiteX8323" fmla="*/ 935244 w 2323944"/>
              <a:gd name="connsiteY8323" fmla="*/ 829373 h 1874663"/>
              <a:gd name="connsiteX8324" fmla="*/ 933007 w 2323944"/>
              <a:gd name="connsiteY8324" fmla="*/ 822663 h 1874663"/>
              <a:gd name="connsiteX8325" fmla="*/ 931218 w 2323944"/>
              <a:gd name="connsiteY8325" fmla="*/ 819532 h 1874663"/>
              <a:gd name="connsiteX8326" fmla="*/ 929131 w 2323944"/>
              <a:gd name="connsiteY8326" fmla="*/ 817295 h 1874663"/>
              <a:gd name="connsiteX8327" fmla="*/ 926148 w 2323944"/>
              <a:gd name="connsiteY8327" fmla="*/ 815505 h 1874663"/>
              <a:gd name="connsiteX8328" fmla="*/ 920482 w 2323944"/>
              <a:gd name="connsiteY8328" fmla="*/ 813567 h 1874663"/>
              <a:gd name="connsiteX8329" fmla="*/ 916605 w 2323944"/>
              <a:gd name="connsiteY8329" fmla="*/ 812970 h 1874663"/>
              <a:gd name="connsiteX8330" fmla="*/ 912430 w 2323944"/>
              <a:gd name="connsiteY8330" fmla="*/ 814014 h 1874663"/>
              <a:gd name="connsiteX8331" fmla="*/ 902141 w 2323944"/>
              <a:gd name="connsiteY8331" fmla="*/ 817891 h 1874663"/>
              <a:gd name="connsiteX8332" fmla="*/ 899009 w 2323944"/>
              <a:gd name="connsiteY8332" fmla="*/ 818339 h 1874663"/>
              <a:gd name="connsiteX8333" fmla="*/ 883054 w 2323944"/>
              <a:gd name="connsiteY8333" fmla="*/ 824154 h 1874663"/>
              <a:gd name="connsiteX8334" fmla="*/ 874406 w 2323944"/>
              <a:gd name="connsiteY8334" fmla="*/ 826093 h 1874663"/>
              <a:gd name="connsiteX8335" fmla="*/ 859942 w 2323944"/>
              <a:gd name="connsiteY8335" fmla="*/ 827882 h 1874663"/>
              <a:gd name="connsiteX8336" fmla="*/ 859047 w 2323944"/>
              <a:gd name="connsiteY8336" fmla="*/ 828478 h 1874663"/>
              <a:gd name="connsiteX8337" fmla="*/ 851293 w 2323944"/>
              <a:gd name="connsiteY8337" fmla="*/ 838916 h 1874663"/>
              <a:gd name="connsiteX8338" fmla="*/ 849205 w 2323944"/>
              <a:gd name="connsiteY8338" fmla="*/ 842793 h 1874663"/>
              <a:gd name="connsiteX8339" fmla="*/ 850100 w 2323944"/>
              <a:gd name="connsiteY8339" fmla="*/ 843688 h 1874663"/>
              <a:gd name="connsiteX8340" fmla="*/ 858450 w 2323944"/>
              <a:gd name="connsiteY8340" fmla="*/ 848460 h 1874663"/>
              <a:gd name="connsiteX8341" fmla="*/ 859643 w 2323944"/>
              <a:gd name="connsiteY8341" fmla="*/ 849503 h 1874663"/>
              <a:gd name="connsiteX8342" fmla="*/ 861284 w 2323944"/>
              <a:gd name="connsiteY8342" fmla="*/ 849503 h 1874663"/>
              <a:gd name="connsiteX8343" fmla="*/ 865459 w 2323944"/>
              <a:gd name="connsiteY8343" fmla="*/ 848758 h 1874663"/>
              <a:gd name="connsiteX8344" fmla="*/ 867546 w 2323944"/>
              <a:gd name="connsiteY8344" fmla="*/ 849056 h 1874663"/>
              <a:gd name="connsiteX8345" fmla="*/ 875300 w 2323944"/>
              <a:gd name="connsiteY8345" fmla="*/ 848609 h 1874663"/>
              <a:gd name="connsiteX8346" fmla="*/ 876792 w 2323944"/>
              <a:gd name="connsiteY8346" fmla="*/ 847267 h 1874663"/>
              <a:gd name="connsiteX8347" fmla="*/ 875300 w 2323944"/>
              <a:gd name="connsiteY8347" fmla="*/ 844881 h 1874663"/>
              <a:gd name="connsiteX8348" fmla="*/ 875300 w 2323944"/>
              <a:gd name="connsiteY8348" fmla="*/ 843241 h 1874663"/>
              <a:gd name="connsiteX8349" fmla="*/ 878283 w 2323944"/>
              <a:gd name="connsiteY8349" fmla="*/ 841153 h 1874663"/>
              <a:gd name="connsiteX8350" fmla="*/ 881414 w 2323944"/>
              <a:gd name="connsiteY8350" fmla="*/ 841451 h 1874663"/>
              <a:gd name="connsiteX8351" fmla="*/ 886633 w 2323944"/>
              <a:gd name="connsiteY8351" fmla="*/ 842793 h 1874663"/>
              <a:gd name="connsiteX8352" fmla="*/ 890659 w 2323944"/>
              <a:gd name="connsiteY8352" fmla="*/ 842495 h 1874663"/>
              <a:gd name="connsiteX8353" fmla="*/ 893343 w 2323944"/>
              <a:gd name="connsiteY8353" fmla="*/ 840407 h 1874663"/>
              <a:gd name="connsiteX8354" fmla="*/ 895878 w 2323944"/>
              <a:gd name="connsiteY8354" fmla="*/ 839065 h 1874663"/>
              <a:gd name="connsiteX8355" fmla="*/ 898264 w 2323944"/>
              <a:gd name="connsiteY8355" fmla="*/ 838469 h 1874663"/>
              <a:gd name="connsiteX8356" fmla="*/ 900202 w 2323944"/>
              <a:gd name="connsiteY8356" fmla="*/ 838469 h 1874663"/>
              <a:gd name="connsiteX8357" fmla="*/ 904676 w 2323944"/>
              <a:gd name="connsiteY8357" fmla="*/ 839811 h 1874663"/>
              <a:gd name="connsiteX8358" fmla="*/ 905720 w 2323944"/>
              <a:gd name="connsiteY8358" fmla="*/ 838320 h 1874663"/>
              <a:gd name="connsiteX8359" fmla="*/ 906316 w 2323944"/>
              <a:gd name="connsiteY8359" fmla="*/ 834890 h 1874663"/>
              <a:gd name="connsiteX8360" fmla="*/ 908553 w 2323944"/>
              <a:gd name="connsiteY8360" fmla="*/ 832206 h 1874663"/>
              <a:gd name="connsiteX8361" fmla="*/ 914368 w 2323944"/>
              <a:gd name="connsiteY8361" fmla="*/ 829373 h 1874663"/>
              <a:gd name="connsiteX8362" fmla="*/ 919885 w 2323944"/>
              <a:gd name="connsiteY8362" fmla="*/ 827136 h 1874663"/>
              <a:gd name="connsiteX8363" fmla="*/ 922420 w 2323944"/>
              <a:gd name="connsiteY8363" fmla="*/ 826540 h 1874663"/>
              <a:gd name="connsiteX8364" fmla="*/ 926596 w 2323944"/>
              <a:gd name="connsiteY8364" fmla="*/ 827733 h 1874663"/>
              <a:gd name="connsiteX8365" fmla="*/ 927192 w 2323944"/>
              <a:gd name="connsiteY8365" fmla="*/ 828627 h 1874663"/>
              <a:gd name="connsiteX8366" fmla="*/ 926447 w 2323944"/>
              <a:gd name="connsiteY8366" fmla="*/ 831759 h 1874663"/>
              <a:gd name="connsiteX8367" fmla="*/ 924508 w 2323944"/>
              <a:gd name="connsiteY8367" fmla="*/ 834145 h 1874663"/>
              <a:gd name="connsiteX8368" fmla="*/ 922569 w 2323944"/>
              <a:gd name="connsiteY8368" fmla="*/ 835636 h 1874663"/>
              <a:gd name="connsiteX8369" fmla="*/ 919736 w 2323944"/>
              <a:gd name="connsiteY8369" fmla="*/ 837276 h 1874663"/>
              <a:gd name="connsiteX8370" fmla="*/ 917351 w 2323944"/>
              <a:gd name="connsiteY8370" fmla="*/ 838171 h 1874663"/>
              <a:gd name="connsiteX8371" fmla="*/ 913623 w 2323944"/>
              <a:gd name="connsiteY8371" fmla="*/ 838469 h 1874663"/>
              <a:gd name="connsiteX8372" fmla="*/ 910193 w 2323944"/>
              <a:gd name="connsiteY8372" fmla="*/ 841451 h 1874663"/>
              <a:gd name="connsiteX8373" fmla="*/ 909597 w 2323944"/>
              <a:gd name="connsiteY8373" fmla="*/ 842942 h 1874663"/>
              <a:gd name="connsiteX8374" fmla="*/ 909597 w 2323944"/>
              <a:gd name="connsiteY8374" fmla="*/ 847118 h 1874663"/>
              <a:gd name="connsiteX8375" fmla="*/ 908851 w 2323944"/>
              <a:gd name="connsiteY8375" fmla="*/ 847416 h 1874663"/>
              <a:gd name="connsiteX8376" fmla="*/ 906912 w 2323944"/>
              <a:gd name="connsiteY8376" fmla="*/ 846819 h 1874663"/>
              <a:gd name="connsiteX8377" fmla="*/ 903334 w 2323944"/>
              <a:gd name="connsiteY8377" fmla="*/ 846521 h 1874663"/>
              <a:gd name="connsiteX8378" fmla="*/ 902141 w 2323944"/>
              <a:gd name="connsiteY8378" fmla="*/ 846968 h 1874663"/>
              <a:gd name="connsiteX8379" fmla="*/ 900053 w 2323944"/>
              <a:gd name="connsiteY8379" fmla="*/ 849951 h 1874663"/>
              <a:gd name="connsiteX8380" fmla="*/ 898860 w 2323944"/>
              <a:gd name="connsiteY8380" fmla="*/ 850696 h 1874663"/>
              <a:gd name="connsiteX8381" fmla="*/ 896624 w 2323944"/>
              <a:gd name="connsiteY8381" fmla="*/ 851442 h 1874663"/>
              <a:gd name="connsiteX8382" fmla="*/ 894685 w 2323944"/>
              <a:gd name="connsiteY8382" fmla="*/ 851740 h 1874663"/>
              <a:gd name="connsiteX8383" fmla="*/ 891256 w 2323944"/>
              <a:gd name="connsiteY8383" fmla="*/ 851740 h 1874663"/>
              <a:gd name="connsiteX8384" fmla="*/ 888571 w 2323944"/>
              <a:gd name="connsiteY8384" fmla="*/ 852337 h 1874663"/>
              <a:gd name="connsiteX8385" fmla="*/ 885291 w 2323944"/>
              <a:gd name="connsiteY8385" fmla="*/ 853828 h 1874663"/>
              <a:gd name="connsiteX8386" fmla="*/ 882756 w 2323944"/>
              <a:gd name="connsiteY8386" fmla="*/ 854424 h 1874663"/>
              <a:gd name="connsiteX8387" fmla="*/ 881116 w 2323944"/>
              <a:gd name="connsiteY8387" fmla="*/ 853977 h 1874663"/>
              <a:gd name="connsiteX8388" fmla="*/ 874555 w 2323944"/>
              <a:gd name="connsiteY8388" fmla="*/ 855319 h 1874663"/>
              <a:gd name="connsiteX8389" fmla="*/ 873511 w 2323944"/>
              <a:gd name="connsiteY8389" fmla="*/ 855021 h 1874663"/>
              <a:gd name="connsiteX8390" fmla="*/ 873809 w 2323944"/>
              <a:gd name="connsiteY8390" fmla="*/ 856214 h 1874663"/>
              <a:gd name="connsiteX8391" fmla="*/ 875300 w 2323944"/>
              <a:gd name="connsiteY8391" fmla="*/ 858749 h 1874663"/>
              <a:gd name="connsiteX8392" fmla="*/ 874406 w 2323944"/>
              <a:gd name="connsiteY8392" fmla="*/ 861134 h 1874663"/>
              <a:gd name="connsiteX8393" fmla="*/ 870976 w 2323944"/>
              <a:gd name="connsiteY8393" fmla="*/ 863520 h 1874663"/>
              <a:gd name="connsiteX8394" fmla="*/ 869187 w 2323944"/>
              <a:gd name="connsiteY8394" fmla="*/ 865310 h 1874663"/>
              <a:gd name="connsiteX8395" fmla="*/ 868888 w 2323944"/>
              <a:gd name="connsiteY8395" fmla="*/ 869336 h 1874663"/>
              <a:gd name="connsiteX8396" fmla="*/ 869336 w 2323944"/>
              <a:gd name="connsiteY8396" fmla="*/ 870827 h 1874663"/>
              <a:gd name="connsiteX8397" fmla="*/ 871721 w 2323944"/>
              <a:gd name="connsiteY8397" fmla="*/ 873660 h 1874663"/>
              <a:gd name="connsiteX8398" fmla="*/ 874704 w 2323944"/>
              <a:gd name="connsiteY8398" fmla="*/ 876046 h 1874663"/>
              <a:gd name="connsiteX8399" fmla="*/ 877388 w 2323944"/>
              <a:gd name="connsiteY8399" fmla="*/ 879625 h 1874663"/>
              <a:gd name="connsiteX8400" fmla="*/ 877686 w 2323944"/>
              <a:gd name="connsiteY8400" fmla="*/ 881414 h 1874663"/>
              <a:gd name="connsiteX8401" fmla="*/ 877388 w 2323944"/>
              <a:gd name="connsiteY8401" fmla="*/ 883501 h 1874663"/>
              <a:gd name="connsiteX8402" fmla="*/ 877388 w 2323944"/>
              <a:gd name="connsiteY8402" fmla="*/ 885589 h 1874663"/>
              <a:gd name="connsiteX8403" fmla="*/ 879625 w 2323944"/>
              <a:gd name="connsiteY8403" fmla="*/ 890808 h 1874663"/>
              <a:gd name="connsiteX8404" fmla="*/ 881861 w 2323944"/>
              <a:gd name="connsiteY8404" fmla="*/ 894238 h 1874663"/>
              <a:gd name="connsiteX8405" fmla="*/ 886186 w 2323944"/>
              <a:gd name="connsiteY8405" fmla="*/ 897518 h 1874663"/>
              <a:gd name="connsiteX8406" fmla="*/ 887080 w 2323944"/>
              <a:gd name="connsiteY8406" fmla="*/ 898711 h 1874663"/>
              <a:gd name="connsiteX8407" fmla="*/ 885440 w 2323944"/>
              <a:gd name="connsiteY8407" fmla="*/ 900948 h 1874663"/>
              <a:gd name="connsiteX8408" fmla="*/ 886037 w 2323944"/>
              <a:gd name="connsiteY8408" fmla="*/ 902439 h 1874663"/>
              <a:gd name="connsiteX8409" fmla="*/ 887826 w 2323944"/>
              <a:gd name="connsiteY8409" fmla="*/ 904527 h 1874663"/>
              <a:gd name="connsiteX8410" fmla="*/ 890361 w 2323944"/>
              <a:gd name="connsiteY8410" fmla="*/ 908851 h 1874663"/>
              <a:gd name="connsiteX8411" fmla="*/ 889168 w 2323944"/>
              <a:gd name="connsiteY8411" fmla="*/ 908851 h 1874663"/>
              <a:gd name="connsiteX8412" fmla="*/ 885738 w 2323944"/>
              <a:gd name="connsiteY8412" fmla="*/ 906465 h 1874663"/>
              <a:gd name="connsiteX8413" fmla="*/ 883800 w 2323944"/>
              <a:gd name="connsiteY8413" fmla="*/ 905719 h 1874663"/>
              <a:gd name="connsiteX8414" fmla="*/ 883353 w 2323944"/>
              <a:gd name="connsiteY8414" fmla="*/ 906465 h 1874663"/>
              <a:gd name="connsiteX8415" fmla="*/ 882458 w 2323944"/>
              <a:gd name="connsiteY8415" fmla="*/ 906465 h 1874663"/>
              <a:gd name="connsiteX8416" fmla="*/ 881265 w 2323944"/>
              <a:gd name="connsiteY8416" fmla="*/ 906167 h 1874663"/>
              <a:gd name="connsiteX8417" fmla="*/ 877984 w 2323944"/>
              <a:gd name="connsiteY8417" fmla="*/ 903035 h 1874663"/>
              <a:gd name="connsiteX8418" fmla="*/ 875449 w 2323944"/>
              <a:gd name="connsiteY8418" fmla="*/ 903930 h 1874663"/>
              <a:gd name="connsiteX8419" fmla="*/ 874853 w 2323944"/>
              <a:gd name="connsiteY8419" fmla="*/ 904974 h 1874663"/>
              <a:gd name="connsiteX8420" fmla="*/ 874853 w 2323944"/>
              <a:gd name="connsiteY8420" fmla="*/ 911833 h 1874663"/>
              <a:gd name="connsiteX8421" fmla="*/ 875300 w 2323944"/>
              <a:gd name="connsiteY8421" fmla="*/ 913921 h 1874663"/>
              <a:gd name="connsiteX8422" fmla="*/ 875897 w 2323944"/>
              <a:gd name="connsiteY8422" fmla="*/ 915263 h 1874663"/>
              <a:gd name="connsiteX8423" fmla="*/ 879774 w 2323944"/>
              <a:gd name="connsiteY8423" fmla="*/ 920929 h 1874663"/>
              <a:gd name="connsiteX8424" fmla="*/ 887378 w 2323944"/>
              <a:gd name="connsiteY8424" fmla="*/ 929876 h 1874663"/>
              <a:gd name="connsiteX8425" fmla="*/ 887826 w 2323944"/>
              <a:gd name="connsiteY8425" fmla="*/ 931069 h 1874663"/>
              <a:gd name="connsiteX8426" fmla="*/ 886931 w 2323944"/>
              <a:gd name="connsiteY8426" fmla="*/ 931069 h 1874663"/>
              <a:gd name="connsiteX8427" fmla="*/ 884695 w 2323944"/>
              <a:gd name="connsiteY8427" fmla="*/ 929429 h 1874663"/>
              <a:gd name="connsiteX8428" fmla="*/ 881861 w 2323944"/>
              <a:gd name="connsiteY8428" fmla="*/ 926745 h 1874663"/>
              <a:gd name="connsiteX8429" fmla="*/ 875897 w 2323944"/>
              <a:gd name="connsiteY8429" fmla="*/ 920034 h 1874663"/>
              <a:gd name="connsiteX8430" fmla="*/ 874406 w 2323944"/>
              <a:gd name="connsiteY8430" fmla="*/ 917947 h 1874663"/>
              <a:gd name="connsiteX8431" fmla="*/ 869187 w 2323944"/>
              <a:gd name="connsiteY8431" fmla="*/ 913473 h 1874663"/>
              <a:gd name="connsiteX8432" fmla="*/ 867994 w 2323944"/>
              <a:gd name="connsiteY8432" fmla="*/ 911833 h 1874663"/>
              <a:gd name="connsiteX8433" fmla="*/ 866801 w 2323944"/>
              <a:gd name="connsiteY8433" fmla="*/ 910640 h 1874663"/>
              <a:gd name="connsiteX8434" fmla="*/ 865459 w 2323944"/>
              <a:gd name="connsiteY8434" fmla="*/ 909895 h 1874663"/>
              <a:gd name="connsiteX8435" fmla="*/ 863968 w 2323944"/>
              <a:gd name="connsiteY8435" fmla="*/ 908404 h 1874663"/>
              <a:gd name="connsiteX8436" fmla="*/ 862327 w 2323944"/>
              <a:gd name="connsiteY8436" fmla="*/ 906167 h 1874663"/>
              <a:gd name="connsiteX8437" fmla="*/ 856065 w 2323944"/>
              <a:gd name="connsiteY8437" fmla="*/ 900500 h 1874663"/>
              <a:gd name="connsiteX8438" fmla="*/ 855021 w 2323944"/>
              <a:gd name="connsiteY8438" fmla="*/ 899158 h 1874663"/>
              <a:gd name="connsiteX8439" fmla="*/ 856065 w 2323944"/>
              <a:gd name="connsiteY8439" fmla="*/ 899158 h 1874663"/>
              <a:gd name="connsiteX8440" fmla="*/ 859047 w 2323944"/>
              <a:gd name="connsiteY8440" fmla="*/ 900799 h 1874663"/>
              <a:gd name="connsiteX8441" fmla="*/ 862327 w 2323944"/>
              <a:gd name="connsiteY8441" fmla="*/ 901097 h 1874663"/>
              <a:gd name="connsiteX8442" fmla="*/ 865757 w 2323944"/>
              <a:gd name="connsiteY8442" fmla="*/ 900202 h 1874663"/>
              <a:gd name="connsiteX8443" fmla="*/ 868292 w 2323944"/>
              <a:gd name="connsiteY8443" fmla="*/ 899009 h 1874663"/>
              <a:gd name="connsiteX8444" fmla="*/ 869932 w 2323944"/>
              <a:gd name="connsiteY8444" fmla="*/ 897518 h 1874663"/>
              <a:gd name="connsiteX8445" fmla="*/ 870529 w 2323944"/>
              <a:gd name="connsiteY8445" fmla="*/ 895878 h 1874663"/>
              <a:gd name="connsiteX8446" fmla="*/ 869932 w 2323944"/>
              <a:gd name="connsiteY8446" fmla="*/ 894089 h 1874663"/>
              <a:gd name="connsiteX8447" fmla="*/ 868441 w 2323944"/>
              <a:gd name="connsiteY8447" fmla="*/ 891554 h 1874663"/>
              <a:gd name="connsiteX8448" fmla="*/ 859047 w 2323944"/>
              <a:gd name="connsiteY8448" fmla="*/ 884694 h 1874663"/>
              <a:gd name="connsiteX8449" fmla="*/ 855170 w 2323944"/>
              <a:gd name="connsiteY8449" fmla="*/ 880967 h 1874663"/>
              <a:gd name="connsiteX8450" fmla="*/ 852486 w 2323944"/>
              <a:gd name="connsiteY8450" fmla="*/ 875897 h 1874663"/>
              <a:gd name="connsiteX8451" fmla="*/ 851889 w 2323944"/>
              <a:gd name="connsiteY8451" fmla="*/ 875598 h 1874663"/>
              <a:gd name="connsiteX8452" fmla="*/ 850100 w 2323944"/>
              <a:gd name="connsiteY8452" fmla="*/ 875151 h 1874663"/>
              <a:gd name="connsiteX8453" fmla="*/ 849205 w 2323944"/>
              <a:gd name="connsiteY8453" fmla="*/ 876195 h 1874663"/>
              <a:gd name="connsiteX8454" fmla="*/ 846521 w 2323944"/>
              <a:gd name="connsiteY8454" fmla="*/ 883054 h 1874663"/>
              <a:gd name="connsiteX8455" fmla="*/ 845626 w 2323944"/>
              <a:gd name="connsiteY8455" fmla="*/ 883800 h 1874663"/>
              <a:gd name="connsiteX8456" fmla="*/ 844583 w 2323944"/>
              <a:gd name="connsiteY8456" fmla="*/ 883054 h 1874663"/>
              <a:gd name="connsiteX8457" fmla="*/ 843092 w 2323944"/>
              <a:gd name="connsiteY8457" fmla="*/ 880370 h 1874663"/>
              <a:gd name="connsiteX8458" fmla="*/ 842644 w 2323944"/>
              <a:gd name="connsiteY8458" fmla="*/ 878581 h 1874663"/>
              <a:gd name="connsiteX8459" fmla="*/ 841899 w 2323944"/>
              <a:gd name="connsiteY8459" fmla="*/ 873660 h 1874663"/>
              <a:gd name="connsiteX8460" fmla="*/ 840706 w 2323944"/>
              <a:gd name="connsiteY8460" fmla="*/ 871125 h 1874663"/>
              <a:gd name="connsiteX8461" fmla="*/ 839513 w 2323944"/>
              <a:gd name="connsiteY8461" fmla="*/ 870230 h 1874663"/>
              <a:gd name="connsiteX8462" fmla="*/ 835785 w 2323944"/>
              <a:gd name="connsiteY8462" fmla="*/ 869336 h 1874663"/>
              <a:gd name="connsiteX8463" fmla="*/ 825049 w 2323944"/>
              <a:gd name="connsiteY8463" fmla="*/ 869336 h 1874663"/>
              <a:gd name="connsiteX8464" fmla="*/ 823558 w 2323944"/>
              <a:gd name="connsiteY8464" fmla="*/ 868292 h 1874663"/>
              <a:gd name="connsiteX8465" fmla="*/ 821619 w 2323944"/>
              <a:gd name="connsiteY8465" fmla="*/ 865011 h 1874663"/>
              <a:gd name="connsiteX8466" fmla="*/ 819681 w 2323944"/>
              <a:gd name="connsiteY8466" fmla="*/ 862924 h 1874663"/>
              <a:gd name="connsiteX8467" fmla="*/ 817742 w 2323944"/>
              <a:gd name="connsiteY8467" fmla="*/ 862626 h 1874663"/>
              <a:gd name="connsiteX8468" fmla="*/ 816848 w 2323944"/>
              <a:gd name="connsiteY8468" fmla="*/ 861880 h 1874663"/>
              <a:gd name="connsiteX8469" fmla="*/ 814014 w 2323944"/>
              <a:gd name="connsiteY8469" fmla="*/ 857705 h 1874663"/>
              <a:gd name="connsiteX8470" fmla="*/ 813120 w 2323944"/>
              <a:gd name="connsiteY8470" fmla="*/ 856959 h 1874663"/>
              <a:gd name="connsiteX8471" fmla="*/ 812374 w 2323944"/>
              <a:gd name="connsiteY8471" fmla="*/ 856959 h 1874663"/>
              <a:gd name="connsiteX8472" fmla="*/ 809392 w 2323944"/>
              <a:gd name="connsiteY8472" fmla="*/ 858749 h 1874663"/>
              <a:gd name="connsiteX8473" fmla="*/ 805366 w 2323944"/>
              <a:gd name="connsiteY8473" fmla="*/ 858749 h 1874663"/>
              <a:gd name="connsiteX8474" fmla="*/ 794033 w 2323944"/>
              <a:gd name="connsiteY8474" fmla="*/ 864564 h 1874663"/>
              <a:gd name="connsiteX8475" fmla="*/ 789112 w 2323944"/>
              <a:gd name="connsiteY8475" fmla="*/ 866502 h 1874663"/>
              <a:gd name="connsiteX8476" fmla="*/ 786577 w 2323944"/>
              <a:gd name="connsiteY8476" fmla="*/ 866502 h 1874663"/>
              <a:gd name="connsiteX8477" fmla="*/ 784788 w 2323944"/>
              <a:gd name="connsiteY8477" fmla="*/ 866204 h 1874663"/>
              <a:gd name="connsiteX8478" fmla="*/ 783744 w 2323944"/>
              <a:gd name="connsiteY8478" fmla="*/ 865011 h 1874663"/>
              <a:gd name="connsiteX8479" fmla="*/ 781209 w 2323944"/>
              <a:gd name="connsiteY8479" fmla="*/ 865310 h 1874663"/>
              <a:gd name="connsiteX8480" fmla="*/ 777034 w 2323944"/>
              <a:gd name="connsiteY8480" fmla="*/ 867099 h 1874663"/>
              <a:gd name="connsiteX8481" fmla="*/ 773754 w 2323944"/>
              <a:gd name="connsiteY8481" fmla="*/ 867994 h 1874663"/>
              <a:gd name="connsiteX8482" fmla="*/ 770175 w 2323944"/>
              <a:gd name="connsiteY8482" fmla="*/ 867994 h 1874663"/>
              <a:gd name="connsiteX8483" fmla="*/ 759886 w 2323944"/>
              <a:gd name="connsiteY8483" fmla="*/ 869187 h 1874663"/>
              <a:gd name="connsiteX8484" fmla="*/ 756307 w 2323944"/>
              <a:gd name="connsiteY8484" fmla="*/ 869187 h 1874663"/>
              <a:gd name="connsiteX8485" fmla="*/ 754220 w 2323944"/>
              <a:gd name="connsiteY8485" fmla="*/ 869783 h 1874663"/>
              <a:gd name="connsiteX8486" fmla="*/ 751088 w 2323944"/>
              <a:gd name="connsiteY8486" fmla="*/ 871423 h 1874663"/>
              <a:gd name="connsiteX8487" fmla="*/ 749299 w 2323944"/>
              <a:gd name="connsiteY8487" fmla="*/ 871423 h 1874663"/>
              <a:gd name="connsiteX8488" fmla="*/ 739457 w 2323944"/>
              <a:gd name="connsiteY8488" fmla="*/ 871721 h 1874663"/>
              <a:gd name="connsiteX8489" fmla="*/ 734238 w 2323944"/>
              <a:gd name="connsiteY8489" fmla="*/ 871423 h 1874663"/>
              <a:gd name="connsiteX8490" fmla="*/ 730510 w 2323944"/>
              <a:gd name="connsiteY8490" fmla="*/ 870678 h 1874663"/>
              <a:gd name="connsiteX8491" fmla="*/ 718283 w 2323944"/>
              <a:gd name="connsiteY8491" fmla="*/ 870678 h 1874663"/>
              <a:gd name="connsiteX8492" fmla="*/ 712766 w 2323944"/>
              <a:gd name="connsiteY8492" fmla="*/ 870379 h 1874663"/>
              <a:gd name="connsiteX8493" fmla="*/ 708591 w 2323944"/>
              <a:gd name="connsiteY8493" fmla="*/ 869485 h 1874663"/>
              <a:gd name="connsiteX8494" fmla="*/ 705310 w 2323944"/>
              <a:gd name="connsiteY8494" fmla="*/ 869037 h 1874663"/>
              <a:gd name="connsiteX8495" fmla="*/ 702924 w 2323944"/>
              <a:gd name="connsiteY8495" fmla="*/ 869037 h 1874663"/>
              <a:gd name="connsiteX8496" fmla="*/ 698600 w 2323944"/>
              <a:gd name="connsiteY8496" fmla="*/ 868292 h 1874663"/>
              <a:gd name="connsiteX8497" fmla="*/ 692486 w 2323944"/>
              <a:gd name="connsiteY8497" fmla="*/ 866204 h 1874663"/>
              <a:gd name="connsiteX8498" fmla="*/ 687416 w 2323944"/>
              <a:gd name="connsiteY8498" fmla="*/ 865310 h 1874663"/>
              <a:gd name="connsiteX8499" fmla="*/ 683390 w 2323944"/>
              <a:gd name="connsiteY8499" fmla="*/ 865608 h 1874663"/>
              <a:gd name="connsiteX8500" fmla="*/ 680110 w 2323944"/>
              <a:gd name="connsiteY8500" fmla="*/ 865011 h 1874663"/>
              <a:gd name="connsiteX8501" fmla="*/ 676084 w 2323944"/>
              <a:gd name="connsiteY8501" fmla="*/ 862476 h 1874663"/>
              <a:gd name="connsiteX8502" fmla="*/ 672207 w 2323944"/>
              <a:gd name="connsiteY8502" fmla="*/ 860985 h 1874663"/>
              <a:gd name="connsiteX8503" fmla="*/ 672207 w 2323944"/>
              <a:gd name="connsiteY8503" fmla="*/ 859941 h 1874663"/>
              <a:gd name="connsiteX8504" fmla="*/ 678320 w 2323944"/>
              <a:gd name="connsiteY8504" fmla="*/ 856363 h 1874663"/>
              <a:gd name="connsiteX8505" fmla="*/ 679215 w 2323944"/>
              <a:gd name="connsiteY8505" fmla="*/ 855468 h 1874663"/>
              <a:gd name="connsiteX8506" fmla="*/ 678768 w 2323944"/>
              <a:gd name="connsiteY8506" fmla="*/ 852337 h 1874663"/>
              <a:gd name="connsiteX8507" fmla="*/ 679066 w 2323944"/>
              <a:gd name="connsiteY8507" fmla="*/ 851442 h 1874663"/>
              <a:gd name="connsiteX8508" fmla="*/ 680408 w 2323944"/>
              <a:gd name="connsiteY8508" fmla="*/ 850100 h 1874663"/>
              <a:gd name="connsiteX8509" fmla="*/ 687715 w 2323944"/>
              <a:gd name="connsiteY8509" fmla="*/ 847118 h 1874663"/>
              <a:gd name="connsiteX8510" fmla="*/ 689951 w 2323944"/>
              <a:gd name="connsiteY8510" fmla="*/ 843539 h 1874663"/>
              <a:gd name="connsiteX8511" fmla="*/ 702924 w 2323944"/>
              <a:gd name="connsiteY8511" fmla="*/ 844583 h 1874663"/>
              <a:gd name="connsiteX8512" fmla="*/ 707696 w 2323944"/>
              <a:gd name="connsiteY8512" fmla="*/ 843688 h 1874663"/>
              <a:gd name="connsiteX8513" fmla="*/ 708889 w 2323944"/>
              <a:gd name="connsiteY8513" fmla="*/ 842942 h 1874663"/>
              <a:gd name="connsiteX8514" fmla="*/ 709784 w 2323944"/>
              <a:gd name="connsiteY8514" fmla="*/ 841899 h 1874663"/>
              <a:gd name="connsiteX8515" fmla="*/ 711275 w 2323944"/>
              <a:gd name="connsiteY8515" fmla="*/ 837425 h 1874663"/>
              <a:gd name="connsiteX8516" fmla="*/ 710678 w 2323944"/>
              <a:gd name="connsiteY8516" fmla="*/ 836680 h 1874663"/>
              <a:gd name="connsiteX8517" fmla="*/ 709038 w 2323944"/>
              <a:gd name="connsiteY8517" fmla="*/ 836680 h 1874663"/>
              <a:gd name="connsiteX8518" fmla="*/ 707994 w 2323944"/>
              <a:gd name="connsiteY8518" fmla="*/ 835636 h 1874663"/>
              <a:gd name="connsiteX8519" fmla="*/ 707547 w 2323944"/>
              <a:gd name="connsiteY8519" fmla="*/ 833697 h 1874663"/>
              <a:gd name="connsiteX8520" fmla="*/ 704714 w 2323944"/>
              <a:gd name="connsiteY8520" fmla="*/ 830119 h 1874663"/>
              <a:gd name="connsiteX8521" fmla="*/ 699495 w 2323944"/>
              <a:gd name="connsiteY8521" fmla="*/ 824900 h 1874663"/>
              <a:gd name="connsiteX8522" fmla="*/ 694127 w 2323944"/>
              <a:gd name="connsiteY8522" fmla="*/ 820724 h 1874663"/>
              <a:gd name="connsiteX8523" fmla="*/ 684285 w 2323944"/>
              <a:gd name="connsiteY8523" fmla="*/ 815655 h 1874663"/>
              <a:gd name="connsiteX8524" fmla="*/ 677873 w 2323944"/>
              <a:gd name="connsiteY8524" fmla="*/ 813716 h 1874663"/>
              <a:gd name="connsiteX8525" fmla="*/ 672505 w 2323944"/>
              <a:gd name="connsiteY8525" fmla="*/ 811330 h 1874663"/>
              <a:gd name="connsiteX8526" fmla="*/ 667584 w 2323944"/>
              <a:gd name="connsiteY8526" fmla="*/ 809839 h 1874663"/>
              <a:gd name="connsiteX8527" fmla="*/ 662962 w 2323944"/>
              <a:gd name="connsiteY8527" fmla="*/ 809094 h 1874663"/>
              <a:gd name="connsiteX8528" fmla="*/ 660874 w 2323944"/>
              <a:gd name="connsiteY8528" fmla="*/ 809094 h 1874663"/>
              <a:gd name="connsiteX8529" fmla="*/ 659532 w 2323944"/>
              <a:gd name="connsiteY8529" fmla="*/ 810436 h 1874663"/>
              <a:gd name="connsiteX8530" fmla="*/ 653418 w 2323944"/>
              <a:gd name="connsiteY8530" fmla="*/ 809541 h 1874663"/>
              <a:gd name="connsiteX8531" fmla="*/ 651331 w 2323944"/>
              <a:gd name="connsiteY8531" fmla="*/ 809541 h 1874663"/>
              <a:gd name="connsiteX8532" fmla="*/ 651182 w 2323944"/>
              <a:gd name="connsiteY8532" fmla="*/ 810436 h 1874663"/>
              <a:gd name="connsiteX8533" fmla="*/ 656102 w 2323944"/>
              <a:gd name="connsiteY8533" fmla="*/ 815356 h 1874663"/>
              <a:gd name="connsiteX8534" fmla="*/ 656102 w 2323944"/>
              <a:gd name="connsiteY8534" fmla="*/ 816251 h 1874663"/>
              <a:gd name="connsiteX8535" fmla="*/ 651927 w 2323944"/>
              <a:gd name="connsiteY8535" fmla="*/ 815804 h 1874663"/>
              <a:gd name="connsiteX8536" fmla="*/ 648945 w 2323944"/>
              <a:gd name="connsiteY8536" fmla="*/ 814462 h 1874663"/>
              <a:gd name="connsiteX8537" fmla="*/ 646559 w 2323944"/>
              <a:gd name="connsiteY8537" fmla="*/ 814163 h 1874663"/>
              <a:gd name="connsiteX8538" fmla="*/ 643279 w 2323944"/>
              <a:gd name="connsiteY8538" fmla="*/ 814163 h 1874663"/>
              <a:gd name="connsiteX8539" fmla="*/ 630753 w 2323944"/>
              <a:gd name="connsiteY8539" fmla="*/ 812523 h 1874663"/>
              <a:gd name="connsiteX8540" fmla="*/ 627920 w 2323944"/>
              <a:gd name="connsiteY8540" fmla="*/ 812970 h 1874663"/>
              <a:gd name="connsiteX8541" fmla="*/ 625385 w 2323944"/>
              <a:gd name="connsiteY8541" fmla="*/ 812672 h 1874663"/>
              <a:gd name="connsiteX8542" fmla="*/ 623148 w 2323944"/>
              <a:gd name="connsiteY8542" fmla="*/ 811628 h 1874663"/>
              <a:gd name="connsiteX8543" fmla="*/ 609430 w 2323944"/>
              <a:gd name="connsiteY8543" fmla="*/ 808497 h 1874663"/>
              <a:gd name="connsiteX8544" fmla="*/ 602421 w 2323944"/>
              <a:gd name="connsiteY8544" fmla="*/ 806409 h 1874663"/>
              <a:gd name="connsiteX8545" fmla="*/ 596904 w 2323944"/>
              <a:gd name="connsiteY8545" fmla="*/ 804024 h 1874663"/>
              <a:gd name="connsiteX8546" fmla="*/ 592132 w 2323944"/>
              <a:gd name="connsiteY8546" fmla="*/ 801489 h 1874663"/>
              <a:gd name="connsiteX8547" fmla="*/ 585273 w 2323944"/>
              <a:gd name="connsiteY8547" fmla="*/ 797164 h 1874663"/>
              <a:gd name="connsiteX8548" fmla="*/ 581993 w 2323944"/>
              <a:gd name="connsiteY8548" fmla="*/ 796121 h 1874663"/>
              <a:gd name="connsiteX8549" fmla="*/ 556047 w 2323944"/>
              <a:gd name="connsiteY8549" fmla="*/ 791945 h 1874663"/>
              <a:gd name="connsiteX8550" fmla="*/ 548442 w 2323944"/>
              <a:gd name="connsiteY8550" fmla="*/ 790156 h 1874663"/>
              <a:gd name="connsiteX8551" fmla="*/ 544416 w 2323944"/>
              <a:gd name="connsiteY8551" fmla="*/ 788218 h 1874663"/>
              <a:gd name="connsiteX8552" fmla="*/ 530697 w 2323944"/>
              <a:gd name="connsiteY8552" fmla="*/ 778674 h 1874663"/>
              <a:gd name="connsiteX8553" fmla="*/ 526820 w 2323944"/>
              <a:gd name="connsiteY8553" fmla="*/ 776587 h 1874663"/>
              <a:gd name="connsiteX8554" fmla="*/ 516979 w 2323944"/>
              <a:gd name="connsiteY8554" fmla="*/ 772561 h 1874663"/>
              <a:gd name="connsiteX8555" fmla="*/ 511909 w 2323944"/>
              <a:gd name="connsiteY8555" fmla="*/ 770920 h 1874663"/>
              <a:gd name="connsiteX8556" fmla="*/ 506392 w 2323944"/>
              <a:gd name="connsiteY8556" fmla="*/ 769876 h 1874663"/>
              <a:gd name="connsiteX8557" fmla="*/ 497743 w 2323944"/>
              <a:gd name="connsiteY8557" fmla="*/ 768982 h 1874663"/>
              <a:gd name="connsiteX8558" fmla="*/ 489393 w 2323944"/>
              <a:gd name="connsiteY8558" fmla="*/ 769429 h 1874663"/>
              <a:gd name="connsiteX8559" fmla="*/ 481042 w 2323944"/>
              <a:gd name="connsiteY8559" fmla="*/ 768982 h 1874663"/>
              <a:gd name="connsiteX8560" fmla="*/ 478955 w 2323944"/>
              <a:gd name="connsiteY8560" fmla="*/ 769429 h 1874663"/>
              <a:gd name="connsiteX8561" fmla="*/ 474481 w 2323944"/>
              <a:gd name="connsiteY8561" fmla="*/ 768982 h 1874663"/>
              <a:gd name="connsiteX8562" fmla="*/ 472692 w 2323944"/>
              <a:gd name="connsiteY8562" fmla="*/ 769429 h 1874663"/>
              <a:gd name="connsiteX8563" fmla="*/ 471350 w 2323944"/>
              <a:gd name="connsiteY8563" fmla="*/ 770771 h 1874663"/>
              <a:gd name="connsiteX8564" fmla="*/ 470455 w 2323944"/>
              <a:gd name="connsiteY8564" fmla="*/ 773008 h 1874663"/>
              <a:gd name="connsiteX8565" fmla="*/ 469561 w 2323944"/>
              <a:gd name="connsiteY8565" fmla="*/ 778227 h 1874663"/>
              <a:gd name="connsiteX8566" fmla="*/ 467771 w 2323944"/>
              <a:gd name="connsiteY8566" fmla="*/ 782700 h 1874663"/>
              <a:gd name="connsiteX8567" fmla="*/ 466877 w 2323944"/>
              <a:gd name="connsiteY8567" fmla="*/ 783744 h 1874663"/>
              <a:gd name="connsiteX8568" fmla="*/ 463894 w 2323944"/>
              <a:gd name="connsiteY8568" fmla="*/ 784937 h 1874663"/>
              <a:gd name="connsiteX8569" fmla="*/ 461359 w 2323944"/>
              <a:gd name="connsiteY8569" fmla="*/ 788665 h 1874663"/>
              <a:gd name="connsiteX8570" fmla="*/ 459570 w 2323944"/>
              <a:gd name="connsiteY8570" fmla="*/ 790156 h 1874663"/>
              <a:gd name="connsiteX8571" fmla="*/ 457482 w 2323944"/>
              <a:gd name="connsiteY8571" fmla="*/ 790752 h 1874663"/>
              <a:gd name="connsiteX8572" fmla="*/ 445851 w 2323944"/>
              <a:gd name="connsiteY8572" fmla="*/ 791051 h 1874663"/>
              <a:gd name="connsiteX8573" fmla="*/ 444211 w 2323944"/>
              <a:gd name="connsiteY8573" fmla="*/ 791796 h 1874663"/>
              <a:gd name="connsiteX8574" fmla="*/ 438247 w 2323944"/>
              <a:gd name="connsiteY8574" fmla="*/ 791498 h 1874663"/>
              <a:gd name="connsiteX8575" fmla="*/ 435861 w 2323944"/>
              <a:gd name="connsiteY8575" fmla="*/ 790752 h 1874663"/>
              <a:gd name="connsiteX8576" fmla="*/ 434668 w 2323944"/>
              <a:gd name="connsiteY8576" fmla="*/ 789709 h 1874663"/>
              <a:gd name="connsiteX8577" fmla="*/ 434370 w 2323944"/>
              <a:gd name="connsiteY8577" fmla="*/ 788516 h 1874663"/>
              <a:gd name="connsiteX8578" fmla="*/ 435115 w 2323944"/>
              <a:gd name="connsiteY8578" fmla="*/ 787025 h 1874663"/>
              <a:gd name="connsiteX8579" fmla="*/ 436606 w 2323944"/>
              <a:gd name="connsiteY8579" fmla="*/ 785086 h 1874663"/>
              <a:gd name="connsiteX8580" fmla="*/ 443466 w 2323944"/>
              <a:gd name="connsiteY8580" fmla="*/ 777332 h 1874663"/>
              <a:gd name="connsiteX8581" fmla="*/ 443764 w 2323944"/>
              <a:gd name="connsiteY8581" fmla="*/ 775543 h 1874663"/>
              <a:gd name="connsiteX8582" fmla="*/ 437799 w 2323944"/>
              <a:gd name="connsiteY8582" fmla="*/ 773306 h 1874663"/>
              <a:gd name="connsiteX8583" fmla="*/ 436308 w 2323944"/>
              <a:gd name="connsiteY8583" fmla="*/ 771666 h 1874663"/>
              <a:gd name="connsiteX8584" fmla="*/ 434668 w 2323944"/>
              <a:gd name="connsiteY8584" fmla="*/ 764210 h 1874663"/>
              <a:gd name="connsiteX8585" fmla="*/ 434668 w 2323944"/>
              <a:gd name="connsiteY8585" fmla="*/ 761079 h 1874663"/>
              <a:gd name="connsiteX8586" fmla="*/ 435413 w 2323944"/>
              <a:gd name="connsiteY8586" fmla="*/ 757202 h 1874663"/>
              <a:gd name="connsiteX8587" fmla="*/ 435413 w 2323944"/>
              <a:gd name="connsiteY8587" fmla="*/ 754816 h 1874663"/>
              <a:gd name="connsiteX8588" fmla="*/ 433773 w 2323944"/>
              <a:gd name="connsiteY8588" fmla="*/ 753325 h 1874663"/>
              <a:gd name="connsiteX8589" fmla="*/ 432431 w 2323944"/>
              <a:gd name="connsiteY8589" fmla="*/ 752877 h 1874663"/>
              <a:gd name="connsiteX8590" fmla="*/ 430194 w 2323944"/>
              <a:gd name="connsiteY8590" fmla="*/ 753325 h 1874663"/>
              <a:gd name="connsiteX8591" fmla="*/ 428405 w 2323944"/>
              <a:gd name="connsiteY8591" fmla="*/ 754518 h 1874663"/>
              <a:gd name="connsiteX8592" fmla="*/ 427361 w 2323944"/>
              <a:gd name="connsiteY8592" fmla="*/ 756307 h 1874663"/>
              <a:gd name="connsiteX8593" fmla="*/ 421844 w 2323944"/>
              <a:gd name="connsiteY8593" fmla="*/ 758246 h 1874663"/>
              <a:gd name="connsiteX8594" fmla="*/ 420800 w 2323944"/>
              <a:gd name="connsiteY8594" fmla="*/ 758991 h 1874663"/>
              <a:gd name="connsiteX8595" fmla="*/ 421546 w 2323944"/>
              <a:gd name="connsiteY8595" fmla="*/ 759737 h 1874663"/>
              <a:gd name="connsiteX8596" fmla="*/ 422739 w 2323944"/>
              <a:gd name="connsiteY8596" fmla="*/ 760035 h 1874663"/>
              <a:gd name="connsiteX8597" fmla="*/ 424230 w 2323944"/>
              <a:gd name="connsiteY8597" fmla="*/ 760035 h 1874663"/>
              <a:gd name="connsiteX8598" fmla="*/ 426765 w 2323944"/>
              <a:gd name="connsiteY8598" fmla="*/ 760781 h 1874663"/>
              <a:gd name="connsiteX8599" fmla="*/ 426019 w 2323944"/>
              <a:gd name="connsiteY8599" fmla="*/ 761824 h 1874663"/>
              <a:gd name="connsiteX8600" fmla="*/ 423484 w 2323944"/>
              <a:gd name="connsiteY8600" fmla="*/ 763465 h 1874663"/>
              <a:gd name="connsiteX8601" fmla="*/ 421397 w 2323944"/>
              <a:gd name="connsiteY8601" fmla="*/ 765552 h 1874663"/>
              <a:gd name="connsiteX8602" fmla="*/ 419756 w 2323944"/>
              <a:gd name="connsiteY8602" fmla="*/ 768087 h 1874663"/>
              <a:gd name="connsiteX8603" fmla="*/ 418414 w 2323944"/>
              <a:gd name="connsiteY8603" fmla="*/ 769429 h 1874663"/>
              <a:gd name="connsiteX8604" fmla="*/ 417520 w 2323944"/>
              <a:gd name="connsiteY8604" fmla="*/ 769429 h 1874663"/>
              <a:gd name="connsiteX8605" fmla="*/ 415283 w 2323944"/>
              <a:gd name="connsiteY8605" fmla="*/ 768833 h 1874663"/>
              <a:gd name="connsiteX8606" fmla="*/ 414537 w 2323944"/>
              <a:gd name="connsiteY8606" fmla="*/ 772411 h 1874663"/>
              <a:gd name="connsiteX8607" fmla="*/ 414537 w 2323944"/>
              <a:gd name="connsiteY8607" fmla="*/ 773604 h 1874663"/>
              <a:gd name="connsiteX8608" fmla="*/ 411406 w 2323944"/>
              <a:gd name="connsiteY8608" fmla="*/ 777034 h 1874663"/>
              <a:gd name="connsiteX8609" fmla="*/ 411108 w 2323944"/>
              <a:gd name="connsiteY8609" fmla="*/ 778823 h 1874663"/>
              <a:gd name="connsiteX8610" fmla="*/ 413643 w 2323944"/>
              <a:gd name="connsiteY8610" fmla="*/ 781806 h 1874663"/>
              <a:gd name="connsiteX8611" fmla="*/ 416178 w 2323944"/>
              <a:gd name="connsiteY8611" fmla="*/ 785981 h 1874663"/>
              <a:gd name="connsiteX8612" fmla="*/ 416178 w 2323944"/>
              <a:gd name="connsiteY8612" fmla="*/ 788516 h 1874663"/>
              <a:gd name="connsiteX8613" fmla="*/ 410362 w 2323944"/>
              <a:gd name="connsiteY8613" fmla="*/ 792393 h 1874663"/>
              <a:gd name="connsiteX8614" fmla="*/ 406784 w 2323944"/>
              <a:gd name="connsiteY8614" fmla="*/ 792393 h 1874663"/>
              <a:gd name="connsiteX8615" fmla="*/ 401415 w 2323944"/>
              <a:gd name="connsiteY8615" fmla="*/ 790902 h 1874663"/>
              <a:gd name="connsiteX8616" fmla="*/ 396644 w 2323944"/>
              <a:gd name="connsiteY8616" fmla="*/ 788963 h 1874663"/>
              <a:gd name="connsiteX8617" fmla="*/ 392469 w 2323944"/>
              <a:gd name="connsiteY8617" fmla="*/ 786577 h 1874663"/>
              <a:gd name="connsiteX8618" fmla="*/ 387548 w 2323944"/>
              <a:gd name="connsiteY8618" fmla="*/ 782700 h 1874663"/>
              <a:gd name="connsiteX8619" fmla="*/ 378004 w 2323944"/>
              <a:gd name="connsiteY8619" fmla="*/ 773604 h 1874663"/>
              <a:gd name="connsiteX8620" fmla="*/ 376066 w 2323944"/>
              <a:gd name="connsiteY8620" fmla="*/ 771368 h 1874663"/>
              <a:gd name="connsiteX8621" fmla="*/ 374127 w 2323944"/>
              <a:gd name="connsiteY8621" fmla="*/ 767640 h 1874663"/>
              <a:gd name="connsiteX8622" fmla="*/ 372189 w 2323944"/>
              <a:gd name="connsiteY8622" fmla="*/ 762421 h 1874663"/>
              <a:gd name="connsiteX8623" fmla="*/ 369803 w 2323944"/>
              <a:gd name="connsiteY8623" fmla="*/ 757351 h 1874663"/>
              <a:gd name="connsiteX8624" fmla="*/ 364286 w 2323944"/>
              <a:gd name="connsiteY8624" fmla="*/ 748553 h 1874663"/>
              <a:gd name="connsiteX8625" fmla="*/ 362049 w 2323944"/>
              <a:gd name="connsiteY8625" fmla="*/ 745720 h 1874663"/>
              <a:gd name="connsiteX8626" fmla="*/ 358023 w 2323944"/>
              <a:gd name="connsiteY8626" fmla="*/ 742141 h 1874663"/>
              <a:gd name="connsiteX8627" fmla="*/ 348182 w 2323944"/>
              <a:gd name="connsiteY8627" fmla="*/ 734835 h 1874663"/>
              <a:gd name="connsiteX8628" fmla="*/ 345348 w 2323944"/>
              <a:gd name="connsiteY8628" fmla="*/ 733194 h 1874663"/>
              <a:gd name="connsiteX8629" fmla="*/ 341919 w 2323944"/>
              <a:gd name="connsiteY8629" fmla="*/ 732001 h 1874663"/>
              <a:gd name="connsiteX8630" fmla="*/ 340577 w 2323944"/>
              <a:gd name="connsiteY8630" fmla="*/ 732300 h 1874663"/>
              <a:gd name="connsiteX8631" fmla="*/ 338340 w 2323944"/>
              <a:gd name="connsiteY8631" fmla="*/ 734387 h 1874663"/>
              <a:gd name="connsiteX8632" fmla="*/ 337296 w 2323944"/>
              <a:gd name="connsiteY8632" fmla="*/ 736624 h 1874663"/>
              <a:gd name="connsiteX8633" fmla="*/ 337296 w 2323944"/>
              <a:gd name="connsiteY8633" fmla="*/ 739606 h 1874663"/>
              <a:gd name="connsiteX8634" fmla="*/ 338489 w 2323944"/>
              <a:gd name="connsiteY8634" fmla="*/ 740650 h 1874663"/>
              <a:gd name="connsiteX8635" fmla="*/ 341919 w 2323944"/>
              <a:gd name="connsiteY8635" fmla="*/ 742290 h 1874663"/>
              <a:gd name="connsiteX8636" fmla="*/ 340428 w 2323944"/>
              <a:gd name="connsiteY8636" fmla="*/ 743931 h 1874663"/>
              <a:gd name="connsiteX8637" fmla="*/ 340726 w 2323944"/>
              <a:gd name="connsiteY8637" fmla="*/ 744527 h 1874663"/>
              <a:gd name="connsiteX8638" fmla="*/ 342366 w 2323944"/>
              <a:gd name="connsiteY8638" fmla="*/ 745571 h 1874663"/>
              <a:gd name="connsiteX8639" fmla="*/ 349971 w 2323944"/>
              <a:gd name="connsiteY8639" fmla="*/ 747211 h 1874663"/>
              <a:gd name="connsiteX8640" fmla="*/ 347883 w 2323944"/>
              <a:gd name="connsiteY8640" fmla="*/ 749150 h 1874663"/>
              <a:gd name="connsiteX8641" fmla="*/ 339235 w 2323944"/>
              <a:gd name="connsiteY8641" fmla="*/ 752132 h 1874663"/>
              <a:gd name="connsiteX8642" fmla="*/ 334463 w 2323944"/>
              <a:gd name="connsiteY8642" fmla="*/ 754816 h 1874663"/>
              <a:gd name="connsiteX8643" fmla="*/ 332376 w 2323944"/>
              <a:gd name="connsiteY8643" fmla="*/ 760781 h 1874663"/>
              <a:gd name="connsiteX8644" fmla="*/ 331630 w 2323944"/>
              <a:gd name="connsiteY8644" fmla="*/ 762123 h 1874663"/>
              <a:gd name="connsiteX8645" fmla="*/ 323280 w 2323944"/>
              <a:gd name="connsiteY8645" fmla="*/ 769429 h 1874663"/>
              <a:gd name="connsiteX8646" fmla="*/ 319403 w 2323944"/>
              <a:gd name="connsiteY8646" fmla="*/ 772262 h 1874663"/>
              <a:gd name="connsiteX8647" fmla="*/ 316271 w 2323944"/>
              <a:gd name="connsiteY8647" fmla="*/ 774201 h 1874663"/>
              <a:gd name="connsiteX8648" fmla="*/ 314034 w 2323944"/>
              <a:gd name="connsiteY8648" fmla="*/ 774797 h 1874663"/>
              <a:gd name="connsiteX8649" fmla="*/ 312842 w 2323944"/>
              <a:gd name="connsiteY8649" fmla="*/ 774052 h 1874663"/>
              <a:gd name="connsiteX8650" fmla="*/ 311947 w 2323944"/>
              <a:gd name="connsiteY8650" fmla="*/ 772411 h 1874663"/>
              <a:gd name="connsiteX8651" fmla="*/ 311350 w 2323944"/>
              <a:gd name="connsiteY8651" fmla="*/ 770026 h 1874663"/>
              <a:gd name="connsiteX8652" fmla="*/ 311798 w 2323944"/>
              <a:gd name="connsiteY8652" fmla="*/ 768385 h 1874663"/>
              <a:gd name="connsiteX8653" fmla="*/ 317017 w 2323944"/>
              <a:gd name="connsiteY8653" fmla="*/ 766298 h 1874663"/>
              <a:gd name="connsiteX8654" fmla="*/ 317613 w 2323944"/>
              <a:gd name="connsiteY8654" fmla="*/ 765254 h 1874663"/>
              <a:gd name="connsiteX8655" fmla="*/ 318508 w 2323944"/>
              <a:gd name="connsiteY8655" fmla="*/ 761824 h 1874663"/>
              <a:gd name="connsiteX8656" fmla="*/ 318061 w 2323944"/>
              <a:gd name="connsiteY8656" fmla="*/ 761824 h 1874663"/>
              <a:gd name="connsiteX8657" fmla="*/ 315824 w 2323944"/>
              <a:gd name="connsiteY8657" fmla="*/ 763315 h 1874663"/>
              <a:gd name="connsiteX8658" fmla="*/ 314482 w 2323944"/>
              <a:gd name="connsiteY8658" fmla="*/ 764658 h 1874663"/>
              <a:gd name="connsiteX8659" fmla="*/ 312543 w 2323944"/>
              <a:gd name="connsiteY8659" fmla="*/ 765850 h 1874663"/>
              <a:gd name="connsiteX8660" fmla="*/ 308517 w 2323944"/>
              <a:gd name="connsiteY8660" fmla="*/ 767192 h 1874663"/>
              <a:gd name="connsiteX8661" fmla="*/ 300465 w 2323944"/>
              <a:gd name="connsiteY8661" fmla="*/ 768534 h 1874663"/>
              <a:gd name="connsiteX8662" fmla="*/ 286150 w 2323944"/>
              <a:gd name="connsiteY8662" fmla="*/ 773753 h 1874663"/>
              <a:gd name="connsiteX8663" fmla="*/ 279887 w 2323944"/>
              <a:gd name="connsiteY8663" fmla="*/ 776885 h 1874663"/>
              <a:gd name="connsiteX8664" fmla="*/ 275563 w 2323944"/>
              <a:gd name="connsiteY8664" fmla="*/ 781060 h 1874663"/>
              <a:gd name="connsiteX8665" fmla="*/ 271686 w 2323944"/>
              <a:gd name="connsiteY8665" fmla="*/ 785384 h 1874663"/>
              <a:gd name="connsiteX8666" fmla="*/ 266020 w 2323944"/>
              <a:gd name="connsiteY8666" fmla="*/ 793287 h 1874663"/>
              <a:gd name="connsiteX8667" fmla="*/ 264976 w 2323944"/>
              <a:gd name="connsiteY8667" fmla="*/ 794928 h 1874663"/>
              <a:gd name="connsiteX8668" fmla="*/ 263485 w 2323944"/>
              <a:gd name="connsiteY8668" fmla="*/ 798656 h 1874663"/>
              <a:gd name="connsiteX8669" fmla="*/ 263187 w 2323944"/>
              <a:gd name="connsiteY8669" fmla="*/ 796568 h 1874663"/>
              <a:gd name="connsiteX8670" fmla="*/ 263187 w 2323944"/>
              <a:gd name="connsiteY8670" fmla="*/ 791200 h 1874663"/>
              <a:gd name="connsiteX8671" fmla="*/ 262292 w 2323944"/>
              <a:gd name="connsiteY8671" fmla="*/ 788068 h 1874663"/>
              <a:gd name="connsiteX8672" fmla="*/ 260950 w 2323944"/>
              <a:gd name="connsiteY8672" fmla="*/ 787025 h 1874663"/>
              <a:gd name="connsiteX8673" fmla="*/ 259608 w 2323944"/>
              <a:gd name="connsiteY8673" fmla="*/ 786577 h 1874663"/>
              <a:gd name="connsiteX8674" fmla="*/ 258266 w 2323944"/>
              <a:gd name="connsiteY8674" fmla="*/ 786577 h 1874663"/>
              <a:gd name="connsiteX8675" fmla="*/ 257073 w 2323944"/>
              <a:gd name="connsiteY8675" fmla="*/ 787919 h 1874663"/>
              <a:gd name="connsiteX8676" fmla="*/ 254836 w 2323944"/>
              <a:gd name="connsiteY8676" fmla="*/ 791200 h 1874663"/>
              <a:gd name="connsiteX8677" fmla="*/ 254091 w 2323944"/>
              <a:gd name="connsiteY8677" fmla="*/ 791200 h 1874663"/>
              <a:gd name="connsiteX8678" fmla="*/ 254687 w 2323944"/>
              <a:gd name="connsiteY8678" fmla="*/ 788665 h 1874663"/>
              <a:gd name="connsiteX8679" fmla="*/ 253643 w 2323944"/>
              <a:gd name="connsiteY8679" fmla="*/ 787621 h 1874663"/>
              <a:gd name="connsiteX8680" fmla="*/ 247828 w 2323944"/>
              <a:gd name="connsiteY8680" fmla="*/ 786428 h 1874663"/>
              <a:gd name="connsiteX8681" fmla="*/ 246038 w 2323944"/>
              <a:gd name="connsiteY8681" fmla="*/ 786428 h 1874663"/>
              <a:gd name="connsiteX8682" fmla="*/ 241863 w 2323944"/>
              <a:gd name="connsiteY8682" fmla="*/ 787919 h 1874663"/>
              <a:gd name="connsiteX8683" fmla="*/ 240968 w 2323944"/>
              <a:gd name="connsiteY8683" fmla="*/ 789410 h 1874663"/>
              <a:gd name="connsiteX8684" fmla="*/ 242012 w 2323944"/>
              <a:gd name="connsiteY8684" fmla="*/ 790007 h 1874663"/>
              <a:gd name="connsiteX8685" fmla="*/ 242012 w 2323944"/>
              <a:gd name="connsiteY8685" fmla="*/ 790902 h 1874663"/>
              <a:gd name="connsiteX8686" fmla="*/ 240670 w 2323944"/>
              <a:gd name="connsiteY8686" fmla="*/ 792691 h 1874663"/>
              <a:gd name="connsiteX8687" fmla="*/ 238434 w 2323944"/>
              <a:gd name="connsiteY8687" fmla="*/ 794928 h 1874663"/>
              <a:gd name="connsiteX8688" fmla="*/ 232767 w 2323944"/>
              <a:gd name="connsiteY8688" fmla="*/ 797612 h 1874663"/>
              <a:gd name="connsiteX8689" fmla="*/ 230680 w 2323944"/>
              <a:gd name="connsiteY8689" fmla="*/ 799252 h 1874663"/>
              <a:gd name="connsiteX8690" fmla="*/ 226952 w 2323944"/>
              <a:gd name="connsiteY8690" fmla="*/ 800892 h 1874663"/>
              <a:gd name="connsiteX8691" fmla="*/ 222031 w 2323944"/>
              <a:gd name="connsiteY8691" fmla="*/ 802234 h 1874663"/>
              <a:gd name="connsiteX8692" fmla="*/ 217409 w 2323944"/>
              <a:gd name="connsiteY8692" fmla="*/ 805217 h 1874663"/>
              <a:gd name="connsiteX8693" fmla="*/ 216514 w 2323944"/>
              <a:gd name="connsiteY8693" fmla="*/ 807006 h 1874663"/>
              <a:gd name="connsiteX8694" fmla="*/ 216066 w 2323944"/>
              <a:gd name="connsiteY8694" fmla="*/ 808497 h 1874663"/>
              <a:gd name="connsiteX8695" fmla="*/ 216066 w 2323944"/>
              <a:gd name="connsiteY8695" fmla="*/ 810436 h 1874663"/>
              <a:gd name="connsiteX8696" fmla="*/ 216812 w 2323944"/>
              <a:gd name="connsiteY8696" fmla="*/ 812821 h 1874663"/>
              <a:gd name="connsiteX8697" fmla="*/ 217707 w 2323944"/>
              <a:gd name="connsiteY8697" fmla="*/ 814163 h 1874663"/>
              <a:gd name="connsiteX8698" fmla="*/ 222031 w 2323944"/>
              <a:gd name="connsiteY8698" fmla="*/ 814462 h 1874663"/>
              <a:gd name="connsiteX8699" fmla="*/ 222329 w 2323944"/>
              <a:gd name="connsiteY8699" fmla="*/ 815207 h 1874663"/>
              <a:gd name="connsiteX8700" fmla="*/ 221136 w 2323944"/>
              <a:gd name="connsiteY8700" fmla="*/ 816549 h 1874663"/>
              <a:gd name="connsiteX8701" fmla="*/ 217707 w 2323944"/>
              <a:gd name="connsiteY8701" fmla="*/ 818189 h 1874663"/>
              <a:gd name="connsiteX8702" fmla="*/ 201901 w 2323944"/>
              <a:gd name="connsiteY8702" fmla="*/ 816698 h 1874663"/>
              <a:gd name="connsiteX8703" fmla="*/ 201006 w 2323944"/>
              <a:gd name="connsiteY8703" fmla="*/ 817295 h 1874663"/>
              <a:gd name="connsiteX8704" fmla="*/ 201453 w 2323944"/>
              <a:gd name="connsiteY8704" fmla="*/ 818040 h 1874663"/>
              <a:gd name="connsiteX8705" fmla="*/ 204734 w 2323944"/>
              <a:gd name="connsiteY8705" fmla="*/ 820128 h 1874663"/>
              <a:gd name="connsiteX8706" fmla="*/ 206225 w 2323944"/>
              <a:gd name="connsiteY8706" fmla="*/ 821619 h 1874663"/>
              <a:gd name="connsiteX8707" fmla="*/ 204734 w 2323944"/>
              <a:gd name="connsiteY8707" fmla="*/ 821917 h 1874663"/>
              <a:gd name="connsiteX8708" fmla="*/ 200708 w 2323944"/>
              <a:gd name="connsiteY8708" fmla="*/ 820426 h 1874663"/>
              <a:gd name="connsiteX8709" fmla="*/ 200111 w 2323944"/>
              <a:gd name="connsiteY8709" fmla="*/ 819532 h 1874663"/>
              <a:gd name="connsiteX8710" fmla="*/ 198918 w 2323944"/>
              <a:gd name="connsiteY8710" fmla="*/ 816847 h 1874663"/>
              <a:gd name="connsiteX8711" fmla="*/ 199962 w 2323944"/>
              <a:gd name="connsiteY8711" fmla="*/ 814760 h 1874663"/>
              <a:gd name="connsiteX8712" fmla="*/ 203988 w 2323944"/>
              <a:gd name="connsiteY8712" fmla="*/ 810883 h 1874663"/>
              <a:gd name="connsiteX8713" fmla="*/ 207567 w 2323944"/>
              <a:gd name="connsiteY8713" fmla="*/ 807901 h 1874663"/>
              <a:gd name="connsiteX8714" fmla="*/ 210698 w 2323944"/>
              <a:gd name="connsiteY8714" fmla="*/ 804322 h 1874663"/>
              <a:gd name="connsiteX8715" fmla="*/ 214724 w 2323944"/>
              <a:gd name="connsiteY8715" fmla="*/ 799252 h 1874663"/>
              <a:gd name="connsiteX8716" fmla="*/ 218154 w 2323944"/>
              <a:gd name="connsiteY8716" fmla="*/ 796568 h 1874663"/>
              <a:gd name="connsiteX8717" fmla="*/ 223522 w 2323944"/>
              <a:gd name="connsiteY8717" fmla="*/ 795971 h 1874663"/>
              <a:gd name="connsiteX8718" fmla="*/ 227548 w 2323944"/>
              <a:gd name="connsiteY8718" fmla="*/ 794331 h 1874663"/>
              <a:gd name="connsiteX8719" fmla="*/ 231127 w 2323944"/>
              <a:gd name="connsiteY8719" fmla="*/ 791647 h 1874663"/>
              <a:gd name="connsiteX8720" fmla="*/ 232916 w 2323944"/>
              <a:gd name="connsiteY8720" fmla="*/ 789858 h 1874663"/>
              <a:gd name="connsiteX8721" fmla="*/ 236644 w 2323944"/>
              <a:gd name="connsiteY8721" fmla="*/ 784191 h 1874663"/>
              <a:gd name="connsiteX8722" fmla="*/ 237986 w 2323944"/>
              <a:gd name="connsiteY8722" fmla="*/ 783297 h 1874663"/>
              <a:gd name="connsiteX8723" fmla="*/ 239925 w 2323944"/>
              <a:gd name="connsiteY8723" fmla="*/ 782551 h 1874663"/>
              <a:gd name="connsiteX8724" fmla="*/ 250214 w 2323944"/>
              <a:gd name="connsiteY8724" fmla="*/ 781060 h 1874663"/>
              <a:gd name="connsiteX8725" fmla="*/ 254538 w 2323944"/>
              <a:gd name="connsiteY8725" fmla="*/ 780165 h 1874663"/>
              <a:gd name="connsiteX8726" fmla="*/ 257073 w 2323944"/>
              <a:gd name="connsiteY8726" fmla="*/ 779271 h 1874663"/>
              <a:gd name="connsiteX8727" fmla="*/ 263634 w 2323944"/>
              <a:gd name="connsiteY8727" fmla="*/ 778525 h 1874663"/>
              <a:gd name="connsiteX8728" fmla="*/ 267063 w 2323944"/>
              <a:gd name="connsiteY8728" fmla="*/ 777630 h 1874663"/>
              <a:gd name="connsiteX8729" fmla="*/ 270344 w 2323944"/>
              <a:gd name="connsiteY8729" fmla="*/ 775990 h 1874663"/>
              <a:gd name="connsiteX8730" fmla="*/ 276905 w 2323944"/>
              <a:gd name="connsiteY8730" fmla="*/ 771368 h 1874663"/>
              <a:gd name="connsiteX8731" fmla="*/ 298228 w 2323944"/>
              <a:gd name="connsiteY8731" fmla="*/ 760631 h 1874663"/>
              <a:gd name="connsiteX8732" fmla="*/ 301061 w 2323944"/>
              <a:gd name="connsiteY8732" fmla="*/ 756904 h 1874663"/>
              <a:gd name="connsiteX8733" fmla="*/ 301061 w 2323944"/>
              <a:gd name="connsiteY8733" fmla="*/ 755412 h 1874663"/>
              <a:gd name="connsiteX8734" fmla="*/ 298825 w 2323944"/>
              <a:gd name="connsiteY8734" fmla="*/ 752281 h 1874663"/>
              <a:gd name="connsiteX8735" fmla="*/ 297483 w 2323944"/>
              <a:gd name="connsiteY8735" fmla="*/ 751088 h 1874663"/>
              <a:gd name="connsiteX8736" fmla="*/ 295992 w 2323944"/>
              <a:gd name="connsiteY8736" fmla="*/ 751088 h 1874663"/>
              <a:gd name="connsiteX8737" fmla="*/ 291518 w 2323944"/>
              <a:gd name="connsiteY8737" fmla="*/ 755412 h 1874663"/>
              <a:gd name="connsiteX8738" fmla="*/ 290325 w 2323944"/>
              <a:gd name="connsiteY8738" fmla="*/ 756158 h 1874663"/>
              <a:gd name="connsiteX8739" fmla="*/ 287790 w 2323944"/>
              <a:gd name="connsiteY8739" fmla="*/ 756158 h 1874663"/>
              <a:gd name="connsiteX8740" fmla="*/ 284361 w 2323944"/>
              <a:gd name="connsiteY8740" fmla="*/ 756456 h 1874663"/>
              <a:gd name="connsiteX8741" fmla="*/ 281677 w 2323944"/>
              <a:gd name="connsiteY8741" fmla="*/ 755860 h 1874663"/>
              <a:gd name="connsiteX8742" fmla="*/ 278545 w 2323944"/>
              <a:gd name="connsiteY8742" fmla="*/ 754369 h 1874663"/>
              <a:gd name="connsiteX8743" fmla="*/ 275861 w 2323944"/>
              <a:gd name="connsiteY8743" fmla="*/ 753623 h 1874663"/>
              <a:gd name="connsiteX8744" fmla="*/ 271537 w 2323944"/>
              <a:gd name="connsiteY8744" fmla="*/ 754369 h 1874663"/>
              <a:gd name="connsiteX8745" fmla="*/ 264678 w 2323944"/>
              <a:gd name="connsiteY8745" fmla="*/ 758096 h 1874663"/>
              <a:gd name="connsiteX8746" fmla="*/ 263037 w 2323944"/>
              <a:gd name="connsiteY8746" fmla="*/ 759737 h 1874663"/>
              <a:gd name="connsiteX8747" fmla="*/ 261994 w 2323944"/>
              <a:gd name="connsiteY8747" fmla="*/ 761675 h 1874663"/>
              <a:gd name="connsiteX8748" fmla="*/ 259310 w 2323944"/>
              <a:gd name="connsiteY8748" fmla="*/ 765254 h 1874663"/>
              <a:gd name="connsiteX8749" fmla="*/ 257222 w 2323944"/>
              <a:gd name="connsiteY8749" fmla="*/ 765552 h 1874663"/>
              <a:gd name="connsiteX8750" fmla="*/ 254538 w 2323944"/>
              <a:gd name="connsiteY8750" fmla="*/ 764359 h 1874663"/>
              <a:gd name="connsiteX8751" fmla="*/ 251257 w 2323944"/>
              <a:gd name="connsiteY8751" fmla="*/ 764658 h 1874663"/>
              <a:gd name="connsiteX8752" fmla="*/ 247530 w 2323944"/>
              <a:gd name="connsiteY8752" fmla="*/ 766447 h 1874663"/>
              <a:gd name="connsiteX8753" fmla="*/ 238284 w 2323944"/>
              <a:gd name="connsiteY8753" fmla="*/ 772710 h 1874663"/>
              <a:gd name="connsiteX8754" fmla="*/ 232320 w 2323944"/>
              <a:gd name="connsiteY8754" fmla="*/ 775095 h 1874663"/>
              <a:gd name="connsiteX8755" fmla="*/ 230531 w 2323944"/>
              <a:gd name="connsiteY8755" fmla="*/ 775095 h 1874663"/>
              <a:gd name="connsiteX8756" fmla="*/ 227846 w 2323944"/>
              <a:gd name="connsiteY8756" fmla="*/ 772859 h 1874663"/>
              <a:gd name="connsiteX8757" fmla="*/ 223820 w 2323944"/>
              <a:gd name="connsiteY8757" fmla="*/ 773604 h 1874663"/>
              <a:gd name="connsiteX8758" fmla="*/ 222478 w 2323944"/>
              <a:gd name="connsiteY8758" fmla="*/ 774201 h 1874663"/>
              <a:gd name="connsiteX8759" fmla="*/ 221584 w 2323944"/>
              <a:gd name="connsiteY8759" fmla="*/ 775245 h 1874663"/>
              <a:gd name="connsiteX8760" fmla="*/ 221584 w 2323944"/>
              <a:gd name="connsiteY8760" fmla="*/ 775692 h 1874663"/>
              <a:gd name="connsiteX8761" fmla="*/ 223969 w 2323944"/>
              <a:gd name="connsiteY8761" fmla="*/ 775990 h 1874663"/>
              <a:gd name="connsiteX8762" fmla="*/ 225759 w 2323944"/>
              <a:gd name="connsiteY8762" fmla="*/ 776885 h 1874663"/>
              <a:gd name="connsiteX8763" fmla="*/ 226057 w 2323944"/>
              <a:gd name="connsiteY8763" fmla="*/ 777630 h 1874663"/>
              <a:gd name="connsiteX8764" fmla="*/ 224715 w 2323944"/>
              <a:gd name="connsiteY8764" fmla="*/ 778227 h 1874663"/>
              <a:gd name="connsiteX8765" fmla="*/ 222777 w 2323944"/>
              <a:gd name="connsiteY8765" fmla="*/ 778227 h 1874663"/>
              <a:gd name="connsiteX8766" fmla="*/ 214575 w 2323944"/>
              <a:gd name="connsiteY8766" fmla="*/ 778078 h 1874663"/>
              <a:gd name="connsiteX8767" fmla="*/ 212637 w 2323944"/>
              <a:gd name="connsiteY8767" fmla="*/ 779122 h 1874663"/>
              <a:gd name="connsiteX8768" fmla="*/ 209655 w 2323944"/>
              <a:gd name="connsiteY8768" fmla="*/ 785086 h 1874663"/>
              <a:gd name="connsiteX8769" fmla="*/ 208163 w 2323944"/>
              <a:gd name="connsiteY8769" fmla="*/ 786875 h 1874663"/>
              <a:gd name="connsiteX8770" fmla="*/ 206076 w 2323944"/>
              <a:gd name="connsiteY8770" fmla="*/ 788665 h 1874663"/>
              <a:gd name="connsiteX8771" fmla="*/ 202646 w 2323944"/>
              <a:gd name="connsiteY8771" fmla="*/ 789709 h 1874663"/>
              <a:gd name="connsiteX8772" fmla="*/ 197874 w 2323944"/>
              <a:gd name="connsiteY8772" fmla="*/ 790007 h 1874663"/>
              <a:gd name="connsiteX8773" fmla="*/ 192208 w 2323944"/>
              <a:gd name="connsiteY8773" fmla="*/ 791796 h 1874663"/>
              <a:gd name="connsiteX8774" fmla="*/ 185498 w 2323944"/>
              <a:gd name="connsiteY8774" fmla="*/ 795077 h 1874663"/>
              <a:gd name="connsiteX8775" fmla="*/ 179534 w 2323944"/>
              <a:gd name="connsiteY8775" fmla="*/ 797463 h 1874663"/>
              <a:gd name="connsiteX8776" fmla="*/ 179832 w 2323944"/>
              <a:gd name="connsiteY8776" fmla="*/ 796121 h 1874663"/>
              <a:gd name="connsiteX8777" fmla="*/ 183709 w 2323944"/>
              <a:gd name="connsiteY8777" fmla="*/ 790902 h 1874663"/>
              <a:gd name="connsiteX8778" fmla="*/ 185647 w 2323944"/>
              <a:gd name="connsiteY8778" fmla="*/ 788963 h 1874663"/>
              <a:gd name="connsiteX8779" fmla="*/ 187437 w 2323944"/>
              <a:gd name="connsiteY8779" fmla="*/ 785086 h 1874663"/>
              <a:gd name="connsiteX8780" fmla="*/ 186840 w 2323944"/>
              <a:gd name="connsiteY8780" fmla="*/ 784042 h 1874663"/>
              <a:gd name="connsiteX8781" fmla="*/ 182218 w 2323944"/>
              <a:gd name="connsiteY8781" fmla="*/ 782551 h 1874663"/>
              <a:gd name="connsiteX8782" fmla="*/ 180726 w 2323944"/>
              <a:gd name="connsiteY8782" fmla="*/ 781060 h 1874663"/>
              <a:gd name="connsiteX8783" fmla="*/ 179235 w 2323944"/>
              <a:gd name="connsiteY8783" fmla="*/ 778525 h 1874663"/>
              <a:gd name="connsiteX8784" fmla="*/ 177893 w 2323944"/>
              <a:gd name="connsiteY8784" fmla="*/ 777034 h 1874663"/>
              <a:gd name="connsiteX8785" fmla="*/ 173569 w 2323944"/>
              <a:gd name="connsiteY8785" fmla="*/ 776437 h 1874663"/>
              <a:gd name="connsiteX8786" fmla="*/ 172376 w 2323944"/>
              <a:gd name="connsiteY8786" fmla="*/ 777183 h 1874663"/>
              <a:gd name="connsiteX8787" fmla="*/ 171780 w 2323944"/>
              <a:gd name="connsiteY8787" fmla="*/ 778823 h 1874663"/>
              <a:gd name="connsiteX8788" fmla="*/ 171183 w 2323944"/>
              <a:gd name="connsiteY8788" fmla="*/ 781806 h 1874663"/>
              <a:gd name="connsiteX8789" fmla="*/ 171183 w 2323944"/>
              <a:gd name="connsiteY8789" fmla="*/ 783148 h 1874663"/>
              <a:gd name="connsiteX8790" fmla="*/ 172227 w 2323944"/>
              <a:gd name="connsiteY8790" fmla="*/ 786428 h 1874663"/>
              <a:gd name="connsiteX8791" fmla="*/ 171183 w 2323944"/>
              <a:gd name="connsiteY8791" fmla="*/ 786875 h 1874663"/>
              <a:gd name="connsiteX8792" fmla="*/ 161789 w 2323944"/>
              <a:gd name="connsiteY8792" fmla="*/ 785981 h 1874663"/>
              <a:gd name="connsiteX8793" fmla="*/ 154184 w 2323944"/>
              <a:gd name="connsiteY8793" fmla="*/ 786875 h 1874663"/>
              <a:gd name="connsiteX8794" fmla="*/ 152693 w 2323944"/>
              <a:gd name="connsiteY8794" fmla="*/ 787770 h 1874663"/>
              <a:gd name="connsiteX8795" fmla="*/ 151947 w 2323944"/>
              <a:gd name="connsiteY8795" fmla="*/ 788963 h 1874663"/>
              <a:gd name="connsiteX8796" fmla="*/ 151351 w 2323944"/>
              <a:gd name="connsiteY8796" fmla="*/ 793884 h 1874663"/>
              <a:gd name="connsiteX8797" fmla="*/ 150307 w 2323944"/>
              <a:gd name="connsiteY8797" fmla="*/ 794629 h 1874663"/>
              <a:gd name="connsiteX8798" fmla="*/ 144939 w 2323944"/>
              <a:gd name="connsiteY8798" fmla="*/ 793138 h 1874663"/>
              <a:gd name="connsiteX8799" fmla="*/ 141957 w 2323944"/>
              <a:gd name="connsiteY8799" fmla="*/ 795375 h 1874663"/>
              <a:gd name="connsiteX8800" fmla="*/ 139869 w 2323944"/>
              <a:gd name="connsiteY8800" fmla="*/ 794331 h 1874663"/>
              <a:gd name="connsiteX8801" fmla="*/ 134054 w 2323944"/>
              <a:gd name="connsiteY8801" fmla="*/ 804024 h 1874663"/>
              <a:gd name="connsiteX8802" fmla="*/ 135694 w 2323944"/>
              <a:gd name="connsiteY8802" fmla="*/ 805515 h 1874663"/>
              <a:gd name="connsiteX8803" fmla="*/ 138527 w 2323944"/>
              <a:gd name="connsiteY8803" fmla="*/ 807006 h 1874663"/>
              <a:gd name="connsiteX8804" fmla="*/ 140913 w 2323944"/>
              <a:gd name="connsiteY8804" fmla="*/ 807901 h 1874663"/>
              <a:gd name="connsiteX8805" fmla="*/ 142851 w 2323944"/>
              <a:gd name="connsiteY8805" fmla="*/ 807901 h 1874663"/>
              <a:gd name="connsiteX8806" fmla="*/ 142404 w 2323944"/>
              <a:gd name="connsiteY8806" fmla="*/ 808944 h 1874663"/>
              <a:gd name="connsiteX8807" fmla="*/ 139571 w 2323944"/>
              <a:gd name="connsiteY8807" fmla="*/ 809243 h 1874663"/>
              <a:gd name="connsiteX8808" fmla="*/ 134948 w 2323944"/>
              <a:gd name="connsiteY8808" fmla="*/ 809243 h 1874663"/>
              <a:gd name="connsiteX8809" fmla="*/ 133606 w 2323944"/>
              <a:gd name="connsiteY8809" fmla="*/ 809690 h 1874663"/>
              <a:gd name="connsiteX8810" fmla="*/ 133159 w 2323944"/>
              <a:gd name="connsiteY8810" fmla="*/ 810585 h 1874663"/>
              <a:gd name="connsiteX8811" fmla="*/ 134352 w 2323944"/>
              <a:gd name="connsiteY8811" fmla="*/ 812821 h 1874663"/>
              <a:gd name="connsiteX8812" fmla="*/ 134799 w 2323944"/>
              <a:gd name="connsiteY8812" fmla="*/ 813269 h 1874663"/>
              <a:gd name="connsiteX8813" fmla="*/ 141062 w 2323944"/>
              <a:gd name="connsiteY8813" fmla="*/ 814462 h 1874663"/>
              <a:gd name="connsiteX8814" fmla="*/ 146430 w 2323944"/>
              <a:gd name="connsiteY8814" fmla="*/ 816847 h 1874663"/>
              <a:gd name="connsiteX8815" fmla="*/ 147176 w 2323944"/>
              <a:gd name="connsiteY8815" fmla="*/ 817444 h 1874663"/>
              <a:gd name="connsiteX8816" fmla="*/ 151798 w 2323944"/>
              <a:gd name="connsiteY8816" fmla="*/ 823856 h 1874663"/>
              <a:gd name="connsiteX8817" fmla="*/ 151053 w 2323944"/>
              <a:gd name="connsiteY8817" fmla="*/ 824303 h 1874663"/>
              <a:gd name="connsiteX8818" fmla="*/ 148369 w 2323944"/>
              <a:gd name="connsiteY8818" fmla="*/ 823707 h 1874663"/>
              <a:gd name="connsiteX8819" fmla="*/ 135097 w 2323944"/>
              <a:gd name="connsiteY8819" fmla="*/ 817146 h 1874663"/>
              <a:gd name="connsiteX8820" fmla="*/ 128387 w 2323944"/>
              <a:gd name="connsiteY8820" fmla="*/ 814760 h 1874663"/>
              <a:gd name="connsiteX8821" fmla="*/ 118546 w 2323944"/>
              <a:gd name="connsiteY8821" fmla="*/ 814014 h 1874663"/>
              <a:gd name="connsiteX8822" fmla="*/ 112730 w 2323944"/>
              <a:gd name="connsiteY8822" fmla="*/ 814462 h 1874663"/>
              <a:gd name="connsiteX8823" fmla="*/ 103485 w 2323944"/>
              <a:gd name="connsiteY8823" fmla="*/ 811479 h 1874663"/>
              <a:gd name="connsiteX8824" fmla="*/ 98564 w 2323944"/>
              <a:gd name="connsiteY8824" fmla="*/ 810883 h 1874663"/>
              <a:gd name="connsiteX8825" fmla="*/ 82460 w 2323944"/>
              <a:gd name="connsiteY8825" fmla="*/ 804620 h 1874663"/>
              <a:gd name="connsiteX8826" fmla="*/ 75601 w 2323944"/>
              <a:gd name="connsiteY8826" fmla="*/ 801787 h 1874663"/>
              <a:gd name="connsiteX8827" fmla="*/ 71277 w 2323944"/>
              <a:gd name="connsiteY8827" fmla="*/ 798506 h 1874663"/>
              <a:gd name="connsiteX8828" fmla="*/ 60839 w 2323944"/>
              <a:gd name="connsiteY8828" fmla="*/ 793735 h 1874663"/>
              <a:gd name="connsiteX8829" fmla="*/ 47866 w 2323944"/>
              <a:gd name="connsiteY8829" fmla="*/ 784042 h 1874663"/>
              <a:gd name="connsiteX8830" fmla="*/ 26990 w 2323944"/>
              <a:gd name="connsiteY8830" fmla="*/ 778823 h 1874663"/>
              <a:gd name="connsiteX8831" fmla="*/ 15657 w 2323944"/>
              <a:gd name="connsiteY8831" fmla="*/ 779718 h 1874663"/>
              <a:gd name="connsiteX8832" fmla="*/ 3728 w 2323944"/>
              <a:gd name="connsiteY8832" fmla="*/ 778078 h 1874663"/>
              <a:gd name="connsiteX8833" fmla="*/ 0 w 2323944"/>
              <a:gd name="connsiteY8833" fmla="*/ 777332 h 1874663"/>
              <a:gd name="connsiteX8834" fmla="*/ 0 w 2323944"/>
              <a:gd name="connsiteY8834" fmla="*/ 1196343 h 1874663"/>
              <a:gd name="connsiteX8835" fmla="*/ 6263 w 2323944"/>
              <a:gd name="connsiteY8835" fmla="*/ 1197983 h 1874663"/>
              <a:gd name="connsiteX8836" fmla="*/ 12526 w 2323944"/>
              <a:gd name="connsiteY8836" fmla="*/ 1199624 h 1874663"/>
              <a:gd name="connsiteX8837" fmla="*/ 14464 w 2323944"/>
              <a:gd name="connsiteY8837" fmla="*/ 1196194 h 1874663"/>
              <a:gd name="connsiteX8838" fmla="*/ 21174 w 2323944"/>
              <a:gd name="connsiteY8838" fmla="*/ 1198729 h 1874663"/>
              <a:gd name="connsiteX8839" fmla="*/ 26990 w 2323944"/>
              <a:gd name="connsiteY8839" fmla="*/ 1200966 h 1874663"/>
              <a:gd name="connsiteX8840" fmla="*/ 30717 w 2323944"/>
              <a:gd name="connsiteY8840" fmla="*/ 1198132 h 1874663"/>
              <a:gd name="connsiteX8841" fmla="*/ 34744 w 2323944"/>
              <a:gd name="connsiteY8841" fmla="*/ 1195001 h 1874663"/>
              <a:gd name="connsiteX8842" fmla="*/ 40261 w 2323944"/>
              <a:gd name="connsiteY8842" fmla="*/ 1195001 h 1874663"/>
              <a:gd name="connsiteX8843" fmla="*/ 46375 w 2323944"/>
              <a:gd name="connsiteY8843" fmla="*/ 1194554 h 1874663"/>
              <a:gd name="connsiteX8844" fmla="*/ 50401 w 2323944"/>
              <a:gd name="connsiteY8844" fmla="*/ 1194554 h 1874663"/>
              <a:gd name="connsiteX8845" fmla="*/ 50401 w 2323944"/>
              <a:gd name="connsiteY8845" fmla="*/ 1197089 h 1874663"/>
              <a:gd name="connsiteX8846" fmla="*/ 48909 w 2323944"/>
              <a:gd name="connsiteY8846" fmla="*/ 1201562 h 1874663"/>
              <a:gd name="connsiteX8847" fmla="*/ 47567 w 2323944"/>
              <a:gd name="connsiteY8847" fmla="*/ 1205290 h 1874663"/>
              <a:gd name="connsiteX8848" fmla="*/ 51295 w 2323944"/>
              <a:gd name="connsiteY8848" fmla="*/ 1209018 h 1874663"/>
              <a:gd name="connsiteX8849" fmla="*/ 55918 w 2323944"/>
              <a:gd name="connsiteY8849" fmla="*/ 1210956 h 1874663"/>
              <a:gd name="connsiteX8850" fmla="*/ 60242 w 2323944"/>
              <a:gd name="connsiteY8850" fmla="*/ 1212746 h 1874663"/>
              <a:gd name="connsiteX8851" fmla="*/ 62181 w 2323944"/>
              <a:gd name="connsiteY8851" fmla="*/ 1217815 h 1874663"/>
              <a:gd name="connsiteX8852" fmla="*/ 66952 w 2323944"/>
              <a:gd name="connsiteY8852" fmla="*/ 1221692 h 1874663"/>
              <a:gd name="connsiteX8853" fmla="*/ 70531 w 2323944"/>
              <a:gd name="connsiteY8853" fmla="*/ 1224675 h 1874663"/>
              <a:gd name="connsiteX8854" fmla="*/ 73961 w 2323944"/>
              <a:gd name="connsiteY8854" fmla="*/ 1227508 h 1874663"/>
              <a:gd name="connsiteX8855" fmla="*/ 78881 w 2323944"/>
              <a:gd name="connsiteY8855" fmla="*/ 1231534 h 1874663"/>
              <a:gd name="connsiteX8856" fmla="*/ 82311 w 2323944"/>
              <a:gd name="connsiteY8856" fmla="*/ 1234367 h 1874663"/>
              <a:gd name="connsiteX8857" fmla="*/ 86934 w 2323944"/>
              <a:gd name="connsiteY8857" fmla="*/ 1238095 h 1874663"/>
              <a:gd name="connsiteX8858" fmla="*/ 89618 w 2323944"/>
              <a:gd name="connsiteY8858" fmla="*/ 1240332 h 1874663"/>
              <a:gd name="connsiteX8859" fmla="*/ 90960 w 2323944"/>
              <a:gd name="connsiteY8859" fmla="*/ 1244656 h 1874663"/>
              <a:gd name="connsiteX8860" fmla="*/ 92600 w 2323944"/>
              <a:gd name="connsiteY8860" fmla="*/ 1249875 h 1874663"/>
              <a:gd name="connsiteX8861" fmla="*/ 91705 w 2323944"/>
              <a:gd name="connsiteY8861" fmla="*/ 1253006 h 1874663"/>
              <a:gd name="connsiteX8862" fmla="*/ 93942 w 2323944"/>
              <a:gd name="connsiteY8862" fmla="*/ 1253454 h 1874663"/>
              <a:gd name="connsiteX8863" fmla="*/ 98117 w 2323944"/>
              <a:gd name="connsiteY8863" fmla="*/ 1250024 h 1874663"/>
              <a:gd name="connsiteX8864" fmla="*/ 102143 w 2323944"/>
              <a:gd name="connsiteY8864" fmla="*/ 1247936 h 1874663"/>
              <a:gd name="connsiteX8865" fmla="*/ 107064 w 2323944"/>
              <a:gd name="connsiteY8865" fmla="*/ 1245252 h 1874663"/>
              <a:gd name="connsiteX8866" fmla="*/ 110345 w 2323944"/>
              <a:gd name="connsiteY8866" fmla="*/ 1243463 h 1874663"/>
              <a:gd name="connsiteX8867" fmla="*/ 116458 w 2323944"/>
              <a:gd name="connsiteY8867" fmla="*/ 1243463 h 1874663"/>
              <a:gd name="connsiteX8868" fmla="*/ 119440 w 2323944"/>
              <a:gd name="connsiteY8868" fmla="*/ 1238244 h 1874663"/>
              <a:gd name="connsiteX8869" fmla="*/ 119440 w 2323944"/>
              <a:gd name="connsiteY8869" fmla="*/ 1230937 h 1874663"/>
              <a:gd name="connsiteX8870" fmla="*/ 122572 w 2323944"/>
              <a:gd name="connsiteY8870" fmla="*/ 1230937 h 1874663"/>
              <a:gd name="connsiteX8871" fmla="*/ 124361 w 2323944"/>
              <a:gd name="connsiteY8871" fmla="*/ 1229894 h 1874663"/>
              <a:gd name="connsiteX8872" fmla="*/ 125107 w 2323944"/>
              <a:gd name="connsiteY8872" fmla="*/ 1227806 h 1874663"/>
              <a:gd name="connsiteX8873" fmla="*/ 123168 w 2323944"/>
              <a:gd name="connsiteY8873" fmla="*/ 1224824 h 1874663"/>
              <a:gd name="connsiteX8874" fmla="*/ 129133 w 2323944"/>
              <a:gd name="connsiteY8874" fmla="*/ 1223482 h 1874663"/>
              <a:gd name="connsiteX8875" fmla="*/ 133457 w 2323944"/>
              <a:gd name="connsiteY8875" fmla="*/ 1222438 h 1874663"/>
              <a:gd name="connsiteX8876" fmla="*/ 139571 w 2323944"/>
              <a:gd name="connsiteY8876" fmla="*/ 1219754 h 1874663"/>
              <a:gd name="connsiteX8877" fmla="*/ 145535 w 2323944"/>
              <a:gd name="connsiteY8877" fmla="*/ 1217070 h 1874663"/>
              <a:gd name="connsiteX8878" fmla="*/ 148369 w 2323944"/>
              <a:gd name="connsiteY8878" fmla="*/ 1219157 h 1874663"/>
              <a:gd name="connsiteX8879" fmla="*/ 151202 w 2323944"/>
              <a:gd name="connsiteY8879" fmla="*/ 1221096 h 1874663"/>
              <a:gd name="connsiteX8880" fmla="*/ 156719 w 2323944"/>
              <a:gd name="connsiteY8880" fmla="*/ 1225868 h 1874663"/>
              <a:gd name="connsiteX8881" fmla="*/ 157166 w 2323944"/>
              <a:gd name="connsiteY8881" fmla="*/ 1227061 h 1874663"/>
              <a:gd name="connsiteX8882" fmla="*/ 156868 w 2323944"/>
              <a:gd name="connsiteY8882" fmla="*/ 1229297 h 1874663"/>
              <a:gd name="connsiteX8883" fmla="*/ 156272 w 2323944"/>
              <a:gd name="connsiteY8883" fmla="*/ 1231534 h 1874663"/>
              <a:gd name="connsiteX8884" fmla="*/ 159701 w 2323944"/>
              <a:gd name="connsiteY8884" fmla="*/ 1237797 h 1874663"/>
              <a:gd name="connsiteX8885" fmla="*/ 160596 w 2323944"/>
              <a:gd name="connsiteY8885" fmla="*/ 1238542 h 1874663"/>
              <a:gd name="connsiteX8886" fmla="*/ 163429 w 2323944"/>
              <a:gd name="connsiteY8886" fmla="*/ 1239437 h 1874663"/>
              <a:gd name="connsiteX8887" fmla="*/ 166710 w 2323944"/>
              <a:gd name="connsiteY8887" fmla="*/ 1241525 h 1874663"/>
              <a:gd name="connsiteX8888" fmla="*/ 168201 w 2323944"/>
              <a:gd name="connsiteY8888" fmla="*/ 1243314 h 1874663"/>
              <a:gd name="connsiteX8889" fmla="*/ 172972 w 2323944"/>
              <a:gd name="connsiteY8889" fmla="*/ 1246147 h 1874663"/>
              <a:gd name="connsiteX8890" fmla="*/ 173718 w 2323944"/>
              <a:gd name="connsiteY8890" fmla="*/ 1247340 h 1874663"/>
              <a:gd name="connsiteX8891" fmla="*/ 174165 w 2323944"/>
              <a:gd name="connsiteY8891" fmla="*/ 1249279 h 1874663"/>
              <a:gd name="connsiteX8892" fmla="*/ 174911 w 2323944"/>
              <a:gd name="connsiteY8892" fmla="*/ 1250919 h 1874663"/>
              <a:gd name="connsiteX8893" fmla="*/ 175806 w 2323944"/>
              <a:gd name="connsiteY8893" fmla="*/ 1252112 h 1874663"/>
              <a:gd name="connsiteX8894" fmla="*/ 176700 w 2323944"/>
              <a:gd name="connsiteY8894" fmla="*/ 1253752 h 1874663"/>
              <a:gd name="connsiteX8895" fmla="*/ 178788 w 2323944"/>
              <a:gd name="connsiteY8895" fmla="*/ 1255690 h 1874663"/>
              <a:gd name="connsiteX8896" fmla="*/ 182665 w 2323944"/>
              <a:gd name="connsiteY8896" fmla="*/ 1257927 h 1874663"/>
              <a:gd name="connsiteX8897" fmla="*/ 185349 w 2323944"/>
              <a:gd name="connsiteY8897" fmla="*/ 1259418 h 1874663"/>
              <a:gd name="connsiteX8898" fmla="*/ 189226 w 2323944"/>
              <a:gd name="connsiteY8898" fmla="*/ 1261506 h 1874663"/>
              <a:gd name="connsiteX8899" fmla="*/ 193103 w 2323944"/>
              <a:gd name="connsiteY8899" fmla="*/ 1265830 h 1874663"/>
              <a:gd name="connsiteX8900" fmla="*/ 196533 w 2323944"/>
              <a:gd name="connsiteY8900" fmla="*/ 1269558 h 1874663"/>
              <a:gd name="connsiteX8901" fmla="*/ 200409 w 2323944"/>
              <a:gd name="connsiteY8901" fmla="*/ 1273286 h 1874663"/>
              <a:gd name="connsiteX8902" fmla="*/ 199813 w 2323944"/>
              <a:gd name="connsiteY8902" fmla="*/ 1276268 h 1874663"/>
              <a:gd name="connsiteX8903" fmla="*/ 203690 w 2323944"/>
              <a:gd name="connsiteY8903" fmla="*/ 1280891 h 1874663"/>
              <a:gd name="connsiteX8904" fmla="*/ 207716 w 2323944"/>
              <a:gd name="connsiteY8904" fmla="*/ 1286706 h 1874663"/>
              <a:gd name="connsiteX8905" fmla="*/ 210847 w 2323944"/>
              <a:gd name="connsiteY8905" fmla="*/ 1291776 h 1874663"/>
              <a:gd name="connsiteX8906" fmla="*/ 213084 w 2323944"/>
              <a:gd name="connsiteY8906" fmla="*/ 1294609 h 1874663"/>
              <a:gd name="connsiteX8907" fmla="*/ 215768 w 2323944"/>
              <a:gd name="connsiteY8907" fmla="*/ 1298784 h 1874663"/>
              <a:gd name="connsiteX8908" fmla="*/ 219049 w 2323944"/>
              <a:gd name="connsiteY8908" fmla="*/ 1303854 h 1874663"/>
              <a:gd name="connsiteX8909" fmla="*/ 222777 w 2323944"/>
              <a:gd name="connsiteY8909" fmla="*/ 1309670 h 1874663"/>
              <a:gd name="connsiteX8910" fmla="*/ 225610 w 2323944"/>
              <a:gd name="connsiteY8910" fmla="*/ 1313398 h 1874663"/>
              <a:gd name="connsiteX8911" fmla="*/ 229338 w 2323944"/>
              <a:gd name="connsiteY8911" fmla="*/ 1318617 h 1874663"/>
              <a:gd name="connsiteX8912" fmla="*/ 231127 w 2323944"/>
              <a:gd name="connsiteY8912" fmla="*/ 1321748 h 1874663"/>
              <a:gd name="connsiteX8913" fmla="*/ 229934 w 2323944"/>
              <a:gd name="connsiteY8913" fmla="*/ 1323836 h 1874663"/>
              <a:gd name="connsiteX8914" fmla="*/ 228443 w 2323944"/>
              <a:gd name="connsiteY8914" fmla="*/ 1326371 h 1874663"/>
              <a:gd name="connsiteX8915" fmla="*/ 233215 w 2323944"/>
              <a:gd name="connsiteY8915" fmla="*/ 1327564 h 1874663"/>
              <a:gd name="connsiteX8916" fmla="*/ 236495 w 2323944"/>
              <a:gd name="connsiteY8916" fmla="*/ 1328458 h 1874663"/>
              <a:gd name="connsiteX8917" fmla="*/ 235600 w 2323944"/>
              <a:gd name="connsiteY8917" fmla="*/ 1331291 h 1874663"/>
              <a:gd name="connsiteX8918" fmla="*/ 234557 w 2323944"/>
              <a:gd name="connsiteY8918" fmla="*/ 1335019 h 1874663"/>
              <a:gd name="connsiteX8919" fmla="*/ 238284 w 2323944"/>
              <a:gd name="connsiteY8919" fmla="*/ 1336510 h 1874663"/>
              <a:gd name="connsiteX8920" fmla="*/ 240819 w 2323944"/>
              <a:gd name="connsiteY8920" fmla="*/ 1337554 h 1874663"/>
              <a:gd name="connsiteX8921" fmla="*/ 240372 w 2323944"/>
              <a:gd name="connsiteY8921" fmla="*/ 1339493 h 1874663"/>
              <a:gd name="connsiteX8922" fmla="*/ 241714 w 2323944"/>
              <a:gd name="connsiteY8922" fmla="*/ 1341729 h 1874663"/>
              <a:gd name="connsiteX8923" fmla="*/ 242012 w 2323944"/>
              <a:gd name="connsiteY8923" fmla="*/ 1345457 h 1874663"/>
              <a:gd name="connsiteX8924" fmla="*/ 246486 w 2323944"/>
              <a:gd name="connsiteY8924" fmla="*/ 1345159 h 1874663"/>
              <a:gd name="connsiteX8925" fmla="*/ 248424 w 2323944"/>
              <a:gd name="connsiteY8925" fmla="*/ 1345159 h 1874663"/>
              <a:gd name="connsiteX8926" fmla="*/ 251108 w 2323944"/>
              <a:gd name="connsiteY8926" fmla="*/ 1346650 h 1874663"/>
              <a:gd name="connsiteX8927" fmla="*/ 254687 w 2323944"/>
              <a:gd name="connsiteY8927" fmla="*/ 1348887 h 1874663"/>
              <a:gd name="connsiteX8928" fmla="*/ 258266 w 2323944"/>
              <a:gd name="connsiteY8928" fmla="*/ 1350974 h 1874663"/>
              <a:gd name="connsiteX8929" fmla="*/ 261397 w 2323944"/>
              <a:gd name="connsiteY8929" fmla="*/ 1352764 h 1874663"/>
              <a:gd name="connsiteX8930" fmla="*/ 265423 w 2323944"/>
              <a:gd name="connsiteY8930" fmla="*/ 1353808 h 1874663"/>
              <a:gd name="connsiteX8931" fmla="*/ 270344 w 2323944"/>
              <a:gd name="connsiteY8931" fmla="*/ 1355299 h 1874663"/>
              <a:gd name="connsiteX8932" fmla="*/ 272730 w 2323944"/>
              <a:gd name="connsiteY8932" fmla="*/ 1358281 h 1874663"/>
              <a:gd name="connsiteX8933" fmla="*/ 277203 w 2323944"/>
              <a:gd name="connsiteY8933" fmla="*/ 1359623 h 1874663"/>
              <a:gd name="connsiteX8934" fmla="*/ 278844 w 2323944"/>
              <a:gd name="connsiteY8934" fmla="*/ 1363798 h 1874663"/>
              <a:gd name="connsiteX8935" fmla="*/ 284062 w 2323944"/>
              <a:gd name="connsiteY8935" fmla="*/ 1365289 h 1874663"/>
              <a:gd name="connsiteX8936" fmla="*/ 287194 w 2323944"/>
              <a:gd name="connsiteY8936" fmla="*/ 1364246 h 1874663"/>
              <a:gd name="connsiteX8937" fmla="*/ 288238 w 2323944"/>
              <a:gd name="connsiteY8937" fmla="*/ 1365886 h 1874663"/>
              <a:gd name="connsiteX8938" fmla="*/ 289132 w 2323944"/>
              <a:gd name="connsiteY8938" fmla="*/ 1367824 h 1874663"/>
              <a:gd name="connsiteX8939" fmla="*/ 289431 w 2323944"/>
              <a:gd name="connsiteY8939" fmla="*/ 1370359 h 1874663"/>
              <a:gd name="connsiteX8940" fmla="*/ 289132 w 2323944"/>
              <a:gd name="connsiteY8940" fmla="*/ 1372745 h 1874663"/>
              <a:gd name="connsiteX8941" fmla="*/ 289132 w 2323944"/>
              <a:gd name="connsiteY8941" fmla="*/ 1373043 h 1874663"/>
              <a:gd name="connsiteX8942" fmla="*/ 288238 w 2323944"/>
              <a:gd name="connsiteY8942" fmla="*/ 1375578 h 1874663"/>
              <a:gd name="connsiteX8943" fmla="*/ 287641 w 2323944"/>
              <a:gd name="connsiteY8943" fmla="*/ 1377964 h 1874663"/>
              <a:gd name="connsiteX8944" fmla="*/ 287343 w 2323944"/>
              <a:gd name="connsiteY8944" fmla="*/ 1380201 h 1874663"/>
              <a:gd name="connsiteX8945" fmla="*/ 287343 w 2323944"/>
              <a:gd name="connsiteY8945" fmla="*/ 1382587 h 1874663"/>
              <a:gd name="connsiteX8946" fmla="*/ 287790 w 2323944"/>
              <a:gd name="connsiteY8946" fmla="*/ 1385271 h 1874663"/>
              <a:gd name="connsiteX8947" fmla="*/ 288685 w 2323944"/>
              <a:gd name="connsiteY8947" fmla="*/ 1388700 h 1874663"/>
              <a:gd name="connsiteX8948" fmla="*/ 290176 w 2323944"/>
              <a:gd name="connsiteY8948" fmla="*/ 1393025 h 1874663"/>
              <a:gd name="connsiteX8949" fmla="*/ 289878 w 2323944"/>
              <a:gd name="connsiteY8949" fmla="*/ 1396603 h 1874663"/>
              <a:gd name="connsiteX8950" fmla="*/ 288238 w 2323944"/>
              <a:gd name="connsiteY8950" fmla="*/ 1399287 h 1874663"/>
              <a:gd name="connsiteX8951" fmla="*/ 287343 w 2323944"/>
              <a:gd name="connsiteY8951" fmla="*/ 1402568 h 1874663"/>
              <a:gd name="connsiteX8952" fmla="*/ 288536 w 2323944"/>
              <a:gd name="connsiteY8952" fmla="*/ 1404506 h 1874663"/>
              <a:gd name="connsiteX8953" fmla="*/ 290176 w 2323944"/>
              <a:gd name="connsiteY8953" fmla="*/ 1402419 h 1874663"/>
              <a:gd name="connsiteX8954" fmla="*/ 293009 w 2323944"/>
              <a:gd name="connsiteY8954" fmla="*/ 1397051 h 1874663"/>
              <a:gd name="connsiteX8955" fmla="*/ 294053 w 2323944"/>
              <a:gd name="connsiteY8955" fmla="*/ 1394367 h 1874663"/>
              <a:gd name="connsiteX8956" fmla="*/ 294650 w 2323944"/>
              <a:gd name="connsiteY8956" fmla="*/ 1390639 h 1874663"/>
              <a:gd name="connsiteX8957" fmla="*/ 294650 w 2323944"/>
              <a:gd name="connsiteY8957" fmla="*/ 1386165 h 1874663"/>
              <a:gd name="connsiteX8958" fmla="*/ 295246 w 2323944"/>
              <a:gd name="connsiteY8958" fmla="*/ 1385122 h 1874663"/>
              <a:gd name="connsiteX8959" fmla="*/ 295992 w 2323944"/>
              <a:gd name="connsiteY8959" fmla="*/ 1387507 h 1874663"/>
              <a:gd name="connsiteX8960" fmla="*/ 296886 w 2323944"/>
              <a:gd name="connsiteY8960" fmla="*/ 1388998 h 1874663"/>
              <a:gd name="connsiteX8961" fmla="*/ 297781 w 2323944"/>
              <a:gd name="connsiteY8961" fmla="*/ 1389744 h 1874663"/>
              <a:gd name="connsiteX8962" fmla="*/ 298676 w 2323944"/>
              <a:gd name="connsiteY8962" fmla="*/ 1389744 h 1874663"/>
              <a:gd name="connsiteX8963" fmla="*/ 299570 w 2323944"/>
              <a:gd name="connsiteY8963" fmla="*/ 1389148 h 1874663"/>
              <a:gd name="connsiteX8964" fmla="*/ 301360 w 2323944"/>
              <a:gd name="connsiteY8964" fmla="*/ 1388700 h 1874663"/>
              <a:gd name="connsiteX8965" fmla="*/ 295544 w 2323944"/>
              <a:gd name="connsiteY8965" fmla="*/ 1395709 h 1874663"/>
              <a:gd name="connsiteX8966" fmla="*/ 292711 w 2323944"/>
              <a:gd name="connsiteY8966" fmla="*/ 1400182 h 1874663"/>
              <a:gd name="connsiteX8967" fmla="*/ 291220 w 2323944"/>
              <a:gd name="connsiteY8967" fmla="*/ 1403314 h 1874663"/>
              <a:gd name="connsiteX8968" fmla="*/ 287045 w 2323944"/>
              <a:gd name="connsiteY8968" fmla="*/ 1410769 h 1874663"/>
              <a:gd name="connsiteX8969" fmla="*/ 286150 w 2323944"/>
              <a:gd name="connsiteY8969" fmla="*/ 1413155 h 1874663"/>
              <a:gd name="connsiteX8970" fmla="*/ 284062 w 2323944"/>
              <a:gd name="connsiteY8970" fmla="*/ 1416734 h 1874663"/>
              <a:gd name="connsiteX8971" fmla="*/ 281677 w 2323944"/>
              <a:gd name="connsiteY8971" fmla="*/ 1417927 h 1874663"/>
              <a:gd name="connsiteX8972" fmla="*/ 280484 w 2323944"/>
              <a:gd name="connsiteY8972" fmla="*/ 1419567 h 1874663"/>
              <a:gd name="connsiteX8973" fmla="*/ 280036 w 2323944"/>
              <a:gd name="connsiteY8973" fmla="*/ 1420909 h 1874663"/>
              <a:gd name="connsiteX8974" fmla="*/ 279589 w 2323944"/>
              <a:gd name="connsiteY8974" fmla="*/ 1424040 h 1874663"/>
              <a:gd name="connsiteX8975" fmla="*/ 279589 w 2323944"/>
              <a:gd name="connsiteY8975" fmla="*/ 1426277 h 1874663"/>
              <a:gd name="connsiteX8976" fmla="*/ 278545 w 2323944"/>
              <a:gd name="connsiteY8976" fmla="*/ 1428514 h 1874663"/>
              <a:gd name="connsiteX8977" fmla="*/ 279440 w 2323944"/>
              <a:gd name="connsiteY8977" fmla="*/ 1431198 h 1874663"/>
              <a:gd name="connsiteX8978" fmla="*/ 282273 w 2323944"/>
              <a:gd name="connsiteY8978" fmla="*/ 1434329 h 1874663"/>
              <a:gd name="connsiteX8979" fmla="*/ 287641 w 2323944"/>
              <a:gd name="connsiteY8979" fmla="*/ 1437759 h 1874663"/>
              <a:gd name="connsiteX8980" fmla="*/ 292562 w 2323944"/>
              <a:gd name="connsiteY8980" fmla="*/ 1436119 h 1874663"/>
              <a:gd name="connsiteX8981" fmla="*/ 295246 w 2323944"/>
              <a:gd name="connsiteY8981" fmla="*/ 1435820 h 1874663"/>
              <a:gd name="connsiteX8982" fmla="*/ 299720 w 2323944"/>
              <a:gd name="connsiteY8982" fmla="*/ 1435820 h 1874663"/>
              <a:gd name="connsiteX8983" fmla="*/ 295395 w 2323944"/>
              <a:gd name="connsiteY8983" fmla="*/ 1438504 h 1874663"/>
              <a:gd name="connsiteX8984" fmla="*/ 288685 w 2323944"/>
              <a:gd name="connsiteY8984" fmla="*/ 1439697 h 1874663"/>
              <a:gd name="connsiteX8985" fmla="*/ 288089 w 2323944"/>
              <a:gd name="connsiteY8985" fmla="*/ 1440741 h 1874663"/>
              <a:gd name="connsiteX8986" fmla="*/ 287492 w 2323944"/>
              <a:gd name="connsiteY8986" fmla="*/ 1445662 h 1874663"/>
              <a:gd name="connsiteX8987" fmla="*/ 283615 w 2323944"/>
              <a:gd name="connsiteY8987" fmla="*/ 1449688 h 1874663"/>
              <a:gd name="connsiteX8988" fmla="*/ 280931 w 2323944"/>
              <a:gd name="connsiteY8988" fmla="*/ 1455056 h 1874663"/>
              <a:gd name="connsiteX8989" fmla="*/ 282870 w 2323944"/>
              <a:gd name="connsiteY8989" fmla="*/ 1457740 h 1874663"/>
              <a:gd name="connsiteX8990" fmla="*/ 287790 w 2323944"/>
              <a:gd name="connsiteY8990" fmla="*/ 1460722 h 1874663"/>
              <a:gd name="connsiteX8991" fmla="*/ 292115 w 2323944"/>
              <a:gd name="connsiteY8991" fmla="*/ 1461617 h 1874663"/>
              <a:gd name="connsiteX8992" fmla="*/ 294501 w 2323944"/>
              <a:gd name="connsiteY8992" fmla="*/ 1466836 h 1874663"/>
              <a:gd name="connsiteX8993" fmla="*/ 298079 w 2323944"/>
              <a:gd name="connsiteY8993" fmla="*/ 1469818 h 1874663"/>
              <a:gd name="connsiteX8994" fmla="*/ 301360 w 2323944"/>
              <a:gd name="connsiteY8994" fmla="*/ 1472950 h 1874663"/>
              <a:gd name="connsiteX8995" fmla="*/ 304044 w 2323944"/>
              <a:gd name="connsiteY8995" fmla="*/ 1469371 h 1874663"/>
              <a:gd name="connsiteX8996" fmla="*/ 308666 w 2323944"/>
              <a:gd name="connsiteY8996" fmla="*/ 1467582 h 1874663"/>
              <a:gd name="connsiteX8997" fmla="*/ 309412 w 2323944"/>
              <a:gd name="connsiteY8997" fmla="*/ 1466687 h 1874663"/>
              <a:gd name="connsiteX8998" fmla="*/ 309859 w 2323944"/>
              <a:gd name="connsiteY8998" fmla="*/ 1464450 h 1874663"/>
              <a:gd name="connsiteX8999" fmla="*/ 310157 w 2323944"/>
              <a:gd name="connsiteY8999" fmla="*/ 1460872 h 1874663"/>
              <a:gd name="connsiteX9000" fmla="*/ 310754 w 2323944"/>
              <a:gd name="connsiteY9000" fmla="*/ 1458486 h 1874663"/>
              <a:gd name="connsiteX9001" fmla="*/ 314780 w 2323944"/>
              <a:gd name="connsiteY9001" fmla="*/ 1453416 h 1874663"/>
              <a:gd name="connsiteX9002" fmla="*/ 315824 w 2323944"/>
              <a:gd name="connsiteY9002" fmla="*/ 1452670 h 1874663"/>
              <a:gd name="connsiteX9003" fmla="*/ 317315 w 2323944"/>
              <a:gd name="connsiteY9003" fmla="*/ 1451030 h 1874663"/>
              <a:gd name="connsiteX9004" fmla="*/ 317762 w 2323944"/>
              <a:gd name="connsiteY9004" fmla="*/ 1451030 h 1874663"/>
              <a:gd name="connsiteX9005" fmla="*/ 318210 w 2323944"/>
              <a:gd name="connsiteY9005" fmla="*/ 1451776 h 1874663"/>
              <a:gd name="connsiteX9006" fmla="*/ 319253 w 2323944"/>
              <a:gd name="connsiteY9006" fmla="*/ 1451477 h 1874663"/>
              <a:gd name="connsiteX9007" fmla="*/ 324174 w 2323944"/>
              <a:gd name="connsiteY9007" fmla="*/ 1448197 h 1874663"/>
              <a:gd name="connsiteX9008" fmla="*/ 325665 w 2323944"/>
              <a:gd name="connsiteY9008" fmla="*/ 1448197 h 1874663"/>
              <a:gd name="connsiteX9009" fmla="*/ 328797 w 2323944"/>
              <a:gd name="connsiteY9009" fmla="*/ 1450434 h 1874663"/>
              <a:gd name="connsiteX9010" fmla="*/ 328051 w 2323944"/>
              <a:gd name="connsiteY9010" fmla="*/ 1450881 h 1874663"/>
              <a:gd name="connsiteX9011" fmla="*/ 325665 w 2323944"/>
              <a:gd name="connsiteY9011" fmla="*/ 1451328 h 1874663"/>
              <a:gd name="connsiteX9012" fmla="*/ 324025 w 2323944"/>
              <a:gd name="connsiteY9012" fmla="*/ 1452074 h 1874663"/>
              <a:gd name="connsiteX9013" fmla="*/ 323130 w 2323944"/>
              <a:gd name="connsiteY9013" fmla="*/ 1453267 h 1874663"/>
              <a:gd name="connsiteX9014" fmla="*/ 322683 w 2323944"/>
              <a:gd name="connsiteY9014" fmla="*/ 1454460 h 1874663"/>
              <a:gd name="connsiteX9015" fmla="*/ 322683 w 2323944"/>
              <a:gd name="connsiteY9015" fmla="*/ 1455802 h 1874663"/>
              <a:gd name="connsiteX9016" fmla="*/ 322981 w 2323944"/>
              <a:gd name="connsiteY9016" fmla="*/ 1457591 h 1874663"/>
              <a:gd name="connsiteX9017" fmla="*/ 324920 w 2323944"/>
              <a:gd name="connsiteY9017" fmla="*/ 1461617 h 1874663"/>
              <a:gd name="connsiteX9018" fmla="*/ 326858 w 2323944"/>
              <a:gd name="connsiteY9018" fmla="*/ 1463407 h 1874663"/>
              <a:gd name="connsiteX9019" fmla="*/ 329244 w 2323944"/>
              <a:gd name="connsiteY9019" fmla="*/ 1464450 h 1874663"/>
              <a:gd name="connsiteX9020" fmla="*/ 330288 w 2323944"/>
              <a:gd name="connsiteY9020" fmla="*/ 1464450 h 1874663"/>
              <a:gd name="connsiteX9021" fmla="*/ 332972 w 2323944"/>
              <a:gd name="connsiteY9021" fmla="*/ 1464003 h 1874663"/>
              <a:gd name="connsiteX9022" fmla="*/ 337296 w 2323944"/>
              <a:gd name="connsiteY9022" fmla="*/ 1464301 h 1874663"/>
              <a:gd name="connsiteX9023" fmla="*/ 339682 w 2323944"/>
              <a:gd name="connsiteY9023" fmla="*/ 1465643 h 1874663"/>
              <a:gd name="connsiteX9024" fmla="*/ 344006 w 2323944"/>
              <a:gd name="connsiteY9024" fmla="*/ 1469967 h 1874663"/>
              <a:gd name="connsiteX9025" fmla="*/ 344603 w 2323944"/>
              <a:gd name="connsiteY9025" fmla="*/ 1472055 h 1874663"/>
              <a:gd name="connsiteX9026" fmla="*/ 340577 w 2323944"/>
              <a:gd name="connsiteY9026" fmla="*/ 1468476 h 1874663"/>
              <a:gd name="connsiteX9027" fmla="*/ 339235 w 2323944"/>
              <a:gd name="connsiteY9027" fmla="*/ 1466687 h 1874663"/>
              <a:gd name="connsiteX9028" fmla="*/ 335060 w 2323944"/>
              <a:gd name="connsiteY9028" fmla="*/ 1465196 h 1874663"/>
              <a:gd name="connsiteX9029" fmla="*/ 333270 w 2323944"/>
              <a:gd name="connsiteY9029" fmla="*/ 1465196 h 1874663"/>
              <a:gd name="connsiteX9030" fmla="*/ 330139 w 2323944"/>
              <a:gd name="connsiteY9030" fmla="*/ 1466985 h 1874663"/>
              <a:gd name="connsiteX9031" fmla="*/ 328499 w 2323944"/>
              <a:gd name="connsiteY9031" fmla="*/ 1466538 h 1874663"/>
              <a:gd name="connsiteX9032" fmla="*/ 320894 w 2323944"/>
              <a:gd name="connsiteY9032" fmla="*/ 1461766 h 1874663"/>
              <a:gd name="connsiteX9033" fmla="*/ 318955 w 2323944"/>
              <a:gd name="connsiteY9033" fmla="*/ 1461468 h 1874663"/>
              <a:gd name="connsiteX9034" fmla="*/ 320446 w 2323944"/>
              <a:gd name="connsiteY9034" fmla="*/ 1457442 h 1874663"/>
              <a:gd name="connsiteX9035" fmla="*/ 320446 w 2323944"/>
              <a:gd name="connsiteY9035" fmla="*/ 1455951 h 1874663"/>
              <a:gd name="connsiteX9036" fmla="*/ 318210 w 2323944"/>
              <a:gd name="connsiteY9036" fmla="*/ 1455503 h 1874663"/>
              <a:gd name="connsiteX9037" fmla="*/ 315973 w 2323944"/>
              <a:gd name="connsiteY9037" fmla="*/ 1456398 h 1874663"/>
              <a:gd name="connsiteX9038" fmla="*/ 313587 w 2323944"/>
              <a:gd name="connsiteY9038" fmla="*/ 1458337 h 1874663"/>
              <a:gd name="connsiteX9039" fmla="*/ 312096 w 2323944"/>
              <a:gd name="connsiteY9039" fmla="*/ 1462363 h 1874663"/>
              <a:gd name="connsiteX9040" fmla="*/ 313140 w 2323944"/>
              <a:gd name="connsiteY9040" fmla="*/ 1465792 h 1874663"/>
              <a:gd name="connsiteX9041" fmla="*/ 314482 w 2323944"/>
              <a:gd name="connsiteY9041" fmla="*/ 1468626 h 1874663"/>
              <a:gd name="connsiteX9042" fmla="*/ 319999 w 2323944"/>
              <a:gd name="connsiteY9042" fmla="*/ 1470117 h 1874663"/>
              <a:gd name="connsiteX9043" fmla="*/ 325665 w 2323944"/>
              <a:gd name="connsiteY9043" fmla="*/ 1473248 h 1874663"/>
              <a:gd name="connsiteX9044" fmla="*/ 329095 w 2323944"/>
              <a:gd name="connsiteY9044" fmla="*/ 1477125 h 1874663"/>
              <a:gd name="connsiteX9045" fmla="*/ 331033 w 2323944"/>
              <a:gd name="connsiteY9045" fmla="*/ 1486966 h 1874663"/>
              <a:gd name="connsiteX9046" fmla="*/ 333270 w 2323944"/>
              <a:gd name="connsiteY9046" fmla="*/ 1488905 h 1874663"/>
              <a:gd name="connsiteX9047" fmla="*/ 340129 w 2323944"/>
              <a:gd name="connsiteY9047" fmla="*/ 1485923 h 1874663"/>
              <a:gd name="connsiteX9048" fmla="*/ 341472 w 2323944"/>
              <a:gd name="connsiteY9048" fmla="*/ 1485923 h 1874663"/>
              <a:gd name="connsiteX9049" fmla="*/ 339980 w 2323944"/>
              <a:gd name="connsiteY9049" fmla="*/ 1487712 h 1874663"/>
              <a:gd name="connsiteX9050" fmla="*/ 339384 w 2323944"/>
              <a:gd name="connsiteY9050" fmla="*/ 1489651 h 1874663"/>
              <a:gd name="connsiteX9051" fmla="*/ 337744 w 2323944"/>
              <a:gd name="connsiteY9051" fmla="*/ 1496361 h 1874663"/>
              <a:gd name="connsiteX9052" fmla="*/ 335656 w 2323944"/>
              <a:gd name="connsiteY9052" fmla="*/ 1503369 h 1874663"/>
              <a:gd name="connsiteX9053" fmla="*/ 335656 w 2323944"/>
              <a:gd name="connsiteY9053" fmla="*/ 1506053 h 1874663"/>
              <a:gd name="connsiteX9054" fmla="*/ 336551 w 2323944"/>
              <a:gd name="connsiteY9054" fmla="*/ 1505904 h 1874663"/>
              <a:gd name="connsiteX9055" fmla="*/ 338042 w 2323944"/>
              <a:gd name="connsiteY9055" fmla="*/ 1504413 h 1874663"/>
              <a:gd name="connsiteX9056" fmla="*/ 341919 w 2323944"/>
              <a:gd name="connsiteY9056" fmla="*/ 1499790 h 1874663"/>
              <a:gd name="connsiteX9057" fmla="*/ 344454 w 2323944"/>
              <a:gd name="connsiteY9057" fmla="*/ 1499045 h 1874663"/>
              <a:gd name="connsiteX9058" fmla="*/ 344454 w 2323944"/>
              <a:gd name="connsiteY9058" fmla="*/ 1499045 h 1874663"/>
              <a:gd name="connsiteX9059" fmla="*/ 342366 w 2323944"/>
              <a:gd name="connsiteY9059" fmla="*/ 1501282 h 1874663"/>
              <a:gd name="connsiteX9060" fmla="*/ 341621 w 2323944"/>
              <a:gd name="connsiteY9060" fmla="*/ 1502624 h 1874663"/>
              <a:gd name="connsiteX9061" fmla="*/ 341322 w 2323944"/>
              <a:gd name="connsiteY9061" fmla="*/ 1503518 h 1874663"/>
              <a:gd name="connsiteX9062" fmla="*/ 342068 w 2323944"/>
              <a:gd name="connsiteY9062" fmla="*/ 1506650 h 1874663"/>
              <a:gd name="connsiteX9063" fmla="*/ 342068 w 2323944"/>
              <a:gd name="connsiteY9063" fmla="*/ 1507544 h 1874663"/>
              <a:gd name="connsiteX9064" fmla="*/ 333419 w 2323944"/>
              <a:gd name="connsiteY9064" fmla="*/ 1513360 h 1874663"/>
              <a:gd name="connsiteX9065" fmla="*/ 337744 w 2323944"/>
              <a:gd name="connsiteY9065" fmla="*/ 1519324 h 1874663"/>
              <a:gd name="connsiteX9066" fmla="*/ 340129 w 2323944"/>
              <a:gd name="connsiteY9066" fmla="*/ 1527078 h 1874663"/>
              <a:gd name="connsiteX9067" fmla="*/ 342963 w 2323944"/>
              <a:gd name="connsiteY9067" fmla="*/ 1521114 h 1874663"/>
              <a:gd name="connsiteX9068" fmla="*/ 345348 w 2323944"/>
              <a:gd name="connsiteY9068" fmla="*/ 1513807 h 1874663"/>
              <a:gd name="connsiteX9069" fmla="*/ 347138 w 2323944"/>
              <a:gd name="connsiteY9069" fmla="*/ 1510079 h 1874663"/>
              <a:gd name="connsiteX9070" fmla="*/ 348182 w 2323944"/>
              <a:gd name="connsiteY9070" fmla="*/ 1508737 h 1874663"/>
              <a:gd name="connsiteX9071" fmla="*/ 350269 w 2323944"/>
              <a:gd name="connsiteY9071" fmla="*/ 1507693 h 1874663"/>
              <a:gd name="connsiteX9072" fmla="*/ 354295 w 2323944"/>
              <a:gd name="connsiteY9072" fmla="*/ 1506799 h 1874663"/>
              <a:gd name="connsiteX9073" fmla="*/ 355339 w 2323944"/>
              <a:gd name="connsiteY9073" fmla="*/ 1506202 h 1874663"/>
              <a:gd name="connsiteX9074" fmla="*/ 366224 w 2323944"/>
              <a:gd name="connsiteY9074" fmla="*/ 1496062 h 1874663"/>
              <a:gd name="connsiteX9075" fmla="*/ 367268 w 2323944"/>
              <a:gd name="connsiteY9075" fmla="*/ 1495317 h 1874663"/>
              <a:gd name="connsiteX9076" fmla="*/ 368163 w 2323944"/>
              <a:gd name="connsiteY9076" fmla="*/ 1494273 h 1874663"/>
              <a:gd name="connsiteX9077" fmla="*/ 368759 w 2323944"/>
              <a:gd name="connsiteY9077" fmla="*/ 1492931 h 1874663"/>
              <a:gd name="connsiteX9078" fmla="*/ 368759 w 2323944"/>
              <a:gd name="connsiteY9078" fmla="*/ 1491589 h 1874663"/>
              <a:gd name="connsiteX9079" fmla="*/ 368610 w 2323944"/>
              <a:gd name="connsiteY9079" fmla="*/ 1488309 h 1874663"/>
              <a:gd name="connsiteX9080" fmla="*/ 368908 w 2323944"/>
              <a:gd name="connsiteY9080" fmla="*/ 1488309 h 1874663"/>
              <a:gd name="connsiteX9081" fmla="*/ 369952 w 2323944"/>
              <a:gd name="connsiteY9081" fmla="*/ 1490396 h 1874663"/>
              <a:gd name="connsiteX9082" fmla="*/ 370400 w 2323944"/>
              <a:gd name="connsiteY9082" fmla="*/ 1491589 h 1874663"/>
              <a:gd name="connsiteX9083" fmla="*/ 370400 w 2323944"/>
              <a:gd name="connsiteY9083" fmla="*/ 1492633 h 1874663"/>
              <a:gd name="connsiteX9084" fmla="*/ 369207 w 2323944"/>
              <a:gd name="connsiteY9084" fmla="*/ 1495019 h 1874663"/>
              <a:gd name="connsiteX9085" fmla="*/ 364137 w 2323944"/>
              <a:gd name="connsiteY9085" fmla="*/ 1499492 h 1874663"/>
              <a:gd name="connsiteX9086" fmla="*/ 363540 w 2323944"/>
              <a:gd name="connsiteY9086" fmla="*/ 1500983 h 1874663"/>
              <a:gd name="connsiteX9087" fmla="*/ 363988 w 2323944"/>
              <a:gd name="connsiteY9087" fmla="*/ 1502474 h 1874663"/>
              <a:gd name="connsiteX9088" fmla="*/ 364882 w 2323944"/>
              <a:gd name="connsiteY9088" fmla="*/ 1504860 h 1874663"/>
              <a:gd name="connsiteX9089" fmla="*/ 365777 w 2323944"/>
              <a:gd name="connsiteY9089" fmla="*/ 1505755 h 1874663"/>
              <a:gd name="connsiteX9090" fmla="*/ 370698 w 2323944"/>
              <a:gd name="connsiteY9090" fmla="*/ 1507992 h 1874663"/>
              <a:gd name="connsiteX9091" fmla="*/ 371593 w 2323944"/>
              <a:gd name="connsiteY9091" fmla="*/ 1509632 h 1874663"/>
              <a:gd name="connsiteX9092" fmla="*/ 371593 w 2323944"/>
              <a:gd name="connsiteY9092" fmla="*/ 1511123 h 1874663"/>
              <a:gd name="connsiteX9093" fmla="*/ 375470 w 2323944"/>
              <a:gd name="connsiteY9093" fmla="*/ 1515298 h 1874663"/>
              <a:gd name="connsiteX9094" fmla="*/ 376513 w 2323944"/>
              <a:gd name="connsiteY9094" fmla="*/ 1517237 h 1874663"/>
              <a:gd name="connsiteX9095" fmla="*/ 375917 w 2323944"/>
              <a:gd name="connsiteY9095" fmla="*/ 1517237 h 1874663"/>
              <a:gd name="connsiteX9096" fmla="*/ 373680 w 2323944"/>
              <a:gd name="connsiteY9096" fmla="*/ 1514851 h 1874663"/>
              <a:gd name="connsiteX9097" fmla="*/ 371742 w 2323944"/>
              <a:gd name="connsiteY9097" fmla="*/ 1512465 h 1874663"/>
              <a:gd name="connsiteX9098" fmla="*/ 370101 w 2323944"/>
              <a:gd name="connsiteY9098" fmla="*/ 1510079 h 1874663"/>
              <a:gd name="connsiteX9099" fmla="*/ 368759 w 2323944"/>
              <a:gd name="connsiteY9099" fmla="*/ 1508737 h 1874663"/>
              <a:gd name="connsiteX9100" fmla="*/ 364286 w 2323944"/>
              <a:gd name="connsiteY9100" fmla="*/ 1507842 h 1874663"/>
              <a:gd name="connsiteX9101" fmla="*/ 362497 w 2323944"/>
              <a:gd name="connsiteY9101" fmla="*/ 1504860 h 1874663"/>
              <a:gd name="connsiteX9102" fmla="*/ 357278 w 2323944"/>
              <a:gd name="connsiteY9102" fmla="*/ 1506351 h 1874663"/>
              <a:gd name="connsiteX9103" fmla="*/ 354295 w 2323944"/>
              <a:gd name="connsiteY9103" fmla="*/ 1508439 h 1874663"/>
              <a:gd name="connsiteX9104" fmla="*/ 351015 w 2323944"/>
              <a:gd name="connsiteY9104" fmla="*/ 1510079 h 1874663"/>
              <a:gd name="connsiteX9105" fmla="*/ 347734 w 2323944"/>
              <a:gd name="connsiteY9105" fmla="*/ 1512316 h 1874663"/>
              <a:gd name="connsiteX9106" fmla="*/ 346541 w 2323944"/>
              <a:gd name="connsiteY9106" fmla="*/ 1516193 h 1874663"/>
              <a:gd name="connsiteX9107" fmla="*/ 346094 w 2323944"/>
              <a:gd name="connsiteY9107" fmla="*/ 1519772 h 1874663"/>
              <a:gd name="connsiteX9108" fmla="*/ 349524 w 2323944"/>
              <a:gd name="connsiteY9108" fmla="*/ 1519772 h 1874663"/>
              <a:gd name="connsiteX9109" fmla="*/ 346840 w 2323944"/>
              <a:gd name="connsiteY9109" fmla="*/ 1523798 h 1874663"/>
              <a:gd name="connsiteX9110" fmla="*/ 345945 w 2323944"/>
              <a:gd name="connsiteY9110" fmla="*/ 1525885 h 1874663"/>
              <a:gd name="connsiteX9111" fmla="*/ 345945 w 2323944"/>
              <a:gd name="connsiteY9111" fmla="*/ 1527526 h 1874663"/>
              <a:gd name="connsiteX9112" fmla="*/ 346243 w 2323944"/>
              <a:gd name="connsiteY9112" fmla="*/ 1531253 h 1874663"/>
              <a:gd name="connsiteX9113" fmla="*/ 347138 w 2323944"/>
              <a:gd name="connsiteY9113" fmla="*/ 1533788 h 1874663"/>
              <a:gd name="connsiteX9114" fmla="*/ 349076 w 2323944"/>
              <a:gd name="connsiteY9114" fmla="*/ 1536025 h 1874663"/>
              <a:gd name="connsiteX9115" fmla="*/ 349524 w 2323944"/>
              <a:gd name="connsiteY9115" fmla="*/ 1537367 h 1874663"/>
              <a:gd name="connsiteX9116" fmla="*/ 349971 w 2323944"/>
              <a:gd name="connsiteY9116" fmla="*/ 1537964 h 1874663"/>
              <a:gd name="connsiteX9117" fmla="*/ 351164 w 2323944"/>
              <a:gd name="connsiteY9117" fmla="*/ 1538411 h 1874663"/>
              <a:gd name="connsiteX9118" fmla="*/ 351760 w 2323944"/>
              <a:gd name="connsiteY9118" fmla="*/ 1538411 h 1874663"/>
              <a:gd name="connsiteX9119" fmla="*/ 352655 w 2323944"/>
              <a:gd name="connsiteY9119" fmla="*/ 1537069 h 1874663"/>
              <a:gd name="connsiteX9120" fmla="*/ 353550 w 2323944"/>
              <a:gd name="connsiteY9120" fmla="*/ 1535280 h 1874663"/>
              <a:gd name="connsiteX9121" fmla="*/ 356979 w 2323944"/>
              <a:gd name="connsiteY9121" fmla="*/ 1531104 h 1874663"/>
              <a:gd name="connsiteX9122" fmla="*/ 359663 w 2323944"/>
              <a:gd name="connsiteY9122" fmla="*/ 1530061 h 1874663"/>
              <a:gd name="connsiteX9123" fmla="*/ 367716 w 2323944"/>
              <a:gd name="connsiteY9123" fmla="*/ 1529762 h 1874663"/>
              <a:gd name="connsiteX9124" fmla="*/ 376662 w 2323944"/>
              <a:gd name="connsiteY9124" fmla="*/ 1530210 h 1874663"/>
              <a:gd name="connsiteX9125" fmla="*/ 375470 w 2323944"/>
              <a:gd name="connsiteY9125" fmla="*/ 1530657 h 1874663"/>
              <a:gd name="connsiteX9126" fmla="*/ 369356 w 2323944"/>
              <a:gd name="connsiteY9126" fmla="*/ 1531552 h 1874663"/>
              <a:gd name="connsiteX9127" fmla="*/ 361155 w 2323944"/>
              <a:gd name="connsiteY9127" fmla="*/ 1532148 h 1874663"/>
              <a:gd name="connsiteX9128" fmla="*/ 359365 w 2323944"/>
              <a:gd name="connsiteY9128" fmla="*/ 1532595 h 1874663"/>
              <a:gd name="connsiteX9129" fmla="*/ 357427 w 2323944"/>
              <a:gd name="connsiteY9129" fmla="*/ 1533788 h 1874663"/>
              <a:gd name="connsiteX9130" fmla="*/ 351760 w 2323944"/>
              <a:gd name="connsiteY9130" fmla="*/ 1540349 h 1874663"/>
              <a:gd name="connsiteX9131" fmla="*/ 350269 w 2323944"/>
              <a:gd name="connsiteY9131" fmla="*/ 1543332 h 1874663"/>
              <a:gd name="connsiteX9132" fmla="*/ 349673 w 2323944"/>
              <a:gd name="connsiteY9132" fmla="*/ 1546016 h 1874663"/>
              <a:gd name="connsiteX9133" fmla="*/ 349673 w 2323944"/>
              <a:gd name="connsiteY9133" fmla="*/ 1550340 h 1874663"/>
              <a:gd name="connsiteX9134" fmla="*/ 352953 w 2323944"/>
              <a:gd name="connsiteY9134" fmla="*/ 1552577 h 1874663"/>
              <a:gd name="connsiteX9135" fmla="*/ 356830 w 2323944"/>
              <a:gd name="connsiteY9135" fmla="*/ 1556156 h 1874663"/>
              <a:gd name="connsiteX9136" fmla="*/ 359067 w 2323944"/>
              <a:gd name="connsiteY9136" fmla="*/ 1557796 h 1874663"/>
              <a:gd name="connsiteX9137" fmla="*/ 361453 w 2323944"/>
              <a:gd name="connsiteY9137" fmla="*/ 1558840 h 1874663"/>
              <a:gd name="connsiteX9138" fmla="*/ 366970 w 2323944"/>
              <a:gd name="connsiteY9138" fmla="*/ 1560629 h 1874663"/>
              <a:gd name="connsiteX9139" fmla="*/ 368163 w 2323944"/>
              <a:gd name="connsiteY9139" fmla="*/ 1560629 h 1874663"/>
              <a:gd name="connsiteX9140" fmla="*/ 369505 w 2323944"/>
              <a:gd name="connsiteY9140" fmla="*/ 1559734 h 1874663"/>
              <a:gd name="connsiteX9141" fmla="*/ 378154 w 2323944"/>
              <a:gd name="connsiteY9141" fmla="*/ 1558989 h 1874663"/>
              <a:gd name="connsiteX9142" fmla="*/ 379943 w 2323944"/>
              <a:gd name="connsiteY9142" fmla="*/ 1557199 h 1874663"/>
              <a:gd name="connsiteX9143" fmla="*/ 381136 w 2323944"/>
              <a:gd name="connsiteY9143" fmla="*/ 1553919 h 1874663"/>
              <a:gd name="connsiteX9144" fmla="*/ 382030 w 2323944"/>
              <a:gd name="connsiteY9144" fmla="*/ 1557348 h 1874663"/>
              <a:gd name="connsiteX9145" fmla="*/ 380987 w 2323944"/>
              <a:gd name="connsiteY9145" fmla="*/ 1560778 h 1874663"/>
              <a:gd name="connsiteX9146" fmla="*/ 381881 w 2323944"/>
              <a:gd name="connsiteY9146" fmla="*/ 1561673 h 1874663"/>
              <a:gd name="connsiteX9147" fmla="*/ 383671 w 2323944"/>
              <a:gd name="connsiteY9147" fmla="*/ 1561375 h 1874663"/>
              <a:gd name="connsiteX9148" fmla="*/ 384864 w 2323944"/>
              <a:gd name="connsiteY9148" fmla="*/ 1561822 h 1874663"/>
              <a:gd name="connsiteX9149" fmla="*/ 384267 w 2323944"/>
              <a:gd name="connsiteY9149" fmla="*/ 1562866 h 1874663"/>
              <a:gd name="connsiteX9150" fmla="*/ 382329 w 2323944"/>
              <a:gd name="connsiteY9150" fmla="*/ 1564357 h 1874663"/>
              <a:gd name="connsiteX9151" fmla="*/ 381136 w 2323944"/>
              <a:gd name="connsiteY9151" fmla="*/ 1565848 h 1874663"/>
              <a:gd name="connsiteX9152" fmla="*/ 381136 w 2323944"/>
              <a:gd name="connsiteY9152" fmla="*/ 1567488 h 1874663"/>
              <a:gd name="connsiteX9153" fmla="*/ 381732 w 2323944"/>
              <a:gd name="connsiteY9153" fmla="*/ 1567786 h 1874663"/>
              <a:gd name="connsiteX9154" fmla="*/ 385013 w 2323944"/>
              <a:gd name="connsiteY9154" fmla="*/ 1567786 h 1874663"/>
              <a:gd name="connsiteX9155" fmla="*/ 395302 w 2323944"/>
              <a:gd name="connsiteY9155" fmla="*/ 1566295 h 1874663"/>
              <a:gd name="connsiteX9156" fmla="*/ 397389 w 2323944"/>
              <a:gd name="connsiteY9156" fmla="*/ 1566594 h 1874663"/>
              <a:gd name="connsiteX9157" fmla="*/ 397389 w 2323944"/>
              <a:gd name="connsiteY9157" fmla="*/ 1567339 h 1874663"/>
              <a:gd name="connsiteX9158" fmla="*/ 393065 w 2323944"/>
              <a:gd name="connsiteY9158" fmla="*/ 1568085 h 1874663"/>
              <a:gd name="connsiteX9159" fmla="*/ 388592 w 2323944"/>
              <a:gd name="connsiteY9159" fmla="*/ 1569576 h 1874663"/>
              <a:gd name="connsiteX9160" fmla="*/ 383969 w 2323944"/>
              <a:gd name="connsiteY9160" fmla="*/ 1570172 h 1874663"/>
              <a:gd name="connsiteX9161" fmla="*/ 383074 w 2323944"/>
              <a:gd name="connsiteY9161" fmla="*/ 1570918 h 1874663"/>
              <a:gd name="connsiteX9162" fmla="*/ 383074 w 2323944"/>
              <a:gd name="connsiteY9162" fmla="*/ 1572260 h 1874663"/>
              <a:gd name="connsiteX9163" fmla="*/ 384267 w 2323944"/>
              <a:gd name="connsiteY9163" fmla="*/ 1573005 h 1874663"/>
              <a:gd name="connsiteX9164" fmla="*/ 388741 w 2323944"/>
              <a:gd name="connsiteY9164" fmla="*/ 1573304 h 1874663"/>
              <a:gd name="connsiteX9165" fmla="*/ 392469 w 2323944"/>
              <a:gd name="connsiteY9165" fmla="*/ 1574198 h 1874663"/>
              <a:gd name="connsiteX9166" fmla="*/ 394258 w 2323944"/>
              <a:gd name="connsiteY9166" fmla="*/ 1574198 h 1874663"/>
              <a:gd name="connsiteX9167" fmla="*/ 395749 w 2323944"/>
              <a:gd name="connsiteY9167" fmla="*/ 1574497 h 1874663"/>
              <a:gd name="connsiteX9168" fmla="*/ 399030 w 2323944"/>
              <a:gd name="connsiteY9168" fmla="*/ 1573602 h 1874663"/>
              <a:gd name="connsiteX9169" fmla="*/ 400819 w 2323944"/>
              <a:gd name="connsiteY9169" fmla="*/ 1573602 h 1874663"/>
              <a:gd name="connsiteX9170" fmla="*/ 401714 w 2323944"/>
              <a:gd name="connsiteY9170" fmla="*/ 1574795 h 1874663"/>
              <a:gd name="connsiteX9171" fmla="*/ 402907 w 2323944"/>
              <a:gd name="connsiteY9171" fmla="*/ 1575242 h 1874663"/>
              <a:gd name="connsiteX9172" fmla="*/ 404398 w 2323944"/>
              <a:gd name="connsiteY9172" fmla="*/ 1575242 h 1874663"/>
              <a:gd name="connsiteX9173" fmla="*/ 405292 w 2323944"/>
              <a:gd name="connsiteY9173" fmla="*/ 1574497 h 1874663"/>
              <a:gd name="connsiteX9174" fmla="*/ 405889 w 2323944"/>
              <a:gd name="connsiteY9174" fmla="*/ 1571365 h 1874663"/>
              <a:gd name="connsiteX9175" fmla="*/ 406634 w 2323944"/>
              <a:gd name="connsiteY9175" fmla="*/ 1569128 h 1874663"/>
              <a:gd name="connsiteX9176" fmla="*/ 407082 w 2323944"/>
              <a:gd name="connsiteY9176" fmla="*/ 1568681 h 1874663"/>
              <a:gd name="connsiteX9177" fmla="*/ 407380 w 2323944"/>
              <a:gd name="connsiteY9177" fmla="*/ 1572856 h 1874663"/>
              <a:gd name="connsiteX9178" fmla="*/ 407827 w 2323944"/>
              <a:gd name="connsiteY9178" fmla="*/ 1573751 h 1874663"/>
              <a:gd name="connsiteX9179" fmla="*/ 408573 w 2323944"/>
              <a:gd name="connsiteY9179" fmla="*/ 1574049 h 1874663"/>
              <a:gd name="connsiteX9180" fmla="*/ 415581 w 2323944"/>
              <a:gd name="connsiteY9180" fmla="*/ 1574795 h 1874663"/>
              <a:gd name="connsiteX9181" fmla="*/ 419607 w 2323944"/>
              <a:gd name="connsiteY9181" fmla="*/ 1573453 h 1874663"/>
              <a:gd name="connsiteX9182" fmla="*/ 421546 w 2323944"/>
              <a:gd name="connsiteY9182" fmla="*/ 1570620 h 1874663"/>
              <a:gd name="connsiteX9183" fmla="*/ 422739 w 2323944"/>
              <a:gd name="connsiteY9183" fmla="*/ 1567935 h 1874663"/>
              <a:gd name="connsiteX9184" fmla="*/ 423037 w 2323944"/>
              <a:gd name="connsiteY9184" fmla="*/ 1565997 h 1874663"/>
              <a:gd name="connsiteX9185" fmla="*/ 422590 w 2323944"/>
              <a:gd name="connsiteY9185" fmla="*/ 1564357 h 1874663"/>
              <a:gd name="connsiteX9186" fmla="*/ 423037 w 2323944"/>
              <a:gd name="connsiteY9186" fmla="*/ 1562717 h 1874663"/>
              <a:gd name="connsiteX9187" fmla="*/ 424975 w 2323944"/>
              <a:gd name="connsiteY9187" fmla="*/ 1560480 h 1874663"/>
              <a:gd name="connsiteX9188" fmla="*/ 424528 w 2323944"/>
              <a:gd name="connsiteY9188" fmla="*/ 1562120 h 1874663"/>
              <a:gd name="connsiteX9189" fmla="*/ 424975 w 2323944"/>
              <a:gd name="connsiteY9189" fmla="*/ 1565997 h 1874663"/>
              <a:gd name="connsiteX9190" fmla="*/ 424975 w 2323944"/>
              <a:gd name="connsiteY9190" fmla="*/ 1567786 h 1874663"/>
              <a:gd name="connsiteX9191" fmla="*/ 424975 w 2323944"/>
              <a:gd name="connsiteY9191" fmla="*/ 1568979 h 1874663"/>
              <a:gd name="connsiteX9192" fmla="*/ 423037 w 2323944"/>
              <a:gd name="connsiteY9192" fmla="*/ 1572558 h 1874663"/>
              <a:gd name="connsiteX9193" fmla="*/ 419906 w 2323944"/>
              <a:gd name="connsiteY9193" fmla="*/ 1576882 h 1874663"/>
              <a:gd name="connsiteX9194" fmla="*/ 420204 w 2323944"/>
              <a:gd name="connsiteY9194" fmla="*/ 1578821 h 1874663"/>
              <a:gd name="connsiteX9195" fmla="*/ 421695 w 2323944"/>
              <a:gd name="connsiteY9195" fmla="*/ 1579119 h 1874663"/>
              <a:gd name="connsiteX9196" fmla="*/ 423037 w 2323944"/>
              <a:gd name="connsiteY9196" fmla="*/ 1581207 h 1874663"/>
              <a:gd name="connsiteX9197" fmla="*/ 423037 w 2323944"/>
              <a:gd name="connsiteY9197" fmla="*/ 1582698 h 1874663"/>
              <a:gd name="connsiteX9198" fmla="*/ 426914 w 2323944"/>
              <a:gd name="connsiteY9198" fmla="*/ 1589408 h 1874663"/>
              <a:gd name="connsiteX9199" fmla="*/ 426914 w 2323944"/>
              <a:gd name="connsiteY9199" fmla="*/ 1591346 h 1874663"/>
              <a:gd name="connsiteX9200" fmla="*/ 429001 w 2323944"/>
              <a:gd name="connsiteY9200" fmla="*/ 1593583 h 1874663"/>
              <a:gd name="connsiteX9201" fmla="*/ 434817 w 2323944"/>
              <a:gd name="connsiteY9201" fmla="*/ 1598951 h 1874663"/>
              <a:gd name="connsiteX9202" fmla="*/ 436606 w 2323944"/>
              <a:gd name="connsiteY9202" fmla="*/ 1599995 h 1874663"/>
              <a:gd name="connsiteX9203" fmla="*/ 440036 w 2323944"/>
              <a:gd name="connsiteY9203" fmla="*/ 1599995 h 1874663"/>
              <a:gd name="connsiteX9204" fmla="*/ 443764 w 2323944"/>
              <a:gd name="connsiteY9204" fmla="*/ 1599548 h 1874663"/>
              <a:gd name="connsiteX9205" fmla="*/ 446000 w 2323944"/>
              <a:gd name="connsiteY9205" fmla="*/ 1597311 h 1874663"/>
              <a:gd name="connsiteX9206" fmla="*/ 447939 w 2323944"/>
              <a:gd name="connsiteY9206" fmla="*/ 1596565 h 1874663"/>
              <a:gd name="connsiteX9207" fmla="*/ 448237 w 2323944"/>
              <a:gd name="connsiteY9207" fmla="*/ 1595969 h 1874663"/>
              <a:gd name="connsiteX9208" fmla="*/ 448237 w 2323944"/>
              <a:gd name="connsiteY9208" fmla="*/ 1593136 h 1874663"/>
              <a:gd name="connsiteX9209" fmla="*/ 448685 w 2323944"/>
              <a:gd name="connsiteY9209" fmla="*/ 1592241 h 1874663"/>
              <a:gd name="connsiteX9210" fmla="*/ 451070 w 2323944"/>
              <a:gd name="connsiteY9210" fmla="*/ 1589408 h 1874663"/>
              <a:gd name="connsiteX9211" fmla="*/ 451070 w 2323944"/>
              <a:gd name="connsiteY9211" fmla="*/ 1588364 h 1874663"/>
              <a:gd name="connsiteX9212" fmla="*/ 448983 w 2323944"/>
              <a:gd name="connsiteY9212" fmla="*/ 1585382 h 1874663"/>
              <a:gd name="connsiteX9213" fmla="*/ 449281 w 2323944"/>
              <a:gd name="connsiteY9213" fmla="*/ 1585382 h 1874663"/>
              <a:gd name="connsiteX9214" fmla="*/ 450623 w 2323944"/>
              <a:gd name="connsiteY9214" fmla="*/ 1585680 h 1874663"/>
              <a:gd name="connsiteX9215" fmla="*/ 452114 w 2323944"/>
              <a:gd name="connsiteY9215" fmla="*/ 1586724 h 1874663"/>
              <a:gd name="connsiteX9216" fmla="*/ 453158 w 2323944"/>
              <a:gd name="connsiteY9216" fmla="*/ 1588066 h 1874663"/>
              <a:gd name="connsiteX9217" fmla="*/ 453158 w 2323944"/>
              <a:gd name="connsiteY9217" fmla="*/ 1588811 h 1874663"/>
              <a:gd name="connsiteX9218" fmla="*/ 452263 w 2323944"/>
              <a:gd name="connsiteY9218" fmla="*/ 1590452 h 1874663"/>
              <a:gd name="connsiteX9219" fmla="*/ 450623 w 2323944"/>
              <a:gd name="connsiteY9219" fmla="*/ 1591346 h 1874663"/>
              <a:gd name="connsiteX9220" fmla="*/ 450176 w 2323944"/>
              <a:gd name="connsiteY9220" fmla="*/ 1592688 h 1874663"/>
              <a:gd name="connsiteX9221" fmla="*/ 450176 w 2323944"/>
              <a:gd name="connsiteY9221" fmla="*/ 1599399 h 1874663"/>
              <a:gd name="connsiteX9222" fmla="*/ 450921 w 2323944"/>
              <a:gd name="connsiteY9222" fmla="*/ 1601486 h 1874663"/>
              <a:gd name="connsiteX9223" fmla="*/ 452412 w 2323944"/>
              <a:gd name="connsiteY9223" fmla="*/ 1603276 h 1874663"/>
              <a:gd name="connsiteX9224" fmla="*/ 453904 w 2323944"/>
              <a:gd name="connsiteY9224" fmla="*/ 1604170 h 1874663"/>
              <a:gd name="connsiteX9225" fmla="*/ 455395 w 2323944"/>
              <a:gd name="connsiteY9225" fmla="*/ 1604170 h 1874663"/>
              <a:gd name="connsiteX9226" fmla="*/ 458675 w 2323944"/>
              <a:gd name="connsiteY9226" fmla="*/ 1603425 h 1874663"/>
              <a:gd name="connsiteX9227" fmla="*/ 457930 w 2323944"/>
              <a:gd name="connsiteY9227" fmla="*/ 1604319 h 1874663"/>
              <a:gd name="connsiteX9228" fmla="*/ 454649 w 2323944"/>
              <a:gd name="connsiteY9228" fmla="*/ 1606556 h 1874663"/>
              <a:gd name="connsiteX9229" fmla="*/ 452562 w 2323944"/>
              <a:gd name="connsiteY9229" fmla="*/ 1606854 h 1874663"/>
              <a:gd name="connsiteX9230" fmla="*/ 451816 w 2323944"/>
              <a:gd name="connsiteY9230" fmla="*/ 1605065 h 1874663"/>
              <a:gd name="connsiteX9231" fmla="*/ 449877 w 2323944"/>
              <a:gd name="connsiteY9231" fmla="*/ 1602232 h 1874663"/>
              <a:gd name="connsiteX9232" fmla="*/ 448983 w 2323944"/>
              <a:gd name="connsiteY9232" fmla="*/ 1601635 h 1874663"/>
              <a:gd name="connsiteX9233" fmla="*/ 448088 w 2323944"/>
              <a:gd name="connsiteY9233" fmla="*/ 1601635 h 1874663"/>
              <a:gd name="connsiteX9234" fmla="*/ 447193 w 2323944"/>
              <a:gd name="connsiteY9234" fmla="*/ 1602530 h 1874663"/>
              <a:gd name="connsiteX9235" fmla="*/ 446448 w 2323944"/>
              <a:gd name="connsiteY9235" fmla="*/ 1604319 h 1874663"/>
              <a:gd name="connsiteX9236" fmla="*/ 447044 w 2323944"/>
              <a:gd name="connsiteY9236" fmla="*/ 1606407 h 1874663"/>
              <a:gd name="connsiteX9237" fmla="*/ 449132 w 2323944"/>
              <a:gd name="connsiteY9237" fmla="*/ 1608793 h 1874663"/>
              <a:gd name="connsiteX9238" fmla="*/ 450623 w 2323944"/>
              <a:gd name="connsiteY9238" fmla="*/ 1610284 h 1874663"/>
              <a:gd name="connsiteX9239" fmla="*/ 451518 w 2323944"/>
              <a:gd name="connsiteY9239" fmla="*/ 1610731 h 1874663"/>
              <a:gd name="connsiteX9240" fmla="*/ 460166 w 2323944"/>
              <a:gd name="connsiteY9240" fmla="*/ 1613714 h 1874663"/>
              <a:gd name="connsiteX9241" fmla="*/ 460763 w 2323944"/>
              <a:gd name="connsiteY9241" fmla="*/ 1613714 h 1874663"/>
              <a:gd name="connsiteX9242" fmla="*/ 462701 w 2323944"/>
              <a:gd name="connsiteY9242" fmla="*/ 1611775 h 1874663"/>
              <a:gd name="connsiteX9243" fmla="*/ 463745 w 2323944"/>
              <a:gd name="connsiteY9243" fmla="*/ 1612073 h 1874663"/>
              <a:gd name="connsiteX9244" fmla="*/ 465385 w 2323944"/>
              <a:gd name="connsiteY9244" fmla="*/ 1611477 h 1874663"/>
              <a:gd name="connsiteX9245" fmla="*/ 465684 w 2323944"/>
              <a:gd name="connsiteY9245" fmla="*/ 1609389 h 1874663"/>
              <a:gd name="connsiteX9246" fmla="*/ 465236 w 2323944"/>
              <a:gd name="connsiteY9246" fmla="*/ 1608346 h 1874663"/>
              <a:gd name="connsiteX9247" fmla="*/ 465535 w 2323944"/>
              <a:gd name="connsiteY9247" fmla="*/ 1607153 h 1874663"/>
              <a:gd name="connsiteX9248" fmla="*/ 469113 w 2323944"/>
              <a:gd name="connsiteY9248" fmla="*/ 1603425 h 1874663"/>
              <a:gd name="connsiteX9249" fmla="*/ 469113 w 2323944"/>
              <a:gd name="connsiteY9249" fmla="*/ 1603723 h 1874663"/>
              <a:gd name="connsiteX9250" fmla="*/ 469113 w 2323944"/>
              <a:gd name="connsiteY9250" fmla="*/ 1604767 h 1874663"/>
              <a:gd name="connsiteX9251" fmla="*/ 468219 w 2323944"/>
              <a:gd name="connsiteY9251" fmla="*/ 1606705 h 1874663"/>
              <a:gd name="connsiteX9252" fmla="*/ 467622 w 2323944"/>
              <a:gd name="connsiteY9252" fmla="*/ 1611924 h 1874663"/>
              <a:gd name="connsiteX9253" fmla="*/ 467175 w 2323944"/>
              <a:gd name="connsiteY9253" fmla="*/ 1613863 h 1874663"/>
              <a:gd name="connsiteX9254" fmla="*/ 466578 w 2323944"/>
              <a:gd name="connsiteY9254" fmla="*/ 1614459 h 1874663"/>
              <a:gd name="connsiteX9255" fmla="*/ 466578 w 2323944"/>
              <a:gd name="connsiteY9255" fmla="*/ 1615056 h 1874663"/>
              <a:gd name="connsiteX9256" fmla="*/ 466877 w 2323944"/>
              <a:gd name="connsiteY9256" fmla="*/ 1615652 h 1874663"/>
              <a:gd name="connsiteX9257" fmla="*/ 469561 w 2323944"/>
              <a:gd name="connsiteY9257" fmla="*/ 1615652 h 1874663"/>
              <a:gd name="connsiteX9258" fmla="*/ 473736 w 2323944"/>
              <a:gd name="connsiteY9258" fmla="*/ 1616398 h 1874663"/>
              <a:gd name="connsiteX9259" fmla="*/ 475078 w 2323944"/>
              <a:gd name="connsiteY9259" fmla="*/ 1616099 h 1874663"/>
              <a:gd name="connsiteX9260" fmla="*/ 477314 w 2323944"/>
              <a:gd name="connsiteY9260" fmla="*/ 1613564 h 1874663"/>
              <a:gd name="connsiteX9261" fmla="*/ 476420 w 2323944"/>
              <a:gd name="connsiteY9261" fmla="*/ 1616249 h 1874663"/>
              <a:gd name="connsiteX9262" fmla="*/ 475525 w 2323944"/>
              <a:gd name="connsiteY9262" fmla="*/ 1617292 h 1874663"/>
              <a:gd name="connsiteX9263" fmla="*/ 472394 w 2323944"/>
              <a:gd name="connsiteY9263" fmla="*/ 1617292 h 1874663"/>
              <a:gd name="connsiteX9264" fmla="*/ 469262 w 2323944"/>
              <a:gd name="connsiteY9264" fmla="*/ 1617889 h 1874663"/>
              <a:gd name="connsiteX9265" fmla="*/ 468069 w 2323944"/>
              <a:gd name="connsiteY9265" fmla="*/ 1618485 h 1874663"/>
              <a:gd name="connsiteX9266" fmla="*/ 469113 w 2323944"/>
              <a:gd name="connsiteY9266" fmla="*/ 1619976 h 1874663"/>
              <a:gd name="connsiteX9267" fmla="*/ 469113 w 2323944"/>
              <a:gd name="connsiteY9267" fmla="*/ 1622511 h 1874663"/>
              <a:gd name="connsiteX9268" fmla="*/ 469411 w 2323944"/>
              <a:gd name="connsiteY9268" fmla="*/ 1623108 h 1874663"/>
              <a:gd name="connsiteX9269" fmla="*/ 470306 w 2323944"/>
              <a:gd name="connsiteY9269" fmla="*/ 1623406 h 1874663"/>
              <a:gd name="connsiteX9270" fmla="*/ 472095 w 2323944"/>
              <a:gd name="connsiteY9270" fmla="*/ 1623108 h 1874663"/>
              <a:gd name="connsiteX9271" fmla="*/ 472095 w 2323944"/>
              <a:gd name="connsiteY9271" fmla="*/ 1623555 h 1874663"/>
              <a:gd name="connsiteX9272" fmla="*/ 471350 w 2323944"/>
              <a:gd name="connsiteY9272" fmla="*/ 1624748 h 1874663"/>
              <a:gd name="connsiteX9273" fmla="*/ 471350 w 2323944"/>
              <a:gd name="connsiteY9273" fmla="*/ 1625792 h 1874663"/>
              <a:gd name="connsiteX9274" fmla="*/ 471946 w 2323944"/>
              <a:gd name="connsiteY9274" fmla="*/ 1628029 h 1874663"/>
              <a:gd name="connsiteX9275" fmla="*/ 472245 w 2323944"/>
              <a:gd name="connsiteY9275" fmla="*/ 1628476 h 1874663"/>
              <a:gd name="connsiteX9276" fmla="*/ 472543 w 2323944"/>
              <a:gd name="connsiteY9276" fmla="*/ 1628476 h 1874663"/>
              <a:gd name="connsiteX9277" fmla="*/ 472841 w 2323944"/>
              <a:gd name="connsiteY9277" fmla="*/ 1628029 h 1874663"/>
              <a:gd name="connsiteX9278" fmla="*/ 473438 w 2323944"/>
              <a:gd name="connsiteY9278" fmla="*/ 1626388 h 1874663"/>
              <a:gd name="connsiteX9279" fmla="*/ 474034 w 2323944"/>
              <a:gd name="connsiteY9279" fmla="*/ 1625643 h 1874663"/>
              <a:gd name="connsiteX9280" fmla="*/ 475078 w 2323944"/>
              <a:gd name="connsiteY9280" fmla="*/ 1625195 h 1874663"/>
              <a:gd name="connsiteX9281" fmla="*/ 476122 w 2323944"/>
              <a:gd name="connsiteY9281" fmla="*/ 1625195 h 1874663"/>
              <a:gd name="connsiteX9282" fmla="*/ 478657 w 2323944"/>
              <a:gd name="connsiteY9282" fmla="*/ 1626836 h 1874663"/>
              <a:gd name="connsiteX9283" fmla="*/ 479700 w 2323944"/>
              <a:gd name="connsiteY9283" fmla="*/ 1628029 h 1874663"/>
              <a:gd name="connsiteX9284" fmla="*/ 572151 w 2323944"/>
              <a:gd name="connsiteY9284" fmla="*/ 1628029 h 1874663"/>
              <a:gd name="connsiteX9285" fmla="*/ 830268 w 2323944"/>
              <a:gd name="connsiteY9285" fmla="*/ 1628029 h 1874663"/>
              <a:gd name="connsiteX9286" fmla="*/ 841451 w 2323944"/>
              <a:gd name="connsiteY9286" fmla="*/ 1628029 h 1874663"/>
              <a:gd name="connsiteX9287" fmla="*/ 1099568 w 2323944"/>
              <a:gd name="connsiteY9287" fmla="*/ 1628029 h 1874663"/>
              <a:gd name="connsiteX9288" fmla="*/ 1110752 w 2323944"/>
              <a:gd name="connsiteY9288" fmla="*/ 1628029 h 1874663"/>
              <a:gd name="connsiteX9289" fmla="*/ 1200518 w 2323944"/>
              <a:gd name="connsiteY9289" fmla="*/ 1628029 h 1874663"/>
              <a:gd name="connsiteX9290" fmla="*/ 1206781 w 2323944"/>
              <a:gd name="connsiteY9290" fmla="*/ 1628029 h 1874663"/>
              <a:gd name="connsiteX9291" fmla="*/ 1206781 w 2323944"/>
              <a:gd name="connsiteY9291" fmla="*/ 1620573 h 1874663"/>
              <a:gd name="connsiteX9292" fmla="*/ 1206781 w 2323944"/>
              <a:gd name="connsiteY9292" fmla="*/ 1614608 h 1874663"/>
              <a:gd name="connsiteX9293" fmla="*/ 1212597 w 2323944"/>
              <a:gd name="connsiteY9293" fmla="*/ 1615354 h 1874663"/>
              <a:gd name="connsiteX9294" fmla="*/ 1214237 w 2323944"/>
              <a:gd name="connsiteY9294" fmla="*/ 1616398 h 1874663"/>
              <a:gd name="connsiteX9295" fmla="*/ 1214833 w 2323944"/>
              <a:gd name="connsiteY9295" fmla="*/ 1616845 h 1874663"/>
              <a:gd name="connsiteX9296" fmla="*/ 1214833 w 2323944"/>
              <a:gd name="connsiteY9296" fmla="*/ 1618485 h 1874663"/>
              <a:gd name="connsiteX9297" fmla="*/ 1215132 w 2323944"/>
              <a:gd name="connsiteY9297" fmla="*/ 1623406 h 1874663"/>
              <a:gd name="connsiteX9298" fmla="*/ 1216175 w 2323944"/>
              <a:gd name="connsiteY9298" fmla="*/ 1627581 h 1874663"/>
              <a:gd name="connsiteX9299" fmla="*/ 1218561 w 2323944"/>
              <a:gd name="connsiteY9299" fmla="*/ 1632502 h 1874663"/>
              <a:gd name="connsiteX9300" fmla="*/ 1218561 w 2323944"/>
              <a:gd name="connsiteY9300" fmla="*/ 1632502 h 1874663"/>
              <a:gd name="connsiteX9301" fmla="*/ 1218710 w 2323944"/>
              <a:gd name="connsiteY9301" fmla="*/ 1634440 h 1874663"/>
              <a:gd name="connsiteX9302" fmla="*/ 1219456 w 2323944"/>
              <a:gd name="connsiteY9302" fmla="*/ 1635633 h 1874663"/>
              <a:gd name="connsiteX9303" fmla="*/ 1220947 w 2323944"/>
              <a:gd name="connsiteY9303" fmla="*/ 1636826 h 1874663"/>
              <a:gd name="connsiteX9304" fmla="*/ 1226315 w 2323944"/>
              <a:gd name="connsiteY9304" fmla="*/ 1638168 h 1874663"/>
              <a:gd name="connsiteX9305" fmla="*/ 1235709 w 2323944"/>
              <a:gd name="connsiteY9305" fmla="*/ 1639809 h 1874663"/>
              <a:gd name="connsiteX9306" fmla="*/ 1241077 w 2323944"/>
              <a:gd name="connsiteY9306" fmla="*/ 1641598 h 1874663"/>
              <a:gd name="connsiteX9307" fmla="*/ 1242270 w 2323944"/>
              <a:gd name="connsiteY9307" fmla="*/ 1643686 h 1874663"/>
              <a:gd name="connsiteX9308" fmla="*/ 1244805 w 2323944"/>
              <a:gd name="connsiteY9308" fmla="*/ 1644580 h 1874663"/>
              <a:gd name="connsiteX9309" fmla="*/ 1248533 w 2323944"/>
              <a:gd name="connsiteY9309" fmla="*/ 1644133 h 1874663"/>
              <a:gd name="connsiteX9310" fmla="*/ 1251217 w 2323944"/>
              <a:gd name="connsiteY9310" fmla="*/ 1643238 h 1874663"/>
              <a:gd name="connsiteX9311" fmla="*/ 1253454 w 2323944"/>
              <a:gd name="connsiteY9311" fmla="*/ 1641300 h 1874663"/>
              <a:gd name="connsiteX9312" fmla="*/ 1256585 w 2323944"/>
              <a:gd name="connsiteY9312" fmla="*/ 1640852 h 1874663"/>
              <a:gd name="connsiteX9313" fmla="*/ 1259269 w 2323944"/>
              <a:gd name="connsiteY9313" fmla="*/ 1640852 h 1874663"/>
              <a:gd name="connsiteX9314" fmla="*/ 1261954 w 2323944"/>
              <a:gd name="connsiteY9314" fmla="*/ 1641151 h 1874663"/>
              <a:gd name="connsiteX9315" fmla="*/ 1263445 w 2323944"/>
              <a:gd name="connsiteY9315" fmla="*/ 1641449 h 1874663"/>
              <a:gd name="connsiteX9316" fmla="*/ 1267620 w 2323944"/>
              <a:gd name="connsiteY9316" fmla="*/ 1642940 h 1874663"/>
              <a:gd name="connsiteX9317" fmla="*/ 1270304 w 2323944"/>
              <a:gd name="connsiteY9317" fmla="*/ 1644133 h 1874663"/>
              <a:gd name="connsiteX9318" fmla="*/ 1274181 w 2323944"/>
              <a:gd name="connsiteY9318" fmla="*/ 1646519 h 1874663"/>
              <a:gd name="connsiteX9319" fmla="*/ 1276417 w 2323944"/>
              <a:gd name="connsiteY9319" fmla="*/ 1647563 h 1874663"/>
              <a:gd name="connsiteX9320" fmla="*/ 1277461 w 2323944"/>
              <a:gd name="connsiteY9320" fmla="*/ 1649948 h 1874663"/>
              <a:gd name="connsiteX9321" fmla="*/ 1278654 w 2323944"/>
              <a:gd name="connsiteY9321" fmla="*/ 1653080 h 1874663"/>
              <a:gd name="connsiteX9322" fmla="*/ 1280444 w 2323944"/>
              <a:gd name="connsiteY9322" fmla="*/ 1653080 h 1874663"/>
              <a:gd name="connsiteX9323" fmla="*/ 1281785 w 2323944"/>
              <a:gd name="connsiteY9323" fmla="*/ 1651290 h 1874663"/>
              <a:gd name="connsiteX9324" fmla="*/ 1285066 w 2323944"/>
              <a:gd name="connsiteY9324" fmla="*/ 1650992 h 1874663"/>
              <a:gd name="connsiteX9325" fmla="*/ 1289390 w 2323944"/>
              <a:gd name="connsiteY9325" fmla="*/ 1652334 h 1874663"/>
              <a:gd name="connsiteX9326" fmla="*/ 1293267 w 2323944"/>
              <a:gd name="connsiteY9326" fmla="*/ 1656062 h 1874663"/>
              <a:gd name="connsiteX9327" fmla="*/ 1298785 w 2323944"/>
              <a:gd name="connsiteY9327" fmla="*/ 1659343 h 1874663"/>
              <a:gd name="connsiteX9328" fmla="*/ 1302214 w 2323944"/>
              <a:gd name="connsiteY9328" fmla="*/ 1660983 h 1874663"/>
              <a:gd name="connsiteX9329" fmla="*/ 1305644 w 2323944"/>
              <a:gd name="connsiteY9329" fmla="*/ 1660983 h 1874663"/>
              <a:gd name="connsiteX9330" fmla="*/ 1309968 w 2323944"/>
              <a:gd name="connsiteY9330" fmla="*/ 1659343 h 1874663"/>
              <a:gd name="connsiteX9331" fmla="*/ 1314591 w 2323944"/>
              <a:gd name="connsiteY9331" fmla="*/ 1656211 h 1874663"/>
              <a:gd name="connsiteX9332" fmla="*/ 1317871 w 2323944"/>
              <a:gd name="connsiteY9332" fmla="*/ 1655615 h 1874663"/>
              <a:gd name="connsiteX9333" fmla="*/ 1319810 w 2323944"/>
              <a:gd name="connsiteY9333" fmla="*/ 1655913 h 1874663"/>
              <a:gd name="connsiteX9334" fmla="*/ 1321003 w 2323944"/>
              <a:gd name="connsiteY9334" fmla="*/ 1658299 h 1874663"/>
              <a:gd name="connsiteX9335" fmla="*/ 1322345 w 2323944"/>
              <a:gd name="connsiteY9335" fmla="*/ 1659193 h 1874663"/>
              <a:gd name="connsiteX9336" fmla="*/ 1325923 w 2323944"/>
              <a:gd name="connsiteY9336" fmla="*/ 1658895 h 1874663"/>
              <a:gd name="connsiteX9337" fmla="*/ 1333528 w 2323944"/>
              <a:gd name="connsiteY9337" fmla="*/ 1659343 h 1874663"/>
              <a:gd name="connsiteX9338" fmla="*/ 1339493 w 2323944"/>
              <a:gd name="connsiteY9338" fmla="*/ 1658746 h 1874663"/>
              <a:gd name="connsiteX9339" fmla="*/ 1340835 w 2323944"/>
              <a:gd name="connsiteY9339" fmla="*/ 1660088 h 1874663"/>
              <a:gd name="connsiteX9340" fmla="*/ 1342028 w 2323944"/>
              <a:gd name="connsiteY9340" fmla="*/ 1662325 h 1874663"/>
              <a:gd name="connsiteX9341" fmla="*/ 1344414 w 2323944"/>
              <a:gd name="connsiteY9341" fmla="*/ 1663070 h 1874663"/>
              <a:gd name="connsiteX9342" fmla="*/ 1347694 w 2323944"/>
              <a:gd name="connsiteY9342" fmla="*/ 1662325 h 1874663"/>
              <a:gd name="connsiteX9343" fmla="*/ 1352913 w 2323944"/>
              <a:gd name="connsiteY9343" fmla="*/ 1662772 h 1874663"/>
              <a:gd name="connsiteX9344" fmla="*/ 1353659 w 2323944"/>
              <a:gd name="connsiteY9344" fmla="*/ 1662325 h 1874663"/>
              <a:gd name="connsiteX9345" fmla="*/ 1356194 w 2323944"/>
              <a:gd name="connsiteY9345" fmla="*/ 1659492 h 1874663"/>
              <a:gd name="connsiteX9346" fmla="*/ 1356492 w 2323944"/>
              <a:gd name="connsiteY9346" fmla="*/ 1659193 h 1874663"/>
              <a:gd name="connsiteX9347" fmla="*/ 1358878 w 2323944"/>
              <a:gd name="connsiteY9347" fmla="*/ 1658448 h 1874663"/>
              <a:gd name="connsiteX9348" fmla="*/ 1359623 w 2323944"/>
              <a:gd name="connsiteY9348" fmla="*/ 1657106 h 1874663"/>
              <a:gd name="connsiteX9349" fmla="*/ 1360070 w 2323944"/>
              <a:gd name="connsiteY9349" fmla="*/ 1655466 h 1874663"/>
              <a:gd name="connsiteX9350" fmla="*/ 1361263 w 2323944"/>
              <a:gd name="connsiteY9350" fmla="*/ 1652781 h 1874663"/>
              <a:gd name="connsiteX9351" fmla="*/ 1362009 w 2323944"/>
              <a:gd name="connsiteY9351" fmla="*/ 1651738 h 1874663"/>
              <a:gd name="connsiteX9352" fmla="*/ 1362009 w 2323944"/>
              <a:gd name="connsiteY9352" fmla="*/ 1650545 h 1874663"/>
              <a:gd name="connsiteX9353" fmla="*/ 1361860 w 2323944"/>
              <a:gd name="connsiteY9353" fmla="*/ 1649203 h 1874663"/>
              <a:gd name="connsiteX9354" fmla="*/ 1361860 w 2323944"/>
              <a:gd name="connsiteY9354" fmla="*/ 1648010 h 1874663"/>
              <a:gd name="connsiteX9355" fmla="*/ 1362606 w 2323944"/>
              <a:gd name="connsiteY9355" fmla="*/ 1646817 h 1874663"/>
              <a:gd name="connsiteX9356" fmla="*/ 1365588 w 2323944"/>
              <a:gd name="connsiteY9356" fmla="*/ 1645177 h 1874663"/>
              <a:gd name="connsiteX9357" fmla="*/ 1373789 w 2323944"/>
              <a:gd name="connsiteY9357" fmla="*/ 1642194 h 1874663"/>
              <a:gd name="connsiteX9358" fmla="*/ 1374087 w 2323944"/>
              <a:gd name="connsiteY9358" fmla="*/ 1642642 h 1874663"/>
              <a:gd name="connsiteX9359" fmla="*/ 1372596 w 2323944"/>
              <a:gd name="connsiteY9359" fmla="*/ 1645028 h 1874663"/>
              <a:gd name="connsiteX9360" fmla="*/ 1371105 w 2323944"/>
              <a:gd name="connsiteY9360" fmla="*/ 1649352 h 1874663"/>
              <a:gd name="connsiteX9361" fmla="*/ 1370509 w 2323944"/>
              <a:gd name="connsiteY9361" fmla="*/ 1649352 h 1874663"/>
              <a:gd name="connsiteX9362" fmla="*/ 1370061 w 2323944"/>
              <a:gd name="connsiteY9362" fmla="*/ 1649948 h 1874663"/>
              <a:gd name="connsiteX9363" fmla="*/ 1369614 w 2323944"/>
              <a:gd name="connsiteY9363" fmla="*/ 1650843 h 1874663"/>
              <a:gd name="connsiteX9364" fmla="*/ 1370807 w 2323944"/>
              <a:gd name="connsiteY9364" fmla="*/ 1650843 h 1874663"/>
              <a:gd name="connsiteX9365" fmla="*/ 1373640 w 2323944"/>
              <a:gd name="connsiteY9365" fmla="*/ 1649650 h 1874663"/>
              <a:gd name="connsiteX9366" fmla="*/ 1374982 w 2323944"/>
              <a:gd name="connsiteY9366" fmla="*/ 1649054 h 1874663"/>
              <a:gd name="connsiteX9367" fmla="*/ 1375280 w 2323944"/>
              <a:gd name="connsiteY9367" fmla="*/ 1648010 h 1874663"/>
              <a:gd name="connsiteX9368" fmla="*/ 1375727 w 2323944"/>
              <a:gd name="connsiteY9368" fmla="*/ 1645773 h 1874663"/>
              <a:gd name="connsiteX9369" fmla="*/ 1376324 w 2323944"/>
              <a:gd name="connsiteY9369" fmla="*/ 1644580 h 1874663"/>
              <a:gd name="connsiteX9370" fmla="*/ 1377069 w 2323944"/>
              <a:gd name="connsiteY9370" fmla="*/ 1644282 h 1874663"/>
              <a:gd name="connsiteX9371" fmla="*/ 1377517 w 2323944"/>
              <a:gd name="connsiteY9371" fmla="*/ 1643238 h 1874663"/>
              <a:gd name="connsiteX9372" fmla="*/ 1377815 w 2323944"/>
              <a:gd name="connsiteY9372" fmla="*/ 1641449 h 1874663"/>
              <a:gd name="connsiteX9373" fmla="*/ 1378412 w 2323944"/>
              <a:gd name="connsiteY9373" fmla="*/ 1640405 h 1874663"/>
              <a:gd name="connsiteX9374" fmla="*/ 1379306 w 2323944"/>
              <a:gd name="connsiteY9374" fmla="*/ 1640107 h 1874663"/>
              <a:gd name="connsiteX9375" fmla="*/ 1379754 w 2323944"/>
              <a:gd name="connsiteY9375" fmla="*/ 1639510 h 1874663"/>
              <a:gd name="connsiteX9376" fmla="*/ 1379754 w 2323944"/>
              <a:gd name="connsiteY9376" fmla="*/ 1638616 h 1874663"/>
              <a:gd name="connsiteX9377" fmla="*/ 1379903 w 2323944"/>
              <a:gd name="connsiteY9377" fmla="*/ 1636230 h 1874663"/>
              <a:gd name="connsiteX9378" fmla="*/ 1379903 w 2323944"/>
              <a:gd name="connsiteY9378" fmla="*/ 1635037 h 1874663"/>
              <a:gd name="connsiteX9379" fmla="*/ 1380947 w 2323944"/>
              <a:gd name="connsiteY9379" fmla="*/ 1633397 h 1874663"/>
              <a:gd name="connsiteX9380" fmla="*/ 1382140 w 2323944"/>
              <a:gd name="connsiteY9380" fmla="*/ 1632800 h 1874663"/>
              <a:gd name="connsiteX9381" fmla="*/ 1383780 w 2323944"/>
              <a:gd name="connsiteY9381" fmla="*/ 1632800 h 1874663"/>
              <a:gd name="connsiteX9382" fmla="*/ 1384973 w 2323944"/>
              <a:gd name="connsiteY9382" fmla="*/ 1633695 h 1874663"/>
              <a:gd name="connsiteX9383" fmla="*/ 1385569 w 2323944"/>
              <a:gd name="connsiteY9383" fmla="*/ 1635335 h 1874663"/>
              <a:gd name="connsiteX9384" fmla="*/ 1385569 w 2323944"/>
              <a:gd name="connsiteY9384" fmla="*/ 1636677 h 1874663"/>
              <a:gd name="connsiteX9385" fmla="*/ 1385569 w 2323944"/>
              <a:gd name="connsiteY9385" fmla="*/ 1637721 h 1874663"/>
              <a:gd name="connsiteX9386" fmla="*/ 1383929 w 2323944"/>
              <a:gd name="connsiteY9386" fmla="*/ 1639659 h 1874663"/>
              <a:gd name="connsiteX9387" fmla="*/ 1379455 w 2323944"/>
              <a:gd name="connsiteY9387" fmla="*/ 1644133 h 1874663"/>
              <a:gd name="connsiteX9388" fmla="*/ 1379008 w 2323944"/>
              <a:gd name="connsiteY9388" fmla="*/ 1645326 h 1874663"/>
              <a:gd name="connsiteX9389" fmla="*/ 1379455 w 2323944"/>
              <a:gd name="connsiteY9389" fmla="*/ 1645922 h 1874663"/>
              <a:gd name="connsiteX9390" fmla="*/ 1379754 w 2323944"/>
              <a:gd name="connsiteY9390" fmla="*/ 1646817 h 1874663"/>
              <a:gd name="connsiteX9391" fmla="*/ 1380350 w 2323944"/>
              <a:gd name="connsiteY9391" fmla="*/ 1646817 h 1874663"/>
              <a:gd name="connsiteX9392" fmla="*/ 1381394 w 2323944"/>
              <a:gd name="connsiteY9392" fmla="*/ 1646071 h 1874663"/>
              <a:gd name="connsiteX9393" fmla="*/ 1381841 w 2323944"/>
              <a:gd name="connsiteY9393" fmla="*/ 1645326 h 1874663"/>
              <a:gd name="connsiteX9394" fmla="*/ 1381841 w 2323944"/>
              <a:gd name="connsiteY9394" fmla="*/ 1644729 h 1874663"/>
              <a:gd name="connsiteX9395" fmla="*/ 1382140 w 2323944"/>
              <a:gd name="connsiteY9395" fmla="*/ 1643835 h 1874663"/>
              <a:gd name="connsiteX9396" fmla="*/ 1383034 w 2323944"/>
              <a:gd name="connsiteY9396" fmla="*/ 1642791 h 1874663"/>
              <a:gd name="connsiteX9397" fmla="*/ 1383631 w 2323944"/>
              <a:gd name="connsiteY9397" fmla="*/ 1642493 h 1874663"/>
              <a:gd name="connsiteX9398" fmla="*/ 1384078 w 2323944"/>
              <a:gd name="connsiteY9398" fmla="*/ 1642940 h 1874663"/>
              <a:gd name="connsiteX9399" fmla="*/ 1384823 w 2323944"/>
              <a:gd name="connsiteY9399" fmla="*/ 1642940 h 1874663"/>
              <a:gd name="connsiteX9400" fmla="*/ 1386016 w 2323944"/>
              <a:gd name="connsiteY9400" fmla="*/ 1642045 h 1874663"/>
              <a:gd name="connsiteX9401" fmla="*/ 1388104 w 2323944"/>
              <a:gd name="connsiteY9401" fmla="*/ 1641598 h 1874663"/>
              <a:gd name="connsiteX9402" fmla="*/ 1388551 w 2323944"/>
              <a:gd name="connsiteY9402" fmla="*/ 1641598 h 1874663"/>
              <a:gd name="connsiteX9403" fmla="*/ 1391086 w 2323944"/>
              <a:gd name="connsiteY9403" fmla="*/ 1638467 h 1874663"/>
              <a:gd name="connsiteX9404" fmla="*/ 1391832 w 2323944"/>
              <a:gd name="connsiteY9404" fmla="*/ 1636677 h 1874663"/>
              <a:gd name="connsiteX9405" fmla="*/ 1391832 w 2323944"/>
              <a:gd name="connsiteY9405" fmla="*/ 1635186 h 1874663"/>
              <a:gd name="connsiteX9406" fmla="*/ 1390788 w 2323944"/>
              <a:gd name="connsiteY9406" fmla="*/ 1633546 h 1874663"/>
              <a:gd name="connsiteX9407" fmla="*/ 1388701 w 2323944"/>
              <a:gd name="connsiteY9407" fmla="*/ 1631905 h 1874663"/>
              <a:gd name="connsiteX9408" fmla="*/ 1388104 w 2323944"/>
              <a:gd name="connsiteY9408" fmla="*/ 1630116 h 1874663"/>
              <a:gd name="connsiteX9409" fmla="*/ 1388104 w 2323944"/>
              <a:gd name="connsiteY9409" fmla="*/ 1629221 h 1874663"/>
              <a:gd name="connsiteX9410" fmla="*/ 1387657 w 2323944"/>
              <a:gd name="connsiteY9410" fmla="*/ 1628029 h 1874663"/>
              <a:gd name="connsiteX9411" fmla="*/ 1388104 w 2323944"/>
              <a:gd name="connsiteY9411" fmla="*/ 1627581 h 1874663"/>
              <a:gd name="connsiteX9412" fmla="*/ 1389297 w 2323944"/>
              <a:gd name="connsiteY9412" fmla="*/ 1627879 h 1874663"/>
              <a:gd name="connsiteX9413" fmla="*/ 1390341 w 2323944"/>
              <a:gd name="connsiteY9413" fmla="*/ 1627879 h 1874663"/>
              <a:gd name="connsiteX9414" fmla="*/ 1391235 w 2323944"/>
              <a:gd name="connsiteY9414" fmla="*/ 1627134 h 1874663"/>
              <a:gd name="connsiteX9415" fmla="*/ 1392726 w 2323944"/>
              <a:gd name="connsiteY9415" fmla="*/ 1627134 h 1874663"/>
              <a:gd name="connsiteX9416" fmla="*/ 1393919 w 2323944"/>
              <a:gd name="connsiteY9416" fmla="*/ 1627134 h 1874663"/>
              <a:gd name="connsiteX9417" fmla="*/ 1395411 w 2323944"/>
              <a:gd name="connsiteY9417" fmla="*/ 1628476 h 1874663"/>
              <a:gd name="connsiteX9418" fmla="*/ 1400779 w 2323944"/>
              <a:gd name="connsiteY9418" fmla="*/ 1629818 h 1874663"/>
              <a:gd name="connsiteX9419" fmla="*/ 1402717 w 2323944"/>
              <a:gd name="connsiteY9419" fmla="*/ 1630563 h 1874663"/>
              <a:gd name="connsiteX9420" fmla="*/ 1405252 w 2323944"/>
              <a:gd name="connsiteY9420" fmla="*/ 1631309 h 1874663"/>
              <a:gd name="connsiteX9421" fmla="*/ 1405849 w 2323944"/>
              <a:gd name="connsiteY9421" fmla="*/ 1631607 h 1874663"/>
              <a:gd name="connsiteX9422" fmla="*/ 1406296 w 2323944"/>
              <a:gd name="connsiteY9422" fmla="*/ 1632353 h 1874663"/>
              <a:gd name="connsiteX9423" fmla="*/ 1407191 w 2323944"/>
              <a:gd name="connsiteY9423" fmla="*/ 1632651 h 1874663"/>
              <a:gd name="connsiteX9424" fmla="*/ 1408533 w 2323944"/>
              <a:gd name="connsiteY9424" fmla="*/ 1632651 h 1874663"/>
              <a:gd name="connsiteX9425" fmla="*/ 1410024 w 2323944"/>
              <a:gd name="connsiteY9425" fmla="*/ 1632651 h 1874663"/>
              <a:gd name="connsiteX9426" fmla="*/ 1412559 w 2323944"/>
              <a:gd name="connsiteY9426" fmla="*/ 1633844 h 1874663"/>
              <a:gd name="connsiteX9427" fmla="*/ 1414796 w 2323944"/>
              <a:gd name="connsiteY9427" fmla="*/ 1634739 h 1874663"/>
              <a:gd name="connsiteX9428" fmla="*/ 1418523 w 2323944"/>
              <a:gd name="connsiteY9428" fmla="*/ 1634739 h 1874663"/>
              <a:gd name="connsiteX9429" fmla="*/ 1420462 w 2323944"/>
              <a:gd name="connsiteY9429" fmla="*/ 1634291 h 1874663"/>
              <a:gd name="connsiteX9430" fmla="*/ 1423593 w 2323944"/>
              <a:gd name="connsiteY9430" fmla="*/ 1634888 h 1874663"/>
              <a:gd name="connsiteX9431" fmla="*/ 1425383 w 2323944"/>
              <a:gd name="connsiteY9431" fmla="*/ 1634888 h 1874663"/>
              <a:gd name="connsiteX9432" fmla="*/ 1427172 w 2323944"/>
              <a:gd name="connsiteY9432" fmla="*/ 1633844 h 1874663"/>
              <a:gd name="connsiteX9433" fmla="*/ 1428663 w 2323944"/>
              <a:gd name="connsiteY9433" fmla="*/ 1633546 h 1874663"/>
              <a:gd name="connsiteX9434" fmla="*/ 1430005 w 2323944"/>
              <a:gd name="connsiteY9434" fmla="*/ 1633993 h 1874663"/>
              <a:gd name="connsiteX9435" fmla="*/ 1430602 w 2323944"/>
              <a:gd name="connsiteY9435" fmla="*/ 1634590 h 1874663"/>
              <a:gd name="connsiteX9436" fmla="*/ 1431645 w 2323944"/>
              <a:gd name="connsiteY9436" fmla="*/ 1635484 h 1874663"/>
              <a:gd name="connsiteX9437" fmla="*/ 1434777 w 2323944"/>
              <a:gd name="connsiteY9437" fmla="*/ 1635037 h 1874663"/>
              <a:gd name="connsiteX9438" fmla="*/ 1435522 w 2323944"/>
              <a:gd name="connsiteY9438" fmla="*/ 1635335 h 1874663"/>
              <a:gd name="connsiteX9439" fmla="*/ 1436417 w 2323944"/>
              <a:gd name="connsiteY9439" fmla="*/ 1636230 h 1874663"/>
              <a:gd name="connsiteX9440" fmla="*/ 1436417 w 2323944"/>
              <a:gd name="connsiteY9440" fmla="*/ 1636826 h 1874663"/>
              <a:gd name="connsiteX9441" fmla="*/ 1437013 w 2323944"/>
              <a:gd name="connsiteY9441" fmla="*/ 1637721 h 1874663"/>
              <a:gd name="connsiteX9442" fmla="*/ 1438206 w 2323944"/>
              <a:gd name="connsiteY9442" fmla="*/ 1639510 h 1874663"/>
              <a:gd name="connsiteX9443" fmla="*/ 1438505 w 2323944"/>
              <a:gd name="connsiteY9443" fmla="*/ 1640107 h 1874663"/>
              <a:gd name="connsiteX9444" fmla="*/ 1439399 w 2323944"/>
              <a:gd name="connsiteY9444" fmla="*/ 1640852 h 1874663"/>
              <a:gd name="connsiteX9445" fmla="*/ 1440145 w 2323944"/>
              <a:gd name="connsiteY9445" fmla="*/ 1642642 h 1874663"/>
              <a:gd name="connsiteX9446" fmla="*/ 1440592 w 2323944"/>
              <a:gd name="connsiteY9446" fmla="*/ 1645326 h 1874663"/>
              <a:gd name="connsiteX9447" fmla="*/ 1441189 w 2323944"/>
              <a:gd name="connsiteY9447" fmla="*/ 1646966 h 1874663"/>
              <a:gd name="connsiteX9448" fmla="*/ 1441785 w 2323944"/>
              <a:gd name="connsiteY9448" fmla="*/ 1647563 h 1874663"/>
              <a:gd name="connsiteX9449" fmla="*/ 1442083 w 2323944"/>
              <a:gd name="connsiteY9449" fmla="*/ 1648308 h 1874663"/>
              <a:gd name="connsiteX9450" fmla="*/ 1442680 w 2323944"/>
              <a:gd name="connsiteY9450" fmla="*/ 1651141 h 1874663"/>
              <a:gd name="connsiteX9451" fmla="*/ 1444171 w 2323944"/>
              <a:gd name="connsiteY9451" fmla="*/ 1654422 h 1874663"/>
              <a:gd name="connsiteX9452" fmla="*/ 1446259 w 2323944"/>
              <a:gd name="connsiteY9452" fmla="*/ 1657702 h 1874663"/>
              <a:gd name="connsiteX9453" fmla="*/ 1449092 w 2323944"/>
              <a:gd name="connsiteY9453" fmla="*/ 1660834 h 1874663"/>
              <a:gd name="connsiteX9454" fmla="*/ 1452670 w 2323944"/>
              <a:gd name="connsiteY9454" fmla="*/ 1662921 h 1874663"/>
              <a:gd name="connsiteX9455" fmla="*/ 1456995 w 2323944"/>
              <a:gd name="connsiteY9455" fmla="*/ 1663965 h 1874663"/>
              <a:gd name="connsiteX9456" fmla="*/ 1460872 w 2323944"/>
              <a:gd name="connsiteY9456" fmla="*/ 1664263 h 1874663"/>
              <a:gd name="connsiteX9457" fmla="*/ 1464152 w 2323944"/>
              <a:gd name="connsiteY9457" fmla="*/ 1663667 h 1874663"/>
              <a:gd name="connsiteX9458" fmla="*/ 1468626 w 2323944"/>
              <a:gd name="connsiteY9458" fmla="*/ 1663369 h 1874663"/>
              <a:gd name="connsiteX9459" fmla="*/ 1474143 w 2323944"/>
              <a:gd name="connsiteY9459" fmla="*/ 1663369 h 1874663"/>
              <a:gd name="connsiteX9460" fmla="*/ 1476976 w 2323944"/>
              <a:gd name="connsiteY9460" fmla="*/ 1663667 h 1874663"/>
              <a:gd name="connsiteX9461" fmla="*/ 1476976 w 2323944"/>
              <a:gd name="connsiteY9461" fmla="*/ 1664412 h 1874663"/>
              <a:gd name="connsiteX9462" fmla="*/ 1476678 w 2323944"/>
              <a:gd name="connsiteY9462" fmla="*/ 1665456 h 1874663"/>
              <a:gd name="connsiteX9463" fmla="*/ 1475485 w 2323944"/>
              <a:gd name="connsiteY9463" fmla="*/ 1666947 h 1874663"/>
              <a:gd name="connsiteX9464" fmla="*/ 1475485 w 2323944"/>
              <a:gd name="connsiteY9464" fmla="*/ 1667842 h 1874663"/>
              <a:gd name="connsiteX9465" fmla="*/ 1475336 w 2323944"/>
              <a:gd name="connsiteY9465" fmla="*/ 1669035 h 1874663"/>
              <a:gd name="connsiteX9466" fmla="*/ 1474292 w 2323944"/>
              <a:gd name="connsiteY9466" fmla="*/ 1670675 h 1874663"/>
              <a:gd name="connsiteX9467" fmla="*/ 1473696 w 2323944"/>
              <a:gd name="connsiteY9467" fmla="*/ 1671719 h 1874663"/>
              <a:gd name="connsiteX9468" fmla="*/ 1473696 w 2323944"/>
              <a:gd name="connsiteY9468" fmla="*/ 1672465 h 1874663"/>
              <a:gd name="connsiteX9469" fmla="*/ 1473696 w 2323944"/>
              <a:gd name="connsiteY9469" fmla="*/ 1673359 h 1874663"/>
              <a:gd name="connsiteX9470" fmla="*/ 1472950 w 2323944"/>
              <a:gd name="connsiteY9470" fmla="*/ 1674552 h 1874663"/>
              <a:gd name="connsiteX9471" fmla="*/ 1473397 w 2323944"/>
              <a:gd name="connsiteY9471" fmla="*/ 1676043 h 1874663"/>
              <a:gd name="connsiteX9472" fmla="*/ 1475038 w 2323944"/>
              <a:gd name="connsiteY9472" fmla="*/ 1677982 h 1874663"/>
              <a:gd name="connsiteX9473" fmla="*/ 1476976 w 2323944"/>
              <a:gd name="connsiteY9473" fmla="*/ 1679473 h 1874663"/>
              <a:gd name="connsiteX9474" fmla="*/ 1479362 w 2323944"/>
              <a:gd name="connsiteY9474" fmla="*/ 1680666 h 1874663"/>
              <a:gd name="connsiteX9475" fmla="*/ 1480853 w 2323944"/>
              <a:gd name="connsiteY9475" fmla="*/ 1681859 h 1874663"/>
              <a:gd name="connsiteX9476" fmla="*/ 1481449 w 2323944"/>
              <a:gd name="connsiteY9476" fmla="*/ 1683052 h 1874663"/>
              <a:gd name="connsiteX9477" fmla="*/ 1482046 w 2323944"/>
              <a:gd name="connsiteY9477" fmla="*/ 1683797 h 1874663"/>
              <a:gd name="connsiteX9478" fmla="*/ 1482792 w 2323944"/>
              <a:gd name="connsiteY9478" fmla="*/ 1683797 h 1874663"/>
              <a:gd name="connsiteX9479" fmla="*/ 1483388 w 2323944"/>
              <a:gd name="connsiteY9479" fmla="*/ 1684543 h 1874663"/>
              <a:gd name="connsiteX9480" fmla="*/ 1483985 w 2323944"/>
              <a:gd name="connsiteY9480" fmla="*/ 1685587 h 1874663"/>
              <a:gd name="connsiteX9481" fmla="*/ 1483388 w 2323944"/>
              <a:gd name="connsiteY9481" fmla="*/ 1687376 h 1874663"/>
              <a:gd name="connsiteX9482" fmla="*/ 1481599 w 2323944"/>
              <a:gd name="connsiteY9482" fmla="*/ 1690060 h 1874663"/>
              <a:gd name="connsiteX9483" fmla="*/ 1480704 w 2323944"/>
              <a:gd name="connsiteY9483" fmla="*/ 1691700 h 1874663"/>
              <a:gd name="connsiteX9484" fmla="*/ 1480704 w 2323944"/>
              <a:gd name="connsiteY9484" fmla="*/ 1692446 h 1874663"/>
              <a:gd name="connsiteX9485" fmla="*/ 1479362 w 2323944"/>
              <a:gd name="connsiteY9485" fmla="*/ 1695279 h 1874663"/>
              <a:gd name="connsiteX9486" fmla="*/ 1479362 w 2323944"/>
              <a:gd name="connsiteY9486" fmla="*/ 1696472 h 1874663"/>
              <a:gd name="connsiteX9487" fmla="*/ 1479958 w 2323944"/>
              <a:gd name="connsiteY9487" fmla="*/ 1697218 h 1874663"/>
              <a:gd name="connsiteX9488" fmla="*/ 1482493 w 2323944"/>
              <a:gd name="connsiteY9488" fmla="*/ 1698261 h 1874663"/>
              <a:gd name="connsiteX9489" fmla="*/ 1483239 w 2323944"/>
              <a:gd name="connsiteY9489" fmla="*/ 1699156 h 1874663"/>
              <a:gd name="connsiteX9490" fmla="*/ 1483835 w 2323944"/>
              <a:gd name="connsiteY9490" fmla="*/ 1699156 h 1874663"/>
              <a:gd name="connsiteX9491" fmla="*/ 1484283 w 2323944"/>
              <a:gd name="connsiteY9491" fmla="*/ 1698709 h 1874663"/>
              <a:gd name="connsiteX9492" fmla="*/ 1485326 w 2323944"/>
              <a:gd name="connsiteY9492" fmla="*/ 1698410 h 1874663"/>
              <a:gd name="connsiteX9493" fmla="*/ 1486818 w 2323944"/>
              <a:gd name="connsiteY9493" fmla="*/ 1698410 h 1874663"/>
              <a:gd name="connsiteX9494" fmla="*/ 1488160 w 2323944"/>
              <a:gd name="connsiteY9494" fmla="*/ 1698858 h 1874663"/>
              <a:gd name="connsiteX9495" fmla="*/ 1489502 w 2323944"/>
              <a:gd name="connsiteY9495" fmla="*/ 1699752 h 1874663"/>
              <a:gd name="connsiteX9496" fmla="*/ 1489949 w 2323944"/>
              <a:gd name="connsiteY9496" fmla="*/ 1700647 h 1874663"/>
              <a:gd name="connsiteX9497" fmla="*/ 1489502 w 2323944"/>
              <a:gd name="connsiteY9497" fmla="*/ 1701542 h 1874663"/>
              <a:gd name="connsiteX9498" fmla="*/ 1488756 w 2323944"/>
              <a:gd name="connsiteY9498" fmla="*/ 1701840 h 1874663"/>
              <a:gd name="connsiteX9499" fmla="*/ 1486668 w 2323944"/>
              <a:gd name="connsiteY9499" fmla="*/ 1701840 h 1874663"/>
              <a:gd name="connsiteX9500" fmla="*/ 1485476 w 2323944"/>
              <a:gd name="connsiteY9500" fmla="*/ 1702138 h 1874663"/>
              <a:gd name="connsiteX9501" fmla="*/ 1484730 w 2323944"/>
              <a:gd name="connsiteY9501" fmla="*/ 1703182 h 1874663"/>
              <a:gd name="connsiteX9502" fmla="*/ 1484730 w 2323944"/>
              <a:gd name="connsiteY9502" fmla="*/ 1705866 h 1874663"/>
              <a:gd name="connsiteX9503" fmla="*/ 1485028 w 2323944"/>
              <a:gd name="connsiteY9503" fmla="*/ 1707059 h 1874663"/>
              <a:gd name="connsiteX9504" fmla="*/ 1485326 w 2323944"/>
              <a:gd name="connsiteY9504" fmla="*/ 1707059 h 1874663"/>
              <a:gd name="connsiteX9505" fmla="*/ 1485774 w 2323944"/>
              <a:gd name="connsiteY9505" fmla="*/ 1706463 h 1874663"/>
              <a:gd name="connsiteX9506" fmla="*/ 1486370 w 2323944"/>
              <a:gd name="connsiteY9506" fmla="*/ 1705419 h 1874663"/>
              <a:gd name="connsiteX9507" fmla="*/ 1486967 w 2323944"/>
              <a:gd name="connsiteY9507" fmla="*/ 1705419 h 1874663"/>
              <a:gd name="connsiteX9508" fmla="*/ 1487712 w 2323944"/>
              <a:gd name="connsiteY9508" fmla="*/ 1706164 h 1874663"/>
              <a:gd name="connsiteX9509" fmla="*/ 1486967 w 2323944"/>
              <a:gd name="connsiteY9509" fmla="*/ 1707805 h 1874663"/>
              <a:gd name="connsiteX9510" fmla="*/ 1484879 w 2323944"/>
              <a:gd name="connsiteY9510" fmla="*/ 1710340 h 1874663"/>
              <a:gd name="connsiteX9511" fmla="*/ 1484283 w 2323944"/>
              <a:gd name="connsiteY9511" fmla="*/ 1711085 h 1874663"/>
              <a:gd name="connsiteX9512" fmla="*/ 1484283 w 2323944"/>
              <a:gd name="connsiteY9512" fmla="*/ 1712278 h 1874663"/>
              <a:gd name="connsiteX9513" fmla="*/ 1486072 w 2323944"/>
              <a:gd name="connsiteY9513" fmla="*/ 1714366 h 1874663"/>
              <a:gd name="connsiteX9514" fmla="*/ 1486668 w 2323944"/>
              <a:gd name="connsiteY9514" fmla="*/ 1714366 h 1874663"/>
              <a:gd name="connsiteX9515" fmla="*/ 1487116 w 2323944"/>
              <a:gd name="connsiteY9515" fmla="*/ 1713620 h 1874663"/>
              <a:gd name="connsiteX9516" fmla="*/ 1487861 w 2323944"/>
              <a:gd name="connsiteY9516" fmla="*/ 1713024 h 1874663"/>
              <a:gd name="connsiteX9517" fmla="*/ 1490247 w 2323944"/>
              <a:gd name="connsiteY9517" fmla="*/ 1712725 h 1874663"/>
              <a:gd name="connsiteX9518" fmla="*/ 1493081 w 2323944"/>
              <a:gd name="connsiteY9518" fmla="*/ 1711831 h 1874663"/>
              <a:gd name="connsiteX9519" fmla="*/ 1494870 w 2323944"/>
              <a:gd name="connsiteY9519" fmla="*/ 1711831 h 1874663"/>
              <a:gd name="connsiteX9520" fmla="*/ 1496063 w 2323944"/>
              <a:gd name="connsiteY9520" fmla="*/ 1712427 h 1874663"/>
              <a:gd name="connsiteX9521" fmla="*/ 1496808 w 2323944"/>
              <a:gd name="connsiteY9521" fmla="*/ 1713620 h 1874663"/>
              <a:gd name="connsiteX9522" fmla="*/ 1496808 w 2323944"/>
              <a:gd name="connsiteY9522" fmla="*/ 1714813 h 1874663"/>
              <a:gd name="connsiteX9523" fmla="*/ 1496361 w 2323944"/>
              <a:gd name="connsiteY9523" fmla="*/ 1716304 h 1874663"/>
              <a:gd name="connsiteX9524" fmla="*/ 1496361 w 2323944"/>
              <a:gd name="connsiteY9524" fmla="*/ 1717646 h 1874663"/>
              <a:gd name="connsiteX9525" fmla="*/ 1496808 w 2323944"/>
              <a:gd name="connsiteY9525" fmla="*/ 1718690 h 1874663"/>
              <a:gd name="connsiteX9526" fmla="*/ 1498299 w 2323944"/>
              <a:gd name="connsiteY9526" fmla="*/ 1719286 h 1874663"/>
              <a:gd name="connsiteX9527" fmla="*/ 1500984 w 2323944"/>
              <a:gd name="connsiteY9527" fmla="*/ 1719286 h 1874663"/>
              <a:gd name="connsiteX9528" fmla="*/ 1502326 w 2323944"/>
              <a:gd name="connsiteY9528" fmla="*/ 1719734 h 1874663"/>
              <a:gd name="connsiteX9529" fmla="*/ 1502773 w 2323944"/>
              <a:gd name="connsiteY9529" fmla="*/ 1720628 h 1874663"/>
              <a:gd name="connsiteX9530" fmla="*/ 1503369 w 2323944"/>
              <a:gd name="connsiteY9530" fmla="*/ 1720628 h 1874663"/>
              <a:gd name="connsiteX9531" fmla="*/ 1508141 w 2323944"/>
              <a:gd name="connsiteY9531" fmla="*/ 1721225 h 1874663"/>
              <a:gd name="connsiteX9532" fmla="*/ 1509930 w 2323944"/>
              <a:gd name="connsiteY9532" fmla="*/ 1721672 h 1874663"/>
              <a:gd name="connsiteX9533" fmla="*/ 1510527 w 2323944"/>
              <a:gd name="connsiteY9533" fmla="*/ 1722269 h 1874663"/>
              <a:gd name="connsiteX9534" fmla="*/ 1513509 w 2323944"/>
              <a:gd name="connsiteY9534" fmla="*/ 1723014 h 1874663"/>
              <a:gd name="connsiteX9535" fmla="*/ 1524991 w 2323944"/>
              <a:gd name="connsiteY9535" fmla="*/ 1724953 h 1874663"/>
              <a:gd name="connsiteX9536" fmla="*/ 1528420 w 2323944"/>
              <a:gd name="connsiteY9536" fmla="*/ 1724654 h 1874663"/>
              <a:gd name="connsiteX9537" fmla="*/ 1533043 w 2323944"/>
              <a:gd name="connsiteY9537" fmla="*/ 1724058 h 1874663"/>
              <a:gd name="connsiteX9538" fmla="*/ 1534534 w 2323944"/>
              <a:gd name="connsiteY9538" fmla="*/ 1725102 h 1874663"/>
              <a:gd name="connsiteX9539" fmla="*/ 1535131 w 2323944"/>
              <a:gd name="connsiteY9539" fmla="*/ 1725102 h 1874663"/>
              <a:gd name="connsiteX9540" fmla="*/ 1536174 w 2323944"/>
              <a:gd name="connsiteY9540" fmla="*/ 1725102 h 1874663"/>
              <a:gd name="connsiteX9541" fmla="*/ 1542735 w 2323944"/>
              <a:gd name="connsiteY9541" fmla="*/ 1724505 h 1874663"/>
              <a:gd name="connsiteX9542" fmla="*/ 1543630 w 2323944"/>
              <a:gd name="connsiteY9542" fmla="*/ 1725549 h 1874663"/>
              <a:gd name="connsiteX9543" fmla="*/ 1546761 w 2323944"/>
              <a:gd name="connsiteY9543" fmla="*/ 1726593 h 1874663"/>
              <a:gd name="connsiteX9544" fmla="*/ 1548849 w 2323944"/>
              <a:gd name="connsiteY9544" fmla="*/ 1726593 h 1874663"/>
              <a:gd name="connsiteX9545" fmla="*/ 1551533 w 2323944"/>
              <a:gd name="connsiteY9545" fmla="*/ 1726742 h 1874663"/>
              <a:gd name="connsiteX9546" fmla="*/ 1556603 w 2323944"/>
              <a:gd name="connsiteY9546" fmla="*/ 1727189 h 1874663"/>
              <a:gd name="connsiteX9547" fmla="*/ 1557796 w 2323944"/>
              <a:gd name="connsiteY9547" fmla="*/ 1727488 h 1874663"/>
              <a:gd name="connsiteX9548" fmla="*/ 1557796 w 2323944"/>
              <a:gd name="connsiteY9548" fmla="*/ 1728681 h 1874663"/>
              <a:gd name="connsiteX9549" fmla="*/ 1557796 w 2323944"/>
              <a:gd name="connsiteY9549" fmla="*/ 1729128 h 1874663"/>
              <a:gd name="connsiteX9550" fmla="*/ 1558243 w 2323944"/>
              <a:gd name="connsiteY9550" fmla="*/ 1729128 h 1874663"/>
              <a:gd name="connsiteX9551" fmla="*/ 1558840 w 2323944"/>
              <a:gd name="connsiteY9551" fmla="*/ 1728681 h 1874663"/>
              <a:gd name="connsiteX9552" fmla="*/ 1559884 w 2323944"/>
              <a:gd name="connsiteY9552" fmla="*/ 1728681 h 1874663"/>
              <a:gd name="connsiteX9553" fmla="*/ 1560629 w 2323944"/>
              <a:gd name="connsiteY9553" fmla="*/ 1727935 h 1874663"/>
              <a:gd name="connsiteX9554" fmla="*/ 1561077 w 2323944"/>
              <a:gd name="connsiteY9554" fmla="*/ 1727189 h 1874663"/>
              <a:gd name="connsiteX9555" fmla="*/ 1561822 w 2323944"/>
              <a:gd name="connsiteY9555" fmla="*/ 1727189 h 1874663"/>
              <a:gd name="connsiteX9556" fmla="*/ 1563611 w 2323944"/>
              <a:gd name="connsiteY9556" fmla="*/ 1728084 h 1874663"/>
              <a:gd name="connsiteX9557" fmla="*/ 1563611 w 2323944"/>
              <a:gd name="connsiteY9557" fmla="*/ 1728681 h 1874663"/>
              <a:gd name="connsiteX9558" fmla="*/ 1561077 w 2323944"/>
              <a:gd name="connsiteY9558" fmla="*/ 1729873 h 1874663"/>
              <a:gd name="connsiteX9559" fmla="*/ 1561375 w 2323944"/>
              <a:gd name="connsiteY9559" fmla="*/ 1730321 h 1874663"/>
              <a:gd name="connsiteX9560" fmla="*/ 1561375 w 2323944"/>
              <a:gd name="connsiteY9560" fmla="*/ 1730619 h 1874663"/>
              <a:gd name="connsiteX9561" fmla="*/ 1562269 w 2323944"/>
              <a:gd name="connsiteY9561" fmla="*/ 1730768 h 1874663"/>
              <a:gd name="connsiteX9562" fmla="*/ 1562269 w 2323944"/>
              <a:gd name="connsiteY9562" fmla="*/ 1731365 h 1874663"/>
              <a:gd name="connsiteX9563" fmla="*/ 1561524 w 2323944"/>
              <a:gd name="connsiteY9563" fmla="*/ 1731961 h 1874663"/>
              <a:gd name="connsiteX9564" fmla="*/ 1562269 w 2323944"/>
              <a:gd name="connsiteY9564" fmla="*/ 1732408 h 1874663"/>
              <a:gd name="connsiteX9565" fmla="*/ 1564804 w 2323944"/>
              <a:gd name="connsiteY9565" fmla="*/ 1731514 h 1874663"/>
              <a:gd name="connsiteX9566" fmla="*/ 1566146 w 2323944"/>
              <a:gd name="connsiteY9566" fmla="*/ 1731514 h 1874663"/>
              <a:gd name="connsiteX9567" fmla="*/ 1570023 w 2323944"/>
              <a:gd name="connsiteY9567" fmla="*/ 1732110 h 1874663"/>
              <a:gd name="connsiteX9568" fmla="*/ 1571813 w 2323944"/>
              <a:gd name="connsiteY9568" fmla="*/ 1732110 h 1874663"/>
              <a:gd name="connsiteX9569" fmla="*/ 1572856 w 2323944"/>
              <a:gd name="connsiteY9569" fmla="*/ 1731514 h 1874663"/>
              <a:gd name="connsiteX9570" fmla="*/ 1572856 w 2323944"/>
              <a:gd name="connsiteY9570" fmla="*/ 1731066 h 1874663"/>
              <a:gd name="connsiteX9571" fmla="*/ 1573453 w 2323944"/>
              <a:gd name="connsiteY9571" fmla="*/ 1730768 h 1874663"/>
              <a:gd name="connsiteX9572" fmla="*/ 1573751 w 2323944"/>
              <a:gd name="connsiteY9572" fmla="*/ 1730768 h 1874663"/>
              <a:gd name="connsiteX9573" fmla="*/ 1573751 w 2323944"/>
              <a:gd name="connsiteY9573" fmla="*/ 1731663 h 1874663"/>
              <a:gd name="connsiteX9574" fmla="*/ 1573751 w 2323944"/>
              <a:gd name="connsiteY9574" fmla="*/ 1732856 h 1874663"/>
              <a:gd name="connsiteX9575" fmla="*/ 1575391 w 2323944"/>
              <a:gd name="connsiteY9575" fmla="*/ 1733303 h 1874663"/>
              <a:gd name="connsiteX9576" fmla="*/ 1578821 w 2323944"/>
              <a:gd name="connsiteY9576" fmla="*/ 1733005 h 1874663"/>
              <a:gd name="connsiteX9577" fmla="*/ 1580909 w 2323944"/>
              <a:gd name="connsiteY9577" fmla="*/ 1733005 h 1874663"/>
              <a:gd name="connsiteX9578" fmla="*/ 1582847 w 2323944"/>
              <a:gd name="connsiteY9578" fmla="*/ 1733005 h 1874663"/>
              <a:gd name="connsiteX9579" fmla="*/ 1583145 w 2323944"/>
              <a:gd name="connsiteY9579" fmla="*/ 1733303 h 1874663"/>
              <a:gd name="connsiteX9580" fmla="*/ 1583593 w 2323944"/>
              <a:gd name="connsiteY9580" fmla="*/ 1734049 h 1874663"/>
              <a:gd name="connsiteX9581" fmla="*/ 1585084 w 2323944"/>
              <a:gd name="connsiteY9581" fmla="*/ 1735540 h 1874663"/>
              <a:gd name="connsiteX9582" fmla="*/ 1585531 w 2323944"/>
              <a:gd name="connsiteY9582" fmla="*/ 1736136 h 1874663"/>
              <a:gd name="connsiteX9583" fmla="*/ 1585979 w 2323944"/>
              <a:gd name="connsiteY9583" fmla="*/ 1737627 h 1874663"/>
              <a:gd name="connsiteX9584" fmla="*/ 1587022 w 2323944"/>
              <a:gd name="connsiteY9584" fmla="*/ 1738522 h 1874663"/>
              <a:gd name="connsiteX9585" fmla="*/ 1587321 w 2323944"/>
              <a:gd name="connsiteY9585" fmla="*/ 1739268 h 1874663"/>
              <a:gd name="connsiteX9586" fmla="*/ 1587321 w 2323944"/>
              <a:gd name="connsiteY9586" fmla="*/ 1740013 h 1874663"/>
              <a:gd name="connsiteX9587" fmla="*/ 1587768 w 2323944"/>
              <a:gd name="connsiteY9587" fmla="*/ 1740759 h 1874663"/>
              <a:gd name="connsiteX9588" fmla="*/ 1588663 w 2323944"/>
              <a:gd name="connsiteY9588" fmla="*/ 1742250 h 1874663"/>
              <a:gd name="connsiteX9589" fmla="*/ 1589855 w 2323944"/>
              <a:gd name="connsiteY9589" fmla="*/ 1743294 h 1874663"/>
              <a:gd name="connsiteX9590" fmla="*/ 1590601 w 2323944"/>
              <a:gd name="connsiteY9590" fmla="*/ 1744188 h 1874663"/>
              <a:gd name="connsiteX9591" fmla="*/ 1590899 w 2323944"/>
              <a:gd name="connsiteY9591" fmla="*/ 1745381 h 1874663"/>
              <a:gd name="connsiteX9592" fmla="*/ 1591496 w 2323944"/>
              <a:gd name="connsiteY9592" fmla="*/ 1745829 h 1874663"/>
              <a:gd name="connsiteX9593" fmla="*/ 1592540 w 2323944"/>
              <a:gd name="connsiteY9593" fmla="*/ 1745531 h 1874663"/>
              <a:gd name="connsiteX9594" fmla="*/ 1592987 w 2323944"/>
              <a:gd name="connsiteY9594" fmla="*/ 1745083 h 1874663"/>
              <a:gd name="connsiteX9595" fmla="*/ 1592987 w 2323944"/>
              <a:gd name="connsiteY9595" fmla="*/ 1744188 h 1874663"/>
              <a:gd name="connsiteX9596" fmla="*/ 1593285 w 2323944"/>
              <a:gd name="connsiteY9596" fmla="*/ 1744338 h 1874663"/>
              <a:gd name="connsiteX9597" fmla="*/ 1593882 w 2323944"/>
              <a:gd name="connsiteY9597" fmla="*/ 1745978 h 1874663"/>
              <a:gd name="connsiteX9598" fmla="*/ 1593882 w 2323944"/>
              <a:gd name="connsiteY9598" fmla="*/ 1748513 h 1874663"/>
              <a:gd name="connsiteX9599" fmla="*/ 1593882 w 2323944"/>
              <a:gd name="connsiteY9599" fmla="*/ 1750004 h 1874663"/>
              <a:gd name="connsiteX9600" fmla="*/ 1594776 w 2323944"/>
              <a:gd name="connsiteY9600" fmla="*/ 1752092 h 1874663"/>
              <a:gd name="connsiteX9601" fmla="*/ 1595969 w 2323944"/>
              <a:gd name="connsiteY9601" fmla="*/ 1752688 h 1874663"/>
              <a:gd name="connsiteX9602" fmla="*/ 1596864 w 2323944"/>
              <a:gd name="connsiteY9602" fmla="*/ 1753434 h 1874663"/>
              <a:gd name="connsiteX9603" fmla="*/ 1599250 w 2323944"/>
              <a:gd name="connsiteY9603" fmla="*/ 1754030 h 1874663"/>
              <a:gd name="connsiteX9604" fmla="*/ 1599548 w 2323944"/>
              <a:gd name="connsiteY9604" fmla="*/ 1754030 h 1874663"/>
              <a:gd name="connsiteX9605" fmla="*/ 1599101 w 2323944"/>
              <a:gd name="connsiteY9605" fmla="*/ 1752539 h 1874663"/>
              <a:gd name="connsiteX9606" fmla="*/ 1599399 w 2323944"/>
              <a:gd name="connsiteY9606" fmla="*/ 1752241 h 1874663"/>
              <a:gd name="connsiteX9607" fmla="*/ 1600293 w 2323944"/>
              <a:gd name="connsiteY9607" fmla="*/ 1752241 h 1874663"/>
              <a:gd name="connsiteX9608" fmla="*/ 1601636 w 2323944"/>
              <a:gd name="connsiteY9608" fmla="*/ 1752241 h 1874663"/>
              <a:gd name="connsiteX9609" fmla="*/ 1602530 w 2323944"/>
              <a:gd name="connsiteY9609" fmla="*/ 1752837 h 1874663"/>
              <a:gd name="connsiteX9610" fmla="*/ 1602978 w 2323944"/>
              <a:gd name="connsiteY9610" fmla="*/ 1753881 h 1874663"/>
              <a:gd name="connsiteX9611" fmla="*/ 1602679 w 2323944"/>
              <a:gd name="connsiteY9611" fmla="*/ 1755223 h 1874663"/>
              <a:gd name="connsiteX9612" fmla="*/ 1601039 w 2323944"/>
              <a:gd name="connsiteY9612" fmla="*/ 1756714 h 1874663"/>
              <a:gd name="connsiteX9613" fmla="*/ 1600741 w 2323944"/>
              <a:gd name="connsiteY9613" fmla="*/ 1757907 h 1874663"/>
              <a:gd name="connsiteX9614" fmla="*/ 1601039 w 2323944"/>
              <a:gd name="connsiteY9614" fmla="*/ 1758653 h 1874663"/>
              <a:gd name="connsiteX9615" fmla="*/ 1601486 w 2323944"/>
              <a:gd name="connsiteY9615" fmla="*/ 1758653 h 1874663"/>
              <a:gd name="connsiteX9616" fmla="*/ 1601934 w 2323944"/>
              <a:gd name="connsiteY9616" fmla="*/ 1758354 h 1874663"/>
              <a:gd name="connsiteX9617" fmla="*/ 1602679 w 2323944"/>
              <a:gd name="connsiteY9617" fmla="*/ 1758653 h 1874663"/>
              <a:gd name="connsiteX9618" fmla="*/ 1603574 w 2323944"/>
              <a:gd name="connsiteY9618" fmla="*/ 1759547 h 1874663"/>
              <a:gd name="connsiteX9619" fmla="*/ 1603872 w 2323944"/>
              <a:gd name="connsiteY9619" fmla="*/ 1760293 h 1874663"/>
              <a:gd name="connsiteX9620" fmla="*/ 1603425 w 2323944"/>
              <a:gd name="connsiteY9620" fmla="*/ 1760889 h 1874663"/>
              <a:gd name="connsiteX9621" fmla="*/ 1601785 w 2323944"/>
              <a:gd name="connsiteY9621" fmla="*/ 1761188 h 1874663"/>
              <a:gd name="connsiteX9622" fmla="*/ 1601785 w 2323944"/>
              <a:gd name="connsiteY9622" fmla="*/ 1761784 h 1874663"/>
              <a:gd name="connsiteX9623" fmla="*/ 1603425 w 2323944"/>
              <a:gd name="connsiteY9623" fmla="*/ 1762977 h 1874663"/>
              <a:gd name="connsiteX9624" fmla="*/ 1604767 w 2323944"/>
              <a:gd name="connsiteY9624" fmla="*/ 1764617 h 1874663"/>
              <a:gd name="connsiteX9625" fmla="*/ 1605512 w 2323944"/>
              <a:gd name="connsiteY9625" fmla="*/ 1764617 h 1874663"/>
              <a:gd name="connsiteX9626" fmla="*/ 1605960 w 2323944"/>
              <a:gd name="connsiteY9626" fmla="*/ 1765363 h 1874663"/>
              <a:gd name="connsiteX9627" fmla="*/ 1605960 w 2323944"/>
              <a:gd name="connsiteY9627" fmla="*/ 1766257 h 1874663"/>
              <a:gd name="connsiteX9628" fmla="*/ 1606705 w 2323944"/>
              <a:gd name="connsiteY9628" fmla="*/ 1766854 h 1874663"/>
              <a:gd name="connsiteX9629" fmla="*/ 1608644 w 2323944"/>
              <a:gd name="connsiteY9629" fmla="*/ 1767599 h 1874663"/>
              <a:gd name="connsiteX9630" fmla="*/ 1609389 w 2323944"/>
              <a:gd name="connsiteY9630" fmla="*/ 1769389 h 1874663"/>
              <a:gd name="connsiteX9631" fmla="*/ 1609837 w 2323944"/>
              <a:gd name="connsiteY9631" fmla="*/ 1770433 h 1874663"/>
              <a:gd name="connsiteX9632" fmla="*/ 1610135 w 2323944"/>
              <a:gd name="connsiteY9632" fmla="*/ 1771625 h 1874663"/>
              <a:gd name="connsiteX9633" fmla="*/ 1610732 w 2323944"/>
              <a:gd name="connsiteY9633" fmla="*/ 1771625 h 1874663"/>
              <a:gd name="connsiteX9634" fmla="*/ 1611179 w 2323944"/>
              <a:gd name="connsiteY9634" fmla="*/ 1771178 h 1874663"/>
              <a:gd name="connsiteX9635" fmla="*/ 1611179 w 2323944"/>
              <a:gd name="connsiteY9635" fmla="*/ 1770134 h 1874663"/>
              <a:gd name="connsiteX9636" fmla="*/ 1612074 w 2323944"/>
              <a:gd name="connsiteY9636" fmla="*/ 1769687 h 1874663"/>
              <a:gd name="connsiteX9637" fmla="*/ 1612074 w 2323944"/>
              <a:gd name="connsiteY9637" fmla="*/ 1770283 h 1874663"/>
              <a:gd name="connsiteX9638" fmla="*/ 1611626 w 2323944"/>
              <a:gd name="connsiteY9638" fmla="*/ 1771625 h 1874663"/>
              <a:gd name="connsiteX9639" fmla="*/ 1611626 w 2323944"/>
              <a:gd name="connsiteY9639" fmla="*/ 1772669 h 1874663"/>
              <a:gd name="connsiteX9640" fmla="*/ 1612521 w 2323944"/>
              <a:gd name="connsiteY9640" fmla="*/ 1773415 h 1874663"/>
              <a:gd name="connsiteX9641" fmla="*/ 1611477 w 2323944"/>
              <a:gd name="connsiteY9641" fmla="*/ 1773713 h 1874663"/>
              <a:gd name="connsiteX9642" fmla="*/ 1608644 w 2323944"/>
              <a:gd name="connsiteY9642" fmla="*/ 1773415 h 1874663"/>
              <a:gd name="connsiteX9643" fmla="*/ 1607302 w 2323944"/>
              <a:gd name="connsiteY9643" fmla="*/ 1772371 h 1874663"/>
              <a:gd name="connsiteX9644" fmla="*/ 1606854 w 2323944"/>
              <a:gd name="connsiteY9644" fmla="*/ 1772073 h 1874663"/>
              <a:gd name="connsiteX9645" fmla="*/ 1605960 w 2323944"/>
              <a:gd name="connsiteY9645" fmla="*/ 1772073 h 1874663"/>
              <a:gd name="connsiteX9646" fmla="*/ 1605662 w 2323944"/>
              <a:gd name="connsiteY9646" fmla="*/ 1771625 h 1874663"/>
              <a:gd name="connsiteX9647" fmla="*/ 1606109 w 2323944"/>
              <a:gd name="connsiteY9647" fmla="*/ 1770582 h 1874663"/>
              <a:gd name="connsiteX9648" fmla="*/ 1605811 w 2323944"/>
              <a:gd name="connsiteY9648" fmla="*/ 1770283 h 1874663"/>
              <a:gd name="connsiteX9649" fmla="*/ 1604021 w 2323944"/>
              <a:gd name="connsiteY9649" fmla="*/ 1770582 h 1874663"/>
              <a:gd name="connsiteX9650" fmla="*/ 1602232 w 2323944"/>
              <a:gd name="connsiteY9650" fmla="*/ 1771327 h 1874663"/>
              <a:gd name="connsiteX9651" fmla="*/ 1601039 w 2323944"/>
              <a:gd name="connsiteY9651" fmla="*/ 1772222 h 1874663"/>
              <a:gd name="connsiteX9652" fmla="*/ 1601039 w 2323944"/>
              <a:gd name="connsiteY9652" fmla="*/ 1773266 h 1874663"/>
              <a:gd name="connsiteX9653" fmla="*/ 1601785 w 2323944"/>
              <a:gd name="connsiteY9653" fmla="*/ 1774310 h 1874663"/>
              <a:gd name="connsiteX9654" fmla="*/ 1603276 w 2323944"/>
              <a:gd name="connsiteY9654" fmla="*/ 1775502 h 1874663"/>
              <a:gd name="connsiteX9655" fmla="*/ 1603872 w 2323944"/>
              <a:gd name="connsiteY9655" fmla="*/ 1777441 h 1874663"/>
              <a:gd name="connsiteX9656" fmla="*/ 1603574 w 2323944"/>
              <a:gd name="connsiteY9656" fmla="*/ 1780125 h 1874663"/>
              <a:gd name="connsiteX9657" fmla="*/ 1602829 w 2323944"/>
              <a:gd name="connsiteY9657" fmla="*/ 1781914 h 1874663"/>
              <a:gd name="connsiteX9658" fmla="*/ 1601636 w 2323944"/>
              <a:gd name="connsiteY9658" fmla="*/ 1782809 h 1874663"/>
              <a:gd name="connsiteX9659" fmla="*/ 1597908 w 2323944"/>
              <a:gd name="connsiteY9659" fmla="*/ 1782063 h 1874663"/>
              <a:gd name="connsiteX9660" fmla="*/ 1591794 w 2323944"/>
              <a:gd name="connsiteY9660" fmla="*/ 1779827 h 1874663"/>
              <a:gd name="connsiteX9661" fmla="*/ 1588364 w 2323944"/>
              <a:gd name="connsiteY9661" fmla="*/ 1777739 h 1874663"/>
              <a:gd name="connsiteX9662" fmla="*/ 1586873 w 2323944"/>
              <a:gd name="connsiteY9662" fmla="*/ 1774906 h 1874663"/>
              <a:gd name="connsiteX9663" fmla="*/ 1586277 w 2323944"/>
              <a:gd name="connsiteY9663" fmla="*/ 1774906 h 1874663"/>
              <a:gd name="connsiteX9664" fmla="*/ 1583145 w 2323944"/>
              <a:gd name="connsiteY9664" fmla="*/ 1775652 h 1874663"/>
              <a:gd name="connsiteX9665" fmla="*/ 1581505 w 2323944"/>
              <a:gd name="connsiteY9665" fmla="*/ 1776844 h 1874663"/>
              <a:gd name="connsiteX9666" fmla="*/ 1580014 w 2323944"/>
              <a:gd name="connsiteY9666" fmla="*/ 1778485 h 1874663"/>
              <a:gd name="connsiteX9667" fmla="*/ 1579567 w 2323944"/>
              <a:gd name="connsiteY9667" fmla="*/ 1778037 h 1874663"/>
              <a:gd name="connsiteX9668" fmla="*/ 1580163 w 2323944"/>
              <a:gd name="connsiteY9668" fmla="*/ 1775353 h 1874663"/>
              <a:gd name="connsiteX9669" fmla="*/ 1580461 w 2323944"/>
              <a:gd name="connsiteY9669" fmla="*/ 1773713 h 1874663"/>
              <a:gd name="connsiteX9670" fmla="*/ 1580461 w 2323944"/>
              <a:gd name="connsiteY9670" fmla="*/ 1773117 h 1874663"/>
              <a:gd name="connsiteX9671" fmla="*/ 1579716 w 2323944"/>
              <a:gd name="connsiteY9671" fmla="*/ 1772520 h 1874663"/>
              <a:gd name="connsiteX9672" fmla="*/ 1578523 w 2323944"/>
              <a:gd name="connsiteY9672" fmla="*/ 1772073 h 1874663"/>
              <a:gd name="connsiteX9673" fmla="*/ 1577032 w 2323944"/>
              <a:gd name="connsiteY9673" fmla="*/ 1772371 h 1874663"/>
              <a:gd name="connsiteX9674" fmla="*/ 1574646 w 2323944"/>
              <a:gd name="connsiteY9674" fmla="*/ 1773564 h 1874663"/>
              <a:gd name="connsiteX9675" fmla="*/ 1574049 w 2323944"/>
              <a:gd name="connsiteY9675" fmla="*/ 1773564 h 1874663"/>
              <a:gd name="connsiteX9676" fmla="*/ 1574049 w 2323944"/>
              <a:gd name="connsiteY9676" fmla="*/ 1772967 h 1874663"/>
              <a:gd name="connsiteX9677" fmla="*/ 1576435 w 2323944"/>
              <a:gd name="connsiteY9677" fmla="*/ 1770880 h 1874663"/>
              <a:gd name="connsiteX9678" fmla="*/ 1577181 w 2323944"/>
              <a:gd name="connsiteY9678" fmla="*/ 1769687 h 1874663"/>
              <a:gd name="connsiteX9679" fmla="*/ 1577181 w 2323944"/>
              <a:gd name="connsiteY9679" fmla="*/ 1768643 h 1874663"/>
              <a:gd name="connsiteX9680" fmla="*/ 1577479 w 2323944"/>
              <a:gd name="connsiteY9680" fmla="*/ 1767748 h 1874663"/>
              <a:gd name="connsiteX9681" fmla="*/ 1578225 w 2323944"/>
              <a:gd name="connsiteY9681" fmla="*/ 1766854 h 1874663"/>
              <a:gd name="connsiteX9682" fmla="*/ 1578225 w 2323944"/>
              <a:gd name="connsiteY9682" fmla="*/ 1766556 h 1874663"/>
              <a:gd name="connsiteX9683" fmla="*/ 1577032 w 2323944"/>
              <a:gd name="connsiteY9683" fmla="*/ 1766556 h 1874663"/>
              <a:gd name="connsiteX9684" fmla="*/ 1576435 w 2323944"/>
              <a:gd name="connsiteY9684" fmla="*/ 1766854 h 1874663"/>
              <a:gd name="connsiteX9685" fmla="*/ 1575391 w 2323944"/>
              <a:gd name="connsiteY9685" fmla="*/ 1768345 h 1874663"/>
              <a:gd name="connsiteX9686" fmla="*/ 1573751 w 2323944"/>
              <a:gd name="connsiteY9686" fmla="*/ 1768345 h 1874663"/>
              <a:gd name="connsiteX9687" fmla="*/ 1573602 w 2323944"/>
              <a:gd name="connsiteY9687" fmla="*/ 1767898 h 1874663"/>
              <a:gd name="connsiteX9688" fmla="*/ 1574049 w 2323944"/>
              <a:gd name="connsiteY9688" fmla="*/ 1767003 h 1874663"/>
              <a:gd name="connsiteX9689" fmla="*/ 1573751 w 2323944"/>
              <a:gd name="connsiteY9689" fmla="*/ 1766407 h 1874663"/>
              <a:gd name="connsiteX9690" fmla="*/ 1572707 w 2323944"/>
              <a:gd name="connsiteY9690" fmla="*/ 1766407 h 1874663"/>
              <a:gd name="connsiteX9691" fmla="*/ 1572409 w 2323944"/>
              <a:gd name="connsiteY9691" fmla="*/ 1765214 h 1874663"/>
              <a:gd name="connsiteX9692" fmla="*/ 1572111 w 2323944"/>
              <a:gd name="connsiteY9692" fmla="*/ 1765214 h 1874663"/>
              <a:gd name="connsiteX9693" fmla="*/ 1570769 w 2323944"/>
              <a:gd name="connsiteY9693" fmla="*/ 1764319 h 1874663"/>
              <a:gd name="connsiteX9694" fmla="*/ 1570769 w 2323944"/>
              <a:gd name="connsiteY9694" fmla="*/ 1762530 h 1874663"/>
              <a:gd name="connsiteX9695" fmla="*/ 1570173 w 2323944"/>
              <a:gd name="connsiteY9695" fmla="*/ 1761038 h 1874663"/>
              <a:gd name="connsiteX9696" fmla="*/ 1569427 w 2323944"/>
              <a:gd name="connsiteY9696" fmla="*/ 1759995 h 1874663"/>
              <a:gd name="connsiteX9697" fmla="*/ 1569427 w 2323944"/>
              <a:gd name="connsiteY9697" fmla="*/ 1758951 h 1874663"/>
              <a:gd name="connsiteX9698" fmla="*/ 1570173 w 2323944"/>
              <a:gd name="connsiteY9698" fmla="*/ 1757161 h 1874663"/>
              <a:gd name="connsiteX9699" fmla="*/ 1569874 w 2323944"/>
              <a:gd name="connsiteY9699" fmla="*/ 1756863 h 1874663"/>
              <a:gd name="connsiteX9700" fmla="*/ 1567190 w 2323944"/>
              <a:gd name="connsiteY9700" fmla="*/ 1756565 h 1874663"/>
              <a:gd name="connsiteX9701" fmla="*/ 1561971 w 2323944"/>
              <a:gd name="connsiteY9701" fmla="*/ 1756565 h 1874663"/>
              <a:gd name="connsiteX9702" fmla="*/ 1559287 w 2323944"/>
              <a:gd name="connsiteY9702" fmla="*/ 1756714 h 1874663"/>
              <a:gd name="connsiteX9703" fmla="*/ 1558989 w 2323944"/>
              <a:gd name="connsiteY9703" fmla="*/ 1757609 h 1874663"/>
              <a:gd name="connsiteX9704" fmla="*/ 1559585 w 2323944"/>
              <a:gd name="connsiteY9704" fmla="*/ 1758354 h 1874663"/>
              <a:gd name="connsiteX9705" fmla="*/ 1561077 w 2323944"/>
              <a:gd name="connsiteY9705" fmla="*/ 1758802 h 1874663"/>
              <a:gd name="connsiteX9706" fmla="*/ 1562120 w 2323944"/>
              <a:gd name="connsiteY9706" fmla="*/ 1759547 h 1874663"/>
              <a:gd name="connsiteX9707" fmla="*/ 1562419 w 2323944"/>
              <a:gd name="connsiteY9707" fmla="*/ 1760293 h 1874663"/>
              <a:gd name="connsiteX9708" fmla="*/ 1563313 w 2323944"/>
              <a:gd name="connsiteY9708" fmla="*/ 1761038 h 1874663"/>
              <a:gd name="connsiteX9709" fmla="*/ 1564357 w 2323944"/>
              <a:gd name="connsiteY9709" fmla="*/ 1762530 h 1874663"/>
              <a:gd name="connsiteX9710" fmla="*/ 1565550 w 2323944"/>
              <a:gd name="connsiteY9710" fmla="*/ 1764766 h 1874663"/>
              <a:gd name="connsiteX9711" fmla="*/ 1566445 w 2323944"/>
              <a:gd name="connsiteY9711" fmla="*/ 1765661 h 1874663"/>
              <a:gd name="connsiteX9712" fmla="*/ 1567488 w 2323944"/>
              <a:gd name="connsiteY9712" fmla="*/ 1765661 h 1874663"/>
              <a:gd name="connsiteX9713" fmla="*/ 1568085 w 2323944"/>
              <a:gd name="connsiteY9713" fmla="*/ 1765959 h 1874663"/>
              <a:gd name="connsiteX9714" fmla="*/ 1568085 w 2323944"/>
              <a:gd name="connsiteY9714" fmla="*/ 1768196 h 1874663"/>
              <a:gd name="connsiteX9715" fmla="*/ 1568383 w 2323944"/>
              <a:gd name="connsiteY9715" fmla="*/ 1769538 h 1874663"/>
              <a:gd name="connsiteX9716" fmla="*/ 1569427 w 2323944"/>
              <a:gd name="connsiteY9716" fmla="*/ 1770880 h 1874663"/>
              <a:gd name="connsiteX9717" fmla="*/ 1570023 w 2323944"/>
              <a:gd name="connsiteY9717" fmla="*/ 1772371 h 1874663"/>
              <a:gd name="connsiteX9718" fmla="*/ 1570023 w 2323944"/>
              <a:gd name="connsiteY9718" fmla="*/ 1774906 h 1874663"/>
              <a:gd name="connsiteX9719" fmla="*/ 1570023 w 2323944"/>
              <a:gd name="connsiteY9719" fmla="*/ 1777292 h 1874663"/>
              <a:gd name="connsiteX9720" fmla="*/ 1569576 w 2323944"/>
              <a:gd name="connsiteY9720" fmla="*/ 1778932 h 1874663"/>
              <a:gd name="connsiteX9721" fmla="*/ 1568085 w 2323944"/>
              <a:gd name="connsiteY9721" fmla="*/ 1780721 h 1874663"/>
              <a:gd name="connsiteX9722" fmla="*/ 1567190 w 2323944"/>
              <a:gd name="connsiteY9722" fmla="*/ 1782213 h 1874663"/>
              <a:gd name="connsiteX9723" fmla="*/ 1566743 w 2323944"/>
              <a:gd name="connsiteY9723" fmla="*/ 1783406 h 1874663"/>
              <a:gd name="connsiteX9724" fmla="*/ 1565997 w 2323944"/>
              <a:gd name="connsiteY9724" fmla="*/ 1784151 h 1874663"/>
              <a:gd name="connsiteX9725" fmla="*/ 1564804 w 2323944"/>
              <a:gd name="connsiteY9725" fmla="*/ 1784598 h 1874663"/>
              <a:gd name="connsiteX9726" fmla="*/ 1563611 w 2323944"/>
              <a:gd name="connsiteY9726" fmla="*/ 1785493 h 1874663"/>
              <a:gd name="connsiteX9727" fmla="*/ 1562419 w 2323944"/>
              <a:gd name="connsiteY9727" fmla="*/ 1786835 h 1874663"/>
              <a:gd name="connsiteX9728" fmla="*/ 1561673 w 2323944"/>
              <a:gd name="connsiteY9728" fmla="*/ 1788475 h 1874663"/>
              <a:gd name="connsiteX9729" fmla="*/ 1561375 w 2323944"/>
              <a:gd name="connsiteY9729" fmla="*/ 1790414 h 1874663"/>
              <a:gd name="connsiteX9730" fmla="*/ 1560331 w 2323944"/>
              <a:gd name="connsiteY9730" fmla="*/ 1792501 h 1874663"/>
              <a:gd name="connsiteX9731" fmla="*/ 1558691 w 2323944"/>
              <a:gd name="connsiteY9731" fmla="*/ 1794589 h 1874663"/>
              <a:gd name="connsiteX9732" fmla="*/ 1558094 w 2323944"/>
              <a:gd name="connsiteY9732" fmla="*/ 1796975 h 1874663"/>
              <a:gd name="connsiteX9733" fmla="*/ 1558392 w 2323944"/>
              <a:gd name="connsiteY9733" fmla="*/ 1799659 h 1874663"/>
              <a:gd name="connsiteX9734" fmla="*/ 1558392 w 2323944"/>
              <a:gd name="connsiteY9734" fmla="*/ 1810992 h 1874663"/>
              <a:gd name="connsiteX9735" fmla="*/ 1558691 w 2323944"/>
              <a:gd name="connsiteY9735" fmla="*/ 1813825 h 1874663"/>
              <a:gd name="connsiteX9736" fmla="*/ 1558691 w 2323944"/>
              <a:gd name="connsiteY9736" fmla="*/ 1816658 h 1874663"/>
              <a:gd name="connsiteX9737" fmla="*/ 1557796 w 2323944"/>
              <a:gd name="connsiteY9737" fmla="*/ 1819342 h 1874663"/>
              <a:gd name="connsiteX9738" fmla="*/ 1556603 w 2323944"/>
              <a:gd name="connsiteY9738" fmla="*/ 1821430 h 1874663"/>
              <a:gd name="connsiteX9739" fmla="*/ 1554963 w 2323944"/>
              <a:gd name="connsiteY9739" fmla="*/ 1822921 h 1874663"/>
              <a:gd name="connsiteX9740" fmla="*/ 1553323 w 2323944"/>
              <a:gd name="connsiteY9740" fmla="*/ 1824114 h 1874663"/>
              <a:gd name="connsiteX9741" fmla="*/ 1551682 w 2323944"/>
              <a:gd name="connsiteY9741" fmla="*/ 1824859 h 1874663"/>
              <a:gd name="connsiteX9742" fmla="*/ 1550191 w 2323944"/>
              <a:gd name="connsiteY9742" fmla="*/ 1826052 h 1874663"/>
              <a:gd name="connsiteX9743" fmla="*/ 1548700 w 2323944"/>
              <a:gd name="connsiteY9743" fmla="*/ 1827841 h 1874663"/>
              <a:gd name="connsiteX9744" fmla="*/ 1546314 w 2323944"/>
              <a:gd name="connsiteY9744" fmla="*/ 1829482 h 1874663"/>
              <a:gd name="connsiteX9745" fmla="*/ 1542885 w 2323944"/>
              <a:gd name="connsiteY9745" fmla="*/ 1830824 h 1874663"/>
              <a:gd name="connsiteX9746" fmla="*/ 1540051 w 2323944"/>
              <a:gd name="connsiteY9746" fmla="*/ 1831718 h 1874663"/>
              <a:gd name="connsiteX9747" fmla="*/ 1538113 w 2323944"/>
              <a:gd name="connsiteY9747" fmla="*/ 1840964 h 1874663"/>
              <a:gd name="connsiteX9748" fmla="*/ 1536622 w 2323944"/>
              <a:gd name="connsiteY9748" fmla="*/ 1844691 h 1874663"/>
              <a:gd name="connsiteX9749" fmla="*/ 1533938 w 2323944"/>
              <a:gd name="connsiteY9749" fmla="*/ 1846928 h 1874663"/>
              <a:gd name="connsiteX9750" fmla="*/ 1534236 w 2323944"/>
              <a:gd name="connsiteY9750" fmla="*/ 1847376 h 1874663"/>
              <a:gd name="connsiteX9751" fmla="*/ 1534832 w 2323944"/>
              <a:gd name="connsiteY9751" fmla="*/ 1847972 h 1874663"/>
              <a:gd name="connsiteX9752" fmla="*/ 1538262 w 2323944"/>
              <a:gd name="connsiteY9752" fmla="*/ 1848717 h 1874663"/>
              <a:gd name="connsiteX9753" fmla="*/ 1539007 w 2323944"/>
              <a:gd name="connsiteY9753" fmla="*/ 1848717 h 1874663"/>
              <a:gd name="connsiteX9754" fmla="*/ 1539604 w 2323944"/>
              <a:gd name="connsiteY9754" fmla="*/ 1848717 h 1874663"/>
              <a:gd name="connsiteX9755" fmla="*/ 1539902 w 2323944"/>
              <a:gd name="connsiteY9755" fmla="*/ 1849612 h 1874663"/>
              <a:gd name="connsiteX9756" fmla="*/ 1539902 w 2323944"/>
              <a:gd name="connsiteY9756" fmla="*/ 1851700 h 1874663"/>
              <a:gd name="connsiteX9757" fmla="*/ 1539604 w 2323944"/>
              <a:gd name="connsiteY9757" fmla="*/ 1853191 h 1874663"/>
              <a:gd name="connsiteX9758" fmla="*/ 1538709 w 2323944"/>
              <a:gd name="connsiteY9758" fmla="*/ 1854086 h 1874663"/>
              <a:gd name="connsiteX9759" fmla="*/ 1537218 w 2323944"/>
              <a:gd name="connsiteY9759" fmla="*/ 1854682 h 1874663"/>
              <a:gd name="connsiteX9760" fmla="*/ 1535280 w 2323944"/>
              <a:gd name="connsiteY9760" fmla="*/ 1854980 h 1874663"/>
              <a:gd name="connsiteX9761" fmla="*/ 1527973 w 2323944"/>
              <a:gd name="connsiteY9761" fmla="*/ 1854235 h 1874663"/>
              <a:gd name="connsiteX9762" fmla="*/ 1525289 w 2323944"/>
              <a:gd name="connsiteY9762" fmla="*/ 1854533 h 1874663"/>
              <a:gd name="connsiteX9763" fmla="*/ 1524096 w 2323944"/>
              <a:gd name="connsiteY9763" fmla="*/ 1854980 h 1874663"/>
              <a:gd name="connsiteX9764" fmla="*/ 1523201 w 2323944"/>
              <a:gd name="connsiteY9764" fmla="*/ 1855428 h 1874663"/>
              <a:gd name="connsiteX9765" fmla="*/ 1522456 w 2323944"/>
              <a:gd name="connsiteY9765" fmla="*/ 1856173 h 1874663"/>
              <a:gd name="connsiteX9766" fmla="*/ 1521710 w 2323944"/>
              <a:gd name="connsiteY9766" fmla="*/ 1858112 h 1874663"/>
              <a:gd name="connsiteX9767" fmla="*/ 1521412 w 2323944"/>
              <a:gd name="connsiteY9767" fmla="*/ 1861243 h 1874663"/>
              <a:gd name="connsiteX9768" fmla="*/ 1521710 w 2323944"/>
              <a:gd name="connsiteY9768" fmla="*/ 1862883 h 1874663"/>
              <a:gd name="connsiteX9769" fmla="*/ 1522903 w 2323944"/>
              <a:gd name="connsiteY9769" fmla="*/ 1863629 h 1874663"/>
              <a:gd name="connsiteX9770" fmla="*/ 1526184 w 2323944"/>
              <a:gd name="connsiteY9770" fmla="*/ 1865120 h 1874663"/>
              <a:gd name="connsiteX9771" fmla="*/ 1528868 w 2323944"/>
              <a:gd name="connsiteY9771" fmla="*/ 1865418 h 1874663"/>
              <a:gd name="connsiteX9772" fmla="*/ 1532596 w 2323944"/>
              <a:gd name="connsiteY9772" fmla="*/ 1864076 h 1874663"/>
              <a:gd name="connsiteX9773" fmla="*/ 1533789 w 2323944"/>
              <a:gd name="connsiteY9773" fmla="*/ 1864076 h 1874663"/>
              <a:gd name="connsiteX9774" fmla="*/ 1534832 w 2323944"/>
              <a:gd name="connsiteY9774" fmla="*/ 1864375 h 1874663"/>
              <a:gd name="connsiteX9775" fmla="*/ 1535876 w 2323944"/>
              <a:gd name="connsiteY9775" fmla="*/ 1865269 h 1874663"/>
              <a:gd name="connsiteX9776" fmla="*/ 1537367 w 2323944"/>
              <a:gd name="connsiteY9776" fmla="*/ 1867506 h 1874663"/>
              <a:gd name="connsiteX9777" fmla="*/ 1537815 w 2323944"/>
              <a:gd name="connsiteY9777" fmla="*/ 1867059 h 1874663"/>
              <a:gd name="connsiteX9778" fmla="*/ 1537815 w 2323944"/>
              <a:gd name="connsiteY9778" fmla="*/ 1865120 h 1874663"/>
              <a:gd name="connsiteX9779" fmla="*/ 1538709 w 2323944"/>
              <a:gd name="connsiteY9779" fmla="*/ 1863331 h 1874663"/>
              <a:gd name="connsiteX9780" fmla="*/ 1540051 w 2323944"/>
              <a:gd name="connsiteY9780" fmla="*/ 1861840 h 1874663"/>
              <a:gd name="connsiteX9781" fmla="*/ 1542735 w 2323944"/>
              <a:gd name="connsiteY9781" fmla="*/ 1860050 h 1874663"/>
              <a:gd name="connsiteX9782" fmla="*/ 1546761 w 2323944"/>
              <a:gd name="connsiteY9782" fmla="*/ 1857963 h 1874663"/>
              <a:gd name="connsiteX9783" fmla="*/ 1549744 w 2323944"/>
              <a:gd name="connsiteY9783" fmla="*/ 1856770 h 1874663"/>
              <a:gd name="connsiteX9784" fmla="*/ 1552577 w 2323944"/>
              <a:gd name="connsiteY9784" fmla="*/ 1856322 h 1874663"/>
              <a:gd name="connsiteX9785" fmla="*/ 1552875 w 2323944"/>
              <a:gd name="connsiteY9785" fmla="*/ 1856024 h 1874663"/>
              <a:gd name="connsiteX9786" fmla="*/ 1554366 w 2323944"/>
              <a:gd name="connsiteY9786" fmla="*/ 1854831 h 1874663"/>
              <a:gd name="connsiteX9787" fmla="*/ 1554665 w 2323944"/>
              <a:gd name="connsiteY9787" fmla="*/ 1855129 h 1874663"/>
              <a:gd name="connsiteX9788" fmla="*/ 1554068 w 2323944"/>
              <a:gd name="connsiteY9788" fmla="*/ 1856322 h 1874663"/>
              <a:gd name="connsiteX9789" fmla="*/ 1554068 w 2323944"/>
              <a:gd name="connsiteY9789" fmla="*/ 1856919 h 1874663"/>
              <a:gd name="connsiteX9790" fmla="*/ 1554665 w 2323944"/>
              <a:gd name="connsiteY9790" fmla="*/ 1856919 h 1874663"/>
              <a:gd name="connsiteX9791" fmla="*/ 1555410 w 2323944"/>
              <a:gd name="connsiteY9791" fmla="*/ 1855726 h 1874663"/>
              <a:gd name="connsiteX9792" fmla="*/ 1556305 w 2323944"/>
              <a:gd name="connsiteY9792" fmla="*/ 1853340 h 1874663"/>
              <a:gd name="connsiteX9793" fmla="*/ 1558392 w 2323944"/>
              <a:gd name="connsiteY9793" fmla="*/ 1850805 h 1874663"/>
              <a:gd name="connsiteX9794" fmla="*/ 1564506 w 2323944"/>
              <a:gd name="connsiteY9794" fmla="*/ 1846033 h 1874663"/>
              <a:gd name="connsiteX9795" fmla="*/ 1566892 w 2323944"/>
              <a:gd name="connsiteY9795" fmla="*/ 1844691 h 1874663"/>
              <a:gd name="connsiteX9796" fmla="*/ 1570918 w 2323944"/>
              <a:gd name="connsiteY9796" fmla="*/ 1843946 h 1874663"/>
              <a:gd name="connsiteX9797" fmla="*/ 1576584 w 2323944"/>
              <a:gd name="connsiteY9797" fmla="*/ 1843648 h 1874663"/>
              <a:gd name="connsiteX9798" fmla="*/ 1582101 w 2323944"/>
              <a:gd name="connsiteY9798" fmla="*/ 1844244 h 1874663"/>
              <a:gd name="connsiteX9799" fmla="*/ 1587619 w 2323944"/>
              <a:gd name="connsiteY9799" fmla="*/ 1845735 h 1874663"/>
              <a:gd name="connsiteX9800" fmla="*/ 1591347 w 2323944"/>
              <a:gd name="connsiteY9800" fmla="*/ 1846481 h 1874663"/>
              <a:gd name="connsiteX9801" fmla="*/ 1593285 w 2323944"/>
              <a:gd name="connsiteY9801" fmla="*/ 1846481 h 1874663"/>
              <a:gd name="connsiteX9802" fmla="*/ 1601188 w 2323944"/>
              <a:gd name="connsiteY9802" fmla="*/ 1847376 h 1874663"/>
              <a:gd name="connsiteX9803" fmla="*/ 1602083 w 2323944"/>
              <a:gd name="connsiteY9803" fmla="*/ 1847077 h 1874663"/>
              <a:gd name="connsiteX9804" fmla="*/ 1600890 w 2323944"/>
              <a:gd name="connsiteY9804" fmla="*/ 1846481 h 1874663"/>
              <a:gd name="connsiteX9805" fmla="*/ 1595671 w 2323944"/>
              <a:gd name="connsiteY9805" fmla="*/ 1845884 h 1874663"/>
              <a:gd name="connsiteX9806" fmla="*/ 1594031 w 2323944"/>
              <a:gd name="connsiteY9806" fmla="*/ 1845288 h 1874663"/>
              <a:gd name="connsiteX9807" fmla="*/ 1591943 w 2323944"/>
              <a:gd name="connsiteY9807" fmla="*/ 1845288 h 1874663"/>
              <a:gd name="connsiteX9808" fmla="*/ 1591943 w 2323944"/>
              <a:gd name="connsiteY9808" fmla="*/ 1845139 h 1874663"/>
              <a:gd name="connsiteX9809" fmla="*/ 1593434 w 2323944"/>
              <a:gd name="connsiteY9809" fmla="*/ 1843051 h 1874663"/>
              <a:gd name="connsiteX9810" fmla="*/ 1594180 w 2323944"/>
              <a:gd name="connsiteY9810" fmla="*/ 1842753 h 1874663"/>
              <a:gd name="connsiteX9811" fmla="*/ 1595224 w 2323944"/>
              <a:gd name="connsiteY9811" fmla="*/ 1842007 h 1874663"/>
              <a:gd name="connsiteX9812" fmla="*/ 1596267 w 2323944"/>
              <a:gd name="connsiteY9812" fmla="*/ 1840964 h 1874663"/>
              <a:gd name="connsiteX9813" fmla="*/ 1598057 w 2323944"/>
              <a:gd name="connsiteY9813" fmla="*/ 1839771 h 1874663"/>
              <a:gd name="connsiteX9814" fmla="*/ 1601188 w 2323944"/>
              <a:gd name="connsiteY9814" fmla="*/ 1838876 h 1874663"/>
              <a:gd name="connsiteX9815" fmla="*/ 1605811 w 2323944"/>
              <a:gd name="connsiteY9815" fmla="*/ 1838280 h 1874663"/>
              <a:gd name="connsiteX9816" fmla="*/ 1610433 w 2323944"/>
              <a:gd name="connsiteY9816" fmla="*/ 1837087 h 1874663"/>
              <a:gd name="connsiteX9817" fmla="*/ 1611626 w 2323944"/>
              <a:gd name="connsiteY9817" fmla="*/ 1837087 h 1874663"/>
              <a:gd name="connsiteX9818" fmla="*/ 1612670 w 2323944"/>
              <a:gd name="connsiteY9818" fmla="*/ 1837385 h 1874663"/>
              <a:gd name="connsiteX9819" fmla="*/ 1614459 w 2323944"/>
              <a:gd name="connsiteY9819" fmla="*/ 1837385 h 1874663"/>
              <a:gd name="connsiteX9820" fmla="*/ 1619977 w 2323944"/>
              <a:gd name="connsiteY9820" fmla="*/ 1836341 h 1874663"/>
              <a:gd name="connsiteX9821" fmla="*/ 1623257 w 2323944"/>
              <a:gd name="connsiteY9821" fmla="*/ 1836341 h 1874663"/>
              <a:gd name="connsiteX9822" fmla="*/ 1625643 w 2323944"/>
              <a:gd name="connsiteY9822" fmla="*/ 1836639 h 1874663"/>
              <a:gd name="connsiteX9823" fmla="*/ 1627134 w 2323944"/>
              <a:gd name="connsiteY9823" fmla="*/ 1837087 h 1874663"/>
              <a:gd name="connsiteX9824" fmla="*/ 1628774 w 2323944"/>
              <a:gd name="connsiteY9824" fmla="*/ 1837087 h 1874663"/>
              <a:gd name="connsiteX9825" fmla="*/ 1631906 w 2323944"/>
              <a:gd name="connsiteY9825" fmla="*/ 1835446 h 1874663"/>
              <a:gd name="connsiteX9826" fmla="*/ 1632204 w 2323944"/>
              <a:gd name="connsiteY9826" fmla="*/ 1834850 h 1874663"/>
              <a:gd name="connsiteX9827" fmla="*/ 1631607 w 2323944"/>
              <a:gd name="connsiteY9827" fmla="*/ 1833955 h 1874663"/>
              <a:gd name="connsiteX9828" fmla="*/ 1629967 w 2323944"/>
              <a:gd name="connsiteY9828" fmla="*/ 1832613 h 1874663"/>
              <a:gd name="connsiteX9829" fmla="*/ 1629222 w 2323944"/>
              <a:gd name="connsiteY9829" fmla="*/ 1831569 h 1874663"/>
              <a:gd name="connsiteX9830" fmla="*/ 1629222 w 2323944"/>
              <a:gd name="connsiteY9830" fmla="*/ 1830824 h 1874663"/>
              <a:gd name="connsiteX9831" fmla="*/ 1629222 w 2323944"/>
              <a:gd name="connsiteY9831" fmla="*/ 1830227 h 1874663"/>
              <a:gd name="connsiteX9832" fmla="*/ 1628476 w 2323944"/>
              <a:gd name="connsiteY9832" fmla="*/ 1829184 h 1874663"/>
              <a:gd name="connsiteX9833" fmla="*/ 1628476 w 2323944"/>
              <a:gd name="connsiteY9833" fmla="*/ 1828736 h 1874663"/>
              <a:gd name="connsiteX9834" fmla="*/ 1628774 w 2323944"/>
              <a:gd name="connsiteY9834" fmla="*/ 1823070 h 1874663"/>
              <a:gd name="connsiteX9835" fmla="*/ 1628774 w 2323944"/>
              <a:gd name="connsiteY9835" fmla="*/ 1823070 h 1874663"/>
              <a:gd name="connsiteX9836" fmla="*/ 1624748 w 2323944"/>
              <a:gd name="connsiteY9836" fmla="*/ 1824263 h 1874663"/>
              <a:gd name="connsiteX9837" fmla="*/ 1622661 w 2323944"/>
              <a:gd name="connsiteY9837" fmla="*/ 1825456 h 1874663"/>
              <a:gd name="connsiteX9838" fmla="*/ 1621468 w 2323944"/>
              <a:gd name="connsiteY9838" fmla="*/ 1825754 h 1874663"/>
              <a:gd name="connsiteX9839" fmla="*/ 1619828 w 2323944"/>
              <a:gd name="connsiteY9839" fmla="*/ 1825456 h 1874663"/>
              <a:gd name="connsiteX9840" fmla="*/ 1616547 w 2323944"/>
              <a:gd name="connsiteY9840" fmla="*/ 1825456 h 1874663"/>
              <a:gd name="connsiteX9841" fmla="*/ 1613565 w 2323944"/>
              <a:gd name="connsiteY9841" fmla="*/ 1824561 h 1874663"/>
              <a:gd name="connsiteX9842" fmla="*/ 1611179 w 2323944"/>
              <a:gd name="connsiteY9842" fmla="*/ 1823965 h 1874663"/>
              <a:gd name="connsiteX9843" fmla="*/ 1609986 w 2323944"/>
              <a:gd name="connsiteY9843" fmla="*/ 1822324 h 1874663"/>
              <a:gd name="connsiteX9844" fmla="*/ 1609986 w 2323944"/>
              <a:gd name="connsiteY9844" fmla="*/ 1821728 h 1874663"/>
              <a:gd name="connsiteX9845" fmla="*/ 1613117 w 2323944"/>
              <a:gd name="connsiteY9845" fmla="*/ 1817254 h 1874663"/>
              <a:gd name="connsiteX9846" fmla="*/ 1614310 w 2323944"/>
              <a:gd name="connsiteY9846" fmla="*/ 1815167 h 1874663"/>
              <a:gd name="connsiteX9847" fmla="*/ 1614608 w 2323944"/>
              <a:gd name="connsiteY9847" fmla="*/ 1813825 h 1874663"/>
              <a:gd name="connsiteX9848" fmla="*/ 1615354 w 2323944"/>
              <a:gd name="connsiteY9848" fmla="*/ 1812930 h 1874663"/>
              <a:gd name="connsiteX9849" fmla="*/ 1617143 w 2323944"/>
              <a:gd name="connsiteY9849" fmla="*/ 1811737 h 1874663"/>
              <a:gd name="connsiteX9850" fmla="*/ 1617591 w 2323944"/>
              <a:gd name="connsiteY9850" fmla="*/ 1810992 h 1874663"/>
              <a:gd name="connsiteX9851" fmla="*/ 1618485 w 2323944"/>
              <a:gd name="connsiteY9851" fmla="*/ 1810693 h 1874663"/>
              <a:gd name="connsiteX9852" fmla="*/ 1619828 w 2323944"/>
              <a:gd name="connsiteY9852" fmla="*/ 1810693 h 1874663"/>
              <a:gd name="connsiteX9853" fmla="*/ 1622362 w 2323944"/>
              <a:gd name="connsiteY9853" fmla="*/ 1809202 h 1874663"/>
              <a:gd name="connsiteX9854" fmla="*/ 1625941 w 2323944"/>
              <a:gd name="connsiteY9854" fmla="*/ 1806220 h 1874663"/>
              <a:gd name="connsiteX9855" fmla="*/ 1628625 w 2323944"/>
              <a:gd name="connsiteY9855" fmla="*/ 1804431 h 1874663"/>
              <a:gd name="connsiteX9856" fmla="*/ 1630564 w 2323944"/>
              <a:gd name="connsiteY9856" fmla="*/ 1803685 h 1874663"/>
              <a:gd name="connsiteX9857" fmla="*/ 1635783 w 2323944"/>
              <a:gd name="connsiteY9857" fmla="*/ 1802939 h 1874663"/>
              <a:gd name="connsiteX9858" fmla="*/ 1639063 w 2323944"/>
              <a:gd name="connsiteY9858" fmla="*/ 1802045 h 1874663"/>
              <a:gd name="connsiteX9859" fmla="*/ 1641449 w 2323944"/>
              <a:gd name="connsiteY9859" fmla="*/ 1801746 h 1874663"/>
              <a:gd name="connsiteX9860" fmla="*/ 1642791 w 2323944"/>
              <a:gd name="connsiteY9860" fmla="*/ 1802045 h 1874663"/>
              <a:gd name="connsiteX9861" fmla="*/ 1644879 w 2323944"/>
              <a:gd name="connsiteY9861" fmla="*/ 1801746 h 1874663"/>
              <a:gd name="connsiteX9862" fmla="*/ 1647861 w 2323944"/>
              <a:gd name="connsiteY9862" fmla="*/ 1800852 h 1874663"/>
              <a:gd name="connsiteX9863" fmla="*/ 1651738 w 2323944"/>
              <a:gd name="connsiteY9863" fmla="*/ 1800106 h 1874663"/>
              <a:gd name="connsiteX9864" fmla="*/ 1656659 w 2323944"/>
              <a:gd name="connsiteY9864" fmla="*/ 1799659 h 1874663"/>
              <a:gd name="connsiteX9865" fmla="*/ 1659790 w 2323944"/>
              <a:gd name="connsiteY9865" fmla="*/ 1799212 h 1874663"/>
              <a:gd name="connsiteX9866" fmla="*/ 1661132 w 2323944"/>
              <a:gd name="connsiteY9866" fmla="*/ 1798615 h 1874663"/>
              <a:gd name="connsiteX9867" fmla="*/ 1663816 w 2323944"/>
              <a:gd name="connsiteY9867" fmla="*/ 1798615 h 1874663"/>
              <a:gd name="connsiteX9868" fmla="*/ 1664264 w 2323944"/>
              <a:gd name="connsiteY9868" fmla="*/ 1797870 h 1874663"/>
              <a:gd name="connsiteX9869" fmla="*/ 1665009 w 2323944"/>
              <a:gd name="connsiteY9869" fmla="*/ 1797422 h 1874663"/>
              <a:gd name="connsiteX9870" fmla="*/ 1667544 w 2323944"/>
              <a:gd name="connsiteY9870" fmla="*/ 1797422 h 1874663"/>
              <a:gd name="connsiteX9871" fmla="*/ 1668439 w 2323944"/>
              <a:gd name="connsiteY9871" fmla="*/ 1798168 h 1874663"/>
              <a:gd name="connsiteX9872" fmla="*/ 1668439 w 2323944"/>
              <a:gd name="connsiteY9872" fmla="*/ 1798466 h 1874663"/>
              <a:gd name="connsiteX9873" fmla="*/ 1667991 w 2323944"/>
              <a:gd name="connsiteY9873" fmla="*/ 1798764 h 1874663"/>
              <a:gd name="connsiteX9874" fmla="*/ 1668290 w 2323944"/>
              <a:gd name="connsiteY9874" fmla="*/ 1799361 h 1874663"/>
              <a:gd name="connsiteX9875" fmla="*/ 1669632 w 2323944"/>
              <a:gd name="connsiteY9875" fmla="*/ 1800255 h 1874663"/>
              <a:gd name="connsiteX9876" fmla="*/ 1671868 w 2323944"/>
              <a:gd name="connsiteY9876" fmla="*/ 1800554 h 1874663"/>
              <a:gd name="connsiteX9877" fmla="*/ 1674403 w 2323944"/>
              <a:gd name="connsiteY9877" fmla="*/ 1799957 h 1874663"/>
              <a:gd name="connsiteX9878" fmla="*/ 1676193 w 2323944"/>
              <a:gd name="connsiteY9878" fmla="*/ 1800255 h 1874663"/>
              <a:gd name="connsiteX9879" fmla="*/ 1675745 w 2323944"/>
              <a:gd name="connsiteY9879" fmla="*/ 1800703 h 1874663"/>
              <a:gd name="connsiteX9880" fmla="*/ 1674851 w 2323944"/>
              <a:gd name="connsiteY9880" fmla="*/ 1800703 h 1874663"/>
              <a:gd name="connsiteX9881" fmla="*/ 1674851 w 2323944"/>
              <a:gd name="connsiteY9881" fmla="*/ 1800852 h 1874663"/>
              <a:gd name="connsiteX9882" fmla="*/ 1675447 w 2323944"/>
              <a:gd name="connsiteY9882" fmla="*/ 1801597 h 1874663"/>
              <a:gd name="connsiteX9883" fmla="*/ 1676043 w 2323944"/>
              <a:gd name="connsiteY9883" fmla="*/ 1801597 h 1874663"/>
              <a:gd name="connsiteX9884" fmla="*/ 1678131 w 2323944"/>
              <a:gd name="connsiteY9884" fmla="*/ 1800703 h 1874663"/>
              <a:gd name="connsiteX9885" fmla="*/ 1678131 w 2323944"/>
              <a:gd name="connsiteY9885" fmla="*/ 1801001 h 1874663"/>
              <a:gd name="connsiteX9886" fmla="*/ 1677386 w 2323944"/>
              <a:gd name="connsiteY9886" fmla="*/ 1802343 h 1874663"/>
              <a:gd name="connsiteX9887" fmla="*/ 1677684 w 2323944"/>
              <a:gd name="connsiteY9887" fmla="*/ 1803089 h 1874663"/>
              <a:gd name="connsiteX9888" fmla="*/ 1679175 w 2323944"/>
              <a:gd name="connsiteY9888" fmla="*/ 1803387 h 1874663"/>
              <a:gd name="connsiteX9889" fmla="*/ 1681710 w 2323944"/>
              <a:gd name="connsiteY9889" fmla="*/ 1802790 h 1874663"/>
              <a:gd name="connsiteX9890" fmla="*/ 1684841 w 2323944"/>
              <a:gd name="connsiteY9890" fmla="*/ 1801299 h 1874663"/>
              <a:gd name="connsiteX9891" fmla="*/ 1686332 w 2323944"/>
              <a:gd name="connsiteY9891" fmla="*/ 1800852 h 1874663"/>
              <a:gd name="connsiteX9892" fmla="*/ 1686631 w 2323944"/>
              <a:gd name="connsiteY9892" fmla="*/ 1800106 h 1874663"/>
              <a:gd name="connsiteX9893" fmla="*/ 1685587 w 2323944"/>
              <a:gd name="connsiteY9893" fmla="*/ 1800106 h 1874663"/>
              <a:gd name="connsiteX9894" fmla="*/ 1682903 w 2323944"/>
              <a:gd name="connsiteY9894" fmla="*/ 1800405 h 1874663"/>
              <a:gd name="connsiteX9895" fmla="*/ 1682157 w 2323944"/>
              <a:gd name="connsiteY9895" fmla="*/ 1800852 h 1874663"/>
              <a:gd name="connsiteX9896" fmla="*/ 1682157 w 2323944"/>
              <a:gd name="connsiteY9896" fmla="*/ 1800554 h 1874663"/>
              <a:gd name="connsiteX9897" fmla="*/ 1682605 w 2323944"/>
              <a:gd name="connsiteY9897" fmla="*/ 1799361 h 1874663"/>
              <a:gd name="connsiteX9898" fmla="*/ 1685139 w 2323944"/>
              <a:gd name="connsiteY9898" fmla="*/ 1797571 h 1874663"/>
              <a:gd name="connsiteX9899" fmla="*/ 1686183 w 2323944"/>
              <a:gd name="connsiteY9899" fmla="*/ 1796528 h 1874663"/>
              <a:gd name="connsiteX9900" fmla="*/ 1686780 w 2323944"/>
              <a:gd name="connsiteY9900" fmla="*/ 1795484 h 1874663"/>
              <a:gd name="connsiteX9901" fmla="*/ 1686034 w 2323944"/>
              <a:gd name="connsiteY9901" fmla="*/ 1795484 h 1874663"/>
              <a:gd name="connsiteX9902" fmla="*/ 1683946 w 2323944"/>
              <a:gd name="connsiteY9902" fmla="*/ 1796677 h 1874663"/>
              <a:gd name="connsiteX9903" fmla="*/ 1682008 w 2323944"/>
              <a:gd name="connsiteY9903" fmla="*/ 1797273 h 1874663"/>
              <a:gd name="connsiteX9904" fmla="*/ 1680368 w 2323944"/>
              <a:gd name="connsiteY9904" fmla="*/ 1797273 h 1874663"/>
              <a:gd name="connsiteX9905" fmla="*/ 1679921 w 2323944"/>
              <a:gd name="connsiteY9905" fmla="*/ 1796229 h 1874663"/>
              <a:gd name="connsiteX9906" fmla="*/ 1680815 w 2323944"/>
              <a:gd name="connsiteY9906" fmla="*/ 1793993 h 1874663"/>
              <a:gd name="connsiteX9907" fmla="*/ 1679921 w 2323944"/>
              <a:gd name="connsiteY9907" fmla="*/ 1793098 h 1874663"/>
              <a:gd name="connsiteX9908" fmla="*/ 1675745 w 2323944"/>
              <a:gd name="connsiteY9908" fmla="*/ 1794291 h 1874663"/>
              <a:gd name="connsiteX9909" fmla="*/ 1675298 w 2323944"/>
              <a:gd name="connsiteY9909" fmla="*/ 1794738 h 1874663"/>
              <a:gd name="connsiteX9910" fmla="*/ 1675298 w 2323944"/>
              <a:gd name="connsiteY9910" fmla="*/ 1795036 h 1874663"/>
              <a:gd name="connsiteX9911" fmla="*/ 1675745 w 2323944"/>
              <a:gd name="connsiteY9911" fmla="*/ 1795335 h 1874663"/>
              <a:gd name="connsiteX9912" fmla="*/ 1675745 w 2323944"/>
              <a:gd name="connsiteY9912" fmla="*/ 1795335 h 1874663"/>
              <a:gd name="connsiteX9913" fmla="*/ 1675149 w 2323944"/>
              <a:gd name="connsiteY9913" fmla="*/ 1795782 h 1874663"/>
              <a:gd name="connsiteX9914" fmla="*/ 1674254 w 2323944"/>
              <a:gd name="connsiteY9914" fmla="*/ 1795782 h 1874663"/>
              <a:gd name="connsiteX9915" fmla="*/ 1674254 w 2323944"/>
              <a:gd name="connsiteY9915" fmla="*/ 1795036 h 1874663"/>
              <a:gd name="connsiteX9916" fmla="*/ 1674701 w 2323944"/>
              <a:gd name="connsiteY9916" fmla="*/ 1794291 h 1874663"/>
              <a:gd name="connsiteX9917" fmla="*/ 1674254 w 2323944"/>
              <a:gd name="connsiteY9917" fmla="*/ 1793993 h 1874663"/>
              <a:gd name="connsiteX9918" fmla="*/ 1673061 w 2323944"/>
              <a:gd name="connsiteY9918" fmla="*/ 1794291 h 1874663"/>
              <a:gd name="connsiteX9919" fmla="*/ 1671421 w 2323944"/>
              <a:gd name="connsiteY9919" fmla="*/ 1794738 h 1874663"/>
              <a:gd name="connsiteX9920" fmla="*/ 1667693 w 2323944"/>
              <a:gd name="connsiteY9920" fmla="*/ 1796229 h 1874663"/>
              <a:gd name="connsiteX9921" fmla="*/ 1667693 w 2323944"/>
              <a:gd name="connsiteY9921" fmla="*/ 1795931 h 1874663"/>
              <a:gd name="connsiteX9922" fmla="*/ 1668737 w 2323944"/>
              <a:gd name="connsiteY9922" fmla="*/ 1794887 h 1874663"/>
              <a:gd name="connsiteX9923" fmla="*/ 1672614 w 2323944"/>
              <a:gd name="connsiteY9923" fmla="*/ 1793694 h 1874663"/>
              <a:gd name="connsiteX9924" fmla="*/ 1674552 w 2323944"/>
              <a:gd name="connsiteY9924" fmla="*/ 1793098 h 1874663"/>
              <a:gd name="connsiteX9925" fmla="*/ 1675745 w 2323944"/>
              <a:gd name="connsiteY9925" fmla="*/ 1793098 h 1874663"/>
              <a:gd name="connsiteX9926" fmla="*/ 1676491 w 2323944"/>
              <a:gd name="connsiteY9926" fmla="*/ 1792800 h 1874663"/>
              <a:gd name="connsiteX9927" fmla="*/ 1677087 w 2323944"/>
              <a:gd name="connsiteY9927" fmla="*/ 1792800 h 1874663"/>
              <a:gd name="connsiteX9928" fmla="*/ 1677684 w 2323944"/>
              <a:gd name="connsiteY9928" fmla="*/ 1793247 h 1874663"/>
              <a:gd name="connsiteX9929" fmla="*/ 1679175 w 2323944"/>
              <a:gd name="connsiteY9929" fmla="*/ 1793247 h 1874663"/>
              <a:gd name="connsiteX9930" fmla="*/ 1681561 w 2323944"/>
              <a:gd name="connsiteY9930" fmla="*/ 1792203 h 1874663"/>
              <a:gd name="connsiteX9931" fmla="*/ 1682605 w 2323944"/>
              <a:gd name="connsiteY9931" fmla="*/ 1792501 h 1874663"/>
              <a:gd name="connsiteX9932" fmla="*/ 1682306 w 2323944"/>
              <a:gd name="connsiteY9932" fmla="*/ 1793843 h 1874663"/>
              <a:gd name="connsiteX9933" fmla="*/ 1682903 w 2323944"/>
              <a:gd name="connsiteY9933" fmla="*/ 1793843 h 1874663"/>
              <a:gd name="connsiteX9934" fmla="*/ 1684394 w 2323944"/>
              <a:gd name="connsiteY9934" fmla="*/ 1792800 h 1874663"/>
              <a:gd name="connsiteX9935" fmla="*/ 1685438 w 2323944"/>
              <a:gd name="connsiteY9935" fmla="*/ 1792352 h 1874663"/>
              <a:gd name="connsiteX9936" fmla="*/ 1685885 w 2323944"/>
              <a:gd name="connsiteY9936" fmla="*/ 1792651 h 1874663"/>
              <a:gd name="connsiteX9937" fmla="*/ 1682605 w 2323944"/>
              <a:gd name="connsiteY9937" fmla="*/ 1794440 h 1874663"/>
              <a:gd name="connsiteX9938" fmla="*/ 1681710 w 2323944"/>
              <a:gd name="connsiteY9938" fmla="*/ 1795335 h 1874663"/>
              <a:gd name="connsiteX9939" fmla="*/ 1681710 w 2323944"/>
              <a:gd name="connsiteY9939" fmla="*/ 1795782 h 1874663"/>
              <a:gd name="connsiteX9940" fmla="*/ 1682008 w 2323944"/>
              <a:gd name="connsiteY9940" fmla="*/ 1796528 h 1874663"/>
              <a:gd name="connsiteX9941" fmla="*/ 1683350 w 2323944"/>
              <a:gd name="connsiteY9941" fmla="*/ 1796528 h 1874663"/>
              <a:gd name="connsiteX9942" fmla="*/ 1688718 w 2323944"/>
              <a:gd name="connsiteY9942" fmla="*/ 1792800 h 1874663"/>
              <a:gd name="connsiteX9943" fmla="*/ 1691402 w 2323944"/>
              <a:gd name="connsiteY9943" fmla="*/ 1791607 h 1874663"/>
              <a:gd name="connsiteX9944" fmla="*/ 1693937 w 2323944"/>
              <a:gd name="connsiteY9944" fmla="*/ 1790861 h 1874663"/>
              <a:gd name="connsiteX9945" fmla="*/ 1696472 w 2323944"/>
              <a:gd name="connsiteY9945" fmla="*/ 1790861 h 1874663"/>
              <a:gd name="connsiteX9946" fmla="*/ 1698709 w 2323944"/>
              <a:gd name="connsiteY9946" fmla="*/ 1790116 h 1874663"/>
              <a:gd name="connsiteX9947" fmla="*/ 1700498 w 2323944"/>
              <a:gd name="connsiteY9947" fmla="*/ 1789072 h 1874663"/>
              <a:gd name="connsiteX9948" fmla="*/ 1707954 w 2323944"/>
              <a:gd name="connsiteY9948" fmla="*/ 1786686 h 1874663"/>
              <a:gd name="connsiteX9949" fmla="*/ 1710936 w 2323944"/>
              <a:gd name="connsiteY9949" fmla="*/ 1785195 h 1874663"/>
              <a:gd name="connsiteX9950" fmla="*/ 1713769 w 2323944"/>
              <a:gd name="connsiteY9950" fmla="*/ 1782511 h 1874663"/>
              <a:gd name="connsiteX9951" fmla="*/ 1714515 w 2323944"/>
              <a:gd name="connsiteY9951" fmla="*/ 1782511 h 1874663"/>
              <a:gd name="connsiteX9952" fmla="*/ 1714664 w 2323944"/>
              <a:gd name="connsiteY9952" fmla="*/ 1782511 h 1874663"/>
              <a:gd name="connsiteX9953" fmla="*/ 1714813 w 2323944"/>
              <a:gd name="connsiteY9953" fmla="*/ 1782511 h 1874663"/>
              <a:gd name="connsiteX9954" fmla="*/ 1725102 w 2323944"/>
              <a:gd name="connsiteY9954" fmla="*/ 1772967 h 1874663"/>
              <a:gd name="connsiteX9955" fmla="*/ 1730918 w 2323944"/>
              <a:gd name="connsiteY9955" fmla="*/ 1768643 h 1874663"/>
              <a:gd name="connsiteX9956" fmla="*/ 1735689 w 2323944"/>
              <a:gd name="connsiteY9956" fmla="*/ 1766257 h 1874663"/>
              <a:gd name="connsiteX9957" fmla="*/ 1739417 w 2323944"/>
              <a:gd name="connsiteY9957" fmla="*/ 1765064 h 1874663"/>
              <a:gd name="connsiteX9958" fmla="*/ 1741952 w 2323944"/>
              <a:gd name="connsiteY9958" fmla="*/ 1765064 h 1874663"/>
              <a:gd name="connsiteX9959" fmla="*/ 1743294 w 2323944"/>
              <a:gd name="connsiteY9959" fmla="*/ 1765064 h 1874663"/>
              <a:gd name="connsiteX9960" fmla="*/ 1752539 w 2323944"/>
              <a:gd name="connsiteY9960" fmla="*/ 1758205 h 1874663"/>
              <a:gd name="connsiteX9961" fmla="*/ 1759398 w 2323944"/>
              <a:gd name="connsiteY9961" fmla="*/ 1754179 h 1874663"/>
              <a:gd name="connsiteX9962" fmla="*/ 1762679 w 2323944"/>
              <a:gd name="connsiteY9962" fmla="*/ 1753434 h 1874663"/>
              <a:gd name="connsiteX9963" fmla="*/ 1761933 w 2323944"/>
              <a:gd name="connsiteY9963" fmla="*/ 1750451 h 1874663"/>
              <a:gd name="connsiteX9964" fmla="*/ 1755372 w 2323944"/>
              <a:gd name="connsiteY9964" fmla="*/ 1748364 h 1874663"/>
              <a:gd name="connsiteX9965" fmla="*/ 1753583 w 2323944"/>
              <a:gd name="connsiteY9965" fmla="*/ 1747022 h 1874663"/>
              <a:gd name="connsiteX9966" fmla="*/ 1760889 w 2323944"/>
              <a:gd name="connsiteY9966" fmla="*/ 1748065 h 1874663"/>
              <a:gd name="connsiteX9967" fmla="*/ 1764617 w 2323944"/>
              <a:gd name="connsiteY9967" fmla="*/ 1745978 h 1874663"/>
              <a:gd name="connsiteX9968" fmla="*/ 1767301 w 2323944"/>
              <a:gd name="connsiteY9968" fmla="*/ 1742846 h 1874663"/>
              <a:gd name="connsiteX9969" fmla="*/ 1769538 w 2323944"/>
              <a:gd name="connsiteY9969" fmla="*/ 1740908 h 1874663"/>
              <a:gd name="connsiteX9970" fmla="*/ 1775801 w 2323944"/>
              <a:gd name="connsiteY9970" fmla="*/ 1740013 h 1874663"/>
              <a:gd name="connsiteX9971" fmla="*/ 1780871 w 2323944"/>
              <a:gd name="connsiteY9971" fmla="*/ 1734496 h 1874663"/>
              <a:gd name="connsiteX9972" fmla="*/ 1783555 w 2323944"/>
              <a:gd name="connsiteY9972" fmla="*/ 1730172 h 1874663"/>
              <a:gd name="connsiteX9973" fmla="*/ 1784450 w 2323944"/>
              <a:gd name="connsiteY9973" fmla="*/ 1728830 h 1874663"/>
              <a:gd name="connsiteX9974" fmla="*/ 1787730 w 2323944"/>
              <a:gd name="connsiteY9974" fmla="*/ 1727040 h 1874663"/>
              <a:gd name="connsiteX9975" fmla="*/ 1788774 w 2323944"/>
              <a:gd name="connsiteY9975" fmla="*/ 1723909 h 1874663"/>
              <a:gd name="connsiteX9976" fmla="*/ 1792353 w 2323944"/>
              <a:gd name="connsiteY9976" fmla="*/ 1722120 h 1874663"/>
              <a:gd name="connsiteX9977" fmla="*/ 1796677 w 2323944"/>
              <a:gd name="connsiteY9977" fmla="*/ 1721225 h 1874663"/>
              <a:gd name="connsiteX9978" fmla="*/ 1807861 w 2323944"/>
              <a:gd name="connsiteY9978" fmla="*/ 1714366 h 1874663"/>
              <a:gd name="connsiteX9979" fmla="*/ 1809203 w 2323944"/>
              <a:gd name="connsiteY9979" fmla="*/ 1711831 h 1874663"/>
              <a:gd name="connsiteX9980" fmla="*/ 1813825 w 2323944"/>
              <a:gd name="connsiteY9980" fmla="*/ 1710190 h 1874663"/>
              <a:gd name="connsiteX9981" fmla="*/ 1817702 w 2323944"/>
              <a:gd name="connsiteY9981" fmla="*/ 1707506 h 1874663"/>
              <a:gd name="connsiteX9982" fmla="*/ 1820982 w 2323944"/>
              <a:gd name="connsiteY9982" fmla="*/ 1707954 h 1874663"/>
              <a:gd name="connsiteX9983" fmla="*/ 1824412 w 2323944"/>
              <a:gd name="connsiteY9983" fmla="*/ 1707059 h 1874663"/>
              <a:gd name="connsiteX9984" fmla="*/ 1833806 w 2323944"/>
              <a:gd name="connsiteY9984" fmla="*/ 1703629 h 1874663"/>
              <a:gd name="connsiteX9985" fmla="*/ 1837832 w 2323944"/>
              <a:gd name="connsiteY9985" fmla="*/ 1699156 h 1874663"/>
              <a:gd name="connsiteX9986" fmla="*/ 1841560 w 2323944"/>
              <a:gd name="connsiteY9986" fmla="*/ 1696323 h 1874663"/>
              <a:gd name="connsiteX9987" fmla="*/ 1848569 w 2323944"/>
              <a:gd name="connsiteY9987" fmla="*/ 1691700 h 1874663"/>
              <a:gd name="connsiteX9988" fmla="*/ 1855428 w 2323944"/>
              <a:gd name="connsiteY9988" fmla="*/ 1681859 h 1874663"/>
              <a:gd name="connsiteX9989" fmla="*/ 1859305 w 2323944"/>
              <a:gd name="connsiteY9989" fmla="*/ 1679026 h 1874663"/>
              <a:gd name="connsiteX9990" fmla="*/ 1867357 w 2323944"/>
              <a:gd name="connsiteY9990" fmla="*/ 1670824 h 1874663"/>
              <a:gd name="connsiteX9991" fmla="*/ 1869743 w 2323944"/>
              <a:gd name="connsiteY9991" fmla="*/ 1667544 h 1874663"/>
              <a:gd name="connsiteX9992" fmla="*/ 1871532 w 2323944"/>
              <a:gd name="connsiteY9992" fmla="*/ 1663369 h 1874663"/>
              <a:gd name="connsiteX9993" fmla="*/ 1873172 w 2323944"/>
              <a:gd name="connsiteY9993" fmla="*/ 1658299 h 1874663"/>
              <a:gd name="connsiteX9994" fmla="*/ 1870787 w 2323944"/>
              <a:gd name="connsiteY9994" fmla="*/ 1655764 h 1874663"/>
              <a:gd name="connsiteX9995" fmla="*/ 1867954 w 2323944"/>
              <a:gd name="connsiteY9995" fmla="*/ 1654571 h 1874663"/>
              <a:gd name="connsiteX9996" fmla="*/ 1863331 w 2323944"/>
              <a:gd name="connsiteY9996" fmla="*/ 1653229 h 1874663"/>
              <a:gd name="connsiteX9997" fmla="*/ 1853937 w 2323944"/>
              <a:gd name="connsiteY9997" fmla="*/ 1649352 h 1874663"/>
              <a:gd name="connsiteX9998" fmla="*/ 1849463 w 2323944"/>
              <a:gd name="connsiteY9998" fmla="*/ 1649352 h 1874663"/>
              <a:gd name="connsiteX9999" fmla="*/ 1844990 w 2323944"/>
              <a:gd name="connsiteY9999" fmla="*/ 1648904 h 1874663"/>
              <a:gd name="connsiteX10000" fmla="*/ 1842753 w 2323944"/>
              <a:gd name="connsiteY10000" fmla="*/ 1646966 h 1874663"/>
              <a:gd name="connsiteX10001" fmla="*/ 1840218 w 2323944"/>
              <a:gd name="connsiteY10001" fmla="*/ 1645773 h 1874663"/>
              <a:gd name="connsiteX10002" fmla="*/ 1856919 w 2323944"/>
              <a:gd name="connsiteY10002" fmla="*/ 1648904 h 1874663"/>
              <a:gd name="connsiteX10003" fmla="*/ 1864076 w 2323944"/>
              <a:gd name="connsiteY10003" fmla="*/ 1652036 h 1874663"/>
              <a:gd name="connsiteX10004" fmla="*/ 1866910 w 2323944"/>
              <a:gd name="connsiteY10004" fmla="*/ 1652334 h 1874663"/>
              <a:gd name="connsiteX10005" fmla="*/ 1870787 w 2323944"/>
              <a:gd name="connsiteY10005" fmla="*/ 1654571 h 1874663"/>
              <a:gd name="connsiteX10006" fmla="*/ 1873172 w 2323944"/>
              <a:gd name="connsiteY10006" fmla="*/ 1655167 h 1874663"/>
              <a:gd name="connsiteX10007" fmla="*/ 1875558 w 2323944"/>
              <a:gd name="connsiteY10007" fmla="*/ 1654869 h 1874663"/>
              <a:gd name="connsiteX10008" fmla="*/ 1878839 w 2323944"/>
              <a:gd name="connsiteY10008" fmla="*/ 1653080 h 1874663"/>
              <a:gd name="connsiteX10009" fmla="*/ 1883461 w 2323944"/>
              <a:gd name="connsiteY10009" fmla="*/ 1648308 h 1874663"/>
              <a:gd name="connsiteX10010" fmla="*/ 1887189 w 2323944"/>
              <a:gd name="connsiteY10010" fmla="*/ 1641747 h 1874663"/>
              <a:gd name="connsiteX10011" fmla="*/ 1895092 w 2323944"/>
              <a:gd name="connsiteY10011" fmla="*/ 1632800 h 1874663"/>
              <a:gd name="connsiteX10012" fmla="*/ 1901952 w 2323944"/>
              <a:gd name="connsiteY10012" fmla="*/ 1628923 h 1874663"/>
              <a:gd name="connsiteX10013" fmla="*/ 1902995 w 2323944"/>
              <a:gd name="connsiteY10013" fmla="*/ 1626537 h 1874663"/>
              <a:gd name="connsiteX10014" fmla="*/ 1905232 w 2323944"/>
              <a:gd name="connsiteY10014" fmla="*/ 1624748 h 1874663"/>
              <a:gd name="connsiteX10015" fmla="*/ 1908662 w 2323944"/>
              <a:gd name="connsiteY10015" fmla="*/ 1623257 h 1874663"/>
              <a:gd name="connsiteX10016" fmla="*/ 1911793 w 2323944"/>
              <a:gd name="connsiteY10016" fmla="*/ 1622660 h 1874663"/>
              <a:gd name="connsiteX10017" fmla="*/ 1913731 w 2323944"/>
              <a:gd name="connsiteY10017" fmla="*/ 1621468 h 1874663"/>
              <a:gd name="connsiteX10018" fmla="*/ 1912091 w 2323944"/>
              <a:gd name="connsiteY10018" fmla="*/ 1619827 h 1874663"/>
              <a:gd name="connsiteX10019" fmla="*/ 1918056 w 2323944"/>
              <a:gd name="connsiteY10019" fmla="*/ 1617740 h 1874663"/>
              <a:gd name="connsiteX10020" fmla="*/ 1931327 w 2323944"/>
              <a:gd name="connsiteY10020" fmla="*/ 1615056 h 1874663"/>
              <a:gd name="connsiteX10021" fmla="*/ 1933415 w 2323944"/>
              <a:gd name="connsiteY10021" fmla="*/ 1615056 h 1874663"/>
              <a:gd name="connsiteX10022" fmla="*/ 1935950 w 2323944"/>
              <a:gd name="connsiteY10022" fmla="*/ 1614459 h 1874663"/>
              <a:gd name="connsiteX10023" fmla="*/ 1938783 w 2323944"/>
              <a:gd name="connsiteY10023" fmla="*/ 1610731 h 1874663"/>
              <a:gd name="connsiteX10024" fmla="*/ 1939528 w 2323944"/>
              <a:gd name="connsiteY10024" fmla="*/ 1605363 h 1874663"/>
              <a:gd name="connsiteX10025" fmla="*/ 1947282 w 2323944"/>
              <a:gd name="connsiteY10025" fmla="*/ 1591346 h 1874663"/>
              <a:gd name="connsiteX10026" fmla="*/ 1952501 w 2323944"/>
              <a:gd name="connsiteY10026" fmla="*/ 1588811 h 1874663"/>
              <a:gd name="connsiteX10027" fmla="*/ 1955633 w 2323944"/>
              <a:gd name="connsiteY10027" fmla="*/ 1585531 h 1874663"/>
              <a:gd name="connsiteX10028" fmla="*/ 1957571 w 2323944"/>
              <a:gd name="connsiteY10028" fmla="*/ 1585531 h 1874663"/>
              <a:gd name="connsiteX10029" fmla="*/ 1959062 w 2323944"/>
              <a:gd name="connsiteY10029" fmla="*/ 1583443 h 1874663"/>
              <a:gd name="connsiteX10030" fmla="*/ 1961299 w 2323944"/>
              <a:gd name="connsiteY10030" fmla="*/ 1582996 h 1874663"/>
              <a:gd name="connsiteX10031" fmla="*/ 1962343 w 2323944"/>
              <a:gd name="connsiteY10031" fmla="*/ 1583593 h 1874663"/>
              <a:gd name="connsiteX10032" fmla="*/ 1965623 w 2323944"/>
              <a:gd name="connsiteY10032" fmla="*/ 1583145 h 1874663"/>
              <a:gd name="connsiteX10033" fmla="*/ 1968755 w 2323944"/>
              <a:gd name="connsiteY10033" fmla="*/ 1583891 h 1874663"/>
              <a:gd name="connsiteX10034" fmla="*/ 1973228 w 2323944"/>
              <a:gd name="connsiteY10034" fmla="*/ 1580610 h 1874663"/>
              <a:gd name="connsiteX10035" fmla="*/ 1978298 w 2323944"/>
              <a:gd name="connsiteY10035" fmla="*/ 1581803 h 1874663"/>
              <a:gd name="connsiteX10036" fmla="*/ 1991271 w 2323944"/>
              <a:gd name="connsiteY10036" fmla="*/ 1579566 h 1874663"/>
              <a:gd name="connsiteX10037" fmla="*/ 1993508 w 2323944"/>
              <a:gd name="connsiteY10037" fmla="*/ 1580312 h 1874663"/>
              <a:gd name="connsiteX10038" fmla="*/ 2001709 w 2323944"/>
              <a:gd name="connsiteY10038" fmla="*/ 1581058 h 1874663"/>
              <a:gd name="connsiteX10039" fmla="*/ 2011103 w 2323944"/>
              <a:gd name="connsiteY10039" fmla="*/ 1579865 h 1874663"/>
              <a:gd name="connsiteX10040" fmla="*/ 2020050 w 2323944"/>
              <a:gd name="connsiteY10040" fmla="*/ 1581356 h 1874663"/>
              <a:gd name="connsiteX10041" fmla="*/ 2024076 w 2323944"/>
              <a:gd name="connsiteY10041" fmla="*/ 1580163 h 1874663"/>
              <a:gd name="connsiteX10042" fmla="*/ 2028400 w 2323944"/>
              <a:gd name="connsiteY10042" fmla="*/ 1579716 h 1874663"/>
              <a:gd name="connsiteX10043" fmla="*/ 2031532 w 2323944"/>
              <a:gd name="connsiteY10043" fmla="*/ 1580014 h 1874663"/>
              <a:gd name="connsiteX10044" fmla="*/ 2035409 w 2323944"/>
              <a:gd name="connsiteY10044" fmla="*/ 1581654 h 1874663"/>
              <a:gd name="connsiteX10045" fmla="*/ 2044505 w 2323944"/>
              <a:gd name="connsiteY10045" fmla="*/ 1582251 h 1874663"/>
              <a:gd name="connsiteX10046" fmla="*/ 2047189 w 2323944"/>
              <a:gd name="connsiteY10046" fmla="*/ 1580461 h 1874663"/>
              <a:gd name="connsiteX10047" fmla="*/ 2052109 w 2323944"/>
              <a:gd name="connsiteY10047" fmla="*/ 1580461 h 1874663"/>
              <a:gd name="connsiteX10048" fmla="*/ 2055241 w 2323944"/>
              <a:gd name="connsiteY10048" fmla="*/ 1580163 h 1874663"/>
              <a:gd name="connsiteX10049" fmla="*/ 2058223 w 2323944"/>
              <a:gd name="connsiteY10049" fmla="*/ 1580163 h 1874663"/>
              <a:gd name="connsiteX10050" fmla="*/ 2062846 w 2323944"/>
              <a:gd name="connsiteY10050" fmla="*/ 1580759 h 1874663"/>
              <a:gd name="connsiteX10051" fmla="*/ 2067617 w 2323944"/>
              <a:gd name="connsiteY10051" fmla="*/ 1581058 h 1874663"/>
              <a:gd name="connsiteX10052" fmla="*/ 2072836 w 2323944"/>
              <a:gd name="connsiteY10052" fmla="*/ 1582400 h 1874663"/>
              <a:gd name="connsiteX10053" fmla="*/ 2079248 w 2323944"/>
              <a:gd name="connsiteY10053" fmla="*/ 1582400 h 1874663"/>
              <a:gd name="connsiteX10054" fmla="*/ 2081485 w 2323944"/>
              <a:gd name="connsiteY10054" fmla="*/ 1583891 h 1874663"/>
              <a:gd name="connsiteX10055" fmla="*/ 2084467 w 2323944"/>
              <a:gd name="connsiteY10055" fmla="*/ 1587171 h 1874663"/>
              <a:gd name="connsiteX10056" fmla="*/ 2095949 w 2323944"/>
              <a:gd name="connsiteY10056" fmla="*/ 1583593 h 1874663"/>
              <a:gd name="connsiteX10057" fmla="*/ 2098782 w 2323944"/>
              <a:gd name="connsiteY10057" fmla="*/ 1584040 h 1874663"/>
              <a:gd name="connsiteX10058" fmla="*/ 2104747 w 2323944"/>
              <a:gd name="connsiteY10058" fmla="*/ 1583593 h 1874663"/>
              <a:gd name="connsiteX10059" fmla="*/ 2108624 w 2323944"/>
              <a:gd name="connsiteY10059" fmla="*/ 1581952 h 1874663"/>
              <a:gd name="connsiteX10060" fmla="*/ 2113843 w 2323944"/>
              <a:gd name="connsiteY10060" fmla="*/ 1582996 h 1874663"/>
              <a:gd name="connsiteX10061" fmla="*/ 2118316 w 2323944"/>
              <a:gd name="connsiteY10061" fmla="*/ 1582400 h 1874663"/>
              <a:gd name="connsiteX10062" fmla="*/ 2127711 w 2323944"/>
              <a:gd name="connsiteY10062" fmla="*/ 1581803 h 1874663"/>
              <a:gd name="connsiteX10063" fmla="*/ 2132780 w 2323944"/>
              <a:gd name="connsiteY10063" fmla="*/ 1579566 h 1874663"/>
              <a:gd name="connsiteX10064" fmla="*/ 2134719 w 2323944"/>
              <a:gd name="connsiteY10064" fmla="*/ 1575839 h 1874663"/>
              <a:gd name="connsiteX10065" fmla="*/ 2140087 w 2323944"/>
              <a:gd name="connsiteY10065" fmla="*/ 1573155 h 1874663"/>
              <a:gd name="connsiteX10066" fmla="*/ 2146201 w 2323944"/>
              <a:gd name="connsiteY10066" fmla="*/ 1566594 h 1874663"/>
              <a:gd name="connsiteX10067" fmla="*/ 2151867 w 2323944"/>
              <a:gd name="connsiteY10067" fmla="*/ 1562866 h 1874663"/>
              <a:gd name="connsiteX10068" fmla="*/ 2154700 w 2323944"/>
              <a:gd name="connsiteY10068" fmla="*/ 1559287 h 1874663"/>
              <a:gd name="connsiteX10069" fmla="*/ 712169 w 2323944"/>
              <a:gd name="connsiteY10069" fmla="*/ 393065 h 1874663"/>
              <a:gd name="connsiteX10070" fmla="*/ 698302 w 2323944"/>
              <a:gd name="connsiteY10070" fmla="*/ 394258 h 1874663"/>
              <a:gd name="connsiteX10071" fmla="*/ 692337 w 2323944"/>
              <a:gd name="connsiteY10071" fmla="*/ 395600 h 1874663"/>
              <a:gd name="connsiteX10072" fmla="*/ 687416 w 2323944"/>
              <a:gd name="connsiteY10072" fmla="*/ 398880 h 1874663"/>
              <a:gd name="connsiteX10073" fmla="*/ 688162 w 2323944"/>
              <a:gd name="connsiteY10073" fmla="*/ 400073 h 1874663"/>
              <a:gd name="connsiteX10074" fmla="*/ 689653 w 2323944"/>
              <a:gd name="connsiteY10074" fmla="*/ 400968 h 1874663"/>
              <a:gd name="connsiteX10075" fmla="*/ 716941 w 2323944"/>
              <a:gd name="connsiteY10075" fmla="*/ 403801 h 1874663"/>
              <a:gd name="connsiteX10076" fmla="*/ 720967 w 2323944"/>
              <a:gd name="connsiteY10076" fmla="*/ 401863 h 1874663"/>
              <a:gd name="connsiteX10077" fmla="*/ 722906 w 2323944"/>
              <a:gd name="connsiteY10077" fmla="*/ 399626 h 1874663"/>
              <a:gd name="connsiteX10078" fmla="*/ 722160 w 2323944"/>
              <a:gd name="connsiteY10078" fmla="*/ 397240 h 1874663"/>
              <a:gd name="connsiteX10079" fmla="*/ 720371 w 2323944"/>
              <a:gd name="connsiteY10079" fmla="*/ 395898 h 1874663"/>
              <a:gd name="connsiteX10080" fmla="*/ 717090 w 2323944"/>
              <a:gd name="connsiteY10080" fmla="*/ 394407 h 1874663"/>
              <a:gd name="connsiteX10081" fmla="*/ 712169 w 2323944"/>
              <a:gd name="connsiteY10081" fmla="*/ 393065 h 1874663"/>
              <a:gd name="connsiteX10082" fmla="*/ 731107 w 2323944"/>
              <a:gd name="connsiteY10082" fmla="*/ 311201 h 1874663"/>
              <a:gd name="connsiteX10083" fmla="*/ 735580 w 2323944"/>
              <a:gd name="connsiteY10083" fmla="*/ 310605 h 1874663"/>
              <a:gd name="connsiteX10084" fmla="*/ 747211 w 2323944"/>
              <a:gd name="connsiteY10084" fmla="*/ 307623 h 1874663"/>
              <a:gd name="connsiteX10085" fmla="*/ 758395 w 2323944"/>
              <a:gd name="connsiteY10085" fmla="*/ 306131 h 1874663"/>
              <a:gd name="connsiteX10086" fmla="*/ 768236 w 2323944"/>
              <a:gd name="connsiteY10086" fmla="*/ 311052 h 1874663"/>
              <a:gd name="connsiteX10087" fmla="*/ 774648 w 2323944"/>
              <a:gd name="connsiteY10087" fmla="*/ 311500 h 1874663"/>
              <a:gd name="connsiteX10088" fmla="*/ 776885 w 2323944"/>
              <a:gd name="connsiteY10088" fmla="*/ 310754 h 1874663"/>
              <a:gd name="connsiteX10089" fmla="*/ 780464 w 2323944"/>
              <a:gd name="connsiteY10089" fmla="*/ 307772 h 1874663"/>
              <a:gd name="connsiteX10090" fmla="*/ 782402 w 2323944"/>
              <a:gd name="connsiteY10090" fmla="*/ 305386 h 1874663"/>
              <a:gd name="connsiteX10091" fmla="*/ 784042 w 2323944"/>
              <a:gd name="connsiteY10091" fmla="*/ 304789 h 1874663"/>
              <a:gd name="connsiteX10092" fmla="*/ 787770 w 2323944"/>
              <a:gd name="connsiteY10092" fmla="*/ 305982 h 1874663"/>
              <a:gd name="connsiteX10093" fmla="*/ 792691 w 2323944"/>
              <a:gd name="connsiteY10093" fmla="*/ 308666 h 1874663"/>
              <a:gd name="connsiteX10094" fmla="*/ 794928 w 2323944"/>
              <a:gd name="connsiteY10094" fmla="*/ 309412 h 1874663"/>
              <a:gd name="connsiteX10095" fmla="*/ 803725 w 2323944"/>
              <a:gd name="connsiteY10095" fmla="*/ 310307 h 1874663"/>
              <a:gd name="connsiteX10096" fmla="*/ 807006 w 2323944"/>
              <a:gd name="connsiteY10096" fmla="*/ 310307 h 1874663"/>
              <a:gd name="connsiteX10097" fmla="*/ 814163 w 2323944"/>
              <a:gd name="connsiteY10097" fmla="*/ 308666 h 1874663"/>
              <a:gd name="connsiteX10098" fmla="*/ 822365 w 2323944"/>
              <a:gd name="connsiteY10098" fmla="*/ 309859 h 1874663"/>
              <a:gd name="connsiteX10099" fmla="*/ 828329 w 2323944"/>
              <a:gd name="connsiteY10099" fmla="*/ 309114 h 1874663"/>
              <a:gd name="connsiteX10100" fmla="*/ 830864 w 2323944"/>
              <a:gd name="connsiteY10100" fmla="*/ 307921 h 1874663"/>
              <a:gd name="connsiteX10101" fmla="*/ 831908 w 2323944"/>
              <a:gd name="connsiteY10101" fmla="*/ 305982 h 1874663"/>
              <a:gd name="connsiteX10102" fmla="*/ 832355 w 2323944"/>
              <a:gd name="connsiteY10102" fmla="*/ 303596 h 1874663"/>
              <a:gd name="connsiteX10103" fmla="*/ 832355 w 2323944"/>
              <a:gd name="connsiteY10103" fmla="*/ 300763 h 1874663"/>
              <a:gd name="connsiteX10104" fmla="*/ 831610 w 2323944"/>
              <a:gd name="connsiteY10104" fmla="*/ 298527 h 1874663"/>
              <a:gd name="connsiteX10105" fmla="*/ 828777 w 2323944"/>
              <a:gd name="connsiteY10105" fmla="*/ 294053 h 1874663"/>
              <a:gd name="connsiteX10106" fmla="*/ 827733 w 2323944"/>
              <a:gd name="connsiteY10106" fmla="*/ 293158 h 1874663"/>
              <a:gd name="connsiteX10107" fmla="*/ 825645 w 2323944"/>
              <a:gd name="connsiteY10107" fmla="*/ 292562 h 1874663"/>
              <a:gd name="connsiteX10108" fmla="*/ 824005 w 2323944"/>
              <a:gd name="connsiteY10108" fmla="*/ 292562 h 1874663"/>
              <a:gd name="connsiteX10109" fmla="*/ 819382 w 2323944"/>
              <a:gd name="connsiteY10109" fmla="*/ 289132 h 1874663"/>
              <a:gd name="connsiteX10110" fmla="*/ 816102 w 2323944"/>
              <a:gd name="connsiteY10110" fmla="*/ 287492 h 1874663"/>
              <a:gd name="connsiteX10111" fmla="*/ 810883 w 2323944"/>
              <a:gd name="connsiteY10111" fmla="*/ 285852 h 1874663"/>
              <a:gd name="connsiteX10112" fmla="*/ 803875 w 2323944"/>
              <a:gd name="connsiteY10112" fmla="*/ 282720 h 1874663"/>
              <a:gd name="connsiteX10113" fmla="*/ 798357 w 2323944"/>
              <a:gd name="connsiteY10113" fmla="*/ 282720 h 1874663"/>
              <a:gd name="connsiteX10114" fmla="*/ 791498 w 2323944"/>
              <a:gd name="connsiteY10114" fmla="*/ 284063 h 1874663"/>
              <a:gd name="connsiteX10115" fmla="*/ 786428 w 2323944"/>
              <a:gd name="connsiteY10115" fmla="*/ 285703 h 1874663"/>
              <a:gd name="connsiteX10116" fmla="*/ 777780 w 2323944"/>
              <a:gd name="connsiteY10116" fmla="*/ 289580 h 1874663"/>
              <a:gd name="connsiteX10117" fmla="*/ 774648 w 2323944"/>
              <a:gd name="connsiteY10117" fmla="*/ 292115 h 1874663"/>
              <a:gd name="connsiteX10118" fmla="*/ 769727 w 2323944"/>
              <a:gd name="connsiteY10118" fmla="*/ 293904 h 1874663"/>
              <a:gd name="connsiteX10119" fmla="*/ 756456 w 2323944"/>
              <a:gd name="connsiteY10119" fmla="*/ 295544 h 1874663"/>
              <a:gd name="connsiteX10120" fmla="*/ 745273 w 2323944"/>
              <a:gd name="connsiteY10120" fmla="*/ 298377 h 1874663"/>
              <a:gd name="connsiteX10121" fmla="*/ 739606 w 2323944"/>
              <a:gd name="connsiteY10121" fmla="*/ 300316 h 1874663"/>
              <a:gd name="connsiteX10122" fmla="*/ 731852 w 2323944"/>
              <a:gd name="connsiteY10122" fmla="*/ 303895 h 1874663"/>
              <a:gd name="connsiteX10123" fmla="*/ 728423 w 2323944"/>
              <a:gd name="connsiteY10123" fmla="*/ 307175 h 1874663"/>
              <a:gd name="connsiteX10124" fmla="*/ 728125 w 2323944"/>
              <a:gd name="connsiteY10124" fmla="*/ 308219 h 1874663"/>
              <a:gd name="connsiteX10125" fmla="*/ 729914 w 2323944"/>
              <a:gd name="connsiteY10125" fmla="*/ 310456 h 1874663"/>
              <a:gd name="connsiteX10126" fmla="*/ 731256 w 2323944"/>
              <a:gd name="connsiteY10126" fmla="*/ 311350 h 1874663"/>
              <a:gd name="connsiteX10127" fmla="*/ 809392 w 2323944"/>
              <a:gd name="connsiteY10127" fmla="*/ 333867 h 1874663"/>
              <a:gd name="connsiteX10128" fmla="*/ 820575 w 2323944"/>
              <a:gd name="connsiteY10128" fmla="*/ 330735 h 1874663"/>
              <a:gd name="connsiteX10129" fmla="*/ 822961 w 2323944"/>
              <a:gd name="connsiteY10129" fmla="*/ 328200 h 1874663"/>
              <a:gd name="connsiteX10130" fmla="*/ 824602 w 2323944"/>
              <a:gd name="connsiteY10130" fmla="*/ 324771 h 1874663"/>
              <a:gd name="connsiteX10131" fmla="*/ 824602 w 2323944"/>
              <a:gd name="connsiteY10131" fmla="*/ 323727 h 1874663"/>
              <a:gd name="connsiteX10132" fmla="*/ 823558 w 2323944"/>
              <a:gd name="connsiteY10132" fmla="*/ 323429 h 1874663"/>
              <a:gd name="connsiteX10133" fmla="*/ 802532 w 2323944"/>
              <a:gd name="connsiteY10133" fmla="*/ 321937 h 1874663"/>
              <a:gd name="connsiteX10134" fmla="*/ 795375 w 2323944"/>
              <a:gd name="connsiteY10134" fmla="*/ 322385 h 1874663"/>
              <a:gd name="connsiteX10135" fmla="*/ 791498 w 2323944"/>
              <a:gd name="connsiteY10135" fmla="*/ 323280 h 1874663"/>
              <a:gd name="connsiteX10136" fmla="*/ 782700 w 2323944"/>
              <a:gd name="connsiteY10136" fmla="*/ 322832 h 1874663"/>
              <a:gd name="connsiteX10137" fmla="*/ 753772 w 2323944"/>
              <a:gd name="connsiteY10137" fmla="*/ 327753 h 1874663"/>
              <a:gd name="connsiteX10138" fmla="*/ 740650 w 2323944"/>
              <a:gd name="connsiteY10138" fmla="*/ 331630 h 1874663"/>
              <a:gd name="connsiteX10139" fmla="*/ 734984 w 2323944"/>
              <a:gd name="connsiteY10139" fmla="*/ 332972 h 1874663"/>
              <a:gd name="connsiteX10140" fmla="*/ 730660 w 2323944"/>
              <a:gd name="connsiteY10140" fmla="*/ 333419 h 1874663"/>
              <a:gd name="connsiteX10141" fmla="*/ 729914 w 2323944"/>
              <a:gd name="connsiteY10141" fmla="*/ 334016 h 1874663"/>
              <a:gd name="connsiteX10142" fmla="*/ 728423 w 2323944"/>
              <a:gd name="connsiteY10142" fmla="*/ 336551 h 1874663"/>
              <a:gd name="connsiteX10143" fmla="*/ 728125 w 2323944"/>
              <a:gd name="connsiteY10143" fmla="*/ 338042 h 1874663"/>
              <a:gd name="connsiteX10144" fmla="*/ 728125 w 2323944"/>
              <a:gd name="connsiteY10144" fmla="*/ 339384 h 1874663"/>
              <a:gd name="connsiteX10145" fmla="*/ 728423 w 2323944"/>
              <a:gd name="connsiteY10145" fmla="*/ 341471 h 1874663"/>
              <a:gd name="connsiteX10146" fmla="*/ 730510 w 2323944"/>
              <a:gd name="connsiteY10146" fmla="*/ 345050 h 1874663"/>
              <a:gd name="connsiteX10147" fmla="*/ 731107 w 2323944"/>
              <a:gd name="connsiteY10147" fmla="*/ 347585 h 1874663"/>
              <a:gd name="connsiteX10148" fmla="*/ 732300 w 2323944"/>
              <a:gd name="connsiteY10148" fmla="*/ 350120 h 1874663"/>
              <a:gd name="connsiteX10149" fmla="*/ 731852 w 2323944"/>
              <a:gd name="connsiteY10149" fmla="*/ 351015 h 1874663"/>
              <a:gd name="connsiteX10150" fmla="*/ 730510 w 2323944"/>
              <a:gd name="connsiteY10150" fmla="*/ 352059 h 1874663"/>
              <a:gd name="connsiteX10151" fmla="*/ 729914 w 2323944"/>
              <a:gd name="connsiteY10151" fmla="*/ 353251 h 1874663"/>
              <a:gd name="connsiteX10152" fmla="*/ 730212 w 2323944"/>
              <a:gd name="connsiteY10152" fmla="*/ 354444 h 1874663"/>
              <a:gd name="connsiteX10153" fmla="*/ 731107 w 2323944"/>
              <a:gd name="connsiteY10153" fmla="*/ 356085 h 1874663"/>
              <a:gd name="connsiteX10154" fmla="*/ 734238 w 2323944"/>
              <a:gd name="connsiteY10154" fmla="*/ 357278 h 1874663"/>
              <a:gd name="connsiteX10155" fmla="*/ 737370 w 2323944"/>
              <a:gd name="connsiteY10155" fmla="*/ 359365 h 1874663"/>
              <a:gd name="connsiteX10156" fmla="*/ 744825 w 2323944"/>
              <a:gd name="connsiteY10156" fmla="*/ 361155 h 1874663"/>
              <a:gd name="connsiteX10157" fmla="*/ 751983 w 2323944"/>
              <a:gd name="connsiteY10157" fmla="*/ 365777 h 1874663"/>
              <a:gd name="connsiteX10158" fmla="*/ 757202 w 2323944"/>
              <a:gd name="connsiteY10158" fmla="*/ 366970 h 1874663"/>
              <a:gd name="connsiteX10159" fmla="*/ 763166 w 2323944"/>
              <a:gd name="connsiteY10159" fmla="*/ 366970 h 1874663"/>
              <a:gd name="connsiteX10160" fmla="*/ 782253 w 2323944"/>
              <a:gd name="connsiteY10160" fmla="*/ 362049 h 1874663"/>
              <a:gd name="connsiteX10161" fmla="*/ 786577 w 2323944"/>
              <a:gd name="connsiteY10161" fmla="*/ 361751 h 1874663"/>
              <a:gd name="connsiteX10162" fmla="*/ 790902 w 2323944"/>
              <a:gd name="connsiteY10162" fmla="*/ 362198 h 1874663"/>
              <a:gd name="connsiteX10163" fmla="*/ 796419 w 2323944"/>
              <a:gd name="connsiteY10163" fmla="*/ 361005 h 1874663"/>
              <a:gd name="connsiteX10164" fmla="*/ 804620 w 2323944"/>
              <a:gd name="connsiteY10164" fmla="*/ 358321 h 1874663"/>
              <a:gd name="connsiteX10165" fmla="*/ 809243 w 2323944"/>
              <a:gd name="connsiteY10165" fmla="*/ 356383 h 1874663"/>
              <a:gd name="connsiteX10166" fmla="*/ 810734 w 2323944"/>
              <a:gd name="connsiteY10166" fmla="*/ 353550 h 1874663"/>
              <a:gd name="connsiteX10167" fmla="*/ 811330 w 2323944"/>
              <a:gd name="connsiteY10167" fmla="*/ 350418 h 1874663"/>
              <a:gd name="connsiteX10168" fmla="*/ 811330 w 2323944"/>
              <a:gd name="connsiteY10168" fmla="*/ 345050 h 1874663"/>
              <a:gd name="connsiteX10169" fmla="*/ 811032 w 2323944"/>
              <a:gd name="connsiteY10169" fmla="*/ 343410 h 1874663"/>
              <a:gd name="connsiteX10170" fmla="*/ 810436 w 2323944"/>
              <a:gd name="connsiteY10170" fmla="*/ 342217 h 1874663"/>
              <a:gd name="connsiteX10171" fmla="*/ 809541 w 2323944"/>
              <a:gd name="connsiteY10171" fmla="*/ 341322 h 1874663"/>
              <a:gd name="connsiteX10172" fmla="*/ 806857 w 2323944"/>
              <a:gd name="connsiteY10172" fmla="*/ 340726 h 1874663"/>
              <a:gd name="connsiteX10173" fmla="*/ 795673 w 2323944"/>
              <a:gd name="connsiteY10173" fmla="*/ 341024 h 1874663"/>
              <a:gd name="connsiteX10174" fmla="*/ 793287 w 2323944"/>
              <a:gd name="connsiteY10174" fmla="*/ 339682 h 1874663"/>
              <a:gd name="connsiteX10175" fmla="*/ 792095 w 2323944"/>
              <a:gd name="connsiteY10175" fmla="*/ 338638 h 1874663"/>
              <a:gd name="connsiteX10176" fmla="*/ 791796 w 2323944"/>
              <a:gd name="connsiteY10176" fmla="*/ 337893 h 1874663"/>
              <a:gd name="connsiteX10177" fmla="*/ 794779 w 2323944"/>
              <a:gd name="connsiteY10177" fmla="*/ 336551 h 1874663"/>
              <a:gd name="connsiteX10178" fmla="*/ 809243 w 2323944"/>
              <a:gd name="connsiteY10178" fmla="*/ 333718 h 1874663"/>
              <a:gd name="connsiteX10179" fmla="*/ 1076306 w 2323944"/>
              <a:gd name="connsiteY10179" fmla="*/ 212189 h 1874663"/>
              <a:gd name="connsiteX10180" fmla="*/ 1077797 w 2323944"/>
              <a:gd name="connsiteY10180" fmla="*/ 213084 h 1874663"/>
              <a:gd name="connsiteX10181" fmla="*/ 1081525 w 2323944"/>
              <a:gd name="connsiteY10181" fmla="*/ 213382 h 1874663"/>
              <a:gd name="connsiteX10182" fmla="*/ 1090472 w 2323944"/>
              <a:gd name="connsiteY10182" fmla="*/ 212935 h 1874663"/>
              <a:gd name="connsiteX10183" fmla="*/ 1095244 w 2323944"/>
              <a:gd name="connsiteY10183" fmla="*/ 215917 h 1874663"/>
              <a:gd name="connsiteX10184" fmla="*/ 1095989 w 2323944"/>
              <a:gd name="connsiteY10184" fmla="*/ 218154 h 1874663"/>
              <a:gd name="connsiteX10185" fmla="*/ 1095989 w 2323944"/>
              <a:gd name="connsiteY10185" fmla="*/ 219347 h 1874663"/>
              <a:gd name="connsiteX10186" fmla="*/ 1098226 w 2323944"/>
              <a:gd name="connsiteY10186" fmla="*/ 220689 h 1874663"/>
              <a:gd name="connsiteX10187" fmla="*/ 1105384 w 2323944"/>
              <a:gd name="connsiteY10187" fmla="*/ 223075 h 1874663"/>
              <a:gd name="connsiteX10188" fmla="*/ 1107024 w 2323944"/>
              <a:gd name="connsiteY10188" fmla="*/ 223075 h 1874663"/>
              <a:gd name="connsiteX10189" fmla="*/ 1108217 w 2323944"/>
              <a:gd name="connsiteY10189" fmla="*/ 222329 h 1874663"/>
              <a:gd name="connsiteX10190" fmla="*/ 1109559 w 2323944"/>
              <a:gd name="connsiteY10190" fmla="*/ 219347 h 1874663"/>
              <a:gd name="connsiteX10191" fmla="*/ 1110155 w 2323944"/>
              <a:gd name="connsiteY10191" fmla="*/ 215321 h 1874663"/>
              <a:gd name="connsiteX10192" fmla="*/ 1109559 w 2323944"/>
              <a:gd name="connsiteY10192" fmla="*/ 207120 h 1874663"/>
              <a:gd name="connsiteX10193" fmla="*/ 1108664 w 2323944"/>
              <a:gd name="connsiteY10193" fmla="*/ 203541 h 1874663"/>
              <a:gd name="connsiteX10194" fmla="*/ 1106726 w 2323944"/>
              <a:gd name="connsiteY10194" fmla="*/ 200708 h 1874663"/>
              <a:gd name="connsiteX10195" fmla="*/ 1103445 w 2323944"/>
              <a:gd name="connsiteY10195" fmla="*/ 198918 h 1874663"/>
              <a:gd name="connsiteX10196" fmla="*/ 1099866 w 2323944"/>
              <a:gd name="connsiteY10196" fmla="*/ 198024 h 1874663"/>
              <a:gd name="connsiteX10197" fmla="*/ 1092709 w 2323944"/>
              <a:gd name="connsiteY10197" fmla="*/ 198024 h 1874663"/>
              <a:gd name="connsiteX10198" fmla="*/ 1084657 w 2323944"/>
              <a:gd name="connsiteY10198" fmla="*/ 196831 h 1874663"/>
              <a:gd name="connsiteX10199" fmla="*/ 1082718 w 2323944"/>
              <a:gd name="connsiteY10199" fmla="*/ 197129 h 1874663"/>
              <a:gd name="connsiteX10200" fmla="*/ 1076157 w 2323944"/>
              <a:gd name="connsiteY10200" fmla="*/ 200111 h 1874663"/>
              <a:gd name="connsiteX10201" fmla="*/ 1075561 w 2323944"/>
              <a:gd name="connsiteY10201" fmla="*/ 200857 h 1874663"/>
              <a:gd name="connsiteX10202" fmla="*/ 1074517 w 2323944"/>
              <a:gd name="connsiteY10202" fmla="*/ 203988 h 1874663"/>
              <a:gd name="connsiteX10203" fmla="*/ 1074517 w 2323944"/>
              <a:gd name="connsiteY10203" fmla="*/ 205778 h 1874663"/>
              <a:gd name="connsiteX10204" fmla="*/ 1075262 w 2323944"/>
              <a:gd name="connsiteY10204" fmla="*/ 210997 h 1874663"/>
              <a:gd name="connsiteX10205" fmla="*/ 1076157 w 2323944"/>
              <a:gd name="connsiteY10205" fmla="*/ 212339 h 1874663"/>
              <a:gd name="connsiteX10206" fmla="*/ 932113 w 2323944"/>
              <a:gd name="connsiteY10206" fmla="*/ 265871 h 1874663"/>
              <a:gd name="connsiteX10207" fmla="*/ 938077 w 2323944"/>
              <a:gd name="connsiteY10207" fmla="*/ 265871 h 1874663"/>
              <a:gd name="connsiteX10208" fmla="*/ 948814 w 2323944"/>
              <a:gd name="connsiteY10208" fmla="*/ 264678 h 1874663"/>
              <a:gd name="connsiteX10209" fmla="*/ 952840 w 2323944"/>
              <a:gd name="connsiteY10209" fmla="*/ 266169 h 1874663"/>
              <a:gd name="connsiteX10210" fmla="*/ 953138 w 2323944"/>
              <a:gd name="connsiteY10210" fmla="*/ 268406 h 1874663"/>
              <a:gd name="connsiteX10211" fmla="*/ 948963 w 2323944"/>
              <a:gd name="connsiteY10211" fmla="*/ 274519 h 1874663"/>
              <a:gd name="connsiteX10212" fmla="*/ 947024 w 2323944"/>
              <a:gd name="connsiteY10212" fmla="*/ 276607 h 1874663"/>
              <a:gd name="connsiteX10213" fmla="*/ 947024 w 2323944"/>
              <a:gd name="connsiteY10213" fmla="*/ 278247 h 1874663"/>
              <a:gd name="connsiteX10214" fmla="*/ 948963 w 2323944"/>
              <a:gd name="connsiteY10214" fmla="*/ 279589 h 1874663"/>
              <a:gd name="connsiteX10215" fmla="*/ 951050 w 2323944"/>
              <a:gd name="connsiteY10215" fmla="*/ 279589 h 1874663"/>
              <a:gd name="connsiteX10216" fmla="*/ 953138 w 2323944"/>
              <a:gd name="connsiteY10216" fmla="*/ 278545 h 1874663"/>
              <a:gd name="connsiteX10217" fmla="*/ 962085 w 2323944"/>
              <a:gd name="connsiteY10217" fmla="*/ 270642 h 1874663"/>
              <a:gd name="connsiteX10218" fmla="*/ 968497 w 2323944"/>
              <a:gd name="connsiteY10218" fmla="*/ 268555 h 1874663"/>
              <a:gd name="connsiteX10219" fmla="*/ 969541 w 2323944"/>
              <a:gd name="connsiteY10219" fmla="*/ 268853 h 1874663"/>
              <a:gd name="connsiteX10220" fmla="*/ 972374 w 2323944"/>
              <a:gd name="connsiteY10220" fmla="*/ 271090 h 1874663"/>
              <a:gd name="connsiteX10221" fmla="*/ 975505 w 2323944"/>
              <a:gd name="connsiteY10221" fmla="*/ 272879 h 1874663"/>
              <a:gd name="connsiteX10222" fmla="*/ 975803 w 2323944"/>
              <a:gd name="connsiteY10222" fmla="*/ 273923 h 1874663"/>
              <a:gd name="connsiteX10223" fmla="*/ 968497 w 2323944"/>
              <a:gd name="connsiteY10223" fmla="*/ 279291 h 1874663"/>
              <a:gd name="connsiteX10224" fmla="*/ 967453 w 2323944"/>
              <a:gd name="connsiteY10224" fmla="*/ 280335 h 1874663"/>
              <a:gd name="connsiteX10225" fmla="*/ 967751 w 2323944"/>
              <a:gd name="connsiteY10225" fmla="*/ 281229 h 1874663"/>
              <a:gd name="connsiteX10226" fmla="*/ 972374 w 2323944"/>
              <a:gd name="connsiteY10226" fmla="*/ 282273 h 1874663"/>
              <a:gd name="connsiteX10227" fmla="*/ 985347 w 2323944"/>
              <a:gd name="connsiteY10227" fmla="*/ 281975 h 1874663"/>
              <a:gd name="connsiteX10228" fmla="*/ 988180 w 2323944"/>
              <a:gd name="connsiteY10228" fmla="*/ 283019 h 1874663"/>
              <a:gd name="connsiteX10229" fmla="*/ 989224 w 2323944"/>
              <a:gd name="connsiteY10229" fmla="*/ 283913 h 1874663"/>
              <a:gd name="connsiteX10230" fmla="*/ 984154 w 2323944"/>
              <a:gd name="connsiteY10230" fmla="*/ 286597 h 1874663"/>
              <a:gd name="connsiteX10231" fmla="*/ 974461 w 2323944"/>
              <a:gd name="connsiteY10231" fmla="*/ 288387 h 1874663"/>
              <a:gd name="connsiteX10232" fmla="*/ 972075 w 2323944"/>
              <a:gd name="connsiteY10232" fmla="*/ 290176 h 1874663"/>
              <a:gd name="connsiteX10233" fmla="*/ 983408 w 2323944"/>
              <a:gd name="connsiteY10233" fmla="*/ 290922 h 1874663"/>
              <a:gd name="connsiteX10234" fmla="*/ 986241 w 2323944"/>
              <a:gd name="connsiteY10234" fmla="*/ 292711 h 1874663"/>
              <a:gd name="connsiteX10235" fmla="*/ 983855 w 2323944"/>
              <a:gd name="connsiteY10235" fmla="*/ 295992 h 1874663"/>
              <a:gd name="connsiteX10236" fmla="*/ 978786 w 2323944"/>
              <a:gd name="connsiteY10236" fmla="*/ 297185 h 1874663"/>
              <a:gd name="connsiteX10237" fmla="*/ 967005 w 2323944"/>
              <a:gd name="connsiteY10237" fmla="*/ 295992 h 1874663"/>
              <a:gd name="connsiteX10238" fmla="*/ 953436 w 2323944"/>
              <a:gd name="connsiteY10238" fmla="*/ 293606 h 1874663"/>
              <a:gd name="connsiteX10239" fmla="*/ 951050 w 2323944"/>
              <a:gd name="connsiteY10239" fmla="*/ 294053 h 1874663"/>
              <a:gd name="connsiteX10240" fmla="*/ 948664 w 2323944"/>
              <a:gd name="connsiteY10240" fmla="*/ 295246 h 1874663"/>
              <a:gd name="connsiteX10241" fmla="*/ 946428 w 2323944"/>
              <a:gd name="connsiteY10241" fmla="*/ 297334 h 1874663"/>
              <a:gd name="connsiteX10242" fmla="*/ 946726 w 2323944"/>
              <a:gd name="connsiteY10242" fmla="*/ 300316 h 1874663"/>
              <a:gd name="connsiteX10243" fmla="*/ 949559 w 2323944"/>
              <a:gd name="connsiteY10243" fmla="*/ 304342 h 1874663"/>
              <a:gd name="connsiteX10244" fmla="*/ 952542 w 2323944"/>
              <a:gd name="connsiteY10244" fmla="*/ 307324 h 1874663"/>
              <a:gd name="connsiteX10245" fmla="*/ 959102 w 2323944"/>
              <a:gd name="connsiteY10245" fmla="*/ 310754 h 1874663"/>
              <a:gd name="connsiteX10246" fmla="*/ 964023 w 2323944"/>
              <a:gd name="connsiteY10246" fmla="*/ 312245 h 1874663"/>
              <a:gd name="connsiteX10247" fmla="*/ 974014 w 2323944"/>
              <a:gd name="connsiteY10247" fmla="*/ 312842 h 1874663"/>
              <a:gd name="connsiteX10248" fmla="*/ 981171 w 2323944"/>
              <a:gd name="connsiteY10248" fmla="*/ 309263 h 1874663"/>
              <a:gd name="connsiteX10249" fmla="*/ 1006073 w 2323944"/>
              <a:gd name="connsiteY10249" fmla="*/ 306131 h 1874663"/>
              <a:gd name="connsiteX10250" fmla="*/ 1004732 w 2323944"/>
              <a:gd name="connsiteY10250" fmla="*/ 308517 h 1874663"/>
              <a:gd name="connsiteX10251" fmla="*/ 1005030 w 2323944"/>
              <a:gd name="connsiteY10251" fmla="*/ 309859 h 1874663"/>
              <a:gd name="connsiteX10252" fmla="*/ 1006372 w 2323944"/>
              <a:gd name="connsiteY10252" fmla="*/ 311798 h 1874663"/>
              <a:gd name="connsiteX10253" fmla="*/ 1007863 w 2323944"/>
              <a:gd name="connsiteY10253" fmla="*/ 312991 h 1874663"/>
              <a:gd name="connsiteX10254" fmla="*/ 1009503 w 2323944"/>
              <a:gd name="connsiteY10254" fmla="*/ 313438 h 1874663"/>
              <a:gd name="connsiteX10255" fmla="*/ 1018003 w 2323944"/>
              <a:gd name="connsiteY10255" fmla="*/ 311947 h 1874663"/>
              <a:gd name="connsiteX10256" fmla="*/ 1023967 w 2323944"/>
              <a:gd name="connsiteY10256" fmla="*/ 311649 h 1874663"/>
              <a:gd name="connsiteX10257" fmla="*/ 1029932 w 2323944"/>
              <a:gd name="connsiteY10257" fmla="*/ 312543 h 1874663"/>
              <a:gd name="connsiteX10258" fmla="*/ 1043948 w 2323944"/>
              <a:gd name="connsiteY10258" fmla="*/ 316420 h 1874663"/>
              <a:gd name="connsiteX10259" fmla="*/ 1049913 w 2323944"/>
              <a:gd name="connsiteY10259" fmla="*/ 316719 h 1874663"/>
              <a:gd name="connsiteX10260" fmla="*/ 1053044 w 2323944"/>
              <a:gd name="connsiteY10260" fmla="*/ 320595 h 1874663"/>
              <a:gd name="connsiteX10261" fmla="*/ 1056474 w 2323944"/>
              <a:gd name="connsiteY10261" fmla="*/ 323130 h 1874663"/>
              <a:gd name="connsiteX10262" fmla="*/ 1056922 w 2323944"/>
              <a:gd name="connsiteY10262" fmla="*/ 324025 h 1874663"/>
              <a:gd name="connsiteX10263" fmla="*/ 1057816 w 2323944"/>
              <a:gd name="connsiteY10263" fmla="*/ 328499 h 1874663"/>
              <a:gd name="connsiteX10264" fmla="*/ 1058413 w 2323944"/>
              <a:gd name="connsiteY10264" fmla="*/ 329542 h 1874663"/>
              <a:gd name="connsiteX10265" fmla="*/ 1060500 w 2323944"/>
              <a:gd name="connsiteY10265" fmla="*/ 332375 h 1874663"/>
              <a:gd name="connsiteX10266" fmla="*/ 1063035 w 2323944"/>
              <a:gd name="connsiteY10266" fmla="*/ 334612 h 1874663"/>
              <a:gd name="connsiteX10267" fmla="*/ 1071236 w 2323944"/>
              <a:gd name="connsiteY10267" fmla="*/ 338191 h 1874663"/>
              <a:gd name="connsiteX10268" fmla="*/ 1079587 w 2323944"/>
              <a:gd name="connsiteY10268" fmla="*/ 340428 h 1874663"/>
              <a:gd name="connsiteX10269" fmla="*/ 1087341 w 2323944"/>
              <a:gd name="connsiteY10269" fmla="*/ 338638 h 1874663"/>
              <a:gd name="connsiteX10270" fmla="*/ 1095691 w 2323944"/>
              <a:gd name="connsiteY10270" fmla="*/ 337744 h 1874663"/>
              <a:gd name="connsiteX10271" fmla="*/ 1100314 w 2323944"/>
              <a:gd name="connsiteY10271" fmla="*/ 336700 h 1874663"/>
              <a:gd name="connsiteX10272" fmla="*/ 1101357 w 2323944"/>
              <a:gd name="connsiteY10272" fmla="*/ 335507 h 1874663"/>
              <a:gd name="connsiteX10273" fmla="*/ 1103147 w 2323944"/>
              <a:gd name="connsiteY10273" fmla="*/ 330288 h 1874663"/>
              <a:gd name="connsiteX10274" fmla="*/ 1104787 w 2323944"/>
              <a:gd name="connsiteY10274" fmla="*/ 328499 h 1874663"/>
              <a:gd name="connsiteX10275" fmla="*/ 1104787 w 2323944"/>
              <a:gd name="connsiteY10275" fmla="*/ 327306 h 1874663"/>
              <a:gd name="connsiteX10276" fmla="*/ 1103445 w 2323944"/>
              <a:gd name="connsiteY10276" fmla="*/ 323876 h 1874663"/>
              <a:gd name="connsiteX10277" fmla="*/ 1101357 w 2323944"/>
              <a:gd name="connsiteY10277" fmla="*/ 321192 h 1874663"/>
              <a:gd name="connsiteX10278" fmla="*/ 1090025 w 2323944"/>
              <a:gd name="connsiteY10278" fmla="*/ 311500 h 1874663"/>
              <a:gd name="connsiteX10279" fmla="*/ 1085104 w 2323944"/>
              <a:gd name="connsiteY10279" fmla="*/ 310008 h 1874663"/>
              <a:gd name="connsiteX10280" fmla="*/ 1084358 w 2323944"/>
              <a:gd name="connsiteY10280" fmla="*/ 308666 h 1874663"/>
              <a:gd name="connsiteX10281" fmla="*/ 1084657 w 2323944"/>
              <a:gd name="connsiteY10281" fmla="*/ 306281 h 1874663"/>
              <a:gd name="connsiteX10282" fmla="*/ 1084657 w 2323944"/>
              <a:gd name="connsiteY10282" fmla="*/ 304640 h 1874663"/>
              <a:gd name="connsiteX10283" fmla="*/ 1082569 w 2323944"/>
              <a:gd name="connsiteY10283" fmla="*/ 301956 h 1874663"/>
              <a:gd name="connsiteX10284" fmla="*/ 1083315 w 2323944"/>
              <a:gd name="connsiteY10284" fmla="*/ 300912 h 1874663"/>
              <a:gd name="connsiteX10285" fmla="*/ 1086893 w 2323944"/>
              <a:gd name="connsiteY10285" fmla="*/ 298676 h 1874663"/>
              <a:gd name="connsiteX10286" fmla="*/ 1088235 w 2323944"/>
              <a:gd name="connsiteY10286" fmla="*/ 295544 h 1874663"/>
              <a:gd name="connsiteX10287" fmla="*/ 1089577 w 2323944"/>
              <a:gd name="connsiteY10287" fmla="*/ 294351 h 1874663"/>
              <a:gd name="connsiteX10288" fmla="*/ 1088832 w 2323944"/>
              <a:gd name="connsiteY10288" fmla="*/ 293158 h 1874663"/>
              <a:gd name="connsiteX10289" fmla="*/ 1084358 w 2323944"/>
              <a:gd name="connsiteY10289" fmla="*/ 290922 h 1874663"/>
              <a:gd name="connsiteX10290" fmla="*/ 1078245 w 2323944"/>
              <a:gd name="connsiteY10290" fmla="*/ 284361 h 1874663"/>
              <a:gd name="connsiteX10291" fmla="*/ 1067210 w 2323944"/>
              <a:gd name="connsiteY10291" fmla="*/ 278844 h 1874663"/>
              <a:gd name="connsiteX10292" fmla="*/ 1054536 w 2323944"/>
              <a:gd name="connsiteY10292" fmla="*/ 281080 h 1874663"/>
              <a:gd name="connsiteX10293" fmla="*/ 1049018 w 2323944"/>
              <a:gd name="connsiteY10293" fmla="*/ 279887 h 1874663"/>
              <a:gd name="connsiteX10294" fmla="*/ 1048571 w 2323944"/>
              <a:gd name="connsiteY10294" fmla="*/ 278545 h 1874663"/>
              <a:gd name="connsiteX10295" fmla="*/ 1049466 w 2323944"/>
              <a:gd name="connsiteY10295" fmla="*/ 276458 h 1874663"/>
              <a:gd name="connsiteX10296" fmla="*/ 1051702 w 2323944"/>
              <a:gd name="connsiteY10296" fmla="*/ 273028 h 1874663"/>
              <a:gd name="connsiteX10297" fmla="*/ 1051702 w 2323944"/>
              <a:gd name="connsiteY10297" fmla="*/ 271537 h 1874663"/>
              <a:gd name="connsiteX10298" fmla="*/ 1050211 w 2323944"/>
              <a:gd name="connsiteY10298" fmla="*/ 270195 h 1874663"/>
              <a:gd name="connsiteX10299" fmla="*/ 1048720 w 2323944"/>
              <a:gd name="connsiteY10299" fmla="*/ 269449 h 1874663"/>
              <a:gd name="connsiteX10300" fmla="*/ 1044694 w 2323944"/>
              <a:gd name="connsiteY10300" fmla="*/ 268853 h 1874663"/>
              <a:gd name="connsiteX10301" fmla="*/ 1034107 w 2323944"/>
              <a:gd name="connsiteY10301" fmla="*/ 262888 h 1874663"/>
              <a:gd name="connsiteX10302" fmla="*/ 1029634 w 2323944"/>
              <a:gd name="connsiteY10302" fmla="*/ 262292 h 1874663"/>
              <a:gd name="connsiteX10303" fmla="*/ 1026949 w 2323944"/>
              <a:gd name="connsiteY10303" fmla="*/ 262888 h 1874663"/>
              <a:gd name="connsiteX10304" fmla="*/ 1021283 w 2323944"/>
              <a:gd name="connsiteY10304" fmla="*/ 265423 h 1874663"/>
              <a:gd name="connsiteX10305" fmla="*/ 1015915 w 2323944"/>
              <a:gd name="connsiteY10305" fmla="*/ 267213 h 1874663"/>
              <a:gd name="connsiteX10306" fmla="*/ 1015617 w 2323944"/>
              <a:gd name="connsiteY10306" fmla="*/ 270642 h 1874663"/>
              <a:gd name="connsiteX10307" fmla="*/ 1015169 w 2323944"/>
              <a:gd name="connsiteY10307" fmla="*/ 271984 h 1874663"/>
              <a:gd name="connsiteX10308" fmla="*/ 1013380 w 2323944"/>
              <a:gd name="connsiteY10308" fmla="*/ 273923 h 1874663"/>
              <a:gd name="connsiteX10309" fmla="*/ 1011292 w 2323944"/>
              <a:gd name="connsiteY10309" fmla="*/ 275265 h 1874663"/>
              <a:gd name="connsiteX10310" fmla="*/ 1010845 w 2323944"/>
              <a:gd name="connsiteY10310" fmla="*/ 273923 h 1874663"/>
              <a:gd name="connsiteX10311" fmla="*/ 1011143 w 2323944"/>
              <a:gd name="connsiteY10311" fmla="*/ 272133 h 1874663"/>
              <a:gd name="connsiteX10312" fmla="*/ 1010696 w 2323944"/>
              <a:gd name="connsiteY10312" fmla="*/ 271388 h 1874663"/>
              <a:gd name="connsiteX10313" fmla="*/ 1007117 w 2323944"/>
              <a:gd name="connsiteY10313" fmla="*/ 269748 h 1874663"/>
              <a:gd name="connsiteX10314" fmla="*/ 1008310 w 2323944"/>
              <a:gd name="connsiteY10314" fmla="*/ 268406 h 1874663"/>
              <a:gd name="connsiteX10315" fmla="*/ 1009205 w 2323944"/>
              <a:gd name="connsiteY10315" fmla="*/ 266169 h 1874663"/>
              <a:gd name="connsiteX10316" fmla="*/ 1009503 w 2323944"/>
              <a:gd name="connsiteY10316" fmla="*/ 264529 h 1874663"/>
              <a:gd name="connsiteX10317" fmla="*/ 1009503 w 2323944"/>
              <a:gd name="connsiteY10317" fmla="*/ 263187 h 1874663"/>
              <a:gd name="connsiteX10318" fmla="*/ 1009056 w 2323944"/>
              <a:gd name="connsiteY10318" fmla="*/ 262143 h 1874663"/>
              <a:gd name="connsiteX10319" fmla="*/ 1002196 w 2323944"/>
              <a:gd name="connsiteY10319" fmla="*/ 253792 h 1874663"/>
              <a:gd name="connsiteX10320" fmla="*/ 994890 w 2323944"/>
              <a:gd name="connsiteY10320" fmla="*/ 249766 h 1874663"/>
              <a:gd name="connsiteX10321" fmla="*/ 988776 w 2323944"/>
              <a:gd name="connsiteY10321" fmla="*/ 248573 h 1874663"/>
              <a:gd name="connsiteX10322" fmla="*/ 981469 w 2323944"/>
              <a:gd name="connsiteY10322" fmla="*/ 246337 h 1874663"/>
              <a:gd name="connsiteX10323" fmla="*/ 974610 w 2323944"/>
              <a:gd name="connsiteY10323" fmla="*/ 246635 h 1874663"/>
              <a:gd name="connsiteX10324" fmla="*/ 951349 w 2323944"/>
              <a:gd name="connsiteY10324" fmla="*/ 248872 h 1874663"/>
              <a:gd name="connsiteX10325" fmla="*/ 937183 w 2323944"/>
              <a:gd name="connsiteY10325" fmla="*/ 248126 h 1874663"/>
              <a:gd name="connsiteX10326" fmla="*/ 935990 w 2323944"/>
              <a:gd name="connsiteY10326" fmla="*/ 249468 h 1874663"/>
              <a:gd name="connsiteX10327" fmla="*/ 933902 w 2323944"/>
              <a:gd name="connsiteY10327" fmla="*/ 253196 h 1874663"/>
              <a:gd name="connsiteX10328" fmla="*/ 932411 w 2323944"/>
              <a:gd name="connsiteY10328" fmla="*/ 257968 h 1874663"/>
              <a:gd name="connsiteX10329" fmla="*/ 932113 w 2323944"/>
              <a:gd name="connsiteY10329" fmla="*/ 261099 h 1874663"/>
              <a:gd name="connsiteX10330" fmla="*/ 932411 w 2323944"/>
              <a:gd name="connsiteY10330" fmla="*/ 264379 h 1874663"/>
              <a:gd name="connsiteX10331" fmla="*/ 933306 w 2323944"/>
              <a:gd name="connsiteY10331" fmla="*/ 266169 h 1874663"/>
              <a:gd name="connsiteX10332" fmla="*/ 923911 w 2323944"/>
              <a:gd name="connsiteY10332" fmla="*/ 353997 h 1874663"/>
              <a:gd name="connsiteX10333" fmla="*/ 926596 w 2323944"/>
              <a:gd name="connsiteY10333" fmla="*/ 356234 h 1874663"/>
              <a:gd name="connsiteX10334" fmla="*/ 927938 w 2323944"/>
              <a:gd name="connsiteY10334" fmla="*/ 359962 h 1874663"/>
              <a:gd name="connsiteX10335" fmla="*/ 931516 w 2323944"/>
              <a:gd name="connsiteY10335" fmla="*/ 366374 h 1874663"/>
              <a:gd name="connsiteX10336" fmla="*/ 936139 w 2323944"/>
              <a:gd name="connsiteY10336" fmla="*/ 372189 h 1874663"/>
              <a:gd name="connsiteX10337" fmla="*/ 940463 w 2323944"/>
              <a:gd name="connsiteY10337" fmla="*/ 376364 h 1874663"/>
              <a:gd name="connsiteX10338" fmla="*/ 945682 w 2323944"/>
              <a:gd name="connsiteY10338" fmla="*/ 377408 h 1874663"/>
              <a:gd name="connsiteX10339" fmla="*/ 953734 w 2323944"/>
              <a:gd name="connsiteY10339" fmla="*/ 379794 h 1874663"/>
              <a:gd name="connsiteX10340" fmla="*/ 957760 w 2323944"/>
              <a:gd name="connsiteY10340" fmla="*/ 378750 h 1874663"/>
              <a:gd name="connsiteX10341" fmla="*/ 959401 w 2323944"/>
              <a:gd name="connsiteY10341" fmla="*/ 377557 h 1874663"/>
              <a:gd name="connsiteX10342" fmla="*/ 960295 w 2323944"/>
              <a:gd name="connsiteY10342" fmla="*/ 374127 h 1874663"/>
              <a:gd name="connsiteX10343" fmla="*/ 960295 w 2323944"/>
              <a:gd name="connsiteY10343" fmla="*/ 372487 h 1874663"/>
              <a:gd name="connsiteX10344" fmla="*/ 959102 w 2323944"/>
              <a:gd name="connsiteY10344" fmla="*/ 369058 h 1874663"/>
              <a:gd name="connsiteX10345" fmla="*/ 958059 w 2323944"/>
              <a:gd name="connsiteY10345" fmla="*/ 367417 h 1874663"/>
              <a:gd name="connsiteX10346" fmla="*/ 952094 w 2323944"/>
              <a:gd name="connsiteY10346" fmla="*/ 362944 h 1874663"/>
              <a:gd name="connsiteX10347" fmla="*/ 947173 w 2323944"/>
              <a:gd name="connsiteY10347" fmla="*/ 362646 h 1874663"/>
              <a:gd name="connsiteX10348" fmla="*/ 946130 w 2323944"/>
              <a:gd name="connsiteY10348" fmla="*/ 360856 h 1874663"/>
              <a:gd name="connsiteX10349" fmla="*/ 945831 w 2323944"/>
              <a:gd name="connsiteY10349" fmla="*/ 357576 h 1874663"/>
              <a:gd name="connsiteX10350" fmla="*/ 944042 w 2323944"/>
              <a:gd name="connsiteY10350" fmla="*/ 355190 h 1874663"/>
              <a:gd name="connsiteX10351" fmla="*/ 938376 w 2323944"/>
              <a:gd name="connsiteY10351" fmla="*/ 349673 h 1874663"/>
              <a:gd name="connsiteX10352" fmla="*/ 934051 w 2323944"/>
              <a:gd name="connsiteY10352" fmla="*/ 346243 h 1874663"/>
              <a:gd name="connsiteX10353" fmla="*/ 930622 w 2323944"/>
              <a:gd name="connsiteY10353" fmla="*/ 344156 h 1874663"/>
              <a:gd name="connsiteX10354" fmla="*/ 923315 w 2323944"/>
              <a:gd name="connsiteY10354" fmla="*/ 343112 h 1874663"/>
              <a:gd name="connsiteX10355" fmla="*/ 918842 w 2323944"/>
              <a:gd name="connsiteY10355" fmla="*/ 344006 h 1874663"/>
              <a:gd name="connsiteX10356" fmla="*/ 918096 w 2323944"/>
              <a:gd name="connsiteY10356" fmla="*/ 344901 h 1874663"/>
              <a:gd name="connsiteX10357" fmla="*/ 922868 w 2323944"/>
              <a:gd name="connsiteY10357" fmla="*/ 350717 h 1874663"/>
              <a:gd name="connsiteX10358" fmla="*/ 923762 w 2323944"/>
              <a:gd name="connsiteY10358" fmla="*/ 354444 h 1874663"/>
              <a:gd name="connsiteX10359" fmla="*/ 1348738 w 2323944"/>
              <a:gd name="connsiteY10359" fmla="*/ 404099 h 1874663"/>
              <a:gd name="connsiteX10360" fmla="*/ 1349185 w 2323944"/>
              <a:gd name="connsiteY10360" fmla="*/ 403056 h 1874663"/>
              <a:gd name="connsiteX10361" fmla="*/ 1349185 w 2323944"/>
              <a:gd name="connsiteY10361" fmla="*/ 401863 h 1874663"/>
              <a:gd name="connsiteX10362" fmla="*/ 1348440 w 2323944"/>
              <a:gd name="connsiteY10362" fmla="*/ 400521 h 1874663"/>
              <a:gd name="connsiteX10363" fmla="*/ 1347098 w 2323944"/>
              <a:gd name="connsiteY10363" fmla="*/ 399477 h 1874663"/>
              <a:gd name="connsiteX10364" fmla="*/ 1342475 w 2323944"/>
              <a:gd name="connsiteY10364" fmla="*/ 396345 h 1874663"/>
              <a:gd name="connsiteX10365" fmla="*/ 1337554 w 2323944"/>
              <a:gd name="connsiteY10365" fmla="*/ 396345 h 1874663"/>
              <a:gd name="connsiteX10366" fmla="*/ 1330397 w 2323944"/>
              <a:gd name="connsiteY10366" fmla="*/ 397837 h 1874663"/>
              <a:gd name="connsiteX10367" fmla="*/ 1327415 w 2323944"/>
              <a:gd name="connsiteY10367" fmla="*/ 399179 h 1874663"/>
              <a:gd name="connsiteX10368" fmla="*/ 1326371 w 2323944"/>
              <a:gd name="connsiteY10368" fmla="*/ 401117 h 1874663"/>
              <a:gd name="connsiteX10369" fmla="*/ 1326371 w 2323944"/>
              <a:gd name="connsiteY10369" fmla="*/ 402310 h 1874663"/>
              <a:gd name="connsiteX10370" fmla="*/ 1329502 w 2323944"/>
              <a:gd name="connsiteY10370" fmla="*/ 406485 h 1874663"/>
              <a:gd name="connsiteX10371" fmla="*/ 1333379 w 2323944"/>
              <a:gd name="connsiteY10371" fmla="*/ 411257 h 1874663"/>
              <a:gd name="connsiteX10372" fmla="*/ 1336809 w 2323944"/>
              <a:gd name="connsiteY10372" fmla="*/ 414388 h 1874663"/>
              <a:gd name="connsiteX10373" fmla="*/ 1339642 w 2323944"/>
              <a:gd name="connsiteY10373" fmla="*/ 416029 h 1874663"/>
              <a:gd name="connsiteX10374" fmla="*/ 1341729 w 2323944"/>
              <a:gd name="connsiteY10374" fmla="*/ 416476 h 1874663"/>
              <a:gd name="connsiteX10375" fmla="*/ 1343071 w 2323944"/>
              <a:gd name="connsiteY10375" fmla="*/ 415730 h 1874663"/>
              <a:gd name="connsiteX10376" fmla="*/ 1347098 w 2323944"/>
              <a:gd name="connsiteY10376" fmla="*/ 416178 h 1874663"/>
              <a:gd name="connsiteX10377" fmla="*/ 1348291 w 2323944"/>
              <a:gd name="connsiteY10377" fmla="*/ 415432 h 1874663"/>
              <a:gd name="connsiteX10378" fmla="*/ 1348291 w 2323944"/>
              <a:gd name="connsiteY10378" fmla="*/ 414687 h 1874663"/>
              <a:gd name="connsiteX10379" fmla="*/ 1347098 w 2323944"/>
              <a:gd name="connsiteY10379" fmla="*/ 413941 h 1874663"/>
              <a:gd name="connsiteX10380" fmla="*/ 1346203 w 2323944"/>
              <a:gd name="connsiteY10380" fmla="*/ 412450 h 1874663"/>
              <a:gd name="connsiteX10381" fmla="*/ 1345756 w 2323944"/>
              <a:gd name="connsiteY10381" fmla="*/ 410064 h 1874663"/>
              <a:gd name="connsiteX10382" fmla="*/ 1345756 w 2323944"/>
              <a:gd name="connsiteY10382" fmla="*/ 408424 h 1874663"/>
              <a:gd name="connsiteX10383" fmla="*/ 1346650 w 2323944"/>
              <a:gd name="connsiteY10383" fmla="*/ 406783 h 1874663"/>
              <a:gd name="connsiteX10384" fmla="*/ 1348738 w 2323944"/>
              <a:gd name="connsiteY10384" fmla="*/ 404398 h 1874663"/>
              <a:gd name="connsiteX10385" fmla="*/ 693381 w 2323944"/>
              <a:gd name="connsiteY10385" fmla="*/ 341770 h 1874663"/>
              <a:gd name="connsiteX10386" fmla="*/ 701881 w 2323944"/>
              <a:gd name="connsiteY10386" fmla="*/ 344603 h 1874663"/>
              <a:gd name="connsiteX10387" fmla="*/ 706652 w 2323944"/>
              <a:gd name="connsiteY10387" fmla="*/ 344603 h 1874663"/>
              <a:gd name="connsiteX10388" fmla="*/ 713810 w 2323944"/>
              <a:gd name="connsiteY10388" fmla="*/ 342664 h 1874663"/>
              <a:gd name="connsiteX10389" fmla="*/ 716643 w 2323944"/>
              <a:gd name="connsiteY10389" fmla="*/ 341471 h 1874663"/>
              <a:gd name="connsiteX10390" fmla="*/ 719476 w 2323944"/>
              <a:gd name="connsiteY10390" fmla="*/ 339235 h 1874663"/>
              <a:gd name="connsiteX10391" fmla="*/ 719476 w 2323944"/>
              <a:gd name="connsiteY10391" fmla="*/ 338042 h 1874663"/>
              <a:gd name="connsiteX10392" fmla="*/ 717388 w 2323944"/>
              <a:gd name="connsiteY10392" fmla="*/ 335805 h 1874663"/>
              <a:gd name="connsiteX10393" fmla="*/ 716792 w 2323944"/>
              <a:gd name="connsiteY10393" fmla="*/ 334612 h 1874663"/>
              <a:gd name="connsiteX10394" fmla="*/ 715599 w 2323944"/>
              <a:gd name="connsiteY10394" fmla="*/ 333867 h 1874663"/>
              <a:gd name="connsiteX10395" fmla="*/ 712169 w 2323944"/>
              <a:gd name="connsiteY10395" fmla="*/ 333121 h 1874663"/>
              <a:gd name="connsiteX10396" fmla="*/ 707249 w 2323944"/>
              <a:gd name="connsiteY10396" fmla="*/ 329393 h 1874663"/>
              <a:gd name="connsiteX10397" fmla="*/ 704714 w 2323944"/>
              <a:gd name="connsiteY10397" fmla="*/ 328200 h 1874663"/>
              <a:gd name="connsiteX10398" fmla="*/ 702179 w 2323944"/>
              <a:gd name="connsiteY10398" fmla="*/ 327902 h 1874663"/>
              <a:gd name="connsiteX10399" fmla="*/ 701582 w 2323944"/>
              <a:gd name="connsiteY10399" fmla="*/ 326262 h 1874663"/>
              <a:gd name="connsiteX10400" fmla="*/ 701582 w 2323944"/>
              <a:gd name="connsiteY10400" fmla="*/ 324472 h 1874663"/>
              <a:gd name="connsiteX10401" fmla="*/ 700837 w 2323944"/>
              <a:gd name="connsiteY10401" fmla="*/ 323578 h 1874663"/>
              <a:gd name="connsiteX10402" fmla="*/ 693530 w 2323944"/>
              <a:gd name="connsiteY10402" fmla="*/ 325814 h 1874663"/>
              <a:gd name="connsiteX10403" fmla="*/ 690399 w 2323944"/>
              <a:gd name="connsiteY10403" fmla="*/ 327306 h 1874663"/>
              <a:gd name="connsiteX10404" fmla="*/ 688758 w 2323944"/>
              <a:gd name="connsiteY10404" fmla="*/ 328648 h 1874663"/>
              <a:gd name="connsiteX10405" fmla="*/ 686074 w 2323944"/>
              <a:gd name="connsiteY10405" fmla="*/ 329542 h 1874663"/>
              <a:gd name="connsiteX10406" fmla="*/ 682346 w 2323944"/>
              <a:gd name="connsiteY10406" fmla="*/ 330139 h 1874663"/>
              <a:gd name="connsiteX10407" fmla="*/ 683689 w 2323944"/>
              <a:gd name="connsiteY10407" fmla="*/ 333270 h 1874663"/>
              <a:gd name="connsiteX10408" fmla="*/ 693530 w 2323944"/>
              <a:gd name="connsiteY10408" fmla="*/ 341919 h 1874663"/>
              <a:gd name="connsiteX10409" fmla="*/ 482384 w 2323944"/>
              <a:gd name="connsiteY10409" fmla="*/ 434668 h 1874663"/>
              <a:gd name="connsiteX10410" fmla="*/ 483279 w 2323944"/>
              <a:gd name="connsiteY10410" fmla="*/ 434966 h 1874663"/>
              <a:gd name="connsiteX10411" fmla="*/ 483279 w 2323944"/>
              <a:gd name="connsiteY10411" fmla="*/ 435413 h 1874663"/>
              <a:gd name="connsiteX10412" fmla="*/ 482832 w 2323944"/>
              <a:gd name="connsiteY10412" fmla="*/ 436159 h 1874663"/>
              <a:gd name="connsiteX10413" fmla="*/ 482832 w 2323944"/>
              <a:gd name="connsiteY10413" fmla="*/ 437203 h 1874663"/>
              <a:gd name="connsiteX10414" fmla="*/ 484472 w 2323944"/>
              <a:gd name="connsiteY10414" fmla="*/ 438545 h 1874663"/>
              <a:gd name="connsiteX10415" fmla="*/ 484472 w 2323944"/>
              <a:gd name="connsiteY10415" fmla="*/ 439439 h 1874663"/>
              <a:gd name="connsiteX10416" fmla="*/ 482981 w 2323944"/>
              <a:gd name="connsiteY10416" fmla="*/ 441825 h 1874663"/>
              <a:gd name="connsiteX10417" fmla="*/ 481937 w 2323944"/>
              <a:gd name="connsiteY10417" fmla="*/ 442273 h 1874663"/>
              <a:gd name="connsiteX10418" fmla="*/ 481937 w 2323944"/>
              <a:gd name="connsiteY10418" fmla="*/ 443466 h 1874663"/>
              <a:gd name="connsiteX10419" fmla="*/ 483428 w 2323944"/>
              <a:gd name="connsiteY10419" fmla="*/ 445553 h 1874663"/>
              <a:gd name="connsiteX10420" fmla="*/ 484919 w 2323944"/>
              <a:gd name="connsiteY10420" fmla="*/ 446746 h 1874663"/>
              <a:gd name="connsiteX10421" fmla="*/ 488349 w 2323944"/>
              <a:gd name="connsiteY10421" fmla="*/ 447193 h 1874663"/>
              <a:gd name="connsiteX10422" fmla="*/ 490884 w 2323944"/>
              <a:gd name="connsiteY10422" fmla="*/ 446299 h 1874663"/>
              <a:gd name="connsiteX10423" fmla="*/ 497296 w 2323944"/>
              <a:gd name="connsiteY10423" fmla="*/ 443018 h 1874663"/>
              <a:gd name="connsiteX10424" fmla="*/ 501173 w 2323944"/>
              <a:gd name="connsiteY10424" fmla="*/ 442124 h 1874663"/>
              <a:gd name="connsiteX10425" fmla="*/ 506839 w 2323944"/>
              <a:gd name="connsiteY10425" fmla="*/ 442869 h 1874663"/>
              <a:gd name="connsiteX10426" fmla="*/ 513847 w 2323944"/>
              <a:gd name="connsiteY10426" fmla="*/ 445106 h 1874663"/>
              <a:gd name="connsiteX10427" fmla="*/ 516681 w 2323944"/>
              <a:gd name="connsiteY10427" fmla="*/ 445404 h 1874663"/>
              <a:gd name="connsiteX10428" fmla="*/ 519514 w 2323944"/>
              <a:gd name="connsiteY10428" fmla="*/ 444957 h 1874663"/>
              <a:gd name="connsiteX10429" fmla="*/ 524584 w 2323944"/>
              <a:gd name="connsiteY10429" fmla="*/ 442869 h 1874663"/>
              <a:gd name="connsiteX10430" fmla="*/ 527715 w 2323944"/>
              <a:gd name="connsiteY10430" fmla="*/ 434817 h 1874663"/>
              <a:gd name="connsiteX10431" fmla="*/ 529057 w 2323944"/>
              <a:gd name="connsiteY10431" fmla="*/ 433773 h 1874663"/>
              <a:gd name="connsiteX10432" fmla="*/ 529952 w 2323944"/>
              <a:gd name="connsiteY10432" fmla="*/ 433773 h 1874663"/>
              <a:gd name="connsiteX10433" fmla="*/ 530996 w 2323944"/>
              <a:gd name="connsiteY10433" fmla="*/ 434668 h 1874663"/>
              <a:gd name="connsiteX10434" fmla="*/ 532188 w 2323944"/>
              <a:gd name="connsiteY10434" fmla="*/ 436457 h 1874663"/>
              <a:gd name="connsiteX10435" fmla="*/ 534574 w 2323944"/>
              <a:gd name="connsiteY10435" fmla="*/ 442124 h 1874663"/>
              <a:gd name="connsiteX10436" fmla="*/ 536513 w 2323944"/>
              <a:gd name="connsiteY10436" fmla="*/ 443615 h 1874663"/>
              <a:gd name="connsiteX10437" fmla="*/ 537855 w 2323944"/>
              <a:gd name="connsiteY10437" fmla="*/ 446448 h 1874663"/>
              <a:gd name="connsiteX10438" fmla="*/ 539346 w 2323944"/>
              <a:gd name="connsiteY10438" fmla="*/ 451369 h 1874663"/>
              <a:gd name="connsiteX10439" fmla="*/ 540688 w 2323944"/>
              <a:gd name="connsiteY10439" fmla="*/ 453904 h 1874663"/>
              <a:gd name="connsiteX10440" fmla="*/ 541881 w 2323944"/>
              <a:gd name="connsiteY10440" fmla="*/ 453904 h 1874663"/>
              <a:gd name="connsiteX10441" fmla="*/ 547249 w 2323944"/>
              <a:gd name="connsiteY10441" fmla="*/ 452412 h 1874663"/>
              <a:gd name="connsiteX10442" fmla="*/ 553810 w 2323944"/>
              <a:gd name="connsiteY10442" fmla="*/ 451965 h 1874663"/>
              <a:gd name="connsiteX10443" fmla="*/ 558433 w 2323944"/>
              <a:gd name="connsiteY10443" fmla="*/ 448834 h 1874663"/>
              <a:gd name="connsiteX10444" fmla="*/ 560222 w 2323944"/>
              <a:gd name="connsiteY10444" fmla="*/ 447044 h 1874663"/>
              <a:gd name="connsiteX10445" fmla="*/ 561713 w 2323944"/>
              <a:gd name="connsiteY10445" fmla="*/ 444808 h 1874663"/>
              <a:gd name="connsiteX10446" fmla="*/ 563503 w 2323944"/>
              <a:gd name="connsiteY10446" fmla="*/ 444808 h 1874663"/>
              <a:gd name="connsiteX10447" fmla="*/ 563801 w 2323944"/>
              <a:gd name="connsiteY10447" fmla="*/ 444062 h 1874663"/>
              <a:gd name="connsiteX10448" fmla="*/ 563801 w 2323944"/>
              <a:gd name="connsiteY10448" fmla="*/ 442124 h 1874663"/>
              <a:gd name="connsiteX10449" fmla="*/ 563204 w 2323944"/>
              <a:gd name="connsiteY10449" fmla="*/ 440931 h 1874663"/>
              <a:gd name="connsiteX10450" fmla="*/ 558582 w 2323944"/>
              <a:gd name="connsiteY10450" fmla="*/ 438247 h 1874663"/>
              <a:gd name="connsiteX10451" fmla="*/ 558134 w 2323944"/>
              <a:gd name="connsiteY10451" fmla="*/ 437203 h 1874663"/>
              <a:gd name="connsiteX10452" fmla="*/ 560819 w 2323944"/>
              <a:gd name="connsiteY10452" fmla="*/ 434966 h 1874663"/>
              <a:gd name="connsiteX10453" fmla="*/ 560819 w 2323944"/>
              <a:gd name="connsiteY10453" fmla="*/ 433028 h 1874663"/>
              <a:gd name="connsiteX10454" fmla="*/ 560520 w 2323944"/>
              <a:gd name="connsiteY10454" fmla="*/ 429896 h 1874663"/>
              <a:gd name="connsiteX10455" fmla="*/ 560520 w 2323944"/>
              <a:gd name="connsiteY10455" fmla="*/ 427809 h 1874663"/>
              <a:gd name="connsiteX10456" fmla="*/ 562310 w 2323944"/>
              <a:gd name="connsiteY10456" fmla="*/ 425124 h 1874663"/>
              <a:gd name="connsiteX10457" fmla="*/ 563801 w 2323944"/>
              <a:gd name="connsiteY10457" fmla="*/ 424379 h 1874663"/>
              <a:gd name="connsiteX10458" fmla="*/ 564695 w 2323944"/>
              <a:gd name="connsiteY10458" fmla="*/ 425572 h 1874663"/>
              <a:gd name="connsiteX10459" fmla="*/ 565739 w 2323944"/>
              <a:gd name="connsiteY10459" fmla="*/ 428107 h 1874663"/>
              <a:gd name="connsiteX10460" fmla="*/ 567827 w 2323944"/>
              <a:gd name="connsiteY10460" fmla="*/ 431089 h 1874663"/>
              <a:gd name="connsiteX10461" fmla="*/ 570958 w 2323944"/>
              <a:gd name="connsiteY10461" fmla="*/ 434668 h 1874663"/>
              <a:gd name="connsiteX10462" fmla="*/ 573046 w 2323944"/>
              <a:gd name="connsiteY10462" fmla="*/ 436606 h 1874663"/>
              <a:gd name="connsiteX10463" fmla="*/ 575283 w 2323944"/>
              <a:gd name="connsiteY10463" fmla="*/ 436606 h 1874663"/>
              <a:gd name="connsiteX10464" fmla="*/ 577519 w 2323944"/>
              <a:gd name="connsiteY10464" fmla="*/ 435562 h 1874663"/>
              <a:gd name="connsiteX10465" fmla="*/ 578563 w 2323944"/>
              <a:gd name="connsiteY10465" fmla="*/ 434220 h 1874663"/>
              <a:gd name="connsiteX10466" fmla="*/ 581247 w 2323944"/>
              <a:gd name="connsiteY10466" fmla="*/ 429151 h 1874663"/>
              <a:gd name="connsiteX10467" fmla="*/ 582291 w 2323944"/>
              <a:gd name="connsiteY10467" fmla="*/ 428107 h 1874663"/>
              <a:gd name="connsiteX10468" fmla="*/ 586764 w 2323944"/>
              <a:gd name="connsiteY10468" fmla="*/ 424826 h 1874663"/>
              <a:gd name="connsiteX10469" fmla="*/ 587212 w 2323944"/>
              <a:gd name="connsiteY10469" fmla="*/ 423037 h 1874663"/>
              <a:gd name="connsiteX10470" fmla="*/ 586764 w 2323944"/>
              <a:gd name="connsiteY10470" fmla="*/ 420055 h 1874663"/>
              <a:gd name="connsiteX10471" fmla="*/ 582738 w 2323944"/>
              <a:gd name="connsiteY10471" fmla="*/ 417371 h 1874663"/>
              <a:gd name="connsiteX10472" fmla="*/ 582142 w 2323944"/>
              <a:gd name="connsiteY10472" fmla="*/ 416178 h 1874663"/>
              <a:gd name="connsiteX10473" fmla="*/ 582887 w 2323944"/>
              <a:gd name="connsiteY10473" fmla="*/ 414687 h 1874663"/>
              <a:gd name="connsiteX10474" fmla="*/ 584528 w 2323944"/>
              <a:gd name="connsiteY10474" fmla="*/ 413941 h 1874663"/>
              <a:gd name="connsiteX10475" fmla="*/ 588703 w 2323944"/>
              <a:gd name="connsiteY10475" fmla="*/ 413941 h 1874663"/>
              <a:gd name="connsiteX10476" fmla="*/ 591536 w 2323944"/>
              <a:gd name="connsiteY10476" fmla="*/ 412748 h 1874663"/>
              <a:gd name="connsiteX10477" fmla="*/ 592580 w 2323944"/>
              <a:gd name="connsiteY10477" fmla="*/ 410362 h 1874663"/>
              <a:gd name="connsiteX10478" fmla="*/ 593176 w 2323944"/>
              <a:gd name="connsiteY10478" fmla="*/ 406038 h 1874663"/>
              <a:gd name="connsiteX10479" fmla="*/ 594220 w 2323944"/>
              <a:gd name="connsiteY10479" fmla="*/ 403801 h 1874663"/>
              <a:gd name="connsiteX10480" fmla="*/ 596009 w 2323944"/>
              <a:gd name="connsiteY10480" fmla="*/ 401714 h 1874663"/>
              <a:gd name="connsiteX10481" fmla="*/ 598544 w 2323944"/>
              <a:gd name="connsiteY10481" fmla="*/ 400372 h 1874663"/>
              <a:gd name="connsiteX10482" fmla="*/ 601825 w 2323944"/>
              <a:gd name="connsiteY10482" fmla="*/ 399626 h 1874663"/>
              <a:gd name="connsiteX10483" fmla="*/ 607044 w 2323944"/>
              <a:gd name="connsiteY10483" fmla="*/ 397688 h 1874663"/>
              <a:gd name="connsiteX10484" fmla="*/ 608684 w 2323944"/>
              <a:gd name="connsiteY10484" fmla="*/ 397688 h 1874663"/>
              <a:gd name="connsiteX10485" fmla="*/ 609728 w 2323944"/>
              <a:gd name="connsiteY10485" fmla="*/ 398880 h 1874663"/>
              <a:gd name="connsiteX10486" fmla="*/ 608982 w 2323944"/>
              <a:gd name="connsiteY10486" fmla="*/ 401714 h 1874663"/>
              <a:gd name="connsiteX10487" fmla="*/ 606597 w 2323944"/>
              <a:gd name="connsiteY10487" fmla="*/ 406336 h 1874663"/>
              <a:gd name="connsiteX10488" fmla="*/ 604807 w 2323944"/>
              <a:gd name="connsiteY10488" fmla="*/ 410810 h 1874663"/>
              <a:gd name="connsiteX10489" fmla="*/ 603763 w 2323944"/>
              <a:gd name="connsiteY10489" fmla="*/ 415283 h 1874663"/>
              <a:gd name="connsiteX10490" fmla="*/ 603316 w 2323944"/>
              <a:gd name="connsiteY10490" fmla="*/ 418116 h 1874663"/>
              <a:gd name="connsiteX10491" fmla="*/ 604062 w 2323944"/>
              <a:gd name="connsiteY10491" fmla="*/ 420502 h 1874663"/>
              <a:gd name="connsiteX10492" fmla="*/ 608088 w 2323944"/>
              <a:gd name="connsiteY10492" fmla="*/ 423932 h 1874663"/>
              <a:gd name="connsiteX10493" fmla="*/ 610921 w 2323944"/>
              <a:gd name="connsiteY10493" fmla="*/ 425572 h 1874663"/>
              <a:gd name="connsiteX10494" fmla="*/ 617184 w 2323944"/>
              <a:gd name="connsiteY10494" fmla="*/ 428107 h 1874663"/>
              <a:gd name="connsiteX10495" fmla="*/ 621061 w 2323944"/>
              <a:gd name="connsiteY10495" fmla="*/ 428107 h 1874663"/>
              <a:gd name="connsiteX10496" fmla="*/ 624043 w 2323944"/>
              <a:gd name="connsiteY10496" fmla="*/ 427659 h 1874663"/>
              <a:gd name="connsiteX10497" fmla="*/ 626130 w 2323944"/>
              <a:gd name="connsiteY10497" fmla="*/ 426765 h 1874663"/>
              <a:gd name="connsiteX10498" fmla="*/ 627323 w 2323944"/>
              <a:gd name="connsiteY10498" fmla="*/ 425423 h 1874663"/>
              <a:gd name="connsiteX10499" fmla="*/ 628964 w 2323944"/>
              <a:gd name="connsiteY10499" fmla="*/ 422440 h 1874663"/>
              <a:gd name="connsiteX10500" fmla="*/ 629411 w 2323944"/>
              <a:gd name="connsiteY10500" fmla="*/ 420651 h 1874663"/>
              <a:gd name="connsiteX10501" fmla="*/ 629709 w 2323944"/>
              <a:gd name="connsiteY10501" fmla="*/ 416923 h 1874663"/>
              <a:gd name="connsiteX10502" fmla="*/ 629709 w 2323944"/>
              <a:gd name="connsiteY10502" fmla="*/ 415432 h 1874663"/>
              <a:gd name="connsiteX10503" fmla="*/ 630007 w 2323944"/>
              <a:gd name="connsiteY10503" fmla="*/ 413344 h 1874663"/>
              <a:gd name="connsiteX10504" fmla="*/ 644024 w 2323944"/>
              <a:gd name="connsiteY10504" fmla="*/ 410660 h 1874663"/>
              <a:gd name="connsiteX10505" fmla="*/ 650585 w 2323944"/>
              <a:gd name="connsiteY10505" fmla="*/ 408722 h 1874663"/>
              <a:gd name="connsiteX10506" fmla="*/ 654313 w 2323944"/>
              <a:gd name="connsiteY10506" fmla="*/ 406336 h 1874663"/>
              <a:gd name="connsiteX10507" fmla="*/ 656699 w 2323944"/>
              <a:gd name="connsiteY10507" fmla="*/ 404398 h 1874663"/>
              <a:gd name="connsiteX10508" fmla="*/ 657743 w 2323944"/>
              <a:gd name="connsiteY10508" fmla="*/ 403056 h 1874663"/>
              <a:gd name="connsiteX10509" fmla="*/ 657743 w 2323944"/>
              <a:gd name="connsiteY10509" fmla="*/ 401564 h 1874663"/>
              <a:gd name="connsiteX10510" fmla="*/ 655953 w 2323944"/>
              <a:gd name="connsiteY10510" fmla="*/ 398731 h 1874663"/>
              <a:gd name="connsiteX10511" fmla="*/ 650287 w 2323944"/>
              <a:gd name="connsiteY10511" fmla="*/ 393512 h 1874663"/>
              <a:gd name="connsiteX10512" fmla="*/ 649840 w 2323944"/>
              <a:gd name="connsiteY10512" fmla="*/ 391872 h 1874663"/>
              <a:gd name="connsiteX10513" fmla="*/ 651629 w 2323944"/>
              <a:gd name="connsiteY10513" fmla="*/ 391126 h 1874663"/>
              <a:gd name="connsiteX10514" fmla="*/ 653568 w 2323944"/>
              <a:gd name="connsiteY10514" fmla="*/ 391126 h 1874663"/>
              <a:gd name="connsiteX10515" fmla="*/ 658787 w 2323944"/>
              <a:gd name="connsiteY10515" fmla="*/ 391574 h 1874663"/>
              <a:gd name="connsiteX10516" fmla="*/ 661471 w 2323944"/>
              <a:gd name="connsiteY10516" fmla="*/ 389784 h 1874663"/>
              <a:gd name="connsiteX10517" fmla="*/ 660278 w 2323944"/>
              <a:gd name="connsiteY10517" fmla="*/ 387995 h 1874663"/>
              <a:gd name="connsiteX10518" fmla="*/ 654611 w 2323944"/>
              <a:gd name="connsiteY10518" fmla="*/ 384416 h 1874663"/>
              <a:gd name="connsiteX10519" fmla="*/ 648945 w 2323944"/>
              <a:gd name="connsiteY10519" fmla="*/ 380241 h 1874663"/>
              <a:gd name="connsiteX10520" fmla="*/ 647752 w 2323944"/>
              <a:gd name="connsiteY10520" fmla="*/ 378154 h 1874663"/>
              <a:gd name="connsiteX10521" fmla="*/ 650734 w 2323944"/>
              <a:gd name="connsiteY10521" fmla="*/ 375768 h 1874663"/>
              <a:gd name="connsiteX10522" fmla="*/ 666242 w 2323944"/>
              <a:gd name="connsiteY10522" fmla="*/ 370698 h 1874663"/>
              <a:gd name="connsiteX10523" fmla="*/ 669374 w 2323944"/>
              <a:gd name="connsiteY10523" fmla="*/ 369207 h 1874663"/>
              <a:gd name="connsiteX10524" fmla="*/ 670268 w 2323944"/>
              <a:gd name="connsiteY10524" fmla="*/ 368312 h 1874663"/>
              <a:gd name="connsiteX10525" fmla="*/ 670268 w 2323944"/>
              <a:gd name="connsiteY10525" fmla="*/ 367417 h 1874663"/>
              <a:gd name="connsiteX10526" fmla="*/ 668181 w 2323944"/>
              <a:gd name="connsiteY10526" fmla="*/ 365181 h 1874663"/>
              <a:gd name="connsiteX10527" fmla="*/ 656102 w 2323944"/>
              <a:gd name="connsiteY10527" fmla="*/ 359514 h 1874663"/>
              <a:gd name="connsiteX10528" fmla="*/ 650883 w 2323944"/>
              <a:gd name="connsiteY10528" fmla="*/ 356234 h 1874663"/>
              <a:gd name="connsiteX10529" fmla="*/ 646857 w 2323944"/>
              <a:gd name="connsiteY10529" fmla="*/ 354593 h 1874663"/>
              <a:gd name="connsiteX10530" fmla="*/ 642980 w 2323944"/>
              <a:gd name="connsiteY10530" fmla="*/ 354295 h 1874663"/>
              <a:gd name="connsiteX10531" fmla="*/ 634481 w 2323944"/>
              <a:gd name="connsiteY10531" fmla="*/ 355339 h 1874663"/>
              <a:gd name="connsiteX10532" fmla="*/ 631499 w 2323944"/>
              <a:gd name="connsiteY10532" fmla="*/ 356830 h 1874663"/>
              <a:gd name="connsiteX10533" fmla="*/ 629113 w 2323944"/>
              <a:gd name="connsiteY10533" fmla="*/ 359067 h 1874663"/>
              <a:gd name="connsiteX10534" fmla="*/ 629113 w 2323944"/>
              <a:gd name="connsiteY10534" fmla="*/ 359962 h 1874663"/>
              <a:gd name="connsiteX10535" fmla="*/ 629411 w 2323944"/>
              <a:gd name="connsiteY10535" fmla="*/ 361005 h 1874663"/>
              <a:gd name="connsiteX10536" fmla="*/ 636419 w 2323944"/>
              <a:gd name="connsiteY10536" fmla="*/ 362944 h 1874663"/>
              <a:gd name="connsiteX10537" fmla="*/ 638060 w 2323944"/>
              <a:gd name="connsiteY10537" fmla="*/ 363988 h 1874663"/>
              <a:gd name="connsiteX10538" fmla="*/ 635674 w 2323944"/>
              <a:gd name="connsiteY10538" fmla="*/ 365926 h 1874663"/>
              <a:gd name="connsiteX10539" fmla="*/ 634332 w 2323944"/>
              <a:gd name="connsiteY10539" fmla="*/ 366374 h 1874663"/>
              <a:gd name="connsiteX10540" fmla="*/ 628665 w 2323944"/>
              <a:gd name="connsiteY10540" fmla="*/ 365777 h 1874663"/>
              <a:gd name="connsiteX10541" fmla="*/ 626429 w 2323944"/>
              <a:gd name="connsiteY10541" fmla="*/ 365032 h 1874663"/>
              <a:gd name="connsiteX10542" fmla="*/ 624789 w 2323944"/>
              <a:gd name="connsiteY10542" fmla="*/ 366821 h 1874663"/>
              <a:gd name="connsiteX10543" fmla="*/ 622999 w 2323944"/>
              <a:gd name="connsiteY10543" fmla="*/ 367865 h 1874663"/>
              <a:gd name="connsiteX10544" fmla="*/ 619271 w 2323944"/>
              <a:gd name="connsiteY10544" fmla="*/ 367566 h 1874663"/>
              <a:gd name="connsiteX10545" fmla="*/ 603763 w 2323944"/>
              <a:gd name="connsiteY10545" fmla="*/ 363839 h 1874663"/>
              <a:gd name="connsiteX10546" fmla="*/ 582291 w 2323944"/>
              <a:gd name="connsiteY10546" fmla="*/ 366672 h 1874663"/>
              <a:gd name="connsiteX10547" fmla="*/ 575133 w 2323944"/>
              <a:gd name="connsiteY10547" fmla="*/ 368312 h 1874663"/>
              <a:gd name="connsiteX10548" fmla="*/ 569020 w 2323944"/>
              <a:gd name="connsiteY10548" fmla="*/ 372040 h 1874663"/>
              <a:gd name="connsiteX10549" fmla="*/ 564546 w 2323944"/>
              <a:gd name="connsiteY10549" fmla="*/ 375768 h 1874663"/>
              <a:gd name="connsiteX10550" fmla="*/ 555749 w 2323944"/>
              <a:gd name="connsiteY10550" fmla="*/ 381732 h 1874663"/>
              <a:gd name="connsiteX10551" fmla="*/ 546056 w 2323944"/>
              <a:gd name="connsiteY10551" fmla="*/ 389934 h 1874663"/>
              <a:gd name="connsiteX10552" fmla="*/ 543074 w 2323944"/>
              <a:gd name="connsiteY10552" fmla="*/ 391425 h 1874663"/>
              <a:gd name="connsiteX10553" fmla="*/ 541881 w 2323944"/>
              <a:gd name="connsiteY10553" fmla="*/ 392469 h 1874663"/>
              <a:gd name="connsiteX10554" fmla="*/ 539793 w 2323944"/>
              <a:gd name="connsiteY10554" fmla="*/ 396495 h 1874663"/>
              <a:gd name="connsiteX10555" fmla="*/ 538600 w 2323944"/>
              <a:gd name="connsiteY10555" fmla="*/ 397837 h 1874663"/>
              <a:gd name="connsiteX10556" fmla="*/ 525180 w 2323944"/>
              <a:gd name="connsiteY10556" fmla="*/ 403652 h 1874663"/>
              <a:gd name="connsiteX10557" fmla="*/ 522496 w 2323944"/>
              <a:gd name="connsiteY10557" fmla="*/ 405441 h 1874663"/>
              <a:gd name="connsiteX10558" fmla="*/ 519812 w 2323944"/>
              <a:gd name="connsiteY10558" fmla="*/ 407678 h 1874663"/>
              <a:gd name="connsiteX10559" fmla="*/ 510418 w 2323944"/>
              <a:gd name="connsiteY10559" fmla="*/ 417371 h 1874663"/>
              <a:gd name="connsiteX10560" fmla="*/ 509076 w 2323944"/>
              <a:gd name="connsiteY10560" fmla="*/ 418116 h 1874663"/>
              <a:gd name="connsiteX10561" fmla="*/ 489244 w 2323944"/>
              <a:gd name="connsiteY10561" fmla="*/ 420353 h 1874663"/>
              <a:gd name="connsiteX10562" fmla="*/ 487753 w 2323944"/>
              <a:gd name="connsiteY10562" fmla="*/ 420949 h 1874663"/>
              <a:gd name="connsiteX10563" fmla="*/ 485218 w 2323944"/>
              <a:gd name="connsiteY10563" fmla="*/ 423037 h 1874663"/>
              <a:gd name="connsiteX10564" fmla="*/ 478507 w 2323944"/>
              <a:gd name="connsiteY10564" fmla="*/ 430194 h 1874663"/>
              <a:gd name="connsiteX10565" fmla="*/ 475823 w 2323944"/>
              <a:gd name="connsiteY10565" fmla="*/ 433773 h 1874663"/>
              <a:gd name="connsiteX10566" fmla="*/ 475227 w 2323944"/>
              <a:gd name="connsiteY10566" fmla="*/ 435413 h 1874663"/>
              <a:gd name="connsiteX10567" fmla="*/ 480893 w 2323944"/>
              <a:gd name="connsiteY10567" fmla="*/ 433773 h 1874663"/>
              <a:gd name="connsiteX10568" fmla="*/ 482534 w 2323944"/>
              <a:gd name="connsiteY10568" fmla="*/ 433475 h 1874663"/>
              <a:gd name="connsiteX10569" fmla="*/ 711424 w 2323944"/>
              <a:gd name="connsiteY10569" fmla="*/ 431238 h 1874663"/>
              <a:gd name="connsiteX10570" fmla="*/ 707845 w 2323944"/>
              <a:gd name="connsiteY10570" fmla="*/ 427212 h 1874663"/>
              <a:gd name="connsiteX10571" fmla="*/ 706652 w 2323944"/>
              <a:gd name="connsiteY10571" fmla="*/ 425423 h 1874663"/>
              <a:gd name="connsiteX10572" fmla="*/ 706354 w 2323944"/>
              <a:gd name="connsiteY10572" fmla="*/ 424379 h 1874663"/>
              <a:gd name="connsiteX10573" fmla="*/ 706354 w 2323944"/>
              <a:gd name="connsiteY10573" fmla="*/ 421695 h 1874663"/>
              <a:gd name="connsiteX10574" fmla="*/ 705608 w 2323944"/>
              <a:gd name="connsiteY10574" fmla="*/ 420204 h 1874663"/>
              <a:gd name="connsiteX10575" fmla="*/ 704266 w 2323944"/>
              <a:gd name="connsiteY10575" fmla="*/ 418563 h 1874663"/>
              <a:gd name="connsiteX10576" fmla="*/ 701433 w 2323944"/>
              <a:gd name="connsiteY10576" fmla="*/ 417221 h 1874663"/>
              <a:gd name="connsiteX10577" fmla="*/ 695170 w 2323944"/>
              <a:gd name="connsiteY10577" fmla="*/ 415730 h 1874663"/>
              <a:gd name="connsiteX10578" fmla="*/ 689057 w 2323944"/>
              <a:gd name="connsiteY10578" fmla="*/ 415432 h 1874663"/>
              <a:gd name="connsiteX10579" fmla="*/ 682943 w 2323944"/>
              <a:gd name="connsiteY10579" fmla="*/ 415879 h 1874663"/>
              <a:gd name="connsiteX10580" fmla="*/ 667584 w 2323944"/>
              <a:gd name="connsiteY10580" fmla="*/ 419309 h 1874663"/>
              <a:gd name="connsiteX10581" fmla="*/ 662365 w 2323944"/>
              <a:gd name="connsiteY10581" fmla="*/ 423484 h 1874663"/>
              <a:gd name="connsiteX10582" fmla="*/ 661172 w 2323944"/>
              <a:gd name="connsiteY10582" fmla="*/ 425423 h 1874663"/>
              <a:gd name="connsiteX10583" fmla="*/ 661172 w 2323944"/>
              <a:gd name="connsiteY10583" fmla="*/ 427361 h 1874663"/>
              <a:gd name="connsiteX10584" fmla="*/ 661172 w 2323944"/>
              <a:gd name="connsiteY10584" fmla="*/ 428852 h 1874663"/>
              <a:gd name="connsiteX10585" fmla="*/ 661769 w 2323944"/>
              <a:gd name="connsiteY10585" fmla="*/ 429896 h 1874663"/>
              <a:gd name="connsiteX10586" fmla="*/ 665198 w 2323944"/>
              <a:gd name="connsiteY10586" fmla="*/ 430642 h 1874663"/>
              <a:gd name="connsiteX10587" fmla="*/ 682048 w 2323944"/>
              <a:gd name="connsiteY10587" fmla="*/ 432282 h 1874663"/>
              <a:gd name="connsiteX10588" fmla="*/ 685776 w 2323944"/>
              <a:gd name="connsiteY10588" fmla="*/ 433177 h 1874663"/>
              <a:gd name="connsiteX10589" fmla="*/ 688460 w 2323944"/>
              <a:gd name="connsiteY10589" fmla="*/ 434370 h 1874663"/>
              <a:gd name="connsiteX10590" fmla="*/ 684285 w 2323944"/>
              <a:gd name="connsiteY10590" fmla="*/ 434668 h 1874663"/>
              <a:gd name="connsiteX10591" fmla="*/ 662514 w 2323944"/>
              <a:gd name="connsiteY10591" fmla="*/ 433624 h 1874663"/>
              <a:gd name="connsiteX10592" fmla="*/ 654910 w 2323944"/>
              <a:gd name="connsiteY10592" fmla="*/ 432580 h 1874663"/>
              <a:gd name="connsiteX10593" fmla="*/ 650883 w 2323944"/>
              <a:gd name="connsiteY10593" fmla="*/ 433028 h 1874663"/>
              <a:gd name="connsiteX10594" fmla="*/ 644472 w 2323944"/>
              <a:gd name="connsiteY10594" fmla="*/ 435861 h 1874663"/>
              <a:gd name="connsiteX10595" fmla="*/ 640893 w 2323944"/>
              <a:gd name="connsiteY10595" fmla="*/ 438545 h 1874663"/>
              <a:gd name="connsiteX10596" fmla="*/ 640445 w 2323944"/>
              <a:gd name="connsiteY10596" fmla="*/ 439738 h 1874663"/>
              <a:gd name="connsiteX10597" fmla="*/ 642086 w 2323944"/>
              <a:gd name="connsiteY10597" fmla="*/ 443018 h 1874663"/>
              <a:gd name="connsiteX10598" fmla="*/ 641340 w 2323944"/>
              <a:gd name="connsiteY10598" fmla="*/ 444509 h 1874663"/>
              <a:gd name="connsiteX10599" fmla="*/ 639103 w 2323944"/>
              <a:gd name="connsiteY10599" fmla="*/ 446448 h 1874663"/>
              <a:gd name="connsiteX10600" fmla="*/ 639402 w 2323944"/>
              <a:gd name="connsiteY10600" fmla="*/ 448088 h 1874663"/>
              <a:gd name="connsiteX10601" fmla="*/ 644919 w 2323944"/>
              <a:gd name="connsiteY10601" fmla="*/ 450325 h 1874663"/>
              <a:gd name="connsiteX10602" fmla="*/ 647752 w 2323944"/>
              <a:gd name="connsiteY10602" fmla="*/ 450921 h 1874663"/>
              <a:gd name="connsiteX10603" fmla="*/ 667137 w 2323944"/>
              <a:gd name="connsiteY10603" fmla="*/ 450176 h 1874663"/>
              <a:gd name="connsiteX10604" fmla="*/ 683241 w 2323944"/>
              <a:gd name="connsiteY10604" fmla="*/ 450176 h 1874663"/>
              <a:gd name="connsiteX10605" fmla="*/ 678470 w 2323944"/>
              <a:gd name="connsiteY10605" fmla="*/ 451816 h 1874663"/>
              <a:gd name="connsiteX10606" fmla="*/ 670417 w 2323944"/>
              <a:gd name="connsiteY10606" fmla="*/ 453307 h 1874663"/>
              <a:gd name="connsiteX10607" fmla="*/ 660874 w 2323944"/>
              <a:gd name="connsiteY10607" fmla="*/ 453307 h 1874663"/>
              <a:gd name="connsiteX10608" fmla="*/ 646410 w 2323944"/>
              <a:gd name="connsiteY10608" fmla="*/ 455096 h 1874663"/>
              <a:gd name="connsiteX10609" fmla="*/ 635525 w 2323944"/>
              <a:gd name="connsiteY10609" fmla="*/ 457184 h 1874663"/>
              <a:gd name="connsiteX10610" fmla="*/ 631051 w 2323944"/>
              <a:gd name="connsiteY10610" fmla="*/ 458675 h 1874663"/>
              <a:gd name="connsiteX10611" fmla="*/ 629262 w 2323944"/>
              <a:gd name="connsiteY10611" fmla="*/ 460166 h 1874663"/>
              <a:gd name="connsiteX10612" fmla="*/ 625981 w 2323944"/>
              <a:gd name="connsiteY10612" fmla="*/ 464342 h 1874663"/>
              <a:gd name="connsiteX10613" fmla="*/ 626727 w 2323944"/>
              <a:gd name="connsiteY10613" fmla="*/ 465833 h 1874663"/>
              <a:gd name="connsiteX10614" fmla="*/ 629709 w 2323944"/>
              <a:gd name="connsiteY10614" fmla="*/ 466727 h 1874663"/>
              <a:gd name="connsiteX10615" fmla="*/ 645515 w 2323944"/>
              <a:gd name="connsiteY10615" fmla="*/ 467622 h 1874663"/>
              <a:gd name="connsiteX10616" fmla="*/ 655804 w 2323944"/>
              <a:gd name="connsiteY10616" fmla="*/ 466429 h 1874663"/>
              <a:gd name="connsiteX10617" fmla="*/ 679812 w 2323944"/>
              <a:gd name="connsiteY10617" fmla="*/ 460912 h 1874663"/>
              <a:gd name="connsiteX10618" fmla="*/ 679812 w 2323944"/>
              <a:gd name="connsiteY10618" fmla="*/ 461508 h 1874663"/>
              <a:gd name="connsiteX10619" fmla="*/ 679215 w 2323944"/>
              <a:gd name="connsiteY10619" fmla="*/ 462403 h 1874663"/>
              <a:gd name="connsiteX10620" fmla="*/ 676382 w 2323944"/>
              <a:gd name="connsiteY10620" fmla="*/ 464640 h 1874663"/>
              <a:gd name="connsiteX10621" fmla="*/ 674145 w 2323944"/>
              <a:gd name="connsiteY10621" fmla="*/ 465833 h 1874663"/>
              <a:gd name="connsiteX10622" fmla="*/ 654611 w 2323944"/>
              <a:gd name="connsiteY10622" fmla="*/ 472841 h 1874663"/>
              <a:gd name="connsiteX10623" fmla="*/ 651033 w 2323944"/>
              <a:gd name="connsiteY10623" fmla="*/ 473437 h 1874663"/>
              <a:gd name="connsiteX10624" fmla="*/ 633139 w 2323944"/>
              <a:gd name="connsiteY10624" fmla="*/ 473437 h 1874663"/>
              <a:gd name="connsiteX10625" fmla="*/ 626280 w 2323944"/>
              <a:gd name="connsiteY10625" fmla="*/ 474034 h 1874663"/>
              <a:gd name="connsiteX10626" fmla="*/ 623596 w 2323944"/>
              <a:gd name="connsiteY10626" fmla="*/ 474780 h 1874663"/>
              <a:gd name="connsiteX10627" fmla="*/ 621508 w 2323944"/>
              <a:gd name="connsiteY10627" fmla="*/ 475674 h 1874663"/>
              <a:gd name="connsiteX10628" fmla="*/ 620166 w 2323944"/>
              <a:gd name="connsiteY10628" fmla="*/ 476867 h 1874663"/>
              <a:gd name="connsiteX10629" fmla="*/ 616885 w 2323944"/>
              <a:gd name="connsiteY10629" fmla="*/ 480446 h 1874663"/>
              <a:gd name="connsiteX10630" fmla="*/ 615245 w 2323944"/>
              <a:gd name="connsiteY10630" fmla="*/ 482832 h 1874663"/>
              <a:gd name="connsiteX10631" fmla="*/ 614649 w 2323944"/>
              <a:gd name="connsiteY10631" fmla="*/ 484025 h 1874663"/>
              <a:gd name="connsiteX10632" fmla="*/ 614649 w 2323944"/>
              <a:gd name="connsiteY10632" fmla="*/ 485218 h 1874663"/>
              <a:gd name="connsiteX10633" fmla="*/ 615543 w 2323944"/>
              <a:gd name="connsiteY10633" fmla="*/ 487305 h 1874663"/>
              <a:gd name="connsiteX10634" fmla="*/ 617184 w 2323944"/>
              <a:gd name="connsiteY10634" fmla="*/ 488945 h 1874663"/>
              <a:gd name="connsiteX10635" fmla="*/ 630306 w 2323944"/>
              <a:gd name="connsiteY10635" fmla="*/ 491629 h 1874663"/>
              <a:gd name="connsiteX10636" fmla="*/ 634630 w 2323944"/>
              <a:gd name="connsiteY10636" fmla="*/ 491928 h 1874663"/>
              <a:gd name="connsiteX10637" fmla="*/ 644173 w 2323944"/>
              <a:gd name="connsiteY10637" fmla="*/ 490735 h 1874663"/>
              <a:gd name="connsiteX10638" fmla="*/ 652971 w 2323944"/>
              <a:gd name="connsiteY10638" fmla="*/ 497892 h 1874663"/>
              <a:gd name="connsiteX10639" fmla="*/ 663856 w 2323944"/>
              <a:gd name="connsiteY10639" fmla="*/ 501918 h 1874663"/>
              <a:gd name="connsiteX10640" fmla="*/ 665049 w 2323944"/>
              <a:gd name="connsiteY10640" fmla="*/ 501620 h 1874663"/>
              <a:gd name="connsiteX10641" fmla="*/ 666988 w 2323944"/>
              <a:gd name="connsiteY10641" fmla="*/ 499682 h 1874663"/>
              <a:gd name="connsiteX10642" fmla="*/ 667882 w 2323944"/>
              <a:gd name="connsiteY10642" fmla="*/ 497147 h 1874663"/>
              <a:gd name="connsiteX10643" fmla="*/ 668777 w 2323944"/>
              <a:gd name="connsiteY10643" fmla="*/ 495805 h 1874663"/>
              <a:gd name="connsiteX10644" fmla="*/ 670268 w 2323944"/>
              <a:gd name="connsiteY10644" fmla="*/ 494463 h 1874663"/>
              <a:gd name="connsiteX10645" fmla="*/ 671909 w 2323944"/>
              <a:gd name="connsiteY10645" fmla="*/ 493866 h 1874663"/>
              <a:gd name="connsiteX10646" fmla="*/ 673698 w 2323944"/>
              <a:gd name="connsiteY10646" fmla="*/ 493866 h 1874663"/>
              <a:gd name="connsiteX10647" fmla="*/ 675338 w 2323944"/>
              <a:gd name="connsiteY10647" fmla="*/ 494612 h 1874663"/>
              <a:gd name="connsiteX10648" fmla="*/ 678171 w 2323944"/>
              <a:gd name="connsiteY10648" fmla="*/ 497594 h 1874663"/>
              <a:gd name="connsiteX10649" fmla="*/ 679364 w 2323944"/>
              <a:gd name="connsiteY10649" fmla="*/ 499831 h 1874663"/>
              <a:gd name="connsiteX10650" fmla="*/ 680706 w 2323944"/>
              <a:gd name="connsiteY10650" fmla="*/ 501173 h 1874663"/>
              <a:gd name="connsiteX10651" fmla="*/ 682197 w 2323944"/>
              <a:gd name="connsiteY10651" fmla="*/ 501620 h 1874663"/>
              <a:gd name="connsiteX10652" fmla="*/ 686373 w 2323944"/>
              <a:gd name="connsiteY10652" fmla="*/ 500278 h 1874663"/>
              <a:gd name="connsiteX10653" fmla="*/ 697109 w 2323944"/>
              <a:gd name="connsiteY10653" fmla="*/ 495357 h 1874663"/>
              <a:gd name="connsiteX10654" fmla="*/ 699644 w 2323944"/>
              <a:gd name="connsiteY10654" fmla="*/ 492375 h 1874663"/>
              <a:gd name="connsiteX10655" fmla="*/ 699644 w 2323944"/>
              <a:gd name="connsiteY10655" fmla="*/ 490735 h 1874663"/>
              <a:gd name="connsiteX10656" fmla="*/ 695767 w 2323944"/>
              <a:gd name="connsiteY10656" fmla="*/ 485963 h 1874663"/>
              <a:gd name="connsiteX10657" fmla="*/ 695469 w 2323944"/>
              <a:gd name="connsiteY10657" fmla="*/ 484919 h 1874663"/>
              <a:gd name="connsiteX10658" fmla="*/ 696214 w 2323944"/>
              <a:gd name="connsiteY10658" fmla="*/ 484323 h 1874663"/>
              <a:gd name="connsiteX10659" fmla="*/ 697556 w 2323944"/>
              <a:gd name="connsiteY10659" fmla="*/ 484621 h 1874663"/>
              <a:gd name="connsiteX10660" fmla="*/ 701284 w 2323944"/>
              <a:gd name="connsiteY10660" fmla="*/ 486410 h 1874663"/>
              <a:gd name="connsiteX10661" fmla="*/ 704415 w 2323944"/>
              <a:gd name="connsiteY10661" fmla="*/ 487007 h 1874663"/>
              <a:gd name="connsiteX10662" fmla="*/ 705608 w 2323944"/>
              <a:gd name="connsiteY10662" fmla="*/ 484174 h 1874663"/>
              <a:gd name="connsiteX10663" fmla="*/ 706950 w 2323944"/>
              <a:gd name="connsiteY10663" fmla="*/ 478507 h 1874663"/>
              <a:gd name="connsiteX10664" fmla="*/ 707547 w 2323944"/>
              <a:gd name="connsiteY10664" fmla="*/ 477165 h 1874663"/>
              <a:gd name="connsiteX10665" fmla="*/ 708591 w 2323944"/>
              <a:gd name="connsiteY10665" fmla="*/ 476271 h 1874663"/>
              <a:gd name="connsiteX10666" fmla="*/ 709485 w 2323944"/>
              <a:gd name="connsiteY10666" fmla="*/ 476569 h 1874663"/>
              <a:gd name="connsiteX10667" fmla="*/ 711275 w 2323944"/>
              <a:gd name="connsiteY10667" fmla="*/ 478955 h 1874663"/>
              <a:gd name="connsiteX10668" fmla="*/ 712318 w 2323944"/>
              <a:gd name="connsiteY10668" fmla="*/ 479700 h 1874663"/>
              <a:gd name="connsiteX10669" fmla="*/ 719923 w 2323944"/>
              <a:gd name="connsiteY10669" fmla="*/ 477613 h 1874663"/>
              <a:gd name="connsiteX10670" fmla="*/ 723204 w 2323944"/>
              <a:gd name="connsiteY10670" fmla="*/ 477613 h 1874663"/>
              <a:gd name="connsiteX10671" fmla="*/ 722309 w 2323944"/>
              <a:gd name="connsiteY10671" fmla="*/ 478507 h 1874663"/>
              <a:gd name="connsiteX10672" fmla="*/ 715599 w 2323944"/>
              <a:gd name="connsiteY10672" fmla="*/ 482683 h 1874663"/>
              <a:gd name="connsiteX10673" fmla="*/ 714257 w 2323944"/>
              <a:gd name="connsiteY10673" fmla="*/ 484025 h 1874663"/>
              <a:gd name="connsiteX10674" fmla="*/ 713213 w 2323944"/>
              <a:gd name="connsiteY10674" fmla="*/ 486112 h 1874663"/>
              <a:gd name="connsiteX10675" fmla="*/ 712318 w 2323944"/>
              <a:gd name="connsiteY10675" fmla="*/ 488796 h 1874663"/>
              <a:gd name="connsiteX10676" fmla="*/ 712915 w 2323944"/>
              <a:gd name="connsiteY10676" fmla="*/ 490138 h 1874663"/>
              <a:gd name="connsiteX10677" fmla="*/ 712915 w 2323944"/>
              <a:gd name="connsiteY10677" fmla="*/ 493419 h 1874663"/>
              <a:gd name="connsiteX10678" fmla="*/ 713362 w 2323944"/>
              <a:gd name="connsiteY10678" fmla="*/ 494313 h 1874663"/>
              <a:gd name="connsiteX10679" fmla="*/ 714704 w 2323944"/>
              <a:gd name="connsiteY10679" fmla="*/ 495954 h 1874663"/>
              <a:gd name="connsiteX10680" fmla="*/ 716941 w 2323944"/>
              <a:gd name="connsiteY10680" fmla="*/ 496848 h 1874663"/>
              <a:gd name="connsiteX10681" fmla="*/ 726783 w 2323944"/>
              <a:gd name="connsiteY10681" fmla="*/ 495506 h 1874663"/>
              <a:gd name="connsiteX10682" fmla="*/ 737071 w 2323944"/>
              <a:gd name="connsiteY10682" fmla="*/ 494761 h 1874663"/>
              <a:gd name="connsiteX10683" fmla="*/ 739606 w 2323944"/>
              <a:gd name="connsiteY10683" fmla="*/ 494015 h 1874663"/>
              <a:gd name="connsiteX10684" fmla="*/ 741098 w 2323944"/>
              <a:gd name="connsiteY10684" fmla="*/ 492971 h 1874663"/>
              <a:gd name="connsiteX10685" fmla="*/ 743632 w 2323944"/>
              <a:gd name="connsiteY10685" fmla="*/ 490287 h 1874663"/>
              <a:gd name="connsiteX10686" fmla="*/ 744975 w 2323944"/>
              <a:gd name="connsiteY10686" fmla="*/ 489244 h 1874663"/>
              <a:gd name="connsiteX10687" fmla="*/ 746466 w 2323944"/>
              <a:gd name="connsiteY10687" fmla="*/ 488796 h 1874663"/>
              <a:gd name="connsiteX10688" fmla="*/ 749597 w 2323944"/>
              <a:gd name="connsiteY10688" fmla="*/ 489393 h 1874663"/>
              <a:gd name="connsiteX10689" fmla="*/ 755412 w 2323944"/>
              <a:gd name="connsiteY10689" fmla="*/ 493121 h 1874663"/>
              <a:gd name="connsiteX10690" fmla="*/ 756456 w 2323944"/>
              <a:gd name="connsiteY10690" fmla="*/ 493121 h 1874663"/>
              <a:gd name="connsiteX10691" fmla="*/ 762123 w 2323944"/>
              <a:gd name="connsiteY10691" fmla="*/ 492673 h 1874663"/>
              <a:gd name="connsiteX10692" fmla="*/ 767938 w 2323944"/>
              <a:gd name="connsiteY10692" fmla="*/ 491331 h 1874663"/>
              <a:gd name="connsiteX10693" fmla="*/ 772113 w 2323944"/>
              <a:gd name="connsiteY10693" fmla="*/ 491331 h 1874663"/>
              <a:gd name="connsiteX10694" fmla="*/ 775990 w 2323944"/>
              <a:gd name="connsiteY10694" fmla="*/ 489989 h 1874663"/>
              <a:gd name="connsiteX10695" fmla="*/ 783744 w 2323944"/>
              <a:gd name="connsiteY10695" fmla="*/ 486112 h 1874663"/>
              <a:gd name="connsiteX10696" fmla="*/ 785981 w 2323944"/>
              <a:gd name="connsiteY10696" fmla="*/ 486410 h 1874663"/>
              <a:gd name="connsiteX10697" fmla="*/ 787621 w 2323944"/>
              <a:gd name="connsiteY10697" fmla="*/ 488051 h 1874663"/>
              <a:gd name="connsiteX10698" fmla="*/ 786428 w 2323944"/>
              <a:gd name="connsiteY10698" fmla="*/ 489840 h 1874663"/>
              <a:gd name="connsiteX10699" fmla="*/ 781657 w 2323944"/>
              <a:gd name="connsiteY10699" fmla="*/ 493568 h 1874663"/>
              <a:gd name="connsiteX10700" fmla="*/ 775245 w 2323944"/>
              <a:gd name="connsiteY10700" fmla="*/ 497594 h 1874663"/>
              <a:gd name="connsiteX10701" fmla="*/ 770771 w 2323944"/>
              <a:gd name="connsiteY10701" fmla="*/ 499532 h 1874663"/>
              <a:gd name="connsiteX10702" fmla="*/ 767789 w 2323944"/>
              <a:gd name="connsiteY10702" fmla="*/ 500278 h 1874663"/>
              <a:gd name="connsiteX10703" fmla="*/ 763315 w 2323944"/>
              <a:gd name="connsiteY10703" fmla="*/ 500576 h 1874663"/>
              <a:gd name="connsiteX10704" fmla="*/ 757053 w 2323944"/>
              <a:gd name="connsiteY10704" fmla="*/ 500129 h 1874663"/>
              <a:gd name="connsiteX10705" fmla="*/ 744676 w 2323944"/>
              <a:gd name="connsiteY10705" fmla="*/ 501024 h 1874663"/>
              <a:gd name="connsiteX10706" fmla="*/ 740054 w 2323944"/>
              <a:gd name="connsiteY10706" fmla="*/ 502067 h 1874663"/>
              <a:gd name="connsiteX10707" fmla="*/ 727230 w 2323944"/>
              <a:gd name="connsiteY10707" fmla="*/ 507585 h 1874663"/>
              <a:gd name="connsiteX10708" fmla="*/ 713064 w 2323944"/>
              <a:gd name="connsiteY10708" fmla="*/ 511014 h 1874663"/>
              <a:gd name="connsiteX10709" fmla="*/ 705907 w 2323944"/>
              <a:gd name="connsiteY10709" fmla="*/ 513549 h 1874663"/>
              <a:gd name="connsiteX10710" fmla="*/ 701135 w 2323944"/>
              <a:gd name="connsiteY10710" fmla="*/ 516382 h 1874663"/>
              <a:gd name="connsiteX10711" fmla="*/ 699495 w 2323944"/>
              <a:gd name="connsiteY10711" fmla="*/ 518768 h 1874663"/>
              <a:gd name="connsiteX10712" fmla="*/ 702328 w 2323944"/>
              <a:gd name="connsiteY10712" fmla="*/ 522347 h 1874663"/>
              <a:gd name="connsiteX10713" fmla="*/ 704863 w 2323944"/>
              <a:gd name="connsiteY10713" fmla="*/ 523987 h 1874663"/>
              <a:gd name="connsiteX10714" fmla="*/ 713810 w 2323944"/>
              <a:gd name="connsiteY10714" fmla="*/ 528610 h 1874663"/>
              <a:gd name="connsiteX10715" fmla="*/ 718134 w 2323944"/>
              <a:gd name="connsiteY10715" fmla="*/ 530548 h 1874663"/>
              <a:gd name="connsiteX10716" fmla="*/ 722309 w 2323944"/>
              <a:gd name="connsiteY10716" fmla="*/ 531741 h 1874663"/>
              <a:gd name="connsiteX10717" fmla="*/ 735431 w 2323944"/>
              <a:gd name="connsiteY10717" fmla="*/ 533232 h 1874663"/>
              <a:gd name="connsiteX10718" fmla="*/ 748553 w 2323944"/>
              <a:gd name="connsiteY10718" fmla="*/ 532487 h 1874663"/>
              <a:gd name="connsiteX10719" fmla="*/ 769429 w 2323944"/>
              <a:gd name="connsiteY10719" fmla="*/ 527864 h 1874663"/>
              <a:gd name="connsiteX10720" fmla="*/ 781060 w 2323944"/>
              <a:gd name="connsiteY10720" fmla="*/ 523391 h 1874663"/>
              <a:gd name="connsiteX10721" fmla="*/ 790156 w 2323944"/>
              <a:gd name="connsiteY10721" fmla="*/ 520408 h 1874663"/>
              <a:gd name="connsiteX10722" fmla="*/ 795226 w 2323944"/>
              <a:gd name="connsiteY10722" fmla="*/ 517724 h 1874663"/>
              <a:gd name="connsiteX10723" fmla="*/ 798507 w 2323944"/>
              <a:gd name="connsiteY10723" fmla="*/ 514146 h 1874663"/>
              <a:gd name="connsiteX10724" fmla="*/ 800594 w 2323944"/>
              <a:gd name="connsiteY10724" fmla="*/ 512655 h 1874663"/>
              <a:gd name="connsiteX10725" fmla="*/ 804769 w 2323944"/>
              <a:gd name="connsiteY10725" fmla="*/ 510865 h 1874663"/>
              <a:gd name="connsiteX10726" fmla="*/ 810286 w 2323944"/>
              <a:gd name="connsiteY10726" fmla="*/ 509374 h 1874663"/>
              <a:gd name="connsiteX10727" fmla="*/ 828031 w 2323944"/>
              <a:gd name="connsiteY10727" fmla="*/ 506988 h 1874663"/>
              <a:gd name="connsiteX10728" fmla="*/ 841153 w 2323944"/>
              <a:gd name="connsiteY10728" fmla="*/ 499980 h 1874663"/>
              <a:gd name="connsiteX10729" fmla="*/ 845626 w 2323944"/>
              <a:gd name="connsiteY10729" fmla="*/ 496998 h 1874663"/>
              <a:gd name="connsiteX10730" fmla="*/ 849951 w 2323944"/>
              <a:gd name="connsiteY10730" fmla="*/ 498340 h 1874663"/>
              <a:gd name="connsiteX10731" fmla="*/ 850846 w 2323944"/>
              <a:gd name="connsiteY10731" fmla="*/ 499234 h 1874663"/>
              <a:gd name="connsiteX10732" fmla="*/ 849802 w 2323944"/>
              <a:gd name="connsiteY10732" fmla="*/ 500129 h 1874663"/>
              <a:gd name="connsiteX10733" fmla="*/ 847714 w 2323944"/>
              <a:gd name="connsiteY10733" fmla="*/ 500874 h 1874663"/>
              <a:gd name="connsiteX10734" fmla="*/ 851889 w 2323944"/>
              <a:gd name="connsiteY10734" fmla="*/ 502664 h 1874663"/>
              <a:gd name="connsiteX10735" fmla="*/ 855021 w 2323944"/>
              <a:gd name="connsiteY10735" fmla="*/ 503409 h 1874663"/>
              <a:gd name="connsiteX10736" fmla="*/ 858152 w 2323944"/>
              <a:gd name="connsiteY10736" fmla="*/ 503708 h 1874663"/>
              <a:gd name="connsiteX10737" fmla="*/ 861582 w 2323944"/>
              <a:gd name="connsiteY10737" fmla="*/ 503260 h 1874663"/>
              <a:gd name="connsiteX10738" fmla="*/ 866950 w 2323944"/>
              <a:gd name="connsiteY10738" fmla="*/ 501322 h 1874663"/>
              <a:gd name="connsiteX10739" fmla="*/ 872318 w 2323944"/>
              <a:gd name="connsiteY10739" fmla="*/ 500576 h 1874663"/>
              <a:gd name="connsiteX10740" fmla="*/ 881712 w 2323944"/>
              <a:gd name="connsiteY10740" fmla="*/ 503260 h 1874663"/>
              <a:gd name="connsiteX10741" fmla="*/ 889764 w 2323944"/>
              <a:gd name="connsiteY10741" fmla="*/ 504602 h 1874663"/>
              <a:gd name="connsiteX10742" fmla="*/ 892299 w 2323944"/>
              <a:gd name="connsiteY10742" fmla="*/ 504602 h 1874663"/>
              <a:gd name="connsiteX10743" fmla="*/ 894834 w 2323944"/>
              <a:gd name="connsiteY10743" fmla="*/ 503857 h 1874663"/>
              <a:gd name="connsiteX10744" fmla="*/ 904676 w 2323944"/>
              <a:gd name="connsiteY10744" fmla="*/ 499682 h 1874663"/>
              <a:gd name="connsiteX10745" fmla="*/ 917649 w 2323944"/>
              <a:gd name="connsiteY10745" fmla="*/ 495656 h 1874663"/>
              <a:gd name="connsiteX10746" fmla="*/ 920780 w 2323944"/>
              <a:gd name="connsiteY10746" fmla="*/ 493270 h 1874663"/>
              <a:gd name="connsiteX10747" fmla="*/ 923613 w 2323944"/>
              <a:gd name="connsiteY10747" fmla="*/ 489989 h 1874663"/>
              <a:gd name="connsiteX10748" fmla="*/ 927789 w 2323944"/>
              <a:gd name="connsiteY10748" fmla="*/ 477762 h 1874663"/>
              <a:gd name="connsiteX10749" fmla="*/ 928385 w 2323944"/>
              <a:gd name="connsiteY10749" fmla="*/ 472841 h 1874663"/>
              <a:gd name="connsiteX10750" fmla="*/ 932560 w 2323944"/>
              <a:gd name="connsiteY10750" fmla="*/ 465534 h 1874663"/>
              <a:gd name="connsiteX10751" fmla="*/ 933604 w 2323944"/>
              <a:gd name="connsiteY10751" fmla="*/ 461658 h 1874663"/>
              <a:gd name="connsiteX10752" fmla="*/ 933604 w 2323944"/>
              <a:gd name="connsiteY10752" fmla="*/ 459272 h 1874663"/>
              <a:gd name="connsiteX10753" fmla="*/ 931516 w 2323944"/>
              <a:gd name="connsiteY10753" fmla="*/ 451667 h 1874663"/>
              <a:gd name="connsiteX10754" fmla="*/ 930472 w 2323944"/>
              <a:gd name="connsiteY10754" fmla="*/ 448834 h 1874663"/>
              <a:gd name="connsiteX10755" fmla="*/ 929727 w 2323944"/>
              <a:gd name="connsiteY10755" fmla="*/ 447939 h 1874663"/>
              <a:gd name="connsiteX10756" fmla="*/ 927639 w 2323944"/>
              <a:gd name="connsiteY10756" fmla="*/ 446746 h 1874663"/>
              <a:gd name="connsiteX10757" fmla="*/ 922569 w 2323944"/>
              <a:gd name="connsiteY10757" fmla="*/ 444360 h 1874663"/>
              <a:gd name="connsiteX10758" fmla="*/ 909597 w 2323944"/>
              <a:gd name="connsiteY10758" fmla="*/ 441527 h 1874663"/>
              <a:gd name="connsiteX10759" fmla="*/ 906167 w 2323944"/>
              <a:gd name="connsiteY10759" fmla="*/ 441974 h 1874663"/>
              <a:gd name="connsiteX10760" fmla="*/ 902290 w 2323944"/>
              <a:gd name="connsiteY10760" fmla="*/ 443615 h 1874663"/>
              <a:gd name="connsiteX10761" fmla="*/ 899009 w 2323944"/>
              <a:gd name="connsiteY10761" fmla="*/ 446448 h 1874663"/>
              <a:gd name="connsiteX10762" fmla="*/ 897966 w 2323944"/>
              <a:gd name="connsiteY10762" fmla="*/ 447790 h 1874663"/>
              <a:gd name="connsiteX10763" fmla="*/ 897518 w 2323944"/>
              <a:gd name="connsiteY10763" fmla="*/ 448983 h 1874663"/>
              <a:gd name="connsiteX10764" fmla="*/ 898562 w 2323944"/>
              <a:gd name="connsiteY10764" fmla="*/ 452263 h 1874663"/>
              <a:gd name="connsiteX10765" fmla="*/ 900202 w 2323944"/>
              <a:gd name="connsiteY10765" fmla="*/ 454053 h 1874663"/>
              <a:gd name="connsiteX10766" fmla="*/ 902141 w 2323944"/>
              <a:gd name="connsiteY10766" fmla="*/ 455395 h 1874663"/>
              <a:gd name="connsiteX10767" fmla="*/ 902141 w 2323944"/>
              <a:gd name="connsiteY10767" fmla="*/ 455842 h 1874663"/>
              <a:gd name="connsiteX10768" fmla="*/ 896773 w 2323944"/>
              <a:gd name="connsiteY10768" fmla="*/ 457333 h 1874663"/>
              <a:gd name="connsiteX10769" fmla="*/ 896474 w 2323944"/>
              <a:gd name="connsiteY10769" fmla="*/ 459570 h 1874663"/>
              <a:gd name="connsiteX10770" fmla="*/ 896474 w 2323944"/>
              <a:gd name="connsiteY10770" fmla="*/ 462552 h 1874663"/>
              <a:gd name="connsiteX10771" fmla="*/ 896176 w 2323944"/>
              <a:gd name="connsiteY10771" fmla="*/ 463149 h 1874663"/>
              <a:gd name="connsiteX10772" fmla="*/ 894685 w 2323944"/>
              <a:gd name="connsiteY10772" fmla="*/ 457930 h 1874663"/>
              <a:gd name="connsiteX10773" fmla="*/ 892598 w 2323944"/>
              <a:gd name="connsiteY10773" fmla="*/ 453904 h 1874663"/>
              <a:gd name="connsiteX10774" fmla="*/ 891852 w 2323944"/>
              <a:gd name="connsiteY10774" fmla="*/ 452860 h 1874663"/>
              <a:gd name="connsiteX10775" fmla="*/ 890361 w 2323944"/>
              <a:gd name="connsiteY10775" fmla="*/ 451965 h 1874663"/>
              <a:gd name="connsiteX10776" fmla="*/ 888273 w 2323944"/>
              <a:gd name="connsiteY10776" fmla="*/ 451220 h 1874663"/>
              <a:gd name="connsiteX10777" fmla="*/ 882905 w 2323944"/>
              <a:gd name="connsiteY10777" fmla="*/ 450325 h 1874663"/>
              <a:gd name="connsiteX10778" fmla="*/ 879625 w 2323944"/>
              <a:gd name="connsiteY10778" fmla="*/ 450623 h 1874663"/>
              <a:gd name="connsiteX10779" fmla="*/ 875300 w 2323944"/>
              <a:gd name="connsiteY10779" fmla="*/ 451965 h 1874663"/>
              <a:gd name="connsiteX10780" fmla="*/ 869634 w 2323944"/>
              <a:gd name="connsiteY10780" fmla="*/ 456140 h 1874663"/>
              <a:gd name="connsiteX10781" fmla="*/ 868739 w 2323944"/>
              <a:gd name="connsiteY10781" fmla="*/ 456438 h 1874663"/>
              <a:gd name="connsiteX10782" fmla="*/ 866950 w 2323944"/>
              <a:gd name="connsiteY10782" fmla="*/ 455991 h 1874663"/>
              <a:gd name="connsiteX10783" fmla="*/ 868292 w 2323944"/>
              <a:gd name="connsiteY10783" fmla="*/ 454053 h 1874663"/>
              <a:gd name="connsiteX10784" fmla="*/ 873958 w 2323944"/>
              <a:gd name="connsiteY10784" fmla="*/ 448386 h 1874663"/>
              <a:gd name="connsiteX10785" fmla="*/ 874555 w 2323944"/>
              <a:gd name="connsiteY10785" fmla="*/ 447492 h 1874663"/>
              <a:gd name="connsiteX10786" fmla="*/ 874853 w 2323944"/>
              <a:gd name="connsiteY10786" fmla="*/ 446448 h 1874663"/>
              <a:gd name="connsiteX10787" fmla="*/ 874853 w 2323944"/>
              <a:gd name="connsiteY10787" fmla="*/ 445255 h 1874663"/>
              <a:gd name="connsiteX10788" fmla="*/ 873362 w 2323944"/>
              <a:gd name="connsiteY10788" fmla="*/ 443018 h 1874663"/>
              <a:gd name="connsiteX10789" fmla="*/ 871423 w 2323944"/>
              <a:gd name="connsiteY10789" fmla="*/ 441676 h 1874663"/>
              <a:gd name="connsiteX10790" fmla="*/ 867099 w 2323944"/>
              <a:gd name="connsiteY10790" fmla="*/ 441229 h 1874663"/>
              <a:gd name="connsiteX10791" fmla="*/ 863222 w 2323944"/>
              <a:gd name="connsiteY10791" fmla="*/ 441825 h 1874663"/>
              <a:gd name="connsiteX10792" fmla="*/ 859942 w 2323944"/>
              <a:gd name="connsiteY10792" fmla="*/ 441825 h 1874663"/>
              <a:gd name="connsiteX10793" fmla="*/ 857407 w 2323944"/>
              <a:gd name="connsiteY10793" fmla="*/ 441080 h 1874663"/>
              <a:gd name="connsiteX10794" fmla="*/ 856959 w 2323944"/>
              <a:gd name="connsiteY10794" fmla="*/ 440036 h 1874663"/>
              <a:gd name="connsiteX10795" fmla="*/ 857556 w 2323944"/>
              <a:gd name="connsiteY10795" fmla="*/ 438247 h 1874663"/>
              <a:gd name="connsiteX10796" fmla="*/ 859494 w 2323944"/>
              <a:gd name="connsiteY10796" fmla="*/ 436010 h 1874663"/>
              <a:gd name="connsiteX10797" fmla="*/ 862924 w 2323944"/>
              <a:gd name="connsiteY10797" fmla="*/ 433326 h 1874663"/>
              <a:gd name="connsiteX10798" fmla="*/ 864415 w 2323944"/>
              <a:gd name="connsiteY10798" fmla="*/ 431387 h 1874663"/>
              <a:gd name="connsiteX10799" fmla="*/ 862625 w 2323944"/>
              <a:gd name="connsiteY10799" fmla="*/ 425870 h 1874663"/>
              <a:gd name="connsiteX10800" fmla="*/ 858600 w 2323944"/>
              <a:gd name="connsiteY10800" fmla="*/ 422291 h 1874663"/>
              <a:gd name="connsiteX10801" fmla="*/ 854275 w 2323944"/>
              <a:gd name="connsiteY10801" fmla="*/ 419607 h 1874663"/>
              <a:gd name="connsiteX10802" fmla="*/ 853977 w 2323944"/>
              <a:gd name="connsiteY10802" fmla="*/ 419160 h 1874663"/>
              <a:gd name="connsiteX10803" fmla="*/ 853530 w 2323944"/>
              <a:gd name="connsiteY10803" fmla="*/ 416029 h 1874663"/>
              <a:gd name="connsiteX10804" fmla="*/ 852933 w 2323944"/>
              <a:gd name="connsiteY10804" fmla="*/ 414090 h 1874663"/>
              <a:gd name="connsiteX10805" fmla="*/ 851144 w 2323944"/>
              <a:gd name="connsiteY10805" fmla="*/ 411257 h 1874663"/>
              <a:gd name="connsiteX10806" fmla="*/ 851144 w 2323944"/>
              <a:gd name="connsiteY10806" fmla="*/ 410064 h 1874663"/>
              <a:gd name="connsiteX10807" fmla="*/ 851591 w 2323944"/>
              <a:gd name="connsiteY10807" fmla="*/ 408871 h 1874663"/>
              <a:gd name="connsiteX10808" fmla="*/ 854275 w 2323944"/>
              <a:gd name="connsiteY10808" fmla="*/ 406038 h 1874663"/>
              <a:gd name="connsiteX10809" fmla="*/ 855170 w 2323944"/>
              <a:gd name="connsiteY10809" fmla="*/ 404398 h 1874663"/>
              <a:gd name="connsiteX10810" fmla="*/ 855468 w 2323944"/>
              <a:gd name="connsiteY10810" fmla="*/ 402757 h 1874663"/>
              <a:gd name="connsiteX10811" fmla="*/ 854872 w 2323944"/>
              <a:gd name="connsiteY10811" fmla="*/ 401863 h 1874663"/>
              <a:gd name="connsiteX10812" fmla="*/ 853231 w 2323944"/>
              <a:gd name="connsiteY10812" fmla="*/ 401863 h 1874663"/>
              <a:gd name="connsiteX10813" fmla="*/ 845925 w 2323944"/>
              <a:gd name="connsiteY10813" fmla="*/ 397986 h 1874663"/>
              <a:gd name="connsiteX10814" fmla="*/ 838916 w 2323944"/>
              <a:gd name="connsiteY10814" fmla="*/ 398582 h 1874663"/>
              <a:gd name="connsiteX10815" fmla="*/ 835785 w 2323944"/>
              <a:gd name="connsiteY10815" fmla="*/ 399775 h 1874663"/>
              <a:gd name="connsiteX10816" fmla="*/ 832654 w 2323944"/>
              <a:gd name="connsiteY10816" fmla="*/ 401564 h 1874663"/>
              <a:gd name="connsiteX10817" fmla="*/ 828329 w 2323944"/>
              <a:gd name="connsiteY10817" fmla="*/ 405441 h 1874663"/>
              <a:gd name="connsiteX10818" fmla="*/ 818786 w 2323944"/>
              <a:gd name="connsiteY10818" fmla="*/ 415134 h 1874663"/>
              <a:gd name="connsiteX10819" fmla="*/ 815655 w 2323944"/>
              <a:gd name="connsiteY10819" fmla="*/ 417221 h 1874663"/>
              <a:gd name="connsiteX10820" fmla="*/ 808050 w 2323944"/>
              <a:gd name="connsiteY10820" fmla="*/ 421098 h 1874663"/>
              <a:gd name="connsiteX10821" fmla="*/ 807006 w 2323944"/>
              <a:gd name="connsiteY10821" fmla="*/ 422142 h 1874663"/>
              <a:gd name="connsiteX10822" fmla="*/ 807006 w 2323944"/>
              <a:gd name="connsiteY10822" fmla="*/ 423782 h 1874663"/>
              <a:gd name="connsiteX10823" fmla="*/ 807603 w 2323944"/>
              <a:gd name="connsiteY10823" fmla="*/ 425870 h 1874663"/>
              <a:gd name="connsiteX10824" fmla="*/ 808646 w 2323944"/>
              <a:gd name="connsiteY10824" fmla="*/ 427361 h 1874663"/>
              <a:gd name="connsiteX10825" fmla="*/ 809839 w 2323944"/>
              <a:gd name="connsiteY10825" fmla="*/ 428256 h 1874663"/>
              <a:gd name="connsiteX10826" fmla="*/ 817593 w 2323944"/>
              <a:gd name="connsiteY10826" fmla="*/ 431984 h 1874663"/>
              <a:gd name="connsiteX10827" fmla="*/ 822812 w 2323944"/>
              <a:gd name="connsiteY10827" fmla="*/ 432580 h 1874663"/>
              <a:gd name="connsiteX10828" fmla="*/ 828627 w 2323944"/>
              <a:gd name="connsiteY10828" fmla="*/ 436457 h 1874663"/>
              <a:gd name="connsiteX10829" fmla="*/ 830119 w 2323944"/>
              <a:gd name="connsiteY10829" fmla="*/ 438545 h 1874663"/>
              <a:gd name="connsiteX10830" fmla="*/ 830417 w 2323944"/>
              <a:gd name="connsiteY10830" fmla="*/ 440632 h 1874663"/>
              <a:gd name="connsiteX10831" fmla="*/ 830417 w 2323944"/>
              <a:gd name="connsiteY10831" fmla="*/ 442273 h 1874663"/>
              <a:gd name="connsiteX10832" fmla="*/ 829373 w 2323944"/>
              <a:gd name="connsiteY10832" fmla="*/ 443466 h 1874663"/>
              <a:gd name="connsiteX10833" fmla="*/ 818488 w 2323944"/>
              <a:gd name="connsiteY10833" fmla="*/ 448685 h 1874663"/>
              <a:gd name="connsiteX10834" fmla="*/ 820426 w 2323944"/>
              <a:gd name="connsiteY10834" fmla="*/ 452412 h 1874663"/>
              <a:gd name="connsiteX10835" fmla="*/ 842793 w 2323944"/>
              <a:gd name="connsiteY10835" fmla="*/ 461658 h 1874663"/>
              <a:gd name="connsiteX10836" fmla="*/ 843539 w 2323944"/>
              <a:gd name="connsiteY10836" fmla="*/ 462999 h 1874663"/>
              <a:gd name="connsiteX10837" fmla="*/ 843986 w 2323944"/>
              <a:gd name="connsiteY10837" fmla="*/ 465833 h 1874663"/>
              <a:gd name="connsiteX10838" fmla="*/ 843688 w 2323944"/>
              <a:gd name="connsiteY10838" fmla="*/ 467920 h 1874663"/>
              <a:gd name="connsiteX10839" fmla="*/ 842793 w 2323944"/>
              <a:gd name="connsiteY10839" fmla="*/ 470455 h 1874663"/>
              <a:gd name="connsiteX10840" fmla="*/ 841302 w 2323944"/>
              <a:gd name="connsiteY10840" fmla="*/ 471946 h 1874663"/>
              <a:gd name="connsiteX10841" fmla="*/ 839215 w 2323944"/>
              <a:gd name="connsiteY10841" fmla="*/ 472394 h 1874663"/>
              <a:gd name="connsiteX10842" fmla="*/ 803129 w 2323944"/>
              <a:gd name="connsiteY10842" fmla="*/ 469710 h 1874663"/>
              <a:gd name="connsiteX10843" fmla="*/ 796121 w 2323944"/>
              <a:gd name="connsiteY10843" fmla="*/ 469411 h 1874663"/>
              <a:gd name="connsiteX10844" fmla="*/ 791796 w 2323944"/>
              <a:gd name="connsiteY10844" fmla="*/ 470157 h 1874663"/>
              <a:gd name="connsiteX10845" fmla="*/ 787472 w 2323944"/>
              <a:gd name="connsiteY10845" fmla="*/ 470157 h 1874663"/>
              <a:gd name="connsiteX10846" fmla="*/ 784490 w 2323944"/>
              <a:gd name="connsiteY10846" fmla="*/ 468815 h 1874663"/>
              <a:gd name="connsiteX10847" fmla="*/ 781507 w 2323944"/>
              <a:gd name="connsiteY10847" fmla="*/ 466429 h 1874663"/>
              <a:gd name="connsiteX10848" fmla="*/ 778973 w 2323944"/>
              <a:gd name="connsiteY10848" fmla="*/ 462850 h 1874663"/>
              <a:gd name="connsiteX10849" fmla="*/ 776885 w 2323944"/>
              <a:gd name="connsiteY10849" fmla="*/ 458079 h 1874663"/>
              <a:gd name="connsiteX10850" fmla="*/ 775394 w 2323944"/>
              <a:gd name="connsiteY10850" fmla="*/ 455395 h 1874663"/>
              <a:gd name="connsiteX10851" fmla="*/ 774499 w 2323944"/>
              <a:gd name="connsiteY10851" fmla="*/ 454798 h 1874663"/>
              <a:gd name="connsiteX10852" fmla="*/ 770324 w 2323944"/>
              <a:gd name="connsiteY10852" fmla="*/ 454202 h 1874663"/>
              <a:gd name="connsiteX10853" fmla="*/ 765851 w 2323944"/>
              <a:gd name="connsiteY10853" fmla="*/ 454500 h 1874663"/>
              <a:gd name="connsiteX10854" fmla="*/ 761079 w 2323944"/>
              <a:gd name="connsiteY10854" fmla="*/ 454053 h 1874663"/>
              <a:gd name="connsiteX10855" fmla="*/ 760482 w 2323944"/>
              <a:gd name="connsiteY10855" fmla="*/ 453307 h 1874663"/>
              <a:gd name="connsiteX10856" fmla="*/ 761377 w 2323944"/>
              <a:gd name="connsiteY10856" fmla="*/ 452263 h 1874663"/>
              <a:gd name="connsiteX10857" fmla="*/ 766149 w 2323944"/>
              <a:gd name="connsiteY10857" fmla="*/ 449728 h 1874663"/>
              <a:gd name="connsiteX10858" fmla="*/ 766149 w 2323944"/>
              <a:gd name="connsiteY10858" fmla="*/ 448088 h 1874663"/>
              <a:gd name="connsiteX10859" fmla="*/ 753921 w 2323944"/>
              <a:gd name="connsiteY10859" fmla="*/ 440632 h 1874663"/>
              <a:gd name="connsiteX10860" fmla="*/ 744378 w 2323944"/>
              <a:gd name="connsiteY10860" fmla="*/ 433326 h 1874663"/>
              <a:gd name="connsiteX10861" fmla="*/ 736922 w 2323944"/>
              <a:gd name="connsiteY10861" fmla="*/ 430940 h 1874663"/>
              <a:gd name="connsiteX10862" fmla="*/ 731852 w 2323944"/>
              <a:gd name="connsiteY10862" fmla="*/ 430194 h 1874663"/>
              <a:gd name="connsiteX10863" fmla="*/ 726783 w 2323944"/>
              <a:gd name="connsiteY10863" fmla="*/ 430791 h 1874663"/>
              <a:gd name="connsiteX10864" fmla="*/ 714704 w 2323944"/>
              <a:gd name="connsiteY10864" fmla="*/ 433177 h 1874663"/>
              <a:gd name="connsiteX10865" fmla="*/ 712020 w 2323944"/>
              <a:gd name="connsiteY10865" fmla="*/ 431835 h 1874663"/>
              <a:gd name="connsiteX10866" fmla="*/ 616885 w 2323944"/>
              <a:gd name="connsiteY10866" fmla="*/ 438545 h 1874663"/>
              <a:gd name="connsiteX10867" fmla="*/ 613754 w 2323944"/>
              <a:gd name="connsiteY10867" fmla="*/ 437650 h 1874663"/>
              <a:gd name="connsiteX10868" fmla="*/ 610623 w 2323944"/>
              <a:gd name="connsiteY10868" fmla="*/ 437650 h 1874663"/>
              <a:gd name="connsiteX10869" fmla="*/ 607044 w 2323944"/>
              <a:gd name="connsiteY10869" fmla="*/ 439887 h 1874663"/>
              <a:gd name="connsiteX10870" fmla="*/ 600483 w 2323944"/>
              <a:gd name="connsiteY10870" fmla="*/ 444509 h 1874663"/>
              <a:gd name="connsiteX10871" fmla="*/ 594071 w 2323944"/>
              <a:gd name="connsiteY10871" fmla="*/ 446597 h 1874663"/>
              <a:gd name="connsiteX10872" fmla="*/ 587510 w 2323944"/>
              <a:gd name="connsiteY10872" fmla="*/ 449579 h 1874663"/>
              <a:gd name="connsiteX10873" fmla="*/ 577519 w 2323944"/>
              <a:gd name="connsiteY10873" fmla="*/ 457333 h 1874663"/>
              <a:gd name="connsiteX10874" fmla="*/ 571704 w 2323944"/>
              <a:gd name="connsiteY10874" fmla="*/ 461359 h 1874663"/>
              <a:gd name="connsiteX10875" fmla="*/ 569318 w 2323944"/>
              <a:gd name="connsiteY10875" fmla="*/ 463447 h 1874663"/>
              <a:gd name="connsiteX10876" fmla="*/ 567379 w 2323944"/>
              <a:gd name="connsiteY10876" fmla="*/ 465982 h 1874663"/>
              <a:gd name="connsiteX10877" fmla="*/ 567678 w 2323944"/>
              <a:gd name="connsiteY10877" fmla="*/ 466876 h 1874663"/>
              <a:gd name="connsiteX10878" fmla="*/ 569765 w 2323944"/>
              <a:gd name="connsiteY10878" fmla="*/ 467771 h 1874663"/>
              <a:gd name="connsiteX10879" fmla="*/ 575581 w 2323944"/>
              <a:gd name="connsiteY10879" fmla="*/ 468666 h 1874663"/>
              <a:gd name="connsiteX10880" fmla="*/ 582738 w 2323944"/>
              <a:gd name="connsiteY10880" fmla="*/ 471350 h 1874663"/>
              <a:gd name="connsiteX10881" fmla="*/ 588106 w 2323944"/>
              <a:gd name="connsiteY10881" fmla="*/ 471797 h 1874663"/>
              <a:gd name="connsiteX10882" fmla="*/ 595562 w 2323944"/>
              <a:gd name="connsiteY10882" fmla="*/ 468219 h 1874663"/>
              <a:gd name="connsiteX10883" fmla="*/ 598246 w 2323944"/>
              <a:gd name="connsiteY10883" fmla="*/ 466429 h 1874663"/>
              <a:gd name="connsiteX10884" fmla="*/ 607044 w 2323944"/>
              <a:gd name="connsiteY10884" fmla="*/ 455544 h 1874663"/>
              <a:gd name="connsiteX10885" fmla="*/ 611666 w 2323944"/>
              <a:gd name="connsiteY10885" fmla="*/ 448983 h 1874663"/>
              <a:gd name="connsiteX10886" fmla="*/ 614052 w 2323944"/>
              <a:gd name="connsiteY10886" fmla="*/ 446448 h 1874663"/>
              <a:gd name="connsiteX10887" fmla="*/ 617333 w 2323944"/>
              <a:gd name="connsiteY10887" fmla="*/ 440185 h 1874663"/>
              <a:gd name="connsiteX10888" fmla="*/ 617035 w 2323944"/>
              <a:gd name="connsiteY10888" fmla="*/ 438992 h 1874663"/>
              <a:gd name="connsiteX10889" fmla="*/ 1103445 w 2323944"/>
              <a:gd name="connsiteY10889" fmla="*/ 409169 h 1874663"/>
              <a:gd name="connsiteX10890" fmla="*/ 1104787 w 2323944"/>
              <a:gd name="connsiteY10890" fmla="*/ 413643 h 1874663"/>
              <a:gd name="connsiteX10891" fmla="*/ 1106875 w 2323944"/>
              <a:gd name="connsiteY10891" fmla="*/ 417669 h 1874663"/>
              <a:gd name="connsiteX10892" fmla="*/ 1099568 w 2323944"/>
              <a:gd name="connsiteY10892" fmla="*/ 418414 h 1874663"/>
              <a:gd name="connsiteX10893" fmla="*/ 1095393 w 2323944"/>
              <a:gd name="connsiteY10893" fmla="*/ 414537 h 1874663"/>
              <a:gd name="connsiteX10894" fmla="*/ 1086446 w 2323944"/>
              <a:gd name="connsiteY10894" fmla="*/ 408573 h 1874663"/>
              <a:gd name="connsiteX10895" fmla="*/ 1082569 w 2323944"/>
              <a:gd name="connsiteY10895" fmla="*/ 408125 h 1874663"/>
              <a:gd name="connsiteX10896" fmla="*/ 1075859 w 2323944"/>
              <a:gd name="connsiteY10896" fmla="*/ 408125 h 1874663"/>
              <a:gd name="connsiteX10897" fmla="*/ 1067508 w 2323944"/>
              <a:gd name="connsiteY10897" fmla="*/ 409169 h 1874663"/>
              <a:gd name="connsiteX10898" fmla="*/ 1062588 w 2323944"/>
              <a:gd name="connsiteY10898" fmla="*/ 410810 h 1874663"/>
              <a:gd name="connsiteX10899" fmla="*/ 1055878 w 2323944"/>
              <a:gd name="connsiteY10899" fmla="*/ 414239 h 1874663"/>
              <a:gd name="connsiteX10900" fmla="*/ 1054237 w 2323944"/>
              <a:gd name="connsiteY10900" fmla="*/ 417072 h 1874663"/>
              <a:gd name="connsiteX10901" fmla="*/ 1054685 w 2323944"/>
              <a:gd name="connsiteY10901" fmla="*/ 418116 h 1874663"/>
              <a:gd name="connsiteX10902" fmla="*/ 1056027 w 2323944"/>
              <a:gd name="connsiteY10902" fmla="*/ 419309 h 1874663"/>
              <a:gd name="connsiteX10903" fmla="*/ 1060500 w 2323944"/>
              <a:gd name="connsiteY10903" fmla="*/ 421695 h 1874663"/>
              <a:gd name="connsiteX10904" fmla="*/ 1073026 w 2323944"/>
              <a:gd name="connsiteY10904" fmla="*/ 423782 h 1874663"/>
              <a:gd name="connsiteX10905" fmla="*/ 1075412 w 2323944"/>
              <a:gd name="connsiteY10905" fmla="*/ 424677 h 1874663"/>
              <a:gd name="connsiteX10906" fmla="*/ 1078096 w 2323944"/>
              <a:gd name="connsiteY10906" fmla="*/ 426467 h 1874663"/>
              <a:gd name="connsiteX10907" fmla="*/ 1078096 w 2323944"/>
              <a:gd name="connsiteY10907" fmla="*/ 427212 h 1874663"/>
              <a:gd name="connsiteX10908" fmla="*/ 1076455 w 2323944"/>
              <a:gd name="connsiteY10908" fmla="*/ 427659 h 1874663"/>
              <a:gd name="connsiteX10909" fmla="*/ 1068105 w 2323944"/>
              <a:gd name="connsiteY10909" fmla="*/ 428852 h 1874663"/>
              <a:gd name="connsiteX10910" fmla="*/ 1066614 w 2323944"/>
              <a:gd name="connsiteY10910" fmla="*/ 429747 h 1874663"/>
              <a:gd name="connsiteX10911" fmla="*/ 1066614 w 2323944"/>
              <a:gd name="connsiteY10911" fmla="*/ 430493 h 1874663"/>
              <a:gd name="connsiteX10912" fmla="*/ 1072728 w 2323944"/>
              <a:gd name="connsiteY10912" fmla="*/ 433028 h 1874663"/>
              <a:gd name="connsiteX10913" fmla="*/ 1077648 w 2323944"/>
              <a:gd name="connsiteY10913" fmla="*/ 433028 h 1874663"/>
              <a:gd name="connsiteX10914" fmla="*/ 1082420 w 2323944"/>
              <a:gd name="connsiteY10914" fmla="*/ 434668 h 1874663"/>
              <a:gd name="connsiteX10915" fmla="*/ 1089727 w 2323944"/>
              <a:gd name="connsiteY10915" fmla="*/ 435861 h 1874663"/>
              <a:gd name="connsiteX10916" fmla="*/ 1083166 w 2323944"/>
              <a:gd name="connsiteY10916" fmla="*/ 436606 h 1874663"/>
              <a:gd name="connsiteX10917" fmla="*/ 1077648 w 2323944"/>
              <a:gd name="connsiteY10917" fmla="*/ 436159 h 1874663"/>
              <a:gd name="connsiteX10918" fmla="*/ 1075412 w 2323944"/>
              <a:gd name="connsiteY10918" fmla="*/ 436457 h 1874663"/>
              <a:gd name="connsiteX10919" fmla="*/ 1074666 w 2323944"/>
              <a:gd name="connsiteY10919" fmla="*/ 437352 h 1874663"/>
              <a:gd name="connsiteX10920" fmla="*/ 1076306 w 2323944"/>
              <a:gd name="connsiteY10920" fmla="*/ 440185 h 1874663"/>
              <a:gd name="connsiteX10921" fmla="*/ 1078245 w 2323944"/>
              <a:gd name="connsiteY10921" fmla="*/ 442273 h 1874663"/>
              <a:gd name="connsiteX10922" fmla="*/ 1085849 w 2323944"/>
              <a:gd name="connsiteY10922" fmla="*/ 446150 h 1874663"/>
              <a:gd name="connsiteX10923" fmla="*/ 1085551 w 2323944"/>
              <a:gd name="connsiteY10923" fmla="*/ 447193 h 1874663"/>
              <a:gd name="connsiteX10924" fmla="*/ 1083613 w 2323944"/>
              <a:gd name="connsiteY10924" fmla="*/ 447939 h 1874663"/>
              <a:gd name="connsiteX10925" fmla="*/ 1081227 w 2323944"/>
              <a:gd name="connsiteY10925" fmla="*/ 447939 h 1874663"/>
              <a:gd name="connsiteX10926" fmla="*/ 1077201 w 2323944"/>
              <a:gd name="connsiteY10926" fmla="*/ 447193 h 1874663"/>
              <a:gd name="connsiteX10927" fmla="*/ 1074964 w 2323944"/>
              <a:gd name="connsiteY10927" fmla="*/ 446000 h 1874663"/>
              <a:gd name="connsiteX10928" fmla="*/ 1071684 w 2323944"/>
              <a:gd name="connsiteY10928" fmla="*/ 443316 h 1874663"/>
              <a:gd name="connsiteX10929" fmla="*/ 1054088 w 2323944"/>
              <a:gd name="connsiteY10929" fmla="*/ 431984 h 1874663"/>
              <a:gd name="connsiteX10930" fmla="*/ 1050062 w 2323944"/>
              <a:gd name="connsiteY10930" fmla="*/ 429747 h 1874663"/>
              <a:gd name="connsiteX10931" fmla="*/ 1049018 w 2323944"/>
              <a:gd name="connsiteY10931" fmla="*/ 428256 h 1874663"/>
              <a:gd name="connsiteX10932" fmla="*/ 1049018 w 2323944"/>
              <a:gd name="connsiteY10932" fmla="*/ 426168 h 1874663"/>
              <a:gd name="connsiteX10933" fmla="*/ 1047825 w 2323944"/>
              <a:gd name="connsiteY10933" fmla="*/ 424081 h 1874663"/>
              <a:gd name="connsiteX10934" fmla="*/ 1042606 w 2323944"/>
              <a:gd name="connsiteY10934" fmla="*/ 420353 h 1874663"/>
              <a:gd name="connsiteX10935" fmla="*/ 1040668 w 2323944"/>
              <a:gd name="connsiteY10935" fmla="*/ 419458 h 1874663"/>
              <a:gd name="connsiteX10936" fmla="*/ 1033809 w 2323944"/>
              <a:gd name="connsiteY10936" fmla="*/ 417967 h 1874663"/>
              <a:gd name="connsiteX10937" fmla="*/ 1030976 w 2323944"/>
              <a:gd name="connsiteY10937" fmla="*/ 417967 h 1874663"/>
              <a:gd name="connsiteX10938" fmla="*/ 1029037 w 2323944"/>
              <a:gd name="connsiteY10938" fmla="*/ 418713 h 1874663"/>
              <a:gd name="connsiteX10939" fmla="*/ 1026204 w 2323944"/>
              <a:gd name="connsiteY10939" fmla="*/ 420949 h 1874663"/>
              <a:gd name="connsiteX10940" fmla="*/ 1022476 w 2323944"/>
              <a:gd name="connsiteY10940" fmla="*/ 424826 h 1874663"/>
              <a:gd name="connsiteX10941" fmla="*/ 1021581 w 2323944"/>
              <a:gd name="connsiteY10941" fmla="*/ 427510 h 1874663"/>
              <a:gd name="connsiteX10942" fmla="*/ 1025607 w 2323944"/>
              <a:gd name="connsiteY10942" fmla="*/ 429896 h 1874663"/>
              <a:gd name="connsiteX10943" fmla="*/ 1027695 w 2323944"/>
              <a:gd name="connsiteY10943" fmla="*/ 430343 h 1874663"/>
              <a:gd name="connsiteX10944" fmla="*/ 1036940 w 2323944"/>
              <a:gd name="connsiteY10944" fmla="*/ 430343 h 1874663"/>
              <a:gd name="connsiteX10945" fmla="*/ 1037686 w 2323944"/>
              <a:gd name="connsiteY10945" fmla="*/ 431387 h 1874663"/>
              <a:gd name="connsiteX10946" fmla="*/ 1031274 w 2323944"/>
              <a:gd name="connsiteY10946" fmla="*/ 435264 h 1874663"/>
              <a:gd name="connsiteX10947" fmla="*/ 1028888 w 2323944"/>
              <a:gd name="connsiteY10947" fmla="*/ 438097 h 1874663"/>
              <a:gd name="connsiteX10948" fmla="*/ 1028590 w 2323944"/>
              <a:gd name="connsiteY10948" fmla="*/ 439141 h 1874663"/>
              <a:gd name="connsiteX10949" fmla="*/ 1029932 w 2323944"/>
              <a:gd name="connsiteY10949" fmla="*/ 441527 h 1874663"/>
              <a:gd name="connsiteX10950" fmla="*/ 1032765 w 2323944"/>
              <a:gd name="connsiteY10950" fmla="*/ 443466 h 1874663"/>
              <a:gd name="connsiteX10951" fmla="*/ 1040221 w 2323944"/>
              <a:gd name="connsiteY10951" fmla="*/ 444360 h 1874663"/>
              <a:gd name="connsiteX10952" fmla="*/ 1038133 w 2323944"/>
              <a:gd name="connsiteY10952" fmla="*/ 447044 h 1874663"/>
              <a:gd name="connsiteX10953" fmla="*/ 1038133 w 2323944"/>
              <a:gd name="connsiteY10953" fmla="*/ 448535 h 1874663"/>
              <a:gd name="connsiteX10954" fmla="*/ 1039177 w 2323944"/>
              <a:gd name="connsiteY10954" fmla="*/ 450623 h 1874663"/>
              <a:gd name="connsiteX10955" fmla="*/ 1040668 w 2323944"/>
              <a:gd name="connsiteY10955" fmla="*/ 452711 h 1874663"/>
              <a:gd name="connsiteX10956" fmla="*/ 1043948 w 2323944"/>
              <a:gd name="connsiteY10956" fmla="*/ 455842 h 1874663"/>
              <a:gd name="connsiteX10957" fmla="*/ 1044694 w 2323944"/>
              <a:gd name="connsiteY10957" fmla="*/ 456140 h 1874663"/>
              <a:gd name="connsiteX10958" fmla="*/ 1051255 w 2323944"/>
              <a:gd name="connsiteY10958" fmla="*/ 455096 h 1874663"/>
              <a:gd name="connsiteX10959" fmla="*/ 1052299 w 2323944"/>
              <a:gd name="connsiteY10959" fmla="*/ 455096 h 1874663"/>
              <a:gd name="connsiteX10960" fmla="*/ 1048422 w 2323944"/>
              <a:gd name="connsiteY10960" fmla="*/ 457333 h 1874663"/>
              <a:gd name="connsiteX10961" fmla="*/ 1044694 w 2323944"/>
              <a:gd name="connsiteY10961" fmla="*/ 457631 h 1874663"/>
              <a:gd name="connsiteX10962" fmla="*/ 1040519 w 2323944"/>
              <a:gd name="connsiteY10962" fmla="*/ 456289 h 1874663"/>
              <a:gd name="connsiteX10963" fmla="*/ 1035896 w 2323944"/>
              <a:gd name="connsiteY10963" fmla="*/ 453456 h 1874663"/>
              <a:gd name="connsiteX10964" fmla="*/ 1026800 w 2323944"/>
              <a:gd name="connsiteY10964" fmla="*/ 450623 h 1874663"/>
              <a:gd name="connsiteX10965" fmla="*/ 1021432 w 2323944"/>
              <a:gd name="connsiteY10965" fmla="*/ 451070 h 1874663"/>
              <a:gd name="connsiteX10966" fmla="*/ 1018152 w 2323944"/>
              <a:gd name="connsiteY10966" fmla="*/ 454649 h 1874663"/>
              <a:gd name="connsiteX10967" fmla="*/ 1018599 w 2323944"/>
              <a:gd name="connsiteY10967" fmla="*/ 456588 h 1874663"/>
              <a:gd name="connsiteX10968" fmla="*/ 1014424 w 2323944"/>
              <a:gd name="connsiteY10968" fmla="*/ 460166 h 1874663"/>
              <a:gd name="connsiteX10969" fmla="*/ 1006073 w 2323944"/>
              <a:gd name="connsiteY10969" fmla="*/ 464342 h 1874663"/>
              <a:gd name="connsiteX10970" fmla="*/ 1004284 w 2323944"/>
              <a:gd name="connsiteY10970" fmla="*/ 466578 h 1874663"/>
              <a:gd name="connsiteX10971" fmla="*/ 1006819 w 2323944"/>
              <a:gd name="connsiteY10971" fmla="*/ 469710 h 1874663"/>
              <a:gd name="connsiteX10972" fmla="*/ 1009801 w 2323944"/>
              <a:gd name="connsiteY10972" fmla="*/ 471350 h 1874663"/>
              <a:gd name="connsiteX10973" fmla="*/ 1010994 w 2323944"/>
              <a:gd name="connsiteY10973" fmla="*/ 471350 h 1874663"/>
              <a:gd name="connsiteX10974" fmla="*/ 1039475 w 2323944"/>
              <a:gd name="connsiteY10974" fmla="*/ 466131 h 1874663"/>
              <a:gd name="connsiteX10975" fmla="*/ 1046185 w 2323944"/>
              <a:gd name="connsiteY10975" fmla="*/ 467175 h 1874663"/>
              <a:gd name="connsiteX10976" fmla="*/ 1054237 w 2323944"/>
              <a:gd name="connsiteY10976" fmla="*/ 465534 h 1874663"/>
              <a:gd name="connsiteX10977" fmla="*/ 1080183 w 2323944"/>
              <a:gd name="connsiteY10977" fmla="*/ 462105 h 1874663"/>
              <a:gd name="connsiteX10978" fmla="*/ 1099121 w 2323944"/>
              <a:gd name="connsiteY10978" fmla="*/ 461210 h 1874663"/>
              <a:gd name="connsiteX10979" fmla="*/ 1098673 w 2323944"/>
              <a:gd name="connsiteY10979" fmla="*/ 462850 h 1874663"/>
              <a:gd name="connsiteX10980" fmla="*/ 1088683 w 2323944"/>
              <a:gd name="connsiteY10980" fmla="*/ 463596 h 1874663"/>
              <a:gd name="connsiteX10981" fmla="*/ 1084358 w 2323944"/>
              <a:gd name="connsiteY10981" fmla="*/ 464789 h 1874663"/>
              <a:gd name="connsiteX10982" fmla="*/ 1083911 w 2323944"/>
              <a:gd name="connsiteY10982" fmla="*/ 465982 h 1874663"/>
              <a:gd name="connsiteX10983" fmla="*/ 1078841 w 2323944"/>
              <a:gd name="connsiteY10983" fmla="*/ 468368 h 1874663"/>
              <a:gd name="connsiteX10984" fmla="*/ 1070640 w 2323944"/>
              <a:gd name="connsiteY10984" fmla="*/ 474332 h 1874663"/>
              <a:gd name="connsiteX10985" fmla="*/ 1059307 w 2323944"/>
              <a:gd name="connsiteY10985" fmla="*/ 477314 h 1874663"/>
              <a:gd name="connsiteX10986" fmla="*/ 1059307 w 2323944"/>
              <a:gd name="connsiteY10986" fmla="*/ 477911 h 1874663"/>
              <a:gd name="connsiteX10987" fmla="*/ 1058860 w 2323944"/>
              <a:gd name="connsiteY10987" fmla="*/ 480595 h 1874663"/>
              <a:gd name="connsiteX10988" fmla="*/ 1061991 w 2323944"/>
              <a:gd name="connsiteY10988" fmla="*/ 481937 h 1874663"/>
              <a:gd name="connsiteX10989" fmla="*/ 1068552 w 2323944"/>
              <a:gd name="connsiteY10989" fmla="*/ 483726 h 1874663"/>
              <a:gd name="connsiteX10990" fmla="*/ 1074368 w 2323944"/>
              <a:gd name="connsiteY10990" fmla="*/ 486112 h 1874663"/>
              <a:gd name="connsiteX10991" fmla="*/ 1074368 w 2323944"/>
              <a:gd name="connsiteY10991" fmla="*/ 486709 h 1874663"/>
              <a:gd name="connsiteX10992" fmla="*/ 1066167 w 2323944"/>
              <a:gd name="connsiteY10992" fmla="*/ 487603 h 1874663"/>
              <a:gd name="connsiteX10993" fmla="*/ 1065570 w 2323944"/>
              <a:gd name="connsiteY10993" fmla="*/ 489244 h 1874663"/>
              <a:gd name="connsiteX10994" fmla="*/ 1068850 w 2323944"/>
              <a:gd name="connsiteY10994" fmla="*/ 495954 h 1874663"/>
              <a:gd name="connsiteX10995" fmla="*/ 1070491 w 2323944"/>
              <a:gd name="connsiteY10995" fmla="*/ 498041 h 1874663"/>
              <a:gd name="connsiteX10996" fmla="*/ 1071982 w 2323944"/>
              <a:gd name="connsiteY10996" fmla="*/ 499085 h 1874663"/>
              <a:gd name="connsiteX10997" fmla="*/ 1079587 w 2323944"/>
              <a:gd name="connsiteY10997" fmla="*/ 499383 h 1874663"/>
              <a:gd name="connsiteX10998" fmla="*/ 1087937 w 2323944"/>
              <a:gd name="connsiteY10998" fmla="*/ 500427 h 1874663"/>
              <a:gd name="connsiteX10999" fmla="*/ 1093305 w 2323944"/>
              <a:gd name="connsiteY10999" fmla="*/ 497147 h 1874663"/>
              <a:gd name="connsiteX11000" fmla="*/ 1095840 w 2323944"/>
              <a:gd name="connsiteY11000" fmla="*/ 496848 h 1874663"/>
              <a:gd name="connsiteX11001" fmla="*/ 1097928 w 2323944"/>
              <a:gd name="connsiteY11001" fmla="*/ 498190 h 1874663"/>
              <a:gd name="connsiteX11002" fmla="*/ 1100314 w 2323944"/>
              <a:gd name="connsiteY11002" fmla="*/ 498787 h 1874663"/>
              <a:gd name="connsiteX11003" fmla="*/ 1104191 w 2323944"/>
              <a:gd name="connsiteY11003" fmla="*/ 498489 h 1874663"/>
              <a:gd name="connsiteX11004" fmla="*/ 1108813 w 2323944"/>
              <a:gd name="connsiteY11004" fmla="*/ 498489 h 1874663"/>
              <a:gd name="connsiteX11005" fmla="*/ 1112243 w 2323944"/>
              <a:gd name="connsiteY11005" fmla="*/ 499383 h 1874663"/>
              <a:gd name="connsiteX11006" fmla="*/ 1115822 w 2323944"/>
              <a:gd name="connsiteY11006" fmla="*/ 499383 h 1874663"/>
              <a:gd name="connsiteX11007" fmla="*/ 1122979 w 2323944"/>
              <a:gd name="connsiteY11007" fmla="*/ 497892 h 1874663"/>
              <a:gd name="connsiteX11008" fmla="*/ 1127601 w 2323944"/>
              <a:gd name="connsiteY11008" fmla="*/ 497892 h 1874663"/>
              <a:gd name="connsiteX11009" fmla="*/ 1131031 w 2323944"/>
              <a:gd name="connsiteY11009" fmla="*/ 497147 h 1874663"/>
              <a:gd name="connsiteX11010" fmla="*/ 1132075 w 2323944"/>
              <a:gd name="connsiteY11010" fmla="*/ 496401 h 1874663"/>
              <a:gd name="connsiteX11011" fmla="*/ 1131180 w 2323944"/>
              <a:gd name="connsiteY11011" fmla="*/ 493568 h 1874663"/>
              <a:gd name="connsiteX11012" fmla="*/ 1128943 w 2323944"/>
              <a:gd name="connsiteY11012" fmla="*/ 491182 h 1874663"/>
              <a:gd name="connsiteX11013" fmla="*/ 1128496 w 2323944"/>
              <a:gd name="connsiteY11013" fmla="*/ 489840 h 1874663"/>
              <a:gd name="connsiteX11014" fmla="*/ 1129093 w 2323944"/>
              <a:gd name="connsiteY11014" fmla="*/ 488498 h 1874663"/>
              <a:gd name="connsiteX11015" fmla="*/ 1129689 w 2323944"/>
              <a:gd name="connsiteY11015" fmla="*/ 488498 h 1874663"/>
              <a:gd name="connsiteX11016" fmla="*/ 1131628 w 2323944"/>
              <a:gd name="connsiteY11016" fmla="*/ 491033 h 1874663"/>
              <a:gd name="connsiteX11017" fmla="*/ 1135057 w 2323944"/>
              <a:gd name="connsiteY11017" fmla="*/ 492822 h 1874663"/>
              <a:gd name="connsiteX11018" fmla="*/ 1136250 w 2323944"/>
              <a:gd name="connsiteY11018" fmla="*/ 493121 h 1874663"/>
              <a:gd name="connsiteX11019" fmla="*/ 1139531 w 2323944"/>
              <a:gd name="connsiteY11019" fmla="*/ 492524 h 1874663"/>
              <a:gd name="connsiteX11020" fmla="*/ 1139978 w 2323944"/>
              <a:gd name="connsiteY11020" fmla="*/ 491182 h 1874663"/>
              <a:gd name="connsiteX11021" fmla="*/ 1138785 w 2323944"/>
              <a:gd name="connsiteY11021" fmla="*/ 488945 h 1874663"/>
              <a:gd name="connsiteX11022" fmla="*/ 1134908 w 2323944"/>
              <a:gd name="connsiteY11022" fmla="*/ 485068 h 1874663"/>
              <a:gd name="connsiteX11023" fmla="*/ 1134312 w 2323944"/>
              <a:gd name="connsiteY11023" fmla="*/ 476420 h 1874663"/>
              <a:gd name="connsiteX11024" fmla="*/ 1140276 w 2323944"/>
              <a:gd name="connsiteY11024" fmla="*/ 471350 h 1874663"/>
              <a:gd name="connsiteX11025" fmla="*/ 1145197 w 2323944"/>
              <a:gd name="connsiteY11025" fmla="*/ 474034 h 1874663"/>
              <a:gd name="connsiteX11026" fmla="*/ 1147881 w 2323944"/>
              <a:gd name="connsiteY11026" fmla="*/ 476271 h 1874663"/>
              <a:gd name="connsiteX11027" fmla="*/ 1148627 w 2323944"/>
              <a:gd name="connsiteY11027" fmla="*/ 476271 h 1874663"/>
              <a:gd name="connsiteX11028" fmla="*/ 1146688 w 2323944"/>
              <a:gd name="connsiteY11028" fmla="*/ 468815 h 1874663"/>
              <a:gd name="connsiteX11029" fmla="*/ 1146688 w 2323944"/>
              <a:gd name="connsiteY11029" fmla="*/ 462105 h 1874663"/>
              <a:gd name="connsiteX11030" fmla="*/ 1145942 w 2323944"/>
              <a:gd name="connsiteY11030" fmla="*/ 461359 h 1874663"/>
              <a:gd name="connsiteX11031" fmla="*/ 1134759 w 2323944"/>
              <a:gd name="connsiteY11031" fmla="*/ 458377 h 1874663"/>
              <a:gd name="connsiteX11032" fmla="*/ 1134014 w 2323944"/>
              <a:gd name="connsiteY11032" fmla="*/ 457184 h 1874663"/>
              <a:gd name="connsiteX11033" fmla="*/ 1139232 w 2323944"/>
              <a:gd name="connsiteY11033" fmla="*/ 454798 h 1874663"/>
              <a:gd name="connsiteX11034" fmla="*/ 1141618 w 2323944"/>
              <a:gd name="connsiteY11034" fmla="*/ 452114 h 1874663"/>
              <a:gd name="connsiteX11035" fmla="*/ 1141618 w 2323944"/>
              <a:gd name="connsiteY11035" fmla="*/ 450474 h 1874663"/>
              <a:gd name="connsiteX11036" fmla="*/ 1140276 w 2323944"/>
              <a:gd name="connsiteY11036" fmla="*/ 447044 h 1874663"/>
              <a:gd name="connsiteX11037" fmla="*/ 1140276 w 2323944"/>
              <a:gd name="connsiteY11037" fmla="*/ 444808 h 1874663"/>
              <a:gd name="connsiteX11038" fmla="*/ 1141320 w 2323944"/>
              <a:gd name="connsiteY11038" fmla="*/ 440632 h 1874663"/>
              <a:gd name="connsiteX11039" fmla="*/ 1143557 w 2323944"/>
              <a:gd name="connsiteY11039" fmla="*/ 437352 h 1874663"/>
              <a:gd name="connsiteX11040" fmla="*/ 1143557 w 2323944"/>
              <a:gd name="connsiteY11040" fmla="*/ 435712 h 1874663"/>
              <a:gd name="connsiteX11041" fmla="*/ 1143557 w 2323944"/>
              <a:gd name="connsiteY11041" fmla="*/ 433326 h 1874663"/>
              <a:gd name="connsiteX11042" fmla="*/ 1142513 w 2323944"/>
              <a:gd name="connsiteY11042" fmla="*/ 430940 h 1874663"/>
              <a:gd name="connsiteX11043" fmla="*/ 1138934 w 2323944"/>
              <a:gd name="connsiteY11043" fmla="*/ 426467 h 1874663"/>
              <a:gd name="connsiteX11044" fmla="*/ 1138039 w 2323944"/>
              <a:gd name="connsiteY11044" fmla="*/ 424677 h 1874663"/>
              <a:gd name="connsiteX11045" fmla="*/ 1138039 w 2323944"/>
              <a:gd name="connsiteY11045" fmla="*/ 423037 h 1874663"/>
              <a:gd name="connsiteX11046" fmla="*/ 1139083 w 2323944"/>
              <a:gd name="connsiteY11046" fmla="*/ 421695 h 1874663"/>
              <a:gd name="connsiteX11047" fmla="*/ 1139382 w 2323944"/>
              <a:gd name="connsiteY11047" fmla="*/ 419756 h 1874663"/>
              <a:gd name="connsiteX11048" fmla="*/ 1139083 w 2323944"/>
              <a:gd name="connsiteY11048" fmla="*/ 417221 h 1874663"/>
              <a:gd name="connsiteX11049" fmla="*/ 1138487 w 2323944"/>
              <a:gd name="connsiteY11049" fmla="*/ 415581 h 1874663"/>
              <a:gd name="connsiteX11050" fmla="*/ 1136250 w 2323944"/>
              <a:gd name="connsiteY11050" fmla="*/ 414239 h 1874663"/>
              <a:gd name="connsiteX11051" fmla="*/ 1132075 w 2323944"/>
              <a:gd name="connsiteY11051" fmla="*/ 413494 h 1874663"/>
              <a:gd name="connsiteX11052" fmla="*/ 1125067 w 2323944"/>
              <a:gd name="connsiteY11052" fmla="*/ 411108 h 1874663"/>
              <a:gd name="connsiteX11053" fmla="*/ 1123725 w 2323944"/>
              <a:gd name="connsiteY11053" fmla="*/ 409766 h 1874663"/>
              <a:gd name="connsiteX11054" fmla="*/ 1117462 w 2323944"/>
              <a:gd name="connsiteY11054" fmla="*/ 405889 h 1874663"/>
              <a:gd name="connsiteX11055" fmla="*/ 1112690 w 2323944"/>
              <a:gd name="connsiteY11055" fmla="*/ 404398 h 1874663"/>
              <a:gd name="connsiteX11056" fmla="*/ 1106576 w 2323944"/>
              <a:gd name="connsiteY11056" fmla="*/ 407380 h 1874663"/>
              <a:gd name="connsiteX11057" fmla="*/ 1104340 w 2323944"/>
              <a:gd name="connsiteY11057" fmla="*/ 409020 h 1874663"/>
              <a:gd name="connsiteX11058" fmla="*/ 1630266 w 2323944"/>
              <a:gd name="connsiteY11058" fmla="*/ 435861 h 1874663"/>
              <a:gd name="connsiteX11059" fmla="*/ 1625792 w 2323944"/>
              <a:gd name="connsiteY11059" fmla="*/ 438843 h 1874663"/>
              <a:gd name="connsiteX11060" fmla="*/ 1620424 w 2323944"/>
              <a:gd name="connsiteY11060" fmla="*/ 443466 h 1874663"/>
              <a:gd name="connsiteX11061" fmla="*/ 1615950 w 2323944"/>
              <a:gd name="connsiteY11061" fmla="*/ 446448 h 1874663"/>
              <a:gd name="connsiteX11062" fmla="*/ 1612074 w 2323944"/>
              <a:gd name="connsiteY11062" fmla="*/ 450623 h 1874663"/>
              <a:gd name="connsiteX11063" fmla="*/ 1613714 w 2323944"/>
              <a:gd name="connsiteY11063" fmla="*/ 452860 h 1874663"/>
              <a:gd name="connsiteX11064" fmla="*/ 1616249 w 2323944"/>
              <a:gd name="connsiteY11064" fmla="*/ 453904 h 1874663"/>
              <a:gd name="connsiteX11065" fmla="*/ 1621170 w 2323944"/>
              <a:gd name="connsiteY11065" fmla="*/ 453605 h 1874663"/>
              <a:gd name="connsiteX11066" fmla="*/ 1627283 w 2323944"/>
              <a:gd name="connsiteY11066" fmla="*/ 451369 h 1874663"/>
              <a:gd name="connsiteX11067" fmla="*/ 1629222 w 2323944"/>
              <a:gd name="connsiteY11067" fmla="*/ 451369 h 1874663"/>
              <a:gd name="connsiteX11068" fmla="*/ 1628924 w 2323944"/>
              <a:gd name="connsiteY11068" fmla="*/ 448237 h 1874663"/>
              <a:gd name="connsiteX11069" fmla="*/ 1628924 w 2323944"/>
              <a:gd name="connsiteY11069" fmla="*/ 444957 h 1874663"/>
              <a:gd name="connsiteX11070" fmla="*/ 1632055 w 2323944"/>
              <a:gd name="connsiteY11070" fmla="*/ 442720 h 1874663"/>
              <a:gd name="connsiteX11071" fmla="*/ 1634739 w 2323944"/>
              <a:gd name="connsiteY11071" fmla="*/ 438097 h 1874663"/>
              <a:gd name="connsiteX11072" fmla="*/ 1632651 w 2323944"/>
              <a:gd name="connsiteY11072" fmla="*/ 436457 h 1874663"/>
              <a:gd name="connsiteX11073" fmla="*/ 1630415 w 2323944"/>
              <a:gd name="connsiteY11073" fmla="*/ 435861 h 1874663"/>
              <a:gd name="connsiteX11074" fmla="*/ 339682 w 2323944"/>
              <a:gd name="connsiteY11074" fmla="*/ 1538262 h 1874663"/>
              <a:gd name="connsiteX11075" fmla="*/ 341322 w 2323944"/>
              <a:gd name="connsiteY11075" fmla="*/ 1538858 h 1874663"/>
              <a:gd name="connsiteX11076" fmla="*/ 342366 w 2323944"/>
              <a:gd name="connsiteY11076" fmla="*/ 1538858 h 1874663"/>
              <a:gd name="connsiteX11077" fmla="*/ 342814 w 2323944"/>
              <a:gd name="connsiteY11077" fmla="*/ 1538262 h 1874663"/>
              <a:gd name="connsiteX11078" fmla="*/ 342814 w 2323944"/>
              <a:gd name="connsiteY11078" fmla="*/ 1537069 h 1874663"/>
              <a:gd name="connsiteX11079" fmla="*/ 342963 w 2323944"/>
              <a:gd name="connsiteY11079" fmla="*/ 1534236 h 1874663"/>
              <a:gd name="connsiteX11080" fmla="*/ 342515 w 2323944"/>
              <a:gd name="connsiteY11080" fmla="*/ 1533490 h 1874663"/>
              <a:gd name="connsiteX11081" fmla="*/ 341024 w 2323944"/>
              <a:gd name="connsiteY11081" fmla="*/ 1530955 h 1874663"/>
              <a:gd name="connsiteX11082" fmla="*/ 340726 w 2323944"/>
              <a:gd name="connsiteY11082" fmla="*/ 1529911 h 1874663"/>
              <a:gd name="connsiteX11083" fmla="*/ 339831 w 2323944"/>
              <a:gd name="connsiteY11083" fmla="*/ 1529911 h 1874663"/>
              <a:gd name="connsiteX11084" fmla="*/ 337445 w 2323944"/>
              <a:gd name="connsiteY11084" fmla="*/ 1531253 h 1874663"/>
              <a:gd name="connsiteX11085" fmla="*/ 336998 w 2323944"/>
              <a:gd name="connsiteY11085" fmla="*/ 1531999 h 1874663"/>
              <a:gd name="connsiteX11086" fmla="*/ 336998 w 2323944"/>
              <a:gd name="connsiteY11086" fmla="*/ 1532745 h 1874663"/>
              <a:gd name="connsiteX11087" fmla="*/ 338340 w 2323944"/>
              <a:gd name="connsiteY11087" fmla="*/ 1536920 h 1874663"/>
              <a:gd name="connsiteX11088" fmla="*/ 339533 w 2323944"/>
              <a:gd name="connsiteY11088" fmla="*/ 1538262 h 1874663"/>
              <a:gd name="connsiteX11089" fmla="*/ 1348440 w 2323944"/>
              <a:gd name="connsiteY11089" fmla="*/ 361304 h 1874663"/>
              <a:gd name="connsiteX11090" fmla="*/ 1345308 w 2323944"/>
              <a:gd name="connsiteY11090" fmla="*/ 358470 h 1874663"/>
              <a:gd name="connsiteX11091" fmla="*/ 1336511 w 2323944"/>
              <a:gd name="connsiteY11091" fmla="*/ 352357 h 1874663"/>
              <a:gd name="connsiteX11092" fmla="*/ 1329950 w 2323944"/>
              <a:gd name="connsiteY11092" fmla="*/ 350418 h 1874663"/>
              <a:gd name="connsiteX11093" fmla="*/ 1323239 w 2323944"/>
              <a:gd name="connsiteY11093" fmla="*/ 349225 h 1874663"/>
              <a:gd name="connsiteX11094" fmla="*/ 1318766 w 2323944"/>
              <a:gd name="connsiteY11094" fmla="*/ 348778 h 1874663"/>
              <a:gd name="connsiteX11095" fmla="*/ 1314143 w 2323944"/>
              <a:gd name="connsiteY11095" fmla="*/ 349374 h 1874663"/>
              <a:gd name="connsiteX11096" fmla="*/ 1311758 w 2323944"/>
              <a:gd name="connsiteY11096" fmla="*/ 350418 h 1874663"/>
              <a:gd name="connsiteX11097" fmla="*/ 1310714 w 2323944"/>
              <a:gd name="connsiteY11097" fmla="*/ 351462 h 1874663"/>
              <a:gd name="connsiteX11098" fmla="*/ 1309819 w 2323944"/>
              <a:gd name="connsiteY11098" fmla="*/ 354444 h 1874663"/>
              <a:gd name="connsiteX11099" fmla="*/ 1309819 w 2323944"/>
              <a:gd name="connsiteY11099" fmla="*/ 358918 h 1874663"/>
              <a:gd name="connsiteX11100" fmla="*/ 1309968 w 2323944"/>
              <a:gd name="connsiteY11100" fmla="*/ 362198 h 1874663"/>
              <a:gd name="connsiteX11101" fmla="*/ 1310714 w 2323944"/>
              <a:gd name="connsiteY11101" fmla="*/ 364435 h 1874663"/>
              <a:gd name="connsiteX11102" fmla="*/ 1314740 w 2323944"/>
              <a:gd name="connsiteY11102" fmla="*/ 367865 h 1874663"/>
              <a:gd name="connsiteX11103" fmla="*/ 1334870 w 2323944"/>
              <a:gd name="connsiteY11103" fmla="*/ 374724 h 1874663"/>
              <a:gd name="connsiteX11104" fmla="*/ 1338449 w 2323944"/>
              <a:gd name="connsiteY11104" fmla="*/ 374724 h 1874663"/>
              <a:gd name="connsiteX11105" fmla="*/ 1345308 w 2323944"/>
              <a:gd name="connsiteY11105" fmla="*/ 371443 h 1874663"/>
              <a:gd name="connsiteX11106" fmla="*/ 1347545 w 2323944"/>
              <a:gd name="connsiteY11106" fmla="*/ 369952 h 1874663"/>
              <a:gd name="connsiteX11107" fmla="*/ 1348440 w 2323944"/>
              <a:gd name="connsiteY11107" fmla="*/ 368908 h 1874663"/>
              <a:gd name="connsiteX11108" fmla="*/ 1348887 w 2323944"/>
              <a:gd name="connsiteY11108" fmla="*/ 367268 h 1874663"/>
              <a:gd name="connsiteX11109" fmla="*/ 1348887 w 2323944"/>
              <a:gd name="connsiteY11109" fmla="*/ 365032 h 1874663"/>
              <a:gd name="connsiteX11110" fmla="*/ 1348291 w 2323944"/>
              <a:gd name="connsiteY11110" fmla="*/ 361304 h 1874663"/>
              <a:gd name="connsiteX11111" fmla="*/ 1922529 w 2323944"/>
              <a:gd name="connsiteY11111" fmla="*/ 776139 h 1874663"/>
              <a:gd name="connsiteX11112" fmla="*/ 1920442 w 2323944"/>
              <a:gd name="connsiteY11112" fmla="*/ 776139 h 1874663"/>
              <a:gd name="connsiteX11113" fmla="*/ 1917758 w 2323944"/>
              <a:gd name="connsiteY11113" fmla="*/ 777332 h 1874663"/>
              <a:gd name="connsiteX11114" fmla="*/ 1914328 w 2323944"/>
              <a:gd name="connsiteY11114" fmla="*/ 779271 h 1874663"/>
              <a:gd name="connsiteX11115" fmla="*/ 1914775 w 2323944"/>
              <a:gd name="connsiteY11115" fmla="*/ 781060 h 1874663"/>
              <a:gd name="connsiteX11116" fmla="*/ 1921635 w 2323944"/>
              <a:gd name="connsiteY11116" fmla="*/ 783297 h 1874663"/>
              <a:gd name="connsiteX11117" fmla="*/ 1922380 w 2323944"/>
              <a:gd name="connsiteY11117" fmla="*/ 782999 h 1874663"/>
              <a:gd name="connsiteX11118" fmla="*/ 1924169 w 2323944"/>
              <a:gd name="connsiteY11118" fmla="*/ 780464 h 1874663"/>
              <a:gd name="connsiteX11119" fmla="*/ 1926555 w 2323944"/>
              <a:gd name="connsiteY11119" fmla="*/ 778525 h 1874663"/>
              <a:gd name="connsiteX11120" fmla="*/ 1924617 w 2323944"/>
              <a:gd name="connsiteY11120" fmla="*/ 776437 h 1874663"/>
              <a:gd name="connsiteX11121" fmla="*/ 1922529 w 2323944"/>
              <a:gd name="connsiteY11121" fmla="*/ 776139 h 1874663"/>
              <a:gd name="connsiteX11122" fmla="*/ 2060162 w 2323944"/>
              <a:gd name="connsiteY11122" fmla="*/ 901246 h 1874663"/>
              <a:gd name="connsiteX11123" fmla="*/ 2065381 w 2323944"/>
              <a:gd name="connsiteY11123" fmla="*/ 897667 h 1874663"/>
              <a:gd name="connsiteX11124" fmla="*/ 2067766 w 2323944"/>
              <a:gd name="connsiteY11124" fmla="*/ 895580 h 1874663"/>
              <a:gd name="connsiteX11125" fmla="*/ 2067170 w 2323944"/>
              <a:gd name="connsiteY11125" fmla="*/ 895132 h 1874663"/>
              <a:gd name="connsiteX11126" fmla="*/ 2065828 w 2323944"/>
              <a:gd name="connsiteY11126" fmla="*/ 895132 h 1874663"/>
              <a:gd name="connsiteX11127" fmla="*/ 2061802 w 2323944"/>
              <a:gd name="connsiteY11127" fmla="*/ 895729 h 1874663"/>
              <a:gd name="connsiteX11128" fmla="*/ 2060758 w 2323944"/>
              <a:gd name="connsiteY11128" fmla="*/ 897071 h 1874663"/>
              <a:gd name="connsiteX11129" fmla="*/ 2058372 w 2323944"/>
              <a:gd name="connsiteY11129" fmla="*/ 898711 h 1874663"/>
              <a:gd name="connsiteX11130" fmla="*/ 2056583 w 2323944"/>
              <a:gd name="connsiteY11130" fmla="*/ 900650 h 1874663"/>
              <a:gd name="connsiteX11131" fmla="*/ 2055390 w 2323944"/>
              <a:gd name="connsiteY11131" fmla="*/ 901097 h 1874663"/>
              <a:gd name="connsiteX11132" fmla="*/ 2057179 w 2323944"/>
              <a:gd name="connsiteY11132" fmla="*/ 902737 h 1874663"/>
              <a:gd name="connsiteX11133" fmla="*/ 2060460 w 2323944"/>
              <a:gd name="connsiteY11133" fmla="*/ 901395 h 1874663"/>
              <a:gd name="connsiteX11134" fmla="*/ 1128049 w 2323944"/>
              <a:gd name="connsiteY11134" fmla="*/ 293158 h 1874663"/>
              <a:gd name="connsiteX11135" fmla="*/ 1128943 w 2323944"/>
              <a:gd name="connsiteY11135" fmla="*/ 294799 h 1874663"/>
              <a:gd name="connsiteX11136" fmla="*/ 1122233 w 2323944"/>
              <a:gd name="connsiteY11136" fmla="*/ 297334 h 1874663"/>
              <a:gd name="connsiteX11137" fmla="*/ 1122233 w 2323944"/>
              <a:gd name="connsiteY11137" fmla="*/ 298527 h 1874663"/>
              <a:gd name="connsiteX11138" fmla="*/ 1122233 w 2323944"/>
              <a:gd name="connsiteY11138" fmla="*/ 299869 h 1874663"/>
              <a:gd name="connsiteX11139" fmla="*/ 1123277 w 2323944"/>
              <a:gd name="connsiteY11139" fmla="*/ 302254 h 1874663"/>
              <a:gd name="connsiteX11140" fmla="*/ 1123874 w 2323944"/>
              <a:gd name="connsiteY11140" fmla="*/ 302702 h 1874663"/>
              <a:gd name="connsiteX11141" fmla="*/ 1127601 w 2323944"/>
              <a:gd name="connsiteY11141" fmla="*/ 304342 h 1874663"/>
              <a:gd name="connsiteX11142" fmla="*/ 1128794 w 2323944"/>
              <a:gd name="connsiteY11142" fmla="*/ 305386 h 1874663"/>
              <a:gd name="connsiteX11143" fmla="*/ 1129242 w 2323944"/>
              <a:gd name="connsiteY11143" fmla="*/ 308965 h 1874663"/>
              <a:gd name="connsiteX11144" fmla="*/ 1134610 w 2323944"/>
              <a:gd name="connsiteY11144" fmla="*/ 312842 h 1874663"/>
              <a:gd name="connsiteX11145" fmla="*/ 1135206 w 2323944"/>
              <a:gd name="connsiteY11145" fmla="*/ 314780 h 1874663"/>
              <a:gd name="connsiteX11146" fmla="*/ 1148328 w 2323944"/>
              <a:gd name="connsiteY11146" fmla="*/ 316420 h 1874663"/>
              <a:gd name="connsiteX11147" fmla="*/ 1156082 w 2323944"/>
              <a:gd name="connsiteY11147" fmla="*/ 319104 h 1874663"/>
              <a:gd name="connsiteX11148" fmla="*/ 1158319 w 2323944"/>
              <a:gd name="connsiteY11148" fmla="*/ 319403 h 1874663"/>
              <a:gd name="connsiteX11149" fmla="*/ 1158021 w 2323944"/>
              <a:gd name="connsiteY11149" fmla="*/ 320148 h 1874663"/>
              <a:gd name="connsiteX11150" fmla="*/ 1155784 w 2323944"/>
              <a:gd name="connsiteY11150" fmla="*/ 321490 h 1874663"/>
              <a:gd name="connsiteX11151" fmla="*/ 1150863 w 2323944"/>
              <a:gd name="connsiteY11151" fmla="*/ 322236 h 1874663"/>
              <a:gd name="connsiteX11152" fmla="*/ 1139531 w 2323944"/>
              <a:gd name="connsiteY11152" fmla="*/ 322981 h 1874663"/>
              <a:gd name="connsiteX11153" fmla="*/ 1139829 w 2323944"/>
              <a:gd name="connsiteY11153" fmla="*/ 324174 h 1874663"/>
              <a:gd name="connsiteX11154" fmla="*/ 1140575 w 2323944"/>
              <a:gd name="connsiteY11154" fmla="*/ 325516 h 1874663"/>
              <a:gd name="connsiteX11155" fmla="*/ 1145644 w 2323944"/>
              <a:gd name="connsiteY11155" fmla="*/ 329542 h 1874663"/>
              <a:gd name="connsiteX11156" fmla="*/ 1154442 w 2323944"/>
              <a:gd name="connsiteY11156" fmla="*/ 332375 h 1874663"/>
              <a:gd name="connsiteX11157" fmla="*/ 1156381 w 2323944"/>
              <a:gd name="connsiteY11157" fmla="*/ 333867 h 1874663"/>
              <a:gd name="connsiteX11158" fmla="*/ 1155486 w 2323944"/>
              <a:gd name="connsiteY11158" fmla="*/ 335507 h 1874663"/>
              <a:gd name="connsiteX11159" fmla="*/ 1155188 w 2323944"/>
              <a:gd name="connsiteY11159" fmla="*/ 336849 h 1874663"/>
              <a:gd name="connsiteX11160" fmla="*/ 1155784 w 2323944"/>
              <a:gd name="connsiteY11160" fmla="*/ 338787 h 1874663"/>
              <a:gd name="connsiteX11161" fmla="*/ 1157126 w 2323944"/>
              <a:gd name="connsiteY11161" fmla="*/ 340129 h 1874663"/>
              <a:gd name="connsiteX11162" fmla="*/ 1161152 w 2323944"/>
              <a:gd name="connsiteY11162" fmla="*/ 339831 h 1874663"/>
              <a:gd name="connsiteX11163" fmla="*/ 1167266 w 2323944"/>
              <a:gd name="connsiteY11163" fmla="*/ 337594 h 1874663"/>
              <a:gd name="connsiteX11164" fmla="*/ 1170546 w 2323944"/>
              <a:gd name="connsiteY11164" fmla="*/ 336252 h 1874663"/>
              <a:gd name="connsiteX11165" fmla="*/ 1182774 w 2323944"/>
              <a:gd name="connsiteY11165" fmla="*/ 335358 h 1874663"/>
              <a:gd name="connsiteX11166" fmla="*/ 1191721 w 2323944"/>
              <a:gd name="connsiteY11166" fmla="*/ 333121 h 1874663"/>
              <a:gd name="connsiteX11167" fmla="*/ 1197536 w 2323944"/>
              <a:gd name="connsiteY11167" fmla="*/ 330884 h 1874663"/>
              <a:gd name="connsiteX11168" fmla="*/ 1199624 w 2323944"/>
              <a:gd name="connsiteY11168" fmla="*/ 330437 h 1874663"/>
              <a:gd name="connsiteX11169" fmla="*/ 1204097 w 2323944"/>
              <a:gd name="connsiteY11169" fmla="*/ 330437 h 1874663"/>
              <a:gd name="connsiteX11170" fmla="*/ 1207079 w 2323944"/>
              <a:gd name="connsiteY11170" fmla="*/ 329095 h 1874663"/>
              <a:gd name="connsiteX11171" fmla="*/ 1211106 w 2323944"/>
              <a:gd name="connsiteY11171" fmla="*/ 324174 h 1874663"/>
              <a:gd name="connsiteX11172" fmla="*/ 1211106 w 2323944"/>
              <a:gd name="connsiteY11172" fmla="*/ 322385 h 1874663"/>
              <a:gd name="connsiteX11173" fmla="*/ 1209764 w 2323944"/>
              <a:gd name="connsiteY11173" fmla="*/ 320595 h 1874663"/>
              <a:gd name="connsiteX11174" fmla="*/ 1206781 w 2323944"/>
              <a:gd name="connsiteY11174" fmla="*/ 318061 h 1874663"/>
              <a:gd name="connsiteX11175" fmla="*/ 1200817 w 2323944"/>
              <a:gd name="connsiteY11175" fmla="*/ 315227 h 1874663"/>
              <a:gd name="connsiteX11176" fmla="*/ 1202457 w 2323944"/>
              <a:gd name="connsiteY11176" fmla="*/ 312991 h 1874663"/>
              <a:gd name="connsiteX11177" fmla="*/ 1209167 w 2323944"/>
              <a:gd name="connsiteY11177" fmla="*/ 310008 h 1874663"/>
              <a:gd name="connsiteX11178" fmla="*/ 1212447 w 2323944"/>
              <a:gd name="connsiteY11178" fmla="*/ 308070 h 1874663"/>
              <a:gd name="connsiteX11179" fmla="*/ 1212447 w 2323944"/>
              <a:gd name="connsiteY11179" fmla="*/ 307175 h 1874663"/>
              <a:gd name="connsiteX11180" fmla="*/ 1211702 w 2323944"/>
              <a:gd name="connsiteY11180" fmla="*/ 305386 h 1874663"/>
              <a:gd name="connsiteX11181" fmla="*/ 1208720 w 2323944"/>
              <a:gd name="connsiteY11181" fmla="*/ 303000 h 1874663"/>
              <a:gd name="connsiteX11182" fmla="*/ 1198729 w 2323944"/>
              <a:gd name="connsiteY11182" fmla="*/ 298974 h 1874663"/>
              <a:gd name="connsiteX11183" fmla="*/ 1194852 w 2323944"/>
              <a:gd name="connsiteY11183" fmla="*/ 297781 h 1874663"/>
              <a:gd name="connsiteX11184" fmla="*/ 1184116 w 2323944"/>
              <a:gd name="connsiteY11184" fmla="*/ 298527 h 1874663"/>
              <a:gd name="connsiteX11185" fmla="*/ 1177853 w 2323944"/>
              <a:gd name="connsiteY11185" fmla="*/ 296886 h 1874663"/>
              <a:gd name="connsiteX11186" fmla="*/ 1176511 w 2323944"/>
              <a:gd name="connsiteY11186" fmla="*/ 295693 h 1874663"/>
              <a:gd name="connsiteX11187" fmla="*/ 1176809 w 2323944"/>
              <a:gd name="connsiteY11187" fmla="*/ 294351 h 1874663"/>
              <a:gd name="connsiteX11188" fmla="*/ 1176213 w 2323944"/>
              <a:gd name="connsiteY11188" fmla="*/ 293009 h 1874663"/>
              <a:gd name="connsiteX11189" fmla="*/ 1170695 w 2323944"/>
              <a:gd name="connsiteY11189" fmla="*/ 288834 h 1874663"/>
              <a:gd name="connsiteX11190" fmla="*/ 1167713 w 2323944"/>
              <a:gd name="connsiteY11190" fmla="*/ 287492 h 1874663"/>
              <a:gd name="connsiteX11191" fmla="*/ 1158468 w 2323944"/>
              <a:gd name="connsiteY11191" fmla="*/ 285554 h 1874663"/>
              <a:gd name="connsiteX11192" fmla="*/ 1152354 w 2323944"/>
              <a:gd name="connsiteY11192" fmla="*/ 283317 h 1874663"/>
              <a:gd name="connsiteX11193" fmla="*/ 1146688 w 2323944"/>
              <a:gd name="connsiteY11193" fmla="*/ 281826 h 1874663"/>
              <a:gd name="connsiteX11194" fmla="*/ 1141022 w 2323944"/>
              <a:gd name="connsiteY11194" fmla="*/ 281080 h 1874663"/>
              <a:gd name="connsiteX11195" fmla="*/ 1129242 w 2323944"/>
              <a:gd name="connsiteY11195" fmla="*/ 280484 h 1874663"/>
              <a:gd name="connsiteX11196" fmla="*/ 1124768 w 2323944"/>
              <a:gd name="connsiteY11196" fmla="*/ 280484 h 1874663"/>
              <a:gd name="connsiteX11197" fmla="*/ 1121637 w 2323944"/>
              <a:gd name="connsiteY11197" fmla="*/ 282422 h 1874663"/>
              <a:gd name="connsiteX11198" fmla="*/ 1121637 w 2323944"/>
              <a:gd name="connsiteY11198" fmla="*/ 283764 h 1874663"/>
              <a:gd name="connsiteX11199" fmla="*/ 1122830 w 2323944"/>
              <a:gd name="connsiteY11199" fmla="*/ 287343 h 1874663"/>
              <a:gd name="connsiteX11200" fmla="*/ 1127900 w 2323944"/>
              <a:gd name="connsiteY11200" fmla="*/ 293755 h 1874663"/>
              <a:gd name="connsiteX11201" fmla="*/ 1218860 w 2323944"/>
              <a:gd name="connsiteY11201" fmla="*/ 202944 h 1874663"/>
              <a:gd name="connsiteX11202" fmla="*/ 1199176 w 2323944"/>
              <a:gd name="connsiteY11202" fmla="*/ 202646 h 1874663"/>
              <a:gd name="connsiteX11203" fmla="*/ 1188887 w 2323944"/>
              <a:gd name="connsiteY11203" fmla="*/ 201751 h 1874663"/>
              <a:gd name="connsiteX11204" fmla="*/ 1162792 w 2323944"/>
              <a:gd name="connsiteY11204" fmla="*/ 197427 h 1874663"/>
              <a:gd name="connsiteX11205" fmla="*/ 1166371 w 2323944"/>
              <a:gd name="connsiteY11205" fmla="*/ 204436 h 1874663"/>
              <a:gd name="connsiteX11206" fmla="*/ 1167266 w 2323944"/>
              <a:gd name="connsiteY11206" fmla="*/ 207418 h 1874663"/>
              <a:gd name="connsiteX11207" fmla="*/ 1167713 w 2323944"/>
              <a:gd name="connsiteY11207" fmla="*/ 211295 h 1874663"/>
              <a:gd name="connsiteX11208" fmla="*/ 1170994 w 2323944"/>
              <a:gd name="connsiteY11208" fmla="*/ 215619 h 1874663"/>
              <a:gd name="connsiteX11209" fmla="*/ 1183221 w 2323944"/>
              <a:gd name="connsiteY11209" fmla="*/ 224566 h 1874663"/>
              <a:gd name="connsiteX11210" fmla="*/ 1186949 w 2323944"/>
              <a:gd name="connsiteY11210" fmla="*/ 226504 h 1874663"/>
              <a:gd name="connsiteX11211" fmla="*/ 1190080 w 2323944"/>
              <a:gd name="connsiteY11211" fmla="*/ 227399 h 1874663"/>
              <a:gd name="connsiteX11212" fmla="*/ 1195001 w 2323944"/>
              <a:gd name="connsiteY11212" fmla="*/ 227846 h 1874663"/>
              <a:gd name="connsiteX11213" fmla="*/ 1201711 w 2323944"/>
              <a:gd name="connsiteY11213" fmla="*/ 227846 h 1874663"/>
              <a:gd name="connsiteX11214" fmla="*/ 1210211 w 2323944"/>
              <a:gd name="connsiteY11214" fmla="*/ 226355 h 1874663"/>
              <a:gd name="connsiteX11215" fmla="*/ 1220500 w 2323944"/>
              <a:gd name="connsiteY11215" fmla="*/ 223373 h 1874663"/>
              <a:gd name="connsiteX11216" fmla="*/ 1225271 w 2323944"/>
              <a:gd name="connsiteY11216" fmla="*/ 222777 h 1874663"/>
              <a:gd name="connsiteX11217" fmla="*/ 1223333 w 2323944"/>
              <a:gd name="connsiteY11217" fmla="*/ 225908 h 1874663"/>
              <a:gd name="connsiteX11218" fmla="*/ 1222140 w 2323944"/>
              <a:gd name="connsiteY11218" fmla="*/ 227101 h 1874663"/>
              <a:gd name="connsiteX11219" fmla="*/ 1201562 w 2323944"/>
              <a:gd name="connsiteY11219" fmla="*/ 233215 h 1874663"/>
              <a:gd name="connsiteX11220" fmla="*/ 1194703 w 2323944"/>
              <a:gd name="connsiteY11220" fmla="*/ 234407 h 1874663"/>
              <a:gd name="connsiteX11221" fmla="*/ 1192019 w 2323944"/>
              <a:gd name="connsiteY11221" fmla="*/ 235750 h 1874663"/>
              <a:gd name="connsiteX11222" fmla="*/ 1190229 w 2323944"/>
              <a:gd name="connsiteY11222" fmla="*/ 242460 h 1874663"/>
              <a:gd name="connsiteX11223" fmla="*/ 1192168 w 2323944"/>
              <a:gd name="connsiteY11223" fmla="*/ 244249 h 1874663"/>
              <a:gd name="connsiteX11224" fmla="*/ 1201115 w 2323944"/>
              <a:gd name="connsiteY11224" fmla="*/ 246486 h 1874663"/>
              <a:gd name="connsiteX11225" fmla="*/ 1206781 w 2323944"/>
              <a:gd name="connsiteY11225" fmla="*/ 250512 h 1874663"/>
              <a:gd name="connsiteX11226" fmla="*/ 1208272 w 2323944"/>
              <a:gd name="connsiteY11226" fmla="*/ 250214 h 1874663"/>
              <a:gd name="connsiteX11227" fmla="*/ 1213491 w 2323944"/>
              <a:gd name="connsiteY11227" fmla="*/ 247679 h 1874663"/>
              <a:gd name="connsiteX11228" fmla="*/ 1225122 w 2323944"/>
              <a:gd name="connsiteY11228" fmla="*/ 244249 h 1874663"/>
              <a:gd name="connsiteX11229" fmla="*/ 1228254 w 2323944"/>
              <a:gd name="connsiteY11229" fmla="*/ 243653 h 1874663"/>
              <a:gd name="connsiteX11230" fmla="*/ 1232876 w 2323944"/>
              <a:gd name="connsiteY11230" fmla="*/ 243653 h 1874663"/>
              <a:gd name="connsiteX11231" fmla="*/ 1236753 w 2323944"/>
              <a:gd name="connsiteY11231" fmla="*/ 243951 h 1874663"/>
              <a:gd name="connsiteX11232" fmla="*/ 1237350 w 2323944"/>
              <a:gd name="connsiteY11232" fmla="*/ 244547 h 1874663"/>
              <a:gd name="connsiteX11233" fmla="*/ 1234666 w 2323944"/>
              <a:gd name="connsiteY11233" fmla="*/ 246337 h 1874663"/>
              <a:gd name="connsiteX11234" fmla="*/ 1232876 w 2323944"/>
              <a:gd name="connsiteY11234" fmla="*/ 248872 h 1874663"/>
              <a:gd name="connsiteX11235" fmla="*/ 1233323 w 2323944"/>
              <a:gd name="connsiteY11235" fmla="*/ 249617 h 1874663"/>
              <a:gd name="connsiteX11236" fmla="*/ 1234666 w 2323944"/>
              <a:gd name="connsiteY11236" fmla="*/ 250064 h 1874663"/>
              <a:gd name="connsiteX11237" fmla="*/ 1237499 w 2323944"/>
              <a:gd name="connsiteY11237" fmla="*/ 250363 h 1874663"/>
              <a:gd name="connsiteX11238" fmla="*/ 1247638 w 2323944"/>
              <a:gd name="connsiteY11238" fmla="*/ 246486 h 1874663"/>
              <a:gd name="connsiteX11239" fmla="*/ 1252112 w 2323944"/>
              <a:gd name="connsiteY11239" fmla="*/ 245591 h 1874663"/>
              <a:gd name="connsiteX11240" fmla="*/ 1261357 w 2323944"/>
              <a:gd name="connsiteY11240" fmla="*/ 241863 h 1874663"/>
              <a:gd name="connsiteX11241" fmla="*/ 1266725 w 2323944"/>
              <a:gd name="connsiteY11241" fmla="*/ 240521 h 1874663"/>
              <a:gd name="connsiteX11242" fmla="*/ 1271348 w 2323944"/>
              <a:gd name="connsiteY11242" fmla="*/ 240521 h 1874663"/>
              <a:gd name="connsiteX11243" fmla="*/ 1275523 w 2323944"/>
              <a:gd name="connsiteY11243" fmla="*/ 241118 h 1874663"/>
              <a:gd name="connsiteX11244" fmla="*/ 1281785 w 2323944"/>
              <a:gd name="connsiteY11244" fmla="*/ 245144 h 1874663"/>
              <a:gd name="connsiteX11245" fmla="*/ 1296399 w 2323944"/>
              <a:gd name="connsiteY11245" fmla="*/ 245740 h 1874663"/>
              <a:gd name="connsiteX11246" fmla="*/ 1306688 w 2323944"/>
              <a:gd name="connsiteY11246" fmla="*/ 245293 h 1874663"/>
              <a:gd name="connsiteX11247" fmla="*/ 1305495 w 2323944"/>
              <a:gd name="connsiteY11247" fmla="*/ 246038 h 1874663"/>
              <a:gd name="connsiteX11248" fmla="*/ 1291776 w 2323944"/>
              <a:gd name="connsiteY11248" fmla="*/ 248722 h 1874663"/>
              <a:gd name="connsiteX11249" fmla="*/ 1273882 w 2323944"/>
              <a:gd name="connsiteY11249" fmla="*/ 250810 h 1874663"/>
              <a:gd name="connsiteX11250" fmla="*/ 1270304 w 2323944"/>
              <a:gd name="connsiteY11250" fmla="*/ 256775 h 1874663"/>
              <a:gd name="connsiteX11251" fmla="*/ 1266129 w 2323944"/>
              <a:gd name="connsiteY11251" fmla="*/ 258564 h 1874663"/>
              <a:gd name="connsiteX11252" fmla="*/ 1260164 w 2323944"/>
              <a:gd name="connsiteY11252" fmla="*/ 258564 h 1874663"/>
              <a:gd name="connsiteX11253" fmla="*/ 1254200 w 2323944"/>
              <a:gd name="connsiteY11253" fmla="*/ 259608 h 1874663"/>
              <a:gd name="connsiteX11254" fmla="*/ 1236902 w 2323944"/>
              <a:gd name="connsiteY11254" fmla="*/ 265871 h 1874663"/>
              <a:gd name="connsiteX11255" fmla="*/ 1231236 w 2323944"/>
              <a:gd name="connsiteY11255" fmla="*/ 268555 h 1874663"/>
              <a:gd name="connsiteX11256" fmla="*/ 1231236 w 2323944"/>
              <a:gd name="connsiteY11256" fmla="*/ 269897 h 1874663"/>
              <a:gd name="connsiteX11257" fmla="*/ 1231534 w 2323944"/>
              <a:gd name="connsiteY11257" fmla="*/ 271239 h 1874663"/>
              <a:gd name="connsiteX11258" fmla="*/ 1232578 w 2323944"/>
              <a:gd name="connsiteY11258" fmla="*/ 272581 h 1874663"/>
              <a:gd name="connsiteX11259" fmla="*/ 1238095 w 2323944"/>
              <a:gd name="connsiteY11259" fmla="*/ 276010 h 1874663"/>
              <a:gd name="connsiteX11260" fmla="*/ 1253007 w 2323944"/>
              <a:gd name="connsiteY11260" fmla="*/ 279887 h 1874663"/>
              <a:gd name="connsiteX11261" fmla="*/ 1257629 w 2323944"/>
              <a:gd name="connsiteY11261" fmla="*/ 281826 h 1874663"/>
              <a:gd name="connsiteX11262" fmla="*/ 1256287 w 2323944"/>
              <a:gd name="connsiteY11262" fmla="*/ 282273 h 1874663"/>
              <a:gd name="connsiteX11263" fmla="*/ 1247042 w 2323944"/>
              <a:gd name="connsiteY11263" fmla="*/ 281826 h 1874663"/>
              <a:gd name="connsiteX11264" fmla="*/ 1245402 w 2323944"/>
              <a:gd name="connsiteY11264" fmla="*/ 282422 h 1874663"/>
              <a:gd name="connsiteX11265" fmla="*/ 1245104 w 2323944"/>
              <a:gd name="connsiteY11265" fmla="*/ 283466 h 1874663"/>
              <a:gd name="connsiteX11266" fmla="*/ 1247340 w 2323944"/>
              <a:gd name="connsiteY11266" fmla="*/ 286150 h 1874663"/>
              <a:gd name="connsiteX11267" fmla="*/ 1251665 w 2323944"/>
              <a:gd name="connsiteY11267" fmla="*/ 290027 h 1874663"/>
              <a:gd name="connsiteX11268" fmla="*/ 1254945 w 2323944"/>
              <a:gd name="connsiteY11268" fmla="*/ 292115 h 1874663"/>
              <a:gd name="connsiteX11269" fmla="*/ 1259120 w 2323944"/>
              <a:gd name="connsiteY11269" fmla="*/ 292562 h 1874663"/>
              <a:gd name="connsiteX11270" fmla="*/ 1262699 w 2323944"/>
              <a:gd name="connsiteY11270" fmla="*/ 291816 h 1874663"/>
              <a:gd name="connsiteX11271" fmla="*/ 1269409 w 2323944"/>
              <a:gd name="connsiteY11271" fmla="*/ 292264 h 1874663"/>
              <a:gd name="connsiteX11272" fmla="*/ 1289987 w 2323944"/>
              <a:gd name="connsiteY11272" fmla="*/ 294948 h 1874663"/>
              <a:gd name="connsiteX11273" fmla="*/ 1291776 w 2323944"/>
              <a:gd name="connsiteY11273" fmla="*/ 296141 h 1874663"/>
              <a:gd name="connsiteX11274" fmla="*/ 1280444 w 2323944"/>
              <a:gd name="connsiteY11274" fmla="*/ 297483 h 1874663"/>
              <a:gd name="connsiteX11275" fmla="*/ 1269111 w 2323944"/>
              <a:gd name="connsiteY11275" fmla="*/ 299570 h 1874663"/>
              <a:gd name="connsiteX11276" fmla="*/ 1265830 w 2323944"/>
              <a:gd name="connsiteY11276" fmla="*/ 301211 h 1874663"/>
              <a:gd name="connsiteX11277" fmla="*/ 1266874 w 2323944"/>
              <a:gd name="connsiteY11277" fmla="*/ 303000 h 1874663"/>
              <a:gd name="connsiteX11278" fmla="*/ 1270304 w 2323944"/>
              <a:gd name="connsiteY11278" fmla="*/ 305386 h 1874663"/>
              <a:gd name="connsiteX11279" fmla="*/ 1278953 w 2323944"/>
              <a:gd name="connsiteY11279" fmla="*/ 310008 h 1874663"/>
              <a:gd name="connsiteX11280" fmla="*/ 1290881 w 2323944"/>
              <a:gd name="connsiteY11280" fmla="*/ 314631 h 1874663"/>
              <a:gd name="connsiteX11281" fmla="*/ 1303705 w 2323944"/>
              <a:gd name="connsiteY11281" fmla="*/ 317613 h 1874663"/>
              <a:gd name="connsiteX11282" fmla="*/ 1316678 w 2323944"/>
              <a:gd name="connsiteY11282" fmla="*/ 319403 h 1874663"/>
              <a:gd name="connsiteX11283" fmla="*/ 1324730 w 2323944"/>
              <a:gd name="connsiteY11283" fmla="*/ 319850 h 1874663"/>
              <a:gd name="connsiteX11284" fmla="*/ 1330695 w 2323944"/>
              <a:gd name="connsiteY11284" fmla="*/ 319104 h 1874663"/>
              <a:gd name="connsiteX11285" fmla="*/ 1332335 w 2323944"/>
              <a:gd name="connsiteY11285" fmla="*/ 317762 h 1874663"/>
              <a:gd name="connsiteX11286" fmla="*/ 1331441 w 2323944"/>
              <a:gd name="connsiteY11286" fmla="*/ 315675 h 1874663"/>
              <a:gd name="connsiteX11287" fmla="*/ 1330248 w 2323944"/>
              <a:gd name="connsiteY11287" fmla="*/ 314034 h 1874663"/>
              <a:gd name="connsiteX11288" fmla="*/ 1328607 w 2323944"/>
              <a:gd name="connsiteY11288" fmla="*/ 312692 h 1874663"/>
              <a:gd name="connsiteX11289" fmla="*/ 1323836 w 2323944"/>
              <a:gd name="connsiteY11289" fmla="*/ 310307 h 1874663"/>
              <a:gd name="connsiteX11290" fmla="*/ 1324581 w 2323944"/>
              <a:gd name="connsiteY11290" fmla="*/ 309412 h 1874663"/>
              <a:gd name="connsiteX11291" fmla="*/ 1328906 w 2323944"/>
              <a:gd name="connsiteY11291" fmla="*/ 308815 h 1874663"/>
              <a:gd name="connsiteX11292" fmla="*/ 1333230 w 2323944"/>
              <a:gd name="connsiteY11292" fmla="*/ 308815 h 1874663"/>
              <a:gd name="connsiteX11293" fmla="*/ 1337405 w 2323944"/>
              <a:gd name="connsiteY11293" fmla="*/ 309859 h 1874663"/>
              <a:gd name="connsiteX11294" fmla="*/ 1340387 w 2323944"/>
              <a:gd name="connsiteY11294" fmla="*/ 311201 h 1874663"/>
              <a:gd name="connsiteX11295" fmla="*/ 1342028 w 2323944"/>
              <a:gd name="connsiteY11295" fmla="*/ 312991 h 1874663"/>
              <a:gd name="connsiteX11296" fmla="*/ 1344414 w 2323944"/>
              <a:gd name="connsiteY11296" fmla="*/ 314482 h 1874663"/>
              <a:gd name="connsiteX11297" fmla="*/ 1350229 w 2323944"/>
              <a:gd name="connsiteY11297" fmla="*/ 317166 h 1874663"/>
              <a:gd name="connsiteX11298" fmla="*/ 1352167 w 2323944"/>
              <a:gd name="connsiteY11298" fmla="*/ 318806 h 1874663"/>
              <a:gd name="connsiteX11299" fmla="*/ 1353510 w 2323944"/>
              <a:gd name="connsiteY11299" fmla="*/ 319253 h 1874663"/>
              <a:gd name="connsiteX11300" fmla="*/ 1354404 w 2323944"/>
              <a:gd name="connsiteY11300" fmla="*/ 318508 h 1874663"/>
              <a:gd name="connsiteX11301" fmla="*/ 1353957 w 2323944"/>
              <a:gd name="connsiteY11301" fmla="*/ 316569 h 1874663"/>
              <a:gd name="connsiteX11302" fmla="*/ 1351124 w 2323944"/>
              <a:gd name="connsiteY11302" fmla="*/ 312096 h 1874663"/>
              <a:gd name="connsiteX11303" fmla="*/ 1347247 w 2323944"/>
              <a:gd name="connsiteY11303" fmla="*/ 306579 h 1874663"/>
              <a:gd name="connsiteX11304" fmla="*/ 1340835 w 2323944"/>
              <a:gd name="connsiteY11304" fmla="*/ 298974 h 1874663"/>
              <a:gd name="connsiteX11305" fmla="*/ 1338896 w 2323944"/>
              <a:gd name="connsiteY11305" fmla="*/ 295693 h 1874663"/>
              <a:gd name="connsiteX11306" fmla="*/ 1339940 w 2323944"/>
              <a:gd name="connsiteY11306" fmla="*/ 292264 h 1874663"/>
              <a:gd name="connsiteX11307" fmla="*/ 1340984 w 2323944"/>
              <a:gd name="connsiteY11307" fmla="*/ 292562 h 1874663"/>
              <a:gd name="connsiteX11308" fmla="*/ 1342773 w 2323944"/>
              <a:gd name="connsiteY11308" fmla="*/ 294202 h 1874663"/>
              <a:gd name="connsiteX11309" fmla="*/ 1349931 w 2323944"/>
              <a:gd name="connsiteY11309" fmla="*/ 302254 h 1874663"/>
              <a:gd name="connsiteX11310" fmla="*/ 1354852 w 2323944"/>
              <a:gd name="connsiteY11310" fmla="*/ 306430 h 1874663"/>
              <a:gd name="connsiteX11311" fmla="*/ 1364693 w 2323944"/>
              <a:gd name="connsiteY11311" fmla="*/ 316122 h 1874663"/>
              <a:gd name="connsiteX11312" fmla="*/ 1367974 w 2323944"/>
              <a:gd name="connsiteY11312" fmla="*/ 317613 h 1874663"/>
              <a:gd name="connsiteX11313" fmla="*/ 1371851 w 2323944"/>
              <a:gd name="connsiteY11313" fmla="*/ 317613 h 1874663"/>
              <a:gd name="connsiteX11314" fmla="*/ 1372745 w 2323944"/>
              <a:gd name="connsiteY11314" fmla="*/ 317166 h 1874663"/>
              <a:gd name="connsiteX11315" fmla="*/ 1374236 w 2323944"/>
              <a:gd name="connsiteY11315" fmla="*/ 314184 h 1874663"/>
              <a:gd name="connsiteX11316" fmla="*/ 1376473 w 2323944"/>
              <a:gd name="connsiteY11316" fmla="*/ 308666 h 1874663"/>
              <a:gd name="connsiteX11317" fmla="*/ 1377517 w 2323944"/>
              <a:gd name="connsiteY11317" fmla="*/ 305237 h 1874663"/>
              <a:gd name="connsiteX11318" fmla="*/ 1377069 w 2323944"/>
              <a:gd name="connsiteY11318" fmla="*/ 301062 h 1874663"/>
              <a:gd name="connsiteX11319" fmla="*/ 1374684 w 2323944"/>
              <a:gd name="connsiteY11319" fmla="*/ 295992 h 1874663"/>
              <a:gd name="connsiteX11320" fmla="*/ 1373938 w 2323944"/>
              <a:gd name="connsiteY11320" fmla="*/ 293755 h 1874663"/>
              <a:gd name="connsiteX11321" fmla="*/ 1374833 w 2323944"/>
              <a:gd name="connsiteY11321" fmla="*/ 293009 h 1874663"/>
              <a:gd name="connsiteX11322" fmla="*/ 1378262 w 2323944"/>
              <a:gd name="connsiteY11322" fmla="*/ 292711 h 1874663"/>
              <a:gd name="connsiteX11323" fmla="*/ 1386016 w 2323944"/>
              <a:gd name="connsiteY11323" fmla="*/ 299123 h 1874663"/>
              <a:gd name="connsiteX11324" fmla="*/ 1389595 w 2323944"/>
              <a:gd name="connsiteY11324" fmla="*/ 300316 h 1874663"/>
              <a:gd name="connsiteX11325" fmla="*/ 1392428 w 2323944"/>
              <a:gd name="connsiteY11325" fmla="*/ 299272 h 1874663"/>
              <a:gd name="connsiteX11326" fmla="*/ 1393919 w 2323944"/>
              <a:gd name="connsiteY11326" fmla="*/ 296737 h 1874663"/>
              <a:gd name="connsiteX11327" fmla="*/ 1394218 w 2323944"/>
              <a:gd name="connsiteY11327" fmla="*/ 295097 h 1874663"/>
              <a:gd name="connsiteX11328" fmla="*/ 1394218 w 2323944"/>
              <a:gd name="connsiteY11328" fmla="*/ 293308 h 1874663"/>
              <a:gd name="connsiteX11329" fmla="*/ 1393472 w 2323944"/>
              <a:gd name="connsiteY11329" fmla="*/ 292115 h 1874663"/>
              <a:gd name="connsiteX11330" fmla="*/ 1392577 w 2323944"/>
              <a:gd name="connsiteY11330" fmla="*/ 291369 h 1874663"/>
              <a:gd name="connsiteX11331" fmla="*/ 1387508 w 2323944"/>
              <a:gd name="connsiteY11331" fmla="*/ 289729 h 1874663"/>
              <a:gd name="connsiteX11332" fmla="*/ 1386762 w 2323944"/>
              <a:gd name="connsiteY11332" fmla="*/ 288536 h 1874663"/>
              <a:gd name="connsiteX11333" fmla="*/ 1388402 w 2323944"/>
              <a:gd name="connsiteY11333" fmla="*/ 287045 h 1874663"/>
              <a:gd name="connsiteX11334" fmla="*/ 1388999 w 2323944"/>
              <a:gd name="connsiteY11334" fmla="*/ 284063 h 1874663"/>
              <a:gd name="connsiteX11335" fmla="*/ 1388402 w 2323944"/>
              <a:gd name="connsiteY11335" fmla="*/ 276607 h 1874663"/>
              <a:gd name="connsiteX11336" fmla="*/ 1389148 w 2323944"/>
              <a:gd name="connsiteY11336" fmla="*/ 272581 h 1874663"/>
              <a:gd name="connsiteX11337" fmla="*/ 1390788 w 2323944"/>
              <a:gd name="connsiteY11337" fmla="*/ 270195 h 1874663"/>
              <a:gd name="connsiteX11338" fmla="*/ 1392428 w 2323944"/>
              <a:gd name="connsiteY11338" fmla="*/ 268853 h 1874663"/>
              <a:gd name="connsiteX11339" fmla="*/ 1396753 w 2323944"/>
              <a:gd name="connsiteY11339" fmla="*/ 266169 h 1874663"/>
              <a:gd name="connsiteX11340" fmla="*/ 1398095 w 2323944"/>
              <a:gd name="connsiteY11340" fmla="*/ 265721 h 1874663"/>
              <a:gd name="connsiteX11341" fmla="*/ 1398393 w 2323944"/>
              <a:gd name="connsiteY11341" fmla="*/ 266318 h 1874663"/>
              <a:gd name="connsiteX11342" fmla="*/ 1395560 w 2323944"/>
              <a:gd name="connsiteY11342" fmla="*/ 271537 h 1874663"/>
              <a:gd name="connsiteX11343" fmla="*/ 1394814 w 2323944"/>
              <a:gd name="connsiteY11343" fmla="*/ 273774 h 1874663"/>
              <a:gd name="connsiteX11344" fmla="*/ 1394814 w 2323944"/>
              <a:gd name="connsiteY11344" fmla="*/ 275116 h 1874663"/>
              <a:gd name="connsiteX11345" fmla="*/ 1394814 w 2323944"/>
              <a:gd name="connsiteY11345" fmla="*/ 277651 h 1874663"/>
              <a:gd name="connsiteX11346" fmla="*/ 1395709 w 2323944"/>
              <a:gd name="connsiteY11346" fmla="*/ 283764 h 1874663"/>
              <a:gd name="connsiteX11347" fmla="*/ 1397349 w 2323944"/>
              <a:gd name="connsiteY11347" fmla="*/ 286448 h 1874663"/>
              <a:gd name="connsiteX11348" fmla="*/ 1403761 w 2323944"/>
              <a:gd name="connsiteY11348" fmla="*/ 288238 h 1874663"/>
              <a:gd name="connsiteX11349" fmla="*/ 1407340 w 2323944"/>
              <a:gd name="connsiteY11349" fmla="*/ 285703 h 1874663"/>
              <a:gd name="connsiteX11350" fmla="*/ 1413453 w 2323944"/>
              <a:gd name="connsiteY11350" fmla="*/ 279887 h 1874663"/>
              <a:gd name="connsiteX11351" fmla="*/ 1417778 w 2323944"/>
              <a:gd name="connsiteY11351" fmla="*/ 276607 h 1874663"/>
              <a:gd name="connsiteX11352" fmla="*/ 1419418 w 2323944"/>
              <a:gd name="connsiteY11352" fmla="*/ 274668 h 1874663"/>
              <a:gd name="connsiteX11353" fmla="*/ 1420909 w 2323944"/>
              <a:gd name="connsiteY11353" fmla="*/ 270046 h 1874663"/>
              <a:gd name="connsiteX11354" fmla="*/ 1422102 w 2323944"/>
              <a:gd name="connsiteY11354" fmla="*/ 269598 h 1874663"/>
              <a:gd name="connsiteX11355" fmla="*/ 1427172 w 2323944"/>
              <a:gd name="connsiteY11355" fmla="*/ 270046 h 1874663"/>
              <a:gd name="connsiteX11356" fmla="*/ 1429558 w 2323944"/>
              <a:gd name="connsiteY11356" fmla="*/ 269151 h 1874663"/>
              <a:gd name="connsiteX11357" fmla="*/ 1434329 w 2323944"/>
              <a:gd name="connsiteY11357" fmla="*/ 266318 h 1874663"/>
              <a:gd name="connsiteX11358" fmla="*/ 1443724 w 2323944"/>
              <a:gd name="connsiteY11358" fmla="*/ 262590 h 1874663"/>
              <a:gd name="connsiteX11359" fmla="*/ 1464898 w 2323944"/>
              <a:gd name="connsiteY11359" fmla="*/ 255880 h 1874663"/>
              <a:gd name="connsiteX11360" fmla="*/ 1467731 w 2323944"/>
              <a:gd name="connsiteY11360" fmla="*/ 254389 h 1874663"/>
              <a:gd name="connsiteX11361" fmla="*/ 1471459 w 2323944"/>
              <a:gd name="connsiteY11361" fmla="*/ 251257 h 1874663"/>
              <a:gd name="connsiteX11362" fmla="*/ 1470862 w 2323944"/>
              <a:gd name="connsiteY11362" fmla="*/ 248573 h 1874663"/>
              <a:gd name="connsiteX11363" fmla="*/ 1467880 w 2323944"/>
              <a:gd name="connsiteY11363" fmla="*/ 244995 h 1874663"/>
              <a:gd name="connsiteX11364" fmla="*/ 1459232 w 2323944"/>
              <a:gd name="connsiteY11364" fmla="*/ 236197 h 1874663"/>
              <a:gd name="connsiteX11365" fmla="*/ 1455354 w 2323944"/>
              <a:gd name="connsiteY11365" fmla="*/ 231127 h 1874663"/>
              <a:gd name="connsiteX11366" fmla="*/ 1454609 w 2323944"/>
              <a:gd name="connsiteY11366" fmla="*/ 230829 h 1874663"/>
              <a:gd name="connsiteX11367" fmla="*/ 1452670 w 2323944"/>
              <a:gd name="connsiteY11367" fmla="*/ 232171 h 1874663"/>
              <a:gd name="connsiteX11368" fmla="*/ 1451328 w 2323944"/>
              <a:gd name="connsiteY11368" fmla="*/ 233513 h 1874663"/>
              <a:gd name="connsiteX11369" fmla="*/ 1447451 w 2323944"/>
              <a:gd name="connsiteY11369" fmla="*/ 238881 h 1874663"/>
              <a:gd name="connsiteX11370" fmla="*/ 1445960 w 2323944"/>
              <a:gd name="connsiteY11370" fmla="*/ 239328 h 1874663"/>
              <a:gd name="connsiteX11371" fmla="*/ 1443873 w 2323944"/>
              <a:gd name="connsiteY11371" fmla="*/ 234855 h 1874663"/>
              <a:gd name="connsiteX11372" fmla="*/ 1441338 w 2323944"/>
              <a:gd name="connsiteY11372" fmla="*/ 231425 h 1874663"/>
              <a:gd name="connsiteX11373" fmla="*/ 1439996 w 2323944"/>
              <a:gd name="connsiteY11373" fmla="*/ 230381 h 1874663"/>
              <a:gd name="connsiteX11374" fmla="*/ 1437312 w 2323944"/>
              <a:gd name="connsiteY11374" fmla="*/ 229636 h 1874663"/>
              <a:gd name="connsiteX11375" fmla="*/ 1429110 w 2323944"/>
              <a:gd name="connsiteY11375" fmla="*/ 228890 h 1874663"/>
              <a:gd name="connsiteX11376" fmla="*/ 1423593 w 2323944"/>
              <a:gd name="connsiteY11376" fmla="*/ 231873 h 1874663"/>
              <a:gd name="connsiteX11377" fmla="*/ 1421953 w 2323944"/>
              <a:gd name="connsiteY11377" fmla="*/ 232320 h 1874663"/>
              <a:gd name="connsiteX11378" fmla="*/ 1413603 w 2323944"/>
              <a:gd name="connsiteY11378" fmla="*/ 233513 h 1874663"/>
              <a:gd name="connsiteX11379" fmla="*/ 1412260 w 2323944"/>
              <a:gd name="connsiteY11379" fmla="*/ 232916 h 1874663"/>
              <a:gd name="connsiteX11380" fmla="*/ 1414199 w 2323944"/>
              <a:gd name="connsiteY11380" fmla="*/ 229785 h 1874663"/>
              <a:gd name="connsiteX11381" fmla="*/ 1416138 w 2323944"/>
              <a:gd name="connsiteY11381" fmla="*/ 227697 h 1874663"/>
              <a:gd name="connsiteX11382" fmla="*/ 1418672 w 2323944"/>
              <a:gd name="connsiteY11382" fmla="*/ 218751 h 1874663"/>
              <a:gd name="connsiteX11383" fmla="*/ 1420611 w 2323944"/>
              <a:gd name="connsiteY11383" fmla="*/ 213233 h 1874663"/>
              <a:gd name="connsiteX11384" fmla="*/ 1418076 w 2323944"/>
              <a:gd name="connsiteY11384" fmla="*/ 208611 h 1874663"/>
              <a:gd name="connsiteX11385" fmla="*/ 1414796 w 2323944"/>
              <a:gd name="connsiteY11385" fmla="*/ 203839 h 1874663"/>
              <a:gd name="connsiteX11386" fmla="*/ 1411515 w 2323944"/>
              <a:gd name="connsiteY11386" fmla="*/ 203839 h 1874663"/>
              <a:gd name="connsiteX11387" fmla="*/ 1403015 w 2323944"/>
              <a:gd name="connsiteY11387" fmla="*/ 201602 h 1874663"/>
              <a:gd name="connsiteX11388" fmla="*/ 1397498 w 2323944"/>
              <a:gd name="connsiteY11388" fmla="*/ 201155 h 1874663"/>
              <a:gd name="connsiteX11389" fmla="*/ 1395858 w 2323944"/>
              <a:gd name="connsiteY11389" fmla="*/ 200559 h 1874663"/>
              <a:gd name="connsiteX11390" fmla="*/ 1397200 w 2323944"/>
              <a:gd name="connsiteY11390" fmla="*/ 198322 h 1874663"/>
              <a:gd name="connsiteX11391" fmla="*/ 1403612 w 2323944"/>
              <a:gd name="connsiteY11391" fmla="*/ 194892 h 1874663"/>
              <a:gd name="connsiteX11392" fmla="*/ 1403612 w 2323944"/>
              <a:gd name="connsiteY11392" fmla="*/ 193550 h 1874663"/>
              <a:gd name="connsiteX11393" fmla="*/ 1403612 w 2323944"/>
              <a:gd name="connsiteY11393" fmla="*/ 187586 h 1874663"/>
              <a:gd name="connsiteX11394" fmla="*/ 1403164 w 2323944"/>
              <a:gd name="connsiteY11394" fmla="*/ 184603 h 1874663"/>
              <a:gd name="connsiteX11395" fmla="*/ 1402419 w 2323944"/>
              <a:gd name="connsiteY11395" fmla="*/ 183112 h 1874663"/>
              <a:gd name="connsiteX11396" fmla="*/ 1394963 w 2323944"/>
              <a:gd name="connsiteY11396" fmla="*/ 180279 h 1874663"/>
              <a:gd name="connsiteX11397" fmla="*/ 1390639 w 2323944"/>
              <a:gd name="connsiteY11397" fmla="*/ 179384 h 1874663"/>
              <a:gd name="connsiteX11398" fmla="*/ 1382736 w 2323944"/>
              <a:gd name="connsiteY11398" fmla="*/ 179384 h 1874663"/>
              <a:gd name="connsiteX11399" fmla="*/ 1380052 w 2323944"/>
              <a:gd name="connsiteY11399" fmla="*/ 180130 h 1874663"/>
              <a:gd name="connsiteX11400" fmla="*/ 1376920 w 2323944"/>
              <a:gd name="connsiteY11400" fmla="*/ 182068 h 1874663"/>
              <a:gd name="connsiteX11401" fmla="*/ 1376473 w 2323944"/>
              <a:gd name="connsiteY11401" fmla="*/ 184454 h 1874663"/>
              <a:gd name="connsiteX11402" fmla="*/ 1376920 w 2323944"/>
              <a:gd name="connsiteY11402" fmla="*/ 188182 h 1874663"/>
              <a:gd name="connsiteX11403" fmla="*/ 1377815 w 2323944"/>
              <a:gd name="connsiteY11403" fmla="*/ 190419 h 1874663"/>
              <a:gd name="connsiteX11404" fmla="*/ 1383929 w 2323944"/>
              <a:gd name="connsiteY11404" fmla="*/ 192357 h 1874663"/>
              <a:gd name="connsiteX11405" fmla="*/ 1387209 w 2323944"/>
              <a:gd name="connsiteY11405" fmla="*/ 196085 h 1874663"/>
              <a:gd name="connsiteX11406" fmla="*/ 1388701 w 2323944"/>
              <a:gd name="connsiteY11406" fmla="*/ 198769 h 1874663"/>
              <a:gd name="connsiteX11407" fmla="*/ 1388701 w 2323944"/>
              <a:gd name="connsiteY11407" fmla="*/ 199664 h 1874663"/>
              <a:gd name="connsiteX11408" fmla="*/ 1385271 w 2323944"/>
              <a:gd name="connsiteY11408" fmla="*/ 198322 h 1874663"/>
              <a:gd name="connsiteX11409" fmla="*/ 1379754 w 2323944"/>
              <a:gd name="connsiteY11409" fmla="*/ 198322 h 1874663"/>
              <a:gd name="connsiteX11410" fmla="*/ 1371403 w 2323944"/>
              <a:gd name="connsiteY11410" fmla="*/ 196234 h 1874663"/>
              <a:gd name="connsiteX11411" fmla="*/ 1367079 w 2323944"/>
              <a:gd name="connsiteY11411" fmla="*/ 194147 h 1874663"/>
              <a:gd name="connsiteX11412" fmla="*/ 1362307 w 2323944"/>
              <a:gd name="connsiteY11412" fmla="*/ 190121 h 1874663"/>
              <a:gd name="connsiteX11413" fmla="*/ 1361860 w 2323944"/>
              <a:gd name="connsiteY11413" fmla="*/ 188480 h 1874663"/>
              <a:gd name="connsiteX11414" fmla="*/ 1363649 w 2323944"/>
              <a:gd name="connsiteY11414" fmla="*/ 184007 h 1874663"/>
              <a:gd name="connsiteX11415" fmla="*/ 1363649 w 2323944"/>
              <a:gd name="connsiteY11415" fmla="*/ 182814 h 1874663"/>
              <a:gd name="connsiteX11416" fmla="*/ 1362307 w 2323944"/>
              <a:gd name="connsiteY11416" fmla="*/ 181770 h 1874663"/>
              <a:gd name="connsiteX11417" fmla="*/ 1362307 w 2323944"/>
              <a:gd name="connsiteY11417" fmla="*/ 180875 h 1874663"/>
              <a:gd name="connsiteX11418" fmla="*/ 1363948 w 2323944"/>
              <a:gd name="connsiteY11418" fmla="*/ 178788 h 1874663"/>
              <a:gd name="connsiteX11419" fmla="*/ 1363948 w 2323944"/>
              <a:gd name="connsiteY11419" fmla="*/ 177744 h 1874663"/>
              <a:gd name="connsiteX11420" fmla="*/ 1363053 w 2323944"/>
              <a:gd name="connsiteY11420" fmla="*/ 176253 h 1874663"/>
              <a:gd name="connsiteX11421" fmla="*/ 1361263 w 2323944"/>
              <a:gd name="connsiteY11421" fmla="*/ 174314 h 1874663"/>
              <a:gd name="connsiteX11422" fmla="*/ 1358878 w 2323944"/>
              <a:gd name="connsiteY11422" fmla="*/ 172972 h 1874663"/>
              <a:gd name="connsiteX11423" fmla="*/ 1353659 w 2323944"/>
              <a:gd name="connsiteY11423" fmla="*/ 172525 h 1874663"/>
              <a:gd name="connsiteX11424" fmla="*/ 1349782 w 2323944"/>
              <a:gd name="connsiteY11424" fmla="*/ 172972 h 1874663"/>
              <a:gd name="connsiteX11425" fmla="*/ 1346501 w 2323944"/>
              <a:gd name="connsiteY11425" fmla="*/ 174911 h 1874663"/>
              <a:gd name="connsiteX11426" fmla="*/ 1344861 w 2323944"/>
              <a:gd name="connsiteY11426" fmla="*/ 174911 h 1874663"/>
              <a:gd name="connsiteX11427" fmla="*/ 1335467 w 2323944"/>
              <a:gd name="connsiteY11427" fmla="*/ 171929 h 1874663"/>
              <a:gd name="connsiteX11428" fmla="*/ 1327116 w 2323944"/>
              <a:gd name="connsiteY11428" fmla="*/ 170139 h 1874663"/>
              <a:gd name="connsiteX11429" fmla="*/ 1324283 w 2323944"/>
              <a:gd name="connsiteY11429" fmla="*/ 168946 h 1874663"/>
              <a:gd name="connsiteX11430" fmla="*/ 1324581 w 2323944"/>
              <a:gd name="connsiteY11430" fmla="*/ 165815 h 1874663"/>
              <a:gd name="connsiteX11431" fmla="*/ 1324581 w 2323944"/>
              <a:gd name="connsiteY11431" fmla="*/ 164920 h 1874663"/>
              <a:gd name="connsiteX11432" fmla="*/ 1323239 w 2323944"/>
              <a:gd name="connsiteY11432" fmla="*/ 162833 h 1874663"/>
              <a:gd name="connsiteX11433" fmla="*/ 1313547 w 2323944"/>
              <a:gd name="connsiteY11433" fmla="*/ 157017 h 1874663"/>
              <a:gd name="connsiteX11434" fmla="*/ 1307731 w 2323944"/>
              <a:gd name="connsiteY11434" fmla="*/ 152395 h 1874663"/>
              <a:gd name="connsiteX11435" fmla="*/ 1295057 w 2323944"/>
              <a:gd name="connsiteY11435" fmla="*/ 139571 h 1874663"/>
              <a:gd name="connsiteX11436" fmla="*/ 1291627 w 2323944"/>
              <a:gd name="connsiteY11436" fmla="*/ 134203 h 1874663"/>
              <a:gd name="connsiteX11437" fmla="*/ 1288645 w 2323944"/>
              <a:gd name="connsiteY11437" fmla="*/ 130773 h 1874663"/>
              <a:gd name="connsiteX11438" fmla="*/ 1282978 w 2323944"/>
              <a:gd name="connsiteY11438" fmla="*/ 127045 h 1874663"/>
              <a:gd name="connsiteX11439" fmla="*/ 1277760 w 2323944"/>
              <a:gd name="connsiteY11439" fmla="*/ 124809 h 1874663"/>
              <a:gd name="connsiteX11440" fmla="*/ 1261357 w 2323944"/>
              <a:gd name="connsiteY11440" fmla="*/ 120335 h 1874663"/>
              <a:gd name="connsiteX11441" fmla="*/ 1253454 w 2323944"/>
              <a:gd name="connsiteY11441" fmla="*/ 119142 h 1874663"/>
              <a:gd name="connsiteX11442" fmla="*/ 1246296 w 2323944"/>
              <a:gd name="connsiteY11442" fmla="*/ 120037 h 1874663"/>
              <a:gd name="connsiteX11443" fmla="*/ 1234367 w 2323944"/>
              <a:gd name="connsiteY11443" fmla="*/ 120037 h 1874663"/>
              <a:gd name="connsiteX11444" fmla="*/ 1231236 w 2323944"/>
              <a:gd name="connsiteY11444" fmla="*/ 120782 h 1874663"/>
              <a:gd name="connsiteX11445" fmla="*/ 1230192 w 2323944"/>
              <a:gd name="connsiteY11445" fmla="*/ 121379 h 1874663"/>
              <a:gd name="connsiteX11446" fmla="*/ 1229894 w 2323944"/>
              <a:gd name="connsiteY11446" fmla="*/ 122423 h 1874663"/>
              <a:gd name="connsiteX11447" fmla="*/ 1229894 w 2323944"/>
              <a:gd name="connsiteY11447" fmla="*/ 124063 h 1874663"/>
              <a:gd name="connsiteX11448" fmla="*/ 1230341 w 2323944"/>
              <a:gd name="connsiteY11448" fmla="*/ 125703 h 1874663"/>
              <a:gd name="connsiteX11449" fmla="*/ 1230938 w 2323944"/>
              <a:gd name="connsiteY11449" fmla="*/ 127344 h 1874663"/>
              <a:gd name="connsiteX11450" fmla="*/ 1233174 w 2323944"/>
              <a:gd name="connsiteY11450" fmla="*/ 128387 h 1874663"/>
              <a:gd name="connsiteX11451" fmla="*/ 1238841 w 2323944"/>
              <a:gd name="connsiteY11451" fmla="*/ 129133 h 1874663"/>
              <a:gd name="connsiteX11452" fmla="*/ 1251665 w 2323944"/>
              <a:gd name="connsiteY11452" fmla="*/ 129431 h 1874663"/>
              <a:gd name="connsiteX11453" fmla="*/ 1254796 w 2323944"/>
              <a:gd name="connsiteY11453" fmla="*/ 131370 h 1874663"/>
              <a:gd name="connsiteX11454" fmla="*/ 1256138 w 2323944"/>
              <a:gd name="connsiteY11454" fmla="*/ 133010 h 1874663"/>
              <a:gd name="connsiteX11455" fmla="*/ 1256138 w 2323944"/>
              <a:gd name="connsiteY11455" fmla="*/ 134650 h 1874663"/>
              <a:gd name="connsiteX11456" fmla="*/ 1254796 w 2323944"/>
              <a:gd name="connsiteY11456" fmla="*/ 136439 h 1874663"/>
              <a:gd name="connsiteX11457" fmla="*/ 1253305 w 2323944"/>
              <a:gd name="connsiteY11457" fmla="*/ 137483 h 1874663"/>
              <a:gd name="connsiteX11458" fmla="*/ 1250770 w 2323944"/>
              <a:gd name="connsiteY11458" fmla="*/ 137483 h 1874663"/>
              <a:gd name="connsiteX11459" fmla="*/ 1240779 w 2323944"/>
              <a:gd name="connsiteY11459" fmla="*/ 136141 h 1874663"/>
              <a:gd name="connsiteX11460" fmla="*/ 1230490 w 2323944"/>
              <a:gd name="connsiteY11460" fmla="*/ 139273 h 1874663"/>
              <a:gd name="connsiteX11461" fmla="*/ 1222438 w 2323944"/>
              <a:gd name="connsiteY11461" fmla="*/ 140913 h 1874663"/>
              <a:gd name="connsiteX11462" fmla="*/ 1210360 w 2323944"/>
              <a:gd name="connsiteY11462" fmla="*/ 139720 h 1874663"/>
              <a:gd name="connsiteX11463" fmla="*/ 1202755 w 2323944"/>
              <a:gd name="connsiteY11463" fmla="*/ 142851 h 1874663"/>
              <a:gd name="connsiteX11464" fmla="*/ 1196492 w 2323944"/>
              <a:gd name="connsiteY11464" fmla="*/ 151798 h 1874663"/>
              <a:gd name="connsiteX11465" fmla="*/ 1196492 w 2323944"/>
              <a:gd name="connsiteY11465" fmla="*/ 153438 h 1874663"/>
              <a:gd name="connsiteX11466" fmla="*/ 1204693 w 2323944"/>
              <a:gd name="connsiteY11466" fmla="*/ 155377 h 1874663"/>
              <a:gd name="connsiteX11467" fmla="*/ 1215430 w 2323944"/>
              <a:gd name="connsiteY11467" fmla="*/ 159105 h 1874663"/>
              <a:gd name="connsiteX11468" fmla="*/ 1220500 w 2323944"/>
              <a:gd name="connsiteY11468" fmla="*/ 166262 h 1874663"/>
              <a:gd name="connsiteX11469" fmla="*/ 1230938 w 2323944"/>
              <a:gd name="connsiteY11469" fmla="*/ 168201 h 1874663"/>
              <a:gd name="connsiteX11470" fmla="*/ 1235560 w 2323944"/>
              <a:gd name="connsiteY11470" fmla="*/ 169692 h 1874663"/>
              <a:gd name="connsiteX11471" fmla="*/ 1238244 w 2323944"/>
              <a:gd name="connsiteY11471" fmla="*/ 171481 h 1874663"/>
              <a:gd name="connsiteX11472" fmla="*/ 1223631 w 2323944"/>
              <a:gd name="connsiteY11472" fmla="*/ 171481 h 1874663"/>
              <a:gd name="connsiteX11473" fmla="*/ 1217070 w 2323944"/>
              <a:gd name="connsiteY11473" fmla="*/ 170587 h 1874663"/>
              <a:gd name="connsiteX11474" fmla="*/ 1212895 w 2323944"/>
              <a:gd name="connsiteY11474" fmla="*/ 170587 h 1874663"/>
              <a:gd name="connsiteX11475" fmla="*/ 1209465 w 2323944"/>
              <a:gd name="connsiteY11475" fmla="*/ 165815 h 1874663"/>
              <a:gd name="connsiteX11476" fmla="*/ 1204246 w 2323944"/>
              <a:gd name="connsiteY11476" fmla="*/ 163280 h 1874663"/>
              <a:gd name="connsiteX11477" fmla="*/ 1196940 w 2323944"/>
              <a:gd name="connsiteY11477" fmla="*/ 162982 h 1874663"/>
              <a:gd name="connsiteX11478" fmla="*/ 1191422 w 2323944"/>
              <a:gd name="connsiteY11478" fmla="*/ 160745 h 1874663"/>
              <a:gd name="connsiteX11479" fmla="*/ 1185756 w 2323944"/>
              <a:gd name="connsiteY11479" fmla="*/ 161043 h 1874663"/>
              <a:gd name="connsiteX11480" fmla="*/ 1180388 w 2323944"/>
              <a:gd name="connsiteY11480" fmla="*/ 162982 h 1874663"/>
              <a:gd name="connsiteX11481" fmla="*/ 1179941 w 2323944"/>
              <a:gd name="connsiteY11481" fmla="*/ 171780 h 1874663"/>
              <a:gd name="connsiteX11482" fmla="*/ 1186502 w 2323944"/>
              <a:gd name="connsiteY11482" fmla="*/ 176999 h 1874663"/>
              <a:gd name="connsiteX11483" fmla="*/ 1194107 w 2323944"/>
              <a:gd name="connsiteY11483" fmla="*/ 181770 h 1874663"/>
              <a:gd name="connsiteX11484" fmla="*/ 1195896 w 2323944"/>
              <a:gd name="connsiteY11484" fmla="*/ 183709 h 1874663"/>
              <a:gd name="connsiteX11485" fmla="*/ 1190677 w 2323944"/>
              <a:gd name="connsiteY11485" fmla="*/ 183709 h 1874663"/>
              <a:gd name="connsiteX11486" fmla="*/ 1183669 w 2323944"/>
              <a:gd name="connsiteY11486" fmla="*/ 182665 h 1874663"/>
              <a:gd name="connsiteX11487" fmla="*/ 1180984 w 2323944"/>
              <a:gd name="connsiteY11487" fmla="*/ 182665 h 1874663"/>
              <a:gd name="connsiteX11488" fmla="*/ 1175169 w 2323944"/>
              <a:gd name="connsiteY11488" fmla="*/ 184603 h 1874663"/>
              <a:gd name="connsiteX11489" fmla="*/ 1173827 w 2323944"/>
              <a:gd name="connsiteY11489" fmla="*/ 185796 h 1874663"/>
              <a:gd name="connsiteX11490" fmla="*/ 1173529 w 2323944"/>
              <a:gd name="connsiteY11490" fmla="*/ 186989 h 1874663"/>
              <a:gd name="connsiteX11491" fmla="*/ 1174274 w 2323944"/>
              <a:gd name="connsiteY11491" fmla="*/ 188331 h 1874663"/>
              <a:gd name="connsiteX11492" fmla="*/ 1175915 w 2323944"/>
              <a:gd name="connsiteY11492" fmla="*/ 189971 h 1874663"/>
              <a:gd name="connsiteX11493" fmla="*/ 1178300 w 2323944"/>
              <a:gd name="connsiteY11493" fmla="*/ 191313 h 1874663"/>
              <a:gd name="connsiteX11494" fmla="*/ 1183221 w 2323944"/>
              <a:gd name="connsiteY11494" fmla="*/ 192805 h 1874663"/>
              <a:gd name="connsiteX11495" fmla="*/ 1186353 w 2323944"/>
              <a:gd name="connsiteY11495" fmla="*/ 193252 h 1874663"/>
              <a:gd name="connsiteX11496" fmla="*/ 1193063 w 2323944"/>
              <a:gd name="connsiteY11496" fmla="*/ 192208 h 1874663"/>
              <a:gd name="connsiteX11497" fmla="*/ 1199475 w 2323944"/>
              <a:gd name="connsiteY11497" fmla="*/ 198322 h 1874663"/>
              <a:gd name="connsiteX11498" fmla="*/ 1205141 w 2323944"/>
              <a:gd name="connsiteY11498" fmla="*/ 198322 h 1874663"/>
              <a:gd name="connsiteX11499" fmla="*/ 1220947 w 2323944"/>
              <a:gd name="connsiteY11499" fmla="*/ 194147 h 1874663"/>
              <a:gd name="connsiteX11500" fmla="*/ 1229596 w 2323944"/>
              <a:gd name="connsiteY11500" fmla="*/ 194594 h 1874663"/>
              <a:gd name="connsiteX11501" fmla="*/ 1228552 w 2323944"/>
              <a:gd name="connsiteY11501" fmla="*/ 195489 h 1874663"/>
              <a:gd name="connsiteX11502" fmla="*/ 1221245 w 2323944"/>
              <a:gd name="connsiteY11502" fmla="*/ 198024 h 1874663"/>
              <a:gd name="connsiteX11503" fmla="*/ 1220649 w 2323944"/>
              <a:gd name="connsiteY11503" fmla="*/ 199067 h 1874663"/>
              <a:gd name="connsiteX11504" fmla="*/ 1220649 w 2323944"/>
              <a:gd name="connsiteY11504" fmla="*/ 200559 h 1874663"/>
              <a:gd name="connsiteX11505" fmla="*/ 1220798 w 2323944"/>
              <a:gd name="connsiteY11505" fmla="*/ 202348 h 1874663"/>
              <a:gd name="connsiteX11506" fmla="*/ 1220500 w 2323944"/>
              <a:gd name="connsiteY11506" fmla="*/ 203541 h 1874663"/>
              <a:gd name="connsiteX11507" fmla="*/ 1219605 w 2323944"/>
              <a:gd name="connsiteY11507" fmla="*/ 203988 h 1874663"/>
              <a:gd name="connsiteX11508" fmla="*/ 1700945 w 2323944"/>
              <a:gd name="connsiteY11508" fmla="*/ 602720 h 1874663"/>
              <a:gd name="connsiteX11509" fmla="*/ 1697665 w 2323944"/>
              <a:gd name="connsiteY11509" fmla="*/ 601527 h 1874663"/>
              <a:gd name="connsiteX11510" fmla="*/ 1694683 w 2323944"/>
              <a:gd name="connsiteY11510" fmla="*/ 599588 h 1874663"/>
              <a:gd name="connsiteX11511" fmla="*/ 1693341 w 2323944"/>
              <a:gd name="connsiteY11511" fmla="*/ 596158 h 1874663"/>
              <a:gd name="connsiteX11512" fmla="*/ 1692446 w 2323944"/>
              <a:gd name="connsiteY11512" fmla="*/ 594667 h 1874663"/>
              <a:gd name="connsiteX11513" fmla="*/ 1689762 w 2323944"/>
              <a:gd name="connsiteY11513" fmla="*/ 591685 h 1874663"/>
              <a:gd name="connsiteX11514" fmla="*/ 1683201 w 2323944"/>
              <a:gd name="connsiteY11514" fmla="*/ 589299 h 1874663"/>
              <a:gd name="connsiteX11515" fmla="*/ 1682306 w 2323944"/>
              <a:gd name="connsiteY11515" fmla="*/ 588405 h 1874663"/>
              <a:gd name="connsiteX11516" fmla="*/ 1680219 w 2323944"/>
              <a:gd name="connsiteY11516" fmla="*/ 584229 h 1874663"/>
              <a:gd name="connsiteX11517" fmla="*/ 1677982 w 2323944"/>
              <a:gd name="connsiteY11517" fmla="*/ 581694 h 1874663"/>
              <a:gd name="connsiteX11518" fmla="*/ 1673360 w 2323944"/>
              <a:gd name="connsiteY11518" fmla="*/ 579756 h 1874663"/>
              <a:gd name="connsiteX11519" fmla="*/ 1655466 w 2323944"/>
              <a:gd name="connsiteY11519" fmla="*/ 573791 h 1874663"/>
              <a:gd name="connsiteX11520" fmla="*/ 1649650 w 2323944"/>
              <a:gd name="connsiteY11520" fmla="*/ 572748 h 1874663"/>
              <a:gd name="connsiteX11521" fmla="*/ 1621170 w 2323944"/>
              <a:gd name="connsiteY11521" fmla="*/ 574090 h 1874663"/>
              <a:gd name="connsiteX11522" fmla="*/ 1616696 w 2323944"/>
              <a:gd name="connsiteY11522" fmla="*/ 573344 h 1874663"/>
              <a:gd name="connsiteX11523" fmla="*/ 1607451 w 2323944"/>
              <a:gd name="connsiteY11523" fmla="*/ 570809 h 1874663"/>
              <a:gd name="connsiteX11524" fmla="*/ 1601337 w 2323944"/>
              <a:gd name="connsiteY11524" fmla="*/ 570511 h 1874663"/>
              <a:gd name="connsiteX11525" fmla="*/ 1593583 w 2323944"/>
              <a:gd name="connsiteY11525" fmla="*/ 567379 h 1874663"/>
              <a:gd name="connsiteX11526" fmla="*/ 1588066 w 2323944"/>
              <a:gd name="connsiteY11526" fmla="*/ 567379 h 1874663"/>
              <a:gd name="connsiteX11527" fmla="*/ 1584338 w 2323944"/>
              <a:gd name="connsiteY11527" fmla="*/ 567827 h 1874663"/>
              <a:gd name="connsiteX11528" fmla="*/ 1582698 w 2323944"/>
              <a:gd name="connsiteY11528" fmla="*/ 568572 h 1874663"/>
              <a:gd name="connsiteX11529" fmla="*/ 1581952 w 2323944"/>
              <a:gd name="connsiteY11529" fmla="*/ 569765 h 1874663"/>
              <a:gd name="connsiteX11530" fmla="*/ 1581654 w 2323944"/>
              <a:gd name="connsiteY11530" fmla="*/ 572449 h 1874663"/>
              <a:gd name="connsiteX11531" fmla="*/ 1581654 w 2323944"/>
              <a:gd name="connsiteY11531" fmla="*/ 576625 h 1874663"/>
              <a:gd name="connsiteX11532" fmla="*/ 1582549 w 2323944"/>
              <a:gd name="connsiteY11532" fmla="*/ 579607 h 1874663"/>
              <a:gd name="connsiteX11533" fmla="*/ 1584935 w 2323944"/>
              <a:gd name="connsiteY11533" fmla="*/ 582291 h 1874663"/>
              <a:gd name="connsiteX11534" fmla="*/ 1583891 w 2323944"/>
              <a:gd name="connsiteY11534" fmla="*/ 582291 h 1874663"/>
              <a:gd name="connsiteX11535" fmla="*/ 1583294 w 2323944"/>
              <a:gd name="connsiteY11535" fmla="*/ 582887 h 1874663"/>
              <a:gd name="connsiteX11536" fmla="*/ 1582698 w 2323944"/>
              <a:gd name="connsiteY11536" fmla="*/ 585124 h 1874663"/>
              <a:gd name="connsiteX11537" fmla="*/ 1582698 w 2323944"/>
              <a:gd name="connsiteY11537" fmla="*/ 587659 h 1874663"/>
              <a:gd name="connsiteX11538" fmla="*/ 1583891 w 2323944"/>
              <a:gd name="connsiteY11538" fmla="*/ 590194 h 1874663"/>
              <a:gd name="connsiteX11539" fmla="*/ 1585233 w 2323944"/>
              <a:gd name="connsiteY11539" fmla="*/ 591685 h 1874663"/>
              <a:gd name="connsiteX11540" fmla="*/ 1588066 w 2323944"/>
              <a:gd name="connsiteY11540" fmla="*/ 593474 h 1874663"/>
              <a:gd name="connsiteX11541" fmla="*/ 1596566 w 2323944"/>
              <a:gd name="connsiteY11541" fmla="*/ 594816 h 1874663"/>
              <a:gd name="connsiteX11542" fmla="*/ 1599399 w 2323944"/>
              <a:gd name="connsiteY11542" fmla="*/ 595860 h 1874663"/>
              <a:gd name="connsiteX11543" fmla="*/ 1600443 w 2323944"/>
              <a:gd name="connsiteY11543" fmla="*/ 599141 h 1874663"/>
              <a:gd name="connsiteX11544" fmla="*/ 1601337 w 2323944"/>
              <a:gd name="connsiteY11544" fmla="*/ 603465 h 1874663"/>
              <a:gd name="connsiteX11545" fmla="*/ 1602978 w 2323944"/>
              <a:gd name="connsiteY11545" fmla="*/ 608833 h 1874663"/>
              <a:gd name="connsiteX11546" fmla="*/ 1604916 w 2323944"/>
              <a:gd name="connsiteY11546" fmla="*/ 613307 h 1874663"/>
              <a:gd name="connsiteX11547" fmla="*/ 1605960 w 2323944"/>
              <a:gd name="connsiteY11547" fmla="*/ 614798 h 1874663"/>
              <a:gd name="connsiteX11548" fmla="*/ 1608942 w 2323944"/>
              <a:gd name="connsiteY11548" fmla="*/ 616736 h 1874663"/>
              <a:gd name="connsiteX11549" fmla="*/ 1617442 w 2323944"/>
              <a:gd name="connsiteY11549" fmla="*/ 620464 h 1874663"/>
              <a:gd name="connsiteX11550" fmla="*/ 1622213 w 2323944"/>
              <a:gd name="connsiteY11550" fmla="*/ 620464 h 1874663"/>
              <a:gd name="connsiteX11551" fmla="*/ 1627134 w 2323944"/>
              <a:gd name="connsiteY11551" fmla="*/ 619719 h 1874663"/>
              <a:gd name="connsiteX11552" fmla="*/ 1642344 w 2323944"/>
              <a:gd name="connsiteY11552" fmla="*/ 615245 h 1874663"/>
              <a:gd name="connsiteX11553" fmla="*/ 1648606 w 2323944"/>
              <a:gd name="connsiteY11553" fmla="*/ 614052 h 1874663"/>
              <a:gd name="connsiteX11554" fmla="*/ 1661132 w 2323944"/>
              <a:gd name="connsiteY11554" fmla="*/ 613307 h 1874663"/>
              <a:gd name="connsiteX11555" fmla="*/ 1682754 w 2323944"/>
              <a:gd name="connsiteY11555" fmla="*/ 616140 h 1874663"/>
              <a:gd name="connsiteX11556" fmla="*/ 1698858 w 2323944"/>
              <a:gd name="connsiteY11556" fmla="*/ 617333 h 1874663"/>
              <a:gd name="connsiteX11557" fmla="*/ 1704524 w 2323944"/>
              <a:gd name="connsiteY11557" fmla="*/ 616140 h 1874663"/>
              <a:gd name="connsiteX11558" fmla="*/ 1706910 w 2323944"/>
              <a:gd name="connsiteY11558" fmla="*/ 614201 h 1874663"/>
              <a:gd name="connsiteX11559" fmla="*/ 1705717 w 2323944"/>
              <a:gd name="connsiteY11559" fmla="*/ 612561 h 1874663"/>
              <a:gd name="connsiteX11560" fmla="*/ 1702586 w 2323944"/>
              <a:gd name="connsiteY11560" fmla="*/ 610175 h 1874663"/>
              <a:gd name="connsiteX11561" fmla="*/ 1701095 w 2323944"/>
              <a:gd name="connsiteY11561" fmla="*/ 608088 h 1874663"/>
              <a:gd name="connsiteX11562" fmla="*/ 1701691 w 2323944"/>
              <a:gd name="connsiteY11562" fmla="*/ 603763 h 1874663"/>
              <a:gd name="connsiteX11563" fmla="*/ 1700647 w 2323944"/>
              <a:gd name="connsiteY11563" fmla="*/ 602720 h 1874663"/>
              <a:gd name="connsiteX11564" fmla="*/ 310307 w 2323944"/>
              <a:gd name="connsiteY11564" fmla="*/ 1478169 h 1874663"/>
              <a:gd name="connsiteX11565" fmla="*/ 310008 w 2323944"/>
              <a:gd name="connsiteY11565" fmla="*/ 1472950 h 1874663"/>
              <a:gd name="connsiteX11566" fmla="*/ 309561 w 2323944"/>
              <a:gd name="connsiteY11566" fmla="*/ 1471608 h 1874663"/>
              <a:gd name="connsiteX11567" fmla="*/ 308368 w 2323944"/>
              <a:gd name="connsiteY11567" fmla="*/ 1470266 h 1874663"/>
              <a:gd name="connsiteX11568" fmla="*/ 308070 w 2323944"/>
              <a:gd name="connsiteY11568" fmla="*/ 1470713 h 1874663"/>
              <a:gd name="connsiteX11569" fmla="*/ 308070 w 2323944"/>
              <a:gd name="connsiteY11569" fmla="*/ 1471906 h 1874663"/>
              <a:gd name="connsiteX11570" fmla="*/ 306430 w 2323944"/>
              <a:gd name="connsiteY11570" fmla="*/ 1474590 h 1874663"/>
              <a:gd name="connsiteX11571" fmla="*/ 305982 w 2323944"/>
              <a:gd name="connsiteY11571" fmla="*/ 1476081 h 1874663"/>
              <a:gd name="connsiteX11572" fmla="*/ 305982 w 2323944"/>
              <a:gd name="connsiteY11572" fmla="*/ 1477274 h 1874663"/>
              <a:gd name="connsiteX11573" fmla="*/ 306728 w 2323944"/>
              <a:gd name="connsiteY11573" fmla="*/ 1478020 h 1874663"/>
              <a:gd name="connsiteX11574" fmla="*/ 307473 w 2323944"/>
              <a:gd name="connsiteY11574" fmla="*/ 1478467 h 1874663"/>
              <a:gd name="connsiteX11575" fmla="*/ 310157 w 2323944"/>
              <a:gd name="connsiteY11575" fmla="*/ 1478467 h 1874663"/>
              <a:gd name="connsiteX11576" fmla="*/ 310157 w 2323944"/>
              <a:gd name="connsiteY11576" fmla="*/ 1478169 h 1874663"/>
              <a:gd name="connsiteX11577" fmla="*/ 324323 w 2323944"/>
              <a:gd name="connsiteY11577" fmla="*/ 1478318 h 1874663"/>
              <a:gd name="connsiteX11578" fmla="*/ 321490 w 2323944"/>
              <a:gd name="connsiteY11578" fmla="*/ 1475783 h 1874663"/>
              <a:gd name="connsiteX11579" fmla="*/ 318359 w 2323944"/>
              <a:gd name="connsiteY11579" fmla="*/ 1473994 h 1874663"/>
              <a:gd name="connsiteX11580" fmla="*/ 315377 w 2323944"/>
              <a:gd name="connsiteY11580" fmla="*/ 1472353 h 1874663"/>
              <a:gd name="connsiteX11581" fmla="*/ 313736 w 2323944"/>
              <a:gd name="connsiteY11581" fmla="*/ 1472353 h 1874663"/>
              <a:gd name="connsiteX11582" fmla="*/ 312991 w 2323944"/>
              <a:gd name="connsiteY11582" fmla="*/ 1473546 h 1874663"/>
              <a:gd name="connsiteX11583" fmla="*/ 312394 w 2323944"/>
              <a:gd name="connsiteY11583" fmla="*/ 1477274 h 1874663"/>
              <a:gd name="connsiteX11584" fmla="*/ 311649 w 2323944"/>
              <a:gd name="connsiteY11584" fmla="*/ 1479063 h 1874663"/>
              <a:gd name="connsiteX11585" fmla="*/ 309859 w 2323944"/>
              <a:gd name="connsiteY11585" fmla="*/ 1481748 h 1874663"/>
              <a:gd name="connsiteX11586" fmla="*/ 309859 w 2323944"/>
              <a:gd name="connsiteY11586" fmla="*/ 1482791 h 1874663"/>
              <a:gd name="connsiteX11587" fmla="*/ 309859 w 2323944"/>
              <a:gd name="connsiteY11587" fmla="*/ 1483686 h 1874663"/>
              <a:gd name="connsiteX11588" fmla="*/ 311947 w 2323944"/>
              <a:gd name="connsiteY11588" fmla="*/ 1486370 h 1874663"/>
              <a:gd name="connsiteX11589" fmla="*/ 312245 w 2323944"/>
              <a:gd name="connsiteY11589" fmla="*/ 1488905 h 1874663"/>
              <a:gd name="connsiteX11590" fmla="*/ 313885 w 2323944"/>
              <a:gd name="connsiteY11590" fmla="*/ 1491440 h 1874663"/>
              <a:gd name="connsiteX11591" fmla="*/ 317166 w 2323944"/>
              <a:gd name="connsiteY11591" fmla="*/ 1494422 h 1874663"/>
              <a:gd name="connsiteX11592" fmla="*/ 318955 w 2323944"/>
              <a:gd name="connsiteY11592" fmla="*/ 1494422 h 1874663"/>
              <a:gd name="connsiteX11593" fmla="*/ 320596 w 2323944"/>
              <a:gd name="connsiteY11593" fmla="*/ 1491589 h 1874663"/>
              <a:gd name="connsiteX11594" fmla="*/ 321192 w 2323944"/>
              <a:gd name="connsiteY11594" fmla="*/ 1491142 h 1874663"/>
              <a:gd name="connsiteX11595" fmla="*/ 320596 w 2323944"/>
              <a:gd name="connsiteY11595" fmla="*/ 1497255 h 1874663"/>
              <a:gd name="connsiteX11596" fmla="*/ 321043 w 2323944"/>
              <a:gd name="connsiteY11596" fmla="*/ 1498747 h 1874663"/>
              <a:gd name="connsiteX11597" fmla="*/ 321341 w 2323944"/>
              <a:gd name="connsiteY11597" fmla="*/ 1502027 h 1874663"/>
              <a:gd name="connsiteX11598" fmla="*/ 321341 w 2323944"/>
              <a:gd name="connsiteY11598" fmla="*/ 1506202 h 1874663"/>
              <a:gd name="connsiteX11599" fmla="*/ 322832 w 2323944"/>
              <a:gd name="connsiteY11599" fmla="*/ 1508737 h 1874663"/>
              <a:gd name="connsiteX11600" fmla="*/ 324323 w 2323944"/>
              <a:gd name="connsiteY11600" fmla="*/ 1506948 h 1874663"/>
              <a:gd name="connsiteX11601" fmla="*/ 325516 w 2323944"/>
              <a:gd name="connsiteY11601" fmla="*/ 1502773 h 1874663"/>
              <a:gd name="connsiteX11602" fmla="*/ 327306 w 2323944"/>
              <a:gd name="connsiteY11602" fmla="*/ 1500238 h 1874663"/>
              <a:gd name="connsiteX11603" fmla="*/ 327306 w 2323944"/>
              <a:gd name="connsiteY11603" fmla="*/ 1496510 h 1874663"/>
              <a:gd name="connsiteX11604" fmla="*/ 326113 w 2323944"/>
              <a:gd name="connsiteY11604" fmla="*/ 1484730 h 1874663"/>
              <a:gd name="connsiteX11605" fmla="*/ 324025 w 2323944"/>
              <a:gd name="connsiteY11605" fmla="*/ 1478318 h 1874663"/>
              <a:gd name="connsiteX11606" fmla="*/ 314780 w 2323944"/>
              <a:gd name="connsiteY11606" fmla="*/ 1495019 h 1874663"/>
              <a:gd name="connsiteX11607" fmla="*/ 309710 w 2323944"/>
              <a:gd name="connsiteY11607" fmla="*/ 1490247 h 1874663"/>
              <a:gd name="connsiteX11608" fmla="*/ 308965 w 2323944"/>
              <a:gd name="connsiteY11608" fmla="*/ 1489800 h 1874663"/>
              <a:gd name="connsiteX11609" fmla="*/ 308219 w 2323944"/>
              <a:gd name="connsiteY11609" fmla="*/ 1489502 h 1874663"/>
              <a:gd name="connsiteX11610" fmla="*/ 307772 w 2323944"/>
              <a:gd name="connsiteY11610" fmla="*/ 1489949 h 1874663"/>
              <a:gd name="connsiteX11611" fmla="*/ 307772 w 2323944"/>
              <a:gd name="connsiteY11611" fmla="*/ 1490993 h 1874663"/>
              <a:gd name="connsiteX11612" fmla="*/ 308070 w 2323944"/>
              <a:gd name="connsiteY11612" fmla="*/ 1492782 h 1874663"/>
              <a:gd name="connsiteX11613" fmla="*/ 310754 w 2323944"/>
              <a:gd name="connsiteY11613" fmla="*/ 1497106 h 1874663"/>
              <a:gd name="connsiteX11614" fmla="*/ 312096 w 2323944"/>
              <a:gd name="connsiteY11614" fmla="*/ 1498299 h 1874663"/>
              <a:gd name="connsiteX11615" fmla="*/ 315675 w 2323944"/>
              <a:gd name="connsiteY11615" fmla="*/ 1502325 h 1874663"/>
              <a:gd name="connsiteX11616" fmla="*/ 316569 w 2323944"/>
              <a:gd name="connsiteY11616" fmla="*/ 1500685 h 1874663"/>
              <a:gd name="connsiteX11617" fmla="*/ 316569 w 2323944"/>
              <a:gd name="connsiteY11617" fmla="*/ 1497405 h 1874663"/>
              <a:gd name="connsiteX11618" fmla="*/ 315078 w 2323944"/>
              <a:gd name="connsiteY11618" fmla="*/ 1495168 h 1874663"/>
              <a:gd name="connsiteX11619" fmla="*/ 302702 w 2323944"/>
              <a:gd name="connsiteY11619" fmla="*/ 1475932 h 1874663"/>
              <a:gd name="connsiteX11620" fmla="*/ 302105 w 2323944"/>
              <a:gd name="connsiteY11620" fmla="*/ 1475634 h 1874663"/>
              <a:gd name="connsiteX11621" fmla="*/ 301360 w 2323944"/>
              <a:gd name="connsiteY11621" fmla="*/ 1475634 h 1874663"/>
              <a:gd name="connsiteX11622" fmla="*/ 301061 w 2323944"/>
              <a:gd name="connsiteY11622" fmla="*/ 1475634 h 1874663"/>
              <a:gd name="connsiteX11623" fmla="*/ 301509 w 2323944"/>
              <a:gd name="connsiteY11623" fmla="*/ 1477572 h 1874663"/>
              <a:gd name="connsiteX11624" fmla="*/ 302105 w 2323944"/>
              <a:gd name="connsiteY11624" fmla="*/ 1478765 h 1874663"/>
              <a:gd name="connsiteX11625" fmla="*/ 303895 w 2323944"/>
              <a:gd name="connsiteY11625" fmla="*/ 1481449 h 1874663"/>
              <a:gd name="connsiteX11626" fmla="*/ 304938 w 2323944"/>
              <a:gd name="connsiteY11626" fmla="*/ 1482493 h 1874663"/>
              <a:gd name="connsiteX11627" fmla="*/ 305982 w 2323944"/>
              <a:gd name="connsiteY11627" fmla="*/ 1482940 h 1874663"/>
              <a:gd name="connsiteX11628" fmla="*/ 306430 w 2323944"/>
              <a:gd name="connsiteY11628" fmla="*/ 1482642 h 1874663"/>
              <a:gd name="connsiteX11629" fmla="*/ 305684 w 2323944"/>
              <a:gd name="connsiteY11629" fmla="*/ 1480406 h 1874663"/>
              <a:gd name="connsiteX11630" fmla="*/ 302851 w 2323944"/>
              <a:gd name="connsiteY11630" fmla="*/ 1475932 h 1874663"/>
              <a:gd name="connsiteX11631" fmla="*/ 462254 w 2323944"/>
              <a:gd name="connsiteY11631" fmla="*/ 1639212 h 1874663"/>
              <a:gd name="connsiteX11632" fmla="*/ 461508 w 2323944"/>
              <a:gd name="connsiteY11632" fmla="*/ 1638168 h 1874663"/>
              <a:gd name="connsiteX11633" fmla="*/ 460763 w 2323944"/>
              <a:gd name="connsiteY11633" fmla="*/ 1638467 h 1874663"/>
              <a:gd name="connsiteX11634" fmla="*/ 460315 w 2323944"/>
              <a:gd name="connsiteY11634" fmla="*/ 1639063 h 1874663"/>
              <a:gd name="connsiteX11635" fmla="*/ 459868 w 2323944"/>
              <a:gd name="connsiteY11635" fmla="*/ 1641598 h 1874663"/>
              <a:gd name="connsiteX11636" fmla="*/ 459272 w 2323944"/>
              <a:gd name="connsiteY11636" fmla="*/ 1642344 h 1874663"/>
              <a:gd name="connsiteX11637" fmla="*/ 455842 w 2323944"/>
              <a:gd name="connsiteY11637" fmla="*/ 1633844 h 1874663"/>
              <a:gd name="connsiteX11638" fmla="*/ 452562 w 2323944"/>
              <a:gd name="connsiteY11638" fmla="*/ 1629371 h 1874663"/>
              <a:gd name="connsiteX11639" fmla="*/ 450772 w 2323944"/>
              <a:gd name="connsiteY11639" fmla="*/ 1624748 h 1874663"/>
              <a:gd name="connsiteX11640" fmla="*/ 449877 w 2323944"/>
              <a:gd name="connsiteY11640" fmla="*/ 1623555 h 1874663"/>
              <a:gd name="connsiteX11641" fmla="*/ 447641 w 2323944"/>
              <a:gd name="connsiteY11641" fmla="*/ 1621766 h 1874663"/>
              <a:gd name="connsiteX11642" fmla="*/ 446150 w 2323944"/>
              <a:gd name="connsiteY11642" fmla="*/ 1619827 h 1874663"/>
              <a:gd name="connsiteX11643" fmla="*/ 441080 w 2323944"/>
              <a:gd name="connsiteY11643" fmla="*/ 1617143 h 1874663"/>
              <a:gd name="connsiteX11644" fmla="*/ 432878 w 2323944"/>
              <a:gd name="connsiteY11644" fmla="*/ 1614310 h 1874663"/>
              <a:gd name="connsiteX11645" fmla="*/ 429001 w 2323944"/>
              <a:gd name="connsiteY11645" fmla="*/ 1612521 h 1874663"/>
              <a:gd name="connsiteX11646" fmla="*/ 424081 w 2323944"/>
              <a:gd name="connsiteY11646" fmla="*/ 1608942 h 1874663"/>
              <a:gd name="connsiteX11647" fmla="*/ 421397 w 2323944"/>
              <a:gd name="connsiteY11647" fmla="*/ 1604916 h 1874663"/>
              <a:gd name="connsiteX11648" fmla="*/ 421397 w 2323944"/>
              <a:gd name="connsiteY11648" fmla="*/ 1603872 h 1874663"/>
              <a:gd name="connsiteX11649" fmla="*/ 422142 w 2323944"/>
              <a:gd name="connsiteY11649" fmla="*/ 1603276 h 1874663"/>
              <a:gd name="connsiteX11650" fmla="*/ 421397 w 2323944"/>
              <a:gd name="connsiteY11650" fmla="*/ 1601635 h 1874663"/>
              <a:gd name="connsiteX11651" fmla="*/ 417967 w 2323944"/>
              <a:gd name="connsiteY11651" fmla="*/ 1597460 h 1874663"/>
              <a:gd name="connsiteX11652" fmla="*/ 413643 w 2323944"/>
              <a:gd name="connsiteY11652" fmla="*/ 1591645 h 1874663"/>
              <a:gd name="connsiteX11653" fmla="*/ 411555 w 2323944"/>
              <a:gd name="connsiteY11653" fmla="*/ 1588215 h 1874663"/>
              <a:gd name="connsiteX11654" fmla="*/ 408722 w 2323944"/>
              <a:gd name="connsiteY11654" fmla="*/ 1582847 h 1874663"/>
              <a:gd name="connsiteX11655" fmla="*/ 407082 w 2323944"/>
              <a:gd name="connsiteY11655" fmla="*/ 1580610 h 1874663"/>
              <a:gd name="connsiteX11656" fmla="*/ 405740 w 2323944"/>
              <a:gd name="connsiteY11656" fmla="*/ 1579716 h 1874663"/>
              <a:gd name="connsiteX11657" fmla="*/ 403652 w 2323944"/>
              <a:gd name="connsiteY11657" fmla="*/ 1579119 h 1874663"/>
              <a:gd name="connsiteX11658" fmla="*/ 397688 w 2323944"/>
              <a:gd name="connsiteY11658" fmla="*/ 1578374 h 1874663"/>
              <a:gd name="connsiteX11659" fmla="*/ 388144 w 2323944"/>
              <a:gd name="connsiteY11659" fmla="*/ 1575689 h 1874663"/>
              <a:gd name="connsiteX11660" fmla="*/ 375022 w 2323944"/>
              <a:gd name="connsiteY11660" fmla="*/ 1573453 h 1874663"/>
              <a:gd name="connsiteX11661" fmla="*/ 361900 w 2323944"/>
              <a:gd name="connsiteY11661" fmla="*/ 1568979 h 1874663"/>
              <a:gd name="connsiteX11662" fmla="*/ 348331 w 2323944"/>
              <a:gd name="connsiteY11662" fmla="*/ 1562418 h 1874663"/>
              <a:gd name="connsiteX11663" fmla="*/ 342963 w 2323944"/>
              <a:gd name="connsiteY11663" fmla="*/ 1560927 h 1874663"/>
              <a:gd name="connsiteX11664" fmla="*/ 338191 w 2323944"/>
              <a:gd name="connsiteY11664" fmla="*/ 1560927 h 1874663"/>
              <a:gd name="connsiteX11665" fmla="*/ 334463 w 2323944"/>
              <a:gd name="connsiteY11665" fmla="*/ 1562120 h 1874663"/>
              <a:gd name="connsiteX11666" fmla="*/ 332972 w 2323944"/>
              <a:gd name="connsiteY11666" fmla="*/ 1563313 h 1874663"/>
              <a:gd name="connsiteX11667" fmla="*/ 331779 w 2323944"/>
              <a:gd name="connsiteY11667" fmla="*/ 1565102 h 1874663"/>
              <a:gd name="connsiteX11668" fmla="*/ 331779 w 2323944"/>
              <a:gd name="connsiteY11668" fmla="*/ 1566892 h 1874663"/>
              <a:gd name="connsiteX11669" fmla="*/ 333867 w 2323944"/>
              <a:gd name="connsiteY11669" fmla="*/ 1570023 h 1874663"/>
              <a:gd name="connsiteX11670" fmla="*/ 337296 w 2323944"/>
              <a:gd name="connsiteY11670" fmla="*/ 1573155 h 1874663"/>
              <a:gd name="connsiteX11671" fmla="*/ 339384 w 2323944"/>
              <a:gd name="connsiteY11671" fmla="*/ 1573900 h 1874663"/>
              <a:gd name="connsiteX11672" fmla="*/ 341919 w 2323944"/>
              <a:gd name="connsiteY11672" fmla="*/ 1573900 h 1874663"/>
              <a:gd name="connsiteX11673" fmla="*/ 344454 w 2323944"/>
              <a:gd name="connsiteY11673" fmla="*/ 1573900 h 1874663"/>
              <a:gd name="connsiteX11674" fmla="*/ 348032 w 2323944"/>
              <a:gd name="connsiteY11674" fmla="*/ 1572558 h 1874663"/>
              <a:gd name="connsiteX11675" fmla="*/ 347585 w 2323944"/>
              <a:gd name="connsiteY11675" fmla="*/ 1571067 h 1874663"/>
              <a:gd name="connsiteX11676" fmla="*/ 347585 w 2323944"/>
              <a:gd name="connsiteY11676" fmla="*/ 1570023 h 1874663"/>
              <a:gd name="connsiteX11677" fmla="*/ 353401 w 2323944"/>
              <a:gd name="connsiteY11677" fmla="*/ 1570471 h 1874663"/>
              <a:gd name="connsiteX11678" fmla="*/ 355041 w 2323944"/>
              <a:gd name="connsiteY11678" fmla="*/ 1570918 h 1874663"/>
              <a:gd name="connsiteX11679" fmla="*/ 353401 w 2323944"/>
              <a:gd name="connsiteY11679" fmla="*/ 1572558 h 1874663"/>
              <a:gd name="connsiteX11680" fmla="*/ 353401 w 2323944"/>
              <a:gd name="connsiteY11680" fmla="*/ 1574049 h 1874663"/>
              <a:gd name="connsiteX11681" fmla="*/ 354444 w 2323944"/>
              <a:gd name="connsiteY11681" fmla="*/ 1576584 h 1874663"/>
              <a:gd name="connsiteX11682" fmla="*/ 354444 w 2323944"/>
              <a:gd name="connsiteY11682" fmla="*/ 1577330 h 1874663"/>
              <a:gd name="connsiteX11683" fmla="*/ 352059 w 2323944"/>
              <a:gd name="connsiteY11683" fmla="*/ 1575093 h 1874663"/>
              <a:gd name="connsiteX11684" fmla="*/ 350418 w 2323944"/>
              <a:gd name="connsiteY11684" fmla="*/ 1574646 h 1874663"/>
              <a:gd name="connsiteX11685" fmla="*/ 345348 w 2323944"/>
              <a:gd name="connsiteY11685" fmla="*/ 1574944 h 1874663"/>
              <a:gd name="connsiteX11686" fmla="*/ 344305 w 2323944"/>
              <a:gd name="connsiteY11686" fmla="*/ 1575242 h 1874663"/>
              <a:gd name="connsiteX11687" fmla="*/ 343410 w 2323944"/>
              <a:gd name="connsiteY11687" fmla="*/ 1575988 h 1874663"/>
              <a:gd name="connsiteX11688" fmla="*/ 341919 w 2323944"/>
              <a:gd name="connsiteY11688" fmla="*/ 1579566 h 1874663"/>
              <a:gd name="connsiteX11689" fmla="*/ 342366 w 2323944"/>
              <a:gd name="connsiteY11689" fmla="*/ 1580312 h 1874663"/>
              <a:gd name="connsiteX11690" fmla="*/ 344901 w 2323944"/>
              <a:gd name="connsiteY11690" fmla="*/ 1580759 h 1874663"/>
              <a:gd name="connsiteX11691" fmla="*/ 345199 w 2323944"/>
              <a:gd name="connsiteY11691" fmla="*/ 1581505 h 1874663"/>
              <a:gd name="connsiteX11692" fmla="*/ 345498 w 2323944"/>
              <a:gd name="connsiteY11692" fmla="*/ 1584487 h 1874663"/>
              <a:gd name="connsiteX11693" fmla="*/ 344305 w 2323944"/>
              <a:gd name="connsiteY11693" fmla="*/ 1586724 h 1874663"/>
              <a:gd name="connsiteX11694" fmla="*/ 344603 w 2323944"/>
              <a:gd name="connsiteY11694" fmla="*/ 1587470 h 1874663"/>
              <a:gd name="connsiteX11695" fmla="*/ 345796 w 2323944"/>
              <a:gd name="connsiteY11695" fmla="*/ 1587768 h 1874663"/>
              <a:gd name="connsiteX11696" fmla="*/ 346989 w 2323944"/>
              <a:gd name="connsiteY11696" fmla="*/ 1587768 h 1874663"/>
              <a:gd name="connsiteX11697" fmla="*/ 349524 w 2323944"/>
              <a:gd name="connsiteY11697" fmla="*/ 1586127 h 1874663"/>
              <a:gd name="connsiteX11698" fmla="*/ 355041 w 2323944"/>
              <a:gd name="connsiteY11698" fmla="*/ 1586127 h 1874663"/>
              <a:gd name="connsiteX11699" fmla="*/ 356085 w 2323944"/>
              <a:gd name="connsiteY11699" fmla="*/ 1587320 h 1874663"/>
              <a:gd name="connsiteX11700" fmla="*/ 356979 w 2323944"/>
              <a:gd name="connsiteY11700" fmla="*/ 1588961 h 1874663"/>
              <a:gd name="connsiteX11701" fmla="*/ 358321 w 2323944"/>
              <a:gd name="connsiteY11701" fmla="*/ 1590154 h 1874663"/>
              <a:gd name="connsiteX11702" fmla="*/ 359813 w 2323944"/>
              <a:gd name="connsiteY11702" fmla="*/ 1589408 h 1874663"/>
              <a:gd name="connsiteX11703" fmla="*/ 360260 w 2323944"/>
              <a:gd name="connsiteY11703" fmla="*/ 1588513 h 1874663"/>
              <a:gd name="connsiteX11704" fmla="*/ 360260 w 2323944"/>
              <a:gd name="connsiteY11704" fmla="*/ 1587320 h 1874663"/>
              <a:gd name="connsiteX11705" fmla="*/ 360856 w 2323944"/>
              <a:gd name="connsiteY11705" fmla="*/ 1587022 h 1874663"/>
              <a:gd name="connsiteX11706" fmla="*/ 361751 w 2323944"/>
              <a:gd name="connsiteY11706" fmla="*/ 1587619 h 1874663"/>
              <a:gd name="connsiteX11707" fmla="*/ 362347 w 2323944"/>
              <a:gd name="connsiteY11707" fmla="*/ 1588364 h 1874663"/>
              <a:gd name="connsiteX11708" fmla="*/ 362646 w 2323944"/>
              <a:gd name="connsiteY11708" fmla="*/ 1589259 h 1874663"/>
              <a:gd name="connsiteX11709" fmla="*/ 362646 w 2323944"/>
              <a:gd name="connsiteY11709" fmla="*/ 1590004 h 1874663"/>
              <a:gd name="connsiteX11710" fmla="*/ 361900 w 2323944"/>
              <a:gd name="connsiteY11710" fmla="*/ 1592092 h 1874663"/>
              <a:gd name="connsiteX11711" fmla="*/ 362198 w 2323944"/>
              <a:gd name="connsiteY11711" fmla="*/ 1593583 h 1874663"/>
              <a:gd name="connsiteX11712" fmla="*/ 362944 w 2323944"/>
              <a:gd name="connsiteY11712" fmla="*/ 1594925 h 1874663"/>
              <a:gd name="connsiteX11713" fmla="*/ 364286 w 2323944"/>
              <a:gd name="connsiteY11713" fmla="*/ 1595969 h 1874663"/>
              <a:gd name="connsiteX11714" fmla="*/ 366075 w 2323944"/>
              <a:gd name="connsiteY11714" fmla="*/ 1596267 h 1874663"/>
              <a:gd name="connsiteX11715" fmla="*/ 368014 w 2323944"/>
              <a:gd name="connsiteY11715" fmla="*/ 1595820 h 1874663"/>
              <a:gd name="connsiteX11716" fmla="*/ 368759 w 2323944"/>
              <a:gd name="connsiteY11716" fmla="*/ 1595074 h 1874663"/>
              <a:gd name="connsiteX11717" fmla="*/ 369356 w 2323944"/>
              <a:gd name="connsiteY11717" fmla="*/ 1593881 h 1874663"/>
              <a:gd name="connsiteX11718" fmla="*/ 369952 w 2323944"/>
              <a:gd name="connsiteY11718" fmla="*/ 1593583 h 1874663"/>
              <a:gd name="connsiteX11719" fmla="*/ 371443 w 2323944"/>
              <a:gd name="connsiteY11719" fmla="*/ 1594329 h 1874663"/>
              <a:gd name="connsiteX11720" fmla="*/ 374127 w 2323944"/>
              <a:gd name="connsiteY11720" fmla="*/ 1594925 h 1874663"/>
              <a:gd name="connsiteX11721" fmla="*/ 375768 w 2323944"/>
              <a:gd name="connsiteY11721" fmla="*/ 1595969 h 1874663"/>
              <a:gd name="connsiteX11722" fmla="*/ 378154 w 2323944"/>
              <a:gd name="connsiteY11722" fmla="*/ 1599995 h 1874663"/>
              <a:gd name="connsiteX11723" fmla="*/ 379048 w 2323944"/>
              <a:gd name="connsiteY11723" fmla="*/ 1601039 h 1874663"/>
              <a:gd name="connsiteX11724" fmla="*/ 379943 w 2323944"/>
              <a:gd name="connsiteY11724" fmla="*/ 1601486 h 1874663"/>
              <a:gd name="connsiteX11725" fmla="*/ 381583 w 2323944"/>
              <a:gd name="connsiteY11725" fmla="*/ 1601486 h 1874663"/>
              <a:gd name="connsiteX11726" fmla="*/ 383223 w 2323944"/>
              <a:gd name="connsiteY11726" fmla="*/ 1602977 h 1874663"/>
              <a:gd name="connsiteX11727" fmla="*/ 384715 w 2323944"/>
              <a:gd name="connsiteY11727" fmla="*/ 1603574 h 1874663"/>
              <a:gd name="connsiteX11728" fmla="*/ 390381 w 2323944"/>
              <a:gd name="connsiteY11728" fmla="*/ 1603126 h 1874663"/>
              <a:gd name="connsiteX11729" fmla="*/ 389784 w 2323944"/>
              <a:gd name="connsiteY11729" fmla="*/ 1603872 h 1874663"/>
              <a:gd name="connsiteX11730" fmla="*/ 382329 w 2323944"/>
              <a:gd name="connsiteY11730" fmla="*/ 1604916 h 1874663"/>
              <a:gd name="connsiteX11731" fmla="*/ 379794 w 2323944"/>
              <a:gd name="connsiteY11731" fmla="*/ 1605960 h 1874663"/>
              <a:gd name="connsiteX11732" fmla="*/ 379346 w 2323944"/>
              <a:gd name="connsiteY11732" fmla="*/ 1606407 h 1874663"/>
              <a:gd name="connsiteX11733" fmla="*/ 379346 w 2323944"/>
              <a:gd name="connsiteY11733" fmla="*/ 1607600 h 1874663"/>
              <a:gd name="connsiteX11734" fmla="*/ 379645 w 2323944"/>
              <a:gd name="connsiteY11734" fmla="*/ 1612073 h 1874663"/>
              <a:gd name="connsiteX11735" fmla="*/ 380390 w 2323944"/>
              <a:gd name="connsiteY11735" fmla="*/ 1612819 h 1874663"/>
              <a:gd name="connsiteX11736" fmla="*/ 380838 w 2323944"/>
              <a:gd name="connsiteY11736" fmla="*/ 1612819 h 1874663"/>
              <a:gd name="connsiteX11737" fmla="*/ 382329 w 2323944"/>
              <a:gd name="connsiteY11737" fmla="*/ 1610880 h 1874663"/>
              <a:gd name="connsiteX11738" fmla="*/ 383074 w 2323944"/>
              <a:gd name="connsiteY11738" fmla="*/ 1610880 h 1874663"/>
              <a:gd name="connsiteX11739" fmla="*/ 386057 w 2323944"/>
              <a:gd name="connsiteY11739" fmla="*/ 1613266 h 1874663"/>
              <a:gd name="connsiteX11740" fmla="*/ 386653 w 2323944"/>
              <a:gd name="connsiteY11740" fmla="*/ 1612968 h 1874663"/>
              <a:gd name="connsiteX11741" fmla="*/ 386951 w 2323944"/>
              <a:gd name="connsiteY11741" fmla="*/ 1611626 h 1874663"/>
              <a:gd name="connsiteX11742" fmla="*/ 387697 w 2323944"/>
              <a:gd name="connsiteY11742" fmla="*/ 1611179 h 1874663"/>
              <a:gd name="connsiteX11743" fmla="*/ 389635 w 2323944"/>
              <a:gd name="connsiteY11743" fmla="*/ 1612222 h 1874663"/>
              <a:gd name="connsiteX11744" fmla="*/ 391425 w 2323944"/>
              <a:gd name="connsiteY11744" fmla="*/ 1612222 h 1874663"/>
              <a:gd name="connsiteX11745" fmla="*/ 392021 w 2323944"/>
              <a:gd name="connsiteY11745" fmla="*/ 1612521 h 1874663"/>
              <a:gd name="connsiteX11746" fmla="*/ 392767 w 2323944"/>
              <a:gd name="connsiteY11746" fmla="*/ 1613564 h 1874663"/>
              <a:gd name="connsiteX11747" fmla="*/ 393512 w 2323944"/>
              <a:gd name="connsiteY11747" fmla="*/ 1614012 h 1874663"/>
              <a:gd name="connsiteX11748" fmla="*/ 395749 w 2323944"/>
              <a:gd name="connsiteY11748" fmla="*/ 1612819 h 1874663"/>
              <a:gd name="connsiteX11749" fmla="*/ 395749 w 2323944"/>
              <a:gd name="connsiteY11749" fmla="*/ 1613564 h 1874663"/>
              <a:gd name="connsiteX11750" fmla="*/ 394407 w 2323944"/>
              <a:gd name="connsiteY11750" fmla="*/ 1616845 h 1874663"/>
              <a:gd name="connsiteX11751" fmla="*/ 395302 w 2323944"/>
              <a:gd name="connsiteY11751" fmla="*/ 1618187 h 1874663"/>
              <a:gd name="connsiteX11752" fmla="*/ 396196 w 2323944"/>
              <a:gd name="connsiteY11752" fmla="*/ 1618187 h 1874663"/>
              <a:gd name="connsiteX11753" fmla="*/ 398433 w 2323944"/>
              <a:gd name="connsiteY11753" fmla="*/ 1617143 h 1874663"/>
              <a:gd name="connsiteX11754" fmla="*/ 399477 w 2323944"/>
              <a:gd name="connsiteY11754" fmla="*/ 1617740 h 1874663"/>
              <a:gd name="connsiteX11755" fmla="*/ 401266 w 2323944"/>
              <a:gd name="connsiteY11755" fmla="*/ 1619827 h 1874663"/>
              <a:gd name="connsiteX11756" fmla="*/ 402161 w 2323944"/>
              <a:gd name="connsiteY11756" fmla="*/ 1620125 h 1874663"/>
              <a:gd name="connsiteX11757" fmla="*/ 403205 w 2323944"/>
              <a:gd name="connsiteY11757" fmla="*/ 1620125 h 1874663"/>
              <a:gd name="connsiteX11758" fmla="*/ 403503 w 2323944"/>
              <a:gd name="connsiteY11758" fmla="*/ 1620275 h 1874663"/>
              <a:gd name="connsiteX11759" fmla="*/ 402012 w 2323944"/>
              <a:gd name="connsiteY11759" fmla="*/ 1621915 h 1874663"/>
              <a:gd name="connsiteX11760" fmla="*/ 399179 w 2323944"/>
              <a:gd name="connsiteY11760" fmla="*/ 1623108 h 1874663"/>
              <a:gd name="connsiteX11761" fmla="*/ 398731 w 2323944"/>
              <a:gd name="connsiteY11761" fmla="*/ 1623704 h 1874663"/>
              <a:gd name="connsiteX11762" fmla="*/ 403205 w 2323944"/>
              <a:gd name="connsiteY11762" fmla="*/ 1625941 h 1874663"/>
              <a:gd name="connsiteX11763" fmla="*/ 406336 w 2323944"/>
              <a:gd name="connsiteY11763" fmla="*/ 1628625 h 1874663"/>
              <a:gd name="connsiteX11764" fmla="*/ 407678 w 2323944"/>
              <a:gd name="connsiteY11764" fmla="*/ 1629371 h 1874663"/>
              <a:gd name="connsiteX11765" fmla="*/ 408424 w 2323944"/>
              <a:gd name="connsiteY11765" fmla="*/ 1629072 h 1874663"/>
              <a:gd name="connsiteX11766" fmla="*/ 410959 w 2323944"/>
              <a:gd name="connsiteY11766" fmla="*/ 1626985 h 1874663"/>
              <a:gd name="connsiteX11767" fmla="*/ 416029 w 2323944"/>
              <a:gd name="connsiteY11767" fmla="*/ 1627283 h 1874663"/>
              <a:gd name="connsiteX11768" fmla="*/ 422441 w 2323944"/>
              <a:gd name="connsiteY11768" fmla="*/ 1626388 h 1874663"/>
              <a:gd name="connsiteX11769" fmla="*/ 423037 w 2323944"/>
              <a:gd name="connsiteY11769" fmla="*/ 1625792 h 1874663"/>
              <a:gd name="connsiteX11770" fmla="*/ 423932 w 2323944"/>
              <a:gd name="connsiteY11770" fmla="*/ 1624152 h 1874663"/>
              <a:gd name="connsiteX11771" fmla="*/ 424677 w 2323944"/>
              <a:gd name="connsiteY11771" fmla="*/ 1622064 h 1874663"/>
              <a:gd name="connsiteX11772" fmla="*/ 425124 w 2323944"/>
              <a:gd name="connsiteY11772" fmla="*/ 1619678 h 1874663"/>
              <a:gd name="connsiteX11773" fmla="*/ 425274 w 2323944"/>
              <a:gd name="connsiteY11773" fmla="*/ 1619678 h 1874663"/>
              <a:gd name="connsiteX11774" fmla="*/ 425572 w 2323944"/>
              <a:gd name="connsiteY11774" fmla="*/ 1622064 h 1874663"/>
              <a:gd name="connsiteX11775" fmla="*/ 425124 w 2323944"/>
              <a:gd name="connsiteY11775" fmla="*/ 1624152 h 1874663"/>
              <a:gd name="connsiteX11776" fmla="*/ 424230 w 2323944"/>
              <a:gd name="connsiteY11776" fmla="*/ 1626090 h 1874663"/>
              <a:gd name="connsiteX11777" fmla="*/ 421993 w 2323944"/>
              <a:gd name="connsiteY11777" fmla="*/ 1628625 h 1874663"/>
              <a:gd name="connsiteX11778" fmla="*/ 416774 w 2323944"/>
              <a:gd name="connsiteY11778" fmla="*/ 1633397 h 1874663"/>
              <a:gd name="connsiteX11779" fmla="*/ 416774 w 2323944"/>
              <a:gd name="connsiteY11779" fmla="*/ 1634142 h 1874663"/>
              <a:gd name="connsiteX11780" fmla="*/ 417221 w 2323944"/>
              <a:gd name="connsiteY11780" fmla="*/ 1635633 h 1874663"/>
              <a:gd name="connsiteX11781" fmla="*/ 419906 w 2323944"/>
              <a:gd name="connsiteY11781" fmla="*/ 1637423 h 1874663"/>
              <a:gd name="connsiteX11782" fmla="*/ 423783 w 2323944"/>
              <a:gd name="connsiteY11782" fmla="*/ 1639510 h 1874663"/>
              <a:gd name="connsiteX11783" fmla="*/ 428554 w 2323944"/>
              <a:gd name="connsiteY11783" fmla="*/ 1641449 h 1874663"/>
              <a:gd name="connsiteX11784" fmla="*/ 436755 w 2323944"/>
              <a:gd name="connsiteY11784" fmla="*/ 1644282 h 1874663"/>
              <a:gd name="connsiteX11785" fmla="*/ 443615 w 2323944"/>
              <a:gd name="connsiteY11785" fmla="*/ 1647115 h 1874663"/>
              <a:gd name="connsiteX11786" fmla="*/ 448834 w 2323944"/>
              <a:gd name="connsiteY11786" fmla="*/ 1648904 h 1874663"/>
              <a:gd name="connsiteX11787" fmla="*/ 457333 w 2323944"/>
              <a:gd name="connsiteY11787" fmla="*/ 1650694 h 1874663"/>
              <a:gd name="connsiteX11788" fmla="*/ 457930 w 2323944"/>
              <a:gd name="connsiteY11788" fmla="*/ 1651141 h 1874663"/>
              <a:gd name="connsiteX11789" fmla="*/ 458824 w 2323944"/>
              <a:gd name="connsiteY11789" fmla="*/ 1650396 h 1874663"/>
              <a:gd name="connsiteX11790" fmla="*/ 460166 w 2323944"/>
              <a:gd name="connsiteY11790" fmla="*/ 1648457 h 1874663"/>
              <a:gd name="connsiteX11791" fmla="*/ 461210 w 2323944"/>
              <a:gd name="connsiteY11791" fmla="*/ 1647563 h 1874663"/>
              <a:gd name="connsiteX11792" fmla="*/ 464192 w 2323944"/>
              <a:gd name="connsiteY11792" fmla="*/ 1648308 h 1874663"/>
              <a:gd name="connsiteX11793" fmla="*/ 464789 w 2323944"/>
              <a:gd name="connsiteY11793" fmla="*/ 1648308 h 1874663"/>
              <a:gd name="connsiteX11794" fmla="*/ 465535 w 2323944"/>
              <a:gd name="connsiteY11794" fmla="*/ 1646668 h 1874663"/>
              <a:gd name="connsiteX11795" fmla="*/ 463298 w 2323944"/>
              <a:gd name="connsiteY11795" fmla="*/ 1641300 h 1874663"/>
              <a:gd name="connsiteX11796" fmla="*/ 462701 w 2323944"/>
              <a:gd name="connsiteY11796" fmla="*/ 1639063 h 1874663"/>
              <a:gd name="connsiteX11797" fmla="*/ 390530 w 2323944"/>
              <a:gd name="connsiteY11797" fmla="*/ 1614608 h 1874663"/>
              <a:gd name="connsiteX11798" fmla="*/ 388144 w 2323944"/>
              <a:gd name="connsiteY11798" fmla="*/ 1614012 h 1874663"/>
              <a:gd name="connsiteX11799" fmla="*/ 387548 w 2323944"/>
              <a:gd name="connsiteY11799" fmla="*/ 1615503 h 1874663"/>
              <a:gd name="connsiteX11800" fmla="*/ 387548 w 2323944"/>
              <a:gd name="connsiteY11800" fmla="*/ 1616994 h 1874663"/>
              <a:gd name="connsiteX11801" fmla="*/ 388741 w 2323944"/>
              <a:gd name="connsiteY11801" fmla="*/ 1617591 h 1874663"/>
              <a:gd name="connsiteX11802" fmla="*/ 392021 w 2323944"/>
              <a:gd name="connsiteY11802" fmla="*/ 1618038 h 1874663"/>
              <a:gd name="connsiteX11803" fmla="*/ 391276 w 2323944"/>
              <a:gd name="connsiteY11803" fmla="*/ 1614757 h 1874663"/>
              <a:gd name="connsiteX11804" fmla="*/ 390679 w 2323944"/>
              <a:gd name="connsiteY11804" fmla="*/ 1614310 h 1874663"/>
              <a:gd name="connsiteX11805" fmla="*/ 287343 w 2323944"/>
              <a:gd name="connsiteY11805" fmla="*/ 1464599 h 1874663"/>
              <a:gd name="connsiteX11806" fmla="*/ 283168 w 2323944"/>
              <a:gd name="connsiteY11806" fmla="*/ 1462064 h 1874663"/>
              <a:gd name="connsiteX11807" fmla="*/ 277949 w 2323944"/>
              <a:gd name="connsiteY11807" fmla="*/ 1459380 h 1874663"/>
              <a:gd name="connsiteX11808" fmla="*/ 276458 w 2323944"/>
              <a:gd name="connsiteY11808" fmla="*/ 1458933 h 1874663"/>
              <a:gd name="connsiteX11809" fmla="*/ 274668 w 2323944"/>
              <a:gd name="connsiteY11809" fmla="*/ 1462214 h 1874663"/>
              <a:gd name="connsiteX11810" fmla="*/ 277502 w 2323944"/>
              <a:gd name="connsiteY11810" fmla="*/ 1464152 h 1874663"/>
              <a:gd name="connsiteX11811" fmla="*/ 280335 w 2323944"/>
              <a:gd name="connsiteY11811" fmla="*/ 1467283 h 1874663"/>
              <a:gd name="connsiteX11812" fmla="*/ 284361 w 2323944"/>
              <a:gd name="connsiteY11812" fmla="*/ 1469520 h 1874663"/>
              <a:gd name="connsiteX11813" fmla="*/ 290027 w 2323944"/>
              <a:gd name="connsiteY11813" fmla="*/ 1475783 h 1874663"/>
              <a:gd name="connsiteX11814" fmla="*/ 291816 w 2323944"/>
              <a:gd name="connsiteY11814" fmla="*/ 1476230 h 1874663"/>
              <a:gd name="connsiteX11815" fmla="*/ 292413 w 2323944"/>
              <a:gd name="connsiteY11815" fmla="*/ 1476230 h 1874663"/>
              <a:gd name="connsiteX11816" fmla="*/ 294501 w 2323944"/>
              <a:gd name="connsiteY11816" fmla="*/ 1474292 h 1874663"/>
              <a:gd name="connsiteX11817" fmla="*/ 294799 w 2323944"/>
              <a:gd name="connsiteY11817" fmla="*/ 1473248 h 1874663"/>
              <a:gd name="connsiteX11818" fmla="*/ 289729 w 2323944"/>
              <a:gd name="connsiteY11818" fmla="*/ 1466091 h 1874663"/>
              <a:gd name="connsiteX11819" fmla="*/ 287343 w 2323944"/>
              <a:gd name="connsiteY11819" fmla="*/ 1464450 h 1874663"/>
              <a:gd name="connsiteX11820" fmla="*/ 332376 w 2323944"/>
              <a:gd name="connsiteY11820" fmla="*/ 1502624 h 1874663"/>
              <a:gd name="connsiteX11821" fmla="*/ 333121 w 2323944"/>
              <a:gd name="connsiteY11821" fmla="*/ 1499343 h 1874663"/>
              <a:gd name="connsiteX11822" fmla="*/ 334463 w 2323944"/>
              <a:gd name="connsiteY11822" fmla="*/ 1492186 h 1874663"/>
              <a:gd name="connsiteX11823" fmla="*/ 334463 w 2323944"/>
              <a:gd name="connsiteY11823" fmla="*/ 1490545 h 1874663"/>
              <a:gd name="connsiteX11824" fmla="*/ 331332 w 2323944"/>
              <a:gd name="connsiteY11824" fmla="*/ 1490545 h 1874663"/>
              <a:gd name="connsiteX11825" fmla="*/ 329393 w 2323944"/>
              <a:gd name="connsiteY11825" fmla="*/ 1493677 h 1874663"/>
              <a:gd name="connsiteX11826" fmla="*/ 329393 w 2323944"/>
              <a:gd name="connsiteY11826" fmla="*/ 1498747 h 1874663"/>
              <a:gd name="connsiteX11827" fmla="*/ 329691 w 2323944"/>
              <a:gd name="connsiteY11827" fmla="*/ 1500834 h 1874663"/>
              <a:gd name="connsiteX11828" fmla="*/ 329990 w 2323944"/>
              <a:gd name="connsiteY11828" fmla="*/ 1501878 h 1874663"/>
              <a:gd name="connsiteX11829" fmla="*/ 329990 w 2323944"/>
              <a:gd name="connsiteY11829" fmla="*/ 1503071 h 1874663"/>
              <a:gd name="connsiteX11830" fmla="*/ 329095 w 2323944"/>
              <a:gd name="connsiteY11830" fmla="*/ 1505009 h 1874663"/>
              <a:gd name="connsiteX11831" fmla="*/ 331183 w 2323944"/>
              <a:gd name="connsiteY11831" fmla="*/ 1504562 h 1874663"/>
              <a:gd name="connsiteX11832" fmla="*/ 331779 w 2323944"/>
              <a:gd name="connsiteY11832" fmla="*/ 1503667 h 1874663"/>
              <a:gd name="connsiteX11833" fmla="*/ 332226 w 2323944"/>
              <a:gd name="connsiteY11833" fmla="*/ 1502474 h 1874663"/>
              <a:gd name="connsiteX11834" fmla="*/ 376364 w 2323944"/>
              <a:gd name="connsiteY11834" fmla="*/ 1601188 h 1874663"/>
              <a:gd name="connsiteX11835" fmla="*/ 375022 w 2323944"/>
              <a:gd name="connsiteY11835" fmla="*/ 1598951 h 1874663"/>
              <a:gd name="connsiteX11836" fmla="*/ 373978 w 2323944"/>
              <a:gd name="connsiteY11836" fmla="*/ 1597758 h 1874663"/>
              <a:gd name="connsiteX11837" fmla="*/ 371593 w 2323944"/>
              <a:gd name="connsiteY11837" fmla="*/ 1596715 h 1874663"/>
              <a:gd name="connsiteX11838" fmla="*/ 368908 w 2323944"/>
              <a:gd name="connsiteY11838" fmla="*/ 1597907 h 1874663"/>
              <a:gd name="connsiteX11839" fmla="*/ 369654 w 2323944"/>
              <a:gd name="connsiteY11839" fmla="*/ 1599846 h 1874663"/>
              <a:gd name="connsiteX11840" fmla="*/ 369654 w 2323944"/>
              <a:gd name="connsiteY11840" fmla="*/ 1600592 h 1874663"/>
              <a:gd name="connsiteX11841" fmla="*/ 368461 w 2323944"/>
              <a:gd name="connsiteY11841" fmla="*/ 1601039 h 1874663"/>
              <a:gd name="connsiteX11842" fmla="*/ 368163 w 2323944"/>
              <a:gd name="connsiteY11842" fmla="*/ 1601635 h 1874663"/>
              <a:gd name="connsiteX11843" fmla="*/ 368461 w 2323944"/>
              <a:gd name="connsiteY11843" fmla="*/ 1602232 h 1874663"/>
              <a:gd name="connsiteX11844" fmla="*/ 371742 w 2323944"/>
              <a:gd name="connsiteY11844" fmla="*/ 1604916 h 1874663"/>
              <a:gd name="connsiteX11845" fmla="*/ 373531 w 2323944"/>
              <a:gd name="connsiteY11845" fmla="*/ 1605960 h 1874663"/>
              <a:gd name="connsiteX11846" fmla="*/ 375171 w 2323944"/>
              <a:gd name="connsiteY11846" fmla="*/ 1606407 h 1874663"/>
              <a:gd name="connsiteX11847" fmla="*/ 376215 w 2323944"/>
              <a:gd name="connsiteY11847" fmla="*/ 1606407 h 1874663"/>
              <a:gd name="connsiteX11848" fmla="*/ 376662 w 2323944"/>
              <a:gd name="connsiteY11848" fmla="*/ 1605512 h 1874663"/>
              <a:gd name="connsiteX11849" fmla="*/ 376662 w 2323944"/>
              <a:gd name="connsiteY11849" fmla="*/ 1603723 h 1874663"/>
              <a:gd name="connsiteX11850" fmla="*/ 376066 w 2323944"/>
              <a:gd name="connsiteY11850" fmla="*/ 1601188 h 1874663"/>
              <a:gd name="connsiteX11851" fmla="*/ 48015 w 2323944"/>
              <a:gd name="connsiteY11851" fmla="*/ 783297 h 1874663"/>
              <a:gd name="connsiteX11852" fmla="*/ 50251 w 2323944"/>
              <a:gd name="connsiteY11852" fmla="*/ 781507 h 1874663"/>
              <a:gd name="connsiteX11853" fmla="*/ 54576 w 2323944"/>
              <a:gd name="connsiteY11853" fmla="*/ 780911 h 1874663"/>
              <a:gd name="connsiteX11854" fmla="*/ 53234 w 2323944"/>
              <a:gd name="connsiteY11854" fmla="*/ 779569 h 1874663"/>
              <a:gd name="connsiteX11855" fmla="*/ 49506 w 2323944"/>
              <a:gd name="connsiteY11855" fmla="*/ 778078 h 1874663"/>
              <a:gd name="connsiteX11856" fmla="*/ 47716 w 2323944"/>
              <a:gd name="connsiteY11856" fmla="*/ 778078 h 1874663"/>
              <a:gd name="connsiteX11857" fmla="*/ 43690 w 2323944"/>
              <a:gd name="connsiteY11857" fmla="*/ 780464 h 1874663"/>
              <a:gd name="connsiteX11858" fmla="*/ 44585 w 2323944"/>
              <a:gd name="connsiteY11858" fmla="*/ 781358 h 1874663"/>
              <a:gd name="connsiteX11859" fmla="*/ 48015 w 2323944"/>
              <a:gd name="connsiteY11859" fmla="*/ 783297 h 1874663"/>
              <a:gd name="connsiteX11860" fmla="*/ 519216 w 2323944"/>
              <a:gd name="connsiteY11860" fmla="*/ 457035 h 1874663"/>
              <a:gd name="connsiteX11861" fmla="*/ 518619 w 2323944"/>
              <a:gd name="connsiteY11861" fmla="*/ 458526 h 1874663"/>
              <a:gd name="connsiteX11862" fmla="*/ 520856 w 2323944"/>
              <a:gd name="connsiteY11862" fmla="*/ 459123 h 1874663"/>
              <a:gd name="connsiteX11863" fmla="*/ 522943 w 2323944"/>
              <a:gd name="connsiteY11863" fmla="*/ 458824 h 1874663"/>
              <a:gd name="connsiteX11864" fmla="*/ 524733 w 2323944"/>
              <a:gd name="connsiteY11864" fmla="*/ 457631 h 1874663"/>
              <a:gd name="connsiteX11865" fmla="*/ 526075 w 2323944"/>
              <a:gd name="connsiteY11865" fmla="*/ 456289 h 1874663"/>
              <a:gd name="connsiteX11866" fmla="*/ 526970 w 2323944"/>
              <a:gd name="connsiteY11866" fmla="*/ 454798 h 1874663"/>
              <a:gd name="connsiteX11867" fmla="*/ 527566 w 2323944"/>
              <a:gd name="connsiteY11867" fmla="*/ 453158 h 1874663"/>
              <a:gd name="connsiteX11868" fmla="*/ 528013 w 2323944"/>
              <a:gd name="connsiteY11868" fmla="*/ 449728 h 1874663"/>
              <a:gd name="connsiteX11869" fmla="*/ 527715 w 2323944"/>
              <a:gd name="connsiteY11869" fmla="*/ 448535 h 1874663"/>
              <a:gd name="connsiteX11870" fmla="*/ 526970 w 2323944"/>
              <a:gd name="connsiteY11870" fmla="*/ 447939 h 1874663"/>
              <a:gd name="connsiteX11871" fmla="*/ 524882 w 2323944"/>
              <a:gd name="connsiteY11871" fmla="*/ 448535 h 1874663"/>
              <a:gd name="connsiteX11872" fmla="*/ 523540 w 2323944"/>
              <a:gd name="connsiteY11872" fmla="*/ 449877 h 1874663"/>
              <a:gd name="connsiteX11873" fmla="*/ 524136 w 2323944"/>
              <a:gd name="connsiteY11873" fmla="*/ 450921 h 1874663"/>
              <a:gd name="connsiteX11874" fmla="*/ 524136 w 2323944"/>
              <a:gd name="connsiteY11874" fmla="*/ 451816 h 1874663"/>
              <a:gd name="connsiteX11875" fmla="*/ 523987 w 2323944"/>
              <a:gd name="connsiteY11875" fmla="*/ 453009 h 1874663"/>
              <a:gd name="connsiteX11876" fmla="*/ 518917 w 2323944"/>
              <a:gd name="connsiteY11876" fmla="*/ 456886 h 1874663"/>
              <a:gd name="connsiteX11877" fmla="*/ 258117 w 2323944"/>
              <a:gd name="connsiteY11877" fmla="*/ 1508737 h 1874663"/>
              <a:gd name="connsiteX11878" fmla="*/ 254985 w 2323944"/>
              <a:gd name="connsiteY11878" fmla="*/ 1508737 h 1874663"/>
              <a:gd name="connsiteX11879" fmla="*/ 253345 w 2323944"/>
              <a:gd name="connsiteY11879" fmla="*/ 1508290 h 1874663"/>
              <a:gd name="connsiteX11880" fmla="*/ 253345 w 2323944"/>
              <a:gd name="connsiteY11880" fmla="*/ 1507693 h 1874663"/>
              <a:gd name="connsiteX11881" fmla="*/ 254985 w 2323944"/>
              <a:gd name="connsiteY11881" fmla="*/ 1505009 h 1874663"/>
              <a:gd name="connsiteX11882" fmla="*/ 254985 w 2323944"/>
              <a:gd name="connsiteY11882" fmla="*/ 1504115 h 1874663"/>
              <a:gd name="connsiteX11883" fmla="*/ 254687 w 2323944"/>
              <a:gd name="connsiteY11883" fmla="*/ 1503816 h 1874663"/>
              <a:gd name="connsiteX11884" fmla="*/ 251854 w 2323944"/>
              <a:gd name="connsiteY11884" fmla="*/ 1504264 h 1874663"/>
              <a:gd name="connsiteX11885" fmla="*/ 250661 w 2323944"/>
              <a:gd name="connsiteY11885" fmla="*/ 1503966 h 1874663"/>
              <a:gd name="connsiteX11886" fmla="*/ 250363 w 2323944"/>
              <a:gd name="connsiteY11886" fmla="*/ 1502773 h 1874663"/>
              <a:gd name="connsiteX11887" fmla="*/ 246486 w 2323944"/>
              <a:gd name="connsiteY11887" fmla="*/ 1498150 h 1874663"/>
              <a:gd name="connsiteX11888" fmla="*/ 246933 w 2323944"/>
              <a:gd name="connsiteY11888" fmla="*/ 1496510 h 1874663"/>
              <a:gd name="connsiteX11889" fmla="*/ 250064 w 2323944"/>
              <a:gd name="connsiteY11889" fmla="*/ 1493677 h 1874663"/>
              <a:gd name="connsiteX11890" fmla="*/ 246038 w 2323944"/>
              <a:gd name="connsiteY11890" fmla="*/ 1492036 h 1874663"/>
              <a:gd name="connsiteX11891" fmla="*/ 242907 w 2323944"/>
              <a:gd name="connsiteY11891" fmla="*/ 1491589 h 1874663"/>
              <a:gd name="connsiteX11892" fmla="*/ 240670 w 2323944"/>
              <a:gd name="connsiteY11892" fmla="*/ 1489352 h 1874663"/>
              <a:gd name="connsiteX11893" fmla="*/ 238135 w 2323944"/>
              <a:gd name="connsiteY11893" fmla="*/ 1487563 h 1874663"/>
              <a:gd name="connsiteX11894" fmla="*/ 236346 w 2323944"/>
              <a:gd name="connsiteY11894" fmla="*/ 1487116 h 1874663"/>
              <a:gd name="connsiteX11895" fmla="*/ 237837 w 2323944"/>
              <a:gd name="connsiteY11895" fmla="*/ 1486072 h 1874663"/>
              <a:gd name="connsiteX11896" fmla="*/ 238732 w 2323944"/>
              <a:gd name="connsiteY11896" fmla="*/ 1486072 h 1874663"/>
              <a:gd name="connsiteX11897" fmla="*/ 240968 w 2323944"/>
              <a:gd name="connsiteY11897" fmla="*/ 1486966 h 1874663"/>
              <a:gd name="connsiteX11898" fmla="*/ 245144 w 2323944"/>
              <a:gd name="connsiteY11898" fmla="*/ 1485625 h 1874663"/>
              <a:gd name="connsiteX11899" fmla="*/ 245442 w 2323944"/>
              <a:gd name="connsiteY11899" fmla="*/ 1482046 h 1874663"/>
              <a:gd name="connsiteX11900" fmla="*/ 244696 w 2323944"/>
              <a:gd name="connsiteY11900" fmla="*/ 1478914 h 1874663"/>
              <a:gd name="connsiteX11901" fmla="*/ 242012 w 2323944"/>
              <a:gd name="connsiteY11901" fmla="*/ 1475485 h 1874663"/>
              <a:gd name="connsiteX11902" fmla="*/ 239328 w 2323944"/>
              <a:gd name="connsiteY11902" fmla="*/ 1474143 h 1874663"/>
              <a:gd name="connsiteX11903" fmla="*/ 238284 w 2323944"/>
              <a:gd name="connsiteY11903" fmla="*/ 1474143 h 1874663"/>
              <a:gd name="connsiteX11904" fmla="*/ 235750 w 2323944"/>
              <a:gd name="connsiteY11904" fmla="*/ 1475187 h 1874663"/>
              <a:gd name="connsiteX11905" fmla="*/ 234557 w 2323944"/>
              <a:gd name="connsiteY11905" fmla="*/ 1476081 h 1874663"/>
              <a:gd name="connsiteX11906" fmla="*/ 231425 w 2323944"/>
              <a:gd name="connsiteY11906" fmla="*/ 1476827 h 1874663"/>
              <a:gd name="connsiteX11907" fmla="*/ 226355 w 2323944"/>
              <a:gd name="connsiteY11907" fmla="*/ 1477721 h 1874663"/>
              <a:gd name="connsiteX11908" fmla="*/ 221584 w 2323944"/>
              <a:gd name="connsiteY11908" fmla="*/ 1477423 h 1874663"/>
              <a:gd name="connsiteX11909" fmla="*/ 220987 w 2323944"/>
              <a:gd name="connsiteY11909" fmla="*/ 1477721 h 1874663"/>
              <a:gd name="connsiteX11910" fmla="*/ 222031 w 2323944"/>
              <a:gd name="connsiteY11910" fmla="*/ 1479660 h 1874663"/>
              <a:gd name="connsiteX11911" fmla="*/ 222926 w 2323944"/>
              <a:gd name="connsiteY11911" fmla="*/ 1480256 h 1874663"/>
              <a:gd name="connsiteX11912" fmla="*/ 231425 w 2323944"/>
              <a:gd name="connsiteY11912" fmla="*/ 1482940 h 1874663"/>
              <a:gd name="connsiteX11913" fmla="*/ 231425 w 2323944"/>
              <a:gd name="connsiteY11913" fmla="*/ 1484432 h 1874663"/>
              <a:gd name="connsiteX11914" fmla="*/ 229188 w 2323944"/>
              <a:gd name="connsiteY11914" fmla="*/ 1484730 h 1874663"/>
              <a:gd name="connsiteX11915" fmla="*/ 228443 w 2323944"/>
              <a:gd name="connsiteY11915" fmla="*/ 1485326 h 1874663"/>
              <a:gd name="connsiteX11916" fmla="*/ 228443 w 2323944"/>
              <a:gd name="connsiteY11916" fmla="*/ 1486370 h 1874663"/>
              <a:gd name="connsiteX11917" fmla="*/ 228890 w 2323944"/>
              <a:gd name="connsiteY11917" fmla="*/ 1487861 h 1874663"/>
              <a:gd name="connsiteX11918" fmla="*/ 230829 w 2323944"/>
              <a:gd name="connsiteY11918" fmla="*/ 1490993 h 1874663"/>
              <a:gd name="connsiteX11919" fmla="*/ 232767 w 2323944"/>
              <a:gd name="connsiteY11919" fmla="*/ 1492186 h 1874663"/>
              <a:gd name="connsiteX11920" fmla="*/ 240223 w 2323944"/>
              <a:gd name="connsiteY11920" fmla="*/ 1499939 h 1874663"/>
              <a:gd name="connsiteX11921" fmla="*/ 245144 w 2323944"/>
              <a:gd name="connsiteY11921" fmla="*/ 1503518 h 1874663"/>
              <a:gd name="connsiteX11922" fmla="*/ 246784 w 2323944"/>
              <a:gd name="connsiteY11922" fmla="*/ 1505158 h 1874663"/>
              <a:gd name="connsiteX11923" fmla="*/ 248126 w 2323944"/>
              <a:gd name="connsiteY11923" fmla="*/ 1507992 h 1874663"/>
              <a:gd name="connsiteX11924" fmla="*/ 250512 w 2323944"/>
              <a:gd name="connsiteY11924" fmla="*/ 1511123 h 1874663"/>
              <a:gd name="connsiteX11925" fmla="*/ 255731 w 2323944"/>
              <a:gd name="connsiteY11925" fmla="*/ 1514254 h 1874663"/>
              <a:gd name="connsiteX11926" fmla="*/ 258564 w 2323944"/>
              <a:gd name="connsiteY11926" fmla="*/ 1511869 h 1874663"/>
              <a:gd name="connsiteX11927" fmla="*/ 257818 w 2323944"/>
              <a:gd name="connsiteY11927" fmla="*/ 1509185 h 1874663"/>
              <a:gd name="connsiteX11928" fmla="*/ 282870 w 2323944"/>
              <a:gd name="connsiteY11928" fmla="*/ 1409129 h 1874663"/>
              <a:gd name="connsiteX11929" fmla="*/ 282571 w 2323944"/>
              <a:gd name="connsiteY11929" fmla="*/ 1406147 h 1874663"/>
              <a:gd name="connsiteX11930" fmla="*/ 280036 w 2323944"/>
              <a:gd name="connsiteY11930" fmla="*/ 1409129 h 1874663"/>
              <a:gd name="connsiteX11931" fmla="*/ 275265 w 2323944"/>
              <a:gd name="connsiteY11931" fmla="*/ 1413453 h 1874663"/>
              <a:gd name="connsiteX11932" fmla="*/ 273177 w 2323944"/>
              <a:gd name="connsiteY11932" fmla="*/ 1415839 h 1874663"/>
              <a:gd name="connsiteX11933" fmla="*/ 274221 w 2323944"/>
              <a:gd name="connsiteY11933" fmla="*/ 1416585 h 1874663"/>
              <a:gd name="connsiteX11934" fmla="*/ 279142 w 2323944"/>
              <a:gd name="connsiteY11934" fmla="*/ 1414050 h 1874663"/>
              <a:gd name="connsiteX11935" fmla="*/ 283019 w 2323944"/>
              <a:gd name="connsiteY11935" fmla="*/ 1408980 h 1874663"/>
              <a:gd name="connsiteX11936" fmla="*/ 399626 w 2323944"/>
              <a:gd name="connsiteY11936" fmla="*/ 661918 h 1874663"/>
              <a:gd name="connsiteX11937" fmla="*/ 412002 w 2323944"/>
              <a:gd name="connsiteY11937" fmla="*/ 661321 h 1874663"/>
              <a:gd name="connsiteX11938" fmla="*/ 414090 w 2323944"/>
              <a:gd name="connsiteY11938" fmla="*/ 662216 h 1874663"/>
              <a:gd name="connsiteX11939" fmla="*/ 416476 w 2323944"/>
              <a:gd name="connsiteY11939" fmla="*/ 663856 h 1874663"/>
              <a:gd name="connsiteX11940" fmla="*/ 426168 w 2323944"/>
              <a:gd name="connsiteY11940" fmla="*/ 668330 h 1874663"/>
              <a:gd name="connsiteX11941" fmla="*/ 446000 w 2323944"/>
              <a:gd name="connsiteY11941" fmla="*/ 676382 h 1874663"/>
              <a:gd name="connsiteX11942" fmla="*/ 447492 w 2323944"/>
              <a:gd name="connsiteY11942" fmla="*/ 677724 h 1874663"/>
              <a:gd name="connsiteX11943" fmla="*/ 452711 w 2323944"/>
              <a:gd name="connsiteY11943" fmla="*/ 684136 h 1874663"/>
              <a:gd name="connsiteX11944" fmla="*/ 454649 w 2323944"/>
              <a:gd name="connsiteY11944" fmla="*/ 685925 h 1874663"/>
              <a:gd name="connsiteX11945" fmla="*/ 456886 w 2323944"/>
              <a:gd name="connsiteY11945" fmla="*/ 689504 h 1874663"/>
              <a:gd name="connsiteX11946" fmla="*/ 462254 w 2323944"/>
              <a:gd name="connsiteY11946" fmla="*/ 699793 h 1874663"/>
              <a:gd name="connsiteX11947" fmla="*/ 464342 w 2323944"/>
              <a:gd name="connsiteY11947" fmla="*/ 702328 h 1874663"/>
              <a:gd name="connsiteX11948" fmla="*/ 467026 w 2323944"/>
              <a:gd name="connsiteY11948" fmla="*/ 704564 h 1874663"/>
              <a:gd name="connsiteX11949" fmla="*/ 470008 w 2323944"/>
              <a:gd name="connsiteY11949" fmla="*/ 706056 h 1874663"/>
              <a:gd name="connsiteX11950" fmla="*/ 474183 w 2323944"/>
              <a:gd name="connsiteY11950" fmla="*/ 706354 h 1874663"/>
              <a:gd name="connsiteX11951" fmla="*/ 476718 w 2323944"/>
              <a:gd name="connsiteY11951" fmla="*/ 705906 h 1874663"/>
              <a:gd name="connsiteX11952" fmla="*/ 479849 w 2323944"/>
              <a:gd name="connsiteY11952" fmla="*/ 704415 h 1874663"/>
              <a:gd name="connsiteX11953" fmla="*/ 484323 w 2323944"/>
              <a:gd name="connsiteY11953" fmla="*/ 701135 h 1874663"/>
              <a:gd name="connsiteX11954" fmla="*/ 494612 w 2323944"/>
              <a:gd name="connsiteY11954" fmla="*/ 697407 h 1874663"/>
              <a:gd name="connsiteX11955" fmla="*/ 505348 w 2323944"/>
              <a:gd name="connsiteY11955" fmla="*/ 688311 h 1874663"/>
              <a:gd name="connsiteX11956" fmla="*/ 506690 w 2323944"/>
              <a:gd name="connsiteY11956" fmla="*/ 688013 h 1874663"/>
              <a:gd name="connsiteX11957" fmla="*/ 508778 w 2323944"/>
              <a:gd name="connsiteY11957" fmla="*/ 688013 h 1874663"/>
              <a:gd name="connsiteX11958" fmla="*/ 510716 w 2323944"/>
              <a:gd name="connsiteY11958" fmla="*/ 690250 h 1874663"/>
              <a:gd name="connsiteX11959" fmla="*/ 512655 w 2323944"/>
              <a:gd name="connsiteY11959" fmla="*/ 691144 h 1874663"/>
              <a:gd name="connsiteX11960" fmla="*/ 520856 w 2323944"/>
              <a:gd name="connsiteY11960" fmla="*/ 689802 h 1874663"/>
              <a:gd name="connsiteX11961" fmla="*/ 526970 w 2323944"/>
              <a:gd name="connsiteY11961" fmla="*/ 688162 h 1874663"/>
              <a:gd name="connsiteX11962" fmla="*/ 535171 w 2323944"/>
              <a:gd name="connsiteY11962" fmla="*/ 685180 h 1874663"/>
              <a:gd name="connsiteX11963" fmla="*/ 537855 w 2323944"/>
              <a:gd name="connsiteY11963" fmla="*/ 682496 h 1874663"/>
              <a:gd name="connsiteX11964" fmla="*/ 539346 w 2323944"/>
              <a:gd name="connsiteY11964" fmla="*/ 680110 h 1874663"/>
              <a:gd name="connsiteX11965" fmla="*/ 539793 w 2323944"/>
              <a:gd name="connsiteY11965" fmla="*/ 678768 h 1874663"/>
              <a:gd name="connsiteX11966" fmla="*/ 541881 w 2323944"/>
              <a:gd name="connsiteY11966" fmla="*/ 665646 h 1874663"/>
              <a:gd name="connsiteX11967" fmla="*/ 543372 w 2323944"/>
              <a:gd name="connsiteY11967" fmla="*/ 660725 h 1874663"/>
              <a:gd name="connsiteX11968" fmla="*/ 546354 w 2323944"/>
              <a:gd name="connsiteY11968" fmla="*/ 653418 h 1874663"/>
              <a:gd name="connsiteX11969" fmla="*/ 546802 w 2323944"/>
              <a:gd name="connsiteY11969" fmla="*/ 648945 h 1874663"/>
              <a:gd name="connsiteX11970" fmla="*/ 549188 w 2323944"/>
              <a:gd name="connsiteY11970" fmla="*/ 648050 h 1874663"/>
              <a:gd name="connsiteX11971" fmla="*/ 557687 w 2323944"/>
              <a:gd name="connsiteY11971" fmla="*/ 647305 h 1874663"/>
              <a:gd name="connsiteX11972" fmla="*/ 564397 w 2323944"/>
              <a:gd name="connsiteY11972" fmla="*/ 644322 h 1874663"/>
              <a:gd name="connsiteX11973" fmla="*/ 567230 w 2323944"/>
              <a:gd name="connsiteY11973" fmla="*/ 641340 h 1874663"/>
              <a:gd name="connsiteX11974" fmla="*/ 574537 w 2323944"/>
              <a:gd name="connsiteY11974" fmla="*/ 628367 h 1874663"/>
              <a:gd name="connsiteX11975" fmla="*/ 575879 w 2323944"/>
              <a:gd name="connsiteY11975" fmla="*/ 626727 h 1874663"/>
              <a:gd name="connsiteX11976" fmla="*/ 579010 w 2323944"/>
              <a:gd name="connsiteY11976" fmla="*/ 624490 h 1874663"/>
              <a:gd name="connsiteX11977" fmla="*/ 604807 w 2323944"/>
              <a:gd name="connsiteY11977" fmla="*/ 613008 h 1874663"/>
              <a:gd name="connsiteX11978" fmla="*/ 618526 w 2323944"/>
              <a:gd name="connsiteY11978" fmla="*/ 605851 h 1874663"/>
              <a:gd name="connsiteX11979" fmla="*/ 628964 w 2323944"/>
              <a:gd name="connsiteY11979" fmla="*/ 602123 h 1874663"/>
              <a:gd name="connsiteX11980" fmla="*/ 644322 w 2323944"/>
              <a:gd name="connsiteY11980" fmla="*/ 594369 h 1874663"/>
              <a:gd name="connsiteX11981" fmla="*/ 650734 w 2323944"/>
              <a:gd name="connsiteY11981" fmla="*/ 592132 h 1874663"/>
              <a:gd name="connsiteX11982" fmla="*/ 657146 w 2323944"/>
              <a:gd name="connsiteY11982" fmla="*/ 590641 h 1874663"/>
              <a:gd name="connsiteX11983" fmla="*/ 669523 w 2323944"/>
              <a:gd name="connsiteY11983" fmla="*/ 585721 h 1874663"/>
              <a:gd name="connsiteX11984" fmla="*/ 671610 w 2323944"/>
              <a:gd name="connsiteY11984" fmla="*/ 584528 h 1874663"/>
              <a:gd name="connsiteX11985" fmla="*/ 672505 w 2323944"/>
              <a:gd name="connsiteY11985" fmla="*/ 583186 h 1874663"/>
              <a:gd name="connsiteX11986" fmla="*/ 672952 w 2323944"/>
              <a:gd name="connsiteY11986" fmla="*/ 581247 h 1874663"/>
              <a:gd name="connsiteX11987" fmla="*/ 672505 w 2323944"/>
              <a:gd name="connsiteY11987" fmla="*/ 579159 h 1874663"/>
              <a:gd name="connsiteX11988" fmla="*/ 671312 w 2323944"/>
              <a:gd name="connsiteY11988" fmla="*/ 576923 h 1874663"/>
              <a:gd name="connsiteX11989" fmla="*/ 669821 w 2323944"/>
              <a:gd name="connsiteY11989" fmla="*/ 575133 h 1874663"/>
              <a:gd name="connsiteX11990" fmla="*/ 666540 w 2323944"/>
              <a:gd name="connsiteY11990" fmla="*/ 572598 h 1874663"/>
              <a:gd name="connsiteX11991" fmla="*/ 658041 w 2323944"/>
              <a:gd name="connsiteY11991" fmla="*/ 568125 h 1874663"/>
              <a:gd name="connsiteX11992" fmla="*/ 637911 w 2323944"/>
              <a:gd name="connsiteY11992" fmla="*/ 553064 h 1874663"/>
              <a:gd name="connsiteX11993" fmla="*/ 631946 w 2323944"/>
              <a:gd name="connsiteY11993" fmla="*/ 549038 h 1874663"/>
              <a:gd name="connsiteX11994" fmla="*/ 625385 w 2323944"/>
              <a:gd name="connsiteY11994" fmla="*/ 545311 h 1874663"/>
              <a:gd name="connsiteX11995" fmla="*/ 617035 w 2323944"/>
              <a:gd name="connsiteY11995" fmla="*/ 542030 h 1874663"/>
              <a:gd name="connsiteX11996" fmla="*/ 611965 w 2323944"/>
              <a:gd name="connsiteY11996" fmla="*/ 540986 h 1874663"/>
              <a:gd name="connsiteX11997" fmla="*/ 605105 w 2323944"/>
              <a:gd name="connsiteY11997" fmla="*/ 540241 h 1874663"/>
              <a:gd name="connsiteX11998" fmla="*/ 598992 w 2323944"/>
              <a:gd name="connsiteY11998" fmla="*/ 540241 h 1874663"/>
              <a:gd name="connsiteX11999" fmla="*/ 589896 w 2323944"/>
              <a:gd name="connsiteY11999" fmla="*/ 541434 h 1874663"/>
              <a:gd name="connsiteX12000" fmla="*/ 587808 w 2323944"/>
              <a:gd name="connsiteY12000" fmla="*/ 542030 h 1874663"/>
              <a:gd name="connsiteX12001" fmla="*/ 584677 w 2323944"/>
              <a:gd name="connsiteY12001" fmla="*/ 544267 h 1874663"/>
              <a:gd name="connsiteX12002" fmla="*/ 577221 w 2323944"/>
              <a:gd name="connsiteY12002" fmla="*/ 552170 h 1874663"/>
              <a:gd name="connsiteX12003" fmla="*/ 575730 w 2323944"/>
              <a:gd name="connsiteY12003" fmla="*/ 553512 h 1874663"/>
              <a:gd name="connsiteX12004" fmla="*/ 574835 w 2323944"/>
              <a:gd name="connsiteY12004" fmla="*/ 553810 h 1874663"/>
              <a:gd name="connsiteX12005" fmla="*/ 574537 w 2323944"/>
              <a:gd name="connsiteY12005" fmla="*/ 553214 h 1874663"/>
              <a:gd name="connsiteX12006" fmla="*/ 574537 w 2323944"/>
              <a:gd name="connsiteY12006" fmla="*/ 547845 h 1874663"/>
              <a:gd name="connsiteX12007" fmla="*/ 574090 w 2323944"/>
              <a:gd name="connsiteY12007" fmla="*/ 545609 h 1874663"/>
              <a:gd name="connsiteX12008" fmla="*/ 573493 w 2323944"/>
              <a:gd name="connsiteY12008" fmla="*/ 544565 h 1874663"/>
              <a:gd name="connsiteX12009" fmla="*/ 572599 w 2323944"/>
              <a:gd name="connsiteY12009" fmla="*/ 543968 h 1874663"/>
              <a:gd name="connsiteX12010" fmla="*/ 569765 w 2323944"/>
              <a:gd name="connsiteY12010" fmla="*/ 543521 h 1874663"/>
              <a:gd name="connsiteX12011" fmla="*/ 565590 w 2323944"/>
              <a:gd name="connsiteY12011" fmla="*/ 543819 h 1874663"/>
              <a:gd name="connsiteX12012" fmla="*/ 558880 w 2323944"/>
              <a:gd name="connsiteY12012" fmla="*/ 548889 h 1874663"/>
              <a:gd name="connsiteX12013" fmla="*/ 558880 w 2323944"/>
              <a:gd name="connsiteY12013" fmla="*/ 548591 h 1874663"/>
              <a:gd name="connsiteX12014" fmla="*/ 558731 w 2323944"/>
              <a:gd name="connsiteY12014" fmla="*/ 547696 h 1874663"/>
              <a:gd name="connsiteX12015" fmla="*/ 559327 w 2323944"/>
              <a:gd name="connsiteY12015" fmla="*/ 546354 h 1874663"/>
              <a:gd name="connsiteX12016" fmla="*/ 563353 w 2323944"/>
              <a:gd name="connsiteY12016" fmla="*/ 542030 h 1874663"/>
              <a:gd name="connsiteX12017" fmla="*/ 553363 w 2323944"/>
              <a:gd name="connsiteY12017" fmla="*/ 540837 h 1874663"/>
              <a:gd name="connsiteX12018" fmla="*/ 537258 w 2323944"/>
              <a:gd name="connsiteY12018" fmla="*/ 535469 h 1874663"/>
              <a:gd name="connsiteX12019" fmla="*/ 528610 w 2323944"/>
              <a:gd name="connsiteY12019" fmla="*/ 531741 h 1874663"/>
              <a:gd name="connsiteX12020" fmla="*/ 522049 w 2323944"/>
              <a:gd name="connsiteY12020" fmla="*/ 528013 h 1874663"/>
              <a:gd name="connsiteX12021" fmla="*/ 517128 w 2323944"/>
              <a:gd name="connsiteY12021" fmla="*/ 525777 h 1874663"/>
              <a:gd name="connsiteX12022" fmla="*/ 512207 w 2323944"/>
              <a:gd name="connsiteY12022" fmla="*/ 524882 h 1874663"/>
              <a:gd name="connsiteX12023" fmla="*/ 505795 w 2323944"/>
              <a:gd name="connsiteY12023" fmla="*/ 525180 h 1874663"/>
              <a:gd name="connsiteX12024" fmla="*/ 482832 w 2323944"/>
              <a:gd name="connsiteY12024" fmla="*/ 529355 h 1874663"/>
              <a:gd name="connsiteX12025" fmla="*/ 460614 w 2323944"/>
              <a:gd name="connsiteY12025" fmla="*/ 530846 h 1874663"/>
              <a:gd name="connsiteX12026" fmla="*/ 428256 w 2323944"/>
              <a:gd name="connsiteY12026" fmla="*/ 535618 h 1874663"/>
              <a:gd name="connsiteX12027" fmla="*/ 427958 w 2323944"/>
              <a:gd name="connsiteY12027" fmla="*/ 536811 h 1874663"/>
              <a:gd name="connsiteX12028" fmla="*/ 429598 w 2323944"/>
              <a:gd name="connsiteY12028" fmla="*/ 538004 h 1874663"/>
              <a:gd name="connsiteX12029" fmla="*/ 430045 w 2323944"/>
              <a:gd name="connsiteY12029" fmla="*/ 539793 h 1874663"/>
              <a:gd name="connsiteX12030" fmla="*/ 431387 w 2323944"/>
              <a:gd name="connsiteY12030" fmla="*/ 540986 h 1874663"/>
              <a:gd name="connsiteX12031" fmla="*/ 439738 w 2323944"/>
              <a:gd name="connsiteY12031" fmla="*/ 556941 h 1874663"/>
              <a:gd name="connsiteX12032" fmla="*/ 441527 w 2323944"/>
              <a:gd name="connsiteY12032" fmla="*/ 559626 h 1874663"/>
              <a:gd name="connsiteX12033" fmla="*/ 444211 w 2323944"/>
              <a:gd name="connsiteY12033" fmla="*/ 562011 h 1874663"/>
              <a:gd name="connsiteX12034" fmla="*/ 449877 w 2323944"/>
              <a:gd name="connsiteY12034" fmla="*/ 563652 h 1874663"/>
              <a:gd name="connsiteX12035" fmla="*/ 451816 w 2323944"/>
              <a:gd name="connsiteY12035" fmla="*/ 565888 h 1874663"/>
              <a:gd name="connsiteX12036" fmla="*/ 451816 w 2323944"/>
              <a:gd name="connsiteY12036" fmla="*/ 566783 h 1874663"/>
              <a:gd name="connsiteX12037" fmla="*/ 445702 w 2323944"/>
              <a:gd name="connsiteY12037" fmla="*/ 573344 h 1874663"/>
              <a:gd name="connsiteX12038" fmla="*/ 443466 w 2323944"/>
              <a:gd name="connsiteY12038" fmla="*/ 579607 h 1874663"/>
              <a:gd name="connsiteX12039" fmla="*/ 435264 w 2323944"/>
              <a:gd name="connsiteY12039" fmla="*/ 585422 h 1874663"/>
              <a:gd name="connsiteX12040" fmla="*/ 430791 w 2323944"/>
              <a:gd name="connsiteY12040" fmla="*/ 594667 h 1874663"/>
              <a:gd name="connsiteX12041" fmla="*/ 429449 w 2323944"/>
              <a:gd name="connsiteY12041" fmla="*/ 596755 h 1874663"/>
              <a:gd name="connsiteX12042" fmla="*/ 425274 w 2323944"/>
              <a:gd name="connsiteY12042" fmla="*/ 600930 h 1874663"/>
              <a:gd name="connsiteX12043" fmla="*/ 424379 w 2323944"/>
              <a:gd name="connsiteY12043" fmla="*/ 603465 h 1874663"/>
              <a:gd name="connsiteX12044" fmla="*/ 424826 w 2323944"/>
              <a:gd name="connsiteY12044" fmla="*/ 604360 h 1874663"/>
              <a:gd name="connsiteX12045" fmla="*/ 426914 w 2323944"/>
              <a:gd name="connsiteY12045" fmla="*/ 606298 h 1874663"/>
              <a:gd name="connsiteX12046" fmla="*/ 429300 w 2323944"/>
              <a:gd name="connsiteY12046" fmla="*/ 606298 h 1874663"/>
              <a:gd name="connsiteX12047" fmla="*/ 430791 w 2323944"/>
              <a:gd name="connsiteY12047" fmla="*/ 607193 h 1874663"/>
              <a:gd name="connsiteX12048" fmla="*/ 431238 w 2323944"/>
              <a:gd name="connsiteY12048" fmla="*/ 608088 h 1874663"/>
              <a:gd name="connsiteX12049" fmla="*/ 431536 w 2323944"/>
              <a:gd name="connsiteY12049" fmla="*/ 609281 h 1874663"/>
              <a:gd name="connsiteX12050" fmla="*/ 431536 w 2323944"/>
              <a:gd name="connsiteY12050" fmla="*/ 610324 h 1874663"/>
              <a:gd name="connsiteX12051" fmla="*/ 430940 w 2323944"/>
              <a:gd name="connsiteY12051" fmla="*/ 611219 h 1874663"/>
              <a:gd name="connsiteX12052" fmla="*/ 421844 w 2323944"/>
              <a:gd name="connsiteY12052" fmla="*/ 614500 h 1874663"/>
              <a:gd name="connsiteX12053" fmla="*/ 420800 w 2323944"/>
              <a:gd name="connsiteY12053" fmla="*/ 615543 h 1874663"/>
              <a:gd name="connsiteX12054" fmla="*/ 420055 w 2323944"/>
              <a:gd name="connsiteY12054" fmla="*/ 617184 h 1874663"/>
              <a:gd name="connsiteX12055" fmla="*/ 419607 w 2323944"/>
              <a:gd name="connsiteY12055" fmla="*/ 619122 h 1874663"/>
              <a:gd name="connsiteX12056" fmla="*/ 419607 w 2323944"/>
              <a:gd name="connsiteY12056" fmla="*/ 621508 h 1874663"/>
              <a:gd name="connsiteX12057" fmla="*/ 419160 w 2323944"/>
              <a:gd name="connsiteY12057" fmla="*/ 625981 h 1874663"/>
              <a:gd name="connsiteX12058" fmla="*/ 419458 w 2323944"/>
              <a:gd name="connsiteY12058" fmla="*/ 627472 h 1874663"/>
              <a:gd name="connsiteX12059" fmla="*/ 420353 w 2323944"/>
              <a:gd name="connsiteY12059" fmla="*/ 628069 h 1874663"/>
              <a:gd name="connsiteX12060" fmla="*/ 420353 w 2323944"/>
              <a:gd name="connsiteY12060" fmla="*/ 628964 h 1874663"/>
              <a:gd name="connsiteX12061" fmla="*/ 418116 w 2323944"/>
              <a:gd name="connsiteY12061" fmla="*/ 630902 h 1874663"/>
              <a:gd name="connsiteX12062" fmla="*/ 415581 w 2323944"/>
              <a:gd name="connsiteY12062" fmla="*/ 632393 h 1874663"/>
              <a:gd name="connsiteX12063" fmla="*/ 412002 w 2323944"/>
              <a:gd name="connsiteY12063" fmla="*/ 636121 h 1874663"/>
              <a:gd name="connsiteX12064" fmla="*/ 409915 w 2323944"/>
              <a:gd name="connsiteY12064" fmla="*/ 637463 h 1874663"/>
              <a:gd name="connsiteX12065" fmla="*/ 408424 w 2323944"/>
              <a:gd name="connsiteY12065" fmla="*/ 639700 h 1874663"/>
              <a:gd name="connsiteX12066" fmla="*/ 406485 w 2323944"/>
              <a:gd name="connsiteY12066" fmla="*/ 643577 h 1874663"/>
              <a:gd name="connsiteX12067" fmla="*/ 404845 w 2323944"/>
              <a:gd name="connsiteY12067" fmla="*/ 645813 h 1874663"/>
              <a:gd name="connsiteX12068" fmla="*/ 403503 w 2323944"/>
              <a:gd name="connsiteY12068" fmla="*/ 646410 h 1874663"/>
              <a:gd name="connsiteX12069" fmla="*/ 403056 w 2323944"/>
              <a:gd name="connsiteY12069" fmla="*/ 647305 h 1874663"/>
              <a:gd name="connsiteX12070" fmla="*/ 403354 w 2323944"/>
              <a:gd name="connsiteY12070" fmla="*/ 648647 h 1874663"/>
              <a:gd name="connsiteX12071" fmla="*/ 403950 w 2323944"/>
              <a:gd name="connsiteY12071" fmla="*/ 649541 h 1874663"/>
              <a:gd name="connsiteX12072" fmla="*/ 404696 w 2323944"/>
              <a:gd name="connsiteY12072" fmla="*/ 649989 h 1874663"/>
              <a:gd name="connsiteX12073" fmla="*/ 399924 w 2323944"/>
              <a:gd name="connsiteY12073" fmla="*/ 652374 h 1874663"/>
              <a:gd name="connsiteX12074" fmla="*/ 399924 w 2323944"/>
              <a:gd name="connsiteY12074" fmla="*/ 652822 h 1874663"/>
              <a:gd name="connsiteX12075" fmla="*/ 399924 w 2323944"/>
              <a:gd name="connsiteY12075" fmla="*/ 655208 h 1874663"/>
              <a:gd name="connsiteX12076" fmla="*/ 399924 w 2323944"/>
              <a:gd name="connsiteY12076" fmla="*/ 656699 h 1874663"/>
              <a:gd name="connsiteX12077" fmla="*/ 399179 w 2323944"/>
              <a:gd name="connsiteY12077" fmla="*/ 658190 h 1874663"/>
              <a:gd name="connsiteX12078" fmla="*/ 397688 w 2323944"/>
              <a:gd name="connsiteY12078" fmla="*/ 660576 h 1874663"/>
              <a:gd name="connsiteX12079" fmla="*/ 398135 w 2323944"/>
              <a:gd name="connsiteY12079" fmla="*/ 661172 h 1874663"/>
              <a:gd name="connsiteX12080" fmla="*/ 399775 w 2323944"/>
              <a:gd name="connsiteY12080" fmla="*/ 661470 h 1874663"/>
              <a:gd name="connsiteX12081" fmla="*/ 226504 w 2323944"/>
              <a:gd name="connsiteY12081" fmla="*/ 1475336 h 1874663"/>
              <a:gd name="connsiteX12082" fmla="*/ 235302 w 2323944"/>
              <a:gd name="connsiteY12082" fmla="*/ 1472503 h 1874663"/>
              <a:gd name="connsiteX12083" fmla="*/ 236793 w 2323944"/>
              <a:gd name="connsiteY12083" fmla="*/ 1470862 h 1874663"/>
              <a:gd name="connsiteX12084" fmla="*/ 237539 w 2323944"/>
              <a:gd name="connsiteY12084" fmla="*/ 1468178 h 1874663"/>
              <a:gd name="connsiteX12085" fmla="*/ 237539 w 2323944"/>
              <a:gd name="connsiteY12085" fmla="*/ 1460424 h 1874663"/>
              <a:gd name="connsiteX12086" fmla="*/ 238583 w 2323944"/>
              <a:gd name="connsiteY12086" fmla="*/ 1455653 h 1874663"/>
              <a:gd name="connsiteX12087" fmla="*/ 240372 w 2323944"/>
              <a:gd name="connsiteY12087" fmla="*/ 1450881 h 1874663"/>
              <a:gd name="connsiteX12088" fmla="*/ 243504 w 2323944"/>
              <a:gd name="connsiteY12088" fmla="*/ 1445364 h 1874663"/>
              <a:gd name="connsiteX12089" fmla="*/ 243951 w 2323944"/>
              <a:gd name="connsiteY12089" fmla="*/ 1444022 h 1874663"/>
              <a:gd name="connsiteX12090" fmla="*/ 244398 w 2323944"/>
              <a:gd name="connsiteY12090" fmla="*/ 1439548 h 1874663"/>
              <a:gd name="connsiteX12091" fmla="*/ 243653 w 2323944"/>
              <a:gd name="connsiteY12091" fmla="*/ 1439548 h 1874663"/>
              <a:gd name="connsiteX12092" fmla="*/ 240372 w 2323944"/>
              <a:gd name="connsiteY12092" fmla="*/ 1441934 h 1874663"/>
              <a:gd name="connsiteX12093" fmla="*/ 237241 w 2323944"/>
              <a:gd name="connsiteY12093" fmla="*/ 1443276 h 1874663"/>
              <a:gd name="connsiteX12094" fmla="*/ 232171 w 2323944"/>
              <a:gd name="connsiteY12094" fmla="*/ 1443574 h 1874663"/>
              <a:gd name="connsiteX12095" fmla="*/ 232171 w 2323944"/>
              <a:gd name="connsiteY12095" fmla="*/ 1445065 h 1874663"/>
              <a:gd name="connsiteX12096" fmla="*/ 232767 w 2323944"/>
              <a:gd name="connsiteY12096" fmla="*/ 1448644 h 1874663"/>
              <a:gd name="connsiteX12097" fmla="*/ 232767 w 2323944"/>
              <a:gd name="connsiteY12097" fmla="*/ 1450135 h 1874663"/>
              <a:gd name="connsiteX12098" fmla="*/ 231723 w 2323944"/>
              <a:gd name="connsiteY12098" fmla="*/ 1452074 h 1874663"/>
              <a:gd name="connsiteX12099" fmla="*/ 231276 w 2323944"/>
              <a:gd name="connsiteY12099" fmla="*/ 1455802 h 1874663"/>
              <a:gd name="connsiteX12100" fmla="*/ 230829 w 2323944"/>
              <a:gd name="connsiteY12100" fmla="*/ 1456696 h 1874663"/>
              <a:gd name="connsiteX12101" fmla="*/ 223522 w 2323944"/>
              <a:gd name="connsiteY12101" fmla="*/ 1457889 h 1874663"/>
              <a:gd name="connsiteX12102" fmla="*/ 221733 w 2323944"/>
              <a:gd name="connsiteY12102" fmla="*/ 1457889 h 1874663"/>
              <a:gd name="connsiteX12103" fmla="*/ 220838 w 2323944"/>
              <a:gd name="connsiteY12103" fmla="*/ 1457442 h 1874663"/>
              <a:gd name="connsiteX12104" fmla="*/ 220838 w 2323944"/>
              <a:gd name="connsiteY12104" fmla="*/ 1456995 h 1874663"/>
              <a:gd name="connsiteX12105" fmla="*/ 220838 w 2323944"/>
              <a:gd name="connsiteY12105" fmla="*/ 1456547 h 1874663"/>
              <a:gd name="connsiteX12106" fmla="*/ 230083 w 2323944"/>
              <a:gd name="connsiteY12106" fmla="*/ 1451776 h 1874663"/>
              <a:gd name="connsiteX12107" fmla="*/ 231127 w 2323944"/>
              <a:gd name="connsiteY12107" fmla="*/ 1450583 h 1874663"/>
              <a:gd name="connsiteX12108" fmla="*/ 231723 w 2323944"/>
              <a:gd name="connsiteY12108" fmla="*/ 1449539 h 1874663"/>
              <a:gd name="connsiteX12109" fmla="*/ 231425 w 2323944"/>
              <a:gd name="connsiteY12109" fmla="*/ 1446557 h 1874663"/>
              <a:gd name="connsiteX12110" fmla="*/ 230083 w 2323944"/>
              <a:gd name="connsiteY12110" fmla="*/ 1443872 h 1874663"/>
              <a:gd name="connsiteX12111" fmla="*/ 228890 w 2323944"/>
              <a:gd name="connsiteY12111" fmla="*/ 1442083 h 1874663"/>
              <a:gd name="connsiteX12112" fmla="*/ 227846 w 2323944"/>
              <a:gd name="connsiteY12112" fmla="*/ 1441188 h 1874663"/>
              <a:gd name="connsiteX12113" fmla="*/ 226803 w 2323944"/>
              <a:gd name="connsiteY12113" fmla="*/ 1440890 h 1874663"/>
              <a:gd name="connsiteX12114" fmla="*/ 220987 w 2323944"/>
              <a:gd name="connsiteY12114" fmla="*/ 1442232 h 1874663"/>
              <a:gd name="connsiteX12115" fmla="*/ 218601 w 2323944"/>
              <a:gd name="connsiteY12115" fmla="*/ 1439996 h 1874663"/>
              <a:gd name="connsiteX12116" fmla="*/ 212339 w 2323944"/>
              <a:gd name="connsiteY12116" fmla="*/ 1439548 h 1874663"/>
              <a:gd name="connsiteX12117" fmla="*/ 209804 w 2323944"/>
              <a:gd name="connsiteY12117" fmla="*/ 1438952 h 1874663"/>
              <a:gd name="connsiteX12118" fmla="*/ 208313 w 2323944"/>
              <a:gd name="connsiteY12118" fmla="*/ 1438952 h 1874663"/>
              <a:gd name="connsiteX12119" fmla="*/ 207865 w 2323944"/>
              <a:gd name="connsiteY12119" fmla="*/ 1439399 h 1874663"/>
              <a:gd name="connsiteX12120" fmla="*/ 206970 w 2323944"/>
              <a:gd name="connsiteY12120" fmla="*/ 1444618 h 1874663"/>
              <a:gd name="connsiteX12121" fmla="*/ 206970 w 2323944"/>
              <a:gd name="connsiteY12121" fmla="*/ 1447899 h 1874663"/>
              <a:gd name="connsiteX12122" fmla="*/ 207418 w 2323944"/>
              <a:gd name="connsiteY12122" fmla="*/ 1451030 h 1874663"/>
              <a:gd name="connsiteX12123" fmla="*/ 208163 w 2323944"/>
              <a:gd name="connsiteY12123" fmla="*/ 1453267 h 1874663"/>
              <a:gd name="connsiteX12124" fmla="*/ 211891 w 2323944"/>
              <a:gd name="connsiteY12124" fmla="*/ 1458784 h 1874663"/>
              <a:gd name="connsiteX12125" fmla="*/ 212189 w 2323944"/>
              <a:gd name="connsiteY12125" fmla="*/ 1459679 h 1874663"/>
              <a:gd name="connsiteX12126" fmla="*/ 212189 w 2323944"/>
              <a:gd name="connsiteY12126" fmla="*/ 1461319 h 1874663"/>
              <a:gd name="connsiteX12127" fmla="*/ 213681 w 2323944"/>
              <a:gd name="connsiteY12127" fmla="*/ 1463407 h 1874663"/>
              <a:gd name="connsiteX12128" fmla="*/ 218303 w 2323944"/>
              <a:gd name="connsiteY12128" fmla="*/ 1465196 h 1874663"/>
              <a:gd name="connsiteX12129" fmla="*/ 224566 w 2323944"/>
              <a:gd name="connsiteY12129" fmla="*/ 1469222 h 1874663"/>
              <a:gd name="connsiteX12130" fmla="*/ 224566 w 2323944"/>
              <a:gd name="connsiteY12130" fmla="*/ 1469669 h 1874663"/>
              <a:gd name="connsiteX12131" fmla="*/ 223820 w 2323944"/>
              <a:gd name="connsiteY12131" fmla="*/ 1469669 h 1874663"/>
              <a:gd name="connsiteX12132" fmla="*/ 221584 w 2323944"/>
              <a:gd name="connsiteY12132" fmla="*/ 1468924 h 1874663"/>
              <a:gd name="connsiteX12133" fmla="*/ 218750 w 2323944"/>
              <a:gd name="connsiteY12133" fmla="*/ 1468476 h 1874663"/>
              <a:gd name="connsiteX12134" fmla="*/ 217707 w 2323944"/>
              <a:gd name="connsiteY12134" fmla="*/ 1468476 h 1874663"/>
              <a:gd name="connsiteX12135" fmla="*/ 216216 w 2323944"/>
              <a:gd name="connsiteY12135" fmla="*/ 1470713 h 1874663"/>
              <a:gd name="connsiteX12136" fmla="*/ 218154 w 2323944"/>
              <a:gd name="connsiteY12136" fmla="*/ 1472503 h 1874663"/>
              <a:gd name="connsiteX12137" fmla="*/ 222180 w 2323944"/>
              <a:gd name="connsiteY12137" fmla="*/ 1475037 h 1874663"/>
              <a:gd name="connsiteX12138" fmla="*/ 226803 w 2323944"/>
              <a:gd name="connsiteY12138" fmla="*/ 1475037 h 1874663"/>
              <a:gd name="connsiteX12139" fmla="*/ 277502 w 2323944"/>
              <a:gd name="connsiteY12139" fmla="*/ 1450583 h 1874663"/>
              <a:gd name="connsiteX12140" fmla="*/ 278098 w 2323944"/>
              <a:gd name="connsiteY12140" fmla="*/ 1451030 h 1874663"/>
              <a:gd name="connsiteX12141" fmla="*/ 279291 w 2323944"/>
              <a:gd name="connsiteY12141" fmla="*/ 1450135 h 1874663"/>
              <a:gd name="connsiteX12142" fmla="*/ 281080 w 2323944"/>
              <a:gd name="connsiteY12142" fmla="*/ 1448048 h 1874663"/>
              <a:gd name="connsiteX12143" fmla="*/ 281826 w 2323944"/>
              <a:gd name="connsiteY12143" fmla="*/ 1446706 h 1874663"/>
              <a:gd name="connsiteX12144" fmla="*/ 280186 w 2323944"/>
              <a:gd name="connsiteY12144" fmla="*/ 1443872 h 1874663"/>
              <a:gd name="connsiteX12145" fmla="*/ 279738 w 2323944"/>
              <a:gd name="connsiteY12145" fmla="*/ 1443425 h 1874663"/>
              <a:gd name="connsiteX12146" fmla="*/ 277651 w 2323944"/>
              <a:gd name="connsiteY12146" fmla="*/ 1441934 h 1874663"/>
              <a:gd name="connsiteX12147" fmla="*/ 276309 w 2323944"/>
              <a:gd name="connsiteY12147" fmla="*/ 1441934 h 1874663"/>
              <a:gd name="connsiteX12148" fmla="*/ 275116 w 2323944"/>
              <a:gd name="connsiteY12148" fmla="*/ 1442381 h 1874663"/>
              <a:gd name="connsiteX12149" fmla="*/ 271090 w 2323944"/>
              <a:gd name="connsiteY12149" fmla="*/ 1445513 h 1874663"/>
              <a:gd name="connsiteX12150" fmla="*/ 269748 w 2323944"/>
              <a:gd name="connsiteY12150" fmla="*/ 1447004 h 1874663"/>
              <a:gd name="connsiteX12151" fmla="*/ 269449 w 2323944"/>
              <a:gd name="connsiteY12151" fmla="*/ 1448197 h 1874663"/>
              <a:gd name="connsiteX12152" fmla="*/ 269449 w 2323944"/>
              <a:gd name="connsiteY12152" fmla="*/ 1449241 h 1874663"/>
              <a:gd name="connsiteX12153" fmla="*/ 270046 w 2323944"/>
              <a:gd name="connsiteY12153" fmla="*/ 1450284 h 1874663"/>
              <a:gd name="connsiteX12154" fmla="*/ 270642 w 2323944"/>
              <a:gd name="connsiteY12154" fmla="*/ 1450881 h 1874663"/>
              <a:gd name="connsiteX12155" fmla="*/ 271239 w 2323944"/>
              <a:gd name="connsiteY12155" fmla="*/ 1450881 h 1874663"/>
              <a:gd name="connsiteX12156" fmla="*/ 271388 w 2323944"/>
              <a:gd name="connsiteY12156" fmla="*/ 1450434 h 1874663"/>
              <a:gd name="connsiteX12157" fmla="*/ 271388 w 2323944"/>
              <a:gd name="connsiteY12157" fmla="*/ 1449092 h 1874663"/>
              <a:gd name="connsiteX12158" fmla="*/ 271388 w 2323944"/>
              <a:gd name="connsiteY12158" fmla="*/ 1448048 h 1874663"/>
              <a:gd name="connsiteX12159" fmla="*/ 271835 w 2323944"/>
              <a:gd name="connsiteY12159" fmla="*/ 1447302 h 1874663"/>
              <a:gd name="connsiteX12160" fmla="*/ 272730 w 2323944"/>
              <a:gd name="connsiteY12160" fmla="*/ 1447302 h 1874663"/>
              <a:gd name="connsiteX12161" fmla="*/ 274072 w 2323944"/>
              <a:gd name="connsiteY12161" fmla="*/ 1448197 h 1874663"/>
              <a:gd name="connsiteX12162" fmla="*/ 275861 w 2323944"/>
              <a:gd name="connsiteY12162" fmla="*/ 1450284 h 1874663"/>
              <a:gd name="connsiteX12163" fmla="*/ 277502 w 2323944"/>
              <a:gd name="connsiteY12163" fmla="*/ 1450583 h 1874663"/>
              <a:gd name="connsiteX12164" fmla="*/ 267809 w 2323944"/>
              <a:gd name="connsiteY12164" fmla="*/ 1421804 h 1874663"/>
              <a:gd name="connsiteX12165" fmla="*/ 264379 w 2323944"/>
              <a:gd name="connsiteY12165" fmla="*/ 1421356 h 1874663"/>
              <a:gd name="connsiteX12166" fmla="*/ 263932 w 2323944"/>
              <a:gd name="connsiteY12166" fmla="*/ 1421953 h 1874663"/>
              <a:gd name="connsiteX12167" fmla="*/ 263037 w 2323944"/>
              <a:gd name="connsiteY12167" fmla="*/ 1424786 h 1874663"/>
              <a:gd name="connsiteX12168" fmla="*/ 263037 w 2323944"/>
              <a:gd name="connsiteY12168" fmla="*/ 1426426 h 1874663"/>
              <a:gd name="connsiteX12169" fmla="*/ 263037 w 2323944"/>
              <a:gd name="connsiteY12169" fmla="*/ 1427172 h 1874663"/>
              <a:gd name="connsiteX12170" fmla="*/ 263634 w 2323944"/>
              <a:gd name="connsiteY12170" fmla="*/ 1427172 h 1874663"/>
              <a:gd name="connsiteX12171" fmla="*/ 266914 w 2323944"/>
              <a:gd name="connsiteY12171" fmla="*/ 1424637 h 1874663"/>
              <a:gd name="connsiteX12172" fmla="*/ 267958 w 2323944"/>
              <a:gd name="connsiteY12172" fmla="*/ 1423444 h 1874663"/>
              <a:gd name="connsiteX12173" fmla="*/ 268256 w 2323944"/>
              <a:gd name="connsiteY12173" fmla="*/ 1422549 h 1874663"/>
              <a:gd name="connsiteX12174" fmla="*/ 268256 w 2323944"/>
              <a:gd name="connsiteY12174" fmla="*/ 1421953 h 1874663"/>
              <a:gd name="connsiteX12175" fmla="*/ 267660 w 2323944"/>
              <a:gd name="connsiteY12175" fmla="*/ 1421804 h 1874663"/>
              <a:gd name="connsiteX12176" fmla="*/ 259160 w 2323944"/>
              <a:gd name="connsiteY12176" fmla="*/ 1514553 h 1874663"/>
              <a:gd name="connsiteX12177" fmla="*/ 258862 w 2323944"/>
              <a:gd name="connsiteY12177" fmla="*/ 1515895 h 1874663"/>
              <a:gd name="connsiteX12178" fmla="*/ 259160 w 2323944"/>
              <a:gd name="connsiteY12178" fmla="*/ 1519026 h 1874663"/>
              <a:gd name="connsiteX12179" fmla="*/ 259757 w 2323944"/>
              <a:gd name="connsiteY12179" fmla="*/ 1520219 h 1874663"/>
              <a:gd name="connsiteX12180" fmla="*/ 260652 w 2323944"/>
              <a:gd name="connsiteY12180" fmla="*/ 1520965 h 1874663"/>
              <a:gd name="connsiteX12181" fmla="*/ 261099 w 2323944"/>
              <a:gd name="connsiteY12181" fmla="*/ 1520965 h 1874663"/>
              <a:gd name="connsiteX12182" fmla="*/ 261546 w 2323944"/>
              <a:gd name="connsiteY12182" fmla="*/ 1516044 h 1874663"/>
              <a:gd name="connsiteX12183" fmla="*/ 259310 w 2323944"/>
              <a:gd name="connsiteY12183" fmla="*/ 1513956 h 1874663"/>
              <a:gd name="connsiteX12184" fmla="*/ 259011 w 2323944"/>
              <a:gd name="connsiteY12184" fmla="*/ 1514404 h 1874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Lst>
            <a:rect l="l" t="t" r="r" b="b"/>
            <a:pathLst>
              <a:path w="2323944" h="1874663">
                <a:moveTo>
                  <a:pt x="1191124" y="790305"/>
                </a:moveTo>
                <a:lnTo>
                  <a:pt x="1190229" y="792393"/>
                </a:lnTo>
                <a:lnTo>
                  <a:pt x="1191422" y="792989"/>
                </a:lnTo>
                <a:lnTo>
                  <a:pt x="1194256" y="792989"/>
                </a:lnTo>
                <a:cubicBezTo>
                  <a:pt x="1194256" y="792989"/>
                  <a:pt x="1196492" y="792244"/>
                  <a:pt x="1196492" y="792244"/>
                </a:cubicBezTo>
                <a:lnTo>
                  <a:pt x="1197983" y="790902"/>
                </a:lnTo>
                <a:lnTo>
                  <a:pt x="1199027" y="788963"/>
                </a:lnTo>
                <a:lnTo>
                  <a:pt x="1199475" y="786279"/>
                </a:lnTo>
                <a:lnTo>
                  <a:pt x="1199475" y="784639"/>
                </a:lnTo>
                <a:cubicBezTo>
                  <a:pt x="1199475" y="784639"/>
                  <a:pt x="1196045" y="781358"/>
                  <a:pt x="1196045" y="781358"/>
                </a:cubicBezTo>
                <a:lnTo>
                  <a:pt x="1193659" y="780016"/>
                </a:lnTo>
                <a:lnTo>
                  <a:pt x="1190975" y="778972"/>
                </a:lnTo>
                <a:lnTo>
                  <a:pt x="1188589" y="778972"/>
                </a:lnTo>
                <a:cubicBezTo>
                  <a:pt x="1188589" y="778972"/>
                  <a:pt x="1186502" y="779867"/>
                  <a:pt x="1186502" y="779867"/>
                </a:cubicBezTo>
                <a:lnTo>
                  <a:pt x="1184861" y="781806"/>
                </a:lnTo>
                <a:lnTo>
                  <a:pt x="1183669" y="784639"/>
                </a:lnTo>
                <a:lnTo>
                  <a:pt x="1183221" y="786577"/>
                </a:lnTo>
                <a:lnTo>
                  <a:pt x="1183669" y="788367"/>
                </a:lnTo>
                <a:lnTo>
                  <a:pt x="1183669" y="790305"/>
                </a:lnTo>
                <a:cubicBezTo>
                  <a:pt x="1183669" y="790305"/>
                  <a:pt x="1184265" y="791498"/>
                  <a:pt x="1184265" y="791498"/>
                </a:cubicBezTo>
                <a:lnTo>
                  <a:pt x="1185905" y="792244"/>
                </a:lnTo>
                <a:lnTo>
                  <a:pt x="1186800" y="790752"/>
                </a:lnTo>
                <a:lnTo>
                  <a:pt x="1187993" y="787621"/>
                </a:lnTo>
                <a:lnTo>
                  <a:pt x="1188291" y="785086"/>
                </a:lnTo>
                <a:lnTo>
                  <a:pt x="1187844" y="783148"/>
                </a:lnTo>
                <a:lnTo>
                  <a:pt x="1188142" y="782104"/>
                </a:lnTo>
                <a:lnTo>
                  <a:pt x="1189335" y="782104"/>
                </a:lnTo>
                <a:cubicBezTo>
                  <a:pt x="1189335" y="782104"/>
                  <a:pt x="1190975" y="783148"/>
                  <a:pt x="1190975" y="783148"/>
                </a:cubicBezTo>
                <a:lnTo>
                  <a:pt x="1191572" y="784937"/>
                </a:lnTo>
                <a:lnTo>
                  <a:pt x="1192019" y="787919"/>
                </a:lnTo>
                <a:lnTo>
                  <a:pt x="1192019" y="789709"/>
                </a:lnTo>
                <a:cubicBezTo>
                  <a:pt x="1192019" y="789709"/>
                  <a:pt x="1191273" y="790305"/>
                  <a:pt x="1191273" y="790305"/>
                </a:cubicBezTo>
                <a:close/>
                <a:moveTo>
                  <a:pt x="1178300" y="796717"/>
                </a:moveTo>
                <a:lnTo>
                  <a:pt x="1175169" y="792542"/>
                </a:lnTo>
                <a:lnTo>
                  <a:pt x="1164731" y="786428"/>
                </a:lnTo>
                <a:lnTo>
                  <a:pt x="1159959" y="784490"/>
                </a:lnTo>
                <a:lnTo>
                  <a:pt x="1156977" y="782402"/>
                </a:lnTo>
                <a:lnTo>
                  <a:pt x="1154144" y="779420"/>
                </a:lnTo>
                <a:lnTo>
                  <a:pt x="1150416" y="776587"/>
                </a:lnTo>
                <a:lnTo>
                  <a:pt x="1149372" y="776288"/>
                </a:lnTo>
                <a:lnTo>
                  <a:pt x="1148627" y="776587"/>
                </a:lnTo>
                <a:lnTo>
                  <a:pt x="1147434" y="778227"/>
                </a:lnTo>
                <a:lnTo>
                  <a:pt x="1145942" y="778674"/>
                </a:lnTo>
                <a:lnTo>
                  <a:pt x="1145197" y="778078"/>
                </a:lnTo>
                <a:lnTo>
                  <a:pt x="1144451" y="776885"/>
                </a:lnTo>
                <a:lnTo>
                  <a:pt x="1144750" y="776139"/>
                </a:lnTo>
                <a:lnTo>
                  <a:pt x="1146688" y="775245"/>
                </a:lnTo>
                <a:lnTo>
                  <a:pt x="1146688" y="774648"/>
                </a:lnTo>
                <a:cubicBezTo>
                  <a:pt x="1146688" y="774648"/>
                  <a:pt x="1145942" y="773306"/>
                  <a:pt x="1145942" y="773306"/>
                </a:cubicBezTo>
                <a:lnTo>
                  <a:pt x="1140873" y="770175"/>
                </a:lnTo>
                <a:lnTo>
                  <a:pt x="1138636" y="768236"/>
                </a:lnTo>
                <a:lnTo>
                  <a:pt x="1135952" y="767192"/>
                </a:lnTo>
                <a:lnTo>
                  <a:pt x="1133417" y="767192"/>
                </a:lnTo>
                <a:cubicBezTo>
                  <a:pt x="1133417" y="767192"/>
                  <a:pt x="1128347" y="768534"/>
                  <a:pt x="1128347" y="768534"/>
                </a:cubicBezTo>
                <a:lnTo>
                  <a:pt x="1125216" y="770324"/>
                </a:lnTo>
                <a:lnTo>
                  <a:pt x="1124172" y="771219"/>
                </a:lnTo>
                <a:lnTo>
                  <a:pt x="1123426" y="772411"/>
                </a:lnTo>
                <a:lnTo>
                  <a:pt x="1122532" y="775543"/>
                </a:lnTo>
                <a:lnTo>
                  <a:pt x="1122532" y="776587"/>
                </a:lnTo>
                <a:cubicBezTo>
                  <a:pt x="1122532" y="776587"/>
                  <a:pt x="1122830" y="778525"/>
                  <a:pt x="1122830" y="778525"/>
                </a:cubicBezTo>
                <a:lnTo>
                  <a:pt x="1126110" y="784191"/>
                </a:lnTo>
                <a:lnTo>
                  <a:pt x="1129242" y="786875"/>
                </a:lnTo>
                <a:lnTo>
                  <a:pt x="1126260" y="786279"/>
                </a:lnTo>
                <a:lnTo>
                  <a:pt x="1124470" y="785533"/>
                </a:lnTo>
                <a:lnTo>
                  <a:pt x="1120146" y="781657"/>
                </a:lnTo>
                <a:lnTo>
                  <a:pt x="1117909" y="780911"/>
                </a:lnTo>
                <a:lnTo>
                  <a:pt x="1116120" y="781209"/>
                </a:lnTo>
                <a:lnTo>
                  <a:pt x="1116120" y="782551"/>
                </a:lnTo>
                <a:cubicBezTo>
                  <a:pt x="1116120" y="782551"/>
                  <a:pt x="1116418" y="783446"/>
                  <a:pt x="1116418" y="783446"/>
                </a:cubicBezTo>
                <a:lnTo>
                  <a:pt x="1117462" y="784788"/>
                </a:lnTo>
                <a:lnTo>
                  <a:pt x="1118655" y="785683"/>
                </a:lnTo>
                <a:lnTo>
                  <a:pt x="1116269" y="785683"/>
                </a:lnTo>
                <a:cubicBezTo>
                  <a:pt x="1116269" y="785683"/>
                  <a:pt x="1115672" y="786577"/>
                  <a:pt x="1115672" y="786577"/>
                </a:cubicBezTo>
                <a:lnTo>
                  <a:pt x="1116269" y="788218"/>
                </a:lnTo>
                <a:lnTo>
                  <a:pt x="1118058" y="790752"/>
                </a:lnTo>
                <a:lnTo>
                  <a:pt x="1118506" y="791796"/>
                </a:lnTo>
                <a:lnTo>
                  <a:pt x="1118506" y="792691"/>
                </a:lnTo>
                <a:cubicBezTo>
                  <a:pt x="1118506" y="792691"/>
                  <a:pt x="1117164" y="794033"/>
                  <a:pt x="1117164" y="794033"/>
                </a:cubicBezTo>
                <a:lnTo>
                  <a:pt x="1111348" y="798357"/>
                </a:lnTo>
                <a:lnTo>
                  <a:pt x="1106427" y="800892"/>
                </a:lnTo>
                <a:lnTo>
                  <a:pt x="1101805" y="801787"/>
                </a:lnTo>
                <a:lnTo>
                  <a:pt x="1092112" y="802682"/>
                </a:lnTo>
                <a:lnTo>
                  <a:pt x="1090621" y="804173"/>
                </a:lnTo>
                <a:lnTo>
                  <a:pt x="1089428" y="806409"/>
                </a:lnTo>
                <a:lnTo>
                  <a:pt x="1089428" y="807453"/>
                </a:lnTo>
                <a:cubicBezTo>
                  <a:pt x="1089428" y="807453"/>
                  <a:pt x="1091069" y="811032"/>
                  <a:pt x="1091069" y="811032"/>
                </a:cubicBezTo>
                <a:lnTo>
                  <a:pt x="1092411" y="813120"/>
                </a:lnTo>
                <a:lnTo>
                  <a:pt x="1095691" y="815058"/>
                </a:lnTo>
                <a:lnTo>
                  <a:pt x="1097331" y="815655"/>
                </a:lnTo>
                <a:lnTo>
                  <a:pt x="1101656" y="815655"/>
                </a:lnTo>
                <a:cubicBezTo>
                  <a:pt x="1101656" y="815655"/>
                  <a:pt x="1102103" y="815058"/>
                  <a:pt x="1102103" y="815058"/>
                </a:cubicBezTo>
                <a:lnTo>
                  <a:pt x="1101506" y="814014"/>
                </a:lnTo>
                <a:lnTo>
                  <a:pt x="1102401" y="813120"/>
                </a:lnTo>
                <a:lnTo>
                  <a:pt x="1104787" y="812374"/>
                </a:lnTo>
                <a:lnTo>
                  <a:pt x="1106427" y="812374"/>
                </a:lnTo>
                <a:cubicBezTo>
                  <a:pt x="1106427" y="812374"/>
                  <a:pt x="1107173" y="813120"/>
                  <a:pt x="1107173" y="813120"/>
                </a:cubicBezTo>
                <a:lnTo>
                  <a:pt x="1107620" y="814163"/>
                </a:lnTo>
                <a:lnTo>
                  <a:pt x="1107620" y="815655"/>
                </a:lnTo>
                <a:cubicBezTo>
                  <a:pt x="1107620" y="815655"/>
                  <a:pt x="1108515" y="816847"/>
                  <a:pt x="1108515" y="816847"/>
                </a:cubicBezTo>
                <a:lnTo>
                  <a:pt x="1110006" y="817891"/>
                </a:lnTo>
                <a:lnTo>
                  <a:pt x="1111944" y="818637"/>
                </a:lnTo>
                <a:lnTo>
                  <a:pt x="1116269" y="818637"/>
                </a:lnTo>
                <a:cubicBezTo>
                  <a:pt x="1116269" y="818637"/>
                  <a:pt x="1119102" y="817891"/>
                  <a:pt x="1119102" y="817891"/>
                </a:cubicBezTo>
                <a:lnTo>
                  <a:pt x="1120593" y="816698"/>
                </a:lnTo>
                <a:lnTo>
                  <a:pt x="1122084" y="816698"/>
                </a:lnTo>
                <a:cubicBezTo>
                  <a:pt x="1122084" y="816698"/>
                  <a:pt x="1122681" y="817295"/>
                  <a:pt x="1122681" y="817295"/>
                </a:cubicBezTo>
                <a:lnTo>
                  <a:pt x="1123128" y="818488"/>
                </a:lnTo>
                <a:lnTo>
                  <a:pt x="1123128" y="820128"/>
                </a:lnTo>
                <a:cubicBezTo>
                  <a:pt x="1123128" y="820128"/>
                  <a:pt x="1123725" y="821172"/>
                  <a:pt x="1123725" y="821172"/>
                </a:cubicBezTo>
                <a:lnTo>
                  <a:pt x="1124321" y="821619"/>
                </a:lnTo>
                <a:lnTo>
                  <a:pt x="1133566" y="824900"/>
                </a:lnTo>
                <a:lnTo>
                  <a:pt x="1138338" y="827136"/>
                </a:lnTo>
                <a:lnTo>
                  <a:pt x="1144451" y="831013"/>
                </a:lnTo>
                <a:lnTo>
                  <a:pt x="1149969" y="831759"/>
                </a:lnTo>
                <a:lnTo>
                  <a:pt x="1156679" y="831162"/>
                </a:lnTo>
                <a:lnTo>
                  <a:pt x="1167415" y="834890"/>
                </a:lnTo>
                <a:lnTo>
                  <a:pt x="1172634" y="834443"/>
                </a:lnTo>
                <a:lnTo>
                  <a:pt x="1176213" y="832654"/>
                </a:lnTo>
                <a:lnTo>
                  <a:pt x="1182625" y="827882"/>
                </a:lnTo>
                <a:lnTo>
                  <a:pt x="1186054" y="826987"/>
                </a:lnTo>
                <a:lnTo>
                  <a:pt x="1188440" y="824154"/>
                </a:lnTo>
                <a:lnTo>
                  <a:pt x="1191572" y="821768"/>
                </a:lnTo>
                <a:lnTo>
                  <a:pt x="1193510" y="821321"/>
                </a:lnTo>
                <a:lnTo>
                  <a:pt x="1197387" y="821321"/>
                </a:lnTo>
                <a:cubicBezTo>
                  <a:pt x="1197387" y="821321"/>
                  <a:pt x="1200220" y="819681"/>
                  <a:pt x="1200220" y="819681"/>
                </a:cubicBezTo>
                <a:lnTo>
                  <a:pt x="1201860" y="818339"/>
                </a:lnTo>
                <a:lnTo>
                  <a:pt x="1202606" y="817295"/>
                </a:lnTo>
                <a:lnTo>
                  <a:pt x="1201264" y="815058"/>
                </a:lnTo>
                <a:lnTo>
                  <a:pt x="1199773" y="814163"/>
                </a:lnTo>
                <a:lnTo>
                  <a:pt x="1198132" y="814760"/>
                </a:lnTo>
                <a:lnTo>
                  <a:pt x="1194256" y="816997"/>
                </a:lnTo>
                <a:lnTo>
                  <a:pt x="1189931" y="814014"/>
                </a:lnTo>
                <a:lnTo>
                  <a:pt x="1187247" y="811330"/>
                </a:lnTo>
                <a:lnTo>
                  <a:pt x="1184712" y="807901"/>
                </a:lnTo>
                <a:lnTo>
                  <a:pt x="1181879" y="802980"/>
                </a:lnTo>
                <a:lnTo>
                  <a:pt x="1178599" y="796568"/>
                </a:lnTo>
                <a:close/>
                <a:moveTo>
                  <a:pt x="1070640" y="730958"/>
                </a:moveTo>
                <a:lnTo>
                  <a:pt x="1066465" y="728274"/>
                </a:lnTo>
                <a:lnTo>
                  <a:pt x="1063781" y="727379"/>
                </a:lnTo>
                <a:lnTo>
                  <a:pt x="1061246" y="727379"/>
                </a:lnTo>
                <a:cubicBezTo>
                  <a:pt x="1061246" y="727379"/>
                  <a:pt x="1060053" y="728572"/>
                  <a:pt x="1060053" y="728572"/>
                </a:cubicBezTo>
                <a:lnTo>
                  <a:pt x="1060351" y="731107"/>
                </a:lnTo>
                <a:lnTo>
                  <a:pt x="1060798" y="732747"/>
                </a:lnTo>
                <a:lnTo>
                  <a:pt x="1061544" y="733493"/>
                </a:lnTo>
                <a:lnTo>
                  <a:pt x="1063781" y="734536"/>
                </a:lnTo>
                <a:lnTo>
                  <a:pt x="1069447" y="736326"/>
                </a:lnTo>
                <a:lnTo>
                  <a:pt x="1069745" y="735878"/>
                </a:lnTo>
                <a:lnTo>
                  <a:pt x="1069745" y="735282"/>
                </a:lnTo>
                <a:cubicBezTo>
                  <a:pt x="1069745" y="735282"/>
                  <a:pt x="1069298" y="733642"/>
                  <a:pt x="1069298" y="733642"/>
                </a:cubicBezTo>
                <a:lnTo>
                  <a:pt x="1069298" y="731852"/>
                </a:lnTo>
                <a:cubicBezTo>
                  <a:pt x="1069298" y="731852"/>
                  <a:pt x="1070491" y="731107"/>
                  <a:pt x="1070491" y="731107"/>
                </a:cubicBezTo>
                <a:close/>
                <a:moveTo>
                  <a:pt x="1166371" y="642086"/>
                </a:moveTo>
                <a:lnTo>
                  <a:pt x="1169503" y="639402"/>
                </a:lnTo>
                <a:lnTo>
                  <a:pt x="1170695" y="637314"/>
                </a:lnTo>
                <a:lnTo>
                  <a:pt x="1171590" y="634630"/>
                </a:lnTo>
                <a:lnTo>
                  <a:pt x="1171590" y="631200"/>
                </a:lnTo>
                <a:cubicBezTo>
                  <a:pt x="1171590" y="631200"/>
                  <a:pt x="1170248" y="627174"/>
                  <a:pt x="1170248" y="627174"/>
                </a:cubicBezTo>
                <a:lnTo>
                  <a:pt x="1168906" y="623595"/>
                </a:lnTo>
                <a:lnTo>
                  <a:pt x="1167564" y="622999"/>
                </a:lnTo>
                <a:lnTo>
                  <a:pt x="1165477" y="622999"/>
                </a:lnTo>
                <a:cubicBezTo>
                  <a:pt x="1165477" y="622999"/>
                  <a:pt x="1160258" y="624192"/>
                  <a:pt x="1160258" y="624192"/>
                </a:cubicBezTo>
                <a:lnTo>
                  <a:pt x="1155486" y="626876"/>
                </a:lnTo>
                <a:lnTo>
                  <a:pt x="1153547" y="627323"/>
                </a:lnTo>
                <a:lnTo>
                  <a:pt x="1152802" y="626578"/>
                </a:lnTo>
                <a:lnTo>
                  <a:pt x="1153249" y="625087"/>
                </a:lnTo>
                <a:lnTo>
                  <a:pt x="1155038" y="622701"/>
                </a:lnTo>
                <a:lnTo>
                  <a:pt x="1154740" y="620315"/>
                </a:lnTo>
                <a:lnTo>
                  <a:pt x="1150714" y="616438"/>
                </a:lnTo>
                <a:lnTo>
                  <a:pt x="1146986" y="614947"/>
                </a:lnTo>
                <a:lnTo>
                  <a:pt x="1146986" y="614201"/>
                </a:lnTo>
                <a:cubicBezTo>
                  <a:pt x="1146986" y="614201"/>
                  <a:pt x="1148776" y="613158"/>
                  <a:pt x="1148776" y="613158"/>
                </a:cubicBezTo>
                <a:lnTo>
                  <a:pt x="1149074" y="612114"/>
                </a:lnTo>
                <a:lnTo>
                  <a:pt x="1148179" y="611070"/>
                </a:lnTo>
                <a:lnTo>
                  <a:pt x="1144302" y="608237"/>
                </a:lnTo>
                <a:lnTo>
                  <a:pt x="1140127" y="606447"/>
                </a:lnTo>
                <a:lnTo>
                  <a:pt x="1137741" y="606000"/>
                </a:lnTo>
                <a:lnTo>
                  <a:pt x="1132075" y="606000"/>
                </a:lnTo>
                <a:cubicBezTo>
                  <a:pt x="1132075" y="606000"/>
                  <a:pt x="1128943" y="606895"/>
                  <a:pt x="1128943" y="606895"/>
                </a:cubicBezTo>
                <a:lnTo>
                  <a:pt x="1125812" y="608386"/>
                </a:lnTo>
                <a:lnTo>
                  <a:pt x="1120891" y="611517"/>
                </a:lnTo>
                <a:lnTo>
                  <a:pt x="1119400" y="611219"/>
                </a:lnTo>
                <a:lnTo>
                  <a:pt x="1119102" y="610324"/>
                </a:lnTo>
                <a:lnTo>
                  <a:pt x="1119102" y="608088"/>
                </a:lnTo>
                <a:cubicBezTo>
                  <a:pt x="1119102" y="608088"/>
                  <a:pt x="1119400" y="606895"/>
                  <a:pt x="1119400" y="606895"/>
                </a:cubicBezTo>
                <a:lnTo>
                  <a:pt x="1120444" y="605702"/>
                </a:lnTo>
                <a:lnTo>
                  <a:pt x="1125663" y="601974"/>
                </a:lnTo>
                <a:lnTo>
                  <a:pt x="1135654" y="593027"/>
                </a:lnTo>
                <a:lnTo>
                  <a:pt x="1143855" y="590194"/>
                </a:lnTo>
                <a:lnTo>
                  <a:pt x="1149372" y="587659"/>
                </a:lnTo>
                <a:lnTo>
                  <a:pt x="1150416" y="585870"/>
                </a:lnTo>
                <a:lnTo>
                  <a:pt x="1148925" y="583931"/>
                </a:lnTo>
                <a:lnTo>
                  <a:pt x="1147285" y="582738"/>
                </a:lnTo>
                <a:lnTo>
                  <a:pt x="1144153" y="582291"/>
                </a:lnTo>
                <a:lnTo>
                  <a:pt x="1142513" y="583036"/>
                </a:lnTo>
                <a:lnTo>
                  <a:pt x="1141022" y="583036"/>
                </a:lnTo>
                <a:cubicBezTo>
                  <a:pt x="1141022" y="583036"/>
                  <a:pt x="1140276" y="582589"/>
                  <a:pt x="1140276" y="582589"/>
                </a:cubicBezTo>
                <a:lnTo>
                  <a:pt x="1139978" y="581545"/>
                </a:lnTo>
                <a:lnTo>
                  <a:pt x="1140724" y="579756"/>
                </a:lnTo>
                <a:lnTo>
                  <a:pt x="1143557" y="580352"/>
                </a:lnTo>
                <a:lnTo>
                  <a:pt x="1146092" y="578414"/>
                </a:lnTo>
                <a:lnTo>
                  <a:pt x="1149074" y="578116"/>
                </a:lnTo>
                <a:lnTo>
                  <a:pt x="1152504" y="576923"/>
                </a:lnTo>
                <a:lnTo>
                  <a:pt x="1154144" y="575730"/>
                </a:lnTo>
                <a:lnTo>
                  <a:pt x="1156530" y="572897"/>
                </a:lnTo>
                <a:lnTo>
                  <a:pt x="1156530" y="572449"/>
                </a:lnTo>
                <a:cubicBezTo>
                  <a:pt x="1156530" y="572449"/>
                  <a:pt x="1156231" y="570809"/>
                  <a:pt x="1156231" y="570809"/>
                </a:cubicBezTo>
                <a:lnTo>
                  <a:pt x="1153547" y="566336"/>
                </a:lnTo>
                <a:lnTo>
                  <a:pt x="1152056" y="564546"/>
                </a:lnTo>
                <a:lnTo>
                  <a:pt x="1150565" y="563502"/>
                </a:lnTo>
                <a:lnTo>
                  <a:pt x="1147881" y="562459"/>
                </a:lnTo>
                <a:lnTo>
                  <a:pt x="1141171" y="561117"/>
                </a:lnTo>
                <a:lnTo>
                  <a:pt x="1138785" y="561117"/>
                </a:lnTo>
                <a:cubicBezTo>
                  <a:pt x="1138785" y="561117"/>
                  <a:pt x="1134461" y="561564"/>
                  <a:pt x="1134461" y="561564"/>
                </a:cubicBezTo>
                <a:lnTo>
                  <a:pt x="1131926" y="562310"/>
                </a:lnTo>
                <a:lnTo>
                  <a:pt x="1125961" y="564844"/>
                </a:lnTo>
                <a:lnTo>
                  <a:pt x="1116269" y="566187"/>
                </a:lnTo>
                <a:lnTo>
                  <a:pt x="1109260" y="567827"/>
                </a:lnTo>
                <a:lnTo>
                  <a:pt x="1102550" y="568423"/>
                </a:lnTo>
                <a:lnTo>
                  <a:pt x="1099419" y="569318"/>
                </a:lnTo>
                <a:lnTo>
                  <a:pt x="1077201" y="557836"/>
                </a:lnTo>
                <a:lnTo>
                  <a:pt x="1073622" y="558731"/>
                </a:lnTo>
                <a:lnTo>
                  <a:pt x="1071236" y="560818"/>
                </a:lnTo>
                <a:lnTo>
                  <a:pt x="1071236" y="561713"/>
                </a:lnTo>
                <a:cubicBezTo>
                  <a:pt x="1071236" y="561713"/>
                  <a:pt x="1073175" y="563204"/>
                  <a:pt x="1073175" y="563204"/>
                </a:cubicBezTo>
                <a:lnTo>
                  <a:pt x="1076157" y="563204"/>
                </a:lnTo>
                <a:cubicBezTo>
                  <a:pt x="1076157" y="563204"/>
                  <a:pt x="1078841" y="562459"/>
                  <a:pt x="1078841" y="562459"/>
                </a:cubicBezTo>
                <a:lnTo>
                  <a:pt x="1079587" y="563055"/>
                </a:lnTo>
                <a:lnTo>
                  <a:pt x="1077499" y="565888"/>
                </a:lnTo>
                <a:lnTo>
                  <a:pt x="1072429" y="565590"/>
                </a:lnTo>
                <a:lnTo>
                  <a:pt x="1064526" y="563353"/>
                </a:lnTo>
                <a:lnTo>
                  <a:pt x="1053194" y="565441"/>
                </a:lnTo>
                <a:lnTo>
                  <a:pt x="1052001" y="566187"/>
                </a:lnTo>
                <a:lnTo>
                  <a:pt x="1051404" y="567529"/>
                </a:lnTo>
                <a:lnTo>
                  <a:pt x="1051404" y="569616"/>
                </a:lnTo>
                <a:cubicBezTo>
                  <a:pt x="1051404" y="569616"/>
                  <a:pt x="1052299" y="571555"/>
                  <a:pt x="1052299" y="571555"/>
                </a:cubicBezTo>
                <a:lnTo>
                  <a:pt x="1053790" y="573344"/>
                </a:lnTo>
                <a:lnTo>
                  <a:pt x="1056772" y="575730"/>
                </a:lnTo>
                <a:lnTo>
                  <a:pt x="1060053" y="576774"/>
                </a:lnTo>
                <a:lnTo>
                  <a:pt x="1061395" y="577668"/>
                </a:lnTo>
                <a:lnTo>
                  <a:pt x="1063184" y="581098"/>
                </a:lnTo>
                <a:lnTo>
                  <a:pt x="1063930" y="583484"/>
                </a:lnTo>
                <a:lnTo>
                  <a:pt x="1063632" y="584378"/>
                </a:lnTo>
                <a:lnTo>
                  <a:pt x="1059605" y="581993"/>
                </a:lnTo>
                <a:lnTo>
                  <a:pt x="1054983" y="577967"/>
                </a:lnTo>
                <a:lnTo>
                  <a:pt x="1051851" y="576475"/>
                </a:lnTo>
                <a:lnTo>
                  <a:pt x="1048124" y="576475"/>
                </a:lnTo>
                <a:cubicBezTo>
                  <a:pt x="1048124" y="576475"/>
                  <a:pt x="1042606" y="577967"/>
                  <a:pt x="1042606" y="577967"/>
                </a:cubicBezTo>
                <a:lnTo>
                  <a:pt x="1038879" y="580054"/>
                </a:lnTo>
                <a:lnTo>
                  <a:pt x="1037387" y="581545"/>
                </a:lnTo>
                <a:lnTo>
                  <a:pt x="1037387" y="582589"/>
                </a:lnTo>
                <a:cubicBezTo>
                  <a:pt x="1037387" y="582589"/>
                  <a:pt x="1038282" y="584677"/>
                  <a:pt x="1038282" y="584677"/>
                </a:cubicBezTo>
                <a:lnTo>
                  <a:pt x="1039177" y="585422"/>
                </a:lnTo>
                <a:lnTo>
                  <a:pt x="1053939" y="593624"/>
                </a:lnTo>
                <a:lnTo>
                  <a:pt x="1057518" y="593624"/>
                </a:lnTo>
                <a:cubicBezTo>
                  <a:pt x="1057518" y="593624"/>
                  <a:pt x="1061991" y="592282"/>
                  <a:pt x="1061991" y="592282"/>
                </a:cubicBezTo>
                <a:lnTo>
                  <a:pt x="1064377" y="591387"/>
                </a:lnTo>
                <a:lnTo>
                  <a:pt x="1067807" y="589150"/>
                </a:lnTo>
                <a:lnTo>
                  <a:pt x="1070640" y="590194"/>
                </a:lnTo>
                <a:lnTo>
                  <a:pt x="1077201" y="595562"/>
                </a:lnTo>
                <a:lnTo>
                  <a:pt x="1081973" y="596904"/>
                </a:lnTo>
                <a:lnTo>
                  <a:pt x="1078245" y="597500"/>
                </a:lnTo>
                <a:lnTo>
                  <a:pt x="1075561" y="597053"/>
                </a:lnTo>
                <a:lnTo>
                  <a:pt x="1071385" y="594816"/>
                </a:lnTo>
                <a:lnTo>
                  <a:pt x="1068403" y="594220"/>
                </a:lnTo>
                <a:lnTo>
                  <a:pt x="1065868" y="594816"/>
                </a:lnTo>
                <a:lnTo>
                  <a:pt x="1064526" y="595860"/>
                </a:lnTo>
                <a:lnTo>
                  <a:pt x="1063333" y="597799"/>
                </a:lnTo>
                <a:lnTo>
                  <a:pt x="1063035" y="599588"/>
                </a:lnTo>
                <a:lnTo>
                  <a:pt x="1063482" y="600930"/>
                </a:lnTo>
                <a:lnTo>
                  <a:pt x="1065719" y="601825"/>
                </a:lnTo>
                <a:lnTo>
                  <a:pt x="1068701" y="601377"/>
                </a:lnTo>
                <a:lnTo>
                  <a:pt x="1070043" y="601825"/>
                </a:lnTo>
                <a:lnTo>
                  <a:pt x="1071236" y="603167"/>
                </a:lnTo>
                <a:lnTo>
                  <a:pt x="1072578" y="605254"/>
                </a:lnTo>
                <a:lnTo>
                  <a:pt x="1074815" y="610175"/>
                </a:lnTo>
                <a:lnTo>
                  <a:pt x="1074815" y="611070"/>
                </a:lnTo>
                <a:cubicBezTo>
                  <a:pt x="1074815" y="611070"/>
                  <a:pt x="1073921" y="613008"/>
                  <a:pt x="1073921" y="613008"/>
                </a:cubicBezTo>
                <a:lnTo>
                  <a:pt x="1072280" y="613903"/>
                </a:lnTo>
                <a:lnTo>
                  <a:pt x="1071236" y="613456"/>
                </a:lnTo>
                <a:lnTo>
                  <a:pt x="1067508" y="609281"/>
                </a:lnTo>
                <a:lnTo>
                  <a:pt x="1066763" y="609281"/>
                </a:lnTo>
                <a:cubicBezTo>
                  <a:pt x="1066763" y="609281"/>
                  <a:pt x="1065570" y="618227"/>
                  <a:pt x="1065570" y="618227"/>
                </a:cubicBezTo>
                <a:lnTo>
                  <a:pt x="1064974" y="619719"/>
                </a:lnTo>
                <a:lnTo>
                  <a:pt x="1064526" y="620017"/>
                </a:lnTo>
                <a:lnTo>
                  <a:pt x="1053641" y="622403"/>
                </a:lnTo>
                <a:lnTo>
                  <a:pt x="1048571" y="622999"/>
                </a:lnTo>
                <a:lnTo>
                  <a:pt x="1043650" y="622552"/>
                </a:lnTo>
                <a:lnTo>
                  <a:pt x="1041562" y="621210"/>
                </a:lnTo>
                <a:lnTo>
                  <a:pt x="1039326" y="617333"/>
                </a:lnTo>
                <a:lnTo>
                  <a:pt x="1036493" y="614052"/>
                </a:lnTo>
                <a:lnTo>
                  <a:pt x="1034554" y="612710"/>
                </a:lnTo>
                <a:lnTo>
                  <a:pt x="1030976" y="610921"/>
                </a:lnTo>
                <a:lnTo>
                  <a:pt x="1029783" y="609281"/>
                </a:lnTo>
                <a:lnTo>
                  <a:pt x="1028739" y="606895"/>
                </a:lnTo>
                <a:lnTo>
                  <a:pt x="1026502" y="604807"/>
                </a:lnTo>
                <a:lnTo>
                  <a:pt x="1023967" y="604062"/>
                </a:lnTo>
                <a:lnTo>
                  <a:pt x="1019046" y="603614"/>
                </a:lnTo>
                <a:lnTo>
                  <a:pt x="1015617" y="604360"/>
                </a:lnTo>
                <a:lnTo>
                  <a:pt x="1011143" y="607491"/>
                </a:lnTo>
                <a:lnTo>
                  <a:pt x="1009950" y="608982"/>
                </a:lnTo>
                <a:lnTo>
                  <a:pt x="1007863" y="612561"/>
                </a:lnTo>
                <a:lnTo>
                  <a:pt x="1006372" y="616140"/>
                </a:lnTo>
                <a:lnTo>
                  <a:pt x="1005626" y="619271"/>
                </a:lnTo>
                <a:lnTo>
                  <a:pt x="1005626" y="620166"/>
                </a:lnTo>
                <a:cubicBezTo>
                  <a:pt x="1005626" y="620166"/>
                  <a:pt x="1007117" y="622552"/>
                  <a:pt x="1007117" y="622552"/>
                </a:cubicBezTo>
                <a:lnTo>
                  <a:pt x="1013827" y="629113"/>
                </a:lnTo>
                <a:lnTo>
                  <a:pt x="1025160" y="634779"/>
                </a:lnTo>
                <a:lnTo>
                  <a:pt x="1026800" y="637612"/>
                </a:lnTo>
                <a:lnTo>
                  <a:pt x="1028739" y="638805"/>
                </a:lnTo>
                <a:lnTo>
                  <a:pt x="1029484" y="639998"/>
                </a:lnTo>
                <a:lnTo>
                  <a:pt x="1030230" y="642235"/>
                </a:lnTo>
                <a:lnTo>
                  <a:pt x="1031572" y="643577"/>
                </a:lnTo>
                <a:lnTo>
                  <a:pt x="1037537" y="645515"/>
                </a:lnTo>
                <a:lnTo>
                  <a:pt x="1042308" y="643726"/>
                </a:lnTo>
                <a:lnTo>
                  <a:pt x="1044098" y="643279"/>
                </a:lnTo>
                <a:lnTo>
                  <a:pt x="1045141" y="643577"/>
                </a:lnTo>
                <a:lnTo>
                  <a:pt x="1048124" y="645515"/>
                </a:lnTo>
                <a:lnTo>
                  <a:pt x="1049913" y="648199"/>
                </a:lnTo>
                <a:lnTo>
                  <a:pt x="1051106" y="649094"/>
                </a:lnTo>
                <a:lnTo>
                  <a:pt x="1055878" y="649690"/>
                </a:lnTo>
                <a:lnTo>
                  <a:pt x="1058263" y="650436"/>
                </a:lnTo>
                <a:lnTo>
                  <a:pt x="1061246" y="652225"/>
                </a:lnTo>
                <a:lnTo>
                  <a:pt x="1068254" y="659830"/>
                </a:lnTo>
                <a:lnTo>
                  <a:pt x="1073622" y="664602"/>
                </a:lnTo>
                <a:lnTo>
                  <a:pt x="1083911" y="672505"/>
                </a:lnTo>
                <a:lnTo>
                  <a:pt x="1087937" y="677873"/>
                </a:lnTo>
                <a:lnTo>
                  <a:pt x="1092560" y="682645"/>
                </a:lnTo>
                <a:lnTo>
                  <a:pt x="1095989" y="689355"/>
                </a:lnTo>
                <a:lnTo>
                  <a:pt x="1097331" y="691293"/>
                </a:lnTo>
                <a:lnTo>
                  <a:pt x="1098823" y="692337"/>
                </a:lnTo>
                <a:lnTo>
                  <a:pt x="1103594" y="692337"/>
                </a:lnTo>
                <a:cubicBezTo>
                  <a:pt x="1103594" y="692337"/>
                  <a:pt x="1105831" y="693083"/>
                  <a:pt x="1105831" y="693083"/>
                </a:cubicBezTo>
                <a:lnTo>
                  <a:pt x="1108813" y="695021"/>
                </a:lnTo>
                <a:lnTo>
                  <a:pt x="1111944" y="695618"/>
                </a:lnTo>
                <a:lnTo>
                  <a:pt x="1115225" y="694872"/>
                </a:lnTo>
                <a:lnTo>
                  <a:pt x="1118506" y="693232"/>
                </a:lnTo>
                <a:lnTo>
                  <a:pt x="1124172" y="688609"/>
                </a:lnTo>
                <a:lnTo>
                  <a:pt x="1124172" y="687565"/>
                </a:lnTo>
                <a:cubicBezTo>
                  <a:pt x="1124172" y="687565"/>
                  <a:pt x="1124172" y="686074"/>
                  <a:pt x="1124172" y="686074"/>
                </a:cubicBezTo>
                <a:lnTo>
                  <a:pt x="1123277" y="682645"/>
                </a:lnTo>
                <a:lnTo>
                  <a:pt x="1118356" y="674593"/>
                </a:lnTo>
                <a:lnTo>
                  <a:pt x="1117313" y="671759"/>
                </a:lnTo>
                <a:lnTo>
                  <a:pt x="1119102" y="669075"/>
                </a:lnTo>
                <a:lnTo>
                  <a:pt x="1120891" y="667584"/>
                </a:lnTo>
                <a:lnTo>
                  <a:pt x="1121339" y="667882"/>
                </a:lnTo>
                <a:lnTo>
                  <a:pt x="1121339" y="668777"/>
                </a:lnTo>
                <a:cubicBezTo>
                  <a:pt x="1121339" y="668777"/>
                  <a:pt x="1121190" y="670268"/>
                  <a:pt x="1121190" y="670268"/>
                </a:cubicBezTo>
                <a:lnTo>
                  <a:pt x="1121190" y="672207"/>
                </a:lnTo>
                <a:cubicBezTo>
                  <a:pt x="1121190" y="672207"/>
                  <a:pt x="1121935" y="674742"/>
                  <a:pt x="1121935" y="674742"/>
                </a:cubicBezTo>
                <a:lnTo>
                  <a:pt x="1122979" y="676531"/>
                </a:lnTo>
                <a:lnTo>
                  <a:pt x="1124619" y="677575"/>
                </a:lnTo>
                <a:lnTo>
                  <a:pt x="1140425" y="679215"/>
                </a:lnTo>
                <a:lnTo>
                  <a:pt x="1143557" y="678917"/>
                </a:lnTo>
                <a:lnTo>
                  <a:pt x="1149820" y="676978"/>
                </a:lnTo>
                <a:lnTo>
                  <a:pt x="1152653" y="675040"/>
                </a:lnTo>
                <a:lnTo>
                  <a:pt x="1155038" y="672505"/>
                </a:lnTo>
                <a:lnTo>
                  <a:pt x="1157126" y="670865"/>
                </a:lnTo>
                <a:lnTo>
                  <a:pt x="1165924" y="668777"/>
                </a:lnTo>
                <a:lnTo>
                  <a:pt x="1165626" y="661918"/>
                </a:lnTo>
                <a:lnTo>
                  <a:pt x="1163240" y="658936"/>
                </a:lnTo>
                <a:lnTo>
                  <a:pt x="1162196" y="658637"/>
                </a:lnTo>
                <a:lnTo>
                  <a:pt x="1162196" y="657892"/>
                </a:lnTo>
                <a:cubicBezTo>
                  <a:pt x="1162196" y="657892"/>
                  <a:pt x="1165924" y="652673"/>
                  <a:pt x="1165924" y="652673"/>
                </a:cubicBezTo>
                <a:lnTo>
                  <a:pt x="1166371" y="651331"/>
                </a:lnTo>
                <a:lnTo>
                  <a:pt x="1166371" y="649690"/>
                </a:lnTo>
                <a:cubicBezTo>
                  <a:pt x="1166371" y="649690"/>
                  <a:pt x="1165924" y="648050"/>
                  <a:pt x="1165924" y="648050"/>
                </a:cubicBezTo>
                <a:lnTo>
                  <a:pt x="1164582" y="646261"/>
                </a:lnTo>
                <a:lnTo>
                  <a:pt x="1161301" y="644024"/>
                </a:lnTo>
                <a:lnTo>
                  <a:pt x="1161301" y="643577"/>
                </a:lnTo>
                <a:cubicBezTo>
                  <a:pt x="1161301" y="643577"/>
                  <a:pt x="1162643" y="643577"/>
                  <a:pt x="1162643" y="643577"/>
                </a:cubicBezTo>
                <a:lnTo>
                  <a:pt x="1165477" y="642533"/>
                </a:lnTo>
                <a:close/>
                <a:moveTo>
                  <a:pt x="1308179" y="591685"/>
                </a:moveTo>
                <a:lnTo>
                  <a:pt x="1312951" y="585721"/>
                </a:lnTo>
                <a:lnTo>
                  <a:pt x="1314740" y="583036"/>
                </a:lnTo>
                <a:lnTo>
                  <a:pt x="1315485" y="581098"/>
                </a:lnTo>
                <a:lnTo>
                  <a:pt x="1316529" y="579756"/>
                </a:lnTo>
                <a:lnTo>
                  <a:pt x="1321003" y="576923"/>
                </a:lnTo>
                <a:lnTo>
                  <a:pt x="1326222" y="571256"/>
                </a:lnTo>
                <a:lnTo>
                  <a:pt x="1328906" y="567678"/>
                </a:lnTo>
                <a:lnTo>
                  <a:pt x="1331142" y="563950"/>
                </a:lnTo>
                <a:lnTo>
                  <a:pt x="1331888" y="561564"/>
                </a:lnTo>
                <a:lnTo>
                  <a:pt x="1329204" y="559476"/>
                </a:lnTo>
                <a:lnTo>
                  <a:pt x="1324730" y="557091"/>
                </a:lnTo>
                <a:lnTo>
                  <a:pt x="1312652" y="553959"/>
                </a:lnTo>
                <a:lnTo>
                  <a:pt x="1298337" y="552915"/>
                </a:lnTo>
                <a:lnTo>
                  <a:pt x="1291925" y="553661"/>
                </a:lnTo>
                <a:lnTo>
                  <a:pt x="1282680" y="555898"/>
                </a:lnTo>
                <a:lnTo>
                  <a:pt x="1280294" y="554854"/>
                </a:lnTo>
                <a:lnTo>
                  <a:pt x="1275523" y="551126"/>
                </a:lnTo>
                <a:lnTo>
                  <a:pt x="1272988" y="550082"/>
                </a:lnTo>
                <a:lnTo>
                  <a:pt x="1267918" y="548442"/>
                </a:lnTo>
                <a:lnTo>
                  <a:pt x="1257629" y="545907"/>
                </a:lnTo>
                <a:lnTo>
                  <a:pt x="1251366" y="545012"/>
                </a:lnTo>
                <a:lnTo>
                  <a:pt x="1247638" y="545609"/>
                </a:lnTo>
                <a:lnTo>
                  <a:pt x="1241376" y="548293"/>
                </a:lnTo>
                <a:lnTo>
                  <a:pt x="1237350" y="547547"/>
                </a:lnTo>
                <a:lnTo>
                  <a:pt x="1223035" y="548591"/>
                </a:lnTo>
                <a:lnTo>
                  <a:pt x="1216623" y="550082"/>
                </a:lnTo>
                <a:lnTo>
                  <a:pt x="1210211" y="552468"/>
                </a:lnTo>
                <a:lnTo>
                  <a:pt x="1208421" y="553363"/>
                </a:lnTo>
                <a:lnTo>
                  <a:pt x="1206334" y="555450"/>
                </a:lnTo>
                <a:lnTo>
                  <a:pt x="1205737" y="556792"/>
                </a:lnTo>
                <a:lnTo>
                  <a:pt x="1205737" y="558283"/>
                </a:lnTo>
                <a:cubicBezTo>
                  <a:pt x="1205737" y="558283"/>
                  <a:pt x="1205737" y="559775"/>
                  <a:pt x="1205737" y="559775"/>
                </a:cubicBezTo>
                <a:lnTo>
                  <a:pt x="1206185" y="561117"/>
                </a:lnTo>
                <a:lnTo>
                  <a:pt x="1208123" y="565143"/>
                </a:lnTo>
                <a:lnTo>
                  <a:pt x="1212447" y="569914"/>
                </a:lnTo>
                <a:lnTo>
                  <a:pt x="1215132" y="571555"/>
                </a:lnTo>
                <a:lnTo>
                  <a:pt x="1217965" y="572300"/>
                </a:lnTo>
                <a:lnTo>
                  <a:pt x="1217965" y="572748"/>
                </a:lnTo>
                <a:cubicBezTo>
                  <a:pt x="1217965" y="572748"/>
                  <a:pt x="1214684" y="572748"/>
                  <a:pt x="1214684" y="572748"/>
                </a:cubicBezTo>
                <a:lnTo>
                  <a:pt x="1209913" y="571555"/>
                </a:lnTo>
                <a:lnTo>
                  <a:pt x="1199624" y="567827"/>
                </a:lnTo>
                <a:lnTo>
                  <a:pt x="1197983" y="567827"/>
                </a:lnTo>
                <a:cubicBezTo>
                  <a:pt x="1197983" y="567827"/>
                  <a:pt x="1194703" y="569318"/>
                  <a:pt x="1194703" y="569318"/>
                </a:cubicBezTo>
                <a:lnTo>
                  <a:pt x="1193063" y="571107"/>
                </a:lnTo>
                <a:lnTo>
                  <a:pt x="1192765" y="572449"/>
                </a:lnTo>
                <a:lnTo>
                  <a:pt x="1192765" y="574239"/>
                </a:lnTo>
                <a:cubicBezTo>
                  <a:pt x="1192765" y="574239"/>
                  <a:pt x="1192765" y="578563"/>
                  <a:pt x="1192765" y="578563"/>
                </a:cubicBezTo>
                <a:lnTo>
                  <a:pt x="1193808" y="590790"/>
                </a:lnTo>
                <a:lnTo>
                  <a:pt x="1194256" y="598843"/>
                </a:lnTo>
                <a:lnTo>
                  <a:pt x="1194256" y="601974"/>
                </a:lnTo>
                <a:cubicBezTo>
                  <a:pt x="1194256" y="601974"/>
                  <a:pt x="1193659" y="608088"/>
                  <a:pt x="1193659" y="608088"/>
                </a:cubicBezTo>
                <a:lnTo>
                  <a:pt x="1193659" y="611070"/>
                </a:lnTo>
                <a:cubicBezTo>
                  <a:pt x="1193659" y="611070"/>
                  <a:pt x="1193957" y="614052"/>
                  <a:pt x="1193957" y="614052"/>
                </a:cubicBezTo>
                <a:lnTo>
                  <a:pt x="1194554" y="616885"/>
                </a:lnTo>
                <a:lnTo>
                  <a:pt x="1195448" y="619420"/>
                </a:lnTo>
                <a:lnTo>
                  <a:pt x="1203202" y="634033"/>
                </a:lnTo>
                <a:lnTo>
                  <a:pt x="1204693" y="642235"/>
                </a:lnTo>
                <a:lnTo>
                  <a:pt x="1205439" y="650734"/>
                </a:lnTo>
                <a:lnTo>
                  <a:pt x="1204693" y="658637"/>
                </a:lnTo>
                <a:lnTo>
                  <a:pt x="1209614" y="659383"/>
                </a:lnTo>
                <a:lnTo>
                  <a:pt x="1220052" y="657892"/>
                </a:lnTo>
                <a:lnTo>
                  <a:pt x="1223035" y="657892"/>
                </a:lnTo>
                <a:cubicBezTo>
                  <a:pt x="1223035" y="657892"/>
                  <a:pt x="1232280" y="659979"/>
                  <a:pt x="1232280" y="659979"/>
                </a:cubicBezTo>
                <a:lnTo>
                  <a:pt x="1235113" y="658488"/>
                </a:lnTo>
                <a:lnTo>
                  <a:pt x="1236753" y="653269"/>
                </a:lnTo>
                <a:lnTo>
                  <a:pt x="1239437" y="647006"/>
                </a:lnTo>
                <a:lnTo>
                  <a:pt x="1247787" y="638209"/>
                </a:lnTo>
                <a:lnTo>
                  <a:pt x="1248086" y="637314"/>
                </a:lnTo>
                <a:lnTo>
                  <a:pt x="1248086" y="634033"/>
                </a:lnTo>
                <a:cubicBezTo>
                  <a:pt x="1248086" y="634033"/>
                  <a:pt x="1248086" y="632393"/>
                  <a:pt x="1248086" y="632393"/>
                </a:cubicBezTo>
                <a:lnTo>
                  <a:pt x="1247340" y="630902"/>
                </a:lnTo>
                <a:lnTo>
                  <a:pt x="1242121" y="625236"/>
                </a:lnTo>
                <a:lnTo>
                  <a:pt x="1238244" y="623446"/>
                </a:lnTo>
                <a:lnTo>
                  <a:pt x="1232131" y="621806"/>
                </a:lnTo>
                <a:lnTo>
                  <a:pt x="1230490" y="620762"/>
                </a:lnTo>
                <a:lnTo>
                  <a:pt x="1247191" y="618526"/>
                </a:lnTo>
                <a:lnTo>
                  <a:pt x="1253454" y="618526"/>
                </a:lnTo>
                <a:cubicBezTo>
                  <a:pt x="1253454" y="618526"/>
                  <a:pt x="1278356" y="622850"/>
                  <a:pt x="1278356" y="622850"/>
                </a:cubicBezTo>
                <a:lnTo>
                  <a:pt x="1282531" y="622403"/>
                </a:lnTo>
                <a:lnTo>
                  <a:pt x="1285663" y="621061"/>
                </a:lnTo>
                <a:lnTo>
                  <a:pt x="1291329" y="615991"/>
                </a:lnTo>
                <a:lnTo>
                  <a:pt x="1294460" y="612561"/>
                </a:lnTo>
                <a:lnTo>
                  <a:pt x="1298934" y="606746"/>
                </a:lnTo>
                <a:lnTo>
                  <a:pt x="1303109" y="600483"/>
                </a:lnTo>
                <a:lnTo>
                  <a:pt x="1304004" y="597799"/>
                </a:lnTo>
                <a:lnTo>
                  <a:pt x="1302960" y="596755"/>
                </a:lnTo>
                <a:lnTo>
                  <a:pt x="1300723" y="595562"/>
                </a:lnTo>
                <a:lnTo>
                  <a:pt x="1307433" y="593027"/>
                </a:lnTo>
                <a:lnTo>
                  <a:pt x="1308775" y="591983"/>
                </a:lnTo>
                <a:close/>
                <a:moveTo>
                  <a:pt x="1053194" y="774350"/>
                </a:moveTo>
                <a:lnTo>
                  <a:pt x="1053939" y="769578"/>
                </a:lnTo>
                <a:lnTo>
                  <a:pt x="1053939" y="766745"/>
                </a:lnTo>
                <a:cubicBezTo>
                  <a:pt x="1053939" y="766745"/>
                  <a:pt x="1052150" y="758842"/>
                  <a:pt x="1052150" y="758842"/>
                </a:cubicBezTo>
                <a:lnTo>
                  <a:pt x="1050360" y="754816"/>
                </a:lnTo>
                <a:lnTo>
                  <a:pt x="1049167" y="753623"/>
                </a:lnTo>
                <a:lnTo>
                  <a:pt x="1047676" y="753027"/>
                </a:lnTo>
                <a:lnTo>
                  <a:pt x="1045290" y="753027"/>
                </a:lnTo>
                <a:cubicBezTo>
                  <a:pt x="1045290" y="753027"/>
                  <a:pt x="1036791" y="753623"/>
                  <a:pt x="1036791" y="753623"/>
                </a:cubicBezTo>
                <a:lnTo>
                  <a:pt x="1035300" y="751834"/>
                </a:lnTo>
                <a:lnTo>
                  <a:pt x="1035300" y="748106"/>
                </a:lnTo>
                <a:cubicBezTo>
                  <a:pt x="1035300" y="748106"/>
                  <a:pt x="1034703" y="747211"/>
                  <a:pt x="1034703" y="747211"/>
                </a:cubicBezTo>
                <a:lnTo>
                  <a:pt x="1033809" y="746615"/>
                </a:lnTo>
                <a:lnTo>
                  <a:pt x="1032317" y="746167"/>
                </a:lnTo>
                <a:lnTo>
                  <a:pt x="1026949" y="746764"/>
                </a:lnTo>
                <a:lnTo>
                  <a:pt x="1025607" y="746316"/>
                </a:lnTo>
                <a:lnTo>
                  <a:pt x="1015617" y="739905"/>
                </a:lnTo>
                <a:lnTo>
                  <a:pt x="1009801" y="737071"/>
                </a:lnTo>
                <a:lnTo>
                  <a:pt x="1005626" y="734387"/>
                </a:lnTo>
                <a:lnTo>
                  <a:pt x="997723" y="727677"/>
                </a:lnTo>
                <a:lnTo>
                  <a:pt x="996679" y="727975"/>
                </a:lnTo>
                <a:lnTo>
                  <a:pt x="996679" y="729467"/>
                </a:lnTo>
                <a:cubicBezTo>
                  <a:pt x="996679" y="729467"/>
                  <a:pt x="998916" y="733343"/>
                  <a:pt x="998916" y="733343"/>
                </a:cubicBezTo>
                <a:lnTo>
                  <a:pt x="998916" y="734089"/>
                </a:lnTo>
                <a:cubicBezTo>
                  <a:pt x="998916" y="734089"/>
                  <a:pt x="998319" y="734536"/>
                  <a:pt x="998319" y="734536"/>
                </a:cubicBezTo>
                <a:lnTo>
                  <a:pt x="996828" y="734835"/>
                </a:lnTo>
                <a:lnTo>
                  <a:pt x="996083" y="734835"/>
                </a:lnTo>
                <a:cubicBezTo>
                  <a:pt x="996083" y="734835"/>
                  <a:pt x="993697" y="732896"/>
                  <a:pt x="993697" y="732896"/>
                </a:cubicBezTo>
                <a:lnTo>
                  <a:pt x="991162" y="731703"/>
                </a:lnTo>
                <a:lnTo>
                  <a:pt x="983557" y="728721"/>
                </a:lnTo>
                <a:lnTo>
                  <a:pt x="976549" y="723651"/>
                </a:lnTo>
                <a:lnTo>
                  <a:pt x="973865" y="722160"/>
                </a:lnTo>
                <a:lnTo>
                  <a:pt x="968198" y="713959"/>
                </a:lnTo>
                <a:lnTo>
                  <a:pt x="959102" y="707099"/>
                </a:lnTo>
                <a:lnTo>
                  <a:pt x="957611" y="705161"/>
                </a:lnTo>
                <a:lnTo>
                  <a:pt x="957611" y="703670"/>
                </a:lnTo>
                <a:cubicBezTo>
                  <a:pt x="957611" y="703670"/>
                  <a:pt x="959848" y="697854"/>
                  <a:pt x="959848" y="697854"/>
                </a:cubicBezTo>
                <a:lnTo>
                  <a:pt x="961190" y="695170"/>
                </a:lnTo>
                <a:lnTo>
                  <a:pt x="962532" y="693232"/>
                </a:lnTo>
                <a:lnTo>
                  <a:pt x="963278" y="690995"/>
                </a:lnTo>
                <a:lnTo>
                  <a:pt x="963278" y="688311"/>
                </a:lnTo>
                <a:cubicBezTo>
                  <a:pt x="963278" y="688311"/>
                  <a:pt x="963278" y="686373"/>
                  <a:pt x="963278" y="686373"/>
                </a:cubicBezTo>
                <a:lnTo>
                  <a:pt x="962830" y="685180"/>
                </a:lnTo>
                <a:lnTo>
                  <a:pt x="962532" y="681004"/>
                </a:lnTo>
                <a:lnTo>
                  <a:pt x="959102" y="674742"/>
                </a:lnTo>
                <a:lnTo>
                  <a:pt x="952542" y="666093"/>
                </a:lnTo>
                <a:lnTo>
                  <a:pt x="951349" y="664304"/>
                </a:lnTo>
                <a:lnTo>
                  <a:pt x="949559" y="660427"/>
                </a:lnTo>
                <a:lnTo>
                  <a:pt x="940165" y="637910"/>
                </a:lnTo>
                <a:lnTo>
                  <a:pt x="939867" y="635375"/>
                </a:lnTo>
                <a:lnTo>
                  <a:pt x="938525" y="630306"/>
                </a:lnTo>
                <a:lnTo>
                  <a:pt x="937779" y="626429"/>
                </a:lnTo>
                <a:lnTo>
                  <a:pt x="936885" y="624639"/>
                </a:lnTo>
                <a:lnTo>
                  <a:pt x="935393" y="622552"/>
                </a:lnTo>
                <a:lnTo>
                  <a:pt x="934946" y="620911"/>
                </a:lnTo>
                <a:lnTo>
                  <a:pt x="935393" y="619569"/>
                </a:lnTo>
                <a:lnTo>
                  <a:pt x="935393" y="618376"/>
                </a:lnTo>
                <a:cubicBezTo>
                  <a:pt x="935393" y="618376"/>
                  <a:pt x="933157" y="615245"/>
                  <a:pt x="933157" y="615245"/>
                </a:cubicBezTo>
                <a:lnTo>
                  <a:pt x="929727" y="611070"/>
                </a:lnTo>
                <a:lnTo>
                  <a:pt x="924806" y="606746"/>
                </a:lnTo>
                <a:lnTo>
                  <a:pt x="917798" y="603465"/>
                </a:lnTo>
                <a:lnTo>
                  <a:pt x="907211" y="596904"/>
                </a:lnTo>
                <a:lnTo>
                  <a:pt x="898115" y="593176"/>
                </a:lnTo>
                <a:lnTo>
                  <a:pt x="894834" y="592580"/>
                </a:lnTo>
                <a:lnTo>
                  <a:pt x="892747" y="594220"/>
                </a:lnTo>
                <a:lnTo>
                  <a:pt x="891703" y="596755"/>
                </a:lnTo>
                <a:lnTo>
                  <a:pt x="890659" y="597053"/>
                </a:lnTo>
                <a:lnTo>
                  <a:pt x="880519" y="591983"/>
                </a:lnTo>
                <a:lnTo>
                  <a:pt x="874704" y="589896"/>
                </a:lnTo>
                <a:lnTo>
                  <a:pt x="866503" y="588852"/>
                </a:lnTo>
                <a:lnTo>
                  <a:pt x="864862" y="591238"/>
                </a:lnTo>
                <a:lnTo>
                  <a:pt x="865161" y="592431"/>
                </a:lnTo>
                <a:lnTo>
                  <a:pt x="867546" y="594966"/>
                </a:lnTo>
                <a:lnTo>
                  <a:pt x="868888" y="595860"/>
                </a:lnTo>
                <a:lnTo>
                  <a:pt x="867696" y="596457"/>
                </a:lnTo>
                <a:lnTo>
                  <a:pt x="864117" y="596755"/>
                </a:lnTo>
                <a:lnTo>
                  <a:pt x="861880" y="597799"/>
                </a:lnTo>
                <a:lnTo>
                  <a:pt x="860985" y="599588"/>
                </a:lnTo>
                <a:lnTo>
                  <a:pt x="860985" y="601974"/>
                </a:lnTo>
                <a:cubicBezTo>
                  <a:pt x="860985" y="601974"/>
                  <a:pt x="867248" y="625683"/>
                  <a:pt x="867248" y="625683"/>
                </a:cubicBezTo>
                <a:lnTo>
                  <a:pt x="868888" y="629113"/>
                </a:lnTo>
                <a:lnTo>
                  <a:pt x="869187" y="630753"/>
                </a:lnTo>
                <a:lnTo>
                  <a:pt x="868888" y="632691"/>
                </a:lnTo>
                <a:lnTo>
                  <a:pt x="869485" y="634183"/>
                </a:lnTo>
                <a:lnTo>
                  <a:pt x="870976" y="635375"/>
                </a:lnTo>
                <a:lnTo>
                  <a:pt x="871871" y="636718"/>
                </a:lnTo>
                <a:lnTo>
                  <a:pt x="872318" y="641638"/>
                </a:lnTo>
                <a:lnTo>
                  <a:pt x="872765" y="644024"/>
                </a:lnTo>
                <a:lnTo>
                  <a:pt x="875300" y="651927"/>
                </a:lnTo>
                <a:lnTo>
                  <a:pt x="879326" y="658339"/>
                </a:lnTo>
                <a:lnTo>
                  <a:pt x="885589" y="665049"/>
                </a:lnTo>
                <a:lnTo>
                  <a:pt x="883651" y="665497"/>
                </a:lnTo>
                <a:lnTo>
                  <a:pt x="883651" y="666093"/>
                </a:lnTo>
                <a:cubicBezTo>
                  <a:pt x="883651" y="666093"/>
                  <a:pt x="883800" y="666988"/>
                  <a:pt x="883800" y="666988"/>
                </a:cubicBezTo>
                <a:lnTo>
                  <a:pt x="884844" y="668181"/>
                </a:lnTo>
                <a:lnTo>
                  <a:pt x="884396" y="668926"/>
                </a:lnTo>
                <a:lnTo>
                  <a:pt x="875449" y="674145"/>
                </a:lnTo>
                <a:lnTo>
                  <a:pt x="873660" y="676829"/>
                </a:lnTo>
                <a:lnTo>
                  <a:pt x="872914" y="678469"/>
                </a:lnTo>
                <a:lnTo>
                  <a:pt x="872169" y="678469"/>
                </a:lnTo>
                <a:cubicBezTo>
                  <a:pt x="872169" y="678469"/>
                  <a:pt x="869187" y="678022"/>
                  <a:pt x="869187" y="678022"/>
                </a:cubicBezTo>
                <a:lnTo>
                  <a:pt x="866652" y="676084"/>
                </a:lnTo>
                <a:lnTo>
                  <a:pt x="863371" y="674742"/>
                </a:lnTo>
                <a:lnTo>
                  <a:pt x="862178" y="673847"/>
                </a:lnTo>
                <a:lnTo>
                  <a:pt x="861582" y="672505"/>
                </a:lnTo>
                <a:lnTo>
                  <a:pt x="859792" y="664900"/>
                </a:lnTo>
                <a:lnTo>
                  <a:pt x="854722" y="652673"/>
                </a:lnTo>
                <a:lnTo>
                  <a:pt x="852188" y="643428"/>
                </a:lnTo>
                <a:lnTo>
                  <a:pt x="850547" y="638507"/>
                </a:lnTo>
                <a:lnTo>
                  <a:pt x="848758" y="634033"/>
                </a:lnTo>
                <a:lnTo>
                  <a:pt x="847267" y="631349"/>
                </a:lnTo>
                <a:lnTo>
                  <a:pt x="846074" y="630455"/>
                </a:lnTo>
                <a:lnTo>
                  <a:pt x="842048" y="629709"/>
                </a:lnTo>
                <a:lnTo>
                  <a:pt x="840855" y="628964"/>
                </a:lnTo>
                <a:lnTo>
                  <a:pt x="841153" y="626876"/>
                </a:lnTo>
                <a:lnTo>
                  <a:pt x="841601" y="625981"/>
                </a:lnTo>
                <a:lnTo>
                  <a:pt x="841153" y="625087"/>
                </a:lnTo>
                <a:lnTo>
                  <a:pt x="839662" y="624192"/>
                </a:lnTo>
                <a:lnTo>
                  <a:pt x="837574" y="622104"/>
                </a:lnTo>
                <a:lnTo>
                  <a:pt x="831312" y="619569"/>
                </a:lnTo>
                <a:lnTo>
                  <a:pt x="828329" y="617780"/>
                </a:lnTo>
                <a:lnTo>
                  <a:pt x="824602" y="614201"/>
                </a:lnTo>
                <a:lnTo>
                  <a:pt x="814163" y="608535"/>
                </a:lnTo>
                <a:lnTo>
                  <a:pt x="811927" y="608088"/>
                </a:lnTo>
                <a:lnTo>
                  <a:pt x="801041" y="607789"/>
                </a:lnTo>
                <a:lnTo>
                  <a:pt x="797015" y="607342"/>
                </a:lnTo>
                <a:lnTo>
                  <a:pt x="796270" y="610623"/>
                </a:lnTo>
                <a:lnTo>
                  <a:pt x="799849" y="614947"/>
                </a:lnTo>
                <a:lnTo>
                  <a:pt x="807006" y="618526"/>
                </a:lnTo>
                <a:lnTo>
                  <a:pt x="809094" y="620315"/>
                </a:lnTo>
                <a:lnTo>
                  <a:pt x="808795" y="624341"/>
                </a:lnTo>
                <a:lnTo>
                  <a:pt x="808795" y="625385"/>
                </a:lnTo>
                <a:cubicBezTo>
                  <a:pt x="808795" y="625385"/>
                  <a:pt x="802682" y="626876"/>
                  <a:pt x="802682" y="626876"/>
                </a:cubicBezTo>
                <a:lnTo>
                  <a:pt x="800743" y="628665"/>
                </a:lnTo>
                <a:lnTo>
                  <a:pt x="793735" y="632095"/>
                </a:lnTo>
                <a:lnTo>
                  <a:pt x="789112" y="637463"/>
                </a:lnTo>
                <a:lnTo>
                  <a:pt x="784341" y="640893"/>
                </a:lnTo>
                <a:lnTo>
                  <a:pt x="783148" y="641340"/>
                </a:lnTo>
                <a:lnTo>
                  <a:pt x="780911" y="640893"/>
                </a:lnTo>
                <a:lnTo>
                  <a:pt x="780464" y="640147"/>
                </a:lnTo>
                <a:lnTo>
                  <a:pt x="780464" y="638954"/>
                </a:lnTo>
                <a:cubicBezTo>
                  <a:pt x="780464" y="638954"/>
                  <a:pt x="780613" y="637761"/>
                  <a:pt x="780613" y="637761"/>
                </a:cubicBezTo>
                <a:lnTo>
                  <a:pt x="781209" y="636568"/>
                </a:lnTo>
                <a:lnTo>
                  <a:pt x="780911" y="636121"/>
                </a:lnTo>
                <a:lnTo>
                  <a:pt x="779718" y="636121"/>
                </a:lnTo>
                <a:cubicBezTo>
                  <a:pt x="779718" y="636121"/>
                  <a:pt x="776139" y="638805"/>
                  <a:pt x="776139" y="638805"/>
                </a:cubicBezTo>
                <a:lnTo>
                  <a:pt x="773604" y="641787"/>
                </a:lnTo>
                <a:lnTo>
                  <a:pt x="770175" y="644471"/>
                </a:lnTo>
                <a:lnTo>
                  <a:pt x="767938" y="642682"/>
                </a:lnTo>
                <a:lnTo>
                  <a:pt x="764359" y="641638"/>
                </a:lnTo>
                <a:lnTo>
                  <a:pt x="766447" y="639998"/>
                </a:lnTo>
                <a:lnTo>
                  <a:pt x="771815" y="637463"/>
                </a:lnTo>
                <a:lnTo>
                  <a:pt x="778525" y="630306"/>
                </a:lnTo>
                <a:lnTo>
                  <a:pt x="781358" y="625236"/>
                </a:lnTo>
                <a:lnTo>
                  <a:pt x="780911" y="622850"/>
                </a:lnTo>
                <a:lnTo>
                  <a:pt x="775990" y="620166"/>
                </a:lnTo>
                <a:lnTo>
                  <a:pt x="760333" y="613754"/>
                </a:lnTo>
                <a:lnTo>
                  <a:pt x="749597" y="611219"/>
                </a:lnTo>
                <a:lnTo>
                  <a:pt x="741694" y="608684"/>
                </a:lnTo>
                <a:lnTo>
                  <a:pt x="733344" y="608237"/>
                </a:lnTo>
                <a:lnTo>
                  <a:pt x="729765" y="608982"/>
                </a:lnTo>
                <a:lnTo>
                  <a:pt x="727528" y="610623"/>
                </a:lnTo>
                <a:lnTo>
                  <a:pt x="723353" y="615096"/>
                </a:lnTo>
                <a:lnTo>
                  <a:pt x="722309" y="617184"/>
                </a:lnTo>
                <a:lnTo>
                  <a:pt x="722309" y="620762"/>
                </a:lnTo>
                <a:cubicBezTo>
                  <a:pt x="722309" y="620762"/>
                  <a:pt x="722309" y="622403"/>
                  <a:pt x="722309" y="622403"/>
                </a:cubicBezTo>
                <a:lnTo>
                  <a:pt x="722011" y="623894"/>
                </a:lnTo>
                <a:lnTo>
                  <a:pt x="719923" y="626130"/>
                </a:lnTo>
                <a:lnTo>
                  <a:pt x="718730" y="626429"/>
                </a:lnTo>
                <a:lnTo>
                  <a:pt x="716941" y="625087"/>
                </a:lnTo>
                <a:lnTo>
                  <a:pt x="709933" y="626130"/>
                </a:lnTo>
                <a:lnTo>
                  <a:pt x="704266" y="627622"/>
                </a:lnTo>
                <a:lnTo>
                  <a:pt x="699793" y="629411"/>
                </a:lnTo>
                <a:lnTo>
                  <a:pt x="696811" y="630007"/>
                </a:lnTo>
                <a:lnTo>
                  <a:pt x="695170" y="629411"/>
                </a:lnTo>
                <a:lnTo>
                  <a:pt x="695767" y="627622"/>
                </a:lnTo>
                <a:lnTo>
                  <a:pt x="701433" y="621657"/>
                </a:lnTo>
                <a:lnTo>
                  <a:pt x="704117" y="618227"/>
                </a:lnTo>
                <a:lnTo>
                  <a:pt x="705907" y="615245"/>
                </a:lnTo>
                <a:lnTo>
                  <a:pt x="706801" y="612859"/>
                </a:lnTo>
                <a:lnTo>
                  <a:pt x="707398" y="610175"/>
                </a:lnTo>
                <a:lnTo>
                  <a:pt x="707398" y="607193"/>
                </a:lnTo>
                <a:cubicBezTo>
                  <a:pt x="707398" y="607193"/>
                  <a:pt x="707398" y="604211"/>
                  <a:pt x="707398" y="604211"/>
                </a:cubicBezTo>
                <a:lnTo>
                  <a:pt x="706205" y="598395"/>
                </a:lnTo>
                <a:lnTo>
                  <a:pt x="705310" y="595711"/>
                </a:lnTo>
                <a:lnTo>
                  <a:pt x="704266" y="593624"/>
                </a:lnTo>
                <a:lnTo>
                  <a:pt x="703222" y="592132"/>
                </a:lnTo>
                <a:lnTo>
                  <a:pt x="700688" y="590343"/>
                </a:lnTo>
                <a:lnTo>
                  <a:pt x="691890" y="588106"/>
                </a:lnTo>
                <a:lnTo>
                  <a:pt x="667882" y="596606"/>
                </a:lnTo>
                <a:lnTo>
                  <a:pt x="641042" y="604956"/>
                </a:lnTo>
                <a:lnTo>
                  <a:pt x="630604" y="610026"/>
                </a:lnTo>
                <a:lnTo>
                  <a:pt x="623148" y="612412"/>
                </a:lnTo>
                <a:lnTo>
                  <a:pt x="615394" y="616736"/>
                </a:lnTo>
                <a:lnTo>
                  <a:pt x="600035" y="627174"/>
                </a:lnTo>
                <a:lnTo>
                  <a:pt x="593624" y="632393"/>
                </a:lnTo>
                <a:lnTo>
                  <a:pt x="591536" y="635525"/>
                </a:lnTo>
                <a:lnTo>
                  <a:pt x="590940" y="637910"/>
                </a:lnTo>
                <a:lnTo>
                  <a:pt x="591834" y="639402"/>
                </a:lnTo>
                <a:lnTo>
                  <a:pt x="593325" y="640893"/>
                </a:lnTo>
                <a:lnTo>
                  <a:pt x="597202" y="643875"/>
                </a:lnTo>
                <a:lnTo>
                  <a:pt x="598246" y="645068"/>
                </a:lnTo>
                <a:lnTo>
                  <a:pt x="598246" y="646261"/>
                </a:lnTo>
                <a:cubicBezTo>
                  <a:pt x="598246" y="646261"/>
                  <a:pt x="594071" y="649243"/>
                  <a:pt x="594071" y="649243"/>
                </a:cubicBezTo>
                <a:lnTo>
                  <a:pt x="588255" y="651182"/>
                </a:lnTo>
                <a:lnTo>
                  <a:pt x="578861" y="660576"/>
                </a:lnTo>
                <a:lnTo>
                  <a:pt x="578414" y="661321"/>
                </a:lnTo>
                <a:lnTo>
                  <a:pt x="577818" y="664304"/>
                </a:lnTo>
                <a:lnTo>
                  <a:pt x="577519" y="669970"/>
                </a:lnTo>
                <a:lnTo>
                  <a:pt x="577519" y="671908"/>
                </a:lnTo>
                <a:cubicBezTo>
                  <a:pt x="577519" y="671908"/>
                  <a:pt x="578563" y="673549"/>
                  <a:pt x="578563" y="673549"/>
                </a:cubicBezTo>
                <a:lnTo>
                  <a:pt x="580800" y="675785"/>
                </a:lnTo>
                <a:lnTo>
                  <a:pt x="588255" y="677724"/>
                </a:lnTo>
                <a:lnTo>
                  <a:pt x="593773" y="678171"/>
                </a:lnTo>
                <a:lnTo>
                  <a:pt x="606447" y="677127"/>
                </a:lnTo>
                <a:lnTo>
                  <a:pt x="610324" y="677127"/>
                </a:lnTo>
                <a:cubicBezTo>
                  <a:pt x="610324" y="677127"/>
                  <a:pt x="606746" y="682197"/>
                  <a:pt x="606746" y="682197"/>
                </a:cubicBezTo>
                <a:lnTo>
                  <a:pt x="599588" y="683987"/>
                </a:lnTo>
                <a:lnTo>
                  <a:pt x="597501" y="686969"/>
                </a:lnTo>
                <a:lnTo>
                  <a:pt x="597501" y="687864"/>
                </a:lnTo>
                <a:cubicBezTo>
                  <a:pt x="597501" y="687864"/>
                  <a:pt x="598544" y="688460"/>
                  <a:pt x="598544" y="688460"/>
                </a:cubicBezTo>
                <a:lnTo>
                  <a:pt x="605254" y="690697"/>
                </a:lnTo>
                <a:lnTo>
                  <a:pt x="610772" y="690697"/>
                </a:lnTo>
                <a:cubicBezTo>
                  <a:pt x="610772" y="690697"/>
                  <a:pt x="620912" y="688609"/>
                  <a:pt x="620912" y="688609"/>
                </a:cubicBezTo>
                <a:lnTo>
                  <a:pt x="635525" y="688162"/>
                </a:lnTo>
                <a:lnTo>
                  <a:pt x="666988" y="682943"/>
                </a:lnTo>
                <a:lnTo>
                  <a:pt x="673549" y="684732"/>
                </a:lnTo>
                <a:lnTo>
                  <a:pt x="674443" y="685627"/>
                </a:lnTo>
                <a:lnTo>
                  <a:pt x="673400" y="686671"/>
                </a:lnTo>
                <a:lnTo>
                  <a:pt x="669970" y="686969"/>
                </a:lnTo>
                <a:lnTo>
                  <a:pt x="663111" y="685925"/>
                </a:lnTo>
                <a:lnTo>
                  <a:pt x="656550" y="686671"/>
                </a:lnTo>
                <a:lnTo>
                  <a:pt x="654910" y="687416"/>
                </a:lnTo>
                <a:lnTo>
                  <a:pt x="654910" y="689057"/>
                </a:lnTo>
                <a:cubicBezTo>
                  <a:pt x="654910" y="689057"/>
                  <a:pt x="658041" y="690100"/>
                  <a:pt x="658041" y="690100"/>
                </a:cubicBezTo>
                <a:lnTo>
                  <a:pt x="658787" y="691144"/>
                </a:lnTo>
                <a:lnTo>
                  <a:pt x="654760" y="692188"/>
                </a:lnTo>
                <a:lnTo>
                  <a:pt x="649840" y="692188"/>
                </a:lnTo>
                <a:cubicBezTo>
                  <a:pt x="649840" y="692188"/>
                  <a:pt x="644770" y="693381"/>
                  <a:pt x="644770" y="693381"/>
                </a:cubicBezTo>
                <a:lnTo>
                  <a:pt x="634481" y="696512"/>
                </a:lnTo>
                <a:lnTo>
                  <a:pt x="621359" y="699793"/>
                </a:lnTo>
                <a:lnTo>
                  <a:pt x="608237" y="702477"/>
                </a:lnTo>
                <a:lnTo>
                  <a:pt x="605105" y="703670"/>
                </a:lnTo>
                <a:lnTo>
                  <a:pt x="596308" y="708740"/>
                </a:lnTo>
                <a:lnTo>
                  <a:pt x="594071" y="710529"/>
                </a:lnTo>
                <a:lnTo>
                  <a:pt x="593474" y="712169"/>
                </a:lnTo>
                <a:lnTo>
                  <a:pt x="596457" y="716195"/>
                </a:lnTo>
                <a:lnTo>
                  <a:pt x="614201" y="729168"/>
                </a:lnTo>
                <a:lnTo>
                  <a:pt x="629858" y="730510"/>
                </a:lnTo>
                <a:lnTo>
                  <a:pt x="647305" y="729467"/>
                </a:lnTo>
                <a:lnTo>
                  <a:pt x="649989" y="729765"/>
                </a:lnTo>
                <a:lnTo>
                  <a:pt x="653717" y="731107"/>
                </a:lnTo>
                <a:lnTo>
                  <a:pt x="656251" y="731107"/>
                </a:lnTo>
                <a:cubicBezTo>
                  <a:pt x="656251" y="731107"/>
                  <a:pt x="674145" y="730510"/>
                  <a:pt x="674145" y="730510"/>
                </a:cubicBezTo>
                <a:lnTo>
                  <a:pt x="686522" y="729467"/>
                </a:lnTo>
                <a:lnTo>
                  <a:pt x="693083" y="728423"/>
                </a:lnTo>
                <a:lnTo>
                  <a:pt x="699942" y="726782"/>
                </a:lnTo>
                <a:lnTo>
                  <a:pt x="702626" y="726782"/>
                </a:lnTo>
                <a:cubicBezTo>
                  <a:pt x="702626" y="726782"/>
                  <a:pt x="709634" y="725739"/>
                  <a:pt x="709634" y="725739"/>
                </a:cubicBezTo>
                <a:lnTo>
                  <a:pt x="715152" y="726037"/>
                </a:lnTo>
                <a:lnTo>
                  <a:pt x="724695" y="727975"/>
                </a:lnTo>
                <a:lnTo>
                  <a:pt x="731256" y="729765"/>
                </a:lnTo>
                <a:lnTo>
                  <a:pt x="758395" y="738264"/>
                </a:lnTo>
                <a:lnTo>
                  <a:pt x="768684" y="743036"/>
                </a:lnTo>
                <a:lnTo>
                  <a:pt x="771069" y="745124"/>
                </a:lnTo>
                <a:lnTo>
                  <a:pt x="769131" y="746316"/>
                </a:lnTo>
                <a:lnTo>
                  <a:pt x="767043" y="746913"/>
                </a:lnTo>
                <a:lnTo>
                  <a:pt x="756307" y="746913"/>
                </a:lnTo>
                <a:cubicBezTo>
                  <a:pt x="756307" y="746913"/>
                  <a:pt x="754369" y="747808"/>
                  <a:pt x="754369" y="747808"/>
                </a:cubicBezTo>
                <a:lnTo>
                  <a:pt x="747659" y="749150"/>
                </a:lnTo>
                <a:lnTo>
                  <a:pt x="744676" y="749150"/>
                </a:lnTo>
                <a:cubicBezTo>
                  <a:pt x="744676" y="749150"/>
                  <a:pt x="729616" y="747360"/>
                  <a:pt x="729616" y="747360"/>
                </a:cubicBezTo>
                <a:lnTo>
                  <a:pt x="717687" y="747062"/>
                </a:lnTo>
                <a:lnTo>
                  <a:pt x="711126" y="746466"/>
                </a:lnTo>
                <a:lnTo>
                  <a:pt x="704565" y="745124"/>
                </a:lnTo>
                <a:lnTo>
                  <a:pt x="693381" y="744825"/>
                </a:lnTo>
                <a:lnTo>
                  <a:pt x="668777" y="747509"/>
                </a:lnTo>
                <a:lnTo>
                  <a:pt x="641788" y="751535"/>
                </a:lnTo>
                <a:lnTo>
                  <a:pt x="626429" y="755263"/>
                </a:lnTo>
                <a:lnTo>
                  <a:pt x="625683" y="755711"/>
                </a:lnTo>
                <a:lnTo>
                  <a:pt x="624789" y="757649"/>
                </a:lnTo>
                <a:lnTo>
                  <a:pt x="625087" y="760781"/>
                </a:lnTo>
                <a:lnTo>
                  <a:pt x="625981" y="765850"/>
                </a:lnTo>
                <a:lnTo>
                  <a:pt x="626727" y="768982"/>
                </a:lnTo>
                <a:lnTo>
                  <a:pt x="627174" y="770026"/>
                </a:lnTo>
                <a:lnTo>
                  <a:pt x="630157" y="774201"/>
                </a:lnTo>
                <a:lnTo>
                  <a:pt x="637612" y="781209"/>
                </a:lnTo>
                <a:lnTo>
                  <a:pt x="640296" y="784341"/>
                </a:lnTo>
                <a:lnTo>
                  <a:pt x="641340" y="786726"/>
                </a:lnTo>
                <a:lnTo>
                  <a:pt x="642235" y="788218"/>
                </a:lnTo>
                <a:lnTo>
                  <a:pt x="642831" y="788665"/>
                </a:lnTo>
                <a:lnTo>
                  <a:pt x="653717" y="792989"/>
                </a:lnTo>
                <a:lnTo>
                  <a:pt x="660128" y="794629"/>
                </a:lnTo>
                <a:lnTo>
                  <a:pt x="666540" y="795673"/>
                </a:lnTo>
                <a:lnTo>
                  <a:pt x="678619" y="796568"/>
                </a:lnTo>
                <a:lnTo>
                  <a:pt x="690697" y="796121"/>
                </a:lnTo>
                <a:lnTo>
                  <a:pt x="700538" y="796121"/>
                </a:lnTo>
                <a:cubicBezTo>
                  <a:pt x="700538" y="796121"/>
                  <a:pt x="707099" y="797164"/>
                  <a:pt x="707099" y="797164"/>
                </a:cubicBezTo>
                <a:lnTo>
                  <a:pt x="717090" y="799848"/>
                </a:lnTo>
                <a:lnTo>
                  <a:pt x="717388" y="800445"/>
                </a:lnTo>
                <a:lnTo>
                  <a:pt x="719327" y="807751"/>
                </a:lnTo>
                <a:lnTo>
                  <a:pt x="719774" y="811181"/>
                </a:lnTo>
                <a:lnTo>
                  <a:pt x="719178" y="816997"/>
                </a:lnTo>
                <a:lnTo>
                  <a:pt x="720818" y="820426"/>
                </a:lnTo>
                <a:lnTo>
                  <a:pt x="726484" y="828478"/>
                </a:lnTo>
                <a:lnTo>
                  <a:pt x="729317" y="831461"/>
                </a:lnTo>
                <a:lnTo>
                  <a:pt x="732002" y="833399"/>
                </a:lnTo>
                <a:lnTo>
                  <a:pt x="734835" y="833996"/>
                </a:lnTo>
                <a:lnTo>
                  <a:pt x="738861" y="833996"/>
                </a:lnTo>
                <a:cubicBezTo>
                  <a:pt x="738861" y="833996"/>
                  <a:pt x="744080" y="833846"/>
                  <a:pt x="744080" y="833846"/>
                </a:cubicBezTo>
                <a:lnTo>
                  <a:pt x="753623" y="832355"/>
                </a:lnTo>
                <a:lnTo>
                  <a:pt x="774350" y="831610"/>
                </a:lnTo>
                <a:lnTo>
                  <a:pt x="779867" y="831162"/>
                </a:lnTo>
                <a:lnTo>
                  <a:pt x="784639" y="828926"/>
                </a:lnTo>
                <a:lnTo>
                  <a:pt x="789112" y="828627"/>
                </a:lnTo>
                <a:lnTo>
                  <a:pt x="791945" y="829373"/>
                </a:lnTo>
                <a:lnTo>
                  <a:pt x="801936" y="827882"/>
                </a:lnTo>
                <a:lnTo>
                  <a:pt x="815356" y="826838"/>
                </a:lnTo>
                <a:lnTo>
                  <a:pt x="828180" y="824601"/>
                </a:lnTo>
                <a:lnTo>
                  <a:pt x="842048" y="820575"/>
                </a:lnTo>
                <a:lnTo>
                  <a:pt x="847714" y="817295"/>
                </a:lnTo>
                <a:lnTo>
                  <a:pt x="852337" y="813865"/>
                </a:lnTo>
                <a:lnTo>
                  <a:pt x="857258" y="812076"/>
                </a:lnTo>
                <a:lnTo>
                  <a:pt x="870529" y="811181"/>
                </a:lnTo>
                <a:lnTo>
                  <a:pt x="881712" y="808944"/>
                </a:lnTo>
                <a:lnTo>
                  <a:pt x="883949" y="807453"/>
                </a:lnTo>
                <a:lnTo>
                  <a:pt x="890063" y="801638"/>
                </a:lnTo>
                <a:lnTo>
                  <a:pt x="892448" y="800296"/>
                </a:lnTo>
                <a:lnTo>
                  <a:pt x="897071" y="792244"/>
                </a:lnTo>
                <a:lnTo>
                  <a:pt x="899606" y="789261"/>
                </a:lnTo>
                <a:lnTo>
                  <a:pt x="902290" y="787621"/>
                </a:lnTo>
                <a:lnTo>
                  <a:pt x="905421" y="787621"/>
                </a:lnTo>
                <a:cubicBezTo>
                  <a:pt x="905421" y="787621"/>
                  <a:pt x="908553" y="788814"/>
                  <a:pt x="908553" y="788814"/>
                </a:cubicBezTo>
                <a:lnTo>
                  <a:pt x="910044" y="790454"/>
                </a:lnTo>
                <a:lnTo>
                  <a:pt x="910491" y="792542"/>
                </a:lnTo>
                <a:lnTo>
                  <a:pt x="910193" y="795375"/>
                </a:lnTo>
                <a:lnTo>
                  <a:pt x="910193" y="796866"/>
                </a:lnTo>
                <a:cubicBezTo>
                  <a:pt x="910193" y="796866"/>
                  <a:pt x="910640" y="798208"/>
                  <a:pt x="910640" y="798208"/>
                </a:cubicBezTo>
                <a:lnTo>
                  <a:pt x="912579" y="799699"/>
                </a:lnTo>
                <a:lnTo>
                  <a:pt x="916008" y="801340"/>
                </a:lnTo>
                <a:lnTo>
                  <a:pt x="919438" y="802085"/>
                </a:lnTo>
                <a:lnTo>
                  <a:pt x="924806" y="801787"/>
                </a:lnTo>
                <a:lnTo>
                  <a:pt x="931964" y="802682"/>
                </a:lnTo>
                <a:lnTo>
                  <a:pt x="939121" y="804620"/>
                </a:lnTo>
                <a:lnTo>
                  <a:pt x="945533" y="805217"/>
                </a:lnTo>
                <a:lnTo>
                  <a:pt x="945533" y="805813"/>
                </a:lnTo>
                <a:cubicBezTo>
                  <a:pt x="945533" y="805813"/>
                  <a:pt x="945533" y="806559"/>
                  <a:pt x="945533" y="806559"/>
                </a:cubicBezTo>
                <a:lnTo>
                  <a:pt x="942253" y="810137"/>
                </a:lnTo>
                <a:lnTo>
                  <a:pt x="941656" y="811181"/>
                </a:lnTo>
                <a:lnTo>
                  <a:pt x="943296" y="812821"/>
                </a:lnTo>
                <a:lnTo>
                  <a:pt x="957313" y="815207"/>
                </a:lnTo>
                <a:lnTo>
                  <a:pt x="960295" y="813269"/>
                </a:lnTo>
                <a:lnTo>
                  <a:pt x="963129" y="812523"/>
                </a:lnTo>
                <a:lnTo>
                  <a:pt x="970584" y="815505"/>
                </a:lnTo>
                <a:lnTo>
                  <a:pt x="977145" y="816400"/>
                </a:lnTo>
                <a:lnTo>
                  <a:pt x="986390" y="818339"/>
                </a:lnTo>
                <a:lnTo>
                  <a:pt x="994443" y="817295"/>
                </a:lnTo>
                <a:lnTo>
                  <a:pt x="1001451" y="817593"/>
                </a:lnTo>
                <a:lnTo>
                  <a:pt x="1003091" y="817146"/>
                </a:lnTo>
                <a:lnTo>
                  <a:pt x="1005626" y="815655"/>
                </a:lnTo>
                <a:lnTo>
                  <a:pt x="1012187" y="814462"/>
                </a:lnTo>
                <a:lnTo>
                  <a:pt x="1015617" y="812821"/>
                </a:lnTo>
                <a:lnTo>
                  <a:pt x="1025607" y="809690"/>
                </a:lnTo>
                <a:lnTo>
                  <a:pt x="1028888" y="808050"/>
                </a:lnTo>
                <a:lnTo>
                  <a:pt x="1030677" y="802831"/>
                </a:lnTo>
                <a:lnTo>
                  <a:pt x="1030677" y="800445"/>
                </a:lnTo>
                <a:cubicBezTo>
                  <a:pt x="1030677" y="800445"/>
                  <a:pt x="1029783" y="798656"/>
                  <a:pt x="1029783" y="798656"/>
                </a:cubicBezTo>
                <a:lnTo>
                  <a:pt x="1028441" y="797612"/>
                </a:lnTo>
                <a:lnTo>
                  <a:pt x="1027695" y="797313"/>
                </a:lnTo>
                <a:lnTo>
                  <a:pt x="1025160" y="797761"/>
                </a:lnTo>
                <a:lnTo>
                  <a:pt x="1023818" y="796717"/>
                </a:lnTo>
                <a:lnTo>
                  <a:pt x="1023371" y="795524"/>
                </a:lnTo>
                <a:lnTo>
                  <a:pt x="1023371" y="794182"/>
                </a:lnTo>
                <a:cubicBezTo>
                  <a:pt x="1023371" y="794182"/>
                  <a:pt x="1023371" y="792691"/>
                  <a:pt x="1023371" y="792691"/>
                </a:cubicBezTo>
                <a:lnTo>
                  <a:pt x="1023669" y="791498"/>
                </a:lnTo>
                <a:lnTo>
                  <a:pt x="1025756" y="789261"/>
                </a:lnTo>
                <a:lnTo>
                  <a:pt x="1025756" y="788367"/>
                </a:lnTo>
                <a:cubicBezTo>
                  <a:pt x="1025756" y="788367"/>
                  <a:pt x="1023967" y="786428"/>
                  <a:pt x="1023967" y="786428"/>
                </a:cubicBezTo>
                <a:lnTo>
                  <a:pt x="1021134" y="785384"/>
                </a:lnTo>
                <a:lnTo>
                  <a:pt x="1013380" y="785981"/>
                </a:lnTo>
                <a:lnTo>
                  <a:pt x="1010696" y="788068"/>
                </a:lnTo>
                <a:lnTo>
                  <a:pt x="1004582" y="790902"/>
                </a:lnTo>
                <a:lnTo>
                  <a:pt x="1001749" y="792691"/>
                </a:lnTo>
                <a:lnTo>
                  <a:pt x="996381" y="798954"/>
                </a:lnTo>
                <a:lnTo>
                  <a:pt x="995636" y="799252"/>
                </a:lnTo>
                <a:lnTo>
                  <a:pt x="995636" y="797761"/>
                </a:lnTo>
                <a:cubicBezTo>
                  <a:pt x="995636" y="797761"/>
                  <a:pt x="997723" y="791349"/>
                  <a:pt x="997723" y="791349"/>
                </a:cubicBezTo>
                <a:lnTo>
                  <a:pt x="997723" y="788068"/>
                </a:lnTo>
                <a:cubicBezTo>
                  <a:pt x="997723" y="788068"/>
                  <a:pt x="997425" y="786279"/>
                  <a:pt x="997425" y="786279"/>
                </a:cubicBezTo>
                <a:lnTo>
                  <a:pt x="997127" y="785683"/>
                </a:lnTo>
                <a:lnTo>
                  <a:pt x="996083" y="785683"/>
                </a:lnTo>
                <a:cubicBezTo>
                  <a:pt x="996083" y="785683"/>
                  <a:pt x="995039" y="785086"/>
                  <a:pt x="995039" y="785086"/>
                </a:cubicBezTo>
                <a:lnTo>
                  <a:pt x="991013" y="781657"/>
                </a:lnTo>
                <a:lnTo>
                  <a:pt x="987732" y="779569"/>
                </a:lnTo>
                <a:lnTo>
                  <a:pt x="986540" y="777929"/>
                </a:lnTo>
                <a:lnTo>
                  <a:pt x="987285" y="776736"/>
                </a:lnTo>
                <a:lnTo>
                  <a:pt x="989224" y="775841"/>
                </a:lnTo>
                <a:lnTo>
                  <a:pt x="990715" y="776437"/>
                </a:lnTo>
                <a:lnTo>
                  <a:pt x="997127" y="780314"/>
                </a:lnTo>
                <a:lnTo>
                  <a:pt x="1000854" y="781806"/>
                </a:lnTo>
                <a:lnTo>
                  <a:pt x="1005477" y="782700"/>
                </a:lnTo>
                <a:lnTo>
                  <a:pt x="1008757" y="782700"/>
                </a:lnTo>
                <a:cubicBezTo>
                  <a:pt x="1008757" y="782700"/>
                  <a:pt x="1010249" y="781507"/>
                  <a:pt x="1010249" y="781507"/>
                </a:cubicBezTo>
                <a:lnTo>
                  <a:pt x="1010845" y="780613"/>
                </a:lnTo>
                <a:lnTo>
                  <a:pt x="1010845" y="779271"/>
                </a:lnTo>
                <a:cubicBezTo>
                  <a:pt x="1010845" y="779271"/>
                  <a:pt x="1010845" y="777332"/>
                  <a:pt x="1010845" y="777332"/>
                </a:cubicBezTo>
                <a:lnTo>
                  <a:pt x="1010249" y="775692"/>
                </a:lnTo>
                <a:lnTo>
                  <a:pt x="1009503" y="774499"/>
                </a:lnTo>
                <a:lnTo>
                  <a:pt x="1011442" y="772561"/>
                </a:lnTo>
                <a:lnTo>
                  <a:pt x="1016064" y="769876"/>
                </a:lnTo>
                <a:lnTo>
                  <a:pt x="1019046" y="768385"/>
                </a:lnTo>
                <a:lnTo>
                  <a:pt x="1020388" y="768385"/>
                </a:lnTo>
                <a:cubicBezTo>
                  <a:pt x="1020388" y="768385"/>
                  <a:pt x="1022625" y="769280"/>
                  <a:pt x="1022625" y="769280"/>
                </a:cubicBezTo>
                <a:lnTo>
                  <a:pt x="1028888" y="773455"/>
                </a:lnTo>
                <a:lnTo>
                  <a:pt x="1032168" y="775095"/>
                </a:lnTo>
                <a:lnTo>
                  <a:pt x="1034405" y="775394"/>
                </a:lnTo>
                <a:lnTo>
                  <a:pt x="1035598" y="774350"/>
                </a:lnTo>
                <a:lnTo>
                  <a:pt x="1036642" y="772710"/>
                </a:lnTo>
                <a:lnTo>
                  <a:pt x="1038133" y="768982"/>
                </a:lnTo>
                <a:lnTo>
                  <a:pt x="1038730" y="768087"/>
                </a:lnTo>
                <a:lnTo>
                  <a:pt x="1039475" y="768833"/>
                </a:lnTo>
                <a:lnTo>
                  <a:pt x="1040966" y="773008"/>
                </a:lnTo>
                <a:lnTo>
                  <a:pt x="1042606" y="774946"/>
                </a:lnTo>
                <a:lnTo>
                  <a:pt x="1045738" y="776437"/>
                </a:lnTo>
                <a:lnTo>
                  <a:pt x="1050211" y="777034"/>
                </a:lnTo>
                <a:lnTo>
                  <a:pt x="1051851" y="776437"/>
                </a:lnTo>
                <a:lnTo>
                  <a:pt x="1053044" y="774648"/>
                </a:lnTo>
                <a:close/>
                <a:moveTo>
                  <a:pt x="1044843" y="790305"/>
                </a:moveTo>
                <a:lnTo>
                  <a:pt x="1046931" y="789858"/>
                </a:lnTo>
                <a:lnTo>
                  <a:pt x="1048124" y="788963"/>
                </a:lnTo>
                <a:lnTo>
                  <a:pt x="1049167" y="787621"/>
                </a:lnTo>
                <a:lnTo>
                  <a:pt x="1050211" y="787025"/>
                </a:lnTo>
                <a:lnTo>
                  <a:pt x="1051553" y="786726"/>
                </a:lnTo>
                <a:lnTo>
                  <a:pt x="1050808" y="785086"/>
                </a:lnTo>
                <a:lnTo>
                  <a:pt x="1049018" y="782849"/>
                </a:lnTo>
                <a:lnTo>
                  <a:pt x="1045141" y="781209"/>
                </a:lnTo>
                <a:lnTo>
                  <a:pt x="1043352" y="781209"/>
                </a:lnTo>
                <a:cubicBezTo>
                  <a:pt x="1043352" y="781209"/>
                  <a:pt x="1042308" y="781955"/>
                  <a:pt x="1042308" y="781955"/>
                </a:cubicBezTo>
                <a:lnTo>
                  <a:pt x="1042308" y="782849"/>
                </a:lnTo>
                <a:cubicBezTo>
                  <a:pt x="1042308" y="782849"/>
                  <a:pt x="1042905" y="783893"/>
                  <a:pt x="1042905" y="783893"/>
                </a:cubicBezTo>
                <a:lnTo>
                  <a:pt x="1045440" y="785086"/>
                </a:lnTo>
                <a:lnTo>
                  <a:pt x="1046036" y="785683"/>
                </a:lnTo>
                <a:lnTo>
                  <a:pt x="1045738" y="786577"/>
                </a:lnTo>
                <a:lnTo>
                  <a:pt x="1043799" y="787621"/>
                </a:lnTo>
                <a:lnTo>
                  <a:pt x="1044396" y="788068"/>
                </a:lnTo>
                <a:lnTo>
                  <a:pt x="1044396" y="788665"/>
                </a:lnTo>
                <a:cubicBezTo>
                  <a:pt x="1044396" y="788665"/>
                  <a:pt x="1044396" y="790007"/>
                  <a:pt x="1044396" y="790007"/>
                </a:cubicBezTo>
                <a:lnTo>
                  <a:pt x="1044843" y="790007"/>
                </a:lnTo>
                <a:close/>
                <a:moveTo>
                  <a:pt x="1077350" y="811479"/>
                </a:moveTo>
                <a:lnTo>
                  <a:pt x="1077946" y="808646"/>
                </a:lnTo>
                <a:lnTo>
                  <a:pt x="1077648" y="807006"/>
                </a:lnTo>
                <a:lnTo>
                  <a:pt x="1076903" y="805067"/>
                </a:lnTo>
                <a:lnTo>
                  <a:pt x="1075859" y="803874"/>
                </a:lnTo>
                <a:lnTo>
                  <a:pt x="1073771" y="802980"/>
                </a:lnTo>
                <a:lnTo>
                  <a:pt x="1072877" y="803725"/>
                </a:lnTo>
                <a:lnTo>
                  <a:pt x="1071535" y="805813"/>
                </a:lnTo>
                <a:lnTo>
                  <a:pt x="1071236" y="806708"/>
                </a:lnTo>
                <a:lnTo>
                  <a:pt x="1071236" y="807304"/>
                </a:lnTo>
                <a:cubicBezTo>
                  <a:pt x="1071236" y="807304"/>
                  <a:pt x="1072578" y="809690"/>
                  <a:pt x="1072578" y="809690"/>
                </a:cubicBezTo>
                <a:lnTo>
                  <a:pt x="1074070" y="810734"/>
                </a:lnTo>
                <a:lnTo>
                  <a:pt x="1077350" y="811479"/>
                </a:lnTo>
                <a:close/>
                <a:moveTo>
                  <a:pt x="1062140" y="820575"/>
                </a:moveTo>
                <a:lnTo>
                  <a:pt x="1062737" y="820575"/>
                </a:lnTo>
                <a:cubicBezTo>
                  <a:pt x="1062737" y="820575"/>
                  <a:pt x="1064079" y="819382"/>
                  <a:pt x="1064079" y="819382"/>
                </a:cubicBezTo>
                <a:lnTo>
                  <a:pt x="1064675" y="819382"/>
                </a:lnTo>
                <a:cubicBezTo>
                  <a:pt x="1064675" y="819382"/>
                  <a:pt x="1065123" y="819532"/>
                  <a:pt x="1065123" y="819532"/>
                </a:cubicBezTo>
                <a:lnTo>
                  <a:pt x="1066167" y="821321"/>
                </a:lnTo>
                <a:lnTo>
                  <a:pt x="1067359" y="822514"/>
                </a:lnTo>
                <a:lnTo>
                  <a:pt x="1068254" y="822216"/>
                </a:lnTo>
                <a:lnTo>
                  <a:pt x="1070342" y="820426"/>
                </a:lnTo>
                <a:lnTo>
                  <a:pt x="1071385" y="819979"/>
                </a:lnTo>
                <a:lnTo>
                  <a:pt x="1072280" y="818488"/>
                </a:lnTo>
                <a:lnTo>
                  <a:pt x="1073324" y="813865"/>
                </a:lnTo>
                <a:lnTo>
                  <a:pt x="1072578" y="812821"/>
                </a:lnTo>
                <a:lnTo>
                  <a:pt x="1070491" y="811330"/>
                </a:lnTo>
                <a:lnTo>
                  <a:pt x="1069447" y="809392"/>
                </a:lnTo>
                <a:lnTo>
                  <a:pt x="1067210" y="807901"/>
                </a:lnTo>
                <a:lnTo>
                  <a:pt x="1064377" y="807602"/>
                </a:lnTo>
                <a:lnTo>
                  <a:pt x="1063184" y="808050"/>
                </a:lnTo>
                <a:lnTo>
                  <a:pt x="1062290" y="808944"/>
                </a:lnTo>
                <a:lnTo>
                  <a:pt x="1061991" y="809839"/>
                </a:lnTo>
                <a:lnTo>
                  <a:pt x="1062290" y="810883"/>
                </a:lnTo>
                <a:lnTo>
                  <a:pt x="1062290" y="812225"/>
                </a:lnTo>
                <a:cubicBezTo>
                  <a:pt x="1062290" y="812225"/>
                  <a:pt x="1061544" y="815953"/>
                  <a:pt x="1061544" y="815953"/>
                </a:cubicBezTo>
                <a:lnTo>
                  <a:pt x="1061544" y="818339"/>
                </a:lnTo>
                <a:cubicBezTo>
                  <a:pt x="1061544" y="818339"/>
                  <a:pt x="1061842" y="819979"/>
                  <a:pt x="1061842" y="819979"/>
                </a:cubicBezTo>
                <a:lnTo>
                  <a:pt x="1062290" y="820724"/>
                </a:lnTo>
                <a:close/>
                <a:moveTo>
                  <a:pt x="1326818" y="793586"/>
                </a:moveTo>
                <a:lnTo>
                  <a:pt x="1325178" y="791498"/>
                </a:lnTo>
                <a:lnTo>
                  <a:pt x="1323538" y="791200"/>
                </a:lnTo>
                <a:lnTo>
                  <a:pt x="1321450" y="791945"/>
                </a:lnTo>
                <a:lnTo>
                  <a:pt x="1320854" y="792989"/>
                </a:lnTo>
                <a:lnTo>
                  <a:pt x="1320854" y="795077"/>
                </a:lnTo>
                <a:cubicBezTo>
                  <a:pt x="1320854" y="795077"/>
                  <a:pt x="1322941" y="795375"/>
                  <a:pt x="1322941" y="795375"/>
                </a:cubicBezTo>
                <a:lnTo>
                  <a:pt x="1323388" y="796717"/>
                </a:lnTo>
                <a:lnTo>
                  <a:pt x="1324432" y="797164"/>
                </a:lnTo>
                <a:lnTo>
                  <a:pt x="1325774" y="799103"/>
                </a:lnTo>
                <a:lnTo>
                  <a:pt x="1327862" y="798506"/>
                </a:lnTo>
                <a:lnTo>
                  <a:pt x="1327862" y="797313"/>
                </a:lnTo>
                <a:cubicBezTo>
                  <a:pt x="1327862" y="797313"/>
                  <a:pt x="1327415" y="795226"/>
                  <a:pt x="1327415" y="795226"/>
                </a:cubicBezTo>
                <a:lnTo>
                  <a:pt x="1326669" y="793586"/>
                </a:lnTo>
                <a:close/>
                <a:moveTo>
                  <a:pt x="1713024" y="841153"/>
                </a:moveTo>
                <a:lnTo>
                  <a:pt x="1709892" y="841153"/>
                </a:lnTo>
                <a:cubicBezTo>
                  <a:pt x="1709892" y="841153"/>
                  <a:pt x="1707059" y="842197"/>
                  <a:pt x="1707059" y="842197"/>
                </a:cubicBezTo>
                <a:lnTo>
                  <a:pt x="1704823" y="842495"/>
                </a:lnTo>
                <a:lnTo>
                  <a:pt x="1699753" y="842048"/>
                </a:lnTo>
                <a:lnTo>
                  <a:pt x="1693639" y="843986"/>
                </a:lnTo>
                <a:lnTo>
                  <a:pt x="1691253" y="845179"/>
                </a:lnTo>
                <a:lnTo>
                  <a:pt x="1689911" y="846223"/>
                </a:lnTo>
                <a:lnTo>
                  <a:pt x="1684543" y="852933"/>
                </a:lnTo>
                <a:lnTo>
                  <a:pt x="1679771" y="859792"/>
                </a:lnTo>
                <a:lnTo>
                  <a:pt x="1677087" y="864415"/>
                </a:lnTo>
                <a:lnTo>
                  <a:pt x="1675000" y="871125"/>
                </a:lnTo>
                <a:lnTo>
                  <a:pt x="1675000" y="872169"/>
                </a:lnTo>
                <a:cubicBezTo>
                  <a:pt x="1675000" y="872169"/>
                  <a:pt x="1677087" y="880519"/>
                  <a:pt x="1677087" y="880519"/>
                </a:cubicBezTo>
                <a:lnTo>
                  <a:pt x="1678877" y="885142"/>
                </a:lnTo>
                <a:lnTo>
                  <a:pt x="1680964" y="889317"/>
                </a:lnTo>
                <a:lnTo>
                  <a:pt x="1682903" y="891703"/>
                </a:lnTo>
                <a:lnTo>
                  <a:pt x="1684543" y="892448"/>
                </a:lnTo>
                <a:lnTo>
                  <a:pt x="1686780" y="892896"/>
                </a:lnTo>
                <a:lnTo>
                  <a:pt x="1691104" y="892896"/>
                </a:lnTo>
                <a:cubicBezTo>
                  <a:pt x="1691104" y="892896"/>
                  <a:pt x="1700647" y="892001"/>
                  <a:pt x="1700647" y="892001"/>
                </a:cubicBezTo>
                <a:lnTo>
                  <a:pt x="1708103" y="892001"/>
                </a:lnTo>
                <a:cubicBezTo>
                  <a:pt x="1708103" y="892001"/>
                  <a:pt x="1715112" y="890808"/>
                  <a:pt x="1715112" y="890808"/>
                </a:cubicBezTo>
                <a:lnTo>
                  <a:pt x="1725102" y="886931"/>
                </a:lnTo>
                <a:lnTo>
                  <a:pt x="1727339" y="885291"/>
                </a:lnTo>
                <a:lnTo>
                  <a:pt x="1730321" y="882607"/>
                </a:lnTo>
                <a:lnTo>
                  <a:pt x="1732260" y="878879"/>
                </a:lnTo>
                <a:lnTo>
                  <a:pt x="1733154" y="874256"/>
                </a:lnTo>
                <a:lnTo>
                  <a:pt x="1733154" y="868739"/>
                </a:lnTo>
                <a:cubicBezTo>
                  <a:pt x="1733154" y="868739"/>
                  <a:pt x="1732111" y="858599"/>
                  <a:pt x="1732111" y="858599"/>
                </a:cubicBezTo>
                <a:lnTo>
                  <a:pt x="1732111" y="857705"/>
                </a:lnTo>
                <a:cubicBezTo>
                  <a:pt x="1732111" y="857705"/>
                  <a:pt x="1733602" y="854722"/>
                  <a:pt x="1733602" y="854722"/>
                </a:cubicBezTo>
                <a:lnTo>
                  <a:pt x="1733900" y="853530"/>
                </a:lnTo>
                <a:lnTo>
                  <a:pt x="1733900" y="850398"/>
                </a:lnTo>
                <a:cubicBezTo>
                  <a:pt x="1733900" y="850398"/>
                  <a:pt x="1733452" y="848907"/>
                  <a:pt x="1733452" y="848907"/>
                </a:cubicBezTo>
                <a:lnTo>
                  <a:pt x="1732856" y="847565"/>
                </a:lnTo>
                <a:lnTo>
                  <a:pt x="1731514" y="846074"/>
                </a:lnTo>
                <a:lnTo>
                  <a:pt x="1717795" y="841899"/>
                </a:lnTo>
                <a:lnTo>
                  <a:pt x="1712726" y="841153"/>
                </a:lnTo>
                <a:close/>
                <a:moveTo>
                  <a:pt x="1658448" y="1077946"/>
                </a:moveTo>
                <a:lnTo>
                  <a:pt x="1662474" y="1077350"/>
                </a:lnTo>
                <a:lnTo>
                  <a:pt x="1666053" y="1075859"/>
                </a:lnTo>
                <a:lnTo>
                  <a:pt x="1667693" y="1074815"/>
                </a:lnTo>
                <a:lnTo>
                  <a:pt x="1669333" y="1072876"/>
                </a:lnTo>
                <a:lnTo>
                  <a:pt x="1669333" y="1071385"/>
                </a:lnTo>
                <a:cubicBezTo>
                  <a:pt x="1669333" y="1071385"/>
                  <a:pt x="1669184" y="1070640"/>
                  <a:pt x="1669184" y="1070640"/>
                </a:cubicBezTo>
                <a:lnTo>
                  <a:pt x="1666053" y="1065868"/>
                </a:lnTo>
                <a:lnTo>
                  <a:pt x="1664711" y="1064377"/>
                </a:lnTo>
                <a:lnTo>
                  <a:pt x="1662325" y="1064377"/>
                </a:lnTo>
                <a:cubicBezTo>
                  <a:pt x="1662325" y="1064377"/>
                  <a:pt x="1660088" y="1062588"/>
                  <a:pt x="1660088" y="1062588"/>
                </a:cubicBezTo>
                <a:lnTo>
                  <a:pt x="1658597" y="1062289"/>
                </a:lnTo>
                <a:lnTo>
                  <a:pt x="1650694" y="1061842"/>
                </a:lnTo>
                <a:lnTo>
                  <a:pt x="1645923" y="1062737"/>
                </a:lnTo>
                <a:lnTo>
                  <a:pt x="1643537" y="1063482"/>
                </a:lnTo>
                <a:lnTo>
                  <a:pt x="1642791" y="1064675"/>
                </a:lnTo>
                <a:lnTo>
                  <a:pt x="1644580" y="1067508"/>
                </a:lnTo>
                <a:lnTo>
                  <a:pt x="1650247" y="1072578"/>
                </a:lnTo>
                <a:lnTo>
                  <a:pt x="1656360" y="1076903"/>
                </a:lnTo>
                <a:lnTo>
                  <a:pt x="1658448" y="1077946"/>
                </a:lnTo>
                <a:close/>
                <a:moveTo>
                  <a:pt x="1664413" y="1041712"/>
                </a:moveTo>
                <a:lnTo>
                  <a:pt x="1666351" y="1039624"/>
                </a:lnTo>
                <a:lnTo>
                  <a:pt x="1668439" y="1038282"/>
                </a:lnTo>
                <a:lnTo>
                  <a:pt x="1668439" y="1037984"/>
                </a:lnTo>
                <a:cubicBezTo>
                  <a:pt x="1668439" y="1037984"/>
                  <a:pt x="1667097" y="1037686"/>
                  <a:pt x="1667097" y="1037686"/>
                </a:cubicBezTo>
                <a:lnTo>
                  <a:pt x="1664562" y="1037686"/>
                </a:lnTo>
                <a:cubicBezTo>
                  <a:pt x="1664562" y="1037686"/>
                  <a:pt x="1658746" y="1038729"/>
                  <a:pt x="1658746" y="1038729"/>
                </a:cubicBezTo>
                <a:lnTo>
                  <a:pt x="1657851" y="1039624"/>
                </a:lnTo>
                <a:lnTo>
                  <a:pt x="1657851" y="1040370"/>
                </a:lnTo>
                <a:cubicBezTo>
                  <a:pt x="1657851" y="1040370"/>
                  <a:pt x="1658895" y="1040966"/>
                  <a:pt x="1658895" y="1040966"/>
                </a:cubicBezTo>
                <a:lnTo>
                  <a:pt x="1664562" y="1041712"/>
                </a:lnTo>
                <a:close/>
                <a:moveTo>
                  <a:pt x="1689911" y="789709"/>
                </a:moveTo>
                <a:lnTo>
                  <a:pt x="1683350" y="789261"/>
                </a:lnTo>
                <a:lnTo>
                  <a:pt x="1680368" y="788068"/>
                </a:lnTo>
                <a:lnTo>
                  <a:pt x="1678280" y="788068"/>
                </a:lnTo>
                <a:cubicBezTo>
                  <a:pt x="1678280" y="788068"/>
                  <a:pt x="1674851" y="789112"/>
                  <a:pt x="1674851" y="789112"/>
                </a:cubicBezTo>
                <a:lnTo>
                  <a:pt x="1674254" y="789709"/>
                </a:lnTo>
                <a:lnTo>
                  <a:pt x="1673956" y="790902"/>
                </a:lnTo>
                <a:lnTo>
                  <a:pt x="1673956" y="794182"/>
                </a:lnTo>
                <a:cubicBezTo>
                  <a:pt x="1673956" y="794182"/>
                  <a:pt x="1673210" y="795971"/>
                  <a:pt x="1673210" y="795971"/>
                </a:cubicBezTo>
                <a:lnTo>
                  <a:pt x="1674701" y="799848"/>
                </a:lnTo>
                <a:lnTo>
                  <a:pt x="1675894" y="801340"/>
                </a:lnTo>
                <a:lnTo>
                  <a:pt x="1677535" y="802532"/>
                </a:lnTo>
                <a:lnTo>
                  <a:pt x="1679921" y="802831"/>
                </a:lnTo>
                <a:lnTo>
                  <a:pt x="1683201" y="802234"/>
                </a:lnTo>
                <a:lnTo>
                  <a:pt x="1685438" y="800743"/>
                </a:lnTo>
                <a:lnTo>
                  <a:pt x="1686481" y="798357"/>
                </a:lnTo>
                <a:lnTo>
                  <a:pt x="1687973" y="796270"/>
                </a:lnTo>
                <a:lnTo>
                  <a:pt x="1691253" y="793287"/>
                </a:lnTo>
                <a:lnTo>
                  <a:pt x="1691700" y="792244"/>
                </a:lnTo>
                <a:lnTo>
                  <a:pt x="1691700" y="791349"/>
                </a:lnTo>
                <a:cubicBezTo>
                  <a:pt x="1691700" y="791349"/>
                  <a:pt x="1691402" y="790603"/>
                  <a:pt x="1691402" y="790603"/>
                </a:cubicBezTo>
                <a:lnTo>
                  <a:pt x="1689762" y="789410"/>
                </a:lnTo>
                <a:close/>
                <a:moveTo>
                  <a:pt x="1747022" y="865160"/>
                </a:moveTo>
                <a:lnTo>
                  <a:pt x="1749408" y="866353"/>
                </a:lnTo>
                <a:lnTo>
                  <a:pt x="1752241" y="867099"/>
                </a:lnTo>
                <a:lnTo>
                  <a:pt x="1759249" y="867397"/>
                </a:lnTo>
                <a:lnTo>
                  <a:pt x="1772073" y="867397"/>
                </a:lnTo>
                <a:cubicBezTo>
                  <a:pt x="1772073" y="867397"/>
                  <a:pt x="1777739" y="866950"/>
                  <a:pt x="1777739" y="866950"/>
                </a:cubicBezTo>
                <a:lnTo>
                  <a:pt x="1778038" y="865160"/>
                </a:lnTo>
                <a:lnTo>
                  <a:pt x="1778038" y="862924"/>
                </a:lnTo>
                <a:cubicBezTo>
                  <a:pt x="1778038" y="862924"/>
                  <a:pt x="1776994" y="858599"/>
                  <a:pt x="1776994" y="858599"/>
                </a:cubicBezTo>
                <a:lnTo>
                  <a:pt x="1776397" y="857705"/>
                </a:lnTo>
                <a:lnTo>
                  <a:pt x="1775503" y="857257"/>
                </a:lnTo>
                <a:lnTo>
                  <a:pt x="1773117" y="856512"/>
                </a:lnTo>
                <a:lnTo>
                  <a:pt x="1765363" y="856214"/>
                </a:lnTo>
                <a:lnTo>
                  <a:pt x="1759249" y="854424"/>
                </a:lnTo>
                <a:lnTo>
                  <a:pt x="1752241" y="852933"/>
                </a:lnTo>
                <a:lnTo>
                  <a:pt x="1743592" y="854126"/>
                </a:lnTo>
                <a:lnTo>
                  <a:pt x="1742996" y="855021"/>
                </a:lnTo>
                <a:lnTo>
                  <a:pt x="1742548" y="856512"/>
                </a:lnTo>
                <a:lnTo>
                  <a:pt x="1742548" y="858152"/>
                </a:lnTo>
                <a:cubicBezTo>
                  <a:pt x="1742548" y="858152"/>
                  <a:pt x="1744338" y="861880"/>
                  <a:pt x="1744338" y="861880"/>
                </a:cubicBezTo>
                <a:lnTo>
                  <a:pt x="1747171" y="865459"/>
                </a:lnTo>
                <a:close/>
                <a:moveTo>
                  <a:pt x="1427023" y="761675"/>
                </a:moveTo>
                <a:lnTo>
                  <a:pt x="1431645" y="760781"/>
                </a:lnTo>
                <a:lnTo>
                  <a:pt x="1432689" y="759737"/>
                </a:lnTo>
                <a:lnTo>
                  <a:pt x="1432242" y="758246"/>
                </a:lnTo>
                <a:lnTo>
                  <a:pt x="1431347" y="756754"/>
                </a:lnTo>
                <a:lnTo>
                  <a:pt x="1430005" y="755412"/>
                </a:lnTo>
                <a:lnTo>
                  <a:pt x="1427917" y="754965"/>
                </a:lnTo>
                <a:lnTo>
                  <a:pt x="1425084" y="755412"/>
                </a:lnTo>
                <a:lnTo>
                  <a:pt x="1422102" y="754965"/>
                </a:lnTo>
                <a:lnTo>
                  <a:pt x="1417032" y="753325"/>
                </a:lnTo>
                <a:lnTo>
                  <a:pt x="1415392" y="754219"/>
                </a:lnTo>
                <a:lnTo>
                  <a:pt x="1411366" y="755412"/>
                </a:lnTo>
                <a:lnTo>
                  <a:pt x="1411366" y="756456"/>
                </a:lnTo>
                <a:cubicBezTo>
                  <a:pt x="1411366" y="756456"/>
                  <a:pt x="1412857" y="758246"/>
                  <a:pt x="1412857" y="758246"/>
                </a:cubicBezTo>
                <a:lnTo>
                  <a:pt x="1414796" y="759438"/>
                </a:lnTo>
                <a:lnTo>
                  <a:pt x="1418672" y="760333"/>
                </a:lnTo>
                <a:lnTo>
                  <a:pt x="1420313" y="759737"/>
                </a:lnTo>
                <a:lnTo>
                  <a:pt x="1423742" y="760930"/>
                </a:lnTo>
                <a:lnTo>
                  <a:pt x="1426874" y="761377"/>
                </a:lnTo>
                <a:close/>
                <a:moveTo>
                  <a:pt x="1331441" y="796568"/>
                </a:moveTo>
                <a:lnTo>
                  <a:pt x="1332335" y="797015"/>
                </a:lnTo>
                <a:lnTo>
                  <a:pt x="1333230" y="796717"/>
                </a:lnTo>
                <a:lnTo>
                  <a:pt x="1333975" y="795971"/>
                </a:lnTo>
                <a:lnTo>
                  <a:pt x="1336361" y="791945"/>
                </a:lnTo>
                <a:lnTo>
                  <a:pt x="1335765" y="788963"/>
                </a:lnTo>
                <a:lnTo>
                  <a:pt x="1335019" y="788068"/>
                </a:lnTo>
                <a:lnTo>
                  <a:pt x="1334423" y="788963"/>
                </a:lnTo>
                <a:lnTo>
                  <a:pt x="1332633" y="788367"/>
                </a:lnTo>
                <a:lnTo>
                  <a:pt x="1331142" y="788963"/>
                </a:lnTo>
                <a:lnTo>
                  <a:pt x="1329055" y="790156"/>
                </a:lnTo>
                <a:lnTo>
                  <a:pt x="1328011" y="791200"/>
                </a:lnTo>
                <a:lnTo>
                  <a:pt x="1328757" y="793138"/>
                </a:lnTo>
                <a:lnTo>
                  <a:pt x="1331441" y="796419"/>
                </a:lnTo>
                <a:close/>
                <a:moveTo>
                  <a:pt x="1422400" y="861731"/>
                </a:moveTo>
                <a:lnTo>
                  <a:pt x="1422400" y="863371"/>
                </a:lnTo>
                <a:cubicBezTo>
                  <a:pt x="1422400" y="863371"/>
                  <a:pt x="1422848" y="864862"/>
                  <a:pt x="1422848" y="864862"/>
                </a:cubicBezTo>
                <a:lnTo>
                  <a:pt x="1423742" y="866055"/>
                </a:lnTo>
                <a:lnTo>
                  <a:pt x="1427768" y="868888"/>
                </a:lnTo>
                <a:lnTo>
                  <a:pt x="1429558" y="869634"/>
                </a:lnTo>
                <a:lnTo>
                  <a:pt x="1430751" y="869634"/>
                </a:lnTo>
                <a:cubicBezTo>
                  <a:pt x="1430751" y="869634"/>
                  <a:pt x="1432093" y="868888"/>
                  <a:pt x="1432093" y="868888"/>
                </a:cubicBezTo>
                <a:lnTo>
                  <a:pt x="1433584" y="867397"/>
                </a:lnTo>
                <a:lnTo>
                  <a:pt x="1434777" y="865757"/>
                </a:lnTo>
                <a:lnTo>
                  <a:pt x="1436119" y="862327"/>
                </a:lnTo>
                <a:lnTo>
                  <a:pt x="1436417" y="860538"/>
                </a:lnTo>
                <a:lnTo>
                  <a:pt x="1436417" y="857556"/>
                </a:lnTo>
                <a:cubicBezTo>
                  <a:pt x="1436417" y="857556"/>
                  <a:pt x="1435373" y="853530"/>
                  <a:pt x="1435373" y="853530"/>
                </a:cubicBezTo>
                <a:lnTo>
                  <a:pt x="1435075" y="850398"/>
                </a:lnTo>
                <a:lnTo>
                  <a:pt x="1435373" y="848311"/>
                </a:lnTo>
                <a:lnTo>
                  <a:pt x="1434628" y="846372"/>
                </a:lnTo>
                <a:lnTo>
                  <a:pt x="1431496" y="843390"/>
                </a:lnTo>
                <a:lnTo>
                  <a:pt x="1428067" y="842495"/>
                </a:lnTo>
                <a:lnTo>
                  <a:pt x="1424637" y="846074"/>
                </a:lnTo>
                <a:lnTo>
                  <a:pt x="1423295" y="847863"/>
                </a:lnTo>
                <a:lnTo>
                  <a:pt x="1422997" y="849205"/>
                </a:lnTo>
                <a:lnTo>
                  <a:pt x="1421655" y="851293"/>
                </a:lnTo>
                <a:lnTo>
                  <a:pt x="1421356" y="852188"/>
                </a:lnTo>
                <a:lnTo>
                  <a:pt x="1421953" y="853679"/>
                </a:lnTo>
                <a:lnTo>
                  <a:pt x="1424339" y="856363"/>
                </a:lnTo>
                <a:lnTo>
                  <a:pt x="1423146" y="859792"/>
                </a:lnTo>
                <a:lnTo>
                  <a:pt x="1422848" y="861433"/>
                </a:lnTo>
                <a:close/>
                <a:moveTo>
                  <a:pt x="1029783" y="818935"/>
                </a:moveTo>
                <a:lnTo>
                  <a:pt x="1024862" y="817593"/>
                </a:lnTo>
                <a:lnTo>
                  <a:pt x="1023222" y="820128"/>
                </a:lnTo>
                <a:lnTo>
                  <a:pt x="1021134" y="821768"/>
                </a:lnTo>
                <a:lnTo>
                  <a:pt x="1018003" y="823408"/>
                </a:lnTo>
                <a:lnTo>
                  <a:pt x="1016959" y="824601"/>
                </a:lnTo>
                <a:lnTo>
                  <a:pt x="1018003" y="825496"/>
                </a:lnTo>
                <a:lnTo>
                  <a:pt x="1026502" y="828478"/>
                </a:lnTo>
                <a:lnTo>
                  <a:pt x="1027993" y="829373"/>
                </a:lnTo>
                <a:lnTo>
                  <a:pt x="1029037" y="829373"/>
                </a:lnTo>
                <a:cubicBezTo>
                  <a:pt x="1029037" y="829373"/>
                  <a:pt x="1030379" y="826838"/>
                  <a:pt x="1030379" y="826838"/>
                </a:cubicBezTo>
                <a:lnTo>
                  <a:pt x="1032019" y="826093"/>
                </a:lnTo>
                <a:lnTo>
                  <a:pt x="1032317" y="822663"/>
                </a:lnTo>
                <a:lnTo>
                  <a:pt x="1032019" y="821321"/>
                </a:lnTo>
                <a:lnTo>
                  <a:pt x="1031274" y="820277"/>
                </a:lnTo>
                <a:lnTo>
                  <a:pt x="1029484" y="819084"/>
                </a:lnTo>
                <a:close/>
                <a:moveTo>
                  <a:pt x="1740610" y="833548"/>
                </a:moveTo>
                <a:lnTo>
                  <a:pt x="1738821" y="831162"/>
                </a:lnTo>
                <a:lnTo>
                  <a:pt x="1736286" y="826242"/>
                </a:lnTo>
                <a:lnTo>
                  <a:pt x="1733900" y="824452"/>
                </a:lnTo>
                <a:lnTo>
                  <a:pt x="1730619" y="823856"/>
                </a:lnTo>
                <a:lnTo>
                  <a:pt x="1728383" y="824303"/>
                </a:lnTo>
                <a:lnTo>
                  <a:pt x="1726146" y="826838"/>
                </a:lnTo>
                <a:lnTo>
                  <a:pt x="1725400" y="829075"/>
                </a:lnTo>
                <a:lnTo>
                  <a:pt x="1725400" y="830864"/>
                </a:lnTo>
                <a:cubicBezTo>
                  <a:pt x="1725400" y="830864"/>
                  <a:pt x="1725400" y="832057"/>
                  <a:pt x="1725400" y="832057"/>
                </a:cubicBezTo>
                <a:lnTo>
                  <a:pt x="1727786" y="834443"/>
                </a:lnTo>
                <a:lnTo>
                  <a:pt x="1734049" y="837873"/>
                </a:lnTo>
                <a:lnTo>
                  <a:pt x="1737031" y="840855"/>
                </a:lnTo>
                <a:lnTo>
                  <a:pt x="1739119" y="840557"/>
                </a:lnTo>
                <a:lnTo>
                  <a:pt x="1740014" y="839662"/>
                </a:lnTo>
                <a:lnTo>
                  <a:pt x="1740759" y="838320"/>
                </a:lnTo>
                <a:lnTo>
                  <a:pt x="1740759" y="837425"/>
                </a:lnTo>
                <a:cubicBezTo>
                  <a:pt x="1740759" y="837425"/>
                  <a:pt x="1740461" y="836978"/>
                  <a:pt x="1740461" y="836978"/>
                </a:cubicBezTo>
                <a:lnTo>
                  <a:pt x="1740461" y="836232"/>
                </a:lnTo>
                <a:cubicBezTo>
                  <a:pt x="1740461" y="836232"/>
                  <a:pt x="1741207" y="835338"/>
                  <a:pt x="1741207" y="835338"/>
                </a:cubicBezTo>
                <a:lnTo>
                  <a:pt x="1740610" y="833548"/>
                </a:lnTo>
                <a:close/>
                <a:moveTo>
                  <a:pt x="956717" y="830268"/>
                </a:moveTo>
                <a:lnTo>
                  <a:pt x="954182" y="829522"/>
                </a:lnTo>
                <a:lnTo>
                  <a:pt x="948664" y="829224"/>
                </a:lnTo>
                <a:lnTo>
                  <a:pt x="946428" y="829522"/>
                </a:lnTo>
                <a:lnTo>
                  <a:pt x="944937" y="830268"/>
                </a:lnTo>
                <a:lnTo>
                  <a:pt x="945235" y="831610"/>
                </a:lnTo>
                <a:lnTo>
                  <a:pt x="947322" y="833548"/>
                </a:lnTo>
                <a:lnTo>
                  <a:pt x="950305" y="835338"/>
                </a:lnTo>
                <a:lnTo>
                  <a:pt x="954331" y="836978"/>
                </a:lnTo>
                <a:lnTo>
                  <a:pt x="957015" y="837723"/>
                </a:lnTo>
                <a:lnTo>
                  <a:pt x="958506" y="837723"/>
                </a:lnTo>
                <a:cubicBezTo>
                  <a:pt x="958506" y="837723"/>
                  <a:pt x="960743" y="836381"/>
                  <a:pt x="960743" y="836381"/>
                </a:cubicBezTo>
                <a:lnTo>
                  <a:pt x="961190" y="835487"/>
                </a:lnTo>
                <a:lnTo>
                  <a:pt x="961190" y="834443"/>
                </a:lnTo>
                <a:cubicBezTo>
                  <a:pt x="961190" y="834443"/>
                  <a:pt x="960295" y="832803"/>
                  <a:pt x="960295" y="832803"/>
                </a:cubicBezTo>
                <a:lnTo>
                  <a:pt x="956866" y="829969"/>
                </a:lnTo>
                <a:close/>
                <a:moveTo>
                  <a:pt x="1173976" y="472095"/>
                </a:moveTo>
                <a:lnTo>
                  <a:pt x="1176809" y="473885"/>
                </a:lnTo>
                <a:lnTo>
                  <a:pt x="1178897" y="473885"/>
                </a:lnTo>
                <a:cubicBezTo>
                  <a:pt x="1178897" y="473885"/>
                  <a:pt x="1180984" y="471946"/>
                  <a:pt x="1180984" y="471946"/>
                </a:cubicBezTo>
                <a:lnTo>
                  <a:pt x="1183818" y="470157"/>
                </a:lnTo>
                <a:lnTo>
                  <a:pt x="1184116" y="469411"/>
                </a:lnTo>
                <a:lnTo>
                  <a:pt x="1182028" y="467622"/>
                </a:lnTo>
                <a:lnTo>
                  <a:pt x="1179195" y="466131"/>
                </a:lnTo>
                <a:lnTo>
                  <a:pt x="1173380" y="463894"/>
                </a:lnTo>
                <a:lnTo>
                  <a:pt x="1172634" y="464342"/>
                </a:lnTo>
                <a:lnTo>
                  <a:pt x="1172037" y="465236"/>
                </a:lnTo>
                <a:lnTo>
                  <a:pt x="1171739" y="466578"/>
                </a:lnTo>
                <a:lnTo>
                  <a:pt x="1169204" y="467920"/>
                </a:lnTo>
                <a:lnTo>
                  <a:pt x="1160407" y="470455"/>
                </a:lnTo>
                <a:lnTo>
                  <a:pt x="1157126" y="472095"/>
                </a:lnTo>
                <a:lnTo>
                  <a:pt x="1156082" y="474481"/>
                </a:lnTo>
                <a:lnTo>
                  <a:pt x="1157424" y="477613"/>
                </a:lnTo>
                <a:lnTo>
                  <a:pt x="1158916" y="479402"/>
                </a:lnTo>
                <a:lnTo>
                  <a:pt x="1160407" y="479999"/>
                </a:lnTo>
                <a:lnTo>
                  <a:pt x="1163985" y="479402"/>
                </a:lnTo>
                <a:lnTo>
                  <a:pt x="1165178" y="478657"/>
                </a:lnTo>
                <a:lnTo>
                  <a:pt x="1166670" y="476569"/>
                </a:lnTo>
                <a:lnTo>
                  <a:pt x="1170845" y="472990"/>
                </a:lnTo>
                <a:lnTo>
                  <a:pt x="1173976" y="472394"/>
                </a:lnTo>
                <a:close/>
                <a:moveTo>
                  <a:pt x="937779" y="567081"/>
                </a:moveTo>
                <a:lnTo>
                  <a:pt x="932709" y="567081"/>
                </a:lnTo>
                <a:cubicBezTo>
                  <a:pt x="932709" y="567081"/>
                  <a:pt x="910342" y="569616"/>
                  <a:pt x="910342" y="569616"/>
                </a:cubicBezTo>
                <a:lnTo>
                  <a:pt x="903781" y="570809"/>
                </a:lnTo>
                <a:lnTo>
                  <a:pt x="901694" y="572151"/>
                </a:lnTo>
                <a:lnTo>
                  <a:pt x="898115" y="575879"/>
                </a:lnTo>
                <a:lnTo>
                  <a:pt x="894983" y="580651"/>
                </a:lnTo>
                <a:lnTo>
                  <a:pt x="895729" y="582291"/>
                </a:lnTo>
                <a:lnTo>
                  <a:pt x="900202" y="583484"/>
                </a:lnTo>
                <a:lnTo>
                  <a:pt x="906167" y="585870"/>
                </a:lnTo>
                <a:lnTo>
                  <a:pt x="915263" y="591685"/>
                </a:lnTo>
                <a:lnTo>
                  <a:pt x="917052" y="594071"/>
                </a:lnTo>
                <a:lnTo>
                  <a:pt x="918096" y="597351"/>
                </a:lnTo>
                <a:lnTo>
                  <a:pt x="925254" y="602720"/>
                </a:lnTo>
                <a:lnTo>
                  <a:pt x="931218" y="608237"/>
                </a:lnTo>
                <a:lnTo>
                  <a:pt x="934946" y="610921"/>
                </a:lnTo>
                <a:lnTo>
                  <a:pt x="937481" y="612114"/>
                </a:lnTo>
                <a:lnTo>
                  <a:pt x="938823" y="611815"/>
                </a:lnTo>
                <a:lnTo>
                  <a:pt x="941209" y="610324"/>
                </a:lnTo>
                <a:lnTo>
                  <a:pt x="944489" y="607640"/>
                </a:lnTo>
                <a:lnTo>
                  <a:pt x="946428" y="605553"/>
                </a:lnTo>
                <a:lnTo>
                  <a:pt x="947322" y="602869"/>
                </a:lnTo>
                <a:lnTo>
                  <a:pt x="951945" y="598693"/>
                </a:lnTo>
                <a:lnTo>
                  <a:pt x="956418" y="591089"/>
                </a:lnTo>
                <a:lnTo>
                  <a:pt x="957462" y="588852"/>
                </a:lnTo>
                <a:lnTo>
                  <a:pt x="958208" y="582887"/>
                </a:lnTo>
                <a:lnTo>
                  <a:pt x="958208" y="578861"/>
                </a:lnTo>
                <a:cubicBezTo>
                  <a:pt x="958208" y="578861"/>
                  <a:pt x="957313" y="576923"/>
                  <a:pt x="957313" y="576923"/>
                </a:cubicBezTo>
                <a:lnTo>
                  <a:pt x="955673" y="574984"/>
                </a:lnTo>
                <a:lnTo>
                  <a:pt x="953884" y="573791"/>
                </a:lnTo>
                <a:lnTo>
                  <a:pt x="950752" y="573195"/>
                </a:lnTo>
                <a:lnTo>
                  <a:pt x="943446" y="567976"/>
                </a:lnTo>
                <a:lnTo>
                  <a:pt x="938077" y="566783"/>
                </a:lnTo>
                <a:close/>
                <a:moveTo>
                  <a:pt x="1128794" y="548889"/>
                </a:moveTo>
                <a:lnTo>
                  <a:pt x="1115076" y="552617"/>
                </a:lnTo>
                <a:lnTo>
                  <a:pt x="1108962" y="553363"/>
                </a:lnTo>
                <a:lnTo>
                  <a:pt x="1106726" y="554108"/>
                </a:lnTo>
                <a:lnTo>
                  <a:pt x="1105085" y="555152"/>
                </a:lnTo>
                <a:lnTo>
                  <a:pt x="1104041" y="556345"/>
                </a:lnTo>
                <a:lnTo>
                  <a:pt x="1101656" y="557240"/>
                </a:lnTo>
                <a:lnTo>
                  <a:pt x="1095095" y="558433"/>
                </a:lnTo>
                <a:lnTo>
                  <a:pt x="1093603" y="559178"/>
                </a:lnTo>
                <a:lnTo>
                  <a:pt x="1093305" y="560073"/>
                </a:lnTo>
                <a:lnTo>
                  <a:pt x="1094200" y="560968"/>
                </a:lnTo>
                <a:lnTo>
                  <a:pt x="1096437" y="561862"/>
                </a:lnTo>
                <a:lnTo>
                  <a:pt x="1104936" y="564546"/>
                </a:lnTo>
                <a:lnTo>
                  <a:pt x="1109111" y="564248"/>
                </a:lnTo>
                <a:lnTo>
                  <a:pt x="1110602" y="563652"/>
                </a:lnTo>
                <a:lnTo>
                  <a:pt x="1112392" y="562160"/>
                </a:lnTo>
                <a:lnTo>
                  <a:pt x="1115822" y="562608"/>
                </a:lnTo>
                <a:lnTo>
                  <a:pt x="1123426" y="561415"/>
                </a:lnTo>
                <a:lnTo>
                  <a:pt x="1126707" y="560371"/>
                </a:lnTo>
                <a:lnTo>
                  <a:pt x="1134163" y="556047"/>
                </a:lnTo>
                <a:lnTo>
                  <a:pt x="1136996" y="554108"/>
                </a:lnTo>
                <a:lnTo>
                  <a:pt x="1139083" y="551573"/>
                </a:lnTo>
                <a:lnTo>
                  <a:pt x="1139531" y="550530"/>
                </a:lnTo>
                <a:lnTo>
                  <a:pt x="1139531" y="549486"/>
                </a:lnTo>
                <a:cubicBezTo>
                  <a:pt x="1139531" y="549486"/>
                  <a:pt x="1138487" y="548442"/>
                  <a:pt x="1138487" y="548442"/>
                </a:cubicBezTo>
                <a:lnTo>
                  <a:pt x="1135803" y="548144"/>
                </a:lnTo>
                <a:lnTo>
                  <a:pt x="1128943" y="548740"/>
                </a:lnTo>
                <a:close/>
                <a:moveTo>
                  <a:pt x="1147434" y="526075"/>
                </a:moveTo>
                <a:lnTo>
                  <a:pt x="1148776" y="524285"/>
                </a:lnTo>
                <a:lnTo>
                  <a:pt x="1149074" y="523391"/>
                </a:lnTo>
                <a:lnTo>
                  <a:pt x="1148328" y="522198"/>
                </a:lnTo>
                <a:lnTo>
                  <a:pt x="1145793" y="520707"/>
                </a:lnTo>
                <a:lnTo>
                  <a:pt x="1143109" y="522049"/>
                </a:lnTo>
                <a:lnTo>
                  <a:pt x="1136996" y="527119"/>
                </a:lnTo>
                <a:lnTo>
                  <a:pt x="1137741" y="528312"/>
                </a:lnTo>
                <a:lnTo>
                  <a:pt x="1139531" y="529654"/>
                </a:lnTo>
                <a:lnTo>
                  <a:pt x="1147434" y="526373"/>
                </a:lnTo>
                <a:close/>
                <a:moveTo>
                  <a:pt x="1174125" y="501173"/>
                </a:moveTo>
                <a:lnTo>
                  <a:pt x="1174722" y="503111"/>
                </a:lnTo>
                <a:lnTo>
                  <a:pt x="1175318" y="504304"/>
                </a:lnTo>
                <a:lnTo>
                  <a:pt x="1175915" y="504751"/>
                </a:lnTo>
                <a:lnTo>
                  <a:pt x="1178300" y="503111"/>
                </a:lnTo>
                <a:lnTo>
                  <a:pt x="1180537" y="504155"/>
                </a:lnTo>
                <a:lnTo>
                  <a:pt x="1186502" y="509821"/>
                </a:lnTo>
                <a:lnTo>
                  <a:pt x="1197387" y="511611"/>
                </a:lnTo>
                <a:lnTo>
                  <a:pt x="1201711" y="511611"/>
                </a:lnTo>
                <a:cubicBezTo>
                  <a:pt x="1201711" y="511611"/>
                  <a:pt x="1210360" y="516979"/>
                  <a:pt x="1210360" y="516979"/>
                </a:cubicBezTo>
                <a:lnTo>
                  <a:pt x="1214386" y="519216"/>
                </a:lnTo>
                <a:lnTo>
                  <a:pt x="1217219" y="520259"/>
                </a:lnTo>
                <a:lnTo>
                  <a:pt x="1221543" y="520558"/>
                </a:lnTo>
                <a:lnTo>
                  <a:pt x="1230192" y="519961"/>
                </a:lnTo>
                <a:lnTo>
                  <a:pt x="1236008" y="519961"/>
                </a:lnTo>
                <a:cubicBezTo>
                  <a:pt x="1236008" y="519961"/>
                  <a:pt x="1245402" y="519216"/>
                  <a:pt x="1245402" y="519216"/>
                </a:cubicBezTo>
                <a:lnTo>
                  <a:pt x="1246744" y="518768"/>
                </a:lnTo>
                <a:lnTo>
                  <a:pt x="1247489" y="517575"/>
                </a:lnTo>
                <a:lnTo>
                  <a:pt x="1247489" y="515637"/>
                </a:lnTo>
                <a:cubicBezTo>
                  <a:pt x="1247489" y="515637"/>
                  <a:pt x="1247787" y="514444"/>
                  <a:pt x="1247787" y="514444"/>
                </a:cubicBezTo>
                <a:lnTo>
                  <a:pt x="1248533" y="513997"/>
                </a:lnTo>
                <a:lnTo>
                  <a:pt x="1248980" y="513102"/>
                </a:lnTo>
                <a:lnTo>
                  <a:pt x="1249726" y="508479"/>
                </a:lnTo>
                <a:lnTo>
                  <a:pt x="1249726" y="504901"/>
                </a:lnTo>
                <a:cubicBezTo>
                  <a:pt x="1249726" y="504901"/>
                  <a:pt x="1249279" y="503260"/>
                  <a:pt x="1249279" y="503260"/>
                </a:cubicBezTo>
                <a:lnTo>
                  <a:pt x="1247638" y="499085"/>
                </a:lnTo>
                <a:lnTo>
                  <a:pt x="1247340" y="497743"/>
                </a:lnTo>
                <a:lnTo>
                  <a:pt x="1247937" y="495059"/>
                </a:lnTo>
                <a:lnTo>
                  <a:pt x="1248831" y="492971"/>
                </a:lnTo>
                <a:lnTo>
                  <a:pt x="1246296" y="487752"/>
                </a:lnTo>
                <a:lnTo>
                  <a:pt x="1244358" y="485367"/>
                </a:lnTo>
                <a:lnTo>
                  <a:pt x="1242121" y="481191"/>
                </a:lnTo>
                <a:lnTo>
                  <a:pt x="1237946" y="477165"/>
                </a:lnTo>
                <a:lnTo>
                  <a:pt x="1228850" y="470455"/>
                </a:lnTo>
                <a:lnTo>
                  <a:pt x="1224377" y="467771"/>
                </a:lnTo>
                <a:lnTo>
                  <a:pt x="1218561" y="466131"/>
                </a:lnTo>
                <a:lnTo>
                  <a:pt x="1212447" y="465684"/>
                </a:lnTo>
                <a:lnTo>
                  <a:pt x="1207974" y="466131"/>
                </a:lnTo>
                <a:lnTo>
                  <a:pt x="1191572" y="471350"/>
                </a:lnTo>
                <a:lnTo>
                  <a:pt x="1186800" y="474630"/>
                </a:lnTo>
                <a:lnTo>
                  <a:pt x="1184116" y="475972"/>
                </a:lnTo>
                <a:lnTo>
                  <a:pt x="1179642" y="480744"/>
                </a:lnTo>
                <a:lnTo>
                  <a:pt x="1179642" y="483875"/>
                </a:lnTo>
                <a:cubicBezTo>
                  <a:pt x="1179642" y="483875"/>
                  <a:pt x="1178151" y="487305"/>
                  <a:pt x="1178151" y="487305"/>
                </a:cubicBezTo>
                <a:lnTo>
                  <a:pt x="1175169" y="488498"/>
                </a:lnTo>
                <a:lnTo>
                  <a:pt x="1172783" y="488945"/>
                </a:lnTo>
                <a:lnTo>
                  <a:pt x="1168012" y="495208"/>
                </a:lnTo>
                <a:lnTo>
                  <a:pt x="1167266" y="497445"/>
                </a:lnTo>
                <a:lnTo>
                  <a:pt x="1167266" y="498936"/>
                </a:lnTo>
                <a:cubicBezTo>
                  <a:pt x="1167266" y="498936"/>
                  <a:pt x="1167415" y="500576"/>
                  <a:pt x="1167415" y="500576"/>
                </a:cubicBezTo>
                <a:lnTo>
                  <a:pt x="1168310" y="501173"/>
                </a:lnTo>
                <a:lnTo>
                  <a:pt x="1172932" y="500725"/>
                </a:lnTo>
                <a:lnTo>
                  <a:pt x="1174125" y="501620"/>
                </a:lnTo>
                <a:close/>
                <a:moveTo>
                  <a:pt x="1189037" y="524882"/>
                </a:moveTo>
                <a:lnTo>
                  <a:pt x="1197834" y="527268"/>
                </a:lnTo>
                <a:lnTo>
                  <a:pt x="1200220" y="527566"/>
                </a:lnTo>
                <a:lnTo>
                  <a:pt x="1201413" y="527268"/>
                </a:lnTo>
                <a:lnTo>
                  <a:pt x="1202308" y="526522"/>
                </a:lnTo>
                <a:lnTo>
                  <a:pt x="1202308" y="525478"/>
                </a:lnTo>
                <a:cubicBezTo>
                  <a:pt x="1202308" y="525478"/>
                  <a:pt x="1200220" y="522943"/>
                  <a:pt x="1200220" y="522943"/>
                </a:cubicBezTo>
                <a:lnTo>
                  <a:pt x="1196045" y="520110"/>
                </a:lnTo>
                <a:lnTo>
                  <a:pt x="1192019" y="520110"/>
                </a:lnTo>
                <a:cubicBezTo>
                  <a:pt x="1192019" y="520110"/>
                  <a:pt x="1189782" y="521303"/>
                  <a:pt x="1189782" y="521303"/>
                </a:cubicBezTo>
                <a:lnTo>
                  <a:pt x="1189037" y="522198"/>
                </a:lnTo>
                <a:lnTo>
                  <a:pt x="1187098" y="523093"/>
                </a:lnTo>
                <a:lnTo>
                  <a:pt x="1187545" y="523838"/>
                </a:lnTo>
                <a:lnTo>
                  <a:pt x="1189037" y="524882"/>
                </a:lnTo>
                <a:close/>
                <a:moveTo>
                  <a:pt x="1345159" y="524882"/>
                </a:moveTo>
                <a:lnTo>
                  <a:pt x="1352615" y="524584"/>
                </a:lnTo>
                <a:lnTo>
                  <a:pt x="1355448" y="523838"/>
                </a:lnTo>
                <a:lnTo>
                  <a:pt x="1360369" y="521601"/>
                </a:lnTo>
                <a:lnTo>
                  <a:pt x="1362158" y="520110"/>
                </a:lnTo>
                <a:lnTo>
                  <a:pt x="1362158" y="518470"/>
                </a:lnTo>
                <a:cubicBezTo>
                  <a:pt x="1362158" y="518470"/>
                  <a:pt x="1362158" y="516681"/>
                  <a:pt x="1362158" y="516681"/>
                </a:cubicBezTo>
                <a:lnTo>
                  <a:pt x="1361562" y="514891"/>
                </a:lnTo>
                <a:lnTo>
                  <a:pt x="1362307" y="514146"/>
                </a:lnTo>
                <a:lnTo>
                  <a:pt x="1364395" y="514593"/>
                </a:lnTo>
                <a:lnTo>
                  <a:pt x="1365886" y="513997"/>
                </a:lnTo>
                <a:lnTo>
                  <a:pt x="1366930" y="512505"/>
                </a:lnTo>
                <a:lnTo>
                  <a:pt x="1367974" y="511760"/>
                </a:lnTo>
                <a:lnTo>
                  <a:pt x="1369017" y="511760"/>
                </a:lnTo>
                <a:cubicBezTo>
                  <a:pt x="1369017" y="511760"/>
                  <a:pt x="1369912" y="513102"/>
                  <a:pt x="1369912" y="513102"/>
                </a:cubicBezTo>
                <a:lnTo>
                  <a:pt x="1370509" y="515935"/>
                </a:lnTo>
                <a:lnTo>
                  <a:pt x="1371403" y="517128"/>
                </a:lnTo>
                <a:lnTo>
                  <a:pt x="1373342" y="515786"/>
                </a:lnTo>
                <a:lnTo>
                  <a:pt x="1375877" y="511014"/>
                </a:lnTo>
                <a:lnTo>
                  <a:pt x="1379754" y="509374"/>
                </a:lnTo>
                <a:lnTo>
                  <a:pt x="1380947" y="509374"/>
                </a:lnTo>
                <a:cubicBezTo>
                  <a:pt x="1380947" y="509374"/>
                  <a:pt x="1382438" y="510865"/>
                  <a:pt x="1382438" y="510865"/>
                </a:cubicBezTo>
                <a:lnTo>
                  <a:pt x="1384823" y="511909"/>
                </a:lnTo>
                <a:lnTo>
                  <a:pt x="1383929" y="514146"/>
                </a:lnTo>
                <a:lnTo>
                  <a:pt x="1381245" y="518321"/>
                </a:lnTo>
                <a:lnTo>
                  <a:pt x="1379605" y="521452"/>
                </a:lnTo>
                <a:lnTo>
                  <a:pt x="1379008" y="523540"/>
                </a:lnTo>
                <a:lnTo>
                  <a:pt x="1379008" y="525031"/>
                </a:lnTo>
                <a:cubicBezTo>
                  <a:pt x="1379008" y="525031"/>
                  <a:pt x="1380499" y="526820"/>
                  <a:pt x="1380499" y="526820"/>
                </a:cubicBezTo>
                <a:lnTo>
                  <a:pt x="1382587" y="527715"/>
                </a:lnTo>
                <a:lnTo>
                  <a:pt x="1393621" y="528013"/>
                </a:lnTo>
                <a:lnTo>
                  <a:pt x="1404507" y="529057"/>
                </a:lnTo>
                <a:lnTo>
                  <a:pt x="1410471" y="527268"/>
                </a:lnTo>
                <a:lnTo>
                  <a:pt x="1420164" y="528461"/>
                </a:lnTo>
                <a:lnTo>
                  <a:pt x="1426128" y="528461"/>
                </a:lnTo>
                <a:cubicBezTo>
                  <a:pt x="1426128" y="528461"/>
                  <a:pt x="1428812" y="528013"/>
                  <a:pt x="1428812" y="528013"/>
                </a:cubicBezTo>
                <a:lnTo>
                  <a:pt x="1427172" y="524285"/>
                </a:lnTo>
                <a:lnTo>
                  <a:pt x="1429110" y="524285"/>
                </a:lnTo>
                <a:cubicBezTo>
                  <a:pt x="1429110" y="524285"/>
                  <a:pt x="1437461" y="526671"/>
                  <a:pt x="1437461" y="526671"/>
                </a:cubicBezTo>
                <a:lnTo>
                  <a:pt x="1440891" y="525478"/>
                </a:lnTo>
                <a:lnTo>
                  <a:pt x="1443574" y="525180"/>
                </a:lnTo>
                <a:lnTo>
                  <a:pt x="1447601" y="527417"/>
                </a:lnTo>
                <a:lnTo>
                  <a:pt x="1451478" y="527417"/>
                </a:lnTo>
                <a:cubicBezTo>
                  <a:pt x="1451478" y="527417"/>
                  <a:pt x="1458486" y="525478"/>
                  <a:pt x="1458486" y="525478"/>
                </a:cubicBezTo>
                <a:lnTo>
                  <a:pt x="1459381" y="524882"/>
                </a:lnTo>
                <a:lnTo>
                  <a:pt x="1459977" y="523689"/>
                </a:lnTo>
                <a:lnTo>
                  <a:pt x="1460424" y="521900"/>
                </a:lnTo>
                <a:lnTo>
                  <a:pt x="1461319" y="521900"/>
                </a:lnTo>
                <a:cubicBezTo>
                  <a:pt x="1461319" y="521900"/>
                  <a:pt x="1464003" y="525031"/>
                  <a:pt x="1464003" y="525031"/>
                </a:cubicBezTo>
                <a:lnTo>
                  <a:pt x="1467284" y="526373"/>
                </a:lnTo>
                <a:lnTo>
                  <a:pt x="1469371" y="526373"/>
                </a:lnTo>
                <a:cubicBezTo>
                  <a:pt x="1469371" y="526373"/>
                  <a:pt x="1470564" y="525926"/>
                  <a:pt x="1470564" y="525926"/>
                </a:cubicBezTo>
                <a:lnTo>
                  <a:pt x="1471161" y="521601"/>
                </a:lnTo>
                <a:lnTo>
                  <a:pt x="1472503" y="521601"/>
                </a:lnTo>
                <a:cubicBezTo>
                  <a:pt x="1472503" y="521601"/>
                  <a:pt x="1475038" y="523689"/>
                  <a:pt x="1475038" y="523689"/>
                </a:cubicBezTo>
                <a:lnTo>
                  <a:pt x="1477572" y="525031"/>
                </a:lnTo>
                <a:lnTo>
                  <a:pt x="1481599" y="526224"/>
                </a:lnTo>
                <a:lnTo>
                  <a:pt x="1488010" y="526820"/>
                </a:lnTo>
                <a:lnTo>
                  <a:pt x="1492782" y="526373"/>
                </a:lnTo>
                <a:lnTo>
                  <a:pt x="1502773" y="523689"/>
                </a:lnTo>
                <a:lnTo>
                  <a:pt x="1509185" y="523689"/>
                </a:lnTo>
                <a:cubicBezTo>
                  <a:pt x="1509185" y="523689"/>
                  <a:pt x="1511571" y="522496"/>
                  <a:pt x="1511571" y="522496"/>
                </a:cubicBezTo>
                <a:lnTo>
                  <a:pt x="1514702" y="518768"/>
                </a:lnTo>
                <a:lnTo>
                  <a:pt x="1515149" y="517873"/>
                </a:lnTo>
                <a:lnTo>
                  <a:pt x="1516491" y="512655"/>
                </a:lnTo>
                <a:lnTo>
                  <a:pt x="1515895" y="510567"/>
                </a:lnTo>
                <a:lnTo>
                  <a:pt x="1512614" y="508778"/>
                </a:lnTo>
                <a:lnTo>
                  <a:pt x="1512018" y="508032"/>
                </a:lnTo>
                <a:lnTo>
                  <a:pt x="1511123" y="505646"/>
                </a:lnTo>
                <a:lnTo>
                  <a:pt x="1511720" y="505199"/>
                </a:lnTo>
                <a:lnTo>
                  <a:pt x="1514702" y="506094"/>
                </a:lnTo>
                <a:lnTo>
                  <a:pt x="1519623" y="509225"/>
                </a:lnTo>
                <a:lnTo>
                  <a:pt x="1521263" y="509821"/>
                </a:lnTo>
                <a:lnTo>
                  <a:pt x="1522754" y="509821"/>
                </a:lnTo>
                <a:cubicBezTo>
                  <a:pt x="1522754" y="509821"/>
                  <a:pt x="1523201" y="511312"/>
                  <a:pt x="1523201" y="511312"/>
                </a:cubicBezTo>
                <a:lnTo>
                  <a:pt x="1522605" y="514444"/>
                </a:lnTo>
                <a:lnTo>
                  <a:pt x="1522605" y="516531"/>
                </a:lnTo>
                <a:cubicBezTo>
                  <a:pt x="1522605" y="516531"/>
                  <a:pt x="1524096" y="519961"/>
                  <a:pt x="1524096" y="519961"/>
                </a:cubicBezTo>
                <a:lnTo>
                  <a:pt x="1526184" y="522496"/>
                </a:lnTo>
                <a:lnTo>
                  <a:pt x="1527377" y="523540"/>
                </a:lnTo>
                <a:lnTo>
                  <a:pt x="1532447" y="525478"/>
                </a:lnTo>
                <a:lnTo>
                  <a:pt x="1534832" y="525777"/>
                </a:lnTo>
                <a:lnTo>
                  <a:pt x="1540946" y="525180"/>
                </a:lnTo>
                <a:lnTo>
                  <a:pt x="1550042" y="528013"/>
                </a:lnTo>
                <a:lnTo>
                  <a:pt x="1553472" y="528461"/>
                </a:lnTo>
                <a:lnTo>
                  <a:pt x="1556901" y="528461"/>
                </a:lnTo>
                <a:cubicBezTo>
                  <a:pt x="1556901" y="528461"/>
                  <a:pt x="1562269" y="526820"/>
                  <a:pt x="1562269" y="526820"/>
                </a:cubicBezTo>
                <a:lnTo>
                  <a:pt x="1569278" y="523987"/>
                </a:lnTo>
                <a:lnTo>
                  <a:pt x="1572260" y="523242"/>
                </a:lnTo>
                <a:lnTo>
                  <a:pt x="1597162" y="522496"/>
                </a:lnTo>
                <a:lnTo>
                  <a:pt x="1597609" y="522496"/>
                </a:lnTo>
                <a:cubicBezTo>
                  <a:pt x="1597609" y="522496"/>
                  <a:pt x="1598653" y="518321"/>
                  <a:pt x="1598653" y="518321"/>
                </a:cubicBezTo>
                <a:lnTo>
                  <a:pt x="1598951" y="515786"/>
                </a:lnTo>
                <a:lnTo>
                  <a:pt x="1598951" y="513251"/>
                </a:lnTo>
                <a:cubicBezTo>
                  <a:pt x="1598951" y="513251"/>
                  <a:pt x="1599399" y="511611"/>
                  <a:pt x="1599399" y="511611"/>
                </a:cubicBezTo>
                <a:lnTo>
                  <a:pt x="1600592" y="510716"/>
                </a:lnTo>
                <a:lnTo>
                  <a:pt x="1599548" y="508927"/>
                </a:lnTo>
                <a:lnTo>
                  <a:pt x="1596267" y="506243"/>
                </a:lnTo>
                <a:lnTo>
                  <a:pt x="1595373" y="504751"/>
                </a:lnTo>
                <a:lnTo>
                  <a:pt x="1596864" y="504453"/>
                </a:lnTo>
                <a:lnTo>
                  <a:pt x="1599101" y="505199"/>
                </a:lnTo>
                <a:lnTo>
                  <a:pt x="1605960" y="508628"/>
                </a:lnTo>
                <a:lnTo>
                  <a:pt x="1617442" y="506094"/>
                </a:lnTo>
                <a:lnTo>
                  <a:pt x="1620275" y="504006"/>
                </a:lnTo>
                <a:lnTo>
                  <a:pt x="1618784" y="501769"/>
                </a:lnTo>
                <a:lnTo>
                  <a:pt x="1617143" y="500129"/>
                </a:lnTo>
                <a:lnTo>
                  <a:pt x="1613416" y="498340"/>
                </a:lnTo>
                <a:lnTo>
                  <a:pt x="1611626" y="498340"/>
                </a:lnTo>
                <a:cubicBezTo>
                  <a:pt x="1611626" y="498340"/>
                  <a:pt x="1603574" y="499980"/>
                  <a:pt x="1603574" y="499980"/>
                </a:cubicBezTo>
                <a:lnTo>
                  <a:pt x="1601039" y="499980"/>
                </a:lnTo>
                <a:cubicBezTo>
                  <a:pt x="1601039" y="499980"/>
                  <a:pt x="1597758" y="499383"/>
                  <a:pt x="1597758" y="499383"/>
                </a:cubicBezTo>
                <a:lnTo>
                  <a:pt x="1594627" y="497594"/>
                </a:lnTo>
                <a:lnTo>
                  <a:pt x="1595224" y="496699"/>
                </a:lnTo>
                <a:lnTo>
                  <a:pt x="1605214" y="492971"/>
                </a:lnTo>
                <a:lnTo>
                  <a:pt x="1614161" y="488498"/>
                </a:lnTo>
                <a:lnTo>
                  <a:pt x="1617442" y="485218"/>
                </a:lnTo>
                <a:lnTo>
                  <a:pt x="1617442" y="483279"/>
                </a:lnTo>
                <a:cubicBezTo>
                  <a:pt x="1617442" y="483279"/>
                  <a:pt x="1615354" y="478358"/>
                  <a:pt x="1615354" y="478358"/>
                </a:cubicBezTo>
                <a:lnTo>
                  <a:pt x="1613416" y="474780"/>
                </a:lnTo>
                <a:lnTo>
                  <a:pt x="1611328" y="474183"/>
                </a:lnTo>
                <a:lnTo>
                  <a:pt x="1601785" y="473885"/>
                </a:lnTo>
                <a:lnTo>
                  <a:pt x="1597609" y="473288"/>
                </a:lnTo>
                <a:lnTo>
                  <a:pt x="1596864" y="472692"/>
                </a:lnTo>
                <a:lnTo>
                  <a:pt x="1601039" y="469859"/>
                </a:lnTo>
                <a:lnTo>
                  <a:pt x="1601039" y="468815"/>
                </a:lnTo>
                <a:cubicBezTo>
                  <a:pt x="1601039" y="468815"/>
                  <a:pt x="1600144" y="467771"/>
                  <a:pt x="1600144" y="467771"/>
                </a:cubicBezTo>
                <a:lnTo>
                  <a:pt x="1595820" y="465087"/>
                </a:lnTo>
                <a:lnTo>
                  <a:pt x="1590452" y="464342"/>
                </a:lnTo>
                <a:lnTo>
                  <a:pt x="1578076" y="464342"/>
                </a:lnTo>
                <a:cubicBezTo>
                  <a:pt x="1578076" y="464342"/>
                  <a:pt x="1574795" y="463447"/>
                  <a:pt x="1574795" y="463447"/>
                </a:cubicBezTo>
                <a:lnTo>
                  <a:pt x="1573453" y="462850"/>
                </a:lnTo>
                <a:lnTo>
                  <a:pt x="1573006" y="461956"/>
                </a:lnTo>
                <a:lnTo>
                  <a:pt x="1574049" y="459123"/>
                </a:lnTo>
                <a:lnTo>
                  <a:pt x="1570918" y="457930"/>
                </a:lnTo>
                <a:lnTo>
                  <a:pt x="1560927" y="455693"/>
                </a:lnTo>
                <a:lnTo>
                  <a:pt x="1547656" y="453605"/>
                </a:lnTo>
                <a:lnTo>
                  <a:pt x="1542437" y="453605"/>
                </a:lnTo>
                <a:cubicBezTo>
                  <a:pt x="1542437" y="453605"/>
                  <a:pt x="1537218" y="454351"/>
                  <a:pt x="1537218" y="454351"/>
                </a:cubicBezTo>
                <a:lnTo>
                  <a:pt x="1523052" y="457781"/>
                </a:lnTo>
                <a:lnTo>
                  <a:pt x="1519325" y="458079"/>
                </a:lnTo>
                <a:lnTo>
                  <a:pt x="1505904" y="454649"/>
                </a:lnTo>
                <a:lnTo>
                  <a:pt x="1500984" y="454351"/>
                </a:lnTo>
                <a:lnTo>
                  <a:pt x="1498747" y="456588"/>
                </a:lnTo>
                <a:lnTo>
                  <a:pt x="1495764" y="457631"/>
                </a:lnTo>
                <a:lnTo>
                  <a:pt x="1483239" y="463745"/>
                </a:lnTo>
                <a:lnTo>
                  <a:pt x="1479362" y="463745"/>
                </a:lnTo>
                <a:cubicBezTo>
                  <a:pt x="1479362" y="463745"/>
                  <a:pt x="1473099" y="464192"/>
                  <a:pt x="1473099" y="464192"/>
                </a:cubicBezTo>
                <a:lnTo>
                  <a:pt x="1462959" y="468219"/>
                </a:lnTo>
                <a:lnTo>
                  <a:pt x="1457442" y="467771"/>
                </a:lnTo>
                <a:lnTo>
                  <a:pt x="1447153" y="470604"/>
                </a:lnTo>
                <a:lnTo>
                  <a:pt x="1444618" y="472095"/>
                </a:lnTo>
                <a:lnTo>
                  <a:pt x="1448943" y="475525"/>
                </a:lnTo>
                <a:lnTo>
                  <a:pt x="1447750" y="478209"/>
                </a:lnTo>
                <a:lnTo>
                  <a:pt x="1440294" y="477613"/>
                </a:lnTo>
                <a:lnTo>
                  <a:pt x="1435075" y="475972"/>
                </a:lnTo>
                <a:lnTo>
                  <a:pt x="1432242" y="474481"/>
                </a:lnTo>
                <a:lnTo>
                  <a:pt x="1425084" y="472990"/>
                </a:lnTo>
                <a:lnTo>
                  <a:pt x="1413453" y="465982"/>
                </a:lnTo>
                <a:lnTo>
                  <a:pt x="1410620" y="467473"/>
                </a:lnTo>
                <a:lnTo>
                  <a:pt x="1405998" y="473437"/>
                </a:lnTo>
                <a:lnTo>
                  <a:pt x="1405103" y="472990"/>
                </a:lnTo>
                <a:lnTo>
                  <a:pt x="1403164" y="470008"/>
                </a:lnTo>
                <a:lnTo>
                  <a:pt x="1400928" y="468368"/>
                </a:lnTo>
                <a:lnTo>
                  <a:pt x="1388551" y="471946"/>
                </a:lnTo>
                <a:lnTo>
                  <a:pt x="1378859" y="464491"/>
                </a:lnTo>
                <a:lnTo>
                  <a:pt x="1376920" y="463745"/>
                </a:lnTo>
                <a:lnTo>
                  <a:pt x="1375131" y="463745"/>
                </a:lnTo>
                <a:cubicBezTo>
                  <a:pt x="1375131" y="463745"/>
                  <a:pt x="1373342" y="464342"/>
                  <a:pt x="1373342" y="464342"/>
                </a:cubicBezTo>
                <a:lnTo>
                  <a:pt x="1371552" y="465534"/>
                </a:lnTo>
                <a:lnTo>
                  <a:pt x="1371254" y="467622"/>
                </a:lnTo>
                <a:lnTo>
                  <a:pt x="1372447" y="470455"/>
                </a:lnTo>
                <a:lnTo>
                  <a:pt x="1372894" y="472543"/>
                </a:lnTo>
                <a:lnTo>
                  <a:pt x="1372000" y="474780"/>
                </a:lnTo>
                <a:lnTo>
                  <a:pt x="1371254" y="475376"/>
                </a:lnTo>
                <a:lnTo>
                  <a:pt x="1370061" y="475376"/>
                </a:lnTo>
                <a:cubicBezTo>
                  <a:pt x="1370061" y="475376"/>
                  <a:pt x="1360518" y="469113"/>
                  <a:pt x="1360518" y="469113"/>
                </a:cubicBezTo>
                <a:lnTo>
                  <a:pt x="1359027" y="468666"/>
                </a:lnTo>
                <a:lnTo>
                  <a:pt x="1350974" y="469113"/>
                </a:lnTo>
                <a:lnTo>
                  <a:pt x="1351571" y="468069"/>
                </a:lnTo>
                <a:lnTo>
                  <a:pt x="1358579" y="464640"/>
                </a:lnTo>
                <a:lnTo>
                  <a:pt x="1361263" y="461658"/>
                </a:lnTo>
                <a:lnTo>
                  <a:pt x="1362606" y="459421"/>
                </a:lnTo>
                <a:lnTo>
                  <a:pt x="1362606" y="458079"/>
                </a:lnTo>
                <a:cubicBezTo>
                  <a:pt x="1362606" y="458079"/>
                  <a:pt x="1360667" y="456289"/>
                  <a:pt x="1360667" y="456289"/>
                </a:cubicBezTo>
                <a:lnTo>
                  <a:pt x="1354553" y="452860"/>
                </a:lnTo>
                <a:lnTo>
                  <a:pt x="1350825" y="453605"/>
                </a:lnTo>
                <a:lnTo>
                  <a:pt x="1349632" y="453009"/>
                </a:lnTo>
                <a:lnTo>
                  <a:pt x="1347098" y="448983"/>
                </a:lnTo>
                <a:lnTo>
                  <a:pt x="1343966" y="446597"/>
                </a:lnTo>
                <a:lnTo>
                  <a:pt x="1340835" y="446299"/>
                </a:lnTo>
                <a:lnTo>
                  <a:pt x="1337107" y="442869"/>
                </a:lnTo>
                <a:lnTo>
                  <a:pt x="1335168" y="441527"/>
                </a:lnTo>
                <a:lnTo>
                  <a:pt x="1323090" y="440185"/>
                </a:lnTo>
                <a:lnTo>
                  <a:pt x="1320704" y="438545"/>
                </a:lnTo>
                <a:lnTo>
                  <a:pt x="1315038" y="436457"/>
                </a:lnTo>
                <a:lnTo>
                  <a:pt x="1308179" y="435413"/>
                </a:lnTo>
                <a:lnTo>
                  <a:pt x="1304749" y="431984"/>
                </a:lnTo>
                <a:lnTo>
                  <a:pt x="1308626" y="431387"/>
                </a:lnTo>
                <a:lnTo>
                  <a:pt x="1319959" y="433922"/>
                </a:lnTo>
                <a:lnTo>
                  <a:pt x="1333528" y="435562"/>
                </a:lnTo>
                <a:lnTo>
                  <a:pt x="1357386" y="433773"/>
                </a:lnTo>
                <a:lnTo>
                  <a:pt x="1360369" y="432133"/>
                </a:lnTo>
                <a:lnTo>
                  <a:pt x="1361860" y="430940"/>
                </a:lnTo>
                <a:lnTo>
                  <a:pt x="1362307" y="429896"/>
                </a:lnTo>
                <a:lnTo>
                  <a:pt x="1360518" y="427361"/>
                </a:lnTo>
                <a:lnTo>
                  <a:pt x="1319213" y="419607"/>
                </a:lnTo>
                <a:lnTo>
                  <a:pt x="1306539" y="419011"/>
                </a:lnTo>
                <a:lnTo>
                  <a:pt x="1304451" y="418414"/>
                </a:lnTo>
                <a:lnTo>
                  <a:pt x="1303705" y="416029"/>
                </a:lnTo>
                <a:lnTo>
                  <a:pt x="1304898" y="415432"/>
                </a:lnTo>
                <a:lnTo>
                  <a:pt x="1306539" y="415432"/>
                </a:lnTo>
                <a:cubicBezTo>
                  <a:pt x="1306539" y="415432"/>
                  <a:pt x="1308477" y="416029"/>
                  <a:pt x="1308477" y="416029"/>
                </a:cubicBezTo>
                <a:lnTo>
                  <a:pt x="1318915" y="416923"/>
                </a:lnTo>
                <a:lnTo>
                  <a:pt x="1325327" y="417967"/>
                </a:lnTo>
                <a:lnTo>
                  <a:pt x="1327415" y="416178"/>
                </a:lnTo>
                <a:lnTo>
                  <a:pt x="1327116" y="414985"/>
                </a:lnTo>
                <a:lnTo>
                  <a:pt x="1325774" y="413494"/>
                </a:lnTo>
                <a:lnTo>
                  <a:pt x="1322196" y="411257"/>
                </a:lnTo>
                <a:lnTo>
                  <a:pt x="1312056" y="406634"/>
                </a:lnTo>
                <a:lnTo>
                  <a:pt x="1307284" y="405591"/>
                </a:lnTo>
                <a:lnTo>
                  <a:pt x="1300872" y="405292"/>
                </a:lnTo>
                <a:lnTo>
                  <a:pt x="1294460" y="405889"/>
                </a:lnTo>
                <a:lnTo>
                  <a:pt x="1281040" y="409318"/>
                </a:lnTo>
                <a:lnTo>
                  <a:pt x="1270006" y="410064"/>
                </a:lnTo>
                <a:lnTo>
                  <a:pt x="1262699" y="409020"/>
                </a:lnTo>
                <a:lnTo>
                  <a:pt x="1251515" y="417371"/>
                </a:lnTo>
                <a:lnTo>
                  <a:pt x="1248533" y="418862"/>
                </a:lnTo>
                <a:lnTo>
                  <a:pt x="1249875" y="416327"/>
                </a:lnTo>
                <a:lnTo>
                  <a:pt x="1251366" y="414388"/>
                </a:lnTo>
                <a:lnTo>
                  <a:pt x="1254200" y="411704"/>
                </a:lnTo>
                <a:lnTo>
                  <a:pt x="1255541" y="408722"/>
                </a:lnTo>
                <a:lnTo>
                  <a:pt x="1257182" y="406336"/>
                </a:lnTo>
                <a:lnTo>
                  <a:pt x="1257480" y="405292"/>
                </a:lnTo>
                <a:lnTo>
                  <a:pt x="1257480" y="404099"/>
                </a:lnTo>
                <a:cubicBezTo>
                  <a:pt x="1257480" y="404099"/>
                  <a:pt x="1256883" y="401415"/>
                  <a:pt x="1256883" y="401415"/>
                </a:cubicBezTo>
                <a:lnTo>
                  <a:pt x="1256436" y="400521"/>
                </a:lnTo>
                <a:lnTo>
                  <a:pt x="1255243" y="399775"/>
                </a:lnTo>
                <a:lnTo>
                  <a:pt x="1251515" y="398135"/>
                </a:lnTo>
                <a:lnTo>
                  <a:pt x="1246595" y="394556"/>
                </a:lnTo>
                <a:lnTo>
                  <a:pt x="1241227" y="392170"/>
                </a:lnTo>
                <a:lnTo>
                  <a:pt x="1237648" y="392170"/>
                </a:lnTo>
                <a:cubicBezTo>
                  <a:pt x="1237648" y="392170"/>
                  <a:pt x="1233473" y="392767"/>
                  <a:pt x="1233473" y="392767"/>
                </a:cubicBezTo>
                <a:lnTo>
                  <a:pt x="1228552" y="392319"/>
                </a:lnTo>
                <a:lnTo>
                  <a:pt x="1220052" y="389635"/>
                </a:lnTo>
                <a:lnTo>
                  <a:pt x="1206632" y="386206"/>
                </a:lnTo>
                <a:lnTo>
                  <a:pt x="1193212" y="383522"/>
                </a:lnTo>
                <a:lnTo>
                  <a:pt x="1187694" y="383522"/>
                </a:lnTo>
                <a:cubicBezTo>
                  <a:pt x="1187694" y="383522"/>
                  <a:pt x="1182177" y="384267"/>
                  <a:pt x="1182177" y="384267"/>
                </a:cubicBezTo>
                <a:lnTo>
                  <a:pt x="1173827" y="386951"/>
                </a:lnTo>
                <a:lnTo>
                  <a:pt x="1169204" y="387846"/>
                </a:lnTo>
                <a:lnTo>
                  <a:pt x="1165626" y="387846"/>
                </a:lnTo>
                <a:cubicBezTo>
                  <a:pt x="1165626" y="387846"/>
                  <a:pt x="1163687" y="388741"/>
                  <a:pt x="1163687" y="388741"/>
                </a:cubicBezTo>
                <a:lnTo>
                  <a:pt x="1163389" y="390083"/>
                </a:lnTo>
                <a:lnTo>
                  <a:pt x="1162196" y="392021"/>
                </a:lnTo>
                <a:lnTo>
                  <a:pt x="1163240" y="393512"/>
                </a:lnTo>
                <a:lnTo>
                  <a:pt x="1166073" y="395451"/>
                </a:lnTo>
                <a:lnTo>
                  <a:pt x="1172037" y="397986"/>
                </a:lnTo>
                <a:lnTo>
                  <a:pt x="1172932" y="398731"/>
                </a:lnTo>
                <a:lnTo>
                  <a:pt x="1171590" y="400073"/>
                </a:lnTo>
                <a:lnTo>
                  <a:pt x="1167862" y="400670"/>
                </a:lnTo>
                <a:lnTo>
                  <a:pt x="1165477" y="400670"/>
                </a:lnTo>
                <a:cubicBezTo>
                  <a:pt x="1165477" y="400670"/>
                  <a:pt x="1160258" y="398433"/>
                  <a:pt x="1160258" y="398433"/>
                </a:cubicBezTo>
                <a:lnTo>
                  <a:pt x="1159810" y="400073"/>
                </a:lnTo>
                <a:lnTo>
                  <a:pt x="1159810" y="401266"/>
                </a:lnTo>
                <a:cubicBezTo>
                  <a:pt x="1159810" y="401266"/>
                  <a:pt x="1160258" y="402161"/>
                  <a:pt x="1160258" y="402161"/>
                </a:cubicBezTo>
                <a:lnTo>
                  <a:pt x="1161152" y="402906"/>
                </a:lnTo>
                <a:lnTo>
                  <a:pt x="1166520" y="404249"/>
                </a:lnTo>
                <a:lnTo>
                  <a:pt x="1184116" y="411853"/>
                </a:lnTo>
                <a:lnTo>
                  <a:pt x="1186651" y="411853"/>
                </a:lnTo>
                <a:cubicBezTo>
                  <a:pt x="1186651" y="411853"/>
                  <a:pt x="1192466" y="410959"/>
                  <a:pt x="1192466" y="410959"/>
                </a:cubicBezTo>
                <a:lnTo>
                  <a:pt x="1191273" y="412152"/>
                </a:lnTo>
                <a:lnTo>
                  <a:pt x="1188887" y="413643"/>
                </a:lnTo>
                <a:lnTo>
                  <a:pt x="1182923" y="414985"/>
                </a:lnTo>
                <a:lnTo>
                  <a:pt x="1182177" y="416476"/>
                </a:lnTo>
                <a:lnTo>
                  <a:pt x="1184265" y="418862"/>
                </a:lnTo>
                <a:lnTo>
                  <a:pt x="1187396" y="420502"/>
                </a:lnTo>
                <a:lnTo>
                  <a:pt x="1197834" y="423484"/>
                </a:lnTo>
                <a:lnTo>
                  <a:pt x="1202457" y="429151"/>
                </a:lnTo>
                <a:lnTo>
                  <a:pt x="1209764" y="429598"/>
                </a:lnTo>
                <a:lnTo>
                  <a:pt x="1216623" y="427510"/>
                </a:lnTo>
                <a:lnTo>
                  <a:pt x="1220649" y="427510"/>
                </a:lnTo>
                <a:cubicBezTo>
                  <a:pt x="1220649" y="427510"/>
                  <a:pt x="1226017" y="428107"/>
                  <a:pt x="1226017" y="428107"/>
                </a:cubicBezTo>
                <a:lnTo>
                  <a:pt x="1240034" y="428852"/>
                </a:lnTo>
                <a:lnTo>
                  <a:pt x="1244955" y="428852"/>
                </a:lnTo>
                <a:cubicBezTo>
                  <a:pt x="1244955" y="428852"/>
                  <a:pt x="1245551" y="427809"/>
                  <a:pt x="1245551" y="427809"/>
                </a:cubicBezTo>
                <a:lnTo>
                  <a:pt x="1247787" y="426467"/>
                </a:lnTo>
                <a:lnTo>
                  <a:pt x="1254349" y="423782"/>
                </a:lnTo>
                <a:lnTo>
                  <a:pt x="1257480" y="423484"/>
                </a:lnTo>
                <a:lnTo>
                  <a:pt x="1260164" y="424230"/>
                </a:lnTo>
                <a:lnTo>
                  <a:pt x="1265681" y="432133"/>
                </a:lnTo>
                <a:lnTo>
                  <a:pt x="1270304" y="437799"/>
                </a:lnTo>
                <a:lnTo>
                  <a:pt x="1276567" y="445106"/>
                </a:lnTo>
                <a:lnTo>
                  <a:pt x="1281040" y="449132"/>
                </a:lnTo>
                <a:lnTo>
                  <a:pt x="1284171" y="453009"/>
                </a:lnTo>
                <a:lnTo>
                  <a:pt x="1285364" y="455842"/>
                </a:lnTo>
                <a:lnTo>
                  <a:pt x="1286557" y="459719"/>
                </a:lnTo>
                <a:lnTo>
                  <a:pt x="1287303" y="463596"/>
                </a:lnTo>
                <a:lnTo>
                  <a:pt x="1287005" y="464938"/>
                </a:lnTo>
                <a:lnTo>
                  <a:pt x="1286259" y="466280"/>
                </a:lnTo>
                <a:lnTo>
                  <a:pt x="1280444" y="473587"/>
                </a:lnTo>
                <a:lnTo>
                  <a:pt x="1278356" y="477613"/>
                </a:lnTo>
                <a:lnTo>
                  <a:pt x="1277909" y="478955"/>
                </a:lnTo>
                <a:lnTo>
                  <a:pt x="1277909" y="481042"/>
                </a:lnTo>
                <a:cubicBezTo>
                  <a:pt x="1277909" y="481042"/>
                  <a:pt x="1278356" y="483726"/>
                  <a:pt x="1278356" y="483726"/>
                </a:cubicBezTo>
                <a:lnTo>
                  <a:pt x="1278803" y="485665"/>
                </a:lnTo>
                <a:lnTo>
                  <a:pt x="1279847" y="487454"/>
                </a:lnTo>
                <a:lnTo>
                  <a:pt x="1283575" y="490138"/>
                </a:lnTo>
                <a:lnTo>
                  <a:pt x="1287005" y="493270"/>
                </a:lnTo>
                <a:lnTo>
                  <a:pt x="1287452" y="494463"/>
                </a:lnTo>
                <a:lnTo>
                  <a:pt x="1284768" y="496103"/>
                </a:lnTo>
                <a:lnTo>
                  <a:pt x="1284470" y="497296"/>
                </a:lnTo>
                <a:lnTo>
                  <a:pt x="1286408" y="502962"/>
                </a:lnTo>
                <a:lnTo>
                  <a:pt x="1290136" y="511462"/>
                </a:lnTo>
                <a:lnTo>
                  <a:pt x="1292522" y="514146"/>
                </a:lnTo>
                <a:lnTo>
                  <a:pt x="1297890" y="516531"/>
                </a:lnTo>
                <a:lnTo>
                  <a:pt x="1301021" y="518917"/>
                </a:lnTo>
                <a:lnTo>
                  <a:pt x="1302065" y="519216"/>
                </a:lnTo>
                <a:lnTo>
                  <a:pt x="1306539" y="518321"/>
                </a:lnTo>
                <a:lnTo>
                  <a:pt x="1311012" y="519514"/>
                </a:lnTo>
                <a:lnTo>
                  <a:pt x="1311907" y="519216"/>
                </a:lnTo>
                <a:lnTo>
                  <a:pt x="1311161" y="515935"/>
                </a:lnTo>
                <a:lnTo>
                  <a:pt x="1312056" y="514444"/>
                </a:lnTo>
                <a:lnTo>
                  <a:pt x="1318617" y="509970"/>
                </a:lnTo>
                <a:lnTo>
                  <a:pt x="1318617" y="510865"/>
                </a:lnTo>
                <a:cubicBezTo>
                  <a:pt x="1318617" y="510865"/>
                  <a:pt x="1316529" y="513997"/>
                  <a:pt x="1316529" y="513997"/>
                </a:cubicBezTo>
                <a:lnTo>
                  <a:pt x="1316231" y="515637"/>
                </a:lnTo>
                <a:lnTo>
                  <a:pt x="1321003" y="516681"/>
                </a:lnTo>
                <a:lnTo>
                  <a:pt x="1327116" y="521154"/>
                </a:lnTo>
                <a:lnTo>
                  <a:pt x="1332186" y="521154"/>
                </a:lnTo>
                <a:cubicBezTo>
                  <a:pt x="1332186" y="521154"/>
                  <a:pt x="1341282" y="523987"/>
                  <a:pt x="1341282" y="523987"/>
                </a:cubicBezTo>
                <a:lnTo>
                  <a:pt x="1345756" y="524733"/>
                </a:lnTo>
                <a:close/>
                <a:moveTo>
                  <a:pt x="1213789" y="452263"/>
                </a:moveTo>
                <a:lnTo>
                  <a:pt x="1214237" y="454351"/>
                </a:lnTo>
                <a:lnTo>
                  <a:pt x="1214982" y="455991"/>
                </a:lnTo>
                <a:lnTo>
                  <a:pt x="1215877" y="457184"/>
                </a:lnTo>
                <a:lnTo>
                  <a:pt x="1219158" y="458377"/>
                </a:lnTo>
                <a:lnTo>
                  <a:pt x="1221692" y="458377"/>
                </a:lnTo>
                <a:cubicBezTo>
                  <a:pt x="1221692" y="458377"/>
                  <a:pt x="1226912" y="457482"/>
                  <a:pt x="1226912" y="457482"/>
                </a:cubicBezTo>
                <a:lnTo>
                  <a:pt x="1227657" y="456886"/>
                </a:lnTo>
                <a:lnTo>
                  <a:pt x="1227657" y="456289"/>
                </a:lnTo>
                <a:cubicBezTo>
                  <a:pt x="1227657" y="456289"/>
                  <a:pt x="1226912" y="454202"/>
                  <a:pt x="1226912" y="454202"/>
                </a:cubicBezTo>
                <a:lnTo>
                  <a:pt x="1224824" y="450921"/>
                </a:lnTo>
                <a:lnTo>
                  <a:pt x="1224078" y="449132"/>
                </a:lnTo>
                <a:lnTo>
                  <a:pt x="1223333" y="446000"/>
                </a:lnTo>
                <a:lnTo>
                  <a:pt x="1222587" y="444808"/>
                </a:lnTo>
                <a:lnTo>
                  <a:pt x="1221543" y="444509"/>
                </a:lnTo>
                <a:lnTo>
                  <a:pt x="1216026" y="446746"/>
                </a:lnTo>
                <a:lnTo>
                  <a:pt x="1213491" y="446746"/>
                </a:lnTo>
                <a:cubicBezTo>
                  <a:pt x="1213491" y="446746"/>
                  <a:pt x="1212447" y="447343"/>
                  <a:pt x="1212447" y="447343"/>
                </a:cubicBezTo>
                <a:lnTo>
                  <a:pt x="1211851" y="448237"/>
                </a:lnTo>
                <a:lnTo>
                  <a:pt x="1211851" y="449281"/>
                </a:lnTo>
                <a:cubicBezTo>
                  <a:pt x="1211851" y="449281"/>
                  <a:pt x="1212895" y="450623"/>
                  <a:pt x="1212895" y="450623"/>
                </a:cubicBezTo>
                <a:lnTo>
                  <a:pt x="1213640" y="452263"/>
                </a:lnTo>
                <a:close/>
                <a:moveTo>
                  <a:pt x="1162942" y="600632"/>
                </a:moveTo>
                <a:lnTo>
                  <a:pt x="1162345" y="599141"/>
                </a:lnTo>
                <a:lnTo>
                  <a:pt x="1160556" y="597948"/>
                </a:lnTo>
                <a:lnTo>
                  <a:pt x="1156530" y="599588"/>
                </a:lnTo>
                <a:lnTo>
                  <a:pt x="1155038" y="601079"/>
                </a:lnTo>
                <a:lnTo>
                  <a:pt x="1154591" y="602720"/>
                </a:lnTo>
                <a:lnTo>
                  <a:pt x="1154293" y="604658"/>
                </a:lnTo>
                <a:lnTo>
                  <a:pt x="1154293" y="608088"/>
                </a:lnTo>
                <a:cubicBezTo>
                  <a:pt x="1154293" y="608088"/>
                  <a:pt x="1158319" y="611815"/>
                  <a:pt x="1158319" y="611815"/>
                </a:cubicBezTo>
                <a:lnTo>
                  <a:pt x="1162643" y="611368"/>
                </a:lnTo>
                <a:lnTo>
                  <a:pt x="1164582" y="610772"/>
                </a:lnTo>
                <a:lnTo>
                  <a:pt x="1165626" y="610026"/>
                </a:lnTo>
                <a:lnTo>
                  <a:pt x="1166520" y="608386"/>
                </a:lnTo>
                <a:lnTo>
                  <a:pt x="1167415" y="605851"/>
                </a:lnTo>
                <a:lnTo>
                  <a:pt x="1167415" y="604211"/>
                </a:lnTo>
                <a:cubicBezTo>
                  <a:pt x="1167415" y="604211"/>
                  <a:pt x="1166371" y="602720"/>
                  <a:pt x="1166371" y="602720"/>
                </a:cubicBezTo>
                <a:lnTo>
                  <a:pt x="1163836" y="601377"/>
                </a:lnTo>
                <a:lnTo>
                  <a:pt x="1163240" y="600781"/>
                </a:lnTo>
                <a:close/>
                <a:moveTo>
                  <a:pt x="1050360" y="341471"/>
                </a:moveTo>
                <a:lnTo>
                  <a:pt x="1048273" y="339384"/>
                </a:lnTo>
                <a:lnTo>
                  <a:pt x="1046483" y="338340"/>
                </a:lnTo>
                <a:lnTo>
                  <a:pt x="1043054" y="336849"/>
                </a:lnTo>
                <a:lnTo>
                  <a:pt x="1034703" y="334612"/>
                </a:lnTo>
                <a:lnTo>
                  <a:pt x="1027397" y="334165"/>
                </a:lnTo>
                <a:lnTo>
                  <a:pt x="1018301" y="334761"/>
                </a:lnTo>
                <a:lnTo>
                  <a:pt x="1013380" y="335209"/>
                </a:lnTo>
                <a:lnTo>
                  <a:pt x="1012784" y="335656"/>
                </a:lnTo>
                <a:lnTo>
                  <a:pt x="1012784" y="337893"/>
                </a:lnTo>
                <a:cubicBezTo>
                  <a:pt x="1012784" y="337893"/>
                  <a:pt x="1013082" y="341770"/>
                  <a:pt x="1013082" y="341770"/>
                </a:cubicBezTo>
                <a:lnTo>
                  <a:pt x="1015169" y="344305"/>
                </a:lnTo>
                <a:lnTo>
                  <a:pt x="1023072" y="346392"/>
                </a:lnTo>
                <a:lnTo>
                  <a:pt x="1029634" y="346690"/>
                </a:lnTo>
                <a:lnTo>
                  <a:pt x="1033212" y="346094"/>
                </a:lnTo>
                <a:lnTo>
                  <a:pt x="1036045" y="344752"/>
                </a:lnTo>
                <a:lnTo>
                  <a:pt x="1040966" y="344156"/>
                </a:lnTo>
                <a:lnTo>
                  <a:pt x="1051404" y="343857"/>
                </a:lnTo>
                <a:lnTo>
                  <a:pt x="1050957" y="342217"/>
                </a:lnTo>
                <a:lnTo>
                  <a:pt x="1050211" y="341322"/>
                </a:lnTo>
                <a:close/>
                <a:moveTo>
                  <a:pt x="828627" y="852337"/>
                </a:moveTo>
                <a:lnTo>
                  <a:pt x="827882" y="854722"/>
                </a:lnTo>
                <a:lnTo>
                  <a:pt x="831461" y="857556"/>
                </a:lnTo>
                <a:lnTo>
                  <a:pt x="832505" y="857556"/>
                </a:lnTo>
                <a:cubicBezTo>
                  <a:pt x="832505" y="857556"/>
                  <a:pt x="832505" y="856363"/>
                  <a:pt x="832505" y="856363"/>
                </a:cubicBezTo>
                <a:lnTo>
                  <a:pt x="832057" y="854872"/>
                </a:lnTo>
                <a:lnTo>
                  <a:pt x="828777" y="852337"/>
                </a:lnTo>
                <a:close/>
                <a:moveTo>
                  <a:pt x="973716" y="407827"/>
                </a:moveTo>
                <a:lnTo>
                  <a:pt x="972821" y="406783"/>
                </a:lnTo>
                <a:lnTo>
                  <a:pt x="970733" y="406187"/>
                </a:lnTo>
                <a:lnTo>
                  <a:pt x="967304" y="406187"/>
                </a:lnTo>
                <a:lnTo>
                  <a:pt x="959550" y="408275"/>
                </a:lnTo>
                <a:lnTo>
                  <a:pt x="957313" y="409617"/>
                </a:lnTo>
                <a:lnTo>
                  <a:pt x="956866" y="410959"/>
                </a:lnTo>
                <a:lnTo>
                  <a:pt x="957611" y="413344"/>
                </a:lnTo>
                <a:lnTo>
                  <a:pt x="959401" y="416923"/>
                </a:lnTo>
                <a:lnTo>
                  <a:pt x="961936" y="423484"/>
                </a:lnTo>
                <a:lnTo>
                  <a:pt x="963278" y="425274"/>
                </a:lnTo>
                <a:lnTo>
                  <a:pt x="965514" y="425721"/>
                </a:lnTo>
                <a:lnTo>
                  <a:pt x="986540" y="425721"/>
                </a:lnTo>
                <a:cubicBezTo>
                  <a:pt x="986540" y="425721"/>
                  <a:pt x="990715" y="424528"/>
                  <a:pt x="990715" y="424528"/>
                </a:cubicBezTo>
                <a:lnTo>
                  <a:pt x="993697" y="423186"/>
                </a:lnTo>
                <a:lnTo>
                  <a:pt x="996828" y="421248"/>
                </a:lnTo>
                <a:lnTo>
                  <a:pt x="998170" y="419756"/>
                </a:lnTo>
                <a:lnTo>
                  <a:pt x="997723" y="418713"/>
                </a:lnTo>
                <a:lnTo>
                  <a:pt x="993995" y="417072"/>
                </a:lnTo>
                <a:lnTo>
                  <a:pt x="983557" y="413494"/>
                </a:lnTo>
                <a:lnTo>
                  <a:pt x="982812" y="412152"/>
                </a:lnTo>
                <a:lnTo>
                  <a:pt x="979978" y="410064"/>
                </a:lnTo>
                <a:lnTo>
                  <a:pt x="977444" y="410064"/>
                </a:lnTo>
                <a:cubicBezTo>
                  <a:pt x="977444" y="410064"/>
                  <a:pt x="973417" y="411406"/>
                  <a:pt x="973417" y="411406"/>
                </a:cubicBezTo>
                <a:lnTo>
                  <a:pt x="972075" y="411108"/>
                </a:lnTo>
                <a:lnTo>
                  <a:pt x="973417" y="409318"/>
                </a:lnTo>
                <a:lnTo>
                  <a:pt x="973716" y="407976"/>
                </a:lnTo>
                <a:close/>
                <a:moveTo>
                  <a:pt x="839662" y="858301"/>
                </a:moveTo>
                <a:lnTo>
                  <a:pt x="836680" y="857854"/>
                </a:lnTo>
                <a:lnTo>
                  <a:pt x="836232" y="858152"/>
                </a:lnTo>
                <a:lnTo>
                  <a:pt x="836829" y="859196"/>
                </a:lnTo>
                <a:lnTo>
                  <a:pt x="838618" y="860538"/>
                </a:lnTo>
                <a:lnTo>
                  <a:pt x="843241" y="862626"/>
                </a:lnTo>
                <a:lnTo>
                  <a:pt x="843986" y="862327"/>
                </a:lnTo>
                <a:lnTo>
                  <a:pt x="843986" y="861731"/>
                </a:lnTo>
                <a:cubicBezTo>
                  <a:pt x="843986" y="861731"/>
                  <a:pt x="843539" y="859792"/>
                  <a:pt x="843539" y="859792"/>
                </a:cubicBezTo>
                <a:lnTo>
                  <a:pt x="841899" y="857854"/>
                </a:lnTo>
                <a:lnTo>
                  <a:pt x="839662" y="858152"/>
                </a:lnTo>
                <a:close/>
                <a:moveTo>
                  <a:pt x="954480" y="482384"/>
                </a:moveTo>
                <a:lnTo>
                  <a:pt x="951498" y="488498"/>
                </a:lnTo>
                <a:lnTo>
                  <a:pt x="950305" y="490586"/>
                </a:lnTo>
                <a:lnTo>
                  <a:pt x="949410" y="491331"/>
                </a:lnTo>
                <a:lnTo>
                  <a:pt x="949410" y="492077"/>
                </a:lnTo>
                <a:cubicBezTo>
                  <a:pt x="949410" y="492077"/>
                  <a:pt x="950752" y="493568"/>
                  <a:pt x="950752" y="493568"/>
                </a:cubicBezTo>
                <a:lnTo>
                  <a:pt x="955822" y="496848"/>
                </a:lnTo>
                <a:lnTo>
                  <a:pt x="964321" y="498489"/>
                </a:lnTo>
                <a:lnTo>
                  <a:pt x="969242" y="498190"/>
                </a:lnTo>
                <a:lnTo>
                  <a:pt x="977294" y="495805"/>
                </a:lnTo>
                <a:lnTo>
                  <a:pt x="979978" y="493866"/>
                </a:lnTo>
                <a:lnTo>
                  <a:pt x="981171" y="492524"/>
                </a:lnTo>
                <a:lnTo>
                  <a:pt x="981768" y="491182"/>
                </a:lnTo>
                <a:lnTo>
                  <a:pt x="981768" y="489840"/>
                </a:lnTo>
                <a:cubicBezTo>
                  <a:pt x="981768" y="489840"/>
                  <a:pt x="981171" y="488498"/>
                  <a:pt x="981171" y="488498"/>
                </a:cubicBezTo>
                <a:lnTo>
                  <a:pt x="979084" y="486112"/>
                </a:lnTo>
                <a:lnTo>
                  <a:pt x="978786" y="484025"/>
                </a:lnTo>
                <a:lnTo>
                  <a:pt x="977593" y="480893"/>
                </a:lnTo>
                <a:lnTo>
                  <a:pt x="976400" y="479551"/>
                </a:lnTo>
                <a:lnTo>
                  <a:pt x="974610" y="478358"/>
                </a:lnTo>
                <a:lnTo>
                  <a:pt x="970435" y="476569"/>
                </a:lnTo>
                <a:lnTo>
                  <a:pt x="963278" y="476271"/>
                </a:lnTo>
                <a:lnTo>
                  <a:pt x="959848" y="477165"/>
                </a:lnTo>
                <a:lnTo>
                  <a:pt x="955225" y="480744"/>
                </a:lnTo>
                <a:lnTo>
                  <a:pt x="954182" y="482384"/>
                </a:lnTo>
                <a:close/>
                <a:moveTo>
                  <a:pt x="1001749" y="312096"/>
                </a:moveTo>
                <a:lnTo>
                  <a:pt x="999661" y="312394"/>
                </a:lnTo>
                <a:lnTo>
                  <a:pt x="996083" y="313736"/>
                </a:lnTo>
                <a:lnTo>
                  <a:pt x="992206" y="317464"/>
                </a:lnTo>
                <a:lnTo>
                  <a:pt x="991908" y="318508"/>
                </a:lnTo>
                <a:lnTo>
                  <a:pt x="991908" y="319403"/>
                </a:lnTo>
                <a:cubicBezTo>
                  <a:pt x="991908" y="319403"/>
                  <a:pt x="992504" y="320148"/>
                  <a:pt x="992504" y="320148"/>
                </a:cubicBezTo>
                <a:lnTo>
                  <a:pt x="996083" y="320894"/>
                </a:lnTo>
                <a:lnTo>
                  <a:pt x="999065" y="319701"/>
                </a:lnTo>
                <a:lnTo>
                  <a:pt x="1004732" y="315376"/>
                </a:lnTo>
                <a:lnTo>
                  <a:pt x="1003688" y="313438"/>
                </a:lnTo>
                <a:lnTo>
                  <a:pt x="1001898" y="312096"/>
                </a:lnTo>
                <a:close/>
                <a:moveTo>
                  <a:pt x="1011143" y="433177"/>
                </a:moveTo>
                <a:lnTo>
                  <a:pt x="1009950" y="428405"/>
                </a:lnTo>
                <a:lnTo>
                  <a:pt x="1006223" y="426914"/>
                </a:lnTo>
                <a:lnTo>
                  <a:pt x="996530" y="426616"/>
                </a:lnTo>
                <a:lnTo>
                  <a:pt x="984005" y="429598"/>
                </a:lnTo>
                <a:lnTo>
                  <a:pt x="972374" y="431536"/>
                </a:lnTo>
                <a:lnTo>
                  <a:pt x="963427" y="433773"/>
                </a:lnTo>
                <a:lnTo>
                  <a:pt x="961936" y="437948"/>
                </a:lnTo>
                <a:lnTo>
                  <a:pt x="966260" y="441378"/>
                </a:lnTo>
                <a:lnTo>
                  <a:pt x="973119" y="441378"/>
                </a:lnTo>
                <a:cubicBezTo>
                  <a:pt x="973119" y="441378"/>
                  <a:pt x="977891" y="441974"/>
                  <a:pt x="977891" y="441974"/>
                </a:cubicBezTo>
                <a:lnTo>
                  <a:pt x="972970" y="447790"/>
                </a:lnTo>
                <a:lnTo>
                  <a:pt x="978637" y="450027"/>
                </a:lnTo>
                <a:lnTo>
                  <a:pt x="993548" y="446299"/>
                </a:lnTo>
                <a:lnTo>
                  <a:pt x="997723" y="448535"/>
                </a:lnTo>
                <a:lnTo>
                  <a:pt x="992355" y="453904"/>
                </a:lnTo>
                <a:lnTo>
                  <a:pt x="990565" y="457184"/>
                </a:lnTo>
                <a:lnTo>
                  <a:pt x="1000407" y="457184"/>
                </a:lnTo>
                <a:cubicBezTo>
                  <a:pt x="1000407" y="457184"/>
                  <a:pt x="1009950" y="456289"/>
                  <a:pt x="1009950" y="456289"/>
                </a:cubicBezTo>
                <a:lnTo>
                  <a:pt x="1011740" y="454649"/>
                </a:lnTo>
                <a:lnTo>
                  <a:pt x="1014126" y="451220"/>
                </a:lnTo>
                <a:lnTo>
                  <a:pt x="1016959" y="449728"/>
                </a:lnTo>
                <a:lnTo>
                  <a:pt x="1024116" y="447939"/>
                </a:lnTo>
                <a:lnTo>
                  <a:pt x="1025160" y="447343"/>
                </a:lnTo>
                <a:lnTo>
                  <a:pt x="1024862" y="446597"/>
                </a:lnTo>
                <a:lnTo>
                  <a:pt x="1019345" y="443167"/>
                </a:lnTo>
                <a:lnTo>
                  <a:pt x="1014126" y="439141"/>
                </a:lnTo>
                <a:lnTo>
                  <a:pt x="1012485" y="438694"/>
                </a:lnTo>
                <a:lnTo>
                  <a:pt x="1011292" y="432878"/>
                </a:lnTo>
                <a:close/>
                <a:moveTo>
                  <a:pt x="1035449" y="409915"/>
                </a:moveTo>
                <a:lnTo>
                  <a:pt x="1035449" y="410959"/>
                </a:lnTo>
                <a:cubicBezTo>
                  <a:pt x="1035449" y="410959"/>
                  <a:pt x="1038879" y="411704"/>
                  <a:pt x="1038879" y="411704"/>
                </a:cubicBezTo>
                <a:lnTo>
                  <a:pt x="1045738" y="411406"/>
                </a:lnTo>
                <a:lnTo>
                  <a:pt x="1058413" y="407380"/>
                </a:lnTo>
                <a:lnTo>
                  <a:pt x="1070938" y="402459"/>
                </a:lnTo>
                <a:lnTo>
                  <a:pt x="1065719" y="401564"/>
                </a:lnTo>
                <a:lnTo>
                  <a:pt x="1061693" y="401564"/>
                </a:lnTo>
                <a:cubicBezTo>
                  <a:pt x="1061693" y="401564"/>
                  <a:pt x="1054685" y="402012"/>
                  <a:pt x="1054685" y="402012"/>
                </a:cubicBezTo>
                <a:lnTo>
                  <a:pt x="1052746" y="402459"/>
                </a:lnTo>
                <a:lnTo>
                  <a:pt x="1047378" y="406485"/>
                </a:lnTo>
                <a:lnTo>
                  <a:pt x="1038282" y="408722"/>
                </a:lnTo>
                <a:lnTo>
                  <a:pt x="1035598" y="410064"/>
                </a:lnTo>
                <a:close/>
                <a:moveTo>
                  <a:pt x="1619231" y="770920"/>
                </a:moveTo>
                <a:lnTo>
                  <a:pt x="1614907" y="769876"/>
                </a:lnTo>
                <a:lnTo>
                  <a:pt x="1611775" y="770622"/>
                </a:lnTo>
                <a:lnTo>
                  <a:pt x="1607749" y="772561"/>
                </a:lnTo>
                <a:lnTo>
                  <a:pt x="1605065" y="773306"/>
                </a:lnTo>
                <a:lnTo>
                  <a:pt x="1602679" y="773008"/>
                </a:lnTo>
                <a:lnTo>
                  <a:pt x="1601039" y="773455"/>
                </a:lnTo>
                <a:lnTo>
                  <a:pt x="1599846" y="771219"/>
                </a:lnTo>
                <a:lnTo>
                  <a:pt x="1598653" y="770324"/>
                </a:lnTo>
                <a:lnTo>
                  <a:pt x="1596566" y="770771"/>
                </a:lnTo>
                <a:lnTo>
                  <a:pt x="1593136" y="770771"/>
                </a:lnTo>
                <a:cubicBezTo>
                  <a:pt x="1593136" y="770771"/>
                  <a:pt x="1592838" y="771368"/>
                  <a:pt x="1592838" y="771368"/>
                </a:cubicBezTo>
                <a:lnTo>
                  <a:pt x="1592540" y="773157"/>
                </a:lnTo>
                <a:lnTo>
                  <a:pt x="1592092" y="773604"/>
                </a:lnTo>
                <a:lnTo>
                  <a:pt x="1587172" y="773008"/>
                </a:lnTo>
                <a:lnTo>
                  <a:pt x="1585233" y="773455"/>
                </a:lnTo>
                <a:lnTo>
                  <a:pt x="1583891" y="774946"/>
                </a:lnTo>
                <a:lnTo>
                  <a:pt x="1583444" y="775990"/>
                </a:lnTo>
                <a:lnTo>
                  <a:pt x="1583891" y="776587"/>
                </a:lnTo>
                <a:lnTo>
                  <a:pt x="1592540" y="777929"/>
                </a:lnTo>
                <a:lnTo>
                  <a:pt x="1593882" y="778823"/>
                </a:lnTo>
                <a:lnTo>
                  <a:pt x="1595671" y="781060"/>
                </a:lnTo>
                <a:lnTo>
                  <a:pt x="1596417" y="781060"/>
                </a:lnTo>
                <a:cubicBezTo>
                  <a:pt x="1596417" y="781060"/>
                  <a:pt x="1597162" y="780464"/>
                  <a:pt x="1597162" y="780464"/>
                </a:cubicBezTo>
                <a:lnTo>
                  <a:pt x="1597758" y="780762"/>
                </a:lnTo>
                <a:lnTo>
                  <a:pt x="1598206" y="782253"/>
                </a:lnTo>
                <a:lnTo>
                  <a:pt x="1599995" y="783595"/>
                </a:lnTo>
                <a:lnTo>
                  <a:pt x="1602978" y="784639"/>
                </a:lnTo>
                <a:lnTo>
                  <a:pt x="1604767" y="784639"/>
                </a:lnTo>
                <a:cubicBezTo>
                  <a:pt x="1604767" y="784639"/>
                  <a:pt x="1605363" y="784191"/>
                  <a:pt x="1605363" y="784191"/>
                </a:cubicBezTo>
                <a:lnTo>
                  <a:pt x="1604916" y="782551"/>
                </a:lnTo>
                <a:lnTo>
                  <a:pt x="1602978" y="778674"/>
                </a:lnTo>
                <a:lnTo>
                  <a:pt x="1607302" y="779867"/>
                </a:lnTo>
                <a:lnTo>
                  <a:pt x="1615950" y="778823"/>
                </a:lnTo>
                <a:lnTo>
                  <a:pt x="1619977" y="776139"/>
                </a:lnTo>
                <a:lnTo>
                  <a:pt x="1621020" y="774797"/>
                </a:lnTo>
                <a:lnTo>
                  <a:pt x="1620424" y="773903"/>
                </a:lnTo>
                <a:lnTo>
                  <a:pt x="1619380" y="771069"/>
                </a:lnTo>
                <a:close/>
                <a:moveTo>
                  <a:pt x="1999472" y="1130584"/>
                </a:moveTo>
                <a:lnTo>
                  <a:pt x="1998727" y="1131031"/>
                </a:lnTo>
                <a:lnTo>
                  <a:pt x="1998130" y="1130733"/>
                </a:lnTo>
                <a:lnTo>
                  <a:pt x="1997086" y="1128794"/>
                </a:lnTo>
                <a:lnTo>
                  <a:pt x="1995595" y="1128049"/>
                </a:lnTo>
                <a:lnTo>
                  <a:pt x="1994253" y="1128049"/>
                </a:lnTo>
                <a:cubicBezTo>
                  <a:pt x="1994253" y="1128049"/>
                  <a:pt x="1993358" y="1128645"/>
                  <a:pt x="1993358" y="1128645"/>
                </a:cubicBezTo>
                <a:lnTo>
                  <a:pt x="1992762" y="1129987"/>
                </a:lnTo>
                <a:lnTo>
                  <a:pt x="1992762" y="1131478"/>
                </a:lnTo>
                <a:cubicBezTo>
                  <a:pt x="1992762" y="1131478"/>
                  <a:pt x="1994551" y="1134312"/>
                  <a:pt x="1994551" y="1134312"/>
                </a:cubicBezTo>
                <a:lnTo>
                  <a:pt x="2000814" y="1136996"/>
                </a:lnTo>
                <a:lnTo>
                  <a:pt x="2001709" y="1136996"/>
                </a:lnTo>
                <a:cubicBezTo>
                  <a:pt x="2001709" y="1136996"/>
                  <a:pt x="2003051" y="1135803"/>
                  <a:pt x="2003051" y="1135803"/>
                </a:cubicBezTo>
                <a:lnTo>
                  <a:pt x="2003051" y="1135057"/>
                </a:lnTo>
                <a:cubicBezTo>
                  <a:pt x="2003051" y="1135057"/>
                  <a:pt x="2002604" y="1134312"/>
                  <a:pt x="2002604" y="1134312"/>
                </a:cubicBezTo>
                <a:lnTo>
                  <a:pt x="2001112" y="1133268"/>
                </a:lnTo>
                <a:lnTo>
                  <a:pt x="2000516" y="1132373"/>
                </a:lnTo>
                <a:lnTo>
                  <a:pt x="2000218" y="1131180"/>
                </a:lnTo>
                <a:lnTo>
                  <a:pt x="1999621" y="1130733"/>
                </a:lnTo>
                <a:close/>
                <a:moveTo>
                  <a:pt x="2003946" y="1192168"/>
                </a:moveTo>
                <a:lnTo>
                  <a:pt x="2005884" y="1193659"/>
                </a:lnTo>
                <a:lnTo>
                  <a:pt x="2010656" y="1195896"/>
                </a:lnTo>
                <a:lnTo>
                  <a:pt x="2013787" y="1196939"/>
                </a:lnTo>
                <a:lnTo>
                  <a:pt x="2014682" y="1194106"/>
                </a:lnTo>
                <a:lnTo>
                  <a:pt x="2012296" y="1191422"/>
                </a:lnTo>
                <a:lnTo>
                  <a:pt x="2011401" y="1190975"/>
                </a:lnTo>
                <a:lnTo>
                  <a:pt x="2008419" y="1187993"/>
                </a:lnTo>
                <a:lnTo>
                  <a:pt x="2004840" y="1187993"/>
                </a:lnTo>
                <a:cubicBezTo>
                  <a:pt x="2004840" y="1187993"/>
                  <a:pt x="2003349" y="1188589"/>
                  <a:pt x="2003349" y="1188589"/>
                </a:cubicBezTo>
                <a:lnTo>
                  <a:pt x="2003349" y="1190826"/>
                </a:lnTo>
                <a:cubicBezTo>
                  <a:pt x="2003349" y="1190826"/>
                  <a:pt x="2004095" y="1192466"/>
                  <a:pt x="2004095" y="1192466"/>
                </a:cubicBezTo>
                <a:close/>
                <a:moveTo>
                  <a:pt x="1555708" y="1483984"/>
                </a:moveTo>
                <a:lnTo>
                  <a:pt x="1568532" y="1487861"/>
                </a:lnTo>
                <a:lnTo>
                  <a:pt x="1575242" y="1490545"/>
                </a:lnTo>
                <a:lnTo>
                  <a:pt x="1577479" y="1491291"/>
                </a:lnTo>
                <a:lnTo>
                  <a:pt x="1582996" y="1492335"/>
                </a:lnTo>
                <a:lnTo>
                  <a:pt x="1584786" y="1491887"/>
                </a:lnTo>
                <a:lnTo>
                  <a:pt x="1585382" y="1490396"/>
                </a:lnTo>
                <a:lnTo>
                  <a:pt x="1585382" y="1488756"/>
                </a:lnTo>
                <a:cubicBezTo>
                  <a:pt x="1585382" y="1488756"/>
                  <a:pt x="1583891" y="1485326"/>
                  <a:pt x="1583891" y="1485326"/>
                </a:cubicBezTo>
                <a:lnTo>
                  <a:pt x="1580312" y="1481151"/>
                </a:lnTo>
                <a:lnTo>
                  <a:pt x="1574049" y="1474888"/>
                </a:lnTo>
                <a:lnTo>
                  <a:pt x="1568830" y="1474143"/>
                </a:lnTo>
                <a:lnTo>
                  <a:pt x="1555410" y="1475634"/>
                </a:lnTo>
                <a:lnTo>
                  <a:pt x="1553919" y="1476379"/>
                </a:lnTo>
                <a:lnTo>
                  <a:pt x="1552577" y="1477572"/>
                </a:lnTo>
                <a:lnTo>
                  <a:pt x="1550191" y="1480704"/>
                </a:lnTo>
                <a:lnTo>
                  <a:pt x="1551086" y="1482195"/>
                </a:lnTo>
                <a:lnTo>
                  <a:pt x="1555410" y="1484133"/>
                </a:lnTo>
                <a:close/>
                <a:moveTo>
                  <a:pt x="1884356" y="1251515"/>
                </a:moveTo>
                <a:lnTo>
                  <a:pt x="1884953" y="1251515"/>
                </a:lnTo>
                <a:cubicBezTo>
                  <a:pt x="1884953" y="1251515"/>
                  <a:pt x="1885698" y="1250919"/>
                  <a:pt x="1885698" y="1250919"/>
                </a:cubicBezTo>
                <a:lnTo>
                  <a:pt x="1887786" y="1251217"/>
                </a:lnTo>
                <a:lnTo>
                  <a:pt x="1889426" y="1248235"/>
                </a:lnTo>
                <a:lnTo>
                  <a:pt x="1889426" y="1247340"/>
                </a:lnTo>
                <a:cubicBezTo>
                  <a:pt x="1889426" y="1247340"/>
                  <a:pt x="1888829" y="1247042"/>
                  <a:pt x="1888829" y="1247042"/>
                </a:cubicBezTo>
                <a:lnTo>
                  <a:pt x="1888531" y="1246296"/>
                </a:lnTo>
                <a:lnTo>
                  <a:pt x="1888531" y="1244060"/>
                </a:lnTo>
                <a:cubicBezTo>
                  <a:pt x="1888531" y="1244060"/>
                  <a:pt x="1885698" y="1244060"/>
                  <a:pt x="1885698" y="1244060"/>
                </a:cubicBezTo>
                <a:lnTo>
                  <a:pt x="1884953" y="1244954"/>
                </a:lnTo>
                <a:lnTo>
                  <a:pt x="1885400" y="1246893"/>
                </a:lnTo>
                <a:lnTo>
                  <a:pt x="1885400" y="1248682"/>
                </a:lnTo>
                <a:cubicBezTo>
                  <a:pt x="1885400" y="1248682"/>
                  <a:pt x="1884356" y="1251515"/>
                  <a:pt x="1884356" y="1251515"/>
                </a:cubicBezTo>
                <a:close/>
                <a:moveTo>
                  <a:pt x="1920591" y="1185607"/>
                </a:moveTo>
                <a:lnTo>
                  <a:pt x="1917758" y="1184861"/>
                </a:lnTo>
                <a:lnTo>
                  <a:pt x="1916266" y="1185905"/>
                </a:lnTo>
                <a:lnTo>
                  <a:pt x="1913881" y="1190378"/>
                </a:lnTo>
                <a:lnTo>
                  <a:pt x="1911197" y="1194255"/>
                </a:lnTo>
                <a:lnTo>
                  <a:pt x="1910451" y="1196194"/>
                </a:lnTo>
                <a:lnTo>
                  <a:pt x="1910451" y="1198729"/>
                </a:lnTo>
                <a:cubicBezTo>
                  <a:pt x="1910451" y="1198729"/>
                  <a:pt x="1911644" y="1199624"/>
                  <a:pt x="1911644" y="1199624"/>
                </a:cubicBezTo>
                <a:lnTo>
                  <a:pt x="1914030" y="1199325"/>
                </a:lnTo>
                <a:lnTo>
                  <a:pt x="1919845" y="1196641"/>
                </a:lnTo>
                <a:lnTo>
                  <a:pt x="1922231" y="1195150"/>
                </a:lnTo>
                <a:lnTo>
                  <a:pt x="1924319" y="1193062"/>
                </a:lnTo>
                <a:lnTo>
                  <a:pt x="1924915" y="1190677"/>
                </a:lnTo>
                <a:lnTo>
                  <a:pt x="1924169" y="1189036"/>
                </a:lnTo>
                <a:lnTo>
                  <a:pt x="1922380" y="1186949"/>
                </a:lnTo>
                <a:lnTo>
                  <a:pt x="1920740" y="1185607"/>
                </a:lnTo>
                <a:close/>
                <a:moveTo>
                  <a:pt x="1679622" y="1053193"/>
                </a:moveTo>
                <a:lnTo>
                  <a:pt x="1673509" y="1057219"/>
                </a:lnTo>
                <a:lnTo>
                  <a:pt x="1681561" y="1063184"/>
                </a:lnTo>
                <a:lnTo>
                  <a:pt x="1685139" y="1065123"/>
                </a:lnTo>
                <a:lnTo>
                  <a:pt x="1688718" y="1066166"/>
                </a:lnTo>
                <a:lnTo>
                  <a:pt x="1691551" y="1065719"/>
                </a:lnTo>
                <a:lnTo>
                  <a:pt x="1692148" y="1060947"/>
                </a:lnTo>
                <a:lnTo>
                  <a:pt x="1689166" y="1057965"/>
                </a:lnTo>
                <a:lnTo>
                  <a:pt x="1679473" y="1053193"/>
                </a:lnTo>
                <a:close/>
                <a:moveTo>
                  <a:pt x="1855726" y="1094200"/>
                </a:moveTo>
                <a:lnTo>
                  <a:pt x="1849612" y="1091068"/>
                </a:lnTo>
                <a:lnTo>
                  <a:pt x="1845437" y="1089577"/>
                </a:lnTo>
                <a:lnTo>
                  <a:pt x="1840666" y="1088534"/>
                </a:lnTo>
                <a:lnTo>
                  <a:pt x="1837534" y="1087937"/>
                </a:lnTo>
                <a:lnTo>
                  <a:pt x="1835298" y="1087937"/>
                </a:lnTo>
                <a:cubicBezTo>
                  <a:pt x="1835298" y="1087937"/>
                  <a:pt x="1837534" y="1090621"/>
                  <a:pt x="1837534" y="1090621"/>
                </a:cubicBezTo>
                <a:lnTo>
                  <a:pt x="1841560" y="1091814"/>
                </a:lnTo>
                <a:lnTo>
                  <a:pt x="1845139" y="1095393"/>
                </a:lnTo>
                <a:lnTo>
                  <a:pt x="1845437" y="1097779"/>
                </a:lnTo>
                <a:lnTo>
                  <a:pt x="1847376" y="1100015"/>
                </a:lnTo>
                <a:lnTo>
                  <a:pt x="1849463" y="1101059"/>
                </a:lnTo>
                <a:lnTo>
                  <a:pt x="1853340" y="1101954"/>
                </a:lnTo>
                <a:lnTo>
                  <a:pt x="1856919" y="1102252"/>
                </a:lnTo>
                <a:lnTo>
                  <a:pt x="1858708" y="1102252"/>
                </a:lnTo>
                <a:cubicBezTo>
                  <a:pt x="1858708" y="1102252"/>
                  <a:pt x="1860051" y="1101506"/>
                  <a:pt x="1860051" y="1101506"/>
                </a:cubicBezTo>
                <a:lnTo>
                  <a:pt x="1860498" y="1100761"/>
                </a:lnTo>
                <a:lnTo>
                  <a:pt x="1859901" y="1099121"/>
                </a:lnTo>
                <a:lnTo>
                  <a:pt x="1857963" y="1097033"/>
                </a:lnTo>
                <a:lnTo>
                  <a:pt x="1856024" y="1094051"/>
                </a:lnTo>
                <a:close/>
                <a:moveTo>
                  <a:pt x="1623257" y="1371552"/>
                </a:moveTo>
                <a:lnTo>
                  <a:pt x="1624450" y="1373192"/>
                </a:lnTo>
                <a:lnTo>
                  <a:pt x="1625792" y="1372894"/>
                </a:lnTo>
                <a:lnTo>
                  <a:pt x="1628178" y="1365886"/>
                </a:lnTo>
                <a:lnTo>
                  <a:pt x="1629967" y="1362158"/>
                </a:lnTo>
                <a:lnTo>
                  <a:pt x="1632204" y="1358281"/>
                </a:lnTo>
                <a:lnTo>
                  <a:pt x="1632949" y="1356193"/>
                </a:lnTo>
                <a:lnTo>
                  <a:pt x="1632353" y="1355895"/>
                </a:lnTo>
                <a:lnTo>
                  <a:pt x="1632055" y="1355299"/>
                </a:lnTo>
                <a:lnTo>
                  <a:pt x="1632055" y="1354255"/>
                </a:lnTo>
                <a:cubicBezTo>
                  <a:pt x="1632055" y="1354255"/>
                  <a:pt x="1631458" y="1352316"/>
                  <a:pt x="1631458" y="1352316"/>
                </a:cubicBezTo>
                <a:lnTo>
                  <a:pt x="1630564" y="1351720"/>
                </a:lnTo>
                <a:lnTo>
                  <a:pt x="1628327" y="1351124"/>
                </a:lnTo>
                <a:lnTo>
                  <a:pt x="1627731" y="1350378"/>
                </a:lnTo>
                <a:lnTo>
                  <a:pt x="1627134" y="1348589"/>
                </a:lnTo>
                <a:lnTo>
                  <a:pt x="1626239" y="1347843"/>
                </a:lnTo>
                <a:lnTo>
                  <a:pt x="1624748" y="1347396"/>
                </a:lnTo>
                <a:lnTo>
                  <a:pt x="1623853" y="1346650"/>
                </a:lnTo>
                <a:lnTo>
                  <a:pt x="1623406" y="1345606"/>
                </a:lnTo>
                <a:lnTo>
                  <a:pt x="1623108" y="1345606"/>
                </a:lnTo>
                <a:cubicBezTo>
                  <a:pt x="1623108" y="1345606"/>
                  <a:pt x="1622213" y="1350825"/>
                  <a:pt x="1622213" y="1350825"/>
                </a:cubicBezTo>
                <a:lnTo>
                  <a:pt x="1621319" y="1354255"/>
                </a:lnTo>
                <a:lnTo>
                  <a:pt x="1619977" y="1358132"/>
                </a:lnTo>
                <a:lnTo>
                  <a:pt x="1618187" y="1360667"/>
                </a:lnTo>
                <a:lnTo>
                  <a:pt x="1616100" y="1361860"/>
                </a:lnTo>
                <a:lnTo>
                  <a:pt x="1615652" y="1361412"/>
                </a:lnTo>
                <a:lnTo>
                  <a:pt x="1616696" y="1359325"/>
                </a:lnTo>
                <a:lnTo>
                  <a:pt x="1617591" y="1356790"/>
                </a:lnTo>
                <a:lnTo>
                  <a:pt x="1618784" y="1351571"/>
                </a:lnTo>
                <a:lnTo>
                  <a:pt x="1618784" y="1349036"/>
                </a:lnTo>
                <a:cubicBezTo>
                  <a:pt x="1618784" y="1349036"/>
                  <a:pt x="1618336" y="1348141"/>
                  <a:pt x="1618336" y="1348141"/>
                </a:cubicBezTo>
                <a:lnTo>
                  <a:pt x="1618038" y="1348141"/>
                </a:lnTo>
                <a:cubicBezTo>
                  <a:pt x="1618038" y="1348141"/>
                  <a:pt x="1617740" y="1348738"/>
                  <a:pt x="1617740" y="1348738"/>
                </a:cubicBezTo>
                <a:lnTo>
                  <a:pt x="1617740" y="1351124"/>
                </a:lnTo>
                <a:cubicBezTo>
                  <a:pt x="1617740" y="1351124"/>
                  <a:pt x="1617442" y="1353360"/>
                  <a:pt x="1617442" y="1353360"/>
                </a:cubicBezTo>
                <a:lnTo>
                  <a:pt x="1616547" y="1356343"/>
                </a:lnTo>
                <a:lnTo>
                  <a:pt x="1614459" y="1359474"/>
                </a:lnTo>
                <a:lnTo>
                  <a:pt x="1609389" y="1364544"/>
                </a:lnTo>
                <a:lnTo>
                  <a:pt x="1603872" y="1371552"/>
                </a:lnTo>
                <a:lnTo>
                  <a:pt x="1603872" y="1372298"/>
                </a:lnTo>
                <a:cubicBezTo>
                  <a:pt x="1603872" y="1372298"/>
                  <a:pt x="1604171" y="1373043"/>
                  <a:pt x="1604171" y="1373043"/>
                </a:cubicBezTo>
                <a:lnTo>
                  <a:pt x="1606407" y="1373789"/>
                </a:lnTo>
                <a:lnTo>
                  <a:pt x="1609688" y="1371105"/>
                </a:lnTo>
                <a:lnTo>
                  <a:pt x="1615354" y="1364096"/>
                </a:lnTo>
                <a:lnTo>
                  <a:pt x="1615801" y="1363798"/>
                </a:lnTo>
                <a:lnTo>
                  <a:pt x="1617143" y="1364246"/>
                </a:lnTo>
                <a:lnTo>
                  <a:pt x="1617143" y="1365140"/>
                </a:lnTo>
                <a:cubicBezTo>
                  <a:pt x="1617143" y="1365140"/>
                  <a:pt x="1609986" y="1376175"/>
                  <a:pt x="1609986" y="1376175"/>
                </a:cubicBezTo>
                <a:lnTo>
                  <a:pt x="1614161" y="1373491"/>
                </a:lnTo>
                <a:lnTo>
                  <a:pt x="1616249" y="1373491"/>
                </a:lnTo>
                <a:cubicBezTo>
                  <a:pt x="1616249" y="1373491"/>
                  <a:pt x="1617143" y="1373491"/>
                  <a:pt x="1617143" y="1373491"/>
                </a:cubicBezTo>
                <a:lnTo>
                  <a:pt x="1618187" y="1372596"/>
                </a:lnTo>
                <a:lnTo>
                  <a:pt x="1619380" y="1371105"/>
                </a:lnTo>
                <a:lnTo>
                  <a:pt x="1624301" y="1361711"/>
                </a:lnTo>
                <a:lnTo>
                  <a:pt x="1625345" y="1360369"/>
                </a:lnTo>
                <a:lnTo>
                  <a:pt x="1626388" y="1361562"/>
                </a:lnTo>
                <a:lnTo>
                  <a:pt x="1626388" y="1362307"/>
                </a:lnTo>
                <a:cubicBezTo>
                  <a:pt x="1626388" y="1362307"/>
                  <a:pt x="1626388" y="1363202"/>
                  <a:pt x="1626388" y="1363202"/>
                </a:cubicBezTo>
                <a:lnTo>
                  <a:pt x="1622959" y="1371552"/>
                </a:lnTo>
                <a:close/>
                <a:moveTo>
                  <a:pt x="1751644" y="1095840"/>
                </a:moveTo>
                <a:lnTo>
                  <a:pt x="1748811" y="1094498"/>
                </a:lnTo>
                <a:lnTo>
                  <a:pt x="1747171" y="1094200"/>
                </a:lnTo>
                <a:lnTo>
                  <a:pt x="1745680" y="1094498"/>
                </a:lnTo>
                <a:lnTo>
                  <a:pt x="1745680" y="1095094"/>
                </a:lnTo>
                <a:cubicBezTo>
                  <a:pt x="1745680" y="1095094"/>
                  <a:pt x="1748811" y="1097033"/>
                  <a:pt x="1748811" y="1097033"/>
                </a:cubicBezTo>
                <a:lnTo>
                  <a:pt x="1755223" y="1098971"/>
                </a:lnTo>
                <a:lnTo>
                  <a:pt x="1760442" y="1099568"/>
                </a:lnTo>
                <a:lnTo>
                  <a:pt x="1761784" y="1099121"/>
                </a:lnTo>
                <a:lnTo>
                  <a:pt x="1762082" y="1098375"/>
                </a:lnTo>
                <a:lnTo>
                  <a:pt x="1761337" y="1097182"/>
                </a:lnTo>
                <a:lnTo>
                  <a:pt x="1758951" y="1096437"/>
                </a:lnTo>
                <a:lnTo>
                  <a:pt x="1751495" y="1095840"/>
                </a:lnTo>
                <a:close/>
                <a:moveTo>
                  <a:pt x="1987543" y="1140425"/>
                </a:moveTo>
                <a:lnTo>
                  <a:pt x="1987543" y="1142065"/>
                </a:lnTo>
                <a:cubicBezTo>
                  <a:pt x="1987543" y="1142065"/>
                  <a:pt x="1988587" y="1144153"/>
                  <a:pt x="1988587" y="1144153"/>
                </a:cubicBezTo>
                <a:lnTo>
                  <a:pt x="1996490" y="1148776"/>
                </a:lnTo>
                <a:lnTo>
                  <a:pt x="1997534" y="1149670"/>
                </a:lnTo>
                <a:lnTo>
                  <a:pt x="2000218" y="1150565"/>
                </a:lnTo>
                <a:lnTo>
                  <a:pt x="2002156" y="1152802"/>
                </a:lnTo>
                <a:lnTo>
                  <a:pt x="2002753" y="1152802"/>
                </a:lnTo>
                <a:cubicBezTo>
                  <a:pt x="2002753" y="1152802"/>
                  <a:pt x="2003349" y="1152354"/>
                  <a:pt x="2003349" y="1152354"/>
                </a:cubicBezTo>
                <a:lnTo>
                  <a:pt x="2004542" y="1150416"/>
                </a:lnTo>
                <a:lnTo>
                  <a:pt x="2006033" y="1149372"/>
                </a:lnTo>
                <a:lnTo>
                  <a:pt x="2006928" y="1148030"/>
                </a:lnTo>
                <a:lnTo>
                  <a:pt x="2006928" y="1145197"/>
                </a:lnTo>
                <a:cubicBezTo>
                  <a:pt x="2006928" y="1145197"/>
                  <a:pt x="2007673" y="1142960"/>
                  <a:pt x="2007673" y="1142960"/>
                </a:cubicBezTo>
                <a:lnTo>
                  <a:pt x="2005437" y="1141022"/>
                </a:lnTo>
                <a:lnTo>
                  <a:pt x="2004542" y="1139978"/>
                </a:lnTo>
                <a:lnTo>
                  <a:pt x="2000218" y="1139083"/>
                </a:lnTo>
                <a:lnTo>
                  <a:pt x="1995595" y="1139083"/>
                </a:lnTo>
                <a:cubicBezTo>
                  <a:pt x="1995595" y="1139083"/>
                  <a:pt x="1990227" y="1139829"/>
                  <a:pt x="1990227" y="1139829"/>
                </a:cubicBezTo>
                <a:lnTo>
                  <a:pt x="1987543" y="1140574"/>
                </a:lnTo>
                <a:close/>
                <a:moveTo>
                  <a:pt x="2000665" y="1104936"/>
                </a:moveTo>
                <a:lnTo>
                  <a:pt x="1999919" y="1106129"/>
                </a:lnTo>
                <a:lnTo>
                  <a:pt x="2001411" y="1107769"/>
                </a:lnTo>
                <a:lnTo>
                  <a:pt x="2003051" y="1108366"/>
                </a:lnTo>
                <a:lnTo>
                  <a:pt x="2007823" y="1109260"/>
                </a:lnTo>
                <a:lnTo>
                  <a:pt x="2010805" y="1108962"/>
                </a:lnTo>
                <a:lnTo>
                  <a:pt x="2012594" y="1107769"/>
                </a:lnTo>
                <a:lnTo>
                  <a:pt x="2014235" y="1104787"/>
                </a:lnTo>
                <a:lnTo>
                  <a:pt x="2013042" y="1102699"/>
                </a:lnTo>
                <a:lnTo>
                  <a:pt x="2011700" y="1101954"/>
                </a:lnTo>
                <a:lnTo>
                  <a:pt x="2008568" y="1101954"/>
                </a:lnTo>
                <a:cubicBezTo>
                  <a:pt x="2008568" y="1101954"/>
                  <a:pt x="2003498" y="1101656"/>
                  <a:pt x="2003498" y="1101656"/>
                </a:cubicBezTo>
                <a:lnTo>
                  <a:pt x="2002902" y="1102252"/>
                </a:lnTo>
                <a:lnTo>
                  <a:pt x="2002902" y="1102998"/>
                </a:lnTo>
                <a:cubicBezTo>
                  <a:pt x="2002902" y="1102998"/>
                  <a:pt x="2003498" y="1103892"/>
                  <a:pt x="2003498" y="1103892"/>
                </a:cubicBezTo>
                <a:lnTo>
                  <a:pt x="2003051" y="1104340"/>
                </a:lnTo>
                <a:lnTo>
                  <a:pt x="2000665" y="1104787"/>
                </a:lnTo>
                <a:close/>
                <a:moveTo>
                  <a:pt x="2100572" y="1367377"/>
                </a:moveTo>
                <a:lnTo>
                  <a:pt x="2104598" y="1368123"/>
                </a:lnTo>
                <a:lnTo>
                  <a:pt x="2104299" y="1367228"/>
                </a:lnTo>
                <a:lnTo>
                  <a:pt x="2105343" y="1365588"/>
                </a:lnTo>
                <a:lnTo>
                  <a:pt x="2105045" y="1364842"/>
                </a:lnTo>
                <a:lnTo>
                  <a:pt x="2102958" y="1363649"/>
                </a:lnTo>
                <a:lnTo>
                  <a:pt x="2101914" y="1363202"/>
                </a:lnTo>
                <a:lnTo>
                  <a:pt x="2100124" y="1364096"/>
                </a:lnTo>
                <a:lnTo>
                  <a:pt x="2099379" y="1365289"/>
                </a:lnTo>
                <a:lnTo>
                  <a:pt x="2099379" y="1366333"/>
                </a:lnTo>
                <a:cubicBezTo>
                  <a:pt x="2099379" y="1366333"/>
                  <a:pt x="2099379" y="1366930"/>
                  <a:pt x="2099379" y="1366930"/>
                </a:cubicBezTo>
                <a:lnTo>
                  <a:pt x="2100870" y="1367526"/>
                </a:lnTo>
                <a:close/>
                <a:moveTo>
                  <a:pt x="2252519" y="1523500"/>
                </a:moveTo>
                <a:lnTo>
                  <a:pt x="2254308" y="1522008"/>
                </a:lnTo>
                <a:lnTo>
                  <a:pt x="2254756" y="1519623"/>
                </a:lnTo>
                <a:lnTo>
                  <a:pt x="2252817" y="1520070"/>
                </a:lnTo>
                <a:lnTo>
                  <a:pt x="2251475" y="1521710"/>
                </a:lnTo>
                <a:lnTo>
                  <a:pt x="2251028" y="1523052"/>
                </a:lnTo>
                <a:lnTo>
                  <a:pt x="2251326" y="1523500"/>
                </a:lnTo>
                <a:lnTo>
                  <a:pt x="2252519" y="1523500"/>
                </a:lnTo>
                <a:close/>
                <a:moveTo>
                  <a:pt x="2281298" y="1606705"/>
                </a:moveTo>
                <a:lnTo>
                  <a:pt x="2282044" y="1606705"/>
                </a:lnTo>
                <a:cubicBezTo>
                  <a:pt x="2282044" y="1606705"/>
                  <a:pt x="2288754" y="1604021"/>
                  <a:pt x="2288754" y="1604021"/>
                </a:cubicBezTo>
                <a:lnTo>
                  <a:pt x="2287710" y="1603425"/>
                </a:lnTo>
                <a:lnTo>
                  <a:pt x="2285771" y="1601039"/>
                </a:lnTo>
                <a:lnTo>
                  <a:pt x="2284578" y="1600741"/>
                </a:lnTo>
                <a:lnTo>
                  <a:pt x="2282938" y="1602977"/>
                </a:lnTo>
                <a:lnTo>
                  <a:pt x="2281298" y="1601934"/>
                </a:lnTo>
                <a:lnTo>
                  <a:pt x="2280851" y="1602232"/>
                </a:lnTo>
                <a:lnTo>
                  <a:pt x="2280553" y="1604021"/>
                </a:lnTo>
                <a:lnTo>
                  <a:pt x="2280553" y="1606407"/>
                </a:lnTo>
                <a:cubicBezTo>
                  <a:pt x="2280553" y="1606407"/>
                  <a:pt x="2281000" y="1606705"/>
                  <a:pt x="2281000" y="1606705"/>
                </a:cubicBezTo>
                <a:close/>
                <a:moveTo>
                  <a:pt x="2267729" y="1609986"/>
                </a:moveTo>
                <a:lnTo>
                  <a:pt x="2268922" y="1609538"/>
                </a:lnTo>
                <a:lnTo>
                  <a:pt x="2269816" y="1608793"/>
                </a:lnTo>
                <a:lnTo>
                  <a:pt x="2273842" y="1606705"/>
                </a:lnTo>
                <a:lnTo>
                  <a:pt x="2274290" y="1605661"/>
                </a:lnTo>
                <a:lnTo>
                  <a:pt x="2273693" y="1605214"/>
                </a:lnTo>
                <a:lnTo>
                  <a:pt x="2272053" y="1605512"/>
                </a:lnTo>
                <a:lnTo>
                  <a:pt x="2269071" y="1607600"/>
                </a:lnTo>
                <a:lnTo>
                  <a:pt x="2268325" y="1607600"/>
                </a:lnTo>
                <a:cubicBezTo>
                  <a:pt x="2268325" y="1607600"/>
                  <a:pt x="2267878" y="1607302"/>
                  <a:pt x="2267878" y="1607302"/>
                </a:cubicBezTo>
                <a:lnTo>
                  <a:pt x="2267878" y="1606556"/>
                </a:lnTo>
                <a:cubicBezTo>
                  <a:pt x="2267878" y="1606556"/>
                  <a:pt x="2267132" y="1606258"/>
                  <a:pt x="2267132" y="1606258"/>
                </a:cubicBezTo>
                <a:lnTo>
                  <a:pt x="2266088" y="1606258"/>
                </a:lnTo>
                <a:cubicBezTo>
                  <a:pt x="2266088" y="1606258"/>
                  <a:pt x="2265939" y="1607153"/>
                  <a:pt x="2265939" y="1607153"/>
                </a:cubicBezTo>
                <a:lnTo>
                  <a:pt x="2267132" y="1609389"/>
                </a:lnTo>
                <a:lnTo>
                  <a:pt x="2268027" y="1609986"/>
                </a:lnTo>
                <a:close/>
                <a:moveTo>
                  <a:pt x="2081932" y="1306837"/>
                </a:moveTo>
                <a:lnTo>
                  <a:pt x="2080739" y="1307135"/>
                </a:lnTo>
                <a:lnTo>
                  <a:pt x="2079546" y="1307880"/>
                </a:lnTo>
                <a:lnTo>
                  <a:pt x="2078354" y="1307433"/>
                </a:lnTo>
                <a:lnTo>
                  <a:pt x="2077757" y="1307731"/>
                </a:lnTo>
                <a:lnTo>
                  <a:pt x="2077757" y="1308029"/>
                </a:lnTo>
                <a:cubicBezTo>
                  <a:pt x="2077757" y="1308029"/>
                  <a:pt x="2078652" y="1310117"/>
                  <a:pt x="2078652" y="1310117"/>
                </a:cubicBezTo>
                <a:lnTo>
                  <a:pt x="2083424" y="1312950"/>
                </a:lnTo>
                <a:lnTo>
                  <a:pt x="2087599" y="1313249"/>
                </a:lnTo>
                <a:lnTo>
                  <a:pt x="2087002" y="1308924"/>
                </a:lnTo>
                <a:lnTo>
                  <a:pt x="2084765" y="1307731"/>
                </a:lnTo>
                <a:lnTo>
                  <a:pt x="2082082" y="1306688"/>
                </a:lnTo>
                <a:close/>
                <a:moveTo>
                  <a:pt x="2080441" y="918842"/>
                </a:moveTo>
                <a:lnTo>
                  <a:pt x="2085213" y="920631"/>
                </a:lnTo>
                <a:lnTo>
                  <a:pt x="2090432" y="924359"/>
                </a:lnTo>
                <a:lnTo>
                  <a:pt x="2092370" y="923911"/>
                </a:lnTo>
                <a:lnTo>
                  <a:pt x="2096247" y="921973"/>
                </a:lnTo>
                <a:lnTo>
                  <a:pt x="2096247" y="920184"/>
                </a:lnTo>
                <a:cubicBezTo>
                  <a:pt x="2096247" y="920184"/>
                  <a:pt x="2095054" y="918245"/>
                  <a:pt x="2095054" y="918245"/>
                </a:cubicBezTo>
                <a:lnTo>
                  <a:pt x="2090879" y="914070"/>
                </a:lnTo>
                <a:lnTo>
                  <a:pt x="2082678" y="906912"/>
                </a:lnTo>
                <a:lnTo>
                  <a:pt x="2078950" y="902886"/>
                </a:lnTo>
                <a:lnTo>
                  <a:pt x="2074924" y="901544"/>
                </a:lnTo>
                <a:lnTo>
                  <a:pt x="2068214" y="908105"/>
                </a:lnTo>
                <a:lnTo>
                  <a:pt x="2062398" y="907062"/>
                </a:lnTo>
                <a:lnTo>
                  <a:pt x="2059565" y="905869"/>
                </a:lnTo>
                <a:lnTo>
                  <a:pt x="2058074" y="906912"/>
                </a:lnTo>
                <a:lnTo>
                  <a:pt x="2056285" y="906912"/>
                </a:lnTo>
                <a:cubicBezTo>
                  <a:pt x="2056285" y="906912"/>
                  <a:pt x="2052855" y="906167"/>
                  <a:pt x="2052855" y="906167"/>
                </a:cubicBezTo>
                <a:lnTo>
                  <a:pt x="2048083" y="907360"/>
                </a:lnTo>
                <a:lnTo>
                  <a:pt x="2039584" y="910193"/>
                </a:lnTo>
                <a:lnTo>
                  <a:pt x="2035260" y="912131"/>
                </a:lnTo>
                <a:lnTo>
                  <a:pt x="2033470" y="912131"/>
                </a:lnTo>
                <a:cubicBezTo>
                  <a:pt x="2033470" y="912131"/>
                  <a:pt x="2043908" y="904079"/>
                  <a:pt x="2043908" y="904079"/>
                </a:cubicBezTo>
                <a:lnTo>
                  <a:pt x="2045250" y="902737"/>
                </a:lnTo>
                <a:lnTo>
                  <a:pt x="2045847" y="900650"/>
                </a:lnTo>
                <a:lnTo>
                  <a:pt x="2046891" y="898413"/>
                </a:lnTo>
                <a:lnTo>
                  <a:pt x="2047785" y="895729"/>
                </a:lnTo>
                <a:lnTo>
                  <a:pt x="2050917" y="892896"/>
                </a:lnTo>
                <a:lnTo>
                  <a:pt x="2043610" y="888124"/>
                </a:lnTo>
                <a:lnTo>
                  <a:pt x="2038242" y="887080"/>
                </a:lnTo>
                <a:lnTo>
                  <a:pt x="2036452" y="886186"/>
                </a:lnTo>
                <a:lnTo>
                  <a:pt x="2034216" y="887677"/>
                </a:lnTo>
                <a:lnTo>
                  <a:pt x="2030339" y="889019"/>
                </a:lnTo>
                <a:lnTo>
                  <a:pt x="2030041" y="891405"/>
                </a:lnTo>
                <a:lnTo>
                  <a:pt x="2024076" y="891405"/>
                </a:lnTo>
                <a:cubicBezTo>
                  <a:pt x="2024076" y="891405"/>
                  <a:pt x="2020796" y="891703"/>
                  <a:pt x="2020796" y="891703"/>
                </a:cubicBezTo>
                <a:lnTo>
                  <a:pt x="2016322" y="891703"/>
                </a:lnTo>
                <a:cubicBezTo>
                  <a:pt x="2016322" y="891703"/>
                  <a:pt x="2015875" y="889615"/>
                  <a:pt x="2015875" y="889615"/>
                </a:cubicBezTo>
                <a:lnTo>
                  <a:pt x="2010208" y="888870"/>
                </a:lnTo>
                <a:lnTo>
                  <a:pt x="2007226" y="887229"/>
                </a:lnTo>
                <a:lnTo>
                  <a:pt x="2010357" y="887229"/>
                </a:lnTo>
                <a:cubicBezTo>
                  <a:pt x="2010357" y="887229"/>
                  <a:pt x="2013340" y="887677"/>
                  <a:pt x="2013340" y="887677"/>
                </a:cubicBezTo>
                <a:lnTo>
                  <a:pt x="2017664" y="887080"/>
                </a:lnTo>
                <a:lnTo>
                  <a:pt x="2025418" y="887378"/>
                </a:lnTo>
                <a:lnTo>
                  <a:pt x="2023629" y="880370"/>
                </a:lnTo>
                <a:lnTo>
                  <a:pt x="2029593" y="877090"/>
                </a:lnTo>
                <a:lnTo>
                  <a:pt x="2025120" y="872914"/>
                </a:lnTo>
                <a:lnTo>
                  <a:pt x="2021541" y="874405"/>
                </a:lnTo>
                <a:lnTo>
                  <a:pt x="2015278" y="868888"/>
                </a:lnTo>
                <a:lnTo>
                  <a:pt x="2011849" y="865459"/>
                </a:lnTo>
                <a:lnTo>
                  <a:pt x="2009015" y="864117"/>
                </a:lnTo>
                <a:lnTo>
                  <a:pt x="2003946" y="866801"/>
                </a:lnTo>
                <a:lnTo>
                  <a:pt x="1998876" y="866801"/>
                </a:lnTo>
                <a:cubicBezTo>
                  <a:pt x="1998876" y="866801"/>
                  <a:pt x="1997534" y="865011"/>
                  <a:pt x="1997534" y="865011"/>
                </a:cubicBezTo>
                <a:lnTo>
                  <a:pt x="1998727" y="861731"/>
                </a:lnTo>
                <a:lnTo>
                  <a:pt x="2000516" y="859494"/>
                </a:lnTo>
                <a:lnTo>
                  <a:pt x="2003051" y="858301"/>
                </a:lnTo>
                <a:lnTo>
                  <a:pt x="2003797" y="857108"/>
                </a:lnTo>
                <a:lnTo>
                  <a:pt x="2001560" y="855170"/>
                </a:lnTo>
                <a:lnTo>
                  <a:pt x="2000069" y="854573"/>
                </a:lnTo>
                <a:lnTo>
                  <a:pt x="1997832" y="855319"/>
                </a:lnTo>
                <a:lnTo>
                  <a:pt x="1991569" y="859494"/>
                </a:lnTo>
                <a:lnTo>
                  <a:pt x="1988587" y="862327"/>
                </a:lnTo>
                <a:lnTo>
                  <a:pt x="1987841" y="864564"/>
                </a:lnTo>
                <a:lnTo>
                  <a:pt x="1988587" y="869634"/>
                </a:lnTo>
                <a:lnTo>
                  <a:pt x="1989333" y="871721"/>
                </a:lnTo>
                <a:lnTo>
                  <a:pt x="1989034" y="872020"/>
                </a:lnTo>
                <a:lnTo>
                  <a:pt x="1985306" y="867695"/>
                </a:lnTo>
                <a:lnTo>
                  <a:pt x="1985008" y="866055"/>
                </a:lnTo>
                <a:lnTo>
                  <a:pt x="1986648" y="859643"/>
                </a:lnTo>
                <a:lnTo>
                  <a:pt x="1986201" y="858152"/>
                </a:lnTo>
                <a:lnTo>
                  <a:pt x="1984561" y="857556"/>
                </a:lnTo>
                <a:lnTo>
                  <a:pt x="1981131" y="857556"/>
                </a:lnTo>
                <a:cubicBezTo>
                  <a:pt x="1981131" y="857556"/>
                  <a:pt x="1979640" y="858749"/>
                  <a:pt x="1979640" y="858749"/>
                </a:cubicBezTo>
                <a:lnTo>
                  <a:pt x="1976807" y="860389"/>
                </a:lnTo>
                <a:lnTo>
                  <a:pt x="1973824" y="858749"/>
                </a:lnTo>
                <a:lnTo>
                  <a:pt x="1974570" y="855319"/>
                </a:lnTo>
                <a:lnTo>
                  <a:pt x="1974570" y="853380"/>
                </a:lnTo>
                <a:cubicBezTo>
                  <a:pt x="1974570" y="853380"/>
                  <a:pt x="1973526" y="853380"/>
                  <a:pt x="1973526" y="853380"/>
                </a:cubicBezTo>
                <a:lnTo>
                  <a:pt x="1967263" y="858599"/>
                </a:lnTo>
                <a:lnTo>
                  <a:pt x="1964132" y="863520"/>
                </a:lnTo>
                <a:lnTo>
                  <a:pt x="1962790" y="864564"/>
                </a:lnTo>
                <a:lnTo>
                  <a:pt x="1961448" y="864564"/>
                </a:lnTo>
                <a:cubicBezTo>
                  <a:pt x="1961448" y="864564"/>
                  <a:pt x="1959211" y="863669"/>
                  <a:pt x="1959211" y="863669"/>
                </a:cubicBezTo>
                <a:lnTo>
                  <a:pt x="1959211" y="863222"/>
                </a:lnTo>
                <a:cubicBezTo>
                  <a:pt x="1959211" y="863222"/>
                  <a:pt x="1962194" y="861134"/>
                  <a:pt x="1962194" y="861134"/>
                </a:cubicBezTo>
                <a:lnTo>
                  <a:pt x="1965921" y="854722"/>
                </a:lnTo>
                <a:lnTo>
                  <a:pt x="1965921" y="850845"/>
                </a:lnTo>
                <a:cubicBezTo>
                  <a:pt x="1965921" y="850845"/>
                  <a:pt x="1967562" y="843390"/>
                  <a:pt x="1967562" y="843390"/>
                </a:cubicBezTo>
                <a:lnTo>
                  <a:pt x="1959211" y="844881"/>
                </a:lnTo>
                <a:lnTo>
                  <a:pt x="1956527" y="846819"/>
                </a:lnTo>
                <a:lnTo>
                  <a:pt x="1957124" y="851591"/>
                </a:lnTo>
                <a:lnTo>
                  <a:pt x="1955633" y="855170"/>
                </a:lnTo>
                <a:lnTo>
                  <a:pt x="1955036" y="855468"/>
                </a:lnTo>
                <a:lnTo>
                  <a:pt x="1954589" y="851144"/>
                </a:lnTo>
                <a:lnTo>
                  <a:pt x="1953843" y="850696"/>
                </a:lnTo>
                <a:lnTo>
                  <a:pt x="1949370" y="853828"/>
                </a:lnTo>
                <a:lnTo>
                  <a:pt x="1948773" y="853828"/>
                </a:lnTo>
                <a:cubicBezTo>
                  <a:pt x="1948773" y="853828"/>
                  <a:pt x="1949221" y="852188"/>
                  <a:pt x="1949221" y="852188"/>
                </a:cubicBezTo>
                <a:lnTo>
                  <a:pt x="1951010" y="848311"/>
                </a:lnTo>
                <a:lnTo>
                  <a:pt x="1951010" y="846670"/>
                </a:lnTo>
                <a:cubicBezTo>
                  <a:pt x="1951010" y="846670"/>
                  <a:pt x="1949221" y="844434"/>
                  <a:pt x="1949221" y="844434"/>
                </a:cubicBezTo>
                <a:lnTo>
                  <a:pt x="1945791" y="841451"/>
                </a:lnTo>
                <a:lnTo>
                  <a:pt x="1946686" y="839215"/>
                </a:lnTo>
                <a:lnTo>
                  <a:pt x="1952799" y="836829"/>
                </a:lnTo>
                <a:lnTo>
                  <a:pt x="1954142" y="835785"/>
                </a:lnTo>
                <a:lnTo>
                  <a:pt x="1953396" y="835188"/>
                </a:lnTo>
                <a:lnTo>
                  <a:pt x="1950414" y="834592"/>
                </a:lnTo>
                <a:lnTo>
                  <a:pt x="1943703" y="835039"/>
                </a:lnTo>
                <a:lnTo>
                  <a:pt x="1941318" y="835039"/>
                </a:lnTo>
                <a:cubicBezTo>
                  <a:pt x="1941318" y="835039"/>
                  <a:pt x="1938186" y="833846"/>
                  <a:pt x="1938186" y="833846"/>
                </a:cubicBezTo>
                <a:lnTo>
                  <a:pt x="1934608" y="833399"/>
                </a:lnTo>
                <a:lnTo>
                  <a:pt x="1931625" y="831610"/>
                </a:lnTo>
                <a:lnTo>
                  <a:pt x="1929240" y="830864"/>
                </a:lnTo>
                <a:lnTo>
                  <a:pt x="1926406" y="830864"/>
                </a:lnTo>
                <a:cubicBezTo>
                  <a:pt x="1926406" y="830864"/>
                  <a:pt x="1923573" y="832206"/>
                  <a:pt x="1923573" y="832206"/>
                </a:cubicBezTo>
                <a:lnTo>
                  <a:pt x="1921933" y="832206"/>
                </a:lnTo>
                <a:cubicBezTo>
                  <a:pt x="1921933" y="832206"/>
                  <a:pt x="1919249" y="830864"/>
                  <a:pt x="1919249" y="830864"/>
                </a:cubicBezTo>
                <a:lnTo>
                  <a:pt x="1916416" y="827733"/>
                </a:lnTo>
                <a:lnTo>
                  <a:pt x="1916416" y="824601"/>
                </a:lnTo>
                <a:cubicBezTo>
                  <a:pt x="1916416" y="824601"/>
                  <a:pt x="1914775" y="823558"/>
                  <a:pt x="1914775" y="823558"/>
                </a:cubicBezTo>
                <a:lnTo>
                  <a:pt x="1911495" y="822066"/>
                </a:lnTo>
                <a:lnTo>
                  <a:pt x="1905977" y="821321"/>
                </a:lnTo>
                <a:lnTo>
                  <a:pt x="1897329" y="820873"/>
                </a:lnTo>
                <a:lnTo>
                  <a:pt x="1885549" y="816251"/>
                </a:lnTo>
                <a:lnTo>
                  <a:pt x="1884953" y="815655"/>
                </a:lnTo>
                <a:lnTo>
                  <a:pt x="1885251" y="815356"/>
                </a:lnTo>
                <a:lnTo>
                  <a:pt x="1888233" y="815356"/>
                </a:lnTo>
                <a:cubicBezTo>
                  <a:pt x="1888233" y="815356"/>
                  <a:pt x="1901206" y="818488"/>
                  <a:pt x="1901206" y="818488"/>
                </a:cubicBezTo>
                <a:lnTo>
                  <a:pt x="1902697" y="818488"/>
                </a:lnTo>
                <a:cubicBezTo>
                  <a:pt x="1902697" y="818488"/>
                  <a:pt x="1905977" y="816997"/>
                  <a:pt x="1905977" y="816997"/>
                </a:cubicBezTo>
                <a:lnTo>
                  <a:pt x="1908363" y="816549"/>
                </a:lnTo>
                <a:lnTo>
                  <a:pt x="1911644" y="816847"/>
                </a:lnTo>
                <a:lnTo>
                  <a:pt x="1919696" y="819233"/>
                </a:lnTo>
                <a:lnTo>
                  <a:pt x="1923126" y="819681"/>
                </a:lnTo>
                <a:lnTo>
                  <a:pt x="1925512" y="815804"/>
                </a:lnTo>
                <a:lnTo>
                  <a:pt x="1926704" y="812374"/>
                </a:lnTo>
                <a:lnTo>
                  <a:pt x="1926704" y="807304"/>
                </a:lnTo>
                <a:cubicBezTo>
                  <a:pt x="1926704" y="807304"/>
                  <a:pt x="1924617" y="805962"/>
                  <a:pt x="1924617" y="805962"/>
                </a:cubicBezTo>
                <a:lnTo>
                  <a:pt x="1917012" y="802682"/>
                </a:lnTo>
                <a:lnTo>
                  <a:pt x="1912240" y="801041"/>
                </a:lnTo>
                <a:lnTo>
                  <a:pt x="1909258" y="800743"/>
                </a:lnTo>
                <a:lnTo>
                  <a:pt x="1894049" y="805217"/>
                </a:lnTo>
                <a:lnTo>
                  <a:pt x="1892856" y="804322"/>
                </a:lnTo>
                <a:lnTo>
                  <a:pt x="1903890" y="799103"/>
                </a:lnTo>
                <a:lnTo>
                  <a:pt x="1909556" y="797761"/>
                </a:lnTo>
                <a:lnTo>
                  <a:pt x="1915073" y="799252"/>
                </a:lnTo>
                <a:lnTo>
                  <a:pt x="1921933" y="797015"/>
                </a:lnTo>
                <a:lnTo>
                  <a:pt x="1926555" y="799401"/>
                </a:lnTo>
                <a:lnTo>
                  <a:pt x="1930731" y="800743"/>
                </a:lnTo>
                <a:lnTo>
                  <a:pt x="1934011" y="801041"/>
                </a:lnTo>
                <a:lnTo>
                  <a:pt x="1938037" y="800147"/>
                </a:lnTo>
                <a:lnTo>
                  <a:pt x="1941318" y="800892"/>
                </a:lnTo>
                <a:lnTo>
                  <a:pt x="1952054" y="801787"/>
                </a:lnTo>
                <a:lnTo>
                  <a:pt x="1954589" y="801041"/>
                </a:lnTo>
                <a:lnTo>
                  <a:pt x="1955334" y="799998"/>
                </a:lnTo>
                <a:lnTo>
                  <a:pt x="1955334" y="796717"/>
                </a:lnTo>
                <a:cubicBezTo>
                  <a:pt x="1955334" y="796717"/>
                  <a:pt x="1955185" y="795375"/>
                  <a:pt x="1955185" y="795375"/>
                </a:cubicBezTo>
                <a:lnTo>
                  <a:pt x="1954291" y="794033"/>
                </a:lnTo>
                <a:lnTo>
                  <a:pt x="1952799" y="792840"/>
                </a:lnTo>
                <a:lnTo>
                  <a:pt x="1945344" y="788665"/>
                </a:lnTo>
                <a:lnTo>
                  <a:pt x="1940423" y="786726"/>
                </a:lnTo>
                <a:lnTo>
                  <a:pt x="1937143" y="786130"/>
                </a:lnTo>
                <a:lnTo>
                  <a:pt x="1927599" y="785832"/>
                </a:lnTo>
                <a:lnTo>
                  <a:pt x="1924915" y="785832"/>
                </a:lnTo>
                <a:cubicBezTo>
                  <a:pt x="1924915" y="785832"/>
                  <a:pt x="1922678" y="786726"/>
                  <a:pt x="1922678" y="786726"/>
                </a:cubicBezTo>
                <a:lnTo>
                  <a:pt x="1918801" y="785981"/>
                </a:lnTo>
                <a:lnTo>
                  <a:pt x="1906872" y="781060"/>
                </a:lnTo>
                <a:lnTo>
                  <a:pt x="1899715" y="781657"/>
                </a:lnTo>
                <a:lnTo>
                  <a:pt x="1892110" y="783893"/>
                </a:lnTo>
                <a:lnTo>
                  <a:pt x="1887487" y="784191"/>
                </a:lnTo>
                <a:lnTo>
                  <a:pt x="1888084" y="782402"/>
                </a:lnTo>
                <a:lnTo>
                  <a:pt x="1890768" y="781060"/>
                </a:lnTo>
                <a:lnTo>
                  <a:pt x="1898373" y="778674"/>
                </a:lnTo>
                <a:lnTo>
                  <a:pt x="1902846" y="777630"/>
                </a:lnTo>
                <a:lnTo>
                  <a:pt x="1910749" y="777630"/>
                </a:lnTo>
                <a:cubicBezTo>
                  <a:pt x="1910749" y="777630"/>
                  <a:pt x="1912986" y="776587"/>
                  <a:pt x="1912986" y="776587"/>
                </a:cubicBezTo>
                <a:lnTo>
                  <a:pt x="1914030" y="774797"/>
                </a:lnTo>
                <a:lnTo>
                  <a:pt x="1915521" y="773306"/>
                </a:lnTo>
                <a:lnTo>
                  <a:pt x="1917459" y="772113"/>
                </a:lnTo>
                <a:lnTo>
                  <a:pt x="1919994" y="771368"/>
                </a:lnTo>
                <a:lnTo>
                  <a:pt x="1925661" y="771069"/>
                </a:lnTo>
                <a:lnTo>
                  <a:pt x="1938037" y="773903"/>
                </a:lnTo>
                <a:lnTo>
                  <a:pt x="1940125" y="773903"/>
                </a:lnTo>
                <a:cubicBezTo>
                  <a:pt x="1940125" y="773903"/>
                  <a:pt x="1941168" y="773455"/>
                  <a:pt x="1941168" y="773455"/>
                </a:cubicBezTo>
                <a:lnTo>
                  <a:pt x="1941914" y="772113"/>
                </a:lnTo>
                <a:lnTo>
                  <a:pt x="1942511" y="770026"/>
                </a:lnTo>
                <a:lnTo>
                  <a:pt x="1941914" y="767043"/>
                </a:lnTo>
                <a:lnTo>
                  <a:pt x="1938634" y="760333"/>
                </a:lnTo>
                <a:lnTo>
                  <a:pt x="1937441" y="758544"/>
                </a:lnTo>
                <a:lnTo>
                  <a:pt x="1928196" y="749448"/>
                </a:lnTo>
                <a:lnTo>
                  <a:pt x="1924468" y="746316"/>
                </a:lnTo>
                <a:lnTo>
                  <a:pt x="1919100" y="744527"/>
                </a:lnTo>
                <a:lnTo>
                  <a:pt x="1917459" y="744527"/>
                </a:lnTo>
                <a:cubicBezTo>
                  <a:pt x="1917459" y="744527"/>
                  <a:pt x="1915223" y="746316"/>
                  <a:pt x="1915223" y="746316"/>
                </a:cubicBezTo>
                <a:lnTo>
                  <a:pt x="1913135" y="749000"/>
                </a:lnTo>
                <a:lnTo>
                  <a:pt x="1911942" y="751386"/>
                </a:lnTo>
                <a:lnTo>
                  <a:pt x="1912240" y="752281"/>
                </a:lnTo>
                <a:lnTo>
                  <a:pt x="1915073" y="753921"/>
                </a:lnTo>
                <a:lnTo>
                  <a:pt x="1914477" y="754667"/>
                </a:lnTo>
                <a:lnTo>
                  <a:pt x="1912539" y="755860"/>
                </a:lnTo>
                <a:lnTo>
                  <a:pt x="1910302" y="756605"/>
                </a:lnTo>
                <a:lnTo>
                  <a:pt x="1907767" y="756904"/>
                </a:lnTo>
                <a:lnTo>
                  <a:pt x="1905381" y="758544"/>
                </a:lnTo>
                <a:lnTo>
                  <a:pt x="1903294" y="761526"/>
                </a:lnTo>
                <a:lnTo>
                  <a:pt x="1901057" y="762868"/>
                </a:lnTo>
                <a:lnTo>
                  <a:pt x="1897031" y="762272"/>
                </a:lnTo>
                <a:lnTo>
                  <a:pt x="1894049" y="760930"/>
                </a:lnTo>
                <a:lnTo>
                  <a:pt x="1898522" y="756009"/>
                </a:lnTo>
                <a:lnTo>
                  <a:pt x="1900162" y="754965"/>
                </a:lnTo>
                <a:lnTo>
                  <a:pt x="1901504" y="752728"/>
                </a:lnTo>
                <a:lnTo>
                  <a:pt x="1901206" y="751088"/>
                </a:lnTo>
                <a:lnTo>
                  <a:pt x="1900759" y="750193"/>
                </a:lnTo>
                <a:lnTo>
                  <a:pt x="1900162" y="750193"/>
                </a:lnTo>
                <a:cubicBezTo>
                  <a:pt x="1900162" y="750193"/>
                  <a:pt x="1896434" y="749746"/>
                  <a:pt x="1896434" y="749746"/>
                </a:cubicBezTo>
                <a:lnTo>
                  <a:pt x="1887786" y="750790"/>
                </a:lnTo>
                <a:lnTo>
                  <a:pt x="1881523" y="751983"/>
                </a:lnTo>
                <a:lnTo>
                  <a:pt x="1877497" y="753474"/>
                </a:lnTo>
                <a:lnTo>
                  <a:pt x="1873322" y="757500"/>
                </a:lnTo>
                <a:lnTo>
                  <a:pt x="1870190" y="758395"/>
                </a:lnTo>
                <a:lnTo>
                  <a:pt x="1866313" y="757798"/>
                </a:lnTo>
                <a:lnTo>
                  <a:pt x="1866313" y="756456"/>
                </a:lnTo>
                <a:cubicBezTo>
                  <a:pt x="1866313" y="756456"/>
                  <a:pt x="1875707" y="750641"/>
                  <a:pt x="1875707" y="750641"/>
                </a:cubicBezTo>
                <a:lnTo>
                  <a:pt x="1882567" y="747509"/>
                </a:lnTo>
                <a:lnTo>
                  <a:pt x="1886146" y="746316"/>
                </a:lnTo>
                <a:lnTo>
                  <a:pt x="1891961" y="745720"/>
                </a:lnTo>
                <a:lnTo>
                  <a:pt x="1898224" y="744527"/>
                </a:lnTo>
                <a:lnTo>
                  <a:pt x="1899566" y="744080"/>
                </a:lnTo>
                <a:lnTo>
                  <a:pt x="1903592" y="741097"/>
                </a:lnTo>
                <a:lnTo>
                  <a:pt x="1905679" y="740054"/>
                </a:lnTo>
                <a:lnTo>
                  <a:pt x="1907767" y="739606"/>
                </a:lnTo>
                <a:lnTo>
                  <a:pt x="1909556" y="738413"/>
                </a:lnTo>
                <a:lnTo>
                  <a:pt x="1910898" y="736326"/>
                </a:lnTo>
                <a:lnTo>
                  <a:pt x="1910898" y="734238"/>
                </a:lnTo>
                <a:cubicBezTo>
                  <a:pt x="1910898" y="734238"/>
                  <a:pt x="1909855" y="732151"/>
                  <a:pt x="1909855" y="732151"/>
                </a:cubicBezTo>
                <a:lnTo>
                  <a:pt x="1908662" y="730659"/>
                </a:lnTo>
                <a:lnTo>
                  <a:pt x="1907320" y="729914"/>
                </a:lnTo>
                <a:lnTo>
                  <a:pt x="1896882" y="726037"/>
                </a:lnTo>
                <a:lnTo>
                  <a:pt x="1892259" y="723949"/>
                </a:lnTo>
                <a:lnTo>
                  <a:pt x="1889575" y="722160"/>
                </a:lnTo>
                <a:lnTo>
                  <a:pt x="1886444" y="721265"/>
                </a:lnTo>
                <a:lnTo>
                  <a:pt x="1883610" y="720967"/>
                </a:lnTo>
                <a:lnTo>
                  <a:pt x="1879286" y="721563"/>
                </a:lnTo>
                <a:lnTo>
                  <a:pt x="1875707" y="721116"/>
                </a:lnTo>
                <a:lnTo>
                  <a:pt x="1873023" y="718730"/>
                </a:lnTo>
                <a:lnTo>
                  <a:pt x="1868997" y="718134"/>
                </a:lnTo>
                <a:lnTo>
                  <a:pt x="1865418" y="718879"/>
                </a:lnTo>
                <a:lnTo>
                  <a:pt x="1858708" y="720967"/>
                </a:lnTo>
                <a:lnTo>
                  <a:pt x="1852893" y="723502"/>
                </a:lnTo>
                <a:lnTo>
                  <a:pt x="1845288" y="728274"/>
                </a:lnTo>
                <a:lnTo>
                  <a:pt x="1841859" y="731405"/>
                </a:lnTo>
                <a:lnTo>
                  <a:pt x="1840069" y="734536"/>
                </a:lnTo>
                <a:lnTo>
                  <a:pt x="1833061" y="749895"/>
                </a:lnTo>
                <a:lnTo>
                  <a:pt x="1830675" y="753921"/>
                </a:lnTo>
                <a:lnTo>
                  <a:pt x="1830078" y="753921"/>
                </a:lnTo>
                <a:cubicBezTo>
                  <a:pt x="1830078" y="753921"/>
                  <a:pt x="1833956" y="739159"/>
                  <a:pt x="1833956" y="739159"/>
                </a:cubicBezTo>
                <a:lnTo>
                  <a:pt x="1833956" y="735431"/>
                </a:lnTo>
                <a:cubicBezTo>
                  <a:pt x="1833956" y="735431"/>
                  <a:pt x="1832763" y="733940"/>
                  <a:pt x="1832763" y="733940"/>
                </a:cubicBezTo>
                <a:lnTo>
                  <a:pt x="1831420" y="733045"/>
                </a:lnTo>
                <a:lnTo>
                  <a:pt x="1830078" y="733045"/>
                </a:lnTo>
                <a:cubicBezTo>
                  <a:pt x="1830078" y="733045"/>
                  <a:pt x="1828736" y="733194"/>
                  <a:pt x="1828736" y="733194"/>
                </a:cubicBezTo>
                <a:lnTo>
                  <a:pt x="1826351" y="735133"/>
                </a:lnTo>
                <a:lnTo>
                  <a:pt x="1823219" y="739457"/>
                </a:lnTo>
                <a:lnTo>
                  <a:pt x="1822026" y="740501"/>
                </a:lnTo>
                <a:lnTo>
                  <a:pt x="1820833" y="740501"/>
                </a:lnTo>
                <a:cubicBezTo>
                  <a:pt x="1820833" y="740501"/>
                  <a:pt x="1817702" y="738712"/>
                  <a:pt x="1817702" y="738712"/>
                </a:cubicBezTo>
                <a:lnTo>
                  <a:pt x="1820088" y="737370"/>
                </a:lnTo>
                <a:lnTo>
                  <a:pt x="1821877" y="735878"/>
                </a:lnTo>
                <a:lnTo>
                  <a:pt x="1823816" y="733642"/>
                </a:lnTo>
                <a:lnTo>
                  <a:pt x="1825754" y="732001"/>
                </a:lnTo>
                <a:lnTo>
                  <a:pt x="1831122" y="730063"/>
                </a:lnTo>
                <a:lnTo>
                  <a:pt x="1836043" y="728870"/>
                </a:lnTo>
                <a:lnTo>
                  <a:pt x="1840516" y="726633"/>
                </a:lnTo>
                <a:lnTo>
                  <a:pt x="1847376" y="720669"/>
                </a:lnTo>
                <a:lnTo>
                  <a:pt x="1850209" y="716792"/>
                </a:lnTo>
                <a:lnTo>
                  <a:pt x="1850656" y="715152"/>
                </a:lnTo>
                <a:lnTo>
                  <a:pt x="1850656" y="709933"/>
                </a:lnTo>
                <a:cubicBezTo>
                  <a:pt x="1850656" y="709933"/>
                  <a:pt x="1849762" y="707696"/>
                  <a:pt x="1849762" y="707696"/>
                </a:cubicBezTo>
                <a:lnTo>
                  <a:pt x="1846630" y="705161"/>
                </a:lnTo>
                <a:lnTo>
                  <a:pt x="1845735" y="704863"/>
                </a:lnTo>
                <a:lnTo>
                  <a:pt x="1844095" y="705310"/>
                </a:lnTo>
                <a:lnTo>
                  <a:pt x="1839920" y="707845"/>
                </a:lnTo>
                <a:lnTo>
                  <a:pt x="1836192" y="711424"/>
                </a:lnTo>
                <a:lnTo>
                  <a:pt x="1831271" y="711424"/>
                </a:lnTo>
                <a:cubicBezTo>
                  <a:pt x="1831271" y="711424"/>
                  <a:pt x="1821430" y="707994"/>
                  <a:pt x="1821430" y="707994"/>
                </a:cubicBezTo>
                <a:lnTo>
                  <a:pt x="1814421" y="709634"/>
                </a:lnTo>
                <a:lnTo>
                  <a:pt x="1810694" y="713362"/>
                </a:lnTo>
                <a:lnTo>
                  <a:pt x="1808755" y="716941"/>
                </a:lnTo>
                <a:lnTo>
                  <a:pt x="1806369" y="718879"/>
                </a:lnTo>
                <a:lnTo>
                  <a:pt x="1797870" y="718879"/>
                </a:lnTo>
                <a:cubicBezTo>
                  <a:pt x="1797870" y="718879"/>
                  <a:pt x="1798765" y="717985"/>
                  <a:pt x="1798765" y="717985"/>
                </a:cubicBezTo>
                <a:lnTo>
                  <a:pt x="1802641" y="716195"/>
                </a:lnTo>
                <a:lnTo>
                  <a:pt x="1806668" y="713511"/>
                </a:lnTo>
                <a:lnTo>
                  <a:pt x="1813825" y="707099"/>
                </a:lnTo>
                <a:lnTo>
                  <a:pt x="1816062" y="705608"/>
                </a:lnTo>
                <a:lnTo>
                  <a:pt x="1818149" y="705012"/>
                </a:lnTo>
                <a:lnTo>
                  <a:pt x="1825009" y="705906"/>
                </a:lnTo>
                <a:lnTo>
                  <a:pt x="1827544" y="705012"/>
                </a:lnTo>
                <a:lnTo>
                  <a:pt x="1830078" y="702924"/>
                </a:lnTo>
                <a:lnTo>
                  <a:pt x="1834701" y="698302"/>
                </a:lnTo>
                <a:lnTo>
                  <a:pt x="1835596" y="696214"/>
                </a:lnTo>
                <a:lnTo>
                  <a:pt x="1834403" y="693232"/>
                </a:lnTo>
                <a:lnTo>
                  <a:pt x="1833657" y="692039"/>
                </a:lnTo>
                <a:lnTo>
                  <a:pt x="1831570" y="689951"/>
                </a:lnTo>
                <a:lnTo>
                  <a:pt x="1828289" y="686820"/>
                </a:lnTo>
                <a:lnTo>
                  <a:pt x="1823517" y="684136"/>
                </a:lnTo>
                <a:lnTo>
                  <a:pt x="1817404" y="681899"/>
                </a:lnTo>
                <a:lnTo>
                  <a:pt x="1810992" y="680259"/>
                </a:lnTo>
                <a:lnTo>
                  <a:pt x="1804431" y="679364"/>
                </a:lnTo>
                <a:lnTo>
                  <a:pt x="1800405" y="679066"/>
                </a:lnTo>
                <a:lnTo>
                  <a:pt x="1798765" y="679513"/>
                </a:lnTo>
                <a:lnTo>
                  <a:pt x="1795484" y="677873"/>
                </a:lnTo>
                <a:lnTo>
                  <a:pt x="1790265" y="675935"/>
                </a:lnTo>
                <a:lnTo>
                  <a:pt x="1782809" y="681750"/>
                </a:lnTo>
                <a:lnTo>
                  <a:pt x="1780423" y="683092"/>
                </a:lnTo>
                <a:lnTo>
                  <a:pt x="1779529" y="685776"/>
                </a:lnTo>
                <a:lnTo>
                  <a:pt x="1782660" y="692635"/>
                </a:lnTo>
                <a:lnTo>
                  <a:pt x="1782958" y="696065"/>
                </a:lnTo>
                <a:lnTo>
                  <a:pt x="1780871" y="694126"/>
                </a:lnTo>
                <a:lnTo>
                  <a:pt x="1777292" y="691592"/>
                </a:lnTo>
                <a:lnTo>
                  <a:pt x="1775055" y="686223"/>
                </a:lnTo>
                <a:lnTo>
                  <a:pt x="1771327" y="683838"/>
                </a:lnTo>
                <a:lnTo>
                  <a:pt x="1768942" y="680706"/>
                </a:lnTo>
                <a:lnTo>
                  <a:pt x="1765363" y="684136"/>
                </a:lnTo>
                <a:lnTo>
                  <a:pt x="1762231" y="686522"/>
                </a:lnTo>
                <a:lnTo>
                  <a:pt x="1759846" y="688907"/>
                </a:lnTo>
                <a:lnTo>
                  <a:pt x="1756267" y="690100"/>
                </a:lnTo>
                <a:lnTo>
                  <a:pt x="1764916" y="680110"/>
                </a:lnTo>
                <a:lnTo>
                  <a:pt x="1768942" y="673996"/>
                </a:lnTo>
                <a:lnTo>
                  <a:pt x="1768942" y="672654"/>
                </a:lnTo>
                <a:cubicBezTo>
                  <a:pt x="1768942" y="672654"/>
                  <a:pt x="1766258" y="671312"/>
                  <a:pt x="1766258" y="671312"/>
                </a:cubicBezTo>
                <a:lnTo>
                  <a:pt x="1764916" y="671312"/>
                </a:lnTo>
                <a:cubicBezTo>
                  <a:pt x="1764916" y="671312"/>
                  <a:pt x="1761635" y="672356"/>
                  <a:pt x="1761635" y="672356"/>
                </a:cubicBezTo>
                <a:lnTo>
                  <a:pt x="1757758" y="675785"/>
                </a:lnTo>
                <a:lnTo>
                  <a:pt x="1750750" y="676233"/>
                </a:lnTo>
                <a:lnTo>
                  <a:pt x="1748513" y="677426"/>
                </a:lnTo>
                <a:lnTo>
                  <a:pt x="1745531" y="680706"/>
                </a:lnTo>
                <a:lnTo>
                  <a:pt x="1742996" y="686522"/>
                </a:lnTo>
                <a:lnTo>
                  <a:pt x="1741356" y="693232"/>
                </a:lnTo>
                <a:lnTo>
                  <a:pt x="1735093" y="699345"/>
                </a:lnTo>
                <a:lnTo>
                  <a:pt x="1734049" y="698749"/>
                </a:lnTo>
                <a:lnTo>
                  <a:pt x="1736733" y="694574"/>
                </a:lnTo>
                <a:lnTo>
                  <a:pt x="1739119" y="689951"/>
                </a:lnTo>
                <a:lnTo>
                  <a:pt x="1739119" y="687715"/>
                </a:lnTo>
                <a:cubicBezTo>
                  <a:pt x="1739119" y="687715"/>
                  <a:pt x="1738373" y="685031"/>
                  <a:pt x="1738373" y="685031"/>
                </a:cubicBezTo>
                <a:lnTo>
                  <a:pt x="1739417" y="681601"/>
                </a:lnTo>
                <a:lnTo>
                  <a:pt x="1742548" y="677724"/>
                </a:lnTo>
                <a:lnTo>
                  <a:pt x="1742548" y="676233"/>
                </a:lnTo>
                <a:cubicBezTo>
                  <a:pt x="1742548" y="676233"/>
                  <a:pt x="1735987" y="676680"/>
                  <a:pt x="1735987" y="676680"/>
                </a:cubicBezTo>
                <a:lnTo>
                  <a:pt x="1729874" y="675487"/>
                </a:lnTo>
                <a:lnTo>
                  <a:pt x="1729576" y="674593"/>
                </a:lnTo>
                <a:lnTo>
                  <a:pt x="1737777" y="673698"/>
                </a:lnTo>
                <a:lnTo>
                  <a:pt x="1740461" y="672803"/>
                </a:lnTo>
                <a:lnTo>
                  <a:pt x="1744934" y="670566"/>
                </a:lnTo>
                <a:lnTo>
                  <a:pt x="1752986" y="667733"/>
                </a:lnTo>
                <a:lnTo>
                  <a:pt x="1754776" y="665049"/>
                </a:lnTo>
                <a:lnTo>
                  <a:pt x="1755671" y="662812"/>
                </a:lnTo>
                <a:lnTo>
                  <a:pt x="1755671" y="660725"/>
                </a:lnTo>
                <a:cubicBezTo>
                  <a:pt x="1755671" y="660725"/>
                  <a:pt x="1754328" y="657743"/>
                  <a:pt x="1754328" y="657743"/>
                </a:cubicBezTo>
                <a:lnTo>
                  <a:pt x="1753583" y="657146"/>
                </a:lnTo>
                <a:lnTo>
                  <a:pt x="1751346" y="656251"/>
                </a:lnTo>
                <a:lnTo>
                  <a:pt x="1747618" y="655208"/>
                </a:lnTo>
                <a:lnTo>
                  <a:pt x="1742996" y="654611"/>
                </a:lnTo>
                <a:lnTo>
                  <a:pt x="1737479" y="654611"/>
                </a:lnTo>
                <a:cubicBezTo>
                  <a:pt x="1737479" y="654611"/>
                  <a:pt x="1731067" y="656401"/>
                  <a:pt x="1731067" y="656401"/>
                </a:cubicBezTo>
                <a:lnTo>
                  <a:pt x="1723611" y="660427"/>
                </a:lnTo>
                <a:lnTo>
                  <a:pt x="1719137" y="663856"/>
                </a:lnTo>
                <a:lnTo>
                  <a:pt x="1716752" y="667882"/>
                </a:lnTo>
                <a:lnTo>
                  <a:pt x="1713322" y="672654"/>
                </a:lnTo>
                <a:lnTo>
                  <a:pt x="1711384" y="674294"/>
                </a:lnTo>
                <a:lnTo>
                  <a:pt x="1710638" y="674294"/>
                </a:lnTo>
                <a:cubicBezTo>
                  <a:pt x="1710638" y="674294"/>
                  <a:pt x="1710936" y="673400"/>
                  <a:pt x="1710936" y="673400"/>
                </a:cubicBezTo>
                <a:lnTo>
                  <a:pt x="1714217" y="669672"/>
                </a:lnTo>
                <a:lnTo>
                  <a:pt x="1718094" y="662812"/>
                </a:lnTo>
                <a:lnTo>
                  <a:pt x="1720629" y="659234"/>
                </a:lnTo>
                <a:lnTo>
                  <a:pt x="1724506" y="657594"/>
                </a:lnTo>
                <a:lnTo>
                  <a:pt x="1733452" y="647901"/>
                </a:lnTo>
                <a:lnTo>
                  <a:pt x="1733751" y="645664"/>
                </a:lnTo>
                <a:lnTo>
                  <a:pt x="1732856" y="642980"/>
                </a:lnTo>
                <a:lnTo>
                  <a:pt x="1731514" y="640147"/>
                </a:lnTo>
                <a:lnTo>
                  <a:pt x="1729725" y="637165"/>
                </a:lnTo>
                <a:lnTo>
                  <a:pt x="1726891" y="634779"/>
                </a:lnTo>
                <a:lnTo>
                  <a:pt x="1716155" y="630007"/>
                </a:lnTo>
                <a:lnTo>
                  <a:pt x="1712726" y="629709"/>
                </a:lnTo>
                <a:lnTo>
                  <a:pt x="1709147" y="630455"/>
                </a:lnTo>
                <a:lnTo>
                  <a:pt x="1706016" y="630455"/>
                </a:lnTo>
                <a:cubicBezTo>
                  <a:pt x="1706016" y="630455"/>
                  <a:pt x="1703331" y="630007"/>
                  <a:pt x="1703331" y="630007"/>
                </a:cubicBezTo>
                <a:lnTo>
                  <a:pt x="1695876" y="626876"/>
                </a:lnTo>
                <a:lnTo>
                  <a:pt x="1689911" y="623595"/>
                </a:lnTo>
                <a:lnTo>
                  <a:pt x="1684692" y="622253"/>
                </a:lnTo>
                <a:lnTo>
                  <a:pt x="1675149" y="621508"/>
                </a:lnTo>
                <a:lnTo>
                  <a:pt x="1666947" y="621508"/>
                </a:lnTo>
                <a:cubicBezTo>
                  <a:pt x="1666947" y="621508"/>
                  <a:pt x="1662027" y="622104"/>
                  <a:pt x="1662027" y="622104"/>
                </a:cubicBezTo>
                <a:lnTo>
                  <a:pt x="1655466" y="624043"/>
                </a:lnTo>
                <a:lnTo>
                  <a:pt x="1646221" y="628665"/>
                </a:lnTo>
                <a:lnTo>
                  <a:pt x="1644282" y="630157"/>
                </a:lnTo>
                <a:lnTo>
                  <a:pt x="1643387" y="631648"/>
                </a:lnTo>
                <a:lnTo>
                  <a:pt x="1642791" y="633437"/>
                </a:lnTo>
                <a:lnTo>
                  <a:pt x="1642791" y="635375"/>
                </a:lnTo>
                <a:cubicBezTo>
                  <a:pt x="1642791" y="635375"/>
                  <a:pt x="1643537" y="637165"/>
                  <a:pt x="1643537" y="637165"/>
                </a:cubicBezTo>
                <a:lnTo>
                  <a:pt x="1647861" y="641042"/>
                </a:lnTo>
                <a:lnTo>
                  <a:pt x="1657404" y="644471"/>
                </a:lnTo>
                <a:lnTo>
                  <a:pt x="1663518" y="647305"/>
                </a:lnTo>
                <a:lnTo>
                  <a:pt x="1667693" y="648348"/>
                </a:lnTo>
                <a:lnTo>
                  <a:pt x="1668140" y="650436"/>
                </a:lnTo>
                <a:lnTo>
                  <a:pt x="1662623" y="650436"/>
                </a:lnTo>
                <a:cubicBezTo>
                  <a:pt x="1662623" y="650436"/>
                  <a:pt x="1652334" y="645068"/>
                  <a:pt x="1652334" y="645068"/>
                </a:cubicBezTo>
                <a:lnTo>
                  <a:pt x="1647265" y="645366"/>
                </a:lnTo>
                <a:lnTo>
                  <a:pt x="1644133" y="645068"/>
                </a:lnTo>
                <a:lnTo>
                  <a:pt x="1640107" y="642533"/>
                </a:lnTo>
                <a:lnTo>
                  <a:pt x="1636976" y="641340"/>
                </a:lnTo>
                <a:lnTo>
                  <a:pt x="1633844" y="645813"/>
                </a:lnTo>
                <a:lnTo>
                  <a:pt x="1632651" y="654313"/>
                </a:lnTo>
                <a:lnTo>
                  <a:pt x="1634590" y="657892"/>
                </a:lnTo>
                <a:lnTo>
                  <a:pt x="1636677" y="660874"/>
                </a:lnTo>
                <a:lnTo>
                  <a:pt x="1639063" y="662812"/>
                </a:lnTo>
                <a:lnTo>
                  <a:pt x="1639958" y="664751"/>
                </a:lnTo>
                <a:lnTo>
                  <a:pt x="1639958" y="665646"/>
                </a:lnTo>
                <a:cubicBezTo>
                  <a:pt x="1639958" y="665646"/>
                  <a:pt x="1639212" y="665646"/>
                  <a:pt x="1639212" y="665646"/>
                </a:cubicBezTo>
                <a:lnTo>
                  <a:pt x="1635037" y="663111"/>
                </a:lnTo>
                <a:lnTo>
                  <a:pt x="1628924" y="657295"/>
                </a:lnTo>
                <a:lnTo>
                  <a:pt x="1628625" y="654164"/>
                </a:lnTo>
                <a:lnTo>
                  <a:pt x="1628625" y="649840"/>
                </a:lnTo>
                <a:cubicBezTo>
                  <a:pt x="1628625" y="649840"/>
                  <a:pt x="1629073" y="645515"/>
                  <a:pt x="1629073" y="645515"/>
                </a:cubicBezTo>
                <a:lnTo>
                  <a:pt x="1624003" y="641191"/>
                </a:lnTo>
                <a:lnTo>
                  <a:pt x="1620573" y="639402"/>
                </a:lnTo>
                <a:lnTo>
                  <a:pt x="1617889" y="642235"/>
                </a:lnTo>
                <a:lnTo>
                  <a:pt x="1613714" y="643428"/>
                </a:lnTo>
                <a:lnTo>
                  <a:pt x="1611924" y="642533"/>
                </a:lnTo>
                <a:lnTo>
                  <a:pt x="1610881" y="640296"/>
                </a:lnTo>
                <a:lnTo>
                  <a:pt x="1608644" y="637016"/>
                </a:lnTo>
                <a:lnTo>
                  <a:pt x="1607302" y="636568"/>
                </a:lnTo>
                <a:lnTo>
                  <a:pt x="1604767" y="637463"/>
                </a:lnTo>
                <a:lnTo>
                  <a:pt x="1601785" y="639252"/>
                </a:lnTo>
                <a:lnTo>
                  <a:pt x="1601188" y="640147"/>
                </a:lnTo>
                <a:lnTo>
                  <a:pt x="1600144" y="642533"/>
                </a:lnTo>
                <a:lnTo>
                  <a:pt x="1600592" y="644173"/>
                </a:lnTo>
                <a:lnTo>
                  <a:pt x="1605960" y="650585"/>
                </a:lnTo>
                <a:lnTo>
                  <a:pt x="1604767" y="650585"/>
                </a:lnTo>
                <a:cubicBezTo>
                  <a:pt x="1604767" y="650585"/>
                  <a:pt x="1599846" y="648647"/>
                  <a:pt x="1599846" y="648647"/>
                </a:cubicBezTo>
                <a:lnTo>
                  <a:pt x="1598057" y="648945"/>
                </a:lnTo>
                <a:lnTo>
                  <a:pt x="1592689" y="652076"/>
                </a:lnTo>
                <a:lnTo>
                  <a:pt x="1584338" y="660278"/>
                </a:lnTo>
                <a:lnTo>
                  <a:pt x="1581803" y="663260"/>
                </a:lnTo>
                <a:lnTo>
                  <a:pt x="1580312" y="664155"/>
                </a:lnTo>
                <a:lnTo>
                  <a:pt x="1578523" y="664155"/>
                </a:lnTo>
                <a:cubicBezTo>
                  <a:pt x="1578523" y="664155"/>
                  <a:pt x="1577926" y="663856"/>
                  <a:pt x="1577926" y="663856"/>
                </a:cubicBezTo>
                <a:lnTo>
                  <a:pt x="1578523" y="662812"/>
                </a:lnTo>
                <a:lnTo>
                  <a:pt x="1578523" y="661172"/>
                </a:lnTo>
                <a:cubicBezTo>
                  <a:pt x="1578523" y="661172"/>
                  <a:pt x="1578076" y="658936"/>
                  <a:pt x="1578076" y="658936"/>
                </a:cubicBezTo>
                <a:lnTo>
                  <a:pt x="1578076" y="657146"/>
                </a:lnTo>
                <a:cubicBezTo>
                  <a:pt x="1578076" y="657146"/>
                  <a:pt x="1578672" y="655953"/>
                  <a:pt x="1578672" y="655953"/>
                </a:cubicBezTo>
                <a:lnTo>
                  <a:pt x="1579567" y="655059"/>
                </a:lnTo>
                <a:lnTo>
                  <a:pt x="1580759" y="654611"/>
                </a:lnTo>
                <a:lnTo>
                  <a:pt x="1583593" y="654909"/>
                </a:lnTo>
                <a:lnTo>
                  <a:pt x="1584637" y="654164"/>
                </a:lnTo>
                <a:lnTo>
                  <a:pt x="1578672" y="649690"/>
                </a:lnTo>
                <a:lnTo>
                  <a:pt x="1578076" y="648647"/>
                </a:lnTo>
                <a:lnTo>
                  <a:pt x="1581207" y="646112"/>
                </a:lnTo>
                <a:lnTo>
                  <a:pt x="1584338" y="642086"/>
                </a:lnTo>
                <a:lnTo>
                  <a:pt x="1586873" y="637612"/>
                </a:lnTo>
                <a:lnTo>
                  <a:pt x="1586873" y="636270"/>
                </a:lnTo>
                <a:cubicBezTo>
                  <a:pt x="1586873" y="636270"/>
                  <a:pt x="1582698" y="635972"/>
                  <a:pt x="1582698" y="635972"/>
                </a:cubicBezTo>
                <a:lnTo>
                  <a:pt x="1570023" y="645217"/>
                </a:lnTo>
                <a:lnTo>
                  <a:pt x="1570322" y="643428"/>
                </a:lnTo>
                <a:lnTo>
                  <a:pt x="1576435" y="637463"/>
                </a:lnTo>
                <a:lnTo>
                  <a:pt x="1584935" y="630604"/>
                </a:lnTo>
                <a:lnTo>
                  <a:pt x="1591496" y="624341"/>
                </a:lnTo>
                <a:lnTo>
                  <a:pt x="1594180" y="622253"/>
                </a:lnTo>
                <a:lnTo>
                  <a:pt x="1595373" y="620762"/>
                </a:lnTo>
                <a:lnTo>
                  <a:pt x="1595373" y="619420"/>
                </a:lnTo>
                <a:cubicBezTo>
                  <a:pt x="1595373" y="619420"/>
                  <a:pt x="1591197" y="617034"/>
                  <a:pt x="1591197" y="617034"/>
                </a:cubicBezTo>
                <a:lnTo>
                  <a:pt x="1589408" y="614947"/>
                </a:lnTo>
                <a:lnTo>
                  <a:pt x="1587022" y="611219"/>
                </a:lnTo>
                <a:lnTo>
                  <a:pt x="1586277" y="607640"/>
                </a:lnTo>
                <a:lnTo>
                  <a:pt x="1587172" y="604062"/>
                </a:lnTo>
                <a:lnTo>
                  <a:pt x="1586575" y="601079"/>
                </a:lnTo>
                <a:lnTo>
                  <a:pt x="1584487" y="598693"/>
                </a:lnTo>
                <a:lnTo>
                  <a:pt x="1580759" y="596457"/>
                </a:lnTo>
                <a:lnTo>
                  <a:pt x="1575391" y="594518"/>
                </a:lnTo>
                <a:lnTo>
                  <a:pt x="1572111" y="590939"/>
                </a:lnTo>
                <a:lnTo>
                  <a:pt x="1569874" y="582142"/>
                </a:lnTo>
                <a:lnTo>
                  <a:pt x="1567041" y="575879"/>
                </a:lnTo>
                <a:lnTo>
                  <a:pt x="1565401" y="573940"/>
                </a:lnTo>
                <a:lnTo>
                  <a:pt x="1560182" y="570660"/>
                </a:lnTo>
                <a:lnTo>
                  <a:pt x="1551235" y="568871"/>
                </a:lnTo>
                <a:lnTo>
                  <a:pt x="1544525" y="568572"/>
                </a:lnTo>
                <a:lnTo>
                  <a:pt x="1532447" y="568871"/>
                </a:lnTo>
                <a:lnTo>
                  <a:pt x="1527675" y="569616"/>
                </a:lnTo>
                <a:lnTo>
                  <a:pt x="1524991" y="570511"/>
                </a:lnTo>
                <a:lnTo>
                  <a:pt x="1522903" y="571704"/>
                </a:lnTo>
                <a:lnTo>
                  <a:pt x="1512614" y="574090"/>
                </a:lnTo>
                <a:lnTo>
                  <a:pt x="1504264" y="577072"/>
                </a:lnTo>
                <a:lnTo>
                  <a:pt x="1499641" y="579607"/>
                </a:lnTo>
                <a:lnTo>
                  <a:pt x="1499343" y="580651"/>
                </a:lnTo>
                <a:lnTo>
                  <a:pt x="1502922" y="584826"/>
                </a:lnTo>
                <a:lnTo>
                  <a:pt x="1502922" y="585422"/>
                </a:lnTo>
                <a:cubicBezTo>
                  <a:pt x="1502922" y="585422"/>
                  <a:pt x="1494721" y="583186"/>
                  <a:pt x="1494721" y="583186"/>
                </a:cubicBezTo>
                <a:lnTo>
                  <a:pt x="1486072" y="583186"/>
                </a:lnTo>
                <a:cubicBezTo>
                  <a:pt x="1486072" y="583186"/>
                  <a:pt x="1480853" y="586913"/>
                  <a:pt x="1480853" y="586913"/>
                </a:cubicBezTo>
                <a:lnTo>
                  <a:pt x="1470266" y="589747"/>
                </a:lnTo>
                <a:lnTo>
                  <a:pt x="1458784" y="601974"/>
                </a:lnTo>
                <a:lnTo>
                  <a:pt x="1460723" y="605105"/>
                </a:lnTo>
                <a:lnTo>
                  <a:pt x="1468327" y="607342"/>
                </a:lnTo>
                <a:lnTo>
                  <a:pt x="1489949" y="616140"/>
                </a:lnTo>
                <a:lnTo>
                  <a:pt x="1490396" y="618227"/>
                </a:lnTo>
                <a:lnTo>
                  <a:pt x="1471161" y="611815"/>
                </a:lnTo>
                <a:lnTo>
                  <a:pt x="1464003" y="610026"/>
                </a:lnTo>
                <a:lnTo>
                  <a:pt x="1460723" y="610473"/>
                </a:lnTo>
                <a:lnTo>
                  <a:pt x="1458933" y="611517"/>
                </a:lnTo>
                <a:lnTo>
                  <a:pt x="1455802" y="615096"/>
                </a:lnTo>
                <a:lnTo>
                  <a:pt x="1454609" y="617034"/>
                </a:lnTo>
                <a:lnTo>
                  <a:pt x="1454012" y="619420"/>
                </a:lnTo>
                <a:lnTo>
                  <a:pt x="1454012" y="622104"/>
                </a:lnTo>
                <a:cubicBezTo>
                  <a:pt x="1454012" y="622104"/>
                  <a:pt x="1454162" y="626727"/>
                  <a:pt x="1454162" y="626727"/>
                </a:cubicBezTo>
                <a:lnTo>
                  <a:pt x="1454758" y="628218"/>
                </a:lnTo>
                <a:lnTo>
                  <a:pt x="1456398" y="630157"/>
                </a:lnTo>
                <a:lnTo>
                  <a:pt x="1457890" y="633139"/>
                </a:lnTo>
                <a:lnTo>
                  <a:pt x="1460723" y="636568"/>
                </a:lnTo>
                <a:lnTo>
                  <a:pt x="1462065" y="637761"/>
                </a:lnTo>
                <a:lnTo>
                  <a:pt x="1466986" y="639700"/>
                </a:lnTo>
                <a:lnTo>
                  <a:pt x="1469669" y="639700"/>
                </a:lnTo>
                <a:cubicBezTo>
                  <a:pt x="1469669" y="639700"/>
                  <a:pt x="1472055" y="638507"/>
                  <a:pt x="1472055" y="638507"/>
                </a:cubicBezTo>
                <a:lnTo>
                  <a:pt x="1475038" y="638507"/>
                </a:lnTo>
                <a:cubicBezTo>
                  <a:pt x="1475038" y="638507"/>
                  <a:pt x="1481002" y="639998"/>
                  <a:pt x="1481002" y="639998"/>
                </a:cubicBezTo>
                <a:lnTo>
                  <a:pt x="1480406" y="641340"/>
                </a:lnTo>
                <a:lnTo>
                  <a:pt x="1476081" y="642533"/>
                </a:lnTo>
                <a:lnTo>
                  <a:pt x="1475336" y="643577"/>
                </a:lnTo>
                <a:lnTo>
                  <a:pt x="1476976" y="646112"/>
                </a:lnTo>
                <a:lnTo>
                  <a:pt x="1480555" y="649690"/>
                </a:lnTo>
                <a:lnTo>
                  <a:pt x="1488309" y="654611"/>
                </a:lnTo>
                <a:lnTo>
                  <a:pt x="1489949" y="656401"/>
                </a:lnTo>
                <a:lnTo>
                  <a:pt x="1489949" y="657146"/>
                </a:lnTo>
                <a:cubicBezTo>
                  <a:pt x="1489949" y="657146"/>
                  <a:pt x="1488160" y="656699"/>
                  <a:pt x="1488160" y="656699"/>
                </a:cubicBezTo>
                <a:lnTo>
                  <a:pt x="1481449" y="652673"/>
                </a:lnTo>
                <a:lnTo>
                  <a:pt x="1470713" y="648050"/>
                </a:lnTo>
                <a:lnTo>
                  <a:pt x="1462661" y="647305"/>
                </a:lnTo>
                <a:lnTo>
                  <a:pt x="1460424" y="648199"/>
                </a:lnTo>
                <a:lnTo>
                  <a:pt x="1456697" y="654015"/>
                </a:lnTo>
                <a:lnTo>
                  <a:pt x="1453565" y="655953"/>
                </a:lnTo>
                <a:lnTo>
                  <a:pt x="1448346" y="658041"/>
                </a:lnTo>
                <a:lnTo>
                  <a:pt x="1447004" y="659830"/>
                </a:lnTo>
                <a:lnTo>
                  <a:pt x="1449539" y="661321"/>
                </a:lnTo>
                <a:lnTo>
                  <a:pt x="1455205" y="665944"/>
                </a:lnTo>
                <a:lnTo>
                  <a:pt x="1457442" y="668479"/>
                </a:lnTo>
                <a:lnTo>
                  <a:pt x="1460424" y="673101"/>
                </a:lnTo>
                <a:lnTo>
                  <a:pt x="1461915" y="674593"/>
                </a:lnTo>
                <a:lnTo>
                  <a:pt x="1464301" y="675785"/>
                </a:lnTo>
                <a:lnTo>
                  <a:pt x="1467433" y="676531"/>
                </a:lnTo>
                <a:lnTo>
                  <a:pt x="1469968" y="676829"/>
                </a:lnTo>
                <a:lnTo>
                  <a:pt x="1475038" y="676531"/>
                </a:lnTo>
                <a:lnTo>
                  <a:pt x="1478765" y="677873"/>
                </a:lnTo>
                <a:lnTo>
                  <a:pt x="1479809" y="680110"/>
                </a:lnTo>
                <a:lnTo>
                  <a:pt x="1479809" y="683689"/>
                </a:lnTo>
                <a:cubicBezTo>
                  <a:pt x="1479809" y="683689"/>
                  <a:pt x="1479362" y="687565"/>
                  <a:pt x="1479362" y="687565"/>
                </a:cubicBezTo>
                <a:lnTo>
                  <a:pt x="1478467" y="691592"/>
                </a:lnTo>
                <a:lnTo>
                  <a:pt x="1476380" y="705012"/>
                </a:lnTo>
                <a:lnTo>
                  <a:pt x="1475485" y="708292"/>
                </a:lnTo>
                <a:lnTo>
                  <a:pt x="1474292" y="709634"/>
                </a:lnTo>
                <a:lnTo>
                  <a:pt x="1471161" y="708143"/>
                </a:lnTo>
                <a:lnTo>
                  <a:pt x="1469669" y="706801"/>
                </a:lnTo>
                <a:lnTo>
                  <a:pt x="1469222" y="705757"/>
                </a:lnTo>
                <a:lnTo>
                  <a:pt x="1469818" y="705161"/>
                </a:lnTo>
                <a:lnTo>
                  <a:pt x="1470862" y="702775"/>
                </a:lnTo>
                <a:lnTo>
                  <a:pt x="1468477" y="702030"/>
                </a:lnTo>
                <a:lnTo>
                  <a:pt x="1454012" y="702030"/>
                </a:lnTo>
                <a:cubicBezTo>
                  <a:pt x="1454012" y="702030"/>
                  <a:pt x="1449241" y="703372"/>
                  <a:pt x="1449241" y="703372"/>
                </a:cubicBezTo>
                <a:lnTo>
                  <a:pt x="1441338" y="707249"/>
                </a:lnTo>
                <a:lnTo>
                  <a:pt x="1436268" y="708889"/>
                </a:lnTo>
                <a:lnTo>
                  <a:pt x="1430303" y="710231"/>
                </a:lnTo>
                <a:lnTo>
                  <a:pt x="1429259" y="709187"/>
                </a:lnTo>
                <a:lnTo>
                  <a:pt x="1432242" y="707547"/>
                </a:lnTo>
                <a:lnTo>
                  <a:pt x="1439996" y="704863"/>
                </a:lnTo>
                <a:lnTo>
                  <a:pt x="1446109" y="701433"/>
                </a:lnTo>
                <a:lnTo>
                  <a:pt x="1451030" y="699793"/>
                </a:lnTo>
                <a:lnTo>
                  <a:pt x="1460275" y="698153"/>
                </a:lnTo>
                <a:lnTo>
                  <a:pt x="1467284" y="694276"/>
                </a:lnTo>
                <a:lnTo>
                  <a:pt x="1470266" y="691741"/>
                </a:lnTo>
                <a:lnTo>
                  <a:pt x="1468775" y="689504"/>
                </a:lnTo>
                <a:lnTo>
                  <a:pt x="1462214" y="684732"/>
                </a:lnTo>
                <a:lnTo>
                  <a:pt x="1456697" y="681452"/>
                </a:lnTo>
                <a:lnTo>
                  <a:pt x="1451030" y="677127"/>
                </a:lnTo>
                <a:lnTo>
                  <a:pt x="1443574" y="670566"/>
                </a:lnTo>
                <a:lnTo>
                  <a:pt x="1438803" y="664005"/>
                </a:lnTo>
                <a:lnTo>
                  <a:pt x="1436715" y="657444"/>
                </a:lnTo>
                <a:lnTo>
                  <a:pt x="1435522" y="652374"/>
                </a:lnTo>
                <a:lnTo>
                  <a:pt x="1435224" y="648796"/>
                </a:lnTo>
                <a:lnTo>
                  <a:pt x="1435224" y="645068"/>
                </a:lnTo>
                <a:cubicBezTo>
                  <a:pt x="1435224" y="645068"/>
                  <a:pt x="1435970" y="637761"/>
                  <a:pt x="1435970" y="637761"/>
                </a:cubicBezTo>
                <a:lnTo>
                  <a:pt x="1435970" y="634779"/>
                </a:lnTo>
                <a:cubicBezTo>
                  <a:pt x="1435970" y="634779"/>
                  <a:pt x="1434479" y="631499"/>
                  <a:pt x="1434479" y="631499"/>
                </a:cubicBezTo>
                <a:lnTo>
                  <a:pt x="1428812" y="624341"/>
                </a:lnTo>
                <a:lnTo>
                  <a:pt x="1427172" y="621061"/>
                </a:lnTo>
                <a:lnTo>
                  <a:pt x="1426874" y="618973"/>
                </a:lnTo>
                <a:lnTo>
                  <a:pt x="1427917" y="613307"/>
                </a:lnTo>
                <a:lnTo>
                  <a:pt x="1429409" y="611219"/>
                </a:lnTo>
                <a:lnTo>
                  <a:pt x="1431795" y="608535"/>
                </a:lnTo>
                <a:lnTo>
                  <a:pt x="1442233" y="592729"/>
                </a:lnTo>
                <a:lnTo>
                  <a:pt x="1444469" y="589896"/>
                </a:lnTo>
                <a:lnTo>
                  <a:pt x="1452819" y="581993"/>
                </a:lnTo>
                <a:lnTo>
                  <a:pt x="1457740" y="578414"/>
                </a:lnTo>
                <a:lnTo>
                  <a:pt x="1465345" y="574388"/>
                </a:lnTo>
                <a:lnTo>
                  <a:pt x="1471459" y="569467"/>
                </a:lnTo>
                <a:lnTo>
                  <a:pt x="1472204" y="567976"/>
                </a:lnTo>
                <a:lnTo>
                  <a:pt x="1471310" y="565739"/>
                </a:lnTo>
                <a:lnTo>
                  <a:pt x="1470564" y="564994"/>
                </a:lnTo>
                <a:lnTo>
                  <a:pt x="1467880" y="563353"/>
                </a:lnTo>
                <a:lnTo>
                  <a:pt x="1445811" y="561117"/>
                </a:lnTo>
                <a:lnTo>
                  <a:pt x="1433882" y="560818"/>
                </a:lnTo>
                <a:lnTo>
                  <a:pt x="1424339" y="561862"/>
                </a:lnTo>
                <a:lnTo>
                  <a:pt x="1405849" y="565888"/>
                </a:lnTo>
                <a:lnTo>
                  <a:pt x="1399288" y="567827"/>
                </a:lnTo>
                <a:lnTo>
                  <a:pt x="1393919" y="570511"/>
                </a:lnTo>
                <a:lnTo>
                  <a:pt x="1387508" y="574686"/>
                </a:lnTo>
                <a:lnTo>
                  <a:pt x="1373491" y="584975"/>
                </a:lnTo>
                <a:lnTo>
                  <a:pt x="1372894" y="585721"/>
                </a:lnTo>
                <a:lnTo>
                  <a:pt x="1372596" y="586913"/>
                </a:lnTo>
                <a:lnTo>
                  <a:pt x="1372596" y="588554"/>
                </a:lnTo>
                <a:cubicBezTo>
                  <a:pt x="1372596" y="588554"/>
                  <a:pt x="1372000" y="589747"/>
                  <a:pt x="1372000" y="589747"/>
                </a:cubicBezTo>
                <a:lnTo>
                  <a:pt x="1366333" y="592878"/>
                </a:lnTo>
                <a:lnTo>
                  <a:pt x="1362755" y="596606"/>
                </a:lnTo>
                <a:lnTo>
                  <a:pt x="1359772" y="600483"/>
                </a:lnTo>
                <a:lnTo>
                  <a:pt x="1358728" y="602570"/>
                </a:lnTo>
                <a:lnTo>
                  <a:pt x="1358132" y="605254"/>
                </a:lnTo>
                <a:lnTo>
                  <a:pt x="1357536" y="609131"/>
                </a:lnTo>
                <a:lnTo>
                  <a:pt x="1357088" y="614500"/>
                </a:lnTo>
                <a:lnTo>
                  <a:pt x="1356343" y="616438"/>
                </a:lnTo>
                <a:lnTo>
                  <a:pt x="1351571" y="622403"/>
                </a:lnTo>
                <a:lnTo>
                  <a:pt x="1347247" y="628814"/>
                </a:lnTo>
                <a:lnTo>
                  <a:pt x="1344264" y="634033"/>
                </a:lnTo>
                <a:lnTo>
                  <a:pt x="1343071" y="636867"/>
                </a:lnTo>
                <a:lnTo>
                  <a:pt x="1342773" y="639252"/>
                </a:lnTo>
                <a:lnTo>
                  <a:pt x="1342773" y="642086"/>
                </a:lnTo>
                <a:cubicBezTo>
                  <a:pt x="1342773" y="642086"/>
                  <a:pt x="1343221" y="645366"/>
                  <a:pt x="1343221" y="645366"/>
                </a:cubicBezTo>
                <a:lnTo>
                  <a:pt x="1344115" y="647454"/>
                </a:lnTo>
                <a:lnTo>
                  <a:pt x="1347098" y="648945"/>
                </a:lnTo>
                <a:lnTo>
                  <a:pt x="1348440" y="649243"/>
                </a:lnTo>
                <a:lnTo>
                  <a:pt x="1348440" y="650138"/>
                </a:lnTo>
                <a:cubicBezTo>
                  <a:pt x="1348440" y="650138"/>
                  <a:pt x="1341282" y="655804"/>
                  <a:pt x="1341282" y="655804"/>
                </a:cubicBezTo>
                <a:lnTo>
                  <a:pt x="1338747" y="661023"/>
                </a:lnTo>
                <a:lnTo>
                  <a:pt x="1338747" y="663409"/>
                </a:lnTo>
                <a:cubicBezTo>
                  <a:pt x="1338747" y="663409"/>
                  <a:pt x="1339940" y="666093"/>
                  <a:pt x="1339940" y="666093"/>
                </a:cubicBezTo>
                <a:lnTo>
                  <a:pt x="1341133" y="671461"/>
                </a:lnTo>
                <a:lnTo>
                  <a:pt x="1342326" y="679513"/>
                </a:lnTo>
                <a:lnTo>
                  <a:pt x="1343519" y="684285"/>
                </a:lnTo>
                <a:lnTo>
                  <a:pt x="1344563" y="685776"/>
                </a:lnTo>
                <a:lnTo>
                  <a:pt x="1347545" y="687715"/>
                </a:lnTo>
                <a:lnTo>
                  <a:pt x="1354852" y="691293"/>
                </a:lnTo>
                <a:lnTo>
                  <a:pt x="1363798" y="694574"/>
                </a:lnTo>
                <a:lnTo>
                  <a:pt x="1376622" y="696960"/>
                </a:lnTo>
                <a:lnTo>
                  <a:pt x="1390490" y="697556"/>
                </a:lnTo>
                <a:lnTo>
                  <a:pt x="1395411" y="698451"/>
                </a:lnTo>
                <a:lnTo>
                  <a:pt x="1398393" y="699942"/>
                </a:lnTo>
                <a:lnTo>
                  <a:pt x="1403314" y="703521"/>
                </a:lnTo>
                <a:lnTo>
                  <a:pt x="1408682" y="706354"/>
                </a:lnTo>
                <a:lnTo>
                  <a:pt x="1414646" y="708441"/>
                </a:lnTo>
                <a:lnTo>
                  <a:pt x="1413603" y="709634"/>
                </a:lnTo>
                <a:lnTo>
                  <a:pt x="1404357" y="711126"/>
                </a:lnTo>
                <a:lnTo>
                  <a:pt x="1396156" y="711722"/>
                </a:lnTo>
                <a:lnTo>
                  <a:pt x="1391086" y="711424"/>
                </a:lnTo>
                <a:lnTo>
                  <a:pt x="1383929" y="709783"/>
                </a:lnTo>
                <a:lnTo>
                  <a:pt x="1378412" y="707398"/>
                </a:lnTo>
                <a:lnTo>
                  <a:pt x="1373640" y="706652"/>
                </a:lnTo>
                <a:lnTo>
                  <a:pt x="1364991" y="706652"/>
                </a:lnTo>
                <a:cubicBezTo>
                  <a:pt x="1364991" y="706652"/>
                  <a:pt x="1356045" y="705608"/>
                  <a:pt x="1356045" y="705608"/>
                </a:cubicBezTo>
                <a:lnTo>
                  <a:pt x="1353659" y="705906"/>
                </a:lnTo>
                <a:lnTo>
                  <a:pt x="1354852" y="707249"/>
                </a:lnTo>
                <a:lnTo>
                  <a:pt x="1355895" y="709187"/>
                </a:lnTo>
                <a:lnTo>
                  <a:pt x="1358878" y="718432"/>
                </a:lnTo>
                <a:lnTo>
                  <a:pt x="1360220" y="720967"/>
                </a:lnTo>
                <a:lnTo>
                  <a:pt x="1369763" y="732747"/>
                </a:lnTo>
                <a:lnTo>
                  <a:pt x="1371552" y="734089"/>
                </a:lnTo>
                <a:lnTo>
                  <a:pt x="1374684" y="735282"/>
                </a:lnTo>
                <a:lnTo>
                  <a:pt x="1381543" y="736624"/>
                </a:lnTo>
                <a:lnTo>
                  <a:pt x="1387508" y="740352"/>
                </a:lnTo>
                <a:lnTo>
                  <a:pt x="1394814" y="746167"/>
                </a:lnTo>
                <a:lnTo>
                  <a:pt x="1396454" y="746466"/>
                </a:lnTo>
                <a:lnTo>
                  <a:pt x="1397797" y="745869"/>
                </a:lnTo>
                <a:lnTo>
                  <a:pt x="1400928" y="743334"/>
                </a:lnTo>
                <a:lnTo>
                  <a:pt x="1402270" y="742887"/>
                </a:lnTo>
                <a:lnTo>
                  <a:pt x="1405252" y="742589"/>
                </a:lnTo>
                <a:lnTo>
                  <a:pt x="1412260" y="743334"/>
                </a:lnTo>
                <a:lnTo>
                  <a:pt x="1416883" y="742589"/>
                </a:lnTo>
                <a:lnTo>
                  <a:pt x="1416585" y="741545"/>
                </a:lnTo>
                <a:lnTo>
                  <a:pt x="1414497" y="739905"/>
                </a:lnTo>
                <a:lnTo>
                  <a:pt x="1414050" y="738861"/>
                </a:lnTo>
                <a:lnTo>
                  <a:pt x="1415392" y="738264"/>
                </a:lnTo>
                <a:lnTo>
                  <a:pt x="1423593" y="739457"/>
                </a:lnTo>
                <a:lnTo>
                  <a:pt x="1426426" y="739457"/>
                </a:lnTo>
                <a:cubicBezTo>
                  <a:pt x="1426426" y="739457"/>
                  <a:pt x="1428514" y="738861"/>
                  <a:pt x="1428514" y="738861"/>
                </a:cubicBezTo>
                <a:lnTo>
                  <a:pt x="1434479" y="735729"/>
                </a:lnTo>
                <a:lnTo>
                  <a:pt x="1433584" y="736773"/>
                </a:lnTo>
                <a:lnTo>
                  <a:pt x="1432689" y="738712"/>
                </a:lnTo>
                <a:lnTo>
                  <a:pt x="1431795" y="741545"/>
                </a:lnTo>
                <a:lnTo>
                  <a:pt x="1432242" y="744676"/>
                </a:lnTo>
                <a:lnTo>
                  <a:pt x="1435373" y="750342"/>
                </a:lnTo>
                <a:lnTo>
                  <a:pt x="1436417" y="751685"/>
                </a:lnTo>
                <a:lnTo>
                  <a:pt x="1439698" y="753623"/>
                </a:lnTo>
                <a:lnTo>
                  <a:pt x="1450732" y="757053"/>
                </a:lnTo>
                <a:lnTo>
                  <a:pt x="1459828" y="753325"/>
                </a:lnTo>
                <a:lnTo>
                  <a:pt x="1469818" y="754965"/>
                </a:lnTo>
                <a:lnTo>
                  <a:pt x="1473546" y="754965"/>
                </a:lnTo>
                <a:lnTo>
                  <a:pt x="1475634" y="755711"/>
                </a:lnTo>
                <a:lnTo>
                  <a:pt x="1477274" y="757202"/>
                </a:lnTo>
                <a:lnTo>
                  <a:pt x="1483686" y="758544"/>
                </a:lnTo>
                <a:lnTo>
                  <a:pt x="1501133" y="760631"/>
                </a:lnTo>
                <a:lnTo>
                  <a:pt x="1509781" y="760631"/>
                </a:lnTo>
                <a:cubicBezTo>
                  <a:pt x="1509781" y="760631"/>
                  <a:pt x="1519772" y="758395"/>
                  <a:pt x="1519772" y="758395"/>
                </a:cubicBezTo>
                <a:lnTo>
                  <a:pt x="1521263" y="758693"/>
                </a:lnTo>
                <a:lnTo>
                  <a:pt x="1525587" y="760482"/>
                </a:lnTo>
                <a:lnTo>
                  <a:pt x="1537069" y="765552"/>
                </a:lnTo>
                <a:lnTo>
                  <a:pt x="1542139" y="767043"/>
                </a:lnTo>
                <a:lnTo>
                  <a:pt x="1546165" y="767043"/>
                </a:lnTo>
                <a:cubicBezTo>
                  <a:pt x="1546165" y="767043"/>
                  <a:pt x="1550937" y="765552"/>
                  <a:pt x="1550937" y="765552"/>
                </a:cubicBezTo>
                <a:lnTo>
                  <a:pt x="1561226" y="761973"/>
                </a:lnTo>
                <a:lnTo>
                  <a:pt x="1578076" y="772411"/>
                </a:lnTo>
                <a:lnTo>
                  <a:pt x="1580163" y="770473"/>
                </a:lnTo>
                <a:lnTo>
                  <a:pt x="1580163" y="769429"/>
                </a:lnTo>
                <a:cubicBezTo>
                  <a:pt x="1580163" y="769429"/>
                  <a:pt x="1577926" y="766596"/>
                  <a:pt x="1577926" y="766596"/>
                </a:cubicBezTo>
                <a:lnTo>
                  <a:pt x="1575391" y="764210"/>
                </a:lnTo>
                <a:lnTo>
                  <a:pt x="1570769" y="760184"/>
                </a:lnTo>
                <a:lnTo>
                  <a:pt x="1567339" y="758096"/>
                </a:lnTo>
                <a:lnTo>
                  <a:pt x="1564953" y="758096"/>
                </a:lnTo>
                <a:cubicBezTo>
                  <a:pt x="1564953" y="758096"/>
                  <a:pt x="1562120" y="756904"/>
                  <a:pt x="1562120" y="756904"/>
                </a:cubicBezTo>
                <a:lnTo>
                  <a:pt x="1558840" y="754667"/>
                </a:lnTo>
                <a:lnTo>
                  <a:pt x="1561226" y="753921"/>
                </a:lnTo>
                <a:lnTo>
                  <a:pt x="1573304" y="754965"/>
                </a:lnTo>
                <a:lnTo>
                  <a:pt x="1580461" y="756605"/>
                </a:lnTo>
                <a:lnTo>
                  <a:pt x="1584487" y="756904"/>
                </a:lnTo>
                <a:lnTo>
                  <a:pt x="1591943" y="758991"/>
                </a:lnTo>
                <a:lnTo>
                  <a:pt x="1595224" y="759737"/>
                </a:lnTo>
                <a:lnTo>
                  <a:pt x="1597758" y="759737"/>
                </a:lnTo>
                <a:cubicBezTo>
                  <a:pt x="1597758" y="759737"/>
                  <a:pt x="1612074" y="764807"/>
                  <a:pt x="1612074" y="764807"/>
                </a:cubicBezTo>
                <a:lnTo>
                  <a:pt x="1614758" y="765105"/>
                </a:lnTo>
                <a:lnTo>
                  <a:pt x="1620275" y="764807"/>
                </a:lnTo>
                <a:lnTo>
                  <a:pt x="1625792" y="763315"/>
                </a:lnTo>
                <a:lnTo>
                  <a:pt x="1631160" y="760781"/>
                </a:lnTo>
                <a:lnTo>
                  <a:pt x="1633099" y="759140"/>
                </a:lnTo>
                <a:lnTo>
                  <a:pt x="1634142" y="757351"/>
                </a:lnTo>
                <a:lnTo>
                  <a:pt x="1634142" y="754518"/>
                </a:lnTo>
                <a:cubicBezTo>
                  <a:pt x="1634142" y="754518"/>
                  <a:pt x="1633248" y="750790"/>
                  <a:pt x="1633248" y="750790"/>
                </a:cubicBezTo>
                <a:lnTo>
                  <a:pt x="1631906" y="747658"/>
                </a:lnTo>
                <a:lnTo>
                  <a:pt x="1629967" y="745124"/>
                </a:lnTo>
                <a:lnTo>
                  <a:pt x="1627731" y="743632"/>
                </a:lnTo>
                <a:lnTo>
                  <a:pt x="1619082" y="741247"/>
                </a:lnTo>
                <a:lnTo>
                  <a:pt x="1617591" y="739905"/>
                </a:lnTo>
                <a:lnTo>
                  <a:pt x="1617591" y="738115"/>
                </a:lnTo>
                <a:cubicBezTo>
                  <a:pt x="1617591" y="738115"/>
                  <a:pt x="1619082" y="735878"/>
                  <a:pt x="1619082" y="735878"/>
                </a:cubicBezTo>
                <a:lnTo>
                  <a:pt x="1621468" y="733194"/>
                </a:lnTo>
                <a:lnTo>
                  <a:pt x="1623853" y="731107"/>
                </a:lnTo>
                <a:lnTo>
                  <a:pt x="1626239" y="729765"/>
                </a:lnTo>
                <a:lnTo>
                  <a:pt x="1628476" y="730809"/>
                </a:lnTo>
                <a:lnTo>
                  <a:pt x="1630564" y="734387"/>
                </a:lnTo>
                <a:lnTo>
                  <a:pt x="1632353" y="736624"/>
                </a:lnTo>
                <a:lnTo>
                  <a:pt x="1633844" y="737519"/>
                </a:lnTo>
                <a:lnTo>
                  <a:pt x="1637870" y="742141"/>
                </a:lnTo>
                <a:lnTo>
                  <a:pt x="1639063" y="742439"/>
                </a:lnTo>
                <a:lnTo>
                  <a:pt x="1641300" y="743931"/>
                </a:lnTo>
                <a:lnTo>
                  <a:pt x="1646817" y="748255"/>
                </a:lnTo>
                <a:lnTo>
                  <a:pt x="1648159" y="748702"/>
                </a:lnTo>
                <a:lnTo>
                  <a:pt x="1650098" y="748702"/>
                </a:lnTo>
                <a:cubicBezTo>
                  <a:pt x="1650098" y="748702"/>
                  <a:pt x="1658299" y="747360"/>
                  <a:pt x="1658299" y="747360"/>
                </a:cubicBezTo>
                <a:lnTo>
                  <a:pt x="1660088" y="747808"/>
                </a:lnTo>
                <a:lnTo>
                  <a:pt x="1661430" y="751088"/>
                </a:lnTo>
                <a:lnTo>
                  <a:pt x="1662623" y="757500"/>
                </a:lnTo>
                <a:lnTo>
                  <a:pt x="1662922" y="761228"/>
                </a:lnTo>
                <a:lnTo>
                  <a:pt x="1663667" y="764508"/>
                </a:lnTo>
                <a:lnTo>
                  <a:pt x="1664860" y="767192"/>
                </a:lnTo>
                <a:lnTo>
                  <a:pt x="1667395" y="767640"/>
                </a:lnTo>
                <a:lnTo>
                  <a:pt x="1674254" y="766745"/>
                </a:lnTo>
                <a:lnTo>
                  <a:pt x="1679921" y="767640"/>
                </a:lnTo>
                <a:lnTo>
                  <a:pt x="1681263" y="768236"/>
                </a:lnTo>
                <a:lnTo>
                  <a:pt x="1683946" y="770622"/>
                </a:lnTo>
                <a:lnTo>
                  <a:pt x="1683648" y="772113"/>
                </a:lnTo>
                <a:lnTo>
                  <a:pt x="1679771" y="774797"/>
                </a:lnTo>
                <a:lnTo>
                  <a:pt x="1677535" y="775692"/>
                </a:lnTo>
                <a:lnTo>
                  <a:pt x="1676938" y="776587"/>
                </a:lnTo>
                <a:lnTo>
                  <a:pt x="1677982" y="777481"/>
                </a:lnTo>
                <a:lnTo>
                  <a:pt x="1679771" y="778376"/>
                </a:lnTo>
                <a:lnTo>
                  <a:pt x="1682455" y="778674"/>
                </a:lnTo>
                <a:lnTo>
                  <a:pt x="1687078" y="780613"/>
                </a:lnTo>
                <a:lnTo>
                  <a:pt x="1688569" y="779718"/>
                </a:lnTo>
                <a:lnTo>
                  <a:pt x="1691104" y="776587"/>
                </a:lnTo>
                <a:lnTo>
                  <a:pt x="1693192" y="775245"/>
                </a:lnTo>
                <a:lnTo>
                  <a:pt x="1695577" y="775245"/>
                </a:lnTo>
                <a:cubicBezTo>
                  <a:pt x="1695577" y="775245"/>
                  <a:pt x="1700498" y="776288"/>
                  <a:pt x="1700498" y="776288"/>
                </a:cubicBezTo>
                <a:lnTo>
                  <a:pt x="1700498" y="776736"/>
                </a:lnTo>
                <a:cubicBezTo>
                  <a:pt x="1700498" y="776736"/>
                  <a:pt x="1694534" y="778376"/>
                  <a:pt x="1694534" y="778376"/>
                </a:cubicBezTo>
                <a:lnTo>
                  <a:pt x="1693192" y="779867"/>
                </a:lnTo>
                <a:lnTo>
                  <a:pt x="1692893" y="781955"/>
                </a:lnTo>
                <a:lnTo>
                  <a:pt x="1692893" y="783446"/>
                </a:lnTo>
                <a:cubicBezTo>
                  <a:pt x="1692893" y="783446"/>
                  <a:pt x="1694534" y="785683"/>
                  <a:pt x="1694534" y="785683"/>
                </a:cubicBezTo>
                <a:lnTo>
                  <a:pt x="1696025" y="787025"/>
                </a:lnTo>
                <a:lnTo>
                  <a:pt x="1698411" y="787919"/>
                </a:lnTo>
                <a:lnTo>
                  <a:pt x="1701691" y="788367"/>
                </a:lnTo>
                <a:lnTo>
                  <a:pt x="1705419" y="789560"/>
                </a:lnTo>
                <a:lnTo>
                  <a:pt x="1712278" y="792840"/>
                </a:lnTo>
                <a:lnTo>
                  <a:pt x="1713322" y="793735"/>
                </a:lnTo>
                <a:lnTo>
                  <a:pt x="1716006" y="797910"/>
                </a:lnTo>
                <a:lnTo>
                  <a:pt x="1715410" y="800445"/>
                </a:lnTo>
                <a:lnTo>
                  <a:pt x="1712875" y="803129"/>
                </a:lnTo>
                <a:lnTo>
                  <a:pt x="1710340" y="805217"/>
                </a:lnTo>
                <a:lnTo>
                  <a:pt x="1707805" y="806708"/>
                </a:lnTo>
                <a:lnTo>
                  <a:pt x="1704226" y="807006"/>
                </a:lnTo>
                <a:lnTo>
                  <a:pt x="1696621" y="805664"/>
                </a:lnTo>
                <a:lnTo>
                  <a:pt x="1693639" y="806708"/>
                </a:lnTo>
                <a:lnTo>
                  <a:pt x="1691999" y="807751"/>
                </a:lnTo>
                <a:lnTo>
                  <a:pt x="1691253" y="809392"/>
                </a:lnTo>
                <a:lnTo>
                  <a:pt x="1691551" y="815505"/>
                </a:lnTo>
                <a:lnTo>
                  <a:pt x="1691551" y="816997"/>
                </a:lnTo>
                <a:cubicBezTo>
                  <a:pt x="1691551" y="816997"/>
                  <a:pt x="1690806" y="818189"/>
                  <a:pt x="1690806" y="818189"/>
                </a:cubicBezTo>
                <a:lnTo>
                  <a:pt x="1690508" y="819681"/>
                </a:lnTo>
                <a:lnTo>
                  <a:pt x="1690508" y="821470"/>
                </a:lnTo>
                <a:cubicBezTo>
                  <a:pt x="1690508" y="821470"/>
                  <a:pt x="1691402" y="822514"/>
                  <a:pt x="1691402" y="822514"/>
                </a:cubicBezTo>
                <a:lnTo>
                  <a:pt x="1696174" y="822812"/>
                </a:lnTo>
                <a:lnTo>
                  <a:pt x="1700647" y="821172"/>
                </a:lnTo>
                <a:lnTo>
                  <a:pt x="1710936" y="815804"/>
                </a:lnTo>
                <a:lnTo>
                  <a:pt x="1716752" y="813567"/>
                </a:lnTo>
                <a:lnTo>
                  <a:pt x="1719436" y="810436"/>
                </a:lnTo>
                <a:lnTo>
                  <a:pt x="1721225" y="809988"/>
                </a:lnTo>
                <a:lnTo>
                  <a:pt x="1723760" y="810585"/>
                </a:lnTo>
                <a:lnTo>
                  <a:pt x="1727637" y="812523"/>
                </a:lnTo>
                <a:lnTo>
                  <a:pt x="1730470" y="811032"/>
                </a:lnTo>
                <a:lnTo>
                  <a:pt x="1734347" y="807006"/>
                </a:lnTo>
                <a:lnTo>
                  <a:pt x="1737031" y="805067"/>
                </a:lnTo>
                <a:lnTo>
                  <a:pt x="1738373" y="805067"/>
                </a:lnTo>
                <a:cubicBezTo>
                  <a:pt x="1738373" y="805067"/>
                  <a:pt x="1740759" y="806111"/>
                  <a:pt x="1740759" y="806111"/>
                </a:cubicBezTo>
                <a:lnTo>
                  <a:pt x="1739417" y="807304"/>
                </a:lnTo>
                <a:lnTo>
                  <a:pt x="1735540" y="809094"/>
                </a:lnTo>
                <a:lnTo>
                  <a:pt x="1734645" y="810137"/>
                </a:lnTo>
                <a:lnTo>
                  <a:pt x="1735391" y="811181"/>
                </a:lnTo>
                <a:lnTo>
                  <a:pt x="1738224" y="811181"/>
                </a:lnTo>
                <a:cubicBezTo>
                  <a:pt x="1738224" y="811181"/>
                  <a:pt x="1740163" y="812523"/>
                  <a:pt x="1740163" y="812523"/>
                </a:cubicBezTo>
                <a:lnTo>
                  <a:pt x="1739864" y="813567"/>
                </a:lnTo>
                <a:lnTo>
                  <a:pt x="1735689" y="816847"/>
                </a:lnTo>
                <a:lnTo>
                  <a:pt x="1736136" y="817593"/>
                </a:lnTo>
                <a:lnTo>
                  <a:pt x="1738373" y="818189"/>
                </a:lnTo>
                <a:lnTo>
                  <a:pt x="1740014" y="818189"/>
                </a:lnTo>
                <a:cubicBezTo>
                  <a:pt x="1740014" y="818189"/>
                  <a:pt x="1741207" y="817593"/>
                  <a:pt x="1741207" y="817593"/>
                </a:cubicBezTo>
                <a:lnTo>
                  <a:pt x="1741654" y="818488"/>
                </a:lnTo>
                <a:lnTo>
                  <a:pt x="1741207" y="820128"/>
                </a:lnTo>
                <a:lnTo>
                  <a:pt x="1742399" y="822365"/>
                </a:lnTo>
                <a:lnTo>
                  <a:pt x="1748364" y="828478"/>
                </a:lnTo>
                <a:lnTo>
                  <a:pt x="1750302" y="829671"/>
                </a:lnTo>
                <a:lnTo>
                  <a:pt x="1752390" y="830417"/>
                </a:lnTo>
                <a:lnTo>
                  <a:pt x="1754627" y="830715"/>
                </a:lnTo>
                <a:lnTo>
                  <a:pt x="1759697" y="830119"/>
                </a:lnTo>
                <a:lnTo>
                  <a:pt x="1760293" y="828627"/>
                </a:lnTo>
                <a:lnTo>
                  <a:pt x="1756267" y="822812"/>
                </a:lnTo>
                <a:lnTo>
                  <a:pt x="1757460" y="822066"/>
                </a:lnTo>
                <a:lnTo>
                  <a:pt x="1761038" y="822066"/>
                </a:lnTo>
                <a:cubicBezTo>
                  <a:pt x="1761038" y="822066"/>
                  <a:pt x="1763275" y="822663"/>
                  <a:pt x="1763275" y="822663"/>
                </a:cubicBezTo>
                <a:lnTo>
                  <a:pt x="1764021" y="823408"/>
                </a:lnTo>
                <a:lnTo>
                  <a:pt x="1764617" y="824750"/>
                </a:lnTo>
                <a:lnTo>
                  <a:pt x="1765065" y="826689"/>
                </a:lnTo>
                <a:lnTo>
                  <a:pt x="1765065" y="828627"/>
                </a:lnTo>
                <a:cubicBezTo>
                  <a:pt x="1765065" y="828627"/>
                  <a:pt x="1763723" y="832504"/>
                  <a:pt x="1763723" y="832504"/>
                </a:cubicBezTo>
                <a:lnTo>
                  <a:pt x="1762679" y="834145"/>
                </a:lnTo>
                <a:lnTo>
                  <a:pt x="1762679" y="835785"/>
                </a:lnTo>
                <a:cubicBezTo>
                  <a:pt x="1762679" y="835785"/>
                  <a:pt x="1764021" y="838916"/>
                  <a:pt x="1764021" y="838916"/>
                </a:cubicBezTo>
                <a:lnTo>
                  <a:pt x="1765959" y="840706"/>
                </a:lnTo>
                <a:lnTo>
                  <a:pt x="1768792" y="842197"/>
                </a:lnTo>
                <a:lnTo>
                  <a:pt x="1770433" y="842197"/>
                </a:lnTo>
                <a:cubicBezTo>
                  <a:pt x="1770433" y="842197"/>
                  <a:pt x="1777590" y="838767"/>
                  <a:pt x="1777590" y="838767"/>
                </a:cubicBezTo>
                <a:lnTo>
                  <a:pt x="1778187" y="839215"/>
                </a:lnTo>
                <a:lnTo>
                  <a:pt x="1776994" y="841451"/>
                </a:lnTo>
                <a:lnTo>
                  <a:pt x="1776994" y="843390"/>
                </a:lnTo>
                <a:cubicBezTo>
                  <a:pt x="1776994" y="843390"/>
                  <a:pt x="1784002" y="850995"/>
                  <a:pt x="1784002" y="850995"/>
                </a:cubicBezTo>
                <a:lnTo>
                  <a:pt x="1788177" y="858599"/>
                </a:lnTo>
                <a:lnTo>
                  <a:pt x="1792949" y="864862"/>
                </a:lnTo>
                <a:lnTo>
                  <a:pt x="1796826" y="872020"/>
                </a:lnTo>
                <a:lnTo>
                  <a:pt x="1802641" y="886782"/>
                </a:lnTo>
                <a:lnTo>
                  <a:pt x="1803983" y="888422"/>
                </a:lnTo>
                <a:lnTo>
                  <a:pt x="1805773" y="889466"/>
                </a:lnTo>
                <a:lnTo>
                  <a:pt x="1806071" y="890808"/>
                </a:lnTo>
                <a:lnTo>
                  <a:pt x="1802194" y="896474"/>
                </a:lnTo>
                <a:lnTo>
                  <a:pt x="1799063" y="898115"/>
                </a:lnTo>
                <a:lnTo>
                  <a:pt x="1794291" y="899457"/>
                </a:lnTo>
                <a:lnTo>
                  <a:pt x="1791160" y="901246"/>
                </a:lnTo>
                <a:lnTo>
                  <a:pt x="1786984" y="908105"/>
                </a:lnTo>
                <a:lnTo>
                  <a:pt x="1786239" y="910640"/>
                </a:lnTo>
                <a:lnTo>
                  <a:pt x="1785941" y="913623"/>
                </a:lnTo>
                <a:lnTo>
                  <a:pt x="1784748" y="915412"/>
                </a:lnTo>
                <a:lnTo>
                  <a:pt x="1780274" y="916754"/>
                </a:lnTo>
                <a:lnTo>
                  <a:pt x="1778187" y="917798"/>
                </a:lnTo>
                <a:lnTo>
                  <a:pt x="1776099" y="919587"/>
                </a:lnTo>
                <a:lnTo>
                  <a:pt x="1774161" y="921973"/>
                </a:lnTo>
                <a:lnTo>
                  <a:pt x="1770134" y="925552"/>
                </a:lnTo>
                <a:lnTo>
                  <a:pt x="1760889" y="932411"/>
                </a:lnTo>
                <a:lnTo>
                  <a:pt x="1749259" y="939270"/>
                </a:lnTo>
                <a:lnTo>
                  <a:pt x="1748215" y="941209"/>
                </a:lnTo>
                <a:lnTo>
                  <a:pt x="1747767" y="942551"/>
                </a:lnTo>
                <a:lnTo>
                  <a:pt x="1748662" y="944489"/>
                </a:lnTo>
                <a:lnTo>
                  <a:pt x="1751943" y="948366"/>
                </a:lnTo>
                <a:lnTo>
                  <a:pt x="1758355" y="954480"/>
                </a:lnTo>
                <a:lnTo>
                  <a:pt x="1763872" y="957760"/>
                </a:lnTo>
                <a:lnTo>
                  <a:pt x="1765959" y="959550"/>
                </a:lnTo>
                <a:lnTo>
                  <a:pt x="1768643" y="964620"/>
                </a:lnTo>
                <a:lnTo>
                  <a:pt x="1770880" y="969540"/>
                </a:lnTo>
                <a:lnTo>
                  <a:pt x="1771178" y="972075"/>
                </a:lnTo>
                <a:lnTo>
                  <a:pt x="1767898" y="972075"/>
                </a:lnTo>
                <a:cubicBezTo>
                  <a:pt x="1767898" y="972075"/>
                  <a:pt x="1762530" y="970584"/>
                  <a:pt x="1762530" y="970584"/>
                </a:cubicBezTo>
                <a:lnTo>
                  <a:pt x="1759547" y="970584"/>
                </a:lnTo>
                <a:cubicBezTo>
                  <a:pt x="1759547" y="970584"/>
                  <a:pt x="1755671" y="971330"/>
                  <a:pt x="1755671" y="971330"/>
                </a:cubicBezTo>
                <a:lnTo>
                  <a:pt x="1753135" y="972224"/>
                </a:lnTo>
                <a:lnTo>
                  <a:pt x="1749110" y="976101"/>
                </a:lnTo>
                <a:lnTo>
                  <a:pt x="1746425" y="977294"/>
                </a:lnTo>
                <a:lnTo>
                  <a:pt x="1744338" y="977593"/>
                </a:lnTo>
                <a:lnTo>
                  <a:pt x="1741952" y="977593"/>
                </a:lnTo>
                <a:cubicBezTo>
                  <a:pt x="1741952" y="977593"/>
                  <a:pt x="1737031" y="976400"/>
                  <a:pt x="1737031" y="976400"/>
                </a:cubicBezTo>
                <a:lnTo>
                  <a:pt x="1733602" y="976698"/>
                </a:lnTo>
                <a:lnTo>
                  <a:pt x="1731812" y="977443"/>
                </a:lnTo>
                <a:lnTo>
                  <a:pt x="1730172" y="978934"/>
                </a:lnTo>
                <a:lnTo>
                  <a:pt x="1728681" y="981022"/>
                </a:lnTo>
                <a:lnTo>
                  <a:pt x="1724655" y="981470"/>
                </a:lnTo>
                <a:lnTo>
                  <a:pt x="1714366" y="979680"/>
                </a:lnTo>
                <a:lnTo>
                  <a:pt x="1711980" y="980426"/>
                </a:lnTo>
                <a:lnTo>
                  <a:pt x="1712726" y="982215"/>
                </a:lnTo>
                <a:lnTo>
                  <a:pt x="1719734" y="987732"/>
                </a:lnTo>
                <a:lnTo>
                  <a:pt x="1721225" y="989373"/>
                </a:lnTo>
                <a:lnTo>
                  <a:pt x="1722567" y="991311"/>
                </a:lnTo>
                <a:lnTo>
                  <a:pt x="1723611" y="993548"/>
                </a:lnTo>
                <a:lnTo>
                  <a:pt x="1723611" y="995337"/>
                </a:lnTo>
                <a:cubicBezTo>
                  <a:pt x="1723611" y="995337"/>
                  <a:pt x="1722120" y="996679"/>
                  <a:pt x="1722120" y="996679"/>
                </a:cubicBezTo>
                <a:lnTo>
                  <a:pt x="1721523" y="998319"/>
                </a:lnTo>
                <a:lnTo>
                  <a:pt x="1721523" y="1000258"/>
                </a:lnTo>
                <a:cubicBezTo>
                  <a:pt x="1721523" y="1000258"/>
                  <a:pt x="1721076" y="1000854"/>
                  <a:pt x="1721076" y="1000854"/>
                </a:cubicBezTo>
                <a:lnTo>
                  <a:pt x="1718392" y="999214"/>
                </a:lnTo>
                <a:lnTo>
                  <a:pt x="1717497" y="998021"/>
                </a:lnTo>
                <a:lnTo>
                  <a:pt x="1717497" y="996977"/>
                </a:lnTo>
                <a:cubicBezTo>
                  <a:pt x="1717497" y="996977"/>
                  <a:pt x="1718243" y="996083"/>
                  <a:pt x="1718243" y="996083"/>
                </a:cubicBezTo>
                <a:lnTo>
                  <a:pt x="1719734" y="993100"/>
                </a:lnTo>
                <a:lnTo>
                  <a:pt x="1719287" y="991162"/>
                </a:lnTo>
                <a:lnTo>
                  <a:pt x="1715857" y="987434"/>
                </a:lnTo>
                <a:lnTo>
                  <a:pt x="1711085" y="983557"/>
                </a:lnTo>
                <a:lnTo>
                  <a:pt x="1704823" y="980873"/>
                </a:lnTo>
                <a:lnTo>
                  <a:pt x="1693937" y="977145"/>
                </a:lnTo>
                <a:lnTo>
                  <a:pt x="1686183" y="975207"/>
                </a:lnTo>
                <a:lnTo>
                  <a:pt x="1681412" y="975207"/>
                </a:lnTo>
                <a:cubicBezTo>
                  <a:pt x="1681412" y="975207"/>
                  <a:pt x="1677833" y="974461"/>
                  <a:pt x="1677833" y="974461"/>
                </a:cubicBezTo>
                <a:lnTo>
                  <a:pt x="1673658" y="972970"/>
                </a:lnTo>
                <a:lnTo>
                  <a:pt x="1671719" y="973417"/>
                </a:lnTo>
                <a:lnTo>
                  <a:pt x="1670825" y="974163"/>
                </a:lnTo>
                <a:lnTo>
                  <a:pt x="1669035" y="976996"/>
                </a:lnTo>
                <a:lnTo>
                  <a:pt x="1668140" y="977742"/>
                </a:lnTo>
                <a:lnTo>
                  <a:pt x="1668140" y="978934"/>
                </a:lnTo>
                <a:cubicBezTo>
                  <a:pt x="1668140" y="978934"/>
                  <a:pt x="1670675" y="983855"/>
                  <a:pt x="1670675" y="983855"/>
                </a:cubicBezTo>
                <a:lnTo>
                  <a:pt x="1670675" y="984899"/>
                </a:lnTo>
                <a:cubicBezTo>
                  <a:pt x="1670675" y="984899"/>
                  <a:pt x="1668439" y="986539"/>
                  <a:pt x="1668439" y="986539"/>
                </a:cubicBezTo>
                <a:lnTo>
                  <a:pt x="1657106" y="990565"/>
                </a:lnTo>
                <a:lnTo>
                  <a:pt x="1653975" y="992802"/>
                </a:lnTo>
                <a:lnTo>
                  <a:pt x="1652334" y="994592"/>
                </a:lnTo>
                <a:lnTo>
                  <a:pt x="1651291" y="996530"/>
                </a:lnTo>
                <a:lnTo>
                  <a:pt x="1649948" y="1002345"/>
                </a:lnTo>
                <a:lnTo>
                  <a:pt x="1648756" y="1004880"/>
                </a:lnTo>
                <a:lnTo>
                  <a:pt x="1648457" y="1006521"/>
                </a:lnTo>
                <a:lnTo>
                  <a:pt x="1648457" y="1008757"/>
                </a:lnTo>
                <a:cubicBezTo>
                  <a:pt x="1648457" y="1008757"/>
                  <a:pt x="1649203" y="1010845"/>
                  <a:pt x="1649203" y="1010845"/>
                </a:cubicBezTo>
                <a:lnTo>
                  <a:pt x="1652633" y="1016064"/>
                </a:lnTo>
                <a:lnTo>
                  <a:pt x="1654273" y="1017704"/>
                </a:lnTo>
                <a:lnTo>
                  <a:pt x="1659343" y="1021879"/>
                </a:lnTo>
                <a:lnTo>
                  <a:pt x="1660088" y="1022178"/>
                </a:lnTo>
                <a:lnTo>
                  <a:pt x="1663518" y="1022178"/>
                </a:lnTo>
                <a:cubicBezTo>
                  <a:pt x="1663518" y="1022178"/>
                  <a:pt x="1666202" y="1022923"/>
                  <a:pt x="1666202" y="1022923"/>
                </a:cubicBezTo>
                <a:lnTo>
                  <a:pt x="1669482" y="1024862"/>
                </a:lnTo>
                <a:lnTo>
                  <a:pt x="1672614" y="1025756"/>
                </a:lnTo>
                <a:lnTo>
                  <a:pt x="1675745" y="1025756"/>
                </a:lnTo>
                <a:cubicBezTo>
                  <a:pt x="1675745" y="1025756"/>
                  <a:pt x="1679473" y="1026204"/>
                  <a:pt x="1679473" y="1026204"/>
                </a:cubicBezTo>
                <a:lnTo>
                  <a:pt x="1683946" y="1027695"/>
                </a:lnTo>
                <a:lnTo>
                  <a:pt x="1687376" y="1027695"/>
                </a:lnTo>
                <a:cubicBezTo>
                  <a:pt x="1687376" y="1027695"/>
                  <a:pt x="1689911" y="1025607"/>
                  <a:pt x="1689911" y="1025607"/>
                </a:cubicBezTo>
                <a:lnTo>
                  <a:pt x="1691551" y="1024862"/>
                </a:lnTo>
                <a:lnTo>
                  <a:pt x="1693341" y="1025309"/>
                </a:lnTo>
                <a:lnTo>
                  <a:pt x="1695727" y="1024862"/>
                </a:lnTo>
                <a:lnTo>
                  <a:pt x="1703331" y="1021581"/>
                </a:lnTo>
                <a:lnTo>
                  <a:pt x="1705568" y="1021134"/>
                </a:lnTo>
                <a:lnTo>
                  <a:pt x="1711234" y="1021134"/>
                </a:lnTo>
                <a:cubicBezTo>
                  <a:pt x="1711234" y="1021134"/>
                  <a:pt x="1712576" y="1020985"/>
                  <a:pt x="1712576" y="1020985"/>
                </a:cubicBezTo>
                <a:lnTo>
                  <a:pt x="1713919" y="1015169"/>
                </a:lnTo>
                <a:lnTo>
                  <a:pt x="1719883" y="1014424"/>
                </a:lnTo>
                <a:lnTo>
                  <a:pt x="1724058" y="1016660"/>
                </a:lnTo>
                <a:lnTo>
                  <a:pt x="1727040" y="1017555"/>
                </a:lnTo>
                <a:lnTo>
                  <a:pt x="1730918" y="1018152"/>
                </a:lnTo>
                <a:lnTo>
                  <a:pt x="1735540" y="1017704"/>
                </a:lnTo>
                <a:lnTo>
                  <a:pt x="1740759" y="1016362"/>
                </a:lnTo>
                <a:lnTo>
                  <a:pt x="1742250" y="1013678"/>
                </a:lnTo>
                <a:lnTo>
                  <a:pt x="1739864" y="1009652"/>
                </a:lnTo>
                <a:lnTo>
                  <a:pt x="1737479" y="1006521"/>
                </a:lnTo>
                <a:lnTo>
                  <a:pt x="1734944" y="1004284"/>
                </a:lnTo>
                <a:lnTo>
                  <a:pt x="1734944" y="1003091"/>
                </a:lnTo>
                <a:cubicBezTo>
                  <a:pt x="1734944" y="1003091"/>
                  <a:pt x="1737777" y="1002942"/>
                  <a:pt x="1737777" y="1002942"/>
                </a:cubicBezTo>
                <a:lnTo>
                  <a:pt x="1739566" y="1002495"/>
                </a:lnTo>
                <a:lnTo>
                  <a:pt x="1740312" y="1001749"/>
                </a:lnTo>
                <a:lnTo>
                  <a:pt x="1741356" y="1001451"/>
                </a:lnTo>
                <a:lnTo>
                  <a:pt x="1742548" y="1001749"/>
                </a:lnTo>
                <a:lnTo>
                  <a:pt x="1743592" y="1003389"/>
                </a:lnTo>
                <a:lnTo>
                  <a:pt x="1744487" y="1006521"/>
                </a:lnTo>
                <a:lnTo>
                  <a:pt x="1745680" y="1008608"/>
                </a:lnTo>
                <a:lnTo>
                  <a:pt x="1747022" y="1009801"/>
                </a:lnTo>
                <a:lnTo>
                  <a:pt x="1748215" y="1010249"/>
                </a:lnTo>
                <a:lnTo>
                  <a:pt x="1753732" y="1010547"/>
                </a:lnTo>
                <a:lnTo>
                  <a:pt x="1755671" y="1011441"/>
                </a:lnTo>
                <a:lnTo>
                  <a:pt x="1756565" y="1017555"/>
                </a:lnTo>
                <a:lnTo>
                  <a:pt x="1756565" y="1018748"/>
                </a:lnTo>
                <a:cubicBezTo>
                  <a:pt x="1756565" y="1018748"/>
                  <a:pt x="1757460" y="1019643"/>
                  <a:pt x="1757460" y="1019643"/>
                </a:cubicBezTo>
                <a:lnTo>
                  <a:pt x="1758504" y="1019643"/>
                </a:lnTo>
                <a:cubicBezTo>
                  <a:pt x="1758504" y="1019643"/>
                  <a:pt x="1759697" y="1019046"/>
                  <a:pt x="1759697" y="1019046"/>
                </a:cubicBezTo>
                <a:lnTo>
                  <a:pt x="1760442" y="1017853"/>
                </a:lnTo>
                <a:lnTo>
                  <a:pt x="1761486" y="1012933"/>
                </a:lnTo>
                <a:lnTo>
                  <a:pt x="1762530" y="1012634"/>
                </a:lnTo>
                <a:lnTo>
                  <a:pt x="1764468" y="1013529"/>
                </a:lnTo>
                <a:lnTo>
                  <a:pt x="1766109" y="1013529"/>
                </a:lnTo>
                <a:cubicBezTo>
                  <a:pt x="1766109" y="1013529"/>
                  <a:pt x="1768792" y="1011889"/>
                  <a:pt x="1768792" y="1011889"/>
                </a:cubicBezTo>
                <a:lnTo>
                  <a:pt x="1774459" y="1013082"/>
                </a:lnTo>
                <a:lnTo>
                  <a:pt x="1778187" y="1012783"/>
                </a:lnTo>
                <a:lnTo>
                  <a:pt x="1778187" y="1013827"/>
                </a:lnTo>
                <a:cubicBezTo>
                  <a:pt x="1778187" y="1013827"/>
                  <a:pt x="1773713" y="1019941"/>
                  <a:pt x="1773713" y="1019941"/>
                </a:cubicBezTo>
                <a:lnTo>
                  <a:pt x="1773415" y="1020985"/>
                </a:lnTo>
                <a:lnTo>
                  <a:pt x="1775503" y="1021879"/>
                </a:lnTo>
                <a:lnTo>
                  <a:pt x="1778336" y="1023967"/>
                </a:lnTo>
                <a:lnTo>
                  <a:pt x="1780871" y="1026204"/>
                </a:lnTo>
                <a:lnTo>
                  <a:pt x="1787730" y="1033510"/>
                </a:lnTo>
                <a:lnTo>
                  <a:pt x="1792502" y="1037387"/>
                </a:lnTo>
                <a:lnTo>
                  <a:pt x="1793844" y="1037835"/>
                </a:lnTo>
                <a:lnTo>
                  <a:pt x="1794887" y="1039177"/>
                </a:lnTo>
                <a:lnTo>
                  <a:pt x="1796229" y="1043054"/>
                </a:lnTo>
                <a:lnTo>
                  <a:pt x="1798466" y="1046483"/>
                </a:lnTo>
                <a:lnTo>
                  <a:pt x="1799808" y="1046781"/>
                </a:lnTo>
                <a:lnTo>
                  <a:pt x="1805624" y="1043501"/>
                </a:lnTo>
                <a:lnTo>
                  <a:pt x="1806966" y="1043501"/>
                </a:lnTo>
                <a:cubicBezTo>
                  <a:pt x="1806966" y="1043501"/>
                  <a:pt x="1807413" y="1043501"/>
                  <a:pt x="1807413" y="1043501"/>
                </a:cubicBezTo>
                <a:lnTo>
                  <a:pt x="1807115" y="1044247"/>
                </a:lnTo>
                <a:lnTo>
                  <a:pt x="1806071" y="1045738"/>
                </a:lnTo>
                <a:lnTo>
                  <a:pt x="1804133" y="1049316"/>
                </a:lnTo>
                <a:lnTo>
                  <a:pt x="1804133" y="1050659"/>
                </a:lnTo>
                <a:cubicBezTo>
                  <a:pt x="1804133" y="1050659"/>
                  <a:pt x="1805922" y="1051553"/>
                  <a:pt x="1805922" y="1051553"/>
                </a:cubicBezTo>
                <a:lnTo>
                  <a:pt x="1816062" y="1050808"/>
                </a:lnTo>
                <a:lnTo>
                  <a:pt x="1819044" y="1051702"/>
                </a:lnTo>
                <a:lnTo>
                  <a:pt x="1821579" y="1053641"/>
                </a:lnTo>
                <a:lnTo>
                  <a:pt x="1823219" y="1055132"/>
                </a:lnTo>
                <a:lnTo>
                  <a:pt x="1823816" y="1056325"/>
                </a:lnTo>
                <a:lnTo>
                  <a:pt x="1824561" y="1056921"/>
                </a:lnTo>
                <a:lnTo>
                  <a:pt x="1827991" y="1057219"/>
                </a:lnTo>
                <a:lnTo>
                  <a:pt x="1827991" y="1058263"/>
                </a:lnTo>
                <a:cubicBezTo>
                  <a:pt x="1827991" y="1058263"/>
                  <a:pt x="1826052" y="1060053"/>
                  <a:pt x="1826052" y="1060053"/>
                </a:cubicBezTo>
                <a:lnTo>
                  <a:pt x="1821877" y="1063035"/>
                </a:lnTo>
                <a:lnTo>
                  <a:pt x="1819640" y="1063631"/>
                </a:lnTo>
                <a:lnTo>
                  <a:pt x="1816360" y="1063333"/>
                </a:lnTo>
                <a:lnTo>
                  <a:pt x="1812334" y="1063631"/>
                </a:lnTo>
                <a:lnTo>
                  <a:pt x="1811886" y="1064228"/>
                </a:lnTo>
                <a:lnTo>
                  <a:pt x="1815465" y="1066912"/>
                </a:lnTo>
                <a:lnTo>
                  <a:pt x="1821728" y="1074219"/>
                </a:lnTo>
                <a:lnTo>
                  <a:pt x="1824710" y="1076903"/>
                </a:lnTo>
                <a:lnTo>
                  <a:pt x="1828736" y="1079438"/>
                </a:lnTo>
                <a:lnTo>
                  <a:pt x="1831271" y="1080481"/>
                </a:lnTo>
                <a:lnTo>
                  <a:pt x="1838131" y="1077201"/>
                </a:lnTo>
                <a:lnTo>
                  <a:pt x="1839323" y="1077201"/>
                </a:lnTo>
                <a:cubicBezTo>
                  <a:pt x="1839323" y="1077201"/>
                  <a:pt x="1835298" y="1081525"/>
                  <a:pt x="1835298" y="1081525"/>
                </a:cubicBezTo>
                <a:lnTo>
                  <a:pt x="1834999" y="1082271"/>
                </a:lnTo>
                <a:lnTo>
                  <a:pt x="1837683" y="1083314"/>
                </a:lnTo>
                <a:lnTo>
                  <a:pt x="1842902" y="1086297"/>
                </a:lnTo>
                <a:lnTo>
                  <a:pt x="1849016" y="1088086"/>
                </a:lnTo>
                <a:lnTo>
                  <a:pt x="1854980" y="1091367"/>
                </a:lnTo>
                <a:lnTo>
                  <a:pt x="1857814" y="1092560"/>
                </a:lnTo>
                <a:lnTo>
                  <a:pt x="1862138" y="1092858"/>
                </a:lnTo>
                <a:lnTo>
                  <a:pt x="1864971" y="1092112"/>
                </a:lnTo>
                <a:lnTo>
                  <a:pt x="1869296" y="1091516"/>
                </a:lnTo>
                <a:lnTo>
                  <a:pt x="1874365" y="1092560"/>
                </a:lnTo>
                <a:lnTo>
                  <a:pt x="1876006" y="1093603"/>
                </a:lnTo>
                <a:lnTo>
                  <a:pt x="1880777" y="1101059"/>
                </a:lnTo>
                <a:lnTo>
                  <a:pt x="1887040" y="1107322"/>
                </a:lnTo>
                <a:lnTo>
                  <a:pt x="1888233" y="1108067"/>
                </a:lnTo>
                <a:lnTo>
                  <a:pt x="1897627" y="1111795"/>
                </a:lnTo>
                <a:lnTo>
                  <a:pt x="1900013" y="1113436"/>
                </a:lnTo>
                <a:lnTo>
                  <a:pt x="1902548" y="1114479"/>
                </a:lnTo>
                <a:lnTo>
                  <a:pt x="1906723" y="1115374"/>
                </a:lnTo>
                <a:lnTo>
                  <a:pt x="1931476" y="1118953"/>
                </a:lnTo>
                <a:lnTo>
                  <a:pt x="1933415" y="1119698"/>
                </a:lnTo>
                <a:lnTo>
                  <a:pt x="1934608" y="1120891"/>
                </a:lnTo>
                <a:lnTo>
                  <a:pt x="1938335" y="1122233"/>
                </a:lnTo>
                <a:lnTo>
                  <a:pt x="1948326" y="1124768"/>
                </a:lnTo>
                <a:lnTo>
                  <a:pt x="1954887" y="1128496"/>
                </a:lnTo>
                <a:lnTo>
                  <a:pt x="1958167" y="1129987"/>
                </a:lnTo>
                <a:lnTo>
                  <a:pt x="1960852" y="1130882"/>
                </a:lnTo>
                <a:lnTo>
                  <a:pt x="1962641" y="1130882"/>
                </a:lnTo>
                <a:cubicBezTo>
                  <a:pt x="1962641" y="1130882"/>
                  <a:pt x="1966070" y="1129987"/>
                  <a:pt x="1966070" y="1129987"/>
                </a:cubicBezTo>
                <a:lnTo>
                  <a:pt x="1967711" y="1129092"/>
                </a:lnTo>
                <a:lnTo>
                  <a:pt x="1967711" y="1126856"/>
                </a:lnTo>
                <a:cubicBezTo>
                  <a:pt x="1967711" y="1126856"/>
                  <a:pt x="1966220" y="1123128"/>
                  <a:pt x="1966220" y="1123128"/>
                </a:cubicBezTo>
                <a:lnTo>
                  <a:pt x="1965772" y="1121040"/>
                </a:lnTo>
                <a:lnTo>
                  <a:pt x="1968606" y="1119549"/>
                </a:lnTo>
                <a:lnTo>
                  <a:pt x="1969202" y="1118655"/>
                </a:lnTo>
                <a:lnTo>
                  <a:pt x="1969798" y="1116567"/>
                </a:lnTo>
                <a:lnTo>
                  <a:pt x="1968904" y="1115672"/>
                </a:lnTo>
                <a:lnTo>
                  <a:pt x="1966816" y="1114927"/>
                </a:lnTo>
                <a:lnTo>
                  <a:pt x="1961895" y="1112541"/>
                </a:lnTo>
                <a:lnTo>
                  <a:pt x="1959957" y="1110453"/>
                </a:lnTo>
                <a:lnTo>
                  <a:pt x="1957273" y="1105682"/>
                </a:lnTo>
                <a:lnTo>
                  <a:pt x="1955334" y="1103743"/>
                </a:lnTo>
                <a:lnTo>
                  <a:pt x="1952352" y="1099866"/>
                </a:lnTo>
                <a:lnTo>
                  <a:pt x="1950563" y="1098524"/>
                </a:lnTo>
                <a:lnTo>
                  <a:pt x="1945046" y="1096586"/>
                </a:lnTo>
                <a:lnTo>
                  <a:pt x="1943554" y="1095542"/>
                </a:lnTo>
                <a:lnTo>
                  <a:pt x="1937441" y="1089428"/>
                </a:lnTo>
                <a:lnTo>
                  <a:pt x="1935950" y="1088832"/>
                </a:lnTo>
                <a:lnTo>
                  <a:pt x="1933415" y="1086446"/>
                </a:lnTo>
                <a:lnTo>
                  <a:pt x="1930731" y="1084955"/>
                </a:lnTo>
                <a:lnTo>
                  <a:pt x="1923722" y="1082271"/>
                </a:lnTo>
                <a:lnTo>
                  <a:pt x="1924020" y="1081227"/>
                </a:lnTo>
                <a:lnTo>
                  <a:pt x="1925512" y="1079587"/>
                </a:lnTo>
                <a:lnTo>
                  <a:pt x="1925213" y="1078692"/>
                </a:lnTo>
                <a:lnTo>
                  <a:pt x="1922082" y="1078692"/>
                </a:lnTo>
                <a:cubicBezTo>
                  <a:pt x="1922082" y="1078692"/>
                  <a:pt x="1918951" y="1077797"/>
                  <a:pt x="1918951" y="1077797"/>
                </a:cubicBezTo>
                <a:lnTo>
                  <a:pt x="1912986" y="1075262"/>
                </a:lnTo>
                <a:lnTo>
                  <a:pt x="1911197" y="1073473"/>
                </a:lnTo>
                <a:lnTo>
                  <a:pt x="1906872" y="1067508"/>
                </a:lnTo>
                <a:lnTo>
                  <a:pt x="1902101" y="1062886"/>
                </a:lnTo>
                <a:lnTo>
                  <a:pt x="1899118" y="1060500"/>
                </a:lnTo>
                <a:lnTo>
                  <a:pt x="1895987" y="1056921"/>
                </a:lnTo>
                <a:lnTo>
                  <a:pt x="1892706" y="1052150"/>
                </a:lnTo>
                <a:lnTo>
                  <a:pt x="1894049" y="1050062"/>
                </a:lnTo>
                <a:lnTo>
                  <a:pt x="1900013" y="1050509"/>
                </a:lnTo>
                <a:lnTo>
                  <a:pt x="1903741" y="1051255"/>
                </a:lnTo>
                <a:lnTo>
                  <a:pt x="1910302" y="1055132"/>
                </a:lnTo>
                <a:lnTo>
                  <a:pt x="1921038" y="1063333"/>
                </a:lnTo>
                <a:lnTo>
                  <a:pt x="1923126" y="1064675"/>
                </a:lnTo>
                <a:lnTo>
                  <a:pt x="1924020" y="1064675"/>
                </a:lnTo>
                <a:cubicBezTo>
                  <a:pt x="1924020" y="1064675"/>
                  <a:pt x="1923424" y="1061693"/>
                  <a:pt x="1923424" y="1061693"/>
                </a:cubicBezTo>
                <a:lnTo>
                  <a:pt x="1921336" y="1055281"/>
                </a:lnTo>
                <a:lnTo>
                  <a:pt x="1919398" y="1050957"/>
                </a:lnTo>
                <a:lnTo>
                  <a:pt x="1920740" y="1051851"/>
                </a:lnTo>
                <a:lnTo>
                  <a:pt x="1924319" y="1055430"/>
                </a:lnTo>
                <a:lnTo>
                  <a:pt x="1929985" y="1062140"/>
                </a:lnTo>
                <a:lnTo>
                  <a:pt x="1936099" y="1068254"/>
                </a:lnTo>
                <a:lnTo>
                  <a:pt x="1938186" y="1069745"/>
                </a:lnTo>
                <a:lnTo>
                  <a:pt x="1942511" y="1069298"/>
                </a:lnTo>
                <a:lnTo>
                  <a:pt x="1942958" y="1069745"/>
                </a:lnTo>
                <a:lnTo>
                  <a:pt x="1943554" y="1071833"/>
                </a:lnTo>
                <a:lnTo>
                  <a:pt x="1944896" y="1073026"/>
                </a:lnTo>
                <a:lnTo>
                  <a:pt x="1947282" y="1074219"/>
                </a:lnTo>
                <a:lnTo>
                  <a:pt x="1948773" y="1075859"/>
                </a:lnTo>
                <a:lnTo>
                  <a:pt x="1949370" y="1078095"/>
                </a:lnTo>
                <a:lnTo>
                  <a:pt x="1949966" y="1079438"/>
                </a:lnTo>
                <a:lnTo>
                  <a:pt x="1950712" y="1079885"/>
                </a:lnTo>
                <a:lnTo>
                  <a:pt x="1952352" y="1079438"/>
                </a:lnTo>
                <a:lnTo>
                  <a:pt x="1952352" y="1077797"/>
                </a:lnTo>
                <a:cubicBezTo>
                  <a:pt x="1952352" y="1077797"/>
                  <a:pt x="1951756" y="1072727"/>
                  <a:pt x="1951756" y="1072727"/>
                </a:cubicBezTo>
                <a:lnTo>
                  <a:pt x="1951756" y="1071385"/>
                </a:lnTo>
                <a:cubicBezTo>
                  <a:pt x="1951756" y="1071385"/>
                  <a:pt x="1953247" y="1073324"/>
                  <a:pt x="1953247" y="1073324"/>
                </a:cubicBezTo>
                <a:lnTo>
                  <a:pt x="1955931" y="1078543"/>
                </a:lnTo>
                <a:lnTo>
                  <a:pt x="1958018" y="1081525"/>
                </a:lnTo>
                <a:lnTo>
                  <a:pt x="1961150" y="1082867"/>
                </a:lnTo>
                <a:lnTo>
                  <a:pt x="1962790" y="1083165"/>
                </a:lnTo>
                <a:lnTo>
                  <a:pt x="1963536" y="1082569"/>
                </a:lnTo>
                <a:lnTo>
                  <a:pt x="1962939" y="1079587"/>
                </a:lnTo>
                <a:lnTo>
                  <a:pt x="1962343" y="1078245"/>
                </a:lnTo>
                <a:lnTo>
                  <a:pt x="1962939" y="1078245"/>
                </a:lnTo>
                <a:cubicBezTo>
                  <a:pt x="1962939" y="1078245"/>
                  <a:pt x="1969351" y="1082867"/>
                  <a:pt x="1969351" y="1082867"/>
                </a:cubicBezTo>
                <a:lnTo>
                  <a:pt x="1970842" y="1084209"/>
                </a:lnTo>
                <a:lnTo>
                  <a:pt x="1972333" y="1086297"/>
                </a:lnTo>
                <a:lnTo>
                  <a:pt x="1973079" y="1086893"/>
                </a:lnTo>
                <a:lnTo>
                  <a:pt x="1973824" y="1086893"/>
                </a:lnTo>
                <a:cubicBezTo>
                  <a:pt x="1973824" y="1086893"/>
                  <a:pt x="1974570" y="1085998"/>
                  <a:pt x="1974570" y="1085998"/>
                </a:cubicBezTo>
                <a:lnTo>
                  <a:pt x="1975614" y="1085998"/>
                </a:lnTo>
                <a:cubicBezTo>
                  <a:pt x="1975614" y="1085998"/>
                  <a:pt x="1980087" y="1088683"/>
                  <a:pt x="1980087" y="1088683"/>
                </a:cubicBezTo>
                <a:lnTo>
                  <a:pt x="1984710" y="1092112"/>
                </a:lnTo>
                <a:lnTo>
                  <a:pt x="1988140" y="1095244"/>
                </a:lnTo>
                <a:lnTo>
                  <a:pt x="1990376" y="1098077"/>
                </a:lnTo>
                <a:lnTo>
                  <a:pt x="1992315" y="1099121"/>
                </a:lnTo>
                <a:lnTo>
                  <a:pt x="1993806" y="1098226"/>
                </a:lnTo>
                <a:lnTo>
                  <a:pt x="1993806" y="1095840"/>
                </a:lnTo>
                <a:cubicBezTo>
                  <a:pt x="1993806" y="1095840"/>
                  <a:pt x="1990824" y="1085849"/>
                  <a:pt x="1990824" y="1085849"/>
                </a:cubicBezTo>
                <a:lnTo>
                  <a:pt x="1991569" y="1084955"/>
                </a:lnTo>
                <a:lnTo>
                  <a:pt x="1997086" y="1087639"/>
                </a:lnTo>
                <a:lnTo>
                  <a:pt x="1998578" y="1088086"/>
                </a:lnTo>
                <a:lnTo>
                  <a:pt x="2001709" y="1087788"/>
                </a:lnTo>
                <a:lnTo>
                  <a:pt x="2003498" y="1087191"/>
                </a:lnTo>
                <a:lnTo>
                  <a:pt x="2003797" y="1086297"/>
                </a:lnTo>
                <a:lnTo>
                  <a:pt x="2002604" y="1085253"/>
                </a:lnTo>
                <a:lnTo>
                  <a:pt x="2001261" y="1083314"/>
                </a:lnTo>
                <a:lnTo>
                  <a:pt x="1999919" y="1080332"/>
                </a:lnTo>
                <a:lnTo>
                  <a:pt x="1997981" y="1077499"/>
                </a:lnTo>
                <a:lnTo>
                  <a:pt x="1993955" y="1072727"/>
                </a:lnTo>
                <a:lnTo>
                  <a:pt x="1993508" y="1071535"/>
                </a:lnTo>
                <a:lnTo>
                  <a:pt x="1993806" y="1070640"/>
                </a:lnTo>
                <a:lnTo>
                  <a:pt x="1994850" y="1070192"/>
                </a:lnTo>
                <a:lnTo>
                  <a:pt x="1995148" y="1068403"/>
                </a:lnTo>
                <a:lnTo>
                  <a:pt x="1994402" y="1063781"/>
                </a:lnTo>
                <a:lnTo>
                  <a:pt x="1992911" y="1056623"/>
                </a:lnTo>
                <a:lnTo>
                  <a:pt x="1991718" y="1053044"/>
                </a:lnTo>
                <a:lnTo>
                  <a:pt x="1990376" y="1050659"/>
                </a:lnTo>
                <a:lnTo>
                  <a:pt x="1990376" y="1049764"/>
                </a:lnTo>
                <a:cubicBezTo>
                  <a:pt x="1990376" y="1049764"/>
                  <a:pt x="1995446" y="1054983"/>
                  <a:pt x="1995446" y="1054983"/>
                </a:cubicBezTo>
                <a:lnTo>
                  <a:pt x="1996937" y="1056921"/>
                </a:lnTo>
                <a:lnTo>
                  <a:pt x="1998130" y="1059158"/>
                </a:lnTo>
                <a:lnTo>
                  <a:pt x="2003200" y="1071385"/>
                </a:lnTo>
                <a:lnTo>
                  <a:pt x="2003946" y="1072429"/>
                </a:lnTo>
                <a:lnTo>
                  <a:pt x="2006033" y="1072429"/>
                </a:lnTo>
                <a:cubicBezTo>
                  <a:pt x="2006033" y="1072429"/>
                  <a:pt x="2007972" y="1071684"/>
                  <a:pt x="2007972" y="1071684"/>
                </a:cubicBezTo>
                <a:lnTo>
                  <a:pt x="2008419" y="1067658"/>
                </a:lnTo>
                <a:lnTo>
                  <a:pt x="2008419" y="1063035"/>
                </a:lnTo>
                <a:cubicBezTo>
                  <a:pt x="2008419" y="1063035"/>
                  <a:pt x="2007077" y="1058263"/>
                  <a:pt x="2007077" y="1058263"/>
                </a:cubicBezTo>
                <a:lnTo>
                  <a:pt x="2006779" y="1053641"/>
                </a:lnTo>
                <a:lnTo>
                  <a:pt x="2008866" y="1053343"/>
                </a:lnTo>
                <a:lnTo>
                  <a:pt x="2010805" y="1052448"/>
                </a:lnTo>
                <a:lnTo>
                  <a:pt x="2008568" y="1048720"/>
                </a:lnTo>
                <a:lnTo>
                  <a:pt x="2006481" y="1044097"/>
                </a:lnTo>
                <a:lnTo>
                  <a:pt x="2004840" y="1043203"/>
                </a:lnTo>
                <a:lnTo>
                  <a:pt x="2001411" y="1043799"/>
                </a:lnTo>
                <a:lnTo>
                  <a:pt x="2000665" y="1043352"/>
                </a:lnTo>
                <a:lnTo>
                  <a:pt x="2003647" y="1041413"/>
                </a:lnTo>
                <a:lnTo>
                  <a:pt x="2004095" y="1039326"/>
                </a:lnTo>
                <a:lnTo>
                  <a:pt x="2003797" y="1038580"/>
                </a:lnTo>
                <a:lnTo>
                  <a:pt x="2000963" y="1038580"/>
                </a:lnTo>
                <a:cubicBezTo>
                  <a:pt x="2000963" y="1038580"/>
                  <a:pt x="1997683" y="1038580"/>
                  <a:pt x="1997683" y="1038580"/>
                </a:cubicBezTo>
                <a:lnTo>
                  <a:pt x="1995148" y="1039326"/>
                </a:lnTo>
                <a:lnTo>
                  <a:pt x="1990973" y="1038431"/>
                </a:lnTo>
                <a:lnTo>
                  <a:pt x="1990525" y="1037984"/>
                </a:lnTo>
                <a:lnTo>
                  <a:pt x="1991420" y="1036642"/>
                </a:lnTo>
                <a:lnTo>
                  <a:pt x="1991420" y="1035747"/>
                </a:lnTo>
                <a:cubicBezTo>
                  <a:pt x="1991420" y="1035747"/>
                  <a:pt x="1990376" y="1033809"/>
                  <a:pt x="1990376" y="1033809"/>
                </a:cubicBezTo>
                <a:lnTo>
                  <a:pt x="1987990" y="1031572"/>
                </a:lnTo>
                <a:lnTo>
                  <a:pt x="1986201" y="1029335"/>
                </a:lnTo>
                <a:lnTo>
                  <a:pt x="1980087" y="1026651"/>
                </a:lnTo>
                <a:lnTo>
                  <a:pt x="1979789" y="1025905"/>
                </a:lnTo>
                <a:lnTo>
                  <a:pt x="1982026" y="1025607"/>
                </a:lnTo>
                <a:lnTo>
                  <a:pt x="1986499" y="1025607"/>
                </a:lnTo>
                <a:cubicBezTo>
                  <a:pt x="1986499" y="1025607"/>
                  <a:pt x="1989780" y="1026204"/>
                  <a:pt x="1989780" y="1026204"/>
                </a:cubicBezTo>
                <a:lnTo>
                  <a:pt x="1993358" y="1020239"/>
                </a:lnTo>
                <a:lnTo>
                  <a:pt x="1992762" y="1018152"/>
                </a:lnTo>
                <a:lnTo>
                  <a:pt x="1990525" y="1017108"/>
                </a:lnTo>
                <a:lnTo>
                  <a:pt x="1982324" y="1017108"/>
                </a:lnTo>
                <a:cubicBezTo>
                  <a:pt x="1982324" y="1017108"/>
                  <a:pt x="1981280" y="1017257"/>
                  <a:pt x="1981280" y="1017257"/>
                </a:cubicBezTo>
                <a:lnTo>
                  <a:pt x="1981728" y="1016362"/>
                </a:lnTo>
                <a:lnTo>
                  <a:pt x="1986052" y="1013529"/>
                </a:lnTo>
                <a:lnTo>
                  <a:pt x="1987990" y="1011591"/>
                </a:lnTo>
                <a:lnTo>
                  <a:pt x="1983815" y="1007415"/>
                </a:lnTo>
                <a:lnTo>
                  <a:pt x="1981728" y="1008310"/>
                </a:lnTo>
                <a:lnTo>
                  <a:pt x="1979342" y="1006670"/>
                </a:lnTo>
                <a:lnTo>
                  <a:pt x="1978745" y="1005477"/>
                </a:lnTo>
                <a:lnTo>
                  <a:pt x="1975017" y="1001749"/>
                </a:lnTo>
                <a:lnTo>
                  <a:pt x="1970544" y="1000258"/>
                </a:lnTo>
                <a:lnTo>
                  <a:pt x="1968158" y="1002047"/>
                </a:lnTo>
                <a:lnTo>
                  <a:pt x="1966070" y="1004582"/>
                </a:lnTo>
                <a:lnTo>
                  <a:pt x="1964878" y="1007117"/>
                </a:lnTo>
                <a:lnTo>
                  <a:pt x="1963238" y="1007714"/>
                </a:lnTo>
                <a:lnTo>
                  <a:pt x="1961448" y="1006222"/>
                </a:lnTo>
                <a:lnTo>
                  <a:pt x="1961001" y="1005179"/>
                </a:lnTo>
                <a:lnTo>
                  <a:pt x="1963387" y="1002942"/>
                </a:lnTo>
                <a:lnTo>
                  <a:pt x="1963088" y="1001749"/>
                </a:lnTo>
                <a:lnTo>
                  <a:pt x="1959957" y="999214"/>
                </a:lnTo>
                <a:lnTo>
                  <a:pt x="1955484" y="996381"/>
                </a:lnTo>
                <a:lnTo>
                  <a:pt x="1952352" y="995039"/>
                </a:lnTo>
                <a:lnTo>
                  <a:pt x="1951457" y="996232"/>
                </a:lnTo>
                <a:lnTo>
                  <a:pt x="1951159" y="1003389"/>
                </a:lnTo>
                <a:lnTo>
                  <a:pt x="1950563" y="1003389"/>
                </a:lnTo>
                <a:cubicBezTo>
                  <a:pt x="1950563" y="1003389"/>
                  <a:pt x="1949668" y="1001302"/>
                  <a:pt x="1949668" y="1001302"/>
                </a:cubicBezTo>
                <a:lnTo>
                  <a:pt x="1947879" y="994144"/>
                </a:lnTo>
                <a:lnTo>
                  <a:pt x="1946984" y="991758"/>
                </a:lnTo>
                <a:lnTo>
                  <a:pt x="1946239" y="991013"/>
                </a:lnTo>
                <a:lnTo>
                  <a:pt x="1945493" y="991013"/>
                </a:lnTo>
                <a:cubicBezTo>
                  <a:pt x="1945493" y="991013"/>
                  <a:pt x="1944896" y="991460"/>
                  <a:pt x="1944896" y="991460"/>
                </a:cubicBezTo>
                <a:lnTo>
                  <a:pt x="1943405" y="991460"/>
                </a:lnTo>
                <a:cubicBezTo>
                  <a:pt x="1943405" y="991460"/>
                  <a:pt x="1942958" y="990416"/>
                  <a:pt x="1942958" y="990416"/>
                </a:cubicBezTo>
                <a:lnTo>
                  <a:pt x="1942958" y="988925"/>
                </a:lnTo>
                <a:cubicBezTo>
                  <a:pt x="1942958" y="988925"/>
                  <a:pt x="1942660" y="987285"/>
                  <a:pt x="1942660" y="987285"/>
                </a:cubicBezTo>
                <a:lnTo>
                  <a:pt x="1940870" y="984154"/>
                </a:lnTo>
                <a:lnTo>
                  <a:pt x="1937888" y="981470"/>
                </a:lnTo>
                <a:lnTo>
                  <a:pt x="1934757" y="979680"/>
                </a:lnTo>
                <a:lnTo>
                  <a:pt x="1933713" y="979680"/>
                </a:lnTo>
                <a:cubicBezTo>
                  <a:pt x="1933713" y="979680"/>
                  <a:pt x="1934011" y="979084"/>
                  <a:pt x="1934011" y="979084"/>
                </a:cubicBezTo>
                <a:lnTo>
                  <a:pt x="1939081" y="976250"/>
                </a:lnTo>
                <a:lnTo>
                  <a:pt x="1939528" y="975356"/>
                </a:lnTo>
                <a:lnTo>
                  <a:pt x="1934608" y="973417"/>
                </a:lnTo>
                <a:lnTo>
                  <a:pt x="1933862" y="972224"/>
                </a:lnTo>
                <a:lnTo>
                  <a:pt x="1933415" y="970435"/>
                </a:lnTo>
                <a:lnTo>
                  <a:pt x="1932072" y="968646"/>
                </a:lnTo>
                <a:lnTo>
                  <a:pt x="1929687" y="967005"/>
                </a:lnTo>
                <a:lnTo>
                  <a:pt x="1927599" y="966260"/>
                </a:lnTo>
                <a:lnTo>
                  <a:pt x="1925810" y="966260"/>
                </a:lnTo>
                <a:cubicBezTo>
                  <a:pt x="1925810" y="966260"/>
                  <a:pt x="1923722" y="967155"/>
                  <a:pt x="1923722" y="967155"/>
                </a:cubicBezTo>
                <a:lnTo>
                  <a:pt x="1918801" y="969988"/>
                </a:lnTo>
                <a:lnTo>
                  <a:pt x="1918056" y="969988"/>
                </a:lnTo>
                <a:cubicBezTo>
                  <a:pt x="1918056" y="969988"/>
                  <a:pt x="1917459" y="969093"/>
                  <a:pt x="1917459" y="969093"/>
                </a:cubicBezTo>
                <a:lnTo>
                  <a:pt x="1917459" y="967304"/>
                </a:lnTo>
                <a:cubicBezTo>
                  <a:pt x="1917459" y="967304"/>
                  <a:pt x="1919994" y="960444"/>
                  <a:pt x="1919994" y="960444"/>
                </a:cubicBezTo>
                <a:lnTo>
                  <a:pt x="1919249" y="959550"/>
                </a:lnTo>
                <a:lnTo>
                  <a:pt x="1917310" y="959550"/>
                </a:lnTo>
                <a:cubicBezTo>
                  <a:pt x="1917310" y="959550"/>
                  <a:pt x="1913433" y="958059"/>
                  <a:pt x="1913433" y="958059"/>
                </a:cubicBezTo>
                <a:lnTo>
                  <a:pt x="1911495" y="956120"/>
                </a:lnTo>
                <a:lnTo>
                  <a:pt x="1909705" y="952989"/>
                </a:lnTo>
                <a:lnTo>
                  <a:pt x="1909705" y="950454"/>
                </a:lnTo>
                <a:cubicBezTo>
                  <a:pt x="1909705" y="950454"/>
                  <a:pt x="1911197" y="948366"/>
                  <a:pt x="1911197" y="948366"/>
                </a:cubicBezTo>
                <a:lnTo>
                  <a:pt x="1910749" y="946577"/>
                </a:lnTo>
                <a:lnTo>
                  <a:pt x="1904188" y="942252"/>
                </a:lnTo>
                <a:lnTo>
                  <a:pt x="1901504" y="941507"/>
                </a:lnTo>
                <a:lnTo>
                  <a:pt x="1897776" y="941507"/>
                </a:lnTo>
                <a:cubicBezTo>
                  <a:pt x="1897776" y="941507"/>
                  <a:pt x="1896882" y="941060"/>
                  <a:pt x="1896882" y="941060"/>
                </a:cubicBezTo>
                <a:lnTo>
                  <a:pt x="1902697" y="938823"/>
                </a:lnTo>
                <a:lnTo>
                  <a:pt x="1904486" y="938823"/>
                </a:lnTo>
                <a:cubicBezTo>
                  <a:pt x="1904486" y="938823"/>
                  <a:pt x="1912688" y="944191"/>
                  <a:pt x="1912688" y="944191"/>
                </a:cubicBezTo>
                <a:lnTo>
                  <a:pt x="1917608" y="949410"/>
                </a:lnTo>
                <a:lnTo>
                  <a:pt x="1921038" y="951647"/>
                </a:lnTo>
                <a:lnTo>
                  <a:pt x="1928345" y="953585"/>
                </a:lnTo>
                <a:lnTo>
                  <a:pt x="1932371" y="953585"/>
                </a:lnTo>
                <a:cubicBezTo>
                  <a:pt x="1932371" y="953585"/>
                  <a:pt x="1933713" y="953287"/>
                  <a:pt x="1933713" y="953287"/>
                </a:cubicBezTo>
                <a:lnTo>
                  <a:pt x="1935800" y="952094"/>
                </a:lnTo>
                <a:lnTo>
                  <a:pt x="1938186" y="948515"/>
                </a:lnTo>
                <a:lnTo>
                  <a:pt x="1935204" y="945980"/>
                </a:lnTo>
                <a:lnTo>
                  <a:pt x="1928643" y="941507"/>
                </a:lnTo>
                <a:lnTo>
                  <a:pt x="1924468" y="937779"/>
                </a:lnTo>
                <a:lnTo>
                  <a:pt x="1921933" y="933306"/>
                </a:lnTo>
                <a:lnTo>
                  <a:pt x="1919696" y="928683"/>
                </a:lnTo>
                <a:lnTo>
                  <a:pt x="1920144" y="927639"/>
                </a:lnTo>
                <a:lnTo>
                  <a:pt x="1923573" y="929130"/>
                </a:lnTo>
                <a:lnTo>
                  <a:pt x="1928345" y="931814"/>
                </a:lnTo>
                <a:lnTo>
                  <a:pt x="1933415" y="935691"/>
                </a:lnTo>
                <a:lnTo>
                  <a:pt x="1934906" y="936288"/>
                </a:lnTo>
                <a:lnTo>
                  <a:pt x="1937143" y="935990"/>
                </a:lnTo>
                <a:lnTo>
                  <a:pt x="1938037" y="935393"/>
                </a:lnTo>
                <a:lnTo>
                  <a:pt x="1938037" y="930323"/>
                </a:lnTo>
                <a:cubicBezTo>
                  <a:pt x="1938037" y="930323"/>
                  <a:pt x="1934608" y="926297"/>
                  <a:pt x="1934608" y="926297"/>
                </a:cubicBezTo>
                <a:lnTo>
                  <a:pt x="1934906" y="924060"/>
                </a:lnTo>
                <a:lnTo>
                  <a:pt x="1938037" y="925701"/>
                </a:lnTo>
                <a:lnTo>
                  <a:pt x="1941019" y="925999"/>
                </a:lnTo>
                <a:lnTo>
                  <a:pt x="1943853" y="924955"/>
                </a:lnTo>
                <a:lnTo>
                  <a:pt x="1943853" y="923315"/>
                </a:lnTo>
                <a:cubicBezTo>
                  <a:pt x="1943853" y="923315"/>
                  <a:pt x="1942660" y="921526"/>
                  <a:pt x="1942660" y="921526"/>
                </a:cubicBezTo>
                <a:lnTo>
                  <a:pt x="1943405" y="921227"/>
                </a:lnTo>
                <a:lnTo>
                  <a:pt x="1946686" y="922718"/>
                </a:lnTo>
                <a:lnTo>
                  <a:pt x="1948624" y="924508"/>
                </a:lnTo>
                <a:lnTo>
                  <a:pt x="1949370" y="926745"/>
                </a:lnTo>
                <a:lnTo>
                  <a:pt x="1950563" y="928981"/>
                </a:lnTo>
                <a:lnTo>
                  <a:pt x="1956825" y="937332"/>
                </a:lnTo>
                <a:lnTo>
                  <a:pt x="1958317" y="938525"/>
                </a:lnTo>
                <a:lnTo>
                  <a:pt x="1962045" y="939718"/>
                </a:lnTo>
                <a:lnTo>
                  <a:pt x="1963834" y="940761"/>
                </a:lnTo>
                <a:lnTo>
                  <a:pt x="1967711" y="944191"/>
                </a:lnTo>
                <a:lnTo>
                  <a:pt x="1970991" y="944489"/>
                </a:lnTo>
                <a:lnTo>
                  <a:pt x="1973228" y="943744"/>
                </a:lnTo>
                <a:lnTo>
                  <a:pt x="1975763" y="942402"/>
                </a:lnTo>
                <a:lnTo>
                  <a:pt x="1977552" y="940463"/>
                </a:lnTo>
                <a:lnTo>
                  <a:pt x="1978447" y="940910"/>
                </a:lnTo>
                <a:lnTo>
                  <a:pt x="1973228" y="946279"/>
                </a:lnTo>
                <a:lnTo>
                  <a:pt x="1972333" y="949261"/>
                </a:lnTo>
                <a:lnTo>
                  <a:pt x="1974123" y="950305"/>
                </a:lnTo>
                <a:lnTo>
                  <a:pt x="1981578" y="950752"/>
                </a:lnTo>
                <a:lnTo>
                  <a:pt x="1985008" y="950454"/>
                </a:lnTo>
                <a:lnTo>
                  <a:pt x="1987841" y="949857"/>
                </a:lnTo>
                <a:lnTo>
                  <a:pt x="1995744" y="946726"/>
                </a:lnTo>
                <a:lnTo>
                  <a:pt x="1998876" y="944042"/>
                </a:lnTo>
                <a:lnTo>
                  <a:pt x="2002156" y="939718"/>
                </a:lnTo>
                <a:lnTo>
                  <a:pt x="2004989" y="937183"/>
                </a:lnTo>
                <a:lnTo>
                  <a:pt x="2009015" y="935393"/>
                </a:lnTo>
                <a:lnTo>
                  <a:pt x="2010507" y="935841"/>
                </a:lnTo>
                <a:lnTo>
                  <a:pt x="2007375" y="937928"/>
                </a:lnTo>
                <a:lnTo>
                  <a:pt x="2004542" y="941507"/>
                </a:lnTo>
                <a:lnTo>
                  <a:pt x="2001858" y="946726"/>
                </a:lnTo>
                <a:lnTo>
                  <a:pt x="1999770" y="949559"/>
                </a:lnTo>
                <a:lnTo>
                  <a:pt x="1994999" y="950752"/>
                </a:lnTo>
                <a:lnTo>
                  <a:pt x="1990973" y="952989"/>
                </a:lnTo>
                <a:lnTo>
                  <a:pt x="1988587" y="955225"/>
                </a:lnTo>
                <a:lnTo>
                  <a:pt x="1985903" y="958357"/>
                </a:lnTo>
                <a:lnTo>
                  <a:pt x="1985306" y="961041"/>
                </a:lnTo>
                <a:lnTo>
                  <a:pt x="1986947" y="963427"/>
                </a:lnTo>
                <a:lnTo>
                  <a:pt x="1987692" y="963874"/>
                </a:lnTo>
                <a:lnTo>
                  <a:pt x="1988438" y="965067"/>
                </a:lnTo>
                <a:lnTo>
                  <a:pt x="1990376" y="968944"/>
                </a:lnTo>
                <a:lnTo>
                  <a:pt x="1991271" y="969988"/>
                </a:lnTo>
                <a:lnTo>
                  <a:pt x="1993060" y="974759"/>
                </a:lnTo>
                <a:lnTo>
                  <a:pt x="1996490" y="978785"/>
                </a:lnTo>
                <a:lnTo>
                  <a:pt x="1999919" y="982215"/>
                </a:lnTo>
                <a:lnTo>
                  <a:pt x="2002007" y="985197"/>
                </a:lnTo>
                <a:lnTo>
                  <a:pt x="2004691" y="988180"/>
                </a:lnTo>
                <a:lnTo>
                  <a:pt x="2007524" y="990565"/>
                </a:lnTo>
                <a:lnTo>
                  <a:pt x="2009761" y="984452"/>
                </a:lnTo>
                <a:lnTo>
                  <a:pt x="2013191" y="979382"/>
                </a:lnTo>
                <a:lnTo>
                  <a:pt x="2014682" y="977742"/>
                </a:lnTo>
                <a:lnTo>
                  <a:pt x="2015129" y="977742"/>
                </a:lnTo>
                <a:cubicBezTo>
                  <a:pt x="2015129" y="977742"/>
                  <a:pt x="2014085" y="981171"/>
                  <a:pt x="2014085" y="981171"/>
                </a:cubicBezTo>
                <a:lnTo>
                  <a:pt x="2013191" y="988030"/>
                </a:lnTo>
                <a:lnTo>
                  <a:pt x="2015726" y="990565"/>
                </a:lnTo>
                <a:lnTo>
                  <a:pt x="2018260" y="992653"/>
                </a:lnTo>
                <a:lnTo>
                  <a:pt x="2020646" y="990118"/>
                </a:lnTo>
                <a:lnTo>
                  <a:pt x="2022883" y="990118"/>
                </a:lnTo>
                <a:cubicBezTo>
                  <a:pt x="2022883" y="990118"/>
                  <a:pt x="2024971" y="990715"/>
                  <a:pt x="2024971" y="990715"/>
                </a:cubicBezTo>
                <a:lnTo>
                  <a:pt x="2026611" y="991907"/>
                </a:lnTo>
                <a:lnTo>
                  <a:pt x="2027804" y="993399"/>
                </a:lnTo>
                <a:lnTo>
                  <a:pt x="2029146" y="996232"/>
                </a:lnTo>
                <a:lnTo>
                  <a:pt x="2032576" y="998916"/>
                </a:lnTo>
                <a:lnTo>
                  <a:pt x="2035707" y="994741"/>
                </a:lnTo>
                <a:lnTo>
                  <a:pt x="2037944" y="990416"/>
                </a:lnTo>
                <a:lnTo>
                  <a:pt x="2038988" y="985496"/>
                </a:lnTo>
                <a:lnTo>
                  <a:pt x="2038988" y="971330"/>
                </a:lnTo>
                <a:cubicBezTo>
                  <a:pt x="2038988" y="971330"/>
                  <a:pt x="2039733" y="968049"/>
                  <a:pt x="2039733" y="968049"/>
                </a:cubicBezTo>
                <a:lnTo>
                  <a:pt x="2035260" y="967155"/>
                </a:lnTo>
                <a:lnTo>
                  <a:pt x="2031532" y="965962"/>
                </a:lnTo>
                <a:lnTo>
                  <a:pt x="2031532" y="965365"/>
                </a:lnTo>
                <a:cubicBezTo>
                  <a:pt x="2031532" y="965365"/>
                  <a:pt x="2037645" y="963874"/>
                  <a:pt x="2037645" y="963874"/>
                </a:cubicBezTo>
                <a:lnTo>
                  <a:pt x="2037944" y="961786"/>
                </a:lnTo>
                <a:lnTo>
                  <a:pt x="2036452" y="958208"/>
                </a:lnTo>
                <a:lnTo>
                  <a:pt x="2036452" y="957462"/>
                </a:lnTo>
                <a:cubicBezTo>
                  <a:pt x="2036452" y="957462"/>
                  <a:pt x="2042268" y="964620"/>
                  <a:pt x="2042268" y="964620"/>
                </a:cubicBezTo>
                <a:lnTo>
                  <a:pt x="2044206" y="966409"/>
                </a:lnTo>
                <a:lnTo>
                  <a:pt x="2049426" y="968049"/>
                </a:lnTo>
                <a:lnTo>
                  <a:pt x="2053451" y="966856"/>
                </a:lnTo>
                <a:lnTo>
                  <a:pt x="2054644" y="967602"/>
                </a:lnTo>
                <a:lnTo>
                  <a:pt x="2057627" y="967304"/>
                </a:lnTo>
                <a:lnTo>
                  <a:pt x="2058969" y="963576"/>
                </a:lnTo>
                <a:lnTo>
                  <a:pt x="2062249" y="959848"/>
                </a:lnTo>
                <a:lnTo>
                  <a:pt x="2064933" y="958506"/>
                </a:lnTo>
                <a:lnTo>
                  <a:pt x="2064933" y="956866"/>
                </a:lnTo>
                <a:cubicBezTo>
                  <a:pt x="2064933" y="956866"/>
                  <a:pt x="2064188" y="955225"/>
                  <a:pt x="2064188" y="955225"/>
                </a:cubicBezTo>
                <a:lnTo>
                  <a:pt x="2063144" y="953436"/>
                </a:lnTo>
                <a:lnTo>
                  <a:pt x="2061802" y="952094"/>
                </a:lnTo>
                <a:lnTo>
                  <a:pt x="2058521" y="950155"/>
                </a:lnTo>
                <a:lnTo>
                  <a:pt x="2059416" y="949261"/>
                </a:lnTo>
                <a:lnTo>
                  <a:pt x="2062697" y="950006"/>
                </a:lnTo>
                <a:lnTo>
                  <a:pt x="2068512" y="950603"/>
                </a:lnTo>
                <a:lnTo>
                  <a:pt x="2071345" y="950305"/>
                </a:lnTo>
                <a:lnTo>
                  <a:pt x="2075222" y="949261"/>
                </a:lnTo>
                <a:lnTo>
                  <a:pt x="2074328" y="947770"/>
                </a:lnTo>
                <a:lnTo>
                  <a:pt x="2068512" y="944042"/>
                </a:lnTo>
                <a:lnTo>
                  <a:pt x="2060907" y="940463"/>
                </a:lnTo>
                <a:lnTo>
                  <a:pt x="2061951" y="938525"/>
                </a:lnTo>
                <a:lnTo>
                  <a:pt x="2063890" y="937779"/>
                </a:lnTo>
                <a:lnTo>
                  <a:pt x="2064188" y="936586"/>
                </a:lnTo>
                <a:lnTo>
                  <a:pt x="2060311" y="932411"/>
                </a:lnTo>
                <a:lnTo>
                  <a:pt x="2061504" y="931964"/>
                </a:lnTo>
                <a:lnTo>
                  <a:pt x="2065083" y="932262"/>
                </a:lnTo>
                <a:lnTo>
                  <a:pt x="2067617" y="933156"/>
                </a:lnTo>
                <a:lnTo>
                  <a:pt x="2070749" y="935542"/>
                </a:lnTo>
                <a:lnTo>
                  <a:pt x="2076117" y="936884"/>
                </a:lnTo>
                <a:lnTo>
                  <a:pt x="2078652" y="936884"/>
                </a:lnTo>
                <a:cubicBezTo>
                  <a:pt x="2078652" y="936884"/>
                  <a:pt x="2086406" y="933902"/>
                  <a:pt x="2086406" y="933902"/>
                </a:cubicBezTo>
                <a:lnTo>
                  <a:pt x="2086406" y="932113"/>
                </a:lnTo>
                <a:cubicBezTo>
                  <a:pt x="2086406" y="932113"/>
                  <a:pt x="2084318" y="927937"/>
                  <a:pt x="2084318" y="927937"/>
                </a:cubicBezTo>
                <a:lnTo>
                  <a:pt x="2072836" y="922271"/>
                </a:lnTo>
                <a:lnTo>
                  <a:pt x="2071942" y="921526"/>
                </a:lnTo>
                <a:lnTo>
                  <a:pt x="2074775" y="920184"/>
                </a:lnTo>
                <a:lnTo>
                  <a:pt x="2077608" y="920184"/>
                </a:lnTo>
                <a:close/>
                <a:moveTo>
                  <a:pt x="1306986" y="104529"/>
                </a:moveTo>
                <a:lnTo>
                  <a:pt x="1311907" y="103187"/>
                </a:lnTo>
                <a:lnTo>
                  <a:pt x="1318915" y="100056"/>
                </a:lnTo>
                <a:lnTo>
                  <a:pt x="1324432" y="99012"/>
                </a:lnTo>
                <a:lnTo>
                  <a:pt x="1328309" y="100205"/>
                </a:lnTo>
                <a:lnTo>
                  <a:pt x="1332186" y="100652"/>
                </a:lnTo>
                <a:lnTo>
                  <a:pt x="1345607" y="100652"/>
                </a:lnTo>
                <a:cubicBezTo>
                  <a:pt x="1345607" y="100652"/>
                  <a:pt x="1345010" y="101994"/>
                  <a:pt x="1345010" y="101994"/>
                </a:cubicBezTo>
                <a:lnTo>
                  <a:pt x="1326371" y="111687"/>
                </a:lnTo>
                <a:lnTo>
                  <a:pt x="1324879" y="113923"/>
                </a:lnTo>
                <a:lnTo>
                  <a:pt x="1329950" y="115563"/>
                </a:lnTo>
                <a:lnTo>
                  <a:pt x="1332932" y="115862"/>
                </a:lnTo>
                <a:lnTo>
                  <a:pt x="1367824" y="106617"/>
                </a:lnTo>
                <a:lnTo>
                  <a:pt x="1380947" y="105125"/>
                </a:lnTo>
                <a:lnTo>
                  <a:pt x="1390937" y="105573"/>
                </a:lnTo>
                <a:lnTo>
                  <a:pt x="1404208" y="107660"/>
                </a:lnTo>
                <a:lnTo>
                  <a:pt x="1403761" y="108704"/>
                </a:lnTo>
                <a:lnTo>
                  <a:pt x="1390341" y="108108"/>
                </a:lnTo>
                <a:lnTo>
                  <a:pt x="1377368" y="109301"/>
                </a:lnTo>
                <a:lnTo>
                  <a:pt x="1370210" y="111090"/>
                </a:lnTo>
                <a:lnTo>
                  <a:pt x="1356194" y="116756"/>
                </a:lnTo>
                <a:lnTo>
                  <a:pt x="1349632" y="120633"/>
                </a:lnTo>
                <a:lnTo>
                  <a:pt x="1350676" y="122423"/>
                </a:lnTo>
                <a:lnTo>
                  <a:pt x="1361860" y="125852"/>
                </a:lnTo>
                <a:lnTo>
                  <a:pt x="1360369" y="126598"/>
                </a:lnTo>
                <a:lnTo>
                  <a:pt x="1352466" y="127493"/>
                </a:lnTo>
                <a:lnTo>
                  <a:pt x="1342326" y="131071"/>
                </a:lnTo>
                <a:lnTo>
                  <a:pt x="1341431" y="134203"/>
                </a:lnTo>
                <a:lnTo>
                  <a:pt x="1346352" y="138080"/>
                </a:lnTo>
                <a:lnTo>
                  <a:pt x="1350825" y="140167"/>
                </a:lnTo>
                <a:lnTo>
                  <a:pt x="1356790" y="140615"/>
                </a:lnTo>
                <a:lnTo>
                  <a:pt x="1370210" y="138527"/>
                </a:lnTo>
                <a:lnTo>
                  <a:pt x="1412559" y="137036"/>
                </a:lnTo>
                <a:lnTo>
                  <a:pt x="1429707" y="134352"/>
                </a:lnTo>
                <a:lnTo>
                  <a:pt x="1449390" y="126598"/>
                </a:lnTo>
                <a:lnTo>
                  <a:pt x="1461766" y="123765"/>
                </a:lnTo>
                <a:lnTo>
                  <a:pt x="1466986" y="123168"/>
                </a:lnTo>
                <a:lnTo>
                  <a:pt x="1473994" y="123765"/>
                </a:lnTo>
                <a:lnTo>
                  <a:pt x="1470266" y="126300"/>
                </a:lnTo>
                <a:lnTo>
                  <a:pt x="1451179" y="134352"/>
                </a:lnTo>
                <a:lnTo>
                  <a:pt x="1433584" y="140018"/>
                </a:lnTo>
                <a:lnTo>
                  <a:pt x="1421655" y="142255"/>
                </a:lnTo>
                <a:lnTo>
                  <a:pt x="1409576" y="143000"/>
                </a:lnTo>
                <a:lnTo>
                  <a:pt x="1382587" y="142255"/>
                </a:lnTo>
                <a:lnTo>
                  <a:pt x="1362755" y="145983"/>
                </a:lnTo>
                <a:lnTo>
                  <a:pt x="1360220" y="147772"/>
                </a:lnTo>
                <a:lnTo>
                  <a:pt x="1361562" y="149860"/>
                </a:lnTo>
                <a:lnTo>
                  <a:pt x="1363351" y="151649"/>
                </a:lnTo>
                <a:lnTo>
                  <a:pt x="1365588" y="153140"/>
                </a:lnTo>
                <a:lnTo>
                  <a:pt x="1369316" y="154631"/>
                </a:lnTo>
                <a:lnTo>
                  <a:pt x="1377069" y="156868"/>
                </a:lnTo>
                <a:lnTo>
                  <a:pt x="1387358" y="161192"/>
                </a:lnTo>
                <a:lnTo>
                  <a:pt x="1393323" y="162982"/>
                </a:lnTo>
                <a:lnTo>
                  <a:pt x="1401077" y="164175"/>
                </a:lnTo>
                <a:lnTo>
                  <a:pt x="1411068" y="163280"/>
                </a:lnTo>
                <a:lnTo>
                  <a:pt x="1417629" y="159701"/>
                </a:lnTo>
                <a:lnTo>
                  <a:pt x="1439847" y="145237"/>
                </a:lnTo>
                <a:lnTo>
                  <a:pt x="1446855" y="141211"/>
                </a:lnTo>
                <a:lnTo>
                  <a:pt x="1451776" y="139720"/>
                </a:lnTo>
                <a:lnTo>
                  <a:pt x="1481897" y="135694"/>
                </a:lnTo>
                <a:lnTo>
                  <a:pt x="1517386" y="132413"/>
                </a:lnTo>
                <a:lnTo>
                  <a:pt x="1515746" y="135247"/>
                </a:lnTo>
                <a:lnTo>
                  <a:pt x="1480704" y="139273"/>
                </a:lnTo>
                <a:lnTo>
                  <a:pt x="1465793" y="142851"/>
                </a:lnTo>
                <a:lnTo>
                  <a:pt x="1455504" y="146877"/>
                </a:lnTo>
                <a:lnTo>
                  <a:pt x="1439399" y="155526"/>
                </a:lnTo>
                <a:lnTo>
                  <a:pt x="1434479" y="159552"/>
                </a:lnTo>
                <a:lnTo>
                  <a:pt x="1430154" y="163727"/>
                </a:lnTo>
                <a:lnTo>
                  <a:pt x="1429856" y="165964"/>
                </a:lnTo>
                <a:lnTo>
                  <a:pt x="1432093" y="167604"/>
                </a:lnTo>
                <a:lnTo>
                  <a:pt x="1439548" y="170139"/>
                </a:lnTo>
                <a:lnTo>
                  <a:pt x="1443574" y="170438"/>
                </a:lnTo>
                <a:lnTo>
                  <a:pt x="1453267" y="169245"/>
                </a:lnTo>
                <a:lnTo>
                  <a:pt x="1464301" y="172823"/>
                </a:lnTo>
                <a:lnTo>
                  <a:pt x="1468626" y="173122"/>
                </a:lnTo>
                <a:lnTo>
                  <a:pt x="1487861" y="172823"/>
                </a:lnTo>
                <a:lnTo>
                  <a:pt x="1493081" y="172078"/>
                </a:lnTo>
                <a:lnTo>
                  <a:pt x="1496808" y="170885"/>
                </a:lnTo>
                <a:lnTo>
                  <a:pt x="1501878" y="167903"/>
                </a:lnTo>
                <a:lnTo>
                  <a:pt x="1508141" y="163280"/>
                </a:lnTo>
                <a:lnTo>
                  <a:pt x="1514553" y="160745"/>
                </a:lnTo>
                <a:lnTo>
                  <a:pt x="1530955" y="159254"/>
                </a:lnTo>
                <a:lnTo>
                  <a:pt x="1538411" y="157465"/>
                </a:lnTo>
                <a:lnTo>
                  <a:pt x="1545718" y="156868"/>
                </a:lnTo>
                <a:lnTo>
                  <a:pt x="1542735" y="159701"/>
                </a:lnTo>
                <a:lnTo>
                  <a:pt x="1531403" y="165964"/>
                </a:lnTo>
                <a:lnTo>
                  <a:pt x="1528420" y="169394"/>
                </a:lnTo>
                <a:lnTo>
                  <a:pt x="1535578" y="170587"/>
                </a:lnTo>
                <a:lnTo>
                  <a:pt x="1541990" y="170587"/>
                </a:lnTo>
                <a:cubicBezTo>
                  <a:pt x="1541990" y="170587"/>
                  <a:pt x="1563462" y="166561"/>
                  <a:pt x="1563462" y="166561"/>
                </a:cubicBezTo>
                <a:lnTo>
                  <a:pt x="1570023" y="166262"/>
                </a:lnTo>
                <a:lnTo>
                  <a:pt x="1577777" y="164473"/>
                </a:lnTo>
                <a:lnTo>
                  <a:pt x="1600741" y="157465"/>
                </a:lnTo>
                <a:lnTo>
                  <a:pt x="1610582" y="152395"/>
                </a:lnTo>
                <a:lnTo>
                  <a:pt x="1614608" y="149860"/>
                </a:lnTo>
                <a:lnTo>
                  <a:pt x="1616249" y="148070"/>
                </a:lnTo>
                <a:lnTo>
                  <a:pt x="1618038" y="144790"/>
                </a:lnTo>
                <a:lnTo>
                  <a:pt x="1619977" y="139869"/>
                </a:lnTo>
                <a:lnTo>
                  <a:pt x="1622362" y="136439"/>
                </a:lnTo>
                <a:lnTo>
                  <a:pt x="1625345" y="134650"/>
                </a:lnTo>
                <a:lnTo>
                  <a:pt x="1628625" y="134054"/>
                </a:lnTo>
                <a:lnTo>
                  <a:pt x="1632353" y="134650"/>
                </a:lnTo>
                <a:lnTo>
                  <a:pt x="1637572" y="132563"/>
                </a:lnTo>
                <a:lnTo>
                  <a:pt x="1647563" y="125554"/>
                </a:lnTo>
                <a:lnTo>
                  <a:pt x="1657553" y="120782"/>
                </a:lnTo>
                <a:lnTo>
                  <a:pt x="1686183" y="114221"/>
                </a:lnTo>
                <a:lnTo>
                  <a:pt x="1682306" y="117204"/>
                </a:lnTo>
                <a:lnTo>
                  <a:pt x="1669035" y="121379"/>
                </a:lnTo>
                <a:lnTo>
                  <a:pt x="1649203" y="131370"/>
                </a:lnTo>
                <a:lnTo>
                  <a:pt x="1644580" y="134799"/>
                </a:lnTo>
                <a:lnTo>
                  <a:pt x="1640256" y="139422"/>
                </a:lnTo>
                <a:lnTo>
                  <a:pt x="1638914" y="142106"/>
                </a:lnTo>
                <a:lnTo>
                  <a:pt x="1638019" y="145237"/>
                </a:lnTo>
                <a:lnTo>
                  <a:pt x="1642344" y="147176"/>
                </a:lnTo>
                <a:lnTo>
                  <a:pt x="1656808" y="148219"/>
                </a:lnTo>
                <a:lnTo>
                  <a:pt x="1672912" y="148219"/>
                </a:lnTo>
                <a:cubicBezTo>
                  <a:pt x="1672912" y="148219"/>
                  <a:pt x="1680070" y="148816"/>
                  <a:pt x="1680070" y="148816"/>
                </a:cubicBezTo>
                <a:lnTo>
                  <a:pt x="1687078" y="150009"/>
                </a:lnTo>
                <a:lnTo>
                  <a:pt x="1686780" y="150904"/>
                </a:lnTo>
                <a:lnTo>
                  <a:pt x="1678728" y="152246"/>
                </a:lnTo>
                <a:lnTo>
                  <a:pt x="1669781" y="152842"/>
                </a:lnTo>
                <a:lnTo>
                  <a:pt x="1646668" y="156123"/>
                </a:lnTo>
                <a:lnTo>
                  <a:pt x="1614012" y="164920"/>
                </a:lnTo>
                <a:lnTo>
                  <a:pt x="1612819" y="166411"/>
                </a:lnTo>
                <a:lnTo>
                  <a:pt x="1602978" y="172674"/>
                </a:lnTo>
                <a:lnTo>
                  <a:pt x="1578523" y="178042"/>
                </a:lnTo>
                <a:lnTo>
                  <a:pt x="1537516" y="182516"/>
                </a:lnTo>
                <a:lnTo>
                  <a:pt x="1530955" y="183858"/>
                </a:lnTo>
                <a:lnTo>
                  <a:pt x="1525587" y="185796"/>
                </a:lnTo>
                <a:lnTo>
                  <a:pt x="1526333" y="188629"/>
                </a:lnTo>
                <a:lnTo>
                  <a:pt x="1533639" y="195190"/>
                </a:lnTo>
                <a:lnTo>
                  <a:pt x="1542885" y="202050"/>
                </a:lnTo>
                <a:lnTo>
                  <a:pt x="1555261" y="208909"/>
                </a:lnTo>
                <a:lnTo>
                  <a:pt x="1560927" y="213084"/>
                </a:lnTo>
                <a:lnTo>
                  <a:pt x="1568383" y="219496"/>
                </a:lnTo>
                <a:lnTo>
                  <a:pt x="1573155" y="222926"/>
                </a:lnTo>
                <a:lnTo>
                  <a:pt x="1577628" y="225461"/>
                </a:lnTo>
                <a:lnTo>
                  <a:pt x="1585382" y="226654"/>
                </a:lnTo>
                <a:lnTo>
                  <a:pt x="1596566" y="226355"/>
                </a:lnTo>
                <a:lnTo>
                  <a:pt x="1600890" y="226952"/>
                </a:lnTo>
                <a:lnTo>
                  <a:pt x="1597013" y="229039"/>
                </a:lnTo>
                <a:lnTo>
                  <a:pt x="1591645" y="230829"/>
                </a:lnTo>
                <a:lnTo>
                  <a:pt x="1586575" y="231127"/>
                </a:lnTo>
                <a:lnTo>
                  <a:pt x="1576883" y="230232"/>
                </a:lnTo>
                <a:lnTo>
                  <a:pt x="1565699" y="227697"/>
                </a:lnTo>
                <a:lnTo>
                  <a:pt x="1559734" y="225759"/>
                </a:lnTo>
                <a:lnTo>
                  <a:pt x="1555261" y="223522"/>
                </a:lnTo>
                <a:lnTo>
                  <a:pt x="1550191" y="219794"/>
                </a:lnTo>
                <a:lnTo>
                  <a:pt x="1541543" y="211891"/>
                </a:lnTo>
                <a:lnTo>
                  <a:pt x="1533639" y="206523"/>
                </a:lnTo>
                <a:lnTo>
                  <a:pt x="1524991" y="202646"/>
                </a:lnTo>
                <a:lnTo>
                  <a:pt x="1516044" y="196831"/>
                </a:lnTo>
                <a:lnTo>
                  <a:pt x="1506053" y="191612"/>
                </a:lnTo>
                <a:lnTo>
                  <a:pt x="1497256" y="189524"/>
                </a:lnTo>
                <a:lnTo>
                  <a:pt x="1481002" y="188480"/>
                </a:lnTo>
                <a:lnTo>
                  <a:pt x="1468327" y="188928"/>
                </a:lnTo>
                <a:lnTo>
                  <a:pt x="1438057" y="185945"/>
                </a:lnTo>
                <a:lnTo>
                  <a:pt x="1432987" y="189822"/>
                </a:lnTo>
                <a:lnTo>
                  <a:pt x="1430005" y="198322"/>
                </a:lnTo>
                <a:lnTo>
                  <a:pt x="1433137" y="205032"/>
                </a:lnTo>
                <a:lnTo>
                  <a:pt x="1435075" y="215917"/>
                </a:lnTo>
                <a:lnTo>
                  <a:pt x="1442233" y="222329"/>
                </a:lnTo>
                <a:lnTo>
                  <a:pt x="1445215" y="223671"/>
                </a:lnTo>
                <a:lnTo>
                  <a:pt x="1460275" y="225610"/>
                </a:lnTo>
                <a:lnTo>
                  <a:pt x="1465196" y="227250"/>
                </a:lnTo>
                <a:lnTo>
                  <a:pt x="1469968" y="230531"/>
                </a:lnTo>
                <a:lnTo>
                  <a:pt x="1476678" y="237837"/>
                </a:lnTo>
                <a:lnTo>
                  <a:pt x="1484879" y="245144"/>
                </a:lnTo>
                <a:lnTo>
                  <a:pt x="1488607" y="249766"/>
                </a:lnTo>
                <a:lnTo>
                  <a:pt x="1493379" y="254389"/>
                </a:lnTo>
                <a:lnTo>
                  <a:pt x="1499194" y="258266"/>
                </a:lnTo>
                <a:lnTo>
                  <a:pt x="1507544" y="262739"/>
                </a:lnTo>
                <a:lnTo>
                  <a:pt x="1509781" y="264976"/>
                </a:lnTo>
                <a:lnTo>
                  <a:pt x="1503220" y="264678"/>
                </a:lnTo>
                <a:lnTo>
                  <a:pt x="1497256" y="262292"/>
                </a:lnTo>
                <a:lnTo>
                  <a:pt x="1491888" y="260801"/>
                </a:lnTo>
                <a:lnTo>
                  <a:pt x="1488607" y="260801"/>
                </a:lnTo>
                <a:cubicBezTo>
                  <a:pt x="1488607" y="260801"/>
                  <a:pt x="1484730" y="262143"/>
                  <a:pt x="1484730" y="262143"/>
                </a:cubicBezTo>
                <a:lnTo>
                  <a:pt x="1483686" y="263932"/>
                </a:lnTo>
                <a:lnTo>
                  <a:pt x="1485625" y="266616"/>
                </a:lnTo>
                <a:lnTo>
                  <a:pt x="1487861" y="268555"/>
                </a:lnTo>
                <a:lnTo>
                  <a:pt x="1490396" y="269897"/>
                </a:lnTo>
                <a:lnTo>
                  <a:pt x="1494870" y="270791"/>
                </a:lnTo>
                <a:lnTo>
                  <a:pt x="1504562" y="271686"/>
                </a:lnTo>
                <a:lnTo>
                  <a:pt x="1523500" y="271984"/>
                </a:lnTo>
                <a:lnTo>
                  <a:pt x="1534385" y="273923"/>
                </a:lnTo>
                <a:lnTo>
                  <a:pt x="1539753" y="274221"/>
                </a:lnTo>
                <a:lnTo>
                  <a:pt x="1545121" y="273028"/>
                </a:lnTo>
                <a:lnTo>
                  <a:pt x="1550639" y="270791"/>
                </a:lnTo>
                <a:lnTo>
                  <a:pt x="1554366" y="270046"/>
                </a:lnTo>
                <a:lnTo>
                  <a:pt x="1558094" y="270046"/>
                </a:lnTo>
                <a:cubicBezTo>
                  <a:pt x="1558094" y="270046"/>
                  <a:pt x="1557349" y="271537"/>
                  <a:pt x="1557349" y="271537"/>
                </a:cubicBezTo>
                <a:lnTo>
                  <a:pt x="1552130" y="274668"/>
                </a:lnTo>
                <a:lnTo>
                  <a:pt x="1547656" y="276756"/>
                </a:lnTo>
                <a:lnTo>
                  <a:pt x="1543928" y="277800"/>
                </a:lnTo>
                <a:lnTo>
                  <a:pt x="1539902" y="278247"/>
                </a:lnTo>
                <a:lnTo>
                  <a:pt x="1525438" y="277949"/>
                </a:lnTo>
                <a:lnTo>
                  <a:pt x="1521263" y="280186"/>
                </a:lnTo>
                <a:lnTo>
                  <a:pt x="1517983" y="282422"/>
                </a:lnTo>
                <a:lnTo>
                  <a:pt x="1514851" y="281826"/>
                </a:lnTo>
                <a:lnTo>
                  <a:pt x="1510676" y="280335"/>
                </a:lnTo>
                <a:lnTo>
                  <a:pt x="1501133" y="278247"/>
                </a:lnTo>
                <a:lnTo>
                  <a:pt x="1478020" y="275414"/>
                </a:lnTo>
                <a:lnTo>
                  <a:pt x="1472354" y="273774"/>
                </a:lnTo>
                <a:lnTo>
                  <a:pt x="1466389" y="274370"/>
                </a:lnTo>
                <a:lnTo>
                  <a:pt x="1454311" y="277949"/>
                </a:lnTo>
                <a:lnTo>
                  <a:pt x="1439847" y="279142"/>
                </a:lnTo>
                <a:lnTo>
                  <a:pt x="1424935" y="282124"/>
                </a:lnTo>
                <a:lnTo>
                  <a:pt x="1421058" y="288834"/>
                </a:lnTo>
                <a:lnTo>
                  <a:pt x="1415541" y="295246"/>
                </a:lnTo>
                <a:lnTo>
                  <a:pt x="1410322" y="300018"/>
                </a:lnTo>
                <a:lnTo>
                  <a:pt x="1406892" y="303746"/>
                </a:lnTo>
                <a:lnTo>
                  <a:pt x="1406892" y="311798"/>
                </a:lnTo>
                <a:cubicBezTo>
                  <a:pt x="1406892" y="311798"/>
                  <a:pt x="1405252" y="318210"/>
                  <a:pt x="1405252" y="318210"/>
                </a:cubicBezTo>
                <a:lnTo>
                  <a:pt x="1410769" y="320894"/>
                </a:lnTo>
                <a:lnTo>
                  <a:pt x="1421953" y="321192"/>
                </a:lnTo>
                <a:lnTo>
                  <a:pt x="1427768" y="319701"/>
                </a:lnTo>
                <a:lnTo>
                  <a:pt x="1434777" y="317017"/>
                </a:lnTo>
                <a:lnTo>
                  <a:pt x="1444171" y="311798"/>
                </a:lnTo>
                <a:lnTo>
                  <a:pt x="1448197" y="308368"/>
                </a:lnTo>
                <a:lnTo>
                  <a:pt x="1444469" y="317762"/>
                </a:lnTo>
                <a:lnTo>
                  <a:pt x="1440443" y="324025"/>
                </a:lnTo>
                <a:lnTo>
                  <a:pt x="1457144" y="322385"/>
                </a:lnTo>
                <a:lnTo>
                  <a:pt x="1461468" y="320446"/>
                </a:lnTo>
                <a:lnTo>
                  <a:pt x="1465345" y="317017"/>
                </a:lnTo>
                <a:lnTo>
                  <a:pt x="1471757" y="310307"/>
                </a:lnTo>
                <a:lnTo>
                  <a:pt x="1478169" y="297334"/>
                </a:lnTo>
                <a:lnTo>
                  <a:pt x="1474889" y="314631"/>
                </a:lnTo>
                <a:lnTo>
                  <a:pt x="1484432" y="313885"/>
                </a:lnTo>
                <a:lnTo>
                  <a:pt x="1488756" y="316569"/>
                </a:lnTo>
                <a:lnTo>
                  <a:pt x="1493081" y="318359"/>
                </a:lnTo>
                <a:lnTo>
                  <a:pt x="1485177" y="317166"/>
                </a:lnTo>
                <a:lnTo>
                  <a:pt x="1482792" y="317166"/>
                </a:lnTo>
                <a:cubicBezTo>
                  <a:pt x="1482792" y="317166"/>
                  <a:pt x="1471906" y="325218"/>
                  <a:pt x="1471906" y="325218"/>
                </a:cubicBezTo>
                <a:lnTo>
                  <a:pt x="1465793" y="328349"/>
                </a:lnTo>
                <a:lnTo>
                  <a:pt x="1458337" y="333270"/>
                </a:lnTo>
                <a:lnTo>
                  <a:pt x="1465047" y="342963"/>
                </a:lnTo>
                <a:lnTo>
                  <a:pt x="1465047" y="355041"/>
                </a:lnTo>
                <a:cubicBezTo>
                  <a:pt x="1465047" y="355041"/>
                  <a:pt x="1470415" y="357576"/>
                  <a:pt x="1470415" y="357576"/>
                </a:cubicBezTo>
                <a:lnTo>
                  <a:pt x="1476380" y="358470"/>
                </a:lnTo>
                <a:lnTo>
                  <a:pt x="1486221" y="354743"/>
                </a:lnTo>
                <a:lnTo>
                  <a:pt x="1494572" y="356979"/>
                </a:lnTo>
                <a:lnTo>
                  <a:pt x="1500834" y="357278"/>
                </a:lnTo>
                <a:lnTo>
                  <a:pt x="1504711" y="356383"/>
                </a:lnTo>
                <a:lnTo>
                  <a:pt x="1513956" y="351164"/>
                </a:lnTo>
                <a:lnTo>
                  <a:pt x="1517237" y="348032"/>
                </a:lnTo>
                <a:lnTo>
                  <a:pt x="1533043" y="330884"/>
                </a:lnTo>
                <a:lnTo>
                  <a:pt x="1535876" y="329095"/>
                </a:lnTo>
                <a:lnTo>
                  <a:pt x="1535131" y="332375"/>
                </a:lnTo>
                <a:lnTo>
                  <a:pt x="1534087" y="335209"/>
                </a:lnTo>
                <a:lnTo>
                  <a:pt x="1532894" y="337594"/>
                </a:lnTo>
                <a:lnTo>
                  <a:pt x="1527824" y="344454"/>
                </a:lnTo>
                <a:lnTo>
                  <a:pt x="1518728" y="353251"/>
                </a:lnTo>
                <a:lnTo>
                  <a:pt x="1512763" y="357427"/>
                </a:lnTo>
                <a:lnTo>
                  <a:pt x="1510825" y="359216"/>
                </a:lnTo>
                <a:lnTo>
                  <a:pt x="1509334" y="361602"/>
                </a:lnTo>
                <a:lnTo>
                  <a:pt x="1506352" y="363242"/>
                </a:lnTo>
                <a:lnTo>
                  <a:pt x="1499641" y="364584"/>
                </a:lnTo>
                <a:lnTo>
                  <a:pt x="1486072" y="365926"/>
                </a:lnTo>
                <a:lnTo>
                  <a:pt x="1479511" y="366374"/>
                </a:lnTo>
                <a:lnTo>
                  <a:pt x="1473994" y="365628"/>
                </a:lnTo>
                <a:lnTo>
                  <a:pt x="1457144" y="360558"/>
                </a:lnTo>
                <a:lnTo>
                  <a:pt x="1453416" y="357725"/>
                </a:lnTo>
                <a:lnTo>
                  <a:pt x="1448794" y="351462"/>
                </a:lnTo>
                <a:lnTo>
                  <a:pt x="1441785" y="343708"/>
                </a:lnTo>
                <a:lnTo>
                  <a:pt x="1436268" y="339980"/>
                </a:lnTo>
                <a:lnTo>
                  <a:pt x="1426575" y="336700"/>
                </a:lnTo>
                <a:lnTo>
                  <a:pt x="1419716" y="335060"/>
                </a:lnTo>
                <a:lnTo>
                  <a:pt x="1414050" y="335060"/>
                </a:lnTo>
                <a:cubicBezTo>
                  <a:pt x="1414050" y="335060"/>
                  <a:pt x="1407191" y="336252"/>
                  <a:pt x="1407191" y="336252"/>
                </a:cubicBezTo>
                <a:lnTo>
                  <a:pt x="1400331" y="338340"/>
                </a:lnTo>
                <a:lnTo>
                  <a:pt x="1393472" y="341322"/>
                </a:lnTo>
                <a:lnTo>
                  <a:pt x="1391385" y="345199"/>
                </a:lnTo>
                <a:lnTo>
                  <a:pt x="1395560" y="352208"/>
                </a:lnTo>
                <a:lnTo>
                  <a:pt x="1399735" y="358470"/>
                </a:lnTo>
                <a:lnTo>
                  <a:pt x="1402270" y="361751"/>
                </a:lnTo>
                <a:lnTo>
                  <a:pt x="1404656" y="364137"/>
                </a:lnTo>
                <a:lnTo>
                  <a:pt x="1408831" y="366821"/>
                </a:lnTo>
                <a:lnTo>
                  <a:pt x="1413155" y="367119"/>
                </a:lnTo>
                <a:lnTo>
                  <a:pt x="1415392" y="367716"/>
                </a:lnTo>
                <a:lnTo>
                  <a:pt x="1417479" y="369207"/>
                </a:lnTo>
                <a:lnTo>
                  <a:pt x="1423444" y="375469"/>
                </a:lnTo>
                <a:lnTo>
                  <a:pt x="1425084" y="376364"/>
                </a:lnTo>
                <a:lnTo>
                  <a:pt x="1424041" y="376961"/>
                </a:lnTo>
                <a:lnTo>
                  <a:pt x="1418523" y="377408"/>
                </a:lnTo>
                <a:lnTo>
                  <a:pt x="1410769" y="379197"/>
                </a:lnTo>
                <a:lnTo>
                  <a:pt x="1404208" y="379794"/>
                </a:lnTo>
                <a:lnTo>
                  <a:pt x="1398542" y="379197"/>
                </a:lnTo>
                <a:lnTo>
                  <a:pt x="1390192" y="379943"/>
                </a:lnTo>
                <a:lnTo>
                  <a:pt x="1383631" y="381136"/>
                </a:lnTo>
                <a:lnTo>
                  <a:pt x="1379455" y="382925"/>
                </a:lnTo>
                <a:lnTo>
                  <a:pt x="1373789" y="387548"/>
                </a:lnTo>
                <a:lnTo>
                  <a:pt x="1354553" y="397240"/>
                </a:lnTo>
                <a:lnTo>
                  <a:pt x="1353360" y="406933"/>
                </a:lnTo>
                <a:lnTo>
                  <a:pt x="1352615" y="416625"/>
                </a:lnTo>
                <a:lnTo>
                  <a:pt x="1357834" y="417669"/>
                </a:lnTo>
                <a:lnTo>
                  <a:pt x="1372745" y="418713"/>
                </a:lnTo>
                <a:lnTo>
                  <a:pt x="1379605" y="420800"/>
                </a:lnTo>
                <a:lnTo>
                  <a:pt x="1379157" y="413643"/>
                </a:lnTo>
                <a:lnTo>
                  <a:pt x="1377815" y="407678"/>
                </a:lnTo>
                <a:lnTo>
                  <a:pt x="1380947" y="400670"/>
                </a:lnTo>
                <a:lnTo>
                  <a:pt x="1381394" y="411704"/>
                </a:lnTo>
                <a:lnTo>
                  <a:pt x="1383631" y="421695"/>
                </a:lnTo>
                <a:lnTo>
                  <a:pt x="1391235" y="421248"/>
                </a:lnTo>
                <a:lnTo>
                  <a:pt x="1407191" y="422739"/>
                </a:lnTo>
                <a:lnTo>
                  <a:pt x="1407191" y="411257"/>
                </a:lnTo>
                <a:cubicBezTo>
                  <a:pt x="1407191" y="411257"/>
                  <a:pt x="1410918" y="419160"/>
                  <a:pt x="1410918" y="419160"/>
                </a:cubicBezTo>
                <a:lnTo>
                  <a:pt x="1420760" y="421248"/>
                </a:lnTo>
                <a:lnTo>
                  <a:pt x="1428663" y="423335"/>
                </a:lnTo>
                <a:lnTo>
                  <a:pt x="1431795" y="415283"/>
                </a:lnTo>
                <a:lnTo>
                  <a:pt x="1434628" y="411406"/>
                </a:lnTo>
                <a:lnTo>
                  <a:pt x="1435522" y="411704"/>
                </a:lnTo>
                <a:lnTo>
                  <a:pt x="1436864" y="413494"/>
                </a:lnTo>
                <a:lnTo>
                  <a:pt x="1438654" y="416774"/>
                </a:lnTo>
                <a:lnTo>
                  <a:pt x="1443425" y="420055"/>
                </a:lnTo>
                <a:lnTo>
                  <a:pt x="1454907" y="424975"/>
                </a:lnTo>
                <a:lnTo>
                  <a:pt x="1463705" y="427063"/>
                </a:lnTo>
                <a:lnTo>
                  <a:pt x="1469073" y="427510"/>
                </a:lnTo>
                <a:lnTo>
                  <a:pt x="1491888" y="424528"/>
                </a:lnTo>
                <a:lnTo>
                  <a:pt x="1493230" y="406336"/>
                </a:lnTo>
                <a:lnTo>
                  <a:pt x="1499492" y="416625"/>
                </a:lnTo>
                <a:lnTo>
                  <a:pt x="1502176" y="419011"/>
                </a:lnTo>
                <a:lnTo>
                  <a:pt x="1515298" y="419756"/>
                </a:lnTo>
                <a:lnTo>
                  <a:pt x="1545718" y="418265"/>
                </a:lnTo>
                <a:lnTo>
                  <a:pt x="1546314" y="415581"/>
                </a:lnTo>
                <a:lnTo>
                  <a:pt x="1544972" y="412152"/>
                </a:lnTo>
                <a:lnTo>
                  <a:pt x="1542437" y="408573"/>
                </a:lnTo>
                <a:lnTo>
                  <a:pt x="1538858" y="404994"/>
                </a:lnTo>
                <a:lnTo>
                  <a:pt x="1537964" y="403503"/>
                </a:lnTo>
                <a:lnTo>
                  <a:pt x="1541543" y="405441"/>
                </a:lnTo>
                <a:lnTo>
                  <a:pt x="1543779" y="407380"/>
                </a:lnTo>
                <a:lnTo>
                  <a:pt x="1546165" y="408275"/>
                </a:lnTo>
                <a:lnTo>
                  <a:pt x="1548849" y="408275"/>
                </a:lnTo>
                <a:cubicBezTo>
                  <a:pt x="1548849" y="408275"/>
                  <a:pt x="1550937" y="408871"/>
                  <a:pt x="1550937" y="408871"/>
                </a:cubicBezTo>
                <a:lnTo>
                  <a:pt x="1556454" y="415134"/>
                </a:lnTo>
                <a:lnTo>
                  <a:pt x="1559287" y="416625"/>
                </a:lnTo>
                <a:lnTo>
                  <a:pt x="1562568" y="417221"/>
                </a:lnTo>
                <a:lnTo>
                  <a:pt x="1565699" y="417221"/>
                </a:lnTo>
                <a:cubicBezTo>
                  <a:pt x="1565699" y="417221"/>
                  <a:pt x="1568532" y="416029"/>
                  <a:pt x="1568532" y="416029"/>
                </a:cubicBezTo>
                <a:lnTo>
                  <a:pt x="1573602" y="415581"/>
                </a:lnTo>
                <a:lnTo>
                  <a:pt x="1576137" y="416327"/>
                </a:lnTo>
                <a:lnTo>
                  <a:pt x="1578821" y="417967"/>
                </a:lnTo>
                <a:lnTo>
                  <a:pt x="1582549" y="421546"/>
                </a:lnTo>
                <a:lnTo>
                  <a:pt x="1582549" y="423782"/>
                </a:lnTo>
                <a:cubicBezTo>
                  <a:pt x="1582549" y="423782"/>
                  <a:pt x="1580759" y="426467"/>
                  <a:pt x="1580759" y="426467"/>
                </a:cubicBezTo>
                <a:lnTo>
                  <a:pt x="1579268" y="429449"/>
                </a:lnTo>
                <a:lnTo>
                  <a:pt x="1578225" y="432580"/>
                </a:lnTo>
                <a:lnTo>
                  <a:pt x="1579119" y="434370"/>
                </a:lnTo>
                <a:lnTo>
                  <a:pt x="1583444" y="434966"/>
                </a:lnTo>
                <a:lnTo>
                  <a:pt x="1586277" y="434966"/>
                </a:lnTo>
                <a:cubicBezTo>
                  <a:pt x="1586277" y="434966"/>
                  <a:pt x="1599548" y="431238"/>
                  <a:pt x="1599548" y="431238"/>
                </a:cubicBezTo>
                <a:lnTo>
                  <a:pt x="1605662" y="430642"/>
                </a:lnTo>
                <a:lnTo>
                  <a:pt x="1617292" y="427212"/>
                </a:lnTo>
                <a:lnTo>
                  <a:pt x="1623257" y="424677"/>
                </a:lnTo>
                <a:lnTo>
                  <a:pt x="1627283" y="421844"/>
                </a:lnTo>
                <a:lnTo>
                  <a:pt x="1632502" y="419160"/>
                </a:lnTo>
                <a:lnTo>
                  <a:pt x="1649650" y="412301"/>
                </a:lnTo>
                <a:lnTo>
                  <a:pt x="1653975" y="408125"/>
                </a:lnTo>
                <a:lnTo>
                  <a:pt x="1657553" y="401714"/>
                </a:lnTo>
                <a:lnTo>
                  <a:pt x="1657106" y="396047"/>
                </a:lnTo>
                <a:lnTo>
                  <a:pt x="1652782" y="391276"/>
                </a:lnTo>
                <a:lnTo>
                  <a:pt x="1649501" y="388741"/>
                </a:lnTo>
                <a:lnTo>
                  <a:pt x="1647414" y="388741"/>
                </a:lnTo>
                <a:cubicBezTo>
                  <a:pt x="1647414" y="388741"/>
                  <a:pt x="1645177" y="389337"/>
                  <a:pt x="1645177" y="389337"/>
                </a:cubicBezTo>
                <a:lnTo>
                  <a:pt x="1639809" y="392767"/>
                </a:lnTo>
                <a:lnTo>
                  <a:pt x="1636230" y="394109"/>
                </a:lnTo>
                <a:lnTo>
                  <a:pt x="1631309" y="393512"/>
                </a:lnTo>
                <a:lnTo>
                  <a:pt x="1624897" y="390977"/>
                </a:lnTo>
                <a:lnTo>
                  <a:pt x="1622362" y="388442"/>
                </a:lnTo>
                <a:lnTo>
                  <a:pt x="1623555" y="385758"/>
                </a:lnTo>
                <a:lnTo>
                  <a:pt x="1623555" y="382329"/>
                </a:lnTo>
                <a:cubicBezTo>
                  <a:pt x="1623555" y="382329"/>
                  <a:pt x="1621766" y="378004"/>
                  <a:pt x="1621766" y="378004"/>
                </a:cubicBezTo>
                <a:lnTo>
                  <a:pt x="1617591" y="375768"/>
                </a:lnTo>
                <a:lnTo>
                  <a:pt x="1606407" y="375768"/>
                </a:lnTo>
                <a:cubicBezTo>
                  <a:pt x="1606407" y="375768"/>
                  <a:pt x="1598653" y="378601"/>
                  <a:pt x="1598653" y="378601"/>
                </a:cubicBezTo>
                <a:lnTo>
                  <a:pt x="1597162" y="378303"/>
                </a:lnTo>
                <a:lnTo>
                  <a:pt x="1586724" y="372935"/>
                </a:lnTo>
                <a:lnTo>
                  <a:pt x="1583444" y="372040"/>
                </a:lnTo>
                <a:lnTo>
                  <a:pt x="1575093" y="371443"/>
                </a:lnTo>
                <a:lnTo>
                  <a:pt x="1570918" y="372189"/>
                </a:lnTo>
                <a:lnTo>
                  <a:pt x="1564208" y="374724"/>
                </a:lnTo>
                <a:lnTo>
                  <a:pt x="1558392" y="375320"/>
                </a:lnTo>
                <a:lnTo>
                  <a:pt x="1556156" y="374724"/>
                </a:lnTo>
                <a:lnTo>
                  <a:pt x="1552726" y="372785"/>
                </a:lnTo>
                <a:lnTo>
                  <a:pt x="1550191" y="370698"/>
                </a:lnTo>
                <a:lnTo>
                  <a:pt x="1550489" y="369952"/>
                </a:lnTo>
                <a:lnTo>
                  <a:pt x="1558094" y="369952"/>
                </a:lnTo>
                <a:cubicBezTo>
                  <a:pt x="1558094" y="369952"/>
                  <a:pt x="1564506" y="369058"/>
                  <a:pt x="1564506" y="369058"/>
                </a:cubicBezTo>
                <a:lnTo>
                  <a:pt x="1570322" y="367119"/>
                </a:lnTo>
                <a:lnTo>
                  <a:pt x="1570918" y="365926"/>
                </a:lnTo>
                <a:lnTo>
                  <a:pt x="1568234" y="364733"/>
                </a:lnTo>
                <a:lnTo>
                  <a:pt x="1564953" y="362049"/>
                </a:lnTo>
                <a:lnTo>
                  <a:pt x="1560927" y="358023"/>
                </a:lnTo>
                <a:lnTo>
                  <a:pt x="1560927" y="356532"/>
                </a:lnTo>
                <a:cubicBezTo>
                  <a:pt x="1560927" y="356532"/>
                  <a:pt x="1564506" y="357427"/>
                  <a:pt x="1564506" y="357427"/>
                </a:cubicBezTo>
                <a:lnTo>
                  <a:pt x="1568234" y="359067"/>
                </a:lnTo>
                <a:lnTo>
                  <a:pt x="1581505" y="366374"/>
                </a:lnTo>
                <a:lnTo>
                  <a:pt x="1589408" y="368908"/>
                </a:lnTo>
                <a:lnTo>
                  <a:pt x="1597013" y="369654"/>
                </a:lnTo>
                <a:lnTo>
                  <a:pt x="1606854" y="369654"/>
                </a:lnTo>
                <a:cubicBezTo>
                  <a:pt x="1606854" y="369654"/>
                  <a:pt x="1627134" y="367865"/>
                  <a:pt x="1627134" y="367865"/>
                </a:cubicBezTo>
                <a:lnTo>
                  <a:pt x="1634142" y="367865"/>
                </a:lnTo>
                <a:cubicBezTo>
                  <a:pt x="1634142" y="367865"/>
                  <a:pt x="1638318" y="367268"/>
                  <a:pt x="1638318" y="367268"/>
                </a:cubicBezTo>
                <a:lnTo>
                  <a:pt x="1643984" y="365628"/>
                </a:lnTo>
                <a:lnTo>
                  <a:pt x="1649501" y="363093"/>
                </a:lnTo>
                <a:lnTo>
                  <a:pt x="1652483" y="360409"/>
                </a:lnTo>
                <a:lnTo>
                  <a:pt x="1654869" y="356830"/>
                </a:lnTo>
                <a:lnTo>
                  <a:pt x="1655615" y="351164"/>
                </a:lnTo>
                <a:lnTo>
                  <a:pt x="1654720" y="343410"/>
                </a:lnTo>
                <a:lnTo>
                  <a:pt x="1654720" y="337594"/>
                </a:lnTo>
                <a:cubicBezTo>
                  <a:pt x="1654720" y="337594"/>
                  <a:pt x="1655317" y="333718"/>
                  <a:pt x="1655317" y="333718"/>
                </a:cubicBezTo>
                <a:lnTo>
                  <a:pt x="1656510" y="331630"/>
                </a:lnTo>
                <a:lnTo>
                  <a:pt x="1671123" y="331630"/>
                </a:lnTo>
                <a:cubicBezTo>
                  <a:pt x="1671123" y="331630"/>
                  <a:pt x="1683797" y="332674"/>
                  <a:pt x="1683797" y="332674"/>
                </a:cubicBezTo>
                <a:lnTo>
                  <a:pt x="1690806" y="332077"/>
                </a:lnTo>
                <a:lnTo>
                  <a:pt x="1700051" y="328946"/>
                </a:lnTo>
                <a:lnTo>
                  <a:pt x="1707358" y="328946"/>
                </a:lnTo>
                <a:cubicBezTo>
                  <a:pt x="1707358" y="328946"/>
                  <a:pt x="1710191" y="328946"/>
                  <a:pt x="1710191" y="328946"/>
                </a:cubicBezTo>
                <a:lnTo>
                  <a:pt x="1712875" y="327902"/>
                </a:lnTo>
                <a:lnTo>
                  <a:pt x="1721225" y="315227"/>
                </a:lnTo>
                <a:lnTo>
                  <a:pt x="1730619" y="308815"/>
                </a:lnTo>
                <a:lnTo>
                  <a:pt x="1729426" y="307175"/>
                </a:lnTo>
                <a:lnTo>
                  <a:pt x="1722865" y="304342"/>
                </a:lnTo>
                <a:lnTo>
                  <a:pt x="1705866" y="298974"/>
                </a:lnTo>
                <a:lnTo>
                  <a:pt x="1698560" y="297781"/>
                </a:lnTo>
                <a:lnTo>
                  <a:pt x="1699753" y="297185"/>
                </a:lnTo>
                <a:lnTo>
                  <a:pt x="1710489" y="296588"/>
                </a:lnTo>
                <a:lnTo>
                  <a:pt x="1725400" y="297035"/>
                </a:lnTo>
                <a:lnTo>
                  <a:pt x="1738970" y="295693"/>
                </a:lnTo>
                <a:lnTo>
                  <a:pt x="1747767" y="291071"/>
                </a:lnTo>
                <a:lnTo>
                  <a:pt x="1748066" y="288685"/>
                </a:lnTo>
                <a:lnTo>
                  <a:pt x="1750750" y="284808"/>
                </a:lnTo>
                <a:lnTo>
                  <a:pt x="1749408" y="283168"/>
                </a:lnTo>
                <a:lnTo>
                  <a:pt x="1745978" y="282720"/>
                </a:lnTo>
                <a:lnTo>
                  <a:pt x="1733303" y="276607"/>
                </a:lnTo>
                <a:lnTo>
                  <a:pt x="1725400" y="275265"/>
                </a:lnTo>
                <a:lnTo>
                  <a:pt x="1714962" y="274817"/>
                </a:lnTo>
                <a:lnTo>
                  <a:pt x="1710787" y="270642"/>
                </a:lnTo>
                <a:lnTo>
                  <a:pt x="1707507" y="269002"/>
                </a:lnTo>
                <a:lnTo>
                  <a:pt x="1702735" y="267660"/>
                </a:lnTo>
                <a:lnTo>
                  <a:pt x="1695727" y="266616"/>
                </a:lnTo>
                <a:lnTo>
                  <a:pt x="1687824" y="267064"/>
                </a:lnTo>
                <a:lnTo>
                  <a:pt x="1669781" y="269449"/>
                </a:lnTo>
                <a:lnTo>
                  <a:pt x="1664860" y="270940"/>
                </a:lnTo>
                <a:lnTo>
                  <a:pt x="1659939" y="271686"/>
                </a:lnTo>
                <a:lnTo>
                  <a:pt x="1655913" y="270344"/>
                </a:lnTo>
                <a:lnTo>
                  <a:pt x="1650992" y="267213"/>
                </a:lnTo>
                <a:lnTo>
                  <a:pt x="1645773" y="265125"/>
                </a:lnTo>
                <a:lnTo>
                  <a:pt x="1642195" y="264678"/>
                </a:lnTo>
                <a:lnTo>
                  <a:pt x="1641598" y="263485"/>
                </a:lnTo>
                <a:lnTo>
                  <a:pt x="1650098" y="263037"/>
                </a:lnTo>
                <a:lnTo>
                  <a:pt x="1657553" y="263336"/>
                </a:lnTo>
                <a:lnTo>
                  <a:pt x="1663965" y="264529"/>
                </a:lnTo>
                <a:lnTo>
                  <a:pt x="1672614" y="264529"/>
                </a:lnTo>
                <a:cubicBezTo>
                  <a:pt x="1672614" y="264529"/>
                  <a:pt x="1689166" y="262739"/>
                  <a:pt x="1689166" y="262739"/>
                </a:cubicBezTo>
                <a:lnTo>
                  <a:pt x="1695428" y="262739"/>
                </a:lnTo>
                <a:cubicBezTo>
                  <a:pt x="1695428" y="262739"/>
                  <a:pt x="1699454" y="261695"/>
                  <a:pt x="1699454" y="261695"/>
                </a:cubicBezTo>
                <a:lnTo>
                  <a:pt x="1705270" y="261994"/>
                </a:lnTo>
                <a:lnTo>
                  <a:pt x="1711682" y="260950"/>
                </a:lnTo>
                <a:lnTo>
                  <a:pt x="1718839" y="262739"/>
                </a:lnTo>
                <a:lnTo>
                  <a:pt x="1722120" y="264379"/>
                </a:lnTo>
                <a:lnTo>
                  <a:pt x="1729576" y="266020"/>
                </a:lnTo>
                <a:lnTo>
                  <a:pt x="1745232" y="266020"/>
                </a:lnTo>
                <a:lnTo>
                  <a:pt x="1748066" y="264976"/>
                </a:lnTo>
                <a:lnTo>
                  <a:pt x="1749408" y="254091"/>
                </a:lnTo>
                <a:lnTo>
                  <a:pt x="1742996" y="253792"/>
                </a:lnTo>
                <a:lnTo>
                  <a:pt x="1733303" y="255731"/>
                </a:lnTo>
                <a:lnTo>
                  <a:pt x="1726444" y="254240"/>
                </a:lnTo>
                <a:lnTo>
                  <a:pt x="1719883" y="253494"/>
                </a:lnTo>
                <a:lnTo>
                  <a:pt x="1710787" y="249021"/>
                </a:lnTo>
                <a:lnTo>
                  <a:pt x="1706314" y="248126"/>
                </a:lnTo>
                <a:lnTo>
                  <a:pt x="1701542" y="242758"/>
                </a:lnTo>
                <a:lnTo>
                  <a:pt x="1691700" y="238732"/>
                </a:lnTo>
                <a:lnTo>
                  <a:pt x="1686780" y="238135"/>
                </a:lnTo>
                <a:lnTo>
                  <a:pt x="1685587" y="236644"/>
                </a:lnTo>
                <a:lnTo>
                  <a:pt x="1699305" y="237688"/>
                </a:lnTo>
                <a:lnTo>
                  <a:pt x="1707507" y="239030"/>
                </a:lnTo>
                <a:lnTo>
                  <a:pt x="1715261" y="241565"/>
                </a:lnTo>
                <a:lnTo>
                  <a:pt x="1722418" y="242609"/>
                </a:lnTo>
                <a:lnTo>
                  <a:pt x="1728830" y="242161"/>
                </a:lnTo>
                <a:lnTo>
                  <a:pt x="1740908" y="239776"/>
                </a:lnTo>
                <a:lnTo>
                  <a:pt x="1751197" y="240074"/>
                </a:lnTo>
                <a:lnTo>
                  <a:pt x="1756863" y="239328"/>
                </a:lnTo>
                <a:lnTo>
                  <a:pt x="1761486" y="237688"/>
                </a:lnTo>
                <a:lnTo>
                  <a:pt x="1765363" y="236942"/>
                </a:lnTo>
                <a:lnTo>
                  <a:pt x="1775950" y="237390"/>
                </a:lnTo>
                <a:lnTo>
                  <a:pt x="1778634" y="236793"/>
                </a:lnTo>
                <a:lnTo>
                  <a:pt x="1780423" y="235750"/>
                </a:lnTo>
                <a:lnTo>
                  <a:pt x="1781766" y="233811"/>
                </a:lnTo>
                <a:lnTo>
                  <a:pt x="1782809" y="231127"/>
                </a:lnTo>
                <a:lnTo>
                  <a:pt x="1782064" y="228145"/>
                </a:lnTo>
                <a:lnTo>
                  <a:pt x="1777441" y="222627"/>
                </a:lnTo>
                <a:lnTo>
                  <a:pt x="1775652" y="221136"/>
                </a:lnTo>
                <a:lnTo>
                  <a:pt x="1771178" y="220242"/>
                </a:lnTo>
                <a:lnTo>
                  <a:pt x="1760442" y="219794"/>
                </a:lnTo>
                <a:lnTo>
                  <a:pt x="1747618" y="217408"/>
                </a:lnTo>
                <a:lnTo>
                  <a:pt x="1744487" y="216216"/>
                </a:lnTo>
                <a:lnTo>
                  <a:pt x="1751495" y="213830"/>
                </a:lnTo>
                <a:lnTo>
                  <a:pt x="1758056" y="213532"/>
                </a:lnTo>
                <a:lnTo>
                  <a:pt x="1767003" y="215619"/>
                </a:lnTo>
                <a:lnTo>
                  <a:pt x="1776397" y="216812"/>
                </a:lnTo>
                <a:lnTo>
                  <a:pt x="1803089" y="225162"/>
                </a:lnTo>
                <a:lnTo>
                  <a:pt x="1808904" y="225610"/>
                </a:lnTo>
                <a:lnTo>
                  <a:pt x="1815465" y="224715"/>
                </a:lnTo>
                <a:lnTo>
                  <a:pt x="1830675" y="220987"/>
                </a:lnTo>
                <a:lnTo>
                  <a:pt x="1833061" y="219645"/>
                </a:lnTo>
                <a:lnTo>
                  <a:pt x="1837981" y="215619"/>
                </a:lnTo>
                <a:lnTo>
                  <a:pt x="1837981" y="213830"/>
                </a:lnTo>
                <a:cubicBezTo>
                  <a:pt x="1837981" y="213830"/>
                  <a:pt x="1833508" y="211891"/>
                  <a:pt x="1833508" y="211891"/>
                </a:cubicBezTo>
                <a:lnTo>
                  <a:pt x="1831420" y="211593"/>
                </a:lnTo>
                <a:lnTo>
                  <a:pt x="1847227" y="206076"/>
                </a:lnTo>
                <a:lnTo>
                  <a:pt x="1852446" y="201453"/>
                </a:lnTo>
                <a:lnTo>
                  <a:pt x="1852147" y="199962"/>
                </a:lnTo>
                <a:lnTo>
                  <a:pt x="1847077" y="198322"/>
                </a:lnTo>
                <a:lnTo>
                  <a:pt x="1843946" y="198024"/>
                </a:lnTo>
                <a:lnTo>
                  <a:pt x="1824561" y="201304"/>
                </a:lnTo>
                <a:lnTo>
                  <a:pt x="1815764" y="200409"/>
                </a:lnTo>
                <a:lnTo>
                  <a:pt x="1812781" y="199217"/>
                </a:lnTo>
                <a:lnTo>
                  <a:pt x="1812781" y="198173"/>
                </a:lnTo>
                <a:cubicBezTo>
                  <a:pt x="1812781" y="198173"/>
                  <a:pt x="1816360" y="197129"/>
                  <a:pt x="1816360" y="197129"/>
                </a:cubicBezTo>
                <a:lnTo>
                  <a:pt x="1819790" y="196831"/>
                </a:lnTo>
                <a:lnTo>
                  <a:pt x="1823368" y="197278"/>
                </a:lnTo>
                <a:lnTo>
                  <a:pt x="1828438" y="196682"/>
                </a:lnTo>
                <a:lnTo>
                  <a:pt x="1838131" y="194147"/>
                </a:lnTo>
                <a:lnTo>
                  <a:pt x="1860051" y="191164"/>
                </a:lnTo>
                <a:lnTo>
                  <a:pt x="1861393" y="188331"/>
                </a:lnTo>
                <a:lnTo>
                  <a:pt x="1849463" y="173867"/>
                </a:lnTo>
                <a:lnTo>
                  <a:pt x="1848270" y="171630"/>
                </a:lnTo>
                <a:lnTo>
                  <a:pt x="1850209" y="172376"/>
                </a:lnTo>
                <a:lnTo>
                  <a:pt x="1856472" y="176700"/>
                </a:lnTo>
                <a:lnTo>
                  <a:pt x="1863331" y="180577"/>
                </a:lnTo>
                <a:lnTo>
                  <a:pt x="1868401" y="182068"/>
                </a:lnTo>
                <a:lnTo>
                  <a:pt x="1874067" y="182516"/>
                </a:lnTo>
                <a:lnTo>
                  <a:pt x="1878839" y="181472"/>
                </a:lnTo>
                <a:lnTo>
                  <a:pt x="1882865" y="178937"/>
                </a:lnTo>
                <a:lnTo>
                  <a:pt x="1894496" y="168499"/>
                </a:lnTo>
                <a:lnTo>
                  <a:pt x="1903145" y="162684"/>
                </a:lnTo>
                <a:lnTo>
                  <a:pt x="1925661" y="151053"/>
                </a:lnTo>
                <a:lnTo>
                  <a:pt x="1953247" y="139273"/>
                </a:lnTo>
                <a:lnTo>
                  <a:pt x="1964132" y="132413"/>
                </a:lnTo>
                <a:lnTo>
                  <a:pt x="1985903" y="123317"/>
                </a:lnTo>
                <a:lnTo>
                  <a:pt x="2003051" y="113178"/>
                </a:lnTo>
                <a:lnTo>
                  <a:pt x="2004393" y="109599"/>
                </a:lnTo>
                <a:lnTo>
                  <a:pt x="1992315" y="108555"/>
                </a:lnTo>
                <a:lnTo>
                  <a:pt x="1979342" y="109599"/>
                </a:lnTo>
                <a:lnTo>
                  <a:pt x="1911346" y="124809"/>
                </a:lnTo>
                <a:lnTo>
                  <a:pt x="1905381" y="125703"/>
                </a:lnTo>
                <a:lnTo>
                  <a:pt x="1900609" y="124809"/>
                </a:lnTo>
                <a:lnTo>
                  <a:pt x="1901504" y="122721"/>
                </a:lnTo>
                <a:lnTo>
                  <a:pt x="1948177" y="110195"/>
                </a:lnTo>
                <a:lnTo>
                  <a:pt x="1949519" y="109301"/>
                </a:lnTo>
                <a:lnTo>
                  <a:pt x="1951159" y="107511"/>
                </a:lnTo>
                <a:lnTo>
                  <a:pt x="1952054" y="105125"/>
                </a:lnTo>
                <a:lnTo>
                  <a:pt x="1955782" y="101547"/>
                </a:lnTo>
                <a:lnTo>
                  <a:pt x="1972184" y="100652"/>
                </a:lnTo>
                <a:lnTo>
                  <a:pt x="1980237" y="99608"/>
                </a:lnTo>
                <a:lnTo>
                  <a:pt x="1985605" y="98117"/>
                </a:lnTo>
                <a:lnTo>
                  <a:pt x="1988140" y="94986"/>
                </a:lnTo>
                <a:lnTo>
                  <a:pt x="1992762" y="93196"/>
                </a:lnTo>
                <a:lnTo>
                  <a:pt x="2009910" y="93793"/>
                </a:lnTo>
                <a:lnTo>
                  <a:pt x="2013489" y="93196"/>
                </a:lnTo>
                <a:lnTo>
                  <a:pt x="2021541" y="89767"/>
                </a:lnTo>
                <a:lnTo>
                  <a:pt x="2035707" y="86337"/>
                </a:lnTo>
                <a:lnTo>
                  <a:pt x="2064486" y="75601"/>
                </a:lnTo>
                <a:lnTo>
                  <a:pt x="2072836" y="73215"/>
                </a:lnTo>
                <a:lnTo>
                  <a:pt x="2078354" y="68742"/>
                </a:lnTo>
                <a:lnTo>
                  <a:pt x="2087599" y="63821"/>
                </a:lnTo>
                <a:lnTo>
                  <a:pt x="2096545" y="57409"/>
                </a:lnTo>
                <a:lnTo>
                  <a:pt x="2098335" y="53234"/>
                </a:lnTo>
                <a:lnTo>
                  <a:pt x="2095800" y="49208"/>
                </a:lnTo>
                <a:lnTo>
                  <a:pt x="2093414" y="46375"/>
                </a:lnTo>
                <a:lnTo>
                  <a:pt x="2091178" y="44585"/>
                </a:lnTo>
                <a:lnTo>
                  <a:pt x="2085362" y="43094"/>
                </a:lnTo>
                <a:lnTo>
                  <a:pt x="2064933" y="41006"/>
                </a:lnTo>
                <a:lnTo>
                  <a:pt x="2044654" y="45778"/>
                </a:lnTo>
                <a:lnTo>
                  <a:pt x="2044654" y="44585"/>
                </a:lnTo>
                <a:cubicBezTo>
                  <a:pt x="2044654" y="44585"/>
                  <a:pt x="2048829" y="40112"/>
                  <a:pt x="2048829" y="40112"/>
                </a:cubicBezTo>
                <a:lnTo>
                  <a:pt x="2048829" y="37875"/>
                </a:lnTo>
                <a:cubicBezTo>
                  <a:pt x="2048829" y="37875"/>
                  <a:pt x="2040926" y="31910"/>
                  <a:pt x="2040926" y="31910"/>
                </a:cubicBezTo>
                <a:lnTo>
                  <a:pt x="2035409" y="29077"/>
                </a:lnTo>
                <a:lnTo>
                  <a:pt x="2034067" y="27735"/>
                </a:lnTo>
                <a:lnTo>
                  <a:pt x="2034663" y="26691"/>
                </a:lnTo>
                <a:lnTo>
                  <a:pt x="2036154" y="25349"/>
                </a:lnTo>
                <a:lnTo>
                  <a:pt x="2038540" y="23858"/>
                </a:lnTo>
                <a:lnTo>
                  <a:pt x="2037795" y="22367"/>
                </a:lnTo>
                <a:lnTo>
                  <a:pt x="2034067" y="21025"/>
                </a:lnTo>
                <a:lnTo>
                  <a:pt x="2025120" y="19832"/>
                </a:lnTo>
                <a:lnTo>
                  <a:pt x="2021094" y="20280"/>
                </a:lnTo>
                <a:lnTo>
                  <a:pt x="2013191" y="23411"/>
                </a:lnTo>
                <a:lnTo>
                  <a:pt x="2011401" y="23411"/>
                </a:lnTo>
                <a:cubicBezTo>
                  <a:pt x="2011401" y="23411"/>
                  <a:pt x="2007972" y="20578"/>
                  <a:pt x="2007972" y="20578"/>
                </a:cubicBezTo>
                <a:lnTo>
                  <a:pt x="2004244" y="16552"/>
                </a:lnTo>
                <a:lnTo>
                  <a:pt x="2000814" y="14911"/>
                </a:lnTo>
                <a:lnTo>
                  <a:pt x="1998727" y="14911"/>
                </a:lnTo>
                <a:cubicBezTo>
                  <a:pt x="1998727" y="14911"/>
                  <a:pt x="1995297" y="15657"/>
                  <a:pt x="1995297" y="15657"/>
                </a:cubicBezTo>
                <a:lnTo>
                  <a:pt x="1993955" y="16999"/>
                </a:lnTo>
                <a:lnTo>
                  <a:pt x="1991718" y="20578"/>
                </a:lnTo>
                <a:lnTo>
                  <a:pt x="1990376" y="21920"/>
                </a:lnTo>
                <a:lnTo>
                  <a:pt x="1987692" y="21920"/>
                </a:lnTo>
                <a:cubicBezTo>
                  <a:pt x="1987692" y="21920"/>
                  <a:pt x="1983815" y="19981"/>
                  <a:pt x="1983815" y="19981"/>
                </a:cubicBezTo>
                <a:lnTo>
                  <a:pt x="1979193" y="18938"/>
                </a:lnTo>
                <a:lnTo>
                  <a:pt x="1968904" y="21323"/>
                </a:lnTo>
                <a:lnTo>
                  <a:pt x="1955931" y="25797"/>
                </a:lnTo>
                <a:lnTo>
                  <a:pt x="1949221" y="27437"/>
                </a:lnTo>
                <a:lnTo>
                  <a:pt x="1945791" y="27437"/>
                </a:lnTo>
                <a:cubicBezTo>
                  <a:pt x="1945791" y="27437"/>
                  <a:pt x="1935353" y="30867"/>
                  <a:pt x="1935353" y="30867"/>
                </a:cubicBezTo>
                <a:lnTo>
                  <a:pt x="1926406" y="31910"/>
                </a:lnTo>
                <a:lnTo>
                  <a:pt x="1914924" y="32358"/>
                </a:lnTo>
                <a:lnTo>
                  <a:pt x="1907170" y="31910"/>
                </a:lnTo>
                <a:lnTo>
                  <a:pt x="1910153" y="30270"/>
                </a:lnTo>
                <a:lnTo>
                  <a:pt x="1950264" y="20578"/>
                </a:lnTo>
                <a:lnTo>
                  <a:pt x="1956527" y="17595"/>
                </a:lnTo>
                <a:lnTo>
                  <a:pt x="1961150" y="14464"/>
                </a:lnTo>
                <a:lnTo>
                  <a:pt x="1961150" y="12973"/>
                </a:lnTo>
                <a:cubicBezTo>
                  <a:pt x="1961150" y="12973"/>
                  <a:pt x="1956825" y="11780"/>
                  <a:pt x="1956825" y="11780"/>
                </a:cubicBezTo>
                <a:lnTo>
                  <a:pt x="1935353" y="11034"/>
                </a:lnTo>
                <a:lnTo>
                  <a:pt x="1929538" y="10289"/>
                </a:lnTo>
                <a:lnTo>
                  <a:pt x="1921635" y="10885"/>
                </a:lnTo>
                <a:lnTo>
                  <a:pt x="1916863" y="10587"/>
                </a:lnTo>
                <a:lnTo>
                  <a:pt x="1908960" y="7605"/>
                </a:lnTo>
                <a:lnTo>
                  <a:pt x="1901952" y="8052"/>
                </a:lnTo>
                <a:lnTo>
                  <a:pt x="1880479" y="6859"/>
                </a:lnTo>
                <a:lnTo>
                  <a:pt x="1878392" y="6263"/>
                </a:lnTo>
                <a:lnTo>
                  <a:pt x="1872725" y="1640"/>
                </a:lnTo>
                <a:lnTo>
                  <a:pt x="1870488" y="447"/>
                </a:lnTo>
                <a:lnTo>
                  <a:pt x="1867804" y="0"/>
                </a:lnTo>
                <a:lnTo>
                  <a:pt x="1844095" y="1193"/>
                </a:lnTo>
                <a:lnTo>
                  <a:pt x="1838429" y="2237"/>
                </a:lnTo>
                <a:lnTo>
                  <a:pt x="1829482" y="6561"/>
                </a:lnTo>
                <a:lnTo>
                  <a:pt x="1830078" y="7903"/>
                </a:lnTo>
                <a:lnTo>
                  <a:pt x="1835447" y="10140"/>
                </a:lnTo>
                <a:lnTo>
                  <a:pt x="1842455" y="14166"/>
                </a:lnTo>
                <a:lnTo>
                  <a:pt x="1842455" y="14762"/>
                </a:lnTo>
                <a:cubicBezTo>
                  <a:pt x="1842455" y="14762"/>
                  <a:pt x="1837236" y="13271"/>
                  <a:pt x="1837236" y="13271"/>
                </a:cubicBezTo>
                <a:lnTo>
                  <a:pt x="1830078" y="9692"/>
                </a:lnTo>
                <a:lnTo>
                  <a:pt x="1814869" y="895"/>
                </a:lnTo>
                <a:lnTo>
                  <a:pt x="1812632" y="596"/>
                </a:lnTo>
                <a:lnTo>
                  <a:pt x="1793098" y="2386"/>
                </a:lnTo>
                <a:lnTo>
                  <a:pt x="1779380" y="8052"/>
                </a:lnTo>
                <a:lnTo>
                  <a:pt x="1777441" y="9543"/>
                </a:lnTo>
                <a:lnTo>
                  <a:pt x="1776397" y="11631"/>
                </a:lnTo>
                <a:lnTo>
                  <a:pt x="1776397" y="14464"/>
                </a:lnTo>
                <a:cubicBezTo>
                  <a:pt x="1776397" y="14464"/>
                  <a:pt x="1781766" y="18639"/>
                  <a:pt x="1781766" y="18639"/>
                </a:cubicBezTo>
                <a:lnTo>
                  <a:pt x="1793844" y="24753"/>
                </a:lnTo>
                <a:lnTo>
                  <a:pt x="1796975" y="27139"/>
                </a:lnTo>
                <a:lnTo>
                  <a:pt x="1780871" y="23709"/>
                </a:lnTo>
                <a:lnTo>
                  <a:pt x="1769538" y="18192"/>
                </a:lnTo>
                <a:lnTo>
                  <a:pt x="1763872" y="14613"/>
                </a:lnTo>
                <a:lnTo>
                  <a:pt x="1760144" y="11034"/>
                </a:lnTo>
                <a:lnTo>
                  <a:pt x="1756416" y="8649"/>
                </a:lnTo>
                <a:lnTo>
                  <a:pt x="1750750" y="7008"/>
                </a:lnTo>
                <a:lnTo>
                  <a:pt x="1715708" y="4623"/>
                </a:lnTo>
                <a:lnTo>
                  <a:pt x="1679324" y="7307"/>
                </a:lnTo>
                <a:lnTo>
                  <a:pt x="1681561" y="10140"/>
                </a:lnTo>
                <a:lnTo>
                  <a:pt x="1684990" y="13420"/>
                </a:lnTo>
                <a:lnTo>
                  <a:pt x="1698113" y="20578"/>
                </a:lnTo>
                <a:lnTo>
                  <a:pt x="1703928" y="24604"/>
                </a:lnTo>
                <a:lnTo>
                  <a:pt x="1706612" y="26990"/>
                </a:lnTo>
                <a:lnTo>
                  <a:pt x="1718243" y="32507"/>
                </a:lnTo>
                <a:lnTo>
                  <a:pt x="1720330" y="34893"/>
                </a:lnTo>
                <a:lnTo>
                  <a:pt x="1715559" y="37279"/>
                </a:lnTo>
                <a:lnTo>
                  <a:pt x="1708550" y="39813"/>
                </a:lnTo>
                <a:lnTo>
                  <a:pt x="1704972" y="38770"/>
                </a:lnTo>
                <a:lnTo>
                  <a:pt x="1702437" y="35042"/>
                </a:lnTo>
                <a:lnTo>
                  <a:pt x="1700051" y="32358"/>
                </a:lnTo>
                <a:lnTo>
                  <a:pt x="1697814" y="30568"/>
                </a:lnTo>
                <a:lnTo>
                  <a:pt x="1676640" y="19236"/>
                </a:lnTo>
                <a:lnTo>
                  <a:pt x="1669930" y="16104"/>
                </a:lnTo>
                <a:lnTo>
                  <a:pt x="1666351" y="15210"/>
                </a:lnTo>
                <a:lnTo>
                  <a:pt x="1657106" y="14464"/>
                </a:lnTo>
                <a:lnTo>
                  <a:pt x="1642493" y="15508"/>
                </a:lnTo>
                <a:lnTo>
                  <a:pt x="1625196" y="12675"/>
                </a:lnTo>
                <a:lnTo>
                  <a:pt x="1606556" y="12376"/>
                </a:lnTo>
                <a:lnTo>
                  <a:pt x="1599548" y="14315"/>
                </a:lnTo>
                <a:lnTo>
                  <a:pt x="1599846" y="15508"/>
                </a:lnTo>
                <a:lnTo>
                  <a:pt x="1604171" y="17894"/>
                </a:lnTo>
                <a:lnTo>
                  <a:pt x="1607898" y="20876"/>
                </a:lnTo>
                <a:lnTo>
                  <a:pt x="1612968" y="22964"/>
                </a:lnTo>
                <a:lnTo>
                  <a:pt x="1624450" y="26542"/>
                </a:lnTo>
                <a:lnTo>
                  <a:pt x="1635335" y="29226"/>
                </a:lnTo>
                <a:lnTo>
                  <a:pt x="1636528" y="30270"/>
                </a:lnTo>
                <a:lnTo>
                  <a:pt x="1628924" y="30568"/>
                </a:lnTo>
                <a:lnTo>
                  <a:pt x="1601486" y="28481"/>
                </a:lnTo>
                <a:lnTo>
                  <a:pt x="1586128" y="24156"/>
                </a:lnTo>
                <a:lnTo>
                  <a:pt x="1576883" y="23411"/>
                </a:lnTo>
                <a:lnTo>
                  <a:pt x="1573751" y="24604"/>
                </a:lnTo>
                <a:lnTo>
                  <a:pt x="1572409" y="25797"/>
                </a:lnTo>
                <a:lnTo>
                  <a:pt x="1573304" y="27735"/>
                </a:lnTo>
                <a:lnTo>
                  <a:pt x="1582101" y="36533"/>
                </a:lnTo>
                <a:lnTo>
                  <a:pt x="1580759" y="37577"/>
                </a:lnTo>
                <a:lnTo>
                  <a:pt x="1572111" y="36086"/>
                </a:lnTo>
                <a:lnTo>
                  <a:pt x="1561822" y="32805"/>
                </a:lnTo>
                <a:lnTo>
                  <a:pt x="1556454" y="32358"/>
                </a:lnTo>
                <a:lnTo>
                  <a:pt x="1547656" y="33700"/>
                </a:lnTo>
                <a:lnTo>
                  <a:pt x="1547656" y="35489"/>
                </a:lnTo>
                <a:cubicBezTo>
                  <a:pt x="1547656" y="35489"/>
                  <a:pt x="1551831" y="38173"/>
                  <a:pt x="1551831" y="38173"/>
                </a:cubicBezTo>
                <a:lnTo>
                  <a:pt x="1559138" y="41156"/>
                </a:lnTo>
                <a:lnTo>
                  <a:pt x="1558243" y="42050"/>
                </a:lnTo>
                <a:lnTo>
                  <a:pt x="1550191" y="42796"/>
                </a:lnTo>
                <a:lnTo>
                  <a:pt x="1543779" y="44883"/>
                </a:lnTo>
                <a:lnTo>
                  <a:pt x="1539007" y="47418"/>
                </a:lnTo>
                <a:lnTo>
                  <a:pt x="1539007" y="49655"/>
                </a:lnTo>
                <a:cubicBezTo>
                  <a:pt x="1539007" y="49655"/>
                  <a:pt x="1544227" y="53681"/>
                  <a:pt x="1544227" y="53681"/>
                </a:cubicBezTo>
                <a:lnTo>
                  <a:pt x="1550937" y="57558"/>
                </a:lnTo>
                <a:lnTo>
                  <a:pt x="1564804" y="63374"/>
                </a:lnTo>
                <a:lnTo>
                  <a:pt x="1599995" y="74408"/>
                </a:lnTo>
                <a:lnTo>
                  <a:pt x="1613117" y="80820"/>
                </a:lnTo>
                <a:lnTo>
                  <a:pt x="1618485" y="86039"/>
                </a:lnTo>
                <a:lnTo>
                  <a:pt x="1617442" y="86039"/>
                </a:lnTo>
                <a:cubicBezTo>
                  <a:pt x="1617442" y="86039"/>
                  <a:pt x="1611626" y="83951"/>
                  <a:pt x="1611626" y="83951"/>
                </a:cubicBezTo>
                <a:lnTo>
                  <a:pt x="1605811" y="80671"/>
                </a:lnTo>
                <a:lnTo>
                  <a:pt x="1599399" y="77838"/>
                </a:lnTo>
                <a:lnTo>
                  <a:pt x="1588961" y="76048"/>
                </a:lnTo>
                <a:lnTo>
                  <a:pt x="1561673" y="68294"/>
                </a:lnTo>
                <a:lnTo>
                  <a:pt x="1543481" y="61733"/>
                </a:lnTo>
                <a:lnTo>
                  <a:pt x="1536622" y="59795"/>
                </a:lnTo>
                <a:lnTo>
                  <a:pt x="1533938" y="59795"/>
                </a:lnTo>
                <a:cubicBezTo>
                  <a:pt x="1533938" y="59795"/>
                  <a:pt x="1532148" y="60988"/>
                  <a:pt x="1532148" y="60988"/>
                </a:cubicBezTo>
                <a:lnTo>
                  <a:pt x="1531104" y="63224"/>
                </a:lnTo>
                <a:lnTo>
                  <a:pt x="1533490" y="65759"/>
                </a:lnTo>
                <a:lnTo>
                  <a:pt x="1542139" y="70233"/>
                </a:lnTo>
                <a:lnTo>
                  <a:pt x="1541393" y="72022"/>
                </a:lnTo>
                <a:lnTo>
                  <a:pt x="1534087" y="71277"/>
                </a:lnTo>
                <a:lnTo>
                  <a:pt x="1530359" y="70084"/>
                </a:lnTo>
                <a:lnTo>
                  <a:pt x="1524096" y="66952"/>
                </a:lnTo>
                <a:lnTo>
                  <a:pt x="1519772" y="63821"/>
                </a:lnTo>
                <a:lnTo>
                  <a:pt x="1508887" y="54427"/>
                </a:lnTo>
                <a:lnTo>
                  <a:pt x="1502773" y="52786"/>
                </a:lnTo>
                <a:lnTo>
                  <a:pt x="1488458" y="51146"/>
                </a:lnTo>
                <a:lnTo>
                  <a:pt x="1483537" y="49506"/>
                </a:lnTo>
                <a:lnTo>
                  <a:pt x="1478467" y="46822"/>
                </a:lnTo>
                <a:lnTo>
                  <a:pt x="1474441" y="46076"/>
                </a:lnTo>
                <a:lnTo>
                  <a:pt x="1464450" y="49059"/>
                </a:lnTo>
                <a:lnTo>
                  <a:pt x="1459082" y="51743"/>
                </a:lnTo>
                <a:lnTo>
                  <a:pt x="1450881" y="56812"/>
                </a:lnTo>
                <a:lnTo>
                  <a:pt x="1447601" y="57409"/>
                </a:lnTo>
                <a:lnTo>
                  <a:pt x="1440592" y="59795"/>
                </a:lnTo>
                <a:lnTo>
                  <a:pt x="1429259" y="61733"/>
                </a:lnTo>
                <a:lnTo>
                  <a:pt x="1430154" y="63821"/>
                </a:lnTo>
                <a:lnTo>
                  <a:pt x="1463556" y="73364"/>
                </a:lnTo>
                <a:lnTo>
                  <a:pt x="1467284" y="74706"/>
                </a:lnTo>
                <a:lnTo>
                  <a:pt x="1470415" y="76645"/>
                </a:lnTo>
                <a:lnTo>
                  <a:pt x="1470415" y="77390"/>
                </a:lnTo>
                <a:cubicBezTo>
                  <a:pt x="1470415" y="77390"/>
                  <a:pt x="1461170" y="77390"/>
                  <a:pt x="1461170" y="77390"/>
                </a:cubicBezTo>
                <a:lnTo>
                  <a:pt x="1457591" y="79180"/>
                </a:lnTo>
                <a:lnTo>
                  <a:pt x="1454758" y="79180"/>
                </a:lnTo>
                <a:cubicBezTo>
                  <a:pt x="1454758" y="79180"/>
                  <a:pt x="1448794" y="77838"/>
                  <a:pt x="1448794" y="77838"/>
                </a:cubicBezTo>
                <a:lnTo>
                  <a:pt x="1441338" y="74557"/>
                </a:lnTo>
                <a:lnTo>
                  <a:pt x="1435522" y="73215"/>
                </a:lnTo>
                <a:lnTo>
                  <a:pt x="1428961" y="72768"/>
                </a:lnTo>
                <a:lnTo>
                  <a:pt x="1423444" y="73961"/>
                </a:lnTo>
                <a:lnTo>
                  <a:pt x="1419120" y="76645"/>
                </a:lnTo>
                <a:lnTo>
                  <a:pt x="1418672" y="78881"/>
                </a:lnTo>
                <a:lnTo>
                  <a:pt x="1413453" y="76048"/>
                </a:lnTo>
                <a:lnTo>
                  <a:pt x="1408533" y="72469"/>
                </a:lnTo>
                <a:lnTo>
                  <a:pt x="1402419" y="70382"/>
                </a:lnTo>
                <a:lnTo>
                  <a:pt x="1391235" y="69636"/>
                </a:lnTo>
                <a:lnTo>
                  <a:pt x="1377964" y="72022"/>
                </a:lnTo>
                <a:lnTo>
                  <a:pt x="1369912" y="74855"/>
                </a:lnTo>
                <a:lnTo>
                  <a:pt x="1362456" y="79031"/>
                </a:lnTo>
                <a:lnTo>
                  <a:pt x="1356492" y="81565"/>
                </a:lnTo>
                <a:lnTo>
                  <a:pt x="1349782" y="83057"/>
                </a:lnTo>
                <a:lnTo>
                  <a:pt x="1335914" y="83057"/>
                </a:lnTo>
                <a:cubicBezTo>
                  <a:pt x="1335914" y="83057"/>
                  <a:pt x="1327265" y="84250"/>
                  <a:pt x="1327265" y="84250"/>
                </a:cubicBezTo>
                <a:lnTo>
                  <a:pt x="1315336" y="87530"/>
                </a:lnTo>
                <a:lnTo>
                  <a:pt x="1308030" y="90214"/>
                </a:lnTo>
                <a:lnTo>
                  <a:pt x="1302662" y="93047"/>
                </a:lnTo>
                <a:lnTo>
                  <a:pt x="1296846" y="97073"/>
                </a:lnTo>
                <a:lnTo>
                  <a:pt x="1295952" y="100205"/>
                </a:lnTo>
                <a:lnTo>
                  <a:pt x="1303407" y="103933"/>
                </a:lnTo>
                <a:lnTo>
                  <a:pt x="1306240" y="104380"/>
                </a:lnTo>
                <a:close/>
                <a:moveTo>
                  <a:pt x="1632353" y="803129"/>
                </a:moveTo>
                <a:lnTo>
                  <a:pt x="1626687" y="804769"/>
                </a:lnTo>
                <a:lnTo>
                  <a:pt x="1624152" y="806559"/>
                </a:lnTo>
                <a:lnTo>
                  <a:pt x="1622512" y="809243"/>
                </a:lnTo>
                <a:lnTo>
                  <a:pt x="1621170" y="811032"/>
                </a:lnTo>
                <a:lnTo>
                  <a:pt x="1620275" y="811778"/>
                </a:lnTo>
                <a:lnTo>
                  <a:pt x="1619828" y="812523"/>
                </a:lnTo>
                <a:lnTo>
                  <a:pt x="1620275" y="814163"/>
                </a:lnTo>
                <a:lnTo>
                  <a:pt x="1621020" y="815655"/>
                </a:lnTo>
                <a:lnTo>
                  <a:pt x="1623108" y="816549"/>
                </a:lnTo>
                <a:lnTo>
                  <a:pt x="1624897" y="816251"/>
                </a:lnTo>
                <a:lnTo>
                  <a:pt x="1629073" y="814462"/>
                </a:lnTo>
                <a:lnTo>
                  <a:pt x="1634291" y="812821"/>
                </a:lnTo>
                <a:lnTo>
                  <a:pt x="1636230" y="811181"/>
                </a:lnTo>
                <a:lnTo>
                  <a:pt x="1638169" y="808199"/>
                </a:lnTo>
                <a:lnTo>
                  <a:pt x="1641002" y="805067"/>
                </a:lnTo>
                <a:lnTo>
                  <a:pt x="1641896" y="803725"/>
                </a:lnTo>
                <a:lnTo>
                  <a:pt x="1642195" y="802682"/>
                </a:lnTo>
                <a:lnTo>
                  <a:pt x="1642642" y="801787"/>
                </a:lnTo>
                <a:lnTo>
                  <a:pt x="1645177" y="799252"/>
                </a:lnTo>
                <a:lnTo>
                  <a:pt x="1649203" y="796121"/>
                </a:lnTo>
                <a:lnTo>
                  <a:pt x="1650694" y="794182"/>
                </a:lnTo>
                <a:lnTo>
                  <a:pt x="1650694" y="793735"/>
                </a:lnTo>
                <a:cubicBezTo>
                  <a:pt x="1650694" y="793735"/>
                  <a:pt x="1649501" y="791498"/>
                  <a:pt x="1649501" y="791498"/>
                </a:cubicBezTo>
                <a:lnTo>
                  <a:pt x="1648756" y="790603"/>
                </a:lnTo>
                <a:lnTo>
                  <a:pt x="1647861" y="790305"/>
                </a:lnTo>
                <a:lnTo>
                  <a:pt x="1644580" y="790305"/>
                </a:lnTo>
                <a:cubicBezTo>
                  <a:pt x="1644580" y="790305"/>
                  <a:pt x="1641002" y="791051"/>
                  <a:pt x="1641002" y="791051"/>
                </a:cubicBezTo>
                <a:lnTo>
                  <a:pt x="1639660" y="791945"/>
                </a:lnTo>
                <a:lnTo>
                  <a:pt x="1638616" y="793287"/>
                </a:lnTo>
                <a:lnTo>
                  <a:pt x="1638616" y="794480"/>
                </a:lnTo>
                <a:lnTo>
                  <a:pt x="1639660" y="795673"/>
                </a:lnTo>
                <a:lnTo>
                  <a:pt x="1639361" y="796270"/>
                </a:lnTo>
                <a:lnTo>
                  <a:pt x="1636528" y="796717"/>
                </a:lnTo>
                <a:lnTo>
                  <a:pt x="1635634" y="797612"/>
                </a:lnTo>
                <a:lnTo>
                  <a:pt x="1633099" y="802383"/>
                </a:lnTo>
                <a:lnTo>
                  <a:pt x="1632353" y="802980"/>
                </a:lnTo>
                <a:close/>
                <a:moveTo>
                  <a:pt x="1609688" y="1311757"/>
                </a:moveTo>
                <a:lnTo>
                  <a:pt x="1610135" y="1309222"/>
                </a:lnTo>
                <a:lnTo>
                  <a:pt x="1611328" y="1309521"/>
                </a:lnTo>
                <a:lnTo>
                  <a:pt x="1611775" y="1309222"/>
                </a:lnTo>
                <a:lnTo>
                  <a:pt x="1611775" y="1307731"/>
                </a:lnTo>
                <a:cubicBezTo>
                  <a:pt x="1611775" y="1307731"/>
                  <a:pt x="1611477" y="1305793"/>
                  <a:pt x="1611477" y="1305793"/>
                </a:cubicBezTo>
                <a:lnTo>
                  <a:pt x="1611030" y="1305793"/>
                </a:lnTo>
                <a:cubicBezTo>
                  <a:pt x="1611030" y="1305793"/>
                  <a:pt x="1610433" y="1306091"/>
                  <a:pt x="1610433" y="1306091"/>
                </a:cubicBezTo>
                <a:lnTo>
                  <a:pt x="1609240" y="1307582"/>
                </a:lnTo>
                <a:lnTo>
                  <a:pt x="1609240" y="1308328"/>
                </a:lnTo>
                <a:cubicBezTo>
                  <a:pt x="1609240" y="1308328"/>
                  <a:pt x="1609240" y="1309222"/>
                  <a:pt x="1609240" y="1309222"/>
                </a:cubicBezTo>
                <a:lnTo>
                  <a:pt x="1608644" y="1310565"/>
                </a:lnTo>
                <a:lnTo>
                  <a:pt x="1609389" y="1312205"/>
                </a:lnTo>
                <a:lnTo>
                  <a:pt x="1609837" y="1311906"/>
                </a:lnTo>
                <a:close/>
                <a:moveTo>
                  <a:pt x="1606854" y="1334721"/>
                </a:moveTo>
                <a:lnTo>
                  <a:pt x="1605662" y="1336212"/>
                </a:lnTo>
                <a:lnTo>
                  <a:pt x="1605662" y="1338151"/>
                </a:lnTo>
                <a:cubicBezTo>
                  <a:pt x="1605662" y="1338151"/>
                  <a:pt x="1607004" y="1338896"/>
                  <a:pt x="1607004" y="1338896"/>
                </a:cubicBezTo>
                <a:lnTo>
                  <a:pt x="1607749" y="1338151"/>
                </a:lnTo>
                <a:lnTo>
                  <a:pt x="1608644" y="1336510"/>
                </a:lnTo>
                <a:lnTo>
                  <a:pt x="1608644" y="1335467"/>
                </a:lnTo>
                <a:cubicBezTo>
                  <a:pt x="1608644" y="1335467"/>
                  <a:pt x="1607898" y="1334721"/>
                  <a:pt x="1607898" y="1334721"/>
                </a:cubicBezTo>
                <a:lnTo>
                  <a:pt x="1606854" y="1334721"/>
                </a:lnTo>
                <a:close/>
                <a:moveTo>
                  <a:pt x="1615950" y="1343370"/>
                </a:moveTo>
                <a:lnTo>
                  <a:pt x="1616845" y="1342922"/>
                </a:lnTo>
                <a:lnTo>
                  <a:pt x="1617442" y="1342475"/>
                </a:lnTo>
                <a:lnTo>
                  <a:pt x="1617740" y="1341729"/>
                </a:lnTo>
                <a:lnTo>
                  <a:pt x="1617740" y="1340686"/>
                </a:lnTo>
                <a:cubicBezTo>
                  <a:pt x="1617740" y="1340686"/>
                  <a:pt x="1617591" y="1339642"/>
                  <a:pt x="1617591" y="1339642"/>
                </a:cubicBezTo>
                <a:lnTo>
                  <a:pt x="1616994" y="1338449"/>
                </a:lnTo>
                <a:lnTo>
                  <a:pt x="1615950" y="1337405"/>
                </a:lnTo>
                <a:lnTo>
                  <a:pt x="1615503" y="1337405"/>
                </a:lnTo>
                <a:cubicBezTo>
                  <a:pt x="1615503" y="1337405"/>
                  <a:pt x="1615205" y="1338151"/>
                  <a:pt x="1615205" y="1338151"/>
                </a:cubicBezTo>
                <a:lnTo>
                  <a:pt x="1615205" y="1338747"/>
                </a:lnTo>
                <a:cubicBezTo>
                  <a:pt x="1615205" y="1338747"/>
                  <a:pt x="1616100" y="1339940"/>
                  <a:pt x="1616100" y="1339940"/>
                </a:cubicBezTo>
                <a:lnTo>
                  <a:pt x="1615354" y="1343370"/>
                </a:lnTo>
                <a:lnTo>
                  <a:pt x="1615950" y="1343370"/>
                </a:lnTo>
                <a:close/>
                <a:moveTo>
                  <a:pt x="1604021" y="1138039"/>
                </a:moveTo>
                <a:lnTo>
                  <a:pt x="1606854" y="1141022"/>
                </a:lnTo>
                <a:lnTo>
                  <a:pt x="1608942" y="1142513"/>
                </a:lnTo>
                <a:lnTo>
                  <a:pt x="1610284" y="1142513"/>
                </a:lnTo>
                <a:cubicBezTo>
                  <a:pt x="1610284" y="1142513"/>
                  <a:pt x="1611626" y="1141767"/>
                  <a:pt x="1611626" y="1141767"/>
                </a:cubicBezTo>
                <a:lnTo>
                  <a:pt x="1612819" y="1140425"/>
                </a:lnTo>
                <a:lnTo>
                  <a:pt x="1614310" y="1137741"/>
                </a:lnTo>
                <a:lnTo>
                  <a:pt x="1616100" y="1133566"/>
                </a:lnTo>
                <a:lnTo>
                  <a:pt x="1618187" y="1129987"/>
                </a:lnTo>
                <a:lnTo>
                  <a:pt x="1620573" y="1126856"/>
                </a:lnTo>
                <a:lnTo>
                  <a:pt x="1621915" y="1124321"/>
                </a:lnTo>
                <a:lnTo>
                  <a:pt x="1622362" y="1121040"/>
                </a:lnTo>
                <a:lnTo>
                  <a:pt x="1623257" y="1117462"/>
                </a:lnTo>
                <a:lnTo>
                  <a:pt x="1622810" y="1114778"/>
                </a:lnTo>
                <a:lnTo>
                  <a:pt x="1621468" y="1112839"/>
                </a:lnTo>
                <a:lnTo>
                  <a:pt x="1618038" y="1108962"/>
                </a:lnTo>
                <a:lnTo>
                  <a:pt x="1615950" y="1107769"/>
                </a:lnTo>
                <a:lnTo>
                  <a:pt x="1614608" y="1107769"/>
                </a:lnTo>
                <a:cubicBezTo>
                  <a:pt x="1614608" y="1107769"/>
                  <a:pt x="1613267" y="1108366"/>
                  <a:pt x="1613267" y="1108366"/>
                </a:cubicBezTo>
                <a:lnTo>
                  <a:pt x="1611626" y="1108366"/>
                </a:lnTo>
                <a:cubicBezTo>
                  <a:pt x="1611626" y="1108366"/>
                  <a:pt x="1607600" y="1108067"/>
                  <a:pt x="1607600" y="1108067"/>
                </a:cubicBezTo>
                <a:lnTo>
                  <a:pt x="1606109" y="1108515"/>
                </a:lnTo>
                <a:lnTo>
                  <a:pt x="1603574" y="1110602"/>
                </a:lnTo>
                <a:lnTo>
                  <a:pt x="1599399" y="1116120"/>
                </a:lnTo>
                <a:lnTo>
                  <a:pt x="1597908" y="1118655"/>
                </a:lnTo>
                <a:lnTo>
                  <a:pt x="1597311" y="1120444"/>
                </a:lnTo>
                <a:lnTo>
                  <a:pt x="1596864" y="1122830"/>
                </a:lnTo>
                <a:lnTo>
                  <a:pt x="1596864" y="1125663"/>
                </a:lnTo>
                <a:cubicBezTo>
                  <a:pt x="1596864" y="1125663"/>
                  <a:pt x="1596864" y="1131180"/>
                  <a:pt x="1596864" y="1131180"/>
                </a:cubicBezTo>
                <a:lnTo>
                  <a:pt x="1597162" y="1132820"/>
                </a:lnTo>
                <a:lnTo>
                  <a:pt x="1598802" y="1134610"/>
                </a:lnTo>
                <a:lnTo>
                  <a:pt x="1601785" y="1135952"/>
                </a:lnTo>
                <a:lnTo>
                  <a:pt x="1604171" y="1137890"/>
                </a:lnTo>
                <a:close/>
                <a:moveTo>
                  <a:pt x="1603127" y="1471160"/>
                </a:moveTo>
                <a:lnTo>
                  <a:pt x="1604021" y="1471757"/>
                </a:lnTo>
                <a:lnTo>
                  <a:pt x="1605662" y="1471757"/>
                </a:lnTo>
                <a:cubicBezTo>
                  <a:pt x="1605662" y="1471757"/>
                  <a:pt x="1605662" y="1470862"/>
                  <a:pt x="1605662" y="1470862"/>
                </a:cubicBezTo>
                <a:lnTo>
                  <a:pt x="1604767" y="1469073"/>
                </a:lnTo>
                <a:lnTo>
                  <a:pt x="1602829" y="1468626"/>
                </a:lnTo>
                <a:lnTo>
                  <a:pt x="1602232" y="1469371"/>
                </a:lnTo>
                <a:lnTo>
                  <a:pt x="1602232" y="1470117"/>
                </a:lnTo>
                <a:cubicBezTo>
                  <a:pt x="1602232" y="1470117"/>
                  <a:pt x="1603127" y="1471160"/>
                  <a:pt x="1603127" y="1471160"/>
                </a:cubicBezTo>
                <a:close/>
                <a:moveTo>
                  <a:pt x="1635037" y="1362754"/>
                </a:moveTo>
                <a:lnTo>
                  <a:pt x="1636677" y="1361562"/>
                </a:lnTo>
                <a:lnTo>
                  <a:pt x="1638019" y="1360070"/>
                </a:lnTo>
                <a:lnTo>
                  <a:pt x="1639063" y="1358281"/>
                </a:lnTo>
                <a:lnTo>
                  <a:pt x="1639511" y="1356044"/>
                </a:lnTo>
                <a:lnTo>
                  <a:pt x="1639212" y="1351273"/>
                </a:lnTo>
                <a:lnTo>
                  <a:pt x="1637721" y="1351273"/>
                </a:lnTo>
                <a:cubicBezTo>
                  <a:pt x="1637721" y="1351273"/>
                  <a:pt x="1636677" y="1352018"/>
                  <a:pt x="1636677" y="1352018"/>
                </a:cubicBezTo>
                <a:lnTo>
                  <a:pt x="1635634" y="1353509"/>
                </a:lnTo>
                <a:lnTo>
                  <a:pt x="1635037" y="1355150"/>
                </a:lnTo>
                <a:lnTo>
                  <a:pt x="1635037" y="1357088"/>
                </a:lnTo>
                <a:cubicBezTo>
                  <a:pt x="1635037" y="1357088"/>
                  <a:pt x="1634142" y="1359325"/>
                  <a:pt x="1634142" y="1359325"/>
                </a:cubicBezTo>
                <a:lnTo>
                  <a:pt x="1632800" y="1361860"/>
                </a:lnTo>
                <a:lnTo>
                  <a:pt x="1632800" y="1363202"/>
                </a:lnTo>
                <a:cubicBezTo>
                  <a:pt x="1632800" y="1363202"/>
                  <a:pt x="1633546" y="1363202"/>
                  <a:pt x="1633546" y="1363202"/>
                </a:cubicBezTo>
                <a:lnTo>
                  <a:pt x="1634888" y="1362605"/>
                </a:lnTo>
                <a:close/>
                <a:moveTo>
                  <a:pt x="1596715" y="1224227"/>
                </a:moveTo>
                <a:lnTo>
                  <a:pt x="1597908" y="1223333"/>
                </a:lnTo>
                <a:lnTo>
                  <a:pt x="1599399" y="1221692"/>
                </a:lnTo>
                <a:lnTo>
                  <a:pt x="1599846" y="1220649"/>
                </a:lnTo>
                <a:lnTo>
                  <a:pt x="1598653" y="1220052"/>
                </a:lnTo>
                <a:lnTo>
                  <a:pt x="1597460" y="1221842"/>
                </a:lnTo>
                <a:lnTo>
                  <a:pt x="1596417" y="1221842"/>
                </a:lnTo>
                <a:cubicBezTo>
                  <a:pt x="1596417" y="1221842"/>
                  <a:pt x="1595671" y="1223780"/>
                  <a:pt x="1595671" y="1223780"/>
                </a:cubicBezTo>
                <a:lnTo>
                  <a:pt x="1595671" y="1224227"/>
                </a:lnTo>
                <a:cubicBezTo>
                  <a:pt x="1595671" y="1224227"/>
                  <a:pt x="1596715" y="1224227"/>
                  <a:pt x="1596715" y="1224227"/>
                </a:cubicBezTo>
                <a:close/>
                <a:moveTo>
                  <a:pt x="1604767" y="1360219"/>
                </a:moveTo>
                <a:lnTo>
                  <a:pt x="1612372" y="1355597"/>
                </a:lnTo>
                <a:lnTo>
                  <a:pt x="1613863" y="1353211"/>
                </a:lnTo>
                <a:lnTo>
                  <a:pt x="1615205" y="1350080"/>
                </a:lnTo>
                <a:lnTo>
                  <a:pt x="1614459" y="1350378"/>
                </a:lnTo>
                <a:lnTo>
                  <a:pt x="1612521" y="1352466"/>
                </a:lnTo>
                <a:lnTo>
                  <a:pt x="1610732" y="1353509"/>
                </a:lnTo>
                <a:lnTo>
                  <a:pt x="1609091" y="1353509"/>
                </a:lnTo>
                <a:lnTo>
                  <a:pt x="1608047" y="1353808"/>
                </a:lnTo>
                <a:lnTo>
                  <a:pt x="1607451" y="1354553"/>
                </a:lnTo>
                <a:lnTo>
                  <a:pt x="1604021" y="1355746"/>
                </a:lnTo>
                <a:lnTo>
                  <a:pt x="1602679" y="1356939"/>
                </a:lnTo>
                <a:lnTo>
                  <a:pt x="1601785" y="1359772"/>
                </a:lnTo>
                <a:lnTo>
                  <a:pt x="1603425" y="1360369"/>
                </a:lnTo>
                <a:lnTo>
                  <a:pt x="1604767" y="1360070"/>
                </a:lnTo>
                <a:close/>
                <a:moveTo>
                  <a:pt x="1605512" y="1216623"/>
                </a:moveTo>
                <a:lnTo>
                  <a:pt x="1606854" y="1214833"/>
                </a:lnTo>
                <a:lnTo>
                  <a:pt x="1605363" y="1213789"/>
                </a:lnTo>
                <a:lnTo>
                  <a:pt x="1603127" y="1214088"/>
                </a:lnTo>
                <a:lnTo>
                  <a:pt x="1602083" y="1214833"/>
                </a:lnTo>
                <a:lnTo>
                  <a:pt x="1601039" y="1216026"/>
                </a:lnTo>
                <a:lnTo>
                  <a:pt x="1599846" y="1218412"/>
                </a:lnTo>
                <a:lnTo>
                  <a:pt x="1602530" y="1218114"/>
                </a:lnTo>
                <a:lnTo>
                  <a:pt x="1605512" y="1216473"/>
                </a:lnTo>
                <a:close/>
                <a:moveTo>
                  <a:pt x="1646966" y="1177555"/>
                </a:moveTo>
                <a:lnTo>
                  <a:pt x="1649501" y="1176362"/>
                </a:lnTo>
                <a:lnTo>
                  <a:pt x="1650545" y="1174871"/>
                </a:lnTo>
                <a:lnTo>
                  <a:pt x="1646370" y="1175318"/>
                </a:lnTo>
                <a:lnTo>
                  <a:pt x="1640852" y="1176809"/>
                </a:lnTo>
                <a:lnTo>
                  <a:pt x="1639361" y="1178449"/>
                </a:lnTo>
                <a:lnTo>
                  <a:pt x="1639361" y="1179046"/>
                </a:lnTo>
                <a:cubicBezTo>
                  <a:pt x="1639361" y="1179046"/>
                  <a:pt x="1642940" y="1178598"/>
                  <a:pt x="1642940" y="1178598"/>
                </a:cubicBezTo>
                <a:lnTo>
                  <a:pt x="1647115" y="1177406"/>
                </a:lnTo>
                <a:close/>
                <a:moveTo>
                  <a:pt x="1468924" y="957760"/>
                </a:moveTo>
                <a:lnTo>
                  <a:pt x="1469968" y="960743"/>
                </a:lnTo>
                <a:lnTo>
                  <a:pt x="1470564" y="961637"/>
                </a:lnTo>
                <a:lnTo>
                  <a:pt x="1474292" y="963874"/>
                </a:lnTo>
                <a:lnTo>
                  <a:pt x="1475932" y="965663"/>
                </a:lnTo>
                <a:lnTo>
                  <a:pt x="1476976" y="968049"/>
                </a:lnTo>
                <a:lnTo>
                  <a:pt x="1478169" y="969391"/>
                </a:lnTo>
                <a:lnTo>
                  <a:pt x="1479660" y="969689"/>
                </a:lnTo>
                <a:lnTo>
                  <a:pt x="1481002" y="969242"/>
                </a:lnTo>
                <a:lnTo>
                  <a:pt x="1482344" y="967900"/>
                </a:lnTo>
                <a:lnTo>
                  <a:pt x="1482941" y="966707"/>
                </a:lnTo>
                <a:lnTo>
                  <a:pt x="1482941" y="965514"/>
                </a:lnTo>
                <a:cubicBezTo>
                  <a:pt x="1482941" y="965514"/>
                  <a:pt x="1480555" y="959401"/>
                  <a:pt x="1480555" y="959401"/>
                </a:cubicBezTo>
                <a:lnTo>
                  <a:pt x="1478765" y="956418"/>
                </a:lnTo>
                <a:lnTo>
                  <a:pt x="1475783" y="952690"/>
                </a:lnTo>
                <a:lnTo>
                  <a:pt x="1475187" y="951348"/>
                </a:lnTo>
                <a:lnTo>
                  <a:pt x="1474441" y="950155"/>
                </a:lnTo>
                <a:lnTo>
                  <a:pt x="1473994" y="949559"/>
                </a:lnTo>
                <a:lnTo>
                  <a:pt x="1471608" y="948813"/>
                </a:lnTo>
                <a:lnTo>
                  <a:pt x="1468477" y="949261"/>
                </a:lnTo>
                <a:lnTo>
                  <a:pt x="1467731" y="951199"/>
                </a:lnTo>
                <a:lnTo>
                  <a:pt x="1467731" y="952541"/>
                </a:lnTo>
                <a:cubicBezTo>
                  <a:pt x="1467731" y="952541"/>
                  <a:pt x="1468626" y="955225"/>
                  <a:pt x="1468626" y="955225"/>
                </a:cubicBezTo>
                <a:lnTo>
                  <a:pt x="1468626" y="958208"/>
                </a:lnTo>
                <a:close/>
                <a:moveTo>
                  <a:pt x="1507097" y="954629"/>
                </a:moveTo>
                <a:lnTo>
                  <a:pt x="1507097" y="953287"/>
                </a:lnTo>
                <a:cubicBezTo>
                  <a:pt x="1507097" y="953287"/>
                  <a:pt x="1504711" y="951199"/>
                  <a:pt x="1504711" y="951199"/>
                </a:cubicBezTo>
                <a:lnTo>
                  <a:pt x="1500387" y="948366"/>
                </a:lnTo>
                <a:lnTo>
                  <a:pt x="1495913" y="946129"/>
                </a:lnTo>
                <a:lnTo>
                  <a:pt x="1488458" y="943744"/>
                </a:lnTo>
                <a:lnTo>
                  <a:pt x="1487116" y="944936"/>
                </a:lnTo>
                <a:lnTo>
                  <a:pt x="1486818" y="945682"/>
                </a:lnTo>
                <a:lnTo>
                  <a:pt x="1487265" y="946726"/>
                </a:lnTo>
                <a:lnTo>
                  <a:pt x="1489353" y="949112"/>
                </a:lnTo>
                <a:lnTo>
                  <a:pt x="1492037" y="950006"/>
                </a:lnTo>
                <a:lnTo>
                  <a:pt x="1493230" y="950901"/>
                </a:lnTo>
                <a:lnTo>
                  <a:pt x="1493975" y="952094"/>
                </a:lnTo>
                <a:lnTo>
                  <a:pt x="1495317" y="953287"/>
                </a:lnTo>
                <a:lnTo>
                  <a:pt x="1495615" y="955076"/>
                </a:lnTo>
                <a:lnTo>
                  <a:pt x="1495913" y="959848"/>
                </a:lnTo>
                <a:lnTo>
                  <a:pt x="1498747" y="960743"/>
                </a:lnTo>
                <a:lnTo>
                  <a:pt x="1500536" y="960444"/>
                </a:lnTo>
                <a:lnTo>
                  <a:pt x="1503817" y="959102"/>
                </a:lnTo>
                <a:lnTo>
                  <a:pt x="1504562" y="959848"/>
                </a:lnTo>
                <a:lnTo>
                  <a:pt x="1506799" y="960444"/>
                </a:lnTo>
                <a:lnTo>
                  <a:pt x="1504264" y="962532"/>
                </a:lnTo>
                <a:lnTo>
                  <a:pt x="1503966" y="964023"/>
                </a:lnTo>
                <a:lnTo>
                  <a:pt x="1504562" y="964471"/>
                </a:lnTo>
                <a:lnTo>
                  <a:pt x="1508141" y="964918"/>
                </a:lnTo>
                <a:lnTo>
                  <a:pt x="1508588" y="964918"/>
                </a:lnTo>
                <a:cubicBezTo>
                  <a:pt x="1508588" y="964918"/>
                  <a:pt x="1508290" y="964023"/>
                  <a:pt x="1508290" y="964023"/>
                </a:cubicBezTo>
                <a:lnTo>
                  <a:pt x="1508290" y="963427"/>
                </a:lnTo>
                <a:cubicBezTo>
                  <a:pt x="1508290" y="963427"/>
                  <a:pt x="1509334" y="962979"/>
                  <a:pt x="1509334" y="962979"/>
                </a:cubicBezTo>
                <a:lnTo>
                  <a:pt x="1509930" y="962979"/>
                </a:lnTo>
                <a:cubicBezTo>
                  <a:pt x="1509930" y="962979"/>
                  <a:pt x="1511123" y="964471"/>
                  <a:pt x="1511123" y="964471"/>
                </a:cubicBezTo>
                <a:lnTo>
                  <a:pt x="1512167" y="965067"/>
                </a:lnTo>
                <a:lnTo>
                  <a:pt x="1515149" y="966260"/>
                </a:lnTo>
                <a:lnTo>
                  <a:pt x="1516491" y="966260"/>
                </a:lnTo>
                <a:cubicBezTo>
                  <a:pt x="1516491" y="966260"/>
                  <a:pt x="1518281" y="964620"/>
                  <a:pt x="1518281" y="964620"/>
                </a:cubicBezTo>
                <a:lnTo>
                  <a:pt x="1519026" y="963278"/>
                </a:lnTo>
                <a:lnTo>
                  <a:pt x="1519026" y="962383"/>
                </a:lnTo>
                <a:cubicBezTo>
                  <a:pt x="1519026" y="962383"/>
                  <a:pt x="1518281" y="961935"/>
                  <a:pt x="1518281" y="961935"/>
                </a:cubicBezTo>
                <a:lnTo>
                  <a:pt x="1512912" y="961339"/>
                </a:lnTo>
                <a:lnTo>
                  <a:pt x="1509483" y="960295"/>
                </a:lnTo>
                <a:lnTo>
                  <a:pt x="1506053" y="958506"/>
                </a:lnTo>
                <a:lnTo>
                  <a:pt x="1505009" y="957015"/>
                </a:lnTo>
                <a:lnTo>
                  <a:pt x="1506352" y="955673"/>
                </a:lnTo>
                <a:lnTo>
                  <a:pt x="1506948" y="954331"/>
                </a:lnTo>
                <a:close/>
                <a:moveTo>
                  <a:pt x="1596417" y="1049466"/>
                </a:moveTo>
                <a:lnTo>
                  <a:pt x="1597460" y="1047676"/>
                </a:lnTo>
                <a:lnTo>
                  <a:pt x="1592540" y="1044992"/>
                </a:lnTo>
                <a:lnTo>
                  <a:pt x="1586873" y="1043352"/>
                </a:lnTo>
                <a:lnTo>
                  <a:pt x="1589259" y="1043054"/>
                </a:lnTo>
                <a:lnTo>
                  <a:pt x="1589557" y="1042010"/>
                </a:lnTo>
                <a:lnTo>
                  <a:pt x="1588513" y="1040220"/>
                </a:lnTo>
                <a:lnTo>
                  <a:pt x="1586277" y="1037835"/>
                </a:lnTo>
                <a:lnTo>
                  <a:pt x="1582698" y="1035001"/>
                </a:lnTo>
                <a:lnTo>
                  <a:pt x="1580312" y="1034554"/>
                </a:lnTo>
                <a:lnTo>
                  <a:pt x="1578076" y="1037536"/>
                </a:lnTo>
                <a:lnTo>
                  <a:pt x="1577628" y="1037536"/>
                </a:lnTo>
                <a:cubicBezTo>
                  <a:pt x="1577628" y="1037536"/>
                  <a:pt x="1575541" y="1037387"/>
                  <a:pt x="1575541" y="1037387"/>
                </a:cubicBezTo>
                <a:lnTo>
                  <a:pt x="1569427" y="1035747"/>
                </a:lnTo>
                <a:lnTo>
                  <a:pt x="1559436" y="1038133"/>
                </a:lnTo>
                <a:lnTo>
                  <a:pt x="1554963" y="1038431"/>
                </a:lnTo>
                <a:lnTo>
                  <a:pt x="1554515" y="1037835"/>
                </a:lnTo>
                <a:lnTo>
                  <a:pt x="1559287" y="1033958"/>
                </a:lnTo>
                <a:lnTo>
                  <a:pt x="1560331" y="1032765"/>
                </a:lnTo>
                <a:lnTo>
                  <a:pt x="1560629" y="1031721"/>
                </a:lnTo>
                <a:lnTo>
                  <a:pt x="1560331" y="1029932"/>
                </a:lnTo>
                <a:lnTo>
                  <a:pt x="1557349" y="1020537"/>
                </a:lnTo>
                <a:lnTo>
                  <a:pt x="1553621" y="1014573"/>
                </a:lnTo>
                <a:lnTo>
                  <a:pt x="1550489" y="1010845"/>
                </a:lnTo>
                <a:lnTo>
                  <a:pt x="1547656" y="1008757"/>
                </a:lnTo>
                <a:lnTo>
                  <a:pt x="1544674" y="1007415"/>
                </a:lnTo>
                <a:lnTo>
                  <a:pt x="1536473" y="1005626"/>
                </a:lnTo>
                <a:lnTo>
                  <a:pt x="1534385" y="1004880"/>
                </a:lnTo>
                <a:lnTo>
                  <a:pt x="1525886" y="999363"/>
                </a:lnTo>
                <a:lnTo>
                  <a:pt x="1520368" y="996828"/>
                </a:lnTo>
                <a:lnTo>
                  <a:pt x="1519772" y="996530"/>
                </a:lnTo>
                <a:lnTo>
                  <a:pt x="1514851" y="990416"/>
                </a:lnTo>
                <a:lnTo>
                  <a:pt x="1512614" y="989223"/>
                </a:lnTo>
                <a:lnTo>
                  <a:pt x="1506501" y="987583"/>
                </a:lnTo>
                <a:lnTo>
                  <a:pt x="1501878" y="986987"/>
                </a:lnTo>
                <a:lnTo>
                  <a:pt x="1496957" y="985346"/>
                </a:lnTo>
                <a:lnTo>
                  <a:pt x="1495615" y="984154"/>
                </a:lnTo>
                <a:lnTo>
                  <a:pt x="1494422" y="981022"/>
                </a:lnTo>
                <a:lnTo>
                  <a:pt x="1492186" y="978785"/>
                </a:lnTo>
                <a:lnTo>
                  <a:pt x="1486072" y="974610"/>
                </a:lnTo>
                <a:lnTo>
                  <a:pt x="1484283" y="974610"/>
                </a:lnTo>
                <a:cubicBezTo>
                  <a:pt x="1484283" y="974610"/>
                  <a:pt x="1483090" y="975058"/>
                  <a:pt x="1483090" y="975058"/>
                </a:cubicBezTo>
                <a:lnTo>
                  <a:pt x="1478914" y="981470"/>
                </a:lnTo>
                <a:lnTo>
                  <a:pt x="1477125" y="983706"/>
                </a:lnTo>
                <a:lnTo>
                  <a:pt x="1475932" y="984004"/>
                </a:lnTo>
                <a:lnTo>
                  <a:pt x="1475038" y="983408"/>
                </a:lnTo>
                <a:lnTo>
                  <a:pt x="1471459" y="975505"/>
                </a:lnTo>
                <a:lnTo>
                  <a:pt x="1466687" y="972224"/>
                </a:lnTo>
                <a:lnTo>
                  <a:pt x="1466687" y="971479"/>
                </a:lnTo>
                <a:cubicBezTo>
                  <a:pt x="1466687" y="971479"/>
                  <a:pt x="1466986" y="970584"/>
                  <a:pt x="1466986" y="970584"/>
                </a:cubicBezTo>
                <a:lnTo>
                  <a:pt x="1469520" y="968497"/>
                </a:lnTo>
                <a:lnTo>
                  <a:pt x="1470117" y="967155"/>
                </a:lnTo>
                <a:lnTo>
                  <a:pt x="1469520" y="964023"/>
                </a:lnTo>
                <a:lnTo>
                  <a:pt x="1468327" y="961637"/>
                </a:lnTo>
                <a:lnTo>
                  <a:pt x="1466687" y="959401"/>
                </a:lnTo>
                <a:lnTo>
                  <a:pt x="1461319" y="957164"/>
                </a:lnTo>
                <a:lnTo>
                  <a:pt x="1459977" y="954778"/>
                </a:lnTo>
                <a:lnTo>
                  <a:pt x="1459232" y="954032"/>
                </a:lnTo>
                <a:lnTo>
                  <a:pt x="1458337" y="954032"/>
                </a:lnTo>
                <a:cubicBezTo>
                  <a:pt x="1458337" y="954032"/>
                  <a:pt x="1454609" y="955524"/>
                  <a:pt x="1454609" y="955524"/>
                </a:cubicBezTo>
                <a:lnTo>
                  <a:pt x="1451627" y="957909"/>
                </a:lnTo>
                <a:lnTo>
                  <a:pt x="1447750" y="963725"/>
                </a:lnTo>
                <a:lnTo>
                  <a:pt x="1446259" y="966558"/>
                </a:lnTo>
                <a:lnTo>
                  <a:pt x="1444767" y="971330"/>
                </a:lnTo>
                <a:lnTo>
                  <a:pt x="1443724" y="976549"/>
                </a:lnTo>
                <a:lnTo>
                  <a:pt x="1441785" y="994741"/>
                </a:lnTo>
                <a:lnTo>
                  <a:pt x="1440741" y="999810"/>
                </a:lnTo>
                <a:lnTo>
                  <a:pt x="1437610" y="1010249"/>
                </a:lnTo>
                <a:lnTo>
                  <a:pt x="1436864" y="1014573"/>
                </a:lnTo>
                <a:lnTo>
                  <a:pt x="1436864" y="1017406"/>
                </a:lnTo>
                <a:cubicBezTo>
                  <a:pt x="1436864" y="1017406"/>
                  <a:pt x="1437312" y="1023072"/>
                  <a:pt x="1437312" y="1023072"/>
                </a:cubicBezTo>
                <a:lnTo>
                  <a:pt x="1439399" y="1029186"/>
                </a:lnTo>
                <a:lnTo>
                  <a:pt x="1439996" y="1031721"/>
                </a:lnTo>
                <a:lnTo>
                  <a:pt x="1439996" y="1033659"/>
                </a:lnTo>
                <a:cubicBezTo>
                  <a:pt x="1439996" y="1033659"/>
                  <a:pt x="1438505" y="1035598"/>
                  <a:pt x="1438505" y="1035598"/>
                </a:cubicBezTo>
                <a:lnTo>
                  <a:pt x="1435522" y="1037387"/>
                </a:lnTo>
                <a:lnTo>
                  <a:pt x="1423295" y="1043054"/>
                </a:lnTo>
                <a:lnTo>
                  <a:pt x="1422102" y="1043948"/>
                </a:lnTo>
                <a:lnTo>
                  <a:pt x="1419418" y="1047080"/>
                </a:lnTo>
                <a:lnTo>
                  <a:pt x="1416138" y="1052150"/>
                </a:lnTo>
                <a:lnTo>
                  <a:pt x="1415243" y="1053939"/>
                </a:lnTo>
                <a:lnTo>
                  <a:pt x="1415243" y="1055728"/>
                </a:lnTo>
                <a:cubicBezTo>
                  <a:pt x="1415243" y="1055728"/>
                  <a:pt x="1415541" y="1057369"/>
                  <a:pt x="1415541" y="1057369"/>
                </a:cubicBezTo>
                <a:lnTo>
                  <a:pt x="1416138" y="1057816"/>
                </a:lnTo>
                <a:lnTo>
                  <a:pt x="1418672" y="1058412"/>
                </a:lnTo>
                <a:lnTo>
                  <a:pt x="1422251" y="1058412"/>
                </a:lnTo>
                <a:cubicBezTo>
                  <a:pt x="1422251" y="1058412"/>
                  <a:pt x="1424041" y="1058263"/>
                  <a:pt x="1424041" y="1058263"/>
                </a:cubicBezTo>
                <a:lnTo>
                  <a:pt x="1431198" y="1054535"/>
                </a:lnTo>
                <a:lnTo>
                  <a:pt x="1438355" y="1054834"/>
                </a:lnTo>
                <a:lnTo>
                  <a:pt x="1451478" y="1052597"/>
                </a:lnTo>
                <a:lnTo>
                  <a:pt x="1452372" y="1052895"/>
                </a:lnTo>
                <a:lnTo>
                  <a:pt x="1453118" y="1053641"/>
                </a:lnTo>
                <a:lnTo>
                  <a:pt x="1453714" y="1054834"/>
                </a:lnTo>
                <a:lnTo>
                  <a:pt x="1457591" y="1071684"/>
                </a:lnTo>
                <a:lnTo>
                  <a:pt x="1459381" y="1077350"/>
                </a:lnTo>
                <a:lnTo>
                  <a:pt x="1462065" y="1078245"/>
                </a:lnTo>
                <a:lnTo>
                  <a:pt x="1466091" y="1077350"/>
                </a:lnTo>
                <a:lnTo>
                  <a:pt x="1473397" y="1074815"/>
                </a:lnTo>
                <a:lnTo>
                  <a:pt x="1477722" y="1072727"/>
                </a:lnTo>
                <a:lnTo>
                  <a:pt x="1482046" y="1070043"/>
                </a:lnTo>
                <a:lnTo>
                  <a:pt x="1484134" y="1068254"/>
                </a:lnTo>
                <a:lnTo>
                  <a:pt x="1485476" y="1066465"/>
                </a:lnTo>
                <a:lnTo>
                  <a:pt x="1488607" y="1060351"/>
                </a:lnTo>
                <a:lnTo>
                  <a:pt x="1490695" y="1057816"/>
                </a:lnTo>
                <a:lnTo>
                  <a:pt x="1491888" y="1057219"/>
                </a:lnTo>
                <a:lnTo>
                  <a:pt x="1495019" y="1056623"/>
                </a:lnTo>
                <a:lnTo>
                  <a:pt x="1498150" y="1054535"/>
                </a:lnTo>
                <a:lnTo>
                  <a:pt x="1505904" y="1047825"/>
                </a:lnTo>
                <a:lnTo>
                  <a:pt x="1507694" y="1045290"/>
                </a:lnTo>
                <a:lnTo>
                  <a:pt x="1508290" y="1043352"/>
                </a:lnTo>
                <a:lnTo>
                  <a:pt x="1508887" y="1039177"/>
                </a:lnTo>
                <a:lnTo>
                  <a:pt x="1509781" y="1037238"/>
                </a:lnTo>
                <a:lnTo>
                  <a:pt x="1512167" y="1035449"/>
                </a:lnTo>
                <a:lnTo>
                  <a:pt x="1517237" y="1033510"/>
                </a:lnTo>
                <a:lnTo>
                  <a:pt x="1520368" y="1032914"/>
                </a:lnTo>
                <a:lnTo>
                  <a:pt x="1523500" y="1032914"/>
                </a:lnTo>
                <a:cubicBezTo>
                  <a:pt x="1523500" y="1032914"/>
                  <a:pt x="1524842" y="1034256"/>
                  <a:pt x="1524842" y="1034256"/>
                </a:cubicBezTo>
                <a:lnTo>
                  <a:pt x="1524245" y="1037089"/>
                </a:lnTo>
                <a:lnTo>
                  <a:pt x="1524245" y="1038729"/>
                </a:lnTo>
                <a:cubicBezTo>
                  <a:pt x="1524245" y="1038729"/>
                  <a:pt x="1527079" y="1039773"/>
                  <a:pt x="1527079" y="1039773"/>
                </a:cubicBezTo>
                <a:lnTo>
                  <a:pt x="1536473" y="1041563"/>
                </a:lnTo>
                <a:lnTo>
                  <a:pt x="1539157" y="1043054"/>
                </a:lnTo>
                <a:lnTo>
                  <a:pt x="1540648" y="1051404"/>
                </a:lnTo>
                <a:lnTo>
                  <a:pt x="1541543" y="1052746"/>
                </a:lnTo>
                <a:lnTo>
                  <a:pt x="1547656" y="1053492"/>
                </a:lnTo>
                <a:lnTo>
                  <a:pt x="1552428" y="1054685"/>
                </a:lnTo>
                <a:lnTo>
                  <a:pt x="1567936" y="1060202"/>
                </a:lnTo>
                <a:lnTo>
                  <a:pt x="1573006" y="1062588"/>
                </a:lnTo>
                <a:lnTo>
                  <a:pt x="1576584" y="1063482"/>
                </a:lnTo>
                <a:lnTo>
                  <a:pt x="1577479" y="1063482"/>
                </a:lnTo>
                <a:cubicBezTo>
                  <a:pt x="1577479" y="1063482"/>
                  <a:pt x="1579119" y="1062737"/>
                  <a:pt x="1579119" y="1062737"/>
                </a:cubicBezTo>
                <a:lnTo>
                  <a:pt x="1585531" y="1057667"/>
                </a:lnTo>
                <a:lnTo>
                  <a:pt x="1591048" y="1054237"/>
                </a:lnTo>
                <a:lnTo>
                  <a:pt x="1596417" y="1050360"/>
                </a:lnTo>
                <a:close/>
                <a:moveTo>
                  <a:pt x="1519772" y="937033"/>
                </a:moveTo>
                <a:lnTo>
                  <a:pt x="1521561" y="938972"/>
                </a:lnTo>
                <a:lnTo>
                  <a:pt x="1523947" y="940612"/>
                </a:lnTo>
                <a:lnTo>
                  <a:pt x="1525289" y="940165"/>
                </a:lnTo>
                <a:lnTo>
                  <a:pt x="1527377" y="937928"/>
                </a:lnTo>
                <a:lnTo>
                  <a:pt x="1526929" y="937332"/>
                </a:lnTo>
                <a:lnTo>
                  <a:pt x="1524991" y="937332"/>
                </a:lnTo>
                <a:cubicBezTo>
                  <a:pt x="1524991" y="937332"/>
                  <a:pt x="1522307" y="936884"/>
                  <a:pt x="1522307" y="936884"/>
                </a:cubicBezTo>
                <a:lnTo>
                  <a:pt x="1519772" y="934499"/>
                </a:lnTo>
                <a:lnTo>
                  <a:pt x="1519325" y="934797"/>
                </a:lnTo>
                <a:lnTo>
                  <a:pt x="1519325" y="936139"/>
                </a:lnTo>
                <a:cubicBezTo>
                  <a:pt x="1519325" y="936139"/>
                  <a:pt x="1519921" y="937332"/>
                  <a:pt x="1519921" y="937332"/>
                </a:cubicBezTo>
                <a:close/>
                <a:moveTo>
                  <a:pt x="1631906" y="840109"/>
                </a:moveTo>
                <a:lnTo>
                  <a:pt x="1626687" y="841004"/>
                </a:lnTo>
                <a:lnTo>
                  <a:pt x="1626090" y="844434"/>
                </a:lnTo>
                <a:lnTo>
                  <a:pt x="1626090" y="845776"/>
                </a:lnTo>
                <a:cubicBezTo>
                  <a:pt x="1626090" y="845776"/>
                  <a:pt x="1629073" y="848311"/>
                  <a:pt x="1629073" y="848311"/>
                </a:cubicBezTo>
                <a:lnTo>
                  <a:pt x="1631160" y="847714"/>
                </a:lnTo>
                <a:lnTo>
                  <a:pt x="1635186" y="844135"/>
                </a:lnTo>
                <a:lnTo>
                  <a:pt x="1634142" y="842197"/>
                </a:lnTo>
                <a:lnTo>
                  <a:pt x="1631906" y="840109"/>
                </a:lnTo>
                <a:close/>
                <a:moveTo>
                  <a:pt x="1183519" y="358620"/>
                </a:moveTo>
                <a:lnTo>
                  <a:pt x="1225122" y="359216"/>
                </a:lnTo>
                <a:lnTo>
                  <a:pt x="1240183" y="360558"/>
                </a:lnTo>
                <a:lnTo>
                  <a:pt x="1242718" y="359813"/>
                </a:lnTo>
                <a:lnTo>
                  <a:pt x="1247937" y="359813"/>
                </a:lnTo>
                <a:cubicBezTo>
                  <a:pt x="1247937" y="359813"/>
                  <a:pt x="1248533" y="359216"/>
                  <a:pt x="1248533" y="359216"/>
                </a:cubicBezTo>
                <a:lnTo>
                  <a:pt x="1253305" y="350120"/>
                </a:lnTo>
                <a:lnTo>
                  <a:pt x="1258822" y="348331"/>
                </a:lnTo>
                <a:lnTo>
                  <a:pt x="1256734" y="345348"/>
                </a:lnTo>
                <a:lnTo>
                  <a:pt x="1254349" y="343559"/>
                </a:lnTo>
                <a:lnTo>
                  <a:pt x="1249875" y="342068"/>
                </a:lnTo>
                <a:lnTo>
                  <a:pt x="1246893" y="341621"/>
                </a:lnTo>
                <a:lnTo>
                  <a:pt x="1235560" y="342217"/>
                </a:lnTo>
                <a:lnTo>
                  <a:pt x="1218412" y="341322"/>
                </a:lnTo>
                <a:lnTo>
                  <a:pt x="1210658" y="341322"/>
                </a:lnTo>
                <a:cubicBezTo>
                  <a:pt x="1210658" y="341322"/>
                  <a:pt x="1203501" y="342664"/>
                  <a:pt x="1203501" y="342664"/>
                </a:cubicBezTo>
                <a:lnTo>
                  <a:pt x="1196940" y="340428"/>
                </a:lnTo>
                <a:lnTo>
                  <a:pt x="1191721" y="341024"/>
                </a:lnTo>
                <a:lnTo>
                  <a:pt x="1179642" y="345050"/>
                </a:lnTo>
                <a:lnTo>
                  <a:pt x="1178300" y="345796"/>
                </a:lnTo>
                <a:lnTo>
                  <a:pt x="1177108" y="347436"/>
                </a:lnTo>
                <a:lnTo>
                  <a:pt x="1176064" y="349971"/>
                </a:lnTo>
                <a:lnTo>
                  <a:pt x="1176362" y="352059"/>
                </a:lnTo>
                <a:lnTo>
                  <a:pt x="1181879" y="357427"/>
                </a:lnTo>
                <a:lnTo>
                  <a:pt x="1183669" y="358620"/>
                </a:lnTo>
                <a:close/>
                <a:moveTo>
                  <a:pt x="1552577" y="1090025"/>
                </a:moveTo>
                <a:lnTo>
                  <a:pt x="1553024" y="1087639"/>
                </a:lnTo>
                <a:lnTo>
                  <a:pt x="1552726" y="1085849"/>
                </a:lnTo>
                <a:lnTo>
                  <a:pt x="1551682" y="1084657"/>
                </a:lnTo>
                <a:lnTo>
                  <a:pt x="1550489" y="1083911"/>
                </a:lnTo>
                <a:lnTo>
                  <a:pt x="1548402" y="1083613"/>
                </a:lnTo>
                <a:lnTo>
                  <a:pt x="1545569" y="1083613"/>
                </a:lnTo>
                <a:cubicBezTo>
                  <a:pt x="1545569" y="1083613"/>
                  <a:pt x="1539604" y="1085402"/>
                  <a:pt x="1539604" y="1085402"/>
                </a:cubicBezTo>
                <a:lnTo>
                  <a:pt x="1533043" y="1085104"/>
                </a:lnTo>
                <a:lnTo>
                  <a:pt x="1526184" y="1088086"/>
                </a:lnTo>
                <a:lnTo>
                  <a:pt x="1524544" y="1088086"/>
                </a:lnTo>
                <a:cubicBezTo>
                  <a:pt x="1524544" y="1088086"/>
                  <a:pt x="1522307" y="1087639"/>
                  <a:pt x="1522307" y="1087639"/>
                </a:cubicBezTo>
                <a:lnTo>
                  <a:pt x="1517535" y="1085998"/>
                </a:lnTo>
                <a:lnTo>
                  <a:pt x="1515298" y="1086744"/>
                </a:lnTo>
                <a:lnTo>
                  <a:pt x="1505755" y="1101208"/>
                </a:lnTo>
                <a:lnTo>
                  <a:pt x="1501580" y="1105234"/>
                </a:lnTo>
                <a:lnTo>
                  <a:pt x="1501282" y="1106129"/>
                </a:lnTo>
                <a:lnTo>
                  <a:pt x="1501282" y="1107322"/>
                </a:lnTo>
                <a:cubicBezTo>
                  <a:pt x="1501282" y="1107322"/>
                  <a:pt x="1501431" y="1108366"/>
                  <a:pt x="1501431" y="1108366"/>
                </a:cubicBezTo>
                <a:lnTo>
                  <a:pt x="1505159" y="1112541"/>
                </a:lnTo>
                <a:lnTo>
                  <a:pt x="1506053" y="1114479"/>
                </a:lnTo>
                <a:lnTo>
                  <a:pt x="1506501" y="1118058"/>
                </a:lnTo>
                <a:lnTo>
                  <a:pt x="1506948" y="1118655"/>
                </a:lnTo>
                <a:lnTo>
                  <a:pt x="1515448" y="1115374"/>
                </a:lnTo>
                <a:lnTo>
                  <a:pt x="1518728" y="1115374"/>
                </a:lnTo>
                <a:cubicBezTo>
                  <a:pt x="1518728" y="1115374"/>
                  <a:pt x="1522008" y="1116865"/>
                  <a:pt x="1522008" y="1116865"/>
                </a:cubicBezTo>
                <a:lnTo>
                  <a:pt x="1523500" y="1116865"/>
                </a:lnTo>
                <a:cubicBezTo>
                  <a:pt x="1523500" y="1116865"/>
                  <a:pt x="1524991" y="1116567"/>
                  <a:pt x="1524991" y="1116567"/>
                </a:cubicBezTo>
                <a:lnTo>
                  <a:pt x="1536771" y="1108366"/>
                </a:lnTo>
                <a:lnTo>
                  <a:pt x="1538858" y="1106576"/>
                </a:lnTo>
                <a:lnTo>
                  <a:pt x="1541543" y="1103445"/>
                </a:lnTo>
                <a:lnTo>
                  <a:pt x="1548700" y="1097779"/>
                </a:lnTo>
                <a:lnTo>
                  <a:pt x="1551086" y="1094498"/>
                </a:lnTo>
                <a:lnTo>
                  <a:pt x="1551981" y="1092560"/>
                </a:lnTo>
                <a:lnTo>
                  <a:pt x="1552726" y="1090323"/>
                </a:lnTo>
                <a:close/>
                <a:moveTo>
                  <a:pt x="1639511" y="784639"/>
                </a:moveTo>
                <a:lnTo>
                  <a:pt x="1642344" y="785235"/>
                </a:lnTo>
                <a:lnTo>
                  <a:pt x="1644580" y="784639"/>
                </a:lnTo>
                <a:lnTo>
                  <a:pt x="1648905" y="782253"/>
                </a:lnTo>
                <a:lnTo>
                  <a:pt x="1655913" y="779420"/>
                </a:lnTo>
                <a:lnTo>
                  <a:pt x="1657851" y="777929"/>
                </a:lnTo>
                <a:lnTo>
                  <a:pt x="1657553" y="776587"/>
                </a:lnTo>
                <a:lnTo>
                  <a:pt x="1656211" y="774201"/>
                </a:lnTo>
                <a:lnTo>
                  <a:pt x="1653229" y="773008"/>
                </a:lnTo>
                <a:lnTo>
                  <a:pt x="1651738" y="773008"/>
                </a:lnTo>
                <a:cubicBezTo>
                  <a:pt x="1651738" y="773008"/>
                  <a:pt x="1650098" y="774052"/>
                  <a:pt x="1650098" y="774052"/>
                </a:cubicBezTo>
                <a:lnTo>
                  <a:pt x="1650098" y="775543"/>
                </a:lnTo>
                <a:cubicBezTo>
                  <a:pt x="1650098" y="775543"/>
                  <a:pt x="1649203" y="776587"/>
                  <a:pt x="1649203" y="776587"/>
                </a:cubicBezTo>
                <a:lnTo>
                  <a:pt x="1647861" y="776139"/>
                </a:lnTo>
                <a:lnTo>
                  <a:pt x="1646370" y="777332"/>
                </a:lnTo>
                <a:lnTo>
                  <a:pt x="1641747" y="777929"/>
                </a:lnTo>
                <a:lnTo>
                  <a:pt x="1636230" y="783595"/>
                </a:lnTo>
                <a:lnTo>
                  <a:pt x="1634739" y="785533"/>
                </a:lnTo>
                <a:lnTo>
                  <a:pt x="1636081" y="785533"/>
                </a:lnTo>
                <a:cubicBezTo>
                  <a:pt x="1636081" y="785533"/>
                  <a:pt x="1639660" y="784639"/>
                  <a:pt x="1639660" y="784639"/>
                </a:cubicBezTo>
                <a:close/>
                <a:moveTo>
                  <a:pt x="1770284" y="1745829"/>
                </a:moveTo>
                <a:lnTo>
                  <a:pt x="1773564" y="1742101"/>
                </a:lnTo>
                <a:lnTo>
                  <a:pt x="1769538" y="1742846"/>
                </a:lnTo>
                <a:lnTo>
                  <a:pt x="1766109" y="1746127"/>
                </a:lnTo>
                <a:lnTo>
                  <a:pt x="1767152" y="1746425"/>
                </a:lnTo>
                <a:lnTo>
                  <a:pt x="1770284" y="1745680"/>
                </a:lnTo>
                <a:close/>
                <a:moveTo>
                  <a:pt x="1534534" y="1871532"/>
                </a:moveTo>
                <a:lnTo>
                  <a:pt x="1533938" y="1872278"/>
                </a:lnTo>
                <a:lnTo>
                  <a:pt x="1533639" y="1873918"/>
                </a:lnTo>
                <a:lnTo>
                  <a:pt x="1533639" y="1874663"/>
                </a:lnTo>
                <a:cubicBezTo>
                  <a:pt x="1533639" y="1874663"/>
                  <a:pt x="1534832" y="1874365"/>
                  <a:pt x="1534832" y="1874365"/>
                </a:cubicBezTo>
                <a:lnTo>
                  <a:pt x="1535131" y="1873620"/>
                </a:lnTo>
                <a:lnTo>
                  <a:pt x="1534683" y="1872128"/>
                </a:lnTo>
                <a:lnTo>
                  <a:pt x="1534385" y="1871681"/>
                </a:lnTo>
                <a:close/>
                <a:moveTo>
                  <a:pt x="1556006" y="1749258"/>
                </a:moveTo>
                <a:lnTo>
                  <a:pt x="1556006" y="1749706"/>
                </a:lnTo>
                <a:cubicBezTo>
                  <a:pt x="1556006" y="1749706"/>
                  <a:pt x="1556603" y="1750004"/>
                  <a:pt x="1556603" y="1750004"/>
                </a:cubicBezTo>
                <a:lnTo>
                  <a:pt x="1557349" y="1750004"/>
                </a:lnTo>
                <a:cubicBezTo>
                  <a:pt x="1557349" y="1750004"/>
                  <a:pt x="1558989" y="1748662"/>
                  <a:pt x="1558989" y="1748662"/>
                </a:cubicBezTo>
                <a:lnTo>
                  <a:pt x="1559436" y="1747767"/>
                </a:lnTo>
                <a:lnTo>
                  <a:pt x="1558840" y="1747767"/>
                </a:lnTo>
                <a:cubicBezTo>
                  <a:pt x="1558840" y="1747767"/>
                  <a:pt x="1556305" y="1748811"/>
                  <a:pt x="1556305" y="1748811"/>
                </a:cubicBezTo>
                <a:lnTo>
                  <a:pt x="1556006" y="1749258"/>
                </a:lnTo>
                <a:close/>
                <a:moveTo>
                  <a:pt x="1527079" y="1738075"/>
                </a:moveTo>
                <a:lnTo>
                  <a:pt x="1532297" y="1738522"/>
                </a:lnTo>
                <a:lnTo>
                  <a:pt x="1535131" y="1739417"/>
                </a:lnTo>
                <a:lnTo>
                  <a:pt x="1538113" y="1740908"/>
                </a:lnTo>
                <a:lnTo>
                  <a:pt x="1540797" y="1741952"/>
                </a:lnTo>
                <a:lnTo>
                  <a:pt x="1543034" y="1742399"/>
                </a:lnTo>
                <a:lnTo>
                  <a:pt x="1544823" y="1743145"/>
                </a:lnTo>
                <a:lnTo>
                  <a:pt x="1546016" y="1744188"/>
                </a:lnTo>
                <a:lnTo>
                  <a:pt x="1549147" y="1745381"/>
                </a:lnTo>
                <a:lnTo>
                  <a:pt x="1549595" y="1746127"/>
                </a:lnTo>
                <a:lnTo>
                  <a:pt x="1550191" y="1746425"/>
                </a:lnTo>
                <a:lnTo>
                  <a:pt x="1550937" y="1746425"/>
                </a:lnTo>
                <a:cubicBezTo>
                  <a:pt x="1550937" y="1746425"/>
                  <a:pt x="1556454" y="1741952"/>
                  <a:pt x="1556454" y="1741952"/>
                </a:cubicBezTo>
                <a:lnTo>
                  <a:pt x="1558094" y="1741952"/>
                </a:lnTo>
                <a:cubicBezTo>
                  <a:pt x="1558094" y="1741952"/>
                  <a:pt x="1558094" y="1742101"/>
                  <a:pt x="1558094" y="1742101"/>
                </a:cubicBezTo>
                <a:lnTo>
                  <a:pt x="1555261" y="1744636"/>
                </a:lnTo>
                <a:lnTo>
                  <a:pt x="1554217" y="1744934"/>
                </a:lnTo>
                <a:lnTo>
                  <a:pt x="1553621" y="1744934"/>
                </a:lnTo>
                <a:cubicBezTo>
                  <a:pt x="1553621" y="1744934"/>
                  <a:pt x="1552130" y="1746127"/>
                  <a:pt x="1552130" y="1746127"/>
                </a:cubicBezTo>
                <a:lnTo>
                  <a:pt x="1552130" y="1746425"/>
                </a:lnTo>
                <a:cubicBezTo>
                  <a:pt x="1552130" y="1746425"/>
                  <a:pt x="1552875" y="1746276"/>
                  <a:pt x="1552875" y="1746276"/>
                </a:cubicBezTo>
                <a:lnTo>
                  <a:pt x="1553770" y="1746574"/>
                </a:lnTo>
                <a:lnTo>
                  <a:pt x="1554665" y="1747320"/>
                </a:lnTo>
                <a:lnTo>
                  <a:pt x="1556006" y="1746872"/>
                </a:lnTo>
                <a:lnTo>
                  <a:pt x="1557945" y="1745381"/>
                </a:lnTo>
                <a:lnTo>
                  <a:pt x="1559734" y="1743145"/>
                </a:lnTo>
                <a:lnTo>
                  <a:pt x="1562120" y="1738522"/>
                </a:lnTo>
                <a:lnTo>
                  <a:pt x="1562120" y="1738224"/>
                </a:lnTo>
                <a:cubicBezTo>
                  <a:pt x="1562120" y="1738224"/>
                  <a:pt x="1559734" y="1738224"/>
                  <a:pt x="1559734" y="1738224"/>
                </a:cubicBezTo>
                <a:lnTo>
                  <a:pt x="1559436" y="1737777"/>
                </a:lnTo>
                <a:lnTo>
                  <a:pt x="1560182" y="1736733"/>
                </a:lnTo>
                <a:lnTo>
                  <a:pt x="1560182" y="1735838"/>
                </a:lnTo>
                <a:cubicBezTo>
                  <a:pt x="1560182" y="1735838"/>
                  <a:pt x="1560182" y="1734943"/>
                  <a:pt x="1560182" y="1734943"/>
                </a:cubicBezTo>
                <a:lnTo>
                  <a:pt x="1559585" y="1734943"/>
                </a:lnTo>
                <a:cubicBezTo>
                  <a:pt x="1559585" y="1734943"/>
                  <a:pt x="1558542" y="1736136"/>
                  <a:pt x="1558542" y="1736136"/>
                </a:cubicBezTo>
                <a:lnTo>
                  <a:pt x="1557796" y="1737627"/>
                </a:lnTo>
                <a:lnTo>
                  <a:pt x="1556901" y="1740461"/>
                </a:lnTo>
                <a:lnTo>
                  <a:pt x="1556752" y="1740461"/>
                </a:lnTo>
                <a:cubicBezTo>
                  <a:pt x="1556752" y="1740461"/>
                  <a:pt x="1555857" y="1738820"/>
                  <a:pt x="1555857" y="1738820"/>
                </a:cubicBezTo>
                <a:lnTo>
                  <a:pt x="1555857" y="1737627"/>
                </a:lnTo>
                <a:cubicBezTo>
                  <a:pt x="1555857" y="1737627"/>
                  <a:pt x="1556156" y="1736285"/>
                  <a:pt x="1556156" y="1736285"/>
                </a:cubicBezTo>
                <a:lnTo>
                  <a:pt x="1555857" y="1735540"/>
                </a:lnTo>
                <a:lnTo>
                  <a:pt x="1554814" y="1735242"/>
                </a:lnTo>
                <a:lnTo>
                  <a:pt x="1554366" y="1734645"/>
                </a:lnTo>
                <a:lnTo>
                  <a:pt x="1554366" y="1733601"/>
                </a:lnTo>
                <a:cubicBezTo>
                  <a:pt x="1554366" y="1733601"/>
                  <a:pt x="1554068" y="1732856"/>
                  <a:pt x="1554068" y="1732856"/>
                </a:cubicBezTo>
                <a:lnTo>
                  <a:pt x="1553323" y="1732259"/>
                </a:lnTo>
                <a:lnTo>
                  <a:pt x="1551981" y="1732259"/>
                </a:lnTo>
                <a:cubicBezTo>
                  <a:pt x="1551981" y="1732259"/>
                  <a:pt x="1550191" y="1733154"/>
                  <a:pt x="1550191" y="1733154"/>
                </a:cubicBezTo>
                <a:lnTo>
                  <a:pt x="1548849" y="1734347"/>
                </a:lnTo>
                <a:lnTo>
                  <a:pt x="1547954" y="1735987"/>
                </a:lnTo>
                <a:lnTo>
                  <a:pt x="1547060" y="1735987"/>
                </a:lnTo>
                <a:cubicBezTo>
                  <a:pt x="1547060" y="1735987"/>
                  <a:pt x="1546314" y="1734049"/>
                  <a:pt x="1546314" y="1734049"/>
                </a:cubicBezTo>
                <a:lnTo>
                  <a:pt x="1545569" y="1733303"/>
                </a:lnTo>
                <a:lnTo>
                  <a:pt x="1544674" y="1733601"/>
                </a:lnTo>
                <a:lnTo>
                  <a:pt x="1544227" y="1733303"/>
                </a:lnTo>
                <a:lnTo>
                  <a:pt x="1544227" y="1732408"/>
                </a:lnTo>
                <a:cubicBezTo>
                  <a:pt x="1544227" y="1732408"/>
                  <a:pt x="1543034" y="1732110"/>
                  <a:pt x="1543034" y="1732110"/>
                </a:cubicBezTo>
                <a:lnTo>
                  <a:pt x="1541244" y="1732558"/>
                </a:lnTo>
                <a:lnTo>
                  <a:pt x="1540051" y="1733154"/>
                </a:lnTo>
                <a:lnTo>
                  <a:pt x="1539604" y="1733900"/>
                </a:lnTo>
                <a:lnTo>
                  <a:pt x="1539157" y="1733900"/>
                </a:lnTo>
                <a:cubicBezTo>
                  <a:pt x="1539157" y="1733900"/>
                  <a:pt x="1538709" y="1733601"/>
                  <a:pt x="1538709" y="1733601"/>
                </a:cubicBezTo>
                <a:lnTo>
                  <a:pt x="1537964" y="1733601"/>
                </a:lnTo>
                <a:cubicBezTo>
                  <a:pt x="1537964" y="1733601"/>
                  <a:pt x="1536920" y="1734645"/>
                  <a:pt x="1536920" y="1734645"/>
                </a:cubicBezTo>
                <a:lnTo>
                  <a:pt x="1536622" y="1735242"/>
                </a:lnTo>
                <a:lnTo>
                  <a:pt x="1537218" y="1736136"/>
                </a:lnTo>
                <a:lnTo>
                  <a:pt x="1537218" y="1736435"/>
                </a:lnTo>
                <a:cubicBezTo>
                  <a:pt x="1537218" y="1736435"/>
                  <a:pt x="1538113" y="1736733"/>
                  <a:pt x="1538113" y="1736733"/>
                </a:cubicBezTo>
                <a:lnTo>
                  <a:pt x="1538113" y="1737329"/>
                </a:lnTo>
                <a:cubicBezTo>
                  <a:pt x="1538113" y="1737329"/>
                  <a:pt x="1537815" y="1738224"/>
                  <a:pt x="1537815" y="1738224"/>
                </a:cubicBezTo>
                <a:lnTo>
                  <a:pt x="1537218" y="1738224"/>
                </a:lnTo>
                <a:cubicBezTo>
                  <a:pt x="1537218" y="1738224"/>
                  <a:pt x="1536473" y="1737180"/>
                  <a:pt x="1536473" y="1737180"/>
                </a:cubicBezTo>
                <a:lnTo>
                  <a:pt x="1535876" y="1736882"/>
                </a:lnTo>
                <a:lnTo>
                  <a:pt x="1535429" y="1737180"/>
                </a:lnTo>
                <a:lnTo>
                  <a:pt x="1534982" y="1737180"/>
                </a:lnTo>
                <a:cubicBezTo>
                  <a:pt x="1534982" y="1737180"/>
                  <a:pt x="1534534" y="1736435"/>
                  <a:pt x="1534534" y="1736435"/>
                </a:cubicBezTo>
                <a:lnTo>
                  <a:pt x="1533789" y="1736435"/>
                </a:lnTo>
                <a:cubicBezTo>
                  <a:pt x="1533789" y="1736435"/>
                  <a:pt x="1532596" y="1736733"/>
                  <a:pt x="1532596" y="1736733"/>
                </a:cubicBezTo>
                <a:lnTo>
                  <a:pt x="1531850" y="1736733"/>
                </a:lnTo>
                <a:cubicBezTo>
                  <a:pt x="1531850" y="1736733"/>
                  <a:pt x="1531552" y="1735838"/>
                  <a:pt x="1531552" y="1735838"/>
                </a:cubicBezTo>
                <a:lnTo>
                  <a:pt x="1531104" y="1735242"/>
                </a:lnTo>
                <a:lnTo>
                  <a:pt x="1530359" y="1734794"/>
                </a:lnTo>
                <a:lnTo>
                  <a:pt x="1530061" y="1733900"/>
                </a:lnTo>
                <a:lnTo>
                  <a:pt x="1530359" y="1732558"/>
                </a:lnTo>
                <a:lnTo>
                  <a:pt x="1529762" y="1732110"/>
                </a:lnTo>
                <a:lnTo>
                  <a:pt x="1528122" y="1732558"/>
                </a:lnTo>
                <a:lnTo>
                  <a:pt x="1527079" y="1733005"/>
                </a:lnTo>
                <a:lnTo>
                  <a:pt x="1526482" y="1733601"/>
                </a:lnTo>
                <a:lnTo>
                  <a:pt x="1525736" y="1733601"/>
                </a:lnTo>
                <a:cubicBezTo>
                  <a:pt x="1525736" y="1733601"/>
                  <a:pt x="1524693" y="1733154"/>
                  <a:pt x="1524693" y="1733154"/>
                </a:cubicBezTo>
                <a:lnTo>
                  <a:pt x="1523798" y="1733154"/>
                </a:lnTo>
                <a:cubicBezTo>
                  <a:pt x="1523798" y="1733154"/>
                  <a:pt x="1523052" y="1733900"/>
                  <a:pt x="1523052" y="1733900"/>
                </a:cubicBezTo>
                <a:lnTo>
                  <a:pt x="1522307" y="1733900"/>
                </a:lnTo>
                <a:cubicBezTo>
                  <a:pt x="1522307" y="1733900"/>
                  <a:pt x="1521561" y="1733005"/>
                  <a:pt x="1521561" y="1733005"/>
                </a:cubicBezTo>
                <a:lnTo>
                  <a:pt x="1520965" y="1733005"/>
                </a:lnTo>
                <a:cubicBezTo>
                  <a:pt x="1520965" y="1733005"/>
                  <a:pt x="1520368" y="1733303"/>
                  <a:pt x="1520368" y="1733303"/>
                </a:cubicBezTo>
                <a:lnTo>
                  <a:pt x="1519921" y="1734049"/>
                </a:lnTo>
                <a:lnTo>
                  <a:pt x="1519921" y="1735093"/>
                </a:lnTo>
                <a:cubicBezTo>
                  <a:pt x="1519921" y="1735093"/>
                  <a:pt x="1521412" y="1735987"/>
                  <a:pt x="1521412" y="1735987"/>
                </a:cubicBezTo>
                <a:lnTo>
                  <a:pt x="1526631" y="1737478"/>
                </a:lnTo>
                <a:lnTo>
                  <a:pt x="1527377" y="1738224"/>
                </a:lnTo>
                <a:close/>
                <a:moveTo>
                  <a:pt x="1517684" y="1732408"/>
                </a:moveTo>
                <a:lnTo>
                  <a:pt x="1516342" y="1731812"/>
                </a:lnTo>
                <a:lnTo>
                  <a:pt x="1515149" y="1731812"/>
                </a:lnTo>
                <a:cubicBezTo>
                  <a:pt x="1515149" y="1731812"/>
                  <a:pt x="1513956" y="1732856"/>
                  <a:pt x="1513956" y="1732856"/>
                </a:cubicBezTo>
                <a:lnTo>
                  <a:pt x="1513211" y="1733750"/>
                </a:lnTo>
                <a:lnTo>
                  <a:pt x="1512912" y="1734794"/>
                </a:lnTo>
                <a:lnTo>
                  <a:pt x="1513658" y="1735540"/>
                </a:lnTo>
                <a:lnTo>
                  <a:pt x="1515448" y="1736136"/>
                </a:lnTo>
                <a:lnTo>
                  <a:pt x="1516939" y="1735689"/>
                </a:lnTo>
                <a:lnTo>
                  <a:pt x="1518579" y="1733452"/>
                </a:lnTo>
                <a:lnTo>
                  <a:pt x="1518579" y="1733005"/>
                </a:lnTo>
                <a:cubicBezTo>
                  <a:pt x="1518579" y="1733005"/>
                  <a:pt x="1517833" y="1732408"/>
                  <a:pt x="1517833" y="1732408"/>
                </a:cubicBezTo>
                <a:close/>
                <a:moveTo>
                  <a:pt x="1689762" y="1793545"/>
                </a:moveTo>
                <a:lnTo>
                  <a:pt x="1688718" y="1794142"/>
                </a:lnTo>
                <a:lnTo>
                  <a:pt x="1688420" y="1794589"/>
                </a:lnTo>
                <a:lnTo>
                  <a:pt x="1689017" y="1794887"/>
                </a:lnTo>
                <a:lnTo>
                  <a:pt x="1690508" y="1794887"/>
                </a:lnTo>
                <a:cubicBezTo>
                  <a:pt x="1690508" y="1794887"/>
                  <a:pt x="1691700" y="1794589"/>
                  <a:pt x="1691700" y="1794589"/>
                </a:cubicBezTo>
                <a:lnTo>
                  <a:pt x="1692893" y="1793098"/>
                </a:lnTo>
                <a:lnTo>
                  <a:pt x="1692893" y="1792501"/>
                </a:lnTo>
                <a:cubicBezTo>
                  <a:pt x="1692893" y="1792501"/>
                  <a:pt x="1689762" y="1793396"/>
                  <a:pt x="1689762" y="1793396"/>
                </a:cubicBezTo>
                <a:close/>
                <a:moveTo>
                  <a:pt x="414985" y="1589855"/>
                </a:moveTo>
                <a:lnTo>
                  <a:pt x="415283" y="1587917"/>
                </a:lnTo>
                <a:lnTo>
                  <a:pt x="417221" y="1585531"/>
                </a:lnTo>
                <a:lnTo>
                  <a:pt x="418265" y="1583443"/>
                </a:lnTo>
                <a:lnTo>
                  <a:pt x="417818" y="1581803"/>
                </a:lnTo>
                <a:lnTo>
                  <a:pt x="416923" y="1579865"/>
                </a:lnTo>
                <a:lnTo>
                  <a:pt x="416625" y="1579119"/>
                </a:lnTo>
                <a:lnTo>
                  <a:pt x="415134" y="1577330"/>
                </a:lnTo>
                <a:lnTo>
                  <a:pt x="413494" y="1576286"/>
                </a:lnTo>
                <a:lnTo>
                  <a:pt x="412450" y="1576286"/>
                </a:lnTo>
                <a:cubicBezTo>
                  <a:pt x="412450" y="1576286"/>
                  <a:pt x="411257" y="1578523"/>
                  <a:pt x="411257" y="1578523"/>
                </a:cubicBezTo>
                <a:lnTo>
                  <a:pt x="410959" y="1580014"/>
                </a:lnTo>
                <a:lnTo>
                  <a:pt x="413494" y="1586575"/>
                </a:lnTo>
                <a:lnTo>
                  <a:pt x="415134" y="1589706"/>
                </a:lnTo>
                <a:close/>
                <a:moveTo>
                  <a:pt x="1964729" y="1789519"/>
                </a:moveTo>
                <a:lnTo>
                  <a:pt x="1964430" y="1790712"/>
                </a:lnTo>
                <a:lnTo>
                  <a:pt x="1965772" y="1789519"/>
                </a:lnTo>
                <a:lnTo>
                  <a:pt x="1967413" y="1786090"/>
                </a:lnTo>
                <a:lnTo>
                  <a:pt x="1966369" y="1786537"/>
                </a:lnTo>
                <a:lnTo>
                  <a:pt x="1964729" y="1789519"/>
                </a:lnTo>
                <a:close/>
                <a:moveTo>
                  <a:pt x="1701095" y="1791309"/>
                </a:moveTo>
                <a:lnTo>
                  <a:pt x="1698411" y="1791756"/>
                </a:lnTo>
                <a:lnTo>
                  <a:pt x="1697814" y="1792651"/>
                </a:lnTo>
                <a:lnTo>
                  <a:pt x="1696920" y="1793396"/>
                </a:lnTo>
                <a:lnTo>
                  <a:pt x="1696920" y="1793993"/>
                </a:lnTo>
                <a:cubicBezTo>
                  <a:pt x="1696920" y="1793993"/>
                  <a:pt x="1697069" y="1794291"/>
                  <a:pt x="1697069" y="1794291"/>
                </a:cubicBezTo>
                <a:lnTo>
                  <a:pt x="1697069" y="1794738"/>
                </a:lnTo>
                <a:cubicBezTo>
                  <a:pt x="1697069" y="1794738"/>
                  <a:pt x="1696920" y="1795186"/>
                  <a:pt x="1696920" y="1795186"/>
                </a:cubicBezTo>
                <a:lnTo>
                  <a:pt x="1697367" y="1795186"/>
                </a:lnTo>
                <a:cubicBezTo>
                  <a:pt x="1697367" y="1795186"/>
                  <a:pt x="1698560" y="1795335"/>
                  <a:pt x="1698560" y="1795335"/>
                </a:cubicBezTo>
                <a:lnTo>
                  <a:pt x="1700051" y="1794142"/>
                </a:lnTo>
                <a:lnTo>
                  <a:pt x="1700349" y="1793545"/>
                </a:lnTo>
                <a:lnTo>
                  <a:pt x="1700945" y="1792501"/>
                </a:lnTo>
                <a:lnTo>
                  <a:pt x="1703331" y="1791607"/>
                </a:lnTo>
                <a:lnTo>
                  <a:pt x="1703630" y="1790861"/>
                </a:lnTo>
                <a:lnTo>
                  <a:pt x="1702288" y="1791159"/>
                </a:lnTo>
                <a:lnTo>
                  <a:pt x="1700945" y="1791458"/>
                </a:lnTo>
                <a:close/>
                <a:moveTo>
                  <a:pt x="1950712" y="1773564"/>
                </a:moveTo>
                <a:lnTo>
                  <a:pt x="1949370" y="1778187"/>
                </a:lnTo>
                <a:lnTo>
                  <a:pt x="1952949" y="1776397"/>
                </a:lnTo>
                <a:lnTo>
                  <a:pt x="1953247" y="1775502"/>
                </a:lnTo>
                <a:lnTo>
                  <a:pt x="1953247" y="1772818"/>
                </a:lnTo>
                <a:cubicBezTo>
                  <a:pt x="1953247" y="1772818"/>
                  <a:pt x="1951905" y="1772371"/>
                  <a:pt x="1951905" y="1772371"/>
                </a:cubicBezTo>
                <a:lnTo>
                  <a:pt x="1950712" y="1773713"/>
                </a:lnTo>
                <a:close/>
                <a:moveTo>
                  <a:pt x="419458" y="1586575"/>
                </a:moveTo>
                <a:lnTo>
                  <a:pt x="420055" y="1590601"/>
                </a:lnTo>
                <a:lnTo>
                  <a:pt x="420651" y="1590303"/>
                </a:lnTo>
                <a:lnTo>
                  <a:pt x="422441" y="1588811"/>
                </a:lnTo>
                <a:lnTo>
                  <a:pt x="422441" y="1588364"/>
                </a:lnTo>
                <a:cubicBezTo>
                  <a:pt x="422441" y="1588364"/>
                  <a:pt x="422291" y="1586724"/>
                  <a:pt x="422291" y="1586724"/>
                </a:cubicBezTo>
                <a:lnTo>
                  <a:pt x="421695" y="1585531"/>
                </a:lnTo>
                <a:lnTo>
                  <a:pt x="420353" y="1583742"/>
                </a:lnTo>
                <a:lnTo>
                  <a:pt x="420353" y="1584487"/>
                </a:lnTo>
                <a:cubicBezTo>
                  <a:pt x="420353" y="1584487"/>
                  <a:pt x="420353" y="1585233"/>
                  <a:pt x="420353" y="1585233"/>
                </a:cubicBezTo>
                <a:lnTo>
                  <a:pt x="419607" y="1586724"/>
                </a:lnTo>
                <a:close/>
                <a:moveTo>
                  <a:pt x="463000" y="1631011"/>
                </a:moveTo>
                <a:lnTo>
                  <a:pt x="463000" y="1630265"/>
                </a:lnTo>
                <a:cubicBezTo>
                  <a:pt x="463000" y="1630265"/>
                  <a:pt x="460166" y="1628625"/>
                  <a:pt x="460166" y="1628625"/>
                </a:cubicBezTo>
                <a:lnTo>
                  <a:pt x="454649" y="1623704"/>
                </a:lnTo>
                <a:lnTo>
                  <a:pt x="455842" y="1625643"/>
                </a:lnTo>
                <a:lnTo>
                  <a:pt x="458526" y="1628923"/>
                </a:lnTo>
                <a:lnTo>
                  <a:pt x="462701" y="1631458"/>
                </a:lnTo>
                <a:lnTo>
                  <a:pt x="463000" y="1631011"/>
                </a:lnTo>
                <a:close/>
                <a:moveTo>
                  <a:pt x="1502176" y="1721672"/>
                </a:moveTo>
                <a:lnTo>
                  <a:pt x="1500089" y="1721076"/>
                </a:lnTo>
                <a:lnTo>
                  <a:pt x="1497703" y="1720777"/>
                </a:lnTo>
                <a:lnTo>
                  <a:pt x="1496808" y="1721523"/>
                </a:lnTo>
                <a:lnTo>
                  <a:pt x="1497256" y="1723313"/>
                </a:lnTo>
                <a:lnTo>
                  <a:pt x="1498299" y="1725400"/>
                </a:lnTo>
                <a:lnTo>
                  <a:pt x="1499940" y="1727786"/>
                </a:lnTo>
                <a:lnTo>
                  <a:pt x="1501282" y="1728382"/>
                </a:lnTo>
                <a:lnTo>
                  <a:pt x="1501878" y="1728382"/>
                </a:lnTo>
                <a:cubicBezTo>
                  <a:pt x="1501878" y="1728382"/>
                  <a:pt x="1502326" y="1727488"/>
                  <a:pt x="1502326" y="1727488"/>
                </a:cubicBezTo>
                <a:lnTo>
                  <a:pt x="1502624" y="1726444"/>
                </a:lnTo>
                <a:lnTo>
                  <a:pt x="1503071" y="1726146"/>
                </a:lnTo>
                <a:lnTo>
                  <a:pt x="1503817" y="1726444"/>
                </a:lnTo>
                <a:lnTo>
                  <a:pt x="1504413" y="1725847"/>
                </a:lnTo>
                <a:lnTo>
                  <a:pt x="1504711" y="1724207"/>
                </a:lnTo>
                <a:lnTo>
                  <a:pt x="1503966" y="1722865"/>
                </a:lnTo>
                <a:lnTo>
                  <a:pt x="1502176" y="1721821"/>
                </a:lnTo>
                <a:close/>
                <a:moveTo>
                  <a:pt x="432878" y="1602530"/>
                </a:moveTo>
                <a:lnTo>
                  <a:pt x="433475" y="1603276"/>
                </a:lnTo>
                <a:lnTo>
                  <a:pt x="434370" y="1604469"/>
                </a:lnTo>
                <a:lnTo>
                  <a:pt x="436905" y="1606109"/>
                </a:lnTo>
                <a:lnTo>
                  <a:pt x="442720" y="1608942"/>
                </a:lnTo>
                <a:lnTo>
                  <a:pt x="442422" y="1608196"/>
                </a:lnTo>
                <a:lnTo>
                  <a:pt x="438396" y="1603276"/>
                </a:lnTo>
                <a:lnTo>
                  <a:pt x="435413" y="1601188"/>
                </a:lnTo>
                <a:lnTo>
                  <a:pt x="432133" y="1599846"/>
                </a:lnTo>
                <a:lnTo>
                  <a:pt x="430194" y="1599548"/>
                </a:lnTo>
                <a:lnTo>
                  <a:pt x="429449" y="1600144"/>
                </a:lnTo>
                <a:lnTo>
                  <a:pt x="429896" y="1600890"/>
                </a:lnTo>
                <a:lnTo>
                  <a:pt x="432878" y="1602679"/>
                </a:lnTo>
                <a:close/>
                <a:moveTo>
                  <a:pt x="2130544" y="1735540"/>
                </a:moveTo>
                <a:lnTo>
                  <a:pt x="2135166" y="1733452"/>
                </a:lnTo>
                <a:lnTo>
                  <a:pt x="2135464" y="1732707"/>
                </a:lnTo>
                <a:lnTo>
                  <a:pt x="2132631" y="1730917"/>
                </a:lnTo>
                <a:lnTo>
                  <a:pt x="2133973" y="1729426"/>
                </a:lnTo>
                <a:lnTo>
                  <a:pt x="2134868" y="1727637"/>
                </a:lnTo>
                <a:lnTo>
                  <a:pt x="2134868" y="1726593"/>
                </a:lnTo>
                <a:cubicBezTo>
                  <a:pt x="2134868" y="1726593"/>
                  <a:pt x="2134421" y="1725997"/>
                  <a:pt x="2134421" y="1725997"/>
                </a:cubicBezTo>
                <a:lnTo>
                  <a:pt x="2131886" y="1724953"/>
                </a:lnTo>
                <a:lnTo>
                  <a:pt x="2128456" y="1724505"/>
                </a:lnTo>
                <a:lnTo>
                  <a:pt x="2124877" y="1724804"/>
                </a:lnTo>
                <a:lnTo>
                  <a:pt x="2124430" y="1722269"/>
                </a:lnTo>
                <a:lnTo>
                  <a:pt x="2122939" y="1720927"/>
                </a:lnTo>
                <a:lnTo>
                  <a:pt x="2120851" y="1721821"/>
                </a:lnTo>
                <a:lnTo>
                  <a:pt x="2119360" y="1722865"/>
                </a:lnTo>
                <a:lnTo>
                  <a:pt x="2117422" y="1724654"/>
                </a:lnTo>
                <a:lnTo>
                  <a:pt x="2115334" y="1727637"/>
                </a:lnTo>
                <a:lnTo>
                  <a:pt x="2115632" y="1729575"/>
                </a:lnTo>
                <a:lnTo>
                  <a:pt x="2111457" y="1733154"/>
                </a:lnTo>
                <a:lnTo>
                  <a:pt x="2112203" y="1733900"/>
                </a:lnTo>
                <a:lnTo>
                  <a:pt x="2118615" y="1732707"/>
                </a:lnTo>
                <a:lnTo>
                  <a:pt x="2118316" y="1733452"/>
                </a:lnTo>
                <a:lnTo>
                  <a:pt x="2112352" y="1739417"/>
                </a:lnTo>
                <a:lnTo>
                  <a:pt x="2111308" y="1740162"/>
                </a:lnTo>
                <a:lnTo>
                  <a:pt x="2109519" y="1740610"/>
                </a:lnTo>
                <a:lnTo>
                  <a:pt x="2107580" y="1740312"/>
                </a:lnTo>
                <a:lnTo>
                  <a:pt x="2106238" y="1740312"/>
                </a:lnTo>
                <a:cubicBezTo>
                  <a:pt x="2106238" y="1740312"/>
                  <a:pt x="2102808" y="1741803"/>
                  <a:pt x="2102808" y="1741803"/>
                </a:cubicBezTo>
                <a:lnTo>
                  <a:pt x="2101914" y="1740312"/>
                </a:lnTo>
                <a:lnTo>
                  <a:pt x="2102958" y="1738671"/>
                </a:lnTo>
                <a:lnTo>
                  <a:pt x="2105045" y="1737180"/>
                </a:lnTo>
                <a:lnTo>
                  <a:pt x="2105045" y="1736584"/>
                </a:lnTo>
                <a:cubicBezTo>
                  <a:pt x="2105045" y="1736584"/>
                  <a:pt x="2103256" y="1735689"/>
                  <a:pt x="2103256" y="1735689"/>
                </a:cubicBezTo>
                <a:lnTo>
                  <a:pt x="2104598" y="1734645"/>
                </a:lnTo>
                <a:lnTo>
                  <a:pt x="2107580" y="1733303"/>
                </a:lnTo>
                <a:lnTo>
                  <a:pt x="2107580" y="1732110"/>
                </a:lnTo>
                <a:cubicBezTo>
                  <a:pt x="2107580" y="1732110"/>
                  <a:pt x="2105791" y="1732110"/>
                  <a:pt x="2105791" y="1732110"/>
                </a:cubicBezTo>
                <a:lnTo>
                  <a:pt x="2102212" y="1733750"/>
                </a:lnTo>
                <a:lnTo>
                  <a:pt x="2101317" y="1733452"/>
                </a:lnTo>
                <a:lnTo>
                  <a:pt x="2106387" y="1730023"/>
                </a:lnTo>
                <a:lnTo>
                  <a:pt x="2108475" y="1728979"/>
                </a:lnTo>
                <a:lnTo>
                  <a:pt x="2110712" y="1728382"/>
                </a:lnTo>
                <a:lnTo>
                  <a:pt x="2115185" y="1725698"/>
                </a:lnTo>
                <a:lnTo>
                  <a:pt x="2116229" y="1724207"/>
                </a:lnTo>
                <a:lnTo>
                  <a:pt x="2117273" y="1722269"/>
                </a:lnTo>
                <a:lnTo>
                  <a:pt x="2116974" y="1721076"/>
                </a:lnTo>
                <a:lnTo>
                  <a:pt x="2117571" y="1717348"/>
                </a:lnTo>
                <a:lnTo>
                  <a:pt x="2120106" y="1710489"/>
                </a:lnTo>
                <a:lnTo>
                  <a:pt x="2121448" y="1706164"/>
                </a:lnTo>
                <a:lnTo>
                  <a:pt x="2121448" y="1705121"/>
                </a:lnTo>
                <a:cubicBezTo>
                  <a:pt x="2121448" y="1705121"/>
                  <a:pt x="2119062" y="1699752"/>
                  <a:pt x="2119062" y="1699752"/>
                </a:cubicBezTo>
                <a:lnTo>
                  <a:pt x="2119062" y="1698410"/>
                </a:lnTo>
                <a:cubicBezTo>
                  <a:pt x="2119062" y="1698410"/>
                  <a:pt x="2119509" y="1697068"/>
                  <a:pt x="2119509" y="1697068"/>
                </a:cubicBezTo>
                <a:lnTo>
                  <a:pt x="2117422" y="1697068"/>
                </a:lnTo>
                <a:cubicBezTo>
                  <a:pt x="2117422" y="1697068"/>
                  <a:pt x="2115334" y="1697218"/>
                  <a:pt x="2115334" y="1697218"/>
                </a:cubicBezTo>
                <a:lnTo>
                  <a:pt x="2114141" y="1697963"/>
                </a:lnTo>
                <a:lnTo>
                  <a:pt x="2110413" y="1701840"/>
                </a:lnTo>
                <a:lnTo>
                  <a:pt x="2107431" y="1704077"/>
                </a:lnTo>
                <a:lnTo>
                  <a:pt x="2105791" y="1706463"/>
                </a:lnTo>
                <a:lnTo>
                  <a:pt x="2104449" y="1709147"/>
                </a:lnTo>
                <a:lnTo>
                  <a:pt x="2097589" y="1721076"/>
                </a:lnTo>
                <a:lnTo>
                  <a:pt x="2095949" y="1723163"/>
                </a:lnTo>
                <a:lnTo>
                  <a:pt x="2093116" y="1725698"/>
                </a:lnTo>
                <a:lnTo>
                  <a:pt x="2091178" y="1729426"/>
                </a:lnTo>
                <a:lnTo>
                  <a:pt x="2090730" y="1733452"/>
                </a:lnTo>
                <a:lnTo>
                  <a:pt x="2091923" y="1741206"/>
                </a:lnTo>
                <a:lnTo>
                  <a:pt x="2092967" y="1742846"/>
                </a:lnTo>
                <a:lnTo>
                  <a:pt x="2095203" y="1745232"/>
                </a:lnTo>
                <a:lnTo>
                  <a:pt x="2096247" y="1746127"/>
                </a:lnTo>
                <a:lnTo>
                  <a:pt x="2097440" y="1746127"/>
                </a:lnTo>
                <a:cubicBezTo>
                  <a:pt x="2097440" y="1746127"/>
                  <a:pt x="2098782" y="1745680"/>
                  <a:pt x="2098782" y="1745680"/>
                </a:cubicBezTo>
                <a:lnTo>
                  <a:pt x="2101466" y="1745680"/>
                </a:lnTo>
                <a:cubicBezTo>
                  <a:pt x="2101466" y="1745680"/>
                  <a:pt x="2104299" y="1744934"/>
                  <a:pt x="2104299" y="1744934"/>
                </a:cubicBezTo>
                <a:lnTo>
                  <a:pt x="2107133" y="1744934"/>
                </a:lnTo>
                <a:cubicBezTo>
                  <a:pt x="2107133" y="1744934"/>
                  <a:pt x="2109966" y="1745531"/>
                  <a:pt x="2109966" y="1745531"/>
                </a:cubicBezTo>
                <a:lnTo>
                  <a:pt x="2112352" y="1745531"/>
                </a:lnTo>
                <a:lnTo>
                  <a:pt x="2119957" y="1743294"/>
                </a:lnTo>
                <a:lnTo>
                  <a:pt x="2124728" y="1740312"/>
                </a:lnTo>
                <a:lnTo>
                  <a:pt x="2127114" y="1737777"/>
                </a:lnTo>
                <a:lnTo>
                  <a:pt x="2129649" y="1735689"/>
                </a:lnTo>
                <a:close/>
                <a:moveTo>
                  <a:pt x="458228" y="1629818"/>
                </a:moveTo>
                <a:lnTo>
                  <a:pt x="457482" y="1629818"/>
                </a:lnTo>
                <a:cubicBezTo>
                  <a:pt x="457482" y="1629818"/>
                  <a:pt x="459123" y="1635932"/>
                  <a:pt x="459123" y="1635932"/>
                </a:cubicBezTo>
                <a:lnTo>
                  <a:pt x="459570" y="1636528"/>
                </a:lnTo>
                <a:lnTo>
                  <a:pt x="460166" y="1636528"/>
                </a:lnTo>
                <a:cubicBezTo>
                  <a:pt x="460166" y="1636528"/>
                  <a:pt x="461210" y="1635782"/>
                  <a:pt x="461210" y="1635782"/>
                </a:cubicBezTo>
                <a:lnTo>
                  <a:pt x="461956" y="1635782"/>
                </a:lnTo>
                <a:cubicBezTo>
                  <a:pt x="461956" y="1635782"/>
                  <a:pt x="461508" y="1634440"/>
                  <a:pt x="461508" y="1634440"/>
                </a:cubicBezTo>
                <a:lnTo>
                  <a:pt x="459868" y="1632651"/>
                </a:lnTo>
                <a:lnTo>
                  <a:pt x="460315" y="1631905"/>
                </a:lnTo>
                <a:lnTo>
                  <a:pt x="458079" y="1629967"/>
                </a:lnTo>
                <a:close/>
                <a:moveTo>
                  <a:pt x="1452819" y="1669035"/>
                </a:moveTo>
                <a:lnTo>
                  <a:pt x="1451179" y="1669035"/>
                </a:lnTo>
                <a:cubicBezTo>
                  <a:pt x="1451179" y="1669035"/>
                  <a:pt x="1449688" y="1669631"/>
                  <a:pt x="1449688" y="1669631"/>
                </a:cubicBezTo>
                <a:lnTo>
                  <a:pt x="1448346" y="1670526"/>
                </a:lnTo>
                <a:lnTo>
                  <a:pt x="1447899" y="1671123"/>
                </a:lnTo>
                <a:lnTo>
                  <a:pt x="1448197" y="1671570"/>
                </a:lnTo>
                <a:lnTo>
                  <a:pt x="1450434" y="1672017"/>
                </a:lnTo>
                <a:lnTo>
                  <a:pt x="1455504" y="1671570"/>
                </a:lnTo>
                <a:lnTo>
                  <a:pt x="1457144" y="1671272"/>
                </a:lnTo>
                <a:lnTo>
                  <a:pt x="1457442" y="1670824"/>
                </a:lnTo>
                <a:lnTo>
                  <a:pt x="1456249" y="1669930"/>
                </a:lnTo>
                <a:lnTo>
                  <a:pt x="1452969" y="1669035"/>
                </a:lnTo>
                <a:close/>
                <a:moveTo>
                  <a:pt x="1402717" y="1633397"/>
                </a:moveTo>
                <a:lnTo>
                  <a:pt x="1401822" y="1632651"/>
                </a:lnTo>
                <a:lnTo>
                  <a:pt x="1401077" y="1632651"/>
                </a:lnTo>
                <a:cubicBezTo>
                  <a:pt x="1401077" y="1632651"/>
                  <a:pt x="1400630" y="1632949"/>
                  <a:pt x="1400630" y="1632949"/>
                </a:cubicBezTo>
                <a:lnTo>
                  <a:pt x="1400630" y="1633397"/>
                </a:lnTo>
                <a:cubicBezTo>
                  <a:pt x="1400630" y="1633397"/>
                  <a:pt x="1401077" y="1634440"/>
                  <a:pt x="1401077" y="1634440"/>
                </a:cubicBezTo>
                <a:lnTo>
                  <a:pt x="1401077" y="1635037"/>
                </a:lnTo>
                <a:cubicBezTo>
                  <a:pt x="1401077" y="1635037"/>
                  <a:pt x="1400779" y="1635484"/>
                  <a:pt x="1400779" y="1635484"/>
                </a:cubicBezTo>
                <a:lnTo>
                  <a:pt x="1401077" y="1635782"/>
                </a:lnTo>
                <a:lnTo>
                  <a:pt x="1402121" y="1635782"/>
                </a:lnTo>
                <a:cubicBezTo>
                  <a:pt x="1402121" y="1635782"/>
                  <a:pt x="1403910" y="1635782"/>
                  <a:pt x="1403910" y="1635782"/>
                </a:cubicBezTo>
                <a:lnTo>
                  <a:pt x="1403910" y="1634888"/>
                </a:lnTo>
                <a:cubicBezTo>
                  <a:pt x="1403910" y="1634888"/>
                  <a:pt x="1402717" y="1633397"/>
                  <a:pt x="1402717" y="1633397"/>
                </a:cubicBezTo>
                <a:close/>
                <a:moveTo>
                  <a:pt x="1396156" y="1631905"/>
                </a:moveTo>
                <a:lnTo>
                  <a:pt x="1394069" y="1632204"/>
                </a:lnTo>
                <a:lnTo>
                  <a:pt x="1392428" y="1632949"/>
                </a:lnTo>
                <a:lnTo>
                  <a:pt x="1391683" y="1633993"/>
                </a:lnTo>
                <a:lnTo>
                  <a:pt x="1391981" y="1636379"/>
                </a:lnTo>
                <a:lnTo>
                  <a:pt x="1392428" y="1637274"/>
                </a:lnTo>
                <a:lnTo>
                  <a:pt x="1393174" y="1637274"/>
                </a:lnTo>
                <a:cubicBezTo>
                  <a:pt x="1393174" y="1637274"/>
                  <a:pt x="1394069" y="1636379"/>
                  <a:pt x="1394069" y="1636379"/>
                </a:cubicBezTo>
                <a:lnTo>
                  <a:pt x="1395560" y="1635932"/>
                </a:lnTo>
                <a:lnTo>
                  <a:pt x="1397647" y="1635932"/>
                </a:lnTo>
                <a:cubicBezTo>
                  <a:pt x="1397647" y="1635932"/>
                  <a:pt x="1398840" y="1635484"/>
                  <a:pt x="1398840" y="1635484"/>
                </a:cubicBezTo>
                <a:lnTo>
                  <a:pt x="1398840" y="1634888"/>
                </a:lnTo>
                <a:cubicBezTo>
                  <a:pt x="1398840" y="1634888"/>
                  <a:pt x="1399735" y="1634590"/>
                  <a:pt x="1399735" y="1634590"/>
                </a:cubicBezTo>
                <a:lnTo>
                  <a:pt x="1400033" y="1633993"/>
                </a:lnTo>
                <a:lnTo>
                  <a:pt x="1400033" y="1632949"/>
                </a:lnTo>
                <a:cubicBezTo>
                  <a:pt x="1400033" y="1632949"/>
                  <a:pt x="1398840" y="1632353"/>
                  <a:pt x="1398840" y="1632353"/>
                </a:cubicBezTo>
                <a:lnTo>
                  <a:pt x="1396156" y="1632353"/>
                </a:lnTo>
                <a:close/>
                <a:moveTo>
                  <a:pt x="2102361" y="1746425"/>
                </a:moveTo>
                <a:lnTo>
                  <a:pt x="2102361" y="1747171"/>
                </a:lnTo>
                <a:cubicBezTo>
                  <a:pt x="2102361" y="1747171"/>
                  <a:pt x="2104150" y="1748513"/>
                  <a:pt x="2104150" y="1748513"/>
                </a:cubicBezTo>
                <a:lnTo>
                  <a:pt x="2104449" y="1748960"/>
                </a:lnTo>
                <a:lnTo>
                  <a:pt x="2105492" y="1748662"/>
                </a:lnTo>
                <a:lnTo>
                  <a:pt x="2105791" y="1747767"/>
                </a:lnTo>
                <a:lnTo>
                  <a:pt x="2106834" y="1745978"/>
                </a:lnTo>
                <a:lnTo>
                  <a:pt x="2103852" y="1745680"/>
                </a:lnTo>
                <a:lnTo>
                  <a:pt x="2102361" y="1746276"/>
                </a:lnTo>
                <a:close/>
                <a:moveTo>
                  <a:pt x="865011" y="903035"/>
                </a:moveTo>
                <a:lnTo>
                  <a:pt x="865906" y="905719"/>
                </a:lnTo>
                <a:lnTo>
                  <a:pt x="868441" y="908553"/>
                </a:lnTo>
                <a:lnTo>
                  <a:pt x="869038" y="909746"/>
                </a:lnTo>
                <a:lnTo>
                  <a:pt x="870379" y="909149"/>
                </a:lnTo>
                <a:lnTo>
                  <a:pt x="872020" y="906912"/>
                </a:lnTo>
                <a:lnTo>
                  <a:pt x="872765" y="903334"/>
                </a:lnTo>
                <a:lnTo>
                  <a:pt x="868590" y="903334"/>
                </a:lnTo>
                <a:cubicBezTo>
                  <a:pt x="868590" y="903334"/>
                  <a:pt x="865310" y="903035"/>
                  <a:pt x="865310" y="903035"/>
                </a:cubicBezTo>
                <a:close/>
                <a:moveTo>
                  <a:pt x="863371" y="883203"/>
                </a:moveTo>
                <a:lnTo>
                  <a:pt x="865459" y="885291"/>
                </a:lnTo>
                <a:lnTo>
                  <a:pt x="867248" y="886186"/>
                </a:lnTo>
                <a:lnTo>
                  <a:pt x="868143" y="887975"/>
                </a:lnTo>
                <a:lnTo>
                  <a:pt x="868590" y="888273"/>
                </a:lnTo>
                <a:lnTo>
                  <a:pt x="869932" y="884396"/>
                </a:lnTo>
                <a:lnTo>
                  <a:pt x="870230" y="882756"/>
                </a:lnTo>
                <a:lnTo>
                  <a:pt x="869783" y="881414"/>
                </a:lnTo>
                <a:lnTo>
                  <a:pt x="869038" y="880967"/>
                </a:lnTo>
                <a:lnTo>
                  <a:pt x="867546" y="879177"/>
                </a:lnTo>
                <a:lnTo>
                  <a:pt x="867994" y="877537"/>
                </a:lnTo>
                <a:lnTo>
                  <a:pt x="867546" y="874107"/>
                </a:lnTo>
                <a:lnTo>
                  <a:pt x="866055" y="872169"/>
                </a:lnTo>
                <a:lnTo>
                  <a:pt x="863968" y="873809"/>
                </a:lnTo>
                <a:lnTo>
                  <a:pt x="863968" y="876642"/>
                </a:lnTo>
                <a:cubicBezTo>
                  <a:pt x="863968" y="876642"/>
                  <a:pt x="863371" y="878730"/>
                  <a:pt x="863371" y="878730"/>
                </a:cubicBezTo>
                <a:lnTo>
                  <a:pt x="863371" y="883203"/>
                </a:lnTo>
                <a:close/>
                <a:moveTo>
                  <a:pt x="1257033" y="1128347"/>
                </a:moveTo>
                <a:lnTo>
                  <a:pt x="1257629" y="1129391"/>
                </a:lnTo>
                <a:lnTo>
                  <a:pt x="1260015" y="1131478"/>
                </a:lnTo>
                <a:lnTo>
                  <a:pt x="1261059" y="1131478"/>
                </a:lnTo>
                <a:cubicBezTo>
                  <a:pt x="1261059" y="1131478"/>
                  <a:pt x="1262252" y="1130435"/>
                  <a:pt x="1262252" y="1130435"/>
                </a:cubicBezTo>
                <a:lnTo>
                  <a:pt x="1262252" y="1129540"/>
                </a:lnTo>
                <a:cubicBezTo>
                  <a:pt x="1262252" y="1129540"/>
                  <a:pt x="1260313" y="1127601"/>
                  <a:pt x="1260313" y="1127601"/>
                </a:cubicBezTo>
                <a:lnTo>
                  <a:pt x="1257182" y="1128347"/>
                </a:lnTo>
                <a:close/>
                <a:moveTo>
                  <a:pt x="1599846" y="1769836"/>
                </a:moveTo>
                <a:lnTo>
                  <a:pt x="1598653" y="1769538"/>
                </a:lnTo>
                <a:lnTo>
                  <a:pt x="1598057" y="1769836"/>
                </a:lnTo>
                <a:lnTo>
                  <a:pt x="1598057" y="1770582"/>
                </a:lnTo>
                <a:cubicBezTo>
                  <a:pt x="1598057" y="1770582"/>
                  <a:pt x="1598653" y="1771327"/>
                  <a:pt x="1598653" y="1771327"/>
                </a:cubicBezTo>
                <a:lnTo>
                  <a:pt x="1599846" y="1772222"/>
                </a:lnTo>
                <a:lnTo>
                  <a:pt x="1599846" y="1771775"/>
                </a:lnTo>
                <a:cubicBezTo>
                  <a:pt x="1599846" y="1771775"/>
                  <a:pt x="1600293" y="1770433"/>
                  <a:pt x="1600293" y="1770433"/>
                </a:cubicBezTo>
                <a:lnTo>
                  <a:pt x="1599995" y="1769836"/>
                </a:lnTo>
                <a:close/>
                <a:moveTo>
                  <a:pt x="2012743" y="1661728"/>
                </a:moveTo>
                <a:lnTo>
                  <a:pt x="2012296" y="1661430"/>
                </a:lnTo>
                <a:lnTo>
                  <a:pt x="2011849" y="1661728"/>
                </a:lnTo>
                <a:lnTo>
                  <a:pt x="2011252" y="1662474"/>
                </a:lnTo>
                <a:lnTo>
                  <a:pt x="2009910" y="1665158"/>
                </a:lnTo>
                <a:lnTo>
                  <a:pt x="2012893" y="1663369"/>
                </a:lnTo>
                <a:lnTo>
                  <a:pt x="2012893" y="1661728"/>
                </a:lnTo>
                <a:close/>
                <a:moveTo>
                  <a:pt x="2245511" y="1564506"/>
                </a:moveTo>
                <a:lnTo>
                  <a:pt x="2245511" y="1565251"/>
                </a:lnTo>
                <a:cubicBezTo>
                  <a:pt x="2245511" y="1565251"/>
                  <a:pt x="2246405" y="1565699"/>
                  <a:pt x="2246405" y="1565699"/>
                </a:cubicBezTo>
                <a:lnTo>
                  <a:pt x="2247151" y="1565699"/>
                </a:lnTo>
                <a:cubicBezTo>
                  <a:pt x="2247151" y="1565699"/>
                  <a:pt x="2248046" y="1565251"/>
                  <a:pt x="2248046" y="1565251"/>
                </a:cubicBezTo>
                <a:lnTo>
                  <a:pt x="2248940" y="1564506"/>
                </a:lnTo>
                <a:lnTo>
                  <a:pt x="2249686" y="1563313"/>
                </a:lnTo>
                <a:lnTo>
                  <a:pt x="2249686" y="1562567"/>
                </a:lnTo>
                <a:cubicBezTo>
                  <a:pt x="2249686" y="1562567"/>
                  <a:pt x="2248195" y="1562418"/>
                  <a:pt x="2248195" y="1562418"/>
                </a:cubicBezTo>
                <a:lnTo>
                  <a:pt x="2246107" y="1563164"/>
                </a:lnTo>
                <a:lnTo>
                  <a:pt x="2245362" y="1564655"/>
                </a:lnTo>
                <a:close/>
                <a:moveTo>
                  <a:pt x="2323497" y="1675149"/>
                </a:moveTo>
                <a:lnTo>
                  <a:pt x="2322752" y="1672614"/>
                </a:lnTo>
                <a:lnTo>
                  <a:pt x="2322752" y="1670824"/>
                </a:lnTo>
                <a:cubicBezTo>
                  <a:pt x="2322752" y="1670824"/>
                  <a:pt x="2321708" y="1669930"/>
                  <a:pt x="2321708" y="1669930"/>
                </a:cubicBezTo>
                <a:lnTo>
                  <a:pt x="2320664" y="1669930"/>
                </a:lnTo>
                <a:cubicBezTo>
                  <a:pt x="2320664" y="1669930"/>
                  <a:pt x="2319769" y="1671421"/>
                  <a:pt x="2319769" y="1671421"/>
                </a:cubicBezTo>
                <a:lnTo>
                  <a:pt x="2318278" y="1675149"/>
                </a:lnTo>
                <a:lnTo>
                  <a:pt x="2316340" y="1677534"/>
                </a:lnTo>
                <a:lnTo>
                  <a:pt x="2313358" y="1679920"/>
                </a:lnTo>
                <a:lnTo>
                  <a:pt x="2311568" y="1680964"/>
                </a:lnTo>
                <a:lnTo>
                  <a:pt x="2310673" y="1679771"/>
                </a:lnTo>
                <a:lnTo>
                  <a:pt x="2310375" y="1678876"/>
                </a:lnTo>
                <a:lnTo>
                  <a:pt x="2310375" y="1673956"/>
                </a:lnTo>
                <a:cubicBezTo>
                  <a:pt x="2310375" y="1673956"/>
                  <a:pt x="2310823" y="1671123"/>
                  <a:pt x="2310823" y="1671123"/>
                </a:cubicBezTo>
                <a:lnTo>
                  <a:pt x="2312016" y="1668439"/>
                </a:lnTo>
                <a:lnTo>
                  <a:pt x="2314998" y="1662772"/>
                </a:lnTo>
                <a:lnTo>
                  <a:pt x="2316191" y="1660834"/>
                </a:lnTo>
                <a:lnTo>
                  <a:pt x="2318427" y="1658597"/>
                </a:lnTo>
                <a:lnTo>
                  <a:pt x="2318427" y="1658000"/>
                </a:lnTo>
                <a:cubicBezTo>
                  <a:pt x="2318427" y="1658000"/>
                  <a:pt x="2318129" y="1657404"/>
                  <a:pt x="2318129" y="1657404"/>
                </a:cubicBezTo>
                <a:lnTo>
                  <a:pt x="2317085" y="1656808"/>
                </a:lnTo>
                <a:lnTo>
                  <a:pt x="2312761" y="1659492"/>
                </a:lnTo>
                <a:lnTo>
                  <a:pt x="2307542" y="1662027"/>
                </a:lnTo>
                <a:lnTo>
                  <a:pt x="2301727" y="1670973"/>
                </a:lnTo>
                <a:lnTo>
                  <a:pt x="2299043" y="1673807"/>
                </a:lnTo>
                <a:lnTo>
                  <a:pt x="2297253" y="1674254"/>
                </a:lnTo>
                <a:lnTo>
                  <a:pt x="2294867" y="1674254"/>
                </a:lnTo>
                <a:cubicBezTo>
                  <a:pt x="2294867" y="1674254"/>
                  <a:pt x="2293824" y="1673061"/>
                  <a:pt x="2293824" y="1673061"/>
                </a:cubicBezTo>
                <a:lnTo>
                  <a:pt x="2292929" y="1671421"/>
                </a:lnTo>
                <a:lnTo>
                  <a:pt x="2292183" y="1669333"/>
                </a:lnTo>
                <a:lnTo>
                  <a:pt x="2292183" y="1668886"/>
                </a:lnTo>
                <a:cubicBezTo>
                  <a:pt x="2292183" y="1668886"/>
                  <a:pt x="2296657" y="1664562"/>
                  <a:pt x="2296657" y="1664562"/>
                </a:cubicBezTo>
                <a:lnTo>
                  <a:pt x="2297701" y="1662921"/>
                </a:lnTo>
                <a:lnTo>
                  <a:pt x="2298148" y="1661281"/>
                </a:lnTo>
                <a:lnTo>
                  <a:pt x="2297701" y="1660834"/>
                </a:lnTo>
                <a:lnTo>
                  <a:pt x="2293973" y="1661430"/>
                </a:lnTo>
                <a:lnTo>
                  <a:pt x="2292034" y="1661132"/>
                </a:lnTo>
                <a:lnTo>
                  <a:pt x="2295017" y="1660386"/>
                </a:lnTo>
                <a:lnTo>
                  <a:pt x="2296210" y="1659939"/>
                </a:lnTo>
                <a:lnTo>
                  <a:pt x="2296210" y="1659492"/>
                </a:lnTo>
                <a:cubicBezTo>
                  <a:pt x="2296210" y="1659492"/>
                  <a:pt x="2299937" y="1658746"/>
                  <a:pt x="2299937" y="1658746"/>
                </a:cubicBezTo>
                <a:lnTo>
                  <a:pt x="2300683" y="1658000"/>
                </a:lnTo>
                <a:lnTo>
                  <a:pt x="2300236" y="1655764"/>
                </a:lnTo>
                <a:lnTo>
                  <a:pt x="2298894" y="1654571"/>
                </a:lnTo>
                <a:lnTo>
                  <a:pt x="2300981" y="1653676"/>
                </a:lnTo>
                <a:lnTo>
                  <a:pt x="2304262" y="1651440"/>
                </a:lnTo>
                <a:lnTo>
                  <a:pt x="2306200" y="1649203"/>
                </a:lnTo>
                <a:lnTo>
                  <a:pt x="2307095" y="1648755"/>
                </a:lnTo>
                <a:lnTo>
                  <a:pt x="2309033" y="1648755"/>
                </a:lnTo>
                <a:cubicBezTo>
                  <a:pt x="2309033" y="1648755"/>
                  <a:pt x="2310226" y="1648606"/>
                  <a:pt x="2310226" y="1648606"/>
                </a:cubicBezTo>
                <a:lnTo>
                  <a:pt x="2311419" y="1647712"/>
                </a:lnTo>
                <a:lnTo>
                  <a:pt x="2313358" y="1644878"/>
                </a:lnTo>
                <a:lnTo>
                  <a:pt x="2313954" y="1643686"/>
                </a:lnTo>
                <a:lnTo>
                  <a:pt x="2314401" y="1641747"/>
                </a:lnTo>
                <a:lnTo>
                  <a:pt x="2314401" y="1639510"/>
                </a:lnTo>
                <a:cubicBezTo>
                  <a:pt x="2314401" y="1639510"/>
                  <a:pt x="2313805" y="1638765"/>
                  <a:pt x="2313805" y="1638765"/>
                </a:cubicBezTo>
                <a:lnTo>
                  <a:pt x="2313358" y="1638765"/>
                </a:lnTo>
                <a:cubicBezTo>
                  <a:pt x="2313358" y="1638765"/>
                  <a:pt x="2311568" y="1639659"/>
                  <a:pt x="2311568" y="1639659"/>
                </a:cubicBezTo>
                <a:lnTo>
                  <a:pt x="2309182" y="1641598"/>
                </a:lnTo>
                <a:lnTo>
                  <a:pt x="2307691" y="1642045"/>
                </a:lnTo>
                <a:lnTo>
                  <a:pt x="2305455" y="1641747"/>
                </a:lnTo>
                <a:lnTo>
                  <a:pt x="2304113" y="1642045"/>
                </a:lnTo>
                <a:lnTo>
                  <a:pt x="2300385" y="1644878"/>
                </a:lnTo>
                <a:lnTo>
                  <a:pt x="2297999" y="1643835"/>
                </a:lnTo>
                <a:lnTo>
                  <a:pt x="2295464" y="1644431"/>
                </a:lnTo>
                <a:lnTo>
                  <a:pt x="2293824" y="1646071"/>
                </a:lnTo>
                <a:lnTo>
                  <a:pt x="2292482" y="1646071"/>
                </a:lnTo>
                <a:cubicBezTo>
                  <a:pt x="2292482" y="1646071"/>
                  <a:pt x="2290245" y="1646519"/>
                  <a:pt x="2290245" y="1646519"/>
                </a:cubicBezTo>
                <a:lnTo>
                  <a:pt x="2285771" y="1648159"/>
                </a:lnTo>
                <a:lnTo>
                  <a:pt x="2285473" y="1648159"/>
                </a:lnTo>
                <a:cubicBezTo>
                  <a:pt x="2285473" y="1648159"/>
                  <a:pt x="2286666" y="1647115"/>
                  <a:pt x="2286666" y="1647115"/>
                </a:cubicBezTo>
                <a:lnTo>
                  <a:pt x="2291438" y="1644729"/>
                </a:lnTo>
                <a:lnTo>
                  <a:pt x="2293824" y="1643238"/>
                </a:lnTo>
                <a:lnTo>
                  <a:pt x="2294420" y="1641449"/>
                </a:lnTo>
                <a:lnTo>
                  <a:pt x="2296210" y="1638616"/>
                </a:lnTo>
                <a:lnTo>
                  <a:pt x="2296210" y="1637721"/>
                </a:lnTo>
                <a:cubicBezTo>
                  <a:pt x="2296210" y="1637721"/>
                  <a:pt x="2294122" y="1637125"/>
                  <a:pt x="2294122" y="1637125"/>
                </a:cubicBezTo>
                <a:lnTo>
                  <a:pt x="2291438" y="1637572"/>
                </a:lnTo>
                <a:lnTo>
                  <a:pt x="2289350" y="1636826"/>
                </a:lnTo>
                <a:lnTo>
                  <a:pt x="2289350" y="1636230"/>
                </a:lnTo>
                <a:cubicBezTo>
                  <a:pt x="2289350" y="1636230"/>
                  <a:pt x="2289350" y="1635782"/>
                  <a:pt x="2289350" y="1635782"/>
                </a:cubicBezTo>
                <a:lnTo>
                  <a:pt x="2291289" y="1634739"/>
                </a:lnTo>
                <a:lnTo>
                  <a:pt x="2292332" y="1633695"/>
                </a:lnTo>
                <a:lnTo>
                  <a:pt x="2292332" y="1633248"/>
                </a:lnTo>
                <a:cubicBezTo>
                  <a:pt x="2292332" y="1633248"/>
                  <a:pt x="2289649" y="1633397"/>
                  <a:pt x="2289649" y="1633397"/>
                </a:cubicBezTo>
                <a:lnTo>
                  <a:pt x="2285771" y="1634142"/>
                </a:lnTo>
                <a:lnTo>
                  <a:pt x="2284131" y="1634142"/>
                </a:lnTo>
                <a:cubicBezTo>
                  <a:pt x="2284131" y="1634142"/>
                  <a:pt x="2290991" y="1630414"/>
                  <a:pt x="2290991" y="1630414"/>
                </a:cubicBezTo>
                <a:lnTo>
                  <a:pt x="2292482" y="1629072"/>
                </a:lnTo>
                <a:lnTo>
                  <a:pt x="2293078" y="1628178"/>
                </a:lnTo>
                <a:lnTo>
                  <a:pt x="2293525" y="1626686"/>
                </a:lnTo>
                <a:lnTo>
                  <a:pt x="2294867" y="1625195"/>
                </a:lnTo>
                <a:lnTo>
                  <a:pt x="2297104" y="1623704"/>
                </a:lnTo>
                <a:lnTo>
                  <a:pt x="2299639" y="1621468"/>
                </a:lnTo>
                <a:lnTo>
                  <a:pt x="2299937" y="1619678"/>
                </a:lnTo>
                <a:lnTo>
                  <a:pt x="2299639" y="1617143"/>
                </a:lnTo>
                <a:lnTo>
                  <a:pt x="2298297" y="1615056"/>
                </a:lnTo>
                <a:lnTo>
                  <a:pt x="2294718" y="1612819"/>
                </a:lnTo>
                <a:lnTo>
                  <a:pt x="2291885" y="1611328"/>
                </a:lnTo>
                <a:lnTo>
                  <a:pt x="2289350" y="1610731"/>
                </a:lnTo>
                <a:lnTo>
                  <a:pt x="2281149" y="1611477"/>
                </a:lnTo>
                <a:lnTo>
                  <a:pt x="2279956" y="1611477"/>
                </a:lnTo>
                <a:cubicBezTo>
                  <a:pt x="2279956" y="1611477"/>
                  <a:pt x="2278912" y="1611626"/>
                  <a:pt x="2278912" y="1611626"/>
                </a:cubicBezTo>
                <a:lnTo>
                  <a:pt x="2278018" y="1612372"/>
                </a:lnTo>
                <a:lnTo>
                  <a:pt x="2276526" y="1614608"/>
                </a:lnTo>
                <a:lnTo>
                  <a:pt x="2276079" y="1614161"/>
                </a:lnTo>
                <a:lnTo>
                  <a:pt x="2276079" y="1612073"/>
                </a:lnTo>
                <a:cubicBezTo>
                  <a:pt x="2276079" y="1612073"/>
                  <a:pt x="2275632" y="1609687"/>
                  <a:pt x="2275632" y="1609687"/>
                </a:cubicBezTo>
                <a:lnTo>
                  <a:pt x="2275930" y="1607600"/>
                </a:lnTo>
                <a:lnTo>
                  <a:pt x="2275035" y="1607600"/>
                </a:lnTo>
                <a:cubicBezTo>
                  <a:pt x="2275035" y="1607600"/>
                  <a:pt x="2272948" y="1608942"/>
                  <a:pt x="2272948" y="1608942"/>
                </a:cubicBezTo>
                <a:lnTo>
                  <a:pt x="2271009" y="1610582"/>
                </a:lnTo>
                <a:lnTo>
                  <a:pt x="2269220" y="1612521"/>
                </a:lnTo>
                <a:lnTo>
                  <a:pt x="2267579" y="1613714"/>
                </a:lnTo>
                <a:lnTo>
                  <a:pt x="2265939" y="1614012"/>
                </a:lnTo>
                <a:lnTo>
                  <a:pt x="2264150" y="1615056"/>
                </a:lnTo>
                <a:lnTo>
                  <a:pt x="2262211" y="1616696"/>
                </a:lnTo>
                <a:lnTo>
                  <a:pt x="2261317" y="1616994"/>
                </a:lnTo>
                <a:lnTo>
                  <a:pt x="2261317" y="1615801"/>
                </a:lnTo>
                <a:cubicBezTo>
                  <a:pt x="2261317" y="1615801"/>
                  <a:pt x="2261019" y="1615354"/>
                  <a:pt x="2261019" y="1615354"/>
                </a:cubicBezTo>
                <a:lnTo>
                  <a:pt x="2259975" y="1615652"/>
                </a:lnTo>
                <a:lnTo>
                  <a:pt x="2256992" y="1617591"/>
                </a:lnTo>
                <a:lnTo>
                  <a:pt x="2255203" y="1619231"/>
                </a:lnTo>
                <a:lnTo>
                  <a:pt x="2254905" y="1619976"/>
                </a:lnTo>
                <a:lnTo>
                  <a:pt x="2254905" y="1621468"/>
                </a:lnTo>
                <a:cubicBezTo>
                  <a:pt x="2254905" y="1621468"/>
                  <a:pt x="2254905" y="1622064"/>
                  <a:pt x="2254905" y="1622064"/>
                </a:cubicBezTo>
                <a:lnTo>
                  <a:pt x="2252668" y="1623555"/>
                </a:lnTo>
                <a:lnTo>
                  <a:pt x="2252221" y="1623555"/>
                </a:lnTo>
                <a:cubicBezTo>
                  <a:pt x="2252221" y="1623555"/>
                  <a:pt x="2252817" y="1621915"/>
                  <a:pt x="2252817" y="1621915"/>
                </a:cubicBezTo>
                <a:lnTo>
                  <a:pt x="2252519" y="1620424"/>
                </a:lnTo>
                <a:lnTo>
                  <a:pt x="2254756" y="1616845"/>
                </a:lnTo>
                <a:lnTo>
                  <a:pt x="2255651" y="1614459"/>
                </a:lnTo>
                <a:lnTo>
                  <a:pt x="2256247" y="1611775"/>
                </a:lnTo>
                <a:lnTo>
                  <a:pt x="2256247" y="1609091"/>
                </a:lnTo>
                <a:cubicBezTo>
                  <a:pt x="2256247" y="1609091"/>
                  <a:pt x="2255501" y="1608196"/>
                  <a:pt x="2255501" y="1608196"/>
                </a:cubicBezTo>
                <a:lnTo>
                  <a:pt x="2254607" y="1607600"/>
                </a:lnTo>
                <a:lnTo>
                  <a:pt x="2254159" y="1607898"/>
                </a:lnTo>
                <a:lnTo>
                  <a:pt x="2254159" y="1611477"/>
                </a:lnTo>
                <a:cubicBezTo>
                  <a:pt x="2254159" y="1611477"/>
                  <a:pt x="2254010" y="1612222"/>
                  <a:pt x="2254010" y="1612222"/>
                </a:cubicBezTo>
                <a:lnTo>
                  <a:pt x="2252519" y="1612968"/>
                </a:lnTo>
                <a:lnTo>
                  <a:pt x="2252221" y="1612670"/>
                </a:lnTo>
                <a:lnTo>
                  <a:pt x="2252221" y="1610582"/>
                </a:lnTo>
                <a:cubicBezTo>
                  <a:pt x="2252221" y="1610582"/>
                  <a:pt x="2251624" y="1609389"/>
                  <a:pt x="2251624" y="1609389"/>
                </a:cubicBezTo>
                <a:lnTo>
                  <a:pt x="2251624" y="1608793"/>
                </a:lnTo>
                <a:cubicBezTo>
                  <a:pt x="2251624" y="1608793"/>
                  <a:pt x="2248642" y="1609837"/>
                  <a:pt x="2248642" y="1609837"/>
                </a:cubicBezTo>
                <a:lnTo>
                  <a:pt x="2243721" y="1610880"/>
                </a:lnTo>
                <a:lnTo>
                  <a:pt x="2240143" y="1608047"/>
                </a:lnTo>
                <a:lnTo>
                  <a:pt x="2234178" y="1610135"/>
                </a:lnTo>
                <a:lnTo>
                  <a:pt x="2232985" y="1610135"/>
                </a:lnTo>
                <a:cubicBezTo>
                  <a:pt x="2232985" y="1610135"/>
                  <a:pt x="2238055" y="1605810"/>
                  <a:pt x="2238055" y="1605810"/>
                </a:cubicBezTo>
                <a:lnTo>
                  <a:pt x="2238353" y="1603425"/>
                </a:lnTo>
                <a:lnTo>
                  <a:pt x="2238652" y="1602530"/>
                </a:lnTo>
                <a:lnTo>
                  <a:pt x="2237757" y="1602083"/>
                </a:lnTo>
                <a:lnTo>
                  <a:pt x="2235669" y="1602083"/>
                </a:lnTo>
                <a:cubicBezTo>
                  <a:pt x="2235669" y="1602083"/>
                  <a:pt x="2233731" y="1602828"/>
                  <a:pt x="2233731" y="1602828"/>
                </a:cubicBezTo>
                <a:lnTo>
                  <a:pt x="2231941" y="1604170"/>
                </a:lnTo>
                <a:lnTo>
                  <a:pt x="2231494" y="1604170"/>
                </a:lnTo>
                <a:cubicBezTo>
                  <a:pt x="2231494" y="1604170"/>
                  <a:pt x="2234178" y="1601188"/>
                  <a:pt x="2234178" y="1601188"/>
                </a:cubicBezTo>
                <a:lnTo>
                  <a:pt x="2242677" y="1596715"/>
                </a:lnTo>
                <a:lnTo>
                  <a:pt x="2246256" y="1594478"/>
                </a:lnTo>
                <a:lnTo>
                  <a:pt x="2247747" y="1592838"/>
                </a:lnTo>
                <a:lnTo>
                  <a:pt x="2248344" y="1591197"/>
                </a:lnTo>
                <a:lnTo>
                  <a:pt x="2247598" y="1590750"/>
                </a:lnTo>
                <a:lnTo>
                  <a:pt x="2243870" y="1591794"/>
                </a:lnTo>
                <a:lnTo>
                  <a:pt x="2241484" y="1591794"/>
                </a:lnTo>
                <a:cubicBezTo>
                  <a:pt x="2241484" y="1591794"/>
                  <a:pt x="2238652" y="1590154"/>
                  <a:pt x="2238652" y="1590154"/>
                </a:cubicBezTo>
                <a:lnTo>
                  <a:pt x="2237309" y="1590154"/>
                </a:lnTo>
                <a:cubicBezTo>
                  <a:pt x="2237309" y="1590154"/>
                  <a:pt x="2233432" y="1591197"/>
                  <a:pt x="2233432" y="1591197"/>
                </a:cubicBezTo>
                <a:lnTo>
                  <a:pt x="2231196" y="1592688"/>
                </a:lnTo>
                <a:lnTo>
                  <a:pt x="2231196" y="1592092"/>
                </a:lnTo>
                <a:cubicBezTo>
                  <a:pt x="2231196" y="1592092"/>
                  <a:pt x="2232090" y="1590004"/>
                  <a:pt x="2232090" y="1590004"/>
                </a:cubicBezTo>
                <a:lnTo>
                  <a:pt x="2232090" y="1588364"/>
                </a:lnTo>
                <a:cubicBezTo>
                  <a:pt x="2232090" y="1588364"/>
                  <a:pt x="2231494" y="1587022"/>
                  <a:pt x="2231494" y="1587022"/>
                </a:cubicBezTo>
                <a:lnTo>
                  <a:pt x="2230748" y="1586426"/>
                </a:lnTo>
                <a:lnTo>
                  <a:pt x="2228959" y="1587320"/>
                </a:lnTo>
                <a:lnTo>
                  <a:pt x="2227020" y="1590004"/>
                </a:lnTo>
                <a:lnTo>
                  <a:pt x="2225529" y="1592838"/>
                </a:lnTo>
                <a:lnTo>
                  <a:pt x="2224187" y="1594180"/>
                </a:lnTo>
                <a:lnTo>
                  <a:pt x="2222249" y="1595223"/>
                </a:lnTo>
                <a:lnTo>
                  <a:pt x="2219416" y="1598206"/>
                </a:lnTo>
                <a:lnTo>
                  <a:pt x="2215539" y="1603126"/>
                </a:lnTo>
                <a:lnTo>
                  <a:pt x="2213749" y="1604469"/>
                </a:lnTo>
                <a:lnTo>
                  <a:pt x="2214197" y="1602381"/>
                </a:lnTo>
                <a:lnTo>
                  <a:pt x="2214197" y="1601039"/>
                </a:lnTo>
                <a:cubicBezTo>
                  <a:pt x="2214197" y="1601039"/>
                  <a:pt x="2213600" y="1600592"/>
                  <a:pt x="2213600" y="1600592"/>
                </a:cubicBezTo>
                <a:lnTo>
                  <a:pt x="2213153" y="1599100"/>
                </a:lnTo>
                <a:lnTo>
                  <a:pt x="2213451" y="1598355"/>
                </a:lnTo>
                <a:lnTo>
                  <a:pt x="2214793" y="1596715"/>
                </a:lnTo>
                <a:lnTo>
                  <a:pt x="2215688" y="1594925"/>
                </a:lnTo>
                <a:lnTo>
                  <a:pt x="2215688" y="1594030"/>
                </a:lnTo>
                <a:cubicBezTo>
                  <a:pt x="2215688" y="1594030"/>
                  <a:pt x="2215688" y="1591943"/>
                  <a:pt x="2215688" y="1591943"/>
                </a:cubicBezTo>
                <a:lnTo>
                  <a:pt x="2216135" y="1590452"/>
                </a:lnTo>
                <a:lnTo>
                  <a:pt x="2217179" y="1588662"/>
                </a:lnTo>
                <a:lnTo>
                  <a:pt x="2221205" y="1583443"/>
                </a:lnTo>
                <a:lnTo>
                  <a:pt x="2222696" y="1581207"/>
                </a:lnTo>
                <a:lnTo>
                  <a:pt x="2223442" y="1578374"/>
                </a:lnTo>
                <a:lnTo>
                  <a:pt x="2223442" y="1577330"/>
                </a:lnTo>
                <a:cubicBezTo>
                  <a:pt x="2223442" y="1577330"/>
                  <a:pt x="2225380" y="1575988"/>
                  <a:pt x="2225380" y="1575988"/>
                </a:cubicBezTo>
                <a:lnTo>
                  <a:pt x="2230301" y="1569874"/>
                </a:lnTo>
                <a:lnTo>
                  <a:pt x="2231941" y="1567488"/>
                </a:lnTo>
                <a:lnTo>
                  <a:pt x="2232389" y="1564506"/>
                </a:lnTo>
                <a:lnTo>
                  <a:pt x="2232836" y="1563611"/>
                </a:lnTo>
                <a:lnTo>
                  <a:pt x="2233581" y="1562866"/>
                </a:lnTo>
                <a:lnTo>
                  <a:pt x="2236564" y="1560778"/>
                </a:lnTo>
                <a:lnTo>
                  <a:pt x="2238950" y="1558243"/>
                </a:lnTo>
                <a:lnTo>
                  <a:pt x="2240888" y="1553621"/>
                </a:lnTo>
                <a:lnTo>
                  <a:pt x="2241335" y="1551682"/>
                </a:lnTo>
                <a:lnTo>
                  <a:pt x="2241335" y="1550042"/>
                </a:lnTo>
                <a:cubicBezTo>
                  <a:pt x="2241335" y="1550042"/>
                  <a:pt x="2241037" y="1548849"/>
                  <a:pt x="2241037" y="1548849"/>
                </a:cubicBezTo>
                <a:lnTo>
                  <a:pt x="2240590" y="1547954"/>
                </a:lnTo>
                <a:lnTo>
                  <a:pt x="2239844" y="1547507"/>
                </a:lnTo>
                <a:lnTo>
                  <a:pt x="2238950" y="1547507"/>
                </a:lnTo>
                <a:cubicBezTo>
                  <a:pt x="2238950" y="1547507"/>
                  <a:pt x="2236713" y="1547954"/>
                  <a:pt x="2236713" y="1547954"/>
                </a:cubicBezTo>
                <a:lnTo>
                  <a:pt x="2235669" y="1547656"/>
                </a:lnTo>
                <a:lnTo>
                  <a:pt x="2234924" y="1546612"/>
                </a:lnTo>
                <a:lnTo>
                  <a:pt x="2234625" y="1545270"/>
                </a:lnTo>
                <a:lnTo>
                  <a:pt x="2234924" y="1542884"/>
                </a:lnTo>
                <a:lnTo>
                  <a:pt x="2237309" y="1542288"/>
                </a:lnTo>
                <a:lnTo>
                  <a:pt x="2242827" y="1541691"/>
                </a:lnTo>
                <a:lnTo>
                  <a:pt x="2245511" y="1541244"/>
                </a:lnTo>
                <a:lnTo>
                  <a:pt x="2246704" y="1540648"/>
                </a:lnTo>
                <a:lnTo>
                  <a:pt x="2248046" y="1538858"/>
                </a:lnTo>
                <a:lnTo>
                  <a:pt x="2249984" y="1535280"/>
                </a:lnTo>
                <a:lnTo>
                  <a:pt x="2249984" y="1534385"/>
                </a:lnTo>
                <a:cubicBezTo>
                  <a:pt x="2249984" y="1534385"/>
                  <a:pt x="2248940" y="1533341"/>
                  <a:pt x="2248940" y="1533341"/>
                </a:cubicBezTo>
                <a:lnTo>
                  <a:pt x="2248344" y="1533043"/>
                </a:lnTo>
                <a:lnTo>
                  <a:pt x="2244467" y="1533639"/>
                </a:lnTo>
                <a:lnTo>
                  <a:pt x="2243572" y="1534385"/>
                </a:lnTo>
                <a:lnTo>
                  <a:pt x="2244616" y="1536174"/>
                </a:lnTo>
                <a:lnTo>
                  <a:pt x="2243870" y="1537665"/>
                </a:lnTo>
                <a:lnTo>
                  <a:pt x="2239248" y="1536323"/>
                </a:lnTo>
                <a:lnTo>
                  <a:pt x="2238353" y="1534236"/>
                </a:lnTo>
                <a:lnTo>
                  <a:pt x="2235073" y="1534236"/>
                </a:lnTo>
                <a:cubicBezTo>
                  <a:pt x="2235073" y="1534236"/>
                  <a:pt x="2230301" y="1536920"/>
                  <a:pt x="2230301" y="1536920"/>
                </a:cubicBezTo>
                <a:lnTo>
                  <a:pt x="2222100" y="1540200"/>
                </a:lnTo>
                <a:lnTo>
                  <a:pt x="2219416" y="1541542"/>
                </a:lnTo>
                <a:lnTo>
                  <a:pt x="2217775" y="1542586"/>
                </a:lnTo>
                <a:lnTo>
                  <a:pt x="2215986" y="1544674"/>
                </a:lnTo>
                <a:lnTo>
                  <a:pt x="2214495" y="1549445"/>
                </a:lnTo>
                <a:lnTo>
                  <a:pt x="2214048" y="1550191"/>
                </a:lnTo>
                <a:lnTo>
                  <a:pt x="2210021" y="1553770"/>
                </a:lnTo>
                <a:lnTo>
                  <a:pt x="2208381" y="1554366"/>
                </a:lnTo>
                <a:lnTo>
                  <a:pt x="2208381" y="1554963"/>
                </a:lnTo>
                <a:cubicBezTo>
                  <a:pt x="2208381" y="1554963"/>
                  <a:pt x="2208978" y="1556006"/>
                  <a:pt x="2208978" y="1556006"/>
                </a:cubicBezTo>
                <a:lnTo>
                  <a:pt x="2208978" y="1557050"/>
                </a:lnTo>
                <a:cubicBezTo>
                  <a:pt x="2208978" y="1557050"/>
                  <a:pt x="2207934" y="1560032"/>
                  <a:pt x="2207934" y="1560032"/>
                </a:cubicBezTo>
                <a:lnTo>
                  <a:pt x="2205846" y="1562567"/>
                </a:lnTo>
                <a:lnTo>
                  <a:pt x="2203013" y="1564059"/>
                </a:lnTo>
                <a:lnTo>
                  <a:pt x="2202118" y="1564804"/>
                </a:lnTo>
                <a:lnTo>
                  <a:pt x="2201522" y="1565699"/>
                </a:lnTo>
                <a:lnTo>
                  <a:pt x="2201522" y="1566594"/>
                </a:lnTo>
                <a:cubicBezTo>
                  <a:pt x="2201522" y="1566594"/>
                  <a:pt x="2202417" y="1567488"/>
                  <a:pt x="2202417" y="1567488"/>
                </a:cubicBezTo>
                <a:lnTo>
                  <a:pt x="2204653" y="1568681"/>
                </a:lnTo>
                <a:lnTo>
                  <a:pt x="2203162" y="1568979"/>
                </a:lnTo>
                <a:lnTo>
                  <a:pt x="2200776" y="1568979"/>
                </a:lnTo>
                <a:cubicBezTo>
                  <a:pt x="2200776" y="1568979"/>
                  <a:pt x="2200031" y="1569725"/>
                  <a:pt x="2200031" y="1569725"/>
                </a:cubicBezTo>
                <a:lnTo>
                  <a:pt x="2198092" y="1572558"/>
                </a:lnTo>
                <a:lnTo>
                  <a:pt x="2197198" y="1574049"/>
                </a:lnTo>
                <a:lnTo>
                  <a:pt x="2193470" y="1583593"/>
                </a:lnTo>
                <a:lnTo>
                  <a:pt x="2190786" y="1589855"/>
                </a:lnTo>
                <a:lnTo>
                  <a:pt x="2185119" y="1601486"/>
                </a:lnTo>
                <a:lnTo>
                  <a:pt x="2185119" y="1602679"/>
                </a:lnTo>
                <a:cubicBezTo>
                  <a:pt x="2185119" y="1602679"/>
                  <a:pt x="2185865" y="1605065"/>
                  <a:pt x="2185865" y="1605065"/>
                </a:cubicBezTo>
                <a:lnTo>
                  <a:pt x="2188400" y="1608346"/>
                </a:lnTo>
                <a:lnTo>
                  <a:pt x="2188400" y="1608942"/>
                </a:lnTo>
                <a:cubicBezTo>
                  <a:pt x="2188400" y="1608942"/>
                  <a:pt x="2186909" y="1609538"/>
                  <a:pt x="2186909" y="1609538"/>
                </a:cubicBezTo>
                <a:lnTo>
                  <a:pt x="2184076" y="1607451"/>
                </a:lnTo>
                <a:lnTo>
                  <a:pt x="2182584" y="1607003"/>
                </a:lnTo>
                <a:lnTo>
                  <a:pt x="2180199" y="1608495"/>
                </a:lnTo>
                <a:lnTo>
                  <a:pt x="2178260" y="1610731"/>
                </a:lnTo>
                <a:lnTo>
                  <a:pt x="2177515" y="1612521"/>
                </a:lnTo>
                <a:lnTo>
                  <a:pt x="2177515" y="1615354"/>
                </a:lnTo>
                <a:cubicBezTo>
                  <a:pt x="2177515" y="1615354"/>
                  <a:pt x="2178111" y="1616994"/>
                  <a:pt x="2178111" y="1616994"/>
                </a:cubicBezTo>
                <a:lnTo>
                  <a:pt x="2180646" y="1618038"/>
                </a:lnTo>
                <a:lnTo>
                  <a:pt x="2183777" y="1618038"/>
                </a:lnTo>
                <a:cubicBezTo>
                  <a:pt x="2183777" y="1618038"/>
                  <a:pt x="2183479" y="1618783"/>
                  <a:pt x="2183479" y="1618783"/>
                </a:cubicBezTo>
                <a:lnTo>
                  <a:pt x="2181988" y="1619827"/>
                </a:lnTo>
                <a:lnTo>
                  <a:pt x="2180646" y="1623406"/>
                </a:lnTo>
                <a:lnTo>
                  <a:pt x="2181093" y="1624599"/>
                </a:lnTo>
                <a:lnTo>
                  <a:pt x="2182137" y="1625792"/>
                </a:lnTo>
                <a:lnTo>
                  <a:pt x="2183479" y="1626537"/>
                </a:lnTo>
                <a:lnTo>
                  <a:pt x="2183032" y="1626836"/>
                </a:lnTo>
                <a:lnTo>
                  <a:pt x="2181839" y="1626836"/>
                </a:lnTo>
                <a:cubicBezTo>
                  <a:pt x="2181839" y="1626836"/>
                  <a:pt x="2178260" y="1624002"/>
                  <a:pt x="2178260" y="1624002"/>
                </a:cubicBezTo>
                <a:lnTo>
                  <a:pt x="2174830" y="1623257"/>
                </a:lnTo>
                <a:lnTo>
                  <a:pt x="2173787" y="1622660"/>
                </a:lnTo>
                <a:lnTo>
                  <a:pt x="2172594" y="1623108"/>
                </a:lnTo>
                <a:lnTo>
                  <a:pt x="2170208" y="1625941"/>
                </a:lnTo>
                <a:lnTo>
                  <a:pt x="2168866" y="1629669"/>
                </a:lnTo>
                <a:lnTo>
                  <a:pt x="2166331" y="1634888"/>
                </a:lnTo>
                <a:lnTo>
                  <a:pt x="2165138" y="1639361"/>
                </a:lnTo>
                <a:lnTo>
                  <a:pt x="2164392" y="1640256"/>
                </a:lnTo>
                <a:lnTo>
                  <a:pt x="2161112" y="1639958"/>
                </a:lnTo>
                <a:lnTo>
                  <a:pt x="2160217" y="1639361"/>
                </a:lnTo>
                <a:lnTo>
                  <a:pt x="2159472" y="1638317"/>
                </a:lnTo>
                <a:lnTo>
                  <a:pt x="2159919" y="1636826"/>
                </a:lnTo>
                <a:lnTo>
                  <a:pt x="2161709" y="1634888"/>
                </a:lnTo>
                <a:lnTo>
                  <a:pt x="2161112" y="1634888"/>
                </a:lnTo>
                <a:cubicBezTo>
                  <a:pt x="2161112" y="1634888"/>
                  <a:pt x="2155297" y="1639063"/>
                  <a:pt x="2155297" y="1639063"/>
                </a:cubicBezTo>
                <a:lnTo>
                  <a:pt x="2152613" y="1641449"/>
                </a:lnTo>
                <a:lnTo>
                  <a:pt x="2152613" y="1642791"/>
                </a:lnTo>
                <a:lnTo>
                  <a:pt x="2158577" y="1642791"/>
                </a:lnTo>
                <a:lnTo>
                  <a:pt x="2164392" y="1642194"/>
                </a:lnTo>
                <a:lnTo>
                  <a:pt x="2167524" y="1642493"/>
                </a:lnTo>
                <a:lnTo>
                  <a:pt x="2170506" y="1643238"/>
                </a:lnTo>
                <a:lnTo>
                  <a:pt x="2174830" y="1642940"/>
                </a:lnTo>
                <a:lnTo>
                  <a:pt x="2174830" y="1643238"/>
                </a:lnTo>
                <a:cubicBezTo>
                  <a:pt x="2174830" y="1643238"/>
                  <a:pt x="2170357" y="1645773"/>
                  <a:pt x="2170357" y="1645773"/>
                </a:cubicBezTo>
                <a:lnTo>
                  <a:pt x="2167673" y="1646817"/>
                </a:lnTo>
                <a:lnTo>
                  <a:pt x="2164840" y="1649799"/>
                </a:lnTo>
                <a:lnTo>
                  <a:pt x="2158279" y="1655615"/>
                </a:lnTo>
                <a:lnTo>
                  <a:pt x="2150078" y="1661281"/>
                </a:lnTo>
                <a:lnTo>
                  <a:pt x="2148288" y="1663518"/>
                </a:lnTo>
                <a:lnTo>
                  <a:pt x="2147692" y="1665009"/>
                </a:lnTo>
                <a:lnTo>
                  <a:pt x="2147692" y="1665754"/>
                </a:lnTo>
                <a:cubicBezTo>
                  <a:pt x="2147692" y="1665754"/>
                  <a:pt x="2148735" y="1670228"/>
                  <a:pt x="2148735" y="1670228"/>
                </a:cubicBezTo>
                <a:lnTo>
                  <a:pt x="2150376" y="1673807"/>
                </a:lnTo>
                <a:lnTo>
                  <a:pt x="2151420" y="1674850"/>
                </a:lnTo>
                <a:lnTo>
                  <a:pt x="2154104" y="1675894"/>
                </a:lnTo>
                <a:lnTo>
                  <a:pt x="2158726" y="1675596"/>
                </a:lnTo>
                <a:lnTo>
                  <a:pt x="2167375" y="1673956"/>
                </a:lnTo>
                <a:lnTo>
                  <a:pt x="2170059" y="1673061"/>
                </a:lnTo>
                <a:lnTo>
                  <a:pt x="2172146" y="1672017"/>
                </a:lnTo>
                <a:lnTo>
                  <a:pt x="2174532" y="1670377"/>
                </a:lnTo>
                <a:lnTo>
                  <a:pt x="2174830" y="1670824"/>
                </a:lnTo>
                <a:lnTo>
                  <a:pt x="2174830" y="1672315"/>
                </a:lnTo>
                <a:cubicBezTo>
                  <a:pt x="2174830" y="1672315"/>
                  <a:pt x="2177067" y="1672614"/>
                  <a:pt x="2177067" y="1672614"/>
                </a:cubicBezTo>
                <a:lnTo>
                  <a:pt x="2185269" y="1672614"/>
                </a:lnTo>
                <a:cubicBezTo>
                  <a:pt x="2185269" y="1672614"/>
                  <a:pt x="2186312" y="1672912"/>
                  <a:pt x="2186312" y="1672912"/>
                </a:cubicBezTo>
                <a:lnTo>
                  <a:pt x="2192277" y="1674105"/>
                </a:lnTo>
                <a:lnTo>
                  <a:pt x="2197198" y="1674105"/>
                </a:lnTo>
                <a:cubicBezTo>
                  <a:pt x="2197198" y="1674105"/>
                  <a:pt x="2210916" y="1675894"/>
                  <a:pt x="2210916" y="1675894"/>
                </a:cubicBezTo>
                <a:lnTo>
                  <a:pt x="2215539" y="1676192"/>
                </a:lnTo>
                <a:lnTo>
                  <a:pt x="2216881" y="1675298"/>
                </a:lnTo>
                <a:lnTo>
                  <a:pt x="2223740" y="1674403"/>
                </a:lnTo>
                <a:lnTo>
                  <a:pt x="2227319" y="1673061"/>
                </a:lnTo>
                <a:lnTo>
                  <a:pt x="2228959" y="1673061"/>
                </a:lnTo>
                <a:cubicBezTo>
                  <a:pt x="2228959" y="1673061"/>
                  <a:pt x="2230003" y="1672465"/>
                  <a:pt x="2230003" y="1672465"/>
                </a:cubicBezTo>
                <a:lnTo>
                  <a:pt x="2231792" y="1668886"/>
                </a:lnTo>
                <a:lnTo>
                  <a:pt x="2232538" y="1668439"/>
                </a:lnTo>
                <a:lnTo>
                  <a:pt x="2233432" y="1669035"/>
                </a:lnTo>
                <a:lnTo>
                  <a:pt x="2235222" y="1669333"/>
                </a:lnTo>
                <a:lnTo>
                  <a:pt x="2237906" y="1668289"/>
                </a:lnTo>
                <a:lnTo>
                  <a:pt x="2239546" y="1667395"/>
                </a:lnTo>
                <a:lnTo>
                  <a:pt x="2239844" y="1668439"/>
                </a:lnTo>
                <a:lnTo>
                  <a:pt x="2239248" y="1675298"/>
                </a:lnTo>
                <a:lnTo>
                  <a:pt x="2233581" y="1677684"/>
                </a:lnTo>
                <a:lnTo>
                  <a:pt x="2232389" y="1678429"/>
                </a:lnTo>
                <a:lnTo>
                  <a:pt x="2233581" y="1678429"/>
                </a:lnTo>
                <a:cubicBezTo>
                  <a:pt x="2233581" y="1678429"/>
                  <a:pt x="2239397" y="1677534"/>
                  <a:pt x="2239397" y="1677534"/>
                </a:cubicBezTo>
                <a:lnTo>
                  <a:pt x="2240739" y="1677982"/>
                </a:lnTo>
                <a:lnTo>
                  <a:pt x="2241634" y="1678578"/>
                </a:lnTo>
                <a:lnTo>
                  <a:pt x="2246853" y="1679771"/>
                </a:lnTo>
                <a:lnTo>
                  <a:pt x="2248940" y="1679473"/>
                </a:lnTo>
                <a:lnTo>
                  <a:pt x="2249984" y="1679175"/>
                </a:lnTo>
                <a:lnTo>
                  <a:pt x="2250730" y="1678578"/>
                </a:lnTo>
                <a:lnTo>
                  <a:pt x="2251326" y="1676938"/>
                </a:lnTo>
                <a:lnTo>
                  <a:pt x="2251923" y="1673657"/>
                </a:lnTo>
                <a:lnTo>
                  <a:pt x="2252519" y="1673061"/>
                </a:lnTo>
                <a:lnTo>
                  <a:pt x="2256992" y="1673508"/>
                </a:lnTo>
                <a:lnTo>
                  <a:pt x="2260273" y="1673210"/>
                </a:lnTo>
                <a:lnTo>
                  <a:pt x="2261317" y="1674105"/>
                </a:lnTo>
                <a:lnTo>
                  <a:pt x="2263703" y="1674552"/>
                </a:lnTo>
                <a:lnTo>
                  <a:pt x="2265194" y="1674254"/>
                </a:lnTo>
                <a:lnTo>
                  <a:pt x="2268027" y="1673061"/>
                </a:lnTo>
                <a:lnTo>
                  <a:pt x="2267729" y="1673956"/>
                </a:lnTo>
                <a:lnTo>
                  <a:pt x="2265790" y="1676342"/>
                </a:lnTo>
                <a:lnTo>
                  <a:pt x="2262957" y="1678280"/>
                </a:lnTo>
                <a:lnTo>
                  <a:pt x="2257291" y="1680666"/>
                </a:lnTo>
                <a:lnTo>
                  <a:pt x="2252817" y="1687227"/>
                </a:lnTo>
                <a:lnTo>
                  <a:pt x="2251773" y="1688569"/>
                </a:lnTo>
                <a:lnTo>
                  <a:pt x="2249388" y="1690656"/>
                </a:lnTo>
                <a:lnTo>
                  <a:pt x="2246256" y="1692148"/>
                </a:lnTo>
                <a:lnTo>
                  <a:pt x="2241932" y="1693042"/>
                </a:lnTo>
                <a:lnTo>
                  <a:pt x="2240143" y="1693788"/>
                </a:lnTo>
                <a:lnTo>
                  <a:pt x="2238055" y="1695726"/>
                </a:lnTo>
                <a:lnTo>
                  <a:pt x="2237160" y="1697218"/>
                </a:lnTo>
                <a:lnTo>
                  <a:pt x="2237160" y="1697814"/>
                </a:lnTo>
                <a:cubicBezTo>
                  <a:pt x="2237160" y="1697814"/>
                  <a:pt x="2237160" y="1698858"/>
                  <a:pt x="2237160" y="1698858"/>
                </a:cubicBezTo>
                <a:lnTo>
                  <a:pt x="2238950" y="1700200"/>
                </a:lnTo>
                <a:lnTo>
                  <a:pt x="2239844" y="1700647"/>
                </a:lnTo>
                <a:lnTo>
                  <a:pt x="2241335" y="1700945"/>
                </a:lnTo>
                <a:lnTo>
                  <a:pt x="2244914" y="1700498"/>
                </a:lnTo>
                <a:lnTo>
                  <a:pt x="2248046" y="1699305"/>
                </a:lnTo>
                <a:lnTo>
                  <a:pt x="2249388" y="1699305"/>
                </a:lnTo>
                <a:cubicBezTo>
                  <a:pt x="2249388" y="1699305"/>
                  <a:pt x="2251475" y="1699752"/>
                  <a:pt x="2251475" y="1699752"/>
                </a:cubicBezTo>
                <a:lnTo>
                  <a:pt x="2253712" y="1699752"/>
                </a:lnTo>
                <a:cubicBezTo>
                  <a:pt x="2253712" y="1699752"/>
                  <a:pt x="2255352" y="1698261"/>
                  <a:pt x="2255352" y="1698261"/>
                </a:cubicBezTo>
                <a:lnTo>
                  <a:pt x="2258334" y="1694683"/>
                </a:lnTo>
                <a:lnTo>
                  <a:pt x="2259378" y="1692744"/>
                </a:lnTo>
                <a:lnTo>
                  <a:pt x="2259676" y="1690358"/>
                </a:lnTo>
                <a:lnTo>
                  <a:pt x="2265790" y="1683052"/>
                </a:lnTo>
                <a:lnTo>
                  <a:pt x="2267281" y="1682604"/>
                </a:lnTo>
                <a:lnTo>
                  <a:pt x="2268772" y="1682604"/>
                </a:lnTo>
                <a:cubicBezTo>
                  <a:pt x="2268772" y="1682604"/>
                  <a:pt x="2271307" y="1682306"/>
                  <a:pt x="2271307" y="1682306"/>
                </a:cubicBezTo>
                <a:lnTo>
                  <a:pt x="2273395" y="1680517"/>
                </a:lnTo>
                <a:lnTo>
                  <a:pt x="2276079" y="1677385"/>
                </a:lnTo>
                <a:lnTo>
                  <a:pt x="2276377" y="1677833"/>
                </a:lnTo>
                <a:lnTo>
                  <a:pt x="2274290" y="1681710"/>
                </a:lnTo>
                <a:lnTo>
                  <a:pt x="2273693" y="1683499"/>
                </a:lnTo>
                <a:lnTo>
                  <a:pt x="2275632" y="1682455"/>
                </a:lnTo>
                <a:lnTo>
                  <a:pt x="2276526" y="1681561"/>
                </a:lnTo>
                <a:lnTo>
                  <a:pt x="2277123" y="1680368"/>
                </a:lnTo>
                <a:lnTo>
                  <a:pt x="2277868" y="1677087"/>
                </a:lnTo>
                <a:lnTo>
                  <a:pt x="2282342" y="1669631"/>
                </a:lnTo>
                <a:lnTo>
                  <a:pt x="2282789" y="1666947"/>
                </a:lnTo>
                <a:lnTo>
                  <a:pt x="2283535" y="1666500"/>
                </a:lnTo>
                <a:lnTo>
                  <a:pt x="2287412" y="1668439"/>
                </a:lnTo>
                <a:lnTo>
                  <a:pt x="2288903" y="1670228"/>
                </a:lnTo>
                <a:lnTo>
                  <a:pt x="2290245" y="1674105"/>
                </a:lnTo>
                <a:lnTo>
                  <a:pt x="2291289" y="1678876"/>
                </a:lnTo>
                <a:lnTo>
                  <a:pt x="2291885" y="1680517"/>
                </a:lnTo>
                <a:lnTo>
                  <a:pt x="2292631" y="1681262"/>
                </a:lnTo>
                <a:lnTo>
                  <a:pt x="2292183" y="1683052"/>
                </a:lnTo>
                <a:lnTo>
                  <a:pt x="2289499" y="1687376"/>
                </a:lnTo>
                <a:lnTo>
                  <a:pt x="2286219" y="1693490"/>
                </a:lnTo>
                <a:lnTo>
                  <a:pt x="2284578" y="1697665"/>
                </a:lnTo>
                <a:lnTo>
                  <a:pt x="2284131" y="1699454"/>
                </a:lnTo>
                <a:lnTo>
                  <a:pt x="2284131" y="1700796"/>
                </a:lnTo>
                <a:cubicBezTo>
                  <a:pt x="2284131" y="1700796"/>
                  <a:pt x="2285175" y="1702287"/>
                  <a:pt x="2285175" y="1702287"/>
                </a:cubicBezTo>
                <a:lnTo>
                  <a:pt x="2285921" y="1702735"/>
                </a:lnTo>
                <a:lnTo>
                  <a:pt x="2286666" y="1702735"/>
                </a:lnTo>
                <a:cubicBezTo>
                  <a:pt x="2286666" y="1702735"/>
                  <a:pt x="2288456" y="1702287"/>
                  <a:pt x="2288456" y="1702287"/>
                </a:cubicBezTo>
                <a:lnTo>
                  <a:pt x="2292332" y="1698858"/>
                </a:lnTo>
                <a:lnTo>
                  <a:pt x="2294569" y="1696323"/>
                </a:lnTo>
                <a:lnTo>
                  <a:pt x="2296657" y="1693490"/>
                </a:lnTo>
                <a:lnTo>
                  <a:pt x="2298148" y="1691998"/>
                </a:lnTo>
                <a:lnTo>
                  <a:pt x="2299192" y="1691700"/>
                </a:lnTo>
                <a:lnTo>
                  <a:pt x="2299639" y="1692148"/>
                </a:lnTo>
                <a:lnTo>
                  <a:pt x="2299639" y="1693341"/>
                </a:lnTo>
                <a:cubicBezTo>
                  <a:pt x="2299639" y="1693341"/>
                  <a:pt x="2298745" y="1696472"/>
                  <a:pt x="2298745" y="1696472"/>
                </a:cubicBezTo>
                <a:lnTo>
                  <a:pt x="2299490" y="1698261"/>
                </a:lnTo>
                <a:lnTo>
                  <a:pt x="2299192" y="1700647"/>
                </a:lnTo>
                <a:lnTo>
                  <a:pt x="2298595" y="1707805"/>
                </a:lnTo>
                <a:lnTo>
                  <a:pt x="2299341" y="1709296"/>
                </a:lnTo>
                <a:lnTo>
                  <a:pt x="2299937" y="1709594"/>
                </a:lnTo>
                <a:lnTo>
                  <a:pt x="2300832" y="1709594"/>
                </a:lnTo>
                <a:cubicBezTo>
                  <a:pt x="2300832" y="1709594"/>
                  <a:pt x="2304858" y="1706761"/>
                  <a:pt x="2304858" y="1706761"/>
                </a:cubicBezTo>
                <a:lnTo>
                  <a:pt x="2306349" y="1706463"/>
                </a:lnTo>
                <a:lnTo>
                  <a:pt x="2307244" y="1706463"/>
                </a:lnTo>
                <a:cubicBezTo>
                  <a:pt x="2307244" y="1706463"/>
                  <a:pt x="2308139" y="1707208"/>
                  <a:pt x="2308139" y="1707208"/>
                </a:cubicBezTo>
                <a:lnTo>
                  <a:pt x="2309182" y="1708550"/>
                </a:lnTo>
                <a:lnTo>
                  <a:pt x="2310375" y="1708998"/>
                </a:lnTo>
                <a:lnTo>
                  <a:pt x="2311717" y="1708699"/>
                </a:lnTo>
                <a:lnTo>
                  <a:pt x="2312910" y="1707805"/>
                </a:lnTo>
                <a:lnTo>
                  <a:pt x="2313954" y="1706314"/>
                </a:lnTo>
                <a:lnTo>
                  <a:pt x="2315744" y="1703033"/>
                </a:lnTo>
                <a:lnTo>
                  <a:pt x="2317682" y="1697665"/>
                </a:lnTo>
                <a:lnTo>
                  <a:pt x="2317682" y="1696323"/>
                </a:lnTo>
                <a:cubicBezTo>
                  <a:pt x="2317682" y="1696323"/>
                  <a:pt x="2317682" y="1695130"/>
                  <a:pt x="2317682" y="1695130"/>
                </a:cubicBezTo>
                <a:lnTo>
                  <a:pt x="2317085" y="1693191"/>
                </a:lnTo>
                <a:lnTo>
                  <a:pt x="2323050" y="1682008"/>
                </a:lnTo>
                <a:lnTo>
                  <a:pt x="2323497" y="1680517"/>
                </a:lnTo>
                <a:lnTo>
                  <a:pt x="2323945" y="1677684"/>
                </a:lnTo>
                <a:lnTo>
                  <a:pt x="2323497" y="1675149"/>
                </a:lnTo>
                <a:close/>
                <a:moveTo>
                  <a:pt x="2285175" y="1674254"/>
                </a:moveTo>
                <a:lnTo>
                  <a:pt x="2284131" y="1675596"/>
                </a:lnTo>
                <a:lnTo>
                  <a:pt x="2282938" y="1676342"/>
                </a:lnTo>
                <a:lnTo>
                  <a:pt x="2282640" y="1677087"/>
                </a:lnTo>
                <a:lnTo>
                  <a:pt x="2282640" y="1677982"/>
                </a:lnTo>
                <a:cubicBezTo>
                  <a:pt x="2282640" y="1677982"/>
                  <a:pt x="2281745" y="1679473"/>
                  <a:pt x="2281745" y="1679473"/>
                </a:cubicBezTo>
                <a:lnTo>
                  <a:pt x="2280105" y="1681561"/>
                </a:lnTo>
                <a:lnTo>
                  <a:pt x="2280105" y="1682604"/>
                </a:lnTo>
                <a:cubicBezTo>
                  <a:pt x="2280105" y="1682604"/>
                  <a:pt x="2281298" y="1682604"/>
                  <a:pt x="2281298" y="1682604"/>
                </a:cubicBezTo>
                <a:lnTo>
                  <a:pt x="2282640" y="1681411"/>
                </a:lnTo>
                <a:lnTo>
                  <a:pt x="2284728" y="1676789"/>
                </a:lnTo>
                <a:lnTo>
                  <a:pt x="2285175" y="1674254"/>
                </a:lnTo>
                <a:close/>
                <a:moveTo>
                  <a:pt x="1616845" y="1520368"/>
                </a:moveTo>
                <a:lnTo>
                  <a:pt x="1619380" y="1520666"/>
                </a:lnTo>
                <a:lnTo>
                  <a:pt x="1620424" y="1520368"/>
                </a:lnTo>
                <a:lnTo>
                  <a:pt x="1621319" y="1519772"/>
                </a:lnTo>
                <a:lnTo>
                  <a:pt x="1621915" y="1518877"/>
                </a:lnTo>
                <a:lnTo>
                  <a:pt x="1622213" y="1517684"/>
                </a:lnTo>
                <a:lnTo>
                  <a:pt x="1623406" y="1515895"/>
                </a:lnTo>
                <a:lnTo>
                  <a:pt x="1623406" y="1515298"/>
                </a:lnTo>
                <a:cubicBezTo>
                  <a:pt x="1623406" y="1515298"/>
                  <a:pt x="1621766" y="1514851"/>
                  <a:pt x="1621766" y="1514851"/>
                </a:cubicBezTo>
                <a:lnTo>
                  <a:pt x="1613565" y="1518131"/>
                </a:lnTo>
                <a:lnTo>
                  <a:pt x="1614758" y="1519324"/>
                </a:lnTo>
                <a:lnTo>
                  <a:pt x="1616696" y="1520219"/>
                </a:lnTo>
                <a:close/>
                <a:moveTo>
                  <a:pt x="2007823" y="1670824"/>
                </a:moveTo>
                <a:lnTo>
                  <a:pt x="2009015" y="1670824"/>
                </a:lnTo>
                <a:cubicBezTo>
                  <a:pt x="2009015" y="1670824"/>
                  <a:pt x="2011252" y="1668439"/>
                  <a:pt x="2011252" y="1668439"/>
                </a:cubicBezTo>
                <a:lnTo>
                  <a:pt x="2011849" y="1665903"/>
                </a:lnTo>
                <a:lnTo>
                  <a:pt x="2010357" y="1666649"/>
                </a:lnTo>
                <a:lnTo>
                  <a:pt x="2009612" y="1666649"/>
                </a:lnTo>
                <a:cubicBezTo>
                  <a:pt x="2009612" y="1666649"/>
                  <a:pt x="2007673" y="1666649"/>
                  <a:pt x="2007673" y="1666649"/>
                </a:cubicBezTo>
                <a:lnTo>
                  <a:pt x="2007673" y="1669035"/>
                </a:lnTo>
                <a:cubicBezTo>
                  <a:pt x="2007673" y="1669035"/>
                  <a:pt x="2007077" y="1670377"/>
                  <a:pt x="2007077" y="1670377"/>
                </a:cubicBezTo>
                <a:lnTo>
                  <a:pt x="2007673" y="1670377"/>
                </a:lnTo>
                <a:close/>
                <a:moveTo>
                  <a:pt x="2084616" y="1623257"/>
                </a:moveTo>
                <a:lnTo>
                  <a:pt x="2085958" y="1622064"/>
                </a:lnTo>
                <a:lnTo>
                  <a:pt x="2084915" y="1619827"/>
                </a:lnTo>
                <a:lnTo>
                  <a:pt x="2082827" y="1616994"/>
                </a:lnTo>
                <a:lnTo>
                  <a:pt x="2076862" y="1613266"/>
                </a:lnTo>
                <a:lnTo>
                  <a:pt x="2074477" y="1612670"/>
                </a:lnTo>
                <a:lnTo>
                  <a:pt x="2061355" y="1604916"/>
                </a:lnTo>
                <a:lnTo>
                  <a:pt x="2055390" y="1601934"/>
                </a:lnTo>
                <a:lnTo>
                  <a:pt x="2049276" y="1599548"/>
                </a:lnTo>
                <a:lnTo>
                  <a:pt x="2043908" y="1597907"/>
                </a:lnTo>
                <a:lnTo>
                  <a:pt x="2031532" y="1595820"/>
                </a:lnTo>
                <a:lnTo>
                  <a:pt x="2021690" y="1593434"/>
                </a:lnTo>
                <a:lnTo>
                  <a:pt x="2018708" y="1593434"/>
                </a:lnTo>
                <a:cubicBezTo>
                  <a:pt x="2018708" y="1593434"/>
                  <a:pt x="2015278" y="1594030"/>
                  <a:pt x="2015278" y="1594030"/>
                </a:cubicBezTo>
                <a:lnTo>
                  <a:pt x="2012296" y="1595373"/>
                </a:lnTo>
                <a:lnTo>
                  <a:pt x="2013489" y="1597460"/>
                </a:lnTo>
                <a:lnTo>
                  <a:pt x="2028102" y="1603574"/>
                </a:lnTo>
                <a:lnTo>
                  <a:pt x="2030935" y="1605512"/>
                </a:lnTo>
                <a:lnTo>
                  <a:pt x="2033619" y="1607898"/>
                </a:lnTo>
                <a:lnTo>
                  <a:pt x="2034961" y="1610582"/>
                </a:lnTo>
                <a:lnTo>
                  <a:pt x="2036602" y="1612670"/>
                </a:lnTo>
                <a:lnTo>
                  <a:pt x="2050469" y="1618933"/>
                </a:lnTo>
                <a:lnTo>
                  <a:pt x="2056881" y="1620871"/>
                </a:lnTo>
                <a:lnTo>
                  <a:pt x="2063442" y="1621915"/>
                </a:lnTo>
                <a:lnTo>
                  <a:pt x="2072240" y="1624152"/>
                </a:lnTo>
                <a:lnTo>
                  <a:pt x="2083274" y="1623555"/>
                </a:lnTo>
                <a:lnTo>
                  <a:pt x="2084765" y="1623108"/>
                </a:lnTo>
                <a:close/>
                <a:moveTo>
                  <a:pt x="2132184" y="1801299"/>
                </a:moveTo>
                <a:lnTo>
                  <a:pt x="2127412" y="1800852"/>
                </a:lnTo>
                <a:lnTo>
                  <a:pt x="2127412" y="1801299"/>
                </a:lnTo>
                <a:cubicBezTo>
                  <a:pt x="2127412" y="1801299"/>
                  <a:pt x="2129500" y="1802343"/>
                  <a:pt x="2129500" y="1802343"/>
                </a:cubicBezTo>
                <a:lnTo>
                  <a:pt x="2132482" y="1802343"/>
                </a:lnTo>
                <a:cubicBezTo>
                  <a:pt x="2132482" y="1802343"/>
                  <a:pt x="2136061" y="1801299"/>
                  <a:pt x="2136061" y="1801299"/>
                </a:cubicBezTo>
                <a:lnTo>
                  <a:pt x="2137701" y="1799212"/>
                </a:lnTo>
                <a:lnTo>
                  <a:pt x="2133973" y="1801150"/>
                </a:lnTo>
                <a:lnTo>
                  <a:pt x="2132184" y="1801448"/>
                </a:lnTo>
                <a:close/>
                <a:moveTo>
                  <a:pt x="1750750" y="1765363"/>
                </a:moveTo>
                <a:lnTo>
                  <a:pt x="1772670" y="1765363"/>
                </a:lnTo>
                <a:cubicBezTo>
                  <a:pt x="1772670" y="1765363"/>
                  <a:pt x="1783555" y="1765363"/>
                  <a:pt x="1783555" y="1765363"/>
                </a:cubicBezTo>
                <a:lnTo>
                  <a:pt x="1794440" y="1765363"/>
                </a:lnTo>
                <a:cubicBezTo>
                  <a:pt x="1794440" y="1765363"/>
                  <a:pt x="1805325" y="1765363"/>
                  <a:pt x="1805325" y="1765363"/>
                </a:cubicBezTo>
                <a:lnTo>
                  <a:pt x="1816211" y="1765363"/>
                </a:lnTo>
                <a:cubicBezTo>
                  <a:pt x="1816211" y="1765363"/>
                  <a:pt x="1827096" y="1765363"/>
                  <a:pt x="1827096" y="1765363"/>
                </a:cubicBezTo>
                <a:lnTo>
                  <a:pt x="1829631" y="1758802"/>
                </a:lnTo>
                <a:lnTo>
                  <a:pt x="1832017" y="1755819"/>
                </a:lnTo>
                <a:lnTo>
                  <a:pt x="1835298" y="1756863"/>
                </a:lnTo>
                <a:lnTo>
                  <a:pt x="1837087" y="1756863"/>
                </a:lnTo>
                <a:cubicBezTo>
                  <a:pt x="1837087" y="1756863"/>
                  <a:pt x="1839025" y="1755223"/>
                  <a:pt x="1839025" y="1755223"/>
                </a:cubicBezTo>
                <a:lnTo>
                  <a:pt x="1840666" y="1754328"/>
                </a:lnTo>
                <a:lnTo>
                  <a:pt x="1841709" y="1754328"/>
                </a:lnTo>
                <a:cubicBezTo>
                  <a:pt x="1841709" y="1754328"/>
                  <a:pt x="1842604" y="1755968"/>
                  <a:pt x="1842604" y="1755968"/>
                </a:cubicBezTo>
                <a:lnTo>
                  <a:pt x="1843350" y="1756863"/>
                </a:lnTo>
                <a:lnTo>
                  <a:pt x="1844244" y="1756565"/>
                </a:lnTo>
                <a:lnTo>
                  <a:pt x="1844990" y="1755223"/>
                </a:lnTo>
                <a:lnTo>
                  <a:pt x="1844990" y="1753284"/>
                </a:lnTo>
                <a:cubicBezTo>
                  <a:pt x="1844990" y="1753284"/>
                  <a:pt x="1846034" y="1751942"/>
                  <a:pt x="1846034" y="1751942"/>
                </a:cubicBezTo>
                <a:lnTo>
                  <a:pt x="1847227" y="1751942"/>
                </a:lnTo>
                <a:cubicBezTo>
                  <a:pt x="1847227" y="1751942"/>
                  <a:pt x="1848270" y="1751793"/>
                  <a:pt x="1848270" y="1751793"/>
                </a:cubicBezTo>
                <a:lnTo>
                  <a:pt x="1848867" y="1751197"/>
                </a:lnTo>
                <a:lnTo>
                  <a:pt x="1848867" y="1750302"/>
                </a:lnTo>
                <a:cubicBezTo>
                  <a:pt x="1848867" y="1750302"/>
                  <a:pt x="1848419" y="1748811"/>
                  <a:pt x="1848419" y="1748811"/>
                </a:cubicBezTo>
                <a:lnTo>
                  <a:pt x="1848419" y="1747022"/>
                </a:lnTo>
                <a:cubicBezTo>
                  <a:pt x="1848419" y="1747022"/>
                  <a:pt x="1851402" y="1743890"/>
                  <a:pt x="1851402" y="1743890"/>
                </a:cubicBezTo>
                <a:lnTo>
                  <a:pt x="1854831" y="1741803"/>
                </a:lnTo>
                <a:lnTo>
                  <a:pt x="1856024" y="1740759"/>
                </a:lnTo>
                <a:lnTo>
                  <a:pt x="1856323" y="1738522"/>
                </a:lnTo>
                <a:lnTo>
                  <a:pt x="1858261" y="1736285"/>
                </a:lnTo>
                <a:lnTo>
                  <a:pt x="1859305" y="1734943"/>
                </a:lnTo>
                <a:lnTo>
                  <a:pt x="1859603" y="1733750"/>
                </a:lnTo>
                <a:lnTo>
                  <a:pt x="1859156" y="1732408"/>
                </a:lnTo>
                <a:lnTo>
                  <a:pt x="1859156" y="1729724"/>
                </a:lnTo>
                <a:cubicBezTo>
                  <a:pt x="1859156" y="1729724"/>
                  <a:pt x="1859901" y="1726593"/>
                  <a:pt x="1859901" y="1726593"/>
                </a:cubicBezTo>
                <a:lnTo>
                  <a:pt x="1860647" y="1723163"/>
                </a:lnTo>
                <a:lnTo>
                  <a:pt x="1862436" y="1720032"/>
                </a:lnTo>
                <a:lnTo>
                  <a:pt x="1865418" y="1716602"/>
                </a:lnTo>
                <a:lnTo>
                  <a:pt x="1866164" y="1712129"/>
                </a:lnTo>
                <a:lnTo>
                  <a:pt x="1866910" y="1707357"/>
                </a:lnTo>
                <a:lnTo>
                  <a:pt x="1870488" y="1702735"/>
                </a:lnTo>
                <a:lnTo>
                  <a:pt x="1874514" y="1697516"/>
                </a:lnTo>
                <a:lnTo>
                  <a:pt x="1876751" y="1694533"/>
                </a:lnTo>
                <a:lnTo>
                  <a:pt x="1880926" y="1689016"/>
                </a:lnTo>
                <a:lnTo>
                  <a:pt x="1883909" y="1685139"/>
                </a:lnTo>
                <a:lnTo>
                  <a:pt x="1885400" y="1683350"/>
                </a:lnTo>
                <a:lnTo>
                  <a:pt x="1886891" y="1681262"/>
                </a:lnTo>
                <a:lnTo>
                  <a:pt x="1889426" y="1681859"/>
                </a:lnTo>
                <a:lnTo>
                  <a:pt x="1891961" y="1682455"/>
                </a:lnTo>
                <a:lnTo>
                  <a:pt x="1891663" y="1685587"/>
                </a:lnTo>
                <a:lnTo>
                  <a:pt x="1892110" y="1687823"/>
                </a:lnTo>
                <a:lnTo>
                  <a:pt x="1893303" y="1689165"/>
                </a:lnTo>
                <a:lnTo>
                  <a:pt x="1895092" y="1690060"/>
                </a:lnTo>
                <a:lnTo>
                  <a:pt x="1896434" y="1690358"/>
                </a:lnTo>
                <a:lnTo>
                  <a:pt x="1897925" y="1690358"/>
                </a:lnTo>
                <a:cubicBezTo>
                  <a:pt x="1897925" y="1690358"/>
                  <a:pt x="1902101" y="1688569"/>
                  <a:pt x="1902101" y="1688569"/>
                </a:cubicBezTo>
                <a:lnTo>
                  <a:pt x="1907021" y="1687376"/>
                </a:lnTo>
                <a:lnTo>
                  <a:pt x="1909705" y="1686332"/>
                </a:lnTo>
                <a:lnTo>
                  <a:pt x="1910153" y="1685288"/>
                </a:lnTo>
                <a:lnTo>
                  <a:pt x="1911346" y="1684990"/>
                </a:lnTo>
                <a:lnTo>
                  <a:pt x="1913284" y="1685288"/>
                </a:lnTo>
                <a:lnTo>
                  <a:pt x="1916863" y="1687823"/>
                </a:lnTo>
                <a:lnTo>
                  <a:pt x="1921187" y="1691551"/>
                </a:lnTo>
                <a:lnTo>
                  <a:pt x="1924617" y="1694533"/>
                </a:lnTo>
                <a:lnTo>
                  <a:pt x="1924617" y="1699603"/>
                </a:lnTo>
                <a:cubicBezTo>
                  <a:pt x="1924617" y="1699603"/>
                  <a:pt x="1924766" y="1704971"/>
                  <a:pt x="1924766" y="1704971"/>
                </a:cubicBezTo>
                <a:lnTo>
                  <a:pt x="1924766" y="1710638"/>
                </a:lnTo>
                <a:cubicBezTo>
                  <a:pt x="1924766" y="1710638"/>
                  <a:pt x="1924766" y="1714664"/>
                  <a:pt x="1924766" y="1714664"/>
                </a:cubicBezTo>
                <a:lnTo>
                  <a:pt x="1924766" y="1720181"/>
                </a:lnTo>
                <a:cubicBezTo>
                  <a:pt x="1924766" y="1720181"/>
                  <a:pt x="1924915" y="1724654"/>
                  <a:pt x="1924915" y="1724654"/>
                </a:cubicBezTo>
                <a:lnTo>
                  <a:pt x="1924915" y="1730321"/>
                </a:lnTo>
                <a:cubicBezTo>
                  <a:pt x="1924915" y="1730321"/>
                  <a:pt x="1924915" y="1733452"/>
                  <a:pt x="1924915" y="1733452"/>
                </a:cubicBezTo>
                <a:lnTo>
                  <a:pt x="1925362" y="1734347"/>
                </a:lnTo>
                <a:lnTo>
                  <a:pt x="1925064" y="1735540"/>
                </a:lnTo>
                <a:lnTo>
                  <a:pt x="1925064" y="1736136"/>
                </a:lnTo>
                <a:cubicBezTo>
                  <a:pt x="1925064" y="1736136"/>
                  <a:pt x="1925064" y="1736584"/>
                  <a:pt x="1925064" y="1736584"/>
                </a:cubicBezTo>
                <a:lnTo>
                  <a:pt x="1925064" y="1737180"/>
                </a:lnTo>
                <a:cubicBezTo>
                  <a:pt x="1925064" y="1737180"/>
                  <a:pt x="1925213" y="1738075"/>
                  <a:pt x="1925213" y="1738075"/>
                </a:cubicBezTo>
                <a:lnTo>
                  <a:pt x="1924766" y="1738820"/>
                </a:lnTo>
                <a:lnTo>
                  <a:pt x="1924766" y="1739715"/>
                </a:lnTo>
                <a:cubicBezTo>
                  <a:pt x="1924766" y="1739715"/>
                  <a:pt x="1924468" y="1740162"/>
                  <a:pt x="1924468" y="1740162"/>
                </a:cubicBezTo>
                <a:lnTo>
                  <a:pt x="1924766" y="1740162"/>
                </a:lnTo>
                <a:cubicBezTo>
                  <a:pt x="1924766" y="1740162"/>
                  <a:pt x="1926854" y="1742399"/>
                  <a:pt x="1926854" y="1742399"/>
                </a:cubicBezTo>
                <a:lnTo>
                  <a:pt x="1929687" y="1744338"/>
                </a:lnTo>
                <a:lnTo>
                  <a:pt x="1931476" y="1744338"/>
                </a:lnTo>
                <a:cubicBezTo>
                  <a:pt x="1931476" y="1744338"/>
                  <a:pt x="1932818" y="1742846"/>
                  <a:pt x="1932818" y="1742846"/>
                </a:cubicBezTo>
                <a:lnTo>
                  <a:pt x="1933265" y="1744188"/>
                </a:lnTo>
                <a:lnTo>
                  <a:pt x="1933564" y="1745381"/>
                </a:lnTo>
                <a:lnTo>
                  <a:pt x="1934011" y="1745381"/>
                </a:lnTo>
                <a:cubicBezTo>
                  <a:pt x="1934011" y="1745381"/>
                  <a:pt x="1934458" y="1746872"/>
                  <a:pt x="1934458" y="1746872"/>
                </a:cubicBezTo>
                <a:lnTo>
                  <a:pt x="1934160" y="1748065"/>
                </a:lnTo>
                <a:lnTo>
                  <a:pt x="1933415" y="1748662"/>
                </a:lnTo>
                <a:lnTo>
                  <a:pt x="1932520" y="1749109"/>
                </a:lnTo>
                <a:lnTo>
                  <a:pt x="1932520" y="1750004"/>
                </a:lnTo>
                <a:cubicBezTo>
                  <a:pt x="1932520" y="1750004"/>
                  <a:pt x="1932818" y="1750899"/>
                  <a:pt x="1932818" y="1750899"/>
                </a:cubicBezTo>
                <a:lnTo>
                  <a:pt x="1933415" y="1751793"/>
                </a:lnTo>
                <a:lnTo>
                  <a:pt x="1934160" y="1753284"/>
                </a:lnTo>
                <a:lnTo>
                  <a:pt x="1933862" y="1754626"/>
                </a:lnTo>
                <a:lnTo>
                  <a:pt x="1933265" y="1755670"/>
                </a:lnTo>
                <a:lnTo>
                  <a:pt x="1932967" y="1756714"/>
                </a:lnTo>
                <a:lnTo>
                  <a:pt x="1933564" y="1757609"/>
                </a:lnTo>
                <a:lnTo>
                  <a:pt x="1934906" y="1758951"/>
                </a:lnTo>
                <a:lnTo>
                  <a:pt x="1935800" y="1760144"/>
                </a:lnTo>
                <a:lnTo>
                  <a:pt x="1937143" y="1760889"/>
                </a:lnTo>
                <a:lnTo>
                  <a:pt x="1937739" y="1760442"/>
                </a:lnTo>
                <a:lnTo>
                  <a:pt x="1938335" y="1759845"/>
                </a:lnTo>
                <a:lnTo>
                  <a:pt x="1938932" y="1759398"/>
                </a:lnTo>
                <a:lnTo>
                  <a:pt x="1939826" y="1759696"/>
                </a:lnTo>
                <a:lnTo>
                  <a:pt x="1940870" y="1759995"/>
                </a:lnTo>
                <a:lnTo>
                  <a:pt x="1942063" y="1760442"/>
                </a:lnTo>
                <a:lnTo>
                  <a:pt x="1943107" y="1761337"/>
                </a:lnTo>
                <a:lnTo>
                  <a:pt x="1945940" y="1760889"/>
                </a:lnTo>
                <a:lnTo>
                  <a:pt x="1947431" y="1761337"/>
                </a:lnTo>
                <a:lnTo>
                  <a:pt x="1947730" y="1762977"/>
                </a:lnTo>
                <a:lnTo>
                  <a:pt x="1948624" y="1764021"/>
                </a:lnTo>
                <a:lnTo>
                  <a:pt x="1952949" y="1763424"/>
                </a:lnTo>
                <a:lnTo>
                  <a:pt x="1958167" y="1761337"/>
                </a:lnTo>
                <a:lnTo>
                  <a:pt x="1960106" y="1762977"/>
                </a:lnTo>
                <a:lnTo>
                  <a:pt x="1962492" y="1761784"/>
                </a:lnTo>
                <a:lnTo>
                  <a:pt x="1965176" y="1759845"/>
                </a:lnTo>
                <a:lnTo>
                  <a:pt x="1968009" y="1758503"/>
                </a:lnTo>
                <a:lnTo>
                  <a:pt x="1968904" y="1757460"/>
                </a:lnTo>
                <a:lnTo>
                  <a:pt x="1966965" y="1754776"/>
                </a:lnTo>
                <a:lnTo>
                  <a:pt x="1969351" y="1753434"/>
                </a:lnTo>
                <a:lnTo>
                  <a:pt x="1969948" y="1752539"/>
                </a:lnTo>
                <a:lnTo>
                  <a:pt x="1970991" y="1751942"/>
                </a:lnTo>
                <a:lnTo>
                  <a:pt x="1969948" y="1753881"/>
                </a:lnTo>
                <a:lnTo>
                  <a:pt x="1968755" y="1755372"/>
                </a:lnTo>
                <a:lnTo>
                  <a:pt x="1972781" y="1758503"/>
                </a:lnTo>
                <a:lnTo>
                  <a:pt x="1974719" y="1758503"/>
                </a:lnTo>
                <a:cubicBezTo>
                  <a:pt x="1974719" y="1758503"/>
                  <a:pt x="1983666" y="1754626"/>
                  <a:pt x="1983666" y="1754626"/>
                </a:cubicBezTo>
                <a:lnTo>
                  <a:pt x="1990525" y="1750004"/>
                </a:lnTo>
                <a:lnTo>
                  <a:pt x="1996490" y="1747618"/>
                </a:lnTo>
                <a:lnTo>
                  <a:pt x="2000665" y="1744785"/>
                </a:lnTo>
                <a:lnTo>
                  <a:pt x="2003797" y="1744338"/>
                </a:lnTo>
                <a:lnTo>
                  <a:pt x="2008717" y="1738373"/>
                </a:lnTo>
                <a:lnTo>
                  <a:pt x="2007375" y="1734943"/>
                </a:lnTo>
                <a:lnTo>
                  <a:pt x="2007673" y="1733750"/>
                </a:lnTo>
                <a:lnTo>
                  <a:pt x="2010208" y="1736435"/>
                </a:lnTo>
                <a:lnTo>
                  <a:pt x="2011700" y="1738522"/>
                </a:lnTo>
                <a:lnTo>
                  <a:pt x="2013787" y="1737777"/>
                </a:lnTo>
                <a:lnTo>
                  <a:pt x="2016173" y="1737478"/>
                </a:lnTo>
                <a:lnTo>
                  <a:pt x="2015278" y="1739268"/>
                </a:lnTo>
                <a:lnTo>
                  <a:pt x="2014085" y="1740162"/>
                </a:lnTo>
                <a:lnTo>
                  <a:pt x="2009761" y="1744636"/>
                </a:lnTo>
                <a:lnTo>
                  <a:pt x="2002753" y="1749706"/>
                </a:lnTo>
                <a:lnTo>
                  <a:pt x="2000516" y="1753135"/>
                </a:lnTo>
                <a:lnTo>
                  <a:pt x="2001560" y="1753881"/>
                </a:lnTo>
                <a:lnTo>
                  <a:pt x="2002604" y="1753881"/>
                </a:lnTo>
                <a:cubicBezTo>
                  <a:pt x="2002604" y="1753881"/>
                  <a:pt x="2004840" y="1754925"/>
                  <a:pt x="2004840" y="1754925"/>
                </a:cubicBezTo>
                <a:lnTo>
                  <a:pt x="2006630" y="1752986"/>
                </a:lnTo>
                <a:lnTo>
                  <a:pt x="2008717" y="1752092"/>
                </a:lnTo>
                <a:lnTo>
                  <a:pt x="2015726" y="1752837"/>
                </a:lnTo>
                <a:lnTo>
                  <a:pt x="2022287" y="1752092"/>
                </a:lnTo>
                <a:lnTo>
                  <a:pt x="2027058" y="1753135"/>
                </a:lnTo>
                <a:lnTo>
                  <a:pt x="2034812" y="1752539"/>
                </a:lnTo>
                <a:lnTo>
                  <a:pt x="2041224" y="1753583"/>
                </a:lnTo>
                <a:lnTo>
                  <a:pt x="2038838" y="1755074"/>
                </a:lnTo>
                <a:lnTo>
                  <a:pt x="2031234" y="1755372"/>
                </a:lnTo>
                <a:lnTo>
                  <a:pt x="2022138" y="1758503"/>
                </a:lnTo>
                <a:lnTo>
                  <a:pt x="2019752" y="1760889"/>
                </a:lnTo>
                <a:lnTo>
                  <a:pt x="2020945" y="1765064"/>
                </a:lnTo>
                <a:lnTo>
                  <a:pt x="2018260" y="1761933"/>
                </a:lnTo>
                <a:lnTo>
                  <a:pt x="2015129" y="1761188"/>
                </a:lnTo>
                <a:lnTo>
                  <a:pt x="2014831" y="1759547"/>
                </a:lnTo>
                <a:lnTo>
                  <a:pt x="2014831" y="1757758"/>
                </a:lnTo>
                <a:cubicBezTo>
                  <a:pt x="2014831" y="1757758"/>
                  <a:pt x="2015427" y="1756714"/>
                  <a:pt x="2015427" y="1756714"/>
                </a:cubicBezTo>
                <a:lnTo>
                  <a:pt x="2015726" y="1755372"/>
                </a:lnTo>
                <a:lnTo>
                  <a:pt x="2012594" y="1754477"/>
                </a:lnTo>
                <a:lnTo>
                  <a:pt x="2013638" y="1755521"/>
                </a:lnTo>
                <a:lnTo>
                  <a:pt x="2012594" y="1757161"/>
                </a:lnTo>
                <a:lnTo>
                  <a:pt x="2004691" y="1759696"/>
                </a:lnTo>
                <a:lnTo>
                  <a:pt x="2000665" y="1761784"/>
                </a:lnTo>
                <a:lnTo>
                  <a:pt x="1980833" y="1774011"/>
                </a:lnTo>
                <a:lnTo>
                  <a:pt x="1979938" y="1774757"/>
                </a:lnTo>
                <a:lnTo>
                  <a:pt x="1979044" y="1776099"/>
                </a:lnTo>
                <a:lnTo>
                  <a:pt x="1982771" y="1775055"/>
                </a:lnTo>
                <a:lnTo>
                  <a:pt x="1985008" y="1774011"/>
                </a:lnTo>
                <a:lnTo>
                  <a:pt x="1984561" y="1774906"/>
                </a:lnTo>
                <a:lnTo>
                  <a:pt x="1982026" y="1776695"/>
                </a:lnTo>
                <a:lnTo>
                  <a:pt x="1980237" y="1777739"/>
                </a:lnTo>
                <a:lnTo>
                  <a:pt x="1977702" y="1777739"/>
                </a:lnTo>
                <a:cubicBezTo>
                  <a:pt x="1977702" y="1777739"/>
                  <a:pt x="1973974" y="1778932"/>
                  <a:pt x="1973974" y="1778932"/>
                </a:cubicBezTo>
                <a:lnTo>
                  <a:pt x="1971290" y="1780721"/>
                </a:lnTo>
                <a:lnTo>
                  <a:pt x="1969500" y="1782660"/>
                </a:lnTo>
                <a:lnTo>
                  <a:pt x="1968606" y="1783853"/>
                </a:lnTo>
                <a:lnTo>
                  <a:pt x="1968009" y="1785046"/>
                </a:lnTo>
                <a:lnTo>
                  <a:pt x="1973377" y="1780274"/>
                </a:lnTo>
                <a:lnTo>
                  <a:pt x="1975316" y="1780572"/>
                </a:lnTo>
                <a:lnTo>
                  <a:pt x="1969202" y="1787432"/>
                </a:lnTo>
                <a:lnTo>
                  <a:pt x="1966667" y="1794887"/>
                </a:lnTo>
                <a:lnTo>
                  <a:pt x="1966667" y="1796975"/>
                </a:lnTo>
                <a:cubicBezTo>
                  <a:pt x="1966667" y="1796975"/>
                  <a:pt x="1968456" y="1805922"/>
                  <a:pt x="1968456" y="1805922"/>
                </a:cubicBezTo>
                <a:lnTo>
                  <a:pt x="1970842" y="1808308"/>
                </a:lnTo>
                <a:lnTo>
                  <a:pt x="1971737" y="1807115"/>
                </a:lnTo>
                <a:lnTo>
                  <a:pt x="1972333" y="1805922"/>
                </a:lnTo>
                <a:lnTo>
                  <a:pt x="1974719" y="1806518"/>
                </a:lnTo>
                <a:lnTo>
                  <a:pt x="1976061" y="1808606"/>
                </a:lnTo>
                <a:lnTo>
                  <a:pt x="1978596" y="1814421"/>
                </a:lnTo>
                <a:lnTo>
                  <a:pt x="1980535" y="1815316"/>
                </a:lnTo>
                <a:lnTo>
                  <a:pt x="1983070" y="1814719"/>
                </a:lnTo>
                <a:lnTo>
                  <a:pt x="1985306" y="1815912"/>
                </a:lnTo>
                <a:lnTo>
                  <a:pt x="1986201" y="1815912"/>
                </a:lnTo>
                <a:cubicBezTo>
                  <a:pt x="1986201" y="1815912"/>
                  <a:pt x="1986798" y="1814421"/>
                  <a:pt x="1986798" y="1814421"/>
                </a:cubicBezTo>
                <a:lnTo>
                  <a:pt x="1987841" y="1814421"/>
                </a:lnTo>
                <a:cubicBezTo>
                  <a:pt x="1987841" y="1814421"/>
                  <a:pt x="1988885" y="1814869"/>
                  <a:pt x="1988885" y="1814869"/>
                </a:cubicBezTo>
                <a:lnTo>
                  <a:pt x="1989333" y="1810842"/>
                </a:lnTo>
                <a:lnTo>
                  <a:pt x="1991867" y="1808904"/>
                </a:lnTo>
                <a:lnTo>
                  <a:pt x="1993508" y="1808904"/>
                </a:lnTo>
                <a:cubicBezTo>
                  <a:pt x="1993508" y="1808904"/>
                  <a:pt x="1995744" y="1808904"/>
                  <a:pt x="1995744" y="1808904"/>
                </a:cubicBezTo>
                <a:lnTo>
                  <a:pt x="2001709" y="1804132"/>
                </a:lnTo>
                <a:lnTo>
                  <a:pt x="2002604" y="1802045"/>
                </a:lnTo>
                <a:lnTo>
                  <a:pt x="2006182" y="1798913"/>
                </a:lnTo>
                <a:lnTo>
                  <a:pt x="2009165" y="1794887"/>
                </a:lnTo>
                <a:lnTo>
                  <a:pt x="2011998" y="1793396"/>
                </a:lnTo>
                <a:lnTo>
                  <a:pt x="2014384" y="1789370"/>
                </a:lnTo>
                <a:lnTo>
                  <a:pt x="2015577" y="1789817"/>
                </a:lnTo>
                <a:lnTo>
                  <a:pt x="2017068" y="1788475"/>
                </a:lnTo>
                <a:lnTo>
                  <a:pt x="2016173" y="1785791"/>
                </a:lnTo>
                <a:lnTo>
                  <a:pt x="2015427" y="1784747"/>
                </a:lnTo>
                <a:lnTo>
                  <a:pt x="2016769" y="1781169"/>
                </a:lnTo>
                <a:lnTo>
                  <a:pt x="2019901" y="1779976"/>
                </a:lnTo>
                <a:lnTo>
                  <a:pt x="2021690" y="1783256"/>
                </a:lnTo>
                <a:lnTo>
                  <a:pt x="2023181" y="1781318"/>
                </a:lnTo>
                <a:lnTo>
                  <a:pt x="2023181" y="1779827"/>
                </a:lnTo>
                <a:cubicBezTo>
                  <a:pt x="2023181" y="1779827"/>
                  <a:pt x="2024374" y="1777888"/>
                  <a:pt x="2024374" y="1777888"/>
                </a:cubicBezTo>
                <a:lnTo>
                  <a:pt x="2026313" y="1779230"/>
                </a:lnTo>
                <a:lnTo>
                  <a:pt x="2027207" y="1781169"/>
                </a:lnTo>
                <a:lnTo>
                  <a:pt x="2028997" y="1782362"/>
                </a:lnTo>
                <a:lnTo>
                  <a:pt x="2030637" y="1783107"/>
                </a:lnTo>
                <a:lnTo>
                  <a:pt x="2034663" y="1783107"/>
                </a:lnTo>
                <a:cubicBezTo>
                  <a:pt x="2034663" y="1783107"/>
                  <a:pt x="2035707" y="1782213"/>
                  <a:pt x="2035707" y="1782213"/>
                </a:cubicBezTo>
                <a:lnTo>
                  <a:pt x="2036303" y="1781169"/>
                </a:lnTo>
                <a:lnTo>
                  <a:pt x="2036005" y="1778932"/>
                </a:lnTo>
                <a:lnTo>
                  <a:pt x="2034812" y="1776546"/>
                </a:lnTo>
                <a:lnTo>
                  <a:pt x="2036452" y="1777441"/>
                </a:lnTo>
                <a:lnTo>
                  <a:pt x="2038689" y="1777888"/>
                </a:lnTo>
                <a:lnTo>
                  <a:pt x="2040628" y="1777441"/>
                </a:lnTo>
                <a:lnTo>
                  <a:pt x="2042566" y="1777739"/>
                </a:lnTo>
                <a:lnTo>
                  <a:pt x="2046592" y="1775353"/>
                </a:lnTo>
                <a:lnTo>
                  <a:pt x="2048382" y="1775353"/>
                </a:lnTo>
                <a:cubicBezTo>
                  <a:pt x="2048382" y="1775353"/>
                  <a:pt x="2049873" y="1775353"/>
                  <a:pt x="2049873" y="1775353"/>
                </a:cubicBezTo>
                <a:lnTo>
                  <a:pt x="2056881" y="1772967"/>
                </a:lnTo>
                <a:lnTo>
                  <a:pt x="2063591" y="1771029"/>
                </a:lnTo>
                <a:lnTo>
                  <a:pt x="2070152" y="1767898"/>
                </a:lnTo>
                <a:lnTo>
                  <a:pt x="2076415" y="1765959"/>
                </a:lnTo>
                <a:lnTo>
                  <a:pt x="2082529" y="1762977"/>
                </a:lnTo>
                <a:lnTo>
                  <a:pt x="2084467" y="1762679"/>
                </a:lnTo>
                <a:lnTo>
                  <a:pt x="2086406" y="1761486"/>
                </a:lnTo>
                <a:lnTo>
                  <a:pt x="2088493" y="1760740"/>
                </a:lnTo>
                <a:lnTo>
                  <a:pt x="2090432" y="1760740"/>
                </a:lnTo>
                <a:cubicBezTo>
                  <a:pt x="2090432" y="1760740"/>
                  <a:pt x="2093414" y="1759696"/>
                  <a:pt x="2093414" y="1759696"/>
                </a:cubicBezTo>
                <a:lnTo>
                  <a:pt x="2096098" y="1758056"/>
                </a:lnTo>
                <a:lnTo>
                  <a:pt x="2099230" y="1757311"/>
                </a:lnTo>
                <a:lnTo>
                  <a:pt x="2100870" y="1758056"/>
                </a:lnTo>
                <a:lnTo>
                  <a:pt x="2101765" y="1757460"/>
                </a:lnTo>
                <a:lnTo>
                  <a:pt x="2102659" y="1756118"/>
                </a:lnTo>
                <a:lnTo>
                  <a:pt x="2101616" y="1754776"/>
                </a:lnTo>
                <a:lnTo>
                  <a:pt x="2100721" y="1754179"/>
                </a:lnTo>
                <a:lnTo>
                  <a:pt x="2091327" y="1753583"/>
                </a:lnTo>
                <a:lnTo>
                  <a:pt x="2093563" y="1752092"/>
                </a:lnTo>
                <a:lnTo>
                  <a:pt x="2096098" y="1751048"/>
                </a:lnTo>
                <a:lnTo>
                  <a:pt x="2096098" y="1749855"/>
                </a:lnTo>
                <a:cubicBezTo>
                  <a:pt x="2096098" y="1749855"/>
                  <a:pt x="2094309" y="1746574"/>
                  <a:pt x="2094309" y="1746574"/>
                </a:cubicBezTo>
                <a:lnTo>
                  <a:pt x="2092221" y="1744039"/>
                </a:lnTo>
                <a:lnTo>
                  <a:pt x="2090581" y="1742697"/>
                </a:lnTo>
                <a:lnTo>
                  <a:pt x="2086257" y="1744188"/>
                </a:lnTo>
                <a:lnTo>
                  <a:pt x="2083125" y="1743741"/>
                </a:lnTo>
                <a:lnTo>
                  <a:pt x="2080441" y="1741803"/>
                </a:lnTo>
                <a:lnTo>
                  <a:pt x="2079546" y="1738969"/>
                </a:lnTo>
                <a:lnTo>
                  <a:pt x="2079248" y="1737180"/>
                </a:lnTo>
                <a:lnTo>
                  <a:pt x="2078354" y="1736584"/>
                </a:lnTo>
                <a:lnTo>
                  <a:pt x="2071494" y="1741206"/>
                </a:lnTo>
                <a:lnTo>
                  <a:pt x="2066126" y="1743443"/>
                </a:lnTo>
                <a:lnTo>
                  <a:pt x="2065530" y="1744338"/>
                </a:lnTo>
                <a:lnTo>
                  <a:pt x="2064635" y="1744934"/>
                </a:lnTo>
                <a:lnTo>
                  <a:pt x="2061951" y="1743592"/>
                </a:lnTo>
                <a:lnTo>
                  <a:pt x="2057627" y="1744039"/>
                </a:lnTo>
                <a:lnTo>
                  <a:pt x="2058521" y="1742697"/>
                </a:lnTo>
                <a:lnTo>
                  <a:pt x="2058969" y="1740759"/>
                </a:lnTo>
                <a:lnTo>
                  <a:pt x="2053451" y="1739566"/>
                </a:lnTo>
                <a:lnTo>
                  <a:pt x="2048233" y="1739566"/>
                </a:lnTo>
                <a:cubicBezTo>
                  <a:pt x="2048233" y="1739566"/>
                  <a:pt x="2045399" y="1740162"/>
                  <a:pt x="2045399" y="1740162"/>
                </a:cubicBezTo>
                <a:lnTo>
                  <a:pt x="2043461" y="1740162"/>
                </a:lnTo>
                <a:cubicBezTo>
                  <a:pt x="2043461" y="1740162"/>
                  <a:pt x="2042864" y="1739417"/>
                  <a:pt x="2042864" y="1739417"/>
                </a:cubicBezTo>
                <a:lnTo>
                  <a:pt x="2041821" y="1738373"/>
                </a:lnTo>
                <a:lnTo>
                  <a:pt x="2037795" y="1736136"/>
                </a:lnTo>
                <a:lnTo>
                  <a:pt x="2036303" y="1736136"/>
                </a:lnTo>
                <a:cubicBezTo>
                  <a:pt x="2036303" y="1736136"/>
                  <a:pt x="2032725" y="1736733"/>
                  <a:pt x="2032725" y="1736733"/>
                </a:cubicBezTo>
                <a:lnTo>
                  <a:pt x="2028251" y="1733303"/>
                </a:lnTo>
                <a:lnTo>
                  <a:pt x="2023480" y="1731216"/>
                </a:lnTo>
                <a:lnTo>
                  <a:pt x="2029444" y="1728233"/>
                </a:lnTo>
                <a:lnTo>
                  <a:pt x="2028400" y="1726891"/>
                </a:lnTo>
                <a:lnTo>
                  <a:pt x="2027207" y="1726146"/>
                </a:lnTo>
                <a:lnTo>
                  <a:pt x="2021243" y="1725251"/>
                </a:lnTo>
                <a:lnTo>
                  <a:pt x="2019453" y="1724356"/>
                </a:lnTo>
                <a:lnTo>
                  <a:pt x="2010805" y="1723611"/>
                </a:lnTo>
                <a:lnTo>
                  <a:pt x="2010357" y="1721225"/>
                </a:lnTo>
                <a:lnTo>
                  <a:pt x="2007972" y="1719734"/>
                </a:lnTo>
                <a:lnTo>
                  <a:pt x="2007972" y="1717348"/>
                </a:lnTo>
                <a:cubicBezTo>
                  <a:pt x="2007972" y="1717348"/>
                  <a:pt x="2006928" y="1714366"/>
                  <a:pt x="2006928" y="1714366"/>
                </a:cubicBezTo>
                <a:lnTo>
                  <a:pt x="2006033" y="1708848"/>
                </a:lnTo>
                <a:lnTo>
                  <a:pt x="2003647" y="1707954"/>
                </a:lnTo>
                <a:lnTo>
                  <a:pt x="2001858" y="1703629"/>
                </a:lnTo>
                <a:lnTo>
                  <a:pt x="2001261" y="1701393"/>
                </a:lnTo>
                <a:lnTo>
                  <a:pt x="2002305" y="1699007"/>
                </a:lnTo>
                <a:lnTo>
                  <a:pt x="2003200" y="1695428"/>
                </a:lnTo>
                <a:lnTo>
                  <a:pt x="2000218" y="1694533"/>
                </a:lnTo>
                <a:lnTo>
                  <a:pt x="1997534" y="1694533"/>
                </a:lnTo>
                <a:cubicBezTo>
                  <a:pt x="1997534" y="1694533"/>
                  <a:pt x="1993657" y="1695875"/>
                  <a:pt x="1993657" y="1695875"/>
                </a:cubicBezTo>
                <a:lnTo>
                  <a:pt x="1991867" y="1695130"/>
                </a:lnTo>
                <a:lnTo>
                  <a:pt x="1990376" y="1694086"/>
                </a:lnTo>
                <a:lnTo>
                  <a:pt x="1996490" y="1689464"/>
                </a:lnTo>
                <a:lnTo>
                  <a:pt x="2001112" y="1684841"/>
                </a:lnTo>
                <a:lnTo>
                  <a:pt x="2002753" y="1677833"/>
                </a:lnTo>
                <a:lnTo>
                  <a:pt x="2004989" y="1674254"/>
                </a:lnTo>
                <a:lnTo>
                  <a:pt x="2006630" y="1672465"/>
                </a:lnTo>
                <a:lnTo>
                  <a:pt x="2002156" y="1669930"/>
                </a:lnTo>
                <a:lnTo>
                  <a:pt x="1997683" y="1669930"/>
                </a:lnTo>
                <a:cubicBezTo>
                  <a:pt x="1997683" y="1669930"/>
                  <a:pt x="1998876" y="1668140"/>
                  <a:pt x="1998876" y="1668140"/>
                </a:cubicBezTo>
                <a:lnTo>
                  <a:pt x="1992911" y="1669333"/>
                </a:lnTo>
                <a:lnTo>
                  <a:pt x="1989929" y="1670824"/>
                </a:lnTo>
                <a:lnTo>
                  <a:pt x="1986201" y="1673657"/>
                </a:lnTo>
                <a:lnTo>
                  <a:pt x="1982920" y="1674254"/>
                </a:lnTo>
                <a:lnTo>
                  <a:pt x="1981429" y="1673359"/>
                </a:lnTo>
                <a:lnTo>
                  <a:pt x="1979044" y="1667693"/>
                </a:lnTo>
                <a:lnTo>
                  <a:pt x="1976509" y="1665903"/>
                </a:lnTo>
                <a:lnTo>
                  <a:pt x="1966965" y="1663220"/>
                </a:lnTo>
                <a:lnTo>
                  <a:pt x="1963088" y="1660685"/>
                </a:lnTo>
                <a:lnTo>
                  <a:pt x="1961299" y="1660685"/>
                </a:lnTo>
                <a:cubicBezTo>
                  <a:pt x="1961299" y="1660685"/>
                  <a:pt x="1955931" y="1662474"/>
                  <a:pt x="1955931" y="1662474"/>
                </a:cubicBezTo>
                <a:lnTo>
                  <a:pt x="1953992" y="1662027"/>
                </a:lnTo>
                <a:lnTo>
                  <a:pt x="1960703" y="1658597"/>
                </a:lnTo>
                <a:lnTo>
                  <a:pt x="1963983" y="1659343"/>
                </a:lnTo>
                <a:lnTo>
                  <a:pt x="1965921" y="1658597"/>
                </a:lnTo>
                <a:lnTo>
                  <a:pt x="1970246" y="1659044"/>
                </a:lnTo>
                <a:lnTo>
                  <a:pt x="1972035" y="1657553"/>
                </a:lnTo>
                <a:lnTo>
                  <a:pt x="1974272" y="1656062"/>
                </a:lnTo>
                <a:lnTo>
                  <a:pt x="1978745" y="1658746"/>
                </a:lnTo>
                <a:lnTo>
                  <a:pt x="1986052" y="1661579"/>
                </a:lnTo>
                <a:lnTo>
                  <a:pt x="1989034" y="1662325"/>
                </a:lnTo>
                <a:lnTo>
                  <a:pt x="1991718" y="1662027"/>
                </a:lnTo>
                <a:lnTo>
                  <a:pt x="1997534" y="1659044"/>
                </a:lnTo>
                <a:lnTo>
                  <a:pt x="1999472" y="1657106"/>
                </a:lnTo>
                <a:lnTo>
                  <a:pt x="2003051" y="1655764"/>
                </a:lnTo>
                <a:lnTo>
                  <a:pt x="2004542" y="1654720"/>
                </a:lnTo>
                <a:lnTo>
                  <a:pt x="2006033" y="1651887"/>
                </a:lnTo>
                <a:lnTo>
                  <a:pt x="2007972" y="1650097"/>
                </a:lnTo>
                <a:lnTo>
                  <a:pt x="2015427" y="1647861"/>
                </a:lnTo>
                <a:lnTo>
                  <a:pt x="2017962" y="1643387"/>
                </a:lnTo>
                <a:lnTo>
                  <a:pt x="2017962" y="1638467"/>
                </a:lnTo>
                <a:cubicBezTo>
                  <a:pt x="2017962" y="1638467"/>
                  <a:pt x="2013787" y="1634440"/>
                  <a:pt x="2013787" y="1634440"/>
                </a:cubicBezTo>
                <a:lnTo>
                  <a:pt x="2011252" y="1633098"/>
                </a:lnTo>
                <a:lnTo>
                  <a:pt x="2014980" y="1633098"/>
                </a:lnTo>
                <a:cubicBezTo>
                  <a:pt x="2014980" y="1633098"/>
                  <a:pt x="2019304" y="1634291"/>
                  <a:pt x="2019304" y="1634291"/>
                </a:cubicBezTo>
                <a:lnTo>
                  <a:pt x="2019304" y="1631905"/>
                </a:lnTo>
                <a:cubicBezTo>
                  <a:pt x="2019304" y="1631905"/>
                  <a:pt x="2017962" y="1630265"/>
                  <a:pt x="2017962" y="1630265"/>
                </a:cubicBezTo>
                <a:lnTo>
                  <a:pt x="2009910" y="1623853"/>
                </a:lnTo>
                <a:lnTo>
                  <a:pt x="2002902" y="1620722"/>
                </a:lnTo>
                <a:lnTo>
                  <a:pt x="1988140" y="1618187"/>
                </a:lnTo>
                <a:lnTo>
                  <a:pt x="1984859" y="1618187"/>
                </a:lnTo>
                <a:cubicBezTo>
                  <a:pt x="1984859" y="1618187"/>
                  <a:pt x="1975465" y="1619529"/>
                  <a:pt x="1975465" y="1619529"/>
                </a:cubicBezTo>
                <a:lnTo>
                  <a:pt x="1967711" y="1619976"/>
                </a:lnTo>
                <a:lnTo>
                  <a:pt x="1956676" y="1623108"/>
                </a:lnTo>
                <a:lnTo>
                  <a:pt x="1942958" y="1628923"/>
                </a:lnTo>
                <a:lnTo>
                  <a:pt x="1931327" y="1632800"/>
                </a:lnTo>
                <a:lnTo>
                  <a:pt x="1922678" y="1637274"/>
                </a:lnTo>
                <a:lnTo>
                  <a:pt x="1913433" y="1641001"/>
                </a:lnTo>
                <a:lnTo>
                  <a:pt x="1908363" y="1643984"/>
                </a:lnTo>
                <a:lnTo>
                  <a:pt x="1905232" y="1646966"/>
                </a:lnTo>
                <a:lnTo>
                  <a:pt x="1900162" y="1649799"/>
                </a:lnTo>
                <a:lnTo>
                  <a:pt x="1898373" y="1650097"/>
                </a:lnTo>
                <a:lnTo>
                  <a:pt x="1893899" y="1653229"/>
                </a:lnTo>
                <a:lnTo>
                  <a:pt x="1885549" y="1661281"/>
                </a:lnTo>
                <a:lnTo>
                  <a:pt x="1881225" y="1664114"/>
                </a:lnTo>
                <a:lnTo>
                  <a:pt x="1878392" y="1669184"/>
                </a:lnTo>
                <a:lnTo>
                  <a:pt x="1872576" y="1676192"/>
                </a:lnTo>
                <a:lnTo>
                  <a:pt x="1866910" y="1681561"/>
                </a:lnTo>
                <a:lnTo>
                  <a:pt x="1865568" y="1684841"/>
                </a:lnTo>
                <a:lnTo>
                  <a:pt x="1861691" y="1687823"/>
                </a:lnTo>
                <a:lnTo>
                  <a:pt x="1857217" y="1693788"/>
                </a:lnTo>
                <a:lnTo>
                  <a:pt x="1853788" y="1696770"/>
                </a:lnTo>
                <a:lnTo>
                  <a:pt x="1841262" y="1703033"/>
                </a:lnTo>
                <a:lnTo>
                  <a:pt x="1837087" y="1704226"/>
                </a:lnTo>
                <a:lnTo>
                  <a:pt x="1834254" y="1706463"/>
                </a:lnTo>
                <a:lnTo>
                  <a:pt x="1829631" y="1707655"/>
                </a:lnTo>
                <a:lnTo>
                  <a:pt x="1823517" y="1710041"/>
                </a:lnTo>
                <a:lnTo>
                  <a:pt x="1817404" y="1710787"/>
                </a:lnTo>
                <a:lnTo>
                  <a:pt x="1811886" y="1713620"/>
                </a:lnTo>
                <a:lnTo>
                  <a:pt x="1809799" y="1714962"/>
                </a:lnTo>
                <a:lnTo>
                  <a:pt x="1808457" y="1717348"/>
                </a:lnTo>
                <a:lnTo>
                  <a:pt x="1805176" y="1718690"/>
                </a:lnTo>
                <a:lnTo>
                  <a:pt x="1801747" y="1720479"/>
                </a:lnTo>
                <a:lnTo>
                  <a:pt x="1795484" y="1726295"/>
                </a:lnTo>
                <a:lnTo>
                  <a:pt x="1788774" y="1728979"/>
                </a:lnTo>
                <a:lnTo>
                  <a:pt x="1784300" y="1732259"/>
                </a:lnTo>
                <a:lnTo>
                  <a:pt x="1781915" y="1737329"/>
                </a:lnTo>
                <a:lnTo>
                  <a:pt x="1778932" y="1740908"/>
                </a:lnTo>
                <a:lnTo>
                  <a:pt x="1776397" y="1745232"/>
                </a:lnTo>
                <a:lnTo>
                  <a:pt x="1775950" y="1746723"/>
                </a:lnTo>
                <a:lnTo>
                  <a:pt x="1775055" y="1751048"/>
                </a:lnTo>
                <a:lnTo>
                  <a:pt x="1774012" y="1752241"/>
                </a:lnTo>
                <a:lnTo>
                  <a:pt x="1768643" y="1753284"/>
                </a:lnTo>
                <a:lnTo>
                  <a:pt x="1761188" y="1758503"/>
                </a:lnTo>
                <a:lnTo>
                  <a:pt x="1755372" y="1760293"/>
                </a:lnTo>
                <a:lnTo>
                  <a:pt x="1747618" y="1765214"/>
                </a:lnTo>
                <a:lnTo>
                  <a:pt x="1743890" y="1766556"/>
                </a:lnTo>
                <a:lnTo>
                  <a:pt x="1745083" y="1766556"/>
                </a:lnTo>
                <a:cubicBezTo>
                  <a:pt x="1745083" y="1766556"/>
                  <a:pt x="1751197" y="1766556"/>
                  <a:pt x="1751197" y="1766556"/>
                </a:cubicBezTo>
                <a:close/>
                <a:moveTo>
                  <a:pt x="2069556" y="1721821"/>
                </a:moveTo>
                <a:lnTo>
                  <a:pt x="2073433" y="1719137"/>
                </a:lnTo>
                <a:lnTo>
                  <a:pt x="2077310" y="1716901"/>
                </a:lnTo>
                <a:lnTo>
                  <a:pt x="2076862" y="1716006"/>
                </a:lnTo>
                <a:lnTo>
                  <a:pt x="2075968" y="1715260"/>
                </a:lnTo>
                <a:lnTo>
                  <a:pt x="2073582" y="1714515"/>
                </a:lnTo>
                <a:lnTo>
                  <a:pt x="2066723" y="1714813"/>
                </a:lnTo>
                <a:lnTo>
                  <a:pt x="2059863" y="1715409"/>
                </a:lnTo>
                <a:lnTo>
                  <a:pt x="2059118" y="1715708"/>
                </a:lnTo>
                <a:lnTo>
                  <a:pt x="2052557" y="1716453"/>
                </a:lnTo>
                <a:lnTo>
                  <a:pt x="2048233" y="1716453"/>
                </a:lnTo>
                <a:cubicBezTo>
                  <a:pt x="2048233" y="1716453"/>
                  <a:pt x="2044057" y="1715409"/>
                  <a:pt x="2044057" y="1715409"/>
                </a:cubicBezTo>
                <a:lnTo>
                  <a:pt x="2041821" y="1713769"/>
                </a:lnTo>
                <a:lnTo>
                  <a:pt x="2040628" y="1713769"/>
                </a:lnTo>
                <a:cubicBezTo>
                  <a:pt x="2040628" y="1713769"/>
                  <a:pt x="2039435" y="1713918"/>
                  <a:pt x="2039435" y="1713918"/>
                </a:cubicBezTo>
                <a:lnTo>
                  <a:pt x="2037347" y="1712725"/>
                </a:lnTo>
                <a:lnTo>
                  <a:pt x="2033470" y="1711980"/>
                </a:lnTo>
                <a:lnTo>
                  <a:pt x="2031979" y="1714813"/>
                </a:lnTo>
                <a:lnTo>
                  <a:pt x="2030786" y="1715708"/>
                </a:lnTo>
                <a:lnTo>
                  <a:pt x="2030041" y="1715260"/>
                </a:lnTo>
                <a:lnTo>
                  <a:pt x="2029444" y="1714366"/>
                </a:lnTo>
                <a:lnTo>
                  <a:pt x="2027506" y="1713918"/>
                </a:lnTo>
                <a:lnTo>
                  <a:pt x="2028251" y="1712874"/>
                </a:lnTo>
                <a:lnTo>
                  <a:pt x="2028549" y="1711682"/>
                </a:lnTo>
                <a:lnTo>
                  <a:pt x="2028102" y="1710489"/>
                </a:lnTo>
                <a:lnTo>
                  <a:pt x="2027506" y="1709445"/>
                </a:lnTo>
                <a:lnTo>
                  <a:pt x="2022585" y="1704673"/>
                </a:lnTo>
                <a:lnTo>
                  <a:pt x="2025418" y="1699902"/>
                </a:lnTo>
                <a:lnTo>
                  <a:pt x="2024971" y="1697516"/>
                </a:lnTo>
                <a:lnTo>
                  <a:pt x="2024971" y="1694683"/>
                </a:lnTo>
                <a:cubicBezTo>
                  <a:pt x="2024971" y="1694683"/>
                  <a:pt x="2020796" y="1698410"/>
                  <a:pt x="2020796" y="1698410"/>
                </a:cubicBezTo>
                <a:lnTo>
                  <a:pt x="2019006" y="1700200"/>
                </a:lnTo>
                <a:lnTo>
                  <a:pt x="2017515" y="1702437"/>
                </a:lnTo>
                <a:lnTo>
                  <a:pt x="2015577" y="1704673"/>
                </a:lnTo>
                <a:lnTo>
                  <a:pt x="2014235" y="1707357"/>
                </a:lnTo>
                <a:lnTo>
                  <a:pt x="2014682" y="1709147"/>
                </a:lnTo>
                <a:lnTo>
                  <a:pt x="2018708" y="1709445"/>
                </a:lnTo>
                <a:lnTo>
                  <a:pt x="2021392" y="1710489"/>
                </a:lnTo>
                <a:lnTo>
                  <a:pt x="2022138" y="1711831"/>
                </a:lnTo>
                <a:lnTo>
                  <a:pt x="2022138" y="1716602"/>
                </a:lnTo>
                <a:cubicBezTo>
                  <a:pt x="2022138" y="1716602"/>
                  <a:pt x="2024374" y="1717348"/>
                  <a:pt x="2024374" y="1717348"/>
                </a:cubicBezTo>
                <a:lnTo>
                  <a:pt x="2028549" y="1717348"/>
                </a:lnTo>
                <a:cubicBezTo>
                  <a:pt x="2028549" y="1717348"/>
                  <a:pt x="2031234" y="1717646"/>
                  <a:pt x="2031234" y="1717646"/>
                </a:cubicBezTo>
                <a:lnTo>
                  <a:pt x="2031234" y="1718093"/>
                </a:lnTo>
                <a:cubicBezTo>
                  <a:pt x="2031234" y="1718093"/>
                  <a:pt x="2031234" y="1718541"/>
                  <a:pt x="2031234" y="1718541"/>
                </a:cubicBezTo>
                <a:lnTo>
                  <a:pt x="2030190" y="1718541"/>
                </a:lnTo>
                <a:cubicBezTo>
                  <a:pt x="2030190" y="1718541"/>
                  <a:pt x="2031979" y="1721374"/>
                  <a:pt x="2031979" y="1721374"/>
                </a:cubicBezTo>
                <a:lnTo>
                  <a:pt x="2034365" y="1723313"/>
                </a:lnTo>
                <a:lnTo>
                  <a:pt x="2036303" y="1724058"/>
                </a:lnTo>
                <a:lnTo>
                  <a:pt x="2044057" y="1725997"/>
                </a:lnTo>
                <a:lnTo>
                  <a:pt x="2045698" y="1725698"/>
                </a:lnTo>
                <a:lnTo>
                  <a:pt x="2047338" y="1724654"/>
                </a:lnTo>
                <a:lnTo>
                  <a:pt x="2044206" y="1724207"/>
                </a:lnTo>
                <a:lnTo>
                  <a:pt x="2046145" y="1723014"/>
                </a:lnTo>
                <a:lnTo>
                  <a:pt x="2048233" y="1722418"/>
                </a:lnTo>
                <a:lnTo>
                  <a:pt x="2049873" y="1720927"/>
                </a:lnTo>
                <a:lnTo>
                  <a:pt x="2051960" y="1720181"/>
                </a:lnTo>
                <a:lnTo>
                  <a:pt x="2051513" y="1721076"/>
                </a:lnTo>
                <a:lnTo>
                  <a:pt x="2050022" y="1721821"/>
                </a:lnTo>
                <a:lnTo>
                  <a:pt x="2050022" y="1723462"/>
                </a:lnTo>
                <a:cubicBezTo>
                  <a:pt x="2050022" y="1723462"/>
                  <a:pt x="2051066" y="1724654"/>
                  <a:pt x="2051066" y="1724654"/>
                </a:cubicBezTo>
                <a:lnTo>
                  <a:pt x="2052706" y="1724654"/>
                </a:lnTo>
                <a:cubicBezTo>
                  <a:pt x="2052706" y="1724654"/>
                  <a:pt x="2054197" y="1726891"/>
                  <a:pt x="2054197" y="1726891"/>
                </a:cubicBezTo>
                <a:lnTo>
                  <a:pt x="2050767" y="1728830"/>
                </a:lnTo>
                <a:lnTo>
                  <a:pt x="2051513" y="1729128"/>
                </a:lnTo>
                <a:lnTo>
                  <a:pt x="2053899" y="1728830"/>
                </a:lnTo>
                <a:lnTo>
                  <a:pt x="2054495" y="1731066"/>
                </a:lnTo>
                <a:lnTo>
                  <a:pt x="2056434" y="1731961"/>
                </a:lnTo>
                <a:lnTo>
                  <a:pt x="2058074" y="1731961"/>
                </a:lnTo>
                <a:cubicBezTo>
                  <a:pt x="2058074" y="1731961"/>
                  <a:pt x="2063591" y="1731961"/>
                  <a:pt x="2063591" y="1731961"/>
                </a:cubicBezTo>
                <a:lnTo>
                  <a:pt x="2064933" y="1731216"/>
                </a:lnTo>
                <a:lnTo>
                  <a:pt x="2064337" y="1730470"/>
                </a:lnTo>
                <a:lnTo>
                  <a:pt x="2063293" y="1730470"/>
                </a:lnTo>
                <a:cubicBezTo>
                  <a:pt x="2063293" y="1730470"/>
                  <a:pt x="2063293" y="1727935"/>
                  <a:pt x="2063293" y="1727935"/>
                </a:cubicBezTo>
                <a:lnTo>
                  <a:pt x="2062995" y="1725549"/>
                </a:lnTo>
                <a:lnTo>
                  <a:pt x="2063740" y="1724207"/>
                </a:lnTo>
                <a:lnTo>
                  <a:pt x="2069108" y="1721672"/>
                </a:lnTo>
                <a:close/>
                <a:moveTo>
                  <a:pt x="1764319" y="1750451"/>
                </a:moveTo>
                <a:lnTo>
                  <a:pt x="1768196" y="1749557"/>
                </a:lnTo>
                <a:lnTo>
                  <a:pt x="1771626" y="1750153"/>
                </a:lnTo>
                <a:lnTo>
                  <a:pt x="1773713" y="1749408"/>
                </a:lnTo>
                <a:lnTo>
                  <a:pt x="1774161" y="1748662"/>
                </a:lnTo>
                <a:lnTo>
                  <a:pt x="1774459" y="1746723"/>
                </a:lnTo>
                <a:lnTo>
                  <a:pt x="1776099" y="1741355"/>
                </a:lnTo>
                <a:lnTo>
                  <a:pt x="1774906" y="1741355"/>
                </a:lnTo>
                <a:cubicBezTo>
                  <a:pt x="1774906" y="1741355"/>
                  <a:pt x="1770582" y="1746276"/>
                  <a:pt x="1770582" y="1746276"/>
                </a:cubicBezTo>
                <a:lnTo>
                  <a:pt x="1766258" y="1747767"/>
                </a:lnTo>
                <a:lnTo>
                  <a:pt x="1763424" y="1750302"/>
                </a:lnTo>
                <a:lnTo>
                  <a:pt x="1764468" y="1750302"/>
                </a:lnTo>
                <a:close/>
                <a:moveTo>
                  <a:pt x="2082529" y="1683350"/>
                </a:moveTo>
                <a:lnTo>
                  <a:pt x="2084616" y="1682008"/>
                </a:lnTo>
                <a:lnTo>
                  <a:pt x="2086406" y="1679622"/>
                </a:lnTo>
                <a:lnTo>
                  <a:pt x="2089090" y="1677534"/>
                </a:lnTo>
                <a:lnTo>
                  <a:pt x="2091923" y="1677534"/>
                </a:lnTo>
                <a:cubicBezTo>
                  <a:pt x="2091923" y="1677534"/>
                  <a:pt x="2094010" y="1674850"/>
                  <a:pt x="2094010" y="1674850"/>
                </a:cubicBezTo>
                <a:lnTo>
                  <a:pt x="2091923" y="1674552"/>
                </a:lnTo>
                <a:lnTo>
                  <a:pt x="2089985" y="1674999"/>
                </a:lnTo>
                <a:lnTo>
                  <a:pt x="2087897" y="1676342"/>
                </a:lnTo>
                <a:lnTo>
                  <a:pt x="2082678" y="1680666"/>
                </a:lnTo>
                <a:lnTo>
                  <a:pt x="2080143" y="1682157"/>
                </a:lnTo>
                <a:lnTo>
                  <a:pt x="2077906" y="1688718"/>
                </a:lnTo>
                <a:lnTo>
                  <a:pt x="2079397" y="1689315"/>
                </a:lnTo>
                <a:lnTo>
                  <a:pt x="2082529" y="1689315"/>
                </a:lnTo>
                <a:cubicBezTo>
                  <a:pt x="2082529" y="1689315"/>
                  <a:pt x="2084169" y="1687972"/>
                  <a:pt x="2084169" y="1687972"/>
                </a:cubicBezTo>
                <a:lnTo>
                  <a:pt x="2082976" y="1687674"/>
                </a:lnTo>
                <a:lnTo>
                  <a:pt x="2081336" y="1687674"/>
                </a:lnTo>
                <a:cubicBezTo>
                  <a:pt x="2081336" y="1687674"/>
                  <a:pt x="2080441" y="1687078"/>
                  <a:pt x="2080441" y="1687078"/>
                </a:cubicBezTo>
                <a:lnTo>
                  <a:pt x="2081187" y="1684990"/>
                </a:lnTo>
                <a:lnTo>
                  <a:pt x="2082678" y="1683350"/>
                </a:lnTo>
                <a:close/>
                <a:moveTo>
                  <a:pt x="1838727" y="1700498"/>
                </a:moveTo>
                <a:lnTo>
                  <a:pt x="1838131" y="1701691"/>
                </a:lnTo>
                <a:lnTo>
                  <a:pt x="1840516" y="1701393"/>
                </a:lnTo>
                <a:lnTo>
                  <a:pt x="1843499" y="1699752"/>
                </a:lnTo>
                <a:lnTo>
                  <a:pt x="1845735" y="1697068"/>
                </a:lnTo>
                <a:lnTo>
                  <a:pt x="1844244" y="1697068"/>
                </a:lnTo>
                <a:cubicBezTo>
                  <a:pt x="1844244" y="1697068"/>
                  <a:pt x="1841859" y="1698261"/>
                  <a:pt x="1841859" y="1698261"/>
                </a:cubicBezTo>
                <a:lnTo>
                  <a:pt x="1838578" y="1700349"/>
                </a:lnTo>
                <a:close/>
                <a:moveTo>
                  <a:pt x="2155595" y="1559734"/>
                </a:moveTo>
                <a:lnTo>
                  <a:pt x="2166629" y="1549147"/>
                </a:lnTo>
                <a:lnTo>
                  <a:pt x="2167226" y="1546761"/>
                </a:lnTo>
                <a:lnTo>
                  <a:pt x="2167822" y="1546016"/>
                </a:lnTo>
                <a:lnTo>
                  <a:pt x="2170059" y="1544674"/>
                </a:lnTo>
                <a:lnTo>
                  <a:pt x="2171848" y="1544226"/>
                </a:lnTo>
                <a:lnTo>
                  <a:pt x="2176322" y="1544674"/>
                </a:lnTo>
                <a:lnTo>
                  <a:pt x="2181093" y="1544077"/>
                </a:lnTo>
                <a:lnTo>
                  <a:pt x="2182883" y="1543630"/>
                </a:lnTo>
                <a:lnTo>
                  <a:pt x="2187356" y="1540797"/>
                </a:lnTo>
                <a:lnTo>
                  <a:pt x="2189593" y="1539902"/>
                </a:lnTo>
                <a:lnTo>
                  <a:pt x="2197645" y="1538262"/>
                </a:lnTo>
                <a:lnTo>
                  <a:pt x="2201969" y="1537964"/>
                </a:lnTo>
                <a:lnTo>
                  <a:pt x="2207337" y="1539306"/>
                </a:lnTo>
                <a:lnTo>
                  <a:pt x="2209425" y="1539306"/>
                </a:lnTo>
                <a:cubicBezTo>
                  <a:pt x="2209425" y="1539306"/>
                  <a:pt x="2210469" y="1538709"/>
                  <a:pt x="2210469" y="1538709"/>
                </a:cubicBezTo>
                <a:lnTo>
                  <a:pt x="2221652" y="1530508"/>
                </a:lnTo>
                <a:lnTo>
                  <a:pt x="2228661" y="1526333"/>
                </a:lnTo>
                <a:lnTo>
                  <a:pt x="2235669" y="1521412"/>
                </a:lnTo>
                <a:lnTo>
                  <a:pt x="2244169" y="1513807"/>
                </a:lnTo>
                <a:lnTo>
                  <a:pt x="2244765" y="1511869"/>
                </a:lnTo>
                <a:lnTo>
                  <a:pt x="2244318" y="1509930"/>
                </a:lnTo>
                <a:lnTo>
                  <a:pt x="2241932" y="1508588"/>
                </a:lnTo>
                <a:lnTo>
                  <a:pt x="2240590" y="1507395"/>
                </a:lnTo>
                <a:lnTo>
                  <a:pt x="2236116" y="1505158"/>
                </a:lnTo>
                <a:lnTo>
                  <a:pt x="2236116" y="1504264"/>
                </a:lnTo>
                <a:cubicBezTo>
                  <a:pt x="2236116" y="1504264"/>
                  <a:pt x="2238950" y="1505158"/>
                  <a:pt x="2238950" y="1505158"/>
                </a:cubicBezTo>
                <a:lnTo>
                  <a:pt x="2242081" y="1505158"/>
                </a:lnTo>
                <a:cubicBezTo>
                  <a:pt x="2242081" y="1505158"/>
                  <a:pt x="2243721" y="1504413"/>
                  <a:pt x="2243721" y="1504413"/>
                </a:cubicBezTo>
                <a:lnTo>
                  <a:pt x="2244020" y="1503071"/>
                </a:lnTo>
                <a:lnTo>
                  <a:pt x="2242976" y="1501431"/>
                </a:lnTo>
                <a:lnTo>
                  <a:pt x="2240441" y="1500238"/>
                </a:lnTo>
                <a:lnTo>
                  <a:pt x="2234924" y="1499194"/>
                </a:lnTo>
                <a:lnTo>
                  <a:pt x="2230301" y="1499194"/>
                </a:lnTo>
                <a:cubicBezTo>
                  <a:pt x="2230301" y="1499194"/>
                  <a:pt x="2227766" y="1498896"/>
                  <a:pt x="2227766" y="1498896"/>
                </a:cubicBezTo>
                <a:lnTo>
                  <a:pt x="2228661" y="1497852"/>
                </a:lnTo>
                <a:lnTo>
                  <a:pt x="2231941" y="1497852"/>
                </a:lnTo>
                <a:cubicBezTo>
                  <a:pt x="2231941" y="1497852"/>
                  <a:pt x="2240292" y="1496062"/>
                  <a:pt x="2240292" y="1496062"/>
                </a:cubicBezTo>
                <a:lnTo>
                  <a:pt x="2241484" y="1495317"/>
                </a:lnTo>
                <a:lnTo>
                  <a:pt x="2241037" y="1494124"/>
                </a:lnTo>
                <a:lnTo>
                  <a:pt x="2239546" y="1491887"/>
                </a:lnTo>
                <a:lnTo>
                  <a:pt x="2239993" y="1488607"/>
                </a:lnTo>
                <a:lnTo>
                  <a:pt x="2240739" y="1486519"/>
                </a:lnTo>
                <a:lnTo>
                  <a:pt x="2239099" y="1482046"/>
                </a:lnTo>
                <a:lnTo>
                  <a:pt x="2241335" y="1476976"/>
                </a:lnTo>
                <a:lnTo>
                  <a:pt x="2241634" y="1474143"/>
                </a:lnTo>
                <a:lnTo>
                  <a:pt x="2241186" y="1472950"/>
                </a:lnTo>
                <a:lnTo>
                  <a:pt x="2240143" y="1471459"/>
                </a:lnTo>
                <a:lnTo>
                  <a:pt x="2239844" y="1470415"/>
                </a:lnTo>
                <a:lnTo>
                  <a:pt x="2239844" y="1469222"/>
                </a:lnTo>
                <a:cubicBezTo>
                  <a:pt x="2239844" y="1469222"/>
                  <a:pt x="2238652" y="1467433"/>
                  <a:pt x="2238652" y="1467433"/>
                </a:cubicBezTo>
                <a:lnTo>
                  <a:pt x="2237160" y="1464450"/>
                </a:lnTo>
                <a:lnTo>
                  <a:pt x="2233432" y="1460126"/>
                </a:lnTo>
                <a:lnTo>
                  <a:pt x="2229257" y="1459679"/>
                </a:lnTo>
                <a:lnTo>
                  <a:pt x="2227020" y="1458784"/>
                </a:lnTo>
                <a:lnTo>
                  <a:pt x="2224635" y="1455205"/>
                </a:lnTo>
                <a:lnTo>
                  <a:pt x="2224038" y="1453416"/>
                </a:lnTo>
                <a:lnTo>
                  <a:pt x="2222547" y="1453416"/>
                </a:lnTo>
                <a:cubicBezTo>
                  <a:pt x="2222547" y="1453416"/>
                  <a:pt x="2218074" y="1453714"/>
                  <a:pt x="2218074" y="1453714"/>
                </a:cubicBezTo>
                <a:lnTo>
                  <a:pt x="2214346" y="1454460"/>
                </a:lnTo>
                <a:lnTo>
                  <a:pt x="2209872" y="1456995"/>
                </a:lnTo>
                <a:lnTo>
                  <a:pt x="2204355" y="1462363"/>
                </a:lnTo>
                <a:lnTo>
                  <a:pt x="2201522" y="1464599"/>
                </a:lnTo>
                <a:lnTo>
                  <a:pt x="2200031" y="1461170"/>
                </a:lnTo>
                <a:lnTo>
                  <a:pt x="2199136" y="1460275"/>
                </a:lnTo>
                <a:lnTo>
                  <a:pt x="2196303" y="1459679"/>
                </a:lnTo>
                <a:lnTo>
                  <a:pt x="2196303" y="1459231"/>
                </a:lnTo>
                <a:cubicBezTo>
                  <a:pt x="2196303" y="1459231"/>
                  <a:pt x="2197347" y="1458486"/>
                  <a:pt x="2197347" y="1458486"/>
                </a:cubicBezTo>
                <a:lnTo>
                  <a:pt x="2203759" y="1455354"/>
                </a:lnTo>
                <a:lnTo>
                  <a:pt x="2205995" y="1453863"/>
                </a:lnTo>
                <a:lnTo>
                  <a:pt x="2206592" y="1452521"/>
                </a:lnTo>
                <a:lnTo>
                  <a:pt x="2206294" y="1450434"/>
                </a:lnTo>
                <a:lnTo>
                  <a:pt x="2204952" y="1447600"/>
                </a:lnTo>
                <a:lnTo>
                  <a:pt x="2199285" y="1438654"/>
                </a:lnTo>
                <a:lnTo>
                  <a:pt x="2194066" y="1437610"/>
                </a:lnTo>
                <a:lnTo>
                  <a:pt x="2178857" y="1436268"/>
                </a:lnTo>
                <a:lnTo>
                  <a:pt x="2175725" y="1437312"/>
                </a:lnTo>
                <a:lnTo>
                  <a:pt x="2174532" y="1438504"/>
                </a:lnTo>
                <a:lnTo>
                  <a:pt x="2174532" y="1439101"/>
                </a:lnTo>
                <a:cubicBezTo>
                  <a:pt x="2174532" y="1439101"/>
                  <a:pt x="2175576" y="1440592"/>
                  <a:pt x="2175576" y="1440592"/>
                </a:cubicBezTo>
                <a:lnTo>
                  <a:pt x="2179304" y="1439996"/>
                </a:lnTo>
                <a:lnTo>
                  <a:pt x="2182286" y="1439996"/>
                </a:lnTo>
                <a:cubicBezTo>
                  <a:pt x="2182286" y="1439996"/>
                  <a:pt x="2185865" y="1441039"/>
                  <a:pt x="2185865" y="1441039"/>
                </a:cubicBezTo>
                <a:lnTo>
                  <a:pt x="2185865" y="1441487"/>
                </a:lnTo>
                <a:cubicBezTo>
                  <a:pt x="2185865" y="1441487"/>
                  <a:pt x="2181690" y="1441487"/>
                  <a:pt x="2181690" y="1441487"/>
                </a:cubicBezTo>
                <a:lnTo>
                  <a:pt x="2175427" y="1442978"/>
                </a:lnTo>
                <a:lnTo>
                  <a:pt x="2166927" y="1445811"/>
                </a:lnTo>
                <a:lnTo>
                  <a:pt x="2159919" y="1449688"/>
                </a:lnTo>
                <a:lnTo>
                  <a:pt x="2154402" y="1454609"/>
                </a:lnTo>
                <a:lnTo>
                  <a:pt x="2149332" y="1458337"/>
                </a:lnTo>
                <a:lnTo>
                  <a:pt x="2144710" y="1460872"/>
                </a:lnTo>
                <a:lnTo>
                  <a:pt x="2141429" y="1462363"/>
                </a:lnTo>
                <a:lnTo>
                  <a:pt x="2135912" y="1463556"/>
                </a:lnTo>
                <a:lnTo>
                  <a:pt x="2134570" y="1464450"/>
                </a:lnTo>
                <a:lnTo>
                  <a:pt x="2131736" y="1467731"/>
                </a:lnTo>
                <a:lnTo>
                  <a:pt x="2127561" y="1471011"/>
                </a:lnTo>
                <a:lnTo>
                  <a:pt x="2122790" y="1472503"/>
                </a:lnTo>
                <a:lnTo>
                  <a:pt x="2122790" y="1472055"/>
                </a:lnTo>
                <a:cubicBezTo>
                  <a:pt x="2122790" y="1472055"/>
                  <a:pt x="2122342" y="1471608"/>
                  <a:pt x="2122342" y="1471608"/>
                </a:cubicBezTo>
                <a:lnTo>
                  <a:pt x="2124281" y="1470564"/>
                </a:lnTo>
                <a:lnTo>
                  <a:pt x="2124877" y="1469520"/>
                </a:lnTo>
                <a:lnTo>
                  <a:pt x="2123386" y="1468924"/>
                </a:lnTo>
                <a:lnTo>
                  <a:pt x="2123833" y="1467731"/>
                </a:lnTo>
                <a:lnTo>
                  <a:pt x="2127263" y="1465494"/>
                </a:lnTo>
                <a:lnTo>
                  <a:pt x="2128754" y="1464152"/>
                </a:lnTo>
                <a:lnTo>
                  <a:pt x="2127114" y="1462512"/>
                </a:lnTo>
                <a:lnTo>
                  <a:pt x="2121597" y="1459679"/>
                </a:lnTo>
                <a:lnTo>
                  <a:pt x="2120851" y="1457889"/>
                </a:lnTo>
                <a:lnTo>
                  <a:pt x="2124281" y="1459530"/>
                </a:lnTo>
                <a:lnTo>
                  <a:pt x="2127412" y="1459977"/>
                </a:lnTo>
                <a:lnTo>
                  <a:pt x="2128158" y="1459380"/>
                </a:lnTo>
                <a:lnTo>
                  <a:pt x="2128605" y="1458486"/>
                </a:lnTo>
                <a:lnTo>
                  <a:pt x="2129052" y="1455951"/>
                </a:lnTo>
                <a:lnTo>
                  <a:pt x="2129649" y="1454758"/>
                </a:lnTo>
                <a:lnTo>
                  <a:pt x="2130693" y="1453714"/>
                </a:lnTo>
                <a:lnTo>
                  <a:pt x="2134421" y="1451925"/>
                </a:lnTo>
                <a:lnTo>
                  <a:pt x="2135763" y="1450881"/>
                </a:lnTo>
                <a:lnTo>
                  <a:pt x="2137701" y="1450583"/>
                </a:lnTo>
                <a:lnTo>
                  <a:pt x="2140236" y="1451030"/>
                </a:lnTo>
                <a:lnTo>
                  <a:pt x="2144411" y="1451030"/>
                </a:lnTo>
                <a:cubicBezTo>
                  <a:pt x="2144411" y="1451030"/>
                  <a:pt x="2152165" y="1447302"/>
                  <a:pt x="2152165" y="1447302"/>
                </a:cubicBezTo>
                <a:lnTo>
                  <a:pt x="2156489" y="1445960"/>
                </a:lnTo>
                <a:lnTo>
                  <a:pt x="2157235" y="1445513"/>
                </a:lnTo>
                <a:lnTo>
                  <a:pt x="2158130" y="1444171"/>
                </a:lnTo>
                <a:lnTo>
                  <a:pt x="2159621" y="1443276"/>
                </a:lnTo>
                <a:lnTo>
                  <a:pt x="2161709" y="1442829"/>
                </a:lnTo>
                <a:lnTo>
                  <a:pt x="2164840" y="1442829"/>
                </a:lnTo>
                <a:cubicBezTo>
                  <a:pt x="2164840" y="1442829"/>
                  <a:pt x="2167077" y="1442680"/>
                  <a:pt x="2167077" y="1442680"/>
                </a:cubicBezTo>
                <a:lnTo>
                  <a:pt x="2169015" y="1440592"/>
                </a:lnTo>
                <a:lnTo>
                  <a:pt x="2172296" y="1435820"/>
                </a:lnTo>
                <a:lnTo>
                  <a:pt x="2174234" y="1434926"/>
                </a:lnTo>
                <a:lnTo>
                  <a:pt x="2177962" y="1433733"/>
                </a:lnTo>
                <a:lnTo>
                  <a:pt x="2179453" y="1432391"/>
                </a:lnTo>
                <a:lnTo>
                  <a:pt x="2179751" y="1431198"/>
                </a:lnTo>
                <a:lnTo>
                  <a:pt x="2186611" y="1429856"/>
                </a:lnTo>
                <a:lnTo>
                  <a:pt x="2191680" y="1429856"/>
                </a:lnTo>
                <a:cubicBezTo>
                  <a:pt x="2191680" y="1429856"/>
                  <a:pt x="2195259" y="1427768"/>
                  <a:pt x="2195259" y="1427768"/>
                </a:cubicBezTo>
                <a:lnTo>
                  <a:pt x="2197347" y="1424786"/>
                </a:lnTo>
                <a:lnTo>
                  <a:pt x="2199434" y="1422847"/>
                </a:lnTo>
                <a:lnTo>
                  <a:pt x="2199434" y="1422102"/>
                </a:lnTo>
                <a:cubicBezTo>
                  <a:pt x="2199434" y="1422102"/>
                  <a:pt x="2197347" y="1420163"/>
                  <a:pt x="2197347" y="1420163"/>
                </a:cubicBezTo>
                <a:lnTo>
                  <a:pt x="2193619" y="1419716"/>
                </a:lnTo>
                <a:lnTo>
                  <a:pt x="2191084" y="1418821"/>
                </a:lnTo>
                <a:lnTo>
                  <a:pt x="2188400" y="1417181"/>
                </a:lnTo>
                <a:lnTo>
                  <a:pt x="2185716" y="1415093"/>
                </a:lnTo>
                <a:lnTo>
                  <a:pt x="2184821" y="1411217"/>
                </a:lnTo>
                <a:lnTo>
                  <a:pt x="2182286" y="1410918"/>
                </a:lnTo>
                <a:lnTo>
                  <a:pt x="2178708" y="1411515"/>
                </a:lnTo>
                <a:lnTo>
                  <a:pt x="2177962" y="1413602"/>
                </a:lnTo>
                <a:lnTo>
                  <a:pt x="2173339" y="1415093"/>
                </a:lnTo>
                <a:lnTo>
                  <a:pt x="2170655" y="1414795"/>
                </a:lnTo>
                <a:lnTo>
                  <a:pt x="2163349" y="1412708"/>
                </a:lnTo>
                <a:lnTo>
                  <a:pt x="2160516" y="1408383"/>
                </a:lnTo>
                <a:lnTo>
                  <a:pt x="2158726" y="1404506"/>
                </a:lnTo>
                <a:lnTo>
                  <a:pt x="2157682" y="1400928"/>
                </a:lnTo>
                <a:lnTo>
                  <a:pt x="2155297" y="1399586"/>
                </a:lnTo>
                <a:lnTo>
                  <a:pt x="2150674" y="1398989"/>
                </a:lnTo>
                <a:lnTo>
                  <a:pt x="2149034" y="1400779"/>
                </a:lnTo>
                <a:lnTo>
                  <a:pt x="2147244" y="1403463"/>
                </a:lnTo>
                <a:lnTo>
                  <a:pt x="2146350" y="1404357"/>
                </a:lnTo>
                <a:lnTo>
                  <a:pt x="2137850" y="1410769"/>
                </a:lnTo>
                <a:lnTo>
                  <a:pt x="2135464" y="1413602"/>
                </a:lnTo>
                <a:lnTo>
                  <a:pt x="2136061" y="1411515"/>
                </a:lnTo>
                <a:lnTo>
                  <a:pt x="2137999" y="1408682"/>
                </a:lnTo>
                <a:lnTo>
                  <a:pt x="2144710" y="1401524"/>
                </a:lnTo>
                <a:lnTo>
                  <a:pt x="2145902" y="1399735"/>
                </a:lnTo>
                <a:lnTo>
                  <a:pt x="2143815" y="1398840"/>
                </a:lnTo>
                <a:lnTo>
                  <a:pt x="2141578" y="1399735"/>
                </a:lnTo>
                <a:lnTo>
                  <a:pt x="2139341" y="1398840"/>
                </a:lnTo>
                <a:lnTo>
                  <a:pt x="2139341" y="1396007"/>
                </a:lnTo>
                <a:cubicBezTo>
                  <a:pt x="2139341" y="1396007"/>
                  <a:pt x="2137552" y="1394516"/>
                  <a:pt x="2137552" y="1394516"/>
                </a:cubicBezTo>
                <a:lnTo>
                  <a:pt x="2134868" y="1395112"/>
                </a:lnTo>
                <a:lnTo>
                  <a:pt x="2133079" y="1396454"/>
                </a:lnTo>
                <a:lnTo>
                  <a:pt x="2125623" y="1397349"/>
                </a:lnTo>
                <a:lnTo>
                  <a:pt x="2122193" y="1398989"/>
                </a:lnTo>
                <a:lnTo>
                  <a:pt x="2116527" y="1403761"/>
                </a:lnTo>
                <a:lnTo>
                  <a:pt x="2114887" y="1404059"/>
                </a:lnTo>
                <a:lnTo>
                  <a:pt x="2117422" y="1401375"/>
                </a:lnTo>
                <a:lnTo>
                  <a:pt x="2119211" y="1398691"/>
                </a:lnTo>
                <a:lnTo>
                  <a:pt x="2119658" y="1397051"/>
                </a:lnTo>
                <a:lnTo>
                  <a:pt x="2121597" y="1392279"/>
                </a:lnTo>
                <a:lnTo>
                  <a:pt x="2125176" y="1389297"/>
                </a:lnTo>
                <a:lnTo>
                  <a:pt x="2126070" y="1387955"/>
                </a:lnTo>
                <a:lnTo>
                  <a:pt x="2123088" y="1384972"/>
                </a:lnTo>
                <a:lnTo>
                  <a:pt x="2121895" y="1382885"/>
                </a:lnTo>
                <a:lnTo>
                  <a:pt x="2120404" y="1381394"/>
                </a:lnTo>
                <a:lnTo>
                  <a:pt x="2121597" y="1379157"/>
                </a:lnTo>
                <a:lnTo>
                  <a:pt x="2122193" y="1376175"/>
                </a:lnTo>
                <a:lnTo>
                  <a:pt x="2120255" y="1376175"/>
                </a:lnTo>
                <a:cubicBezTo>
                  <a:pt x="2120255" y="1376175"/>
                  <a:pt x="2118615" y="1375429"/>
                  <a:pt x="2118615" y="1375429"/>
                </a:cubicBezTo>
                <a:lnTo>
                  <a:pt x="2116378" y="1378411"/>
                </a:lnTo>
                <a:lnTo>
                  <a:pt x="2115632" y="1374982"/>
                </a:lnTo>
                <a:lnTo>
                  <a:pt x="2114588" y="1374534"/>
                </a:lnTo>
                <a:lnTo>
                  <a:pt x="2111755" y="1372149"/>
                </a:lnTo>
                <a:lnTo>
                  <a:pt x="2111755" y="1370061"/>
                </a:lnTo>
                <a:cubicBezTo>
                  <a:pt x="2111755" y="1370061"/>
                  <a:pt x="2109220" y="1369465"/>
                  <a:pt x="2109220" y="1369465"/>
                </a:cubicBezTo>
                <a:lnTo>
                  <a:pt x="2107580" y="1371105"/>
                </a:lnTo>
                <a:lnTo>
                  <a:pt x="2104896" y="1373043"/>
                </a:lnTo>
                <a:lnTo>
                  <a:pt x="2102361" y="1373043"/>
                </a:lnTo>
                <a:cubicBezTo>
                  <a:pt x="2102361" y="1373043"/>
                  <a:pt x="2101466" y="1371999"/>
                  <a:pt x="2101466" y="1371999"/>
                </a:cubicBezTo>
                <a:lnTo>
                  <a:pt x="2101168" y="1370359"/>
                </a:lnTo>
                <a:lnTo>
                  <a:pt x="2099677" y="1369315"/>
                </a:lnTo>
                <a:lnTo>
                  <a:pt x="2095353" y="1368570"/>
                </a:lnTo>
                <a:lnTo>
                  <a:pt x="2092818" y="1367675"/>
                </a:lnTo>
                <a:lnTo>
                  <a:pt x="2092818" y="1366631"/>
                </a:lnTo>
                <a:cubicBezTo>
                  <a:pt x="2092818" y="1366631"/>
                  <a:pt x="2096695" y="1365737"/>
                  <a:pt x="2096695" y="1365737"/>
                </a:cubicBezTo>
                <a:lnTo>
                  <a:pt x="2096098" y="1364544"/>
                </a:lnTo>
                <a:lnTo>
                  <a:pt x="2095054" y="1359176"/>
                </a:lnTo>
                <a:lnTo>
                  <a:pt x="2093563" y="1358877"/>
                </a:lnTo>
                <a:lnTo>
                  <a:pt x="2089985" y="1359474"/>
                </a:lnTo>
                <a:lnTo>
                  <a:pt x="2085958" y="1358579"/>
                </a:lnTo>
                <a:lnTo>
                  <a:pt x="2085958" y="1356343"/>
                </a:lnTo>
                <a:cubicBezTo>
                  <a:pt x="2085958" y="1356343"/>
                  <a:pt x="2091625" y="1354851"/>
                  <a:pt x="2091625" y="1354851"/>
                </a:cubicBezTo>
                <a:lnTo>
                  <a:pt x="2093563" y="1353509"/>
                </a:lnTo>
                <a:lnTo>
                  <a:pt x="2091178" y="1352316"/>
                </a:lnTo>
                <a:lnTo>
                  <a:pt x="2086555" y="1352018"/>
                </a:lnTo>
                <a:lnTo>
                  <a:pt x="2079994" y="1350974"/>
                </a:lnTo>
                <a:lnTo>
                  <a:pt x="2078204" y="1349781"/>
                </a:lnTo>
                <a:lnTo>
                  <a:pt x="2081038" y="1347843"/>
                </a:lnTo>
                <a:lnTo>
                  <a:pt x="2084765" y="1347843"/>
                </a:lnTo>
                <a:cubicBezTo>
                  <a:pt x="2084765" y="1347843"/>
                  <a:pt x="2085362" y="1347097"/>
                  <a:pt x="2085362" y="1347097"/>
                </a:cubicBezTo>
                <a:lnTo>
                  <a:pt x="2083424" y="1345308"/>
                </a:lnTo>
                <a:lnTo>
                  <a:pt x="2082380" y="1344712"/>
                </a:lnTo>
                <a:lnTo>
                  <a:pt x="2078801" y="1344413"/>
                </a:lnTo>
                <a:lnTo>
                  <a:pt x="2075520" y="1341431"/>
                </a:lnTo>
                <a:lnTo>
                  <a:pt x="2068214" y="1338896"/>
                </a:lnTo>
                <a:lnTo>
                  <a:pt x="2065530" y="1336063"/>
                </a:lnTo>
                <a:lnTo>
                  <a:pt x="2066574" y="1335467"/>
                </a:lnTo>
                <a:lnTo>
                  <a:pt x="2068959" y="1334721"/>
                </a:lnTo>
                <a:lnTo>
                  <a:pt x="2070898" y="1334721"/>
                </a:lnTo>
                <a:cubicBezTo>
                  <a:pt x="2070898" y="1334721"/>
                  <a:pt x="2068661" y="1336659"/>
                  <a:pt x="2068661" y="1336659"/>
                </a:cubicBezTo>
                <a:lnTo>
                  <a:pt x="2069108" y="1337405"/>
                </a:lnTo>
                <a:lnTo>
                  <a:pt x="2077161" y="1340089"/>
                </a:lnTo>
                <a:lnTo>
                  <a:pt x="2091178" y="1341878"/>
                </a:lnTo>
                <a:lnTo>
                  <a:pt x="2095353" y="1340835"/>
                </a:lnTo>
                <a:lnTo>
                  <a:pt x="2095353" y="1337107"/>
                </a:lnTo>
                <a:cubicBezTo>
                  <a:pt x="2095353" y="1337107"/>
                  <a:pt x="2094905" y="1334124"/>
                  <a:pt x="2094905" y="1334124"/>
                </a:cubicBezTo>
                <a:lnTo>
                  <a:pt x="2096098" y="1331441"/>
                </a:lnTo>
                <a:lnTo>
                  <a:pt x="2096396" y="1328011"/>
                </a:lnTo>
                <a:lnTo>
                  <a:pt x="2088642" y="1321152"/>
                </a:lnTo>
                <a:lnTo>
                  <a:pt x="2086406" y="1320704"/>
                </a:lnTo>
                <a:lnTo>
                  <a:pt x="2084318" y="1321152"/>
                </a:lnTo>
                <a:lnTo>
                  <a:pt x="2082678" y="1320704"/>
                </a:lnTo>
                <a:lnTo>
                  <a:pt x="2080441" y="1319511"/>
                </a:lnTo>
                <a:lnTo>
                  <a:pt x="2079546" y="1318766"/>
                </a:lnTo>
                <a:lnTo>
                  <a:pt x="2080590" y="1317722"/>
                </a:lnTo>
                <a:lnTo>
                  <a:pt x="2081932" y="1314889"/>
                </a:lnTo>
                <a:lnTo>
                  <a:pt x="2082827" y="1313994"/>
                </a:lnTo>
                <a:lnTo>
                  <a:pt x="2082827" y="1313547"/>
                </a:lnTo>
                <a:cubicBezTo>
                  <a:pt x="2082827" y="1313547"/>
                  <a:pt x="2080889" y="1312056"/>
                  <a:pt x="2080889" y="1312056"/>
                </a:cubicBezTo>
                <a:lnTo>
                  <a:pt x="2076564" y="1310863"/>
                </a:lnTo>
                <a:lnTo>
                  <a:pt x="2073731" y="1310863"/>
                </a:lnTo>
                <a:cubicBezTo>
                  <a:pt x="2073731" y="1310863"/>
                  <a:pt x="2070898" y="1311310"/>
                  <a:pt x="2070898" y="1311310"/>
                </a:cubicBezTo>
                <a:lnTo>
                  <a:pt x="2068512" y="1311012"/>
                </a:lnTo>
                <a:lnTo>
                  <a:pt x="2067021" y="1310415"/>
                </a:lnTo>
                <a:lnTo>
                  <a:pt x="2065977" y="1309372"/>
                </a:lnTo>
                <a:lnTo>
                  <a:pt x="2069108" y="1309819"/>
                </a:lnTo>
                <a:lnTo>
                  <a:pt x="2070152" y="1309521"/>
                </a:lnTo>
                <a:lnTo>
                  <a:pt x="2072389" y="1307731"/>
                </a:lnTo>
                <a:lnTo>
                  <a:pt x="2074626" y="1307433"/>
                </a:lnTo>
                <a:lnTo>
                  <a:pt x="2076862" y="1306389"/>
                </a:lnTo>
                <a:lnTo>
                  <a:pt x="2079845" y="1304451"/>
                </a:lnTo>
                <a:lnTo>
                  <a:pt x="2080739" y="1302214"/>
                </a:lnTo>
                <a:lnTo>
                  <a:pt x="2079099" y="1298188"/>
                </a:lnTo>
                <a:lnTo>
                  <a:pt x="2079845" y="1296846"/>
                </a:lnTo>
                <a:lnTo>
                  <a:pt x="2081187" y="1295951"/>
                </a:lnTo>
                <a:lnTo>
                  <a:pt x="2081634" y="1294460"/>
                </a:lnTo>
                <a:lnTo>
                  <a:pt x="2079994" y="1292522"/>
                </a:lnTo>
                <a:lnTo>
                  <a:pt x="2075819" y="1290434"/>
                </a:lnTo>
                <a:lnTo>
                  <a:pt x="2073582" y="1290881"/>
                </a:lnTo>
                <a:lnTo>
                  <a:pt x="2070898" y="1290136"/>
                </a:lnTo>
                <a:lnTo>
                  <a:pt x="2066126" y="1282829"/>
                </a:lnTo>
                <a:lnTo>
                  <a:pt x="2063442" y="1282829"/>
                </a:lnTo>
                <a:cubicBezTo>
                  <a:pt x="2063442" y="1282829"/>
                  <a:pt x="2057478" y="1283873"/>
                  <a:pt x="2057478" y="1283873"/>
                </a:cubicBezTo>
                <a:lnTo>
                  <a:pt x="2053153" y="1285364"/>
                </a:lnTo>
                <a:lnTo>
                  <a:pt x="2046891" y="1288943"/>
                </a:lnTo>
                <a:lnTo>
                  <a:pt x="2045847" y="1288496"/>
                </a:lnTo>
                <a:lnTo>
                  <a:pt x="2048680" y="1285662"/>
                </a:lnTo>
                <a:lnTo>
                  <a:pt x="2051066" y="1284022"/>
                </a:lnTo>
                <a:lnTo>
                  <a:pt x="2057627" y="1281040"/>
                </a:lnTo>
                <a:lnTo>
                  <a:pt x="2061205" y="1276268"/>
                </a:lnTo>
                <a:lnTo>
                  <a:pt x="2063293" y="1270005"/>
                </a:lnTo>
                <a:lnTo>
                  <a:pt x="2062995" y="1269111"/>
                </a:lnTo>
                <a:lnTo>
                  <a:pt x="2059565" y="1269111"/>
                </a:lnTo>
                <a:cubicBezTo>
                  <a:pt x="2059565" y="1269111"/>
                  <a:pt x="2056881" y="1269856"/>
                  <a:pt x="2056881" y="1269856"/>
                </a:cubicBezTo>
                <a:lnTo>
                  <a:pt x="2050618" y="1272391"/>
                </a:lnTo>
                <a:lnTo>
                  <a:pt x="2049127" y="1272391"/>
                </a:lnTo>
                <a:cubicBezTo>
                  <a:pt x="2049127" y="1272391"/>
                  <a:pt x="2049426" y="1271347"/>
                  <a:pt x="2049426" y="1271347"/>
                </a:cubicBezTo>
                <a:lnTo>
                  <a:pt x="2048680" y="1270602"/>
                </a:lnTo>
                <a:lnTo>
                  <a:pt x="2047040" y="1270304"/>
                </a:lnTo>
                <a:lnTo>
                  <a:pt x="2044803" y="1271347"/>
                </a:lnTo>
                <a:lnTo>
                  <a:pt x="2040180" y="1275821"/>
                </a:lnTo>
                <a:lnTo>
                  <a:pt x="2038540" y="1275821"/>
                </a:lnTo>
                <a:cubicBezTo>
                  <a:pt x="2038540" y="1275821"/>
                  <a:pt x="2041075" y="1273137"/>
                  <a:pt x="2041075" y="1273137"/>
                </a:cubicBezTo>
                <a:lnTo>
                  <a:pt x="2042268" y="1271049"/>
                </a:lnTo>
                <a:lnTo>
                  <a:pt x="2046741" y="1268365"/>
                </a:lnTo>
                <a:lnTo>
                  <a:pt x="2049873" y="1267321"/>
                </a:lnTo>
                <a:lnTo>
                  <a:pt x="2055837" y="1262251"/>
                </a:lnTo>
                <a:lnTo>
                  <a:pt x="2054495" y="1258524"/>
                </a:lnTo>
                <a:lnTo>
                  <a:pt x="2052259" y="1254945"/>
                </a:lnTo>
                <a:lnTo>
                  <a:pt x="2051215" y="1254050"/>
                </a:lnTo>
                <a:lnTo>
                  <a:pt x="2047636" y="1254945"/>
                </a:lnTo>
                <a:lnTo>
                  <a:pt x="2045101" y="1254498"/>
                </a:lnTo>
                <a:lnTo>
                  <a:pt x="2046741" y="1252708"/>
                </a:lnTo>
                <a:lnTo>
                  <a:pt x="2046741" y="1251963"/>
                </a:lnTo>
                <a:cubicBezTo>
                  <a:pt x="2046741" y="1251963"/>
                  <a:pt x="2045250" y="1248980"/>
                  <a:pt x="2045250" y="1248980"/>
                </a:cubicBezTo>
                <a:lnTo>
                  <a:pt x="2044505" y="1248086"/>
                </a:lnTo>
                <a:lnTo>
                  <a:pt x="2044505" y="1247787"/>
                </a:lnTo>
                <a:cubicBezTo>
                  <a:pt x="2044505" y="1247787"/>
                  <a:pt x="2046741" y="1246893"/>
                  <a:pt x="2046741" y="1246893"/>
                </a:cubicBezTo>
                <a:lnTo>
                  <a:pt x="2045996" y="1246445"/>
                </a:lnTo>
                <a:lnTo>
                  <a:pt x="2043908" y="1245849"/>
                </a:lnTo>
                <a:lnTo>
                  <a:pt x="2041970" y="1245849"/>
                </a:lnTo>
                <a:cubicBezTo>
                  <a:pt x="2041970" y="1245849"/>
                  <a:pt x="2037496" y="1247191"/>
                  <a:pt x="2037496" y="1247191"/>
                </a:cubicBezTo>
                <a:lnTo>
                  <a:pt x="2031532" y="1247936"/>
                </a:lnTo>
                <a:lnTo>
                  <a:pt x="2027655" y="1247936"/>
                </a:lnTo>
                <a:cubicBezTo>
                  <a:pt x="2027655" y="1247936"/>
                  <a:pt x="2026909" y="1246893"/>
                  <a:pt x="2026909" y="1246893"/>
                </a:cubicBezTo>
                <a:lnTo>
                  <a:pt x="2028549" y="1246445"/>
                </a:lnTo>
                <a:lnTo>
                  <a:pt x="2032576" y="1246445"/>
                </a:lnTo>
                <a:cubicBezTo>
                  <a:pt x="2032576" y="1246445"/>
                  <a:pt x="2035558" y="1245849"/>
                  <a:pt x="2035558" y="1245849"/>
                </a:cubicBezTo>
                <a:lnTo>
                  <a:pt x="2039286" y="1244358"/>
                </a:lnTo>
                <a:lnTo>
                  <a:pt x="2041671" y="1241077"/>
                </a:lnTo>
                <a:lnTo>
                  <a:pt x="2038391" y="1235411"/>
                </a:lnTo>
                <a:lnTo>
                  <a:pt x="2035856" y="1235113"/>
                </a:lnTo>
                <a:lnTo>
                  <a:pt x="2032874" y="1237648"/>
                </a:lnTo>
                <a:lnTo>
                  <a:pt x="2032277" y="1237648"/>
                </a:lnTo>
                <a:cubicBezTo>
                  <a:pt x="2032277" y="1237648"/>
                  <a:pt x="2032725" y="1236007"/>
                  <a:pt x="2032725" y="1236007"/>
                </a:cubicBezTo>
                <a:lnTo>
                  <a:pt x="2032128" y="1234814"/>
                </a:lnTo>
                <a:lnTo>
                  <a:pt x="2027804" y="1233622"/>
                </a:lnTo>
                <a:lnTo>
                  <a:pt x="2027207" y="1232429"/>
                </a:lnTo>
                <a:lnTo>
                  <a:pt x="2030339" y="1230788"/>
                </a:lnTo>
                <a:lnTo>
                  <a:pt x="2033023" y="1228104"/>
                </a:lnTo>
                <a:lnTo>
                  <a:pt x="2030637" y="1225569"/>
                </a:lnTo>
                <a:lnTo>
                  <a:pt x="2028400" y="1222736"/>
                </a:lnTo>
                <a:lnTo>
                  <a:pt x="2027356" y="1220649"/>
                </a:lnTo>
                <a:lnTo>
                  <a:pt x="2027058" y="1218412"/>
                </a:lnTo>
                <a:lnTo>
                  <a:pt x="2024971" y="1215579"/>
                </a:lnTo>
                <a:lnTo>
                  <a:pt x="2022436" y="1216772"/>
                </a:lnTo>
                <a:lnTo>
                  <a:pt x="2020497" y="1218859"/>
                </a:lnTo>
                <a:lnTo>
                  <a:pt x="2021988" y="1214535"/>
                </a:lnTo>
                <a:lnTo>
                  <a:pt x="2021690" y="1209316"/>
                </a:lnTo>
                <a:lnTo>
                  <a:pt x="2019006" y="1205588"/>
                </a:lnTo>
                <a:lnTo>
                  <a:pt x="2015726" y="1205588"/>
                </a:lnTo>
                <a:cubicBezTo>
                  <a:pt x="2015726" y="1205588"/>
                  <a:pt x="2011700" y="1206483"/>
                  <a:pt x="2011700" y="1206483"/>
                </a:cubicBezTo>
                <a:lnTo>
                  <a:pt x="2007077" y="1208421"/>
                </a:lnTo>
                <a:lnTo>
                  <a:pt x="2006182" y="1207825"/>
                </a:lnTo>
                <a:lnTo>
                  <a:pt x="2007673" y="1206781"/>
                </a:lnTo>
                <a:lnTo>
                  <a:pt x="2012594" y="1204395"/>
                </a:lnTo>
                <a:lnTo>
                  <a:pt x="2015427" y="1201264"/>
                </a:lnTo>
                <a:lnTo>
                  <a:pt x="2014980" y="1198878"/>
                </a:lnTo>
                <a:lnTo>
                  <a:pt x="2013340" y="1197238"/>
                </a:lnTo>
                <a:lnTo>
                  <a:pt x="2007972" y="1194405"/>
                </a:lnTo>
                <a:lnTo>
                  <a:pt x="2004989" y="1194405"/>
                </a:lnTo>
                <a:cubicBezTo>
                  <a:pt x="2004989" y="1194405"/>
                  <a:pt x="2004244" y="1195597"/>
                  <a:pt x="2004244" y="1195597"/>
                </a:cubicBezTo>
                <a:lnTo>
                  <a:pt x="2003051" y="1196492"/>
                </a:lnTo>
                <a:lnTo>
                  <a:pt x="2002007" y="1197983"/>
                </a:lnTo>
                <a:lnTo>
                  <a:pt x="1998279" y="1205737"/>
                </a:lnTo>
                <a:lnTo>
                  <a:pt x="1997385" y="1208570"/>
                </a:lnTo>
                <a:lnTo>
                  <a:pt x="1995595" y="1212149"/>
                </a:lnTo>
                <a:lnTo>
                  <a:pt x="1995297" y="1213789"/>
                </a:lnTo>
                <a:lnTo>
                  <a:pt x="1995893" y="1215281"/>
                </a:lnTo>
                <a:lnTo>
                  <a:pt x="1997086" y="1216473"/>
                </a:lnTo>
                <a:lnTo>
                  <a:pt x="1999323" y="1217666"/>
                </a:lnTo>
                <a:lnTo>
                  <a:pt x="1998578" y="1218412"/>
                </a:lnTo>
                <a:lnTo>
                  <a:pt x="1994402" y="1216026"/>
                </a:lnTo>
                <a:lnTo>
                  <a:pt x="1992315" y="1215728"/>
                </a:lnTo>
                <a:lnTo>
                  <a:pt x="1990525" y="1216026"/>
                </a:lnTo>
                <a:lnTo>
                  <a:pt x="1989183" y="1216623"/>
                </a:lnTo>
                <a:lnTo>
                  <a:pt x="1988438" y="1217368"/>
                </a:lnTo>
                <a:lnTo>
                  <a:pt x="1987245" y="1220947"/>
                </a:lnTo>
                <a:lnTo>
                  <a:pt x="1987245" y="1222587"/>
                </a:lnTo>
                <a:cubicBezTo>
                  <a:pt x="1987245" y="1222587"/>
                  <a:pt x="1987394" y="1223929"/>
                  <a:pt x="1987394" y="1223929"/>
                </a:cubicBezTo>
                <a:lnTo>
                  <a:pt x="1989183" y="1227061"/>
                </a:lnTo>
                <a:lnTo>
                  <a:pt x="1990824" y="1228253"/>
                </a:lnTo>
                <a:lnTo>
                  <a:pt x="1993060" y="1228850"/>
                </a:lnTo>
                <a:lnTo>
                  <a:pt x="1995446" y="1230192"/>
                </a:lnTo>
                <a:lnTo>
                  <a:pt x="1998130" y="1232280"/>
                </a:lnTo>
                <a:lnTo>
                  <a:pt x="1998876" y="1233174"/>
                </a:lnTo>
                <a:lnTo>
                  <a:pt x="1997981" y="1233622"/>
                </a:lnTo>
                <a:lnTo>
                  <a:pt x="1992762" y="1230043"/>
                </a:lnTo>
                <a:lnTo>
                  <a:pt x="1990824" y="1229446"/>
                </a:lnTo>
                <a:lnTo>
                  <a:pt x="1987543" y="1229745"/>
                </a:lnTo>
                <a:lnTo>
                  <a:pt x="1987096" y="1230639"/>
                </a:lnTo>
                <a:lnTo>
                  <a:pt x="1989183" y="1235411"/>
                </a:lnTo>
                <a:lnTo>
                  <a:pt x="1989183" y="1236007"/>
                </a:lnTo>
                <a:cubicBezTo>
                  <a:pt x="1989183" y="1236007"/>
                  <a:pt x="1986350" y="1234516"/>
                  <a:pt x="1986350" y="1234516"/>
                </a:cubicBezTo>
                <a:lnTo>
                  <a:pt x="1985455" y="1235709"/>
                </a:lnTo>
                <a:lnTo>
                  <a:pt x="1984561" y="1238691"/>
                </a:lnTo>
                <a:lnTo>
                  <a:pt x="1983815" y="1240033"/>
                </a:lnTo>
                <a:lnTo>
                  <a:pt x="1982473" y="1239288"/>
                </a:lnTo>
                <a:lnTo>
                  <a:pt x="1981728" y="1239288"/>
                </a:lnTo>
                <a:cubicBezTo>
                  <a:pt x="1981728" y="1239288"/>
                  <a:pt x="1981578" y="1239884"/>
                  <a:pt x="1981578" y="1239884"/>
                </a:cubicBezTo>
                <a:lnTo>
                  <a:pt x="1982473" y="1242270"/>
                </a:lnTo>
                <a:lnTo>
                  <a:pt x="1983219" y="1243314"/>
                </a:lnTo>
                <a:lnTo>
                  <a:pt x="1984113" y="1244060"/>
                </a:lnTo>
                <a:lnTo>
                  <a:pt x="1986947" y="1244805"/>
                </a:lnTo>
                <a:lnTo>
                  <a:pt x="1989929" y="1245998"/>
                </a:lnTo>
                <a:lnTo>
                  <a:pt x="1989631" y="1246893"/>
                </a:lnTo>
                <a:lnTo>
                  <a:pt x="1986201" y="1246893"/>
                </a:lnTo>
                <a:cubicBezTo>
                  <a:pt x="1986201" y="1246893"/>
                  <a:pt x="1985754" y="1247936"/>
                  <a:pt x="1985754" y="1247936"/>
                </a:cubicBezTo>
                <a:lnTo>
                  <a:pt x="1981728" y="1247191"/>
                </a:lnTo>
                <a:lnTo>
                  <a:pt x="1980982" y="1247489"/>
                </a:lnTo>
                <a:lnTo>
                  <a:pt x="1980982" y="1248384"/>
                </a:lnTo>
                <a:cubicBezTo>
                  <a:pt x="1980982" y="1248384"/>
                  <a:pt x="1981429" y="1249726"/>
                  <a:pt x="1981429" y="1249726"/>
                </a:cubicBezTo>
                <a:lnTo>
                  <a:pt x="1979044" y="1249279"/>
                </a:lnTo>
                <a:lnTo>
                  <a:pt x="1977851" y="1249279"/>
                </a:lnTo>
                <a:cubicBezTo>
                  <a:pt x="1977851" y="1249279"/>
                  <a:pt x="1975763" y="1251963"/>
                  <a:pt x="1975763" y="1251963"/>
                </a:cubicBezTo>
                <a:lnTo>
                  <a:pt x="1975763" y="1252708"/>
                </a:lnTo>
                <a:cubicBezTo>
                  <a:pt x="1975763" y="1252708"/>
                  <a:pt x="1978000" y="1254199"/>
                  <a:pt x="1978000" y="1254199"/>
                </a:cubicBezTo>
                <a:lnTo>
                  <a:pt x="1977552" y="1254796"/>
                </a:lnTo>
                <a:lnTo>
                  <a:pt x="1974570" y="1255094"/>
                </a:lnTo>
                <a:lnTo>
                  <a:pt x="1972632" y="1255840"/>
                </a:lnTo>
                <a:lnTo>
                  <a:pt x="1972632" y="1257182"/>
                </a:lnTo>
                <a:cubicBezTo>
                  <a:pt x="1972632" y="1257182"/>
                  <a:pt x="1973228" y="1259269"/>
                  <a:pt x="1973228" y="1259269"/>
                </a:cubicBezTo>
                <a:lnTo>
                  <a:pt x="1975166" y="1262699"/>
                </a:lnTo>
                <a:lnTo>
                  <a:pt x="1975763" y="1264190"/>
                </a:lnTo>
                <a:lnTo>
                  <a:pt x="1975763" y="1265830"/>
                </a:lnTo>
                <a:cubicBezTo>
                  <a:pt x="1975763" y="1265830"/>
                  <a:pt x="1975763" y="1267321"/>
                  <a:pt x="1975763" y="1267321"/>
                </a:cubicBezTo>
                <a:lnTo>
                  <a:pt x="1973824" y="1271497"/>
                </a:lnTo>
                <a:lnTo>
                  <a:pt x="1973377" y="1271497"/>
                </a:lnTo>
                <a:cubicBezTo>
                  <a:pt x="1973377" y="1271497"/>
                  <a:pt x="1973079" y="1265979"/>
                  <a:pt x="1973079" y="1265979"/>
                </a:cubicBezTo>
                <a:lnTo>
                  <a:pt x="1972632" y="1264488"/>
                </a:lnTo>
                <a:lnTo>
                  <a:pt x="1971439" y="1262401"/>
                </a:lnTo>
                <a:lnTo>
                  <a:pt x="1969351" y="1259717"/>
                </a:lnTo>
                <a:lnTo>
                  <a:pt x="1967562" y="1257927"/>
                </a:lnTo>
                <a:lnTo>
                  <a:pt x="1965921" y="1257032"/>
                </a:lnTo>
                <a:lnTo>
                  <a:pt x="1964281" y="1257032"/>
                </a:lnTo>
                <a:cubicBezTo>
                  <a:pt x="1964281" y="1257032"/>
                  <a:pt x="1961150" y="1259567"/>
                  <a:pt x="1961150" y="1259567"/>
                </a:cubicBezTo>
                <a:lnTo>
                  <a:pt x="1960255" y="1260909"/>
                </a:lnTo>
                <a:lnTo>
                  <a:pt x="1959062" y="1263295"/>
                </a:lnTo>
                <a:lnTo>
                  <a:pt x="1957720" y="1266874"/>
                </a:lnTo>
                <a:lnTo>
                  <a:pt x="1954738" y="1269260"/>
                </a:lnTo>
                <a:lnTo>
                  <a:pt x="1950115" y="1270453"/>
                </a:lnTo>
                <a:lnTo>
                  <a:pt x="1946984" y="1271646"/>
                </a:lnTo>
                <a:lnTo>
                  <a:pt x="1943256" y="1274181"/>
                </a:lnTo>
                <a:lnTo>
                  <a:pt x="1937441" y="1277014"/>
                </a:lnTo>
                <a:lnTo>
                  <a:pt x="1932520" y="1280443"/>
                </a:lnTo>
                <a:lnTo>
                  <a:pt x="1931774" y="1281487"/>
                </a:lnTo>
                <a:lnTo>
                  <a:pt x="1931178" y="1283277"/>
                </a:lnTo>
                <a:lnTo>
                  <a:pt x="1930731" y="1285812"/>
                </a:lnTo>
                <a:lnTo>
                  <a:pt x="1929538" y="1289241"/>
                </a:lnTo>
                <a:lnTo>
                  <a:pt x="1929090" y="1288496"/>
                </a:lnTo>
                <a:lnTo>
                  <a:pt x="1929538" y="1284619"/>
                </a:lnTo>
                <a:lnTo>
                  <a:pt x="1929538" y="1283277"/>
                </a:lnTo>
                <a:cubicBezTo>
                  <a:pt x="1929538" y="1283277"/>
                  <a:pt x="1929240" y="1279101"/>
                  <a:pt x="1929240" y="1279101"/>
                </a:cubicBezTo>
                <a:lnTo>
                  <a:pt x="1928047" y="1273435"/>
                </a:lnTo>
                <a:lnTo>
                  <a:pt x="1927599" y="1272689"/>
                </a:lnTo>
                <a:lnTo>
                  <a:pt x="1926257" y="1274330"/>
                </a:lnTo>
                <a:lnTo>
                  <a:pt x="1925810" y="1276566"/>
                </a:lnTo>
                <a:lnTo>
                  <a:pt x="1924915" y="1278058"/>
                </a:lnTo>
                <a:lnTo>
                  <a:pt x="1920889" y="1282829"/>
                </a:lnTo>
                <a:lnTo>
                  <a:pt x="1919398" y="1283426"/>
                </a:lnTo>
                <a:lnTo>
                  <a:pt x="1923424" y="1278356"/>
                </a:lnTo>
                <a:lnTo>
                  <a:pt x="1924020" y="1277163"/>
                </a:lnTo>
                <a:lnTo>
                  <a:pt x="1924020" y="1275821"/>
                </a:lnTo>
                <a:cubicBezTo>
                  <a:pt x="1924020" y="1275821"/>
                  <a:pt x="1921635" y="1270602"/>
                  <a:pt x="1921635" y="1270602"/>
                </a:cubicBezTo>
                <a:lnTo>
                  <a:pt x="1920591" y="1269707"/>
                </a:lnTo>
                <a:lnTo>
                  <a:pt x="1918205" y="1270155"/>
                </a:lnTo>
                <a:lnTo>
                  <a:pt x="1916565" y="1272988"/>
                </a:lnTo>
                <a:lnTo>
                  <a:pt x="1913582" y="1281935"/>
                </a:lnTo>
                <a:lnTo>
                  <a:pt x="1911942" y="1285364"/>
                </a:lnTo>
                <a:lnTo>
                  <a:pt x="1910302" y="1286855"/>
                </a:lnTo>
                <a:lnTo>
                  <a:pt x="1908214" y="1288496"/>
                </a:lnTo>
                <a:lnTo>
                  <a:pt x="1900759" y="1289987"/>
                </a:lnTo>
                <a:lnTo>
                  <a:pt x="1893899" y="1292969"/>
                </a:lnTo>
                <a:lnTo>
                  <a:pt x="1893899" y="1292074"/>
                </a:lnTo>
                <a:cubicBezTo>
                  <a:pt x="1893899" y="1292074"/>
                  <a:pt x="1896434" y="1290434"/>
                  <a:pt x="1896434" y="1290434"/>
                </a:cubicBezTo>
                <a:lnTo>
                  <a:pt x="1899566" y="1289241"/>
                </a:lnTo>
                <a:lnTo>
                  <a:pt x="1905530" y="1287750"/>
                </a:lnTo>
                <a:lnTo>
                  <a:pt x="1908960" y="1286110"/>
                </a:lnTo>
                <a:lnTo>
                  <a:pt x="1911942" y="1282680"/>
                </a:lnTo>
                <a:lnTo>
                  <a:pt x="1912986" y="1280145"/>
                </a:lnTo>
                <a:lnTo>
                  <a:pt x="1915073" y="1273286"/>
                </a:lnTo>
                <a:lnTo>
                  <a:pt x="1915073" y="1269856"/>
                </a:lnTo>
                <a:cubicBezTo>
                  <a:pt x="1915073" y="1269856"/>
                  <a:pt x="1915073" y="1268067"/>
                  <a:pt x="1915073" y="1268067"/>
                </a:cubicBezTo>
                <a:lnTo>
                  <a:pt x="1914626" y="1266874"/>
                </a:lnTo>
                <a:lnTo>
                  <a:pt x="1912688" y="1265383"/>
                </a:lnTo>
                <a:lnTo>
                  <a:pt x="1911197" y="1259418"/>
                </a:lnTo>
                <a:lnTo>
                  <a:pt x="1910302" y="1257778"/>
                </a:lnTo>
                <a:lnTo>
                  <a:pt x="1908662" y="1256138"/>
                </a:lnTo>
                <a:lnTo>
                  <a:pt x="1906276" y="1254498"/>
                </a:lnTo>
                <a:lnTo>
                  <a:pt x="1904337" y="1253454"/>
                </a:lnTo>
                <a:lnTo>
                  <a:pt x="1902697" y="1253006"/>
                </a:lnTo>
                <a:lnTo>
                  <a:pt x="1896285" y="1253603"/>
                </a:lnTo>
                <a:lnTo>
                  <a:pt x="1893005" y="1253156"/>
                </a:lnTo>
                <a:lnTo>
                  <a:pt x="1890171" y="1253156"/>
                </a:lnTo>
                <a:cubicBezTo>
                  <a:pt x="1890171" y="1253156"/>
                  <a:pt x="1887637" y="1253752"/>
                  <a:pt x="1887637" y="1253752"/>
                </a:cubicBezTo>
                <a:lnTo>
                  <a:pt x="1884654" y="1255094"/>
                </a:lnTo>
                <a:lnTo>
                  <a:pt x="1877646" y="1260015"/>
                </a:lnTo>
                <a:lnTo>
                  <a:pt x="1873918" y="1261655"/>
                </a:lnTo>
                <a:lnTo>
                  <a:pt x="1871532" y="1261357"/>
                </a:lnTo>
                <a:lnTo>
                  <a:pt x="1867506" y="1259418"/>
                </a:lnTo>
                <a:lnTo>
                  <a:pt x="1864375" y="1258822"/>
                </a:lnTo>
                <a:lnTo>
                  <a:pt x="1864375" y="1257629"/>
                </a:lnTo>
                <a:cubicBezTo>
                  <a:pt x="1864375" y="1257629"/>
                  <a:pt x="1868997" y="1256585"/>
                  <a:pt x="1868997" y="1256585"/>
                </a:cubicBezTo>
                <a:lnTo>
                  <a:pt x="1871979" y="1254945"/>
                </a:lnTo>
                <a:lnTo>
                  <a:pt x="1872725" y="1253901"/>
                </a:lnTo>
                <a:lnTo>
                  <a:pt x="1873023" y="1252857"/>
                </a:lnTo>
                <a:lnTo>
                  <a:pt x="1873023" y="1251963"/>
                </a:lnTo>
                <a:cubicBezTo>
                  <a:pt x="1873023" y="1251963"/>
                  <a:pt x="1873471" y="1251217"/>
                  <a:pt x="1873471" y="1251217"/>
                </a:cubicBezTo>
                <a:lnTo>
                  <a:pt x="1874216" y="1250770"/>
                </a:lnTo>
                <a:lnTo>
                  <a:pt x="1874962" y="1251366"/>
                </a:lnTo>
                <a:lnTo>
                  <a:pt x="1876900" y="1255690"/>
                </a:lnTo>
                <a:lnTo>
                  <a:pt x="1877646" y="1256138"/>
                </a:lnTo>
                <a:lnTo>
                  <a:pt x="1878690" y="1255840"/>
                </a:lnTo>
                <a:lnTo>
                  <a:pt x="1880777" y="1254199"/>
                </a:lnTo>
                <a:lnTo>
                  <a:pt x="1881672" y="1252112"/>
                </a:lnTo>
                <a:lnTo>
                  <a:pt x="1882268" y="1248831"/>
                </a:lnTo>
                <a:lnTo>
                  <a:pt x="1883014" y="1246893"/>
                </a:lnTo>
                <a:lnTo>
                  <a:pt x="1883760" y="1246147"/>
                </a:lnTo>
                <a:lnTo>
                  <a:pt x="1883760" y="1245402"/>
                </a:lnTo>
                <a:cubicBezTo>
                  <a:pt x="1883760" y="1245402"/>
                  <a:pt x="1882716" y="1242718"/>
                  <a:pt x="1882716" y="1242718"/>
                </a:cubicBezTo>
                <a:lnTo>
                  <a:pt x="1883014" y="1241525"/>
                </a:lnTo>
                <a:lnTo>
                  <a:pt x="1885698" y="1237648"/>
                </a:lnTo>
                <a:lnTo>
                  <a:pt x="1885698" y="1236604"/>
                </a:lnTo>
                <a:cubicBezTo>
                  <a:pt x="1885698" y="1236604"/>
                  <a:pt x="1884356" y="1235262"/>
                  <a:pt x="1884356" y="1235262"/>
                </a:cubicBezTo>
                <a:lnTo>
                  <a:pt x="1876900" y="1235262"/>
                </a:lnTo>
                <a:cubicBezTo>
                  <a:pt x="1876900" y="1235262"/>
                  <a:pt x="1876155" y="1233025"/>
                  <a:pt x="1876155" y="1233025"/>
                </a:cubicBezTo>
                <a:lnTo>
                  <a:pt x="1876602" y="1229148"/>
                </a:lnTo>
                <a:lnTo>
                  <a:pt x="1877497" y="1226017"/>
                </a:lnTo>
                <a:lnTo>
                  <a:pt x="1878988" y="1223631"/>
                </a:lnTo>
                <a:lnTo>
                  <a:pt x="1879584" y="1221543"/>
                </a:lnTo>
                <a:lnTo>
                  <a:pt x="1879584" y="1219605"/>
                </a:lnTo>
                <a:cubicBezTo>
                  <a:pt x="1879584" y="1219605"/>
                  <a:pt x="1878242" y="1215579"/>
                  <a:pt x="1878242" y="1215579"/>
                </a:cubicBezTo>
                <a:lnTo>
                  <a:pt x="1877050" y="1213640"/>
                </a:lnTo>
                <a:lnTo>
                  <a:pt x="1875409" y="1211702"/>
                </a:lnTo>
                <a:lnTo>
                  <a:pt x="1873471" y="1210658"/>
                </a:lnTo>
                <a:lnTo>
                  <a:pt x="1859752" y="1209614"/>
                </a:lnTo>
                <a:lnTo>
                  <a:pt x="1856024" y="1209614"/>
                </a:lnTo>
                <a:cubicBezTo>
                  <a:pt x="1856024" y="1209614"/>
                  <a:pt x="1851998" y="1209018"/>
                  <a:pt x="1851998" y="1209018"/>
                </a:cubicBezTo>
                <a:lnTo>
                  <a:pt x="1851104" y="1207228"/>
                </a:lnTo>
                <a:lnTo>
                  <a:pt x="1854980" y="1207676"/>
                </a:lnTo>
                <a:lnTo>
                  <a:pt x="1869296" y="1207676"/>
                </a:lnTo>
                <a:cubicBezTo>
                  <a:pt x="1869296" y="1207676"/>
                  <a:pt x="1873769" y="1207079"/>
                  <a:pt x="1873769" y="1207079"/>
                </a:cubicBezTo>
                <a:lnTo>
                  <a:pt x="1877050" y="1205141"/>
                </a:lnTo>
                <a:lnTo>
                  <a:pt x="1878242" y="1203202"/>
                </a:lnTo>
                <a:lnTo>
                  <a:pt x="1878242" y="1202308"/>
                </a:lnTo>
                <a:cubicBezTo>
                  <a:pt x="1878242" y="1202308"/>
                  <a:pt x="1878242" y="1200071"/>
                  <a:pt x="1878242" y="1200071"/>
                </a:cubicBezTo>
                <a:lnTo>
                  <a:pt x="1878242" y="1199176"/>
                </a:lnTo>
                <a:cubicBezTo>
                  <a:pt x="1878242" y="1199176"/>
                  <a:pt x="1876155" y="1196492"/>
                  <a:pt x="1876155" y="1196492"/>
                </a:cubicBezTo>
                <a:lnTo>
                  <a:pt x="1875260" y="1194554"/>
                </a:lnTo>
                <a:lnTo>
                  <a:pt x="1874813" y="1192168"/>
                </a:lnTo>
                <a:lnTo>
                  <a:pt x="1874813" y="1190080"/>
                </a:lnTo>
                <a:cubicBezTo>
                  <a:pt x="1874813" y="1190080"/>
                  <a:pt x="1874813" y="1188142"/>
                  <a:pt x="1874813" y="1188142"/>
                </a:cubicBezTo>
                <a:lnTo>
                  <a:pt x="1875558" y="1184861"/>
                </a:lnTo>
                <a:lnTo>
                  <a:pt x="1877646" y="1179791"/>
                </a:lnTo>
                <a:lnTo>
                  <a:pt x="1879435" y="1177555"/>
                </a:lnTo>
                <a:lnTo>
                  <a:pt x="1881672" y="1176063"/>
                </a:lnTo>
                <a:lnTo>
                  <a:pt x="1883163" y="1174572"/>
                </a:lnTo>
                <a:lnTo>
                  <a:pt x="1883909" y="1173230"/>
                </a:lnTo>
                <a:lnTo>
                  <a:pt x="1883909" y="1171739"/>
                </a:lnTo>
                <a:cubicBezTo>
                  <a:pt x="1883909" y="1171739"/>
                  <a:pt x="1883610" y="1170099"/>
                  <a:pt x="1883610" y="1170099"/>
                </a:cubicBezTo>
                <a:lnTo>
                  <a:pt x="1882119" y="1166371"/>
                </a:lnTo>
                <a:lnTo>
                  <a:pt x="1881225" y="1165178"/>
                </a:lnTo>
                <a:lnTo>
                  <a:pt x="1879883" y="1164433"/>
                </a:lnTo>
                <a:lnTo>
                  <a:pt x="1878093" y="1164880"/>
                </a:lnTo>
                <a:lnTo>
                  <a:pt x="1877348" y="1166371"/>
                </a:lnTo>
                <a:lnTo>
                  <a:pt x="1876602" y="1169055"/>
                </a:lnTo>
                <a:lnTo>
                  <a:pt x="1875857" y="1170546"/>
                </a:lnTo>
                <a:lnTo>
                  <a:pt x="1873471" y="1170844"/>
                </a:lnTo>
                <a:lnTo>
                  <a:pt x="1870638" y="1172783"/>
                </a:lnTo>
                <a:lnTo>
                  <a:pt x="1868401" y="1172783"/>
                </a:lnTo>
                <a:cubicBezTo>
                  <a:pt x="1868401" y="1172783"/>
                  <a:pt x="1865717" y="1171888"/>
                  <a:pt x="1865717" y="1171888"/>
                </a:cubicBezTo>
                <a:lnTo>
                  <a:pt x="1864375" y="1170099"/>
                </a:lnTo>
                <a:lnTo>
                  <a:pt x="1864375" y="1167564"/>
                </a:lnTo>
                <a:cubicBezTo>
                  <a:pt x="1864375" y="1167564"/>
                  <a:pt x="1864076" y="1165924"/>
                  <a:pt x="1864076" y="1165924"/>
                </a:cubicBezTo>
                <a:lnTo>
                  <a:pt x="1863331" y="1165029"/>
                </a:lnTo>
                <a:lnTo>
                  <a:pt x="1860945" y="1163836"/>
                </a:lnTo>
                <a:lnTo>
                  <a:pt x="1858261" y="1163836"/>
                </a:lnTo>
                <a:cubicBezTo>
                  <a:pt x="1858261" y="1163836"/>
                  <a:pt x="1854086" y="1164880"/>
                  <a:pt x="1854086" y="1164880"/>
                </a:cubicBezTo>
                <a:lnTo>
                  <a:pt x="1849314" y="1164283"/>
                </a:lnTo>
                <a:lnTo>
                  <a:pt x="1841113" y="1161301"/>
                </a:lnTo>
                <a:lnTo>
                  <a:pt x="1837385" y="1160407"/>
                </a:lnTo>
                <a:lnTo>
                  <a:pt x="1832763" y="1160407"/>
                </a:lnTo>
                <a:cubicBezTo>
                  <a:pt x="1832763" y="1160407"/>
                  <a:pt x="1830824" y="1159959"/>
                  <a:pt x="1830824" y="1159959"/>
                </a:cubicBezTo>
                <a:lnTo>
                  <a:pt x="1827394" y="1157722"/>
                </a:lnTo>
                <a:lnTo>
                  <a:pt x="1822324" y="1152504"/>
                </a:lnTo>
                <a:lnTo>
                  <a:pt x="1822623" y="1151012"/>
                </a:lnTo>
                <a:lnTo>
                  <a:pt x="1824860" y="1149819"/>
                </a:lnTo>
                <a:lnTo>
                  <a:pt x="1824860" y="1149223"/>
                </a:lnTo>
                <a:cubicBezTo>
                  <a:pt x="1824860" y="1149223"/>
                  <a:pt x="1820982" y="1148925"/>
                  <a:pt x="1820982" y="1148925"/>
                </a:cubicBezTo>
                <a:lnTo>
                  <a:pt x="1819342" y="1148179"/>
                </a:lnTo>
                <a:lnTo>
                  <a:pt x="1819640" y="1147135"/>
                </a:lnTo>
                <a:lnTo>
                  <a:pt x="1821877" y="1144600"/>
                </a:lnTo>
                <a:lnTo>
                  <a:pt x="1824561" y="1143557"/>
                </a:lnTo>
                <a:lnTo>
                  <a:pt x="1825456" y="1142662"/>
                </a:lnTo>
                <a:lnTo>
                  <a:pt x="1825903" y="1141767"/>
                </a:lnTo>
                <a:lnTo>
                  <a:pt x="1825009" y="1140723"/>
                </a:lnTo>
                <a:lnTo>
                  <a:pt x="1819044" y="1137741"/>
                </a:lnTo>
                <a:lnTo>
                  <a:pt x="1817553" y="1138188"/>
                </a:lnTo>
                <a:lnTo>
                  <a:pt x="1816509" y="1139978"/>
                </a:lnTo>
                <a:lnTo>
                  <a:pt x="1815018" y="1141022"/>
                </a:lnTo>
                <a:lnTo>
                  <a:pt x="1809948" y="1142065"/>
                </a:lnTo>
                <a:lnTo>
                  <a:pt x="1809053" y="1141469"/>
                </a:lnTo>
                <a:lnTo>
                  <a:pt x="1813378" y="1139829"/>
                </a:lnTo>
                <a:lnTo>
                  <a:pt x="1814421" y="1138785"/>
                </a:lnTo>
                <a:lnTo>
                  <a:pt x="1814421" y="1138188"/>
                </a:lnTo>
                <a:cubicBezTo>
                  <a:pt x="1814421" y="1138188"/>
                  <a:pt x="1813378" y="1136101"/>
                  <a:pt x="1813378" y="1136101"/>
                </a:cubicBezTo>
                <a:lnTo>
                  <a:pt x="1812185" y="1135057"/>
                </a:lnTo>
                <a:lnTo>
                  <a:pt x="1810843" y="1132969"/>
                </a:lnTo>
                <a:lnTo>
                  <a:pt x="1809650" y="1131777"/>
                </a:lnTo>
                <a:lnTo>
                  <a:pt x="1806071" y="1129391"/>
                </a:lnTo>
                <a:lnTo>
                  <a:pt x="1802194" y="1127900"/>
                </a:lnTo>
                <a:lnTo>
                  <a:pt x="1800405" y="1128496"/>
                </a:lnTo>
                <a:lnTo>
                  <a:pt x="1798168" y="1130285"/>
                </a:lnTo>
                <a:lnTo>
                  <a:pt x="1796379" y="1131329"/>
                </a:lnTo>
                <a:lnTo>
                  <a:pt x="1795186" y="1131329"/>
                </a:lnTo>
                <a:cubicBezTo>
                  <a:pt x="1795186" y="1131329"/>
                  <a:pt x="1798019" y="1126409"/>
                  <a:pt x="1798019" y="1126409"/>
                </a:cubicBezTo>
                <a:lnTo>
                  <a:pt x="1798914" y="1123426"/>
                </a:lnTo>
                <a:lnTo>
                  <a:pt x="1798914" y="1122382"/>
                </a:lnTo>
                <a:cubicBezTo>
                  <a:pt x="1798914" y="1122382"/>
                  <a:pt x="1798615" y="1121339"/>
                  <a:pt x="1798615" y="1121339"/>
                </a:cubicBezTo>
                <a:lnTo>
                  <a:pt x="1798019" y="1119698"/>
                </a:lnTo>
                <a:lnTo>
                  <a:pt x="1797572" y="1119251"/>
                </a:lnTo>
                <a:lnTo>
                  <a:pt x="1796379" y="1118953"/>
                </a:lnTo>
                <a:lnTo>
                  <a:pt x="1792502" y="1119251"/>
                </a:lnTo>
                <a:lnTo>
                  <a:pt x="1789519" y="1116865"/>
                </a:lnTo>
                <a:lnTo>
                  <a:pt x="1788028" y="1116120"/>
                </a:lnTo>
                <a:lnTo>
                  <a:pt x="1784151" y="1112690"/>
                </a:lnTo>
                <a:lnTo>
                  <a:pt x="1781467" y="1110752"/>
                </a:lnTo>
                <a:lnTo>
                  <a:pt x="1778038" y="1108813"/>
                </a:lnTo>
                <a:lnTo>
                  <a:pt x="1772670" y="1105234"/>
                </a:lnTo>
                <a:lnTo>
                  <a:pt x="1770731" y="1104489"/>
                </a:lnTo>
                <a:lnTo>
                  <a:pt x="1769240" y="1104489"/>
                </a:lnTo>
                <a:cubicBezTo>
                  <a:pt x="1769240" y="1104489"/>
                  <a:pt x="1766258" y="1106129"/>
                  <a:pt x="1766258" y="1106129"/>
                </a:cubicBezTo>
                <a:lnTo>
                  <a:pt x="1761784" y="1108813"/>
                </a:lnTo>
                <a:lnTo>
                  <a:pt x="1757609" y="1110901"/>
                </a:lnTo>
                <a:lnTo>
                  <a:pt x="1751793" y="1112988"/>
                </a:lnTo>
                <a:lnTo>
                  <a:pt x="1746127" y="1115523"/>
                </a:lnTo>
                <a:lnTo>
                  <a:pt x="1744934" y="1116716"/>
                </a:lnTo>
                <a:lnTo>
                  <a:pt x="1747022" y="1119251"/>
                </a:lnTo>
                <a:lnTo>
                  <a:pt x="1746575" y="1119698"/>
                </a:lnTo>
                <a:lnTo>
                  <a:pt x="1739268" y="1114778"/>
                </a:lnTo>
                <a:lnTo>
                  <a:pt x="1736286" y="1113286"/>
                </a:lnTo>
                <a:lnTo>
                  <a:pt x="1733900" y="1112988"/>
                </a:lnTo>
                <a:lnTo>
                  <a:pt x="1727935" y="1111199"/>
                </a:lnTo>
                <a:lnTo>
                  <a:pt x="1726146" y="1111199"/>
                </a:lnTo>
                <a:cubicBezTo>
                  <a:pt x="1726146" y="1111199"/>
                  <a:pt x="1724058" y="1112243"/>
                  <a:pt x="1724058" y="1112243"/>
                </a:cubicBezTo>
                <a:lnTo>
                  <a:pt x="1716155" y="1116865"/>
                </a:lnTo>
                <a:lnTo>
                  <a:pt x="1715708" y="1116269"/>
                </a:lnTo>
                <a:lnTo>
                  <a:pt x="1719287" y="1113883"/>
                </a:lnTo>
                <a:lnTo>
                  <a:pt x="1715559" y="1111050"/>
                </a:lnTo>
                <a:lnTo>
                  <a:pt x="1694534" y="1104638"/>
                </a:lnTo>
                <a:lnTo>
                  <a:pt x="1687674" y="1102103"/>
                </a:lnTo>
                <a:lnTo>
                  <a:pt x="1679026" y="1101059"/>
                </a:lnTo>
                <a:lnTo>
                  <a:pt x="1674701" y="1100164"/>
                </a:lnTo>
                <a:lnTo>
                  <a:pt x="1668588" y="1101954"/>
                </a:lnTo>
                <a:lnTo>
                  <a:pt x="1660834" y="1106427"/>
                </a:lnTo>
                <a:lnTo>
                  <a:pt x="1656360" y="1109409"/>
                </a:lnTo>
                <a:lnTo>
                  <a:pt x="1655317" y="1111050"/>
                </a:lnTo>
                <a:lnTo>
                  <a:pt x="1654720" y="1112541"/>
                </a:lnTo>
                <a:lnTo>
                  <a:pt x="1654422" y="1115672"/>
                </a:lnTo>
                <a:lnTo>
                  <a:pt x="1654720" y="1119997"/>
                </a:lnTo>
                <a:lnTo>
                  <a:pt x="1656360" y="1127751"/>
                </a:lnTo>
                <a:lnTo>
                  <a:pt x="1657851" y="1131628"/>
                </a:lnTo>
                <a:lnTo>
                  <a:pt x="1659790" y="1134610"/>
                </a:lnTo>
                <a:lnTo>
                  <a:pt x="1661281" y="1135952"/>
                </a:lnTo>
                <a:lnTo>
                  <a:pt x="1663220" y="1137443"/>
                </a:lnTo>
                <a:lnTo>
                  <a:pt x="1666202" y="1140276"/>
                </a:lnTo>
                <a:lnTo>
                  <a:pt x="1670974" y="1143258"/>
                </a:lnTo>
                <a:lnTo>
                  <a:pt x="1667395" y="1146539"/>
                </a:lnTo>
                <a:lnTo>
                  <a:pt x="1665158" y="1148328"/>
                </a:lnTo>
                <a:lnTo>
                  <a:pt x="1664860" y="1150118"/>
                </a:lnTo>
                <a:lnTo>
                  <a:pt x="1665456" y="1156977"/>
                </a:lnTo>
                <a:lnTo>
                  <a:pt x="1665456" y="1158021"/>
                </a:lnTo>
                <a:cubicBezTo>
                  <a:pt x="1665456" y="1158021"/>
                  <a:pt x="1664413" y="1160108"/>
                  <a:pt x="1664413" y="1160108"/>
                </a:cubicBezTo>
                <a:lnTo>
                  <a:pt x="1662772" y="1163240"/>
                </a:lnTo>
                <a:lnTo>
                  <a:pt x="1660088" y="1166669"/>
                </a:lnTo>
                <a:lnTo>
                  <a:pt x="1654124" y="1172932"/>
                </a:lnTo>
                <a:lnTo>
                  <a:pt x="1653527" y="1174274"/>
                </a:lnTo>
                <a:lnTo>
                  <a:pt x="1655019" y="1174721"/>
                </a:lnTo>
                <a:lnTo>
                  <a:pt x="1658299" y="1174423"/>
                </a:lnTo>
                <a:lnTo>
                  <a:pt x="1661579" y="1175765"/>
                </a:lnTo>
                <a:lnTo>
                  <a:pt x="1668588" y="1174125"/>
                </a:lnTo>
                <a:lnTo>
                  <a:pt x="1668886" y="1174871"/>
                </a:lnTo>
                <a:lnTo>
                  <a:pt x="1666947" y="1175616"/>
                </a:lnTo>
                <a:lnTo>
                  <a:pt x="1665009" y="1179493"/>
                </a:lnTo>
                <a:lnTo>
                  <a:pt x="1664264" y="1180239"/>
                </a:lnTo>
                <a:lnTo>
                  <a:pt x="1663518" y="1181879"/>
                </a:lnTo>
                <a:lnTo>
                  <a:pt x="1665456" y="1184414"/>
                </a:lnTo>
                <a:lnTo>
                  <a:pt x="1667395" y="1184861"/>
                </a:lnTo>
                <a:lnTo>
                  <a:pt x="1670675" y="1184861"/>
                </a:lnTo>
                <a:cubicBezTo>
                  <a:pt x="1670675" y="1184861"/>
                  <a:pt x="1670974" y="1185905"/>
                  <a:pt x="1670974" y="1185905"/>
                </a:cubicBezTo>
                <a:lnTo>
                  <a:pt x="1668439" y="1187396"/>
                </a:lnTo>
                <a:lnTo>
                  <a:pt x="1666202" y="1190677"/>
                </a:lnTo>
                <a:lnTo>
                  <a:pt x="1667097" y="1193361"/>
                </a:lnTo>
                <a:lnTo>
                  <a:pt x="1672316" y="1202308"/>
                </a:lnTo>
                <a:lnTo>
                  <a:pt x="1672316" y="1202755"/>
                </a:lnTo>
                <a:cubicBezTo>
                  <a:pt x="1672316" y="1202755"/>
                  <a:pt x="1669184" y="1204097"/>
                  <a:pt x="1669184" y="1204097"/>
                </a:cubicBezTo>
                <a:lnTo>
                  <a:pt x="1668886" y="1204693"/>
                </a:lnTo>
                <a:lnTo>
                  <a:pt x="1669930" y="1205737"/>
                </a:lnTo>
                <a:lnTo>
                  <a:pt x="1676193" y="1206483"/>
                </a:lnTo>
                <a:lnTo>
                  <a:pt x="1676789" y="1207377"/>
                </a:lnTo>
                <a:lnTo>
                  <a:pt x="1674552" y="1211404"/>
                </a:lnTo>
                <a:lnTo>
                  <a:pt x="1674552" y="1213044"/>
                </a:lnTo>
                <a:cubicBezTo>
                  <a:pt x="1674552" y="1213044"/>
                  <a:pt x="1675745" y="1215131"/>
                  <a:pt x="1675745" y="1215131"/>
                </a:cubicBezTo>
                <a:lnTo>
                  <a:pt x="1675745" y="1216623"/>
                </a:lnTo>
                <a:cubicBezTo>
                  <a:pt x="1675745" y="1216623"/>
                  <a:pt x="1671868" y="1219903"/>
                  <a:pt x="1671868" y="1219903"/>
                </a:cubicBezTo>
                <a:lnTo>
                  <a:pt x="1671570" y="1221245"/>
                </a:lnTo>
                <a:lnTo>
                  <a:pt x="1673509" y="1224377"/>
                </a:lnTo>
                <a:lnTo>
                  <a:pt x="1675149" y="1225569"/>
                </a:lnTo>
                <a:lnTo>
                  <a:pt x="1673956" y="1226017"/>
                </a:lnTo>
                <a:lnTo>
                  <a:pt x="1668886" y="1221543"/>
                </a:lnTo>
                <a:lnTo>
                  <a:pt x="1665307" y="1221543"/>
                </a:lnTo>
                <a:cubicBezTo>
                  <a:pt x="1665307" y="1221543"/>
                  <a:pt x="1664711" y="1222438"/>
                  <a:pt x="1664711" y="1222438"/>
                </a:cubicBezTo>
                <a:lnTo>
                  <a:pt x="1665009" y="1225569"/>
                </a:lnTo>
                <a:lnTo>
                  <a:pt x="1664562" y="1226464"/>
                </a:lnTo>
                <a:lnTo>
                  <a:pt x="1661729" y="1229894"/>
                </a:lnTo>
                <a:lnTo>
                  <a:pt x="1662176" y="1231236"/>
                </a:lnTo>
                <a:lnTo>
                  <a:pt x="1663965" y="1232578"/>
                </a:lnTo>
                <a:lnTo>
                  <a:pt x="1664413" y="1233771"/>
                </a:lnTo>
                <a:lnTo>
                  <a:pt x="1662325" y="1236753"/>
                </a:lnTo>
                <a:lnTo>
                  <a:pt x="1658448" y="1239139"/>
                </a:lnTo>
                <a:lnTo>
                  <a:pt x="1656360" y="1240928"/>
                </a:lnTo>
                <a:lnTo>
                  <a:pt x="1654422" y="1243314"/>
                </a:lnTo>
                <a:lnTo>
                  <a:pt x="1651738" y="1247638"/>
                </a:lnTo>
                <a:lnTo>
                  <a:pt x="1646817" y="1253006"/>
                </a:lnTo>
                <a:lnTo>
                  <a:pt x="1646072" y="1254199"/>
                </a:lnTo>
                <a:lnTo>
                  <a:pt x="1645475" y="1255989"/>
                </a:lnTo>
                <a:lnTo>
                  <a:pt x="1645028" y="1258375"/>
                </a:lnTo>
                <a:lnTo>
                  <a:pt x="1644730" y="1261804"/>
                </a:lnTo>
                <a:lnTo>
                  <a:pt x="1645028" y="1263146"/>
                </a:lnTo>
                <a:lnTo>
                  <a:pt x="1646221" y="1265085"/>
                </a:lnTo>
                <a:lnTo>
                  <a:pt x="1649203" y="1265979"/>
                </a:lnTo>
                <a:lnTo>
                  <a:pt x="1658150" y="1273286"/>
                </a:lnTo>
                <a:lnTo>
                  <a:pt x="1661579" y="1275224"/>
                </a:lnTo>
                <a:lnTo>
                  <a:pt x="1666798" y="1277610"/>
                </a:lnTo>
                <a:lnTo>
                  <a:pt x="1670228" y="1279698"/>
                </a:lnTo>
                <a:lnTo>
                  <a:pt x="1671868" y="1281487"/>
                </a:lnTo>
                <a:lnTo>
                  <a:pt x="1680666" y="1288496"/>
                </a:lnTo>
                <a:lnTo>
                  <a:pt x="1687674" y="1298934"/>
                </a:lnTo>
                <a:lnTo>
                  <a:pt x="1689762" y="1302960"/>
                </a:lnTo>
                <a:lnTo>
                  <a:pt x="1690359" y="1305346"/>
                </a:lnTo>
                <a:lnTo>
                  <a:pt x="1693788" y="1313994"/>
                </a:lnTo>
                <a:lnTo>
                  <a:pt x="1695279" y="1318318"/>
                </a:lnTo>
                <a:lnTo>
                  <a:pt x="1696025" y="1321897"/>
                </a:lnTo>
                <a:lnTo>
                  <a:pt x="1697218" y="1333230"/>
                </a:lnTo>
                <a:lnTo>
                  <a:pt x="1697218" y="1340536"/>
                </a:lnTo>
                <a:cubicBezTo>
                  <a:pt x="1697218" y="1340536"/>
                  <a:pt x="1697218" y="1348589"/>
                  <a:pt x="1697218" y="1348589"/>
                </a:cubicBezTo>
                <a:lnTo>
                  <a:pt x="1696770" y="1354106"/>
                </a:lnTo>
                <a:lnTo>
                  <a:pt x="1695279" y="1360369"/>
                </a:lnTo>
                <a:lnTo>
                  <a:pt x="1694086" y="1363947"/>
                </a:lnTo>
                <a:lnTo>
                  <a:pt x="1691104" y="1368272"/>
                </a:lnTo>
                <a:lnTo>
                  <a:pt x="1686481" y="1373342"/>
                </a:lnTo>
                <a:lnTo>
                  <a:pt x="1682903" y="1377666"/>
                </a:lnTo>
                <a:lnTo>
                  <a:pt x="1680517" y="1381245"/>
                </a:lnTo>
                <a:lnTo>
                  <a:pt x="1676342" y="1385420"/>
                </a:lnTo>
                <a:lnTo>
                  <a:pt x="1666351" y="1393472"/>
                </a:lnTo>
                <a:lnTo>
                  <a:pt x="1664413" y="1395560"/>
                </a:lnTo>
                <a:lnTo>
                  <a:pt x="1661430" y="1397647"/>
                </a:lnTo>
                <a:lnTo>
                  <a:pt x="1655168" y="1400928"/>
                </a:lnTo>
                <a:lnTo>
                  <a:pt x="1650545" y="1404059"/>
                </a:lnTo>
                <a:lnTo>
                  <a:pt x="1646072" y="1406296"/>
                </a:lnTo>
                <a:lnTo>
                  <a:pt x="1636230" y="1410173"/>
                </a:lnTo>
                <a:lnTo>
                  <a:pt x="1634590" y="1411217"/>
                </a:lnTo>
                <a:lnTo>
                  <a:pt x="1614758" y="1418225"/>
                </a:lnTo>
                <a:lnTo>
                  <a:pt x="1613565" y="1419269"/>
                </a:lnTo>
                <a:lnTo>
                  <a:pt x="1613565" y="1419865"/>
                </a:lnTo>
                <a:cubicBezTo>
                  <a:pt x="1613565" y="1419865"/>
                  <a:pt x="1614608" y="1420163"/>
                  <a:pt x="1614608" y="1420163"/>
                </a:cubicBezTo>
                <a:lnTo>
                  <a:pt x="1615652" y="1420909"/>
                </a:lnTo>
                <a:lnTo>
                  <a:pt x="1616547" y="1421953"/>
                </a:lnTo>
                <a:lnTo>
                  <a:pt x="1618635" y="1426128"/>
                </a:lnTo>
                <a:lnTo>
                  <a:pt x="1619828" y="1429856"/>
                </a:lnTo>
                <a:lnTo>
                  <a:pt x="1621020" y="1432093"/>
                </a:lnTo>
                <a:lnTo>
                  <a:pt x="1622959" y="1434926"/>
                </a:lnTo>
                <a:lnTo>
                  <a:pt x="1624599" y="1436715"/>
                </a:lnTo>
                <a:lnTo>
                  <a:pt x="1626687" y="1437908"/>
                </a:lnTo>
                <a:lnTo>
                  <a:pt x="1628476" y="1438504"/>
                </a:lnTo>
                <a:lnTo>
                  <a:pt x="1628476" y="1438952"/>
                </a:lnTo>
                <a:cubicBezTo>
                  <a:pt x="1628476" y="1438952"/>
                  <a:pt x="1627581" y="1440443"/>
                  <a:pt x="1627581" y="1440443"/>
                </a:cubicBezTo>
                <a:lnTo>
                  <a:pt x="1625941" y="1441188"/>
                </a:lnTo>
                <a:lnTo>
                  <a:pt x="1630564" y="1442978"/>
                </a:lnTo>
                <a:lnTo>
                  <a:pt x="1632055" y="1444022"/>
                </a:lnTo>
                <a:lnTo>
                  <a:pt x="1632353" y="1444767"/>
                </a:lnTo>
                <a:lnTo>
                  <a:pt x="1630266" y="1446706"/>
                </a:lnTo>
                <a:lnTo>
                  <a:pt x="1630266" y="1447451"/>
                </a:lnTo>
                <a:cubicBezTo>
                  <a:pt x="1630266" y="1447451"/>
                  <a:pt x="1631309" y="1449390"/>
                  <a:pt x="1631309" y="1449390"/>
                </a:cubicBezTo>
                <a:lnTo>
                  <a:pt x="1633546" y="1450881"/>
                </a:lnTo>
                <a:lnTo>
                  <a:pt x="1633546" y="1451179"/>
                </a:lnTo>
                <a:cubicBezTo>
                  <a:pt x="1633546" y="1451179"/>
                  <a:pt x="1632055" y="1451030"/>
                  <a:pt x="1632055" y="1451030"/>
                </a:cubicBezTo>
                <a:lnTo>
                  <a:pt x="1631011" y="1451776"/>
                </a:lnTo>
                <a:lnTo>
                  <a:pt x="1629967" y="1454609"/>
                </a:lnTo>
                <a:lnTo>
                  <a:pt x="1629073" y="1455503"/>
                </a:lnTo>
                <a:lnTo>
                  <a:pt x="1629371" y="1457740"/>
                </a:lnTo>
                <a:lnTo>
                  <a:pt x="1630862" y="1461319"/>
                </a:lnTo>
                <a:lnTo>
                  <a:pt x="1632204" y="1466985"/>
                </a:lnTo>
                <a:lnTo>
                  <a:pt x="1633397" y="1474590"/>
                </a:lnTo>
                <a:lnTo>
                  <a:pt x="1634739" y="1480704"/>
                </a:lnTo>
                <a:lnTo>
                  <a:pt x="1635932" y="1483239"/>
                </a:lnTo>
                <a:lnTo>
                  <a:pt x="1638914" y="1486072"/>
                </a:lnTo>
                <a:lnTo>
                  <a:pt x="1639361" y="1487712"/>
                </a:lnTo>
                <a:lnTo>
                  <a:pt x="1638467" y="1489352"/>
                </a:lnTo>
                <a:lnTo>
                  <a:pt x="1638169" y="1491291"/>
                </a:lnTo>
                <a:lnTo>
                  <a:pt x="1638765" y="1495168"/>
                </a:lnTo>
                <a:lnTo>
                  <a:pt x="1639361" y="1496212"/>
                </a:lnTo>
                <a:lnTo>
                  <a:pt x="1642642" y="1499641"/>
                </a:lnTo>
                <a:lnTo>
                  <a:pt x="1643835" y="1501282"/>
                </a:lnTo>
                <a:lnTo>
                  <a:pt x="1644580" y="1504711"/>
                </a:lnTo>
                <a:lnTo>
                  <a:pt x="1644580" y="1507992"/>
                </a:lnTo>
                <a:cubicBezTo>
                  <a:pt x="1644580" y="1507992"/>
                  <a:pt x="1645028" y="1508737"/>
                  <a:pt x="1645028" y="1508737"/>
                </a:cubicBezTo>
                <a:lnTo>
                  <a:pt x="1646668" y="1509781"/>
                </a:lnTo>
                <a:lnTo>
                  <a:pt x="1645475" y="1510079"/>
                </a:lnTo>
                <a:lnTo>
                  <a:pt x="1644282" y="1511570"/>
                </a:lnTo>
                <a:lnTo>
                  <a:pt x="1642791" y="1514254"/>
                </a:lnTo>
                <a:lnTo>
                  <a:pt x="1639958" y="1518131"/>
                </a:lnTo>
                <a:lnTo>
                  <a:pt x="1636677" y="1520666"/>
                </a:lnTo>
                <a:lnTo>
                  <a:pt x="1635484" y="1522456"/>
                </a:lnTo>
                <a:lnTo>
                  <a:pt x="1634888" y="1524991"/>
                </a:lnTo>
                <a:lnTo>
                  <a:pt x="1633993" y="1526631"/>
                </a:lnTo>
                <a:lnTo>
                  <a:pt x="1632651" y="1527526"/>
                </a:lnTo>
                <a:lnTo>
                  <a:pt x="1632651" y="1529017"/>
                </a:lnTo>
                <a:cubicBezTo>
                  <a:pt x="1632651" y="1529017"/>
                  <a:pt x="1638019" y="1535130"/>
                  <a:pt x="1638019" y="1535130"/>
                </a:cubicBezTo>
                <a:lnTo>
                  <a:pt x="1639063" y="1536622"/>
                </a:lnTo>
                <a:lnTo>
                  <a:pt x="1639063" y="1537665"/>
                </a:lnTo>
                <a:cubicBezTo>
                  <a:pt x="1639063" y="1537665"/>
                  <a:pt x="1636677" y="1540200"/>
                  <a:pt x="1636677" y="1540200"/>
                </a:cubicBezTo>
                <a:lnTo>
                  <a:pt x="1635932" y="1541840"/>
                </a:lnTo>
                <a:lnTo>
                  <a:pt x="1634888" y="1545867"/>
                </a:lnTo>
                <a:lnTo>
                  <a:pt x="1634888" y="1548402"/>
                </a:lnTo>
                <a:cubicBezTo>
                  <a:pt x="1634888" y="1548402"/>
                  <a:pt x="1633844" y="1546314"/>
                  <a:pt x="1633844" y="1546314"/>
                </a:cubicBezTo>
                <a:lnTo>
                  <a:pt x="1632651" y="1541691"/>
                </a:lnTo>
                <a:lnTo>
                  <a:pt x="1632055" y="1540200"/>
                </a:lnTo>
                <a:lnTo>
                  <a:pt x="1631160" y="1538858"/>
                </a:lnTo>
                <a:lnTo>
                  <a:pt x="1629818" y="1537516"/>
                </a:lnTo>
                <a:lnTo>
                  <a:pt x="1628178" y="1536622"/>
                </a:lnTo>
                <a:lnTo>
                  <a:pt x="1626239" y="1536174"/>
                </a:lnTo>
                <a:lnTo>
                  <a:pt x="1625196" y="1535578"/>
                </a:lnTo>
                <a:lnTo>
                  <a:pt x="1624301" y="1533043"/>
                </a:lnTo>
                <a:lnTo>
                  <a:pt x="1623257" y="1533043"/>
                </a:lnTo>
                <a:cubicBezTo>
                  <a:pt x="1623257" y="1533043"/>
                  <a:pt x="1619082" y="1534981"/>
                  <a:pt x="1619082" y="1534981"/>
                </a:cubicBezTo>
                <a:lnTo>
                  <a:pt x="1618336" y="1536174"/>
                </a:lnTo>
                <a:lnTo>
                  <a:pt x="1617889" y="1537814"/>
                </a:lnTo>
                <a:lnTo>
                  <a:pt x="1616845" y="1539306"/>
                </a:lnTo>
                <a:lnTo>
                  <a:pt x="1615354" y="1540797"/>
                </a:lnTo>
                <a:lnTo>
                  <a:pt x="1614161" y="1543183"/>
                </a:lnTo>
                <a:lnTo>
                  <a:pt x="1613267" y="1546612"/>
                </a:lnTo>
                <a:lnTo>
                  <a:pt x="1612819" y="1548998"/>
                </a:lnTo>
                <a:lnTo>
                  <a:pt x="1612819" y="1550340"/>
                </a:lnTo>
                <a:cubicBezTo>
                  <a:pt x="1612819" y="1550340"/>
                  <a:pt x="1613416" y="1551533"/>
                  <a:pt x="1613416" y="1551533"/>
                </a:cubicBezTo>
                <a:lnTo>
                  <a:pt x="1615503" y="1554068"/>
                </a:lnTo>
                <a:lnTo>
                  <a:pt x="1620275" y="1558840"/>
                </a:lnTo>
                <a:lnTo>
                  <a:pt x="1622213" y="1561822"/>
                </a:lnTo>
                <a:lnTo>
                  <a:pt x="1623108" y="1564357"/>
                </a:lnTo>
                <a:lnTo>
                  <a:pt x="1620275" y="1560331"/>
                </a:lnTo>
                <a:lnTo>
                  <a:pt x="1615205" y="1555559"/>
                </a:lnTo>
                <a:lnTo>
                  <a:pt x="1610284" y="1549594"/>
                </a:lnTo>
                <a:lnTo>
                  <a:pt x="1607004" y="1547358"/>
                </a:lnTo>
                <a:lnTo>
                  <a:pt x="1603276" y="1545568"/>
                </a:lnTo>
                <a:lnTo>
                  <a:pt x="1598951" y="1544376"/>
                </a:lnTo>
                <a:lnTo>
                  <a:pt x="1596267" y="1543928"/>
                </a:lnTo>
                <a:lnTo>
                  <a:pt x="1593434" y="1544823"/>
                </a:lnTo>
                <a:lnTo>
                  <a:pt x="1588215" y="1548998"/>
                </a:lnTo>
                <a:lnTo>
                  <a:pt x="1585084" y="1551086"/>
                </a:lnTo>
                <a:lnTo>
                  <a:pt x="1583593" y="1551384"/>
                </a:lnTo>
                <a:lnTo>
                  <a:pt x="1588364" y="1546314"/>
                </a:lnTo>
                <a:lnTo>
                  <a:pt x="1592987" y="1543332"/>
                </a:lnTo>
                <a:lnTo>
                  <a:pt x="1594329" y="1541691"/>
                </a:lnTo>
                <a:lnTo>
                  <a:pt x="1594329" y="1540051"/>
                </a:lnTo>
                <a:cubicBezTo>
                  <a:pt x="1594329" y="1540051"/>
                  <a:pt x="1592987" y="1536622"/>
                  <a:pt x="1592987" y="1536622"/>
                </a:cubicBezTo>
                <a:lnTo>
                  <a:pt x="1590601" y="1531403"/>
                </a:lnTo>
                <a:lnTo>
                  <a:pt x="1588812" y="1528122"/>
                </a:lnTo>
                <a:lnTo>
                  <a:pt x="1587619" y="1526631"/>
                </a:lnTo>
                <a:lnTo>
                  <a:pt x="1580759" y="1520219"/>
                </a:lnTo>
                <a:lnTo>
                  <a:pt x="1576584" y="1517535"/>
                </a:lnTo>
                <a:lnTo>
                  <a:pt x="1572409" y="1515895"/>
                </a:lnTo>
                <a:lnTo>
                  <a:pt x="1569427" y="1513956"/>
                </a:lnTo>
                <a:lnTo>
                  <a:pt x="1567638" y="1511719"/>
                </a:lnTo>
                <a:lnTo>
                  <a:pt x="1565401" y="1510527"/>
                </a:lnTo>
                <a:lnTo>
                  <a:pt x="1562866" y="1510527"/>
                </a:lnTo>
                <a:cubicBezTo>
                  <a:pt x="1562866" y="1510527"/>
                  <a:pt x="1558542" y="1511272"/>
                  <a:pt x="1558542" y="1511272"/>
                </a:cubicBezTo>
                <a:lnTo>
                  <a:pt x="1558243" y="1510974"/>
                </a:lnTo>
                <a:lnTo>
                  <a:pt x="1559585" y="1509930"/>
                </a:lnTo>
                <a:lnTo>
                  <a:pt x="1562568" y="1508439"/>
                </a:lnTo>
                <a:lnTo>
                  <a:pt x="1563910" y="1507395"/>
                </a:lnTo>
                <a:lnTo>
                  <a:pt x="1564953" y="1505755"/>
                </a:lnTo>
                <a:lnTo>
                  <a:pt x="1564208" y="1503369"/>
                </a:lnTo>
                <a:lnTo>
                  <a:pt x="1560480" y="1498597"/>
                </a:lnTo>
                <a:lnTo>
                  <a:pt x="1557349" y="1495317"/>
                </a:lnTo>
                <a:lnTo>
                  <a:pt x="1553174" y="1489352"/>
                </a:lnTo>
                <a:lnTo>
                  <a:pt x="1550788" y="1486966"/>
                </a:lnTo>
                <a:lnTo>
                  <a:pt x="1548253" y="1485326"/>
                </a:lnTo>
                <a:lnTo>
                  <a:pt x="1546761" y="1483835"/>
                </a:lnTo>
                <a:lnTo>
                  <a:pt x="1546016" y="1481300"/>
                </a:lnTo>
                <a:lnTo>
                  <a:pt x="1546016" y="1479958"/>
                </a:lnTo>
                <a:cubicBezTo>
                  <a:pt x="1546016" y="1479958"/>
                  <a:pt x="1546911" y="1476529"/>
                  <a:pt x="1546911" y="1476529"/>
                </a:cubicBezTo>
                <a:lnTo>
                  <a:pt x="1547954" y="1474590"/>
                </a:lnTo>
                <a:lnTo>
                  <a:pt x="1549595" y="1472652"/>
                </a:lnTo>
                <a:lnTo>
                  <a:pt x="1549893" y="1468924"/>
                </a:lnTo>
                <a:lnTo>
                  <a:pt x="1548998" y="1463407"/>
                </a:lnTo>
                <a:lnTo>
                  <a:pt x="1548700" y="1459679"/>
                </a:lnTo>
                <a:lnTo>
                  <a:pt x="1549744" y="1454907"/>
                </a:lnTo>
                <a:lnTo>
                  <a:pt x="1550042" y="1451925"/>
                </a:lnTo>
                <a:lnTo>
                  <a:pt x="1549446" y="1449390"/>
                </a:lnTo>
                <a:lnTo>
                  <a:pt x="1547358" y="1443425"/>
                </a:lnTo>
                <a:lnTo>
                  <a:pt x="1546761" y="1442381"/>
                </a:lnTo>
                <a:lnTo>
                  <a:pt x="1543332" y="1438355"/>
                </a:lnTo>
                <a:lnTo>
                  <a:pt x="1542586" y="1435969"/>
                </a:lnTo>
                <a:lnTo>
                  <a:pt x="1542586" y="1431794"/>
                </a:lnTo>
                <a:cubicBezTo>
                  <a:pt x="1542586" y="1431794"/>
                  <a:pt x="1543928" y="1427023"/>
                  <a:pt x="1543928" y="1427023"/>
                </a:cubicBezTo>
                <a:lnTo>
                  <a:pt x="1547954" y="1414497"/>
                </a:lnTo>
                <a:lnTo>
                  <a:pt x="1547954" y="1412857"/>
                </a:lnTo>
                <a:cubicBezTo>
                  <a:pt x="1547954" y="1412857"/>
                  <a:pt x="1545569" y="1407489"/>
                  <a:pt x="1545569" y="1407489"/>
                </a:cubicBezTo>
                <a:lnTo>
                  <a:pt x="1543332" y="1404805"/>
                </a:lnTo>
                <a:lnTo>
                  <a:pt x="1538411" y="1401673"/>
                </a:lnTo>
                <a:lnTo>
                  <a:pt x="1535578" y="1401077"/>
                </a:lnTo>
                <a:lnTo>
                  <a:pt x="1532596" y="1401375"/>
                </a:lnTo>
                <a:lnTo>
                  <a:pt x="1530806" y="1401375"/>
                </a:lnTo>
                <a:cubicBezTo>
                  <a:pt x="1530806" y="1401375"/>
                  <a:pt x="1528719" y="1398840"/>
                  <a:pt x="1528719" y="1398840"/>
                </a:cubicBezTo>
                <a:lnTo>
                  <a:pt x="1527675" y="1398542"/>
                </a:lnTo>
                <a:lnTo>
                  <a:pt x="1521710" y="1399138"/>
                </a:lnTo>
                <a:lnTo>
                  <a:pt x="1512316" y="1397349"/>
                </a:lnTo>
                <a:lnTo>
                  <a:pt x="1509781" y="1397349"/>
                </a:lnTo>
                <a:cubicBezTo>
                  <a:pt x="1509781" y="1397349"/>
                  <a:pt x="1503369" y="1395261"/>
                  <a:pt x="1503369" y="1395261"/>
                </a:cubicBezTo>
                <a:lnTo>
                  <a:pt x="1501729" y="1395261"/>
                </a:lnTo>
                <a:cubicBezTo>
                  <a:pt x="1501729" y="1395261"/>
                  <a:pt x="1500387" y="1395858"/>
                  <a:pt x="1500387" y="1395858"/>
                </a:cubicBezTo>
                <a:lnTo>
                  <a:pt x="1498150" y="1396156"/>
                </a:lnTo>
                <a:lnTo>
                  <a:pt x="1495168" y="1396156"/>
                </a:lnTo>
                <a:cubicBezTo>
                  <a:pt x="1495168" y="1396156"/>
                  <a:pt x="1491589" y="1396454"/>
                  <a:pt x="1491589" y="1396454"/>
                </a:cubicBezTo>
                <a:lnTo>
                  <a:pt x="1487265" y="1397349"/>
                </a:lnTo>
                <a:lnTo>
                  <a:pt x="1482344" y="1397349"/>
                </a:lnTo>
                <a:cubicBezTo>
                  <a:pt x="1482344" y="1397349"/>
                  <a:pt x="1476678" y="1396454"/>
                  <a:pt x="1476678" y="1396454"/>
                </a:cubicBezTo>
                <a:lnTo>
                  <a:pt x="1472950" y="1396454"/>
                </a:lnTo>
                <a:cubicBezTo>
                  <a:pt x="1472950" y="1396454"/>
                  <a:pt x="1471161" y="1397051"/>
                  <a:pt x="1471161" y="1397051"/>
                </a:cubicBezTo>
                <a:lnTo>
                  <a:pt x="1468924" y="1398691"/>
                </a:lnTo>
                <a:lnTo>
                  <a:pt x="1464898" y="1404208"/>
                </a:lnTo>
                <a:lnTo>
                  <a:pt x="1464898" y="1403612"/>
                </a:lnTo>
                <a:cubicBezTo>
                  <a:pt x="1464898" y="1403612"/>
                  <a:pt x="1468924" y="1395858"/>
                  <a:pt x="1468924" y="1395858"/>
                </a:cubicBezTo>
                <a:lnTo>
                  <a:pt x="1468924" y="1393919"/>
                </a:lnTo>
                <a:cubicBezTo>
                  <a:pt x="1468924" y="1393919"/>
                  <a:pt x="1467135" y="1392577"/>
                  <a:pt x="1467135" y="1392577"/>
                </a:cubicBezTo>
                <a:lnTo>
                  <a:pt x="1463854" y="1390788"/>
                </a:lnTo>
                <a:lnTo>
                  <a:pt x="1461915" y="1389148"/>
                </a:lnTo>
                <a:lnTo>
                  <a:pt x="1459828" y="1386613"/>
                </a:lnTo>
                <a:lnTo>
                  <a:pt x="1456697" y="1384227"/>
                </a:lnTo>
                <a:lnTo>
                  <a:pt x="1452670" y="1382139"/>
                </a:lnTo>
                <a:lnTo>
                  <a:pt x="1448644" y="1380648"/>
                </a:lnTo>
                <a:lnTo>
                  <a:pt x="1444618" y="1379753"/>
                </a:lnTo>
                <a:lnTo>
                  <a:pt x="1438355" y="1377666"/>
                </a:lnTo>
                <a:lnTo>
                  <a:pt x="1424041" y="1372149"/>
                </a:lnTo>
                <a:lnTo>
                  <a:pt x="1414348" y="1369763"/>
                </a:lnTo>
                <a:lnTo>
                  <a:pt x="1409129" y="1367973"/>
                </a:lnTo>
                <a:lnTo>
                  <a:pt x="1407042" y="1366631"/>
                </a:lnTo>
                <a:lnTo>
                  <a:pt x="1398691" y="1355597"/>
                </a:lnTo>
                <a:lnTo>
                  <a:pt x="1393472" y="1350676"/>
                </a:lnTo>
                <a:lnTo>
                  <a:pt x="1388253" y="1347992"/>
                </a:lnTo>
                <a:lnTo>
                  <a:pt x="1383631" y="1345159"/>
                </a:lnTo>
                <a:lnTo>
                  <a:pt x="1377517" y="1340536"/>
                </a:lnTo>
                <a:lnTo>
                  <a:pt x="1373640" y="1337107"/>
                </a:lnTo>
                <a:lnTo>
                  <a:pt x="1370359" y="1335616"/>
                </a:lnTo>
                <a:lnTo>
                  <a:pt x="1363500" y="1334274"/>
                </a:lnTo>
                <a:lnTo>
                  <a:pt x="1360070" y="1333081"/>
                </a:lnTo>
                <a:lnTo>
                  <a:pt x="1348291" y="1330546"/>
                </a:lnTo>
                <a:lnTo>
                  <a:pt x="1340835" y="1327713"/>
                </a:lnTo>
                <a:lnTo>
                  <a:pt x="1333677" y="1323836"/>
                </a:lnTo>
                <a:lnTo>
                  <a:pt x="1327116" y="1320853"/>
                </a:lnTo>
                <a:lnTo>
                  <a:pt x="1319064" y="1319511"/>
                </a:lnTo>
                <a:lnTo>
                  <a:pt x="1313398" y="1320108"/>
                </a:lnTo>
                <a:lnTo>
                  <a:pt x="1289539" y="1327116"/>
                </a:lnTo>
                <a:lnTo>
                  <a:pt x="1283426" y="1329204"/>
                </a:lnTo>
                <a:lnTo>
                  <a:pt x="1280593" y="1330695"/>
                </a:lnTo>
                <a:lnTo>
                  <a:pt x="1280145" y="1330695"/>
                </a:lnTo>
                <a:cubicBezTo>
                  <a:pt x="1280145" y="1330695"/>
                  <a:pt x="1282084" y="1328607"/>
                  <a:pt x="1282084" y="1328607"/>
                </a:cubicBezTo>
                <a:lnTo>
                  <a:pt x="1282084" y="1327713"/>
                </a:lnTo>
                <a:cubicBezTo>
                  <a:pt x="1282084" y="1327713"/>
                  <a:pt x="1277909" y="1328011"/>
                  <a:pt x="1277909" y="1328011"/>
                </a:cubicBezTo>
                <a:lnTo>
                  <a:pt x="1276417" y="1328607"/>
                </a:lnTo>
                <a:lnTo>
                  <a:pt x="1272690" y="1331142"/>
                </a:lnTo>
                <a:lnTo>
                  <a:pt x="1270751" y="1332186"/>
                </a:lnTo>
                <a:lnTo>
                  <a:pt x="1268813" y="1332633"/>
                </a:lnTo>
                <a:lnTo>
                  <a:pt x="1268813" y="1332335"/>
                </a:lnTo>
                <a:cubicBezTo>
                  <a:pt x="1268813" y="1332335"/>
                  <a:pt x="1270453" y="1331441"/>
                  <a:pt x="1270453" y="1331441"/>
                </a:cubicBezTo>
                <a:lnTo>
                  <a:pt x="1272093" y="1329949"/>
                </a:lnTo>
                <a:lnTo>
                  <a:pt x="1273733" y="1328011"/>
                </a:lnTo>
                <a:lnTo>
                  <a:pt x="1275523" y="1325178"/>
                </a:lnTo>
                <a:lnTo>
                  <a:pt x="1277312" y="1321450"/>
                </a:lnTo>
                <a:lnTo>
                  <a:pt x="1278356" y="1318766"/>
                </a:lnTo>
                <a:lnTo>
                  <a:pt x="1278356" y="1316976"/>
                </a:lnTo>
                <a:cubicBezTo>
                  <a:pt x="1278356" y="1316976"/>
                  <a:pt x="1278058" y="1314441"/>
                  <a:pt x="1278058" y="1314441"/>
                </a:cubicBezTo>
                <a:lnTo>
                  <a:pt x="1277014" y="1311161"/>
                </a:lnTo>
                <a:lnTo>
                  <a:pt x="1271497" y="1298934"/>
                </a:lnTo>
                <a:lnTo>
                  <a:pt x="1270453" y="1296250"/>
                </a:lnTo>
                <a:lnTo>
                  <a:pt x="1267769" y="1287004"/>
                </a:lnTo>
                <a:lnTo>
                  <a:pt x="1265532" y="1281040"/>
                </a:lnTo>
                <a:lnTo>
                  <a:pt x="1260910" y="1270453"/>
                </a:lnTo>
                <a:lnTo>
                  <a:pt x="1260164" y="1267471"/>
                </a:lnTo>
                <a:lnTo>
                  <a:pt x="1259418" y="1262251"/>
                </a:lnTo>
                <a:lnTo>
                  <a:pt x="1258822" y="1261059"/>
                </a:lnTo>
                <a:lnTo>
                  <a:pt x="1256138" y="1259866"/>
                </a:lnTo>
                <a:lnTo>
                  <a:pt x="1253603" y="1260462"/>
                </a:lnTo>
                <a:lnTo>
                  <a:pt x="1250621" y="1260462"/>
                </a:lnTo>
                <a:cubicBezTo>
                  <a:pt x="1250621" y="1260462"/>
                  <a:pt x="1242867" y="1259120"/>
                  <a:pt x="1242867" y="1259120"/>
                </a:cubicBezTo>
                <a:lnTo>
                  <a:pt x="1235560" y="1259567"/>
                </a:lnTo>
                <a:lnTo>
                  <a:pt x="1233771" y="1260462"/>
                </a:lnTo>
                <a:lnTo>
                  <a:pt x="1231534" y="1264935"/>
                </a:lnTo>
                <a:lnTo>
                  <a:pt x="1229894" y="1274926"/>
                </a:lnTo>
                <a:lnTo>
                  <a:pt x="1228254" y="1278207"/>
                </a:lnTo>
                <a:lnTo>
                  <a:pt x="1228254" y="1276566"/>
                </a:lnTo>
                <a:cubicBezTo>
                  <a:pt x="1228254" y="1276566"/>
                  <a:pt x="1229596" y="1263743"/>
                  <a:pt x="1229596" y="1263743"/>
                </a:cubicBezTo>
                <a:lnTo>
                  <a:pt x="1229596" y="1261506"/>
                </a:lnTo>
                <a:cubicBezTo>
                  <a:pt x="1229596" y="1261506"/>
                  <a:pt x="1226017" y="1260313"/>
                  <a:pt x="1226017" y="1260313"/>
                </a:cubicBezTo>
                <a:lnTo>
                  <a:pt x="1222885" y="1256138"/>
                </a:lnTo>
                <a:lnTo>
                  <a:pt x="1221842" y="1255392"/>
                </a:lnTo>
                <a:lnTo>
                  <a:pt x="1220649" y="1255094"/>
                </a:lnTo>
                <a:lnTo>
                  <a:pt x="1219307" y="1255392"/>
                </a:lnTo>
                <a:lnTo>
                  <a:pt x="1218263" y="1254050"/>
                </a:lnTo>
                <a:lnTo>
                  <a:pt x="1217517" y="1251068"/>
                </a:lnTo>
                <a:lnTo>
                  <a:pt x="1216623" y="1249279"/>
                </a:lnTo>
                <a:lnTo>
                  <a:pt x="1214833" y="1248086"/>
                </a:lnTo>
                <a:lnTo>
                  <a:pt x="1211851" y="1247340"/>
                </a:lnTo>
                <a:lnTo>
                  <a:pt x="1214088" y="1246595"/>
                </a:lnTo>
                <a:lnTo>
                  <a:pt x="1215430" y="1244060"/>
                </a:lnTo>
                <a:lnTo>
                  <a:pt x="1216324" y="1239288"/>
                </a:lnTo>
                <a:lnTo>
                  <a:pt x="1216623" y="1230788"/>
                </a:lnTo>
                <a:lnTo>
                  <a:pt x="1216324" y="1211404"/>
                </a:lnTo>
                <a:lnTo>
                  <a:pt x="1217517" y="1205141"/>
                </a:lnTo>
                <a:lnTo>
                  <a:pt x="1219456" y="1197089"/>
                </a:lnTo>
                <a:lnTo>
                  <a:pt x="1220052" y="1192317"/>
                </a:lnTo>
                <a:lnTo>
                  <a:pt x="1219456" y="1190826"/>
                </a:lnTo>
                <a:lnTo>
                  <a:pt x="1218561" y="1189782"/>
                </a:lnTo>
                <a:lnTo>
                  <a:pt x="1217070" y="1188887"/>
                </a:lnTo>
                <a:lnTo>
                  <a:pt x="1219307" y="1187247"/>
                </a:lnTo>
                <a:lnTo>
                  <a:pt x="1222140" y="1187247"/>
                </a:lnTo>
                <a:cubicBezTo>
                  <a:pt x="1222140" y="1187247"/>
                  <a:pt x="1223780" y="1184414"/>
                  <a:pt x="1223780" y="1184414"/>
                </a:cubicBezTo>
                <a:lnTo>
                  <a:pt x="1226017" y="1179195"/>
                </a:lnTo>
                <a:lnTo>
                  <a:pt x="1229148" y="1173379"/>
                </a:lnTo>
                <a:lnTo>
                  <a:pt x="1233174" y="1166967"/>
                </a:lnTo>
                <a:lnTo>
                  <a:pt x="1235411" y="1162196"/>
                </a:lnTo>
                <a:lnTo>
                  <a:pt x="1235859" y="1159214"/>
                </a:lnTo>
                <a:lnTo>
                  <a:pt x="1235859" y="1156977"/>
                </a:lnTo>
                <a:cubicBezTo>
                  <a:pt x="1235859" y="1156977"/>
                  <a:pt x="1234964" y="1155337"/>
                  <a:pt x="1234964" y="1155337"/>
                </a:cubicBezTo>
                <a:lnTo>
                  <a:pt x="1235560" y="1154740"/>
                </a:lnTo>
                <a:lnTo>
                  <a:pt x="1238692" y="1155187"/>
                </a:lnTo>
                <a:lnTo>
                  <a:pt x="1240034" y="1153696"/>
                </a:lnTo>
                <a:lnTo>
                  <a:pt x="1240034" y="1152802"/>
                </a:lnTo>
                <a:cubicBezTo>
                  <a:pt x="1240034" y="1152802"/>
                  <a:pt x="1238692" y="1149521"/>
                  <a:pt x="1238692" y="1149521"/>
                </a:cubicBezTo>
                <a:lnTo>
                  <a:pt x="1239437" y="1147881"/>
                </a:lnTo>
                <a:lnTo>
                  <a:pt x="1244805" y="1142811"/>
                </a:lnTo>
                <a:lnTo>
                  <a:pt x="1252410" y="1138487"/>
                </a:lnTo>
                <a:lnTo>
                  <a:pt x="1254200" y="1136996"/>
                </a:lnTo>
                <a:lnTo>
                  <a:pt x="1255243" y="1135803"/>
                </a:lnTo>
                <a:lnTo>
                  <a:pt x="1255243" y="1135206"/>
                </a:lnTo>
                <a:cubicBezTo>
                  <a:pt x="1255243" y="1135206"/>
                  <a:pt x="1252112" y="1133864"/>
                  <a:pt x="1252112" y="1133864"/>
                </a:cubicBezTo>
                <a:lnTo>
                  <a:pt x="1250472" y="1132373"/>
                </a:lnTo>
                <a:lnTo>
                  <a:pt x="1249577" y="1131329"/>
                </a:lnTo>
                <a:lnTo>
                  <a:pt x="1248086" y="1128347"/>
                </a:lnTo>
                <a:lnTo>
                  <a:pt x="1253603" y="1128943"/>
                </a:lnTo>
                <a:lnTo>
                  <a:pt x="1254647" y="1128943"/>
                </a:lnTo>
                <a:cubicBezTo>
                  <a:pt x="1254647" y="1128943"/>
                  <a:pt x="1256287" y="1127601"/>
                  <a:pt x="1256287" y="1127601"/>
                </a:cubicBezTo>
                <a:lnTo>
                  <a:pt x="1255691" y="1126707"/>
                </a:lnTo>
                <a:lnTo>
                  <a:pt x="1253901" y="1125365"/>
                </a:lnTo>
                <a:lnTo>
                  <a:pt x="1254349" y="1124768"/>
                </a:lnTo>
                <a:lnTo>
                  <a:pt x="1259120" y="1124768"/>
                </a:lnTo>
                <a:cubicBezTo>
                  <a:pt x="1259120" y="1124768"/>
                  <a:pt x="1261655" y="1123426"/>
                  <a:pt x="1261655" y="1123426"/>
                </a:cubicBezTo>
                <a:lnTo>
                  <a:pt x="1263146" y="1122084"/>
                </a:lnTo>
                <a:lnTo>
                  <a:pt x="1262848" y="1121339"/>
                </a:lnTo>
                <a:lnTo>
                  <a:pt x="1261655" y="1120593"/>
                </a:lnTo>
                <a:lnTo>
                  <a:pt x="1261655" y="1119698"/>
                </a:lnTo>
                <a:cubicBezTo>
                  <a:pt x="1261655" y="1119698"/>
                  <a:pt x="1265979" y="1116865"/>
                  <a:pt x="1265979" y="1116865"/>
                </a:cubicBezTo>
                <a:lnTo>
                  <a:pt x="1265681" y="1115523"/>
                </a:lnTo>
                <a:lnTo>
                  <a:pt x="1263743" y="1113734"/>
                </a:lnTo>
                <a:lnTo>
                  <a:pt x="1258673" y="1111050"/>
                </a:lnTo>
                <a:lnTo>
                  <a:pt x="1257927" y="1110453"/>
                </a:lnTo>
                <a:lnTo>
                  <a:pt x="1259269" y="1110453"/>
                </a:lnTo>
                <a:cubicBezTo>
                  <a:pt x="1259269" y="1110453"/>
                  <a:pt x="1266874" y="1112988"/>
                  <a:pt x="1266874" y="1112988"/>
                </a:cubicBezTo>
                <a:lnTo>
                  <a:pt x="1270304" y="1114927"/>
                </a:lnTo>
                <a:lnTo>
                  <a:pt x="1272540" y="1117163"/>
                </a:lnTo>
                <a:lnTo>
                  <a:pt x="1274330" y="1118505"/>
                </a:lnTo>
                <a:lnTo>
                  <a:pt x="1275672" y="1118953"/>
                </a:lnTo>
                <a:lnTo>
                  <a:pt x="1275225" y="1117462"/>
                </a:lnTo>
                <a:lnTo>
                  <a:pt x="1272988" y="1114181"/>
                </a:lnTo>
                <a:lnTo>
                  <a:pt x="1271049" y="1112093"/>
                </a:lnTo>
                <a:lnTo>
                  <a:pt x="1269409" y="1111199"/>
                </a:lnTo>
                <a:lnTo>
                  <a:pt x="1269409" y="1109857"/>
                </a:lnTo>
                <a:cubicBezTo>
                  <a:pt x="1269409" y="1109857"/>
                  <a:pt x="1270900" y="1108217"/>
                  <a:pt x="1270900" y="1108217"/>
                </a:cubicBezTo>
                <a:lnTo>
                  <a:pt x="1273882" y="1105980"/>
                </a:lnTo>
                <a:lnTo>
                  <a:pt x="1274777" y="1104638"/>
                </a:lnTo>
                <a:lnTo>
                  <a:pt x="1275075" y="1102699"/>
                </a:lnTo>
                <a:lnTo>
                  <a:pt x="1276567" y="1101954"/>
                </a:lnTo>
                <a:lnTo>
                  <a:pt x="1279102" y="1102252"/>
                </a:lnTo>
                <a:lnTo>
                  <a:pt x="1281040" y="1101954"/>
                </a:lnTo>
                <a:lnTo>
                  <a:pt x="1282531" y="1101059"/>
                </a:lnTo>
                <a:lnTo>
                  <a:pt x="1284171" y="1101059"/>
                </a:lnTo>
                <a:cubicBezTo>
                  <a:pt x="1284171" y="1101059"/>
                  <a:pt x="1287452" y="1102848"/>
                  <a:pt x="1287452" y="1102848"/>
                </a:cubicBezTo>
                <a:lnTo>
                  <a:pt x="1289390" y="1102848"/>
                </a:lnTo>
                <a:cubicBezTo>
                  <a:pt x="1289390" y="1102848"/>
                  <a:pt x="1291031" y="1101506"/>
                  <a:pt x="1291031" y="1101506"/>
                </a:cubicBezTo>
                <a:lnTo>
                  <a:pt x="1291329" y="1100761"/>
                </a:lnTo>
                <a:lnTo>
                  <a:pt x="1290732" y="1098524"/>
                </a:lnTo>
                <a:lnTo>
                  <a:pt x="1285663" y="1097629"/>
                </a:lnTo>
                <a:lnTo>
                  <a:pt x="1283128" y="1096884"/>
                </a:lnTo>
                <a:lnTo>
                  <a:pt x="1281487" y="1095691"/>
                </a:lnTo>
                <a:lnTo>
                  <a:pt x="1280444" y="1094796"/>
                </a:lnTo>
                <a:lnTo>
                  <a:pt x="1279549" y="1093156"/>
                </a:lnTo>
                <a:lnTo>
                  <a:pt x="1279251" y="1091963"/>
                </a:lnTo>
                <a:lnTo>
                  <a:pt x="1279996" y="1091218"/>
                </a:lnTo>
                <a:lnTo>
                  <a:pt x="1284321" y="1090770"/>
                </a:lnTo>
                <a:lnTo>
                  <a:pt x="1285513" y="1090323"/>
                </a:lnTo>
                <a:lnTo>
                  <a:pt x="1286557" y="1089279"/>
                </a:lnTo>
                <a:lnTo>
                  <a:pt x="1288496" y="1089279"/>
                </a:lnTo>
                <a:cubicBezTo>
                  <a:pt x="1288496" y="1089279"/>
                  <a:pt x="1292820" y="1090472"/>
                  <a:pt x="1292820" y="1090472"/>
                </a:cubicBezTo>
                <a:lnTo>
                  <a:pt x="1303855" y="1091814"/>
                </a:lnTo>
                <a:lnTo>
                  <a:pt x="1306539" y="1091218"/>
                </a:lnTo>
                <a:lnTo>
                  <a:pt x="1312652" y="1086744"/>
                </a:lnTo>
                <a:lnTo>
                  <a:pt x="1315485" y="1085998"/>
                </a:lnTo>
                <a:lnTo>
                  <a:pt x="1319064" y="1085700"/>
                </a:lnTo>
                <a:lnTo>
                  <a:pt x="1321450" y="1084657"/>
                </a:lnTo>
                <a:lnTo>
                  <a:pt x="1322792" y="1082718"/>
                </a:lnTo>
                <a:lnTo>
                  <a:pt x="1323538" y="1080780"/>
                </a:lnTo>
                <a:lnTo>
                  <a:pt x="1323538" y="1078692"/>
                </a:lnTo>
                <a:cubicBezTo>
                  <a:pt x="1323538" y="1078692"/>
                  <a:pt x="1323239" y="1070342"/>
                  <a:pt x="1323239" y="1070342"/>
                </a:cubicBezTo>
                <a:lnTo>
                  <a:pt x="1322345" y="1068254"/>
                </a:lnTo>
                <a:lnTo>
                  <a:pt x="1316529" y="1064228"/>
                </a:lnTo>
                <a:lnTo>
                  <a:pt x="1313100" y="1062737"/>
                </a:lnTo>
                <a:lnTo>
                  <a:pt x="1307135" y="1061395"/>
                </a:lnTo>
                <a:lnTo>
                  <a:pt x="1302960" y="1059009"/>
                </a:lnTo>
                <a:lnTo>
                  <a:pt x="1297741" y="1054685"/>
                </a:lnTo>
                <a:lnTo>
                  <a:pt x="1293566" y="1053044"/>
                </a:lnTo>
                <a:lnTo>
                  <a:pt x="1290583" y="1053939"/>
                </a:lnTo>
                <a:lnTo>
                  <a:pt x="1287452" y="1055430"/>
                </a:lnTo>
                <a:lnTo>
                  <a:pt x="1281785" y="1058860"/>
                </a:lnTo>
                <a:lnTo>
                  <a:pt x="1277163" y="1059158"/>
                </a:lnTo>
                <a:lnTo>
                  <a:pt x="1277163" y="1058562"/>
                </a:lnTo>
                <a:cubicBezTo>
                  <a:pt x="1277163" y="1058562"/>
                  <a:pt x="1284022" y="1054685"/>
                  <a:pt x="1284022" y="1054685"/>
                </a:cubicBezTo>
                <a:lnTo>
                  <a:pt x="1285364" y="1053193"/>
                </a:lnTo>
                <a:lnTo>
                  <a:pt x="1284321" y="1052448"/>
                </a:lnTo>
                <a:lnTo>
                  <a:pt x="1280593" y="1051255"/>
                </a:lnTo>
                <a:lnTo>
                  <a:pt x="1275523" y="1050062"/>
                </a:lnTo>
                <a:lnTo>
                  <a:pt x="1258822" y="1043948"/>
                </a:lnTo>
                <a:lnTo>
                  <a:pt x="1256585" y="1042904"/>
                </a:lnTo>
                <a:lnTo>
                  <a:pt x="1253156" y="1042010"/>
                </a:lnTo>
                <a:lnTo>
                  <a:pt x="1252410" y="1042308"/>
                </a:lnTo>
                <a:lnTo>
                  <a:pt x="1253156" y="1044097"/>
                </a:lnTo>
                <a:lnTo>
                  <a:pt x="1254498" y="1045290"/>
                </a:lnTo>
                <a:lnTo>
                  <a:pt x="1256138" y="1046185"/>
                </a:lnTo>
                <a:lnTo>
                  <a:pt x="1256138" y="1046781"/>
                </a:lnTo>
                <a:cubicBezTo>
                  <a:pt x="1256138" y="1046781"/>
                  <a:pt x="1252261" y="1046781"/>
                  <a:pt x="1252261" y="1046781"/>
                </a:cubicBezTo>
                <a:lnTo>
                  <a:pt x="1248533" y="1045589"/>
                </a:lnTo>
                <a:lnTo>
                  <a:pt x="1245849" y="1042308"/>
                </a:lnTo>
                <a:lnTo>
                  <a:pt x="1245849" y="1040966"/>
                </a:lnTo>
                <a:cubicBezTo>
                  <a:pt x="1245849" y="1040966"/>
                  <a:pt x="1247340" y="1039624"/>
                  <a:pt x="1247340" y="1039624"/>
                </a:cubicBezTo>
                <a:lnTo>
                  <a:pt x="1247340" y="1037984"/>
                </a:lnTo>
                <a:cubicBezTo>
                  <a:pt x="1247340" y="1037984"/>
                  <a:pt x="1244955" y="1033361"/>
                  <a:pt x="1244955" y="1033361"/>
                </a:cubicBezTo>
                <a:lnTo>
                  <a:pt x="1251963" y="1038580"/>
                </a:lnTo>
                <a:lnTo>
                  <a:pt x="1264041" y="1042606"/>
                </a:lnTo>
                <a:lnTo>
                  <a:pt x="1275075" y="1047378"/>
                </a:lnTo>
                <a:lnTo>
                  <a:pt x="1280593" y="1049167"/>
                </a:lnTo>
                <a:lnTo>
                  <a:pt x="1284321" y="1049615"/>
                </a:lnTo>
                <a:lnTo>
                  <a:pt x="1287005" y="1049316"/>
                </a:lnTo>
                <a:lnTo>
                  <a:pt x="1288496" y="1048124"/>
                </a:lnTo>
                <a:lnTo>
                  <a:pt x="1289987" y="1047676"/>
                </a:lnTo>
                <a:lnTo>
                  <a:pt x="1291329" y="1048124"/>
                </a:lnTo>
                <a:lnTo>
                  <a:pt x="1291627" y="1048571"/>
                </a:lnTo>
                <a:lnTo>
                  <a:pt x="1290732" y="1049167"/>
                </a:lnTo>
                <a:lnTo>
                  <a:pt x="1290732" y="1049764"/>
                </a:lnTo>
                <a:cubicBezTo>
                  <a:pt x="1290732" y="1049764"/>
                  <a:pt x="1291478" y="1050360"/>
                  <a:pt x="1291478" y="1050360"/>
                </a:cubicBezTo>
                <a:lnTo>
                  <a:pt x="1298039" y="1050957"/>
                </a:lnTo>
                <a:lnTo>
                  <a:pt x="1301618" y="1051702"/>
                </a:lnTo>
                <a:lnTo>
                  <a:pt x="1312951" y="1056474"/>
                </a:lnTo>
                <a:lnTo>
                  <a:pt x="1317275" y="1057816"/>
                </a:lnTo>
                <a:lnTo>
                  <a:pt x="1320854" y="1058114"/>
                </a:lnTo>
                <a:lnTo>
                  <a:pt x="1323687" y="1057369"/>
                </a:lnTo>
                <a:lnTo>
                  <a:pt x="1325625" y="1056176"/>
                </a:lnTo>
                <a:lnTo>
                  <a:pt x="1326669" y="1054535"/>
                </a:lnTo>
                <a:lnTo>
                  <a:pt x="1328309" y="1054535"/>
                </a:lnTo>
                <a:cubicBezTo>
                  <a:pt x="1328309" y="1054535"/>
                  <a:pt x="1330546" y="1055579"/>
                  <a:pt x="1330546" y="1055579"/>
                </a:cubicBezTo>
                <a:lnTo>
                  <a:pt x="1332633" y="1056027"/>
                </a:lnTo>
                <a:lnTo>
                  <a:pt x="1335914" y="1055281"/>
                </a:lnTo>
                <a:lnTo>
                  <a:pt x="1338300" y="1053193"/>
                </a:lnTo>
                <a:lnTo>
                  <a:pt x="1342028" y="1048124"/>
                </a:lnTo>
                <a:lnTo>
                  <a:pt x="1342028" y="1047080"/>
                </a:lnTo>
                <a:cubicBezTo>
                  <a:pt x="1342028" y="1047080"/>
                  <a:pt x="1340835" y="1044992"/>
                  <a:pt x="1340835" y="1044992"/>
                </a:cubicBezTo>
                <a:lnTo>
                  <a:pt x="1338002" y="1040519"/>
                </a:lnTo>
                <a:lnTo>
                  <a:pt x="1338747" y="1040519"/>
                </a:lnTo>
                <a:cubicBezTo>
                  <a:pt x="1338747" y="1040519"/>
                  <a:pt x="1344563" y="1042010"/>
                  <a:pt x="1344563" y="1042010"/>
                </a:cubicBezTo>
                <a:lnTo>
                  <a:pt x="1346352" y="1041413"/>
                </a:lnTo>
                <a:lnTo>
                  <a:pt x="1346352" y="1040519"/>
                </a:lnTo>
                <a:cubicBezTo>
                  <a:pt x="1346352" y="1040519"/>
                  <a:pt x="1343817" y="1036045"/>
                  <a:pt x="1343817" y="1036045"/>
                </a:cubicBezTo>
                <a:lnTo>
                  <a:pt x="1342922" y="1035151"/>
                </a:lnTo>
                <a:lnTo>
                  <a:pt x="1340387" y="1033958"/>
                </a:lnTo>
                <a:lnTo>
                  <a:pt x="1341431" y="1033361"/>
                </a:lnTo>
                <a:lnTo>
                  <a:pt x="1347545" y="1031572"/>
                </a:lnTo>
                <a:lnTo>
                  <a:pt x="1347992" y="1032168"/>
                </a:lnTo>
                <a:lnTo>
                  <a:pt x="1348738" y="1035151"/>
                </a:lnTo>
                <a:lnTo>
                  <a:pt x="1349483" y="1036194"/>
                </a:lnTo>
                <a:lnTo>
                  <a:pt x="1352615" y="1038282"/>
                </a:lnTo>
                <a:lnTo>
                  <a:pt x="1354255" y="1039028"/>
                </a:lnTo>
                <a:lnTo>
                  <a:pt x="1355597" y="1039028"/>
                </a:lnTo>
                <a:cubicBezTo>
                  <a:pt x="1355597" y="1039028"/>
                  <a:pt x="1356492" y="1038431"/>
                  <a:pt x="1356492" y="1038431"/>
                </a:cubicBezTo>
                <a:lnTo>
                  <a:pt x="1358132" y="1037984"/>
                </a:lnTo>
                <a:lnTo>
                  <a:pt x="1363053" y="1040370"/>
                </a:lnTo>
                <a:lnTo>
                  <a:pt x="1365290" y="1041115"/>
                </a:lnTo>
                <a:lnTo>
                  <a:pt x="1365886" y="1040519"/>
                </a:lnTo>
                <a:lnTo>
                  <a:pt x="1363202" y="1035001"/>
                </a:lnTo>
                <a:lnTo>
                  <a:pt x="1363500" y="1034703"/>
                </a:lnTo>
                <a:lnTo>
                  <a:pt x="1367228" y="1038133"/>
                </a:lnTo>
                <a:lnTo>
                  <a:pt x="1369763" y="1039177"/>
                </a:lnTo>
                <a:lnTo>
                  <a:pt x="1373640" y="1040071"/>
                </a:lnTo>
                <a:lnTo>
                  <a:pt x="1377964" y="1039326"/>
                </a:lnTo>
                <a:lnTo>
                  <a:pt x="1385122" y="1035747"/>
                </a:lnTo>
                <a:lnTo>
                  <a:pt x="1392279" y="1031572"/>
                </a:lnTo>
                <a:lnTo>
                  <a:pt x="1395112" y="1028888"/>
                </a:lnTo>
                <a:lnTo>
                  <a:pt x="1396007" y="1026353"/>
                </a:lnTo>
                <a:lnTo>
                  <a:pt x="1398095" y="1022029"/>
                </a:lnTo>
                <a:lnTo>
                  <a:pt x="1414050" y="1003091"/>
                </a:lnTo>
                <a:lnTo>
                  <a:pt x="1416585" y="998618"/>
                </a:lnTo>
                <a:lnTo>
                  <a:pt x="1420611" y="992504"/>
                </a:lnTo>
                <a:lnTo>
                  <a:pt x="1421356" y="990565"/>
                </a:lnTo>
                <a:lnTo>
                  <a:pt x="1420760" y="986539"/>
                </a:lnTo>
                <a:lnTo>
                  <a:pt x="1418672" y="985346"/>
                </a:lnTo>
                <a:lnTo>
                  <a:pt x="1411217" y="983706"/>
                </a:lnTo>
                <a:lnTo>
                  <a:pt x="1397051" y="982811"/>
                </a:lnTo>
                <a:lnTo>
                  <a:pt x="1390043" y="982811"/>
                </a:lnTo>
                <a:cubicBezTo>
                  <a:pt x="1390043" y="982811"/>
                  <a:pt x="1369614" y="979829"/>
                  <a:pt x="1369614" y="979829"/>
                </a:cubicBezTo>
                <a:lnTo>
                  <a:pt x="1365588" y="977742"/>
                </a:lnTo>
                <a:lnTo>
                  <a:pt x="1362606" y="975505"/>
                </a:lnTo>
                <a:lnTo>
                  <a:pt x="1353211" y="966409"/>
                </a:lnTo>
                <a:lnTo>
                  <a:pt x="1348291" y="962383"/>
                </a:lnTo>
                <a:lnTo>
                  <a:pt x="1344712" y="960444"/>
                </a:lnTo>
                <a:lnTo>
                  <a:pt x="1341431" y="959251"/>
                </a:lnTo>
                <a:lnTo>
                  <a:pt x="1338449" y="958953"/>
                </a:lnTo>
                <a:lnTo>
                  <a:pt x="1326967" y="955673"/>
                </a:lnTo>
                <a:lnTo>
                  <a:pt x="1316827" y="954182"/>
                </a:lnTo>
                <a:lnTo>
                  <a:pt x="1314740" y="955076"/>
                </a:lnTo>
                <a:lnTo>
                  <a:pt x="1314442" y="955673"/>
                </a:lnTo>
                <a:lnTo>
                  <a:pt x="1315336" y="958208"/>
                </a:lnTo>
                <a:lnTo>
                  <a:pt x="1308924" y="955225"/>
                </a:lnTo>
                <a:lnTo>
                  <a:pt x="1305197" y="952840"/>
                </a:lnTo>
                <a:lnTo>
                  <a:pt x="1305644" y="952243"/>
                </a:lnTo>
                <a:lnTo>
                  <a:pt x="1308477" y="951945"/>
                </a:lnTo>
                <a:lnTo>
                  <a:pt x="1316231" y="951945"/>
                </a:lnTo>
                <a:cubicBezTo>
                  <a:pt x="1316231" y="951945"/>
                  <a:pt x="1321003" y="952392"/>
                  <a:pt x="1321003" y="952392"/>
                </a:cubicBezTo>
                <a:lnTo>
                  <a:pt x="1325476" y="953436"/>
                </a:lnTo>
                <a:lnTo>
                  <a:pt x="1329204" y="953883"/>
                </a:lnTo>
                <a:lnTo>
                  <a:pt x="1334423" y="953585"/>
                </a:lnTo>
                <a:lnTo>
                  <a:pt x="1339642" y="955524"/>
                </a:lnTo>
                <a:lnTo>
                  <a:pt x="1342624" y="955524"/>
                </a:lnTo>
                <a:cubicBezTo>
                  <a:pt x="1342624" y="955524"/>
                  <a:pt x="1345607" y="956120"/>
                  <a:pt x="1345607" y="956120"/>
                </a:cubicBezTo>
                <a:lnTo>
                  <a:pt x="1346650" y="956120"/>
                </a:lnTo>
                <a:cubicBezTo>
                  <a:pt x="1346650" y="956120"/>
                  <a:pt x="1344115" y="953138"/>
                  <a:pt x="1344115" y="953138"/>
                </a:cubicBezTo>
                <a:lnTo>
                  <a:pt x="1345457" y="952840"/>
                </a:lnTo>
                <a:lnTo>
                  <a:pt x="1349185" y="952840"/>
                </a:lnTo>
                <a:cubicBezTo>
                  <a:pt x="1349185" y="952840"/>
                  <a:pt x="1353360" y="954331"/>
                  <a:pt x="1353360" y="954331"/>
                </a:cubicBezTo>
                <a:lnTo>
                  <a:pt x="1357834" y="956567"/>
                </a:lnTo>
                <a:lnTo>
                  <a:pt x="1366632" y="962085"/>
                </a:lnTo>
                <a:lnTo>
                  <a:pt x="1370359" y="963725"/>
                </a:lnTo>
                <a:lnTo>
                  <a:pt x="1373938" y="964172"/>
                </a:lnTo>
                <a:lnTo>
                  <a:pt x="1375578" y="964769"/>
                </a:lnTo>
                <a:lnTo>
                  <a:pt x="1377517" y="967751"/>
                </a:lnTo>
                <a:lnTo>
                  <a:pt x="1379754" y="968795"/>
                </a:lnTo>
                <a:lnTo>
                  <a:pt x="1384823" y="972075"/>
                </a:lnTo>
                <a:lnTo>
                  <a:pt x="1391981" y="977593"/>
                </a:lnTo>
                <a:lnTo>
                  <a:pt x="1396007" y="979680"/>
                </a:lnTo>
                <a:lnTo>
                  <a:pt x="1403761" y="980277"/>
                </a:lnTo>
                <a:lnTo>
                  <a:pt x="1409725" y="980277"/>
                </a:lnTo>
                <a:cubicBezTo>
                  <a:pt x="1409725" y="980277"/>
                  <a:pt x="1413901" y="979382"/>
                  <a:pt x="1413901" y="979382"/>
                </a:cubicBezTo>
                <a:lnTo>
                  <a:pt x="1416436" y="978040"/>
                </a:lnTo>
                <a:lnTo>
                  <a:pt x="1419418" y="975505"/>
                </a:lnTo>
                <a:lnTo>
                  <a:pt x="1422848" y="971628"/>
                </a:lnTo>
                <a:lnTo>
                  <a:pt x="1429409" y="965216"/>
                </a:lnTo>
                <a:lnTo>
                  <a:pt x="1446706" y="949261"/>
                </a:lnTo>
                <a:lnTo>
                  <a:pt x="1447451" y="948068"/>
                </a:lnTo>
                <a:lnTo>
                  <a:pt x="1448794" y="944787"/>
                </a:lnTo>
                <a:lnTo>
                  <a:pt x="1448794" y="943147"/>
                </a:lnTo>
                <a:cubicBezTo>
                  <a:pt x="1448794" y="943147"/>
                  <a:pt x="1447750" y="941656"/>
                  <a:pt x="1447750" y="941656"/>
                </a:cubicBezTo>
                <a:lnTo>
                  <a:pt x="1444767" y="939867"/>
                </a:lnTo>
                <a:lnTo>
                  <a:pt x="1439847" y="937779"/>
                </a:lnTo>
                <a:lnTo>
                  <a:pt x="1432391" y="935393"/>
                </a:lnTo>
                <a:lnTo>
                  <a:pt x="1429707" y="933604"/>
                </a:lnTo>
                <a:lnTo>
                  <a:pt x="1428067" y="931069"/>
                </a:lnTo>
                <a:lnTo>
                  <a:pt x="1428365" y="930323"/>
                </a:lnTo>
                <a:lnTo>
                  <a:pt x="1429409" y="929876"/>
                </a:lnTo>
                <a:lnTo>
                  <a:pt x="1429707" y="929130"/>
                </a:lnTo>
                <a:lnTo>
                  <a:pt x="1428365" y="926745"/>
                </a:lnTo>
                <a:lnTo>
                  <a:pt x="1429110" y="926148"/>
                </a:lnTo>
                <a:lnTo>
                  <a:pt x="1431049" y="925701"/>
                </a:lnTo>
                <a:lnTo>
                  <a:pt x="1446109" y="926148"/>
                </a:lnTo>
                <a:lnTo>
                  <a:pt x="1453267" y="925552"/>
                </a:lnTo>
                <a:lnTo>
                  <a:pt x="1458188" y="923911"/>
                </a:lnTo>
                <a:lnTo>
                  <a:pt x="1462512" y="925403"/>
                </a:lnTo>
                <a:lnTo>
                  <a:pt x="1466091" y="929876"/>
                </a:lnTo>
                <a:lnTo>
                  <a:pt x="1469073" y="933156"/>
                </a:lnTo>
                <a:lnTo>
                  <a:pt x="1471608" y="935244"/>
                </a:lnTo>
                <a:lnTo>
                  <a:pt x="1476529" y="937779"/>
                </a:lnTo>
                <a:lnTo>
                  <a:pt x="1483835" y="940761"/>
                </a:lnTo>
                <a:lnTo>
                  <a:pt x="1487712" y="942103"/>
                </a:lnTo>
                <a:lnTo>
                  <a:pt x="1488160" y="941805"/>
                </a:lnTo>
                <a:lnTo>
                  <a:pt x="1489800" y="938525"/>
                </a:lnTo>
                <a:lnTo>
                  <a:pt x="1491738" y="937033"/>
                </a:lnTo>
                <a:lnTo>
                  <a:pt x="1492633" y="937033"/>
                </a:lnTo>
                <a:cubicBezTo>
                  <a:pt x="1492633" y="937033"/>
                  <a:pt x="1500089" y="939718"/>
                  <a:pt x="1500089" y="939718"/>
                </a:cubicBezTo>
                <a:lnTo>
                  <a:pt x="1502922" y="940612"/>
                </a:lnTo>
                <a:lnTo>
                  <a:pt x="1503817" y="940612"/>
                </a:lnTo>
                <a:cubicBezTo>
                  <a:pt x="1503817" y="940612"/>
                  <a:pt x="1505755" y="939419"/>
                  <a:pt x="1505755" y="939419"/>
                </a:cubicBezTo>
                <a:lnTo>
                  <a:pt x="1505009" y="937033"/>
                </a:lnTo>
                <a:lnTo>
                  <a:pt x="1501431" y="931069"/>
                </a:lnTo>
                <a:lnTo>
                  <a:pt x="1498001" y="926148"/>
                </a:lnTo>
                <a:lnTo>
                  <a:pt x="1496510" y="923166"/>
                </a:lnTo>
                <a:lnTo>
                  <a:pt x="1495764" y="920482"/>
                </a:lnTo>
                <a:lnTo>
                  <a:pt x="1494721" y="918842"/>
                </a:lnTo>
                <a:lnTo>
                  <a:pt x="1492186" y="917500"/>
                </a:lnTo>
                <a:lnTo>
                  <a:pt x="1485028" y="910789"/>
                </a:lnTo>
                <a:lnTo>
                  <a:pt x="1484730" y="909895"/>
                </a:lnTo>
                <a:lnTo>
                  <a:pt x="1483835" y="908702"/>
                </a:lnTo>
                <a:lnTo>
                  <a:pt x="1481151" y="907211"/>
                </a:lnTo>
                <a:lnTo>
                  <a:pt x="1478020" y="906912"/>
                </a:lnTo>
                <a:lnTo>
                  <a:pt x="1476976" y="907509"/>
                </a:lnTo>
                <a:lnTo>
                  <a:pt x="1474889" y="909596"/>
                </a:lnTo>
                <a:lnTo>
                  <a:pt x="1473845" y="910044"/>
                </a:lnTo>
                <a:lnTo>
                  <a:pt x="1471459" y="909149"/>
                </a:lnTo>
                <a:lnTo>
                  <a:pt x="1471459" y="908404"/>
                </a:lnTo>
                <a:cubicBezTo>
                  <a:pt x="1471459" y="908404"/>
                  <a:pt x="1473397" y="906167"/>
                  <a:pt x="1473397" y="906167"/>
                </a:cubicBezTo>
                <a:lnTo>
                  <a:pt x="1478467" y="902737"/>
                </a:lnTo>
                <a:lnTo>
                  <a:pt x="1482493" y="903334"/>
                </a:lnTo>
                <a:lnTo>
                  <a:pt x="1486519" y="905421"/>
                </a:lnTo>
                <a:lnTo>
                  <a:pt x="1486519" y="906018"/>
                </a:lnTo>
                <a:cubicBezTo>
                  <a:pt x="1486519" y="906018"/>
                  <a:pt x="1488458" y="907658"/>
                  <a:pt x="1488458" y="907658"/>
                </a:cubicBezTo>
                <a:lnTo>
                  <a:pt x="1492484" y="910640"/>
                </a:lnTo>
                <a:lnTo>
                  <a:pt x="1493528" y="911684"/>
                </a:lnTo>
                <a:lnTo>
                  <a:pt x="1491142" y="912430"/>
                </a:lnTo>
                <a:lnTo>
                  <a:pt x="1491142" y="913026"/>
                </a:lnTo>
                <a:cubicBezTo>
                  <a:pt x="1491142" y="913026"/>
                  <a:pt x="1492037" y="914368"/>
                  <a:pt x="1492037" y="914368"/>
                </a:cubicBezTo>
                <a:lnTo>
                  <a:pt x="1495168" y="916456"/>
                </a:lnTo>
                <a:lnTo>
                  <a:pt x="1496510" y="916456"/>
                </a:lnTo>
                <a:cubicBezTo>
                  <a:pt x="1496510" y="916456"/>
                  <a:pt x="1499194" y="916456"/>
                  <a:pt x="1499194" y="916456"/>
                </a:cubicBezTo>
                <a:lnTo>
                  <a:pt x="1500536" y="916903"/>
                </a:lnTo>
                <a:lnTo>
                  <a:pt x="1502624" y="919140"/>
                </a:lnTo>
                <a:lnTo>
                  <a:pt x="1507395" y="925850"/>
                </a:lnTo>
                <a:lnTo>
                  <a:pt x="1509781" y="928087"/>
                </a:lnTo>
                <a:lnTo>
                  <a:pt x="1510378" y="929130"/>
                </a:lnTo>
                <a:lnTo>
                  <a:pt x="1511421" y="932411"/>
                </a:lnTo>
                <a:lnTo>
                  <a:pt x="1513211" y="933306"/>
                </a:lnTo>
                <a:lnTo>
                  <a:pt x="1516342" y="933306"/>
                </a:lnTo>
                <a:cubicBezTo>
                  <a:pt x="1516342" y="933306"/>
                  <a:pt x="1519175" y="932262"/>
                  <a:pt x="1519175" y="932262"/>
                </a:cubicBezTo>
                <a:lnTo>
                  <a:pt x="1521859" y="930472"/>
                </a:lnTo>
                <a:lnTo>
                  <a:pt x="1528420" y="924955"/>
                </a:lnTo>
                <a:lnTo>
                  <a:pt x="1536473" y="923315"/>
                </a:lnTo>
                <a:lnTo>
                  <a:pt x="1538858" y="921824"/>
                </a:lnTo>
                <a:lnTo>
                  <a:pt x="1543630" y="917798"/>
                </a:lnTo>
                <a:lnTo>
                  <a:pt x="1546612" y="916456"/>
                </a:lnTo>
                <a:lnTo>
                  <a:pt x="1548253" y="915263"/>
                </a:lnTo>
                <a:lnTo>
                  <a:pt x="1550489" y="912430"/>
                </a:lnTo>
                <a:lnTo>
                  <a:pt x="1553323" y="907956"/>
                </a:lnTo>
                <a:lnTo>
                  <a:pt x="1555410" y="905421"/>
                </a:lnTo>
                <a:lnTo>
                  <a:pt x="1556752" y="904825"/>
                </a:lnTo>
                <a:lnTo>
                  <a:pt x="1560778" y="904825"/>
                </a:lnTo>
                <a:cubicBezTo>
                  <a:pt x="1560778" y="904825"/>
                  <a:pt x="1563164" y="904228"/>
                  <a:pt x="1563164" y="904228"/>
                </a:cubicBezTo>
                <a:lnTo>
                  <a:pt x="1567488" y="901097"/>
                </a:lnTo>
                <a:lnTo>
                  <a:pt x="1568085" y="900053"/>
                </a:lnTo>
                <a:lnTo>
                  <a:pt x="1569576" y="895580"/>
                </a:lnTo>
                <a:lnTo>
                  <a:pt x="1571813" y="887677"/>
                </a:lnTo>
                <a:lnTo>
                  <a:pt x="1572558" y="882905"/>
                </a:lnTo>
                <a:lnTo>
                  <a:pt x="1571962" y="881116"/>
                </a:lnTo>
                <a:lnTo>
                  <a:pt x="1568830" y="876493"/>
                </a:lnTo>
                <a:lnTo>
                  <a:pt x="1566743" y="874555"/>
                </a:lnTo>
                <a:lnTo>
                  <a:pt x="1561077" y="870529"/>
                </a:lnTo>
                <a:lnTo>
                  <a:pt x="1556901" y="866801"/>
                </a:lnTo>
                <a:lnTo>
                  <a:pt x="1554068" y="863968"/>
                </a:lnTo>
                <a:lnTo>
                  <a:pt x="1551831" y="860836"/>
                </a:lnTo>
                <a:lnTo>
                  <a:pt x="1550788" y="857854"/>
                </a:lnTo>
                <a:lnTo>
                  <a:pt x="1550788" y="856512"/>
                </a:lnTo>
                <a:cubicBezTo>
                  <a:pt x="1550788" y="856512"/>
                  <a:pt x="1551086" y="855021"/>
                  <a:pt x="1551086" y="855021"/>
                </a:cubicBezTo>
                <a:lnTo>
                  <a:pt x="1553174" y="849205"/>
                </a:lnTo>
                <a:lnTo>
                  <a:pt x="1553174" y="848161"/>
                </a:lnTo>
                <a:cubicBezTo>
                  <a:pt x="1553174" y="848161"/>
                  <a:pt x="1552577" y="848161"/>
                  <a:pt x="1552577" y="848161"/>
                </a:cubicBezTo>
                <a:lnTo>
                  <a:pt x="1551384" y="848907"/>
                </a:lnTo>
                <a:lnTo>
                  <a:pt x="1549446" y="850845"/>
                </a:lnTo>
                <a:lnTo>
                  <a:pt x="1548551" y="851144"/>
                </a:lnTo>
                <a:lnTo>
                  <a:pt x="1547656" y="850696"/>
                </a:lnTo>
                <a:lnTo>
                  <a:pt x="1543183" y="843986"/>
                </a:lnTo>
                <a:lnTo>
                  <a:pt x="1542437" y="843390"/>
                </a:lnTo>
                <a:lnTo>
                  <a:pt x="1542437" y="842942"/>
                </a:lnTo>
                <a:cubicBezTo>
                  <a:pt x="1542437" y="842942"/>
                  <a:pt x="1543183" y="841451"/>
                  <a:pt x="1543183" y="841451"/>
                </a:cubicBezTo>
                <a:lnTo>
                  <a:pt x="1542586" y="840557"/>
                </a:lnTo>
                <a:lnTo>
                  <a:pt x="1541244" y="839364"/>
                </a:lnTo>
                <a:lnTo>
                  <a:pt x="1538858" y="836381"/>
                </a:lnTo>
                <a:lnTo>
                  <a:pt x="1538858" y="835338"/>
                </a:lnTo>
                <a:cubicBezTo>
                  <a:pt x="1538858" y="835338"/>
                  <a:pt x="1540350" y="834890"/>
                  <a:pt x="1540350" y="834890"/>
                </a:cubicBezTo>
                <a:lnTo>
                  <a:pt x="1543034" y="834890"/>
                </a:lnTo>
                <a:cubicBezTo>
                  <a:pt x="1543034" y="834890"/>
                  <a:pt x="1547954" y="833548"/>
                  <a:pt x="1547954" y="833548"/>
                </a:cubicBezTo>
                <a:lnTo>
                  <a:pt x="1550639" y="833846"/>
                </a:lnTo>
                <a:lnTo>
                  <a:pt x="1553323" y="835487"/>
                </a:lnTo>
                <a:lnTo>
                  <a:pt x="1555708" y="835487"/>
                </a:lnTo>
                <a:cubicBezTo>
                  <a:pt x="1555708" y="835487"/>
                  <a:pt x="1557945" y="834294"/>
                  <a:pt x="1557945" y="834294"/>
                </a:cubicBezTo>
                <a:lnTo>
                  <a:pt x="1563015" y="832504"/>
                </a:lnTo>
                <a:lnTo>
                  <a:pt x="1565997" y="831013"/>
                </a:lnTo>
                <a:lnTo>
                  <a:pt x="1572409" y="826093"/>
                </a:lnTo>
                <a:lnTo>
                  <a:pt x="1573006" y="824452"/>
                </a:lnTo>
                <a:lnTo>
                  <a:pt x="1573006" y="822066"/>
                </a:lnTo>
                <a:cubicBezTo>
                  <a:pt x="1573006" y="822066"/>
                  <a:pt x="1573006" y="820277"/>
                  <a:pt x="1573006" y="820277"/>
                </a:cubicBezTo>
                <a:lnTo>
                  <a:pt x="1571216" y="818040"/>
                </a:lnTo>
                <a:lnTo>
                  <a:pt x="1569874" y="816997"/>
                </a:lnTo>
                <a:lnTo>
                  <a:pt x="1567339" y="816251"/>
                </a:lnTo>
                <a:lnTo>
                  <a:pt x="1561822" y="815655"/>
                </a:lnTo>
                <a:lnTo>
                  <a:pt x="1554665" y="815356"/>
                </a:lnTo>
                <a:lnTo>
                  <a:pt x="1554665" y="814163"/>
                </a:lnTo>
                <a:cubicBezTo>
                  <a:pt x="1554665" y="814163"/>
                  <a:pt x="1559884" y="811927"/>
                  <a:pt x="1559884" y="811927"/>
                </a:cubicBezTo>
                <a:lnTo>
                  <a:pt x="1563760" y="809690"/>
                </a:lnTo>
                <a:lnTo>
                  <a:pt x="1571216" y="804024"/>
                </a:lnTo>
                <a:lnTo>
                  <a:pt x="1571216" y="803129"/>
                </a:lnTo>
                <a:cubicBezTo>
                  <a:pt x="1571216" y="803129"/>
                  <a:pt x="1569874" y="800892"/>
                  <a:pt x="1569874" y="800892"/>
                </a:cubicBezTo>
                <a:lnTo>
                  <a:pt x="1568980" y="800296"/>
                </a:lnTo>
                <a:lnTo>
                  <a:pt x="1560629" y="797463"/>
                </a:lnTo>
                <a:lnTo>
                  <a:pt x="1554814" y="796568"/>
                </a:lnTo>
                <a:lnTo>
                  <a:pt x="1549595" y="797910"/>
                </a:lnTo>
                <a:lnTo>
                  <a:pt x="1547507" y="797910"/>
                </a:lnTo>
                <a:lnTo>
                  <a:pt x="1547060" y="797164"/>
                </a:lnTo>
                <a:lnTo>
                  <a:pt x="1548103" y="795673"/>
                </a:lnTo>
                <a:lnTo>
                  <a:pt x="1547507" y="793884"/>
                </a:lnTo>
                <a:lnTo>
                  <a:pt x="1545419" y="790156"/>
                </a:lnTo>
                <a:lnTo>
                  <a:pt x="1536622" y="787770"/>
                </a:lnTo>
                <a:lnTo>
                  <a:pt x="1533639" y="785981"/>
                </a:lnTo>
                <a:lnTo>
                  <a:pt x="1536771" y="784788"/>
                </a:lnTo>
                <a:lnTo>
                  <a:pt x="1540350" y="784042"/>
                </a:lnTo>
                <a:lnTo>
                  <a:pt x="1543183" y="780762"/>
                </a:lnTo>
                <a:lnTo>
                  <a:pt x="1543630" y="778823"/>
                </a:lnTo>
                <a:lnTo>
                  <a:pt x="1537218" y="776437"/>
                </a:lnTo>
                <a:lnTo>
                  <a:pt x="1533938" y="776437"/>
                </a:lnTo>
                <a:cubicBezTo>
                  <a:pt x="1533938" y="776437"/>
                  <a:pt x="1527526" y="776736"/>
                  <a:pt x="1527526" y="776736"/>
                </a:cubicBezTo>
                <a:lnTo>
                  <a:pt x="1512763" y="775841"/>
                </a:lnTo>
                <a:lnTo>
                  <a:pt x="1509781" y="775841"/>
                </a:lnTo>
                <a:cubicBezTo>
                  <a:pt x="1509781" y="775841"/>
                  <a:pt x="1503220" y="773753"/>
                  <a:pt x="1503220" y="773753"/>
                </a:cubicBezTo>
                <a:lnTo>
                  <a:pt x="1494721" y="769429"/>
                </a:lnTo>
                <a:lnTo>
                  <a:pt x="1492633" y="768982"/>
                </a:lnTo>
                <a:lnTo>
                  <a:pt x="1483985" y="768684"/>
                </a:lnTo>
                <a:lnTo>
                  <a:pt x="1479064" y="769429"/>
                </a:lnTo>
                <a:lnTo>
                  <a:pt x="1474143" y="770920"/>
                </a:lnTo>
                <a:lnTo>
                  <a:pt x="1469968" y="770920"/>
                </a:lnTo>
                <a:cubicBezTo>
                  <a:pt x="1469968" y="770920"/>
                  <a:pt x="1466538" y="769429"/>
                  <a:pt x="1466538" y="769429"/>
                </a:cubicBezTo>
                <a:lnTo>
                  <a:pt x="1463705" y="768833"/>
                </a:lnTo>
                <a:lnTo>
                  <a:pt x="1461319" y="768833"/>
                </a:lnTo>
                <a:cubicBezTo>
                  <a:pt x="1461319" y="768833"/>
                  <a:pt x="1460573" y="769578"/>
                  <a:pt x="1460573" y="769578"/>
                </a:cubicBezTo>
                <a:lnTo>
                  <a:pt x="1461617" y="770324"/>
                </a:lnTo>
                <a:lnTo>
                  <a:pt x="1462959" y="772411"/>
                </a:lnTo>
                <a:lnTo>
                  <a:pt x="1462959" y="773903"/>
                </a:lnTo>
                <a:cubicBezTo>
                  <a:pt x="1462959" y="773903"/>
                  <a:pt x="1461468" y="778674"/>
                  <a:pt x="1461468" y="778674"/>
                </a:cubicBezTo>
                <a:lnTo>
                  <a:pt x="1462065" y="780314"/>
                </a:lnTo>
                <a:lnTo>
                  <a:pt x="1463407" y="782104"/>
                </a:lnTo>
                <a:lnTo>
                  <a:pt x="1463705" y="783744"/>
                </a:lnTo>
                <a:lnTo>
                  <a:pt x="1463108" y="785086"/>
                </a:lnTo>
                <a:lnTo>
                  <a:pt x="1463108" y="786577"/>
                </a:lnTo>
                <a:cubicBezTo>
                  <a:pt x="1463108" y="786577"/>
                  <a:pt x="1463854" y="788367"/>
                  <a:pt x="1463854" y="788367"/>
                </a:cubicBezTo>
                <a:lnTo>
                  <a:pt x="1463854" y="789560"/>
                </a:lnTo>
                <a:cubicBezTo>
                  <a:pt x="1463854" y="789560"/>
                  <a:pt x="1463705" y="790305"/>
                  <a:pt x="1463705" y="790305"/>
                </a:cubicBezTo>
                <a:lnTo>
                  <a:pt x="1463258" y="793138"/>
                </a:lnTo>
                <a:lnTo>
                  <a:pt x="1463258" y="794928"/>
                </a:lnTo>
                <a:cubicBezTo>
                  <a:pt x="1463258" y="794928"/>
                  <a:pt x="1464450" y="799103"/>
                  <a:pt x="1464450" y="799103"/>
                </a:cubicBezTo>
                <a:lnTo>
                  <a:pt x="1467433" y="801936"/>
                </a:lnTo>
                <a:lnTo>
                  <a:pt x="1468327" y="802383"/>
                </a:lnTo>
                <a:lnTo>
                  <a:pt x="1471757" y="802383"/>
                </a:lnTo>
                <a:cubicBezTo>
                  <a:pt x="1471757" y="802383"/>
                  <a:pt x="1477572" y="805813"/>
                  <a:pt x="1477572" y="805813"/>
                </a:cubicBezTo>
                <a:lnTo>
                  <a:pt x="1478318" y="806708"/>
                </a:lnTo>
                <a:lnTo>
                  <a:pt x="1477572" y="809243"/>
                </a:lnTo>
                <a:lnTo>
                  <a:pt x="1477572" y="810883"/>
                </a:lnTo>
                <a:cubicBezTo>
                  <a:pt x="1477572" y="810883"/>
                  <a:pt x="1476976" y="812076"/>
                  <a:pt x="1476976" y="812076"/>
                </a:cubicBezTo>
                <a:lnTo>
                  <a:pt x="1474590" y="812672"/>
                </a:lnTo>
                <a:lnTo>
                  <a:pt x="1472652" y="814611"/>
                </a:lnTo>
                <a:lnTo>
                  <a:pt x="1472055" y="816400"/>
                </a:lnTo>
                <a:lnTo>
                  <a:pt x="1472055" y="817742"/>
                </a:lnTo>
                <a:cubicBezTo>
                  <a:pt x="1472055" y="817742"/>
                  <a:pt x="1478318" y="820277"/>
                  <a:pt x="1478318" y="820277"/>
                </a:cubicBezTo>
                <a:lnTo>
                  <a:pt x="1478318" y="821023"/>
                </a:lnTo>
                <a:cubicBezTo>
                  <a:pt x="1478318" y="821023"/>
                  <a:pt x="1467582" y="822514"/>
                  <a:pt x="1467582" y="822514"/>
                </a:cubicBezTo>
                <a:lnTo>
                  <a:pt x="1465942" y="822216"/>
                </a:lnTo>
                <a:lnTo>
                  <a:pt x="1463705" y="820873"/>
                </a:lnTo>
                <a:lnTo>
                  <a:pt x="1461915" y="820873"/>
                </a:lnTo>
                <a:cubicBezTo>
                  <a:pt x="1461915" y="820873"/>
                  <a:pt x="1461170" y="821023"/>
                  <a:pt x="1461170" y="821023"/>
                </a:cubicBezTo>
                <a:lnTo>
                  <a:pt x="1459977" y="822961"/>
                </a:lnTo>
                <a:lnTo>
                  <a:pt x="1457890" y="824303"/>
                </a:lnTo>
                <a:lnTo>
                  <a:pt x="1456697" y="825645"/>
                </a:lnTo>
                <a:lnTo>
                  <a:pt x="1455504" y="827584"/>
                </a:lnTo>
                <a:lnTo>
                  <a:pt x="1455205" y="830119"/>
                </a:lnTo>
                <a:lnTo>
                  <a:pt x="1455802" y="833101"/>
                </a:lnTo>
                <a:lnTo>
                  <a:pt x="1455802" y="836531"/>
                </a:lnTo>
                <a:cubicBezTo>
                  <a:pt x="1455802" y="836531"/>
                  <a:pt x="1454012" y="842048"/>
                  <a:pt x="1454012" y="842048"/>
                </a:cubicBezTo>
                <a:lnTo>
                  <a:pt x="1449688" y="854126"/>
                </a:lnTo>
                <a:lnTo>
                  <a:pt x="1448794" y="855468"/>
                </a:lnTo>
                <a:lnTo>
                  <a:pt x="1438654" y="865906"/>
                </a:lnTo>
                <a:lnTo>
                  <a:pt x="1437908" y="867099"/>
                </a:lnTo>
                <a:lnTo>
                  <a:pt x="1435820" y="871125"/>
                </a:lnTo>
                <a:lnTo>
                  <a:pt x="1435075" y="874107"/>
                </a:lnTo>
                <a:lnTo>
                  <a:pt x="1434180" y="880370"/>
                </a:lnTo>
                <a:lnTo>
                  <a:pt x="1433584" y="882010"/>
                </a:lnTo>
                <a:lnTo>
                  <a:pt x="1432242" y="883501"/>
                </a:lnTo>
                <a:lnTo>
                  <a:pt x="1430303" y="884843"/>
                </a:lnTo>
                <a:lnTo>
                  <a:pt x="1428514" y="885589"/>
                </a:lnTo>
                <a:lnTo>
                  <a:pt x="1426874" y="885589"/>
                </a:lnTo>
                <a:cubicBezTo>
                  <a:pt x="1426874" y="885589"/>
                  <a:pt x="1423892" y="887975"/>
                  <a:pt x="1423892" y="887975"/>
                </a:cubicBezTo>
                <a:lnTo>
                  <a:pt x="1419716" y="892150"/>
                </a:lnTo>
                <a:lnTo>
                  <a:pt x="1414945" y="896027"/>
                </a:lnTo>
                <a:lnTo>
                  <a:pt x="1413453" y="896474"/>
                </a:lnTo>
                <a:lnTo>
                  <a:pt x="1412410" y="896474"/>
                </a:lnTo>
                <a:cubicBezTo>
                  <a:pt x="1412410" y="896474"/>
                  <a:pt x="1411515" y="895580"/>
                  <a:pt x="1411515" y="895580"/>
                </a:cubicBezTo>
                <a:lnTo>
                  <a:pt x="1410769" y="894536"/>
                </a:lnTo>
                <a:lnTo>
                  <a:pt x="1409427" y="889317"/>
                </a:lnTo>
                <a:lnTo>
                  <a:pt x="1408682" y="887826"/>
                </a:lnTo>
                <a:lnTo>
                  <a:pt x="1395560" y="875151"/>
                </a:lnTo>
                <a:lnTo>
                  <a:pt x="1390341" y="868590"/>
                </a:lnTo>
                <a:lnTo>
                  <a:pt x="1387209" y="859941"/>
                </a:lnTo>
                <a:lnTo>
                  <a:pt x="1386911" y="858152"/>
                </a:lnTo>
                <a:lnTo>
                  <a:pt x="1386911" y="849802"/>
                </a:lnTo>
                <a:cubicBezTo>
                  <a:pt x="1386911" y="849802"/>
                  <a:pt x="1386016" y="845328"/>
                  <a:pt x="1386016" y="845328"/>
                </a:cubicBezTo>
                <a:lnTo>
                  <a:pt x="1386315" y="843986"/>
                </a:lnTo>
                <a:lnTo>
                  <a:pt x="1389297" y="841600"/>
                </a:lnTo>
                <a:lnTo>
                  <a:pt x="1390043" y="841600"/>
                </a:lnTo>
                <a:cubicBezTo>
                  <a:pt x="1390043" y="841600"/>
                  <a:pt x="1391683" y="845030"/>
                  <a:pt x="1391683" y="845030"/>
                </a:cubicBezTo>
                <a:lnTo>
                  <a:pt x="1392577" y="845776"/>
                </a:lnTo>
                <a:lnTo>
                  <a:pt x="1395709" y="846223"/>
                </a:lnTo>
                <a:lnTo>
                  <a:pt x="1398244" y="845925"/>
                </a:lnTo>
                <a:lnTo>
                  <a:pt x="1399288" y="845030"/>
                </a:lnTo>
                <a:lnTo>
                  <a:pt x="1399884" y="843390"/>
                </a:lnTo>
                <a:lnTo>
                  <a:pt x="1400331" y="841153"/>
                </a:lnTo>
                <a:lnTo>
                  <a:pt x="1400331" y="838320"/>
                </a:lnTo>
                <a:cubicBezTo>
                  <a:pt x="1400331" y="838320"/>
                  <a:pt x="1400033" y="836232"/>
                  <a:pt x="1400033" y="836232"/>
                </a:cubicBezTo>
                <a:lnTo>
                  <a:pt x="1398989" y="834890"/>
                </a:lnTo>
                <a:lnTo>
                  <a:pt x="1397797" y="830715"/>
                </a:lnTo>
                <a:lnTo>
                  <a:pt x="1396454" y="823856"/>
                </a:lnTo>
                <a:lnTo>
                  <a:pt x="1394367" y="818935"/>
                </a:lnTo>
                <a:lnTo>
                  <a:pt x="1389595" y="814014"/>
                </a:lnTo>
                <a:lnTo>
                  <a:pt x="1387209" y="812076"/>
                </a:lnTo>
                <a:lnTo>
                  <a:pt x="1378710" y="807006"/>
                </a:lnTo>
                <a:lnTo>
                  <a:pt x="1374087" y="803278"/>
                </a:lnTo>
                <a:lnTo>
                  <a:pt x="1370359" y="799252"/>
                </a:lnTo>
                <a:lnTo>
                  <a:pt x="1367675" y="797015"/>
                </a:lnTo>
                <a:lnTo>
                  <a:pt x="1363948" y="797015"/>
                </a:lnTo>
                <a:cubicBezTo>
                  <a:pt x="1363948" y="797015"/>
                  <a:pt x="1361860" y="797463"/>
                  <a:pt x="1361860" y="797463"/>
                </a:cubicBezTo>
                <a:lnTo>
                  <a:pt x="1359921" y="798805"/>
                </a:lnTo>
                <a:lnTo>
                  <a:pt x="1354702" y="805664"/>
                </a:lnTo>
                <a:lnTo>
                  <a:pt x="1351720" y="809094"/>
                </a:lnTo>
                <a:lnTo>
                  <a:pt x="1350378" y="813120"/>
                </a:lnTo>
                <a:lnTo>
                  <a:pt x="1349632" y="818786"/>
                </a:lnTo>
                <a:lnTo>
                  <a:pt x="1348738" y="822514"/>
                </a:lnTo>
                <a:lnTo>
                  <a:pt x="1346054" y="827733"/>
                </a:lnTo>
                <a:lnTo>
                  <a:pt x="1345756" y="829224"/>
                </a:lnTo>
                <a:lnTo>
                  <a:pt x="1346203" y="832654"/>
                </a:lnTo>
                <a:lnTo>
                  <a:pt x="1345756" y="834145"/>
                </a:lnTo>
                <a:lnTo>
                  <a:pt x="1342922" y="838618"/>
                </a:lnTo>
                <a:lnTo>
                  <a:pt x="1339940" y="841451"/>
                </a:lnTo>
                <a:lnTo>
                  <a:pt x="1338896" y="843092"/>
                </a:lnTo>
                <a:lnTo>
                  <a:pt x="1338449" y="844732"/>
                </a:lnTo>
                <a:lnTo>
                  <a:pt x="1337703" y="845328"/>
                </a:lnTo>
                <a:lnTo>
                  <a:pt x="1336511" y="844881"/>
                </a:lnTo>
                <a:lnTo>
                  <a:pt x="1335467" y="843688"/>
                </a:lnTo>
                <a:lnTo>
                  <a:pt x="1334572" y="841899"/>
                </a:lnTo>
                <a:lnTo>
                  <a:pt x="1333379" y="841153"/>
                </a:lnTo>
                <a:lnTo>
                  <a:pt x="1331739" y="838916"/>
                </a:lnTo>
                <a:lnTo>
                  <a:pt x="1328906" y="837127"/>
                </a:lnTo>
                <a:lnTo>
                  <a:pt x="1327713" y="835039"/>
                </a:lnTo>
                <a:lnTo>
                  <a:pt x="1329055" y="828478"/>
                </a:lnTo>
                <a:lnTo>
                  <a:pt x="1329502" y="824750"/>
                </a:lnTo>
                <a:lnTo>
                  <a:pt x="1328607" y="820128"/>
                </a:lnTo>
                <a:lnTo>
                  <a:pt x="1328607" y="818488"/>
                </a:lnTo>
                <a:cubicBezTo>
                  <a:pt x="1328607" y="818488"/>
                  <a:pt x="1330546" y="816400"/>
                  <a:pt x="1330546" y="816400"/>
                </a:cubicBezTo>
                <a:lnTo>
                  <a:pt x="1330248" y="815505"/>
                </a:lnTo>
                <a:lnTo>
                  <a:pt x="1327415" y="812374"/>
                </a:lnTo>
                <a:lnTo>
                  <a:pt x="1323239" y="804769"/>
                </a:lnTo>
                <a:lnTo>
                  <a:pt x="1310266" y="796121"/>
                </a:lnTo>
                <a:lnTo>
                  <a:pt x="1310714" y="795375"/>
                </a:lnTo>
                <a:lnTo>
                  <a:pt x="1312503" y="795375"/>
                </a:lnTo>
                <a:cubicBezTo>
                  <a:pt x="1312503" y="795375"/>
                  <a:pt x="1314889" y="794629"/>
                  <a:pt x="1314889" y="794629"/>
                </a:cubicBezTo>
                <a:lnTo>
                  <a:pt x="1315784" y="794629"/>
                </a:lnTo>
                <a:cubicBezTo>
                  <a:pt x="1315784" y="794629"/>
                  <a:pt x="1315187" y="795822"/>
                  <a:pt x="1315187" y="795822"/>
                </a:cubicBezTo>
                <a:lnTo>
                  <a:pt x="1316380" y="796568"/>
                </a:lnTo>
                <a:lnTo>
                  <a:pt x="1319362" y="797015"/>
                </a:lnTo>
                <a:lnTo>
                  <a:pt x="1321152" y="795822"/>
                </a:lnTo>
                <a:lnTo>
                  <a:pt x="1321897" y="793138"/>
                </a:lnTo>
                <a:lnTo>
                  <a:pt x="1323090" y="790902"/>
                </a:lnTo>
                <a:lnTo>
                  <a:pt x="1324730" y="789112"/>
                </a:lnTo>
                <a:lnTo>
                  <a:pt x="1326818" y="788218"/>
                </a:lnTo>
                <a:lnTo>
                  <a:pt x="1329204" y="788218"/>
                </a:lnTo>
                <a:cubicBezTo>
                  <a:pt x="1329204" y="788218"/>
                  <a:pt x="1331739" y="787621"/>
                  <a:pt x="1331739" y="787621"/>
                </a:cubicBezTo>
                <a:lnTo>
                  <a:pt x="1330844" y="786726"/>
                </a:lnTo>
                <a:lnTo>
                  <a:pt x="1328160" y="785384"/>
                </a:lnTo>
                <a:lnTo>
                  <a:pt x="1325178" y="784788"/>
                </a:lnTo>
                <a:lnTo>
                  <a:pt x="1322047" y="785086"/>
                </a:lnTo>
                <a:lnTo>
                  <a:pt x="1317722" y="784788"/>
                </a:lnTo>
                <a:lnTo>
                  <a:pt x="1308775" y="783446"/>
                </a:lnTo>
                <a:lnTo>
                  <a:pt x="1304749" y="784341"/>
                </a:lnTo>
                <a:lnTo>
                  <a:pt x="1305048" y="783744"/>
                </a:lnTo>
                <a:lnTo>
                  <a:pt x="1308328" y="781657"/>
                </a:lnTo>
                <a:lnTo>
                  <a:pt x="1311907" y="779718"/>
                </a:lnTo>
                <a:lnTo>
                  <a:pt x="1312354" y="778823"/>
                </a:lnTo>
                <a:lnTo>
                  <a:pt x="1311012" y="778525"/>
                </a:lnTo>
                <a:lnTo>
                  <a:pt x="1306240" y="778227"/>
                </a:lnTo>
                <a:lnTo>
                  <a:pt x="1302363" y="779867"/>
                </a:lnTo>
                <a:lnTo>
                  <a:pt x="1297293" y="783297"/>
                </a:lnTo>
                <a:lnTo>
                  <a:pt x="1292373" y="784042"/>
                </a:lnTo>
                <a:lnTo>
                  <a:pt x="1284619" y="780464"/>
                </a:lnTo>
                <a:lnTo>
                  <a:pt x="1283277" y="778972"/>
                </a:lnTo>
                <a:lnTo>
                  <a:pt x="1284022" y="778078"/>
                </a:lnTo>
                <a:lnTo>
                  <a:pt x="1281935" y="777183"/>
                </a:lnTo>
                <a:lnTo>
                  <a:pt x="1277163" y="776736"/>
                </a:lnTo>
                <a:lnTo>
                  <a:pt x="1273286" y="777929"/>
                </a:lnTo>
                <a:lnTo>
                  <a:pt x="1269111" y="778376"/>
                </a:lnTo>
                <a:lnTo>
                  <a:pt x="1267769" y="778376"/>
                </a:lnTo>
                <a:cubicBezTo>
                  <a:pt x="1267769" y="778376"/>
                  <a:pt x="1266874" y="777630"/>
                  <a:pt x="1266874" y="777630"/>
                </a:cubicBezTo>
                <a:lnTo>
                  <a:pt x="1270453" y="775394"/>
                </a:lnTo>
                <a:lnTo>
                  <a:pt x="1282680" y="766596"/>
                </a:lnTo>
                <a:lnTo>
                  <a:pt x="1288347" y="762123"/>
                </a:lnTo>
                <a:lnTo>
                  <a:pt x="1290732" y="759438"/>
                </a:lnTo>
                <a:lnTo>
                  <a:pt x="1288645" y="757798"/>
                </a:lnTo>
                <a:lnTo>
                  <a:pt x="1286856" y="757202"/>
                </a:lnTo>
                <a:lnTo>
                  <a:pt x="1278505" y="757202"/>
                </a:lnTo>
                <a:cubicBezTo>
                  <a:pt x="1278505" y="757202"/>
                  <a:pt x="1276716" y="756307"/>
                  <a:pt x="1276716" y="756307"/>
                </a:cubicBezTo>
                <a:lnTo>
                  <a:pt x="1278207" y="754070"/>
                </a:lnTo>
                <a:lnTo>
                  <a:pt x="1280593" y="751535"/>
                </a:lnTo>
                <a:lnTo>
                  <a:pt x="1281785" y="749895"/>
                </a:lnTo>
                <a:lnTo>
                  <a:pt x="1282531" y="749895"/>
                </a:lnTo>
                <a:cubicBezTo>
                  <a:pt x="1282531" y="749895"/>
                  <a:pt x="1284619" y="751834"/>
                  <a:pt x="1284619" y="751834"/>
                </a:cubicBezTo>
                <a:lnTo>
                  <a:pt x="1286856" y="753176"/>
                </a:lnTo>
                <a:lnTo>
                  <a:pt x="1290136" y="754518"/>
                </a:lnTo>
                <a:lnTo>
                  <a:pt x="1293715" y="754965"/>
                </a:lnTo>
                <a:lnTo>
                  <a:pt x="1300127" y="754219"/>
                </a:lnTo>
                <a:lnTo>
                  <a:pt x="1301320" y="753474"/>
                </a:lnTo>
                <a:lnTo>
                  <a:pt x="1301320" y="752579"/>
                </a:lnTo>
                <a:cubicBezTo>
                  <a:pt x="1301320" y="752579"/>
                  <a:pt x="1299083" y="749895"/>
                  <a:pt x="1299083" y="749895"/>
                </a:cubicBezTo>
                <a:lnTo>
                  <a:pt x="1297443" y="746615"/>
                </a:lnTo>
                <a:lnTo>
                  <a:pt x="1296250" y="745273"/>
                </a:lnTo>
                <a:lnTo>
                  <a:pt x="1294609" y="744527"/>
                </a:lnTo>
                <a:lnTo>
                  <a:pt x="1293118" y="744974"/>
                </a:lnTo>
                <a:lnTo>
                  <a:pt x="1291776" y="746764"/>
                </a:lnTo>
                <a:lnTo>
                  <a:pt x="1290285" y="747211"/>
                </a:lnTo>
                <a:lnTo>
                  <a:pt x="1288645" y="746316"/>
                </a:lnTo>
                <a:lnTo>
                  <a:pt x="1288048" y="745571"/>
                </a:lnTo>
                <a:lnTo>
                  <a:pt x="1288943" y="743185"/>
                </a:lnTo>
                <a:lnTo>
                  <a:pt x="1288645" y="742141"/>
                </a:lnTo>
                <a:lnTo>
                  <a:pt x="1284321" y="737071"/>
                </a:lnTo>
                <a:lnTo>
                  <a:pt x="1281636" y="731405"/>
                </a:lnTo>
                <a:lnTo>
                  <a:pt x="1280593" y="730063"/>
                </a:lnTo>
                <a:lnTo>
                  <a:pt x="1279698" y="729317"/>
                </a:lnTo>
                <a:lnTo>
                  <a:pt x="1274926" y="727230"/>
                </a:lnTo>
                <a:lnTo>
                  <a:pt x="1272988" y="725888"/>
                </a:lnTo>
                <a:lnTo>
                  <a:pt x="1269260" y="721862"/>
                </a:lnTo>
                <a:lnTo>
                  <a:pt x="1264637" y="719923"/>
                </a:lnTo>
                <a:lnTo>
                  <a:pt x="1264041" y="719178"/>
                </a:lnTo>
                <a:lnTo>
                  <a:pt x="1265532" y="717388"/>
                </a:lnTo>
                <a:lnTo>
                  <a:pt x="1265979" y="715897"/>
                </a:lnTo>
                <a:lnTo>
                  <a:pt x="1266576" y="708143"/>
                </a:lnTo>
                <a:lnTo>
                  <a:pt x="1266576" y="705459"/>
                </a:lnTo>
                <a:cubicBezTo>
                  <a:pt x="1266576" y="705459"/>
                  <a:pt x="1264786" y="698451"/>
                  <a:pt x="1264786" y="698451"/>
                </a:cubicBezTo>
                <a:lnTo>
                  <a:pt x="1263892" y="696512"/>
                </a:lnTo>
                <a:lnTo>
                  <a:pt x="1262550" y="694723"/>
                </a:lnTo>
                <a:lnTo>
                  <a:pt x="1256585" y="688311"/>
                </a:lnTo>
                <a:lnTo>
                  <a:pt x="1252559" y="685329"/>
                </a:lnTo>
                <a:lnTo>
                  <a:pt x="1248086" y="682943"/>
                </a:lnTo>
                <a:lnTo>
                  <a:pt x="1243165" y="679364"/>
                </a:lnTo>
                <a:lnTo>
                  <a:pt x="1242718" y="677575"/>
                </a:lnTo>
                <a:lnTo>
                  <a:pt x="1243463" y="675338"/>
                </a:lnTo>
                <a:lnTo>
                  <a:pt x="1243463" y="673996"/>
                </a:lnTo>
                <a:cubicBezTo>
                  <a:pt x="1243463" y="673996"/>
                  <a:pt x="1241972" y="672803"/>
                  <a:pt x="1241972" y="672803"/>
                </a:cubicBezTo>
                <a:lnTo>
                  <a:pt x="1234666" y="672505"/>
                </a:lnTo>
                <a:lnTo>
                  <a:pt x="1232429" y="673101"/>
                </a:lnTo>
                <a:lnTo>
                  <a:pt x="1228850" y="672803"/>
                </a:lnTo>
                <a:lnTo>
                  <a:pt x="1224377" y="668479"/>
                </a:lnTo>
                <a:lnTo>
                  <a:pt x="1224078" y="665049"/>
                </a:lnTo>
                <a:lnTo>
                  <a:pt x="1222289" y="661769"/>
                </a:lnTo>
                <a:lnTo>
                  <a:pt x="1220798" y="661321"/>
                </a:lnTo>
                <a:lnTo>
                  <a:pt x="1217517" y="661321"/>
                </a:lnTo>
                <a:cubicBezTo>
                  <a:pt x="1217517" y="661321"/>
                  <a:pt x="1213491" y="662514"/>
                  <a:pt x="1213491" y="662514"/>
                </a:cubicBezTo>
                <a:lnTo>
                  <a:pt x="1205290" y="665646"/>
                </a:lnTo>
                <a:lnTo>
                  <a:pt x="1197089" y="672207"/>
                </a:lnTo>
                <a:lnTo>
                  <a:pt x="1194405" y="676829"/>
                </a:lnTo>
                <a:lnTo>
                  <a:pt x="1188589" y="681303"/>
                </a:lnTo>
                <a:lnTo>
                  <a:pt x="1187694" y="682645"/>
                </a:lnTo>
                <a:lnTo>
                  <a:pt x="1188738" y="685031"/>
                </a:lnTo>
                <a:lnTo>
                  <a:pt x="1190229" y="685627"/>
                </a:lnTo>
                <a:lnTo>
                  <a:pt x="1192914" y="686074"/>
                </a:lnTo>
                <a:lnTo>
                  <a:pt x="1198878" y="686074"/>
                </a:lnTo>
                <a:cubicBezTo>
                  <a:pt x="1198878" y="686074"/>
                  <a:pt x="1199922" y="686671"/>
                  <a:pt x="1199922" y="686671"/>
                </a:cubicBezTo>
                <a:lnTo>
                  <a:pt x="1198878" y="688311"/>
                </a:lnTo>
                <a:lnTo>
                  <a:pt x="1195747" y="694574"/>
                </a:lnTo>
                <a:lnTo>
                  <a:pt x="1193957" y="695468"/>
                </a:lnTo>
                <a:lnTo>
                  <a:pt x="1191572" y="695021"/>
                </a:lnTo>
                <a:lnTo>
                  <a:pt x="1188291" y="693381"/>
                </a:lnTo>
                <a:lnTo>
                  <a:pt x="1186353" y="691741"/>
                </a:lnTo>
                <a:lnTo>
                  <a:pt x="1184563" y="690846"/>
                </a:lnTo>
                <a:lnTo>
                  <a:pt x="1182774" y="690846"/>
                </a:lnTo>
                <a:cubicBezTo>
                  <a:pt x="1182774" y="690846"/>
                  <a:pt x="1180686" y="691592"/>
                  <a:pt x="1180686" y="691592"/>
                </a:cubicBezTo>
                <a:lnTo>
                  <a:pt x="1177257" y="694425"/>
                </a:lnTo>
                <a:lnTo>
                  <a:pt x="1173678" y="697705"/>
                </a:lnTo>
                <a:lnTo>
                  <a:pt x="1172634" y="699345"/>
                </a:lnTo>
                <a:lnTo>
                  <a:pt x="1173380" y="702477"/>
                </a:lnTo>
                <a:lnTo>
                  <a:pt x="1172783" y="703372"/>
                </a:lnTo>
                <a:lnTo>
                  <a:pt x="1171292" y="704117"/>
                </a:lnTo>
                <a:lnTo>
                  <a:pt x="1170695" y="704863"/>
                </a:lnTo>
                <a:lnTo>
                  <a:pt x="1172187" y="707696"/>
                </a:lnTo>
                <a:lnTo>
                  <a:pt x="1171590" y="711126"/>
                </a:lnTo>
                <a:lnTo>
                  <a:pt x="1169950" y="716792"/>
                </a:lnTo>
                <a:lnTo>
                  <a:pt x="1169950" y="720818"/>
                </a:lnTo>
                <a:cubicBezTo>
                  <a:pt x="1169950" y="720818"/>
                  <a:pt x="1175020" y="727379"/>
                  <a:pt x="1175020" y="727379"/>
                </a:cubicBezTo>
                <a:lnTo>
                  <a:pt x="1177704" y="729168"/>
                </a:lnTo>
                <a:lnTo>
                  <a:pt x="1179642" y="729168"/>
                </a:lnTo>
                <a:cubicBezTo>
                  <a:pt x="1179642" y="729168"/>
                  <a:pt x="1186949" y="726335"/>
                  <a:pt x="1186949" y="726335"/>
                </a:cubicBezTo>
                <a:lnTo>
                  <a:pt x="1187545" y="726335"/>
                </a:lnTo>
                <a:cubicBezTo>
                  <a:pt x="1187545" y="726335"/>
                  <a:pt x="1184861" y="730361"/>
                  <a:pt x="1184861" y="730361"/>
                </a:cubicBezTo>
                <a:lnTo>
                  <a:pt x="1184861" y="731554"/>
                </a:lnTo>
                <a:cubicBezTo>
                  <a:pt x="1184861" y="731554"/>
                  <a:pt x="1187694" y="733791"/>
                  <a:pt x="1187694" y="733791"/>
                </a:cubicBezTo>
                <a:lnTo>
                  <a:pt x="1183221" y="732896"/>
                </a:lnTo>
                <a:lnTo>
                  <a:pt x="1181283" y="733194"/>
                </a:lnTo>
                <a:lnTo>
                  <a:pt x="1178599" y="734238"/>
                </a:lnTo>
                <a:lnTo>
                  <a:pt x="1176660" y="735729"/>
                </a:lnTo>
                <a:lnTo>
                  <a:pt x="1175616" y="737817"/>
                </a:lnTo>
                <a:lnTo>
                  <a:pt x="1170099" y="744974"/>
                </a:lnTo>
                <a:lnTo>
                  <a:pt x="1169801" y="749150"/>
                </a:lnTo>
                <a:lnTo>
                  <a:pt x="1169801" y="750790"/>
                </a:lnTo>
                <a:cubicBezTo>
                  <a:pt x="1169801" y="750790"/>
                  <a:pt x="1171590" y="754965"/>
                  <a:pt x="1171590" y="754965"/>
                </a:cubicBezTo>
                <a:lnTo>
                  <a:pt x="1177406" y="761526"/>
                </a:lnTo>
                <a:lnTo>
                  <a:pt x="1179941" y="764807"/>
                </a:lnTo>
                <a:lnTo>
                  <a:pt x="1181283" y="767342"/>
                </a:lnTo>
                <a:lnTo>
                  <a:pt x="1183072" y="769280"/>
                </a:lnTo>
                <a:lnTo>
                  <a:pt x="1185309" y="770622"/>
                </a:lnTo>
                <a:lnTo>
                  <a:pt x="1188291" y="771517"/>
                </a:lnTo>
                <a:lnTo>
                  <a:pt x="1192019" y="771815"/>
                </a:lnTo>
                <a:lnTo>
                  <a:pt x="1195150" y="772859"/>
                </a:lnTo>
                <a:lnTo>
                  <a:pt x="1197685" y="774797"/>
                </a:lnTo>
                <a:lnTo>
                  <a:pt x="1202904" y="777183"/>
                </a:lnTo>
                <a:lnTo>
                  <a:pt x="1215281" y="781507"/>
                </a:lnTo>
                <a:lnTo>
                  <a:pt x="1216175" y="781060"/>
                </a:lnTo>
                <a:lnTo>
                  <a:pt x="1218263" y="777929"/>
                </a:lnTo>
                <a:lnTo>
                  <a:pt x="1219158" y="777630"/>
                </a:lnTo>
                <a:lnTo>
                  <a:pt x="1220201" y="777929"/>
                </a:lnTo>
                <a:lnTo>
                  <a:pt x="1223333" y="781209"/>
                </a:lnTo>
                <a:lnTo>
                  <a:pt x="1225868" y="784490"/>
                </a:lnTo>
                <a:lnTo>
                  <a:pt x="1227955" y="786577"/>
                </a:lnTo>
                <a:lnTo>
                  <a:pt x="1229745" y="787472"/>
                </a:lnTo>
                <a:lnTo>
                  <a:pt x="1232578" y="787919"/>
                </a:lnTo>
                <a:lnTo>
                  <a:pt x="1236455" y="787919"/>
                </a:lnTo>
                <a:cubicBezTo>
                  <a:pt x="1236455" y="787919"/>
                  <a:pt x="1239139" y="787323"/>
                  <a:pt x="1239139" y="787323"/>
                </a:cubicBezTo>
                <a:lnTo>
                  <a:pt x="1242270" y="785384"/>
                </a:lnTo>
                <a:lnTo>
                  <a:pt x="1246147" y="784341"/>
                </a:lnTo>
                <a:lnTo>
                  <a:pt x="1249279" y="786130"/>
                </a:lnTo>
                <a:lnTo>
                  <a:pt x="1249577" y="787621"/>
                </a:lnTo>
                <a:lnTo>
                  <a:pt x="1248980" y="789709"/>
                </a:lnTo>
                <a:lnTo>
                  <a:pt x="1248980" y="790902"/>
                </a:lnTo>
                <a:cubicBezTo>
                  <a:pt x="1248980" y="790902"/>
                  <a:pt x="1251963" y="791200"/>
                  <a:pt x="1251963" y="791200"/>
                </a:cubicBezTo>
                <a:lnTo>
                  <a:pt x="1251515" y="792095"/>
                </a:lnTo>
                <a:lnTo>
                  <a:pt x="1248384" y="794928"/>
                </a:lnTo>
                <a:lnTo>
                  <a:pt x="1243612" y="798357"/>
                </a:lnTo>
                <a:lnTo>
                  <a:pt x="1241674" y="797015"/>
                </a:lnTo>
                <a:lnTo>
                  <a:pt x="1242121" y="795673"/>
                </a:lnTo>
                <a:lnTo>
                  <a:pt x="1247042" y="789709"/>
                </a:lnTo>
                <a:lnTo>
                  <a:pt x="1247042" y="788963"/>
                </a:lnTo>
                <a:cubicBezTo>
                  <a:pt x="1247042" y="788963"/>
                  <a:pt x="1240630" y="790902"/>
                  <a:pt x="1240630" y="790902"/>
                </a:cubicBezTo>
                <a:lnTo>
                  <a:pt x="1232727" y="792542"/>
                </a:lnTo>
                <a:lnTo>
                  <a:pt x="1230192" y="793884"/>
                </a:lnTo>
                <a:lnTo>
                  <a:pt x="1229596" y="795822"/>
                </a:lnTo>
                <a:lnTo>
                  <a:pt x="1229596" y="797463"/>
                </a:lnTo>
                <a:cubicBezTo>
                  <a:pt x="1229596" y="797463"/>
                  <a:pt x="1230192" y="801787"/>
                  <a:pt x="1230192" y="801787"/>
                </a:cubicBezTo>
                <a:lnTo>
                  <a:pt x="1231087" y="802532"/>
                </a:lnTo>
                <a:lnTo>
                  <a:pt x="1234815" y="802532"/>
                </a:lnTo>
                <a:cubicBezTo>
                  <a:pt x="1234815" y="802532"/>
                  <a:pt x="1234815" y="803129"/>
                  <a:pt x="1234815" y="803129"/>
                </a:cubicBezTo>
                <a:lnTo>
                  <a:pt x="1230788" y="806708"/>
                </a:lnTo>
                <a:lnTo>
                  <a:pt x="1224526" y="811181"/>
                </a:lnTo>
                <a:lnTo>
                  <a:pt x="1222289" y="813418"/>
                </a:lnTo>
                <a:lnTo>
                  <a:pt x="1221245" y="818637"/>
                </a:lnTo>
                <a:lnTo>
                  <a:pt x="1221543" y="819979"/>
                </a:lnTo>
                <a:lnTo>
                  <a:pt x="1224377" y="821619"/>
                </a:lnTo>
                <a:lnTo>
                  <a:pt x="1231236" y="820724"/>
                </a:lnTo>
                <a:lnTo>
                  <a:pt x="1235262" y="819532"/>
                </a:lnTo>
                <a:lnTo>
                  <a:pt x="1237200" y="817742"/>
                </a:lnTo>
                <a:lnTo>
                  <a:pt x="1238542" y="814462"/>
                </a:lnTo>
                <a:lnTo>
                  <a:pt x="1239586" y="809988"/>
                </a:lnTo>
                <a:lnTo>
                  <a:pt x="1240034" y="809243"/>
                </a:lnTo>
                <a:lnTo>
                  <a:pt x="1240779" y="809243"/>
                </a:lnTo>
                <a:cubicBezTo>
                  <a:pt x="1240779" y="809243"/>
                  <a:pt x="1241823" y="809392"/>
                  <a:pt x="1241823" y="809392"/>
                </a:cubicBezTo>
                <a:lnTo>
                  <a:pt x="1243016" y="810436"/>
                </a:lnTo>
                <a:lnTo>
                  <a:pt x="1244358" y="812225"/>
                </a:lnTo>
                <a:lnTo>
                  <a:pt x="1245253" y="814312"/>
                </a:lnTo>
                <a:lnTo>
                  <a:pt x="1245700" y="816698"/>
                </a:lnTo>
                <a:lnTo>
                  <a:pt x="1245700" y="819382"/>
                </a:lnTo>
                <a:cubicBezTo>
                  <a:pt x="1245700" y="819382"/>
                  <a:pt x="1245402" y="824005"/>
                  <a:pt x="1245402" y="824005"/>
                </a:cubicBezTo>
                <a:lnTo>
                  <a:pt x="1246296" y="826540"/>
                </a:lnTo>
                <a:lnTo>
                  <a:pt x="1247340" y="826987"/>
                </a:lnTo>
                <a:lnTo>
                  <a:pt x="1251515" y="827285"/>
                </a:lnTo>
                <a:lnTo>
                  <a:pt x="1250621" y="828180"/>
                </a:lnTo>
                <a:lnTo>
                  <a:pt x="1246147" y="830864"/>
                </a:lnTo>
                <a:lnTo>
                  <a:pt x="1238841" y="834145"/>
                </a:lnTo>
                <a:lnTo>
                  <a:pt x="1234367" y="837723"/>
                </a:lnTo>
                <a:lnTo>
                  <a:pt x="1230192" y="842644"/>
                </a:lnTo>
                <a:lnTo>
                  <a:pt x="1226763" y="845925"/>
                </a:lnTo>
                <a:lnTo>
                  <a:pt x="1224078" y="847714"/>
                </a:lnTo>
                <a:lnTo>
                  <a:pt x="1217219" y="853380"/>
                </a:lnTo>
                <a:lnTo>
                  <a:pt x="1214088" y="854722"/>
                </a:lnTo>
                <a:lnTo>
                  <a:pt x="1211553" y="854275"/>
                </a:lnTo>
                <a:lnTo>
                  <a:pt x="1207079" y="852784"/>
                </a:lnTo>
                <a:lnTo>
                  <a:pt x="1204246" y="853828"/>
                </a:lnTo>
                <a:lnTo>
                  <a:pt x="1200369" y="853828"/>
                </a:lnTo>
                <a:cubicBezTo>
                  <a:pt x="1200369" y="853828"/>
                  <a:pt x="1199325" y="854573"/>
                  <a:pt x="1199325" y="854573"/>
                </a:cubicBezTo>
                <a:lnTo>
                  <a:pt x="1198431" y="855766"/>
                </a:lnTo>
                <a:lnTo>
                  <a:pt x="1193510" y="869187"/>
                </a:lnTo>
                <a:lnTo>
                  <a:pt x="1193957" y="870827"/>
                </a:lnTo>
                <a:lnTo>
                  <a:pt x="1198431" y="875300"/>
                </a:lnTo>
                <a:lnTo>
                  <a:pt x="1200369" y="879625"/>
                </a:lnTo>
                <a:lnTo>
                  <a:pt x="1202904" y="886931"/>
                </a:lnTo>
                <a:lnTo>
                  <a:pt x="1203948" y="891554"/>
                </a:lnTo>
                <a:lnTo>
                  <a:pt x="1202308" y="896624"/>
                </a:lnTo>
                <a:lnTo>
                  <a:pt x="1201413" y="904676"/>
                </a:lnTo>
                <a:lnTo>
                  <a:pt x="1200220" y="906167"/>
                </a:lnTo>
                <a:lnTo>
                  <a:pt x="1197834" y="907360"/>
                </a:lnTo>
                <a:lnTo>
                  <a:pt x="1194256" y="907658"/>
                </a:lnTo>
                <a:lnTo>
                  <a:pt x="1185160" y="906018"/>
                </a:lnTo>
                <a:lnTo>
                  <a:pt x="1183519" y="906763"/>
                </a:lnTo>
                <a:lnTo>
                  <a:pt x="1183519" y="907360"/>
                </a:lnTo>
                <a:cubicBezTo>
                  <a:pt x="1183519" y="907360"/>
                  <a:pt x="1184116" y="909746"/>
                  <a:pt x="1184116" y="909746"/>
                </a:cubicBezTo>
                <a:lnTo>
                  <a:pt x="1190528" y="916456"/>
                </a:lnTo>
                <a:lnTo>
                  <a:pt x="1191273" y="918096"/>
                </a:lnTo>
                <a:lnTo>
                  <a:pt x="1190080" y="921526"/>
                </a:lnTo>
                <a:lnTo>
                  <a:pt x="1189782" y="921526"/>
                </a:lnTo>
                <a:cubicBezTo>
                  <a:pt x="1189782" y="921526"/>
                  <a:pt x="1189335" y="918096"/>
                  <a:pt x="1189335" y="918096"/>
                </a:cubicBezTo>
                <a:lnTo>
                  <a:pt x="1187396" y="915710"/>
                </a:lnTo>
                <a:lnTo>
                  <a:pt x="1174871" y="904228"/>
                </a:lnTo>
                <a:lnTo>
                  <a:pt x="1173230" y="901992"/>
                </a:lnTo>
                <a:lnTo>
                  <a:pt x="1173230" y="901246"/>
                </a:lnTo>
                <a:cubicBezTo>
                  <a:pt x="1173230" y="901246"/>
                  <a:pt x="1173678" y="900650"/>
                  <a:pt x="1173678" y="900650"/>
                </a:cubicBezTo>
                <a:lnTo>
                  <a:pt x="1175020" y="900351"/>
                </a:lnTo>
                <a:lnTo>
                  <a:pt x="1178599" y="903781"/>
                </a:lnTo>
                <a:lnTo>
                  <a:pt x="1181730" y="903781"/>
                </a:lnTo>
                <a:cubicBezTo>
                  <a:pt x="1181730" y="903781"/>
                  <a:pt x="1183669" y="902737"/>
                  <a:pt x="1183669" y="902737"/>
                </a:cubicBezTo>
                <a:lnTo>
                  <a:pt x="1185458" y="903035"/>
                </a:lnTo>
                <a:lnTo>
                  <a:pt x="1187844" y="904527"/>
                </a:lnTo>
                <a:lnTo>
                  <a:pt x="1190229" y="905123"/>
                </a:lnTo>
                <a:lnTo>
                  <a:pt x="1194405" y="904676"/>
                </a:lnTo>
                <a:lnTo>
                  <a:pt x="1195747" y="904676"/>
                </a:lnTo>
                <a:cubicBezTo>
                  <a:pt x="1195747" y="904676"/>
                  <a:pt x="1197238" y="904527"/>
                  <a:pt x="1197238" y="904527"/>
                </a:cubicBezTo>
                <a:lnTo>
                  <a:pt x="1198431" y="904079"/>
                </a:lnTo>
                <a:lnTo>
                  <a:pt x="1199475" y="903035"/>
                </a:lnTo>
                <a:lnTo>
                  <a:pt x="1199773" y="901097"/>
                </a:lnTo>
                <a:lnTo>
                  <a:pt x="1199773" y="898264"/>
                </a:lnTo>
                <a:cubicBezTo>
                  <a:pt x="1199773" y="898264"/>
                  <a:pt x="1199475" y="896474"/>
                  <a:pt x="1199475" y="896474"/>
                </a:cubicBezTo>
                <a:lnTo>
                  <a:pt x="1196492" y="893939"/>
                </a:lnTo>
                <a:lnTo>
                  <a:pt x="1195747" y="893641"/>
                </a:lnTo>
                <a:lnTo>
                  <a:pt x="1193957" y="893641"/>
                </a:lnTo>
                <a:cubicBezTo>
                  <a:pt x="1193957" y="893641"/>
                  <a:pt x="1189931" y="895132"/>
                  <a:pt x="1189931" y="895132"/>
                </a:cubicBezTo>
                <a:lnTo>
                  <a:pt x="1189931" y="894685"/>
                </a:lnTo>
                <a:cubicBezTo>
                  <a:pt x="1189931" y="894685"/>
                  <a:pt x="1192168" y="889764"/>
                  <a:pt x="1192168" y="889764"/>
                </a:cubicBezTo>
                <a:lnTo>
                  <a:pt x="1191572" y="888870"/>
                </a:lnTo>
                <a:lnTo>
                  <a:pt x="1187396" y="889764"/>
                </a:lnTo>
                <a:lnTo>
                  <a:pt x="1183818" y="891106"/>
                </a:lnTo>
                <a:lnTo>
                  <a:pt x="1180388" y="891106"/>
                </a:lnTo>
                <a:cubicBezTo>
                  <a:pt x="1180388" y="891106"/>
                  <a:pt x="1179642" y="890212"/>
                  <a:pt x="1179642" y="890212"/>
                </a:cubicBezTo>
                <a:lnTo>
                  <a:pt x="1179195" y="886186"/>
                </a:lnTo>
                <a:lnTo>
                  <a:pt x="1178449" y="884843"/>
                </a:lnTo>
                <a:lnTo>
                  <a:pt x="1174274" y="879923"/>
                </a:lnTo>
                <a:lnTo>
                  <a:pt x="1174274" y="877835"/>
                </a:lnTo>
                <a:cubicBezTo>
                  <a:pt x="1174274" y="877835"/>
                  <a:pt x="1178002" y="872020"/>
                  <a:pt x="1178002" y="872020"/>
                </a:cubicBezTo>
                <a:lnTo>
                  <a:pt x="1178748" y="870230"/>
                </a:lnTo>
                <a:lnTo>
                  <a:pt x="1179493" y="864862"/>
                </a:lnTo>
                <a:lnTo>
                  <a:pt x="1183072" y="849503"/>
                </a:lnTo>
                <a:lnTo>
                  <a:pt x="1184861" y="845179"/>
                </a:lnTo>
                <a:lnTo>
                  <a:pt x="1182028" y="845776"/>
                </a:lnTo>
                <a:lnTo>
                  <a:pt x="1172485" y="849802"/>
                </a:lnTo>
                <a:lnTo>
                  <a:pt x="1171888" y="850547"/>
                </a:lnTo>
                <a:lnTo>
                  <a:pt x="1170994" y="852933"/>
                </a:lnTo>
                <a:lnTo>
                  <a:pt x="1169950" y="853977"/>
                </a:lnTo>
                <a:lnTo>
                  <a:pt x="1168310" y="854722"/>
                </a:lnTo>
                <a:lnTo>
                  <a:pt x="1164880" y="855170"/>
                </a:lnTo>
                <a:lnTo>
                  <a:pt x="1164880" y="854126"/>
                </a:lnTo>
                <a:cubicBezTo>
                  <a:pt x="1164880" y="854126"/>
                  <a:pt x="1171292" y="845477"/>
                  <a:pt x="1171292" y="845477"/>
                </a:cubicBezTo>
                <a:lnTo>
                  <a:pt x="1172485" y="843241"/>
                </a:lnTo>
                <a:lnTo>
                  <a:pt x="1172485" y="842197"/>
                </a:lnTo>
                <a:cubicBezTo>
                  <a:pt x="1172485" y="842197"/>
                  <a:pt x="1167415" y="845030"/>
                  <a:pt x="1167415" y="845030"/>
                </a:cubicBezTo>
                <a:lnTo>
                  <a:pt x="1158170" y="844732"/>
                </a:lnTo>
                <a:lnTo>
                  <a:pt x="1157574" y="844284"/>
                </a:lnTo>
                <a:lnTo>
                  <a:pt x="1155635" y="841004"/>
                </a:lnTo>
                <a:lnTo>
                  <a:pt x="1153995" y="838916"/>
                </a:lnTo>
                <a:lnTo>
                  <a:pt x="1150565" y="835338"/>
                </a:lnTo>
                <a:lnTo>
                  <a:pt x="1148776" y="834145"/>
                </a:lnTo>
                <a:lnTo>
                  <a:pt x="1146837" y="833250"/>
                </a:lnTo>
                <a:lnTo>
                  <a:pt x="1145048" y="833250"/>
                </a:lnTo>
                <a:cubicBezTo>
                  <a:pt x="1145048" y="833250"/>
                  <a:pt x="1143259" y="834294"/>
                  <a:pt x="1143259" y="834294"/>
                </a:cubicBezTo>
                <a:lnTo>
                  <a:pt x="1140873" y="833996"/>
                </a:lnTo>
                <a:lnTo>
                  <a:pt x="1135952" y="831610"/>
                </a:lnTo>
                <a:lnTo>
                  <a:pt x="1133417" y="832057"/>
                </a:lnTo>
                <a:lnTo>
                  <a:pt x="1133119" y="832654"/>
                </a:lnTo>
                <a:lnTo>
                  <a:pt x="1133864" y="835636"/>
                </a:lnTo>
                <a:lnTo>
                  <a:pt x="1136996" y="838618"/>
                </a:lnTo>
                <a:lnTo>
                  <a:pt x="1129242" y="840557"/>
                </a:lnTo>
                <a:lnTo>
                  <a:pt x="1125812" y="841899"/>
                </a:lnTo>
                <a:lnTo>
                  <a:pt x="1119251" y="838767"/>
                </a:lnTo>
                <a:lnTo>
                  <a:pt x="1117909" y="838767"/>
                </a:lnTo>
                <a:cubicBezTo>
                  <a:pt x="1117909" y="838767"/>
                  <a:pt x="1116865" y="839364"/>
                  <a:pt x="1116865" y="839364"/>
                </a:cubicBezTo>
                <a:lnTo>
                  <a:pt x="1114480" y="839662"/>
                </a:lnTo>
                <a:lnTo>
                  <a:pt x="1114927" y="841153"/>
                </a:lnTo>
                <a:lnTo>
                  <a:pt x="1118655" y="846223"/>
                </a:lnTo>
                <a:lnTo>
                  <a:pt x="1119698" y="847267"/>
                </a:lnTo>
                <a:lnTo>
                  <a:pt x="1121488" y="850547"/>
                </a:lnTo>
                <a:lnTo>
                  <a:pt x="1121488" y="851293"/>
                </a:lnTo>
                <a:cubicBezTo>
                  <a:pt x="1121488" y="851293"/>
                  <a:pt x="1118356" y="850547"/>
                  <a:pt x="1118356" y="850547"/>
                </a:cubicBezTo>
                <a:lnTo>
                  <a:pt x="1118356" y="851293"/>
                </a:lnTo>
                <a:cubicBezTo>
                  <a:pt x="1118356" y="851293"/>
                  <a:pt x="1119997" y="853828"/>
                  <a:pt x="1119997" y="853828"/>
                </a:cubicBezTo>
                <a:lnTo>
                  <a:pt x="1126409" y="860538"/>
                </a:lnTo>
                <a:lnTo>
                  <a:pt x="1128496" y="861433"/>
                </a:lnTo>
                <a:lnTo>
                  <a:pt x="1133715" y="859047"/>
                </a:lnTo>
                <a:lnTo>
                  <a:pt x="1138338" y="857854"/>
                </a:lnTo>
                <a:lnTo>
                  <a:pt x="1143408" y="858749"/>
                </a:lnTo>
                <a:lnTo>
                  <a:pt x="1148925" y="861582"/>
                </a:lnTo>
                <a:lnTo>
                  <a:pt x="1152354" y="863818"/>
                </a:lnTo>
                <a:lnTo>
                  <a:pt x="1153696" y="865310"/>
                </a:lnTo>
                <a:lnTo>
                  <a:pt x="1154144" y="866502"/>
                </a:lnTo>
                <a:lnTo>
                  <a:pt x="1153696" y="868441"/>
                </a:lnTo>
                <a:lnTo>
                  <a:pt x="1153696" y="869783"/>
                </a:lnTo>
                <a:cubicBezTo>
                  <a:pt x="1153696" y="869783"/>
                  <a:pt x="1152653" y="871125"/>
                  <a:pt x="1152653" y="871125"/>
                </a:cubicBezTo>
                <a:lnTo>
                  <a:pt x="1150565" y="872616"/>
                </a:lnTo>
                <a:lnTo>
                  <a:pt x="1145793" y="875002"/>
                </a:lnTo>
                <a:lnTo>
                  <a:pt x="1141767" y="874405"/>
                </a:lnTo>
                <a:lnTo>
                  <a:pt x="1133268" y="870678"/>
                </a:lnTo>
                <a:lnTo>
                  <a:pt x="1132075" y="869336"/>
                </a:lnTo>
                <a:lnTo>
                  <a:pt x="1129838" y="867844"/>
                </a:lnTo>
                <a:lnTo>
                  <a:pt x="1120593" y="857556"/>
                </a:lnTo>
                <a:lnTo>
                  <a:pt x="1117313" y="854872"/>
                </a:lnTo>
                <a:lnTo>
                  <a:pt x="1114927" y="853679"/>
                </a:lnTo>
                <a:lnTo>
                  <a:pt x="1113436" y="853977"/>
                </a:lnTo>
                <a:lnTo>
                  <a:pt x="1112690" y="855170"/>
                </a:lnTo>
                <a:lnTo>
                  <a:pt x="1112690" y="857108"/>
                </a:lnTo>
                <a:cubicBezTo>
                  <a:pt x="1112690" y="857108"/>
                  <a:pt x="1113137" y="858749"/>
                  <a:pt x="1113137" y="858749"/>
                </a:cubicBezTo>
                <a:lnTo>
                  <a:pt x="1115672" y="861283"/>
                </a:lnTo>
                <a:lnTo>
                  <a:pt x="1119251" y="863968"/>
                </a:lnTo>
                <a:lnTo>
                  <a:pt x="1120593" y="865310"/>
                </a:lnTo>
                <a:lnTo>
                  <a:pt x="1120593" y="866204"/>
                </a:lnTo>
                <a:cubicBezTo>
                  <a:pt x="1120593" y="866204"/>
                  <a:pt x="1119698" y="866652"/>
                  <a:pt x="1119698" y="866652"/>
                </a:cubicBezTo>
                <a:lnTo>
                  <a:pt x="1113287" y="867546"/>
                </a:lnTo>
                <a:lnTo>
                  <a:pt x="1110304" y="869187"/>
                </a:lnTo>
                <a:lnTo>
                  <a:pt x="1107471" y="870081"/>
                </a:lnTo>
                <a:lnTo>
                  <a:pt x="1104489" y="870379"/>
                </a:lnTo>
                <a:lnTo>
                  <a:pt x="1101506" y="870081"/>
                </a:lnTo>
                <a:lnTo>
                  <a:pt x="1097630" y="869037"/>
                </a:lnTo>
                <a:lnTo>
                  <a:pt x="1092858" y="867248"/>
                </a:lnTo>
                <a:lnTo>
                  <a:pt x="1084955" y="865757"/>
                </a:lnTo>
                <a:lnTo>
                  <a:pt x="1073324" y="864564"/>
                </a:lnTo>
                <a:lnTo>
                  <a:pt x="1066912" y="864564"/>
                </a:lnTo>
                <a:cubicBezTo>
                  <a:pt x="1066912" y="864564"/>
                  <a:pt x="1065272" y="865459"/>
                  <a:pt x="1065272" y="865459"/>
                </a:cubicBezTo>
                <a:lnTo>
                  <a:pt x="1062737" y="865906"/>
                </a:lnTo>
                <a:lnTo>
                  <a:pt x="1059307" y="865906"/>
                </a:lnTo>
                <a:cubicBezTo>
                  <a:pt x="1059307" y="865906"/>
                  <a:pt x="1056474" y="866353"/>
                  <a:pt x="1056474" y="866353"/>
                </a:cubicBezTo>
                <a:lnTo>
                  <a:pt x="1052001" y="867994"/>
                </a:lnTo>
                <a:lnTo>
                  <a:pt x="1050211" y="867994"/>
                </a:lnTo>
                <a:cubicBezTo>
                  <a:pt x="1050211" y="867994"/>
                  <a:pt x="1038133" y="871423"/>
                  <a:pt x="1038133" y="871423"/>
                </a:cubicBezTo>
                <a:lnTo>
                  <a:pt x="1034554" y="870678"/>
                </a:lnTo>
                <a:lnTo>
                  <a:pt x="1029484" y="868888"/>
                </a:lnTo>
                <a:lnTo>
                  <a:pt x="1024862" y="868441"/>
                </a:lnTo>
                <a:lnTo>
                  <a:pt x="1020836" y="869485"/>
                </a:lnTo>
                <a:lnTo>
                  <a:pt x="1017853" y="869485"/>
                </a:lnTo>
                <a:cubicBezTo>
                  <a:pt x="1017853" y="869485"/>
                  <a:pt x="1016064" y="868143"/>
                  <a:pt x="1016064" y="868143"/>
                </a:cubicBezTo>
                <a:lnTo>
                  <a:pt x="1008161" y="865757"/>
                </a:lnTo>
                <a:lnTo>
                  <a:pt x="1004284" y="863818"/>
                </a:lnTo>
                <a:lnTo>
                  <a:pt x="999512" y="859643"/>
                </a:lnTo>
                <a:lnTo>
                  <a:pt x="991609" y="853828"/>
                </a:lnTo>
                <a:lnTo>
                  <a:pt x="987583" y="851442"/>
                </a:lnTo>
                <a:lnTo>
                  <a:pt x="982812" y="853679"/>
                </a:lnTo>
                <a:lnTo>
                  <a:pt x="976400" y="855021"/>
                </a:lnTo>
                <a:lnTo>
                  <a:pt x="968646" y="855468"/>
                </a:lnTo>
                <a:lnTo>
                  <a:pt x="964470" y="855021"/>
                </a:lnTo>
                <a:lnTo>
                  <a:pt x="960892" y="853977"/>
                </a:lnTo>
                <a:lnTo>
                  <a:pt x="957164" y="851144"/>
                </a:lnTo>
                <a:lnTo>
                  <a:pt x="956269" y="849802"/>
                </a:lnTo>
                <a:lnTo>
                  <a:pt x="956866" y="846670"/>
                </a:lnTo>
                <a:lnTo>
                  <a:pt x="956418" y="845925"/>
                </a:lnTo>
                <a:lnTo>
                  <a:pt x="953287" y="844881"/>
                </a:lnTo>
                <a:lnTo>
                  <a:pt x="950454" y="845179"/>
                </a:lnTo>
                <a:lnTo>
                  <a:pt x="949559" y="844881"/>
                </a:lnTo>
                <a:lnTo>
                  <a:pt x="948963" y="842346"/>
                </a:lnTo>
                <a:lnTo>
                  <a:pt x="948366" y="842048"/>
                </a:lnTo>
                <a:lnTo>
                  <a:pt x="947471" y="842048"/>
                </a:lnTo>
                <a:cubicBezTo>
                  <a:pt x="947471" y="842048"/>
                  <a:pt x="946130" y="843092"/>
                  <a:pt x="946130" y="843092"/>
                </a:cubicBezTo>
                <a:lnTo>
                  <a:pt x="944638" y="842644"/>
                </a:lnTo>
                <a:lnTo>
                  <a:pt x="942103" y="841153"/>
                </a:lnTo>
                <a:lnTo>
                  <a:pt x="937332" y="837127"/>
                </a:lnTo>
                <a:lnTo>
                  <a:pt x="935990" y="835039"/>
                </a:lnTo>
                <a:lnTo>
                  <a:pt x="935244" y="829373"/>
                </a:lnTo>
                <a:lnTo>
                  <a:pt x="933007" y="822663"/>
                </a:lnTo>
                <a:lnTo>
                  <a:pt x="931218" y="819532"/>
                </a:lnTo>
                <a:lnTo>
                  <a:pt x="929131" y="817295"/>
                </a:lnTo>
                <a:lnTo>
                  <a:pt x="926148" y="815505"/>
                </a:lnTo>
                <a:lnTo>
                  <a:pt x="920482" y="813567"/>
                </a:lnTo>
                <a:lnTo>
                  <a:pt x="916605" y="812970"/>
                </a:lnTo>
                <a:lnTo>
                  <a:pt x="912430" y="814014"/>
                </a:lnTo>
                <a:lnTo>
                  <a:pt x="902141" y="817891"/>
                </a:lnTo>
                <a:lnTo>
                  <a:pt x="899009" y="818339"/>
                </a:lnTo>
                <a:lnTo>
                  <a:pt x="883054" y="824154"/>
                </a:lnTo>
                <a:lnTo>
                  <a:pt x="874406" y="826093"/>
                </a:lnTo>
                <a:lnTo>
                  <a:pt x="859942" y="827882"/>
                </a:lnTo>
                <a:lnTo>
                  <a:pt x="859047" y="828478"/>
                </a:lnTo>
                <a:lnTo>
                  <a:pt x="851293" y="838916"/>
                </a:lnTo>
                <a:lnTo>
                  <a:pt x="849205" y="842793"/>
                </a:lnTo>
                <a:lnTo>
                  <a:pt x="850100" y="843688"/>
                </a:lnTo>
                <a:lnTo>
                  <a:pt x="858450" y="848460"/>
                </a:lnTo>
                <a:lnTo>
                  <a:pt x="859643" y="849503"/>
                </a:lnTo>
                <a:lnTo>
                  <a:pt x="861284" y="849503"/>
                </a:lnTo>
                <a:cubicBezTo>
                  <a:pt x="861284" y="849503"/>
                  <a:pt x="865459" y="848758"/>
                  <a:pt x="865459" y="848758"/>
                </a:cubicBezTo>
                <a:lnTo>
                  <a:pt x="867546" y="849056"/>
                </a:lnTo>
                <a:lnTo>
                  <a:pt x="875300" y="848609"/>
                </a:lnTo>
                <a:lnTo>
                  <a:pt x="876792" y="847267"/>
                </a:lnTo>
                <a:lnTo>
                  <a:pt x="875300" y="844881"/>
                </a:lnTo>
                <a:lnTo>
                  <a:pt x="875300" y="843241"/>
                </a:lnTo>
                <a:cubicBezTo>
                  <a:pt x="875300" y="843241"/>
                  <a:pt x="878283" y="841153"/>
                  <a:pt x="878283" y="841153"/>
                </a:cubicBezTo>
                <a:lnTo>
                  <a:pt x="881414" y="841451"/>
                </a:lnTo>
                <a:lnTo>
                  <a:pt x="886633" y="842793"/>
                </a:lnTo>
                <a:lnTo>
                  <a:pt x="890659" y="842495"/>
                </a:lnTo>
                <a:lnTo>
                  <a:pt x="893343" y="840407"/>
                </a:lnTo>
                <a:lnTo>
                  <a:pt x="895878" y="839065"/>
                </a:lnTo>
                <a:lnTo>
                  <a:pt x="898264" y="838469"/>
                </a:lnTo>
                <a:lnTo>
                  <a:pt x="900202" y="838469"/>
                </a:lnTo>
                <a:cubicBezTo>
                  <a:pt x="900202" y="838469"/>
                  <a:pt x="904676" y="839811"/>
                  <a:pt x="904676" y="839811"/>
                </a:cubicBezTo>
                <a:lnTo>
                  <a:pt x="905720" y="838320"/>
                </a:lnTo>
                <a:lnTo>
                  <a:pt x="906316" y="834890"/>
                </a:lnTo>
                <a:lnTo>
                  <a:pt x="908553" y="832206"/>
                </a:lnTo>
                <a:lnTo>
                  <a:pt x="914368" y="829373"/>
                </a:lnTo>
                <a:lnTo>
                  <a:pt x="919885" y="827136"/>
                </a:lnTo>
                <a:lnTo>
                  <a:pt x="922420" y="826540"/>
                </a:lnTo>
                <a:lnTo>
                  <a:pt x="926596" y="827733"/>
                </a:lnTo>
                <a:lnTo>
                  <a:pt x="927192" y="828627"/>
                </a:lnTo>
                <a:lnTo>
                  <a:pt x="926447" y="831759"/>
                </a:lnTo>
                <a:lnTo>
                  <a:pt x="924508" y="834145"/>
                </a:lnTo>
                <a:lnTo>
                  <a:pt x="922569" y="835636"/>
                </a:lnTo>
                <a:lnTo>
                  <a:pt x="919736" y="837276"/>
                </a:lnTo>
                <a:lnTo>
                  <a:pt x="917351" y="838171"/>
                </a:lnTo>
                <a:lnTo>
                  <a:pt x="913623" y="838469"/>
                </a:lnTo>
                <a:lnTo>
                  <a:pt x="910193" y="841451"/>
                </a:lnTo>
                <a:lnTo>
                  <a:pt x="909597" y="842942"/>
                </a:lnTo>
                <a:lnTo>
                  <a:pt x="909597" y="847118"/>
                </a:lnTo>
                <a:cubicBezTo>
                  <a:pt x="909597" y="847118"/>
                  <a:pt x="908851" y="847416"/>
                  <a:pt x="908851" y="847416"/>
                </a:cubicBezTo>
                <a:lnTo>
                  <a:pt x="906912" y="846819"/>
                </a:lnTo>
                <a:lnTo>
                  <a:pt x="903334" y="846521"/>
                </a:lnTo>
                <a:lnTo>
                  <a:pt x="902141" y="846968"/>
                </a:lnTo>
                <a:lnTo>
                  <a:pt x="900053" y="849951"/>
                </a:lnTo>
                <a:lnTo>
                  <a:pt x="898860" y="850696"/>
                </a:lnTo>
                <a:lnTo>
                  <a:pt x="896624" y="851442"/>
                </a:lnTo>
                <a:lnTo>
                  <a:pt x="894685" y="851740"/>
                </a:lnTo>
                <a:lnTo>
                  <a:pt x="891256" y="851740"/>
                </a:lnTo>
                <a:cubicBezTo>
                  <a:pt x="891256" y="851740"/>
                  <a:pt x="888571" y="852337"/>
                  <a:pt x="888571" y="852337"/>
                </a:cubicBezTo>
                <a:lnTo>
                  <a:pt x="885291" y="853828"/>
                </a:lnTo>
                <a:lnTo>
                  <a:pt x="882756" y="854424"/>
                </a:lnTo>
                <a:lnTo>
                  <a:pt x="881116" y="853977"/>
                </a:lnTo>
                <a:lnTo>
                  <a:pt x="874555" y="855319"/>
                </a:lnTo>
                <a:lnTo>
                  <a:pt x="873511" y="855021"/>
                </a:lnTo>
                <a:lnTo>
                  <a:pt x="873809" y="856214"/>
                </a:lnTo>
                <a:lnTo>
                  <a:pt x="875300" y="858749"/>
                </a:lnTo>
                <a:lnTo>
                  <a:pt x="874406" y="861134"/>
                </a:lnTo>
                <a:lnTo>
                  <a:pt x="870976" y="863520"/>
                </a:lnTo>
                <a:lnTo>
                  <a:pt x="869187" y="865310"/>
                </a:lnTo>
                <a:lnTo>
                  <a:pt x="868888" y="869336"/>
                </a:lnTo>
                <a:lnTo>
                  <a:pt x="869336" y="870827"/>
                </a:lnTo>
                <a:lnTo>
                  <a:pt x="871721" y="873660"/>
                </a:lnTo>
                <a:lnTo>
                  <a:pt x="874704" y="876046"/>
                </a:lnTo>
                <a:lnTo>
                  <a:pt x="877388" y="879625"/>
                </a:lnTo>
                <a:lnTo>
                  <a:pt x="877686" y="881414"/>
                </a:lnTo>
                <a:lnTo>
                  <a:pt x="877388" y="883501"/>
                </a:lnTo>
                <a:lnTo>
                  <a:pt x="877388" y="885589"/>
                </a:lnTo>
                <a:cubicBezTo>
                  <a:pt x="877388" y="885589"/>
                  <a:pt x="879625" y="890808"/>
                  <a:pt x="879625" y="890808"/>
                </a:cubicBezTo>
                <a:lnTo>
                  <a:pt x="881861" y="894238"/>
                </a:lnTo>
                <a:lnTo>
                  <a:pt x="886186" y="897518"/>
                </a:lnTo>
                <a:lnTo>
                  <a:pt x="887080" y="898711"/>
                </a:lnTo>
                <a:lnTo>
                  <a:pt x="885440" y="900948"/>
                </a:lnTo>
                <a:lnTo>
                  <a:pt x="886037" y="902439"/>
                </a:lnTo>
                <a:lnTo>
                  <a:pt x="887826" y="904527"/>
                </a:lnTo>
                <a:lnTo>
                  <a:pt x="890361" y="908851"/>
                </a:lnTo>
                <a:lnTo>
                  <a:pt x="889168" y="908851"/>
                </a:lnTo>
                <a:cubicBezTo>
                  <a:pt x="889168" y="908851"/>
                  <a:pt x="885738" y="906465"/>
                  <a:pt x="885738" y="906465"/>
                </a:cubicBezTo>
                <a:lnTo>
                  <a:pt x="883800" y="905719"/>
                </a:lnTo>
                <a:lnTo>
                  <a:pt x="883353" y="906465"/>
                </a:lnTo>
                <a:lnTo>
                  <a:pt x="882458" y="906465"/>
                </a:lnTo>
                <a:cubicBezTo>
                  <a:pt x="882458" y="906465"/>
                  <a:pt x="881265" y="906167"/>
                  <a:pt x="881265" y="906167"/>
                </a:cubicBezTo>
                <a:lnTo>
                  <a:pt x="877984" y="903035"/>
                </a:lnTo>
                <a:lnTo>
                  <a:pt x="875449" y="903930"/>
                </a:lnTo>
                <a:lnTo>
                  <a:pt x="874853" y="904974"/>
                </a:lnTo>
                <a:lnTo>
                  <a:pt x="874853" y="911833"/>
                </a:lnTo>
                <a:cubicBezTo>
                  <a:pt x="874853" y="911833"/>
                  <a:pt x="875300" y="913921"/>
                  <a:pt x="875300" y="913921"/>
                </a:cubicBezTo>
                <a:lnTo>
                  <a:pt x="875897" y="915263"/>
                </a:lnTo>
                <a:lnTo>
                  <a:pt x="879774" y="920929"/>
                </a:lnTo>
                <a:lnTo>
                  <a:pt x="887378" y="929876"/>
                </a:lnTo>
                <a:lnTo>
                  <a:pt x="887826" y="931069"/>
                </a:lnTo>
                <a:lnTo>
                  <a:pt x="886931" y="931069"/>
                </a:lnTo>
                <a:cubicBezTo>
                  <a:pt x="886931" y="931069"/>
                  <a:pt x="884695" y="929429"/>
                  <a:pt x="884695" y="929429"/>
                </a:cubicBezTo>
                <a:lnTo>
                  <a:pt x="881861" y="926745"/>
                </a:lnTo>
                <a:lnTo>
                  <a:pt x="875897" y="920034"/>
                </a:lnTo>
                <a:lnTo>
                  <a:pt x="874406" y="917947"/>
                </a:lnTo>
                <a:lnTo>
                  <a:pt x="869187" y="913473"/>
                </a:lnTo>
                <a:lnTo>
                  <a:pt x="867994" y="911833"/>
                </a:lnTo>
                <a:lnTo>
                  <a:pt x="866801" y="910640"/>
                </a:lnTo>
                <a:lnTo>
                  <a:pt x="865459" y="909895"/>
                </a:lnTo>
                <a:lnTo>
                  <a:pt x="863968" y="908404"/>
                </a:lnTo>
                <a:lnTo>
                  <a:pt x="862327" y="906167"/>
                </a:lnTo>
                <a:lnTo>
                  <a:pt x="856065" y="900500"/>
                </a:lnTo>
                <a:lnTo>
                  <a:pt x="855021" y="899158"/>
                </a:lnTo>
                <a:lnTo>
                  <a:pt x="856065" y="899158"/>
                </a:lnTo>
                <a:cubicBezTo>
                  <a:pt x="856065" y="899158"/>
                  <a:pt x="859047" y="900799"/>
                  <a:pt x="859047" y="900799"/>
                </a:cubicBezTo>
                <a:lnTo>
                  <a:pt x="862327" y="901097"/>
                </a:lnTo>
                <a:lnTo>
                  <a:pt x="865757" y="900202"/>
                </a:lnTo>
                <a:lnTo>
                  <a:pt x="868292" y="899009"/>
                </a:lnTo>
                <a:lnTo>
                  <a:pt x="869932" y="897518"/>
                </a:lnTo>
                <a:lnTo>
                  <a:pt x="870529" y="895878"/>
                </a:lnTo>
                <a:lnTo>
                  <a:pt x="869932" y="894089"/>
                </a:lnTo>
                <a:lnTo>
                  <a:pt x="868441" y="891554"/>
                </a:lnTo>
                <a:lnTo>
                  <a:pt x="859047" y="884694"/>
                </a:lnTo>
                <a:lnTo>
                  <a:pt x="855170" y="880967"/>
                </a:lnTo>
                <a:lnTo>
                  <a:pt x="852486" y="875897"/>
                </a:lnTo>
                <a:lnTo>
                  <a:pt x="851889" y="875598"/>
                </a:lnTo>
                <a:lnTo>
                  <a:pt x="850100" y="875151"/>
                </a:lnTo>
                <a:lnTo>
                  <a:pt x="849205" y="876195"/>
                </a:lnTo>
                <a:lnTo>
                  <a:pt x="846521" y="883054"/>
                </a:lnTo>
                <a:lnTo>
                  <a:pt x="845626" y="883800"/>
                </a:lnTo>
                <a:lnTo>
                  <a:pt x="844583" y="883054"/>
                </a:lnTo>
                <a:lnTo>
                  <a:pt x="843092" y="880370"/>
                </a:lnTo>
                <a:lnTo>
                  <a:pt x="842644" y="878581"/>
                </a:lnTo>
                <a:lnTo>
                  <a:pt x="841899" y="873660"/>
                </a:lnTo>
                <a:lnTo>
                  <a:pt x="840706" y="871125"/>
                </a:lnTo>
                <a:lnTo>
                  <a:pt x="839513" y="870230"/>
                </a:lnTo>
                <a:lnTo>
                  <a:pt x="835785" y="869336"/>
                </a:lnTo>
                <a:lnTo>
                  <a:pt x="825049" y="869336"/>
                </a:lnTo>
                <a:cubicBezTo>
                  <a:pt x="825049" y="869336"/>
                  <a:pt x="823558" y="868292"/>
                  <a:pt x="823558" y="868292"/>
                </a:cubicBezTo>
                <a:lnTo>
                  <a:pt x="821619" y="865011"/>
                </a:lnTo>
                <a:lnTo>
                  <a:pt x="819681" y="862924"/>
                </a:lnTo>
                <a:lnTo>
                  <a:pt x="817742" y="862626"/>
                </a:lnTo>
                <a:lnTo>
                  <a:pt x="816848" y="861880"/>
                </a:lnTo>
                <a:lnTo>
                  <a:pt x="814014" y="857705"/>
                </a:lnTo>
                <a:lnTo>
                  <a:pt x="813120" y="856959"/>
                </a:lnTo>
                <a:lnTo>
                  <a:pt x="812374" y="856959"/>
                </a:lnTo>
                <a:cubicBezTo>
                  <a:pt x="812374" y="856959"/>
                  <a:pt x="809392" y="858749"/>
                  <a:pt x="809392" y="858749"/>
                </a:cubicBezTo>
                <a:lnTo>
                  <a:pt x="805366" y="858749"/>
                </a:lnTo>
                <a:cubicBezTo>
                  <a:pt x="805366" y="858749"/>
                  <a:pt x="794033" y="864564"/>
                  <a:pt x="794033" y="864564"/>
                </a:cubicBezTo>
                <a:lnTo>
                  <a:pt x="789112" y="866502"/>
                </a:lnTo>
                <a:lnTo>
                  <a:pt x="786577" y="866502"/>
                </a:lnTo>
                <a:cubicBezTo>
                  <a:pt x="786577" y="866502"/>
                  <a:pt x="784788" y="866204"/>
                  <a:pt x="784788" y="866204"/>
                </a:cubicBezTo>
                <a:lnTo>
                  <a:pt x="783744" y="865011"/>
                </a:lnTo>
                <a:lnTo>
                  <a:pt x="781209" y="865310"/>
                </a:lnTo>
                <a:lnTo>
                  <a:pt x="777034" y="867099"/>
                </a:lnTo>
                <a:lnTo>
                  <a:pt x="773754" y="867994"/>
                </a:lnTo>
                <a:lnTo>
                  <a:pt x="770175" y="867994"/>
                </a:lnTo>
                <a:cubicBezTo>
                  <a:pt x="770175" y="867994"/>
                  <a:pt x="759886" y="869187"/>
                  <a:pt x="759886" y="869187"/>
                </a:cubicBezTo>
                <a:lnTo>
                  <a:pt x="756307" y="869187"/>
                </a:lnTo>
                <a:cubicBezTo>
                  <a:pt x="756307" y="869187"/>
                  <a:pt x="754220" y="869783"/>
                  <a:pt x="754220" y="869783"/>
                </a:cubicBezTo>
                <a:lnTo>
                  <a:pt x="751088" y="871423"/>
                </a:lnTo>
                <a:lnTo>
                  <a:pt x="749299" y="871423"/>
                </a:lnTo>
                <a:cubicBezTo>
                  <a:pt x="749299" y="871423"/>
                  <a:pt x="739457" y="871721"/>
                  <a:pt x="739457" y="871721"/>
                </a:cubicBezTo>
                <a:lnTo>
                  <a:pt x="734238" y="871423"/>
                </a:lnTo>
                <a:lnTo>
                  <a:pt x="730510" y="870678"/>
                </a:lnTo>
                <a:lnTo>
                  <a:pt x="718283" y="870678"/>
                </a:lnTo>
                <a:cubicBezTo>
                  <a:pt x="718283" y="870678"/>
                  <a:pt x="712766" y="870379"/>
                  <a:pt x="712766" y="870379"/>
                </a:cubicBezTo>
                <a:lnTo>
                  <a:pt x="708591" y="869485"/>
                </a:lnTo>
                <a:lnTo>
                  <a:pt x="705310" y="869037"/>
                </a:lnTo>
                <a:lnTo>
                  <a:pt x="702924" y="869037"/>
                </a:lnTo>
                <a:cubicBezTo>
                  <a:pt x="702924" y="869037"/>
                  <a:pt x="698600" y="868292"/>
                  <a:pt x="698600" y="868292"/>
                </a:cubicBezTo>
                <a:lnTo>
                  <a:pt x="692486" y="866204"/>
                </a:lnTo>
                <a:lnTo>
                  <a:pt x="687416" y="865310"/>
                </a:lnTo>
                <a:lnTo>
                  <a:pt x="683390" y="865608"/>
                </a:lnTo>
                <a:lnTo>
                  <a:pt x="680110" y="865011"/>
                </a:lnTo>
                <a:lnTo>
                  <a:pt x="676084" y="862476"/>
                </a:lnTo>
                <a:lnTo>
                  <a:pt x="672207" y="860985"/>
                </a:lnTo>
                <a:lnTo>
                  <a:pt x="672207" y="859941"/>
                </a:lnTo>
                <a:cubicBezTo>
                  <a:pt x="672207" y="859941"/>
                  <a:pt x="678320" y="856363"/>
                  <a:pt x="678320" y="856363"/>
                </a:cubicBezTo>
                <a:lnTo>
                  <a:pt x="679215" y="855468"/>
                </a:lnTo>
                <a:lnTo>
                  <a:pt x="678768" y="852337"/>
                </a:lnTo>
                <a:lnTo>
                  <a:pt x="679066" y="851442"/>
                </a:lnTo>
                <a:lnTo>
                  <a:pt x="680408" y="850100"/>
                </a:lnTo>
                <a:lnTo>
                  <a:pt x="687715" y="847118"/>
                </a:lnTo>
                <a:lnTo>
                  <a:pt x="689951" y="843539"/>
                </a:lnTo>
                <a:lnTo>
                  <a:pt x="702924" y="844583"/>
                </a:lnTo>
                <a:lnTo>
                  <a:pt x="707696" y="843688"/>
                </a:lnTo>
                <a:lnTo>
                  <a:pt x="708889" y="842942"/>
                </a:lnTo>
                <a:lnTo>
                  <a:pt x="709784" y="841899"/>
                </a:lnTo>
                <a:lnTo>
                  <a:pt x="711275" y="837425"/>
                </a:lnTo>
                <a:lnTo>
                  <a:pt x="710678" y="836680"/>
                </a:lnTo>
                <a:lnTo>
                  <a:pt x="709038" y="836680"/>
                </a:lnTo>
                <a:cubicBezTo>
                  <a:pt x="709038" y="836680"/>
                  <a:pt x="707994" y="835636"/>
                  <a:pt x="707994" y="835636"/>
                </a:cubicBezTo>
                <a:lnTo>
                  <a:pt x="707547" y="833697"/>
                </a:lnTo>
                <a:lnTo>
                  <a:pt x="704714" y="830119"/>
                </a:lnTo>
                <a:lnTo>
                  <a:pt x="699495" y="824900"/>
                </a:lnTo>
                <a:lnTo>
                  <a:pt x="694127" y="820724"/>
                </a:lnTo>
                <a:lnTo>
                  <a:pt x="684285" y="815655"/>
                </a:lnTo>
                <a:lnTo>
                  <a:pt x="677873" y="813716"/>
                </a:lnTo>
                <a:lnTo>
                  <a:pt x="672505" y="811330"/>
                </a:lnTo>
                <a:lnTo>
                  <a:pt x="667584" y="809839"/>
                </a:lnTo>
                <a:lnTo>
                  <a:pt x="662962" y="809094"/>
                </a:lnTo>
                <a:lnTo>
                  <a:pt x="660874" y="809094"/>
                </a:lnTo>
                <a:cubicBezTo>
                  <a:pt x="660874" y="809094"/>
                  <a:pt x="659532" y="810436"/>
                  <a:pt x="659532" y="810436"/>
                </a:cubicBezTo>
                <a:lnTo>
                  <a:pt x="653418" y="809541"/>
                </a:lnTo>
                <a:lnTo>
                  <a:pt x="651331" y="809541"/>
                </a:lnTo>
                <a:cubicBezTo>
                  <a:pt x="651331" y="809541"/>
                  <a:pt x="651182" y="810436"/>
                  <a:pt x="651182" y="810436"/>
                </a:cubicBezTo>
                <a:lnTo>
                  <a:pt x="656102" y="815356"/>
                </a:lnTo>
                <a:lnTo>
                  <a:pt x="656102" y="816251"/>
                </a:lnTo>
                <a:cubicBezTo>
                  <a:pt x="656102" y="816251"/>
                  <a:pt x="651927" y="815804"/>
                  <a:pt x="651927" y="815804"/>
                </a:cubicBezTo>
                <a:lnTo>
                  <a:pt x="648945" y="814462"/>
                </a:lnTo>
                <a:lnTo>
                  <a:pt x="646559" y="814163"/>
                </a:lnTo>
                <a:lnTo>
                  <a:pt x="643279" y="814163"/>
                </a:lnTo>
                <a:cubicBezTo>
                  <a:pt x="643279" y="814163"/>
                  <a:pt x="630753" y="812523"/>
                  <a:pt x="630753" y="812523"/>
                </a:cubicBezTo>
                <a:lnTo>
                  <a:pt x="627920" y="812970"/>
                </a:lnTo>
                <a:lnTo>
                  <a:pt x="625385" y="812672"/>
                </a:lnTo>
                <a:lnTo>
                  <a:pt x="623148" y="811628"/>
                </a:lnTo>
                <a:lnTo>
                  <a:pt x="609430" y="808497"/>
                </a:lnTo>
                <a:lnTo>
                  <a:pt x="602421" y="806409"/>
                </a:lnTo>
                <a:lnTo>
                  <a:pt x="596904" y="804024"/>
                </a:lnTo>
                <a:lnTo>
                  <a:pt x="592132" y="801489"/>
                </a:lnTo>
                <a:lnTo>
                  <a:pt x="585273" y="797164"/>
                </a:lnTo>
                <a:lnTo>
                  <a:pt x="581993" y="796121"/>
                </a:lnTo>
                <a:lnTo>
                  <a:pt x="556047" y="791945"/>
                </a:lnTo>
                <a:lnTo>
                  <a:pt x="548442" y="790156"/>
                </a:lnTo>
                <a:lnTo>
                  <a:pt x="544416" y="788218"/>
                </a:lnTo>
                <a:lnTo>
                  <a:pt x="530697" y="778674"/>
                </a:lnTo>
                <a:lnTo>
                  <a:pt x="526820" y="776587"/>
                </a:lnTo>
                <a:lnTo>
                  <a:pt x="516979" y="772561"/>
                </a:lnTo>
                <a:lnTo>
                  <a:pt x="511909" y="770920"/>
                </a:lnTo>
                <a:lnTo>
                  <a:pt x="506392" y="769876"/>
                </a:lnTo>
                <a:lnTo>
                  <a:pt x="497743" y="768982"/>
                </a:lnTo>
                <a:lnTo>
                  <a:pt x="489393" y="769429"/>
                </a:lnTo>
                <a:lnTo>
                  <a:pt x="481042" y="768982"/>
                </a:lnTo>
                <a:lnTo>
                  <a:pt x="478955" y="769429"/>
                </a:lnTo>
                <a:lnTo>
                  <a:pt x="474481" y="768982"/>
                </a:lnTo>
                <a:lnTo>
                  <a:pt x="472692" y="769429"/>
                </a:lnTo>
                <a:lnTo>
                  <a:pt x="471350" y="770771"/>
                </a:lnTo>
                <a:lnTo>
                  <a:pt x="470455" y="773008"/>
                </a:lnTo>
                <a:lnTo>
                  <a:pt x="469561" y="778227"/>
                </a:lnTo>
                <a:lnTo>
                  <a:pt x="467771" y="782700"/>
                </a:lnTo>
                <a:lnTo>
                  <a:pt x="466877" y="783744"/>
                </a:lnTo>
                <a:lnTo>
                  <a:pt x="463894" y="784937"/>
                </a:lnTo>
                <a:lnTo>
                  <a:pt x="461359" y="788665"/>
                </a:lnTo>
                <a:lnTo>
                  <a:pt x="459570" y="790156"/>
                </a:lnTo>
                <a:lnTo>
                  <a:pt x="457482" y="790752"/>
                </a:lnTo>
                <a:lnTo>
                  <a:pt x="445851" y="791051"/>
                </a:lnTo>
                <a:lnTo>
                  <a:pt x="444211" y="791796"/>
                </a:lnTo>
                <a:lnTo>
                  <a:pt x="438247" y="791498"/>
                </a:lnTo>
                <a:lnTo>
                  <a:pt x="435861" y="790752"/>
                </a:lnTo>
                <a:lnTo>
                  <a:pt x="434668" y="789709"/>
                </a:lnTo>
                <a:lnTo>
                  <a:pt x="434370" y="788516"/>
                </a:lnTo>
                <a:lnTo>
                  <a:pt x="435115" y="787025"/>
                </a:lnTo>
                <a:lnTo>
                  <a:pt x="436606" y="785086"/>
                </a:lnTo>
                <a:lnTo>
                  <a:pt x="443466" y="777332"/>
                </a:lnTo>
                <a:lnTo>
                  <a:pt x="443764" y="775543"/>
                </a:lnTo>
                <a:lnTo>
                  <a:pt x="437799" y="773306"/>
                </a:lnTo>
                <a:lnTo>
                  <a:pt x="436308" y="771666"/>
                </a:lnTo>
                <a:lnTo>
                  <a:pt x="434668" y="764210"/>
                </a:lnTo>
                <a:lnTo>
                  <a:pt x="434668" y="761079"/>
                </a:lnTo>
                <a:cubicBezTo>
                  <a:pt x="434668" y="761079"/>
                  <a:pt x="435413" y="757202"/>
                  <a:pt x="435413" y="757202"/>
                </a:cubicBezTo>
                <a:lnTo>
                  <a:pt x="435413" y="754816"/>
                </a:lnTo>
                <a:cubicBezTo>
                  <a:pt x="435413" y="754816"/>
                  <a:pt x="433773" y="753325"/>
                  <a:pt x="433773" y="753325"/>
                </a:cubicBezTo>
                <a:lnTo>
                  <a:pt x="432431" y="752877"/>
                </a:lnTo>
                <a:lnTo>
                  <a:pt x="430194" y="753325"/>
                </a:lnTo>
                <a:lnTo>
                  <a:pt x="428405" y="754518"/>
                </a:lnTo>
                <a:lnTo>
                  <a:pt x="427361" y="756307"/>
                </a:lnTo>
                <a:lnTo>
                  <a:pt x="421844" y="758246"/>
                </a:lnTo>
                <a:lnTo>
                  <a:pt x="420800" y="758991"/>
                </a:lnTo>
                <a:lnTo>
                  <a:pt x="421546" y="759737"/>
                </a:lnTo>
                <a:lnTo>
                  <a:pt x="422739" y="760035"/>
                </a:lnTo>
                <a:lnTo>
                  <a:pt x="424230" y="760035"/>
                </a:lnTo>
                <a:cubicBezTo>
                  <a:pt x="424230" y="760035"/>
                  <a:pt x="426765" y="760781"/>
                  <a:pt x="426765" y="760781"/>
                </a:cubicBezTo>
                <a:lnTo>
                  <a:pt x="426019" y="761824"/>
                </a:lnTo>
                <a:lnTo>
                  <a:pt x="423484" y="763465"/>
                </a:lnTo>
                <a:lnTo>
                  <a:pt x="421397" y="765552"/>
                </a:lnTo>
                <a:lnTo>
                  <a:pt x="419756" y="768087"/>
                </a:lnTo>
                <a:lnTo>
                  <a:pt x="418414" y="769429"/>
                </a:lnTo>
                <a:lnTo>
                  <a:pt x="417520" y="769429"/>
                </a:lnTo>
                <a:cubicBezTo>
                  <a:pt x="417520" y="769429"/>
                  <a:pt x="415283" y="768833"/>
                  <a:pt x="415283" y="768833"/>
                </a:cubicBezTo>
                <a:lnTo>
                  <a:pt x="414537" y="772411"/>
                </a:lnTo>
                <a:lnTo>
                  <a:pt x="414537" y="773604"/>
                </a:lnTo>
                <a:cubicBezTo>
                  <a:pt x="414537" y="773604"/>
                  <a:pt x="411406" y="777034"/>
                  <a:pt x="411406" y="777034"/>
                </a:cubicBezTo>
                <a:lnTo>
                  <a:pt x="411108" y="778823"/>
                </a:lnTo>
                <a:lnTo>
                  <a:pt x="413643" y="781806"/>
                </a:lnTo>
                <a:lnTo>
                  <a:pt x="416178" y="785981"/>
                </a:lnTo>
                <a:lnTo>
                  <a:pt x="416178" y="788516"/>
                </a:lnTo>
                <a:cubicBezTo>
                  <a:pt x="416178" y="788516"/>
                  <a:pt x="410362" y="792393"/>
                  <a:pt x="410362" y="792393"/>
                </a:cubicBezTo>
                <a:lnTo>
                  <a:pt x="406784" y="792393"/>
                </a:lnTo>
                <a:cubicBezTo>
                  <a:pt x="406784" y="792393"/>
                  <a:pt x="401415" y="790902"/>
                  <a:pt x="401415" y="790902"/>
                </a:cubicBezTo>
                <a:lnTo>
                  <a:pt x="396644" y="788963"/>
                </a:lnTo>
                <a:lnTo>
                  <a:pt x="392469" y="786577"/>
                </a:lnTo>
                <a:lnTo>
                  <a:pt x="387548" y="782700"/>
                </a:lnTo>
                <a:lnTo>
                  <a:pt x="378004" y="773604"/>
                </a:lnTo>
                <a:lnTo>
                  <a:pt x="376066" y="771368"/>
                </a:lnTo>
                <a:lnTo>
                  <a:pt x="374127" y="767640"/>
                </a:lnTo>
                <a:lnTo>
                  <a:pt x="372189" y="762421"/>
                </a:lnTo>
                <a:lnTo>
                  <a:pt x="369803" y="757351"/>
                </a:lnTo>
                <a:lnTo>
                  <a:pt x="364286" y="748553"/>
                </a:lnTo>
                <a:lnTo>
                  <a:pt x="362049" y="745720"/>
                </a:lnTo>
                <a:lnTo>
                  <a:pt x="358023" y="742141"/>
                </a:lnTo>
                <a:lnTo>
                  <a:pt x="348182" y="734835"/>
                </a:lnTo>
                <a:lnTo>
                  <a:pt x="345348" y="733194"/>
                </a:lnTo>
                <a:lnTo>
                  <a:pt x="341919" y="732001"/>
                </a:lnTo>
                <a:lnTo>
                  <a:pt x="340577" y="732300"/>
                </a:lnTo>
                <a:lnTo>
                  <a:pt x="338340" y="734387"/>
                </a:lnTo>
                <a:lnTo>
                  <a:pt x="337296" y="736624"/>
                </a:lnTo>
                <a:lnTo>
                  <a:pt x="337296" y="739606"/>
                </a:lnTo>
                <a:cubicBezTo>
                  <a:pt x="337296" y="739606"/>
                  <a:pt x="338489" y="740650"/>
                  <a:pt x="338489" y="740650"/>
                </a:cubicBezTo>
                <a:lnTo>
                  <a:pt x="341919" y="742290"/>
                </a:lnTo>
                <a:lnTo>
                  <a:pt x="340428" y="743931"/>
                </a:lnTo>
                <a:lnTo>
                  <a:pt x="340726" y="744527"/>
                </a:lnTo>
                <a:lnTo>
                  <a:pt x="342366" y="745571"/>
                </a:lnTo>
                <a:lnTo>
                  <a:pt x="349971" y="747211"/>
                </a:lnTo>
                <a:lnTo>
                  <a:pt x="347883" y="749150"/>
                </a:lnTo>
                <a:lnTo>
                  <a:pt x="339235" y="752132"/>
                </a:lnTo>
                <a:lnTo>
                  <a:pt x="334463" y="754816"/>
                </a:lnTo>
                <a:lnTo>
                  <a:pt x="332376" y="760781"/>
                </a:lnTo>
                <a:lnTo>
                  <a:pt x="331630" y="762123"/>
                </a:lnTo>
                <a:lnTo>
                  <a:pt x="323280" y="769429"/>
                </a:lnTo>
                <a:lnTo>
                  <a:pt x="319403" y="772262"/>
                </a:lnTo>
                <a:lnTo>
                  <a:pt x="316271" y="774201"/>
                </a:lnTo>
                <a:lnTo>
                  <a:pt x="314034" y="774797"/>
                </a:lnTo>
                <a:lnTo>
                  <a:pt x="312842" y="774052"/>
                </a:lnTo>
                <a:lnTo>
                  <a:pt x="311947" y="772411"/>
                </a:lnTo>
                <a:lnTo>
                  <a:pt x="311350" y="770026"/>
                </a:lnTo>
                <a:lnTo>
                  <a:pt x="311798" y="768385"/>
                </a:lnTo>
                <a:lnTo>
                  <a:pt x="317017" y="766298"/>
                </a:lnTo>
                <a:lnTo>
                  <a:pt x="317613" y="765254"/>
                </a:lnTo>
                <a:lnTo>
                  <a:pt x="318508" y="761824"/>
                </a:lnTo>
                <a:lnTo>
                  <a:pt x="318061" y="761824"/>
                </a:lnTo>
                <a:cubicBezTo>
                  <a:pt x="318061" y="761824"/>
                  <a:pt x="315824" y="763315"/>
                  <a:pt x="315824" y="763315"/>
                </a:cubicBezTo>
                <a:lnTo>
                  <a:pt x="314482" y="764658"/>
                </a:lnTo>
                <a:lnTo>
                  <a:pt x="312543" y="765850"/>
                </a:lnTo>
                <a:lnTo>
                  <a:pt x="308517" y="767192"/>
                </a:lnTo>
                <a:lnTo>
                  <a:pt x="300465" y="768534"/>
                </a:lnTo>
                <a:lnTo>
                  <a:pt x="286150" y="773753"/>
                </a:lnTo>
                <a:lnTo>
                  <a:pt x="279887" y="776885"/>
                </a:lnTo>
                <a:lnTo>
                  <a:pt x="275563" y="781060"/>
                </a:lnTo>
                <a:lnTo>
                  <a:pt x="271686" y="785384"/>
                </a:lnTo>
                <a:lnTo>
                  <a:pt x="266020" y="793287"/>
                </a:lnTo>
                <a:lnTo>
                  <a:pt x="264976" y="794928"/>
                </a:lnTo>
                <a:lnTo>
                  <a:pt x="263485" y="798656"/>
                </a:lnTo>
                <a:lnTo>
                  <a:pt x="263187" y="796568"/>
                </a:lnTo>
                <a:lnTo>
                  <a:pt x="263187" y="791200"/>
                </a:lnTo>
                <a:cubicBezTo>
                  <a:pt x="263187" y="791200"/>
                  <a:pt x="262292" y="788068"/>
                  <a:pt x="262292" y="788068"/>
                </a:cubicBezTo>
                <a:lnTo>
                  <a:pt x="260950" y="787025"/>
                </a:lnTo>
                <a:lnTo>
                  <a:pt x="259608" y="786577"/>
                </a:lnTo>
                <a:lnTo>
                  <a:pt x="258266" y="786577"/>
                </a:lnTo>
                <a:cubicBezTo>
                  <a:pt x="258266" y="786577"/>
                  <a:pt x="257073" y="787919"/>
                  <a:pt x="257073" y="787919"/>
                </a:cubicBezTo>
                <a:lnTo>
                  <a:pt x="254836" y="791200"/>
                </a:lnTo>
                <a:lnTo>
                  <a:pt x="254091" y="791200"/>
                </a:lnTo>
                <a:cubicBezTo>
                  <a:pt x="254091" y="791200"/>
                  <a:pt x="254687" y="788665"/>
                  <a:pt x="254687" y="788665"/>
                </a:cubicBezTo>
                <a:lnTo>
                  <a:pt x="253643" y="787621"/>
                </a:lnTo>
                <a:lnTo>
                  <a:pt x="247828" y="786428"/>
                </a:lnTo>
                <a:lnTo>
                  <a:pt x="246038" y="786428"/>
                </a:lnTo>
                <a:cubicBezTo>
                  <a:pt x="246038" y="786428"/>
                  <a:pt x="241863" y="787919"/>
                  <a:pt x="241863" y="787919"/>
                </a:cubicBezTo>
                <a:lnTo>
                  <a:pt x="240968" y="789410"/>
                </a:lnTo>
                <a:lnTo>
                  <a:pt x="242012" y="790007"/>
                </a:lnTo>
                <a:lnTo>
                  <a:pt x="242012" y="790902"/>
                </a:lnTo>
                <a:cubicBezTo>
                  <a:pt x="242012" y="790902"/>
                  <a:pt x="240670" y="792691"/>
                  <a:pt x="240670" y="792691"/>
                </a:cubicBezTo>
                <a:lnTo>
                  <a:pt x="238434" y="794928"/>
                </a:lnTo>
                <a:lnTo>
                  <a:pt x="232767" y="797612"/>
                </a:lnTo>
                <a:lnTo>
                  <a:pt x="230680" y="799252"/>
                </a:lnTo>
                <a:lnTo>
                  <a:pt x="226952" y="800892"/>
                </a:lnTo>
                <a:lnTo>
                  <a:pt x="222031" y="802234"/>
                </a:lnTo>
                <a:lnTo>
                  <a:pt x="217409" y="805217"/>
                </a:lnTo>
                <a:lnTo>
                  <a:pt x="216514" y="807006"/>
                </a:lnTo>
                <a:lnTo>
                  <a:pt x="216066" y="808497"/>
                </a:lnTo>
                <a:lnTo>
                  <a:pt x="216066" y="810436"/>
                </a:lnTo>
                <a:cubicBezTo>
                  <a:pt x="216066" y="810436"/>
                  <a:pt x="216812" y="812821"/>
                  <a:pt x="216812" y="812821"/>
                </a:cubicBezTo>
                <a:lnTo>
                  <a:pt x="217707" y="814163"/>
                </a:lnTo>
                <a:lnTo>
                  <a:pt x="222031" y="814462"/>
                </a:lnTo>
                <a:lnTo>
                  <a:pt x="222329" y="815207"/>
                </a:lnTo>
                <a:lnTo>
                  <a:pt x="221136" y="816549"/>
                </a:lnTo>
                <a:lnTo>
                  <a:pt x="217707" y="818189"/>
                </a:lnTo>
                <a:lnTo>
                  <a:pt x="201901" y="816698"/>
                </a:lnTo>
                <a:lnTo>
                  <a:pt x="201006" y="817295"/>
                </a:lnTo>
                <a:lnTo>
                  <a:pt x="201453" y="818040"/>
                </a:lnTo>
                <a:lnTo>
                  <a:pt x="204734" y="820128"/>
                </a:lnTo>
                <a:lnTo>
                  <a:pt x="206225" y="821619"/>
                </a:lnTo>
                <a:lnTo>
                  <a:pt x="204734" y="821917"/>
                </a:lnTo>
                <a:lnTo>
                  <a:pt x="200708" y="820426"/>
                </a:lnTo>
                <a:lnTo>
                  <a:pt x="200111" y="819532"/>
                </a:lnTo>
                <a:lnTo>
                  <a:pt x="198918" y="816847"/>
                </a:lnTo>
                <a:lnTo>
                  <a:pt x="199962" y="814760"/>
                </a:lnTo>
                <a:lnTo>
                  <a:pt x="203988" y="810883"/>
                </a:lnTo>
                <a:lnTo>
                  <a:pt x="207567" y="807901"/>
                </a:lnTo>
                <a:lnTo>
                  <a:pt x="210698" y="804322"/>
                </a:lnTo>
                <a:lnTo>
                  <a:pt x="214724" y="799252"/>
                </a:lnTo>
                <a:lnTo>
                  <a:pt x="218154" y="796568"/>
                </a:lnTo>
                <a:lnTo>
                  <a:pt x="223522" y="795971"/>
                </a:lnTo>
                <a:lnTo>
                  <a:pt x="227548" y="794331"/>
                </a:lnTo>
                <a:lnTo>
                  <a:pt x="231127" y="791647"/>
                </a:lnTo>
                <a:lnTo>
                  <a:pt x="232916" y="789858"/>
                </a:lnTo>
                <a:lnTo>
                  <a:pt x="236644" y="784191"/>
                </a:lnTo>
                <a:lnTo>
                  <a:pt x="237986" y="783297"/>
                </a:lnTo>
                <a:lnTo>
                  <a:pt x="239925" y="782551"/>
                </a:lnTo>
                <a:lnTo>
                  <a:pt x="250214" y="781060"/>
                </a:lnTo>
                <a:lnTo>
                  <a:pt x="254538" y="780165"/>
                </a:lnTo>
                <a:lnTo>
                  <a:pt x="257073" y="779271"/>
                </a:lnTo>
                <a:lnTo>
                  <a:pt x="263634" y="778525"/>
                </a:lnTo>
                <a:lnTo>
                  <a:pt x="267063" y="777630"/>
                </a:lnTo>
                <a:lnTo>
                  <a:pt x="270344" y="775990"/>
                </a:lnTo>
                <a:lnTo>
                  <a:pt x="276905" y="771368"/>
                </a:lnTo>
                <a:lnTo>
                  <a:pt x="298228" y="760631"/>
                </a:lnTo>
                <a:lnTo>
                  <a:pt x="301061" y="756904"/>
                </a:lnTo>
                <a:lnTo>
                  <a:pt x="301061" y="755412"/>
                </a:lnTo>
                <a:cubicBezTo>
                  <a:pt x="301061" y="755412"/>
                  <a:pt x="298825" y="752281"/>
                  <a:pt x="298825" y="752281"/>
                </a:cubicBezTo>
                <a:lnTo>
                  <a:pt x="297483" y="751088"/>
                </a:lnTo>
                <a:lnTo>
                  <a:pt x="295992" y="751088"/>
                </a:lnTo>
                <a:cubicBezTo>
                  <a:pt x="295992" y="751088"/>
                  <a:pt x="291518" y="755412"/>
                  <a:pt x="291518" y="755412"/>
                </a:cubicBezTo>
                <a:lnTo>
                  <a:pt x="290325" y="756158"/>
                </a:lnTo>
                <a:lnTo>
                  <a:pt x="287790" y="756158"/>
                </a:lnTo>
                <a:cubicBezTo>
                  <a:pt x="287790" y="756158"/>
                  <a:pt x="284361" y="756456"/>
                  <a:pt x="284361" y="756456"/>
                </a:cubicBezTo>
                <a:lnTo>
                  <a:pt x="281677" y="755860"/>
                </a:lnTo>
                <a:lnTo>
                  <a:pt x="278545" y="754369"/>
                </a:lnTo>
                <a:lnTo>
                  <a:pt x="275861" y="753623"/>
                </a:lnTo>
                <a:lnTo>
                  <a:pt x="271537" y="754369"/>
                </a:lnTo>
                <a:lnTo>
                  <a:pt x="264678" y="758096"/>
                </a:lnTo>
                <a:lnTo>
                  <a:pt x="263037" y="759737"/>
                </a:lnTo>
                <a:lnTo>
                  <a:pt x="261994" y="761675"/>
                </a:lnTo>
                <a:lnTo>
                  <a:pt x="259310" y="765254"/>
                </a:lnTo>
                <a:lnTo>
                  <a:pt x="257222" y="765552"/>
                </a:lnTo>
                <a:lnTo>
                  <a:pt x="254538" y="764359"/>
                </a:lnTo>
                <a:lnTo>
                  <a:pt x="251257" y="764658"/>
                </a:lnTo>
                <a:lnTo>
                  <a:pt x="247530" y="766447"/>
                </a:lnTo>
                <a:lnTo>
                  <a:pt x="238284" y="772710"/>
                </a:lnTo>
                <a:lnTo>
                  <a:pt x="232320" y="775095"/>
                </a:lnTo>
                <a:lnTo>
                  <a:pt x="230531" y="775095"/>
                </a:lnTo>
                <a:cubicBezTo>
                  <a:pt x="230531" y="775095"/>
                  <a:pt x="227846" y="772859"/>
                  <a:pt x="227846" y="772859"/>
                </a:cubicBezTo>
                <a:lnTo>
                  <a:pt x="223820" y="773604"/>
                </a:lnTo>
                <a:lnTo>
                  <a:pt x="222478" y="774201"/>
                </a:lnTo>
                <a:lnTo>
                  <a:pt x="221584" y="775245"/>
                </a:lnTo>
                <a:lnTo>
                  <a:pt x="221584" y="775692"/>
                </a:lnTo>
                <a:cubicBezTo>
                  <a:pt x="221584" y="775692"/>
                  <a:pt x="223969" y="775990"/>
                  <a:pt x="223969" y="775990"/>
                </a:cubicBezTo>
                <a:lnTo>
                  <a:pt x="225759" y="776885"/>
                </a:lnTo>
                <a:lnTo>
                  <a:pt x="226057" y="777630"/>
                </a:lnTo>
                <a:lnTo>
                  <a:pt x="224715" y="778227"/>
                </a:lnTo>
                <a:lnTo>
                  <a:pt x="222777" y="778227"/>
                </a:lnTo>
                <a:cubicBezTo>
                  <a:pt x="222777" y="778227"/>
                  <a:pt x="214575" y="778078"/>
                  <a:pt x="214575" y="778078"/>
                </a:cubicBezTo>
                <a:lnTo>
                  <a:pt x="212637" y="779122"/>
                </a:lnTo>
                <a:lnTo>
                  <a:pt x="209655" y="785086"/>
                </a:lnTo>
                <a:lnTo>
                  <a:pt x="208163" y="786875"/>
                </a:lnTo>
                <a:lnTo>
                  <a:pt x="206076" y="788665"/>
                </a:lnTo>
                <a:lnTo>
                  <a:pt x="202646" y="789709"/>
                </a:lnTo>
                <a:lnTo>
                  <a:pt x="197874" y="790007"/>
                </a:lnTo>
                <a:lnTo>
                  <a:pt x="192208" y="791796"/>
                </a:lnTo>
                <a:lnTo>
                  <a:pt x="185498" y="795077"/>
                </a:lnTo>
                <a:lnTo>
                  <a:pt x="179534" y="797463"/>
                </a:lnTo>
                <a:lnTo>
                  <a:pt x="179832" y="796121"/>
                </a:lnTo>
                <a:lnTo>
                  <a:pt x="183709" y="790902"/>
                </a:lnTo>
                <a:lnTo>
                  <a:pt x="185647" y="788963"/>
                </a:lnTo>
                <a:lnTo>
                  <a:pt x="187437" y="785086"/>
                </a:lnTo>
                <a:lnTo>
                  <a:pt x="186840" y="784042"/>
                </a:lnTo>
                <a:lnTo>
                  <a:pt x="182218" y="782551"/>
                </a:lnTo>
                <a:lnTo>
                  <a:pt x="180726" y="781060"/>
                </a:lnTo>
                <a:lnTo>
                  <a:pt x="179235" y="778525"/>
                </a:lnTo>
                <a:lnTo>
                  <a:pt x="177893" y="777034"/>
                </a:lnTo>
                <a:lnTo>
                  <a:pt x="173569" y="776437"/>
                </a:lnTo>
                <a:lnTo>
                  <a:pt x="172376" y="777183"/>
                </a:lnTo>
                <a:lnTo>
                  <a:pt x="171780" y="778823"/>
                </a:lnTo>
                <a:lnTo>
                  <a:pt x="171183" y="781806"/>
                </a:lnTo>
                <a:lnTo>
                  <a:pt x="171183" y="783148"/>
                </a:lnTo>
                <a:cubicBezTo>
                  <a:pt x="171183" y="783148"/>
                  <a:pt x="172227" y="786428"/>
                  <a:pt x="172227" y="786428"/>
                </a:cubicBezTo>
                <a:lnTo>
                  <a:pt x="171183" y="786875"/>
                </a:lnTo>
                <a:lnTo>
                  <a:pt x="161789" y="785981"/>
                </a:lnTo>
                <a:lnTo>
                  <a:pt x="154184" y="786875"/>
                </a:lnTo>
                <a:lnTo>
                  <a:pt x="152693" y="787770"/>
                </a:lnTo>
                <a:lnTo>
                  <a:pt x="151947" y="788963"/>
                </a:lnTo>
                <a:lnTo>
                  <a:pt x="151351" y="793884"/>
                </a:lnTo>
                <a:lnTo>
                  <a:pt x="150307" y="794629"/>
                </a:lnTo>
                <a:lnTo>
                  <a:pt x="144939" y="793138"/>
                </a:lnTo>
                <a:lnTo>
                  <a:pt x="141957" y="795375"/>
                </a:lnTo>
                <a:lnTo>
                  <a:pt x="139869" y="794331"/>
                </a:lnTo>
                <a:lnTo>
                  <a:pt x="134054" y="804024"/>
                </a:lnTo>
                <a:lnTo>
                  <a:pt x="135694" y="805515"/>
                </a:lnTo>
                <a:lnTo>
                  <a:pt x="138527" y="807006"/>
                </a:lnTo>
                <a:lnTo>
                  <a:pt x="140913" y="807901"/>
                </a:lnTo>
                <a:lnTo>
                  <a:pt x="142851" y="807901"/>
                </a:lnTo>
                <a:cubicBezTo>
                  <a:pt x="142851" y="807901"/>
                  <a:pt x="142404" y="808944"/>
                  <a:pt x="142404" y="808944"/>
                </a:cubicBezTo>
                <a:lnTo>
                  <a:pt x="139571" y="809243"/>
                </a:lnTo>
                <a:lnTo>
                  <a:pt x="134948" y="809243"/>
                </a:lnTo>
                <a:cubicBezTo>
                  <a:pt x="134948" y="809243"/>
                  <a:pt x="133606" y="809690"/>
                  <a:pt x="133606" y="809690"/>
                </a:cubicBezTo>
                <a:lnTo>
                  <a:pt x="133159" y="810585"/>
                </a:lnTo>
                <a:lnTo>
                  <a:pt x="134352" y="812821"/>
                </a:lnTo>
                <a:lnTo>
                  <a:pt x="134799" y="813269"/>
                </a:lnTo>
                <a:lnTo>
                  <a:pt x="141062" y="814462"/>
                </a:lnTo>
                <a:lnTo>
                  <a:pt x="146430" y="816847"/>
                </a:lnTo>
                <a:lnTo>
                  <a:pt x="147176" y="817444"/>
                </a:lnTo>
                <a:lnTo>
                  <a:pt x="151798" y="823856"/>
                </a:lnTo>
                <a:lnTo>
                  <a:pt x="151053" y="824303"/>
                </a:lnTo>
                <a:lnTo>
                  <a:pt x="148369" y="823707"/>
                </a:lnTo>
                <a:lnTo>
                  <a:pt x="135097" y="817146"/>
                </a:lnTo>
                <a:lnTo>
                  <a:pt x="128387" y="814760"/>
                </a:lnTo>
                <a:lnTo>
                  <a:pt x="118546" y="814014"/>
                </a:lnTo>
                <a:lnTo>
                  <a:pt x="112730" y="814462"/>
                </a:lnTo>
                <a:lnTo>
                  <a:pt x="103485" y="811479"/>
                </a:lnTo>
                <a:lnTo>
                  <a:pt x="98564" y="810883"/>
                </a:lnTo>
                <a:lnTo>
                  <a:pt x="82460" y="804620"/>
                </a:lnTo>
                <a:lnTo>
                  <a:pt x="75601" y="801787"/>
                </a:lnTo>
                <a:lnTo>
                  <a:pt x="71277" y="798506"/>
                </a:lnTo>
                <a:lnTo>
                  <a:pt x="60839" y="793735"/>
                </a:lnTo>
                <a:lnTo>
                  <a:pt x="47866" y="784042"/>
                </a:lnTo>
                <a:lnTo>
                  <a:pt x="26990" y="778823"/>
                </a:lnTo>
                <a:lnTo>
                  <a:pt x="15657" y="779718"/>
                </a:lnTo>
                <a:lnTo>
                  <a:pt x="3728" y="778078"/>
                </a:lnTo>
                <a:lnTo>
                  <a:pt x="0" y="777332"/>
                </a:lnTo>
                <a:lnTo>
                  <a:pt x="0" y="1196343"/>
                </a:lnTo>
                <a:lnTo>
                  <a:pt x="6263" y="1197983"/>
                </a:lnTo>
                <a:lnTo>
                  <a:pt x="12526" y="1199624"/>
                </a:lnTo>
                <a:lnTo>
                  <a:pt x="14464" y="1196194"/>
                </a:lnTo>
                <a:lnTo>
                  <a:pt x="21174" y="1198729"/>
                </a:lnTo>
                <a:lnTo>
                  <a:pt x="26990" y="1200966"/>
                </a:lnTo>
                <a:lnTo>
                  <a:pt x="30717" y="1198132"/>
                </a:lnTo>
                <a:lnTo>
                  <a:pt x="34744" y="1195001"/>
                </a:lnTo>
                <a:lnTo>
                  <a:pt x="40261" y="1195001"/>
                </a:lnTo>
                <a:cubicBezTo>
                  <a:pt x="40261" y="1195001"/>
                  <a:pt x="46375" y="1194554"/>
                  <a:pt x="46375" y="1194554"/>
                </a:cubicBezTo>
                <a:lnTo>
                  <a:pt x="50401" y="1194554"/>
                </a:lnTo>
                <a:cubicBezTo>
                  <a:pt x="50401" y="1194554"/>
                  <a:pt x="50401" y="1197089"/>
                  <a:pt x="50401" y="1197089"/>
                </a:cubicBezTo>
                <a:lnTo>
                  <a:pt x="48909" y="1201562"/>
                </a:lnTo>
                <a:lnTo>
                  <a:pt x="47567" y="1205290"/>
                </a:lnTo>
                <a:lnTo>
                  <a:pt x="51295" y="1209018"/>
                </a:lnTo>
                <a:lnTo>
                  <a:pt x="55918" y="1210956"/>
                </a:lnTo>
                <a:lnTo>
                  <a:pt x="60242" y="1212746"/>
                </a:lnTo>
                <a:lnTo>
                  <a:pt x="62181" y="1217815"/>
                </a:lnTo>
                <a:lnTo>
                  <a:pt x="66952" y="1221692"/>
                </a:lnTo>
                <a:lnTo>
                  <a:pt x="70531" y="1224675"/>
                </a:lnTo>
                <a:lnTo>
                  <a:pt x="73961" y="1227508"/>
                </a:lnTo>
                <a:lnTo>
                  <a:pt x="78881" y="1231534"/>
                </a:lnTo>
                <a:lnTo>
                  <a:pt x="82311" y="1234367"/>
                </a:lnTo>
                <a:lnTo>
                  <a:pt x="86934" y="1238095"/>
                </a:lnTo>
                <a:lnTo>
                  <a:pt x="89618" y="1240332"/>
                </a:lnTo>
                <a:lnTo>
                  <a:pt x="90960" y="1244656"/>
                </a:lnTo>
                <a:lnTo>
                  <a:pt x="92600" y="1249875"/>
                </a:lnTo>
                <a:lnTo>
                  <a:pt x="91705" y="1253006"/>
                </a:lnTo>
                <a:lnTo>
                  <a:pt x="93942" y="1253454"/>
                </a:lnTo>
                <a:lnTo>
                  <a:pt x="98117" y="1250024"/>
                </a:lnTo>
                <a:lnTo>
                  <a:pt x="102143" y="1247936"/>
                </a:lnTo>
                <a:lnTo>
                  <a:pt x="107064" y="1245252"/>
                </a:lnTo>
                <a:lnTo>
                  <a:pt x="110345" y="1243463"/>
                </a:lnTo>
                <a:lnTo>
                  <a:pt x="116458" y="1243463"/>
                </a:lnTo>
                <a:cubicBezTo>
                  <a:pt x="116458" y="1243463"/>
                  <a:pt x="119440" y="1238244"/>
                  <a:pt x="119440" y="1238244"/>
                </a:cubicBezTo>
                <a:lnTo>
                  <a:pt x="119440" y="1230937"/>
                </a:lnTo>
                <a:cubicBezTo>
                  <a:pt x="119440" y="1230937"/>
                  <a:pt x="122572" y="1230937"/>
                  <a:pt x="122572" y="1230937"/>
                </a:cubicBezTo>
                <a:lnTo>
                  <a:pt x="124361" y="1229894"/>
                </a:lnTo>
                <a:lnTo>
                  <a:pt x="125107" y="1227806"/>
                </a:lnTo>
                <a:lnTo>
                  <a:pt x="123168" y="1224824"/>
                </a:lnTo>
                <a:lnTo>
                  <a:pt x="129133" y="1223482"/>
                </a:lnTo>
                <a:lnTo>
                  <a:pt x="133457" y="1222438"/>
                </a:lnTo>
                <a:lnTo>
                  <a:pt x="139571" y="1219754"/>
                </a:lnTo>
                <a:lnTo>
                  <a:pt x="145535" y="1217070"/>
                </a:lnTo>
                <a:lnTo>
                  <a:pt x="148369" y="1219157"/>
                </a:lnTo>
                <a:lnTo>
                  <a:pt x="151202" y="1221096"/>
                </a:lnTo>
                <a:lnTo>
                  <a:pt x="156719" y="1225868"/>
                </a:lnTo>
                <a:lnTo>
                  <a:pt x="157166" y="1227061"/>
                </a:lnTo>
                <a:lnTo>
                  <a:pt x="156868" y="1229297"/>
                </a:lnTo>
                <a:lnTo>
                  <a:pt x="156272" y="1231534"/>
                </a:lnTo>
                <a:lnTo>
                  <a:pt x="159701" y="1237797"/>
                </a:lnTo>
                <a:lnTo>
                  <a:pt x="160596" y="1238542"/>
                </a:lnTo>
                <a:lnTo>
                  <a:pt x="163429" y="1239437"/>
                </a:lnTo>
                <a:lnTo>
                  <a:pt x="166710" y="1241525"/>
                </a:lnTo>
                <a:lnTo>
                  <a:pt x="168201" y="1243314"/>
                </a:lnTo>
                <a:lnTo>
                  <a:pt x="172972" y="1246147"/>
                </a:lnTo>
                <a:lnTo>
                  <a:pt x="173718" y="1247340"/>
                </a:lnTo>
                <a:lnTo>
                  <a:pt x="174165" y="1249279"/>
                </a:lnTo>
                <a:lnTo>
                  <a:pt x="174911" y="1250919"/>
                </a:lnTo>
                <a:lnTo>
                  <a:pt x="175806" y="1252112"/>
                </a:lnTo>
                <a:lnTo>
                  <a:pt x="176700" y="1253752"/>
                </a:lnTo>
                <a:lnTo>
                  <a:pt x="178788" y="1255690"/>
                </a:lnTo>
                <a:lnTo>
                  <a:pt x="182665" y="1257927"/>
                </a:lnTo>
                <a:lnTo>
                  <a:pt x="185349" y="1259418"/>
                </a:lnTo>
                <a:lnTo>
                  <a:pt x="189226" y="1261506"/>
                </a:lnTo>
                <a:lnTo>
                  <a:pt x="193103" y="1265830"/>
                </a:lnTo>
                <a:lnTo>
                  <a:pt x="196533" y="1269558"/>
                </a:lnTo>
                <a:lnTo>
                  <a:pt x="200409" y="1273286"/>
                </a:lnTo>
                <a:lnTo>
                  <a:pt x="199813" y="1276268"/>
                </a:lnTo>
                <a:lnTo>
                  <a:pt x="203690" y="1280891"/>
                </a:lnTo>
                <a:lnTo>
                  <a:pt x="207716" y="1286706"/>
                </a:lnTo>
                <a:lnTo>
                  <a:pt x="210847" y="1291776"/>
                </a:lnTo>
                <a:lnTo>
                  <a:pt x="213084" y="1294609"/>
                </a:lnTo>
                <a:lnTo>
                  <a:pt x="215768" y="1298784"/>
                </a:lnTo>
                <a:lnTo>
                  <a:pt x="219049" y="1303854"/>
                </a:lnTo>
                <a:lnTo>
                  <a:pt x="222777" y="1309670"/>
                </a:lnTo>
                <a:lnTo>
                  <a:pt x="225610" y="1313398"/>
                </a:lnTo>
                <a:lnTo>
                  <a:pt x="229338" y="1318617"/>
                </a:lnTo>
                <a:lnTo>
                  <a:pt x="231127" y="1321748"/>
                </a:lnTo>
                <a:lnTo>
                  <a:pt x="229934" y="1323836"/>
                </a:lnTo>
                <a:lnTo>
                  <a:pt x="228443" y="1326371"/>
                </a:lnTo>
                <a:lnTo>
                  <a:pt x="233215" y="1327564"/>
                </a:lnTo>
                <a:lnTo>
                  <a:pt x="236495" y="1328458"/>
                </a:lnTo>
                <a:lnTo>
                  <a:pt x="235600" y="1331291"/>
                </a:lnTo>
                <a:lnTo>
                  <a:pt x="234557" y="1335019"/>
                </a:lnTo>
                <a:lnTo>
                  <a:pt x="238284" y="1336510"/>
                </a:lnTo>
                <a:lnTo>
                  <a:pt x="240819" y="1337554"/>
                </a:lnTo>
                <a:lnTo>
                  <a:pt x="240372" y="1339493"/>
                </a:lnTo>
                <a:lnTo>
                  <a:pt x="241714" y="1341729"/>
                </a:lnTo>
                <a:lnTo>
                  <a:pt x="242012" y="1345457"/>
                </a:lnTo>
                <a:lnTo>
                  <a:pt x="246486" y="1345159"/>
                </a:lnTo>
                <a:lnTo>
                  <a:pt x="248424" y="1345159"/>
                </a:lnTo>
                <a:cubicBezTo>
                  <a:pt x="248424" y="1345159"/>
                  <a:pt x="251108" y="1346650"/>
                  <a:pt x="251108" y="1346650"/>
                </a:cubicBezTo>
                <a:lnTo>
                  <a:pt x="254687" y="1348887"/>
                </a:lnTo>
                <a:lnTo>
                  <a:pt x="258266" y="1350974"/>
                </a:lnTo>
                <a:lnTo>
                  <a:pt x="261397" y="1352764"/>
                </a:lnTo>
                <a:lnTo>
                  <a:pt x="265423" y="1353808"/>
                </a:lnTo>
                <a:lnTo>
                  <a:pt x="270344" y="1355299"/>
                </a:lnTo>
                <a:lnTo>
                  <a:pt x="272730" y="1358281"/>
                </a:lnTo>
                <a:lnTo>
                  <a:pt x="277203" y="1359623"/>
                </a:lnTo>
                <a:lnTo>
                  <a:pt x="278844" y="1363798"/>
                </a:lnTo>
                <a:lnTo>
                  <a:pt x="284062" y="1365289"/>
                </a:lnTo>
                <a:lnTo>
                  <a:pt x="287194" y="1364246"/>
                </a:lnTo>
                <a:lnTo>
                  <a:pt x="288238" y="1365886"/>
                </a:lnTo>
                <a:lnTo>
                  <a:pt x="289132" y="1367824"/>
                </a:lnTo>
                <a:lnTo>
                  <a:pt x="289431" y="1370359"/>
                </a:lnTo>
                <a:lnTo>
                  <a:pt x="289132" y="1372745"/>
                </a:lnTo>
                <a:lnTo>
                  <a:pt x="289132" y="1373043"/>
                </a:lnTo>
                <a:cubicBezTo>
                  <a:pt x="289132" y="1373043"/>
                  <a:pt x="288238" y="1375578"/>
                  <a:pt x="288238" y="1375578"/>
                </a:cubicBezTo>
                <a:lnTo>
                  <a:pt x="287641" y="1377964"/>
                </a:lnTo>
                <a:lnTo>
                  <a:pt x="287343" y="1380201"/>
                </a:lnTo>
                <a:lnTo>
                  <a:pt x="287343" y="1382587"/>
                </a:lnTo>
                <a:cubicBezTo>
                  <a:pt x="287343" y="1382587"/>
                  <a:pt x="287790" y="1385271"/>
                  <a:pt x="287790" y="1385271"/>
                </a:cubicBezTo>
                <a:lnTo>
                  <a:pt x="288685" y="1388700"/>
                </a:lnTo>
                <a:lnTo>
                  <a:pt x="290176" y="1393025"/>
                </a:lnTo>
                <a:lnTo>
                  <a:pt x="289878" y="1396603"/>
                </a:lnTo>
                <a:lnTo>
                  <a:pt x="288238" y="1399287"/>
                </a:lnTo>
                <a:lnTo>
                  <a:pt x="287343" y="1402568"/>
                </a:lnTo>
                <a:lnTo>
                  <a:pt x="288536" y="1404506"/>
                </a:lnTo>
                <a:lnTo>
                  <a:pt x="290176" y="1402419"/>
                </a:lnTo>
                <a:lnTo>
                  <a:pt x="293009" y="1397051"/>
                </a:lnTo>
                <a:lnTo>
                  <a:pt x="294053" y="1394367"/>
                </a:lnTo>
                <a:lnTo>
                  <a:pt x="294650" y="1390639"/>
                </a:lnTo>
                <a:lnTo>
                  <a:pt x="294650" y="1386165"/>
                </a:lnTo>
                <a:cubicBezTo>
                  <a:pt x="294650" y="1386165"/>
                  <a:pt x="295246" y="1385122"/>
                  <a:pt x="295246" y="1385122"/>
                </a:cubicBezTo>
                <a:lnTo>
                  <a:pt x="295992" y="1387507"/>
                </a:lnTo>
                <a:lnTo>
                  <a:pt x="296886" y="1388998"/>
                </a:lnTo>
                <a:lnTo>
                  <a:pt x="297781" y="1389744"/>
                </a:lnTo>
                <a:lnTo>
                  <a:pt x="298676" y="1389744"/>
                </a:lnTo>
                <a:cubicBezTo>
                  <a:pt x="298676" y="1389744"/>
                  <a:pt x="299570" y="1389148"/>
                  <a:pt x="299570" y="1389148"/>
                </a:cubicBezTo>
                <a:lnTo>
                  <a:pt x="301360" y="1388700"/>
                </a:lnTo>
                <a:lnTo>
                  <a:pt x="295544" y="1395709"/>
                </a:lnTo>
                <a:lnTo>
                  <a:pt x="292711" y="1400182"/>
                </a:lnTo>
                <a:lnTo>
                  <a:pt x="291220" y="1403314"/>
                </a:lnTo>
                <a:lnTo>
                  <a:pt x="287045" y="1410769"/>
                </a:lnTo>
                <a:lnTo>
                  <a:pt x="286150" y="1413155"/>
                </a:lnTo>
                <a:lnTo>
                  <a:pt x="284062" y="1416734"/>
                </a:lnTo>
                <a:lnTo>
                  <a:pt x="281677" y="1417927"/>
                </a:lnTo>
                <a:lnTo>
                  <a:pt x="280484" y="1419567"/>
                </a:lnTo>
                <a:lnTo>
                  <a:pt x="280036" y="1420909"/>
                </a:lnTo>
                <a:lnTo>
                  <a:pt x="279589" y="1424040"/>
                </a:lnTo>
                <a:lnTo>
                  <a:pt x="279589" y="1426277"/>
                </a:lnTo>
                <a:cubicBezTo>
                  <a:pt x="279589" y="1426277"/>
                  <a:pt x="278545" y="1428514"/>
                  <a:pt x="278545" y="1428514"/>
                </a:cubicBezTo>
                <a:lnTo>
                  <a:pt x="279440" y="1431198"/>
                </a:lnTo>
                <a:lnTo>
                  <a:pt x="282273" y="1434329"/>
                </a:lnTo>
                <a:lnTo>
                  <a:pt x="287641" y="1437759"/>
                </a:lnTo>
                <a:lnTo>
                  <a:pt x="292562" y="1436119"/>
                </a:lnTo>
                <a:lnTo>
                  <a:pt x="295246" y="1435820"/>
                </a:lnTo>
                <a:lnTo>
                  <a:pt x="299720" y="1435820"/>
                </a:lnTo>
                <a:cubicBezTo>
                  <a:pt x="299720" y="1435820"/>
                  <a:pt x="295395" y="1438504"/>
                  <a:pt x="295395" y="1438504"/>
                </a:cubicBezTo>
                <a:lnTo>
                  <a:pt x="288685" y="1439697"/>
                </a:lnTo>
                <a:lnTo>
                  <a:pt x="288089" y="1440741"/>
                </a:lnTo>
                <a:lnTo>
                  <a:pt x="287492" y="1445662"/>
                </a:lnTo>
                <a:lnTo>
                  <a:pt x="283615" y="1449688"/>
                </a:lnTo>
                <a:lnTo>
                  <a:pt x="280931" y="1455056"/>
                </a:lnTo>
                <a:lnTo>
                  <a:pt x="282870" y="1457740"/>
                </a:lnTo>
                <a:lnTo>
                  <a:pt x="287790" y="1460722"/>
                </a:lnTo>
                <a:lnTo>
                  <a:pt x="292115" y="1461617"/>
                </a:lnTo>
                <a:lnTo>
                  <a:pt x="294501" y="1466836"/>
                </a:lnTo>
                <a:lnTo>
                  <a:pt x="298079" y="1469818"/>
                </a:lnTo>
                <a:lnTo>
                  <a:pt x="301360" y="1472950"/>
                </a:lnTo>
                <a:lnTo>
                  <a:pt x="304044" y="1469371"/>
                </a:lnTo>
                <a:lnTo>
                  <a:pt x="308666" y="1467582"/>
                </a:lnTo>
                <a:lnTo>
                  <a:pt x="309412" y="1466687"/>
                </a:lnTo>
                <a:lnTo>
                  <a:pt x="309859" y="1464450"/>
                </a:lnTo>
                <a:lnTo>
                  <a:pt x="310157" y="1460872"/>
                </a:lnTo>
                <a:lnTo>
                  <a:pt x="310754" y="1458486"/>
                </a:lnTo>
                <a:lnTo>
                  <a:pt x="314780" y="1453416"/>
                </a:lnTo>
                <a:lnTo>
                  <a:pt x="315824" y="1452670"/>
                </a:lnTo>
                <a:lnTo>
                  <a:pt x="317315" y="1451030"/>
                </a:lnTo>
                <a:lnTo>
                  <a:pt x="317762" y="1451030"/>
                </a:lnTo>
                <a:cubicBezTo>
                  <a:pt x="317762" y="1451030"/>
                  <a:pt x="318210" y="1451776"/>
                  <a:pt x="318210" y="1451776"/>
                </a:cubicBezTo>
                <a:lnTo>
                  <a:pt x="319253" y="1451477"/>
                </a:lnTo>
                <a:lnTo>
                  <a:pt x="324174" y="1448197"/>
                </a:lnTo>
                <a:lnTo>
                  <a:pt x="325665" y="1448197"/>
                </a:lnTo>
                <a:cubicBezTo>
                  <a:pt x="325665" y="1448197"/>
                  <a:pt x="328797" y="1450434"/>
                  <a:pt x="328797" y="1450434"/>
                </a:cubicBezTo>
                <a:lnTo>
                  <a:pt x="328051" y="1450881"/>
                </a:lnTo>
                <a:lnTo>
                  <a:pt x="325665" y="1451328"/>
                </a:lnTo>
                <a:lnTo>
                  <a:pt x="324025" y="1452074"/>
                </a:lnTo>
                <a:lnTo>
                  <a:pt x="323130" y="1453267"/>
                </a:lnTo>
                <a:lnTo>
                  <a:pt x="322683" y="1454460"/>
                </a:lnTo>
                <a:lnTo>
                  <a:pt x="322683" y="1455802"/>
                </a:lnTo>
                <a:cubicBezTo>
                  <a:pt x="322683" y="1455802"/>
                  <a:pt x="322981" y="1457591"/>
                  <a:pt x="322981" y="1457591"/>
                </a:cubicBezTo>
                <a:lnTo>
                  <a:pt x="324920" y="1461617"/>
                </a:lnTo>
                <a:lnTo>
                  <a:pt x="326858" y="1463407"/>
                </a:lnTo>
                <a:lnTo>
                  <a:pt x="329244" y="1464450"/>
                </a:lnTo>
                <a:lnTo>
                  <a:pt x="330288" y="1464450"/>
                </a:lnTo>
                <a:cubicBezTo>
                  <a:pt x="330288" y="1464450"/>
                  <a:pt x="332972" y="1464003"/>
                  <a:pt x="332972" y="1464003"/>
                </a:cubicBezTo>
                <a:lnTo>
                  <a:pt x="337296" y="1464301"/>
                </a:lnTo>
                <a:lnTo>
                  <a:pt x="339682" y="1465643"/>
                </a:lnTo>
                <a:lnTo>
                  <a:pt x="344006" y="1469967"/>
                </a:lnTo>
                <a:lnTo>
                  <a:pt x="344603" y="1472055"/>
                </a:lnTo>
                <a:lnTo>
                  <a:pt x="340577" y="1468476"/>
                </a:lnTo>
                <a:lnTo>
                  <a:pt x="339235" y="1466687"/>
                </a:lnTo>
                <a:lnTo>
                  <a:pt x="335060" y="1465196"/>
                </a:lnTo>
                <a:lnTo>
                  <a:pt x="333270" y="1465196"/>
                </a:lnTo>
                <a:cubicBezTo>
                  <a:pt x="333270" y="1465196"/>
                  <a:pt x="330139" y="1466985"/>
                  <a:pt x="330139" y="1466985"/>
                </a:cubicBezTo>
                <a:lnTo>
                  <a:pt x="328499" y="1466538"/>
                </a:lnTo>
                <a:lnTo>
                  <a:pt x="320894" y="1461766"/>
                </a:lnTo>
                <a:lnTo>
                  <a:pt x="318955" y="1461468"/>
                </a:lnTo>
                <a:lnTo>
                  <a:pt x="320446" y="1457442"/>
                </a:lnTo>
                <a:lnTo>
                  <a:pt x="320446" y="1455951"/>
                </a:lnTo>
                <a:cubicBezTo>
                  <a:pt x="320446" y="1455951"/>
                  <a:pt x="318210" y="1455503"/>
                  <a:pt x="318210" y="1455503"/>
                </a:cubicBezTo>
                <a:lnTo>
                  <a:pt x="315973" y="1456398"/>
                </a:lnTo>
                <a:lnTo>
                  <a:pt x="313587" y="1458337"/>
                </a:lnTo>
                <a:lnTo>
                  <a:pt x="312096" y="1462363"/>
                </a:lnTo>
                <a:lnTo>
                  <a:pt x="313140" y="1465792"/>
                </a:lnTo>
                <a:lnTo>
                  <a:pt x="314482" y="1468626"/>
                </a:lnTo>
                <a:lnTo>
                  <a:pt x="319999" y="1470117"/>
                </a:lnTo>
                <a:lnTo>
                  <a:pt x="325665" y="1473248"/>
                </a:lnTo>
                <a:lnTo>
                  <a:pt x="329095" y="1477125"/>
                </a:lnTo>
                <a:lnTo>
                  <a:pt x="331033" y="1486966"/>
                </a:lnTo>
                <a:lnTo>
                  <a:pt x="333270" y="1488905"/>
                </a:lnTo>
                <a:lnTo>
                  <a:pt x="340129" y="1485923"/>
                </a:lnTo>
                <a:lnTo>
                  <a:pt x="341472" y="1485923"/>
                </a:lnTo>
                <a:cubicBezTo>
                  <a:pt x="341472" y="1485923"/>
                  <a:pt x="339980" y="1487712"/>
                  <a:pt x="339980" y="1487712"/>
                </a:cubicBezTo>
                <a:lnTo>
                  <a:pt x="339384" y="1489651"/>
                </a:lnTo>
                <a:lnTo>
                  <a:pt x="337744" y="1496361"/>
                </a:lnTo>
                <a:lnTo>
                  <a:pt x="335656" y="1503369"/>
                </a:lnTo>
                <a:lnTo>
                  <a:pt x="335656" y="1506053"/>
                </a:lnTo>
                <a:cubicBezTo>
                  <a:pt x="335656" y="1506053"/>
                  <a:pt x="336551" y="1505904"/>
                  <a:pt x="336551" y="1505904"/>
                </a:cubicBezTo>
                <a:lnTo>
                  <a:pt x="338042" y="1504413"/>
                </a:lnTo>
                <a:lnTo>
                  <a:pt x="341919" y="1499790"/>
                </a:lnTo>
                <a:lnTo>
                  <a:pt x="344454" y="1499045"/>
                </a:lnTo>
                <a:lnTo>
                  <a:pt x="344454" y="1499045"/>
                </a:lnTo>
                <a:cubicBezTo>
                  <a:pt x="344454" y="1499045"/>
                  <a:pt x="342366" y="1501282"/>
                  <a:pt x="342366" y="1501282"/>
                </a:cubicBezTo>
                <a:lnTo>
                  <a:pt x="341621" y="1502624"/>
                </a:lnTo>
                <a:lnTo>
                  <a:pt x="341322" y="1503518"/>
                </a:lnTo>
                <a:lnTo>
                  <a:pt x="342068" y="1506650"/>
                </a:lnTo>
                <a:lnTo>
                  <a:pt x="342068" y="1507544"/>
                </a:lnTo>
                <a:cubicBezTo>
                  <a:pt x="342068" y="1507544"/>
                  <a:pt x="333419" y="1513360"/>
                  <a:pt x="333419" y="1513360"/>
                </a:cubicBezTo>
                <a:lnTo>
                  <a:pt x="337744" y="1519324"/>
                </a:lnTo>
                <a:lnTo>
                  <a:pt x="340129" y="1527078"/>
                </a:lnTo>
                <a:lnTo>
                  <a:pt x="342963" y="1521114"/>
                </a:lnTo>
                <a:lnTo>
                  <a:pt x="345348" y="1513807"/>
                </a:lnTo>
                <a:lnTo>
                  <a:pt x="347138" y="1510079"/>
                </a:lnTo>
                <a:lnTo>
                  <a:pt x="348182" y="1508737"/>
                </a:lnTo>
                <a:lnTo>
                  <a:pt x="350269" y="1507693"/>
                </a:lnTo>
                <a:lnTo>
                  <a:pt x="354295" y="1506799"/>
                </a:lnTo>
                <a:lnTo>
                  <a:pt x="355339" y="1506202"/>
                </a:lnTo>
                <a:lnTo>
                  <a:pt x="366224" y="1496062"/>
                </a:lnTo>
                <a:lnTo>
                  <a:pt x="367268" y="1495317"/>
                </a:lnTo>
                <a:lnTo>
                  <a:pt x="368163" y="1494273"/>
                </a:lnTo>
                <a:lnTo>
                  <a:pt x="368759" y="1492931"/>
                </a:lnTo>
                <a:lnTo>
                  <a:pt x="368759" y="1491589"/>
                </a:lnTo>
                <a:cubicBezTo>
                  <a:pt x="368759" y="1491589"/>
                  <a:pt x="368610" y="1488309"/>
                  <a:pt x="368610" y="1488309"/>
                </a:cubicBezTo>
                <a:lnTo>
                  <a:pt x="368908" y="1488309"/>
                </a:lnTo>
                <a:cubicBezTo>
                  <a:pt x="368908" y="1488309"/>
                  <a:pt x="369952" y="1490396"/>
                  <a:pt x="369952" y="1490396"/>
                </a:cubicBezTo>
                <a:lnTo>
                  <a:pt x="370400" y="1491589"/>
                </a:lnTo>
                <a:lnTo>
                  <a:pt x="370400" y="1492633"/>
                </a:lnTo>
                <a:cubicBezTo>
                  <a:pt x="370400" y="1492633"/>
                  <a:pt x="369207" y="1495019"/>
                  <a:pt x="369207" y="1495019"/>
                </a:cubicBezTo>
                <a:lnTo>
                  <a:pt x="364137" y="1499492"/>
                </a:lnTo>
                <a:lnTo>
                  <a:pt x="363540" y="1500983"/>
                </a:lnTo>
                <a:lnTo>
                  <a:pt x="363988" y="1502474"/>
                </a:lnTo>
                <a:lnTo>
                  <a:pt x="364882" y="1504860"/>
                </a:lnTo>
                <a:lnTo>
                  <a:pt x="365777" y="1505755"/>
                </a:lnTo>
                <a:lnTo>
                  <a:pt x="370698" y="1507992"/>
                </a:lnTo>
                <a:lnTo>
                  <a:pt x="371593" y="1509632"/>
                </a:lnTo>
                <a:lnTo>
                  <a:pt x="371593" y="1511123"/>
                </a:lnTo>
                <a:cubicBezTo>
                  <a:pt x="371593" y="1511123"/>
                  <a:pt x="375470" y="1515298"/>
                  <a:pt x="375470" y="1515298"/>
                </a:cubicBezTo>
                <a:lnTo>
                  <a:pt x="376513" y="1517237"/>
                </a:lnTo>
                <a:lnTo>
                  <a:pt x="375917" y="1517237"/>
                </a:lnTo>
                <a:cubicBezTo>
                  <a:pt x="375917" y="1517237"/>
                  <a:pt x="373680" y="1514851"/>
                  <a:pt x="373680" y="1514851"/>
                </a:cubicBezTo>
                <a:lnTo>
                  <a:pt x="371742" y="1512465"/>
                </a:lnTo>
                <a:lnTo>
                  <a:pt x="370101" y="1510079"/>
                </a:lnTo>
                <a:lnTo>
                  <a:pt x="368759" y="1508737"/>
                </a:lnTo>
                <a:lnTo>
                  <a:pt x="364286" y="1507842"/>
                </a:lnTo>
                <a:lnTo>
                  <a:pt x="362497" y="1504860"/>
                </a:lnTo>
                <a:lnTo>
                  <a:pt x="357278" y="1506351"/>
                </a:lnTo>
                <a:lnTo>
                  <a:pt x="354295" y="1508439"/>
                </a:lnTo>
                <a:lnTo>
                  <a:pt x="351015" y="1510079"/>
                </a:lnTo>
                <a:lnTo>
                  <a:pt x="347734" y="1512316"/>
                </a:lnTo>
                <a:lnTo>
                  <a:pt x="346541" y="1516193"/>
                </a:lnTo>
                <a:lnTo>
                  <a:pt x="346094" y="1519772"/>
                </a:lnTo>
                <a:lnTo>
                  <a:pt x="349524" y="1519772"/>
                </a:lnTo>
                <a:cubicBezTo>
                  <a:pt x="349524" y="1519772"/>
                  <a:pt x="346840" y="1523798"/>
                  <a:pt x="346840" y="1523798"/>
                </a:cubicBezTo>
                <a:lnTo>
                  <a:pt x="345945" y="1525885"/>
                </a:lnTo>
                <a:lnTo>
                  <a:pt x="345945" y="1527526"/>
                </a:lnTo>
                <a:cubicBezTo>
                  <a:pt x="345945" y="1527526"/>
                  <a:pt x="346243" y="1531253"/>
                  <a:pt x="346243" y="1531253"/>
                </a:cubicBezTo>
                <a:lnTo>
                  <a:pt x="347138" y="1533788"/>
                </a:lnTo>
                <a:lnTo>
                  <a:pt x="349076" y="1536025"/>
                </a:lnTo>
                <a:lnTo>
                  <a:pt x="349524" y="1537367"/>
                </a:lnTo>
                <a:lnTo>
                  <a:pt x="349971" y="1537964"/>
                </a:lnTo>
                <a:lnTo>
                  <a:pt x="351164" y="1538411"/>
                </a:lnTo>
                <a:lnTo>
                  <a:pt x="351760" y="1538411"/>
                </a:lnTo>
                <a:cubicBezTo>
                  <a:pt x="351760" y="1538411"/>
                  <a:pt x="352655" y="1537069"/>
                  <a:pt x="352655" y="1537069"/>
                </a:cubicBezTo>
                <a:lnTo>
                  <a:pt x="353550" y="1535280"/>
                </a:lnTo>
                <a:lnTo>
                  <a:pt x="356979" y="1531104"/>
                </a:lnTo>
                <a:lnTo>
                  <a:pt x="359663" y="1530061"/>
                </a:lnTo>
                <a:lnTo>
                  <a:pt x="367716" y="1529762"/>
                </a:lnTo>
                <a:lnTo>
                  <a:pt x="376662" y="1530210"/>
                </a:lnTo>
                <a:lnTo>
                  <a:pt x="375470" y="1530657"/>
                </a:lnTo>
                <a:lnTo>
                  <a:pt x="369356" y="1531552"/>
                </a:lnTo>
                <a:lnTo>
                  <a:pt x="361155" y="1532148"/>
                </a:lnTo>
                <a:lnTo>
                  <a:pt x="359365" y="1532595"/>
                </a:lnTo>
                <a:lnTo>
                  <a:pt x="357427" y="1533788"/>
                </a:lnTo>
                <a:lnTo>
                  <a:pt x="351760" y="1540349"/>
                </a:lnTo>
                <a:lnTo>
                  <a:pt x="350269" y="1543332"/>
                </a:lnTo>
                <a:lnTo>
                  <a:pt x="349673" y="1546016"/>
                </a:lnTo>
                <a:lnTo>
                  <a:pt x="349673" y="1550340"/>
                </a:lnTo>
                <a:cubicBezTo>
                  <a:pt x="349673" y="1550340"/>
                  <a:pt x="352953" y="1552577"/>
                  <a:pt x="352953" y="1552577"/>
                </a:cubicBezTo>
                <a:lnTo>
                  <a:pt x="356830" y="1556156"/>
                </a:lnTo>
                <a:lnTo>
                  <a:pt x="359067" y="1557796"/>
                </a:lnTo>
                <a:lnTo>
                  <a:pt x="361453" y="1558840"/>
                </a:lnTo>
                <a:lnTo>
                  <a:pt x="366970" y="1560629"/>
                </a:lnTo>
                <a:lnTo>
                  <a:pt x="368163" y="1560629"/>
                </a:lnTo>
                <a:cubicBezTo>
                  <a:pt x="368163" y="1560629"/>
                  <a:pt x="369505" y="1559734"/>
                  <a:pt x="369505" y="1559734"/>
                </a:cubicBezTo>
                <a:lnTo>
                  <a:pt x="378154" y="1558989"/>
                </a:lnTo>
                <a:lnTo>
                  <a:pt x="379943" y="1557199"/>
                </a:lnTo>
                <a:lnTo>
                  <a:pt x="381136" y="1553919"/>
                </a:lnTo>
                <a:lnTo>
                  <a:pt x="382030" y="1557348"/>
                </a:lnTo>
                <a:lnTo>
                  <a:pt x="380987" y="1560778"/>
                </a:lnTo>
                <a:lnTo>
                  <a:pt x="381881" y="1561673"/>
                </a:lnTo>
                <a:lnTo>
                  <a:pt x="383671" y="1561375"/>
                </a:lnTo>
                <a:lnTo>
                  <a:pt x="384864" y="1561822"/>
                </a:lnTo>
                <a:lnTo>
                  <a:pt x="384267" y="1562866"/>
                </a:lnTo>
                <a:lnTo>
                  <a:pt x="382329" y="1564357"/>
                </a:lnTo>
                <a:lnTo>
                  <a:pt x="381136" y="1565848"/>
                </a:lnTo>
                <a:lnTo>
                  <a:pt x="381136" y="1567488"/>
                </a:lnTo>
                <a:cubicBezTo>
                  <a:pt x="381136" y="1567488"/>
                  <a:pt x="381732" y="1567786"/>
                  <a:pt x="381732" y="1567786"/>
                </a:cubicBezTo>
                <a:lnTo>
                  <a:pt x="385013" y="1567786"/>
                </a:lnTo>
                <a:cubicBezTo>
                  <a:pt x="385013" y="1567786"/>
                  <a:pt x="395302" y="1566295"/>
                  <a:pt x="395302" y="1566295"/>
                </a:cubicBezTo>
                <a:lnTo>
                  <a:pt x="397389" y="1566594"/>
                </a:lnTo>
                <a:lnTo>
                  <a:pt x="397389" y="1567339"/>
                </a:lnTo>
                <a:cubicBezTo>
                  <a:pt x="397389" y="1567339"/>
                  <a:pt x="393065" y="1568085"/>
                  <a:pt x="393065" y="1568085"/>
                </a:cubicBezTo>
                <a:lnTo>
                  <a:pt x="388592" y="1569576"/>
                </a:lnTo>
                <a:lnTo>
                  <a:pt x="383969" y="1570172"/>
                </a:lnTo>
                <a:lnTo>
                  <a:pt x="383074" y="1570918"/>
                </a:lnTo>
                <a:lnTo>
                  <a:pt x="383074" y="1572260"/>
                </a:lnTo>
                <a:cubicBezTo>
                  <a:pt x="383074" y="1572260"/>
                  <a:pt x="384267" y="1573005"/>
                  <a:pt x="384267" y="1573005"/>
                </a:cubicBezTo>
                <a:lnTo>
                  <a:pt x="388741" y="1573304"/>
                </a:lnTo>
                <a:lnTo>
                  <a:pt x="392469" y="1574198"/>
                </a:lnTo>
                <a:lnTo>
                  <a:pt x="394258" y="1574198"/>
                </a:lnTo>
                <a:cubicBezTo>
                  <a:pt x="394258" y="1574198"/>
                  <a:pt x="395749" y="1574497"/>
                  <a:pt x="395749" y="1574497"/>
                </a:cubicBezTo>
                <a:lnTo>
                  <a:pt x="399030" y="1573602"/>
                </a:lnTo>
                <a:lnTo>
                  <a:pt x="400819" y="1573602"/>
                </a:lnTo>
                <a:cubicBezTo>
                  <a:pt x="400819" y="1573602"/>
                  <a:pt x="401714" y="1574795"/>
                  <a:pt x="401714" y="1574795"/>
                </a:cubicBezTo>
                <a:lnTo>
                  <a:pt x="402907" y="1575242"/>
                </a:lnTo>
                <a:lnTo>
                  <a:pt x="404398" y="1575242"/>
                </a:lnTo>
                <a:cubicBezTo>
                  <a:pt x="404398" y="1575242"/>
                  <a:pt x="405292" y="1574497"/>
                  <a:pt x="405292" y="1574497"/>
                </a:cubicBezTo>
                <a:lnTo>
                  <a:pt x="405889" y="1571365"/>
                </a:lnTo>
                <a:lnTo>
                  <a:pt x="406634" y="1569128"/>
                </a:lnTo>
                <a:lnTo>
                  <a:pt x="407082" y="1568681"/>
                </a:lnTo>
                <a:lnTo>
                  <a:pt x="407380" y="1572856"/>
                </a:lnTo>
                <a:lnTo>
                  <a:pt x="407827" y="1573751"/>
                </a:lnTo>
                <a:lnTo>
                  <a:pt x="408573" y="1574049"/>
                </a:lnTo>
                <a:lnTo>
                  <a:pt x="415581" y="1574795"/>
                </a:lnTo>
                <a:lnTo>
                  <a:pt x="419607" y="1573453"/>
                </a:lnTo>
                <a:lnTo>
                  <a:pt x="421546" y="1570620"/>
                </a:lnTo>
                <a:lnTo>
                  <a:pt x="422739" y="1567935"/>
                </a:lnTo>
                <a:lnTo>
                  <a:pt x="423037" y="1565997"/>
                </a:lnTo>
                <a:lnTo>
                  <a:pt x="422590" y="1564357"/>
                </a:lnTo>
                <a:lnTo>
                  <a:pt x="423037" y="1562717"/>
                </a:lnTo>
                <a:lnTo>
                  <a:pt x="424975" y="1560480"/>
                </a:lnTo>
                <a:lnTo>
                  <a:pt x="424528" y="1562120"/>
                </a:lnTo>
                <a:lnTo>
                  <a:pt x="424975" y="1565997"/>
                </a:lnTo>
                <a:lnTo>
                  <a:pt x="424975" y="1567786"/>
                </a:lnTo>
                <a:cubicBezTo>
                  <a:pt x="424975" y="1567786"/>
                  <a:pt x="424975" y="1568979"/>
                  <a:pt x="424975" y="1568979"/>
                </a:cubicBezTo>
                <a:lnTo>
                  <a:pt x="423037" y="1572558"/>
                </a:lnTo>
                <a:lnTo>
                  <a:pt x="419906" y="1576882"/>
                </a:lnTo>
                <a:lnTo>
                  <a:pt x="420204" y="1578821"/>
                </a:lnTo>
                <a:lnTo>
                  <a:pt x="421695" y="1579119"/>
                </a:lnTo>
                <a:lnTo>
                  <a:pt x="423037" y="1581207"/>
                </a:lnTo>
                <a:lnTo>
                  <a:pt x="423037" y="1582698"/>
                </a:lnTo>
                <a:cubicBezTo>
                  <a:pt x="423037" y="1582698"/>
                  <a:pt x="426914" y="1589408"/>
                  <a:pt x="426914" y="1589408"/>
                </a:cubicBezTo>
                <a:lnTo>
                  <a:pt x="426914" y="1591346"/>
                </a:lnTo>
                <a:cubicBezTo>
                  <a:pt x="426914" y="1591346"/>
                  <a:pt x="429001" y="1593583"/>
                  <a:pt x="429001" y="1593583"/>
                </a:cubicBezTo>
                <a:lnTo>
                  <a:pt x="434817" y="1598951"/>
                </a:lnTo>
                <a:lnTo>
                  <a:pt x="436606" y="1599995"/>
                </a:lnTo>
                <a:lnTo>
                  <a:pt x="440036" y="1599995"/>
                </a:lnTo>
                <a:cubicBezTo>
                  <a:pt x="440036" y="1599995"/>
                  <a:pt x="443764" y="1599548"/>
                  <a:pt x="443764" y="1599548"/>
                </a:cubicBezTo>
                <a:lnTo>
                  <a:pt x="446000" y="1597311"/>
                </a:lnTo>
                <a:lnTo>
                  <a:pt x="447939" y="1596565"/>
                </a:lnTo>
                <a:lnTo>
                  <a:pt x="448237" y="1595969"/>
                </a:lnTo>
                <a:lnTo>
                  <a:pt x="448237" y="1593136"/>
                </a:lnTo>
                <a:cubicBezTo>
                  <a:pt x="448237" y="1593136"/>
                  <a:pt x="448685" y="1592241"/>
                  <a:pt x="448685" y="1592241"/>
                </a:cubicBezTo>
                <a:lnTo>
                  <a:pt x="451070" y="1589408"/>
                </a:lnTo>
                <a:lnTo>
                  <a:pt x="451070" y="1588364"/>
                </a:lnTo>
                <a:cubicBezTo>
                  <a:pt x="451070" y="1588364"/>
                  <a:pt x="448983" y="1585382"/>
                  <a:pt x="448983" y="1585382"/>
                </a:cubicBezTo>
                <a:lnTo>
                  <a:pt x="449281" y="1585382"/>
                </a:lnTo>
                <a:cubicBezTo>
                  <a:pt x="449281" y="1585382"/>
                  <a:pt x="450623" y="1585680"/>
                  <a:pt x="450623" y="1585680"/>
                </a:cubicBezTo>
                <a:lnTo>
                  <a:pt x="452114" y="1586724"/>
                </a:lnTo>
                <a:lnTo>
                  <a:pt x="453158" y="1588066"/>
                </a:lnTo>
                <a:lnTo>
                  <a:pt x="453158" y="1588811"/>
                </a:lnTo>
                <a:cubicBezTo>
                  <a:pt x="453158" y="1588811"/>
                  <a:pt x="452263" y="1590452"/>
                  <a:pt x="452263" y="1590452"/>
                </a:cubicBezTo>
                <a:lnTo>
                  <a:pt x="450623" y="1591346"/>
                </a:lnTo>
                <a:lnTo>
                  <a:pt x="450176" y="1592688"/>
                </a:lnTo>
                <a:lnTo>
                  <a:pt x="450176" y="1599399"/>
                </a:lnTo>
                <a:cubicBezTo>
                  <a:pt x="450176" y="1599399"/>
                  <a:pt x="450921" y="1601486"/>
                  <a:pt x="450921" y="1601486"/>
                </a:cubicBezTo>
                <a:lnTo>
                  <a:pt x="452412" y="1603276"/>
                </a:lnTo>
                <a:lnTo>
                  <a:pt x="453904" y="1604170"/>
                </a:lnTo>
                <a:lnTo>
                  <a:pt x="455395" y="1604170"/>
                </a:lnTo>
                <a:cubicBezTo>
                  <a:pt x="455395" y="1604170"/>
                  <a:pt x="458675" y="1603425"/>
                  <a:pt x="458675" y="1603425"/>
                </a:cubicBezTo>
                <a:lnTo>
                  <a:pt x="457930" y="1604319"/>
                </a:lnTo>
                <a:lnTo>
                  <a:pt x="454649" y="1606556"/>
                </a:lnTo>
                <a:lnTo>
                  <a:pt x="452562" y="1606854"/>
                </a:lnTo>
                <a:lnTo>
                  <a:pt x="451816" y="1605065"/>
                </a:lnTo>
                <a:lnTo>
                  <a:pt x="449877" y="1602232"/>
                </a:lnTo>
                <a:lnTo>
                  <a:pt x="448983" y="1601635"/>
                </a:lnTo>
                <a:lnTo>
                  <a:pt x="448088" y="1601635"/>
                </a:lnTo>
                <a:lnTo>
                  <a:pt x="447193" y="1602530"/>
                </a:lnTo>
                <a:lnTo>
                  <a:pt x="446448" y="1604319"/>
                </a:lnTo>
                <a:lnTo>
                  <a:pt x="447044" y="1606407"/>
                </a:lnTo>
                <a:lnTo>
                  <a:pt x="449132" y="1608793"/>
                </a:lnTo>
                <a:lnTo>
                  <a:pt x="450623" y="1610284"/>
                </a:lnTo>
                <a:lnTo>
                  <a:pt x="451518" y="1610731"/>
                </a:lnTo>
                <a:lnTo>
                  <a:pt x="460166" y="1613714"/>
                </a:lnTo>
                <a:lnTo>
                  <a:pt x="460763" y="1613714"/>
                </a:lnTo>
                <a:cubicBezTo>
                  <a:pt x="460763" y="1613714"/>
                  <a:pt x="462701" y="1611775"/>
                  <a:pt x="462701" y="1611775"/>
                </a:cubicBezTo>
                <a:lnTo>
                  <a:pt x="463745" y="1612073"/>
                </a:lnTo>
                <a:lnTo>
                  <a:pt x="465385" y="1611477"/>
                </a:lnTo>
                <a:lnTo>
                  <a:pt x="465684" y="1609389"/>
                </a:lnTo>
                <a:lnTo>
                  <a:pt x="465236" y="1608346"/>
                </a:lnTo>
                <a:lnTo>
                  <a:pt x="465535" y="1607153"/>
                </a:lnTo>
                <a:lnTo>
                  <a:pt x="469113" y="1603425"/>
                </a:lnTo>
                <a:lnTo>
                  <a:pt x="469113" y="1603723"/>
                </a:lnTo>
                <a:cubicBezTo>
                  <a:pt x="469113" y="1603723"/>
                  <a:pt x="469113" y="1604767"/>
                  <a:pt x="469113" y="1604767"/>
                </a:cubicBezTo>
                <a:lnTo>
                  <a:pt x="468219" y="1606705"/>
                </a:lnTo>
                <a:lnTo>
                  <a:pt x="467622" y="1611924"/>
                </a:lnTo>
                <a:lnTo>
                  <a:pt x="467175" y="1613863"/>
                </a:lnTo>
                <a:lnTo>
                  <a:pt x="466578" y="1614459"/>
                </a:lnTo>
                <a:lnTo>
                  <a:pt x="466578" y="1615056"/>
                </a:lnTo>
                <a:cubicBezTo>
                  <a:pt x="466578" y="1615056"/>
                  <a:pt x="466877" y="1615652"/>
                  <a:pt x="466877" y="1615652"/>
                </a:cubicBezTo>
                <a:lnTo>
                  <a:pt x="469561" y="1615652"/>
                </a:lnTo>
                <a:cubicBezTo>
                  <a:pt x="469561" y="1615652"/>
                  <a:pt x="473736" y="1616398"/>
                  <a:pt x="473736" y="1616398"/>
                </a:cubicBezTo>
                <a:lnTo>
                  <a:pt x="475078" y="1616099"/>
                </a:lnTo>
                <a:lnTo>
                  <a:pt x="477314" y="1613564"/>
                </a:lnTo>
                <a:lnTo>
                  <a:pt x="476420" y="1616249"/>
                </a:lnTo>
                <a:lnTo>
                  <a:pt x="475525" y="1617292"/>
                </a:lnTo>
                <a:lnTo>
                  <a:pt x="472394" y="1617292"/>
                </a:lnTo>
                <a:cubicBezTo>
                  <a:pt x="472394" y="1617292"/>
                  <a:pt x="469262" y="1617889"/>
                  <a:pt x="469262" y="1617889"/>
                </a:cubicBezTo>
                <a:lnTo>
                  <a:pt x="468069" y="1618485"/>
                </a:lnTo>
                <a:lnTo>
                  <a:pt x="469113" y="1619976"/>
                </a:lnTo>
                <a:lnTo>
                  <a:pt x="469113" y="1622511"/>
                </a:lnTo>
                <a:cubicBezTo>
                  <a:pt x="469113" y="1622511"/>
                  <a:pt x="469411" y="1623108"/>
                  <a:pt x="469411" y="1623108"/>
                </a:cubicBezTo>
                <a:lnTo>
                  <a:pt x="470306" y="1623406"/>
                </a:lnTo>
                <a:lnTo>
                  <a:pt x="472095" y="1623108"/>
                </a:lnTo>
                <a:lnTo>
                  <a:pt x="472095" y="1623555"/>
                </a:lnTo>
                <a:cubicBezTo>
                  <a:pt x="472095" y="1623555"/>
                  <a:pt x="471350" y="1624748"/>
                  <a:pt x="471350" y="1624748"/>
                </a:cubicBezTo>
                <a:lnTo>
                  <a:pt x="471350" y="1625792"/>
                </a:lnTo>
                <a:cubicBezTo>
                  <a:pt x="471350" y="1625792"/>
                  <a:pt x="471946" y="1628029"/>
                  <a:pt x="471946" y="1628029"/>
                </a:cubicBezTo>
                <a:lnTo>
                  <a:pt x="472245" y="1628476"/>
                </a:lnTo>
                <a:lnTo>
                  <a:pt x="472543" y="1628476"/>
                </a:lnTo>
                <a:cubicBezTo>
                  <a:pt x="472543" y="1628476"/>
                  <a:pt x="472841" y="1628029"/>
                  <a:pt x="472841" y="1628029"/>
                </a:cubicBezTo>
                <a:lnTo>
                  <a:pt x="473438" y="1626388"/>
                </a:lnTo>
                <a:lnTo>
                  <a:pt x="474034" y="1625643"/>
                </a:lnTo>
                <a:lnTo>
                  <a:pt x="475078" y="1625195"/>
                </a:lnTo>
                <a:lnTo>
                  <a:pt x="476122" y="1625195"/>
                </a:lnTo>
                <a:cubicBezTo>
                  <a:pt x="476122" y="1625195"/>
                  <a:pt x="478657" y="1626836"/>
                  <a:pt x="478657" y="1626836"/>
                </a:cubicBezTo>
                <a:lnTo>
                  <a:pt x="479700" y="1628029"/>
                </a:lnTo>
                <a:lnTo>
                  <a:pt x="572151" y="1628029"/>
                </a:lnTo>
                <a:cubicBezTo>
                  <a:pt x="572151" y="1628029"/>
                  <a:pt x="830268" y="1628029"/>
                  <a:pt x="830268" y="1628029"/>
                </a:cubicBezTo>
                <a:lnTo>
                  <a:pt x="841451" y="1628029"/>
                </a:lnTo>
                <a:cubicBezTo>
                  <a:pt x="841451" y="1628029"/>
                  <a:pt x="1099568" y="1628029"/>
                  <a:pt x="1099568" y="1628029"/>
                </a:cubicBezTo>
                <a:lnTo>
                  <a:pt x="1110752" y="1628029"/>
                </a:lnTo>
                <a:cubicBezTo>
                  <a:pt x="1110752" y="1628029"/>
                  <a:pt x="1200518" y="1628029"/>
                  <a:pt x="1200518" y="1628029"/>
                </a:cubicBezTo>
                <a:lnTo>
                  <a:pt x="1206781" y="1628029"/>
                </a:lnTo>
                <a:cubicBezTo>
                  <a:pt x="1206781" y="1628029"/>
                  <a:pt x="1206781" y="1620573"/>
                  <a:pt x="1206781" y="1620573"/>
                </a:cubicBezTo>
                <a:lnTo>
                  <a:pt x="1206781" y="1614608"/>
                </a:lnTo>
                <a:cubicBezTo>
                  <a:pt x="1206781" y="1614608"/>
                  <a:pt x="1212597" y="1615354"/>
                  <a:pt x="1212597" y="1615354"/>
                </a:cubicBezTo>
                <a:lnTo>
                  <a:pt x="1214237" y="1616398"/>
                </a:lnTo>
                <a:lnTo>
                  <a:pt x="1214833" y="1616845"/>
                </a:lnTo>
                <a:lnTo>
                  <a:pt x="1214833" y="1618485"/>
                </a:lnTo>
                <a:cubicBezTo>
                  <a:pt x="1214833" y="1618485"/>
                  <a:pt x="1215132" y="1623406"/>
                  <a:pt x="1215132" y="1623406"/>
                </a:cubicBezTo>
                <a:lnTo>
                  <a:pt x="1216175" y="1627581"/>
                </a:lnTo>
                <a:lnTo>
                  <a:pt x="1218561" y="1632502"/>
                </a:lnTo>
                <a:lnTo>
                  <a:pt x="1218561" y="1632502"/>
                </a:lnTo>
                <a:cubicBezTo>
                  <a:pt x="1218561" y="1632502"/>
                  <a:pt x="1218710" y="1634440"/>
                  <a:pt x="1218710" y="1634440"/>
                </a:cubicBezTo>
                <a:lnTo>
                  <a:pt x="1219456" y="1635633"/>
                </a:lnTo>
                <a:lnTo>
                  <a:pt x="1220947" y="1636826"/>
                </a:lnTo>
                <a:lnTo>
                  <a:pt x="1226315" y="1638168"/>
                </a:lnTo>
                <a:lnTo>
                  <a:pt x="1235709" y="1639809"/>
                </a:lnTo>
                <a:lnTo>
                  <a:pt x="1241077" y="1641598"/>
                </a:lnTo>
                <a:lnTo>
                  <a:pt x="1242270" y="1643686"/>
                </a:lnTo>
                <a:lnTo>
                  <a:pt x="1244805" y="1644580"/>
                </a:lnTo>
                <a:lnTo>
                  <a:pt x="1248533" y="1644133"/>
                </a:lnTo>
                <a:lnTo>
                  <a:pt x="1251217" y="1643238"/>
                </a:lnTo>
                <a:lnTo>
                  <a:pt x="1253454" y="1641300"/>
                </a:lnTo>
                <a:lnTo>
                  <a:pt x="1256585" y="1640852"/>
                </a:lnTo>
                <a:lnTo>
                  <a:pt x="1259269" y="1640852"/>
                </a:lnTo>
                <a:cubicBezTo>
                  <a:pt x="1259269" y="1640852"/>
                  <a:pt x="1261954" y="1641151"/>
                  <a:pt x="1261954" y="1641151"/>
                </a:cubicBezTo>
                <a:lnTo>
                  <a:pt x="1263445" y="1641449"/>
                </a:lnTo>
                <a:lnTo>
                  <a:pt x="1267620" y="1642940"/>
                </a:lnTo>
                <a:lnTo>
                  <a:pt x="1270304" y="1644133"/>
                </a:lnTo>
                <a:lnTo>
                  <a:pt x="1274181" y="1646519"/>
                </a:lnTo>
                <a:lnTo>
                  <a:pt x="1276417" y="1647563"/>
                </a:lnTo>
                <a:lnTo>
                  <a:pt x="1277461" y="1649948"/>
                </a:lnTo>
                <a:lnTo>
                  <a:pt x="1278654" y="1653080"/>
                </a:lnTo>
                <a:lnTo>
                  <a:pt x="1280444" y="1653080"/>
                </a:lnTo>
                <a:lnTo>
                  <a:pt x="1281785" y="1651290"/>
                </a:lnTo>
                <a:lnTo>
                  <a:pt x="1285066" y="1650992"/>
                </a:lnTo>
                <a:lnTo>
                  <a:pt x="1289390" y="1652334"/>
                </a:lnTo>
                <a:lnTo>
                  <a:pt x="1293267" y="1656062"/>
                </a:lnTo>
                <a:lnTo>
                  <a:pt x="1298785" y="1659343"/>
                </a:lnTo>
                <a:lnTo>
                  <a:pt x="1302214" y="1660983"/>
                </a:lnTo>
                <a:lnTo>
                  <a:pt x="1305644" y="1660983"/>
                </a:lnTo>
                <a:cubicBezTo>
                  <a:pt x="1305644" y="1660983"/>
                  <a:pt x="1309968" y="1659343"/>
                  <a:pt x="1309968" y="1659343"/>
                </a:cubicBezTo>
                <a:lnTo>
                  <a:pt x="1314591" y="1656211"/>
                </a:lnTo>
                <a:lnTo>
                  <a:pt x="1317871" y="1655615"/>
                </a:lnTo>
                <a:lnTo>
                  <a:pt x="1319810" y="1655913"/>
                </a:lnTo>
                <a:lnTo>
                  <a:pt x="1321003" y="1658299"/>
                </a:lnTo>
                <a:lnTo>
                  <a:pt x="1322345" y="1659193"/>
                </a:lnTo>
                <a:lnTo>
                  <a:pt x="1325923" y="1658895"/>
                </a:lnTo>
                <a:lnTo>
                  <a:pt x="1333528" y="1659343"/>
                </a:lnTo>
                <a:lnTo>
                  <a:pt x="1339493" y="1658746"/>
                </a:lnTo>
                <a:lnTo>
                  <a:pt x="1340835" y="1660088"/>
                </a:lnTo>
                <a:lnTo>
                  <a:pt x="1342028" y="1662325"/>
                </a:lnTo>
                <a:lnTo>
                  <a:pt x="1344414" y="1663070"/>
                </a:lnTo>
                <a:lnTo>
                  <a:pt x="1347694" y="1662325"/>
                </a:lnTo>
                <a:lnTo>
                  <a:pt x="1352913" y="1662772"/>
                </a:lnTo>
                <a:lnTo>
                  <a:pt x="1353659" y="1662325"/>
                </a:lnTo>
                <a:lnTo>
                  <a:pt x="1356194" y="1659492"/>
                </a:lnTo>
                <a:lnTo>
                  <a:pt x="1356492" y="1659193"/>
                </a:lnTo>
                <a:lnTo>
                  <a:pt x="1358878" y="1658448"/>
                </a:lnTo>
                <a:lnTo>
                  <a:pt x="1359623" y="1657106"/>
                </a:lnTo>
                <a:lnTo>
                  <a:pt x="1360070" y="1655466"/>
                </a:lnTo>
                <a:lnTo>
                  <a:pt x="1361263" y="1652781"/>
                </a:lnTo>
                <a:lnTo>
                  <a:pt x="1362009" y="1651738"/>
                </a:lnTo>
                <a:lnTo>
                  <a:pt x="1362009" y="1650545"/>
                </a:lnTo>
                <a:cubicBezTo>
                  <a:pt x="1362009" y="1650545"/>
                  <a:pt x="1361860" y="1649203"/>
                  <a:pt x="1361860" y="1649203"/>
                </a:cubicBezTo>
                <a:lnTo>
                  <a:pt x="1361860" y="1648010"/>
                </a:lnTo>
                <a:cubicBezTo>
                  <a:pt x="1361860" y="1648010"/>
                  <a:pt x="1362606" y="1646817"/>
                  <a:pt x="1362606" y="1646817"/>
                </a:cubicBezTo>
                <a:lnTo>
                  <a:pt x="1365588" y="1645177"/>
                </a:lnTo>
                <a:lnTo>
                  <a:pt x="1373789" y="1642194"/>
                </a:lnTo>
                <a:lnTo>
                  <a:pt x="1374087" y="1642642"/>
                </a:lnTo>
                <a:lnTo>
                  <a:pt x="1372596" y="1645028"/>
                </a:lnTo>
                <a:lnTo>
                  <a:pt x="1371105" y="1649352"/>
                </a:lnTo>
                <a:lnTo>
                  <a:pt x="1370509" y="1649352"/>
                </a:lnTo>
                <a:cubicBezTo>
                  <a:pt x="1370509" y="1649352"/>
                  <a:pt x="1370061" y="1649948"/>
                  <a:pt x="1370061" y="1649948"/>
                </a:cubicBezTo>
                <a:lnTo>
                  <a:pt x="1369614" y="1650843"/>
                </a:lnTo>
                <a:lnTo>
                  <a:pt x="1370807" y="1650843"/>
                </a:lnTo>
                <a:cubicBezTo>
                  <a:pt x="1370807" y="1650843"/>
                  <a:pt x="1373640" y="1649650"/>
                  <a:pt x="1373640" y="1649650"/>
                </a:cubicBezTo>
                <a:lnTo>
                  <a:pt x="1374982" y="1649054"/>
                </a:lnTo>
                <a:lnTo>
                  <a:pt x="1375280" y="1648010"/>
                </a:lnTo>
                <a:lnTo>
                  <a:pt x="1375727" y="1645773"/>
                </a:lnTo>
                <a:lnTo>
                  <a:pt x="1376324" y="1644580"/>
                </a:lnTo>
                <a:lnTo>
                  <a:pt x="1377069" y="1644282"/>
                </a:lnTo>
                <a:lnTo>
                  <a:pt x="1377517" y="1643238"/>
                </a:lnTo>
                <a:lnTo>
                  <a:pt x="1377815" y="1641449"/>
                </a:lnTo>
                <a:lnTo>
                  <a:pt x="1378412" y="1640405"/>
                </a:lnTo>
                <a:lnTo>
                  <a:pt x="1379306" y="1640107"/>
                </a:lnTo>
                <a:lnTo>
                  <a:pt x="1379754" y="1639510"/>
                </a:lnTo>
                <a:lnTo>
                  <a:pt x="1379754" y="1638616"/>
                </a:lnTo>
                <a:cubicBezTo>
                  <a:pt x="1379754" y="1638616"/>
                  <a:pt x="1379903" y="1636230"/>
                  <a:pt x="1379903" y="1636230"/>
                </a:cubicBezTo>
                <a:lnTo>
                  <a:pt x="1379903" y="1635037"/>
                </a:lnTo>
                <a:cubicBezTo>
                  <a:pt x="1379903" y="1635037"/>
                  <a:pt x="1380947" y="1633397"/>
                  <a:pt x="1380947" y="1633397"/>
                </a:cubicBezTo>
                <a:lnTo>
                  <a:pt x="1382140" y="1632800"/>
                </a:lnTo>
                <a:lnTo>
                  <a:pt x="1383780" y="1632800"/>
                </a:lnTo>
                <a:cubicBezTo>
                  <a:pt x="1383780" y="1632800"/>
                  <a:pt x="1384973" y="1633695"/>
                  <a:pt x="1384973" y="1633695"/>
                </a:cubicBezTo>
                <a:lnTo>
                  <a:pt x="1385569" y="1635335"/>
                </a:lnTo>
                <a:lnTo>
                  <a:pt x="1385569" y="1636677"/>
                </a:lnTo>
                <a:cubicBezTo>
                  <a:pt x="1385569" y="1636677"/>
                  <a:pt x="1385569" y="1637721"/>
                  <a:pt x="1385569" y="1637721"/>
                </a:cubicBezTo>
                <a:lnTo>
                  <a:pt x="1383929" y="1639659"/>
                </a:lnTo>
                <a:lnTo>
                  <a:pt x="1379455" y="1644133"/>
                </a:lnTo>
                <a:lnTo>
                  <a:pt x="1379008" y="1645326"/>
                </a:lnTo>
                <a:lnTo>
                  <a:pt x="1379455" y="1645922"/>
                </a:lnTo>
                <a:lnTo>
                  <a:pt x="1379754" y="1646817"/>
                </a:lnTo>
                <a:lnTo>
                  <a:pt x="1380350" y="1646817"/>
                </a:lnTo>
                <a:cubicBezTo>
                  <a:pt x="1380350" y="1646817"/>
                  <a:pt x="1381394" y="1646071"/>
                  <a:pt x="1381394" y="1646071"/>
                </a:cubicBezTo>
                <a:lnTo>
                  <a:pt x="1381841" y="1645326"/>
                </a:lnTo>
                <a:lnTo>
                  <a:pt x="1381841" y="1644729"/>
                </a:lnTo>
                <a:cubicBezTo>
                  <a:pt x="1381841" y="1644729"/>
                  <a:pt x="1382140" y="1643835"/>
                  <a:pt x="1382140" y="1643835"/>
                </a:cubicBezTo>
                <a:lnTo>
                  <a:pt x="1383034" y="1642791"/>
                </a:lnTo>
                <a:lnTo>
                  <a:pt x="1383631" y="1642493"/>
                </a:lnTo>
                <a:lnTo>
                  <a:pt x="1384078" y="1642940"/>
                </a:lnTo>
                <a:lnTo>
                  <a:pt x="1384823" y="1642940"/>
                </a:lnTo>
                <a:cubicBezTo>
                  <a:pt x="1384823" y="1642940"/>
                  <a:pt x="1386016" y="1642045"/>
                  <a:pt x="1386016" y="1642045"/>
                </a:cubicBezTo>
                <a:lnTo>
                  <a:pt x="1388104" y="1641598"/>
                </a:lnTo>
                <a:lnTo>
                  <a:pt x="1388551" y="1641598"/>
                </a:lnTo>
                <a:cubicBezTo>
                  <a:pt x="1388551" y="1641598"/>
                  <a:pt x="1391086" y="1638467"/>
                  <a:pt x="1391086" y="1638467"/>
                </a:cubicBezTo>
                <a:lnTo>
                  <a:pt x="1391832" y="1636677"/>
                </a:lnTo>
                <a:lnTo>
                  <a:pt x="1391832" y="1635186"/>
                </a:lnTo>
                <a:cubicBezTo>
                  <a:pt x="1391832" y="1635186"/>
                  <a:pt x="1390788" y="1633546"/>
                  <a:pt x="1390788" y="1633546"/>
                </a:cubicBezTo>
                <a:lnTo>
                  <a:pt x="1388701" y="1631905"/>
                </a:lnTo>
                <a:lnTo>
                  <a:pt x="1388104" y="1630116"/>
                </a:lnTo>
                <a:lnTo>
                  <a:pt x="1388104" y="1629221"/>
                </a:lnTo>
                <a:cubicBezTo>
                  <a:pt x="1388104" y="1629221"/>
                  <a:pt x="1387657" y="1628029"/>
                  <a:pt x="1387657" y="1628029"/>
                </a:cubicBezTo>
                <a:lnTo>
                  <a:pt x="1388104" y="1627581"/>
                </a:lnTo>
                <a:lnTo>
                  <a:pt x="1389297" y="1627879"/>
                </a:lnTo>
                <a:lnTo>
                  <a:pt x="1390341" y="1627879"/>
                </a:lnTo>
                <a:cubicBezTo>
                  <a:pt x="1390341" y="1627879"/>
                  <a:pt x="1391235" y="1627134"/>
                  <a:pt x="1391235" y="1627134"/>
                </a:cubicBezTo>
                <a:lnTo>
                  <a:pt x="1392726" y="1627134"/>
                </a:lnTo>
                <a:cubicBezTo>
                  <a:pt x="1392726" y="1627134"/>
                  <a:pt x="1393919" y="1627134"/>
                  <a:pt x="1393919" y="1627134"/>
                </a:cubicBezTo>
                <a:lnTo>
                  <a:pt x="1395411" y="1628476"/>
                </a:lnTo>
                <a:lnTo>
                  <a:pt x="1400779" y="1629818"/>
                </a:lnTo>
                <a:lnTo>
                  <a:pt x="1402717" y="1630563"/>
                </a:lnTo>
                <a:lnTo>
                  <a:pt x="1405252" y="1631309"/>
                </a:lnTo>
                <a:lnTo>
                  <a:pt x="1405849" y="1631607"/>
                </a:lnTo>
                <a:lnTo>
                  <a:pt x="1406296" y="1632353"/>
                </a:lnTo>
                <a:lnTo>
                  <a:pt x="1407191" y="1632651"/>
                </a:lnTo>
                <a:lnTo>
                  <a:pt x="1408533" y="1632651"/>
                </a:lnTo>
                <a:cubicBezTo>
                  <a:pt x="1408533" y="1632651"/>
                  <a:pt x="1410024" y="1632651"/>
                  <a:pt x="1410024" y="1632651"/>
                </a:cubicBezTo>
                <a:lnTo>
                  <a:pt x="1412559" y="1633844"/>
                </a:lnTo>
                <a:lnTo>
                  <a:pt x="1414796" y="1634739"/>
                </a:lnTo>
                <a:lnTo>
                  <a:pt x="1418523" y="1634739"/>
                </a:lnTo>
                <a:cubicBezTo>
                  <a:pt x="1418523" y="1634739"/>
                  <a:pt x="1420462" y="1634291"/>
                  <a:pt x="1420462" y="1634291"/>
                </a:cubicBezTo>
                <a:lnTo>
                  <a:pt x="1423593" y="1634888"/>
                </a:lnTo>
                <a:lnTo>
                  <a:pt x="1425383" y="1634888"/>
                </a:lnTo>
                <a:cubicBezTo>
                  <a:pt x="1425383" y="1634888"/>
                  <a:pt x="1427172" y="1633844"/>
                  <a:pt x="1427172" y="1633844"/>
                </a:cubicBezTo>
                <a:lnTo>
                  <a:pt x="1428663" y="1633546"/>
                </a:lnTo>
                <a:lnTo>
                  <a:pt x="1430005" y="1633993"/>
                </a:lnTo>
                <a:lnTo>
                  <a:pt x="1430602" y="1634590"/>
                </a:lnTo>
                <a:lnTo>
                  <a:pt x="1431645" y="1635484"/>
                </a:lnTo>
                <a:lnTo>
                  <a:pt x="1434777" y="1635037"/>
                </a:lnTo>
                <a:lnTo>
                  <a:pt x="1435522" y="1635335"/>
                </a:lnTo>
                <a:lnTo>
                  <a:pt x="1436417" y="1636230"/>
                </a:lnTo>
                <a:lnTo>
                  <a:pt x="1436417" y="1636826"/>
                </a:lnTo>
                <a:cubicBezTo>
                  <a:pt x="1436417" y="1636826"/>
                  <a:pt x="1437013" y="1637721"/>
                  <a:pt x="1437013" y="1637721"/>
                </a:cubicBezTo>
                <a:lnTo>
                  <a:pt x="1438206" y="1639510"/>
                </a:lnTo>
                <a:lnTo>
                  <a:pt x="1438505" y="1640107"/>
                </a:lnTo>
                <a:lnTo>
                  <a:pt x="1439399" y="1640852"/>
                </a:lnTo>
                <a:lnTo>
                  <a:pt x="1440145" y="1642642"/>
                </a:lnTo>
                <a:lnTo>
                  <a:pt x="1440592" y="1645326"/>
                </a:lnTo>
                <a:lnTo>
                  <a:pt x="1441189" y="1646966"/>
                </a:lnTo>
                <a:lnTo>
                  <a:pt x="1441785" y="1647563"/>
                </a:lnTo>
                <a:lnTo>
                  <a:pt x="1442083" y="1648308"/>
                </a:lnTo>
                <a:lnTo>
                  <a:pt x="1442680" y="1651141"/>
                </a:lnTo>
                <a:lnTo>
                  <a:pt x="1444171" y="1654422"/>
                </a:lnTo>
                <a:lnTo>
                  <a:pt x="1446259" y="1657702"/>
                </a:lnTo>
                <a:lnTo>
                  <a:pt x="1449092" y="1660834"/>
                </a:lnTo>
                <a:lnTo>
                  <a:pt x="1452670" y="1662921"/>
                </a:lnTo>
                <a:lnTo>
                  <a:pt x="1456995" y="1663965"/>
                </a:lnTo>
                <a:lnTo>
                  <a:pt x="1460872" y="1664263"/>
                </a:lnTo>
                <a:lnTo>
                  <a:pt x="1464152" y="1663667"/>
                </a:lnTo>
                <a:lnTo>
                  <a:pt x="1468626" y="1663369"/>
                </a:lnTo>
                <a:lnTo>
                  <a:pt x="1474143" y="1663369"/>
                </a:lnTo>
                <a:cubicBezTo>
                  <a:pt x="1474143" y="1663369"/>
                  <a:pt x="1476976" y="1663667"/>
                  <a:pt x="1476976" y="1663667"/>
                </a:cubicBezTo>
                <a:lnTo>
                  <a:pt x="1476976" y="1664412"/>
                </a:lnTo>
                <a:cubicBezTo>
                  <a:pt x="1476976" y="1664412"/>
                  <a:pt x="1476678" y="1665456"/>
                  <a:pt x="1476678" y="1665456"/>
                </a:cubicBezTo>
                <a:lnTo>
                  <a:pt x="1475485" y="1666947"/>
                </a:lnTo>
                <a:lnTo>
                  <a:pt x="1475485" y="1667842"/>
                </a:lnTo>
                <a:cubicBezTo>
                  <a:pt x="1475485" y="1667842"/>
                  <a:pt x="1475336" y="1669035"/>
                  <a:pt x="1475336" y="1669035"/>
                </a:cubicBezTo>
                <a:lnTo>
                  <a:pt x="1474292" y="1670675"/>
                </a:lnTo>
                <a:lnTo>
                  <a:pt x="1473696" y="1671719"/>
                </a:lnTo>
                <a:lnTo>
                  <a:pt x="1473696" y="1672465"/>
                </a:lnTo>
                <a:cubicBezTo>
                  <a:pt x="1473696" y="1672465"/>
                  <a:pt x="1473696" y="1673359"/>
                  <a:pt x="1473696" y="1673359"/>
                </a:cubicBezTo>
                <a:lnTo>
                  <a:pt x="1472950" y="1674552"/>
                </a:lnTo>
                <a:lnTo>
                  <a:pt x="1473397" y="1676043"/>
                </a:lnTo>
                <a:lnTo>
                  <a:pt x="1475038" y="1677982"/>
                </a:lnTo>
                <a:lnTo>
                  <a:pt x="1476976" y="1679473"/>
                </a:lnTo>
                <a:lnTo>
                  <a:pt x="1479362" y="1680666"/>
                </a:lnTo>
                <a:lnTo>
                  <a:pt x="1480853" y="1681859"/>
                </a:lnTo>
                <a:lnTo>
                  <a:pt x="1481449" y="1683052"/>
                </a:lnTo>
                <a:lnTo>
                  <a:pt x="1482046" y="1683797"/>
                </a:lnTo>
                <a:lnTo>
                  <a:pt x="1482792" y="1683797"/>
                </a:lnTo>
                <a:cubicBezTo>
                  <a:pt x="1482792" y="1683797"/>
                  <a:pt x="1483388" y="1684543"/>
                  <a:pt x="1483388" y="1684543"/>
                </a:cubicBezTo>
                <a:lnTo>
                  <a:pt x="1483985" y="1685587"/>
                </a:lnTo>
                <a:lnTo>
                  <a:pt x="1483388" y="1687376"/>
                </a:lnTo>
                <a:lnTo>
                  <a:pt x="1481599" y="1690060"/>
                </a:lnTo>
                <a:lnTo>
                  <a:pt x="1480704" y="1691700"/>
                </a:lnTo>
                <a:lnTo>
                  <a:pt x="1480704" y="1692446"/>
                </a:lnTo>
                <a:cubicBezTo>
                  <a:pt x="1480704" y="1692446"/>
                  <a:pt x="1479362" y="1695279"/>
                  <a:pt x="1479362" y="1695279"/>
                </a:cubicBezTo>
                <a:lnTo>
                  <a:pt x="1479362" y="1696472"/>
                </a:lnTo>
                <a:cubicBezTo>
                  <a:pt x="1479362" y="1696472"/>
                  <a:pt x="1479958" y="1697218"/>
                  <a:pt x="1479958" y="1697218"/>
                </a:cubicBezTo>
                <a:lnTo>
                  <a:pt x="1482493" y="1698261"/>
                </a:lnTo>
                <a:lnTo>
                  <a:pt x="1483239" y="1699156"/>
                </a:lnTo>
                <a:lnTo>
                  <a:pt x="1483835" y="1699156"/>
                </a:lnTo>
                <a:cubicBezTo>
                  <a:pt x="1483835" y="1699156"/>
                  <a:pt x="1484283" y="1698709"/>
                  <a:pt x="1484283" y="1698709"/>
                </a:cubicBezTo>
                <a:lnTo>
                  <a:pt x="1485326" y="1698410"/>
                </a:lnTo>
                <a:lnTo>
                  <a:pt x="1486818" y="1698410"/>
                </a:lnTo>
                <a:cubicBezTo>
                  <a:pt x="1486818" y="1698410"/>
                  <a:pt x="1488160" y="1698858"/>
                  <a:pt x="1488160" y="1698858"/>
                </a:cubicBezTo>
                <a:lnTo>
                  <a:pt x="1489502" y="1699752"/>
                </a:lnTo>
                <a:lnTo>
                  <a:pt x="1489949" y="1700647"/>
                </a:lnTo>
                <a:lnTo>
                  <a:pt x="1489502" y="1701542"/>
                </a:lnTo>
                <a:lnTo>
                  <a:pt x="1488756" y="1701840"/>
                </a:lnTo>
                <a:lnTo>
                  <a:pt x="1486668" y="1701840"/>
                </a:lnTo>
                <a:cubicBezTo>
                  <a:pt x="1486668" y="1701840"/>
                  <a:pt x="1485476" y="1702138"/>
                  <a:pt x="1485476" y="1702138"/>
                </a:cubicBezTo>
                <a:lnTo>
                  <a:pt x="1484730" y="1703182"/>
                </a:lnTo>
                <a:lnTo>
                  <a:pt x="1484730" y="1705866"/>
                </a:lnTo>
                <a:cubicBezTo>
                  <a:pt x="1484730" y="1705866"/>
                  <a:pt x="1485028" y="1707059"/>
                  <a:pt x="1485028" y="1707059"/>
                </a:cubicBezTo>
                <a:lnTo>
                  <a:pt x="1485326" y="1707059"/>
                </a:lnTo>
                <a:cubicBezTo>
                  <a:pt x="1485326" y="1707059"/>
                  <a:pt x="1485774" y="1706463"/>
                  <a:pt x="1485774" y="1706463"/>
                </a:cubicBezTo>
                <a:lnTo>
                  <a:pt x="1486370" y="1705419"/>
                </a:lnTo>
                <a:lnTo>
                  <a:pt x="1486967" y="1705419"/>
                </a:lnTo>
                <a:cubicBezTo>
                  <a:pt x="1486967" y="1705419"/>
                  <a:pt x="1487712" y="1706164"/>
                  <a:pt x="1487712" y="1706164"/>
                </a:cubicBezTo>
                <a:lnTo>
                  <a:pt x="1486967" y="1707805"/>
                </a:lnTo>
                <a:lnTo>
                  <a:pt x="1484879" y="1710340"/>
                </a:lnTo>
                <a:lnTo>
                  <a:pt x="1484283" y="1711085"/>
                </a:lnTo>
                <a:lnTo>
                  <a:pt x="1484283" y="1712278"/>
                </a:lnTo>
                <a:cubicBezTo>
                  <a:pt x="1484283" y="1712278"/>
                  <a:pt x="1486072" y="1714366"/>
                  <a:pt x="1486072" y="1714366"/>
                </a:cubicBezTo>
                <a:lnTo>
                  <a:pt x="1486668" y="1714366"/>
                </a:lnTo>
                <a:cubicBezTo>
                  <a:pt x="1486668" y="1714366"/>
                  <a:pt x="1487116" y="1713620"/>
                  <a:pt x="1487116" y="1713620"/>
                </a:cubicBezTo>
                <a:lnTo>
                  <a:pt x="1487861" y="1713024"/>
                </a:lnTo>
                <a:lnTo>
                  <a:pt x="1490247" y="1712725"/>
                </a:lnTo>
                <a:lnTo>
                  <a:pt x="1493081" y="1711831"/>
                </a:lnTo>
                <a:lnTo>
                  <a:pt x="1494870" y="1711831"/>
                </a:lnTo>
                <a:cubicBezTo>
                  <a:pt x="1494870" y="1711831"/>
                  <a:pt x="1496063" y="1712427"/>
                  <a:pt x="1496063" y="1712427"/>
                </a:cubicBezTo>
                <a:lnTo>
                  <a:pt x="1496808" y="1713620"/>
                </a:lnTo>
                <a:lnTo>
                  <a:pt x="1496808" y="1714813"/>
                </a:lnTo>
                <a:cubicBezTo>
                  <a:pt x="1496808" y="1714813"/>
                  <a:pt x="1496361" y="1716304"/>
                  <a:pt x="1496361" y="1716304"/>
                </a:cubicBezTo>
                <a:lnTo>
                  <a:pt x="1496361" y="1717646"/>
                </a:lnTo>
                <a:cubicBezTo>
                  <a:pt x="1496361" y="1717646"/>
                  <a:pt x="1496808" y="1718690"/>
                  <a:pt x="1496808" y="1718690"/>
                </a:cubicBezTo>
                <a:lnTo>
                  <a:pt x="1498299" y="1719286"/>
                </a:lnTo>
                <a:lnTo>
                  <a:pt x="1500984" y="1719286"/>
                </a:lnTo>
                <a:cubicBezTo>
                  <a:pt x="1500984" y="1719286"/>
                  <a:pt x="1502326" y="1719734"/>
                  <a:pt x="1502326" y="1719734"/>
                </a:cubicBezTo>
                <a:lnTo>
                  <a:pt x="1502773" y="1720628"/>
                </a:lnTo>
                <a:lnTo>
                  <a:pt x="1503369" y="1720628"/>
                </a:lnTo>
                <a:cubicBezTo>
                  <a:pt x="1503369" y="1720628"/>
                  <a:pt x="1508141" y="1721225"/>
                  <a:pt x="1508141" y="1721225"/>
                </a:cubicBezTo>
                <a:lnTo>
                  <a:pt x="1509930" y="1721672"/>
                </a:lnTo>
                <a:lnTo>
                  <a:pt x="1510527" y="1722269"/>
                </a:lnTo>
                <a:lnTo>
                  <a:pt x="1513509" y="1723014"/>
                </a:lnTo>
                <a:lnTo>
                  <a:pt x="1524991" y="1724953"/>
                </a:lnTo>
                <a:lnTo>
                  <a:pt x="1528420" y="1724654"/>
                </a:lnTo>
                <a:lnTo>
                  <a:pt x="1533043" y="1724058"/>
                </a:lnTo>
                <a:lnTo>
                  <a:pt x="1534534" y="1725102"/>
                </a:lnTo>
                <a:lnTo>
                  <a:pt x="1535131" y="1725102"/>
                </a:lnTo>
                <a:cubicBezTo>
                  <a:pt x="1535131" y="1725102"/>
                  <a:pt x="1536174" y="1725102"/>
                  <a:pt x="1536174" y="1725102"/>
                </a:cubicBezTo>
                <a:lnTo>
                  <a:pt x="1542735" y="1724505"/>
                </a:lnTo>
                <a:lnTo>
                  <a:pt x="1543630" y="1725549"/>
                </a:lnTo>
                <a:lnTo>
                  <a:pt x="1546761" y="1726593"/>
                </a:lnTo>
                <a:lnTo>
                  <a:pt x="1548849" y="1726593"/>
                </a:lnTo>
                <a:cubicBezTo>
                  <a:pt x="1548849" y="1726593"/>
                  <a:pt x="1551533" y="1726742"/>
                  <a:pt x="1551533" y="1726742"/>
                </a:cubicBezTo>
                <a:lnTo>
                  <a:pt x="1556603" y="1727189"/>
                </a:lnTo>
                <a:lnTo>
                  <a:pt x="1557796" y="1727488"/>
                </a:lnTo>
                <a:lnTo>
                  <a:pt x="1557796" y="1728681"/>
                </a:lnTo>
                <a:cubicBezTo>
                  <a:pt x="1557796" y="1728681"/>
                  <a:pt x="1557796" y="1729128"/>
                  <a:pt x="1557796" y="1729128"/>
                </a:cubicBezTo>
                <a:lnTo>
                  <a:pt x="1558243" y="1729128"/>
                </a:lnTo>
                <a:cubicBezTo>
                  <a:pt x="1558243" y="1729128"/>
                  <a:pt x="1558840" y="1728681"/>
                  <a:pt x="1558840" y="1728681"/>
                </a:cubicBezTo>
                <a:lnTo>
                  <a:pt x="1559884" y="1728681"/>
                </a:lnTo>
                <a:cubicBezTo>
                  <a:pt x="1559884" y="1728681"/>
                  <a:pt x="1560629" y="1727935"/>
                  <a:pt x="1560629" y="1727935"/>
                </a:cubicBezTo>
                <a:lnTo>
                  <a:pt x="1561077" y="1727189"/>
                </a:lnTo>
                <a:lnTo>
                  <a:pt x="1561822" y="1727189"/>
                </a:lnTo>
                <a:cubicBezTo>
                  <a:pt x="1561822" y="1727189"/>
                  <a:pt x="1563611" y="1728084"/>
                  <a:pt x="1563611" y="1728084"/>
                </a:cubicBezTo>
                <a:lnTo>
                  <a:pt x="1563611" y="1728681"/>
                </a:lnTo>
                <a:cubicBezTo>
                  <a:pt x="1563611" y="1728681"/>
                  <a:pt x="1561077" y="1729873"/>
                  <a:pt x="1561077" y="1729873"/>
                </a:cubicBezTo>
                <a:lnTo>
                  <a:pt x="1561375" y="1730321"/>
                </a:lnTo>
                <a:lnTo>
                  <a:pt x="1561375" y="1730619"/>
                </a:lnTo>
                <a:cubicBezTo>
                  <a:pt x="1561375" y="1730619"/>
                  <a:pt x="1562269" y="1730768"/>
                  <a:pt x="1562269" y="1730768"/>
                </a:cubicBezTo>
                <a:lnTo>
                  <a:pt x="1562269" y="1731365"/>
                </a:lnTo>
                <a:cubicBezTo>
                  <a:pt x="1562269" y="1731365"/>
                  <a:pt x="1561524" y="1731961"/>
                  <a:pt x="1561524" y="1731961"/>
                </a:cubicBezTo>
                <a:lnTo>
                  <a:pt x="1562269" y="1732408"/>
                </a:lnTo>
                <a:lnTo>
                  <a:pt x="1564804" y="1731514"/>
                </a:lnTo>
                <a:lnTo>
                  <a:pt x="1566146" y="1731514"/>
                </a:lnTo>
                <a:cubicBezTo>
                  <a:pt x="1566146" y="1731514"/>
                  <a:pt x="1570023" y="1732110"/>
                  <a:pt x="1570023" y="1732110"/>
                </a:cubicBezTo>
                <a:lnTo>
                  <a:pt x="1571813" y="1732110"/>
                </a:lnTo>
                <a:lnTo>
                  <a:pt x="1572856" y="1731514"/>
                </a:lnTo>
                <a:lnTo>
                  <a:pt x="1572856" y="1731066"/>
                </a:lnTo>
                <a:cubicBezTo>
                  <a:pt x="1572856" y="1731066"/>
                  <a:pt x="1573453" y="1730768"/>
                  <a:pt x="1573453" y="1730768"/>
                </a:cubicBezTo>
                <a:lnTo>
                  <a:pt x="1573751" y="1730768"/>
                </a:lnTo>
                <a:cubicBezTo>
                  <a:pt x="1573751" y="1730768"/>
                  <a:pt x="1573751" y="1731663"/>
                  <a:pt x="1573751" y="1731663"/>
                </a:cubicBezTo>
                <a:lnTo>
                  <a:pt x="1573751" y="1732856"/>
                </a:lnTo>
                <a:cubicBezTo>
                  <a:pt x="1573751" y="1732856"/>
                  <a:pt x="1575391" y="1733303"/>
                  <a:pt x="1575391" y="1733303"/>
                </a:cubicBezTo>
                <a:lnTo>
                  <a:pt x="1578821" y="1733005"/>
                </a:lnTo>
                <a:lnTo>
                  <a:pt x="1580909" y="1733005"/>
                </a:lnTo>
                <a:cubicBezTo>
                  <a:pt x="1580909" y="1733005"/>
                  <a:pt x="1582847" y="1733005"/>
                  <a:pt x="1582847" y="1733005"/>
                </a:cubicBezTo>
                <a:lnTo>
                  <a:pt x="1583145" y="1733303"/>
                </a:lnTo>
                <a:lnTo>
                  <a:pt x="1583593" y="1734049"/>
                </a:lnTo>
                <a:lnTo>
                  <a:pt x="1585084" y="1735540"/>
                </a:lnTo>
                <a:lnTo>
                  <a:pt x="1585531" y="1736136"/>
                </a:lnTo>
                <a:lnTo>
                  <a:pt x="1585979" y="1737627"/>
                </a:lnTo>
                <a:lnTo>
                  <a:pt x="1587022" y="1738522"/>
                </a:lnTo>
                <a:lnTo>
                  <a:pt x="1587321" y="1739268"/>
                </a:lnTo>
                <a:lnTo>
                  <a:pt x="1587321" y="1740013"/>
                </a:lnTo>
                <a:cubicBezTo>
                  <a:pt x="1587321" y="1740013"/>
                  <a:pt x="1587768" y="1740759"/>
                  <a:pt x="1587768" y="1740759"/>
                </a:cubicBezTo>
                <a:lnTo>
                  <a:pt x="1588663" y="1742250"/>
                </a:lnTo>
                <a:lnTo>
                  <a:pt x="1589855" y="1743294"/>
                </a:lnTo>
                <a:lnTo>
                  <a:pt x="1590601" y="1744188"/>
                </a:lnTo>
                <a:lnTo>
                  <a:pt x="1590899" y="1745381"/>
                </a:lnTo>
                <a:lnTo>
                  <a:pt x="1591496" y="1745829"/>
                </a:lnTo>
                <a:lnTo>
                  <a:pt x="1592540" y="1745531"/>
                </a:lnTo>
                <a:lnTo>
                  <a:pt x="1592987" y="1745083"/>
                </a:lnTo>
                <a:lnTo>
                  <a:pt x="1592987" y="1744188"/>
                </a:lnTo>
                <a:cubicBezTo>
                  <a:pt x="1592987" y="1744188"/>
                  <a:pt x="1593285" y="1744338"/>
                  <a:pt x="1593285" y="1744338"/>
                </a:cubicBezTo>
                <a:lnTo>
                  <a:pt x="1593882" y="1745978"/>
                </a:lnTo>
                <a:lnTo>
                  <a:pt x="1593882" y="1748513"/>
                </a:lnTo>
                <a:cubicBezTo>
                  <a:pt x="1593882" y="1748513"/>
                  <a:pt x="1593882" y="1750004"/>
                  <a:pt x="1593882" y="1750004"/>
                </a:cubicBezTo>
                <a:lnTo>
                  <a:pt x="1594776" y="1752092"/>
                </a:lnTo>
                <a:lnTo>
                  <a:pt x="1595969" y="1752688"/>
                </a:lnTo>
                <a:lnTo>
                  <a:pt x="1596864" y="1753434"/>
                </a:lnTo>
                <a:lnTo>
                  <a:pt x="1599250" y="1754030"/>
                </a:lnTo>
                <a:lnTo>
                  <a:pt x="1599548" y="1754030"/>
                </a:lnTo>
                <a:cubicBezTo>
                  <a:pt x="1599548" y="1754030"/>
                  <a:pt x="1599101" y="1752539"/>
                  <a:pt x="1599101" y="1752539"/>
                </a:cubicBezTo>
                <a:lnTo>
                  <a:pt x="1599399" y="1752241"/>
                </a:lnTo>
                <a:lnTo>
                  <a:pt x="1600293" y="1752241"/>
                </a:lnTo>
                <a:cubicBezTo>
                  <a:pt x="1600293" y="1752241"/>
                  <a:pt x="1601636" y="1752241"/>
                  <a:pt x="1601636" y="1752241"/>
                </a:cubicBezTo>
                <a:lnTo>
                  <a:pt x="1602530" y="1752837"/>
                </a:lnTo>
                <a:lnTo>
                  <a:pt x="1602978" y="1753881"/>
                </a:lnTo>
                <a:lnTo>
                  <a:pt x="1602679" y="1755223"/>
                </a:lnTo>
                <a:lnTo>
                  <a:pt x="1601039" y="1756714"/>
                </a:lnTo>
                <a:lnTo>
                  <a:pt x="1600741" y="1757907"/>
                </a:lnTo>
                <a:lnTo>
                  <a:pt x="1601039" y="1758653"/>
                </a:lnTo>
                <a:lnTo>
                  <a:pt x="1601486" y="1758653"/>
                </a:lnTo>
                <a:cubicBezTo>
                  <a:pt x="1601486" y="1758653"/>
                  <a:pt x="1601934" y="1758354"/>
                  <a:pt x="1601934" y="1758354"/>
                </a:cubicBezTo>
                <a:lnTo>
                  <a:pt x="1602679" y="1758653"/>
                </a:lnTo>
                <a:lnTo>
                  <a:pt x="1603574" y="1759547"/>
                </a:lnTo>
                <a:lnTo>
                  <a:pt x="1603872" y="1760293"/>
                </a:lnTo>
                <a:lnTo>
                  <a:pt x="1603425" y="1760889"/>
                </a:lnTo>
                <a:lnTo>
                  <a:pt x="1601785" y="1761188"/>
                </a:lnTo>
                <a:lnTo>
                  <a:pt x="1601785" y="1761784"/>
                </a:lnTo>
                <a:cubicBezTo>
                  <a:pt x="1601785" y="1761784"/>
                  <a:pt x="1603425" y="1762977"/>
                  <a:pt x="1603425" y="1762977"/>
                </a:cubicBezTo>
                <a:lnTo>
                  <a:pt x="1604767" y="1764617"/>
                </a:lnTo>
                <a:lnTo>
                  <a:pt x="1605512" y="1764617"/>
                </a:lnTo>
                <a:cubicBezTo>
                  <a:pt x="1605512" y="1764617"/>
                  <a:pt x="1605960" y="1765363"/>
                  <a:pt x="1605960" y="1765363"/>
                </a:cubicBezTo>
                <a:lnTo>
                  <a:pt x="1605960" y="1766257"/>
                </a:lnTo>
                <a:cubicBezTo>
                  <a:pt x="1605960" y="1766257"/>
                  <a:pt x="1606705" y="1766854"/>
                  <a:pt x="1606705" y="1766854"/>
                </a:cubicBezTo>
                <a:lnTo>
                  <a:pt x="1608644" y="1767599"/>
                </a:lnTo>
                <a:lnTo>
                  <a:pt x="1609389" y="1769389"/>
                </a:lnTo>
                <a:lnTo>
                  <a:pt x="1609837" y="1770433"/>
                </a:lnTo>
                <a:lnTo>
                  <a:pt x="1610135" y="1771625"/>
                </a:lnTo>
                <a:lnTo>
                  <a:pt x="1610732" y="1771625"/>
                </a:lnTo>
                <a:cubicBezTo>
                  <a:pt x="1610732" y="1771625"/>
                  <a:pt x="1611179" y="1771178"/>
                  <a:pt x="1611179" y="1771178"/>
                </a:cubicBezTo>
                <a:lnTo>
                  <a:pt x="1611179" y="1770134"/>
                </a:lnTo>
                <a:cubicBezTo>
                  <a:pt x="1611179" y="1770134"/>
                  <a:pt x="1612074" y="1769687"/>
                  <a:pt x="1612074" y="1769687"/>
                </a:cubicBezTo>
                <a:lnTo>
                  <a:pt x="1612074" y="1770283"/>
                </a:lnTo>
                <a:cubicBezTo>
                  <a:pt x="1612074" y="1770283"/>
                  <a:pt x="1611626" y="1771625"/>
                  <a:pt x="1611626" y="1771625"/>
                </a:cubicBezTo>
                <a:lnTo>
                  <a:pt x="1611626" y="1772669"/>
                </a:lnTo>
                <a:cubicBezTo>
                  <a:pt x="1611626" y="1772669"/>
                  <a:pt x="1612521" y="1773415"/>
                  <a:pt x="1612521" y="1773415"/>
                </a:cubicBezTo>
                <a:lnTo>
                  <a:pt x="1611477" y="1773713"/>
                </a:lnTo>
                <a:lnTo>
                  <a:pt x="1608644" y="1773415"/>
                </a:lnTo>
                <a:lnTo>
                  <a:pt x="1607302" y="1772371"/>
                </a:lnTo>
                <a:lnTo>
                  <a:pt x="1606854" y="1772073"/>
                </a:lnTo>
                <a:lnTo>
                  <a:pt x="1605960" y="1772073"/>
                </a:lnTo>
                <a:cubicBezTo>
                  <a:pt x="1605960" y="1772073"/>
                  <a:pt x="1605662" y="1771625"/>
                  <a:pt x="1605662" y="1771625"/>
                </a:cubicBezTo>
                <a:lnTo>
                  <a:pt x="1606109" y="1770582"/>
                </a:lnTo>
                <a:lnTo>
                  <a:pt x="1605811" y="1770283"/>
                </a:lnTo>
                <a:lnTo>
                  <a:pt x="1604021" y="1770582"/>
                </a:lnTo>
                <a:lnTo>
                  <a:pt x="1602232" y="1771327"/>
                </a:lnTo>
                <a:lnTo>
                  <a:pt x="1601039" y="1772222"/>
                </a:lnTo>
                <a:lnTo>
                  <a:pt x="1601039" y="1773266"/>
                </a:lnTo>
                <a:cubicBezTo>
                  <a:pt x="1601039" y="1773266"/>
                  <a:pt x="1601785" y="1774310"/>
                  <a:pt x="1601785" y="1774310"/>
                </a:cubicBezTo>
                <a:lnTo>
                  <a:pt x="1603276" y="1775502"/>
                </a:lnTo>
                <a:lnTo>
                  <a:pt x="1603872" y="1777441"/>
                </a:lnTo>
                <a:lnTo>
                  <a:pt x="1603574" y="1780125"/>
                </a:lnTo>
                <a:lnTo>
                  <a:pt x="1602829" y="1781914"/>
                </a:lnTo>
                <a:lnTo>
                  <a:pt x="1601636" y="1782809"/>
                </a:lnTo>
                <a:lnTo>
                  <a:pt x="1597908" y="1782063"/>
                </a:lnTo>
                <a:lnTo>
                  <a:pt x="1591794" y="1779827"/>
                </a:lnTo>
                <a:lnTo>
                  <a:pt x="1588364" y="1777739"/>
                </a:lnTo>
                <a:lnTo>
                  <a:pt x="1586873" y="1774906"/>
                </a:lnTo>
                <a:lnTo>
                  <a:pt x="1586277" y="1774906"/>
                </a:lnTo>
                <a:cubicBezTo>
                  <a:pt x="1586277" y="1774906"/>
                  <a:pt x="1583145" y="1775652"/>
                  <a:pt x="1583145" y="1775652"/>
                </a:cubicBezTo>
                <a:lnTo>
                  <a:pt x="1581505" y="1776844"/>
                </a:lnTo>
                <a:lnTo>
                  <a:pt x="1580014" y="1778485"/>
                </a:lnTo>
                <a:lnTo>
                  <a:pt x="1579567" y="1778037"/>
                </a:lnTo>
                <a:lnTo>
                  <a:pt x="1580163" y="1775353"/>
                </a:lnTo>
                <a:lnTo>
                  <a:pt x="1580461" y="1773713"/>
                </a:lnTo>
                <a:lnTo>
                  <a:pt x="1580461" y="1773117"/>
                </a:lnTo>
                <a:cubicBezTo>
                  <a:pt x="1580461" y="1773117"/>
                  <a:pt x="1579716" y="1772520"/>
                  <a:pt x="1579716" y="1772520"/>
                </a:cubicBezTo>
                <a:lnTo>
                  <a:pt x="1578523" y="1772073"/>
                </a:lnTo>
                <a:lnTo>
                  <a:pt x="1577032" y="1772371"/>
                </a:lnTo>
                <a:lnTo>
                  <a:pt x="1574646" y="1773564"/>
                </a:lnTo>
                <a:lnTo>
                  <a:pt x="1574049" y="1773564"/>
                </a:lnTo>
                <a:cubicBezTo>
                  <a:pt x="1574049" y="1773564"/>
                  <a:pt x="1574049" y="1772967"/>
                  <a:pt x="1574049" y="1772967"/>
                </a:cubicBezTo>
                <a:lnTo>
                  <a:pt x="1576435" y="1770880"/>
                </a:lnTo>
                <a:lnTo>
                  <a:pt x="1577181" y="1769687"/>
                </a:lnTo>
                <a:lnTo>
                  <a:pt x="1577181" y="1768643"/>
                </a:lnTo>
                <a:cubicBezTo>
                  <a:pt x="1577181" y="1768643"/>
                  <a:pt x="1577479" y="1767748"/>
                  <a:pt x="1577479" y="1767748"/>
                </a:cubicBezTo>
                <a:lnTo>
                  <a:pt x="1578225" y="1766854"/>
                </a:lnTo>
                <a:lnTo>
                  <a:pt x="1578225" y="1766556"/>
                </a:lnTo>
                <a:cubicBezTo>
                  <a:pt x="1578225" y="1766556"/>
                  <a:pt x="1577032" y="1766556"/>
                  <a:pt x="1577032" y="1766556"/>
                </a:cubicBezTo>
                <a:lnTo>
                  <a:pt x="1576435" y="1766854"/>
                </a:lnTo>
                <a:lnTo>
                  <a:pt x="1575391" y="1768345"/>
                </a:lnTo>
                <a:lnTo>
                  <a:pt x="1573751" y="1768345"/>
                </a:lnTo>
                <a:cubicBezTo>
                  <a:pt x="1573751" y="1768345"/>
                  <a:pt x="1573602" y="1767898"/>
                  <a:pt x="1573602" y="1767898"/>
                </a:cubicBezTo>
                <a:lnTo>
                  <a:pt x="1574049" y="1767003"/>
                </a:lnTo>
                <a:lnTo>
                  <a:pt x="1573751" y="1766407"/>
                </a:lnTo>
                <a:lnTo>
                  <a:pt x="1572707" y="1766407"/>
                </a:lnTo>
                <a:cubicBezTo>
                  <a:pt x="1572707" y="1766407"/>
                  <a:pt x="1572409" y="1765214"/>
                  <a:pt x="1572409" y="1765214"/>
                </a:cubicBezTo>
                <a:lnTo>
                  <a:pt x="1572111" y="1765214"/>
                </a:lnTo>
                <a:cubicBezTo>
                  <a:pt x="1572111" y="1765214"/>
                  <a:pt x="1570769" y="1764319"/>
                  <a:pt x="1570769" y="1764319"/>
                </a:cubicBezTo>
                <a:lnTo>
                  <a:pt x="1570769" y="1762530"/>
                </a:lnTo>
                <a:cubicBezTo>
                  <a:pt x="1570769" y="1762530"/>
                  <a:pt x="1570173" y="1761038"/>
                  <a:pt x="1570173" y="1761038"/>
                </a:cubicBezTo>
                <a:lnTo>
                  <a:pt x="1569427" y="1759995"/>
                </a:lnTo>
                <a:lnTo>
                  <a:pt x="1569427" y="1758951"/>
                </a:lnTo>
                <a:cubicBezTo>
                  <a:pt x="1569427" y="1758951"/>
                  <a:pt x="1570173" y="1757161"/>
                  <a:pt x="1570173" y="1757161"/>
                </a:cubicBezTo>
                <a:lnTo>
                  <a:pt x="1569874" y="1756863"/>
                </a:lnTo>
                <a:lnTo>
                  <a:pt x="1567190" y="1756565"/>
                </a:lnTo>
                <a:lnTo>
                  <a:pt x="1561971" y="1756565"/>
                </a:lnTo>
                <a:cubicBezTo>
                  <a:pt x="1561971" y="1756565"/>
                  <a:pt x="1559287" y="1756714"/>
                  <a:pt x="1559287" y="1756714"/>
                </a:cubicBezTo>
                <a:lnTo>
                  <a:pt x="1558989" y="1757609"/>
                </a:lnTo>
                <a:lnTo>
                  <a:pt x="1559585" y="1758354"/>
                </a:lnTo>
                <a:lnTo>
                  <a:pt x="1561077" y="1758802"/>
                </a:lnTo>
                <a:lnTo>
                  <a:pt x="1562120" y="1759547"/>
                </a:lnTo>
                <a:lnTo>
                  <a:pt x="1562419" y="1760293"/>
                </a:lnTo>
                <a:lnTo>
                  <a:pt x="1563313" y="1761038"/>
                </a:lnTo>
                <a:lnTo>
                  <a:pt x="1564357" y="1762530"/>
                </a:lnTo>
                <a:lnTo>
                  <a:pt x="1565550" y="1764766"/>
                </a:lnTo>
                <a:lnTo>
                  <a:pt x="1566445" y="1765661"/>
                </a:lnTo>
                <a:lnTo>
                  <a:pt x="1567488" y="1765661"/>
                </a:lnTo>
                <a:cubicBezTo>
                  <a:pt x="1567488" y="1765661"/>
                  <a:pt x="1568085" y="1765959"/>
                  <a:pt x="1568085" y="1765959"/>
                </a:cubicBezTo>
                <a:lnTo>
                  <a:pt x="1568085" y="1768196"/>
                </a:lnTo>
                <a:cubicBezTo>
                  <a:pt x="1568085" y="1768196"/>
                  <a:pt x="1568383" y="1769538"/>
                  <a:pt x="1568383" y="1769538"/>
                </a:cubicBezTo>
                <a:lnTo>
                  <a:pt x="1569427" y="1770880"/>
                </a:lnTo>
                <a:lnTo>
                  <a:pt x="1570023" y="1772371"/>
                </a:lnTo>
                <a:lnTo>
                  <a:pt x="1570023" y="1774906"/>
                </a:lnTo>
                <a:cubicBezTo>
                  <a:pt x="1570023" y="1774906"/>
                  <a:pt x="1570023" y="1777292"/>
                  <a:pt x="1570023" y="1777292"/>
                </a:cubicBezTo>
                <a:lnTo>
                  <a:pt x="1569576" y="1778932"/>
                </a:lnTo>
                <a:lnTo>
                  <a:pt x="1568085" y="1780721"/>
                </a:lnTo>
                <a:lnTo>
                  <a:pt x="1567190" y="1782213"/>
                </a:lnTo>
                <a:lnTo>
                  <a:pt x="1566743" y="1783406"/>
                </a:lnTo>
                <a:lnTo>
                  <a:pt x="1565997" y="1784151"/>
                </a:lnTo>
                <a:lnTo>
                  <a:pt x="1564804" y="1784598"/>
                </a:lnTo>
                <a:lnTo>
                  <a:pt x="1563611" y="1785493"/>
                </a:lnTo>
                <a:lnTo>
                  <a:pt x="1562419" y="1786835"/>
                </a:lnTo>
                <a:lnTo>
                  <a:pt x="1561673" y="1788475"/>
                </a:lnTo>
                <a:lnTo>
                  <a:pt x="1561375" y="1790414"/>
                </a:lnTo>
                <a:lnTo>
                  <a:pt x="1560331" y="1792501"/>
                </a:lnTo>
                <a:lnTo>
                  <a:pt x="1558691" y="1794589"/>
                </a:lnTo>
                <a:lnTo>
                  <a:pt x="1558094" y="1796975"/>
                </a:lnTo>
                <a:lnTo>
                  <a:pt x="1558392" y="1799659"/>
                </a:lnTo>
                <a:lnTo>
                  <a:pt x="1558392" y="1810992"/>
                </a:lnTo>
                <a:cubicBezTo>
                  <a:pt x="1558392" y="1810992"/>
                  <a:pt x="1558691" y="1813825"/>
                  <a:pt x="1558691" y="1813825"/>
                </a:cubicBezTo>
                <a:lnTo>
                  <a:pt x="1558691" y="1816658"/>
                </a:lnTo>
                <a:cubicBezTo>
                  <a:pt x="1558691" y="1816658"/>
                  <a:pt x="1557796" y="1819342"/>
                  <a:pt x="1557796" y="1819342"/>
                </a:cubicBezTo>
                <a:lnTo>
                  <a:pt x="1556603" y="1821430"/>
                </a:lnTo>
                <a:lnTo>
                  <a:pt x="1554963" y="1822921"/>
                </a:lnTo>
                <a:lnTo>
                  <a:pt x="1553323" y="1824114"/>
                </a:lnTo>
                <a:lnTo>
                  <a:pt x="1551682" y="1824859"/>
                </a:lnTo>
                <a:lnTo>
                  <a:pt x="1550191" y="1826052"/>
                </a:lnTo>
                <a:lnTo>
                  <a:pt x="1548700" y="1827841"/>
                </a:lnTo>
                <a:lnTo>
                  <a:pt x="1546314" y="1829482"/>
                </a:lnTo>
                <a:lnTo>
                  <a:pt x="1542885" y="1830824"/>
                </a:lnTo>
                <a:lnTo>
                  <a:pt x="1540051" y="1831718"/>
                </a:lnTo>
                <a:lnTo>
                  <a:pt x="1538113" y="1840964"/>
                </a:lnTo>
                <a:lnTo>
                  <a:pt x="1536622" y="1844691"/>
                </a:lnTo>
                <a:lnTo>
                  <a:pt x="1533938" y="1846928"/>
                </a:lnTo>
                <a:lnTo>
                  <a:pt x="1534236" y="1847376"/>
                </a:lnTo>
                <a:lnTo>
                  <a:pt x="1534832" y="1847972"/>
                </a:lnTo>
                <a:lnTo>
                  <a:pt x="1538262" y="1848717"/>
                </a:lnTo>
                <a:lnTo>
                  <a:pt x="1539007" y="1848717"/>
                </a:lnTo>
                <a:cubicBezTo>
                  <a:pt x="1539007" y="1848717"/>
                  <a:pt x="1539604" y="1848717"/>
                  <a:pt x="1539604" y="1848717"/>
                </a:cubicBezTo>
                <a:lnTo>
                  <a:pt x="1539902" y="1849612"/>
                </a:lnTo>
                <a:lnTo>
                  <a:pt x="1539902" y="1851700"/>
                </a:lnTo>
                <a:cubicBezTo>
                  <a:pt x="1539902" y="1851700"/>
                  <a:pt x="1539604" y="1853191"/>
                  <a:pt x="1539604" y="1853191"/>
                </a:cubicBezTo>
                <a:lnTo>
                  <a:pt x="1538709" y="1854086"/>
                </a:lnTo>
                <a:lnTo>
                  <a:pt x="1537218" y="1854682"/>
                </a:lnTo>
                <a:lnTo>
                  <a:pt x="1535280" y="1854980"/>
                </a:lnTo>
                <a:lnTo>
                  <a:pt x="1527973" y="1854235"/>
                </a:lnTo>
                <a:lnTo>
                  <a:pt x="1525289" y="1854533"/>
                </a:lnTo>
                <a:lnTo>
                  <a:pt x="1524096" y="1854980"/>
                </a:lnTo>
                <a:lnTo>
                  <a:pt x="1523201" y="1855428"/>
                </a:lnTo>
                <a:lnTo>
                  <a:pt x="1522456" y="1856173"/>
                </a:lnTo>
                <a:lnTo>
                  <a:pt x="1521710" y="1858112"/>
                </a:lnTo>
                <a:lnTo>
                  <a:pt x="1521412" y="1861243"/>
                </a:lnTo>
                <a:lnTo>
                  <a:pt x="1521710" y="1862883"/>
                </a:lnTo>
                <a:lnTo>
                  <a:pt x="1522903" y="1863629"/>
                </a:lnTo>
                <a:lnTo>
                  <a:pt x="1526184" y="1865120"/>
                </a:lnTo>
                <a:lnTo>
                  <a:pt x="1528868" y="1865418"/>
                </a:lnTo>
                <a:lnTo>
                  <a:pt x="1532596" y="1864076"/>
                </a:lnTo>
                <a:lnTo>
                  <a:pt x="1533789" y="1864076"/>
                </a:lnTo>
                <a:cubicBezTo>
                  <a:pt x="1533789" y="1864076"/>
                  <a:pt x="1534832" y="1864375"/>
                  <a:pt x="1534832" y="1864375"/>
                </a:cubicBezTo>
                <a:lnTo>
                  <a:pt x="1535876" y="1865269"/>
                </a:lnTo>
                <a:lnTo>
                  <a:pt x="1537367" y="1867506"/>
                </a:lnTo>
                <a:lnTo>
                  <a:pt x="1537815" y="1867059"/>
                </a:lnTo>
                <a:lnTo>
                  <a:pt x="1537815" y="1865120"/>
                </a:lnTo>
                <a:cubicBezTo>
                  <a:pt x="1537815" y="1865120"/>
                  <a:pt x="1538709" y="1863331"/>
                  <a:pt x="1538709" y="1863331"/>
                </a:cubicBezTo>
                <a:lnTo>
                  <a:pt x="1540051" y="1861840"/>
                </a:lnTo>
                <a:lnTo>
                  <a:pt x="1542735" y="1860050"/>
                </a:lnTo>
                <a:lnTo>
                  <a:pt x="1546761" y="1857963"/>
                </a:lnTo>
                <a:lnTo>
                  <a:pt x="1549744" y="1856770"/>
                </a:lnTo>
                <a:lnTo>
                  <a:pt x="1552577" y="1856322"/>
                </a:lnTo>
                <a:lnTo>
                  <a:pt x="1552875" y="1856024"/>
                </a:lnTo>
                <a:lnTo>
                  <a:pt x="1554366" y="1854831"/>
                </a:lnTo>
                <a:lnTo>
                  <a:pt x="1554665" y="1855129"/>
                </a:lnTo>
                <a:lnTo>
                  <a:pt x="1554068" y="1856322"/>
                </a:lnTo>
                <a:lnTo>
                  <a:pt x="1554068" y="1856919"/>
                </a:lnTo>
                <a:cubicBezTo>
                  <a:pt x="1554068" y="1856919"/>
                  <a:pt x="1554665" y="1856919"/>
                  <a:pt x="1554665" y="1856919"/>
                </a:cubicBezTo>
                <a:lnTo>
                  <a:pt x="1555410" y="1855726"/>
                </a:lnTo>
                <a:lnTo>
                  <a:pt x="1556305" y="1853340"/>
                </a:lnTo>
                <a:lnTo>
                  <a:pt x="1558392" y="1850805"/>
                </a:lnTo>
                <a:lnTo>
                  <a:pt x="1564506" y="1846033"/>
                </a:lnTo>
                <a:lnTo>
                  <a:pt x="1566892" y="1844691"/>
                </a:lnTo>
                <a:lnTo>
                  <a:pt x="1570918" y="1843946"/>
                </a:lnTo>
                <a:lnTo>
                  <a:pt x="1576584" y="1843648"/>
                </a:lnTo>
                <a:lnTo>
                  <a:pt x="1582101" y="1844244"/>
                </a:lnTo>
                <a:lnTo>
                  <a:pt x="1587619" y="1845735"/>
                </a:lnTo>
                <a:lnTo>
                  <a:pt x="1591347" y="1846481"/>
                </a:lnTo>
                <a:lnTo>
                  <a:pt x="1593285" y="1846481"/>
                </a:lnTo>
                <a:cubicBezTo>
                  <a:pt x="1593285" y="1846481"/>
                  <a:pt x="1601188" y="1847376"/>
                  <a:pt x="1601188" y="1847376"/>
                </a:cubicBezTo>
                <a:lnTo>
                  <a:pt x="1602083" y="1847077"/>
                </a:lnTo>
                <a:lnTo>
                  <a:pt x="1600890" y="1846481"/>
                </a:lnTo>
                <a:lnTo>
                  <a:pt x="1595671" y="1845884"/>
                </a:lnTo>
                <a:lnTo>
                  <a:pt x="1594031" y="1845288"/>
                </a:lnTo>
                <a:lnTo>
                  <a:pt x="1591943" y="1845288"/>
                </a:lnTo>
                <a:cubicBezTo>
                  <a:pt x="1591943" y="1845288"/>
                  <a:pt x="1591943" y="1845139"/>
                  <a:pt x="1591943" y="1845139"/>
                </a:cubicBezTo>
                <a:lnTo>
                  <a:pt x="1593434" y="1843051"/>
                </a:lnTo>
                <a:lnTo>
                  <a:pt x="1594180" y="1842753"/>
                </a:lnTo>
                <a:lnTo>
                  <a:pt x="1595224" y="1842007"/>
                </a:lnTo>
                <a:lnTo>
                  <a:pt x="1596267" y="1840964"/>
                </a:lnTo>
                <a:lnTo>
                  <a:pt x="1598057" y="1839771"/>
                </a:lnTo>
                <a:lnTo>
                  <a:pt x="1601188" y="1838876"/>
                </a:lnTo>
                <a:lnTo>
                  <a:pt x="1605811" y="1838280"/>
                </a:lnTo>
                <a:lnTo>
                  <a:pt x="1610433" y="1837087"/>
                </a:lnTo>
                <a:lnTo>
                  <a:pt x="1611626" y="1837087"/>
                </a:lnTo>
                <a:cubicBezTo>
                  <a:pt x="1611626" y="1837087"/>
                  <a:pt x="1612670" y="1837385"/>
                  <a:pt x="1612670" y="1837385"/>
                </a:cubicBezTo>
                <a:lnTo>
                  <a:pt x="1614459" y="1837385"/>
                </a:lnTo>
                <a:cubicBezTo>
                  <a:pt x="1614459" y="1837385"/>
                  <a:pt x="1619977" y="1836341"/>
                  <a:pt x="1619977" y="1836341"/>
                </a:cubicBezTo>
                <a:lnTo>
                  <a:pt x="1623257" y="1836341"/>
                </a:lnTo>
                <a:cubicBezTo>
                  <a:pt x="1623257" y="1836341"/>
                  <a:pt x="1625643" y="1836639"/>
                  <a:pt x="1625643" y="1836639"/>
                </a:cubicBezTo>
                <a:lnTo>
                  <a:pt x="1627134" y="1837087"/>
                </a:lnTo>
                <a:lnTo>
                  <a:pt x="1628774" y="1837087"/>
                </a:lnTo>
                <a:cubicBezTo>
                  <a:pt x="1628774" y="1837087"/>
                  <a:pt x="1631906" y="1835446"/>
                  <a:pt x="1631906" y="1835446"/>
                </a:cubicBezTo>
                <a:lnTo>
                  <a:pt x="1632204" y="1834850"/>
                </a:lnTo>
                <a:lnTo>
                  <a:pt x="1631607" y="1833955"/>
                </a:lnTo>
                <a:lnTo>
                  <a:pt x="1629967" y="1832613"/>
                </a:lnTo>
                <a:lnTo>
                  <a:pt x="1629222" y="1831569"/>
                </a:lnTo>
                <a:lnTo>
                  <a:pt x="1629222" y="1830824"/>
                </a:lnTo>
                <a:cubicBezTo>
                  <a:pt x="1629222" y="1830824"/>
                  <a:pt x="1629222" y="1830227"/>
                  <a:pt x="1629222" y="1830227"/>
                </a:cubicBezTo>
                <a:lnTo>
                  <a:pt x="1628476" y="1829184"/>
                </a:lnTo>
                <a:lnTo>
                  <a:pt x="1628476" y="1828736"/>
                </a:lnTo>
                <a:cubicBezTo>
                  <a:pt x="1628476" y="1828736"/>
                  <a:pt x="1628774" y="1823070"/>
                  <a:pt x="1628774" y="1823070"/>
                </a:cubicBezTo>
                <a:lnTo>
                  <a:pt x="1628774" y="1823070"/>
                </a:lnTo>
                <a:cubicBezTo>
                  <a:pt x="1628774" y="1823070"/>
                  <a:pt x="1624748" y="1824263"/>
                  <a:pt x="1624748" y="1824263"/>
                </a:cubicBezTo>
                <a:lnTo>
                  <a:pt x="1622661" y="1825456"/>
                </a:lnTo>
                <a:lnTo>
                  <a:pt x="1621468" y="1825754"/>
                </a:lnTo>
                <a:lnTo>
                  <a:pt x="1619828" y="1825456"/>
                </a:lnTo>
                <a:lnTo>
                  <a:pt x="1616547" y="1825456"/>
                </a:lnTo>
                <a:cubicBezTo>
                  <a:pt x="1616547" y="1825456"/>
                  <a:pt x="1613565" y="1824561"/>
                  <a:pt x="1613565" y="1824561"/>
                </a:cubicBezTo>
                <a:lnTo>
                  <a:pt x="1611179" y="1823965"/>
                </a:lnTo>
                <a:lnTo>
                  <a:pt x="1609986" y="1822324"/>
                </a:lnTo>
                <a:lnTo>
                  <a:pt x="1609986" y="1821728"/>
                </a:lnTo>
                <a:cubicBezTo>
                  <a:pt x="1609986" y="1821728"/>
                  <a:pt x="1613117" y="1817254"/>
                  <a:pt x="1613117" y="1817254"/>
                </a:cubicBezTo>
                <a:lnTo>
                  <a:pt x="1614310" y="1815167"/>
                </a:lnTo>
                <a:lnTo>
                  <a:pt x="1614608" y="1813825"/>
                </a:lnTo>
                <a:lnTo>
                  <a:pt x="1615354" y="1812930"/>
                </a:lnTo>
                <a:lnTo>
                  <a:pt x="1617143" y="1811737"/>
                </a:lnTo>
                <a:lnTo>
                  <a:pt x="1617591" y="1810992"/>
                </a:lnTo>
                <a:lnTo>
                  <a:pt x="1618485" y="1810693"/>
                </a:lnTo>
                <a:lnTo>
                  <a:pt x="1619828" y="1810693"/>
                </a:lnTo>
                <a:cubicBezTo>
                  <a:pt x="1619828" y="1810693"/>
                  <a:pt x="1622362" y="1809202"/>
                  <a:pt x="1622362" y="1809202"/>
                </a:cubicBezTo>
                <a:lnTo>
                  <a:pt x="1625941" y="1806220"/>
                </a:lnTo>
                <a:lnTo>
                  <a:pt x="1628625" y="1804431"/>
                </a:lnTo>
                <a:lnTo>
                  <a:pt x="1630564" y="1803685"/>
                </a:lnTo>
                <a:lnTo>
                  <a:pt x="1635783" y="1802939"/>
                </a:lnTo>
                <a:lnTo>
                  <a:pt x="1639063" y="1802045"/>
                </a:lnTo>
                <a:lnTo>
                  <a:pt x="1641449" y="1801746"/>
                </a:lnTo>
                <a:lnTo>
                  <a:pt x="1642791" y="1802045"/>
                </a:lnTo>
                <a:lnTo>
                  <a:pt x="1644879" y="1801746"/>
                </a:lnTo>
                <a:lnTo>
                  <a:pt x="1647861" y="1800852"/>
                </a:lnTo>
                <a:lnTo>
                  <a:pt x="1651738" y="1800106"/>
                </a:lnTo>
                <a:lnTo>
                  <a:pt x="1656659" y="1799659"/>
                </a:lnTo>
                <a:lnTo>
                  <a:pt x="1659790" y="1799212"/>
                </a:lnTo>
                <a:lnTo>
                  <a:pt x="1661132" y="1798615"/>
                </a:lnTo>
                <a:lnTo>
                  <a:pt x="1663816" y="1798615"/>
                </a:lnTo>
                <a:cubicBezTo>
                  <a:pt x="1663816" y="1798615"/>
                  <a:pt x="1664264" y="1797870"/>
                  <a:pt x="1664264" y="1797870"/>
                </a:cubicBezTo>
                <a:lnTo>
                  <a:pt x="1665009" y="1797422"/>
                </a:lnTo>
                <a:lnTo>
                  <a:pt x="1667544" y="1797422"/>
                </a:lnTo>
                <a:cubicBezTo>
                  <a:pt x="1667544" y="1797422"/>
                  <a:pt x="1668439" y="1798168"/>
                  <a:pt x="1668439" y="1798168"/>
                </a:cubicBezTo>
                <a:lnTo>
                  <a:pt x="1668439" y="1798466"/>
                </a:lnTo>
                <a:cubicBezTo>
                  <a:pt x="1668439" y="1798466"/>
                  <a:pt x="1667991" y="1798764"/>
                  <a:pt x="1667991" y="1798764"/>
                </a:cubicBezTo>
                <a:lnTo>
                  <a:pt x="1668290" y="1799361"/>
                </a:lnTo>
                <a:lnTo>
                  <a:pt x="1669632" y="1800255"/>
                </a:lnTo>
                <a:lnTo>
                  <a:pt x="1671868" y="1800554"/>
                </a:lnTo>
                <a:lnTo>
                  <a:pt x="1674403" y="1799957"/>
                </a:lnTo>
                <a:lnTo>
                  <a:pt x="1676193" y="1800255"/>
                </a:lnTo>
                <a:lnTo>
                  <a:pt x="1675745" y="1800703"/>
                </a:lnTo>
                <a:lnTo>
                  <a:pt x="1674851" y="1800703"/>
                </a:lnTo>
                <a:cubicBezTo>
                  <a:pt x="1674851" y="1800703"/>
                  <a:pt x="1674851" y="1800852"/>
                  <a:pt x="1674851" y="1800852"/>
                </a:cubicBezTo>
                <a:lnTo>
                  <a:pt x="1675447" y="1801597"/>
                </a:lnTo>
                <a:lnTo>
                  <a:pt x="1676043" y="1801597"/>
                </a:lnTo>
                <a:cubicBezTo>
                  <a:pt x="1676043" y="1801597"/>
                  <a:pt x="1678131" y="1800703"/>
                  <a:pt x="1678131" y="1800703"/>
                </a:cubicBezTo>
                <a:lnTo>
                  <a:pt x="1678131" y="1801001"/>
                </a:lnTo>
                <a:cubicBezTo>
                  <a:pt x="1678131" y="1801001"/>
                  <a:pt x="1677386" y="1802343"/>
                  <a:pt x="1677386" y="1802343"/>
                </a:cubicBezTo>
                <a:lnTo>
                  <a:pt x="1677684" y="1803089"/>
                </a:lnTo>
                <a:lnTo>
                  <a:pt x="1679175" y="1803387"/>
                </a:lnTo>
                <a:lnTo>
                  <a:pt x="1681710" y="1802790"/>
                </a:lnTo>
                <a:lnTo>
                  <a:pt x="1684841" y="1801299"/>
                </a:lnTo>
                <a:lnTo>
                  <a:pt x="1686332" y="1800852"/>
                </a:lnTo>
                <a:lnTo>
                  <a:pt x="1686631" y="1800106"/>
                </a:lnTo>
                <a:lnTo>
                  <a:pt x="1685587" y="1800106"/>
                </a:lnTo>
                <a:lnTo>
                  <a:pt x="1682903" y="1800405"/>
                </a:lnTo>
                <a:lnTo>
                  <a:pt x="1682157" y="1800852"/>
                </a:lnTo>
                <a:lnTo>
                  <a:pt x="1682157" y="1800554"/>
                </a:lnTo>
                <a:cubicBezTo>
                  <a:pt x="1682157" y="1800554"/>
                  <a:pt x="1682605" y="1799361"/>
                  <a:pt x="1682605" y="1799361"/>
                </a:cubicBezTo>
                <a:lnTo>
                  <a:pt x="1685139" y="1797571"/>
                </a:lnTo>
                <a:lnTo>
                  <a:pt x="1686183" y="1796528"/>
                </a:lnTo>
                <a:lnTo>
                  <a:pt x="1686780" y="1795484"/>
                </a:lnTo>
                <a:lnTo>
                  <a:pt x="1686034" y="1795484"/>
                </a:lnTo>
                <a:cubicBezTo>
                  <a:pt x="1686034" y="1795484"/>
                  <a:pt x="1683946" y="1796677"/>
                  <a:pt x="1683946" y="1796677"/>
                </a:cubicBezTo>
                <a:lnTo>
                  <a:pt x="1682008" y="1797273"/>
                </a:lnTo>
                <a:lnTo>
                  <a:pt x="1680368" y="1797273"/>
                </a:lnTo>
                <a:cubicBezTo>
                  <a:pt x="1680368" y="1797273"/>
                  <a:pt x="1679921" y="1796229"/>
                  <a:pt x="1679921" y="1796229"/>
                </a:cubicBezTo>
                <a:lnTo>
                  <a:pt x="1680815" y="1793993"/>
                </a:lnTo>
                <a:lnTo>
                  <a:pt x="1679921" y="1793098"/>
                </a:lnTo>
                <a:lnTo>
                  <a:pt x="1675745" y="1794291"/>
                </a:lnTo>
                <a:lnTo>
                  <a:pt x="1675298" y="1794738"/>
                </a:lnTo>
                <a:lnTo>
                  <a:pt x="1675298" y="1795036"/>
                </a:lnTo>
                <a:cubicBezTo>
                  <a:pt x="1675298" y="1795036"/>
                  <a:pt x="1675745" y="1795335"/>
                  <a:pt x="1675745" y="1795335"/>
                </a:cubicBezTo>
                <a:lnTo>
                  <a:pt x="1675745" y="1795335"/>
                </a:lnTo>
                <a:cubicBezTo>
                  <a:pt x="1675745" y="1795335"/>
                  <a:pt x="1675149" y="1795782"/>
                  <a:pt x="1675149" y="1795782"/>
                </a:cubicBezTo>
                <a:lnTo>
                  <a:pt x="1674254" y="1795782"/>
                </a:lnTo>
                <a:cubicBezTo>
                  <a:pt x="1674254" y="1795782"/>
                  <a:pt x="1674254" y="1795036"/>
                  <a:pt x="1674254" y="1795036"/>
                </a:cubicBezTo>
                <a:lnTo>
                  <a:pt x="1674701" y="1794291"/>
                </a:lnTo>
                <a:lnTo>
                  <a:pt x="1674254" y="1793993"/>
                </a:lnTo>
                <a:lnTo>
                  <a:pt x="1673061" y="1794291"/>
                </a:lnTo>
                <a:lnTo>
                  <a:pt x="1671421" y="1794738"/>
                </a:lnTo>
                <a:lnTo>
                  <a:pt x="1667693" y="1796229"/>
                </a:lnTo>
                <a:lnTo>
                  <a:pt x="1667693" y="1795931"/>
                </a:lnTo>
                <a:cubicBezTo>
                  <a:pt x="1667693" y="1795931"/>
                  <a:pt x="1668737" y="1794887"/>
                  <a:pt x="1668737" y="1794887"/>
                </a:cubicBezTo>
                <a:lnTo>
                  <a:pt x="1672614" y="1793694"/>
                </a:lnTo>
                <a:lnTo>
                  <a:pt x="1674552" y="1793098"/>
                </a:lnTo>
                <a:lnTo>
                  <a:pt x="1675745" y="1793098"/>
                </a:lnTo>
                <a:cubicBezTo>
                  <a:pt x="1675745" y="1793098"/>
                  <a:pt x="1676491" y="1792800"/>
                  <a:pt x="1676491" y="1792800"/>
                </a:cubicBezTo>
                <a:lnTo>
                  <a:pt x="1677087" y="1792800"/>
                </a:lnTo>
                <a:cubicBezTo>
                  <a:pt x="1677087" y="1792800"/>
                  <a:pt x="1677684" y="1793247"/>
                  <a:pt x="1677684" y="1793247"/>
                </a:cubicBezTo>
                <a:lnTo>
                  <a:pt x="1679175" y="1793247"/>
                </a:lnTo>
                <a:cubicBezTo>
                  <a:pt x="1679175" y="1793247"/>
                  <a:pt x="1681561" y="1792203"/>
                  <a:pt x="1681561" y="1792203"/>
                </a:cubicBezTo>
                <a:lnTo>
                  <a:pt x="1682605" y="1792501"/>
                </a:lnTo>
                <a:lnTo>
                  <a:pt x="1682306" y="1793843"/>
                </a:lnTo>
                <a:lnTo>
                  <a:pt x="1682903" y="1793843"/>
                </a:lnTo>
                <a:cubicBezTo>
                  <a:pt x="1682903" y="1793843"/>
                  <a:pt x="1684394" y="1792800"/>
                  <a:pt x="1684394" y="1792800"/>
                </a:cubicBezTo>
                <a:lnTo>
                  <a:pt x="1685438" y="1792352"/>
                </a:lnTo>
                <a:lnTo>
                  <a:pt x="1685885" y="1792651"/>
                </a:lnTo>
                <a:lnTo>
                  <a:pt x="1682605" y="1794440"/>
                </a:lnTo>
                <a:lnTo>
                  <a:pt x="1681710" y="1795335"/>
                </a:lnTo>
                <a:lnTo>
                  <a:pt x="1681710" y="1795782"/>
                </a:lnTo>
                <a:cubicBezTo>
                  <a:pt x="1681710" y="1795782"/>
                  <a:pt x="1682008" y="1796528"/>
                  <a:pt x="1682008" y="1796528"/>
                </a:cubicBezTo>
                <a:lnTo>
                  <a:pt x="1683350" y="1796528"/>
                </a:lnTo>
                <a:cubicBezTo>
                  <a:pt x="1683350" y="1796528"/>
                  <a:pt x="1688718" y="1792800"/>
                  <a:pt x="1688718" y="1792800"/>
                </a:cubicBezTo>
                <a:lnTo>
                  <a:pt x="1691402" y="1791607"/>
                </a:lnTo>
                <a:lnTo>
                  <a:pt x="1693937" y="1790861"/>
                </a:lnTo>
                <a:lnTo>
                  <a:pt x="1696472" y="1790861"/>
                </a:lnTo>
                <a:cubicBezTo>
                  <a:pt x="1696472" y="1790861"/>
                  <a:pt x="1698709" y="1790116"/>
                  <a:pt x="1698709" y="1790116"/>
                </a:cubicBezTo>
                <a:lnTo>
                  <a:pt x="1700498" y="1789072"/>
                </a:lnTo>
                <a:lnTo>
                  <a:pt x="1707954" y="1786686"/>
                </a:lnTo>
                <a:lnTo>
                  <a:pt x="1710936" y="1785195"/>
                </a:lnTo>
                <a:lnTo>
                  <a:pt x="1713769" y="1782511"/>
                </a:lnTo>
                <a:lnTo>
                  <a:pt x="1714515" y="1782511"/>
                </a:lnTo>
                <a:cubicBezTo>
                  <a:pt x="1714515" y="1782511"/>
                  <a:pt x="1714664" y="1782511"/>
                  <a:pt x="1714664" y="1782511"/>
                </a:cubicBezTo>
                <a:lnTo>
                  <a:pt x="1714813" y="1782511"/>
                </a:lnTo>
                <a:cubicBezTo>
                  <a:pt x="1714813" y="1782511"/>
                  <a:pt x="1725102" y="1772967"/>
                  <a:pt x="1725102" y="1772967"/>
                </a:cubicBezTo>
                <a:lnTo>
                  <a:pt x="1730918" y="1768643"/>
                </a:lnTo>
                <a:lnTo>
                  <a:pt x="1735689" y="1766257"/>
                </a:lnTo>
                <a:lnTo>
                  <a:pt x="1739417" y="1765064"/>
                </a:lnTo>
                <a:lnTo>
                  <a:pt x="1741952" y="1765064"/>
                </a:lnTo>
                <a:cubicBezTo>
                  <a:pt x="1741952" y="1765064"/>
                  <a:pt x="1743294" y="1765064"/>
                  <a:pt x="1743294" y="1765064"/>
                </a:cubicBezTo>
                <a:lnTo>
                  <a:pt x="1752539" y="1758205"/>
                </a:lnTo>
                <a:lnTo>
                  <a:pt x="1759398" y="1754179"/>
                </a:lnTo>
                <a:lnTo>
                  <a:pt x="1762679" y="1753434"/>
                </a:lnTo>
                <a:lnTo>
                  <a:pt x="1761933" y="1750451"/>
                </a:lnTo>
                <a:lnTo>
                  <a:pt x="1755372" y="1748364"/>
                </a:lnTo>
                <a:lnTo>
                  <a:pt x="1753583" y="1747022"/>
                </a:lnTo>
                <a:lnTo>
                  <a:pt x="1760889" y="1748065"/>
                </a:lnTo>
                <a:lnTo>
                  <a:pt x="1764617" y="1745978"/>
                </a:lnTo>
                <a:lnTo>
                  <a:pt x="1767301" y="1742846"/>
                </a:lnTo>
                <a:lnTo>
                  <a:pt x="1769538" y="1740908"/>
                </a:lnTo>
                <a:lnTo>
                  <a:pt x="1775801" y="1740013"/>
                </a:lnTo>
                <a:lnTo>
                  <a:pt x="1780871" y="1734496"/>
                </a:lnTo>
                <a:lnTo>
                  <a:pt x="1783555" y="1730172"/>
                </a:lnTo>
                <a:lnTo>
                  <a:pt x="1784450" y="1728830"/>
                </a:lnTo>
                <a:lnTo>
                  <a:pt x="1787730" y="1727040"/>
                </a:lnTo>
                <a:lnTo>
                  <a:pt x="1788774" y="1723909"/>
                </a:lnTo>
                <a:lnTo>
                  <a:pt x="1792353" y="1722120"/>
                </a:lnTo>
                <a:lnTo>
                  <a:pt x="1796677" y="1721225"/>
                </a:lnTo>
                <a:lnTo>
                  <a:pt x="1807861" y="1714366"/>
                </a:lnTo>
                <a:lnTo>
                  <a:pt x="1809203" y="1711831"/>
                </a:lnTo>
                <a:lnTo>
                  <a:pt x="1813825" y="1710190"/>
                </a:lnTo>
                <a:lnTo>
                  <a:pt x="1817702" y="1707506"/>
                </a:lnTo>
                <a:lnTo>
                  <a:pt x="1820982" y="1707954"/>
                </a:lnTo>
                <a:lnTo>
                  <a:pt x="1824412" y="1707059"/>
                </a:lnTo>
                <a:lnTo>
                  <a:pt x="1833806" y="1703629"/>
                </a:lnTo>
                <a:lnTo>
                  <a:pt x="1837832" y="1699156"/>
                </a:lnTo>
                <a:lnTo>
                  <a:pt x="1841560" y="1696323"/>
                </a:lnTo>
                <a:lnTo>
                  <a:pt x="1848569" y="1691700"/>
                </a:lnTo>
                <a:lnTo>
                  <a:pt x="1855428" y="1681859"/>
                </a:lnTo>
                <a:lnTo>
                  <a:pt x="1859305" y="1679026"/>
                </a:lnTo>
                <a:lnTo>
                  <a:pt x="1867357" y="1670824"/>
                </a:lnTo>
                <a:lnTo>
                  <a:pt x="1869743" y="1667544"/>
                </a:lnTo>
                <a:lnTo>
                  <a:pt x="1871532" y="1663369"/>
                </a:lnTo>
                <a:lnTo>
                  <a:pt x="1873172" y="1658299"/>
                </a:lnTo>
                <a:lnTo>
                  <a:pt x="1870787" y="1655764"/>
                </a:lnTo>
                <a:lnTo>
                  <a:pt x="1867954" y="1654571"/>
                </a:lnTo>
                <a:lnTo>
                  <a:pt x="1863331" y="1653229"/>
                </a:lnTo>
                <a:lnTo>
                  <a:pt x="1853937" y="1649352"/>
                </a:lnTo>
                <a:lnTo>
                  <a:pt x="1849463" y="1649352"/>
                </a:lnTo>
                <a:cubicBezTo>
                  <a:pt x="1849463" y="1649352"/>
                  <a:pt x="1844990" y="1648904"/>
                  <a:pt x="1844990" y="1648904"/>
                </a:cubicBezTo>
                <a:lnTo>
                  <a:pt x="1842753" y="1646966"/>
                </a:lnTo>
                <a:lnTo>
                  <a:pt x="1840218" y="1645773"/>
                </a:lnTo>
                <a:lnTo>
                  <a:pt x="1856919" y="1648904"/>
                </a:lnTo>
                <a:lnTo>
                  <a:pt x="1864076" y="1652036"/>
                </a:lnTo>
                <a:lnTo>
                  <a:pt x="1866910" y="1652334"/>
                </a:lnTo>
                <a:lnTo>
                  <a:pt x="1870787" y="1654571"/>
                </a:lnTo>
                <a:lnTo>
                  <a:pt x="1873172" y="1655167"/>
                </a:lnTo>
                <a:lnTo>
                  <a:pt x="1875558" y="1654869"/>
                </a:lnTo>
                <a:lnTo>
                  <a:pt x="1878839" y="1653080"/>
                </a:lnTo>
                <a:lnTo>
                  <a:pt x="1883461" y="1648308"/>
                </a:lnTo>
                <a:lnTo>
                  <a:pt x="1887189" y="1641747"/>
                </a:lnTo>
                <a:lnTo>
                  <a:pt x="1895092" y="1632800"/>
                </a:lnTo>
                <a:lnTo>
                  <a:pt x="1901952" y="1628923"/>
                </a:lnTo>
                <a:lnTo>
                  <a:pt x="1902995" y="1626537"/>
                </a:lnTo>
                <a:lnTo>
                  <a:pt x="1905232" y="1624748"/>
                </a:lnTo>
                <a:lnTo>
                  <a:pt x="1908662" y="1623257"/>
                </a:lnTo>
                <a:lnTo>
                  <a:pt x="1911793" y="1622660"/>
                </a:lnTo>
                <a:lnTo>
                  <a:pt x="1913731" y="1621468"/>
                </a:lnTo>
                <a:lnTo>
                  <a:pt x="1912091" y="1619827"/>
                </a:lnTo>
                <a:lnTo>
                  <a:pt x="1918056" y="1617740"/>
                </a:lnTo>
                <a:lnTo>
                  <a:pt x="1931327" y="1615056"/>
                </a:lnTo>
                <a:lnTo>
                  <a:pt x="1933415" y="1615056"/>
                </a:lnTo>
                <a:cubicBezTo>
                  <a:pt x="1933415" y="1615056"/>
                  <a:pt x="1935950" y="1614459"/>
                  <a:pt x="1935950" y="1614459"/>
                </a:cubicBezTo>
                <a:lnTo>
                  <a:pt x="1938783" y="1610731"/>
                </a:lnTo>
                <a:lnTo>
                  <a:pt x="1939528" y="1605363"/>
                </a:lnTo>
                <a:lnTo>
                  <a:pt x="1947282" y="1591346"/>
                </a:lnTo>
                <a:lnTo>
                  <a:pt x="1952501" y="1588811"/>
                </a:lnTo>
                <a:lnTo>
                  <a:pt x="1955633" y="1585531"/>
                </a:lnTo>
                <a:lnTo>
                  <a:pt x="1957571" y="1585531"/>
                </a:lnTo>
                <a:cubicBezTo>
                  <a:pt x="1957571" y="1585531"/>
                  <a:pt x="1959062" y="1583443"/>
                  <a:pt x="1959062" y="1583443"/>
                </a:cubicBezTo>
                <a:lnTo>
                  <a:pt x="1961299" y="1582996"/>
                </a:lnTo>
                <a:lnTo>
                  <a:pt x="1962343" y="1583593"/>
                </a:lnTo>
                <a:lnTo>
                  <a:pt x="1965623" y="1583145"/>
                </a:lnTo>
                <a:lnTo>
                  <a:pt x="1968755" y="1583891"/>
                </a:lnTo>
                <a:lnTo>
                  <a:pt x="1973228" y="1580610"/>
                </a:lnTo>
                <a:lnTo>
                  <a:pt x="1978298" y="1581803"/>
                </a:lnTo>
                <a:lnTo>
                  <a:pt x="1991271" y="1579566"/>
                </a:lnTo>
                <a:lnTo>
                  <a:pt x="1993508" y="1580312"/>
                </a:lnTo>
                <a:lnTo>
                  <a:pt x="2001709" y="1581058"/>
                </a:lnTo>
                <a:lnTo>
                  <a:pt x="2011103" y="1579865"/>
                </a:lnTo>
                <a:lnTo>
                  <a:pt x="2020050" y="1581356"/>
                </a:lnTo>
                <a:lnTo>
                  <a:pt x="2024076" y="1580163"/>
                </a:lnTo>
                <a:lnTo>
                  <a:pt x="2028400" y="1579716"/>
                </a:lnTo>
                <a:lnTo>
                  <a:pt x="2031532" y="1580014"/>
                </a:lnTo>
                <a:lnTo>
                  <a:pt x="2035409" y="1581654"/>
                </a:lnTo>
                <a:lnTo>
                  <a:pt x="2044505" y="1582251"/>
                </a:lnTo>
                <a:lnTo>
                  <a:pt x="2047189" y="1580461"/>
                </a:lnTo>
                <a:lnTo>
                  <a:pt x="2052109" y="1580461"/>
                </a:lnTo>
                <a:cubicBezTo>
                  <a:pt x="2052109" y="1580461"/>
                  <a:pt x="2055241" y="1580163"/>
                  <a:pt x="2055241" y="1580163"/>
                </a:cubicBezTo>
                <a:lnTo>
                  <a:pt x="2058223" y="1580163"/>
                </a:lnTo>
                <a:cubicBezTo>
                  <a:pt x="2058223" y="1580163"/>
                  <a:pt x="2062846" y="1580759"/>
                  <a:pt x="2062846" y="1580759"/>
                </a:cubicBezTo>
                <a:lnTo>
                  <a:pt x="2067617" y="1581058"/>
                </a:lnTo>
                <a:lnTo>
                  <a:pt x="2072836" y="1582400"/>
                </a:lnTo>
                <a:lnTo>
                  <a:pt x="2079248" y="1582400"/>
                </a:lnTo>
                <a:cubicBezTo>
                  <a:pt x="2079248" y="1582400"/>
                  <a:pt x="2081485" y="1583891"/>
                  <a:pt x="2081485" y="1583891"/>
                </a:cubicBezTo>
                <a:lnTo>
                  <a:pt x="2084467" y="1587171"/>
                </a:lnTo>
                <a:lnTo>
                  <a:pt x="2095949" y="1583593"/>
                </a:lnTo>
                <a:lnTo>
                  <a:pt x="2098782" y="1584040"/>
                </a:lnTo>
                <a:lnTo>
                  <a:pt x="2104747" y="1583593"/>
                </a:lnTo>
                <a:lnTo>
                  <a:pt x="2108624" y="1581952"/>
                </a:lnTo>
                <a:lnTo>
                  <a:pt x="2113843" y="1582996"/>
                </a:lnTo>
                <a:lnTo>
                  <a:pt x="2118316" y="1582400"/>
                </a:lnTo>
                <a:lnTo>
                  <a:pt x="2127711" y="1581803"/>
                </a:lnTo>
                <a:lnTo>
                  <a:pt x="2132780" y="1579566"/>
                </a:lnTo>
                <a:lnTo>
                  <a:pt x="2134719" y="1575839"/>
                </a:lnTo>
                <a:lnTo>
                  <a:pt x="2140087" y="1573155"/>
                </a:lnTo>
                <a:lnTo>
                  <a:pt x="2146201" y="1566594"/>
                </a:lnTo>
                <a:lnTo>
                  <a:pt x="2151867" y="1562866"/>
                </a:lnTo>
                <a:lnTo>
                  <a:pt x="2154700" y="1559287"/>
                </a:lnTo>
                <a:close/>
                <a:moveTo>
                  <a:pt x="712169" y="393065"/>
                </a:moveTo>
                <a:lnTo>
                  <a:pt x="698302" y="394258"/>
                </a:lnTo>
                <a:lnTo>
                  <a:pt x="692337" y="395600"/>
                </a:lnTo>
                <a:lnTo>
                  <a:pt x="687416" y="398880"/>
                </a:lnTo>
                <a:lnTo>
                  <a:pt x="688162" y="400073"/>
                </a:lnTo>
                <a:lnTo>
                  <a:pt x="689653" y="400968"/>
                </a:lnTo>
                <a:lnTo>
                  <a:pt x="716941" y="403801"/>
                </a:lnTo>
                <a:lnTo>
                  <a:pt x="720967" y="401863"/>
                </a:lnTo>
                <a:lnTo>
                  <a:pt x="722906" y="399626"/>
                </a:lnTo>
                <a:lnTo>
                  <a:pt x="722160" y="397240"/>
                </a:lnTo>
                <a:lnTo>
                  <a:pt x="720371" y="395898"/>
                </a:lnTo>
                <a:lnTo>
                  <a:pt x="717090" y="394407"/>
                </a:lnTo>
                <a:lnTo>
                  <a:pt x="712169" y="393065"/>
                </a:lnTo>
                <a:close/>
                <a:moveTo>
                  <a:pt x="731107" y="311201"/>
                </a:moveTo>
                <a:lnTo>
                  <a:pt x="735580" y="310605"/>
                </a:lnTo>
                <a:lnTo>
                  <a:pt x="747211" y="307623"/>
                </a:lnTo>
                <a:lnTo>
                  <a:pt x="758395" y="306131"/>
                </a:lnTo>
                <a:lnTo>
                  <a:pt x="768236" y="311052"/>
                </a:lnTo>
                <a:lnTo>
                  <a:pt x="774648" y="311500"/>
                </a:lnTo>
                <a:lnTo>
                  <a:pt x="776885" y="310754"/>
                </a:lnTo>
                <a:lnTo>
                  <a:pt x="780464" y="307772"/>
                </a:lnTo>
                <a:lnTo>
                  <a:pt x="782402" y="305386"/>
                </a:lnTo>
                <a:lnTo>
                  <a:pt x="784042" y="304789"/>
                </a:lnTo>
                <a:lnTo>
                  <a:pt x="787770" y="305982"/>
                </a:lnTo>
                <a:lnTo>
                  <a:pt x="792691" y="308666"/>
                </a:lnTo>
                <a:lnTo>
                  <a:pt x="794928" y="309412"/>
                </a:lnTo>
                <a:lnTo>
                  <a:pt x="803725" y="310307"/>
                </a:lnTo>
                <a:lnTo>
                  <a:pt x="807006" y="310307"/>
                </a:lnTo>
                <a:cubicBezTo>
                  <a:pt x="807006" y="310307"/>
                  <a:pt x="814163" y="308666"/>
                  <a:pt x="814163" y="308666"/>
                </a:cubicBezTo>
                <a:lnTo>
                  <a:pt x="822365" y="309859"/>
                </a:lnTo>
                <a:lnTo>
                  <a:pt x="828329" y="309114"/>
                </a:lnTo>
                <a:lnTo>
                  <a:pt x="830864" y="307921"/>
                </a:lnTo>
                <a:lnTo>
                  <a:pt x="831908" y="305982"/>
                </a:lnTo>
                <a:lnTo>
                  <a:pt x="832355" y="303596"/>
                </a:lnTo>
                <a:lnTo>
                  <a:pt x="832355" y="300763"/>
                </a:lnTo>
                <a:cubicBezTo>
                  <a:pt x="832355" y="300763"/>
                  <a:pt x="831610" y="298527"/>
                  <a:pt x="831610" y="298527"/>
                </a:cubicBezTo>
                <a:lnTo>
                  <a:pt x="828777" y="294053"/>
                </a:lnTo>
                <a:lnTo>
                  <a:pt x="827733" y="293158"/>
                </a:lnTo>
                <a:lnTo>
                  <a:pt x="825645" y="292562"/>
                </a:lnTo>
                <a:lnTo>
                  <a:pt x="824005" y="292562"/>
                </a:lnTo>
                <a:cubicBezTo>
                  <a:pt x="824005" y="292562"/>
                  <a:pt x="819382" y="289132"/>
                  <a:pt x="819382" y="289132"/>
                </a:cubicBezTo>
                <a:lnTo>
                  <a:pt x="816102" y="287492"/>
                </a:lnTo>
                <a:lnTo>
                  <a:pt x="810883" y="285852"/>
                </a:lnTo>
                <a:lnTo>
                  <a:pt x="803875" y="282720"/>
                </a:lnTo>
                <a:lnTo>
                  <a:pt x="798357" y="282720"/>
                </a:lnTo>
                <a:cubicBezTo>
                  <a:pt x="798357" y="282720"/>
                  <a:pt x="791498" y="284063"/>
                  <a:pt x="791498" y="284063"/>
                </a:cubicBezTo>
                <a:lnTo>
                  <a:pt x="786428" y="285703"/>
                </a:lnTo>
                <a:lnTo>
                  <a:pt x="777780" y="289580"/>
                </a:lnTo>
                <a:lnTo>
                  <a:pt x="774648" y="292115"/>
                </a:lnTo>
                <a:lnTo>
                  <a:pt x="769727" y="293904"/>
                </a:lnTo>
                <a:lnTo>
                  <a:pt x="756456" y="295544"/>
                </a:lnTo>
                <a:lnTo>
                  <a:pt x="745273" y="298377"/>
                </a:lnTo>
                <a:lnTo>
                  <a:pt x="739606" y="300316"/>
                </a:lnTo>
                <a:lnTo>
                  <a:pt x="731852" y="303895"/>
                </a:lnTo>
                <a:lnTo>
                  <a:pt x="728423" y="307175"/>
                </a:lnTo>
                <a:lnTo>
                  <a:pt x="728125" y="308219"/>
                </a:lnTo>
                <a:lnTo>
                  <a:pt x="729914" y="310456"/>
                </a:lnTo>
                <a:lnTo>
                  <a:pt x="731256" y="311350"/>
                </a:lnTo>
                <a:close/>
                <a:moveTo>
                  <a:pt x="809392" y="333867"/>
                </a:moveTo>
                <a:lnTo>
                  <a:pt x="820575" y="330735"/>
                </a:lnTo>
                <a:lnTo>
                  <a:pt x="822961" y="328200"/>
                </a:lnTo>
                <a:lnTo>
                  <a:pt x="824602" y="324771"/>
                </a:lnTo>
                <a:lnTo>
                  <a:pt x="824602" y="323727"/>
                </a:lnTo>
                <a:cubicBezTo>
                  <a:pt x="824602" y="323727"/>
                  <a:pt x="823558" y="323429"/>
                  <a:pt x="823558" y="323429"/>
                </a:cubicBezTo>
                <a:lnTo>
                  <a:pt x="802532" y="321937"/>
                </a:lnTo>
                <a:lnTo>
                  <a:pt x="795375" y="322385"/>
                </a:lnTo>
                <a:lnTo>
                  <a:pt x="791498" y="323280"/>
                </a:lnTo>
                <a:lnTo>
                  <a:pt x="782700" y="322832"/>
                </a:lnTo>
                <a:lnTo>
                  <a:pt x="753772" y="327753"/>
                </a:lnTo>
                <a:lnTo>
                  <a:pt x="740650" y="331630"/>
                </a:lnTo>
                <a:lnTo>
                  <a:pt x="734984" y="332972"/>
                </a:lnTo>
                <a:lnTo>
                  <a:pt x="730660" y="333419"/>
                </a:lnTo>
                <a:lnTo>
                  <a:pt x="729914" y="334016"/>
                </a:lnTo>
                <a:lnTo>
                  <a:pt x="728423" y="336551"/>
                </a:lnTo>
                <a:lnTo>
                  <a:pt x="728125" y="338042"/>
                </a:lnTo>
                <a:lnTo>
                  <a:pt x="728125" y="339384"/>
                </a:lnTo>
                <a:cubicBezTo>
                  <a:pt x="728125" y="339384"/>
                  <a:pt x="728423" y="341471"/>
                  <a:pt x="728423" y="341471"/>
                </a:cubicBezTo>
                <a:lnTo>
                  <a:pt x="730510" y="345050"/>
                </a:lnTo>
                <a:lnTo>
                  <a:pt x="731107" y="347585"/>
                </a:lnTo>
                <a:lnTo>
                  <a:pt x="732300" y="350120"/>
                </a:lnTo>
                <a:lnTo>
                  <a:pt x="731852" y="351015"/>
                </a:lnTo>
                <a:lnTo>
                  <a:pt x="730510" y="352059"/>
                </a:lnTo>
                <a:lnTo>
                  <a:pt x="729914" y="353251"/>
                </a:lnTo>
                <a:lnTo>
                  <a:pt x="730212" y="354444"/>
                </a:lnTo>
                <a:lnTo>
                  <a:pt x="731107" y="356085"/>
                </a:lnTo>
                <a:lnTo>
                  <a:pt x="734238" y="357278"/>
                </a:lnTo>
                <a:lnTo>
                  <a:pt x="737370" y="359365"/>
                </a:lnTo>
                <a:lnTo>
                  <a:pt x="744825" y="361155"/>
                </a:lnTo>
                <a:lnTo>
                  <a:pt x="751983" y="365777"/>
                </a:lnTo>
                <a:lnTo>
                  <a:pt x="757202" y="366970"/>
                </a:lnTo>
                <a:lnTo>
                  <a:pt x="763166" y="366970"/>
                </a:lnTo>
                <a:cubicBezTo>
                  <a:pt x="763166" y="366970"/>
                  <a:pt x="782253" y="362049"/>
                  <a:pt x="782253" y="362049"/>
                </a:cubicBezTo>
                <a:lnTo>
                  <a:pt x="786577" y="361751"/>
                </a:lnTo>
                <a:lnTo>
                  <a:pt x="790902" y="362198"/>
                </a:lnTo>
                <a:lnTo>
                  <a:pt x="796419" y="361005"/>
                </a:lnTo>
                <a:lnTo>
                  <a:pt x="804620" y="358321"/>
                </a:lnTo>
                <a:lnTo>
                  <a:pt x="809243" y="356383"/>
                </a:lnTo>
                <a:lnTo>
                  <a:pt x="810734" y="353550"/>
                </a:lnTo>
                <a:lnTo>
                  <a:pt x="811330" y="350418"/>
                </a:lnTo>
                <a:lnTo>
                  <a:pt x="811330" y="345050"/>
                </a:lnTo>
                <a:cubicBezTo>
                  <a:pt x="811330" y="345050"/>
                  <a:pt x="811032" y="343410"/>
                  <a:pt x="811032" y="343410"/>
                </a:cubicBezTo>
                <a:lnTo>
                  <a:pt x="810436" y="342217"/>
                </a:lnTo>
                <a:lnTo>
                  <a:pt x="809541" y="341322"/>
                </a:lnTo>
                <a:lnTo>
                  <a:pt x="806857" y="340726"/>
                </a:lnTo>
                <a:lnTo>
                  <a:pt x="795673" y="341024"/>
                </a:lnTo>
                <a:lnTo>
                  <a:pt x="793287" y="339682"/>
                </a:lnTo>
                <a:lnTo>
                  <a:pt x="792095" y="338638"/>
                </a:lnTo>
                <a:lnTo>
                  <a:pt x="791796" y="337893"/>
                </a:lnTo>
                <a:lnTo>
                  <a:pt x="794779" y="336551"/>
                </a:lnTo>
                <a:lnTo>
                  <a:pt x="809243" y="333718"/>
                </a:lnTo>
                <a:close/>
                <a:moveTo>
                  <a:pt x="1076306" y="212189"/>
                </a:moveTo>
                <a:lnTo>
                  <a:pt x="1077797" y="213084"/>
                </a:lnTo>
                <a:lnTo>
                  <a:pt x="1081525" y="213382"/>
                </a:lnTo>
                <a:lnTo>
                  <a:pt x="1090472" y="212935"/>
                </a:lnTo>
                <a:lnTo>
                  <a:pt x="1095244" y="215917"/>
                </a:lnTo>
                <a:lnTo>
                  <a:pt x="1095989" y="218154"/>
                </a:lnTo>
                <a:lnTo>
                  <a:pt x="1095989" y="219347"/>
                </a:lnTo>
                <a:cubicBezTo>
                  <a:pt x="1095989" y="219347"/>
                  <a:pt x="1098226" y="220689"/>
                  <a:pt x="1098226" y="220689"/>
                </a:cubicBezTo>
                <a:lnTo>
                  <a:pt x="1105384" y="223075"/>
                </a:lnTo>
                <a:lnTo>
                  <a:pt x="1107024" y="223075"/>
                </a:lnTo>
                <a:cubicBezTo>
                  <a:pt x="1107024" y="223075"/>
                  <a:pt x="1108217" y="222329"/>
                  <a:pt x="1108217" y="222329"/>
                </a:cubicBezTo>
                <a:lnTo>
                  <a:pt x="1109559" y="219347"/>
                </a:lnTo>
                <a:lnTo>
                  <a:pt x="1110155" y="215321"/>
                </a:lnTo>
                <a:lnTo>
                  <a:pt x="1109559" y="207120"/>
                </a:lnTo>
                <a:lnTo>
                  <a:pt x="1108664" y="203541"/>
                </a:lnTo>
                <a:lnTo>
                  <a:pt x="1106726" y="200708"/>
                </a:lnTo>
                <a:lnTo>
                  <a:pt x="1103445" y="198918"/>
                </a:lnTo>
                <a:lnTo>
                  <a:pt x="1099866" y="198024"/>
                </a:lnTo>
                <a:lnTo>
                  <a:pt x="1092709" y="198024"/>
                </a:lnTo>
                <a:cubicBezTo>
                  <a:pt x="1092709" y="198024"/>
                  <a:pt x="1084657" y="196831"/>
                  <a:pt x="1084657" y="196831"/>
                </a:cubicBezTo>
                <a:lnTo>
                  <a:pt x="1082718" y="197129"/>
                </a:lnTo>
                <a:lnTo>
                  <a:pt x="1076157" y="200111"/>
                </a:lnTo>
                <a:lnTo>
                  <a:pt x="1075561" y="200857"/>
                </a:lnTo>
                <a:lnTo>
                  <a:pt x="1074517" y="203988"/>
                </a:lnTo>
                <a:lnTo>
                  <a:pt x="1074517" y="205778"/>
                </a:lnTo>
                <a:cubicBezTo>
                  <a:pt x="1074517" y="205778"/>
                  <a:pt x="1075262" y="210997"/>
                  <a:pt x="1075262" y="210997"/>
                </a:cubicBezTo>
                <a:lnTo>
                  <a:pt x="1076157" y="212339"/>
                </a:lnTo>
                <a:close/>
                <a:moveTo>
                  <a:pt x="932113" y="265871"/>
                </a:moveTo>
                <a:lnTo>
                  <a:pt x="938077" y="265871"/>
                </a:lnTo>
                <a:cubicBezTo>
                  <a:pt x="938077" y="265871"/>
                  <a:pt x="948814" y="264678"/>
                  <a:pt x="948814" y="264678"/>
                </a:cubicBezTo>
                <a:lnTo>
                  <a:pt x="952840" y="266169"/>
                </a:lnTo>
                <a:lnTo>
                  <a:pt x="953138" y="268406"/>
                </a:lnTo>
                <a:lnTo>
                  <a:pt x="948963" y="274519"/>
                </a:lnTo>
                <a:lnTo>
                  <a:pt x="947024" y="276607"/>
                </a:lnTo>
                <a:lnTo>
                  <a:pt x="947024" y="278247"/>
                </a:lnTo>
                <a:cubicBezTo>
                  <a:pt x="947024" y="278247"/>
                  <a:pt x="948963" y="279589"/>
                  <a:pt x="948963" y="279589"/>
                </a:cubicBezTo>
                <a:lnTo>
                  <a:pt x="951050" y="279589"/>
                </a:lnTo>
                <a:cubicBezTo>
                  <a:pt x="951050" y="279589"/>
                  <a:pt x="953138" y="278545"/>
                  <a:pt x="953138" y="278545"/>
                </a:cubicBezTo>
                <a:lnTo>
                  <a:pt x="962085" y="270642"/>
                </a:lnTo>
                <a:lnTo>
                  <a:pt x="968497" y="268555"/>
                </a:lnTo>
                <a:lnTo>
                  <a:pt x="969541" y="268853"/>
                </a:lnTo>
                <a:lnTo>
                  <a:pt x="972374" y="271090"/>
                </a:lnTo>
                <a:lnTo>
                  <a:pt x="975505" y="272879"/>
                </a:lnTo>
                <a:lnTo>
                  <a:pt x="975803" y="273923"/>
                </a:lnTo>
                <a:lnTo>
                  <a:pt x="968497" y="279291"/>
                </a:lnTo>
                <a:lnTo>
                  <a:pt x="967453" y="280335"/>
                </a:lnTo>
                <a:lnTo>
                  <a:pt x="967751" y="281229"/>
                </a:lnTo>
                <a:lnTo>
                  <a:pt x="972374" y="282273"/>
                </a:lnTo>
                <a:lnTo>
                  <a:pt x="985347" y="281975"/>
                </a:lnTo>
                <a:lnTo>
                  <a:pt x="988180" y="283019"/>
                </a:lnTo>
                <a:lnTo>
                  <a:pt x="989224" y="283913"/>
                </a:lnTo>
                <a:lnTo>
                  <a:pt x="984154" y="286597"/>
                </a:lnTo>
                <a:lnTo>
                  <a:pt x="974461" y="288387"/>
                </a:lnTo>
                <a:lnTo>
                  <a:pt x="972075" y="290176"/>
                </a:lnTo>
                <a:lnTo>
                  <a:pt x="983408" y="290922"/>
                </a:lnTo>
                <a:lnTo>
                  <a:pt x="986241" y="292711"/>
                </a:lnTo>
                <a:lnTo>
                  <a:pt x="983855" y="295992"/>
                </a:lnTo>
                <a:lnTo>
                  <a:pt x="978786" y="297185"/>
                </a:lnTo>
                <a:lnTo>
                  <a:pt x="967005" y="295992"/>
                </a:lnTo>
                <a:lnTo>
                  <a:pt x="953436" y="293606"/>
                </a:lnTo>
                <a:lnTo>
                  <a:pt x="951050" y="294053"/>
                </a:lnTo>
                <a:lnTo>
                  <a:pt x="948664" y="295246"/>
                </a:lnTo>
                <a:lnTo>
                  <a:pt x="946428" y="297334"/>
                </a:lnTo>
                <a:lnTo>
                  <a:pt x="946726" y="300316"/>
                </a:lnTo>
                <a:lnTo>
                  <a:pt x="949559" y="304342"/>
                </a:lnTo>
                <a:lnTo>
                  <a:pt x="952542" y="307324"/>
                </a:lnTo>
                <a:lnTo>
                  <a:pt x="959102" y="310754"/>
                </a:lnTo>
                <a:lnTo>
                  <a:pt x="964023" y="312245"/>
                </a:lnTo>
                <a:lnTo>
                  <a:pt x="974014" y="312842"/>
                </a:lnTo>
                <a:lnTo>
                  <a:pt x="981171" y="309263"/>
                </a:lnTo>
                <a:lnTo>
                  <a:pt x="1006073" y="306131"/>
                </a:lnTo>
                <a:lnTo>
                  <a:pt x="1004732" y="308517"/>
                </a:lnTo>
                <a:lnTo>
                  <a:pt x="1005030" y="309859"/>
                </a:lnTo>
                <a:lnTo>
                  <a:pt x="1006372" y="311798"/>
                </a:lnTo>
                <a:lnTo>
                  <a:pt x="1007863" y="312991"/>
                </a:lnTo>
                <a:lnTo>
                  <a:pt x="1009503" y="313438"/>
                </a:lnTo>
                <a:lnTo>
                  <a:pt x="1018003" y="311947"/>
                </a:lnTo>
                <a:lnTo>
                  <a:pt x="1023967" y="311649"/>
                </a:lnTo>
                <a:lnTo>
                  <a:pt x="1029932" y="312543"/>
                </a:lnTo>
                <a:lnTo>
                  <a:pt x="1043948" y="316420"/>
                </a:lnTo>
                <a:lnTo>
                  <a:pt x="1049913" y="316719"/>
                </a:lnTo>
                <a:lnTo>
                  <a:pt x="1053044" y="320595"/>
                </a:lnTo>
                <a:lnTo>
                  <a:pt x="1056474" y="323130"/>
                </a:lnTo>
                <a:lnTo>
                  <a:pt x="1056922" y="324025"/>
                </a:lnTo>
                <a:lnTo>
                  <a:pt x="1057816" y="328499"/>
                </a:lnTo>
                <a:lnTo>
                  <a:pt x="1058413" y="329542"/>
                </a:lnTo>
                <a:lnTo>
                  <a:pt x="1060500" y="332375"/>
                </a:lnTo>
                <a:lnTo>
                  <a:pt x="1063035" y="334612"/>
                </a:lnTo>
                <a:lnTo>
                  <a:pt x="1071236" y="338191"/>
                </a:lnTo>
                <a:lnTo>
                  <a:pt x="1079587" y="340428"/>
                </a:lnTo>
                <a:lnTo>
                  <a:pt x="1087341" y="338638"/>
                </a:lnTo>
                <a:lnTo>
                  <a:pt x="1095691" y="337744"/>
                </a:lnTo>
                <a:lnTo>
                  <a:pt x="1100314" y="336700"/>
                </a:lnTo>
                <a:lnTo>
                  <a:pt x="1101357" y="335507"/>
                </a:lnTo>
                <a:lnTo>
                  <a:pt x="1103147" y="330288"/>
                </a:lnTo>
                <a:lnTo>
                  <a:pt x="1104787" y="328499"/>
                </a:lnTo>
                <a:lnTo>
                  <a:pt x="1104787" y="327306"/>
                </a:lnTo>
                <a:cubicBezTo>
                  <a:pt x="1104787" y="327306"/>
                  <a:pt x="1103445" y="323876"/>
                  <a:pt x="1103445" y="323876"/>
                </a:cubicBezTo>
                <a:lnTo>
                  <a:pt x="1101357" y="321192"/>
                </a:lnTo>
                <a:lnTo>
                  <a:pt x="1090025" y="311500"/>
                </a:lnTo>
                <a:lnTo>
                  <a:pt x="1085104" y="310008"/>
                </a:lnTo>
                <a:lnTo>
                  <a:pt x="1084358" y="308666"/>
                </a:lnTo>
                <a:lnTo>
                  <a:pt x="1084657" y="306281"/>
                </a:lnTo>
                <a:lnTo>
                  <a:pt x="1084657" y="304640"/>
                </a:lnTo>
                <a:cubicBezTo>
                  <a:pt x="1084657" y="304640"/>
                  <a:pt x="1082569" y="301956"/>
                  <a:pt x="1082569" y="301956"/>
                </a:cubicBezTo>
                <a:lnTo>
                  <a:pt x="1083315" y="300912"/>
                </a:lnTo>
                <a:lnTo>
                  <a:pt x="1086893" y="298676"/>
                </a:lnTo>
                <a:lnTo>
                  <a:pt x="1088235" y="295544"/>
                </a:lnTo>
                <a:lnTo>
                  <a:pt x="1089577" y="294351"/>
                </a:lnTo>
                <a:lnTo>
                  <a:pt x="1088832" y="293158"/>
                </a:lnTo>
                <a:lnTo>
                  <a:pt x="1084358" y="290922"/>
                </a:lnTo>
                <a:lnTo>
                  <a:pt x="1078245" y="284361"/>
                </a:lnTo>
                <a:lnTo>
                  <a:pt x="1067210" y="278844"/>
                </a:lnTo>
                <a:lnTo>
                  <a:pt x="1054536" y="281080"/>
                </a:lnTo>
                <a:lnTo>
                  <a:pt x="1049018" y="279887"/>
                </a:lnTo>
                <a:lnTo>
                  <a:pt x="1048571" y="278545"/>
                </a:lnTo>
                <a:lnTo>
                  <a:pt x="1049466" y="276458"/>
                </a:lnTo>
                <a:lnTo>
                  <a:pt x="1051702" y="273028"/>
                </a:lnTo>
                <a:lnTo>
                  <a:pt x="1051702" y="271537"/>
                </a:lnTo>
                <a:cubicBezTo>
                  <a:pt x="1051702" y="271537"/>
                  <a:pt x="1050211" y="270195"/>
                  <a:pt x="1050211" y="270195"/>
                </a:cubicBezTo>
                <a:lnTo>
                  <a:pt x="1048720" y="269449"/>
                </a:lnTo>
                <a:lnTo>
                  <a:pt x="1044694" y="268853"/>
                </a:lnTo>
                <a:lnTo>
                  <a:pt x="1034107" y="262888"/>
                </a:lnTo>
                <a:lnTo>
                  <a:pt x="1029634" y="262292"/>
                </a:lnTo>
                <a:lnTo>
                  <a:pt x="1026949" y="262888"/>
                </a:lnTo>
                <a:lnTo>
                  <a:pt x="1021283" y="265423"/>
                </a:lnTo>
                <a:lnTo>
                  <a:pt x="1015915" y="267213"/>
                </a:lnTo>
                <a:lnTo>
                  <a:pt x="1015617" y="270642"/>
                </a:lnTo>
                <a:lnTo>
                  <a:pt x="1015169" y="271984"/>
                </a:lnTo>
                <a:lnTo>
                  <a:pt x="1013380" y="273923"/>
                </a:lnTo>
                <a:lnTo>
                  <a:pt x="1011292" y="275265"/>
                </a:lnTo>
                <a:lnTo>
                  <a:pt x="1010845" y="273923"/>
                </a:lnTo>
                <a:lnTo>
                  <a:pt x="1011143" y="272133"/>
                </a:lnTo>
                <a:lnTo>
                  <a:pt x="1010696" y="271388"/>
                </a:lnTo>
                <a:lnTo>
                  <a:pt x="1007117" y="269748"/>
                </a:lnTo>
                <a:lnTo>
                  <a:pt x="1008310" y="268406"/>
                </a:lnTo>
                <a:lnTo>
                  <a:pt x="1009205" y="266169"/>
                </a:lnTo>
                <a:lnTo>
                  <a:pt x="1009503" y="264529"/>
                </a:lnTo>
                <a:lnTo>
                  <a:pt x="1009503" y="263187"/>
                </a:lnTo>
                <a:cubicBezTo>
                  <a:pt x="1009503" y="263187"/>
                  <a:pt x="1009056" y="262143"/>
                  <a:pt x="1009056" y="262143"/>
                </a:cubicBezTo>
                <a:lnTo>
                  <a:pt x="1002196" y="253792"/>
                </a:lnTo>
                <a:lnTo>
                  <a:pt x="994890" y="249766"/>
                </a:lnTo>
                <a:lnTo>
                  <a:pt x="988776" y="248573"/>
                </a:lnTo>
                <a:lnTo>
                  <a:pt x="981469" y="246337"/>
                </a:lnTo>
                <a:lnTo>
                  <a:pt x="974610" y="246635"/>
                </a:lnTo>
                <a:lnTo>
                  <a:pt x="951349" y="248872"/>
                </a:lnTo>
                <a:lnTo>
                  <a:pt x="937183" y="248126"/>
                </a:lnTo>
                <a:lnTo>
                  <a:pt x="935990" y="249468"/>
                </a:lnTo>
                <a:lnTo>
                  <a:pt x="933902" y="253196"/>
                </a:lnTo>
                <a:lnTo>
                  <a:pt x="932411" y="257968"/>
                </a:lnTo>
                <a:lnTo>
                  <a:pt x="932113" y="261099"/>
                </a:lnTo>
                <a:lnTo>
                  <a:pt x="932411" y="264379"/>
                </a:lnTo>
                <a:lnTo>
                  <a:pt x="933306" y="266169"/>
                </a:lnTo>
                <a:close/>
                <a:moveTo>
                  <a:pt x="923911" y="353997"/>
                </a:moveTo>
                <a:lnTo>
                  <a:pt x="926596" y="356234"/>
                </a:lnTo>
                <a:lnTo>
                  <a:pt x="927938" y="359962"/>
                </a:lnTo>
                <a:lnTo>
                  <a:pt x="931516" y="366374"/>
                </a:lnTo>
                <a:lnTo>
                  <a:pt x="936139" y="372189"/>
                </a:lnTo>
                <a:lnTo>
                  <a:pt x="940463" y="376364"/>
                </a:lnTo>
                <a:lnTo>
                  <a:pt x="945682" y="377408"/>
                </a:lnTo>
                <a:lnTo>
                  <a:pt x="953734" y="379794"/>
                </a:lnTo>
                <a:lnTo>
                  <a:pt x="957760" y="378750"/>
                </a:lnTo>
                <a:lnTo>
                  <a:pt x="959401" y="377557"/>
                </a:lnTo>
                <a:lnTo>
                  <a:pt x="960295" y="374127"/>
                </a:lnTo>
                <a:lnTo>
                  <a:pt x="960295" y="372487"/>
                </a:lnTo>
                <a:cubicBezTo>
                  <a:pt x="960295" y="372487"/>
                  <a:pt x="959102" y="369058"/>
                  <a:pt x="959102" y="369058"/>
                </a:cubicBezTo>
                <a:lnTo>
                  <a:pt x="958059" y="367417"/>
                </a:lnTo>
                <a:lnTo>
                  <a:pt x="952094" y="362944"/>
                </a:lnTo>
                <a:lnTo>
                  <a:pt x="947173" y="362646"/>
                </a:lnTo>
                <a:lnTo>
                  <a:pt x="946130" y="360856"/>
                </a:lnTo>
                <a:lnTo>
                  <a:pt x="945831" y="357576"/>
                </a:lnTo>
                <a:lnTo>
                  <a:pt x="944042" y="355190"/>
                </a:lnTo>
                <a:lnTo>
                  <a:pt x="938376" y="349673"/>
                </a:lnTo>
                <a:lnTo>
                  <a:pt x="934051" y="346243"/>
                </a:lnTo>
                <a:lnTo>
                  <a:pt x="930622" y="344156"/>
                </a:lnTo>
                <a:lnTo>
                  <a:pt x="923315" y="343112"/>
                </a:lnTo>
                <a:lnTo>
                  <a:pt x="918842" y="344006"/>
                </a:lnTo>
                <a:lnTo>
                  <a:pt x="918096" y="344901"/>
                </a:lnTo>
                <a:lnTo>
                  <a:pt x="922868" y="350717"/>
                </a:lnTo>
                <a:lnTo>
                  <a:pt x="923762" y="354444"/>
                </a:lnTo>
                <a:close/>
                <a:moveTo>
                  <a:pt x="1348738" y="404099"/>
                </a:moveTo>
                <a:lnTo>
                  <a:pt x="1349185" y="403056"/>
                </a:lnTo>
                <a:lnTo>
                  <a:pt x="1349185" y="401863"/>
                </a:lnTo>
                <a:cubicBezTo>
                  <a:pt x="1349185" y="401863"/>
                  <a:pt x="1348440" y="400521"/>
                  <a:pt x="1348440" y="400521"/>
                </a:cubicBezTo>
                <a:lnTo>
                  <a:pt x="1347098" y="399477"/>
                </a:lnTo>
                <a:lnTo>
                  <a:pt x="1342475" y="396345"/>
                </a:lnTo>
                <a:lnTo>
                  <a:pt x="1337554" y="396345"/>
                </a:lnTo>
                <a:cubicBezTo>
                  <a:pt x="1337554" y="396345"/>
                  <a:pt x="1330397" y="397837"/>
                  <a:pt x="1330397" y="397837"/>
                </a:cubicBezTo>
                <a:lnTo>
                  <a:pt x="1327415" y="399179"/>
                </a:lnTo>
                <a:lnTo>
                  <a:pt x="1326371" y="401117"/>
                </a:lnTo>
                <a:lnTo>
                  <a:pt x="1326371" y="402310"/>
                </a:lnTo>
                <a:cubicBezTo>
                  <a:pt x="1326371" y="402310"/>
                  <a:pt x="1329502" y="406485"/>
                  <a:pt x="1329502" y="406485"/>
                </a:cubicBezTo>
                <a:lnTo>
                  <a:pt x="1333379" y="411257"/>
                </a:lnTo>
                <a:lnTo>
                  <a:pt x="1336809" y="414388"/>
                </a:lnTo>
                <a:lnTo>
                  <a:pt x="1339642" y="416029"/>
                </a:lnTo>
                <a:lnTo>
                  <a:pt x="1341729" y="416476"/>
                </a:lnTo>
                <a:lnTo>
                  <a:pt x="1343071" y="415730"/>
                </a:lnTo>
                <a:lnTo>
                  <a:pt x="1347098" y="416178"/>
                </a:lnTo>
                <a:lnTo>
                  <a:pt x="1348291" y="415432"/>
                </a:lnTo>
                <a:lnTo>
                  <a:pt x="1348291" y="414687"/>
                </a:lnTo>
                <a:cubicBezTo>
                  <a:pt x="1348291" y="414687"/>
                  <a:pt x="1347098" y="413941"/>
                  <a:pt x="1347098" y="413941"/>
                </a:cubicBezTo>
                <a:lnTo>
                  <a:pt x="1346203" y="412450"/>
                </a:lnTo>
                <a:lnTo>
                  <a:pt x="1345756" y="410064"/>
                </a:lnTo>
                <a:lnTo>
                  <a:pt x="1345756" y="408424"/>
                </a:lnTo>
                <a:cubicBezTo>
                  <a:pt x="1345756" y="408424"/>
                  <a:pt x="1346650" y="406783"/>
                  <a:pt x="1346650" y="406783"/>
                </a:cubicBezTo>
                <a:lnTo>
                  <a:pt x="1348738" y="404398"/>
                </a:lnTo>
                <a:close/>
                <a:moveTo>
                  <a:pt x="693381" y="341770"/>
                </a:moveTo>
                <a:lnTo>
                  <a:pt x="701881" y="344603"/>
                </a:lnTo>
                <a:lnTo>
                  <a:pt x="706652" y="344603"/>
                </a:lnTo>
                <a:cubicBezTo>
                  <a:pt x="706652" y="344603"/>
                  <a:pt x="713810" y="342664"/>
                  <a:pt x="713810" y="342664"/>
                </a:cubicBezTo>
                <a:lnTo>
                  <a:pt x="716643" y="341471"/>
                </a:lnTo>
                <a:lnTo>
                  <a:pt x="719476" y="339235"/>
                </a:lnTo>
                <a:lnTo>
                  <a:pt x="719476" y="338042"/>
                </a:lnTo>
                <a:cubicBezTo>
                  <a:pt x="719476" y="338042"/>
                  <a:pt x="717388" y="335805"/>
                  <a:pt x="717388" y="335805"/>
                </a:cubicBezTo>
                <a:lnTo>
                  <a:pt x="716792" y="334612"/>
                </a:lnTo>
                <a:lnTo>
                  <a:pt x="715599" y="333867"/>
                </a:lnTo>
                <a:lnTo>
                  <a:pt x="712169" y="333121"/>
                </a:lnTo>
                <a:lnTo>
                  <a:pt x="707249" y="329393"/>
                </a:lnTo>
                <a:lnTo>
                  <a:pt x="704714" y="328200"/>
                </a:lnTo>
                <a:lnTo>
                  <a:pt x="702179" y="327902"/>
                </a:lnTo>
                <a:lnTo>
                  <a:pt x="701582" y="326262"/>
                </a:lnTo>
                <a:lnTo>
                  <a:pt x="701582" y="324472"/>
                </a:lnTo>
                <a:cubicBezTo>
                  <a:pt x="701582" y="324472"/>
                  <a:pt x="700837" y="323578"/>
                  <a:pt x="700837" y="323578"/>
                </a:cubicBezTo>
                <a:lnTo>
                  <a:pt x="693530" y="325814"/>
                </a:lnTo>
                <a:lnTo>
                  <a:pt x="690399" y="327306"/>
                </a:lnTo>
                <a:lnTo>
                  <a:pt x="688758" y="328648"/>
                </a:lnTo>
                <a:lnTo>
                  <a:pt x="686074" y="329542"/>
                </a:lnTo>
                <a:lnTo>
                  <a:pt x="682346" y="330139"/>
                </a:lnTo>
                <a:lnTo>
                  <a:pt x="683689" y="333270"/>
                </a:lnTo>
                <a:lnTo>
                  <a:pt x="693530" y="341919"/>
                </a:lnTo>
                <a:close/>
                <a:moveTo>
                  <a:pt x="482384" y="434668"/>
                </a:moveTo>
                <a:lnTo>
                  <a:pt x="483279" y="434966"/>
                </a:lnTo>
                <a:lnTo>
                  <a:pt x="483279" y="435413"/>
                </a:lnTo>
                <a:cubicBezTo>
                  <a:pt x="483279" y="435413"/>
                  <a:pt x="482832" y="436159"/>
                  <a:pt x="482832" y="436159"/>
                </a:cubicBezTo>
                <a:lnTo>
                  <a:pt x="482832" y="437203"/>
                </a:lnTo>
                <a:cubicBezTo>
                  <a:pt x="482832" y="437203"/>
                  <a:pt x="484472" y="438545"/>
                  <a:pt x="484472" y="438545"/>
                </a:cubicBezTo>
                <a:lnTo>
                  <a:pt x="484472" y="439439"/>
                </a:lnTo>
                <a:cubicBezTo>
                  <a:pt x="484472" y="439439"/>
                  <a:pt x="482981" y="441825"/>
                  <a:pt x="482981" y="441825"/>
                </a:cubicBezTo>
                <a:lnTo>
                  <a:pt x="481937" y="442273"/>
                </a:lnTo>
                <a:lnTo>
                  <a:pt x="481937" y="443466"/>
                </a:lnTo>
                <a:cubicBezTo>
                  <a:pt x="481937" y="443466"/>
                  <a:pt x="483428" y="445553"/>
                  <a:pt x="483428" y="445553"/>
                </a:cubicBezTo>
                <a:lnTo>
                  <a:pt x="484919" y="446746"/>
                </a:lnTo>
                <a:lnTo>
                  <a:pt x="488349" y="447193"/>
                </a:lnTo>
                <a:lnTo>
                  <a:pt x="490884" y="446299"/>
                </a:lnTo>
                <a:lnTo>
                  <a:pt x="497296" y="443018"/>
                </a:lnTo>
                <a:lnTo>
                  <a:pt x="501173" y="442124"/>
                </a:lnTo>
                <a:lnTo>
                  <a:pt x="506839" y="442869"/>
                </a:lnTo>
                <a:lnTo>
                  <a:pt x="513847" y="445106"/>
                </a:lnTo>
                <a:lnTo>
                  <a:pt x="516681" y="445404"/>
                </a:lnTo>
                <a:lnTo>
                  <a:pt x="519514" y="444957"/>
                </a:lnTo>
                <a:lnTo>
                  <a:pt x="524584" y="442869"/>
                </a:lnTo>
                <a:lnTo>
                  <a:pt x="527715" y="434817"/>
                </a:lnTo>
                <a:lnTo>
                  <a:pt x="529057" y="433773"/>
                </a:lnTo>
                <a:lnTo>
                  <a:pt x="529952" y="433773"/>
                </a:lnTo>
                <a:cubicBezTo>
                  <a:pt x="529952" y="433773"/>
                  <a:pt x="530996" y="434668"/>
                  <a:pt x="530996" y="434668"/>
                </a:cubicBezTo>
                <a:lnTo>
                  <a:pt x="532188" y="436457"/>
                </a:lnTo>
                <a:lnTo>
                  <a:pt x="534574" y="442124"/>
                </a:lnTo>
                <a:lnTo>
                  <a:pt x="536513" y="443615"/>
                </a:lnTo>
                <a:lnTo>
                  <a:pt x="537855" y="446448"/>
                </a:lnTo>
                <a:lnTo>
                  <a:pt x="539346" y="451369"/>
                </a:lnTo>
                <a:lnTo>
                  <a:pt x="540688" y="453904"/>
                </a:lnTo>
                <a:lnTo>
                  <a:pt x="541881" y="453904"/>
                </a:lnTo>
                <a:cubicBezTo>
                  <a:pt x="541881" y="453904"/>
                  <a:pt x="547249" y="452412"/>
                  <a:pt x="547249" y="452412"/>
                </a:cubicBezTo>
                <a:lnTo>
                  <a:pt x="553810" y="451965"/>
                </a:lnTo>
                <a:lnTo>
                  <a:pt x="558433" y="448834"/>
                </a:lnTo>
                <a:lnTo>
                  <a:pt x="560222" y="447044"/>
                </a:lnTo>
                <a:lnTo>
                  <a:pt x="561713" y="444808"/>
                </a:lnTo>
                <a:lnTo>
                  <a:pt x="563503" y="444808"/>
                </a:lnTo>
                <a:cubicBezTo>
                  <a:pt x="563503" y="444808"/>
                  <a:pt x="563801" y="444062"/>
                  <a:pt x="563801" y="444062"/>
                </a:cubicBezTo>
                <a:lnTo>
                  <a:pt x="563801" y="442124"/>
                </a:lnTo>
                <a:cubicBezTo>
                  <a:pt x="563801" y="442124"/>
                  <a:pt x="563204" y="440931"/>
                  <a:pt x="563204" y="440931"/>
                </a:cubicBezTo>
                <a:lnTo>
                  <a:pt x="558582" y="438247"/>
                </a:lnTo>
                <a:lnTo>
                  <a:pt x="558134" y="437203"/>
                </a:lnTo>
                <a:lnTo>
                  <a:pt x="560819" y="434966"/>
                </a:lnTo>
                <a:lnTo>
                  <a:pt x="560819" y="433028"/>
                </a:lnTo>
                <a:cubicBezTo>
                  <a:pt x="560819" y="433028"/>
                  <a:pt x="560520" y="429896"/>
                  <a:pt x="560520" y="429896"/>
                </a:cubicBezTo>
                <a:lnTo>
                  <a:pt x="560520" y="427809"/>
                </a:lnTo>
                <a:cubicBezTo>
                  <a:pt x="560520" y="427809"/>
                  <a:pt x="562310" y="425124"/>
                  <a:pt x="562310" y="425124"/>
                </a:cubicBezTo>
                <a:lnTo>
                  <a:pt x="563801" y="424379"/>
                </a:lnTo>
                <a:lnTo>
                  <a:pt x="564695" y="425572"/>
                </a:lnTo>
                <a:lnTo>
                  <a:pt x="565739" y="428107"/>
                </a:lnTo>
                <a:lnTo>
                  <a:pt x="567827" y="431089"/>
                </a:lnTo>
                <a:lnTo>
                  <a:pt x="570958" y="434668"/>
                </a:lnTo>
                <a:lnTo>
                  <a:pt x="573046" y="436606"/>
                </a:lnTo>
                <a:lnTo>
                  <a:pt x="575283" y="436606"/>
                </a:lnTo>
                <a:cubicBezTo>
                  <a:pt x="575283" y="436606"/>
                  <a:pt x="577519" y="435562"/>
                  <a:pt x="577519" y="435562"/>
                </a:cubicBezTo>
                <a:lnTo>
                  <a:pt x="578563" y="434220"/>
                </a:lnTo>
                <a:lnTo>
                  <a:pt x="581247" y="429151"/>
                </a:lnTo>
                <a:lnTo>
                  <a:pt x="582291" y="428107"/>
                </a:lnTo>
                <a:lnTo>
                  <a:pt x="586764" y="424826"/>
                </a:lnTo>
                <a:lnTo>
                  <a:pt x="587212" y="423037"/>
                </a:lnTo>
                <a:lnTo>
                  <a:pt x="586764" y="420055"/>
                </a:lnTo>
                <a:lnTo>
                  <a:pt x="582738" y="417371"/>
                </a:lnTo>
                <a:lnTo>
                  <a:pt x="582142" y="416178"/>
                </a:lnTo>
                <a:lnTo>
                  <a:pt x="582887" y="414687"/>
                </a:lnTo>
                <a:lnTo>
                  <a:pt x="584528" y="413941"/>
                </a:lnTo>
                <a:lnTo>
                  <a:pt x="588703" y="413941"/>
                </a:lnTo>
                <a:cubicBezTo>
                  <a:pt x="588703" y="413941"/>
                  <a:pt x="591536" y="412748"/>
                  <a:pt x="591536" y="412748"/>
                </a:cubicBezTo>
                <a:lnTo>
                  <a:pt x="592580" y="410362"/>
                </a:lnTo>
                <a:lnTo>
                  <a:pt x="593176" y="406038"/>
                </a:lnTo>
                <a:lnTo>
                  <a:pt x="594220" y="403801"/>
                </a:lnTo>
                <a:lnTo>
                  <a:pt x="596009" y="401714"/>
                </a:lnTo>
                <a:lnTo>
                  <a:pt x="598544" y="400372"/>
                </a:lnTo>
                <a:lnTo>
                  <a:pt x="601825" y="399626"/>
                </a:lnTo>
                <a:lnTo>
                  <a:pt x="607044" y="397688"/>
                </a:lnTo>
                <a:lnTo>
                  <a:pt x="608684" y="397688"/>
                </a:lnTo>
                <a:cubicBezTo>
                  <a:pt x="608684" y="397688"/>
                  <a:pt x="609728" y="398880"/>
                  <a:pt x="609728" y="398880"/>
                </a:cubicBezTo>
                <a:lnTo>
                  <a:pt x="608982" y="401714"/>
                </a:lnTo>
                <a:lnTo>
                  <a:pt x="606597" y="406336"/>
                </a:lnTo>
                <a:lnTo>
                  <a:pt x="604807" y="410810"/>
                </a:lnTo>
                <a:lnTo>
                  <a:pt x="603763" y="415283"/>
                </a:lnTo>
                <a:lnTo>
                  <a:pt x="603316" y="418116"/>
                </a:lnTo>
                <a:lnTo>
                  <a:pt x="604062" y="420502"/>
                </a:lnTo>
                <a:lnTo>
                  <a:pt x="608088" y="423932"/>
                </a:lnTo>
                <a:lnTo>
                  <a:pt x="610921" y="425572"/>
                </a:lnTo>
                <a:lnTo>
                  <a:pt x="617184" y="428107"/>
                </a:lnTo>
                <a:lnTo>
                  <a:pt x="621061" y="428107"/>
                </a:lnTo>
                <a:cubicBezTo>
                  <a:pt x="621061" y="428107"/>
                  <a:pt x="624043" y="427659"/>
                  <a:pt x="624043" y="427659"/>
                </a:cubicBezTo>
                <a:lnTo>
                  <a:pt x="626130" y="426765"/>
                </a:lnTo>
                <a:lnTo>
                  <a:pt x="627323" y="425423"/>
                </a:lnTo>
                <a:lnTo>
                  <a:pt x="628964" y="422440"/>
                </a:lnTo>
                <a:lnTo>
                  <a:pt x="629411" y="420651"/>
                </a:lnTo>
                <a:lnTo>
                  <a:pt x="629709" y="416923"/>
                </a:lnTo>
                <a:lnTo>
                  <a:pt x="629709" y="415432"/>
                </a:lnTo>
                <a:cubicBezTo>
                  <a:pt x="629709" y="415432"/>
                  <a:pt x="630007" y="413344"/>
                  <a:pt x="630007" y="413344"/>
                </a:cubicBezTo>
                <a:lnTo>
                  <a:pt x="644024" y="410660"/>
                </a:lnTo>
                <a:lnTo>
                  <a:pt x="650585" y="408722"/>
                </a:lnTo>
                <a:lnTo>
                  <a:pt x="654313" y="406336"/>
                </a:lnTo>
                <a:lnTo>
                  <a:pt x="656699" y="404398"/>
                </a:lnTo>
                <a:lnTo>
                  <a:pt x="657743" y="403056"/>
                </a:lnTo>
                <a:lnTo>
                  <a:pt x="657743" y="401564"/>
                </a:lnTo>
                <a:cubicBezTo>
                  <a:pt x="657743" y="401564"/>
                  <a:pt x="655953" y="398731"/>
                  <a:pt x="655953" y="398731"/>
                </a:cubicBezTo>
                <a:lnTo>
                  <a:pt x="650287" y="393512"/>
                </a:lnTo>
                <a:lnTo>
                  <a:pt x="649840" y="391872"/>
                </a:lnTo>
                <a:lnTo>
                  <a:pt x="651629" y="391126"/>
                </a:lnTo>
                <a:lnTo>
                  <a:pt x="653568" y="391126"/>
                </a:lnTo>
                <a:cubicBezTo>
                  <a:pt x="653568" y="391126"/>
                  <a:pt x="658787" y="391574"/>
                  <a:pt x="658787" y="391574"/>
                </a:cubicBezTo>
                <a:lnTo>
                  <a:pt x="661471" y="389784"/>
                </a:lnTo>
                <a:lnTo>
                  <a:pt x="660278" y="387995"/>
                </a:lnTo>
                <a:lnTo>
                  <a:pt x="654611" y="384416"/>
                </a:lnTo>
                <a:lnTo>
                  <a:pt x="648945" y="380241"/>
                </a:lnTo>
                <a:lnTo>
                  <a:pt x="647752" y="378154"/>
                </a:lnTo>
                <a:lnTo>
                  <a:pt x="650734" y="375768"/>
                </a:lnTo>
                <a:lnTo>
                  <a:pt x="666242" y="370698"/>
                </a:lnTo>
                <a:lnTo>
                  <a:pt x="669374" y="369207"/>
                </a:lnTo>
                <a:lnTo>
                  <a:pt x="670268" y="368312"/>
                </a:lnTo>
                <a:lnTo>
                  <a:pt x="670268" y="367417"/>
                </a:lnTo>
                <a:cubicBezTo>
                  <a:pt x="670268" y="367417"/>
                  <a:pt x="668181" y="365181"/>
                  <a:pt x="668181" y="365181"/>
                </a:cubicBezTo>
                <a:lnTo>
                  <a:pt x="656102" y="359514"/>
                </a:lnTo>
                <a:lnTo>
                  <a:pt x="650883" y="356234"/>
                </a:lnTo>
                <a:lnTo>
                  <a:pt x="646857" y="354593"/>
                </a:lnTo>
                <a:lnTo>
                  <a:pt x="642980" y="354295"/>
                </a:lnTo>
                <a:lnTo>
                  <a:pt x="634481" y="355339"/>
                </a:lnTo>
                <a:lnTo>
                  <a:pt x="631499" y="356830"/>
                </a:lnTo>
                <a:lnTo>
                  <a:pt x="629113" y="359067"/>
                </a:lnTo>
                <a:lnTo>
                  <a:pt x="629113" y="359962"/>
                </a:lnTo>
                <a:cubicBezTo>
                  <a:pt x="629113" y="359962"/>
                  <a:pt x="629411" y="361005"/>
                  <a:pt x="629411" y="361005"/>
                </a:cubicBezTo>
                <a:lnTo>
                  <a:pt x="636419" y="362944"/>
                </a:lnTo>
                <a:lnTo>
                  <a:pt x="638060" y="363988"/>
                </a:lnTo>
                <a:lnTo>
                  <a:pt x="635674" y="365926"/>
                </a:lnTo>
                <a:lnTo>
                  <a:pt x="634332" y="366374"/>
                </a:lnTo>
                <a:lnTo>
                  <a:pt x="628665" y="365777"/>
                </a:lnTo>
                <a:lnTo>
                  <a:pt x="626429" y="365032"/>
                </a:lnTo>
                <a:lnTo>
                  <a:pt x="624789" y="366821"/>
                </a:lnTo>
                <a:lnTo>
                  <a:pt x="622999" y="367865"/>
                </a:lnTo>
                <a:lnTo>
                  <a:pt x="619271" y="367566"/>
                </a:lnTo>
                <a:lnTo>
                  <a:pt x="603763" y="363839"/>
                </a:lnTo>
                <a:lnTo>
                  <a:pt x="582291" y="366672"/>
                </a:lnTo>
                <a:lnTo>
                  <a:pt x="575133" y="368312"/>
                </a:lnTo>
                <a:lnTo>
                  <a:pt x="569020" y="372040"/>
                </a:lnTo>
                <a:lnTo>
                  <a:pt x="564546" y="375768"/>
                </a:lnTo>
                <a:lnTo>
                  <a:pt x="555749" y="381732"/>
                </a:lnTo>
                <a:lnTo>
                  <a:pt x="546056" y="389934"/>
                </a:lnTo>
                <a:lnTo>
                  <a:pt x="543074" y="391425"/>
                </a:lnTo>
                <a:lnTo>
                  <a:pt x="541881" y="392469"/>
                </a:lnTo>
                <a:lnTo>
                  <a:pt x="539793" y="396495"/>
                </a:lnTo>
                <a:lnTo>
                  <a:pt x="538600" y="397837"/>
                </a:lnTo>
                <a:lnTo>
                  <a:pt x="525180" y="403652"/>
                </a:lnTo>
                <a:lnTo>
                  <a:pt x="522496" y="405441"/>
                </a:lnTo>
                <a:lnTo>
                  <a:pt x="519812" y="407678"/>
                </a:lnTo>
                <a:lnTo>
                  <a:pt x="510418" y="417371"/>
                </a:lnTo>
                <a:lnTo>
                  <a:pt x="509076" y="418116"/>
                </a:lnTo>
                <a:lnTo>
                  <a:pt x="489244" y="420353"/>
                </a:lnTo>
                <a:lnTo>
                  <a:pt x="487753" y="420949"/>
                </a:lnTo>
                <a:lnTo>
                  <a:pt x="485218" y="423037"/>
                </a:lnTo>
                <a:lnTo>
                  <a:pt x="478507" y="430194"/>
                </a:lnTo>
                <a:lnTo>
                  <a:pt x="475823" y="433773"/>
                </a:lnTo>
                <a:lnTo>
                  <a:pt x="475227" y="435413"/>
                </a:lnTo>
                <a:lnTo>
                  <a:pt x="480893" y="433773"/>
                </a:lnTo>
                <a:lnTo>
                  <a:pt x="482534" y="433475"/>
                </a:lnTo>
                <a:close/>
                <a:moveTo>
                  <a:pt x="711424" y="431238"/>
                </a:moveTo>
                <a:lnTo>
                  <a:pt x="707845" y="427212"/>
                </a:lnTo>
                <a:lnTo>
                  <a:pt x="706652" y="425423"/>
                </a:lnTo>
                <a:lnTo>
                  <a:pt x="706354" y="424379"/>
                </a:lnTo>
                <a:lnTo>
                  <a:pt x="706354" y="421695"/>
                </a:lnTo>
                <a:cubicBezTo>
                  <a:pt x="706354" y="421695"/>
                  <a:pt x="705608" y="420204"/>
                  <a:pt x="705608" y="420204"/>
                </a:cubicBezTo>
                <a:lnTo>
                  <a:pt x="704266" y="418563"/>
                </a:lnTo>
                <a:lnTo>
                  <a:pt x="701433" y="417221"/>
                </a:lnTo>
                <a:lnTo>
                  <a:pt x="695170" y="415730"/>
                </a:lnTo>
                <a:lnTo>
                  <a:pt x="689057" y="415432"/>
                </a:lnTo>
                <a:lnTo>
                  <a:pt x="682943" y="415879"/>
                </a:lnTo>
                <a:lnTo>
                  <a:pt x="667584" y="419309"/>
                </a:lnTo>
                <a:lnTo>
                  <a:pt x="662365" y="423484"/>
                </a:lnTo>
                <a:lnTo>
                  <a:pt x="661172" y="425423"/>
                </a:lnTo>
                <a:lnTo>
                  <a:pt x="661172" y="427361"/>
                </a:lnTo>
                <a:cubicBezTo>
                  <a:pt x="661172" y="427361"/>
                  <a:pt x="661172" y="428852"/>
                  <a:pt x="661172" y="428852"/>
                </a:cubicBezTo>
                <a:lnTo>
                  <a:pt x="661769" y="429896"/>
                </a:lnTo>
                <a:lnTo>
                  <a:pt x="665198" y="430642"/>
                </a:lnTo>
                <a:lnTo>
                  <a:pt x="682048" y="432282"/>
                </a:lnTo>
                <a:lnTo>
                  <a:pt x="685776" y="433177"/>
                </a:lnTo>
                <a:lnTo>
                  <a:pt x="688460" y="434370"/>
                </a:lnTo>
                <a:lnTo>
                  <a:pt x="684285" y="434668"/>
                </a:lnTo>
                <a:lnTo>
                  <a:pt x="662514" y="433624"/>
                </a:lnTo>
                <a:lnTo>
                  <a:pt x="654910" y="432580"/>
                </a:lnTo>
                <a:lnTo>
                  <a:pt x="650883" y="433028"/>
                </a:lnTo>
                <a:lnTo>
                  <a:pt x="644472" y="435861"/>
                </a:lnTo>
                <a:lnTo>
                  <a:pt x="640893" y="438545"/>
                </a:lnTo>
                <a:lnTo>
                  <a:pt x="640445" y="439738"/>
                </a:lnTo>
                <a:lnTo>
                  <a:pt x="642086" y="443018"/>
                </a:lnTo>
                <a:lnTo>
                  <a:pt x="641340" y="444509"/>
                </a:lnTo>
                <a:lnTo>
                  <a:pt x="639103" y="446448"/>
                </a:lnTo>
                <a:lnTo>
                  <a:pt x="639402" y="448088"/>
                </a:lnTo>
                <a:lnTo>
                  <a:pt x="644919" y="450325"/>
                </a:lnTo>
                <a:lnTo>
                  <a:pt x="647752" y="450921"/>
                </a:lnTo>
                <a:lnTo>
                  <a:pt x="667137" y="450176"/>
                </a:lnTo>
                <a:lnTo>
                  <a:pt x="683241" y="450176"/>
                </a:lnTo>
                <a:cubicBezTo>
                  <a:pt x="683241" y="450176"/>
                  <a:pt x="678470" y="451816"/>
                  <a:pt x="678470" y="451816"/>
                </a:cubicBezTo>
                <a:lnTo>
                  <a:pt x="670417" y="453307"/>
                </a:lnTo>
                <a:lnTo>
                  <a:pt x="660874" y="453307"/>
                </a:lnTo>
                <a:cubicBezTo>
                  <a:pt x="660874" y="453307"/>
                  <a:pt x="646410" y="455096"/>
                  <a:pt x="646410" y="455096"/>
                </a:cubicBezTo>
                <a:lnTo>
                  <a:pt x="635525" y="457184"/>
                </a:lnTo>
                <a:lnTo>
                  <a:pt x="631051" y="458675"/>
                </a:lnTo>
                <a:lnTo>
                  <a:pt x="629262" y="460166"/>
                </a:lnTo>
                <a:lnTo>
                  <a:pt x="625981" y="464342"/>
                </a:lnTo>
                <a:lnTo>
                  <a:pt x="626727" y="465833"/>
                </a:lnTo>
                <a:lnTo>
                  <a:pt x="629709" y="466727"/>
                </a:lnTo>
                <a:lnTo>
                  <a:pt x="645515" y="467622"/>
                </a:lnTo>
                <a:lnTo>
                  <a:pt x="655804" y="466429"/>
                </a:lnTo>
                <a:lnTo>
                  <a:pt x="679812" y="460912"/>
                </a:lnTo>
                <a:lnTo>
                  <a:pt x="679812" y="461508"/>
                </a:lnTo>
                <a:cubicBezTo>
                  <a:pt x="679812" y="461508"/>
                  <a:pt x="679215" y="462403"/>
                  <a:pt x="679215" y="462403"/>
                </a:cubicBezTo>
                <a:lnTo>
                  <a:pt x="676382" y="464640"/>
                </a:lnTo>
                <a:lnTo>
                  <a:pt x="674145" y="465833"/>
                </a:lnTo>
                <a:lnTo>
                  <a:pt x="654611" y="472841"/>
                </a:lnTo>
                <a:lnTo>
                  <a:pt x="651033" y="473437"/>
                </a:lnTo>
                <a:lnTo>
                  <a:pt x="633139" y="473437"/>
                </a:lnTo>
                <a:cubicBezTo>
                  <a:pt x="633139" y="473437"/>
                  <a:pt x="626280" y="474034"/>
                  <a:pt x="626280" y="474034"/>
                </a:cubicBezTo>
                <a:lnTo>
                  <a:pt x="623596" y="474780"/>
                </a:lnTo>
                <a:lnTo>
                  <a:pt x="621508" y="475674"/>
                </a:lnTo>
                <a:lnTo>
                  <a:pt x="620166" y="476867"/>
                </a:lnTo>
                <a:lnTo>
                  <a:pt x="616885" y="480446"/>
                </a:lnTo>
                <a:lnTo>
                  <a:pt x="615245" y="482832"/>
                </a:lnTo>
                <a:lnTo>
                  <a:pt x="614649" y="484025"/>
                </a:lnTo>
                <a:lnTo>
                  <a:pt x="614649" y="485218"/>
                </a:lnTo>
                <a:cubicBezTo>
                  <a:pt x="614649" y="485218"/>
                  <a:pt x="615543" y="487305"/>
                  <a:pt x="615543" y="487305"/>
                </a:cubicBezTo>
                <a:lnTo>
                  <a:pt x="617184" y="488945"/>
                </a:lnTo>
                <a:lnTo>
                  <a:pt x="630306" y="491629"/>
                </a:lnTo>
                <a:lnTo>
                  <a:pt x="634630" y="491928"/>
                </a:lnTo>
                <a:lnTo>
                  <a:pt x="644173" y="490735"/>
                </a:lnTo>
                <a:lnTo>
                  <a:pt x="652971" y="497892"/>
                </a:lnTo>
                <a:lnTo>
                  <a:pt x="663856" y="501918"/>
                </a:lnTo>
                <a:lnTo>
                  <a:pt x="665049" y="501620"/>
                </a:lnTo>
                <a:lnTo>
                  <a:pt x="666988" y="499682"/>
                </a:lnTo>
                <a:lnTo>
                  <a:pt x="667882" y="497147"/>
                </a:lnTo>
                <a:lnTo>
                  <a:pt x="668777" y="495805"/>
                </a:lnTo>
                <a:lnTo>
                  <a:pt x="670268" y="494463"/>
                </a:lnTo>
                <a:lnTo>
                  <a:pt x="671909" y="493866"/>
                </a:lnTo>
                <a:lnTo>
                  <a:pt x="673698" y="493866"/>
                </a:lnTo>
                <a:cubicBezTo>
                  <a:pt x="673698" y="493866"/>
                  <a:pt x="675338" y="494612"/>
                  <a:pt x="675338" y="494612"/>
                </a:cubicBezTo>
                <a:lnTo>
                  <a:pt x="678171" y="497594"/>
                </a:lnTo>
                <a:lnTo>
                  <a:pt x="679364" y="499831"/>
                </a:lnTo>
                <a:lnTo>
                  <a:pt x="680706" y="501173"/>
                </a:lnTo>
                <a:lnTo>
                  <a:pt x="682197" y="501620"/>
                </a:lnTo>
                <a:lnTo>
                  <a:pt x="686373" y="500278"/>
                </a:lnTo>
                <a:lnTo>
                  <a:pt x="697109" y="495357"/>
                </a:lnTo>
                <a:lnTo>
                  <a:pt x="699644" y="492375"/>
                </a:lnTo>
                <a:lnTo>
                  <a:pt x="699644" y="490735"/>
                </a:lnTo>
                <a:cubicBezTo>
                  <a:pt x="699644" y="490735"/>
                  <a:pt x="695767" y="485963"/>
                  <a:pt x="695767" y="485963"/>
                </a:cubicBezTo>
                <a:lnTo>
                  <a:pt x="695469" y="484919"/>
                </a:lnTo>
                <a:lnTo>
                  <a:pt x="696214" y="484323"/>
                </a:lnTo>
                <a:lnTo>
                  <a:pt x="697556" y="484621"/>
                </a:lnTo>
                <a:lnTo>
                  <a:pt x="701284" y="486410"/>
                </a:lnTo>
                <a:lnTo>
                  <a:pt x="704415" y="487007"/>
                </a:lnTo>
                <a:lnTo>
                  <a:pt x="705608" y="484174"/>
                </a:lnTo>
                <a:lnTo>
                  <a:pt x="706950" y="478507"/>
                </a:lnTo>
                <a:lnTo>
                  <a:pt x="707547" y="477165"/>
                </a:lnTo>
                <a:lnTo>
                  <a:pt x="708591" y="476271"/>
                </a:lnTo>
                <a:lnTo>
                  <a:pt x="709485" y="476569"/>
                </a:lnTo>
                <a:lnTo>
                  <a:pt x="711275" y="478955"/>
                </a:lnTo>
                <a:lnTo>
                  <a:pt x="712318" y="479700"/>
                </a:lnTo>
                <a:lnTo>
                  <a:pt x="719923" y="477613"/>
                </a:lnTo>
                <a:lnTo>
                  <a:pt x="723204" y="477613"/>
                </a:lnTo>
                <a:cubicBezTo>
                  <a:pt x="723204" y="477613"/>
                  <a:pt x="722309" y="478507"/>
                  <a:pt x="722309" y="478507"/>
                </a:cubicBezTo>
                <a:lnTo>
                  <a:pt x="715599" y="482683"/>
                </a:lnTo>
                <a:lnTo>
                  <a:pt x="714257" y="484025"/>
                </a:lnTo>
                <a:lnTo>
                  <a:pt x="713213" y="486112"/>
                </a:lnTo>
                <a:lnTo>
                  <a:pt x="712318" y="488796"/>
                </a:lnTo>
                <a:lnTo>
                  <a:pt x="712915" y="490138"/>
                </a:lnTo>
                <a:lnTo>
                  <a:pt x="712915" y="493419"/>
                </a:lnTo>
                <a:cubicBezTo>
                  <a:pt x="712915" y="493419"/>
                  <a:pt x="713362" y="494313"/>
                  <a:pt x="713362" y="494313"/>
                </a:cubicBezTo>
                <a:lnTo>
                  <a:pt x="714704" y="495954"/>
                </a:lnTo>
                <a:lnTo>
                  <a:pt x="716941" y="496848"/>
                </a:lnTo>
                <a:lnTo>
                  <a:pt x="726783" y="495506"/>
                </a:lnTo>
                <a:lnTo>
                  <a:pt x="737071" y="494761"/>
                </a:lnTo>
                <a:lnTo>
                  <a:pt x="739606" y="494015"/>
                </a:lnTo>
                <a:lnTo>
                  <a:pt x="741098" y="492971"/>
                </a:lnTo>
                <a:lnTo>
                  <a:pt x="743632" y="490287"/>
                </a:lnTo>
                <a:lnTo>
                  <a:pt x="744975" y="489244"/>
                </a:lnTo>
                <a:lnTo>
                  <a:pt x="746466" y="488796"/>
                </a:lnTo>
                <a:lnTo>
                  <a:pt x="749597" y="489393"/>
                </a:lnTo>
                <a:lnTo>
                  <a:pt x="755412" y="493121"/>
                </a:lnTo>
                <a:lnTo>
                  <a:pt x="756456" y="493121"/>
                </a:lnTo>
                <a:cubicBezTo>
                  <a:pt x="756456" y="493121"/>
                  <a:pt x="762123" y="492673"/>
                  <a:pt x="762123" y="492673"/>
                </a:cubicBezTo>
                <a:lnTo>
                  <a:pt x="767938" y="491331"/>
                </a:lnTo>
                <a:lnTo>
                  <a:pt x="772113" y="491331"/>
                </a:lnTo>
                <a:cubicBezTo>
                  <a:pt x="772113" y="491331"/>
                  <a:pt x="775990" y="489989"/>
                  <a:pt x="775990" y="489989"/>
                </a:cubicBezTo>
                <a:lnTo>
                  <a:pt x="783744" y="486112"/>
                </a:lnTo>
                <a:lnTo>
                  <a:pt x="785981" y="486410"/>
                </a:lnTo>
                <a:lnTo>
                  <a:pt x="787621" y="488051"/>
                </a:lnTo>
                <a:lnTo>
                  <a:pt x="786428" y="489840"/>
                </a:lnTo>
                <a:lnTo>
                  <a:pt x="781657" y="493568"/>
                </a:lnTo>
                <a:lnTo>
                  <a:pt x="775245" y="497594"/>
                </a:lnTo>
                <a:lnTo>
                  <a:pt x="770771" y="499532"/>
                </a:lnTo>
                <a:lnTo>
                  <a:pt x="767789" y="500278"/>
                </a:lnTo>
                <a:lnTo>
                  <a:pt x="763315" y="500576"/>
                </a:lnTo>
                <a:lnTo>
                  <a:pt x="757053" y="500129"/>
                </a:lnTo>
                <a:lnTo>
                  <a:pt x="744676" y="501024"/>
                </a:lnTo>
                <a:lnTo>
                  <a:pt x="740054" y="502067"/>
                </a:lnTo>
                <a:lnTo>
                  <a:pt x="727230" y="507585"/>
                </a:lnTo>
                <a:lnTo>
                  <a:pt x="713064" y="511014"/>
                </a:lnTo>
                <a:lnTo>
                  <a:pt x="705907" y="513549"/>
                </a:lnTo>
                <a:lnTo>
                  <a:pt x="701135" y="516382"/>
                </a:lnTo>
                <a:lnTo>
                  <a:pt x="699495" y="518768"/>
                </a:lnTo>
                <a:lnTo>
                  <a:pt x="702328" y="522347"/>
                </a:lnTo>
                <a:lnTo>
                  <a:pt x="704863" y="523987"/>
                </a:lnTo>
                <a:lnTo>
                  <a:pt x="713810" y="528610"/>
                </a:lnTo>
                <a:lnTo>
                  <a:pt x="718134" y="530548"/>
                </a:lnTo>
                <a:lnTo>
                  <a:pt x="722309" y="531741"/>
                </a:lnTo>
                <a:lnTo>
                  <a:pt x="735431" y="533232"/>
                </a:lnTo>
                <a:lnTo>
                  <a:pt x="748553" y="532487"/>
                </a:lnTo>
                <a:lnTo>
                  <a:pt x="769429" y="527864"/>
                </a:lnTo>
                <a:lnTo>
                  <a:pt x="781060" y="523391"/>
                </a:lnTo>
                <a:lnTo>
                  <a:pt x="790156" y="520408"/>
                </a:lnTo>
                <a:lnTo>
                  <a:pt x="795226" y="517724"/>
                </a:lnTo>
                <a:lnTo>
                  <a:pt x="798507" y="514146"/>
                </a:lnTo>
                <a:lnTo>
                  <a:pt x="800594" y="512655"/>
                </a:lnTo>
                <a:lnTo>
                  <a:pt x="804769" y="510865"/>
                </a:lnTo>
                <a:lnTo>
                  <a:pt x="810286" y="509374"/>
                </a:lnTo>
                <a:lnTo>
                  <a:pt x="828031" y="506988"/>
                </a:lnTo>
                <a:lnTo>
                  <a:pt x="841153" y="499980"/>
                </a:lnTo>
                <a:lnTo>
                  <a:pt x="845626" y="496998"/>
                </a:lnTo>
                <a:lnTo>
                  <a:pt x="849951" y="498340"/>
                </a:lnTo>
                <a:lnTo>
                  <a:pt x="850846" y="499234"/>
                </a:lnTo>
                <a:lnTo>
                  <a:pt x="849802" y="500129"/>
                </a:lnTo>
                <a:lnTo>
                  <a:pt x="847714" y="500874"/>
                </a:lnTo>
                <a:lnTo>
                  <a:pt x="851889" y="502664"/>
                </a:lnTo>
                <a:lnTo>
                  <a:pt x="855021" y="503409"/>
                </a:lnTo>
                <a:lnTo>
                  <a:pt x="858152" y="503708"/>
                </a:lnTo>
                <a:lnTo>
                  <a:pt x="861582" y="503260"/>
                </a:lnTo>
                <a:lnTo>
                  <a:pt x="866950" y="501322"/>
                </a:lnTo>
                <a:lnTo>
                  <a:pt x="872318" y="500576"/>
                </a:lnTo>
                <a:lnTo>
                  <a:pt x="881712" y="503260"/>
                </a:lnTo>
                <a:lnTo>
                  <a:pt x="889764" y="504602"/>
                </a:lnTo>
                <a:lnTo>
                  <a:pt x="892299" y="504602"/>
                </a:lnTo>
                <a:cubicBezTo>
                  <a:pt x="892299" y="504602"/>
                  <a:pt x="894834" y="503857"/>
                  <a:pt x="894834" y="503857"/>
                </a:cubicBezTo>
                <a:lnTo>
                  <a:pt x="904676" y="499682"/>
                </a:lnTo>
                <a:lnTo>
                  <a:pt x="917649" y="495656"/>
                </a:lnTo>
                <a:lnTo>
                  <a:pt x="920780" y="493270"/>
                </a:lnTo>
                <a:lnTo>
                  <a:pt x="923613" y="489989"/>
                </a:lnTo>
                <a:lnTo>
                  <a:pt x="927789" y="477762"/>
                </a:lnTo>
                <a:lnTo>
                  <a:pt x="928385" y="472841"/>
                </a:lnTo>
                <a:lnTo>
                  <a:pt x="932560" y="465534"/>
                </a:lnTo>
                <a:lnTo>
                  <a:pt x="933604" y="461658"/>
                </a:lnTo>
                <a:lnTo>
                  <a:pt x="933604" y="459272"/>
                </a:lnTo>
                <a:cubicBezTo>
                  <a:pt x="933604" y="459272"/>
                  <a:pt x="931516" y="451667"/>
                  <a:pt x="931516" y="451667"/>
                </a:cubicBezTo>
                <a:lnTo>
                  <a:pt x="930472" y="448834"/>
                </a:lnTo>
                <a:lnTo>
                  <a:pt x="929727" y="447939"/>
                </a:lnTo>
                <a:lnTo>
                  <a:pt x="927639" y="446746"/>
                </a:lnTo>
                <a:lnTo>
                  <a:pt x="922569" y="444360"/>
                </a:lnTo>
                <a:lnTo>
                  <a:pt x="909597" y="441527"/>
                </a:lnTo>
                <a:lnTo>
                  <a:pt x="906167" y="441974"/>
                </a:lnTo>
                <a:lnTo>
                  <a:pt x="902290" y="443615"/>
                </a:lnTo>
                <a:lnTo>
                  <a:pt x="899009" y="446448"/>
                </a:lnTo>
                <a:lnTo>
                  <a:pt x="897966" y="447790"/>
                </a:lnTo>
                <a:lnTo>
                  <a:pt x="897518" y="448983"/>
                </a:lnTo>
                <a:lnTo>
                  <a:pt x="898562" y="452263"/>
                </a:lnTo>
                <a:lnTo>
                  <a:pt x="900202" y="454053"/>
                </a:lnTo>
                <a:lnTo>
                  <a:pt x="902141" y="455395"/>
                </a:lnTo>
                <a:lnTo>
                  <a:pt x="902141" y="455842"/>
                </a:lnTo>
                <a:cubicBezTo>
                  <a:pt x="902141" y="455842"/>
                  <a:pt x="896773" y="457333"/>
                  <a:pt x="896773" y="457333"/>
                </a:cubicBezTo>
                <a:lnTo>
                  <a:pt x="896474" y="459570"/>
                </a:lnTo>
                <a:lnTo>
                  <a:pt x="896474" y="462552"/>
                </a:lnTo>
                <a:cubicBezTo>
                  <a:pt x="896474" y="462552"/>
                  <a:pt x="896176" y="463149"/>
                  <a:pt x="896176" y="463149"/>
                </a:cubicBezTo>
                <a:lnTo>
                  <a:pt x="894685" y="457930"/>
                </a:lnTo>
                <a:lnTo>
                  <a:pt x="892598" y="453904"/>
                </a:lnTo>
                <a:lnTo>
                  <a:pt x="891852" y="452860"/>
                </a:lnTo>
                <a:lnTo>
                  <a:pt x="890361" y="451965"/>
                </a:lnTo>
                <a:lnTo>
                  <a:pt x="888273" y="451220"/>
                </a:lnTo>
                <a:lnTo>
                  <a:pt x="882905" y="450325"/>
                </a:lnTo>
                <a:lnTo>
                  <a:pt x="879625" y="450623"/>
                </a:lnTo>
                <a:lnTo>
                  <a:pt x="875300" y="451965"/>
                </a:lnTo>
                <a:lnTo>
                  <a:pt x="869634" y="456140"/>
                </a:lnTo>
                <a:lnTo>
                  <a:pt x="868739" y="456438"/>
                </a:lnTo>
                <a:lnTo>
                  <a:pt x="866950" y="455991"/>
                </a:lnTo>
                <a:lnTo>
                  <a:pt x="868292" y="454053"/>
                </a:lnTo>
                <a:lnTo>
                  <a:pt x="873958" y="448386"/>
                </a:lnTo>
                <a:lnTo>
                  <a:pt x="874555" y="447492"/>
                </a:lnTo>
                <a:lnTo>
                  <a:pt x="874853" y="446448"/>
                </a:lnTo>
                <a:lnTo>
                  <a:pt x="874853" y="445255"/>
                </a:lnTo>
                <a:cubicBezTo>
                  <a:pt x="874853" y="445255"/>
                  <a:pt x="873362" y="443018"/>
                  <a:pt x="873362" y="443018"/>
                </a:cubicBezTo>
                <a:lnTo>
                  <a:pt x="871423" y="441676"/>
                </a:lnTo>
                <a:lnTo>
                  <a:pt x="867099" y="441229"/>
                </a:lnTo>
                <a:lnTo>
                  <a:pt x="863222" y="441825"/>
                </a:lnTo>
                <a:lnTo>
                  <a:pt x="859942" y="441825"/>
                </a:lnTo>
                <a:cubicBezTo>
                  <a:pt x="859942" y="441825"/>
                  <a:pt x="857407" y="441080"/>
                  <a:pt x="857407" y="441080"/>
                </a:cubicBezTo>
                <a:lnTo>
                  <a:pt x="856959" y="440036"/>
                </a:lnTo>
                <a:lnTo>
                  <a:pt x="857556" y="438247"/>
                </a:lnTo>
                <a:lnTo>
                  <a:pt x="859494" y="436010"/>
                </a:lnTo>
                <a:lnTo>
                  <a:pt x="862924" y="433326"/>
                </a:lnTo>
                <a:lnTo>
                  <a:pt x="864415" y="431387"/>
                </a:lnTo>
                <a:lnTo>
                  <a:pt x="862625" y="425870"/>
                </a:lnTo>
                <a:lnTo>
                  <a:pt x="858600" y="422291"/>
                </a:lnTo>
                <a:lnTo>
                  <a:pt x="854275" y="419607"/>
                </a:lnTo>
                <a:lnTo>
                  <a:pt x="853977" y="419160"/>
                </a:lnTo>
                <a:lnTo>
                  <a:pt x="853530" y="416029"/>
                </a:lnTo>
                <a:lnTo>
                  <a:pt x="852933" y="414090"/>
                </a:lnTo>
                <a:lnTo>
                  <a:pt x="851144" y="411257"/>
                </a:lnTo>
                <a:lnTo>
                  <a:pt x="851144" y="410064"/>
                </a:lnTo>
                <a:cubicBezTo>
                  <a:pt x="851144" y="410064"/>
                  <a:pt x="851591" y="408871"/>
                  <a:pt x="851591" y="408871"/>
                </a:cubicBezTo>
                <a:lnTo>
                  <a:pt x="854275" y="406038"/>
                </a:lnTo>
                <a:lnTo>
                  <a:pt x="855170" y="404398"/>
                </a:lnTo>
                <a:lnTo>
                  <a:pt x="855468" y="402757"/>
                </a:lnTo>
                <a:lnTo>
                  <a:pt x="854872" y="401863"/>
                </a:lnTo>
                <a:lnTo>
                  <a:pt x="853231" y="401863"/>
                </a:lnTo>
                <a:cubicBezTo>
                  <a:pt x="853231" y="401863"/>
                  <a:pt x="845925" y="397986"/>
                  <a:pt x="845925" y="397986"/>
                </a:cubicBezTo>
                <a:lnTo>
                  <a:pt x="838916" y="398582"/>
                </a:lnTo>
                <a:lnTo>
                  <a:pt x="835785" y="399775"/>
                </a:lnTo>
                <a:lnTo>
                  <a:pt x="832654" y="401564"/>
                </a:lnTo>
                <a:lnTo>
                  <a:pt x="828329" y="405441"/>
                </a:lnTo>
                <a:lnTo>
                  <a:pt x="818786" y="415134"/>
                </a:lnTo>
                <a:lnTo>
                  <a:pt x="815655" y="417221"/>
                </a:lnTo>
                <a:lnTo>
                  <a:pt x="808050" y="421098"/>
                </a:lnTo>
                <a:lnTo>
                  <a:pt x="807006" y="422142"/>
                </a:lnTo>
                <a:lnTo>
                  <a:pt x="807006" y="423782"/>
                </a:lnTo>
                <a:cubicBezTo>
                  <a:pt x="807006" y="423782"/>
                  <a:pt x="807603" y="425870"/>
                  <a:pt x="807603" y="425870"/>
                </a:cubicBezTo>
                <a:lnTo>
                  <a:pt x="808646" y="427361"/>
                </a:lnTo>
                <a:lnTo>
                  <a:pt x="809839" y="428256"/>
                </a:lnTo>
                <a:lnTo>
                  <a:pt x="817593" y="431984"/>
                </a:lnTo>
                <a:lnTo>
                  <a:pt x="822812" y="432580"/>
                </a:lnTo>
                <a:lnTo>
                  <a:pt x="828627" y="436457"/>
                </a:lnTo>
                <a:lnTo>
                  <a:pt x="830119" y="438545"/>
                </a:lnTo>
                <a:lnTo>
                  <a:pt x="830417" y="440632"/>
                </a:lnTo>
                <a:lnTo>
                  <a:pt x="830417" y="442273"/>
                </a:lnTo>
                <a:cubicBezTo>
                  <a:pt x="830417" y="442273"/>
                  <a:pt x="829373" y="443466"/>
                  <a:pt x="829373" y="443466"/>
                </a:cubicBezTo>
                <a:lnTo>
                  <a:pt x="818488" y="448685"/>
                </a:lnTo>
                <a:lnTo>
                  <a:pt x="820426" y="452412"/>
                </a:lnTo>
                <a:lnTo>
                  <a:pt x="842793" y="461658"/>
                </a:lnTo>
                <a:lnTo>
                  <a:pt x="843539" y="462999"/>
                </a:lnTo>
                <a:lnTo>
                  <a:pt x="843986" y="465833"/>
                </a:lnTo>
                <a:lnTo>
                  <a:pt x="843688" y="467920"/>
                </a:lnTo>
                <a:lnTo>
                  <a:pt x="842793" y="470455"/>
                </a:lnTo>
                <a:lnTo>
                  <a:pt x="841302" y="471946"/>
                </a:lnTo>
                <a:lnTo>
                  <a:pt x="839215" y="472394"/>
                </a:lnTo>
                <a:lnTo>
                  <a:pt x="803129" y="469710"/>
                </a:lnTo>
                <a:lnTo>
                  <a:pt x="796121" y="469411"/>
                </a:lnTo>
                <a:lnTo>
                  <a:pt x="791796" y="470157"/>
                </a:lnTo>
                <a:lnTo>
                  <a:pt x="787472" y="470157"/>
                </a:lnTo>
                <a:cubicBezTo>
                  <a:pt x="787472" y="470157"/>
                  <a:pt x="784490" y="468815"/>
                  <a:pt x="784490" y="468815"/>
                </a:cubicBezTo>
                <a:lnTo>
                  <a:pt x="781507" y="466429"/>
                </a:lnTo>
                <a:lnTo>
                  <a:pt x="778973" y="462850"/>
                </a:lnTo>
                <a:lnTo>
                  <a:pt x="776885" y="458079"/>
                </a:lnTo>
                <a:lnTo>
                  <a:pt x="775394" y="455395"/>
                </a:lnTo>
                <a:lnTo>
                  <a:pt x="774499" y="454798"/>
                </a:lnTo>
                <a:lnTo>
                  <a:pt x="770324" y="454202"/>
                </a:lnTo>
                <a:lnTo>
                  <a:pt x="765851" y="454500"/>
                </a:lnTo>
                <a:lnTo>
                  <a:pt x="761079" y="454053"/>
                </a:lnTo>
                <a:lnTo>
                  <a:pt x="760482" y="453307"/>
                </a:lnTo>
                <a:lnTo>
                  <a:pt x="761377" y="452263"/>
                </a:lnTo>
                <a:lnTo>
                  <a:pt x="766149" y="449728"/>
                </a:lnTo>
                <a:lnTo>
                  <a:pt x="766149" y="448088"/>
                </a:lnTo>
                <a:cubicBezTo>
                  <a:pt x="766149" y="448088"/>
                  <a:pt x="753921" y="440632"/>
                  <a:pt x="753921" y="440632"/>
                </a:cubicBezTo>
                <a:lnTo>
                  <a:pt x="744378" y="433326"/>
                </a:lnTo>
                <a:lnTo>
                  <a:pt x="736922" y="430940"/>
                </a:lnTo>
                <a:lnTo>
                  <a:pt x="731852" y="430194"/>
                </a:lnTo>
                <a:lnTo>
                  <a:pt x="726783" y="430791"/>
                </a:lnTo>
                <a:lnTo>
                  <a:pt x="714704" y="433177"/>
                </a:lnTo>
                <a:lnTo>
                  <a:pt x="712020" y="431835"/>
                </a:lnTo>
                <a:close/>
                <a:moveTo>
                  <a:pt x="616885" y="438545"/>
                </a:moveTo>
                <a:lnTo>
                  <a:pt x="613754" y="437650"/>
                </a:lnTo>
                <a:lnTo>
                  <a:pt x="610623" y="437650"/>
                </a:lnTo>
                <a:cubicBezTo>
                  <a:pt x="610623" y="437650"/>
                  <a:pt x="607044" y="439887"/>
                  <a:pt x="607044" y="439887"/>
                </a:cubicBezTo>
                <a:lnTo>
                  <a:pt x="600483" y="444509"/>
                </a:lnTo>
                <a:lnTo>
                  <a:pt x="594071" y="446597"/>
                </a:lnTo>
                <a:lnTo>
                  <a:pt x="587510" y="449579"/>
                </a:lnTo>
                <a:lnTo>
                  <a:pt x="577519" y="457333"/>
                </a:lnTo>
                <a:lnTo>
                  <a:pt x="571704" y="461359"/>
                </a:lnTo>
                <a:lnTo>
                  <a:pt x="569318" y="463447"/>
                </a:lnTo>
                <a:lnTo>
                  <a:pt x="567379" y="465982"/>
                </a:lnTo>
                <a:lnTo>
                  <a:pt x="567678" y="466876"/>
                </a:lnTo>
                <a:lnTo>
                  <a:pt x="569765" y="467771"/>
                </a:lnTo>
                <a:lnTo>
                  <a:pt x="575581" y="468666"/>
                </a:lnTo>
                <a:lnTo>
                  <a:pt x="582738" y="471350"/>
                </a:lnTo>
                <a:lnTo>
                  <a:pt x="588106" y="471797"/>
                </a:lnTo>
                <a:lnTo>
                  <a:pt x="595562" y="468219"/>
                </a:lnTo>
                <a:lnTo>
                  <a:pt x="598246" y="466429"/>
                </a:lnTo>
                <a:lnTo>
                  <a:pt x="607044" y="455544"/>
                </a:lnTo>
                <a:lnTo>
                  <a:pt x="611666" y="448983"/>
                </a:lnTo>
                <a:lnTo>
                  <a:pt x="614052" y="446448"/>
                </a:lnTo>
                <a:lnTo>
                  <a:pt x="617333" y="440185"/>
                </a:lnTo>
                <a:lnTo>
                  <a:pt x="617035" y="438992"/>
                </a:lnTo>
                <a:close/>
                <a:moveTo>
                  <a:pt x="1103445" y="409169"/>
                </a:moveTo>
                <a:lnTo>
                  <a:pt x="1104787" y="413643"/>
                </a:lnTo>
                <a:lnTo>
                  <a:pt x="1106875" y="417669"/>
                </a:lnTo>
                <a:lnTo>
                  <a:pt x="1099568" y="418414"/>
                </a:lnTo>
                <a:lnTo>
                  <a:pt x="1095393" y="414537"/>
                </a:lnTo>
                <a:lnTo>
                  <a:pt x="1086446" y="408573"/>
                </a:lnTo>
                <a:lnTo>
                  <a:pt x="1082569" y="408125"/>
                </a:lnTo>
                <a:lnTo>
                  <a:pt x="1075859" y="408125"/>
                </a:lnTo>
                <a:cubicBezTo>
                  <a:pt x="1075859" y="408125"/>
                  <a:pt x="1067508" y="409169"/>
                  <a:pt x="1067508" y="409169"/>
                </a:cubicBezTo>
                <a:lnTo>
                  <a:pt x="1062588" y="410810"/>
                </a:lnTo>
                <a:lnTo>
                  <a:pt x="1055878" y="414239"/>
                </a:lnTo>
                <a:lnTo>
                  <a:pt x="1054237" y="417072"/>
                </a:lnTo>
                <a:lnTo>
                  <a:pt x="1054685" y="418116"/>
                </a:lnTo>
                <a:lnTo>
                  <a:pt x="1056027" y="419309"/>
                </a:lnTo>
                <a:lnTo>
                  <a:pt x="1060500" y="421695"/>
                </a:lnTo>
                <a:lnTo>
                  <a:pt x="1073026" y="423782"/>
                </a:lnTo>
                <a:lnTo>
                  <a:pt x="1075412" y="424677"/>
                </a:lnTo>
                <a:lnTo>
                  <a:pt x="1078096" y="426467"/>
                </a:lnTo>
                <a:lnTo>
                  <a:pt x="1078096" y="427212"/>
                </a:lnTo>
                <a:cubicBezTo>
                  <a:pt x="1078096" y="427212"/>
                  <a:pt x="1076455" y="427659"/>
                  <a:pt x="1076455" y="427659"/>
                </a:cubicBezTo>
                <a:lnTo>
                  <a:pt x="1068105" y="428852"/>
                </a:lnTo>
                <a:lnTo>
                  <a:pt x="1066614" y="429747"/>
                </a:lnTo>
                <a:lnTo>
                  <a:pt x="1066614" y="430493"/>
                </a:lnTo>
                <a:cubicBezTo>
                  <a:pt x="1066614" y="430493"/>
                  <a:pt x="1072728" y="433028"/>
                  <a:pt x="1072728" y="433028"/>
                </a:cubicBezTo>
                <a:lnTo>
                  <a:pt x="1077648" y="433028"/>
                </a:lnTo>
                <a:cubicBezTo>
                  <a:pt x="1077648" y="433028"/>
                  <a:pt x="1082420" y="434668"/>
                  <a:pt x="1082420" y="434668"/>
                </a:cubicBezTo>
                <a:lnTo>
                  <a:pt x="1089727" y="435861"/>
                </a:lnTo>
                <a:lnTo>
                  <a:pt x="1083166" y="436606"/>
                </a:lnTo>
                <a:lnTo>
                  <a:pt x="1077648" y="436159"/>
                </a:lnTo>
                <a:lnTo>
                  <a:pt x="1075412" y="436457"/>
                </a:lnTo>
                <a:lnTo>
                  <a:pt x="1074666" y="437352"/>
                </a:lnTo>
                <a:lnTo>
                  <a:pt x="1076306" y="440185"/>
                </a:lnTo>
                <a:lnTo>
                  <a:pt x="1078245" y="442273"/>
                </a:lnTo>
                <a:lnTo>
                  <a:pt x="1085849" y="446150"/>
                </a:lnTo>
                <a:lnTo>
                  <a:pt x="1085551" y="447193"/>
                </a:lnTo>
                <a:lnTo>
                  <a:pt x="1083613" y="447939"/>
                </a:lnTo>
                <a:lnTo>
                  <a:pt x="1081227" y="447939"/>
                </a:lnTo>
                <a:cubicBezTo>
                  <a:pt x="1081227" y="447939"/>
                  <a:pt x="1077201" y="447193"/>
                  <a:pt x="1077201" y="447193"/>
                </a:cubicBezTo>
                <a:lnTo>
                  <a:pt x="1074964" y="446000"/>
                </a:lnTo>
                <a:lnTo>
                  <a:pt x="1071684" y="443316"/>
                </a:lnTo>
                <a:lnTo>
                  <a:pt x="1054088" y="431984"/>
                </a:lnTo>
                <a:lnTo>
                  <a:pt x="1050062" y="429747"/>
                </a:lnTo>
                <a:lnTo>
                  <a:pt x="1049018" y="428256"/>
                </a:lnTo>
                <a:lnTo>
                  <a:pt x="1049018" y="426168"/>
                </a:lnTo>
                <a:cubicBezTo>
                  <a:pt x="1049018" y="426168"/>
                  <a:pt x="1047825" y="424081"/>
                  <a:pt x="1047825" y="424081"/>
                </a:cubicBezTo>
                <a:lnTo>
                  <a:pt x="1042606" y="420353"/>
                </a:lnTo>
                <a:lnTo>
                  <a:pt x="1040668" y="419458"/>
                </a:lnTo>
                <a:lnTo>
                  <a:pt x="1033809" y="417967"/>
                </a:lnTo>
                <a:lnTo>
                  <a:pt x="1030976" y="417967"/>
                </a:lnTo>
                <a:cubicBezTo>
                  <a:pt x="1030976" y="417967"/>
                  <a:pt x="1029037" y="418713"/>
                  <a:pt x="1029037" y="418713"/>
                </a:cubicBezTo>
                <a:lnTo>
                  <a:pt x="1026204" y="420949"/>
                </a:lnTo>
                <a:lnTo>
                  <a:pt x="1022476" y="424826"/>
                </a:lnTo>
                <a:lnTo>
                  <a:pt x="1021581" y="427510"/>
                </a:lnTo>
                <a:lnTo>
                  <a:pt x="1025607" y="429896"/>
                </a:lnTo>
                <a:lnTo>
                  <a:pt x="1027695" y="430343"/>
                </a:lnTo>
                <a:lnTo>
                  <a:pt x="1036940" y="430343"/>
                </a:lnTo>
                <a:cubicBezTo>
                  <a:pt x="1036940" y="430343"/>
                  <a:pt x="1037686" y="431387"/>
                  <a:pt x="1037686" y="431387"/>
                </a:cubicBezTo>
                <a:lnTo>
                  <a:pt x="1031274" y="435264"/>
                </a:lnTo>
                <a:lnTo>
                  <a:pt x="1028888" y="438097"/>
                </a:lnTo>
                <a:lnTo>
                  <a:pt x="1028590" y="439141"/>
                </a:lnTo>
                <a:lnTo>
                  <a:pt x="1029932" y="441527"/>
                </a:lnTo>
                <a:lnTo>
                  <a:pt x="1032765" y="443466"/>
                </a:lnTo>
                <a:lnTo>
                  <a:pt x="1040221" y="444360"/>
                </a:lnTo>
                <a:lnTo>
                  <a:pt x="1038133" y="447044"/>
                </a:lnTo>
                <a:lnTo>
                  <a:pt x="1038133" y="448535"/>
                </a:lnTo>
                <a:cubicBezTo>
                  <a:pt x="1038133" y="448535"/>
                  <a:pt x="1039177" y="450623"/>
                  <a:pt x="1039177" y="450623"/>
                </a:cubicBezTo>
                <a:lnTo>
                  <a:pt x="1040668" y="452711"/>
                </a:lnTo>
                <a:lnTo>
                  <a:pt x="1043948" y="455842"/>
                </a:lnTo>
                <a:lnTo>
                  <a:pt x="1044694" y="456140"/>
                </a:lnTo>
                <a:lnTo>
                  <a:pt x="1051255" y="455096"/>
                </a:lnTo>
                <a:lnTo>
                  <a:pt x="1052299" y="455096"/>
                </a:lnTo>
                <a:cubicBezTo>
                  <a:pt x="1052299" y="455096"/>
                  <a:pt x="1048422" y="457333"/>
                  <a:pt x="1048422" y="457333"/>
                </a:cubicBezTo>
                <a:lnTo>
                  <a:pt x="1044694" y="457631"/>
                </a:lnTo>
                <a:lnTo>
                  <a:pt x="1040519" y="456289"/>
                </a:lnTo>
                <a:lnTo>
                  <a:pt x="1035896" y="453456"/>
                </a:lnTo>
                <a:lnTo>
                  <a:pt x="1026800" y="450623"/>
                </a:lnTo>
                <a:lnTo>
                  <a:pt x="1021432" y="451070"/>
                </a:lnTo>
                <a:lnTo>
                  <a:pt x="1018152" y="454649"/>
                </a:lnTo>
                <a:lnTo>
                  <a:pt x="1018599" y="456588"/>
                </a:lnTo>
                <a:lnTo>
                  <a:pt x="1014424" y="460166"/>
                </a:lnTo>
                <a:lnTo>
                  <a:pt x="1006073" y="464342"/>
                </a:lnTo>
                <a:lnTo>
                  <a:pt x="1004284" y="466578"/>
                </a:lnTo>
                <a:lnTo>
                  <a:pt x="1006819" y="469710"/>
                </a:lnTo>
                <a:lnTo>
                  <a:pt x="1009801" y="471350"/>
                </a:lnTo>
                <a:lnTo>
                  <a:pt x="1010994" y="471350"/>
                </a:lnTo>
                <a:cubicBezTo>
                  <a:pt x="1010994" y="471350"/>
                  <a:pt x="1039475" y="466131"/>
                  <a:pt x="1039475" y="466131"/>
                </a:cubicBezTo>
                <a:lnTo>
                  <a:pt x="1046185" y="467175"/>
                </a:lnTo>
                <a:lnTo>
                  <a:pt x="1054237" y="465534"/>
                </a:lnTo>
                <a:lnTo>
                  <a:pt x="1080183" y="462105"/>
                </a:lnTo>
                <a:lnTo>
                  <a:pt x="1099121" y="461210"/>
                </a:lnTo>
                <a:lnTo>
                  <a:pt x="1098673" y="462850"/>
                </a:lnTo>
                <a:lnTo>
                  <a:pt x="1088683" y="463596"/>
                </a:lnTo>
                <a:lnTo>
                  <a:pt x="1084358" y="464789"/>
                </a:lnTo>
                <a:lnTo>
                  <a:pt x="1083911" y="465982"/>
                </a:lnTo>
                <a:lnTo>
                  <a:pt x="1078841" y="468368"/>
                </a:lnTo>
                <a:lnTo>
                  <a:pt x="1070640" y="474332"/>
                </a:lnTo>
                <a:lnTo>
                  <a:pt x="1059307" y="477314"/>
                </a:lnTo>
                <a:lnTo>
                  <a:pt x="1059307" y="477911"/>
                </a:lnTo>
                <a:cubicBezTo>
                  <a:pt x="1059307" y="477911"/>
                  <a:pt x="1058860" y="480595"/>
                  <a:pt x="1058860" y="480595"/>
                </a:cubicBezTo>
                <a:lnTo>
                  <a:pt x="1061991" y="481937"/>
                </a:lnTo>
                <a:lnTo>
                  <a:pt x="1068552" y="483726"/>
                </a:lnTo>
                <a:lnTo>
                  <a:pt x="1074368" y="486112"/>
                </a:lnTo>
                <a:lnTo>
                  <a:pt x="1074368" y="486709"/>
                </a:lnTo>
                <a:cubicBezTo>
                  <a:pt x="1074368" y="486709"/>
                  <a:pt x="1066167" y="487603"/>
                  <a:pt x="1066167" y="487603"/>
                </a:cubicBezTo>
                <a:lnTo>
                  <a:pt x="1065570" y="489244"/>
                </a:lnTo>
                <a:lnTo>
                  <a:pt x="1068850" y="495954"/>
                </a:lnTo>
                <a:lnTo>
                  <a:pt x="1070491" y="498041"/>
                </a:lnTo>
                <a:lnTo>
                  <a:pt x="1071982" y="499085"/>
                </a:lnTo>
                <a:lnTo>
                  <a:pt x="1079587" y="499383"/>
                </a:lnTo>
                <a:lnTo>
                  <a:pt x="1087937" y="500427"/>
                </a:lnTo>
                <a:lnTo>
                  <a:pt x="1093305" y="497147"/>
                </a:lnTo>
                <a:lnTo>
                  <a:pt x="1095840" y="496848"/>
                </a:lnTo>
                <a:lnTo>
                  <a:pt x="1097928" y="498190"/>
                </a:lnTo>
                <a:lnTo>
                  <a:pt x="1100314" y="498787"/>
                </a:lnTo>
                <a:lnTo>
                  <a:pt x="1104191" y="498489"/>
                </a:lnTo>
                <a:lnTo>
                  <a:pt x="1108813" y="498489"/>
                </a:lnTo>
                <a:cubicBezTo>
                  <a:pt x="1108813" y="498489"/>
                  <a:pt x="1112243" y="499383"/>
                  <a:pt x="1112243" y="499383"/>
                </a:cubicBezTo>
                <a:lnTo>
                  <a:pt x="1115822" y="499383"/>
                </a:lnTo>
                <a:cubicBezTo>
                  <a:pt x="1115822" y="499383"/>
                  <a:pt x="1122979" y="497892"/>
                  <a:pt x="1122979" y="497892"/>
                </a:cubicBezTo>
                <a:lnTo>
                  <a:pt x="1127601" y="497892"/>
                </a:lnTo>
                <a:cubicBezTo>
                  <a:pt x="1127601" y="497892"/>
                  <a:pt x="1131031" y="497147"/>
                  <a:pt x="1131031" y="497147"/>
                </a:cubicBezTo>
                <a:lnTo>
                  <a:pt x="1132075" y="496401"/>
                </a:lnTo>
                <a:lnTo>
                  <a:pt x="1131180" y="493568"/>
                </a:lnTo>
                <a:lnTo>
                  <a:pt x="1128943" y="491182"/>
                </a:lnTo>
                <a:lnTo>
                  <a:pt x="1128496" y="489840"/>
                </a:lnTo>
                <a:lnTo>
                  <a:pt x="1129093" y="488498"/>
                </a:lnTo>
                <a:lnTo>
                  <a:pt x="1129689" y="488498"/>
                </a:lnTo>
                <a:cubicBezTo>
                  <a:pt x="1129689" y="488498"/>
                  <a:pt x="1131628" y="491033"/>
                  <a:pt x="1131628" y="491033"/>
                </a:cubicBezTo>
                <a:lnTo>
                  <a:pt x="1135057" y="492822"/>
                </a:lnTo>
                <a:lnTo>
                  <a:pt x="1136250" y="493121"/>
                </a:lnTo>
                <a:lnTo>
                  <a:pt x="1139531" y="492524"/>
                </a:lnTo>
                <a:lnTo>
                  <a:pt x="1139978" y="491182"/>
                </a:lnTo>
                <a:lnTo>
                  <a:pt x="1138785" y="488945"/>
                </a:lnTo>
                <a:lnTo>
                  <a:pt x="1134908" y="485068"/>
                </a:lnTo>
                <a:lnTo>
                  <a:pt x="1134312" y="476420"/>
                </a:lnTo>
                <a:lnTo>
                  <a:pt x="1140276" y="471350"/>
                </a:lnTo>
                <a:lnTo>
                  <a:pt x="1145197" y="474034"/>
                </a:lnTo>
                <a:lnTo>
                  <a:pt x="1147881" y="476271"/>
                </a:lnTo>
                <a:lnTo>
                  <a:pt x="1148627" y="476271"/>
                </a:lnTo>
                <a:cubicBezTo>
                  <a:pt x="1148627" y="476271"/>
                  <a:pt x="1146688" y="468815"/>
                  <a:pt x="1146688" y="468815"/>
                </a:cubicBezTo>
                <a:lnTo>
                  <a:pt x="1146688" y="462105"/>
                </a:lnTo>
                <a:cubicBezTo>
                  <a:pt x="1146688" y="462105"/>
                  <a:pt x="1145942" y="461359"/>
                  <a:pt x="1145942" y="461359"/>
                </a:cubicBezTo>
                <a:lnTo>
                  <a:pt x="1134759" y="458377"/>
                </a:lnTo>
                <a:lnTo>
                  <a:pt x="1134014" y="457184"/>
                </a:lnTo>
                <a:lnTo>
                  <a:pt x="1139232" y="454798"/>
                </a:lnTo>
                <a:lnTo>
                  <a:pt x="1141618" y="452114"/>
                </a:lnTo>
                <a:lnTo>
                  <a:pt x="1141618" y="450474"/>
                </a:lnTo>
                <a:cubicBezTo>
                  <a:pt x="1141618" y="450474"/>
                  <a:pt x="1140276" y="447044"/>
                  <a:pt x="1140276" y="447044"/>
                </a:cubicBezTo>
                <a:lnTo>
                  <a:pt x="1140276" y="444808"/>
                </a:lnTo>
                <a:cubicBezTo>
                  <a:pt x="1140276" y="444808"/>
                  <a:pt x="1141320" y="440632"/>
                  <a:pt x="1141320" y="440632"/>
                </a:cubicBezTo>
                <a:lnTo>
                  <a:pt x="1143557" y="437352"/>
                </a:lnTo>
                <a:lnTo>
                  <a:pt x="1143557" y="435712"/>
                </a:lnTo>
                <a:cubicBezTo>
                  <a:pt x="1143557" y="435712"/>
                  <a:pt x="1143557" y="433326"/>
                  <a:pt x="1143557" y="433326"/>
                </a:cubicBezTo>
                <a:lnTo>
                  <a:pt x="1142513" y="430940"/>
                </a:lnTo>
                <a:lnTo>
                  <a:pt x="1138934" y="426467"/>
                </a:lnTo>
                <a:lnTo>
                  <a:pt x="1138039" y="424677"/>
                </a:lnTo>
                <a:lnTo>
                  <a:pt x="1138039" y="423037"/>
                </a:lnTo>
                <a:cubicBezTo>
                  <a:pt x="1138039" y="423037"/>
                  <a:pt x="1139083" y="421695"/>
                  <a:pt x="1139083" y="421695"/>
                </a:cubicBezTo>
                <a:lnTo>
                  <a:pt x="1139382" y="419756"/>
                </a:lnTo>
                <a:lnTo>
                  <a:pt x="1139083" y="417221"/>
                </a:lnTo>
                <a:lnTo>
                  <a:pt x="1138487" y="415581"/>
                </a:lnTo>
                <a:lnTo>
                  <a:pt x="1136250" y="414239"/>
                </a:lnTo>
                <a:lnTo>
                  <a:pt x="1132075" y="413494"/>
                </a:lnTo>
                <a:lnTo>
                  <a:pt x="1125067" y="411108"/>
                </a:lnTo>
                <a:lnTo>
                  <a:pt x="1123725" y="409766"/>
                </a:lnTo>
                <a:lnTo>
                  <a:pt x="1117462" y="405889"/>
                </a:lnTo>
                <a:lnTo>
                  <a:pt x="1112690" y="404398"/>
                </a:lnTo>
                <a:lnTo>
                  <a:pt x="1106576" y="407380"/>
                </a:lnTo>
                <a:lnTo>
                  <a:pt x="1104340" y="409020"/>
                </a:lnTo>
                <a:close/>
                <a:moveTo>
                  <a:pt x="1630266" y="435861"/>
                </a:moveTo>
                <a:lnTo>
                  <a:pt x="1625792" y="438843"/>
                </a:lnTo>
                <a:lnTo>
                  <a:pt x="1620424" y="443466"/>
                </a:lnTo>
                <a:lnTo>
                  <a:pt x="1615950" y="446448"/>
                </a:lnTo>
                <a:lnTo>
                  <a:pt x="1612074" y="450623"/>
                </a:lnTo>
                <a:lnTo>
                  <a:pt x="1613714" y="452860"/>
                </a:lnTo>
                <a:lnTo>
                  <a:pt x="1616249" y="453904"/>
                </a:lnTo>
                <a:lnTo>
                  <a:pt x="1621170" y="453605"/>
                </a:lnTo>
                <a:lnTo>
                  <a:pt x="1627283" y="451369"/>
                </a:lnTo>
                <a:lnTo>
                  <a:pt x="1629222" y="451369"/>
                </a:lnTo>
                <a:cubicBezTo>
                  <a:pt x="1629222" y="451369"/>
                  <a:pt x="1628924" y="448237"/>
                  <a:pt x="1628924" y="448237"/>
                </a:cubicBezTo>
                <a:lnTo>
                  <a:pt x="1628924" y="444957"/>
                </a:lnTo>
                <a:cubicBezTo>
                  <a:pt x="1628924" y="444957"/>
                  <a:pt x="1632055" y="442720"/>
                  <a:pt x="1632055" y="442720"/>
                </a:cubicBezTo>
                <a:lnTo>
                  <a:pt x="1634739" y="438097"/>
                </a:lnTo>
                <a:lnTo>
                  <a:pt x="1632651" y="436457"/>
                </a:lnTo>
                <a:lnTo>
                  <a:pt x="1630415" y="435861"/>
                </a:lnTo>
                <a:close/>
                <a:moveTo>
                  <a:pt x="339682" y="1538262"/>
                </a:moveTo>
                <a:lnTo>
                  <a:pt x="341322" y="1538858"/>
                </a:lnTo>
                <a:lnTo>
                  <a:pt x="342366" y="1538858"/>
                </a:lnTo>
                <a:cubicBezTo>
                  <a:pt x="342366" y="1538858"/>
                  <a:pt x="342814" y="1538262"/>
                  <a:pt x="342814" y="1538262"/>
                </a:cubicBezTo>
                <a:lnTo>
                  <a:pt x="342814" y="1537069"/>
                </a:lnTo>
                <a:cubicBezTo>
                  <a:pt x="342814" y="1537069"/>
                  <a:pt x="342963" y="1534236"/>
                  <a:pt x="342963" y="1534236"/>
                </a:cubicBezTo>
                <a:lnTo>
                  <a:pt x="342515" y="1533490"/>
                </a:lnTo>
                <a:lnTo>
                  <a:pt x="341024" y="1530955"/>
                </a:lnTo>
                <a:lnTo>
                  <a:pt x="340726" y="1529911"/>
                </a:lnTo>
                <a:lnTo>
                  <a:pt x="339831" y="1529911"/>
                </a:lnTo>
                <a:cubicBezTo>
                  <a:pt x="339831" y="1529911"/>
                  <a:pt x="337445" y="1531253"/>
                  <a:pt x="337445" y="1531253"/>
                </a:cubicBezTo>
                <a:lnTo>
                  <a:pt x="336998" y="1531999"/>
                </a:lnTo>
                <a:lnTo>
                  <a:pt x="336998" y="1532745"/>
                </a:lnTo>
                <a:cubicBezTo>
                  <a:pt x="336998" y="1532745"/>
                  <a:pt x="338340" y="1536920"/>
                  <a:pt x="338340" y="1536920"/>
                </a:cubicBezTo>
                <a:lnTo>
                  <a:pt x="339533" y="1538262"/>
                </a:lnTo>
                <a:close/>
                <a:moveTo>
                  <a:pt x="1348440" y="361304"/>
                </a:moveTo>
                <a:lnTo>
                  <a:pt x="1345308" y="358470"/>
                </a:lnTo>
                <a:lnTo>
                  <a:pt x="1336511" y="352357"/>
                </a:lnTo>
                <a:lnTo>
                  <a:pt x="1329950" y="350418"/>
                </a:lnTo>
                <a:lnTo>
                  <a:pt x="1323239" y="349225"/>
                </a:lnTo>
                <a:lnTo>
                  <a:pt x="1318766" y="348778"/>
                </a:lnTo>
                <a:lnTo>
                  <a:pt x="1314143" y="349374"/>
                </a:lnTo>
                <a:lnTo>
                  <a:pt x="1311758" y="350418"/>
                </a:lnTo>
                <a:lnTo>
                  <a:pt x="1310714" y="351462"/>
                </a:lnTo>
                <a:lnTo>
                  <a:pt x="1309819" y="354444"/>
                </a:lnTo>
                <a:lnTo>
                  <a:pt x="1309819" y="358918"/>
                </a:lnTo>
                <a:cubicBezTo>
                  <a:pt x="1309819" y="358918"/>
                  <a:pt x="1309968" y="362198"/>
                  <a:pt x="1309968" y="362198"/>
                </a:cubicBezTo>
                <a:lnTo>
                  <a:pt x="1310714" y="364435"/>
                </a:lnTo>
                <a:lnTo>
                  <a:pt x="1314740" y="367865"/>
                </a:lnTo>
                <a:lnTo>
                  <a:pt x="1334870" y="374724"/>
                </a:lnTo>
                <a:lnTo>
                  <a:pt x="1338449" y="374724"/>
                </a:lnTo>
                <a:cubicBezTo>
                  <a:pt x="1338449" y="374724"/>
                  <a:pt x="1345308" y="371443"/>
                  <a:pt x="1345308" y="371443"/>
                </a:cubicBezTo>
                <a:lnTo>
                  <a:pt x="1347545" y="369952"/>
                </a:lnTo>
                <a:lnTo>
                  <a:pt x="1348440" y="368908"/>
                </a:lnTo>
                <a:lnTo>
                  <a:pt x="1348887" y="367268"/>
                </a:lnTo>
                <a:lnTo>
                  <a:pt x="1348887" y="365032"/>
                </a:lnTo>
                <a:cubicBezTo>
                  <a:pt x="1348887" y="365032"/>
                  <a:pt x="1348291" y="361304"/>
                  <a:pt x="1348291" y="361304"/>
                </a:cubicBezTo>
                <a:close/>
                <a:moveTo>
                  <a:pt x="1922529" y="776139"/>
                </a:moveTo>
                <a:lnTo>
                  <a:pt x="1920442" y="776139"/>
                </a:lnTo>
                <a:cubicBezTo>
                  <a:pt x="1920442" y="776139"/>
                  <a:pt x="1917758" y="777332"/>
                  <a:pt x="1917758" y="777332"/>
                </a:cubicBezTo>
                <a:lnTo>
                  <a:pt x="1914328" y="779271"/>
                </a:lnTo>
                <a:lnTo>
                  <a:pt x="1914775" y="781060"/>
                </a:lnTo>
                <a:lnTo>
                  <a:pt x="1921635" y="783297"/>
                </a:lnTo>
                <a:lnTo>
                  <a:pt x="1922380" y="782999"/>
                </a:lnTo>
                <a:lnTo>
                  <a:pt x="1924169" y="780464"/>
                </a:lnTo>
                <a:lnTo>
                  <a:pt x="1926555" y="778525"/>
                </a:lnTo>
                <a:lnTo>
                  <a:pt x="1924617" y="776437"/>
                </a:lnTo>
                <a:lnTo>
                  <a:pt x="1922529" y="776139"/>
                </a:lnTo>
                <a:close/>
                <a:moveTo>
                  <a:pt x="2060162" y="901246"/>
                </a:moveTo>
                <a:lnTo>
                  <a:pt x="2065381" y="897667"/>
                </a:lnTo>
                <a:lnTo>
                  <a:pt x="2067766" y="895580"/>
                </a:lnTo>
                <a:lnTo>
                  <a:pt x="2067170" y="895132"/>
                </a:lnTo>
                <a:lnTo>
                  <a:pt x="2065828" y="895132"/>
                </a:lnTo>
                <a:cubicBezTo>
                  <a:pt x="2065828" y="895132"/>
                  <a:pt x="2061802" y="895729"/>
                  <a:pt x="2061802" y="895729"/>
                </a:cubicBezTo>
                <a:lnTo>
                  <a:pt x="2060758" y="897071"/>
                </a:lnTo>
                <a:lnTo>
                  <a:pt x="2058372" y="898711"/>
                </a:lnTo>
                <a:lnTo>
                  <a:pt x="2056583" y="900650"/>
                </a:lnTo>
                <a:lnTo>
                  <a:pt x="2055390" y="901097"/>
                </a:lnTo>
                <a:lnTo>
                  <a:pt x="2057179" y="902737"/>
                </a:lnTo>
                <a:lnTo>
                  <a:pt x="2060460" y="901395"/>
                </a:lnTo>
                <a:close/>
                <a:moveTo>
                  <a:pt x="1128049" y="293158"/>
                </a:moveTo>
                <a:lnTo>
                  <a:pt x="1128943" y="294799"/>
                </a:lnTo>
                <a:lnTo>
                  <a:pt x="1122233" y="297334"/>
                </a:lnTo>
                <a:lnTo>
                  <a:pt x="1122233" y="298527"/>
                </a:lnTo>
                <a:cubicBezTo>
                  <a:pt x="1122233" y="298527"/>
                  <a:pt x="1122233" y="299869"/>
                  <a:pt x="1122233" y="299869"/>
                </a:cubicBezTo>
                <a:lnTo>
                  <a:pt x="1123277" y="302254"/>
                </a:lnTo>
                <a:lnTo>
                  <a:pt x="1123874" y="302702"/>
                </a:lnTo>
                <a:lnTo>
                  <a:pt x="1127601" y="304342"/>
                </a:lnTo>
                <a:lnTo>
                  <a:pt x="1128794" y="305386"/>
                </a:lnTo>
                <a:lnTo>
                  <a:pt x="1129242" y="308965"/>
                </a:lnTo>
                <a:lnTo>
                  <a:pt x="1134610" y="312842"/>
                </a:lnTo>
                <a:lnTo>
                  <a:pt x="1135206" y="314780"/>
                </a:lnTo>
                <a:lnTo>
                  <a:pt x="1148328" y="316420"/>
                </a:lnTo>
                <a:lnTo>
                  <a:pt x="1156082" y="319104"/>
                </a:lnTo>
                <a:lnTo>
                  <a:pt x="1158319" y="319403"/>
                </a:lnTo>
                <a:lnTo>
                  <a:pt x="1158021" y="320148"/>
                </a:lnTo>
                <a:lnTo>
                  <a:pt x="1155784" y="321490"/>
                </a:lnTo>
                <a:lnTo>
                  <a:pt x="1150863" y="322236"/>
                </a:lnTo>
                <a:lnTo>
                  <a:pt x="1139531" y="322981"/>
                </a:lnTo>
                <a:lnTo>
                  <a:pt x="1139829" y="324174"/>
                </a:lnTo>
                <a:lnTo>
                  <a:pt x="1140575" y="325516"/>
                </a:lnTo>
                <a:lnTo>
                  <a:pt x="1145644" y="329542"/>
                </a:lnTo>
                <a:lnTo>
                  <a:pt x="1154442" y="332375"/>
                </a:lnTo>
                <a:lnTo>
                  <a:pt x="1156381" y="333867"/>
                </a:lnTo>
                <a:lnTo>
                  <a:pt x="1155486" y="335507"/>
                </a:lnTo>
                <a:lnTo>
                  <a:pt x="1155188" y="336849"/>
                </a:lnTo>
                <a:lnTo>
                  <a:pt x="1155784" y="338787"/>
                </a:lnTo>
                <a:lnTo>
                  <a:pt x="1157126" y="340129"/>
                </a:lnTo>
                <a:lnTo>
                  <a:pt x="1161152" y="339831"/>
                </a:lnTo>
                <a:lnTo>
                  <a:pt x="1167266" y="337594"/>
                </a:lnTo>
                <a:lnTo>
                  <a:pt x="1170546" y="336252"/>
                </a:lnTo>
                <a:lnTo>
                  <a:pt x="1182774" y="335358"/>
                </a:lnTo>
                <a:lnTo>
                  <a:pt x="1191721" y="333121"/>
                </a:lnTo>
                <a:lnTo>
                  <a:pt x="1197536" y="330884"/>
                </a:lnTo>
                <a:lnTo>
                  <a:pt x="1199624" y="330437"/>
                </a:lnTo>
                <a:lnTo>
                  <a:pt x="1204097" y="330437"/>
                </a:lnTo>
                <a:cubicBezTo>
                  <a:pt x="1204097" y="330437"/>
                  <a:pt x="1207079" y="329095"/>
                  <a:pt x="1207079" y="329095"/>
                </a:cubicBezTo>
                <a:lnTo>
                  <a:pt x="1211106" y="324174"/>
                </a:lnTo>
                <a:lnTo>
                  <a:pt x="1211106" y="322385"/>
                </a:lnTo>
                <a:cubicBezTo>
                  <a:pt x="1211106" y="322385"/>
                  <a:pt x="1209764" y="320595"/>
                  <a:pt x="1209764" y="320595"/>
                </a:cubicBezTo>
                <a:lnTo>
                  <a:pt x="1206781" y="318061"/>
                </a:lnTo>
                <a:lnTo>
                  <a:pt x="1200817" y="315227"/>
                </a:lnTo>
                <a:lnTo>
                  <a:pt x="1202457" y="312991"/>
                </a:lnTo>
                <a:lnTo>
                  <a:pt x="1209167" y="310008"/>
                </a:lnTo>
                <a:lnTo>
                  <a:pt x="1212447" y="308070"/>
                </a:lnTo>
                <a:lnTo>
                  <a:pt x="1212447" y="307175"/>
                </a:lnTo>
                <a:cubicBezTo>
                  <a:pt x="1212447" y="307175"/>
                  <a:pt x="1211702" y="305386"/>
                  <a:pt x="1211702" y="305386"/>
                </a:cubicBezTo>
                <a:lnTo>
                  <a:pt x="1208720" y="303000"/>
                </a:lnTo>
                <a:lnTo>
                  <a:pt x="1198729" y="298974"/>
                </a:lnTo>
                <a:lnTo>
                  <a:pt x="1194852" y="297781"/>
                </a:lnTo>
                <a:lnTo>
                  <a:pt x="1184116" y="298527"/>
                </a:lnTo>
                <a:lnTo>
                  <a:pt x="1177853" y="296886"/>
                </a:lnTo>
                <a:lnTo>
                  <a:pt x="1176511" y="295693"/>
                </a:lnTo>
                <a:lnTo>
                  <a:pt x="1176809" y="294351"/>
                </a:lnTo>
                <a:lnTo>
                  <a:pt x="1176213" y="293009"/>
                </a:lnTo>
                <a:lnTo>
                  <a:pt x="1170695" y="288834"/>
                </a:lnTo>
                <a:lnTo>
                  <a:pt x="1167713" y="287492"/>
                </a:lnTo>
                <a:lnTo>
                  <a:pt x="1158468" y="285554"/>
                </a:lnTo>
                <a:lnTo>
                  <a:pt x="1152354" y="283317"/>
                </a:lnTo>
                <a:lnTo>
                  <a:pt x="1146688" y="281826"/>
                </a:lnTo>
                <a:lnTo>
                  <a:pt x="1141022" y="281080"/>
                </a:lnTo>
                <a:lnTo>
                  <a:pt x="1129242" y="280484"/>
                </a:lnTo>
                <a:lnTo>
                  <a:pt x="1124768" y="280484"/>
                </a:lnTo>
                <a:cubicBezTo>
                  <a:pt x="1124768" y="280484"/>
                  <a:pt x="1121637" y="282422"/>
                  <a:pt x="1121637" y="282422"/>
                </a:cubicBezTo>
                <a:lnTo>
                  <a:pt x="1121637" y="283764"/>
                </a:lnTo>
                <a:cubicBezTo>
                  <a:pt x="1121637" y="283764"/>
                  <a:pt x="1122830" y="287343"/>
                  <a:pt x="1122830" y="287343"/>
                </a:cubicBezTo>
                <a:lnTo>
                  <a:pt x="1127900" y="293755"/>
                </a:lnTo>
                <a:close/>
                <a:moveTo>
                  <a:pt x="1218860" y="202944"/>
                </a:moveTo>
                <a:lnTo>
                  <a:pt x="1199176" y="202646"/>
                </a:lnTo>
                <a:lnTo>
                  <a:pt x="1188887" y="201751"/>
                </a:lnTo>
                <a:lnTo>
                  <a:pt x="1162792" y="197427"/>
                </a:lnTo>
                <a:lnTo>
                  <a:pt x="1166371" y="204436"/>
                </a:lnTo>
                <a:lnTo>
                  <a:pt x="1167266" y="207418"/>
                </a:lnTo>
                <a:lnTo>
                  <a:pt x="1167713" y="211295"/>
                </a:lnTo>
                <a:lnTo>
                  <a:pt x="1170994" y="215619"/>
                </a:lnTo>
                <a:lnTo>
                  <a:pt x="1183221" y="224566"/>
                </a:lnTo>
                <a:lnTo>
                  <a:pt x="1186949" y="226504"/>
                </a:lnTo>
                <a:lnTo>
                  <a:pt x="1190080" y="227399"/>
                </a:lnTo>
                <a:lnTo>
                  <a:pt x="1195001" y="227846"/>
                </a:lnTo>
                <a:lnTo>
                  <a:pt x="1201711" y="227846"/>
                </a:lnTo>
                <a:cubicBezTo>
                  <a:pt x="1201711" y="227846"/>
                  <a:pt x="1210211" y="226355"/>
                  <a:pt x="1210211" y="226355"/>
                </a:cubicBezTo>
                <a:lnTo>
                  <a:pt x="1220500" y="223373"/>
                </a:lnTo>
                <a:lnTo>
                  <a:pt x="1225271" y="222777"/>
                </a:lnTo>
                <a:lnTo>
                  <a:pt x="1223333" y="225908"/>
                </a:lnTo>
                <a:lnTo>
                  <a:pt x="1222140" y="227101"/>
                </a:lnTo>
                <a:lnTo>
                  <a:pt x="1201562" y="233215"/>
                </a:lnTo>
                <a:lnTo>
                  <a:pt x="1194703" y="234407"/>
                </a:lnTo>
                <a:lnTo>
                  <a:pt x="1192019" y="235750"/>
                </a:lnTo>
                <a:lnTo>
                  <a:pt x="1190229" y="242460"/>
                </a:lnTo>
                <a:lnTo>
                  <a:pt x="1192168" y="244249"/>
                </a:lnTo>
                <a:lnTo>
                  <a:pt x="1201115" y="246486"/>
                </a:lnTo>
                <a:lnTo>
                  <a:pt x="1206781" y="250512"/>
                </a:lnTo>
                <a:lnTo>
                  <a:pt x="1208272" y="250214"/>
                </a:lnTo>
                <a:lnTo>
                  <a:pt x="1213491" y="247679"/>
                </a:lnTo>
                <a:lnTo>
                  <a:pt x="1225122" y="244249"/>
                </a:lnTo>
                <a:lnTo>
                  <a:pt x="1228254" y="243653"/>
                </a:lnTo>
                <a:lnTo>
                  <a:pt x="1232876" y="243653"/>
                </a:lnTo>
                <a:cubicBezTo>
                  <a:pt x="1232876" y="243653"/>
                  <a:pt x="1236753" y="243951"/>
                  <a:pt x="1236753" y="243951"/>
                </a:cubicBezTo>
                <a:lnTo>
                  <a:pt x="1237350" y="244547"/>
                </a:lnTo>
                <a:lnTo>
                  <a:pt x="1234666" y="246337"/>
                </a:lnTo>
                <a:lnTo>
                  <a:pt x="1232876" y="248872"/>
                </a:lnTo>
                <a:lnTo>
                  <a:pt x="1233323" y="249617"/>
                </a:lnTo>
                <a:lnTo>
                  <a:pt x="1234666" y="250064"/>
                </a:lnTo>
                <a:lnTo>
                  <a:pt x="1237499" y="250363"/>
                </a:lnTo>
                <a:lnTo>
                  <a:pt x="1247638" y="246486"/>
                </a:lnTo>
                <a:lnTo>
                  <a:pt x="1252112" y="245591"/>
                </a:lnTo>
                <a:lnTo>
                  <a:pt x="1261357" y="241863"/>
                </a:lnTo>
                <a:lnTo>
                  <a:pt x="1266725" y="240521"/>
                </a:lnTo>
                <a:lnTo>
                  <a:pt x="1271348" y="240521"/>
                </a:lnTo>
                <a:cubicBezTo>
                  <a:pt x="1271348" y="240521"/>
                  <a:pt x="1275523" y="241118"/>
                  <a:pt x="1275523" y="241118"/>
                </a:cubicBezTo>
                <a:lnTo>
                  <a:pt x="1281785" y="245144"/>
                </a:lnTo>
                <a:lnTo>
                  <a:pt x="1296399" y="245740"/>
                </a:lnTo>
                <a:lnTo>
                  <a:pt x="1306688" y="245293"/>
                </a:lnTo>
                <a:lnTo>
                  <a:pt x="1305495" y="246038"/>
                </a:lnTo>
                <a:lnTo>
                  <a:pt x="1291776" y="248722"/>
                </a:lnTo>
                <a:lnTo>
                  <a:pt x="1273882" y="250810"/>
                </a:lnTo>
                <a:lnTo>
                  <a:pt x="1270304" y="256775"/>
                </a:lnTo>
                <a:lnTo>
                  <a:pt x="1266129" y="258564"/>
                </a:lnTo>
                <a:lnTo>
                  <a:pt x="1260164" y="258564"/>
                </a:lnTo>
                <a:cubicBezTo>
                  <a:pt x="1260164" y="258564"/>
                  <a:pt x="1254200" y="259608"/>
                  <a:pt x="1254200" y="259608"/>
                </a:cubicBezTo>
                <a:lnTo>
                  <a:pt x="1236902" y="265871"/>
                </a:lnTo>
                <a:lnTo>
                  <a:pt x="1231236" y="268555"/>
                </a:lnTo>
                <a:lnTo>
                  <a:pt x="1231236" y="269897"/>
                </a:lnTo>
                <a:cubicBezTo>
                  <a:pt x="1231236" y="269897"/>
                  <a:pt x="1231534" y="271239"/>
                  <a:pt x="1231534" y="271239"/>
                </a:cubicBezTo>
                <a:lnTo>
                  <a:pt x="1232578" y="272581"/>
                </a:lnTo>
                <a:lnTo>
                  <a:pt x="1238095" y="276010"/>
                </a:lnTo>
                <a:lnTo>
                  <a:pt x="1253007" y="279887"/>
                </a:lnTo>
                <a:lnTo>
                  <a:pt x="1257629" y="281826"/>
                </a:lnTo>
                <a:lnTo>
                  <a:pt x="1256287" y="282273"/>
                </a:lnTo>
                <a:lnTo>
                  <a:pt x="1247042" y="281826"/>
                </a:lnTo>
                <a:lnTo>
                  <a:pt x="1245402" y="282422"/>
                </a:lnTo>
                <a:lnTo>
                  <a:pt x="1245104" y="283466"/>
                </a:lnTo>
                <a:lnTo>
                  <a:pt x="1247340" y="286150"/>
                </a:lnTo>
                <a:lnTo>
                  <a:pt x="1251665" y="290027"/>
                </a:lnTo>
                <a:lnTo>
                  <a:pt x="1254945" y="292115"/>
                </a:lnTo>
                <a:lnTo>
                  <a:pt x="1259120" y="292562"/>
                </a:lnTo>
                <a:lnTo>
                  <a:pt x="1262699" y="291816"/>
                </a:lnTo>
                <a:lnTo>
                  <a:pt x="1269409" y="292264"/>
                </a:lnTo>
                <a:lnTo>
                  <a:pt x="1289987" y="294948"/>
                </a:lnTo>
                <a:lnTo>
                  <a:pt x="1291776" y="296141"/>
                </a:lnTo>
                <a:lnTo>
                  <a:pt x="1280444" y="297483"/>
                </a:lnTo>
                <a:lnTo>
                  <a:pt x="1269111" y="299570"/>
                </a:lnTo>
                <a:lnTo>
                  <a:pt x="1265830" y="301211"/>
                </a:lnTo>
                <a:lnTo>
                  <a:pt x="1266874" y="303000"/>
                </a:lnTo>
                <a:lnTo>
                  <a:pt x="1270304" y="305386"/>
                </a:lnTo>
                <a:lnTo>
                  <a:pt x="1278953" y="310008"/>
                </a:lnTo>
                <a:lnTo>
                  <a:pt x="1290881" y="314631"/>
                </a:lnTo>
                <a:lnTo>
                  <a:pt x="1303705" y="317613"/>
                </a:lnTo>
                <a:lnTo>
                  <a:pt x="1316678" y="319403"/>
                </a:lnTo>
                <a:lnTo>
                  <a:pt x="1324730" y="319850"/>
                </a:lnTo>
                <a:lnTo>
                  <a:pt x="1330695" y="319104"/>
                </a:lnTo>
                <a:lnTo>
                  <a:pt x="1332335" y="317762"/>
                </a:lnTo>
                <a:lnTo>
                  <a:pt x="1331441" y="315675"/>
                </a:lnTo>
                <a:lnTo>
                  <a:pt x="1330248" y="314034"/>
                </a:lnTo>
                <a:lnTo>
                  <a:pt x="1328607" y="312692"/>
                </a:lnTo>
                <a:lnTo>
                  <a:pt x="1323836" y="310307"/>
                </a:lnTo>
                <a:lnTo>
                  <a:pt x="1324581" y="309412"/>
                </a:lnTo>
                <a:lnTo>
                  <a:pt x="1328906" y="308815"/>
                </a:lnTo>
                <a:lnTo>
                  <a:pt x="1333230" y="308815"/>
                </a:lnTo>
                <a:cubicBezTo>
                  <a:pt x="1333230" y="308815"/>
                  <a:pt x="1337405" y="309859"/>
                  <a:pt x="1337405" y="309859"/>
                </a:cubicBezTo>
                <a:lnTo>
                  <a:pt x="1340387" y="311201"/>
                </a:lnTo>
                <a:lnTo>
                  <a:pt x="1342028" y="312991"/>
                </a:lnTo>
                <a:lnTo>
                  <a:pt x="1344414" y="314482"/>
                </a:lnTo>
                <a:lnTo>
                  <a:pt x="1350229" y="317166"/>
                </a:lnTo>
                <a:lnTo>
                  <a:pt x="1352167" y="318806"/>
                </a:lnTo>
                <a:lnTo>
                  <a:pt x="1353510" y="319253"/>
                </a:lnTo>
                <a:lnTo>
                  <a:pt x="1354404" y="318508"/>
                </a:lnTo>
                <a:lnTo>
                  <a:pt x="1353957" y="316569"/>
                </a:lnTo>
                <a:lnTo>
                  <a:pt x="1351124" y="312096"/>
                </a:lnTo>
                <a:lnTo>
                  <a:pt x="1347247" y="306579"/>
                </a:lnTo>
                <a:lnTo>
                  <a:pt x="1340835" y="298974"/>
                </a:lnTo>
                <a:lnTo>
                  <a:pt x="1338896" y="295693"/>
                </a:lnTo>
                <a:lnTo>
                  <a:pt x="1339940" y="292264"/>
                </a:lnTo>
                <a:lnTo>
                  <a:pt x="1340984" y="292562"/>
                </a:lnTo>
                <a:lnTo>
                  <a:pt x="1342773" y="294202"/>
                </a:lnTo>
                <a:lnTo>
                  <a:pt x="1349931" y="302254"/>
                </a:lnTo>
                <a:lnTo>
                  <a:pt x="1354852" y="306430"/>
                </a:lnTo>
                <a:lnTo>
                  <a:pt x="1364693" y="316122"/>
                </a:lnTo>
                <a:lnTo>
                  <a:pt x="1367974" y="317613"/>
                </a:lnTo>
                <a:lnTo>
                  <a:pt x="1371851" y="317613"/>
                </a:lnTo>
                <a:cubicBezTo>
                  <a:pt x="1371851" y="317613"/>
                  <a:pt x="1372745" y="317166"/>
                  <a:pt x="1372745" y="317166"/>
                </a:cubicBezTo>
                <a:lnTo>
                  <a:pt x="1374236" y="314184"/>
                </a:lnTo>
                <a:lnTo>
                  <a:pt x="1376473" y="308666"/>
                </a:lnTo>
                <a:lnTo>
                  <a:pt x="1377517" y="305237"/>
                </a:lnTo>
                <a:lnTo>
                  <a:pt x="1377069" y="301062"/>
                </a:lnTo>
                <a:lnTo>
                  <a:pt x="1374684" y="295992"/>
                </a:lnTo>
                <a:lnTo>
                  <a:pt x="1373938" y="293755"/>
                </a:lnTo>
                <a:lnTo>
                  <a:pt x="1374833" y="293009"/>
                </a:lnTo>
                <a:lnTo>
                  <a:pt x="1378262" y="292711"/>
                </a:lnTo>
                <a:lnTo>
                  <a:pt x="1386016" y="299123"/>
                </a:lnTo>
                <a:lnTo>
                  <a:pt x="1389595" y="300316"/>
                </a:lnTo>
                <a:lnTo>
                  <a:pt x="1392428" y="299272"/>
                </a:lnTo>
                <a:lnTo>
                  <a:pt x="1393919" y="296737"/>
                </a:lnTo>
                <a:lnTo>
                  <a:pt x="1394218" y="295097"/>
                </a:lnTo>
                <a:lnTo>
                  <a:pt x="1394218" y="293308"/>
                </a:lnTo>
                <a:cubicBezTo>
                  <a:pt x="1394218" y="293308"/>
                  <a:pt x="1393472" y="292115"/>
                  <a:pt x="1393472" y="292115"/>
                </a:cubicBezTo>
                <a:lnTo>
                  <a:pt x="1392577" y="291369"/>
                </a:lnTo>
                <a:lnTo>
                  <a:pt x="1387508" y="289729"/>
                </a:lnTo>
                <a:lnTo>
                  <a:pt x="1386762" y="288536"/>
                </a:lnTo>
                <a:lnTo>
                  <a:pt x="1388402" y="287045"/>
                </a:lnTo>
                <a:lnTo>
                  <a:pt x="1388999" y="284063"/>
                </a:lnTo>
                <a:lnTo>
                  <a:pt x="1388402" y="276607"/>
                </a:lnTo>
                <a:lnTo>
                  <a:pt x="1389148" y="272581"/>
                </a:lnTo>
                <a:lnTo>
                  <a:pt x="1390788" y="270195"/>
                </a:lnTo>
                <a:lnTo>
                  <a:pt x="1392428" y="268853"/>
                </a:lnTo>
                <a:lnTo>
                  <a:pt x="1396753" y="266169"/>
                </a:lnTo>
                <a:lnTo>
                  <a:pt x="1398095" y="265721"/>
                </a:lnTo>
                <a:lnTo>
                  <a:pt x="1398393" y="266318"/>
                </a:lnTo>
                <a:lnTo>
                  <a:pt x="1395560" y="271537"/>
                </a:lnTo>
                <a:lnTo>
                  <a:pt x="1394814" y="273774"/>
                </a:lnTo>
                <a:lnTo>
                  <a:pt x="1394814" y="275116"/>
                </a:lnTo>
                <a:cubicBezTo>
                  <a:pt x="1394814" y="275116"/>
                  <a:pt x="1394814" y="277651"/>
                  <a:pt x="1394814" y="277651"/>
                </a:cubicBezTo>
                <a:lnTo>
                  <a:pt x="1395709" y="283764"/>
                </a:lnTo>
                <a:lnTo>
                  <a:pt x="1397349" y="286448"/>
                </a:lnTo>
                <a:lnTo>
                  <a:pt x="1403761" y="288238"/>
                </a:lnTo>
                <a:lnTo>
                  <a:pt x="1407340" y="285703"/>
                </a:lnTo>
                <a:lnTo>
                  <a:pt x="1413453" y="279887"/>
                </a:lnTo>
                <a:lnTo>
                  <a:pt x="1417778" y="276607"/>
                </a:lnTo>
                <a:lnTo>
                  <a:pt x="1419418" y="274668"/>
                </a:lnTo>
                <a:lnTo>
                  <a:pt x="1420909" y="270046"/>
                </a:lnTo>
                <a:lnTo>
                  <a:pt x="1422102" y="269598"/>
                </a:lnTo>
                <a:lnTo>
                  <a:pt x="1427172" y="270046"/>
                </a:lnTo>
                <a:lnTo>
                  <a:pt x="1429558" y="269151"/>
                </a:lnTo>
                <a:lnTo>
                  <a:pt x="1434329" y="266318"/>
                </a:lnTo>
                <a:lnTo>
                  <a:pt x="1443724" y="262590"/>
                </a:lnTo>
                <a:lnTo>
                  <a:pt x="1464898" y="255880"/>
                </a:lnTo>
                <a:lnTo>
                  <a:pt x="1467731" y="254389"/>
                </a:lnTo>
                <a:lnTo>
                  <a:pt x="1471459" y="251257"/>
                </a:lnTo>
                <a:lnTo>
                  <a:pt x="1470862" y="248573"/>
                </a:lnTo>
                <a:lnTo>
                  <a:pt x="1467880" y="244995"/>
                </a:lnTo>
                <a:lnTo>
                  <a:pt x="1459232" y="236197"/>
                </a:lnTo>
                <a:lnTo>
                  <a:pt x="1455354" y="231127"/>
                </a:lnTo>
                <a:lnTo>
                  <a:pt x="1454609" y="230829"/>
                </a:lnTo>
                <a:lnTo>
                  <a:pt x="1452670" y="232171"/>
                </a:lnTo>
                <a:lnTo>
                  <a:pt x="1451328" y="233513"/>
                </a:lnTo>
                <a:lnTo>
                  <a:pt x="1447451" y="238881"/>
                </a:lnTo>
                <a:lnTo>
                  <a:pt x="1445960" y="239328"/>
                </a:lnTo>
                <a:lnTo>
                  <a:pt x="1443873" y="234855"/>
                </a:lnTo>
                <a:lnTo>
                  <a:pt x="1441338" y="231425"/>
                </a:lnTo>
                <a:lnTo>
                  <a:pt x="1439996" y="230381"/>
                </a:lnTo>
                <a:lnTo>
                  <a:pt x="1437312" y="229636"/>
                </a:lnTo>
                <a:lnTo>
                  <a:pt x="1429110" y="228890"/>
                </a:lnTo>
                <a:lnTo>
                  <a:pt x="1423593" y="231873"/>
                </a:lnTo>
                <a:lnTo>
                  <a:pt x="1421953" y="232320"/>
                </a:lnTo>
                <a:lnTo>
                  <a:pt x="1413603" y="233513"/>
                </a:lnTo>
                <a:lnTo>
                  <a:pt x="1412260" y="232916"/>
                </a:lnTo>
                <a:lnTo>
                  <a:pt x="1414199" y="229785"/>
                </a:lnTo>
                <a:lnTo>
                  <a:pt x="1416138" y="227697"/>
                </a:lnTo>
                <a:lnTo>
                  <a:pt x="1418672" y="218751"/>
                </a:lnTo>
                <a:lnTo>
                  <a:pt x="1420611" y="213233"/>
                </a:lnTo>
                <a:lnTo>
                  <a:pt x="1418076" y="208611"/>
                </a:lnTo>
                <a:lnTo>
                  <a:pt x="1414796" y="203839"/>
                </a:lnTo>
                <a:lnTo>
                  <a:pt x="1411515" y="203839"/>
                </a:lnTo>
                <a:cubicBezTo>
                  <a:pt x="1411515" y="203839"/>
                  <a:pt x="1403015" y="201602"/>
                  <a:pt x="1403015" y="201602"/>
                </a:cubicBezTo>
                <a:lnTo>
                  <a:pt x="1397498" y="201155"/>
                </a:lnTo>
                <a:lnTo>
                  <a:pt x="1395858" y="200559"/>
                </a:lnTo>
                <a:lnTo>
                  <a:pt x="1397200" y="198322"/>
                </a:lnTo>
                <a:lnTo>
                  <a:pt x="1403612" y="194892"/>
                </a:lnTo>
                <a:lnTo>
                  <a:pt x="1403612" y="193550"/>
                </a:lnTo>
                <a:cubicBezTo>
                  <a:pt x="1403612" y="193550"/>
                  <a:pt x="1403612" y="187586"/>
                  <a:pt x="1403612" y="187586"/>
                </a:cubicBezTo>
                <a:lnTo>
                  <a:pt x="1403164" y="184603"/>
                </a:lnTo>
                <a:lnTo>
                  <a:pt x="1402419" y="183112"/>
                </a:lnTo>
                <a:lnTo>
                  <a:pt x="1394963" y="180279"/>
                </a:lnTo>
                <a:lnTo>
                  <a:pt x="1390639" y="179384"/>
                </a:lnTo>
                <a:lnTo>
                  <a:pt x="1382736" y="179384"/>
                </a:lnTo>
                <a:cubicBezTo>
                  <a:pt x="1382736" y="179384"/>
                  <a:pt x="1380052" y="180130"/>
                  <a:pt x="1380052" y="180130"/>
                </a:cubicBezTo>
                <a:lnTo>
                  <a:pt x="1376920" y="182068"/>
                </a:lnTo>
                <a:lnTo>
                  <a:pt x="1376473" y="184454"/>
                </a:lnTo>
                <a:lnTo>
                  <a:pt x="1376920" y="188182"/>
                </a:lnTo>
                <a:lnTo>
                  <a:pt x="1377815" y="190419"/>
                </a:lnTo>
                <a:lnTo>
                  <a:pt x="1383929" y="192357"/>
                </a:lnTo>
                <a:lnTo>
                  <a:pt x="1387209" y="196085"/>
                </a:lnTo>
                <a:lnTo>
                  <a:pt x="1388701" y="198769"/>
                </a:lnTo>
                <a:lnTo>
                  <a:pt x="1388701" y="199664"/>
                </a:lnTo>
                <a:cubicBezTo>
                  <a:pt x="1388701" y="199664"/>
                  <a:pt x="1385271" y="198322"/>
                  <a:pt x="1385271" y="198322"/>
                </a:cubicBezTo>
                <a:lnTo>
                  <a:pt x="1379754" y="198322"/>
                </a:lnTo>
                <a:cubicBezTo>
                  <a:pt x="1379754" y="198322"/>
                  <a:pt x="1371403" y="196234"/>
                  <a:pt x="1371403" y="196234"/>
                </a:cubicBezTo>
                <a:lnTo>
                  <a:pt x="1367079" y="194147"/>
                </a:lnTo>
                <a:lnTo>
                  <a:pt x="1362307" y="190121"/>
                </a:lnTo>
                <a:lnTo>
                  <a:pt x="1361860" y="188480"/>
                </a:lnTo>
                <a:lnTo>
                  <a:pt x="1363649" y="184007"/>
                </a:lnTo>
                <a:lnTo>
                  <a:pt x="1363649" y="182814"/>
                </a:lnTo>
                <a:cubicBezTo>
                  <a:pt x="1363649" y="182814"/>
                  <a:pt x="1362307" y="181770"/>
                  <a:pt x="1362307" y="181770"/>
                </a:cubicBezTo>
                <a:lnTo>
                  <a:pt x="1362307" y="180875"/>
                </a:lnTo>
                <a:cubicBezTo>
                  <a:pt x="1362307" y="180875"/>
                  <a:pt x="1363948" y="178788"/>
                  <a:pt x="1363948" y="178788"/>
                </a:cubicBezTo>
                <a:lnTo>
                  <a:pt x="1363948" y="177744"/>
                </a:lnTo>
                <a:cubicBezTo>
                  <a:pt x="1363948" y="177744"/>
                  <a:pt x="1363053" y="176253"/>
                  <a:pt x="1363053" y="176253"/>
                </a:cubicBezTo>
                <a:lnTo>
                  <a:pt x="1361263" y="174314"/>
                </a:lnTo>
                <a:lnTo>
                  <a:pt x="1358878" y="172972"/>
                </a:lnTo>
                <a:lnTo>
                  <a:pt x="1353659" y="172525"/>
                </a:lnTo>
                <a:lnTo>
                  <a:pt x="1349782" y="172972"/>
                </a:lnTo>
                <a:lnTo>
                  <a:pt x="1346501" y="174911"/>
                </a:lnTo>
                <a:lnTo>
                  <a:pt x="1344861" y="174911"/>
                </a:lnTo>
                <a:cubicBezTo>
                  <a:pt x="1344861" y="174911"/>
                  <a:pt x="1335467" y="171929"/>
                  <a:pt x="1335467" y="171929"/>
                </a:cubicBezTo>
                <a:lnTo>
                  <a:pt x="1327116" y="170139"/>
                </a:lnTo>
                <a:lnTo>
                  <a:pt x="1324283" y="168946"/>
                </a:lnTo>
                <a:lnTo>
                  <a:pt x="1324581" y="165815"/>
                </a:lnTo>
                <a:lnTo>
                  <a:pt x="1324581" y="164920"/>
                </a:lnTo>
                <a:cubicBezTo>
                  <a:pt x="1324581" y="164920"/>
                  <a:pt x="1323239" y="162833"/>
                  <a:pt x="1323239" y="162833"/>
                </a:cubicBezTo>
                <a:lnTo>
                  <a:pt x="1313547" y="157017"/>
                </a:lnTo>
                <a:lnTo>
                  <a:pt x="1307731" y="152395"/>
                </a:lnTo>
                <a:lnTo>
                  <a:pt x="1295057" y="139571"/>
                </a:lnTo>
                <a:lnTo>
                  <a:pt x="1291627" y="134203"/>
                </a:lnTo>
                <a:lnTo>
                  <a:pt x="1288645" y="130773"/>
                </a:lnTo>
                <a:lnTo>
                  <a:pt x="1282978" y="127045"/>
                </a:lnTo>
                <a:lnTo>
                  <a:pt x="1277760" y="124809"/>
                </a:lnTo>
                <a:lnTo>
                  <a:pt x="1261357" y="120335"/>
                </a:lnTo>
                <a:lnTo>
                  <a:pt x="1253454" y="119142"/>
                </a:lnTo>
                <a:lnTo>
                  <a:pt x="1246296" y="120037"/>
                </a:lnTo>
                <a:lnTo>
                  <a:pt x="1234367" y="120037"/>
                </a:lnTo>
                <a:cubicBezTo>
                  <a:pt x="1234367" y="120037"/>
                  <a:pt x="1231236" y="120782"/>
                  <a:pt x="1231236" y="120782"/>
                </a:cubicBezTo>
                <a:lnTo>
                  <a:pt x="1230192" y="121379"/>
                </a:lnTo>
                <a:lnTo>
                  <a:pt x="1229894" y="122423"/>
                </a:lnTo>
                <a:lnTo>
                  <a:pt x="1229894" y="124063"/>
                </a:lnTo>
                <a:cubicBezTo>
                  <a:pt x="1229894" y="124063"/>
                  <a:pt x="1230341" y="125703"/>
                  <a:pt x="1230341" y="125703"/>
                </a:cubicBezTo>
                <a:lnTo>
                  <a:pt x="1230938" y="127344"/>
                </a:lnTo>
                <a:lnTo>
                  <a:pt x="1233174" y="128387"/>
                </a:lnTo>
                <a:lnTo>
                  <a:pt x="1238841" y="129133"/>
                </a:lnTo>
                <a:lnTo>
                  <a:pt x="1251665" y="129431"/>
                </a:lnTo>
                <a:lnTo>
                  <a:pt x="1254796" y="131370"/>
                </a:lnTo>
                <a:lnTo>
                  <a:pt x="1256138" y="133010"/>
                </a:lnTo>
                <a:lnTo>
                  <a:pt x="1256138" y="134650"/>
                </a:lnTo>
                <a:cubicBezTo>
                  <a:pt x="1256138" y="134650"/>
                  <a:pt x="1254796" y="136439"/>
                  <a:pt x="1254796" y="136439"/>
                </a:cubicBezTo>
                <a:lnTo>
                  <a:pt x="1253305" y="137483"/>
                </a:lnTo>
                <a:lnTo>
                  <a:pt x="1250770" y="137483"/>
                </a:lnTo>
                <a:cubicBezTo>
                  <a:pt x="1250770" y="137483"/>
                  <a:pt x="1240779" y="136141"/>
                  <a:pt x="1240779" y="136141"/>
                </a:cubicBezTo>
                <a:lnTo>
                  <a:pt x="1230490" y="139273"/>
                </a:lnTo>
                <a:lnTo>
                  <a:pt x="1222438" y="140913"/>
                </a:lnTo>
                <a:lnTo>
                  <a:pt x="1210360" y="139720"/>
                </a:lnTo>
                <a:lnTo>
                  <a:pt x="1202755" y="142851"/>
                </a:lnTo>
                <a:lnTo>
                  <a:pt x="1196492" y="151798"/>
                </a:lnTo>
                <a:lnTo>
                  <a:pt x="1196492" y="153438"/>
                </a:lnTo>
                <a:cubicBezTo>
                  <a:pt x="1196492" y="153438"/>
                  <a:pt x="1204693" y="155377"/>
                  <a:pt x="1204693" y="155377"/>
                </a:cubicBezTo>
                <a:lnTo>
                  <a:pt x="1215430" y="159105"/>
                </a:lnTo>
                <a:lnTo>
                  <a:pt x="1220500" y="166262"/>
                </a:lnTo>
                <a:lnTo>
                  <a:pt x="1230938" y="168201"/>
                </a:lnTo>
                <a:lnTo>
                  <a:pt x="1235560" y="169692"/>
                </a:lnTo>
                <a:lnTo>
                  <a:pt x="1238244" y="171481"/>
                </a:lnTo>
                <a:lnTo>
                  <a:pt x="1223631" y="171481"/>
                </a:lnTo>
                <a:cubicBezTo>
                  <a:pt x="1223631" y="171481"/>
                  <a:pt x="1217070" y="170587"/>
                  <a:pt x="1217070" y="170587"/>
                </a:cubicBezTo>
                <a:lnTo>
                  <a:pt x="1212895" y="170587"/>
                </a:lnTo>
                <a:cubicBezTo>
                  <a:pt x="1212895" y="170587"/>
                  <a:pt x="1209465" y="165815"/>
                  <a:pt x="1209465" y="165815"/>
                </a:cubicBezTo>
                <a:lnTo>
                  <a:pt x="1204246" y="163280"/>
                </a:lnTo>
                <a:lnTo>
                  <a:pt x="1196940" y="162982"/>
                </a:lnTo>
                <a:lnTo>
                  <a:pt x="1191422" y="160745"/>
                </a:lnTo>
                <a:lnTo>
                  <a:pt x="1185756" y="161043"/>
                </a:lnTo>
                <a:lnTo>
                  <a:pt x="1180388" y="162982"/>
                </a:lnTo>
                <a:lnTo>
                  <a:pt x="1179941" y="171780"/>
                </a:lnTo>
                <a:lnTo>
                  <a:pt x="1186502" y="176999"/>
                </a:lnTo>
                <a:lnTo>
                  <a:pt x="1194107" y="181770"/>
                </a:lnTo>
                <a:lnTo>
                  <a:pt x="1195896" y="183709"/>
                </a:lnTo>
                <a:lnTo>
                  <a:pt x="1190677" y="183709"/>
                </a:lnTo>
                <a:cubicBezTo>
                  <a:pt x="1190677" y="183709"/>
                  <a:pt x="1183669" y="182665"/>
                  <a:pt x="1183669" y="182665"/>
                </a:cubicBezTo>
                <a:lnTo>
                  <a:pt x="1180984" y="182665"/>
                </a:lnTo>
                <a:cubicBezTo>
                  <a:pt x="1180984" y="182665"/>
                  <a:pt x="1175169" y="184603"/>
                  <a:pt x="1175169" y="184603"/>
                </a:cubicBezTo>
                <a:lnTo>
                  <a:pt x="1173827" y="185796"/>
                </a:lnTo>
                <a:lnTo>
                  <a:pt x="1173529" y="186989"/>
                </a:lnTo>
                <a:lnTo>
                  <a:pt x="1174274" y="188331"/>
                </a:lnTo>
                <a:lnTo>
                  <a:pt x="1175915" y="189971"/>
                </a:lnTo>
                <a:lnTo>
                  <a:pt x="1178300" y="191313"/>
                </a:lnTo>
                <a:lnTo>
                  <a:pt x="1183221" y="192805"/>
                </a:lnTo>
                <a:lnTo>
                  <a:pt x="1186353" y="193252"/>
                </a:lnTo>
                <a:lnTo>
                  <a:pt x="1193063" y="192208"/>
                </a:lnTo>
                <a:lnTo>
                  <a:pt x="1199475" y="198322"/>
                </a:lnTo>
                <a:lnTo>
                  <a:pt x="1205141" y="198322"/>
                </a:lnTo>
                <a:cubicBezTo>
                  <a:pt x="1205141" y="198322"/>
                  <a:pt x="1220947" y="194147"/>
                  <a:pt x="1220947" y="194147"/>
                </a:cubicBezTo>
                <a:lnTo>
                  <a:pt x="1229596" y="194594"/>
                </a:lnTo>
                <a:lnTo>
                  <a:pt x="1228552" y="195489"/>
                </a:lnTo>
                <a:lnTo>
                  <a:pt x="1221245" y="198024"/>
                </a:lnTo>
                <a:lnTo>
                  <a:pt x="1220649" y="199067"/>
                </a:lnTo>
                <a:lnTo>
                  <a:pt x="1220649" y="200559"/>
                </a:lnTo>
                <a:cubicBezTo>
                  <a:pt x="1220649" y="200559"/>
                  <a:pt x="1220798" y="202348"/>
                  <a:pt x="1220798" y="202348"/>
                </a:cubicBezTo>
                <a:lnTo>
                  <a:pt x="1220500" y="203541"/>
                </a:lnTo>
                <a:lnTo>
                  <a:pt x="1219605" y="203988"/>
                </a:lnTo>
                <a:close/>
                <a:moveTo>
                  <a:pt x="1700945" y="602720"/>
                </a:moveTo>
                <a:lnTo>
                  <a:pt x="1697665" y="601527"/>
                </a:lnTo>
                <a:lnTo>
                  <a:pt x="1694683" y="599588"/>
                </a:lnTo>
                <a:lnTo>
                  <a:pt x="1693341" y="596158"/>
                </a:lnTo>
                <a:lnTo>
                  <a:pt x="1692446" y="594667"/>
                </a:lnTo>
                <a:lnTo>
                  <a:pt x="1689762" y="591685"/>
                </a:lnTo>
                <a:lnTo>
                  <a:pt x="1683201" y="589299"/>
                </a:lnTo>
                <a:lnTo>
                  <a:pt x="1682306" y="588405"/>
                </a:lnTo>
                <a:lnTo>
                  <a:pt x="1680219" y="584229"/>
                </a:lnTo>
                <a:lnTo>
                  <a:pt x="1677982" y="581694"/>
                </a:lnTo>
                <a:lnTo>
                  <a:pt x="1673360" y="579756"/>
                </a:lnTo>
                <a:lnTo>
                  <a:pt x="1655466" y="573791"/>
                </a:lnTo>
                <a:lnTo>
                  <a:pt x="1649650" y="572748"/>
                </a:lnTo>
                <a:lnTo>
                  <a:pt x="1621170" y="574090"/>
                </a:lnTo>
                <a:lnTo>
                  <a:pt x="1616696" y="573344"/>
                </a:lnTo>
                <a:lnTo>
                  <a:pt x="1607451" y="570809"/>
                </a:lnTo>
                <a:lnTo>
                  <a:pt x="1601337" y="570511"/>
                </a:lnTo>
                <a:lnTo>
                  <a:pt x="1593583" y="567379"/>
                </a:lnTo>
                <a:lnTo>
                  <a:pt x="1588066" y="567379"/>
                </a:lnTo>
                <a:cubicBezTo>
                  <a:pt x="1588066" y="567379"/>
                  <a:pt x="1584338" y="567827"/>
                  <a:pt x="1584338" y="567827"/>
                </a:cubicBezTo>
                <a:lnTo>
                  <a:pt x="1582698" y="568572"/>
                </a:lnTo>
                <a:lnTo>
                  <a:pt x="1581952" y="569765"/>
                </a:lnTo>
                <a:lnTo>
                  <a:pt x="1581654" y="572449"/>
                </a:lnTo>
                <a:lnTo>
                  <a:pt x="1581654" y="576625"/>
                </a:lnTo>
                <a:cubicBezTo>
                  <a:pt x="1581654" y="576625"/>
                  <a:pt x="1582549" y="579607"/>
                  <a:pt x="1582549" y="579607"/>
                </a:cubicBezTo>
                <a:lnTo>
                  <a:pt x="1584935" y="582291"/>
                </a:lnTo>
                <a:lnTo>
                  <a:pt x="1583891" y="582291"/>
                </a:lnTo>
                <a:cubicBezTo>
                  <a:pt x="1583891" y="582291"/>
                  <a:pt x="1583294" y="582887"/>
                  <a:pt x="1583294" y="582887"/>
                </a:cubicBezTo>
                <a:lnTo>
                  <a:pt x="1582698" y="585124"/>
                </a:lnTo>
                <a:lnTo>
                  <a:pt x="1582698" y="587659"/>
                </a:lnTo>
                <a:cubicBezTo>
                  <a:pt x="1582698" y="587659"/>
                  <a:pt x="1583891" y="590194"/>
                  <a:pt x="1583891" y="590194"/>
                </a:cubicBezTo>
                <a:lnTo>
                  <a:pt x="1585233" y="591685"/>
                </a:lnTo>
                <a:lnTo>
                  <a:pt x="1588066" y="593474"/>
                </a:lnTo>
                <a:lnTo>
                  <a:pt x="1596566" y="594816"/>
                </a:lnTo>
                <a:lnTo>
                  <a:pt x="1599399" y="595860"/>
                </a:lnTo>
                <a:lnTo>
                  <a:pt x="1600443" y="599141"/>
                </a:lnTo>
                <a:lnTo>
                  <a:pt x="1601337" y="603465"/>
                </a:lnTo>
                <a:lnTo>
                  <a:pt x="1602978" y="608833"/>
                </a:lnTo>
                <a:lnTo>
                  <a:pt x="1604916" y="613307"/>
                </a:lnTo>
                <a:lnTo>
                  <a:pt x="1605960" y="614798"/>
                </a:lnTo>
                <a:lnTo>
                  <a:pt x="1608942" y="616736"/>
                </a:lnTo>
                <a:lnTo>
                  <a:pt x="1617442" y="620464"/>
                </a:lnTo>
                <a:lnTo>
                  <a:pt x="1622213" y="620464"/>
                </a:lnTo>
                <a:cubicBezTo>
                  <a:pt x="1622213" y="620464"/>
                  <a:pt x="1627134" y="619719"/>
                  <a:pt x="1627134" y="619719"/>
                </a:cubicBezTo>
                <a:lnTo>
                  <a:pt x="1642344" y="615245"/>
                </a:lnTo>
                <a:lnTo>
                  <a:pt x="1648606" y="614052"/>
                </a:lnTo>
                <a:lnTo>
                  <a:pt x="1661132" y="613307"/>
                </a:lnTo>
                <a:lnTo>
                  <a:pt x="1682754" y="616140"/>
                </a:lnTo>
                <a:lnTo>
                  <a:pt x="1698858" y="617333"/>
                </a:lnTo>
                <a:lnTo>
                  <a:pt x="1704524" y="616140"/>
                </a:lnTo>
                <a:lnTo>
                  <a:pt x="1706910" y="614201"/>
                </a:lnTo>
                <a:lnTo>
                  <a:pt x="1705717" y="612561"/>
                </a:lnTo>
                <a:lnTo>
                  <a:pt x="1702586" y="610175"/>
                </a:lnTo>
                <a:lnTo>
                  <a:pt x="1701095" y="608088"/>
                </a:lnTo>
                <a:lnTo>
                  <a:pt x="1701691" y="603763"/>
                </a:lnTo>
                <a:lnTo>
                  <a:pt x="1700647" y="602720"/>
                </a:lnTo>
                <a:close/>
                <a:moveTo>
                  <a:pt x="310307" y="1478169"/>
                </a:moveTo>
                <a:lnTo>
                  <a:pt x="310008" y="1472950"/>
                </a:lnTo>
                <a:lnTo>
                  <a:pt x="309561" y="1471608"/>
                </a:lnTo>
                <a:lnTo>
                  <a:pt x="308368" y="1470266"/>
                </a:lnTo>
                <a:lnTo>
                  <a:pt x="308070" y="1470713"/>
                </a:lnTo>
                <a:lnTo>
                  <a:pt x="308070" y="1471906"/>
                </a:lnTo>
                <a:cubicBezTo>
                  <a:pt x="308070" y="1471906"/>
                  <a:pt x="306430" y="1474590"/>
                  <a:pt x="306430" y="1474590"/>
                </a:cubicBezTo>
                <a:lnTo>
                  <a:pt x="305982" y="1476081"/>
                </a:lnTo>
                <a:lnTo>
                  <a:pt x="305982" y="1477274"/>
                </a:lnTo>
                <a:cubicBezTo>
                  <a:pt x="305982" y="1477274"/>
                  <a:pt x="306728" y="1478020"/>
                  <a:pt x="306728" y="1478020"/>
                </a:cubicBezTo>
                <a:lnTo>
                  <a:pt x="307473" y="1478467"/>
                </a:lnTo>
                <a:lnTo>
                  <a:pt x="310157" y="1478467"/>
                </a:lnTo>
                <a:cubicBezTo>
                  <a:pt x="310157" y="1478467"/>
                  <a:pt x="310157" y="1478169"/>
                  <a:pt x="310157" y="1478169"/>
                </a:cubicBezTo>
                <a:close/>
                <a:moveTo>
                  <a:pt x="324323" y="1478318"/>
                </a:moveTo>
                <a:lnTo>
                  <a:pt x="321490" y="1475783"/>
                </a:lnTo>
                <a:lnTo>
                  <a:pt x="318359" y="1473994"/>
                </a:lnTo>
                <a:lnTo>
                  <a:pt x="315377" y="1472353"/>
                </a:lnTo>
                <a:lnTo>
                  <a:pt x="313736" y="1472353"/>
                </a:lnTo>
                <a:cubicBezTo>
                  <a:pt x="313736" y="1472353"/>
                  <a:pt x="312991" y="1473546"/>
                  <a:pt x="312991" y="1473546"/>
                </a:cubicBezTo>
                <a:lnTo>
                  <a:pt x="312394" y="1477274"/>
                </a:lnTo>
                <a:lnTo>
                  <a:pt x="311649" y="1479063"/>
                </a:lnTo>
                <a:lnTo>
                  <a:pt x="309859" y="1481748"/>
                </a:lnTo>
                <a:lnTo>
                  <a:pt x="309859" y="1482791"/>
                </a:lnTo>
                <a:cubicBezTo>
                  <a:pt x="309859" y="1482791"/>
                  <a:pt x="309859" y="1483686"/>
                  <a:pt x="309859" y="1483686"/>
                </a:cubicBezTo>
                <a:lnTo>
                  <a:pt x="311947" y="1486370"/>
                </a:lnTo>
                <a:lnTo>
                  <a:pt x="312245" y="1488905"/>
                </a:lnTo>
                <a:lnTo>
                  <a:pt x="313885" y="1491440"/>
                </a:lnTo>
                <a:lnTo>
                  <a:pt x="317166" y="1494422"/>
                </a:lnTo>
                <a:lnTo>
                  <a:pt x="318955" y="1494422"/>
                </a:lnTo>
                <a:cubicBezTo>
                  <a:pt x="318955" y="1494422"/>
                  <a:pt x="320596" y="1491589"/>
                  <a:pt x="320596" y="1491589"/>
                </a:cubicBezTo>
                <a:lnTo>
                  <a:pt x="321192" y="1491142"/>
                </a:lnTo>
                <a:lnTo>
                  <a:pt x="320596" y="1497255"/>
                </a:lnTo>
                <a:lnTo>
                  <a:pt x="321043" y="1498747"/>
                </a:lnTo>
                <a:lnTo>
                  <a:pt x="321341" y="1502027"/>
                </a:lnTo>
                <a:lnTo>
                  <a:pt x="321341" y="1506202"/>
                </a:lnTo>
                <a:cubicBezTo>
                  <a:pt x="321341" y="1506202"/>
                  <a:pt x="322832" y="1508737"/>
                  <a:pt x="322832" y="1508737"/>
                </a:cubicBezTo>
                <a:lnTo>
                  <a:pt x="324323" y="1506948"/>
                </a:lnTo>
                <a:lnTo>
                  <a:pt x="325516" y="1502773"/>
                </a:lnTo>
                <a:lnTo>
                  <a:pt x="327306" y="1500238"/>
                </a:lnTo>
                <a:lnTo>
                  <a:pt x="327306" y="1496510"/>
                </a:lnTo>
                <a:cubicBezTo>
                  <a:pt x="327306" y="1496510"/>
                  <a:pt x="326113" y="1484730"/>
                  <a:pt x="326113" y="1484730"/>
                </a:cubicBezTo>
                <a:lnTo>
                  <a:pt x="324025" y="1478318"/>
                </a:lnTo>
                <a:close/>
                <a:moveTo>
                  <a:pt x="314780" y="1495019"/>
                </a:moveTo>
                <a:lnTo>
                  <a:pt x="309710" y="1490247"/>
                </a:lnTo>
                <a:lnTo>
                  <a:pt x="308965" y="1489800"/>
                </a:lnTo>
                <a:lnTo>
                  <a:pt x="308219" y="1489502"/>
                </a:lnTo>
                <a:lnTo>
                  <a:pt x="307772" y="1489949"/>
                </a:lnTo>
                <a:lnTo>
                  <a:pt x="307772" y="1490993"/>
                </a:lnTo>
                <a:cubicBezTo>
                  <a:pt x="307772" y="1490993"/>
                  <a:pt x="308070" y="1492782"/>
                  <a:pt x="308070" y="1492782"/>
                </a:cubicBezTo>
                <a:lnTo>
                  <a:pt x="310754" y="1497106"/>
                </a:lnTo>
                <a:lnTo>
                  <a:pt x="312096" y="1498299"/>
                </a:lnTo>
                <a:lnTo>
                  <a:pt x="315675" y="1502325"/>
                </a:lnTo>
                <a:lnTo>
                  <a:pt x="316569" y="1500685"/>
                </a:lnTo>
                <a:lnTo>
                  <a:pt x="316569" y="1497405"/>
                </a:lnTo>
                <a:cubicBezTo>
                  <a:pt x="316569" y="1497405"/>
                  <a:pt x="315078" y="1495168"/>
                  <a:pt x="315078" y="1495168"/>
                </a:cubicBezTo>
                <a:close/>
                <a:moveTo>
                  <a:pt x="302702" y="1475932"/>
                </a:moveTo>
                <a:lnTo>
                  <a:pt x="302105" y="1475634"/>
                </a:lnTo>
                <a:lnTo>
                  <a:pt x="301360" y="1475634"/>
                </a:lnTo>
                <a:cubicBezTo>
                  <a:pt x="301360" y="1475634"/>
                  <a:pt x="301061" y="1475634"/>
                  <a:pt x="301061" y="1475634"/>
                </a:cubicBezTo>
                <a:lnTo>
                  <a:pt x="301509" y="1477572"/>
                </a:lnTo>
                <a:lnTo>
                  <a:pt x="302105" y="1478765"/>
                </a:lnTo>
                <a:lnTo>
                  <a:pt x="303895" y="1481449"/>
                </a:lnTo>
                <a:lnTo>
                  <a:pt x="304938" y="1482493"/>
                </a:lnTo>
                <a:lnTo>
                  <a:pt x="305982" y="1482940"/>
                </a:lnTo>
                <a:lnTo>
                  <a:pt x="306430" y="1482642"/>
                </a:lnTo>
                <a:lnTo>
                  <a:pt x="305684" y="1480406"/>
                </a:lnTo>
                <a:lnTo>
                  <a:pt x="302851" y="1475932"/>
                </a:lnTo>
                <a:close/>
                <a:moveTo>
                  <a:pt x="462254" y="1639212"/>
                </a:moveTo>
                <a:lnTo>
                  <a:pt x="461508" y="1638168"/>
                </a:lnTo>
                <a:lnTo>
                  <a:pt x="460763" y="1638467"/>
                </a:lnTo>
                <a:lnTo>
                  <a:pt x="460315" y="1639063"/>
                </a:lnTo>
                <a:lnTo>
                  <a:pt x="459868" y="1641598"/>
                </a:lnTo>
                <a:lnTo>
                  <a:pt x="459272" y="1642344"/>
                </a:lnTo>
                <a:lnTo>
                  <a:pt x="455842" y="1633844"/>
                </a:lnTo>
                <a:lnTo>
                  <a:pt x="452562" y="1629371"/>
                </a:lnTo>
                <a:lnTo>
                  <a:pt x="450772" y="1624748"/>
                </a:lnTo>
                <a:lnTo>
                  <a:pt x="449877" y="1623555"/>
                </a:lnTo>
                <a:lnTo>
                  <a:pt x="447641" y="1621766"/>
                </a:lnTo>
                <a:lnTo>
                  <a:pt x="446150" y="1619827"/>
                </a:lnTo>
                <a:lnTo>
                  <a:pt x="441080" y="1617143"/>
                </a:lnTo>
                <a:lnTo>
                  <a:pt x="432878" y="1614310"/>
                </a:lnTo>
                <a:lnTo>
                  <a:pt x="429001" y="1612521"/>
                </a:lnTo>
                <a:lnTo>
                  <a:pt x="424081" y="1608942"/>
                </a:lnTo>
                <a:lnTo>
                  <a:pt x="421397" y="1604916"/>
                </a:lnTo>
                <a:lnTo>
                  <a:pt x="421397" y="1603872"/>
                </a:lnTo>
                <a:cubicBezTo>
                  <a:pt x="421397" y="1603872"/>
                  <a:pt x="422142" y="1603276"/>
                  <a:pt x="422142" y="1603276"/>
                </a:cubicBezTo>
                <a:lnTo>
                  <a:pt x="421397" y="1601635"/>
                </a:lnTo>
                <a:lnTo>
                  <a:pt x="417967" y="1597460"/>
                </a:lnTo>
                <a:lnTo>
                  <a:pt x="413643" y="1591645"/>
                </a:lnTo>
                <a:lnTo>
                  <a:pt x="411555" y="1588215"/>
                </a:lnTo>
                <a:lnTo>
                  <a:pt x="408722" y="1582847"/>
                </a:lnTo>
                <a:lnTo>
                  <a:pt x="407082" y="1580610"/>
                </a:lnTo>
                <a:lnTo>
                  <a:pt x="405740" y="1579716"/>
                </a:lnTo>
                <a:lnTo>
                  <a:pt x="403652" y="1579119"/>
                </a:lnTo>
                <a:lnTo>
                  <a:pt x="397688" y="1578374"/>
                </a:lnTo>
                <a:lnTo>
                  <a:pt x="388144" y="1575689"/>
                </a:lnTo>
                <a:lnTo>
                  <a:pt x="375022" y="1573453"/>
                </a:lnTo>
                <a:lnTo>
                  <a:pt x="361900" y="1568979"/>
                </a:lnTo>
                <a:lnTo>
                  <a:pt x="348331" y="1562418"/>
                </a:lnTo>
                <a:lnTo>
                  <a:pt x="342963" y="1560927"/>
                </a:lnTo>
                <a:lnTo>
                  <a:pt x="338191" y="1560927"/>
                </a:lnTo>
                <a:cubicBezTo>
                  <a:pt x="338191" y="1560927"/>
                  <a:pt x="334463" y="1562120"/>
                  <a:pt x="334463" y="1562120"/>
                </a:cubicBezTo>
                <a:lnTo>
                  <a:pt x="332972" y="1563313"/>
                </a:lnTo>
                <a:lnTo>
                  <a:pt x="331779" y="1565102"/>
                </a:lnTo>
                <a:lnTo>
                  <a:pt x="331779" y="1566892"/>
                </a:lnTo>
                <a:cubicBezTo>
                  <a:pt x="331779" y="1566892"/>
                  <a:pt x="333867" y="1570023"/>
                  <a:pt x="333867" y="1570023"/>
                </a:cubicBezTo>
                <a:lnTo>
                  <a:pt x="337296" y="1573155"/>
                </a:lnTo>
                <a:lnTo>
                  <a:pt x="339384" y="1573900"/>
                </a:lnTo>
                <a:lnTo>
                  <a:pt x="341919" y="1573900"/>
                </a:lnTo>
                <a:cubicBezTo>
                  <a:pt x="341919" y="1573900"/>
                  <a:pt x="344454" y="1573900"/>
                  <a:pt x="344454" y="1573900"/>
                </a:cubicBezTo>
                <a:lnTo>
                  <a:pt x="348032" y="1572558"/>
                </a:lnTo>
                <a:lnTo>
                  <a:pt x="347585" y="1571067"/>
                </a:lnTo>
                <a:lnTo>
                  <a:pt x="347585" y="1570023"/>
                </a:lnTo>
                <a:cubicBezTo>
                  <a:pt x="347585" y="1570023"/>
                  <a:pt x="353401" y="1570471"/>
                  <a:pt x="353401" y="1570471"/>
                </a:cubicBezTo>
                <a:lnTo>
                  <a:pt x="355041" y="1570918"/>
                </a:lnTo>
                <a:lnTo>
                  <a:pt x="353401" y="1572558"/>
                </a:lnTo>
                <a:lnTo>
                  <a:pt x="353401" y="1574049"/>
                </a:lnTo>
                <a:cubicBezTo>
                  <a:pt x="353401" y="1574049"/>
                  <a:pt x="354444" y="1576584"/>
                  <a:pt x="354444" y="1576584"/>
                </a:cubicBezTo>
                <a:lnTo>
                  <a:pt x="354444" y="1577330"/>
                </a:lnTo>
                <a:cubicBezTo>
                  <a:pt x="354444" y="1577330"/>
                  <a:pt x="352059" y="1575093"/>
                  <a:pt x="352059" y="1575093"/>
                </a:cubicBezTo>
                <a:lnTo>
                  <a:pt x="350418" y="1574646"/>
                </a:lnTo>
                <a:lnTo>
                  <a:pt x="345348" y="1574944"/>
                </a:lnTo>
                <a:lnTo>
                  <a:pt x="344305" y="1575242"/>
                </a:lnTo>
                <a:lnTo>
                  <a:pt x="343410" y="1575988"/>
                </a:lnTo>
                <a:lnTo>
                  <a:pt x="341919" y="1579566"/>
                </a:lnTo>
                <a:lnTo>
                  <a:pt x="342366" y="1580312"/>
                </a:lnTo>
                <a:lnTo>
                  <a:pt x="344901" y="1580759"/>
                </a:lnTo>
                <a:lnTo>
                  <a:pt x="345199" y="1581505"/>
                </a:lnTo>
                <a:lnTo>
                  <a:pt x="345498" y="1584487"/>
                </a:lnTo>
                <a:lnTo>
                  <a:pt x="344305" y="1586724"/>
                </a:lnTo>
                <a:lnTo>
                  <a:pt x="344603" y="1587470"/>
                </a:lnTo>
                <a:lnTo>
                  <a:pt x="345796" y="1587768"/>
                </a:lnTo>
                <a:lnTo>
                  <a:pt x="346989" y="1587768"/>
                </a:lnTo>
                <a:cubicBezTo>
                  <a:pt x="346989" y="1587768"/>
                  <a:pt x="349524" y="1586127"/>
                  <a:pt x="349524" y="1586127"/>
                </a:cubicBezTo>
                <a:lnTo>
                  <a:pt x="355041" y="1586127"/>
                </a:lnTo>
                <a:cubicBezTo>
                  <a:pt x="355041" y="1586127"/>
                  <a:pt x="356085" y="1587320"/>
                  <a:pt x="356085" y="1587320"/>
                </a:cubicBezTo>
                <a:lnTo>
                  <a:pt x="356979" y="1588961"/>
                </a:lnTo>
                <a:lnTo>
                  <a:pt x="358321" y="1590154"/>
                </a:lnTo>
                <a:lnTo>
                  <a:pt x="359813" y="1589408"/>
                </a:lnTo>
                <a:lnTo>
                  <a:pt x="360260" y="1588513"/>
                </a:lnTo>
                <a:lnTo>
                  <a:pt x="360260" y="1587320"/>
                </a:lnTo>
                <a:cubicBezTo>
                  <a:pt x="360260" y="1587320"/>
                  <a:pt x="360856" y="1587022"/>
                  <a:pt x="360856" y="1587022"/>
                </a:cubicBezTo>
                <a:lnTo>
                  <a:pt x="361751" y="1587619"/>
                </a:lnTo>
                <a:lnTo>
                  <a:pt x="362347" y="1588364"/>
                </a:lnTo>
                <a:lnTo>
                  <a:pt x="362646" y="1589259"/>
                </a:lnTo>
                <a:lnTo>
                  <a:pt x="362646" y="1590004"/>
                </a:lnTo>
                <a:cubicBezTo>
                  <a:pt x="362646" y="1590004"/>
                  <a:pt x="361900" y="1592092"/>
                  <a:pt x="361900" y="1592092"/>
                </a:cubicBezTo>
                <a:lnTo>
                  <a:pt x="362198" y="1593583"/>
                </a:lnTo>
                <a:lnTo>
                  <a:pt x="362944" y="1594925"/>
                </a:lnTo>
                <a:lnTo>
                  <a:pt x="364286" y="1595969"/>
                </a:lnTo>
                <a:lnTo>
                  <a:pt x="366075" y="1596267"/>
                </a:lnTo>
                <a:lnTo>
                  <a:pt x="368014" y="1595820"/>
                </a:lnTo>
                <a:lnTo>
                  <a:pt x="368759" y="1595074"/>
                </a:lnTo>
                <a:lnTo>
                  <a:pt x="369356" y="1593881"/>
                </a:lnTo>
                <a:lnTo>
                  <a:pt x="369952" y="1593583"/>
                </a:lnTo>
                <a:lnTo>
                  <a:pt x="371443" y="1594329"/>
                </a:lnTo>
                <a:lnTo>
                  <a:pt x="374127" y="1594925"/>
                </a:lnTo>
                <a:lnTo>
                  <a:pt x="375768" y="1595969"/>
                </a:lnTo>
                <a:lnTo>
                  <a:pt x="378154" y="1599995"/>
                </a:lnTo>
                <a:lnTo>
                  <a:pt x="379048" y="1601039"/>
                </a:lnTo>
                <a:lnTo>
                  <a:pt x="379943" y="1601486"/>
                </a:lnTo>
                <a:lnTo>
                  <a:pt x="381583" y="1601486"/>
                </a:lnTo>
                <a:cubicBezTo>
                  <a:pt x="381583" y="1601486"/>
                  <a:pt x="383223" y="1602977"/>
                  <a:pt x="383223" y="1602977"/>
                </a:cubicBezTo>
                <a:lnTo>
                  <a:pt x="384715" y="1603574"/>
                </a:lnTo>
                <a:lnTo>
                  <a:pt x="390381" y="1603126"/>
                </a:lnTo>
                <a:lnTo>
                  <a:pt x="389784" y="1603872"/>
                </a:lnTo>
                <a:lnTo>
                  <a:pt x="382329" y="1604916"/>
                </a:lnTo>
                <a:lnTo>
                  <a:pt x="379794" y="1605960"/>
                </a:lnTo>
                <a:lnTo>
                  <a:pt x="379346" y="1606407"/>
                </a:lnTo>
                <a:lnTo>
                  <a:pt x="379346" y="1607600"/>
                </a:lnTo>
                <a:cubicBezTo>
                  <a:pt x="379346" y="1607600"/>
                  <a:pt x="379645" y="1612073"/>
                  <a:pt x="379645" y="1612073"/>
                </a:cubicBezTo>
                <a:lnTo>
                  <a:pt x="380390" y="1612819"/>
                </a:lnTo>
                <a:lnTo>
                  <a:pt x="380838" y="1612819"/>
                </a:lnTo>
                <a:cubicBezTo>
                  <a:pt x="380838" y="1612819"/>
                  <a:pt x="382329" y="1610880"/>
                  <a:pt x="382329" y="1610880"/>
                </a:cubicBezTo>
                <a:lnTo>
                  <a:pt x="383074" y="1610880"/>
                </a:lnTo>
                <a:cubicBezTo>
                  <a:pt x="383074" y="1610880"/>
                  <a:pt x="386057" y="1613266"/>
                  <a:pt x="386057" y="1613266"/>
                </a:cubicBezTo>
                <a:lnTo>
                  <a:pt x="386653" y="1612968"/>
                </a:lnTo>
                <a:lnTo>
                  <a:pt x="386951" y="1611626"/>
                </a:lnTo>
                <a:lnTo>
                  <a:pt x="387697" y="1611179"/>
                </a:lnTo>
                <a:lnTo>
                  <a:pt x="389635" y="1612222"/>
                </a:lnTo>
                <a:lnTo>
                  <a:pt x="391425" y="1612222"/>
                </a:lnTo>
                <a:cubicBezTo>
                  <a:pt x="391425" y="1612222"/>
                  <a:pt x="392021" y="1612521"/>
                  <a:pt x="392021" y="1612521"/>
                </a:cubicBezTo>
                <a:lnTo>
                  <a:pt x="392767" y="1613564"/>
                </a:lnTo>
                <a:lnTo>
                  <a:pt x="393512" y="1614012"/>
                </a:lnTo>
                <a:lnTo>
                  <a:pt x="395749" y="1612819"/>
                </a:lnTo>
                <a:lnTo>
                  <a:pt x="395749" y="1613564"/>
                </a:lnTo>
                <a:cubicBezTo>
                  <a:pt x="395749" y="1613564"/>
                  <a:pt x="394407" y="1616845"/>
                  <a:pt x="394407" y="1616845"/>
                </a:cubicBezTo>
                <a:lnTo>
                  <a:pt x="395302" y="1618187"/>
                </a:lnTo>
                <a:lnTo>
                  <a:pt x="396196" y="1618187"/>
                </a:lnTo>
                <a:cubicBezTo>
                  <a:pt x="396196" y="1618187"/>
                  <a:pt x="398433" y="1617143"/>
                  <a:pt x="398433" y="1617143"/>
                </a:cubicBezTo>
                <a:lnTo>
                  <a:pt x="399477" y="1617740"/>
                </a:lnTo>
                <a:lnTo>
                  <a:pt x="401266" y="1619827"/>
                </a:lnTo>
                <a:lnTo>
                  <a:pt x="402161" y="1620125"/>
                </a:lnTo>
                <a:lnTo>
                  <a:pt x="403205" y="1620125"/>
                </a:lnTo>
                <a:cubicBezTo>
                  <a:pt x="403205" y="1620125"/>
                  <a:pt x="403503" y="1620275"/>
                  <a:pt x="403503" y="1620275"/>
                </a:cubicBezTo>
                <a:lnTo>
                  <a:pt x="402012" y="1621915"/>
                </a:lnTo>
                <a:lnTo>
                  <a:pt x="399179" y="1623108"/>
                </a:lnTo>
                <a:lnTo>
                  <a:pt x="398731" y="1623704"/>
                </a:lnTo>
                <a:lnTo>
                  <a:pt x="403205" y="1625941"/>
                </a:lnTo>
                <a:lnTo>
                  <a:pt x="406336" y="1628625"/>
                </a:lnTo>
                <a:lnTo>
                  <a:pt x="407678" y="1629371"/>
                </a:lnTo>
                <a:lnTo>
                  <a:pt x="408424" y="1629072"/>
                </a:lnTo>
                <a:lnTo>
                  <a:pt x="410959" y="1626985"/>
                </a:lnTo>
                <a:lnTo>
                  <a:pt x="416029" y="1627283"/>
                </a:lnTo>
                <a:lnTo>
                  <a:pt x="422441" y="1626388"/>
                </a:lnTo>
                <a:lnTo>
                  <a:pt x="423037" y="1625792"/>
                </a:lnTo>
                <a:lnTo>
                  <a:pt x="423932" y="1624152"/>
                </a:lnTo>
                <a:lnTo>
                  <a:pt x="424677" y="1622064"/>
                </a:lnTo>
                <a:lnTo>
                  <a:pt x="425124" y="1619678"/>
                </a:lnTo>
                <a:lnTo>
                  <a:pt x="425274" y="1619678"/>
                </a:lnTo>
                <a:cubicBezTo>
                  <a:pt x="425274" y="1619678"/>
                  <a:pt x="425572" y="1622064"/>
                  <a:pt x="425572" y="1622064"/>
                </a:cubicBezTo>
                <a:lnTo>
                  <a:pt x="425124" y="1624152"/>
                </a:lnTo>
                <a:lnTo>
                  <a:pt x="424230" y="1626090"/>
                </a:lnTo>
                <a:lnTo>
                  <a:pt x="421993" y="1628625"/>
                </a:lnTo>
                <a:lnTo>
                  <a:pt x="416774" y="1633397"/>
                </a:lnTo>
                <a:lnTo>
                  <a:pt x="416774" y="1634142"/>
                </a:lnTo>
                <a:cubicBezTo>
                  <a:pt x="416774" y="1634142"/>
                  <a:pt x="417221" y="1635633"/>
                  <a:pt x="417221" y="1635633"/>
                </a:cubicBezTo>
                <a:lnTo>
                  <a:pt x="419906" y="1637423"/>
                </a:lnTo>
                <a:lnTo>
                  <a:pt x="423783" y="1639510"/>
                </a:lnTo>
                <a:lnTo>
                  <a:pt x="428554" y="1641449"/>
                </a:lnTo>
                <a:lnTo>
                  <a:pt x="436755" y="1644282"/>
                </a:lnTo>
                <a:lnTo>
                  <a:pt x="443615" y="1647115"/>
                </a:lnTo>
                <a:lnTo>
                  <a:pt x="448834" y="1648904"/>
                </a:lnTo>
                <a:lnTo>
                  <a:pt x="457333" y="1650694"/>
                </a:lnTo>
                <a:lnTo>
                  <a:pt x="457930" y="1651141"/>
                </a:lnTo>
                <a:lnTo>
                  <a:pt x="458824" y="1650396"/>
                </a:lnTo>
                <a:lnTo>
                  <a:pt x="460166" y="1648457"/>
                </a:lnTo>
                <a:lnTo>
                  <a:pt x="461210" y="1647563"/>
                </a:lnTo>
                <a:lnTo>
                  <a:pt x="464192" y="1648308"/>
                </a:lnTo>
                <a:lnTo>
                  <a:pt x="464789" y="1648308"/>
                </a:lnTo>
                <a:cubicBezTo>
                  <a:pt x="464789" y="1648308"/>
                  <a:pt x="465535" y="1646668"/>
                  <a:pt x="465535" y="1646668"/>
                </a:cubicBezTo>
                <a:lnTo>
                  <a:pt x="463298" y="1641300"/>
                </a:lnTo>
                <a:lnTo>
                  <a:pt x="462701" y="1639063"/>
                </a:lnTo>
                <a:close/>
                <a:moveTo>
                  <a:pt x="390530" y="1614608"/>
                </a:moveTo>
                <a:lnTo>
                  <a:pt x="388144" y="1614012"/>
                </a:lnTo>
                <a:lnTo>
                  <a:pt x="387548" y="1615503"/>
                </a:lnTo>
                <a:lnTo>
                  <a:pt x="387548" y="1616994"/>
                </a:lnTo>
                <a:cubicBezTo>
                  <a:pt x="387548" y="1616994"/>
                  <a:pt x="388741" y="1617591"/>
                  <a:pt x="388741" y="1617591"/>
                </a:cubicBezTo>
                <a:lnTo>
                  <a:pt x="392021" y="1618038"/>
                </a:lnTo>
                <a:lnTo>
                  <a:pt x="391276" y="1614757"/>
                </a:lnTo>
                <a:lnTo>
                  <a:pt x="390679" y="1614310"/>
                </a:lnTo>
                <a:close/>
                <a:moveTo>
                  <a:pt x="287343" y="1464599"/>
                </a:moveTo>
                <a:lnTo>
                  <a:pt x="283168" y="1462064"/>
                </a:lnTo>
                <a:lnTo>
                  <a:pt x="277949" y="1459380"/>
                </a:lnTo>
                <a:lnTo>
                  <a:pt x="276458" y="1458933"/>
                </a:lnTo>
                <a:lnTo>
                  <a:pt x="274668" y="1462214"/>
                </a:lnTo>
                <a:lnTo>
                  <a:pt x="277502" y="1464152"/>
                </a:lnTo>
                <a:lnTo>
                  <a:pt x="280335" y="1467283"/>
                </a:lnTo>
                <a:lnTo>
                  <a:pt x="284361" y="1469520"/>
                </a:lnTo>
                <a:lnTo>
                  <a:pt x="290027" y="1475783"/>
                </a:lnTo>
                <a:lnTo>
                  <a:pt x="291816" y="1476230"/>
                </a:lnTo>
                <a:lnTo>
                  <a:pt x="292413" y="1476230"/>
                </a:lnTo>
                <a:cubicBezTo>
                  <a:pt x="292413" y="1476230"/>
                  <a:pt x="294501" y="1474292"/>
                  <a:pt x="294501" y="1474292"/>
                </a:cubicBezTo>
                <a:lnTo>
                  <a:pt x="294799" y="1473248"/>
                </a:lnTo>
                <a:lnTo>
                  <a:pt x="289729" y="1466091"/>
                </a:lnTo>
                <a:lnTo>
                  <a:pt x="287343" y="1464450"/>
                </a:lnTo>
                <a:close/>
                <a:moveTo>
                  <a:pt x="332376" y="1502624"/>
                </a:moveTo>
                <a:lnTo>
                  <a:pt x="333121" y="1499343"/>
                </a:lnTo>
                <a:lnTo>
                  <a:pt x="334463" y="1492186"/>
                </a:lnTo>
                <a:lnTo>
                  <a:pt x="334463" y="1490545"/>
                </a:lnTo>
                <a:cubicBezTo>
                  <a:pt x="334463" y="1490545"/>
                  <a:pt x="331332" y="1490545"/>
                  <a:pt x="331332" y="1490545"/>
                </a:cubicBezTo>
                <a:lnTo>
                  <a:pt x="329393" y="1493677"/>
                </a:lnTo>
                <a:lnTo>
                  <a:pt x="329393" y="1498747"/>
                </a:lnTo>
                <a:cubicBezTo>
                  <a:pt x="329393" y="1498747"/>
                  <a:pt x="329691" y="1500834"/>
                  <a:pt x="329691" y="1500834"/>
                </a:cubicBezTo>
                <a:lnTo>
                  <a:pt x="329990" y="1501878"/>
                </a:lnTo>
                <a:lnTo>
                  <a:pt x="329990" y="1503071"/>
                </a:lnTo>
                <a:cubicBezTo>
                  <a:pt x="329990" y="1503071"/>
                  <a:pt x="329095" y="1505009"/>
                  <a:pt x="329095" y="1505009"/>
                </a:cubicBezTo>
                <a:lnTo>
                  <a:pt x="331183" y="1504562"/>
                </a:lnTo>
                <a:lnTo>
                  <a:pt x="331779" y="1503667"/>
                </a:lnTo>
                <a:lnTo>
                  <a:pt x="332226" y="1502474"/>
                </a:lnTo>
                <a:close/>
                <a:moveTo>
                  <a:pt x="376364" y="1601188"/>
                </a:moveTo>
                <a:lnTo>
                  <a:pt x="375022" y="1598951"/>
                </a:lnTo>
                <a:lnTo>
                  <a:pt x="373978" y="1597758"/>
                </a:lnTo>
                <a:lnTo>
                  <a:pt x="371593" y="1596715"/>
                </a:lnTo>
                <a:lnTo>
                  <a:pt x="368908" y="1597907"/>
                </a:lnTo>
                <a:lnTo>
                  <a:pt x="369654" y="1599846"/>
                </a:lnTo>
                <a:lnTo>
                  <a:pt x="369654" y="1600592"/>
                </a:lnTo>
                <a:cubicBezTo>
                  <a:pt x="369654" y="1600592"/>
                  <a:pt x="368461" y="1601039"/>
                  <a:pt x="368461" y="1601039"/>
                </a:cubicBezTo>
                <a:lnTo>
                  <a:pt x="368163" y="1601635"/>
                </a:lnTo>
                <a:lnTo>
                  <a:pt x="368461" y="1602232"/>
                </a:lnTo>
                <a:lnTo>
                  <a:pt x="371742" y="1604916"/>
                </a:lnTo>
                <a:lnTo>
                  <a:pt x="373531" y="1605960"/>
                </a:lnTo>
                <a:lnTo>
                  <a:pt x="375171" y="1606407"/>
                </a:lnTo>
                <a:lnTo>
                  <a:pt x="376215" y="1606407"/>
                </a:lnTo>
                <a:cubicBezTo>
                  <a:pt x="376215" y="1606407"/>
                  <a:pt x="376662" y="1605512"/>
                  <a:pt x="376662" y="1605512"/>
                </a:cubicBezTo>
                <a:lnTo>
                  <a:pt x="376662" y="1603723"/>
                </a:lnTo>
                <a:cubicBezTo>
                  <a:pt x="376662" y="1603723"/>
                  <a:pt x="376066" y="1601188"/>
                  <a:pt x="376066" y="1601188"/>
                </a:cubicBezTo>
                <a:close/>
                <a:moveTo>
                  <a:pt x="48015" y="783297"/>
                </a:moveTo>
                <a:lnTo>
                  <a:pt x="50251" y="781507"/>
                </a:lnTo>
                <a:lnTo>
                  <a:pt x="54576" y="780911"/>
                </a:lnTo>
                <a:lnTo>
                  <a:pt x="53234" y="779569"/>
                </a:lnTo>
                <a:lnTo>
                  <a:pt x="49506" y="778078"/>
                </a:lnTo>
                <a:lnTo>
                  <a:pt x="47716" y="778078"/>
                </a:lnTo>
                <a:cubicBezTo>
                  <a:pt x="47716" y="778078"/>
                  <a:pt x="43690" y="780464"/>
                  <a:pt x="43690" y="780464"/>
                </a:cubicBezTo>
                <a:lnTo>
                  <a:pt x="44585" y="781358"/>
                </a:lnTo>
                <a:lnTo>
                  <a:pt x="48015" y="783297"/>
                </a:lnTo>
                <a:close/>
                <a:moveTo>
                  <a:pt x="519216" y="457035"/>
                </a:moveTo>
                <a:lnTo>
                  <a:pt x="518619" y="458526"/>
                </a:lnTo>
                <a:lnTo>
                  <a:pt x="520856" y="459123"/>
                </a:lnTo>
                <a:lnTo>
                  <a:pt x="522943" y="458824"/>
                </a:lnTo>
                <a:lnTo>
                  <a:pt x="524733" y="457631"/>
                </a:lnTo>
                <a:lnTo>
                  <a:pt x="526075" y="456289"/>
                </a:lnTo>
                <a:lnTo>
                  <a:pt x="526970" y="454798"/>
                </a:lnTo>
                <a:lnTo>
                  <a:pt x="527566" y="453158"/>
                </a:lnTo>
                <a:lnTo>
                  <a:pt x="528013" y="449728"/>
                </a:lnTo>
                <a:lnTo>
                  <a:pt x="527715" y="448535"/>
                </a:lnTo>
                <a:lnTo>
                  <a:pt x="526970" y="447939"/>
                </a:lnTo>
                <a:lnTo>
                  <a:pt x="524882" y="448535"/>
                </a:lnTo>
                <a:lnTo>
                  <a:pt x="523540" y="449877"/>
                </a:lnTo>
                <a:lnTo>
                  <a:pt x="524136" y="450921"/>
                </a:lnTo>
                <a:lnTo>
                  <a:pt x="524136" y="451816"/>
                </a:lnTo>
                <a:cubicBezTo>
                  <a:pt x="524136" y="451816"/>
                  <a:pt x="523987" y="453009"/>
                  <a:pt x="523987" y="453009"/>
                </a:cubicBezTo>
                <a:lnTo>
                  <a:pt x="518917" y="456886"/>
                </a:lnTo>
                <a:close/>
                <a:moveTo>
                  <a:pt x="258117" y="1508737"/>
                </a:moveTo>
                <a:lnTo>
                  <a:pt x="254985" y="1508737"/>
                </a:lnTo>
                <a:cubicBezTo>
                  <a:pt x="254985" y="1508737"/>
                  <a:pt x="253345" y="1508290"/>
                  <a:pt x="253345" y="1508290"/>
                </a:cubicBezTo>
                <a:lnTo>
                  <a:pt x="253345" y="1507693"/>
                </a:lnTo>
                <a:cubicBezTo>
                  <a:pt x="253345" y="1507693"/>
                  <a:pt x="254985" y="1505009"/>
                  <a:pt x="254985" y="1505009"/>
                </a:cubicBezTo>
                <a:lnTo>
                  <a:pt x="254985" y="1504115"/>
                </a:lnTo>
                <a:cubicBezTo>
                  <a:pt x="254985" y="1504115"/>
                  <a:pt x="254687" y="1503816"/>
                  <a:pt x="254687" y="1503816"/>
                </a:cubicBezTo>
                <a:lnTo>
                  <a:pt x="251854" y="1504264"/>
                </a:lnTo>
                <a:lnTo>
                  <a:pt x="250661" y="1503966"/>
                </a:lnTo>
                <a:lnTo>
                  <a:pt x="250363" y="1502773"/>
                </a:lnTo>
                <a:lnTo>
                  <a:pt x="246486" y="1498150"/>
                </a:lnTo>
                <a:lnTo>
                  <a:pt x="246933" y="1496510"/>
                </a:lnTo>
                <a:lnTo>
                  <a:pt x="250064" y="1493677"/>
                </a:lnTo>
                <a:lnTo>
                  <a:pt x="246038" y="1492036"/>
                </a:lnTo>
                <a:lnTo>
                  <a:pt x="242907" y="1491589"/>
                </a:lnTo>
                <a:lnTo>
                  <a:pt x="240670" y="1489352"/>
                </a:lnTo>
                <a:lnTo>
                  <a:pt x="238135" y="1487563"/>
                </a:lnTo>
                <a:lnTo>
                  <a:pt x="236346" y="1487116"/>
                </a:lnTo>
                <a:lnTo>
                  <a:pt x="237837" y="1486072"/>
                </a:lnTo>
                <a:lnTo>
                  <a:pt x="238732" y="1486072"/>
                </a:lnTo>
                <a:cubicBezTo>
                  <a:pt x="238732" y="1486072"/>
                  <a:pt x="240968" y="1486966"/>
                  <a:pt x="240968" y="1486966"/>
                </a:cubicBezTo>
                <a:lnTo>
                  <a:pt x="245144" y="1485625"/>
                </a:lnTo>
                <a:lnTo>
                  <a:pt x="245442" y="1482046"/>
                </a:lnTo>
                <a:lnTo>
                  <a:pt x="244696" y="1478914"/>
                </a:lnTo>
                <a:lnTo>
                  <a:pt x="242012" y="1475485"/>
                </a:lnTo>
                <a:lnTo>
                  <a:pt x="239328" y="1474143"/>
                </a:lnTo>
                <a:lnTo>
                  <a:pt x="238284" y="1474143"/>
                </a:lnTo>
                <a:cubicBezTo>
                  <a:pt x="238284" y="1474143"/>
                  <a:pt x="235750" y="1475187"/>
                  <a:pt x="235750" y="1475187"/>
                </a:cubicBezTo>
                <a:lnTo>
                  <a:pt x="234557" y="1476081"/>
                </a:lnTo>
                <a:lnTo>
                  <a:pt x="231425" y="1476827"/>
                </a:lnTo>
                <a:lnTo>
                  <a:pt x="226355" y="1477721"/>
                </a:lnTo>
                <a:lnTo>
                  <a:pt x="221584" y="1477423"/>
                </a:lnTo>
                <a:lnTo>
                  <a:pt x="220987" y="1477721"/>
                </a:lnTo>
                <a:lnTo>
                  <a:pt x="222031" y="1479660"/>
                </a:lnTo>
                <a:lnTo>
                  <a:pt x="222926" y="1480256"/>
                </a:lnTo>
                <a:lnTo>
                  <a:pt x="231425" y="1482940"/>
                </a:lnTo>
                <a:lnTo>
                  <a:pt x="231425" y="1484432"/>
                </a:lnTo>
                <a:cubicBezTo>
                  <a:pt x="231425" y="1484432"/>
                  <a:pt x="229188" y="1484730"/>
                  <a:pt x="229188" y="1484730"/>
                </a:cubicBezTo>
                <a:lnTo>
                  <a:pt x="228443" y="1485326"/>
                </a:lnTo>
                <a:lnTo>
                  <a:pt x="228443" y="1486370"/>
                </a:lnTo>
                <a:cubicBezTo>
                  <a:pt x="228443" y="1486370"/>
                  <a:pt x="228890" y="1487861"/>
                  <a:pt x="228890" y="1487861"/>
                </a:cubicBezTo>
                <a:lnTo>
                  <a:pt x="230829" y="1490993"/>
                </a:lnTo>
                <a:lnTo>
                  <a:pt x="232767" y="1492186"/>
                </a:lnTo>
                <a:lnTo>
                  <a:pt x="240223" y="1499939"/>
                </a:lnTo>
                <a:lnTo>
                  <a:pt x="245144" y="1503518"/>
                </a:lnTo>
                <a:lnTo>
                  <a:pt x="246784" y="1505158"/>
                </a:lnTo>
                <a:lnTo>
                  <a:pt x="248126" y="1507992"/>
                </a:lnTo>
                <a:lnTo>
                  <a:pt x="250512" y="1511123"/>
                </a:lnTo>
                <a:lnTo>
                  <a:pt x="255731" y="1514254"/>
                </a:lnTo>
                <a:lnTo>
                  <a:pt x="258564" y="1511869"/>
                </a:lnTo>
                <a:lnTo>
                  <a:pt x="257818" y="1509185"/>
                </a:lnTo>
                <a:close/>
                <a:moveTo>
                  <a:pt x="282870" y="1409129"/>
                </a:moveTo>
                <a:lnTo>
                  <a:pt x="282571" y="1406147"/>
                </a:lnTo>
                <a:lnTo>
                  <a:pt x="280036" y="1409129"/>
                </a:lnTo>
                <a:lnTo>
                  <a:pt x="275265" y="1413453"/>
                </a:lnTo>
                <a:lnTo>
                  <a:pt x="273177" y="1415839"/>
                </a:lnTo>
                <a:lnTo>
                  <a:pt x="274221" y="1416585"/>
                </a:lnTo>
                <a:lnTo>
                  <a:pt x="279142" y="1414050"/>
                </a:lnTo>
                <a:lnTo>
                  <a:pt x="283019" y="1408980"/>
                </a:lnTo>
                <a:close/>
                <a:moveTo>
                  <a:pt x="399626" y="661918"/>
                </a:moveTo>
                <a:lnTo>
                  <a:pt x="412002" y="661321"/>
                </a:lnTo>
                <a:lnTo>
                  <a:pt x="414090" y="662216"/>
                </a:lnTo>
                <a:lnTo>
                  <a:pt x="416476" y="663856"/>
                </a:lnTo>
                <a:lnTo>
                  <a:pt x="426168" y="668330"/>
                </a:lnTo>
                <a:lnTo>
                  <a:pt x="446000" y="676382"/>
                </a:lnTo>
                <a:lnTo>
                  <a:pt x="447492" y="677724"/>
                </a:lnTo>
                <a:lnTo>
                  <a:pt x="452711" y="684136"/>
                </a:lnTo>
                <a:lnTo>
                  <a:pt x="454649" y="685925"/>
                </a:lnTo>
                <a:lnTo>
                  <a:pt x="456886" y="689504"/>
                </a:lnTo>
                <a:lnTo>
                  <a:pt x="462254" y="699793"/>
                </a:lnTo>
                <a:lnTo>
                  <a:pt x="464342" y="702328"/>
                </a:lnTo>
                <a:lnTo>
                  <a:pt x="467026" y="704564"/>
                </a:lnTo>
                <a:lnTo>
                  <a:pt x="470008" y="706056"/>
                </a:lnTo>
                <a:lnTo>
                  <a:pt x="474183" y="706354"/>
                </a:lnTo>
                <a:lnTo>
                  <a:pt x="476718" y="705906"/>
                </a:lnTo>
                <a:lnTo>
                  <a:pt x="479849" y="704415"/>
                </a:lnTo>
                <a:lnTo>
                  <a:pt x="484323" y="701135"/>
                </a:lnTo>
                <a:lnTo>
                  <a:pt x="494612" y="697407"/>
                </a:lnTo>
                <a:lnTo>
                  <a:pt x="505348" y="688311"/>
                </a:lnTo>
                <a:lnTo>
                  <a:pt x="506690" y="688013"/>
                </a:lnTo>
                <a:lnTo>
                  <a:pt x="508778" y="688013"/>
                </a:lnTo>
                <a:cubicBezTo>
                  <a:pt x="508778" y="688013"/>
                  <a:pt x="510716" y="690250"/>
                  <a:pt x="510716" y="690250"/>
                </a:cubicBezTo>
                <a:lnTo>
                  <a:pt x="512655" y="691144"/>
                </a:lnTo>
                <a:lnTo>
                  <a:pt x="520856" y="689802"/>
                </a:lnTo>
                <a:lnTo>
                  <a:pt x="526970" y="688162"/>
                </a:lnTo>
                <a:lnTo>
                  <a:pt x="535171" y="685180"/>
                </a:lnTo>
                <a:lnTo>
                  <a:pt x="537855" y="682496"/>
                </a:lnTo>
                <a:lnTo>
                  <a:pt x="539346" y="680110"/>
                </a:lnTo>
                <a:lnTo>
                  <a:pt x="539793" y="678768"/>
                </a:lnTo>
                <a:lnTo>
                  <a:pt x="541881" y="665646"/>
                </a:lnTo>
                <a:lnTo>
                  <a:pt x="543372" y="660725"/>
                </a:lnTo>
                <a:lnTo>
                  <a:pt x="546354" y="653418"/>
                </a:lnTo>
                <a:lnTo>
                  <a:pt x="546802" y="648945"/>
                </a:lnTo>
                <a:lnTo>
                  <a:pt x="549188" y="648050"/>
                </a:lnTo>
                <a:lnTo>
                  <a:pt x="557687" y="647305"/>
                </a:lnTo>
                <a:lnTo>
                  <a:pt x="564397" y="644322"/>
                </a:lnTo>
                <a:lnTo>
                  <a:pt x="567230" y="641340"/>
                </a:lnTo>
                <a:lnTo>
                  <a:pt x="574537" y="628367"/>
                </a:lnTo>
                <a:lnTo>
                  <a:pt x="575879" y="626727"/>
                </a:lnTo>
                <a:lnTo>
                  <a:pt x="579010" y="624490"/>
                </a:lnTo>
                <a:lnTo>
                  <a:pt x="604807" y="613008"/>
                </a:lnTo>
                <a:lnTo>
                  <a:pt x="618526" y="605851"/>
                </a:lnTo>
                <a:lnTo>
                  <a:pt x="628964" y="602123"/>
                </a:lnTo>
                <a:lnTo>
                  <a:pt x="644322" y="594369"/>
                </a:lnTo>
                <a:lnTo>
                  <a:pt x="650734" y="592132"/>
                </a:lnTo>
                <a:lnTo>
                  <a:pt x="657146" y="590641"/>
                </a:lnTo>
                <a:lnTo>
                  <a:pt x="669523" y="585721"/>
                </a:lnTo>
                <a:lnTo>
                  <a:pt x="671610" y="584528"/>
                </a:lnTo>
                <a:lnTo>
                  <a:pt x="672505" y="583186"/>
                </a:lnTo>
                <a:lnTo>
                  <a:pt x="672952" y="581247"/>
                </a:lnTo>
                <a:lnTo>
                  <a:pt x="672505" y="579159"/>
                </a:lnTo>
                <a:lnTo>
                  <a:pt x="671312" y="576923"/>
                </a:lnTo>
                <a:lnTo>
                  <a:pt x="669821" y="575133"/>
                </a:lnTo>
                <a:lnTo>
                  <a:pt x="666540" y="572598"/>
                </a:lnTo>
                <a:lnTo>
                  <a:pt x="658041" y="568125"/>
                </a:lnTo>
                <a:lnTo>
                  <a:pt x="637911" y="553064"/>
                </a:lnTo>
                <a:lnTo>
                  <a:pt x="631946" y="549038"/>
                </a:lnTo>
                <a:lnTo>
                  <a:pt x="625385" y="545311"/>
                </a:lnTo>
                <a:lnTo>
                  <a:pt x="617035" y="542030"/>
                </a:lnTo>
                <a:lnTo>
                  <a:pt x="611965" y="540986"/>
                </a:lnTo>
                <a:lnTo>
                  <a:pt x="605105" y="540241"/>
                </a:lnTo>
                <a:lnTo>
                  <a:pt x="598992" y="540241"/>
                </a:lnTo>
                <a:cubicBezTo>
                  <a:pt x="598992" y="540241"/>
                  <a:pt x="589896" y="541434"/>
                  <a:pt x="589896" y="541434"/>
                </a:cubicBezTo>
                <a:lnTo>
                  <a:pt x="587808" y="542030"/>
                </a:lnTo>
                <a:lnTo>
                  <a:pt x="584677" y="544267"/>
                </a:lnTo>
                <a:lnTo>
                  <a:pt x="577221" y="552170"/>
                </a:lnTo>
                <a:lnTo>
                  <a:pt x="575730" y="553512"/>
                </a:lnTo>
                <a:lnTo>
                  <a:pt x="574835" y="553810"/>
                </a:lnTo>
                <a:lnTo>
                  <a:pt x="574537" y="553214"/>
                </a:lnTo>
                <a:lnTo>
                  <a:pt x="574537" y="547845"/>
                </a:lnTo>
                <a:cubicBezTo>
                  <a:pt x="574537" y="547845"/>
                  <a:pt x="574090" y="545609"/>
                  <a:pt x="574090" y="545609"/>
                </a:cubicBezTo>
                <a:lnTo>
                  <a:pt x="573493" y="544565"/>
                </a:lnTo>
                <a:lnTo>
                  <a:pt x="572599" y="543968"/>
                </a:lnTo>
                <a:lnTo>
                  <a:pt x="569765" y="543521"/>
                </a:lnTo>
                <a:lnTo>
                  <a:pt x="565590" y="543819"/>
                </a:lnTo>
                <a:lnTo>
                  <a:pt x="558880" y="548889"/>
                </a:lnTo>
                <a:lnTo>
                  <a:pt x="558880" y="548591"/>
                </a:lnTo>
                <a:cubicBezTo>
                  <a:pt x="558880" y="548591"/>
                  <a:pt x="558731" y="547696"/>
                  <a:pt x="558731" y="547696"/>
                </a:cubicBezTo>
                <a:lnTo>
                  <a:pt x="559327" y="546354"/>
                </a:lnTo>
                <a:lnTo>
                  <a:pt x="563353" y="542030"/>
                </a:lnTo>
                <a:lnTo>
                  <a:pt x="553363" y="540837"/>
                </a:lnTo>
                <a:lnTo>
                  <a:pt x="537258" y="535469"/>
                </a:lnTo>
                <a:lnTo>
                  <a:pt x="528610" y="531741"/>
                </a:lnTo>
                <a:lnTo>
                  <a:pt x="522049" y="528013"/>
                </a:lnTo>
                <a:lnTo>
                  <a:pt x="517128" y="525777"/>
                </a:lnTo>
                <a:lnTo>
                  <a:pt x="512207" y="524882"/>
                </a:lnTo>
                <a:lnTo>
                  <a:pt x="505795" y="525180"/>
                </a:lnTo>
                <a:lnTo>
                  <a:pt x="482832" y="529355"/>
                </a:lnTo>
                <a:lnTo>
                  <a:pt x="460614" y="530846"/>
                </a:lnTo>
                <a:lnTo>
                  <a:pt x="428256" y="535618"/>
                </a:lnTo>
                <a:lnTo>
                  <a:pt x="427958" y="536811"/>
                </a:lnTo>
                <a:lnTo>
                  <a:pt x="429598" y="538004"/>
                </a:lnTo>
                <a:lnTo>
                  <a:pt x="430045" y="539793"/>
                </a:lnTo>
                <a:lnTo>
                  <a:pt x="431387" y="540986"/>
                </a:lnTo>
                <a:lnTo>
                  <a:pt x="439738" y="556941"/>
                </a:lnTo>
                <a:lnTo>
                  <a:pt x="441527" y="559626"/>
                </a:lnTo>
                <a:lnTo>
                  <a:pt x="444211" y="562011"/>
                </a:lnTo>
                <a:lnTo>
                  <a:pt x="449877" y="563652"/>
                </a:lnTo>
                <a:lnTo>
                  <a:pt x="451816" y="565888"/>
                </a:lnTo>
                <a:lnTo>
                  <a:pt x="451816" y="566783"/>
                </a:lnTo>
                <a:cubicBezTo>
                  <a:pt x="451816" y="566783"/>
                  <a:pt x="445702" y="573344"/>
                  <a:pt x="445702" y="573344"/>
                </a:cubicBezTo>
                <a:lnTo>
                  <a:pt x="443466" y="579607"/>
                </a:lnTo>
                <a:lnTo>
                  <a:pt x="435264" y="585422"/>
                </a:lnTo>
                <a:lnTo>
                  <a:pt x="430791" y="594667"/>
                </a:lnTo>
                <a:lnTo>
                  <a:pt x="429449" y="596755"/>
                </a:lnTo>
                <a:lnTo>
                  <a:pt x="425274" y="600930"/>
                </a:lnTo>
                <a:lnTo>
                  <a:pt x="424379" y="603465"/>
                </a:lnTo>
                <a:lnTo>
                  <a:pt x="424826" y="604360"/>
                </a:lnTo>
                <a:lnTo>
                  <a:pt x="426914" y="606298"/>
                </a:lnTo>
                <a:lnTo>
                  <a:pt x="429300" y="606298"/>
                </a:lnTo>
                <a:cubicBezTo>
                  <a:pt x="429300" y="606298"/>
                  <a:pt x="430791" y="607193"/>
                  <a:pt x="430791" y="607193"/>
                </a:cubicBezTo>
                <a:lnTo>
                  <a:pt x="431238" y="608088"/>
                </a:lnTo>
                <a:lnTo>
                  <a:pt x="431536" y="609281"/>
                </a:lnTo>
                <a:lnTo>
                  <a:pt x="431536" y="610324"/>
                </a:lnTo>
                <a:cubicBezTo>
                  <a:pt x="431536" y="610324"/>
                  <a:pt x="430940" y="611219"/>
                  <a:pt x="430940" y="611219"/>
                </a:cubicBezTo>
                <a:lnTo>
                  <a:pt x="421844" y="614500"/>
                </a:lnTo>
                <a:lnTo>
                  <a:pt x="420800" y="615543"/>
                </a:lnTo>
                <a:lnTo>
                  <a:pt x="420055" y="617184"/>
                </a:lnTo>
                <a:lnTo>
                  <a:pt x="419607" y="619122"/>
                </a:lnTo>
                <a:lnTo>
                  <a:pt x="419607" y="621508"/>
                </a:lnTo>
                <a:cubicBezTo>
                  <a:pt x="419607" y="621508"/>
                  <a:pt x="419160" y="625981"/>
                  <a:pt x="419160" y="625981"/>
                </a:cubicBezTo>
                <a:lnTo>
                  <a:pt x="419458" y="627472"/>
                </a:lnTo>
                <a:lnTo>
                  <a:pt x="420353" y="628069"/>
                </a:lnTo>
                <a:lnTo>
                  <a:pt x="420353" y="628964"/>
                </a:lnTo>
                <a:cubicBezTo>
                  <a:pt x="420353" y="628964"/>
                  <a:pt x="418116" y="630902"/>
                  <a:pt x="418116" y="630902"/>
                </a:cubicBezTo>
                <a:lnTo>
                  <a:pt x="415581" y="632393"/>
                </a:lnTo>
                <a:lnTo>
                  <a:pt x="412002" y="636121"/>
                </a:lnTo>
                <a:lnTo>
                  <a:pt x="409915" y="637463"/>
                </a:lnTo>
                <a:lnTo>
                  <a:pt x="408424" y="639700"/>
                </a:lnTo>
                <a:lnTo>
                  <a:pt x="406485" y="643577"/>
                </a:lnTo>
                <a:lnTo>
                  <a:pt x="404845" y="645813"/>
                </a:lnTo>
                <a:lnTo>
                  <a:pt x="403503" y="646410"/>
                </a:lnTo>
                <a:lnTo>
                  <a:pt x="403056" y="647305"/>
                </a:lnTo>
                <a:lnTo>
                  <a:pt x="403354" y="648647"/>
                </a:lnTo>
                <a:lnTo>
                  <a:pt x="403950" y="649541"/>
                </a:lnTo>
                <a:lnTo>
                  <a:pt x="404696" y="649989"/>
                </a:lnTo>
                <a:lnTo>
                  <a:pt x="399924" y="652374"/>
                </a:lnTo>
                <a:lnTo>
                  <a:pt x="399924" y="652822"/>
                </a:lnTo>
                <a:cubicBezTo>
                  <a:pt x="399924" y="652822"/>
                  <a:pt x="399924" y="655208"/>
                  <a:pt x="399924" y="655208"/>
                </a:cubicBezTo>
                <a:lnTo>
                  <a:pt x="399924" y="656699"/>
                </a:lnTo>
                <a:cubicBezTo>
                  <a:pt x="399924" y="656699"/>
                  <a:pt x="399179" y="658190"/>
                  <a:pt x="399179" y="658190"/>
                </a:cubicBezTo>
                <a:lnTo>
                  <a:pt x="397688" y="660576"/>
                </a:lnTo>
                <a:lnTo>
                  <a:pt x="398135" y="661172"/>
                </a:lnTo>
                <a:lnTo>
                  <a:pt x="399775" y="661470"/>
                </a:lnTo>
                <a:close/>
                <a:moveTo>
                  <a:pt x="226504" y="1475336"/>
                </a:moveTo>
                <a:lnTo>
                  <a:pt x="235302" y="1472503"/>
                </a:lnTo>
                <a:lnTo>
                  <a:pt x="236793" y="1470862"/>
                </a:lnTo>
                <a:lnTo>
                  <a:pt x="237539" y="1468178"/>
                </a:lnTo>
                <a:lnTo>
                  <a:pt x="237539" y="1460424"/>
                </a:lnTo>
                <a:cubicBezTo>
                  <a:pt x="237539" y="1460424"/>
                  <a:pt x="238583" y="1455653"/>
                  <a:pt x="238583" y="1455653"/>
                </a:cubicBezTo>
                <a:lnTo>
                  <a:pt x="240372" y="1450881"/>
                </a:lnTo>
                <a:lnTo>
                  <a:pt x="243504" y="1445364"/>
                </a:lnTo>
                <a:lnTo>
                  <a:pt x="243951" y="1444022"/>
                </a:lnTo>
                <a:lnTo>
                  <a:pt x="244398" y="1439548"/>
                </a:lnTo>
                <a:lnTo>
                  <a:pt x="243653" y="1439548"/>
                </a:lnTo>
                <a:cubicBezTo>
                  <a:pt x="243653" y="1439548"/>
                  <a:pt x="240372" y="1441934"/>
                  <a:pt x="240372" y="1441934"/>
                </a:cubicBezTo>
                <a:lnTo>
                  <a:pt x="237241" y="1443276"/>
                </a:lnTo>
                <a:lnTo>
                  <a:pt x="232171" y="1443574"/>
                </a:lnTo>
                <a:lnTo>
                  <a:pt x="232171" y="1445065"/>
                </a:lnTo>
                <a:cubicBezTo>
                  <a:pt x="232171" y="1445065"/>
                  <a:pt x="232767" y="1448644"/>
                  <a:pt x="232767" y="1448644"/>
                </a:cubicBezTo>
                <a:lnTo>
                  <a:pt x="232767" y="1450135"/>
                </a:lnTo>
                <a:cubicBezTo>
                  <a:pt x="232767" y="1450135"/>
                  <a:pt x="231723" y="1452074"/>
                  <a:pt x="231723" y="1452074"/>
                </a:cubicBezTo>
                <a:lnTo>
                  <a:pt x="231276" y="1455802"/>
                </a:lnTo>
                <a:lnTo>
                  <a:pt x="230829" y="1456696"/>
                </a:lnTo>
                <a:lnTo>
                  <a:pt x="223522" y="1457889"/>
                </a:lnTo>
                <a:lnTo>
                  <a:pt x="221733" y="1457889"/>
                </a:lnTo>
                <a:cubicBezTo>
                  <a:pt x="221733" y="1457889"/>
                  <a:pt x="220838" y="1457442"/>
                  <a:pt x="220838" y="1457442"/>
                </a:cubicBezTo>
                <a:lnTo>
                  <a:pt x="220838" y="1456995"/>
                </a:lnTo>
                <a:cubicBezTo>
                  <a:pt x="220838" y="1456995"/>
                  <a:pt x="220838" y="1456547"/>
                  <a:pt x="220838" y="1456547"/>
                </a:cubicBezTo>
                <a:lnTo>
                  <a:pt x="230083" y="1451776"/>
                </a:lnTo>
                <a:lnTo>
                  <a:pt x="231127" y="1450583"/>
                </a:lnTo>
                <a:lnTo>
                  <a:pt x="231723" y="1449539"/>
                </a:lnTo>
                <a:lnTo>
                  <a:pt x="231425" y="1446557"/>
                </a:lnTo>
                <a:lnTo>
                  <a:pt x="230083" y="1443872"/>
                </a:lnTo>
                <a:lnTo>
                  <a:pt x="228890" y="1442083"/>
                </a:lnTo>
                <a:lnTo>
                  <a:pt x="227846" y="1441188"/>
                </a:lnTo>
                <a:lnTo>
                  <a:pt x="226803" y="1440890"/>
                </a:lnTo>
                <a:lnTo>
                  <a:pt x="220987" y="1442232"/>
                </a:lnTo>
                <a:lnTo>
                  <a:pt x="218601" y="1439996"/>
                </a:lnTo>
                <a:lnTo>
                  <a:pt x="212339" y="1439548"/>
                </a:lnTo>
                <a:lnTo>
                  <a:pt x="209804" y="1438952"/>
                </a:lnTo>
                <a:lnTo>
                  <a:pt x="208313" y="1438952"/>
                </a:lnTo>
                <a:cubicBezTo>
                  <a:pt x="208313" y="1438952"/>
                  <a:pt x="207865" y="1439399"/>
                  <a:pt x="207865" y="1439399"/>
                </a:cubicBezTo>
                <a:lnTo>
                  <a:pt x="206970" y="1444618"/>
                </a:lnTo>
                <a:lnTo>
                  <a:pt x="206970" y="1447899"/>
                </a:lnTo>
                <a:cubicBezTo>
                  <a:pt x="206970" y="1447899"/>
                  <a:pt x="207418" y="1451030"/>
                  <a:pt x="207418" y="1451030"/>
                </a:cubicBezTo>
                <a:lnTo>
                  <a:pt x="208163" y="1453267"/>
                </a:lnTo>
                <a:lnTo>
                  <a:pt x="211891" y="1458784"/>
                </a:lnTo>
                <a:lnTo>
                  <a:pt x="212189" y="1459679"/>
                </a:lnTo>
                <a:lnTo>
                  <a:pt x="212189" y="1461319"/>
                </a:lnTo>
                <a:cubicBezTo>
                  <a:pt x="212189" y="1461319"/>
                  <a:pt x="213681" y="1463407"/>
                  <a:pt x="213681" y="1463407"/>
                </a:cubicBezTo>
                <a:lnTo>
                  <a:pt x="218303" y="1465196"/>
                </a:lnTo>
                <a:lnTo>
                  <a:pt x="224566" y="1469222"/>
                </a:lnTo>
                <a:lnTo>
                  <a:pt x="224566" y="1469669"/>
                </a:lnTo>
                <a:cubicBezTo>
                  <a:pt x="224566" y="1469669"/>
                  <a:pt x="223820" y="1469669"/>
                  <a:pt x="223820" y="1469669"/>
                </a:cubicBezTo>
                <a:lnTo>
                  <a:pt x="221584" y="1468924"/>
                </a:lnTo>
                <a:lnTo>
                  <a:pt x="218750" y="1468476"/>
                </a:lnTo>
                <a:lnTo>
                  <a:pt x="217707" y="1468476"/>
                </a:lnTo>
                <a:cubicBezTo>
                  <a:pt x="217707" y="1468476"/>
                  <a:pt x="216216" y="1470713"/>
                  <a:pt x="216216" y="1470713"/>
                </a:cubicBezTo>
                <a:lnTo>
                  <a:pt x="218154" y="1472503"/>
                </a:lnTo>
                <a:lnTo>
                  <a:pt x="222180" y="1475037"/>
                </a:lnTo>
                <a:lnTo>
                  <a:pt x="226803" y="1475037"/>
                </a:lnTo>
                <a:close/>
                <a:moveTo>
                  <a:pt x="277502" y="1450583"/>
                </a:moveTo>
                <a:lnTo>
                  <a:pt x="278098" y="1451030"/>
                </a:lnTo>
                <a:lnTo>
                  <a:pt x="279291" y="1450135"/>
                </a:lnTo>
                <a:lnTo>
                  <a:pt x="281080" y="1448048"/>
                </a:lnTo>
                <a:lnTo>
                  <a:pt x="281826" y="1446706"/>
                </a:lnTo>
                <a:lnTo>
                  <a:pt x="280186" y="1443872"/>
                </a:lnTo>
                <a:lnTo>
                  <a:pt x="279738" y="1443425"/>
                </a:lnTo>
                <a:lnTo>
                  <a:pt x="277651" y="1441934"/>
                </a:lnTo>
                <a:lnTo>
                  <a:pt x="276309" y="1441934"/>
                </a:lnTo>
                <a:cubicBezTo>
                  <a:pt x="276309" y="1441934"/>
                  <a:pt x="275116" y="1442381"/>
                  <a:pt x="275116" y="1442381"/>
                </a:cubicBezTo>
                <a:lnTo>
                  <a:pt x="271090" y="1445513"/>
                </a:lnTo>
                <a:lnTo>
                  <a:pt x="269748" y="1447004"/>
                </a:lnTo>
                <a:lnTo>
                  <a:pt x="269449" y="1448197"/>
                </a:lnTo>
                <a:lnTo>
                  <a:pt x="269449" y="1449241"/>
                </a:lnTo>
                <a:cubicBezTo>
                  <a:pt x="269449" y="1449241"/>
                  <a:pt x="270046" y="1450284"/>
                  <a:pt x="270046" y="1450284"/>
                </a:cubicBezTo>
                <a:lnTo>
                  <a:pt x="270642" y="1450881"/>
                </a:lnTo>
                <a:lnTo>
                  <a:pt x="271239" y="1450881"/>
                </a:lnTo>
                <a:cubicBezTo>
                  <a:pt x="271239" y="1450881"/>
                  <a:pt x="271388" y="1450434"/>
                  <a:pt x="271388" y="1450434"/>
                </a:cubicBezTo>
                <a:lnTo>
                  <a:pt x="271388" y="1449092"/>
                </a:lnTo>
                <a:cubicBezTo>
                  <a:pt x="271388" y="1449092"/>
                  <a:pt x="271388" y="1448048"/>
                  <a:pt x="271388" y="1448048"/>
                </a:cubicBezTo>
                <a:lnTo>
                  <a:pt x="271835" y="1447302"/>
                </a:lnTo>
                <a:lnTo>
                  <a:pt x="272730" y="1447302"/>
                </a:lnTo>
                <a:cubicBezTo>
                  <a:pt x="272730" y="1447302"/>
                  <a:pt x="274072" y="1448197"/>
                  <a:pt x="274072" y="1448197"/>
                </a:cubicBezTo>
                <a:lnTo>
                  <a:pt x="275861" y="1450284"/>
                </a:lnTo>
                <a:lnTo>
                  <a:pt x="277502" y="1450583"/>
                </a:lnTo>
                <a:close/>
                <a:moveTo>
                  <a:pt x="267809" y="1421804"/>
                </a:moveTo>
                <a:lnTo>
                  <a:pt x="264379" y="1421356"/>
                </a:lnTo>
                <a:lnTo>
                  <a:pt x="263932" y="1421953"/>
                </a:lnTo>
                <a:lnTo>
                  <a:pt x="263037" y="1424786"/>
                </a:lnTo>
                <a:lnTo>
                  <a:pt x="263037" y="1426426"/>
                </a:lnTo>
                <a:cubicBezTo>
                  <a:pt x="263037" y="1426426"/>
                  <a:pt x="263037" y="1427172"/>
                  <a:pt x="263037" y="1427172"/>
                </a:cubicBezTo>
                <a:lnTo>
                  <a:pt x="263634" y="1427172"/>
                </a:lnTo>
                <a:cubicBezTo>
                  <a:pt x="263634" y="1427172"/>
                  <a:pt x="266914" y="1424637"/>
                  <a:pt x="266914" y="1424637"/>
                </a:cubicBezTo>
                <a:lnTo>
                  <a:pt x="267958" y="1423444"/>
                </a:lnTo>
                <a:lnTo>
                  <a:pt x="268256" y="1422549"/>
                </a:lnTo>
                <a:lnTo>
                  <a:pt x="268256" y="1421953"/>
                </a:lnTo>
                <a:cubicBezTo>
                  <a:pt x="268256" y="1421953"/>
                  <a:pt x="267660" y="1421804"/>
                  <a:pt x="267660" y="1421804"/>
                </a:cubicBezTo>
                <a:close/>
                <a:moveTo>
                  <a:pt x="259160" y="1514553"/>
                </a:moveTo>
                <a:lnTo>
                  <a:pt x="258862" y="1515895"/>
                </a:lnTo>
                <a:lnTo>
                  <a:pt x="259160" y="1519026"/>
                </a:lnTo>
                <a:lnTo>
                  <a:pt x="259757" y="1520219"/>
                </a:lnTo>
                <a:lnTo>
                  <a:pt x="260652" y="1520965"/>
                </a:lnTo>
                <a:lnTo>
                  <a:pt x="261099" y="1520965"/>
                </a:lnTo>
                <a:cubicBezTo>
                  <a:pt x="261099" y="1520965"/>
                  <a:pt x="261546" y="1516044"/>
                  <a:pt x="261546" y="1516044"/>
                </a:cubicBezTo>
                <a:lnTo>
                  <a:pt x="259310" y="1513956"/>
                </a:lnTo>
                <a:lnTo>
                  <a:pt x="259011" y="151440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89" name="Cameroon__">
            <a:extLst>
              <a:ext uri="{FF2B5EF4-FFF2-40B4-BE49-F238E27FC236}">
                <a16:creationId xmlns:a16="http://schemas.microsoft.com/office/drawing/2014/main" id="{98F1CDA8-AA47-3AAF-82C7-2B5F227F83B2}"/>
              </a:ext>
            </a:extLst>
          </p:cNvPr>
          <p:cNvSpPr/>
          <p:nvPr/>
        </p:nvSpPr>
        <p:spPr>
          <a:xfrm>
            <a:off x="6226475" y="3798666"/>
            <a:ext cx="201304" cy="336294"/>
          </a:xfrm>
          <a:custGeom>
            <a:avLst/>
            <a:gdLst>
              <a:gd name="connsiteX0" fmla="*/ 200111 w 201304"/>
              <a:gd name="connsiteY0" fmla="*/ 294500 h 313289"/>
              <a:gd name="connsiteX1" fmla="*/ 199366 w 201304"/>
              <a:gd name="connsiteY1" fmla="*/ 291518 h 313289"/>
              <a:gd name="connsiteX2" fmla="*/ 199068 w 201304"/>
              <a:gd name="connsiteY2" fmla="*/ 288089 h 313289"/>
              <a:gd name="connsiteX3" fmla="*/ 199217 w 201304"/>
              <a:gd name="connsiteY3" fmla="*/ 287045 h 313289"/>
              <a:gd name="connsiteX4" fmla="*/ 198769 w 201304"/>
              <a:gd name="connsiteY4" fmla="*/ 286150 h 313289"/>
              <a:gd name="connsiteX5" fmla="*/ 198620 w 201304"/>
              <a:gd name="connsiteY5" fmla="*/ 285852 h 313289"/>
              <a:gd name="connsiteX6" fmla="*/ 198024 w 201304"/>
              <a:gd name="connsiteY6" fmla="*/ 283317 h 313289"/>
              <a:gd name="connsiteX7" fmla="*/ 198620 w 201304"/>
              <a:gd name="connsiteY7" fmla="*/ 281528 h 313289"/>
              <a:gd name="connsiteX8" fmla="*/ 198173 w 201304"/>
              <a:gd name="connsiteY8" fmla="*/ 279589 h 313289"/>
              <a:gd name="connsiteX9" fmla="*/ 196682 w 201304"/>
              <a:gd name="connsiteY9" fmla="*/ 277651 h 313289"/>
              <a:gd name="connsiteX10" fmla="*/ 195340 w 201304"/>
              <a:gd name="connsiteY10" fmla="*/ 276309 h 313289"/>
              <a:gd name="connsiteX11" fmla="*/ 194594 w 201304"/>
              <a:gd name="connsiteY11" fmla="*/ 274967 h 313289"/>
              <a:gd name="connsiteX12" fmla="*/ 193998 w 201304"/>
              <a:gd name="connsiteY12" fmla="*/ 274519 h 313289"/>
              <a:gd name="connsiteX13" fmla="*/ 192506 w 201304"/>
              <a:gd name="connsiteY13" fmla="*/ 274221 h 313289"/>
              <a:gd name="connsiteX14" fmla="*/ 190568 w 201304"/>
              <a:gd name="connsiteY14" fmla="*/ 273625 h 313289"/>
              <a:gd name="connsiteX15" fmla="*/ 188033 w 201304"/>
              <a:gd name="connsiteY15" fmla="*/ 270791 h 313289"/>
              <a:gd name="connsiteX16" fmla="*/ 185498 w 201304"/>
              <a:gd name="connsiteY16" fmla="*/ 268107 h 313289"/>
              <a:gd name="connsiteX17" fmla="*/ 182218 w 201304"/>
              <a:gd name="connsiteY17" fmla="*/ 264529 h 313289"/>
              <a:gd name="connsiteX18" fmla="*/ 179683 w 201304"/>
              <a:gd name="connsiteY18" fmla="*/ 261546 h 313289"/>
              <a:gd name="connsiteX19" fmla="*/ 176551 w 201304"/>
              <a:gd name="connsiteY19" fmla="*/ 257968 h 313289"/>
              <a:gd name="connsiteX20" fmla="*/ 173569 w 201304"/>
              <a:gd name="connsiteY20" fmla="*/ 254538 h 313289"/>
              <a:gd name="connsiteX21" fmla="*/ 171780 w 201304"/>
              <a:gd name="connsiteY21" fmla="*/ 251257 h 313289"/>
              <a:gd name="connsiteX22" fmla="*/ 171183 w 201304"/>
              <a:gd name="connsiteY22" fmla="*/ 249319 h 313289"/>
              <a:gd name="connsiteX23" fmla="*/ 171929 w 201304"/>
              <a:gd name="connsiteY23" fmla="*/ 249170 h 313289"/>
              <a:gd name="connsiteX24" fmla="*/ 173271 w 201304"/>
              <a:gd name="connsiteY24" fmla="*/ 249021 h 313289"/>
              <a:gd name="connsiteX25" fmla="*/ 173718 w 201304"/>
              <a:gd name="connsiteY25" fmla="*/ 248723 h 313289"/>
              <a:gd name="connsiteX26" fmla="*/ 173867 w 201304"/>
              <a:gd name="connsiteY26" fmla="*/ 247828 h 313289"/>
              <a:gd name="connsiteX27" fmla="*/ 172525 w 201304"/>
              <a:gd name="connsiteY27" fmla="*/ 245293 h 313289"/>
              <a:gd name="connsiteX28" fmla="*/ 171929 w 201304"/>
              <a:gd name="connsiteY28" fmla="*/ 242012 h 313289"/>
              <a:gd name="connsiteX29" fmla="*/ 170736 w 201304"/>
              <a:gd name="connsiteY29" fmla="*/ 239925 h 313289"/>
              <a:gd name="connsiteX30" fmla="*/ 167455 w 201304"/>
              <a:gd name="connsiteY30" fmla="*/ 236793 h 313289"/>
              <a:gd name="connsiteX31" fmla="*/ 164175 w 201304"/>
              <a:gd name="connsiteY31" fmla="*/ 234557 h 313289"/>
              <a:gd name="connsiteX32" fmla="*/ 163131 w 201304"/>
              <a:gd name="connsiteY32" fmla="*/ 233215 h 313289"/>
              <a:gd name="connsiteX33" fmla="*/ 162534 w 201304"/>
              <a:gd name="connsiteY33" fmla="*/ 231574 h 313289"/>
              <a:gd name="connsiteX34" fmla="*/ 161342 w 201304"/>
              <a:gd name="connsiteY34" fmla="*/ 220689 h 313289"/>
              <a:gd name="connsiteX35" fmla="*/ 160745 w 201304"/>
              <a:gd name="connsiteY35" fmla="*/ 217558 h 313289"/>
              <a:gd name="connsiteX36" fmla="*/ 159702 w 201304"/>
              <a:gd name="connsiteY36" fmla="*/ 216216 h 313289"/>
              <a:gd name="connsiteX37" fmla="*/ 158956 w 201304"/>
              <a:gd name="connsiteY37" fmla="*/ 215470 h 313289"/>
              <a:gd name="connsiteX38" fmla="*/ 158658 w 201304"/>
              <a:gd name="connsiteY38" fmla="*/ 214725 h 313289"/>
              <a:gd name="connsiteX39" fmla="*/ 158807 w 201304"/>
              <a:gd name="connsiteY39" fmla="*/ 212786 h 313289"/>
              <a:gd name="connsiteX40" fmla="*/ 159254 w 201304"/>
              <a:gd name="connsiteY40" fmla="*/ 210997 h 313289"/>
              <a:gd name="connsiteX41" fmla="*/ 159254 w 201304"/>
              <a:gd name="connsiteY41" fmla="*/ 210400 h 313289"/>
              <a:gd name="connsiteX42" fmla="*/ 160149 w 201304"/>
              <a:gd name="connsiteY42" fmla="*/ 208909 h 313289"/>
              <a:gd name="connsiteX43" fmla="*/ 160149 w 201304"/>
              <a:gd name="connsiteY43" fmla="*/ 198769 h 313289"/>
              <a:gd name="connsiteX44" fmla="*/ 159702 w 201304"/>
              <a:gd name="connsiteY44" fmla="*/ 198173 h 313289"/>
              <a:gd name="connsiteX45" fmla="*/ 159105 w 201304"/>
              <a:gd name="connsiteY45" fmla="*/ 197278 h 313289"/>
              <a:gd name="connsiteX46" fmla="*/ 158210 w 201304"/>
              <a:gd name="connsiteY46" fmla="*/ 197427 h 313289"/>
              <a:gd name="connsiteX47" fmla="*/ 157166 w 201304"/>
              <a:gd name="connsiteY47" fmla="*/ 197278 h 313289"/>
              <a:gd name="connsiteX48" fmla="*/ 156123 w 201304"/>
              <a:gd name="connsiteY48" fmla="*/ 195787 h 313289"/>
              <a:gd name="connsiteX49" fmla="*/ 155228 w 201304"/>
              <a:gd name="connsiteY49" fmla="*/ 193998 h 313289"/>
              <a:gd name="connsiteX50" fmla="*/ 155526 w 201304"/>
              <a:gd name="connsiteY50" fmla="*/ 192655 h 313289"/>
              <a:gd name="connsiteX51" fmla="*/ 156421 w 201304"/>
              <a:gd name="connsiteY51" fmla="*/ 191612 h 313289"/>
              <a:gd name="connsiteX52" fmla="*/ 157316 w 201304"/>
              <a:gd name="connsiteY52" fmla="*/ 190568 h 313289"/>
              <a:gd name="connsiteX53" fmla="*/ 158658 w 201304"/>
              <a:gd name="connsiteY53" fmla="*/ 189823 h 313289"/>
              <a:gd name="connsiteX54" fmla="*/ 162236 w 201304"/>
              <a:gd name="connsiteY54" fmla="*/ 188182 h 313289"/>
              <a:gd name="connsiteX55" fmla="*/ 163280 w 201304"/>
              <a:gd name="connsiteY55" fmla="*/ 187437 h 313289"/>
              <a:gd name="connsiteX56" fmla="*/ 164026 w 201304"/>
              <a:gd name="connsiteY56" fmla="*/ 186393 h 313289"/>
              <a:gd name="connsiteX57" fmla="*/ 164473 w 201304"/>
              <a:gd name="connsiteY57" fmla="*/ 185051 h 313289"/>
              <a:gd name="connsiteX58" fmla="*/ 166561 w 201304"/>
              <a:gd name="connsiteY58" fmla="*/ 179832 h 313289"/>
              <a:gd name="connsiteX59" fmla="*/ 169692 w 201304"/>
              <a:gd name="connsiteY59" fmla="*/ 174613 h 313289"/>
              <a:gd name="connsiteX60" fmla="*/ 171034 w 201304"/>
              <a:gd name="connsiteY60" fmla="*/ 173569 h 313289"/>
              <a:gd name="connsiteX61" fmla="*/ 172525 w 201304"/>
              <a:gd name="connsiteY61" fmla="*/ 170139 h 313289"/>
              <a:gd name="connsiteX62" fmla="*/ 174315 w 201304"/>
              <a:gd name="connsiteY62" fmla="*/ 165815 h 313289"/>
              <a:gd name="connsiteX63" fmla="*/ 175060 w 201304"/>
              <a:gd name="connsiteY63" fmla="*/ 163877 h 313289"/>
              <a:gd name="connsiteX64" fmla="*/ 175657 w 201304"/>
              <a:gd name="connsiteY64" fmla="*/ 161938 h 313289"/>
              <a:gd name="connsiteX65" fmla="*/ 176700 w 201304"/>
              <a:gd name="connsiteY65" fmla="*/ 160447 h 313289"/>
              <a:gd name="connsiteX66" fmla="*/ 180130 w 201304"/>
              <a:gd name="connsiteY66" fmla="*/ 157763 h 313289"/>
              <a:gd name="connsiteX67" fmla="*/ 182814 w 201304"/>
              <a:gd name="connsiteY67" fmla="*/ 153289 h 313289"/>
              <a:gd name="connsiteX68" fmla="*/ 184156 w 201304"/>
              <a:gd name="connsiteY68" fmla="*/ 151053 h 313289"/>
              <a:gd name="connsiteX69" fmla="*/ 184753 w 201304"/>
              <a:gd name="connsiteY69" fmla="*/ 149412 h 313289"/>
              <a:gd name="connsiteX70" fmla="*/ 184902 w 201304"/>
              <a:gd name="connsiteY70" fmla="*/ 147325 h 313289"/>
              <a:gd name="connsiteX71" fmla="*/ 184603 w 201304"/>
              <a:gd name="connsiteY71" fmla="*/ 145983 h 313289"/>
              <a:gd name="connsiteX72" fmla="*/ 182963 w 201304"/>
              <a:gd name="connsiteY72" fmla="*/ 145386 h 313289"/>
              <a:gd name="connsiteX73" fmla="*/ 181919 w 201304"/>
              <a:gd name="connsiteY73" fmla="*/ 144193 h 313289"/>
              <a:gd name="connsiteX74" fmla="*/ 179384 w 201304"/>
              <a:gd name="connsiteY74" fmla="*/ 137931 h 313289"/>
              <a:gd name="connsiteX75" fmla="*/ 176850 w 201304"/>
              <a:gd name="connsiteY75" fmla="*/ 131370 h 313289"/>
              <a:gd name="connsiteX76" fmla="*/ 173271 w 201304"/>
              <a:gd name="connsiteY76" fmla="*/ 124809 h 313289"/>
              <a:gd name="connsiteX77" fmla="*/ 169394 w 201304"/>
              <a:gd name="connsiteY77" fmla="*/ 120783 h 313289"/>
              <a:gd name="connsiteX78" fmla="*/ 166561 w 201304"/>
              <a:gd name="connsiteY78" fmla="*/ 118248 h 313289"/>
              <a:gd name="connsiteX79" fmla="*/ 165666 w 201304"/>
              <a:gd name="connsiteY79" fmla="*/ 117949 h 313289"/>
              <a:gd name="connsiteX80" fmla="*/ 164175 w 201304"/>
              <a:gd name="connsiteY80" fmla="*/ 117055 h 313289"/>
              <a:gd name="connsiteX81" fmla="*/ 163131 w 201304"/>
              <a:gd name="connsiteY81" fmla="*/ 116458 h 313289"/>
              <a:gd name="connsiteX82" fmla="*/ 157912 w 201304"/>
              <a:gd name="connsiteY82" fmla="*/ 111985 h 313289"/>
              <a:gd name="connsiteX83" fmla="*/ 152544 w 201304"/>
              <a:gd name="connsiteY83" fmla="*/ 107064 h 313289"/>
              <a:gd name="connsiteX84" fmla="*/ 151202 w 201304"/>
              <a:gd name="connsiteY84" fmla="*/ 104827 h 313289"/>
              <a:gd name="connsiteX85" fmla="*/ 148518 w 201304"/>
              <a:gd name="connsiteY85" fmla="*/ 101547 h 313289"/>
              <a:gd name="connsiteX86" fmla="*/ 145536 w 201304"/>
              <a:gd name="connsiteY86" fmla="*/ 98117 h 313289"/>
              <a:gd name="connsiteX87" fmla="*/ 144044 w 201304"/>
              <a:gd name="connsiteY87" fmla="*/ 96477 h 313289"/>
              <a:gd name="connsiteX88" fmla="*/ 143299 w 201304"/>
              <a:gd name="connsiteY88" fmla="*/ 93644 h 313289"/>
              <a:gd name="connsiteX89" fmla="*/ 145386 w 201304"/>
              <a:gd name="connsiteY89" fmla="*/ 91109 h 313289"/>
              <a:gd name="connsiteX90" fmla="*/ 147623 w 201304"/>
              <a:gd name="connsiteY90" fmla="*/ 87828 h 313289"/>
              <a:gd name="connsiteX91" fmla="*/ 150307 w 201304"/>
              <a:gd name="connsiteY91" fmla="*/ 85741 h 313289"/>
              <a:gd name="connsiteX92" fmla="*/ 153737 w 201304"/>
              <a:gd name="connsiteY92" fmla="*/ 85592 h 313289"/>
              <a:gd name="connsiteX93" fmla="*/ 159552 w 201304"/>
              <a:gd name="connsiteY93" fmla="*/ 86486 h 313289"/>
              <a:gd name="connsiteX94" fmla="*/ 165815 w 201304"/>
              <a:gd name="connsiteY94" fmla="*/ 86785 h 313289"/>
              <a:gd name="connsiteX95" fmla="*/ 172078 w 201304"/>
              <a:gd name="connsiteY95" fmla="*/ 86039 h 313289"/>
              <a:gd name="connsiteX96" fmla="*/ 173718 w 201304"/>
              <a:gd name="connsiteY96" fmla="*/ 85592 h 313289"/>
              <a:gd name="connsiteX97" fmla="*/ 175209 w 201304"/>
              <a:gd name="connsiteY97" fmla="*/ 85741 h 313289"/>
              <a:gd name="connsiteX98" fmla="*/ 178639 w 201304"/>
              <a:gd name="connsiteY98" fmla="*/ 86486 h 313289"/>
              <a:gd name="connsiteX99" fmla="*/ 184454 w 201304"/>
              <a:gd name="connsiteY99" fmla="*/ 86188 h 313289"/>
              <a:gd name="connsiteX100" fmla="*/ 187437 w 201304"/>
              <a:gd name="connsiteY100" fmla="*/ 84995 h 313289"/>
              <a:gd name="connsiteX101" fmla="*/ 184156 w 201304"/>
              <a:gd name="connsiteY101" fmla="*/ 82758 h 313289"/>
              <a:gd name="connsiteX102" fmla="*/ 180726 w 201304"/>
              <a:gd name="connsiteY102" fmla="*/ 79180 h 313289"/>
              <a:gd name="connsiteX103" fmla="*/ 177446 w 201304"/>
              <a:gd name="connsiteY103" fmla="*/ 75303 h 313289"/>
              <a:gd name="connsiteX104" fmla="*/ 175508 w 201304"/>
              <a:gd name="connsiteY104" fmla="*/ 71724 h 313289"/>
              <a:gd name="connsiteX105" fmla="*/ 173718 w 201304"/>
              <a:gd name="connsiteY105" fmla="*/ 67251 h 313289"/>
              <a:gd name="connsiteX106" fmla="*/ 171929 w 201304"/>
              <a:gd name="connsiteY106" fmla="*/ 61733 h 313289"/>
              <a:gd name="connsiteX107" fmla="*/ 171034 w 201304"/>
              <a:gd name="connsiteY107" fmla="*/ 54427 h 313289"/>
              <a:gd name="connsiteX108" fmla="*/ 171183 w 201304"/>
              <a:gd name="connsiteY108" fmla="*/ 50252 h 313289"/>
              <a:gd name="connsiteX109" fmla="*/ 171631 w 201304"/>
              <a:gd name="connsiteY109" fmla="*/ 47418 h 313289"/>
              <a:gd name="connsiteX110" fmla="*/ 173420 w 201304"/>
              <a:gd name="connsiteY110" fmla="*/ 42647 h 313289"/>
              <a:gd name="connsiteX111" fmla="*/ 172227 w 201304"/>
              <a:gd name="connsiteY111" fmla="*/ 39813 h 313289"/>
              <a:gd name="connsiteX112" fmla="*/ 172525 w 201304"/>
              <a:gd name="connsiteY112" fmla="*/ 37577 h 313289"/>
              <a:gd name="connsiteX113" fmla="*/ 172376 w 201304"/>
              <a:gd name="connsiteY113" fmla="*/ 34147 h 313289"/>
              <a:gd name="connsiteX114" fmla="*/ 171780 w 201304"/>
              <a:gd name="connsiteY114" fmla="*/ 32507 h 313289"/>
              <a:gd name="connsiteX115" fmla="*/ 169543 w 201304"/>
              <a:gd name="connsiteY115" fmla="*/ 26841 h 313289"/>
              <a:gd name="connsiteX116" fmla="*/ 169095 w 201304"/>
              <a:gd name="connsiteY116" fmla="*/ 26244 h 313289"/>
              <a:gd name="connsiteX117" fmla="*/ 167008 w 201304"/>
              <a:gd name="connsiteY117" fmla="*/ 22516 h 313289"/>
              <a:gd name="connsiteX118" fmla="*/ 166113 w 201304"/>
              <a:gd name="connsiteY118" fmla="*/ 15955 h 313289"/>
              <a:gd name="connsiteX119" fmla="*/ 163877 w 201304"/>
              <a:gd name="connsiteY119" fmla="*/ 11780 h 313289"/>
              <a:gd name="connsiteX120" fmla="*/ 160298 w 201304"/>
              <a:gd name="connsiteY120" fmla="*/ 9693 h 313289"/>
              <a:gd name="connsiteX121" fmla="*/ 158210 w 201304"/>
              <a:gd name="connsiteY121" fmla="*/ 7158 h 313289"/>
              <a:gd name="connsiteX122" fmla="*/ 157465 w 201304"/>
              <a:gd name="connsiteY122" fmla="*/ 2684 h 313289"/>
              <a:gd name="connsiteX123" fmla="*/ 155974 w 201304"/>
              <a:gd name="connsiteY123" fmla="*/ 1640 h 313289"/>
              <a:gd name="connsiteX124" fmla="*/ 150307 w 201304"/>
              <a:gd name="connsiteY124" fmla="*/ 0 h 313289"/>
              <a:gd name="connsiteX125" fmla="*/ 145536 w 201304"/>
              <a:gd name="connsiteY125" fmla="*/ 0 h 313289"/>
              <a:gd name="connsiteX126" fmla="*/ 148070 w 201304"/>
              <a:gd name="connsiteY126" fmla="*/ 12973 h 313289"/>
              <a:gd name="connsiteX127" fmla="*/ 148369 w 201304"/>
              <a:gd name="connsiteY127" fmla="*/ 15359 h 313289"/>
              <a:gd name="connsiteX128" fmla="*/ 148518 w 201304"/>
              <a:gd name="connsiteY128" fmla="*/ 16552 h 313289"/>
              <a:gd name="connsiteX129" fmla="*/ 148667 w 201304"/>
              <a:gd name="connsiteY129" fmla="*/ 17446 h 313289"/>
              <a:gd name="connsiteX130" fmla="*/ 149114 w 201304"/>
              <a:gd name="connsiteY130" fmla="*/ 19236 h 313289"/>
              <a:gd name="connsiteX131" fmla="*/ 151053 w 201304"/>
              <a:gd name="connsiteY131" fmla="*/ 19981 h 313289"/>
              <a:gd name="connsiteX132" fmla="*/ 154781 w 201304"/>
              <a:gd name="connsiteY132" fmla="*/ 20429 h 313289"/>
              <a:gd name="connsiteX133" fmla="*/ 157465 w 201304"/>
              <a:gd name="connsiteY133" fmla="*/ 21622 h 313289"/>
              <a:gd name="connsiteX134" fmla="*/ 159105 w 201304"/>
              <a:gd name="connsiteY134" fmla="*/ 23709 h 313289"/>
              <a:gd name="connsiteX135" fmla="*/ 159254 w 201304"/>
              <a:gd name="connsiteY135" fmla="*/ 24157 h 313289"/>
              <a:gd name="connsiteX136" fmla="*/ 160149 w 201304"/>
              <a:gd name="connsiteY136" fmla="*/ 25797 h 313289"/>
              <a:gd name="connsiteX137" fmla="*/ 160447 w 201304"/>
              <a:gd name="connsiteY137" fmla="*/ 26841 h 313289"/>
              <a:gd name="connsiteX138" fmla="*/ 160149 w 201304"/>
              <a:gd name="connsiteY138" fmla="*/ 30270 h 313289"/>
              <a:gd name="connsiteX139" fmla="*/ 159552 w 201304"/>
              <a:gd name="connsiteY139" fmla="*/ 34595 h 313289"/>
              <a:gd name="connsiteX140" fmla="*/ 158658 w 201304"/>
              <a:gd name="connsiteY140" fmla="*/ 37428 h 313289"/>
              <a:gd name="connsiteX141" fmla="*/ 159254 w 201304"/>
              <a:gd name="connsiteY141" fmla="*/ 41156 h 313289"/>
              <a:gd name="connsiteX142" fmla="*/ 158956 w 201304"/>
              <a:gd name="connsiteY142" fmla="*/ 42796 h 313289"/>
              <a:gd name="connsiteX143" fmla="*/ 158658 w 201304"/>
              <a:gd name="connsiteY143" fmla="*/ 43989 h 313289"/>
              <a:gd name="connsiteX144" fmla="*/ 156868 w 201304"/>
              <a:gd name="connsiteY144" fmla="*/ 45182 h 313289"/>
              <a:gd name="connsiteX145" fmla="*/ 154631 w 201304"/>
              <a:gd name="connsiteY145" fmla="*/ 46524 h 313289"/>
              <a:gd name="connsiteX146" fmla="*/ 149263 w 201304"/>
              <a:gd name="connsiteY146" fmla="*/ 50102 h 313289"/>
              <a:gd name="connsiteX147" fmla="*/ 147623 w 201304"/>
              <a:gd name="connsiteY147" fmla="*/ 50699 h 313289"/>
              <a:gd name="connsiteX148" fmla="*/ 145386 w 201304"/>
              <a:gd name="connsiteY148" fmla="*/ 50848 h 313289"/>
              <a:gd name="connsiteX149" fmla="*/ 143448 w 201304"/>
              <a:gd name="connsiteY149" fmla="*/ 51743 h 313289"/>
              <a:gd name="connsiteX150" fmla="*/ 141062 w 201304"/>
              <a:gd name="connsiteY150" fmla="*/ 53681 h 313289"/>
              <a:gd name="connsiteX151" fmla="*/ 135992 w 201304"/>
              <a:gd name="connsiteY151" fmla="*/ 61137 h 313289"/>
              <a:gd name="connsiteX152" fmla="*/ 131668 w 201304"/>
              <a:gd name="connsiteY152" fmla="*/ 68444 h 313289"/>
              <a:gd name="connsiteX153" fmla="*/ 130177 w 201304"/>
              <a:gd name="connsiteY153" fmla="*/ 74557 h 313289"/>
              <a:gd name="connsiteX154" fmla="*/ 128536 w 201304"/>
              <a:gd name="connsiteY154" fmla="*/ 80373 h 313289"/>
              <a:gd name="connsiteX155" fmla="*/ 124660 w 201304"/>
              <a:gd name="connsiteY155" fmla="*/ 84100 h 313289"/>
              <a:gd name="connsiteX156" fmla="*/ 124063 w 201304"/>
              <a:gd name="connsiteY156" fmla="*/ 86188 h 313289"/>
              <a:gd name="connsiteX157" fmla="*/ 123914 w 201304"/>
              <a:gd name="connsiteY157" fmla="*/ 87530 h 313289"/>
              <a:gd name="connsiteX158" fmla="*/ 123765 w 201304"/>
              <a:gd name="connsiteY158" fmla="*/ 90214 h 313289"/>
              <a:gd name="connsiteX159" fmla="*/ 123318 w 201304"/>
              <a:gd name="connsiteY159" fmla="*/ 94986 h 313289"/>
              <a:gd name="connsiteX160" fmla="*/ 122721 w 201304"/>
              <a:gd name="connsiteY160" fmla="*/ 97223 h 313289"/>
              <a:gd name="connsiteX161" fmla="*/ 122125 w 201304"/>
              <a:gd name="connsiteY161" fmla="*/ 97819 h 313289"/>
              <a:gd name="connsiteX162" fmla="*/ 118099 w 201304"/>
              <a:gd name="connsiteY162" fmla="*/ 99310 h 313289"/>
              <a:gd name="connsiteX163" fmla="*/ 115713 w 201304"/>
              <a:gd name="connsiteY163" fmla="*/ 100950 h 313289"/>
              <a:gd name="connsiteX164" fmla="*/ 114222 w 201304"/>
              <a:gd name="connsiteY164" fmla="*/ 104380 h 313289"/>
              <a:gd name="connsiteX165" fmla="*/ 113774 w 201304"/>
              <a:gd name="connsiteY165" fmla="*/ 107959 h 313289"/>
              <a:gd name="connsiteX166" fmla="*/ 112880 w 201304"/>
              <a:gd name="connsiteY166" fmla="*/ 112134 h 313289"/>
              <a:gd name="connsiteX167" fmla="*/ 112432 w 201304"/>
              <a:gd name="connsiteY167" fmla="*/ 115862 h 313289"/>
              <a:gd name="connsiteX168" fmla="*/ 111836 w 201304"/>
              <a:gd name="connsiteY168" fmla="*/ 117651 h 313289"/>
              <a:gd name="connsiteX169" fmla="*/ 110494 w 201304"/>
              <a:gd name="connsiteY169" fmla="*/ 119739 h 313289"/>
              <a:gd name="connsiteX170" fmla="*/ 108406 w 201304"/>
              <a:gd name="connsiteY170" fmla="*/ 121826 h 313289"/>
              <a:gd name="connsiteX171" fmla="*/ 106617 w 201304"/>
              <a:gd name="connsiteY171" fmla="*/ 123019 h 313289"/>
              <a:gd name="connsiteX172" fmla="*/ 101845 w 201304"/>
              <a:gd name="connsiteY172" fmla="*/ 123765 h 313289"/>
              <a:gd name="connsiteX173" fmla="*/ 99459 w 201304"/>
              <a:gd name="connsiteY173" fmla="*/ 128686 h 313289"/>
              <a:gd name="connsiteX174" fmla="*/ 97372 w 201304"/>
              <a:gd name="connsiteY174" fmla="*/ 132413 h 313289"/>
              <a:gd name="connsiteX175" fmla="*/ 97372 w 201304"/>
              <a:gd name="connsiteY175" fmla="*/ 133905 h 313289"/>
              <a:gd name="connsiteX176" fmla="*/ 95284 w 201304"/>
              <a:gd name="connsiteY176" fmla="*/ 141808 h 313289"/>
              <a:gd name="connsiteX177" fmla="*/ 91854 w 201304"/>
              <a:gd name="connsiteY177" fmla="*/ 147623 h 313289"/>
              <a:gd name="connsiteX178" fmla="*/ 91705 w 201304"/>
              <a:gd name="connsiteY178" fmla="*/ 149711 h 313289"/>
              <a:gd name="connsiteX179" fmla="*/ 91705 w 201304"/>
              <a:gd name="connsiteY179" fmla="*/ 151500 h 313289"/>
              <a:gd name="connsiteX180" fmla="*/ 87381 w 201304"/>
              <a:gd name="connsiteY180" fmla="*/ 156570 h 313289"/>
              <a:gd name="connsiteX181" fmla="*/ 86188 w 201304"/>
              <a:gd name="connsiteY181" fmla="*/ 158210 h 313289"/>
              <a:gd name="connsiteX182" fmla="*/ 85145 w 201304"/>
              <a:gd name="connsiteY182" fmla="*/ 160149 h 313289"/>
              <a:gd name="connsiteX183" fmla="*/ 86188 w 201304"/>
              <a:gd name="connsiteY183" fmla="*/ 162087 h 313289"/>
              <a:gd name="connsiteX184" fmla="*/ 87381 w 201304"/>
              <a:gd name="connsiteY184" fmla="*/ 163877 h 313289"/>
              <a:gd name="connsiteX185" fmla="*/ 87530 w 201304"/>
              <a:gd name="connsiteY185" fmla="*/ 164473 h 313289"/>
              <a:gd name="connsiteX186" fmla="*/ 85592 w 201304"/>
              <a:gd name="connsiteY186" fmla="*/ 166113 h 313289"/>
              <a:gd name="connsiteX187" fmla="*/ 82162 w 201304"/>
              <a:gd name="connsiteY187" fmla="*/ 168946 h 313289"/>
              <a:gd name="connsiteX188" fmla="*/ 80224 w 201304"/>
              <a:gd name="connsiteY188" fmla="*/ 170736 h 313289"/>
              <a:gd name="connsiteX189" fmla="*/ 79776 w 201304"/>
              <a:gd name="connsiteY189" fmla="*/ 171631 h 313289"/>
              <a:gd name="connsiteX190" fmla="*/ 79478 w 201304"/>
              <a:gd name="connsiteY190" fmla="*/ 175955 h 313289"/>
              <a:gd name="connsiteX191" fmla="*/ 78882 w 201304"/>
              <a:gd name="connsiteY191" fmla="*/ 177148 h 313289"/>
              <a:gd name="connsiteX192" fmla="*/ 77540 w 201304"/>
              <a:gd name="connsiteY192" fmla="*/ 178639 h 313289"/>
              <a:gd name="connsiteX193" fmla="*/ 75452 w 201304"/>
              <a:gd name="connsiteY193" fmla="*/ 180428 h 313289"/>
              <a:gd name="connsiteX194" fmla="*/ 73513 w 201304"/>
              <a:gd name="connsiteY194" fmla="*/ 181770 h 313289"/>
              <a:gd name="connsiteX195" fmla="*/ 71128 w 201304"/>
              <a:gd name="connsiteY195" fmla="*/ 182665 h 313289"/>
              <a:gd name="connsiteX196" fmla="*/ 68891 w 201304"/>
              <a:gd name="connsiteY196" fmla="*/ 183112 h 313289"/>
              <a:gd name="connsiteX197" fmla="*/ 67698 w 201304"/>
              <a:gd name="connsiteY197" fmla="*/ 182516 h 313289"/>
              <a:gd name="connsiteX198" fmla="*/ 66953 w 201304"/>
              <a:gd name="connsiteY198" fmla="*/ 181174 h 313289"/>
              <a:gd name="connsiteX199" fmla="*/ 65759 w 201304"/>
              <a:gd name="connsiteY199" fmla="*/ 175955 h 313289"/>
              <a:gd name="connsiteX200" fmla="*/ 65163 w 201304"/>
              <a:gd name="connsiteY200" fmla="*/ 174762 h 313289"/>
              <a:gd name="connsiteX201" fmla="*/ 63672 w 201304"/>
              <a:gd name="connsiteY201" fmla="*/ 173718 h 313289"/>
              <a:gd name="connsiteX202" fmla="*/ 60839 w 201304"/>
              <a:gd name="connsiteY202" fmla="*/ 170885 h 313289"/>
              <a:gd name="connsiteX203" fmla="*/ 58006 w 201304"/>
              <a:gd name="connsiteY203" fmla="*/ 167903 h 313289"/>
              <a:gd name="connsiteX204" fmla="*/ 54576 w 201304"/>
              <a:gd name="connsiteY204" fmla="*/ 165964 h 313289"/>
              <a:gd name="connsiteX205" fmla="*/ 53830 w 201304"/>
              <a:gd name="connsiteY205" fmla="*/ 166113 h 313289"/>
              <a:gd name="connsiteX206" fmla="*/ 53234 w 201304"/>
              <a:gd name="connsiteY206" fmla="*/ 166561 h 313289"/>
              <a:gd name="connsiteX207" fmla="*/ 52190 w 201304"/>
              <a:gd name="connsiteY207" fmla="*/ 169543 h 313289"/>
              <a:gd name="connsiteX208" fmla="*/ 51295 w 201304"/>
              <a:gd name="connsiteY208" fmla="*/ 170587 h 313289"/>
              <a:gd name="connsiteX209" fmla="*/ 49506 w 201304"/>
              <a:gd name="connsiteY209" fmla="*/ 171034 h 313289"/>
              <a:gd name="connsiteX210" fmla="*/ 46375 w 201304"/>
              <a:gd name="connsiteY210" fmla="*/ 171034 h 313289"/>
              <a:gd name="connsiteX211" fmla="*/ 43989 w 201304"/>
              <a:gd name="connsiteY211" fmla="*/ 170587 h 313289"/>
              <a:gd name="connsiteX212" fmla="*/ 43542 w 201304"/>
              <a:gd name="connsiteY212" fmla="*/ 169990 h 313289"/>
              <a:gd name="connsiteX213" fmla="*/ 42945 w 201304"/>
              <a:gd name="connsiteY213" fmla="*/ 168797 h 313289"/>
              <a:gd name="connsiteX214" fmla="*/ 42348 w 201304"/>
              <a:gd name="connsiteY214" fmla="*/ 167753 h 313289"/>
              <a:gd name="connsiteX215" fmla="*/ 39664 w 201304"/>
              <a:gd name="connsiteY215" fmla="*/ 169841 h 313289"/>
              <a:gd name="connsiteX216" fmla="*/ 35340 w 201304"/>
              <a:gd name="connsiteY216" fmla="*/ 172973 h 313289"/>
              <a:gd name="connsiteX217" fmla="*/ 33849 w 201304"/>
              <a:gd name="connsiteY217" fmla="*/ 173569 h 313289"/>
              <a:gd name="connsiteX218" fmla="*/ 32805 w 201304"/>
              <a:gd name="connsiteY218" fmla="*/ 174165 h 313289"/>
              <a:gd name="connsiteX219" fmla="*/ 31314 w 201304"/>
              <a:gd name="connsiteY219" fmla="*/ 177297 h 313289"/>
              <a:gd name="connsiteX220" fmla="*/ 29674 w 201304"/>
              <a:gd name="connsiteY220" fmla="*/ 180428 h 313289"/>
              <a:gd name="connsiteX221" fmla="*/ 27437 w 201304"/>
              <a:gd name="connsiteY221" fmla="*/ 182218 h 313289"/>
              <a:gd name="connsiteX222" fmla="*/ 25200 w 201304"/>
              <a:gd name="connsiteY222" fmla="*/ 183560 h 313289"/>
              <a:gd name="connsiteX223" fmla="*/ 23858 w 201304"/>
              <a:gd name="connsiteY223" fmla="*/ 184752 h 313289"/>
              <a:gd name="connsiteX224" fmla="*/ 22069 w 201304"/>
              <a:gd name="connsiteY224" fmla="*/ 186244 h 313289"/>
              <a:gd name="connsiteX225" fmla="*/ 18490 w 201304"/>
              <a:gd name="connsiteY225" fmla="*/ 189972 h 313289"/>
              <a:gd name="connsiteX226" fmla="*/ 13868 w 201304"/>
              <a:gd name="connsiteY226" fmla="*/ 194743 h 313289"/>
              <a:gd name="connsiteX227" fmla="*/ 12227 w 201304"/>
              <a:gd name="connsiteY227" fmla="*/ 197278 h 313289"/>
              <a:gd name="connsiteX228" fmla="*/ 10587 w 201304"/>
              <a:gd name="connsiteY228" fmla="*/ 201006 h 313289"/>
              <a:gd name="connsiteX229" fmla="*/ 9544 w 201304"/>
              <a:gd name="connsiteY229" fmla="*/ 205181 h 313289"/>
              <a:gd name="connsiteX230" fmla="*/ 8500 w 201304"/>
              <a:gd name="connsiteY230" fmla="*/ 209655 h 313289"/>
              <a:gd name="connsiteX231" fmla="*/ 7008 w 201304"/>
              <a:gd name="connsiteY231" fmla="*/ 216961 h 313289"/>
              <a:gd name="connsiteX232" fmla="*/ 4772 w 201304"/>
              <a:gd name="connsiteY232" fmla="*/ 221136 h 313289"/>
              <a:gd name="connsiteX233" fmla="*/ 2833 w 201304"/>
              <a:gd name="connsiteY233" fmla="*/ 224417 h 313289"/>
              <a:gd name="connsiteX234" fmla="*/ 1342 w 201304"/>
              <a:gd name="connsiteY234" fmla="*/ 226952 h 313289"/>
              <a:gd name="connsiteX235" fmla="*/ 597 w 201304"/>
              <a:gd name="connsiteY235" fmla="*/ 229039 h 313289"/>
              <a:gd name="connsiteX236" fmla="*/ 1044 w 201304"/>
              <a:gd name="connsiteY236" fmla="*/ 229189 h 313289"/>
              <a:gd name="connsiteX237" fmla="*/ 0 w 201304"/>
              <a:gd name="connsiteY237" fmla="*/ 233215 h 313289"/>
              <a:gd name="connsiteX238" fmla="*/ 149 w 201304"/>
              <a:gd name="connsiteY238" fmla="*/ 234109 h 313289"/>
              <a:gd name="connsiteX239" fmla="*/ 1044 w 201304"/>
              <a:gd name="connsiteY239" fmla="*/ 235302 h 313289"/>
              <a:gd name="connsiteX240" fmla="*/ 3281 w 201304"/>
              <a:gd name="connsiteY240" fmla="*/ 235600 h 313289"/>
              <a:gd name="connsiteX241" fmla="*/ 4175 w 201304"/>
              <a:gd name="connsiteY241" fmla="*/ 234706 h 313289"/>
              <a:gd name="connsiteX242" fmla="*/ 3281 w 201304"/>
              <a:gd name="connsiteY242" fmla="*/ 231425 h 313289"/>
              <a:gd name="connsiteX243" fmla="*/ 4623 w 201304"/>
              <a:gd name="connsiteY243" fmla="*/ 232171 h 313289"/>
              <a:gd name="connsiteX244" fmla="*/ 5964 w 201304"/>
              <a:gd name="connsiteY244" fmla="*/ 233960 h 313289"/>
              <a:gd name="connsiteX245" fmla="*/ 7158 w 201304"/>
              <a:gd name="connsiteY245" fmla="*/ 234109 h 313289"/>
              <a:gd name="connsiteX246" fmla="*/ 8500 w 201304"/>
              <a:gd name="connsiteY246" fmla="*/ 233960 h 313289"/>
              <a:gd name="connsiteX247" fmla="*/ 9394 w 201304"/>
              <a:gd name="connsiteY247" fmla="*/ 234109 h 313289"/>
              <a:gd name="connsiteX248" fmla="*/ 10140 w 201304"/>
              <a:gd name="connsiteY248" fmla="*/ 234557 h 313289"/>
              <a:gd name="connsiteX249" fmla="*/ 9692 w 201304"/>
              <a:gd name="connsiteY249" fmla="*/ 237837 h 313289"/>
              <a:gd name="connsiteX250" fmla="*/ 9991 w 201304"/>
              <a:gd name="connsiteY250" fmla="*/ 239925 h 313289"/>
              <a:gd name="connsiteX251" fmla="*/ 10438 w 201304"/>
              <a:gd name="connsiteY251" fmla="*/ 241863 h 313289"/>
              <a:gd name="connsiteX252" fmla="*/ 11631 w 201304"/>
              <a:gd name="connsiteY252" fmla="*/ 243503 h 313289"/>
              <a:gd name="connsiteX253" fmla="*/ 12227 w 201304"/>
              <a:gd name="connsiteY253" fmla="*/ 247231 h 313289"/>
              <a:gd name="connsiteX254" fmla="*/ 15210 w 201304"/>
              <a:gd name="connsiteY254" fmla="*/ 248573 h 313289"/>
              <a:gd name="connsiteX255" fmla="*/ 18789 w 201304"/>
              <a:gd name="connsiteY255" fmla="*/ 249766 h 313289"/>
              <a:gd name="connsiteX256" fmla="*/ 20131 w 201304"/>
              <a:gd name="connsiteY256" fmla="*/ 250512 h 313289"/>
              <a:gd name="connsiteX257" fmla="*/ 20429 w 201304"/>
              <a:gd name="connsiteY257" fmla="*/ 251407 h 313289"/>
              <a:gd name="connsiteX258" fmla="*/ 21771 w 201304"/>
              <a:gd name="connsiteY258" fmla="*/ 251854 h 313289"/>
              <a:gd name="connsiteX259" fmla="*/ 23411 w 201304"/>
              <a:gd name="connsiteY259" fmla="*/ 251854 h 313289"/>
              <a:gd name="connsiteX260" fmla="*/ 24455 w 201304"/>
              <a:gd name="connsiteY260" fmla="*/ 251257 h 313289"/>
              <a:gd name="connsiteX261" fmla="*/ 25499 w 201304"/>
              <a:gd name="connsiteY261" fmla="*/ 249766 h 313289"/>
              <a:gd name="connsiteX262" fmla="*/ 25051 w 201304"/>
              <a:gd name="connsiteY262" fmla="*/ 247977 h 313289"/>
              <a:gd name="connsiteX263" fmla="*/ 25797 w 201304"/>
              <a:gd name="connsiteY263" fmla="*/ 248126 h 313289"/>
              <a:gd name="connsiteX264" fmla="*/ 26841 w 201304"/>
              <a:gd name="connsiteY264" fmla="*/ 249021 h 313289"/>
              <a:gd name="connsiteX265" fmla="*/ 28034 w 201304"/>
              <a:gd name="connsiteY265" fmla="*/ 249021 h 313289"/>
              <a:gd name="connsiteX266" fmla="*/ 29972 w 201304"/>
              <a:gd name="connsiteY266" fmla="*/ 247679 h 313289"/>
              <a:gd name="connsiteX267" fmla="*/ 30419 w 201304"/>
              <a:gd name="connsiteY267" fmla="*/ 248275 h 313289"/>
              <a:gd name="connsiteX268" fmla="*/ 29376 w 201304"/>
              <a:gd name="connsiteY268" fmla="*/ 249468 h 313289"/>
              <a:gd name="connsiteX269" fmla="*/ 29077 w 201304"/>
              <a:gd name="connsiteY269" fmla="*/ 250661 h 313289"/>
              <a:gd name="connsiteX270" fmla="*/ 31612 w 201304"/>
              <a:gd name="connsiteY270" fmla="*/ 253047 h 313289"/>
              <a:gd name="connsiteX271" fmla="*/ 31761 w 201304"/>
              <a:gd name="connsiteY271" fmla="*/ 253792 h 313289"/>
              <a:gd name="connsiteX272" fmla="*/ 28779 w 201304"/>
              <a:gd name="connsiteY272" fmla="*/ 253345 h 313289"/>
              <a:gd name="connsiteX273" fmla="*/ 27884 w 201304"/>
              <a:gd name="connsiteY273" fmla="*/ 254836 h 313289"/>
              <a:gd name="connsiteX274" fmla="*/ 26841 w 201304"/>
              <a:gd name="connsiteY274" fmla="*/ 255284 h 313289"/>
              <a:gd name="connsiteX275" fmla="*/ 28481 w 201304"/>
              <a:gd name="connsiteY275" fmla="*/ 258117 h 313289"/>
              <a:gd name="connsiteX276" fmla="*/ 29227 w 201304"/>
              <a:gd name="connsiteY276" fmla="*/ 260353 h 313289"/>
              <a:gd name="connsiteX277" fmla="*/ 32358 w 201304"/>
              <a:gd name="connsiteY277" fmla="*/ 260055 h 313289"/>
              <a:gd name="connsiteX278" fmla="*/ 29972 w 201304"/>
              <a:gd name="connsiteY278" fmla="*/ 262441 h 313289"/>
              <a:gd name="connsiteX279" fmla="*/ 35340 w 201304"/>
              <a:gd name="connsiteY279" fmla="*/ 268555 h 313289"/>
              <a:gd name="connsiteX280" fmla="*/ 36384 w 201304"/>
              <a:gd name="connsiteY280" fmla="*/ 270493 h 313289"/>
              <a:gd name="connsiteX281" fmla="*/ 37279 w 201304"/>
              <a:gd name="connsiteY281" fmla="*/ 274967 h 313289"/>
              <a:gd name="connsiteX282" fmla="*/ 35639 w 201304"/>
              <a:gd name="connsiteY282" fmla="*/ 279291 h 313289"/>
              <a:gd name="connsiteX283" fmla="*/ 35042 w 201304"/>
              <a:gd name="connsiteY283" fmla="*/ 284361 h 313289"/>
              <a:gd name="connsiteX284" fmla="*/ 33849 w 201304"/>
              <a:gd name="connsiteY284" fmla="*/ 289729 h 313289"/>
              <a:gd name="connsiteX285" fmla="*/ 33402 w 201304"/>
              <a:gd name="connsiteY285" fmla="*/ 296141 h 313289"/>
              <a:gd name="connsiteX286" fmla="*/ 33998 w 201304"/>
              <a:gd name="connsiteY286" fmla="*/ 296290 h 313289"/>
              <a:gd name="connsiteX287" fmla="*/ 34147 w 201304"/>
              <a:gd name="connsiteY287" fmla="*/ 296886 h 313289"/>
              <a:gd name="connsiteX288" fmla="*/ 34297 w 201304"/>
              <a:gd name="connsiteY288" fmla="*/ 297781 h 313289"/>
              <a:gd name="connsiteX289" fmla="*/ 35191 w 201304"/>
              <a:gd name="connsiteY289" fmla="*/ 298527 h 313289"/>
              <a:gd name="connsiteX290" fmla="*/ 38024 w 201304"/>
              <a:gd name="connsiteY290" fmla="*/ 299869 h 313289"/>
              <a:gd name="connsiteX291" fmla="*/ 46673 w 201304"/>
              <a:gd name="connsiteY291" fmla="*/ 299869 h 313289"/>
              <a:gd name="connsiteX292" fmla="*/ 51743 w 201304"/>
              <a:gd name="connsiteY292" fmla="*/ 299869 h 313289"/>
              <a:gd name="connsiteX293" fmla="*/ 59348 w 201304"/>
              <a:gd name="connsiteY293" fmla="*/ 299869 h 313289"/>
              <a:gd name="connsiteX294" fmla="*/ 67400 w 201304"/>
              <a:gd name="connsiteY294" fmla="*/ 299869 h 313289"/>
              <a:gd name="connsiteX295" fmla="*/ 73513 w 201304"/>
              <a:gd name="connsiteY295" fmla="*/ 299869 h 313289"/>
              <a:gd name="connsiteX296" fmla="*/ 73812 w 201304"/>
              <a:gd name="connsiteY296" fmla="*/ 297930 h 313289"/>
              <a:gd name="connsiteX297" fmla="*/ 74259 w 201304"/>
              <a:gd name="connsiteY297" fmla="*/ 297185 h 313289"/>
              <a:gd name="connsiteX298" fmla="*/ 74110 w 201304"/>
              <a:gd name="connsiteY298" fmla="*/ 296141 h 313289"/>
              <a:gd name="connsiteX299" fmla="*/ 79627 w 201304"/>
              <a:gd name="connsiteY299" fmla="*/ 296141 h 313289"/>
              <a:gd name="connsiteX300" fmla="*/ 89618 w 201304"/>
              <a:gd name="connsiteY300" fmla="*/ 296588 h 313289"/>
              <a:gd name="connsiteX301" fmla="*/ 94091 w 201304"/>
              <a:gd name="connsiteY301" fmla="*/ 296588 h 313289"/>
              <a:gd name="connsiteX302" fmla="*/ 95284 w 201304"/>
              <a:gd name="connsiteY302" fmla="*/ 296588 h 313289"/>
              <a:gd name="connsiteX303" fmla="*/ 100801 w 201304"/>
              <a:gd name="connsiteY303" fmla="*/ 296290 h 313289"/>
              <a:gd name="connsiteX304" fmla="*/ 105126 w 201304"/>
              <a:gd name="connsiteY304" fmla="*/ 296737 h 313289"/>
              <a:gd name="connsiteX305" fmla="*/ 107064 w 201304"/>
              <a:gd name="connsiteY305" fmla="*/ 297185 h 313289"/>
              <a:gd name="connsiteX306" fmla="*/ 108704 w 201304"/>
              <a:gd name="connsiteY306" fmla="*/ 297334 h 313289"/>
              <a:gd name="connsiteX307" fmla="*/ 114072 w 201304"/>
              <a:gd name="connsiteY307" fmla="*/ 297632 h 313289"/>
              <a:gd name="connsiteX308" fmla="*/ 120932 w 201304"/>
              <a:gd name="connsiteY308" fmla="*/ 297334 h 313289"/>
              <a:gd name="connsiteX309" fmla="*/ 123318 w 201304"/>
              <a:gd name="connsiteY309" fmla="*/ 297334 h 313289"/>
              <a:gd name="connsiteX310" fmla="*/ 124660 w 201304"/>
              <a:gd name="connsiteY310" fmla="*/ 298228 h 313289"/>
              <a:gd name="connsiteX311" fmla="*/ 125256 w 201304"/>
              <a:gd name="connsiteY311" fmla="*/ 300018 h 313289"/>
              <a:gd name="connsiteX312" fmla="*/ 131668 w 201304"/>
              <a:gd name="connsiteY312" fmla="*/ 300018 h 313289"/>
              <a:gd name="connsiteX313" fmla="*/ 137931 w 201304"/>
              <a:gd name="connsiteY313" fmla="*/ 300018 h 313289"/>
              <a:gd name="connsiteX314" fmla="*/ 144790 w 201304"/>
              <a:gd name="connsiteY314" fmla="*/ 300018 h 313289"/>
              <a:gd name="connsiteX315" fmla="*/ 151500 w 201304"/>
              <a:gd name="connsiteY315" fmla="*/ 300018 h 313289"/>
              <a:gd name="connsiteX316" fmla="*/ 156570 w 201304"/>
              <a:gd name="connsiteY316" fmla="*/ 300167 h 313289"/>
              <a:gd name="connsiteX317" fmla="*/ 159105 w 201304"/>
              <a:gd name="connsiteY317" fmla="*/ 298974 h 313289"/>
              <a:gd name="connsiteX318" fmla="*/ 161491 w 201304"/>
              <a:gd name="connsiteY318" fmla="*/ 300763 h 313289"/>
              <a:gd name="connsiteX319" fmla="*/ 162684 w 201304"/>
              <a:gd name="connsiteY319" fmla="*/ 301211 h 313289"/>
              <a:gd name="connsiteX320" fmla="*/ 162982 w 201304"/>
              <a:gd name="connsiteY320" fmla="*/ 301062 h 313289"/>
              <a:gd name="connsiteX321" fmla="*/ 164026 w 201304"/>
              <a:gd name="connsiteY321" fmla="*/ 302404 h 313289"/>
              <a:gd name="connsiteX322" fmla="*/ 166859 w 201304"/>
              <a:gd name="connsiteY322" fmla="*/ 302254 h 313289"/>
              <a:gd name="connsiteX323" fmla="*/ 167306 w 201304"/>
              <a:gd name="connsiteY323" fmla="*/ 302553 h 313289"/>
              <a:gd name="connsiteX324" fmla="*/ 167605 w 201304"/>
              <a:gd name="connsiteY324" fmla="*/ 304044 h 313289"/>
              <a:gd name="connsiteX325" fmla="*/ 170289 w 201304"/>
              <a:gd name="connsiteY325" fmla="*/ 304044 h 313289"/>
              <a:gd name="connsiteX326" fmla="*/ 171780 w 201304"/>
              <a:gd name="connsiteY326" fmla="*/ 304342 h 313289"/>
              <a:gd name="connsiteX327" fmla="*/ 172823 w 201304"/>
              <a:gd name="connsiteY327" fmla="*/ 304342 h 313289"/>
              <a:gd name="connsiteX328" fmla="*/ 174464 w 201304"/>
              <a:gd name="connsiteY328" fmla="*/ 303447 h 313289"/>
              <a:gd name="connsiteX329" fmla="*/ 175508 w 201304"/>
              <a:gd name="connsiteY329" fmla="*/ 303746 h 313289"/>
              <a:gd name="connsiteX330" fmla="*/ 177595 w 201304"/>
              <a:gd name="connsiteY330" fmla="*/ 304939 h 313289"/>
              <a:gd name="connsiteX331" fmla="*/ 179086 w 201304"/>
              <a:gd name="connsiteY331" fmla="*/ 305833 h 313289"/>
              <a:gd name="connsiteX332" fmla="*/ 181174 w 201304"/>
              <a:gd name="connsiteY332" fmla="*/ 305535 h 313289"/>
              <a:gd name="connsiteX333" fmla="*/ 185945 w 201304"/>
              <a:gd name="connsiteY333" fmla="*/ 305684 h 313289"/>
              <a:gd name="connsiteX334" fmla="*/ 189673 w 201304"/>
              <a:gd name="connsiteY334" fmla="*/ 306728 h 313289"/>
              <a:gd name="connsiteX335" fmla="*/ 193401 w 201304"/>
              <a:gd name="connsiteY335" fmla="*/ 309412 h 313289"/>
              <a:gd name="connsiteX336" fmla="*/ 195787 w 201304"/>
              <a:gd name="connsiteY336" fmla="*/ 310903 h 313289"/>
              <a:gd name="connsiteX337" fmla="*/ 198024 w 201304"/>
              <a:gd name="connsiteY337" fmla="*/ 313289 h 313289"/>
              <a:gd name="connsiteX338" fmla="*/ 198918 w 201304"/>
              <a:gd name="connsiteY338" fmla="*/ 312842 h 313289"/>
              <a:gd name="connsiteX339" fmla="*/ 199664 w 201304"/>
              <a:gd name="connsiteY339" fmla="*/ 312245 h 313289"/>
              <a:gd name="connsiteX340" fmla="*/ 200111 w 201304"/>
              <a:gd name="connsiteY340" fmla="*/ 311947 h 313289"/>
              <a:gd name="connsiteX341" fmla="*/ 200111 w 201304"/>
              <a:gd name="connsiteY341" fmla="*/ 310008 h 313289"/>
              <a:gd name="connsiteX342" fmla="*/ 198769 w 201304"/>
              <a:gd name="connsiteY342" fmla="*/ 306579 h 313289"/>
              <a:gd name="connsiteX343" fmla="*/ 198322 w 201304"/>
              <a:gd name="connsiteY343" fmla="*/ 303746 h 313289"/>
              <a:gd name="connsiteX344" fmla="*/ 198620 w 201304"/>
              <a:gd name="connsiteY344" fmla="*/ 301509 h 313289"/>
              <a:gd name="connsiteX345" fmla="*/ 199515 w 201304"/>
              <a:gd name="connsiteY345" fmla="*/ 299869 h 313289"/>
              <a:gd name="connsiteX346" fmla="*/ 201155 w 201304"/>
              <a:gd name="connsiteY346" fmla="*/ 298825 h 313289"/>
              <a:gd name="connsiteX347" fmla="*/ 201304 w 201304"/>
              <a:gd name="connsiteY347" fmla="*/ 297185 h 313289"/>
              <a:gd name="connsiteX348" fmla="*/ 201304 w 201304"/>
              <a:gd name="connsiteY348" fmla="*/ 297035 h 313289"/>
              <a:gd name="connsiteX349" fmla="*/ 200111 w 201304"/>
              <a:gd name="connsiteY349" fmla="*/ 294500 h 31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Lst>
            <a:rect l="l" t="t" r="r" b="b"/>
            <a:pathLst>
              <a:path w="201304" h="313289">
                <a:moveTo>
                  <a:pt x="200111" y="294500"/>
                </a:moveTo>
                <a:lnTo>
                  <a:pt x="199366" y="291518"/>
                </a:lnTo>
                <a:lnTo>
                  <a:pt x="199068" y="288089"/>
                </a:lnTo>
                <a:lnTo>
                  <a:pt x="199217" y="287045"/>
                </a:lnTo>
                <a:lnTo>
                  <a:pt x="198769" y="286150"/>
                </a:lnTo>
                <a:lnTo>
                  <a:pt x="198620" y="285852"/>
                </a:lnTo>
                <a:lnTo>
                  <a:pt x="198024" y="283317"/>
                </a:lnTo>
                <a:lnTo>
                  <a:pt x="198620" y="281528"/>
                </a:lnTo>
                <a:lnTo>
                  <a:pt x="198173" y="279589"/>
                </a:lnTo>
                <a:lnTo>
                  <a:pt x="196682" y="277651"/>
                </a:lnTo>
                <a:lnTo>
                  <a:pt x="195340" y="276309"/>
                </a:lnTo>
                <a:lnTo>
                  <a:pt x="194594" y="274967"/>
                </a:lnTo>
                <a:lnTo>
                  <a:pt x="193998" y="274519"/>
                </a:lnTo>
                <a:lnTo>
                  <a:pt x="192506" y="274221"/>
                </a:lnTo>
                <a:lnTo>
                  <a:pt x="190568" y="273625"/>
                </a:lnTo>
                <a:lnTo>
                  <a:pt x="188033" y="270791"/>
                </a:lnTo>
                <a:lnTo>
                  <a:pt x="185498" y="268107"/>
                </a:lnTo>
                <a:lnTo>
                  <a:pt x="182218" y="264529"/>
                </a:lnTo>
                <a:lnTo>
                  <a:pt x="179683" y="261546"/>
                </a:lnTo>
                <a:lnTo>
                  <a:pt x="176551" y="257968"/>
                </a:lnTo>
                <a:lnTo>
                  <a:pt x="173569" y="254538"/>
                </a:lnTo>
                <a:lnTo>
                  <a:pt x="171780" y="251257"/>
                </a:lnTo>
                <a:lnTo>
                  <a:pt x="171183" y="249319"/>
                </a:lnTo>
                <a:lnTo>
                  <a:pt x="171929" y="249170"/>
                </a:lnTo>
                <a:lnTo>
                  <a:pt x="173271" y="249021"/>
                </a:lnTo>
                <a:lnTo>
                  <a:pt x="173718" y="248723"/>
                </a:lnTo>
                <a:lnTo>
                  <a:pt x="173867" y="247828"/>
                </a:lnTo>
                <a:lnTo>
                  <a:pt x="172525" y="245293"/>
                </a:lnTo>
                <a:lnTo>
                  <a:pt x="171929" y="242012"/>
                </a:lnTo>
                <a:lnTo>
                  <a:pt x="170736" y="239925"/>
                </a:lnTo>
                <a:lnTo>
                  <a:pt x="167455" y="236793"/>
                </a:lnTo>
                <a:lnTo>
                  <a:pt x="164175" y="234557"/>
                </a:lnTo>
                <a:lnTo>
                  <a:pt x="163131" y="233215"/>
                </a:lnTo>
                <a:lnTo>
                  <a:pt x="162534" y="231574"/>
                </a:lnTo>
                <a:lnTo>
                  <a:pt x="161342" y="220689"/>
                </a:lnTo>
                <a:lnTo>
                  <a:pt x="160745" y="217558"/>
                </a:lnTo>
                <a:lnTo>
                  <a:pt x="159702" y="216216"/>
                </a:lnTo>
                <a:lnTo>
                  <a:pt x="158956" y="215470"/>
                </a:lnTo>
                <a:lnTo>
                  <a:pt x="158658" y="214725"/>
                </a:lnTo>
                <a:lnTo>
                  <a:pt x="158807" y="212786"/>
                </a:lnTo>
                <a:lnTo>
                  <a:pt x="159254" y="210997"/>
                </a:lnTo>
                <a:lnTo>
                  <a:pt x="159254" y="210400"/>
                </a:lnTo>
                <a:lnTo>
                  <a:pt x="160149" y="208909"/>
                </a:lnTo>
                <a:lnTo>
                  <a:pt x="160149" y="198769"/>
                </a:lnTo>
                <a:lnTo>
                  <a:pt x="159702" y="198173"/>
                </a:lnTo>
                <a:lnTo>
                  <a:pt x="159105" y="197278"/>
                </a:lnTo>
                <a:lnTo>
                  <a:pt x="158210" y="197427"/>
                </a:lnTo>
                <a:lnTo>
                  <a:pt x="157166" y="197278"/>
                </a:lnTo>
                <a:lnTo>
                  <a:pt x="156123" y="195787"/>
                </a:lnTo>
                <a:lnTo>
                  <a:pt x="155228" y="193998"/>
                </a:lnTo>
                <a:lnTo>
                  <a:pt x="155526" y="192655"/>
                </a:lnTo>
                <a:lnTo>
                  <a:pt x="156421" y="191612"/>
                </a:lnTo>
                <a:lnTo>
                  <a:pt x="157316" y="190568"/>
                </a:lnTo>
                <a:lnTo>
                  <a:pt x="158658" y="189823"/>
                </a:lnTo>
                <a:lnTo>
                  <a:pt x="162236" y="188182"/>
                </a:lnTo>
                <a:lnTo>
                  <a:pt x="163280" y="187437"/>
                </a:lnTo>
                <a:lnTo>
                  <a:pt x="164026" y="186393"/>
                </a:lnTo>
                <a:lnTo>
                  <a:pt x="164473" y="185051"/>
                </a:lnTo>
                <a:lnTo>
                  <a:pt x="166561" y="179832"/>
                </a:lnTo>
                <a:lnTo>
                  <a:pt x="169692" y="174613"/>
                </a:lnTo>
                <a:lnTo>
                  <a:pt x="171034" y="173569"/>
                </a:lnTo>
                <a:lnTo>
                  <a:pt x="172525" y="170139"/>
                </a:lnTo>
                <a:lnTo>
                  <a:pt x="174315" y="165815"/>
                </a:lnTo>
                <a:lnTo>
                  <a:pt x="175060" y="163877"/>
                </a:lnTo>
                <a:lnTo>
                  <a:pt x="175657" y="161938"/>
                </a:lnTo>
                <a:lnTo>
                  <a:pt x="176700" y="160447"/>
                </a:lnTo>
                <a:lnTo>
                  <a:pt x="180130" y="157763"/>
                </a:lnTo>
                <a:lnTo>
                  <a:pt x="182814" y="153289"/>
                </a:lnTo>
                <a:lnTo>
                  <a:pt x="184156" y="151053"/>
                </a:lnTo>
                <a:lnTo>
                  <a:pt x="184753" y="149412"/>
                </a:lnTo>
                <a:lnTo>
                  <a:pt x="184902" y="147325"/>
                </a:lnTo>
                <a:lnTo>
                  <a:pt x="184603" y="145983"/>
                </a:lnTo>
                <a:lnTo>
                  <a:pt x="182963" y="145386"/>
                </a:lnTo>
                <a:lnTo>
                  <a:pt x="181919" y="144193"/>
                </a:lnTo>
                <a:lnTo>
                  <a:pt x="179384" y="137931"/>
                </a:lnTo>
                <a:lnTo>
                  <a:pt x="176850" y="131370"/>
                </a:lnTo>
                <a:lnTo>
                  <a:pt x="173271" y="124809"/>
                </a:lnTo>
                <a:lnTo>
                  <a:pt x="169394" y="120783"/>
                </a:lnTo>
                <a:lnTo>
                  <a:pt x="166561" y="118248"/>
                </a:lnTo>
                <a:lnTo>
                  <a:pt x="165666" y="117949"/>
                </a:lnTo>
                <a:lnTo>
                  <a:pt x="164175" y="117055"/>
                </a:lnTo>
                <a:lnTo>
                  <a:pt x="163131" y="116458"/>
                </a:lnTo>
                <a:lnTo>
                  <a:pt x="157912" y="111985"/>
                </a:lnTo>
                <a:lnTo>
                  <a:pt x="152544" y="107064"/>
                </a:lnTo>
                <a:lnTo>
                  <a:pt x="151202" y="104827"/>
                </a:lnTo>
                <a:lnTo>
                  <a:pt x="148518" y="101547"/>
                </a:lnTo>
                <a:lnTo>
                  <a:pt x="145536" y="98117"/>
                </a:lnTo>
                <a:lnTo>
                  <a:pt x="144044" y="96477"/>
                </a:lnTo>
                <a:lnTo>
                  <a:pt x="143299" y="93644"/>
                </a:lnTo>
                <a:lnTo>
                  <a:pt x="145386" y="91109"/>
                </a:lnTo>
                <a:lnTo>
                  <a:pt x="147623" y="87828"/>
                </a:lnTo>
                <a:lnTo>
                  <a:pt x="150307" y="85741"/>
                </a:lnTo>
                <a:lnTo>
                  <a:pt x="153737" y="85592"/>
                </a:lnTo>
                <a:lnTo>
                  <a:pt x="159552" y="86486"/>
                </a:lnTo>
                <a:lnTo>
                  <a:pt x="165815" y="86785"/>
                </a:lnTo>
                <a:lnTo>
                  <a:pt x="172078" y="86039"/>
                </a:lnTo>
                <a:lnTo>
                  <a:pt x="173718" y="85592"/>
                </a:lnTo>
                <a:lnTo>
                  <a:pt x="175209" y="85741"/>
                </a:lnTo>
                <a:lnTo>
                  <a:pt x="178639" y="86486"/>
                </a:lnTo>
                <a:lnTo>
                  <a:pt x="184454" y="86188"/>
                </a:lnTo>
                <a:lnTo>
                  <a:pt x="187437" y="84995"/>
                </a:lnTo>
                <a:lnTo>
                  <a:pt x="184156" y="82758"/>
                </a:lnTo>
                <a:lnTo>
                  <a:pt x="180726" y="79180"/>
                </a:lnTo>
                <a:lnTo>
                  <a:pt x="177446" y="75303"/>
                </a:lnTo>
                <a:lnTo>
                  <a:pt x="175508" y="71724"/>
                </a:lnTo>
                <a:lnTo>
                  <a:pt x="173718" y="67251"/>
                </a:lnTo>
                <a:lnTo>
                  <a:pt x="171929" y="61733"/>
                </a:lnTo>
                <a:lnTo>
                  <a:pt x="171034" y="54427"/>
                </a:lnTo>
                <a:lnTo>
                  <a:pt x="171183" y="50252"/>
                </a:lnTo>
                <a:lnTo>
                  <a:pt x="171631" y="47418"/>
                </a:lnTo>
                <a:lnTo>
                  <a:pt x="173420" y="42647"/>
                </a:lnTo>
                <a:lnTo>
                  <a:pt x="172227" y="39813"/>
                </a:lnTo>
                <a:lnTo>
                  <a:pt x="172525" y="37577"/>
                </a:lnTo>
                <a:lnTo>
                  <a:pt x="172376" y="34147"/>
                </a:lnTo>
                <a:lnTo>
                  <a:pt x="171780" y="32507"/>
                </a:lnTo>
                <a:lnTo>
                  <a:pt x="169543" y="26841"/>
                </a:lnTo>
                <a:lnTo>
                  <a:pt x="169095" y="26244"/>
                </a:lnTo>
                <a:lnTo>
                  <a:pt x="167008" y="22516"/>
                </a:lnTo>
                <a:lnTo>
                  <a:pt x="166113" y="15955"/>
                </a:lnTo>
                <a:lnTo>
                  <a:pt x="163877" y="11780"/>
                </a:lnTo>
                <a:lnTo>
                  <a:pt x="160298" y="9693"/>
                </a:lnTo>
                <a:lnTo>
                  <a:pt x="158210" y="7158"/>
                </a:lnTo>
                <a:lnTo>
                  <a:pt x="157465" y="2684"/>
                </a:lnTo>
                <a:lnTo>
                  <a:pt x="155974" y="1640"/>
                </a:lnTo>
                <a:lnTo>
                  <a:pt x="150307" y="0"/>
                </a:lnTo>
                <a:lnTo>
                  <a:pt x="145536" y="0"/>
                </a:lnTo>
                <a:lnTo>
                  <a:pt x="148070" y="12973"/>
                </a:lnTo>
                <a:lnTo>
                  <a:pt x="148369" y="15359"/>
                </a:lnTo>
                <a:lnTo>
                  <a:pt x="148518" y="16552"/>
                </a:lnTo>
                <a:lnTo>
                  <a:pt x="148667" y="17446"/>
                </a:lnTo>
                <a:lnTo>
                  <a:pt x="149114" y="19236"/>
                </a:lnTo>
                <a:lnTo>
                  <a:pt x="151053" y="19981"/>
                </a:lnTo>
                <a:lnTo>
                  <a:pt x="154781" y="20429"/>
                </a:lnTo>
                <a:lnTo>
                  <a:pt x="157465" y="21622"/>
                </a:lnTo>
                <a:lnTo>
                  <a:pt x="159105" y="23709"/>
                </a:lnTo>
                <a:lnTo>
                  <a:pt x="159254" y="24157"/>
                </a:lnTo>
                <a:lnTo>
                  <a:pt x="160149" y="25797"/>
                </a:lnTo>
                <a:lnTo>
                  <a:pt x="160447" y="26841"/>
                </a:lnTo>
                <a:lnTo>
                  <a:pt x="160149" y="30270"/>
                </a:lnTo>
                <a:lnTo>
                  <a:pt x="159552" y="34595"/>
                </a:lnTo>
                <a:lnTo>
                  <a:pt x="158658" y="37428"/>
                </a:lnTo>
                <a:lnTo>
                  <a:pt x="159254" y="41156"/>
                </a:lnTo>
                <a:lnTo>
                  <a:pt x="158956" y="42796"/>
                </a:lnTo>
                <a:lnTo>
                  <a:pt x="158658" y="43989"/>
                </a:lnTo>
                <a:lnTo>
                  <a:pt x="156868" y="45182"/>
                </a:lnTo>
                <a:lnTo>
                  <a:pt x="154631" y="46524"/>
                </a:lnTo>
                <a:lnTo>
                  <a:pt x="149263" y="50102"/>
                </a:lnTo>
                <a:lnTo>
                  <a:pt x="147623" y="50699"/>
                </a:lnTo>
                <a:lnTo>
                  <a:pt x="145386" y="50848"/>
                </a:lnTo>
                <a:lnTo>
                  <a:pt x="143448" y="51743"/>
                </a:lnTo>
                <a:lnTo>
                  <a:pt x="141062" y="53681"/>
                </a:lnTo>
                <a:lnTo>
                  <a:pt x="135992" y="61137"/>
                </a:lnTo>
                <a:lnTo>
                  <a:pt x="131668" y="68444"/>
                </a:lnTo>
                <a:lnTo>
                  <a:pt x="130177" y="74557"/>
                </a:lnTo>
                <a:lnTo>
                  <a:pt x="128536" y="80373"/>
                </a:lnTo>
                <a:lnTo>
                  <a:pt x="124660" y="84100"/>
                </a:lnTo>
                <a:lnTo>
                  <a:pt x="124063" y="86188"/>
                </a:lnTo>
                <a:lnTo>
                  <a:pt x="123914" y="87530"/>
                </a:lnTo>
                <a:lnTo>
                  <a:pt x="123765" y="90214"/>
                </a:lnTo>
                <a:lnTo>
                  <a:pt x="123318" y="94986"/>
                </a:lnTo>
                <a:lnTo>
                  <a:pt x="122721" y="97223"/>
                </a:lnTo>
                <a:lnTo>
                  <a:pt x="122125" y="97819"/>
                </a:lnTo>
                <a:lnTo>
                  <a:pt x="118099" y="99310"/>
                </a:lnTo>
                <a:lnTo>
                  <a:pt x="115713" y="100950"/>
                </a:lnTo>
                <a:lnTo>
                  <a:pt x="114222" y="104380"/>
                </a:lnTo>
                <a:lnTo>
                  <a:pt x="113774" y="107959"/>
                </a:lnTo>
                <a:lnTo>
                  <a:pt x="112880" y="112134"/>
                </a:lnTo>
                <a:lnTo>
                  <a:pt x="112432" y="115862"/>
                </a:lnTo>
                <a:lnTo>
                  <a:pt x="111836" y="117651"/>
                </a:lnTo>
                <a:lnTo>
                  <a:pt x="110494" y="119739"/>
                </a:lnTo>
                <a:lnTo>
                  <a:pt x="108406" y="121826"/>
                </a:lnTo>
                <a:lnTo>
                  <a:pt x="106617" y="123019"/>
                </a:lnTo>
                <a:lnTo>
                  <a:pt x="101845" y="123765"/>
                </a:lnTo>
                <a:lnTo>
                  <a:pt x="99459" y="128686"/>
                </a:lnTo>
                <a:lnTo>
                  <a:pt x="97372" y="132413"/>
                </a:lnTo>
                <a:lnTo>
                  <a:pt x="97372" y="133905"/>
                </a:lnTo>
                <a:lnTo>
                  <a:pt x="95284" y="141808"/>
                </a:lnTo>
                <a:lnTo>
                  <a:pt x="91854" y="147623"/>
                </a:lnTo>
                <a:lnTo>
                  <a:pt x="91705" y="149711"/>
                </a:lnTo>
                <a:lnTo>
                  <a:pt x="91705" y="151500"/>
                </a:lnTo>
                <a:lnTo>
                  <a:pt x="87381" y="156570"/>
                </a:lnTo>
                <a:lnTo>
                  <a:pt x="86188" y="158210"/>
                </a:lnTo>
                <a:lnTo>
                  <a:pt x="85145" y="160149"/>
                </a:lnTo>
                <a:lnTo>
                  <a:pt x="86188" y="162087"/>
                </a:lnTo>
                <a:lnTo>
                  <a:pt x="87381" y="163877"/>
                </a:lnTo>
                <a:lnTo>
                  <a:pt x="87530" y="164473"/>
                </a:lnTo>
                <a:lnTo>
                  <a:pt x="85592" y="166113"/>
                </a:lnTo>
                <a:lnTo>
                  <a:pt x="82162" y="168946"/>
                </a:lnTo>
                <a:lnTo>
                  <a:pt x="80224" y="170736"/>
                </a:lnTo>
                <a:lnTo>
                  <a:pt x="79776" y="171631"/>
                </a:lnTo>
                <a:lnTo>
                  <a:pt x="79478" y="175955"/>
                </a:lnTo>
                <a:lnTo>
                  <a:pt x="78882" y="177148"/>
                </a:lnTo>
                <a:lnTo>
                  <a:pt x="77540" y="178639"/>
                </a:lnTo>
                <a:lnTo>
                  <a:pt x="75452" y="180428"/>
                </a:lnTo>
                <a:lnTo>
                  <a:pt x="73513" y="181770"/>
                </a:lnTo>
                <a:lnTo>
                  <a:pt x="71128" y="182665"/>
                </a:lnTo>
                <a:lnTo>
                  <a:pt x="68891" y="183112"/>
                </a:lnTo>
                <a:lnTo>
                  <a:pt x="67698" y="182516"/>
                </a:lnTo>
                <a:lnTo>
                  <a:pt x="66953" y="181174"/>
                </a:lnTo>
                <a:lnTo>
                  <a:pt x="65759" y="175955"/>
                </a:lnTo>
                <a:lnTo>
                  <a:pt x="65163" y="174762"/>
                </a:lnTo>
                <a:lnTo>
                  <a:pt x="63672" y="173718"/>
                </a:lnTo>
                <a:lnTo>
                  <a:pt x="60839" y="170885"/>
                </a:lnTo>
                <a:lnTo>
                  <a:pt x="58006" y="167903"/>
                </a:lnTo>
                <a:lnTo>
                  <a:pt x="54576" y="165964"/>
                </a:lnTo>
                <a:lnTo>
                  <a:pt x="53830" y="166113"/>
                </a:lnTo>
                <a:lnTo>
                  <a:pt x="53234" y="166561"/>
                </a:lnTo>
                <a:lnTo>
                  <a:pt x="52190" y="169543"/>
                </a:lnTo>
                <a:lnTo>
                  <a:pt x="51295" y="170587"/>
                </a:lnTo>
                <a:lnTo>
                  <a:pt x="49506" y="171034"/>
                </a:lnTo>
                <a:lnTo>
                  <a:pt x="46375" y="171034"/>
                </a:lnTo>
                <a:lnTo>
                  <a:pt x="43989" y="170587"/>
                </a:lnTo>
                <a:lnTo>
                  <a:pt x="43542" y="169990"/>
                </a:lnTo>
                <a:lnTo>
                  <a:pt x="42945" y="168797"/>
                </a:lnTo>
                <a:lnTo>
                  <a:pt x="42348" y="167753"/>
                </a:lnTo>
                <a:lnTo>
                  <a:pt x="39664" y="169841"/>
                </a:lnTo>
                <a:lnTo>
                  <a:pt x="35340" y="172973"/>
                </a:lnTo>
                <a:lnTo>
                  <a:pt x="33849" y="173569"/>
                </a:lnTo>
                <a:lnTo>
                  <a:pt x="32805" y="174165"/>
                </a:lnTo>
                <a:lnTo>
                  <a:pt x="31314" y="177297"/>
                </a:lnTo>
                <a:lnTo>
                  <a:pt x="29674" y="180428"/>
                </a:lnTo>
                <a:lnTo>
                  <a:pt x="27437" y="182218"/>
                </a:lnTo>
                <a:lnTo>
                  <a:pt x="25200" y="183560"/>
                </a:lnTo>
                <a:lnTo>
                  <a:pt x="23858" y="184752"/>
                </a:lnTo>
                <a:lnTo>
                  <a:pt x="22069" y="186244"/>
                </a:lnTo>
                <a:lnTo>
                  <a:pt x="18490" y="189972"/>
                </a:lnTo>
                <a:lnTo>
                  <a:pt x="13868" y="194743"/>
                </a:lnTo>
                <a:lnTo>
                  <a:pt x="12227" y="197278"/>
                </a:lnTo>
                <a:lnTo>
                  <a:pt x="10587" y="201006"/>
                </a:lnTo>
                <a:lnTo>
                  <a:pt x="9544" y="205181"/>
                </a:lnTo>
                <a:lnTo>
                  <a:pt x="8500" y="209655"/>
                </a:lnTo>
                <a:lnTo>
                  <a:pt x="7008" y="216961"/>
                </a:lnTo>
                <a:lnTo>
                  <a:pt x="4772" y="221136"/>
                </a:lnTo>
                <a:lnTo>
                  <a:pt x="2833" y="224417"/>
                </a:lnTo>
                <a:lnTo>
                  <a:pt x="1342" y="226952"/>
                </a:lnTo>
                <a:lnTo>
                  <a:pt x="597" y="229039"/>
                </a:lnTo>
                <a:lnTo>
                  <a:pt x="1044" y="229189"/>
                </a:lnTo>
                <a:lnTo>
                  <a:pt x="0" y="233215"/>
                </a:lnTo>
                <a:lnTo>
                  <a:pt x="149" y="234109"/>
                </a:lnTo>
                <a:lnTo>
                  <a:pt x="1044" y="235302"/>
                </a:lnTo>
                <a:lnTo>
                  <a:pt x="3281" y="235600"/>
                </a:lnTo>
                <a:lnTo>
                  <a:pt x="4175" y="234706"/>
                </a:lnTo>
                <a:lnTo>
                  <a:pt x="3281" y="231425"/>
                </a:lnTo>
                <a:lnTo>
                  <a:pt x="4623" y="232171"/>
                </a:lnTo>
                <a:lnTo>
                  <a:pt x="5964" y="233960"/>
                </a:lnTo>
                <a:lnTo>
                  <a:pt x="7158" y="234109"/>
                </a:lnTo>
                <a:lnTo>
                  <a:pt x="8500" y="233960"/>
                </a:lnTo>
                <a:lnTo>
                  <a:pt x="9394" y="234109"/>
                </a:lnTo>
                <a:lnTo>
                  <a:pt x="10140" y="234557"/>
                </a:lnTo>
                <a:lnTo>
                  <a:pt x="9692" y="237837"/>
                </a:lnTo>
                <a:lnTo>
                  <a:pt x="9991" y="239925"/>
                </a:lnTo>
                <a:lnTo>
                  <a:pt x="10438" y="241863"/>
                </a:lnTo>
                <a:lnTo>
                  <a:pt x="11631" y="243503"/>
                </a:lnTo>
                <a:lnTo>
                  <a:pt x="12227" y="247231"/>
                </a:lnTo>
                <a:lnTo>
                  <a:pt x="15210" y="248573"/>
                </a:lnTo>
                <a:lnTo>
                  <a:pt x="18789" y="249766"/>
                </a:lnTo>
                <a:lnTo>
                  <a:pt x="20131" y="250512"/>
                </a:lnTo>
                <a:lnTo>
                  <a:pt x="20429" y="251407"/>
                </a:lnTo>
                <a:lnTo>
                  <a:pt x="21771" y="251854"/>
                </a:lnTo>
                <a:lnTo>
                  <a:pt x="23411" y="251854"/>
                </a:lnTo>
                <a:lnTo>
                  <a:pt x="24455" y="251257"/>
                </a:lnTo>
                <a:lnTo>
                  <a:pt x="25499" y="249766"/>
                </a:lnTo>
                <a:lnTo>
                  <a:pt x="25051" y="247977"/>
                </a:lnTo>
                <a:lnTo>
                  <a:pt x="25797" y="248126"/>
                </a:lnTo>
                <a:lnTo>
                  <a:pt x="26841" y="249021"/>
                </a:lnTo>
                <a:lnTo>
                  <a:pt x="28034" y="249021"/>
                </a:lnTo>
                <a:lnTo>
                  <a:pt x="29972" y="247679"/>
                </a:lnTo>
                <a:lnTo>
                  <a:pt x="30419" y="248275"/>
                </a:lnTo>
                <a:lnTo>
                  <a:pt x="29376" y="249468"/>
                </a:lnTo>
                <a:lnTo>
                  <a:pt x="29077" y="250661"/>
                </a:lnTo>
                <a:lnTo>
                  <a:pt x="31612" y="253047"/>
                </a:lnTo>
                <a:lnTo>
                  <a:pt x="31761" y="253792"/>
                </a:lnTo>
                <a:lnTo>
                  <a:pt x="28779" y="253345"/>
                </a:lnTo>
                <a:lnTo>
                  <a:pt x="27884" y="254836"/>
                </a:lnTo>
                <a:lnTo>
                  <a:pt x="26841" y="255284"/>
                </a:lnTo>
                <a:lnTo>
                  <a:pt x="28481" y="258117"/>
                </a:lnTo>
                <a:lnTo>
                  <a:pt x="29227" y="260353"/>
                </a:lnTo>
                <a:lnTo>
                  <a:pt x="32358" y="260055"/>
                </a:lnTo>
                <a:lnTo>
                  <a:pt x="29972" y="262441"/>
                </a:lnTo>
                <a:lnTo>
                  <a:pt x="35340" y="268555"/>
                </a:lnTo>
                <a:lnTo>
                  <a:pt x="36384" y="270493"/>
                </a:lnTo>
                <a:lnTo>
                  <a:pt x="37279" y="274967"/>
                </a:lnTo>
                <a:lnTo>
                  <a:pt x="35639" y="279291"/>
                </a:lnTo>
                <a:lnTo>
                  <a:pt x="35042" y="284361"/>
                </a:lnTo>
                <a:lnTo>
                  <a:pt x="33849" y="289729"/>
                </a:lnTo>
                <a:lnTo>
                  <a:pt x="33402" y="296141"/>
                </a:lnTo>
                <a:lnTo>
                  <a:pt x="33998" y="296290"/>
                </a:lnTo>
                <a:lnTo>
                  <a:pt x="34147" y="296886"/>
                </a:lnTo>
                <a:lnTo>
                  <a:pt x="34297" y="297781"/>
                </a:lnTo>
                <a:lnTo>
                  <a:pt x="35191" y="298527"/>
                </a:lnTo>
                <a:lnTo>
                  <a:pt x="38024" y="299869"/>
                </a:lnTo>
                <a:lnTo>
                  <a:pt x="46673" y="299869"/>
                </a:lnTo>
                <a:lnTo>
                  <a:pt x="51743" y="299869"/>
                </a:lnTo>
                <a:lnTo>
                  <a:pt x="59348" y="299869"/>
                </a:lnTo>
                <a:lnTo>
                  <a:pt x="67400" y="299869"/>
                </a:lnTo>
                <a:lnTo>
                  <a:pt x="73513" y="299869"/>
                </a:lnTo>
                <a:lnTo>
                  <a:pt x="73812" y="297930"/>
                </a:lnTo>
                <a:lnTo>
                  <a:pt x="74259" y="297185"/>
                </a:lnTo>
                <a:lnTo>
                  <a:pt x="74110" y="296141"/>
                </a:lnTo>
                <a:lnTo>
                  <a:pt x="79627" y="296141"/>
                </a:lnTo>
                <a:lnTo>
                  <a:pt x="89618" y="296588"/>
                </a:lnTo>
                <a:lnTo>
                  <a:pt x="94091" y="296588"/>
                </a:lnTo>
                <a:lnTo>
                  <a:pt x="95284" y="296588"/>
                </a:lnTo>
                <a:lnTo>
                  <a:pt x="100801" y="296290"/>
                </a:lnTo>
                <a:lnTo>
                  <a:pt x="105126" y="296737"/>
                </a:lnTo>
                <a:lnTo>
                  <a:pt x="107064" y="297185"/>
                </a:lnTo>
                <a:lnTo>
                  <a:pt x="108704" y="297334"/>
                </a:lnTo>
                <a:lnTo>
                  <a:pt x="114072" y="297632"/>
                </a:lnTo>
                <a:lnTo>
                  <a:pt x="120932" y="297334"/>
                </a:lnTo>
                <a:lnTo>
                  <a:pt x="123318" y="297334"/>
                </a:lnTo>
                <a:lnTo>
                  <a:pt x="124660" y="298228"/>
                </a:lnTo>
                <a:lnTo>
                  <a:pt x="125256" y="300018"/>
                </a:lnTo>
                <a:lnTo>
                  <a:pt x="131668" y="300018"/>
                </a:lnTo>
                <a:lnTo>
                  <a:pt x="137931" y="300018"/>
                </a:lnTo>
                <a:lnTo>
                  <a:pt x="144790" y="300018"/>
                </a:lnTo>
                <a:lnTo>
                  <a:pt x="151500" y="300018"/>
                </a:lnTo>
                <a:lnTo>
                  <a:pt x="156570" y="300167"/>
                </a:lnTo>
                <a:lnTo>
                  <a:pt x="159105" y="298974"/>
                </a:lnTo>
                <a:lnTo>
                  <a:pt x="161491" y="300763"/>
                </a:lnTo>
                <a:lnTo>
                  <a:pt x="162684" y="301211"/>
                </a:lnTo>
                <a:lnTo>
                  <a:pt x="162982" y="301062"/>
                </a:lnTo>
                <a:lnTo>
                  <a:pt x="164026" y="302404"/>
                </a:lnTo>
                <a:lnTo>
                  <a:pt x="166859" y="302254"/>
                </a:lnTo>
                <a:lnTo>
                  <a:pt x="167306" y="302553"/>
                </a:lnTo>
                <a:lnTo>
                  <a:pt x="167605" y="304044"/>
                </a:lnTo>
                <a:lnTo>
                  <a:pt x="170289" y="304044"/>
                </a:lnTo>
                <a:lnTo>
                  <a:pt x="171780" y="304342"/>
                </a:lnTo>
                <a:lnTo>
                  <a:pt x="172823" y="304342"/>
                </a:lnTo>
                <a:lnTo>
                  <a:pt x="174464" y="303447"/>
                </a:lnTo>
                <a:lnTo>
                  <a:pt x="175508" y="303746"/>
                </a:lnTo>
                <a:lnTo>
                  <a:pt x="177595" y="304939"/>
                </a:lnTo>
                <a:lnTo>
                  <a:pt x="179086" y="305833"/>
                </a:lnTo>
                <a:lnTo>
                  <a:pt x="181174" y="305535"/>
                </a:lnTo>
                <a:lnTo>
                  <a:pt x="185945" y="305684"/>
                </a:lnTo>
                <a:lnTo>
                  <a:pt x="189673" y="306728"/>
                </a:lnTo>
                <a:lnTo>
                  <a:pt x="193401" y="309412"/>
                </a:lnTo>
                <a:lnTo>
                  <a:pt x="195787" y="310903"/>
                </a:lnTo>
                <a:lnTo>
                  <a:pt x="198024" y="313289"/>
                </a:lnTo>
                <a:lnTo>
                  <a:pt x="198918" y="312842"/>
                </a:lnTo>
                <a:lnTo>
                  <a:pt x="199664" y="312245"/>
                </a:lnTo>
                <a:lnTo>
                  <a:pt x="200111" y="311947"/>
                </a:lnTo>
                <a:lnTo>
                  <a:pt x="200111" y="310008"/>
                </a:lnTo>
                <a:lnTo>
                  <a:pt x="198769" y="306579"/>
                </a:lnTo>
                <a:lnTo>
                  <a:pt x="198322" y="303746"/>
                </a:lnTo>
                <a:lnTo>
                  <a:pt x="198620" y="301509"/>
                </a:lnTo>
                <a:lnTo>
                  <a:pt x="199515" y="299869"/>
                </a:lnTo>
                <a:lnTo>
                  <a:pt x="201155" y="298825"/>
                </a:lnTo>
                <a:lnTo>
                  <a:pt x="201304" y="297185"/>
                </a:lnTo>
                <a:lnTo>
                  <a:pt x="201304" y="297035"/>
                </a:lnTo>
                <a:lnTo>
                  <a:pt x="200111" y="29450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90" name="Cambodia__">
            <a:extLst>
              <a:ext uri="{FF2B5EF4-FFF2-40B4-BE49-F238E27FC236}">
                <a16:creationId xmlns:a16="http://schemas.microsoft.com/office/drawing/2014/main" id="{F7E2ECB2-7D80-785C-1865-E3B94EC1BE49}"/>
              </a:ext>
            </a:extLst>
          </p:cNvPr>
          <p:cNvSpPr/>
          <p:nvPr/>
        </p:nvSpPr>
        <p:spPr>
          <a:xfrm>
            <a:off x="8694614" y="3750328"/>
            <a:ext cx="139421" cy="127571"/>
          </a:xfrm>
          <a:custGeom>
            <a:avLst/>
            <a:gdLst>
              <a:gd name="connsiteX0" fmla="*/ 18341 w 139421"/>
              <a:gd name="connsiteY0" fmla="*/ 92003 h 118844"/>
              <a:gd name="connsiteX1" fmla="*/ 18043 w 139421"/>
              <a:gd name="connsiteY1" fmla="*/ 93047 h 118844"/>
              <a:gd name="connsiteX2" fmla="*/ 18043 w 139421"/>
              <a:gd name="connsiteY2" fmla="*/ 94687 h 118844"/>
              <a:gd name="connsiteX3" fmla="*/ 18490 w 139421"/>
              <a:gd name="connsiteY3" fmla="*/ 95135 h 118844"/>
              <a:gd name="connsiteX4" fmla="*/ 18937 w 139421"/>
              <a:gd name="connsiteY4" fmla="*/ 95135 h 118844"/>
              <a:gd name="connsiteX5" fmla="*/ 19385 w 139421"/>
              <a:gd name="connsiteY5" fmla="*/ 94837 h 118844"/>
              <a:gd name="connsiteX6" fmla="*/ 19385 w 139421"/>
              <a:gd name="connsiteY6" fmla="*/ 92003 h 118844"/>
              <a:gd name="connsiteX7" fmla="*/ 18341 w 139421"/>
              <a:gd name="connsiteY7" fmla="*/ 92152 h 118844"/>
              <a:gd name="connsiteX8" fmla="*/ 24007 w 139421"/>
              <a:gd name="connsiteY8" fmla="*/ 109301 h 118844"/>
              <a:gd name="connsiteX9" fmla="*/ 25498 w 139421"/>
              <a:gd name="connsiteY9" fmla="*/ 111537 h 118844"/>
              <a:gd name="connsiteX10" fmla="*/ 26393 w 139421"/>
              <a:gd name="connsiteY10" fmla="*/ 110493 h 118844"/>
              <a:gd name="connsiteX11" fmla="*/ 23858 w 139421"/>
              <a:gd name="connsiteY11" fmla="*/ 108704 h 118844"/>
              <a:gd name="connsiteX12" fmla="*/ 23858 w 139421"/>
              <a:gd name="connsiteY12" fmla="*/ 109301 h 118844"/>
              <a:gd name="connsiteX13" fmla="*/ 136887 w 139421"/>
              <a:gd name="connsiteY13" fmla="*/ 51892 h 118844"/>
              <a:gd name="connsiteX14" fmla="*/ 136141 w 139421"/>
              <a:gd name="connsiteY14" fmla="*/ 49207 h 118844"/>
              <a:gd name="connsiteX15" fmla="*/ 136141 w 139421"/>
              <a:gd name="connsiteY15" fmla="*/ 46524 h 118844"/>
              <a:gd name="connsiteX16" fmla="*/ 137781 w 139421"/>
              <a:gd name="connsiteY16" fmla="*/ 41155 h 118844"/>
              <a:gd name="connsiteX17" fmla="*/ 139421 w 139421"/>
              <a:gd name="connsiteY17" fmla="*/ 35191 h 118844"/>
              <a:gd name="connsiteX18" fmla="*/ 139124 w 139421"/>
              <a:gd name="connsiteY18" fmla="*/ 32805 h 118844"/>
              <a:gd name="connsiteX19" fmla="*/ 137334 w 139421"/>
              <a:gd name="connsiteY19" fmla="*/ 29077 h 118844"/>
              <a:gd name="connsiteX20" fmla="*/ 135544 w 139421"/>
              <a:gd name="connsiteY20" fmla="*/ 24604 h 118844"/>
              <a:gd name="connsiteX21" fmla="*/ 133606 w 139421"/>
              <a:gd name="connsiteY21" fmla="*/ 19683 h 118844"/>
              <a:gd name="connsiteX22" fmla="*/ 132860 w 139421"/>
              <a:gd name="connsiteY22" fmla="*/ 18937 h 118844"/>
              <a:gd name="connsiteX23" fmla="*/ 132413 w 139421"/>
              <a:gd name="connsiteY23" fmla="*/ 17595 h 118844"/>
              <a:gd name="connsiteX24" fmla="*/ 132115 w 139421"/>
              <a:gd name="connsiteY24" fmla="*/ 15955 h 118844"/>
              <a:gd name="connsiteX25" fmla="*/ 132860 w 139421"/>
              <a:gd name="connsiteY25" fmla="*/ 10885 h 118844"/>
              <a:gd name="connsiteX26" fmla="*/ 132860 w 139421"/>
              <a:gd name="connsiteY26" fmla="*/ 9245 h 118844"/>
              <a:gd name="connsiteX27" fmla="*/ 135247 w 139421"/>
              <a:gd name="connsiteY27" fmla="*/ 7008 h 118844"/>
              <a:gd name="connsiteX28" fmla="*/ 136439 w 139421"/>
              <a:gd name="connsiteY28" fmla="*/ 4324 h 118844"/>
              <a:gd name="connsiteX29" fmla="*/ 137483 w 139421"/>
              <a:gd name="connsiteY29" fmla="*/ 1491 h 118844"/>
              <a:gd name="connsiteX30" fmla="*/ 137036 w 139421"/>
              <a:gd name="connsiteY30" fmla="*/ 0 h 118844"/>
              <a:gd name="connsiteX31" fmla="*/ 135544 w 139421"/>
              <a:gd name="connsiteY31" fmla="*/ 1044 h 118844"/>
              <a:gd name="connsiteX32" fmla="*/ 134203 w 139421"/>
              <a:gd name="connsiteY32" fmla="*/ 3877 h 118844"/>
              <a:gd name="connsiteX33" fmla="*/ 133308 w 139421"/>
              <a:gd name="connsiteY33" fmla="*/ 3877 h 118844"/>
              <a:gd name="connsiteX34" fmla="*/ 131071 w 139421"/>
              <a:gd name="connsiteY34" fmla="*/ 2982 h 118844"/>
              <a:gd name="connsiteX35" fmla="*/ 130326 w 139421"/>
              <a:gd name="connsiteY35" fmla="*/ 3579 h 118844"/>
              <a:gd name="connsiteX36" fmla="*/ 128835 w 139421"/>
              <a:gd name="connsiteY36" fmla="*/ 5666 h 118844"/>
              <a:gd name="connsiteX37" fmla="*/ 126299 w 139421"/>
              <a:gd name="connsiteY37" fmla="*/ 7903 h 118844"/>
              <a:gd name="connsiteX38" fmla="*/ 125107 w 139421"/>
              <a:gd name="connsiteY38" fmla="*/ 7903 h 118844"/>
              <a:gd name="connsiteX39" fmla="*/ 124212 w 139421"/>
              <a:gd name="connsiteY39" fmla="*/ 7605 h 118844"/>
              <a:gd name="connsiteX40" fmla="*/ 123168 w 139421"/>
              <a:gd name="connsiteY40" fmla="*/ 8499 h 118844"/>
              <a:gd name="connsiteX41" fmla="*/ 121677 w 139421"/>
              <a:gd name="connsiteY41" fmla="*/ 10289 h 118844"/>
              <a:gd name="connsiteX42" fmla="*/ 121081 w 139421"/>
              <a:gd name="connsiteY42" fmla="*/ 10289 h 118844"/>
              <a:gd name="connsiteX43" fmla="*/ 118695 w 139421"/>
              <a:gd name="connsiteY43" fmla="*/ 10587 h 118844"/>
              <a:gd name="connsiteX44" fmla="*/ 117800 w 139421"/>
              <a:gd name="connsiteY44" fmla="*/ 9991 h 118844"/>
              <a:gd name="connsiteX45" fmla="*/ 116607 w 139421"/>
              <a:gd name="connsiteY45" fmla="*/ 8499 h 118844"/>
              <a:gd name="connsiteX46" fmla="*/ 114669 w 139421"/>
              <a:gd name="connsiteY46" fmla="*/ 7008 h 118844"/>
              <a:gd name="connsiteX47" fmla="*/ 112879 w 139421"/>
              <a:gd name="connsiteY47" fmla="*/ 5964 h 118844"/>
              <a:gd name="connsiteX48" fmla="*/ 111984 w 139421"/>
              <a:gd name="connsiteY48" fmla="*/ 5219 h 118844"/>
              <a:gd name="connsiteX49" fmla="*/ 111090 w 139421"/>
              <a:gd name="connsiteY49" fmla="*/ 4026 h 118844"/>
              <a:gd name="connsiteX50" fmla="*/ 110344 w 139421"/>
              <a:gd name="connsiteY50" fmla="*/ 3281 h 118844"/>
              <a:gd name="connsiteX51" fmla="*/ 108853 w 139421"/>
              <a:gd name="connsiteY51" fmla="*/ 5070 h 118844"/>
              <a:gd name="connsiteX52" fmla="*/ 106467 w 139421"/>
              <a:gd name="connsiteY52" fmla="*/ 6710 h 118844"/>
              <a:gd name="connsiteX53" fmla="*/ 104231 w 139421"/>
              <a:gd name="connsiteY53" fmla="*/ 6412 h 118844"/>
              <a:gd name="connsiteX54" fmla="*/ 103038 w 139421"/>
              <a:gd name="connsiteY54" fmla="*/ 6114 h 118844"/>
              <a:gd name="connsiteX55" fmla="*/ 102143 w 139421"/>
              <a:gd name="connsiteY55" fmla="*/ 8499 h 118844"/>
              <a:gd name="connsiteX56" fmla="*/ 101547 w 139421"/>
              <a:gd name="connsiteY56" fmla="*/ 8947 h 118844"/>
              <a:gd name="connsiteX57" fmla="*/ 97372 w 139421"/>
              <a:gd name="connsiteY57" fmla="*/ 9394 h 118844"/>
              <a:gd name="connsiteX58" fmla="*/ 96626 w 139421"/>
              <a:gd name="connsiteY58" fmla="*/ 9841 h 118844"/>
              <a:gd name="connsiteX59" fmla="*/ 97222 w 139421"/>
              <a:gd name="connsiteY59" fmla="*/ 12078 h 118844"/>
              <a:gd name="connsiteX60" fmla="*/ 99608 w 139421"/>
              <a:gd name="connsiteY60" fmla="*/ 15806 h 118844"/>
              <a:gd name="connsiteX61" fmla="*/ 100354 w 139421"/>
              <a:gd name="connsiteY61" fmla="*/ 18043 h 118844"/>
              <a:gd name="connsiteX62" fmla="*/ 98862 w 139421"/>
              <a:gd name="connsiteY62" fmla="*/ 21622 h 118844"/>
              <a:gd name="connsiteX63" fmla="*/ 94538 w 139421"/>
              <a:gd name="connsiteY63" fmla="*/ 21622 h 118844"/>
              <a:gd name="connsiteX64" fmla="*/ 92600 w 139421"/>
              <a:gd name="connsiteY64" fmla="*/ 20130 h 118844"/>
              <a:gd name="connsiteX65" fmla="*/ 90810 w 139421"/>
              <a:gd name="connsiteY65" fmla="*/ 18043 h 118844"/>
              <a:gd name="connsiteX66" fmla="*/ 90214 w 139421"/>
              <a:gd name="connsiteY66" fmla="*/ 16999 h 118844"/>
              <a:gd name="connsiteX67" fmla="*/ 84697 w 139421"/>
              <a:gd name="connsiteY67" fmla="*/ 15060 h 118844"/>
              <a:gd name="connsiteX68" fmla="*/ 80969 w 139421"/>
              <a:gd name="connsiteY68" fmla="*/ 16402 h 118844"/>
              <a:gd name="connsiteX69" fmla="*/ 79925 w 139421"/>
              <a:gd name="connsiteY69" fmla="*/ 16402 h 118844"/>
              <a:gd name="connsiteX70" fmla="*/ 78136 w 139421"/>
              <a:gd name="connsiteY70" fmla="*/ 14911 h 118844"/>
              <a:gd name="connsiteX71" fmla="*/ 77092 w 139421"/>
              <a:gd name="connsiteY71" fmla="*/ 13868 h 118844"/>
              <a:gd name="connsiteX72" fmla="*/ 76048 w 139421"/>
              <a:gd name="connsiteY72" fmla="*/ 12227 h 118844"/>
              <a:gd name="connsiteX73" fmla="*/ 75452 w 139421"/>
              <a:gd name="connsiteY73" fmla="*/ 10587 h 118844"/>
              <a:gd name="connsiteX74" fmla="*/ 75452 w 139421"/>
              <a:gd name="connsiteY74" fmla="*/ 9841 h 118844"/>
              <a:gd name="connsiteX75" fmla="*/ 75004 w 139421"/>
              <a:gd name="connsiteY75" fmla="*/ 10140 h 118844"/>
              <a:gd name="connsiteX76" fmla="*/ 73811 w 139421"/>
              <a:gd name="connsiteY76" fmla="*/ 11631 h 118844"/>
              <a:gd name="connsiteX77" fmla="*/ 72469 w 139421"/>
              <a:gd name="connsiteY77" fmla="*/ 13122 h 118844"/>
              <a:gd name="connsiteX78" fmla="*/ 71425 w 139421"/>
              <a:gd name="connsiteY78" fmla="*/ 13122 h 118844"/>
              <a:gd name="connsiteX79" fmla="*/ 70680 w 139421"/>
              <a:gd name="connsiteY79" fmla="*/ 12377 h 118844"/>
              <a:gd name="connsiteX80" fmla="*/ 70083 w 139421"/>
              <a:gd name="connsiteY80" fmla="*/ 11333 h 118844"/>
              <a:gd name="connsiteX81" fmla="*/ 69785 w 139421"/>
              <a:gd name="connsiteY81" fmla="*/ 9245 h 118844"/>
              <a:gd name="connsiteX82" fmla="*/ 67399 w 139421"/>
              <a:gd name="connsiteY82" fmla="*/ 8201 h 118844"/>
              <a:gd name="connsiteX83" fmla="*/ 64716 w 139421"/>
              <a:gd name="connsiteY83" fmla="*/ 7605 h 118844"/>
              <a:gd name="connsiteX84" fmla="*/ 59347 w 139421"/>
              <a:gd name="connsiteY84" fmla="*/ 8649 h 118844"/>
              <a:gd name="connsiteX85" fmla="*/ 55023 w 139421"/>
              <a:gd name="connsiteY85" fmla="*/ 9245 h 118844"/>
              <a:gd name="connsiteX86" fmla="*/ 50251 w 139421"/>
              <a:gd name="connsiteY86" fmla="*/ 8499 h 118844"/>
              <a:gd name="connsiteX87" fmla="*/ 45629 w 139421"/>
              <a:gd name="connsiteY87" fmla="*/ 9394 h 118844"/>
              <a:gd name="connsiteX88" fmla="*/ 43690 w 139421"/>
              <a:gd name="connsiteY88" fmla="*/ 9394 h 118844"/>
              <a:gd name="connsiteX89" fmla="*/ 41454 w 139421"/>
              <a:gd name="connsiteY89" fmla="*/ 9394 h 118844"/>
              <a:gd name="connsiteX90" fmla="*/ 39366 w 139421"/>
              <a:gd name="connsiteY90" fmla="*/ 9394 h 118844"/>
              <a:gd name="connsiteX91" fmla="*/ 37427 w 139421"/>
              <a:gd name="connsiteY91" fmla="*/ 9096 h 118844"/>
              <a:gd name="connsiteX92" fmla="*/ 33699 w 139421"/>
              <a:gd name="connsiteY92" fmla="*/ 7754 h 118844"/>
              <a:gd name="connsiteX93" fmla="*/ 32208 w 139421"/>
              <a:gd name="connsiteY93" fmla="*/ 7754 h 118844"/>
              <a:gd name="connsiteX94" fmla="*/ 29226 w 139421"/>
              <a:gd name="connsiteY94" fmla="*/ 8947 h 118844"/>
              <a:gd name="connsiteX95" fmla="*/ 26095 w 139421"/>
              <a:gd name="connsiteY95" fmla="*/ 9692 h 118844"/>
              <a:gd name="connsiteX96" fmla="*/ 23113 w 139421"/>
              <a:gd name="connsiteY96" fmla="*/ 10140 h 118844"/>
              <a:gd name="connsiteX97" fmla="*/ 18639 w 139421"/>
              <a:gd name="connsiteY97" fmla="*/ 12377 h 118844"/>
              <a:gd name="connsiteX98" fmla="*/ 15359 w 139421"/>
              <a:gd name="connsiteY98" fmla="*/ 15657 h 118844"/>
              <a:gd name="connsiteX99" fmla="*/ 14464 w 139421"/>
              <a:gd name="connsiteY99" fmla="*/ 17894 h 118844"/>
              <a:gd name="connsiteX100" fmla="*/ 12824 w 139421"/>
              <a:gd name="connsiteY100" fmla="*/ 20130 h 118844"/>
              <a:gd name="connsiteX101" fmla="*/ 10587 w 139421"/>
              <a:gd name="connsiteY101" fmla="*/ 23709 h 118844"/>
              <a:gd name="connsiteX102" fmla="*/ 7754 w 139421"/>
              <a:gd name="connsiteY102" fmla="*/ 27139 h 118844"/>
              <a:gd name="connsiteX103" fmla="*/ 5815 w 139421"/>
              <a:gd name="connsiteY103" fmla="*/ 28779 h 118844"/>
              <a:gd name="connsiteX104" fmla="*/ 6412 w 139421"/>
              <a:gd name="connsiteY104" fmla="*/ 29674 h 118844"/>
              <a:gd name="connsiteX105" fmla="*/ 5964 w 139421"/>
              <a:gd name="connsiteY105" fmla="*/ 30867 h 118844"/>
              <a:gd name="connsiteX106" fmla="*/ 2833 w 139421"/>
              <a:gd name="connsiteY106" fmla="*/ 31314 h 118844"/>
              <a:gd name="connsiteX107" fmla="*/ 447 w 139421"/>
              <a:gd name="connsiteY107" fmla="*/ 31314 h 118844"/>
              <a:gd name="connsiteX108" fmla="*/ 0 w 139421"/>
              <a:gd name="connsiteY108" fmla="*/ 32059 h 118844"/>
              <a:gd name="connsiteX109" fmla="*/ 298 w 139421"/>
              <a:gd name="connsiteY109" fmla="*/ 39068 h 118844"/>
              <a:gd name="connsiteX110" fmla="*/ 1193 w 139421"/>
              <a:gd name="connsiteY110" fmla="*/ 41752 h 118844"/>
              <a:gd name="connsiteX111" fmla="*/ 2833 w 139421"/>
              <a:gd name="connsiteY111" fmla="*/ 44883 h 118844"/>
              <a:gd name="connsiteX112" fmla="*/ 3877 w 139421"/>
              <a:gd name="connsiteY112" fmla="*/ 46673 h 118844"/>
              <a:gd name="connsiteX113" fmla="*/ 4623 w 139421"/>
              <a:gd name="connsiteY113" fmla="*/ 51892 h 118844"/>
              <a:gd name="connsiteX114" fmla="*/ 4921 w 139421"/>
              <a:gd name="connsiteY114" fmla="*/ 56216 h 118844"/>
              <a:gd name="connsiteX115" fmla="*/ 8350 w 139421"/>
              <a:gd name="connsiteY115" fmla="*/ 59049 h 118844"/>
              <a:gd name="connsiteX116" fmla="*/ 10289 w 139421"/>
              <a:gd name="connsiteY116" fmla="*/ 61137 h 118844"/>
              <a:gd name="connsiteX117" fmla="*/ 11631 w 139421"/>
              <a:gd name="connsiteY117" fmla="*/ 62926 h 118844"/>
              <a:gd name="connsiteX118" fmla="*/ 11184 w 139421"/>
              <a:gd name="connsiteY118" fmla="*/ 64119 h 118844"/>
              <a:gd name="connsiteX119" fmla="*/ 10438 w 139421"/>
              <a:gd name="connsiteY119" fmla="*/ 67698 h 118844"/>
              <a:gd name="connsiteX120" fmla="*/ 11184 w 139421"/>
              <a:gd name="connsiteY120" fmla="*/ 72320 h 118844"/>
              <a:gd name="connsiteX121" fmla="*/ 15955 w 139421"/>
              <a:gd name="connsiteY121" fmla="*/ 82162 h 118844"/>
              <a:gd name="connsiteX122" fmla="*/ 16402 w 139421"/>
              <a:gd name="connsiteY122" fmla="*/ 82907 h 118844"/>
              <a:gd name="connsiteX123" fmla="*/ 16402 w 139421"/>
              <a:gd name="connsiteY123" fmla="*/ 82013 h 118844"/>
              <a:gd name="connsiteX124" fmla="*/ 16850 w 139421"/>
              <a:gd name="connsiteY124" fmla="*/ 81118 h 118844"/>
              <a:gd name="connsiteX125" fmla="*/ 18341 w 139421"/>
              <a:gd name="connsiteY125" fmla="*/ 82907 h 118844"/>
              <a:gd name="connsiteX126" fmla="*/ 18341 w 139421"/>
              <a:gd name="connsiteY126" fmla="*/ 86337 h 118844"/>
              <a:gd name="connsiteX127" fmla="*/ 21472 w 139421"/>
              <a:gd name="connsiteY127" fmla="*/ 89916 h 118844"/>
              <a:gd name="connsiteX128" fmla="*/ 21025 w 139421"/>
              <a:gd name="connsiteY128" fmla="*/ 92451 h 118844"/>
              <a:gd name="connsiteX129" fmla="*/ 20577 w 139421"/>
              <a:gd name="connsiteY129" fmla="*/ 96775 h 118844"/>
              <a:gd name="connsiteX130" fmla="*/ 21025 w 139421"/>
              <a:gd name="connsiteY130" fmla="*/ 100503 h 118844"/>
              <a:gd name="connsiteX131" fmla="*/ 22218 w 139421"/>
              <a:gd name="connsiteY131" fmla="*/ 104976 h 118844"/>
              <a:gd name="connsiteX132" fmla="*/ 25349 w 139421"/>
              <a:gd name="connsiteY132" fmla="*/ 104976 h 118844"/>
              <a:gd name="connsiteX133" fmla="*/ 27437 w 139421"/>
              <a:gd name="connsiteY133" fmla="*/ 104827 h 118844"/>
              <a:gd name="connsiteX134" fmla="*/ 28928 w 139421"/>
              <a:gd name="connsiteY134" fmla="*/ 103336 h 118844"/>
              <a:gd name="connsiteX135" fmla="*/ 30419 w 139421"/>
              <a:gd name="connsiteY135" fmla="*/ 100354 h 118844"/>
              <a:gd name="connsiteX136" fmla="*/ 32208 w 139421"/>
              <a:gd name="connsiteY136" fmla="*/ 98564 h 118844"/>
              <a:gd name="connsiteX137" fmla="*/ 33849 w 139421"/>
              <a:gd name="connsiteY137" fmla="*/ 99608 h 118844"/>
              <a:gd name="connsiteX138" fmla="*/ 35340 w 139421"/>
              <a:gd name="connsiteY138" fmla="*/ 100950 h 118844"/>
              <a:gd name="connsiteX139" fmla="*/ 37129 w 139421"/>
              <a:gd name="connsiteY139" fmla="*/ 105573 h 118844"/>
              <a:gd name="connsiteX140" fmla="*/ 36085 w 139421"/>
              <a:gd name="connsiteY140" fmla="*/ 109151 h 118844"/>
              <a:gd name="connsiteX141" fmla="*/ 33699 w 139421"/>
              <a:gd name="connsiteY141" fmla="*/ 110195 h 118844"/>
              <a:gd name="connsiteX142" fmla="*/ 32358 w 139421"/>
              <a:gd name="connsiteY142" fmla="*/ 111686 h 118844"/>
              <a:gd name="connsiteX143" fmla="*/ 32358 w 139421"/>
              <a:gd name="connsiteY143" fmla="*/ 113476 h 118844"/>
              <a:gd name="connsiteX144" fmla="*/ 33551 w 139421"/>
              <a:gd name="connsiteY144" fmla="*/ 114967 h 118844"/>
              <a:gd name="connsiteX145" fmla="*/ 35489 w 139421"/>
              <a:gd name="connsiteY145" fmla="*/ 116160 h 118844"/>
              <a:gd name="connsiteX146" fmla="*/ 40261 w 139421"/>
              <a:gd name="connsiteY146" fmla="*/ 114221 h 118844"/>
              <a:gd name="connsiteX147" fmla="*/ 41006 w 139421"/>
              <a:gd name="connsiteY147" fmla="*/ 112134 h 118844"/>
              <a:gd name="connsiteX148" fmla="*/ 41901 w 139421"/>
              <a:gd name="connsiteY148" fmla="*/ 112432 h 118844"/>
              <a:gd name="connsiteX149" fmla="*/ 42796 w 139421"/>
              <a:gd name="connsiteY149" fmla="*/ 114072 h 118844"/>
              <a:gd name="connsiteX150" fmla="*/ 51295 w 139421"/>
              <a:gd name="connsiteY150" fmla="*/ 115265 h 118844"/>
              <a:gd name="connsiteX151" fmla="*/ 55619 w 139421"/>
              <a:gd name="connsiteY151" fmla="*/ 118844 h 118844"/>
              <a:gd name="connsiteX152" fmla="*/ 56663 w 139421"/>
              <a:gd name="connsiteY152" fmla="*/ 118546 h 118844"/>
              <a:gd name="connsiteX153" fmla="*/ 57856 w 139421"/>
              <a:gd name="connsiteY153" fmla="*/ 117353 h 118844"/>
              <a:gd name="connsiteX154" fmla="*/ 59198 w 139421"/>
              <a:gd name="connsiteY154" fmla="*/ 115862 h 118844"/>
              <a:gd name="connsiteX155" fmla="*/ 62479 w 139421"/>
              <a:gd name="connsiteY155" fmla="*/ 115862 h 118844"/>
              <a:gd name="connsiteX156" fmla="*/ 65759 w 139421"/>
              <a:gd name="connsiteY156" fmla="*/ 115862 h 118844"/>
              <a:gd name="connsiteX157" fmla="*/ 66654 w 139421"/>
              <a:gd name="connsiteY157" fmla="*/ 115414 h 118844"/>
              <a:gd name="connsiteX158" fmla="*/ 67996 w 139421"/>
              <a:gd name="connsiteY158" fmla="*/ 113923 h 118844"/>
              <a:gd name="connsiteX159" fmla="*/ 70233 w 139421"/>
              <a:gd name="connsiteY159" fmla="*/ 111985 h 118844"/>
              <a:gd name="connsiteX160" fmla="*/ 71873 w 139421"/>
              <a:gd name="connsiteY160" fmla="*/ 110941 h 118844"/>
              <a:gd name="connsiteX161" fmla="*/ 72320 w 139421"/>
              <a:gd name="connsiteY161" fmla="*/ 110046 h 118844"/>
              <a:gd name="connsiteX162" fmla="*/ 71724 w 139421"/>
              <a:gd name="connsiteY162" fmla="*/ 107959 h 118844"/>
              <a:gd name="connsiteX163" fmla="*/ 71425 w 139421"/>
              <a:gd name="connsiteY163" fmla="*/ 105871 h 118844"/>
              <a:gd name="connsiteX164" fmla="*/ 72022 w 139421"/>
              <a:gd name="connsiteY164" fmla="*/ 105125 h 118844"/>
              <a:gd name="connsiteX165" fmla="*/ 75004 w 139421"/>
              <a:gd name="connsiteY165" fmla="*/ 105573 h 118844"/>
              <a:gd name="connsiteX166" fmla="*/ 78285 w 139421"/>
              <a:gd name="connsiteY166" fmla="*/ 106617 h 118844"/>
              <a:gd name="connsiteX167" fmla="*/ 79030 w 139421"/>
              <a:gd name="connsiteY167" fmla="*/ 107064 h 118844"/>
              <a:gd name="connsiteX168" fmla="*/ 80969 w 139421"/>
              <a:gd name="connsiteY168" fmla="*/ 104380 h 118844"/>
              <a:gd name="connsiteX169" fmla="*/ 81416 w 139421"/>
              <a:gd name="connsiteY169" fmla="*/ 104082 h 118844"/>
              <a:gd name="connsiteX170" fmla="*/ 82609 w 139421"/>
              <a:gd name="connsiteY170" fmla="*/ 104082 h 118844"/>
              <a:gd name="connsiteX171" fmla="*/ 85889 w 139421"/>
              <a:gd name="connsiteY171" fmla="*/ 103634 h 118844"/>
              <a:gd name="connsiteX172" fmla="*/ 89021 w 139421"/>
              <a:gd name="connsiteY172" fmla="*/ 102889 h 118844"/>
              <a:gd name="connsiteX173" fmla="*/ 90512 w 139421"/>
              <a:gd name="connsiteY173" fmla="*/ 102889 h 118844"/>
              <a:gd name="connsiteX174" fmla="*/ 92003 w 139421"/>
              <a:gd name="connsiteY174" fmla="*/ 104827 h 118844"/>
              <a:gd name="connsiteX175" fmla="*/ 93196 w 139421"/>
              <a:gd name="connsiteY175" fmla="*/ 106617 h 118844"/>
              <a:gd name="connsiteX176" fmla="*/ 93793 w 139421"/>
              <a:gd name="connsiteY176" fmla="*/ 106617 h 118844"/>
              <a:gd name="connsiteX177" fmla="*/ 95433 w 139421"/>
              <a:gd name="connsiteY177" fmla="*/ 106020 h 118844"/>
              <a:gd name="connsiteX178" fmla="*/ 96775 w 139421"/>
              <a:gd name="connsiteY178" fmla="*/ 106915 h 118844"/>
              <a:gd name="connsiteX179" fmla="*/ 99608 w 139421"/>
              <a:gd name="connsiteY179" fmla="*/ 108406 h 118844"/>
              <a:gd name="connsiteX180" fmla="*/ 101397 w 139421"/>
              <a:gd name="connsiteY180" fmla="*/ 108406 h 118844"/>
              <a:gd name="connsiteX181" fmla="*/ 100503 w 139421"/>
              <a:gd name="connsiteY181" fmla="*/ 104976 h 118844"/>
              <a:gd name="connsiteX182" fmla="*/ 101397 w 139421"/>
              <a:gd name="connsiteY182" fmla="*/ 102441 h 118844"/>
              <a:gd name="connsiteX183" fmla="*/ 101397 w 139421"/>
              <a:gd name="connsiteY183" fmla="*/ 101696 h 118844"/>
              <a:gd name="connsiteX184" fmla="*/ 99608 w 139421"/>
              <a:gd name="connsiteY184" fmla="*/ 100503 h 118844"/>
              <a:gd name="connsiteX185" fmla="*/ 94091 w 139421"/>
              <a:gd name="connsiteY185" fmla="*/ 95880 h 118844"/>
              <a:gd name="connsiteX186" fmla="*/ 93196 w 139421"/>
              <a:gd name="connsiteY186" fmla="*/ 94538 h 118844"/>
              <a:gd name="connsiteX187" fmla="*/ 93196 w 139421"/>
              <a:gd name="connsiteY187" fmla="*/ 92451 h 118844"/>
              <a:gd name="connsiteX188" fmla="*/ 93196 w 139421"/>
              <a:gd name="connsiteY188" fmla="*/ 89319 h 118844"/>
              <a:gd name="connsiteX189" fmla="*/ 92749 w 139421"/>
              <a:gd name="connsiteY189" fmla="*/ 87381 h 118844"/>
              <a:gd name="connsiteX190" fmla="*/ 92749 w 139421"/>
              <a:gd name="connsiteY190" fmla="*/ 86188 h 118844"/>
              <a:gd name="connsiteX191" fmla="*/ 93196 w 139421"/>
              <a:gd name="connsiteY191" fmla="*/ 85293 h 118844"/>
              <a:gd name="connsiteX192" fmla="*/ 94240 w 139421"/>
              <a:gd name="connsiteY192" fmla="*/ 84995 h 118844"/>
              <a:gd name="connsiteX193" fmla="*/ 95134 w 139421"/>
              <a:gd name="connsiteY193" fmla="*/ 84995 h 118844"/>
              <a:gd name="connsiteX194" fmla="*/ 95880 w 139421"/>
              <a:gd name="connsiteY194" fmla="*/ 84100 h 118844"/>
              <a:gd name="connsiteX195" fmla="*/ 97222 w 139421"/>
              <a:gd name="connsiteY195" fmla="*/ 82013 h 118844"/>
              <a:gd name="connsiteX196" fmla="*/ 99757 w 139421"/>
              <a:gd name="connsiteY196" fmla="*/ 82013 h 118844"/>
              <a:gd name="connsiteX197" fmla="*/ 103336 w 139421"/>
              <a:gd name="connsiteY197" fmla="*/ 83355 h 118844"/>
              <a:gd name="connsiteX198" fmla="*/ 106020 w 139421"/>
              <a:gd name="connsiteY198" fmla="*/ 84100 h 118844"/>
              <a:gd name="connsiteX199" fmla="*/ 107511 w 139421"/>
              <a:gd name="connsiteY199" fmla="*/ 84100 h 118844"/>
              <a:gd name="connsiteX200" fmla="*/ 107809 w 139421"/>
              <a:gd name="connsiteY200" fmla="*/ 83653 h 118844"/>
              <a:gd name="connsiteX201" fmla="*/ 107809 w 139421"/>
              <a:gd name="connsiteY201" fmla="*/ 82460 h 118844"/>
              <a:gd name="connsiteX202" fmla="*/ 107809 w 139421"/>
              <a:gd name="connsiteY202" fmla="*/ 77688 h 118844"/>
              <a:gd name="connsiteX203" fmla="*/ 107809 w 139421"/>
              <a:gd name="connsiteY203" fmla="*/ 76645 h 118844"/>
              <a:gd name="connsiteX204" fmla="*/ 109897 w 139421"/>
              <a:gd name="connsiteY204" fmla="*/ 76197 h 118844"/>
              <a:gd name="connsiteX205" fmla="*/ 113326 w 139421"/>
              <a:gd name="connsiteY205" fmla="*/ 76197 h 118844"/>
              <a:gd name="connsiteX206" fmla="*/ 115116 w 139421"/>
              <a:gd name="connsiteY206" fmla="*/ 75750 h 118844"/>
              <a:gd name="connsiteX207" fmla="*/ 116756 w 139421"/>
              <a:gd name="connsiteY207" fmla="*/ 73662 h 118844"/>
              <a:gd name="connsiteX208" fmla="*/ 121081 w 139421"/>
              <a:gd name="connsiteY208" fmla="*/ 72917 h 118844"/>
              <a:gd name="connsiteX209" fmla="*/ 124212 w 139421"/>
              <a:gd name="connsiteY209" fmla="*/ 70233 h 118844"/>
              <a:gd name="connsiteX210" fmla="*/ 127045 w 139421"/>
              <a:gd name="connsiteY210" fmla="*/ 67399 h 118844"/>
              <a:gd name="connsiteX211" fmla="*/ 128387 w 139421"/>
              <a:gd name="connsiteY211" fmla="*/ 66654 h 118844"/>
              <a:gd name="connsiteX212" fmla="*/ 130176 w 139421"/>
              <a:gd name="connsiteY212" fmla="*/ 66207 h 118844"/>
              <a:gd name="connsiteX213" fmla="*/ 131519 w 139421"/>
              <a:gd name="connsiteY213" fmla="*/ 66207 h 118844"/>
              <a:gd name="connsiteX214" fmla="*/ 133159 w 139421"/>
              <a:gd name="connsiteY214" fmla="*/ 67847 h 118844"/>
              <a:gd name="connsiteX215" fmla="*/ 134500 w 139421"/>
              <a:gd name="connsiteY215" fmla="*/ 66803 h 118844"/>
              <a:gd name="connsiteX216" fmla="*/ 136141 w 139421"/>
              <a:gd name="connsiteY216" fmla="*/ 64865 h 118844"/>
              <a:gd name="connsiteX217" fmla="*/ 137036 w 139421"/>
              <a:gd name="connsiteY217" fmla="*/ 63075 h 118844"/>
              <a:gd name="connsiteX218" fmla="*/ 137483 w 139421"/>
              <a:gd name="connsiteY218" fmla="*/ 60093 h 118844"/>
              <a:gd name="connsiteX219" fmla="*/ 137185 w 139421"/>
              <a:gd name="connsiteY219" fmla="*/ 55470 h 118844"/>
              <a:gd name="connsiteX220" fmla="*/ 136291 w 139421"/>
              <a:gd name="connsiteY220" fmla="*/ 51892 h 11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139421" h="118844">
                <a:moveTo>
                  <a:pt x="18341" y="92003"/>
                </a:moveTo>
                <a:lnTo>
                  <a:pt x="18043" y="93047"/>
                </a:lnTo>
                <a:lnTo>
                  <a:pt x="18043" y="94687"/>
                </a:lnTo>
                <a:cubicBezTo>
                  <a:pt x="18043" y="94687"/>
                  <a:pt x="18490" y="95135"/>
                  <a:pt x="18490" y="95135"/>
                </a:cubicBezTo>
                <a:lnTo>
                  <a:pt x="18937" y="95135"/>
                </a:lnTo>
                <a:cubicBezTo>
                  <a:pt x="18937" y="95135"/>
                  <a:pt x="19385" y="94837"/>
                  <a:pt x="19385" y="94837"/>
                </a:cubicBezTo>
                <a:lnTo>
                  <a:pt x="19385" y="92003"/>
                </a:lnTo>
                <a:cubicBezTo>
                  <a:pt x="19385" y="92003"/>
                  <a:pt x="18341" y="92152"/>
                  <a:pt x="18341" y="92152"/>
                </a:cubicBezTo>
                <a:close/>
                <a:moveTo>
                  <a:pt x="24007" y="109301"/>
                </a:moveTo>
                <a:lnTo>
                  <a:pt x="25498" y="111537"/>
                </a:lnTo>
                <a:lnTo>
                  <a:pt x="26393" y="110493"/>
                </a:lnTo>
                <a:lnTo>
                  <a:pt x="23858" y="108704"/>
                </a:lnTo>
                <a:lnTo>
                  <a:pt x="23858" y="109301"/>
                </a:lnTo>
                <a:close/>
                <a:moveTo>
                  <a:pt x="136887" y="51892"/>
                </a:moveTo>
                <a:lnTo>
                  <a:pt x="136141" y="49207"/>
                </a:lnTo>
                <a:lnTo>
                  <a:pt x="136141" y="46524"/>
                </a:lnTo>
                <a:cubicBezTo>
                  <a:pt x="136141" y="46524"/>
                  <a:pt x="137781" y="41155"/>
                  <a:pt x="137781" y="41155"/>
                </a:cubicBezTo>
                <a:lnTo>
                  <a:pt x="139421" y="35191"/>
                </a:lnTo>
                <a:lnTo>
                  <a:pt x="139124" y="32805"/>
                </a:lnTo>
                <a:lnTo>
                  <a:pt x="137334" y="29077"/>
                </a:lnTo>
                <a:lnTo>
                  <a:pt x="135544" y="24604"/>
                </a:lnTo>
                <a:lnTo>
                  <a:pt x="133606" y="19683"/>
                </a:lnTo>
                <a:lnTo>
                  <a:pt x="132860" y="18937"/>
                </a:lnTo>
                <a:lnTo>
                  <a:pt x="132413" y="17595"/>
                </a:lnTo>
                <a:lnTo>
                  <a:pt x="132115" y="15955"/>
                </a:lnTo>
                <a:lnTo>
                  <a:pt x="132860" y="10885"/>
                </a:lnTo>
                <a:lnTo>
                  <a:pt x="132860" y="9245"/>
                </a:lnTo>
                <a:cubicBezTo>
                  <a:pt x="132860" y="9245"/>
                  <a:pt x="135247" y="7008"/>
                  <a:pt x="135247" y="7008"/>
                </a:cubicBezTo>
                <a:lnTo>
                  <a:pt x="136439" y="4324"/>
                </a:lnTo>
                <a:lnTo>
                  <a:pt x="137483" y="1491"/>
                </a:lnTo>
                <a:lnTo>
                  <a:pt x="137036" y="0"/>
                </a:lnTo>
                <a:lnTo>
                  <a:pt x="135544" y="1044"/>
                </a:lnTo>
                <a:lnTo>
                  <a:pt x="134203" y="3877"/>
                </a:lnTo>
                <a:lnTo>
                  <a:pt x="133308" y="3877"/>
                </a:lnTo>
                <a:cubicBezTo>
                  <a:pt x="133308" y="3877"/>
                  <a:pt x="131071" y="2982"/>
                  <a:pt x="131071" y="2982"/>
                </a:cubicBezTo>
                <a:lnTo>
                  <a:pt x="130326" y="3579"/>
                </a:lnTo>
                <a:lnTo>
                  <a:pt x="128835" y="5666"/>
                </a:lnTo>
                <a:lnTo>
                  <a:pt x="126299" y="7903"/>
                </a:lnTo>
                <a:lnTo>
                  <a:pt x="125107" y="7903"/>
                </a:lnTo>
                <a:cubicBezTo>
                  <a:pt x="125107" y="7903"/>
                  <a:pt x="124212" y="7605"/>
                  <a:pt x="124212" y="7605"/>
                </a:cubicBezTo>
                <a:lnTo>
                  <a:pt x="123168" y="8499"/>
                </a:lnTo>
                <a:lnTo>
                  <a:pt x="121677" y="10289"/>
                </a:lnTo>
                <a:lnTo>
                  <a:pt x="121081" y="10289"/>
                </a:lnTo>
                <a:cubicBezTo>
                  <a:pt x="121081" y="10289"/>
                  <a:pt x="118695" y="10587"/>
                  <a:pt x="118695" y="10587"/>
                </a:cubicBezTo>
                <a:lnTo>
                  <a:pt x="117800" y="9991"/>
                </a:lnTo>
                <a:lnTo>
                  <a:pt x="116607" y="8499"/>
                </a:lnTo>
                <a:lnTo>
                  <a:pt x="114669" y="7008"/>
                </a:lnTo>
                <a:lnTo>
                  <a:pt x="112879" y="5964"/>
                </a:lnTo>
                <a:lnTo>
                  <a:pt x="111984" y="5219"/>
                </a:lnTo>
                <a:lnTo>
                  <a:pt x="111090" y="4026"/>
                </a:lnTo>
                <a:lnTo>
                  <a:pt x="110344" y="3281"/>
                </a:lnTo>
                <a:lnTo>
                  <a:pt x="108853" y="5070"/>
                </a:lnTo>
                <a:lnTo>
                  <a:pt x="106467" y="6710"/>
                </a:lnTo>
                <a:lnTo>
                  <a:pt x="104231" y="6412"/>
                </a:lnTo>
                <a:lnTo>
                  <a:pt x="103038" y="6114"/>
                </a:lnTo>
                <a:lnTo>
                  <a:pt x="102143" y="8499"/>
                </a:lnTo>
                <a:lnTo>
                  <a:pt x="101547" y="8947"/>
                </a:lnTo>
                <a:lnTo>
                  <a:pt x="97372" y="9394"/>
                </a:lnTo>
                <a:lnTo>
                  <a:pt x="96626" y="9841"/>
                </a:lnTo>
                <a:lnTo>
                  <a:pt x="97222" y="12078"/>
                </a:lnTo>
                <a:lnTo>
                  <a:pt x="99608" y="15806"/>
                </a:lnTo>
                <a:lnTo>
                  <a:pt x="100354" y="18043"/>
                </a:lnTo>
                <a:lnTo>
                  <a:pt x="98862" y="21622"/>
                </a:lnTo>
                <a:lnTo>
                  <a:pt x="94538" y="21622"/>
                </a:lnTo>
                <a:cubicBezTo>
                  <a:pt x="94538" y="21622"/>
                  <a:pt x="92600" y="20130"/>
                  <a:pt x="92600" y="20130"/>
                </a:cubicBezTo>
                <a:lnTo>
                  <a:pt x="90810" y="18043"/>
                </a:lnTo>
                <a:lnTo>
                  <a:pt x="90214" y="16999"/>
                </a:lnTo>
                <a:lnTo>
                  <a:pt x="84697" y="15060"/>
                </a:lnTo>
                <a:lnTo>
                  <a:pt x="80969" y="16402"/>
                </a:lnTo>
                <a:lnTo>
                  <a:pt x="79925" y="16402"/>
                </a:lnTo>
                <a:cubicBezTo>
                  <a:pt x="79925" y="16402"/>
                  <a:pt x="78136" y="14911"/>
                  <a:pt x="78136" y="14911"/>
                </a:cubicBezTo>
                <a:lnTo>
                  <a:pt x="77092" y="13868"/>
                </a:lnTo>
                <a:lnTo>
                  <a:pt x="76048" y="12227"/>
                </a:lnTo>
                <a:lnTo>
                  <a:pt x="75452" y="10587"/>
                </a:lnTo>
                <a:lnTo>
                  <a:pt x="75452" y="9841"/>
                </a:lnTo>
                <a:cubicBezTo>
                  <a:pt x="75452" y="9841"/>
                  <a:pt x="75004" y="10140"/>
                  <a:pt x="75004" y="10140"/>
                </a:cubicBezTo>
                <a:lnTo>
                  <a:pt x="73811" y="11631"/>
                </a:lnTo>
                <a:lnTo>
                  <a:pt x="72469" y="13122"/>
                </a:lnTo>
                <a:lnTo>
                  <a:pt x="71425" y="13122"/>
                </a:lnTo>
                <a:cubicBezTo>
                  <a:pt x="71425" y="13122"/>
                  <a:pt x="70680" y="12377"/>
                  <a:pt x="70680" y="12377"/>
                </a:cubicBezTo>
                <a:lnTo>
                  <a:pt x="70083" y="11333"/>
                </a:lnTo>
                <a:lnTo>
                  <a:pt x="69785" y="9245"/>
                </a:lnTo>
                <a:lnTo>
                  <a:pt x="67399" y="8201"/>
                </a:lnTo>
                <a:lnTo>
                  <a:pt x="64716" y="7605"/>
                </a:lnTo>
                <a:lnTo>
                  <a:pt x="59347" y="8649"/>
                </a:lnTo>
                <a:lnTo>
                  <a:pt x="55023" y="9245"/>
                </a:lnTo>
                <a:lnTo>
                  <a:pt x="50251" y="8499"/>
                </a:lnTo>
                <a:lnTo>
                  <a:pt x="45629" y="9394"/>
                </a:lnTo>
                <a:lnTo>
                  <a:pt x="43690" y="9394"/>
                </a:lnTo>
                <a:cubicBezTo>
                  <a:pt x="43690" y="9394"/>
                  <a:pt x="41454" y="9394"/>
                  <a:pt x="41454" y="9394"/>
                </a:cubicBezTo>
                <a:lnTo>
                  <a:pt x="39366" y="9394"/>
                </a:lnTo>
                <a:cubicBezTo>
                  <a:pt x="39366" y="9394"/>
                  <a:pt x="37427" y="9096"/>
                  <a:pt x="37427" y="9096"/>
                </a:cubicBezTo>
                <a:lnTo>
                  <a:pt x="33699" y="7754"/>
                </a:lnTo>
                <a:lnTo>
                  <a:pt x="32208" y="7754"/>
                </a:lnTo>
                <a:cubicBezTo>
                  <a:pt x="32208" y="7754"/>
                  <a:pt x="29226" y="8947"/>
                  <a:pt x="29226" y="8947"/>
                </a:cubicBezTo>
                <a:lnTo>
                  <a:pt x="26095" y="9692"/>
                </a:lnTo>
                <a:lnTo>
                  <a:pt x="23113" y="10140"/>
                </a:lnTo>
                <a:lnTo>
                  <a:pt x="18639" y="12377"/>
                </a:lnTo>
                <a:lnTo>
                  <a:pt x="15359" y="15657"/>
                </a:lnTo>
                <a:lnTo>
                  <a:pt x="14464" y="17894"/>
                </a:lnTo>
                <a:lnTo>
                  <a:pt x="12824" y="20130"/>
                </a:lnTo>
                <a:lnTo>
                  <a:pt x="10587" y="23709"/>
                </a:lnTo>
                <a:lnTo>
                  <a:pt x="7754" y="27139"/>
                </a:lnTo>
                <a:lnTo>
                  <a:pt x="5815" y="28779"/>
                </a:lnTo>
                <a:lnTo>
                  <a:pt x="6412" y="29674"/>
                </a:lnTo>
                <a:lnTo>
                  <a:pt x="5964" y="30867"/>
                </a:lnTo>
                <a:lnTo>
                  <a:pt x="2833" y="31314"/>
                </a:lnTo>
                <a:lnTo>
                  <a:pt x="447" y="31314"/>
                </a:lnTo>
                <a:cubicBezTo>
                  <a:pt x="447" y="31314"/>
                  <a:pt x="0" y="32059"/>
                  <a:pt x="0" y="32059"/>
                </a:cubicBezTo>
                <a:lnTo>
                  <a:pt x="298" y="39068"/>
                </a:lnTo>
                <a:lnTo>
                  <a:pt x="1193" y="41752"/>
                </a:lnTo>
                <a:lnTo>
                  <a:pt x="2833" y="44883"/>
                </a:lnTo>
                <a:lnTo>
                  <a:pt x="3877" y="46673"/>
                </a:lnTo>
                <a:lnTo>
                  <a:pt x="4623" y="51892"/>
                </a:lnTo>
                <a:lnTo>
                  <a:pt x="4921" y="56216"/>
                </a:lnTo>
                <a:lnTo>
                  <a:pt x="8350" y="59049"/>
                </a:lnTo>
                <a:lnTo>
                  <a:pt x="10289" y="61137"/>
                </a:lnTo>
                <a:lnTo>
                  <a:pt x="11631" y="62926"/>
                </a:lnTo>
                <a:lnTo>
                  <a:pt x="11184" y="64119"/>
                </a:lnTo>
                <a:lnTo>
                  <a:pt x="10438" y="67698"/>
                </a:lnTo>
                <a:lnTo>
                  <a:pt x="11184" y="72320"/>
                </a:lnTo>
                <a:lnTo>
                  <a:pt x="15955" y="82162"/>
                </a:lnTo>
                <a:lnTo>
                  <a:pt x="16402" y="82907"/>
                </a:lnTo>
                <a:lnTo>
                  <a:pt x="16402" y="82013"/>
                </a:lnTo>
                <a:cubicBezTo>
                  <a:pt x="16402" y="82013"/>
                  <a:pt x="16850" y="81118"/>
                  <a:pt x="16850" y="81118"/>
                </a:cubicBezTo>
                <a:lnTo>
                  <a:pt x="18341" y="82907"/>
                </a:lnTo>
                <a:lnTo>
                  <a:pt x="18341" y="86337"/>
                </a:lnTo>
                <a:cubicBezTo>
                  <a:pt x="18341" y="86337"/>
                  <a:pt x="21472" y="89916"/>
                  <a:pt x="21472" y="89916"/>
                </a:cubicBezTo>
                <a:lnTo>
                  <a:pt x="21025" y="92451"/>
                </a:lnTo>
                <a:lnTo>
                  <a:pt x="20577" y="96775"/>
                </a:lnTo>
                <a:lnTo>
                  <a:pt x="21025" y="100503"/>
                </a:lnTo>
                <a:lnTo>
                  <a:pt x="22218" y="104976"/>
                </a:lnTo>
                <a:lnTo>
                  <a:pt x="25349" y="104976"/>
                </a:lnTo>
                <a:cubicBezTo>
                  <a:pt x="25349" y="104976"/>
                  <a:pt x="27437" y="104827"/>
                  <a:pt x="27437" y="104827"/>
                </a:cubicBezTo>
                <a:lnTo>
                  <a:pt x="28928" y="103336"/>
                </a:lnTo>
                <a:lnTo>
                  <a:pt x="30419" y="100354"/>
                </a:lnTo>
                <a:lnTo>
                  <a:pt x="32208" y="98564"/>
                </a:lnTo>
                <a:lnTo>
                  <a:pt x="33849" y="99608"/>
                </a:lnTo>
                <a:lnTo>
                  <a:pt x="35340" y="100950"/>
                </a:lnTo>
                <a:lnTo>
                  <a:pt x="37129" y="105573"/>
                </a:lnTo>
                <a:lnTo>
                  <a:pt x="36085" y="109151"/>
                </a:lnTo>
                <a:lnTo>
                  <a:pt x="33699" y="110195"/>
                </a:lnTo>
                <a:lnTo>
                  <a:pt x="32358" y="111686"/>
                </a:lnTo>
                <a:lnTo>
                  <a:pt x="32358" y="113476"/>
                </a:lnTo>
                <a:cubicBezTo>
                  <a:pt x="32358" y="113476"/>
                  <a:pt x="33551" y="114967"/>
                  <a:pt x="33551" y="114967"/>
                </a:cubicBezTo>
                <a:lnTo>
                  <a:pt x="35489" y="116160"/>
                </a:lnTo>
                <a:lnTo>
                  <a:pt x="40261" y="114221"/>
                </a:lnTo>
                <a:lnTo>
                  <a:pt x="41006" y="112134"/>
                </a:lnTo>
                <a:lnTo>
                  <a:pt x="41901" y="112432"/>
                </a:lnTo>
                <a:lnTo>
                  <a:pt x="42796" y="114072"/>
                </a:lnTo>
                <a:lnTo>
                  <a:pt x="51295" y="115265"/>
                </a:lnTo>
                <a:lnTo>
                  <a:pt x="55619" y="118844"/>
                </a:lnTo>
                <a:lnTo>
                  <a:pt x="56663" y="118546"/>
                </a:lnTo>
                <a:lnTo>
                  <a:pt x="57856" y="117353"/>
                </a:lnTo>
                <a:lnTo>
                  <a:pt x="59198" y="115862"/>
                </a:lnTo>
                <a:lnTo>
                  <a:pt x="62479" y="115862"/>
                </a:lnTo>
                <a:cubicBezTo>
                  <a:pt x="62479" y="115862"/>
                  <a:pt x="65759" y="115862"/>
                  <a:pt x="65759" y="115862"/>
                </a:cubicBezTo>
                <a:lnTo>
                  <a:pt x="66654" y="115414"/>
                </a:lnTo>
                <a:lnTo>
                  <a:pt x="67996" y="113923"/>
                </a:lnTo>
                <a:lnTo>
                  <a:pt x="70233" y="111985"/>
                </a:lnTo>
                <a:lnTo>
                  <a:pt x="71873" y="110941"/>
                </a:lnTo>
                <a:lnTo>
                  <a:pt x="72320" y="110046"/>
                </a:lnTo>
                <a:lnTo>
                  <a:pt x="71724" y="107959"/>
                </a:lnTo>
                <a:lnTo>
                  <a:pt x="71425" y="105871"/>
                </a:lnTo>
                <a:lnTo>
                  <a:pt x="72022" y="105125"/>
                </a:lnTo>
                <a:lnTo>
                  <a:pt x="75004" y="105573"/>
                </a:lnTo>
                <a:lnTo>
                  <a:pt x="78285" y="106617"/>
                </a:lnTo>
                <a:lnTo>
                  <a:pt x="79030" y="107064"/>
                </a:lnTo>
                <a:lnTo>
                  <a:pt x="80969" y="104380"/>
                </a:lnTo>
                <a:lnTo>
                  <a:pt x="81416" y="104082"/>
                </a:lnTo>
                <a:lnTo>
                  <a:pt x="82609" y="104082"/>
                </a:lnTo>
                <a:cubicBezTo>
                  <a:pt x="82609" y="104082"/>
                  <a:pt x="85889" y="103634"/>
                  <a:pt x="85889" y="103634"/>
                </a:cubicBezTo>
                <a:lnTo>
                  <a:pt x="89021" y="102889"/>
                </a:lnTo>
                <a:lnTo>
                  <a:pt x="90512" y="102889"/>
                </a:lnTo>
                <a:cubicBezTo>
                  <a:pt x="90512" y="102889"/>
                  <a:pt x="92003" y="104827"/>
                  <a:pt x="92003" y="104827"/>
                </a:cubicBezTo>
                <a:lnTo>
                  <a:pt x="93196" y="106617"/>
                </a:lnTo>
                <a:lnTo>
                  <a:pt x="93793" y="106617"/>
                </a:lnTo>
                <a:cubicBezTo>
                  <a:pt x="93793" y="106617"/>
                  <a:pt x="95433" y="106020"/>
                  <a:pt x="95433" y="106020"/>
                </a:cubicBezTo>
                <a:lnTo>
                  <a:pt x="96775" y="106915"/>
                </a:lnTo>
                <a:lnTo>
                  <a:pt x="99608" y="108406"/>
                </a:lnTo>
                <a:lnTo>
                  <a:pt x="101397" y="108406"/>
                </a:lnTo>
                <a:cubicBezTo>
                  <a:pt x="101397" y="108406"/>
                  <a:pt x="100503" y="104976"/>
                  <a:pt x="100503" y="104976"/>
                </a:cubicBezTo>
                <a:lnTo>
                  <a:pt x="101397" y="102441"/>
                </a:lnTo>
                <a:lnTo>
                  <a:pt x="101397" y="101696"/>
                </a:lnTo>
                <a:cubicBezTo>
                  <a:pt x="101397" y="101696"/>
                  <a:pt x="99608" y="100503"/>
                  <a:pt x="99608" y="100503"/>
                </a:cubicBezTo>
                <a:lnTo>
                  <a:pt x="94091" y="95880"/>
                </a:lnTo>
                <a:lnTo>
                  <a:pt x="93196" y="94538"/>
                </a:lnTo>
                <a:lnTo>
                  <a:pt x="93196" y="92451"/>
                </a:lnTo>
                <a:cubicBezTo>
                  <a:pt x="93196" y="92451"/>
                  <a:pt x="93196" y="89319"/>
                  <a:pt x="93196" y="89319"/>
                </a:cubicBezTo>
                <a:lnTo>
                  <a:pt x="92749" y="87381"/>
                </a:lnTo>
                <a:lnTo>
                  <a:pt x="92749" y="86188"/>
                </a:lnTo>
                <a:cubicBezTo>
                  <a:pt x="92749" y="86188"/>
                  <a:pt x="93196" y="85293"/>
                  <a:pt x="93196" y="85293"/>
                </a:cubicBezTo>
                <a:lnTo>
                  <a:pt x="94240" y="84995"/>
                </a:lnTo>
                <a:lnTo>
                  <a:pt x="95134" y="84995"/>
                </a:lnTo>
                <a:cubicBezTo>
                  <a:pt x="95134" y="84995"/>
                  <a:pt x="95880" y="84100"/>
                  <a:pt x="95880" y="84100"/>
                </a:cubicBezTo>
                <a:lnTo>
                  <a:pt x="97222" y="82013"/>
                </a:lnTo>
                <a:lnTo>
                  <a:pt x="99757" y="82013"/>
                </a:lnTo>
                <a:cubicBezTo>
                  <a:pt x="99757" y="82013"/>
                  <a:pt x="103336" y="83355"/>
                  <a:pt x="103336" y="83355"/>
                </a:cubicBezTo>
                <a:lnTo>
                  <a:pt x="106020" y="84100"/>
                </a:lnTo>
                <a:lnTo>
                  <a:pt x="107511" y="84100"/>
                </a:lnTo>
                <a:cubicBezTo>
                  <a:pt x="107511" y="84100"/>
                  <a:pt x="107809" y="83653"/>
                  <a:pt x="107809" y="83653"/>
                </a:cubicBezTo>
                <a:lnTo>
                  <a:pt x="107809" y="82460"/>
                </a:lnTo>
                <a:cubicBezTo>
                  <a:pt x="107809" y="82460"/>
                  <a:pt x="107809" y="77688"/>
                  <a:pt x="107809" y="77688"/>
                </a:cubicBezTo>
                <a:lnTo>
                  <a:pt x="107809" y="76645"/>
                </a:lnTo>
                <a:cubicBezTo>
                  <a:pt x="107809" y="76645"/>
                  <a:pt x="109897" y="76197"/>
                  <a:pt x="109897" y="76197"/>
                </a:cubicBezTo>
                <a:lnTo>
                  <a:pt x="113326" y="76197"/>
                </a:lnTo>
                <a:cubicBezTo>
                  <a:pt x="113326" y="76197"/>
                  <a:pt x="115116" y="75750"/>
                  <a:pt x="115116" y="75750"/>
                </a:cubicBezTo>
                <a:lnTo>
                  <a:pt x="116756" y="73662"/>
                </a:lnTo>
                <a:lnTo>
                  <a:pt x="121081" y="72917"/>
                </a:lnTo>
                <a:lnTo>
                  <a:pt x="124212" y="70233"/>
                </a:lnTo>
                <a:lnTo>
                  <a:pt x="127045" y="67399"/>
                </a:lnTo>
                <a:lnTo>
                  <a:pt x="128387" y="66654"/>
                </a:lnTo>
                <a:lnTo>
                  <a:pt x="130176" y="66207"/>
                </a:lnTo>
                <a:lnTo>
                  <a:pt x="131519" y="66207"/>
                </a:lnTo>
                <a:cubicBezTo>
                  <a:pt x="131519" y="66207"/>
                  <a:pt x="133159" y="67847"/>
                  <a:pt x="133159" y="67847"/>
                </a:cubicBezTo>
                <a:lnTo>
                  <a:pt x="134500" y="66803"/>
                </a:lnTo>
                <a:lnTo>
                  <a:pt x="136141" y="64865"/>
                </a:lnTo>
                <a:lnTo>
                  <a:pt x="137036" y="63075"/>
                </a:lnTo>
                <a:lnTo>
                  <a:pt x="137483" y="60093"/>
                </a:lnTo>
                <a:lnTo>
                  <a:pt x="137185" y="55470"/>
                </a:lnTo>
                <a:lnTo>
                  <a:pt x="136291" y="5189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91" name="Burundi__">
            <a:extLst>
              <a:ext uri="{FF2B5EF4-FFF2-40B4-BE49-F238E27FC236}">
                <a16:creationId xmlns:a16="http://schemas.microsoft.com/office/drawing/2014/main" id="{C99530D8-3C19-E2ED-83FD-8D522E0B91FC}"/>
              </a:ext>
            </a:extLst>
          </p:cNvPr>
          <p:cNvSpPr/>
          <p:nvPr/>
        </p:nvSpPr>
        <p:spPr>
          <a:xfrm>
            <a:off x="6765524" y="4251807"/>
            <a:ext cx="47269" cy="62744"/>
          </a:xfrm>
          <a:custGeom>
            <a:avLst/>
            <a:gdLst>
              <a:gd name="connsiteX0" fmla="*/ 47269 w 47269"/>
              <a:gd name="connsiteY0" fmla="*/ 21920 h 58452"/>
              <a:gd name="connsiteX1" fmla="*/ 46822 w 47269"/>
              <a:gd name="connsiteY1" fmla="*/ 20578 h 58452"/>
              <a:gd name="connsiteX2" fmla="*/ 46971 w 47269"/>
              <a:gd name="connsiteY2" fmla="*/ 19087 h 58452"/>
              <a:gd name="connsiteX3" fmla="*/ 46524 w 47269"/>
              <a:gd name="connsiteY3" fmla="*/ 18341 h 58452"/>
              <a:gd name="connsiteX4" fmla="*/ 44585 w 47269"/>
              <a:gd name="connsiteY4" fmla="*/ 18043 h 58452"/>
              <a:gd name="connsiteX5" fmla="*/ 41902 w 47269"/>
              <a:gd name="connsiteY5" fmla="*/ 16999 h 58452"/>
              <a:gd name="connsiteX6" fmla="*/ 39516 w 47269"/>
              <a:gd name="connsiteY6" fmla="*/ 16402 h 58452"/>
              <a:gd name="connsiteX7" fmla="*/ 37875 w 47269"/>
              <a:gd name="connsiteY7" fmla="*/ 15806 h 58452"/>
              <a:gd name="connsiteX8" fmla="*/ 37279 w 47269"/>
              <a:gd name="connsiteY8" fmla="*/ 15359 h 58452"/>
              <a:gd name="connsiteX9" fmla="*/ 37130 w 47269"/>
              <a:gd name="connsiteY9" fmla="*/ 13868 h 58452"/>
              <a:gd name="connsiteX10" fmla="*/ 37577 w 47269"/>
              <a:gd name="connsiteY10" fmla="*/ 12376 h 58452"/>
              <a:gd name="connsiteX11" fmla="*/ 37726 w 47269"/>
              <a:gd name="connsiteY11" fmla="*/ 11929 h 58452"/>
              <a:gd name="connsiteX12" fmla="*/ 38322 w 47269"/>
              <a:gd name="connsiteY12" fmla="*/ 10438 h 58452"/>
              <a:gd name="connsiteX13" fmla="*/ 37428 w 47269"/>
              <a:gd name="connsiteY13" fmla="*/ 9394 h 58452"/>
              <a:gd name="connsiteX14" fmla="*/ 37130 w 47269"/>
              <a:gd name="connsiteY14" fmla="*/ 8947 h 58452"/>
              <a:gd name="connsiteX15" fmla="*/ 37577 w 47269"/>
              <a:gd name="connsiteY15" fmla="*/ 8201 h 58452"/>
              <a:gd name="connsiteX16" fmla="*/ 39963 w 47269"/>
              <a:gd name="connsiteY16" fmla="*/ 2982 h 58452"/>
              <a:gd name="connsiteX17" fmla="*/ 40559 w 47269"/>
              <a:gd name="connsiteY17" fmla="*/ 2386 h 58452"/>
              <a:gd name="connsiteX18" fmla="*/ 39814 w 47269"/>
              <a:gd name="connsiteY18" fmla="*/ 2237 h 58452"/>
              <a:gd name="connsiteX19" fmla="*/ 38621 w 47269"/>
              <a:gd name="connsiteY19" fmla="*/ 1640 h 58452"/>
              <a:gd name="connsiteX20" fmla="*/ 36682 w 47269"/>
              <a:gd name="connsiteY20" fmla="*/ 0 h 58452"/>
              <a:gd name="connsiteX21" fmla="*/ 33103 w 47269"/>
              <a:gd name="connsiteY21" fmla="*/ 895 h 58452"/>
              <a:gd name="connsiteX22" fmla="*/ 32060 w 47269"/>
              <a:gd name="connsiteY22" fmla="*/ 895 h 58452"/>
              <a:gd name="connsiteX23" fmla="*/ 30718 w 47269"/>
              <a:gd name="connsiteY23" fmla="*/ 1640 h 58452"/>
              <a:gd name="connsiteX24" fmla="*/ 29674 w 47269"/>
              <a:gd name="connsiteY24" fmla="*/ 2684 h 58452"/>
              <a:gd name="connsiteX25" fmla="*/ 29077 w 47269"/>
              <a:gd name="connsiteY25" fmla="*/ 2833 h 58452"/>
              <a:gd name="connsiteX26" fmla="*/ 28332 w 47269"/>
              <a:gd name="connsiteY26" fmla="*/ 2684 h 58452"/>
              <a:gd name="connsiteX27" fmla="*/ 25200 w 47269"/>
              <a:gd name="connsiteY27" fmla="*/ 596 h 58452"/>
              <a:gd name="connsiteX28" fmla="*/ 24157 w 47269"/>
              <a:gd name="connsiteY28" fmla="*/ 745 h 58452"/>
              <a:gd name="connsiteX29" fmla="*/ 23560 w 47269"/>
              <a:gd name="connsiteY29" fmla="*/ 6412 h 58452"/>
              <a:gd name="connsiteX30" fmla="*/ 23113 w 47269"/>
              <a:gd name="connsiteY30" fmla="*/ 9543 h 58452"/>
              <a:gd name="connsiteX31" fmla="*/ 22516 w 47269"/>
              <a:gd name="connsiteY31" fmla="*/ 11034 h 58452"/>
              <a:gd name="connsiteX32" fmla="*/ 20280 w 47269"/>
              <a:gd name="connsiteY32" fmla="*/ 12376 h 58452"/>
              <a:gd name="connsiteX33" fmla="*/ 18043 w 47269"/>
              <a:gd name="connsiteY33" fmla="*/ 13122 h 58452"/>
              <a:gd name="connsiteX34" fmla="*/ 16701 w 47269"/>
              <a:gd name="connsiteY34" fmla="*/ 13122 h 58452"/>
              <a:gd name="connsiteX35" fmla="*/ 11780 w 47269"/>
              <a:gd name="connsiteY35" fmla="*/ 13420 h 58452"/>
              <a:gd name="connsiteX36" fmla="*/ 9842 w 47269"/>
              <a:gd name="connsiteY36" fmla="*/ 13420 h 58452"/>
              <a:gd name="connsiteX37" fmla="*/ 8798 w 47269"/>
              <a:gd name="connsiteY37" fmla="*/ 12973 h 58452"/>
              <a:gd name="connsiteX38" fmla="*/ 7456 w 47269"/>
              <a:gd name="connsiteY38" fmla="*/ 9841 h 58452"/>
              <a:gd name="connsiteX39" fmla="*/ 4772 w 47269"/>
              <a:gd name="connsiteY39" fmla="*/ 8350 h 58452"/>
              <a:gd name="connsiteX40" fmla="*/ 2237 w 47269"/>
              <a:gd name="connsiteY40" fmla="*/ 7754 h 58452"/>
              <a:gd name="connsiteX41" fmla="*/ 1342 w 47269"/>
              <a:gd name="connsiteY41" fmla="*/ 7903 h 58452"/>
              <a:gd name="connsiteX42" fmla="*/ 299 w 47269"/>
              <a:gd name="connsiteY42" fmla="*/ 9543 h 58452"/>
              <a:gd name="connsiteX43" fmla="*/ 0 w 47269"/>
              <a:gd name="connsiteY43" fmla="*/ 11034 h 58452"/>
              <a:gd name="connsiteX44" fmla="*/ 0 w 47269"/>
              <a:gd name="connsiteY44" fmla="*/ 12078 h 58452"/>
              <a:gd name="connsiteX45" fmla="*/ 0 w 47269"/>
              <a:gd name="connsiteY45" fmla="*/ 13271 h 58452"/>
              <a:gd name="connsiteX46" fmla="*/ 1342 w 47269"/>
              <a:gd name="connsiteY46" fmla="*/ 14613 h 58452"/>
              <a:gd name="connsiteX47" fmla="*/ 3579 w 47269"/>
              <a:gd name="connsiteY47" fmla="*/ 17446 h 58452"/>
              <a:gd name="connsiteX48" fmla="*/ 5518 w 47269"/>
              <a:gd name="connsiteY48" fmla="*/ 20130 h 58452"/>
              <a:gd name="connsiteX49" fmla="*/ 5518 w 47269"/>
              <a:gd name="connsiteY49" fmla="*/ 22516 h 58452"/>
              <a:gd name="connsiteX50" fmla="*/ 5219 w 47269"/>
              <a:gd name="connsiteY50" fmla="*/ 26393 h 58452"/>
              <a:gd name="connsiteX51" fmla="*/ 5219 w 47269"/>
              <a:gd name="connsiteY51" fmla="*/ 28033 h 58452"/>
              <a:gd name="connsiteX52" fmla="*/ 7456 w 47269"/>
              <a:gd name="connsiteY52" fmla="*/ 28481 h 58452"/>
              <a:gd name="connsiteX53" fmla="*/ 8351 w 47269"/>
              <a:gd name="connsiteY53" fmla="*/ 29375 h 58452"/>
              <a:gd name="connsiteX54" fmla="*/ 8351 w 47269"/>
              <a:gd name="connsiteY54" fmla="*/ 31314 h 58452"/>
              <a:gd name="connsiteX55" fmla="*/ 8500 w 47269"/>
              <a:gd name="connsiteY55" fmla="*/ 36831 h 58452"/>
              <a:gd name="connsiteX56" fmla="*/ 8798 w 47269"/>
              <a:gd name="connsiteY56" fmla="*/ 40410 h 58452"/>
              <a:gd name="connsiteX57" fmla="*/ 9245 w 47269"/>
              <a:gd name="connsiteY57" fmla="*/ 42050 h 58452"/>
              <a:gd name="connsiteX58" fmla="*/ 11035 w 47269"/>
              <a:gd name="connsiteY58" fmla="*/ 45480 h 58452"/>
              <a:gd name="connsiteX59" fmla="*/ 11035 w 47269"/>
              <a:gd name="connsiteY59" fmla="*/ 46076 h 58452"/>
              <a:gd name="connsiteX60" fmla="*/ 13421 w 47269"/>
              <a:gd name="connsiteY60" fmla="*/ 51593 h 58452"/>
              <a:gd name="connsiteX61" fmla="*/ 14911 w 47269"/>
              <a:gd name="connsiteY61" fmla="*/ 54278 h 58452"/>
              <a:gd name="connsiteX62" fmla="*/ 16105 w 47269"/>
              <a:gd name="connsiteY62" fmla="*/ 56067 h 58452"/>
              <a:gd name="connsiteX63" fmla="*/ 16850 w 47269"/>
              <a:gd name="connsiteY63" fmla="*/ 57558 h 58452"/>
              <a:gd name="connsiteX64" fmla="*/ 16701 w 47269"/>
              <a:gd name="connsiteY64" fmla="*/ 58453 h 58452"/>
              <a:gd name="connsiteX65" fmla="*/ 18490 w 47269"/>
              <a:gd name="connsiteY65" fmla="*/ 58453 h 58452"/>
              <a:gd name="connsiteX66" fmla="*/ 19832 w 47269"/>
              <a:gd name="connsiteY66" fmla="*/ 57409 h 58452"/>
              <a:gd name="connsiteX67" fmla="*/ 24604 w 47269"/>
              <a:gd name="connsiteY67" fmla="*/ 54427 h 58452"/>
              <a:gd name="connsiteX68" fmla="*/ 29823 w 47269"/>
              <a:gd name="connsiteY68" fmla="*/ 48313 h 58452"/>
              <a:gd name="connsiteX69" fmla="*/ 30867 w 47269"/>
              <a:gd name="connsiteY69" fmla="*/ 45778 h 58452"/>
              <a:gd name="connsiteX70" fmla="*/ 32955 w 47269"/>
              <a:gd name="connsiteY70" fmla="*/ 41901 h 58452"/>
              <a:gd name="connsiteX71" fmla="*/ 35042 w 47269"/>
              <a:gd name="connsiteY71" fmla="*/ 39962 h 58452"/>
              <a:gd name="connsiteX72" fmla="*/ 35937 w 47269"/>
              <a:gd name="connsiteY72" fmla="*/ 38621 h 58452"/>
              <a:gd name="connsiteX73" fmla="*/ 36533 w 47269"/>
              <a:gd name="connsiteY73" fmla="*/ 36533 h 58452"/>
              <a:gd name="connsiteX74" fmla="*/ 37130 w 47269"/>
              <a:gd name="connsiteY74" fmla="*/ 34743 h 58452"/>
              <a:gd name="connsiteX75" fmla="*/ 39814 w 47269"/>
              <a:gd name="connsiteY75" fmla="*/ 32208 h 58452"/>
              <a:gd name="connsiteX76" fmla="*/ 42498 w 47269"/>
              <a:gd name="connsiteY76" fmla="*/ 30121 h 58452"/>
              <a:gd name="connsiteX77" fmla="*/ 42349 w 47269"/>
              <a:gd name="connsiteY77" fmla="*/ 29375 h 58452"/>
              <a:gd name="connsiteX78" fmla="*/ 42050 w 47269"/>
              <a:gd name="connsiteY78" fmla="*/ 28779 h 58452"/>
              <a:gd name="connsiteX79" fmla="*/ 42349 w 47269"/>
              <a:gd name="connsiteY79" fmla="*/ 28183 h 58452"/>
              <a:gd name="connsiteX80" fmla="*/ 43840 w 47269"/>
              <a:gd name="connsiteY80" fmla="*/ 27139 h 58452"/>
              <a:gd name="connsiteX81" fmla="*/ 46673 w 47269"/>
              <a:gd name="connsiteY81" fmla="*/ 26244 h 58452"/>
              <a:gd name="connsiteX82" fmla="*/ 47269 w 47269"/>
              <a:gd name="connsiteY82" fmla="*/ 24156 h 58452"/>
              <a:gd name="connsiteX83" fmla="*/ 47269 w 47269"/>
              <a:gd name="connsiteY83" fmla="*/ 21920 h 5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47269" h="58452">
                <a:moveTo>
                  <a:pt x="47269" y="21920"/>
                </a:moveTo>
                <a:lnTo>
                  <a:pt x="46822" y="20578"/>
                </a:lnTo>
                <a:lnTo>
                  <a:pt x="46971" y="19087"/>
                </a:lnTo>
                <a:lnTo>
                  <a:pt x="46524" y="18341"/>
                </a:lnTo>
                <a:lnTo>
                  <a:pt x="44585" y="18043"/>
                </a:lnTo>
                <a:lnTo>
                  <a:pt x="41902" y="16999"/>
                </a:lnTo>
                <a:lnTo>
                  <a:pt x="39516" y="16402"/>
                </a:lnTo>
                <a:lnTo>
                  <a:pt x="37875" y="15806"/>
                </a:lnTo>
                <a:lnTo>
                  <a:pt x="37279" y="15359"/>
                </a:lnTo>
                <a:lnTo>
                  <a:pt x="37130" y="13868"/>
                </a:lnTo>
                <a:lnTo>
                  <a:pt x="37577" y="12376"/>
                </a:lnTo>
                <a:lnTo>
                  <a:pt x="37726" y="11929"/>
                </a:lnTo>
                <a:lnTo>
                  <a:pt x="38322" y="10438"/>
                </a:lnTo>
                <a:lnTo>
                  <a:pt x="37428" y="9394"/>
                </a:lnTo>
                <a:lnTo>
                  <a:pt x="37130" y="8947"/>
                </a:lnTo>
                <a:lnTo>
                  <a:pt x="37577" y="8201"/>
                </a:lnTo>
                <a:lnTo>
                  <a:pt x="39963" y="2982"/>
                </a:lnTo>
                <a:lnTo>
                  <a:pt x="40559" y="2386"/>
                </a:lnTo>
                <a:lnTo>
                  <a:pt x="39814" y="2237"/>
                </a:lnTo>
                <a:lnTo>
                  <a:pt x="38621" y="1640"/>
                </a:lnTo>
                <a:lnTo>
                  <a:pt x="36682" y="0"/>
                </a:lnTo>
                <a:lnTo>
                  <a:pt x="33103" y="895"/>
                </a:lnTo>
                <a:lnTo>
                  <a:pt x="32060" y="895"/>
                </a:lnTo>
                <a:lnTo>
                  <a:pt x="30718" y="1640"/>
                </a:lnTo>
                <a:lnTo>
                  <a:pt x="29674" y="2684"/>
                </a:lnTo>
                <a:lnTo>
                  <a:pt x="29077" y="2833"/>
                </a:lnTo>
                <a:lnTo>
                  <a:pt x="28332" y="2684"/>
                </a:lnTo>
                <a:lnTo>
                  <a:pt x="25200" y="596"/>
                </a:lnTo>
                <a:lnTo>
                  <a:pt x="24157" y="745"/>
                </a:lnTo>
                <a:lnTo>
                  <a:pt x="23560" y="6412"/>
                </a:lnTo>
                <a:lnTo>
                  <a:pt x="23113" y="9543"/>
                </a:lnTo>
                <a:lnTo>
                  <a:pt x="22516" y="11034"/>
                </a:lnTo>
                <a:lnTo>
                  <a:pt x="20280" y="12376"/>
                </a:lnTo>
                <a:lnTo>
                  <a:pt x="18043" y="13122"/>
                </a:lnTo>
                <a:lnTo>
                  <a:pt x="16701" y="13122"/>
                </a:lnTo>
                <a:lnTo>
                  <a:pt x="11780" y="13420"/>
                </a:lnTo>
                <a:lnTo>
                  <a:pt x="9842" y="13420"/>
                </a:lnTo>
                <a:lnTo>
                  <a:pt x="8798" y="12973"/>
                </a:lnTo>
                <a:lnTo>
                  <a:pt x="7456" y="9841"/>
                </a:lnTo>
                <a:lnTo>
                  <a:pt x="4772" y="8350"/>
                </a:lnTo>
                <a:lnTo>
                  <a:pt x="2237" y="7754"/>
                </a:lnTo>
                <a:lnTo>
                  <a:pt x="1342" y="7903"/>
                </a:lnTo>
                <a:lnTo>
                  <a:pt x="299" y="9543"/>
                </a:lnTo>
                <a:lnTo>
                  <a:pt x="0" y="11034"/>
                </a:lnTo>
                <a:lnTo>
                  <a:pt x="0" y="12078"/>
                </a:lnTo>
                <a:lnTo>
                  <a:pt x="0" y="13271"/>
                </a:lnTo>
                <a:lnTo>
                  <a:pt x="1342" y="14613"/>
                </a:lnTo>
                <a:lnTo>
                  <a:pt x="3579" y="17446"/>
                </a:lnTo>
                <a:lnTo>
                  <a:pt x="5518" y="20130"/>
                </a:lnTo>
                <a:lnTo>
                  <a:pt x="5518" y="22516"/>
                </a:lnTo>
                <a:lnTo>
                  <a:pt x="5219" y="26393"/>
                </a:lnTo>
                <a:lnTo>
                  <a:pt x="5219" y="28033"/>
                </a:lnTo>
                <a:lnTo>
                  <a:pt x="7456" y="28481"/>
                </a:lnTo>
                <a:lnTo>
                  <a:pt x="8351" y="29375"/>
                </a:lnTo>
                <a:lnTo>
                  <a:pt x="8351" y="31314"/>
                </a:lnTo>
                <a:lnTo>
                  <a:pt x="8500" y="36831"/>
                </a:lnTo>
                <a:lnTo>
                  <a:pt x="8798" y="40410"/>
                </a:lnTo>
                <a:lnTo>
                  <a:pt x="9245" y="42050"/>
                </a:lnTo>
                <a:lnTo>
                  <a:pt x="11035" y="45480"/>
                </a:lnTo>
                <a:lnTo>
                  <a:pt x="11035" y="46076"/>
                </a:lnTo>
                <a:lnTo>
                  <a:pt x="13421" y="51593"/>
                </a:lnTo>
                <a:lnTo>
                  <a:pt x="14911" y="54278"/>
                </a:lnTo>
                <a:lnTo>
                  <a:pt x="16105" y="56067"/>
                </a:lnTo>
                <a:lnTo>
                  <a:pt x="16850" y="57558"/>
                </a:lnTo>
                <a:lnTo>
                  <a:pt x="16701" y="58453"/>
                </a:lnTo>
                <a:lnTo>
                  <a:pt x="18490" y="58453"/>
                </a:lnTo>
                <a:lnTo>
                  <a:pt x="19832" y="57409"/>
                </a:lnTo>
                <a:lnTo>
                  <a:pt x="24604" y="54427"/>
                </a:lnTo>
                <a:lnTo>
                  <a:pt x="29823" y="48313"/>
                </a:lnTo>
                <a:lnTo>
                  <a:pt x="30867" y="45778"/>
                </a:lnTo>
                <a:lnTo>
                  <a:pt x="32955" y="41901"/>
                </a:lnTo>
                <a:lnTo>
                  <a:pt x="35042" y="39962"/>
                </a:lnTo>
                <a:lnTo>
                  <a:pt x="35937" y="38621"/>
                </a:lnTo>
                <a:lnTo>
                  <a:pt x="36533" y="36533"/>
                </a:lnTo>
                <a:lnTo>
                  <a:pt x="37130" y="34743"/>
                </a:lnTo>
                <a:lnTo>
                  <a:pt x="39814" y="32208"/>
                </a:lnTo>
                <a:lnTo>
                  <a:pt x="42498" y="30121"/>
                </a:lnTo>
                <a:lnTo>
                  <a:pt x="42349" y="29375"/>
                </a:lnTo>
                <a:lnTo>
                  <a:pt x="42050" y="28779"/>
                </a:lnTo>
                <a:lnTo>
                  <a:pt x="42349" y="28183"/>
                </a:lnTo>
                <a:lnTo>
                  <a:pt x="43840" y="27139"/>
                </a:lnTo>
                <a:lnTo>
                  <a:pt x="46673" y="26244"/>
                </a:lnTo>
                <a:lnTo>
                  <a:pt x="47269" y="24156"/>
                </a:lnTo>
                <a:lnTo>
                  <a:pt x="47269" y="2192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92" name="Burkina Faso__">
            <a:extLst>
              <a:ext uri="{FF2B5EF4-FFF2-40B4-BE49-F238E27FC236}">
                <a16:creationId xmlns:a16="http://schemas.microsoft.com/office/drawing/2014/main" id="{C45AC4E0-183B-803E-9120-F0064BC32089}"/>
              </a:ext>
            </a:extLst>
          </p:cNvPr>
          <p:cNvSpPr/>
          <p:nvPr/>
        </p:nvSpPr>
        <p:spPr>
          <a:xfrm>
            <a:off x="5856524" y="3738963"/>
            <a:ext cx="208163" cy="168066"/>
          </a:xfrm>
          <a:custGeom>
            <a:avLst/>
            <a:gdLst>
              <a:gd name="connsiteX0" fmla="*/ 206971 w 208163"/>
              <a:gd name="connsiteY0" fmla="*/ 87083 h 156569"/>
              <a:gd name="connsiteX1" fmla="*/ 203093 w 208163"/>
              <a:gd name="connsiteY1" fmla="*/ 81715 h 156569"/>
              <a:gd name="connsiteX2" fmla="*/ 200410 w 208163"/>
              <a:gd name="connsiteY2" fmla="*/ 77838 h 156569"/>
              <a:gd name="connsiteX3" fmla="*/ 199962 w 208163"/>
              <a:gd name="connsiteY3" fmla="*/ 76943 h 156569"/>
              <a:gd name="connsiteX4" fmla="*/ 199515 w 208163"/>
              <a:gd name="connsiteY4" fmla="*/ 75601 h 156569"/>
              <a:gd name="connsiteX5" fmla="*/ 199813 w 208163"/>
              <a:gd name="connsiteY5" fmla="*/ 75004 h 156569"/>
              <a:gd name="connsiteX6" fmla="*/ 200857 w 208163"/>
              <a:gd name="connsiteY6" fmla="*/ 74557 h 156569"/>
              <a:gd name="connsiteX7" fmla="*/ 203392 w 208163"/>
              <a:gd name="connsiteY7" fmla="*/ 74110 h 156569"/>
              <a:gd name="connsiteX8" fmla="*/ 203839 w 208163"/>
              <a:gd name="connsiteY8" fmla="*/ 73662 h 156569"/>
              <a:gd name="connsiteX9" fmla="*/ 203988 w 208163"/>
              <a:gd name="connsiteY9" fmla="*/ 72619 h 156569"/>
              <a:gd name="connsiteX10" fmla="*/ 203541 w 208163"/>
              <a:gd name="connsiteY10" fmla="*/ 70680 h 156569"/>
              <a:gd name="connsiteX11" fmla="*/ 202199 w 208163"/>
              <a:gd name="connsiteY11" fmla="*/ 67847 h 156569"/>
              <a:gd name="connsiteX12" fmla="*/ 200708 w 208163"/>
              <a:gd name="connsiteY12" fmla="*/ 66058 h 156569"/>
              <a:gd name="connsiteX13" fmla="*/ 199962 w 208163"/>
              <a:gd name="connsiteY13" fmla="*/ 65759 h 156569"/>
              <a:gd name="connsiteX14" fmla="*/ 198471 w 208163"/>
              <a:gd name="connsiteY14" fmla="*/ 65610 h 156569"/>
              <a:gd name="connsiteX15" fmla="*/ 196831 w 208163"/>
              <a:gd name="connsiteY15" fmla="*/ 65908 h 156569"/>
              <a:gd name="connsiteX16" fmla="*/ 193848 w 208163"/>
              <a:gd name="connsiteY16" fmla="*/ 68145 h 156569"/>
              <a:gd name="connsiteX17" fmla="*/ 192506 w 208163"/>
              <a:gd name="connsiteY17" fmla="*/ 68593 h 156569"/>
              <a:gd name="connsiteX18" fmla="*/ 189375 w 208163"/>
              <a:gd name="connsiteY18" fmla="*/ 68294 h 156569"/>
              <a:gd name="connsiteX19" fmla="*/ 186542 w 208163"/>
              <a:gd name="connsiteY19" fmla="*/ 67996 h 156569"/>
              <a:gd name="connsiteX20" fmla="*/ 184902 w 208163"/>
              <a:gd name="connsiteY20" fmla="*/ 66803 h 156569"/>
              <a:gd name="connsiteX21" fmla="*/ 179832 w 208163"/>
              <a:gd name="connsiteY21" fmla="*/ 62479 h 156569"/>
              <a:gd name="connsiteX22" fmla="*/ 174165 w 208163"/>
              <a:gd name="connsiteY22" fmla="*/ 57707 h 156569"/>
              <a:gd name="connsiteX23" fmla="*/ 171929 w 208163"/>
              <a:gd name="connsiteY23" fmla="*/ 57111 h 156569"/>
              <a:gd name="connsiteX24" fmla="*/ 171332 w 208163"/>
              <a:gd name="connsiteY24" fmla="*/ 56663 h 156569"/>
              <a:gd name="connsiteX25" fmla="*/ 171034 w 208163"/>
              <a:gd name="connsiteY25" fmla="*/ 53085 h 156569"/>
              <a:gd name="connsiteX26" fmla="*/ 171034 w 208163"/>
              <a:gd name="connsiteY26" fmla="*/ 48760 h 156569"/>
              <a:gd name="connsiteX27" fmla="*/ 171332 w 208163"/>
              <a:gd name="connsiteY27" fmla="*/ 47716 h 156569"/>
              <a:gd name="connsiteX28" fmla="*/ 173718 w 208163"/>
              <a:gd name="connsiteY28" fmla="*/ 48313 h 156569"/>
              <a:gd name="connsiteX29" fmla="*/ 176104 w 208163"/>
              <a:gd name="connsiteY29" fmla="*/ 48611 h 156569"/>
              <a:gd name="connsiteX30" fmla="*/ 176998 w 208163"/>
              <a:gd name="connsiteY30" fmla="*/ 47866 h 156569"/>
              <a:gd name="connsiteX31" fmla="*/ 175060 w 208163"/>
              <a:gd name="connsiteY31" fmla="*/ 46375 h 156569"/>
              <a:gd name="connsiteX32" fmla="*/ 172078 w 208163"/>
              <a:gd name="connsiteY32" fmla="*/ 44883 h 156569"/>
              <a:gd name="connsiteX33" fmla="*/ 171034 w 208163"/>
              <a:gd name="connsiteY33" fmla="*/ 42498 h 156569"/>
              <a:gd name="connsiteX34" fmla="*/ 170289 w 208163"/>
              <a:gd name="connsiteY34" fmla="*/ 41603 h 156569"/>
              <a:gd name="connsiteX35" fmla="*/ 168947 w 208163"/>
              <a:gd name="connsiteY35" fmla="*/ 40857 h 156569"/>
              <a:gd name="connsiteX36" fmla="*/ 167455 w 208163"/>
              <a:gd name="connsiteY36" fmla="*/ 40410 h 156569"/>
              <a:gd name="connsiteX37" fmla="*/ 166113 w 208163"/>
              <a:gd name="connsiteY37" fmla="*/ 39813 h 156569"/>
              <a:gd name="connsiteX38" fmla="*/ 165070 w 208163"/>
              <a:gd name="connsiteY38" fmla="*/ 39068 h 156569"/>
              <a:gd name="connsiteX39" fmla="*/ 163429 w 208163"/>
              <a:gd name="connsiteY39" fmla="*/ 38770 h 156569"/>
              <a:gd name="connsiteX40" fmla="*/ 161640 w 208163"/>
              <a:gd name="connsiteY40" fmla="*/ 38322 h 156569"/>
              <a:gd name="connsiteX41" fmla="*/ 159105 w 208163"/>
              <a:gd name="connsiteY41" fmla="*/ 34445 h 156569"/>
              <a:gd name="connsiteX42" fmla="*/ 156719 w 208163"/>
              <a:gd name="connsiteY42" fmla="*/ 30717 h 156569"/>
              <a:gd name="connsiteX43" fmla="*/ 155228 w 208163"/>
              <a:gd name="connsiteY43" fmla="*/ 27884 h 156569"/>
              <a:gd name="connsiteX44" fmla="*/ 154631 w 208163"/>
              <a:gd name="connsiteY44" fmla="*/ 26095 h 156569"/>
              <a:gd name="connsiteX45" fmla="*/ 155377 w 208163"/>
              <a:gd name="connsiteY45" fmla="*/ 23113 h 156569"/>
              <a:gd name="connsiteX46" fmla="*/ 154631 w 208163"/>
              <a:gd name="connsiteY46" fmla="*/ 21920 h 156569"/>
              <a:gd name="connsiteX47" fmla="*/ 151947 w 208163"/>
              <a:gd name="connsiteY47" fmla="*/ 18938 h 156569"/>
              <a:gd name="connsiteX48" fmla="*/ 149711 w 208163"/>
              <a:gd name="connsiteY48" fmla="*/ 16104 h 156569"/>
              <a:gd name="connsiteX49" fmla="*/ 150158 w 208163"/>
              <a:gd name="connsiteY49" fmla="*/ 11780 h 156569"/>
              <a:gd name="connsiteX50" fmla="*/ 150755 w 208163"/>
              <a:gd name="connsiteY50" fmla="*/ 8201 h 156569"/>
              <a:gd name="connsiteX51" fmla="*/ 150755 w 208163"/>
              <a:gd name="connsiteY51" fmla="*/ 5964 h 156569"/>
              <a:gd name="connsiteX52" fmla="*/ 151053 w 208163"/>
              <a:gd name="connsiteY52" fmla="*/ 4623 h 156569"/>
              <a:gd name="connsiteX53" fmla="*/ 145536 w 208163"/>
              <a:gd name="connsiteY53" fmla="*/ 2535 h 156569"/>
              <a:gd name="connsiteX54" fmla="*/ 139124 w 208163"/>
              <a:gd name="connsiteY54" fmla="*/ 447 h 156569"/>
              <a:gd name="connsiteX55" fmla="*/ 134650 w 208163"/>
              <a:gd name="connsiteY55" fmla="*/ 1789 h 156569"/>
              <a:gd name="connsiteX56" fmla="*/ 133905 w 208163"/>
              <a:gd name="connsiteY56" fmla="*/ 1342 h 156569"/>
              <a:gd name="connsiteX57" fmla="*/ 133457 w 208163"/>
              <a:gd name="connsiteY57" fmla="*/ 447 h 156569"/>
              <a:gd name="connsiteX58" fmla="*/ 131221 w 208163"/>
              <a:gd name="connsiteY58" fmla="*/ 0 h 156569"/>
              <a:gd name="connsiteX59" fmla="*/ 127791 w 208163"/>
              <a:gd name="connsiteY59" fmla="*/ 149 h 156569"/>
              <a:gd name="connsiteX60" fmla="*/ 125405 w 208163"/>
              <a:gd name="connsiteY60" fmla="*/ 746 h 156569"/>
              <a:gd name="connsiteX61" fmla="*/ 121528 w 208163"/>
              <a:gd name="connsiteY61" fmla="*/ 3877 h 156569"/>
              <a:gd name="connsiteX62" fmla="*/ 118546 w 208163"/>
              <a:gd name="connsiteY62" fmla="*/ 6561 h 156569"/>
              <a:gd name="connsiteX63" fmla="*/ 117800 w 208163"/>
              <a:gd name="connsiteY63" fmla="*/ 7157 h 156569"/>
              <a:gd name="connsiteX64" fmla="*/ 113625 w 208163"/>
              <a:gd name="connsiteY64" fmla="*/ 8798 h 156569"/>
              <a:gd name="connsiteX65" fmla="*/ 106020 w 208163"/>
              <a:gd name="connsiteY65" fmla="*/ 12526 h 156569"/>
              <a:gd name="connsiteX66" fmla="*/ 101696 w 208163"/>
              <a:gd name="connsiteY66" fmla="*/ 15359 h 156569"/>
              <a:gd name="connsiteX67" fmla="*/ 100801 w 208163"/>
              <a:gd name="connsiteY67" fmla="*/ 15806 h 156569"/>
              <a:gd name="connsiteX68" fmla="*/ 98863 w 208163"/>
              <a:gd name="connsiteY68" fmla="*/ 16403 h 156569"/>
              <a:gd name="connsiteX69" fmla="*/ 95880 w 208163"/>
              <a:gd name="connsiteY69" fmla="*/ 16552 h 156569"/>
              <a:gd name="connsiteX70" fmla="*/ 93495 w 208163"/>
              <a:gd name="connsiteY70" fmla="*/ 17297 h 156569"/>
              <a:gd name="connsiteX71" fmla="*/ 91258 w 208163"/>
              <a:gd name="connsiteY71" fmla="*/ 24604 h 156569"/>
              <a:gd name="connsiteX72" fmla="*/ 89767 w 208163"/>
              <a:gd name="connsiteY72" fmla="*/ 25349 h 156569"/>
              <a:gd name="connsiteX73" fmla="*/ 80671 w 208163"/>
              <a:gd name="connsiteY73" fmla="*/ 22367 h 156569"/>
              <a:gd name="connsiteX74" fmla="*/ 78882 w 208163"/>
              <a:gd name="connsiteY74" fmla="*/ 22814 h 156569"/>
              <a:gd name="connsiteX75" fmla="*/ 77241 w 208163"/>
              <a:gd name="connsiteY75" fmla="*/ 23709 h 156569"/>
              <a:gd name="connsiteX76" fmla="*/ 72171 w 208163"/>
              <a:gd name="connsiteY76" fmla="*/ 27884 h 156569"/>
              <a:gd name="connsiteX77" fmla="*/ 69785 w 208163"/>
              <a:gd name="connsiteY77" fmla="*/ 31314 h 156569"/>
              <a:gd name="connsiteX78" fmla="*/ 68295 w 208163"/>
              <a:gd name="connsiteY78" fmla="*/ 35937 h 156569"/>
              <a:gd name="connsiteX79" fmla="*/ 68593 w 208163"/>
              <a:gd name="connsiteY79" fmla="*/ 37279 h 156569"/>
              <a:gd name="connsiteX80" fmla="*/ 68593 w 208163"/>
              <a:gd name="connsiteY80" fmla="*/ 38919 h 156569"/>
              <a:gd name="connsiteX81" fmla="*/ 67698 w 208163"/>
              <a:gd name="connsiteY81" fmla="*/ 39813 h 156569"/>
              <a:gd name="connsiteX82" fmla="*/ 66505 w 208163"/>
              <a:gd name="connsiteY82" fmla="*/ 40112 h 156569"/>
              <a:gd name="connsiteX83" fmla="*/ 65312 w 208163"/>
              <a:gd name="connsiteY83" fmla="*/ 40112 h 156569"/>
              <a:gd name="connsiteX84" fmla="*/ 61137 w 208163"/>
              <a:gd name="connsiteY84" fmla="*/ 39068 h 156569"/>
              <a:gd name="connsiteX85" fmla="*/ 59795 w 208163"/>
              <a:gd name="connsiteY85" fmla="*/ 39515 h 156569"/>
              <a:gd name="connsiteX86" fmla="*/ 59348 w 208163"/>
              <a:gd name="connsiteY86" fmla="*/ 41752 h 156569"/>
              <a:gd name="connsiteX87" fmla="*/ 59348 w 208163"/>
              <a:gd name="connsiteY87" fmla="*/ 46673 h 156569"/>
              <a:gd name="connsiteX88" fmla="*/ 58453 w 208163"/>
              <a:gd name="connsiteY88" fmla="*/ 49953 h 156569"/>
              <a:gd name="connsiteX89" fmla="*/ 55918 w 208163"/>
              <a:gd name="connsiteY89" fmla="*/ 50997 h 156569"/>
              <a:gd name="connsiteX90" fmla="*/ 53979 w 208163"/>
              <a:gd name="connsiteY90" fmla="*/ 52339 h 156569"/>
              <a:gd name="connsiteX91" fmla="*/ 52488 w 208163"/>
              <a:gd name="connsiteY91" fmla="*/ 52787 h 156569"/>
              <a:gd name="connsiteX92" fmla="*/ 51295 w 208163"/>
              <a:gd name="connsiteY92" fmla="*/ 52488 h 156569"/>
              <a:gd name="connsiteX93" fmla="*/ 43989 w 208163"/>
              <a:gd name="connsiteY93" fmla="*/ 47418 h 156569"/>
              <a:gd name="connsiteX94" fmla="*/ 41454 w 208163"/>
              <a:gd name="connsiteY94" fmla="*/ 46673 h 156569"/>
              <a:gd name="connsiteX95" fmla="*/ 38770 w 208163"/>
              <a:gd name="connsiteY95" fmla="*/ 47120 h 156569"/>
              <a:gd name="connsiteX96" fmla="*/ 36086 w 208163"/>
              <a:gd name="connsiteY96" fmla="*/ 49357 h 156569"/>
              <a:gd name="connsiteX97" fmla="*/ 34893 w 208163"/>
              <a:gd name="connsiteY97" fmla="*/ 50699 h 156569"/>
              <a:gd name="connsiteX98" fmla="*/ 33253 w 208163"/>
              <a:gd name="connsiteY98" fmla="*/ 52339 h 156569"/>
              <a:gd name="connsiteX99" fmla="*/ 31463 w 208163"/>
              <a:gd name="connsiteY99" fmla="*/ 54576 h 156569"/>
              <a:gd name="connsiteX100" fmla="*/ 31911 w 208163"/>
              <a:gd name="connsiteY100" fmla="*/ 56365 h 156569"/>
              <a:gd name="connsiteX101" fmla="*/ 33253 w 208163"/>
              <a:gd name="connsiteY101" fmla="*/ 58453 h 156569"/>
              <a:gd name="connsiteX102" fmla="*/ 34147 w 208163"/>
              <a:gd name="connsiteY102" fmla="*/ 61137 h 156569"/>
              <a:gd name="connsiteX103" fmla="*/ 34147 w 208163"/>
              <a:gd name="connsiteY103" fmla="*/ 63523 h 156569"/>
              <a:gd name="connsiteX104" fmla="*/ 27437 w 208163"/>
              <a:gd name="connsiteY104" fmla="*/ 66952 h 156569"/>
              <a:gd name="connsiteX105" fmla="*/ 28034 w 208163"/>
              <a:gd name="connsiteY105" fmla="*/ 67996 h 156569"/>
              <a:gd name="connsiteX106" fmla="*/ 28928 w 208163"/>
              <a:gd name="connsiteY106" fmla="*/ 69487 h 156569"/>
              <a:gd name="connsiteX107" fmla="*/ 28928 w 208163"/>
              <a:gd name="connsiteY107" fmla="*/ 71873 h 156569"/>
              <a:gd name="connsiteX108" fmla="*/ 28779 w 208163"/>
              <a:gd name="connsiteY108" fmla="*/ 76197 h 156569"/>
              <a:gd name="connsiteX109" fmla="*/ 27437 w 208163"/>
              <a:gd name="connsiteY109" fmla="*/ 77689 h 156569"/>
              <a:gd name="connsiteX110" fmla="*/ 25648 w 208163"/>
              <a:gd name="connsiteY110" fmla="*/ 79329 h 156569"/>
              <a:gd name="connsiteX111" fmla="*/ 24604 w 208163"/>
              <a:gd name="connsiteY111" fmla="*/ 81267 h 156569"/>
              <a:gd name="connsiteX112" fmla="*/ 23560 w 208163"/>
              <a:gd name="connsiteY112" fmla="*/ 82162 h 156569"/>
              <a:gd name="connsiteX113" fmla="*/ 21622 w 208163"/>
              <a:gd name="connsiteY113" fmla="*/ 83355 h 156569"/>
              <a:gd name="connsiteX114" fmla="*/ 19087 w 208163"/>
              <a:gd name="connsiteY114" fmla="*/ 84697 h 156569"/>
              <a:gd name="connsiteX115" fmla="*/ 14613 w 208163"/>
              <a:gd name="connsiteY115" fmla="*/ 85741 h 156569"/>
              <a:gd name="connsiteX116" fmla="*/ 11034 w 208163"/>
              <a:gd name="connsiteY116" fmla="*/ 86486 h 156569"/>
              <a:gd name="connsiteX117" fmla="*/ 9544 w 208163"/>
              <a:gd name="connsiteY117" fmla="*/ 87083 h 156569"/>
              <a:gd name="connsiteX118" fmla="*/ 7754 w 208163"/>
              <a:gd name="connsiteY118" fmla="*/ 88574 h 156569"/>
              <a:gd name="connsiteX119" fmla="*/ 6114 w 208163"/>
              <a:gd name="connsiteY119" fmla="*/ 90363 h 156569"/>
              <a:gd name="connsiteX120" fmla="*/ 5816 w 208163"/>
              <a:gd name="connsiteY120" fmla="*/ 92153 h 156569"/>
              <a:gd name="connsiteX121" fmla="*/ 6114 w 208163"/>
              <a:gd name="connsiteY121" fmla="*/ 94240 h 156569"/>
              <a:gd name="connsiteX122" fmla="*/ 6710 w 208163"/>
              <a:gd name="connsiteY122" fmla="*/ 96030 h 156569"/>
              <a:gd name="connsiteX123" fmla="*/ 7306 w 208163"/>
              <a:gd name="connsiteY123" fmla="*/ 97223 h 156569"/>
              <a:gd name="connsiteX124" fmla="*/ 7754 w 208163"/>
              <a:gd name="connsiteY124" fmla="*/ 98714 h 156569"/>
              <a:gd name="connsiteX125" fmla="*/ 7158 w 208163"/>
              <a:gd name="connsiteY125" fmla="*/ 102740 h 156569"/>
              <a:gd name="connsiteX126" fmla="*/ 5816 w 208163"/>
              <a:gd name="connsiteY126" fmla="*/ 107511 h 156569"/>
              <a:gd name="connsiteX127" fmla="*/ 4623 w 208163"/>
              <a:gd name="connsiteY127" fmla="*/ 109599 h 156569"/>
              <a:gd name="connsiteX128" fmla="*/ 2535 w 208163"/>
              <a:gd name="connsiteY128" fmla="*/ 110792 h 156569"/>
              <a:gd name="connsiteX129" fmla="*/ 895 w 208163"/>
              <a:gd name="connsiteY129" fmla="*/ 111985 h 156569"/>
              <a:gd name="connsiteX130" fmla="*/ 1491 w 208163"/>
              <a:gd name="connsiteY130" fmla="*/ 115116 h 156569"/>
              <a:gd name="connsiteX131" fmla="*/ 1789 w 208163"/>
              <a:gd name="connsiteY131" fmla="*/ 119440 h 156569"/>
              <a:gd name="connsiteX132" fmla="*/ 1193 w 208163"/>
              <a:gd name="connsiteY132" fmla="*/ 123019 h 156569"/>
              <a:gd name="connsiteX133" fmla="*/ 1193 w 208163"/>
              <a:gd name="connsiteY133" fmla="*/ 125256 h 156569"/>
              <a:gd name="connsiteX134" fmla="*/ 447 w 208163"/>
              <a:gd name="connsiteY134" fmla="*/ 127493 h 156569"/>
              <a:gd name="connsiteX135" fmla="*/ 0 w 208163"/>
              <a:gd name="connsiteY135" fmla="*/ 128984 h 156569"/>
              <a:gd name="connsiteX136" fmla="*/ 1640 w 208163"/>
              <a:gd name="connsiteY136" fmla="*/ 130922 h 156569"/>
              <a:gd name="connsiteX137" fmla="*/ 3728 w 208163"/>
              <a:gd name="connsiteY137" fmla="*/ 132115 h 156569"/>
              <a:gd name="connsiteX138" fmla="*/ 6859 w 208163"/>
              <a:gd name="connsiteY138" fmla="*/ 131966 h 156569"/>
              <a:gd name="connsiteX139" fmla="*/ 9096 w 208163"/>
              <a:gd name="connsiteY139" fmla="*/ 132712 h 156569"/>
              <a:gd name="connsiteX140" fmla="*/ 11184 w 208163"/>
              <a:gd name="connsiteY140" fmla="*/ 134054 h 156569"/>
              <a:gd name="connsiteX141" fmla="*/ 12526 w 208163"/>
              <a:gd name="connsiteY141" fmla="*/ 137185 h 156569"/>
              <a:gd name="connsiteX142" fmla="*/ 13868 w 208163"/>
              <a:gd name="connsiteY142" fmla="*/ 139571 h 156569"/>
              <a:gd name="connsiteX143" fmla="*/ 14613 w 208163"/>
              <a:gd name="connsiteY143" fmla="*/ 142702 h 156569"/>
              <a:gd name="connsiteX144" fmla="*/ 16850 w 208163"/>
              <a:gd name="connsiteY144" fmla="*/ 144343 h 156569"/>
              <a:gd name="connsiteX145" fmla="*/ 18639 w 208163"/>
              <a:gd name="connsiteY145" fmla="*/ 145088 h 156569"/>
              <a:gd name="connsiteX146" fmla="*/ 21025 w 208163"/>
              <a:gd name="connsiteY146" fmla="*/ 147474 h 156569"/>
              <a:gd name="connsiteX147" fmla="*/ 23560 w 208163"/>
              <a:gd name="connsiteY147" fmla="*/ 148667 h 156569"/>
              <a:gd name="connsiteX148" fmla="*/ 26244 w 208163"/>
              <a:gd name="connsiteY148" fmla="*/ 148369 h 156569"/>
              <a:gd name="connsiteX149" fmla="*/ 27437 w 208163"/>
              <a:gd name="connsiteY149" fmla="*/ 149561 h 156569"/>
              <a:gd name="connsiteX150" fmla="*/ 29376 w 208163"/>
              <a:gd name="connsiteY150" fmla="*/ 150456 h 156569"/>
              <a:gd name="connsiteX151" fmla="*/ 31314 w 208163"/>
              <a:gd name="connsiteY151" fmla="*/ 150605 h 156569"/>
              <a:gd name="connsiteX152" fmla="*/ 33103 w 208163"/>
              <a:gd name="connsiteY152" fmla="*/ 147921 h 156569"/>
              <a:gd name="connsiteX153" fmla="*/ 35340 w 208163"/>
              <a:gd name="connsiteY153" fmla="*/ 146728 h 156569"/>
              <a:gd name="connsiteX154" fmla="*/ 41006 w 208163"/>
              <a:gd name="connsiteY154" fmla="*/ 144641 h 156569"/>
              <a:gd name="connsiteX155" fmla="*/ 43243 w 208163"/>
              <a:gd name="connsiteY155" fmla="*/ 143746 h 156569"/>
              <a:gd name="connsiteX156" fmla="*/ 45629 w 208163"/>
              <a:gd name="connsiteY156" fmla="*/ 143000 h 156569"/>
              <a:gd name="connsiteX157" fmla="*/ 51146 w 208163"/>
              <a:gd name="connsiteY157" fmla="*/ 142851 h 156569"/>
              <a:gd name="connsiteX158" fmla="*/ 56216 w 208163"/>
              <a:gd name="connsiteY158" fmla="*/ 143597 h 156569"/>
              <a:gd name="connsiteX159" fmla="*/ 58751 w 208163"/>
              <a:gd name="connsiteY159" fmla="*/ 144044 h 156569"/>
              <a:gd name="connsiteX160" fmla="*/ 60540 w 208163"/>
              <a:gd name="connsiteY160" fmla="*/ 143597 h 156569"/>
              <a:gd name="connsiteX161" fmla="*/ 62181 w 208163"/>
              <a:gd name="connsiteY161" fmla="*/ 144939 h 156569"/>
              <a:gd name="connsiteX162" fmla="*/ 63821 w 208163"/>
              <a:gd name="connsiteY162" fmla="*/ 147623 h 156569"/>
              <a:gd name="connsiteX163" fmla="*/ 65312 w 208163"/>
              <a:gd name="connsiteY163" fmla="*/ 148518 h 156569"/>
              <a:gd name="connsiteX164" fmla="*/ 66654 w 208163"/>
              <a:gd name="connsiteY164" fmla="*/ 149412 h 156569"/>
              <a:gd name="connsiteX165" fmla="*/ 67698 w 208163"/>
              <a:gd name="connsiteY165" fmla="*/ 151500 h 156569"/>
              <a:gd name="connsiteX166" fmla="*/ 69040 w 208163"/>
              <a:gd name="connsiteY166" fmla="*/ 153588 h 156569"/>
              <a:gd name="connsiteX167" fmla="*/ 69637 w 208163"/>
              <a:gd name="connsiteY167" fmla="*/ 154482 h 156569"/>
              <a:gd name="connsiteX168" fmla="*/ 71277 w 208163"/>
              <a:gd name="connsiteY168" fmla="*/ 156570 h 156569"/>
              <a:gd name="connsiteX169" fmla="*/ 72470 w 208163"/>
              <a:gd name="connsiteY169" fmla="*/ 156570 h 156569"/>
              <a:gd name="connsiteX170" fmla="*/ 73812 w 208163"/>
              <a:gd name="connsiteY170" fmla="*/ 155675 h 156569"/>
              <a:gd name="connsiteX171" fmla="*/ 74408 w 208163"/>
              <a:gd name="connsiteY171" fmla="*/ 155079 h 156569"/>
              <a:gd name="connsiteX172" fmla="*/ 74110 w 208163"/>
              <a:gd name="connsiteY172" fmla="*/ 153588 h 156569"/>
              <a:gd name="connsiteX173" fmla="*/ 72619 w 208163"/>
              <a:gd name="connsiteY173" fmla="*/ 150158 h 156569"/>
              <a:gd name="connsiteX174" fmla="*/ 72171 w 208163"/>
              <a:gd name="connsiteY174" fmla="*/ 147772 h 156569"/>
              <a:gd name="connsiteX175" fmla="*/ 72917 w 208163"/>
              <a:gd name="connsiteY175" fmla="*/ 146430 h 156569"/>
              <a:gd name="connsiteX176" fmla="*/ 72917 w 208163"/>
              <a:gd name="connsiteY176" fmla="*/ 143299 h 156569"/>
              <a:gd name="connsiteX177" fmla="*/ 72171 w 208163"/>
              <a:gd name="connsiteY177" fmla="*/ 138527 h 156569"/>
              <a:gd name="connsiteX178" fmla="*/ 72022 w 208163"/>
              <a:gd name="connsiteY178" fmla="*/ 135396 h 156569"/>
              <a:gd name="connsiteX179" fmla="*/ 72470 w 208163"/>
              <a:gd name="connsiteY179" fmla="*/ 134203 h 156569"/>
              <a:gd name="connsiteX180" fmla="*/ 72320 w 208163"/>
              <a:gd name="connsiteY180" fmla="*/ 133010 h 156569"/>
              <a:gd name="connsiteX181" fmla="*/ 71128 w 208163"/>
              <a:gd name="connsiteY181" fmla="*/ 131817 h 156569"/>
              <a:gd name="connsiteX182" fmla="*/ 70979 w 208163"/>
              <a:gd name="connsiteY182" fmla="*/ 130773 h 156569"/>
              <a:gd name="connsiteX183" fmla="*/ 72022 w 208163"/>
              <a:gd name="connsiteY183" fmla="*/ 129729 h 156569"/>
              <a:gd name="connsiteX184" fmla="*/ 71873 w 208163"/>
              <a:gd name="connsiteY184" fmla="*/ 128835 h 156569"/>
              <a:gd name="connsiteX185" fmla="*/ 70680 w 208163"/>
              <a:gd name="connsiteY185" fmla="*/ 128238 h 156569"/>
              <a:gd name="connsiteX186" fmla="*/ 69637 w 208163"/>
              <a:gd name="connsiteY186" fmla="*/ 126747 h 156569"/>
              <a:gd name="connsiteX187" fmla="*/ 68593 w 208163"/>
              <a:gd name="connsiteY187" fmla="*/ 124510 h 156569"/>
              <a:gd name="connsiteX188" fmla="*/ 68891 w 208163"/>
              <a:gd name="connsiteY188" fmla="*/ 120633 h 156569"/>
              <a:gd name="connsiteX189" fmla="*/ 70680 w 208163"/>
              <a:gd name="connsiteY189" fmla="*/ 113774 h 156569"/>
              <a:gd name="connsiteX190" fmla="*/ 70829 w 208163"/>
              <a:gd name="connsiteY190" fmla="*/ 113178 h 156569"/>
              <a:gd name="connsiteX191" fmla="*/ 72917 w 208163"/>
              <a:gd name="connsiteY191" fmla="*/ 113327 h 156569"/>
              <a:gd name="connsiteX192" fmla="*/ 72917 w 208163"/>
              <a:gd name="connsiteY192" fmla="*/ 113625 h 156569"/>
              <a:gd name="connsiteX193" fmla="*/ 79329 w 208163"/>
              <a:gd name="connsiteY193" fmla="*/ 113476 h 156569"/>
              <a:gd name="connsiteX194" fmla="*/ 86635 w 208163"/>
              <a:gd name="connsiteY194" fmla="*/ 113476 h 156569"/>
              <a:gd name="connsiteX195" fmla="*/ 95284 w 208163"/>
              <a:gd name="connsiteY195" fmla="*/ 113327 h 156569"/>
              <a:gd name="connsiteX196" fmla="*/ 103187 w 208163"/>
              <a:gd name="connsiteY196" fmla="*/ 113178 h 156569"/>
              <a:gd name="connsiteX197" fmla="*/ 103635 w 208163"/>
              <a:gd name="connsiteY197" fmla="*/ 112880 h 156569"/>
              <a:gd name="connsiteX198" fmla="*/ 104977 w 208163"/>
              <a:gd name="connsiteY198" fmla="*/ 112581 h 156569"/>
              <a:gd name="connsiteX199" fmla="*/ 112880 w 208163"/>
              <a:gd name="connsiteY199" fmla="*/ 113327 h 156569"/>
              <a:gd name="connsiteX200" fmla="*/ 117949 w 208163"/>
              <a:gd name="connsiteY200" fmla="*/ 112880 h 156569"/>
              <a:gd name="connsiteX201" fmla="*/ 120037 w 208163"/>
              <a:gd name="connsiteY201" fmla="*/ 113178 h 156569"/>
              <a:gd name="connsiteX202" fmla="*/ 121528 w 208163"/>
              <a:gd name="connsiteY202" fmla="*/ 113625 h 156569"/>
              <a:gd name="connsiteX203" fmla="*/ 125107 w 208163"/>
              <a:gd name="connsiteY203" fmla="*/ 113327 h 156569"/>
              <a:gd name="connsiteX204" fmla="*/ 126896 w 208163"/>
              <a:gd name="connsiteY204" fmla="*/ 113476 h 156569"/>
              <a:gd name="connsiteX205" fmla="*/ 128238 w 208163"/>
              <a:gd name="connsiteY205" fmla="*/ 115265 h 156569"/>
              <a:gd name="connsiteX206" fmla="*/ 128835 w 208163"/>
              <a:gd name="connsiteY206" fmla="*/ 115116 h 156569"/>
              <a:gd name="connsiteX207" fmla="*/ 129580 w 208163"/>
              <a:gd name="connsiteY207" fmla="*/ 114520 h 156569"/>
              <a:gd name="connsiteX208" fmla="*/ 131072 w 208163"/>
              <a:gd name="connsiteY208" fmla="*/ 113625 h 156569"/>
              <a:gd name="connsiteX209" fmla="*/ 132413 w 208163"/>
              <a:gd name="connsiteY209" fmla="*/ 113029 h 156569"/>
              <a:gd name="connsiteX210" fmla="*/ 133457 w 208163"/>
              <a:gd name="connsiteY210" fmla="*/ 111687 h 156569"/>
              <a:gd name="connsiteX211" fmla="*/ 134054 w 208163"/>
              <a:gd name="connsiteY211" fmla="*/ 110643 h 156569"/>
              <a:gd name="connsiteX212" fmla="*/ 134949 w 208163"/>
              <a:gd name="connsiteY212" fmla="*/ 110792 h 156569"/>
              <a:gd name="connsiteX213" fmla="*/ 136291 w 208163"/>
              <a:gd name="connsiteY213" fmla="*/ 110792 h 156569"/>
              <a:gd name="connsiteX214" fmla="*/ 137185 w 208163"/>
              <a:gd name="connsiteY214" fmla="*/ 109897 h 156569"/>
              <a:gd name="connsiteX215" fmla="*/ 137483 w 208163"/>
              <a:gd name="connsiteY215" fmla="*/ 108555 h 156569"/>
              <a:gd name="connsiteX216" fmla="*/ 143597 w 208163"/>
              <a:gd name="connsiteY216" fmla="*/ 110046 h 156569"/>
              <a:gd name="connsiteX217" fmla="*/ 149562 w 208163"/>
              <a:gd name="connsiteY217" fmla="*/ 111239 h 156569"/>
              <a:gd name="connsiteX218" fmla="*/ 158061 w 208163"/>
              <a:gd name="connsiteY218" fmla="*/ 113476 h 156569"/>
              <a:gd name="connsiteX219" fmla="*/ 158210 w 208163"/>
              <a:gd name="connsiteY219" fmla="*/ 113774 h 156569"/>
              <a:gd name="connsiteX220" fmla="*/ 158359 w 208163"/>
              <a:gd name="connsiteY220" fmla="*/ 114371 h 156569"/>
              <a:gd name="connsiteX221" fmla="*/ 159850 w 208163"/>
              <a:gd name="connsiteY221" fmla="*/ 114371 h 156569"/>
              <a:gd name="connsiteX222" fmla="*/ 162236 w 208163"/>
              <a:gd name="connsiteY222" fmla="*/ 113625 h 156569"/>
              <a:gd name="connsiteX223" fmla="*/ 169095 w 208163"/>
              <a:gd name="connsiteY223" fmla="*/ 113327 h 156569"/>
              <a:gd name="connsiteX224" fmla="*/ 169692 w 208163"/>
              <a:gd name="connsiteY224" fmla="*/ 113327 h 156569"/>
              <a:gd name="connsiteX225" fmla="*/ 170587 w 208163"/>
              <a:gd name="connsiteY225" fmla="*/ 112432 h 156569"/>
              <a:gd name="connsiteX226" fmla="*/ 171332 w 208163"/>
              <a:gd name="connsiteY226" fmla="*/ 110941 h 156569"/>
              <a:gd name="connsiteX227" fmla="*/ 172078 w 208163"/>
              <a:gd name="connsiteY227" fmla="*/ 111239 h 156569"/>
              <a:gd name="connsiteX228" fmla="*/ 173271 w 208163"/>
              <a:gd name="connsiteY228" fmla="*/ 111537 h 156569"/>
              <a:gd name="connsiteX229" fmla="*/ 173867 w 208163"/>
              <a:gd name="connsiteY229" fmla="*/ 111090 h 156569"/>
              <a:gd name="connsiteX230" fmla="*/ 173867 w 208163"/>
              <a:gd name="connsiteY230" fmla="*/ 110046 h 156569"/>
              <a:gd name="connsiteX231" fmla="*/ 174315 w 208163"/>
              <a:gd name="connsiteY231" fmla="*/ 108853 h 156569"/>
              <a:gd name="connsiteX232" fmla="*/ 175209 w 208163"/>
              <a:gd name="connsiteY232" fmla="*/ 108406 h 156569"/>
              <a:gd name="connsiteX233" fmla="*/ 175508 w 208163"/>
              <a:gd name="connsiteY233" fmla="*/ 107362 h 156569"/>
              <a:gd name="connsiteX234" fmla="*/ 175508 w 208163"/>
              <a:gd name="connsiteY234" fmla="*/ 106169 h 156569"/>
              <a:gd name="connsiteX235" fmla="*/ 176402 w 208163"/>
              <a:gd name="connsiteY235" fmla="*/ 105871 h 156569"/>
              <a:gd name="connsiteX236" fmla="*/ 177893 w 208163"/>
              <a:gd name="connsiteY236" fmla="*/ 106020 h 156569"/>
              <a:gd name="connsiteX237" fmla="*/ 179086 w 208163"/>
              <a:gd name="connsiteY237" fmla="*/ 105573 h 156569"/>
              <a:gd name="connsiteX238" fmla="*/ 179981 w 208163"/>
              <a:gd name="connsiteY238" fmla="*/ 104977 h 156569"/>
              <a:gd name="connsiteX239" fmla="*/ 181323 w 208163"/>
              <a:gd name="connsiteY239" fmla="*/ 102740 h 156569"/>
              <a:gd name="connsiteX240" fmla="*/ 181919 w 208163"/>
              <a:gd name="connsiteY240" fmla="*/ 101845 h 156569"/>
              <a:gd name="connsiteX241" fmla="*/ 182218 w 208163"/>
              <a:gd name="connsiteY241" fmla="*/ 101398 h 156569"/>
              <a:gd name="connsiteX242" fmla="*/ 182963 w 208163"/>
              <a:gd name="connsiteY242" fmla="*/ 100801 h 156569"/>
              <a:gd name="connsiteX243" fmla="*/ 184902 w 208163"/>
              <a:gd name="connsiteY243" fmla="*/ 100652 h 156569"/>
              <a:gd name="connsiteX244" fmla="*/ 186393 w 208163"/>
              <a:gd name="connsiteY244" fmla="*/ 100801 h 156569"/>
              <a:gd name="connsiteX245" fmla="*/ 187437 w 208163"/>
              <a:gd name="connsiteY245" fmla="*/ 102143 h 156569"/>
              <a:gd name="connsiteX246" fmla="*/ 194296 w 208163"/>
              <a:gd name="connsiteY246" fmla="*/ 100950 h 156569"/>
              <a:gd name="connsiteX247" fmla="*/ 197427 w 208163"/>
              <a:gd name="connsiteY247" fmla="*/ 101547 h 156569"/>
              <a:gd name="connsiteX248" fmla="*/ 204137 w 208163"/>
              <a:gd name="connsiteY248" fmla="*/ 95731 h 156569"/>
              <a:gd name="connsiteX249" fmla="*/ 205479 w 208163"/>
              <a:gd name="connsiteY249" fmla="*/ 94091 h 156569"/>
              <a:gd name="connsiteX250" fmla="*/ 207567 w 208163"/>
              <a:gd name="connsiteY250" fmla="*/ 89916 h 156569"/>
              <a:gd name="connsiteX251" fmla="*/ 208163 w 208163"/>
              <a:gd name="connsiteY251" fmla="*/ 88425 h 156569"/>
              <a:gd name="connsiteX252" fmla="*/ 206971 w 208163"/>
              <a:gd name="connsiteY252" fmla="*/ 87083 h 156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Lst>
            <a:rect l="l" t="t" r="r" b="b"/>
            <a:pathLst>
              <a:path w="208163" h="156569">
                <a:moveTo>
                  <a:pt x="206971" y="87083"/>
                </a:moveTo>
                <a:lnTo>
                  <a:pt x="203093" y="81715"/>
                </a:lnTo>
                <a:lnTo>
                  <a:pt x="200410" y="77838"/>
                </a:lnTo>
                <a:lnTo>
                  <a:pt x="199962" y="76943"/>
                </a:lnTo>
                <a:lnTo>
                  <a:pt x="199515" y="75601"/>
                </a:lnTo>
                <a:lnTo>
                  <a:pt x="199813" y="75004"/>
                </a:lnTo>
                <a:lnTo>
                  <a:pt x="200857" y="74557"/>
                </a:lnTo>
                <a:lnTo>
                  <a:pt x="203392" y="74110"/>
                </a:lnTo>
                <a:lnTo>
                  <a:pt x="203839" y="73662"/>
                </a:lnTo>
                <a:lnTo>
                  <a:pt x="203988" y="72619"/>
                </a:lnTo>
                <a:lnTo>
                  <a:pt x="203541" y="70680"/>
                </a:lnTo>
                <a:lnTo>
                  <a:pt x="202199" y="67847"/>
                </a:lnTo>
                <a:lnTo>
                  <a:pt x="200708" y="66058"/>
                </a:lnTo>
                <a:lnTo>
                  <a:pt x="199962" y="65759"/>
                </a:lnTo>
                <a:lnTo>
                  <a:pt x="198471" y="65610"/>
                </a:lnTo>
                <a:lnTo>
                  <a:pt x="196831" y="65908"/>
                </a:lnTo>
                <a:lnTo>
                  <a:pt x="193848" y="68145"/>
                </a:lnTo>
                <a:lnTo>
                  <a:pt x="192506" y="68593"/>
                </a:lnTo>
                <a:lnTo>
                  <a:pt x="189375" y="68294"/>
                </a:lnTo>
                <a:lnTo>
                  <a:pt x="186542" y="67996"/>
                </a:lnTo>
                <a:lnTo>
                  <a:pt x="184902" y="66803"/>
                </a:lnTo>
                <a:lnTo>
                  <a:pt x="179832" y="62479"/>
                </a:lnTo>
                <a:lnTo>
                  <a:pt x="174165" y="57707"/>
                </a:lnTo>
                <a:lnTo>
                  <a:pt x="171929" y="57111"/>
                </a:lnTo>
                <a:lnTo>
                  <a:pt x="171332" y="56663"/>
                </a:lnTo>
                <a:lnTo>
                  <a:pt x="171034" y="53085"/>
                </a:lnTo>
                <a:lnTo>
                  <a:pt x="171034" y="48760"/>
                </a:lnTo>
                <a:lnTo>
                  <a:pt x="171332" y="47716"/>
                </a:lnTo>
                <a:lnTo>
                  <a:pt x="173718" y="48313"/>
                </a:lnTo>
                <a:lnTo>
                  <a:pt x="176104" y="48611"/>
                </a:lnTo>
                <a:lnTo>
                  <a:pt x="176998" y="47866"/>
                </a:lnTo>
                <a:lnTo>
                  <a:pt x="175060" y="46375"/>
                </a:lnTo>
                <a:lnTo>
                  <a:pt x="172078" y="44883"/>
                </a:lnTo>
                <a:lnTo>
                  <a:pt x="171034" y="42498"/>
                </a:lnTo>
                <a:lnTo>
                  <a:pt x="170289" y="41603"/>
                </a:lnTo>
                <a:lnTo>
                  <a:pt x="168947" y="40857"/>
                </a:lnTo>
                <a:lnTo>
                  <a:pt x="167455" y="40410"/>
                </a:lnTo>
                <a:lnTo>
                  <a:pt x="166113" y="39813"/>
                </a:lnTo>
                <a:lnTo>
                  <a:pt x="165070" y="39068"/>
                </a:lnTo>
                <a:lnTo>
                  <a:pt x="163429" y="38770"/>
                </a:lnTo>
                <a:lnTo>
                  <a:pt x="161640" y="38322"/>
                </a:lnTo>
                <a:lnTo>
                  <a:pt x="159105" y="34445"/>
                </a:lnTo>
                <a:lnTo>
                  <a:pt x="156719" y="30717"/>
                </a:lnTo>
                <a:lnTo>
                  <a:pt x="155228" y="27884"/>
                </a:lnTo>
                <a:lnTo>
                  <a:pt x="154631" y="26095"/>
                </a:lnTo>
                <a:lnTo>
                  <a:pt x="155377" y="23113"/>
                </a:lnTo>
                <a:lnTo>
                  <a:pt x="154631" y="21920"/>
                </a:lnTo>
                <a:lnTo>
                  <a:pt x="151947" y="18938"/>
                </a:lnTo>
                <a:lnTo>
                  <a:pt x="149711" y="16104"/>
                </a:lnTo>
                <a:lnTo>
                  <a:pt x="150158" y="11780"/>
                </a:lnTo>
                <a:lnTo>
                  <a:pt x="150755" y="8201"/>
                </a:lnTo>
                <a:lnTo>
                  <a:pt x="150755" y="5964"/>
                </a:lnTo>
                <a:lnTo>
                  <a:pt x="151053" y="4623"/>
                </a:lnTo>
                <a:lnTo>
                  <a:pt x="145536" y="2535"/>
                </a:lnTo>
                <a:lnTo>
                  <a:pt x="139124" y="447"/>
                </a:lnTo>
                <a:lnTo>
                  <a:pt x="134650" y="1789"/>
                </a:lnTo>
                <a:lnTo>
                  <a:pt x="133905" y="1342"/>
                </a:lnTo>
                <a:lnTo>
                  <a:pt x="133457" y="447"/>
                </a:lnTo>
                <a:lnTo>
                  <a:pt x="131221" y="0"/>
                </a:lnTo>
                <a:lnTo>
                  <a:pt x="127791" y="149"/>
                </a:lnTo>
                <a:lnTo>
                  <a:pt x="125405" y="746"/>
                </a:lnTo>
                <a:lnTo>
                  <a:pt x="121528" y="3877"/>
                </a:lnTo>
                <a:lnTo>
                  <a:pt x="118546" y="6561"/>
                </a:lnTo>
                <a:lnTo>
                  <a:pt x="117800" y="7157"/>
                </a:lnTo>
                <a:lnTo>
                  <a:pt x="113625" y="8798"/>
                </a:lnTo>
                <a:lnTo>
                  <a:pt x="106020" y="12526"/>
                </a:lnTo>
                <a:lnTo>
                  <a:pt x="101696" y="15359"/>
                </a:lnTo>
                <a:lnTo>
                  <a:pt x="100801" y="15806"/>
                </a:lnTo>
                <a:lnTo>
                  <a:pt x="98863" y="16403"/>
                </a:lnTo>
                <a:lnTo>
                  <a:pt x="95880" y="16552"/>
                </a:lnTo>
                <a:lnTo>
                  <a:pt x="93495" y="17297"/>
                </a:lnTo>
                <a:lnTo>
                  <a:pt x="91258" y="24604"/>
                </a:lnTo>
                <a:lnTo>
                  <a:pt x="89767" y="25349"/>
                </a:lnTo>
                <a:lnTo>
                  <a:pt x="80671" y="22367"/>
                </a:lnTo>
                <a:lnTo>
                  <a:pt x="78882" y="22814"/>
                </a:lnTo>
                <a:lnTo>
                  <a:pt x="77241" y="23709"/>
                </a:lnTo>
                <a:lnTo>
                  <a:pt x="72171" y="27884"/>
                </a:lnTo>
                <a:lnTo>
                  <a:pt x="69785" y="31314"/>
                </a:lnTo>
                <a:lnTo>
                  <a:pt x="68295" y="35937"/>
                </a:lnTo>
                <a:lnTo>
                  <a:pt x="68593" y="37279"/>
                </a:lnTo>
                <a:lnTo>
                  <a:pt x="68593" y="38919"/>
                </a:lnTo>
                <a:lnTo>
                  <a:pt x="67698" y="39813"/>
                </a:lnTo>
                <a:lnTo>
                  <a:pt x="66505" y="40112"/>
                </a:lnTo>
                <a:lnTo>
                  <a:pt x="65312" y="40112"/>
                </a:lnTo>
                <a:lnTo>
                  <a:pt x="61137" y="39068"/>
                </a:lnTo>
                <a:lnTo>
                  <a:pt x="59795" y="39515"/>
                </a:lnTo>
                <a:lnTo>
                  <a:pt x="59348" y="41752"/>
                </a:lnTo>
                <a:lnTo>
                  <a:pt x="59348" y="46673"/>
                </a:lnTo>
                <a:lnTo>
                  <a:pt x="58453" y="49953"/>
                </a:lnTo>
                <a:lnTo>
                  <a:pt x="55918" y="50997"/>
                </a:lnTo>
                <a:lnTo>
                  <a:pt x="53979" y="52339"/>
                </a:lnTo>
                <a:lnTo>
                  <a:pt x="52488" y="52787"/>
                </a:lnTo>
                <a:lnTo>
                  <a:pt x="51295" y="52488"/>
                </a:lnTo>
                <a:lnTo>
                  <a:pt x="43989" y="47418"/>
                </a:lnTo>
                <a:lnTo>
                  <a:pt x="41454" y="46673"/>
                </a:lnTo>
                <a:lnTo>
                  <a:pt x="38770" y="47120"/>
                </a:lnTo>
                <a:lnTo>
                  <a:pt x="36086" y="49357"/>
                </a:lnTo>
                <a:lnTo>
                  <a:pt x="34893" y="50699"/>
                </a:lnTo>
                <a:lnTo>
                  <a:pt x="33253" y="52339"/>
                </a:lnTo>
                <a:lnTo>
                  <a:pt x="31463" y="54576"/>
                </a:lnTo>
                <a:lnTo>
                  <a:pt x="31911" y="56365"/>
                </a:lnTo>
                <a:lnTo>
                  <a:pt x="33253" y="58453"/>
                </a:lnTo>
                <a:lnTo>
                  <a:pt x="34147" y="61137"/>
                </a:lnTo>
                <a:lnTo>
                  <a:pt x="34147" y="63523"/>
                </a:lnTo>
                <a:lnTo>
                  <a:pt x="27437" y="66952"/>
                </a:lnTo>
                <a:lnTo>
                  <a:pt x="28034" y="67996"/>
                </a:lnTo>
                <a:lnTo>
                  <a:pt x="28928" y="69487"/>
                </a:lnTo>
                <a:lnTo>
                  <a:pt x="28928" y="71873"/>
                </a:lnTo>
                <a:lnTo>
                  <a:pt x="28779" y="76197"/>
                </a:lnTo>
                <a:lnTo>
                  <a:pt x="27437" y="77689"/>
                </a:lnTo>
                <a:lnTo>
                  <a:pt x="25648" y="79329"/>
                </a:lnTo>
                <a:lnTo>
                  <a:pt x="24604" y="81267"/>
                </a:lnTo>
                <a:lnTo>
                  <a:pt x="23560" y="82162"/>
                </a:lnTo>
                <a:lnTo>
                  <a:pt x="21622" y="83355"/>
                </a:lnTo>
                <a:lnTo>
                  <a:pt x="19087" y="84697"/>
                </a:lnTo>
                <a:lnTo>
                  <a:pt x="14613" y="85741"/>
                </a:lnTo>
                <a:lnTo>
                  <a:pt x="11034" y="86486"/>
                </a:lnTo>
                <a:lnTo>
                  <a:pt x="9544" y="87083"/>
                </a:lnTo>
                <a:lnTo>
                  <a:pt x="7754" y="88574"/>
                </a:lnTo>
                <a:lnTo>
                  <a:pt x="6114" y="90363"/>
                </a:lnTo>
                <a:lnTo>
                  <a:pt x="5816" y="92153"/>
                </a:lnTo>
                <a:lnTo>
                  <a:pt x="6114" y="94240"/>
                </a:lnTo>
                <a:lnTo>
                  <a:pt x="6710" y="96030"/>
                </a:lnTo>
                <a:lnTo>
                  <a:pt x="7306" y="97223"/>
                </a:lnTo>
                <a:lnTo>
                  <a:pt x="7754" y="98714"/>
                </a:lnTo>
                <a:lnTo>
                  <a:pt x="7158" y="102740"/>
                </a:lnTo>
                <a:lnTo>
                  <a:pt x="5816" y="107511"/>
                </a:lnTo>
                <a:lnTo>
                  <a:pt x="4623" y="109599"/>
                </a:lnTo>
                <a:lnTo>
                  <a:pt x="2535" y="110792"/>
                </a:lnTo>
                <a:lnTo>
                  <a:pt x="895" y="111985"/>
                </a:lnTo>
                <a:lnTo>
                  <a:pt x="1491" y="115116"/>
                </a:lnTo>
                <a:lnTo>
                  <a:pt x="1789" y="119440"/>
                </a:lnTo>
                <a:lnTo>
                  <a:pt x="1193" y="123019"/>
                </a:lnTo>
                <a:lnTo>
                  <a:pt x="1193" y="125256"/>
                </a:lnTo>
                <a:lnTo>
                  <a:pt x="447" y="127493"/>
                </a:lnTo>
                <a:lnTo>
                  <a:pt x="0" y="128984"/>
                </a:lnTo>
                <a:lnTo>
                  <a:pt x="1640" y="130922"/>
                </a:lnTo>
                <a:lnTo>
                  <a:pt x="3728" y="132115"/>
                </a:lnTo>
                <a:lnTo>
                  <a:pt x="6859" y="131966"/>
                </a:lnTo>
                <a:lnTo>
                  <a:pt x="9096" y="132712"/>
                </a:lnTo>
                <a:lnTo>
                  <a:pt x="11184" y="134054"/>
                </a:lnTo>
                <a:lnTo>
                  <a:pt x="12526" y="137185"/>
                </a:lnTo>
                <a:lnTo>
                  <a:pt x="13868" y="139571"/>
                </a:lnTo>
                <a:lnTo>
                  <a:pt x="14613" y="142702"/>
                </a:lnTo>
                <a:lnTo>
                  <a:pt x="16850" y="144343"/>
                </a:lnTo>
                <a:lnTo>
                  <a:pt x="18639" y="145088"/>
                </a:lnTo>
                <a:lnTo>
                  <a:pt x="21025" y="147474"/>
                </a:lnTo>
                <a:lnTo>
                  <a:pt x="23560" y="148667"/>
                </a:lnTo>
                <a:lnTo>
                  <a:pt x="26244" y="148369"/>
                </a:lnTo>
                <a:lnTo>
                  <a:pt x="27437" y="149561"/>
                </a:lnTo>
                <a:lnTo>
                  <a:pt x="29376" y="150456"/>
                </a:lnTo>
                <a:lnTo>
                  <a:pt x="31314" y="150605"/>
                </a:lnTo>
                <a:lnTo>
                  <a:pt x="33103" y="147921"/>
                </a:lnTo>
                <a:lnTo>
                  <a:pt x="35340" y="146728"/>
                </a:lnTo>
                <a:lnTo>
                  <a:pt x="41006" y="144641"/>
                </a:lnTo>
                <a:lnTo>
                  <a:pt x="43243" y="143746"/>
                </a:lnTo>
                <a:lnTo>
                  <a:pt x="45629" y="143000"/>
                </a:lnTo>
                <a:lnTo>
                  <a:pt x="51146" y="142851"/>
                </a:lnTo>
                <a:lnTo>
                  <a:pt x="56216" y="143597"/>
                </a:lnTo>
                <a:lnTo>
                  <a:pt x="58751" y="144044"/>
                </a:lnTo>
                <a:lnTo>
                  <a:pt x="60540" y="143597"/>
                </a:lnTo>
                <a:lnTo>
                  <a:pt x="62181" y="144939"/>
                </a:lnTo>
                <a:lnTo>
                  <a:pt x="63821" y="147623"/>
                </a:lnTo>
                <a:lnTo>
                  <a:pt x="65312" y="148518"/>
                </a:lnTo>
                <a:lnTo>
                  <a:pt x="66654" y="149412"/>
                </a:lnTo>
                <a:lnTo>
                  <a:pt x="67698" y="151500"/>
                </a:lnTo>
                <a:lnTo>
                  <a:pt x="69040" y="153588"/>
                </a:lnTo>
                <a:lnTo>
                  <a:pt x="69637" y="154482"/>
                </a:lnTo>
                <a:lnTo>
                  <a:pt x="71277" y="156570"/>
                </a:lnTo>
                <a:lnTo>
                  <a:pt x="72470" y="156570"/>
                </a:lnTo>
                <a:lnTo>
                  <a:pt x="73812" y="155675"/>
                </a:lnTo>
                <a:lnTo>
                  <a:pt x="74408" y="155079"/>
                </a:lnTo>
                <a:lnTo>
                  <a:pt x="74110" y="153588"/>
                </a:lnTo>
                <a:lnTo>
                  <a:pt x="72619" y="150158"/>
                </a:lnTo>
                <a:lnTo>
                  <a:pt x="72171" y="147772"/>
                </a:lnTo>
                <a:lnTo>
                  <a:pt x="72917" y="146430"/>
                </a:lnTo>
                <a:lnTo>
                  <a:pt x="72917" y="143299"/>
                </a:lnTo>
                <a:lnTo>
                  <a:pt x="72171" y="138527"/>
                </a:lnTo>
                <a:lnTo>
                  <a:pt x="72022" y="135396"/>
                </a:lnTo>
                <a:lnTo>
                  <a:pt x="72470" y="134203"/>
                </a:lnTo>
                <a:lnTo>
                  <a:pt x="72320" y="133010"/>
                </a:lnTo>
                <a:lnTo>
                  <a:pt x="71128" y="131817"/>
                </a:lnTo>
                <a:lnTo>
                  <a:pt x="70979" y="130773"/>
                </a:lnTo>
                <a:lnTo>
                  <a:pt x="72022" y="129729"/>
                </a:lnTo>
                <a:lnTo>
                  <a:pt x="71873" y="128835"/>
                </a:lnTo>
                <a:lnTo>
                  <a:pt x="70680" y="128238"/>
                </a:lnTo>
                <a:lnTo>
                  <a:pt x="69637" y="126747"/>
                </a:lnTo>
                <a:lnTo>
                  <a:pt x="68593" y="124510"/>
                </a:lnTo>
                <a:lnTo>
                  <a:pt x="68891" y="120633"/>
                </a:lnTo>
                <a:lnTo>
                  <a:pt x="70680" y="113774"/>
                </a:lnTo>
                <a:lnTo>
                  <a:pt x="70829" y="113178"/>
                </a:lnTo>
                <a:lnTo>
                  <a:pt x="72917" y="113327"/>
                </a:lnTo>
                <a:lnTo>
                  <a:pt x="72917" y="113625"/>
                </a:lnTo>
                <a:lnTo>
                  <a:pt x="79329" y="113476"/>
                </a:lnTo>
                <a:lnTo>
                  <a:pt x="86635" y="113476"/>
                </a:lnTo>
                <a:lnTo>
                  <a:pt x="95284" y="113327"/>
                </a:lnTo>
                <a:lnTo>
                  <a:pt x="103187" y="113178"/>
                </a:lnTo>
                <a:lnTo>
                  <a:pt x="103635" y="112880"/>
                </a:lnTo>
                <a:lnTo>
                  <a:pt x="104977" y="112581"/>
                </a:lnTo>
                <a:lnTo>
                  <a:pt x="112880" y="113327"/>
                </a:lnTo>
                <a:lnTo>
                  <a:pt x="117949" y="112880"/>
                </a:lnTo>
                <a:lnTo>
                  <a:pt x="120037" y="113178"/>
                </a:lnTo>
                <a:lnTo>
                  <a:pt x="121528" y="113625"/>
                </a:lnTo>
                <a:lnTo>
                  <a:pt x="125107" y="113327"/>
                </a:lnTo>
                <a:lnTo>
                  <a:pt x="126896" y="113476"/>
                </a:lnTo>
                <a:lnTo>
                  <a:pt x="128238" y="115265"/>
                </a:lnTo>
                <a:lnTo>
                  <a:pt x="128835" y="115116"/>
                </a:lnTo>
                <a:lnTo>
                  <a:pt x="129580" y="114520"/>
                </a:lnTo>
                <a:lnTo>
                  <a:pt x="131072" y="113625"/>
                </a:lnTo>
                <a:lnTo>
                  <a:pt x="132413" y="113029"/>
                </a:lnTo>
                <a:lnTo>
                  <a:pt x="133457" y="111687"/>
                </a:lnTo>
                <a:lnTo>
                  <a:pt x="134054" y="110643"/>
                </a:lnTo>
                <a:lnTo>
                  <a:pt x="134949" y="110792"/>
                </a:lnTo>
                <a:lnTo>
                  <a:pt x="136291" y="110792"/>
                </a:lnTo>
                <a:lnTo>
                  <a:pt x="137185" y="109897"/>
                </a:lnTo>
                <a:lnTo>
                  <a:pt x="137483" y="108555"/>
                </a:lnTo>
                <a:lnTo>
                  <a:pt x="143597" y="110046"/>
                </a:lnTo>
                <a:lnTo>
                  <a:pt x="149562" y="111239"/>
                </a:lnTo>
                <a:lnTo>
                  <a:pt x="158061" y="113476"/>
                </a:lnTo>
                <a:lnTo>
                  <a:pt x="158210" y="113774"/>
                </a:lnTo>
                <a:lnTo>
                  <a:pt x="158359" y="114371"/>
                </a:lnTo>
                <a:lnTo>
                  <a:pt x="159850" y="114371"/>
                </a:lnTo>
                <a:lnTo>
                  <a:pt x="162236" y="113625"/>
                </a:lnTo>
                <a:lnTo>
                  <a:pt x="169095" y="113327"/>
                </a:lnTo>
                <a:lnTo>
                  <a:pt x="169692" y="113327"/>
                </a:lnTo>
                <a:lnTo>
                  <a:pt x="170587" y="112432"/>
                </a:lnTo>
                <a:lnTo>
                  <a:pt x="171332" y="110941"/>
                </a:lnTo>
                <a:lnTo>
                  <a:pt x="172078" y="111239"/>
                </a:lnTo>
                <a:lnTo>
                  <a:pt x="173271" y="111537"/>
                </a:lnTo>
                <a:lnTo>
                  <a:pt x="173867" y="111090"/>
                </a:lnTo>
                <a:lnTo>
                  <a:pt x="173867" y="110046"/>
                </a:lnTo>
                <a:lnTo>
                  <a:pt x="174315" y="108853"/>
                </a:lnTo>
                <a:lnTo>
                  <a:pt x="175209" y="108406"/>
                </a:lnTo>
                <a:lnTo>
                  <a:pt x="175508" y="107362"/>
                </a:lnTo>
                <a:lnTo>
                  <a:pt x="175508" y="106169"/>
                </a:lnTo>
                <a:lnTo>
                  <a:pt x="176402" y="105871"/>
                </a:lnTo>
                <a:lnTo>
                  <a:pt x="177893" y="106020"/>
                </a:lnTo>
                <a:lnTo>
                  <a:pt x="179086" y="105573"/>
                </a:lnTo>
                <a:lnTo>
                  <a:pt x="179981" y="104977"/>
                </a:lnTo>
                <a:lnTo>
                  <a:pt x="181323" y="102740"/>
                </a:lnTo>
                <a:lnTo>
                  <a:pt x="181919" y="101845"/>
                </a:lnTo>
                <a:lnTo>
                  <a:pt x="182218" y="101398"/>
                </a:lnTo>
                <a:lnTo>
                  <a:pt x="182963" y="100801"/>
                </a:lnTo>
                <a:lnTo>
                  <a:pt x="184902" y="100652"/>
                </a:lnTo>
                <a:lnTo>
                  <a:pt x="186393" y="100801"/>
                </a:lnTo>
                <a:lnTo>
                  <a:pt x="187437" y="102143"/>
                </a:lnTo>
                <a:lnTo>
                  <a:pt x="194296" y="100950"/>
                </a:lnTo>
                <a:lnTo>
                  <a:pt x="197427" y="101547"/>
                </a:lnTo>
                <a:lnTo>
                  <a:pt x="204137" y="95731"/>
                </a:lnTo>
                <a:lnTo>
                  <a:pt x="205479" y="94091"/>
                </a:lnTo>
                <a:lnTo>
                  <a:pt x="207567" y="89916"/>
                </a:lnTo>
                <a:lnTo>
                  <a:pt x="208163" y="88425"/>
                </a:lnTo>
                <a:lnTo>
                  <a:pt x="206971" y="87083"/>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93" name="Bulgaria__">
            <a:extLst>
              <a:ext uri="{FF2B5EF4-FFF2-40B4-BE49-F238E27FC236}">
                <a16:creationId xmlns:a16="http://schemas.microsoft.com/office/drawing/2014/main" id="{4EDA1214-C693-0F01-278D-807133B262D4}"/>
              </a:ext>
            </a:extLst>
          </p:cNvPr>
          <p:cNvSpPr/>
          <p:nvPr/>
        </p:nvSpPr>
        <p:spPr>
          <a:xfrm>
            <a:off x="6592849" y="2795068"/>
            <a:ext cx="164174" cy="106601"/>
          </a:xfrm>
          <a:custGeom>
            <a:avLst/>
            <a:gdLst>
              <a:gd name="connsiteX0" fmla="*/ 160000 w 164174"/>
              <a:gd name="connsiteY0" fmla="*/ 16701 h 99309"/>
              <a:gd name="connsiteX1" fmla="*/ 158658 w 164174"/>
              <a:gd name="connsiteY1" fmla="*/ 16552 h 99309"/>
              <a:gd name="connsiteX2" fmla="*/ 154631 w 164174"/>
              <a:gd name="connsiteY2" fmla="*/ 15657 h 99309"/>
              <a:gd name="connsiteX3" fmla="*/ 150158 w 164174"/>
              <a:gd name="connsiteY3" fmla="*/ 14017 h 99309"/>
              <a:gd name="connsiteX4" fmla="*/ 147474 w 164174"/>
              <a:gd name="connsiteY4" fmla="*/ 10736 h 99309"/>
              <a:gd name="connsiteX5" fmla="*/ 145684 w 164174"/>
              <a:gd name="connsiteY5" fmla="*/ 8500 h 99309"/>
              <a:gd name="connsiteX6" fmla="*/ 141957 w 164174"/>
              <a:gd name="connsiteY6" fmla="*/ 9543 h 99309"/>
              <a:gd name="connsiteX7" fmla="*/ 141211 w 164174"/>
              <a:gd name="connsiteY7" fmla="*/ 9245 h 99309"/>
              <a:gd name="connsiteX8" fmla="*/ 140167 w 164174"/>
              <a:gd name="connsiteY8" fmla="*/ 8052 h 99309"/>
              <a:gd name="connsiteX9" fmla="*/ 137185 w 164174"/>
              <a:gd name="connsiteY9" fmla="*/ 7307 h 99309"/>
              <a:gd name="connsiteX10" fmla="*/ 133606 w 164174"/>
              <a:gd name="connsiteY10" fmla="*/ 7307 h 99309"/>
              <a:gd name="connsiteX11" fmla="*/ 125703 w 164174"/>
              <a:gd name="connsiteY11" fmla="*/ 3131 h 99309"/>
              <a:gd name="connsiteX12" fmla="*/ 124809 w 164174"/>
              <a:gd name="connsiteY12" fmla="*/ 2386 h 99309"/>
              <a:gd name="connsiteX13" fmla="*/ 118546 w 164174"/>
              <a:gd name="connsiteY13" fmla="*/ 3131 h 99309"/>
              <a:gd name="connsiteX14" fmla="*/ 109002 w 164174"/>
              <a:gd name="connsiteY14" fmla="*/ 5219 h 99309"/>
              <a:gd name="connsiteX15" fmla="*/ 101845 w 164174"/>
              <a:gd name="connsiteY15" fmla="*/ 7754 h 99309"/>
              <a:gd name="connsiteX16" fmla="*/ 94390 w 164174"/>
              <a:gd name="connsiteY16" fmla="*/ 12377 h 99309"/>
              <a:gd name="connsiteX17" fmla="*/ 91407 w 164174"/>
              <a:gd name="connsiteY17" fmla="*/ 15806 h 99309"/>
              <a:gd name="connsiteX18" fmla="*/ 87977 w 164174"/>
              <a:gd name="connsiteY18" fmla="*/ 17745 h 99309"/>
              <a:gd name="connsiteX19" fmla="*/ 82907 w 164174"/>
              <a:gd name="connsiteY19" fmla="*/ 19087 h 99309"/>
              <a:gd name="connsiteX20" fmla="*/ 74110 w 164174"/>
              <a:gd name="connsiteY20" fmla="*/ 18490 h 99309"/>
              <a:gd name="connsiteX21" fmla="*/ 64865 w 164174"/>
              <a:gd name="connsiteY21" fmla="*/ 16850 h 99309"/>
              <a:gd name="connsiteX22" fmla="*/ 54874 w 164174"/>
              <a:gd name="connsiteY22" fmla="*/ 14911 h 99309"/>
              <a:gd name="connsiteX23" fmla="*/ 49506 w 164174"/>
              <a:gd name="connsiteY23" fmla="*/ 15955 h 99309"/>
              <a:gd name="connsiteX24" fmla="*/ 42200 w 164174"/>
              <a:gd name="connsiteY24" fmla="*/ 15210 h 99309"/>
              <a:gd name="connsiteX25" fmla="*/ 31314 w 164174"/>
              <a:gd name="connsiteY25" fmla="*/ 12973 h 99309"/>
              <a:gd name="connsiteX26" fmla="*/ 23113 w 164174"/>
              <a:gd name="connsiteY26" fmla="*/ 12227 h 99309"/>
              <a:gd name="connsiteX27" fmla="*/ 15061 w 164174"/>
              <a:gd name="connsiteY27" fmla="*/ 13569 h 99309"/>
              <a:gd name="connsiteX28" fmla="*/ 13719 w 164174"/>
              <a:gd name="connsiteY28" fmla="*/ 12526 h 99309"/>
              <a:gd name="connsiteX29" fmla="*/ 13420 w 164174"/>
              <a:gd name="connsiteY29" fmla="*/ 11482 h 99309"/>
              <a:gd name="connsiteX30" fmla="*/ 13719 w 164174"/>
              <a:gd name="connsiteY30" fmla="*/ 9842 h 99309"/>
              <a:gd name="connsiteX31" fmla="*/ 14911 w 164174"/>
              <a:gd name="connsiteY31" fmla="*/ 8500 h 99309"/>
              <a:gd name="connsiteX32" fmla="*/ 16850 w 164174"/>
              <a:gd name="connsiteY32" fmla="*/ 7456 h 99309"/>
              <a:gd name="connsiteX33" fmla="*/ 17894 w 164174"/>
              <a:gd name="connsiteY33" fmla="*/ 6412 h 99309"/>
              <a:gd name="connsiteX34" fmla="*/ 17894 w 164174"/>
              <a:gd name="connsiteY34" fmla="*/ 5368 h 99309"/>
              <a:gd name="connsiteX35" fmla="*/ 15806 w 164174"/>
              <a:gd name="connsiteY35" fmla="*/ 3728 h 99309"/>
              <a:gd name="connsiteX36" fmla="*/ 11333 w 164174"/>
              <a:gd name="connsiteY36" fmla="*/ 1491 h 99309"/>
              <a:gd name="connsiteX37" fmla="*/ 9394 w 164174"/>
              <a:gd name="connsiteY37" fmla="*/ 0 h 99309"/>
              <a:gd name="connsiteX38" fmla="*/ 8500 w 164174"/>
              <a:gd name="connsiteY38" fmla="*/ 596 h 99309"/>
              <a:gd name="connsiteX39" fmla="*/ 7306 w 164174"/>
              <a:gd name="connsiteY39" fmla="*/ 1491 h 99309"/>
              <a:gd name="connsiteX40" fmla="*/ 6710 w 164174"/>
              <a:gd name="connsiteY40" fmla="*/ 2982 h 99309"/>
              <a:gd name="connsiteX41" fmla="*/ 6561 w 164174"/>
              <a:gd name="connsiteY41" fmla="*/ 5517 h 99309"/>
              <a:gd name="connsiteX42" fmla="*/ 3281 w 164174"/>
              <a:gd name="connsiteY42" fmla="*/ 7456 h 99309"/>
              <a:gd name="connsiteX43" fmla="*/ 1939 w 164174"/>
              <a:gd name="connsiteY43" fmla="*/ 7754 h 99309"/>
              <a:gd name="connsiteX44" fmla="*/ 1342 w 164174"/>
              <a:gd name="connsiteY44" fmla="*/ 9096 h 99309"/>
              <a:gd name="connsiteX45" fmla="*/ 447 w 164174"/>
              <a:gd name="connsiteY45" fmla="*/ 12675 h 99309"/>
              <a:gd name="connsiteX46" fmla="*/ 597 w 164174"/>
              <a:gd name="connsiteY46" fmla="*/ 15359 h 99309"/>
              <a:gd name="connsiteX47" fmla="*/ 1044 w 164174"/>
              <a:gd name="connsiteY47" fmla="*/ 16701 h 99309"/>
              <a:gd name="connsiteX48" fmla="*/ 1342 w 164174"/>
              <a:gd name="connsiteY48" fmla="*/ 17894 h 99309"/>
              <a:gd name="connsiteX49" fmla="*/ 2386 w 164174"/>
              <a:gd name="connsiteY49" fmla="*/ 19236 h 99309"/>
              <a:gd name="connsiteX50" fmla="*/ 3430 w 164174"/>
              <a:gd name="connsiteY50" fmla="*/ 21323 h 99309"/>
              <a:gd name="connsiteX51" fmla="*/ 4026 w 164174"/>
              <a:gd name="connsiteY51" fmla="*/ 24157 h 99309"/>
              <a:gd name="connsiteX52" fmla="*/ 5517 w 164174"/>
              <a:gd name="connsiteY52" fmla="*/ 26244 h 99309"/>
              <a:gd name="connsiteX53" fmla="*/ 9245 w 164174"/>
              <a:gd name="connsiteY53" fmla="*/ 28332 h 99309"/>
              <a:gd name="connsiteX54" fmla="*/ 11034 w 164174"/>
              <a:gd name="connsiteY54" fmla="*/ 29674 h 99309"/>
              <a:gd name="connsiteX55" fmla="*/ 12526 w 164174"/>
              <a:gd name="connsiteY55" fmla="*/ 31463 h 99309"/>
              <a:gd name="connsiteX56" fmla="*/ 13569 w 164174"/>
              <a:gd name="connsiteY56" fmla="*/ 32954 h 99309"/>
              <a:gd name="connsiteX57" fmla="*/ 16552 w 164174"/>
              <a:gd name="connsiteY57" fmla="*/ 35191 h 99309"/>
              <a:gd name="connsiteX58" fmla="*/ 16403 w 164174"/>
              <a:gd name="connsiteY58" fmla="*/ 36682 h 99309"/>
              <a:gd name="connsiteX59" fmla="*/ 15657 w 164174"/>
              <a:gd name="connsiteY59" fmla="*/ 38173 h 99309"/>
              <a:gd name="connsiteX60" fmla="*/ 14911 w 164174"/>
              <a:gd name="connsiteY60" fmla="*/ 38919 h 99309"/>
              <a:gd name="connsiteX61" fmla="*/ 13420 w 164174"/>
              <a:gd name="connsiteY61" fmla="*/ 40857 h 99309"/>
              <a:gd name="connsiteX62" fmla="*/ 11929 w 164174"/>
              <a:gd name="connsiteY62" fmla="*/ 41901 h 99309"/>
              <a:gd name="connsiteX63" fmla="*/ 9544 w 164174"/>
              <a:gd name="connsiteY63" fmla="*/ 45331 h 99309"/>
              <a:gd name="connsiteX64" fmla="*/ 5517 w 164174"/>
              <a:gd name="connsiteY64" fmla="*/ 45480 h 99309"/>
              <a:gd name="connsiteX65" fmla="*/ 4623 w 164174"/>
              <a:gd name="connsiteY65" fmla="*/ 45778 h 99309"/>
              <a:gd name="connsiteX66" fmla="*/ 3131 w 164174"/>
              <a:gd name="connsiteY66" fmla="*/ 46673 h 99309"/>
              <a:gd name="connsiteX67" fmla="*/ 2386 w 164174"/>
              <a:gd name="connsiteY67" fmla="*/ 48313 h 99309"/>
              <a:gd name="connsiteX68" fmla="*/ 3131 w 164174"/>
              <a:gd name="connsiteY68" fmla="*/ 49655 h 99309"/>
              <a:gd name="connsiteX69" fmla="*/ 3131 w 164174"/>
              <a:gd name="connsiteY69" fmla="*/ 50997 h 99309"/>
              <a:gd name="connsiteX70" fmla="*/ 2386 w 164174"/>
              <a:gd name="connsiteY70" fmla="*/ 53681 h 99309"/>
              <a:gd name="connsiteX71" fmla="*/ 3281 w 164174"/>
              <a:gd name="connsiteY71" fmla="*/ 56514 h 99309"/>
              <a:gd name="connsiteX72" fmla="*/ 4623 w 164174"/>
              <a:gd name="connsiteY72" fmla="*/ 57856 h 99309"/>
              <a:gd name="connsiteX73" fmla="*/ 4921 w 164174"/>
              <a:gd name="connsiteY73" fmla="*/ 58602 h 99309"/>
              <a:gd name="connsiteX74" fmla="*/ 4623 w 164174"/>
              <a:gd name="connsiteY74" fmla="*/ 59944 h 99309"/>
              <a:gd name="connsiteX75" fmla="*/ 2684 w 164174"/>
              <a:gd name="connsiteY75" fmla="*/ 62628 h 99309"/>
              <a:gd name="connsiteX76" fmla="*/ 1939 w 164174"/>
              <a:gd name="connsiteY76" fmla="*/ 63672 h 99309"/>
              <a:gd name="connsiteX77" fmla="*/ 0 w 164174"/>
              <a:gd name="connsiteY77" fmla="*/ 64119 h 99309"/>
              <a:gd name="connsiteX78" fmla="*/ 4026 w 164174"/>
              <a:gd name="connsiteY78" fmla="*/ 69040 h 99309"/>
              <a:gd name="connsiteX79" fmla="*/ 6263 w 164174"/>
              <a:gd name="connsiteY79" fmla="*/ 70978 h 99309"/>
              <a:gd name="connsiteX80" fmla="*/ 8798 w 164174"/>
              <a:gd name="connsiteY80" fmla="*/ 72469 h 99309"/>
              <a:gd name="connsiteX81" fmla="*/ 11780 w 164174"/>
              <a:gd name="connsiteY81" fmla="*/ 73662 h 99309"/>
              <a:gd name="connsiteX82" fmla="*/ 12973 w 164174"/>
              <a:gd name="connsiteY82" fmla="*/ 74706 h 99309"/>
              <a:gd name="connsiteX83" fmla="*/ 14762 w 164174"/>
              <a:gd name="connsiteY83" fmla="*/ 79925 h 99309"/>
              <a:gd name="connsiteX84" fmla="*/ 15657 w 164174"/>
              <a:gd name="connsiteY84" fmla="*/ 81864 h 99309"/>
              <a:gd name="connsiteX85" fmla="*/ 16999 w 164174"/>
              <a:gd name="connsiteY85" fmla="*/ 82460 h 99309"/>
              <a:gd name="connsiteX86" fmla="*/ 17297 w 164174"/>
              <a:gd name="connsiteY86" fmla="*/ 83057 h 99309"/>
              <a:gd name="connsiteX87" fmla="*/ 17297 w 164174"/>
              <a:gd name="connsiteY87" fmla="*/ 83802 h 99309"/>
              <a:gd name="connsiteX88" fmla="*/ 15955 w 164174"/>
              <a:gd name="connsiteY88" fmla="*/ 87381 h 99309"/>
              <a:gd name="connsiteX89" fmla="*/ 15359 w 164174"/>
              <a:gd name="connsiteY89" fmla="*/ 95582 h 99309"/>
              <a:gd name="connsiteX90" fmla="*/ 15061 w 164174"/>
              <a:gd name="connsiteY90" fmla="*/ 96179 h 99309"/>
              <a:gd name="connsiteX91" fmla="*/ 17894 w 164174"/>
              <a:gd name="connsiteY91" fmla="*/ 96626 h 99309"/>
              <a:gd name="connsiteX92" fmla="*/ 21323 w 164174"/>
              <a:gd name="connsiteY92" fmla="*/ 96775 h 99309"/>
              <a:gd name="connsiteX93" fmla="*/ 23560 w 164174"/>
              <a:gd name="connsiteY93" fmla="*/ 94687 h 99309"/>
              <a:gd name="connsiteX94" fmla="*/ 26990 w 164174"/>
              <a:gd name="connsiteY94" fmla="*/ 94538 h 99309"/>
              <a:gd name="connsiteX95" fmla="*/ 28630 w 164174"/>
              <a:gd name="connsiteY95" fmla="*/ 94240 h 99309"/>
              <a:gd name="connsiteX96" fmla="*/ 31314 w 164174"/>
              <a:gd name="connsiteY96" fmla="*/ 94538 h 99309"/>
              <a:gd name="connsiteX97" fmla="*/ 33998 w 164174"/>
              <a:gd name="connsiteY97" fmla="*/ 94538 h 99309"/>
              <a:gd name="connsiteX98" fmla="*/ 37279 w 164174"/>
              <a:gd name="connsiteY98" fmla="*/ 93793 h 99309"/>
              <a:gd name="connsiteX99" fmla="*/ 40410 w 164174"/>
              <a:gd name="connsiteY99" fmla="*/ 92302 h 99309"/>
              <a:gd name="connsiteX100" fmla="*/ 42796 w 164174"/>
              <a:gd name="connsiteY100" fmla="*/ 92451 h 99309"/>
              <a:gd name="connsiteX101" fmla="*/ 43840 w 164174"/>
              <a:gd name="connsiteY101" fmla="*/ 92153 h 99309"/>
              <a:gd name="connsiteX102" fmla="*/ 44436 w 164174"/>
              <a:gd name="connsiteY102" fmla="*/ 91854 h 99309"/>
              <a:gd name="connsiteX103" fmla="*/ 45032 w 164174"/>
              <a:gd name="connsiteY103" fmla="*/ 89916 h 99309"/>
              <a:gd name="connsiteX104" fmla="*/ 49655 w 164174"/>
              <a:gd name="connsiteY104" fmla="*/ 89916 h 99309"/>
              <a:gd name="connsiteX105" fmla="*/ 51146 w 164174"/>
              <a:gd name="connsiteY105" fmla="*/ 90065 h 99309"/>
              <a:gd name="connsiteX106" fmla="*/ 53681 w 164174"/>
              <a:gd name="connsiteY106" fmla="*/ 90065 h 99309"/>
              <a:gd name="connsiteX107" fmla="*/ 56365 w 164174"/>
              <a:gd name="connsiteY107" fmla="*/ 89021 h 99309"/>
              <a:gd name="connsiteX108" fmla="*/ 57111 w 164174"/>
              <a:gd name="connsiteY108" fmla="*/ 89170 h 99309"/>
              <a:gd name="connsiteX109" fmla="*/ 58453 w 164174"/>
              <a:gd name="connsiteY109" fmla="*/ 92004 h 99309"/>
              <a:gd name="connsiteX110" fmla="*/ 59198 w 164174"/>
              <a:gd name="connsiteY110" fmla="*/ 92749 h 99309"/>
              <a:gd name="connsiteX111" fmla="*/ 60690 w 164174"/>
              <a:gd name="connsiteY111" fmla="*/ 93495 h 99309"/>
              <a:gd name="connsiteX112" fmla="*/ 63821 w 164174"/>
              <a:gd name="connsiteY112" fmla="*/ 95582 h 99309"/>
              <a:gd name="connsiteX113" fmla="*/ 64417 w 164174"/>
              <a:gd name="connsiteY113" fmla="*/ 94986 h 99309"/>
              <a:gd name="connsiteX114" fmla="*/ 65759 w 164174"/>
              <a:gd name="connsiteY114" fmla="*/ 94389 h 99309"/>
              <a:gd name="connsiteX115" fmla="*/ 69637 w 164174"/>
              <a:gd name="connsiteY115" fmla="*/ 95284 h 99309"/>
              <a:gd name="connsiteX116" fmla="*/ 73364 w 164174"/>
              <a:gd name="connsiteY116" fmla="*/ 96924 h 99309"/>
              <a:gd name="connsiteX117" fmla="*/ 76496 w 164174"/>
              <a:gd name="connsiteY117" fmla="*/ 99310 h 99309"/>
              <a:gd name="connsiteX118" fmla="*/ 79925 w 164174"/>
              <a:gd name="connsiteY118" fmla="*/ 98565 h 99309"/>
              <a:gd name="connsiteX119" fmla="*/ 83653 w 164174"/>
              <a:gd name="connsiteY119" fmla="*/ 97372 h 99309"/>
              <a:gd name="connsiteX120" fmla="*/ 86188 w 164174"/>
              <a:gd name="connsiteY120" fmla="*/ 97073 h 99309"/>
              <a:gd name="connsiteX121" fmla="*/ 88872 w 164174"/>
              <a:gd name="connsiteY121" fmla="*/ 96924 h 99309"/>
              <a:gd name="connsiteX122" fmla="*/ 90512 w 164174"/>
              <a:gd name="connsiteY122" fmla="*/ 96477 h 99309"/>
              <a:gd name="connsiteX123" fmla="*/ 94091 w 164174"/>
              <a:gd name="connsiteY123" fmla="*/ 97073 h 99309"/>
              <a:gd name="connsiteX124" fmla="*/ 97968 w 164174"/>
              <a:gd name="connsiteY124" fmla="*/ 95731 h 99309"/>
              <a:gd name="connsiteX125" fmla="*/ 99757 w 164174"/>
              <a:gd name="connsiteY125" fmla="*/ 94687 h 99309"/>
              <a:gd name="connsiteX126" fmla="*/ 100205 w 164174"/>
              <a:gd name="connsiteY126" fmla="*/ 93047 h 99309"/>
              <a:gd name="connsiteX127" fmla="*/ 99907 w 164174"/>
              <a:gd name="connsiteY127" fmla="*/ 90214 h 99309"/>
              <a:gd name="connsiteX128" fmla="*/ 99161 w 164174"/>
              <a:gd name="connsiteY128" fmla="*/ 87381 h 99309"/>
              <a:gd name="connsiteX129" fmla="*/ 98117 w 164174"/>
              <a:gd name="connsiteY129" fmla="*/ 86337 h 99309"/>
              <a:gd name="connsiteX130" fmla="*/ 97968 w 164174"/>
              <a:gd name="connsiteY130" fmla="*/ 85144 h 99309"/>
              <a:gd name="connsiteX131" fmla="*/ 98415 w 164174"/>
              <a:gd name="connsiteY131" fmla="*/ 84250 h 99309"/>
              <a:gd name="connsiteX132" fmla="*/ 99012 w 164174"/>
              <a:gd name="connsiteY132" fmla="*/ 83504 h 99309"/>
              <a:gd name="connsiteX133" fmla="*/ 101397 w 164174"/>
              <a:gd name="connsiteY133" fmla="*/ 82908 h 99309"/>
              <a:gd name="connsiteX134" fmla="*/ 104678 w 164174"/>
              <a:gd name="connsiteY134" fmla="*/ 83802 h 99309"/>
              <a:gd name="connsiteX135" fmla="*/ 104529 w 164174"/>
              <a:gd name="connsiteY135" fmla="*/ 82908 h 99309"/>
              <a:gd name="connsiteX136" fmla="*/ 104827 w 164174"/>
              <a:gd name="connsiteY136" fmla="*/ 81864 h 99309"/>
              <a:gd name="connsiteX137" fmla="*/ 105722 w 164174"/>
              <a:gd name="connsiteY137" fmla="*/ 80969 h 99309"/>
              <a:gd name="connsiteX138" fmla="*/ 109599 w 164174"/>
              <a:gd name="connsiteY138" fmla="*/ 80223 h 99309"/>
              <a:gd name="connsiteX139" fmla="*/ 110046 w 164174"/>
              <a:gd name="connsiteY139" fmla="*/ 79478 h 99309"/>
              <a:gd name="connsiteX140" fmla="*/ 110643 w 164174"/>
              <a:gd name="connsiteY140" fmla="*/ 77838 h 99309"/>
              <a:gd name="connsiteX141" fmla="*/ 111388 w 164174"/>
              <a:gd name="connsiteY141" fmla="*/ 76197 h 99309"/>
              <a:gd name="connsiteX142" fmla="*/ 112432 w 164174"/>
              <a:gd name="connsiteY142" fmla="*/ 75601 h 99309"/>
              <a:gd name="connsiteX143" fmla="*/ 114072 w 164174"/>
              <a:gd name="connsiteY143" fmla="*/ 75601 h 99309"/>
              <a:gd name="connsiteX144" fmla="*/ 117204 w 164174"/>
              <a:gd name="connsiteY144" fmla="*/ 75303 h 99309"/>
              <a:gd name="connsiteX145" fmla="*/ 119441 w 164174"/>
              <a:gd name="connsiteY145" fmla="*/ 74706 h 99309"/>
              <a:gd name="connsiteX146" fmla="*/ 121677 w 164174"/>
              <a:gd name="connsiteY146" fmla="*/ 73513 h 99309"/>
              <a:gd name="connsiteX147" fmla="*/ 122721 w 164174"/>
              <a:gd name="connsiteY147" fmla="*/ 72469 h 99309"/>
              <a:gd name="connsiteX148" fmla="*/ 127642 w 164174"/>
              <a:gd name="connsiteY148" fmla="*/ 71873 h 99309"/>
              <a:gd name="connsiteX149" fmla="*/ 128984 w 164174"/>
              <a:gd name="connsiteY149" fmla="*/ 71426 h 99309"/>
              <a:gd name="connsiteX150" fmla="*/ 130177 w 164174"/>
              <a:gd name="connsiteY150" fmla="*/ 71873 h 99309"/>
              <a:gd name="connsiteX151" fmla="*/ 131966 w 164174"/>
              <a:gd name="connsiteY151" fmla="*/ 73662 h 99309"/>
              <a:gd name="connsiteX152" fmla="*/ 134948 w 164174"/>
              <a:gd name="connsiteY152" fmla="*/ 76197 h 99309"/>
              <a:gd name="connsiteX153" fmla="*/ 136589 w 164174"/>
              <a:gd name="connsiteY153" fmla="*/ 77092 h 99309"/>
              <a:gd name="connsiteX154" fmla="*/ 137781 w 164174"/>
              <a:gd name="connsiteY154" fmla="*/ 76645 h 99309"/>
              <a:gd name="connsiteX155" fmla="*/ 139869 w 164174"/>
              <a:gd name="connsiteY155" fmla="*/ 75750 h 99309"/>
              <a:gd name="connsiteX156" fmla="*/ 141957 w 164174"/>
              <a:gd name="connsiteY156" fmla="*/ 75750 h 99309"/>
              <a:gd name="connsiteX157" fmla="*/ 143597 w 164174"/>
              <a:gd name="connsiteY157" fmla="*/ 75899 h 99309"/>
              <a:gd name="connsiteX158" fmla="*/ 144342 w 164174"/>
              <a:gd name="connsiteY158" fmla="*/ 75154 h 99309"/>
              <a:gd name="connsiteX159" fmla="*/ 145684 w 164174"/>
              <a:gd name="connsiteY159" fmla="*/ 74855 h 99309"/>
              <a:gd name="connsiteX160" fmla="*/ 149114 w 164174"/>
              <a:gd name="connsiteY160" fmla="*/ 75452 h 99309"/>
              <a:gd name="connsiteX161" fmla="*/ 148369 w 164174"/>
              <a:gd name="connsiteY161" fmla="*/ 72917 h 99309"/>
              <a:gd name="connsiteX162" fmla="*/ 144044 w 164174"/>
              <a:gd name="connsiteY162" fmla="*/ 67549 h 99309"/>
              <a:gd name="connsiteX163" fmla="*/ 141062 w 164174"/>
              <a:gd name="connsiteY163" fmla="*/ 62926 h 99309"/>
              <a:gd name="connsiteX164" fmla="*/ 139273 w 164174"/>
              <a:gd name="connsiteY164" fmla="*/ 61286 h 99309"/>
              <a:gd name="connsiteX165" fmla="*/ 135247 w 164174"/>
              <a:gd name="connsiteY165" fmla="*/ 59049 h 99309"/>
              <a:gd name="connsiteX166" fmla="*/ 142255 w 164174"/>
              <a:gd name="connsiteY166" fmla="*/ 51146 h 99309"/>
              <a:gd name="connsiteX167" fmla="*/ 144044 w 164174"/>
              <a:gd name="connsiteY167" fmla="*/ 50848 h 99309"/>
              <a:gd name="connsiteX168" fmla="*/ 145834 w 164174"/>
              <a:gd name="connsiteY168" fmla="*/ 49655 h 99309"/>
              <a:gd name="connsiteX169" fmla="*/ 146132 w 164174"/>
              <a:gd name="connsiteY169" fmla="*/ 40708 h 99309"/>
              <a:gd name="connsiteX170" fmla="*/ 146878 w 164174"/>
              <a:gd name="connsiteY170" fmla="*/ 35191 h 99309"/>
              <a:gd name="connsiteX171" fmla="*/ 148220 w 164174"/>
              <a:gd name="connsiteY171" fmla="*/ 33700 h 99309"/>
              <a:gd name="connsiteX172" fmla="*/ 149711 w 164174"/>
              <a:gd name="connsiteY172" fmla="*/ 32507 h 99309"/>
              <a:gd name="connsiteX173" fmla="*/ 152395 w 164174"/>
              <a:gd name="connsiteY173" fmla="*/ 28183 h 99309"/>
              <a:gd name="connsiteX174" fmla="*/ 157166 w 164174"/>
              <a:gd name="connsiteY174" fmla="*/ 27139 h 99309"/>
              <a:gd name="connsiteX175" fmla="*/ 161043 w 164174"/>
              <a:gd name="connsiteY175" fmla="*/ 28481 h 99309"/>
              <a:gd name="connsiteX176" fmla="*/ 163578 w 164174"/>
              <a:gd name="connsiteY176" fmla="*/ 24753 h 99309"/>
              <a:gd name="connsiteX177" fmla="*/ 164175 w 164174"/>
              <a:gd name="connsiteY177" fmla="*/ 16701 h 99309"/>
              <a:gd name="connsiteX178" fmla="*/ 160000 w 164174"/>
              <a:gd name="connsiteY178" fmla="*/ 16701 h 99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Lst>
            <a:rect l="l" t="t" r="r" b="b"/>
            <a:pathLst>
              <a:path w="164174" h="99309">
                <a:moveTo>
                  <a:pt x="160000" y="16701"/>
                </a:moveTo>
                <a:lnTo>
                  <a:pt x="158658" y="16552"/>
                </a:lnTo>
                <a:lnTo>
                  <a:pt x="154631" y="15657"/>
                </a:lnTo>
                <a:lnTo>
                  <a:pt x="150158" y="14017"/>
                </a:lnTo>
                <a:lnTo>
                  <a:pt x="147474" y="10736"/>
                </a:lnTo>
                <a:lnTo>
                  <a:pt x="145684" y="8500"/>
                </a:lnTo>
                <a:lnTo>
                  <a:pt x="141957" y="9543"/>
                </a:lnTo>
                <a:lnTo>
                  <a:pt x="141211" y="9245"/>
                </a:lnTo>
                <a:lnTo>
                  <a:pt x="140167" y="8052"/>
                </a:lnTo>
                <a:lnTo>
                  <a:pt x="137185" y="7307"/>
                </a:lnTo>
                <a:lnTo>
                  <a:pt x="133606" y="7307"/>
                </a:lnTo>
                <a:lnTo>
                  <a:pt x="125703" y="3131"/>
                </a:lnTo>
                <a:lnTo>
                  <a:pt x="124809" y="2386"/>
                </a:lnTo>
                <a:lnTo>
                  <a:pt x="118546" y="3131"/>
                </a:lnTo>
                <a:lnTo>
                  <a:pt x="109002" y="5219"/>
                </a:lnTo>
                <a:lnTo>
                  <a:pt x="101845" y="7754"/>
                </a:lnTo>
                <a:lnTo>
                  <a:pt x="94390" y="12377"/>
                </a:lnTo>
                <a:lnTo>
                  <a:pt x="91407" y="15806"/>
                </a:lnTo>
                <a:lnTo>
                  <a:pt x="87977" y="17745"/>
                </a:lnTo>
                <a:lnTo>
                  <a:pt x="82907" y="19087"/>
                </a:lnTo>
                <a:lnTo>
                  <a:pt x="74110" y="18490"/>
                </a:lnTo>
                <a:lnTo>
                  <a:pt x="64865" y="16850"/>
                </a:lnTo>
                <a:lnTo>
                  <a:pt x="54874" y="14911"/>
                </a:lnTo>
                <a:lnTo>
                  <a:pt x="49506" y="15955"/>
                </a:lnTo>
                <a:lnTo>
                  <a:pt x="42200" y="15210"/>
                </a:lnTo>
                <a:lnTo>
                  <a:pt x="31314" y="12973"/>
                </a:lnTo>
                <a:lnTo>
                  <a:pt x="23113" y="12227"/>
                </a:lnTo>
                <a:lnTo>
                  <a:pt x="15061" y="13569"/>
                </a:lnTo>
                <a:lnTo>
                  <a:pt x="13719" y="12526"/>
                </a:lnTo>
                <a:lnTo>
                  <a:pt x="13420" y="11482"/>
                </a:lnTo>
                <a:lnTo>
                  <a:pt x="13719" y="9842"/>
                </a:lnTo>
                <a:lnTo>
                  <a:pt x="14911" y="8500"/>
                </a:lnTo>
                <a:lnTo>
                  <a:pt x="16850" y="7456"/>
                </a:lnTo>
                <a:lnTo>
                  <a:pt x="17894" y="6412"/>
                </a:lnTo>
                <a:lnTo>
                  <a:pt x="17894" y="5368"/>
                </a:lnTo>
                <a:lnTo>
                  <a:pt x="15806" y="3728"/>
                </a:lnTo>
                <a:lnTo>
                  <a:pt x="11333" y="1491"/>
                </a:lnTo>
                <a:lnTo>
                  <a:pt x="9394" y="0"/>
                </a:lnTo>
                <a:lnTo>
                  <a:pt x="8500" y="596"/>
                </a:lnTo>
                <a:lnTo>
                  <a:pt x="7306" y="1491"/>
                </a:lnTo>
                <a:lnTo>
                  <a:pt x="6710" y="2982"/>
                </a:lnTo>
                <a:lnTo>
                  <a:pt x="6561" y="5517"/>
                </a:lnTo>
                <a:lnTo>
                  <a:pt x="3281" y="7456"/>
                </a:lnTo>
                <a:lnTo>
                  <a:pt x="1939" y="7754"/>
                </a:lnTo>
                <a:lnTo>
                  <a:pt x="1342" y="9096"/>
                </a:lnTo>
                <a:lnTo>
                  <a:pt x="447" y="12675"/>
                </a:lnTo>
                <a:lnTo>
                  <a:pt x="597" y="15359"/>
                </a:lnTo>
                <a:lnTo>
                  <a:pt x="1044" y="16701"/>
                </a:lnTo>
                <a:lnTo>
                  <a:pt x="1342" y="17894"/>
                </a:lnTo>
                <a:lnTo>
                  <a:pt x="2386" y="19236"/>
                </a:lnTo>
                <a:lnTo>
                  <a:pt x="3430" y="21323"/>
                </a:lnTo>
                <a:lnTo>
                  <a:pt x="4026" y="24157"/>
                </a:lnTo>
                <a:lnTo>
                  <a:pt x="5517" y="26244"/>
                </a:lnTo>
                <a:lnTo>
                  <a:pt x="9245" y="28332"/>
                </a:lnTo>
                <a:lnTo>
                  <a:pt x="11034" y="29674"/>
                </a:lnTo>
                <a:lnTo>
                  <a:pt x="12526" y="31463"/>
                </a:lnTo>
                <a:lnTo>
                  <a:pt x="13569" y="32954"/>
                </a:lnTo>
                <a:lnTo>
                  <a:pt x="16552" y="35191"/>
                </a:lnTo>
                <a:lnTo>
                  <a:pt x="16403" y="36682"/>
                </a:lnTo>
                <a:lnTo>
                  <a:pt x="15657" y="38173"/>
                </a:lnTo>
                <a:lnTo>
                  <a:pt x="14911" y="38919"/>
                </a:lnTo>
                <a:lnTo>
                  <a:pt x="13420" y="40857"/>
                </a:lnTo>
                <a:lnTo>
                  <a:pt x="11929" y="41901"/>
                </a:lnTo>
                <a:lnTo>
                  <a:pt x="9544" y="45331"/>
                </a:lnTo>
                <a:lnTo>
                  <a:pt x="5517" y="45480"/>
                </a:lnTo>
                <a:lnTo>
                  <a:pt x="4623" y="45778"/>
                </a:lnTo>
                <a:lnTo>
                  <a:pt x="3131" y="46673"/>
                </a:lnTo>
                <a:lnTo>
                  <a:pt x="2386" y="48313"/>
                </a:lnTo>
                <a:lnTo>
                  <a:pt x="3131" y="49655"/>
                </a:lnTo>
                <a:lnTo>
                  <a:pt x="3131" y="50997"/>
                </a:lnTo>
                <a:lnTo>
                  <a:pt x="2386" y="53681"/>
                </a:lnTo>
                <a:lnTo>
                  <a:pt x="3281" y="56514"/>
                </a:lnTo>
                <a:lnTo>
                  <a:pt x="4623" y="57856"/>
                </a:lnTo>
                <a:lnTo>
                  <a:pt x="4921" y="58602"/>
                </a:lnTo>
                <a:lnTo>
                  <a:pt x="4623" y="59944"/>
                </a:lnTo>
                <a:lnTo>
                  <a:pt x="2684" y="62628"/>
                </a:lnTo>
                <a:lnTo>
                  <a:pt x="1939" y="63672"/>
                </a:lnTo>
                <a:lnTo>
                  <a:pt x="0" y="64119"/>
                </a:lnTo>
                <a:lnTo>
                  <a:pt x="4026" y="69040"/>
                </a:lnTo>
                <a:lnTo>
                  <a:pt x="6263" y="70978"/>
                </a:lnTo>
                <a:lnTo>
                  <a:pt x="8798" y="72469"/>
                </a:lnTo>
                <a:lnTo>
                  <a:pt x="11780" y="73662"/>
                </a:lnTo>
                <a:lnTo>
                  <a:pt x="12973" y="74706"/>
                </a:lnTo>
                <a:lnTo>
                  <a:pt x="14762" y="79925"/>
                </a:lnTo>
                <a:lnTo>
                  <a:pt x="15657" y="81864"/>
                </a:lnTo>
                <a:lnTo>
                  <a:pt x="16999" y="82460"/>
                </a:lnTo>
                <a:lnTo>
                  <a:pt x="17297" y="83057"/>
                </a:lnTo>
                <a:lnTo>
                  <a:pt x="17297" y="83802"/>
                </a:lnTo>
                <a:lnTo>
                  <a:pt x="15955" y="87381"/>
                </a:lnTo>
                <a:lnTo>
                  <a:pt x="15359" y="95582"/>
                </a:lnTo>
                <a:lnTo>
                  <a:pt x="15061" y="96179"/>
                </a:lnTo>
                <a:lnTo>
                  <a:pt x="17894" y="96626"/>
                </a:lnTo>
                <a:lnTo>
                  <a:pt x="21323" y="96775"/>
                </a:lnTo>
                <a:lnTo>
                  <a:pt x="23560" y="94687"/>
                </a:lnTo>
                <a:lnTo>
                  <a:pt x="26990" y="94538"/>
                </a:lnTo>
                <a:lnTo>
                  <a:pt x="28630" y="94240"/>
                </a:lnTo>
                <a:lnTo>
                  <a:pt x="31314" y="94538"/>
                </a:lnTo>
                <a:lnTo>
                  <a:pt x="33998" y="94538"/>
                </a:lnTo>
                <a:lnTo>
                  <a:pt x="37279" y="93793"/>
                </a:lnTo>
                <a:lnTo>
                  <a:pt x="40410" y="92302"/>
                </a:lnTo>
                <a:lnTo>
                  <a:pt x="42796" y="92451"/>
                </a:lnTo>
                <a:lnTo>
                  <a:pt x="43840" y="92153"/>
                </a:lnTo>
                <a:lnTo>
                  <a:pt x="44436" y="91854"/>
                </a:lnTo>
                <a:lnTo>
                  <a:pt x="45032" y="89916"/>
                </a:lnTo>
                <a:lnTo>
                  <a:pt x="49655" y="89916"/>
                </a:lnTo>
                <a:lnTo>
                  <a:pt x="51146" y="90065"/>
                </a:lnTo>
                <a:lnTo>
                  <a:pt x="53681" y="90065"/>
                </a:lnTo>
                <a:lnTo>
                  <a:pt x="56365" y="89021"/>
                </a:lnTo>
                <a:lnTo>
                  <a:pt x="57111" y="89170"/>
                </a:lnTo>
                <a:lnTo>
                  <a:pt x="58453" y="92004"/>
                </a:lnTo>
                <a:lnTo>
                  <a:pt x="59198" y="92749"/>
                </a:lnTo>
                <a:lnTo>
                  <a:pt x="60690" y="93495"/>
                </a:lnTo>
                <a:lnTo>
                  <a:pt x="63821" y="95582"/>
                </a:lnTo>
                <a:lnTo>
                  <a:pt x="64417" y="94986"/>
                </a:lnTo>
                <a:lnTo>
                  <a:pt x="65759" y="94389"/>
                </a:lnTo>
                <a:lnTo>
                  <a:pt x="69637" y="95284"/>
                </a:lnTo>
                <a:lnTo>
                  <a:pt x="73364" y="96924"/>
                </a:lnTo>
                <a:lnTo>
                  <a:pt x="76496" y="99310"/>
                </a:lnTo>
                <a:lnTo>
                  <a:pt x="79925" y="98565"/>
                </a:lnTo>
                <a:lnTo>
                  <a:pt x="83653" y="97372"/>
                </a:lnTo>
                <a:lnTo>
                  <a:pt x="86188" y="97073"/>
                </a:lnTo>
                <a:lnTo>
                  <a:pt x="88872" y="96924"/>
                </a:lnTo>
                <a:lnTo>
                  <a:pt x="90512" y="96477"/>
                </a:lnTo>
                <a:lnTo>
                  <a:pt x="94091" y="97073"/>
                </a:lnTo>
                <a:lnTo>
                  <a:pt x="97968" y="95731"/>
                </a:lnTo>
                <a:lnTo>
                  <a:pt x="99757" y="94687"/>
                </a:lnTo>
                <a:lnTo>
                  <a:pt x="100205" y="93047"/>
                </a:lnTo>
                <a:lnTo>
                  <a:pt x="99907" y="90214"/>
                </a:lnTo>
                <a:lnTo>
                  <a:pt x="99161" y="87381"/>
                </a:lnTo>
                <a:lnTo>
                  <a:pt x="98117" y="86337"/>
                </a:lnTo>
                <a:lnTo>
                  <a:pt x="97968" y="85144"/>
                </a:lnTo>
                <a:lnTo>
                  <a:pt x="98415" y="84250"/>
                </a:lnTo>
                <a:lnTo>
                  <a:pt x="99012" y="83504"/>
                </a:lnTo>
                <a:lnTo>
                  <a:pt x="101397" y="82908"/>
                </a:lnTo>
                <a:lnTo>
                  <a:pt x="104678" y="83802"/>
                </a:lnTo>
                <a:lnTo>
                  <a:pt x="104529" y="82908"/>
                </a:lnTo>
                <a:lnTo>
                  <a:pt x="104827" y="81864"/>
                </a:lnTo>
                <a:lnTo>
                  <a:pt x="105722" y="80969"/>
                </a:lnTo>
                <a:lnTo>
                  <a:pt x="109599" y="80223"/>
                </a:lnTo>
                <a:lnTo>
                  <a:pt x="110046" y="79478"/>
                </a:lnTo>
                <a:lnTo>
                  <a:pt x="110643" y="77838"/>
                </a:lnTo>
                <a:lnTo>
                  <a:pt x="111388" y="76197"/>
                </a:lnTo>
                <a:lnTo>
                  <a:pt x="112432" y="75601"/>
                </a:lnTo>
                <a:lnTo>
                  <a:pt x="114072" y="75601"/>
                </a:lnTo>
                <a:lnTo>
                  <a:pt x="117204" y="75303"/>
                </a:lnTo>
                <a:lnTo>
                  <a:pt x="119441" y="74706"/>
                </a:lnTo>
                <a:lnTo>
                  <a:pt x="121677" y="73513"/>
                </a:lnTo>
                <a:lnTo>
                  <a:pt x="122721" y="72469"/>
                </a:lnTo>
                <a:lnTo>
                  <a:pt x="127642" y="71873"/>
                </a:lnTo>
                <a:lnTo>
                  <a:pt x="128984" y="71426"/>
                </a:lnTo>
                <a:lnTo>
                  <a:pt x="130177" y="71873"/>
                </a:lnTo>
                <a:lnTo>
                  <a:pt x="131966" y="73662"/>
                </a:lnTo>
                <a:lnTo>
                  <a:pt x="134948" y="76197"/>
                </a:lnTo>
                <a:lnTo>
                  <a:pt x="136589" y="77092"/>
                </a:lnTo>
                <a:lnTo>
                  <a:pt x="137781" y="76645"/>
                </a:lnTo>
                <a:lnTo>
                  <a:pt x="139869" y="75750"/>
                </a:lnTo>
                <a:lnTo>
                  <a:pt x="141957" y="75750"/>
                </a:lnTo>
                <a:lnTo>
                  <a:pt x="143597" y="75899"/>
                </a:lnTo>
                <a:lnTo>
                  <a:pt x="144342" y="75154"/>
                </a:lnTo>
                <a:lnTo>
                  <a:pt x="145684" y="74855"/>
                </a:lnTo>
                <a:lnTo>
                  <a:pt x="149114" y="75452"/>
                </a:lnTo>
                <a:lnTo>
                  <a:pt x="148369" y="72917"/>
                </a:lnTo>
                <a:lnTo>
                  <a:pt x="144044" y="67549"/>
                </a:lnTo>
                <a:lnTo>
                  <a:pt x="141062" y="62926"/>
                </a:lnTo>
                <a:lnTo>
                  <a:pt x="139273" y="61286"/>
                </a:lnTo>
                <a:lnTo>
                  <a:pt x="135247" y="59049"/>
                </a:lnTo>
                <a:lnTo>
                  <a:pt x="142255" y="51146"/>
                </a:lnTo>
                <a:lnTo>
                  <a:pt x="144044" y="50848"/>
                </a:lnTo>
                <a:lnTo>
                  <a:pt x="145834" y="49655"/>
                </a:lnTo>
                <a:lnTo>
                  <a:pt x="146132" y="40708"/>
                </a:lnTo>
                <a:lnTo>
                  <a:pt x="146878" y="35191"/>
                </a:lnTo>
                <a:lnTo>
                  <a:pt x="148220" y="33700"/>
                </a:lnTo>
                <a:lnTo>
                  <a:pt x="149711" y="32507"/>
                </a:lnTo>
                <a:lnTo>
                  <a:pt x="152395" y="28183"/>
                </a:lnTo>
                <a:lnTo>
                  <a:pt x="157166" y="27139"/>
                </a:lnTo>
                <a:lnTo>
                  <a:pt x="161043" y="28481"/>
                </a:lnTo>
                <a:lnTo>
                  <a:pt x="163578" y="24753"/>
                </a:lnTo>
                <a:lnTo>
                  <a:pt x="164175" y="16701"/>
                </a:lnTo>
                <a:lnTo>
                  <a:pt x="160000" y="16701"/>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94" name="Brazil__">
            <a:extLst>
              <a:ext uri="{FF2B5EF4-FFF2-40B4-BE49-F238E27FC236}">
                <a16:creationId xmlns:a16="http://schemas.microsoft.com/office/drawing/2014/main" id="{77C5CDA8-AC84-CC6A-9BA3-F5FC751866E2}"/>
              </a:ext>
            </a:extLst>
          </p:cNvPr>
          <p:cNvSpPr/>
          <p:nvPr/>
        </p:nvSpPr>
        <p:spPr>
          <a:xfrm>
            <a:off x="4052689" y="4028518"/>
            <a:ext cx="1033063" cy="1182549"/>
          </a:xfrm>
          <a:custGeom>
            <a:avLst/>
            <a:gdLst>
              <a:gd name="connsiteX0" fmla="*/ 625982 w 1033063"/>
              <a:gd name="connsiteY0" fmla="*/ 138527 h 1101655"/>
              <a:gd name="connsiteX1" fmla="*/ 624043 w 1033063"/>
              <a:gd name="connsiteY1" fmla="*/ 141211 h 1101655"/>
              <a:gd name="connsiteX2" fmla="*/ 624043 w 1033063"/>
              <a:gd name="connsiteY2" fmla="*/ 143746 h 1101655"/>
              <a:gd name="connsiteX3" fmla="*/ 625683 w 1033063"/>
              <a:gd name="connsiteY3" fmla="*/ 144193 h 1101655"/>
              <a:gd name="connsiteX4" fmla="*/ 630157 w 1033063"/>
              <a:gd name="connsiteY4" fmla="*/ 144193 h 1101655"/>
              <a:gd name="connsiteX5" fmla="*/ 633139 w 1033063"/>
              <a:gd name="connsiteY5" fmla="*/ 145834 h 1101655"/>
              <a:gd name="connsiteX6" fmla="*/ 635376 w 1033063"/>
              <a:gd name="connsiteY6" fmla="*/ 145834 h 1101655"/>
              <a:gd name="connsiteX7" fmla="*/ 637463 w 1033063"/>
              <a:gd name="connsiteY7" fmla="*/ 144790 h 1101655"/>
              <a:gd name="connsiteX8" fmla="*/ 641191 w 1033063"/>
              <a:gd name="connsiteY8" fmla="*/ 139124 h 1101655"/>
              <a:gd name="connsiteX9" fmla="*/ 640147 w 1033063"/>
              <a:gd name="connsiteY9" fmla="*/ 137633 h 1101655"/>
              <a:gd name="connsiteX10" fmla="*/ 636420 w 1033063"/>
              <a:gd name="connsiteY10" fmla="*/ 136589 h 1101655"/>
              <a:gd name="connsiteX11" fmla="*/ 629858 w 1033063"/>
              <a:gd name="connsiteY11" fmla="*/ 138676 h 1101655"/>
              <a:gd name="connsiteX12" fmla="*/ 625982 w 1033063"/>
              <a:gd name="connsiteY12" fmla="*/ 138676 h 1101655"/>
              <a:gd name="connsiteX13" fmla="*/ 629113 w 1033063"/>
              <a:gd name="connsiteY13" fmla="*/ 134054 h 1101655"/>
              <a:gd name="connsiteX14" fmla="*/ 632095 w 1033063"/>
              <a:gd name="connsiteY14" fmla="*/ 130475 h 1101655"/>
              <a:gd name="connsiteX15" fmla="*/ 632095 w 1033063"/>
              <a:gd name="connsiteY15" fmla="*/ 128537 h 1101655"/>
              <a:gd name="connsiteX16" fmla="*/ 631648 w 1033063"/>
              <a:gd name="connsiteY16" fmla="*/ 127344 h 1101655"/>
              <a:gd name="connsiteX17" fmla="*/ 630604 w 1033063"/>
              <a:gd name="connsiteY17" fmla="*/ 127642 h 1101655"/>
              <a:gd name="connsiteX18" fmla="*/ 630306 w 1033063"/>
              <a:gd name="connsiteY18" fmla="*/ 128238 h 1101655"/>
              <a:gd name="connsiteX19" fmla="*/ 626727 w 1033063"/>
              <a:gd name="connsiteY19" fmla="*/ 128835 h 1101655"/>
              <a:gd name="connsiteX20" fmla="*/ 625982 w 1033063"/>
              <a:gd name="connsiteY20" fmla="*/ 130773 h 1101655"/>
              <a:gd name="connsiteX21" fmla="*/ 625982 w 1033063"/>
              <a:gd name="connsiteY21" fmla="*/ 134203 h 1101655"/>
              <a:gd name="connsiteX22" fmla="*/ 626578 w 1033063"/>
              <a:gd name="connsiteY22" fmla="*/ 135097 h 1101655"/>
              <a:gd name="connsiteX23" fmla="*/ 629411 w 1033063"/>
              <a:gd name="connsiteY23" fmla="*/ 134203 h 1101655"/>
              <a:gd name="connsiteX24" fmla="*/ 622701 w 1033063"/>
              <a:gd name="connsiteY24" fmla="*/ 93047 h 1101655"/>
              <a:gd name="connsiteX25" fmla="*/ 625385 w 1033063"/>
              <a:gd name="connsiteY25" fmla="*/ 91854 h 1101655"/>
              <a:gd name="connsiteX26" fmla="*/ 625385 w 1033063"/>
              <a:gd name="connsiteY26" fmla="*/ 90661 h 1101655"/>
              <a:gd name="connsiteX27" fmla="*/ 624192 w 1033063"/>
              <a:gd name="connsiteY27" fmla="*/ 86188 h 1101655"/>
              <a:gd name="connsiteX28" fmla="*/ 623596 w 1033063"/>
              <a:gd name="connsiteY28" fmla="*/ 85890 h 1101655"/>
              <a:gd name="connsiteX29" fmla="*/ 622104 w 1033063"/>
              <a:gd name="connsiteY29" fmla="*/ 85890 h 1101655"/>
              <a:gd name="connsiteX30" fmla="*/ 620166 w 1033063"/>
              <a:gd name="connsiteY30" fmla="*/ 86635 h 1101655"/>
              <a:gd name="connsiteX31" fmla="*/ 619719 w 1033063"/>
              <a:gd name="connsiteY31" fmla="*/ 89319 h 1101655"/>
              <a:gd name="connsiteX32" fmla="*/ 621061 w 1033063"/>
              <a:gd name="connsiteY32" fmla="*/ 92600 h 1101655"/>
              <a:gd name="connsiteX33" fmla="*/ 622552 w 1033063"/>
              <a:gd name="connsiteY33" fmla="*/ 93047 h 1101655"/>
              <a:gd name="connsiteX34" fmla="*/ 621955 w 1033063"/>
              <a:gd name="connsiteY34" fmla="*/ 140913 h 1101655"/>
              <a:gd name="connsiteX35" fmla="*/ 624490 w 1033063"/>
              <a:gd name="connsiteY35" fmla="*/ 137633 h 1101655"/>
              <a:gd name="connsiteX36" fmla="*/ 624192 w 1033063"/>
              <a:gd name="connsiteY36" fmla="*/ 134352 h 1101655"/>
              <a:gd name="connsiteX37" fmla="*/ 624192 w 1033063"/>
              <a:gd name="connsiteY37" fmla="*/ 128835 h 1101655"/>
              <a:gd name="connsiteX38" fmla="*/ 623447 w 1033063"/>
              <a:gd name="connsiteY38" fmla="*/ 128537 h 1101655"/>
              <a:gd name="connsiteX39" fmla="*/ 622850 w 1033063"/>
              <a:gd name="connsiteY39" fmla="*/ 128835 h 1101655"/>
              <a:gd name="connsiteX40" fmla="*/ 622104 w 1033063"/>
              <a:gd name="connsiteY40" fmla="*/ 129431 h 1101655"/>
              <a:gd name="connsiteX41" fmla="*/ 622104 w 1033063"/>
              <a:gd name="connsiteY41" fmla="*/ 133010 h 1101655"/>
              <a:gd name="connsiteX42" fmla="*/ 621359 w 1033063"/>
              <a:gd name="connsiteY42" fmla="*/ 135694 h 1101655"/>
              <a:gd name="connsiteX43" fmla="*/ 619420 w 1033063"/>
              <a:gd name="connsiteY43" fmla="*/ 137931 h 1101655"/>
              <a:gd name="connsiteX44" fmla="*/ 617184 w 1033063"/>
              <a:gd name="connsiteY44" fmla="*/ 139124 h 1101655"/>
              <a:gd name="connsiteX45" fmla="*/ 616886 w 1033063"/>
              <a:gd name="connsiteY45" fmla="*/ 143299 h 1101655"/>
              <a:gd name="connsiteX46" fmla="*/ 621657 w 1033063"/>
              <a:gd name="connsiteY46" fmla="*/ 144939 h 1101655"/>
              <a:gd name="connsiteX47" fmla="*/ 622104 w 1033063"/>
              <a:gd name="connsiteY47" fmla="*/ 140913 h 1101655"/>
              <a:gd name="connsiteX48" fmla="*/ 673549 w 1033063"/>
              <a:gd name="connsiteY48" fmla="*/ 913026 h 1101655"/>
              <a:gd name="connsiteX49" fmla="*/ 672505 w 1033063"/>
              <a:gd name="connsiteY49" fmla="*/ 914816 h 1101655"/>
              <a:gd name="connsiteX50" fmla="*/ 671461 w 1033063"/>
              <a:gd name="connsiteY50" fmla="*/ 917201 h 1101655"/>
              <a:gd name="connsiteX51" fmla="*/ 671163 w 1033063"/>
              <a:gd name="connsiteY51" fmla="*/ 924210 h 1101655"/>
              <a:gd name="connsiteX52" fmla="*/ 672952 w 1033063"/>
              <a:gd name="connsiteY52" fmla="*/ 922868 h 1101655"/>
              <a:gd name="connsiteX53" fmla="*/ 672654 w 1033063"/>
              <a:gd name="connsiteY53" fmla="*/ 921079 h 1101655"/>
              <a:gd name="connsiteX54" fmla="*/ 674891 w 1033063"/>
              <a:gd name="connsiteY54" fmla="*/ 916903 h 1101655"/>
              <a:gd name="connsiteX55" fmla="*/ 675786 w 1033063"/>
              <a:gd name="connsiteY55" fmla="*/ 913474 h 1101655"/>
              <a:gd name="connsiteX56" fmla="*/ 674742 w 1033063"/>
              <a:gd name="connsiteY56" fmla="*/ 911982 h 1101655"/>
              <a:gd name="connsiteX57" fmla="*/ 673400 w 1033063"/>
              <a:gd name="connsiteY57" fmla="*/ 913026 h 1101655"/>
              <a:gd name="connsiteX58" fmla="*/ 645366 w 1033063"/>
              <a:gd name="connsiteY58" fmla="*/ 151202 h 1101655"/>
              <a:gd name="connsiteX59" fmla="*/ 642981 w 1033063"/>
              <a:gd name="connsiteY59" fmla="*/ 151202 h 1101655"/>
              <a:gd name="connsiteX60" fmla="*/ 626727 w 1033063"/>
              <a:gd name="connsiteY60" fmla="*/ 148070 h 1101655"/>
              <a:gd name="connsiteX61" fmla="*/ 621061 w 1033063"/>
              <a:gd name="connsiteY61" fmla="*/ 149263 h 1101655"/>
              <a:gd name="connsiteX62" fmla="*/ 616289 w 1033063"/>
              <a:gd name="connsiteY62" fmla="*/ 152395 h 1101655"/>
              <a:gd name="connsiteX63" fmla="*/ 614947 w 1033063"/>
              <a:gd name="connsiteY63" fmla="*/ 154930 h 1101655"/>
              <a:gd name="connsiteX64" fmla="*/ 614351 w 1033063"/>
              <a:gd name="connsiteY64" fmla="*/ 157763 h 1101655"/>
              <a:gd name="connsiteX65" fmla="*/ 614649 w 1033063"/>
              <a:gd name="connsiteY65" fmla="*/ 159403 h 1101655"/>
              <a:gd name="connsiteX66" fmla="*/ 614201 w 1033063"/>
              <a:gd name="connsiteY66" fmla="*/ 160894 h 1101655"/>
              <a:gd name="connsiteX67" fmla="*/ 612859 w 1033063"/>
              <a:gd name="connsiteY67" fmla="*/ 162535 h 1101655"/>
              <a:gd name="connsiteX68" fmla="*/ 612561 w 1033063"/>
              <a:gd name="connsiteY68" fmla="*/ 163728 h 1101655"/>
              <a:gd name="connsiteX69" fmla="*/ 612114 w 1033063"/>
              <a:gd name="connsiteY69" fmla="*/ 169692 h 1101655"/>
              <a:gd name="connsiteX70" fmla="*/ 612412 w 1033063"/>
              <a:gd name="connsiteY70" fmla="*/ 172525 h 1101655"/>
              <a:gd name="connsiteX71" fmla="*/ 614351 w 1033063"/>
              <a:gd name="connsiteY71" fmla="*/ 174315 h 1101655"/>
              <a:gd name="connsiteX72" fmla="*/ 617482 w 1033063"/>
              <a:gd name="connsiteY72" fmla="*/ 174315 h 1101655"/>
              <a:gd name="connsiteX73" fmla="*/ 617929 w 1033063"/>
              <a:gd name="connsiteY73" fmla="*/ 175060 h 1101655"/>
              <a:gd name="connsiteX74" fmla="*/ 617929 w 1033063"/>
              <a:gd name="connsiteY74" fmla="*/ 176104 h 1101655"/>
              <a:gd name="connsiteX75" fmla="*/ 617482 w 1033063"/>
              <a:gd name="connsiteY75" fmla="*/ 176253 h 1101655"/>
              <a:gd name="connsiteX76" fmla="*/ 615543 w 1033063"/>
              <a:gd name="connsiteY76" fmla="*/ 175806 h 1101655"/>
              <a:gd name="connsiteX77" fmla="*/ 613903 w 1033063"/>
              <a:gd name="connsiteY77" fmla="*/ 175806 h 1101655"/>
              <a:gd name="connsiteX78" fmla="*/ 613158 w 1033063"/>
              <a:gd name="connsiteY78" fmla="*/ 178788 h 1101655"/>
              <a:gd name="connsiteX79" fmla="*/ 614052 w 1033063"/>
              <a:gd name="connsiteY79" fmla="*/ 182367 h 1101655"/>
              <a:gd name="connsiteX80" fmla="*/ 615394 w 1033063"/>
              <a:gd name="connsiteY80" fmla="*/ 186244 h 1101655"/>
              <a:gd name="connsiteX81" fmla="*/ 616886 w 1033063"/>
              <a:gd name="connsiteY81" fmla="*/ 189524 h 1101655"/>
              <a:gd name="connsiteX82" fmla="*/ 617333 w 1033063"/>
              <a:gd name="connsiteY82" fmla="*/ 191164 h 1101655"/>
              <a:gd name="connsiteX83" fmla="*/ 619868 w 1033063"/>
              <a:gd name="connsiteY83" fmla="*/ 193699 h 1101655"/>
              <a:gd name="connsiteX84" fmla="*/ 621508 w 1033063"/>
              <a:gd name="connsiteY84" fmla="*/ 193998 h 1101655"/>
              <a:gd name="connsiteX85" fmla="*/ 624341 w 1033063"/>
              <a:gd name="connsiteY85" fmla="*/ 192805 h 1101655"/>
              <a:gd name="connsiteX86" fmla="*/ 630306 w 1033063"/>
              <a:gd name="connsiteY86" fmla="*/ 192805 h 1101655"/>
              <a:gd name="connsiteX87" fmla="*/ 631499 w 1033063"/>
              <a:gd name="connsiteY87" fmla="*/ 191314 h 1101655"/>
              <a:gd name="connsiteX88" fmla="*/ 632990 w 1033063"/>
              <a:gd name="connsiteY88" fmla="*/ 191314 h 1101655"/>
              <a:gd name="connsiteX89" fmla="*/ 635525 w 1033063"/>
              <a:gd name="connsiteY89" fmla="*/ 192954 h 1101655"/>
              <a:gd name="connsiteX90" fmla="*/ 638358 w 1033063"/>
              <a:gd name="connsiteY90" fmla="*/ 193699 h 1101655"/>
              <a:gd name="connsiteX91" fmla="*/ 639849 w 1033063"/>
              <a:gd name="connsiteY91" fmla="*/ 192805 h 1101655"/>
              <a:gd name="connsiteX92" fmla="*/ 642384 w 1033063"/>
              <a:gd name="connsiteY92" fmla="*/ 192357 h 1101655"/>
              <a:gd name="connsiteX93" fmla="*/ 644024 w 1033063"/>
              <a:gd name="connsiteY93" fmla="*/ 191612 h 1101655"/>
              <a:gd name="connsiteX94" fmla="*/ 645665 w 1033063"/>
              <a:gd name="connsiteY94" fmla="*/ 189375 h 1101655"/>
              <a:gd name="connsiteX95" fmla="*/ 646112 w 1033063"/>
              <a:gd name="connsiteY95" fmla="*/ 186095 h 1101655"/>
              <a:gd name="connsiteX96" fmla="*/ 648796 w 1033063"/>
              <a:gd name="connsiteY96" fmla="*/ 187287 h 1101655"/>
              <a:gd name="connsiteX97" fmla="*/ 650436 w 1033063"/>
              <a:gd name="connsiteY97" fmla="*/ 188331 h 1101655"/>
              <a:gd name="connsiteX98" fmla="*/ 653419 w 1033063"/>
              <a:gd name="connsiteY98" fmla="*/ 188331 h 1101655"/>
              <a:gd name="connsiteX99" fmla="*/ 654164 w 1033063"/>
              <a:gd name="connsiteY99" fmla="*/ 187287 h 1101655"/>
              <a:gd name="connsiteX100" fmla="*/ 654760 w 1033063"/>
              <a:gd name="connsiteY100" fmla="*/ 185200 h 1101655"/>
              <a:gd name="connsiteX101" fmla="*/ 655059 w 1033063"/>
              <a:gd name="connsiteY101" fmla="*/ 183261 h 1101655"/>
              <a:gd name="connsiteX102" fmla="*/ 657295 w 1033063"/>
              <a:gd name="connsiteY102" fmla="*/ 185796 h 1101655"/>
              <a:gd name="connsiteX103" fmla="*/ 658638 w 1033063"/>
              <a:gd name="connsiteY103" fmla="*/ 186095 h 1101655"/>
              <a:gd name="connsiteX104" fmla="*/ 659980 w 1033063"/>
              <a:gd name="connsiteY104" fmla="*/ 185796 h 1101655"/>
              <a:gd name="connsiteX105" fmla="*/ 661471 w 1033063"/>
              <a:gd name="connsiteY105" fmla="*/ 185200 h 1101655"/>
              <a:gd name="connsiteX106" fmla="*/ 664005 w 1033063"/>
              <a:gd name="connsiteY106" fmla="*/ 182665 h 1101655"/>
              <a:gd name="connsiteX107" fmla="*/ 664751 w 1033063"/>
              <a:gd name="connsiteY107" fmla="*/ 180876 h 1101655"/>
              <a:gd name="connsiteX108" fmla="*/ 664155 w 1033063"/>
              <a:gd name="connsiteY108" fmla="*/ 179534 h 1101655"/>
              <a:gd name="connsiteX109" fmla="*/ 663856 w 1033063"/>
              <a:gd name="connsiteY109" fmla="*/ 178192 h 1101655"/>
              <a:gd name="connsiteX110" fmla="*/ 665198 w 1033063"/>
              <a:gd name="connsiteY110" fmla="*/ 176700 h 1101655"/>
              <a:gd name="connsiteX111" fmla="*/ 666839 w 1033063"/>
              <a:gd name="connsiteY111" fmla="*/ 175507 h 1101655"/>
              <a:gd name="connsiteX112" fmla="*/ 667435 w 1033063"/>
              <a:gd name="connsiteY112" fmla="*/ 174762 h 1101655"/>
              <a:gd name="connsiteX113" fmla="*/ 669523 w 1033063"/>
              <a:gd name="connsiteY113" fmla="*/ 171481 h 1101655"/>
              <a:gd name="connsiteX114" fmla="*/ 670865 w 1033063"/>
              <a:gd name="connsiteY114" fmla="*/ 168946 h 1101655"/>
              <a:gd name="connsiteX115" fmla="*/ 671461 w 1033063"/>
              <a:gd name="connsiteY115" fmla="*/ 167753 h 1101655"/>
              <a:gd name="connsiteX116" fmla="*/ 671759 w 1033063"/>
              <a:gd name="connsiteY116" fmla="*/ 166411 h 1101655"/>
              <a:gd name="connsiteX117" fmla="*/ 671014 w 1033063"/>
              <a:gd name="connsiteY117" fmla="*/ 163280 h 1101655"/>
              <a:gd name="connsiteX118" fmla="*/ 672207 w 1033063"/>
              <a:gd name="connsiteY118" fmla="*/ 163280 h 1101655"/>
              <a:gd name="connsiteX119" fmla="*/ 672952 w 1033063"/>
              <a:gd name="connsiteY119" fmla="*/ 162684 h 1101655"/>
              <a:gd name="connsiteX120" fmla="*/ 673847 w 1033063"/>
              <a:gd name="connsiteY120" fmla="*/ 159105 h 1101655"/>
              <a:gd name="connsiteX121" fmla="*/ 674742 w 1033063"/>
              <a:gd name="connsiteY121" fmla="*/ 156570 h 1101655"/>
              <a:gd name="connsiteX122" fmla="*/ 676084 w 1033063"/>
              <a:gd name="connsiteY122" fmla="*/ 154184 h 1101655"/>
              <a:gd name="connsiteX123" fmla="*/ 675786 w 1033063"/>
              <a:gd name="connsiteY123" fmla="*/ 152693 h 1101655"/>
              <a:gd name="connsiteX124" fmla="*/ 674444 w 1033063"/>
              <a:gd name="connsiteY124" fmla="*/ 151947 h 1101655"/>
              <a:gd name="connsiteX125" fmla="*/ 672505 w 1033063"/>
              <a:gd name="connsiteY125" fmla="*/ 151351 h 1101655"/>
              <a:gd name="connsiteX126" fmla="*/ 670567 w 1033063"/>
              <a:gd name="connsiteY126" fmla="*/ 150904 h 1101655"/>
              <a:gd name="connsiteX127" fmla="*/ 665348 w 1033063"/>
              <a:gd name="connsiteY127" fmla="*/ 150456 h 1101655"/>
              <a:gd name="connsiteX128" fmla="*/ 656699 w 1033063"/>
              <a:gd name="connsiteY128" fmla="*/ 148965 h 1101655"/>
              <a:gd name="connsiteX129" fmla="*/ 654164 w 1033063"/>
              <a:gd name="connsiteY129" fmla="*/ 148965 h 1101655"/>
              <a:gd name="connsiteX130" fmla="*/ 651480 w 1033063"/>
              <a:gd name="connsiteY130" fmla="*/ 148965 h 1101655"/>
              <a:gd name="connsiteX131" fmla="*/ 649094 w 1033063"/>
              <a:gd name="connsiteY131" fmla="*/ 150307 h 1101655"/>
              <a:gd name="connsiteX132" fmla="*/ 645665 w 1033063"/>
              <a:gd name="connsiteY132" fmla="*/ 150754 h 1101655"/>
              <a:gd name="connsiteX133" fmla="*/ 766149 w 1033063"/>
              <a:gd name="connsiteY133" fmla="*/ 182069 h 1101655"/>
              <a:gd name="connsiteX134" fmla="*/ 767789 w 1033063"/>
              <a:gd name="connsiteY134" fmla="*/ 180727 h 1101655"/>
              <a:gd name="connsiteX135" fmla="*/ 767789 w 1033063"/>
              <a:gd name="connsiteY135" fmla="*/ 179534 h 1101655"/>
              <a:gd name="connsiteX136" fmla="*/ 765254 w 1033063"/>
              <a:gd name="connsiteY136" fmla="*/ 179235 h 1101655"/>
              <a:gd name="connsiteX137" fmla="*/ 764807 w 1033063"/>
              <a:gd name="connsiteY137" fmla="*/ 181472 h 1101655"/>
              <a:gd name="connsiteX138" fmla="*/ 764360 w 1033063"/>
              <a:gd name="connsiteY138" fmla="*/ 181472 h 1101655"/>
              <a:gd name="connsiteX139" fmla="*/ 764061 w 1033063"/>
              <a:gd name="connsiteY139" fmla="*/ 182218 h 1101655"/>
              <a:gd name="connsiteX140" fmla="*/ 765403 w 1033063"/>
              <a:gd name="connsiteY140" fmla="*/ 182665 h 1101655"/>
              <a:gd name="connsiteX141" fmla="*/ 766000 w 1033063"/>
              <a:gd name="connsiteY141" fmla="*/ 181919 h 1101655"/>
              <a:gd name="connsiteX142" fmla="*/ 606298 w 1033063"/>
              <a:gd name="connsiteY142" fmla="*/ 151947 h 1101655"/>
              <a:gd name="connsiteX143" fmla="*/ 608684 w 1033063"/>
              <a:gd name="connsiteY143" fmla="*/ 153737 h 1101655"/>
              <a:gd name="connsiteX144" fmla="*/ 615842 w 1033063"/>
              <a:gd name="connsiteY144" fmla="*/ 148369 h 1101655"/>
              <a:gd name="connsiteX145" fmla="*/ 615842 w 1033063"/>
              <a:gd name="connsiteY145" fmla="*/ 147623 h 1101655"/>
              <a:gd name="connsiteX146" fmla="*/ 615543 w 1033063"/>
              <a:gd name="connsiteY146" fmla="*/ 146281 h 1101655"/>
              <a:gd name="connsiteX147" fmla="*/ 613008 w 1033063"/>
              <a:gd name="connsiteY147" fmla="*/ 145834 h 1101655"/>
              <a:gd name="connsiteX148" fmla="*/ 610921 w 1033063"/>
              <a:gd name="connsiteY148" fmla="*/ 146132 h 1101655"/>
              <a:gd name="connsiteX149" fmla="*/ 606895 w 1033063"/>
              <a:gd name="connsiteY149" fmla="*/ 147623 h 1101655"/>
              <a:gd name="connsiteX150" fmla="*/ 606149 w 1033063"/>
              <a:gd name="connsiteY150" fmla="*/ 149412 h 1101655"/>
              <a:gd name="connsiteX151" fmla="*/ 606149 w 1033063"/>
              <a:gd name="connsiteY151" fmla="*/ 149860 h 1101655"/>
              <a:gd name="connsiteX152" fmla="*/ 605851 w 1033063"/>
              <a:gd name="connsiteY152" fmla="*/ 150904 h 1101655"/>
              <a:gd name="connsiteX153" fmla="*/ 606298 w 1033063"/>
              <a:gd name="connsiteY153" fmla="*/ 151947 h 1101655"/>
              <a:gd name="connsiteX154" fmla="*/ 638358 w 1033063"/>
              <a:gd name="connsiteY154" fmla="*/ 146132 h 1101655"/>
              <a:gd name="connsiteX155" fmla="*/ 637612 w 1033063"/>
              <a:gd name="connsiteY155" fmla="*/ 147325 h 1101655"/>
              <a:gd name="connsiteX156" fmla="*/ 640744 w 1033063"/>
              <a:gd name="connsiteY156" fmla="*/ 148667 h 1101655"/>
              <a:gd name="connsiteX157" fmla="*/ 647752 w 1033063"/>
              <a:gd name="connsiteY157" fmla="*/ 147772 h 1101655"/>
              <a:gd name="connsiteX158" fmla="*/ 649392 w 1033063"/>
              <a:gd name="connsiteY158" fmla="*/ 146281 h 1101655"/>
              <a:gd name="connsiteX159" fmla="*/ 649691 w 1033063"/>
              <a:gd name="connsiteY159" fmla="*/ 144790 h 1101655"/>
              <a:gd name="connsiteX160" fmla="*/ 648945 w 1033063"/>
              <a:gd name="connsiteY160" fmla="*/ 143299 h 1101655"/>
              <a:gd name="connsiteX161" fmla="*/ 646261 w 1033063"/>
              <a:gd name="connsiteY161" fmla="*/ 142553 h 1101655"/>
              <a:gd name="connsiteX162" fmla="*/ 643726 w 1033063"/>
              <a:gd name="connsiteY162" fmla="*/ 143150 h 1101655"/>
              <a:gd name="connsiteX163" fmla="*/ 640893 w 1033063"/>
              <a:gd name="connsiteY163" fmla="*/ 144492 h 1101655"/>
              <a:gd name="connsiteX164" fmla="*/ 638507 w 1033063"/>
              <a:gd name="connsiteY164" fmla="*/ 146281 h 1101655"/>
              <a:gd name="connsiteX165" fmla="*/ 592431 w 1033063"/>
              <a:gd name="connsiteY165" fmla="*/ 162385 h 1101655"/>
              <a:gd name="connsiteX166" fmla="*/ 589001 w 1033063"/>
              <a:gd name="connsiteY166" fmla="*/ 168052 h 1101655"/>
              <a:gd name="connsiteX167" fmla="*/ 589001 w 1033063"/>
              <a:gd name="connsiteY167" fmla="*/ 174315 h 1101655"/>
              <a:gd name="connsiteX168" fmla="*/ 585721 w 1033063"/>
              <a:gd name="connsiteY168" fmla="*/ 177446 h 1101655"/>
              <a:gd name="connsiteX169" fmla="*/ 582142 w 1033063"/>
              <a:gd name="connsiteY169" fmla="*/ 184305 h 1101655"/>
              <a:gd name="connsiteX170" fmla="*/ 584975 w 1033063"/>
              <a:gd name="connsiteY170" fmla="*/ 183858 h 1101655"/>
              <a:gd name="connsiteX171" fmla="*/ 590045 w 1033063"/>
              <a:gd name="connsiteY171" fmla="*/ 181323 h 1101655"/>
              <a:gd name="connsiteX172" fmla="*/ 594518 w 1033063"/>
              <a:gd name="connsiteY172" fmla="*/ 177744 h 1101655"/>
              <a:gd name="connsiteX173" fmla="*/ 598544 w 1033063"/>
              <a:gd name="connsiteY173" fmla="*/ 172674 h 1101655"/>
              <a:gd name="connsiteX174" fmla="*/ 599439 w 1033063"/>
              <a:gd name="connsiteY174" fmla="*/ 172674 h 1101655"/>
              <a:gd name="connsiteX175" fmla="*/ 602421 w 1033063"/>
              <a:gd name="connsiteY175" fmla="*/ 162982 h 1101655"/>
              <a:gd name="connsiteX176" fmla="*/ 600036 w 1033063"/>
              <a:gd name="connsiteY176" fmla="*/ 159552 h 1101655"/>
              <a:gd name="connsiteX177" fmla="*/ 595562 w 1033063"/>
              <a:gd name="connsiteY177" fmla="*/ 160149 h 1101655"/>
              <a:gd name="connsiteX178" fmla="*/ 592431 w 1033063"/>
              <a:gd name="connsiteY178" fmla="*/ 162385 h 1101655"/>
              <a:gd name="connsiteX179" fmla="*/ 922420 w 1033063"/>
              <a:gd name="connsiteY179" fmla="*/ 512953 h 1101655"/>
              <a:gd name="connsiteX180" fmla="*/ 921973 w 1033063"/>
              <a:gd name="connsiteY180" fmla="*/ 513848 h 1101655"/>
              <a:gd name="connsiteX181" fmla="*/ 922719 w 1033063"/>
              <a:gd name="connsiteY181" fmla="*/ 514891 h 1101655"/>
              <a:gd name="connsiteX182" fmla="*/ 923166 w 1033063"/>
              <a:gd name="connsiteY182" fmla="*/ 515935 h 1101655"/>
              <a:gd name="connsiteX183" fmla="*/ 924210 w 1033063"/>
              <a:gd name="connsiteY183" fmla="*/ 516233 h 1101655"/>
              <a:gd name="connsiteX184" fmla="*/ 925105 w 1033063"/>
              <a:gd name="connsiteY184" fmla="*/ 514593 h 1101655"/>
              <a:gd name="connsiteX185" fmla="*/ 925105 w 1033063"/>
              <a:gd name="connsiteY185" fmla="*/ 512655 h 1101655"/>
              <a:gd name="connsiteX186" fmla="*/ 923017 w 1033063"/>
              <a:gd name="connsiteY186" fmla="*/ 512655 h 1101655"/>
              <a:gd name="connsiteX187" fmla="*/ 922271 w 1033063"/>
              <a:gd name="connsiteY187" fmla="*/ 513102 h 1101655"/>
              <a:gd name="connsiteX188" fmla="*/ 1032765 w 1033063"/>
              <a:gd name="connsiteY188" fmla="*/ 346840 h 1101655"/>
              <a:gd name="connsiteX189" fmla="*/ 1033063 w 1033063"/>
              <a:gd name="connsiteY189" fmla="*/ 343857 h 1101655"/>
              <a:gd name="connsiteX190" fmla="*/ 1032318 w 1033063"/>
              <a:gd name="connsiteY190" fmla="*/ 336551 h 1101655"/>
              <a:gd name="connsiteX191" fmla="*/ 1031274 w 1033063"/>
              <a:gd name="connsiteY191" fmla="*/ 335954 h 1101655"/>
              <a:gd name="connsiteX192" fmla="*/ 1031274 w 1033063"/>
              <a:gd name="connsiteY192" fmla="*/ 333419 h 1101655"/>
              <a:gd name="connsiteX193" fmla="*/ 1029932 w 1033063"/>
              <a:gd name="connsiteY193" fmla="*/ 329990 h 1101655"/>
              <a:gd name="connsiteX194" fmla="*/ 1028441 w 1033063"/>
              <a:gd name="connsiteY194" fmla="*/ 319254 h 1101655"/>
              <a:gd name="connsiteX195" fmla="*/ 1025607 w 1033063"/>
              <a:gd name="connsiteY195" fmla="*/ 313587 h 1101655"/>
              <a:gd name="connsiteX196" fmla="*/ 1024415 w 1033063"/>
              <a:gd name="connsiteY196" fmla="*/ 306281 h 1101655"/>
              <a:gd name="connsiteX197" fmla="*/ 1021880 w 1033063"/>
              <a:gd name="connsiteY197" fmla="*/ 296737 h 1101655"/>
              <a:gd name="connsiteX198" fmla="*/ 1017704 w 1033063"/>
              <a:gd name="connsiteY198" fmla="*/ 288089 h 1101655"/>
              <a:gd name="connsiteX199" fmla="*/ 1015318 w 1033063"/>
              <a:gd name="connsiteY199" fmla="*/ 285703 h 1101655"/>
              <a:gd name="connsiteX200" fmla="*/ 1013529 w 1033063"/>
              <a:gd name="connsiteY200" fmla="*/ 284659 h 1101655"/>
              <a:gd name="connsiteX201" fmla="*/ 1002196 w 1033063"/>
              <a:gd name="connsiteY201" fmla="*/ 282572 h 1101655"/>
              <a:gd name="connsiteX202" fmla="*/ 997425 w 1033063"/>
              <a:gd name="connsiteY202" fmla="*/ 283615 h 1101655"/>
              <a:gd name="connsiteX203" fmla="*/ 991461 w 1033063"/>
              <a:gd name="connsiteY203" fmla="*/ 283317 h 1101655"/>
              <a:gd name="connsiteX204" fmla="*/ 986092 w 1033063"/>
              <a:gd name="connsiteY204" fmla="*/ 283615 h 1101655"/>
              <a:gd name="connsiteX205" fmla="*/ 981917 w 1033063"/>
              <a:gd name="connsiteY205" fmla="*/ 282273 h 1101655"/>
              <a:gd name="connsiteX206" fmla="*/ 978935 w 1033063"/>
              <a:gd name="connsiteY206" fmla="*/ 280036 h 1101655"/>
              <a:gd name="connsiteX207" fmla="*/ 976400 w 1033063"/>
              <a:gd name="connsiteY207" fmla="*/ 279291 h 1101655"/>
              <a:gd name="connsiteX208" fmla="*/ 970584 w 1033063"/>
              <a:gd name="connsiteY208" fmla="*/ 278694 h 1101655"/>
              <a:gd name="connsiteX209" fmla="*/ 967304 w 1033063"/>
              <a:gd name="connsiteY209" fmla="*/ 273177 h 1101655"/>
              <a:gd name="connsiteX210" fmla="*/ 958805 w 1033063"/>
              <a:gd name="connsiteY210" fmla="*/ 269897 h 1101655"/>
              <a:gd name="connsiteX211" fmla="*/ 954331 w 1033063"/>
              <a:gd name="connsiteY211" fmla="*/ 264827 h 1101655"/>
              <a:gd name="connsiteX212" fmla="*/ 947621 w 1033063"/>
              <a:gd name="connsiteY212" fmla="*/ 259757 h 1101655"/>
              <a:gd name="connsiteX213" fmla="*/ 941805 w 1033063"/>
              <a:gd name="connsiteY213" fmla="*/ 252450 h 1101655"/>
              <a:gd name="connsiteX214" fmla="*/ 939419 w 1033063"/>
              <a:gd name="connsiteY214" fmla="*/ 250512 h 1101655"/>
              <a:gd name="connsiteX215" fmla="*/ 936437 w 1033063"/>
              <a:gd name="connsiteY215" fmla="*/ 246188 h 1101655"/>
              <a:gd name="connsiteX216" fmla="*/ 930920 w 1033063"/>
              <a:gd name="connsiteY216" fmla="*/ 244398 h 1101655"/>
              <a:gd name="connsiteX217" fmla="*/ 925403 w 1033063"/>
              <a:gd name="connsiteY217" fmla="*/ 240223 h 1101655"/>
              <a:gd name="connsiteX218" fmla="*/ 922271 w 1033063"/>
              <a:gd name="connsiteY218" fmla="*/ 237241 h 1101655"/>
              <a:gd name="connsiteX219" fmla="*/ 913324 w 1033063"/>
              <a:gd name="connsiteY219" fmla="*/ 232022 h 1101655"/>
              <a:gd name="connsiteX220" fmla="*/ 909149 w 1033063"/>
              <a:gd name="connsiteY220" fmla="*/ 230083 h 1101655"/>
              <a:gd name="connsiteX221" fmla="*/ 906614 w 1033063"/>
              <a:gd name="connsiteY221" fmla="*/ 228145 h 1101655"/>
              <a:gd name="connsiteX222" fmla="*/ 902290 w 1033063"/>
              <a:gd name="connsiteY222" fmla="*/ 226206 h 1101655"/>
              <a:gd name="connsiteX223" fmla="*/ 897220 w 1033063"/>
              <a:gd name="connsiteY223" fmla="*/ 222777 h 1101655"/>
              <a:gd name="connsiteX224" fmla="*/ 890063 w 1033063"/>
              <a:gd name="connsiteY224" fmla="*/ 221435 h 1101655"/>
              <a:gd name="connsiteX225" fmla="*/ 883800 w 1033063"/>
              <a:gd name="connsiteY225" fmla="*/ 220987 h 1101655"/>
              <a:gd name="connsiteX226" fmla="*/ 873213 w 1033063"/>
              <a:gd name="connsiteY226" fmla="*/ 223075 h 1101655"/>
              <a:gd name="connsiteX227" fmla="*/ 864862 w 1033063"/>
              <a:gd name="connsiteY227" fmla="*/ 223522 h 1101655"/>
              <a:gd name="connsiteX228" fmla="*/ 861582 w 1033063"/>
              <a:gd name="connsiteY228" fmla="*/ 224864 h 1101655"/>
              <a:gd name="connsiteX229" fmla="*/ 857258 w 1033063"/>
              <a:gd name="connsiteY229" fmla="*/ 224268 h 1101655"/>
              <a:gd name="connsiteX230" fmla="*/ 853082 w 1033063"/>
              <a:gd name="connsiteY230" fmla="*/ 223224 h 1101655"/>
              <a:gd name="connsiteX231" fmla="*/ 850995 w 1033063"/>
              <a:gd name="connsiteY231" fmla="*/ 221286 h 1101655"/>
              <a:gd name="connsiteX232" fmla="*/ 846969 w 1033063"/>
              <a:gd name="connsiteY232" fmla="*/ 219645 h 1101655"/>
              <a:gd name="connsiteX233" fmla="*/ 843688 w 1033063"/>
              <a:gd name="connsiteY233" fmla="*/ 221286 h 1101655"/>
              <a:gd name="connsiteX234" fmla="*/ 837127 w 1033063"/>
              <a:gd name="connsiteY234" fmla="*/ 220838 h 1101655"/>
              <a:gd name="connsiteX235" fmla="*/ 828031 w 1033063"/>
              <a:gd name="connsiteY235" fmla="*/ 217259 h 1101655"/>
              <a:gd name="connsiteX236" fmla="*/ 825794 w 1033063"/>
              <a:gd name="connsiteY236" fmla="*/ 215321 h 1101655"/>
              <a:gd name="connsiteX237" fmla="*/ 821619 w 1033063"/>
              <a:gd name="connsiteY237" fmla="*/ 213681 h 1101655"/>
              <a:gd name="connsiteX238" fmla="*/ 818935 w 1033063"/>
              <a:gd name="connsiteY238" fmla="*/ 211891 h 1101655"/>
              <a:gd name="connsiteX239" fmla="*/ 811181 w 1033063"/>
              <a:gd name="connsiteY239" fmla="*/ 209804 h 1101655"/>
              <a:gd name="connsiteX240" fmla="*/ 807155 w 1033063"/>
              <a:gd name="connsiteY240" fmla="*/ 209505 h 1101655"/>
              <a:gd name="connsiteX241" fmla="*/ 805664 w 1033063"/>
              <a:gd name="connsiteY241" fmla="*/ 210549 h 1101655"/>
              <a:gd name="connsiteX242" fmla="*/ 805068 w 1033063"/>
              <a:gd name="connsiteY242" fmla="*/ 212935 h 1101655"/>
              <a:gd name="connsiteX243" fmla="*/ 797910 w 1033063"/>
              <a:gd name="connsiteY243" fmla="*/ 213382 h 1101655"/>
              <a:gd name="connsiteX244" fmla="*/ 794331 w 1033063"/>
              <a:gd name="connsiteY244" fmla="*/ 215470 h 1101655"/>
              <a:gd name="connsiteX245" fmla="*/ 792542 w 1033063"/>
              <a:gd name="connsiteY245" fmla="*/ 215172 h 1101655"/>
              <a:gd name="connsiteX246" fmla="*/ 790454 w 1033063"/>
              <a:gd name="connsiteY246" fmla="*/ 216812 h 1101655"/>
              <a:gd name="connsiteX247" fmla="*/ 785683 w 1033063"/>
              <a:gd name="connsiteY247" fmla="*/ 221435 h 1101655"/>
              <a:gd name="connsiteX248" fmla="*/ 784788 w 1033063"/>
              <a:gd name="connsiteY248" fmla="*/ 219943 h 1101655"/>
              <a:gd name="connsiteX249" fmla="*/ 785683 w 1033063"/>
              <a:gd name="connsiteY249" fmla="*/ 218452 h 1101655"/>
              <a:gd name="connsiteX250" fmla="*/ 787770 w 1033063"/>
              <a:gd name="connsiteY250" fmla="*/ 215619 h 1101655"/>
              <a:gd name="connsiteX251" fmla="*/ 788069 w 1033063"/>
              <a:gd name="connsiteY251" fmla="*/ 214575 h 1101655"/>
              <a:gd name="connsiteX252" fmla="*/ 788069 w 1033063"/>
              <a:gd name="connsiteY252" fmla="*/ 212786 h 1101655"/>
              <a:gd name="connsiteX253" fmla="*/ 785981 w 1033063"/>
              <a:gd name="connsiteY253" fmla="*/ 212190 h 1101655"/>
              <a:gd name="connsiteX254" fmla="*/ 784639 w 1033063"/>
              <a:gd name="connsiteY254" fmla="*/ 212190 h 1101655"/>
              <a:gd name="connsiteX255" fmla="*/ 782551 w 1033063"/>
              <a:gd name="connsiteY255" fmla="*/ 213979 h 1101655"/>
              <a:gd name="connsiteX256" fmla="*/ 780613 w 1033063"/>
              <a:gd name="connsiteY256" fmla="*/ 219496 h 1101655"/>
              <a:gd name="connsiteX257" fmla="*/ 779122 w 1033063"/>
              <a:gd name="connsiteY257" fmla="*/ 225162 h 1101655"/>
              <a:gd name="connsiteX258" fmla="*/ 774201 w 1033063"/>
              <a:gd name="connsiteY258" fmla="*/ 230382 h 1101655"/>
              <a:gd name="connsiteX259" fmla="*/ 771517 w 1033063"/>
              <a:gd name="connsiteY259" fmla="*/ 232171 h 1101655"/>
              <a:gd name="connsiteX260" fmla="*/ 771517 w 1033063"/>
              <a:gd name="connsiteY260" fmla="*/ 230531 h 1101655"/>
              <a:gd name="connsiteX261" fmla="*/ 773754 w 1033063"/>
              <a:gd name="connsiteY261" fmla="*/ 220093 h 1101655"/>
              <a:gd name="connsiteX262" fmla="*/ 774499 w 1033063"/>
              <a:gd name="connsiteY262" fmla="*/ 217707 h 1101655"/>
              <a:gd name="connsiteX263" fmla="*/ 775096 w 1033063"/>
              <a:gd name="connsiteY263" fmla="*/ 214874 h 1101655"/>
              <a:gd name="connsiteX264" fmla="*/ 775841 w 1033063"/>
              <a:gd name="connsiteY264" fmla="*/ 213532 h 1101655"/>
              <a:gd name="connsiteX265" fmla="*/ 776885 w 1033063"/>
              <a:gd name="connsiteY265" fmla="*/ 212339 h 1101655"/>
              <a:gd name="connsiteX266" fmla="*/ 776885 w 1033063"/>
              <a:gd name="connsiteY266" fmla="*/ 210251 h 1101655"/>
              <a:gd name="connsiteX267" fmla="*/ 780613 w 1033063"/>
              <a:gd name="connsiteY267" fmla="*/ 209207 h 1101655"/>
              <a:gd name="connsiteX268" fmla="*/ 780315 w 1033063"/>
              <a:gd name="connsiteY268" fmla="*/ 206523 h 1101655"/>
              <a:gd name="connsiteX269" fmla="*/ 779122 w 1033063"/>
              <a:gd name="connsiteY269" fmla="*/ 203690 h 1101655"/>
              <a:gd name="connsiteX270" fmla="*/ 776885 w 1033063"/>
              <a:gd name="connsiteY270" fmla="*/ 204287 h 1101655"/>
              <a:gd name="connsiteX271" fmla="*/ 775394 w 1033063"/>
              <a:gd name="connsiteY271" fmla="*/ 205330 h 1101655"/>
              <a:gd name="connsiteX272" fmla="*/ 773157 w 1033063"/>
              <a:gd name="connsiteY272" fmla="*/ 209207 h 1101655"/>
              <a:gd name="connsiteX273" fmla="*/ 772113 w 1033063"/>
              <a:gd name="connsiteY273" fmla="*/ 207716 h 1101655"/>
              <a:gd name="connsiteX274" fmla="*/ 770622 w 1033063"/>
              <a:gd name="connsiteY274" fmla="*/ 206225 h 1101655"/>
              <a:gd name="connsiteX275" fmla="*/ 771964 w 1033063"/>
              <a:gd name="connsiteY275" fmla="*/ 205629 h 1101655"/>
              <a:gd name="connsiteX276" fmla="*/ 773306 w 1033063"/>
              <a:gd name="connsiteY276" fmla="*/ 205330 h 1101655"/>
              <a:gd name="connsiteX277" fmla="*/ 774350 w 1033063"/>
              <a:gd name="connsiteY277" fmla="*/ 203243 h 1101655"/>
              <a:gd name="connsiteX278" fmla="*/ 775394 w 1033063"/>
              <a:gd name="connsiteY278" fmla="*/ 202199 h 1101655"/>
              <a:gd name="connsiteX279" fmla="*/ 776438 w 1033063"/>
              <a:gd name="connsiteY279" fmla="*/ 200559 h 1101655"/>
              <a:gd name="connsiteX280" fmla="*/ 776139 w 1033063"/>
              <a:gd name="connsiteY280" fmla="*/ 197726 h 1101655"/>
              <a:gd name="connsiteX281" fmla="*/ 774946 w 1033063"/>
              <a:gd name="connsiteY281" fmla="*/ 194892 h 1101655"/>
              <a:gd name="connsiteX282" fmla="*/ 773306 w 1033063"/>
              <a:gd name="connsiteY282" fmla="*/ 192208 h 1101655"/>
              <a:gd name="connsiteX283" fmla="*/ 771517 w 1033063"/>
              <a:gd name="connsiteY283" fmla="*/ 193550 h 1101655"/>
              <a:gd name="connsiteX284" fmla="*/ 770026 w 1033063"/>
              <a:gd name="connsiteY284" fmla="*/ 193550 h 1101655"/>
              <a:gd name="connsiteX285" fmla="*/ 771517 w 1033063"/>
              <a:gd name="connsiteY285" fmla="*/ 191910 h 1101655"/>
              <a:gd name="connsiteX286" fmla="*/ 769728 w 1033063"/>
              <a:gd name="connsiteY286" fmla="*/ 191612 h 1101655"/>
              <a:gd name="connsiteX287" fmla="*/ 768684 w 1033063"/>
              <a:gd name="connsiteY287" fmla="*/ 190121 h 1101655"/>
              <a:gd name="connsiteX288" fmla="*/ 766298 w 1033063"/>
              <a:gd name="connsiteY288" fmla="*/ 187884 h 1101655"/>
              <a:gd name="connsiteX289" fmla="*/ 763465 w 1033063"/>
              <a:gd name="connsiteY289" fmla="*/ 185796 h 1101655"/>
              <a:gd name="connsiteX290" fmla="*/ 762123 w 1033063"/>
              <a:gd name="connsiteY290" fmla="*/ 184454 h 1101655"/>
              <a:gd name="connsiteX291" fmla="*/ 759290 w 1033063"/>
              <a:gd name="connsiteY291" fmla="*/ 185498 h 1101655"/>
              <a:gd name="connsiteX292" fmla="*/ 757798 w 1033063"/>
              <a:gd name="connsiteY292" fmla="*/ 188779 h 1101655"/>
              <a:gd name="connsiteX293" fmla="*/ 756606 w 1033063"/>
              <a:gd name="connsiteY293" fmla="*/ 190568 h 1101655"/>
              <a:gd name="connsiteX294" fmla="*/ 755413 w 1033063"/>
              <a:gd name="connsiteY294" fmla="*/ 191164 h 1101655"/>
              <a:gd name="connsiteX295" fmla="*/ 754816 w 1033063"/>
              <a:gd name="connsiteY295" fmla="*/ 187138 h 1101655"/>
              <a:gd name="connsiteX296" fmla="*/ 751983 w 1033063"/>
              <a:gd name="connsiteY296" fmla="*/ 181323 h 1101655"/>
              <a:gd name="connsiteX297" fmla="*/ 749448 w 1033063"/>
              <a:gd name="connsiteY297" fmla="*/ 180577 h 1101655"/>
              <a:gd name="connsiteX298" fmla="*/ 747062 w 1033063"/>
              <a:gd name="connsiteY298" fmla="*/ 181025 h 1101655"/>
              <a:gd name="connsiteX299" fmla="*/ 743483 w 1033063"/>
              <a:gd name="connsiteY299" fmla="*/ 178341 h 1101655"/>
              <a:gd name="connsiteX300" fmla="*/ 738414 w 1033063"/>
              <a:gd name="connsiteY300" fmla="*/ 176551 h 1101655"/>
              <a:gd name="connsiteX301" fmla="*/ 736475 w 1033063"/>
              <a:gd name="connsiteY301" fmla="*/ 174315 h 1101655"/>
              <a:gd name="connsiteX302" fmla="*/ 733940 w 1033063"/>
              <a:gd name="connsiteY302" fmla="*/ 174762 h 1101655"/>
              <a:gd name="connsiteX303" fmla="*/ 732002 w 1033063"/>
              <a:gd name="connsiteY303" fmla="*/ 174315 h 1101655"/>
              <a:gd name="connsiteX304" fmla="*/ 732002 w 1033063"/>
              <a:gd name="connsiteY304" fmla="*/ 172376 h 1101655"/>
              <a:gd name="connsiteX305" fmla="*/ 729169 w 1033063"/>
              <a:gd name="connsiteY305" fmla="*/ 172525 h 1101655"/>
              <a:gd name="connsiteX306" fmla="*/ 726484 w 1033063"/>
              <a:gd name="connsiteY306" fmla="*/ 172227 h 1101655"/>
              <a:gd name="connsiteX307" fmla="*/ 723949 w 1033063"/>
              <a:gd name="connsiteY307" fmla="*/ 171332 h 1101655"/>
              <a:gd name="connsiteX308" fmla="*/ 721266 w 1033063"/>
              <a:gd name="connsiteY308" fmla="*/ 170587 h 1101655"/>
              <a:gd name="connsiteX309" fmla="*/ 720520 w 1033063"/>
              <a:gd name="connsiteY309" fmla="*/ 169096 h 1101655"/>
              <a:gd name="connsiteX310" fmla="*/ 717239 w 1033063"/>
              <a:gd name="connsiteY310" fmla="*/ 166859 h 1101655"/>
              <a:gd name="connsiteX311" fmla="*/ 716195 w 1033063"/>
              <a:gd name="connsiteY311" fmla="*/ 165368 h 1101655"/>
              <a:gd name="connsiteX312" fmla="*/ 713959 w 1033063"/>
              <a:gd name="connsiteY312" fmla="*/ 165368 h 1101655"/>
              <a:gd name="connsiteX313" fmla="*/ 712617 w 1033063"/>
              <a:gd name="connsiteY313" fmla="*/ 164324 h 1101655"/>
              <a:gd name="connsiteX314" fmla="*/ 710529 w 1033063"/>
              <a:gd name="connsiteY314" fmla="*/ 164324 h 1101655"/>
              <a:gd name="connsiteX315" fmla="*/ 707845 w 1033063"/>
              <a:gd name="connsiteY315" fmla="*/ 164324 h 1101655"/>
              <a:gd name="connsiteX316" fmla="*/ 705907 w 1033063"/>
              <a:gd name="connsiteY316" fmla="*/ 162535 h 1101655"/>
              <a:gd name="connsiteX317" fmla="*/ 704117 w 1033063"/>
              <a:gd name="connsiteY317" fmla="*/ 161640 h 1101655"/>
              <a:gd name="connsiteX318" fmla="*/ 700688 w 1033063"/>
              <a:gd name="connsiteY318" fmla="*/ 161192 h 1101655"/>
              <a:gd name="connsiteX319" fmla="*/ 699644 w 1033063"/>
              <a:gd name="connsiteY319" fmla="*/ 161789 h 1101655"/>
              <a:gd name="connsiteX320" fmla="*/ 699047 w 1033063"/>
              <a:gd name="connsiteY320" fmla="*/ 162684 h 1101655"/>
              <a:gd name="connsiteX321" fmla="*/ 699793 w 1033063"/>
              <a:gd name="connsiteY321" fmla="*/ 163728 h 1101655"/>
              <a:gd name="connsiteX322" fmla="*/ 700240 w 1033063"/>
              <a:gd name="connsiteY322" fmla="*/ 164920 h 1101655"/>
              <a:gd name="connsiteX323" fmla="*/ 698898 w 1033063"/>
              <a:gd name="connsiteY323" fmla="*/ 164473 h 1101655"/>
              <a:gd name="connsiteX324" fmla="*/ 696662 w 1033063"/>
              <a:gd name="connsiteY324" fmla="*/ 162385 h 1101655"/>
              <a:gd name="connsiteX325" fmla="*/ 694127 w 1033063"/>
              <a:gd name="connsiteY325" fmla="*/ 163728 h 1101655"/>
              <a:gd name="connsiteX326" fmla="*/ 693232 w 1033063"/>
              <a:gd name="connsiteY326" fmla="*/ 163728 h 1101655"/>
              <a:gd name="connsiteX327" fmla="*/ 692039 w 1033063"/>
              <a:gd name="connsiteY327" fmla="*/ 163429 h 1101655"/>
              <a:gd name="connsiteX328" fmla="*/ 690995 w 1033063"/>
              <a:gd name="connsiteY328" fmla="*/ 162535 h 1101655"/>
              <a:gd name="connsiteX329" fmla="*/ 690100 w 1033063"/>
              <a:gd name="connsiteY329" fmla="*/ 162236 h 1101655"/>
              <a:gd name="connsiteX330" fmla="*/ 688162 w 1033063"/>
              <a:gd name="connsiteY330" fmla="*/ 162982 h 1101655"/>
              <a:gd name="connsiteX331" fmla="*/ 686075 w 1033063"/>
              <a:gd name="connsiteY331" fmla="*/ 165069 h 1101655"/>
              <a:gd name="connsiteX332" fmla="*/ 684136 w 1033063"/>
              <a:gd name="connsiteY332" fmla="*/ 163280 h 1101655"/>
              <a:gd name="connsiteX333" fmla="*/ 683241 w 1033063"/>
              <a:gd name="connsiteY333" fmla="*/ 163578 h 1101655"/>
              <a:gd name="connsiteX334" fmla="*/ 682048 w 1033063"/>
              <a:gd name="connsiteY334" fmla="*/ 164175 h 1101655"/>
              <a:gd name="connsiteX335" fmla="*/ 681750 w 1033063"/>
              <a:gd name="connsiteY335" fmla="*/ 165815 h 1101655"/>
              <a:gd name="connsiteX336" fmla="*/ 679812 w 1033063"/>
              <a:gd name="connsiteY336" fmla="*/ 166710 h 1101655"/>
              <a:gd name="connsiteX337" fmla="*/ 678172 w 1033063"/>
              <a:gd name="connsiteY337" fmla="*/ 168499 h 1101655"/>
              <a:gd name="connsiteX338" fmla="*/ 676829 w 1033063"/>
              <a:gd name="connsiteY338" fmla="*/ 170288 h 1101655"/>
              <a:gd name="connsiteX339" fmla="*/ 677128 w 1033063"/>
              <a:gd name="connsiteY339" fmla="*/ 172525 h 1101655"/>
              <a:gd name="connsiteX340" fmla="*/ 673400 w 1033063"/>
              <a:gd name="connsiteY340" fmla="*/ 175358 h 1101655"/>
              <a:gd name="connsiteX341" fmla="*/ 674444 w 1033063"/>
              <a:gd name="connsiteY341" fmla="*/ 177595 h 1101655"/>
              <a:gd name="connsiteX342" fmla="*/ 672654 w 1033063"/>
              <a:gd name="connsiteY342" fmla="*/ 180130 h 1101655"/>
              <a:gd name="connsiteX343" fmla="*/ 672952 w 1033063"/>
              <a:gd name="connsiteY343" fmla="*/ 182069 h 1101655"/>
              <a:gd name="connsiteX344" fmla="*/ 673400 w 1033063"/>
              <a:gd name="connsiteY344" fmla="*/ 183261 h 1101655"/>
              <a:gd name="connsiteX345" fmla="*/ 676084 w 1033063"/>
              <a:gd name="connsiteY345" fmla="*/ 184454 h 1101655"/>
              <a:gd name="connsiteX346" fmla="*/ 673549 w 1033063"/>
              <a:gd name="connsiteY346" fmla="*/ 185498 h 1101655"/>
              <a:gd name="connsiteX347" fmla="*/ 673101 w 1033063"/>
              <a:gd name="connsiteY347" fmla="*/ 188033 h 1101655"/>
              <a:gd name="connsiteX348" fmla="*/ 671312 w 1033063"/>
              <a:gd name="connsiteY348" fmla="*/ 186691 h 1101655"/>
              <a:gd name="connsiteX349" fmla="*/ 669523 w 1033063"/>
              <a:gd name="connsiteY349" fmla="*/ 184603 h 1101655"/>
              <a:gd name="connsiteX350" fmla="*/ 666690 w 1033063"/>
              <a:gd name="connsiteY350" fmla="*/ 184603 h 1101655"/>
              <a:gd name="connsiteX351" fmla="*/ 659234 w 1033063"/>
              <a:gd name="connsiteY351" fmla="*/ 193848 h 1101655"/>
              <a:gd name="connsiteX352" fmla="*/ 654910 w 1033063"/>
              <a:gd name="connsiteY352" fmla="*/ 195191 h 1101655"/>
              <a:gd name="connsiteX353" fmla="*/ 653419 w 1033063"/>
              <a:gd name="connsiteY353" fmla="*/ 196234 h 1101655"/>
              <a:gd name="connsiteX354" fmla="*/ 648199 w 1033063"/>
              <a:gd name="connsiteY354" fmla="*/ 207865 h 1101655"/>
              <a:gd name="connsiteX355" fmla="*/ 646857 w 1033063"/>
              <a:gd name="connsiteY355" fmla="*/ 212190 h 1101655"/>
              <a:gd name="connsiteX356" fmla="*/ 645068 w 1033063"/>
              <a:gd name="connsiteY356" fmla="*/ 214725 h 1101655"/>
              <a:gd name="connsiteX357" fmla="*/ 643726 w 1033063"/>
              <a:gd name="connsiteY357" fmla="*/ 215619 h 1101655"/>
              <a:gd name="connsiteX358" fmla="*/ 642086 w 1033063"/>
              <a:gd name="connsiteY358" fmla="*/ 216365 h 1101655"/>
              <a:gd name="connsiteX359" fmla="*/ 643130 w 1033063"/>
              <a:gd name="connsiteY359" fmla="*/ 214426 h 1101655"/>
              <a:gd name="connsiteX360" fmla="*/ 644323 w 1033063"/>
              <a:gd name="connsiteY360" fmla="*/ 212637 h 1101655"/>
              <a:gd name="connsiteX361" fmla="*/ 645515 w 1033063"/>
              <a:gd name="connsiteY361" fmla="*/ 206076 h 1101655"/>
              <a:gd name="connsiteX362" fmla="*/ 646708 w 1033063"/>
              <a:gd name="connsiteY362" fmla="*/ 203690 h 1101655"/>
              <a:gd name="connsiteX363" fmla="*/ 648349 w 1033063"/>
              <a:gd name="connsiteY363" fmla="*/ 197726 h 1101655"/>
              <a:gd name="connsiteX364" fmla="*/ 650585 w 1033063"/>
              <a:gd name="connsiteY364" fmla="*/ 191164 h 1101655"/>
              <a:gd name="connsiteX365" fmla="*/ 643428 w 1033063"/>
              <a:gd name="connsiteY365" fmla="*/ 194892 h 1101655"/>
              <a:gd name="connsiteX366" fmla="*/ 639849 w 1033063"/>
              <a:gd name="connsiteY366" fmla="*/ 196533 h 1101655"/>
              <a:gd name="connsiteX367" fmla="*/ 635078 w 1033063"/>
              <a:gd name="connsiteY367" fmla="*/ 195041 h 1101655"/>
              <a:gd name="connsiteX368" fmla="*/ 632543 w 1033063"/>
              <a:gd name="connsiteY368" fmla="*/ 193998 h 1101655"/>
              <a:gd name="connsiteX369" fmla="*/ 629411 w 1033063"/>
              <a:gd name="connsiteY369" fmla="*/ 194743 h 1101655"/>
              <a:gd name="connsiteX370" fmla="*/ 627920 w 1033063"/>
              <a:gd name="connsiteY370" fmla="*/ 195787 h 1101655"/>
              <a:gd name="connsiteX371" fmla="*/ 625683 w 1033063"/>
              <a:gd name="connsiteY371" fmla="*/ 196533 h 1101655"/>
              <a:gd name="connsiteX372" fmla="*/ 621955 w 1033063"/>
              <a:gd name="connsiteY372" fmla="*/ 199068 h 1101655"/>
              <a:gd name="connsiteX373" fmla="*/ 617184 w 1033063"/>
              <a:gd name="connsiteY373" fmla="*/ 194594 h 1101655"/>
              <a:gd name="connsiteX374" fmla="*/ 615842 w 1033063"/>
              <a:gd name="connsiteY374" fmla="*/ 193699 h 1101655"/>
              <a:gd name="connsiteX375" fmla="*/ 614500 w 1033063"/>
              <a:gd name="connsiteY375" fmla="*/ 192208 h 1101655"/>
              <a:gd name="connsiteX376" fmla="*/ 614947 w 1033063"/>
              <a:gd name="connsiteY376" fmla="*/ 190419 h 1101655"/>
              <a:gd name="connsiteX377" fmla="*/ 614947 w 1033063"/>
              <a:gd name="connsiteY377" fmla="*/ 189077 h 1101655"/>
              <a:gd name="connsiteX378" fmla="*/ 611965 w 1033063"/>
              <a:gd name="connsiteY378" fmla="*/ 184902 h 1101655"/>
              <a:gd name="connsiteX379" fmla="*/ 611070 w 1033063"/>
              <a:gd name="connsiteY379" fmla="*/ 181770 h 1101655"/>
              <a:gd name="connsiteX380" fmla="*/ 611070 w 1033063"/>
              <a:gd name="connsiteY380" fmla="*/ 179981 h 1101655"/>
              <a:gd name="connsiteX381" fmla="*/ 610325 w 1033063"/>
              <a:gd name="connsiteY381" fmla="*/ 177595 h 1101655"/>
              <a:gd name="connsiteX382" fmla="*/ 608983 w 1033063"/>
              <a:gd name="connsiteY382" fmla="*/ 175955 h 1101655"/>
              <a:gd name="connsiteX383" fmla="*/ 608386 w 1033063"/>
              <a:gd name="connsiteY383" fmla="*/ 174613 h 1101655"/>
              <a:gd name="connsiteX384" fmla="*/ 610474 w 1033063"/>
              <a:gd name="connsiteY384" fmla="*/ 172525 h 1101655"/>
              <a:gd name="connsiteX385" fmla="*/ 610474 w 1033063"/>
              <a:gd name="connsiteY385" fmla="*/ 171481 h 1101655"/>
              <a:gd name="connsiteX386" fmla="*/ 608983 w 1033063"/>
              <a:gd name="connsiteY386" fmla="*/ 169841 h 1101655"/>
              <a:gd name="connsiteX387" fmla="*/ 606448 w 1033063"/>
              <a:gd name="connsiteY387" fmla="*/ 171183 h 1101655"/>
              <a:gd name="connsiteX388" fmla="*/ 605404 w 1033063"/>
              <a:gd name="connsiteY388" fmla="*/ 172376 h 1101655"/>
              <a:gd name="connsiteX389" fmla="*/ 600781 w 1033063"/>
              <a:gd name="connsiteY389" fmla="*/ 175209 h 1101655"/>
              <a:gd name="connsiteX390" fmla="*/ 598246 w 1033063"/>
              <a:gd name="connsiteY390" fmla="*/ 177595 h 1101655"/>
              <a:gd name="connsiteX391" fmla="*/ 592133 w 1033063"/>
              <a:gd name="connsiteY391" fmla="*/ 181174 h 1101655"/>
              <a:gd name="connsiteX392" fmla="*/ 589150 w 1033063"/>
              <a:gd name="connsiteY392" fmla="*/ 182218 h 1101655"/>
              <a:gd name="connsiteX393" fmla="*/ 581247 w 1033063"/>
              <a:gd name="connsiteY393" fmla="*/ 187437 h 1101655"/>
              <a:gd name="connsiteX394" fmla="*/ 574686 w 1033063"/>
              <a:gd name="connsiteY394" fmla="*/ 188928 h 1101655"/>
              <a:gd name="connsiteX395" fmla="*/ 571704 w 1033063"/>
              <a:gd name="connsiteY395" fmla="*/ 186691 h 1101655"/>
              <a:gd name="connsiteX396" fmla="*/ 562459 w 1033063"/>
              <a:gd name="connsiteY396" fmla="*/ 186691 h 1101655"/>
              <a:gd name="connsiteX397" fmla="*/ 565441 w 1033063"/>
              <a:gd name="connsiteY397" fmla="*/ 185498 h 1101655"/>
              <a:gd name="connsiteX398" fmla="*/ 573941 w 1033063"/>
              <a:gd name="connsiteY398" fmla="*/ 181323 h 1101655"/>
              <a:gd name="connsiteX399" fmla="*/ 579458 w 1033063"/>
              <a:gd name="connsiteY399" fmla="*/ 182367 h 1101655"/>
              <a:gd name="connsiteX400" fmla="*/ 580502 w 1033063"/>
              <a:gd name="connsiteY400" fmla="*/ 181472 h 1101655"/>
              <a:gd name="connsiteX401" fmla="*/ 581695 w 1033063"/>
              <a:gd name="connsiteY401" fmla="*/ 180130 h 1101655"/>
              <a:gd name="connsiteX402" fmla="*/ 581993 w 1033063"/>
              <a:gd name="connsiteY402" fmla="*/ 176253 h 1101655"/>
              <a:gd name="connsiteX403" fmla="*/ 584677 w 1033063"/>
              <a:gd name="connsiteY403" fmla="*/ 174464 h 1101655"/>
              <a:gd name="connsiteX404" fmla="*/ 587212 w 1033063"/>
              <a:gd name="connsiteY404" fmla="*/ 171780 h 1101655"/>
              <a:gd name="connsiteX405" fmla="*/ 587212 w 1033063"/>
              <a:gd name="connsiteY405" fmla="*/ 167306 h 1101655"/>
              <a:gd name="connsiteX406" fmla="*/ 587659 w 1033063"/>
              <a:gd name="connsiteY406" fmla="*/ 164771 h 1101655"/>
              <a:gd name="connsiteX407" fmla="*/ 591536 w 1033063"/>
              <a:gd name="connsiteY407" fmla="*/ 158956 h 1101655"/>
              <a:gd name="connsiteX408" fmla="*/ 593027 w 1033063"/>
              <a:gd name="connsiteY408" fmla="*/ 157912 h 1101655"/>
              <a:gd name="connsiteX409" fmla="*/ 595413 w 1033063"/>
              <a:gd name="connsiteY409" fmla="*/ 154781 h 1101655"/>
              <a:gd name="connsiteX410" fmla="*/ 598097 w 1033063"/>
              <a:gd name="connsiteY410" fmla="*/ 148965 h 1101655"/>
              <a:gd name="connsiteX411" fmla="*/ 598544 w 1033063"/>
              <a:gd name="connsiteY411" fmla="*/ 146430 h 1101655"/>
              <a:gd name="connsiteX412" fmla="*/ 603316 w 1033063"/>
              <a:gd name="connsiteY412" fmla="*/ 144939 h 1101655"/>
              <a:gd name="connsiteX413" fmla="*/ 606895 w 1033063"/>
              <a:gd name="connsiteY413" fmla="*/ 140466 h 1101655"/>
              <a:gd name="connsiteX414" fmla="*/ 608386 w 1033063"/>
              <a:gd name="connsiteY414" fmla="*/ 139571 h 1101655"/>
              <a:gd name="connsiteX415" fmla="*/ 610921 w 1033063"/>
              <a:gd name="connsiteY415" fmla="*/ 139273 h 1101655"/>
              <a:gd name="connsiteX416" fmla="*/ 612561 w 1033063"/>
              <a:gd name="connsiteY416" fmla="*/ 137931 h 1101655"/>
              <a:gd name="connsiteX417" fmla="*/ 617184 w 1033063"/>
              <a:gd name="connsiteY417" fmla="*/ 132562 h 1101655"/>
              <a:gd name="connsiteX418" fmla="*/ 620315 w 1033063"/>
              <a:gd name="connsiteY418" fmla="*/ 126598 h 1101655"/>
              <a:gd name="connsiteX419" fmla="*/ 623447 w 1033063"/>
              <a:gd name="connsiteY419" fmla="*/ 123467 h 1101655"/>
              <a:gd name="connsiteX420" fmla="*/ 624789 w 1033063"/>
              <a:gd name="connsiteY420" fmla="*/ 121081 h 1101655"/>
              <a:gd name="connsiteX421" fmla="*/ 630604 w 1033063"/>
              <a:gd name="connsiteY421" fmla="*/ 116160 h 1101655"/>
              <a:gd name="connsiteX422" fmla="*/ 631200 w 1033063"/>
              <a:gd name="connsiteY422" fmla="*/ 115116 h 1101655"/>
              <a:gd name="connsiteX423" fmla="*/ 634034 w 1033063"/>
              <a:gd name="connsiteY423" fmla="*/ 113178 h 1101655"/>
              <a:gd name="connsiteX424" fmla="*/ 635078 w 1033063"/>
              <a:gd name="connsiteY424" fmla="*/ 111985 h 1101655"/>
              <a:gd name="connsiteX425" fmla="*/ 635078 w 1033063"/>
              <a:gd name="connsiteY425" fmla="*/ 109152 h 1101655"/>
              <a:gd name="connsiteX426" fmla="*/ 635525 w 1033063"/>
              <a:gd name="connsiteY426" fmla="*/ 104977 h 1101655"/>
              <a:gd name="connsiteX427" fmla="*/ 633586 w 1033063"/>
              <a:gd name="connsiteY427" fmla="*/ 98415 h 1101655"/>
              <a:gd name="connsiteX428" fmla="*/ 631051 w 1033063"/>
              <a:gd name="connsiteY428" fmla="*/ 96477 h 1101655"/>
              <a:gd name="connsiteX429" fmla="*/ 627622 w 1033063"/>
              <a:gd name="connsiteY429" fmla="*/ 94986 h 1101655"/>
              <a:gd name="connsiteX430" fmla="*/ 624490 w 1033063"/>
              <a:gd name="connsiteY430" fmla="*/ 94688 h 1101655"/>
              <a:gd name="connsiteX431" fmla="*/ 620464 w 1033063"/>
              <a:gd name="connsiteY431" fmla="*/ 93793 h 1101655"/>
              <a:gd name="connsiteX432" fmla="*/ 618526 w 1033063"/>
              <a:gd name="connsiteY432" fmla="*/ 91109 h 1101655"/>
              <a:gd name="connsiteX433" fmla="*/ 617482 w 1033063"/>
              <a:gd name="connsiteY433" fmla="*/ 89170 h 1101655"/>
              <a:gd name="connsiteX434" fmla="*/ 616587 w 1033063"/>
              <a:gd name="connsiteY434" fmla="*/ 86337 h 1101655"/>
              <a:gd name="connsiteX435" fmla="*/ 615245 w 1033063"/>
              <a:gd name="connsiteY435" fmla="*/ 85592 h 1101655"/>
              <a:gd name="connsiteX436" fmla="*/ 613754 w 1033063"/>
              <a:gd name="connsiteY436" fmla="*/ 85592 h 1101655"/>
              <a:gd name="connsiteX437" fmla="*/ 614798 w 1033063"/>
              <a:gd name="connsiteY437" fmla="*/ 84250 h 1101655"/>
              <a:gd name="connsiteX438" fmla="*/ 614798 w 1033063"/>
              <a:gd name="connsiteY438" fmla="*/ 83355 h 1101655"/>
              <a:gd name="connsiteX439" fmla="*/ 613158 w 1033063"/>
              <a:gd name="connsiteY439" fmla="*/ 78882 h 1101655"/>
              <a:gd name="connsiteX440" fmla="*/ 611816 w 1033063"/>
              <a:gd name="connsiteY440" fmla="*/ 76197 h 1101655"/>
              <a:gd name="connsiteX441" fmla="*/ 611070 w 1033063"/>
              <a:gd name="connsiteY441" fmla="*/ 73662 h 1101655"/>
              <a:gd name="connsiteX442" fmla="*/ 610772 w 1033063"/>
              <a:gd name="connsiteY442" fmla="*/ 71575 h 1101655"/>
              <a:gd name="connsiteX443" fmla="*/ 606448 w 1033063"/>
              <a:gd name="connsiteY443" fmla="*/ 59944 h 1101655"/>
              <a:gd name="connsiteX444" fmla="*/ 604956 w 1033063"/>
              <a:gd name="connsiteY444" fmla="*/ 54427 h 1101655"/>
              <a:gd name="connsiteX445" fmla="*/ 604360 w 1033063"/>
              <a:gd name="connsiteY445" fmla="*/ 43840 h 1101655"/>
              <a:gd name="connsiteX446" fmla="*/ 600632 w 1033063"/>
              <a:gd name="connsiteY446" fmla="*/ 32358 h 1101655"/>
              <a:gd name="connsiteX447" fmla="*/ 597799 w 1033063"/>
              <a:gd name="connsiteY447" fmla="*/ 28779 h 1101655"/>
              <a:gd name="connsiteX448" fmla="*/ 594220 w 1033063"/>
              <a:gd name="connsiteY448" fmla="*/ 26393 h 1101655"/>
              <a:gd name="connsiteX449" fmla="*/ 591984 w 1033063"/>
              <a:gd name="connsiteY449" fmla="*/ 26393 h 1101655"/>
              <a:gd name="connsiteX450" fmla="*/ 591685 w 1033063"/>
              <a:gd name="connsiteY450" fmla="*/ 28630 h 1101655"/>
              <a:gd name="connsiteX451" fmla="*/ 589150 w 1033063"/>
              <a:gd name="connsiteY451" fmla="*/ 33402 h 1101655"/>
              <a:gd name="connsiteX452" fmla="*/ 588405 w 1033063"/>
              <a:gd name="connsiteY452" fmla="*/ 33998 h 1101655"/>
              <a:gd name="connsiteX453" fmla="*/ 586168 w 1033063"/>
              <a:gd name="connsiteY453" fmla="*/ 35340 h 1101655"/>
              <a:gd name="connsiteX454" fmla="*/ 585124 w 1033063"/>
              <a:gd name="connsiteY454" fmla="*/ 37130 h 1101655"/>
              <a:gd name="connsiteX455" fmla="*/ 584528 w 1033063"/>
              <a:gd name="connsiteY455" fmla="*/ 38770 h 1101655"/>
              <a:gd name="connsiteX456" fmla="*/ 583186 w 1033063"/>
              <a:gd name="connsiteY456" fmla="*/ 39963 h 1101655"/>
              <a:gd name="connsiteX457" fmla="*/ 581844 w 1033063"/>
              <a:gd name="connsiteY457" fmla="*/ 41305 h 1101655"/>
              <a:gd name="connsiteX458" fmla="*/ 581396 w 1033063"/>
              <a:gd name="connsiteY458" fmla="*/ 42498 h 1101655"/>
              <a:gd name="connsiteX459" fmla="*/ 580203 w 1033063"/>
              <a:gd name="connsiteY459" fmla="*/ 43392 h 1101655"/>
              <a:gd name="connsiteX460" fmla="*/ 579905 w 1033063"/>
              <a:gd name="connsiteY460" fmla="*/ 44884 h 1101655"/>
              <a:gd name="connsiteX461" fmla="*/ 576774 w 1033063"/>
              <a:gd name="connsiteY461" fmla="*/ 50252 h 1101655"/>
              <a:gd name="connsiteX462" fmla="*/ 575581 w 1033063"/>
              <a:gd name="connsiteY462" fmla="*/ 52637 h 1101655"/>
              <a:gd name="connsiteX463" fmla="*/ 573792 w 1033063"/>
              <a:gd name="connsiteY463" fmla="*/ 55172 h 1101655"/>
              <a:gd name="connsiteX464" fmla="*/ 572748 w 1033063"/>
              <a:gd name="connsiteY464" fmla="*/ 56067 h 1101655"/>
              <a:gd name="connsiteX465" fmla="*/ 571257 w 1033063"/>
              <a:gd name="connsiteY465" fmla="*/ 57558 h 1101655"/>
              <a:gd name="connsiteX466" fmla="*/ 570511 w 1033063"/>
              <a:gd name="connsiteY466" fmla="*/ 59348 h 1101655"/>
              <a:gd name="connsiteX467" fmla="*/ 570511 w 1033063"/>
              <a:gd name="connsiteY467" fmla="*/ 61137 h 1101655"/>
              <a:gd name="connsiteX468" fmla="*/ 569467 w 1033063"/>
              <a:gd name="connsiteY468" fmla="*/ 63374 h 1101655"/>
              <a:gd name="connsiteX469" fmla="*/ 568871 w 1033063"/>
              <a:gd name="connsiteY469" fmla="*/ 65312 h 1101655"/>
              <a:gd name="connsiteX470" fmla="*/ 567827 w 1033063"/>
              <a:gd name="connsiteY470" fmla="*/ 66356 h 1101655"/>
              <a:gd name="connsiteX471" fmla="*/ 565292 w 1033063"/>
              <a:gd name="connsiteY471" fmla="*/ 72320 h 1101655"/>
              <a:gd name="connsiteX472" fmla="*/ 565292 w 1033063"/>
              <a:gd name="connsiteY472" fmla="*/ 74408 h 1101655"/>
              <a:gd name="connsiteX473" fmla="*/ 564546 w 1033063"/>
              <a:gd name="connsiteY473" fmla="*/ 75601 h 1101655"/>
              <a:gd name="connsiteX474" fmla="*/ 562757 w 1033063"/>
              <a:gd name="connsiteY474" fmla="*/ 78434 h 1101655"/>
              <a:gd name="connsiteX475" fmla="*/ 561564 w 1033063"/>
              <a:gd name="connsiteY475" fmla="*/ 80074 h 1101655"/>
              <a:gd name="connsiteX476" fmla="*/ 559327 w 1033063"/>
              <a:gd name="connsiteY476" fmla="*/ 81416 h 1101655"/>
              <a:gd name="connsiteX477" fmla="*/ 557091 w 1033063"/>
              <a:gd name="connsiteY477" fmla="*/ 82758 h 1101655"/>
              <a:gd name="connsiteX478" fmla="*/ 556196 w 1033063"/>
              <a:gd name="connsiteY478" fmla="*/ 84250 h 1101655"/>
              <a:gd name="connsiteX479" fmla="*/ 554556 w 1033063"/>
              <a:gd name="connsiteY479" fmla="*/ 84995 h 1101655"/>
              <a:gd name="connsiteX480" fmla="*/ 553363 w 1033063"/>
              <a:gd name="connsiteY480" fmla="*/ 84995 h 1101655"/>
              <a:gd name="connsiteX481" fmla="*/ 551424 w 1033063"/>
              <a:gd name="connsiteY481" fmla="*/ 84548 h 1101655"/>
              <a:gd name="connsiteX482" fmla="*/ 548890 w 1033063"/>
              <a:gd name="connsiteY482" fmla="*/ 84250 h 1101655"/>
              <a:gd name="connsiteX483" fmla="*/ 547547 w 1033063"/>
              <a:gd name="connsiteY483" fmla="*/ 84250 h 1101655"/>
              <a:gd name="connsiteX484" fmla="*/ 546951 w 1033063"/>
              <a:gd name="connsiteY484" fmla="*/ 83653 h 1101655"/>
              <a:gd name="connsiteX485" fmla="*/ 546056 w 1033063"/>
              <a:gd name="connsiteY485" fmla="*/ 81864 h 1101655"/>
              <a:gd name="connsiteX486" fmla="*/ 544714 w 1033063"/>
              <a:gd name="connsiteY486" fmla="*/ 80671 h 1101655"/>
              <a:gd name="connsiteX487" fmla="*/ 543819 w 1033063"/>
              <a:gd name="connsiteY487" fmla="*/ 81118 h 1101655"/>
              <a:gd name="connsiteX488" fmla="*/ 542030 w 1033063"/>
              <a:gd name="connsiteY488" fmla="*/ 82311 h 1101655"/>
              <a:gd name="connsiteX489" fmla="*/ 539943 w 1033063"/>
              <a:gd name="connsiteY489" fmla="*/ 83057 h 1101655"/>
              <a:gd name="connsiteX490" fmla="*/ 538451 w 1033063"/>
              <a:gd name="connsiteY490" fmla="*/ 82758 h 1101655"/>
              <a:gd name="connsiteX491" fmla="*/ 535320 w 1033063"/>
              <a:gd name="connsiteY491" fmla="*/ 81864 h 1101655"/>
              <a:gd name="connsiteX492" fmla="*/ 533978 w 1033063"/>
              <a:gd name="connsiteY492" fmla="*/ 81416 h 1101655"/>
              <a:gd name="connsiteX493" fmla="*/ 533531 w 1033063"/>
              <a:gd name="connsiteY493" fmla="*/ 80671 h 1101655"/>
              <a:gd name="connsiteX494" fmla="*/ 533083 w 1033063"/>
              <a:gd name="connsiteY494" fmla="*/ 80074 h 1101655"/>
              <a:gd name="connsiteX495" fmla="*/ 532338 w 1033063"/>
              <a:gd name="connsiteY495" fmla="*/ 80373 h 1101655"/>
              <a:gd name="connsiteX496" fmla="*/ 531443 w 1033063"/>
              <a:gd name="connsiteY496" fmla="*/ 81267 h 1101655"/>
              <a:gd name="connsiteX497" fmla="*/ 530250 w 1033063"/>
              <a:gd name="connsiteY497" fmla="*/ 82162 h 1101655"/>
              <a:gd name="connsiteX498" fmla="*/ 528461 w 1033063"/>
              <a:gd name="connsiteY498" fmla="*/ 83355 h 1101655"/>
              <a:gd name="connsiteX499" fmla="*/ 524733 w 1033063"/>
              <a:gd name="connsiteY499" fmla="*/ 85592 h 1101655"/>
              <a:gd name="connsiteX500" fmla="*/ 523689 w 1033063"/>
              <a:gd name="connsiteY500" fmla="*/ 86337 h 1101655"/>
              <a:gd name="connsiteX501" fmla="*/ 522645 w 1033063"/>
              <a:gd name="connsiteY501" fmla="*/ 85890 h 1101655"/>
              <a:gd name="connsiteX502" fmla="*/ 521005 w 1033063"/>
              <a:gd name="connsiteY502" fmla="*/ 85443 h 1101655"/>
              <a:gd name="connsiteX503" fmla="*/ 519365 w 1033063"/>
              <a:gd name="connsiteY503" fmla="*/ 85443 h 1101655"/>
              <a:gd name="connsiteX504" fmla="*/ 515637 w 1033063"/>
              <a:gd name="connsiteY504" fmla="*/ 83951 h 1101655"/>
              <a:gd name="connsiteX505" fmla="*/ 513549 w 1033063"/>
              <a:gd name="connsiteY505" fmla="*/ 82907 h 1101655"/>
              <a:gd name="connsiteX506" fmla="*/ 512655 w 1033063"/>
              <a:gd name="connsiteY506" fmla="*/ 81565 h 1101655"/>
              <a:gd name="connsiteX507" fmla="*/ 511611 w 1033063"/>
              <a:gd name="connsiteY507" fmla="*/ 80969 h 1101655"/>
              <a:gd name="connsiteX508" fmla="*/ 511014 w 1033063"/>
              <a:gd name="connsiteY508" fmla="*/ 80671 h 1101655"/>
              <a:gd name="connsiteX509" fmla="*/ 509821 w 1033063"/>
              <a:gd name="connsiteY509" fmla="*/ 80671 h 1101655"/>
              <a:gd name="connsiteX510" fmla="*/ 508927 w 1033063"/>
              <a:gd name="connsiteY510" fmla="*/ 79776 h 1101655"/>
              <a:gd name="connsiteX511" fmla="*/ 508927 w 1033063"/>
              <a:gd name="connsiteY511" fmla="*/ 78732 h 1101655"/>
              <a:gd name="connsiteX512" fmla="*/ 508330 w 1033063"/>
              <a:gd name="connsiteY512" fmla="*/ 77540 h 1101655"/>
              <a:gd name="connsiteX513" fmla="*/ 507138 w 1033063"/>
              <a:gd name="connsiteY513" fmla="*/ 77241 h 1101655"/>
              <a:gd name="connsiteX514" fmla="*/ 504901 w 1033063"/>
              <a:gd name="connsiteY514" fmla="*/ 77689 h 1101655"/>
              <a:gd name="connsiteX515" fmla="*/ 504304 w 1033063"/>
              <a:gd name="connsiteY515" fmla="*/ 77390 h 1101655"/>
              <a:gd name="connsiteX516" fmla="*/ 502962 w 1033063"/>
              <a:gd name="connsiteY516" fmla="*/ 76048 h 1101655"/>
              <a:gd name="connsiteX517" fmla="*/ 501918 w 1033063"/>
              <a:gd name="connsiteY517" fmla="*/ 74706 h 1101655"/>
              <a:gd name="connsiteX518" fmla="*/ 501620 w 1033063"/>
              <a:gd name="connsiteY518" fmla="*/ 73364 h 1101655"/>
              <a:gd name="connsiteX519" fmla="*/ 500875 w 1033063"/>
              <a:gd name="connsiteY519" fmla="*/ 73364 h 1101655"/>
              <a:gd name="connsiteX520" fmla="*/ 499234 w 1033063"/>
              <a:gd name="connsiteY520" fmla="*/ 74706 h 1101655"/>
              <a:gd name="connsiteX521" fmla="*/ 498042 w 1033063"/>
              <a:gd name="connsiteY521" fmla="*/ 75004 h 1101655"/>
              <a:gd name="connsiteX522" fmla="*/ 497147 w 1033063"/>
              <a:gd name="connsiteY522" fmla="*/ 74706 h 1101655"/>
              <a:gd name="connsiteX523" fmla="*/ 496103 w 1033063"/>
              <a:gd name="connsiteY523" fmla="*/ 74706 h 1101655"/>
              <a:gd name="connsiteX524" fmla="*/ 493568 w 1033063"/>
              <a:gd name="connsiteY524" fmla="*/ 76048 h 1101655"/>
              <a:gd name="connsiteX525" fmla="*/ 492077 w 1033063"/>
              <a:gd name="connsiteY525" fmla="*/ 76347 h 1101655"/>
              <a:gd name="connsiteX526" fmla="*/ 491033 w 1033063"/>
              <a:gd name="connsiteY526" fmla="*/ 77689 h 1101655"/>
              <a:gd name="connsiteX527" fmla="*/ 483876 w 1033063"/>
              <a:gd name="connsiteY527" fmla="*/ 78285 h 1101655"/>
              <a:gd name="connsiteX528" fmla="*/ 481937 w 1033063"/>
              <a:gd name="connsiteY528" fmla="*/ 78583 h 1101655"/>
              <a:gd name="connsiteX529" fmla="*/ 477613 w 1033063"/>
              <a:gd name="connsiteY529" fmla="*/ 76347 h 1101655"/>
              <a:gd name="connsiteX530" fmla="*/ 476569 w 1033063"/>
              <a:gd name="connsiteY530" fmla="*/ 75601 h 1101655"/>
              <a:gd name="connsiteX531" fmla="*/ 475973 w 1033063"/>
              <a:gd name="connsiteY531" fmla="*/ 75601 h 1101655"/>
              <a:gd name="connsiteX532" fmla="*/ 475525 w 1033063"/>
              <a:gd name="connsiteY532" fmla="*/ 75601 h 1101655"/>
              <a:gd name="connsiteX533" fmla="*/ 475078 w 1033063"/>
              <a:gd name="connsiteY533" fmla="*/ 76048 h 1101655"/>
              <a:gd name="connsiteX534" fmla="*/ 474332 w 1033063"/>
              <a:gd name="connsiteY534" fmla="*/ 78882 h 1101655"/>
              <a:gd name="connsiteX535" fmla="*/ 473736 w 1033063"/>
              <a:gd name="connsiteY535" fmla="*/ 79627 h 1101655"/>
              <a:gd name="connsiteX536" fmla="*/ 472543 w 1033063"/>
              <a:gd name="connsiteY536" fmla="*/ 80223 h 1101655"/>
              <a:gd name="connsiteX537" fmla="*/ 471499 w 1033063"/>
              <a:gd name="connsiteY537" fmla="*/ 81416 h 1101655"/>
              <a:gd name="connsiteX538" fmla="*/ 471499 w 1033063"/>
              <a:gd name="connsiteY538" fmla="*/ 82460 h 1101655"/>
              <a:gd name="connsiteX539" fmla="*/ 472990 w 1033063"/>
              <a:gd name="connsiteY539" fmla="*/ 83057 h 1101655"/>
              <a:gd name="connsiteX540" fmla="*/ 474332 w 1033063"/>
              <a:gd name="connsiteY540" fmla="*/ 85144 h 1101655"/>
              <a:gd name="connsiteX541" fmla="*/ 475823 w 1033063"/>
              <a:gd name="connsiteY541" fmla="*/ 86934 h 1101655"/>
              <a:gd name="connsiteX542" fmla="*/ 477016 w 1033063"/>
              <a:gd name="connsiteY542" fmla="*/ 88425 h 1101655"/>
              <a:gd name="connsiteX543" fmla="*/ 477016 w 1033063"/>
              <a:gd name="connsiteY543" fmla="*/ 90214 h 1101655"/>
              <a:gd name="connsiteX544" fmla="*/ 476569 w 1033063"/>
              <a:gd name="connsiteY544" fmla="*/ 92600 h 1101655"/>
              <a:gd name="connsiteX545" fmla="*/ 475674 w 1033063"/>
              <a:gd name="connsiteY545" fmla="*/ 93495 h 1101655"/>
              <a:gd name="connsiteX546" fmla="*/ 474183 w 1033063"/>
              <a:gd name="connsiteY546" fmla="*/ 93942 h 1101655"/>
              <a:gd name="connsiteX547" fmla="*/ 468666 w 1033063"/>
              <a:gd name="connsiteY547" fmla="*/ 92749 h 1101655"/>
              <a:gd name="connsiteX548" fmla="*/ 464491 w 1033063"/>
              <a:gd name="connsiteY548" fmla="*/ 91705 h 1101655"/>
              <a:gd name="connsiteX549" fmla="*/ 462701 w 1033063"/>
              <a:gd name="connsiteY549" fmla="*/ 91407 h 1101655"/>
              <a:gd name="connsiteX550" fmla="*/ 461956 w 1033063"/>
              <a:gd name="connsiteY550" fmla="*/ 91109 h 1101655"/>
              <a:gd name="connsiteX551" fmla="*/ 460763 w 1033063"/>
              <a:gd name="connsiteY551" fmla="*/ 91556 h 1101655"/>
              <a:gd name="connsiteX552" fmla="*/ 459719 w 1033063"/>
              <a:gd name="connsiteY552" fmla="*/ 92153 h 1101655"/>
              <a:gd name="connsiteX553" fmla="*/ 458377 w 1033063"/>
              <a:gd name="connsiteY553" fmla="*/ 91705 h 1101655"/>
              <a:gd name="connsiteX554" fmla="*/ 456439 w 1033063"/>
              <a:gd name="connsiteY554" fmla="*/ 92003 h 1101655"/>
              <a:gd name="connsiteX555" fmla="*/ 454500 w 1033063"/>
              <a:gd name="connsiteY555" fmla="*/ 92600 h 1101655"/>
              <a:gd name="connsiteX556" fmla="*/ 452711 w 1033063"/>
              <a:gd name="connsiteY556" fmla="*/ 92898 h 1101655"/>
              <a:gd name="connsiteX557" fmla="*/ 449281 w 1033063"/>
              <a:gd name="connsiteY557" fmla="*/ 92003 h 1101655"/>
              <a:gd name="connsiteX558" fmla="*/ 448237 w 1033063"/>
              <a:gd name="connsiteY558" fmla="*/ 92003 h 1101655"/>
              <a:gd name="connsiteX559" fmla="*/ 447492 w 1033063"/>
              <a:gd name="connsiteY559" fmla="*/ 91407 h 1101655"/>
              <a:gd name="connsiteX560" fmla="*/ 446001 w 1033063"/>
              <a:gd name="connsiteY560" fmla="*/ 89469 h 1101655"/>
              <a:gd name="connsiteX561" fmla="*/ 445255 w 1033063"/>
              <a:gd name="connsiteY561" fmla="*/ 89469 h 1101655"/>
              <a:gd name="connsiteX562" fmla="*/ 443466 w 1033063"/>
              <a:gd name="connsiteY562" fmla="*/ 90065 h 1101655"/>
              <a:gd name="connsiteX563" fmla="*/ 441229 w 1033063"/>
              <a:gd name="connsiteY563" fmla="*/ 90661 h 1101655"/>
              <a:gd name="connsiteX564" fmla="*/ 440185 w 1033063"/>
              <a:gd name="connsiteY564" fmla="*/ 90661 h 1101655"/>
              <a:gd name="connsiteX565" fmla="*/ 438843 w 1033063"/>
              <a:gd name="connsiteY565" fmla="*/ 91109 h 1101655"/>
              <a:gd name="connsiteX566" fmla="*/ 437650 w 1033063"/>
              <a:gd name="connsiteY566" fmla="*/ 92003 h 1101655"/>
              <a:gd name="connsiteX567" fmla="*/ 435414 w 1033063"/>
              <a:gd name="connsiteY567" fmla="*/ 95731 h 1101655"/>
              <a:gd name="connsiteX568" fmla="*/ 434221 w 1033063"/>
              <a:gd name="connsiteY568" fmla="*/ 97073 h 1101655"/>
              <a:gd name="connsiteX569" fmla="*/ 432878 w 1033063"/>
              <a:gd name="connsiteY569" fmla="*/ 97670 h 1101655"/>
              <a:gd name="connsiteX570" fmla="*/ 430344 w 1033063"/>
              <a:gd name="connsiteY570" fmla="*/ 97670 h 1101655"/>
              <a:gd name="connsiteX571" fmla="*/ 427660 w 1033063"/>
              <a:gd name="connsiteY571" fmla="*/ 97670 h 1101655"/>
              <a:gd name="connsiteX572" fmla="*/ 425572 w 1033063"/>
              <a:gd name="connsiteY572" fmla="*/ 98564 h 1101655"/>
              <a:gd name="connsiteX573" fmla="*/ 423633 w 1033063"/>
              <a:gd name="connsiteY573" fmla="*/ 99012 h 1101655"/>
              <a:gd name="connsiteX574" fmla="*/ 422739 w 1033063"/>
              <a:gd name="connsiteY574" fmla="*/ 99012 h 1101655"/>
              <a:gd name="connsiteX575" fmla="*/ 422441 w 1033063"/>
              <a:gd name="connsiteY575" fmla="*/ 101099 h 1101655"/>
              <a:gd name="connsiteX576" fmla="*/ 421993 w 1033063"/>
              <a:gd name="connsiteY576" fmla="*/ 101994 h 1101655"/>
              <a:gd name="connsiteX577" fmla="*/ 421397 w 1033063"/>
              <a:gd name="connsiteY577" fmla="*/ 102591 h 1101655"/>
              <a:gd name="connsiteX578" fmla="*/ 419906 w 1033063"/>
              <a:gd name="connsiteY578" fmla="*/ 102591 h 1101655"/>
              <a:gd name="connsiteX579" fmla="*/ 418564 w 1033063"/>
              <a:gd name="connsiteY579" fmla="*/ 102591 h 1101655"/>
              <a:gd name="connsiteX580" fmla="*/ 417818 w 1033063"/>
              <a:gd name="connsiteY580" fmla="*/ 101696 h 1101655"/>
              <a:gd name="connsiteX581" fmla="*/ 416327 w 1033063"/>
              <a:gd name="connsiteY581" fmla="*/ 101249 h 1101655"/>
              <a:gd name="connsiteX582" fmla="*/ 414985 w 1033063"/>
              <a:gd name="connsiteY582" fmla="*/ 100950 h 1101655"/>
              <a:gd name="connsiteX583" fmla="*/ 414090 w 1033063"/>
              <a:gd name="connsiteY583" fmla="*/ 100503 h 1101655"/>
              <a:gd name="connsiteX584" fmla="*/ 413345 w 1033063"/>
              <a:gd name="connsiteY584" fmla="*/ 100503 h 1101655"/>
              <a:gd name="connsiteX585" fmla="*/ 412748 w 1033063"/>
              <a:gd name="connsiteY585" fmla="*/ 101398 h 1101655"/>
              <a:gd name="connsiteX586" fmla="*/ 412301 w 1033063"/>
              <a:gd name="connsiteY586" fmla="*/ 102143 h 1101655"/>
              <a:gd name="connsiteX587" fmla="*/ 411854 w 1033063"/>
              <a:gd name="connsiteY587" fmla="*/ 103485 h 1101655"/>
              <a:gd name="connsiteX588" fmla="*/ 409766 w 1033063"/>
              <a:gd name="connsiteY588" fmla="*/ 103933 h 1101655"/>
              <a:gd name="connsiteX589" fmla="*/ 408871 w 1033063"/>
              <a:gd name="connsiteY589" fmla="*/ 104678 h 1101655"/>
              <a:gd name="connsiteX590" fmla="*/ 409319 w 1033063"/>
              <a:gd name="connsiteY590" fmla="*/ 107213 h 1101655"/>
              <a:gd name="connsiteX591" fmla="*/ 409020 w 1033063"/>
              <a:gd name="connsiteY591" fmla="*/ 108108 h 1101655"/>
              <a:gd name="connsiteX592" fmla="*/ 408573 w 1033063"/>
              <a:gd name="connsiteY592" fmla="*/ 108853 h 1101655"/>
              <a:gd name="connsiteX593" fmla="*/ 406187 w 1033063"/>
              <a:gd name="connsiteY593" fmla="*/ 108853 h 1101655"/>
              <a:gd name="connsiteX594" fmla="*/ 404100 w 1033063"/>
              <a:gd name="connsiteY594" fmla="*/ 108853 h 1101655"/>
              <a:gd name="connsiteX595" fmla="*/ 402907 w 1033063"/>
              <a:gd name="connsiteY595" fmla="*/ 109748 h 1101655"/>
              <a:gd name="connsiteX596" fmla="*/ 401416 w 1033063"/>
              <a:gd name="connsiteY596" fmla="*/ 110792 h 1101655"/>
              <a:gd name="connsiteX597" fmla="*/ 400521 w 1033063"/>
              <a:gd name="connsiteY597" fmla="*/ 110792 h 1101655"/>
              <a:gd name="connsiteX598" fmla="*/ 399477 w 1033063"/>
              <a:gd name="connsiteY598" fmla="*/ 110792 h 1101655"/>
              <a:gd name="connsiteX599" fmla="*/ 397986 w 1033063"/>
              <a:gd name="connsiteY599" fmla="*/ 109599 h 1101655"/>
              <a:gd name="connsiteX600" fmla="*/ 396644 w 1033063"/>
              <a:gd name="connsiteY600" fmla="*/ 108108 h 1101655"/>
              <a:gd name="connsiteX601" fmla="*/ 393214 w 1033063"/>
              <a:gd name="connsiteY601" fmla="*/ 107064 h 1101655"/>
              <a:gd name="connsiteX602" fmla="*/ 389784 w 1033063"/>
              <a:gd name="connsiteY602" fmla="*/ 106169 h 1101655"/>
              <a:gd name="connsiteX603" fmla="*/ 387548 w 1033063"/>
              <a:gd name="connsiteY603" fmla="*/ 103784 h 1101655"/>
              <a:gd name="connsiteX604" fmla="*/ 386952 w 1033063"/>
              <a:gd name="connsiteY604" fmla="*/ 102591 h 1101655"/>
              <a:gd name="connsiteX605" fmla="*/ 385908 w 1033063"/>
              <a:gd name="connsiteY605" fmla="*/ 102143 h 1101655"/>
              <a:gd name="connsiteX606" fmla="*/ 383224 w 1033063"/>
              <a:gd name="connsiteY606" fmla="*/ 99310 h 1101655"/>
              <a:gd name="connsiteX607" fmla="*/ 381732 w 1033063"/>
              <a:gd name="connsiteY607" fmla="*/ 97521 h 1101655"/>
              <a:gd name="connsiteX608" fmla="*/ 380092 w 1033063"/>
              <a:gd name="connsiteY608" fmla="*/ 97073 h 1101655"/>
              <a:gd name="connsiteX609" fmla="*/ 378303 w 1033063"/>
              <a:gd name="connsiteY609" fmla="*/ 96328 h 1101655"/>
              <a:gd name="connsiteX610" fmla="*/ 378303 w 1033063"/>
              <a:gd name="connsiteY610" fmla="*/ 94986 h 1101655"/>
              <a:gd name="connsiteX611" fmla="*/ 378303 w 1033063"/>
              <a:gd name="connsiteY611" fmla="*/ 93644 h 1101655"/>
              <a:gd name="connsiteX612" fmla="*/ 377557 w 1033063"/>
              <a:gd name="connsiteY612" fmla="*/ 93047 h 1101655"/>
              <a:gd name="connsiteX613" fmla="*/ 376513 w 1033063"/>
              <a:gd name="connsiteY613" fmla="*/ 92749 h 1101655"/>
              <a:gd name="connsiteX614" fmla="*/ 376066 w 1033063"/>
              <a:gd name="connsiteY614" fmla="*/ 92003 h 1101655"/>
              <a:gd name="connsiteX615" fmla="*/ 376066 w 1033063"/>
              <a:gd name="connsiteY615" fmla="*/ 90363 h 1101655"/>
              <a:gd name="connsiteX616" fmla="*/ 376364 w 1033063"/>
              <a:gd name="connsiteY616" fmla="*/ 86039 h 1101655"/>
              <a:gd name="connsiteX617" fmla="*/ 376066 w 1033063"/>
              <a:gd name="connsiteY617" fmla="*/ 81864 h 1101655"/>
              <a:gd name="connsiteX618" fmla="*/ 373531 w 1033063"/>
              <a:gd name="connsiteY618" fmla="*/ 80373 h 1101655"/>
              <a:gd name="connsiteX619" fmla="*/ 372487 w 1033063"/>
              <a:gd name="connsiteY619" fmla="*/ 79329 h 1101655"/>
              <a:gd name="connsiteX620" fmla="*/ 370549 w 1033063"/>
              <a:gd name="connsiteY620" fmla="*/ 73215 h 1101655"/>
              <a:gd name="connsiteX621" fmla="*/ 369654 w 1033063"/>
              <a:gd name="connsiteY621" fmla="*/ 70382 h 1101655"/>
              <a:gd name="connsiteX622" fmla="*/ 369654 w 1033063"/>
              <a:gd name="connsiteY622" fmla="*/ 68294 h 1101655"/>
              <a:gd name="connsiteX623" fmla="*/ 370251 w 1033063"/>
              <a:gd name="connsiteY623" fmla="*/ 62181 h 1101655"/>
              <a:gd name="connsiteX624" fmla="*/ 370996 w 1033063"/>
              <a:gd name="connsiteY624" fmla="*/ 59497 h 1101655"/>
              <a:gd name="connsiteX625" fmla="*/ 372935 w 1033063"/>
              <a:gd name="connsiteY625" fmla="*/ 54129 h 1101655"/>
              <a:gd name="connsiteX626" fmla="*/ 373978 w 1033063"/>
              <a:gd name="connsiteY626" fmla="*/ 52339 h 1101655"/>
              <a:gd name="connsiteX627" fmla="*/ 373978 w 1033063"/>
              <a:gd name="connsiteY627" fmla="*/ 50997 h 1101655"/>
              <a:gd name="connsiteX628" fmla="*/ 373978 w 1033063"/>
              <a:gd name="connsiteY628" fmla="*/ 49208 h 1101655"/>
              <a:gd name="connsiteX629" fmla="*/ 373382 w 1033063"/>
              <a:gd name="connsiteY629" fmla="*/ 45778 h 1101655"/>
              <a:gd name="connsiteX630" fmla="*/ 376663 w 1033063"/>
              <a:gd name="connsiteY630" fmla="*/ 43691 h 1101655"/>
              <a:gd name="connsiteX631" fmla="*/ 378005 w 1033063"/>
              <a:gd name="connsiteY631" fmla="*/ 42796 h 1101655"/>
              <a:gd name="connsiteX632" fmla="*/ 378303 w 1033063"/>
              <a:gd name="connsiteY632" fmla="*/ 41305 h 1101655"/>
              <a:gd name="connsiteX633" fmla="*/ 380092 w 1033063"/>
              <a:gd name="connsiteY633" fmla="*/ 39515 h 1101655"/>
              <a:gd name="connsiteX634" fmla="*/ 380838 w 1033063"/>
              <a:gd name="connsiteY634" fmla="*/ 37726 h 1101655"/>
              <a:gd name="connsiteX635" fmla="*/ 381434 w 1033063"/>
              <a:gd name="connsiteY635" fmla="*/ 36384 h 1101655"/>
              <a:gd name="connsiteX636" fmla="*/ 381434 w 1033063"/>
              <a:gd name="connsiteY636" fmla="*/ 35638 h 1101655"/>
              <a:gd name="connsiteX637" fmla="*/ 380539 w 1033063"/>
              <a:gd name="connsiteY637" fmla="*/ 35191 h 1101655"/>
              <a:gd name="connsiteX638" fmla="*/ 379645 w 1033063"/>
              <a:gd name="connsiteY638" fmla="*/ 33849 h 1101655"/>
              <a:gd name="connsiteX639" fmla="*/ 377706 w 1033063"/>
              <a:gd name="connsiteY639" fmla="*/ 30121 h 1101655"/>
              <a:gd name="connsiteX640" fmla="*/ 376961 w 1033063"/>
              <a:gd name="connsiteY640" fmla="*/ 29376 h 1101655"/>
              <a:gd name="connsiteX641" fmla="*/ 376364 w 1033063"/>
              <a:gd name="connsiteY641" fmla="*/ 28332 h 1101655"/>
              <a:gd name="connsiteX642" fmla="*/ 376663 w 1033063"/>
              <a:gd name="connsiteY642" fmla="*/ 26692 h 1101655"/>
              <a:gd name="connsiteX643" fmla="*/ 377408 w 1033063"/>
              <a:gd name="connsiteY643" fmla="*/ 24902 h 1101655"/>
              <a:gd name="connsiteX644" fmla="*/ 377408 w 1033063"/>
              <a:gd name="connsiteY644" fmla="*/ 24157 h 1101655"/>
              <a:gd name="connsiteX645" fmla="*/ 376215 w 1033063"/>
              <a:gd name="connsiteY645" fmla="*/ 23113 h 1101655"/>
              <a:gd name="connsiteX646" fmla="*/ 373978 w 1033063"/>
              <a:gd name="connsiteY646" fmla="*/ 21472 h 1101655"/>
              <a:gd name="connsiteX647" fmla="*/ 372040 w 1033063"/>
              <a:gd name="connsiteY647" fmla="*/ 21472 h 1101655"/>
              <a:gd name="connsiteX648" fmla="*/ 370549 w 1033063"/>
              <a:gd name="connsiteY648" fmla="*/ 20727 h 1101655"/>
              <a:gd name="connsiteX649" fmla="*/ 368312 w 1033063"/>
              <a:gd name="connsiteY649" fmla="*/ 20727 h 1101655"/>
              <a:gd name="connsiteX650" fmla="*/ 366523 w 1033063"/>
              <a:gd name="connsiteY650" fmla="*/ 20429 h 1101655"/>
              <a:gd name="connsiteX651" fmla="*/ 365479 w 1033063"/>
              <a:gd name="connsiteY651" fmla="*/ 19832 h 1101655"/>
              <a:gd name="connsiteX652" fmla="*/ 365479 w 1033063"/>
              <a:gd name="connsiteY652" fmla="*/ 18789 h 1101655"/>
              <a:gd name="connsiteX653" fmla="*/ 366075 w 1033063"/>
              <a:gd name="connsiteY653" fmla="*/ 18043 h 1101655"/>
              <a:gd name="connsiteX654" fmla="*/ 367567 w 1033063"/>
              <a:gd name="connsiteY654" fmla="*/ 16104 h 1101655"/>
              <a:gd name="connsiteX655" fmla="*/ 368610 w 1033063"/>
              <a:gd name="connsiteY655" fmla="*/ 14017 h 1101655"/>
              <a:gd name="connsiteX656" fmla="*/ 368610 w 1033063"/>
              <a:gd name="connsiteY656" fmla="*/ 12078 h 1101655"/>
              <a:gd name="connsiteX657" fmla="*/ 369058 w 1033063"/>
              <a:gd name="connsiteY657" fmla="*/ 9543 h 1101655"/>
              <a:gd name="connsiteX658" fmla="*/ 369505 w 1033063"/>
              <a:gd name="connsiteY658" fmla="*/ 7307 h 1101655"/>
              <a:gd name="connsiteX659" fmla="*/ 369803 w 1033063"/>
              <a:gd name="connsiteY659" fmla="*/ 4772 h 1101655"/>
              <a:gd name="connsiteX660" fmla="*/ 367567 w 1033063"/>
              <a:gd name="connsiteY660" fmla="*/ 3131 h 1101655"/>
              <a:gd name="connsiteX661" fmla="*/ 366821 w 1033063"/>
              <a:gd name="connsiteY661" fmla="*/ 1790 h 1101655"/>
              <a:gd name="connsiteX662" fmla="*/ 365926 w 1033063"/>
              <a:gd name="connsiteY662" fmla="*/ 597 h 1101655"/>
              <a:gd name="connsiteX663" fmla="*/ 364882 w 1033063"/>
              <a:gd name="connsiteY663" fmla="*/ 597 h 1101655"/>
              <a:gd name="connsiteX664" fmla="*/ 363242 w 1033063"/>
              <a:gd name="connsiteY664" fmla="*/ 0 h 1101655"/>
              <a:gd name="connsiteX665" fmla="*/ 360707 w 1033063"/>
              <a:gd name="connsiteY665" fmla="*/ 1640 h 1101655"/>
              <a:gd name="connsiteX666" fmla="*/ 358769 w 1033063"/>
              <a:gd name="connsiteY666" fmla="*/ 1342 h 1101655"/>
              <a:gd name="connsiteX667" fmla="*/ 357427 w 1033063"/>
              <a:gd name="connsiteY667" fmla="*/ 1939 h 1101655"/>
              <a:gd name="connsiteX668" fmla="*/ 354295 w 1033063"/>
              <a:gd name="connsiteY668" fmla="*/ 1939 h 1101655"/>
              <a:gd name="connsiteX669" fmla="*/ 352357 w 1033063"/>
              <a:gd name="connsiteY669" fmla="*/ 1044 h 1101655"/>
              <a:gd name="connsiteX670" fmla="*/ 349971 w 1033063"/>
              <a:gd name="connsiteY670" fmla="*/ 1491 h 1101655"/>
              <a:gd name="connsiteX671" fmla="*/ 350717 w 1033063"/>
              <a:gd name="connsiteY671" fmla="*/ 1790 h 1101655"/>
              <a:gd name="connsiteX672" fmla="*/ 351761 w 1033063"/>
              <a:gd name="connsiteY672" fmla="*/ 2535 h 1101655"/>
              <a:gd name="connsiteX673" fmla="*/ 352804 w 1033063"/>
              <a:gd name="connsiteY673" fmla="*/ 4772 h 1101655"/>
              <a:gd name="connsiteX674" fmla="*/ 353550 w 1033063"/>
              <a:gd name="connsiteY674" fmla="*/ 7158 h 1101655"/>
              <a:gd name="connsiteX675" fmla="*/ 353550 w 1033063"/>
              <a:gd name="connsiteY675" fmla="*/ 8350 h 1101655"/>
              <a:gd name="connsiteX676" fmla="*/ 352953 w 1033063"/>
              <a:gd name="connsiteY676" fmla="*/ 9842 h 1101655"/>
              <a:gd name="connsiteX677" fmla="*/ 351611 w 1033063"/>
              <a:gd name="connsiteY677" fmla="*/ 11631 h 1101655"/>
              <a:gd name="connsiteX678" fmla="*/ 349971 w 1033063"/>
              <a:gd name="connsiteY678" fmla="*/ 13122 h 1101655"/>
              <a:gd name="connsiteX679" fmla="*/ 347585 w 1033063"/>
              <a:gd name="connsiteY679" fmla="*/ 14315 h 1101655"/>
              <a:gd name="connsiteX680" fmla="*/ 345647 w 1033063"/>
              <a:gd name="connsiteY680" fmla="*/ 15508 h 1101655"/>
              <a:gd name="connsiteX681" fmla="*/ 344007 w 1033063"/>
              <a:gd name="connsiteY681" fmla="*/ 18639 h 1101655"/>
              <a:gd name="connsiteX682" fmla="*/ 343112 w 1033063"/>
              <a:gd name="connsiteY682" fmla="*/ 19683 h 1101655"/>
              <a:gd name="connsiteX683" fmla="*/ 342217 w 1033063"/>
              <a:gd name="connsiteY683" fmla="*/ 20131 h 1101655"/>
              <a:gd name="connsiteX684" fmla="*/ 340428 w 1033063"/>
              <a:gd name="connsiteY684" fmla="*/ 20578 h 1101655"/>
              <a:gd name="connsiteX685" fmla="*/ 337595 w 1033063"/>
              <a:gd name="connsiteY685" fmla="*/ 20578 h 1101655"/>
              <a:gd name="connsiteX686" fmla="*/ 335805 w 1033063"/>
              <a:gd name="connsiteY686" fmla="*/ 20280 h 1101655"/>
              <a:gd name="connsiteX687" fmla="*/ 333569 w 1033063"/>
              <a:gd name="connsiteY687" fmla="*/ 22516 h 1101655"/>
              <a:gd name="connsiteX688" fmla="*/ 330586 w 1033063"/>
              <a:gd name="connsiteY688" fmla="*/ 23411 h 1101655"/>
              <a:gd name="connsiteX689" fmla="*/ 328648 w 1033063"/>
              <a:gd name="connsiteY689" fmla="*/ 26542 h 1101655"/>
              <a:gd name="connsiteX690" fmla="*/ 321639 w 1033063"/>
              <a:gd name="connsiteY690" fmla="*/ 29077 h 1101655"/>
              <a:gd name="connsiteX691" fmla="*/ 314780 w 1033063"/>
              <a:gd name="connsiteY691" fmla="*/ 31016 h 1101655"/>
              <a:gd name="connsiteX692" fmla="*/ 312842 w 1033063"/>
              <a:gd name="connsiteY692" fmla="*/ 31761 h 1101655"/>
              <a:gd name="connsiteX693" fmla="*/ 306131 w 1033063"/>
              <a:gd name="connsiteY693" fmla="*/ 30121 h 1101655"/>
              <a:gd name="connsiteX694" fmla="*/ 304491 w 1033063"/>
              <a:gd name="connsiteY694" fmla="*/ 30568 h 1101655"/>
              <a:gd name="connsiteX695" fmla="*/ 302553 w 1033063"/>
              <a:gd name="connsiteY695" fmla="*/ 32060 h 1101655"/>
              <a:gd name="connsiteX696" fmla="*/ 300764 w 1033063"/>
              <a:gd name="connsiteY696" fmla="*/ 33253 h 1101655"/>
              <a:gd name="connsiteX697" fmla="*/ 299272 w 1033063"/>
              <a:gd name="connsiteY697" fmla="*/ 33253 h 1101655"/>
              <a:gd name="connsiteX698" fmla="*/ 298079 w 1033063"/>
              <a:gd name="connsiteY698" fmla="*/ 33849 h 1101655"/>
              <a:gd name="connsiteX699" fmla="*/ 297334 w 1033063"/>
              <a:gd name="connsiteY699" fmla="*/ 35937 h 1101655"/>
              <a:gd name="connsiteX700" fmla="*/ 296737 w 1033063"/>
              <a:gd name="connsiteY700" fmla="*/ 43243 h 1101655"/>
              <a:gd name="connsiteX701" fmla="*/ 294352 w 1033063"/>
              <a:gd name="connsiteY701" fmla="*/ 45480 h 1101655"/>
              <a:gd name="connsiteX702" fmla="*/ 291369 w 1033063"/>
              <a:gd name="connsiteY702" fmla="*/ 45480 h 1101655"/>
              <a:gd name="connsiteX703" fmla="*/ 289282 w 1033063"/>
              <a:gd name="connsiteY703" fmla="*/ 42945 h 1101655"/>
              <a:gd name="connsiteX704" fmla="*/ 286896 w 1033063"/>
              <a:gd name="connsiteY704" fmla="*/ 41006 h 1101655"/>
              <a:gd name="connsiteX705" fmla="*/ 282721 w 1033063"/>
              <a:gd name="connsiteY705" fmla="*/ 36533 h 1101655"/>
              <a:gd name="connsiteX706" fmla="*/ 281528 w 1033063"/>
              <a:gd name="connsiteY706" fmla="*/ 35937 h 1101655"/>
              <a:gd name="connsiteX707" fmla="*/ 280484 w 1033063"/>
              <a:gd name="connsiteY707" fmla="*/ 35937 h 1101655"/>
              <a:gd name="connsiteX708" fmla="*/ 276607 w 1033063"/>
              <a:gd name="connsiteY708" fmla="*/ 37279 h 1101655"/>
              <a:gd name="connsiteX709" fmla="*/ 274818 w 1033063"/>
              <a:gd name="connsiteY709" fmla="*/ 36682 h 1101655"/>
              <a:gd name="connsiteX710" fmla="*/ 273326 w 1033063"/>
              <a:gd name="connsiteY710" fmla="*/ 35937 h 1101655"/>
              <a:gd name="connsiteX711" fmla="*/ 270791 w 1033063"/>
              <a:gd name="connsiteY711" fmla="*/ 36235 h 1101655"/>
              <a:gd name="connsiteX712" fmla="*/ 266318 w 1033063"/>
              <a:gd name="connsiteY712" fmla="*/ 36235 h 1101655"/>
              <a:gd name="connsiteX713" fmla="*/ 263485 w 1033063"/>
              <a:gd name="connsiteY713" fmla="*/ 36235 h 1101655"/>
              <a:gd name="connsiteX714" fmla="*/ 262143 w 1033063"/>
              <a:gd name="connsiteY714" fmla="*/ 35042 h 1101655"/>
              <a:gd name="connsiteX715" fmla="*/ 260801 w 1033063"/>
              <a:gd name="connsiteY715" fmla="*/ 32507 h 1101655"/>
              <a:gd name="connsiteX716" fmla="*/ 259906 w 1033063"/>
              <a:gd name="connsiteY716" fmla="*/ 31612 h 1101655"/>
              <a:gd name="connsiteX717" fmla="*/ 258862 w 1033063"/>
              <a:gd name="connsiteY717" fmla="*/ 30867 h 1101655"/>
              <a:gd name="connsiteX718" fmla="*/ 257222 w 1033063"/>
              <a:gd name="connsiteY718" fmla="*/ 30568 h 1101655"/>
              <a:gd name="connsiteX719" fmla="*/ 250065 w 1033063"/>
              <a:gd name="connsiteY719" fmla="*/ 30568 h 1101655"/>
              <a:gd name="connsiteX720" fmla="*/ 248723 w 1033063"/>
              <a:gd name="connsiteY720" fmla="*/ 30568 h 1101655"/>
              <a:gd name="connsiteX721" fmla="*/ 247679 w 1033063"/>
              <a:gd name="connsiteY721" fmla="*/ 30121 h 1101655"/>
              <a:gd name="connsiteX722" fmla="*/ 246337 w 1033063"/>
              <a:gd name="connsiteY722" fmla="*/ 27885 h 1101655"/>
              <a:gd name="connsiteX723" fmla="*/ 244846 w 1033063"/>
              <a:gd name="connsiteY723" fmla="*/ 26841 h 1101655"/>
              <a:gd name="connsiteX724" fmla="*/ 243056 w 1033063"/>
              <a:gd name="connsiteY724" fmla="*/ 26841 h 1101655"/>
              <a:gd name="connsiteX725" fmla="*/ 242311 w 1033063"/>
              <a:gd name="connsiteY725" fmla="*/ 28034 h 1101655"/>
              <a:gd name="connsiteX726" fmla="*/ 245293 w 1033063"/>
              <a:gd name="connsiteY726" fmla="*/ 31910 h 1101655"/>
              <a:gd name="connsiteX727" fmla="*/ 246188 w 1033063"/>
              <a:gd name="connsiteY727" fmla="*/ 33998 h 1101655"/>
              <a:gd name="connsiteX728" fmla="*/ 248872 w 1033063"/>
              <a:gd name="connsiteY728" fmla="*/ 37130 h 1101655"/>
              <a:gd name="connsiteX729" fmla="*/ 256626 w 1033063"/>
              <a:gd name="connsiteY729" fmla="*/ 43541 h 1101655"/>
              <a:gd name="connsiteX730" fmla="*/ 258117 w 1033063"/>
              <a:gd name="connsiteY730" fmla="*/ 45629 h 1101655"/>
              <a:gd name="connsiteX731" fmla="*/ 258117 w 1033063"/>
              <a:gd name="connsiteY731" fmla="*/ 48313 h 1101655"/>
              <a:gd name="connsiteX732" fmla="*/ 257968 w 1033063"/>
              <a:gd name="connsiteY732" fmla="*/ 52339 h 1101655"/>
              <a:gd name="connsiteX733" fmla="*/ 258266 w 1033063"/>
              <a:gd name="connsiteY733" fmla="*/ 56216 h 1101655"/>
              <a:gd name="connsiteX734" fmla="*/ 260204 w 1033063"/>
              <a:gd name="connsiteY734" fmla="*/ 61733 h 1101655"/>
              <a:gd name="connsiteX735" fmla="*/ 263037 w 1033063"/>
              <a:gd name="connsiteY735" fmla="*/ 67251 h 1101655"/>
              <a:gd name="connsiteX736" fmla="*/ 263783 w 1033063"/>
              <a:gd name="connsiteY736" fmla="*/ 70829 h 1101655"/>
              <a:gd name="connsiteX737" fmla="*/ 263336 w 1033063"/>
              <a:gd name="connsiteY737" fmla="*/ 73513 h 1101655"/>
              <a:gd name="connsiteX738" fmla="*/ 262739 w 1033063"/>
              <a:gd name="connsiteY738" fmla="*/ 74855 h 1101655"/>
              <a:gd name="connsiteX739" fmla="*/ 262739 w 1033063"/>
              <a:gd name="connsiteY739" fmla="*/ 75452 h 1101655"/>
              <a:gd name="connsiteX740" fmla="*/ 263336 w 1033063"/>
              <a:gd name="connsiteY740" fmla="*/ 76048 h 1101655"/>
              <a:gd name="connsiteX741" fmla="*/ 266020 w 1033063"/>
              <a:gd name="connsiteY741" fmla="*/ 76794 h 1101655"/>
              <a:gd name="connsiteX742" fmla="*/ 271537 w 1033063"/>
              <a:gd name="connsiteY742" fmla="*/ 77241 h 1101655"/>
              <a:gd name="connsiteX743" fmla="*/ 274967 w 1033063"/>
              <a:gd name="connsiteY743" fmla="*/ 77241 h 1101655"/>
              <a:gd name="connsiteX744" fmla="*/ 280036 w 1033063"/>
              <a:gd name="connsiteY744" fmla="*/ 77838 h 1101655"/>
              <a:gd name="connsiteX745" fmla="*/ 280484 w 1033063"/>
              <a:gd name="connsiteY745" fmla="*/ 79776 h 1101655"/>
              <a:gd name="connsiteX746" fmla="*/ 280036 w 1033063"/>
              <a:gd name="connsiteY746" fmla="*/ 83057 h 1101655"/>
              <a:gd name="connsiteX747" fmla="*/ 278993 w 1033063"/>
              <a:gd name="connsiteY747" fmla="*/ 84846 h 1101655"/>
              <a:gd name="connsiteX748" fmla="*/ 278098 w 1033063"/>
              <a:gd name="connsiteY748" fmla="*/ 85443 h 1101655"/>
              <a:gd name="connsiteX749" fmla="*/ 275265 w 1033063"/>
              <a:gd name="connsiteY749" fmla="*/ 85890 h 1101655"/>
              <a:gd name="connsiteX750" fmla="*/ 272283 w 1033063"/>
              <a:gd name="connsiteY750" fmla="*/ 87828 h 1101655"/>
              <a:gd name="connsiteX751" fmla="*/ 267958 w 1033063"/>
              <a:gd name="connsiteY751" fmla="*/ 89767 h 1101655"/>
              <a:gd name="connsiteX752" fmla="*/ 265573 w 1033063"/>
              <a:gd name="connsiteY752" fmla="*/ 90065 h 1101655"/>
              <a:gd name="connsiteX753" fmla="*/ 264529 w 1033063"/>
              <a:gd name="connsiteY753" fmla="*/ 90512 h 1101655"/>
              <a:gd name="connsiteX754" fmla="*/ 263634 w 1033063"/>
              <a:gd name="connsiteY754" fmla="*/ 91109 h 1101655"/>
              <a:gd name="connsiteX755" fmla="*/ 262888 w 1033063"/>
              <a:gd name="connsiteY755" fmla="*/ 91854 h 1101655"/>
              <a:gd name="connsiteX756" fmla="*/ 261994 w 1033063"/>
              <a:gd name="connsiteY756" fmla="*/ 95582 h 1101655"/>
              <a:gd name="connsiteX757" fmla="*/ 260801 w 1033063"/>
              <a:gd name="connsiteY757" fmla="*/ 99757 h 1101655"/>
              <a:gd name="connsiteX758" fmla="*/ 258415 w 1033063"/>
              <a:gd name="connsiteY758" fmla="*/ 102143 h 1101655"/>
              <a:gd name="connsiteX759" fmla="*/ 255731 w 1033063"/>
              <a:gd name="connsiteY759" fmla="*/ 104231 h 1101655"/>
              <a:gd name="connsiteX760" fmla="*/ 253047 w 1033063"/>
              <a:gd name="connsiteY760" fmla="*/ 104529 h 1101655"/>
              <a:gd name="connsiteX761" fmla="*/ 250959 w 1033063"/>
              <a:gd name="connsiteY761" fmla="*/ 104529 h 1101655"/>
              <a:gd name="connsiteX762" fmla="*/ 249916 w 1033063"/>
              <a:gd name="connsiteY762" fmla="*/ 104977 h 1101655"/>
              <a:gd name="connsiteX763" fmla="*/ 248424 w 1033063"/>
              <a:gd name="connsiteY763" fmla="*/ 106617 h 1101655"/>
              <a:gd name="connsiteX764" fmla="*/ 246188 w 1033063"/>
              <a:gd name="connsiteY764" fmla="*/ 108704 h 1101655"/>
              <a:gd name="connsiteX765" fmla="*/ 244547 w 1033063"/>
              <a:gd name="connsiteY765" fmla="*/ 109748 h 1101655"/>
              <a:gd name="connsiteX766" fmla="*/ 242311 w 1033063"/>
              <a:gd name="connsiteY766" fmla="*/ 109748 h 1101655"/>
              <a:gd name="connsiteX767" fmla="*/ 239925 w 1033063"/>
              <a:gd name="connsiteY767" fmla="*/ 110643 h 1101655"/>
              <a:gd name="connsiteX768" fmla="*/ 236793 w 1033063"/>
              <a:gd name="connsiteY768" fmla="*/ 112283 h 1101655"/>
              <a:gd name="connsiteX769" fmla="*/ 234706 w 1033063"/>
              <a:gd name="connsiteY769" fmla="*/ 113625 h 1101655"/>
              <a:gd name="connsiteX770" fmla="*/ 232917 w 1033063"/>
              <a:gd name="connsiteY770" fmla="*/ 116011 h 1101655"/>
              <a:gd name="connsiteX771" fmla="*/ 230382 w 1033063"/>
              <a:gd name="connsiteY771" fmla="*/ 118546 h 1101655"/>
              <a:gd name="connsiteX772" fmla="*/ 227846 w 1033063"/>
              <a:gd name="connsiteY772" fmla="*/ 120335 h 1101655"/>
              <a:gd name="connsiteX773" fmla="*/ 226654 w 1033063"/>
              <a:gd name="connsiteY773" fmla="*/ 122423 h 1101655"/>
              <a:gd name="connsiteX774" fmla="*/ 224864 w 1033063"/>
              <a:gd name="connsiteY774" fmla="*/ 125107 h 1101655"/>
              <a:gd name="connsiteX775" fmla="*/ 222628 w 1033063"/>
              <a:gd name="connsiteY775" fmla="*/ 125107 h 1101655"/>
              <a:gd name="connsiteX776" fmla="*/ 222479 w 1033063"/>
              <a:gd name="connsiteY776" fmla="*/ 123616 h 1101655"/>
              <a:gd name="connsiteX777" fmla="*/ 223522 w 1033063"/>
              <a:gd name="connsiteY777" fmla="*/ 120932 h 1101655"/>
              <a:gd name="connsiteX778" fmla="*/ 222329 w 1033063"/>
              <a:gd name="connsiteY778" fmla="*/ 118695 h 1101655"/>
              <a:gd name="connsiteX779" fmla="*/ 220242 w 1033063"/>
              <a:gd name="connsiteY779" fmla="*/ 117502 h 1101655"/>
              <a:gd name="connsiteX780" fmla="*/ 219347 w 1033063"/>
              <a:gd name="connsiteY780" fmla="*/ 117204 h 1101655"/>
              <a:gd name="connsiteX781" fmla="*/ 218452 w 1033063"/>
              <a:gd name="connsiteY781" fmla="*/ 117204 h 1101655"/>
              <a:gd name="connsiteX782" fmla="*/ 216067 w 1033063"/>
              <a:gd name="connsiteY782" fmla="*/ 118397 h 1101655"/>
              <a:gd name="connsiteX783" fmla="*/ 213084 w 1033063"/>
              <a:gd name="connsiteY783" fmla="*/ 120484 h 1101655"/>
              <a:gd name="connsiteX784" fmla="*/ 211295 w 1033063"/>
              <a:gd name="connsiteY784" fmla="*/ 121976 h 1101655"/>
              <a:gd name="connsiteX785" fmla="*/ 209655 w 1033063"/>
              <a:gd name="connsiteY785" fmla="*/ 122572 h 1101655"/>
              <a:gd name="connsiteX786" fmla="*/ 206225 w 1033063"/>
              <a:gd name="connsiteY786" fmla="*/ 123168 h 1101655"/>
              <a:gd name="connsiteX787" fmla="*/ 203392 w 1033063"/>
              <a:gd name="connsiteY787" fmla="*/ 123467 h 1101655"/>
              <a:gd name="connsiteX788" fmla="*/ 202199 w 1033063"/>
              <a:gd name="connsiteY788" fmla="*/ 123019 h 1101655"/>
              <a:gd name="connsiteX789" fmla="*/ 200111 w 1033063"/>
              <a:gd name="connsiteY789" fmla="*/ 121528 h 1101655"/>
              <a:gd name="connsiteX790" fmla="*/ 195041 w 1033063"/>
              <a:gd name="connsiteY790" fmla="*/ 116906 h 1101655"/>
              <a:gd name="connsiteX791" fmla="*/ 188331 w 1033063"/>
              <a:gd name="connsiteY791" fmla="*/ 110643 h 1101655"/>
              <a:gd name="connsiteX792" fmla="*/ 183411 w 1033063"/>
              <a:gd name="connsiteY792" fmla="*/ 111836 h 1101655"/>
              <a:gd name="connsiteX793" fmla="*/ 182963 w 1033063"/>
              <a:gd name="connsiteY793" fmla="*/ 111836 h 1101655"/>
              <a:gd name="connsiteX794" fmla="*/ 182665 w 1033063"/>
              <a:gd name="connsiteY794" fmla="*/ 110941 h 1101655"/>
              <a:gd name="connsiteX795" fmla="*/ 182665 w 1033063"/>
              <a:gd name="connsiteY795" fmla="*/ 105722 h 1101655"/>
              <a:gd name="connsiteX796" fmla="*/ 182665 w 1033063"/>
              <a:gd name="connsiteY796" fmla="*/ 99907 h 1101655"/>
              <a:gd name="connsiteX797" fmla="*/ 181919 w 1033063"/>
              <a:gd name="connsiteY797" fmla="*/ 97521 h 1101655"/>
              <a:gd name="connsiteX798" fmla="*/ 179683 w 1033063"/>
              <a:gd name="connsiteY798" fmla="*/ 93644 h 1101655"/>
              <a:gd name="connsiteX799" fmla="*/ 176700 w 1033063"/>
              <a:gd name="connsiteY799" fmla="*/ 88574 h 1101655"/>
              <a:gd name="connsiteX800" fmla="*/ 175806 w 1033063"/>
              <a:gd name="connsiteY800" fmla="*/ 87083 h 1101655"/>
              <a:gd name="connsiteX801" fmla="*/ 174464 w 1033063"/>
              <a:gd name="connsiteY801" fmla="*/ 86188 h 1101655"/>
              <a:gd name="connsiteX802" fmla="*/ 172973 w 1033063"/>
              <a:gd name="connsiteY802" fmla="*/ 86188 h 1101655"/>
              <a:gd name="connsiteX803" fmla="*/ 171929 w 1033063"/>
              <a:gd name="connsiteY803" fmla="*/ 86486 h 1101655"/>
              <a:gd name="connsiteX804" fmla="*/ 170438 w 1033063"/>
              <a:gd name="connsiteY804" fmla="*/ 87381 h 1101655"/>
              <a:gd name="connsiteX805" fmla="*/ 169096 w 1033063"/>
              <a:gd name="connsiteY805" fmla="*/ 88425 h 1101655"/>
              <a:gd name="connsiteX806" fmla="*/ 166411 w 1033063"/>
              <a:gd name="connsiteY806" fmla="*/ 91556 h 1101655"/>
              <a:gd name="connsiteX807" fmla="*/ 163728 w 1033063"/>
              <a:gd name="connsiteY807" fmla="*/ 95135 h 1101655"/>
              <a:gd name="connsiteX808" fmla="*/ 162087 w 1033063"/>
              <a:gd name="connsiteY808" fmla="*/ 95881 h 1101655"/>
              <a:gd name="connsiteX809" fmla="*/ 160447 w 1033063"/>
              <a:gd name="connsiteY809" fmla="*/ 96179 h 1101655"/>
              <a:gd name="connsiteX810" fmla="*/ 159105 w 1033063"/>
              <a:gd name="connsiteY810" fmla="*/ 96179 h 1101655"/>
              <a:gd name="connsiteX811" fmla="*/ 157912 w 1033063"/>
              <a:gd name="connsiteY811" fmla="*/ 95135 h 1101655"/>
              <a:gd name="connsiteX812" fmla="*/ 156719 w 1033063"/>
              <a:gd name="connsiteY812" fmla="*/ 93196 h 1101655"/>
              <a:gd name="connsiteX813" fmla="*/ 155377 w 1033063"/>
              <a:gd name="connsiteY813" fmla="*/ 90512 h 1101655"/>
              <a:gd name="connsiteX814" fmla="*/ 153737 w 1033063"/>
              <a:gd name="connsiteY814" fmla="*/ 89618 h 1101655"/>
              <a:gd name="connsiteX815" fmla="*/ 153140 w 1033063"/>
              <a:gd name="connsiteY815" fmla="*/ 90363 h 1101655"/>
              <a:gd name="connsiteX816" fmla="*/ 152544 w 1033063"/>
              <a:gd name="connsiteY816" fmla="*/ 91854 h 1101655"/>
              <a:gd name="connsiteX817" fmla="*/ 152097 w 1033063"/>
              <a:gd name="connsiteY817" fmla="*/ 93346 h 1101655"/>
              <a:gd name="connsiteX818" fmla="*/ 153289 w 1033063"/>
              <a:gd name="connsiteY818" fmla="*/ 95284 h 1101655"/>
              <a:gd name="connsiteX819" fmla="*/ 154184 w 1033063"/>
              <a:gd name="connsiteY819" fmla="*/ 96775 h 1101655"/>
              <a:gd name="connsiteX820" fmla="*/ 152544 w 1033063"/>
              <a:gd name="connsiteY820" fmla="*/ 96775 h 1101655"/>
              <a:gd name="connsiteX821" fmla="*/ 147176 w 1033063"/>
              <a:gd name="connsiteY821" fmla="*/ 96775 h 1101655"/>
              <a:gd name="connsiteX822" fmla="*/ 141062 w 1033063"/>
              <a:gd name="connsiteY822" fmla="*/ 96775 h 1101655"/>
              <a:gd name="connsiteX823" fmla="*/ 134948 w 1033063"/>
              <a:gd name="connsiteY823" fmla="*/ 96775 h 1101655"/>
              <a:gd name="connsiteX824" fmla="*/ 129431 w 1033063"/>
              <a:gd name="connsiteY824" fmla="*/ 96775 h 1101655"/>
              <a:gd name="connsiteX825" fmla="*/ 124361 w 1033063"/>
              <a:gd name="connsiteY825" fmla="*/ 96775 h 1101655"/>
              <a:gd name="connsiteX826" fmla="*/ 122423 w 1033063"/>
              <a:gd name="connsiteY826" fmla="*/ 96775 h 1101655"/>
              <a:gd name="connsiteX827" fmla="*/ 120484 w 1033063"/>
              <a:gd name="connsiteY827" fmla="*/ 95731 h 1101655"/>
              <a:gd name="connsiteX828" fmla="*/ 118546 w 1033063"/>
              <a:gd name="connsiteY828" fmla="*/ 95284 h 1101655"/>
              <a:gd name="connsiteX829" fmla="*/ 117502 w 1033063"/>
              <a:gd name="connsiteY829" fmla="*/ 95284 h 1101655"/>
              <a:gd name="connsiteX830" fmla="*/ 115713 w 1033063"/>
              <a:gd name="connsiteY830" fmla="*/ 96179 h 1101655"/>
              <a:gd name="connsiteX831" fmla="*/ 113327 w 1033063"/>
              <a:gd name="connsiteY831" fmla="*/ 96179 h 1101655"/>
              <a:gd name="connsiteX832" fmla="*/ 111687 w 1033063"/>
              <a:gd name="connsiteY832" fmla="*/ 97073 h 1101655"/>
              <a:gd name="connsiteX833" fmla="*/ 110345 w 1033063"/>
              <a:gd name="connsiteY833" fmla="*/ 97073 h 1101655"/>
              <a:gd name="connsiteX834" fmla="*/ 110345 w 1033063"/>
              <a:gd name="connsiteY834" fmla="*/ 101547 h 1101655"/>
              <a:gd name="connsiteX835" fmla="*/ 110345 w 1033063"/>
              <a:gd name="connsiteY835" fmla="*/ 107959 h 1101655"/>
              <a:gd name="connsiteX836" fmla="*/ 110345 w 1033063"/>
              <a:gd name="connsiteY836" fmla="*/ 114818 h 1101655"/>
              <a:gd name="connsiteX837" fmla="*/ 111836 w 1033063"/>
              <a:gd name="connsiteY837" fmla="*/ 114371 h 1101655"/>
              <a:gd name="connsiteX838" fmla="*/ 113029 w 1033063"/>
              <a:gd name="connsiteY838" fmla="*/ 114371 h 1101655"/>
              <a:gd name="connsiteX839" fmla="*/ 113923 w 1033063"/>
              <a:gd name="connsiteY839" fmla="*/ 114967 h 1101655"/>
              <a:gd name="connsiteX840" fmla="*/ 116458 w 1033063"/>
              <a:gd name="connsiteY840" fmla="*/ 114520 h 1101655"/>
              <a:gd name="connsiteX841" fmla="*/ 117800 w 1033063"/>
              <a:gd name="connsiteY841" fmla="*/ 114520 h 1101655"/>
              <a:gd name="connsiteX842" fmla="*/ 119142 w 1033063"/>
              <a:gd name="connsiteY842" fmla="*/ 114967 h 1101655"/>
              <a:gd name="connsiteX843" fmla="*/ 120335 w 1033063"/>
              <a:gd name="connsiteY843" fmla="*/ 114967 h 1101655"/>
              <a:gd name="connsiteX844" fmla="*/ 121081 w 1033063"/>
              <a:gd name="connsiteY844" fmla="*/ 115563 h 1101655"/>
              <a:gd name="connsiteX845" fmla="*/ 122125 w 1033063"/>
              <a:gd name="connsiteY845" fmla="*/ 115563 h 1101655"/>
              <a:gd name="connsiteX846" fmla="*/ 123168 w 1033063"/>
              <a:gd name="connsiteY846" fmla="*/ 114818 h 1101655"/>
              <a:gd name="connsiteX847" fmla="*/ 124510 w 1033063"/>
              <a:gd name="connsiteY847" fmla="*/ 115116 h 1101655"/>
              <a:gd name="connsiteX848" fmla="*/ 125852 w 1033063"/>
              <a:gd name="connsiteY848" fmla="*/ 116011 h 1101655"/>
              <a:gd name="connsiteX849" fmla="*/ 126747 w 1033063"/>
              <a:gd name="connsiteY849" fmla="*/ 117502 h 1101655"/>
              <a:gd name="connsiteX850" fmla="*/ 127493 w 1033063"/>
              <a:gd name="connsiteY850" fmla="*/ 119291 h 1101655"/>
              <a:gd name="connsiteX851" fmla="*/ 128238 w 1033063"/>
              <a:gd name="connsiteY851" fmla="*/ 120186 h 1101655"/>
              <a:gd name="connsiteX852" fmla="*/ 128238 w 1033063"/>
              <a:gd name="connsiteY852" fmla="*/ 121826 h 1101655"/>
              <a:gd name="connsiteX853" fmla="*/ 128238 w 1033063"/>
              <a:gd name="connsiteY853" fmla="*/ 123168 h 1101655"/>
              <a:gd name="connsiteX854" fmla="*/ 127940 w 1033063"/>
              <a:gd name="connsiteY854" fmla="*/ 124212 h 1101655"/>
              <a:gd name="connsiteX855" fmla="*/ 128238 w 1033063"/>
              <a:gd name="connsiteY855" fmla="*/ 124958 h 1101655"/>
              <a:gd name="connsiteX856" fmla="*/ 128537 w 1033063"/>
              <a:gd name="connsiteY856" fmla="*/ 125703 h 1101655"/>
              <a:gd name="connsiteX857" fmla="*/ 128537 w 1033063"/>
              <a:gd name="connsiteY857" fmla="*/ 126151 h 1101655"/>
              <a:gd name="connsiteX858" fmla="*/ 127940 w 1033063"/>
              <a:gd name="connsiteY858" fmla="*/ 126300 h 1101655"/>
              <a:gd name="connsiteX859" fmla="*/ 126896 w 1033063"/>
              <a:gd name="connsiteY859" fmla="*/ 126300 h 1101655"/>
              <a:gd name="connsiteX860" fmla="*/ 125852 w 1033063"/>
              <a:gd name="connsiteY860" fmla="*/ 126598 h 1101655"/>
              <a:gd name="connsiteX861" fmla="*/ 125107 w 1033063"/>
              <a:gd name="connsiteY861" fmla="*/ 126598 h 1101655"/>
              <a:gd name="connsiteX862" fmla="*/ 124510 w 1033063"/>
              <a:gd name="connsiteY862" fmla="*/ 125852 h 1101655"/>
              <a:gd name="connsiteX863" fmla="*/ 123914 w 1033063"/>
              <a:gd name="connsiteY863" fmla="*/ 125852 h 1101655"/>
              <a:gd name="connsiteX864" fmla="*/ 123019 w 1033063"/>
              <a:gd name="connsiteY864" fmla="*/ 125852 h 1101655"/>
              <a:gd name="connsiteX865" fmla="*/ 122125 w 1033063"/>
              <a:gd name="connsiteY865" fmla="*/ 125405 h 1101655"/>
              <a:gd name="connsiteX866" fmla="*/ 121379 w 1033063"/>
              <a:gd name="connsiteY866" fmla="*/ 124510 h 1101655"/>
              <a:gd name="connsiteX867" fmla="*/ 120037 w 1033063"/>
              <a:gd name="connsiteY867" fmla="*/ 123616 h 1101655"/>
              <a:gd name="connsiteX868" fmla="*/ 118546 w 1033063"/>
              <a:gd name="connsiteY868" fmla="*/ 123914 h 1101655"/>
              <a:gd name="connsiteX869" fmla="*/ 117502 w 1033063"/>
              <a:gd name="connsiteY869" fmla="*/ 124361 h 1101655"/>
              <a:gd name="connsiteX870" fmla="*/ 116458 w 1033063"/>
              <a:gd name="connsiteY870" fmla="*/ 124958 h 1101655"/>
              <a:gd name="connsiteX871" fmla="*/ 115563 w 1033063"/>
              <a:gd name="connsiteY871" fmla="*/ 125554 h 1101655"/>
              <a:gd name="connsiteX872" fmla="*/ 114669 w 1033063"/>
              <a:gd name="connsiteY872" fmla="*/ 125554 h 1101655"/>
              <a:gd name="connsiteX873" fmla="*/ 113476 w 1033063"/>
              <a:gd name="connsiteY873" fmla="*/ 125852 h 1101655"/>
              <a:gd name="connsiteX874" fmla="*/ 112432 w 1033063"/>
              <a:gd name="connsiteY874" fmla="*/ 126449 h 1101655"/>
              <a:gd name="connsiteX875" fmla="*/ 111090 w 1033063"/>
              <a:gd name="connsiteY875" fmla="*/ 126896 h 1101655"/>
              <a:gd name="connsiteX876" fmla="*/ 109599 w 1033063"/>
              <a:gd name="connsiteY876" fmla="*/ 127194 h 1101655"/>
              <a:gd name="connsiteX877" fmla="*/ 107959 w 1033063"/>
              <a:gd name="connsiteY877" fmla="*/ 127493 h 1101655"/>
              <a:gd name="connsiteX878" fmla="*/ 106318 w 1033063"/>
              <a:gd name="connsiteY878" fmla="*/ 127493 h 1101655"/>
              <a:gd name="connsiteX879" fmla="*/ 104529 w 1033063"/>
              <a:gd name="connsiteY879" fmla="*/ 127791 h 1101655"/>
              <a:gd name="connsiteX880" fmla="*/ 104529 w 1033063"/>
              <a:gd name="connsiteY880" fmla="*/ 131370 h 1101655"/>
              <a:gd name="connsiteX881" fmla="*/ 104231 w 1033063"/>
              <a:gd name="connsiteY881" fmla="*/ 138378 h 1101655"/>
              <a:gd name="connsiteX882" fmla="*/ 104231 w 1033063"/>
              <a:gd name="connsiteY882" fmla="*/ 143001 h 1101655"/>
              <a:gd name="connsiteX883" fmla="*/ 104231 w 1033063"/>
              <a:gd name="connsiteY883" fmla="*/ 147325 h 1101655"/>
              <a:gd name="connsiteX884" fmla="*/ 104977 w 1033063"/>
              <a:gd name="connsiteY884" fmla="*/ 148816 h 1101655"/>
              <a:gd name="connsiteX885" fmla="*/ 108108 w 1033063"/>
              <a:gd name="connsiteY885" fmla="*/ 152097 h 1101655"/>
              <a:gd name="connsiteX886" fmla="*/ 110643 w 1033063"/>
              <a:gd name="connsiteY886" fmla="*/ 153886 h 1101655"/>
              <a:gd name="connsiteX887" fmla="*/ 112731 w 1033063"/>
              <a:gd name="connsiteY887" fmla="*/ 155824 h 1101655"/>
              <a:gd name="connsiteX888" fmla="*/ 114818 w 1033063"/>
              <a:gd name="connsiteY888" fmla="*/ 156570 h 1101655"/>
              <a:gd name="connsiteX889" fmla="*/ 115713 w 1033063"/>
              <a:gd name="connsiteY889" fmla="*/ 157315 h 1101655"/>
              <a:gd name="connsiteX890" fmla="*/ 116309 w 1033063"/>
              <a:gd name="connsiteY890" fmla="*/ 158508 h 1101655"/>
              <a:gd name="connsiteX891" fmla="*/ 116607 w 1033063"/>
              <a:gd name="connsiteY891" fmla="*/ 159701 h 1101655"/>
              <a:gd name="connsiteX892" fmla="*/ 116906 w 1033063"/>
              <a:gd name="connsiteY892" fmla="*/ 160745 h 1101655"/>
              <a:gd name="connsiteX893" fmla="*/ 116607 w 1033063"/>
              <a:gd name="connsiteY893" fmla="*/ 161938 h 1101655"/>
              <a:gd name="connsiteX894" fmla="*/ 116011 w 1033063"/>
              <a:gd name="connsiteY894" fmla="*/ 162982 h 1101655"/>
              <a:gd name="connsiteX895" fmla="*/ 116309 w 1033063"/>
              <a:gd name="connsiteY895" fmla="*/ 164175 h 1101655"/>
              <a:gd name="connsiteX896" fmla="*/ 117055 w 1033063"/>
              <a:gd name="connsiteY896" fmla="*/ 165069 h 1101655"/>
              <a:gd name="connsiteX897" fmla="*/ 117353 w 1033063"/>
              <a:gd name="connsiteY897" fmla="*/ 166262 h 1101655"/>
              <a:gd name="connsiteX898" fmla="*/ 117800 w 1033063"/>
              <a:gd name="connsiteY898" fmla="*/ 167306 h 1101655"/>
              <a:gd name="connsiteX899" fmla="*/ 118099 w 1033063"/>
              <a:gd name="connsiteY899" fmla="*/ 168350 h 1101655"/>
              <a:gd name="connsiteX900" fmla="*/ 118695 w 1033063"/>
              <a:gd name="connsiteY900" fmla="*/ 169096 h 1101655"/>
              <a:gd name="connsiteX901" fmla="*/ 119441 w 1033063"/>
              <a:gd name="connsiteY901" fmla="*/ 169692 h 1101655"/>
              <a:gd name="connsiteX902" fmla="*/ 120484 w 1033063"/>
              <a:gd name="connsiteY902" fmla="*/ 170587 h 1101655"/>
              <a:gd name="connsiteX903" fmla="*/ 120484 w 1033063"/>
              <a:gd name="connsiteY903" fmla="*/ 171481 h 1101655"/>
              <a:gd name="connsiteX904" fmla="*/ 120484 w 1033063"/>
              <a:gd name="connsiteY904" fmla="*/ 172376 h 1101655"/>
              <a:gd name="connsiteX905" fmla="*/ 120484 w 1033063"/>
              <a:gd name="connsiteY905" fmla="*/ 173122 h 1101655"/>
              <a:gd name="connsiteX906" fmla="*/ 121528 w 1033063"/>
              <a:gd name="connsiteY906" fmla="*/ 174762 h 1101655"/>
              <a:gd name="connsiteX907" fmla="*/ 121826 w 1033063"/>
              <a:gd name="connsiteY907" fmla="*/ 175955 h 1101655"/>
              <a:gd name="connsiteX908" fmla="*/ 121379 w 1033063"/>
              <a:gd name="connsiteY908" fmla="*/ 177297 h 1101655"/>
              <a:gd name="connsiteX909" fmla="*/ 120932 w 1033063"/>
              <a:gd name="connsiteY909" fmla="*/ 182069 h 1101655"/>
              <a:gd name="connsiteX910" fmla="*/ 119739 w 1033063"/>
              <a:gd name="connsiteY910" fmla="*/ 187586 h 1101655"/>
              <a:gd name="connsiteX911" fmla="*/ 118993 w 1033063"/>
              <a:gd name="connsiteY911" fmla="*/ 191761 h 1101655"/>
              <a:gd name="connsiteX912" fmla="*/ 117800 w 1033063"/>
              <a:gd name="connsiteY912" fmla="*/ 198620 h 1101655"/>
              <a:gd name="connsiteX913" fmla="*/ 116458 w 1033063"/>
              <a:gd name="connsiteY913" fmla="*/ 206523 h 1101655"/>
              <a:gd name="connsiteX914" fmla="*/ 114818 w 1033063"/>
              <a:gd name="connsiteY914" fmla="*/ 216216 h 1101655"/>
              <a:gd name="connsiteX915" fmla="*/ 113178 w 1033063"/>
              <a:gd name="connsiteY915" fmla="*/ 225759 h 1101655"/>
              <a:gd name="connsiteX916" fmla="*/ 111538 w 1033063"/>
              <a:gd name="connsiteY916" fmla="*/ 235004 h 1101655"/>
              <a:gd name="connsiteX917" fmla="*/ 110046 w 1033063"/>
              <a:gd name="connsiteY917" fmla="*/ 243354 h 1101655"/>
              <a:gd name="connsiteX918" fmla="*/ 108406 w 1033063"/>
              <a:gd name="connsiteY918" fmla="*/ 252599 h 1101655"/>
              <a:gd name="connsiteX919" fmla="*/ 107362 w 1033063"/>
              <a:gd name="connsiteY919" fmla="*/ 258117 h 1101655"/>
              <a:gd name="connsiteX920" fmla="*/ 106915 w 1033063"/>
              <a:gd name="connsiteY920" fmla="*/ 259011 h 1101655"/>
              <a:gd name="connsiteX921" fmla="*/ 106915 w 1033063"/>
              <a:gd name="connsiteY921" fmla="*/ 260801 h 1101655"/>
              <a:gd name="connsiteX922" fmla="*/ 105871 w 1033063"/>
              <a:gd name="connsiteY922" fmla="*/ 261546 h 1101655"/>
              <a:gd name="connsiteX923" fmla="*/ 104529 w 1033063"/>
              <a:gd name="connsiteY923" fmla="*/ 261546 h 1101655"/>
              <a:gd name="connsiteX924" fmla="*/ 102591 w 1033063"/>
              <a:gd name="connsiteY924" fmla="*/ 260502 h 1101655"/>
              <a:gd name="connsiteX925" fmla="*/ 101099 w 1033063"/>
              <a:gd name="connsiteY925" fmla="*/ 260801 h 1101655"/>
              <a:gd name="connsiteX926" fmla="*/ 99608 w 1033063"/>
              <a:gd name="connsiteY926" fmla="*/ 260801 h 1101655"/>
              <a:gd name="connsiteX927" fmla="*/ 97521 w 1033063"/>
              <a:gd name="connsiteY927" fmla="*/ 259459 h 1101655"/>
              <a:gd name="connsiteX928" fmla="*/ 96775 w 1033063"/>
              <a:gd name="connsiteY928" fmla="*/ 257968 h 1101655"/>
              <a:gd name="connsiteX929" fmla="*/ 95135 w 1033063"/>
              <a:gd name="connsiteY929" fmla="*/ 256775 h 1101655"/>
              <a:gd name="connsiteX930" fmla="*/ 91854 w 1033063"/>
              <a:gd name="connsiteY930" fmla="*/ 257222 h 1101655"/>
              <a:gd name="connsiteX931" fmla="*/ 89170 w 1033063"/>
              <a:gd name="connsiteY931" fmla="*/ 257222 h 1101655"/>
              <a:gd name="connsiteX932" fmla="*/ 86934 w 1033063"/>
              <a:gd name="connsiteY932" fmla="*/ 256924 h 1101655"/>
              <a:gd name="connsiteX933" fmla="*/ 84846 w 1033063"/>
              <a:gd name="connsiteY933" fmla="*/ 257371 h 1101655"/>
              <a:gd name="connsiteX934" fmla="*/ 83057 w 1033063"/>
              <a:gd name="connsiteY934" fmla="*/ 258862 h 1101655"/>
              <a:gd name="connsiteX935" fmla="*/ 81715 w 1033063"/>
              <a:gd name="connsiteY935" fmla="*/ 260652 h 1101655"/>
              <a:gd name="connsiteX936" fmla="*/ 80224 w 1033063"/>
              <a:gd name="connsiteY936" fmla="*/ 262143 h 1101655"/>
              <a:gd name="connsiteX937" fmla="*/ 75750 w 1033063"/>
              <a:gd name="connsiteY937" fmla="*/ 263187 h 1101655"/>
              <a:gd name="connsiteX938" fmla="*/ 73364 w 1033063"/>
              <a:gd name="connsiteY938" fmla="*/ 263187 h 1101655"/>
              <a:gd name="connsiteX939" fmla="*/ 71277 w 1033063"/>
              <a:gd name="connsiteY939" fmla="*/ 264230 h 1101655"/>
              <a:gd name="connsiteX940" fmla="*/ 68145 w 1033063"/>
              <a:gd name="connsiteY940" fmla="*/ 264529 h 1101655"/>
              <a:gd name="connsiteX941" fmla="*/ 65909 w 1033063"/>
              <a:gd name="connsiteY941" fmla="*/ 265423 h 1101655"/>
              <a:gd name="connsiteX942" fmla="*/ 62032 w 1033063"/>
              <a:gd name="connsiteY942" fmla="*/ 265871 h 1101655"/>
              <a:gd name="connsiteX943" fmla="*/ 57409 w 1033063"/>
              <a:gd name="connsiteY943" fmla="*/ 266318 h 1101655"/>
              <a:gd name="connsiteX944" fmla="*/ 54874 w 1033063"/>
              <a:gd name="connsiteY944" fmla="*/ 267660 h 1101655"/>
              <a:gd name="connsiteX945" fmla="*/ 53830 w 1033063"/>
              <a:gd name="connsiteY945" fmla="*/ 268256 h 1101655"/>
              <a:gd name="connsiteX946" fmla="*/ 51146 w 1033063"/>
              <a:gd name="connsiteY946" fmla="*/ 270046 h 1101655"/>
              <a:gd name="connsiteX947" fmla="*/ 46524 w 1033063"/>
              <a:gd name="connsiteY947" fmla="*/ 273028 h 1101655"/>
              <a:gd name="connsiteX948" fmla="*/ 43989 w 1033063"/>
              <a:gd name="connsiteY948" fmla="*/ 274072 h 1101655"/>
              <a:gd name="connsiteX949" fmla="*/ 40857 w 1033063"/>
              <a:gd name="connsiteY949" fmla="*/ 277203 h 1101655"/>
              <a:gd name="connsiteX950" fmla="*/ 37130 w 1033063"/>
              <a:gd name="connsiteY950" fmla="*/ 280186 h 1101655"/>
              <a:gd name="connsiteX951" fmla="*/ 34744 w 1033063"/>
              <a:gd name="connsiteY951" fmla="*/ 281826 h 1101655"/>
              <a:gd name="connsiteX952" fmla="*/ 31165 w 1033063"/>
              <a:gd name="connsiteY952" fmla="*/ 282572 h 1101655"/>
              <a:gd name="connsiteX953" fmla="*/ 29674 w 1033063"/>
              <a:gd name="connsiteY953" fmla="*/ 283317 h 1101655"/>
              <a:gd name="connsiteX954" fmla="*/ 29077 w 1033063"/>
              <a:gd name="connsiteY954" fmla="*/ 284212 h 1101655"/>
              <a:gd name="connsiteX955" fmla="*/ 29376 w 1033063"/>
              <a:gd name="connsiteY955" fmla="*/ 285255 h 1101655"/>
              <a:gd name="connsiteX956" fmla="*/ 28779 w 1033063"/>
              <a:gd name="connsiteY956" fmla="*/ 288089 h 1101655"/>
              <a:gd name="connsiteX957" fmla="*/ 27735 w 1033063"/>
              <a:gd name="connsiteY957" fmla="*/ 293308 h 1101655"/>
              <a:gd name="connsiteX958" fmla="*/ 27437 w 1033063"/>
              <a:gd name="connsiteY958" fmla="*/ 295843 h 1101655"/>
              <a:gd name="connsiteX959" fmla="*/ 27139 w 1033063"/>
              <a:gd name="connsiteY959" fmla="*/ 297035 h 1101655"/>
              <a:gd name="connsiteX960" fmla="*/ 24753 w 1033063"/>
              <a:gd name="connsiteY960" fmla="*/ 301211 h 1101655"/>
              <a:gd name="connsiteX961" fmla="*/ 22218 w 1033063"/>
              <a:gd name="connsiteY961" fmla="*/ 305088 h 1101655"/>
              <a:gd name="connsiteX962" fmla="*/ 21025 w 1033063"/>
              <a:gd name="connsiteY962" fmla="*/ 307772 h 1101655"/>
              <a:gd name="connsiteX963" fmla="*/ 20280 w 1033063"/>
              <a:gd name="connsiteY963" fmla="*/ 309710 h 1101655"/>
              <a:gd name="connsiteX964" fmla="*/ 21025 w 1033063"/>
              <a:gd name="connsiteY964" fmla="*/ 311350 h 1101655"/>
              <a:gd name="connsiteX965" fmla="*/ 22069 w 1033063"/>
              <a:gd name="connsiteY965" fmla="*/ 314184 h 1101655"/>
              <a:gd name="connsiteX966" fmla="*/ 22964 w 1033063"/>
              <a:gd name="connsiteY966" fmla="*/ 316420 h 1101655"/>
              <a:gd name="connsiteX967" fmla="*/ 23262 w 1033063"/>
              <a:gd name="connsiteY967" fmla="*/ 317912 h 1101655"/>
              <a:gd name="connsiteX968" fmla="*/ 22964 w 1033063"/>
              <a:gd name="connsiteY968" fmla="*/ 319701 h 1101655"/>
              <a:gd name="connsiteX969" fmla="*/ 21920 w 1033063"/>
              <a:gd name="connsiteY969" fmla="*/ 321341 h 1101655"/>
              <a:gd name="connsiteX970" fmla="*/ 20280 w 1033063"/>
              <a:gd name="connsiteY970" fmla="*/ 322385 h 1101655"/>
              <a:gd name="connsiteX971" fmla="*/ 18043 w 1033063"/>
              <a:gd name="connsiteY971" fmla="*/ 322683 h 1101655"/>
              <a:gd name="connsiteX972" fmla="*/ 13420 w 1033063"/>
              <a:gd name="connsiteY972" fmla="*/ 325516 h 1101655"/>
              <a:gd name="connsiteX973" fmla="*/ 8351 w 1033063"/>
              <a:gd name="connsiteY973" fmla="*/ 329691 h 1101655"/>
              <a:gd name="connsiteX974" fmla="*/ 6710 w 1033063"/>
              <a:gd name="connsiteY974" fmla="*/ 331630 h 1101655"/>
              <a:gd name="connsiteX975" fmla="*/ 6263 w 1033063"/>
              <a:gd name="connsiteY975" fmla="*/ 333419 h 1101655"/>
              <a:gd name="connsiteX976" fmla="*/ 5517 w 1033063"/>
              <a:gd name="connsiteY976" fmla="*/ 336402 h 1101655"/>
              <a:gd name="connsiteX977" fmla="*/ 5815 w 1033063"/>
              <a:gd name="connsiteY977" fmla="*/ 337893 h 1101655"/>
              <a:gd name="connsiteX978" fmla="*/ 6710 w 1033063"/>
              <a:gd name="connsiteY978" fmla="*/ 338937 h 1101655"/>
              <a:gd name="connsiteX979" fmla="*/ 7605 w 1033063"/>
              <a:gd name="connsiteY979" fmla="*/ 341472 h 1101655"/>
              <a:gd name="connsiteX980" fmla="*/ 7605 w 1033063"/>
              <a:gd name="connsiteY980" fmla="*/ 342814 h 1101655"/>
              <a:gd name="connsiteX981" fmla="*/ 6859 w 1033063"/>
              <a:gd name="connsiteY981" fmla="*/ 343559 h 1101655"/>
              <a:gd name="connsiteX982" fmla="*/ 5368 w 1033063"/>
              <a:gd name="connsiteY982" fmla="*/ 343559 h 1101655"/>
              <a:gd name="connsiteX983" fmla="*/ 4026 w 1033063"/>
              <a:gd name="connsiteY983" fmla="*/ 344007 h 1101655"/>
              <a:gd name="connsiteX984" fmla="*/ 2982 w 1033063"/>
              <a:gd name="connsiteY984" fmla="*/ 344603 h 1101655"/>
              <a:gd name="connsiteX985" fmla="*/ 1939 w 1033063"/>
              <a:gd name="connsiteY985" fmla="*/ 344603 h 1101655"/>
              <a:gd name="connsiteX986" fmla="*/ 1044 w 1033063"/>
              <a:gd name="connsiteY986" fmla="*/ 344752 h 1101655"/>
              <a:gd name="connsiteX987" fmla="*/ 1044 w 1033063"/>
              <a:gd name="connsiteY987" fmla="*/ 345796 h 1101655"/>
              <a:gd name="connsiteX988" fmla="*/ 1342 w 1033063"/>
              <a:gd name="connsiteY988" fmla="*/ 346989 h 1101655"/>
              <a:gd name="connsiteX989" fmla="*/ 1342 w 1033063"/>
              <a:gd name="connsiteY989" fmla="*/ 348331 h 1101655"/>
              <a:gd name="connsiteX990" fmla="*/ 597 w 1033063"/>
              <a:gd name="connsiteY990" fmla="*/ 349076 h 1101655"/>
              <a:gd name="connsiteX991" fmla="*/ 0 w 1033063"/>
              <a:gd name="connsiteY991" fmla="*/ 349673 h 1101655"/>
              <a:gd name="connsiteX992" fmla="*/ 597 w 1033063"/>
              <a:gd name="connsiteY992" fmla="*/ 350418 h 1101655"/>
              <a:gd name="connsiteX993" fmla="*/ 1491 w 1033063"/>
              <a:gd name="connsiteY993" fmla="*/ 351164 h 1101655"/>
              <a:gd name="connsiteX994" fmla="*/ 2833 w 1033063"/>
              <a:gd name="connsiteY994" fmla="*/ 352357 h 1101655"/>
              <a:gd name="connsiteX995" fmla="*/ 4772 w 1033063"/>
              <a:gd name="connsiteY995" fmla="*/ 354593 h 1101655"/>
              <a:gd name="connsiteX996" fmla="*/ 6263 w 1033063"/>
              <a:gd name="connsiteY996" fmla="*/ 355041 h 1101655"/>
              <a:gd name="connsiteX997" fmla="*/ 7456 w 1033063"/>
              <a:gd name="connsiteY997" fmla="*/ 355786 h 1101655"/>
              <a:gd name="connsiteX998" fmla="*/ 7456 w 1033063"/>
              <a:gd name="connsiteY998" fmla="*/ 357129 h 1101655"/>
              <a:gd name="connsiteX999" fmla="*/ 7158 w 1033063"/>
              <a:gd name="connsiteY999" fmla="*/ 358471 h 1101655"/>
              <a:gd name="connsiteX1000" fmla="*/ 6114 w 1033063"/>
              <a:gd name="connsiteY1000" fmla="*/ 359067 h 1101655"/>
              <a:gd name="connsiteX1001" fmla="*/ 6114 w 1033063"/>
              <a:gd name="connsiteY1001" fmla="*/ 360111 h 1101655"/>
              <a:gd name="connsiteX1002" fmla="*/ 7456 w 1033063"/>
              <a:gd name="connsiteY1002" fmla="*/ 361453 h 1101655"/>
              <a:gd name="connsiteX1003" fmla="*/ 8500 w 1033063"/>
              <a:gd name="connsiteY1003" fmla="*/ 362347 h 1101655"/>
              <a:gd name="connsiteX1004" fmla="*/ 9543 w 1033063"/>
              <a:gd name="connsiteY1004" fmla="*/ 363839 h 1101655"/>
              <a:gd name="connsiteX1005" fmla="*/ 10438 w 1033063"/>
              <a:gd name="connsiteY1005" fmla="*/ 365777 h 1101655"/>
              <a:gd name="connsiteX1006" fmla="*/ 10438 w 1033063"/>
              <a:gd name="connsiteY1006" fmla="*/ 367119 h 1101655"/>
              <a:gd name="connsiteX1007" fmla="*/ 11482 w 1033063"/>
              <a:gd name="connsiteY1007" fmla="*/ 368760 h 1101655"/>
              <a:gd name="connsiteX1008" fmla="*/ 12078 w 1033063"/>
              <a:gd name="connsiteY1008" fmla="*/ 370101 h 1101655"/>
              <a:gd name="connsiteX1009" fmla="*/ 12078 w 1033063"/>
              <a:gd name="connsiteY1009" fmla="*/ 371443 h 1101655"/>
              <a:gd name="connsiteX1010" fmla="*/ 13719 w 1033063"/>
              <a:gd name="connsiteY1010" fmla="*/ 372785 h 1101655"/>
              <a:gd name="connsiteX1011" fmla="*/ 15061 w 1033063"/>
              <a:gd name="connsiteY1011" fmla="*/ 373680 h 1101655"/>
              <a:gd name="connsiteX1012" fmla="*/ 16104 w 1033063"/>
              <a:gd name="connsiteY1012" fmla="*/ 374575 h 1101655"/>
              <a:gd name="connsiteX1013" fmla="*/ 17148 w 1033063"/>
              <a:gd name="connsiteY1013" fmla="*/ 375171 h 1101655"/>
              <a:gd name="connsiteX1014" fmla="*/ 17447 w 1033063"/>
              <a:gd name="connsiteY1014" fmla="*/ 376066 h 1101655"/>
              <a:gd name="connsiteX1015" fmla="*/ 17447 w 1033063"/>
              <a:gd name="connsiteY1015" fmla="*/ 377557 h 1101655"/>
              <a:gd name="connsiteX1016" fmla="*/ 18789 w 1033063"/>
              <a:gd name="connsiteY1016" fmla="*/ 379943 h 1101655"/>
              <a:gd name="connsiteX1017" fmla="*/ 21472 w 1033063"/>
              <a:gd name="connsiteY1017" fmla="*/ 381732 h 1101655"/>
              <a:gd name="connsiteX1018" fmla="*/ 23560 w 1033063"/>
              <a:gd name="connsiteY1018" fmla="*/ 384267 h 1101655"/>
              <a:gd name="connsiteX1019" fmla="*/ 24902 w 1033063"/>
              <a:gd name="connsiteY1019" fmla="*/ 386206 h 1101655"/>
              <a:gd name="connsiteX1020" fmla="*/ 27437 w 1033063"/>
              <a:gd name="connsiteY1020" fmla="*/ 389188 h 1101655"/>
              <a:gd name="connsiteX1021" fmla="*/ 27437 w 1033063"/>
              <a:gd name="connsiteY1021" fmla="*/ 392618 h 1101655"/>
              <a:gd name="connsiteX1022" fmla="*/ 24455 w 1033063"/>
              <a:gd name="connsiteY1022" fmla="*/ 396644 h 1101655"/>
              <a:gd name="connsiteX1023" fmla="*/ 21323 w 1033063"/>
              <a:gd name="connsiteY1023" fmla="*/ 400670 h 1101655"/>
              <a:gd name="connsiteX1024" fmla="*/ 26542 w 1033063"/>
              <a:gd name="connsiteY1024" fmla="*/ 400670 h 1101655"/>
              <a:gd name="connsiteX1025" fmla="*/ 31761 w 1033063"/>
              <a:gd name="connsiteY1025" fmla="*/ 400670 h 1101655"/>
              <a:gd name="connsiteX1026" fmla="*/ 37279 w 1033063"/>
              <a:gd name="connsiteY1026" fmla="*/ 401863 h 1101655"/>
              <a:gd name="connsiteX1027" fmla="*/ 41006 w 1033063"/>
              <a:gd name="connsiteY1027" fmla="*/ 402907 h 1101655"/>
              <a:gd name="connsiteX1028" fmla="*/ 43243 w 1033063"/>
              <a:gd name="connsiteY1028" fmla="*/ 403354 h 1101655"/>
              <a:gd name="connsiteX1029" fmla="*/ 44884 w 1033063"/>
              <a:gd name="connsiteY1029" fmla="*/ 404696 h 1101655"/>
              <a:gd name="connsiteX1030" fmla="*/ 45629 w 1033063"/>
              <a:gd name="connsiteY1030" fmla="*/ 406634 h 1101655"/>
              <a:gd name="connsiteX1031" fmla="*/ 46225 w 1033063"/>
              <a:gd name="connsiteY1031" fmla="*/ 408275 h 1101655"/>
              <a:gd name="connsiteX1032" fmla="*/ 46225 w 1033063"/>
              <a:gd name="connsiteY1032" fmla="*/ 410661 h 1101655"/>
              <a:gd name="connsiteX1033" fmla="*/ 48611 w 1033063"/>
              <a:gd name="connsiteY1033" fmla="*/ 412599 h 1101655"/>
              <a:gd name="connsiteX1034" fmla="*/ 48611 w 1033063"/>
              <a:gd name="connsiteY1034" fmla="*/ 414388 h 1101655"/>
              <a:gd name="connsiteX1035" fmla="*/ 48313 w 1033063"/>
              <a:gd name="connsiteY1035" fmla="*/ 416923 h 1101655"/>
              <a:gd name="connsiteX1036" fmla="*/ 49357 w 1033063"/>
              <a:gd name="connsiteY1036" fmla="*/ 416923 h 1101655"/>
              <a:gd name="connsiteX1037" fmla="*/ 56067 w 1033063"/>
              <a:gd name="connsiteY1037" fmla="*/ 416923 h 1101655"/>
              <a:gd name="connsiteX1038" fmla="*/ 63374 w 1033063"/>
              <a:gd name="connsiteY1038" fmla="*/ 416923 h 1101655"/>
              <a:gd name="connsiteX1039" fmla="*/ 70382 w 1033063"/>
              <a:gd name="connsiteY1039" fmla="*/ 416476 h 1101655"/>
              <a:gd name="connsiteX1040" fmla="*/ 73066 w 1033063"/>
              <a:gd name="connsiteY1040" fmla="*/ 415879 h 1101655"/>
              <a:gd name="connsiteX1041" fmla="*/ 76347 w 1033063"/>
              <a:gd name="connsiteY1041" fmla="*/ 412748 h 1101655"/>
              <a:gd name="connsiteX1042" fmla="*/ 78285 w 1033063"/>
              <a:gd name="connsiteY1042" fmla="*/ 411853 h 1101655"/>
              <a:gd name="connsiteX1043" fmla="*/ 80224 w 1033063"/>
              <a:gd name="connsiteY1043" fmla="*/ 410362 h 1101655"/>
              <a:gd name="connsiteX1044" fmla="*/ 82460 w 1033063"/>
              <a:gd name="connsiteY1044" fmla="*/ 407678 h 1101655"/>
              <a:gd name="connsiteX1045" fmla="*/ 84250 w 1033063"/>
              <a:gd name="connsiteY1045" fmla="*/ 406485 h 1101655"/>
              <a:gd name="connsiteX1046" fmla="*/ 85741 w 1033063"/>
              <a:gd name="connsiteY1046" fmla="*/ 404994 h 1101655"/>
              <a:gd name="connsiteX1047" fmla="*/ 87978 w 1033063"/>
              <a:gd name="connsiteY1047" fmla="*/ 403503 h 1101655"/>
              <a:gd name="connsiteX1048" fmla="*/ 88872 w 1033063"/>
              <a:gd name="connsiteY1048" fmla="*/ 402459 h 1101655"/>
              <a:gd name="connsiteX1049" fmla="*/ 89618 w 1033063"/>
              <a:gd name="connsiteY1049" fmla="*/ 402012 h 1101655"/>
              <a:gd name="connsiteX1050" fmla="*/ 91407 w 1033063"/>
              <a:gd name="connsiteY1050" fmla="*/ 401266 h 1101655"/>
              <a:gd name="connsiteX1051" fmla="*/ 90661 w 1033063"/>
              <a:gd name="connsiteY1051" fmla="*/ 402758 h 1101655"/>
              <a:gd name="connsiteX1052" fmla="*/ 90065 w 1033063"/>
              <a:gd name="connsiteY1052" fmla="*/ 404249 h 1101655"/>
              <a:gd name="connsiteX1053" fmla="*/ 90065 w 1033063"/>
              <a:gd name="connsiteY1053" fmla="*/ 406336 h 1101655"/>
              <a:gd name="connsiteX1054" fmla="*/ 90661 w 1033063"/>
              <a:gd name="connsiteY1054" fmla="*/ 408722 h 1101655"/>
              <a:gd name="connsiteX1055" fmla="*/ 89916 w 1033063"/>
              <a:gd name="connsiteY1055" fmla="*/ 410511 h 1101655"/>
              <a:gd name="connsiteX1056" fmla="*/ 88723 w 1033063"/>
              <a:gd name="connsiteY1056" fmla="*/ 412003 h 1101655"/>
              <a:gd name="connsiteX1057" fmla="*/ 88723 w 1033063"/>
              <a:gd name="connsiteY1057" fmla="*/ 416029 h 1101655"/>
              <a:gd name="connsiteX1058" fmla="*/ 88723 w 1033063"/>
              <a:gd name="connsiteY1058" fmla="*/ 421844 h 1101655"/>
              <a:gd name="connsiteX1059" fmla="*/ 88723 w 1033063"/>
              <a:gd name="connsiteY1059" fmla="*/ 426765 h 1101655"/>
              <a:gd name="connsiteX1060" fmla="*/ 88723 w 1033063"/>
              <a:gd name="connsiteY1060" fmla="*/ 433028 h 1101655"/>
              <a:gd name="connsiteX1061" fmla="*/ 88723 w 1033063"/>
              <a:gd name="connsiteY1061" fmla="*/ 440036 h 1101655"/>
              <a:gd name="connsiteX1062" fmla="*/ 88723 w 1033063"/>
              <a:gd name="connsiteY1062" fmla="*/ 444659 h 1101655"/>
              <a:gd name="connsiteX1063" fmla="*/ 89916 w 1033063"/>
              <a:gd name="connsiteY1063" fmla="*/ 443764 h 1101655"/>
              <a:gd name="connsiteX1064" fmla="*/ 91556 w 1033063"/>
              <a:gd name="connsiteY1064" fmla="*/ 442869 h 1101655"/>
              <a:gd name="connsiteX1065" fmla="*/ 93793 w 1033063"/>
              <a:gd name="connsiteY1065" fmla="*/ 444957 h 1101655"/>
              <a:gd name="connsiteX1066" fmla="*/ 95284 w 1033063"/>
              <a:gd name="connsiteY1066" fmla="*/ 445852 h 1101655"/>
              <a:gd name="connsiteX1067" fmla="*/ 96626 w 1033063"/>
              <a:gd name="connsiteY1067" fmla="*/ 446150 h 1101655"/>
              <a:gd name="connsiteX1068" fmla="*/ 97968 w 1033063"/>
              <a:gd name="connsiteY1068" fmla="*/ 446150 h 1101655"/>
              <a:gd name="connsiteX1069" fmla="*/ 99757 w 1033063"/>
              <a:gd name="connsiteY1069" fmla="*/ 445553 h 1101655"/>
              <a:gd name="connsiteX1070" fmla="*/ 103784 w 1033063"/>
              <a:gd name="connsiteY1070" fmla="*/ 443764 h 1101655"/>
              <a:gd name="connsiteX1071" fmla="*/ 106617 w 1033063"/>
              <a:gd name="connsiteY1071" fmla="*/ 442273 h 1101655"/>
              <a:gd name="connsiteX1072" fmla="*/ 109748 w 1033063"/>
              <a:gd name="connsiteY1072" fmla="*/ 442273 h 1101655"/>
              <a:gd name="connsiteX1073" fmla="*/ 114072 w 1033063"/>
              <a:gd name="connsiteY1073" fmla="*/ 442869 h 1101655"/>
              <a:gd name="connsiteX1074" fmla="*/ 116607 w 1033063"/>
              <a:gd name="connsiteY1074" fmla="*/ 442869 h 1101655"/>
              <a:gd name="connsiteX1075" fmla="*/ 119590 w 1033063"/>
              <a:gd name="connsiteY1075" fmla="*/ 442720 h 1101655"/>
              <a:gd name="connsiteX1076" fmla="*/ 125703 w 1033063"/>
              <a:gd name="connsiteY1076" fmla="*/ 442720 h 1101655"/>
              <a:gd name="connsiteX1077" fmla="*/ 131668 w 1033063"/>
              <a:gd name="connsiteY1077" fmla="*/ 444062 h 1101655"/>
              <a:gd name="connsiteX1078" fmla="*/ 135694 w 1033063"/>
              <a:gd name="connsiteY1078" fmla="*/ 444509 h 1101655"/>
              <a:gd name="connsiteX1079" fmla="*/ 137334 w 1033063"/>
              <a:gd name="connsiteY1079" fmla="*/ 445404 h 1101655"/>
              <a:gd name="connsiteX1080" fmla="*/ 137782 w 1033063"/>
              <a:gd name="connsiteY1080" fmla="*/ 446895 h 1101655"/>
              <a:gd name="connsiteX1081" fmla="*/ 138826 w 1033063"/>
              <a:gd name="connsiteY1081" fmla="*/ 447641 h 1101655"/>
              <a:gd name="connsiteX1082" fmla="*/ 140167 w 1033063"/>
              <a:gd name="connsiteY1082" fmla="*/ 447343 h 1101655"/>
              <a:gd name="connsiteX1083" fmla="*/ 141658 w 1033063"/>
              <a:gd name="connsiteY1083" fmla="*/ 447343 h 1101655"/>
              <a:gd name="connsiteX1084" fmla="*/ 144939 w 1033063"/>
              <a:gd name="connsiteY1084" fmla="*/ 445702 h 1101655"/>
              <a:gd name="connsiteX1085" fmla="*/ 147623 w 1033063"/>
              <a:gd name="connsiteY1085" fmla="*/ 444659 h 1101655"/>
              <a:gd name="connsiteX1086" fmla="*/ 149860 w 1033063"/>
              <a:gd name="connsiteY1086" fmla="*/ 443466 h 1101655"/>
              <a:gd name="connsiteX1087" fmla="*/ 151053 w 1033063"/>
              <a:gd name="connsiteY1087" fmla="*/ 442273 h 1101655"/>
              <a:gd name="connsiteX1088" fmla="*/ 153886 w 1033063"/>
              <a:gd name="connsiteY1088" fmla="*/ 438247 h 1101655"/>
              <a:gd name="connsiteX1089" fmla="*/ 156123 w 1033063"/>
              <a:gd name="connsiteY1089" fmla="*/ 436010 h 1101655"/>
              <a:gd name="connsiteX1090" fmla="*/ 158210 w 1033063"/>
              <a:gd name="connsiteY1090" fmla="*/ 435264 h 1101655"/>
              <a:gd name="connsiteX1091" fmla="*/ 162385 w 1033063"/>
              <a:gd name="connsiteY1091" fmla="*/ 434966 h 1101655"/>
              <a:gd name="connsiteX1092" fmla="*/ 163728 w 1033063"/>
              <a:gd name="connsiteY1092" fmla="*/ 435563 h 1101655"/>
              <a:gd name="connsiteX1093" fmla="*/ 165368 w 1033063"/>
              <a:gd name="connsiteY1093" fmla="*/ 435563 h 1101655"/>
              <a:gd name="connsiteX1094" fmla="*/ 166859 w 1033063"/>
              <a:gd name="connsiteY1094" fmla="*/ 433177 h 1101655"/>
              <a:gd name="connsiteX1095" fmla="*/ 169096 w 1033063"/>
              <a:gd name="connsiteY1095" fmla="*/ 430642 h 1101655"/>
              <a:gd name="connsiteX1096" fmla="*/ 173420 w 1033063"/>
              <a:gd name="connsiteY1096" fmla="*/ 427510 h 1101655"/>
              <a:gd name="connsiteX1097" fmla="*/ 175657 w 1033063"/>
              <a:gd name="connsiteY1097" fmla="*/ 426616 h 1101655"/>
              <a:gd name="connsiteX1098" fmla="*/ 176999 w 1033063"/>
              <a:gd name="connsiteY1098" fmla="*/ 425423 h 1101655"/>
              <a:gd name="connsiteX1099" fmla="*/ 179384 w 1033063"/>
              <a:gd name="connsiteY1099" fmla="*/ 425423 h 1101655"/>
              <a:gd name="connsiteX1100" fmla="*/ 181472 w 1033063"/>
              <a:gd name="connsiteY1100" fmla="*/ 424081 h 1101655"/>
              <a:gd name="connsiteX1101" fmla="*/ 191463 w 1033063"/>
              <a:gd name="connsiteY1101" fmla="*/ 416029 h 1101655"/>
              <a:gd name="connsiteX1102" fmla="*/ 195489 w 1033063"/>
              <a:gd name="connsiteY1102" fmla="*/ 413941 h 1101655"/>
              <a:gd name="connsiteX1103" fmla="*/ 198024 w 1033063"/>
              <a:gd name="connsiteY1103" fmla="*/ 413494 h 1101655"/>
              <a:gd name="connsiteX1104" fmla="*/ 200111 w 1033063"/>
              <a:gd name="connsiteY1104" fmla="*/ 413046 h 1101655"/>
              <a:gd name="connsiteX1105" fmla="*/ 203690 w 1033063"/>
              <a:gd name="connsiteY1105" fmla="*/ 411853 h 1101655"/>
              <a:gd name="connsiteX1106" fmla="*/ 212637 w 1033063"/>
              <a:gd name="connsiteY1106" fmla="*/ 410661 h 1101655"/>
              <a:gd name="connsiteX1107" fmla="*/ 218303 w 1033063"/>
              <a:gd name="connsiteY1107" fmla="*/ 410213 h 1101655"/>
              <a:gd name="connsiteX1108" fmla="*/ 220093 w 1033063"/>
              <a:gd name="connsiteY1108" fmla="*/ 411406 h 1101655"/>
              <a:gd name="connsiteX1109" fmla="*/ 222180 w 1033063"/>
              <a:gd name="connsiteY1109" fmla="*/ 411108 h 1101655"/>
              <a:gd name="connsiteX1110" fmla="*/ 223970 w 1033063"/>
              <a:gd name="connsiteY1110" fmla="*/ 409319 h 1101655"/>
              <a:gd name="connsiteX1111" fmla="*/ 225461 w 1033063"/>
              <a:gd name="connsiteY1111" fmla="*/ 408722 h 1101655"/>
              <a:gd name="connsiteX1112" fmla="*/ 226504 w 1033063"/>
              <a:gd name="connsiteY1112" fmla="*/ 408722 h 1101655"/>
              <a:gd name="connsiteX1113" fmla="*/ 227996 w 1033063"/>
              <a:gd name="connsiteY1113" fmla="*/ 410959 h 1101655"/>
              <a:gd name="connsiteX1114" fmla="*/ 228741 w 1033063"/>
              <a:gd name="connsiteY1114" fmla="*/ 413195 h 1101655"/>
              <a:gd name="connsiteX1115" fmla="*/ 228294 w 1033063"/>
              <a:gd name="connsiteY1115" fmla="*/ 414985 h 1101655"/>
              <a:gd name="connsiteX1116" fmla="*/ 228294 w 1033063"/>
              <a:gd name="connsiteY1116" fmla="*/ 417520 h 1101655"/>
              <a:gd name="connsiteX1117" fmla="*/ 229039 w 1033063"/>
              <a:gd name="connsiteY1117" fmla="*/ 420800 h 1101655"/>
              <a:gd name="connsiteX1118" fmla="*/ 228592 w 1033063"/>
              <a:gd name="connsiteY1118" fmla="*/ 423782 h 1101655"/>
              <a:gd name="connsiteX1119" fmla="*/ 226355 w 1033063"/>
              <a:gd name="connsiteY1119" fmla="*/ 427660 h 1101655"/>
              <a:gd name="connsiteX1120" fmla="*/ 225312 w 1033063"/>
              <a:gd name="connsiteY1120" fmla="*/ 429300 h 1101655"/>
              <a:gd name="connsiteX1121" fmla="*/ 225013 w 1033063"/>
              <a:gd name="connsiteY1121" fmla="*/ 430940 h 1101655"/>
              <a:gd name="connsiteX1122" fmla="*/ 225013 w 1033063"/>
              <a:gd name="connsiteY1122" fmla="*/ 433177 h 1101655"/>
              <a:gd name="connsiteX1123" fmla="*/ 226206 w 1033063"/>
              <a:gd name="connsiteY1123" fmla="*/ 436756 h 1101655"/>
              <a:gd name="connsiteX1124" fmla="*/ 227996 w 1033063"/>
              <a:gd name="connsiteY1124" fmla="*/ 441676 h 1101655"/>
              <a:gd name="connsiteX1125" fmla="*/ 228294 w 1033063"/>
              <a:gd name="connsiteY1125" fmla="*/ 445255 h 1101655"/>
              <a:gd name="connsiteX1126" fmla="*/ 227101 w 1033063"/>
              <a:gd name="connsiteY1126" fmla="*/ 447641 h 1101655"/>
              <a:gd name="connsiteX1127" fmla="*/ 226504 w 1033063"/>
              <a:gd name="connsiteY1127" fmla="*/ 449728 h 1101655"/>
              <a:gd name="connsiteX1128" fmla="*/ 226504 w 1033063"/>
              <a:gd name="connsiteY1128" fmla="*/ 451369 h 1101655"/>
              <a:gd name="connsiteX1129" fmla="*/ 227101 w 1033063"/>
              <a:gd name="connsiteY1129" fmla="*/ 452562 h 1101655"/>
              <a:gd name="connsiteX1130" fmla="*/ 227846 w 1033063"/>
              <a:gd name="connsiteY1130" fmla="*/ 453307 h 1101655"/>
              <a:gd name="connsiteX1131" fmla="*/ 228294 w 1033063"/>
              <a:gd name="connsiteY1131" fmla="*/ 454649 h 1101655"/>
              <a:gd name="connsiteX1132" fmla="*/ 228294 w 1033063"/>
              <a:gd name="connsiteY1132" fmla="*/ 456737 h 1101655"/>
              <a:gd name="connsiteX1133" fmla="*/ 229487 w 1033063"/>
              <a:gd name="connsiteY1133" fmla="*/ 458675 h 1101655"/>
              <a:gd name="connsiteX1134" fmla="*/ 231425 w 1033063"/>
              <a:gd name="connsiteY1134" fmla="*/ 460614 h 1101655"/>
              <a:gd name="connsiteX1135" fmla="*/ 232171 w 1033063"/>
              <a:gd name="connsiteY1135" fmla="*/ 462403 h 1101655"/>
              <a:gd name="connsiteX1136" fmla="*/ 231724 w 1033063"/>
              <a:gd name="connsiteY1136" fmla="*/ 464192 h 1101655"/>
              <a:gd name="connsiteX1137" fmla="*/ 231724 w 1033063"/>
              <a:gd name="connsiteY1137" fmla="*/ 465236 h 1101655"/>
              <a:gd name="connsiteX1138" fmla="*/ 232469 w 1033063"/>
              <a:gd name="connsiteY1138" fmla="*/ 465684 h 1101655"/>
              <a:gd name="connsiteX1139" fmla="*/ 233066 w 1033063"/>
              <a:gd name="connsiteY1139" fmla="*/ 465385 h 1101655"/>
              <a:gd name="connsiteX1140" fmla="*/ 233811 w 1033063"/>
              <a:gd name="connsiteY1140" fmla="*/ 464938 h 1101655"/>
              <a:gd name="connsiteX1141" fmla="*/ 234408 w 1033063"/>
              <a:gd name="connsiteY1141" fmla="*/ 464938 h 1101655"/>
              <a:gd name="connsiteX1142" fmla="*/ 235750 w 1033063"/>
              <a:gd name="connsiteY1142" fmla="*/ 467622 h 1101655"/>
              <a:gd name="connsiteX1143" fmla="*/ 235750 w 1033063"/>
              <a:gd name="connsiteY1143" fmla="*/ 468069 h 1101655"/>
              <a:gd name="connsiteX1144" fmla="*/ 236644 w 1033063"/>
              <a:gd name="connsiteY1144" fmla="*/ 470008 h 1101655"/>
              <a:gd name="connsiteX1145" fmla="*/ 236942 w 1033063"/>
              <a:gd name="connsiteY1145" fmla="*/ 471499 h 1101655"/>
              <a:gd name="connsiteX1146" fmla="*/ 239030 w 1033063"/>
              <a:gd name="connsiteY1146" fmla="*/ 472394 h 1101655"/>
              <a:gd name="connsiteX1147" fmla="*/ 241267 w 1033063"/>
              <a:gd name="connsiteY1147" fmla="*/ 473139 h 1101655"/>
              <a:gd name="connsiteX1148" fmla="*/ 242460 w 1033063"/>
              <a:gd name="connsiteY1148" fmla="*/ 473885 h 1101655"/>
              <a:gd name="connsiteX1149" fmla="*/ 244846 w 1033063"/>
              <a:gd name="connsiteY1149" fmla="*/ 476271 h 1101655"/>
              <a:gd name="connsiteX1150" fmla="*/ 246933 w 1033063"/>
              <a:gd name="connsiteY1150" fmla="*/ 477911 h 1101655"/>
              <a:gd name="connsiteX1151" fmla="*/ 249468 w 1033063"/>
              <a:gd name="connsiteY1151" fmla="*/ 479253 h 1101655"/>
              <a:gd name="connsiteX1152" fmla="*/ 250363 w 1033063"/>
              <a:gd name="connsiteY1152" fmla="*/ 481341 h 1101655"/>
              <a:gd name="connsiteX1153" fmla="*/ 252003 w 1033063"/>
              <a:gd name="connsiteY1153" fmla="*/ 484472 h 1101655"/>
              <a:gd name="connsiteX1154" fmla="*/ 256327 w 1033063"/>
              <a:gd name="connsiteY1154" fmla="*/ 485665 h 1101655"/>
              <a:gd name="connsiteX1155" fmla="*/ 261397 w 1033063"/>
              <a:gd name="connsiteY1155" fmla="*/ 486261 h 1101655"/>
              <a:gd name="connsiteX1156" fmla="*/ 264678 w 1033063"/>
              <a:gd name="connsiteY1156" fmla="*/ 487007 h 1101655"/>
              <a:gd name="connsiteX1157" fmla="*/ 268704 w 1033063"/>
              <a:gd name="connsiteY1157" fmla="*/ 485367 h 1101655"/>
              <a:gd name="connsiteX1158" fmla="*/ 271388 w 1033063"/>
              <a:gd name="connsiteY1158" fmla="*/ 485665 h 1101655"/>
              <a:gd name="connsiteX1159" fmla="*/ 274072 w 1033063"/>
              <a:gd name="connsiteY1159" fmla="*/ 486858 h 1101655"/>
              <a:gd name="connsiteX1160" fmla="*/ 275265 w 1033063"/>
              <a:gd name="connsiteY1160" fmla="*/ 487604 h 1101655"/>
              <a:gd name="connsiteX1161" fmla="*/ 277352 w 1033063"/>
              <a:gd name="connsiteY1161" fmla="*/ 489244 h 1101655"/>
              <a:gd name="connsiteX1162" fmla="*/ 280484 w 1033063"/>
              <a:gd name="connsiteY1162" fmla="*/ 491331 h 1101655"/>
              <a:gd name="connsiteX1163" fmla="*/ 283019 w 1033063"/>
              <a:gd name="connsiteY1163" fmla="*/ 492077 h 1101655"/>
              <a:gd name="connsiteX1164" fmla="*/ 284808 w 1033063"/>
              <a:gd name="connsiteY1164" fmla="*/ 490884 h 1101655"/>
              <a:gd name="connsiteX1165" fmla="*/ 286448 w 1033063"/>
              <a:gd name="connsiteY1165" fmla="*/ 490437 h 1101655"/>
              <a:gd name="connsiteX1166" fmla="*/ 287790 w 1033063"/>
              <a:gd name="connsiteY1166" fmla="*/ 490884 h 1101655"/>
              <a:gd name="connsiteX1167" fmla="*/ 288536 w 1033063"/>
              <a:gd name="connsiteY1167" fmla="*/ 493121 h 1101655"/>
              <a:gd name="connsiteX1168" fmla="*/ 289282 w 1033063"/>
              <a:gd name="connsiteY1168" fmla="*/ 494612 h 1101655"/>
              <a:gd name="connsiteX1169" fmla="*/ 290773 w 1033063"/>
              <a:gd name="connsiteY1169" fmla="*/ 495805 h 1101655"/>
              <a:gd name="connsiteX1170" fmla="*/ 294053 w 1033063"/>
              <a:gd name="connsiteY1170" fmla="*/ 498787 h 1101655"/>
              <a:gd name="connsiteX1171" fmla="*/ 295843 w 1033063"/>
              <a:gd name="connsiteY1171" fmla="*/ 499980 h 1101655"/>
              <a:gd name="connsiteX1172" fmla="*/ 297930 w 1033063"/>
              <a:gd name="connsiteY1172" fmla="*/ 499980 h 1101655"/>
              <a:gd name="connsiteX1173" fmla="*/ 302255 w 1033063"/>
              <a:gd name="connsiteY1173" fmla="*/ 501769 h 1101655"/>
              <a:gd name="connsiteX1174" fmla="*/ 306728 w 1033063"/>
              <a:gd name="connsiteY1174" fmla="*/ 503708 h 1101655"/>
              <a:gd name="connsiteX1175" fmla="*/ 309114 w 1033063"/>
              <a:gd name="connsiteY1175" fmla="*/ 504006 h 1101655"/>
              <a:gd name="connsiteX1176" fmla="*/ 311500 w 1033063"/>
              <a:gd name="connsiteY1176" fmla="*/ 503708 h 1101655"/>
              <a:gd name="connsiteX1177" fmla="*/ 312991 w 1033063"/>
              <a:gd name="connsiteY1177" fmla="*/ 504453 h 1101655"/>
              <a:gd name="connsiteX1178" fmla="*/ 313587 w 1033063"/>
              <a:gd name="connsiteY1178" fmla="*/ 506690 h 1101655"/>
              <a:gd name="connsiteX1179" fmla="*/ 317464 w 1033063"/>
              <a:gd name="connsiteY1179" fmla="*/ 511313 h 1101655"/>
              <a:gd name="connsiteX1180" fmla="*/ 319254 w 1033063"/>
              <a:gd name="connsiteY1180" fmla="*/ 513102 h 1101655"/>
              <a:gd name="connsiteX1181" fmla="*/ 321490 w 1033063"/>
              <a:gd name="connsiteY1181" fmla="*/ 514593 h 1101655"/>
              <a:gd name="connsiteX1182" fmla="*/ 327157 w 1033063"/>
              <a:gd name="connsiteY1182" fmla="*/ 514593 h 1101655"/>
              <a:gd name="connsiteX1183" fmla="*/ 328797 w 1033063"/>
              <a:gd name="connsiteY1183" fmla="*/ 515040 h 1101655"/>
              <a:gd name="connsiteX1184" fmla="*/ 331332 w 1033063"/>
              <a:gd name="connsiteY1184" fmla="*/ 514593 h 1101655"/>
              <a:gd name="connsiteX1185" fmla="*/ 338937 w 1033063"/>
              <a:gd name="connsiteY1185" fmla="*/ 513848 h 1101655"/>
              <a:gd name="connsiteX1186" fmla="*/ 340279 w 1033063"/>
              <a:gd name="connsiteY1186" fmla="*/ 513549 h 1101655"/>
              <a:gd name="connsiteX1187" fmla="*/ 344603 w 1033063"/>
              <a:gd name="connsiteY1187" fmla="*/ 515488 h 1101655"/>
              <a:gd name="connsiteX1188" fmla="*/ 349673 w 1033063"/>
              <a:gd name="connsiteY1188" fmla="*/ 518321 h 1101655"/>
              <a:gd name="connsiteX1189" fmla="*/ 352953 w 1033063"/>
              <a:gd name="connsiteY1189" fmla="*/ 520558 h 1101655"/>
              <a:gd name="connsiteX1190" fmla="*/ 355339 w 1033063"/>
              <a:gd name="connsiteY1190" fmla="*/ 521751 h 1101655"/>
              <a:gd name="connsiteX1191" fmla="*/ 356532 w 1033063"/>
              <a:gd name="connsiteY1191" fmla="*/ 523838 h 1101655"/>
              <a:gd name="connsiteX1192" fmla="*/ 357576 w 1033063"/>
              <a:gd name="connsiteY1192" fmla="*/ 525926 h 1101655"/>
              <a:gd name="connsiteX1193" fmla="*/ 358023 w 1033063"/>
              <a:gd name="connsiteY1193" fmla="*/ 528162 h 1101655"/>
              <a:gd name="connsiteX1194" fmla="*/ 357427 w 1033063"/>
              <a:gd name="connsiteY1194" fmla="*/ 530399 h 1101655"/>
              <a:gd name="connsiteX1195" fmla="*/ 356532 w 1033063"/>
              <a:gd name="connsiteY1195" fmla="*/ 531294 h 1101655"/>
              <a:gd name="connsiteX1196" fmla="*/ 356234 w 1033063"/>
              <a:gd name="connsiteY1196" fmla="*/ 532785 h 1101655"/>
              <a:gd name="connsiteX1197" fmla="*/ 356681 w 1033063"/>
              <a:gd name="connsiteY1197" fmla="*/ 535022 h 1101655"/>
              <a:gd name="connsiteX1198" fmla="*/ 358321 w 1033063"/>
              <a:gd name="connsiteY1198" fmla="*/ 536960 h 1101655"/>
              <a:gd name="connsiteX1199" fmla="*/ 358918 w 1033063"/>
              <a:gd name="connsiteY1199" fmla="*/ 539346 h 1101655"/>
              <a:gd name="connsiteX1200" fmla="*/ 359813 w 1033063"/>
              <a:gd name="connsiteY1200" fmla="*/ 543521 h 1101655"/>
              <a:gd name="connsiteX1201" fmla="*/ 360857 w 1033063"/>
              <a:gd name="connsiteY1201" fmla="*/ 544863 h 1101655"/>
              <a:gd name="connsiteX1202" fmla="*/ 361602 w 1033063"/>
              <a:gd name="connsiteY1202" fmla="*/ 557985 h 1101655"/>
              <a:gd name="connsiteX1203" fmla="*/ 358172 w 1033063"/>
              <a:gd name="connsiteY1203" fmla="*/ 557985 h 1101655"/>
              <a:gd name="connsiteX1204" fmla="*/ 353401 w 1033063"/>
              <a:gd name="connsiteY1204" fmla="*/ 558284 h 1101655"/>
              <a:gd name="connsiteX1205" fmla="*/ 354743 w 1033063"/>
              <a:gd name="connsiteY1205" fmla="*/ 559476 h 1101655"/>
              <a:gd name="connsiteX1206" fmla="*/ 358620 w 1033063"/>
              <a:gd name="connsiteY1206" fmla="*/ 564397 h 1101655"/>
              <a:gd name="connsiteX1207" fmla="*/ 362199 w 1033063"/>
              <a:gd name="connsiteY1207" fmla="*/ 568871 h 1101655"/>
              <a:gd name="connsiteX1208" fmla="*/ 362795 w 1033063"/>
              <a:gd name="connsiteY1208" fmla="*/ 576177 h 1101655"/>
              <a:gd name="connsiteX1209" fmla="*/ 363093 w 1033063"/>
              <a:gd name="connsiteY1209" fmla="*/ 580800 h 1101655"/>
              <a:gd name="connsiteX1210" fmla="*/ 363540 w 1033063"/>
              <a:gd name="connsiteY1210" fmla="*/ 587212 h 1101655"/>
              <a:gd name="connsiteX1211" fmla="*/ 363839 w 1033063"/>
              <a:gd name="connsiteY1211" fmla="*/ 591089 h 1101655"/>
              <a:gd name="connsiteX1212" fmla="*/ 372935 w 1033063"/>
              <a:gd name="connsiteY1212" fmla="*/ 591387 h 1101655"/>
              <a:gd name="connsiteX1213" fmla="*/ 383373 w 1033063"/>
              <a:gd name="connsiteY1213" fmla="*/ 591834 h 1101655"/>
              <a:gd name="connsiteX1214" fmla="*/ 395898 w 1033063"/>
              <a:gd name="connsiteY1214" fmla="*/ 592282 h 1101655"/>
              <a:gd name="connsiteX1215" fmla="*/ 406933 w 1033063"/>
              <a:gd name="connsiteY1215" fmla="*/ 592729 h 1101655"/>
              <a:gd name="connsiteX1216" fmla="*/ 407976 w 1033063"/>
              <a:gd name="connsiteY1216" fmla="*/ 592729 h 1101655"/>
              <a:gd name="connsiteX1217" fmla="*/ 409915 w 1033063"/>
              <a:gd name="connsiteY1217" fmla="*/ 592132 h 1101655"/>
              <a:gd name="connsiteX1218" fmla="*/ 411257 w 1033063"/>
              <a:gd name="connsiteY1218" fmla="*/ 591387 h 1101655"/>
              <a:gd name="connsiteX1219" fmla="*/ 412003 w 1033063"/>
              <a:gd name="connsiteY1219" fmla="*/ 591387 h 1101655"/>
              <a:gd name="connsiteX1220" fmla="*/ 412003 w 1033063"/>
              <a:gd name="connsiteY1220" fmla="*/ 593027 h 1101655"/>
              <a:gd name="connsiteX1221" fmla="*/ 411704 w 1033063"/>
              <a:gd name="connsiteY1221" fmla="*/ 594966 h 1101655"/>
              <a:gd name="connsiteX1222" fmla="*/ 411704 w 1033063"/>
              <a:gd name="connsiteY1222" fmla="*/ 597202 h 1101655"/>
              <a:gd name="connsiteX1223" fmla="*/ 408573 w 1033063"/>
              <a:gd name="connsiteY1223" fmla="*/ 601676 h 1101655"/>
              <a:gd name="connsiteX1224" fmla="*/ 408573 w 1033063"/>
              <a:gd name="connsiteY1224" fmla="*/ 603167 h 1101655"/>
              <a:gd name="connsiteX1225" fmla="*/ 408871 w 1033063"/>
              <a:gd name="connsiteY1225" fmla="*/ 609131 h 1101655"/>
              <a:gd name="connsiteX1226" fmla="*/ 409915 w 1033063"/>
              <a:gd name="connsiteY1226" fmla="*/ 613903 h 1101655"/>
              <a:gd name="connsiteX1227" fmla="*/ 410511 w 1033063"/>
              <a:gd name="connsiteY1227" fmla="*/ 618227 h 1101655"/>
              <a:gd name="connsiteX1228" fmla="*/ 411854 w 1033063"/>
              <a:gd name="connsiteY1228" fmla="*/ 619569 h 1101655"/>
              <a:gd name="connsiteX1229" fmla="*/ 415581 w 1033063"/>
              <a:gd name="connsiteY1229" fmla="*/ 621806 h 1101655"/>
              <a:gd name="connsiteX1230" fmla="*/ 421248 w 1033063"/>
              <a:gd name="connsiteY1230" fmla="*/ 625981 h 1101655"/>
              <a:gd name="connsiteX1231" fmla="*/ 423484 w 1033063"/>
              <a:gd name="connsiteY1231" fmla="*/ 626578 h 1101655"/>
              <a:gd name="connsiteX1232" fmla="*/ 425423 w 1033063"/>
              <a:gd name="connsiteY1232" fmla="*/ 625981 h 1101655"/>
              <a:gd name="connsiteX1233" fmla="*/ 426616 w 1033063"/>
              <a:gd name="connsiteY1233" fmla="*/ 627771 h 1101655"/>
              <a:gd name="connsiteX1234" fmla="*/ 426914 w 1033063"/>
              <a:gd name="connsiteY1234" fmla="*/ 630604 h 1101655"/>
              <a:gd name="connsiteX1235" fmla="*/ 430046 w 1033063"/>
              <a:gd name="connsiteY1235" fmla="*/ 638358 h 1101655"/>
              <a:gd name="connsiteX1236" fmla="*/ 431984 w 1033063"/>
              <a:gd name="connsiteY1236" fmla="*/ 643279 h 1101655"/>
              <a:gd name="connsiteX1237" fmla="*/ 432878 w 1033063"/>
              <a:gd name="connsiteY1237" fmla="*/ 645068 h 1101655"/>
              <a:gd name="connsiteX1238" fmla="*/ 434370 w 1033063"/>
              <a:gd name="connsiteY1238" fmla="*/ 645963 h 1101655"/>
              <a:gd name="connsiteX1239" fmla="*/ 434071 w 1033063"/>
              <a:gd name="connsiteY1239" fmla="*/ 646559 h 1101655"/>
              <a:gd name="connsiteX1240" fmla="*/ 432878 w 1033063"/>
              <a:gd name="connsiteY1240" fmla="*/ 646857 h 1101655"/>
              <a:gd name="connsiteX1241" fmla="*/ 432282 w 1033063"/>
              <a:gd name="connsiteY1241" fmla="*/ 647752 h 1101655"/>
              <a:gd name="connsiteX1242" fmla="*/ 430642 w 1033063"/>
              <a:gd name="connsiteY1242" fmla="*/ 653269 h 1101655"/>
              <a:gd name="connsiteX1243" fmla="*/ 428405 w 1033063"/>
              <a:gd name="connsiteY1243" fmla="*/ 660576 h 1101655"/>
              <a:gd name="connsiteX1244" fmla="*/ 426914 w 1033063"/>
              <a:gd name="connsiteY1244" fmla="*/ 665646 h 1101655"/>
              <a:gd name="connsiteX1245" fmla="*/ 428256 w 1033063"/>
              <a:gd name="connsiteY1245" fmla="*/ 665646 h 1101655"/>
              <a:gd name="connsiteX1246" fmla="*/ 428256 w 1033063"/>
              <a:gd name="connsiteY1246" fmla="*/ 667137 h 1101655"/>
              <a:gd name="connsiteX1247" fmla="*/ 428554 w 1033063"/>
              <a:gd name="connsiteY1247" fmla="*/ 669374 h 1101655"/>
              <a:gd name="connsiteX1248" fmla="*/ 426914 w 1033063"/>
              <a:gd name="connsiteY1248" fmla="*/ 669672 h 1101655"/>
              <a:gd name="connsiteX1249" fmla="*/ 426467 w 1033063"/>
              <a:gd name="connsiteY1249" fmla="*/ 670417 h 1101655"/>
              <a:gd name="connsiteX1250" fmla="*/ 424528 w 1033063"/>
              <a:gd name="connsiteY1250" fmla="*/ 674593 h 1101655"/>
              <a:gd name="connsiteX1251" fmla="*/ 421993 w 1033063"/>
              <a:gd name="connsiteY1251" fmla="*/ 680110 h 1101655"/>
              <a:gd name="connsiteX1252" fmla="*/ 419309 w 1033063"/>
              <a:gd name="connsiteY1252" fmla="*/ 685776 h 1101655"/>
              <a:gd name="connsiteX1253" fmla="*/ 417818 w 1033063"/>
              <a:gd name="connsiteY1253" fmla="*/ 689206 h 1101655"/>
              <a:gd name="connsiteX1254" fmla="*/ 420502 w 1033063"/>
              <a:gd name="connsiteY1254" fmla="*/ 691741 h 1101655"/>
              <a:gd name="connsiteX1255" fmla="*/ 424975 w 1033063"/>
              <a:gd name="connsiteY1255" fmla="*/ 695916 h 1101655"/>
              <a:gd name="connsiteX1256" fmla="*/ 424230 w 1033063"/>
              <a:gd name="connsiteY1256" fmla="*/ 697109 h 1101655"/>
              <a:gd name="connsiteX1257" fmla="*/ 422292 w 1033063"/>
              <a:gd name="connsiteY1257" fmla="*/ 697705 h 1101655"/>
              <a:gd name="connsiteX1258" fmla="*/ 420651 w 1033063"/>
              <a:gd name="connsiteY1258" fmla="*/ 698153 h 1101655"/>
              <a:gd name="connsiteX1259" fmla="*/ 419458 w 1033063"/>
              <a:gd name="connsiteY1259" fmla="*/ 699793 h 1101655"/>
              <a:gd name="connsiteX1260" fmla="*/ 418713 w 1033063"/>
              <a:gd name="connsiteY1260" fmla="*/ 700986 h 1101655"/>
              <a:gd name="connsiteX1261" fmla="*/ 416923 w 1033063"/>
              <a:gd name="connsiteY1261" fmla="*/ 701433 h 1101655"/>
              <a:gd name="connsiteX1262" fmla="*/ 417520 w 1033063"/>
              <a:gd name="connsiteY1262" fmla="*/ 703521 h 1101655"/>
              <a:gd name="connsiteX1263" fmla="*/ 417818 w 1033063"/>
              <a:gd name="connsiteY1263" fmla="*/ 705161 h 1101655"/>
              <a:gd name="connsiteX1264" fmla="*/ 418713 w 1033063"/>
              <a:gd name="connsiteY1264" fmla="*/ 706354 h 1101655"/>
              <a:gd name="connsiteX1265" fmla="*/ 419607 w 1033063"/>
              <a:gd name="connsiteY1265" fmla="*/ 707845 h 1101655"/>
              <a:gd name="connsiteX1266" fmla="*/ 420502 w 1033063"/>
              <a:gd name="connsiteY1266" fmla="*/ 708740 h 1101655"/>
              <a:gd name="connsiteX1267" fmla="*/ 421099 w 1033063"/>
              <a:gd name="connsiteY1267" fmla="*/ 710082 h 1101655"/>
              <a:gd name="connsiteX1268" fmla="*/ 421099 w 1033063"/>
              <a:gd name="connsiteY1268" fmla="*/ 711722 h 1101655"/>
              <a:gd name="connsiteX1269" fmla="*/ 421248 w 1033063"/>
              <a:gd name="connsiteY1269" fmla="*/ 713810 h 1101655"/>
              <a:gd name="connsiteX1270" fmla="*/ 421695 w 1033063"/>
              <a:gd name="connsiteY1270" fmla="*/ 715599 h 1101655"/>
              <a:gd name="connsiteX1271" fmla="*/ 422142 w 1033063"/>
              <a:gd name="connsiteY1271" fmla="*/ 716046 h 1101655"/>
              <a:gd name="connsiteX1272" fmla="*/ 423335 w 1033063"/>
              <a:gd name="connsiteY1272" fmla="*/ 716494 h 1101655"/>
              <a:gd name="connsiteX1273" fmla="*/ 423932 w 1033063"/>
              <a:gd name="connsiteY1273" fmla="*/ 718134 h 1101655"/>
              <a:gd name="connsiteX1274" fmla="*/ 423484 w 1033063"/>
              <a:gd name="connsiteY1274" fmla="*/ 719029 h 1101655"/>
              <a:gd name="connsiteX1275" fmla="*/ 423484 w 1033063"/>
              <a:gd name="connsiteY1275" fmla="*/ 719923 h 1101655"/>
              <a:gd name="connsiteX1276" fmla="*/ 424081 w 1033063"/>
              <a:gd name="connsiteY1276" fmla="*/ 720818 h 1101655"/>
              <a:gd name="connsiteX1277" fmla="*/ 423633 w 1033063"/>
              <a:gd name="connsiteY1277" fmla="*/ 721713 h 1101655"/>
              <a:gd name="connsiteX1278" fmla="*/ 423633 w 1033063"/>
              <a:gd name="connsiteY1278" fmla="*/ 722458 h 1101655"/>
              <a:gd name="connsiteX1279" fmla="*/ 424677 w 1033063"/>
              <a:gd name="connsiteY1279" fmla="*/ 723055 h 1101655"/>
              <a:gd name="connsiteX1280" fmla="*/ 425423 w 1033063"/>
              <a:gd name="connsiteY1280" fmla="*/ 725291 h 1101655"/>
              <a:gd name="connsiteX1281" fmla="*/ 425423 w 1033063"/>
              <a:gd name="connsiteY1281" fmla="*/ 729168 h 1101655"/>
              <a:gd name="connsiteX1282" fmla="*/ 424677 w 1033063"/>
              <a:gd name="connsiteY1282" fmla="*/ 731256 h 1101655"/>
              <a:gd name="connsiteX1283" fmla="*/ 423932 w 1033063"/>
              <a:gd name="connsiteY1283" fmla="*/ 732896 h 1101655"/>
              <a:gd name="connsiteX1284" fmla="*/ 423932 w 1033063"/>
              <a:gd name="connsiteY1284" fmla="*/ 733940 h 1101655"/>
              <a:gd name="connsiteX1285" fmla="*/ 424230 w 1033063"/>
              <a:gd name="connsiteY1285" fmla="*/ 735431 h 1101655"/>
              <a:gd name="connsiteX1286" fmla="*/ 423335 w 1033063"/>
              <a:gd name="connsiteY1286" fmla="*/ 737221 h 1101655"/>
              <a:gd name="connsiteX1287" fmla="*/ 422292 w 1033063"/>
              <a:gd name="connsiteY1287" fmla="*/ 739457 h 1101655"/>
              <a:gd name="connsiteX1288" fmla="*/ 422590 w 1033063"/>
              <a:gd name="connsiteY1288" fmla="*/ 740948 h 1101655"/>
              <a:gd name="connsiteX1289" fmla="*/ 422590 w 1033063"/>
              <a:gd name="connsiteY1289" fmla="*/ 742440 h 1101655"/>
              <a:gd name="connsiteX1290" fmla="*/ 422888 w 1033063"/>
              <a:gd name="connsiteY1290" fmla="*/ 743931 h 1101655"/>
              <a:gd name="connsiteX1291" fmla="*/ 423186 w 1033063"/>
              <a:gd name="connsiteY1291" fmla="*/ 745422 h 1101655"/>
              <a:gd name="connsiteX1292" fmla="*/ 422888 w 1033063"/>
              <a:gd name="connsiteY1292" fmla="*/ 746913 h 1101655"/>
              <a:gd name="connsiteX1293" fmla="*/ 422590 w 1033063"/>
              <a:gd name="connsiteY1293" fmla="*/ 748255 h 1101655"/>
              <a:gd name="connsiteX1294" fmla="*/ 422590 w 1033063"/>
              <a:gd name="connsiteY1294" fmla="*/ 749746 h 1101655"/>
              <a:gd name="connsiteX1295" fmla="*/ 422888 w 1033063"/>
              <a:gd name="connsiteY1295" fmla="*/ 751386 h 1101655"/>
              <a:gd name="connsiteX1296" fmla="*/ 422142 w 1033063"/>
              <a:gd name="connsiteY1296" fmla="*/ 753027 h 1101655"/>
              <a:gd name="connsiteX1297" fmla="*/ 421695 w 1033063"/>
              <a:gd name="connsiteY1297" fmla="*/ 754220 h 1101655"/>
              <a:gd name="connsiteX1298" fmla="*/ 421695 w 1033063"/>
              <a:gd name="connsiteY1298" fmla="*/ 755412 h 1101655"/>
              <a:gd name="connsiteX1299" fmla="*/ 422292 w 1033063"/>
              <a:gd name="connsiteY1299" fmla="*/ 757202 h 1101655"/>
              <a:gd name="connsiteX1300" fmla="*/ 424230 w 1033063"/>
              <a:gd name="connsiteY1300" fmla="*/ 757947 h 1101655"/>
              <a:gd name="connsiteX1301" fmla="*/ 425870 w 1033063"/>
              <a:gd name="connsiteY1301" fmla="*/ 757947 h 1101655"/>
              <a:gd name="connsiteX1302" fmla="*/ 427361 w 1033063"/>
              <a:gd name="connsiteY1302" fmla="*/ 757202 h 1101655"/>
              <a:gd name="connsiteX1303" fmla="*/ 428554 w 1033063"/>
              <a:gd name="connsiteY1303" fmla="*/ 756904 h 1101655"/>
              <a:gd name="connsiteX1304" fmla="*/ 430642 w 1033063"/>
              <a:gd name="connsiteY1304" fmla="*/ 757798 h 1101655"/>
              <a:gd name="connsiteX1305" fmla="*/ 432580 w 1033063"/>
              <a:gd name="connsiteY1305" fmla="*/ 759289 h 1101655"/>
              <a:gd name="connsiteX1306" fmla="*/ 434966 w 1033063"/>
              <a:gd name="connsiteY1306" fmla="*/ 759289 h 1101655"/>
              <a:gd name="connsiteX1307" fmla="*/ 437203 w 1033063"/>
              <a:gd name="connsiteY1307" fmla="*/ 759737 h 1101655"/>
              <a:gd name="connsiteX1308" fmla="*/ 438843 w 1033063"/>
              <a:gd name="connsiteY1308" fmla="*/ 760184 h 1101655"/>
              <a:gd name="connsiteX1309" fmla="*/ 441229 w 1033063"/>
              <a:gd name="connsiteY1309" fmla="*/ 759588 h 1101655"/>
              <a:gd name="connsiteX1310" fmla="*/ 443764 w 1033063"/>
              <a:gd name="connsiteY1310" fmla="*/ 760184 h 1101655"/>
              <a:gd name="connsiteX1311" fmla="*/ 446746 w 1033063"/>
              <a:gd name="connsiteY1311" fmla="*/ 761079 h 1101655"/>
              <a:gd name="connsiteX1312" fmla="*/ 449132 w 1033063"/>
              <a:gd name="connsiteY1312" fmla="*/ 761824 h 1101655"/>
              <a:gd name="connsiteX1313" fmla="*/ 451518 w 1033063"/>
              <a:gd name="connsiteY1313" fmla="*/ 761824 h 1101655"/>
              <a:gd name="connsiteX1314" fmla="*/ 453307 w 1033063"/>
              <a:gd name="connsiteY1314" fmla="*/ 761526 h 1101655"/>
              <a:gd name="connsiteX1315" fmla="*/ 455246 w 1033063"/>
              <a:gd name="connsiteY1315" fmla="*/ 760632 h 1101655"/>
              <a:gd name="connsiteX1316" fmla="*/ 457035 w 1033063"/>
              <a:gd name="connsiteY1316" fmla="*/ 760632 h 1101655"/>
              <a:gd name="connsiteX1317" fmla="*/ 458377 w 1033063"/>
              <a:gd name="connsiteY1317" fmla="*/ 759140 h 1101655"/>
              <a:gd name="connsiteX1318" fmla="*/ 459123 w 1033063"/>
              <a:gd name="connsiteY1318" fmla="*/ 757798 h 1101655"/>
              <a:gd name="connsiteX1319" fmla="*/ 459868 w 1033063"/>
              <a:gd name="connsiteY1319" fmla="*/ 756904 h 1101655"/>
              <a:gd name="connsiteX1320" fmla="*/ 461807 w 1033063"/>
              <a:gd name="connsiteY1320" fmla="*/ 756158 h 1101655"/>
              <a:gd name="connsiteX1321" fmla="*/ 463149 w 1033063"/>
              <a:gd name="connsiteY1321" fmla="*/ 756605 h 1101655"/>
              <a:gd name="connsiteX1322" fmla="*/ 464342 w 1033063"/>
              <a:gd name="connsiteY1322" fmla="*/ 759140 h 1101655"/>
              <a:gd name="connsiteX1323" fmla="*/ 466280 w 1033063"/>
              <a:gd name="connsiteY1323" fmla="*/ 760632 h 1101655"/>
              <a:gd name="connsiteX1324" fmla="*/ 467026 w 1033063"/>
              <a:gd name="connsiteY1324" fmla="*/ 761675 h 1101655"/>
              <a:gd name="connsiteX1325" fmla="*/ 468517 w 1033063"/>
              <a:gd name="connsiteY1325" fmla="*/ 762123 h 1101655"/>
              <a:gd name="connsiteX1326" fmla="*/ 471797 w 1033063"/>
              <a:gd name="connsiteY1326" fmla="*/ 762123 h 1101655"/>
              <a:gd name="connsiteX1327" fmla="*/ 473736 w 1033063"/>
              <a:gd name="connsiteY1327" fmla="*/ 762123 h 1101655"/>
              <a:gd name="connsiteX1328" fmla="*/ 475973 w 1033063"/>
              <a:gd name="connsiteY1328" fmla="*/ 762868 h 1101655"/>
              <a:gd name="connsiteX1329" fmla="*/ 477464 w 1033063"/>
              <a:gd name="connsiteY1329" fmla="*/ 762868 h 1101655"/>
              <a:gd name="connsiteX1330" fmla="*/ 478806 w 1033063"/>
              <a:gd name="connsiteY1330" fmla="*/ 764210 h 1101655"/>
              <a:gd name="connsiteX1331" fmla="*/ 479999 w 1033063"/>
              <a:gd name="connsiteY1331" fmla="*/ 765850 h 1101655"/>
              <a:gd name="connsiteX1332" fmla="*/ 479999 w 1033063"/>
              <a:gd name="connsiteY1332" fmla="*/ 768833 h 1101655"/>
              <a:gd name="connsiteX1333" fmla="*/ 481341 w 1033063"/>
              <a:gd name="connsiteY1333" fmla="*/ 771069 h 1101655"/>
              <a:gd name="connsiteX1334" fmla="*/ 482832 w 1033063"/>
              <a:gd name="connsiteY1334" fmla="*/ 771964 h 1101655"/>
              <a:gd name="connsiteX1335" fmla="*/ 483577 w 1033063"/>
              <a:gd name="connsiteY1335" fmla="*/ 773455 h 1101655"/>
              <a:gd name="connsiteX1336" fmla="*/ 483279 w 1033063"/>
              <a:gd name="connsiteY1336" fmla="*/ 775394 h 1101655"/>
              <a:gd name="connsiteX1337" fmla="*/ 482534 w 1033063"/>
              <a:gd name="connsiteY1337" fmla="*/ 777332 h 1101655"/>
              <a:gd name="connsiteX1338" fmla="*/ 482534 w 1033063"/>
              <a:gd name="connsiteY1338" fmla="*/ 779569 h 1101655"/>
              <a:gd name="connsiteX1339" fmla="*/ 483428 w 1033063"/>
              <a:gd name="connsiteY1339" fmla="*/ 781507 h 1101655"/>
              <a:gd name="connsiteX1340" fmla="*/ 483428 w 1033063"/>
              <a:gd name="connsiteY1340" fmla="*/ 783446 h 1101655"/>
              <a:gd name="connsiteX1341" fmla="*/ 484025 w 1033063"/>
              <a:gd name="connsiteY1341" fmla="*/ 785384 h 1101655"/>
              <a:gd name="connsiteX1342" fmla="*/ 485068 w 1033063"/>
              <a:gd name="connsiteY1342" fmla="*/ 787174 h 1101655"/>
              <a:gd name="connsiteX1343" fmla="*/ 485367 w 1033063"/>
              <a:gd name="connsiteY1343" fmla="*/ 790007 h 1101655"/>
              <a:gd name="connsiteX1344" fmla="*/ 485367 w 1033063"/>
              <a:gd name="connsiteY1344" fmla="*/ 791945 h 1101655"/>
              <a:gd name="connsiteX1345" fmla="*/ 485963 w 1033063"/>
              <a:gd name="connsiteY1345" fmla="*/ 793138 h 1101655"/>
              <a:gd name="connsiteX1346" fmla="*/ 486261 w 1033063"/>
              <a:gd name="connsiteY1346" fmla="*/ 794779 h 1101655"/>
              <a:gd name="connsiteX1347" fmla="*/ 485814 w 1033063"/>
              <a:gd name="connsiteY1347" fmla="*/ 796121 h 1101655"/>
              <a:gd name="connsiteX1348" fmla="*/ 485814 w 1033063"/>
              <a:gd name="connsiteY1348" fmla="*/ 797910 h 1101655"/>
              <a:gd name="connsiteX1349" fmla="*/ 485814 w 1033063"/>
              <a:gd name="connsiteY1349" fmla="*/ 799550 h 1101655"/>
              <a:gd name="connsiteX1350" fmla="*/ 486411 w 1033063"/>
              <a:gd name="connsiteY1350" fmla="*/ 800892 h 1101655"/>
              <a:gd name="connsiteX1351" fmla="*/ 488051 w 1033063"/>
              <a:gd name="connsiteY1351" fmla="*/ 802682 h 1101655"/>
              <a:gd name="connsiteX1352" fmla="*/ 488498 w 1033063"/>
              <a:gd name="connsiteY1352" fmla="*/ 805813 h 1101655"/>
              <a:gd name="connsiteX1353" fmla="*/ 488498 w 1033063"/>
              <a:gd name="connsiteY1353" fmla="*/ 807901 h 1101655"/>
              <a:gd name="connsiteX1354" fmla="*/ 489244 w 1033063"/>
              <a:gd name="connsiteY1354" fmla="*/ 810436 h 1101655"/>
              <a:gd name="connsiteX1355" fmla="*/ 490586 w 1033063"/>
              <a:gd name="connsiteY1355" fmla="*/ 811629 h 1101655"/>
              <a:gd name="connsiteX1356" fmla="*/ 492673 w 1033063"/>
              <a:gd name="connsiteY1356" fmla="*/ 812076 h 1101655"/>
              <a:gd name="connsiteX1357" fmla="*/ 495059 w 1033063"/>
              <a:gd name="connsiteY1357" fmla="*/ 812523 h 1101655"/>
              <a:gd name="connsiteX1358" fmla="*/ 498042 w 1033063"/>
              <a:gd name="connsiteY1358" fmla="*/ 811927 h 1101655"/>
              <a:gd name="connsiteX1359" fmla="*/ 500725 w 1033063"/>
              <a:gd name="connsiteY1359" fmla="*/ 811330 h 1101655"/>
              <a:gd name="connsiteX1360" fmla="*/ 502217 w 1033063"/>
              <a:gd name="connsiteY1360" fmla="*/ 810734 h 1101655"/>
              <a:gd name="connsiteX1361" fmla="*/ 505050 w 1033063"/>
              <a:gd name="connsiteY1361" fmla="*/ 808944 h 1101655"/>
              <a:gd name="connsiteX1362" fmla="*/ 507585 w 1033063"/>
              <a:gd name="connsiteY1362" fmla="*/ 807901 h 1101655"/>
              <a:gd name="connsiteX1363" fmla="*/ 508927 w 1033063"/>
              <a:gd name="connsiteY1363" fmla="*/ 807304 h 1101655"/>
              <a:gd name="connsiteX1364" fmla="*/ 510120 w 1033063"/>
              <a:gd name="connsiteY1364" fmla="*/ 806857 h 1101655"/>
              <a:gd name="connsiteX1365" fmla="*/ 512655 w 1033063"/>
              <a:gd name="connsiteY1365" fmla="*/ 808050 h 1101655"/>
              <a:gd name="connsiteX1366" fmla="*/ 515041 w 1033063"/>
              <a:gd name="connsiteY1366" fmla="*/ 809541 h 1101655"/>
              <a:gd name="connsiteX1367" fmla="*/ 516830 w 1033063"/>
              <a:gd name="connsiteY1367" fmla="*/ 811479 h 1101655"/>
              <a:gd name="connsiteX1368" fmla="*/ 520259 w 1033063"/>
              <a:gd name="connsiteY1368" fmla="*/ 813716 h 1101655"/>
              <a:gd name="connsiteX1369" fmla="*/ 519663 w 1033063"/>
              <a:gd name="connsiteY1369" fmla="*/ 814313 h 1101655"/>
              <a:gd name="connsiteX1370" fmla="*/ 518321 w 1033063"/>
              <a:gd name="connsiteY1370" fmla="*/ 816102 h 1101655"/>
              <a:gd name="connsiteX1371" fmla="*/ 518321 w 1033063"/>
              <a:gd name="connsiteY1371" fmla="*/ 818190 h 1101655"/>
              <a:gd name="connsiteX1372" fmla="*/ 519365 w 1033063"/>
              <a:gd name="connsiteY1372" fmla="*/ 821172 h 1101655"/>
              <a:gd name="connsiteX1373" fmla="*/ 518470 w 1033063"/>
              <a:gd name="connsiteY1373" fmla="*/ 827584 h 1101655"/>
              <a:gd name="connsiteX1374" fmla="*/ 515786 w 1033063"/>
              <a:gd name="connsiteY1374" fmla="*/ 837425 h 1101655"/>
              <a:gd name="connsiteX1375" fmla="*/ 514742 w 1033063"/>
              <a:gd name="connsiteY1375" fmla="*/ 843241 h 1101655"/>
              <a:gd name="connsiteX1376" fmla="*/ 515190 w 1033063"/>
              <a:gd name="connsiteY1376" fmla="*/ 844881 h 1101655"/>
              <a:gd name="connsiteX1377" fmla="*/ 514146 w 1033063"/>
              <a:gd name="connsiteY1377" fmla="*/ 847714 h 1101655"/>
              <a:gd name="connsiteX1378" fmla="*/ 510567 w 1033063"/>
              <a:gd name="connsiteY1378" fmla="*/ 853977 h 1101655"/>
              <a:gd name="connsiteX1379" fmla="*/ 510567 w 1033063"/>
              <a:gd name="connsiteY1379" fmla="*/ 858152 h 1101655"/>
              <a:gd name="connsiteX1380" fmla="*/ 512506 w 1033063"/>
              <a:gd name="connsiteY1380" fmla="*/ 858152 h 1101655"/>
              <a:gd name="connsiteX1381" fmla="*/ 513400 w 1033063"/>
              <a:gd name="connsiteY1381" fmla="*/ 859047 h 1101655"/>
              <a:gd name="connsiteX1382" fmla="*/ 514891 w 1033063"/>
              <a:gd name="connsiteY1382" fmla="*/ 859494 h 1101655"/>
              <a:gd name="connsiteX1383" fmla="*/ 516532 w 1033063"/>
              <a:gd name="connsiteY1383" fmla="*/ 858450 h 1101655"/>
              <a:gd name="connsiteX1384" fmla="*/ 517874 w 1033063"/>
              <a:gd name="connsiteY1384" fmla="*/ 858003 h 1101655"/>
              <a:gd name="connsiteX1385" fmla="*/ 519961 w 1033063"/>
              <a:gd name="connsiteY1385" fmla="*/ 858003 h 1101655"/>
              <a:gd name="connsiteX1386" fmla="*/ 521154 w 1033063"/>
              <a:gd name="connsiteY1386" fmla="*/ 856810 h 1101655"/>
              <a:gd name="connsiteX1387" fmla="*/ 522496 w 1033063"/>
              <a:gd name="connsiteY1387" fmla="*/ 856810 h 1101655"/>
              <a:gd name="connsiteX1388" fmla="*/ 523391 w 1033063"/>
              <a:gd name="connsiteY1388" fmla="*/ 857257 h 1101655"/>
              <a:gd name="connsiteX1389" fmla="*/ 524286 w 1033063"/>
              <a:gd name="connsiteY1389" fmla="*/ 858003 h 1101655"/>
              <a:gd name="connsiteX1390" fmla="*/ 526224 w 1033063"/>
              <a:gd name="connsiteY1390" fmla="*/ 858003 h 1101655"/>
              <a:gd name="connsiteX1391" fmla="*/ 527715 w 1033063"/>
              <a:gd name="connsiteY1391" fmla="*/ 860240 h 1101655"/>
              <a:gd name="connsiteX1392" fmla="*/ 529355 w 1033063"/>
              <a:gd name="connsiteY1392" fmla="*/ 860836 h 1101655"/>
              <a:gd name="connsiteX1393" fmla="*/ 530101 w 1033063"/>
              <a:gd name="connsiteY1393" fmla="*/ 863222 h 1101655"/>
              <a:gd name="connsiteX1394" fmla="*/ 531145 w 1033063"/>
              <a:gd name="connsiteY1394" fmla="*/ 869336 h 1101655"/>
              <a:gd name="connsiteX1395" fmla="*/ 533083 w 1033063"/>
              <a:gd name="connsiteY1395" fmla="*/ 872914 h 1101655"/>
              <a:gd name="connsiteX1396" fmla="*/ 535022 w 1033063"/>
              <a:gd name="connsiteY1396" fmla="*/ 877090 h 1101655"/>
              <a:gd name="connsiteX1397" fmla="*/ 535022 w 1033063"/>
              <a:gd name="connsiteY1397" fmla="*/ 878879 h 1101655"/>
              <a:gd name="connsiteX1398" fmla="*/ 533978 w 1033063"/>
              <a:gd name="connsiteY1398" fmla="*/ 880818 h 1101655"/>
              <a:gd name="connsiteX1399" fmla="*/ 533978 w 1033063"/>
              <a:gd name="connsiteY1399" fmla="*/ 883501 h 1101655"/>
              <a:gd name="connsiteX1400" fmla="*/ 533083 w 1033063"/>
              <a:gd name="connsiteY1400" fmla="*/ 890063 h 1101655"/>
              <a:gd name="connsiteX1401" fmla="*/ 532785 w 1033063"/>
              <a:gd name="connsiteY1401" fmla="*/ 892448 h 1101655"/>
              <a:gd name="connsiteX1402" fmla="*/ 533531 w 1033063"/>
              <a:gd name="connsiteY1402" fmla="*/ 894088 h 1101655"/>
              <a:gd name="connsiteX1403" fmla="*/ 533829 w 1033063"/>
              <a:gd name="connsiteY1403" fmla="*/ 896326 h 1101655"/>
              <a:gd name="connsiteX1404" fmla="*/ 532785 w 1033063"/>
              <a:gd name="connsiteY1404" fmla="*/ 899159 h 1101655"/>
              <a:gd name="connsiteX1405" fmla="*/ 530698 w 1033063"/>
              <a:gd name="connsiteY1405" fmla="*/ 903334 h 1101655"/>
              <a:gd name="connsiteX1406" fmla="*/ 528610 w 1033063"/>
              <a:gd name="connsiteY1406" fmla="*/ 904527 h 1101655"/>
              <a:gd name="connsiteX1407" fmla="*/ 528163 w 1033063"/>
              <a:gd name="connsiteY1407" fmla="*/ 904527 h 1101655"/>
              <a:gd name="connsiteX1408" fmla="*/ 525479 w 1033063"/>
              <a:gd name="connsiteY1408" fmla="*/ 907062 h 1101655"/>
              <a:gd name="connsiteX1409" fmla="*/ 523540 w 1033063"/>
              <a:gd name="connsiteY1409" fmla="*/ 907956 h 1101655"/>
              <a:gd name="connsiteX1410" fmla="*/ 522347 w 1033063"/>
              <a:gd name="connsiteY1410" fmla="*/ 907360 h 1101655"/>
              <a:gd name="connsiteX1411" fmla="*/ 521005 w 1033063"/>
              <a:gd name="connsiteY1411" fmla="*/ 908404 h 1101655"/>
              <a:gd name="connsiteX1412" fmla="*/ 519514 w 1033063"/>
              <a:gd name="connsiteY1412" fmla="*/ 911088 h 1101655"/>
              <a:gd name="connsiteX1413" fmla="*/ 517724 w 1033063"/>
              <a:gd name="connsiteY1413" fmla="*/ 912280 h 1101655"/>
              <a:gd name="connsiteX1414" fmla="*/ 514593 w 1033063"/>
              <a:gd name="connsiteY1414" fmla="*/ 913026 h 1101655"/>
              <a:gd name="connsiteX1415" fmla="*/ 513699 w 1033063"/>
              <a:gd name="connsiteY1415" fmla="*/ 913324 h 1101655"/>
              <a:gd name="connsiteX1416" fmla="*/ 511909 w 1033063"/>
              <a:gd name="connsiteY1416" fmla="*/ 913324 h 1101655"/>
              <a:gd name="connsiteX1417" fmla="*/ 510269 w 1033063"/>
              <a:gd name="connsiteY1417" fmla="*/ 913921 h 1101655"/>
              <a:gd name="connsiteX1418" fmla="*/ 508927 w 1033063"/>
              <a:gd name="connsiteY1418" fmla="*/ 915412 h 1101655"/>
              <a:gd name="connsiteX1419" fmla="*/ 507436 w 1033063"/>
              <a:gd name="connsiteY1419" fmla="*/ 916008 h 1101655"/>
              <a:gd name="connsiteX1420" fmla="*/ 505945 w 1033063"/>
              <a:gd name="connsiteY1420" fmla="*/ 915710 h 1101655"/>
              <a:gd name="connsiteX1421" fmla="*/ 504603 w 1033063"/>
              <a:gd name="connsiteY1421" fmla="*/ 916307 h 1101655"/>
              <a:gd name="connsiteX1422" fmla="*/ 503410 w 1033063"/>
              <a:gd name="connsiteY1422" fmla="*/ 917798 h 1101655"/>
              <a:gd name="connsiteX1423" fmla="*/ 502664 w 1033063"/>
              <a:gd name="connsiteY1423" fmla="*/ 919289 h 1101655"/>
              <a:gd name="connsiteX1424" fmla="*/ 502664 w 1033063"/>
              <a:gd name="connsiteY1424" fmla="*/ 920929 h 1101655"/>
              <a:gd name="connsiteX1425" fmla="*/ 501322 w 1033063"/>
              <a:gd name="connsiteY1425" fmla="*/ 922122 h 1101655"/>
              <a:gd name="connsiteX1426" fmla="*/ 499085 w 1033063"/>
              <a:gd name="connsiteY1426" fmla="*/ 922719 h 1101655"/>
              <a:gd name="connsiteX1427" fmla="*/ 498340 w 1033063"/>
              <a:gd name="connsiteY1427" fmla="*/ 923613 h 1101655"/>
              <a:gd name="connsiteX1428" fmla="*/ 498340 w 1033063"/>
              <a:gd name="connsiteY1428" fmla="*/ 924806 h 1101655"/>
              <a:gd name="connsiteX1429" fmla="*/ 497445 w 1033063"/>
              <a:gd name="connsiteY1429" fmla="*/ 925701 h 1101655"/>
              <a:gd name="connsiteX1430" fmla="*/ 493717 w 1033063"/>
              <a:gd name="connsiteY1430" fmla="*/ 926596 h 1101655"/>
              <a:gd name="connsiteX1431" fmla="*/ 491033 w 1033063"/>
              <a:gd name="connsiteY1431" fmla="*/ 928236 h 1101655"/>
              <a:gd name="connsiteX1432" fmla="*/ 489393 w 1033063"/>
              <a:gd name="connsiteY1432" fmla="*/ 930622 h 1101655"/>
              <a:gd name="connsiteX1433" fmla="*/ 487604 w 1033063"/>
              <a:gd name="connsiteY1433" fmla="*/ 932113 h 1101655"/>
              <a:gd name="connsiteX1434" fmla="*/ 484770 w 1033063"/>
              <a:gd name="connsiteY1434" fmla="*/ 933007 h 1101655"/>
              <a:gd name="connsiteX1435" fmla="*/ 481043 w 1033063"/>
              <a:gd name="connsiteY1435" fmla="*/ 935542 h 1101655"/>
              <a:gd name="connsiteX1436" fmla="*/ 480446 w 1033063"/>
              <a:gd name="connsiteY1436" fmla="*/ 937033 h 1101655"/>
              <a:gd name="connsiteX1437" fmla="*/ 481937 w 1033063"/>
              <a:gd name="connsiteY1437" fmla="*/ 938375 h 1101655"/>
              <a:gd name="connsiteX1438" fmla="*/ 482385 w 1033063"/>
              <a:gd name="connsiteY1438" fmla="*/ 939569 h 1101655"/>
              <a:gd name="connsiteX1439" fmla="*/ 481937 w 1033063"/>
              <a:gd name="connsiteY1439" fmla="*/ 940612 h 1101655"/>
              <a:gd name="connsiteX1440" fmla="*/ 480744 w 1033063"/>
              <a:gd name="connsiteY1440" fmla="*/ 940612 h 1101655"/>
              <a:gd name="connsiteX1441" fmla="*/ 478806 w 1033063"/>
              <a:gd name="connsiteY1441" fmla="*/ 940016 h 1101655"/>
              <a:gd name="connsiteX1442" fmla="*/ 477464 w 1033063"/>
              <a:gd name="connsiteY1442" fmla="*/ 940016 h 1101655"/>
              <a:gd name="connsiteX1443" fmla="*/ 476569 w 1033063"/>
              <a:gd name="connsiteY1443" fmla="*/ 940314 h 1101655"/>
              <a:gd name="connsiteX1444" fmla="*/ 476122 w 1033063"/>
              <a:gd name="connsiteY1444" fmla="*/ 941209 h 1101655"/>
              <a:gd name="connsiteX1445" fmla="*/ 476122 w 1033063"/>
              <a:gd name="connsiteY1445" fmla="*/ 942551 h 1101655"/>
              <a:gd name="connsiteX1446" fmla="*/ 475525 w 1033063"/>
              <a:gd name="connsiteY1446" fmla="*/ 943446 h 1101655"/>
              <a:gd name="connsiteX1447" fmla="*/ 474034 w 1033063"/>
              <a:gd name="connsiteY1447" fmla="*/ 943893 h 1101655"/>
              <a:gd name="connsiteX1448" fmla="*/ 473139 w 1033063"/>
              <a:gd name="connsiteY1448" fmla="*/ 944936 h 1101655"/>
              <a:gd name="connsiteX1449" fmla="*/ 472692 w 1033063"/>
              <a:gd name="connsiteY1449" fmla="*/ 946577 h 1101655"/>
              <a:gd name="connsiteX1450" fmla="*/ 470903 w 1033063"/>
              <a:gd name="connsiteY1450" fmla="*/ 948664 h 1101655"/>
              <a:gd name="connsiteX1451" fmla="*/ 467622 w 1033063"/>
              <a:gd name="connsiteY1451" fmla="*/ 951199 h 1101655"/>
              <a:gd name="connsiteX1452" fmla="*/ 465087 w 1033063"/>
              <a:gd name="connsiteY1452" fmla="*/ 954629 h 1101655"/>
              <a:gd name="connsiteX1453" fmla="*/ 463149 w 1033063"/>
              <a:gd name="connsiteY1453" fmla="*/ 958953 h 1101655"/>
              <a:gd name="connsiteX1454" fmla="*/ 460912 w 1033063"/>
              <a:gd name="connsiteY1454" fmla="*/ 961786 h 1101655"/>
              <a:gd name="connsiteX1455" fmla="*/ 458377 w 1033063"/>
              <a:gd name="connsiteY1455" fmla="*/ 963128 h 1101655"/>
              <a:gd name="connsiteX1456" fmla="*/ 456737 w 1033063"/>
              <a:gd name="connsiteY1456" fmla="*/ 965067 h 1101655"/>
              <a:gd name="connsiteX1457" fmla="*/ 455842 w 1033063"/>
              <a:gd name="connsiteY1457" fmla="*/ 967602 h 1101655"/>
              <a:gd name="connsiteX1458" fmla="*/ 453158 w 1033063"/>
              <a:gd name="connsiteY1458" fmla="*/ 971479 h 1101655"/>
              <a:gd name="connsiteX1459" fmla="*/ 448834 w 1033063"/>
              <a:gd name="connsiteY1459" fmla="*/ 976698 h 1101655"/>
              <a:gd name="connsiteX1460" fmla="*/ 444808 w 1033063"/>
              <a:gd name="connsiteY1460" fmla="*/ 980276 h 1101655"/>
              <a:gd name="connsiteX1461" fmla="*/ 441229 w 1033063"/>
              <a:gd name="connsiteY1461" fmla="*/ 982215 h 1101655"/>
              <a:gd name="connsiteX1462" fmla="*/ 439291 w 1033063"/>
              <a:gd name="connsiteY1462" fmla="*/ 984452 h 1101655"/>
              <a:gd name="connsiteX1463" fmla="*/ 438843 w 1033063"/>
              <a:gd name="connsiteY1463" fmla="*/ 986987 h 1101655"/>
              <a:gd name="connsiteX1464" fmla="*/ 436606 w 1033063"/>
              <a:gd name="connsiteY1464" fmla="*/ 989820 h 1101655"/>
              <a:gd name="connsiteX1465" fmla="*/ 432431 w 1033063"/>
              <a:gd name="connsiteY1465" fmla="*/ 992951 h 1101655"/>
              <a:gd name="connsiteX1466" fmla="*/ 431238 w 1033063"/>
              <a:gd name="connsiteY1466" fmla="*/ 994442 h 1101655"/>
              <a:gd name="connsiteX1467" fmla="*/ 432729 w 1033063"/>
              <a:gd name="connsiteY1467" fmla="*/ 996679 h 1101655"/>
              <a:gd name="connsiteX1468" fmla="*/ 437203 w 1033063"/>
              <a:gd name="connsiteY1468" fmla="*/ 997276 h 1101655"/>
              <a:gd name="connsiteX1469" fmla="*/ 441676 w 1033063"/>
              <a:gd name="connsiteY1469" fmla="*/ 997276 h 1101655"/>
              <a:gd name="connsiteX1470" fmla="*/ 442422 w 1033063"/>
              <a:gd name="connsiteY1470" fmla="*/ 996828 h 1101655"/>
              <a:gd name="connsiteX1471" fmla="*/ 444211 w 1033063"/>
              <a:gd name="connsiteY1471" fmla="*/ 993250 h 1101655"/>
              <a:gd name="connsiteX1472" fmla="*/ 446448 w 1033063"/>
              <a:gd name="connsiteY1472" fmla="*/ 992206 h 1101655"/>
              <a:gd name="connsiteX1473" fmla="*/ 448983 w 1033063"/>
              <a:gd name="connsiteY1473" fmla="*/ 991908 h 1101655"/>
              <a:gd name="connsiteX1474" fmla="*/ 451667 w 1033063"/>
              <a:gd name="connsiteY1474" fmla="*/ 991908 h 1101655"/>
              <a:gd name="connsiteX1475" fmla="*/ 454649 w 1033063"/>
              <a:gd name="connsiteY1475" fmla="*/ 994442 h 1101655"/>
              <a:gd name="connsiteX1476" fmla="*/ 463000 w 1033063"/>
              <a:gd name="connsiteY1476" fmla="*/ 1002196 h 1101655"/>
              <a:gd name="connsiteX1477" fmla="*/ 469113 w 1033063"/>
              <a:gd name="connsiteY1477" fmla="*/ 1007565 h 1101655"/>
              <a:gd name="connsiteX1478" fmla="*/ 470903 w 1033063"/>
              <a:gd name="connsiteY1478" fmla="*/ 1010099 h 1101655"/>
              <a:gd name="connsiteX1479" fmla="*/ 472543 w 1033063"/>
              <a:gd name="connsiteY1479" fmla="*/ 1012038 h 1101655"/>
              <a:gd name="connsiteX1480" fmla="*/ 473736 w 1033063"/>
              <a:gd name="connsiteY1480" fmla="*/ 1013827 h 1101655"/>
              <a:gd name="connsiteX1481" fmla="*/ 473289 w 1033063"/>
              <a:gd name="connsiteY1481" fmla="*/ 1018450 h 1101655"/>
              <a:gd name="connsiteX1482" fmla="*/ 473289 w 1033063"/>
              <a:gd name="connsiteY1482" fmla="*/ 1020537 h 1101655"/>
              <a:gd name="connsiteX1483" fmla="*/ 473587 w 1033063"/>
              <a:gd name="connsiteY1483" fmla="*/ 1021134 h 1101655"/>
              <a:gd name="connsiteX1484" fmla="*/ 474929 w 1033063"/>
              <a:gd name="connsiteY1484" fmla="*/ 1021134 h 1101655"/>
              <a:gd name="connsiteX1485" fmla="*/ 477016 w 1033063"/>
              <a:gd name="connsiteY1485" fmla="*/ 1020835 h 1101655"/>
              <a:gd name="connsiteX1486" fmla="*/ 478806 w 1033063"/>
              <a:gd name="connsiteY1486" fmla="*/ 1019792 h 1101655"/>
              <a:gd name="connsiteX1487" fmla="*/ 480148 w 1033063"/>
              <a:gd name="connsiteY1487" fmla="*/ 1018301 h 1101655"/>
              <a:gd name="connsiteX1488" fmla="*/ 481490 w 1033063"/>
              <a:gd name="connsiteY1488" fmla="*/ 1017108 h 1101655"/>
              <a:gd name="connsiteX1489" fmla="*/ 482534 w 1033063"/>
              <a:gd name="connsiteY1489" fmla="*/ 1016512 h 1101655"/>
              <a:gd name="connsiteX1490" fmla="*/ 482981 w 1033063"/>
              <a:gd name="connsiteY1490" fmla="*/ 1015468 h 1101655"/>
              <a:gd name="connsiteX1491" fmla="*/ 483577 w 1033063"/>
              <a:gd name="connsiteY1491" fmla="*/ 1014424 h 1101655"/>
              <a:gd name="connsiteX1492" fmla="*/ 484174 w 1033063"/>
              <a:gd name="connsiteY1492" fmla="*/ 1014424 h 1101655"/>
              <a:gd name="connsiteX1493" fmla="*/ 485367 w 1033063"/>
              <a:gd name="connsiteY1493" fmla="*/ 1015020 h 1101655"/>
              <a:gd name="connsiteX1494" fmla="*/ 488200 w 1033063"/>
              <a:gd name="connsiteY1494" fmla="*/ 1017704 h 1101655"/>
              <a:gd name="connsiteX1495" fmla="*/ 490437 w 1033063"/>
              <a:gd name="connsiteY1495" fmla="*/ 1020239 h 1101655"/>
              <a:gd name="connsiteX1496" fmla="*/ 491033 w 1033063"/>
              <a:gd name="connsiteY1496" fmla="*/ 1021581 h 1101655"/>
              <a:gd name="connsiteX1497" fmla="*/ 491928 w 1033063"/>
              <a:gd name="connsiteY1497" fmla="*/ 1023073 h 1101655"/>
              <a:gd name="connsiteX1498" fmla="*/ 492822 w 1033063"/>
              <a:gd name="connsiteY1498" fmla="*/ 1024415 h 1101655"/>
              <a:gd name="connsiteX1499" fmla="*/ 493419 w 1033063"/>
              <a:gd name="connsiteY1499" fmla="*/ 1025607 h 1101655"/>
              <a:gd name="connsiteX1500" fmla="*/ 495507 w 1033063"/>
              <a:gd name="connsiteY1500" fmla="*/ 1027248 h 1101655"/>
              <a:gd name="connsiteX1501" fmla="*/ 497743 w 1033063"/>
              <a:gd name="connsiteY1501" fmla="*/ 1028291 h 1101655"/>
              <a:gd name="connsiteX1502" fmla="*/ 499234 w 1033063"/>
              <a:gd name="connsiteY1502" fmla="*/ 1027248 h 1101655"/>
              <a:gd name="connsiteX1503" fmla="*/ 502962 w 1033063"/>
              <a:gd name="connsiteY1503" fmla="*/ 1030677 h 1101655"/>
              <a:gd name="connsiteX1504" fmla="*/ 511014 w 1033063"/>
              <a:gd name="connsiteY1504" fmla="*/ 1033510 h 1101655"/>
              <a:gd name="connsiteX1505" fmla="*/ 512506 w 1033063"/>
              <a:gd name="connsiteY1505" fmla="*/ 1035300 h 1101655"/>
              <a:gd name="connsiteX1506" fmla="*/ 513848 w 1033063"/>
              <a:gd name="connsiteY1506" fmla="*/ 1037685 h 1101655"/>
              <a:gd name="connsiteX1507" fmla="*/ 516681 w 1033063"/>
              <a:gd name="connsiteY1507" fmla="*/ 1041413 h 1101655"/>
              <a:gd name="connsiteX1508" fmla="*/ 520558 w 1033063"/>
              <a:gd name="connsiteY1508" fmla="*/ 1044694 h 1101655"/>
              <a:gd name="connsiteX1509" fmla="*/ 523689 w 1033063"/>
              <a:gd name="connsiteY1509" fmla="*/ 1046036 h 1101655"/>
              <a:gd name="connsiteX1510" fmla="*/ 526671 w 1033063"/>
              <a:gd name="connsiteY1510" fmla="*/ 1046782 h 1101655"/>
              <a:gd name="connsiteX1511" fmla="*/ 528312 w 1033063"/>
              <a:gd name="connsiteY1511" fmla="*/ 1047527 h 1101655"/>
              <a:gd name="connsiteX1512" fmla="*/ 529505 w 1033063"/>
              <a:gd name="connsiteY1512" fmla="*/ 1048869 h 1101655"/>
              <a:gd name="connsiteX1513" fmla="*/ 531294 w 1033063"/>
              <a:gd name="connsiteY1513" fmla="*/ 1050211 h 1101655"/>
              <a:gd name="connsiteX1514" fmla="*/ 532487 w 1033063"/>
              <a:gd name="connsiteY1514" fmla="*/ 1050658 h 1101655"/>
              <a:gd name="connsiteX1515" fmla="*/ 532934 w 1033063"/>
              <a:gd name="connsiteY1515" fmla="*/ 1051852 h 1101655"/>
              <a:gd name="connsiteX1516" fmla="*/ 534127 w 1033063"/>
              <a:gd name="connsiteY1516" fmla="*/ 1054535 h 1101655"/>
              <a:gd name="connsiteX1517" fmla="*/ 535320 w 1033063"/>
              <a:gd name="connsiteY1517" fmla="*/ 1057965 h 1101655"/>
              <a:gd name="connsiteX1518" fmla="*/ 536662 w 1033063"/>
              <a:gd name="connsiteY1518" fmla="*/ 1061097 h 1101655"/>
              <a:gd name="connsiteX1519" fmla="*/ 539644 w 1033063"/>
              <a:gd name="connsiteY1519" fmla="*/ 1064079 h 1101655"/>
              <a:gd name="connsiteX1520" fmla="*/ 542925 w 1033063"/>
              <a:gd name="connsiteY1520" fmla="*/ 1066465 h 1101655"/>
              <a:gd name="connsiteX1521" fmla="*/ 546354 w 1033063"/>
              <a:gd name="connsiteY1521" fmla="*/ 1067807 h 1101655"/>
              <a:gd name="connsiteX1522" fmla="*/ 547995 w 1033063"/>
              <a:gd name="connsiteY1522" fmla="*/ 1069149 h 1101655"/>
              <a:gd name="connsiteX1523" fmla="*/ 548740 w 1033063"/>
              <a:gd name="connsiteY1523" fmla="*/ 1068403 h 1101655"/>
              <a:gd name="connsiteX1524" fmla="*/ 549933 w 1033063"/>
              <a:gd name="connsiteY1524" fmla="*/ 1067508 h 1101655"/>
              <a:gd name="connsiteX1525" fmla="*/ 551573 w 1033063"/>
              <a:gd name="connsiteY1525" fmla="*/ 1066912 h 1101655"/>
              <a:gd name="connsiteX1526" fmla="*/ 552617 w 1033063"/>
              <a:gd name="connsiteY1526" fmla="*/ 1064974 h 1101655"/>
              <a:gd name="connsiteX1527" fmla="*/ 553512 w 1033063"/>
              <a:gd name="connsiteY1527" fmla="*/ 1063035 h 1101655"/>
              <a:gd name="connsiteX1528" fmla="*/ 555600 w 1033063"/>
              <a:gd name="connsiteY1528" fmla="*/ 1061991 h 1101655"/>
              <a:gd name="connsiteX1529" fmla="*/ 557389 w 1033063"/>
              <a:gd name="connsiteY1529" fmla="*/ 1060798 h 1101655"/>
              <a:gd name="connsiteX1530" fmla="*/ 557389 w 1033063"/>
              <a:gd name="connsiteY1530" fmla="*/ 1059456 h 1101655"/>
              <a:gd name="connsiteX1531" fmla="*/ 557836 w 1033063"/>
              <a:gd name="connsiteY1531" fmla="*/ 1058263 h 1101655"/>
              <a:gd name="connsiteX1532" fmla="*/ 558135 w 1033063"/>
              <a:gd name="connsiteY1532" fmla="*/ 1056772 h 1101655"/>
              <a:gd name="connsiteX1533" fmla="*/ 559029 w 1033063"/>
              <a:gd name="connsiteY1533" fmla="*/ 1055430 h 1101655"/>
              <a:gd name="connsiteX1534" fmla="*/ 559626 w 1033063"/>
              <a:gd name="connsiteY1534" fmla="*/ 1054834 h 1101655"/>
              <a:gd name="connsiteX1535" fmla="*/ 560073 w 1033063"/>
              <a:gd name="connsiteY1535" fmla="*/ 1054834 h 1101655"/>
              <a:gd name="connsiteX1536" fmla="*/ 560371 w 1033063"/>
              <a:gd name="connsiteY1536" fmla="*/ 1056027 h 1101655"/>
              <a:gd name="connsiteX1537" fmla="*/ 560371 w 1033063"/>
              <a:gd name="connsiteY1537" fmla="*/ 1059456 h 1101655"/>
              <a:gd name="connsiteX1538" fmla="*/ 561266 w 1033063"/>
              <a:gd name="connsiteY1538" fmla="*/ 1060798 h 1101655"/>
              <a:gd name="connsiteX1539" fmla="*/ 562011 w 1033063"/>
              <a:gd name="connsiteY1539" fmla="*/ 1062588 h 1101655"/>
              <a:gd name="connsiteX1540" fmla="*/ 562906 w 1033063"/>
              <a:gd name="connsiteY1540" fmla="*/ 1063930 h 1101655"/>
              <a:gd name="connsiteX1541" fmla="*/ 562906 w 1033063"/>
              <a:gd name="connsiteY1541" fmla="*/ 1065122 h 1101655"/>
              <a:gd name="connsiteX1542" fmla="*/ 562906 w 1033063"/>
              <a:gd name="connsiteY1542" fmla="*/ 1066465 h 1101655"/>
              <a:gd name="connsiteX1543" fmla="*/ 562459 w 1033063"/>
              <a:gd name="connsiteY1543" fmla="*/ 1068105 h 1101655"/>
              <a:gd name="connsiteX1544" fmla="*/ 561415 w 1033063"/>
              <a:gd name="connsiteY1544" fmla="*/ 1069894 h 1101655"/>
              <a:gd name="connsiteX1545" fmla="*/ 560520 w 1033063"/>
              <a:gd name="connsiteY1545" fmla="*/ 1071684 h 1101655"/>
              <a:gd name="connsiteX1546" fmla="*/ 559477 w 1033063"/>
              <a:gd name="connsiteY1546" fmla="*/ 1073324 h 1101655"/>
              <a:gd name="connsiteX1547" fmla="*/ 558433 w 1033063"/>
              <a:gd name="connsiteY1547" fmla="*/ 1075263 h 1101655"/>
              <a:gd name="connsiteX1548" fmla="*/ 557538 w 1033063"/>
              <a:gd name="connsiteY1548" fmla="*/ 1076157 h 1101655"/>
              <a:gd name="connsiteX1549" fmla="*/ 556494 w 1033063"/>
              <a:gd name="connsiteY1549" fmla="*/ 1076455 h 1101655"/>
              <a:gd name="connsiteX1550" fmla="*/ 555301 w 1033063"/>
              <a:gd name="connsiteY1550" fmla="*/ 1076455 h 1101655"/>
              <a:gd name="connsiteX1551" fmla="*/ 554108 w 1033063"/>
              <a:gd name="connsiteY1551" fmla="*/ 1074815 h 1101655"/>
              <a:gd name="connsiteX1552" fmla="*/ 553065 w 1033063"/>
              <a:gd name="connsiteY1552" fmla="*/ 1073622 h 1101655"/>
              <a:gd name="connsiteX1553" fmla="*/ 552021 w 1033063"/>
              <a:gd name="connsiteY1553" fmla="*/ 1072877 h 1101655"/>
              <a:gd name="connsiteX1554" fmla="*/ 550679 w 1033063"/>
              <a:gd name="connsiteY1554" fmla="*/ 1073175 h 1101655"/>
              <a:gd name="connsiteX1555" fmla="*/ 549039 w 1033063"/>
              <a:gd name="connsiteY1555" fmla="*/ 1074368 h 1101655"/>
              <a:gd name="connsiteX1556" fmla="*/ 547995 w 1033063"/>
              <a:gd name="connsiteY1556" fmla="*/ 1077797 h 1101655"/>
              <a:gd name="connsiteX1557" fmla="*/ 546504 w 1033063"/>
              <a:gd name="connsiteY1557" fmla="*/ 1080780 h 1101655"/>
              <a:gd name="connsiteX1558" fmla="*/ 544863 w 1033063"/>
              <a:gd name="connsiteY1558" fmla="*/ 1081525 h 1101655"/>
              <a:gd name="connsiteX1559" fmla="*/ 543969 w 1033063"/>
              <a:gd name="connsiteY1559" fmla="*/ 1081525 h 1101655"/>
              <a:gd name="connsiteX1560" fmla="*/ 543223 w 1033063"/>
              <a:gd name="connsiteY1560" fmla="*/ 1081972 h 1101655"/>
              <a:gd name="connsiteX1561" fmla="*/ 542627 w 1033063"/>
              <a:gd name="connsiteY1561" fmla="*/ 1082718 h 1101655"/>
              <a:gd name="connsiteX1562" fmla="*/ 541732 w 1033063"/>
              <a:gd name="connsiteY1562" fmla="*/ 1083911 h 1101655"/>
              <a:gd name="connsiteX1563" fmla="*/ 540986 w 1033063"/>
              <a:gd name="connsiteY1563" fmla="*/ 1086297 h 1101655"/>
              <a:gd name="connsiteX1564" fmla="*/ 540539 w 1033063"/>
              <a:gd name="connsiteY1564" fmla="*/ 1089875 h 1101655"/>
              <a:gd name="connsiteX1565" fmla="*/ 540986 w 1033063"/>
              <a:gd name="connsiteY1565" fmla="*/ 1093603 h 1101655"/>
              <a:gd name="connsiteX1566" fmla="*/ 540539 w 1033063"/>
              <a:gd name="connsiteY1566" fmla="*/ 1095393 h 1101655"/>
              <a:gd name="connsiteX1567" fmla="*/ 539644 w 1033063"/>
              <a:gd name="connsiteY1567" fmla="*/ 1095840 h 1101655"/>
              <a:gd name="connsiteX1568" fmla="*/ 539197 w 1033063"/>
              <a:gd name="connsiteY1568" fmla="*/ 1096138 h 1101655"/>
              <a:gd name="connsiteX1569" fmla="*/ 538750 w 1033063"/>
              <a:gd name="connsiteY1569" fmla="*/ 1096138 h 1101655"/>
              <a:gd name="connsiteX1570" fmla="*/ 538601 w 1033063"/>
              <a:gd name="connsiteY1570" fmla="*/ 1095840 h 1101655"/>
              <a:gd name="connsiteX1571" fmla="*/ 538601 w 1033063"/>
              <a:gd name="connsiteY1571" fmla="*/ 1098077 h 1101655"/>
              <a:gd name="connsiteX1572" fmla="*/ 538601 w 1033063"/>
              <a:gd name="connsiteY1572" fmla="*/ 1099120 h 1101655"/>
              <a:gd name="connsiteX1573" fmla="*/ 538899 w 1033063"/>
              <a:gd name="connsiteY1573" fmla="*/ 1099717 h 1101655"/>
              <a:gd name="connsiteX1574" fmla="*/ 540390 w 1033063"/>
              <a:gd name="connsiteY1574" fmla="*/ 1100761 h 1101655"/>
              <a:gd name="connsiteX1575" fmla="*/ 542179 w 1033063"/>
              <a:gd name="connsiteY1575" fmla="*/ 1101656 h 1101655"/>
              <a:gd name="connsiteX1576" fmla="*/ 542925 w 1033063"/>
              <a:gd name="connsiteY1576" fmla="*/ 1101656 h 1101655"/>
              <a:gd name="connsiteX1577" fmla="*/ 554705 w 1033063"/>
              <a:gd name="connsiteY1577" fmla="*/ 1091367 h 1101655"/>
              <a:gd name="connsiteX1578" fmla="*/ 558880 w 1033063"/>
              <a:gd name="connsiteY1578" fmla="*/ 1087192 h 1101655"/>
              <a:gd name="connsiteX1579" fmla="*/ 561862 w 1033063"/>
              <a:gd name="connsiteY1579" fmla="*/ 1083314 h 1101655"/>
              <a:gd name="connsiteX1580" fmla="*/ 565590 w 1033063"/>
              <a:gd name="connsiteY1580" fmla="*/ 1075263 h 1101655"/>
              <a:gd name="connsiteX1581" fmla="*/ 569914 w 1033063"/>
              <a:gd name="connsiteY1581" fmla="*/ 1061991 h 1101655"/>
              <a:gd name="connsiteX1582" fmla="*/ 571704 w 1033063"/>
              <a:gd name="connsiteY1582" fmla="*/ 1058413 h 1101655"/>
              <a:gd name="connsiteX1583" fmla="*/ 573941 w 1033063"/>
              <a:gd name="connsiteY1583" fmla="*/ 1055281 h 1101655"/>
              <a:gd name="connsiteX1584" fmla="*/ 575581 w 1033063"/>
              <a:gd name="connsiteY1584" fmla="*/ 1053641 h 1101655"/>
              <a:gd name="connsiteX1585" fmla="*/ 574537 w 1033063"/>
              <a:gd name="connsiteY1585" fmla="*/ 1051255 h 1101655"/>
              <a:gd name="connsiteX1586" fmla="*/ 573941 w 1033063"/>
              <a:gd name="connsiteY1586" fmla="*/ 1047527 h 1101655"/>
              <a:gd name="connsiteX1587" fmla="*/ 573941 w 1033063"/>
              <a:gd name="connsiteY1587" fmla="*/ 1044992 h 1101655"/>
              <a:gd name="connsiteX1588" fmla="*/ 575879 w 1033063"/>
              <a:gd name="connsiteY1588" fmla="*/ 1039177 h 1101655"/>
              <a:gd name="connsiteX1589" fmla="*/ 578265 w 1033063"/>
              <a:gd name="connsiteY1589" fmla="*/ 1036343 h 1101655"/>
              <a:gd name="connsiteX1590" fmla="*/ 579160 w 1033063"/>
              <a:gd name="connsiteY1590" fmla="*/ 1033063 h 1101655"/>
              <a:gd name="connsiteX1591" fmla="*/ 579756 w 1033063"/>
              <a:gd name="connsiteY1591" fmla="*/ 1029782 h 1101655"/>
              <a:gd name="connsiteX1592" fmla="*/ 580949 w 1033063"/>
              <a:gd name="connsiteY1592" fmla="*/ 1028440 h 1101655"/>
              <a:gd name="connsiteX1593" fmla="*/ 586466 w 1033063"/>
              <a:gd name="connsiteY1593" fmla="*/ 1025607 h 1101655"/>
              <a:gd name="connsiteX1594" fmla="*/ 591984 w 1033063"/>
              <a:gd name="connsiteY1594" fmla="*/ 1021432 h 1101655"/>
              <a:gd name="connsiteX1595" fmla="*/ 593176 w 1033063"/>
              <a:gd name="connsiteY1595" fmla="*/ 1019941 h 1101655"/>
              <a:gd name="connsiteX1596" fmla="*/ 592580 w 1033063"/>
              <a:gd name="connsiteY1596" fmla="*/ 1017704 h 1101655"/>
              <a:gd name="connsiteX1597" fmla="*/ 593326 w 1033063"/>
              <a:gd name="connsiteY1597" fmla="*/ 1015766 h 1101655"/>
              <a:gd name="connsiteX1598" fmla="*/ 595562 w 1033063"/>
              <a:gd name="connsiteY1598" fmla="*/ 1013827 h 1101655"/>
              <a:gd name="connsiteX1599" fmla="*/ 596009 w 1033063"/>
              <a:gd name="connsiteY1599" fmla="*/ 1008608 h 1101655"/>
              <a:gd name="connsiteX1600" fmla="*/ 597202 w 1033063"/>
              <a:gd name="connsiteY1600" fmla="*/ 1009503 h 1101655"/>
              <a:gd name="connsiteX1601" fmla="*/ 598097 w 1033063"/>
              <a:gd name="connsiteY1601" fmla="*/ 1010994 h 1101655"/>
              <a:gd name="connsiteX1602" fmla="*/ 598097 w 1033063"/>
              <a:gd name="connsiteY1602" fmla="*/ 1006223 h 1101655"/>
              <a:gd name="connsiteX1603" fmla="*/ 598992 w 1033063"/>
              <a:gd name="connsiteY1603" fmla="*/ 1002495 h 1101655"/>
              <a:gd name="connsiteX1604" fmla="*/ 600483 w 1033063"/>
              <a:gd name="connsiteY1604" fmla="*/ 1000854 h 1101655"/>
              <a:gd name="connsiteX1605" fmla="*/ 601229 w 1033063"/>
              <a:gd name="connsiteY1605" fmla="*/ 999363 h 1101655"/>
              <a:gd name="connsiteX1606" fmla="*/ 597948 w 1033063"/>
              <a:gd name="connsiteY1606" fmla="*/ 995784 h 1101655"/>
              <a:gd name="connsiteX1607" fmla="*/ 597650 w 1033063"/>
              <a:gd name="connsiteY1607" fmla="*/ 992653 h 1101655"/>
              <a:gd name="connsiteX1608" fmla="*/ 597650 w 1033063"/>
              <a:gd name="connsiteY1608" fmla="*/ 989522 h 1101655"/>
              <a:gd name="connsiteX1609" fmla="*/ 598843 w 1033063"/>
              <a:gd name="connsiteY1609" fmla="*/ 990267 h 1101655"/>
              <a:gd name="connsiteX1610" fmla="*/ 599290 w 1033063"/>
              <a:gd name="connsiteY1610" fmla="*/ 992057 h 1101655"/>
              <a:gd name="connsiteX1611" fmla="*/ 600781 w 1033063"/>
              <a:gd name="connsiteY1611" fmla="*/ 994741 h 1101655"/>
              <a:gd name="connsiteX1612" fmla="*/ 604509 w 1033063"/>
              <a:gd name="connsiteY1612" fmla="*/ 996232 h 1101655"/>
              <a:gd name="connsiteX1613" fmla="*/ 604956 w 1033063"/>
              <a:gd name="connsiteY1613" fmla="*/ 999512 h 1101655"/>
              <a:gd name="connsiteX1614" fmla="*/ 607342 w 1033063"/>
              <a:gd name="connsiteY1614" fmla="*/ 999512 h 1101655"/>
              <a:gd name="connsiteX1615" fmla="*/ 614798 w 1033063"/>
              <a:gd name="connsiteY1615" fmla="*/ 995486 h 1101655"/>
              <a:gd name="connsiteX1616" fmla="*/ 617035 w 1033063"/>
              <a:gd name="connsiteY1616" fmla="*/ 995934 h 1101655"/>
              <a:gd name="connsiteX1617" fmla="*/ 617482 w 1033063"/>
              <a:gd name="connsiteY1617" fmla="*/ 997872 h 1101655"/>
              <a:gd name="connsiteX1618" fmla="*/ 616587 w 1033063"/>
              <a:gd name="connsiteY1618" fmla="*/ 1001600 h 1101655"/>
              <a:gd name="connsiteX1619" fmla="*/ 615693 w 1033063"/>
              <a:gd name="connsiteY1619" fmla="*/ 1002196 h 1101655"/>
              <a:gd name="connsiteX1620" fmla="*/ 613903 w 1033063"/>
              <a:gd name="connsiteY1620" fmla="*/ 1000854 h 1101655"/>
              <a:gd name="connsiteX1621" fmla="*/ 613008 w 1033063"/>
              <a:gd name="connsiteY1621" fmla="*/ 1001302 h 1101655"/>
              <a:gd name="connsiteX1622" fmla="*/ 613754 w 1033063"/>
              <a:gd name="connsiteY1622" fmla="*/ 1009652 h 1101655"/>
              <a:gd name="connsiteX1623" fmla="*/ 611666 w 1033063"/>
              <a:gd name="connsiteY1623" fmla="*/ 1012932 h 1101655"/>
              <a:gd name="connsiteX1624" fmla="*/ 607193 w 1033063"/>
              <a:gd name="connsiteY1624" fmla="*/ 1015617 h 1101655"/>
              <a:gd name="connsiteX1625" fmla="*/ 606597 w 1033063"/>
              <a:gd name="connsiteY1625" fmla="*/ 1018748 h 1101655"/>
              <a:gd name="connsiteX1626" fmla="*/ 606895 w 1033063"/>
              <a:gd name="connsiteY1626" fmla="*/ 1020090 h 1101655"/>
              <a:gd name="connsiteX1627" fmla="*/ 606149 w 1033063"/>
              <a:gd name="connsiteY1627" fmla="*/ 1021432 h 1101655"/>
              <a:gd name="connsiteX1628" fmla="*/ 602869 w 1033063"/>
              <a:gd name="connsiteY1628" fmla="*/ 1020985 h 1101655"/>
              <a:gd name="connsiteX1629" fmla="*/ 601378 w 1033063"/>
              <a:gd name="connsiteY1629" fmla="*/ 1022178 h 1101655"/>
              <a:gd name="connsiteX1630" fmla="*/ 601378 w 1033063"/>
              <a:gd name="connsiteY1630" fmla="*/ 1026651 h 1101655"/>
              <a:gd name="connsiteX1631" fmla="*/ 601080 w 1033063"/>
              <a:gd name="connsiteY1631" fmla="*/ 1028888 h 1101655"/>
              <a:gd name="connsiteX1632" fmla="*/ 598544 w 1033063"/>
              <a:gd name="connsiteY1632" fmla="*/ 1033063 h 1101655"/>
              <a:gd name="connsiteX1633" fmla="*/ 593922 w 1033063"/>
              <a:gd name="connsiteY1633" fmla="*/ 1035449 h 1101655"/>
              <a:gd name="connsiteX1634" fmla="*/ 587808 w 1033063"/>
              <a:gd name="connsiteY1634" fmla="*/ 1042010 h 1101655"/>
              <a:gd name="connsiteX1635" fmla="*/ 584528 w 1033063"/>
              <a:gd name="connsiteY1635" fmla="*/ 1042606 h 1101655"/>
              <a:gd name="connsiteX1636" fmla="*/ 583484 w 1033063"/>
              <a:gd name="connsiteY1636" fmla="*/ 1043650 h 1101655"/>
              <a:gd name="connsiteX1637" fmla="*/ 582142 w 1033063"/>
              <a:gd name="connsiteY1637" fmla="*/ 1044694 h 1101655"/>
              <a:gd name="connsiteX1638" fmla="*/ 579458 w 1033063"/>
              <a:gd name="connsiteY1638" fmla="*/ 1043054 h 1101655"/>
              <a:gd name="connsiteX1639" fmla="*/ 577668 w 1033063"/>
              <a:gd name="connsiteY1639" fmla="*/ 1043501 h 1101655"/>
              <a:gd name="connsiteX1640" fmla="*/ 577668 w 1033063"/>
              <a:gd name="connsiteY1640" fmla="*/ 1046036 h 1101655"/>
              <a:gd name="connsiteX1641" fmla="*/ 578265 w 1033063"/>
              <a:gd name="connsiteY1641" fmla="*/ 1047974 h 1101655"/>
              <a:gd name="connsiteX1642" fmla="*/ 577519 w 1033063"/>
              <a:gd name="connsiteY1642" fmla="*/ 1050510 h 1101655"/>
              <a:gd name="connsiteX1643" fmla="*/ 578265 w 1033063"/>
              <a:gd name="connsiteY1643" fmla="*/ 1052150 h 1101655"/>
              <a:gd name="connsiteX1644" fmla="*/ 581396 w 1033063"/>
              <a:gd name="connsiteY1644" fmla="*/ 1048273 h 1101655"/>
              <a:gd name="connsiteX1645" fmla="*/ 584677 w 1033063"/>
              <a:gd name="connsiteY1645" fmla="*/ 1045588 h 1101655"/>
              <a:gd name="connsiteX1646" fmla="*/ 593624 w 1033063"/>
              <a:gd name="connsiteY1646" fmla="*/ 1039624 h 1101655"/>
              <a:gd name="connsiteX1647" fmla="*/ 601676 w 1033063"/>
              <a:gd name="connsiteY1647" fmla="*/ 1032914 h 1101655"/>
              <a:gd name="connsiteX1648" fmla="*/ 607790 w 1033063"/>
              <a:gd name="connsiteY1648" fmla="*/ 1026204 h 1101655"/>
              <a:gd name="connsiteX1649" fmla="*/ 612412 w 1033063"/>
              <a:gd name="connsiteY1649" fmla="*/ 1020388 h 1101655"/>
              <a:gd name="connsiteX1650" fmla="*/ 615842 w 1033063"/>
              <a:gd name="connsiteY1650" fmla="*/ 1015318 h 1101655"/>
              <a:gd name="connsiteX1651" fmla="*/ 624341 w 1033063"/>
              <a:gd name="connsiteY1651" fmla="*/ 1001153 h 1101655"/>
              <a:gd name="connsiteX1652" fmla="*/ 631350 w 1033063"/>
              <a:gd name="connsiteY1652" fmla="*/ 982364 h 1101655"/>
              <a:gd name="connsiteX1653" fmla="*/ 638954 w 1033063"/>
              <a:gd name="connsiteY1653" fmla="*/ 969242 h 1101655"/>
              <a:gd name="connsiteX1654" fmla="*/ 645366 w 1033063"/>
              <a:gd name="connsiteY1654" fmla="*/ 960742 h 1101655"/>
              <a:gd name="connsiteX1655" fmla="*/ 651331 w 1033063"/>
              <a:gd name="connsiteY1655" fmla="*/ 954629 h 1101655"/>
              <a:gd name="connsiteX1656" fmla="*/ 657892 w 1033063"/>
              <a:gd name="connsiteY1656" fmla="*/ 949559 h 1101655"/>
              <a:gd name="connsiteX1657" fmla="*/ 663856 w 1033063"/>
              <a:gd name="connsiteY1657" fmla="*/ 945831 h 1101655"/>
              <a:gd name="connsiteX1658" fmla="*/ 663856 w 1033063"/>
              <a:gd name="connsiteY1658" fmla="*/ 941954 h 1101655"/>
              <a:gd name="connsiteX1659" fmla="*/ 666690 w 1033063"/>
              <a:gd name="connsiteY1659" fmla="*/ 938077 h 1101655"/>
              <a:gd name="connsiteX1660" fmla="*/ 667883 w 1033063"/>
              <a:gd name="connsiteY1660" fmla="*/ 935095 h 1101655"/>
              <a:gd name="connsiteX1661" fmla="*/ 668628 w 1033063"/>
              <a:gd name="connsiteY1661" fmla="*/ 931218 h 1101655"/>
              <a:gd name="connsiteX1662" fmla="*/ 669076 w 1033063"/>
              <a:gd name="connsiteY1662" fmla="*/ 923762 h 1101655"/>
              <a:gd name="connsiteX1663" fmla="*/ 668032 w 1033063"/>
              <a:gd name="connsiteY1663" fmla="*/ 915859 h 1101655"/>
              <a:gd name="connsiteX1664" fmla="*/ 669821 w 1033063"/>
              <a:gd name="connsiteY1664" fmla="*/ 910342 h 1101655"/>
              <a:gd name="connsiteX1665" fmla="*/ 669225 w 1033063"/>
              <a:gd name="connsiteY1665" fmla="*/ 907062 h 1101655"/>
              <a:gd name="connsiteX1666" fmla="*/ 670268 w 1033063"/>
              <a:gd name="connsiteY1666" fmla="*/ 905123 h 1101655"/>
              <a:gd name="connsiteX1667" fmla="*/ 669821 w 1033063"/>
              <a:gd name="connsiteY1667" fmla="*/ 903035 h 1101655"/>
              <a:gd name="connsiteX1668" fmla="*/ 669225 w 1033063"/>
              <a:gd name="connsiteY1668" fmla="*/ 901097 h 1101655"/>
              <a:gd name="connsiteX1669" fmla="*/ 668628 w 1033063"/>
              <a:gd name="connsiteY1669" fmla="*/ 895878 h 1101655"/>
              <a:gd name="connsiteX1670" fmla="*/ 666988 w 1033063"/>
              <a:gd name="connsiteY1670" fmla="*/ 890659 h 1101655"/>
              <a:gd name="connsiteX1671" fmla="*/ 666988 w 1033063"/>
              <a:gd name="connsiteY1671" fmla="*/ 887975 h 1101655"/>
              <a:gd name="connsiteX1672" fmla="*/ 667435 w 1033063"/>
              <a:gd name="connsiteY1672" fmla="*/ 885291 h 1101655"/>
              <a:gd name="connsiteX1673" fmla="*/ 667435 w 1033063"/>
              <a:gd name="connsiteY1673" fmla="*/ 882010 h 1101655"/>
              <a:gd name="connsiteX1674" fmla="*/ 666242 w 1033063"/>
              <a:gd name="connsiteY1674" fmla="*/ 880370 h 1101655"/>
              <a:gd name="connsiteX1675" fmla="*/ 665049 w 1033063"/>
              <a:gd name="connsiteY1675" fmla="*/ 877984 h 1101655"/>
              <a:gd name="connsiteX1676" fmla="*/ 665944 w 1033063"/>
              <a:gd name="connsiteY1676" fmla="*/ 876792 h 1101655"/>
              <a:gd name="connsiteX1677" fmla="*/ 666839 w 1033063"/>
              <a:gd name="connsiteY1677" fmla="*/ 876792 h 1101655"/>
              <a:gd name="connsiteX1678" fmla="*/ 668479 w 1033063"/>
              <a:gd name="connsiteY1678" fmla="*/ 875449 h 1101655"/>
              <a:gd name="connsiteX1679" fmla="*/ 669672 w 1033063"/>
              <a:gd name="connsiteY1679" fmla="*/ 868292 h 1101655"/>
              <a:gd name="connsiteX1680" fmla="*/ 668777 w 1033063"/>
              <a:gd name="connsiteY1680" fmla="*/ 866503 h 1101655"/>
              <a:gd name="connsiteX1681" fmla="*/ 666988 w 1033063"/>
              <a:gd name="connsiteY1681" fmla="*/ 866503 h 1101655"/>
              <a:gd name="connsiteX1682" fmla="*/ 667286 w 1033063"/>
              <a:gd name="connsiteY1682" fmla="*/ 865608 h 1101655"/>
              <a:gd name="connsiteX1683" fmla="*/ 670418 w 1033063"/>
              <a:gd name="connsiteY1683" fmla="*/ 864713 h 1101655"/>
              <a:gd name="connsiteX1684" fmla="*/ 674145 w 1033063"/>
              <a:gd name="connsiteY1684" fmla="*/ 858301 h 1101655"/>
              <a:gd name="connsiteX1685" fmla="*/ 673400 w 1033063"/>
              <a:gd name="connsiteY1685" fmla="*/ 856959 h 1101655"/>
              <a:gd name="connsiteX1686" fmla="*/ 671312 w 1033063"/>
              <a:gd name="connsiteY1686" fmla="*/ 856065 h 1101655"/>
              <a:gd name="connsiteX1687" fmla="*/ 666391 w 1033063"/>
              <a:gd name="connsiteY1687" fmla="*/ 855170 h 1101655"/>
              <a:gd name="connsiteX1688" fmla="*/ 665348 w 1033063"/>
              <a:gd name="connsiteY1688" fmla="*/ 851591 h 1101655"/>
              <a:gd name="connsiteX1689" fmla="*/ 667584 w 1033063"/>
              <a:gd name="connsiteY1689" fmla="*/ 853529 h 1101655"/>
              <a:gd name="connsiteX1690" fmla="*/ 669672 w 1033063"/>
              <a:gd name="connsiteY1690" fmla="*/ 853828 h 1101655"/>
              <a:gd name="connsiteX1691" fmla="*/ 672058 w 1033063"/>
              <a:gd name="connsiteY1691" fmla="*/ 853828 h 1101655"/>
              <a:gd name="connsiteX1692" fmla="*/ 673400 w 1033063"/>
              <a:gd name="connsiteY1692" fmla="*/ 852486 h 1101655"/>
              <a:gd name="connsiteX1693" fmla="*/ 672654 w 1033063"/>
              <a:gd name="connsiteY1693" fmla="*/ 849802 h 1101655"/>
              <a:gd name="connsiteX1694" fmla="*/ 674145 w 1033063"/>
              <a:gd name="connsiteY1694" fmla="*/ 848609 h 1101655"/>
              <a:gd name="connsiteX1695" fmla="*/ 677575 w 1033063"/>
              <a:gd name="connsiteY1695" fmla="*/ 849653 h 1101655"/>
              <a:gd name="connsiteX1696" fmla="*/ 679812 w 1033063"/>
              <a:gd name="connsiteY1696" fmla="*/ 849653 h 1101655"/>
              <a:gd name="connsiteX1697" fmla="*/ 678321 w 1033063"/>
              <a:gd name="connsiteY1697" fmla="*/ 852486 h 1101655"/>
              <a:gd name="connsiteX1698" fmla="*/ 679364 w 1033063"/>
              <a:gd name="connsiteY1698" fmla="*/ 852933 h 1101655"/>
              <a:gd name="connsiteX1699" fmla="*/ 683987 w 1033063"/>
              <a:gd name="connsiteY1699" fmla="*/ 847714 h 1101655"/>
              <a:gd name="connsiteX1700" fmla="*/ 686522 w 1033063"/>
              <a:gd name="connsiteY1700" fmla="*/ 845776 h 1101655"/>
              <a:gd name="connsiteX1701" fmla="*/ 687118 w 1033063"/>
              <a:gd name="connsiteY1701" fmla="*/ 842794 h 1101655"/>
              <a:gd name="connsiteX1702" fmla="*/ 685776 w 1033063"/>
              <a:gd name="connsiteY1702" fmla="*/ 842794 h 1101655"/>
              <a:gd name="connsiteX1703" fmla="*/ 685031 w 1033063"/>
              <a:gd name="connsiteY1703" fmla="*/ 841898 h 1101655"/>
              <a:gd name="connsiteX1704" fmla="*/ 686969 w 1033063"/>
              <a:gd name="connsiteY1704" fmla="*/ 840855 h 1101655"/>
              <a:gd name="connsiteX1705" fmla="*/ 688013 w 1033063"/>
              <a:gd name="connsiteY1705" fmla="*/ 840855 h 1101655"/>
              <a:gd name="connsiteX1706" fmla="*/ 689206 w 1033063"/>
              <a:gd name="connsiteY1706" fmla="*/ 839513 h 1101655"/>
              <a:gd name="connsiteX1707" fmla="*/ 695469 w 1033063"/>
              <a:gd name="connsiteY1707" fmla="*/ 834443 h 1101655"/>
              <a:gd name="connsiteX1708" fmla="*/ 707398 w 1033063"/>
              <a:gd name="connsiteY1708" fmla="*/ 826093 h 1101655"/>
              <a:gd name="connsiteX1709" fmla="*/ 714555 w 1033063"/>
              <a:gd name="connsiteY1709" fmla="*/ 818637 h 1101655"/>
              <a:gd name="connsiteX1710" fmla="*/ 720818 w 1033063"/>
              <a:gd name="connsiteY1710" fmla="*/ 815058 h 1101655"/>
              <a:gd name="connsiteX1711" fmla="*/ 738115 w 1033063"/>
              <a:gd name="connsiteY1711" fmla="*/ 805962 h 1101655"/>
              <a:gd name="connsiteX1712" fmla="*/ 741545 w 1033063"/>
              <a:gd name="connsiteY1712" fmla="*/ 805067 h 1101655"/>
              <a:gd name="connsiteX1713" fmla="*/ 746317 w 1033063"/>
              <a:gd name="connsiteY1713" fmla="*/ 805067 h 1101655"/>
              <a:gd name="connsiteX1714" fmla="*/ 749895 w 1033063"/>
              <a:gd name="connsiteY1714" fmla="*/ 806260 h 1101655"/>
              <a:gd name="connsiteX1715" fmla="*/ 751536 w 1033063"/>
              <a:gd name="connsiteY1715" fmla="*/ 806260 h 1101655"/>
              <a:gd name="connsiteX1716" fmla="*/ 752281 w 1033063"/>
              <a:gd name="connsiteY1716" fmla="*/ 804918 h 1101655"/>
              <a:gd name="connsiteX1717" fmla="*/ 752579 w 1033063"/>
              <a:gd name="connsiteY1717" fmla="*/ 802831 h 1101655"/>
              <a:gd name="connsiteX1718" fmla="*/ 755114 w 1033063"/>
              <a:gd name="connsiteY1718" fmla="*/ 800296 h 1101655"/>
              <a:gd name="connsiteX1719" fmla="*/ 757947 w 1033063"/>
              <a:gd name="connsiteY1719" fmla="*/ 799550 h 1101655"/>
              <a:gd name="connsiteX1720" fmla="*/ 764956 w 1033063"/>
              <a:gd name="connsiteY1720" fmla="*/ 793884 h 1101655"/>
              <a:gd name="connsiteX1721" fmla="*/ 772412 w 1033063"/>
              <a:gd name="connsiteY1721" fmla="*/ 792542 h 1101655"/>
              <a:gd name="connsiteX1722" fmla="*/ 773605 w 1033063"/>
              <a:gd name="connsiteY1722" fmla="*/ 791945 h 1101655"/>
              <a:gd name="connsiteX1723" fmla="*/ 774946 w 1033063"/>
              <a:gd name="connsiteY1723" fmla="*/ 790752 h 1101655"/>
              <a:gd name="connsiteX1724" fmla="*/ 773605 w 1033063"/>
              <a:gd name="connsiteY1724" fmla="*/ 789410 h 1101655"/>
              <a:gd name="connsiteX1725" fmla="*/ 772263 w 1033063"/>
              <a:gd name="connsiteY1725" fmla="*/ 788814 h 1101655"/>
              <a:gd name="connsiteX1726" fmla="*/ 772263 w 1033063"/>
              <a:gd name="connsiteY1726" fmla="*/ 785981 h 1101655"/>
              <a:gd name="connsiteX1727" fmla="*/ 773157 w 1033063"/>
              <a:gd name="connsiteY1727" fmla="*/ 784490 h 1101655"/>
              <a:gd name="connsiteX1728" fmla="*/ 780315 w 1033063"/>
              <a:gd name="connsiteY1728" fmla="*/ 782999 h 1101655"/>
              <a:gd name="connsiteX1729" fmla="*/ 786130 w 1033063"/>
              <a:gd name="connsiteY1729" fmla="*/ 782999 h 1101655"/>
              <a:gd name="connsiteX1730" fmla="*/ 788814 w 1033063"/>
              <a:gd name="connsiteY1730" fmla="*/ 781209 h 1101655"/>
              <a:gd name="connsiteX1731" fmla="*/ 793586 w 1033063"/>
              <a:gd name="connsiteY1731" fmla="*/ 780165 h 1101655"/>
              <a:gd name="connsiteX1732" fmla="*/ 797910 w 1033063"/>
              <a:gd name="connsiteY1732" fmla="*/ 781806 h 1101655"/>
              <a:gd name="connsiteX1733" fmla="*/ 798656 w 1033063"/>
              <a:gd name="connsiteY1733" fmla="*/ 782999 h 1101655"/>
              <a:gd name="connsiteX1734" fmla="*/ 795673 w 1033063"/>
              <a:gd name="connsiteY1734" fmla="*/ 784042 h 1101655"/>
              <a:gd name="connsiteX1735" fmla="*/ 792840 w 1033063"/>
              <a:gd name="connsiteY1735" fmla="*/ 783744 h 1101655"/>
              <a:gd name="connsiteX1736" fmla="*/ 790902 w 1033063"/>
              <a:gd name="connsiteY1736" fmla="*/ 784341 h 1101655"/>
              <a:gd name="connsiteX1737" fmla="*/ 792840 w 1033063"/>
              <a:gd name="connsiteY1737" fmla="*/ 785683 h 1101655"/>
              <a:gd name="connsiteX1738" fmla="*/ 797165 w 1033063"/>
              <a:gd name="connsiteY1738" fmla="*/ 784639 h 1101655"/>
              <a:gd name="connsiteX1739" fmla="*/ 802533 w 1033063"/>
              <a:gd name="connsiteY1739" fmla="*/ 784042 h 1101655"/>
              <a:gd name="connsiteX1740" fmla="*/ 806857 w 1033063"/>
              <a:gd name="connsiteY1740" fmla="*/ 782700 h 1101655"/>
              <a:gd name="connsiteX1741" fmla="*/ 810734 w 1033063"/>
              <a:gd name="connsiteY1741" fmla="*/ 782700 h 1101655"/>
              <a:gd name="connsiteX1742" fmla="*/ 811480 w 1033063"/>
              <a:gd name="connsiteY1742" fmla="*/ 781060 h 1101655"/>
              <a:gd name="connsiteX1743" fmla="*/ 811032 w 1033063"/>
              <a:gd name="connsiteY1743" fmla="*/ 779271 h 1101655"/>
              <a:gd name="connsiteX1744" fmla="*/ 810287 w 1033063"/>
              <a:gd name="connsiteY1744" fmla="*/ 777780 h 1101655"/>
              <a:gd name="connsiteX1745" fmla="*/ 810287 w 1033063"/>
              <a:gd name="connsiteY1745" fmla="*/ 776885 h 1101655"/>
              <a:gd name="connsiteX1746" fmla="*/ 810436 w 1033063"/>
              <a:gd name="connsiteY1746" fmla="*/ 775543 h 1101655"/>
              <a:gd name="connsiteX1747" fmla="*/ 812374 w 1033063"/>
              <a:gd name="connsiteY1747" fmla="*/ 774946 h 1101655"/>
              <a:gd name="connsiteX1748" fmla="*/ 814164 w 1033063"/>
              <a:gd name="connsiteY1748" fmla="*/ 774946 h 1101655"/>
              <a:gd name="connsiteX1749" fmla="*/ 814760 w 1033063"/>
              <a:gd name="connsiteY1749" fmla="*/ 776288 h 1101655"/>
              <a:gd name="connsiteX1750" fmla="*/ 813865 w 1033063"/>
              <a:gd name="connsiteY1750" fmla="*/ 778525 h 1101655"/>
              <a:gd name="connsiteX1751" fmla="*/ 814313 w 1033063"/>
              <a:gd name="connsiteY1751" fmla="*/ 780016 h 1101655"/>
              <a:gd name="connsiteX1752" fmla="*/ 815953 w 1033063"/>
              <a:gd name="connsiteY1752" fmla="*/ 781209 h 1101655"/>
              <a:gd name="connsiteX1753" fmla="*/ 817444 w 1033063"/>
              <a:gd name="connsiteY1753" fmla="*/ 781955 h 1101655"/>
              <a:gd name="connsiteX1754" fmla="*/ 820874 w 1033063"/>
              <a:gd name="connsiteY1754" fmla="*/ 781955 h 1101655"/>
              <a:gd name="connsiteX1755" fmla="*/ 827435 w 1033063"/>
              <a:gd name="connsiteY1755" fmla="*/ 781209 h 1101655"/>
              <a:gd name="connsiteX1756" fmla="*/ 839513 w 1033063"/>
              <a:gd name="connsiteY1756" fmla="*/ 781209 h 1101655"/>
              <a:gd name="connsiteX1757" fmla="*/ 841601 w 1033063"/>
              <a:gd name="connsiteY1757" fmla="*/ 781358 h 1101655"/>
              <a:gd name="connsiteX1758" fmla="*/ 843092 w 1033063"/>
              <a:gd name="connsiteY1758" fmla="*/ 778376 h 1101655"/>
              <a:gd name="connsiteX1759" fmla="*/ 844285 w 1033063"/>
              <a:gd name="connsiteY1759" fmla="*/ 776736 h 1101655"/>
              <a:gd name="connsiteX1760" fmla="*/ 843092 w 1033063"/>
              <a:gd name="connsiteY1760" fmla="*/ 775245 h 1101655"/>
              <a:gd name="connsiteX1761" fmla="*/ 842793 w 1033063"/>
              <a:gd name="connsiteY1761" fmla="*/ 772560 h 1101655"/>
              <a:gd name="connsiteX1762" fmla="*/ 843241 w 1033063"/>
              <a:gd name="connsiteY1762" fmla="*/ 770771 h 1101655"/>
              <a:gd name="connsiteX1763" fmla="*/ 850547 w 1033063"/>
              <a:gd name="connsiteY1763" fmla="*/ 763017 h 1101655"/>
              <a:gd name="connsiteX1764" fmla="*/ 853828 w 1033063"/>
              <a:gd name="connsiteY1764" fmla="*/ 761079 h 1101655"/>
              <a:gd name="connsiteX1765" fmla="*/ 865906 w 1033063"/>
              <a:gd name="connsiteY1765" fmla="*/ 756456 h 1101655"/>
              <a:gd name="connsiteX1766" fmla="*/ 869187 w 1033063"/>
              <a:gd name="connsiteY1766" fmla="*/ 754070 h 1101655"/>
              <a:gd name="connsiteX1767" fmla="*/ 869485 w 1033063"/>
              <a:gd name="connsiteY1767" fmla="*/ 751834 h 1101655"/>
              <a:gd name="connsiteX1768" fmla="*/ 868590 w 1033063"/>
              <a:gd name="connsiteY1768" fmla="*/ 743036 h 1101655"/>
              <a:gd name="connsiteX1769" fmla="*/ 868590 w 1033063"/>
              <a:gd name="connsiteY1769" fmla="*/ 742589 h 1101655"/>
              <a:gd name="connsiteX1770" fmla="*/ 867845 w 1033063"/>
              <a:gd name="connsiteY1770" fmla="*/ 740054 h 1101655"/>
              <a:gd name="connsiteX1771" fmla="*/ 870230 w 1033063"/>
              <a:gd name="connsiteY1771" fmla="*/ 732449 h 1101655"/>
              <a:gd name="connsiteX1772" fmla="*/ 873511 w 1033063"/>
              <a:gd name="connsiteY1772" fmla="*/ 726484 h 1101655"/>
              <a:gd name="connsiteX1773" fmla="*/ 874555 w 1033063"/>
              <a:gd name="connsiteY1773" fmla="*/ 722906 h 1101655"/>
              <a:gd name="connsiteX1774" fmla="*/ 876195 w 1033063"/>
              <a:gd name="connsiteY1774" fmla="*/ 721265 h 1101655"/>
              <a:gd name="connsiteX1775" fmla="*/ 879625 w 1033063"/>
              <a:gd name="connsiteY1775" fmla="*/ 719476 h 1101655"/>
              <a:gd name="connsiteX1776" fmla="*/ 884844 w 1033063"/>
              <a:gd name="connsiteY1776" fmla="*/ 713362 h 1101655"/>
              <a:gd name="connsiteX1777" fmla="*/ 886931 w 1033063"/>
              <a:gd name="connsiteY1777" fmla="*/ 709336 h 1101655"/>
              <a:gd name="connsiteX1778" fmla="*/ 887379 w 1033063"/>
              <a:gd name="connsiteY1778" fmla="*/ 705608 h 1101655"/>
              <a:gd name="connsiteX1779" fmla="*/ 889914 w 1033063"/>
              <a:gd name="connsiteY1779" fmla="*/ 703073 h 1101655"/>
              <a:gd name="connsiteX1780" fmla="*/ 891554 w 1033063"/>
              <a:gd name="connsiteY1780" fmla="*/ 696363 h 1101655"/>
              <a:gd name="connsiteX1781" fmla="*/ 895282 w 1033063"/>
              <a:gd name="connsiteY1781" fmla="*/ 689951 h 1101655"/>
              <a:gd name="connsiteX1782" fmla="*/ 899457 w 1033063"/>
              <a:gd name="connsiteY1782" fmla="*/ 687267 h 1101655"/>
              <a:gd name="connsiteX1783" fmla="*/ 901097 w 1033063"/>
              <a:gd name="connsiteY1783" fmla="*/ 685031 h 1101655"/>
              <a:gd name="connsiteX1784" fmla="*/ 902439 w 1033063"/>
              <a:gd name="connsiteY1784" fmla="*/ 681750 h 1101655"/>
              <a:gd name="connsiteX1785" fmla="*/ 903334 w 1033063"/>
              <a:gd name="connsiteY1785" fmla="*/ 676829 h 1101655"/>
              <a:gd name="connsiteX1786" fmla="*/ 902290 w 1033063"/>
              <a:gd name="connsiteY1786" fmla="*/ 664602 h 1101655"/>
              <a:gd name="connsiteX1787" fmla="*/ 902290 w 1033063"/>
              <a:gd name="connsiteY1787" fmla="*/ 658787 h 1101655"/>
              <a:gd name="connsiteX1788" fmla="*/ 904676 w 1033063"/>
              <a:gd name="connsiteY1788" fmla="*/ 647901 h 1101655"/>
              <a:gd name="connsiteX1789" fmla="*/ 909000 w 1033063"/>
              <a:gd name="connsiteY1789" fmla="*/ 640446 h 1101655"/>
              <a:gd name="connsiteX1790" fmla="*/ 910939 w 1033063"/>
              <a:gd name="connsiteY1790" fmla="*/ 638507 h 1101655"/>
              <a:gd name="connsiteX1791" fmla="*/ 914517 w 1033063"/>
              <a:gd name="connsiteY1791" fmla="*/ 636568 h 1101655"/>
              <a:gd name="connsiteX1792" fmla="*/ 917798 w 1033063"/>
              <a:gd name="connsiteY1792" fmla="*/ 632542 h 1101655"/>
              <a:gd name="connsiteX1793" fmla="*/ 917351 w 1033063"/>
              <a:gd name="connsiteY1793" fmla="*/ 630753 h 1101655"/>
              <a:gd name="connsiteX1794" fmla="*/ 916158 w 1033063"/>
              <a:gd name="connsiteY1794" fmla="*/ 621508 h 1101655"/>
              <a:gd name="connsiteX1795" fmla="*/ 916456 w 1033063"/>
              <a:gd name="connsiteY1795" fmla="*/ 617631 h 1101655"/>
              <a:gd name="connsiteX1796" fmla="*/ 917500 w 1033063"/>
              <a:gd name="connsiteY1796" fmla="*/ 613903 h 1101655"/>
              <a:gd name="connsiteX1797" fmla="*/ 918544 w 1033063"/>
              <a:gd name="connsiteY1797" fmla="*/ 606000 h 1101655"/>
              <a:gd name="connsiteX1798" fmla="*/ 920184 w 1033063"/>
              <a:gd name="connsiteY1798" fmla="*/ 598694 h 1101655"/>
              <a:gd name="connsiteX1799" fmla="*/ 922868 w 1033063"/>
              <a:gd name="connsiteY1799" fmla="*/ 589747 h 1101655"/>
              <a:gd name="connsiteX1800" fmla="*/ 924955 w 1033063"/>
              <a:gd name="connsiteY1800" fmla="*/ 580651 h 1101655"/>
              <a:gd name="connsiteX1801" fmla="*/ 924955 w 1033063"/>
              <a:gd name="connsiteY1801" fmla="*/ 580054 h 1101655"/>
              <a:gd name="connsiteX1802" fmla="*/ 923315 w 1033063"/>
              <a:gd name="connsiteY1802" fmla="*/ 572300 h 1101655"/>
              <a:gd name="connsiteX1803" fmla="*/ 921973 w 1033063"/>
              <a:gd name="connsiteY1803" fmla="*/ 563652 h 1101655"/>
              <a:gd name="connsiteX1804" fmla="*/ 921526 w 1033063"/>
              <a:gd name="connsiteY1804" fmla="*/ 554705 h 1101655"/>
              <a:gd name="connsiteX1805" fmla="*/ 920333 w 1033063"/>
              <a:gd name="connsiteY1805" fmla="*/ 546802 h 1101655"/>
              <a:gd name="connsiteX1806" fmla="*/ 923464 w 1033063"/>
              <a:gd name="connsiteY1806" fmla="*/ 529355 h 1101655"/>
              <a:gd name="connsiteX1807" fmla="*/ 922868 w 1033063"/>
              <a:gd name="connsiteY1807" fmla="*/ 528610 h 1101655"/>
              <a:gd name="connsiteX1808" fmla="*/ 921824 w 1033063"/>
              <a:gd name="connsiteY1808" fmla="*/ 531294 h 1101655"/>
              <a:gd name="connsiteX1809" fmla="*/ 920780 w 1033063"/>
              <a:gd name="connsiteY1809" fmla="*/ 529654 h 1101655"/>
              <a:gd name="connsiteX1810" fmla="*/ 921078 w 1033063"/>
              <a:gd name="connsiteY1810" fmla="*/ 528162 h 1101655"/>
              <a:gd name="connsiteX1811" fmla="*/ 921078 w 1033063"/>
              <a:gd name="connsiteY1811" fmla="*/ 521751 h 1101655"/>
              <a:gd name="connsiteX1812" fmla="*/ 921973 w 1033063"/>
              <a:gd name="connsiteY1812" fmla="*/ 519216 h 1101655"/>
              <a:gd name="connsiteX1813" fmla="*/ 922271 w 1033063"/>
              <a:gd name="connsiteY1813" fmla="*/ 517874 h 1101655"/>
              <a:gd name="connsiteX1814" fmla="*/ 921675 w 1033063"/>
              <a:gd name="connsiteY1814" fmla="*/ 516979 h 1101655"/>
              <a:gd name="connsiteX1815" fmla="*/ 920929 w 1033063"/>
              <a:gd name="connsiteY1815" fmla="*/ 516382 h 1101655"/>
              <a:gd name="connsiteX1816" fmla="*/ 919438 w 1033063"/>
              <a:gd name="connsiteY1816" fmla="*/ 517128 h 1101655"/>
              <a:gd name="connsiteX1817" fmla="*/ 920035 w 1033063"/>
              <a:gd name="connsiteY1817" fmla="*/ 514146 h 1101655"/>
              <a:gd name="connsiteX1818" fmla="*/ 920929 w 1033063"/>
              <a:gd name="connsiteY1818" fmla="*/ 511014 h 1101655"/>
              <a:gd name="connsiteX1819" fmla="*/ 922868 w 1033063"/>
              <a:gd name="connsiteY1819" fmla="*/ 508479 h 1101655"/>
              <a:gd name="connsiteX1820" fmla="*/ 926148 w 1033063"/>
              <a:gd name="connsiteY1820" fmla="*/ 505050 h 1101655"/>
              <a:gd name="connsiteX1821" fmla="*/ 926148 w 1033063"/>
              <a:gd name="connsiteY1821" fmla="*/ 501918 h 1101655"/>
              <a:gd name="connsiteX1822" fmla="*/ 928087 w 1033063"/>
              <a:gd name="connsiteY1822" fmla="*/ 498489 h 1101655"/>
              <a:gd name="connsiteX1823" fmla="*/ 927490 w 1033063"/>
              <a:gd name="connsiteY1823" fmla="*/ 496699 h 1101655"/>
              <a:gd name="connsiteX1824" fmla="*/ 925701 w 1033063"/>
              <a:gd name="connsiteY1824" fmla="*/ 495208 h 1101655"/>
              <a:gd name="connsiteX1825" fmla="*/ 927341 w 1033063"/>
              <a:gd name="connsiteY1825" fmla="*/ 495208 h 1101655"/>
              <a:gd name="connsiteX1826" fmla="*/ 928534 w 1033063"/>
              <a:gd name="connsiteY1826" fmla="*/ 494015 h 1101655"/>
              <a:gd name="connsiteX1827" fmla="*/ 929876 w 1033063"/>
              <a:gd name="connsiteY1827" fmla="*/ 490586 h 1101655"/>
              <a:gd name="connsiteX1828" fmla="*/ 930920 w 1033063"/>
              <a:gd name="connsiteY1828" fmla="*/ 491182 h 1101655"/>
              <a:gd name="connsiteX1829" fmla="*/ 934350 w 1033063"/>
              <a:gd name="connsiteY1829" fmla="*/ 494463 h 1101655"/>
              <a:gd name="connsiteX1830" fmla="*/ 935095 w 1033063"/>
              <a:gd name="connsiteY1830" fmla="*/ 499831 h 1101655"/>
              <a:gd name="connsiteX1831" fmla="*/ 936437 w 1033063"/>
              <a:gd name="connsiteY1831" fmla="*/ 500129 h 1101655"/>
              <a:gd name="connsiteX1832" fmla="*/ 937630 w 1033063"/>
              <a:gd name="connsiteY1832" fmla="*/ 500129 h 1101655"/>
              <a:gd name="connsiteX1833" fmla="*/ 941955 w 1033063"/>
              <a:gd name="connsiteY1833" fmla="*/ 496699 h 1101655"/>
              <a:gd name="connsiteX1834" fmla="*/ 947770 w 1033063"/>
              <a:gd name="connsiteY1834" fmla="*/ 489691 h 1101655"/>
              <a:gd name="connsiteX1835" fmla="*/ 949410 w 1033063"/>
              <a:gd name="connsiteY1835" fmla="*/ 486411 h 1101655"/>
              <a:gd name="connsiteX1836" fmla="*/ 956419 w 1033063"/>
              <a:gd name="connsiteY1836" fmla="*/ 475972 h 1101655"/>
              <a:gd name="connsiteX1837" fmla="*/ 962234 w 1033063"/>
              <a:gd name="connsiteY1837" fmla="*/ 463596 h 1101655"/>
              <a:gd name="connsiteX1838" fmla="*/ 963725 w 1033063"/>
              <a:gd name="connsiteY1838" fmla="*/ 459272 h 1101655"/>
              <a:gd name="connsiteX1839" fmla="*/ 962980 w 1033063"/>
              <a:gd name="connsiteY1839" fmla="*/ 456438 h 1101655"/>
              <a:gd name="connsiteX1840" fmla="*/ 965067 w 1033063"/>
              <a:gd name="connsiteY1840" fmla="*/ 452562 h 1101655"/>
              <a:gd name="connsiteX1841" fmla="*/ 966111 w 1033063"/>
              <a:gd name="connsiteY1841" fmla="*/ 451518 h 1101655"/>
              <a:gd name="connsiteX1842" fmla="*/ 966111 w 1033063"/>
              <a:gd name="connsiteY1842" fmla="*/ 453009 h 1101655"/>
              <a:gd name="connsiteX1843" fmla="*/ 965813 w 1033063"/>
              <a:gd name="connsiteY1843" fmla="*/ 454202 h 1101655"/>
              <a:gd name="connsiteX1844" fmla="*/ 965216 w 1033063"/>
              <a:gd name="connsiteY1844" fmla="*/ 455395 h 1101655"/>
              <a:gd name="connsiteX1845" fmla="*/ 965216 w 1033063"/>
              <a:gd name="connsiteY1845" fmla="*/ 456886 h 1101655"/>
              <a:gd name="connsiteX1846" fmla="*/ 966260 w 1033063"/>
              <a:gd name="connsiteY1846" fmla="*/ 456140 h 1101655"/>
              <a:gd name="connsiteX1847" fmla="*/ 969839 w 1033063"/>
              <a:gd name="connsiteY1847" fmla="*/ 450921 h 1101655"/>
              <a:gd name="connsiteX1848" fmla="*/ 969839 w 1033063"/>
              <a:gd name="connsiteY1848" fmla="*/ 447641 h 1101655"/>
              <a:gd name="connsiteX1849" fmla="*/ 971330 w 1033063"/>
              <a:gd name="connsiteY1849" fmla="*/ 448088 h 1101655"/>
              <a:gd name="connsiteX1850" fmla="*/ 972225 w 1033063"/>
              <a:gd name="connsiteY1850" fmla="*/ 447193 h 1101655"/>
              <a:gd name="connsiteX1851" fmla="*/ 976251 w 1033063"/>
              <a:gd name="connsiteY1851" fmla="*/ 440781 h 1101655"/>
              <a:gd name="connsiteX1852" fmla="*/ 980724 w 1033063"/>
              <a:gd name="connsiteY1852" fmla="*/ 436606 h 1101655"/>
              <a:gd name="connsiteX1853" fmla="*/ 984154 w 1033063"/>
              <a:gd name="connsiteY1853" fmla="*/ 434370 h 1101655"/>
              <a:gd name="connsiteX1854" fmla="*/ 990118 w 1033063"/>
              <a:gd name="connsiteY1854" fmla="*/ 431536 h 1101655"/>
              <a:gd name="connsiteX1855" fmla="*/ 990417 w 1033063"/>
              <a:gd name="connsiteY1855" fmla="*/ 431536 h 1101655"/>
              <a:gd name="connsiteX1856" fmla="*/ 995039 w 1033063"/>
              <a:gd name="connsiteY1856" fmla="*/ 424230 h 1101655"/>
              <a:gd name="connsiteX1857" fmla="*/ 999512 w 1033063"/>
              <a:gd name="connsiteY1857" fmla="*/ 420055 h 1101655"/>
              <a:gd name="connsiteX1858" fmla="*/ 1003986 w 1033063"/>
              <a:gd name="connsiteY1858" fmla="*/ 413792 h 1101655"/>
              <a:gd name="connsiteX1859" fmla="*/ 1005030 w 1033063"/>
              <a:gd name="connsiteY1859" fmla="*/ 411704 h 1101655"/>
              <a:gd name="connsiteX1860" fmla="*/ 1003837 w 1033063"/>
              <a:gd name="connsiteY1860" fmla="*/ 409319 h 1101655"/>
              <a:gd name="connsiteX1861" fmla="*/ 1005477 w 1033063"/>
              <a:gd name="connsiteY1861" fmla="*/ 410213 h 1101655"/>
              <a:gd name="connsiteX1862" fmla="*/ 1007267 w 1033063"/>
              <a:gd name="connsiteY1862" fmla="*/ 409766 h 1101655"/>
              <a:gd name="connsiteX1863" fmla="*/ 1011591 w 1033063"/>
              <a:gd name="connsiteY1863" fmla="*/ 405292 h 1101655"/>
              <a:gd name="connsiteX1864" fmla="*/ 1018301 w 1033063"/>
              <a:gd name="connsiteY1864" fmla="*/ 396793 h 1101655"/>
              <a:gd name="connsiteX1865" fmla="*/ 1023073 w 1033063"/>
              <a:gd name="connsiteY1865" fmla="*/ 388591 h 1101655"/>
              <a:gd name="connsiteX1866" fmla="*/ 1028143 w 1033063"/>
              <a:gd name="connsiteY1866" fmla="*/ 374277 h 1101655"/>
              <a:gd name="connsiteX1867" fmla="*/ 1030081 w 1033063"/>
              <a:gd name="connsiteY1867" fmla="*/ 365628 h 1101655"/>
              <a:gd name="connsiteX1868" fmla="*/ 1031572 w 1033063"/>
              <a:gd name="connsiteY1868" fmla="*/ 362347 h 1101655"/>
              <a:gd name="connsiteX1869" fmla="*/ 1031572 w 1033063"/>
              <a:gd name="connsiteY1869" fmla="*/ 359664 h 1101655"/>
              <a:gd name="connsiteX1870" fmla="*/ 1030379 w 1033063"/>
              <a:gd name="connsiteY1870" fmla="*/ 356234 h 1101655"/>
              <a:gd name="connsiteX1871" fmla="*/ 1030379 w 1033063"/>
              <a:gd name="connsiteY1871" fmla="*/ 354743 h 1101655"/>
              <a:gd name="connsiteX1872" fmla="*/ 1030976 w 1033063"/>
              <a:gd name="connsiteY1872" fmla="*/ 353102 h 1101655"/>
              <a:gd name="connsiteX1873" fmla="*/ 1030976 w 1033063"/>
              <a:gd name="connsiteY1873" fmla="*/ 352059 h 1101655"/>
              <a:gd name="connsiteX1874" fmla="*/ 1030976 w 1033063"/>
              <a:gd name="connsiteY1874" fmla="*/ 350418 h 1101655"/>
              <a:gd name="connsiteX1875" fmla="*/ 1032019 w 1033063"/>
              <a:gd name="connsiteY1875" fmla="*/ 346690 h 1101655"/>
              <a:gd name="connsiteX1876" fmla="*/ 777780 w 1033063"/>
              <a:gd name="connsiteY1876" fmla="*/ 219049 h 1101655"/>
              <a:gd name="connsiteX1877" fmla="*/ 775990 w 1033063"/>
              <a:gd name="connsiteY1877" fmla="*/ 220689 h 1101655"/>
              <a:gd name="connsiteX1878" fmla="*/ 775692 w 1033063"/>
              <a:gd name="connsiteY1878" fmla="*/ 222329 h 1101655"/>
              <a:gd name="connsiteX1879" fmla="*/ 776139 w 1033063"/>
              <a:gd name="connsiteY1879" fmla="*/ 224417 h 1101655"/>
              <a:gd name="connsiteX1880" fmla="*/ 775245 w 1033063"/>
              <a:gd name="connsiteY1880" fmla="*/ 227548 h 1101655"/>
              <a:gd name="connsiteX1881" fmla="*/ 777780 w 1033063"/>
              <a:gd name="connsiteY1881" fmla="*/ 224864 h 1101655"/>
              <a:gd name="connsiteX1882" fmla="*/ 778227 w 1033063"/>
              <a:gd name="connsiteY1882" fmla="*/ 221435 h 1101655"/>
              <a:gd name="connsiteX1883" fmla="*/ 778227 w 1033063"/>
              <a:gd name="connsiteY1883" fmla="*/ 220838 h 1101655"/>
              <a:gd name="connsiteX1884" fmla="*/ 778227 w 1033063"/>
              <a:gd name="connsiteY1884" fmla="*/ 218900 h 1101655"/>
              <a:gd name="connsiteX1885" fmla="*/ 777631 w 1033063"/>
              <a:gd name="connsiteY1885" fmla="*/ 219198 h 1101655"/>
              <a:gd name="connsiteX1886" fmla="*/ 757500 w 1033063"/>
              <a:gd name="connsiteY1886" fmla="*/ 805366 h 1101655"/>
              <a:gd name="connsiteX1887" fmla="*/ 756755 w 1033063"/>
              <a:gd name="connsiteY1887" fmla="*/ 804620 h 1101655"/>
              <a:gd name="connsiteX1888" fmla="*/ 752878 w 1033063"/>
              <a:gd name="connsiteY1888" fmla="*/ 809541 h 1101655"/>
              <a:gd name="connsiteX1889" fmla="*/ 753922 w 1033063"/>
              <a:gd name="connsiteY1889" fmla="*/ 810734 h 1101655"/>
              <a:gd name="connsiteX1890" fmla="*/ 756755 w 1033063"/>
              <a:gd name="connsiteY1890" fmla="*/ 810137 h 1101655"/>
              <a:gd name="connsiteX1891" fmla="*/ 757798 w 1033063"/>
              <a:gd name="connsiteY1891" fmla="*/ 810883 h 1101655"/>
              <a:gd name="connsiteX1892" fmla="*/ 757798 w 1033063"/>
              <a:gd name="connsiteY1892" fmla="*/ 809392 h 1101655"/>
              <a:gd name="connsiteX1893" fmla="*/ 758097 w 1033063"/>
              <a:gd name="connsiteY1893" fmla="*/ 808348 h 1101655"/>
              <a:gd name="connsiteX1894" fmla="*/ 758544 w 1033063"/>
              <a:gd name="connsiteY1894" fmla="*/ 807602 h 1101655"/>
              <a:gd name="connsiteX1895" fmla="*/ 758097 w 1033063"/>
              <a:gd name="connsiteY1895" fmla="*/ 806409 h 1101655"/>
              <a:gd name="connsiteX1896" fmla="*/ 757500 w 1033063"/>
              <a:gd name="connsiteY1896" fmla="*/ 805515 h 1101655"/>
              <a:gd name="connsiteX1897" fmla="*/ 671461 w 1033063"/>
              <a:gd name="connsiteY1897" fmla="*/ 875748 h 1101655"/>
              <a:gd name="connsiteX1898" fmla="*/ 668181 w 1033063"/>
              <a:gd name="connsiteY1898" fmla="*/ 879177 h 1101655"/>
              <a:gd name="connsiteX1899" fmla="*/ 669821 w 1033063"/>
              <a:gd name="connsiteY1899" fmla="*/ 882756 h 1101655"/>
              <a:gd name="connsiteX1900" fmla="*/ 670268 w 1033063"/>
              <a:gd name="connsiteY1900" fmla="*/ 882458 h 1101655"/>
              <a:gd name="connsiteX1901" fmla="*/ 670716 w 1033063"/>
              <a:gd name="connsiteY1901" fmla="*/ 881861 h 1101655"/>
              <a:gd name="connsiteX1902" fmla="*/ 671759 w 1033063"/>
              <a:gd name="connsiteY1902" fmla="*/ 879923 h 1101655"/>
              <a:gd name="connsiteX1903" fmla="*/ 672654 w 1033063"/>
              <a:gd name="connsiteY1903" fmla="*/ 877090 h 1101655"/>
              <a:gd name="connsiteX1904" fmla="*/ 671610 w 1033063"/>
              <a:gd name="connsiteY1904" fmla="*/ 875598 h 1101655"/>
              <a:gd name="connsiteX1905" fmla="*/ 931218 w 1033063"/>
              <a:gd name="connsiteY1905" fmla="*/ 498191 h 1101655"/>
              <a:gd name="connsiteX1906" fmla="*/ 930771 w 1033063"/>
              <a:gd name="connsiteY1906" fmla="*/ 500875 h 1101655"/>
              <a:gd name="connsiteX1907" fmla="*/ 928087 w 1033063"/>
              <a:gd name="connsiteY1907" fmla="*/ 503111 h 1101655"/>
              <a:gd name="connsiteX1908" fmla="*/ 928087 w 1033063"/>
              <a:gd name="connsiteY1908" fmla="*/ 504901 h 1101655"/>
              <a:gd name="connsiteX1909" fmla="*/ 929280 w 1033063"/>
              <a:gd name="connsiteY1909" fmla="*/ 504304 h 1101655"/>
              <a:gd name="connsiteX1910" fmla="*/ 933008 w 1033063"/>
              <a:gd name="connsiteY1910" fmla="*/ 501471 h 1101655"/>
              <a:gd name="connsiteX1911" fmla="*/ 933008 w 1033063"/>
              <a:gd name="connsiteY1911" fmla="*/ 500875 h 1101655"/>
              <a:gd name="connsiteX1912" fmla="*/ 932709 w 1033063"/>
              <a:gd name="connsiteY1912" fmla="*/ 499532 h 1101655"/>
              <a:gd name="connsiteX1913" fmla="*/ 931367 w 1033063"/>
              <a:gd name="connsiteY1913" fmla="*/ 498340 h 1101655"/>
              <a:gd name="connsiteX1914" fmla="*/ 785832 w 1033063"/>
              <a:gd name="connsiteY1914" fmla="*/ 787025 h 1101655"/>
              <a:gd name="connsiteX1915" fmla="*/ 785086 w 1033063"/>
              <a:gd name="connsiteY1915" fmla="*/ 786130 h 1101655"/>
              <a:gd name="connsiteX1916" fmla="*/ 784490 w 1033063"/>
              <a:gd name="connsiteY1916" fmla="*/ 785832 h 1101655"/>
              <a:gd name="connsiteX1917" fmla="*/ 783595 w 1033063"/>
              <a:gd name="connsiteY1917" fmla="*/ 787025 h 1101655"/>
              <a:gd name="connsiteX1918" fmla="*/ 781359 w 1033063"/>
              <a:gd name="connsiteY1918" fmla="*/ 788665 h 1101655"/>
              <a:gd name="connsiteX1919" fmla="*/ 782402 w 1033063"/>
              <a:gd name="connsiteY1919" fmla="*/ 789858 h 1101655"/>
              <a:gd name="connsiteX1920" fmla="*/ 785086 w 1033063"/>
              <a:gd name="connsiteY1920" fmla="*/ 789261 h 1101655"/>
              <a:gd name="connsiteX1921" fmla="*/ 786727 w 1033063"/>
              <a:gd name="connsiteY1921" fmla="*/ 788516 h 1101655"/>
              <a:gd name="connsiteX1922" fmla="*/ 788218 w 1033063"/>
              <a:gd name="connsiteY1922" fmla="*/ 788516 h 1101655"/>
              <a:gd name="connsiteX1923" fmla="*/ 787323 w 1033063"/>
              <a:gd name="connsiteY1923" fmla="*/ 787770 h 1101655"/>
              <a:gd name="connsiteX1924" fmla="*/ 785683 w 1033063"/>
              <a:gd name="connsiteY1924" fmla="*/ 786876 h 1101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Lst>
            <a:rect l="l" t="t" r="r" b="b"/>
            <a:pathLst>
              <a:path w="1033063" h="1101655">
                <a:moveTo>
                  <a:pt x="625982" y="138527"/>
                </a:moveTo>
                <a:lnTo>
                  <a:pt x="624043" y="141211"/>
                </a:lnTo>
                <a:lnTo>
                  <a:pt x="624043" y="143746"/>
                </a:lnTo>
                <a:cubicBezTo>
                  <a:pt x="624043" y="143746"/>
                  <a:pt x="625683" y="144193"/>
                  <a:pt x="625683" y="144193"/>
                </a:cubicBezTo>
                <a:lnTo>
                  <a:pt x="630157" y="144193"/>
                </a:lnTo>
                <a:cubicBezTo>
                  <a:pt x="630157" y="144193"/>
                  <a:pt x="633139" y="145834"/>
                  <a:pt x="633139" y="145834"/>
                </a:cubicBezTo>
                <a:lnTo>
                  <a:pt x="635376" y="145834"/>
                </a:lnTo>
                <a:cubicBezTo>
                  <a:pt x="635376" y="145834"/>
                  <a:pt x="637463" y="144790"/>
                  <a:pt x="637463" y="144790"/>
                </a:cubicBezTo>
                <a:lnTo>
                  <a:pt x="641191" y="139124"/>
                </a:lnTo>
                <a:lnTo>
                  <a:pt x="640147" y="137633"/>
                </a:lnTo>
                <a:lnTo>
                  <a:pt x="636420" y="136589"/>
                </a:lnTo>
                <a:lnTo>
                  <a:pt x="629858" y="138676"/>
                </a:lnTo>
                <a:lnTo>
                  <a:pt x="625982" y="138676"/>
                </a:lnTo>
                <a:close/>
                <a:moveTo>
                  <a:pt x="629113" y="134054"/>
                </a:moveTo>
                <a:lnTo>
                  <a:pt x="632095" y="130475"/>
                </a:lnTo>
                <a:lnTo>
                  <a:pt x="632095" y="128537"/>
                </a:lnTo>
                <a:cubicBezTo>
                  <a:pt x="632095" y="128537"/>
                  <a:pt x="631648" y="127344"/>
                  <a:pt x="631648" y="127344"/>
                </a:cubicBezTo>
                <a:lnTo>
                  <a:pt x="630604" y="127642"/>
                </a:lnTo>
                <a:lnTo>
                  <a:pt x="630306" y="128238"/>
                </a:lnTo>
                <a:lnTo>
                  <a:pt x="626727" y="128835"/>
                </a:lnTo>
                <a:lnTo>
                  <a:pt x="625982" y="130773"/>
                </a:lnTo>
                <a:lnTo>
                  <a:pt x="625982" y="134203"/>
                </a:lnTo>
                <a:cubicBezTo>
                  <a:pt x="625982" y="134203"/>
                  <a:pt x="626578" y="135097"/>
                  <a:pt x="626578" y="135097"/>
                </a:cubicBezTo>
                <a:lnTo>
                  <a:pt x="629411" y="134203"/>
                </a:lnTo>
                <a:close/>
                <a:moveTo>
                  <a:pt x="622701" y="93047"/>
                </a:moveTo>
                <a:lnTo>
                  <a:pt x="625385" y="91854"/>
                </a:lnTo>
                <a:lnTo>
                  <a:pt x="625385" y="90661"/>
                </a:lnTo>
                <a:cubicBezTo>
                  <a:pt x="625385" y="90661"/>
                  <a:pt x="624192" y="86188"/>
                  <a:pt x="624192" y="86188"/>
                </a:cubicBezTo>
                <a:lnTo>
                  <a:pt x="623596" y="85890"/>
                </a:lnTo>
                <a:lnTo>
                  <a:pt x="622104" y="85890"/>
                </a:lnTo>
                <a:cubicBezTo>
                  <a:pt x="622104" y="85890"/>
                  <a:pt x="620166" y="86635"/>
                  <a:pt x="620166" y="86635"/>
                </a:cubicBezTo>
                <a:lnTo>
                  <a:pt x="619719" y="89319"/>
                </a:lnTo>
                <a:lnTo>
                  <a:pt x="621061" y="92600"/>
                </a:lnTo>
                <a:lnTo>
                  <a:pt x="622552" y="93047"/>
                </a:lnTo>
                <a:close/>
                <a:moveTo>
                  <a:pt x="621955" y="140913"/>
                </a:moveTo>
                <a:lnTo>
                  <a:pt x="624490" y="137633"/>
                </a:lnTo>
                <a:lnTo>
                  <a:pt x="624192" y="134352"/>
                </a:lnTo>
                <a:lnTo>
                  <a:pt x="624192" y="128835"/>
                </a:lnTo>
                <a:cubicBezTo>
                  <a:pt x="624192" y="128835"/>
                  <a:pt x="623447" y="128537"/>
                  <a:pt x="623447" y="128537"/>
                </a:cubicBezTo>
                <a:lnTo>
                  <a:pt x="622850" y="128835"/>
                </a:lnTo>
                <a:lnTo>
                  <a:pt x="622104" y="129431"/>
                </a:lnTo>
                <a:lnTo>
                  <a:pt x="622104" y="133010"/>
                </a:lnTo>
                <a:cubicBezTo>
                  <a:pt x="622104" y="133010"/>
                  <a:pt x="621359" y="135694"/>
                  <a:pt x="621359" y="135694"/>
                </a:cubicBezTo>
                <a:lnTo>
                  <a:pt x="619420" y="137931"/>
                </a:lnTo>
                <a:lnTo>
                  <a:pt x="617184" y="139124"/>
                </a:lnTo>
                <a:lnTo>
                  <a:pt x="616886" y="143299"/>
                </a:lnTo>
                <a:lnTo>
                  <a:pt x="621657" y="144939"/>
                </a:lnTo>
                <a:lnTo>
                  <a:pt x="622104" y="140913"/>
                </a:lnTo>
                <a:close/>
                <a:moveTo>
                  <a:pt x="673549" y="913026"/>
                </a:moveTo>
                <a:lnTo>
                  <a:pt x="672505" y="914816"/>
                </a:lnTo>
                <a:lnTo>
                  <a:pt x="671461" y="917201"/>
                </a:lnTo>
                <a:lnTo>
                  <a:pt x="671163" y="924210"/>
                </a:lnTo>
                <a:lnTo>
                  <a:pt x="672952" y="922868"/>
                </a:lnTo>
                <a:lnTo>
                  <a:pt x="672654" y="921079"/>
                </a:lnTo>
                <a:lnTo>
                  <a:pt x="674891" y="916903"/>
                </a:lnTo>
                <a:lnTo>
                  <a:pt x="675786" y="913474"/>
                </a:lnTo>
                <a:lnTo>
                  <a:pt x="674742" y="911982"/>
                </a:lnTo>
                <a:lnTo>
                  <a:pt x="673400" y="913026"/>
                </a:lnTo>
                <a:close/>
                <a:moveTo>
                  <a:pt x="645366" y="151202"/>
                </a:moveTo>
                <a:lnTo>
                  <a:pt x="642981" y="151202"/>
                </a:lnTo>
                <a:cubicBezTo>
                  <a:pt x="642981" y="151202"/>
                  <a:pt x="626727" y="148070"/>
                  <a:pt x="626727" y="148070"/>
                </a:cubicBezTo>
                <a:lnTo>
                  <a:pt x="621061" y="149263"/>
                </a:lnTo>
                <a:lnTo>
                  <a:pt x="616289" y="152395"/>
                </a:lnTo>
                <a:lnTo>
                  <a:pt x="614947" y="154930"/>
                </a:lnTo>
                <a:lnTo>
                  <a:pt x="614351" y="157763"/>
                </a:lnTo>
                <a:lnTo>
                  <a:pt x="614649" y="159403"/>
                </a:lnTo>
                <a:lnTo>
                  <a:pt x="614201" y="160894"/>
                </a:lnTo>
                <a:lnTo>
                  <a:pt x="612859" y="162535"/>
                </a:lnTo>
                <a:lnTo>
                  <a:pt x="612561" y="163728"/>
                </a:lnTo>
                <a:lnTo>
                  <a:pt x="612114" y="169692"/>
                </a:lnTo>
                <a:lnTo>
                  <a:pt x="612412" y="172525"/>
                </a:lnTo>
                <a:lnTo>
                  <a:pt x="614351" y="174315"/>
                </a:lnTo>
                <a:lnTo>
                  <a:pt x="617482" y="174315"/>
                </a:lnTo>
                <a:cubicBezTo>
                  <a:pt x="617482" y="174315"/>
                  <a:pt x="617929" y="175060"/>
                  <a:pt x="617929" y="175060"/>
                </a:cubicBezTo>
                <a:lnTo>
                  <a:pt x="617929" y="176104"/>
                </a:lnTo>
                <a:cubicBezTo>
                  <a:pt x="617929" y="176104"/>
                  <a:pt x="617482" y="176253"/>
                  <a:pt x="617482" y="176253"/>
                </a:cubicBezTo>
                <a:lnTo>
                  <a:pt x="615543" y="175806"/>
                </a:lnTo>
                <a:lnTo>
                  <a:pt x="613903" y="175806"/>
                </a:lnTo>
                <a:cubicBezTo>
                  <a:pt x="613903" y="175806"/>
                  <a:pt x="613158" y="178788"/>
                  <a:pt x="613158" y="178788"/>
                </a:cubicBezTo>
                <a:lnTo>
                  <a:pt x="614052" y="182367"/>
                </a:lnTo>
                <a:lnTo>
                  <a:pt x="615394" y="186244"/>
                </a:lnTo>
                <a:lnTo>
                  <a:pt x="616886" y="189524"/>
                </a:lnTo>
                <a:lnTo>
                  <a:pt x="617333" y="191164"/>
                </a:lnTo>
                <a:lnTo>
                  <a:pt x="619868" y="193699"/>
                </a:lnTo>
                <a:lnTo>
                  <a:pt x="621508" y="193998"/>
                </a:lnTo>
                <a:lnTo>
                  <a:pt x="624341" y="192805"/>
                </a:lnTo>
                <a:lnTo>
                  <a:pt x="630306" y="192805"/>
                </a:lnTo>
                <a:cubicBezTo>
                  <a:pt x="630306" y="192805"/>
                  <a:pt x="631499" y="191314"/>
                  <a:pt x="631499" y="191314"/>
                </a:cubicBezTo>
                <a:lnTo>
                  <a:pt x="632990" y="191314"/>
                </a:lnTo>
                <a:cubicBezTo>
                  <a:pt x="632990" y="191314"/>
                  <a:pt x="635525" y="192954"/>
                  <a:pt x="635525" y="192954"/>
                </a:cubicBezTo>
                <a:lnTo>
                  <a:pt x="638358" y="193699"/>
                </a:lnTo>
                <a:lnTo>
                  <a:pt x="639849" y="192805"/>
                </a:lnTo>
                <a:lnTo>
                  <a:pt x="642384" y="192357"/>
                </a:lnTo>
                <a:lnTo>
                  <a:pt x="644024" y="191612"/>
                </a:lnTo>
                <a:lnTo>
                  <a:pt x="645665" y="189375"/>
                </a:lnTo>
                <a:lnTo>
                  <a:pt x="646112" y="186095"/>
                </a:lnTo>
                <a:lnTo>
                  <a:pt x="648796" y="187287"/>
                </a:lnTo>
                <a:lnTo>
                  <a:pt x="650436" y="188331"/>
                </a:lnTo>
                <a:lnTo>
                  <a:pt x="653419" y="188331"/>
                </a:lnTo>
                <a:cubicBezTo>
                  <a:pt x="653419" y="188331"/>
                  <a:pt x="654164" y="187287"/>
                  <a:pt x="654164" y="187287"/>
                </a:cubicBezTo>
                <a:lnTo>
                  <a:pt x="654760" y="185200"/>
                </a:lnTo>
                <a:lnTo>
                  <a:pt x="655059" y="183261"/>
                </a:lnTo>
                <a:lnTo>
                  <a:pt x="657295" y="185796"/>
                </a:lnTo>
                <a:lnTo>
                  <a:pt x="658638" y="186095"/>
                </a:lnTo>
                <a:lnTo>
                  <a:pt x="659980" y="185796"/>
                </a:lnTo>
                <a:lnTo>
                  <a:pt x="661471" y="185200"/>
                </a:lnTo>
                <a:lnTo>
                  <a:pt x="664005" y="182665"/>
                </a:lnTo>
                <a:lnTo>
                  <a:pt x="664751" y="180876"/>
                </a:lnTo>
                <a:lnTo>
                  <a:pt x="664155" y="179534"/>
                </a:lnTo>
                <a:lnTo>
                  <a:pt x="663856" y="178192"/>
                </a:lnTo>
                <a:lnTo>
                  <a:pt x="665198" y="176700"/>
                </a:lnTo>
                <a:lnTo>
                  <a:pt x="666839" y="175507"/>
                </a:lnTo>
                <a:lnTo>
                  <a:pt x="667435" y="174762"/>
                </a:lnTo>
                <a:lnTo>
                  <a:pt x="669523" y="171481"/>
                </a:lnTo>
                <a:lnTo>
                  <a:pt x="670865" y="168946"/>
                </a:lnTo>
                <a:lnTo>
                  <a:pt x="671461" y="167753"/>
                </a:lnTo>
                <a:lnTo>
                  <a:pt x="671759" y="166411"/>
                </a:lnTo>
                <a:lnTo>
                  <a:pt x="671014" y="163280"/>
                </a:lnTo>
                <a:lnTo>
                  <a:pt x="672207" y="163280"/>
                </a:lnTo>
                <a:cubicBezTo>
                  <a:pt x="672207" y="163280"/>
                  <a:pt x="672952" y="162684"/>
                  <a:pt x="672952" y="162684"/>
                </a:cubicBezTo>
                <a:lnTo>
                  <a:pt x="673847" y="159105"/>
                </a:lnTo>
                <a:lnTo>
                  <a:pt x="674742" y="156570"/>
                </a:lnTo>
                <a:lnTo>
                  <a:pt x="676084" y="154184"/>
                </a:lnTo>
                <a:lnTo>
                  <a:pt x="675786" y="152693"/>
                </a:lnTo>
                <a:lnTo>
                  <a:pt x="674444" y="151947"/>
                </a:lnTo>
                <a:lnTo>
                  <a:pt x="672505" y="151351"/>
                </a:lnTo>
                <a:lnTo>
                  <a:pt x="670567" y="150904"/>
                </a:lnTo>
                <a:lnTo>
                  <a:pt x="665348" y="150456"/>
                </a:lnTo>
                <a:lnTo>
                  <a:pt x="656699" y="148965"/>
                </a:lnTo>
                <a:lnTo>
                  <a:pt x="654164" y="148965"/>
                </a:lnTo>
                <a:cubicBezTo>
                  <a:pt x="654164" y="148965"/>
                  <a:pt x="651480" y="148965"/>
                  <a:pt x="651480" y="148965"/>
                </a:cubicBezTo>
                <a:lnTo>
                  <a:pt x="649094" y="150307"/>
                </a:lnTo>
                <a:lnTo>
                  <a:pt x="645665" y="150754"/>
                </a:lnTo>
                <a:close/>
                <a:moveTo>
                  <a:pt x="766149" y="182069"/>
                </a:moveTo>
                <a:lnTo>
                  <a:pt x="767789" y="180727"/>
                </a:lnTo>
                <a:lnTo>
                  <a:pt x="767789" y="179534"/>
                </a:lnTo>
                <a:cubicBezTo>
                  <a:pt x="767789" y="179534"/>
                  <a:pt x="765254" y="179235"/>
                  <a:pt x="765254" y="179235"/>
                </a:cubicBezTo>
                <a:lnTo>
                  <a:pt x="764807" y="181472"/>
                </a:lnTo>
                <a:lnTo>
                  <a:pt x="764360" y="181472"/>
                </a:lnTo>
                <a:cubicBezTo>
                  <a:pt x="764360" y="181472"/>
                  <a:pt x="764061" y="182218"/>
                  <a:pt x="764061" y="182218"/>
                </a:cubicBezTo>
                <a:lnTo>
                  <a:pt x="765403" y="182665"/>
                </a:lnTo>
                <a:lnTo>
                  <a:pt x="766000" y="181919"/>
                </a:lnTo>
                <a:close/>
                <a:moveTo>
                  <a:pt x="606298" y="151947"/>
                </a:moveTo>
                <a:lnTo>
                  <a:pt x="608684" y="153737"/>
                </a:lnTo>
                <a:lnTo>
                  <a:pt x="615842" y="148369"/>
                </a:lnTo>
                <a:lnTo>
                  <a:pt x="615842" y="147623"/>
                </a:lnTo>
                <a:cubicBezTo>
                  <a:pt x="615842" y="147623"/>
                  <a:pt x="615543" y="146281"/>
                  <a:pt x="615543" y="146281"/>
                </a:cubicBezTo>
                <a:lnTo>
                  <a:pt x="613008" y="145834"/>
                </a:lnTo>
                <a:lnTo>
                  <a:pt x="610921" y="146132"/>
                </a:lnTo>
                <a:lnTo>
                  <a:pt x="606895" y="147623"/>
                </a:lnTo>
                <a:lnTo>
                  <a:pt x="606149" y="149412"/>
                </a:lnTo>
                <a:lnTo>
                  <a:pt x="606149" y="149860"/>
                </a:lnTo>
                <a:cubicBezTo>
                  <a:pt x="606149" y="149860"/>
                  <a:pt x="605851" y="150904"/>
                  <a:pt x="605851" y="150904"/>
                </a:cubicBezTo>
                <a:lnTo>
                  <a:pt x="606298" y="151947"/>
                </a:lnTo>
                <a:close/>
                <a:moveTo>
                  <a:pt x="638358" y="146132"/>
                </a:moveTo>
                <a:lnTo>
                  <a:pt x="637612" y="147325"/>
                </a:lnTo>
                <a:lnTo>
                  <a:pt x="640744" y="148667"/>
                </a:lnTo>
                <a:lnTo>
                  <a:pt x="647752" y="147772"/>
                </a:lnTo>
                <a:lnTo>
                  <a:pt x="649392" y="146281"/>
                </a:lnTo>
                <a:lnTo>
                  <a:pt x="649691" y="144790"/>
                </a:lnTo>
                <a:lnTo>
                  <a:pt x="648945" y="143299"/>
                </a:lnTo>
                <a:lnTo>
                  <a:pt x="646261" y="142553"/>
                </a:lnTo>
                <a:lnTo>
                  <a:pt x="643726" y="143150"/>
                </a:lnTo>
                <a:lnTo>
                  <a:pt x="640893" y="144492"/>
                </a:lnTo>
                <a:lnTo>
                  <a:pt x="638507" y="146281"/>
                </a:lnTo>
                <a:close/>
                <a:moveTo>
                  <a:pt x="592431" y="162385"/>
                </a:moveTo>
                <a:lnTo>
                  <a:pt x="589001" y="168052"/>
                </a:lnTo>
                <a:lnTo>
                  <a:pt x="589001" y="174315"/>
                </a:lnTo>
                <a:cubicBezTo>
                  <a:pt x="589001" y="174315"/>
                  <a:pt x="585721" y="177446"/>
                  <a:pt x="585721" y="177446"/>
                </a:cubicBezTo>
                <a:lnTo>
                  <a:pt x="582142" y="184305"/>
                </a:lnTo>
                <a:lnTo>
                  <a:pt x="584975" y="183858"/>
                </a:lnTo>
                <a:lnTo>
                  <a:pt x="590045" y="181323"/>
                </a:lnTo>
                <a:lnTo>
                  <a:pt x="594518" y="177744"/>
                </a:lnTo>
                <a:lnTo>
                  <a:pt x="598544" y="172674"/>
                </a:lnTo>
                <a:lnTo>
                  <a:pt x="599439" y="172674"/>
                </a:lnTo>
                <a:cubicBezTo>
                  <a:pt x="599439" y="172674"/>
                  <a:pt x="602421" y="162982"/>
                  <a:pt x="602421" y="162982"/>
                </a:cubicBezTo>
                <a:lnTo>
                  <a:pt x="600036" y="159552"/>
                </a:lnTo>
                <a:lnTo>
                  <a:pt x="595562" y="160149"/>
                </a:lnTo>
                <a:lnTo>
                  <a:pt x="592431" y="162385"/>
                </a:lnTo>
                <a:close/>
                <a:moveTo>
                  <a:pt x="922420" y="512953"/>
                </a:moveTo>
                <a:lnTo>
                  <a:pt x="921973" y="513848"/>
                </a:lnTo>
                <a:lnTo>
                  <a:pt x="922719" y="514891"/>
                </a:lnTo>
                <a:lnTo>
                  <a:pt x="923166" y="515935"/>
                </a:lnTo>
                <a:lnTo>
                  <a:pt x="924210" y="516233"/>
                </a:lnTo>
                <a:lnTo>
                  <a:pt x="925105" y="514593"/>
                </a:lnTo>
                <a:lnTo>
                  <a:pt x="925105" y="512655"/>
                </a:lnTo>
                <a:cubicBezTo>
                  <a:pt x="925105" y="512655"/>
                  <a:pt x="923017" y="512655"/>
                  <a:pt x="923017" y="512655"/>
                </a:cubicBezTo>
                <a:lnTo>
                  <a:pt x="922271" y="513102"/>
                </a:lnTo>
                <a:close/>
                <a:moveTo>
                  <a:pt x="1032765" y="346840"/>
                </a:moveTo>
                <a:lnTo>
                  <a:pt x="1033063" y="343857"/>
                </a:lnTo>
                <a:lnTo>
                  <a:pt x="1032318" y="336551"/>
                </a:lnTo>
                <a:lnTo>
                  <a:pt x="1031274" y="335954"/>
                </a:lnTo>
                <a:lnTo>
                  <a:pt x="1031274" y="333419"/>
                </a:lnTo>
                <a:cubicBezTo>
                  <a:pt x="1031274" y="333419"/>
                  <a:pt x="1029932" y="329990"/>
                  <a:pt x="1029932" y="329990"/>
                </a:cubicBezTo>
                <a:lnTo>
                  <a:pt x="1028441" y="319254"/>
                </a:lnTo>
                <a:lnTo>
                  <a:pt x="1025607" y="313587"/>
                </a:lnTo>
                <a:lnTo>
                  <a:pt x="1024415" y="306281"/>
                </a:lnTo>
                <a:lnTo>
                  <a:pt x="1021880" y="296737"/>
                </a:lnTo>
                <a:lnTo>
                  <a:pt x="1017704" y="288089"/>
                </a:lnTo>
                <a:lnTo>
                  <a:pt x="1015318" y="285703"/>
                </a:lnTo>
                <a:lnTo>
                  <a:pt x="1013529" y="284659"/>
                </a:lnTo>
                <a:lnTo>
                  <a:pt x="1002196" y="282572"/>
                </a:lnTo>
                <a:lnTo>
                  <a:pt x="997425" y="283615"/>
                </a:lnTo>
                <a:lnTo>
                  <a:pt x="991461" y="283317"/>
                </a:lnTo>
                <a:lnTo>
                  <a:pt x="986092" y="283615"/>
                </a:lnTo>
                <a:lnTo>
                  <a:pt x="981917" y="282273"/>
                </a:lnTo>
                <a:lnTo>
                  <a:pt x="978935" y="280036"/>
                </a:lnTo>
                <a:lnTo>
                  <a:pt x="976400" y="279291"/>
                </a:lnTo>
                <a:lnTo>
                  <a:pt x="970584" y="278694"/>
                </a:lnTo>
                <a:lnTo>
                  <a:pt x="967304" y="273177"/>
                </a:lnTo>
                <a:lnTo>
                  <a:pt x="958805" y="269897"/>
                </a:lnTo>
                <a:lnTo>
                  <a:pt x="954331" y="264827"/>
                </a:lnTo>
                <a:lnTo>
                  <a:pt x="947621" y="259757"/>
                </a:lnTo>
                <a:lnTo>
                  <a:pt x="941805" y="252450"/>
                </a:lnTo>
                <a:lnTo>
                  <a:pt x="939419" y="250512"/>
                </a:lnTo>
                <a:lnTo>
                  <a:pt x="936437" y="246188"/>
                </a:lnTo>
                <a:lnTo>
                  <a:pt x="930920" y="244398"/>
                </a:lnTo>
                <a:lnTo>
                  <a:pt x="925403" y="240223"/>
                </a:lnTo>
                <a:lnTo>
                  <a:pt x="922271" y="237241"/>
                </a:lnTo>
                <a:lnTo>
                  <a:pt x="913324" y="232022"/>
                </a:lnTo>
                <a:lnTo>
                  <a:pt x="909149" y="230083"/>
                </a:lnTo>
                <a:lnTo>
                  <a:pt x="906614" y="228145"/>
                </a:lnTo>
                <a:lnTo>
                  <a:pt x="902290" y="226206"/>
                </a:lnTo>
                <a:lnTo>
                  <a:pt x="897220" y="222777"/>
                </a:lnTo>
                <a:lnTo>
                  <a:pt x="890063" y="221435"/>
                </a:lnTo>
                <a:lnTo>
                  <a:pt x="883800" y="220987"/>
                </a:lnTo>
                <a:lnTo>
                  <a:pt x="873213" y="223075"/>
                </a:lnTo>
                <a:lnTo>
                  <a:pt x="864862" y="223522"/>
                </a:lnTo>
                <a:lnTo>
                  <a:pt x="861582" y="224864"/>
                </a:lnTo>
                <a:lnTo>
                  <a:pt x="857258" y="224268"/>
                </a:lnTo>
                <a:lnTo>
                  <a:pt x="853082" y="223224"/>
                </a:lnTo>
                <a:lnTo>
                  <a:pt x="850995" y="221286"/>
                </a:lnTo>
                <a:lnTo>
                  <a:pt x="846969" y="219645"/>
                </a:lnTo>
                <a:lnTo>
                  <a:pt x="843688" y="221286"/>
                </a:lnTo>
                <a:lnTo>
                  <a:pt x="837127" y="220838"/>
                </a:lnTo>
                <a:lnTo>
                  <a:pt x="828031" y="217259"/>
                </a:lnTo>
                <a:lnTo>
                  <a:pt x="825794" y="215321"/>
                </a:lnTo>
                <a:lnTo>
                  <a:pt x="821619" y="213681"/>
                </a:lnTo>
                <a:lnTo>
                  <a:pt x="818935" y="211891"/>
                </a:lnTo>
                <a:lnTo>
                  <a:pt x="811181" y="209804"/>
                </a:lnTo>
                <a:lnTo>
                  <a:pt x="807155" y="209505"/>
                </a:lnTo>
                <a:lnTo>
                  <a:pt x="805664" y="210549"/>
                </a:lnTo>
                <a:lnTo>
                  <a:pt x="805068" y="212935"/>
                </a:lnTo>
                <a:lnTo>
                  <a:pt x="797910" y="213382"/>
                </a:lnTo>
                <a:lnTo>
                  <a:pt x="794331" y="215470"/>
                </a:lnTo>
                <a:lnTo>
                  <a:pt x="792542" y="215172"/>
                </a:lnTo>
                <a:lnTo>
                  <a:pt x="790454" y="216812"/>
                </a:lnTo>
                <a:lnTo>
                  <a:pt x="785683" y="221435"/>
                </a:lnTo>
                <a:lnTo>
                  <a:pt x="784788" y="219943"/>
                </a:lnTo>
                <a:lnTo>
                  <a:pt x="785683" y="218452"/>
                </a:lnTo>
                <a:lnTo>
                  <a:pt x="787770" y="215619"/>
                </a:lnTo>
                <a:lnTo>
                  <a:pt x="788069" y="214575"/>
                </a:lnTo>
                <a:lnTo>
                  <a:pt x="788069" y="212786"/>
                </a:lnTo>
                <a:cubicBezTo>
                  <a:pt x="788069" y="212786"/>
                  <a:pt x="785981" y="212190"/>
                  <a:pt x="785981" y="212190"/>
                </a:cubicBezTo>
                <a:lnTo>
                  <a:pt x="784639" y="212190"/>
                </a:lnTo>
                <a:cubicBezTo>
                  <a:pt x="784639" y="212190"/>
                  <a:pt x="782551" y="213979"/>
                  <a:pt x="782551" y="213979"/>
                </a:cubicBezTo>
                <a:lnTo>
                  <a:pt x="780613" y="219496"/>
                </a:lnTo>
                <a:lnTo>
                  <a:pt x="779122" y="225162"/>
                </a:lnTo>
                <a:lnTo>
                  <a:pt x="774201" y="230382"/>
                </a:lnTo>
                <a:lnTo>
                  <a:pt x="771517" y="232171"/>
                </a:lnTo>
                <a:lnTo>
                  <a:pt x="771517" y="230531"/>
                </a:lnTo>
                <a:cubicBezTo>
                  <a:pt x="771517" y="230531"/>
                  <a:pt x="773754" y="220093"/>
                  <a:pt x="773754" y="220093"/>
                </a:cubicBezTo>
                <a:lnTo>
                  <a:pt x="774499" y="217707"/>
                </a:lnTo>
                <a:lnTo>
                  <a:pt x="775096" y="214874"/>
                </a:lnTo>
                <a:lnTo>
                  <a:pt x="775841" y="213532"/>
                </a:lnTo>
                <a:lnTo>
                  <a:pt x="776885" y="212339"/>
                </a:lnTo>
                <a:lnTo>
                  <a:pt x="776885" y="210251"/>
                </a:lnTo>
                <a:cubicBezTo>
                  <a:pt x="776885" y="210251"/>
                  <a:pt x="780613" y="209207"/>
                  <a:pt x="780613" y="209207"/>
                </a:cubicBezTo>
                <a:lnTo>
                  <a:pt x="780315" y="206523"/>
                </a:lnTo>
                <a:lnTo>
                  <a:pt x="779122" y="203690"/>
                </a:lnTo>
                <a:lnTo>
                  <a:pt x="776885" y="204287"/>
                </a:lnTo>
                <a:lnTo>
                  <a:pt x="775394" y="205330"/>
                </a:lnTo>
                <a:lnTo>
                  <a:pt x="773157" y="209207"/>
                </a:lnTo>
                <a:lnTo>
                  <a:pt x="772113" y="207716"/>
                </a:lnTo>
                <a:lnTo>
                  <a:pt x="770622" y="206225"/>
                </a:lnTo>
                <a:lnTo>
                  <a:pt x="771964" y="205629"/>
                </a:lnTo>
                <a:lnTo>
                  <a:pt x="773306" y="205330"/>
                </a:lnTo>
                <a:lnTo>
                  <a:pt x="774350" y="203243"/>
                </a:lnTo>
                <a:lnTo>
                  <a:pt x="775394" y="202199"/>
                </a:lnTo>
                <a:lnTo>
                  <a:pt x="776438" y="200559"/>
                </a:lnTo>
                <a:lnTo>
                  <a:pt x="776139" y="197726"/>
                </a:lnTo>
                <a:lnTo>
                  <a:pt x="774946" y="194892"/>
                </a:lnTo>
                <a:lnTo>
                  <a:pt x="773306" y="192208"/>
                </a:lnTo>
                <a:lnTo>
                  <a:pt x="771517" y="193550"/>
                </a:lnTo>
                <a:lnTo>
                  <a:pt x="770026" y="193550"/>
                </a:lnTo>
                <a:cubicBezTo>
                  <a:pt x="770026" y="193550"/>
                  <a:pt x="771517" y="191910"/>
                  <a:pt x="771517" y="191910"/>
                </a:cubicBezTo>
                <a:lnTo>
                  <a:pt x="769728" y="191612"/>
                </a:lnTo>
                <a:lnTo>
                  <a:pt x="768684" y="190121"/>
                </a:lnTo>
                <a:lnTo>
                  <a:pt x="766298" y="187884"/>
                </a:lnTo>
                <a:lnTo>
                  <a:pt x="763465" y="185796"/>
                </a:lnTo>
                <a:lnTo>
                  <a:pt x="762123" y="184454"/>
                </a:lnTo>
                <a:lnTo>
                  <a:pt x="759290" y="185498"/>
                </a:lnTo>
                <a:lnTo>
                  <a:pt x="757798" y="188779"/>
                </a:lnTo>
                <a:lnTo>
                  <a:pt x="756606" y="190568"/>
                </a:lnTo>
                <a:lnTo>
                  <a:pt x="755413" y="191164"/>
                </a:lnTo>
                <a:lnTo>
                  <a:pt x="754816" y="187138"/>
                </a:lnTo>
                <a:lnTo>
                  <a:pt x="751983" y="181323"/>
                </a:lnTo>
                <a:lnTo>
                  <a:pt x="749448" y="180577"/>
                </a:lnTo>
                <a:lnTo>
                  <a:pt x="747062" y="181025"/>
                </a:lnTo>
                <a:lnTo>
                  <a:pt x="743483" y="178341"/>
                </a:lnTo>
                <a:lnTo>
                  <a:pt x="738414" y="176551"/>
                </a:lnTo>
                <a:lnTo>
                  <a:pt x="736475" y="174315"/>
                </a:lnTo>
                <a:lnTo>
                  <a:pt x="733940" y="174762"/>
                </a:lnTo>
                <a:lnTo>
                  <a:pt x="732002" y="174315"/>
                </a:lnTo>
                <a:lnTo>
                  <a:pt x="732002" y="172376"/>
                </a:lnTo>
                <a:cubicBezTo>
                  <a:pt x="732002" y="172376"/>
                  <a:pt x="729169" y="172525"/>
                  <a:pt x="729169" y="172525"/>
                </a:cubicBezTo>
                <a:lnTo>
                  <a:pt x="726484" y="172227"/>
                </a:lnTo>
                <a:lnTo>
                  <a:pt x="723949" y="171332"/>
                </a:lnTo>
                <a:lnTo>
                  <a:pt x="721266" y="170587"/>
                </a:lnTo>
                <a:lnTo>
                  <a:pt x="720520" y="169096"/>
                </a:lnTo>
                <a:lnTo>
                  <a:pt x="717239" y="166859"/>
                </a:lnTo>
                <a:lnTo>
                  <a:pt x="716195" y="165368"/>
                </a:lnTo>
                <a:lnTo>
                  <a:pt x="713959" y="165368"/>
                </a:lnTo>
                <a:cubicBezTo>
                  <a:pt x="713959" y="165368"/>
                  <a:pt x="712617" y="164324"/>
                  <a:pt x="712617" y="164324"/>
                </a:cubicBezTo>
                <a:lnTo>
                  <a:pt x="710529" y="164324"/>
                </a:lnTo>
                <a:cubicBezTo>
                  <a:pt x="710529" y="164324"/>
                  <a:pt x="707845" y="164324"/>
                  <a:pt x="707845" y="164324"/>
                </a:cubicBezTo>
                <a:lnTo>
                  <a:pt x="705907" y="162535"/>
                </a:lnTo>
                <a:lnTo>
                  <a:pt x="704117" y="161640"/>
                </a:lnTo>
                <a:lnTo>
                  <a:pt x="700688" y="161192"/>
                </a:lnTo>
                <a:lnTo>
                  <a:pt x="699644" y="161789"/>
                </a:lnTo>
                <a:lnTo>
                  <a:pt x="699047" y="162684"/>
                </a:lnTo>
                <a:lnTo>
                  <a:pt x="699793" y="163728"/>
                </a:lnTo>
                <a:lnTo>
                  <a:pt x="700240" y="164920"/>
                </a:lnTo>
                <a:lnTo>
                  <a:pt x="698898" y="164473"/>
                </a:lnTo>
                <a:lnTo>
                  <a:pt x="696662" y="162385"/>
                </a:lnTo>
                <a:lnTo>
                  <a:pt x="694127" y="163728"/>
                </a:lnTo>
                <a:lnTo>
                  <a:pt x="693232" y="163728"/>
                </a:lnTo>
                <a:cubicBezTo>
                  <a:pt x="693232" y="163728"/>
                  <a:pt x="692039" y="163429"/>
                  <a:pt x="692039" y="163429"/>
                </a:cubicBezTo>
                <a:lnTo>
                  <a:pt x="690995" y="162535"/>
                </a:lnTo>
                <a:lnTo>
                  <a:pt x="690100" y="162236"/>
                </a:lnTo>
                <a:lnTo>
                  <a:pt x="688162" y="162982"/>
                </a:lnTo>
                <a:lnTo>
                  <a:pt x="686075" y="165069"/>
                </a:lnTo>
                <a:lnTo>
                  <a:pt x="684136" y="163280"/>
                </a:lnTo>
                <a:lnTo>
                  <a:pt x="683241" y="163578"/>
                </a:lnTo>
                <a:lnTo>
                  <a:pt x="682048" y="164175"/>
                </a:lnTo>
                <a:lnTo>
                  <a:pt x="681750" y="165815"/>
                </a:lnTo>
                <a:lnTo>
                  <a:pt x="679812" y="166710"/>
                </a:lnTo>
                <a:lnTo>
                  <a:pt x="678172" y="168499"/>
                </a:lnTo>
                <a:lnTo>
                  <a:pt x="676829" y="170288"/>
                </a:lnTo>
                <a:lnTo>
                  <a:pt x="677128" y="172525"/>
                </a:lnTo>
                <a:lnTo>
                  <a:pt x="673400" y="175358"/>
                </a:lnTo>
                <a:lnTo>
                  <a:pt x="674444" y="177595"/>
                </a:lnTo>
                <a:lnTo>
                  <a:pt x="672654" y="180130"/>
                </a:lnTo>
                <a:lnTo>
                  <a:pt x="672952" y="182069"/>
                </a:lnTo>
                <a:lnTo>
                  <a:pt x="673400" y="183261"/>
                </a:lnTo>
                <a:lnTo>
                  <a:pt x="676084" y="184454"/>
                </a:lnTo>
                <a:lnTo>
                  <a:pt x="673549" y="185498"/>
                </a:lnTo>
                <a:lnTo>
                  <a:pt x="673101" y="188033"/>
                </a:lnTo>
                <a:lnTo>
                  <a:pt x="671312" y="186691"/>
                </a:lnTo>
                <a:lnTo>
                  <a:pt x="669523" y="184603"/>
                </a:lnTo>
                <a:lnTo>
                  <a:pt x="666690" y="184603"/>
                </a:lnTo>
                <a:cubicBezTo>
                  <a:pt x="666690" y="184603"/>
                  <a:pt x="659234" y="193848"/>
                  <a:pt x="659234" y="193848"/>
                </a:cubicBezTo>
                <a:lnTo>
                  <a:pt x="654910" y="195191"/>
                </a:lnTo>
                <a:lnTo>
                  <a:pt x="653419" y="196234"/>
                </a:lnTo>
                <a:lnTo>
                  <a:pt x="648199" y="207865"/>
                </a:lnTo>
                <a:lnTo>
                  <a:pt x="646857" y="212190"/>
                </a:lnTo>
                <a:lnTo>
                  <a:pt x="645068" y="214725"/>
                </a:lnTo>
                <a:lnTo>
                  <a:pt x="643726" y="215619"/>
                </a:lnTo>
                <a:lnTo>
                  <a:pt x="642086" y="216365"/>
                </a:lnTo>
                <a:lnTo>
                  <a:pt x="643130" y="214426"/>
                </a:lnTo>
                <a:lnTo>
                  <a:pt x="644323" y="212637"/>
                </a:lnTo>
                <a:lnTo>
                  <a:pt x="645515" y="206076"/>
                </a:lnTo>
                <a:lnTo>
                  <a:pt x="646708" y="203690"/>
                </a:lnTo>
                <a:lnTo>
                  <a:pt x="648349" y="197726"/>
                </a:lnTo>
                <a:lnTo>
                  <a:pt x="650585" y="191164"/>
                </a:lnTo>
                <a:lnTo>
                  <a:pt x="643428" y="194892"/>
                </a:lnTo>
                <a:lnTo>
                  <a:pt x="639849" y="196533"/>
                </a:lnTo>
                <a:lnTo>
                  <a:pt x="635078" y="195041"/>
                </a:lnTo>
                <a:lnTo>
                  <a:pt x="632543" y="193998"/>
                </a:lnTo>
                <a:lnTo>
                  <a:pt x="629411" y="194743"/>
                </a:lnTo>
                <a:lnTo>
                  <a:pt x="627920" y="195787"/>
                </a:lnTo>
                <a:lnTo>
                  <a:pt x="625683" y="196533"/>
                </a:lnTo>
                <a:lnTo>
                  <a:pt x="621955" y="199068"/>
                </a:lnTo>
                <a:lnTo>
                  <a:pt x="617184" y="194594"/>
                </a:lnTo>
                <a:lnTo>
                  <a:pt x="615842" y="193699"/>
                </a:lnTo>
                <a:lnTo>
                  <a:pt x="614500" y="192208"/>
                </a:lnTo>
                <a:lnTo>
                  <a:pt x="614947" y="190419"/>
                </a:lnTo>
                <a:lnTo>
                  <a:pt x="614947" y="189077"/>
                </a:lnTo>
                <a:cubicBezTo>
                  <a:pt x="614947" y="189077"/>
                  <a:pt x="611965" y="184902"/>
                  <a:pt x="611965" y="184902"/>
                </a:cubicBezTo>
                <a:lnTo>
                  <a:pt x="611070" y="181770"/>
                </a:lnTo>
                <a:lnTo>
                  <a:pt x="611070" y="179981"/>
                </a:lnTo>
                <a:cubicBezTo>
                  <a:pt x="611070" y="179981"/>
                  <a:pt x="610325" y="177595"/>
                  <a:pt x="610325" y="177595"/>
                </a:cubicBezTo>
                <a:lnTo>
                  <a:pt x="608983" y="175955"/>
                </a:lnTo>
                <a:lnTo>
                  <a:pt x="608386" y="174613"/>
                </a:lnTo>
                <a:lnTo>
                  <a:pt x="610474" y="172525"/>
                </a:lnTo>
                <a:lnTo>
                  <a:pt x="610474" y="171481"/>
                </a:lnTo>
                <a:cubicBezTo>
                  <a:pt x="610474" y="171481"/>
                  <a:pt x="608983" y="169841"/>
                  <a:pt x="608983" y="169841"/>
                </a:cubicBezTo>
                <a:lnTo>
                  <a:pt x="606448" y="171183"/>
                </a:lnTo>
                <a:lnTo>
                  <a:pt x="605404" y="172376"/>
                </a:lnTo>
                <a:lnTo>
                  <a:pt x="600781" y="175209"/>
                </a:lnTo>
                <a:lnTo>
                  <a:pt x="598246" y="177595"/>
                </a:lnTo>
                <a:lnTo>
                  <a:pt x="592133" y="181174"/>
                </a:lnTo>
                <a:lnTo>
                  <a:pt x="589150" y="182218"/>
                </a:lnTo>
                <a:lnTo>
                  <a:pt x="581247" y="187437"/>
                </a:lnTo>
                <a:lnTo>
                  <a:pt x="574686" y="188928"/>
                </a:lnTo>
                <a:lnTo>
                  <a:pt x="571704" y="186691"/>
                </a:lnTo>
                <a:lnTo>
                  <a:pt x="562459" y="186691"/>
                </a:lnTo>
                <a:cubicBezTo>
                  <a:pt x="562459" y="186691"/>
                  <a:pt x="565441" y="185498"/>
                  <a:pt x="565441" y="185498"/>
                </a:cubicBezTo>
                <a:lnTo>
                  <a:pt x="573941" y="181323"/>
                </a:lnTo>
                <a:lnTo>
                  <a:pt x="579458" y="182367"/>
                </a:lnTo>
                <a:lnTo>
                  <a:pt x="580502" y="181472"/>
                </a:lnTo>
                <a:lnTo>
                  <a:pt x="581695" y="180130"/>
                </a:lnTo>
                <a:lnTo>
                  <a:pt x="581993" y="176253"/>
                </a:lnTo>
                <a:lnTo>
                  <a:pt x="584677" y="174464"/>
                </a:lnTo>
                <a:lnTo>
                  <a:pt x="587212" y="171780"/>
                </a:lnTo>
                <a:lnTo>
                  <a:pt x="587212" y="167306"/>
                </a:lnTo>
                <a:cubicBezTo>
                  <a:pt x="587212" y="167306"/>
                  <a:pt x="587659" y="164771"/>
                  <a:pt x="587659" y="164771"/>
                </a:cubicBezTo>
                <a:lnTo>
                  <a:pt x="591536" y="158956"/>
                </a:lnTo>
                <a:lnTo>
                  <a:pt x="593027" y="157912"/>
                </a:lnTo>
                <a:lnTo>
                  <a:pt x="595413" y="154781"/>
                </a:lnTo>
                <a:lnTo>
                  <a:pt x="598097" y="148965"/>
                </a:lnTo>
                <a:lnTo>
                  <a:pt x="598544" y="146430"/>
                </a:lnTo>
                <a:lnTo>
                  <a:pt x="603316" y="144939"/>
                </a:lnTo>
                <a:lnTo>
                  <a:pt x="606895" y="140466"/>
                </a:lnTo>
                <a:lnTo>
                  <a:pt x="608386" y="139571"/>
                </a:lnTo>
                <a:lnTo>
                  <a:pt x="610921" y="139273"/>
                </a:lnTo>
                <a:lnTo>
                  <a:pt x="612561" y="137931"/>
                </a:lnTo>
                <a:lnTo>
                  <a:pt x="617184" y="132562"/>
                </a:lnTo>
                <a:lnTo>
                  <a:pt x="620315" y="126598"/>
                </a:lnTo>
                <a:lnTo>
                  <a:pt x="623447" y="123467"/>
                </a:lnTo>
                <a:lnTo>
                  <a:pt x="624789" y="121081"/>
                </a:lnTo>
                <a:lnTo>
                  <a:pt x="630604" y="116160"/>
                </a:lnTo>
                <a:lnTo>
                  <a:pt x="631200" y="115116"/>
                </a:lnTo>
                <a:lnTo>
                  <a:pt x="634034" y="113178"/>
                </a:lnTo>
                <a:lnTo>
                  <a:pt x="635078" y="111985"/>
                </a:lnTo>
                <a:lnTo>
                  <a:pt x="635078" y="109152"/>
                </a:lnTo>
                <a:cubicBezTo>
                  <a:pt x="635078" y="109152"/>
                  <a:pt x="635525" y="104977"/>
                  <a:pt x="635525" y="104977"/>
                </a:cubicBezTo>
                <a:lnTo>
                  <a:pt x="633586" y="98415"/>
                </a:lnTo>
                <a:lnTo>
                  <a:pt x="631051" y="96477"/>
                </a:lnTo>
                <a:lnTo>
                  <a:pt x="627622" y="94986"/>
                </a:lnTo>
                <a:lnTo>
                  <a:pt x="624490" y="94688"/>
                </a:lnTo>
                <a:lnTo>
                  <a:pt x="620464" y="93793"/>
                </a:lnTo>
                <a:lnTo>
                  <a:pt x="618526" y="91109"/>
                </a:lnTo>
                <a:lnTo>
                  <a:pt x="617482" y="89170"/>
                </a:lnTo>
                <a:lnTo>
                  <a:pt x="616587" y="86337"/>
                </a:lnTo>
                <a:lnTo>
                  <a:pt x="615245" y="85592"/>
                </a:lnTo>
                <a:lnTo>
                  <a:pt x="613754" y="85592"/>
                </a:lnTo>
                <a:cubicBezTo>
                  <a:pt x="613754" y="85592"/>
                  <a:pt x="614798" y="84250"/>
                  <a:pt x="614798" y="84250"/>
                </a:cubicBezTo>
                <a:lnTo>
                  <a:pt x="614798" y="83355"/>
                </a:lnTo>
                <a:cubicBezTo>
                  <a:pt x="614798" y="83355"/>
                  <a:pt x="613158" y="78882"/>
                  <a:pt x="613158" y="78882"/>
                </a:cubicBezTo>
                <a:lnTo>
                  <a:pt x="611816" y="76197"/>
                </a:lnTo>
                <a:lnTo>
                  <a:pt x="611070" y="73662"/>
                </a:lnTo>
                <a:lnTo>
                  <a:pt x="610772" y="71575"/>
                </a:lnTo>
                <a:lnTo>
                  <a:pt x="606448" y="59944"/>
                </a:lnTo>
                <a:lnTo>
                  <a:pt x="604956" y="54427"/>
                </a:lnTo>
                <a:lnTo>
                  <a:pt x="604360" y="43840"/>
                </a:lnTo>
                <a:lnTo>
                  <a:pt x="600632" y="32358"/>
                </a:lnTo>
                <a:lnTo>
                  <a:pt x="597799" y="28779"/>
                </a:lnTo>
                <a:lnTo>
                  <a:pt x="594220" y="26393"/>
                </a:lnTo>
                <a:lnTo>
                  <a:pt x="591984" y="26393"/>
                </a:lnTo>
                <a:cubicBezTo>
                  <a:pt x="591984" y="26393"/>
                  <a:pt x="591685" y="28630"/>
                  <a:pt x="591685" y="28630"/>
                </a:cubicBezTo>
                <a:lnTo>
                  <a:pt x="589150" y="33402"/>
                </a:lnTo>
                <a:lnTo>
                  <a:pt x="588405" y="33998"/>
                </a:lnTo>
                <a:lnTo>
                  <a:pt x="586168" y="35340"/>
                </a:lnTo>
                <a:lnTo>
                  <a:pt x="585124" y="37130"/>
                </a:lnTo>
                <a:lnTo>
                  <a:pt x="584528" y="38770"/>
                </a:lnTo>
                <a:lnTo>
                  <a:pt x="583186" y="39963"/>
                </a:lnTo>
                <a:lnTo>
                  <a:pt x="581844" y="41305"/>
                </a:lnTo>
                <a:lnTo>
                  <a:pt x="581396" y="42498"/>
                </a:lnTo>
                <a:lnTo>
                  <a:pt x="580203" y="43392"/>
                </a:lnTo>
                <a:lnTo>
                  <a:pt x="579905" y="44884"/>
                </a:lnTo>
                <a:lnTo>
                  <a:pt x="576774" y="50252"/>
                </a:lnTo>
                <a:lnTo>
                  <a:pt x="575581" y="52637"/>
                </a:lnTo>
                <a:lnTo>
                  <a:pt x="573792" y="55172"/>
                </a:lnTo>
                <a:lnTo>
                  <a:pt x="572748" y="56067"/>
                </a:lnTo>
                <a:lnTo>
                  <a:pt x="571257" y="57558"/>
                </a:lnTo>
                <a:lnTo>
                  <a:pt x="570511" y="59348"/>
                </a:lnTo>
                <a:lnTo>
                  <a:pt x="570511" y="61137"/>
                </a:lnTo>
                <a:lnTo>
                  <a:pt x="569467" y="63374"/>
                </a:lnTo>
                <a:lnTo>
                  <a:pt x="568871" y="65312"/>
                </a:lnTo>
                <a:lnTo>
                  <a:pt x="567827" y="66356"/>
                </a:lnTo>
                <a:lnTo>
                  <a:pt x="565292" y="72320"/>
                </a:lnTo>
                <a:lnTo>
                  <a:pt x="565292" y="74408"/>
                </a:lnTo>
                <a:cubicBezTo>
                  <a:pt x="565292" y="74408"/>
                  <a:pt x="564546" y="75601"/>
                  <a:pt x="564546" y="75601"/>
                </a:cubicBezTo>
                <a:lnTo>
                  <a:pt x="562757" y="78434"/>
                </a:lnTo>
                <a:lnTo>
                  <a:pt x="561564" y="80074"/>
                </a:lnTo>
                <a:lnTo>
                  <a:pt x="559327" y="81416"/>
                </a:lnTo>
                <a:lnTo>
                  <a:pt x="557091" y="82758"/>
                </a:lnTo>
                <a:lnTo>
                  <a:pt x="556196" y="84250"/>
                </a:lnTo>
                <a:lnTo>
                  <a:pt x="554556" y="84995"/>
                </a:lnTo>
                <a:lnTo>
                  <a:pt x="553363" y="84995"/>
                </a:lnTo>
                <a:cubicBezTo>
                  <a:pt x="553363" y="84995"/>
                  <a:pt x="551424" y="84548"/>
                  <a:pt x="551424" y="84548"/>
                </a:cubicBezTo>
                <a:lnTo>
                  <a:pt x="548890" y="84250"/>
                </a:lnTo>
                <a:lnTo>
                  <a:pt x="547547" y="84250"/>
                </a:lnTo>
                <a:cubicBezTo>
                  <a:pt x="547547" y="84250"/>
                  <a:pt x="546951" y="83653"/>
                  <a:pt x="546951" y="83653"/>
                </a:cubicBezTo>
                <a:lnTo>
                  <a:pt x="546056" y="81864"/>
                </a:lnTo>
                <a:lnTo>
                  <a:pt x="544714" y="80671"/>
                </a:lnTo>
                <a:lnTo>
                  <a:pt x="543819" y="81118"/>
                </a:lnTo>
                <a:lnTo>
                  <a:pt x="542030" y="82311"/>
                </a:lnTo>
                <a:lnTo>
                  <a:pt x="539943" y="83057"/>
                </a:lnTo>
                <a:lnTo>
                  <a:pt x="538451" y="82758"/>
                </a:lnTo>
                <a:lnTo>
                  <a:pt x="535320" y="81864"/>
                </a:lnTo>
                <a:lnTo>
                  <a:pt x="533978" y="81416"/>
                </a:lnTo>
                <a:lnTo>
                  <a:pt x="533531" y="80671"/>
                </a:lnTo>
                <a:lnTo>
                  <a:pt x="533083" y="80074"/>
                </a:lnTo>
                <a:lnTo>
                  <a:pt x="532338" y="80373"/>
                </a:lnTo>
                <a:lnTo>
                  <a:pt x="531443" y="81267"/>
                </a:lnTo>
                <a:lnTo>
                  <a:pt x="530250" y="82162"/>
                </a:lnTo>
                <a:lnTo>
                  <a:pt x="528461" y="83355"/>
                </a:lnTo>
                <a:lnTo>
                  <a:pt x="524733" y="85592"/>
                </a:lnTo>
                <a:lnTo>
                  <a:pt x="523689" y="86337"/>
                </a:lnTo>
                <a:lnTo>
                  <a:pt x="522645" y="85890"/>
                </a:lnTo>
                <a:lnTo>
                  <a:pt x="521005" y="85443"/>
                </a:lnTo>
                <a:lnTo>
                  <a:pt x="519365" y="85443"/>
                </a:lnTo>
                <a:cubicBezTo>
                  <a:pt x="519365" y="85443"/>
                  <a:pt x="515637" y="83951"/>
                  <a:pt x="515637" y="83951"/>
                </a:cubicBezTo>
                <a:lnTo>
                  <a:pt x="513549" y="82907"/>
                </a:lnTo>
                <a:lnTo>
                  <a:pt x="512655" y="81565"/>
                </a:lnTo>
                <a:lnTo>
                  <a:pt x="511611" y="80969"/>
                </a:lnTo>
                <a:lnTo>
                  <a:pt x="511014" y="80671"/>
                </a:lnTo>
                <a:lnTo>
                  <a:pt x="509821" y="80671"/>
                </a:lnTo>
                <a:cubicBezTo>
                  <a:pt x="509821" y="80671"/>
                  <a:pt x="508927" y="79776"/>
                  <a:pt x="508927" y="79776"/>
                </a:cubicBezTo>
                <a:lnTo>
                  <a:pt x="508927" y="78732"/>
                </a:lnTo>
                <a:cubicBezTo>
                  <a:pt x="508927" y="78732"/>
                  <a:pt x="508330" y="77540"/>
                  <a:pt x="508330" y="77540"/>
                </a:cubicBezTo>
                <a:lnTo>
                  <a:pt x="507138" y="77241"/>
                </a:lnTo>
                <a:lnTo>
                  <a:pt x="504901" y="77689"/>
                </a:lnTo>
                <a:lnTo>
                  <a:pt x="504304" y="77390"/>
                </a:lnTo>
                <a:lnTo>
                  <a:pt x="502962" y="76048"/>
                </a:lnTo>
                <a:lnTo>
                  <a:pt x="501918" y="74706"/>
                </a:lnTo>
                <a:lnTo>
                  <a:pt x="501620" y="73364"/>
                </a:lnTo>
                <a:lnTo>
                  <a:pt x="500875" y="73364"/>
                </a:lnTo>
                <a:cubicBezTo>
                  <a:pt x="500875" y="73364"/>
                  <a:pt x="499234" y="74706"/>
                  <a:pt x="499234" y="74706"/>
                </a:cubicBezTo>
                <a:lnTo>
                  <a:pt x="498042" y="75004"/>
                </a:lnTo>
                <a:lnTo>
                  <a:pt x="497147" y="74706"/>
                </a:lnTo>
                <a:lnTo>
                  <a:pt x="496103" y="74706"/>
                </a:lnTo>
                <a:cubicBezTo>
                  <a:pt x="496103" y="74706"/>
                  <a:pt x="493568" y="76048"/>
                  <a:pt x="493568" y="76048"/>
                </a:cubicBezTo>
                <a:lnTo>
                  <a:pt x="492077" y="76347"/>
                </a:lnTo>
                <a:lnTo>
                  <a:pt x="491033" y="77689"/>
                </a:lnTo>
                <a:lnTo>
                  <a:pt x="483876" y="78285"/>
                </a:lnTo>
                <a:lnTo>
                  <a:pt x="481937" y="78583"/>
                </a:lnTo>
                <a:lnTo>
                  <a:pt x="477613" y="76347"/>
                </a:lnTo>
                <a:lnTo>
                  <a:pt x="476569" y="75601"/>
                </a:lnTo>
                <a:lnTo>
                  <a:pt x="475973" y="75601"/>
                </a:lnTo>
                <a:cubicBezTo>
                  <a:pt x="475973" y="75601"/>
                  <a:pt x="475525" y="75601"/>
                  <a:pt x="475525" y="75601"/>
                </a:cubicBezTo>
                <a:lnTo>
                  <a:pt x="475078" y="76048"/>
                </a:lnTo>
                <a:lnTo>
                  <a:pt x="474332" y="78882"/>
                </a:lnTo>
                <a:lnTo>
                  <a:pt x="473736" y="79627"/>
                </a:lnTo>
                <a:lnTo>
                  <a:pt x="472543" y="80223"/>
                </a:lnTo>
                <a:lnTo>
                  <a:pt x="471499" y="81416"/>
                </a:lnTo>
                <a:lnTo>
                  <a:pt x="471499" y="82460"/>
                </a:lnTo>
                <a:cubicBezTo>
                  <a:pt x="471499" y="82460"/>
                  <a:pt x="472990" y="83057"/>
                  <a:pt x="472990" y="83057"/>
                </a:cubicBezTo>
                <a:lnTo>
                  <a:pt x="474332" y="85144"/>
                </a:lnTo>
                <a:lnTo>
                  <a:pt x="475823" y="86934"/>
                </a:lnTo>
                <a:lnTo>
                  <a:pt x="477016" y="88425"/>
                </a:lnTo>
                <a:lnTo>
                  <a:pt x="477016" y="90214"/>
                </a:lnTo>
                <a:cubicBezTo>
                  <a:pt x="477016" y="90214"/>
                  <a:pt x="476569" y="92600"/>
                  <a:pt x="476569" y="92600"/>
                </a:cubicBezTo>
                <a:lnTo>
                  <a:pt x="475674" y="93495"/>
                </a:lnTo>
                <a:lnTo>
                  <a:pt x="474183" y="93942"/>
                </a:lnTo>
                <a:lnTo>
                  <a:pt x="468666" y="92749"/>
                </a:lnTo>
                <a:lnTo>
                  <a:pt x="464491" y="91705"/>
                </a:lnTo>
                <a:lnTo>
                  <a:pt x="462701" y="91407"/>
                </a:lnTo>
                <a:lnTo>
                  <a:pt x="461956" y="91109"/>
                </a:lnTo>
                <a:lnTo>
                  <a:pt x="460763" y="91556"/>
                </a:lnTo>
                <a:lnTo>
                  <a:pt x="459719" y="92153"/>
                </a:lnTo>
                <a:lnTo>
                  <a:pt x="458377" y="91705"/>
                </a:lnTo>
                <a:lnTo>
                  <a:pt x="456439" y="92003"/>
                </a:lnTo>
                <a:lnTo>
                  <a:pt x="454500" y="92600"/>
                </a:lnTo>
                <a:lnTo>
                  <a:pt x="452711" y="92898"/>
                </a:lnTo>
                <a:lnTo>
                  <a:pt x="449281" y="92003"/>
                </a:lnTo>
                <a:lnTo>
                  <a:pt x="448237" y="92003"/>
                </a:lnTo>
                <a:cubicBezTo>
                  <a:pt x="448237" y="92003"/>
                  <a:pt x="447492" y="91407"/>
                  <a:pt x="447492" y="91407"/>
                </a:cubicBezTo>
                <a:lnTo>
                  <a:pt x="446001" y="89469"/>
                </a:lnTo>
                <a:lnTo>
                  <a:pt x="445255" y="89469"/>
                </a:lnTo>
                <a:cubicBezTo>
                  <a:pt x="445255" y="89469"/>
                  <a:pt x="443466" y="90065"/>
                  <a:pt x="443466" y="90065"/>
                </a:cubicBezTo>
                <a:lnTo>
                  <a:pt x="441229" y="90661"/>
                </a:lnTo>
                <a:lnTo>
                  <a:pt x="440185" y="90661"/>
                </a:lnTo>
                <a:cubicBezTo>
                  <a:pt x="440185" y="90661"/>
                  <a:pt x="438843" y="91109"/>
                  <a:pt x="438843" y="91109"/>
                </a:cubicBezTo>
                <a:lnTo>
                  <a:pt x="437650" y="92003"/>
                </a:lnTo>
                <a:lnTo>
                  <a:pt x="435414" y="95731"/>
                </a:lnTo>
                <a:lnTo>
                  <a:pt x="434221" y="97073"/>
                </a:lnTo>
                <a:lnTo>
                  <a:pt x="432878" y="97670"/>
                </a:lnTo>
                <a:lnTo>
                  <a:pt x="430344" y="97670"/>
                </a:lnTo>
                <a:cubicBezTo>
                  <a:pt x="430344" y="97670"/>
                  <a:pt x="427660" y="97670"/>
                  <a:pt x="427660" y="97670"/>
                </a:cubicBezTo>
                <a:lnTo>
                  <a:pt x="425572" y="98564"/>
                </a:lnTo>
                <a:lnTo>
                  <a:pt x="423633" y="99012"/>
                </a:lnTo>
                <a:lnTo>
                  <a:pt x="422739" y="99012"/>
                </a:lnTo>
                <a:cubicBezTo>
                  <a:pt x="422739" y="99012"/>
                  <a:pt x="422441" y="101099"/>
                  <a:pt x="422441" y="101099"/>
                </a:cubicBezTo>
                <a:lnTo>
                  <a:pt x="421993" y="101994"/>
                </a:lnTo>
                <a:lnTo>
                  <a:pt x="421397" y="102591"/>
                </a:lnTo>
                <a:lnTo>
                  <a:pt x="419906" y="102591"/>
                </a:lnTo>
                <a:cubicBezTo>
                  <a:pt x="419906" y="102591"/>
                  <a:pt x="418564" y="102591"/>
                  <a:pt x="418564" y="102591"/>
                </a:cubicBezTo>
                <a:lnTo>
                  <a:pt x="417818" y="101696"/>
                </a:lnTo>
                <a:lnTo>
                  <a:pt x="416327" y="101249"/>
                </a:lnTo>
                <a:lnTo>
                  <a:pt x="414985" y="100950"/>
                </a:lnTo>
                <a:lnTo>
                  <a:pt x="414090" y="100503"/>
                </a:lnTo>
                <a:lnTo>
                  <a:pt x="413345" y="100503"/>
                </a:lnTo>
                <a:cubicBezTo>
                  <a:pt x="413345" y="100503"/>
                  <a:pt x="412748" y="101398"/>
                  <a:pt x="412748" y="101398"/>
                </a:cubicBezTo>
                <a:lnTo>
                  <a:pt x="412301" y="102143"/>
                </a:lnTo>
                <a:lnTo>
                  <a:pt x="411854" y="103485"/>
                </a:lnTo>
                <a:lnTo>
                  <a:pt x="409766" y="103933"/>
                </a:lnTo>
                <a:lnTo>
                  <a:pt x="408871" y="104678"/>
                </a:lnTo>
                <a:lnTo>
                  <a:pt x="409319" y="107213"/>
                </a:lnTo>
                <a:lnTo>
                  <a:pt x="409020" y="108108"/>
                </a:lnTo>
                <a:lnTo>
                  <a:pt x="408573" y="108853"/>
                </a:lnTo>
                <a:lnTo>
                  <a:pt x="406187" y="108853"/>
                </a:lnTo>
                <a:cubicBezTo>
                  <a:pt x="406187" y="108853"/>
                  <a:pt x="404100" y="108853"/>
                  <a:pt x="404100" y="108853"/>
                </a:cubicBezTo>
                <a:lnTo>
                  <a:pt x="402907" y="109748"/>
                </a:lnTo>
                <a:lnTo>
                  <a:pt x="401416" y="110792"/>
                </a:lnTo>
                <a:lnTo>
                  <a:pt x="400521" y="110792"/>
                </a:lnTo>
                <a:cubicBezTo>
                  <a:pt x="400521" y="110792"/>
                  <a:pt x="399477" y="110792"/>
                  <a:pt x="399477" y="110792"/>
                </a:cubicBezTo>
                <a:lnTo>
                  <a:pt x="397986" y="109599"/>
                </a:lnTo>
                <a:lnTo>
                  <a:pt x="396644" y="108108"/>
                </a:lnTo>
                <a:lnTo>
                  <a:pt x="393214" y="107064"/>
                </a:lnTo>
                <a:lnTo>
                  <a:pt x="389784" y="106169"/>
                </a:lnTo>
                <a:lnTo>
                  <a:pt x="387548" y="103784"/>
                </a:lnTo>
                <a:lnTo>
                  <a:pt x="386952" y="102591"/>
                </a:lnTo>
                <a:lnTo>
                  <a:pt x="385908" y="102143"/>
                </a:lnTo>
                <a:lnTo>
                  <a:pt x="383224" y="99310"/>
                </a:lnTo>
                <a:lnTo>
                  <a:pt x="381732" y="97521"/>
                </a:lnTo>
                <a:lnTo>
                  <a:pt x="380092" y="97073"/>
                </a:lnTo>
                <a:lnTo>
                  <a:pt x="378303" y="96328"/>
                </a:lnTo>
                <a:lnTo>
                  <a:pt x="378303" y="94986"/>
                </a:lnTo>
                <a:cubicBezTo>
                  <a:pt x="378303" y="94986"/>
                  <a:pt x="378303" y="93644"/>
                  <a:pt x="378303" y="93644"/>
                </a:cubicBezTo>
                <a:lnTo>
                  <a:pt x="377557" y="93047"/>
                </a:lnTo>
                <a:lnTo>
                  <a:pt x="376513" y="92749"/>
                </a:lnTo>
                <a:lnTo>
                  <a:pt x="376066" y="92003"/>
                </a:lnTo>
                <a:lnTo>
                  <a:pt x="376066" y="90363"/>
                </a:lnTo>
                <a:cubicBezTo>
                  <a:pt x="376066" y="90363"/>
                  <a:pt x="376364" y="86039"/>
                  <a:pt x="376364" y="86039"/>
                </a:cubicBezTo>
                <a:lnTo>
                  <a:pt x="376066" y="81864"/>
                </a:lnTo>
                <a:lnTo>
                  <a:pt x="373531" y="80373"/>
                </a:lnTo>
                <a:lnTo>
                  <a:pt x="372487" y="79329"/>
                </a:lnTo>
                <a:lnTo>
                  <a:pt x="370549" y="73215"/>
                </a:lnTo>
                <a:lnTo>
                  <a:pt x="369654" y="70382"/>
                </a:lnTo>
                <a:lnTo>
                  <a:pt x="369654" y="68294"/>
                </a:lnTo>
                <a:cubicBezTo>
                  <a:pt x="369654" y="68294"/>
                  <a:pt x="370251" y="62181"/>
                  <a:pt x="370251" y="62181"/>
                </a:cubicBezTo>
                <a:lnTo>
                  <a:pt x="370996" y="59497"/>
                </a:lnTo>
                <a:lnTo>
                  <a:pt x="372935" y="54129"/>
                </a:lnTo>
                <a:lnTo>
                  <a:pt x="373978" y="52339"/>
                </a:lnTo>
                <a:lnTo>
                  <a:pt x="373978" y="50997"/>
                </a:lnTo>
                <a:cubicBezTo>
                  <a:pt x="373978" y="50997"/>
                  <a:pt x="373978" y="49208"/>
                  <a:pt x="373978" y="49208"/>
                </a:cubicBezTo>
                <a:lnTo>
                  <a:pt x="373382" y="45778"/>
                </a:lnTo>
                <a:lnTo>
                  <a:pt x="376663" y="43691"/>
                </a:lnTo>
                <a:lnTo>
                  <a:pt x="378005" y="42796"/>
                </a:lnTo>
                <a:lnTo>
                  <a:pt x="378303" y="41305"/>
                </a:lnTo>
                <a:lnTo>
                  <a:pt x="380092" y="39515"/>
                </a:lnTo>
                <a:lnTo>
                  <a:pt x="380838" y="37726"/>
                </a:lnTo>
                <a:lnTo>
                  <a:pt x="381434" y="36384"/>
                </a:lnTo>
                <a:lnTo>
                  <a:pt x="381434" y="35638"/>
                </a:lnTo>
                <a:cubicBezTo>
                  <a:pt x="381434" y="35638"/>
                  <a:pt x="380539" y="35191"/>
                  <a:pt x="380539" y="35191"/>
                </a:cubicBezTo>
                <a:lnTo>
                  <a:pt x="379645" y="33849"/>
                </a:lnTo>
                <a:lnTo>
                  <a:pt x="377706" y="30121"/>
                </a:lnTo>
                <a:lnTo>
                  <a:pt x="376961" y="29376"/>
                </a:lnTo>
                <a:lnTo>
                  <a:pt x="376364" y="28332"/>
                </a:lnTo>
                <a:lnTo>
                  <a:pt x="376663" y="26692"/>
                </a:lnTo>
                <a:lnTo>
                  <a:pt x="377408" y="24902"/>
                </a:lnTo>
                <a:lnTo>
                  <a:pt x="377408" y="24157"/>
                </a:lnTo>
                <a:cubicBezTo>
                  <a:pt x="377408" y="24157"/>
                  <a:pt x="376215" y="23113"/>
                  <a:pt x="376215" y="23113"/>
                </a:cubicBezTo>
                <a:lnTo>
                  <a:pt x="373978" y="21472"/>
                </a:lnTo>
                <a:lnTo>
                  <a:pt x="372040" y="21472"/>
                </a:lnTo>
                <a:cubicBezTo>
                  <a:pt x="372040" y="21472"/>
                  <a:pt x="370549" y="20727"/>
                  <a:pt x="370549" y="20727"/>
                </a:cubicBezTo>
                <a:lnTo>
                  <a:pt x="368312" y="20727"/>
                </a:lnTo>
                <a:cubicBezTo>
                  <a:pt x="368312" y="20727"/>
                  <a:pt x="366523" y="20429"/>
                  <a:pt x="366523" y="20429"/>
                </a:cubicBezTo>
                <a:lnTo>
                  <a:pt x="365479" y="19832"/>
                </a:lnTo>
                <a:lnTo>
                  <a:pt x="365479" y="18789"/>
                </a:lnTo>
                <a:cubicBezTo>
                  <a:pt x="365479" y="18789"/>
                  <a:pt x="366075" y="18043"/>
                  <a:pt x="366075" y="18043"/>
                </a:cubicBezTo>
                <a:lnTo>
                  <a:pt x="367567" y="16104"/>
                </a:lnTo>
                <a:lnTo>
                  <a:pt x="368610" y="14017"/>
                </a:lnTo>
                <a:lnTo>
                  <a:pt x="368610" y="12078"/>
                </a:lnTo>
                <a:cubicBezTo>
                  <a:pt x="368610" y="12078"/>
                  <a:pt x="369058" y="9543"/>
                  <a:pt x="369058" y="9543"/>
                </a:cubicBezTo>
                <a:lnTo>
                  <a:pt x="369505" y="7307"/>
                </a:lnTo>
                <a:lnTo>
                  <a:pt x="369803" y="4772"/>
                </a:lnTo>
                <a:lnTo>
                  <a:pt x="367567" y="3131"/>
                </a:lnTo>
                <a:lnTo>
                  <a:pt x="366821" y="1790"/>
                </a:lnTo>
                <a:lnTo>
                  <a:pt x="365926" y="597"/>
                </a:lnTo>
                <a:lnTo>
                  <a:pt x="364882" y="597"/>
                </a:lnTo>
                <a:lnTo>
                  <a:pt x="363242" y="0"/>
                </a:lnTo>
                <a:lnTo>
                  <a:pt x="360707" y="1640"/>
                </a:lnTo>
                <a:lnTo>
                  <a:pt x="358769" y="1342"/>
                </a:lnTo>
                <a:lnTo>
                  <a:pt x="357427" y="1939"/>
                </a:lnTo>
                <a:lnTo>
                  <a:pt x="354295" y="1939"/>
                </a:lnTo>
                <a:cubicBezTo>
                  <a:pt x="354295" y="1939"/>
                  <a:pt x="352357" y="1044"/>
                  <a:pt x="352357" y="1044"/>
                </a:cubicBezTo>
                <a:lnTo>
                  <a:pt x="349971" y="1491"/>
                </a:lnTo>
                <a:lnTo>
                  <a:pt x="350717" y="1790"/>
                </a:lnTo>
                <a:lnTo>
                  <a:pt x="351761" y="2535"/>
                </a:lnTo>
                <a:lnTo>
                  <a:pt x="352804" y="4772"/>
                </a:lnTo>
                <a:lnTo>
                  <a:pt x="353550" y="7158"/>
                </a:lnTo>
                <a:lnTo>
                  <a:pt x="353550" y="8350"/>
                </a:lnTo>
                <a:cubicBezTo>
                  <a:pt x="353550" y="8350"/>
                  <a:pt x="352953" y="9842"/>
                  <a:pt x="352953" y="9842"/>
                </a:cubicBezTo>
                <a:lnTo>
                  <a:pt x="351611" y="11631"/>
                </a:lnTo>
                <a:lnTo>
                  <a:pt x="349971" y="13122"/>
                </a:lnTo>
                <a:lnTo>
                  <a:pt x="347585" y="14315"/>
                </a:lnTo>
                <a:lnTo>
                  <a:pt x="345647" y="15508"/>
                </a:lnTo>
                <a:lnTo>
                  <a:pt x="344007" y="18639"/>
                </a:lnTo>
                <a:lnTo>
                  <a:pt x="343112" y="19683"/>
                </a:lnTo>
                <a:lnTo>
                  <a:pt x="342217" y="20131"/>
                </a:lnTo>
                <a:lnTo>
                  <a:pt x="340428" y="20578"/>
                </a:lnTo>
                <a:lnTo>
                  <a:pt x="337595" y="20578"/>
                </a:lnTo>
                <a:cubicBezTo>
                  <a:pt x="337595" y="20578"/>
                  <a:pt x="335805" y="20280"/>
                  <a:pt x="335805" y="20280"/>
                </a:cubicBezTo>
                <a:lnTo>
                  <a:pt x="333569" y="22516"/>
                </a:lnTo>
                <a:lnTo>
                  <a:pt x="330586" y="23411"/>
                </a:lnTo>
                <a:lnTo>
                  <a:pt x="328648" y="26542"/>
                </a:lnTo>
                <a:lnTo>
                  <a:pt x="321639" y="29077"/>
                </a:lnTo>
                <a:lnTo>
                  <a:pt x="314780" y="31016"/>
                </a:lnTo>
                <a:lnTo>
                  <a:pt x="312842" y="31761"/>
                </a:lnTo>
                <a:lnTo>
                  <a:pt x="306131" y="30121"/>
                </a:lnTo>
                <a:lnTo>
                  <a:pt x="304491" y="30568"/>
                </a:lnTo>
                <a:lnTo>
                  <a:pt x="302553" y="32060"/>
                </a:lnTo>
                <a:lnTo>
                  <a:pt x="300764" y="33253"/>
                </a:lnTo>
                <a:lnTo>
                  <a:pt x="299272" y="33253"/>
                </a:lnTo>
                <a:cubicBezTo>
                  <a:pt x="299272" y="33253"/>
                  <a:pt x="298079" y="33849"/>
                  <a:pt x="298079" y="33849"/>
                </a:cubicBezTo>
                <a:lnTo>
                  <a:pt x="297334" y="35937"/>
                </a:lnTo>
                <a:lnTo>
                  <a:pt x="296737" y="43243"/>
                </a:lnTo>
                <a:lnTo>
                  <a:pt x="294352" y="45480"/>
                </a:lnTo>
                <a:lnTo>
                  <a:pt x="291369" y="45480"/>
                </a:lnTo>
                <a:cubicBezTo>
                  <a:pt x="291369" y="45480"/>
                  <a:pt x="289282" y="42945"/>
                  <a:pt x="289282" y="42945"/>
                </a:cubicBezTo>
                <a:lnTo>
                  <a:pt x="286896" y="41006"/>
                </a:lnTo>
                <a:lnTo>
                  <a:pt x="282721" y="36533"/>
                </a:lnTo>
                <a:lnTo>
                  <a:pt x="281528" y="35937"/>
                </a:lnTo>
                <a:lnTo>
                  <a:pt x="280484" y="35937"/>
                </a:lnTo>
                <a:cubicBezTo>
                  <a:pt x="280484" y="35937"/>
                  <a:pt x="276607" y="37279"/>
                  <a:pt x="276607" y="37279"/>
                </a:cubicBezTo>
                <a:lnTo>
                  <a:pt x="274818" y="36682"/>
                </a:lnTo>
                <a:lnTo>
                  <a:pt x="273326" y="35937"/>
                </a:lnTo>
                <a:lnTo>
                  <a:pt x="270791" y="36235"/>
                </a:lnTo>
                <a:lnTo>
                  <a:pt x="266318" y="36235"/>
                </a:lnTo>
                <a:cubicBezTo>
                  <a:pt x="266318" y="36235"/>
                  <a:pt x="263485" y="36235"/>
                  <a:pt x="263485" y="36235"/>
                </a:cubicBezTo>
                <a:lnTo>
                  <a:pt x="262143" y="35042"/>
                </a:lnTo>
                <a:lnTo>
                  <a:pt x="260801" y="32507"/>
                </a:lnTo>
                <a:lnTo>
                  <a:pt x="259906" y="31612"/>
                </a:lnTo>
                <a:lnTo>
                  <a:pt x="258862" y="30867"/>
                </a:lnTo>
                <a:lnTo>
                  <a:pt x="257222" y="30568"/>
                </a:lnTo>
                <a:lnTo>
                  <a:pt x="250065" y="30568"/>
                </a:lnTo>
                <a:cubicBezTo>
                  <a:pt x="250065" y="30568"/>
                  <a:pt x="248723" y="30568"/>
                  <a:pt x="248723" y="30568"/>
                </a:cubicBezTo>
                <a:lnTo>
                  <a:pt x="247679" y="30121"/>
                </a:lnTo>
                <a:lnTo>
                  <a:pt x="246337" y="27885"/>
                </a:lnTo>
                <a:lnTo>
                  <a:pt x="244846" y="26841"/>
                </a:lnTo>
                <a:lnTo>
                  <a:pt x="243056" y="26841"/>
                </a:lnTo>
                <a:cubicBezTo>
                  <a:pt x="243056" y="26841"/>
                  <a:pt x="242311" y="28034"/>
                  <a:pt x="242311" y="28034"/>
                </a:cubicBezTo>
                <a:lnTo>
                  <a:pt x="245293" y="31910"/>
                </a:lnTo>
                <a:lnTo>
                  <a:pt x="246188" y="33998"/>
                </a:lnTo>
                <a:lnTo>
                  <a:pt x="248872" y="37130"/>
                </a:lnTo>
                <a:lnTo>
                  <a:pt x="256626" y="43541"/>
                </a:lnTo>
                <a:lnTo>
                  <a:pt x="258117" y="45629"/>
                </a:lnTo>
                <a:lnTo>
                  <a:pt x="258117" y="48313"/>
                </a:lnTo>
                <a:cubicBezTo>
                  <a:pt x="258117" y="48313"/>
                  <a:pt x="257968" y="52339"/>
                  <a:pt x="257968" y="52339"/>
                </a:cubicBezTo>
                <a:lnTo>
                  <a:pt x="258266" y="56216"/>
                </a:lnTo>
                <a:lnTo>
                  <a:pt x="260204" y="61733"/>
                </a:lnTo>
                <a:lnTo>
                  <a:pt x="263037" y="67251"/>
                </a:lnTo>
                <a:lnTo>
                  <a:pt x="263783" y="70829"/>
                </a:lnTo>
                <a:lnTo>
                  <a:pt x="263336" y="73513"/>
                </a:lnTo>
                <a:lnTo>
                  <a:pt x="262739" y="74855"/>
                </a:lnTo>
                <a:lnTo>
                  <a:pt x="262739" y="75452"/>
                </a:lnTo>
                <a:cubicBezTo>
                  <a:pt x="262739" y="75452"/>
                  <a:pt x="263336" y="76048"/>
                  <a:pt x="263336" y="76048"/>
                </a:cubicBezTo>
                <a:lnTo>
                  <a:pt x="266020" y="76794"/>
                </a:lnTo>
                <a:lnTo>
                  <a:pt x="271537" y="77241"/>
                </a:lnTo>
                <a:lnTo>
                  <a:pt x="274967" y="77241"/>
                </a:lnTo>
                <a:cubicBezTo>
                  <a:pt x="274967" y="77241"/>
                  <a:pt x="280036" y="77838"/>
                  <a:pt x="280036" y="77838"/>
                </a:cubicBezTo>
                <a:lnTo>
                  <a:pt x="280484" y="79776"/>
                </a:lnTo>
                <a:lnTo>
                  <a:pt x="280036" y="83057"/>
                </a:lnTo>
                <a:lnTo>
                  <a:pt x="278993" y="84846"/>
                </a:lnTo>
                <a:lnTo>
                  <a:pt x="278098" y="85443"/>
                </a:lnTo>
                <a:lnTo>
                  <a:pt x="275265" y="85890"/>
                </a:lnTo>
                <a:lnTo>
                  <a:pt x="272283" y="87828"/>
                </a:lnTo>
                <a:lnTo>
                  <a:pt x="267958" y="89767"/>
                </a:lnTo>
                <a:lnTo>
                  <a:pt x="265573" y="90065"/>
                </a:lnTo>
                <a:lnTo>
                  <a:pt x="264529" y="90512"/>
                </a:lnTo>
                <a:lnTo>
                  <a:pt x="263634" y="91109"/>
                </a:lnTo>
                <a:lnTo>
                  <a:pt x="262888" y="91854"/>
                </a:lnTo>
                <a:lnTo>
                  <a:pt x="261994" y="95582"/>
                </a:lnTo>
                <a:lnTo>
                  <a:pt x="260801" y="99757"/>
                </a:lnTo>
                <a:lnTo>
                  <a:pt x="258415" y="102143"/>
                </a:lnTo>
                <a:lnTo>
                  <a:pt x="255731" y="104231"/>
                </a:lnTo>
                <a:lnTo>
                  <a:pt x="253047" y="104529"/>
                </a:lnTo>
                <a:lnTo>
                  <a:pt x="250959" y="104529"/>
                </a:lnTo>
                <a:cubicBezTo>
                  <a:pt x="250959" y="104529"/>
                  <a:pt x="249916" y="104977"/>
                  <a:pt x="249916" y="104977"/>
                </a:cubicBezTo>
                <a:lnTo>
                  <a:pt x="248424" y="106617"/>
                </a:lnTo>
                <a:lnTo>
                  <a:pt x="246188" y="108704"/>
                </a:lnTo>
                <a:lnTo>
                  <a:pt x="244547" y="109748"/>
                </a:lnTo>
                <a:lnTo>
                  <a:pt x="242311" y="109748"/>
                </a:lnTo>
                <a:cubicBezTo>
                  <a:pt x="242311" y="109748"/>
                  <a:pt x="239925" y="110643"/>
                  <a:pt x="239925" y="110643"/>
                </a:cubicBezTo>
                <a:lnTo>
                  <a:pt x="236793" y="112283"/>
                </a:lnTo>
                <a:lnTo>
                  <a:pt x="234706" y="113625"/>
                </a:lnTo>
                <a:lnTo>
                  <a:pt x="232917" y="116011"/>
                </a:lnTo>
                <a:lnTo>
                  <a:pt x="230382" y="118546"/>
                </a:lnTo>
                <a:lnTo>
                  <a:pt x="227846" y="120335"/>
                </a:lnTo>
                <a:lnTo>
                  <a:pt x="226654" y="122423"/>
                </a:lnTo>
                <a:lnTo>
                  <a:pt x="224864" y="125107"/>
                </a:lnTo>
                <a:lnTo>
                  <a:pt x="222628" y="125107"/>
                </a:lnTo>
                <a:cubicBezTo>
                  <a:pt x="222628" y="125107"/>
                  <a:pt x="222479" y="123616"/>
                  <a:pt x="222479" y="123616"/>
                </a:cubicBezTo>
                <a:lnTo>
                  <a:pt x="223522" y="120932"/>
                </a:lnTo>
                <a:lnTo>
                  <a:pt x="222329" y="118695"/>
                </a:lnTo>
                <a:lnTo>
                  <a:pt x="220242" y="117502"/>
                </a:lnTo>
                <a:lnTo>
                  <a:pt x="219347" y="117204"/>
                </a:lnTo>
                <a:lnTo>
                  <a:pt x="218452" y="117204"/>
                </a:lnTo>
                <a:cubicBezTo>
                  <a:pt x="218452" y="117204"/>
                  <a:pt x="216067" y="118397"/>
                  <a:pt x="216067" y="118397"/>
                </a:cubicBezTo>
                <a:lnTo>
                  <a:pt x="213084" y="120484"/>
                </a:lnTo>
                <a:lnTo>
                  <a:pt x="211295" y="121976"/>
                </a:lnTo>
                <a:lnTo>
                  <a:pt x="209655" y="122572"/>
                </a:lnTo>
                <a:lnTo>
                  <a:pt x="206225" y="123168"/>
                </a:lnTo>
                <a:lnTo>
                  <a:pt x="203392" y="123467"/>
                </a:lnTo>
                <a:lnTo>
                  <a:pt x="202199" y="123019"/>
                </a:lnTo>
                <a:lnTo>
                  <a:pt x="200111" y="121528"/>
                </a:lnTo>
                <a:lnTo>
                  <a:pt x="195041" y="116906"/>
                </a:lnTo>
                <a:lnTo>
                  <a:pt x="188331" y="110643"/>
                </a:lnTo>
                <a:lnTo>
                  <a:pt x="183411" y="111836"/>
                </a:lnTo>
                <a:lnTo>
                  <a:pt x="182963" y="111836"/>
                </a:lnTo>
                <a:cubicBezTo>
                  <a:pt x="182963" y="111836"/>
                  <a:pt x="182665" y="110941"/>
                  <a:pt x="182665" y="110941"/>
                </a:cubicBezTo>
                <a:lnTo>
                  <a:pt x="182665" y="105722"/>
                </a:lnTo>
                <a:cubicBezTo>
                  <a:pt x="182665" y="105722"/>
                  <a:pt x="182665" y="99907"/>
                  <a:pt x="182665" y="99907"/>
                </a:cubicBezTo>
                <a:lnTo>
                  <a:pt x="181919" y="97521"/>
                </a:lnTo>
                <a:lnTo>
                  <a:pt x="179683" y="93644"/>
                </a:lnTo>
                <a:lnTo>
                  <a:pt x="176700" y="88574"/>
                </a:lnTo>
                <a:lnTo>
                  <a:pt x="175806" y="87083"/>
                </a:lnTo>
                <a:lnTo>
                  <a:pt x="174464" y="86188"/>
                </a:lnTo>
                <a:lnTo>
                  <a:pt x="172973" y="86188"/>
                </a:lnTo>
                <a:cubicBezTo>
                  <a:pt x="172973" y="86188"/>
                  <a:pt x="171929" y="86486"/>
                  <a:pt x="171929" y="86486"/>
                </a:cubicBezTo>
                <a:lnTo>
                  <a:pt x="170438" y="87381"/>
                </a:lnTo>
                <a:lnTo>
                  <a:pt x="169096" y="88425"/>
                </a:lnTo>
                <a:lnTo>
                  <a:pt x="166411" y="91556"/>
                </a:lnTo>
                <a:lnTo>
                  <a:pt x="163728" y="95135"/>
                </a:lnTo>
                <a:lnTo>
                  <a:pt x="162087" y="95881"/>
                </a:lnTo>
                <a:lnTo>
                  <a:pt x="160447" y="96179"/>
                </a:lnTo>
                <a:lnTo>
                  <a:pt x="159105" y="96179"/>
                </a:lnTo>
                <a:cubicBezTo>
                  <a:pt x="159105" y="96179"/>
                  <a:pt x="157912" y="95135"/>
                  <a:pt x="157912" y="95135"/>
                </a:cubicBezTo>
                <a:lnTo>
                  <a:pt x="156719" y="93196"/>
                </a:lnTo>
                <a:lnTo>
                  <a:pt x="155377" y="90512"/>
                </a:lnTo>
                <a:lnTo>
                  <a:pt x="153737" y="89618"/>
                </a:lnTo>
                <a:lnTo>
                  <a:pt x="153140" y="90363"/>
                </a:lnTo>
                <a:lnTo>
                  <a:pt x="152544" y="91854"/>
                </a:lnTo>
                <a:lnTo>
                  <a:pt x="152097" y="93346"/>
                </a:lnTo>
                <a:lnTo>
                  <a:pt x="153289" y="95284"/>
                </a:lnTo>
                <a:lnTo>
                  <a:pt x="154184" y="96775"/>
                </a:lnTo>
                <a:lnTo>
                  <a:pt x="152544" y="96775"/>
                </a:lnTo>
                <a:cubicBezTo>
                  <a:pt x="152544" y="96775"/>
                  <a:pt x="147176" y="96775"/>
                  <a:pt x="147176" y="96775"/>
                </a:cubicBezTo>
                <a:lnTo>
                  <a:pt x="141062" y="96775"/>
                </a:lnTo>
                <a:cubicBezTo>
                  <a:pt x="141062" y="96775"/>
                  <a:pt x="134948" y="96775"/>
                  <a:pt x="134948" y="96775"/>
                </a:cubicBezTo>
                <a:lnTo>
                  <a:pt x="129431" y="96775"/>
                </a:lnTo>
                <a:cubicBezTo>
                  <a:pt x="129431" y="96775"/>
                  <a:pt x="124361" y="96775"/>
                  <a:pt x="124361" y="96775"/>
                </a:cubicBezTo>
                <a:lnTo>
                  <a:pt x="122423" y="96775"/>
                </a:lnTo>
                <a:cubicBezTo>
                  <a:pt x="122423" y="96775"/>
                  <a:pt x="120484" y="95731"/>
                  <a:pt x="120484" y="95731"/>
                </a:cubicBezTo>
                <a:lnTo>
                  <a:pt x="118546" y="95284"/>
                </a:lnTo>
                <a:lnTo>
                  <a:pt x="117502" y="95284"/>
                </a:lnTo>
                <a:cubicBezTo>
                  <a:pt x="117502" y="95284"/>
                  <a:pt x="115713" y="96179"/>
                  <a:pt x="115713" y="96179"/>
                </a:cubicBezTo>
                <a:lnTo>
                  <a:pt x="113327" y="96179"/>
                </a:lnTo>
                <a:cubicBezTo>
                  <a:pt x="113327" y="96179"/>
                  <a:pt x="111687" y="97073"/>
                  <a:pt x="111687" y="97073"/>
                </a:cubicBezTo>
                <a:lnTo>
                  <a:pt x="110345" y="97073"/>
                </a:lnTo>
                <a:cubicBezTo>
                  <a:pt x="110345" y="97073"/>
                  <a:pt x="110345" y="101547"/>
                  <a:pt x="110345" y="101547"/>
                </a:cubicBezTo>
                <a:lnTo>
                  <a:pt x="110345" y="107959"/>
                </a:lnTo>
                <a:cubicBezTo>
                  <a:pt x="110345" y="107959"/>
                  <a:pt x="110345" y="114818"/>
                  <a:pt x="110345" y="114818"/>
                </a:cubicBezTo>
                <a:lnTo>
                  <a:pt x="111836" y="114371"/>
                </a:lnTo>
                <a:lnTo>
                  <a:pt x="113029" y="114371"/>
                </a:lnTo>
                <a:cubicBezTo>
                  <a:pt x="113029" y="114371"/>
                  <a:pt x="113923" y="114967"/>
                  <a:pt x="113923" y="114967"/>
                </a:cubicBezTo>
                <a:lnTo>
                  <a:pt x="116458" y="114520"/>
                </a:lnTo>
                <a:lnTo>
                  <a:pt x="117800" y="114520"/>
                </a:lnTo>
                <a:cubicBezTo>
                  <a:pt x="117800" y="114520"/>
                  <a:pt x="119142" y="114967"/>
                  <a:pt x="119142" y="114967"/>
                </a:cubicBezTo>
                <a:lnTo>
                  <a:pt x="120335" y="114967"/>
                </a:lnTo>
                <a:cubicBezTo>
                  <a:pt x="120335" y="114967"/>
                  <a:pt x="121081" y="115563"/>
                  <a:pt x="121081" y="115563"/>
                </a:cubicBezTo>
                <a:lnTo>
                  <a:pt x="122125" y="115563"/>
                </a:lnTo>
                <a:cubicBezTo>
                  <a:pt x="122125" y="115563"/>
                  <a:pt x="123168" y="114818"/>
                  <a:pt x="123168" y="114818"/>
                </a:cubicBezTo>
                <a:lnTo>
                  <a:pt x="124510" y="115116"/>
                </a:lnTo>
                <a:lnTo>
                  <a:pt x="125852" y="116011"/>
                </a:lnTo>
                <a:lnTo>
                  <a:pt x="126747" y="117502"/>
                </a:lnTo>
                <a:lnTo>
                  <a:pt x="127493" y="119291"/>
                </a:lnTo>
                <a:lnTo>
                  <a:pt x="128238" y="120186"/>
                </a:lnTo>
                <a:lnTo>
                  <a:pt x="128238" y="121826"/>
                </a:lnTo>
                <a:cubicBezTo>
                  <a:pt x="128238" y="121826"/>
                  <a:pt x="128238" y="123168"/>
                  <a:pt x="128238" y="123168"/>
                </a:cubicBezTo>
                <a:lnTo>
                  <a:pt x="127940" y="124212"/>
                </a:lnTo>
                <a:lnTo>
                  <a:pt x="128238" y="124958"/>
                </a:lnTo>
                <a:lnTo>
                  <a:pt x="128537" y="125703"/>
                </a:lnTo>
                <a:lnTo>
                  <a:pt x="128537" y="126151"/>
                </a:lnTo>
                <a:cubicBezTo>
                  <a:pt x="128537" y="126151"/>
                  <a:pt x="127940" y="126300"/>
                  <a:pt x="127940" y="126300"/>
                </a:cubicBezTo>
                <a:lnTo>
                  <a:pt x="126896" y="126300"/>
                </a:lnTo>
                <a:cubicBezTo>
                  <a:pt x="126896" y="126300"/>
                  <a:pt x="125852" y="126598"/>
                  <a:pt x="125852" y="126598"/>
                </a:cubicBezTo>
                <a:lnTo>
                  <a:pt x="125107" y="126598"/>
                </a:lnTo>
                <a:cubicBezTo>
                  <a:pt x="125107" y="126598"/>
                  <a:pt x="124510" y="125852"/>
                  <a:pt x="124510" y="125852"/>
                </a:cubicBezTo>
                <a:lnTo>
                  <a:pt x="123914" y="125852"/>
                </a:lnTo>
                <a:cubicBezTo>
                  <a:pt x="123914" y="125852"/>
                  <a:pt x="123019" y="125852"/>
                  <a:pt x="123019" y="125852"/>
                </a:cubicBezTo>
                <a:lnTo>
                  <a:pt x="122125" y="125405"/>
                </a:lnTo>
                <a:lnTo>
                  <a:pt x="121379" y="124510"/>
                </a:lnTo>
                <a:lnTo>
                  <a:pt x="120037" y="123616"/>
                </a:lnTo>
                <a:lnTo>
                  <a:pt x="118546" y="123914"/>
                </a:lnTo>
                <a:lnTo>
                  <a:pt x="117502" y="124361"/>
                </a:lnTo>
                <a:lnTo>
                  <a:pt x="116458" y="124958"/>
                </a:lnTo>
                <a:lnTo>
                  <a:pt x="115563" y="125554"/>
                </a:lnTo>
                <a:lnTo>
                  <a:pt x="114669" y="125554"/>
                </a:lnTo>
                <a:cubicBezTo>
                  <a:pt x="114669" y="125554"/>
                  <a:pt x="113476" y="125852"/>
                  <a:pt x="113476" y="125852"/>
                </a:cubicBezTo>
                <a:lnTo>
                  <a:pt x="112432" y="126449"/>
                </a:lnTo>
                <a:lnTo>
                  <a:pt x="111090" y="126896"/>
                </a:lnTo>
                <a:lnTo>
                  <a:pt x="109599" y="127194"/>
                </a:lnTo>
                <a:lnTo>
                  <a:pt x="107959" y="127493"/>
                </a:lnTo>
                <a:lnTo>
                  <a:pt x="106318" y="127493"/>
                </a:lnTo>
                <a:cubicBezTo>
                  <a:pt x="106318" y="127493"/>
                  <a:pt x="104529" y="127791"/>
                  <a:pt x="104529" y="127791"/>
                </a:cubicBezTo>
                <a:lnTo>
                  <a:pt x="104529" y="131370"/>
                </a:lnTo>
                <a:cubicBezTo>
                  <a:pt x="104529" y="131370"/>
                  <a:pt x="104231" y="138378"/>
                  <a:pt x="104231" y="138378"/>
                </a:cubicBezTo>
                <a:lnTo>
                  <a:pt x="104231" y="143001"/>
                </a:lnTo>
                <a:cubicBezTo>
                  <a:pt x="104231" y="143001"/>
                  <a:pt x="104231" y="147325"/>
                  <a:pt x="104231" y="147325"/>
                </a:cubicBezTo>
                <a:lnTo>
                  <a:pt x="104977" y="148816"/>
                </a:lnTo>
                <a:lnTo>
                  <a:pt x="108108" y="152097"/>
                </a:lnTo>
                <a:lnTo>
                  <a:pt x="110643" y="153886"/>
                </a:lnTo>
                <a:lnTo>
                  <a:pt x="112731" y="155824"/>
                </a:lnTo>
                <a:lnTo>
                  <a:pt x="114818" y="156570"/>
                </a:lnTo>
                <a:lnTo>
                  <a:pt x="115713" y="157315"/>
                </a:lnTo>
                <a:lnTo>
                  <a:pt x="116309" y="158508"/>
                </a:lnTo>
                <a:lnTo>
                  <a:pt x="116607" y="159701"/>
                </a:lnTo>
                <a:lnTo>
                  <a:pt x="116906" y="160745"/>
                </a:lnTo>
                <a:lnTo>
                  <a:pt x="116607" y="161938"/>
                </a:lnTo>
                <a:lnTo>
                  <a:pt x="116011" y="162982"/>
                </a:lnTo>
                <a:lnTo>
                  <a:pt x="116309" y="164175"/>
                </a:lnTo>
                <a:lnTo>
                  <a:pt x="117055" y="165069"/>
                </a:lnTo>
                <a:lnTo>
                  <a:pt x="117353" y="166262"/>
                </a:lnTo>
                <a:lnTo>
                  <a:pt x="117800" y="167306"/>
                </a:lnTo>
                <a:lnTo>
                  <a:pt x="118099" y="168350"/>
                </a:lnTo>
                <a:lnTo>
                  <a:pt x="118695" y="169096"/>
                </a:lnTo>
                <a:lnTo>
                  <a:pt x="119441" y="169692"/>
                </a:lnTo>
                <a:lnTo>
                  <a:pt x="120484" y="170587"/>
                </a:lnTo>
                <a:lnTo>
                  <a:pt x="120484" y="171481"/>
                </a:lnTo>
                <a:cubicBezTo>
                  <a:pt x="120484" y="171481"/>
                  <a:pt x="120484" y="172376"/>
                  <a:pt x="120484" y="172376"/>
                </a:cubicBezTo>
                <a:lnTo>
                  <a:pt x="120484" y="173122"/>
                </a:lnTo>
                <a:cubicBezTo>
                  <a:pt x="120484" y="173122"/>
                  <a:pt x="121528" y="174762"/>
                  <a:pt x="121528" y="174762"/>
                </a:cubicBezTo>
                <a:lnTo>
                  <a:pt x="121826" y="175955"/>
                </a:lnTo>
                <a:lnTo>
                  <a:pt x="121379" y="177297"/>
                </a:lnTo>
                <a:lnTo>
                  <a:pt x="120932" y="182069"/>
                </a:lnTo>
                <a:lnTo>
                  <a:pt x="119739" y="187586"/>
                </a:lnTo>
                <a:lnTo>
                  <a:pt x="118993" y="191761"/>
                </a:lnTo>
                <a:lnTo>
                  <a:pt x="117800" y="198620"/>
                </a:lnTo>
                <a:lnTo>
                  <a:pt x="116458" y="206523"/>
                </a:lnTo>
                <a:lnTo>
                  <a:pt x="114818" y="216216"/>
                </a:lnTo>
                <a:lnTo>
                  <a:pt x="113178" y="225759"/>
                </a:lnTo>
                <a:lnTo>
                  <a:pt x="111538" y="235004"/>
                </a:lnTo>
                <a:lnTo>
                  <a:pt x="110046" y="243354"/>
                </a:lnTo>
                <a:lnTo>
                  <a:pt x="108406" y="252599"/>
                </a:lnTo>
                <a:lnTo>
                  <a:pt x="107362" y="258117"/>
                </a:lnTo>
                <a:lnTo>
                  <a:pt x="106915" y="259011"/>
                </a:lnTo>
                <a:lnTo>
                  <a:pt x="106915" y="260801"/>
                </a:lnTo>
                <a:cubicBezTo>
                  <a:pt x="106915" y="260801"/>
                  <a:pt x="105871" y="261546"/>
                  <a:pt x="105871" y="261546"/>
                </a:cubicBezTo>
                <a:lnTo>
                  <a:pt x="104529" y="261546"/>
                </a:lnTo>
                <a:cubicBezTo>
                  <a:pt x="104529" y="261546"/>
                  <a:pt x="102591" y="260502"/>
                  <a:pt x="102591" y="260502"/>
                </a:cubicBezTo>
                <a:lnTo>
                  <a:pt x="101099" y="260801"/>
                </a:lnTo>
                <a:lnTo>
                  <a:pt x="99608" y="260801"/>
                </a:lnTo>
                <a:cubicBezTo>
                  <a:pt x="99608" y="260801"/>
                  <a:pt x="97521" y="259459"/>
                  <a:pt x="97521" y="259459"/>
                </a:cubicBezTo>
                <a:lnTo>
                  <a:pt x="96775" y="257968"/>
                </a:lnTo>
                <a:lnTo>
                  <a:pt x="95135" y="256775"/>
                </a:lnTo>
                <a:lnTo>
                  <a:pt x="91854" y="257222"/>
                </a:lnTo>
                <a:lnTo>
                  <a:pt x="89170" y="257222"/>
                </a:lnTo>
                <a:cubicBezTo>
                  <a:pt x="89170" y="257222"/>
                  <a:pt x="86934" y="256924"/>
                  <a:pt x="86934" y="256924"/>
                </a:cubicBezTo>
                <a:lnTo>
                  <a:pt x="84846" y="257371"/>
                </a:lnTo>
                <a:lnTo>
                  <a:pt x="83057" y="258862"/>
                </a:lnTo>
                <a:lnTo>
                  <a:pt x="81715" y="260652"/>
                </a:lnTo>
                <a:lnTo>
                  <a:pt x="80224" y="262143"/>
                </a:lnTo>
                <a:lnTo>
                  <a:pt x="75750" y="263187"/>
                </a:lnTo>
                <a:lnTo>
                  <a:pt x="73364" y="263187"/>
                </a:lnTo>
                <a:cubicBezTo>
                  <a:pt x="73364" y="263187"/>
                  <a:pt x="71277" y="264230"/>
                  <a:pt x="71277" y="264230"/>
                </a:cubicBezTo>
                <a:lnTo>
                  <a:pt x="68145" y="264529"/>
                </a:lnTo>
                <a:lnTo>
                  <a:pt x="65909" y="265423"/>
                </a:lnTo>
                <a:lnTo>
                  <a:pt x="62032" y="265871"/>
                </a:lnTo>
                <a:lnTo>
                  <a:pt x="57409" y="266318"/>
                </a:lnTo>
                <a:lnTo>
                  <a:pt x="54874" y="267660"/>
                </a:lnTo>
                <a:lnTo>
                  <a:pt x="53830" y="268256"/>
                </a:lnTo>
                <a:lnTo>
                  <a:pt x="51146" y="270046"/>
                </a:lnTo>
                <a:lnTo>
                  <a:pt x="46524" y="273028"/>
                </a:lnTo>
                <a:lnTo>
                  <a:pt x="43989" y="274072"/>
                </a:lnTo>
                <a:lnTo>
                  <a:pt x="40857" y="277203"/>
                </a:lnTo>
                <a:lnTo>
                  <a:pt x="37130" y="280186"/>
                </a:lnTo>
                <a:lnTo>
                  <a:pt x="34744" y="281826"/>
                </a:lnTo>
                <a:lnTo>
                  <a:pt x="31165" y="282572"/>
                </a:lnTo>
                <a:lnTo>
                  <a:pt x="29674" y="283317"/>
                </a:lnTo>
                <a:lnTo>
                  <a:pt x="29077" y="284212"/>
                </a:lnTo>
                <a:lnTo>
                  <a:pt x="29376" y="285255"/>
                </a:lnTo>
                <a:lnTo>
                  <a:pt x="28779" y="288089"/>
                </a:lnTo>
                <a:lnTo>
                  <a:pt x="27735" y="293308"/>
                </a:lnTo>
                <a:lnTo>
                  <a:pt x="27437" y="295843"/>
                </a:lnTo>
                <a:lnTo>
                  <a:pt x="27139" y="297035"/>
                </a:lnTo>
                <a:lnTo>
                  <a:pt x="24753" y="301211"/>
                </a:lnTo>
                <a:lnTo>
                  <a:pt x="22218" y="305088"/>
                </a:lnTo>
                <a:lnTo>
                  <a:pt x="21025" y="307772"/>
                </a:lnTo>
                <a:lnTo>
                  <a:pt x="20280" y="309710"/>
                </a:lnTo>
                <a:lnTo>
                  <a:pt x="21025" y="311350"/>
                </a:lnTo>
                <a:lnTo>
                  <a:pt x="22069" y="314184"/>
                </a:lnTo>
                <a:lnTo>
                  <a:pt x="22964" y="316420"/>
                </a:lnTo>
                <a:lnTo>
                  <a:pt x="23262" y="317912"/>
                </a:lnTo>
                <a:lnTo>
                  <a:pt x="22964" y="319701"/>
                </a:lnTo>
                <a:lnTo>
                  <a:pt x="21920" y="321341"/>
                </a:lnTo>
                <a:lnTo>
                  <a:pt x="20280" y="322385"/>
                </a:lnTo>
                <a:lnTo>
                  <a:pt x="18043" y="322683"/>
                </a:lnTo>
                <a:lnTo>
                  <a:pt x="13420" y="325516"/>
                </a:lnTo>
                <a:lnTo>
                  <a:pt x="8351" y="329691"/>
                </a:lnTo>
                <a:lnTo>
                  <a:pt x="6710" y="331630"/>
                </a:lnTo>
                <a:lnTo>
                  <a:pt x="6263" y="333419"/>
                </a:lnTo>
                <a:lnTo>
                  <a:pt x="5517" y="336402"/>
                </a:lnTo>
                <a:lnTo>
                  <a:pt x="5815" y="337893"/>
                </a:lnTo>
                <a:lnTo>
                  <a:pt x="6710" y="338937"/>
                </a:lnTo>
                <a:lnTo>
                  <a:pt x="7605" y="341472"/>
                </a:lnTo>
                <a:lnTo>
                  <a:pt x="7605" y="342814"/>
                </a:lnTo>
                <a:cubicBezTo>
                  <a:pt x="7605" y="342814"/>
                  <a:pt x="6859" y="343559"/>
                  <a:pt x="6859" y="343559"/>
                </a:cubicBezTo>
                <a:lnTo>
                  <a:pt x="5368" y="343559"/>
                </a:lnTo>
                <a:cubicBezTo>
                  <a:pt x="5368" y="343559"/>
                  <a:pt x="4026" y="344007"/>
                  <a:pt x="4026" y="344007"/>
                </a:cubicBezTo>
                <a:lnTo>
                  <a:pt x="2982" y="344603"/>
                </a:lnTo>
                <a:lnTo>
                  <a:pt x="1939" y="344603"/>
                </a:lnTo>
                <a:cubicBezTo>
                  <a:pt x="1939" y="344603"/>
                  <a:pt x="1044" y="344752"/>
                  <a:pt x="1044" y="344752"/>
                </a:cubicBezTo>
                <a:lnTo>
                  <a:pt x="1044" y="345796"/>
                </a:lnTo>
                <a:lnTo>
                  <a:pt x="1342" y="346989"/>
                </a:lnTo>
                <a:lnTo>
                  <a:pt x="1342" y="348331"/>
                </a:lnTo>
                <a:cubicBezTo>
                  <a:pt x="1342" y="348331"/>
                  <a:pt x="597" y="349076"/>
                  <a:pt x="597" y="349076"/>
                </a:cubicBezTo>
                <a:lnTo>
                  <a:pt x="0" y="349673"/>
                </a:lnTo>
                <a:lnTo>
                  <a:pt x="597" y="350418"/>
                </a:lnTo>
                <a:lnTo>
                  <a:pt x="1491" y="351164"/>
                </a:lnTo>
                <a:lnTo>
                  <a:pt x="2833" y="352357"/>
                </a:lnTo>
                <a:lnTo>
                  <a:pt x="4772" y="354593"/>
                </a:lnTo>
                <a:lnTo>
                  <a:pt x="6263" y="355041"/>
                </a:lnTo>
                <a:lnTo>
                  <a:pt x="7456" y="355786"/>
                </a:lnTo>
                <a:lnTo>
                  <a:pt x="7456" y="357129"/>
                </a:lnTo>
                <a:cubicBezTo>
                  <a:pt x="7456" y="357129"/>
                  <a:pt x="7158" y="358471"/>
                  <a:pt x="7158" y="358471"/>
                </a:cubicBezTo>
                <a:lnTo>
                  <a:pt x="6114" y="359067"/>
                </a:lnTo>
                <a:lnTo>
                  <a:pt x="6114" y="360111"/>
                </a:lnTo>
                <a:cubicBezTo>
                  <a:pt x="6114" y="360111"/>
                  <a:pt x="7456" y="361453"/>
                  <a:pt x="7456" y="361453"/>
                </a:cubicBezTo>
                <a:lnTo>
                  <a:pt x="8500" y="362347"/>
                </a:lnTo>
                <a:lnTo>
                  <a:pt x="9543" y="363839"/>
                </a:lnTo>
                <a:lnTo>
                  <a:pt x="10438" y="365777"/>
                </a:lnTo>
                <a:lnTo>
                  <a:pt x="10438" y="367119"/>
                </a:lnTo>
                <a:lnTo>
                  <a:pt x="11482" y="368760"/>
                </a:lnTo>
                <a:lnTo>
                  <a:pt x="12078" y="370101"/>
                </a:lnTo>
                <a:lnTo>
                  <a:pt x="12078" y="371443"/>
                </a:lnTo>
                <a:lnTo>
                  <a:pt x="13719" y="372785"/>
                </a:lnTo>
                <a:lnTo>
                  <a:pt x="15061" y="373680"/>
                </a:lnTo>
                <a:lnTo>
                  <a:pt x="16104" y="374575"/>
                </a:lnTo>
                <a:lnTo>
                  <a:pt x="17148" y="375171"/>
                </a:lnTo>
                <a:lnTo>
                  <a:pt x="17447" y="376066"/>
                </a:lnTo>
                <a:lnTo>
                  <a:pt x="17447" y="377557"/>
                </a:lnTo>
                <a:cubicBezTo>
                  <a:pt x="17447" y="377557"/>
                  <a:pt x="18789" y="379943"/>
                  <a:pt x="18789" y="379943"/>
                </a:cubicBezTo>
                <a:lnTo>
                  <a:pt x="21472" y="381732"/>
                </a:lnTo>
                <a:lnTo>
                  <a:pt x="23560" y="384267"/>
                </a:lnTo>
                <a:lnTo>
                  <a:pt x="24902" y="386206"/>
                </a:lnTo>
                <a:lnTo>
                  <a:pt x="27437" y="389188"/>
                </a:lnTo>
                <a:lnTo>
                  <a:pt x="27437" y="392618"/>
                </a:lnTo>
                <a:cubicBezTo>
                  <a:pt x="27437" y="392618"/>
                  <a:pt x="24455" y="396644"/>
                  <a:pt x="24455" y="396644"/>
                </a:cubicBezTo>
                <a:lnTo>
                  <a:pt x="21323" y="400670"/>
                </a:lnTo>
                <a:lnTo>
                  <a:pt x="26542" y="400670"/>
                </a:lnTo>
                <a:cubicBezTo>
                  <a:pt x="26542" y="400670"/>
                  <a:pt x="31761" y="400670"/>
                  <a:pt x="31761" y="400670"/>
                </a:cubicBezTo>
                <a:lnTo>
                  <a:pt x="37279" y="401863"/>
                </a:lnTo>
                <a:lnTo>
                  <a:pt x="41006" y="402907"/>
                </a:lnTo>
                <a:lnTo>
                  <a:pt x="43243" y="403354"/>
                </a:lnTo>
                <a:lnTo>
                  <a:pt x="44884" y="404696"/>
                </a:lnTo>
                <a:lnTo>
                  <a:pt x="45629" y="406634"/>
                </a:lnTo>
                <a:lnTo>
                  <a:pt x="46225" y="408275"/>
                </a:lnTo>
                <a:lnTo>
                  <a:pt x="46225" y="410661"/>
                </a:lnTo>
                <a:cubicBezTo>
                  <a:pt x="46225" y="410661"/>
                  <a:pt x="48611" y="412599"/>
                  <a:pt x="48611" y="412599"/>
                </a:cubicBezTo>
                <a:lnTo>
                  <a:pt x="48611" y="414388"/>
                </a:lnTo>
                <a:cubicBezTo>
                  <a:pt x="48611" y="414388"/>
                  <a:pt x="48313" y="416923"/>
                  <a:pt x="48313" y="416923"/>
                </a:cubicBezTo>
                <a:lnTo>
                  <a:pt x="49357" y="416923"/>
                </a:lnTo>
                <a:cubicBezTo>
                  <a:pt x="49357" y="416923"/>
                  <a:pt x="56067" y="416923"/>
                  <a:pt x="56067" y="416923"/>
                </a:cubicBezTo>
                <a:lnTo>
                  <a:pt x="63374" y="416923"/>
                </a:lnTo>
                <a:cubicBezTo>
                  <a:pt x="63374" y="416923"/>
                  <a:pt x="70382" y="416476"/>
                  <a:pt x="70382" y="416476"/>
                </a:cubicBezTo>
                <a:lnTo>
                  <a:pt x="73066" y="415879"/>
                </a:lnTo>
                <a:lnTo>
                  <a:pt x="76347" y="412748"/>
                </a:lnTo>
                <a:lnTo>
                  <a:pt x="78285" y="411853"/>
                </a:lnTo>
                <a:lnTo>
                  <a:pt x="80224" y="410362"/>
                </a:lnTo>
                <a:lnTo>
                  <a:pt x="82460" y="407678"/>
                </a:lnTo>
                <a:lnTo>
                  <a:pt x="84250" y="406485"/>
                </a:lnTo>
                <a:lnTo>
                  <a:pt x="85741" y="404994"/>
                </a:lnTo>
                <a:lnTo>
                  <a:pt x="87978" y="403503"/>
                </a:lnTo>
                <a:lnTo>
                  <a:pt x="88872" y="402459"/>
                </a:lnTo>
                <a:lnTo>
                  <a:pt x="89618" y="402012"/>
                </a:lnTo>
                <a:lnTo>
                  <a:pt x="91407" y="401266"/>
                </a:lnTo>
                <a:lnTo>
                  <a:pt x="90661" y="402758"/>
                </a:lnTo>
                <a:lnTo>
                  <a:pt x="90065" y="404249"/>
                </a:lnTo>
                <a:lnTo>
                  <a:pt x="90065" y="406336"/>
                </a:lnTo>
                <a:cubicBezTo>
                  <a:pt x="90065" y="406336"/>
                  <a:pt x="90661" y="408722"/>
                  <a:pt x="90661" y="408722"/>
                </a:cubicBezTo>
                <a:lnTo>
                  <a:pt x="89916" y="410511"/>
                </a:lnTo>
                <a:lnTo>
                  <a:pt x="88723" y="412003"/>
                </a:lnTo>
                <a:lnTo>
                  <a:pt x="88723" y="416029"/>
                </a:lnTo>
                <a:cubicBezTo>
                  <a:pt x="88723" y="416029"/>
                  <a:pt x="88723" y="421844"/>
                  <a:pt x="88723" y="421844"/>
                </a:cubicBezTo>
                <a:lnTo>
                  <a:pt x="88723" y="426765"/>
                </a:lnTo>
                <a:cubicBezTo>
                  <a:pt x="88723" y="426765"/>
                  <a:pt x="88723" y="433028"/>
                  <a:pt x="88723" y="433028"/>
                </a:cubicBezTo>
                <a:lnTo>
                  <a:pt x="88723" y="440036"/>
                </a:lnTo>
                <a:cubicBezTo>
                  <a:pt x="88723" y="440036"/>
                  <a:pt x="88723" y="444659"/>
                  <a:pt x="88723" y="444659"/>
                </a:cubicBezTo>
                <a:lnTo>
                  <a:pt x="89916" y="443764"/>
                </a:lnTo>
                <a:lnTo>
                  <a:pt x="91556" y="442869"/>
                </a:lnTo>
                <a:lnTo>
                  <a:pt x="93793" y="444957"/>
                </a:lnTo>
                <a:lnTo>
                  <a:pt x="95284" y="445852"/>
                </a:lnTo>
                <a:lnTo>
                  <a:pt x="96626" y="446150"/>
                </a:lnTo>
                <a:lnTo>
                  <a:pt x="97968" y="446150"/>
                </a:lnTo>
                <a:cubicBezTo>
                  <a:pt x="97968" y="446150"/>
                  <a:pt x="99757" y="445553"/>
                  <a:pt x="99757" y="445553"/>
                </a:cubicBezTo>
                <a:lnTo>
                  <a:pt x="103784" y="443764"/>
                </a:lnTo>
                <a:lnTo>
                  <a:pt x="106617" y="442273"/>
                </a:lnTo>
                <a:lnTo>
                  <a:pt x="109748" y="442273"/>
                </a:lnTo>
                <a:cubicBezTo>
                  <a:pt x="109748" y="442273"/>
                  <a:pt x="114072" y="442869"/>
                  <a:pt x="114072" y="442869"/>
                </a:cubicBezTo>
                <a:lnTo>
                  <a:pt x="116607" y="442869"/>
                </a:lnTo>
                <a:cubicBezTo>
                  <a:pt x="116607" y="442869"/>
                  <a:pt x="119590" y="442720"/>
                  <a:pt x="119590" y="442720"/>
                </a:cubicBezTo>
                <a:lnTo>
                  <a:pt x="125703" y="442720"/>
                </a:lnTo>
                <a:cubicBezTo>
                  <a:pt x="125703" y="442720"/>
                  <a:pt x="131668" y="444062"/>
                  <a:pt x="131668" y="444062"/>
                </a:cubicBezTo>
                <a:lnTo>
                  <a:pt x="135694" y="444509"/>
                </a:lnTo>
                <a:lnTo>
                  <a:pt x="137334" y="445404"/>
                </a:lnTo>
                <a:lnTo>
                  <a:pt x="137782" y="446895"/>
                </a:lnTo>
                <a:lnTo>
                  <a:pt x="138826" y="447641"/>
                </a:lnTo>
                <a:lnTo>
                  <a:pt x="140167" y="447343"/>
                </a:lnTo>
                <a:lnTo>
                  <a:pt x="141658" y="447343"/>
                </a:lnTo>
                <a:cubicBezTo>
                  <a:pt x="141658" y="447343"/>
                  <a:pt x="144939" y="445702"/>
                  <a:pt x="144939" y="445702"/>
                </a:cubicBezTo>
                <a:lnTo>
                  <a:pt x="147623" y="444659"/>
                </a:lnTo>
                <a:lnTo>
                  <a:pt x="149860" y="443466"/>
                </a:lnTo>
                <a:lnTo>
                  <a:pt x="151053" y="442273"/>
                </a:lnTo>
                <a:lnTo>
                  <a:pt x="153886" y="438247"/>
                </a:lnTo>
                <a:lnTo>
                  <a:pt x="156123" y="436010"/>
                </a:lnTo>
                <a:lnTo>
                  <a:pt x="158210" y="435264"/>
                </a:lnTo>
                <a:lnTo>
                  <a:pt x="162385" y="434966"/>
                </a:lnTo>
                <a:lnTo>
                  <a:pt x="163728" y="435563"/>
                </a:lnTo>
                <a:lnTo>
                  <a:pt x="165368" y="435563"/>
                </a:lnTo>
                <a:cubicBezTo>
                  <a:pt x="165368" y="435563"/>
                  <a:pt x="166859" y="433177"/>
                  <a:pt x="166859" y="433177"/>
                </a:cubicBezTo>
                <a:lnTo>
                  <a:pt x="169096" y="430642"/>
                </a:lnTo>
                <a:lnTo>
                  <a:pt x="173420" y="427510"/>
                </a:lnTo>
                <a:lnTo>
                  <a:pt x="175657" y="426616"/>
                </a:lnTo>
                <a:lnTo>
                  <a:pt x="176999" y="425423"/>
                </a:lnTo>
                <a:lnTo>
                  <a:pt x="179384" y="425423"/>
                </a:lnTo>
                <a:cubicBezTo>
                  <a:pt x="179384" y="425423"/>
                  <a:pt x="181472" y="424081"/>
                  <a:pt x="181472" y="424081"/>
                </a:cubicBezTo>
                <a:lnTo>
                  <a:pt x="191463" y="416029"/>
                </a:lnTo>
                <a:lnTo>
                  <a:pt x="195489" y="413941"/>
                </a:lnTo>
                <a:lnTo>
                  <a:pt x="198024" y="413494"/>
                </a:lnTo>
                <a:lnTo>
                  <a:pt x="200111" y="413046"/>
                </a:lnTo>
                <a:lnTo>
                  <a:pt x="203690" y="411853"/>
                </a:lnTo>
                <a:lnTo>
                  <a:pt x="212637" y="410661"/>
                </a:lnTo>
                <a:lnTo>
                  <a:pt x="218303" y="410213"/>
                </a:lnTo>
                <a:lnTo>
                  <a:pt x="220093" y="411406"/>
                </a:lnTo>
                <a:lnTo>
                  <a:pt x="222180" y="411108"/>
                </a:lnTo>
                <a:lnTo>
                  <a:pt x="223970" y="409319"/>
                </a:lnTo>
                <a:lnTo>
                  <a:pt x="225461" y="408722"/>
                </a:lnTo>
                <a:lnTo>
                  <a:pt x="226504" y="408722"/>
                </a:lnTo>
                <a:cubicBezTo>
                  <a:pt x="226504" y="408722"/>
                  <a:pt x="227996" y="410959"/>
                  <a:pt x="227996" y="410959"/>
                </a:cubicBezTo>
                <a:lnTo>
                  <a:pt x="228741" y="413195"/>
                </a:lnTo>
                <a:lnTo>
                  <a:pt x="228294" y="414985"/>
                </a:lnTo>
                <a:lnTo>
                  <a:pt x="228294" y="417520"/>
                </a:lnTo>
                <a:cubicBezTo>
                  <a:pt x="228294" y="417520"/>
                  <a:pt x="229039" y="420800"/>
                  <a:pt x="229039" y="420800"/>
                </a:cubicBezTo>
                <a:lnTo>
                  <a:pt x="228592" y="423782"/>
                </a:lnTo>
                <a:lnTo>
                  <a:pt x="226355" y="427660"/>
                </a:lnTo>
                <a:lnTo>
                  <a:pt x="225312" y="429300"/>
                </a:lnTo>
                <a:lnTo>
                  <a:pt x="225013" y="430940"/>
                </a:lnTo>
                <a:lnTo>
                  <a:pt x="225013" y="433177"/>
                </a:lnTo>
                <a:cubicBezTo>
                  <a:pt x="225013" y="433177"/>
                  <a:pt x="226206" y="436756"/>
                  <a:pt x="226206" y="436756"/>
                </a:cubicBezTo>
                <a:lnTo>
                  <a:pt x="227996" y="441676"/>
                </a:lnTo>
                <a:lnTo>
                  <a:pt x="228294" y="445255"/>
                </a:lnTo>
                <a:lnTo>
                  <a:pt x="227101" y="447641"/>
                </a:lnTo>
                <a:lnTo>
                  <a:pt x="226504" y="449728"/>
                </a:lnTo>
                <a:lnTo>
                  <a:pt x="226504" y="451369"/>
                </a:lnTo>
                <a:cubicBezTo>
                  <a:pt x="226504" y="451369"/>
                  <a:pt x="227101" y="452562"/>
                  <a:pt x="227101" y="452562"/>
                </a:cubicBezTo>
                <a:lnTo>
                  <a:pt x="227846" y="453307"/>
                </a:lnTo>
                <a:lnTo>
                  <a:pt x="228294" y="454649"/>
                </a:lnTo>
                <a:lnTo>
                  <a:pt x="228294" y="456737"/>
                </a:lnTo>
                <a:cubicBezTo>
                  <a:pt x="228294" y="456737"/>
                  <a:pt x="229487" y="458675"/>
                  <a:pt x="229487" y="458675"/>
                </a:cubicBezTo>
                <a:lnTo>
                  <a:pt x="231425" y="460614"/>
                </a:lnTo>
                <a:lnTo>
                  <a:pt x="232171" y="462403"/>
                </a:lnTo>
                <a:lnTo>
                  <a:pt x="231724" y="464192"/>
                </a:lnTo>
                <a:lnTo>
                  <a:pt x="231724" y="465236"/>
                </a:lnTo>
                <a:cubicBezTo>
                  <a:pt x="231724" y="465236"/>
                  <a:pt x="232469" y="465684"/>
                  <a:pt x="232469" y="465684"/>
                </a:cubicBezTo>
                <a:lnTo>
                  <a:pt x="233066" y="465385"/>
                </a:lnTo>
                <a:lnTo>
                  <a:pt x="233811" y="464938"/>
                </a:lnTo>
                <a:lnTo>
                  <a:pt x="234408" y="464938"/>
                </a:lnTo>
                <a:cubicBezTo>
                  <a:pt x="234408" y="464938"/>
                  <a:pt x="235750" y="467622"/>
                  <a:pt x="235750" y="467622"/>
                </a:cubicBezTo>
                <a:lnTo>
                  <a:pt x="235750" y="468069"/>
                </a:lnTo>
                <a:cubicBezTo>
                  <a:pt x="235750" y="468069"/>
                  <a:pt x="236644" y="470008"/>
                  <a:pt x="236644" y="470008"/>
                </a:cubicBezTo>
                <a:lnTo>
                  <a:pt x="236942" y="471499"/>
                </a:lnTo>
                <a:lnTo>
                  <a:pt x="239030" y="472394"/>
                </a:lnTo>
                <a:lnTo>
                  <a:pt x="241267" y="473139"/>
                </a:lnTo>
                <a:lnTo>
                  <a:pt x="242460" y="473885"/>
                </a:lnTo>
                <a:lnTo>
                  <a:pt x="244846" y="476271"/>
                </a:lnTo>
                <a:lnTo>
                  <a:pt x="246933" y="477911"/>
                </a:lnTo>
                <a:lnTo>
                  <a:pt x="249468" y="479253"/>
                </a:lnTo>
                <a:lnTo>
                  <a:pt x="250363" y="481341"/>
                </a:lnTo>
                <a:lnTo>
                  <a:pt x="252003" y="484472"/>
                </a:lnTo>
                <a:lnTo>
                  <a:pt x="256327" y="485665"/>
                </a:lnTo>
                <a:lnTo>
                  <a:pt x="261397" y="486261"/>
                </a:lnTo>
                <a:lnTo>
                  <a:pt x="264678" y="487007"/>
                </a:lnTo>
                <a:lnTo>
                  <a:pt x="268704" y="485367"/>
                </a:lnTo>
                <a:lnTo>
                  <a:pt x="271388" y="485665"/>
                </a:lnTo>
                <a:lnTo>
                  <a:pt x="274072" y="486858"/>
                </a:lnTo>
                <a:lnTo>
                  <a:pt x="275265" y="487604"/>
                </a:lnTo>
                <a:lnTo>
                  <a:pt x="277352" y="489244"/>
                </a:lnTo>
                <a:lnTo>
                  <a:pt x="280484" y="491331"/>
                </a:lnTo>
                <a:lnTo>
                  <a:pt x="283019" y="492077"/>
                </a:lnTo>
                <a:lnTo>
                  <a:pt x="284808" y="490884"/>
                </a:lnTo>
                <a:lnTo>
                  <a:pt x="286448" y="490437"/>
                </a:lnTo>
                <a:lnTo>
                  <a:pt x="287790" y="490884"/>
                </a:lnTo>
                <a:lnTo>
                  <a:pt x="288536" y="493121"/>
                </a:lnTo>
                <a:lnTo>
                  <a:pt x="289282" y="494612"/>
                </a:lnTo>
                <a:lnTo>
                  <a:pt x="290773" y="495805"/>
                </a:lnTo>
                <a:lnTo>
                  <a:pt x="294053" y="498787"/>
                </a:lnTo>
                <a:lnTo>
                  <a:pt x="295843" y="499980"/>
                </a:lnTo>
                <a:lnTo>
                  <a:pt x="297930" y="499980"/>
                </a:lnTo>
                <a:cubicBezTo>
                  <a:pt x="297930" y="499980"/>
                  <a:pt x="302255" y="501769"/>
                  <a:pt x="302255" y="501769"/>
                </a:cubicBezTo>
                <a:lnTo>
                  <a:pt x="306728" y="503708"/>
                </a:lnTo>
                <a:lnTo>
                  <a:pt x="309114" y="504006"/>
                </a:lnTo>
                <a:lnTo>
                  <a:pt x="311500" y="503708"/>
                </a:lnTo>
                <a:lnTo>
                  <a:pt x="312991" y="504453"/>
                </a:lnTo>
                <a:lnTo>
                  <a:pt x="313587" y="506690"/>
                </a:lnTo>
                <a:lnTo>
                  <a:pt x="317464" y="511313"/>
                </a:lnTo>
                <a:lnTo>
                  <a:pt x="319254" y="513102"/>
                </a:lnTo>
                <a:lnTo>
                  <a:pt x="321490" y="514593"/>
                </a:lnTo>
                <a:lnTo>
                  <a:pt x="327157" y="514593"/>
                </a:lnTo>
                <a:cubicBezTo>
                  <a:pt x="327157" y="514593"/>
                  <a:pt x="328797" y="515040"/>
                  <a:pt x="328797" y="515040"/>
                </a:cubicBezTo>
                <a:lnTo>
                  <a:pt x="331332" y="514593"/>
                </a:lnTo>
                <a:lnTo>
                  <a:pt x="338937" y="513848"/>
                </a:lnTo>
                <a:lnTo>
                  <a:pt x="340279" y="513549"/>
                </a:lnTo>
                <a:lnTo>
                  <a:pt x="344603" y="515488"/>
                </a:lnTo>
                <a:lnTo>
                  <a:pt x="349673" y="518321"/>
                </a:lnTo>
                <a:lnTo>
                  <a:pt x="352953" y="520558"/>
                </a:lnTo>
                <a:lnTo>
                  <a:pt x="355339" y="521751"/>
                </a:lnTo>
                <a:lnTo>
                  <a:pt x="356532" y="523838"/>
                </a:lnTo>
                <a:lnTo>
                  <a:pt x="357576" y="525926"/>
                </a:lnTo>
                <a:lnTo>
                  <a:pt x="358023" y="528162"/>
                </a:lnTo>
                <a:lnTo>
                  <a:pt x="357427" y="530399"/>
                </a:lnTo>
                <a:lnTo>
                  <a:pt x="356532" y="531294"/>
                </a:lnTo>
                <a:lnTo>
                  <a:pt x="356234" y="532785"/>
                </a:lnTo>
                <a:lnTo>
                  <a:pt x="356681" y="535022"/>
                </a:lnTo>
                <a:lnTo>
                  <a:pt x="358321" y="536960"/>
                </a:lnTo>
                <a:lnTo>
                  <a:pt x="358918" y="539346"/>
                </a:lnTo>
                <a:lnTo>
                  <a:pt x="359813" y="543521"/>
                </a:lnTo>
                <a:lnTo>
                  <a:pt x="360857" y="544863"/>
                </a:lnTo>
                <a:lnTo>
                  <a:pt x="361602" y="557985"/>
                </a:lnTo>
                <a:lnTo>
                  <a:pt x="358172" y="557985"/>
                </a:lnTo>
                <a:cubicBezTo>
                  <a:pt x="358172" y="557985"/>
                  <a:pt x="353401" y="558284"/>
                  <a:pt x="353401" y="558284"/>
                </a:cubicBezTo>
                <a:lnTo>
                  <a:pt x="354743" y="559476"/>
                </a:lnTo>
                <a:lnTo>
                  <a:pt x="358620" y="564397"/>
                </a:lnTo>
                <a:lnTo>
                  <a:pt x="362199" y="568871"/>
                </a:lnTo>
                <a:lnTo>
                  <a:pt x="362795" y="576177"/>
                </a:lnTo>
                <a:lnTo>
                  <a:pt x="363093" y="580800"/>
                </a:lnTo>
                <a:lnTo>
                  <a:pt x="363540" y="587212"/>
                </a:lnTo>
                <a:lnTo>
                  <a:pt x="363839" y="591089"/>
                </a:lnTo>
                <a:lnTo>
                  <a:pt x="372935" y="591387"/>
                </a:lnTo>
                <a:lnTo>
                  <a:pt x="383373" y="591834"/>
                </a:lnTo>
                <a:lnTo>
                  <a:pt x="395898" y="592282"/>
                </a:lnTo>
                <a:lnTo>
                  <a:pt x="406933" y="592729"/>
                </a:lnTo>
                <a:lnTo>
                  <a:pt x="407976" y="592729"/>
                </a:lnTo>
                <a:cubicBezTo>
                  <a:pt x="407976" y="592729"/>
                  <a:pt x="409915" y="592132"/>
                  <a:pt x="409915" y="592132"/>
                </a:cubicBezTo>
                <a:lnTo>
                  <a:pt x="411257" y="591387"/>
                </a:lnTo>
                <a:lnTo>
                  <a:pt x="412003" y="591387"/>
                </a:lnTo>
                <a:cubicBezTo>
                  <a:pt x="412003" y="591387"/>
                  <a:pt x="412003" y="593027"/>
                  <a:pt x="412003" y="593027"/>
                </a:cubicBezTo>
                <a:lnTo>
                  <a:pt x="411704" y="594966"/>
                </a:lnTo>
                <a:lnTo>
                  <a:pt x="411704" y="597202"/>
                </a:lnTo>
                <a:cubicBezTo>
                  <a:pt x="411704" y="597202"/>
                  <a:pt x="408573" y="601676"/>
                  <a:pt x="408573" y="601676"/>
                </a:cubicBezTo>
                <a:lnTo>
                  <a:pt x="408573" y="603167"/>
                </a:lnTo>
                <a:cubicBezTo>
                  <a:pt x="408573" y="603167"/>
                  <a:pt x="408871" y="609131"/>
                  <a:pt x="408871" y="609131"/>
                </a:cubicBezTo>
                <a:lnTo>
                  <a:pt x="409915" y="613903"/>
                </a:lnTo>
                <a:lnTo>
                  <a:pt x="410511" y="618227"/>
                </a:lnTo>
                <a:lnTo>
                  <a:pt x="411854" y="619569"/>
                </a:lnTo>
                <a:lnTo>
                  <a:pt x="415581" y="621806"/>
                </a:lnTo>
                <a:lnTo>
                  <a:pt x="421248" y="625981"/>
                </a:lnTo>
                <a:lnTo>
                  <a:pt x="423484" y="626578"/>
                </a:lnTo>
                <a:lnTo>
                  <a:pt x="425423" y="625981"/>
                </a:lnTo>
                <a:lnTo>
                  <a:pt x="426616" y="627771"/>
                </a:lnTo>
                <a:lnTo>
                  <a:pt x="426914" y="630604"/>
                </a:lnTo>
                <a:lnTo>
                  <a:pt x="430046" y="638358"/>
                </a:lnTo>
                <a:lnTo>
                  <a:pt x="431984" y="643279"/>
                </a:lnTo>
                <a:lnTo>
                  <a:pt x="432878" y="645068"/>
                </a:lnTo>
                <a:lnTo>
                  <a:pt x="434370" y="645963"/>
                </a:lnTo>
                <a:lnTo>
                  <a:pt x="434071" y="646559"/>
                </a:lnTo>
                <a:lnTo>
                  <a:pt x="432878" y="646857"/>
                </a:lnTo>
                <a:lnTo>
                  <a:pt x="432282" y="647752"/>
                </a:lnTo>
                <a:lnTo>
                  <a:pt x="430642" y="653269"/>
                </a:lnTo>
                <a:lnTo>
                  <a:pt x="428405" y="660576"/>
                </a:lnTo>
                <a:lnTo>
                  <a:pt x="426914" y="665646"/>
                </a:lnTo>
                <a:lnTo>
                  <a:pt x="428256" y="665646"/>
                </a:lnTo>
                <a:cubicBezTo>
                  <a:pt x="428256" y="665646"/>
                  <a:pt x="428256" y="667137"/>
                  <a:pt x="428256" y="667137"/>
                </a:cubicBezTo>
                <a:lnTo>
                  <a:pt x="428554" y="669374"/>
                </a:lnTo>
                <a:lnTo>
                  <a:pt x="426914" y="669672"/>
                </a:lnTo>
                <a:lnTo>
                  <a:pt x="426467" y="670417"/>
                </a:lnTo>
                <a:lnTo>
                  <a:pt x="424528" y="674593"/>
                </a:lnTo>
                <a:lnTo>
                  <a:pt x="421993" y="680110"/>
                </a:lnTo>
                <a:lnTo>
                  <a:pt x="419309" y="685776"/>
                </a:lnTo>
                <a:lnTo>
                  <a:pt x="417818" y="689206"/>
                </a:lnTo>
                <a:lnTo>
                  <a:pt x="420502" y="691741"/>
                </a:lnTo>
                <a:lnTo>
                  <a:pt x="424975" y="695916"/>
                </a:lnTo>
                <a:lnTo>
                  <a:pt x="424230" y="697109"/>
                </a:lnTo>
                <a:lnTo>
                  <a:pt x="422292" y="697705"/>
                </a:lnTo>
                <a:lnTo>
                  <a:pt x="420651" y="698153"/>
                </a:lnTo>
                <a:lnTo>
                  <a:pt x="419458" y="699793"/>
                </a:lnTo>
                <a:lnTo>
                  <a:pt x="418713" y="700986"/>
                </a:lnTo>
                <a:lnTo>
                  <a:pt x="416923" y="701433"/>
                </a:lnTo>
                <a:lnTo>
                  <a:pt x="417520" y="703521"/>
                </a:lnTo>
                <a:lnTo>
                  <a:pt x="417818" y="705161"/>
                </a:lnTo>
                <a:lnTo>
                  <a:pt x="418713" y="706354"/>
                </a:lnTo>
                <a:lnTo>
                  <a:pt x="419607" y="707845"/>
                </a:lnTo>
                <a:lnTo>
                  <a:pt x="420502" y="708740"/>
                </a:lnTo>
                <a:lnTo>
                  <a:pt x="421099" y="710082"/>
                </a:lnTo>
                <a:lnTo>
                  <a:pt x="421099" y="711722"/>
                </a:lnTo>
                <a:cubicBezTo>
                  <a:pt x="421099" y="711722"/>
                  <a:pt x="421248" y="713810"/>
                  <a:pt x="421248" y="713810"/>
                </a:cubicBezTo>
                <a:lnTo>
                  <a:pt x="421695" y="715599"/>
                </a:lnTo>
                <a:lnTo>
                  <a:pt x="422142" y="716046"/>
                </a:lnTo>
                <a:lnTo>
                  <a:pt x="423335" y="716494"/>
                </a:lnTo>
                <a:lnTo>
                  <a:pt x="423932" y="718134"/>
                </a:lnTo>
                <a:lnTo>
                  <a:pt x="423484" y="719029"/>
                </a:lnTo>
                <a:lnTo>
                  <a:pt x="423484" y="719923"/>
                </a:lnTo>
                <a:cubicBezTo>
                  <a:pt x="423484" y="719923"/>
                  <a:pt x="424081" y="720818"/>
                  <a:pt x="424081" y="720818"/>
                </a:cubicBezTo>
                <a:lnTo>
                  <a:pt x="423633" y="721713"/>
                </a:lnTo>
                <a:lnTo>
                  <a:pt x="423633" y="722458"/>
                </a:lnTo>
                <a:cubicBezTo>
                  <a:pt x="423633" y="722458"/>
                  <a:pt x="424677" y="723055"/>
                  <a:pt x="424677" y="723055"/>
                </a:cubicBezTo>
                <a:lnTo>
                  <a:pt x="425423" y="725291"/>
                </a:lnTo>
                <a:lnTo>
                  <a:pt x="425423" y="729168"/>
                </a:lnTo>
                <a:cubicBezTo>
                  <a:pt x="425423" y="729168"/>
                  <a:pt x="424677" y="731256"/>
                  <a:pt x="424677" y="731256"/>
                </a:cubicBezTo>
                <a:lnTo>
                  <a:pt x="423932" y="732896"/>
                </a:lnTo>
                <a:lnTo>
                  <a:pt x="423932" y="733940"/>
                </a:lnTo>
                <a:cubicBezTo>
                  <a:pt x="423932" y="733940"/>
                  <a:pt x="424230" y="735431"/>
                  <a:pt x="424230" y="735431"/>
                </a:cubicBezTo>
                <a:lnTo>
                  <a:pt x="423335" y="737221"/>
                </a:lnTo>
                <a:lnTo>
                  <a:pt x="422292" y="739457"/>
                </a:lnTo>
                <a:lnTo>
                  <a:pt x="422590" y="740948"/>
                </a:lnTo>
                <a:lnTo>
                  <a:pt x="422590" y="742440"/>
                </a:lnTo>
                <a:cubicBezTo>
                  <a:pt x="422590" y="742440"/>
                  <a:pt x="422888" y="743931"/>
                  <a:pt x="422888" y="743931"/>
                </a:cubicBezTo>
                <a:lnTo>
                  <a:pt x="423186" y="745422"/>
                </a:lnTo>
                <a:lnTo>
                  <a:pt x="422888" y="746913"/>
                </a:lnTo>
                <a:lnTo>
                  <a:pt x="422590" y="748255"/>
                </a:lnTo>
                <a:lnTo>
                  <a:pt x="422590" y="749746"/>
                </a:lnTo>
                <a:cubicBezTo>
                  <a:pt x="422590" y="749746"/>
                  <a:pt x="422888" y="751386"/>
                  <a:pt x="422888" y="751386"/>
                </a:cubicBezTo>
                <a:lnTo>
                  <a:pt x="422142" y="753027"/>
                </a:lnTo>
                <a:lnTo>
                  <a:pt x="421695" y="754220"/>
                </a:lnTo>
                <a:lnTo>
                  <a:pt x="421695" y="755412"/>
                </a:lnTo>
                <a:cubicBezTo>
                  <a:pt x="421695" y="755412"/>
                  <a:pt x="422292" y="757202"/>
                  <a:pt x="422292" y="757202"/>
                </a:cubicBezTo>
                <a:lnTo>
                  <a:pt x="424230" y="757947"/>
                </a:lnTo>
                <a:lnTo>
                  <a:pt x="425870" y="757947"/>
                </a:lnTo>
                <a:cubicBezTo>
                  <a:pt x="425870" y="757947"/>
                  <a:pt x="427361" y="757202"/>
                  <a:pt x="427361" y="757202"/>
                </a:cubicBezTo>
                <a:lnTo>
                  <a:pt x="428554" y="756904"/>
                </a:lnTo>
                <a:lnTo>
                  <a:pt x="430642" y="757798"/>
                </a:lnTo>
                <a:lnTo>
                  <a:pt x="432580" y="759289"/>
                </a:lnTo>
                <a:lnTo>
                  <a:pt x="434966" y="759289"/>
                </a:lnTo>
                <a:cubicBezTo>
                  <a:pt x="434966" y="759289"/>
                  <a:pt x="437203" y="759737"/>
                  <a:pt x="437203" y="759737"/>
                </a:cubicBezTo>
                <a:lnTo>
                  <a:pt x="438843" y="760184"/>
                </a:lnTo>
                <a:lnTo>
                  <a:pt x="441229" y="759588"/>
                </a:lnTo>
                <a:lnTo>
                  <a:pt x="443764" y="760184"/>
                </a:lnTo>
                <a:lnTo>
                  <a:pt x="446746" y="761079"/>
                </a:lnTo>
                <a:lnTo>
                  <a:pt x="449132" y="761824"/>
                </a:lnTo>
                <a:lnTo>
                  <a:pt x="451518" y="761824"/>
                </a:lnTo>
                <a:cubicBezTo>
                  <a:pt x="451518" y="761824"/>
                  <a:pt x="453307" y="761526"/>
                  <a:pt x="453307" y="761526"/>
                </a:cubicBezTo>
                <a:lnTo>
                  <a:pt x="455246" y="760632"/>
                </a:lnTo>
                <a:lnTo>
                  <a:pt x="457035" y="760632"/>
                </a:lnTo>
                <a:cubicBezTo>
                  <a:pt x="457035" y="760632"/>
                  <a:pt x="458377" y="759140"/>
                  <a:pt x="458377" y="759140"/>
                </a:cubicBezTo>
                <a:lnTo>
                  <a:pt x="459123" y="757798"/>
                </a:lnTo>
                <a:lnTo>
                  <a:pt x="459868" y="756904"/>
                </a:lnTo>
                <a:lnTo>
                  <a:pt x="461807" y="756158"/>
                </a:lnTo>
                <a:lnTo>
                  <a:pt x="463149" y="756605"/>
                </a:lnTo>
                <a:lnTo>
                  <a:pt x="464342" y="759140"/>
                </a:lnTo>
                <a:lnTo>
                  <a:pt x="466280" y="760632"/>
                </a:lnTo>
                <a:lnTo>
                  <a:pt x="467026" y="761675"/>
                </a:lnTo>
                <a:lnTo>
                  <a:pt x="468517" y="762123"/>
                </a:lnTo>
                <a:lnTo>
                  <a:pt x="471797" y="762123"/>
                </a:lnTo>
                <a:cubicBezTo>
                  <a:pt x="471797" y="762123"/>
                  <a:pt x="473736" y="762123"/>
                  <a:pt x="473736" y="762123"/>
                </a:cubicBezTo>
                <a:lnTo>
                  <a:pt x="475973" y="762868"/>
                </a:lnTo>
                <a:lnTo>
                  <a:pt x="477464" y="762868"/>
                </a:lnTo>
                <a:lnTo>
                  <a:pt x="478806" y="764210"/>
                </a:lnTo>
                <a:lnTo>
                  <a:pt x="479999" y="765850"/>
                </a:lnTo>
                <a:lnTo>
                  <a:pt x="479999" y="768833"/>
                </a:lnTo>
                <a:cubicBezTo>
                  <a:pt x="479999" y="768833"/>
                  <a:pt x="481341" y="771069"/>
                  <a:pt x="481341" y="771069"/>
                </a:cubicBezTo>
                <a:lnTo>
                  <a:pt x="482832" y="771964"/>
                </a:lnTo>
                <a:lnTo>
                  <a:pt x="483577" y="773455"/>
                </a:lnTo>
                <a:lnTo>
                  <a:pt x="483279" y="775394"/>
                </a:lnTo>
                <a:lnTo>
                  <a:pt x="482534" y="777332"/>
                </a:lnTo>
                <a:lnTo>
                  <a:pt x="482534" y="779569"/>
                </a:lnTo>
                <a:cubicBezTo>
                  <a:pt x="482534" y="779569"/>
                  <a:pt x="483428" y="781507"/>
                  <a:pt x="483428" y="781507"/>
                </a:cubicBezTo>
                <a:lnTo>
                  <a:pt x="483428" y="783446"/>
                </a:lnTo>
                <a:lnTo>
                  <a:pt x="484025" y="785384"/>
                </a:lnTo>
                <a:lnTo>
                  <a:pt x="485068" y="787174"/>
                </a:lnTo>
                <a:lnTo>
                  <a:pt x="485367" y="790007"/>
                </a:lnTo>
                <a:lnTo>
                  <a:pt x="485367" y="791945"/>
                </a:lnTo>
                <a:cubicBezTo>
                  <a:pt x="485367" y="791945"/>
                  <a:pt x="485963" y="793138"/>
                  <a:pt x="485963" y="793138"/>
                </a:cubicBezTo>
                <a:lnTo>
                  <a:pt x="486261" y="794779"/>
                </a:lnTo>
                <a:lnTo>
                  <a:pt x="485814" y="796121"/>
                </a:lnTo>
                <a:lnTo>
                  <a:pt x="485814" y="797910"/>
                </a:lnTo>
                <a:cubicBezTo>
                  <a:pt x="485814" y="797910"/>
                  <a:pt x="485814" y="799550"/>
                  <a:pt x="485814" y="799550"/>
                </a:cubicBezTo>
                <a:lnTo>
                  <a:pt x="486411" y="800892"/>
                </a:lnTo>
                <a:lnTo>
                  <a:pt x="488051" y="802682"/>
                </a:lnTo>
                <a:lnTo>
                  <a:pt x="488498" y="805813"/>
                </a:lnTo>
                <a:lnTo>
                  <a:pt x="488498" y="807901"/>
                </a:lnTo>
                <a:lnTo>
                  <a:pt x="489244" y="810436"/>
                </a:lnTo>
                <a:lnTo>
                  <a:pt x="490586" y="811629"/>
                </a:lnTo>
                <a:lnTo>
                  <a:pt x="492673" y="812076"/>
                </a:lnTo>
                <a:lnTo>
                  <a:pt x="495059" y="812523"/>
                </a:lnTo>
                <a:lnTo>
                  <a:pt x="498042" y="811927"/>
                </a:lnTo>
                <a:lnTo>
                  <a:pt x="500725" y="811330"/>
                </a:lnTo>
                <a:lnTo>
                  <a:pt x="502217" y="810734"/>
                </a:lnTo>
                <a:lnTo>
                  <a:pt x="505050" y="808944"/>
                </a:lnTo>
                <a:lnTo>
                  <a:pt x="507585" y="807901"/>
                </a:lnTo>
                <a:lnTo>
                  <a:pt x="508927" y="807304"/>
                </a:lnTo>
                <a:lnTo>
                  <a:pt x="510120" y="806857"/>
                </a:lnTo>
                <a:lnTo>
                  <a:pt x="512655" y="808050"/>
                </a:lnTo>
                <a:lnTo>
                  <a:pt x="515041" y="809541"/>
                </a:lnTo>
                <a:lnTo>
                  <a:pt x="516830" y="811479"/>
                </a:lnTo>
                <a:lnTo>
                  <a:pt x="520259" y="813716"/>
                </a:lnTo>
                <a:lnTo>
                  <a:pt x="519663" y="814313"/>
                </a:lnTo>
                <a:lnTo>
                  <a:pt x="518321" y="816102"/>
                </a:lnTo>
                <a:lnTo>
                  <a:pt x="518321" y="818190"/>
                </a:lnTo>
                <a:cubicBezTo>
                  <a:pt x="518321" y="818190"/>
                  <a:pt x="519365" y="821172"/>
                  <a:pt x="519365" y="821172"/>
                </a:cubicBezTo>
                <a:lnTo>
                  <a:pt x="518470" y="827584"/>
                </a:lnTo>
                <a:lnTo>
                  <a:pt x="515786" y="837425"/>
                </a:lnTo>
                <a:lnTo>
                  <a:pt x="514742" y="843241"/>
                </a:lnTo>
                <a:lnTo>
                  <a:pt x="515190" y="844881"/>
                </a:lnTo>
                <a:lnTo>
                  <a:pt x="514146" y="847714"/>
                </a:lnTo>
                <a:lnTo>
                  <a:pt x="510567" y="853977"/>
                </a:lnTo>
                <a:lnTo>
                  <a:pt x="510567" y="858152"/>
                </a:lnTo>
                <a:cubicBezTo>
                  <a:pt x="510567" y="858152"/>
                  <a:pt x="512506" y="858152"/>
                  <a:pt x="512506" y="858152"/>
                </a:cubicBezTo>
                <a:lnTo>
                  <a:pt x="513400" y="859047"/>
                </a:lnTo>
                <a:lnTo>
                  <a:pt x="514891" y="859494"/>
                </a:lnTo>
                <a:lnTo>
                  <a:pt x="516532" y="858450"/>
                </a:lnTo>
                <a:lnTo>
                  <a:pt x="517874" y="858003"/>
                </a:lnTo>
                <a:lnTo>
                  <a:pt x="519961" y="858003"/>
                </a:lnTo>
                <a:cubicBezTo>
                  <a:pt x="519961" y="858003"/>
                  <a:pt x="521154" y="856810"/>
                  <a:pt x="521154" y="856810"/>
                </a:cubicBezTo>
                <a:lnTo>
                  <a:pt x="522496" y="856810"/>
                </a:lnTo>
                <a:cubicBezTo>
                  <a:pt x="522496" y="856810"/>
                  <a:pt x="523391" y="857257"/>
                  <a:pt x="523391" y="857257"/>
                </a:cubicBezTo>
                <a:lnTo>
                  <a:pt x="524286" y="858003"/>
                </a:lnTo>
                <a:lnTo>
                  <a:pt x="526224" y="858003"/>
                </a:lnTo>
                <a:cubicBezTo>
                  <a:pt x="526224" y="858003"/>
                  <a:pt x="527715" y="860240"/>
                  <a:pt x="527715" y="860240"/>
                </a:cubicBezTo>
                <a:lnTo>
                  <a:pt x="529355" y="860836"/>
                </a:lnTo>
                <a:lnTo>
                  <a:pt x="530101" y="863222"/>
                </a:lnTo>
                <a:lnTo>
                  <a:pt x="531145" y="869336"/>
                </a:lnTo>
                <a:lnTo>
                  <a:pt x="533083" y="872914"/>
                </a:lnTo>
                <a:lnTo>
                  <a:pt x="535022" y="877090"/>
                </a:lnTo>
                <a:lnTo>
                  <a:pt x="535022" y="878879"/>
                </a:lnTo>
                <a:cubicBezTo>
                  <a:pt x="535022" y="878879"/>
                  <a:pt x="533978" y="880818"/>
                  <a:pt x="533978" y="880818"/>
                </a:cubicBezTo>
                <a:lnTo>
                  <a:pt x="533978" y="883501"/>
                </a:lnTo>
                <a:cubicBezTo>
                  <a:pt x="533978" y="883501"/>
                  <a:pt x="533083" y="890063"/>
                  <a:pt x="533083" y="890063"/>
                </a:cubicBezTo>
                <a:lnTo>
                  <a:pt x="532785" y="892448"/>
                </a:lnTo>
                <a:lnTo>
                  <a:pt x="533531" y="894088"/>
                </a:lnTo>
                <a:lnTo>
                  <a:pt x="533829" y="896326"/>
                </a:lnTo>
                <a:lnTo>
                  <a:pt x="532785" y="899159"/>
                </a:lnTo>
                <a:lnTo>
                  <a:pt x="530698" y="903334"/>
                </a:lnTo>
                <a:lnTo>
                  <a:pt x="528610" y="904527"/>
                </a:lnTo>
                <a:lnTo>
                  <a:pt x="528163" y="904527"/>
                </a:lnTo>
                <a:cubicBezTo>
                  <a:pt x="528163" y="904527"/>
                  <a:pt x="525479" y="907062"/>
                  <a:pt x="525479" y="907062"/>
                </a:cubicBezTo>
                <a:lnTo>
                  <a:pt x="523540" y="907956"/>
                </a:lnTo>
                <a:lnTo>
                  <a:pt x="522347" y="907360"/>
                </a:lnTo>
                <a:lnTo>
                  <a:pt x="521005" y="908404"/>
                </a:lnTo>
                <a:lnTo>
                  <a:pt x="519514" y="911088"/>
                </a:lnTo>
                <a:lnTo>
                  <a:pt x="517724" y="912280"/>
                </a:lnTo>
                <a:lnTo>
                  <a:pt x="514593" y="913026"/>
                </a:lnTo>
                <a:lnTo>
                  <a:pt x="513699" y="913324"/>
                </a:lnTo>
                <a:lnTo>
                  <a:pt x="511909" y="913324"/>
                </a:lnTo>
                <a:cubicBezTo>
                  <a:pt x="511909" y="913324"/>
                  <a:pt x="510269" y="913921"/>
                  <a:pt x="510269" y="913921"/>
                </a:cubicBezTo>
                <a:lnTo>
                  <a:pt x="508927" y="915412"/>
                </a:lnTo>
                <a:lnTo>
                  <a:pt x="507436" y="916008"/>
                </a:lnTo>
                <a:lnTo>
                  <a:pt x="505945" y="915710"/>
                </a:lnTo>
                <a:lnTo>
                  <a:pt x="504603" y="916307"/>
                </a:lnTo>
                <a:lnTo>
                  <a:pt x="503410" y="917798"/>
                </a:lnTo>
                <a:lnTo>
                  <a:pt x="502664" y="919289"/>
                </a:lnTo>
                <a:lnTo>
                  <a:pt x="502664" y="920929"/>
                </a:lnTo>
                <a:cubicBezTo>
                  <a:pt x="502664" y="920929"/>
                  <a:pt x="501322" y="922122"/>
                  <a:pt x="501322" y="922122"/>
                </a:cubicBezTo>
                <a:lnTo>
                  <a:pt x="499085" y="922719"/>
                </a:lnTo>
                <a:lnTo>
                  <a:pt x="498340" y="923613"/>
                </a:lnTo>
                <a:lnTo>
                  <a:pt x="498340" y="924806"/>
                </a:lnTo>
                <a:cubicBezTo>
                  <a:pt x="498340" y="924806"/>
                  <a:pt x="497445" y="925701"/>
                  <a:pt x="497445" y="925701"/>
                </a:cubicBezTo>
                <a:lnTo>
                  <a:pt x="493717" y="926596"/>
                </a:lnTo>
                <a:lnTo>
                  <a:pt x="491033" y="928236"/>
                </a:lnTo>
                <a:lnTo>
                  <a:pt x="489393" y="930622"/>
                </a:lnTo>
                <a:lnTo>
                  <a:pt x="487604" y="932113"/>
                </a:lnTo>
                <a:lnTo>
                  <a:pt x="484770" y="933007"/>
                </a:lnTo>
                <a:lnTo>
                  <a:pt x="481043" y="935542"/>
                </a:lnTo>
                <a:lnTo>
                  <a:pt x="480446" y="937033"/>
                </a:lnTo>
                <a:lnTo>
                  <a:pt x="481937" y="938375"/>
                </a:lnTo>
                <a:lnTo>
                  <a:pt x="482385" y="939569"/>
                </a:lnTo>
                <a:lnTo>
                  <a:pt x="481937" y="940612"/>
                </a:lnTo>
                <a:lnTo>
                  <a:pt x="480744" y="940612"/>
                </a:lnTo>
                <a:cubicBezTo>
                  <a:pt x="480744" y="940612"/>
                  <a:pt x="478806" y="940016"/>
                  <a:pt x="478806" y="940016"/>
                </a:cubicBezTo>
                <a:lnTo>
                  <a:pt x="477464" y="940016"/>
                </a:lnTo>
                <a:cubicBezTo>
                  <a:pt x="477464" y="940016"/>
                  <a:pt x="476569" y="940314"/>
                  <a:pt x="476569" y="940314"/>
                </a:cubicBezTo>
                <a:lnTo>
                  <a:pt x="476122" y="941209"/>
                </a:lnTo>
                <a:lnTo>
                  <a:pt x="476122" y="942551"/>
                </a:lnTo>
                <a:cubicBezTo>
                  <a:pt x="476122" y="942551"/>
                  <a:pt x="475525" y="943446"/>
                  <a:pt x="475525" y="943446"/>
                </a:cubicBezTo>
                <a:lnTo>
                  <a:pt x="474034" y="943893"/>
                </a:lnTo>
                <a:lnTo>
                  <a:pt x="473139" y="944936"/>
                </a:lnTo>
                <a:lnTo>
                  <a:pt x="472692" y="946577"/>
                </a:lnTo>
                <a:lnTo>
                  <a:pt x="470903" y="948664"/>
                </a:lnTo>
                <a:lnTo>
                  <a:pt x="467622" y="951199"/>
                </a:lnTo>
                <a:lnTo>
                  <a:pt x="465087" y="954629"/>
                </a:lnTo>
                <a:lnTo>
                  <a:pt x="463149" y="958953"/>
                </a:lnTo>
                <a:lnTo>
                  <a:pt x="460912" y="961786"/>
                </a:lnTo>
                <a:lnTo>
                  <a:pt x="458377" y="963128"/>
                </a:lnTo>
                <a:lnTo>
                  <a:pt x="456737" y="965067"/>
                </a:lnTo>
                <a:lnTo>
                  <a:pt x="455842" y="967602"/>
                </a:lnTo>
                <a:lnTo>
                  <a:pt x="453158" y="971479"/>
                </a:lnTo>
                <a:lnTo>
                  <a:pt x="448834" y="976698"/>
                </a:lnTo>
                <a:lnTo>
                  <a:pt x="444808" y="980276"/>
                </a:lnTo>
                <a:lnTo>
                  <a:pt x="441229" y="982215"/>
                </a:lnTo>
                <a:lnTo>
                  <a:pt x="439291" y="984452"/>
                </a:lnTo>
                <a:lnTo>
                  <a:pt x="438843" y="986987"/>
                </a:lnTo>
                <a:lnTo>
                  <a:pt x="436606" y="989820"/>
                </a:lnTo>
                <a:lnTo>
                  <a:pt x="432431" y="992951"/>
                </a:lnTo>
                <a:lnTo>
                  <a:pt x="431238" y="994442"/>
                </a:lnTo>
                <a:lnTo>
                  <a:pt x="432729" y="996679"/>
                </a:lnTo>
                <a:lnTo>
                  <a:pt x="437203" y="997276"/>
                </a:lnTo>
                <a:lnTo>
                  <a:pt x="441676" y="997276"/>
                </a:lnTo>
                <a:cubicBezTo>
                  <a:pt x="441676" y="997276"/>
                  <a:pt x="442422" y="996828"/>
                  <a:pt x="442422" y="996828"/>
                </a:cubicBezTo>
                <a:lnTo>
                  <a:pt x="444211" y="993250"/>
                </a:lnTo>
                <a:lnTo>
                  <a:pt x="446448" y="992206"/>
                </a:lnTo>
                <a:lnTo>
                  <a:pt x="448983" y="991908"/>
                </a:lnTo>
                <a:lnTo>
                  <a:pt x="451667" y="991908"/>
                </a:lnTo>
                <a:cubicBezTo>
                  <a:pt x="451667" y="991908"/>
                  <a:pt x="454649" y="994442"/>
                  <a:pt x="454649" y="994442"/>
                </a:cubicBezTo>
                <a:lnTo>
                  <a:pt x="463000" y="1002196"/>
                </a:lnTo>
                <a:lnTo>
                  <a:pt x="469113" y="1007565"/>
                </a:lnTo>
                <a:lnTo>
                  <a:pt x="470903" y="1010099"/>
                </a:lnTo>
                <a:lnTo>
                  <a:pt x="472543" y="1012038"/>
                </a:lnTo>
                <a:lnTo>
                  <a:pt x="473736" y="1013827"/>
                </a:lnTo>
                <a:lnTo>
                  <a:pt x="473289" y="1018450"/>
                </a:lnTo>
                <a:lnTo>
                  <a:pt x="473289" y="1020537"/>
                </a:lnTo>
                <a:cubicBezTo>
                  <a:pt x="473289" y="1020537"/>
                  <a:pt x="473587" y="1021134"/>
                  <a:pt x="473587" y="1021134"/>
                </a:cubicBezTo>
                <a:lnTo>
                  <a:pt x="474929" y="1021134"/>
                </a:lnTo>
                <a:cubicBezTo>
                  <a:pt x="474929" y="1021134"/>
                  <a:pt x="477016" y="1020835"/>
                  <a:pt x="477016" y="1020835"/>
                </a:cubicBezTo>
                <a:lnTo>
                  <a:pt x="478806" y="1019792"/>
                </a:lnTo>
                <a:lnTo>
                  <a:pt x="480148" y="1018301"/>
                </a:lnTo>
                <a:lnTo>
                  <a:pt x="481490" y="1017108"/>
                </a:lnTo>
                <a:lnTo>
                  <a:pt x="482534" y="1016512"/>
                </a:lnTo>
                <a:lnTo>
                  <a:pt x="482981" y="1015468"/>
                </a:lnTo>
                <a:lnTo>
                  <a:pt x="483577" y="1014424"/>
                </a:lnTo>
                <a:lnTo>
                  <a:pt x="484174" y="1014424"/>
                </a:lnTo>
                <a:cubicBezTo>
                  <a:pt x="484174" y="1014424"/>
                  <a:pt x="485367" y="1015020"/>
                  <a:pt x="485367" y="1015020"/>
                </a:cubicBezTo>
                <a:lnTo>
                  <a:pt x="488200" y="1017704"/>
                </a:lnTo>
                <a:lnTo>
                  <a:pt x="490437" y="1020239"/>
                </a:lnTo>
                <a:lnTo>
                  <a:pt x="491033" y="1021581"/>
                </a:lnTo>
                <a:lnTo>
                  <a:pt x="491928" y="1023073"/>
                </a:lnTo>
                <a:lnTo>
                  <a:pt x="492822" y="1024415"/>
                </a:lnTo>
                <a:lnTo>
                  <a:pt x="493419" y="1025607"/>
                </a:lnTo>
                <a:lnTo>
                  <a:pt x="495507" y="1027248"/>
                </a:lnTo>
                <a:lnTo>
                  <a:pt x="497743" y="1028291"/>
                </a:lnTo>
                <a:lnTo>
                  <a:pt x="499234" y="1027248"/>
                </a:lnTo>
                <a:lnTo>
                  <a:pt x="502962" y="1030677"/>
                </a:lnTo>
                <a:lnTo>
                  <a:pt x="511014" y="1033510"/>
                </a:lnTo>
                <a:lnTo>
                  <a:pt x="512506" y="1035300"/>
                </a:lnTo>
                <a:lnTo>
                  <a:pt x="513848" y="1037685"/>
                </a:lnTo>
                <a:lnTo>
                  <a:pt x="516681" y="1041413"/>
                </a:lnTo>
                <a:lnTo>
                  <a:pt x="520558" y="1044694"/>
                </a:lnTo>
                <a:lnTo>
                  <a:pt x="523689" y="1046036"/>
                </a:lnTo>
                <a:lnTo>
                  <a:pt x="526671" y="1046782"/>
                </a:lnTo>
                <a:lnTo>
                  <a:pt x="528312" y="1047527"/>
                </a:lnTo>
                <a:lnTo>
                  <a:pt x="529505" y="1048869"/>
                </a:lnTo>
                <a:lnTo>
                  <a:pt x="531294" y="1050211"/>
                </a:lnTo>
                <a:lnTo>
                  <a:pt x="532487" y="1050658"/>
                </a:lnTo>
                <a:lnTo>
                  <a:pt x="532934" y="1051852"/>
                </a:lnTo>
                <a:lnTo>
                  <a:pt x="534127" y="1054535"/>
                </a:lnTo>
                <a:lnTo>
                  <a:pt x="535320" y="1057965"/>
                </a:lnTo>
                <a:lnTo>
                  <a:pt x="536662" y="1061097"/>
                </a:lnTo>
                <a:lnTo>
                  <a:pt x="539644" y="1064079"/>
                </a:lnTo>
                <a:lnTo>
                  <a:pt x="542925" y="1066465"/>
                </a:lnTo>
                <a:lnTo>
                  <a:pt x="546354" y="1067807"/>
                </a:lnTo>
                <a:lnTo>
                  <a:pt x="547995" y="1069149"/>
                </a:lnTo>
                <a:lnTo>
                  <a:pt x="548740" y="1068403"/>
                </a:lnTo>
                <a:lnTo>
                  <a:pt x="549933" y="1067508"/>
                </a:lnTo>
                <a:lnTo>
                  <a:pt x="551573" y="1066912"/>
                </a:lnTo>
                <a:lnTo>
                  <a:pt x="552617" y="1064974"/>
                </a:lnTo>
                <a:lnTo>
                  <a:pt x="553512" y="1063035"/>
                </a:lnTo>
                <a:lnTo>
                  <a:pt x="555600" y="1061991"/>
                </a:lnTo>
                <a:lnTo>
                  <a:pt x="557389" y="1060798"/>
                </a:lnTo>
                <a:lnTo>
                  <a:pt x="557389" y="1059456"/>
                </a:lnTo>
                <a:cubicBezTo>
                  <a:pt x="557389" y="1059456"/>
                  <a:pt x="557836" y="1058263"/>
                  <a:pt x="557836" y="1058263"/>
                </a:cubicBezTo>
                <a:lnTo>
                  <a:pt x="558135" y="1056772"/>
                </a:lnTo>
                <a:lnTo>
                  <a:pt x="559029" y="1055430"/>
                </a:lnTo>
                <a:lnTo>
                  <a:pt x="559626" y="1054834"/>
                </a:lnTo>
                <a:lnTo>
                  <a:pt x="560073" y="1054834"/>
                </a:lnTo>
                <a:cubicBezTo>
                  <a:pt x="560073" y="1054834"/>
                  <a:pt x="560371" y="1056027"/>
                  <a:pt x="560371" y="1056027"/>
                </a:cubicBezTo>
                <a:lnTo>
                  <a:pt x="560371" y="1059456"/>
                </a:lnTo>
                <a:lnTo>
                  <a:pt x="561266" y="1060798"/>
                </a:lnTo>
                <a:lnTo>
                  <a:pt x="562011" y="1062588"/>
                </a:lnTo>
                <a:lnTo>
                  <a:pt x="562906" y="1063930"/>
                </a:lnTo>
                <a:lnTo>
                  <a:pt x="562906" y="1065122"/>
                </a:lnTo>
                <a:cubicBezTo>
                  <a:pt x="562906" y="1065122"/>
                  <a:pt x="562906" y="1066465"/>
                  <a:pt x="562906" y="1066465"/>
                </a:cubicBezTo>
                <a:lnTo>
                  <a:pt x="562459" y="1068105"/>
                </a:lnTo>
                <a:lnTo>
                  <a:pt x="561415" y="1069894"/>
                </a:lnTo>
                <a:lnTo>
                  <a:pt x="560520" y="1071684"/>
                </a:lnTo>
                <a:lnTo>
                  <a:pt x="559477" y="1073324"/>
                </a:lnTo>
                <a:lnTo>
                  <a:pt x="558433" y="1075263"/>
                </a:lnTo>
                <a:lnTo>
                  <a:pt x="557538" y="1076157"/>
                </a:lnTo>
                <a:lnTo>
                  <a:pt x="556494" y="1076455"/>
                </a:lnTo>
                <a:lnTo>
                  <a:pt x="555301" y="1076455"/>
                </a:lnTo>
                <a:cubicBezTo>
                  <a:pt x="555301" y="1076455"/>
                  <a:pt x="554108" y="1074815"/>
                  <a:pt x="554108" y="1074815"/>
                </a:cubicBezTo>
                <a:lnTo>
                  <a:pt x="553065" y="1073622"/>
                </a:lnTo>
                <a:lnTo>
                  <a:pt x="552021" y="1072877"/>
                </a:lnTo>
                <a:lnTo>
                  <a:pt x="550679" y="1073175"/>
                </a:lnTo>
                <a:lnTo>
                  <a:pt x="549039" y="1074368"/>
                </a:lnTo>
                <a:lnTo>
                  <a:pt x="547995" y="1077797"/>
                </a:lnTo>
                <a:lnTo>
                  <a:pt x="546504" y="1080780"/>
                </a:lnTo>
                <a:lnTo>
                  <a:pt x="544863" y="1081525"/>
                </a:lnTo>
                <a:lnTo>
                  <a:pt x="543969" y="1081525"/>
                </a:lnTo>
                <a:cubicBezTo>
                  <a:pt x="543969" y="1081525"/>
                  <a:pt x="543223" y="1081972"/>
                  <a:pt x="543223" y="1081972"/>
                </a:cubicBezTo>
                <a:lnTo>
                  <a:pt x="542627" y="1082718"/>
                </a:lnTo>
                <a:lnTo>
                  <a:pt x="541732" y="1083911"/>
                </a:lnTo>
                <a:lnTo>
                  <a:pt x="540986" y="1086297"/>
                </a:lnTo>
                <a:lnTo>
                  <a:pt x="540539" y="1089875"/>
                </a:lnTo>
                <a:lnTo>
                  <a:pt x="540986" y="1093603"/>
                </a:lnTo>
                <a:lnTo>
                  <a:pt x="540539" y="1095393"/>
                </a:lnTo>
                <a:lnTo>
                  <a:pt x="539644" y="1095840"/>
                </a:lnTo>
                <a:lnTo>
                  <a:pt x="539197" y="1096138"/>
                </a:lnTo>
                <a:lnTo>
                  <a:pt x="538750" y="1096138"/>
                </a:lnTo>
                <a:cubicBezTo>
                  <a:pt x="538750" y="1096138"/>
                  <a:pt x="538601" y="1095840"/>
                  <a:pt x="538601" y="1095840"/>
                </a:cubicBezTo>
                <a:lnTo>
                  <a:pt x="538601" y="1098077"/>
                </a:lnTo>
                <a:cubicBezTo>
                  <a:pt x="538601" y="1098077"/>
                  <a:pt x="538601" y="1099120"/>
                  <a:pt x="538601" y="1099120"/>
                </a:cubicBezTo>
                <a:lnTo>
                  <a:pt x="538899" y="1099717"/>
                </a:lnTo>
                <a:lnTo>
                  <a:pt x="540390" y="1100761"/>
                </a:lnTo>
                <a:lnTo>
                  <a:pt x="542179" y="1101656"/>
                </a:lnTo>
                <a:lnTo>
                  <a:pt x="542925" y="1101656"/>
                </a:lnTo>
                <a:cubicBezTo>
                  <a:pt x="542925" y="1101656"/>
                  <a:pt x="554705" y="1091367"/>
                  <a:pt x="554705" y="1091367"/>
                </a:cubicBezTo>
                <a:lnTo>
                  <a:pt x="558880" y="1087192"/>
                </a:lnTo>
                <a:lnTo>
                  <a:pt x="561862" y="1083314"/>
                </a:lnTo>
                <a:lnTo>
                  <a:pt x="565590" y="1075263"/>
                </a:lnTo>
                <a:lnTo>
                  <a:pt x="569914" y="1061991"/>
                </a:lnTo>
                <a:lnTo>
                  <a:pt x="571704" y="1058413"/>
                </a:lnTo>
                <a:lnTo>
                  <a:pt x="573941" y="1055281"/>
                </a:lnTo>
                <a:lnTo>
                  <a:pt x="575581" y="1053641"/>
                </a:lnTo>
                <a:lnTo>
                  <a:pt x="574537" y="1051255"/>
                </a:lnTo>
                <a:lnTo>
                  <a:pt x="573941" y="1047527"/>
                </a:lnTo>
                <a:lnTo>
                  <a:pt x="573941" y="1044992"/>
                </a:lnTo>
                <a:cubicBezTo>
                  <a:pt x="573941" y="1044992"/>
                  <a:pt x="575879" y="1039177"/>
                  <a:pt x="575879" y="1039177"/>
                </a:cubicBezTo>
                <a:lnTo>
                  <a:pt x="578265" y="1036343"/>
                </a:lnTo>
                <a:lnTo>
                  <a:pt x="579160" y="1033063"/>
                </a:lnTo>
                <a:lnTo>
                  <a:pt x="579756" y="1029782"/>
                </a:lnTo>
                <a:lnTo>
                  <a:pt x="580949" y="1028440"/>
                </a:lnTo>
                <a:lnTo>
                  <a:pt x="586466" y="1025607"/>
                </a:lnTo>
                <a:lnTo>
                  <a:pt x="591984" y="1021432"/>
                </a:lnTo>
                <a:lnTo>
                  <a:pt x="593176" y="1019941"/>
                </a:lnTo>
                <a:lnTo>
                  <a:pt x="592580" y="1017704"/>
                </a:lnTo>
                <a:lnTo>
                  <a:pt x="593326" y="1015766"/>
                </a:lnTo>
                <a:lnTo>
                  <a:pt x="595562" y="1013827"/>
                </a:lnTo>
                <a:lnTo>
                  <a:pt x="596009" y="1008608"/>
                </a:lnTo>
                <a:lnTo>
                  <a:pt x="597202" y="1009503"/>
                </a:lnTo>
                <a:lnTo>
                  <a:pt x="598097" y="1010994"/>
                </a:lnTo>
                <a:lnTo>
                  <a:pt x="598097" y="1006223"/>
                </a:lnTo>
                <a:cubicBezTo>
                  <a:pt x="598097" y="1006223"/>
                  <a:pt x="598992" y="1002495"/>
                  <a:pt x="598992" y="1002495"/>
                </a:cubicBezTo>
                <a:lnTo>
                  <a:pt x="600483" y="1000854"/>
                </a:lnTo>
                <a:lnTo>
                  <a:pt x="601229" y="999363"/>
                </a:lnTo>
                <a:lnTo>
                  <a:pt x="597948" y="995784"/>
                </a:lnTo>
                <a:lnTo>
                  <a:pt x="597650" y="992653"/>
                </a:lnTo>
                <a:lnTo>
                  <a:pt x="597650" y="989522"/>
                </a:lnTo>
                <a:cubicBezTo>
                  <a:pt x="597650" y="989522"/>
                  <a:pt x="598843" y="990267"/>
                  <a:pt x="598843" y="990267"/>
                </a:cubicBezTo>
                <a:lnTo>
                  <a:pt x="599290" y="992057"/>
                </a:lnTo>
                <a:lnTo>
                  <a:pt x="600781" y="994741"/>
                </a:lnTo>
                <a:lnTo>
                  <a:pt x="604509" y="996232"/>
                </a:lnTo>
                <a:lnTo>
                  <a:pt x="604956" y="999512"/>
                </a:lnTo>
                <a:lnTo>
                  <a:pt x="607342" y="999512"/>
                </a:lnTo>
                <a:cubicBezTo>
                  <a:pt x="607342" y="999512"/>
                  <a:pt x="614798" y="995486"/>
                  <a:pt x="614798" y="995486"/>
                </a:cubicBezTo>
                <a:lnTo>
                  <a:pt x="617035" y="995934"/>
                </a:lnTo>
                <a:lnTo>
                  <a:pt x="617482" y="997872"/>
                </a:lnTo>
                <a:lnTo>
                  <a:pt x="616587" y="1001600"/>
                </a:lnTo>
                <a:lnTo>
                  <a:pt x="615693" y="1002196"/>
                </a:lnTo>
                <a:lnTo>
                  <a:pt x="613903" y="1000854"/>
                </a:lnTo>
                <a:lnTo>
                  <a:pt x="613008" y="1001302"/>
                </a:lnTo>
                <a:lnTo>
                  <a:pt x="613754" y="1009652"/>
                </a:lnTo>
                <a:lnTo>
                  <a:pt x="611666" y="1012932"/>
                </a:lnTo>
                <a:lnTo>
                  <a:pt x="607193" y="1015617"/>
                </a:lnTo>
                <a:lnTo>
                  <a:pt x="606597" y="1018748"/>
                </a:lnTo>
                <a:lnTo>
                  <a:pt x="606895" y="1020090"/>
                </a:lnTo>
                <a:lnTo>
                  <a:pt x="606149" y="1021432"/>
                </a:lnTo>
                <a:lnTo>
                  <a:pt x="602869" y="1020985"/>
                </a:lnTo>
                <a:lnTo>
                  <a:pt x="601378" y="1022178"/>
                </a:lnTo>
                <a:lnTo>
                  <a:pt x="601378" y="1026651"/>
                </a:lnTo>
                <a:cubicBezTo>
                  <a:pt x="601378" y="1026651"/>
                  <a:pt x="601080" y="1028888"/>
                  <a:pt x="601080" y="1028888"/>
                </a:cubicBezTo>
                <a:lnTo>
                  <a:pt x="598544" y="1033063"/>
                </a:lnTo>
                <a:lnTo>
                  <a:pt x="593922" y="1035449"/>
                </a:lnTo>
                <a:lnTo>
                  <a:pt x="587808" y="1042010"/>
                </a:lnTo>
                <a:lnTo>
                  <a:pt x="584528" y="1042606"/>
                </a:lnTo>
                <a:lnTo>
                  <a:pt x="583484" y="1043650"/>
                </a:lnTo>
                <a:lnTo>
                  <a:pt x="582142" y="1044694"/>
                </a:lnTo>
                <a:lnTo>
                  <a:pt x="579458" y="1043054"/>
                </a:lnTo>
                <a:lnTo>
                  <a:pt x="577668" y="1043501"/>
                </a:lnTo>
                <a:lnTo>
                  <a:pt x="577668" y="1046036"/>
                </a:lnTo>
                <a:cubicBezTo>
                  <a:pt x="577668" y="1046036"/>
                  <a:pt x="578265" y="1047974"/>
                  <a:pt x="578265" y="1047974"/>
                </a:cubicBezTo>
                <a:lnTo>
                  <a:pt x="577519" y="1050510"/>
                </a:lnTo>
                <a:lnTo>
                  <a:pt x="578265" y="1052150"/>
                </a:lnTo>
                <a:lnTo>
                  <a:pt x="581396" y="1048273"/>
                </a:lnTo>
                <a:lnTo>
                  <a:pt x="584677" y="1045588"/>
                </a:lnTo>
                <a:lnTo>
                  <a:pt x="593624" y="1039624"/>
                </a:lnTo>
                <a:lnTo>
                  <a:pt x="601676" y="1032914"/>
                </a:lnTo>
                <a:lnTo>
                  <a:pt x="607790" y="1026204"/>
                </a:lnTo>
                <a:lnTo>
                  <a:pt x="612412" y="1020388"/>
                </a:lnTo>
                <a:lnTo>
                  <a:pt x="615842" y="1015318"/>
                </a:lnTo>
                <a:lnTo>
                  <a:pt x="624341" y="1001153"/>
                </a:lnTo>
                <a:lnTo>
                  <a:pt x="631350" y="982364"/>
                </a:lnTo>
                <a:lnTo>
                  <a:pt x="638954" y="969242"/>
                </a:lnTo>
                <a:lnTo>
                  <a:pt x="645366" y="960742"/>
                </a:lnTo>
                <a:lnTo>
                  <a:pt x="651331" y="954629"/>
                </a:lnTo>
                <a:lnTo>
                  <a:pt x="657892" y="949559"/>
                </a:lnTo>
                <a:lnTo>
                  <a:pt x="663856" y="945831"/>
                </a:lnTo>
                <a:lnTo>
                  <a:pt x="663856" y="941954"/>
                </a:lnTo>
                <a:cubicBezTo>
                  <a:pt x="663856" y="941954"/>
                  <a:pt x="666690" y="938077"/>
                  <a:pt x="666690" y="938077"/>
                </a:cubicBezTo>
                <a:lnTo>
                  <a:pt x="667883" y="935095"/>
                </a:lnTo>
                <a:lnTo>
                  <a:pt x="668628" y="931218"/>
                </a:lnTo>
                <a:lnTo>
                  <a:pt x="669076" y="923762"/>
                </a:lnTo>
                <a:lnTo>
                  <a:pt x="668032" y="915859"/>
                </a:lnTo>
                <a:lnTo>
                  <a:pt x="669821" y="910342"/>
                </a:lnTo>
                <a:lnTo>
                  <a:pt x="669225" y="907062"/>
                </a:lnTo>
                <a:lnTo>
                  <a:pt x="670268" y="905123"/>
                </a:lnTo>
                <a:lnTo>
                  <a:pt x="669821" y="903035"/>
                </a:lnTo>
                <a:lnTo>
                  <a:pt x="669225" y="901097"/>
                </a:lnTo>
                <a:lnTo>
                  <a:pt x="668628" y="895878"/>
                </a:lnTo>
                <a:lnTo>
                  <a:pt x="666988" y="890659"/>
                </a:lnTo>
                <a:lnTo>
                  <a:pt x="666988" y="887975"/>
                </a:lnTo>
                <a:cubicBezTo>
                  <a:pt x="666988" y="887975"/>
                  <a:pt x="667435" y="885291"/>
                  <a:pt x="667435" y="885291"/>
                </a:cubicBezTo>
                <a:lnTo>
                  <a:pt x="667435" y="882010"/>
                </a:lnTo>
                <a:cubicBezTo>
                  <a:pt x="667435" y="882010"/>
                  <a:pt x="666242" y="880370"/>
                  <a:pt x="666242" y="880370"/>
                </a:cubicBezTo>
                <a:lnTo>
                  <a:pt x="665049" y="877984"/>
                </a:lnTo>
                <a:lnTo>
                  <a:pt x="665944" y="876792"/>
                </a:lnTo>
                <a:lnTo>
                  <a:pt x="666839" y="876792"/>
                </a:lnTo>
                <a:cubicBezTo>
                  <a:pt x="666839" y="876792"/>
                  <a:pt x="668479" y="875449"/>
                  <a:pt x="668479" y="875449"/>
                </a:cubicBezTo>
                <a:lnTo>
                  <a:pt x="669672" y="868292"/>
                </a:lnTo>
                <a:lnTo>
                  <a:pt x="668777" y="866503"/>
                </a:lnTo>
                <a:lnTo>
                  <a:pt x="666988" y="866503"/>
                </a:lnTo>
                <a:cubicBezTo>
                  <a:pt x="666988" y="866503"/>
                  <a:pt x="667286" y="865608"/>
                  <a:pt x="667286" y="865608"/>
                </a:cubicBezTo>
                <a:lnTo>
                  <a:pt x="670418" y="864713"/>
                </a:lnTo>
                <a:lnTo>
                  <a:pt x="674145" y="858301"/>
                </a:lnTo>
                <a:lnTo>
                  <a:pt x="673400" y="856959"/>
                </a:lnTo>
                <a:lnTo>
                  <a:pt x="671312" y="856065"/>
                </a:lnTo>
                <a:lnTo>
                  <a:pt x="666391" y="855170"/>
                </a:lnTo>
                <a:lnTo>
                  <a:pt x="665348" y="851591"/>
                </a:lnTo>
                <a:lnTo>
                  <a:pt x="667584" y="853529"/>
                </a:lnTo>
                <a:lnTo>
                  <a:pt x="669672" y="853828"/>
                </a:lnTo>
                <a:lnTo>
                  <a:pt x="672058" y="853828"/>
                </a:lnTo>
                <a:cubicBezTo>
                  <a:pt x="672058" y="853828"/>
                  <a:pt x="673400" y="852486"/>
                  <a:pt x="673400" y="852486"/>
                </a:cubicBezTo>
                <a:lnTo>
                  <a:pt x="672654" y="849802"/>
                </a:lnTo>
                <a:lnTo>
                  <a:pt x="674145" y="848609"/>
                </a:lnTo>
                <a:lnTo>
                  <a:pt x="677575" y="849653"/>
                </a:lnTo>
                <a:lnTo>
                  <a:pt x="679812" y="849653"/>
                </a:lnTo>
                <a:cubicBezTo>
                  <a:pt x="679812" y="849653"/>
                  <a:pt x="678321" y="852486"/>
                  <a:pt x="678321" y="852486"/>
                </a:cubicBezTo>
                <a:lnTo>
                  <a:pt x="679364" y="852933"/>
                </a:lnTo>
                <a:lnTo>
                  <a:pt x="683987" y="847714"/>
                </a:lnTo>
                <a:lnTo>
                  <a:pt x="686522" y="845776"/>
                </a:lnTo>
                <a:lnTo>
                  <a:pt x="687118" y="842794"/>
                </a:lnTo>
                <a:lnTo>
                  <a:pt x="685776" y="842794"/>
                </a:lnTo>
                <a:cubicBezTo>
                  <a:pt x="685776" y="842794"/>
                  <a:pt x="685031" y="841898"/>
                  <a:pt x="685031" y="841898"/>
                </a:cubicBezTo>
                <a:lnTo>
                  <a:pt x="686969" y="840855"/>
                </a:lnTo>
                <a:lnTo>
                  <a:pt x="688013" y="840855"/>
                </a:lnTo>
                <a:cubicBezTo>
                  <a:pt x="688013" y="840855"/>
                  <a:pt x="689206" y="839513"/>
                  <a:pt x="689206" y="839513"/>
                </a:cubicBezTo>
                <a:lnTo>
                  <a:pt x="695469" y="834443"/>
                </a:lnTo>
                <a:lnTo>
                  <a:pt x="707398" y="826093"/>
                </a:lnTo>
                <a:lnTo>
                  <a:pt x="714555" y="818637"/>
                </a:lnTo>
                <a:lnTo>
                  <a:pt x="720818" y="815058"/>
                </a:lnTo>
                <a:lnTo>
                  <a:pt x="738115" y="805962"/>
                </a:lnTo>
                <a:lnTo>
                  <a:pt x="741545" y="805067"/>
                </a:lnTo>
                <a:lnTo>
                  <a:pt x="746317" y="805067"/>
                </a:lnTo>
                <a:cubicBezTo>
                  <a:pt x="746317" y="805067"/>
                  <a:pt x="749895" y="806260"/>
                  <a:pt x="749895" y="806260"/>
                </a:cubicBezTo>
                <a:lnTo>
                  <a:pt x="751536" y="806260"/>
                </a:lnTo>
                <a:cubicBezTo>
                  <a:pt x="751536" y="806260"/>
                  <a:pt x="752281" y="804918"/>
                  <a:pt x="752281" y="804918"/>
                </a:cubicBezTo>
                <a:lnTo>
                  <a:pt x="752579" y="802831"/>
                </a:lnTo>
                <a:lnTo>
                  <a:pt x="755114" y="800296"/>
                </a:lnTo>
                <a:lnTo>
                  <a:pt x="757947" y="799550"/>
                </a:lnTo>
                <a:lnTo>
                  <a:pt x="764956" y="793884"/>
                </a:lnTo>
                <a:lnTo>
                  <a:pt x="772412" y="792542"/>
                </a:lnTo>
                <a:lnTo>
                  <a:pt x="773605" y="791945"/>
                </a:lnTo>
                <a:lnTo>
                  <a:pt x="774946" y="790752"/>
                </a:lnTo>
                <a:lnTo>
                  <a:pt x="773605" y="789410"/>
                </a:lnTo>
                <a:lnTo>
                  <a:pt x="772263" y="788814"/>
                </a:lnTo>
                <a:lnTo>
                  <a:pt x="772263" y="785981"/>
                </a:lnTo>
                <a:cubicBezTo>
                  <a:pt x="772263" y="785981"/>
                  <a:pt x="773157" y="784490"/>
                  <a:pt x="773157" y="784490"/>
                </a:cubicBezTo>
                <a:lnTo>
                  <a:pt x="780315" y="782999"/>
                </a:lnTo>
                <a:lnTo>
                  <a:pt x="786130" y="782999"/>
                </a:lnTo>
                <a:cubicBezTo>
                  <a:pt x="786130" y="782999"/>
                  <a:pt x="788814" y="781209"/>
                  <a:pt x="788814" y="781209"/>
                </a:cubicBezTo>
                <a:lnTo>
                  <a:pt x="793586" y="780165"/>
                </a:lnTo>
                <a:lnTo>
                  <a:pt x="797910" y="781806"/>
                </a:lnTo>
                <a:lnTo>
                  <a:pt x="798656" y="782999"/>
                </a:lnTo>
                <a:lnTo>
                  <a:pt x="795673" y="784042"/>
                </a:lnTo>
                <a:lnTo>
                  <a:pt x="792840" y="783744"/>
                </a:lnTo>
                <a:lnTo>
                  <a:pt x="790902" y="784341"/>
                </a:lnTo>
                <a:lnTo>
                  <a:pt x="792840" y="785683"/>
                </a:lnTo>
                <a:lnTo>
                  <a:pt x="797165" y="784639"/>
                </a:lnTo>
                <a:lnTo>
                  <a:pt x="802533" y="784042"/>
                </a:lnTo>
                <a:lnTo>
                  <a:pt x="806857" y="782700"/>
                </a:lnTo>
                <a:lnTo>
                  <a:pt x="810734" y="782700"/>
                </a:lnTo>
                <a:cubicBezTo>
                  <a:pt x="810734" y="782700"/>
                  <a:pt x="811480" y="781060"/>
                  <a:pt x="811480" y="781060"/>
                </a:cubicBezTo>
                <a:lnTo>
                  <a:pt x="811032" y="779271"/>
                </a:lnTo>
                <a:lnTo>
                  <a:pt x="810287" y="777780"/>
                </a:lnTo>
                <a:lnTo>
                  <a:pt x="810287" y="776885"/>
                </a:lnTo>
                <a:cubicBezTo>
                  <a:pt x="810287" y="776885"/>
                  <a:pt x="810436" y="775543"/>
                  <a:pt x="810436" y="775543"/>
                </a:cubicBezTo>
                <a:lnTo>
                  <a:pt x="812374" y="774946"/>
                </a:lnTo>
                <a:lnTo>
                  <a:pt x="814164" y="774946"/>
                </a:lnTo>
                <a:cubicBezTo>
                  <a:pt x="814164" y="774946"/>
                  <a:pt x="814760" y="776288"/>
                  <a:pt x="814760" y="776288"/>
                </a:cubicBezTo>
                <a:lnTo>
                  <a:pt x="813865" y="778525"/>
                </a:lnTo>
                <a:lnTo>
                  <a:pt x="814313" y="780016"/>
                </a:lnTo>
                <a:lnTo>
                  <a:pt x="815953" y="781209"/>
                </a:lnTo>
                <a:lnTo>
                  <a:pt x="817444" y="781955"/>
                </a:lnTo>
                <a:lnTo>
                  <a:pt x="820874" y="781955"/>
                </a:lnTo>
                <a:cubicBezTo>
                  <a:pt x="820874" y="781955"/>
                  <a:pt x="827435" y="781209"/>
                  <a:pt x="827435" y="781209"/>
                </a:cubicBezTo>
                <a:lnTo>
                  <a:pt x="839513" y="781209"/>
                </a:lnTo>
                <a:cubicBezTo>
                  <a:pt x="839513" y="781209"/>
                  <a:pt x="841601" y="781358"/>
                  <a:pt x="841601" y="781358"/>
                </a:cubicBezTo>
                <a:lnTo>
                  <a:pt x="843092" y="778376"/>
                </a:lnTo>
                <a:lnTo>
                  <a:pt x="844285" y="776736"/>
                </a:lnTo>
                <a:lnTo>
                  <a:pt x="843092" y="775245"/>
                </a:lnTo>
                <a:lnTo>
                  <a:pt x="842793" y="772560"/>
                </a:lnTo>
                <a:lnTo>
                  <a:pt x="843241" y="770771"/>
                </a:lnTo>
                <a:lnTo>
                  <a:pt x="850547" y="763017"/>
                </a:lnTo>
                <a:lnTo>
                  <a:pt x="853828" y="761079"/>
                </a:lnTo>
                <a:lnTo>
                  <a:pt x="865906" y="756456"/>
                </a:lnTo>
                <a:lnTo>
                  <a:pt x="869187" y="754070"/>
                </a:lnTo>
                <a:lnTo>
                  <a:pt x="869485" y="751834"/>
                </a:lnTo>
                <a:lnTo>
                  <a:pt x="868590" y="743036"/>
                </a:lnTo>
                <a:lnTo>
                  <a:pt x="868590" y="742589"/>
                </a:lnTo>
                <a:cubicBezTo>
                  <a:pt x="868590" y="742589"/>
                  <a:pt x="867845" y="740054"/>
                  <a:pt x="867845" y="740054"/>
                </a:cubicBezTo>
                <a:lnTo>
                  <a:pt x="870230" y="732449"/>
                </a:lnTo>
                <a:lnTo>
                  <a:pt x="873511" y="726484"/>
                </a:lnTo>
                <a:lnTo>
                  <a:pt x="874555" y="722906"/>
                </a:lnTo>
                <a:lnTo>
                  <a:pt x="876195" y="721265"/>
                </a:lnTo>
                <a:lnTo>
                  <a:pt x="879625" y="719476"/>
                </a:lnTo>
                <a:lnTo>
                  <a:pt x="884844" y="713362"/>
                </a:lnTo>
                <a:lnTo>
                  <a:pt x="886931" y="709336"/>
                </a:lnTo>
                <a:lnTo>
                  <a:pt x="887379" y="705608"/>
                </a:lnTo>
                <a:lnTo>
                  <a:pt x="889914" y="703073"/>
                </a:lnTo>
                <a:lnTo>
                  <a:pt x="891554" y="696363"/>
                </a:lnTo>
                <a:lnTo>
                  <a:pt x="895282" y="689951"/>
                </a:lnTo>
                <a:lnTo>
                  <a:pt x="899457" y="687267"/>
                </a:lnTo>
                <a:lnTo>
                  <a:pt x="901097" y="685031"/>
                </a:lnTo>
                <a:lnTo>
                  <a:pt x="902439" y="681750"/>
                </a:lnTo>
                <a:lnTo>
                  <a:pt x="903334" y="676829"/>
                </a:lnTo>
                <a:lnTo>
                  <a:pt x="902290" y="664602"/>
                </a:lnTo>
                <a:lnTo>
                  <a:pt x="902290" y="658787"/>
                </a:lnTo>
                <a:cubicBezTo>
                  <a:pt x="902290" y="658787"/>
                  <a:pt x="904676" y="647901"/>
                  <a:pt x="904676" y="647901"/>
                </a:cubicBezTo>
                <a:lnTo>
                  <a:pt x="909000" y="640446"/>
                </a:lnTo>
                <a:lnTo>
                  <a:pt x="910939" y="638507"/>
                </a:lnTo>
                <a:lnTo>
                  <a:pt x="914517" y="636568"/>
                </a:lnTo>
                <a:lnTo>
                  <a:pt x="917798" y="632542"/>
                </a:lnTo>
                <a:lnTo>
                  <a:pt x="917351" y="630753"/>
                </a:lnTo>
                <a:lnTo>
                  <a:pt x="916158" y="621508"/>
                </a:lnTo>
                <a:lnTo>
                  <a:pt x="916456" y="617631"/>
                </a:lnTo>
                <a:lnTo>
                  <a:pt x="917500" y="613903"/>
                </a:lnTo>
                <a:lnTo>
                  <a:pt x="918544" y="606000"/>
                </a:lnTo>
                <a:lnTo>
                  <a:pt x="920184" y="598694"/>
                </a:lnTo>
                <a:lnTo>
                  <a:pt x="922868" y="589747"/>
                </a:lnTo>
                <a:lnTo>
                  <a:pt x="924955" y="580651"/>
                </a:lnTo>
                <a:lnTo>
                  <a:pt x="924955" y="580054"/>
                </a:lnTo>
                <a:cubicBezTo>
                  <a:pt x="924955" y="580054"/>
                  <a:pt x="923315" y="572300"/>
                  <a:pt x="923315" y="572300"/>
                </a:cubicBezTo>
                <a:lnTo>
                  <a:pt x="921973" y="563652"/>
                </a:lnTo>
                <a:lnTo>
                  <a:pt x="921526" y="554705"/>
                </a:lnTo>
                <a:lnTo>
                  <a:pt x="920333" y="546802"/>
                </a:lnTo>
                <a:lnTo>
                  <a:pt x="923464" y="529355"/>
                </a:lnTo>
                <a:lnTo>
                  <a:pt x="922868" y="528610"/>
                </a:lnTo>
                <a:lnTo>
                  <a:pt x="921824" y="531294"/>
                </a:lnTo>
                <a:lnTo>
                  <a:pt x="920780" y="529654"/>
                </a:lnTo>
                <a:lnTo>
                  <a:pt x="921078" y="528162"/>
                </a:lnTo>
                <a:lnTo>
                  <a:pt x="921078" y="521751"/>
                </a:lnTo>
                <a:cubicBezTo>
                  <a:pt x="921078" y="521751"/>
                  <a:pt x="921973" y="519216"/>
                  <a:pt x="921973" y="519216"/>
                </a:cubicBezTo>
                <a:lnTo>
                  <a:pt x="922271" y="517874"/>
                </a:lnTo>
                <a:lnTo>
                  <a:pt x="921675" y="516979"/>
                </a:lnTo>
                <a:lnTo>
                  <a:pt x="920929" y="516382"/>
                </a:lnTo>
                <a:lnTo>
                  <a:pt x="919438" y="517128"/>
                </a:lnTo>
                <a:lnTo>
                  <a:pt x="920035" y="514146"/>
                </a:lnTo>
                <a:lnTo>
                  <a:pt x="920929" y="511014"/>
                </a:lnTo>
                <a:lnTo>
                  <a:pt x="922868" y="508479"/>
                </a:lnTo>
                <a:lnTo>
                  <a:pt x="926148" y="505050"/>
                </a:lnTo>
                <a:lnTo>
                  <a:pt x="926148" y="501918"/>
                </a:lnTo>
                <a:cubicBezTo>
                  <a:pt x="926148" y="501918"/>
                  <a:pt x="928087" y="498489"/>
                  <a:pt x="928087" y="498489"/>
                </a:cubicBezTo>
                <a:lnTo>
                  <a:pt x="927490" y="496699"/>
                </a:lnTo>
                <a:lnTo>
                  <a:pt x="925701" y="495208"/>
                </a:lnTo>
                <a:lnTo>
                  <a:pt x="927341" y="495208"/>
                </a:lnTo>
                <a:cubicBezTo>
                  <a:pt x="927341" y="495208"/>
                  <a:pt x="928534" y="494015"/>
                  <a:pt x="928534" y="494015"/>
                </a:cubicBezTo>
                <a:lnTo>
                  <a:pt x="929876" y="490586"/>
                </a:lnTo>
                <a:lnTo>
                  <a:pt x="930920" y="491182"/>
                </a:lnTo>
                <a:lnTo>
                  <a:pt x="934350" y="494463"/>
                </a:lnTo>
                <a:lnTo>
                  <a:pt x="935095" y="499831"/>
                </a:lnTo>
                <a:lnTo>
                  <a:pt x="936437" y="500129"/>
                </a:lnTo>
                <a:lnTo>
                  <a:pt x="937630" y="500129"/>
                </a:lnTo>
                <a:cubicBezTo>
                  <a:pt x="937630" y="500129"/>
                  <a:pt x="941955" y="496699"/>
                  <a:pt x="941955" y="496699"/>
                </a:cubicBezTo>
                <a:lnTo>
                  <a:pt x="947770" y="489691"/>
                </a:lnTo>
                <a:lnTo>
                  <a:pt x="949410" y="486411"/>
                </a:lnTo>
                <a:lnTo>
                  <a:pt x="956419" y="475972"/>
                </a:lnTo>
                <a:lnTo>
                  <a:pt x="962234" y="463596"/>
                </a:lnTo>
                <a:lnTo>
                  <a:pt x="963725" y="459272"/>
                </a:lnTo>
                <a:lnTo>
                  <a:pt x="962980" y="456438"/>
                </a:lnTo>
                <a:lnTo>
                  <a:pt x="965067" y="452562"/>
                </a:lnTo>
                <a:lnTo>
                  <a:pt x="966111" y="451518"/>
                </a:lnTo>
                <a:lnTo>
                  <a:pt x="966111" y="453009"/>
                </a:lnTo>
                <a:cubicBezTo>
                  <a:pt x="966111" y="453009"/>
                  <a:pt x="965813" y="454202"/>
                  <a:pt x="965813" y="454202"/>
                </a:cubicBezTo>
                <a:lnTo>
                  <a:pt x="965216" y="455395"/>
                </a:lnTo>
                <a:lnTo>
                  <a:pt x="965216" y="456886"/>
                </a:lnTo>
                <a:cubicBezTo>
                  <a:pt x="965216" y="456886"/>
                  <a:pt x="966260" y="456140"/>
                  <a:pt x="966260" y="456140"/>
                </a:cubicBezTo>
                <a:lnTo>
                  <a:pt x="969839" y="450921"/>
                </a:lnTo>
                <a:lnTo>
                  <a:pt x="969839" y="447641"/>
                </a:lnTo>
                <a:cubicBezTo>
                  <a:pt x="969839" y="447641"/>
                  <a:pt x="971330" y="448088"/>
                  <a:pt x="971330" y="448088"/>
                </a:cubicBezTo>
                <a:lnTo>
                  <a:pt x="972225" y="447193"/>
                </a:lnTo>
                <a:lnTo>
                  <a:pt x="976251" y="440781"/>
                </a:lnTo>
                <a:lnTo>
                  <a:pt x="980724" y="436606"/>
                </a:lnTo>
                <a:lnTo>
                  <a:pt x="984154" y="434370"/>
                </a:lnTo>
                <a:lnTo>
                  <a:pt x="990118" y="431536"/>
                </a:lnTo>
                <a:lnTo>
                  <a:pt x="990417" y="431536"/>
                </a:lnTo>
                <a:cubicBezTo>
                  <a:pt x="990417" y="431536"/>
                  <a:pt x="995039" y="424230"/>
                  <a:pt x="995039" y="424230"/>
                </a:cubicBezTo>
                <a:lnTo>
                  <a:pt x="999512" y="420055"/>
                </a:lnTo>
                <a:lnTo>
                  <a:pt x="1003986" y="413792"/>
                </a:lnTo>
                <a:lnTo>
                  <a:pt x="1005030" y="411704"/>
                </a:lnTo>
                <a:lnTo>
                  <a:pt x="1003837" y="409319"/>
                </a:lnTo>
                <a:lnTo>
                  <a:pt x="1005477" y="410213"/>
                </a:lnTo>
                <a:lnTo>
                  <a:pt x="1007267" y="409766"/>
                </a:lnTo>
                <a:lnTo>
                  <a:pt x="1011591" y="405292"/>
                </a:lnTo>
                <a:lnTo>
                  <a:pt x="1018301" y="396793"/>
                </a:lnTo>
                <a:lnTo>
                  <a:pt x="1023073" y="388591"/>
                </a:lnTo>
                <a:lnTo>
                  <a:pt x="1028143" y="374277"/>
                </a:lnTo>
                <a:lnTo>
                  <a:pt x="1030081" y="365628"/>
                </a:lnTo>
                <a:lnTo>
                  <a:pt x="1031572" y="362347"/>
                </a:lnTo>
                <a:lnTo>
                  <a:pt x="1031572" y="359664"/>
                </a:lnTo>
                <a:cubicBezTo>
                  <a:pt x="1031572" y="359664"/>
                  <a:pt x="1030379" y="356234"/>
                  <a:pt x="1030379" y="356234"/>
                </a:cubicBezTo>
                <a:lnTo>
                  <a:pt x="1030379" y="354743"/>
                </a:lnTo>
                <a:cubicBezTo>
                  <a:pt x="1030379" y="354743"/>
                  <a:pt x="1030976" y="353102"/>
                  <a:pt x="1030976" y="353102"/>
                </a:cubicBezTo>
                <a:lnTo>
                  <a:pt x="1030976" y="352059"/>
                </a:lnTo>
                <a:cubicBezTo>
                  <a:pt x="1030976" y="352059"/>
                  <a:pt x="1030976" y="350418"/>
                  <a:pt x="1030976" y="350418"/>
                </a:cubicBezTo>
                <a:lnTo>
                  <a:pt x="1032019" y="346690"/>
                </a:lnTo>
                <a:close/>
                <a:moveTo>
                  <a:pt x="777780" y="219049"/>
                </a:moveTo>
                <a:lnTo>
                  <a:pt x="775990" y="220689"/>
                </a:lnTo>
                <a:lnTo>
                  <a:pt x="775692" y="222329"/>
                </a:lnTo>
                <a:lnTo>
                  <a:pt x="776139" y="224417"/>
                </a:lnTo>
                <a:lnTo>
                  <a:pt x="775245" y="227548"/>
                </a:lnTo>
                <a:lnTo>
                  <a:pt x="777780" y="224864"/>
                </a:lnTo>
                <a:lnTo>
                  <a:pt x="778227" y="221435"/>
                </a:lnTo>
                <a:lnTo>
                  <a:pt x="778227" y="220838"/>
                </a:lnTo>
                <a:cubicBezTo>
                  <a:pt x="778227" y="220838"/>
                  <a:pt x="778227" y="218900"/>
                  <a:pt x="778227" y="218900"/>
                </a:cubicBezTo>
                <a:lnTo>
                  <a:pt x="777631" y="219198"/>
                </a:lnTo>
                <a:close/>
                <a:moveTo>
                  <a:pt x="757500" y="805366"/>
                </a:moveTo>
                <a:lnTo>
                  <a:pt x="756755" y="804620"/>
                </a:lnTo>
                <a:lnTo>
                  <a:pt x="752878" y="809541"/>
                </a:lnTo>
                <a:lnTo>
                  <a:pt x="753922" y="810734"/>
                </a:lnTo>
                <a:lnTo>
                  <a:pt x="756755" y="810137"/>
                </a:lnTo>
                <a:lnTo>
                  <a:pt x="757798" y="810883"/>
                </a:lnTo>
                <a:lnTo>
                  <a:pt x="757798" y="809392"/>
                </a:lnTo>
                <a:cubicBezTo>
                  <a:pt x="757798" y="809392"/>
                  <a:pt x="758097" y="808348"/>
                  <a:pt x="758097" y="808348"/>
                </a:cubicBezTo>
                <a:lnTo>
                  <a:pt x="758544" y="807602"/>
                </a:lnTo>
                <a:lnTo>
                  <a:pt x="758097" y="806409"/>
                </a:lnTo>
                <a:lnTo>
                  <a:pt x="757500" y="805515"/>
                </a:lnTo>
                <a:close/>
                <a:moveTo>
                  <a:pt x="671461" y="875748"/>
                </a:moveTo>
                <a:lnTo>
                  <a:pt x="668181" y="879177"/>
                </a:lnTo>
                <a:lnTo>
                  <a:pt x="669821" y="882756"/>
                </a:lnTo>
                <a:lnTo>
                  <a:pt x="670268" y="882458"/>
                </a:lnTo>
                <a:lnTo>
                  <a:pt x="670716" y="881861"/>
                </a:lnTo>
                <a:lnTo>
                  <a:pt x="671759" y="879923"/>
                </a:lnTo>
                <a:lnTo>
                  <a:pt x="672654" y="877090"/>
                </a:lnTo>
                <a:lnTo>
                  <a:pt x="671610" y="875598"/>
                </a:lnTo>
                <a:close/>
                <a:moveTo>
                  <a:pt x="931218" y="498191"/>
                </a:moveTo>
                <a:lnTo>
                  <a:pt x="930771" y="500875"/>
                </a:lnTo>
                <a:lnTo>
                  <a:pt x="928087" y="503111"/>
                </a:lnTo>
                <a:lnTo>
                  <a:pt x="928087" y="504901"/>
                </a:lnTo>
                <a:cubicBezTo>
                  <a:pt x="928087" y="504901"/>
                  <a:pt x="929280" y="504304"/>
                  <a:pt x="929280" y="504304"/>
                </a:cubicBezTo>
                <a:lnTo>
                  <a:pt x="933008" y="501471"/>
                </a:lnTo>
                <a:lnTo>
                  <a:pt x="933008" y="500875"/>
                </a:lnTo>
                <a:cubicBezTo>
                  <a:pt x="933008" y="500875"/>
                  <a:pt x="932709" y="499532"/>
                  <a:pt x="932709" y="499532"/>
                </a:cubicBezTo>
                <a:lnTo>
                  <a:pt x="931367" y="498340"/>
                </a:lnTo>
                <a:close/>
                <a:moveTo>
                  <a:pt x="785832" y="787025"/>
                </a:moveTo>
                <a:lnTo>
                  <a:pt x="785086" y="786130"/>
                </a:lnTo>
                <a:lnTo>
                  <a:pt x="784490" y="785832"/>
                </a:lnTo>
                <a:lnTo>
                  <a:pt x="783595" y="787025"/>
                </a:lnTo>
                <a:lnTo>
                  <a:pt x="781359" y="788665"/>
                </a:lnTo>
                <a:lnTo>
                  <a:pt x="782402" y="789858"/>
                </a:lnTo>
                <a:lnTo>
                  <a:pt x="785086" y="789261"/>
                </a:lnTo>
                <a:lnTo>
                  <a:pt x="786727" y="788516"/>
                </a:lnTo>
                <a:lnTo>
                  <a:pt x="788218" y="788516"/>
                </a:lnTo>
                <a:cubicBezTo>
                  <a:pt x="788218" y="788516"/>
                  <a:pt x="787323" y="787770"/>
                  <a:pt x="787323" y="787770"/>
                </a:cubicBezTo>
                <a:lnTo>
                  <a:pt x="785683" y="78687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95" name="Brunei__">
            <a:extLst>
              <a:ext uri="{FF2B5EF4-FFF2-40B4-BE49-F238E27FC236}">
                <a16:creationId xmlns:a16="http://schemas.microsoft.com/office/drawing/2014/main" id="{DCF57FB9-6805-EF53-5AB1-959E65B491C7}"/>
              </a:ext>
            </a:extLst>
          </p:cNvPr>
          <p:cNvSpPr/>
          <p:nvPr/>
        </p:nvSpPr>
        <p:spPr>
          <a:xfrm>
            <a:off x="9004026" y="4036842"/>
            <a:ext cx="32953" cy="29451"/>
          </a:xfrm>
          <a:custGeom>
            <a:avLst/>
            <a:gdLst>
              <a:gd name="connsiteX0" fmla="*/ 25796 w 32953"/>
              <a:gd name="connsiteY0" fmla="*/ 149 h 27436"/>
              <a:gd name="connsiteX1" fmla="*/ 24455 w 32953"/>
              <a:gd name="connsiteY1" fmla="*/ 149 h 27436"/>
              <a:gd name="connsiteX2" fmla="*/ 20429 w 32953"/>
              <a:gd name="connsiteY2" fmla="*/ 2088 h 27436"/>
              <a:gd name="connsiteX3" fmla="*/ 17745 w 32953"/>
              <a:gd name="connsiteY3" fmla="*/ 3877 h 27436"/>
              <a:gd name="connsiteX4" fmla="*/ 15209 w 32953"/>
              <a:gd name="connsiteY4" fmla="*/ 6114 h 27436"/>
              <a:gd name="connsiteX5" fmla="*/ 12525 w 32953"/>
              <a:gd name="connsiteY5" fmla="*/ 8052 h 27436"/>
              <a:gd name="connsiteX6" fmla="*/ 9394 w 32953"/>
              <a:gd name="connsiteY6" fmla="*/ 9842 h 27436"/>
              <a:gd name="connsiteX7" fmla="*/ 6113 w 32953"/>
              <a:gd name="connsiteY7" fmla="*/ 11333 h 27436"/>
              <a:gd name="connsiteX8" fmla="*/ 2982 w 32953"/>
              <a:gd name="connsiteY8" fmla="*/ 11780 h 27436"/>
              <a:gd name="connsiteX9" fmla="*/ 0 w 32953"/>
              <a:gd name="connsiteY9" fmla="*/ 11780 h 27436"/>
              <a:gd name="connsiteX10" fmla="*/ 895 w 32953"/>
              <a:gd name="connsiteY10" fmla="*/ 12526 h 27436"/>
              <a:gd name="connsiteX11" fmla="*/ 2833 w 32953"/>
              <a:gd name="connsiteY11" fmla="*/ 13569 h 27436"/>
              <a:gd name="connsiteX12" fmla="*/ 4324 w 32953"/>
              <a:gd name="connsiteY12" fmla="*/ 14911 h 27436"/>
              <a:gd name="connsiteX13" fmla="*/ 5368 w 32953"/>
              <a:gd name="connsiteY13" fmla="*/ 16701 h 27436"/>
              <a:gd name="connsiteX14" fmla="*/ 6113 w 32953"/>
              <a:gd name="connsiteY14" fmla="*/ 18341 h 27436"/>
              <a:gd name="connsiteX15" fmla="*/ 6113 w 32953"/>
              <a:gd name="connsiteY15" fmla="*/ 19683 h 27436"/>
              <a:gd name="connsiteX16" fmla="*/ 7008 w 32953"/>
              <a:gd name="connsiteY16" fmla="*/ 20876 h 27436"/>
              <a:gd name="connsiteX17" fmla="*/ 9544 w 32953"/>
              <a:gd name="connsiteY17" fmla="*/ 20876 h 27436"/>
              <a:gd name="connsiteX18" fmla="*/ 10289 w 32953"/>
              <a:gd name="connsiteY18" fmla="*/ 22516 h 27436"/>
              <a:gd name="connsiteX19" fmla="*/ 12078 w 32953"/>
              <a:gd name="connsiteY19" fmla="*/ 24902 h 27436"/>
              <a:gd name="connsiteX20" fmla="*/ 13718 w 32953"/>
              <a:gd name="connsiteY20" fmla="*/ 26691 h 27436"/>
              <a:gd name="connsiteX21" fmla="*/ 14613 w 32953"/>
              <a:gd name="connsiteY21" fmla="*/ 27437 h 27436"/>
              <a:gd name="connsiteX22" fmla="*/ 15806 w 32953"/>
              <a:gd name="connsiteY22" fmla="*/ 26990 h 27436"/>
              <a:gd name="connsiteX23" fmla="*/ 17745 w 32953"/>
              <a:gd name="connsiteY23" fmla="*/ 25349 h 27436"/>
              <a:gd name="connsiteX24" fmla="*/ 19086 w 32953"/>
              <a:gd name="connsiteY24" fmla="*/ 23411 h 27436"/>
              <a:gd name="connsiteX25" fmla="*/ 19981 w 32953"/>
              <a:gd name="connsiteY25" fmla="*/ 20727 h 27436"/>
              <a:gd name="connsiteX26" fmla="*/ 19235 w 32953"/>
              <a:gd name="connsiteY26" fmla="*/ 20280 h 27436"/>
              <a:gd name="connsiteX27" fmla="*/ 20429 w 32953"/>
              <a:gd name="connsiteY27" fmla="*/ 18192 h 27436"/>
              <a:gd name="connsiteX28" fmla="*/ 20727 w 32953"/>
              <a:gd name="connsiteY28" fmla="*/ 17148 h 27436"/>
              <a:gd name="connsiteX29" fmla="*/ 20130 w 32953"/>
              <a:gd name="connsiteY29" fmla="*/ 16104 h 27436"/>
              <a:gd name="connsiteX30" fmla="*/ 19385 w 32953"/>
              <a:gd name="connsiteY30" fmla="*/ 15210 h 27436"/>
              <a:gd name="connsiteX31" fmla="*/ 19086 w 32953"/>
              <a:gd name="connsiteY31" fmla="*/ 12824 h 27436"/>
              <a:gd name="connsiteX32" fmla="*/ 18639 w 32953"/>
              <a:gd name="connsiteY32" fmla="*/ 9692 h 27436"/>
              <a:gd name="connsiteX33" fmla="*/ 18341 w 32953"/>
              <a:gd name="connsiteY33" fmla="*/ 8350 h 27436"/>
              <a:gd name="connsiteX34" fmla="*/ 19385 w 32953"/>
              <a:gd name="connsiteY34" fmla="*/ 7307 h 27436"/>
              <a:gd name="connsiteX35" fmla="*/ 21472 w 32953"/>
              <a:gd name="connsiteY35" fmla="*/ 5964 h 27436"/>
              <a:gd name="connsiteX36" fmla="*/ 23560 w 32953"/>
              <a:gd name="connsiteY36" fmla="*/ 4473 h 27436"/>
              <a:gd name="connsiteX37" fmla="*/ 25647 w 32953"/>
              <a:gd name="connsiteY37" fmla="*/ 3281 h 27436"/>
              <a:gd name="connsiteX38" fmla="*/ 26244 w 32953"/>
              <a:gd name="connsiteY38" fmla="*/ 1491 h 27436"/>
              <a:gd name="connsiteX39" fmla="*/ 26244 w 32953"/>
              <a:gd name="connsiteY39" fmla="*/ 0 h 27436"/>
              <a:gd name="connsiteX40" fmla="*/ 31911 w 32953"/>
              <a:gd name="connsiteY40" fmla="*/ 15508 h 27436"/>
              <a:gd name="connsiteX41" fmla="*/ 31612 w 32953"/>
              <a:gd name="connsiteY41" fmla="*/ 10587 h 27436"/>
              <a:gd name="connsiteX42" fmla="*/ 30568 w 32953"/>
              <a:gd name="connsiteY42" fmla="*/ 7456 h 27436"/>
              <a:gd name="connsiteX43" fmla="*/ 29077 w 32953"/>
              <a:gd name="connsiteY43" fmla="*/ 4324 h 27436"/>
              <a:gd name="connsiteX44" fmla="*/ 28331 w 32953"/>
              <a:gd name="connsiteY44" fmla="*/ 3430 h 27436"/>
              <a:gd name="connsiteX45" fmla="*/ 25350 w 32953"/>
              <a:gd name="connsiteY45" fmla="*/ 3430 h 27436"/>
              <a:gd name="connsiteX46" fmla="*/ 25350 w 32953"/>
              <a:gd name="connsiteY46" fmla="*/ 5517 h 27436"/>
              <a:gd name="connsiteX47" fmla="*/ 25350 w 32953"/>
              <a:gd name="connsiteY47" fmla="*/ 9096 h 27436"/>
              <a:gd name="connsiteX48" fmla="*/ 25946 w 32953"/>
              <a:gd name="connsiteY48" fmla="*/ 12078 h 27436"/>
              <a:gd name="connsiteX49" fmla="*/ 27437 w 32953"/>
              <a:gd name="connsiteY49" fmla="*/ 17297 h 27436"/>
              <a:gd name="connsiteX50" fmla="*/ 29077 w 32953"/>
              <a:gd name="connsiteY50" fmla="*/ 18043 h 27436"/>
              <a:gd name="connsiteX51" fmla="*/ 31016 w 32953"/>
              <a:gd name="connsiteY51" fmla="*/ 18490 h 27436"/>
              <a:gd name="connsiteX52" fmla="*/ 32208 w 32953"/>
              <a:gd name="connsiteY52" fmla="*/ 18490 h 27436"/>
              <a:gd name="connsiteX53" fmla="*/ 32954 w 32953"/>
              <a:gd name="connsiteY53" fmla="*/ 18043 h 27436"/>
              <a:gd name="connsiteX54" fmla="*/ 32954 w 32953"/>
              <a:gd name="connsiteY54" fmla="*/ 17596 h 27436"/>
              <a:gd name="connsiteX55" fmla="*/ 31911 w 32953"/>
              <a:gd name="connsiteY55" fmla="*/ 15508 h 27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2953" h="27436">
                <a:moveTo>
                  <a:pt x="25796" y="149"/>
                </a:moveTo>
                <a:lnTo>
                  <a:pt x="24455" y="149"/>
                </a:lnTo>
                <a:cubicBezTo>
                  <a:pt x="24455" y="149"/>
                  <a:pt x="20429" y="2088"/>
                  <a:pt x="20429" y="2088"/>
                </a:cubicBezTo>
                <a:lnTo>
                  <a:pt x="17745" y="3877"/>
                </a:lnTo>
                <a:lnTo>
                  <a:pt x="15209" y="6114"/>
                </a:lnTo>
                <a:lnTo>
                  <a:pt x="12525" y="8052"/>
                </a:lnTo>
                <a:lnTo>
                  <a:pt x="9394" y="9842"/>
                </a:lnTo>
                <a:lnTo>
                  <a:pt x="6113" y="11333"/>
                </a:lnTo>
                <a:lnTo>
                  <a:pt x="2982" y="11780"/>
                </a:lnTo>
                <a:lnTo>
                  <a:pt x="0" y="11780"/>
                </a:lnTo>
                <a:cubicBezTo>
                  <a:pt x="0" y="11780"/>
                  <a:pt x="895" y="12526"/>
                  <a:pt x="895" y="12526"/>
                </a:cubicBezTo>
                <a:lnTo>
                  <a:pt x="2833" y="13569"/>
                </a:lnTo>
                <a:lnTo>
                  <a:pt x="4324" y="14911"/>
                </a:lnTo>
                <a:lnTo>
                  <a:pt x="5368" y="16701"/>
                </a:lnTo>
                <a:lnTo>
                  <a:pt x="6113" y="18341"/>
                </a:lnTo>
                <a:lnTo>
                  <a:pt x="6113" y="19683"/>
                </a:lnTo>
                <a:cubicBezTo>
                  <a:pt x="6113" y="19683"/>
                  <a:pt x="7008" y="20876"/>
                  <a:pt x="7008" y="20876"/>
                </a:cubicBezTo>
                <a:lnTo>
                  <a:pt x="9544" y="20876"/>
                </a:lnTo>
                <a:cubicBezTo>
                  <a:pt x="9544" y="20876"/>
                  <a:pt x="10289" y="22516"/>
                  <a:pt x="10289" y="22516"/>
                </a:cubicBezTo>
                <a:lnTo>
                  <a:pt x="12078" y="24902"/>
                </a:lnTo>
                <a:lnTo>
                  <a:pt x="13718" y="26691"/>
                </a:lnTo>
                <a:lnTo>
                  <a:pt x="14613" y="27437"/>
                </a:lnTo>
                <a:lnTo>
                  <a:pt x="15806" y="26990"/>
                </a:lnTo>
                <a:lnTo>
                  <a:pt x="17745" y="25349"/>
                </a:lnTo>
                <a:lnTo>
                  <a:pt x="19086" y="23411"/>
                </a:lnTo>
                <a:lnTo>
                  <a:pt x="19981" y="20727"/>
                </a:lnTo>
                <a:lnTo>
                  <a:pt x="19235" y="20280"/>
                </a:lnTo>
                <a:lnTo>
                  <a:pt x="20429" y="18192"/>
                </a:lnTo>
                <a:lnTo>
                  <a:pt x="20727" y="17148"/>
                </a:lnTo>
                <a:lnTo>
                  <a:pt x="20130" y="16104"/>
                </a:lnTo>
                <a:lnTo>
                  <a:pt x="19385" y="15210"/>
                </a:lnTo>
                <a:lnTo>
                  <a:pt x="19086" y="12824"/>
                </a:lnTo>
                <a:lnTo>
                  <a:pt x="18639" y="9692"/>
                </a:lnTo>
                <a:lnTo>
                  <a:pt x="18341" y="8350"/>
                </a:lnTo>
                <a:lnTo>
                  <a:pt x="19385" y="7307"/>
                </a:lnTo>
                <a:lnTo>
                  <a:pt x="21472" y="5964"/>
                </a:lnTo>
                <a:lnTo>
                  <a:pt x="23560" y="4473"/>
                </a:lnTo>
                <a:lnTo>
                  <a:pt x="25647" y="3281"/>
                </a:lnTo>
                <a:lnTo>
                  <a:pt x="26244" y="1491"/>
                </a:lnTo>
                <a:lnTo>
                  <a:pt x="26244" y="0"/>
                </a:lnTo>
                <a:close/>
                <a:moveTo>
                  <a:pt x="31911" y="15508"/>
                </a:moveTo>
                <a:lnTo>
                  <a:pt x="31612" y="10587"/>
                </a:lnTo>
                <a:lnTo>
                  <a:pt x="30568" y="7456"/>
                </a:lnTo>
                <a:lnTo>
                  <a:pt x="29077" y="4324"/>
                </a:lnTo>
                <a:lnTo>
                  <a:pt x="28331" y="3430"/>
                </a:lnTo>
                <a:lnTo>
                  <a:pt x="25350" y="3430"/>
                </a:lnTo>
                <a:cubicBezTo>
                  <a:pt x="25350" y="3430"/>
                  <a:pt x="25350" y="5517"/>
                  <a:pt x="25350" y="5517"/>
                </a:cubicBezTo>
                <a:lnTo>
                  <a:pt x="25350" y="9096"/>
                </a:lnTo>
                <a:cubicBezTo>
                  <a:pt x="25350" y="9096"/>
                  <a:pt x="25946" y="12078"/>
                  <a:pt x="25946" y="12078"/>
                </a:cubicBezTo>
                <a:lnTo>
                  <a:pt x="27437" y="17297"/>
                </a:lnTo>
                <a:lnTo>
                  <a:pt x="29077" y="18043"/>
                </a:lnTo>
                <a:lnTo>
                  <a:pt x="31016" y="18490"/>
                </a:lnTo>
                <a:lnTo>
                  <a:pt x="32208" y="18490"/>
                </a:lnTo>
                <a:cubicBezTo>
                  <a:pt x="32208" y="18490"/>
                  <a:pt x="32954" y="18043"/>
                  <a:pt x="32954" y="18043"/>
                </a:cubicBezTo>
                <a:lnTo>
                  <a:pt x="32954" y="17596"/>
                </a:lnTo>
                <a:cubicBezTo>
                  <a:pt x="32954" y="17596"/>
                  <a:pt x="31911" y="15508"/>
                  <a:pt x="31911" y="15508"/>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196" name="British Virgin Islands__">
            <a:extLst>
              <a:ext uri="{FF2B5EF4-FFF2-40B4-BE49-F238E27FC236}">
                <a16:creationId xmlns:a16="http://schemas.microsoft.com/office/drawing/2014/main" id="{E2A22DE5-80DC-8844-6DA9-03AEB859EB47}"/>
              </a:ext>
            </a:extLst>
          </p:cNvPr>
          <p:cNvGrpSpPr/>
          <p:nvPr/>
        </p:nvGrpSpPr>
        <p:grpSpPr>
          <a:xfrm>
            <a:off x="4298042" y="3627232"/>
            <a:ext cx="14388" cy="14252"/>
            <a:chOff x="4298042" y="3985308"/>
            <a:chExt cx="14388" cy="13277"/>
          </a:xfrm>
        </p:grpSpPr>
        <p:sp>
          <p:nvSpPr>
            <p:cNvPr id="233" name="imgBritish Virgin Islands5">
              <a:extLst>
                <a:ext uri="{FF2B5EF4-FFF2-40B4-BE49-F238E27FC236}">
                  <a16:creationId xmlns:a16="http://schemas.microsoft.com/office/drawing/2014/main" id="{2553180A-1947-587C-F955-540BA022EF26}"/>
                </a:ext>
              </a:extLst>
            </p:cNvPr>
            <p:cNvSpPr/>
            <p:nvPr/>
          </p:nvSpPr>
          <p:spPr>
            <a:xfrm>
              <a:off x="4306697" y="3992214"/>
              <a:ext cx="4257" cy="3308"/>
            </a:xfrm>
            <a:custGeom>
              <a:avLst/>
              <a:gdLst>
                <a:gd name="connsiteX0" fmla="*/ 380 w 4257"/>
                <a:gd name="connsiteY0" fmla="*/ 2197 h 3308"/>
                <a:gd name="connsiteX1" fmla="*/ 231 w 4257"/>
                <a:gd name="connsiteY1" fmla="*/ 3240 h 3308"/>
                <a:gd name="connsiteX2" fmla="*/ 1871 w 4257"/>
                <a:gd name="connsiteY2" fmla="*/ 2346 h 3308"/>
                <a:gd name="connsiteX3" fmla="*/ 4257 w 4257"/>
                <a:gd name="connsiteY3" fmla="*/ 1153 h 3308"/>
                <a:gd name="connsiteX4" fmla="*/ 2468 w 4257"/>
                <a:gd name="connsiteY4" fmla="*/ 109 h 3308"/>
                <a:gd name="connsiteX5" fmla="*/ 380 w 4257"/>
                <a:gd name="connsiteY5" fmla="*/ 2197 h 3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57" h="3308">
                  <a:moveTo>
                    <a:pt x="380" y="2197"/>
                  </a:moveTo>
                  <a:cubicBezTo>
                    <a:pt x="380" y="2197"/>
                    <a:pt x="-365" y="2942"/>
                    <a:pt x="231" y="3240"/>
                  </a:cubicBezTo>
                  <a:cubicBezTo>
                    <a:pt x="828" y="3539"/>
                    <a:pt x="1275" y="2793"/>
                    <a:pt x="1871" y="2346"/>
                  </a:cubicBezTo>
                  <a:cubicBezTo>
                    <a:pt x="2468" y="1898"/>
                    <a:pt x="4257" y="1600"/>
                    <a:pt x="4257" y="1153"/>
                  </a:cubicBezTo>
                  <a:cubicBezTo>
                    <a:pt x="4257" y="705"/>
                    <a:pt x="3064" y="-338"/>
                    <a:pt x="2468" y="109"/>
                  </a:cubicBezTo>
                  <a:cubicBezTo>
                    <a:pt x="1871" y="705"/>
                    <a:pt x="529" y="1749"/>
                    <a:pt x="380" y="2197"/>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34" name="imgBritish Virgin Islands4">
              <a:extLst>
                <a:ext uri="{FF2B5EF4-FFF2-40B4-BE49-F238E27FC236}">
                  <a16:creationId xmlns:a16="http://schemas.microsoft.com/office/drawing/2014/main" id="{0B8330D7-05C2-0613-E2AA-FE9566277505}"/>
                </a:ext>
              </a:extLst>
            </p:cNvPr>
            <p:cNvSpPr/>
            <p:nvPr/>
          </p:nvSpPr>
          <p:spPr>
            <a:xfrm>
              <a:off x="4300210" y="3993420"/>
              <a:ext cx="5104" cy="3227"/>
            </a:xfrm>
            <a:custGeom>
              <a:avLst/>
              <a:gdLst>
                <a:gd name="connsiteX0" fmla="*/ 157 w 5104"/>
                <a:gd name="connsiteY0" fmla="*/ 2184 h 3227"/>
                <a:gd name="connsiteX1" fmla="*/ 1648 w 5104"/>
                <a:gd name="connsiteY1" fmla="*/ 991 h 3227"/>
                <a:gd name="connsiteX2" fmla="*/ 2990 w 5104"/>
                <a:gd name="connsiteY2" fmla="*/ 692 h 3227"/>
                <a:gd name="connsiteX3" fmla="*/ 4929 w 5104"/>
                <a:gd name="connsiteY3" fmla="*/ 245 h 3227"/>
                <a:gd name="connsiteX4" fmla="*/ 4034 w 5104"/>
                <a:gd name="connsiteY4" fmla="*/ 2184 h 3227"/>
                <a:gd name="connsiteX5" fmla="*/ 1797 w 5104"/>
                <a:gd name="connsiteY5" fmla="*/ 3227 h 3227"/>
                <a:gd name="connsiteX6" fmla="*/ 8 w 5104"/>
                <a:gd name="connsiteY6" fmla="*/ 2333 h 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04" h="3227">
                  <a:moveTo>
                    <a:pt x="157" y="2184"/>
                  </a:moveTo>
                  <a:cubicBezTo>
                    <a:pt x="157" y="2184"/>
                    <a:pt x="1350" y="1140"/>
                    <a:pt x="1648" y="991"/>
                  </a:cubicBezTo>
                  <a:cubicBezTo>
                    <a:pt x="2394" y="991"/>
                    <a:pt x="2990" y="692"/>
                    <a:pt x="2990" y="692"/>
                  </a:cubicBezTo>
                  <a:cubicBezTo>
                    <a:pt x="2990" y="692"/>
                    <a:pt x="4482" y="-500"/>
                    <a:pt x="4929" y="245"/>
                  </a:cubicBezTo>
                  <a:cubicBezTo>
                    <a:pt x="5376" y="842"/>
                    <a:pt x="4929" y="1885"/>
                    <a:pt x="4034" y="2184"/>
                  </a:cubicBezTo>
                  <a:cubicBezTo>
                    <a:pt x="3289" y="2482"/>
                    <a:pt x="2394" y="2780"/>
                    <a:pt x="1797" y="3227"/>
                  </a:cubicBezTo>
                  <a:cubicBezTo>
                    <a:pt x="1797" y="3227"/>
                    <a:pt x="-141" y="2631"/>
                    <a:pt x="8" y="2333"/>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35" name="imgBritish Virgin Islands3">
              <a:extLst>
                <a:ext uri="{FF2B5EF4-FFF2-40B4-BE49-F238E27FC236}">
                  <a16:creationId xmlns:a16="http://schemas.microsoft.com/office/drawing/2014/main" id="{E70F071A-067C-EF7B-BCB1-CDE781D1F9D5}"/>
                </a:ext>
              </a:extLst>
            </p:cNvPr>
            <p:cNvSpPr/>
            <p:nvPr/>
          </p:nvSpPr>
          <p:spPr>
            <a:xfrm>
              <a:off x="4298042" y="3993516"/>
              <a:ext cx="1856" cy="1352"/>
            </a:xfrm>
            <a:custGeom>
              <a:avLst/>
              <a:gdLst>
                <a:gd name="connsiteX0" fmla="*/ 685 w 1856"/>
                <a:gd name="connsiteY0" fmla="*/ 0 h 1352"/>
                <a:gd name="connsiteX1" fmla="*/ 1132 w 1856"/>
                <a:gd name="connsiteY1" fmla="*/ 1342 h 1352"/>
                <a:gd name="connsiteX2" fmla="*/ 685 w 1856"/>
                <a:gd name="connsiteY2" fmla="*/ 0 h 1352"/>
              </a:gdLst>
              <a:ahLst/>
              <a:cxnLst>
                <a:cxn ang="0">
                  <a:pos x="connsiteX0" y="connsiteY0"/>
                </a:cxn>
                <a:cxn ang="0">
                  <a:pos x="connsiteX1" y="connsiteY1"/>
                </a:cxn>
                <a:cxn ang="0">
                  <a:pos x="connsiteX2" y="connsiteY2"/>
                </a:cxn>
              </a:cxnLst>
              <a:rect l="l" t="t" r="r" b="b"/>
              <a:pathLst>
                <a:path w="1856" h="1352">
                  <a:moveTo>
                    <a:pt x="685" y="0"/>
                  </a:moveTo>
                  <a:cubicBezTo>
                    <a:pt x="-359" y="0"/>
                    <a:pt x="-210" y="1491"/>
                    <a:pt x="1132" y="1342"/>
                  </a:cubicBezTo>
                  <a:cubicBezTo>
                    <a:pt x="2474" y="1044"/>
                    <a:pt x="1729" y="0"/>
                    <a:pt x="685" y="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36" name="imgBritish Virgin Islands2">
              <a:extLst>
                <a:ext uri="{FF2B5EF4-FFF2-40B4-BE49-F238E27FC236}">
                  <a16:creationId xmlns:a16="http://schemas.microsoft.com/office/drawing/2014/main" id="{8EE57A06-7CA1-F884-22EA-C44314882025}"/>
                </a:ext>
              </a:extLst>
            </p:cNvPr>
            <p:cNvSpPr/>
            <p:nvPr/>
          </p:nvSpPr>
          <p:spPr>
            <a:xfrm>
              <a:off x="4307876" y="3985308"/>
              <a:ext cx="4554" cy="3224"/>
            </a:xfrm>
            <a:custGeom>
              <a:avLst/>
              <a:gdLst>
                <a:gd name="connsiteX0" fmla="*/ 2631 w 4554"/>
                <a:gd name="connsiteY0" fmla="*/ 2541 h 3224"/>
                <a:gd name="connsiteX1" fmla="*/ 3227 w 4554"/>
                <a:gd name="connsiteY1" fmla="*/ 603 h 3224"/>
                <a:gd name="connsiteX2" fmla="*/ 990 w 4554"/>
                <a:gd name="connsiteY2" fmla="*/ 305 h 3224"/>
                <a:gd name="connsiteX3" fmla="*/ 2631 w 4554"/>
                <a:gd name="connsiteY3" fmla="*/ 2541 h 3224"/>
              </a:gdLst>
              <a:ahLst/>
              <a:cxnLst>
                <a:cxn ang="0">
                  <a:pos x="connsiteX0" y="connsiteY0"/>
                </a:cxn>
                <a:cxn ang="0">
                  <a:pos x="connsiteX1" y="connsiteY1"/>
                </a:cxn>
                <a:cxn ang="0">
                  <a:pos x="connsiteX2" y="connsiteY2"/>
                </a:cxn>
                <a:cxn ang="0">
                  <a:pos x="connsiteX3" y="connsiteY3"/>
                </a:cxn>
              </a:cxnLst>
              <a:rect l="l" t="t" r="r" b="b"/>
              <a:pathLst>
                <a:path w="4554" h="3224">
                  <a:moveTo>
                    <a:pt x="2631" y="2541"/>
                  </a:moveTo>
                  <a:cubicBezTo>
                    <a:pt x="5613" y="4480"/>
                    <a:pt x="4569" y="1796"/>
                    <a:pt x="3227" y="603"/>
                  </a:cubicBezTo>
                  <a:cubicBezTo>
                    <a:pt x="1736" y="-441"/>
                    <a:pt x="2631" y="156"/>
                    <a:pt x="990" y="305"/>
                  </a:cubicBezTo>
                  <a:cubicBezTo>
                    <a:pt x="-650" y="305"/>
                    <a:pt x="-352" y="603"/>
                    <a:pt x="2631" y="2541"/>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37" name="imgBritish Virgin Islands1">
              <a:extLst>
                <a:ext uri="{FF2B5EF4-FFF2-40B4-BE49-F238E27FC236}">
                  <a16:creationId xmlns:a16="http://schemas.microsoft.com/office/drawing/2014/main" id="{04F1A797-450E-A01A-3986-FB4C8416CC60}"/>
                </a:ext>
              </a:extLst>
            </p:cNvPr>
            <p:cNvSpPr/>
            <p:nvPr/>
          </p:nvSpPr>
          <p:spPr>
            <a:xfrm>
              <a:off x="4303347" y="3996945"/>
              <a:ext cx="1960" cy="1640"/>
            </a:xfrm>
            <a:custGeom>
              <a:avLst/>
              <a:gdLst>
                <a:gd name="connsiteX0" fmla="*/ 747 w 1960"/>
                <a:gd name="connsiteY0" fmla="*/ 0 h 1640"/>
                <a:gd name="connsiteX1" fmla="*/ 1195 w 1960"/>
                <a:gd name="connsiteY1" fmla="*/ 1640 h 1640"/>
                <a:gd name="connsiteX2" fmla="*/ 747 w 1960"/>
                <a:gd name="connsiteY2" fmla="*/ 0 h 1640"/>
              </a:gdLst>
              <a:ahLst/>
              <a:cxnLst>
                <a:cxn ang="0">
                  <a:pos x="connsiteX0" y="connsiteY0"/>
                </a:cxn>
                <a:cxn ang="0">
                  <a:pos x="connsiteX1" y="connsiteY1"/>
                </a:cxn>
                <a:cxn ang="0">
                  <a:pos x="connsiteX2" y="connsiteY2"/>
                </a:cxn>
              </a:cxnLst>
              <a:rect l="l" t="t" r="r" b="b"/>
              <a:pathLst>
                <a:path w="1960" h="1640">
                  <a:moveTo>
                    <a:pt x="747" y="0"/>
                  </a:moveTo>
                  <a:cubicBezTo>
                    <a:pt x="-446" y="0"/>
                    <a:pt x="-147" y="1640"/>
                    <a:pt x="1195" y="1640"/>
                  </a:cubicBezTo>
                  <a:cubicBezTo>
                    <a:pt x="2537" y="1640"/>
                    <a:pt x="1940" y="149"/>
                    <a:pt x="747" y="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197" name="Botswana__">
            <a:extLst>
              <a:ext uri="{FF2B5EF4-FFF2-40B4-BE49-F238E27FC236}">
                <a16:creationId xmlns:a16="http://schemas.microsoft.com/office/drawing/2014/main" id="{C86A92E4-6872-316A-1249-C2D2452A9EAA}"/>
              </a:ext>
            </a:extLst>
          </p:cNvPr>
          <p:cNvSpPr/>
          <p:nvPr/>
        </p:nvSpPr>
        <p:spPr>
          <a:xfrm>
            <a:off x="6527686" y="4710710"/>
            <a:ext cx="247082" cy="279631"/>
          </a:xfrm>
          <a:custGeom>
            <a:avLst/>
            <a:gdLst>
              <a:gd name="connsiteX0" fmla="*/ 245740 w 247082"/>
              <a:gd name="connsiteY0" fmla="*/ 124212 h 260502"/>
              <a:gd name="connsiteX1" fmla="*/ 243653 w 247082"/>
              <a:gd name="connsiteY1" fmla="*/ 121975 h 260502"/>
              <a:gd name="connsiteX2" fmla="*/ 240223 w 247082"/>
              <a:gd name="connsiteY2" fmla="*/ 121528 h 260502"/>
              <a:gd name="connsiteX3" fmla="*/ 239328 w 247082"/>
              <a:gd name="connsiteY3" fmla="*/ 120932 h 260502"/>
              <a:gd name="connsiteX4" fmla="*/ 238583 w 247082"/>
              <a:gd name="connsiteY4" fmla="*/ 120186 h 260502"/>
              <a:gd name="connsiteX5" fmla="*/ 238135 w 247082"/>
              <a:gd name="connsiteY5" fmla="*/ 119142 h 260502"/>
              <a:gd name="connsiteX6" fmla="*/ 237837 w 247082"/>
              <a:gd name="connsiteY6" fmla="*/ 117949 h 260502"/>
              <a:gd name="connsiteX7" fmla="*/ 238433 w 247082"/>
              <a:gd name="connsiteY7" fmla="*/ 114221 h 260502"/>
              <a:gd name="connsiteX8" fmla="*/ 238135 w 247082"/>
              <a:gd name="connsiteY8" fmla="*/ 113774 h 260502"/>
              <a:gd name="connsiteX9" fmla="*/ 237241 w 247082"/>
              <a:gd name="connsiteY9" fmla="*/ 113327 h 260502"/>
              <a:gd name="connsiteX10" fmla="*/ 235302 w 247082"/>
              <a:gd name="connsiteY10" fmla="*/ 112879 h 260502"/>
              <a:gd name="connsiteX11" fmla="*/ 230828 w 247082"/>
              <a:gd name="connsiteY11" fmla="*/ 111239 h 260502"/>
              <a:gd name="connsiteX12" fmla="*/ 225163 w 247082"/>
              <a:gd name="connsiteY12" fmla="*/ 109599 h 260502"/>
              <a:gd name="connsiteX13" fmla="*/ 215917 w 247082"/>
              <a:gd name="connsiteY13" fmla="*/ 107809 h 260502"/>
              <a:gd name="connsiteX14" fmla="*/ 212338 w 247082"/>
              <a:gd name="connsiteY14" fmla="*/ 107362 h 260502"/>
              <a:gd name="connsiteX15" fmla="*/ 211444 w 247082"/>
              <a:gd name="connsiteY15" fmla="*/ 106915 h 260502"/>
              <a:gd name="connsiteX16" fmla="*/ 210400 w 247082"/>
              <a:gd name="connsiteY16" fmla="*/ 105573 h 260502"/>
              <a:gd name="connsiteX17" fmla="*/ 208760 w 247082"/>
              <a:gd name="connsiteY17" fmla="*/ 101248 h 260502"/>
              <a:gd name="connsiteX18" fmla="*/ 206971 w 247082"/>
              <a:gd name="connsiteY18" fmla="*/ 98564 h 260502"/>
              <a:gd name="connsiteX19" fmla="*/ 203093 w 247082"/>
              <a:gd name="connsiteY19" fmla="*/ 94240 h 260502"/>
              <a:gd name="connsiteX20" fmla="*/ 202497 w 247082"/>
              <a:gd name="connsiteY20" fmla="*/ 92898 h 260502"/>
              <a:gd name="connsiteX21" fmla="*/ 202646 w 247082"/>
              <a:gd name="connsiteY21" fmla="*/ 89469 h 260502"/>
              <a:gd name="connsiteX22" fmla="*/ 202944 w 247082"/>
              <a:gd name="connsiteY22" fmla="*/ 86635 h 260502"/>
              <a:gd name="connsiteX23" fmla="*/ 203392 w 247082"/>
              <a:gd name="connsiteY23" fmla="*/ 84398 h 260502"/>
              <a:gd name="connsiteX24" fmla="*/ 203093 w 247082"/>
              <a:gd name="connsiteY24" fmla="*/ 82162 h 260502"/>
              <a:gd name="connsiteX25" fmla="*/ 203093 w 247082"/>
              <a:gd name="connsiteY25" fmla="*/ 79478 h 260502"/>
              <a:gd name="connsiteX26" fmla="*/ 203243 w 247082"/>
              <a:gd name="connsiteY26" fmla="*/ 77688 h 260502"/>
              <a:gd name="connsiteX27" fmla="*/ 202646 w 247082"/>
              <a:gd name="connsiteY27" fmla="*/ 76794 h 260502"/>
              <a:gd name="connsiteX28" fmla="*/ 201304 w 247082"/>
              <a:gd name="connsiteY28" fmla="*/ 76346 h 260502"/>
              <a:gd name="connsiteX29" fmla="*/ 197129 w 247082"/>
              <a:gd name="connsiteY29" fmla="*/ 76048 h 260502"/>
              <a:gd name="connsiteX30" fmla="*/ 192208 w 247082"/>
              <a:gd name="connsiteY30" fmla="*/ 76197 h 260502"/>
              <a:gd name="connsiteX31" fmla="*/ 192059 w 247082"/>
              <a:gd name="connsiteY31" fmla="*/ 73364 h 260502"/>
              <a:gd name="connsiteX32" fmla="*/ 191612 w 247082"/>
              <a:gd name="connsiteY32" fmla="*/ 69189 h 260502"/>
              <a:gd name="connsiteX33" fmla="*/ 190717 w 247082"/>
              <a:gd name="connsiteY33" fmla="*/ 66654 h 260502"/>
              <a:gd name="connsiteX34" fmla="*/ 189524 w 247082"/>
              <a:gd name="connsiteY34" fmla="*/ 65461 h 260502"/>
              <a:gd name="connsiteX35" fmla="*/ 187287 w 247082"/>
              <a:gd name="connsiteY35" fmla="*/ 64119 h 260502"/>
              <a:gd name="connsiteX36" fmla="*/ 182665 w 247082"/>
              <a:gd name="connsiteY36" fmla="*/ 62330 h 260502"/>
              <a:gd name="connsiteX37" fmla="*/ 176402 w 247082"/>
              <a:gd name="connsiteY37" fmla="*/ 59496 h 260502"/>
              <a:gd name="connsiteX38" fmla="*/ 171034 w 247082"/>
              <a:gd name="connsiteY38" fmla="*/ 55470 h 260502"/>
              <a:gd name="connsiteX39" fmla="*/ 164771 w 247082"/>
              <a:gd name="connsiteY39" fmla="*/ 50251 h 260502"/>
              <a:gd name="connsiteX40" fmla="*/ 162982 w 247082"/>
              <a:gd name="connsiteY40" fmla="*/ 49506 h 260502"/>
              <a:gd name="connsiteX41" fmla="*/ 160596 w 247082"/>
              <a:gd name="connsiteY41" fmla="*/ 44734 h 260502"/>
              <a:gd name="connsiteX42" fmla="*/ 157166 w 247082"/>
              <a:gd name="connsiteY42" fmla="*/ 36533 h 260502"/>
              <a:gd name="connsiteX43" fmla="*/ 157465 w 247082"/>
              <a:gd name="connsiteY43" fmla="*/ 33849 h 260502"/>
              <a:gd name="connsiteX44" fmla="*/ 156868 w 247082"/>
              <a:gd name="connsiteY44" fmla="*/ 32507 h 260502"/>
              <a:gd name="connsiteX45" fmla="*/ 153587 w 247082"/>
              <a:gd name="connsiteY45" fmla="*/ 28481 h 260502"/>
              <a:gd name="connsiteX46" fmla="*/ 152842 w 247082"/>
              <a:gd name="connsiteY46" fmla="*/ 26393 h 260502"/>
              <a:gd name="connsiteX47" fmla="*/ 152245 w 247082"/>
              <a:gd name="connsiteY47" fmla="*/ 24305 h 260502"/>
              <a:gd name="connsiteX48" fmla="*/ 146878 w 247082"/>
              <a:gd name="connsiteY48" fmla="*/ 18341 h 260502"/>
              <a:gd name="connsiteX49" fmla="*/ 145088 w 247082"/>
              <a:gd name="connsiteY49" fmla="*/ 15806 h 260502"/>
              <a:gd name="connsiteX50" fmla="*/ 143597 w 247082"/>
              <a:gd name="connsiteY50" fmla="*/ 12526 h 260502"/>
              <a:gd name="connsiteX51" fmla="*/ 142255 w 247082"/>
              <a:gd name="connsiteY51" fmla="*/ 9991 h 260502"/>
              <a:gd name="connsiteX52" fmla="*/ 141062 w 247082"/>
              <a:gd name="connsiteY52" fmla="*/ 8947 h 260502"/>
              <a:gd name="connsiteX53" fmla="*/ 139571 w 247082"/>
              <a:gd name="connsiteY53" fmla="*/ 7157 h 260502"/>
              <a:gd name="connsiteX54" fmla="*/ 138527 w 247082"/>
              <a:gd name="connsiteY54" fmla="*/ 5070 h 260502"/>
              <a:gd name="connsiteX55" fmla="*/ 138080 w 247082"/>
              <a:gd name="connsiteY55" fmla="*/ 3579 h 260502"/>
              <a:gd name="connsiteX56" fmla="*/ 138527 w 247082"/>
              <a:gd name="connsiteY56" fmla="*/ 1491 h 260502"/>
              <a:gd name="connsiteX57" fmla="*/ 138975 w 247082"/>
              <a:gd name="connsiteY57" fmla="*/ 149 h 260502"/>
              <a:gd name="connsiteX58" fmla="*/ 137931 w 247082"/>
              <a:gd name="connsiteY58" fmla="*/ 0 h 260502"/>
              <a:gd name="connsiteX59" fmla="*/ 129729 w 247082"/>
              <a:gd name="connsiteY59" fmla="*/ 895 h 260502"/>
              <a:gd name="connsiteX60" fmla="*/ 126747 w 247082"/>
              <a:gd name="connsiteY60" fmla="*/ 2088 h 260502"/>
              <a:gd name="connsiteX61" fmla="*/ 119888 w 247082"/>
              <a:gd name="connsiteY61" fmla="*/ 7456 h 260502"/>
              <a:gd name="connsiteX62" fmla="*/ 118397 w 247082"/>
              <a:gd name="connsiteY62" fmla="*/ 6710 h 260502"/>
              <a:gd name="connsiteX63" fmla="*/ 116756 w 247082"/>
              <a:gd name="connsiteY63" fmla="*/ 5666 h 260502"/>
              <a:gd name="connsiteX64" fmla="*/ 115265 w 247082"/>
              <a:gd name="connsiteY64" fmla="*/ 5368 h 260502"/>
              <a:gd name="connsiteX65" fmla="*/ 112283 w 247082"/>
              <a:gd name="connsiteY65" fmla="*/ 6561 h 260502"/>
              <a:gd name="connsiteX66" fmla="*/ 109301 w 247082"/>
              <a:gd name="connsiteY66" fmla="*/ 8052 h 260502"/>
              <a:gd name="connsiteX67" fmla="*/ 105871 w 247082"/>
              <a:gd name="connsiteY67" fmla="*/ 10289 h 260502"/>
              <a:gd name="connsiteX68" fmla="*/ 103187 w 247082"/>
              <a:gd name="connsiteY68" fmla="*/ 12377 h 260502"/>
              <a:gd name="connsiteX69" fmla="*/ 102292 w 247082"/>
              <a:gd name="connsiteY69" fmla="*/ 13569 h 260502"/>
              <a:gd name="connsiteX70" fmla="*/ 97968 w 247082"/>
              <a:gd name="connsiteY70" fmla="*/ 17894 h 260502"/>
              <a:gd name="connsiteX71" fmla="*/ 96626 w 247082"/>
              <a:gd name="connsiteY71" fmla="*/ 18639 h 260502"/>
              <a:gd name="connsiteX72" fmla="*/ 95284 w 247082"/>
              <a:gd name="connsiteY72" fmla="*/ 18937 h 260502"/>
              <a:gd name="connsiteX73" fmla="*/ 94836 w 247082"/>
              <a:gd name="connsiteY73" fmla="*/ 18788 h 260502"/>
              <a:gd name="connsiteX74" fmla="*/ 94240 w 247082"/>
              <a:gd name="connsiteY74" fmla="*/ 16850 h 260502"/>
              <a:gd name="connsiteX75" fmla="*/ 91705 w 247082"/>
              <a:gd name="connsiteY75" fmla="*/ 12526 h 260502"/>
              <a:gd name="connsiteX76" fmla="*/ 87381 w 247082"/>
              <a:gd name="connsiteY76" fmla="*/ 6710 h 260502"/>
              <a:gd name="connsiteX77" fmla="*/ 86188 w 247082"/>
              <a:gd name="connsiteY77" fmla="*/ 6114 h 260502"/>
              <a:gd name="connsiteX78" fmla="*/ 85293 w 247082"/>
              <a:gd name="connsiteY78" fmla="*/ 5964 h 260502"/>
              <a:gd name="connsiteX79" fmla="*/ 82162 w 247082"/>
              <a:gd name="connsiteY79" fmla="*/ 6263 h 260502"/>
              <a:gd name="connsiteX80" fmla="*/ 73066 w 247082"/>
              <a:gd name="connsiteY80" fmla="*/ 7903 h 260502"/>
              <a:gd name="connsiteX81" fmla="*/ 65312 w 247082"/>
              <a:gd name="connsiteY81" fmla="*/ 9245 h 260502"/>
              <a:gd name="connsiteX82" fmla="*/ 53532 w 247082"/>
              <a:gd name="connsiteY82" fmla="*/ 11482 h 260502"/>
              <a:gd name="connsiteX83" fmla="*/ 40857 w 247082"/>
              <a:gd name="connsiteY83" fmla="*/ 13420 h 260502"/>
              <a:gd name="connsiteX84" fmla="*/ 32954 w 247082"/>
              <a:gd name="connsiteY84" fmla="*/ 14613 h 260502"/>
              <a:gd name="connsiteX85" fmla="*/ 26244 w 247082"/>
              <a:gd name="connsiteY85" fmla="*/ 14911 h 260502"/>
              <a:gd name="connsiteX86" fmla="*/ 26244 w 247082"/>
              <a:gd name="connsiteY86" fmla="*/ 20578 h 260502"/>
              <a:gd name="connsiteX87" fmla="*/ 26244 w 247082"/>
              <a:gd name="connsiteY87" fmla="*/ 32208 h 260502"/>
              <a:gd name="connsiteX88" fmla="*/ 26244 w 247082"/>
              <a:gd name="connsiteY88" fmla="*/ 43690 h 260502"/>
              <a:gd name="connsiteX89" fmla="*/ 26244 w 247082"/>
              <a:gd name="connsiteY89" fmla="*/ 55321 h 260502"/>
              <a:gd name="connsiteX90" fmla="*/ 26244 w 247082"/>
              <a:gd name="connsiteY90" fmla="*/ 66952 h 260502"/>
              <a:gd name="connsiteX91" fmla="*/ 26244 w 247082"/>
              <a:gd name="connsiteY91" fmla="*/ 78434 h 260502"/>
              <a:gd name="connsiteX92" fmla="*/ 26393 w 247082"/>
              <a:gd name="connsiteY92" fmla="*/ 90065 h 260502"/>
              <a:gd name="connsiteX93" fmla="*/ 26393 w 247082"/>
              <a:gd name="connsiteY93" fmla="*/ 101696 h 260502"/>
              <a:gd name="connsiteX94" fmla="*/ 26393 w 247082"/>
              <a:gd name="connsiteY94" fmla="*/ 113476 h 260502"/>
              <a:gd name="connsiteX95" fmla="*/ 26393 w 247082"/>
              <a:gd name="connsiteY95" fmla="*/ 118546 h 260502"/>
              <a:gd name="connsiteX96" fmla="*/ 26095 w 247082"/>
              <a:gd name="connsiteY96" fmla="*/ 119589 h 260502"/>
              <a:gd name="connsiteX97" fmla="*/ 22218 w 247082"/>
              <a:gd name="connsiteY97" fmla="*/ 119589 h 260502"/>
              <a:gd name="connsiteX98" fmla="*/ 13420 w 247082"/>
              <a:gd name="connsiteY98" fmla="*/ 119589 h 260502"/>
              <a:gd name="connsiteX99" fmla="*/ 5964 w 247082"/>
              <a:gd name="connsiteY99" fmla="*/ 119589 h 260502"/>
              <a:gd name="connsiteX100" fmla="*/ 0 w 247082"/>
              <a:gd name="connsiteY100" fmla="*/ 119589 h 260502"/>
              <a:gd name="connsiteX101" fmla="*/ 0 w 247082"/>
              <a:gd name="connsiteY101" fmla="*/ 126598 h 260502"/>
              <a:gd name="connsiteX102" fmla="*/ 0 w 247082"/>
              <a:gd name="connsiteY102" fmla="*/ 134799 h 260502"/>
              <a:gd name="connsiteX103" fmla="*/ 0 w 247082"/>
              <a:gd name="connsiteY103" fmla="*/ 143000 h 260502"/>
              <a:gd name="connsiteX104" fmla="*/ 0 w 247082"/>
              <a:gd name="connsiteY104" fmla="*/ 151351 h 260502"/>
              <a:gd name="connsiteX105" fmla="*/ 0 w 247082"/>
              <a:gd name="connsiteY105" fmla="*/ 159552 h 260502"/>
              <a:gd name="connsiteX106" fmla="*/ 0 w 247082"/>
              <a:gd name="connsiteY106" fmla="*/ 167902 h 260502"/>
              <a:gd name="connsiteX107" fmla="*/ 0 w 247082"/>
              <a:gd name="connsiteY107" fmla="*/ 176104 h 260502"/>
              <a:gd name="connsiteX108" fmla="*/ 0 w 247082"/>
              <a:gd name="connsiteY108" fmla="*/ 184454 h 260502"/>
              <a:gd name="connsiteX109" fmla="*/ 0 w 247082"/>
              <a:gd name="connsiteY109" fmla="*/ 192805 h 260502"/>
              <a:gd name="connsiteX110" fmla="*/ 0 w 247082"/>
              <a:gd name="connsiteY110" fmla="*/ 199067 h 260502"/>
              <a:gd name="connsiteX111" fmla="*/ 0 w 247082"/>
              <a:gd name="connsiteY111" fmla="*/ 199813 h 260502"/>
              <a:gd name="connsiteX112" fmla="*/ 1342 w 247082"/>
              <a:gd name="connsiteY112" fmla="*/ 200708 h 260502"/>
              <a:gd name="connsiteX113" fmla="*/ 9692 w 247082"/>
              <a:gd name="connsiteY113" fmla="*/ 207120 h 260502"/>
              <a:gd name="connsiteX114" fmla="*/ 11929 w 247082"/>
              <a:gd name="connsiteY114" fmla="*/ 210549 h 260502"/>
              <a:gd name="connsiteX115" fmla="*/ 12973 w 247082"/>
              <a:gd name="connsiteY115" fmla="*/ 212637 h 260502"/>
              <a:gd name="connsiteX116" fmla="*/ 16551 w 247082"/>
              <a:gd name="connsiteY116" fmla="*/ 220540 h 260502"/>
              <a:gd name="connsiteX117" fmla="*/ 19236 w 247082"/>
              <a:gd name="connsiteY117" fmla="*/ 227548 h 260502"/>
              <a:gd name="connsiteX118" fmla="*/ 21472 w 247082"/>
              <a:gd name="connsiteY118" fmla="*/ 232916 h 260502"/>
              <a:gd name="connsiteX119" fmla="*/ 21621 w 247082"/>
              <a:gd name="connsiteY119" fmla="*/ 235451 h 260502"/>
              <a:gd name="connsiteX120" fmla="*/ 21920 w 247082"/>
              <a:gd name="connsiteY120" fmla="*/ 237837 h 260502"/>
              <a:gd name="connsiteX121" fmla="*/ 22218 w 247082"/>
              <a:gd name="connsiteY121" fmla="*/ 238881 h 260502"/>
              <a:gd name="connsiteX122" fmla="*/ 22069 w 247082"/>
              <a:gd name="connsiteY122" fmla="*/ 240223 h 260502"/>
              <a:gd name="connsiteX123" fmla="*/ 20429 w 247082"/>
              <a:gd name="connsiteY123" fmla="*/ 243205 h 260502"/>
              <a:gd name="connsiteX124" fmla="*/ 18937 w 247082"/>
              <a:gd name="connsiteY124" fmla="*/ 245442 h 260502"/>
              <a:gd name="connsiteX125" fmla="*/ 17148 w 247082"/>
              <a:gd name="connsiteY125" fmla="*/ 248424 h 260502"/>
              <a:gd name="connsiteX126" fmla="*/ 16850 w 247082"/>
              <a:gd name="connsiteY126" fmla="*/ 252450 h 260502"/>
              <a:gd name="connsiteX127" fmla="*/ 17446 w 247082"/>
              <a:gd name="connsiteY127" fmla="*/ 257222 h 260502"/>
              <a:gd name="connsiteX128" fmla="*/ 18639 w 247082"/>
              <a:gd name="connsiteY128" fmla="*/ 259459 h 260502"/>
              <a:gd name="connsiteX129" fmla="*/ 19981 w 247082"/>
              <a:gd name="connsiteY129" fmla="*/ 260353 h 260502"/>
              <a:gd name="connsiteX130" fmla="*/ 23560 w 247082"/>
              <a:gd name="connsiteY130" fmla="*/ 259160 h 260502"/>
              <a:gd name="connsiteX131" fmla="*/ 25648 w 247082"/>
              <a:gd name="connsiteY131" fmla="*/ 259459 h 260502"/>
              <a:gd name="connsiteX132" fmla="*/ 28779 w 247082"/>
              <a:gd name="connsiteY132" fmla="*/ 260353 h 260502"/>
              <a:gd name="connsiteX133" fmla="*/ 38919 w 247082"/>
              <a:gd name="connsiteY133" fmla="*/ 259757 h 260502"/>
              <a:gd name="connsiteX134" fmla="*/ 40112 w 247082"/>
              <a:gd name="connsiteY134" fmla="*/ 260055 h 260502"/>
              <a:gd name="connsiteX135" fmla="*/ 43840 w 247082"/>
              <a:gd name="connsiteY135" fmla="*/ 260502 h 260502"/>
              <a:gd name="connsiteX136" fmla="*/ 45182 w 247082"/>
              <a:gd name="connsiteY136" fmla="*/ 260055 h 260502"/>
              <a:gd name="connsiteX137" fmla="*/ 46374 w 247082"/>
              <a:gd name="connsiteY137" fmla="*/ 259011 h 260502"/>
              <a:gd name="connsiteX138" fmla="*/ 47716 w 247082"/>
              <a:gd name="connsiteY138" fmla="*/ 256178 h 260502"/>
              <a:gd name="connsiteX139" fmla="*/ 48760 w 247082"/>
              <a:gd name="connsiteY139" fmla="*/ 255283 h 260502"/>
              <a:gd name="connsiteX140" fmla="*/ 50997 w 247082"/>
              <a:gd name="connsiteY140" fmla="*/ 254836 h 260502"/>
              <a:gd name="connsiteX141" fmla="*/ 53532 w 247082"/>
              <a:gd name="connsiteY141" fmla="*/ 254090 h 260502"/>
              <a:gd name="connsiteX142" fmla="*/ 55619 w 247082"/>
              <a:gd name="connsiteY142" fmla="*/ 252450 h 260502"/>
              <a:gd name="connsiteX143" fmla="*/ 58900 w 247082"/>
              <a:gd name="connsiteY143" fmla="*/ 246784 h 260502"/>
              <a:gd name="connsiteX144" fmla="*/ 65610 w 247082"/>
              <a:gd name="connsiteY144" fmla="*/ 241863 h 260502"/>
              <a:gd name="connsiteX145" fmla="*/ 67698 w 247082"/>
              <a:gd name="connsiteY145" fmla="*/ 240670 h 260502"/>
              <a:gd name="connsiteX146" fmla="*/ 68891 w 247082"/>
              <a:gd name="connsiteY146" fmla="*/ 239328 h 260502"/>
              <a:gd name="connsiteX147" fmla="*/ 70083 w 247082"/>
              <a:gd name="connsiteY147" fmla="*/ 237539 h 260502"/>
              <a:gd name="connsiteX148" fmla="*/ 72469 w 247082"/>
              <a:gd name="connsiteY148" fmla="*/ 231276 h 260502"/>
              <a:gd name="connsiteX149" fmla="*/ 74110 w 247082"/>
              <a:gd name="connsiteY149" fmla="*/ 226057 h 260502"/>
              <a:gd name="connsiteX150" fmla="*/ 74706 w 247082"/>
              <a:gd name="connsiteY150" fmla="*/ 223522 h 260502"/>
              <a:gd name="connsiteX151" fmla="*/ 76346 w 247082"/>
              <a:gd name="connsiteY151" fmla="*/ 219645 h 260502"/>
              <a:gd name="connsiteX152" fmla="*/ 78285 w 247082"/>
              <a:gd name="connsiteY152" fmla="*/ 216961 h 260502"/>
              <a:gd name="connsiteX153" fmla="*/ 80074 w 247082"/>
              <a:gd name="connsiteY153" fmla="*/ 215619 h 260502"/>
              <a:gd name="connsiteX154" fmla="*/ 81118 w 247082"/>
              <a:gd name="connsiteY154" fmla="*/ 215321 h 260502"/>
              <a:gd name="connsiteX155" fmla="*/ 83504 w 247082"/>
              <a:gd name="connsiteY155" fmla="*/ 214725 h 260502"/>
              <a:gd name="connsiteX156" fmla="*/ 86486 w 247082"/>
              <a:gd name="connsiteY156" fmla="*/ 213979 h 260502"/>
              <a:gd name="connsiteX157" fmla="*/ 89767 w 247082"/>
              <a:gd name="connsiteY157" fmla="*/ 214725 h 260502"/>
              <a:gd name="connsiteX158" fmla="*/ 93196 w 247082"/>
              <a:gd name="connsiteY158" fmla="*/ 216215 h 260502"/>
              <a:gd name="connsiteX159" fmla="*/ 97222 w 247082"/>
              <a:gd name="connsiteY159" fmla="*/ 218900 h 260502"/>
              <a:gd name="connsiteX160" fmla="*/ 101249 w 247082"/>
              <a:gd name="connsiteY160" fmla="*/ 222180 h 260502"/>
              <a:gd name="connsiteX161" fmla="*/ 103038 w 247082"/>
              <a:gd name="connsiteY161" fmla="*/ 223820 h 260502"/>
              <a:gd name="connsiteX162" fmla="*/ 105125 w 247082"/>
              <a:gd name="connsiteY162" fmla="*/ 224417 h 260502"/>
              <a:gd name="connsiteX163" fmla="*/ 108555 w 247082"/>
              <a:gd name="connsiteY163" fmla="*/ 224715 h 260502"/>
              <a:gd name="connsiteX164" fmla="*/ 110941 w 247082"/>
              <a:gd name="connsiteY164" fmla="*/ 224715 h 260502"/>
              <a:gd name="connsiteX165" fmla="*/ 114520 w 247082"/>
              <a:gd name="connsiteY165" fmla="*/ 227846 h 260502"/>
              <a:gd name="connsiteX166" fmla="*/ 116458 w 247082"/>
              <a:gd name="connsiteY166" fmla="*/ 228145 h 260502"/>
              <a:gd name="connsiteX167" fmla="*/ 120484 w 247082"/>
              <a:gd name="connsiteY167" fmla="*/ 229039 h 260502"/>
              <a:gd name="connsiteX168" fmla="*/ 125554 w 247082"/>
              <a:gd name="connsiteY168" fmla="*/ 230083 h 260502"/>
              <a:gd name="connsiteX169" fmla="*/ 128686 w 247082"/>
              <a:gd name="connsiteY169" fmla="*/ 229934 h 260502"/>
              <a:gd name="connsiteX170" fmla="*/ 132115 w 247082"/>
              <a:gd name="connsiteY170" fmla="*/ 228294 h 260502"/>
              <a:gd name="connsiteX171" fmla="*/ 134650 w 247082"/>
              <a:gd name="connsiteY171" fmla="*/ 228145 h 260502"/>
              <a:gd name="connsiteX172" fmla="*/ 137781 w 247082"/>
              <a:gd name="connsiteY172" fmla="*/ 228294 h 260502"/>
              <a:gd name="connsiteX173" fmla="*/ 141360 w 247082"/>
              <a:gd name="connsiteY173" fmla="*/ 227846 h 260502"/>
              <a:gd name="connsiteX174" fmla="*/ 143895 w 247082"/>
              <a:gd name="connsiteY174" fmla="*/ 227101 h 260502"/>
              <a:gd name="connsiteX175" fmla="*/ 145834 w 247082"/>
              <a:gd name="connsiteY175" fmla="*/ 225610 h 260502"/>
              <a:gd name="connsiteX176" fmla="*/ 147474 w 247082"/>
              <a:gd name="connsiteY176" fmla="*/ 223970 h 260502"/>
              <a:gd name="connsiteX177" fmla="*/ 149562 w 247082"/>
              <a:gd name="connsiteY177" fmla="*/ 219049 h 260502"/>
              <a:gd name="connsiteX178" fmla="*/ 150605 w 247082"/>
              <a:gd name="connsiteY178" fmla="*/ 215023 h 260502"/>
              <a:gd name="connsiteX179" fmla="*/ 152395 w 247082"/>
              <a:gd name="connsiteY179" fmla="*/ 210549 h 260502"/>
              <a:gd name="connsiteX180" fmla="*/ 154631 w 247082"/>
              <a:gd name="connsiteY180" fmla="*/ 204435 h 260502"/>
              <a:gd name="connsiteX181" fmla="*/ 155377 w 247082"/>
              <a:gd name="connsiteY181" fmla="*/ 200111 h 260502"/>
              <a:gd name="connsiteX182" fmla="*/ 156123 w 247082"/>
              <a:gd name="connsiteY182" fmla="*/ 198918 h 260502"/>
              <a:gd name="connsiteX183" fmla="*/ 159403 w 247082"/>
              <a:gd name="connsiteY183" fmla="*/ 197576 h 260502"/>
              <a:gd name="connsiteX184" fmla="*/ 161938 w 247082"/>
              <a:gd name="connsiteY184" fmla="*/ 196681 h 260502"/>
              <a:gd name="connsiteX185" fmla="*/ 168946 w 247082"/>
              <a:gd name="connsiteY185" fmla="*/ 195041 h 260502"/>
              <a:gd name="connsiteX186" fmla="*/ 170437 w 247082"/>
              <a:gd name="connsiteY186" fmla="*/ 194146 h 260502"/>
              <a:gd name="connsiteX187" fmla="*/ 171631 w 247082"/>
              <a:gd name="connsiteY187" fmla="*/ 192059 h 260502"/>
              <a:gd name="connsiteX188" fmla="*/ 174762 w 247082"/>
              <a:gd name="connsiteY188" fmla="*/ 188629 h 260502"/>
              <a:gd name="connsiteX189" fmla="*/ 178490 w 247082"/>
              <a:gd name="connsiteY189" fmla="*/ 185796 h 260502"/>
              <a:gd name="connsiteX190" fmla="*/ 180428 w 247082"/>
              <a:gd name="connsiteY190" fmla="*/ 184156 h 260502"/>
              <a:gd name="connsiteX191" fmla="*/ 184007 w 247082"/>
              <a:gd name="connsiteY191" fmla="*/ 170437 h 260502"/>
              <a:gd name="connsiteX192" fmla="*/ 184454 w 247082"/>
              <a:gd name="connsiteY192" fmla="*/ 168648 h 260502"/>
              <a:gd name="connsiteX193" fmla="*/ 187138 w 247082"/>
              <a:gd name="connsiteY193" fmla="*/ 165069 h 260502"/>
              <a:gd name="connsiteX194" fmla="*/ 188629 w 247082"/>
              <a:gd name="connsiteY194" fmla="*/ 163429 h 260502"/>
              <a:gd name="connsiteX195" fmla="*/ 189673 w 247082"/>
              <a:gd name="connsiteY195" fmla="*/ 163429 h 260502"/>
              <a:gd name="connsiteX196" fmla="*/ 191165 w 247082"/>
              <a:gd name="connsiteY196" fmla="*/ 162534 h 260502"/>
              <a:gd name="connsiteX197" fmla="*/ 193103 w 247082"/>
              <a:gd name="connsiteY197" fmla="*/ 160596 h 260502"/>
              <a:gd name="connsiteX198" fmla="*/ 195340 w 247082"/>
              <a:gd name="connsiteY198" fmla="*/ 159403 h 260502"/>
              <a:gd name="connsiteX199" fmla="*/ 197874 w 247082"/>
              <a:gd name="connsiteY199" fmla="*/ 158956 h 260502"/>
              <a:gd name="connsiteX200" fmla="*/ 199664 w 247082"/>
              <a:gd name="connsiteY200" fmla="*/ 157763 h 260502"/>
              <a:gd name="connsiteX201" fmla="*/ 200410 w 247082"/>
              <a:gd name="connsiteY201" fmla="*/ 155675 h 260502"/>
              <a:gd name="connsiteX202" fmla="*/ 201751 w 247082"/>
              <a:gd name="connsiteY202" fmla="*/ 154631 h 260502"/>
              <a:gd name="connsiteX203" fmla="*/ 203690 w 247082"/>
              <a:gd name="connsiteY203" fmla="*/ 154631 h 260502"/>
              <a:gd name="connsiteX204" fmla="*/ 204733 w 247082"/>
              <a:gd name="connsiteY204" fmla="*/ 154035 h 260502"/>
              <a:gd name="connsiteX205" fmla="*/ 205032 w 247082"/>
              <a:gd name="connsiteY205" fmla="*/ 152693 h 260502"/>
              <a:gd name="connsiteX206" fmla="*/ 206225 w 247082"/>
              <a:gd name="connsiteY206" fmla="*/ 151500 h 260502"/>
              <a:gd name="connsiteX207" fmla="*/ 208313 w 247082"/>
              <a:gd name="connsiteY207" fmla="*/ 150456 h 260502"/>
              <a:gd name="connsiteX208" fmla="*/ 209356 w 247082"/>
              <a:gd name="connsiteY208" fmla="*/ 149263 h 260502"/>
              <a:gd name="connsiteX209" fmla="*/ 209356 w 247082"/>
              <a:gd name="connsiteY209" fmla="*/ 147921 h 260502"/>
              <a:gd name="connsiteX210" fmla="*/ 211891 w 247082"/>
              <a:gd name="connsiteY210" fmla="*/ 144790 h 260502"/>
              <a:gd name="connsiteX211" fmla="*/ 216663 w 247082"/>
              <a:gd name="connsiteY211" fmla="*/ 139571 h 260502"/>
              <a:gd name="connsiteX212" fmla="*/ 221136 w 247082"/>
              <a:gd name="connsiteY212" fmla="*/ 136738 h 260502"/>
              <a:gd name="connsiteX213" fmla="*/ 225461 w 247082"/>
              <a:gd name="connsiteY213" fmla="*/ 136141 h 260502"/>
              <a:gd name="connsiteX214" fmla="*/ 229487 w 247082"/>
              <a:gd name="connsiteY214" fmla="*/ 134948 h 260502"/>
              <a:gd name="connsiteX215" fmla="*/ 233214 w 247082"/>
              <a:gd name="connsiteY215" fmla="*/ 133457 h 260502"/>
              <a:gd name="connsiteX216" fmla="*/ 236048 w 247082"/>
              <a:gd name="connsiteY216" fmla="*/ 130922 h 260502"/>
              <a:gd name="connsiteX217" fmla="*/ 237837 w 247082"/>
              <a:gd name="connsiteY217" fmla="*/ 127642 h 260502"/>
              <a:gd name="connsiteX218" fmla="*/ 240819 w 247082"/>
              <a:gd name="connsiteY218" fmla="*/ 125703 h 260502"/>
              <a:gd name="connsiteX219" fmla="*/ 247082 w 247082"/>
              <a:gd name="connsiteY219" fmla="*/ 125256 h 260502"/>
              <a:gd name="connsiteX220" fmla="*/ 245740 w 247082"/>
              <a:gd name="connsiteY220" fmla="*/ 124212 h 26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Lst>
            <a:rect l="l" t="t" r="r" b="b"/>
            <a:pathLst>
              <a:path w="247082" h="260502">
                <a:moveTo>
                  <a:pt x="245740" y="124212"/>
                </a:moveTo>
                <a:lnTo>
                  <a:pt x="243653" y="121975"/>
                </a:lnTo>
                <a:lnTo>
                  <a:pt x="240223" y="121528"/>
                </a:lnTo>
                <a:lnTo>
                  <a:pt x="239328" y="120932"/>
                </a:lnTo>
                <a:lnTo>
                  <a:pt x="238583" y="120186"/>
                </a:lnTo>
                <a:lnTo>
                  <a:pt x="238135" y="119142"/>
                </a:lnTo>
                <a:lnTo>
                  <a:pt x="237837" y="117949"/>
                </a:lnTo>
                <a:lnTo>
                  <a:pt x="238433" y="114221"/>
                </a:lnTo>
                <a:lnTo>
                  <a:pt x="238135" y="113774"/>
                </a:lnTo>
                <a:lnTo>
                  <a:pt x="237241" y="113327"/>
                </a:lnTo>
                <a:lnTo>
                  <a:pt x="235302" y="112879"/>
                </a:lnTo>
                <a:lnTo>
                  <a:pt x="230828" y="111239"/>
                </a:lnTo>
                <a:lnTo>
                  <a:pt x="225163" y="109599"/>
                </a:lnTo>
                <a:lnTo>
                  <a:pt x="215917" y="107809"/>
                </a:lnTo>
                <a:lnTo>
                  <a:pt x="212338" y="107362"/>
                </a:lnTo>
                <a:lnTo>
                  <a:pt x="211444" y="106915"/>
                </a:lnTo>
                <a:lnTo>
                  <a:pt x="210400" y="105573"/>
                </a:lnTo>
                <a:lnTo>
                  <a:pt x="208760" y="101248"/>
                </a:lnTo>
                <a:lnTo>
                  <a:pt x="206971" y="98564"/>
                </a:lnTo>
                <a:lnTo>
                  <a:pt x="203093" y="94240"/>
                </a:lnTo>
                <a:lnTo>
                  <a:pt x="202497" y="92898"/>
                </a:lnTo>
                <a:lnTo>
                  <a:pt x="202646" y="89469"/>
                </a:lnTo>
                <a:lnTo>
                  <a:pt x="202944" y="86635"/>
                </a:lnTo>
                <a:lnTo>
                  <a:pt x="203392" y="84398"/>
                </a:lnTo>
                <a:lnTo>
                  <a:pt x="203093" y="82162"/>
                </a:lnTo>
                <a:lnTo>
                  <a:pt x="203093" y="79478"/>
                </a:lnTo>
                <a:lnTo>
                  <a:pt x="203243" y="77688"/>
                </a:lnTo>
                <a:lnTo>
                  <a:pt x="202646" y="76794"/>
                </a:lnTo>
                <a:lnTo>
                  <a:pt x="201304" y="76346"/>
                </a:lnTo>
                <a:lnTo>
                  <a:pt x="197129" y="76048"/>
                </a:lnTo>
                <a:lnTo>
                  <a:pt x="192208" y="76197"/>
                </a:lnTo>
                <a:lnTo>
                  <a:pt x="192059" y="73364"/>
                </a:lnTo>
                <a:lnTo>
                  <a:pt x="191612" y="69189"/>
                </a:lnTo>
                <a:lnTo>
                  <a:pt x="190717" y="66654"/>
                </a:lnTo>
                <a:lnTo>
                  <a:pt x="189524" y="65461"/>
                </a:lnTo>
                <a:lnTo>
                  <a:pt x="187287" y="64119"/>
                </a:lnTo>
                <a:lnTo>
                  <a:pt x="182665" y="62330"/>
                </a:lnTo>
                <a:lnTo>
                  <a:pt x="176402" y="59496"/>
                </a:lnTo>
                <a:lnTo>
                  <a:pt x="171034" y="55470"/>
                </a:lnTo>
                <a:lnTo>
                  <a:pt x="164771" y="50251"/>
                </a:lnTo>
                <a:lnTo>
                  <a:pt x="162982" y="49506"/>
                </a:lnTo>
                <a:lnTo>
                  <a:pt x="160596" y="44734"/>
                </a:lnTo>
                <a:lnTo>
                  <a:pt x="157166" y="36533"/>
                </a:lnTo>
                <a:lnTo>
                  <a:pt x="157465" y="33849"/>
                </a:lnTo>
                <a:lnTo>
                  <a:pt x="156868" y="32507"/>
                </a:lnTo>
                <a:lnTo>
                  <a:pt x="153587" y="28481"/>
                </a:lnTo>
                <a:lnTo>
                  <a:pt x="152842" y="26393"/>
                </a:lnTo>
                <a:lnTo>
                  <a:pt x="152245" y="24305"/>
                </a:lnTo>
                <a:lnTo>
                  <a:pt x="146878" y="18341"/>
                </a:lnTo>
                <a:lnTo>
                  <a:pt x="145088" y="15806"/>
                </a:lnTo>
                <a:lnTo>
                  <a:pt x="143597" y="12526"/>
                </a:lnTo>
                <a:lnTo>
                  <a:pt x="142255" y="9991"/>
                </a:lnTo>
                <a:lnTo>
                  <a:pt x="141062" y="8947"/>
                </a:lnTo>
                <a:lnTo>
                  <a:pt x="139571" y="7157"/>
                </a:lnTo>
                <a:lnTo>
                  <a:pt x="138527" y="5070"/>
                </a:lnTo>
                <a:lnTo>
                  <a:pt x="138080" y="3579"/>
                </a:lnTo>
                <a:lnTo>
                  <a:pt x="138527" y="1491"/>
                </a:lnTo>
                <a:lnTo>
                  <a:pt x="138975" y="149"/>
                </a:lnTo>
                <a:lnTo>
                  <a:pt x="137931" y="0"/>
                </a:lnTo>
                <a:lnTo>
                  <a:pt x="129729" y="895"/>
                </a:lnTo>
                <a:lnTo>
                  <a:pt x="126747" y="2088"/>
                </a:lnTo>
                <a:lnTo>
                  <a:pt x="119888" y="7456"/>
                </a:lnTo>
                <a:lnTo>
                  <a:pt x="118397" y="6710"/>
                </a:lnTo>
                <a:lnTo>
                  <a:pt x="116756" y="5666"/>
                </a:lnTo>
                <a:lnTo>
                  <a:pt x="115265" y="5368"/>
                </a:lnTo>
                <a:lnTo>
                  <a:pt x="112283" y="6561"/>
                </a:lnTo>
                <a:lnTo>
                  <a:pt x="109301" y="8052"/>
                </a:lnTo>
                <a:lnTo>
                  <a:pt x="105871" y="10289"/>
                </a:lnTo>
                <a:lnTo>
                  <a:pt x="103187" y="12377"/>
                </a:lnTo>
                <a:lnTo>
                  <a:pt x="102292" y="13569"/>
                </a:lnTo>
                <a:lnTo>
                  <a:pt x="97968" y="17894"/>
                </a:lnTo>
                <a:lnTo>
                  <a:pt x="96626" y="18639"/>
                </a:lnTo>
                <a:lnTo>
                  <a:pt x="95284" y="18937"/>
                </a:lnTo>
                <a:lnTo>
                  <a:pt x="94836" y="18788"/>
                </a:lnTo>
                <a:lnTo>
                  <a:pt x="94240" y="16850"/>
                </a:lnTo>
                <a:lnTo>
                  <a:pt x="91705" y="12526"/>
                </a:lnTo>
                <a:lnTo>
                  <a:pt x="87381" y="6710"/>
                </a:lnTo>
                <a:lnTo>
                  <a:pt x="86188" y="6114"/>
                </a:lnTo>
                <a:lnTo>
                  <a:pt x="85293" y="5964"/>
                </a:lnTo>
                <a:lnTo>
                  <a:pt x="82162" y="6263"/>
                </a:lnTo>
                <a:lnTo>
                  <a:pt x="73066" y="7903"/>
                </a:lnTo>
                <a:lnTo>
                  <a:pt x="65312" y="9245"/>
                </a:lnTo>
                <a:lnTo>
                  <a:pt x="53532" y="11482"/>
                </a:lnTo>
                <a:lnTo>
                  <a:pt x="40857" y="13420"/>
                </a:lnTo>
                <a:lnTo>
                  <a:pt x="32954" y="14613"/>
                </a:lnTo>
                <a:lnTo>
                  <a:pt x="26244" y="14911"/>
                </a:lnTo>
                <a:lnTo>
                  <a:pt x="26244" y="20578"/>
                </a:lnTo>
                <a:lnTo>
                  <a:pt x="26244" y="32208"/>
                </a:lnTo>
                <a:lnTo>
                  <a:pt x="26244" y="43690"/>
                </a:lnTo>
                <a:lnTo>
                  <a:pt x="26244" y="55321"/>
                </a:lnTo>
                <a:lnTo>
                  <a:pt x="26244" y="66952"/>
                </a:lnTo>
                <a:lnTo>
                  <a:pt x="26244" y="78434"/>
                </a:lnTo>
                <a:lnTo>
                  <a:pt x="26393" y="90065"/>
                </a:lnTo>
                <a:lnTo>
                  <a:pt x="26393" y="101696"/>
                </a:lnTo>
                <a:lnTo>
                  <a:pt x="26393" y="113476"/>
                </a:lnTo>
                <a:lnTo>
                  <a:pt x="26393" y="118546"/>
                </a:lnTo>
                <a:lnTo>
                  <a:pt x="26095" y="119589"/>
                </a:lnTo>
                <a:lnTo>
                  <a:pt x="22218" y="119589"/>
                </a:lnTo>
                <a:lnTo>
                  <a:pt x="13420" y="119589"/>
                </a:lnTo>
                <a:lnTo>
                  <a:pt x="5964" y="119589"/>
                </a:lnTo>
                <a:lnTo>
                  <a:pt x="0" y="119589"/>
                </a:lnTo>
                <a:lnTo>
                  <a:pt x="0" y="126598"/>
                </a:lnTo>
                <a:lnTo>
                  <a:pt x="0" y="134799"/>
                </a:lnTo>
                <a:lnTo>
                  <a:pt x="0" y="143000"/>
                </a:lnTo>
                <a:lnTo>
                  <a:pt x="0" y="151351"/>
                </a:lnTo>
                <a:lnTo>
                  <a:pt x="0" y="159552"/>
                </a:lnTo>
                <a:lnTo>
                  <a:pt x="0" y="167902"/>
                </a:lnTo>
                <a:lnTo>
                  <a:pt x="0" y="176104"/>
                </a:lnTo>
                <a:lnTo>
                  <a:pt x="0" y="184454"/>
                </a:lnTo>
                <a:lnTo>
                  <a:pt x="0" y="192805"/>
                </a:lnTo>
                <a:lnTo>
                  <a:pt x="0" y="199067"/>
                </a:lnTo>
                <a:lnTo>
                  <a:pt x="0" y="199813"/>
                </a:lnTo>
                <a:lnTo>
                  <a:pt x="1342" y="200708"/>
                </a:lnTo>
                <a:lnTo>
                  <a:pt x="9692" y="207120"/>
                </a:lnTo>
                <a:lnTo>
                  <a:pt x="11929" y="210549"/>
                </a:lnTo>
                <a:lnTo>
                  <a:pt x="12973" y="212637"/>
                </a:lnTo>
                <a:lnTo>
                  <a:pt x="16551" y="220540"/>
                </a:lnTo>
                <a:lnTo>
                  <a:pt x="19236" y="227548"/>
                </a:lnTo>
                <a:lnTo>
                  <a:pt x="21472" y="232916"/>
                </a:lnTo>
                <a:lnTo>
                  <a:pt x="21621" y="235451"/>
                </a:lnTo>
                <a:lnTo>
                  <a:pt x="21920" y="237837"/>
                </a:lnTo>
                <a:lnTo>
                  <a:pt x="22218" y="238881"/>
                </a:lnTo>
                <a:lnTo>
                  <a:pt x="22069" y="240223"/>
                </a:lnTo>
                <a:lnTo>
                  <a:pt x="20429" y="243205"/>
                </a:lnTo>
                <a:lnTo>
                  <a:pt x="18937" y="245442"/>
                </a:lnTo>
                <a:lnTo>
                  <a:pt x="17148" y="248424"/>
                </a:lnTo>
                <a:lnTo>
                  <a:pt x="16850" y="252450"/>
                </a:lnTo>
                <a:lnTo>
                  <a:pt x="17446" y="257222"/>
                </a:lnTo>
                <a:lnTo>
                  <a:pt x="18639" y="259459"/>
                </a:lnTo>
                <a:lnTo>
                  <a:pt x="19981" y="260353"/>
                </a:lnTo>
                <a:lnTo>
                  <a:pt x="23560" y="259160"/>
                </a:lnTo>
                <a:lnTo>
                  <a:pt x="25648" y="259459"/>
                </a:lnTo>
                <a:lnTo>
                  <a:pt x="28779" y="260353"/>
                </a:lnTo>
                <a:lnTo>
                  <a:pt x="38919" y="259757"/>
                </a:lnTo>
                <a:lnTo>
                  <a:pt x="40112" y="260055"/>
                </a:lnTo>
                <a:lnTo>
                  <a:pt x="43840" y="260502"/>
                </a:lnTo>
                <a:lnTo>
                  <a:pt x="45182" y="260055"/>
                </a:lnTo>
                <a:lnTo>
                  <a:pt x="46374" y="259011"/>
                </a:lnTo>
                <a:lnTo>
                  <a:pt x="47716" y="256178"/>
                </a:lnTo>
                <a:lnTo>
                  <a:pt x="48760" y="255283"/>
                </a:lnTo>
                <a:lnTo>
                  <a:pt x="50997" y="254836"/>
                </a:lnTo>
                <a:lnTo>
                  <a:pt x="53532" y="254090"/>
                </a:lnTo>
                <a:lnTo>
                  <a:pt x="55619" y="252450"/>
                </a:lnTo>
                <a:lnTo>
                  <a:pt x="58900" y="246784"/>
                </a:lnTo>
                <a:lnTo>
                  <a:pt x="65610" y="241863"/>
                </a:lnTo>
                <a:lnTo>
                  <a:pt x="67698" y="240670"/>
                </a:lnTo>
                <a:lnTo>
                  <a:pt x="68891" y="239328"/>
                </a:lnTo>
                <a:lnTo>
                  <a:pt x="70083" y="237539"/>
                </a:lnTo>
                <a:lnTo>
                  <a:pt x="72469" y="231276"/>
                </a:lnTo>
                <a:lnTo>
                  <a:pt x="74110" y="226057"/>
                </a:lnTo>
                <a:lnTo>
                  <a:pt x="74706" y="223522"/>
                </a:lnTo>
                <a:lnTo>
                  <a:pt x="76346" y="219645"/>
                </a:lnTo>
                <a:lnTo>
                  <a:pt x="78285" y="216961"/>
                </a:lnTo>
                <a:lnTo>
                  <a:pt x="80074" y="215619"/>
                </a:lnTo>
                <a:lnTo>
                  <a:pt x="81118" y="215321"/>
                </a:lnTo>
                <a:lnTo>
                  <a:pt x="83504" y="214725"/>
                </a:lnTo>
                <a:lnTo>
                  <a:pt x="86486" y="213979"/>
                </a:lnTo>
                <a:lnTo>
                  <a:pt x="89767" y="214725"/>
                </a:lnTo>
                <a:lnTo>
                  <a:pt x="93196" y="216215"/>
                </a:lnTo>
                <a:lnTo>
                  <a:pt x="97222" y="218900"/>
                </a:lnTo>
                <a:lnTo>
                  <a:pt x="101249" y="222180"/>
                </a:lnTo>
                <a:lnTo>
                  <a:pt x="103038" y="223820"/>
                </a:lnTo>
                <a:lnTo>
                  <a:pt x="105125" y="224417"/>
                </a:lnTo>
                <a:lnTo>
                  <a:pt x="108555" y="224715"/>
                </a:lnTo>
                <a:lnTo>
                  <a:pt x="110941" y="224715"/>
                </a:lnTo>
                <a:lnTo>
                  <a:pt x="114520" y="227846"/>
                </a:lnTo>
                <a:lnTo>
                  <a:pt x="116458" y="228145"/>
                </a:lnTo>
                <a:lnTo>
                  <a:pt x="120484" y="229039"/>
                </a:lnTo>
                <a:lnTo>
                  <a:pt x="125554" y="230083"/>
                </a:lnTo>
                <a:lnTo>
                  <a:pt x="128686" y="229934"/>
                </a:lnTo>
                <a:lnTo>
                  <a:pt x="132115" y="228294"/>
                </a:lnTo>
                <a:lnTo>
                  <a:pt x="134650" y="228145"/>
                </a:lnTo>
                <a:lnTo>
                  <a:pt x="137781" y="228294"/>
                </a:lnTo>
                <a:lnTo>
                  <a:pt x="141360" y="227846"/>
                </a:lnTo>
                <a:lnTo>
                  <a:pt x="143895" y="227101"/>
                </a:lnTo>
                <a:lnTo>
                  <a:pt x="145834" y="225610"/>
                </a:lnTo>
                <a:lnTo>
                  <a:pt x="147474" y="223970"/>
                </a:lnTo>
                <a:lnTo>
                  <a:pt x="149562" y="219049"/>
                </a:lnTo>
                <a:lnTo>
                  <a:pt x="150605" y="215023"/>
                </a:lnTo>
                <a:lnTo>
                  <a:pt x="152395" y="210549"/>
                </a:lnTo>
                <a:lnTo>
                  <a:pt x="154631" y="204435"/>
                </a:lnTo>
                <a:lnTo>
                  <a:pt x="155377" y="200111"/>
                </a:lnTo>
                <a:lnTo>
                  <a:pt x="156123" y="198918"/>
                </a:lnTo>
                <a:lnTo>
                  <a:pt x="159403" y="197576"/>
                </a:lnTo>
                <a:lnTo>
                  <a:pt x="161938" y="196681"/>
                </a:lnTo>
                <a:lnTo>
                  <a:pt x="168946" y="195041"/>
                </a:lnTo>
                <a:lnTo>
                  <a:pt x="170437" y="194146"/>
                </a:lnTo>
                <a:lnTo>
                  <a:pt x="171631" y="192059"/>
                </a:lnTo>
                <a:lnTo>
                  <a:pt x="174762" y="188629"/>
                </a:lnTo>
                <a:lnTo>
                  <a:pt x="178490" y="185796"/>
                </a:lnTo>
                <a:lnTo>
                  <a:pt x="180428" y="184156"/>
                </a:lnTo>
                <a:lnTo>
                  <a:pt x="184007" y="170437"/>
                </a:lnTo>
                <a:lnTo>
                  <a:pt x="184454" y="168648"/>
                </a:lnTo>
                <a:lnTo>
                  <a:pt x="187138" y="165069"/>
                </a:lnTo>
                <a:lnTo>
                  <a:pt x="188629" y="163429"/>
                </a:lnTo>
                <a:lnTo>
                  <a:pt x="189673" y="163429"/>
                </a:lnTo>
                <a:lnTo>
                  <a:pt x="191165" y="162534"/>
                </a:lnTo>
                <a:lnTo>
                  <a:pt x="193103" y="160596"/>
                </a:lnTo>
                <a:lnTo>
                  <a:pt x="195340" y="159403"/>
                </a:lnTo>
                <a:lnTo>
                  <a:pt x="197874" y="158956"/>
                </a:lnTo>
                <a:lnTo>
                  <a:pt x="199664" y="157763"/>
                </a:lnTo>
                <a:lnTo>
                  <a:pt x="200410" y="155675"/>
                </a:lnTo>
                <a:lnTo>
                  <a:pt x="201751" y="154631"/>
                </a:lnTo>
                <a:lnTo>
                  <a:pt x="203690" y="154631"/>
                </a:lnTo>
                <a:lnTo>
                  <a:pt x="204733" y="154035"/>
                </a:lnTo>
                <a:lnTo>
                  <a:pt x="205032" y="152693"/>
                </a:lnTo>
                <a:lnTo>
                  <a:pt x="206225" y="151500"/>
                </a:lnTo>
                <a:lnTo>
                  <a:pt x="208313" y="150456"/>
                </a:lnTo>
                <a:lnTo>
                  <a:pt x="209356" y="149263"/>
                </a:lnTo>
                <a:lnTo>
                  <a:pt x="209356" y="147921"/>
                </a:lnTo>
                <a:lnTo>
                  <a:pt x="211891" y="144790"/>
                </a:lnTo>
                <a:lnTo>
                  <a:pt x="216663" y="139571"/>
                </a:lnTo>
                <a:lnTo>
                  <a:pt x="221136" y="136738"/>
                </a:lnTo>
                <a:lnTo>
                  <a:pt x="225461" y="136141"/>
                </a:lnTo>
                <a:lnTo>
                  <a:pt x="229487" y="134948"/>
                </a:lnTo>
                <a:lnTo>
                  <a:pt x="233214" y="133457"/>
                </a:lnTo>
                <a:lnTo>
                  <a:pt x="236048" y="130922"/>
                </a:lnTo>
                <a:lnTo>
                  <a:pt x="237837" y="127642"/>
                </a:lnTo>
                <a:lnTo>
                  <a:pt x="240819" y="125703"/>
                </a:lnTo>
                <a:lnTo>
                  <a:pt x="247082" y="125256"/>
                </a:lnTo>
                <a:lnTo>
                  <a:pt x="245740" y="124212"/>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98" name="Bolivia__">
            <a:extLst>
              <a:ext uri="{FF2B5EF4-FFF2-40B4-BE49-F238E27FC236}">
                <a16:creationId xmlns:a16="http://schemas.microsoft.com/office/drawing/2014/main" id="{D4CA3978-CD0F-5C96-BDF7-01690FB328CD}"/>
              </a:ext>
            </a:extLst>
          </p:cNvPr>
          <p:cNvSpPr/>
          <p:nvPr/>
        </p:nvSpPr>
        <p:spPr>
          <a:xfrm>
            <a:off x="4168402" y="4469334"/>
            <a:ext cx="319551" cy="396477"/>
          </a:xfrm>
          <a:custGeom>
            <a:avLst/>
            <a:gdLst>
              <a:gd name="connsiteX0" fmla="*/ 318806 w 319551"/>
              <a:gd name="connsiteY0" fmla="*/ 235899 h 369355"/>
              <a:gd name="connsiteX1" fmla="*/ 317911 w 319551"/>
              <a:gd name="connsiteY1" fmla="*/ 234109 h 369355"/>
              <a:gd name="connsiteX2" fmla="*/ 315973 w 319551"/>
              <a:gd name="connsiteY2" fmla="*/ 229188 h 369355"/>
              <a:gd name="connsiteX3" fmla="*/ 312842 w 319551"/>
              <a:gd name="connsiteY3" fmla="*/ 221434 h 369355"/>
              <a:gd name="connsiteX4" fmla="*/ 312543 w 319551"/>
              <a:gd name="connsiteY4" fmla="*/ 218601 h 369355"/>
              <a:gd name="connsiteX5" fmla="*/ 311350 w 319551"/>
              <a:gd name="connsiteY5" fmla="*/ 216812 h 369355"/>
              <a:gd name="connsiteX6" fmla="*/ 309412 w 319551"/>
              <a:gd name="connsiteY6" fmla="*/ 217408 h 369355"/>
              <a:gd name="connsiteX7" fmla="*/ 307175 w 319551"/>
              <a:gd name="connsiteY7" fmla="*/ 216812 h 369355"/>
              <a:gd name="connsiteX8" fmla="*/ 301509 w 319551"/>
              <a:gd name="connsiteY8" fmla="*/ 212637 h 369355"/>
              <a:gd name="connsiteX9" fmla="*/ 297781 w 319551"/>
              <a:gd name="connsiteY9" fmla="*/ 210400 h 369355"/>
              <a:gd name="connsiteX10" fmla="*/ 296439 w 319551"/>
              <a:gd name="connsiteY10" fmla="*/ 209058 h 369355"/>
              <a:gd name="connsiteX11" fmla="*/ 295843 w 319551"/>
              <a:gd name="connsiteY11" fmla="*/ 204734 h 369355"/>
              <a:gd name="connsiteX12" fmla="*/ 294799 w 319551"/>
              <a:gd name="connsiteY12" fmla="*/ 199962 h 369355"/>
              <a:gd name="connsiteX13" fmla="*/ 294351 w 319551"/>
              <a:gd name="connsiteY13" fmla="*/ 193997 h 369355"/>
              <a:gd name="connsiteX14" fmla="*/ 294351 w 319551"/>
              <a:gd name="connsiteY14" fmla="*/ 192506 h 369355"/>
              <a:gd name="connsiteX15" fmla="*/ 297781 w 319551"/>
              <a:gd name="connsiteY15" fmla="*/ 188033 h 369355"/>
              <a:gd name="connsiteX16" fmla="*/ 297781 w 319551"/>
              <a:gd name="connsiteY16" fmla="*/ 185796 h 369355"/>
              <a:gd name="connsiteX17" fmla="*/ 298079 w 319551"/>
              <a:gd name="connsiteY17" fmla="*/ 183858 h 369355"/>
              <a:gd name="connsiteX18" fmla="*/ 298079 w 319551"/>
              <a:gd name="connsiteY18" fmla="*/ 182367 h 369355"/>
              <a:gd name="connsiteX19" fmla="*/ 297184 w 319551"/>
              <a:gd name="connsiteY19" fmla="*/ 182367 h 369355"/>
              <a:gd name="connsiteX20" fmla="*/ 295843 w 319551"/>
              <a:gd name="connsiteY20" fmla="*/ 183112 h 369355"/>
              <a:gd name="connsiteX21" fmla="*/ 293904 w 319551"/>
              <a:gd name="connsiteY21" fmla="*/ 183709 h 369355"/>
              <a:gd name="connsiteX22" fmla="*/ 292860 w 319551"/>
              <a:gd name="connsiteY22" fmla="*/ 183709 h 369355"/>
              <a:gd name="connsiteX23" fmla="*/ 281826 w 319551"/>
              <a:gd name="connsiteY23" fmla="*/ 183261 h 369355"/>
              <a:gd name="connsiteX24" fmla="*/ 269300 w 319551"/>
              <a:gd name="connsiteY24" fmla="*/ 182814 h 369355"/>
              <a:gd name="connsiteX25" fmla="*/ 258862 w 319551"/>
              <a:gd name="connsiteY25" fmla="*/ 182367 h 369355"/>
              <a:gd name="connsiteX26" fmla="*/ 249766 w 319551"/>
              <a:gd name="connsiteY26" fmla="*/ 182068 h 369355"/>
              <a:gd name="connsiteX27" fmla="*/ 249468 w 319551"/>
              <a:gd name="connsiteY27" fmla="*/ 178191 h 369355"/>
              <a:gd name="connsiteX28" fmla="*/ 249021 w 319551"/>
              <a:gd name="connsiteY28" fmla="*/ 171779 h 369355"/>
              <a:gd name="connsiteX29" fmla="*/ 248722 w 319551"/>
              <a:gd name="connsiteY29" fmla="*/ 167157 h 369355"/>
              <a:gd name="connsiteX30" fmla="*/ 248126 w 319551"/>
              <a:gd name="connsiteY30" fmla="*/ 159850 h 369355"/>
              <a:gd name="connsiteX31" fmla="*/ 244547 w 319551"/>
              <a:gd name="connsiteY31" fmla="*/ 155377 h 369355"/>
              <a:gd name="connsiteX32" fmla="*/ 240670 w 319551"/>
              <a:gd name="connsiteY32" fmla="*/ 150456 h 369355"/>
              <a:gd name="connsiteX33" fmla="*/ 239328 w 319551"/>
              <a:gd name="connsiteY33" fmla="*/ 149263 h 369355"/>
              <a:gd name="connsiteX34" fmla="*/ 244100 w 319551"/>
              <a:gd name="connsiteY34" fmla="*/ 149263 h 369355"/>
              <a:gd name="connsiteX35" fmla="*/ 247529 w 319551"/>
              <a:gd name="connsiteY35" fmla="*/ 148965 h 369355"/>
              <a:gd name="connsiteX36" fmla="*/ 246784 w 319551"/>
              <a:gd name="connsiteY36" fmla="*/ 135843 h 369355"/>
              <a:gd name="connsiteX37" fmla="*/ 245740 w 319551"/>
              <a:gd name="connsiteY37" fmla="*/ 134501 h 369355"/>
              <a:gd name="connsiteX38" fmla="*/ 244845 w 319551"/>
              <a:gd name="connsiteY38" fmla="*/ 130326 h 369355"/>
              <a:gd name="connsiteX39" fmla="*/ 244249 w 319551"/>
              <a:gd name="connsiteY39" fmla="*/ 127940 h 369355"/>
              <a:gd name="connsiteX40" fmla="*/ 242609 w 319551"/>
              <a:gd name="connsiteY40" fmla="*/ 126001 h 369355"/>
              <a:gd name="connsiteX41" fmla="*/ 242161 w 319551"/>
              <a:gd name="connsiteY41" fmla="*/ 123765 h 369355"/>
              <a:gd name="connsiteX42" fmla="*/ 242460 w 319551"/>
              <a:gd name="connsiteY42" fmla="*/ 122274 h 369355"/>
              <a:gd name="connsiteX43" fmla="*/ 243354 w 319551"/>
              <a:gd name="connsiteY43" fmla="*/ 121379 h 369355"/>
              <a:gd name="connsiteX44" fmla="*/ 243951 w 319551"/>
              <a:gd name="connsiteY44" fmla="*/ 119142 h 369355"/>
              <a:gd name="connsiteX45" fmla="*/ 243504 w 319551"/>
              <a:gd name="connsiteY45" fmla="*/ 116905 h 369355"/>
              <a:gd name="connsiteX46" fmla="*/ 242460 w 319551"/>
              <a:gd name="connsiteY46" fmla="*/ 114818 h 369355"/>
              <a:gd name="connsiteX47" fmla="*/ 241267 w 319551"/>
              <a:gd name="connsiteY47" fmla="*/ 112730 h 369355"/>
              <a:gd name="connsiteX48" fmla="*/ 238881 w 319551"/>
              <a:gd name="connsiteY48" fmla="*/ 111537 h 369355"/>
              <a:gd name="connsiteX49" fmla="*/ 235600 w 319551"/>
              <a:gd name="connsiteY49" fmla="*/ 109301 h 369355"/>
              <a:gd name="connsiteX50" fmla="*/ 230530 w 319551"/>
              <a:gd name="connsiteY50" fmla="*/ 106468 h 369355"/>
              <a:gd name="connsiteX51" fmla="*/ 226206 w 319551"/>
              <a:gd name="connsiteY51" fmla="*/ 104529 h 369355"/>
              <a:gd name="connsiteX52" fmla="*/ 224864 w 319551"/>
              <a:gd name="connsiteY52" fmla="*/ 104827 h 369355"/>
              <a:gd name="connsiteX53" fmla="*/ 217259 w 319551"/>
              <a:gd name="connsiteY53" fmla="*/ 105573 h 369355"/>
              <a:gd name="connsiteX54" fmla="*/ 214724 w 319551"/>
              <a:gd name="connsiteY54" fmla="*/ 106020 h 369355"/>
              <a:gd name="connsiteX55" fmla="*/ 213084 w 319551"/>
              <a:gd name="connsiteY55" fmla="*/ 105573 h 369355"/>
              <a:gd name="connsiteX56" fmla="*/ 207418 w 319551"/>
              <a:gd name="connsiteY56" fmla="*/ 105573 h 369355"/>
              <a:gd name="connsiteX57" fmla="*/ 205181 w 319551"/>
              <a:gd name="connsiteY57" fmla="*/ 104082 h 369355"/>
              <a:gd name="connsiteX58" fmla="*/ 203392 w 319551"/>
              <a:gd name="connsiteY58" fmla="*/ 102292 h 369355"/>
              <a:gd name="connsiteX59" fmla="*/ 199515 w 319551"/>
              <a:gd name="connsiteY59" fmla="*/ 97670 h 369355"/>
              <a:gd name="connsiteX60" fmla="*/ 198918 w 319551"/>
              <a:gd name="connsiteY60" fmla="*/ 95433 h 369355"/>
              <a:gd name="connsiteX61" fmla="*/ 197427 w 319551"/>
              <a:gd name="connsiteY61" fmla="*/ 94687 h 369355"/>
              <a:gd name="connsiteX62" fmla="*/ 195041 w 319551"/>
              <a:gd name="connsiteY62" fmla="*/ 94986 h 369355"/>
              <a:gd name="connsiteX63" fmla="*/ 192656 w 319551"/>
              <a:gd name="connsiteY63" fmla="*/ 94687 h 369355"/>
              <a:gd name="connsiteX64" fmla="*/ 188182 w 319551"/>
              <a:gd name="connsiteY64" fmla="*/ 92749 h 369355"/>
              <a:gd name="connsiteX65" fmla="*/ 183858 w 319551"/>
              <a:gd name="connsiteY65" fmla="*/ 90810 h 369355"/>
              <a:gd name="connsiteX66" fmla="*/ 181770 w 319551"/>
              <a:gd name="connsiteY66" fmla="*/ 90810 h 369355"/>
              <a:gd name="connsiteX67" fmla="*/ 179981 w 319551"/>
              <a:gd name="connsiteY67" fmla="*/ 89618 h 369355"/>
              <a:gd name="connsiteX68" fmla="*/ 176700 w 319551"/>
              <a:gd name="connsiteY68" fmla="*/ 86635 h 369355"/>
              <a:gd name="connsiteX69" fmla="*/ 175209 w 319551"/>
              <a:gd name="connsiteY69" fmla="*/ 85442 h 369355"/>
              <a:gd name="connsiteX70" fmla="*/ 174464 w 319551"/>
              <a:gd name="connsiteY70" fmla="*/ 83951 h 369355"/>
              <a:gd name="connsiteX71" fmla="*/ 173718 w 319551"/>
              <a:gd name="connsiteY71" fmla="*/ 81715 h 369355"/>
              <a:gd name="connsiteX72" fmla="*/ 172376 w 319551"/>
              <a:gd name="connsiteY72" fmla="*/ 81267 h 369355"/>
              <a:gd name="connsiteX73" fmla="*/ 170736 w 319551"/>
              <a:gd name="connsiteY73" fmla="*/ 81715 h 369355"/>
              <a:gd name="connsiteX74" fmla="*/ 168946 w 319551"/>
              <a:gd name="connsiteY74" fmla="*/ 82907 h 369355"/>
              <a:gd name="connsiteX75" fmla="*/ 166411 w 319551"/>
              <a:gd name="connsiteY75" fmla="*/ 82162 h 369355"/>
              <a:gd name="connsiteX76" fmla="*/ 163280 w 319551"/>
              <a:gd name="connsiteY76" fmla="*/ 80074 h 369355"/>
              <a:gd name="connsiteX77" fmla="*/ 161192 w 319551"/>
              <a:gd name="connsiteY77" fmla="*/ 78434 h 369355"/>
              <a:gd name="connsiteX78" fmla="*/ 159999 w 319551"/>
              <a:gd name="connsiteY78" fmla="*/ 77688 h 369355"/>
              <a:gd name="connsiteX79" fmla="*/ 157316 w 319551"/>
              <a:gd name="connsiteY79" fmla="*/ 76495 h 369355"/>
              <a:gd name="connsiteX80" fmla="*/ 154631 w 319551"/>
              <a:gd name="connsiteY80" fmla="*/ 76197 h 369355"/>
              <a:gd name="connsiteX81" fmla="*/ 150605 w 319551"/>
              <a:gd name="connsiteY81" fmla="*/ 77838 h 369355"/>
              <a:gd name="connsiteX82" fmla="*/ 147325 w 319551"/>
              <a:gd name="connsiteY82" fmla="*/ 77092 h 369355"/>
              <a:gd name="connsiteX83" fmla="*/ 142255 w 319551"/>
              <a:gd name="connsiteY83" fmla="*/ 76495 h 369355"/>
              <a:gd name="connsiteX84" fmla="*/ 137931 w 319551"/>
              <a:gd name="connsiteY84" fmla="*/ 75303 h 369355"/>
              <a:gd name="connsiteX85" fmla="*/ 136290 w 319551"/>
              <a:gd name="connsiteY85" fmla="*/ 72171 h 369355"/>
              <a:gd name="connsiteX86" fmla="*/ 135396 w 319551"/>
              <a:gd name="connsiteY86" fmla="*/ 70084 h 369355"/>
              <a:gd name="connsiteX87" fmla="*/ 132861 w 319551"/>
              <a:gd name="connsiteY87" fmla="*/ 68742 h 369355"/>
              <a:gd name="connsiteX88" fmla="*/ 130773 w 319551"/>
              <a:gd name="connsiteY88" fmla="*/ 67101 h 369355"/>
              <a:gd name="connsiteX89" fmla="*/ 128387 w 319551"/>
              <a:gd name="connsiteY89" fmla="*/ 64715 h 369355"/>
              <a:gd name="connsiteX90" fmla="*/ 127194 w 319551"/>
              <a:gd name="connsiteY90" fmla="*/ 63970 h 369355"/>
              <a:gd name="connsiteX91" fmla="*/ 124958 w 319551"/>
              <a:gd name="connsiteY91" fmla="*/ 63224 h 369355"/>
              <a:gd name="connsiteX92" fmla="*/ 122870 w 319551"/>
              <a:gd name="connsiteY92" fmla="*/ 62330 h 369355"/>
              <a:gd name="connsiteX93" fmla="*/ 122572 w 319551"/>
              <a:gd name="connsiteY93" fmla="*/ 60839 h 369355"/>
              <a:gd name="connsiteX94" fmla="*/ 121826 w 319551"/>
              <a:gd name="connsiteY94" fmla="*/ 58900 h 369355"/>
              <a:gd name="connsiteX95" fmla="*/ 121826 w 319551"/>
              <a:gd name="connsiteY95" fmla="*/ 58453 h 369355"/>
              <a:gd name="connsiteX96" fmla="*/ 120186 w 319551"/>
              <a:gd name="connsiteY96" fmla="*/ 56067 h 369355"/>
              <a:gd name="connsiteX97" fmla="*/ 119589 w 319551"/>
              <a:gd name="connsiteY97" fmla="*/ 56067 h 369355"/>
              <a:gd name="connsiteX98" fmla="*/ 118844 w 319551"/>
              <a:gd name="connsiteY98" fmla="*/ 56365 h 369355"/>
              <a:gd name="connsiteX99" fmla="*/ 118247 w 319551"/>
              <a:gd name="connsiteY99" fmla="*/ 56663 h 369355"/>
              <a:gd name="connsiteX100" fmla="*/ 117651 w 319551"/>
              <a:gd name="connsiteY100" fmla="*/ 56216 h 369355"/>
              <a:gd name="connsiteX101" fmla="*/ 117651 w 319551"/>
              <a:gd name="connsiteY101" fmla="*/ 55172 h 369355"/>
              <a:gd name="connsiteX102" fmla="*/ 117949 w 319551"/>
              <a:gd name="connsiteY102" fmla="*/ 53383 h 369355"/>
              <a:gd name="connsiteX103" fmla="*/ 117204 w 319551"/>
              <a:gd name="connsiteY103" fmla="*/ 51593 h 369355"/>
              <a:gd name="connsiteX104" fmla="*/ 115265 w 319551"/>
              <a:gd name="connsiteY104" fmla="*/ 49655 h 369355"/>
              <a:gd name="connsiteX105" fmla="*/ 114222 w 319551"/>
              <a:gd name="connsiteY105" fmla="*/ 47716 h 369355"/>
              <a:gd name="connsiteX106" fmla="*/ 114222 w 319551"/>
              <a:gd name="connsiteY106" fmla="*/ 45629 h 369355"/>
              <a:gd name="connsiteX107" fmla="*/ 113625 w 319551"/>
              <a:gd name="connsiteY107" fmla="*/ 44287 h 369355"/>
              <a:gd name="connsiteX108" fmla="*/ 112879 w 319551"/>
              <a:gd name="connsiteY108" fmla="*/ 43541 h 369355"/>
              <a:gd name="connsiteX109" fmla="*/ 112432 w 319551"/>
              <a:gd name="connsiteY109" fmla="*/ 42348 h 369355"/>
              <a:gd name="connsiteX110" fmla="*/ 112432 w 319551"/>
              <a:gd name="connsiteY110" fmla="*/ 40708 h 369355"/>
              <a:gd name="connsiteX111" fmla="*/ 112879 w 319551"/>
              <a:gd name="connsiteY111" fmla="*/ 38621 h 369355"/>
              <a:gd name="connsiteX112" fmla="*/ 114072 w 319551"/>
              <a:gd name="connsiteY112" fmla="*/ 36235 h 369355"/>
              <a:gd name="connsiteX113" fmla="*/ 113774 w 319551"/>
              <a:gd name="connsiteY113" fmla="*/ 32656 h 369355"/>
              <a:gd name="connsiteX114" fmla="*/ 111985 w 319551"/>
              <a:gd name="connsiteY114" fmla="*/ 27735 h 369355"/>
              <a:gd name="connsiteX115" fmla="*/ 110941 w 319551"/>
              <a:gd name="connsiteY115" fmla="*/ 24156 h 369355"/>
              <a:gd name="connsiteX116" fmla="*/ 110941 w 319551"/>
              <a:gd name="connsiteY116" fmla="*/ 21920 h 369355"/>
              <a:gd name="connsiteX117" fmla="*/ 110941 w 319551"/>
              <a:gd name="connsiteY117" fmla="*/ 20280 h 369355"/>
              <a:gd name="connsiteX118" fmla="*/ 111985 w 319551"/>
              <a:gd name="connsiteY118" fmla="*/ 18788 h 369355"/>
              <a:gd name="connsiteX119" fmla="*/ 114222 w 319551"/>
              <a:gd name="connsiteY119" fmla="*/ 14911 h 369355"/>
              <a:gd name="connsiteX120" fmla="*/ 114669 w 319551"/>
              <a:gd name="connsiteY120" fmla="*/ 11929 h 369355"/>
              <a:gd name="connsiteX121" fmla="*/ 113923 w 319551"/>
              <a:gd name="connsiteY121" fmla="*/ 8649 h 369355"/>
              <a:gd name="connsiteX122" fmla="*/ 113923 w 319551"/>
              <a:gd name="connsiteY122" fmla="*/ 6114 h 369355"/>
              <a:gd name="connsiteX123" fmla="*/ 114371 w 319551"/>
              <a:gd name="connsiteY123" fmla="*/ 4324 h 369355"/>
              <a:gd name="connsiteX124" fmla="*/ 113625 w 319551"/>
              <a:gd name="connsiteY124" fmla="*/ 2088 h 369355"/>
              <a:gd name="connsiteX125" fmla="*/ 112134 w 319551"/>
              <a:gd name="connsiteY125" fmla="*/ 0 h 369355"/>
              <a:gd name="connsiteX126" fmla="*/ 111090 w 319551"/>
              <a:gd name="connsiteY126" fmla="*/ 0 h 369355"/>
              <a:gd name="connsiteX127" fmla="*/ 109599 w 319551"/>
              <a:gd name="connsiteY127" fmla="*/ 596 h 369355"/>
              <a:gd name="connsiteX128" fmla="*/ 107809 w 319551"/>
              <a:gd name="connsiteY128" fmla="*/ 2386 h 369355"/>
              <a:gd name="connsiteX129" fmla="*/ 105722 w 319551"/>
              <a:gd name="connsiteY129" fmla="*/ 2684 h 369355"/>
              <a:gd name="connsiteX130" fmla="*/ 103933 w 319551"/>
              <a:gd name="connsiteY130" fmla="*/ 1491 h 369355"/>
              <a:gd name="connsiteX131" fmla="*/ 98266 w 319551"/>
              <a:gd name="connsiteY131" fmla="*/ 1938 h 369355"/>
              <a:gd name="connsiteX132" fmla="*/ 89319 w 319551"/>
              <a:gd name="connsiteY132" fmla="*/ 3131 h 369355"/>
              <a:gd name="connsiteX133" fmla="*/ 85741 w 319551"/>
              <a:gd name="connsiteY133" fmla="*/ 4324 h 369355"/>
              <a:gd name="connsiteX134" fmla="*/ 83653 w 319551"/>
              <a:gd name="connsiteY134" fmla="*/ 4772 h 369355"/>
              <a:gd name="connsiteX135" fmla="*/ 81118 w 319551"/>
              <a:gd name="connsiteY135" fmla="*/ 5219 h 369355"/>
              <a:gd name="connsiteX136" fmla="*/ 77092 w 319551"/>
              <a:gd name="connsiteY136" fmla="*/ 7306 h 369355"/>
              <a:gd name="connsiteX137" fmla="*/ 67101 w 319551"/>
              <a:gd name="connsiteY137" fmla="*/ 15359 h 369355"/>
              <a:gd name="connsiteX138" fmla="*/ 65014 w 319551"/>
              <a:gd name="connsiteY138" fmla="*/ 16552 h 369355"/>
              <a:gd name="connsiteX139" fmla="*/ 62628 w 319551"/>
              <a:gd name="connsiteY139" fmla="*/ 16552 h 369355"/>
              <a:gd name="connsiteX140" fmla="*/ 61286 w 319551"/>
              <a:gd name="connsiteY140" fmla="*/ 17894 h 369355"/>
              <a:gd name="connsiteX141" fmla="*/ 59049 w 319551"/>
              <a:gd name="connsiteY141" fmla="*/ 18788 h 369355"/>
              <a:gd name="connsiteX142" fmla="*/ 54725 w 319551"/>
              <a:gd name="connsiteY142" fmla="*/ 21920 h 369355"/>
              <a:gd name="connsiteX143" fmla="*/ 52488 w 319551"/>
              <a:gd name="connsiteY143" fmla="*/ 24455 h 369355"/>
              <a:gd name="connsiteX144" fmla="*/ 50997 w 319551"/>
              <a:gd name="connsiteY144" fmla="*/ 26841 h 369355"/>
              <a:gd name="connsiteX145" fmla="*/ 49357 w 319551"/>
              <a:gd name="connsiteY145" fmla="*/ 26841 h 369355"/>
              <a:gd name="connsiteX146" fmla="*/ 48015 w 319551"/>
              <a:gd name="connsiteY146" fmla="*/ 26244 h 369355"/>
              <a:gd name="connsiteX147" fmla="*/ 43840 w 319551"/>
              <a:gd name="connsiteY147" fmla="*/ 26542 h 369355"/>
              <a:gd name="connsiteX148" fmla="*/ 41752 w 319551"/>
              <a:gd name="connsiteY148" fmla="*/ 27288 h 369355"/>
              <a:gd name="connsiteX149" fmla="*/ 39515 w 319551"/>
              <a:gd name="connsiteY149" fmla="*/ 29525 h 369355"/>
              <a:gd name="connsiteX150" fmla="*/ 36682 w 319551"/>
              <a:gd name="connsiteY150" fmla="*/ 33551 h 369355"/>
              <a:gd name="connsiteX151" fmla="*/ 35489 w 319551"/>
              <a:gd name="connsiteY151" fmla="*/ 34744 h 369355"/>
              <a:gd name="connsiteX152" fmla="*/ 33252 w 319551"/>
              <a:gd name="connsiteY152" fmla="*/ 35937 h 369355"/>
              <a:gd name="connsiteX153" fmla="*/ 30568 w 319551"/>
              <a:gd name="connsiteY153" fmla="*/ 36980 h 369355"/>
              <a:gd name="connsiteX154" fmla="*/ 27288 w 319551"/>
              <a:gd name="connsiteY154" fmla="*/ 38471 h 369355"/>
              <a:gd name="connsiteX155" fmla="*/ 25797 w 319551"/>
              <a:gd name="connsiteY155" fmla="*/ 38471 h 369355"/>
              <a:gd name="connsiteX156" fmla="*/ 24455 w 319551"/>
              <a:gd name="connsiteY156" fmla="*/ 38770 h 369355"/>
              <a:gd name="connsiteX157" fmla="*/ 23411 w 319551"/>
              <a:gd name="connsiteY157" fmla="*/ 38024 h 369355"/>
              <a:gd name="connsiteX158" fmla="*/ 23113 w 319551"/>
              <a:gd name="connsiteY158" fmla="*/ 36533 h 369355"/>
              <a:gd name="connsiteX159" fmla="*/ 21472 w 319551"/>
              <a:gd name="connsiteY159" fmla="*/ 35638 h 369355"/>
              <a:gd name="connsiteX160" fmla="*/ 17446 w 319551"/>
              <a:gd name="connsiteY160" fmla="*/ 35191 h 369355"/>
              <a:gd name="connsiteX161" fmla="*/ 11482 w 319551"/>
              <a:gd name="connsiteY161" fmla="*/ 34147 h 369355"/>
              <a:gd name="connsiteX162" fmla="*/ 5368 w 319551"/>
              <a:gd name="connsiteY162" fmla="*/ 34147 h 369355"/>
              <a:gd name="connsiteX163" fmla="*/ 2386 w 319551"/>
              <a:gd name="connsiteY163" fmla="*/ 34147 h 369355"/>
              <a:gd name="connsiteX164" fmla="*/ 5666 w 319551"/>
              <a:gd name="connsiteY164" fmla="*/ 40112 h 369355"/>
              <a:gd name="connsiteX165" fmla="*/ 8052 w 319551"/>
              <a:gd name="connsiteY165" fmla="*/ 44436 h 369355"/>
              <a:gd name="connsiteX166" fmla="*/ 10736 w 319551"/>
              <a:gd name="connsiteY166" fmla="*/ 49506 h 369355"/>
              <a:gd name="connsiteX167" fmla="*/ 12973 w 319551"/>
              <a:gd name="connsiteY167" fmla="*/ 53532 h 369355"/>
              <a:gd name="connsiteX168" fmla="*/ 16402 w 319551"/>
              <a:gd name="connsiteY168" fmla="*/ 59646 h 369355"/>
              <a:gd name="connsiteX169" fmla="*/ 19236 w 319551"/>
              <a:gd name="connsiteY169" fmla="*/ 64865 h 369355"/>
              <a:gd name="connsiteX170" fmla="*/ 22367 w 319551"/>
              <a:gd name="connsiteY170" fmla="*/ 70531 h 369355"/>
              <a:gd name="connsiteX171" fmla="*/ 25946 w 319551"/>
              <a:gd name="connsiteY171" fmla="*/ 76943 h 369355"/>
              <a:gd name="connsiteX172" fmla="*/ 24753 w 319551"/>
              <a:gd name="connsiteY172" fmla="*/ 78583 h 369355"/>
              <a:gd name="connsiteX173" fmla="*/ 23858 w 319551"/>
              <a:gd name="connsiteY173" fmla="*/ 79925 h 369355"/>
              <a:gd name="connsiteX174" fmla="*/ 23858 w 319551"/>
              <a:gd name="connsiteY174" fmla="*/ 82162 h 369355"/>
              <a:gd name="connsiteX175" fmla="*/ 22516 w 319551"/>
              <a:gd name="connsiteY175" fmla="*/ 83355 h 369355"/>
              <a:gd name="connsiteX176" fmla="*/ 21025 w 319551"/>
              <a:gd name="connsiteY176" fmla="*/ 84100 h 369355"/>
              <a:gd name="connsiteX177" fmla="*/ 19236 w 319551"/>
              <a:gd name="connsiteY177" fmla="*/ 85890 h 369355"/>
              <a:gd name="connsiteX178" fmla="*/ 18043 w 319551"/>
              <a:gd name="connsiteY178" fmla="*/ 87530 h 369355"/>
              <a:gd name="connsiteX179" fmla="*/ 18043 w 319551"/>
              <a:gd name="connsiteY179" fmla="*/ 89767 h 369355"/>
              <a:gd name="connsiteX180" fmla="*/ 18192 w 319551"/>
              <a:gd name="connsiteY180" fmla="*/ 101398 h 369355"/>
              <a:gd name="connsiteX181" fmla="*/ 17894 w 319551"/>
              <a:gd name="connsiteY181" fmla="*/ 104529 h 369355"/>
              <a:gd name="connsiteX182" fmla="*/ 16999 w 319551"/>
              <a:gd name="connsiteY182" fmla="*/ 107213 h 369355"/>
              <a:gd name="connsiteX183" fmla="*/ 16104 w 319551"/>
              <a:gd name="connsiteY183" fmla="*/ 108555 h 369355"/>
              <a:gd name="connsiteX184" fmla="*/ 15508 w 319551"/>
              <a:gd name="connsiteY184" fmla="*/ 109599 h 369355"/>
              <a:gd name="connsiteX185" fmla="*/ 16850 w 319551"/>
              <a:gd name="connsiteY185" fmla="*/ 112283 h 369355"/>
              <a:gd name="connsiteX186" fmla="*/ 18192 w 319551"/>
              <a:gd name="connsiteY186" fmla="*/ 117800 h 369355"/>
              <a:gd name="connsiteX187" fmla="*/ 19087 w 319551"/>
              <a:gd name="connsiteY187" fmla="*/ 118844 h 369355"/>
              <a:gd name="connsiteX188" fmla="*/ 20280 w 319551"/>
              <a:gd name="connsiteY188" fmla="*/ 121081 h 369355"/>
              <a:gd name="connsiteX189" fmla="*/ 20876 w 319551"/>
              <a:gd name="connsiteY189" fmla="*/ 123168 h 369355"/>
              <a:gd name="connsiteX190" fmla="*/ 20578 w 319551"/>
              <a:gd name="connsiteY190" fmla="*/ 123914 h 369355"/>
              <a:gd name="connsiteX191" fmla="*/ 18192 w 319551"/>
              <a:gd name="connsiteY191" fmla="*/ 124958 h 369355"/>
              <a:gd name="connsiteX192" fmla="*/ 17297 w 319551"/>
              <a:gd name="connsiteY192" fmla="*/ 125852 h 369355"/>
              <a:gd name="connsiteX193" fmla="*/ 16999 w 319551"/>
              <a:gd name="connsiteY193" fmla="*/ 128984 h 369355"/>
              <a:gd name="connsiteX194" fmla="*/ 15955 w 319551"/>
              <a:gd name="connsiteY194" fmla="*/ 130177 h 369355"/>
              <a:gd name="connsiteX195" fmla="*/ 14166 w 319551"/>
              <a:gd name="connsiteY195" fmla="*/ 131668 h 369355"/>
              <a:gd name="connsiteX196" fmla="*/ 12973 w 319551"/>
              <a:gd name="connsiteY196" fmla="*/ 133308 h 369355"/>
              <a:gd name="connsiteX197" fmla="*/ 12078 w 319551"/>
              <a:gd name="connsiteY197" fmla="*/ 134501 h 369355"/>
              <a:gd name="connsiteX198" fmla="*/ 11184 w 319551"/>
              <a:gd name="connsiteY198" fmla="*/ 135246 h 369355"/>
              <a:gd name="connsiteX199" fmla="*/ 10736 w 319551"/>
              <a:gd name="connsiteY199" fmla="*/ 137334 h 369355"/>
              <a:gd name="connsiteX200" fmla="*/ 10140 w 319551"/>
              <a:gd name="connsiteY200" fmla="*/ 139422 h 369355"/>
              <a:gd name="connsiteX201" fmla="*/ 7903 w 319551"/>
              <a:gd name="connsiteY201" fmla="*/ 140764 h 369355"/>
              <a:gd name="connsiteX202" fmla="*/ 7456 w 319551"/>
              <a:gd name="connsiteY202" fmla="*/ 143299 h 369355"/>
              <a:gd name="connsiteX203" fmla="*/ 7456 w 319551"/>
              <a:gd name="connsiteY203" fmla="*/ 145386 h 369355"/>
              <a:gd name="connsiteX204" fmla="*/ 8649 w 319551"/>
              <a:gd name="connsiteY204" fmla="*/ 147474 h 369355"/>
              <a:gd name="connsiteX205" fmla="*/ 12377 w 319551"/>
              <a:gd name="connsiteY205" fmla="*/ 151947 h 369355"/>
              <a:gd name="connsiteX206" fmla="*/ 12824 w 319551"/>
              <a:gd name="connsiteY206" fmla="*/ 152991 h 369355"/>
              <a:gd name="connsiteX207" fmla="*/ 10736 w 319551"/>
              <a:gd name="connsiteY207" fmla="*/ 155675 h 369355"/>
              <a:gd name="connsiteX208" fmla="*/ 9543 w 319551"/>
              <a:gd name="connsiteY208" fmla="*/ 157465 h 369355"/>
              <a:gd name="connsiteX209" fmla="*/ 7903 w 319551"/>
              <a:gd name="connsiteY209" fmla="*/ 160596 h 369355"/>
              <a:gd name="connsiteX210" fmla="*/ 7903 w 319551"/>
              <a:gd name="connsiteY210" fmla="*/ 160596 h 369355"/>
              <a:gd name="connsiteX211" fmla="*/ 9543 w 319551"/>
              <a:gd name="connsiteY211" fmla="*/ 163727 h 369355"/>
              <a:gd name="connsiteX212" fmla="*/ 10289 w 319551"/>
              <a:gd name="connsiteY212" fmla="*/ 163727 h 369355"/>
              <a:gd name="connsiteX213" fmla="*/ 11482 w 319551"/>
              <a:gd name="connsiteY213" fmla="*/ 164771 h 369355"/>
              <a:gd name="connsiteX214" fmla="*/ 12377 w 319551"/>
              <a:gd name="connsiteY214" fmla="*/ 165219 h 369355"/>
              <a:gd name="connsiteX215" fmla="*/ 12824 w 319551"/>
              <a:gd name="connsiteY215" fmla="*/ 165666 h 369355"/>
              <a:gd name="connsiteX216" fmla="*/ 13420 w 319551"/>
              <a:gd name="connsiteY216" fmla="*/ 166411 h 369355"/>
              <a:gd name="connsiteX217" fmla="*/ 14613 w 319551"/>
              <a:gd name="connsiteY217" fmla="*/ 167604 h 369355"/>
              <a:gd name="connsiteX218" fmla="*/ 16253 w 319551"/>
              <a:gd name="connsiteY218" fmla="*/ 168499 h 369355"/>
              <a:gd name="connsiteX219" fmla="*/ 16850 w 319551"/>
              <a:gd name="connsiteY219" fmla="*/ 169990 h 369355"/>
              <a:gd name="connsiteX220" fmla="*/ 16850 w 319551"/>
              <a:gd name="connsiteY220" fmla="*/ 171779 h 369355"/>
              <a:gd name="connsiteX221" fmla="*/ 17446 w 319551"/>
              <a:gd name="connsiteY221" fmla="*/ 172227 h 369355"/>
              <a:gd name="connsiteX222" fmla="*/ 19832 w 319551"/>
              <a:gd name="connsiteY222" fmla="*/ 172674 h 369355"/>
              <a:gd name="connsiteX223" fmla="*/ 21771 w 319551"/>
              <a:gd name="connsiteY223" fmla="*/ 172674 h 369355"/>
              <a:gd name="connsiteX224" fmla="*/ 22665 w 319551"/>
              <a:gd name="connsiteY224" fmla="*/ 173420 h 369355"/>
              <a:gd name="connsiteX225" fmla="*/ 22367 w 319551"/>
              <a:gd name="connsiteY225" fmla="*/ 174016 h 369355"/>
              <a:gd name="connsiteX226" fmla="*/ 21920 w 319551"/>
              <a:gd name="connsiteY226" fmla="*/ 174613 h 369355"/>
              <a:gd name="connsiteX227" fmla="*/ 21174 w 319551"/>
              <a:gd name="connsiteY227" fmla="*/ 175507 h 369355"/>
              <a:gd name="connsiteX228" fmla="*/ 20280 w 319551"/>
              <a:gd name="connsiteY228" fmla="*/ 176551 h 369355"/>
              <a:gd name="connsiteX229" fmla="*/ 20727 w 319551"/>
              <a:gd name="connsiteY229" fmla="*/ 178042 h 369355"/>
              <a:gd name="connsiteX230" fmla="*/ 21771 w 319551"/>
              <a:gd name="connsiteY230" fmla="*/ 179533 h 369355"/>
              <a:gd name="connsiteX231" fmla="*/ 23411 w 319551"/>
              <a:gd name="connsiteY231" fmla="*/ 179832 h 369355"/>
              <a:gd name="connsiteX232" fmla="*/ 25200 w 319551"/>
              <a:gd name="connsiteY232" fmla="*/ 180279 h 369355"/>
              <a:gd name="connsiteX233" fmla="*/ 26691 w 319551"/>
              <a:gd name="connsiteY233" fmla="*/ 180279 h 369355"/>
              <a:gd name="connsiteX234" fmla="*/ 27735 w 319551"/>
              <a:gd name="connsiteY234" fmla="*/ 180875 h 369355"/>
              <a:gd name="connsiteX235" fmla="*/ 27735 w 319551"/>
              <a:gd name="connsiteY235" fmla="*/ 181770 h 369355"/>
              <a:gd name="connsiteX236" fmla="*/ 27884 w 319551"/>
              <a:gd name="connsiteY236" fmla="*/ 182218 h 369355"/>
              <a:gd name="connsiteX237" fmla="*/ 27884 w 319551"/>
              <a:gd name="connsiteY237" fmla="*/ 182665 h 369355"/>
              <a:gd name="connsiteX238" fmla="*/ 27288 w 319551"/>
              <a:gd name="connsiteY238" fmla="*/ 182963 h 369355"/>
              <a:gd name="connsiteX239" fmla="*/ 26095 w 319551"/>
              <a:gd name="connsiteY239" fmla="*/ 182963 h 369355"/>
              <a:gd name="connsiteX240" fmla="*/ 25051 w 319551"/>
              <a:gd name="connsiteY240" fmla="*/ 183410 h 369355"/>
              <a:gd name="connsiteX241" fmla="*/ 24753 w 319551"/>
              <a:gd name="connsiteY241" fmla="*/ 183709 h 369355"/>
              <a:gd name="connsiteX242" fmla="*/ 24753 w 319551"/>
              <a:gd name="connsiteY242" fmla="*/ 184305 h 369355"/>
              <a:gd name="connsiteX243" fmla="*/ 23858 w 319551"/>
              <a:gd name="connsiteY243" fmla="*/ 185051 h 369355"/>
              <a:gd name="connsiteX244" fmla="*/ 22516 w 319551"/>
              <a:gd name="connsiteY244" fmla="*/ 185796 h 369355"/>
              <a:gd name="connsiteX245" fmla="*/ 20578 w 319551"/>
              <a:gd name="connsiteY245" fmla="*/ 186094 h 369355"/>
              <a:gd name="connsiteX246" fmla="*/ 19385 w 319551"/>
              <a:gd name="connsiteY246" fmla="*/ 186393 h 369355"/>
              <a:gd name="connsiteX247" fmla="*/ 18788 w 319551"/>
              <a:gd name="connsiteY247" fmla="*/ 187138 h 369355"/>
              <a:gd name="connsiteX248" fmla="*/ 19534 w 319551"/>
              <a:gd name="connsiteY248" fmla="*/ 187586 h 369355"/>
              <a:gd name="connsiteX249" fmla="*/ 20280 w 319551"/>
              <a:gd name="connsiteY249" fmla="*/ 188629 h 369355"/>
              <a:gd name="connsiteX250" fmla="*/ 20578 w 319551"/>
              <a:gd name="connsiteY250" fmla="*/ 189375 h 369355"/>
              <a:gd name="connsiteX251" fmla="*/ 20578 w 319551"/>
              <a:gd name="connsiteY251" fmla="*/ 189971 h 369355"/>
              <a:gd name="connsiteX252" fmla="*/ 20578 w 319551"/>
              <a:gd name="connsiteY252" fmla="*/ 190568 h 369355"/>
              <a:gd name="connsiteX253" fmla="*/ 20280 w 319551"/>
              <a:gd name="connsiteY253" fmla="*/ 191164 h 369355"/>
              <a:gd name="connsiteX254" fmla="*/ 18341 w 319551"/>
              <a:gd name="connsiteY254" fmla="*/ 191164 h 369355"/>
              <a:gd name="connsiteX255" fmla="*/ 16701 w 319551"/>
              <a:gd name="connsiteY255" fmla="*/ 190121 h 369355"/>
              <a:gd name="connsiteX256" fmla="*/ 15955 w 319551"/>
              <a:gd name="connsiteY256" fmla="*/ 189673 h 369355"/>
              <a:gd name="connsiteX257" fmla="*/ 15955 w 319551"/>
              <a:gd name="connsiteY257" fmla="*/ 189971 h 369355"/>
              <a:gd name="connsiteX258" fmla="*/ 16402 w 319551"/>
              <a:gd name="connsiteY258" fmla="*/ 192805 h 369355"/>
              <a:gd name="connsiteX259" fmla="*/ 15508 w 319551"/>
              <a:gd name="connsiteY259" fmla="*/ 193699 h 369355"/>
              <a:gd name="connsiteX260" fmla="*/ 13420 w 319551"/>
              <a:gd name="connsiteY260" fmla="*/ 194743 h 369355"/>
              <a:gd name="connsiteX261" fmla="*/ 11631 w 319551"/>
              <a:gd name="connsiteY261" fmla="*/ 196234 h 369355"/>
              <a:gd name="connsiteX262" fmla="*/ 9842 w 319551"/>
              <a:gd name="connsiteY262" fmla="*/ 198769 h 369355"/>
              <a:gd name="connsiteX263" fmla="*/ 6859 w 319551"/>
              <a:gd name="connsiteY263" fmla="*/ 202646 h 369355"/>
              <a:gd name="connsiteX264" fmla="*/ 5815 w 319551"/>
              <a:gd name="connsiteY264" fmla="*/ 203690 h 369355"/>
              <a:gd name="connsiteX265" fmla="*/ 5368 w 319551"/>
              <a:gd name="connsiteY265" fmla="*/ 205032 h 369355"/>
              <a:gd name="connsiteX266" fmla="*/ 3728 w 319551"/>
              <a:gd name="connsiteY266" fmla="*/ 205479 h 369355"/>
              <a:gd name="connsiteX267" fmla="*/ 596 w 319551"/>
              <a:gd name="connsiteY267" fmla="*/ 208163 h 369355"/>
              <a:gd name="connsiteX268" fmla="*/ 0 w 319551"/>
              <a:gd name="connsiteY268" fmla="*/ 209505 h 369355"/>
              <a:gd name="connsiteX269" fmla="*/ 596 w 319551"/>
              <a:gd name="connsiteY269" fmla="*/ 210847 h 369355"/>
              <a:gd name="connsiteX270" fmla="*/ 2237 w 319551"/>
              <a:gd name="connsiteY270" fmla="*/ 211891 h 369355"/>
              <a:gd name="connsiteX271" fmla="*/ 3281 w 319551"/>
              <a:gd name="connsiteY271" fmla="*/ 213531 h 369355"/>
              <a:gd name="connsiteX272" fmla="*/ 3579 w 319551"/>
              <a:gd name="connsiteY272" fmla="*/ 215470 h 369355"/>
              <a:gd name="connsiteX273" fmla="*/ 3579 w 319551"/>
              <a:gd name="connsiteY273" fmla="*/ 216663 h 369355"/>
              <a:gd name="connsiteX274" fmla="*/ 3579 w 319551"/>
              <a:gd name="connsiteY274" fmla="*/ 216663 h 369355"/>
              <a:gd name="connsiteX275" fmla="*/ 4026 w 319551"/>
              <a:gd name="connsiteY275" fmla="*/ 219794 h 369355"/>
              <a:gd name="connsiteX276" fmla="*/ 7605 w 319551"/>
              <a:gd name="connsiteY276" fmla="*/ 224119 h 369355"/>
              <a:gd name="connsiteX277" fmla="*/ 8798 w 319551"/>
              <a:gd name="connsiteY277" fmla="*/ 228890 h 369355"/>
              <a:gd name="connsiteX278" fmla="*/ 9543 w 319551"/>
              <a:gd name="connsiteY278" fmla="*/ 229487 h 369355"/>
              <a:gd name="connsiteX279" fmla="*/ 14464 w 319551"/>
              <a:gd name="connsiteY279" fmla="*/ 231873 h 369355"/>
              <a:gd name="connsiteX280" fmla="*/ 14464 w 319551"/>
              <a:gd name="connsiteY280" fmla="*/ 232469 h 369355"/>
              <a:gd name="connsiteX281" fmla="*/ 13868 w 319551"/>
              <a:gd name="connsiteY281" fmla="*/ 233364 h 369355"/>
              <a:gd name="connsiteX282" fmla="*/ 13122 w 319551"/>
              <a:gd name="connsiteY282" fmla="*/ 234557 h 369355"/>
              <a:gd name="connsiteX283" fmla="*/ 13569 w 319551"/>
              <a:gd name="connsiteY283" fmla="*/ 236197 h 369355"/>
              <a:gd name="connsiteX284" fmla="*/ 14464 w 319551"/>
              <a:gd name="connsiteY284" fmla="*/ 238433 h 369355"/>
              <a:gd name="connsiteX285" fmla="*/ 14762 w 319551"/>
              <a:gd name="connsiteY285" fmla="*/ 240521 h 369355"/>
              <a:gd name="connsiteX286" fmla="*/ 15359 w 319551"/>
              <a:gd name="connsiteY286" fmla="*/ 242609 h 369355"/>
              <a:gd name="connsiteX287" fmla="*/ 15955 w 319551"/>
              <a:gd name="connsiteY287" fmla="*/ 245889 h 369355"/>
              <a:gd name="connsiteX288" fmla="*/ 16253 w 319551"/>
              <a:gd name="connsiteY288" fmla="*/ 248872 h 369355"/>
              <a:gd name="connsiteX289" fmla="*/ 17446 w 319551"/>
              <a:gd name="connsiteY289" fmla="*/ 253345 h 369355"/>
              <a:gd name="connsiteX290" fmla="*/ 17745 w 319551"/>
              <a:gd name="connsiteY290" fmla="*/ 256029 h 369355"/>
              <a:gd name="connsiteX291" fmla="*/ 17745 w 319551"/>
              <a:gd name="connsiteY291" fmla="*/ 257669 h 369355"/>
              <a:gd name="connsiteX292" fmla="*/ 18788 w 319551"/>
              <a:gd name="connsiteY292" fmla="*/ 259310 h 369355"/>
              <a:gd name="connsiteX293" fmla="*/ 20727 w 319551"/>
              <a:gd name="connsiteY293" fmla="*/ 261248 h 369355"/>
              <a:gd name="connsiteX294" fmla="*/ 23262 w 319551"/>
              <a:gd name="connsiteY294" fmla="*/ 263186 h 369355"/>
              <a:gd name="connsiteX295" fmla="*/ 25349 w 319551"/>
              <a:gd name="connsiteY295" fmla="*/ 265423 h 369355"/>
              <a:gd name="connsiteX296" fmla="*/ 26990 w 319551"/>
              <a:gd name="connsiteY296" fmla="*/ 266914 h 369355"/>
              <a:gd name="connsiteX297" fmla="*/ 28928 w 319551"/>
              <a:gd name="connsiteY297" fmla="*/ 268107 h 369355"/>
              <a:gd name="connsiteX298" fmla="*/ 30419 w 319551"/>
              <a:gd name="connsiteY298" fmla="*/ 269300 h 369355"/>
              <a:gd name="connsiteX299" fmla="*/ 31016 w 319551"/>
              <a:gd name="connsiteY299" fmla="*/ 270046 h 369355"/>
              <a:gd name="connsiteX300" fmla="*/ 31016 w 319551"/>
              <a:gd name="connsiteY300" fmla="*/ 270642 h 369355"/>
              <a:gd name="connsiteX301" fmla="*/ 30568 w 319551"/>
              <a:gd name="connsiteY301" fmla="*/ 271239 h 369355"/>
              <a:gd name="connsiteX302" fmla="*/ 28183 w 319551"/>
              <a:gd name="connsiteY302" fmla="*/ 274221 h 369355"/>
              <a:gd name="connsiteX303" fmla="*/ 24902 w 319551"/>
              <a:gd name="connsiteY303" fmla="*/ 278843 h 369355"/>
              <a:gd name="connsiteX304" fmla="*/ 24902 w 319551"/>
              <a:gd name="connsiteY304" fmla="*/ 279440 h 369355"/>
              <a:gd name="connsiteX305" fmla="*/ 28033 w 319551"/>
              <a:gd name="connsiteY305" fmla="*/ 282720 h 369355"/>
              <a:gd name="connsiteX306" fmla="*/ 28481 w 319551"/>
              <a:gd name="connsiteY306" fmla="*/ 284063 h 369355"/>
              <a:gd name="connsiteX307" fmla="*/ 28481 w 319551"/>
              <a:gd name="connsiteY307" fmla="*/ 285852 h 369355"/>
              <a:gd name="connsiteX308" fmla="*/ 27437 w 319551"/>
              <a:gd name="connsiteY308" fmla="*/ 288088 h 369355"/>
              <a:gd name="connsiteX309" fmla="*/ 24156 w 319551"/>
              <a:gd name="connsiteY309" fmla="*/ 288834 h 369355"/>
              <a:gd name="connsiteX310" fmla="*/ 23411 w 319551"/>
              <a:gd name="connsiteY310" fmla="*/ 289431 h 369355"/>
              <a:gd name="connsiteX311" fmla="*/ 23411 w 319551"/>
              <a:gd name="connsiteY311" fmla="*/ 290176 h 369355"/>
              <a:gd name="connsiteX312" fmla="*/ 24156 w 319551"/>
              <a:gd name="connsiteY312" fmla="*/ 291071 h 369355"/>
              <a:gd name="connsiteX313" fmla="*/ 24156 w 319551"/>
              <a:gd name="connsiteY313" fmla="*/ 293308 h 369355"/>
              <a:gd name="connsiteX314" fmla="*/ 25200 w 319551"/>
              <a:gd name="connsiteY314" fmla="*/ 295693 h 369355"/>
              <a:gd name="connsiteX315" fmla="*/ 24604 w 319551"/>
              <a:gd name="connsiteY315" fmla="*/ 296588 h 369355"/>
              <a:gd name="connsiteX316" fmla="*/ 23411 w 319551"/>
              <a:gd name="connsiteY316" fmla="*/ 297632 h 369355"/>
              <a:gd name="connsiteX317" fmla="*/ 23411 w 319551"/>
              <a:gd name="connsiteY317" fmla="*/ 298676 h 369355"/>
              <a:gd name="connsiteX318" fmla="*/ 23709 w 319551"/>
              <a:gd name="connsiteY318" fmla="*/ 299869 h 369355"/>
              <a:gd name="connsiteX319" fmla="*/ 25051 w 319551"/>
              <a:gd name="connsiteY319" fmla="*/ 300912 h 369355"/>
              <a:gd name="connsiteX320" fmla="*/ 30270 w 319551"/>
              <a:gd name="connsiteY320" fmla="*/ 304342 h 369355"/>
              <a:gd name="connsiteX321" fmla="*/ 30717 w 319551"/>
              <a:gd name="connsiteY321" fmla="*/ 304789 h 369355"/>
              <a:gd name="connsiteX322" fmla="*/ 30717 w 319551"/>
              <a:gd name="connsiteY322" fmla="*/ 305087 h 369355"/>
              <a:gd name="connsiteX323" fmla="*/ 28630 w 319551"/>
              <a:gd name="connsiteY323" fmla="*/ 307324 h 369355"/>
              <a:gd name="connsiteX324" fmla="*/ 28630 w 319551"/>
              <a:gd name="connsiteY324" fmla="*/ 308666 h 369355"/>
              <a:gd name="connsiteX325" fmla="*/ 28481 w 319551"/>
              <a:gd name="connsiteY325" fmla="*/ 310903 h 369355"/>
              <a:gd name="connsiteX326" fmla="*/ 28779 w 319551"/>
              <a:gd name="connsiteY326" fmla="*/ 312394 h 369355"/>
              <a:gd name="connsiteX327" fmla="*/ 29376 w 319551"/>
              <a:gd name="connsiteY327" fmla="*/ 312991 h 369355"/>
              <a:gd name="connsiteX328" fmla="*/ 31910 w 319551"/>
              <a:gd name="connsiteY328" fmla="*/ 313736 h 369355"/>
              <a:gd name="connsiteX329" fmla="*/ 35042 w 319551"/>
              <a:gd name="connsiteY329" fmla="*/ 318955 h 369355"/>
              <a:gd name="connsiteX330" fmla="*/ 38173 w 319551"/>
              <a:gd name="connsiteY330" fmla="*/ 323876 h 369355"/>
              <a:gd name="connsiteX331" fmla="*/ 38173 w 319551"/>
              <a:gd name="connsiteY331" fmla="*/ 328051 h 369355"/>
              <a:gd name="connsiteX332" fmla="*/ 38471 w 319551"/>
              <a:gd name="connsiteY332" fmla="*/ 332972 h 369355"/>
              <a:gd name="connsiteX333" fmla="*/ 40410 w 319551"/>
              <a:gd name="connsiteY333" fmla="*/ 336849 h 369355"/>
              <a:gd name="connsiteX334" fmla="*/ 40708 w 319551"/>
              <a:gd name="connsiteY334" fmla="*/ 339980 h 369355"/>
              <a:gd name="connsiteX335" fmla="*/ 41304 w 319551"/>
              <a:gd name="connsiteY335" fmla="*/ 343410 h 369355"/>
              <a:gd name="connsiteX336" fmla="*/ 43690 w 319551"/>
              <a:gd name="connsiteY336" fmla="*/ 345498 h 369355"/>
              <a:gd name="connsiteX337" fmla="*/ 44585 w 319551"/>
              <a:gd name="connsiteY337" fmla="*/ 349673 h 369355"/>
              <a:gd name="connsiteX338" fmla="*/ 44883 w 319551"/>
              <a:gd name="connsiteY338" fmla="*/ 351909 h 369355"/>
              <a:gd name="connsiteX339" fmla="*/ 44883 w 319551"/>
              <a:gd name="connsiteY339" fmla="*/ 353401 h 369355"/>
              <a:gd name="connsiteX340" fmla="*/ 46524 w 319551"/>
              <a:gd name="connsiteY340" fmla="*/ 358023 h 369355"/>
              <a:gd name="connsiteX341" fmla="*/ 46524 w 319551"/>
              <a:gd name="connsiteY341" fmla="*/ 361900 h 369355"/>
              <a:gd name="connsiteX342" fmla="*/ 46375 w 319551"/>
              <a:gd name="connsiteY342" fmla="*/ 364733 h 369355"/>
              <a:gd name="connsiteX343" fmla="*/ 46375 w 319551"/>
              <a:gd name="connsiteY343" fmla="*/ 366373 h 369355"/>
              <a:gd name="connsiteX344" fmla="*/ 46673 w 319551"/>
              <a:gd name="connsiteY344" fmla="*/ 367417 h 369355"/>
              <a:gd name="connsiteX345" fmla="*/ 48164 w 319551"/>
              <a:gd name="connsiteY345" fmla="*/ 368461 h 369355"/>
              <a:gd name="connsiteX346" fmla="*/ 48909 w 319551"/>
              <a:gd name="connsiteY346" fmla="*/ 369058 h 369355"/>
              <a:gd name="connsiteX347" fmla="*/ 51146 w 319551"/>
              <a:gd name="connsiteY347" fmla="*/ 369356 h 369355"/>
              <a:gd name="connsiteX348" fmla="*/ 54427 w 319551"/>
              <a:gd name="connsiteY348" fmla="*/ 369356 h 369355"/>
              <a:gd name="connsiteX349" fmla="*/ 60093 w 319551"/>
              <a:gd name="connsiteY349" fmla="*/ 368312 h 369355"/>
              <a:gd name="connsiteX350" fmla="*/ 64566 w 319551"/>
              <a:gd name="connsiteY350" fmla="*/ 367417 h 369355"/>
              <a:gd name="connsiteX351" fmla="*/ 65461 w 319551"/>
              <a:gd name="connsiteY351" fmla="*/ 366075 h 369355"/>
              <a:gd name="connsiteX352" fmla="*/ 68294 w 319551"/>
              <a:gd name="connsiteY352" fmla="*/ 362497 h 369355"/>
              <a:gd name="connsiteX353" fmla="*/ 68891 w 319551"/>
              <a:gd name="connsiteY353" fmla="*/ 359663 h 369355"/>
              <a:gd name="connsiteX354" fmla="*/ 69935 w 319551"/>
              <a:gd name="connsiteY354" fmla="*/ 358470 h 369355"/>
              <a:gd name="connsiteX355" fmla="*/ 75004 w 319551"/>
              <a:gd name="connsiteY355" fmla="*/ 355637 h 369355"/>
              <a:gd name="connsiteX356" fmla="*/ 75899 w 319551"/>
              <a:gd name="connsiteY356" fmla="*/ 353699 h 369355"/>
              <a:gd name="connsiteX357" fmla="*/ 76346 w 319551"/>
              <a:gd name="connsiteY357" fmla="*/ 351611 h 369355"/>
              <a:gd name="connsiteX358" fmla="*/ 77390 w 319551"/>
              <a:gd name="connsiteY358" fmla="*/ 350120 h 369355"/>
              <a:gd name="connsiteX359" fmla="*/ 79329 w 319551"/>
              <a:gd name="connsiteY359" fmla="*/ 349822 h 369355"/>
              <a:gd name="connsiteX360" fmla="*/ 82758 w 319551"/>
              <a:gd name="connsiteY360" fmla="*/ 348480 h 369355"/>
              <a:gd name="connsiteX361" fmla="*/ 86486 w 319551"/>
              <a:gd name="connsiteY361" fmla="*/ 347138 h 369355"/>
              <a:gd name="connsiteX362" fmla="*/ 87679 w 319551"/>
              <a:gd name="connsiteY362" fmla="*/ 345348 h 369355"/>
              <a:gd name="connsiteX363" fmla="*/ 88723 w 319551"/>
              <a:gd name="connsiteY363" fmla="*/ 342366 h 369355"/>
              <a:gd name="connsiteX364" fmla="*/ 89618 w 319551"/>
              <a:gd name="connsiteY364" fmla="*/ 339085 h 369355"/>
              <a:gd name="connsiteX365" fmla="*/ 90363 w 319551"/>
              <a:gd name="connsiteY365" fmla="*/ 338340 h 369355"/>
              <a:gd name="connsiteX366" fmla="*/ 91556 w 319551"/>
              <a:gd name="connsiteY366" fmla="*/ 338340 h 369355"/>
              <a:gd name="connsiteX367" fmla="*/ 93494 w 319551"/>
              <a:gd name="connsiteY367" fmla="*/ 339235 h 369355"/>
              <a:gd name="connsiteX368" fmla="*/ 94538 w 319551"/>
              <a:gd name="connsiteY368" fmla="*/ 340577 h 369355"/>
              <a:gd name="connsiteX369" fmla="*/ 99757 w 319551"/>
              <a:gd name="connsiteY369" fmla="*/ 344603 h 369355"/>
              <a:gd name="connsiteX370" fmla="*/ 102143 w 319551"/>
              <a:gd name="connsiteY370" fmla="*/ 346839 h 369355"/>
              <a:gd name="connsiteX371" fmla="*/ 104380 w 319551"/>
              <a:gd name="connsiteY371" fmla="*/ 347138 h 369355"/>
              <a:gd name="connsiteX372" fmla="*/ 108853 w 319551"/>
              <a:gd name="connsiteY372" fmla="*/ 346690 h 369355"/>
              <a:gd name="connsiteX373" fmla="*/ 109748 w 319551"/>
              <a:gd name="connsiteY373" fmla="*/ 346690 h 369355"/>
              <a:gd name="connsiteX374" fmla="*/ 120932 w 319551"/>
              <a:gd name="connsiteY374" fmla="*/ 346989 h 369355"/>
              <a:gd name="connsiteX375" fmla="*/ 122721 w 319551"/>
              <a:gd name="connsiteY375" fmla="*/ 346989 h 369355"/>
              <a:gd name="connsiteX376" fmla="*/ 126598 w 319551"/>
              <a:gd name="connsiteY376" fmla="*/ 348181 h 369355"/>
              <a:gd name="connsiteX377" fmla="*/ 128835 w 319551"/>
              <a:gd name="connsiteY377" fmla="*/ 348927 h 369355"/>
              <a:gd name="connsiteX378" fmla="*/ 130326 w 319551"/>
              <a:gd name="connsiteY378" fmla="*/ 349374 h 369355"/>
              <a:gd name="connsiteX379" fmla="*/ 132861 w 319551"/>
              <a:gd name="connsiteY379" fmla="*/ 350567 h 369355"/>
              <a:gd name="connsiteX380" fmla="*/ 134948 w 319551"/>
              <a:gd name="connsiteY380" fmla="*/ 354593 h 369355"/>
              <a:gd name="connsiteX381" fmla="*/ 136141 w 319551"/>
              <a:gd name="connsiteY381" fmla="*/ 357874 h 369355"/>
              <a:gd name="connsiteX382" fmla="*/ 137036 w 319551"/>
              <a:gd name="connsiteY382" fmla="*/ 360707 h 369355"/>
              <a:gd name="connsiteX383" fmla="*/ 138974 w 319551"/>
              <a:gd name="connsiteY383" fmla="*/ 365777 h 369355"/>
              <a:gd name="connsiteX384" fmla="*/ 140317 w 319551"/>
              <a:gd name="connsiteY384" fmla="*/ 367716 h 369355"/>
              <a:gd name="connsiteX385" fmla="*/ 140764 w 319551"/>
              <a:gd name="connsiteY385" fmla="*/ 366821 h 369355"/>
              <a:gd name="connsiteX386" fmla="*/ 141808 w 319551"/>
              <a:gd name="connsiteY386" fmla="*/ 361304 h 369355"/>
              <a:gd name="connsiteX387" fmla="*/ 143299 w 319551"/>
              <a:gd name="connsiteY387" fmla="*/ 358023 h 369355"/>
              <a:gd name="connsiteX388" fmla="*/ 145386 w 319551"/>
              <a:gd name="connsiteY388" fmla="*/ 354444 h 369355"/>
              <a:gd name="connsiteX389" fmla="*/ 149412 w 319551"/>
              <a:gd name="connsiteY389" fmla="*/ 346094 h 369355"/>
              <a:gd name="connsiteX390" fmla="*/ 150903 w 319551"/>
              <a:gd name="connsiteY390" fmla="*/ 344901 h 369355"/>
              <a:gd name="connsiteX391" fmla="*/ 152544 w 319551"/>
              <a:gd name="connsiteY391" fmla="*/ 344305 h 369355"/>
              <a:gd name="connsiteX392" fmla="*/ 153588 w 319551"/>
              <a:gd name="connsiteY392" fmla="*/ 344305 h 369355"/>
              <a:gd name="connsiteX393" fmla="*/ 154780 w 319551"/>
              <a:gd name="connsiteY393" fmla="*/ 344901 h 369355"/>
              <a:gd name="connsiteX394" fmla="*/ 156272 w 319551"/>
              <a:gd name="connsiteY394" fmla="*/ 344901 h 369355"/>
              <a:gd name="connsiteX395" fmla="*/ 157316 w 319551"/>
              <a:gd name="connsiteY395" fmla="*/ 344305 h 369355"/>
              <a:gd name="connsiteX396" fmla="*/ 168052 w 319551"/>
              <a:gd name="connsiteY396" fmla="*/ 344305 h 369355"/>
              <a:gd name="connsiteX397" fmla="*/ 179235 w 319551"/>
              <a:gd name="connsiteY397" fmla="*/ 344156 h 369355"/>
              <a:gd name="connsiteX398" fmla="*/ 179533 w 319551"/>
              <a:gd name="connsiteY398" fmla="*/ 344156 h 369355"/>
              <a:gd name="connsiteX399" fmla="*/ 179981 w 319551"/>
              <a:gd name="connsiteY399" fmla="*/ 345647 h 369355"/>
              <a:gd name="connsiteX400" fmla="*/ 181770 w 319551"/>
              <a:gd name="connsiteY400" fmla="*/ 348778 h 369355"/>
              <a:gd name="connsiteX401" fmla="*/ 183858 w 319551"/>
              <a:gd name="connsiteY401" fmla="*/ 350418 h 369355"/>
              <a:gd name="connsiteX402" fmla="*/ 184305 w 319551"/>
              <a:gd name="connsiteY402" fmla="*/ 350866 h 369355"/>
              <a:gd name="connsiteX403" fmla="*/ 184902 w 319551"/>
              <a:gd name="connsiteY403" fmla="*/ 349374 h 369355"/>
              <a:gd name="connsiteX404" fmla="*/ 186542 w 319551"/>
              <a:gd name="connsiteY404" fmla="*/ 343708 h 369355"/>
              <a:gd name="connsiteX405" fmla="*/ 188928 w 319551"/>
              <a:gd name="connsiteY405" fmla="*/ 335656 h 369355"/>
              <a:gd name="connsiteX406" fmla="*/ 191314 w 319551"/>
              <a:gd name="connsiteY406" fmla="*/ 327306 h 369355"/>
              <a:gd name="connsiteX407" fmla="*/ 194147 w 319551"/>
              <a:gd name="connsiteY407" fmla="*/ 317464 h 369355"/>
              <a:gd name="connsiteX408" fmla="*/ 194147 w 319551"/>
              <a:gd name="connsiteY408" fmla="*/ 310456 h 369355"/>
              <a:gd name="connsiteX409" fmla="*/ 194147 w 319551"/>
              <a:gd name="connsiteY409" fmla="*/ 303149 h 369355"/>
              <a:gd name="connsiteX410" fmla="*/ 198173 w 319551"/>
              <a:gd name="connsiteY410" fmla="*/ 297035 h 369355"/>
              <a:gd name="connsiteX411" fmla="*/ 201006 w 319551"/>
              <a:gd name="connsiteY411" fmla="*/ 292711 h 369355"/>
              <a:gd name="connsiteX412" fmla="*/ 203541 w 319551"/>
              <a:gd name="connsiteY412" fmla="*/ 288685 h 369355"/>
              <a:gd name="connsiteX413" fmla="*/ 206076 w 319551"/>
              <a:gd name="connsiteY413" fmla="*/ 281677 h 369355"/>
              <a:gd name="connsiteX414" fmla="*/ 207716 w 319551"/>
              <a:gd name="connsiteY414" fmla="*/ 277054 h 369355"/>
              <a:gd name="connsiteX415" fmla="*/ 214128 w 319551"/>
              <a:gd name="connsiteY415" fmla="*/ 276010 h 369355"/>
              <a:gd name="connsiteX416" fmla="*/ 225013 w 319551"/>
              <a:gd name="connsiteY416" fmla="*/ 273624 h 369355"/>
              <a:gd name="connsiteX417" fmla="*/ 230530 w 319551"/>
              <a:gd name="connsiteY417" fmla="*/ 272431 h 369355"/>
              <a:gd name="connsiteX418" fmla="*/ 242012 w 319551"/>
              <a:gd name="connsiteY418" fmla="*/ 269897 h 369355"/>
              <a:gd name="connsiteX419" fmla="*/ 253643 w 319551"/>
              <a:gd name="connsiteY419" fmla="*/ 267362 h 369355"/>
              <a:gd name="connsiteX420" fmla="*/ 265871 w 319551"/>
              <a:gd name="connsiteY420" fmla="*/ 267362 h 369355"/>
              <a:gd name="connsiteX421" fmla="*/ 277651 w 319551"/>
              <a:gd name="connsiteY421" fmla="*/ 267064 h 369355"/>
              <a:gd name="connsiteX422" fmla="*/ 286896 w 319551"/>
              <a:gd name="connsiteY422" fmla="*/ 272879 h 369355"/>
              <a:gd name="connsiteX423" fmla="*/ 293904 w 319551"/>
              <a:gd name="connsiteY423" fmla="*/ 277352 h 369355"/>
              <a:gd name="connsiteX424" fmla="*/ 301658 w 319551"/>
              <a:gd name="connsiteY424" fmla="*/ 282273 h 369355"/>
              <a:gd name="connsiteX425" fmla="*/ 302254 w 319551"/>
              <a:gd name="connsiteY425" fmla="*/ 283317 h 369355"/>
              <a:gd name="connsiteX426" fmla="*/ 302851 w 319551"/>
              <a:gd name="connsiteY426" fmla="*/ 287343 h 369355"/>
              <a:gd name="connsiteX427" fmla="*/ 302254 w 319551"/>
              <a:gd name="connsiteY427" fmla="*/ 292115 h 369355"/>
              <a:gd name="connsiteX428" fmla="*/ 304044 w 319551"/>
              <a:gd name="connsiteY428" fmla="*/ 291667 h 369355"/>
              <a:gd name="connsiteX429" fmla="*/ 304789 w 319551"/>
              <a:gd name="connsiteY429" fmla="*/ 290474 h 369355"/>
              <a:gd name="connsiteX430" fmla="*/ 305982 w 319551"/>
              <a:gd name="connsiteY430" fmla="*/ 288834 h 369355"/>
              <a:gd name="connsiteX431" fmla="*/ 307622 w 319551"/>
              <a:gd name="connsiteY431" fmla="*/ 288387 h 369355"/>
              <a:gd name="connsiteX432" fmla="*/ 309561 w 319551"/>
              <a:gd name="connsiteY432" fmla="*/ 287790 h 369355"/>
              <a:gd name="connsiteX433" fmla="*/ 310307 w 319551"/>
              <a:gd name="connsiteY433" fmla="*/ 286597 h 369355"/>
              <a:gd name="connsiteX434" fmla="*/ 305833 w 319551"/>
              <a:gd name="connsiteY434" fmla="*/ 282422 h 369355"/>
              <a:gd name="connsiteX435" fmla="*/ 303149 w 319551"/>
              <a:gd name="connsiteY435" fmla="*/ 279887 h 369355"/>
              <a:gd name="connsiteX436" fmla="*/ 304640 w 319551"/>
              <a:gd name="connsiteY436" fmla="*/ 276458 h 369355"/>
              <a:gd name="connsiteX437" fmla="*/ 307324 w 319551"/>
              <a:gd name="connsiteY437" fmla="*/ 270791 h 369355"/>
              <a:gd name="connsiteX438" fmla="*/ 309859 w 319551"/>
              <a:gd name="connsiteY438" fmla="*/ 265274 h 369355"/>
              <a:gd name="connsiteX439" fmla="*/ 311798 w 319551"/>
              <a:gd name="connsiteY439" fmla="*/ 261099 h 369355"/>
              <a:gd name="connsiteX440" fmla="*/ 312245 w 319551"/>
              <a:gd name="connsiteY440" fmla="*/ 260353 h 369355"/>
              <a:gd name="connsiteX441" fmla="*/ 313885 w 319551"/>
              <a:gd name="connsiteY441" fmla="*/ 260055 h 369355"/>
              <a:gd name="connsiteX442" fmla="*/ 313587 w 319551"/>
              <a:gd name="connsiteY442" fmla="*/ 257818 h 369355"/>
              <a:gd name="connsiteX443" fmla="*/ 313587 w 319551"/>
              <a:gd name="connsiteY443" fmla="*/ 256327 h 369355"/>
              <a:gd name="connsiteX444" fmla="*/ 312096 w 319551"/>
              <a:gd name="connsiteY444" fmla="*/ 256327 h 369355"/>
              <a:gd name="connsiteX445" fmla="*/ 313587 w 319551"/>
              <a:gd name="connsiteY445" fmla="*/ 251257 h 369355"/>
              <a:gd name="connsiteX446" fmla="*/ 315824 w 319551"/>
              <a:gd name="connsiteY446" fmla="*/ 243951 h 369355"/>
              <a:gd name="connsiteX447" fmla="*/ 317464 w 319551"/>
              <a:gd name="connsiteY447" fmla="*/ 238433 h 369355"/>
              <a:gd name="connsiteX448" fmla="*/ 318061 w 319551"/>
              <a:gd name="connsiteY448" fmla="*/ 237539 h 369355"/>
              <a:gd name="connsiteX449" fmla="*/ 319254 w 319551"/>
              <a:gd name="connsiteY449" fmla="*/ 237241 h 369355"/>
              <a:gd name="connsiteX450" fmla="*/ 319552 w 319551"/>
              <a:gd name="connsiteY450" fmla="*/ 236644 h 369355"/>
              <a:gd name="connsiteX451" fmla="*/ 318061 w 319551"/>
              <a:gd name="connsiteY451" fmla="*/ 235749 h 369355"/>
              <a:gd name="connsiteX452" fmla="*/ 18043 w 319551"/>
              <a:gd name="connsiteY452" fmla="*/ 181323 h 369355"/>
              <a:gd name="connsiteX453" fmla="*/ 18937 w 319551"/>
              <a:gd name="connsiteY453" fmla="*/ 180875 h 369355"/>
              <a:gd name="connsiteX454" fmla="*/ 19981 w 319551"/>
              <a:gd name="connsiteY454" fmla="*/ 181323 h 369355"/>
              <a:gd name="connsiteX455" fmla="*/ 20578 w 319551"/>
              <a:gd name="connsiteY455" fmla="*/ 181323 h 369355"/>
              <a:gd name="connsiteX456" fmla="*/ 20429 w 319551"/>
              <a:gd name="connsiteY456" fmla="*/ 180279 h 369355"/>
              <a:gd name="connsiteX457" fmla="*/ 18937 w 319551"/>
              <a:gd name="connsiteY457" fmla="*/ 179384 h 369355"/>
              <a:gd name="connsiteX458" fmla="*/ 17148 w 319551"/>
              <a:gd name="connsiteY458" fmla="*/ 177595 h 369355"/>
              <a:gd name="connsiteX459" fmla="*/ 15508 w 319551"/>
              <a:gd name="connsiteY459" fmla="*/ 176700 h 369355"/>
              <a:gd name="connsiteX460" fmla="*/ 14911 w 319551"/>
              <a:gd name="connsiteY460" fmla="*/ 176700 h 369355"/>
              <a:gd name="connsiteX461" fmla="*/ 14911 w 319551"/>
              <a:gd name="connsiteY461" fmla="*/ 178191 h 369355"/>
              <a:gd name="connsiteX462" fmla="*/ 14613 w 319551"/>
              <a:gd name="connsiteY462" fmla="*/ 179533 h 369355"/>
              <a:gd name="connsiteX463" fmla="*/ 14315 w 319551"/>
              <a:gd name="connsiteY463" fmla="*/ 180726 h 369355"/>
              <a:gd name="connsiteX464" fmla="*/ 16552 w 319551"/>
              <a:gd name="connsiteY464" fmla="*/ 180726 h 369355"/>
              <a:gd name="connsiteX465" fmla="*/ 18341 w 319551"/>
              <a:gd name="connsiteY465" fmla="*/ 181174 h 369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Lst>
            <a:rect l="l" t="t" r="r" b="b"/>
            <a:pathLst>
              <a:path w="319551" h="369355">
                <a:moveTo>
                  <a:pt x="318806" y="235899"/>
                </a:moveTo>
                <a:lnTo>
                  <a:pt x="317911" y="234109"/>
                </a:lnTo>
                <a:lnTo>
                  <a:pt x="315973" y="229188"/>
                </a:lnTo>
                <a:lnTo>
                  <a:pt x="312842" y="221434"/>
                </a:lnTo>
                <a:lnTo>
                  <a:pt x="312543" y="218601"/>
                </a:lnTo>
                <a:lnTo>
                  <a:pt x="311350" y="216812"/>
                </a:lnTo>
                <a:lnTo>
                  <a:pt x="309412" y="217408"/>
                </a:lnTo>
                <a:lnTo>
                  <a:pt x="307175" y="216812"/>
                </a:lnTo>
                <a:lnTo>
                  <a:pt x="301509" y="212637"/>
                </a:lnTo>
                <a:lnTo>
                  <a:pt x="297781" y="210400"/>
                </a:lnTo>
                <a:lnTo>
                  <a:pt x="296439" y="209058"/>
                </a:lnTo>
                <a:lnTo>
                  <a:pt x="295843" y="204734"/>
                </a:lnTo>
                <a:lnTo>
                  <a:pt x="294799" y="199962"/>
                </a:lnTo>
                <a:lnTo>
                  <a:pt x="294351" y="193997"/>
                </a:lnTo>
                <a:lnTo>
                  <a:pt x="294351" y="192506"/>
                </a:lnTo>
                <a:cubicBezTo>
                  <a:pt x="294351" y="192506"/>
                  <a:pt x="297781" y="188033"/>
                  <a:pt x="297781" y="188033"/>
                </a:cubicBezTo>
                <a:lnTo>
                  <a:pt x="297781" y="185796"/>
                </a:lnTo>
                <a:cubicBezTo>
                  <a:pt x="297781" y="185796"/>
                  <a:pt x="298079" y="183858"/>
                  <a:pt x="298079" y="183858"/>
                </a:cubicBezTo>
                <a:lnTo>
                  <a:pt x="298079" y="182367"/>
                </a:lnTo>
                <a:cubicBezTo>
                  <a:pt x="298079" y="182367"/>
                  <a:pt x="297184" y="182367"/>
                  <a:pt x="297184" y="182367"/>
                </a:cubicBezTo>
                <a:lnTo>
                  <a:pt x="295843" y="183112"/>
                </a:lnTo>
                <a:lnTo>
                  <a:pt x="293904" y="183709"/>
                </a:lnTo>
                <a:lnTo>
                  <a:pt x="292860" y="183709"/>
                </a:lnTo>
                <a:cubicBezTo>
                  <a:pt x="292860" y="183709"/>
                  <a:pt x="281826" y="183261"/>
                  <a:pt x="281826" y="183261"/>
                </a:cubicBezTo>
                <a:lnTo>
                  <a:pt x="269300" y="182814"/>
                </a:lnTo>
                <a:lnTo>
                  <a:pt x="258862" y="182367"/>
                </a:lnTo>
                <a:lnTo>
                  <a:pt x="249766" y="182068"/>
                </a:lnTo>
                <a:lnTo>
                  <a:pt x="249468" y="178191"/>
                </a:lnTo>
                <a:lnTo>
                  <a:pt x="249021" y="171779"/>
                </a:lnTo>
                <a:lnTo>
                  <a:pt x="248722" y="167157"/>
                </a:lnTo>
                <a:lnTo>
                  <a:pt x="248126" y="159850"/>
                </a:lnTo>
                <a:lnTo>
                  <a:pt x="244547" y="155377"/>
                </a:lnTo>
                <a:lnTo>
                  <a:pt x="240670" y="150456"/>
                </a:lnTo>
                <a:lnTo>
                  <a:pt x="239328" y="149263"/>
                </a:lnTo>
                <a:lnTo>
                  <a:pt x="244100" y="149263"/>
                </a:lnTo>
                <a:cubicBezTo>
                  <a:pt x="244100" y="149263"/>
                  <a:pt x="247529" y="148965"/>
                  <a:pt x="247529" y="148965"/>
                </a:cubicBezTo>
                <a:lnTo>
                  <a:pt x="246784" y="135843"/>
                </a:lnTo>
                <a:lnTo>
                  <a:pt x="245740" y="134501"/>
                </a:lnTo>
                <a:lnTo>
                  <a:pt x="244845" y="130326"/>
                </a:lnTo>
                <a:lnTo>
                  <a:pt x="244249" y="127940"/>
                </a:lnTo>
                <a:lnTo>
                  <a:pt x="242609" y="126001"/>
                </a:lnTo>
                <a:lnTo>
                  <a:pt x="242161" y="123765"/>
                </a:lnTo>
                <a:lnTo>
                  <a:pt x="242460" y="122274"/>
                </a:lnTo>
                <a:lnTo>
                  <a:pt x="243354" y="121379"/>
                </a:lnTo>
                <a:lnTo>
                  <a:pt x="243951" y="119142"/>
                </a:lnTo>
                <a:lnTo>
                  <a:pt x="243504" y="116905"/>
                </a:lnTo>
                <a:lnTo>
                  <a:pt x="242460" y="114818"/>
                </a:lnTo>
                <a:lnTo>
                  <a:pt x="241267" y="112730"/>
                </a:lnTo>
                <a:lnTo>
                  <a:pt x="238881" y="111537"/>
                </a:lnTo>
                <a:lnTo>
                  <a:pt x="235600" y="109301"/>
                </a:lnTo>
                <a:lnTo>
                  <a:pt x="230530" y="106468"/>
                </a:lnTo>
                <a:lnTo>
                  <a:pt x="226206" y="104529"/>
                </a:lnTo>
                <a:lnTo>
                  <a:pt x="224864" y="104827"/>
                </a:lnTo>
                <a:lnTo>
                  <a:pt x="217259" y="105573"/>
                </a:lnTo>
                <a:lnTo>
                  <a:pt x="214724" y="106020"/>
                </a:lnTo>
                <a:lnTo>
                  <a:pt x="213084" y="105573"/>
                </a:lnTo>
                <a:lnTo>
                  <a:pt x="207418" y="105573"/>
                </a:lnTo>
                <a:cubicBezTo>
                  <a:pt x="207418" y="105573"/>
                  <a:pt x="205181" y="104082"/>
                  <a:pt x="205181" y="104082"/>
                </a:cubicBezTo>
                <a:lnTo>
                  <a:pt x="203392" y="102292"/>
                </a:lnTo>
                <a:lnTo>
                  <a:pt x="199515" y="97670"/>
                </a:lnTo>
                <a:lnTo>
                  <a:pt x="198918" y="95433"/>
                </a:lnTo>
                <a:lnTo>
                  <a:pt x="197427" y="94687"/>
                </a:lnTo>
                <a:lnTo>
                  <a:pt x="195041" y="94986"/>
                </a:lnTo>
                <a:lnTo>
                  <a:pt x="192656" y="94687"/>
                </a:lnTo>
                <a:lnTo>
                  <a:pt x="188182" y="92749"/>
                </a:lnTo>
                <a:lnTo>
                  <a:pt x="183858" y="90810"/>
                </a:lnTo>
                <a:lnTo>
                  <a:pt x="181770" y="90810"/>
                </a:lnTo>
                <a:cubicBezTo>
                  <a:pt x="181770" y="90810"/>
                  <a:pt x="179981" y="89618"/>
                  <a:pt x="179981" y="89618"/>
                </a:cubicBezTo>
                <a:lnTo>
                  <a:pt x="176700" y="86635"/>
                </a:lnTo>
                <a:lnTo>
                  <a:pt x="175209" y="85442"/>
                </a:lnTo>
                <a:lnTo>
                  <a:pt x="174464" y="83951"/>
                </a:lnTo>
                <a:lnTo>
                  <a:pt x="173718" y="81715"/>
                </a:lnTo>
                <a:lnTo>
                  <a:pt x="172376" y="81267"/>
                </a:lnTo>
                <a:lnTo>
                  <a:pt x="170736" y="81715"/>
                </a:lnTo>
                <a:lnTo>
                  <a:pt x="168946" y="82907"/>
                </a:lnTo>
                <a:lnTo>
                  <a:pt x="166411" y="82162"/>
                </a:lnTo>
                <a:lnTo>
                  <a:pt x="163280" y="80074"/>
                </a:lnTo>
                <a:lnTo>
                  <a:pt x="161192" y="78434"/>
                </a:lnTo>
                <a:lnTo>
                  <a:pt x="159999" y="77688"/>
                </a:lnTo>
                <a:lnTo>
                  <a:pt x="157316" y="76495"/>
                </a:lnTo>
                <a:lnTo>
                  <a:pt x="154631" y="76197"/>
                </a:lnTo>
                <a:lnTo>
                  <a:pt x="150605" y="77838"/>
                </a:lnTo>
                <a:lnTo>
                  <a:pt x="147325" y="77092"/>
                </a:lnTo>
                <a:lnTo>
                  <a:pt x="142255" y="76495"/>
                </a:lnTo>
                <a:lnTo>
                  <a:pt x="137931" y="75303"/>
                </a:lnTo>
                <a:lnTo>
                  <a:pt x="136290" y="72171"/>
                </a:lnTo>
                <a:lnTo>
                  <a:pt x="135396" y="70084"/>
                </a:lnTo>
                <a:lnTo>
                  <a:pt x="132861" y="68742"/>
                </a:lnTo>
                <a:lnTo>
                  <a:pt x="130773" y="67101"/>
                </a:lnTo>
                <a:lnTo>
                  <a:pt x="128387" y="64715"/>
                </a:lnTo>
                <a:lnTo>
                  <a:pt x="127194" y="63970"/>
                </a:lnTo>
                <a:lnTo>
                  <a:pt x="124958" y="63224"/>
                </a:lnTo>
                <a:lnTo>
                  <a:pt x="122870" y="62330"/>
                </a:lnTo>
                <a:lnTo>
                  <a:pt x="122572" y="60839"/>
                </a:lnTo>
                <a:lnTo>
                  <a:pt x="121826" y="58900"/>
                </a:lnTo>
                <a:lnTo>
                  <a:pt x="121826" y="58453"/>
                </a:lnTo>
                <a:cubicBezTo>
                  <a:pt x="121826" y="58453"/>
                  <a:pt x="120186" y="56067"/>
                  <a:pt x="120186" y="56067"/>
                </a:cubicBezTo>
                <a:lnTo>
                  <a:pt x="119589" y="56067"/>
                </a:lnTo>
                <a:cubicBezTo>
                  <a:pt x="119589" y="56067"/>
                  <a:pt x="118844" y="56365"/>
                  <a:pt x="118844" y="56365"/>
                </a:cubicBezTo>
                <a:lnTo>
                  <a:pt x="118247" y="56663"/>
                </a:lnTo>
                <a:lnTo>
                  <a:pt x="117651" y="56216"/>
                </a:lnTo>
                <a:lnTo>
                  <a:pt x="117651" y="55172"/>
                </a:lnTo>
                <a:cubicBezTo>
                  <a:pt x="117651" y="55172"/>
                  <a:pt x="117949" y="53383"/>
                  <a:pt x="117949" y="53383"/>
                </a:cubicBezTo>
                <a:lnTo>
                  <a:pt x="117204" y="51593"/>
                </a:lnTo>
                <a:lnTo>
                  <a:pt x="115265" y="49655"/>
                </a:lnTo>
                <a:lnTo>
                  <a:pt x="114222" y="47716"/>
                </a:lnTo>
                <a:lnTo>
                  <a:pt x="114222" y="45629"/>
                </a:lnTo>
                <a:cubicBezTo>
                  <a:pt x="114222" y="45629"/>
                  <a:pt x="113625" y="44287"/>
                  <a:pt x="113625" y="44287"/>
                </a:cubicBezTo>
                <a:lnTo>
                  <a:pt x="112879" y="43541"/>
                </a:lnTo>
                <a:lnTo>
                  <a:pt x="112432" y="42348"/>
                </a:lnTo>
                <a:lnTo>
                  <a:pt x="112432" y="40708"/>
                </a:lnTo>
                <a:cubicBezTo>
                  <a:pt x="112432" y="40708"/>
                  <a:pt x="112879" y="38621"/>
                  <a:pt x="112879" y="38621"/>
                </a:cubicBezTo>
                <a:lnTo>
                  <a:pt x="114072" y="36235"/>
                </a:lnTo>
                <a:lnTo>
                  <a:pt x="113774" y="32656"/>
                </a:lnTo>
                <a:lnTo>
                  <a:pt x="111985" y="27735"/>
                </a:lnTo>
                <a:lnTo>
                  <a:pt x="110941" y="24156"/>
                </a:lnTo>
                <a:lnTo>
                  <a:pt x="110941" y="21920"/>
                </a:lnTo>
                <a:cubicBezTo>
                  <a:pt x="110941" y="21920"/>
                  <a:pt x="110941" y="20280"/>
                  <a:pt x="110941" y="20280"/>
                </a:cubicBezTo>
                <a:lnTo>
                  <a:pt x="111985" y="18788"/>
                </a:lnTo>
                <a:lnTo>
                  <a:pt x="114222" y="14911"/>
                </a:lnTo>
                <a:lnTo>
                  <a:pt x="114669" y="11929"/>
                </a:lnTo>
                <a:lnTo>
                  <a:pt x="113923" y="8649"/>
                </a:lnTo>
                <a:lnTo>
                  <a:pt x="113923" y="6114"/>
                </a:lnTo>
                <a:cubicBezTo>
                  <a:pt x="113923" y="6114"/>
                  <a:pt x="114371" y="4324"/>
                  <a:pt x="114371" y="4324"/>
                </a:cubicBezTo>
                <a:lnTo>
                  <a:pt x="113625" y="2088"/>
                </a:lnTo>
                <a:lnTo>
                  <a:pt x="112134" y="0"/>
                </a:lnTo>
                <a:lnTo>
                  <a:pt x="111090" y="0"/>
                </a:lnTo>
                <a:cubicBezTo>
                  <a:pt x="111090" y="0"/>
                  <a:pt x="109599" y="596"/>
                  <a:pt x="109599" y="596"/>
                </a:cubicBezTo>
                <a:lnTo>
                  <a:pt x="107809" y="2386"/>
                </a:lnTo>
                <a:lnTo>
                  <a:pt x="105722" y="2684"/>
                </a:lnTo>
                <a:lnTo>
                  <a:pt x="103933" y="1491"/>
                </a:lnTo>
                <a:lnTo>
                  <a:pt x="98266" y="1938"/>
                </a:lnTo>
                <a:lnTo>
                  <a:pt x="89319" y="3131"/>
                </a:lnTo>
                <a:lnTo>
                  <a:pt x="85741" y="4324"/>
                </a:lnTo>
                <a:lnTo>
                  <a:pt x="83653" y="4772"/>
                </a:lnTo>
                <a:lnTo>
                  <a:pt x="81118" y="5219"/>
                </a:lnTo>
                <a:lnTo>
                  <a:pt x="77092" y="7306"/>
                </a:lnTo>
                <a:lnTo>
                  <a:pt x="67101" y="15359"/>
                </a:lnTo>
                <a:lnTo>
                  <a:pt x="65014" y="16552"/>
                </a:lnTo>
                <a:lnTo>
                  <a:pt x="62628" y="16552"/>
                </a:lnTo>
                <a:cubicBezTo>
                  <a:pt x="62628" y="16552"/>
                  <a:pt x="61286" y="17894"/>
                  <a:pt x="61286" y="17894"/>
                </a:cubicBezTo>
                <a:lnTo>
                  <a:pt x="59049" y="18788"/>
                </a:lnTo>
                <a:lnTo>
                  <a:pt x="54725" y="21920"/>
                </a:lnTo>
                <a:lnTo>
                  <a:pt x="52488" y="24455"/>
                </a:lnTo>
                <a:lnTo>
                  <a:pt x="50997" y="26841"/>
                </a:lnTo>
                <a:lnTo>
                  <a:pt x="49357" y="26841"/>
                </a:lnTo>
                <a:cubicBezTo>
                  <a:pt x="49357" y="26841"/>
                  <a:pt x="48015" y="26244"/>
                  <a:pt x="48015" y="26244"/>
                </a:cubicBezTo>
                <a:lnTo>
                  <a:pt x="43840" y="26542"/>
                </a:lnTo>
                <a:lnTo>
                  <a:pt x="41752" y="27288"/>
                </a:lnTo>
                <a:lnTo>
                  <a:pt x="39515" y="29525"/>
                </a:lnTo>
                <a:lnTo>
                  <a:pt x="36682" y="33551"/>
                </a:lnTo>
                <a:lnTo>
                  <a:pt x="35489" y="34744"/>
                </a:lnTo>
                <a:lnTo>
                  <a:pt x="33252" y="35937"/>
                </a:lnTo>
                <a:lnTo>
                  <a:pt x="30568" y="36980"/>
                </a:lnTo>
                <a:lnTo>
                  <a:pt x="27288" y="38471"/>
                </a:lnTo>
                <a:lnTo>
                  <a:pt x="25797" y="38471"/>
                </a:lnTo>
                <a:cubicBezTo>
                  <a:pt x="25797" y="38471"/>
                  <a:pt x="24455" y="38770"/>
                  <a:pt x="24455" y="38770"/>
                </a:cubicBezTo>
                <a:lnTo>
                  <a:pt x="23411" y="38024"/>
                </a:lnTo>
                <a:lnTo>
                  <a:pt x="23113" y="36533"/>
                </a:lnTo>
                <a:lnTo>
                  <a:pt x="21472" y="35638"/>
                </a:lnTo>
                <a:lnTo>
                  <a:pt x="17446" y="35191"/>
                </a:lnTo>
                <a:lnTo>
                  <a:pt x="11482" y="34147"/>
                </a:lnTo>
                <a:lnTo>
                  <a:pt x="5368" y="34147"/>
                </a:lnTo>
                <a:cubicBezTo>
                  <a:pt x="5368" y="34147"/>
                  <a:pt x="2386" y="34147"/>
                  <a:pt x="2386" y="34147"/>
                </a:cubicBezTo>
                <a:lnTo>
                  <a:pt x="5666" y="40112"/>
                </a:lnTo>
                <a:lnTo>
                  <a:pt x="8052" y="44436"/>
                </a:lnTo>
                <a:lnTo>
                  <a:pt x="10736" y="49506"/>
                </a:lnTo>
                <a:lnTo>
                  <a:pt x="12973" y="53532"/>
                </a:lnTo>
                <a:lnTo>
                  <a:pt x="16402" y="59646"/>
                </a:lnTo>
                <a:lnTo>
                  <a:pt x="19236" y="64865"/>
                </a:lnTo>
                <a:lnTo>
                  <a:pt x="22367" y="70531"/>
                </a:lnTo>
                <a:lnTo>
                  <a:pt x="25946" y="76943"/>
                </a:lnTo>
                <a:lnTo>
                  <a:pt x="24753" y="78583"/>
                </a:lnTo>
                <a:lnTo>
                  <a:pt x="23858" y="79925"/>
                </a:lnTo>
                <a:lnTo>
                  <a:pt x="23858" y="82162"/>
                </a:lnTo>
                <a:cubicBezTo>
                  <a:pt x="23858" y="82162"/>
                  <a:pt x="22516" y="83355"/>
                  <a:pt x="22516" y="83355"/>
                </a:cubicBezTo>
                <a:lnTo>
                  <a:pt x="21025" y="84100"/>
                </a:lnTo>
                <a:lnTo>
                  <a:pt x="19236" y="85890"/>
                </a:lnTo>
                <a:lnTo>
                  <a:pt x="18043" y="87530"/>
                </a:lnTo>
                <a:lnTo>
                  <a:pt x="18043" y="89767"/>
                </a:lnTo>
                <a:cubicBezTo>
                  <a:pt x="18043" y="89767"/>
                  <a:pt x="18192" y="101398"/>
                  <a:pt x="18192" y="101398"/>
                </a:cubicBezTo>
                <a:lnTo>
                  <a:pt x="17894" y="104529"/>
                </a:lnTo>
                <a:lnTo>
                  <a:pt x="16999" y="107213"/>
                </a:lnTo>
                <a:lnTo>
                  <a:pt x="16104" y="108555"/>
                </a:lnTo>
                <a:lnTo>
                  <a:pt x="15508" y="109599"/>
                </a:lnTo>
                <a:lnTo>
                  <a:pt x="16850" y="112283"/>
                </a:lnTo>
                <a:lnTo>
                  <a:pt x="18192" y="117800"/>
                </a:lnTo>
                <a:lnTo>
                  <a:pt x="19087" y="118844"/>
                </a:lnTo>
                <a:lnTo>
                  <a:pt x="20280" y="121081"/>
                </a:lnTo>
                <a:lnTo>
                  <a:pt x="20876" y="123168"/>
                </a:lnTo>
                <a:lnTo>
                  <a:pt x="20578" y="123914"/>
                </a:lnTo>
                <a:lnTo>
                  <a:pt x="18192" y="124958"/>
                </a:lnTo>
                <a:lnTo>
                  <a:pt x="17297" y="125852"/>
                </a:lnTo>
                <a:lnTo>
                  <a:pt x="16999" y="128984"/>
                </a:lnTo>
                <a:lnTo>
                  <a:pt x="15955" y="130177"/>
                </a:lnTo>
                <a:lnTo>
                  <a:pt x="14166" y="131668"/>
                </a:lnTo>
                <a:lnTo>
                  <a:pt x="12973" y="133308"/>
                </a:lnTo>
                <a:lnTo>
                  <a:pt x="12078" y="134501"/>
                </a:lnTo>
                <a:lnTo>
                  <a:pt x="11184" y="135246"/>
                </a:lnTo>
                <a:lnTo>
                  <a:pt x="10736" y="137334"/>
                </a:lnTo>
                <a:lnTo>
                  <a:pt x="10140" y="139422"/>
                </a:lnTo>
                <a:lnTo>
                  <a:pt x="7903" y="140764"/>
                </a:lnTo>
                <a:lnTo>
                  <a:pt x="7456" y="143299"/>
                </a:lnTo>
                <a:lnTo>
                  <a:pt x="7456" y="145386"/>
                </a:lnTo>
                <a:cubicBezTo>
                  <a:pt x="7456" y="145386"/>
                  <a:pt x="8649" y="147474"/>
                  <a:pt x="8649" y="147474"/>
                </a:cubicBezTo>
                <a:lnTo>
                  <a:pt x="12377" y="151947"/>
                </a:lnTo>
                <a:lnTo>
                  <a:pt x="12824" y="152991"/>
                </a:lnTo>
                <a:lnTo>
                  <a:pt x="10736" y="155675"/>
                </a:lnTo>
                <a:lnTo>
                  <a:pt x="9543" y="157465"/>
                </a:lnTo>
                <a:lnTo>
                  <a:pt x="7903" y="160596"/>
                </a:lnTo>
                <a:lnTo>
                  <a:pt x="7903" y="160596"/>
                </a:lnTo>
                <a:cubicBezTo>
                  <a:pt x="7903" y="160596"/>
                  <a:pt x="9543" y="163727"/>
                  <a:pt x="9543" y="163727"/>
                </a:cubicBezTo>
                <a:lnTo>
                  <a:pt x="10289" y="163727"/>
                </a:lnTo>
                <a:cubicBezTo>
                  <a:pt x="10289" y="163727"/>
                  <a:pt x="11482" y="164771"/>
                  <a:pt x="11482" y="164771"/>
                </a:cubicBezTo>
                <a:lnTo>
                  <a:pt x="12377" y="165219"/>
                </a:lnTo>
                <a:lnTo>
                  <a:pt x="12824" y="165666"/>
                </a:lnTo>
                <a:lnTo>
                  <a:pt x="13420" y="166411"/>
                </a:lnTo>
                <a:lnTo>
                  <a:pt x="14613" y="167604"/>
                </a:lnTo>
                <a:lnTo>
                  <a:pt x="16253" y="168499"/>
                </a:lnTo>
                <a:lnTo>
                  <a:pt x="16850" y="169990"/>
                </a:lnTo>
                <a:lnTo>
                  <a:pt x="16850" y="171779"/>
                </a:lnTo>
                <a:lnTo>
                  <a:pt x="17446" y="172227"/>
                </a:lnTo>
                <a:lnTo>
                  <a:pt x="19832" y="172674"/>
                </a:lnTo>
                <a:lnTo>
                  <a:pt x="21771" y="172674"/>
                </a:lnTo>
                <a:cubicBezTo>
                  <a:pt x="21771" y="172674"/>
                  <a:pt x="22665" y="173420"/>
                  <a:pt x="22665" y="173420"/>
                </a:cubicBezTo>
                <a:lnTo>
                  <a:pt x="22367" y="174016"/>
                </a:lnTo>
                <a:lnTo>
                  <a:pt x="21920" y="174613"/>
                </a:lnTo>
                <a:lnTo>
                  <a:pt x="21174" y="175507"/>
                </a:lnTo>
                <a:lnTo>
                  <a:pt x="20280" y="176551"/>
                </a:lnTo>
                <a:lnTo>
                  <a:pt x="20727" y="178042"/>
                </a:lnTo>
                <a:lnTo>
                  <a:pt x="21771" y="179533"/>
                </a:lnTo>
                <a:lnTo>
                  <a:pt x="23411" y="179832"/>
                </a:lnTo>
                <a:lnTo>
                  <a:pt x="25200" y="180279"/>
                </a:lnTo>
                <a:lnTo>
                  <a:pt x="26691" y="180279"/>
                </a:lnTo>
                <a:cubicBezTo>
                  <a:pt x="26691" y="180279"/>
                  <a:pt x="27735" y="180875"/>
                  <a:pt x="27735" y="180875"/>
                </a:cubicBezTo>
                <a:lnTo>
                  <a:pt x="27735" y="181770"/>
                </a:lnTo>
                <a:cubicBezTo>
                  <a:pt x="27735" y="181770"/>
                  <a:pt x="27884" y="182218"/>
                  <a:pt x="27884" y="182218"/>
                </a:cubicBezTo>
                <a:lnTo>
                  <a:pt x="27884" y="182665"/>
                </a:lnTo>
                <a:cubicBezTo>
                  <a:pt x="27884" y="182665"/>
                  <a:pt x="27288" y="182963"/>
                  <a:pt x="27288" y="182963"/>
                </a:cubicBezTo>
                <a:lnTo>
                  <a:pt x="26095" y="182963"/>
                </a:lnTo>
                <a:cubicBezTo>
                  <a:pt x="26095" y="182963"/>
                  <a:pt x="25051" y="183410"/>
                  <a:pt x="25051" y="183410"/>
                </a:cubicBezTo>
                <a:lnTo>
                  <a:pt x="24753" y="183709"/>
                </a:lnTo>
                <a:lnTo>
                  <a:pt x="24753" y="184305"/>
                </a:lnTo>
                <a:cubicBezTo>
                  <a:pt x="24753" y="184305"/>
                  <a:pt x="23858" y="185051"/>
                  <a:pt x="23858" y="185051"/>
                </a:cubicBezTo>
                <a:lnTo>
                  <a:pt x="22516" y="185796"/>
                </a:lnTo>
                <a:lnTo>
                  <a:pt x="20578" y="186094"/>
                </a:lnTo>
                <a:lnTo>
                  <a:pt x="19385" y="186393"/>
                </a:lnTo>
                <a:lnTo>
                  <a:pt x="18788" y="187138"/>
                </a:lnTo>
                <a:lnTo>
                  <a:pt x="19534" y="187586"/>
                </a:lnTo>
                <a:lnTo>
                  <a:pt x="20280" y="188629"/>
                </a:lnTo>
                <a:lnTo>
                  <a:pt x="20578" y="189375"/>
                </a:lnTo>
                <a:lnTo>
                  <a:pt x="20578" y="189971"/>
                </a:lnTo>
                <a:cubicBezTo>
                  <a:pt x="20578" y="189971"/>
                  <a:pt x="20578" y="190568"/>
                  <a:pt x="20578" y="190568"/>
                </a:cubicBezTo>
                <a:lnTo>
                  <a:pt x="20280" y="191164"/>
                </a:lnTo>
                <a:lnTo>
                  <a:pt x="18341" y="191164"/>
                </a:lnTo>
                <a:cubicBezTo>
                  <a:pt x="18341" y="191164"/>
                  <a:pt x="16701" y="190121"/>
                  <a:pt x="16701" y="190121"/>
                </a:cubicBezTo>
                <a:lnTo>
                  <a:pt x="15955" y="189673"/>
                </a:lnTo>
                <a:lnTo>
                  <a:pt x="15955" y="189971"/>
                </a:lnTo>
                <a:cubicBezTo>
                  <a:pt x="15955" y="189971"/>
                  <a:pt x="16402" y="192805"/>
                  <a:pt x="16402" y="192805"/>
                </a:cubicBezTo>
                <a:lnTo>
                  <a:pt x="15508" y="193699"/>
                </a:lnTo>
                <a:lnTo>
                  <a:pt x="13420" y="194743"/>
                </a:lnTo>
                <a:lnTo>
                  <a:pt x="11631" y="196234"/>
                </a:lnTo>
                <a:lnTo>
                  <a:pt x="9842" y="198769"/>
                </a:lnTo>
                <a:lnTo>
                  <a:pt x="6859" y="202646"/>
                </a:lnTo>
                <a:lnTo>
                  <a:pt x="5815" y="203690"/>
                </a:lnTo>
                <a:lnTo>
                  <a:pt x="5368" y="205032"/>
                </a:lnTo>
                <a:lnTo>
                  <a:pt x="3728" y="205479"/>
                </a:lnTo>
                <a:lnTo>
                  <a:pt x="596" y="208163"/>
                </a:lnTo>
                <a:lnTo>
                  <a:pt x="0" y="209505"/>
                </a:lnTo>
                <a:lnTo>
                  <a:pt x="596" y="210847"/>
                </a:lnTo>
                <a:lnTo>
                  <a:pt x="2237" y="211891"/>
                </a:lnTo>
                <a:lnTo>
                  <a:pt x="3281" y="213531"/>
                </a:lnTo>
                <a:lnTo>
                  <a:pt x="3579" y="215470"/>
                </a:lnTo>
                <a:lnTo>
                  <a:pt x="3579" y="216663"/>
                </a:lnTo>
                <a:cubicBezTo>
                  <a:pt x="3579" y="216663"/>
                  <a:pt x="3579" y="216663"/>
                  <a:pt x="3579" y="216663"/>
                </a:cubicBezTo>
                <a:lnTo>
                  <a:pt x="4026" y="219794"/>
                </a:lnTo>
                <a:lnTo>
                  <a:pt x="7605" y="224119"/>
                </a:lnTo>
                <a:lnTo>
                  <a:pt x="8798" y="228890"/>
                </a:lnTo>
                <a:lnTo>
                  <a:pt x="9543" y="229487"/>
                </a:lnTo>
                <a:lnTo>
                  <a:pt x="14464" y="231873"/>
                </a:lnTo>
                <a:lnTo>
                  <a:pt x="14464" y="232469"/>
                </a:lnTo>
                <a:cubicBezTo>
                  <a:pt x="14464" y="232469"/>
                  <a:pt x="13868" y="233364"/>
                  <a:pt x="13868" y="233364"/>
                </a:cubicBezTo>
                <a:lnTo>
                  <a:pt x="13122" y="234557"/>
                </a:lnTo>
                <a:lnTo>
                  <a:pt x="13569" y="236197"/>
                </a:lnTo>
                <a:lnTo>
                  <a:pt x="14464" y="238433"/>
                </a:lnTo>
                <a:lnTo>
                  <a:pt x="14762" y="240521"/>
                </a:lnTo>
                <a:lnTo>
                  <a:pt x="15359" y="242609"/>
                </a:lnTo>
                <a:lnTo>
                  <a:pt x="15955" y="245889"/>
                </a:lnTo>
                <a:lnTo>
                  <a:pt x="16253" y="248872"/>
                </a:lnTo>
                <a:lnTo>
                  <a:pt x="17446" y="253345"/>
                </a:lnTo>
                <a:lnTo>
                  <a:pt x="17745" y="256029"/>
                </a:lnTo>
                <a:lnTo>
                  <a:pt x="17745" y="257669"/>
                </a:lnTo>
                <a:cubicBezTo>
                  <a:pt x="17745" y="257669"/>
                  <a:pt x="18788" y="259310"/>
                  <a:pt x="18788" y="259310"/>
                </a:cubicBezTo>
                <a:lnTo>
                  <a:pt x="20727" y="261248"/>
                </a:lnTo>
                <a:lnTo>
                  <a:pt x="23262" y="263186"/>
                </a:lnTo>
                <a:lnTo>
                  <a:pt x="25349" y="265423"/>
                </a:lnTo>
                <a:lnTo>
                  <a:pt x="26990" y="266914"/>
                </a:lnTo>
                <a:lnTo>
                  <a:pt x="28928" y="268107"/>
                </a:lnTo>
                <a:lnTo>
                  <a:pt x="30419" y="269300"/>
                </a:lnTo>
                <a:lnTo>
                  <a:pt x="31016" y="270046"/>
                </a:lnTo>
                <a:lnTo>
                  <a:pt x="31016" y="270642"/>
                </a:lnTo>
                <a:cubicBezTo>
                  <a:pt x="31016" y="270642"/>
                  <a:pt x="30568" y="271239"/>
                  <a:pt x="30568" y="271239"/>
                </a:cubicBezTo>
                <a:lnTo>
                  <a:pt x="28183" y="274221"/>
                </a:lnTo>
                <a:lnTo>
                  <a:pt x="24902" y="278843"/>
                </a:lnTo>
                <a:lnTo>
                  <a:pt x="24902" y="279440"/>
                </a:lnTo>
                <a:cubicBezTo>
                  <a:pt x="24902" y="279440"/>
                  <a:pt x="28033" y="282720"/>
                  <a:pt x="28033" y="282720"/>
                </a:cubicBezTo>
                <a:lnTo>
                  <a:pt x="28481" y="284063"/>
                </a:lnTo>
                <a:lnTo>
                  <a:pt x="28481" y="285852"/>
                </a:lnTo>
                <a:cubicBezTo>
                  <a:pt x="28481" y="285852"/>
                  <a:pt x="27437" y="288088"/>
                  <a:pt x="27437" y="288088"/>
                </a:cubicBezTo>
                <a:lnTo>
                  <a:pt x="24156" y="288834"/>
                </a:lnTo>
                <a:lnTo>
                  <a:pt x="23411" y="289431"/>
                </a:lnTo>
                <a:lnTo>
                  <a:pt x="23411" y="290176"/>
                </a:lnTo>
                <a:cubicBezTo>
                  <a:pt x="23411" y="290176"/>
                  <a:pt x="24156" y="291071"/>
                  <a:pt x="24156" y="291071"/>
                </a:cubicBezTo>
                <a:lnTo>
                  <a:pt x="24156" y="293308"/>
                </a:lnTo>
                <a:cubicBezTo>
                  <a:pt x="24156" y="293308"/>
                  <a:pt x="25200" y="295693"/>
                  <a:pt x="25200" y="295693"/>
                </a:cubicBezTo>
                <a:lnTo>
                  <a:pt x="24604" y="296588"/>
                </a:lnTo>
                <a:lnTo>
                  <a:pt x="23411" y="297632"/>
                </a:lnTo>
                <a:lnTo>
                  <a:pt x="23411" y="298676"/>
                </a:lnTo>
                <a:cubicBezTo>
                  <a:pt x="23411" y="298676"/>
                  <a:pt x="23709" y="299869"/>
                  <a:pt x="23709" y="299869"/>
                </a:cubicBezTo>
                <a:lnTo>
                  <a:pt x="25051" y="300912"/>
                </a:lnTo>
                <a:lnTo>
                  <a:pt x="30270" y="304342"/>
                </a:lnTo>
                <a:lnTo>
                  <a:pt x="30717" y="304789"/>
                </a:lnTo>
                <a:lnTo>
                  <a:pt x="30717" y="305087"/>
                </a:lnTo>
                <a:cubicBezTo>
                  <a:pt x="30717" y="305087"/>
                  <a:pt x="28630" y="307324"/>
                  <a:pt x="28630" y="307324"/>
                </a:cubicBezTo>
                <a:lnTo>
                  <a:pt x="28630" y="308666"/>
                </a:lnTo>
                <a:cubicBezTo>
                  <a:pt x="28630" y="308666"/>
                  <a:pt x="28481" y="310903"/>
                  <a:pt x="28481" y="310903"/>
                </a:cubicBezTo>
                <a:lnTo>
                  <a:pt x="28779" y="312394"/>
                </a:lnTo>
                <a:lnTo>
                  <a:pt x="29376" y="312991"/>
                </a:lnTo>
                <a:lnTo>
                  <a:pt x="31910" y="313736"/>
                </a:lnTo>
                <a:lnTo>
                  <a:pt x="35042" y="318955"/>
                </a:lnTo>
                <a:lnTo>
                  <a:pt x="38173" y="323876"/>
                </a:lnTo>
                <a:lnTo>
                  <a:pt x="38173" y="328051"/>
                </a:lnTo>
                <a:cubicBezTo>
                  <a:pt x="38173" y="328051"/>
                  <a:pt x="38471" y="332972"/>
                  <a:pt x="38471" y="332972"/>
                </a:cubicBezTo>
                <a:lnTo>
                  <a:pt x="40410" y="336849"/>
                </a:lnTo>
                <a:lnTo>
                  <a:pt x="40708" y="339980"/>
                </a:lnTo>
                <a:lnTo>
                  <a:pt x="41304" y="343410"/>
                </a:lnTo>
                <a:lnTo>
                  <a:pt x="43690" y="345498"/>
                </a:lnTo>
                <a:lnTo>
                  <a:pt x="44585" y="349673"/>
                </a:lnTo>
                <a:lnTo>
                  <a:pt x="44883" y="351909"/>
                </a:lnTo>
                <a:lnTo>
                  <a:pt x="44883" y="353401"/>
                </a:lnTo>
                <a:cubicBezTo>
                  <a:pt x="44883" y="353401"/>
                  <a:pt x="46524" y="358023"/>
                  <a:pt x="46524" y="358023"/>
                </a:cubicBezTo>
                <a:lnTo>
                  <a:pt x="46524" y="361900"/>
                </a:lnTo>
                <a:cubicBezTo>
                  <a:pt x="46524" y="361900"/>
                  <a:pt x="46375" y="364733"/>
                  <a:pt x="46375" y="364733"/>
                </a:cubicBezTo>
                <a:lnTo>
                  <a:pt x="46375" y="366373"/>
                </a:lnTo>
                <a:cubicBezTo>
                  <a:pt x="46375" y="366373"/>
                  <a:pt x="46673" y="367417"/>
                  <a:pt x="46673" y="367417"/>
                </a:cubicBezTo>
                <a:lnTo>
                  <a:pt x="48164" y="368461"/>
                </a:lnTo>
                <a:lnTo>
                  <a:pt x="48909" y="369058"/>
                </a:lnTo>
                <a:lnTo>
                  <a:pt x="51146" y="369356"/>
                </a:lnTo>
                <a:lnTo>
                  <a:pt x="54427" y="369356"/>
                </a:lnTo>
                <a:cubicBezTo>
                  <a:pt x="54427" y="369356"/>
                  <a:pt x="60093" y="368312"/>
                  <a:pt x="60093" y="368312"/>
                </a:cubicBezTo>
                <a:lnTo>
                  <a:pt x="64566" y="367417"/>
                </a:lnTo>
                <a:lnTo>
                  <a:pt x="65461" y="366075"/>
                </a:lnTo>
                <a:lnTo>
                  <a:pt x="68294" y="362497"/>
                </a:lnTo>
                <a:lnTo>
                  <a:pt x="68891" y="359663"/>
                </a:lnTo>
                <a:lnTo>
                  <a:pt x="69935" y="358470"/>
                </a:lnTo>
                <a:lnTo>
                  <a:pt x="75004" y="355637"/>
                </a:lnTo>
                <a:lnTo>
                  <a:pt x="75899" y="353699"/>
                </a:lnTo>
                <a:lnTo>
                  <a:pt x="76346" y="351611"/>
                </a:lnTo>
                <a:lnTo>
                  <a:pt x="77390" y="350120"/>
                </a:lnTo>
                <a:lnTo>
                  <a:pt x="79329" y="349822"/>
                </a:lnTo>
                <a:lnTo>
                  <a:pt x="82758" y="348480"/>
                </a:lnTo>
                <a:lnTo>
                  <a:pt x="86486" y="347138"/>
                </a:lnTo>
                <a:lnTo>
                  <a:pt x="87679" y="345348"/>
                </a:lnTo>
                <a:lnTo>
                  <a:pt x="88723" y="342366"/>
                </a:lnTo>
                <a:lnTo>
                  <a:pt x="89618" y="339085"/>
                </a:lnTo>
                <a:lnTo>
                  <a:pt x="90363" y="338340"/>
                </a:lnTo>
                <a:lnTo>
                  <a:pt x="91556" y="338340"/>
                </a:lnTo>
                <a:cubicBezTo>
                  <a:pt x="91556" y="338340"/>
                  <a:pt x="93494" y="339235"/>
                  <a:pt x="93494" y="339235"/>
                </a:cubicBezTo>
                <a:lnTo>
                  <a:pt x="94538" y="340577"/>
                </a:lnTo>
                <a:lnTo>
                  <a:pt x="99757" y="344603"/>
                </a:lnTo>
                <a:lnTo>
                  <a:pt x="102143" y="346839"/>
                </a:lnTo>
                <a:lnTo>
                  <a:pt x="104380" y="347138"/>
                </a:lnTo>
                <a:lnTo>
                  <a:pt x="108853" y="346690"/>
                </a:lnTo>
                <a:lnTo>
                  <a:pt x="109748" y="346690"/>
                </a:lnTo>
                <a:cubicBezTo>
                  <a:pt x="109748" y="346690"/>
                  <a:pt x="120932" y="346989"/>
                  <a:pt x="120932" y="346989"/>
                </a:cubicBezTo>
                <a:lnTo>
                  <a:pt x="122721" y="346989"/>
                </a:lnTo>
                <a:cubicBezTo>
                  <a:pt x="122721" y="346989"/>
                  <a:pt x="126598" y="348181"/>
                  <a:pt x="126598" y="348181"/>
                </a:cubicBezTo>
                <a:lnTo>
                  <a:pt x="128835" y="348927"/>
                </a:lnTo>
                <a:lnTo>
                  <a:pt x="130326" y="349374"/>
                </a:lnTo>
                <a:lnTo>
                  <a:pt x="132861" y="350567"/>
                </a:lnTo>
                <a:lnTo>
                  <a:pt x="134948" y="354593"/>
                </a:lnTo>
                <a:lnTo>
                  <a:pt x="136141" y="357874"/>
                </a:lnTo>
                <a:lnTo>
                  <a:pt x="137036" y="360707"/>
                </a:lnTo>
                <a:lnTo>
                  <a:pt x="138974" y="365777"/>
                </a:lnTo>
                <a:lnTo>
                  <a:pt x="140317" y="367716"/>
                </a:lnTo>
                <a:lnTo>
                  <a:pt x="140764" y="366821"/>
                </a:lnTo>
                <a:lnTo>
                  <a:pt x="141808" y="361304"/>
                </a:lnTo>
                <a:lnTo>
                  <a:pt x="143299" y="358023"/>
                </a:lnTo>
                <a:lnTo>
                  <a:pt x="145386" y="354444"/>
                </a:lnTo>
                <a:lnTo>
                  <a:pt x="149412" y="346094"/>
                </a:lnTo>
                <a:lnTo>
                  <a:pt x="150903" y="344901"/>
                </a:lnTo>
                <a:lnTo>
                  <a:pt x="152544" y="344305"/>
                </a:lnTo>
                <a:lnTo>
                  <a:pt x="153588" y="344305"/>
                </a:lnTo>
                <a:cubicBezTo>
                  <a:pt x="153588" y="344305"/>
                  <a:pt x="154780" y="344901"/>
                  <a:pt x="154780" y="344901"/>
                </a:cubicBezTo>
                <a:lnTo>
                  <a:pt x="156272" y="344901"/>
                </a:lnTo>
                <a:cubicBezTo>
                  <a:pt x="156272" y="344901"/>
                  <a:pt x="157316" y="344305"/>
                  <a:pt x="157316" y="344305"/>
                </a:cubicBezTo>
                <a:lnTo>
                  <a:pt x="168052" y="344305"/>
                </a:lnTo>
                <a:cubicBezTo>
                  <a:pt x="168052" y="344305"/>
                  <a:pt x="179235" y="344156"/>
                  <a:pt x="179235" y="344156"/>
                </a:cubicBezTo>
                <a:lnTo>
                  <a:pt x="179533" y="344156"/>
                </a:lnTo>
                <a:cubicBezTo>
                  <a:pt x="179533" y="344156"/>
                  <a:pt x="179981" y="345647"/>
                  <a:pt x="179981" y="345647"/>
                </a:cubicBezTo>
                <a:lnTo>
                  <a:pt x="181770" y="348778"/>
                </a:lnTo>
                <a:lnTo>
                  <a:pt x="183858" y="350418"/>
                </a:lnTo>
                <a:lnTo>
                  <a:pt x="184305" y="350866"/>
                </a:lnTo>
                <a:lnTo>
                  <a:pt x="184902" y="349374"/>
                </a:lnTo>
                <a:lnTo>
                  <a:pt x="186542" y="343708"/>
                </a:lnTo>
                <a:lnTo>
                  <a:pt x="188928" y="335656"/>
                </a:lnTo>
                <a:lnTo>
                  <a:pt x="191314" y="327306"/>
                </a:lnTo>
                <a:lnTo>
                  <a:pt x="194147" y="317464"/>
                </a:lnTo>
                <a:lnTo>
                  <a:pt x="194147" y="310456"/>
                </a:lnTo>
                <a:cubicBezTo>
                  <a:pt x="194147" y="310456"/>
                  <a:pt x="194147" y="303149"/>
                  <a:pt x="194147" y="303149"/>
                </a:cubicBezTo>
                <a:lnTo>
                  <a:pt x="198173" y="297035"/>
                </a:lnTo>
                <a:lnTo>
                  <a:pt x="201006" y="292711"/>
                </a:lnTo>
                <a:lnTo>
                  <a:pt x="203541" y="288685"/>
                </a:lnTo>
                <a:lnTo>
                  <a:pt x="206076" y="281677"/>
                </a:lnTo>
                <a:lnTo>
                  <a:pt x="207716" y="277054"/>
                </a:lnTo>
                <a:lnTo>
                  <a:pt x="214128" y="276010"/>
                </a:lnTo>
                <a:lnTo>
                  <a:pt x="225013" y="273624"/>
                </a:lnTo>
                <a:lnTo>
                  <a:pt x="230530" y="272431"/>
                </a:lnTo>
                <a:lnTo>
                  <a:pt x="242012" y="269897"/>
                </a:lnTo>
                <a:lnTo>
                  <a:pt x="253643" y="267362"/>
                </a:lnTo>
                <a:lnTo>
                  <a:pt x="265871" y="267362"/>
                </a:lnTo>
                <a:cubicBezTo>
                  <a:pt x="265871" y="267362"/>
                  <a:pt x="277651" y="267064"/>
                  <a:pt x="277651" y="267064"/>
                </a:cubicBezTo>
                <a:lnTo>
                  <a:pt x="286896" y="272879"/>
                </a:lnTo>
                <a:lnTo>
                  <a:pt x="293904" y="277352"/>
                </a:lnTo>
                <a:lnTo>
                  <a:pt x="301658" y="282273"/>
                </a:lnTo>
                <a:lnTo>
                  <a:pt x="302254" y="283317"/>
                </a:lnTo>
                <a:lnTo>
                  <a:pt x="302851" y="287343"/>
                </a:lnTo>
                <a:lnTo>
                  <a:pt x="302254" y="292115"/>
                </a:lnTo>
                <a:lnTo>
                  <a:pt x="304044" y="291667"/>
                </a:lnTo>
                <a:lnTo>
                  <a:pt x="304789" y="290474"/>
                </a:lnTo>
                <a:lnTo>
                  <a:pt x="305982" y="288834"/>
                </a:lnTo>
                <a:lnTo>
                  <a:pt x="307622" y="288387"/>
                </a:lnTo>
                <a:lnTo>
                  <a:pt x="309561" y="287790"/>
                </a:lnTo>
                <a:lnTo>
                  <a:pt x="310307" y="286597"/>
                </a:lnTo>
                <a:lnTo>
                  <a:pt x="305833" y="282422"/>
                </a:lnTo>
                <a:lnTo>
                  <a:pt x="303149" y="279887"/>
                </a:lnTo>
                <a:lnTo>
                  <a:pt x="304640" y="276458"/>
                </a:lnTo>
                <a:lnTo>
                  <a:pt x="307324" y="270791"/>
                </a:lnTo>
                <a:lnTo>
                  <a:pt x="309859" y="265274"/>
                </a:lnTo>
                <a:lnTo>
                  <a:pt x="311798" y="261099"/>
                </a:lnTo>
                <a:lnTo>
                  <a:pt x="312245" y="260353"/>
                </a:lnTo>
                <a:lnTo>
                  <a:pt x="313885" y="260055"/>
                </a:lnTo>
                <a:lnTo>
                  <a:pt x="313587" y="257818"/>
                </a:lnTo>
                <a:lnTo>
                  <a:pt x="313587" y="256327"/>
                </a:lnTo>
                <a:cubicBezTo>
                  <a:pt x="313587" y="256327"/>
                  <a:pt x="312096" y="256327"/>
                  <a:pt x="312096" y="256327"/>
                </a:cubicBezTo>
                <a:lnTo>
                  <a:pt x="313587" y="251257"/>
                </a:lnTo>
                <a:lnTo>
                  <a:pt x="315824" y="243951"/>
                </a:lnTo>
                <a:lnTo>
                  <a:pt x="317464" y="238433"/>
                </a:lnTo>
                <a:lnTo>
                  <a:pt x="318061" y="237539"/>
                </a:lnTo>
                <a:lnTo>
                  <a:pt x="319254" y="237241"/>
                </a:lnTo>
                <a:lnTo>
                  <a:pt x="319552" y="236644"/>
                </a:lnTo>
                <a:lnTo>
                  <a:pt x="318061" y="235749"/>
                </a:lnTo>
                <a:close/>
                <a:moveTo>
                  <a:pt x="18043" y="181323"/>
                </a:moveTo>
                <a:lnTo>
                  <a:pt x="18937" y="180875"/>
                </a:lnTo>
                <a:lnTo>
                  <a:pt x="19981" y="181323"/>
                </a:lnTo>
                <a:lnTo>
                  <a:pt x="20578" y="181323"/>
                </a:lnTo>
                <a:cubicBezTo>
                  <a:pt x="20578" y="181323"/>
                  <a:pt x="20429" y="180279"/>
                  <a:pt x="20429" y="180279"/>
                </a:cubicBezTo>
                <a:lnTo>
                  <a:pt x="18937" y="179384"/>
                </a:lnTo>
                <a:lnTo>
                  <a:pt x="17148" y="177595"/>
                </a:lnTo>
                <a:lnTo>
                  <a:pt x="15508" y="176700"/>
                </a:lnTo>
                <a:lnTo>
                  <a:pt x="14911" y="176700"/>
                </a:lnTo>
                <a:cubicBezTo>
                  <a:pt x="14911" y="176700"/>
                  <a:pt x="14911" y="178191"/>
                  <a:pt x="14911" y="178191"/>
                </a:cubicBezTo>
                <a:lnTo>
                  <a:pt x="14613" y="179533"/>
                </a:lnTo>
                <a:lnTo>
                  <a:pt x="14315" y="180726"/>
                </a:lnTo>
                <a:lnTo>
                  <a:pt x="16552" y="180726"/>
                </a:lnTo>
                <a:cubicBezTo>
                  <a:pt x="16552" y="180726"/>
                  <a:pt x="18341" y="181174"/>
                  <a:pt x="18341" y="181174"/>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199" name="Bhutan__">
            <a:extLst>
              <a:ext uri="{FF2B5EF4-FFF2-40B4-BE49-F238E27FC236}">
                <a16:creationId xmlns:a16="http://schemas.microsoft.com/office/drawing/2014/main" id="{0EFDAF23-E084-D6BA-6F40-038BF8C1DD3D}"/>
              </a:ext>
            </a:extLst>
          </p:cNvPr>
          <p:cNvSpPr/>
          <p:nvPr/>
        </p:nvSpPr>
        <p:spPr>
          <a:xfrm>
            <a:off x="8337486" y="3331601"/>
            <a:ext cx="87977" cy="50900"/>
          </a:xfrm>
          <a:custGeom>
            <a:avLst/>
            <a:gdLst>
              <a:gd name="connsiteX0" fmla="*/ 86635 w 87977"/>
              <a:gd name="connsiteY0" fmla="*/ 37428 h 47418"/>
              <a:gd name="connsiteX1" fmla="*/ 85741 w 87977"/>
              <a:gd name="connsiteY1" fmla="*/ 36384 h 47418"/>
              <a:gd name="connsiteX2" fmla="*/ 85591 w 87977"/>
              <a:gd name="connsiteY2" fmla="*/ 35787 h 47418"/>
              <a:gd name="connsiteX3" fmla="*/ 85890 w 87977"/>
              <a:gd name="connsiteY3" fmla="*/ 34296 h 47418"/>
              <a:gd name="connsiteX4" fmla="*/ 86635 w 87977"/>
              <a:gd name="connsiteY4" fmla="*/ 32358 h 47418"/>
              <a:gd name="connsiteX5" fmla="*/ 87977 w 87977"/>
              <a:gd name="connsiteY5" fmla="*/ 30121 h 47418"/>
              <a:gd name="connsiteX6" fmla="*/ 86933 w 87977"/>
              <a:gd name="connsiteY6" fmla="*/ 27884 h 47418"/>
              <a:gd name="connsiteX7" fmla="*/ 85591 w 87977"/>
              <a:gd name="connsiteY7" fmla="*/ 25349 h 47418"/>
              <a:gd name="connsiteX8" fmla="*/ 84548 w 87977"/>
              <a:gd name="connsiteY8" fmla="*/ 25200 h 47418"/>
              <a:gd name="connsiteX9" fmla="*/ 81864 w 87977"/>
              <a:gd name="connsiteY9" fmla="*/ 25797 h 47418"/>
              <a:gd name="connsiteX10" fmla="*/ 79030 w 87977"/>
              <a:gd name="connsiteY10" fmla="*/ 25648 h 47418"/>
              <a:gd name="connsiteX11" fmla="*/ 76794 w 87977"/>
              <a:gd name="connsiteY11" fmla="*/ 24156 h 47418"/>
              <a:gd name="connsiteX12" fmla="*/ 75154 w 87977"/>
              <a:gd name="connsiteY12" fmla="*/ 22218 h 47418"/>
              <a:gd name="connsiteX13" fmla="*/ 74706 w 87977"/>
              <a:gd name="connsiteY13" fmla="*/ 20727 h 47418"/>
              <a:gd name="connsiteX14" fmla="*/ 75154 w 87977"/>
              <a:gd name="connsiteY14" fmla="*/ 18788 h 47418"/>
              <a:gd name="connsiteX15" fmla="*/ 75899 w 87977"/>
              <a:gd name="connsiteY15" fmla="*/ 16999 h 47418"/>
              <a:gd name="connsiteX16" fmla="*/ 76048 w 87977"/>
              <a:gd name="connsiteY16" fmla="*/ 16253 h 47418"/>
              <a:gd name="connsiteX17" fmla="*/ 76048 w 87977"/>
              <a:gd name="connsiteY17" fmla="*/ 15060 h 47418"/>
              <a:gd name="connsiteX18" fmla="*/ 76346 w 87977"/>
              <a:gd name="connsiteY18" fmla="*/ 11482 h 47418"/>
              <a:gd name="connsiteX19" fmla="*/ 75452 w 87977"/>
              <a:gd name="connsiteY19" fmla="*/ 10587 h 47418"/>
              <a:gd name="connsiteX20" fmla="*/ 72469 w 87977"/>
              <a:gd name="connsiteY20" fmla="*/ 9692 h 47418"/>
              <a:gd name="connsiteX21" fmla="*/ 69189 w 87977"/>
              <a:gd name="connsiteY21" fmla="*/ 8499 h 47418"/>
              <a:gd name="connsiteX22" fmla="*/ 67549 w 87977"/>
              <a:gd name="connsiteY22" fmla="*/ 7307 h 47418"/>
              <a:gd name="connsiteX23" fmla="*/ 66654 w 87977"/>
              <a:gd name="connsiteY23" fmla="*/ 6859 h 47418"/>
              <a:gd name="connsiteX24" fmla="*/ 65461 w 87977"/>
              <a:gd name="connsiteY24" fmla="*/ 7008 h 47418"/>
              <a:gd name="connsiteX25" fmla="*/ 63374 w 87977"/>
              <a:gd name="connsiteY25" fmla="*/ 8350 h 47418"/>
              <a:gd name="connsiteX26" fmla="*/ 61435 w 87977"/>
              <a:gd name="connsiteY26" fmla="*/ 9991 h 47418"/>
              <a:gd name="connsiteX27" fmla="*/ 59944 w 87977"/>
              <a:gd name="connsiteY27" fmla="*/ 9991 h 47418"/>
              <a:gd name="connsiteX28" fmla="*/ 58453 w 87977"/>
              <a:gd name="connsiteY28" fmla="*/ 9394 h 47418"/>
              <a:gd name="connsiteX29" fmla="*/ 56962 w 87977"/>
              <a:gd name="connsiteY29" fmla="*/ 8350 h 47418"/>
              <a:gd name="connsiteX30" fmla="*/ 52041 w 87977"/>
              <a:gd name="connsiteY30" fmla="*/ 7008 h 47418"/>
              <a:gd name="connsiteX31" fmla="*/ 49655 w 87977"/>
              <a:gd name="connsiteY31" fmla="*/ 6859 h 47418"/>
              <a:gd name="connsiteX32" fmla="*/ 45629 w 87977"/>
              <a:gd name="connsiteY32" fmla="*/ 7008 h 47418"/>
              <a:gd name="connsiteX33" fmla="*/ 42348 w 87977"/>
              <a:gd name="connsiteY33" fmla="*/ 6859 h 47418"/>
              <a:gd name="connsiteX34" fmla="*/ 41901 w 87977"/>
              <a:gd name="connsiteY34" fmla="*/ 6412 h 47418"/>
              <a:gd name="connsiteX35" fmla="*/ 41901 w 87977"/>
              <a:gd name="connsiteY35" fmla="*/ 5666 h 47418"/>
              <a:gd name="connsiteX36" fmla="*/ 42348 w 87977"/>
              <a:gd name="connsiteY36" fmla="*/ 4175 h 47418"/>
              <a:gd name="connsiteX37" fmla="*/ 42646 w 87977"/>
              <a:gd name="connsiteY37" fmla="*/ 2833 h 47418"/>
              <a:gd name="connsiteX38" fmla="*/ 42348 w 87977"/>
              <a:gd name="connsiteY38" fmla="*/ 1939 h 47418"/>
              <a:gd name="connsiteX39" fmla="*/ 38919 w 87977"/>
              <a:gd name="connsiteY39" fmla="*/ 895 h 47418"/>
              <a:gd name="connsiteX40" fmla="*/ 35937 w 87977"/>
              <a:gd name="connsiteY40" fmla="*/ 298 h 47418"/>
              <a:gd name="connsiteX41" fmla="*/ 32656 w 87977"/>
              <a:gd name="connsiteY41" fmla="*/ 0 h 47418"/>
              <a:gd name="connsiteX42" fmla="*/ 30419 w 87977"/>
              <a:gd name="connsiteY42" fmla="*/ 447 h 47418"/>
              <a:gd name="connsiteX43" fmla="*/ 28332 w 87977"/>
              <a:gd name="connsiteY43" fmla="*/ 1640 h 47418"/>
              <a:gd name="connsiteX44" fmla="*/ 26542 w 87977"/>
              <a:gd name="connsiteY44" fmla="*/ 3579 h 47418"/>
              <a:gd name="connsiteX45" fmla="*/ 24007 w 87977"/>
              <a:gd name="connsiteY45" fmla="*/ 4473 h 47418"/>
              <a:gd name="connsiteX46" fmla="*/ 20876 w 87977"/>
              <a:gd name="connsiteY46" fmla="*/ 5964 h 47418"/>
              <a:gd name="connsiteX47" fmla="*/ 19534 w 87977"/>
              <a:gd name="connsiteY47" fmla="*/ 7456 h 47418"/>
              <a:gd name="connsiteX48" fmla="*/ 17297 w 87977"/>
              <a:gd name="connsiteY48" fmla="*/ 10438 h 47418"/>
              <a:gd name="connsiteX49" fmla="*/ 14017 w 87977"/>
              <a:gd name="connsiteY49" fmla="*/ 14166 h 47418"/>
              <a:gd name="connsiteX50" fmla="*/ 11034 w 87977"/>
              <a:gd name="connsiteY50" fmla="*/ 17745 h 47418"/>
              <a:gd name="connsiteX51" fmla="*/ 9544 w 87977"/>
              <a:gd name="connsiteY51" fmla="*/ 21174 h 47418"/>
              <a:gd name="connsiteX52" fmla="*/ 7456 w 87977"/>
              <a:gd name="connsiteY52" fmla="*/ 23411 h 47418"/>
              <a:gd name="connsiteX53" fmla="*/ 5368 w 87977"/>
              <a:gd name="connsiteY53" fmla="*/ 25051 h 47418"/>
              <a:gd name="connsiteX54" fmla="*/ 4026 w 87977"/>
              <a:gd name="connsiteY54" fmla="*/ 29376 h 47418"/>
              <a:gd name="connsiteX55" fmla="*/ 3728 w 87977"/>
              <a:gd name="connsiteY55" fmla="*/ 29972 h 47418"/>
              <a:gd name="connsiteX56" fmla="*/ 447 w 87977"/>
              <a:gd name="connsiteY56" fmla="*/ 32209 h 47418"/>
              <a:gd name="connsiteX57" fmla="*/ 0 w 87977"/>
              <a:gd name="connsiteY57" fmla="*/ 33551 h 47418"/>
              <a:gd name="connsiteX58" fmla="*/ 597 w 87977"/>
              <a:gd name="connsiteY58" fmla="*/ 34744 h 47418"/>
              <a:gd name="connsiteX59" fmla="*/ 1939 w 87977"/>
              <a:gd name="connsiteY59" fmla="*/ 35787 h 47418"/>
              <a:gd name="connsiteX60" fmla="*/ 2535 w 87977"/>
              <a:gd name="connsiteY60" fmla="*/ 36682 h 47418"/>
              <a:gd name="connsiteX61" fmla="*/ 3131 w 87977"/>
              <a:gd name="connsiteY61" fmla="*/ 39813 h 47418"/>
              <a:gd name="connsiteX62" fmla="*/ 4623 w 87977"/>
              <a:gd name="connsiteY62" fmla="*/ 40708 h 47418"/>
              <a:gd name="connsiteX63" fmla="*/ 7903 w 87977"/>
              <a:gd name="connsiteY63" fmla="*/ 42647 h 47418"/>
              <a:gd name="connsiteX64" fmla="*/ 10736 w 87977"/>
              <a:gd name="connsiteY64" fmla="*/ 44138 h 47418"/>
              <a:gd name="connsiteX65" fmla="*/ 15508 w 87977"/>
              <a:gd name="connsiteY65" fmla="*/ 43094 h 47418"/>
              <a:gd name="connsiteX66" fmla="*/ 16999 w 87977"/>
              <a:gd name="connsiteY66" fmla="*/ 43840 h 47418"/>
              <a:gd name="connsiteX67" fmla="*/ 19236 w 87977"/>
              <a:gd name="connsiteY67" fmla="*/ 44436 h 47418"/>
              <a:gd name="connsiteX68" fmla="*/ 21174 w 87977"/>
              <a:gd name="connsiteY68" fmla="*/ 44585 h 47418"/>
              <a:gd name="connsiteX69" fmla="*/ 22218 w 87977"/>
              <a:gd name="connsiteY69" fmla="*/ 45182 h 47418"/>
              <a:gd name="connsiteX70" fmla="*/ 22814 w 87977"/>
              <a:gd name="connsiteY70" fmla="*/ 45629 h 47418"/>
              <a:gd name="connsiteX71" fmla="*/ 22814 w 87977"/>
              <a:gd name="connsiteY71" fmla="*/ 46225 h 47418"/>
              <a:gd name="connsiteX72" fmla="*/ 22814 w 87977"/>
              <a:gd name="connsiteY72" fmla="*/ 46971 h 47418"/>
              <a:gd name="connsiteX73" fmla="*/ 25498 w 87977"/>
              <a:gd name="connsiteY73" fmla="*/ 47120 h 47418"/>
              <a:gd name="connsiteX74" fmla="*/ 26990 w 87977"/>
              <a:gd name="connsiteY74" fmla="*/ 47418 h 47418"/>
              <a:gd name="connsiteX75" fmla="*/ 31612 w 87977"/>
              <a:gd name="connsiteY75" fmla="*/ 46822 h 47418"/>
              <a:gd name="connsiteX76" fmla="*/ 36384 w 87977"/>
              <a:gd name="connsiteY76" fmla="*/ 45927 h 47418"/>
              <a:gd name="connsiteX77" fmla="*/ 38621 w 87977"/>
              <a:gd name="connsiteY77" fmla="*/ 43094 h 47418"/>
              <a:gd name="connsiteX78" fmla="*/ 39515 w 87977"/>
              <a:gd name="connsiteY78" fmla="*/ 42945 h 47418"/>
              <a:gd name="connsiteX79" fmla="*/ 42199 w 87977"/>
              <a:gd name="connsiteY79" fmla="*/ 41901 h 47418"/>
              <a:gd name="connsiteX80" fmla="*/ 44884 w 87977"/>
              <a:gd name="connsiteY80" fmla="*/ 43094 h 47418"/>
              <a:gd name="connsiteX81" fmla="*/ 47866 w 87977"/>
              <a:gd name="connsiteY81" fmla="*/ 44585 h 47418"/>
              <a:gd name="connsiteX82" fmla="*/ 49506 w 87977"/>
              <a:gd name="connsiteY82" fmla="*/ 45182 h 47418"/>
              <a:gd name="connsiteX83" fmla="*/ 52637 w 87977"/>
              <a:gd name="connsiteY83" fmla="*/ 45331 h 47418"/>
              <a:gd name="connsiteX84" fmla="*/ 55620 w 87977"/>
              <a:gd name="connsiteY84" fmla="*/ 45182 h 47418"/>
              <a:gd name="connsiteX85" fmla="*/ 62926 w 87977"/>
              <a:gd name="connsiteY85" fmla="*/ 44436 h 47418"/>
              <a:gd name="connsiteX86" fmla="*/ 66952 w 87977"/>
              <a:gd name="connsiteY86" fmla="*/ 44883 h 47418"/>
              <a:gd name="connsiteX87" fmla="*/ 70680 w 87977"/>
              <a:gd name="connsiteY87" fmla="*/ 42647 h 47418"/>
              <a:gd name="connsiteX88" fmla="*/ 71426 w 87977"/>
              <a:gd name="connsiteY88" fmla="*/ 42647 h 47418"/>
              <a:gd name="connsiteX89" fmla="*/ 73066 w 87977"/>
              <a:gd name="connsiteY89" fmla="*/ 44287 h 47418"/>
              <a:gd name="connsiteX90" fmla="*/ 77092 w 87977"/>
              <a:gd name="connsiteY90" fmla="*/ 44436 h 47418"/>
              <a:gd name="connsiteX91" fmla="*/ 79329 w 87977"/>
              <a:gd name="connsiteY91" fmla="*/ 43690 h 47418"/>
              <a:gd name="connsiteX92" fmla="*/ 81565 w 87977"/>
              <a:gd name="connsiteY92" fmla="*/ 42945 h 47418"/>
              <a:gd name="connsiteX93" fmla="*/ 83057 w 87977"/>
              <a:gd name="connsiteY93" fmla="*/ 42796 h 47418"/>
              <a:gd name="connsiteX94" fmla="*/ 84249 w 87977"/>
              <a:gd name="connsiteY94" fmla="*/ 42796 h 47418"/>
              <a:gd name="connsiteX95" fmla="*/ 85741 w 87977"/>
              <a:gd name="connsiteY95" fmla="*/ 42945 h 47418"/>
              <a:gd name="connsiteX96" fmla="*/ 87083 w 87977"/>
              <a:gd name="connsiteY96" fmla="*/ 42348 h 47418"/>
              <a:gd name="connsiteX97" fmla="*/ 87679 w 87977"/>
              <a:gd name="connsiteY97" fmla="*/ 41155 h 47418"/>
              <a:gd name="connsiteX98" fmla="*/ 87530 w 87977"/>
              <a:gd name="connsiteY98" fmla="*/ 39366 h 47418"/>
              <a:gd name="connsiteX99" fmla="*/ 86635 w 87977"/>
              <a:gd name="connsiteY99" fmla="*/ 37428 h 47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87977" h="47418">
                <a:moveTo>
                  <a:pt x="86635" y="37428"/>
                </a:moveTo>
                <a:lnTo>
                  <a:pt x="85741" y="36384"/>
                </a:lnTo>
                <a:lnTo>
                  <a:pt x="85591" y="35787"/>
                </a:lnTo>
                <a:lnTo>
                  <a:pt x="85890" y="34296"/>
                </a:lnTo>
                <a:lnTo>
                  <a:pt x="86635" y="32358"/>
                </a:lnTo>
                <a:lnTo>
                  <a:pt x="87977" y="30121"/>
                </a:lnTo>
                <a:lnTo>
                  <a:pt x="86933" y="27884"/>
                </a:lnTo>
                <a:lnTo>
                  <a:pt x="85591" y="25349"/>
                </a:lnTo>
                <a:lnTo>
                  <a:pt x="84548" y="25200"/>
                </a:lnTo>
                <a:lnTo>
                  <a:pt x="81864" y="25797"/>
                </a:lnTo>
                <a:lnTo>
                  <a:pt x="79030" y="25648"/>
                </a:lnTo>
                <a:lnTo>
                  <a:pt x="76794" y="24156"/>
                </a:lnTo>
                <a:lnTo>
                  <a:pt x="75154" y="22218"/>
                </a:lnTo>
                <a:lnTo>
                  <a:pt x="74706" y="20727"/>
                </a:lnTo>
                <a:lnTo>
                  <a:pt x="75154" y="18788"/>
                </a:lnTo>
                <a:lnTo>
                  <a:pt x="75899" y="16999"/>
                </a:lnTo>
                <a:lnTo>
                  <a:pt x="76048" y="16253"/>
                </a:lnTo>
                <a:lnTo>
                  <a:pt x="76048" y="15060"/>
                </a:lnTo>
                <a:lnTo>
                  <a:pt x="76346" y="11482"/>
                </a:lnTo>
                <a:lnTo>
                  <a:pt x="75452" y="10587"/>
                </a:lnTo>
                <a:lnTo>
                  <a:pt x="72469" y="9692"/>
                </a:lnTo>
                <a:lnTo>
                  <a:pt x="69189" y="8499"/>
                </a:lnTo>
                <a:lnTo>
                  <a:pt x="67549" y="7307"/>
                </a:lnTo>
                <a:lnTo>
                  <a:pt x="66654" y="6859"/>
                </a:lnTo>
                <a:lnTo>
                  <a:pt x="65461" y="7008"/>
                </a:lnTo>
                <a:lnTo>
                  <a:pt x="63374" y="8350"/>
                </a:lnTo>
                <a:lnTo>
                  <a:pt x="61435" y="9991"/>
                </a:lnTo>
                <a:lnTo>
                  <a:pt x="59944" y="9991"/>
                </a:lnTo>
                <a:lnTo>
                  <a:pt x="58453" y="9394"/>
                </a:lnTo>
                <a:lnTo>
                  <a:pt x="56962" y="8350"/>
                </a:lnTo>
                <a:lnTo>
                  <a:pt x="52041" y="7008"/>
                </a:lnTo>
                <a:lnTo>
                  <a:pt x="49655" y="6859"/>
                </a:lnTo>
                <a:lnTo>
                  <a:pt x="45629" y="7008"/>
                </a:lnTo>
                <a:lnTo>
                  <a:pt x="42348" y="6859"/>
                </a:lnTo>
                <a:lnTo>
                  <a:pt x="41901" y="6412"/>
                </a:lnTo>
                <a:lnTo>
                  <a:pt x="41901" y="5666"/>
                </a:lnTo>
                <a:lnTo>
                  <a:pt x="42348" y="4175"/>
                </a:lnTo>
                <a:lnTo>
                  <a:pt x="42646" y="2833"/>
                </a:lnTo>
                <a:lnTo>
                  <a:pt x="42348" y="1939"/>
                </a:lnTo>
                <a:lnTo>
                  <a:pt x="38919" y="895"/>
                </a:lnTo>
                <a:lnTo>
                  <a:pt x="35937" y="298"/>
                </a:lnTo>
                <a:lnTo>
                  <a:pt x="32656" y="0"/>
                </a:lnTo>
                <a:lnTo>
                  <a:pt x="30419" y="447"/>
                </a:lnTo>
                <a:lnTo>
                  <a:pt x="28332" y="1640"/>
                </a:lnTo>
                <a:lnTo>
                  <a:pt x="26542" y="3579"/>
                </a:lnTo>
                <a:lnTo>
                  <a:pt x="24007" y="4473"/>
                </a:lnTo>
                <a:lnTo>
                  <a:pt x="20876" y="5964"/>
                </a:lnTo>
                <a:lnTo>
                  <a:pt x="19534" y="7456"/>
                </a:lnTo>
                <a:lnTo>
                  <a:pt x="17297" y="10438"/>
                </a:lnTo>
                <a:lnTo>
                  <a:pt x="14017" y="14166"/>
                </a:lnTo>
                <a:lnTo>
                  <a:pt x="11034" y="17745"/>
                </a:lnTo>
                <a:lnTo>
                  <a:pt x="9544" y="21174"/>
                </a:lnTo>
                <a:lnTo>
                  <a:pt x="7456" y="23411"/>
                </a:lnTo>
                <a:lnTo>
                  <a:pt x="5368" y="25051"/>
                </a:lnTo>
                <a:lnTo>
                  <a:pt x="4026" y="29376"/>
                </a:lnTo>
                <a:lnTo>
                  <a:pt x="3728" y="29972"/>
                </a:lnTo>
                <a:lnTo>
                  <a:pt x="447" y="32209"/>
                </a:lnTo>
                <a:lnTo>
                  <a:pt x="0" y="33551"/>
                </a:lnTo>
                <a:lnTo>
                  <a:pt x="597" y="34744"/>
                </a:lnTo>
                <a:lnTo>
                  <a:pt x="1939" y="35787"/>
                </a:lnTo>
                <a:lnTo>
                  <a:pt x="2535" y="36682"/>
                </a:lnTo>
                <a:lnTo>
                  <a:pt x="3131" y="39813"/>
                </a:lnTo>
                <a:lnTo>
                  <a:pt x="4623" y="40708"/>
                </a:lnTo>
                <a:lnTo>
                  <a:pt x="7903" y="42647"/>
                </a:lnTo>
                <a:lnTo>
                  <a:pt x="10736" y="44138"/>
                </a:lnTo>
                <a:lnTo>
                  <a:pt x="15508" y="43094"/>
                </a:lnTo>
                <a:lnTo>
                  <a:pt x="16999" y="43840"/>
                </a:lnTo>
                <a:lnTo>
                  <a:pt x="19236" y="44436"/>
                </a:lnTo>
                <a:lnTo>
                  <a:pt x="21174" y="44585"/>
                </a:lnTo>
                <a:lnTo>
                  <a:pt x="22218" y="45182"/>
                </a:lnTo>
                <a:lnTo>
                  <a:pt x="22814" y="45629"/>
                </a:lnTo>
                <a:lnTo>
                  <a:pt x="22814" y="46225"/>
                </a:lnTo>
                <a:lnTo>
                  <a:pt x="22814" y="46971"/>
                </a:lnTo>
                <a:lnTo>
                  <a:pt x="25498" y="47120"/>
                </a:lnTo>
                <a:lnTo>
                  <a:pt x="26990" y="47418"/>
                </a:lnTo>
                <a:lnTo>
                  <a:pt x="31612" y="46822"/>
                </a:lnTo>
                <a:lnTo>
                  <a:pt x="36384" y="45927"/>
                </a:lnTo>
                <a:lnTo>
                  <a:pt x="38621" y="43094"/>
                </a:lnTo>
                <a:lnTo>
                  <a:pt x="39515" y="42945"/>
                </a:lnTo>
                <a:lnTo>
                  <a:pt x="42199" y="41901"/>
                </a:lnTo>
                <a:lnTo>
                  <a:pt x="44884" y="43094"/>
                </a:lnTo>
                <a:lnTo>
                  <a:pt x="47866" y="44585"/>
                </a:lnTo>
                <a:lnTo>
                  <a:pt x="49506" y="45182"/>
                </a:lnTo>
                <a:lnTo>
                  <a:pt x="52637" y="45331"/>
                </a:lnTo>
                <a:lnTo>
                  <a:pt x="55620" y="45182"/>
                </a:lnTo>
                <a:lnTo>
                  <a:pt x="62926" y="44436"/>
                </a:lnTo>
                <a:lnTo>
                  <a:pt x="66952" y="44883"/>
                </a:lnTo>
                <a:lnTo>
                  <a:pt x="70680" y="42647"/>
                </a:lnTo>
                <a:lnTo>
                  <a:pt x="71426" y="42647"/>
                </a:lnTo>
                <a:lnTo>
                  <a:pt x="73066" y="44287"/>
                </a:lnTo>
                <a:lnTo>
                  <a:pt x="77092" y="44436"/>
                </a:lnTo>
                <a:lnTo>
                  <a:pt x="79329" y="43690"/>
                </a:lnTo>
                <a:lnTo>
                  <a:pt x="81565" y="42945"/>
                </a:lnTo>
                <a:lnTo>
                  <a:pt x="83057" y="42796"/>
                </a:lnTo>
                <a:lnTo>
                  <a:pt x="84249" y="42796"/>
                </a:lnTo>
                <a:lnTo>
                  <a:pt x="85741" y="42945"/>
                </a:lnTo>
                <a:lnTo>
                  <a:pt x="87083" y="42348"/>
                </a:lnTo>
                <a:lnTo>
                  <a:pt x="87679" y="41155"/>
                </a:lnTo>
                <a:lnTo>
                  <a:pt x="87530" y="39366"/>
                </a:lnTo>
                <a:lnTo>
                  <a:pt x="86635" y="37428"/>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0" name="Bermuda__">
            <a:extLst>
              <a:ext uri="{FF2B5EF4-FFF2-40B4-BE49-F238E27FC236}">
                <a16:creationId xmlns:a16="http://schemas.microsoft.com/office/drawing/2014/main" id="{9A08B99B-02AB-9457-E651-2E63BFDC3624}"/>
              </a:ext>
            </a:extLst>
          </p:cNvPr>
          <p:cNvSpPr/>
          <p:nvPr/>
        </p:nvSpPr>
        <p:spPr>
          <a:xfrm>
            <a:off x="4294701" y="3200189"/>
            <a:ext cx="5218" cy="4162"/>
          </a:xfrm>
          <a:custGeom>
            <a:avLst/>
            <a:gdLst>
              <a:gd name="connsiteX0" fmla="*/ 4473 w 5218"/>
              <a:gd name="connsiteY0" fmla="*/ 0 h 3877"/>
              <a:gd name="connsiteX1" fmla="*/ 2386 w 5218"/>
              <a:gd name="connsiteY1" fmla="*/ 2535 h 3877"/>
              <a:gd name="connsiteX2" fmla="*/ 0 w 5218"/>
              <a:gd name="connsiteY2" fmla="*/ 3430 h 3877"/>
              <a:gd name="connsiteX3" fmla="*/ 447 w 5218"/>
              <a:gd name="connsiteY3" fmla="*/ 3877 h 3877"/>
              <a:gd name="connsiteX4" fmla="*/ 1193 w 5218"/>
              <a:gd name="connsiteY4" fmla="*/ 3877 h 3877"/>
              <a:gd name="connsiteX5" fmla="*/ 3579 w 5218"/>
              <a:gd name="connsiteY5" fmla="*/ 2833 h 3877"/>
              <a:gd name="connsiteX6" fmla="*/ 5219 w 5218"/>
              <a:gd name="connsiteY6" fmla="*/ 149 h 3877"/>
              <a:gd name="connsiteX7" fmla="*/ 4473 w 5218"/>
              <a:gd name="connsiteY7" fmla="*/ 0 h 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 h="3877">
                <a:moveTo>
                  <a:pt x="4473" y="0"/>
                </a:moveTo>
                <a:lnTo>
                  <a:pt x="2386" y="2535"/>
                </a:lnTo>
                <a:lnTo>
                  <a:pt x="0" y="3430"/>
                </a:lnTo>
                <a:lnTo>
                  <a:pt x="447" y="3877"/>
                </a:lnTo>
                <a:lnTo>
                  <a:pt x="1193" y="3877"/>
                </a:lnTo>
                <a:lnTo>
                  <a:pt x="3579" y="2833"/>
                </a:lnTo>
                <a:lnTo>
                  <a:pt x="5219" y="149"/>
                </a:lnTo>
                <a:lnTo>
                  <a:pt x="4473"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1" name="Benin__">
            <a:extLst>
              <a:ext uri="{FF2B5EF4-FFF2-40B4-BE49-F238E27FC236}">
                <a16:creationId xmlns:a16="http://schemas.microsoft.com/office/drawing/2014/main" id="{DC605DC1-1FE9-53DE-8316-0E46C895BE72}"/>
              </a:ext>
            </a:extLst>
          </p:cNvPr>
          <p:cNvSpPr/>
          <p:nvPr/>
        </p:nvSpPr>
        <p:spPr>
          <a:xfrm>
            <a:off x="6022039" y="3819315"/>
            <a:ext cx="80820" cy="182312"/>
          </a:xfrm>
          <a:custGeom>
            <a:avLst/>
            <a:gdLst>
              <a:gd name="connsiteX0" fmla="*/ 80671 w 80820"/>
              <a:gd name="connsiteY0" fmla="*/ 47866 h 169841"/>
              <a:gd name="connsiteX1" fmla="*/ 78732 w 80820"/>
              <a:gd name="connsiteY1" fmla="*/ 44734 h 169841"/>
              <a:gd name="connsiteX2" fmla="*/ 78434 w 80820"/>
              <a:gd name="connsiteY2" fmla="*/ 42497 h 169841"/>
              <a:gd name="connsiteX3" fmla="*/ 78136 w 80820"/>
              <a:gd name="connsiteY3" fmla="*/ 39068 h 169841"/>
              <a:gd name="connsiteX4" fmla="*/ 77688 w 80820"/>
              <a:gd name="connsiteY4" fmla="*/ 36086 h 169841"/>
              <a:gd name="connsiteX5" fmla="*/ 77092 w 80820"/>
              <a:gd name="connsiteY5" fmla="*/ 35042 h 169841"/>
              <a:gd name="connsiteX6" fmla="*/ 76048 w 80820"/>
              <a:gd name="connsiteY6" fmla="*/ 33998 h 169841"/>
              <a:gd name="connsiteX7" fmla="*/ 75601 w 80820"/>
              <a:gd name="connsiteY7" fmla="*/ 33401 h 169841"/>
              <a:gd name="connsiteX8" fmla="*/ 71575 w 80820"/>
              <a:gd name="connsiteY8" fmla="*/ 27437 h 169841"/>
              <a:gd name="connsiteX9" fmla="*/ 71724 w 80820"/>
              <a:gd name="connsiteY9" fmla="*/ 24604 h 169841"/>
              <a:gd name="connsiteX10" fmla="*/ 73364 w 80820"/>
              <a:gd name="connsiteY10" fmla="*/ 20876 h 169841"/>
              <a:gd name="connsiteX11" fmla="*/ 74408 w 80820"/>
              <a:gd name="connsiteY11" fmla="*/ 19087 h 169841"/>
              <a:gd name="connsiteX12" fmla="*/ 72768 w 80820"/>
              <a:gd name="connsiteY12" fmla="*/ 16552 h 169841"/>
              <a:gd name="connsiteX13" fmla="*/ 70680 w 80820"/>
              <a:gd name="connsiteY13" fmla="*/ 14762 h 169841"/>
              <a:gd name="connsiteX14" fmla="*/ 68294 w 80820"/>
              <a:gd name="connsiteY14" fmla="*/ 14017 h 169841"/>
              <a:gd name="connsiteX15" fmla="*/ 66654 w 80820"/>
              <a:gd name="connsiteY15" fmla="*/ 12675 h 169841"/>
              <a:gd name="connsiteX16" fmla="*/ 65759 w 80820"/>
              <a:gd name="connsiteY16" fmla="*/ 10885 h 169841"/>
              <a:gd name="connsiteX17" fmla="*/ 62777 w 80820"/>
              <a:gd name="connsiteY17" fmla="*/ 7456 h 169841"/>
              <a:gd name="connsiteX18" fmla="*/ 55620 w 80820"/>
              <a:gd name="connsiteY18" fmla="*/ 447 h 169841"/>
              <a:gd name="connsiteX19" fmla="*/ 54874 w 80820"/>
              <a:gd name="connsiteY19" fmla="*/ 298 h 169841"/>
              <a:gd name="connsiteX20" fmla="*/ 53681 w 80820"/>
              <a:gd name="connsiteY20" fmla="*/ 0 h 169841"/>
              <a:gd name="connsiteX21" fmla="*/ 51593 w 80820"/>
              <a:gd name="connsiteY21" fmla="*/ 895 h 169841"/>
              <a:gd name="connsiteX22" fmla="*/ 50401 w 80820"/>
              <a:gd name="connsiteY22" fmla="*/ 1938 h 169841"/>
              <a:gd name="connsiteX23" fmla="*/ 49506 w 80820"/>
              <a:gd name="connsiteY23" fmla="*/ 2386 h 169841"/>
              <a:gd name="connsiteX24" fmla="*/ 48164 w 80820"/>
              <a:gd name="connsiteY24" fmla="*/ 2535 h 169841"/>
              <a:gd name="connsiteX25" fmla="*/ 44884 w 80820"/>
              <a:gd name="connsiteY25" fmla="*/ 3430 h 169841"/>
              <a:gd name="connsiteX26" fmla="*/ 42050 w 80820"/>
              <a:gd name="connsiteY26" fmla="*/ 4473 h 169841"/>
              <a:gd name="connsiteX27" fmla="*/ 42050 w 80820"/>
              <a:gd name="connsiteY27" fmla="*/ 5517 h 169841"/>
              <a:gd name="connsiteX28" fmla="*/ 43392 w 80820"/>
              <a:gd name="connsiteY28" fmla="*/ 10736 h 169841"/>
              <a:gd name="connsiteX29" fmla="*/ 42646 w 80820"/>
              <a:gd name="connsiteY29" fmla="*/ 13569 h 169841"/>
              <a:gd name="connsiteX30" fmla="*/ 42050 w 80820"/>
              <a:gd name="connsiteY30" fmla="*/ 15060 h 169841"/>
              <a:gd name="connsiteX31" fmla="*/ 39962 w 80820"/>
              <a:gd name="connsiteY31" fmla="*/ 19236 h 169841"/>
              <a:gd name="connsiteX32" fmla="*/ 38621 w 80820"/>
              <a:gd name="connsiteY32" fmla="*/ 20876 h 169841"/>
              <a:gd name="connsiteX33" fmla="*/ 31910 w 80820"/>
              <a:gd name="connsiteY33" fmla="*/ 26691 h 169841"/>
              <a:gd name="connsiteX34" fmla="*/ 28779 w 80820"/>
              <a:gd name="connsiteY34" fmla="*/ 26095 h 169841"/>
              <a:gd name="connsiteX35" fmla="*/ 21920 w 80820"/>
              <a:gd name="connsiteY35" fmla="*/ 27288 h 169841"/>
              <a:gd name="connsiteX36" fmla="*/ 20876 w 80820"/>
              <a:gd name="connsiteY36" fmla="*/ 25946 h 169841"/>
              <a:gd name="connsiteX37" fmla="*/ 19385 w 80820"/>
              <a:gd name="connsiteY37" fmla="*/ 25797 h 169841"/>
              <a:gd name="connsiteX38" fmla="*/ 17447 w 80820"/>
              <a:gd name="connsiteY38" fmla="*/ 25946 h 169841"/>
              <a:gd name="connsiteX39" fmla="*/ 16701 w 80820"/>
              <a:gd name="connsiteY39" fmla="*/ 26542 h 169841"/>
              <a:gd name="connsiteX40" fmla="*/ 16403 w 80820"/>
              <a:gd name="connsiteY40" fmla="*/ 26990 h 169841"/>
              <a:gd name="connsiteX41" fmla="*/ 15806 w 80820"/>
              <a:gd name="connsiteY41" fmla="*/ 27884 h 169841"/>
              <a:gd name="connsiteX42" fmla="*/ 14464 w 80820"/>
              <a:gd name="connsiteY42" fmla="*/ 30121 h 169841"/>
              <a:gd name="connsiteX43" fmla="*/ 13569 w 80820"/>
              <a:gd name="connsiteY43" fmla="*/ 30717 h 169841"/>
              <a:gd name="connsiteX44" fmla="*/ 12376 w 80820"/>
              <a:gd name="connsiteY44" fmla="*/ 31165 h 169841"/>
              <a:gd name="connsiteX45" fmla="*/ 10886 w 80820"/>
              <a:gd name="connsiteY45" fmla="*/ 31016 h 169841"/>
              <a:gd name="connsiteX46" fmla="*/ 9991 w 80820"/>
              <a:gd name="connsiteY46" fmla="*/ 31314 h 169841"/>
              <a:gd name="connsiteX47" fmla="*/ 9991 w 80820"/>
              <a:gd name="connsiteY47" fmla="*/ 32507 h 169841"/>
              <a:gd name="connsiteX48" fmla="*/ 9692 w 80820"/>
              <a:gd name="connsiteY48" fmla="*/ 33551 h 169841"/>
              <a:gd name="connsiteX49" fmla="*/ 8798 w 80820"/>
              <a:gd name="connsiteY49" fmla="*/ 33998 h 169841"/>
              <a:gd name="connsiteX50" fmla="*/ 8350 w 80820"/>
              <a:gd name="connsiteY50" fmla="*/ 35191 h 169841"/>
              <a:gd name="connsiteX51" fmla="*/ 8350 w 80820"/>
              <a:gd name="connsiteY51" fmla="*/ 36235 h 169841"/>
              <a:gd name="connsiteX52" fmla="*/ 7754 w 80820"/>
              <a:gd name="connsiteY52" fmla="*/ 36682 h 169841"/>
              <a:gd name="connsiteX53" fmla="*/ 6561 w 80820"/>
              <a:gd name="connsiteY53" fmla="*/ 36384 h 169841"/>
              <a:gd name="connsiteX54" fmla="*/ 5815 w 80820"/>
              <a:gd name="connsiteY54" fmla="*/ 36086 h 169841"/>
              <a:gd name="connsiteX55" fmla="*/ 5070 w 80820"/>
              <a:gd name="connsiteY55" fmla="*/ 37577 h 169841"/>
              <a:gd name="connsiteX56" fmla="*/ 4175 w 80820"/>
              <a:gd name="connsiteY56" fmla="*/ 38471 h 169841"/>
              <a:gd name="connsiteX57" fmla="*/ 3579 w 80820"/>
              <a:gd name="connsiteY57" fmla="*/ 38471 h 169841"/>
              <a:gd name="connsiteX58" fmla="*/ 2833 w 80820"/>
              <a:gd name="connsiteY58" fmla="*/ 41454 h 169841"/>
              <a:gd name="connsiteX59" fmla="*/ 1491 w 80820"/>
              <a:gd name="connsiteY59" fmla="*/ 45182 h 169841"/>
              <a:gd name="connsiteX60" fmla="*/ 597 w 80820"/>
              <a:gd name="connsiteY60" fmla="*/ 46375 h 169841"/>
              <a:gd name="connsiteX61" fmla="*/ 0 w 80820"/>
              <a:gd name="connsiteY61" fmla="*/ 55321 h 169841"/>
              <a:gd name="connsiteX62" fmla="*/ 298 w 80820"/>
              <a:gd name="connsiteY62" fmla="*/ 56067 h 169841"/>
              <a:gd name="connsiteX63" fmla="*/ 745 w 80820"/>
              <a:gd name="connsiteY63" fmla="*/ 56216 h 169841"/>
              <a:gd name="connsiteX64" fmla="*/ 5070 w 80820"/>
              <a:gd name="connsiteY64" fmla="*/ 59198 h 169841"/>
              <a:gd name="connsiteX65" fmla="*/ 10736 w 80820"/>
              <a:gd name="connsiteY65" fmla="*/ 63224 h 169841"/>
              <a:gd name="connsiteX66" fmla="*/ 14911 w 80820"/>
              <a:gd name="connsiteY66" fmla="*/ 66057 h 169841"/>
              <a:gd name="connsiteX67" fmla="*/ 15209 w 80820"/>
              <a:gd name="connsiteY67" fmla="*/ 66952 h 169841"/>
              <a:gd name="connsiteX68" fmla="*/ 15209 w 80820"/>
              <a:gd name="connsiteY68" fmla="*/ 72768 h 169841"/>
              <a:gd name="connsiteX69" fmla="*/ 15359 w 80820"/>
              <a:gd name="connsiteY69" fmla="*/ 77838 h 169841"/>
              <a:gd name="connsiteX70" fmla="*/ 16104 w 80820"/>
              <a:gd name="connsiteY70" fmla="*/ 80671 h 169841"/>
              <a:gd name="connsiteX71" fmla="*/ 16253 w 80820"/>
              <a:gd name="connsiteY71" fmla="*/ 83504 h 169841"/>
              <a:gd name="connsiteX72" fmla="*/ 17297 w 80820"/>
              <a:gd name="connsiteY72" fmla="*/ 85591 h 169841"/>
              <a:gd name="connsiteX73" fmla="*/ 21025 w 80820"/>
              <a:gd name="connsiteY73" fmla="*/ 89618 h 169841"/>
              <a:gd name="connsiteX74" fmla="*/ 21920 w 80820"/>
              <a:gd name="connsiteY74" fmla="*/ 92152 h 169841"/>
              <a:gd name="connsiteX75" fmla="*/ 22069 w 80820"/>
              <a:gd name="connsiteY75" fmla="*/ 99757 h 169841"/>
              <a:gd name="connsiteX76" fmla="*/ 22069 w 80820"/>
              <a:gd name="connsiteY76" fmla="*/ 105573 h 169841"/>
              <a:gd name="connsiteX77" fmla="*/ 22665 w 80820"/>
              <a:gd name="connsiteY77" fmla="*/ 113476 h 169841"/>
              <a:gd name="connsiteX78" fmla="*/ 22665 w 80820"/>
              <a:gd name="connsiteY78" fmla="*/ 120186 h 169841"/>
              <a:gd name="connsiteX79" fmla="*/ 22665 w 80820"/>
              <a:gd name="connsiteY79" fmla="*/ 128536 h 169841"/>
              <a:gd name="connsiteX80" fmla="*/ 22665 w 80820"/>
              <a:gd name="connsiteY80" fmla="*/ 138229 h 169841"/>
              <a:gd name="connsiteX81" fmla="*/ 22665 w 80820"/>
              <a:gd name="connsiteY81" fmla="*/ 148518 h 169841"/>
              <a:gd name="connsiteX82" fmla="*/ 20131 w 80820"/>
              <a:gd name="connsiteY82" fmla="*/ 148667 h 169841"/>
              <a:gd name="connsiteX83" fmla="*/ 21472 w 80820"/>
              <a:gd name="connsiteY83" fmla="*/ 151798 h 169841"/>
              <a:gd name="connsiteX84" fmla="*/ 21771 w 80820"/>
              <a:gd name="connsiteY84" fmla="*/ 154631 h 169841"/>
              <a:gd name="connsiteX85" fmla="*/ 22069 w 80820"/>
              <a:gd name="connsiteY85" fmla="*/ 155526 h 169841"/>
              <a:gd name="connsiteX86" fmla="*/ 21323 w 80820"/>
              <a:gd name="connsiteY86" fmla="*/ 157017 h 169841"/>
              <a:gd name="connsiteX87" fmla="*/ 21920 w 80820"/>
              <a:gd name="connsiteY87" fmla="*/ 159105 h 169841"/>
              <a:gd name="connsiteX88" fmla="*/ 22964 w 80820"/>
              <a:gd name="connsiteY88" fmla="*/ 159850 h 169841"/>
              <a:gd name="connsiteX89" fmla="*/ 25648 w 80820"/>
              <a:gd name="connsiteY89" fmla="*/ 164175 h 169841"/>
              <a:gd name="connsiteX90" fmla="*/ 26692 w 80820"/>
              <a:gd name="connsiteY90" fmla="*/ 167753 h 169841"/>
              <a:gd name="connsiteX91" fmla="*/ 22218 w 80820"/>
              <a:gd name="connsiteY91" fmla="*/ 168946 h 169841"/>
              <a:gd name="connsiteX92" fmla="*/ 22516 w 80820"/>
              <a:gd name="connsiteY92" fmla="*/ 169841 h 169841"/>
              <a:gd name="connsiteX93" fmla="*/ 27735 w 80820"/>
              <a:gd name="connsiteY93" fmla="*/ 168648 h 169841"/>
              <a:gd name="connsiteX94" fmla="*/ 39962 w 80820"/>
              <a:gd name="connsiteY94" fmla="*/ 166859 h 169841"/>
              <a:gd name="connsiteX95" fmla="*/ 50997 w 80820"/>
              <a:gd name="connsiteY95" fmla="*/ 165666 h 169841"/>
              <a:gd name="connsiteX96" fmla="*/ 51146 w 80820"/>
              <a:gd name="connsiteY96" fmla="*/ 164026 h 169841"/>
              <a:gd name="connsiteX97" fmla="*/ 51892 w 80820"/>
              <a:gd name="connsiteY97" fmla="*/ 159552 h 169841"/>
              <a:gd name="connsiteX98" fmla="*/ 52339 w 80820"/>
              <a:gd name="connsiteY98" fmla="*/ 157614 h 169841"/>
              <a:gd name="connsiteX99" fmla="*/ 52935 w 80820"/>
              <a:gd name="connsiteY99" fmla="*/ 156272 h 169841"/>
              <a:gd name="connsiteX100" fmla="*/ 52339 w 80820"/>
              <a:gd name="connsiteY100" fmla="*/ 154631 h 169841"/>
              <a:gd name="connsiteX101" fmla="*/ 51743 w 80820"/>
              <a:gd name="connsiteY101" fmla="*/ 152395 h 169841"/>
              <a:gd name="connsiteX102" fmla="*/ 51445 w 80820"/>
              <a:gd name="connsiteY102" fmla="*/ 148965 h 169841"/>
              <a:gd name="connsiteX103" fmla="*/ 52190 w 80820"/>
              <a:gd name="connsiteY103" fmla="*/ 147921 h 169841"/>
              <a:gd name="connsiteX104" fmla="*/ 52339 w 80820"/>
              <a:gd name="connsiteY104" fmla="*/ 146579 h 169841"/>
              <a:gd name="connsiteX105" fmla="*/ 52190 w 80820"/>
              <a:gd name="connsiteY105" fmla="*/ 144492 h 169841"/>
              <a:gd name="connsiteX106" fmla="*/ 52190 w 80820"/>
              <a:gd name="connsiteY106" fmla="*/ 137483 h 169841"/>
              <a:gd name="connsiteX107" fmla="*/ 52637 w 80820"/>
              <a:gd name="connsiteY107" fmla="*/ 136738 h 169841"/>
              <a:gd name="connsiteX108" fmla="*/ 53085 w 80820"/>
              <a:gd name="connsiteY108" fmla="*/ 136290 h 169841"/>
              <a:gd name="connsiteX109" fmla="*/ 53085 w 80820"/>
              <a:gd name="connsiteY109" fmla="*/ 135246 h 169841"/>
              <a:gd name="connsiteX110" fmla="*/ 52190 w 80820"/>
              <a:gd name="connsiteY110" fmla="*/ 133457 h 169841"/>
              <a:gd name="connsiteX111" fmla="*/ 51445 w 80820"/>
              <a:gd name="connsiteY111" fmla="*/ 131519 h 169841"/>
              <a:gd name="connsiteX112" fmla="*/ 51445 w 80820"/>
              <a:gd name="connsiteY112" fmla="*/ 128536 h 169841"/>
              <a:gd name="connsiteX113" fmla="*/ 51146 w 80820"/>
              <a:gd name="connsiteY113" fmla="*/ 125703 h 169841"/>
              <a:gd name="connsiteX114" fmla="*/ 50549 w 80820"/>
              <a:gd name="connsiteY114" fmla="*/ 124361 h 169841"/>
              <a:gd name="connsiteX115" fmla="*/ 50997 w 80820"/>
              <a:gd name="connsiteY115" fmla="*/ 119590 h 169841"/>
              <a:gd name="connsiteX116" fmla="*/ 51146 w 80820"/>
              <a:gd name="connsiteY116" fmla="*/ 113476 h 169841"/>
              <a:gd name="connsiteX117" fmla="*/ 50997 w 80820"/>
              <a:gd name="connsiteY117" fmla="*/ 110792 h 169841"/>
              <a:gd name="connsiteX118" fmla="*/ 51593 w 80820"/>
              <a:gd name="connsiteY118" fmla="*/ 108853 h 169841"/>
              <a:gd name="connsiteX119" fmla="*/ 51743 w 80820"/>
              <a:gd name="connsiteY119" fmla="*/ 104082 h 169841"/>
              <a:gd name="connsiteX120" fmla="*/ 51743 w 80820"/>
              <a:gd name="connsiteY120" fmla="*/ 99459 h 169841"/>
              <a:gd name="connsiteX121" fmla="*/ 52935 w 80820"/>
              <a:gd name="connsiteY121" fmla="*/ 92152 h 169841"/>
              <a:gd name="connsiteX122" fmla="*/ 56067 w 80820"/>
              <a:gd name="connsiteY122" fmla="*/ 91705 h 169841"/>
              <a:gd name="connsiteX123" fmla="*/ 59944 w 80820"/>
              <a:gd name="connsiteY123" fmla="*/ 91109 h 169841"/>
              <a:gd name="connsiteX124" fmla="*/ 61733 w 80820"/>
              <a:gd name="connsiteY124" fmla="*/ 88276 h 169841"/>
              <a:gd name="connsiteX125" fmla="*/ 62628 w 80820"/>
              <a:gd name="connsiteY125" fmla="*/ 84697 h 169841"/>
              <a:gd name="connsiteX126" fmla="*/ 62330 w 80820"/>
              <a:gd name="connsiteY126" fmla="*/ 80969 h 169841"/>
              <a:gd name="connsiteX127" fmla="*/ 63075 w 80820"/>
              <a:gd name="connsiteY127" fmla="*/ 79776 h 169841"/>
              <a:gd name="connsiteX128" fmla="*/ 64716 w 80820"/>
              <a:gd name="connsiteY128" fmla="*/ 77838 h 169841"/>
              <a:gd name="connsiteX129" fmla="*/ 67399 w 80820"/>
              <a:gd name="connsiteY129" fmla="*/ 75153 h 169841"/>
              <a:gd name="connsiteX130" fmla="*/ 67399 w 80820"/>
              <a:gd name="connsiteY130" fmla="*/ 72022 h 169841"/>
              <a:gd name="connsiteX131" fmla="*/ 68145 w 80820"/>
              <a:gd name="connsiteY131" fmla="*/ 71128 h 169841"/>
              <a:gd name="connsiteX132" fmla="*/ 69487 w 80820"/>
              <a:gd name="connsiteY132" fmla="*/ 70382 h 169841"/>
              <a:gd name="connsiteX133" fmla="*/ 71277 w 80820"/>
              <a:gd name="connsiteY133" fmla="*/ 69935 h 169841"/>
              <a:gd name="connsiteX134" fmla="*/ 73513 w 80820"/>
              <a:gd name="connsiteY134" fmla="*/ 68443 h 169841"/>
              <a:gd name="connsiteX135" fmla="*/ 74706 w 80820"/>
              <a:gd name="connsiteY135" fmla="*/ 65759 h 169841"/>
              <a:gd name="connsiteX136" fmla="*/ 75750 w 80820"/>
              <a:gd name="connsiteY136" fmla="*/ 61435 h 169841"/>
              <a:gd name="connsiteX137" fmla="*/ 73961 w 80820"/>
              <a:gd name="connsiteY137" fmla="*/ 58453 h 169841"/>
              <a:gd name="connsiteX138" fmla="*/ 73961 w 80820"/>
              <a:gd name="connsiteY138" fmla="*/ 57856 h 169841"/>
              <a:gd name="connsiteX139" fmla="*/ 74706 w 80820"/>
              <a:gd name="connsiteY139" fmla="*/ 56216 h 169841"/>
              <a:gd name="connsiteX140" fmla="*/ 75750 w 80820"/>
              <a:gd name="connsiteY140" fmla="*/ 54576 h 169841"/>
              <a:gd name="connsiteX141" fmla="*/ 76644 w 80820"/>
              <a:gd name="connsiteY141" fmla="*/ 54128 h 169841"/>
              <a:gd name="connsiteX142" fmla="*/ 78732 w 80820"/>
              <a:gd name="connsiteY142" fmla="*/ 54576 h 169841"/>
              <a:gd name="connsiteX143" fmla="*/ 79180 w 80820"/>
              <a:gd name="connsiteY143" fmla="*/ 54427 h 169841"/>
              <a:gd name="connsiteX144" fmla="*/ 79478 w 80820"/>
              <a:gd name="connsiteY144" fmla="*/ 53830 h 169841"/>
              <a:gd name="connsiteX145" fmla="*/ 80820 w 80820"/>
              <a:gd name="connsiteY145" fmla="*/ 49208 h 169841"/>
              <a:gd name="connsiteX146" fmla="*/ 80671 w 80820"/>
              <a:gd name="connsiteY146" fmla="*/ 47866 h 169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0820" h="169841">
                <a:moveTo>
                  <a:pt x="80671" y="47866"/>
                </a:moveTo>
                <a:lnTo>
                  <a:pt x="78732" y="44734"/>
                </a:lnTo>
                <a:lnTo>
                  <a:pt x="78434" y="42497"/>
                </a:lnTo>
                <a:lnTo>
                  <a:pt x="78136" y="39068"/>
                </a:lnTo>
                <a:lnTo>
                  <a:pt x="77688" y="36086"/>
                </a:lnTo>
                <a:lnTo>
                  <a:pt x="77092" y="35042"/>
                </a:lnTo>
                <a:lnTo>
                  <a:pt x="76048" y="33998"/>
                </a:lnTo>
                <a:lnTo>
                  <a:pt x="75601" y="33401"/>
                </a:lnTo>
                <a:lnTo>
                  <a:pt x="71575" y="27437"/>
                </a:lnTo>
                <a:lnTo>
                  <a:pt x="71724" y="24604"/>
                </a:lnTo>
                <a:lnTo>
                  <a:pt x="73364" y="20876"/>
                </a:lnTo>
                <a:lnTo>
                  <a:pt x="74408" y="19087"/>
                </a:lnTo>
                <a:lnTo>
                  <a:pt x="72768" y="16552"/>
                </a:lnTo>
                <a:lnTo>
                  <a:pt x="70680" y="14762"/>
                </a:lnTo>
                <a:lnTo>
                  <a:pt x="68294" y="14017"/>
                </a:lnTo>
                <a:lnTo>
                  <a:pt x="66654" y="12675"/>
                </a:lnTo>
                <a:lnTo>
                  <a:pt x="65759" y="10885"/>
                </a:lnTo>
                <a:lnTo>
                  <a:pt x="62777" y="7456"/>
                </a:lnTo>
                <a:lnTo>
                  <a:pt x="55620" y="447"/>
                </a:lnTo>
                <a:lnTo>
                  <a:pt x="54874" y="298"/>
                </a:lnTo>
                <a:lnTo>
                  <a:pt x="53681" y="0"/>
                </a:lnTo>
                <a:lnTo>
                  <a:pt x="51593" y="895"/>
                </a:lnTo>
                <a:lnTo>
                  <a:pt x="50401" y="1938"/>
                </a:lnTo>
                <a:lnTo>
                  <a:pt x="49506" y="2386"/>
                </a:lnTo>
                <a:lnTo>
                  <a:pt x="48164" y="2535"/>
                </a:lnTo>
                <a:lnTo>
                  <a:pt x="44884" y="3430"/>
                </a:lnTo>
                <a:lnTo>
                  <a:pt x="42050" y="4473"/>
                </a:lnTo>
                <a:lnTo>
                  <a:pt x="42050" y="5517"/>
                </a:lnTo>
                <a:lnTo>
                  <a:pt x="43392" y="10736"/>
                </a:lnTo>
                <a:lnTo>
                  <a:pt x="42646" y="13569"/>
                </a:lnTo>
                <a:lnTo>
                  <a:pt x="42050" y="15060"/>
                </a:lnTo>
                <a:lnTo>
                  <a:pt x="39962" y="19236"/>
                </a:lnTo>
                <a:lnTo>
                  <a:pt x="38621" y="20876"/>
                </a:lnTo>
                <a:lnTo>
                  <a:pt x="31910" y="26691"/>
                </a:lnTo>
                <a:lnTo>
                  <a:pt x="28779" y="26095"/>
                </a:lnTo>
                <a:lnTo>
                  <a:pt x="21920" y="27288"/>
                </a:lnTo>
                <a:lnTo>
                  <a:pt x="20876" y="25946"/>
                </a:lnTo>
                <a:lnTo>
                  <a:pt x="19385" y="25797"/>
                </a:lnTo>
                <a:lnTo>
                  <a:pt x="17447" y="25946"/>
                </a:lnTo>
                <a:lnTo>
                  <a:pt x="16701" y="26542"/>
                </a:lnTo>
                <a:lnTo>
                  <a:pt x="16403" y="26990"/>
                </a:lnTo>
                <a:lnTo>
                  <a:pt x="15806" y="27884"/>
                </a:lnTo>
                <a:lnTo>
                  <a:pt x="14464" y="30121"/>
                </a:lnTo>
                <a:lnTo>
                  <a:pt x="13569" y="30717"/>
                </a:lnTo>
                <a:lnTo>
                  <a:pt x="12376" y="31165"/>
                </a:lnTo>
                <a:lnTo>
                  <a:pt x="10886" y="31016"/>
                </a:lnTo>
                <a:lnTo>
                  <a:pt x="9991" y="31314"/>
                </a:lnTo>
                <a:lnTo>
                  <a:pt x="9991" y="32507"/>
                </a:lnTo>
                <a:lnTo>
                  <a:pt x="9692" y="33551"/>
                </a:lnTo>
                <a:lnTo>
                  <a:pt x="8798" y="33998"/>
                </a:lnTo>
                <a:lnTo>
                  <a:pt x="8350" y="35191"/>
                </a:lnTo>
                <a:lnTo>
                  <a:pt x="8350" y="36235"/>
                </a:lnTo>
                <a:lnTo>
                  <a:pt x="7754" y="36682"/>
                </a:lnTo>
                <a:lnTo>
                  <a:pt x="6561" y="36384"/>
                </a:lnTo>
                <a:lnTo>
                  <a:pt x="5815" y="36086"/>
                </a:lnTo>
                <a:lnTo>
                  <a:pt x="5070" y="37577"/>
                </a:lnTo>
                <a:lnTo>
                  <a:pt x="4175" y="38471"/>
                </a:lnTo>
                <a:lnTo>
                  <a:pt x="3579" y="38471"/>
                </a:lnTo>
                <a:lnTo>
                  <a:pt x="2833" y="41454"/>
                </a:lnTo>
                <a:lnTo>
                  <a:pt x="1491" y="45182"/>
                </a:lnTo>
                <a:lnTo>
                  <a:pt x="597" y="46375"/>
                </a:lnTo>
                <a:lnTo>
                  <a:pt x="0" y="55321"/>
                </a:lnTo>
                <a:lnTo>
                  <a:pt x="298" y="56067"/>
                </a:lnTo>
                <a:lnTo>
                  <a:pt x="745" y="56216"/>
                </a:lnTo>
                <a:lnTo>
                  <a:pt x="5070" y="59198"/>
                </a:lnTo>
                <a:lnTo>
                  <a:pt x="10736" y="63224"/>
                </a:lnTo>
                <a:lnTo>
                  <a:pt x="14911" y="66057"/>
                </a:lnTo>
                <a:lnTo>
                  <a:pt x="15209" y="66952"/>
                </a:lnTo>
                <a:lnTo>
                  <a:pt x="15209" y="72768"/>
                </a:lnTo>
                <a:lnTo>
                  <a:pt x="15359" y="77838"/>
                </a:lnTo>
                <a:lnTo>
                  <a:pt x="16104" y="80671"/>
                </a:lnTo>
                <a:lnTo>
                  <a:pt x="16253" y="83504"/>
                </a:lnTo>
                <a:lnTo>
                  <a:pt x="17297" y="85591"/>
                </a:lnTo>
                <a:lnTo>
                  <a:pt x="21025" y="89618"/>
                </a:lnTo>
                <a:lnTo>
                  <a:pt x="21920" y="92152"/>
                </a:lnTo>
                <a:lnTo>
                  <a:pt x="22069" y="99757"/>
                </a:lnTo>
                <a:lnTo>
                  <a:pt x="22069" y="105573"/>
                </a:lnTo>
                <a:lnTo>
                  <a:pt x="22665" y="113476"/>
                </a:lnTo>
                <a:lnTo>
                  <a:pt x="22665" y="120186"/>
                </a:lnTo>
                <a:lnTo>
                  <a:pt x="22665" y="128536"/>
                </a:lnTo>
                <a:lnTo>
                  <a:pt x="22665" y="138229"/>
                </a:lnTo>
                <a:lnTo>
                  <a:pt x="22665" y="148518"/>
                </a:lnTo>
                <a:lnTo>
                  <a:pt x="20131" y="148667"/>
                </a:lnTo>
                <a:lnTo>
                  <a:pt x="21472" y="151798"/>
                </a:lnTo>
                <a:lnTo>
                  <a:pt x="21771" y="154631"/>
                </a:lnTo>
                <a:lnTo>
                  <a:pt x="22069" y="155526"/>
                </a:lnTo>
                <a:lnTo>
                  <a:pt x="21323" y="157017"/>
                </a:lnTo>
                <a:lnTo>
                  <a:pt x="21920" y="159105"/>
                </a:lnTo>
                <a:lnTo>
                  <a:pt x="22964" y="159850"/>
                </a:lnTo>
                <a:lnTo>
                  <a:pt x="25648" y="164175"/>
                </a:lnTo>
                <a:lnTo>
                  <a:pt x="26692" y="167753"/>
                </a:lnTo>
                <a:lnTo>
                  <a:pt x="22218" y="168946"/>
                </a:lnTo>
                <a:lnTo>
                  <a:pt x="22516" y="169841"/>
                </a:lnTo>
                <a:lnTo>
                  <a:pt x="27735" y="168648"/>
                </a:lnTo>
                <a:lnTo>
                  <a:pt x="39962" y="166859"/>
                </a:lnTo>
                <a:lnTo>
                  <a:pt x="50997" y="165666"/>
                </a:lnTo>
                <a:lnTo>
                  <a:pt x="51146" y="164026"/>
                </a:lnTo>
                <a:lnTo>
                  <a:pt x="51892" y="159552"/>
                </a:lnTo>
                <a:lnTo>
                  <a:pt x="52339" y="157614"/>
                </a:lnTo>
                <a:lnTo>
                  <a:pt x="52935" y="156272"/>
                </a:lnTo>
                <a:lnTo>
                  <a:pt x="52339" y="154631"/>
                </a:lnTo>
                <a:lnTo>
                  <a:pt x="51743" y="152395"/>
                </a:lnTo>
                <a:lnTo>
                  <a:pt x="51445" y="148965"/>
                </a:lnTo>
                <a:lnTo>
                  <a:pt x="52190" y="147921"/>
                </a:lnTo>
                <a:lnTo>
                  <a:pt x="52339" y="146579"/>
                </a:lnTo>
                <a:lnTo>
                  <a:pt x="52190" y="144492"/>
                </a:lnTo>
                <a:lnTo>
                  <a:pt x="52190" y="137483"/>
                </a:lnTo>
                <a:lnTo>
                  <a:pt x="52637" y="136738"/>
                </a:lnTo>
                <a:lnTo>
                  <a:pt x="53085" y="136290"/>
                </a:lnTo>
                <a:lnTo>
                  <a:pt x="53085" y="135246"/>
                </a:lnTo>
                <a:lnTo>
                  <a:pt x="52190" y="133457"/>
                </a:lnTo>
                <a:lnTo>
                  <a:pt x="51445" y="131519"/>
                </a:lnTo>
                <a:lnTo>
                  <a:pt x="51445" y="128536"/>
                </a:lnTo>
                <a:lnTo>
                  <a:pt x="51146" y="125703"/>
                </a:lnTo>
                <a:lnTo>
                  <a:pt x="50549" y="124361"/>
                </a:lnTo>
                <a:lnTo>
                  <a:pt x="50997" y="119590"/>
                </a:lnTo>
                <a:lnTo>
                  <a:pt x="51146" y="113476"/>
                </a:lnTo>
                <a:lnTo>
                  <a:pt x="50997" y="110792"/>
                </a:lnTo>
                <a:lnTo>
                  <a:pt x="51593" y="108853"/>
                </a:lnTo>
                <a:lnTo>
                  <a:pt x="51743" y="104082"/>
                </a:lnTo>
                <a:lnTo>
                  <a:pt x="51743" y="99459"/>
                </a:lnTo>
                <a:lnTo>
                  <a:pt x="52935" y="92152"/>
                </a:lnTo>
                <a:lnTo>
                  <a:pt x="56067" y="91705"/>
                </a:lnTo>
                <a:lnTo>
                  <a:pt x="59944" y="91109"/>
                </a:lnTo>
                <a:lnTo>
                  <a:pt x="61733" y="88276"/>
                </a:lnTo>
                <a:lnTo>
                  <a:pt x="62628" y="84697"/>
                </a:lnTo>
                <a:lnTo>
                  <a:pt x="62330" y="80969"/>
                </a:lnTo>
                <a:lnTo>
                  <a:pt x="63075" y="79776"/>
                </a:lnTo>
                <a:lnTo>
                  <a:pt x="64716" y="77838"/>
                </a:lnTo>
                <a:lnTo>
                  <a:pt x="67399" y="75153"/>
                </a:lnTo>
                <a:lnTo>
                  <a:pt x="67399" y="72022"/>
                </a:lnTo>
                <a:lnTo>
                  <a:pt x="68145" y="71128"/>
                </a:lnTo>
                <a:lnTo>
                  <a:pt x="69487" y="70382"/>
                </a:lnTo>
                <a:lnTo>
                  <a:pt x="71277" y="69935"/>
                </a:lnTo>
                <a:lnTo>
                  <a:pt x="73513" y="68443"/>
                </a:lnTo>
                <a:lnTo>
                  <a:pt x="74706" y="65759"/>
                </a:lnTo>
                <a:lnTo>
                  <a:pt x="75750" y="61435"/>
                </a:lnTo>
                <a:lnTo>
                  <a:pt x="73961" y="58453"/>
                </a:lnTo>
                <a:lnTo>
                  <a:pt x="73961" y="57856"/>
                </a:lnTo>
                <a:lnTo>
                  <a:pt x="74706" y="56216"/>
                </a:lnTo>
                <a:lnTo>
                  <a:pt x="75750" y="54576"/>
                </a:lnTo>
                <a:lnTo>
                  <a:pt x="76644" y="54128"/>
                </a:lnTo>
                <a:lnTo>
                  <a:pt x="78732" y="54576"/>
                </a:lnTo>
                <a:lnTo>
                  <a:pt x="79180" y="54427"/>
                </a:lnTo>
                <a:lnTo>
                  <a:pt x="79478" y="53830"/>
                </a:lnTo>
                <a:lnTo>
                  <a:pt x="80820" y="49208"/>
                </a:lnTo>
                <a:lnTo>
                  <a:pt x="80671" y="4786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2" name="Bosnia and Herzegovina__">
            <a:extLst>
              <a:ext uri="{FF2B5EF4-FFF2-40B4-BE49-F238E27FC236}">
                <a16:creationId xmlns:a16="http://schemas.microsoft.com/office/drawing/2014/main" id="{5EEA0F64-73F0-0EA1-D325-E2E352851671}"/>
              </a:ext>
            </a:extLst>
          </p:cNvPr>
          <p:cNvSpPr/>
          <p:nvPr/>
        </p:nvSpPr>
        <p:spPr>
          <a:xfrm>
            <a:off x="6415999" y="2756812"/>
            <a:ext cx="101248" cy="97798"/>
          </a:xfrm>
          <a:custGeom>
            <a:avLst/>
            <a:gdLst>
              <a:gd name="connsiteX0" fmla="*/ 100354 w 101248"/>
              <a:gd name="connsiteY0" fmla="*/ 40559 h 91108"/>
              <a:gd name="connsiteX1" fmla="*/ 97222 w 101248"/>
              <a:gd name="connsiteY1" fmla="*/ 37875 h 91108"/>
              <a:gd name="connsiteX2" fmla="*/ 94836 w 101248"/>
              <a:gd name="connsiteY2" fmla="*/ 35489 h 91108"/>
              <a:gd name="connsiteX3" fmla="*/ 92003 w 101248"/>
              <a:gd name="connsiteY3" fmla="*/ 33700 h 91108"/>
              <a:gd name="connsiteX4" fmla="*/ 89916 w 101248"/>
              <a:gd name="connsiteY4" fmla="*/ 32954 h 91108"/>
              <a:gd name="connsiteX5" fmla="*/ 89319 w 101248"/>
              <a:gd name="connsiteY5" fmla="*/ 31910 h 91108"/>
              <a:gd name="connsiteX6" fmla="*/ 89021 w 101248"/>
              <a:gd name="connsiteY6" fmla="*/ 31016 h 91108"/>
              <a:gd name="connsiteX7" fmla="*/ 89319 w 101248"/>
              <a:gd name="connsiteY7" fmla="*/ 29077 h 91108"/>
              <a:gd name="connsiteX8" fmla="*/ 89469 w 101248"/>
              <a:gd name="connsiteY8" fmla="*/ 26841 h 91108"/>
              <a:gd name="connsiteX9" fmla="*/ 89916 w 101248"/>
              <a:gd name="connsiteY9" fmla="*/ 25349 h 91108"/>
              <a:gd name="connsiteX10" fmla="*/ 91854 w 101248"/>
              <a:gd name="connsiteY10" fmla="*/ 22516 h 91108"/>
              <a:gd name="connsiteX11" fmla="*/ 93644 w 101248"/>
              <a:gd name="connsiteY11" fmla="*/ 19534 h 91108"/>
              <a:gd name="connsiteX12" fmla="*/ 94687 w 101248"/>
              <a:gd name="connsiteY12" fmla="*/ 16701 h 91108"/>
              <a:gd name="connsiteX13" fmla="*/ 95284 w 101248"/>
              <a:gd name="connsiteY13" fmla="*/ 14166 h 91108"/>
              <a:gd name="connsiteX14" fmla="*/ 95134 w 101248"/>
              <a:gd name="connsiteY14" fmla="*/ 13420 h 91108"/>
              <a:gd name="connsiteX15" fmla="*/ 94240 w 101248"/>
              <a:gd name="connsiteY15" fmla="*/ 12824 h 91108"/>
              <a:gd name="connsiteX16" fmla="*/ 92152 w 101248"/>
              <a:gd name="connsiteY16" fmla="*/ 12227 h 91108"/>
              <a:gd name="connsiteX17" fmla="*/ 89469 w 101248"/>
              <a:gd name="connsiteY17" fmla="*/ 12675 h 91108"/>
              <a:gd name="connsiteX18" fmla="*/ 87083 w 101248"/>
              <a:gd name="connsiteY18" fmla="*/ 13718 h 91108"/>
              <a:gd name="connsiteX19" fmla="*/ 86188 w 101248"/>
              <a:gd name="connsiteY19" fmla="*/ 13718 h 91108"/>
              <a:gd name="connsiteX20" fmla="*/ 84398 w 101248"/>
              <a:gd name="connsiteY20" fmla="*/ 13868 h 91108"/>
              <a:gd name="connsiteX21" fmla="*/ 81714 w 101248"/>
              <a:gd name="connsiteY21" fmla="*/ 13271 h 91108"/>
              <a:gd name="connsiteX22" fmla="*/ 80372 w 101248"/>
              <a:gd name="connsiteY22" fmla="*/ 12227 h 91108"/>
              <a:gd name="connsiteX23" fmla="*/ 80223 w 101248"/>
              <a:gd name="connsiteY23" fmla="*/ 11184 h 91108"/>
              <a:gd name="connsiteX24" fmla="*/ 80074 w 101248"/>
              <a:gd name="connsiteY24" fmla="*/ 10140 h 91108"/>
              <a:gd name="connsiteX25" fmla="*/ 79328 w 101248"/>
              <a:gd name="connsiteY25" fmla="*/ 8500 h 91108"/>
              <a:gd name="connsiteX26" fmla="*/ 77092 w 101248"/>
              <a:gd name="connsiteY26" fmla="*/ 6710 h 91108"/>
              <a:gd name="connsiteX27" fmla="*/ 72469 w 101248"/>
              <a:gd name="connsiteY27" fmla="*/ 6412 h 91108"/>
              <a:gd name="connsiteX28" fmla="*/ 70829 w 101248"/>
              <a:gd name="connsiteY28" fmla="*/ 5815 h 91108"/>
              <a:gd name="connsiteX29" fmla="*/ 69039 w 101248"/>
              <a:gd name="connsiteY29" fmla="*/ 5219 h 91108"/>
              <a:gd name="connsiteX30" fmla="*/ 67101 w 101248"/>
              <a:gd name="connsiteY30" fmla="*/ 4772 h 91108"/>
              <a:gd name="connsiteX31" fmla="*/ 65312 w 101248"/>
              <a:gd name="connsiteY31" fmla="*/ 4772 h 91108"/>
              <a:gd name="connsiteX32" fmla="*/ 63224 w 101248"/>
              <a:gd name="connsiteY32" fmla="*/ 5368 h 91108"/>
              <a:gd name="connsiteX33" fmla="*/ 59496 w 101248"/>
              <a:gd name="connsiteY33" fmla="*/ 4473 h 91108"/>
              <a:gd name="connsiteX34" fmla="*/ 58303 w 101248"/>
              <a:gd name="connsiteY34" fmla="*/ 5517 h 91108"/>
              <a:gd name="connsiteX35" fmla="*/ 56365 w 101248"/>
              <a:gd name="connsiteY35" fmla="*/ 6710 h 91108"/>
              <a:gd name="connsiteX36" fmla="*/ 54725 w 101248"/>
              <a:gd name="connsiteY36" fmla="*/ 6710 h 91108"/>
              <a:gd name="connsiteX37" fmla="*/ 51444 w 101248"/>
              <a:gd name="connsiteY37" fmla="*/ 4026 h 91108"/>
              <a:gd name="connsiteX38" fmla="*/ 50549 w 101248"/>
              <a:gd name="connsiteY38" fmla="*/ 3728 h 91108"/>
              <a:gd name="connsiteX39" fmla="*/ 47716 w 101248"/>
              <a:gd name="connsiteY39" fmla="*/ 5219 h 91108"/>
              <a:gd name="connsiteX40" fmla="*/ 46524 w 101248"/>
              <a:gd name="connsiteY40" fmla="*/ 5219 h 91108"/>
              <a:gd name="connsiteX41" fmla="*/ 45629 w 101248"/>
              <a:gd name="connsiteY41" fmla="*/ 4772 h 91108"/>
              <a:gd name="connsiteX42" fmla="*/ 41901 w 101248"/>
              <a:gd name="connsiteY42" fmla="*/ 3728 h 91108"/>
              <a:gd name="connsiteX43" fmla="*/ 40111 w 101248"/>
              <a:gd name="connsiteY43" fmla="*/ 3579 h 91108"/>
              <a:gd name="connsiteX44" fmla="*/ 38919 w 101248"/>
              <a:gd name="connsiteY44" fmla="*/ 4026 h 91108"/>
              <a:gd name="connsiteX45" fmla="*/ 36533 w 101248"/>
              <a:gd name="connsiteY45" fmla="*/ 3579 h 91108"/>
              <a:gd name="connsiteX46" fmla="*/ 31165 w 101248"/>
              <a:gd name="connsiteY46" fmla="*/ 0 h 91108"/>
              <a:gd name="connsiteX47" fmla="*/ 27735 w 101248"/>
              <a:gd name="connsiteY47" fmla="*/ 2684 h 91108"/>
              <a:gd name="connsiteX48" fmla="*/ 21025 w 101248"/>
              <a:gd name="connsiteY48" fmla="*/ 1939 h 91108"/>
              <a:gd name="connsiteX49" fmla="*/ 18937 w 101248"/>
              <a:gd name="connsiteY49" fmla="*/ 3877 h 91108"/>
              <a:gd name="connsiteX50" fmla="*/ 16551 w 101248"/>
              <a:gd name="connsiteY50" fmla="*/ 7307 h 91108"/>
              <a:gd name="connsiteX51" fmla="*/ 14762 w 101248"/>
              <a:gd name="connsiteY51" fmla="*/ 9096 h 91108"/>
              <a:gd name="connsiteX52" fmla="*/ 13122 w 101248"/>
              <a:gd name="connsiteY52" fmla="*/ 8500 h 91108"/>
              <a:gd name="connsiteX53" fmla="*/ 11184 w 101248"/>
              <a:gd name="connsiteY53" fmla="*/ 6859 h 91108"/>
              <a:gd name="connsiteX54" fmla="*/ 7754 w 101248"/>
              <a:gd name="connsiteY54" fmla="*/ 2982 h 91108"/>
              <a:gd name="connsiteX55" fmla="*/ 5964 w 101248"/>
              <a:gd name="connsiteY55" fmla="*/ 2237 h 91108"/>
              <a:gd name="connsiteX56" fmla="*/ 4026 w 101248"/>
              <a:gd name="connsiteY56" fmla="*/ 2088 h 91108"/>
              <a:gd name="connsiteX57" fmla="*/ 2385 w 101248"/>
              <a:gd name="connsiteY57" fmla="*/ 2535 h 91108"/>
              <a:gd name="connsiteX58" fmla="*/ 1342 w 101248"/>
              <a:gd name="connsiteY58" fmla="*/ 3281 h 91108"/>
              <a:gd name="connsiteX59" fmla="*/ 745 w 101248"/>
              <a:gd name="connsiteY59" fmla="*/ 9096 h 91108"/>
              <a:gd name="connsiteX60" fmla="*/ 149 w 101248"/>
              <a:gd name="connsiteY60" fmla="*/ 14166 h 91108"/>
              <a:gd name="connsiteX61" fmla="*/ 0 w 101248"/>
              <a:gd name="connsiteY61" fmla="*/ 17297 h 91108"/>
              <a:gd name="connsiteX62" fmla="*/ 3877 w 101248"/>
              <a:gd name="connsiteY62" fmla="*/ 20130 h 91108"/>
              <a:gd name="connsiteX63" fmla="*/ 8350 w 101248"/>
              <a:gd name="connsiteY63" fmla="*/ 25051 h 91108"/>
              <a:gd name="connsiteX64" fmla="*/ 9692 w 101248"/>
              <a:gd name="connsiteY64" fmla="*/ 25499 h 91108"/>
              <a:gd name="connsiteX65" fmla="*/ 10438 w 101248"/>
              <a:gd name="connsiteY65" fmla="*/ 27139 h 91108"/>
              <a:gd name="connsiteX66" fmla="*/ 11482 w 101248"/>
              <a:gd name="connsiteY66" fmla="*/ 31165 h 91108"/>
              <a:gd name="connsiteX67" fmla="*/ 12674 w 101248"/>
              <a:gd name="connsiteY67" fmla="*/ 35787 h 91108"/>
              <a:gd name="connsiteX68" fmla="*/ 14911 w 101248"/>
              <a:gd name="connsiteY68" fmla="*/ 38919 h 91108"/>
              <a:gd name="connsiteX69" fmla="*/ 16850 w 101248"/>
              <a:gd name="connsiteY69" fmla="*/ 41006 h 91108"/>
              <a:gd name="connsiteX70" fmla="*/ 19385 w 101248"/>
              <a:gd name="connsiteY70" fmla="*/ 42945 h 91108"/>
              <a:gd name="connsiteX71" fmla="*/ 22516 w 101248"/>
              <a:gd name="connsiteY71" fmla="*/ 45927 h 91108"/>
              <a:gd name="connsiteX72" fmla="*/ 25051 w 101248"/>
              <a:gd name="connsiteY72" fmla="*/ 49208 h 91108"/>
              <a:gd name="connsiteX73" fmla="*/ 25796 w 101248"/>
              <a:gd name="connsiteY73" fmla="*/ 50550 h 91108"/>
              <a:gd name="connsiteX74" fmla="*/ 30717 w 101248"/>
              <a:gd name="connsiteY74" fmla="*/ 54874 h 91108"/>
              <a:gd name="connsiteX75" fmla="*/ 35489 w 101248"/>
              <a:gd name="connsiteY75" fmla="*/ 59198 h 91108"/>
              <a:gd name="connsiteX76" fmla="*/ 39813 w 101248"/>
              <a:gd name="connsiteY76" fmla="*/ 60839 h 91108"/>
              <a:gd name="connsiteX77" fmla="*/ 40559 w 101248"/>
              <a:gd name="connsiteY77" fmla="*/ 61584 h 91108"/>
              <a:gd name="connsiteX78" fmla="*/ 40559 w 101248"/>
              <a:gd name="connsiteY78" fmla="*/ 65014 h 91108"/>
              <a:gd name="connsiteX79" fmla="*/ 41006 w 101248"/>
              <a:gd name="connsiteY79" fmla="*/ 66356 h 91108"/>
              <a:gd name="connsiteX80" fmla="*/ 43839 w 101248"/>
              <a:gd name="connsiteY80" fmla="*/ 69785 h 91108"/>
              <a:gd name="connsiteX81" fmla="*/ 49804 w 101248"/>
              <a:gd name="connsiteY81" fmla="*/ 75004 h 91108"/>
              <a:gd name="connsiteX82" fmla="*/ 50400 w 101248"/>
              <a:gd name="connsiteY82" fmla="*/ 76197 h 91108"/>
              <a:gd name="connsiteX83" fmla="*/ 50549 w 101248"/>
              <a:gd name="connsiteY83" fmla="*/ 77092 h 91108"/>
              <a:gd name="connsiteX84" fmla="*/ 50251 w 101248"/>
              <a:gd name="connsiteY84" fmla="*/ 77838 h 91108"/>
              <a:gd name="connsiteX85" fmla="*/ 48760 w 101248"/>
              <a:gd name="connsiteY85" fmla="*/ 78434 h 91108"/>
              <a:gd name="connsiteX86" fmla="*/ 50848 w 101248"/>
              <a:gd name="connsiteY86" fmla="*/ 79925 h 91108"/>
              <a:gd name="connsiteX87" fmla="*/ 52786 w 101248"/>
              <a:gd name="connsiteY87" fmla="*/ 79329 h 91108"/>
              <a:gd name="connsiteX88" fmla="*/ 54427 w 101248"/>
              <a:gd name="connsiteY88" fmla="*/ 79627 h 91108"/>
              <a:gd name="connsiteX89" fmla="*/ 55470 w 101248"/>
              <a:gd name="connsiteY89" fmla="*/ 81565 h 91108"/>
              <a:gd name="connsiteX90" fmla="*/ 57558 w 101248"/>
              <a:gd name="connsiteY90" fmla="*/ 82908 h 91108"/>
              <a:gd name="connsiteX91" fmla="*/ 60838 w 101248"/>
              <a:gd name="connsiteY91" fmla="*/ 84995 h 91108"/>
              <a:gd name="connsiteX92" fmla="*/ 62926 w 101248"/>
              <a:gd name="connsiteY92" fmla="*/ 86784 h 91108"/>
              <a:gd name="connsiteX93" fmla="*/ 67698 w 101248"/>
              <a:gd name="connsiteY93" fmla="*/ 89767 h 91108"/>
              <a:gd name="connsiteX94" fmla="*/ 68741 w 101248"/>
              <a:gd name="connsiteY94" fmla="*/ 90214 h 91108"/>
              <a:gd name="connsiteX95" fmla="*/ 71127 w 101248"/>
              <a:gd name="connsiteY95" fmla="*/ 91109 h 91108"/>
              <a:gd name="connsiteX96" fmla="*/ 71575 w 101248"/>
              <a:gd name="connsiteY96" fmla="*/ 90960 h 91108"/>
              <a:gd name="connsiteX97" fmla="*/ 72320 w 101248"/>
              <a:gd name="connsiteY97" fmla="*/ 90363 h 91108"/>
              <a:gd name="connsiteX98" fmla="*/ 73662 w 101248"/>
              <a:gd name="connsiteY98" fmla="*/ 89021 h 91108"/>
              <a:gd name="connsiteX99" fmla="*/ 73961 w 101248"/>
              <a:gd name="connsiteY99" fmla="*/ 88276 h 91108"/>
              <a:gd name="connsiteX100" fmla="*/ 73961 w 101248"/>
              <a:gd name="connsiteY100" fmla="*/ 87232 h 91108"/>
              <a:gd name="connsiteX101" fmla="*/ 71873 w 101248"/>
              <a:gd name="connsiteY101" fmla="*/ 83802 h 91108"/>
              <a:gd name="connsiteX102" fmla="*/ 71575 w 101248"/>
              <a:gd name="connsiteY102" fmla="*/ 81565 h 91108"/>
              <a:gd name="connsiteX103" fmla="*/ 71277 w 101248"/>
              <a:gd name="connsiteY103" fmla="*/ 77539 h 91108"/>
              <a:gd name="connsiteX104" fmla="*/ 71724 w 101248"/>
              <a:gd name="connsiteY104" fmla="*/ 76496 h 91108"/>
              <a:gd name="connsiteX105" fmla="*/ 72469 w 101248"/>
              <a:gd name="connsiteY105" fmla="*/ 76048 h 91108"/>
              <a:gd name="connsiteX106" fmla="*/ 76048 w 101248"/>
              <a:gd name="connsiteY106" fmla="*/ 75601 h 91108"/>
              <a:gd name="connsiteX107" fmla="*/ 76048 w 101248"/>
              <a:gd name="connsiteY107" fmla="*/ 72320 h 91108"/>
              <a:gd name="connsiteX108" fmla="*/ 76197 w 101248"/>
              <a:gd name="connsiteY108" fmla="*/ 71277 h 91108"/>
              <a:gd name="connsiteX109" fmla="*/ 76943 w 101248"/>
              <a:gd name="connsiteY109" fmla="*/ 69935 h 91108"/>
              <a:gd name="connsiteX110" fmla="*/ 77390 w 101248"/>
              <a:gd name="connsiteY110" fmla="*/ 68742 h 91108"/>
              <a:gd name="connsiteX111" fmla="*/ 79328 w 101248"/>
              <a:gd name="connsiteY111" fmla="*/ 66952 h 91108"/>
              <a:gd name="connsiteX112" fmla="*/ 82013 w 101248"/>
              <a:gd name="connsiteY112" fmla="*/ 64865 h 91108"/>
              <a:gd name="connsiteX113" fmla="*/ 83206 w 101248"/>
              <a:gd name="connsiteY113" fmla="*/ 64865 h 91108"/>
              <a:gd name="connsiteX114" fmla="*/ 84249 w 101248"/>
              <a:gd name="connsiteY114" fmla="*/ 65163 h 91108"/>
              <a:gd name="connsiteX115" fmla="*/ 85442 w 101248"/>
              <a:gd name="connsiteY115" fmla="*/ 66952 h 91108"/>
              <a:gd name="connsiteX116" fmla="*/ 86635 w 101248"/>
              <a:gd name="connsiteY116" fmla="*/ 66654 h 91108"/>
              <a:gd name="connsiteX117" fmla="*/ 86933 w 101248"/>
              <a:gd name="connsiteY117" fmla="*/ 64566 h 91108"/>
              <a:gd name="connsiteX118" fmla="*/ 85293 w 101248"/>
              <a:gd name="connsiteY118" fmla="*/ 61733 h 91108"/>
              <a:gd name="connsiteX119" fmla="*/ 84398 w 101248"/>
              <a:gd name="connsiteY119" fmla="*/ 59944 h 91108"/>
              <a:gd name="connsiteX120" fmla="*/ 84697 w 101248"/>
              <a:gd name="connsiteY120" fmla="*/ 58900 h 91108"/>
              <a:gd name="connsiteX121" fmla="*/ 85293 w 101248"/>
              <a:gd name="connsiteY121" fmla="*/ 58453 h 91108"/>
              <a:gd name="connsiteX122" fmla="*/ 86635 w 101248"/>
              <a:gd name="connsiteY122" fmla="*/ 58751 h 91108"/>
              <a:gd name="connsiteX123" fmla="*/ 88126 w 101248"/>
              <a:gd name="connsiteY123" fmla="*/ 59198 h 91108"/>
              <a:gd name="connsiteX124" fmla="*/ 88872 w 101248"/>
              <a:gd name="connsiteY124" fmla="*/ 58900 h 91108"/>
              <a:gd name="connsiteX125" fmla="*/ 90214 w 101248"/>
              <a:gd name="connsiteY125" fmla="*/ 58602 h 91108"/>
              <a:gd name="connsiteX126" fmla="*/ 91109 w 101248"/>
              <a:gd name="connsiteY126" fmla="*/ 58751 h 91108"/>
              <a:gd name="connsiteX127" fmla="*/ 92600 w 101248"/>
              <a:gd name="connsiteY127" fmla="*/ 56962 h 91108"/>
              <a:gd name="connsiteX128" fmla="*/ 93793 w 101248"/>
              <a:gd name="connsiteY128" fmla="*/ 56663 h 91108"/>
              <a:gd name="connsiteX129" fmla="*/ 95433 w 101248"/>
              <a:gd name="connsiteY129" fmla="*/ 56663 h 91108"/>
              <a:gd name="connsiteX130" fmla="*/ 96476 w 101248"/>
              <a:gd name="connsiteY130" fmla="*/ 57558 h 91108"/>
              <a:gd name="connsiteX131" fmla="*/ 97819 w 101248"/>
              <a:gd name="connsiteY131" fmla="*/ 57707 h 91108"/>
              <a:gd name="connsiteX132" fmla="*/ 98564 w 101248"/>
              <a:gd name="connsiteY132" fmla="*/ 56663 h 91108"/>
              <a:gd name="connsiteX133" fmla="*/ 99012 w 101248"/>
              <a:gd name="connsiteY133" fmla="*/ 55023 h 91108"/>
              <a:gd name="connsiteX134" fmla="*/ 98862 w 101248"/>
              <a:gd name="connsiteY134" fmla="*/ 52936 h 91108"/>
              <a:gd name="connsiteX135" fmla="*/ 95582 w 101248"/>
              <a:gd name="connsiteY135" fmla="*/ 48313 h 91108"/>
              <a:gd name="connsiteX136" fmla="*/ 92749 w 101248"/>
              <a:gd name="connsiteY136" fmla="*/ 45033 h 91108"/>
              <a:gd name="connsiteX137" fmla="*/ 92451 w 101248"/>
              <a:gd name="connsiteY137" fmla="*/ 44287 h 91108"/>
              <a:gd name="connsiteX138" fmla="*/ 93047 w 101248"/>
              <a:gd name="connsiteY138" fmla="*/ 43690 h 91108"/>
              <a:gd name="connsiteX139" fmla="*/ 93942 w 101248"/>
              <a:gd name="connsiteY139" fmla="*/ 43243 h 91108"/>
              <a:gd name="connsiteX140" fmla="*/ 94986 w 101248"/>
              <a:gd name="connsiteY140" fmla="*/ 43541 h 91108"/>
              <a:gd name="connsiteX141" fmla="*/ 97819 w 101248"/>
              <a:gd name="connsiteY141" fmla="*/ 43840 h 91108"/>
              <a:gd name="connsiteX142" fmla="*/ 100354 w 101248"/>
              <a:gd name="connsiteY142" fmla="*/ 43541 h 91108"/>
              <a:gd name="connsiteX143" fmla="*/ 101248 w 101248"/>
              <a:gd name="connsiteY143" fmla="*/ 42647 h 91108"/>
              <a:gd name="connsiteX144" fmla="*/ 101248 w 101248"/>
              <a:gd name="connsiteY144" fmla="*/ 41603 h 91108"/>
              <a:gd name="connsiteX145" fmla="*/ 100354 w 101248"/>
              <a:gd name="connsiteY145" fmla="*/ 40559 h 91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01248" h="91108">
                <a:moveTo>
                  <a:pt x="100354" y="40559"/>
                </a:moveTo>
                <a:lnTo>
                  <a:pt x="97222" y="37875"/>
                </a:lnTo>
                <a:lnTo>
                  <a:pt x="94836" y="35489"/>
                </a:lnTo>
                <a:lnTo>
                  <a:pt x="92003" y="33700"/>
                </a:lnTo>
                <a:lnTo>
                  <a:pt x="89916" y="32954"/>
                </a:lnTo>
                <a:lnTo>
                  <a:pt x="89319" y="31910"/>
                </a:lnTo>
                <a:lnTo>
                  <a:pt x="89021" y="31016"/>
                </a:lnTo>
                <a:lnTo>
                  <a:pt x="89319" y="29077"/>
                </a:lnTo>
                <a:lnTo>
                  <a:pt x="89469" y="26841"/>
                </a:lnTo>
                <a:lnTo>
                  <a:pt x="89916" y="25349"/>
                </a:lnTo>
                <a:lnTo>
                  <a:pt x="91854" y="22516"/>
                </a:lnTo>
                <a:lnTo>
                  <a:pt x="93644" y="19534"/>
                </a:lnTo>
                <a:lnTo>
                  <a:pt x="94687" y="16701"/>
                </a:lnTo>
                <a:lnTo>
                  <a:pt x="95284" y="14166"/>
                </a:lnTo>
                <a:lnTo>
                  <a:pt x="95134" y="13420"/>
                </a:lnTo>
                <a:lnTo>
                  <a:pt x="94240" y="12824"/>
                </a:lnTo>
                <a:lnTo>
                  <a:pt x="92152" y="12227"/>
                </a:lnTo>
                <a:lnTo>
                  <a:pt x="89469" y="12675"/>
                </a:lnTo>
                <a:lnTo>
                  <a:pt x="87083" y="13718"/>
                </a:lnTo>
                <a:lnTo>
                  <a:pt x="86188" y="13718"/>
                </a:lnTo>
                <a:lnTo>
                  <a:pt x="84398" y="13868"/>
                </a:lnTo>
                <a:lnTo>
                  <a:pt x="81714" y="13271"/>
                </a:lnTo>
                <a:lnTo>
                  <a:pt x="80372" y="12227"/>
                </a:lnTo>
                <a:lnTo>
                  <a:pt x="80223" y="11184"/>
                </a:lnTo>
                <a:lnTo>
                  <a:pt x="80074" y="10140"/>
                </a:lnTo>
                <a:lnTo>
                  <a:pt x="79328" y="8500"/>
                </a:lnTo>
                <a:lnTo>
                  <a:pt x="77092" y="6710"/>
                </a:lnTo>
                <a:lnTo>
                  <a:pt x="72469" y="6412"/>
                </a:lnTo>
                <a:lnTo>
                  <a:pt x="70829" y="5815"/>
                </a:lnTo>
                <a:lnTo>
                  <a:pt x="69039" y="5219"/>
                </a:lnTo>
                <a:lnTo>
                  <a:pt x="67101" y="4772"/>
                </a:lnTo>
                <a:lnTo>
                  <a:pt x="65312" y="4772"/>
                </a:lnTo>
                <a:lnTo>
                  <a:pt x="63224" y="5368"/>
                </a:lnTo>
                <a:lnTo>
                  <a:pt x="59496" y="4473"/>
                </a:lnTo>
                <a:lnTo>
                  <a:pt x="58303" y="5517"/>
                </a:lnTo>
                <a:lnTo>
                  <a:pt x="56365" y="6710"/>
                </a:lnTo>
                <a:lnTo>
                  <a:pt x="54725" y="6710"/>
                </a:lnTo>
                <a:lnTo>
                  <a:pt x="51444" y="4026"/>
                </a:lnTo>
                <a:lnTo>
                  <a:pt x="50549" y="3728"/>
                </a:lnTo>
                <a:lnTo>
                  <a:pt x="47716" y="5219"/>
                </a:lnTo>
                <a:lnTo>
                  <a:pt x="46524" y="5219"/>
                </a:lnTo>
                <a:lnTo>
                  <a:pt x="45629" y="4772"/>
                </a:lnTo>
                <a:lnTo>
                  <a:pt x="41901" y="3728"/>
                </a:lnTo>
                <a:lnTo>
                  <a:pt x="40111" y="3579"/>
                </a:lnTo>
                <a:lnTo>
                  <a:pt x="38919" y="4026"/>
                </a:lnTo>
                <a:lnTo>
                  <a:pt x="36533" y="3579"/>
                </a:lnTo>
                <a:lnTo>
                  <a:pt x="31165" y="0"/>
                </a:lnTo>
                <a:lnTo>
                  <a:pt x="27735" y="2684"/>
                </a:lnTo>
                <a:lnTo>
                  <a:pt x="21025" y="1939"/>
                </a:lnTo>
                <a:lnTo>
                  <a:pt x="18937" y="3877"/>
                </a:lnTo>
                <a:lnTo>
                  <a:pt x="16551" y="7307"/>
                </a:lnTo>
                <a:lnTo>
                  <a:pt x="14762" y="9096"/>
                </a:lnTo>
                <a:lnTo>
                  <a:pt x="13122" y="8500"/>
                </a:lnTo>
                <a:lnTo>
                  <a:pt x="11184" y="6859"/>
                </a:lnTo>
                <a:lnTo>
                  <a:pt x="7754" y="2982"/>
                </a:lnTo>
                <a:lnTo>
                  <a:pt x="5964" y="2237"/>
                </a:lnTo>
                <a:lnTo>
                  <a:pt x="4026" y="2088"/>
                </a:lnTo>
                <a:lnTo>
                  <a:pt x="2385" y="2535"/>
                </a:lnTo>
                <a:lnTo>
                  <a:pt x="1342" y="3281"/>
                </a:lnTo>
                <a:lnTo>
                  <a:pt x="745" y="9096"/>
                </a:lnTo>
                <a:lnTo>
                  <a:pt x="149" y="14166"/>
                </a:lnTo>
                <a:lnTo>
                  <a:pt x="0" y="17297"/>
                </a:lnTo>
                <a:lnTo>
                  <a:pt x="3877" y="20130"/>
                </a:lnTo>
                <a:lnTo>
                  <a:pt x="8350" y="25051"/>
                </a:lnTo>
                <a:lnTo>
                  <a:pt x="9692" y="25499"/>
                </a:lnTo>
                <a:lnTo>
                  <a:pt x="10438" y="27139"/>
                </a:lnTo>
                <a:lnTo>
                  <a:pt x="11482" y="31165"/>
                </a:lnTo>
                <a:lnTo>
                  <a:pt x="12674" y="35787"/>
                </a:lnTo>
                <a:lnTo>
                  <a:pt x="14911" y="38919"/>
                </a:lnTo>
                <a:lnTo>
                  <a:pt x="16850" y="41006"/>
                </a:lnTo>
                <a:lnTo>
                  <a:pt x="19385" y="42945"/>
                </a:lnTo>
                <a:lnTo>
                  <a:pt x="22516" y="45927"/>
                </a:lnTo>
                <a:lnTo>
                  <a:pt x="25051" y="49208"/>
                </a:lnTo>
                <a:lnTo>
                  <a:pt x="25796" y="50550"/>
                </a:lnTo>
                <a:lnTo>
                  <a:pt x="30717" y="54874"/>
                </a:lnTo>
                <a:lnTo>
                  <a:pt x="35489" y="59198"/>
                </a:lnTo>
                <a:lnTo>
                  <a:pt x="39813" y="60839"/>
                </a:lnTo>
                <a:lnTo>
                  <a:pt x="40559" y="61584"/>
                </a:lnTo>
                <a:lnTo>
                  <a:pt x="40559" y="65014"/>
                </a:lnTo>
                <a:lnTo>
                  <a:pt x="41006" y="66356"/>
                </a:lnTo>
                <a:lnTo>
                  <a:pt x="43839" y="69785"/>
                </a:lnTo>
                <a:lnTo>
                  <a:pt x="49804" y="75004"/>
                </a:lnTo>
                <a:lnTo>
                  <a:pt x="50400" y="76197"/>
                </a:lnTo>
                <a:lnTo>
                  <a:pt x="50549" y="77092"/>
                </a:lnTo>
                <a:lnTo>
                  <a:pt x="50251" y="77838"/>
                </a:lnTo>
                <a:lnTo>
                  <a:pt x="48760" y="78434"/>
                </a:lnTo>
                <a:lnTo>
                  <a:pt x="50848" y="79925"/>
                </a:lnTo>
                <a:lnTo>
                  <a:pt x="52786" y="79329"/>
                </a:lnTo>
                <a:lnTo>
                  <a:pt x="54427" y="79627"/>
                </a:lnTo>
                <a:lnTo>
                  <a:pt x="55470" y="81565"/>
                </a:lnTo>
                <a:lnTo>
                  <a:pt x="57558" y="82908"/>
                </a:lnTo>
                <a:lnTo>
                  <a:pt x="60838" y="84995"/>
                </a:lnTo>
                <a:lnTo>
                  <a:pt x="62926" y="86784"/>
                </a:lnTo>
                <a:lnTo>
                  <a:pt x="67698" y="89767"/>
                </a:lnTo>
                <a:lnTo>
                  <a:pt x="68741" y="90214"/>
                </a:lnTo>
                <a:lnTo>
                  <a:pt x="71127" y="91109"/>
                </a:lnTo>
                <a:lnTo>
                  <a:pt x="71575" y="90960"/>
                </a:lnTo>
                <a:lnTo>
                  <a:pt x="72320" y="90363"/>
                </a:lnTo>
                <a:lnTo>
                  <a:pt x="73662" y="89021"/>
                </a:lnTo>
                <a:lnTo>
                  <a:pt x="73961" y="88276"/>
                </a:lnTo>
                <a:lnTo>
                  <a:pt x="73961" y="87232"/>
                </a:lnTo>
                <a:lnTo>
                  <a:pt x="71873" y="83802"/>
                </a:lnTo>
                <a:lnTo>
                  <a:pt x="71575" y="81565"/>
                </a:lnTo>
                <a:lnTo>
                  <a:pt x="71277" y="77539"/>
                </a:lnTo>
                <a:lnTo>
                  <a:pt x="71724" y="76496"/>
                </a:lnTo>
                <a:lnTo>
                  <a:pt x="72469" y="76048"/>
                </a:lnTo>
                <a:lnTo>
                  <a:pt x="76048" y="75601"/>
                </a:lnTo>
                <a:lnTo>
                  <a:pt x="76048" y="72320"/>
                </a:lnTo>
                <a:lnTo>
                  <a:pt x="76197" y="71277"/>
                </a:lnTo>
                <a:lnTo>
                  <a:pt x="76943" y="69935"/>
                </a:lnTo>
                <a:lnTo>
                  <a:pt x="77390" y="68742"/>
                </a:lnTo>
                <a:lnTo>
                  <a:pt x="79328" y="66952"/>
                </a:lnTo>
                <a:lnTo>
                  <a:pt x="82013" y="64865"/>
                </a:lnTo>
                <a:lnTo>
                  <a:pt x="83206" y="64865"/>
                </a:lnTo>
                <a:lnTo>
                  <a:pt x="84249" y="65163"/>
                </a:lnTo>
                <a:lnTo>
                  <a:pt x="85442" y="66952"/>
                </a:lnTo>
                <a:lnTo>
                  <a:pt x="86635" y="66654"/>
                </a:lnTo>
                <a:lnTo>
                  <a:pt x="86933" y="64566"/>
                </a:lnTo>
                <a:lnTo>
                  <a:pt x="85293" y="61733"/>
                </a:lnTo>
                <a:lnTo>
                  <a:pt x="84398" y="59944"/>
                </a:lnTo>
                <a:lnTo>
                  <a:pt x="84697" y="58900"/>
                </a:lnTo>
                <a:lnTo>
                  <a:pt x="85293" y="58453"/>
                </a:lnTo>
                <a:lnTo>
                  <a:pt x="86635" y="58751"/>
                </a:lnTo>
                <a:lnTo>
                  <a:pt x="88126" y="59198"/>
                </a:lnTo>
                <a:lnTo>
                  <a:pt x="88872" y="58900"/>
                </a:lnTo>
                <a:lnTo>
                  <a:pt x="90214" y="58602"/>
                </a:lnTo>
                <a:lnTo>
                  <a:pt x="91109" y="58751"/>
                </a:lnTo>
                <a:lnTo>
                  <a:pt x="92600" y="56962"/>
                </a:lnTo>
                <a:lnTo>
                  <a:pt x="93793" y="56663"/>
                </a:lnTo>
                <a:lnTo>
                  <a:pt x="95433" y="56663"/>
                </a:lnTo>
                <a:lnTo>
                  <a:pt x="96476" y="57558"/>
                </a:lnTo>
                <a:lnTo>
                  <a:pt x="97819" y="57707"/>
                </a:lnTo>
                <a:lnTo>
                  <a:pt x="98564" y="56663"/>
                </a:lnTo>
                <a:lnTo>
                  <a:pt x="99012" y="55023"/>
                </a:lnTo>
                <a:lnTo>
                  <a:pt x="98862" y="52936"/>
                </a:lnTo>
                <a:lnTo>
                  <a:pt x="95582" y="48313"/>
                </a:lnTo>
                <a:lnTo>
                  <a:pt x="92749" y="45033"/>
                </a:lnTo>
                <a:lnTo>
                  <a:pt x="92451" y="44287"/>
                </a:lnTo>
                <a:lnTo>
                  <a:pt x="93047" y="43690"/>
                </a:lnTo>
                <a:lnTo>
                  <a:pt x="93942" y="43243"/>
                </a:lnTo>
                <a:lnTo>
                  <a:pt x="94986" y="43541"/>
                </a:lnTo>
                <a:lnTo>
                  <a:pt x="97819" y="43840"/>
                </a:lnTo>
                <a:lnTo>
                  <a:pt x="100354" y="43541"/>
                </a:lnTo>
                <a:lnTo>
                  <a:pt x="101248" y="42647"/>
                </a:lnTo>
                <a:lnTo>
                  <a:pt x="101248" y="41603"/>
                </a:lnTo>
                <a:lnTo>
                  <a:pt x="100354" y="4055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3" name="Belize__">
            <a:extLst>
              <a:ext uri="{FF2B5EF4-FFF2-40B4-BE49-F238E27FC236}">
                <a16:creationId xmlns:a16="http://schemas.microsoft.com/office/drawing/2014/main" id="{334CE3DC-B67D-94BE-6BD7-8A2DD1E41124}"/>
              </a:ext>
            </a:extLst>
          </p:cNvPr>
          <p:cNvSpPr/>
          <p:nvPr/>
        </p:nvSpPr>
        <p:spPr>
          <a:xfrm>
            <a:off x="3652764" y="3636203"/>
            <a:ext cx="38322" cy="78110"/>
          </a:xfrm>
          <a:custGeom>
            <a:avLst/>
            <a:gdLst>
              <a:gd name="connsiteX0" fmla="*/ 36682 w 38322"/>
              <a:gd name="connsiteY0" fmla="*/ 9394 h 72767"/>
              <a:gd name="connsiteX1" fmla="*/ 35638 w 38322"/>
              <a:gd name="connsiteY1" fmla="*/ 9394 h 72767"/>
              <a:gd name="connsiteX2" fmla="*/ 34147 w 38322"/>
              <a:gd name="connsiteY2" fmla="*/ 13718 h 72767"/>
              <a:gd name="connsiteX3" fmla="*/ 34147 w 38322"/>
              <a:gd name="connsiteY3" fmla="*/ 14762 h 72767"/>
              <a:gd name="connsiteX4" fmla="*/ 32954 w 38322"/>
              <a:gd name="connsiteY4" fmla="*/ 16403 h 72767"/>
              <a:gd name="connsiteX5" fmla="*/ 34147 w 38322"/>
              <a:gd name="connsiteY5" fmla="*/ 15806 h 72767"/>
              <a:gd name="connsiteX6" fmla="*/ 36831 w 38322"/>
              <a:gd name="connsiteY6" fmla="*/ 9692 h 72767"/>
              <a:gd name="connsiteX7" fmla="*/ 36533 w 38322"/>
              <a:gd name="connsiteY7" fmla="*/ 9245 h 72767"/>
              <a:gd name="connsiteX8" fmla="*/ 26393 w 38322"/>
              <a:gd name="connsiteY8" fmla="*/ 3728 h 72767"/>
              <a:gd name="connsiteX9" fmla="*/ 25051 w 38322"/>
              <a:gd name="connsiteY9" fmla="*/ 4026 h 72767"/>
              <a:gd name="connsiteX10" fmla="*/ 23709 w 38322"/>
              <a:gd name="connsiteY10" fmla="*/ 3579 h 72767"/>
              <a:gd name="connsiteX11" fmla="*/ 25051 w 38322"/>
              <a:gd name="connsiteY11" fmla="*/ 298 h 72767"/>
              <a:gd name="connsiteX12" fmla="*/ 22963 w 38322"/>
              <a:gd name="connsiteY12" fmla="*/ 0 h 72767"/>
              <a:gd name="connsiteX13" fmla="*/ 20578 w 38322"/>
              <a:gd name="connsiteY13" fmla="*/ 0 h 72767"/>
              <a:gd name="connsiteX14" fmla="*/ 18938 w 38322"/>
              <a:gd name="connsiteY14" fmla="*/ 1044 h 72767"/>
              <a:gd name="connsiteX15" fmla="*/ 17297 w 38322"/>
              <a:gd name="connsiteY15" fmla="*/ 5368 h 72767"/>
              <a:gd name="connsiteX16" fmla="*/ 13122 w 38322"/>
              <a:gd name="connsiteY16" fmla="*/ 11482 h 72767"/>
              <a:gd name="connsiteX17" fmla="*/ 11482 w 38322"/>
              <a:gd name="connsiteY17" fmla="*/ 14464 h 72767"/>
              <a:gd name="connsiteX18" fmla="*/ 10140 w 38322"/>
              <a:gd name="connsiteY18" fmla="*/ 15508 h 72767"/>
              <a:gd name="connsiteX19" fmla="*/ 9096 w 38322"/>
              <a:gd name="connsiteY19" fmla="*/ 15955 h 72767"/>
              <a:gd name="connsiteX20" fmla="*/ 7903 w 38322"/>
              <a:gd name="connsiteY20" fmla="*/ 15210 h 72767"/>
              <a:gd name="connsiteX21" fmla="*/ 5070 w 38322"/>
              <a:gd name="connsiteY21" fmla="*/ 13569 h 72767"/>
              <a:gd name="connsiteX22" fmla="*/ 2833 w 38322"/>
              <a:gd name="connsiteY22" fmla="*/ 14315 h 72767"/>
              <a:gd name="connsiteX23" fmla="*/ 2088 w 38322"/>
              <a:gd name="connsiteY23" fmla="*/ 16253 h 72767"/>
              <a:gd name="connsiteX24" fmla="*/ 2088 w 38322"/>
              <a:gd name="connsiteY24" fmla="*/ 18639 h 72767"/>
              <a:gd name="connsiteX25" fmla="*/ 1789 w 38322"/>
              <a:gd name="connsiteY25" fmla="*/ 25499 h 72767"/>
              <a:gd name="connsiteX26" fmla="*/ 1491 w 38322"/>
              <a:gd name="connsiteY26" fmla="*/ 33402 h 72767"/>
              <a:gd name="connsiteX27" fmla="*/ 1491 w 38322"/>
              <a:gd name="connsiteY27" fmla="*/ 39217 h 72767"/>
              <a:gd name="connsiteX28" fmla="*/ 1044 w 38322"/>
              <a:gd name="connsiteY28" fmla="*/ 46971 h 72767"/>
              <a:gd name="connsiteX29" fmla="*/ 746 w 38322"/>
              <a:gd name="connsiteY29" fmla="*/ 54874 h 72767"/>
              <a:gd name="connsiteX30" fmla="*/ 298 w 38322"/>
              <a:gd name="connsiteY30" fmla="*/ 65610 h 72767"/>
              <a:gd name="connsiteX31" fmla="*/ 0 w 38322"/>
              <a:gd name="connsiteY31" fmla="*/ 72619 h 72767"/>
              <a:gd name="connsiteX32" fmla="*/ 0 w 38322"/>
              <a:gd name="connsiteY32" fmla="*/ 72619 h 72767"/>
              <a:gd name="connsiteX33" fmla="*/ 3131 w 38322"/>
              <a:gd name="connsiteY33" fmla="*/ 72469 h 72767"/>
              <a:gd name="connsiteX34" fmla="*/ 7754 w 38322"/>
              <a:gd name="connsiteY34" fmla="*/ 72768 h 72767"/>
              <a:gd name="connsiteX35" fmla="*/ 8947 w 38322"/>
              <a:gd name="connsiteY35" fmla="*/ 72768 h 72767"/>
              <a:gd name="connsiteX36" fmla="*/ 8499 w 38322"/>
              <a:gd name="connsiteY36" fmla="*/ 70978 h 72767"/>
              <a:gd name="connsiteX37" fmla="*/ 9394 w 38322"/>
              <a:gd name="connsiteY37" fmla="*/ 69338 h 72767"/>
              <a:gd name="connsiteX38" fmla="*/ 14166 w 38322"/>
              <a:gd name="connsiteY38" fmla="*/ 62926 h 72767"/>
              <a:gd name="connsiteX39" fmla="*/ 17595 w 38322"/>
              <a:gd name="connsiteY39" fmla="*/ 61733 h 72767"/>
              <a:gd name="connsiteX40" fmla="*/ 20280 w 38322"/>
              <a:gd name="connsiteY40" fmla="*/ 57707 h 72767"/>
              <a:gd name="connsiteX41" fmla="*/ 21771 w 38322"/>
              <a:gd name="connsiteY41" fmla="*/ 56216 h 72767"/>
              <a:gd name="connsiteX42" fmla="*/ 24156 w 38322"/>
              <a:gd name="connsiteY42" fmla="*/ 52190 h 72767"/>
              <a:gd name="connsiteX43" fmla="*/ 25498 w 38322"/>
              <a:gd name="connsiteY43" fmla="*/ 42945 h 72767"/>
              <a:gd name="connsiteX44" fmla="*/ 24604 w 38322"/>
              <a:gd name="connsiteY44" fmla="*/ 36533 h 72767"/>
              <a:gd name="connsiteX45" fmla="*/ 24604 w 38322"/>
              <a:gd name="connsiteY45" fmla="*/ 33103 h 72767"/>
              <a:gd name="connsiteX46" fmla="*/ 25349 w 38322"/>
              <a:gd name="connsiteY46" fmla="*/ 30867 h 72767"/>
              <a:gd name="connsiteX47" fmla="*/ 26990 w 38322"/>
              <a:gd name="connsiteY47" fmla="*/ 27437 h 72767"/>
              <a:gd name="connsiteX48" fmla="*/ 25200 w 38322"/>
              <a:gd name="connsiteY48" fmla="*/ 24753 h 72767"/>
              <a:gd name="connsiteX49" fmla="*/ 26542 w 38322"/>
              <a:gd name="connsiteY49" fmla="*/ 20727 h 72767"/>
              <a:gd name="connsiteX50" fmla="*/ 26841 w 38322"/>
              <a:gd name="connsiteY50" fmla="*/ 18043 h 72767"/>
              <a:gd name="connsiteX51" fmla="*/ 29674 w 38322"/>
              <a:gd name="connsiteY51" fmla="*/ 10289 h 72767"/>
              <a:gd name="connsiteX52" fmla="*/ 29972 w 38322"/>
              <a:gd name="connsiteY52" fmla="*/ 7307 h 72767"/>
              <a:gd name="connsiteX53" fmla="*/ 28779 w 38322"/>
              <a:gd name="connsiteY53" fmla="*/ 3728 h 72767"/>
              <a:gd name="connsiteX54" fmla="*/ 25648 w 38322"/>
              <a:gd name="connsiteY54" fmla="*/ 3728 h 72767"/>
              <a:gd name="connsiteX55" fmla="*/ 37428 w 38322"/>
              <a:gd name="connsiteY55" fmla="*/ 26393 h 72767"/>
              <a:gd name="connsiteX56" fmla="*/ 37428 w 38322"/>
              <a:gd name="connsiteY56" fmla="*/ 27735 h 72767"/>
              <a:gd name="connsiteX57" fmla="*/ 36533 w 38322"/>
              <a:gd name="connsiteY57" fmla="*/ 28779 h 72767"/>
              <a:gd name="connsiteX58" fmla="*/ 35340 w 38322"/>
              <a:gd name="connsiteY58" fmla="*/ 29823 h 72767"/>
              <a:gd name="connsiteX59" fmla="*/ 34445 w 38322"/>
              <a:gd name="connsiteY59" fmla="*/ 32805 h 72767"/>
              <a:gd name="connsiteX60" fmla="*/ 34445 w 38322"/>
              <a:gd name="connsiteY60" fmla="*/ 33998 h 72767"/>
              <a:gd name="connsiteX61" fmla="*/ 36533 w 38322"/>
              <a:gd name="connsiteY61" fmla="*/ 30121 h 72767"/>
              <a:gd name="connsiteX62" fmla="*/ 38024 w 38322"/>
              <a:gd name="connsiteY62" fmla="*/ 28481 h 72767"/>
              <a:gd name="connsiteX63" fmla="*/ 38322 w 38322"/>
              <a:gd name="connsiteY63" fmla="*/ 27288 h 72767"/>
              <a:gd name="connsiteX64" fmla="*/ 37279 w 38322"/>
              <a:gd name="connsiteY64" fmla="*/ 26691 h 7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8322" h="72767">
                <a:moveTo>
                  <a:pt x="36682" y="9394"/>
                </a:moveTo>
                <a:lnTo>
                  <a:pt x="35638" y="9394"/>
                </a:lnTo>
                <a:cubicBezTo>
                  <a:pt x="35638" y="9394"/>
                  <a:pt x="34147" y="13718"/>
                  <a:pt x="34147" y="13718"/>
                </a:cubicBezTo>
                <a:lnTo>
                  <a:pt x="34147" y="14762"/>
                </a:lnTo>
                <a:cubicBezTo>
                  <a:pt x="34147" y="14762"/>
                  <a:pt x="32954" y="16403"/>
                  <a:pt x="32954" y="16403"/>
                </a:cubicBezTo>
                <a:lnTo>
                  <a:pt x="34147" y="15806"/>
                </a:lnTo>
                <a:lnTo>
                  <a:pt x="36831" y="9692"/>
                </a:lnTo>
                <a:lnTo>
                  <a:pt x="36533" y="9245"/>
                </a:lnTo>
                <a:close/>
                <a:moveTo>
                  <a:pt x="26393" y="3728"/>
                </a:moveTo>
                <a:lnTo>
                  <a:pt x="25051" y="4026"/>
                </a:lnTo>
                <a:lnTo>
                  <a:pt x="23709" y="3579"/>
                </a:lnTo>
                <a:lnTo>
                  <a:pt x="25051" y="298"/>
                </a:lnTo>
                <a:lnTo>
                  <a:pt x="22963" y="0"/>
                </a:lnTo>
                <a:lnTo>
                  <a:pt x="20578" y="0"/>
                </a:lnTo>
                <a:cubicBezTo>
                  <a:pt x="20578" y="0"/>
                  <a:pt x="18938" y="1044"/>
                  <a:pt x="18938" y="1044"/>
                </a:cubicBezTo>
                <a:lnTo>
                  <a:pt x="17297" y="5368"/>
                </a:lnTo>
                <a:lnTo>
                  <a:pt x="13122" y="11482"/>
                </a:lnTo>
                <a:lnTo>
                  <a:pt x="11482" y="14464"/>
                </a:lnTo>
                <a:lnTo>
                  <a:pt x="10140" y="15508"/>
                </a:lnTo>
                <a:lnTo>
                  <a:pt x="9096" y="15955"/>
                </a:lnTo>
                <a:lnTo>
                  <a:pt x="7903" y="15210"/>
                </a:lnTo>
                <a:lnTo>
                  <a:pt x="5070" y="13569"/>
                </a:lnTo>
                <a:lnTo>
                  <a:pt x="2833" y="14315"/>
                </a:lnTo>
                <a:lnTo>
                  <a:pt x="2088" y="16253"/>
                </a:lnTo>
                <a:lnTo>
                  <a:pt x="2088" y="18639"/>
                </a:lnTo>
                <a:cubicBezTo>
                  <a:pt x="2088" y="18639"/>
                  <a:pt x="1789" y="25499"/>
                  <a:pt x="1789" y="25499"/>
                </a:cubicBezTo>
                <a:lnTo>
                  <a:pt x="1491" y="33402"/>
                </a:lnTo>
                <a:lnTo>
                  <a:pt x="1491" y="39217"/>
                </a:lnTo>
                <a:cubicBezTo>
                  <a:pt x="1491" y="39217"/>
                  <a:pt x="1044" y="46971"/>
                  <a:pt x="1044" y="46971"/>
                </a:cubicBezTo>
                <a:lnTo>
                  <a:pt x="746" y="54874"/>
                </a:lnTo>
                <a:lnTo>
                  <a:pt x="298" y="65610"/>
                </a:lnTo>
                <a:lnTo>
                  <a:pt x="0" y="72619"/>
                </a:lnTo>
                <a:lnTo>
                  <a:pt x="0" y="72619"/>
                </a:lnTo>
                <a:cubicBezTo>
                  <a:pt x="0" y="72619"/>
                  <a:pt x="3131" y="72469"/>
                  <a:pt x="3131" y="72469"/>
                </a:cubicBezTo>
                <a:lnTo>
                  <a:pt x="7754" y="72768"/>
                </a:lnTo>
                <a:lnTo>
                  <a:pt x="8947" y="72768"/>
                </a:lnTo>
                <a:cubicBezTo>
                  <a:pt x="8947" y="72768"/>
                  <a:pt x="8499" y="70978"/>
                  <a:pt x="8499" y="70978"/>
                </a:cubicBezTo>
                <a:lnTo>
                  <a:pt x="9394" y="69338"/>
                </a:lnTo>
                <a:lnTo>
                  <a:pt x="14166" y="62926"/>
                </a:lnTo>
                <a:lnTo>
                  <a:pt x="17595" y="61733"/>
                </a:lnTo>
                <a:lnTo>
                  <a:pt x="20280" y="57707"/>
                </a:lnTo>
                <a:lnTo>
                  <a:pt x="21771" y="56216"/>
                </a:lnTo>
                <a:lnTo>
                  <a:pt x="24156" y="52190"/>
                </a:lnTo>
                <a:lnTo>
                  <a:pt x="25498" y="42945"/>
                </a:lnTo>
                <a:lnTo>
                  <a:pt x="24604" y="36533"/>
                </a:lnTo>
                <a:lnTo>
                  <a:pt x="24604" y="33103"/>
                </a:lnTo>
                <a:cubicBezTo>
                  <a:pt x="24604" y="33103"/>
                  <a:pt x="25349" y="30867"/>
                  <a:pt x="25349" y="30867"/>
                </a:cubicBezTo>
                <a:lnTo>
                  <a:pt x="26990" y="27437"/>
                </a:lnTo>
                <a:lnTo>
                  <a:pt x="25200" y="24753"/>
                </a:lnTo>
                <a:lnTo>
                  <a:pt x="26542" y="20727"/>
                </a:lnTo>
                <a:lnTo>
                  <a:pt x="26841" y="18043"/>
                </a:lnTo>
                <a:lnTo>
                  <a:pt x="29674" y="10289"/>
                </a:lnTo>
                <a:lnTo>
                  <a:pt x="29972" y="7307"/>
                </a:lnTo>
                <a:lnTo>
                  <a:pt x="28779" y="3728"/>
                </a:lnTo>
                <a:lnTo>
                  <a:pt x="25648" y="3728"/>
                </a:lnTo>
                <a:close/>
                <a:moveTo>
                  <a:pt x="37428" y="26393"/>
                </a:moveTo>
                <a:lnTo>
                  <a:pt x="37428" y="27735"/>
                </a:lnTo>
                <a:cubicBezTo>
                  <a:pt x="37428" y="27735"/>
                  <a:pt x="36533" y="28779"/>
                  <a:pt x="36533" y="28779"/>
                </a:cubicBezTo>
                <a:lnTo>
                  <a:pt x="35340" y="29823"/>
                </a:lnTo>
                <a:lnTo>
                  <a:pt x="34445" y="32805"/>
                </a:lnTo>
                <a:lnTo>
                  <a:pt x="34445" y="33998"/>
                </a:lnTo>
                <a:cubicBezTo>
                  <a:pt x="34445" y="33998"/>
                  <a:pt x="36533" y="30121"/>
                  <a:pt x="36533" y="30121"/>
                </a:cubicBezTo>
                <a:lnTo>
                  <a:pt x="38024" y="28481"/>
                </a:lnTo>
                <a:lnTo>
                  <a:pt x="38322" y="27288"/>
                </a:lnTo>
                <a:lnTo>
                  <a:pt x="37279" y="2669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4" name="Belgium__">
            <a:extLst>
              <a:ext uri="{FF2B5EF4-FFF2-40B4-BE49-F238E27FC236}">
                <a16:creationId xmlns:a16="http://schemas.microsoft.com/office/drawing/2014/main" id="{BB8CB405-E57A-4C73-CCEB-508DBBE9348C}"/>
              </a:ext>
            </a:extLst>
          </p:cNvPr>
          <p:cNvSpPr/>
          <p:nvPr/>
        </p:nvSpPr>
        <p:spPr>
          <a:xfrm>
            <a:off x="6068266" y="2522000"/>
            <a:ext cx="101099" cy="76670"/>
          </a:xfrm>
          <a:custGeom>
            <a:avLst/>
            <a:gdLst>
              <a:gd name="connsiteX0" fmla="*/ 100503 w 101099"/>
              <a:gd name="connsiteY0" fmla="*/ 39515 h 71425"/>
              <a:gd name="connsiteX1" fmla="*/ 100503 w 101099"/>
              <a:gd name="connsiteY1" fmla="*/ 37726 h 71425"/>
              <a:gd name="connsiteX2" fmla="*/ 99310 w 101099"/>
              <a:gd name="connsiteY2" fmla="*/ 36533 h 71425"/>
              <a:gd name="connsiteX3" fmla="*/ 96924 w 101099"/>
              <a:gd name="connsiteY3" fmla="*/ 36086 h 71425"/>
              <a:gd name="connsiteX4" fmla="*/ 96178 w 101099"/>
              <a:gd name="connsiteY4" fmla="*/ 35191 h 71425"/>
              <a:gd name="connsiteX5" fmla="*/ 96030 w 101099"/>
              <a:gd name="connsiteY5" fmla="*/ 34296 h 71425"/>
              <a:gd name="connsiteX6" fmla="*/ 97670 w 101099"/>
              <a:gd name="connsiteY6" fmla="*/ 32507 h 71425"/>
              <a:gd name="connsiteX7" fmla="*/ 95582 w 101099"/>
              <a:gd name="connsiteY7" fmla="*/ 31016 h 71425"/>
              <a:gd name="connsiteX8" fmla="*/ 94688 w 101099"/>
              <a:gd name="connsiteY8" fmla="*/ 29525 h 71425"/>
              <a:gd name="connsiteX9" fmla="*/ 91705 w 101099"/>
              <a:gd name="connsiteY9" fmla="*/ 27586 h 71425"/>
              <a:gd name="connsiteX10" fmla="*/ 91407 w 101099"/>
              <a:gd name="connsiteY10" fmla="*/ 26990 h 71425"/>
              <a:gd name="connsiteX11" fmla="*/ 88723 w 101099"/>
              <a:gd name="connsiteY11" fmla="*/ 26841 h 71425"/>
              <a:gd name="connsiteX12" fmla="*/ 87083 w 101099"/>
              <a:gd name="connsiteY12" fmla="*/ 24902 h 71425"/>
              <a:gd name="connsiteX13" fmla="*/ 83504 w 101099"/>
              <a:gd name="connsiteY13" fmla="*/ 25797 h 71425"/>
              <a:gd name="connsiteX14" fmla="*/ 83504 w 101099"/>
              <a:gd name="connsiteY14" fmla="*/ 26095 h 71425"/>
              <a:gd name="connsiteX15" fmla="*/ 82758 w 101099"/>
              <a:gd name="connsiteY15" fmla="*/ 24902 h 71425"/>
              <a:gd name="connsiteX16" fmla="*/ 82013 w 101099"/>
              <a:gd name="connsiteY16" fmla="*/ 23560 h 71425"/>
              <a:gd name="connsiteX17" fmla="*/ 82311 w 101099"/>
              <a:gd name="connsiteY17" fmla="*/ 22814 h 71425"/>
              <a:gd name="connsiteX18" fmla="*/ 84547 w 101099"/>
              <a:gd name="connsiteY18" fmla="*/ 20429 h 71425"/>
              <a:gd name="connsiteX19" fmla="*/ 84995 w 101099"/>
              <a:gd name="connsiteY19" fmla="*/ 19683 h 71425"/>
              <a:gd name="connsiteX20" fmla="*/ 84697 w 101099"/>
              <a:gd name="connsiteY20" fmla="*/ 19385 h 71425"/>
              <a:gd name="connsiteX21" fmla="*/ 84995 w 101099"/>
              <a:gd name="connsiteY21" fmla="*/ 18341 h 71425"/>
              <a:gd name="connsiteX22" fmla="*/ 86785 w 101099"/>
              <a:gd name="connsiteY22" fmla="*/ 14762 h 71425"/>
              <a:gd name="connsiteX23" fmla="*/ 86933 w 101099"/>
              <a:gd name="connsiteY23" fmla="*/ 13420 h 71425"/>
              <a:gd name="connsiteX24" fmla="*/ 86188 w 101099"/>
              <a:gd name="connsiteY24" fmla="*/ 12377 h 71425"/>
              <a:gd name="connsiteX25" fmla="*/ 84995 w 101099"/>
              <a:gd name="connsiteY25" fmla="*/ 11780 h 71425"/>
              <a:gd name="connsiteX26" fmla="*/ 81267 w 101099"/>
              <a:gd name="connsiteY26" fmla="*/ 10736 h 71425"/>
              <a:gd name="connsiteX27" fmla="*/ 79478 w 101099"/>
              <a:gd name="connsiteY27" fmla="*/ 9245 h 71425"/>
              <a:gd name="connsiteX28" fmla="*/ 78583 w 101099"/>
              <a:gd name="connsiteY28" fmla="*/ 7903 h 71425"/>
              <a:gd name="connsiteX29" fmla="*/ 77688 w 101099"/>
              <a:gd name="connsiteY29" fmla="*/ 7605 h 71425"/>
              <a:gd name="connsiteX30" fmla="*/ 76496 w 101099"/>
              <a:gd name="connsiteY30" fmla="*/ 8052 h 71425"/>
              <a:gd name="connsiteX31" fmla="*/ 73364 w 101099"/>
              <a:gd name="connsiteY31" fmla="*/ 8500 h 71425"/>
              <a:gd name="connsiteX32" fmla="*/ 70829 w 101099"/>
              <a:gd name="connsiteY32" fmla="*/ 7754 h 71425"/>
              <a:gd name="connsiteX33" fmla="*/ 67847 w 101099"/>
              <a:gd name="connsiteY33" fmla="*/ 5368 h 71425"/>
              <a:gd name="connsiteX34" fmla="*/ 67101 w 101099"/>
              <a:gd name="connsiteY34" fmla="*/ 3131 h 71425"/>
              <a:gd name="connsiteX35" fmla="*/ 66803 w 101099"/>
              <a:gd name="connsiteY35" fmla="*/ 1491 h 71425"/>
              <a:gd name="connsiteX36" fmla="*/ 66057 w 101099"/>
              <a:gd name="connsiteY36" fmla="*/ 895 h 71425"/>
              <a:gd name="connsiteX37" fmla="*/ 65014 w 101099"/>
              <a:gd name="connsiteY37" fmla="*/ 1789 h 71425"/>
              <a:gd name="connsiteX38" fmla="*/ 63672 w 101099"/>
              <a:gd name="connsiteY38" fmla="*/ 3131 h 71425"/>
              <a:gd name="connsiteX39" fmla="*/ 61137 w 101099"/>
              <a:gd name="connsiteY39" fmla="*/ 3281 h 71425"/>
              <a:gd name="connsiteX40" fmla="*/ 60540 w 101099"/>
              <a:gd name="connsiteY40" fmla="*/ 2982 h 71425"/>
              <a:gd name="connsiteX41" fmla="*/ 60391 w 101099"/>
              <a:gd name="connsiteY41" fmla="*/ 2237 h 71425"/>
              <a:gd name="connsiteX42" fmla="*/ 60242 w 101099"/>
              <a:gd name="connsiteY42" fmla="*/ 1491 h 71425"/>
              <a:gd name="connsiteX43" fmla="*/ 59496 w 101099"/>
              <a:gd name="connsiteY43" fmla="*/ 596 h 71425"/>
              <a:gd name="connsiteX44" fmla="*/ 58751 w 101099"/>
              <a:gd name="connsiteY44" fmla="*/ 0 h 71425"/>
              <a:gd name="connsiteX45" fmla="*/ 55619 w 101099"/>
              <a:gd name="connsiteY45" fmla="*/ 2535 h 71425"/>
              <a:gd name="connsiteX46" fmla="*/ 54427 w 101099"/>
              <a:gd name="connsiteY46" fmla="*/ 2535 h 71425"/>
              <a:gd name="connsiteX47" fmla="*/ 52935 w 101099"/>
              <a:gd name="connsiteY47" fmla="*/ 1640 h 71425"/>
              <a:gd name="connsiteX48" fmla="*/ 52190 w 101099"/>
              <a:gd name="connsiteY48" fmla="*/ 596 h 71425"/>
              <a:gd name="connsiteX49" fmla="*/ 50549 w 101099"/>
              <a:gd name="connsiteY49" fmla="*/ 1193 h 71425"/>
              <a:gd name="connsiteX50" fmla="*/ 49058 w 101099"/>
              <a:gd name="connsiteY50" fmla="*/ 2386 h 71425"/>
              <a:gd name="connsiteX51" fmla="*/ 49506 w 101099"/>
              <a:gd name="connsiteY51" fmla="*/ 4623 h 71425"/>
              <a:gd name="connsiteX52" fmla="*/ 48760 w 101099"/>
              <a:gd name="connsiteY52" fmla="*/ 4921 h 71425"/>
              <a:gd name="connsiteX53" fmla="*/ 46971 w 101099"/>
              <a:gd name="connsiteY53" fmla="*/ 4772 h 71425"/>
              <a:gd name="connsiteX54" fmla="*/ 44883 w 101099"/>
              <a:gd name="connsiteY54" fmla="*/ 3877 h 71425"/>
              <a:gd name="connsiteX55" fmla="*/ 44436 w 101099"/>
              <a:gd name="connsiteY55" fmla="*/ 5219 h 71425"/>
              <a:gd name="connsiteX56" fmla="*/ 43392 w 101099"/>
              <a:gd name="connsiteY56" fmla="*/ 6710 h 71425"/>
              <a:gd name="connsiteX57" fmla="*/ 39962 w 101099"/>
              <a:gd name="connsiteY57" fmla="*/ 8947 h 71425"/>
              <a:gd name="connsiteX58" fmla="*/ 36384 w 101099"/>
              <a:gd name="connsiteY58" fmla="*/ 10438 h 71425"/>
              <a:gd name="connsiteX59" fmla="*/ 34445 w 101099"/>
              <a:gd name="connsiteY59" fmla="*/ 10140 h 71425"/>
              <a:gd name="connsiteX60" fmla="*/ 33103 w 101099"/>
              <a:gd name="connsiteY60" fmla="*/ 9394 h 71425"/>
              <a:gd name="connsiteX61" fmla="*/ 32507 w 101099"/>
              <a:gd name="connsiteY61" fmla="*/ 8649 h 71425"/>
              <a:gd name="connsiteX62" fmla="*/ 30568 w 101099"/>
              <a:gd name="connsiteY62" fmla="*/ 7903 h 71425"/>
              <a:gd name="connsiteX63" fmla="*/ 27884 w 101099"/>
              <a:gd name="connsiteY63" fmla="*/ 7456 h 71425"/>
              <a:gd name="connsiteX64" fmla="*/ 26244 w 101099"/>
              <a:gd name="connsiteY64" fmla="*/ 8350 h 71425"/>
              <a:gd name="connsiteX65" fmla="*/ 25051 w 101099"/>
              <a:gd name="connsiteY65" fmla="*/ 9096 h 71425"/>
              <a:gd name="connsiteX66" fmla="*/ 24007 w 101099"/>
              <a:gd name="connsiteY66" fmla="*/ 8947 h 71425"/>
              <a:gd name="connsiteX67" fmla="*/ 23113 w 101099"/>
              <a:gd name="connsiteY67" fmla="*/ 8350 h 71425"/>
              <a:gd name="connsiteX68" fmla="*/ 22516 w 101099"/>
              <a:gd name="connsiteY68" fmla="*/ 7307 h 71425"/>
              <a:gd name="connsiteX69" fmla="*/ 21771 w 101099"/>
              <a:gd name="connsiteY69" fmla="*/ 4175 h 71425"/>
              <a:gd name="connsiteX70" fmla="*/ 18490 w 101099"/>
              <a:gd name="connsiteY70" fmla="*/ 5070 h 71425"/>
              <a:gd name="connsiteX71" fmla="*/ 11482 w 101099"/>
              <a:gd name="connsiteY71" fmla="*/ 8350 h 71425"/>
              <a:gd name="connsiteX72" fmla="*/ 0 w 101099"/>
              <a:gd name="connsiteY72" fmla="*/ 14464 h 71425"/>
              <a:gd name="connsiteX73" fmla="*/ 298 w 101099"/>
              <a:gd name="connsiteY73" fmla="*/ 16104 h 71425"/>
              <a:gd name="connsiteX74" fmla="*/ 1342 w 101099"/>
              <a:gd name="connsiteY74" fmla="*/ 18341 h 71425"/>
              <a:gd name="connsiteX75" fmla="*/ 2087 w 101099"/>
              <a:gd name="connsiteY75" fmla="*/ 19534 h 71425"/>
              <a:gd name="connsiteX76" fmla="*/ 1491 w 101099"/>
              <a:gd name="connsiteY76" fmla="*/ 21174 h 71425"/>
              <a:gd name="connsiteX77" fmla="*/ 1939 w 101099"/>
              <a:gd name="connsiteY77" fmla="*/ 22367 h 71425"/>
              <a:gd name="connsiteX78" fmla="*/ 3877 w 101099"/>
              <a:gd name="connsiteY78" fmla="*/ 24753 h 71425"/>
              <a:gd name="connsiteX79" fmla="*/ 6263 w 101099"/>
              <a:gd name="connsiteY79" fmla="*/ 26990 h 71425"/>
              <a:gd name="connsiteX80" fmla="*/ 8350 w 101099"/>
              <a:gd name="connsiteY80" fmla="*/ 28332 h 71425"/>
              <a:gd name="connsiteX81" fmla="*/ 8947 w 101099"/>
              <a:gd name="connsiteY81" fmla="*/ 28183 h 71425"/>
              <a:gd name="connsiteX82" fmla="*/ 10587 w 101099"/>
              <a:gd name="connsiteY82" fmla="*/ 27735 h 71425"/>
              <a:gd name="connsiteX83" fmla="*/ 13122 w 101099"/>
              <a:gd name="connsiteY83" fmla="*/ 26393 h 71425"/>
              <a:gd name="connsiteX84" fmla="*/ 15359 w 101099"/>
              <a:gd name="connsiteY84" fmla="*/ 25946 h 71425"/>
              <a:gd name="connsiteX85" fmla="*/ 16701 w 101099"/>
              <a:gd name="connsiteY85" fmla="*/ 26990 h 71425"/>
              <a:gd name="connsiteX86" fmla="*/ 17297 w 101099"/>
              <a:gd name="connsiteY86" fmla="*/ 27586 h 71425"/>
              <a:gd name="connsiteX87" fmla="*/ 18788 w 101099"/>
              <a:gd name="connsiteY87" fmla="*/ 30121 h 71425"/>
              <a:gd name="connsiteX88" fmla="*/ 19087 w 101099"/>
              <a:gd name="connsiteY88" fmla="*/ 32656 h 71425"/>
              <a:gd name="connsiteX89" fmla="*/ 19832 w 101099"/>
              <a:gd name="connsiteY89" fmla="*/ 34893 h 71425"/>
              <a:gd name="connsiteX90" fmla="*/ 20876 w 101099"/>
              <a:gd name="connsiteY90" fmla="*/ 35787 h 71425"/>
              <a:gd name="connsiteX91" fmla="*/ 25051 w 101099"/>
              <a:gd name="connsiteY91" fmla="*/ 36086 h 71425"/>
              <a:gd name="connsiteX92" fmla="*/ 28182 w 101099"/>
              <a:gd name="connsiteY92" fmla="*/ 36831 h 71425"/>
              <a:gd name="connsiteX93" fmla="*/ 29077 w 101099"/>
              <a:gd name="connsiteY93" fmla="*/ 37577 h 71425"/>
              <a:gd name="connsiteX94" fmla="*/ 30121 w 101099"/>
              <a:gd name="connsiteY94" fmla="*/ 42348 h 71425"/>
              <a:gd name="connsiteX95" fmla="*/ 30717 w 101099"/>
              <a:gd name="connsiteY95" fmla="*/ 42945 h 71425"/>
              <a:gd name="connsiteX96" fmla="*/ 31463 w 101099"/>
              <a:gd name="connsiteY96" fmla="*/ 42348 h 71425"/>
              <a:gd name="connsiteX97" fmla="*/ 32209 w 101099"/>
              <a:gd name="connsiteY97" fmla="*/ 41603 h 71425"/>
              <a:gd name="connsiteX98" fmla="*/ 33252 w 101099"/>
              <a:gd name="connsiteY98" fmla="*/ 41454 h 71425"/>
              <a:gd name="connsiteX99" fmla="*/ 35191 w 101099"/>
              <a:gd name="connsiteY99" fmla="*/ 41752 h 71425"/>
              <a:gd name="connsiteX100" fmla="*/ 37577 w 101099"/>
              <a:gd name="connsiteY100" fmla="*/ 41901 h 71425"/>
              <a:gd name="connsiteX101" fmla="*/ 40112 w 101099"/>
              <a:gd name="connsiteY101" fmla="*/ 42498 h 71425"/>
              <a:gd name="connsiteX102" fmla="*/ 43541 w 101099"/>
              <a:gd name="connsiteY102" fmla="*/ 45182 h 71425"/>
              <a:gd name="connsiteX103" fmla="*/ 43392 w 101099"/>
              <a:gd name="connsiteY103" fmla="*/ 46076 h 71425"/>
              <a:gd name="connsiteX104" fmla="*/ 42646 w 101099"/>
              <a:gd name="connsiteY104" fmla="*/ 47567 h 71425"/>
              <a:gd name="connsiteX105" fmla="*/ 42498 w 101099"/>
              <a:gd name="connsiteY105" fmla="*/ 48760 h 71425"/>
              <a:gd name="connsiteX106" fmla="*/ 43094 w 101099"/>
              <a:gd name="connsiteY106" fmla="*/ 49357 h 71425"/>
              <a:gd name="connsiteX107" fmla="*/ 43988 w 101099"/>
              <a:gd name="connsiteY107" fmla="*/ 50550 h 71425"/>
              <a:gd name="connsiteX108" fmla="*/ 43690 w 101099"/>
              <a:gd name="connsiteY108" fmla="*/ 52041 h 71425"/>
              <a:gd name="connsiteX109" fmla="*/ 42796 w 101099"/>
              <a:gd name="connsiteY109" fmla="*/ 53085 h 71425"/>
              <a:gd name="connsiteX110" fmla="*/ 42498 w 101099"/>
              <a:gd name="connsiteY110" fmla="*/ 53979 h 71425"/>
              <a:gd name="connsiteX111" fmla="*/ 42498 w 101099"/>
              <a:gd name="connsiteY111" fmla="*/ 54576 h 71425"/>
              <a:gd name="connsiteX112" fmla="*/ 42796 w 101099"/>
              <a:gd name="connsiteY112" fmla="*/ 55023 h 71425"/>
              <a:gd name="connsiteX113" fmla="*/ 43541 w 101099"/>
              <a:gd name="connsiteY113" fmla="*/ 55321 h 71425"/>
              <a:gd name="connsiteX114" fmla="*/ 48611 w 101099"/>
              <a:gd name="connsiteY114" fmla="*/ 55918 h 71425"/>
              <a:gd name="connsiteX115" fmla="*/ 53234 w 101099"/>
              <a:gd name="connsiteY115" fmla="*/ 55321 h 71425"/>
              <a:gd name="connsiteX116" fmla="*/ 56216 w 101099"/>
              <a:gd name="connsiteY116" fmla="*/ 53830 h 71425"/>
              <a:gd name="connsiteX117" fmla="*/ 56663 w 101099"/>
              <a:gd name="connsiteY117" fmla="*/ 52339 h 71425"/>
              <a:gd name="connsiteX118" fmla="*/ 57558 w 101099"/>
              <a:gd name="connsiteY118" fmla="*/ 50550 h 71425"/>
              <a:gd name="connsiteX119" fmla="*/ 59198 w 101099"/>
              <a:gd name="connsiteY119" fmla="*/ 48909 h 71425"/>
              <a:gd name="connsiteX120" fmla="*/ 60391 w 101099"/>
              <a:gd name="connsiteY120" fmla="*/ 48462 h 71425"/>
              <a:gd name="connsiteX121" fmla="*/ 61584 w 101099"/>
              <a:gd name="connsiteY121" fmla="*/ 49059 h 71425"/>
              <a:gd name="connsiteX122" fmla="*/ 59646 w 101099"/>
              <a:gd name="connsiteY122" fmla="*/ 55470 h 71425"/>
              <a:gd name="connsiteX123" fmla="*/ 60988 w 101099"/>
              <a:gd name="connsiteY123" fmla="*/ 56962 h 71425"/>
              <a:gd name="connsiteX124" fmla="*/ 61286 w 101099"/>
              <a:gd name="connsiteY124" fmla="*/ 59497 h 71425"/>
              <a:gd name="connsiteX125" fmla="*/ 61733 w 101099"/>
              <a:gd name="connsiteY125" fmla="*/ 61584 h 71425"/>
              <a:gd name="connsiteX126" fmla="*/ 63374 w 101099"/>
              <a:gd name="connsiteY126" fmla="*/ 61435 h 71425"/>
              <a:gd name="connsiteX127" fmla="*/ 65461 w 101099"/>
              <a:gd name="connsiteY127" fmla="*/ 61882 h 71425"/>
              <a:gd name="connsiteX128" fmla="*/ 66803 w 101099"/>
              <a:gd name="connsiteY128" fmla="*/ 62628 h 71425"/>
              <a:gd name="connsiteX129" fmla="*/ 68443 w 101099"/>
              <a:gd name="connsiteY129" fmla="*/ 63970 h 71425"/>
              <a:gd name="connsiteX130" fmla="*/ 70829 w 101099"/>
              <a:gd name="connsiteY130" fmla="*/ 65014 h 71425"/>
              <a:gd name="connsiteX131" fmla="*/ 72619 w 101099"/>
              <a:gd name="connsiteY131" fmla="*/ 65461 h 71425"/>
              <a:gd name="connsiteX132" fmla="*/ 73215 w 101099"/>
              <a:gd name="connsiteY132" fmla="*/ 66505 h 71425"/>
              <a:gd name="connsiteX133" fmla="*/ 74557 w 101099"/>
              <a:gd name="connsiteY133" fmla="*/ 67549 h 71425"/>
              <a:gd name="connsiteX134" fmla="*/ 76644 w 101099"/>
              <a:gd name="connsiteY134" fmla="*/ 69935 h 71425"/>
              <a:gd name="connsiteX135" fmla="*/ 78583 w 101099"/>
              <a:gd name="connsiteY135" fmla="*/ 71426 h 71425"/>
              <a:gd name="connsiteX136" fmla="*/ 79478 w 101099"/>
              <a:gd name="connsiteY136" fmla="*/ 71426 h 71425"/>
              <a:gd name="connsiteX137" fmla="*/ 81267 w 101099"/>
              <a:gd name="connsiteY137" fmla="*/ 70829 h 71425"/>
              <a:gd name="connsiteX138" fmla="*/ 83951 w 101099"/>
              <a:gd name="connsiteY138" fmla="*/ 70382 h 71425"/>
              <a:gd name="connsiteX139" fmla="*/ 86039 w 101099"/>
              <a:gd name="connsiteY139" fmla="*/ 70382 h 71425"/>
              <a:gd name="connsiteX140" fmla="*/ 86635 w 101099"/>
              <a:gd name="connsiteY140" fmla="*/ 69935 h 71425"/>
              <a:gd name="connsiteX141" fmla="*/ 87232 w 101099"/>
              <a:gd name="connsiteY141" fmla="*/ 69040 h 71425"/>
              <a:gd name="connsiteX142" fmla="*/ 87679 w 101099"/>
              <a:gd name="connsiteY142" fmla="*/ 67847 h 71425"/>
              <a:gd name="connsiteX143" fmla="*/ 88425 w 101099"/>
              <a:gd name="connsiteY143" fmla="*/ 66654 h 71425"/>
              <a:gd name="connsiteX144" fmla="*/ 86337 w 101099"/>
              <a:gd name="connsiteY144" fmla="*/ 63523 h 71425"/>
              <a:gd name="connsiteX145" fmla="*/ 85889 w 101099"/>
              <a:gd name="connsiteY145" fmla="*/ 62628 h 71425"/>
              <a:gd name="connsiteX146" fmla="*/ 84249 w 101099"/>
              <a:gd name="connsiteY146" fmla="*/ 60839 h 71425"/>
              <a:gd name="connsiteX147" fmla="*/ 84249 w 101099"/>
              <a:gd name="connsiteY147" fmla="*/ 59944 h 71425"/>
              <a:gd name="connsiteX148" fmla="*/ 84697 w 101099"/>
              <a:gd name="connsiteY148" fmla="*/ 59049 h 71425"/>
              <a:gd name="connsiteX149" fmla="*/ 84547 w 101099"/>
              <a:gd name="connsiteY149" fmla="*/ 58453 h 71425"/>
              <a:gd name="connsiteX150" fmla="*/ 84846 w 101099"/>
              <a:gd name="connsiteY150" fmla="*/ 56812 h 71425"/>
              <a:gd name="connsiteX151" fmla="*/ 85889 w 101099"/>
              <a:gd name="connsiteY151" fmla="*/ 55321 h 71425"/>
              <a:gd name="connsiteX152" fmla="*/ 86785 w 101099"/>
              <a:gd name="connsiteY152" fmla="*/ 53532 h 71425"/>
              <a:gd name="connsiteX153" fmla="*/ 87977 w 101099"/>
              <a:gd name="connsiteY153" fmla="*/ 50997 h 71425"/>
              <a:gd name="connsiteX154" fmla="*/ 90960 w 101099"/>
              <a:gd name="connsiteY154" fmla="*/ 48015 h 71425"/>
              <a:gd name="connsiteX155" fmla="*/ 92898 w 101099"/>
              <a:gd name="connsiteY155" fmla="*/ 48462 h 71425"/>
              <a:gd name="connsiteX156" fmla="*/ 93942 w 101099"/>
              <a:gd name="connsiteY156" fmla="*/ 48462 h 71425"/>
              <a:gd name="connsiteX157" fmla="*/ 94389 w 101099"/>
              <a:gd name="connsiteY157" fmla="*/ 49506 h 71425"/>
              <a:gd name="connsiteX158" fmla="*/ 94538 w 101099"/>
              <a:gd name="connsiteY158" fmla="*/ 49655 h 71425"/>
              <a:gd name="connsiteX159" fmla="*/ 94688 w 101099"/>
              <a:gd name="connsiteY159" fmla="*/ 48909 h 71425"/>
              <a:gd name="connsiteX160" fmla="*/ 96178 w 101099"/>
              <a:gd name="connsiteY160" fmla="*/ 45629 h 71425"/>
              <a:gd name="connsiteX161" fmla="*/ 101099 w 101099"/>
              <a:gd name="connsiteY161" fmla="*/ 42647 h 71425"/>
              <a:gd name="connsiteX162" fmla="*/ 100503 w 101099"/>
              <a:gd name="connsiteY162" fmla="*/ 39515 h 7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01099" h="71425">
                <a:moveTo>
                  <a:pt x="100503" y="39515"/>
                </a:moveTo>
                <a:lnTo>
                  <a:pt x="100503" y="37726"/>
                </a:lnTo>
                <a:lnTo>
                  <a:pt x="99310" y="36533"/>
                </a:lnTo>
                <a:lnTo>
                  <a:pt x="96924" y="36086"/>
                </a:lnTo>
                <a:lnTo>
                  <a:pt x="96178" y="35191"/>
                </a:lnTo>
                <a:lnTo>
                  <a:pt x="96030" y="34296"/>
                </a:lnTo>
                <a:lnTo>
                  <a:pt x="97670" y="32507"/>
                </a:lnTo>
                <a:lnTo>
                  <a:pt x="95582" y="31016"/>
                </a:lnTo>
                <a:lnTo>
                  <a:pt x="94688" y="29525"/>
                </a:lnTo>
                <a:lnTo>
                  <a:pt x="91705" y="27586"/>
                </a:lnTo>
                <a:lnTo>
                  <a:pt x="91407" y="26990"/>
                </a:lnTo>
                <a:lnTo>
                  <a:pt x="88723" y="26841"/>
                </a:lnTo>
                <a:lnTo>
                  <a:pt x="87083" y="24902"/>
                </a:lnTo>
                <a:lnTo>
                  <a:pt x="83504" y="25797"/>
                </a:lnTo>
                <a:lnTo>
                  <a:pt x="83504" y="26095"/>
                </a:lnTo>
                <a:lnTo>
                  <a:pt x="82758" y="24902"/>
                </a:lnTo>
                <a:lnTo>
                  <a:pt x="82013" y="23560"/>
                </a:lnTo>
                <a:lnTo>
                  <a:pt x="82311" y="22814"/>
                </a:lnTo>
                <a:lnTo>
                  <a:pt x="84547" y="20429"/>
                </a:lnTo>
                <a:lnTo>
                  <a:pt x="84995" y="19683"/>
                </a:lnTo>
                <a:lnTo>
                  <a:pt x="84697" y="19385"/>
                </a:lnTo>
                <a:lnTo>
                  <a:pt x="84995" y="18341"/>
                </a:lnTo>
                <a:lnTo>
                  <a:pt x="86785" y="14762"/>
                </a:lnTo>
                <a:lnTo>
                  <a:pt x="86933" y="13420"/>
                </a:lnTo>
                <a:lnTo>
                  <a:pt x="86188" y="12377"/>
                </a:lnTo>
                <a:lnTo>
                  <a:pt x="84995" y="11780"/>
                </a:lnTo>
                <a:lnTo>
                  <a:pt x="81267" y="10736"/>
                </a:lnTo>
                <a:lnTo>
                  <a:pt x="79478" y="9245"/>
                </a:lnTo>
                <a:lnTo>
                  <a:pt x="78583" y="7903"/>
                </a:lnTo>
                <a:lnTo>
                  <a:pt x="77688" y="7605"/>
                </a:lnTo>
                <a:lnTo>
                  <a:pt x="76496" y="8052"/>
                </a:lnTo>
                <a:lnTo>
                  <a:pt x="73364" y="8500"/>
                </a:lnTo>
                <a:lnTo>
                  <a:pt x="70829" y="7754"/>
                </a:lnTo>
                <a:lnTo>
                  <a:pt x="67847" y="5368"/>
                </a:lnTo>
                <a:lnTo>
                  <a:pt x="67101" y="3131"/>
                </a:lnTo>
                <a:lnTo>
                  <a:pt x="66803" y="1491"/>
                </a:lnTo>
                <a:lnTo>
                  <a:pt x="66057" y="895"/>
                </a:lnTo>
                <a:lnTo>
                  <a:pt x="65014" y="1789"/>
                </a:lnTo>
                <a:lnTo>
                  <a:pt x="63672" y="3131"/>
                </a:lnTo>
                <a:lnTo>
                  <a:pt x="61137" y="3281"/>
                </a:lnTo>
                <a:lnTo>
                  <a:pt x="60540" y="2982"/>
                </a:lnTo>
                <a:lnTo>
                  <a:pt x="60391" y="2237"/>
                </a:lnTo>
                <a:lnTo>
                  <a:pt x="60242" y="1491"/>
                </a:lnTo>
                <a:lnTo>
                  <a:pt x="59496" y="596"/>
                </a:lnTo>
                <a:lnTo>
                  <a:pt x="58751" y="0"/>
                </a:lnTo>
                <a:lnTo>
                  <a:pt x="55619" y="2535"/>
                </a:lnTo>
                <a:lnTo>
                  <a:pt x="54427" y="2535"/>
                </a:lnTo>
                <a:lnTo>
                  <a:pt x="52935" y="1640"/>
                </a:lnTo>
                <a:lnTo>
                  <a:pt x="52190" y="596"/>
                </a:lnTo>
                <a:lnTo>
                  <a:pt x="50549" y="1193"/>
                </a:lnTo>
                <a:lnTo>
                  <a:pt x="49058" y="2386"/>
                </a:lnTo>
                <a:lnTo>
                  <a:pt x="49506" y="4623"/>
                </a:lnTo>
                <a:lnTo>
                  <a:pt x="48760" y="4921"/>
                </a:lnTo>
                <a:lnTo>
                  <a:pt x="46971" y="4772"/>
                </a:lnTo>
                <a:lnTo>
                  <a:pt x="44883" y="3877"/>
                </a:lnTo>
                <a:lnTo>
                  <a:pt x="44436" y="5219"/>
                </a:lnTo>
                <a:lnTo>
                  <a:pt x="43392" y="6710"/>
                </a:lnTo>
                <a:lnTo>
                  <a:pt x="39962" y="8947"/>
                </a:lnTo>
                <a:lnTo>
                  <a:pt x="36384" y="10438"/>
                </a:lnTo>
                <a:lnTo>
                  <a:pt x="34445" y="10140"/>
                </a:lnTo>
                <a:lnTo>
                  <a:pt x="33103" y="9394"/>
                </a:lnTo>
                <a:lnTo>
                  <a:pt x="32507" y="8649"/>
                </a:lnTo>
                <a:lnTo>
                  <a:pt x="30568" y="7903"/>
                </a:lnTo>
                <a:lnTo>
                  <a:pt x="27884" y="7456"/>
                </a:lnTo>
                <a:lnTo>
                  <a:pt x="26244" y="8350"/>
                </a:lnTo>
                <a:lnTo>
                  <a:pt x="25051" y="9096"/>
                </a:lnTo>
                <a:lnTo>
                  <a:pt x="24007" y="8947"/>
                </a:lnTo>
                <a:lnTo>
                  <a:pt x="23113" y="8350"/>
                </a:lnTo>
                <a:lnTo>
                  <a:pt x="22516" y="7307"/>
                </a:lnTo>
                <a:lnTo>
                  <a:pt x="21771" y="4175"/>
                </a:lnTo>
                <a:lnTo>
                  <a:pt x="18490" y="5070"/>
                </a:lnTo>
                <a:lnTo>
                  <a:pt x="11482" y="8350"/>
                </a:lnTo>
                <a:lnTo>
                  <a:pt x="0" y="14464"/>
                </a:lnTo>
                <a:lnTo>
                  <a:pt x="298" y="16104"/>
                </a:lnTo>
                <a:lnTo>
                  <a:pt x="1342" y="18341"/>
                </a:lnTo>
                <a:lnTo>
                  <a:pt x="2087" y="19534"/>
                </a:lnTo>
                <a:lnTo>
                  <a:pt x="1491" y="21174"/>
                </a:lnTo>
                <a:lnTo>
                  <a:pt x="1939" y="22367"/>
                </a:lnTo>
                <a:lnTo>
                  <a:pt x="3877" y="24753"/>
                </a:lnTo>
                <a:lnTo>
                  <a:pt x="6263" y="26990"/>
                </a:lnTo>
                <a:lnTo>
                  <a:pt x="8350" y="28332"/>
                </a:lnTo>
                <a:lnTo>
                  <a:pt x="8947" y="28183"/>
                </a:lnTo>
                <a:lnTo>
                  <a:pt x="10587" y="27735"/>
                </a:lnTo>
                <a:lnTo>
                  <a:pt x="13122" y="26393"/>
                </a:lnTo>
                <a:lnTo>
                  <a:pt x="15359" y="25946"/>
                </a:lnTo>
                <a:lnTo>
                  <a:pt x="16701" y="26990"/>
                </a:lnTo>
                <a:lnTo>
                  <a:pt x="17297" y="27586"/>
                </a:lnTo>
                <a:lnTo>
                  <a:pt x="18788" y="30121"/>
                </a:lnTo>
                <a:lnTo>
                  <a:pt x="19087" y="32656"/>
                </a:lnTo>
                <a:lnTo>
                  <a:pt x="19832" y="34893"/>
                </a:lnTo>
                <a:lnTo>
                  <a:pt x="20876" y="35787"/>
                </a:lnTo>
                <a:lnTo>
                  <a:pt x="25051" y="36086"/>
                </a:lnTo>
                <a:lnTo>
                  <a:pt x="28182" y="36831"/>
                </a:lnTo>
                <a:lnTo>
                  <a:pt x="29077" y="37577"/>
                </a:lnTo>
                <a:lnTo>
                  <a:pt x="30121" y="42348"/>
                </a:lnTo>
                <a:lnTo>
                  <a:pt x="30717" y="42945"/>
                </a:lnTo>
                <a:lnTo>
                  <a:pt x="31463" y="42348"/>
                </a:lnTo>
                <a:lnTo>
                  <a:pt x="32209" y="41603"/>
                </a:lnTo>
                <a:lnTo>
                  <a:pt x="33252" y="41454"/>
                </a:lnTo>
                <a:lnTo>
                  <a:pt x="35191" y="41752"/>
                </a:lnTo>
                <a:lnTo>
                  <a:pt x="37577" y="41901"/>
                </a:lnTo>
                <a:lnTo>
                  <a:pt x="40112" y="42498"/>
                </a:lnTo>
                <a:lnTo>
                  <a:pt x="43541" y="45182"/>
                </a:lnTo>
                <a:lnTo>
                  <a:pt x="43392" y="46076"/>
                </a:lnTo>
                <a:lnTo>
                  <a:pt x="42646" y="47567"/>
                </a:lnTo>
                <a:lnTo>
                  <a:pt x="42498" y="48760"/>
                </a:lnTo>
                <a:lnTo>
                  <a:pt x="43094" y="49357"/>
                </a:lnTo>
                <a:lnTo>
                  <a:pt x="43988" y="50550"/>
                </a:lnTo>
                <a:lnTo>
                  <a:pt x="43690" y="52041"/>
                </a:lnTo>
                <a:lnTo>
                  <a:pt x="42796" y="53085"/>
                </a:lnTo>
                <a:lnTo>
                  <a:pt x="42498" y="53979"/>
                </a:lnTo>
                <a:lnTo>
                  <a:pt x="42498" y="54576"/>
                </a:lnTo>
                <a:lnTo>
                  <a:pt x="42796" y="55023"/>
                </a:lnTo>
                <a:lnTo>
                  <a:pt x="43541" y="55321"/>
                </a:lnTo>
                <a:lnTo>
                  <a:pt x="48611" y="55918"/>
                </a:lnTo>
                <a:lnTo>
                  <a:pt x="53234" y="55321"/>
                </a:lnTo>
                <a:lnTo>
                  <a:pt x="56216" y="53830"/>
                </a:lnTo>
                <a:lnTo>
                  <a:pt x="56663" y="52339"/>
                </a:lnTo>
                <a:lnTo>
                  <a:pt x="57558" y="50550"/>
                </a:lnTo>
                <a:lnTo>
                  <a:pt x="59198" y="48909"/>
                </a:lnTo>
                <a:lnTo>
                  <a:pt x="60391" y="48462"/>
                </a:lnTo>
                <a:lnTo>
                  <a:pt x="61584" y="49059"/>
                </a:lnTo>
                <a:lnTo>
                  <a:pt x="59646" y="55470"/>
                </a:lnTo>
                <a:lnTo>
                  <a:pt x="60988" y="56962"/>
                </a:lnTo>
                <a:lnTo>
                  <a:pt x="61286" y="59497"/>
                </a:lnTo>
                <a:lnTo>
                  <a:pt x="61733" y="61584"/>
                </a:lnTo>
                <a:lnTo>
                  <a:pt x="63374" y="61435"/>
                </a:lnTo>
                <a:lnTo>
                  <a:pt x="65461" y="61882"/>
                </a:lnTo>
                <a:lnTo>
                  <a:pt x="66803" y="62628"/>
                </a:lnTo>
                <a:lnTo>
                  <a:pt x="68443" y="63970"/>
                </a:lnTo>
                <a:lnTo>
                  <a:pt x="70829" y="65014"/>
                </a:lnTo>
                <a:lnTo>
                  <a:pt x="72619" y="65461"/>
                </a:lnTo>
                <a:lnTo>
                  <a:pt x="73215" y="66505"/>
                </a:lnTo>
                <a:lnTo>
                  <a:pt x="74557" y="67549"/>
                </a:lnTo>
                <a:lnTo>
                  <a:pt x="76644" y="69935"/>
                </a:lnTo>
                <a:lnTo>
                  <a:pt x="78583" y="71426"/>
                </a:lnTo>
                <a:lnTo>
                  <a:pt x="79478" y="71426"/>
                </a:lnTo>
                <a:lnTo>
                  <a:pt x="81267" y="70829"/>
                </a:lnTo>
                <a:lnTo>
                  <a:pt x="83951" y="70382"/>
                </a:lnTo>
                <a:lnTo>
                  <a:pt x="86039" y="70382"/>
                </a:lnTo>
                <a:lnTo>
                  <a:pt x="86635" y="69935"/>
                </a:lnTo>
                <a:lnTo>
                  <a:pt x="87232" y="69040"/>
                </a:lnTo>
                <a:lnTo>
                  <a:pt x="87679" y="67847"/>
                </a:lnTo>
                <a:lnTo>
                  <a:pt x="88425" y="66654"/>
                </a:lnTo>
                <a:lnTo>
                  <a:pt x="86337" y="63523"/>
                </a:lnTo>
                <a:lnTo>
                  <a:pt x="85889" y="62628"/>
                </a:lnTo>
                <a:lnTo>
                  <a:pt x="84249" y="60839"/>
                </a:lnTo>
                <a:lnTo>
                  <a:pt x="84249" y="59944"/>
                </a:lnTo>
                <a:lnTo>
                  <a:pt x="84697" y="59049"/>
                </a:lnTo>
                <a:lnTo>
                  <a:pt x="84547" y="58453"/>
                </a:lnTo>
                <a:lnTo>
                  <a:pt x="84846" y="56812"/>
                </a:lnTo>
                <a:lnTo>
                  <a:pt x="85889" y="55321"/>
                </a:lnTo>
                <a:lnTo>
                  <a:pt x="86785" y="53532"/>
                </a:lnTo>
                <a:lnTo>
                  <a:pt x="87977" y="50997"/>
                </a:lnTo>
                <a:lnTo>
                  <a:pt x="90960" y="48015"/>
                </a:lnTo>
                <a:lnTo>
                  <a:pt x="92898" y="48462"/>
                </a:lnTo>
                <a:lnTo>
                  <a:pt x="93942" y="48462"/>
                </a:lnTo>
                <a:lnTo>
                  <a:pt x="94389" y="49506"/>
                </a:lnTo>
                <a:lnTo>
                  <a:pt x="94538" y="49655"/>
                </a:lnTo>
                <a:lnTo>
                  <a:pt x="94688" y="48909"/>
                </a:lnTo>
                <a:lnTo>
                  <a:pt x="96178" y="45629"/>
                </a:lnTo>
                <a:lnTo>
                  <a:pt x="101099" y="42647"/>
                </a:lnTo>
                <a:lnTo>
                  <a:pt x="100503" y="39515"/>
                </a:lnTo>
                <a:close/>
              </a:path>
            </a:pathLst>
          </a:custGeom>
          <a:solidFill>
            <a:schemeClr val="accent3">
              <a:lumMod val="20000"/>
              <a:lumOff val="8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5" name="Belarus__">
            <a:extLst>
              <a:ext uri="{FF2B5EF4-FFF2-40B4-BE49-F238E27FC236}">
                <a16:creationId xmlns:a16="http://schemas.microsoft.com/office/drawing/2014/main" id="{2FD7EE6E-DF84-C669-D6F4-960E677C4A51}"/>
              </a:ext>
            </a:extLst>
          </p:cNvPr>
          <p:cNvSpPr/>
          <p:nvPr/>
        </p:nvSpPr>
        <p:spPr>
          <a:xfrm>
            <a:off x="6611787" y="2334245"/>
            <a:ext cx="250959" cy="196718"/>
          </a:xfrm>
          <a:custGeom>
            <a:avLst/>
            <a:gdLst>
              <a:gd name="connsiteX0" fmla="*/ 250959 w 250959"/>
              <a:gd name="connsiteY0" fmla="*/ 103784 h 183261"/>
              <a:gd name="connsiteX1" fmla="*/ 250363 w 250959"/>
              <a:gd name="connsiteY1" fmla="*/ 102740 h 183261"/>
              <a:gd name="connsiteX2" fmla="*/ 244696 w 250959"/>
              <a:gd name="connsiteY2" fmla="*/ 99012 h 183261"/>
              <a:gd name="connsiteX3" fmla="*/ 243951 w 250959"/>
              <a:gd name="connsiteY3" fmla="*/ 97819 h 183261"/>
              <a:gd name="connsiteX4" fmla="*/ 243504 w 250959"/>
              <a:gd name="connsiteY4" fmla="*/ 96328 h 183261"/>
              <a:gd name="connsiteX5" fmla="*/ 244249 w 250959"/>
              <a:gd name="connsiteY5" fmla="*/ 94986 h 183261"/>
              <a:gd name="connsiteX6" fmla="*/ 244100 w 250959"/>
              <a:gd name="connsiteY6" fmla="*/ 93495 h 183261"/>
              <a:gd name="connsiteX7" fmla="*/ 237539 w 250959"/>
              <a:gd name="connsiteY7" fmla="*/ 90214 h 183261"/>
              <a:gd name="connsiteX8" fmla="*/ 232171 w 250959"/>
              <a:gd name="connsiteY8" fmla="*/ 89618 h 183261"/>
              <a:gd name="connsiteX9" fmla="*/ 227548 w 250959"/>
              <a:gd name="connsiteY9" fmla="*/ 89767 h 183261"/>
              <a:gd name="connsiteX10" fmla="*/ 225908 w 250959"/>
              <a:gd name="connsiteY10" fmla="*/ 89170 h 183261"/>
              <a:gd name="connsiteX11" fmla="*/ 226654 w 250959"/>
              <a:gd name="connsiteY11" fmla="*/ 87381 h 183261"/>
              <a:gd name="connsiteX12" fmla="*/ 227698 w 250959"/>
              <a:gd name="connsiteY12" fmla="*/ 84399 h 183261"/>
              <a:gd name="connsiteX13" fmla="*/ 227996 w 250959"/>
              <a:gd name="connsiteY13" fmla="*/ 82013 h 183261"/>
              <a:gd name="connsiteX14" fmla="*/ 227698 w 250959"/>
              <a:gd name="connsiteY14" fmla="*/ 80820 h 183261"/>
              <a:gd name="connsiteX15" fmla="*/ 226803 w 250959"/>
              <a:gd name="connsiteY15" fmla="*/ 79925 h 183261"/>
              <a:gd name="connsiteX16" fmla="*/ 222479 w 250959"/>
              <a:gd name="connsiteY16" fmla="*/ 77838 h 183261"/>
              <a:gd name="connsiteX17" fmla="*/ 216663 w 250959"/>
              <a:gd name="connsiteY17" fmla="*/ 74557 h 183261"/>
              <a:gd name="connsiteX18" fmla="*/ 213830 w 250959"/>
              <a:gd name="connsiteY18" fmla="*/ 70978 h 183261"/>
              <a:gd name="connsiteX19" fmla="*/ 212488 w 250959"/>
              <a:gd name="connsiteY19" fmla="*/ 67101 h 183261"/>
              <a:gd name="connsiteX20" fmla="*/ 210848 w 250959"/>
              <a:gd name="connsiteY20" fmla="*/ 64865 h 183261"/>
              <a:gd name="connsiteX21" fmla="*/ 208014 w 250959"/>
              <a:gd name="connsiteY21" fmla="*/ 63374 h 183261"/>
              <a:gd name="connsiteX22" fmla="*/ 208164 w 250959"/>
              <a:gd name="connsiteY22" fmla="*/ 62479 h 183261"/>
              <a:gd name="connsiteX23" fmla="*/ 210102 w 250959"/>
              <a:gd name="connsiteY23" fmla="*/ 58900 h 183261"/>
              <a:gd name="connsiteX24" fmla="*/ 209953 w 250959"/>
              <a:gd name="connsiteY24" fmla="*/ 58304 h 183261"/>
              <a:gd name="connsiteX25" fmla="*/ 209207 w 250959"/>
              <a:gd name="connsiteY25" fmla="*/ 57409 h 183261"/>
              <a:gd name="connsiteX26" fmla="*/ 205629 w 250959"/>
              <a:gd name="connsiteY26" fmla="*/ 55620 h 183261"/>
              <a:gd name="connsiteX27" fmla="*/ 200708 w 250959"/>
              <a:gd name="connsiteY27" fmla="*/ 52339 h 183261"/>
              <a:gd name="connsiteX28" fmla="*/ 200559 w 250959"/>
              <a:gd name="connsiteY28" fmla="*/ 51444 h 183261"/>
              <a:gd name="connsiteX29" fmla="*/ 200857 w 250959"/>
              <a:gd name="connsiteY29" fmla="*/ 49357 h 183261"/>
              <a:gd name="connsiteX30" fmla="*/ 201453 w 250959"/>
              <a:gd name="connsiteY30" fmla="*/ 47269 h 183261"/>
              <a:gd name="connsiteX31" fmla="*/ 202497 w 250959"/>
              <a:gd name="connsiteY31" fmla="*/ 46375 h 183261"/>
              <a:gd name="connsiteX32" fmla="*/ 205479 w 250959"/>
              <a:gd name="connsiteY32" fmla="*/ 42050 h 183261"/>
              <a:gd name="connsiteX33" fmla="*/ 205479 w 250959"/>
              <a:gd name="connsiteY33" fmla="*/ 40708 h 183261"/>
              <a:gd name="connsiteX34" fmla="*/ 204883 w 250959"/>
              <a:gd name="connsiteY34" fmla="*/ 38770 h 183261"/>
              <a:gd name="connsiteX35" fmla="*/ 202795 w 250959"/>
              <a:gd name="connsiteY35" fmla="*/ 35489 h 183261"/>
              <a:gd name="connsiteX36" fmla="*/ 201155 w 250959"/>
              <a:gd name="connsiteY36" fmla="*/ 33402 h 183261"/>
              <a:gd name="connsiteX37" fmla="*/ 201006 w 250959"/>
              <a:gd name="connsiteY37" fmla="*/ 32358 h 183261"/>
              <a:gd name="connsiteX38" fmla="*/ 201304 w 250959"/>
              <a:gd name="connsiteY38" fmla="*/ 31463 h 183261"/>
              <a:gd name="connsiteX39" fmla="*/ 202348 w 250959"/>
              <a:gd name="connsiteY39" fmla="*/ 30270 h 183261"/>
              <a:gd name="connsiteX40" fmla="*/ 203392 w 250959"/>
              <a:gd name="connsiteY40" fmla="*/ 28779 h 183261"/>
              <a:gd name="connsiteX41" fmla="*/ 203541 w 250959"/>
              <a:gd name="connsiteY41" fmla="*/ 23858 h 183261"/>
              <a:gd name="connsiteX42" fmla="*/ 203541 w 250959"/>
              <a:gd name="connsiteY42" fmla="*/ 22218 h 183261"/>
              <a:gd name="connsiteX43" fmla="*/ 202945 w 250959"/>
              <a:gd name="connsiteY43" fmla="*/ 21174 h 183261"/>
              <a:gd name="connsiteX44" fmla="*/ 202199 w 250959"/>
              <a:gd name="connsiteY44" fmla="*/ 20727 h 183261"/>
              <a:gd name="connsiteX45" fmla="*/ 200708 w 250959"/>
              <a:gd name="connsiteY45" fmla="*/ 21025 h 183261"/>
              <a:gd name="connsiteX46" fmla="*/ 198620 w 250959"/>
              <a:gd name="connsiteY46" fmla="*/ 20131 h 183261"/>
              <a:gd name="connsiteX47" fmla="*/ 197129 w 250959"/>
              <a:gd name="connsiteY47" fmla="*/ 18938 h 183261"/>
              <a:gd name="connsiteX48" fmla="*/ 196086 w 250959"/>
              <a:gd name="connsiteY48" fmla="*/ 18490 h 183261"/>
              <a:gd name="connsiteX49" fmla="*/ 195042 w 250959"/>
              <a:gd name="connsiteY49" fmla="*/ 17148 h 183261"/>
              <a:gd name="connsiteX50" fmla="*/ 192208 w 250959"/>
              <a:gd name="connsiteY50" fmla="*/ 14464 h 183261"/>
              <a:gd name="connsiteX51" fmla="*/ 191612 w 250959"/>
              <a:gd name="connsiteY51" fmla="*/ 13868 h 183261"/>
              <a:gd name="connsiteX52" fmla="*/ 185797 w 250959"/>
              <a:gd name="connsiteY52" fmla="*/ 11631 h 183261"/>
              <a:gd name="connsiteX53" fmla="*/ 180727 w 250959"/>
              <a:gd name="connsiteY53" fmla="*/ 11929 h 183261"/>
              <a:gd name="connsiteX54" fmla="*/ 178042 w 250959"/>
              <a:gd name="connsiteY54" fmla="*/ 11631 h 183261"/>
              <a:gd name="connsiteX55" fmla="*/ 176551 w 250959"/>
              <a:gd name="connsiteY55" fmla="*/ 12078 h 183261"/>
              <a:gd name="connsiteX56" fmla="*/ 175060 w 250959"/>
              <a:gd name="connsiteY56" fmla="*/ 13569 h 183261"/>
              <a:gd name="connsiteX57" fmla="*/ 172973 w 250959"/>
              <a:gd name="connsiteY57" fmla="*/ 14464 h 183261"/>
              <a:gd name="connsiteX58" fmla="*/ 171333 w 250959"/>
              <a:gd name="connsiteY58" fmla="*/ 14464 h 183261"/>
              <a:gd name="connsiteX59" fmla="*/ 169991 w 250959"/>
              <a:gd name="connsiteY59" fmla="*/ 15210 h 183261"/>
              <a:gd name="connsiteX60" fmla="*/ 166113 w 250959"/>
              <a:gd name="connsiteY60" fmla="*/ 17745 h 183261"/>
              <a:gd name="connsiteX61" fmla="*/ 164175 w 250959"/>
              <a:gd name="connsiteY61" fmla="*/ 16254 h 183261"/>
              <a:gd name="connsiteX62" fmla="*/ 162684 w 250959"/>
              <a:gd name="connsiteY62" fmla="*/ 13868 h 183261"/>
              <a:gd name="connsiteX63" fmla="*/ 163131 w 250959"/>
              <a:gd name="connsiteY63" fmla="*/ 11929 h 183261"/>
              <a:gd name="connsiteX64" fmla="*/ 163877 w 250959"/>
              <a:gd name="connsiteY64" fmla="*/ 10140 h 183261"/>
              <a:gd name="connsiteX65" fmla="*/ 163728 w 250959"/>
              <a:gd name="connsiteY65" fmla="*/ 8947 h 183261"/>
              <a:gd name="connsiteX66" fmla="*/ 163280 w 250959"/>
              <a:gd name="connsiteY66" fmla="*/ 7903 h 183261"/>
              <a:gd name="connsiteX67" fmla="*/ 160745 w 250959"/>
              <a:gd name="connsiteY67" fmla="*/ 6859 h 183261"/>
              <a:gd name="connsiteX68" fmla="*/ 155675 w 250959"/>
              <a:gd name="connsiteY68" fmla="*/ 4772 h 183261"/>
              <a:gd name="connsiteX69" fmla="*/ 154184 w 250959"/>
              <a:gd name="connsiteY69" fmla="*/ 4772 h 183261"/>
              <a:gd name="connsiteX70" fmla="*/ 151947 w 250959"/>
              <a:gd name="connsiteY70" fmla="*/ 5517 h 183261"/>
              <a:gd name="connsiteX71" fmla="*/ 147921 w 250959"/>
              <a:gd name="connsiteY71" fmla="*/ 7754 h 183261"/>
              <a:gd name="connsiteX72" fmla="*/ 146580 w 250959"/>
              <a:gd name="connsiteY72" fmla="*/ 7307 h 183261"/>
              <a:gd name="connsiteX73" fmla="*/ 145238 w 250959"/>
              <a:gd name="connsiteY73" fmla="*/ 5517 h 183261"/>
              <a:gd name="connsiteX74" fmla="*/ 143746 w 250959"/>
              <a:gd name="connsiteY74" fmla="*/ 3131 h 183261"/>
              <a:gd name="connsiteX75" fmla="*/ 141808 w 250959"/>
              <a:gd name="connsiteY75" fmla="*/ 2088 h 183261"/>
              <a:gd name="connsiteX76" fmla="*/ 137782 w 250959"/>
              <a:gd name="connsiteY76" fmla="*/ 2088 h 183261"/>
              <a:gd name="connsiteX77" fmla="*/ 137335 w 250959"/>
              <a:gd name="connsiteY77" fmla="*/ 2237 h 183261"/>
              <a:gd name="connsiteX78" fmla="*/ 135396 w 250959"/>
              <a:gd name="connsiteY78" fmla="*/ 3579 h 183261"/>
              <a:gd name="connsiteX79" fmla="*/ 134501 w 250959"/>
              <a:gd name="connsiteY79" fmla="*/ 3430 h 183261"/>
              <a:gd name="connsiteX80" fmla="*/ 130922 w 250959"/>
              <a:gd name="connsiteY80" fmla="*/ 0 h 183261"/>
              <a:gd name="connsiteX81" fmla="*/ 130177 w 250959"/>
              <a:gd name="connsiteY81" fmla="*/ 0 h 183261"/>
              <a:gd name="connsiteX82" fmla="*/ 127940 w 250959"/>
              <a:gd name="connsiteY82" fmla="*/ 447 h 183261"/>
              <a:gd name="connsiteX83" fmla="*/ 124361 w 250959"/>
              <a:gd name="connsiteY83" fmla="*/ 2684 h 183261"/>
              <a:gd name="connsiteX84" fmla="*/ 118993 w 250959"/>
              <a:gd name="connsiteY84" fmla="*/ 7903 h 183261"/>
              <a:gd name="connsiteX85" fmla="*/ 117651 w 250959"/>
              <a:gd name="connsiteY85" fmla="*/ 8947 h 183261"/>
              <a:gd name="connsiteX86" fmla="*/ 116160 w 250959"/>
              <a:gd name="connsiteY86" fmla="*/ 12973 h 183261"/>
              <a:gd name="connsiteX87" fmla="*/ 115862 w 250959"/>
              <a:gd name="connsiteY87" fmla="*/ 13420 h 183261"/>
              <a:gd name="connsiteX88" fmla="*/ 112730 w 250959"/>
              <a:gd name="connsiteY88" fmla="*/ 13122 h 183261"/>
              <a:gd name="connsiteX89" fmla="*/ 111985 w 250959"/>
              <a:gd name="connsiteY89" fmla="*/ 13122 h 183261"/>
              <a:gd name="connsiteX90" fmla="*/ 108854 w 250959"/>
              <a:gd name="connsiteY90" fmla="*/ 13122 h 183261"/>
              <a:gd name="connsiteX91" fmla="*/ 102143 w 250959"/>
              <a:gd name="connsiteY91" fmla="*/ 12078 h 183261"/>
              <a:gd name="connsiteX92" fmla="*/ 99459 w 250959"/>
              <a:gd name="connsiteY92" fmla="*/ 12824 h 183261"/>
              <a:gd name="connsiteX93" fmla="*/ 96030 w 250959"/>
              <a:gd name="connsiteY93" fmla="*/ 16850 h 183261"/>
              <a:gd name="connsiteX94" fmla="*/ 94688 w 250959"/>
              <a:gd name="connsiteY94" fmla="*/ 17446 h 183261"/>
              <a:gd name="connsiteX95" fmla="*/ 90662 w 250959"/>
              <a:gd name="connsiteY95" fmla="*/ 17894 h 183261"/>
              <a:gd name="connsiteX96" fmla="*/ 90065 w 250959"/>
              <a:gd name="connsiteY96" fmla="*/ 18490 h 183261"/>
              <a:gd name="connsiteX97" fmla="*/ 89916 w 250959"/>
              <a:gd name="connsiteY97" fmla="*/ 20131 h 183261"/>
              <a:gd name="connsiteX98" fmla="*/ 89320 w 250959"/>
              <a:gd name="connsiteY98" fmla="*/ 23113 h 183261"/>
              <a:gd name="connsiteX99" fmla="*/ 88127 w 250959"/>
              <a:gd name="connsiteY99" fmla="*/ 26841 h 183261"/>
              <a:gd name="connsiteX100" fmla="*/ 86785 w 250959"/>
              <a:gd name="connsiteY100" fmla="*/ 29823 h 183261"/>
              <a:gd name="connsiteX101" fmla="*/ 86487 w 250959"/>
              <a:gd name="connsiteY101" fmla="*/ 30867 h 183261"/>
              <a:gd name="connsiteX102" fmla="*/ 87381 w 250959"/>
              <a:gd name="connsiteY102" fmla="*/ 31911 h 183261"/>
              <a:gd name="connsiteX103" fmla="*/ 92302 w 250959"/>
              <a:gd name="connsiteY103" fmla="*/ 32358 h 183261"/>
              <a:gd name="connsiteX104" fmla="*/ 94390 w 250959"/>
              <a:gd name="connsiteY104" fmla="*/ 32805 h 183261"/>
              <a:gd name="connsiteX105" fmla="*/ 94837 w 250959"/>
              <a:gd name="connsiteY105" fmla="*/ 33551 h 183261"/>
              <a:gd name="connsiteX106" fmla="*/ 93793 w 250959"/>
              <a:gd name="connsiteY106" fmla="*/ 34594 h 183261"/>
              <a:gd name="connsiteX107" fmla="*/ 92153 w 250959"/>
              <a:gd name="connsiteY107" fmla="*/ 35489 h 183261"/>
              <a:gd name="connsiteX108" fmla="*/ 91407 w 250959"/>
              <a:gd name="connsiteY108" fmla="*/ 36235 h 183261"/>
              <a:gd name="connsiteX109" fmla="*/ 90214 w 250959"/>
              <a:gd name="connsiteY109" fmla="*/ 39068 h 183261"/>
              <a:gd name="connsiteX110" fmla="*/ 82013 w 250959"/>
              <a:gd name="connsiteY110" fmla="*/ 38770 h 183261"/>
              <a:gd name="connsiteX111" fmla="*/ 80969 w 250959"/>
              <a:gd name="connsiteY111" fmla="*/ 39217 h 183261"/>
              <a:gd name="connsiteX112" fmla="*/ 80522 w 250959"/>
              <a:gd name="connsiteY112" fmla="*/ 40559 h 183261"/>
              <a:gd name="connsiteX113" fmla="*/ 80075 w 250959"/>
              <a:gd name="connsiteY113" fmla="*/ 42050 h 183261"/>
              <a:gd name="connsiteX114" fmla="*/ 79031 w 250959"/>
              <a:gd name="connsiteY114" fmla="*/ 43840 h 183261"/>
              <a:gd name="connsiteX115" fmla="*/ 76794 w 250959"/>
              <a:gd name="connsiteY115" fmla="*/ 45480 h 183261"/>
              <a:gd name="connsiteX116" fmla="*/ 73514 w 250959"/>
              <a:gd name="connsiteY116" fmla="*/ 46076 h 183261"/>
              <a:gd name="connsiteX117" fmla="*/ 70680 w 250959"/>
              <a:gd name="connsiteY117" fmla="*/ 47120 h 183261"/>
              <a:gd name="connsiteX118" fmla="*/ 68593 w 250959"/>
              <a:gd name="connsiteY118" fmla="*/ 50401 h 183261"/>
              <a:gd name="connsiteX119" fmla="*/ 67101 w 250959"/>
              <a:gd name="connsiteY119" fmla="*/ 54725 h 183261"/>
              <a:gd name="connsiteX120" fmla="*/ 67101 w 250959"/>
              <a:gd name="connsiteY120" fmla="*/ 57856 h 183261"/>
              <a:gd name="connsiteX121" fmla="*/ 67400 w 250959"/>
              <a:gd name="connsiteY121" fmla="*/ 59646 h 183261"/>
              <a:gd name="connsiteX122" fmla="*/ 67101 w 250959"/>
              <a:gd name="connsiteY122" fmla="*/ 60689 h 183261"/>
              <a:gd name="connsiteX123" fmla="*/ 66058 w 250959"/>
              <a:gd name="connsiteY123" fmla="*/ 61733 h 183261"/>
              <a:gd name="connsiteX124" fmla="*/ 64417 w 250959"/>
              <a:gd name="connsiteY124" fmla="*/ 64566 h 183261"/>
              <a:gd name="connsiteX125" fmla="*/ 63075 w 250959"/>
              <a:gd name="connsiteY125" fmla="*/ 67698 h 183261"/>
              <a:gd name="connsiteX126" fmla="*/ 62479 w 250959"/>
              <a:gd name="connsiteY126" fmla="*/ 69487 h 183261"/>
              <a:gd name="connsiteX127" fmla="*/ 62777 w 250959"/>
              <a:gd name="connsiteY127" fmla="*/ 70233 h 183261"/>
              <a:gd name="connsiteX128" fmla="*/ 64268 w 250959"/>
              <a:gd name="connsiteY128" fmla="*/ 70233 h 183261"/>
              <a:gd name="connsiteX129" fmla="*/ 66505 w 250959"/>
              <a:gd name="connsiteY129" fmla="*/ 70978 h 183261"/>
              <a:gd name="connsiteX130" fmla="*/ 67698 w 250959"/>
              <a:gd name="connsiteY130" fmla="*/ 72171 h 183261"/>
              <a:gd name="connsiteX131" fmla="*/ 68145 w 250959"/>
              <a:gd name="connsiteY131" fmla="*/ 73662 h 183261"/>
              <a:gd name="connsiteX132" fmla="*/ 68145 w 250959"/>
              <a:gd name="connsiteY132" fmla="*/ 75154 h 183261"/>
              <a:gd name="connsiteX133" fmla="*/ 67847 w 250959"/>
              <a:gd name="connsiteY133" fmla="*/ 76048 h 183261"/>
              <a:gd name="connsiteX134" fmla="*/ 66058 w 250959"/>
              <a:gd name="connsiteY134" fmla="*/ 76645 h 183261"/>
              <a:gd name="connsiteX135" fmla="*/ 63225 w 250959"/>
              <a:gd name="connsiteY135" fmla="*/ 76645 h 183261"/>
              <a:gd name="connsiteX136" fmla="*/ 61435 w 250959"/>
              <a:gd name="connsiteY136" fmla="*/ 75899 h 183261"/>
              <a:gd name="connsiteX137" fmla="*/ 61137 w 250959"/>
              <a:gd name="connsiteY137" fmla="*/ 75303 h 183261"/>
              <a:gd name="connsiteX138" fmla="*/ 61883 w 250959"/>
              <a:gd name="connsiteY138" fmla="*/ 73812 h 183261"/>
              <a:gd name="connsiteX139" fmla="*/ 61435 w 250959"/>
              <a:gd name="connsiteY139" fmla="*/ 72022 h 183261"/>
              <a:gd name="connsiteX140" fmla="*/ 60242 w 250959"/>
              <a:gd name="connsiteY140" fmla="*/ 70978 h 183261"/>
              <a:gd name="connsiteX141" fmla="*/ 57856 w 250959"/>
              <a:gd name="connsiteY141" fmla="*/ 72469 h 183261"/>
              <a:gd name="connsiteX142" fmla="*/ 55470 w 250959"/>
              <a:gd name="connsiteY142" fmla="*/ 72469 h 183261"/>
              <a:gd name="connsiteX143" fmla="*/ 52787 w 250959"/>
              <a:gd name="connsiteY143" fmla="*/ 73812 h 183261"/>
              <a:gd name="connsiteX144" fmla="*/ 50997 w 250959"/>
              <a:gd name="connsiteY144" fmla="*/ 76197 h 183261"/>
              <a:gd name="connsiteX145" fmla="*/ 49357 w 250959"/>
              <a:gd name="connsiteY145" fmla="*/ 76943 h 183261"/>
              <a:gd name="connsiteX146" fmla="*/ 44585 w 250959"/>
              <a:gd name="connsiteY146" fmla="*/ 76496 h 183261"/>
              <a:gd name="connsiteX147" fmla="*/ 43542 w 250959"/>
              <a:gd name="connsiteY147" fmla="*/ 77539 h 183261"/>
              <a:gd name="connsiteX148" fmla="*/ 42498 w 250959"/>
              <a:gd name="connsiteY148" fmla="*/ 82013 h 183261"/>
              <a:gd name="connsiteX149" fmla="*/ 41901 w 250959"/>
              <a:gd name="connsiteY149" fmla="*/ 82908 h 183261"/>
              <a:gd name="connsiteX150" fmla="*/ 38024 w 250959"/>
              <a:gd name="connsiteY150" fmla="*/ 82758 h 183261"/>
              <a:gd name="connsiteX151" fmla="*/ 34297 w 250959"/>
              <a:gd name="connsiteY151" fmla="*/ 84548 h 183261"/>
              <a:gd name="connsiteX152" fmla="*/ 30121 w 250959"/>
              <a:gd name="connsiteY152" fmla="*/ 86039 h 183261"/>
              <a:gd name="connsiteX153" fmla="*/ 28034 w 250959"/>
              <a:gd name="connsiteY153" fmla="*/ 84995 h 183261"/>
              <a:gd name="connsiteX154" fmla="*/ 26841 w 250959"/>
              <a:gd name="connsiteY154" fmla="*/ 83802 h 183261"/>
              <a:gd name="connsiteX155" fmla="*/ 24455 w 250959"/>
              <a:gd name="connsiteY155" fmla="*/ 84100 h 183261"/>
              <a:gd name="connsiteX156" fmla="*/ 21920 w 250959"/>
              <a:gd name="connsiteY156" fmla="*/ 84548 h 183261"/>
              <a:gd name="connsiteX157" fmla="*/ 20280 w 250959"/>
              <a:gd name="connsiteY157" fmla="*/ 84250 h 183261"/>
              <a:gd name="connsiteX158" fmla="*/ 18341 w 250959"/>
              <a:gd name="connsiteY158" fmla="*/ 84399 h 183261"/>
              <a:gd name="connsiteX159" fmla="*/ 14763 w 250959"/>
              <a:gd name="connsiteY159" fmla="*/ 85293 h 183261"/>
              <a:gd name="connsiteX160" fmla="*/ 10140 w 250959"/>
              <a:gd name="connsiteY160" fmla="*/ 84995 h 183261"/>
              <a:gd name="connsiteX161" fmla="*/ 8202 w 250959"/>
              <a:gd name="connsiteY161" fmla="*/ 84250 h 183261"/>
              <a:gd name="connsiteX162" fmla="*/ 11184 w 250959"/>
              <a:gd name="connsiteY162" fmla="*/ 97073 h 183261"/>
              <a:gd name="connsiteX163" fmla="*/ 16253 w 250959"/>
              <a:gd name="connsiteY163" fmla="*/ 109301 h 183261"/>
              <a:gd name="connsiteX164" fmla="*/ 18043 w 250959"/>
              <a:gd name="connsiteY164" fmla="*/ 115265 h 183261"/>
              <a:gd name="connsiteX165" fmla="*/ 18789 w 250959"/>
              <a:gd name="connsiteY165" fmla="*/ 118397 h 183261"/>
              <a:gd name="connsiteX166" fmla="*/ 19385 w 250959"/>
              <a:gd name="connsiteY166" fmla="*/ 122870 h 183261"/>
              <a:gd name="connsiteX167" fmla="*/ 19534 w 250959"/>
              <a:gd name="connsiteY167" fmla="*/ 126151 h 183261"/>
              <a:gd name="connsiteX168" fmla="*/ 19534 w 250959"/>
              <a:gd name="connsiteY168" fmla="*/ 127940 h 183261"/>
              <a:gd name="connsiteX169" fmla="*/ 19087 w 250959"/>
              <a:gd name="connsiteY169" fmla="*/ 130326 h 183261"/>
              <a:gd name="connsiteX170" fmla="*/ 17596 w 250959"/>
              <a:gd name="connsiteY170" fmla="*/ 131817 h 183261"/>
              <a:gd name="connsiteX171" fmla="*/ 8052 w 250959"/>
              <a:gd name="connsiteY171" fmla="*/ 135992 h 183261"/>
              <a:gd name="connsiteX172" fmla="*/ 6263 w 250959"/>
              <a:gd name="connsiteY172" fmla="*/ 137334 h 183261"/>
              <a:gd name="connsiteX173" fmla="*/ 3430 w 250959"/>
              <a:gd name="connsiteY173" fmla="*/ 140615 h 183261"/>
              <a:gd name="connsiteX174" fmla="*/ 746 w 250959"/>
              <a:gd name="connsiteY174" fmla="*/ 143895 h 183261"/>
              <a:gd name="connsiteX175" fmla="*/ 149 w 250959"/>
              <a:gd name="connsiteY175" fmla="*/ 145088 h 183261"/>
              <a:gd name="connsiteX176" fmla="*/ 0 w 250959"/>
              <a:gd name="connsiteY176" fmla="*/ 145834 h 183261"/>
              <a:gd name="connsiteX177" fmla="*/ 597 w 250959"/>
              <a:gd name="connsiteY177" fmla="*/ 146878 h 183261"/>
              <a:gd name="connsiteX178" fmla="*/ 4026 w 250959"/>
              <a:gd name="connsiteY178" fmla="*/ 148667 h 183261"/>
              <a:gd name="connsiteX179" fmla="*/ 7456 w 250959"/>
              <a:gd name="connsiteY179" fmla="*/ 150158 h 183261"/>
              <a:gd name="connsiteX180" fmla="*/ 8649 w 250959"/>
              <a:gd name="connsiteY180" fmla="*/ 151202 h 183261"/>
              <a:gd name="connsiteX181" fmla="*/ 11184 w 250959"/>
              <a:gd name="connsiteY181" fmla="*/ 152544 h 183261"/>
              <a:gd name="connsiteX182" fmla="*/ 12078 w 250959"/>
              <a:gd name="connsiteY182" fmla="*/ 153737 h 183261"/>
              <a:gd name="connsiteX183" fmla="*/ 12675 w 250959"/>
              <a:gd name="connsiteY183" fmla="*/ 154930 h 183261"/>
              <a:gd name="connsiteX184" fmla="*/ 12526 w 250959"/>
              <a:gd name="connsiteY184" fmla="*/ 157315 h 183261"/>
              <a:gd name="connsiteX185" fmla="*/ 11482 w 250959"/>
              <a:gd name="connsiteY185" fmla="*/ 160745 h 183261"/>
              <a:gd name="connsiteX186" fmla="*/ 11929 w 250959"/>
              <a:gd name="connsiteY186" fmla="*/ 163280 h 183261"/>
              <a:gd name="connsiteX187" fmla="*/ 10736 w 250959"/>
              <a:gd name="connsiteY187" fmla="*/ 165069 h 183261"/>
              <a:gd name="connsiteX188" fmla="*/ 9842 w 250959"/>
              <a:gd name="connsiteY188" fmla="*/ 167008 h 183261"/>
              <a:gd name="connsiteX189" fmla="*/ 9693 w 250959"/>
              <a:gd name="connsiteY189" fmla="*/ 170288 h 183261"/>
              <a:gd name="connsiteX190" fmla="*/ 11333 w 250959"/>
              <a:gd name="connsiteY190" fmla="*/ 174016 h 183261"/>
              <a:gd name="connsiteX191" fmla="*/ 11631 w 250959"/>
              <a:gd name="connsiteY191" fmla="*/ 173718 h 183261"/>
              <a:gd name="connsiteX192" fmla="*/ 11482 w 250959"/>
              <a:gd name="connsiteY192" fmla="*/ 170587 h 183261"/>
              <a:gd name="connsiteX193" fmla="*/ 12526 w 250959"/>
              <a:gd name="connsiteY193" fmla="*/ 169990 h 183261"/>
              <a:gd name="connsiteX194" fmla="*/ 14017 w 250959"/>
              <a:gd name="connsiteY194" fmla="*/ 169543 h 183261"/>
              <a:gd name="connsiteX195" fmla="*/ 16253 w 250959"/>
              <a:gd name="connsiteY195" fmla="*/ 169692 h 183261"/>
              <a:gd name="connsiteX196" fmla="*/ 18192 w 250959"/>
              <a:gd name="connsiteY196" fmla="*/ 170139 h 183261"/>
              <a:gd name="connsiteX197" fmla="*/ 20429 w 250959"/>
              <a:gd name="connsiteY197" fmla="*/ 171481 h 183261"/>
              <a:gd name="connsiteX198" fmla="*/ 21174 w 250959"/>
              <a:gd name="connsiteY198" fmla="*/ 171332 h 183261"/>
              <a:gd name="connsiteX199" fmla="*/ 25052 w 250959"/>
              <a:gd name="connsiteY199" fmla="*/ 168648 h 183261"/>
              <a:gd name="connsiteX200" fmla="*/ 29077 w 250959"/>
              <a:gd name="connsiteY200" fmla="*/ 164622 h 183261"/>
              <a:gd name="connsiteX201" fmla="*/ 30270 w 250959"/>
              <a:gd name="connsiteY201" fmla="*/ 162236 h 183261"/>
              <a:gd name="connsiteX202" fmla="*/ 31314 w 250959"/>
              <a:gd name="connsiteY202" fmla="*/ 161192 h 183261"/>
              <a:gd name="connsiteX203" fmla="*/ 34744 w 250959"/>
              <a:gd name="connsiteY203" fmla="*/ 160596 h 183261"/>
              <a:gd name="connsiteX204" fmla="*/ 37875 w 250959"/>
              <a:gd name="connsiteY204" fmla="*/ 160447 h 183261"/>
              <a:gd name="connsiteX205" fmla="*/ 39814 w 250959"/>
              <a:gd name="connsiteY205" fmla="*/ 160447 h 183261"/>
              <a:gd name="connsiteX206" fmla="*/ 44585 w 250959"/>
              <a:gd name="connsiteY206" fmla="*/ 160000 h 183261"/>
              <a:gd name="connsiteX207" fmla="*/ 47419 w 250959"/>
              <a:gd name="connsiteY207" fmla="*/ 159552 h 183261"/>
              <a:gd name="connsiteX208" fmla="*/ 49804 w 250959"/>
              <a:gd name="connsiteY208" fmla="*/ 158956 h 183261"/>
              <a:gd name="connsiteX209" fmla="*/ 55172 w 250959"/>
              <a:gd name="connsiteY209" fmla="*/ 158658 h 183261"/>
              <a:gd name="connsiteX210" fmla="*/ 63374 w 250959"/>
              <a:gd name="connsiteY210" fmla="*/ 159105 h 183261"/>
              <a:gd name="connsiteX211" fmla="*/ 68742 w 250959"/>
              <a:gd name="connsiteY211" fmla="*/ 159105 h 183261"/>
              <a:gd name="connsiteX212" fmla="*/ 72470 w 250959"/>
              <a:gd name="connsiteY212" fmla="*/ 159552 h 183261"/>
              <a:gd name="connsiteX213" fmla="*/ 81417 w 250959"/>
              <a:gd name="connsiteY213" fmla="*/ 161640 h 183261"/>
              <a:gd name="connsiteX214" fmla="*/ 84846 w 250959"/>
              <a:gd name="connsiteY214" fmla="*/ 162087 h 183261"/>
              <a:gd name="connsiteX215" fmla="*/ 86337 w 250959"/>
              <a:gd name="connsiteY215" fmla="*/ 163131 h 183261"/>
              <a:gd name="connsiteX216" fmla="*/ 89320 w 250959"/>
              <a:gd name="connsiteY216" fmla="*/ 163578 h 183261"/>
              <a:gd name="connsiteX217" fmla="*/ 94688 w 250959"/>
              <a:gd name="connsiteY217" fmla="*/ 164771 h 183261"/>
              <a:gd name="connsiteX218" fmla="*/ 99459 w 250959"/>
              <a:gd name="connsiteY218" fmla="*/ 165368 h 183261"/>
              <a:gd name="connsiteX219" fmla="*/ 102591 w 250959"/>
              <a:gd name="connsiteY219" fmla="*/ 165069 h 183261"/>
              <a:gd name="connsiteX220" fmla="*/ 104380 w 250959"/>
              <a:gd name="connsiteY220" fmla="*/ 165368 h 183261"/>
              <a:gd name="connsiteX221" fmla="*/ 107810 w 250959"/>
              <a:gd name="connsiteY221" fmla="*/ 170438 h 183261"/>
              <a:gd name="connsiteX222" fmla="*/ 108555 w 250959"/>
              <a:gd name="connsiteY222" fmla="*/ 171034 h 183261"/>
              <a:gd name="connsiteX223" fmla="*/ 109898 w 250959"/>
              <a:gd name="connsiteY223" fmla="*/ 171183 h 183261"/>
              <a:gd name="connsiteX224" fmla="*/ 112581 w 250959"/>
              <a:gd name="connsiteY224" fmla="*/ 170736 h 183261"/>
              <a:gd name="connsiteX225" fmla="*/ 116607 w 250959"/>
              <a:gd name="connsiteY225" fmla="*/ 170885 h 183261"/>
              <a:gd name="connsiteX226" fmla="*/ 118844 w 250959"/>
              <a:gd name="connsiteY226" fmla="*/ 171929 h 183261"/>
              <a:gd name="connsiteX227" fmla="*/ 118546 w 250959"/>
              <a:gd name="connsiteY227" fmla="*/ 175060 h 183261"/>
              <a:gd name="connsiteX228" fmla="*/ 119143 w 250959"/>
              <a:gd name="connsiteY228" fmla="*/ 175507 h 183261"/>
              <a:gd name="connsiteX229" fmla="*/ 120186 w 250959"/>
              <a:gd name="connsiteY229" fmla="*/ 175209 h 183261"/>
              <a:gd name="connsiteX230" fmla="*/ 121528 w 250959"/>
              <a:gd name="connsiteY230" fmla="*/ 173569 h 183261"/>
              <a:gd name="connsiteX231" fmla="*/ 122572 w 250959"/>
              <a:gd name="connsiteY231" fmla="*/ 171780 h 183261"/>
              <a:gd name="connsiteX232" fmla="*/ 123318 w 250959"/>
              <a:gd name="connsiteY232" fmla="*/ 171332 h 183261"/>
              <a:gd name="connsiteX233" fmla="*/ 127344 w 250959"/>
              <a:gd name="connsiteY233" fmla="*/ 172525 h 183261"/>
              <a:gd name="connsiteX234" fmla="*/ 129133 w 250959"/>
              <a:gd name="connsiteY234" fmla="*/ 172227 h 183261"/>
              <a:gd name="connsiteX235" fmla="*/ 130773 w 250959"/>
              <a:gd name="connsiteY235" fmla="*/ 170885 h 183261"/>
              <a:gd name="connsiteX236" fmla="*/ 131817 w 250959"/>
              <a:gd name="connsiteY236" fmla="*/ 170736 h 183261"/>
              <a:gd name="connsiteX237" fmla="*/ 134650 w 250959"/>
              <a:gd name="connsiteY237" fmla="*/ 171630 h 183261"/>
              <a:gd name="connsiteX238" fmla="*/ 138229 w 250959"/>
              <a:gd name="connsiteY238" fmla="*/ 172376 h 183261"/>
              <a:gd name="connsiteX239" fmla="*/ 141062 w 250959"/>
              <a:gd name="connsiteY239" fmla="*/ 172376 h 183261"/>
              <a:gd name="connsiteX240" fmla="*/ 142852 w 250959"/>
              <a:gd name="connsiteY240" fmla="*/ 173122 h 183261"/>
              <a:gd name="connsiteX241" fmla="*/ 144044 w 250959"/>
              <a:gd name="connsiteY241" fmla="*/ 176253 h 183261"/>
              <a:gd name="connsiteX242" fmla="*/ 145238 w 250959"/>
              <a:gd name="connsiteY242" fmla="*/ 176849 h 183261"/>
              <a:gd name="connsiteX243" fmla="*/ 146281 w 250959"/>
              <a:gd name="connsiteY243" fmla="*/ 176999 h 183261"/>
              <a:gd name="connsiteX244" fmla="*/ 147921 w 250959"/>
              <a:gd name="connsiteY244" fmla="*/ 174315 h 183261"/>
              <a:gd name="connsiteX245" fmla="*/ 149413 w 250959"/>
              <a:gd name="connsiteY245" fmla="*/ 173122 h 183261"/>
              <a:gd name="connsiteX246" fmla="*/ 151500 w 250959"/>
              <a:gd name="connsiteY246" fmla="*/ 172376 h 183261"/>
              <a:gd name="connsiteX247" fmla="*/ 152693 w 250959"/>
              <a:gd name="connsiteY247" fmla="*/ 172078 h 183261"/>
              <a:gd name="connsiteX248" fmla="*/ 153737 w 250959"/>
              <a:gd name="connsiteY248" fmla="*/ 171034 h 183261"/>
              <a:gd name="connsiteX249" fmla="*/ 154930 w 250959"/>
              <a:gd name="connsiteY249" fmla="*/ 169990 h 183261"/>
              <a:gd name="connsiteX250" fmla="*/ 155974 w 250959"/>
              <a:gd name="connsiteY250" fmla="*/ 169990 h 183261"/>
              <a:gd name="connsiteX251" fmla="*/ 156868 w 250959"/>
              <a:gd name="connsiteY251" fmla="*/ 170288 h 183261"/>
              <a:gd name="connsiteX252" fmla="*/ 157912 w 250959"/>
              <a:gd name="connsiteY252" fmla="*/ 171630 h 183261"/>
              <a:gd name="connsiteX253" fmla="*/ 159403 w 250959"/>
              <a:gd name="connsiteY253" fmla="*/ 174762 h 183261"/>
              <a:gd name="connsiteX254" fmla="*/ 161192 w 250959"/>
              <a:gd name="connsiteY254" fmla="*/ 177744 h 183261"/>
              <a:gd name="connsiteX255" fmla="*/ 162535 w 250959"/>
              <a:gd name="connsiteY255" fmla="*/ 178937 h 183261"/>
              <a:gd name="connsiteX256" fmla="*/ 165666 w 250959"/>
              <a:gd name="connsiteY256" fmla="*/ 178042 h 183261"/>
              <a:gd name="connsiteX257" fmla="*/ 167903 w 250959"/>
              <a:gd name="connsiteY257" fmla="*/ 176999 h 183261"/>
              <a:gd name="connsiteX258" fmla="*/ 171929 w 250959"/>
              <a:gd name="connsiteY258" fmla="*/ 176849 h 183261"/>
              <a:gd name="connsiteX259" fmla="*/ 177297 w 250959"/>
              <a:gd name="connsiteY259" fmla="*/ 176104 h 183261"/>
              <a:gd name="connsiteX260" fmla="*/ 181323 w 250959"/>
              <a:gd name="connsiteY260" fmla="*/ 175358 h 183261"/>
              <a:gd name="connsiteX261" fmla="*/ 183858 w 250959"/>
              <a:gd name="connsiteY261" fmla="*/ 175507 h 183261"/>
              <a:gd name="connsiteX262" fmla="*/ 185498 w 250959"/>
              <a:gd name="connsiteY262" fmla="*/ 176402 h 183261"/>
              <a:gd name="connsiteX263" fmla="*/ 187735 w 250959"/>
              <a:gd name="connsiteY263" fmla="*/ 178341 h 183261"/>
              <a:gd name="connsiteX264" fmla="*/ 188481 w 250959"/>
              <a:gd name="connsiteY264" fmla="*/ 181025 h 183261"/>
              <a:gd name="connsiteX265" fmla="*/ 191463 w 250959"/>
              <a:gd name="connsiteY265" fmla="*/ 182814 h 183261"/>
              <a:gd name="connsiteX266" fmla="*/ 193998 w 250959"/>
              <a:gd name="connsiteY266" fmla="*/ 183261 h 183261"/>
              <a:gd name="connsiteX267" fmla="*/ 194892 w 250959"/>
              <a:gd name="connsiteY267" fmla="*/ 181323 h 183261"/>
              <a:gd name="connsiteX268" fmla="*/ 196384 w 250959"/>
              <a:gd name="connsiteY268" fmla="*/ 179981 h 183261"/>
              <a:gd name="connsiteX269" fmla="*/ 195787 w 250959"/>
              <a:gd name="connsiteY269" fmla="*/ 178042 h 183261"/>
              <a:gd name="connsiteX270" fmla="*/ 195489 w 250959"/>
              <a:gd name="connsiteY270" fmla="*/ 175657 h 183261"/>
              <a:gd name="connsiteX271" fmla="*/ 194445 w 250959"/>
              <a:gd name="connsiteY271" fmla="*/ 173420 h 183261"/>
              <a:gd name="connsiteX272" fmla="*/ 193700 w 250959"/>
              <a:gd name="connsiteY272" fmla="*/ 171183 h 183261"/>
              <a:gd name="connsiteX273" fmla="*/ 195042 w 250959"/>
              <a:gd name="connsiteY273" fmla="*/ 167753 h 183261"/>
              <a:gd name="connsiteX274" fmla="*/ 196533 w 250959"/>
              <a:gd name="connsiteY274" fmla="*/ 164771 h 183261"/>
              <a:gd name="connsiteX275" fmla="*/ 197278 w 250959"/>
              <a:gd name="connsiteY275" fmla="*/ 163131 h 183261"/>
              <a:gd name="connsiteX276" fmla="*/ 199515 w 250959"/>
              <a:gd name="connsiteY276" fmla="*/ 160149 h 183261"/>
              <a:gd name="connsiteX277" fmla="*/ 201901 w 250959"/>
              <a:gd name="connsiteY277" fmla="*/ 158061 h 183261"/>
              <a:gd name="connsiteX278" fmla="*/ 205479 w 250959"/>
              <a:gd name="connsiteY278" fmla="*/ 154631 h 183261"/>
              <a:gd name="connsiteX279" fmla="*/ 208014 w 250959"/>
              <a:gd name="connsiteY279" fmla="*/ 153588 h 183261"/>
              <a:gd name="connsiteX280" fmla="*/ 210400 w 250959"/>
              <a:gd name="connsiteY280" fmla="*/ 154035 h 183261"/>
              <a:gd name="connsiteX281" fmla="*/ 211742 w 250959"/>
              <a:gd name="connsiteY281" fmla="*/ 154482 h 183261"/>
              <a:gd name="connsiteX282" fmla="*/ 215172 w 250959"/>
              <a:gd name="connsiteY282" fmla="*/ 152544 h 183261"/>
              <a:gd name="connsiteX283" fmla="*/ 221137 w 250959"/>
              <a:gd name="connsiteY283" fmla="*/ 152395 h 183261"/>
              <a:gd name="connsiteX284" fmla="*/ 226057 w 250959"/>
              <a:gd name="connsiteY284" fmla="*/ 152693 h 183261"/>
              <a:gd name="connsiteX285" fmla="*/ 225908 w 250959"/>
              <a:gd name="connsiteY285" fmla="*/ 151649 h 183261"/>
              <a:gd name="connsiteX286" fmla="*/ 224119 w 250959"/>
              <a:gd name="connsiteY286" fmla="*/ 148220 h 183261"/>
              <a:gd name="connsiteX287" fmla="*/ 223075 w 250959"/>
              <a:gd name="connsiteY287" fmla="*/ 146728 h 183261"/>
              <a:gd name="connsiteX288" fmla="*/ 221882 w 250959"/>
              <a:gd name="connsiteY288" fmla="*/ 145834 h 183261"/>
              <a:gd name="connsiteX289" fmla="*/ 221137 w 250959"/>
              <a:gd name="connsiteY289" fmla="*/ 144790 h 183261"/>
              <a:gd name="connsiteX290" fmla="*/ 221137 w 250959"/>
              <a:gd name="connsiteY290" fmla="*/ 140615 h 183261"/>
              <a:gd name="connsiteX291" fmla="*/ 221435 w 250959"/>
              <a:gd name="connsiteY291" fmla="*/ 136738 h 183261"/>
              <a:gd name="connsiteX292" fmla="*/ 222181 w 250959"/>
              <a:gd name="connsiteY292" fmla="*/ 136290 h 183261"/>
              <a:gd name="connsiteX293" fmla="*/ 219795 w 250959"/>
              <a:gd name="connsiteY293" fmla="*/ 133010 h 183261"/>
              <a:gd name="connsiteX294" fmla="*/ 219645 w 250959"/>
              <a:gd name="connsiteY294" fmla="*/ 130624 h 183261"/>
              <a:gd name="connsiteX295" fmla="*/ 220838 w 250959"/>
              <a:gd name="connsiteY295" fmla="*/ 129431 h 183261"/>
              <a:gd name="connsiteX296" fmla="*/ 220838 w 250959"/>
              <a:gd name="connsiteY296" fmla="*/ 128387 h 183261"/>
              <a:gd name="connsiteX297" fmla="*/ 220093 w 250959"/>
              <a:gd name="connsiteY297" fmla="*/ 126896 h 183261"/>
              <a:gd name="connsiteX298" fmla="*/ 217707 w 250959"/>
              <a:gd name="connsiteY298" fmla="*/ 124510 h 183261"/>
              <a:gd name="connsiteX299" fmla="*/ 215321 w 250959"/>
              <a:gd name="connsiteY299" fmla="*/ 121826 h 183261"/>
              <a:gd name="connsiteX300" fmla="*/ 213830 w 250959"/>
              <a:gd name="connsiteY300" fmla="*/ 119739 h 183261"/>
              <a:gd name="connsiteX301" fmla="*/ 212786 w 250959"/>
              <a:gd name="connsiteY301" fmla="*/ 118844 h 183261"/>
              <a:gd name="connsiteX302" fmla="*/ 213979 w 250959"/>
              <a:gd name="connsiteY302" fmla="*/ 117204 h 183261"/>
              <a:gd name="connsiteX303" fmla="*/ 215619 w 250959"/>
              <a:gd name="connsiteY303" fmla="*/ 114222 h 183261"/>
              <a:gd name="connsiteX304" fmla="*/ 216216 w 250959"/>
              <a:gd name="connsiteY304" fmla="*/ 112581 h 183261"/>
              <a:gd name="connsiteX305" fmla="*/ 216961 w 250959"/>
              <a:gd name="connsiteY305" fmla="*/ 112134 h 183261"/>
              <a:gd name="connsiteX306" fmla="*/ 220838 w 250959"/>
              <a:gd name="connsiteY306" fmla="*/ 111836 h 183261"/>
              <a:gd name="connsiteX307" fmla="*/ 223522 w 250959"/>
              <a:gd name="connsiteY307" fmla="*/ 111985 h 183261"/>
              <a:gd name="connsiteX308" fmla="*/ 225610 w 250959"/>
              <a:gd name="connsiteY308" fmla="*/ 112581 h 183261"/>
              <a:gd name="connsiteX309" fmla="*/ 226504 w 250959"/>
              <a:gd name="connsiteY309" fmla="*/ 113923 h 183261"/>
              <a:gd name="connsiteX310" fmla="*/ 228294 w 250959"/>
              <a:gd name="connsiteY310" fmla="*/ 115414 h 183261"/>
              <a:gd name="connsiteX311" fmla="*/ 233811 w 250959"/>
              <a:gd name="connsiteY311" fmla="*/ 116011 h 183261"/>
              <a:gd name="connsiteX312" fmla="*/ 236048 w 250959"/>
              <a:gd name="connsiteY312" fmla="*/ 116011 h 183261"/>
              <a:gd name="connsiteX313" fmla="*/ 238881 w 250959"/>
              <a:gd name="connsiteY313" fmla="*/ 114669 h 183261"/>
              <a:gd name="connsiteX314" fmla="*/ 243504 w 250959"/>
              <a:gd name="connsiteY314" fmla="*/ 111537 h 183261"/>
              <a:gd name="connsiteX315" fmla="*/ 244696 w 250959"/>
              <a:gd name="connsiteY315" fmla="*/ 109301 h 183261"/>
              <a:gd name="connsiteX316" fmla="*/ 247530 w 250959"/>
              <a:gd name="connsiteY316" fmla="*/ 107810 h 183261"/>
              <a:gd name="connsiteX317" fmla="*/ 249319 w 250959"/>
              <a:gd name="connsiteY317" fmla="*/ 107213 h 183261"/>
              <a:gd name="connsiteX318" fmla="*/ 250810 w 250959"/>
              <a:gd name="connsiteY318" fmla="*/ 106915 h 183261"/>
              <a:gd name="connsiteX319" fmla="*/ 250959 w 250959"/>
              <a:gd name="connsiteY319" fmla="*/ 105573 h 183261"/>
              <a:gd name="connsiteX320" fmla="*/ 250959 w 250959"/>
              <a:gd name="connsiteY320" fmla="*/ 103784 h 18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250959" h="183261">
                <a:moveTo>
                  <a:pt x="250959" y="103784"/>
                </a:moveTo>
                <a:lnTo>
                  <a:pt x="250363" y="102740"/>
                </a:lnTo>
                <a:lnTo>
                  <a:pt x="244696" y="99012"/>
                </a:lnTo>
                <a:lnTo>
                  <a:pt x="243951" y="97819"/>
                </a:lnTo>
                <a:lnTo>
                  <a:pt x="243504" y="96328"/>
                </a:lnTo>
                <a:lnTo>
                  <a:pt x="244249" y="94986"/>
                </a:lnTo>
                <a:lnTo>
                  <a:pt x="244100" y="93495"/>
                </a:lnTo>
                <a:lnTo>
                  <a:pt x="237539" y="90214"/>
                </a:lnTo>
                <a:lnTo>
                  <a:pt x="232171" y="89618"/>
                </a:lnTo>
                <a:lnTo>
                  <a:pt x="227548" y="89767"/>
                </a:lnTo>
                <a:lnTo>
                  <a:pt x="225908" y="89170"/>
                </a:lnTo>
                <a:lnTo>
                  <a:pt x="226654" y="87381"/>
                </a:lnTo>
                <a:lnTo>
                  <a:pt x="227698" y="84399"/>
                </a:lnTo>
                <a:lnTo>
                  <a:pt x="227996" y="82013"/>
                </a:lnTo>
                <a:lnTo>
                  <a:pt x="227698" y="80820"/>
                </a:lnTo>
                <a:lnTo>
                  <a:pt x="226803" y="79925"/>
                </a:lnTo>
                <a:lnTo>
                  <a:pt x="222479" y="77838"/>
                </a:lnTo>
                <a:lnTo>
                  <a:pt x="216663" y="74557"/>
                </a:lnTo>
                <a:lnTo>
                  <a:pt x="213830" y="70978"/>
                </a:lnTo>
                <a:lnTo>
                  <a:pt x="212488" y="67101"/>
                </a:lnTo>
                <a:lnTo>
                  <a:pt x="210848" y="64865"/>
                </a:lnTo>
                <a:lnTo>
                  <a:pt x="208014" y="63374"/>
                </a:lnTo>
                <a:lnTo>
                  <a:pt x="208164" y="62479"/>
                </a:lnTo>
                <a:lnTo>
                  <a:pt x="210102" y="58900"/>
                </a:lnTo>
                <a:lnTo>
                  <a:pt x="209953" y="58304"/>
                </a:lnTo>
                <a:lnTo>
                  <a:pt x="209207" y="57409"/>
                </a:lnTo>
                <a:lnTo>
                  <a:pt x="205629" y="55620"/>
                </a:lnTo>
                <a:lnTo>
                  <a:pt x="200708" y="52339"/>
                </a:lnTo>
                <a:lnTo>
                  <a:pt x="200559" y="51444"/>
                </a:lnTo>
                <a:lnTo>
                  <a:pt x="200857" y="49357"/>
                </a:lnTo>
                <a:lnTo>
                  <a:pt x="201453" y="47269"/>
                </a:lnTo>
                <a:lnTo>
                  <a:pt x="202497" y="46375"/>
                </a:lnTo>
                <a:lnTo>
                  <a:pt x="205479" y="42050"/>
                </a:lnTo>
                <a:lnTo>
                  <a:pt x="205479" y="40708"/>
                </a:lnTo>
                <a:lnTo>
                  <a:pt x="204883" y="38770"/>
                </a:lnTo>
                <a:lnTo>
                  <a:pt x="202795" y="35489"/>
                </a:lnTo>
                <a:lnTo>
                  <a:pt x="201155" y="33402"/>
                </a:lnTo>
                <a:lnTo>
                  <a:pt x="201006" y="32358"/>
                </a:lnTo>
                <a:lnTo>
                  <a:pt x="201304" y="31463"/>
                </a:lnTo>
                <a:lnTo>
                  <a:pt x="202348" y="30270"/>
                </a:lnTo>
                <a:lnTo>
                  <a:pt x="203392" y="28779"/>
                </a:lnTo>
                <a:lnTo>
                  <a:pt x="203541" y="23858"/>
                </a:lnTo>
                <a:lnTo>
                  <a:pt x="203541" y="22218"/>
                </a:lnTo>
                <a:lnTo>
                  <a:pt x="202945" y="21174"/>
                </a:lnTo>
                <a:lnTo>
                  <a:pt x="202199" y="20727"/>
                </a:lnTo>
                <a:lnTo>
                  <a:pt x="200708" y="21025"/>
                </a:lnTo>
                <a:lnTo>
                  <a:pt x="198620" y="20131"/>
                </a:lnTo>
                <a:lnTo>
                  <a:pt x="197129" y="18938"/>
                </a:lnTo>
                <a:lnTo>
                  <a:pt x="196086" y="18490"/>
                </a:lnTo>
                <a:lnTo>
                  <a:pt x="195042" y="17148"/>
                </a:lnTo>
                <a:lnTo>
                  <a:pt x="192208" y="14464"/>
                </a:lnTo>
                <a:lnTo>
                  <a:pt x="191612" y="13868"/>
                </a:lnTo>
                <a:lnTo>
                  <a:pt x="185797" y="11631"/>
                </a:lnTo>
                <a:lnTo>
                  <a:pt x="180727" y="11929"/>
                </a:lnTo>
                <a:lnTo>
                  <a:pt x="178042" y="11631"/>
                </a:lnTo>
                <a:lnTo>
                  <a:pt x="176551" y="12078"/>
                </a:lnTo>
                <a:lnTo>
                  <a:pt x="175060" y="13569"/>
                </a:lnTo>
                <a:lnTo>
                  <a:pt x="172973" y="14464"/>
                </a:lnTo>
                <a:lnTo>
                  <a:pt x="171333" y="14464"/>
                </a:lnTo>
                <a:lnTo>
                  <a:pt x="169991" y="15210"/>
                </a:lnTo>
                <a:lnTo>
                  <a:pt x="166113" y="17745"/>
                </a:lnTo>
                <a:lnTo>
                  <a:pt x="164175" y="16254"/>
                </a:lnTo>
                <a:lnTo>
                  <a:pt x="162684" y="13868"/>
                </a:lnTo>
                <a:lnTo>
                  <a:pt x="163131" y="11929"/>
                </a:lnTo>
                <a:lnTo>
                  <a:pt x="163877" y="10140"/>
                </a:lnTo>
                <a:lnTo>
                  <a:pt x="163728" y="8947"/>
                </a:lnTo>
                <a:lnTo>
                  <a:pt x="163280" y="7903"/>
                </a:lnTo>
                <a:lnTo>
                  <a:pt x="160745" y="6859"/>
                </a:lnTo>
                <a:lnTo>
                  <a:pt x="155675" y="4772"/>
                </a:lnTo>
                <a:lnTo>
                  <a:pt x="154184" y="4772"/>
                </a:lnTo>
                <a:lnTo>
                  <a:pt x="151947" y="5517"/>
                </a:lnTo>
                <a:lnTo>
                  <a:pt x="147921" y="7754"/>
                </a:lnTo>
                <a:lnTo>
                  <a:pt x="146580" y="7307"/>
                </a:lnTo>
                <a:lnTo>
                  <a:pt x="145238" y="5517"/>
                </a:lnTo>
                <a:lnTo>
                  <a:pt x="143746" y="3131"/>
                </a:lnTo>
                <a:lnTo>
                  <a:pt x="141808" y="2088"/>
                </a:lnTo>
                <a:lnTo>
                  <a:pt x="137782" y="2088"/>
                </a:lnTo>
                <a:lnTo>
                  <a:pt x="137335" y="2237"/>
                </a:lnTo>
                <a:lnTo>
                  <a:pt x="135396" y="3579"/>
                </a:lnTo>
                <a:lnTo>
                  <a:pt x="134501" y="3430"/>
                </a:lnTo>
                <a:lnTo>
                  <a:pt x="130922" y="0"/>
                </a:lnTo>
                <a:lnTo>
                  <a:pt x="130177" y="0"/>
                </a:lnTo>
                <a:lnTo>
                  <a:pt x="127940" y="447"/>
                </a:lnTo>
                <a:lnTo>
                  <a:pt x="124361" y="2684"/>
                </a:lnTo>
                <a:lnTo>
                  <a:pt x="118993" y="7903"/>
                </a:lnTo>
                <a:lnTo>
                  <a:pt x="117651" y="8947"/>
                </a:lnTo>
                <a:lnTo>
                  <a:pt x="116160" y="12973"/>
                </a:lnTo>
                <a:lnTo>
                  <a:pt x="115862" y="13420"/>
                </a:lnTo>
                <a:lnTo>
                  <a:pt x="112730" y="13122"/>
                </a:lnTo>
                <a:lnTo>
                  <a:pt x="111985" y="13122"/>
                </a:lnTo>
                <a:lnTo>
                  <a:pt x="108854" y="13122"/>
                </a:lnTo>
                <a:lnTo>
                  <a:pt x="102143" y="12078"/>
                </a:lnTo>
                <a:lnTo>
                  <a:pt x="99459" y="12824"/>
                </a:lnTo>
                <a:lnTo>
                  <a:pt x="96030" y="16850"/>
                </a:lnTo>
                <a:lnTo>
                  <a:pt x="94688" y="17446"/>
                </a:lnTo>
                <a:lnTo>
                  <a:pt x="90662" y="17894"/>
                </a:lnTo>
                <a:lnTo>
                  <a:pt x="90065" y="18490"/>
                </a:lnTo>
                <a:lnTo>
                  <a:pt x="89916" y="20131"/>
                </a:lnTo>
                <a:lnTo>
                  <a:pt x="89320" y="23113"/>
                </a:lnTo>
                <a:lnTo>
                  <a:pt x="88127" y="26841"/>
                </a:lnTo>
                <a:lnTo>
                  <a:pt x="86785" y="29823"/>
                </a:lnTo>
                <a:lnTo>
                  <a:pt x="86487" y="30867"/>
                </a:lnTo>
                <a:lnTo>
                  <a:pt x="87381" y="31911"/>
                </a:lnTo>
                <a:lnTo>
                  <a:pt x="92302" y="32358"/>
                </a:lnTo>
                <a:lnTo>
                  <a:pt x="94390" y="32805"/>
                </a:lnTo>
                <a:lnTo>
                  <a:pt x="94837" y="33551"/>
                </a:lnTo>
                <a:lnTo>
                  <a:pt x="93793" y="34594"/>
                </a:lnTo>
                <a:lnTo>
                  <a:pt x="92153" y="35489"/>
                </a:lnTo>
                <a:lnTo>
                  <a:pt x="91407" y="36235"/>
                </a:lnTo>
                <a:lnTo>
                  <a:pt x="90214" y="39068"/>
                </a:lnTo>
                <a:lnTo>
                  <a:pt x="82013" y="38770"/>
                </a:lnTo>
                <a:lnTo>
                  <a:pt x="80969" y="39217"/>
                </a:lnTo>
                <a:lnTo>
                  <a:pt x="80522" y="40559"/>
                </a:lnTo>
                <a:lnTo>
                  <a:pt x="80075" y="42050"/>
                </a:lnTo>
                <a:lnTo>
                  <a:pt x="79031" y="43840"/>
                </a:lnTo>
                <a:lnTo>
                  <a:pt x="76794" y="45480"/>
                </a:lnTo>
                <a:lnTo>
                  <a:pt x="73514" y="46076"/>
                </a:lnTo>
                <a:lnTo>
                  <a:pt x="70680" y="47120"/>
                </a:lnTo>
                <a:lnTo>
                  <a:pt x="68593" y="50401"/>
                </a:lnTo>
                <a:lnTo>
                  <a:pt x="67101" y="54725"/>
                </a:lnTo>
                <a:lnTo>
                  <a:pt x="67101" y="57856"/>
                </a:lnTo>
                <a:lnTo>
                  <a:pt x="67400" y="59646"/>
                </a:lnTo>
                <a:lnTo>
                  <a:pt x="67101" y="60689"/>
                </a:lnTo>
                <a:lnTo>
                  <a:pt x="66058" y="61733"/>
                </a:lnTo>
                <a:lnTo>
                  <a:pt x="64417" y="64566"/>
                </a:lnTo>
                <a:lnTo>
                  <a:pt x="63075" y="67698"/>
                </a:lnTo>
                <a:lnTo>
                  <a:pt x="62479" y="69487"/>
                </a:lnTo>
                <a:lnTo>
                  <a:pt x="62777" y="70233"/>
                </a:lnTo>
                <a:lnTo>
                  <a:pt x="64268" y="70233"/>
                </a:lnTo>
                <a:lnTo>
                  <a:pt x="66505" y="70978"/>
                </a:lnTo>
                <a:lnTo>
                  <a:pt x="67698" y="72171"/>
                </a:lnTo>
                <a:lnTo>
                  <a:pt x="68145" y="73662"/>
                </a:lnTo>
                <a:lnTo>
                  <a:pt x="68145" y="75154"/>
                </a:lnTo>
                <a:lnTo>
                  <a:pt x="67847" y="76048"/>
                </a:lnTo>
                <a:lnTo>
                  <a:pt x="66058" y="76645"/>
                </a:lnTo>
                <a:lnTo>
                  <a:pt x="63225" y="76645"/>
                </a:lnTo>
                <a:lnTo>
                  <a:pt x="61435" y="75899"/>
                </a:lnTo>
                <a:lnTo>
                  <a:pt x="61137" y="75303"/>
                </a:lnTo>
                <a:lnTo>
                  <a:pt x="61883" y="73812"/>
                </a:lnTo>
                <a:lnTo>
                  <a:pt x="61435" y="72022"/>
                </a:lnTo>
                <a:lnTo>
                  <a:pt x="60242" y="70978"/>
                </a:lnTo>
                <a:lnTo>
                  <a:pt x="57856" y="72469"/>
                </a:lnTo>
                <a:lnTo>
                  <a:pt x="55470" y="72469"/>
                </a:lnTo>
                <a:lnTo>
                  <a:pt x="52787" y="73812"/>
                </a:lnTo>
                <a:lnTo>
                  <a:pt x="50997" y="76197"/>
                </a:lnTo>
                <a:lnTo>
                  <a:pt x="49357" y="76943"/>
                </a:lnTo>
                <a:lnTo>
                  <a:pt x="44585" y="76496"/>
                </a:lnTo>
                <a:lnTo>
                  <a:pt x="43542" y="77539"/>
                </a:lnTo>
                <a:lnTo>
                  <a:pt x="42498" y="82013"/>
                </a:lnTo>
                <a:lnTo>
                  <a:pt x="41901" y="82908"/>
                </a:lnTo>
                <a:lnTo>
                  <a:pt x="38024" y="82758"/>
                </a:lnTo>
                <a:lnTo>
                  <a:pt x="34297" y="84548"/>
                </a:lnTo>
                <a:lnTo>
                  <a:pt x="30121" y="86039"/>
                </a:lnTo>
                <a:lnTo>
                  <a:pt x="28034" y="84995"/>
                </a:lnTo>
                <a:lnTo>
                  <a:pt x="26841" y="83802"/>
                </a:lnTo>
                <a:lnTo>
                  <a:pt x="24455" y="84100"/>
                </a:lnTo>
                <a:lnTo>
                  <a:pt x="21920" y="84548"/>
                </a:lnTo>
                <a:lnTo>
                  <a:pt x="20280" y="84250"/>
                </a:lnTo>
                <a:lnTo>
                  <a:pt x="18341" y="84399"/>
                </a:lnTo>
                <a:lnTo>
                  <a:pt x="14763" y="85293"/>
                </a:lnTo>
                <a:lnTo>
                  <a:pt x="10140" y="84995"/>
                </a:lnTo>
                <a:lnTo>
                  <a:pt x="8202" y="84250"/>
                </a:lnTo>
                <a:lnTo>
                  <a:pt x="11184" y="97073"/>
                </a:lnTo>
                <a:lnTo>
                  <a:pt x="16253" y="109301"/>
                </a:lnTo>
                <a:lnTo>
                  <a:pt x="18043" y="115265"/>
                </a:lnTo>
                <a:lnTo>
                  <a:pt x="18789" y="118397"/>
                </a:lnTo>
                <a:lnTo>
                  <a:pt x="19385" y="122870"/>
                </a:lnTo>
                <a:lnTo>
                  <a:pt x="19534" y="126151"/>
                </a:lnTo>
                <a:lnTo>
                  <a:pt x="19534" y="127940"/>
                </a:lnTo>
                <a:lnTo>
                  <a:pt x="19087" y="130326"/>
                </a:lnTo>
                <a:lnTo>
                  <a:pt x="17596" y="131817"/>
                </a:lnTo>
                <a:lnTo>
                  <a:pt x="8052" y="135992"/>
                </a:lnTo>
                <a:lnTo>
                  <a:pt x="6263" y="137334"/>
                </a:lnTo>
                <a:lnTo>
                  <a:pt x="3430" y="140615"/>
                </a:lnTo>
                <a:lnTo>
                  <a:pt x="746" y="143895"/>
                </a:lnTo>
                <a:lnTo>
                  <a:pt x="149" y="145088"/>
                </a:lnTo>
                <a:lnTo>
                  <a:pt x="0" y="145834"/>
                </a:lnTo>
                <a:lnTo>
                  <a:pt x="597" y="146878"/>
                </a:lnTo>
                <a:lnTo>
                  <a:pt x="4026" y="148667"/>
                </a:lnTo>
                <a:lnTo>
                  <a:pt x="7456" y="150158"/>
                </a:lnTo>
                <a:lnTo>
                  <a:pt x="8649" y="151202"/>
                </a:lnTo>
                <a:lnTo>
                  <a:pt x="11184" y="152544"/>
                </a:lnTo>
                <a:lnTo>
                  <a:pt x="12078" y="153737"/>
                </a:lnTo>
                <a:lnTo>
                  <a:pt x="12675" y="154930"/>
                </a:lnTo>
                <a:lnTo>
                  <a:pt x="12526" y="157315"/>
                </a:lnTo>
                <a:lnTo>
                  <a:pt x="11482" y="160745"/>
                </a:lnTo>
                <a:lnTo>
                  <a:pt x="11929" y="163280"/>
                </a:lnTo>
                <a:lnTo>
                  <a:pt x="10736" y="165069"/>
                </a:lnTo>
                <a:lnTo>
                  <a:pt x="9842" y="167008"/>
                </a:lnTo>
                <a:lnTo>
                  <a:pt x="9693" y="170288"/>
                </a:lnTo>
                <a:lnTo>
                  <a:pt x="11333" y="174016"/>
                </a:lnTo>
                <a:lnTo>
                  <a:pt x="11631" y="173718"/>
                </a:lnTo>
                <a:lnTo>
                  <a:pt x="11482" y="170587"/>
                </a:lnTo>
                <a:lnTo>
                  <a:pt x="12526" y="169990"/>
                </a:lnTo>
                <a:lnTo>
                  <a:pt x="14017" y="169543"/>
                </a:lnTo>
                <a:lnTo>
                  <a:pt x="16253" y="169692"/>
                </a:lnTo>
                <a:lnTo>
                  <a:pt x="18192" y="170139"/>
                </a:lnTo>
                <a:lnTo>
                  <a:pt x="20429" y="171481"/>
                </a:lnTo>
                <a:lnTo>
                  <a:pt x="21174" y="171332"/>
                </a:lnTo>
                <a:lnTo>
                  <a:pt x="25052" y="168648"/>
                </a:lnTo>
                <a:lnTo>
                  <a:pt x="29077" y="164622"/>
                </a:lnTo>
                <a:lnTo>
                  <a:pt x="30270" y="162236"/>
                </a:lnTo>
                <a:lnTo>
                  <a:pt x="31314" y="161192"/>
                </a:lnTo>
                <a:lnTo>
                  <a:pt x="34744" y="160596"/>
                </a:lnTo>
                <a:lnTo>
                  <a:pt x="37875" y="160447"/>
                </a:lnTo>
                <a:lnTo>
                  <a:pt x="39814" y="160447"/>
                </a:lnTo>
                <a:lnTo>
                  <a:pt x="44585" y="160000"/>
                </a:lnTo>
                <a:lnTo>
                  <a:pt x="47419" y="159552"/>
                </a:lnTo>
                <a:lnTo>
                  <a:pt x="49804" y="158956"/>
                </a:lnTo>
                <a:lnTo>
                  <a:pt x="55172" y="158658"/>
                </a:lnTo>
                <a:lnTo>
                  <a:pt x="63374" y="159105"/>
                </a:lnTo>
                <a:lnTo>
                  <a:pt x="68742" y="159105"/>
                </a:lnTo>
                <a:lnTo>
                  <a:pt x="72470" y="159552"/>
                </a:lnTo>
                <a:lnTo>
                  <a:pt x="81417" y="161640"/>
                </a:lnTo>
                <a:lnTo>
                  <a:pt x="84846" y="162087"/>
                </a:lnTo>
                <a:lnTo>
                  <a:pt x="86337" y="163131"/>
                </a:lnTo>
                <a:lnTo>
                  <a:pt x="89320" y="163578"/>
                </a:lnTo>
                <a:lnTo>
                  <a:pt x="94688" y="164771"/>
                </a:lnTo>
                <a:lnTo>
                  <a:pt x="99459" y="165368"/>
                </a:lnTo>
                <a:lnTo>
                  <a:pt x="102591" y="165069"/>
                </a:lnTo>
                <a:lnTo>
                  <a:pt x="104380" y="165368"/>
                </a:lnTo>
                <a:lnTo>
                  <a:pt x="107810" y="170438"/>
                </a:lnTo>
                <a:lnTo>
                  <a:pt x="108555" y="171034"/>
                </a:lnTo>
                <a:lnTo>
                  <a:pt x="109898" y="171183"/>
                </a:lnTo>
                <a:lnTo>
                  <a:pt x="112581" y="170736"/>
                </a:lnTo>
                <a:lnTo>
                  <a:pt x="116607" y="170885"/>
                </a:lnTo>
                <a:lnTo>
                  <a:pt x="118844" y="171929"/>
                </a:lnTo>
                <a:lnTo>
                  <a:pt x="118546" y="175060"/>
                </a:lnTo>
                <a:lnTo>
                  <a:pt x="119143" y="175507"/>
                </a:lnTo>
                <a:lnTo>
                  <a:pt x="120186" y="175209"/>
                </a:lnTo>
                <a:lnTo>
                  <a:pt x="121528" y="173569"/>
                </a:lnTo>
                <a:lnTo>
                  <a:pt x="122572" y="171780"/>
                </a:lnTo>
                <a:lnTo>
                  <a:pt x="123318" y="171332"/>
                </a:lnTo>
                <a:lnTo>
                  <a:pt x="127344" y="172525"/>
                </a:lnTo>
                <a:lnTo>
                  <a:pt x="129133" y="172227"/>
                </a:lnTo>
                <a:lnTo>
                  <a:pt x="130773" y="170885"/>
                </a:lnTo>
                <a:lnTo>
                  <a:pt x="131817" y="170736"/>
                </a:lnTo>
                <a:lnTo>
                  <a:pt x="134650" y="171630"/>
                </a:lnTo>
                <a:lnTo>
                  <a:pt x="138229" y="172376"/>
                </a:lnTo>
                <a:lnTo>
                  <a:pt x="141062" y="172376"/>
                </a:lnTo>
                <a:lnTo>
                  <a:pt x="142852" y="173122"/>
                </a:lnTo>
                <a:lnTo>
                  <a:pt x="144044" y="176253"/>
                </a:lnTo>
                <a:lnTo>
                  <a:pt x="145238" y="176849"/>
                </a:lnTo>
                <a:lnTo>
                  <a:pt x="146281" y="176999"/>
                </a:lnTo>
                <a:lnTo>
                  <a:pt x="147921" y="174315"/>
                </a:lnTo>
                <a:lnTo>
                  <a:pt x="149413" y="173122"/>
                </a:lnTo>
                <a:lnTo>
                  <a:pt x="151500" y="172376"/>
                </a:lnTo>
                <a:lnTo>
                  <a:pt x="152693" y="172078"/>
                </a:lnTo>
                <a:lnTo>
                  <a:pt x="153737" y="171034"/>
                </a:lnTo>
                <a:lnTo>
                  <a:pt x="154930" y="169990"/>
                </a:lnTo>
                <a:lnTo>
                  <a:pt x="155974" y="169990"/>
                </a:lnTo>
                <a:lnTo>
                  <a:pt x="156868" y="170288"/>
                </a:lnTo>
                <a:lnTo>
                  <a:pt x="157912" y="171630"/>
                </a:lnTo>
                <a:lnTo>
                  <a:pt x="159403" y="174762"/>
                </a:lnTo>
                <a:lnTo>
                  <a:pt x="161192" y="177744"/>
                </a:lnTo>
                <a:lnTo>
                  <a:pt x="162535" y="178937"/>
                </a:lnTo>
                <a:lnTo>
                  <a:pt x="165666" y="178042"/>
                </a:lnTo>
                <a:lnTo>
                  <a:pt x="167903" y="176999"/>
                </a:lnTo>
                <a:lnTo>
                  <a:pt x="171929" y="176849"/>
                </a:lnTo>
                <a:lnTo>
                  <a:pt x="177297" y="176104"/>
                </a:lnTo>
                <a:lnTo>
                  <a:pt x="181323" y="175358"/>
                </a:lnTo>
                <a:lnTo>
                  <a:pt x="183858" y="175507"/>
                </a:lnTo>
                <a:lnTo>
                  <a:pt x="185498" y="176402"/>
                </a:lnTo>
                <a:lnTo>
                  <a:pt x="187735" y="178341"/>
                </a:lnTo>
                <a:lnTo>
                  <a:pt x="188481" y="181025"/>
                </a:lnTo>
                <a:lnTo>
                  <a:pt x="191463" y="182814"/>
                </a:lnTo>
                <a:lnTo>
                  <a:pt x="193998" y="183261"/>
                </a:lnTo>
                <a:lnTo>
                  <a:pt x="194892" y="181323"/>
                </a:lnTo>
                <a:lnTo>
                  <a:pt x="196384" y="179981"/>
                </a:lnTo>
                <a:lnTo>
                  <a:pt x="195787" y="178042"/>
                </a:lnTo>
                <a:lnTo>
                  <a:pt x="195489" y="175657"/>
                </a:lnTo>
                <a:lnTo>
                  <a:pt x="194445" y="173420"/>
                </a:lnTo>
                <a:lnTo>
                  <a:pt x="193700" y="171183"/>
                </a:lnTo>
                <a:lnTo>
                  <a:pt x="195042" y="167753"/>
                </a:lnTo>
                <a:lnTo>
                  <a:pt x="196533" y="164771"/>
                </a:lnTo>
                <a:lnTo>
                  <a:pt x="197278" y="163131"/>
                </a:lnTo>
                <a:lnTo>
                  <a:pt x="199515" y="160149"/>
                </a:lnTo>
                <a:lnTo>
                  <a:pt x="201901" y="158061"/>
                </a:lnTo>
                <a:lnTo>
                  <a:pt x="205479" y="154631"/>
                </a:lnTo>
                <a:lnTo>
                  <a:pt x="208014" y="153588"/>
                </a:lnTo>
                <a:lnTo>
                  <a:pt x="210400" y="154035"/>
                </a:lnTo>
                <a:lnTo>
                  <a:pt x="211742" y="154482"/>
                </a:lnTo>
                <a:lnTo>
                  <a:pt x="215172" y="152544"/>
                </a:lnTo>
                <a:lnTo>
                  <a:pt x="221137" y="152395"/>
                </a:lnTo>
                <a:lnTo>
                  <a:pt x="226057" y="152693"/>
                </a:lnTo>
                <a:lnTo>
                  <a:pt x="225908" y="151649"/>
                </a:lnTo>
                <a:lnTo>
                  <a:pt x="224119" y="148220"/>
                </a:lnTo>
                <a:lnTo>
                  <a:pt x="223075" y="146728"/>
                </a:lnTo>
                <a:lnTo>
                  <a:pt x="221882" y="145834"/>
                </a:lnTo>
                <a:lnTo>
                  <a:pt x="221137" y="144790"/>
                </a:lnTo>
                <a:lnTo>
                  <a:pt x="221137" y="140615"/>
                </a:lnTo>
                <a:lnTo>
                  <a:pt x="221435" y="136738"/>
                </a:lnTo>
                <a:lnTo>
                  <a:pt x="222181" y="136290"/>
                </a:lnTo>
                <a:lnTo>
                  <a:pt x="219795" y="133010"/>
                </a:lnTo>
                <a:lnTo>
                  <a:pt x="219645" y="130624"/>
                </a:lnTo>
                <a:lnTo>
                  <a:pt x="220838" y="129431"/>
                </a:lnTo>
                <a:lnTo>
                  <a:pt x="220838" y="128387"/>
                </a:lnTo>
                <a:lnTo>
                  <a:pt x="220093" y="126896"/>
                </a:lnTo>
                <a:lnTo>
                  <a:pt x="217707" y="124510"/>
                </a:lnTo>
                <a:lnTo>
                  <a:pt x="215321" y="121826"/>
                </a:lnTo>
                <a:lnTo>
                  <a:pt x="213830" y="119739"/>
                </a:lnTo>
                <a:lnTo>
                  <a:pt x="212786" y="118844"/>
                </a:lnTo>
                <a:lnTo>
                  <a:pt x="213979" y="117204"/>
                </a:lnTo>
                <a:lnTo>
                  <a:pt x="215619" y="114222"/>
                </a:lnTo>
                <a:lnTo>
                  <a:pt x="216216" y="112581"/>
                </a:lnTo>
                <a:lnTo>
                  <a:pt x="216961" y="112134"/>
                </a:lnTo>
                <a:lnTo>
                  <a:pt x="220838" y="111836"/>
                </a:lnTo>
                <a:lnTo>
                  <a:pt x="223522" y="111985"/>
                </a:lnTo>
                <a:lnTo>
                  <a:pt x="225610" y="112581"/>
                </a:lnTo>
                <a:lnTo>
                  <a:pt x="226504" y="113923"/>
                </a:lnTo>
                <a:lnTo>
                  <a:pt x="228294" y="115414"/>
                </a:lnTo>
                <a:lnTo>
                  <a:pt x="233811" y="116011"/>
                </a:lnTo>
                <a:lnTo>
                  <a:pt x="236048" y="116011"/>
                </a:lnTo>
                <a:lnTo>
                  <a:pt x="238881" y="114669"/>
                </a:lnTo>
                <a:lnTo>
                  <a:pt x="243504" y="111537"/>
                </a:lnTo>
                <a:lnTo>
                  <a:pt x="244696" y="109301"/>
                </a:lnTo>
                <a:lnTo>
                  <a:pt x="247530" y="107810"/>
                </a:lnTo>
                <a:lnTo>
                  <a:pt x="249319" y="107213"/>
                </a:lnTo>
                <a:lnTo>
                  <a:pt x="250810" y="106915"/>
                </a:lnTo>
                <a:lnTo>
                  <a:pt x="250959" y="105573"/>
                </a:lnTo>
                <a:lnTo>
                  <a:pt x="250959" y="10378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6" name="Barbados__">
            <a:extLst>
              <a:ext uri="{FF2B5EF4-FFF2-40B4-BE49-F238E27FC236}">
                <a16:creationId xmlns:a16="http://schemas.microsoft.com/office/drawing/2014/main" id="{41F12F9E-C696-4332-824E-D47D64BE4EA3}"/>
              </a:ext>
            </a:extLst>
          </p:cNvPr>
          <p:cNvSpPr/>
          <p:nvPr/>
        </p:nvSpPr>
        <p:spPr>
          <a:xfrm>
            <a:off x="4432964" y="3792570"/>
            <a:ext cx="7420" cy="9487"/>
          </a:xfrm>
          <a:custGeom>
            <a:avLst/>
            <a:gdLst>
              <a:gd name="connsiteX0" fmla="*/ 3842 w 7420"/>
              <a:gd name="connsiteY0" fmla="*/ 8663 h 8838"/>
              <a:gd name="connsiteX1" fmla="*/ 6079 w 7420"/>
              <a:gd name="connsiteY1" fmla="*/ 7321 h 8838"/>
              <a:gd name="connsiteX2" fmla="*/ 7421 w 7420"/>
              <a:gd name="connsiteY2" fmla="*/ 5532 h 8838"/>
              <a:gd name="connsiteX3" fmla="*/ 5035 w 7420"/>
              <a:gd name="connsiteY3" fmla="*/ 3444 h 8838"/>
              <a:gd name="connsiteX4" fmla="*/ 2351 w 7420"/>
              <a:gd name="connsiteY4" fmla="*/ 313 h 8838"/>
              <a:gd name="connsiteX5" fmla="*/ 263 w 7420"/>
              <a:gd name="connsiteY5" fmla="*/ 909 h 8838"/>
              <a:gd name="connsiteX6" fmla="*/ 860 w 7420"/>
              <a:gd name="connsiteY6" fmla="*/ 3295 h 8838"/>
              <a:gd name="connsiteX7" fmla="*/ 860 w 7420"/>
              <a:gd name="connsiteY7" fmla="*/ 6725 h 8838"/>
              <a:gd name="connsiteX8" fmla="*/ 3991 w 7420"/>
              <a:gd name="connsiteY8" fmla="*/ 8812 h 8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0" h="8838">
                <a:moveTo>
                  <a:pt x="3842" y="8663"/>
                </a:moveTo>
                <a:cubicBezTo>
                  <a:pt x="4886" y="9260"/>
                  <a:pt x="4886" y="8216"/>
                  <a:pt x="6079" y="7321"/>
                </a:cubicBezTo>
                <a:cubicBezTo>
                  <a:pt x="7272" y="6426"/>
                  <a:pt x="7272" y="6277"/>
                  <a:pt x="7421" y="5532"/>
                </a:cubicBezTo>
                <a:cubicBezTo>
                  <a:pt x="7421" y="4637"/>
                  <a:pt x="6228" y="4040"/>
                  <a:pt x="5035" y="3444"/>
                </a:cubicBezTo>
                <a:cubicBezTo>
                  <a:pt x="3842" y="2698"/>
                  <a:pt x="2948" y="1058"/>
                  <a:pt x="2351" y="313"/>
                </a:cubicBezTo>
                <a:cubicBezTo>
                  <a:pt x="1755" y="-433"/>
                  <a:pt x="860" y="313"/>
                  <a:pt x="263" y="909"/>
                </a:cubicBezTo>
                <a:cubicBezTo>
                  <a:pt x="-482" y="1506"/>
                  <a:pt x="562" y="2400"/>
                  <a:pt x="860" y="3295"/>
                </a:cubicBezTo>
                <a:cubicBezTo>
                  <a:pt x="1158" y="4190"/>
                  <a:pt x="860" y="5532"/>
                  <a:pt x="860" y="6725"/>
                </a:cubicBezTo>
                <a:cubicBezTo>
                  <a:pt x="860" y="7918"/>
                  <a:pt x="2798" y="8216"/>
                  <a:pt x="3991" y="8812"/>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7" name="Bangladesh__">
            <a:extLst>
              <a:ext uri="{FF2B5EF4-FFF2-40B4-BE49-F238E27FC236}">
                <a16:creationId xmlns:a16="http://schemas.microsoft.com/office/drawing/2014/main" id="{2AD064AB-2EAC-4A3E-4374-8BB9FDD7F7E8}"/>
              </a:ext>
            </a:extLst>
          </p:cNvPr>
          <p:cNvSpPr/>
          <p:nvPr/>
        </p:nvSpPr>
        <p:spPr>
          <a:xfrm>
            <a:off x="8318845" y="3386984"/>
            <a:ext cx="121080" cy="179271"/>
          </a:xfrm>
          <a:custGeom>
            <a:avLst/>
            <a:gdLst>
              <a:gd name="connsiteX0" fmla="*/ 80224 w 121080"/>
              <a:gd name="connsiteY0" fmla="*/ 117204 h 167008"/>
              <a:gd name="connsiteX1" fmla="*/ 79329 w 121080"/>
              <a:gd name="connsiteY1" fmla="*/ 129133 h 167008"/>
              <a:gd name="connsiteX2" fmla="*/ 82162 w 121080"/>
              <a:gd name="connsiteY2" fmla="*/ 127195 h 167008"/>
              <a:gd name="connsiteX3" fmla="*/ 82907 w 121080"/>
              <a:gd name="connsiteY3" fmla="*/ 124063 h 167008"/>
              <a:gd name="connsiteX4" fmla="*/ 82311 w 121080"/>
              <a:gd name="connsiteY4" fmla="*/ 121677 h 167008"/>
              <a:gd name="connsiteX5" fmla="*/ 80224 w 121080"/>
              <a:gd name="connsiteY5" fmla="*/ 117204 h 167008"/>
              <a:gd name="connsiteX6" fmla="*/ 91854 w 121080"/>
              <a:gd name="connsiteY6" fmla="*/ 118099 h 167008"/>
              <a:gd name="connsiteX7" fmla="*/ 90810 w 121080"/>
              <a:gd name="connsiteY7" fmla="*/ 115563 h 167008"/>
              <a:gd name="connsiteX8" fmla="*/ 90065 w 121080"/>
              <a:gd name="connsiteY8" fmla="*/ 114371 h 167008"/>
              <a:gd name="connsiteX9" fmla="*/ 89618 w 121080"/>
              <a:gd name="connsiteY9" fmla="*/ 114818 h 167008"/>
              <a:gd name="connsiteX10" fmla="*/ 88872 w 121080"/>
              <a:gd name="connsiteY10" fmla="*/ 118397 h 167008"/>
              <a:gd name="connsiteX11" fmla="*/ 90363 w 121080"/>
              <a:gd name="connsiteY11" fmla="*/ 121230 h 167008"/>
              <a:gd name="connsiteX12" fmla="*/ 91556 w 121080"/>
              <a:gd name="connsiteY12" fmla="*/ 121976 h 167008"/>
              <a:gd name="connsiteX13" fmla="*/ 92749 w 121080"/>
              <a:gd name="connsiteY13" fmla="*/ 121081 h 167008"/>
              <a:gd name="connsiteX14" fmla="*/ 92749 w 121080"/>
              <a:gd name="connsiteY14" fmla="*/ 119888 h 167008"/>
              <a:gd name="connsiteX15" fmla="*/ 91854 w 121080"/>
              <a:gd name="connsiteY15" fmla="*/ 117949 h 167008"/>
              <a:gd name="connsiteX16" fmla="*/ 69189 w 121080"/>
              <a:gd name="connsiteY16" fmla="*/ 105722 h 167008"/>
              <a:gd name="connsiteX17" fmla="*/ 68741 w 121080"/>
              <a:gd name="connsiteY17" fmla="*/ 104529 h 167008"/>
              <a:gd name="connsiteX18" fmla="*/ 67101 w 121080"/>
              <a:gd name="connsiteY18" fmla="*/ 102442 h 167008"/>
              <a:gd name="connsiteX19" fmla="*/ 65909 w 121080"/>
              <a:gd name="connsiteY19" fmla="*/ 103038 h 167008"/>
              <a:gd name="connsiteX20" fmla="*/ 66654 w 121080"/>
              <a:gd name="connsiteY20" fmla="*/ 104231 h 167008"/>
              <a:gd name="connsiteX21" fmla="*/ 67698 w 121080"/>
              <a:gd name="connsiteY21" fmla="*/ 105126 h 167008"/>
              <a:gd name="connsiteX22" fmla="*/ 69189 w 121080"/>
              <a:gd name="connsiteY22" fmla="*/ 105871 h 167008"/>
              <a:gd name="connsiteX23" fmla="*/ 70233 w 121080"/>
              <a:gd name="connsiteY23" fmla="*/ 111687 h 167008"/>
              <a:gd name="connsiteX24" fmla="*/ 69785 w 121080"/>
              <a:gd name="connsiteY24" fmla="*/ 109599 h 167008"/>
              <a:gd name="connsiteX25" fmla="*/ 69487 w 121080"/>
              <a:gd name="connsiteY25" fmla="*/ 108853 h 167008"/>
              <a:gd name="connsiteX26" fmla="*/ 67549 w 121080"/>
              <a:gd name="connsiteY26" fmla="*/ 107362 h 167008"/>
              <a:gd name="connsiteX27" fmla="*/ 65014 w 121080"/>
              <a:gd name="connsiteY27" fmla="*/ 108108 h 167008"/>
              <a:gd name="connsiteX28" fmla="*/ 65461 w 121080"/>
              <a:gd name="connsiteY28" fmla="*/ 110643 h 167008"/>
              <a:gd name="connsiteX29" fmla="*/ 66505 w 121080"/>
              <a:gd name="connsiteY29" fmla="*/ 112731 h 167008"/>
              <a:gd name="connsiteX30" fmla="*/ 66505 w 121080"/>
              <a:gd name="connsiteY30" fmla="*/ 114371 h 167008"/>
              <a:gd name="connsiteX31" fmla="*/ 68891 w 121080"/>
              <a:gd name="connsiteY31" fmla="*/ 116607 h 167008"/>
              <a:gd name="connsiteX32" fmla="*/ 69637 w 121080"/>
              <a:gd name="connsiteY32" fmla="*/ 119291 h 167008"/>
              <a:gd name="connsiteX33" fmla="*/ 69637 w 121080"/>
              <a:gd name="connsiteY33" fmla="*/ 122721 h 167008"/>
              <a:gd name="connsiteX34" fmla="*/ 65461 w 121080"/>
              <a:gd name="connsiteY34" fmla="*/ 130177 h 167008"/>
              <a:gd name="connsiteX35" fmla="*/ 67847 w 121080"/>
              <a:gd name="connsiteY35" fmla="*/ 130475 h 167008"/>
              <a:gd name="connsiteX36" fmla="*/ 72469 w 121080"/>
              <a:gd name="connsiteY36" fmla="*/ 129431 h 167008"/>
              <a:gd name="connsiteX37" fmla="*/ 73812 w 121080"/>
              <a:gd name="connsiteY37" fmla="*/ 127344 h 167008"/>
              <a:gd name="connsiteX38" fmla="*/ 74706 w 121080"/>
              <a:gd name="connsiteY38" fmla="*/ 120783 h 167008"/>
              <a:gd name="connsiteX39" fmla="*/ 74706 w 121080"/>
              <a:gd name="connsiteY39" fmla="*/ 118099 h 167008"/>
              <a:gd name="connsiteX40" fmla="*/ 71277 w 121080"/>
              <a:gd name="connsiteY40" fmla="*/ 113625 h 167008"/>
              <a:gd name="connsiteX41" fmla="*/ 70233 w 121080"/>
              <a:gd name="connsiteY41" fmla="*/ 111538 h 167008"/>
              <a:gd name="connsiteX42" fmla="*/ 120931 w 121080"/>
              <a:gd name="connsiteY42" fmla="*/ 150754 h 167008"/>
              <a:gd name="connsiteX43" fmla="*/ 120037 w 121080"/>
              <a:gd name="connsiteY43" fmla="*/ 147474 h 167008"/>
              <a:gd name="connsiteX44" fmla="*/ 119739 w 121080"/>
              <a:gd name="connsiteY44" fmla="*/ 143448 h 167008"/>
              <a:gd name="connsiteX45" fmla="*/ 119739 w 121080"/>
              <a:gd name="connsiteY45" fmla="*/ 133905 h 167008"/>
              <a:gd name="connsiteX46" fmla="*/ 119441 w 121080"/>
              <a:gd name="connsiteY46" fmla="*/ 132861 h 167008"/>
              <a:gd name="connsiteX47" fmla="*/ 119142 w 121080"/>
              <a:gd name="connsiteY47" fmla="*/ 130922 h 167008"/>
              <a:gd name="connsiteX48" fmla="*/ 118397 w 121080"/>
              <a:gd name="connsiteY48" fmla="*/ 120484 h 167008"/>
              <a:gd name="connsiteX49" fmla="*/ 117800 w 121080"/>
              <a:gd name="connsiteY49" fmla="*/ 117204 h 167008"/>
              <a:gd name="connsiteX50" fmla="*/ 117353 w 121080"/>
              <a:gd name="connsiteY50" fmla="*/ 112581 h 167008"/>
              <a:gd name="connsiteX51" fmla="*/ 116607 w 121080"/>
              <a:gd name="connsiteY51" fmla="*/ 111239 h 167008"/>
              <a:gd name="connsiteX52" fmla="*/ 115713 w 121080"/>
              <a:gd name="connsiteY52" fmla="*/ 108704 h 167008"/>
              <a:gd name="connsiteX53" fmla="*/ 114669 w 121080"/>
              <a:gd name="connsiteY53" fmla="*/ 106468 h 167008"/>
              <a:gd name="connsiteX54" fmla="*/ 113774 w 121080"/>
              <a:gd name="connsiteY54" fmla="*/ 105573 h 167008"/>
              <a:gd name="connsiteX55" fmla="*/ 113178 w 121080"/>
              <a:gd name="connsiteY55" fmla="*/ 101547 h 167008"/>
              <a:gd name="connsiteX56" fmla="*/ 113178 w 121080"/>
              <a:gd name="connsiteY56" fmla="*/ 96626 h 167008"/>
              <a:gd name="connsiteX57" fmla="*/ 113028 w 121080"/>
              <a:gd name="connsiteY57" fmla="*/ 94240 h 167008"/>
              <a:gd name="connsiteX58" fmla="*/ 111836 w 121080"/>
              <a:gd name="connsiteY58" fmla="*/ 89319 h 167008"/>
              <a:gd name="connsiteX59" fmla="*/ 110643 w 121080"/>
              <a:gd name="connsiteY59" fmla="*/ 83802 h 167008"/>
              <a:gd name="connsiteX60" fmla="*/ 109152 w 121080"/>
              <a:gd name="connsiteY60" fmla="*/ 84100 h 167008"/>
              <a:gd name="connsiteX61" fmla="*/ 108257 w 121080"/>
              <a:gd name="connsiteY61" fmla="*/ 82758 h 167008"/>
              <a:gd name="connsiteX62" fmla="*/ 107660 w 121080"/>
              <a:gd name="connsiteY62" fmla="*/ 82758 h 167008"/>
              <a:gd name="connsiteX63" fmla="*/ 105424 w 121080"/>
              <a:gd name="connsiteY63" fmla="*/ 84100 h 167008"/>
              <a:gd name="connsiteX64" fmla="*/ 103635 w 121080"/>
              <a:gd name="connsiteY64" fmla="*/ 83653 h 167008"/>
              <a:gd name="connsiteX65" fmla="*/ 102292 w 121080"/>
              <a:gd name="connsiteY65" fmla="*/ 83653 h 167008"/>
              <a:gd name="connsiteX66" fmla="*/ 102292 w 121080"/>
              <a:gd name="connsiteY66" fmla="*/ 86337 h 167008"/>
              <a:gd name="connsiteX67" fmla="*/ 102292 w 121080"/>
              <a:gd name="connsiteY67" fmla="*/ 89021 h 167008"/>
              <a:gd name="connsiteX68" fmla="*/ 101994 w 121080"/>
              <a:gd name="connsiteY68" fmla="*/ 90065 h 167008"/>
              <a:gd name="connsiteX69" fmla="*/ 98564 w 121080"/>
              <a:gd name="connsiteY69" fmla="*/ 93196 h 167008"/>
              <a:gd name="connsiteX70" fmla="*/ 97670 w 121080"/>
              <a:gd name="connsiteY70" fmla="*/ 95284 h 167008"/>
              <a:gd name="connsiteX71" fmla="*/ 97670 w 121080"/>
              <a:gd name="connsiteY71" fmla="*/ 97521 h 167008"/>
              <a:gd name="connsiteX72" fmla="*/ 98117 w 121080"/>
              <a:gd name="connsiteY72" fmla="*/ 100503 h 167008"/>
              <a:gd name="connsiteX73" fmla="*/ 97521 w 121080"/>
              <a:gd name="connsiteY73" fmla="*/ 101994 h 167008"/>
              <a:gd name="connsiteX74" fmla="*/ 96030 w 121080"/>
              <a:gd name="connsiteY74" fmla="*/ 103336 h 167008"/>
              <a:gd name="connsiteX75" fmla="*/ 94091 w 121080"/>
              <a:gd name="connsiteY75" fmla="*/ 104082 h 167008"/>
              <a:gd name="connsiteX76" fmla="*/ 92302 w 121080"/>
              <a:gd name="connsiteY76" fmla="*/ 103784 h 167008"/>
              <a:gd name="connsiteX77" fmla="*/ 91258 w 121080"/>
              <a:gd name="connsiteY77" fmla="*/ 102591 h 167008"/>
              <a:gd name="connsiteX78" fmla="*/ 90214 w 121080"/>
              <a:gd name="connsiteY78" fmla="*/ 99459 h 167008"/>
              <a:gd name="connsiteX79" fmla="*/ 89319 w 121080"/>
              <a:gd name="connsiteY79" fmla="*/ 97819 h 167008"/>
              <a:gd name="connsiteX80" fmla="*/ 88425 w 121080"/>
              <a:gd name="connsiteY80" fmla="*/ 97372 h 167008"/>
              <a:gd name="connsiteX81" fmla="*/ 87679 w 121080"/>
              <a:gd name="connsiteY81" fmla="*/ 97819 h 167008"/>
              <a:gd name="connsiteX82" fmla="*/ 87679 w 121080"/>
              <a:gd name="connsiteY82" fmla="*/ 99757 h 167008"/>
              <a:gd name="connsiteX83" fmla="*/ 87679 w 121080"/>
              <a:gd name="connsiteY83" fmla="*/ 101398 h 167008"/>
              <a:gd name="connsiteX84" fmla="*/ 87381 w 121080"/>
              <a:gd name="connsiteY84" fmla="*/ 101398 h 167008"/>
              <a:gd name="connsiteX85" fmla="*/ 86785 w 121080"/>
              <a:gd name="connsiteY85" fmla="*/ 101398 h 167008"/>
              <a:gd name="connsiteX86" fmla="*/ 86188 w 121080"/>
              <a:gd name="connsiteY86" fmla="*/ 100652 h 167008"/>
              <a:gd name="connsiteX87" fmla="*/ 84548 w 121080"/>
              <a:gd name="connsiteY87" fmla="*/ 92898 h 167008"/>
              <a:gd name="connsiteX88" fmla="*/ 82162 w 121080"/>
              <a:gd name="connsiteY88" fmla="*/ 86934 h 167008"/>
              <a:gd name="connsiteX89" fmla="*/ 82162 w 121080"/>
              <a:gd name="connsiteY89" fmla="*/ 84697 h 167008"/>
              <a:gd name="connsiteX90" fmla="*/ 82907 w 121080"/>
              <a:gd name="connsiteY90" fmla="*/ 81715 h 167008"/>
              <a:gd name="connsiteX91" fmla="*/ 83951 w 121080"/>
              <a:gd name="connsiteY91" fmla="*/ 77092 h 167008"/>
              <a:gd name="connsiteX92" fmla="*/ 86635 w 121080"/>
              <a:gd name="connsiteY92" fmla="*/ 74259 h 167008"/>
              <a:gd name="connsiteX93" fmla="*/ 86933 w 121080"/>
              <a:gd name="connsiteY93" fmla="*/ 73066 h 167008"/>
              <a:gd name="connsiteX94" fmla="*/ 87381 w 121080"/>
              <a:gd name="connsiteY94" fmla="*/ 72171 h 167008"/>
              <a:gd name="connsiteX95" fmla="*/ 88127 w 121080"/>
              <a:gd name="connsiteY95" fmla="*/ 72171 h 167008"/>
              <a:gd name="connsiteX96" fmla="*/ 91705 w 121080"/>
              <a:gd name="connsiteY96" fmla="*/ 72171 h 167008"/>
              <a:gd name="connsiteX97" fmla="*/ 92898 w 121080"/>
              <a:gd name="connsiteY97" fmla="*/ 71724 h 167008"/>
              <a:gd name="connsiteX98" fmla="*/ 93942 w 121080"/>
              <a:gd name="connsiteY98" fmla="*/ 70382 h 167008"/>
              <a:gd name="connsiteX99" fmla="*/ 95433 w 121080"/>
              <a:gd name="connsiteY99" fmla="*/ 69338 h 167008"/>
              <a:gd name="connsiteX100" fmla="*/ 96924 w 121080"/>
              <a:gd name="connsiteY100" fmla="*/ 68891 h 167008"/>
              <a:gd name="connsiteX101" fmla="*/ 98117 w 121080"/>
              <a:gd name="connsiteY101" fmla="*/ 68891 h 167008"/>
              <a:gd name="connsiteX102" fmla="*/ 100055 w 121080"/>
              <a:gd name="connsiteY102" fmla="*/ 69786 h 167008"/>
              <a:gd name="connsiteX103" fmla="*/ 100801 w 121080"/>
              <a:gd name="connsiteY103" fmla="*/ 69189 h 167008"/>
              <a:gd name="connsiteX104" fmla="*/ 101397 w 121080"/>
              <a:gd name="connsiteY104" fmla="*/ 67251 h 167008"/>
              <a:gd name="connsiteX105" fmla="*/ 102292 w 121080"/>
              <a:gd name="connsiteY105" fmla="*/ 65312 h 167008"/>
              <a:gd name="connsiteX106" fmla="*/ 102889 w 121080"/>
              <a:gd name="connsiteY106" fmla="*/ 64417 h 167008"/>
              <a:gd name="connsiteX107" fmla="*/ 104231 w 121080"/>
              <a:gd name="connsiteY107" fmla="*/ 63970 h 167008"/>
              <a:gd name="connsiteX108" fmla="*/ 105871 w 121080"/>
              <a:gd name="connsiteY108" fmla="*/ 63970 h 167008"/>
              <a:gd name="connsiteX109" fmla="*/ 106468 w 121080"/>
              <a:gd name="connsiteY109" fmla="*/ 63523 h 167008"/>
              <a:gd name="connsiteX110" fmla="*/ 106915 w 121080"/>
              <a:gd name="connsiteY110" fmla="*/ 62926 h 167008"/>
              <a:gd name="connsiteX111" fmla="*/ 107362 w 121080"/>
              <a:gd name="connsiteY111" fmla="*/ 60391 h 167008"/>
              <a:gd name="connsiteX112" fmla="*/ 109450 w 121080"/>
              <a:gd name="connsiteY112" fmla="*/ 54874 h 167008"/>
              <a:gd name="connsiteX113" fmla="*/ 110196 w 121080"/>
              <a:gd name="connsiteY113" fmla="*/ 52339 h 167008"/>
              <a:gd name="connsiteX114" fmla="*/ 110196 w 121080"/>
              <a:gd name="connsiteY114" fmla="*/ 51892 h 167008"/>
              <a:gd name="connsiteX115" fmla="*/ 110196 w 121080"/>
              <a:gd name="connsiteY115" fmla="*/ 49059 h 167008"/>
              <a:gd name="connsiteX116" fmla="*/ 110792 w 121080"/>
              <a:gd name="connsiteY116" fmla="*/ 48611 h 167008"/>
              <a:gd name="connsiteX117" fmla="*/ 114371 w 121080"/>
              <a:gd name="connsiteY117" fmla="*/ 49953 h 167008"/>
              <a:gd name="connsiteX118" fmla="*/ 115862 w 121080"/>
              <a:gd name="connsiteY118" fmla="*/ 49953 h 167008"/>
              <a:gd name="connsiteX119" fmla="*/ 116756 w 121080"/>
              <a:gd name="connsiteY119" fmla="*/ 49357 h 167008"/>
              <a:gd name="connsiteX120" fmla="*/ 117055 w 121080"/>
              <a:gd name="connsiteY120" fmla="*/ 48313 h 167008"/>
              <a:gd name="connsiteX121" fmla="*/ 116607 w 121080"/>
              <a:gd name="connsiteY121" fmla="*/ 47120 h 167008"/>
              <a:gd name="connsiteX122" fmla="*/ 114072 w 121080"/>
              <a:gd name="connsiteY122" fmla="*/ 45033 h 167008"/>
              <a:gd name="connsiteX123" fmla="*/ 109599 w 121080"/>
              <a:gd name="connsiteY123" fmla="*/ 42199 h 167008"/>
              <a:gd name="connsiteX124" fmla="*/ 105573 w 121080"/>
              <a:gd name="connsiteY124" fmla="*/ 40559 h 167008"/>
              <a:gd name="connsiteX125" fmla="*/ 97968 w 121080"/>
              <a:gd name="connsiteY125" fmla="*/ 40857 h 167008"/>
              <a:gd name="connsiteX126" fmla="*/ 90512 w 121080"/>
              <a:gd name="connsiteY126" fmla="*/ 41454 h 167008"/>
              <a:gd name="connsiteX127" fmla="*/ 88276 w 121080"/>
              <a:gd name="connsiteY127" fmla="*/ 41156 h 167008"/>
              <a:gd name="connsiteX128" fmla="*/ 85591 w 121080"/>
              <a:gd name="connsiteY128" fmla="*/ 40410 h 167008"/>
              <a:gd name="connsiteX129" fmla="*/ 78882 w 121080"/>
              <a:gd name="connsiteY129" fmla="*/ 40410 h 167008"/>
              <a:gd name="connsiteX130" fmla="*/ 70829 w 121080"/>
              <a:gd name="connsiteY130" fmla="*/ 41006 h 167008"/>
              <a:gd name="connsiteX131" fmla="*/ 67698 w 121080"/>
              <a:gd name="connsiteY131" fmla="*/ 40708 h 167008"/>
              <a:gd name="connsiteX132" fmla="*/ 66207 w 121080"/>
              <a:gd name="connsiteY132" fmla="*/ 40708 h 167008"/>
              <a:gd name="connsiteX133" fmla="*/ 63224 w 121080"/>
              <a:gd name="connsiteY133" fmla="*/ 41006 h 167008"/>
              <a:gd name="connsiteX134" fmla="*/ 58304 w 121080"/>
              <a:gd name="connsiteY134" fmla="*/ 40261 h 167008"/>
              <a:gd name="connsiteX135" fmla="*/ 54874 w 121080"/>
              <a:gd name="connsiteY135" fmla="*/ 39217 h 167008"/>
              <a:gd name="connsiteX136" fmla="*/ 51892 w 121080"/>
              <a:gd name="connsiteY136" fmla="*/ 38173 h 167008"/>
              <a:gd name="connsiteX137" fmla="*/ 48313 w 121080"/>
              <a:gd name="connsiteY137" fmla="*/ 37130 h 167008"/>
              <a:gd name="connsiteX138" fmla="*/ 47418 w 121080"/>
              <a:gd name="connsiteY138" fmla="*/ 37130 h 167008"/>
              <a:gd name="connsiteX139" fmla="*/ 46971 w 121080"/>
              <a:gd name="connsiteY139" fmla="*/ 36831 h 167008"/>
              <a:gd name="connsiteX140" fmla="*/ 46673 w 121080"/>
              <a:gd name="connsiteY140" fmla="*/ 35937 h 167008"/>
              <a:gd name="connsiteX141" fmla="*/ 46673 w 121080"/>
              <a:gd name="connsiteY141" fmla="*/ 34744 h 167008"/>
              <a:gd name="connsiteX142" fmla="*/ 47269 w 121080"/>
              <a:gd name="connsiteY142" fmla="*/ 29376 h 167008"/>
              <a:gd name="connsiteX143" fmla="*/ 46673 w 121080"/>
              <a:gd name="connsiteY143" fmla="*/ 21174 h 167008"/>
              <a:gd name="connsiteX144" fmla="*/ 47269 w 121080"/>
              <a:gd name="connsiteY144" fmla="*/ 18192 h 167008"/>
              <a:gd name="connsiteX145" fmla="*/ 44287 w 121080"/>
              <a:gd name="connsiteY145" fmla="*/ 11482 h 167008"/>
              <a:gd name="connsiteX146" fmla="*/ 43243 w 121080"/>
              <a:gd name="connsiteY146" fmla="*/ 10289 h 167008"/>
              <a:gd name="connsiteX147" fmla="*/ 41901 w 121080"/>
              <a:gd name="connsiteY147" fmla="*/ 10289 h 167008"/>
              <a:gd name="connsiteX148" fmla="*/ 41006 w 121080"/>
              <a:gd name="connsiteY148" fmla="*/ 11035 h 167008"/>
              <a:gd name="connsiteX149" fmla="*/ 40708 w 121080"/>
              <a:gd name="connsiteY149" fmla="*/ 12675 h 167008"/>
              <a:gd name="connsiteX150" fmla="*/ 41156 w 121080"/>
              <a:gd name="connsiteY150" fmla="*/ 14464 h 167008"/>
              <a:gd name="connsiteX151" fmla="*/ 40112 w 121080"/>
              <a:gd name="connsiteY151" fmla="*/ 16403 h 167008"/>
              <a:gd name="connsiteX152" fmla="*/ 37875 w 121080"/>
              <a:gd name="connsiteY152" fmla="*/ 16999 h 167008"/>
              <a:gd name="connsiteX153" fmla="*/ 35340 w 121080"/>
              <a:gd name="connsiteY153" fmla="*/ 16403 h 167008"/>
              <a:gd name="connsiteX154" fmla="*/ 33253 w 121080"/>
              <a:gd name="connsiteY154" fmla="*/ 15508 h 167008"/>
              <a:gd name="connsiteX155" fmla="*/ 30568 w 121080"/>
              <a:gd name="connsiteY155" fmla="*/ 13569 h 167008"/>
              <a:gd name="connsiteX156" fmla="*/ 28481 w 121080"/>
              <a:gd name="connsiteY156" fmla="*/ 10736 h 167008"/>
              <a:gd name="connsiteX157" fmla="*/ 28481 w 121080"/>
              <a:gd name="connsiteY157" fmla="*/ 7605 h 167008"/>
              <a:gd name="connsiteX158" fmla="*/ 27437 w 121080"/>
              <a:gd name="connsiteY158" fmla="*/ 5666 h 167008"/>
              <a:gd name="connsiteX159" fmla="*/ 26244 w 121080"/>
              <a:gd name="connsiteY159" fmla="*/ 4623 h 167008"/>
              <a:gd name="connsiteX160" fmla="*/ 25350 w 121080"/>
              <a:gd name="connsiteY160" fmla="*/ 4324 h 167008"/>
              <a:gd name="connsiteX161" fmla="*/ 24455 w 121080"/>
              <a:gd name="connsiteY161" fmla="*/ 4324 h 167008"/>
              <a:gd name="connsiteX162" fmla="*/ 23709 w 121080"/>
              <a:gd name="connsiteY162" fmla="*/ 5666 h 167008"/>
              <a:gd name="connsiteX163" fmla="*/ 24306 w 121080"/>
              <a:gd name="connsiteY163" fmla="*/ 6710 h 167008"/>
              <a:gd name="connsiteX164" fmla="*/ 25200 w 121080"/>
              <a:gd name="connsiteY164" fmla="*/ 8201 h 167008"/>
              <a:gd name="connsiteX165" fmla="*/ 24902 w 121080"/>
              <a:gd name="connsiteY165" fmla="*/ 9245 h 167008"/>
              <a:gd name="connsiteX166" fmla="*/ 24156 w 121080"/>
              <a:gd name="connsiteY166" fmla="*/ 9245 h 167008"/>
              <a:gd name="connsiteX167" fmla="*/ 22964 w 121080"/>
              <a:gd name="connsiteY167" fmla="*/ 8947 h 167008"/>
              <a:gd name="connsiteX168" fmla="*/ 21174 w 121080"/>
              <a:gd name="connsiteY168" fmla="*/ 9245 h 167008"/>
              <a:gd name="connsiteX169" fmla="*/ 19385 w 121080"/>
              <a:gd name="connsiteY169" fmla="*/ 8500 h 167008"/>
              <a:gd name="connsiteX170" fmla="*/ 18341 w 121080"/>
              <a:gd name="connsiteY170" fmla="*/ 8500 h 167008"/>
              <a:gd name="connsiteX171" fmla="*/ 17297 w 121080"/>
              <a:gd name="connsiteY171" fmla="*/ 8201 h 167008"/>
              <a:gd name="connsiteX172" fmla="*/ 17297 w 121080"/>
              <a:gd name="connsiteY172" fmla="*/ 6412 h 167008"/>
              <a:gd name="connsiteX173" fmla="*/ 15657 w 121080"/>
              <a:gd name="connsiteY173" fmla="*/ 4175 h 167008"/>
              <a:gd name="connsiteX174" fmla="*/ 12973 w 121080"/>
              <a:gd name="connsiteY174" fmla="*/ 1640 h 167008"/>
              <a:gd name="connsiteX175" fmla="*/ 10289 w 121080"/>
              <a:gd name="connsiteY175" fmla="*/ 0 h 167008"/>
              <a:gd name="connsiteX176" fmla="*/ 8947 w 121080"/>
              <a:gd name="connsiteY176" fmla="*/ 0 h 167008"/>
              <a:gd name="connsiteX177" fmla="*/ 8350 w 121080"/>
              <a:gd name="connsiteY177" fmla="*/ 1939 h 167008"/>
              <a:gd name="connsiteX178" fmla="*/ 8350 w 121080"/>
              <a:gd name="connsiteY178" fmla="*/ 2535 h 167008"/>
              <a:gd name="connsiteX179" fmla="*/ 9394 w 121080"/>
              <a:gd name="connsiteY179" fmla="*/ 2833 h 167008"/>
              <a:gd name="connsiteX180" fmla="*/ 10736 w 121080"/>
              <a:gd name="connsiteY180" fmla="*/ 3877 h 167008"/>
              <a:gd name="connsiteX181" fmla="*/ 11034 w 121080"/>
              <a:gd name="connsiteY181" fmla="*/ 4921 h 167008"/>
              <a:gd name="connsiteX182" fmla="*/ 11034 w 121080"/>
              <a:gd name="connsiteY182" fmla="*/ 5815 h 167008"/>
              <a:gd name="connsiteX183" fmla="*/ 9245 w 121080"/>
              <a:gd name="connsiteY183" fmla="*/ 7456 h 167008"/>
              <a:gd name="connsiteX184" fmla="*/ 8052 w 121080"/>
              <a:gd name="connsiteY184" fmla="*/ 9096 h 167008"/>
              <a:gd name="connsiteX185" fmla="*/ 5517 w 121080"/>
              <a:gd name="connsiteY185" fmla="*/ 11482 h 167008"/>
              <a:gd name="connsiteX186" fmla="*/ 3281 w 121080"/>
              <a:gd name="connsiteY186" fmla="*/ 14166 h 167008"/>
              <a:gd name="connsiteX187" fmla="*/ 2684 w 121080"/>
              <a:gd name="connsiteY187" fmla="*/ 16254 h 167008"/>
              <a:gd name="connsiteX188" fmla="*/ 1789 w 121080"/>
              <a:gd name="connsiteY188" fmla="*/ 18043 h 167008"/>
              <a:gd name="connsiteX189" fmla="*/ 1491 w 121080"/>
              <a:gd name="connsiteY189" fmla="*/ 19981 h 167008"/>
              <a:gd name="connsiteX190" fmla="*/ 2088 w 121080"/>
              <a:gd name="connsiteY190" fmla="*/ 21323 h 167008"/>
              <a:gd name="connsiteX191" fmla="*/ 3131 w 121080"/>
              <a:gd name="connsiteY191" fmla="*/ 22218 h 167008"/>
              <a:gd name="connsiteX192" fmla="*/ 5964 w 121080"/>
              <a:gd name="connsiteY192" fmla="*/ 22815 h 167008"/>
              <a:gd name="connsiteX193" fmla="*/ 8798 w 121080"/>
              <a:gd name="connsiteY193" fmla="*/ 25499 h 167008"/>
              <a:gd name="connsiteX194" fmla="*/ 11184 w 121080"/>
              <a:gd name="connsiteY194" fmla="*/ 29077 h 167008"/>
              <a:gd name="connsiteX195" fmla="*/ 12526 w 121080"/>
              <a:gd name="connsiteY195" fmla="*/ 30121 h 167008"/>
              <a:gd name="connsiteX196" fmla="*/ 14911 w 121080"/>
              <a:gd name="connsiteY196" fmla="*/ 31314 h 167008"/>
              <a:gd name="connsiteX197" fmla="*/ 19534 w 121080"/>
              <a:gd name="connsiteY197" fmla="*/ 31314 h 167008"/>
              <a:gd name="connsiteX198" fmla="*/ 20279 w 121080"/>
              <a:gd name="connsiteY198" fmla="*/ 32507 h 167008"/>
              <a:gd name="connsiteX199" fmla="*/ 20876 w 121080"/>
              <a:gd name="connsiteY199" fmla="*/ 35191 h 167008"/>
              <a:gd name="connsiteX200" fmla="*/ 21771 w 121080"/>
              <a:gd name="connsiteY200" fmla="*/ 36086 h 167008"/>
              <a:gd name="connsiteX201" fmla="*/ 24156 w 121080"/>
              <a:gd name="connsiteY201" fmla="*/ 37279 h 167008"/>
              <a:gd name="connsiteX202" fmla="*/ 24156 w 121080"/>
              <a:gd name="connsiteY202" fmla="*/ 38173 h 167008"/>
              <a:gd name="connsiteX203" fmla="*/ 23709 w 121080"/>
              <a:gd name="connsiteY203" fmla="*/ 39217 h 167008"/>
              <a:gd name="connsiteX204" fmla="*/ 22665 w 121080"/>
              <a:gd name="connsiteY204" fmla="*/ 40112 h 167008"/>
              <a:gd name="connsiteX205" fmla="*/ 20727 w 121080"/>
              <a:gd name="connsiteY205" fmla="*/ 40708 h 167008"/>
              <a:gd name="connsiteX206" fmla="*/ 18937 w 121080"/>
              <a:gd name="connsiteY206" fmla="*/ 40708 h 167008"/>
              <a:gd name="connsiteX207" fmla="*/ 17148 w 121080"/>
              <a:gd name="connsiteY207" fmla="*/ 40708 h 167008"/>
              <a:gd name="connsiteX208" fmla="*/ 14464 w 121080"/>
              <a:gd name="connsiteY208" fmla="*/ 40708 h 167008"/>
              <a:gd name="connsiteX209" fmla="*/ 11333 w 121080"/>
              <a:gd name="connsiteY209" fmla="*/ 40410 h 167008"/>
              <a:gd name="connsiteX210" fmla="*/ 9096 w 121080"/>
              <a:gd name="connsiteY210" fmla="*/ 46971 h 167008"/>
              <a:gd name="connsiteX211" fmla="*/ 7456 w 121080"/>
              <a:gd name="connsiteY211" fmla="*/ 49357 h 167008"/>
              <a:gd name="connsiteX212" fmla="*/ 6561 w 121080"/>
              <a:gd name="connsiteY212" fmla="*/ 49357 h 167008"/>
              <a:gd name="connsiteX213" fmla="*/ 4175 w 121080"/>
              <a:gd name="connsiteY213" fmla="*/ 48164 h 167008"/>
              <a:gd name="connsiteX214" fmla="*/ 3131 w 121080"/>
              <a:gd name="connsiteY214" fmla="*/ 48164 h 167008"/>
              <a:gd name="connsiteX215" fmla="*/ 447 w 121080"/>
              <a:gd name="connsiteY215" fmla="*/ 54129 h 167008"/>
              <a:gd name="connsiteX216" fmla="*/ 0 w 121080"/>
              <a:gd name="connsiteY216" fmla="*/ 55470 h 167008"/>
              <a:gd name="connsiteX217" fmla="*/ 0 w 121080"/>
              <a:gd name="connsiteY217" fmla="*/ 56514 h 167008"/>
              <a:gd name="connsiteX218" fmla="*/ 1342 w 121080"/>
              <a:gd name="connsiteY218" fmla="*/ 58751 h 167008"/>
              <a:gd name="connsiteX219" fmla="*/ 3131 w 121080"/>
              <a:gd name="connsiteY219" fmla="*/ 60541 h 167008"/>
              <a:gd name="connsiteX220" fmla="*/ 5219 w 121080"/>
              <a:gd name="connsiteY220" fmla="*/ 61286 h 167008"/>
              <a:gd name="connsiteX221" fmla="*/ 6859 w 121080"/>
              <a:gd name="connsiteY221" fmla="*/ 60690 h 167008"/>
              <a:gd name="connsiteX222" fmla="*/ 8201 w 121080"/>
              <a:gd name="connsiteY222" fmla="*/ 61435 h 167008"/>
              <a:gd name="connsiteX223" fmla="*/ 9842 w 121080"/>
              <a:gd name="connsiteY223" fmla="*/ 63374 h 167008"/>
              <a:gd name="connsiteX224" fmla="*/ 12526 w 121080"/>
              <a:gd name="connsiteY224" fmla="*/ 64566 h 167008"/>
              <a:gd name="connsiteX225" fmla="*/ 16253 w 121080"/>
              <a:gd name="connsiteY225" fmla="*/ 65163 h 167008"/>
              <a:gd name="connsiteX226" fmla="*/ 18341 w 121080"/>
              <a:gd name="connsiteY226" fmla="*/ 66654 h 167008"/>
              <a:gd name="connsiteX227" fmla="*/ 18639 w 121080"/>
              <a:gd name="connsiteY227" fmla="*/ 67996 h 167008"/>
              <a:gd name="connsiteX228" fmla="*/ 18639 w 121080"/>
              <a:gd name="connsiteY228" fmla="*/ 69338 h 167008"/>
              <a:gd name="connsiteX229" fmla="*/ 18192 w 121080"/>
              <a:gd name="connsiteY229" fmla="*/ 72768 h 167008"/>
              <a:gd name="connsiteX230" fmla="*/ 17894 w 121080"/>
              <a:gd name="connsiteY230" fmla="*/ 74706 h 167008"/>
              <a:gd name="connsiteX231" fmla="*/ 15806 w 121080"/>
              <a:gd name="connsiteY231" fmla="*/ 79776 h 167008"/>
              <a:gd name="connsiteX232" fmla="*/ 14315 w 121080"/>
              <a:gd name="connsiteY232" fmla="*/ 84100 h 167008"/>
              <a:gd name="connsiteX233" fmla="*/ 15061 w 121080"/>
              <a:gd name="connsiteY233" fmla="*/ 86188 h 167008"/>
              <a:gd name="connsiteX234" fmla="*/ 15657 w 121080"/>
              <a:gd name="connsiteY234" fmla="*/ 87083 h 167008"/>
              <a:gd name="connsiteX235" fmla="*/ 16104 w 121080"/>
              <a:gd name="connsiteY235" fmla="*/ 87679 h 167008"/>
              <a:gd name="connsiteX236" fmla="*/ 17745 w 121080"/>
              <a:gd name="connsiteY236" fmla="*/ 89319 h 167008"/>
              <a:gd name="connsiteX237" fmla="*/ 18937 w 121080"/>
              <a:gd name="connsiteY237" fmla="*/ 90960 h 167008"/>
              <a:gd name="connsiteX238" fmla="*/ 17894 w 121080"/>
              <a:gd name="connsiteY238" fmla="*/ 95135 h 167008"/>
              <a:gd name="connsiteX239" fmla="*/ 18490 w 121080"/>
              <a:gd name="connsiteY239" fmla="*/ 96179 h 167008"/>
              <a:gd name="connsiteX240" fmla="*/ 20727 w 121080"/>
              <a:gd name="connsiteY240" fmla="*/ 96924 h 167008"/>
              <a:gd name="connsiteX241" fmla="*/ 23113 w 121080"/>
              <a:gd name="connsiteY241" fmla="*/ 97521 h 167008"/>
              <a:gd name="connsiteX242" fmla="*/ 23858 w 121080"/>
              <a:gd name="connsiteY242" fmla="*/ 98266 h 167008"/>
              <a:gd name="connsiteX243" fmla="*/ 21771 w 121080"/>
              <a:gd name="connsiteY243" fmla="*/ 102442 h 167008"/>
              <a:gd name="connsiteX244" fmla="*/ 22218 w 121080"/>
              <a:gd name="connsiteY244" fmla="*/ 105424 h 167008"/>
              <a:gd name="connsiteX245" fmla="*/ 23113 w 121080"/>
              <a:gd name="connsiteY245" fmla="*/ 108108 h 167008"/>
              <a:gd name="connsiteX246" fmla="*/ 23709 w 121080"/>
              <a:gd name="connsiteY246" fmla="*/ 112581 h 167008"/>
              <a:gd name="connsiteX247" fmla="*/ 23709 w 121080"/>
              <a:gd name="connsiteY247" fmla="*/ 113029 h 167008"/>
              <a:gd name="connsiteX248" fmla="*/ 23709 w 121080"/>
              <a:gd name="connsiteY248" fmla="*/ 114222 h 167008"/>
              <a:gd name="connsiteX249" fmla="*/ 25051 w 121080"/>
              <a:gd name="connsiteY249" fmla="*/ 117651 h 167008"/>
              <a:gd name="connsiteX250" fmla="*/ 27139 w 121080"/>
              <a:gd name="connsiteY250" fmla="*/ 124510 h 167008"/>
              <a:gd name="connsiteX251" fmla="*/ 27139 w 121080"/>
              <a:gd name="connsiteY251" fmla="*/ 127045 h 167008"/>
              <a:gd name="connsiteX252" fmla="*/ 27139 w 121080"/>
              <a:gd name="connsiteY252" fmla="*/ 129730 h 167008"/>
              <a:gd name="connsiteX253" fmla="*/ 27884 w 121080"/>
              <a:gd name="connsiteY253" fmla="*/ 131966 h 167008"/>
              <a:gd name="connsiteX254" fmla="*/ 28183 w 121080"/>
              <a:gd name="connsiteY254" fmla="*/ 135992 h 167008"/>
              <a:gd name="connsiteX255" fmla="*/ 30121 w 121080"/>
              <a:gd name="connsiteY255" fmla="*/ 138527 h 167008"/>
              <a:gd name="connsiteX256" fmla="*/ 31911 w 121080"/>
              <a:gd name="connsiteY256" fmla="*/ 140316 h 167008"/>
              <a:gd name="connsiteX257" fmla="*/ 33103 w 121080"/>
              <a:gd name="connsiteY257" fmla="*/ 140764 h 167008"/>
              <a:gd name="connsiteX258" fmla="*/ 35042 w 121080"/>
              <a:gd name="connsiteY258" fmla="*/ 140316 h 167008"/>
              <a:gd name="connsiteX259" fmla="*/ 37577 w 121080"/>
              <a:gd name="connsiteY259" fmla="*/ 137483 h 167008"/>
              <a:gd name="connsiteX260" fmla="*/ 38919 w 121080"/>
              <a:gd name="connsiteY260" fmla="*/ 134799 h 167008"/>
              <a:gd name="connsiteX261" fmla="*/ 38919 w 121080"/>
              <a:gd name="connsiteY261" fmla="*/ 131370 h 167008"/>
              <a:gd name="connsiteX262" fmla="*/ 38024 w 121080"/>
              <a:gd name="connsiteY262" fmla="*/ 126151 h 167008"/>
              <a:gd name="connsiteX263" fmla="*/ 38322 w 121080"/>
              <a:gd name="connsiteY263" fmla="*/ 124361 h 167008"/>
              <a:gd name="connsiteX264" fmla="*/ 39962 w 121080"/>
              <a:gd name="connsiteY264" fmla="*/ 132712 h 167008"/>
              <a:gd name="connsiteX265" fmla="*/ 40410 w 121080"/>
              <a:gd name="connsiteY265" fmla="*/ 136290 h 167008"/>
              <a:gd name="connsiteX266" fmla="*/ 40410 w 121080"/>
              <a:gd name="connsiteY266" fmla="*/ 138975 h 167008"/>
              <a:gd name="connsiteX267" fmla="*/ 42050 w 121080"/>
              <a:gd name="connsiteY267" fmla="*/ 137633 h 167008"/>
              <a:gd name="connsiteX268" fmla="*/ 43094 w 121080"/>
              <a:gd name="connsiteY268" fmla="*/ 135843 h 167008"/>
              <a:gd name="connsiteX269" fmla="*/ 45480 w 121080"/>
              <a:gd name="connsiteY269" fmla="*/ 134650 h 167008"/>
              <a:gd name="connsiteX270" fmla="*/ 46971 w 121080"/>
              <a:gd name="connsiteY270" fmla="*/ 132861 h 167008"/>
              <a:gd name="connsiteX271" fmla="*/ 48015 w 121080"/>
              <a:gd name="connsiteY271" fmla="*/ 129730 h 167008"/>
              <a:gd name="connsiteX272" fmla="*/ 48313 w 121080"/>
              <a:gd name="connsiteY272" fmla="*/ 127344 h 167008"/>
              <a:gd name="connsiteX273" fmla="*/ 48015 w 121080"/>
              <a:gd name="connsiteY273" fmla="*/ 124063 h 167008"/>
              <a:gd name="connsiteX274" fmla="*/ 48760 w 121080"/>
              <a:gd name="connsiteY274" fmla="*/ 121230 h 167008"/>
              <a:gd name="connsiteX275" fmla="*/ 51445 w 121080"/>
              <a:gd name="connsiteY275" fmla="*/ 118993 h 167008"/>
              <a:gd name="connsiteX276" fmla="*/ 49059 w 121080"/>
              <a:gd name="connsiteY276" fmla="*/ 123467 h 167008"/>
              <a:gd name="connsiteX277" fmla="*/ 49059 w 121080"/>
              <a:gd name="connsiteY277" fmla="*/ 126449 h 167008"/>
              <a:gd name="connsiteX278" fmla="*/ 49655 w 121080"/>
              <a:gd name="connsiteY278" fmla="*/ 128984 h 167008"/>
              <a:gd name="connsiteX279" fmla="*/ 50550 w 121080"/>
              <a:gd name="connsiteY279" fmla="*/ 131668 h 167008"/>
              <a:gd name="connsiteX280" fmla="*/ 53532 w 121080"/>
              <a:gd name="connsiteY280" fmla="*/ 129580 h 167008"/>
              <a:gd name="connsiteX281" fmla="*/ 55470 w 121080"/>
              <a:gd name="connsiteY281" fmla="*/ 128387 h 167008"/>
              <a:gd name="connsiteX282" fmla="*/ 57260 w 121080"/>
              <a:gd name="connsiteY282" fmla="*/ 127791 h 167008"/>
              <a:gd name="connsiteX283" fmla="*/ 54129 w 121080"/>
              <a:gd name="connsiteY283" fmla="*/ 131817 h 167008"/>
              <a:gd name="connsiteX284" fmla="*/ 53681 w 121080"/>
              <a:gd name="connsiteY284" fmla="*/ 133457 h 167008"/>
              <a:gd name="connsiteX285" fmla="*/ 53681 w 121080"/>
              <a:gd name="connsiteY285" fmla="*/ 135545 h 167008"/>
              <a:gd name="connsiteX286" fmla="*/ 55321 w 121080"/>
              <a:gd name="connsiteY286" fmla="*/ 136738 h 167008"/>
              <a:gd name="connsiteX287" fmla="*/ 56067 w 121080"/>
              <a:gd name="connsiteY287" fmla="*/ 137633 h 167008"/>
              <a:gd name="connsiteX288" fmla="*/ 58006 w 121080"/>
              <a:gd name="connsiteY288" fmla="*/ 137334 h 167008"/>
              <a:gd name="connsiteX289" fmla="*/ 59496 w 121080"/>
              <a:gd name="connsiteY289" fmla="*/ 135396 h 167008"/>
              <a:gd name="connsiteX290" fmla="*/ 61286 w 121080"/>
              <a:gd name="connsiteY290" fmla="*/ 131071 h 167008"/>
              <a:gd name="connsiteX291" fmla="*/ 64865 w 121080"/>
              <a:gd name="connsiteY291" fmla="*/ 127344 h 167008"/>
              <a:gd name="connsiteX292" fmla="*/ 66356 w 121080"/>
              <a:gd name="connsiteY292" fmla="*/ 126151 h 167008"/>
              <a:gd name="connsiteX293" fmla="*/ 67251 w 121080"/>
              <a:gd name="connsiteY293" fmla="*/ 124958 h 167008"/>
              <a:gd name="connsiteX294" fmla="*/ 67996 w 121080"/>
              <a:gd name="connsiteY294" fmla="*/ 121976 h 167008"/>
              <a:gd name="connsiteX295" fmla="*/ 67399 w 121080"/>
              <a:gd name="connsiteY295" fmla="*/ 119888 h 167008"/>
              <a:gd name="connsiteX296" fmla="*/ 65759 w 121080"/>
              <a:gd name="connsiteY296" fmla="*/ 116906 h 167008"/>
              <a:gd name="connsiteX297" fmla="*/ 64566 w 121080"/>
              <a:gd name="connsiteY297" fmla="*/ 115414 h 167008"/>
              <a:gd name="connsiteX298" fmla="*/ 64865 w 121080"/>
              <a:gd name="connsiteY298" fmla="*/ 114072 h 167008"/>
              <a:gd name="connsiteX299" fmla="*/ 64417 w 121080"/>
              <a:gd name="connsiteY299" fmla="*/ 112581 h 167008"/>
              <a:gd name="connsiteX300" fmla="*/ 63224 w 121080"/>
              <a:gd name="connsiteY300" fmla="*/ 110643 h 167008"/>
              <a:gd name="connsiteX301" fmla="*/ 63224 w 121080"/>
              <a:gd name="connsiteY301" fmla="*/ 108406 h 167008"/>
              <a:gd name="connsiteX302" fmla="*/ 63970 w 121080"/>
              <a:gd name="connsiteY302" fmla="*/ 106915 h 167008"/>
              <a:gd name="connsiteX303" fmla="*/ 66356 w 121080"/>
              <a:gd name="connsiteY303" fmla="*/ 106318 h 167008"/>
              <a:gd name="connsiteX304" fmla="*/ 64417 w 121080"/>
              <a:gd name="connsiteY304" fmla="*/ 103933 h 167008"/>
              <a:gd name="connsiteX305" fmla="*/ 64119 w 121080"/>
              <a:gd name="connsiteY305" fmla="*/ 101994 h 167008"/>
              <a:gd name="connsiteX306" fmla="*/ 65759 w 121080"/>
              <a:gd name="connsiteY306" fmla="*/ 101100 h 167008"/>
              <a:gd name="connsiteX307" fmla="*/ 67549 w 121080"/>
              <a:gd name="connsiteY307" fmla="*/ 99757 h 167008"/>
              <a:gd name="connsiteX308" fmla="*/ 67549 w 121080"/>
              <a:gd name="connsiteY308" fmla="*/ 97670 h 167008"/>
              <a:gd name="connsiteX309" fmla="*/ 67549 w 121080"/>
              <a:gd name="connsiteY309" fmla="*/ 95881 h 167008"/>
              <a:gd name="connsiteX310" fmla="*/ 65759 w 121080"/>
              <a:gd name="connsiteY310" fmla="*/ 93644 h 167008"/>
              <a:gd name="connsiteX311" fmla="*/ 62330 w 121080"/>
              <a:gd name="connsiteY311" fmla="*/ 93047 h 167008"/>
              <a:gd name="connsiteX312" fmla="*/ 59049 w 121080"/>
              <a:gd name="connsiteY312" fmla="*/ 90512 h 167008"/>
              <a:gd name="connsiteX313" fmla="*/ 62777 w 121080"/>
              <a:gd name="connsiteY313" fmla="*/ 91258 h 167008"/>
              <a:gd name="connsiteX314" fmla="*/ 66654 w 121080"/>
              <a:gd name="connsiteY314" fmla="*/ 91556 h 167008"/>
              <a:gd name="connsiteX315" fmla="*/ 66952 w 121080"/>
              <a:gd name="connsiteY315" fmla="*/ 90065 h 167008"/>
              <a:gd name="connsiteX316" fmla="*/ 66952 w 121080"/>
              <a:gd name="connsiteY316" fmla="*/ 88276 h 167008"/>
              <a:gd name="connsiteX317" fmla="*/ 66952 w 121080"/>
              <a:gd name="connsiteY317" fmla="*/ 87083 h 167008"/>
              <a:gd name="connsiteX318" fmla="*/ 67698 w 121080"/>
              <a:gd name="connsiteY318" fmla="*/ 86636 h 167008"/>
              <a:gd name="connsiteX319" fmla="*/ 67996 w 121080"/>
              <a:gd name="connsiteY319" fmla="*/ 88425 h 167008"/>
              <a:gd name="connsiteX320" fmla="*/ 67996 w 121080"/>
              <a:gd name="connsiteY320" fmla="*/ 90960 h 167008"/>
              <a:gd name="connsiteX321" fmla="*/ 69040 w 121080"/>
              <a:gd name="connsiteY321" fmla="*/ 95881 h 167008"/>
              <a:gd name="connsiteX322" fmla="*/ 68443 w 121080"/>
              <a:gd name="connsiteY322" fmla="*/ 101100 h 167008"/>
              <a:gd name="connsiteX323" fmla="*/ 69040 w 121080"/>
              <a:gd name="connsiteY323" fmla="*/ 103038 h 167008"/>
              <a:gd name="connsiteX324" fmla="*/ 73513 w 121080"/>
              <a:gd name="connsiteY324" fmla="*/ 111836 h 167008"/>
              <a:gd name="connsiteX325" fmla="*/ 76645 w 121080"/>
              <a:gd name="connsiteY325" fmla="*/ 115414 h 167008"/>
              <a:gd name="connsiteX326" fmla="*/ 82013 w 121080"/>
              <a:gd name="connsiteY326" fmla="*/ 114967 h 167008"/>
              <a:gd name="connsiteX327" fmla="*/ 83653 w 121080"/>
              <a:gd name="connsiteY327" fmla="*/ 114222 h 167008"/>
              <a:gd name="connsiteX328" fmla="*/ 86188 w 121080"/>
              <a:gd name="connsiteY328" fmla="*/ 111538 h 167008"/>
              <a:gd name="connsiteX329" fmla="*/ 88723 w 121080"/>
              <a:gd name="connsiteY329" fmla="*/ 109748 h 167008"/>
              <a:gd name="connsiteX330" fmla="*/ 90512 w 121080"/>
              <a:gd name="connsiteY330" fmla="*/ 107213 h 167008"/>
              <a:gd name="connsiteX331" fmla="*/ 90512 w 121080"/>
              <a:gd name="connsiteY331" fmla="*/ 109748 h 167008"/>
              <a:gd name="connsiteX332" fmla="*/ 91854 w 121080"/>
              <a:gd name="connsiteY332" fmla="*/ 112283 h 167008"/>
              <a:gd name="connsiteX333" fmla="*/ 96179 w 121080"/>
              <a:gd name="connsiteY333" fmla="*/ 118099 h 167008"/>
              <a:gd name="connsiteX334" fmla="*/ 97222 w 121080"/>
              <a:gd name="connsiteY334" fmla="*/ 120932 h 167008"/>
              <a:gd name="connsiteX335" fmla="*/ 98863 w 121080"/>
              <a:gd name="connsiteY335" fmla="*/ 124063 h 167008"/>
              <a:gd name="connsiteX336" fmla="*/ 100205 w 121080"/>
              <a:gd name="connsiteY336" fmla="*/ 122721 h 167008"/>
              <a:gd name="connsiteX337" fmla="*/ 100652 w 121080"/>
              <a:gd name="connsiteY337" fmla="*/ 122721 h 167008"/>
              <a:gd name="connsiteX338" fmla="*/ 100652 w 121080"/>
              <a:gd name="connsiteY338" fmla="*/ 123467 h 167008"/>
              <a:gd name="connsiteX339" fmla="*/ 99757 w 121080"/>
              <a:gd name="connsiteY339" fmla="*/ 126002 h 167008"/>
              <a:gd name="connsiteX340" fmla="*/ 100354 w 121080"/>
              <a:gd name="connsiteY340" fmla="*/ 128089 h 167008"/>
              <a:gd name="connsiteX341" fmla="*/ 101994 w 121080"/>
              <a:gd name="connsiteY341" fmla="*/ 135992 h 167008"/>
              <a:gd name="connsiteX342" fmla="*/ 104529 w 121080"/>
              <a:gd name="connsiteY342" fmla="*/ 141658 h 167008"/>
              <a:gd name="connsiteX343" fmla="*/ 104529 w 121080"/>
              <a:gd name="connsiteY343" fmla="*/ 146430 h 167008"/>
              <a:gd name="connsiteX344" fmla="*/ 105722 w 121080"/>
              <a:gd name="connsiteY344" fmla="*/ 156123 h 167008"/>
              <a:gd name="connsiteX345" fmla="*/ 109301 w 121080"/>
              <a:gd name="connsiteY345" fmla="*/ 161491 h 167008"/>
              <a:gd name="connsiteX346" fmla="*/ 110643 w 121080"/>
              <a:gd name="connsiteY346" fmla="*/ 164324 h 167008"/>
              <a:gd name="connsiteX347" fmla="*/ 112283 w 121080"/>
              <a:gd name="connsiteY347" fmla="*/ 167008 h 167008"/>
              <a:gd name="connsiteX348" fmla="*/ 112730 w 121080"/>
              <a:gd name="connsiteY348" fmla="*/ 167008 h 167008"/>
              <a:gd name="connsiteX349" fmla="*/ 112432 w 121080"/>
              <a:gd name="connsiteY349" fmla="*/ 164920 h 167008"/>
              <a:gd name="connsiteX350" fmla="*/ 111686 w 121080"/>
              <a:gd name="connsiteY350" fmla="*/ 162982 h 167008"/>
              <a:gd name="connsiteX351" fmla="*/ 111239 w 121080"/>
              <a:gd name="connsiteY351" fmla="*/ 160894 h 167008"/>
              <a:gd name="connsiteX352" fmla="*/ 111239 w 121080"/>
              <a:gd name="connsiteY352" fmla="*/ 159254 h 167008"/>
              <a:gd name="connsiteX353" fmla="*/ 109897 w 121080"/>
              <a:gd name="connsiteY353" fmla="*/ 157763 h 167008"/>
              <a:gd name="connsiteX354" fmla="*/ 109301 w 121080"/>
              <a:gd name="connsiteY354" fmla="*/ 155228 h 167008"/>
              <a:gd name="connsiteX355" fmla="*/ 109002 w 121080"/>
              <a:gd name="connsiteY355" fmla="*/ 152693 h 167008"/>
              <a:gd name="connsiteX356" fmla="*/ 109748 w 121080"/>
              <a:gd name="connsiteY356" fmla="*/ 150904 h 167008"/>
              <a:gd name="connsiteX357" fmla="*/ 111686 w 121080"/>
              <a:gd name="connsiteY357" fmla="*/ 148965 h 167008"/>
              <a:gd name="connsiteX358" fmla="*/ 113028 w 121080"/>
              <a:gd name="connsiteY358" fmla="*/ 148667 h 167008"/>
              <a:gd name="connsiteX359" fmla="*/ 114072 w 121080"/>
              <a:gd name="connsiteY359" fmla="*/ 149562 h 167008"/>
              <a:gd name="connsiteX360" fmla="*/ 116756 w 121080"/>
              <a:gd name="connsiteY360" fmla="*/ 150904 h 167008"/>
              <a:gd name="connsiteX361" fmla="*/ 118546 w 121080"/>
              <a:gd name="connsiteY361" fmla="*/ 152097 h 167008"/>
              <a:gd name="connsiteX362" fmla="*/ 119291 w 121080"/>
              <a:gd name="connsiteY362" fmla="*/ 153737 h 167008"/>
              <a:gd name="connsiteX363" fmla="*/ 120186 w 121080"/>
              <a:gd name="connsiteY363" fmla="*/ 153737 h 167008"/>
              <a:gd name="connsiteX364" fmla="*/ 121081 w 121080"/>
              <a:gd name="connsiteY364" fmla="*/ 152544 h 167008"/>
              <a:gd name="connsiteX365" fmla="*/ 121081 w 121080"/>
              <a:gd name="connsiteY365" fmla="*/ 151202 h 167008"/>
              <a:gd name="connsiteX366" fmla="*/ 101249 w 121080"/>
              <a:gd name="connsiteY366" fmla="*/ 135545 h 167008"/>
              <a:gd name="connsiteX367" fmla="*/ 100652 w 121080"/>
              <a:gd name="connsiteY367" fmla="*/ 134352 h 167008"/>
              <a:gd name="connsiteX368" fmla="*/ 100354 w 121080"/>
              <a:gd name="connsiteY368" fmla="*/ 134352 h 167008"/>
              <a:gd name="connsiteX369" fmla="*/ 99907 w 121080"/>
              <a:gd name="connsiteY369" fmla="*/ 135545 h 167008"/>
              <a:gd name="connsiteX370" fmla="*/ 99459 w 121080"/>
              <a:gd name="connsiteY370" fmla="*/ 137782 h 167008"/>
              <a:gd name="connsiteX371" fmla="*/ 99907 w 121080"/>
              <a:gd name="connsiteY371" fmla="*/ 139422 h 167008"/>
              <a:gd name="connsiteX372" fmla="*/ 100801 w 121080"/>
              <a:gd name="connsiteY372" fmla="*/ 137036 h 167008"/>
              <a:gd name="connsiteX373" fmla="*/ 101099 w 121080"/>
              <a:gd name="connsiteY373" fmla="*/ 135545 h 167008"/>
              <a:gd name="connsiteX374" fmla="*/ 102591 w 121080"/>
              <a:gd name="connsiteY374" fmla="*/ 140167 h 167008"/>
              <a:gd name="connsiteX375" fmla="*/ 101845 w 121080"/>
              <a:gd name="connsiteY375" fmla="*/ 140167 h 167008"/>
              <a:gd name="connsiteX376" fmla="*/ 100503 w 121080"/>
              <a:gd name="connsiteY376" fmla="*/ 140615 h 167008"/>
              <a:gd name="connsiteX377" fmla="*/ 100950 w 121080"/>
              <a:gd name="connsiteY377" fmla="*/ 144492 h 167008"/>
              <a:gd name="connsiteX378" fmla="*/ 100652 w 121080"/>
              <a:gd name="connsiteY378" fmla="*/ 145685 h 167008"/>
              <a:gd name="connsiteX379" fmla="*/ 101397 w 121080"/>
              <a:gd name="connsiteY379" fmla="*/ 146579 h 167008"/>
              <a:gd name="connsiteX380" fmla="*/ 103038 w 121080"/>
              <a:gd name="connsiteY380" fmla="*/ 146579 h 167008"/>
              <a:gd name="connsiteX381" fmla="*/ 103336 w 121080"/>
              <a:gd name="connsiteY381" fmla="*/ 143597 h 167008"/>
              <a:gd name="connsiteX382" fmla="*/ 103038 w 121080"/>
              <a:gd name="connsiteY382" fmla="*/ 141509 h 167008"/>
              <a:gd name="connsiteX383" fmla="*/ 102591 w 121080"/>
              <a:gd name="connsiteY383" fmla="*/ 140316 h 167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Lst>
            <a:rect l="l" t="t" r="r" b="b"/>
            <a:pathLst>
              <a:path w="121080" h="167008">
                <a:moveTo>
                  <a:pt x="80224" y="117204"/>
                </a:moveTo>
                <a:lnTo>
                  <a:pt x="79329" y="129133"/>
                </a:lnTo>
                <a:lnTo>
                  <a:pt x="82162" y="127195"/>
                </a:lnTo>
                <a:lnTo>
                  <a:pt x="82907" y="124063"/>
                </a:lnTo>
                <a:lnTo>
                  <a:pt x="82311" y="121677"/>
                </a:lnTo>
                <a:lnTo>
                  <a:pt x="80224" y="117204"/>
                </a:lnTo>
                <a:close/>
                <a:moveTo>
                  <a:pt x="91854" y="118099"/>
                </a:moveTo>
                <a:lnTo>
                  <a:pt x="90810" y="115563"/>
                </a:lnTo>
                <a:lnTo>
                  <a:pt x="90065" y="114371"/>
                </a:lnTo>
                <a:lnTo>
                  <a:pt x="89618" y="114818"/>
                </a:lnTo>
                <a:lnTo>
                  <a:pt x="88872" y="118397"/>
                </a:lnTo>
                <a:lnTo>
                  <a:pt x="90363" y="121230"/>
                </a:lnTo>
                <a:lnTo>
                  <a:pt x="91556" y="121976"/>
                </a:lnTo>
                <a:lnTo>
                  <a:pt x="92749" y="121081"/>
                </a:lnTo>
                <a:lnTo>
                  <a:pt x="92749" y="119888"/>
                </a:lnTo>
                <a:cubicBezTo>
                  <a:pt x="92749" y="119888"/>
                  <a:pt x="91854" y="117949"/>
                  <a:pt x="91854" y="117949"/>
                </a:cubicBezTo>
                <a:close/>
                <a:moveTo>
                  <a:pt x="69189" y="105722"/>
                </a:moveTo>
                <a:lnTo>
                  <a:pt x="68741" y="104529"/>
                </a:lnTo>
                <a:lnTo>
                  <a:pt x="67101" y="102442"/>
                </a:lnTo>
                <a:lnTo>
                  <a:pt x="65909" y="103038"/>
                </a:lnTo>
                <a:lnTo>
                  <a:pt x="66654" y="104231"/>
                </a:lnTo>
                <a:lnTo>
                  <a:pt x="67698" y="105126"/>
                </a:lnTo>
                <a:lnTo>
                  <a:pt x="69189" y="105871"/>
                </a:lnTo>
                <a:close/>
                <a:moveTo>
                  <a:pt x="70233" y="111687"/>
                </a:moveTo>
                <a:lnTo>
                  <a:pt x="69785" y="109599"/>
                </a:lnTo>
                <a:lnTo>
                  <a:pt x="69487" y="108853"/>
                </a:lnTo>
                <a:lnTo>
                  <a:pt x="67549" y="107362"/>
                </a:lnTo>
                <a:lnTo>
                  <a:pt x="65014" y="108108"/>
                </a:lnTo>
                <a:lnTo>
                  <a:pt x="65461" y="110643"/>
                </a:lnTo>
                <a:lnTo>
                  <a:pt x="66505" y="112731"/>
                </a:lnTo>
                <a:lnTo>
                  <a:pt x="66505" y="114371"/>
                </a:lnTo>
                <a:cubicBezTo>
                  <a:pt x="66505" y="114371"/>
                  <a:pt x="68891" y="116607"/>
                  <a:pt x="68891" y="116607"/>
                </a:cubicBezTo>
                <a:lnTo>
                  <a:pt x="69637" y="119291"/>
                </a:lnTo>
                <a:lnTo>
                  <a:pt x="69637" y="122721"/>
                </a:lnTo>
                <a:cubicBezTo>
                  <a:pt x="69637" y="122721"/>
                  <a:pt x="65461" y="130177"/>
                  <a:pt x="65461" y="130177"/>
                </a:cubicBezTo>
                <a:lnTo>
                  <a:pt x="67847" y="130475"/>
                </a:lnTo>
                <a:lnTo>
                  <a:pt x="72469" y="129431"/>
                </a:lnTo>
                <a:lnTo>
                  <a:pt x="73812" y="127344"/>
                </a:lnTo>
                <a:lnTo>
                  <a:pt x="74706" y="120783"/>
                </a:lnTo>
                <a:lnTo>
                  <a:pt x="74706" y="118099"/>
                </a:lnTo>
                <a:cubicBezTo>
                  <a:pt x="74706" y="118099"/>
                  <a:pt x="71277" y="113625"/>
                  <a:pt x="71277" y="113625"/>
                </a:cubicBezTo>
                <a:lnTo>
                  <a:pt x="70233" y="111538"/>
                </a:lnTo>
                <a:close/>
                <a:moveTo>
                  <a:pt x="120931" y="150754"/>
                </a:moveTo>
                <a:lnTo>
                  <a:pt x="120037" y="147474"/>
                </a:lnTo>
                <a:lnTo>
                  <a:pt x="119739" y="143448"/>
                </a:lnTo>
                <a:lnTo>
                  <a:pt x="119739" y="133905"/>
                </a:lnTo>
                <a:cubicBezTo>
                  <a:pt x="119739" y="133905"/>
                  <a:pt x="119441" y="132861"/>
                  <a:pt x="119441" y="132861"/>
                </a:cubicBezTo>
                <a:lnTo>
                  <a:pt x="119142" y="130922"/>
                </a:lnTo>
                <a:lnTo>
                  <a:pt x="118397" y="120484"/>
                </a:lnTo>
                <a:lnTo>
                  <a:pt x="117800" y="117204"/>
                </a:lnTo>
                <a:lnTo>
                  <a:pt x="117353" y="112581"/>
                </a:lnTo>
                <a:lnTo>
                  <a:pt x="116607" y="111239"/>
                </a:lnTo>
                <a:lnTo>
                  <a:pt x="115713" y="108704"/>
                </a:lnTo>
                <a:lnTo>
                  <a:pt x="114669" y="106468"/>
                </a:lnTo>
                <a:lnTo>
                  <a:pt x="113774" y="105573"/>
                </a:lnTo>
                <a:lnTo>
                  <a:pt x="113178" y="101547"/>
                </a:lnTo>
                <a:lnTo>
                  <a:pt x="113178" y="96626"/>
                </a:lnTo>
                <a:cubicBezTo>
                  <a:pt x="113178" y="96626"/>
                  <a:pt x="113028" y="94240"/>
                  <a:pt x="113028" y="94240"/>
                </a:cubicBezTo>
                <a:lnTo>
                  <a:pt x="111836" y="89319"/>
                </a:lnTo>
                <a:lnTo>
                  <a:pt x="110643" y="83802"/>
                </a:lnTo>
                <a:lnTo>
                  <a:pt x="109152" y="84100"/>
                </a:lnTo>
                <a:lnTo>
                  <a:pt x="108257" y="82758"/>
                </a:lnTo>
                <a:lnTo>
                  <a:pt x="107660" y="82758"/>
                </a:lnTo>
                <a:cubicBezTo>
                  <a:pt x="107660" y="82758"/>
                  <a:pt x="105424" y="84100"/>
                  <a:pt x="105424" y="84100"/>
                </a:cubicBezTo>
                <a:lnTo>
                  <a:pt x="103635" y="83653"/>
                </a:lnTo>
                <a:lnTo>
                  <a:pt x="102292" y="83653"/>
                </a:lnTo>
                <a:cubicBezTo>
                  <a:pt x="102292" y="83653"/>
                  <a:pt x="102292" y="86337"/>
                  <a:pt x="102292" y="86337"/>
                </a:cubicBezTo>
                <a:lnTo>
                  <a:pt x="102292" y="89021"/>
                </a:lnTo>
                <a:cubicBezTo>
                  <a:pt x="102292" y="89021"/>
                  <a:pt x="101994" y="90065"/>
                  <a:pt x="101994" y="90065"/>
                </a:cubicBezTo>
                <a:lnTo>
                  <a:pt x="98564" y="93196"/>
                </a:lnTo>
                <a:lnTo>
                  <a:pt x="97670" y="95284"/>
                </a:lnTo>
                <a:lnTo>
                  <a:pt x="97670" y="97521"/>
                </a:lnTo>
                <a:cubicBezTo>
                  <a:pt x="97670" y="97521"/>
                  <a:pt x="98117" y="100503"/>
                  <a:pt x="98117" y="100503"/>
                </a:cubicBezTo>
                <a:lnTo>
                  <a:pt x="97521" y="101994"/>
                </a:lnTo>
                <a:lnTo>
                  <a:pt x="96030" y="103336"/>
                </a:lnTo>
                <a:lnTo>
                  <a:pt x="94091" y="104082"/>
                </a:lnTo>
                <a:lnTo>
                  <a:pt x="92302" y="103784"/>
                </a:lnTo>
                <a:lnTo>
                  <a:pt x="91258" y="102591"/>
                </a:lnTo>
                <a:lnTo>
                  <a:pt x="90214" y="99459"/>
                </a:lnTo>
                <a:lnTo>
                  <a:pt x="89319" y="97819"/>
                </a:lnTo>
                <a:lnTo>
                  <a:pt x="88425" y="97372"/>
                </a:lnTo>
                <a:lnTo>
                  <a:pt x="87679" y="97819"/>
                </a:lnTo>
                <a:lnTo>
                  <a:pt x="87679" y="99757"/>
                </a:lnTo>
                <a:cubicBezTo>
                  <a:pt x="87679" y="99757"/>
                  <a:pt x="87679" y="101398"/>
                  <a:pt x="87679" y="101398"/>
                </a:cubicBezTo>
                <a:lnTo>
                  <a:pt x="87381" y="101398"/>
                </a:lnTo>
                <a:cubicBezTo>
                  <a:pt x="87381" y="101398"/>
                  <a:pt x="86785" y="101398"/>
                  <a:pt x="86785" y="101398"/>
                </a:cubicBezTo>
                <a:lnTo>
                  <a:pt x="86188" y="100652"/>
                </a:lnTo>
                <a:lnTo>
                  <a:pt x="84548" y="92898"/>
                </a:lnTo>
                <a:lnTo>
                  <a:pt x="82162" y="86934"/>
                </a:lnTo>
                <a:lnTo>
                  <a:pt x="82162" y="84697"/>
                </a:lnTo>
                <a:cubicBezTo>
                  <a:pt x="82162" y="84697"/>
                  <a:pt x="82907" y="81715"/>
                  <a:pt x="82907" y="81715"/>
                </a:cubicBezTo>
                <a:lnTo>
                  <a:pt x="83951" y="77092"/>
                </a:lnTo>
                <a:lnTo>
                  <a:pt x="86635" y="74259"/>
                </a:lnTo>
                <a:lnTo>
                  <a:pt x="86933" y="73066"/>
                </a:lnTo>
                <a:lnTo>
                  <a:pt x="87381" y="72171"/>
                </a:lnTo>
                <a:lnTo>
                  <a:pt x="88127" y="72171"/>
                </a:lnTo>
                <a:cubicBezTo>
                  <a:pt x="88127" y="72171"/>
                  <a:pt x="91705" y="72171"/>
                  <a:pt x="91705" y="72171"/>
                </a:cubicBezTo>
                <a:lnTo>
                  <a:pt x="92898" y="71724"/>
                </a:lnTo>
                <a:lnTo>
                  <a:pt x="93942" y="70382"/>
                </a:lnTo>
                <a:lnTo>
                  <a:pt x="95433" y="69338"/>
                </a:lnTo>
                <a:lnTo>
                  <a:pt x="96924" y="68891"/>
                </a:lnTo>
                <a:lnTo>
                  <a:pt x="98117" y="68891"/>
                </a:lnTo>
                <a:cubicBezTo>
                  <a:pt x="98117" y="68891"/>
                  <a:pt x="100055" y="69786"/>
                  <a:pt x="100055" y="69786"/>
                </a:cubicBezTo>
                <a:lnTo>
                  <a:pt x="100801" y="69189"/>
                </a:lnTo>
                <a:lnTo>
                  <a:pt x="101397" y="67251"/>
                </a:lnTo>
                <a:lnTo>
                  <a:pt x="102292" y="65312"/>
                </a:lnTo>
                <a:lnTo>
                  <a:pt x="102889" y="64417"/>
                </a:lnTo>
                <a:lnTo>
                  <a:pt x="104231" y="63970"/>
                </a:lnTo>
                <a:lnTo>
                  <a:pt x="105871" y="63970"/>
                </a:lnTo>
                <a:cubicBezTo>
                  <a:pt x="105871" y="63970"/>
                  <a:pt x="106468" y="63523"/>
                  <a:pt x="106468" y="63523"/>
                </a:cubicBezTo>
                <a:lnTo>
                  <a:pt x="106915" y="62926"/>
                </a:lnTo>
                <a:lnTo>
                  <a:pt x="107362" y="60391"/>
                </a:lnTo>
                <a:lnTo>
                  <a:pt x="109450" y="54874"/>
                </a:lnTo>
                <a:lnTo>
                  <a:pt x="110196" y="52339"/>
                </a:lnTo>
                <a:lnTo>
                  <a:pt x="110196" y="51892"/>
                </a:lnTo>
                <a:cubicBezTo>
                  <a:pt x="110196" y="51892"/>
                  <a:pt x="110196" y="49059"/>
                  <a:pt x="110196" y="49059"/>
                </a:cubicBezTo>
                <a:lnTo>
                  <a:pt x="110792" y="48611"/>
                </a:lnTo>
                <a:lnTo>
                  <a:pt x="114371" y="49953"/>
                </a:lnTo>
                <a:lnTo>
                  <a:pt x="115862" y="49953"/>
                </a:lnTo>
                <a:cubicBezTo>
                  <a:pt x="115862" y="49953"/>
                  <a:pt x="116756" y="49357"/>
                  <a:pt x="116756" y="49357"/>
                </a:cubicBezTo>
                <a:lnTo>
                  <a:pt x="117055" y="48313"/>
                </a:lnTo>
                <a:lnTo>
                  <a:pt x="116607" y="47120"/>
                </a:lnTo>
                <a:lnTo>
                  <a:pt x="114072" y="45033"/>
                </a:lnTo>
                <a:lnTo>
                  <a:pt x="109599" y="42199"/>
                </a:lnTo>
                <a:lnTo>
                  <a:pt x="105573" y="40559"/>
                </a:lnTo>
                <a:lnTo>
                  <a:pt x="97968" y="40857"/>
                </a:lnTo>
                <a:lnTo>
                  <a:pt x="90512" y="41454"/>
                </a:lnTo>
                <a:lnTo>
                  <a:pt x="88276" y="41156"/>
                </a:lnTo>
                <a:lnTo>
                  <a:pt x="85591" y="40410"/>
                </a:lnTo>
                <a:lnTo>
                  <a:pt x="78882" y="40410"/>
                </a:lnTo>
                <a:cubicBezTo>
                  <a:pt x="78882" y="40410"/>
                  <a:pt x="70829" y="41006"/>
                  <a:pt x="70829" y="41006"/>
                </a:cubicBezTo>
                <a:lnTo>
                  <a:pt x="67698" y="40708"/>
                </a:lnTo>
                <a:lnTo>
                  <a:pt x="66207" y="40708"/>
                </a:lnTo>
                <a:cubicBezTo>
                  <a:pt x="66207" y="40708"/>
                  <a:pt x="63224" y="41006"/>
                  <a:pt x="63224" y="41006"/>
                </a:cubicBezTo>
                <a:lnTo>
                  <a:pt x="58304" y="40261"/>
                </a:lnTo>
                <a:lnTo>
                  <a:pt x="54874" y="39217"/>
                </a:lnTo>
                <a:lnTo>
                  <a:pt x="51892" y="38173"/>
                </a:lnTo>
                <a:lnTo>
                  <a:pt x="48313" y="37130"/>
                </a:lnTo>
                <a:lnTo>
                  <a:pt x="47418" y="37130"/>
                </a:lnTo>
                <a:cubicBezTo>
                  <a:pt x="47418" y="37130"/>
                  <a:pt x="46971" y="36831"/>
                  <a:pt x="46971" y="36831"/>
                </a:cubicBezTo>
                <a:lnTo>
                  <a:pt x="46673" y="35937"/>
                </a:lnTo>
                <a:lnTo>
                  <a:pt x="46673" y="34744"/>
                </a:lnTo>
                <a:cubicBezTo>
                  <a:pt x="46673" y="34744"/>
                  <a:pt x="47269" y="29376"/>
                  <a:pt x="47269" y="29376"/>
                </a:cubicBezTo>
                <a:lnTo>
                  <a:pt x="46673" y="21174"/>
                </a:lnTo>
                <a:lnTo>
                  <a:pt x="47269" y="18192"/>
                </a:lnTo>
                <a:lnTo>
                  <a:pt x="44287" y="11482"/>
                </a:lnTo>
                <a:lnTo>
                  <a:pt x="43243" y="10289"/>
                </a:lnTo>
                <a:lnTo>
                  <a:pt x="41901" y="10289"/>
                </a:lnTo>
                <a:cubicBezTo>
                  <a:pt x="41901" y="10289"/>
                  <a:pt x="41006" y="11035"/>
                  <a:pt x="41006" y="11035"/>
                </a:cubicBezTo>
                <a:lnTo>
                  <a:pt x="40708" y="12675"/>
                </a:lnTo>
                <a:lnTo>
                  <a:pt x="41156" y="14464"/>
                </a:lnTo>
                <a:lnTo>
                  <a:pt x="40112" y="16403"/>
                </a:lnTo>
                <a:lnTo>
                  <a:pt x="37875" y="16999"/>
                </a:lnTo>
                <a:lnTo>
                  <a:pt x="35340" y="16403"/>
                </a:lnTo>
                <a:lnTo>
                  <a:pt x="33253" y="15508"/>
                </a:lnTo>
                <a:lnTo>
                  <a:pt x="30568" y="13569"/>
                </a:lnTo>
                <a:lnTo>
                  <a:pt x="28481" y="10736"/>
                </a:lnTo>
                <a:lnTo>
                  <a:pt x="28481" y="7605"/>
                </a:lnTo>
                <a:cubicBezTo>
                  <a:pt x="28481" y="7605"/>
                  <a:pt x="27437" y="5666"/>
                  <a:pt x="27437" y="5666"/>
                </a:cubicBezTo>
                <a:lnTo>
                  <a:pt x="26244" y="4623"/>
                </a:lnTo>
                <a:lnTo>
                  <a:pt x="25350" y="4324"/>
                </a:lnTo>
                <a:lnTo>
                  <a:pt x="24455" y="4324"/>
                </a:lnTo>
                <a:cubicBezTo>
                  <a:pt x="24455" y="4324"/>
                  <a:pt x="23709" y="5666"/>
                  <a:pt x="23709" y="5666"/>
                </a:cubicBezTo>
                <a:lnTo>
                  <a:pt x="24306" y="6710"/>
                </a:lnTo>
                <a:lnTo>
                  <a:pt x="25200" y="8201"/>
                </a:lnTo>
                <a:lnTo>
                  <a:pt x="24902" y="9245"/>
                </a:lnTo>
                <a:lnTo>
                  <a:pt x="24156" y="9245"/>
                </a:lnTo>
                <a:cubicBezTo>
                  <a:pt x="24156" y="9245"/>
                  <a:pt x="22964" y="8947"/>
                  <a:pt x="22964" y="8947"/>
                </a:cubicBezTo>
                <a:lnTo>
                  <a:pt x="21174" y="9245"/>
                </a:lnTo>
                <a:lnTo>
                  <a:pt x="19385" y="8500"/>
                </a:lnTo>
                <a:lnTo>
                  <a:pt x="18341" y="8500"/>
                </a:lnTo>
                <a:cubicBezTo>
                  <a:pt x="18341" y="8500"/>
                  <a:pt x="17297" y="8201"/>
                  <a:pt x="17297" y="8201"/>
                </a:cubicBezTo>
                <a:lnTo>
                  <a:pt x="17297" y="6412"/>
                </a:lnTo>
                <a:cubicBezTo>
                  <a:pt x="17297" y="6412"/>
                  <a:pt x="15657" y="4175"/>
                  <a:pt x="15657" y="4175"/>
                </a:cubicBezTo>
                <a:lnTo>
                  <a:pt x="12973" y="1640"/>
                </a:lnTo>
                <a:lnTo>
                  <a:pt x="10289" y="0"/>
                </a:lnTo>
                <a:lnTo>
                  <a:pt x="8947" y="0"/>
                </a:lnTo>
                <a:cubicBezTo>
                  <a:pt x="8947" y="0"/>
                  <a:pt x="8350" y="1939"/>
                  <a:pt x="8350" y="1939"/>
                </a:cubicBezTo>
                <a:lnTo>
                  <a:pt x="8350" y="2535"/>
                </a:lnTo>
                <a:cubicBezTo>
                  <a:pt x="8350" y="2535"/>
                  <a:pt x="9394" y="2833"/>
                  <a:pt x="9394" y="2833"/>
                </a:cubicBezTo>
                <a:lnTo>
                  <a:pt x="10736" y="3877"/>
                </a:lnTo>
                <a:lnTo>
                  <a:pt x="11034" y="4921"/>
                </a:lnTo>
                <a:lnTo>
                  <a:pt x="11034" y="5815"/>
                </a:lnTo>
                <a:cubicBezTo>
                  <a:pt x="11034" y="5815"/>
                  <a:pt x="9245" y="7456"/>
                  <a:pt x="9245" y="7456"/>
                </a:cubicBezTo>
                <a:lnTo>
                  <a:pt x="8052" y="9096"/>
                </a:lnTo>
                <a:lnTo>
                  <a:pt x="5517" y="11482"/>
                </a:lnTo>
                <a:lnTo>
                  <a:pt x="3281" y="14166"/>
                </a:lnTo>
                <a:lnTo>
                  <a:pt x="2684" y="16254"/>
                </a:lnTo>
                <a:lnTo>
                  <a:pt x="1789" y="18043"/>
                </a:lnTo>
                <a:lnTo>
                  <a:pt x="1491" y="19981"/>
                </a:lnTo>
                <a:lnTo>
                  <a:pt x="2088" y="21323"/>
                </a:lnTo>
                <a:lnTo>
                  <a:pt x="3131" y="22218"/>
                </a:lnTo>
                <a:lnTo>
                  <a:pt x="5964" y="22815"/>
                </a:lnTo>
                <a:lnTo>
                  <a:pt x="8798" y="25499"/>
                </a:lnTo>
                <a:lnTo>
                  <a:pt x="11184" y="29077"/>
                </a:lnTo>
                <a:lnTo>
                  <a:pt x="12526" y="30121"/>
                </a:lnTo>
                <a:lnTo>
                  <a:pt x="14911" y="31314"/>
                </a:lnTo>
                <a:lnTo>
                  <a:pt x="19534" y="31314"/>
                </a:lnTo>
                <a:cubicBezTo>
                  <a:pt x="19534" y="31314"/>
                  <a:pt x="20279" y="32507"/>
                  <a:pt x="20279" y="32507"/>
                </a:cubicBezTo>
                <a:lnTo>
                  <a:pt x="20876" y="35191"/>
                </a:lnTo>
                <a:lnTo>
                  <a:pt x="21771" y="36086"/>
                </a:lnTo>
                <a:lnTo>
                  <a:pt x="24156" y="37279"/>
                </a:lnTo>
                <a:lnTo>
                  <a:pt x="24156" y="38173"/>
                </a:lnTo>
                <a:cubicBezTo>
                  <a:pt x="24156" y="38173"/>
                  <a:pt x="23709" y="39217"/>
                  <a:pt x="23709" y="39217"/>
                </a:cubicBezTo>
                <a:lnTo>
                  <a:pt x="22665" y="40112"/>
                </a:lnTo>
                <a:lnTo>
                  <a:pt x="20727" y="40708"/>
                </a:lnTo>
                <a:lnTo>
                  <a:pt x="18937" y="40708"/>
                </a:lnTo>
                <a:cubicBezTo>
                  <a:pt x="18937" y="40708"/>
                  <a:pt x="17148" y="40708"/>
                  <a:pt x="17148" y="40708"/>
                </a:cubicBezTo>
                <a:lnTo>
                  <a:pt x="14464" y="40708"/>
                </a:lnTo>
                <a:cubicBezTo>
                  <a:pt x="14464" y="40708"/>
                  <a:pt x="11333" y="40410"/>
                  <a:pt x="11333" y="40410"/>
                </a:cubicBezTo>
                <a:lnTo>
                  <a:pt x="9096" y="46971"/>
                </a:lnTo>
                <a:lnTo>
                  <a:pt x="7456" y="49357"/>
                </a:lnTo>
                <a:lnTo>
                  <a:pt x="6561" y="49357"/>
                </a:lnTo>
                <a:cubicBezTo>
                  <a:pt x="6561" y="49357"/>
                  <a:pt x="4175" y="48164"/>
                  <a:pt x="4175" y="48164"/>
                </a:cubicBezTo>
                <a:lnTo>
                  <a:pt x="3131" y="48164"/>
                </a:lnTo>
                <a:cubicBezTo>
                  <a:pt x="3131" y="48164"/>
                  <a:pt x="447" y="54129"/>
                  <a:pt x="447" y="54129"/>
                </a:cubicBezTo>
                <a:lnTo>
                  <a:pt x="0" y="55470"/>
                </a:lnTo>
                <a:lnTo>
                  <a:pt x="0" y="56514"/>
                </a:lnTo>
                <a:cubicBezTo>
                  <a:pt x="0" y="56514"/>
                  <a:pt x="1342" y="58751"/>
                  <a:pt x="1342" y="58751"/>
                </a:cubicBezTo>
                <a:lnTo>
                  <a:pt x="3131" y="60541"/>
                </a:lnTo>
                <a:lnTo>
                  <a:pt x="5219" y="61286"/>
                </a:lnTo>
                <a:lnTo>
                  <a:pt x="6859" y="60690"/>
                </a:lnTo>
                <a:lnTo>
                  <a:pt x="8201" y="61435"/>
                </a:lnTo>
                <a:lnTo>
                  <a:pt x="9842" y="63374"/>
                </a:lnTo>
                <a:lnTo>
                  <a:pt x="12526" y="64566"/>
                </a:lnTo>
                <a:lnTo>
                  <a:pt x="16253" y="65163"/>
                </a:lnTo>
                <a:lnTo>
                  <a:pt x="18341" y="66654"/>
                </a:lnTo>
                <a:lnTo>
                  <a:pt x="18639" y="67996"/>
                </a:lnTo>
                <a:lnTo>
                  <a:pt x="18639" y="69338"/>
                </a:lnTo>
                <a:cubicBezTo>
                  <a:pt x="18639" y="69338"/>
                  <a:pt x="18192" y="72768"/>
                  <a:pt x="18192" y="72768"/>
                </a:cubicBezTo>
                <a:lnTo>
                  <a:pt x="17894" y="74706"/>
                </a:lnTo>
                <a:lnTo>
                  <a:pt x="15806" y="79776"/>
                </a:lnTo>
                <a:lnTo>
                  <a:pt x="14315" y="84100"/>
                </a:lnTo>
                <a:lnTo>
                  <a:pt x="15061" y="86188"/>
                </a:lnTo>
                <a:lnTo>
                  <a:pt x="15657" y="87083"/>
                </a:lnTo>
                <a:lnTo>
                  <a:pt x="16104" y="87679"/>
                </a:lnTo>
                <a:lnTo>
                  <a:pt x="17745" y="89319"/>
                </a:lnTo>
                <a:lnTo>
                  <a:pt x="18937" y="90960"/>
                </a:lnTo>
                <a:lnTo>
                  <a:pt x="17894" y="95135"/>
                </a:lnTo>
                <a:lnTo>
                  <a:pt x="18490" y="96179"/>
                </a:lnTo>
                <a:lnTo>
                  <a:pt x="20727" y="96924"/>
                </a:lnTo>
                <a:lnTo>
                  <a:pt x="23113" y="97521"/>
                </a:lnTo>
                <a:lnTo>
                  <a:pt x="23858" y="98266"/>
                </a:lnTo>
                <a:lnTo>
                  <a:pt x="21771" y="102442"/>
                </a:lnTo>
                <a:lnTo>
                  <a:pt x="22218" y="105424"/>
                </a:lnTo>
                <a:lnTo>
                  <a:pt x="23113" y="108108"/>
                </a:lnTo>
                <a:lnTo>
                  <a:pt x="23709" y="112581"/>
                </a:lnTo>
                <a:lnTo>
                  <a:pt x="23709" y="113029"/>
                </a:lnTo>
                <a:cubicBezTo>
                  <a:pt x="23709" y="113029"/>
                  <a:pt x="23709" y="114222"/>
                  <a:pt x="23709" y="114222"/>
                </a:cubicBezTo>
                <a:lnTo>
                  <a:pt x="25051" y="117651"/>
                </a:lnTo>
                <a:lnTo>
                  <a:pt x="27139" y="124510"/>
                </a:lnTo>
                <a:lnTo>
                  <a:pt x="27139" y="127045"/>
                </a:lnTo>
                <a:cubicBezTo>
                  <a:pt x="27139" y="127045"/>
                  <a:pt x="27139" y="129730"/>
                  <a:pt x="27139" y="129730"/>
                </a:cubicBezTo>
                <a:lnTo>
                  <a:pt x="27884" y="131966"/>
                </a:lnTo>
                <a:lnTo>
                  <a:pt x="28183" y="135992"/>
                </a:lnTo>
                <a:lnTo>
                  <a:pt x="30121" y="138527"/>
                </a:lnTo>
                <a:lnTo>
                  <a:pt x="31911" y="140316"/>
                </a:lnTo>
                <a:lnTo>
                  <a:pt x="33103" y="140764"/>
                </a:lnTo>
                <a:lnTo>
                  <a:pt x="35042" y="140316"/>
                </a:lnTo>
                <a:lnTo>
                  <a:pt x="37577" y="137483"/>
                </a:lnTo>
                <a:lnTo>
                  <a:pt x="38919" y="134799"/>
                </a:lnTo>
                <a:lnTo>
                  <a:pt x="38919" y="131370"/>
                </a:lnTo>
                <a:cubicBezTo>
                  <a:pt x="38919" y="131370"/>
                  <a:pt x="38024" y="126151"/>
                  <a:pt x="38024" y="126151"/>
                </a:cubicBezTo>
                <a:lnTo>
                  <a:pt x="38322" y="124361"/>
                </a:lnTo>
                <a:lnTo>
                  <a:pt x="39962" y="132712"/>
                </a:lnTo>
                <a:lnTo>
                  <a:pt x="40410" y="136290"/>
                </a:lnTo>
                <a:lnTo>
                  <a:pt x="40410" y="138975"/>
                </a:lnTo>
                <a:cubicBezTo>
                  <a:pt x="40410" y="138975"/>
                  <a:pt x="42050" y="137633"/>
                  <a:pt x="42050" y="137633"/>
                </a:cubicBezTo>
                <a:lnTo>
                  <a:pt x="43094" y="135843"/>
                </a:lnTo>
                <a:lnTo>
                  <a:pt x="45480" y="134650"/>
                </a:lnTo>
                <a:lnTo>
                  <a:pt x="46971" y="132861"/>
                </a:lnTo>
                <a:lnTo>
                  <a:pt x="48015" y="129730"/>
                </a:lnTo>
                <a:lnTo>
                  <a:pt x="48313" y="127344"/>
                </a:lnTo>
                <a:lnTo>
                  <a:pt x="48015" y="124063"/>
                </a:lnTo>
                <a:lnTo>
                  <a:pt x="48760" y="121230"/>
                </a:lnTo>
                <a:lnTo>
                  <a:pt x="51445" y="118993"/>
                </a:lnTo>
                <a:lnTo>
                  <a:pt x="49059" y="123467"/>
                </a:lnTo>
                <a:lnTo>
                  <a:pt x="49059" y="126449"/>
                </a:lnTo>
                <a:cubicBezTo>
                  <a:pt x="49059" y="126449"/>
                  <a:pt x="49655" y="128984"/>
                  <a:pt x="49655" y="128984"/>
                </a:cubicBezTo>
                <a:lnTo>
                  <a:pt x="50550" y="131668"/>
                </a:lnTo>
                <a:lnTo>
                  <a:pt x="53532" y="129580"/>
                </a:lnTo>
                <a:lnTo>
                  <a:pt x="55470" y="128387"/>
                </a:lnTo>
                <a:lnTo>
                  <a:pt x="57260" y="127791"/>
                </a:lnTo>
                <a:lnTo>
                  <a:pt x="54129" y="131817"/>
                </a:lnTo>
                <a:lnTo>
                  <a:pt x="53681" y="133457"/>
                </a:lnTo>
                <a:lnTo>
                  <a:pt x="53681" y="135545"/>
                </a:lnTo>
                <a:cubicBezTo>
                  <a:pt x="53681" y="135545"/>
                  <a:pt x="55321" y="136738"/>
                  <a:pt x="55321" y="136738"/>
                </a:cubicBezTo>
                <a:lnTo>
                  <a:pt x="56067" y="137633"/>
                </a:lnTo>
                <a:lnTo>
                  <a:pt x="58006" y="137334"/>
                </a:lnTo>
                <a:lnTo>
                  <a:pt x="59496" y="135396"/>
                </a:lnTo>
                <a:lnTo>
                  <a:pt x="61286" y="131071"/>
                </a:lnTo>
                <a:lnTo>
                  <a:pt x="64865" y="127344"/>
                </a:lnTo>
                <a:lnTo>
                  <a:pt x="66356" y="126151"/>
                </a:lnTo>
                <a:lnTo>
                  <a:pt x="67251" y="124958"/>
                </a:lnTo>
                <a:lnTo>
                  <a:pt x="67996" y="121976"/>
                </a:lnTo>
                <a:lnTo>
                  <a:pt x="67399" y="119888"/>
                </a:lnTo>
                <a:lnTo>
                  <a:pt x="65759" y="116906"/>
                </a:lnTo>
                <a:lnTo>
                  <a:pt x="64566" y="115414"/>
                </a:lnTo>
                <a:lnTo>
                  <a:pt x="64865" y="114072"/>
                </a:lnTo>
                <a:lnTo>
                  <a:pt x="64417" y="112581"/>
                </a:lnTo>
                <a:lnTo>
                  <a:pt x="63224" y="110643"/>
                </a:lnTo>
                <a:lnTo>
                  <a:pt x="63224" y="108406"/>
                </a:lnTo>
                <a:cubicBezTo>
                  <a:pt x="63224" y="108406"/>
                  <a:pt x="63970" y="106915"/>
                  <a:pt x="63970" y="106915"/>
                </a:cubicBezTo>
                <a:lnTo>
                  <a:pt x="66356" y="106318"/>
                </a:lnTo>
                <a:lnTo>
                  <a:pt x="64417" y="103933"/>
                </a:lnTo>
                <a:lnTo>
                  <a:pt x="64119" y="101994"/>
                </a:lnTo>
                <a:lnTo>
                  <a:pt x="65759" y="101100"/>
                </a:lnTo>
                <a:lnTo>
                  <a:pt x="67549" y="99757"/>
                </a:lnTo>
                <a:lnTo>
                  <a:pt x="67549" y="97670"/>
                </a:lnTo>
                <a:cubicBezTo>
                  <a:pt x="67549" y="97670"/>
                  <a:pt x="67549" y="95881"/>
                  <a:pt x="67549" y="95881"/>
                </a:cubicBezTo>
                <a:lnTo>
                  <a:pt x="65759" y="93644"/>
                </a:lnTo>
                <a:lnTo>
                  <a:pt x="62330" y="93047"/>
                </a:lnTo>
                <a:lnTo>
                  <a:pt x="59049" y="90512"/>
                </a:lnTo>
                <a:lnTo>
                  <a:pt x="62777" y="91258"/>
                </a:lnTo>
                <a:lnTo>
                  <a:pt x="66654" y="91556"/>
                </a:lnTo>
                <a:lnTo>
                  <a:pt x="66952" y="90065"/>
                </a:lnTo>
                <a:lnTo>
                  <a:pt x="66952" y="88276"/>
                </a:lnTo>
                <a:cubicBezTo>
                  <a:pt x="66952" y="88276"/>
                  <a:pt x="66952" y="87083"/>
                  <a:pt x="66952" y="87083"/>
                </a:cubicBezTo>
                <a:lnTo>
                  <a:pt x="67698" y="86636"/>
                </a:lnTo>
                <a:lnTo>
                  <a:pt x="67996" y="88425"/>
                </a:lnTo>
                <a:lnTo>
                  <a:pt x="67996" y="90960"/>
                </a:lnTo>
                <a:cubicBezTo>
                  <a:pt x="67996" y="90960"/>
                  <a:pt x="69040" y="95881"/>
                  <a:pt x="69040" y="95881"/>
                </a:cubicBezTo>
                <a:lnTo>
                  <a:pt x="68443" y="101100"/>
                </a:lnTo>
                <a:lnTo>
                  <a:pt x="69040" y="103038"/>
                </a:lnTo>
                <a:lnTo>
                  <a:pt x="73513" y="111836"/>
                </a:lnTo>
                <a:lnTo>
                  <a:pt x="76645" y="115414"/>
                </a:lnTo>
                <a:lnTo>
                  <a:pt x="82013" y="114967"/>
                </a:lnTo>
                <a:lnTo>
                  <a:pt x="83653" y="114222"/>
                </a:lnTo>
                <a:lnTo>
                  <a:pt x="86188" y="111538"/>
                </a:lnTo>
                <a:lnTo>
                  <a:pt x="88723" y="109748"/>
                </a:lnTo>
                <a:lnTo>
                  <a:pt x="90512" y="107213"/>
                </a:lnTo>
                <a:lnTo>
                  <a:pt x="90512" y="109748"/>
                </a:lnTo>
                <a:cubicBezTo>
                  <a:pt x="90512" y="109748"/>
                  <a:pt x="91854" y="112283"/>
                  <a:pt x="91854" y="112283"/>
                </a:cubicBezTo>
                <a:lnTo>
                  <a:pt x="96179" y="118099"/>
                </a:lnTo>
                <a:lnTo>
                  <a:pt x="97222" y="120932"/>
                </a:lnTo>
                <a:lnTo>
                  <a:pt x="98863" y="124063"/>
                </a:lnTo>
                <a:lnTo>
                  <a:pt x="100205" y="122721"/>
                </a:lnTo>
                <a:lnTo>
                  <a:pt x="100652" y="122721"/>
                </a:lnTo>
                <a:cubicBezTo>
                  <a:pt x="100652" y="122721"/>
                  <a:pt x="100652" y="123467"/>
                  <a:pt x="100652" y="123467"/>
                </a:cubicBezTo>
                <a:lnTo>
                  <a:pt x="99757" y="126002"/>
                </a:lnTo>
                <a:lnTo>
                  <a:pt x="100354" y="128089"/>
                </a:lnTo>
                <a:lnTo>
                  <a:pt x="101994" y="135992"/>
                </a:lnTo>
                <a:lnTo>
                  <a:pt x="104529" y="141658"/>
                </a:lnTo>
                <a:lnTo>
                  <a:pt x="104529" y="146430"/>
                </a:lnTo>
                <a:cubicBezTo>
                  <a:pt x="104529" y="146430"/>
                  <a:pt x="105722" y="156123"/>
                  <a:pt x="105722" y="156123"/>
                </a:cubicBezTo>
                <a:lnTo>
                  <a:pt x="109301" y="161491"/>
                </a:lnTo>
                <a:lnTo>
                  <a:pt x="110643" y="164324"/>
                </a:lnTo>
                <a:lnTo>
                  <a:pt x="112283" y="167008"/>
                </a:lnTo>
                <a:lnTo>
                  <a:pt x="112730" y="167008"/>
                </a:lnTo>
                <a:cubicBezTo>
                  <a:pt x="112730" y="167008"/>
                  <a:pt x="112432" y="164920"/>
                  <a:pt x="112432" y="164920"/>
                </a:cubicBezTo>
                <a:lnTo>
                  <a:pt x="111686" y="162982"/>
                </a:lnTo>
                <a:lnTo>
                  <a:pt x="111239" y="160894"/>
                </a:lnTo>
                <a:lnTo>
                  <a:pt x="111239" y="159254"/>
                </a:lnTo>
                <a:cubicBezTo>
                  <a:pt x="111239" y="159254"/>
                  <a:pt x="109897" y="157763"/>
                  <a:pt x="109897" y="157763"/>
                </a:cubicBezTo>
                <a:lnTo>
                  <a:pt x="109301" y="155228"/>
                </a:lnTo>
                <a:lnTo>
                  <a:pt x="109002" y="152693"/>
                </a:lnTo>
                <a:lnTo>
                  <a:pt x="109748" y="150904"/>
                </a:lnTo>
                <a:lnTo>
                  <a:pt x="111686" y="148965"/>
                </a:lnTo>
                <a:lnTo>
                  <a:pt x="113028" y="148667"/>
                </a:lnTo>
                <a:lnTo>
                  <a:pt x="114072" y="149562"/>
                </a:lnTo>
                <a:lnTo>
                  <a:pt x="116756" y="150904"/>
                </a:lnTo>
                <a:lnTo>
                  <a:pt x="118546" y="152097"/>
                </a:lnTo>
                <a:lnTo>
                  <a:pt x="119291" y="153737"/>
                </a:lnTo>
                <a:lnTo>
                  <a:pt x="120186" y="153737"/>
                </a:lnTo>
                <a:cubicBezTo>
                  <a:pt x="120186" y="153737"/>
                  <a:pt x="121081" y="152544"/>
                  <a:pt x="121081" y="152544"/>
                </a:cubicBezTo>
                <a:lnTo>
                  <a:pt x="121081" y="151202"/>
                </a:lnTo>
                <a:close/>
                <a:moveTo>
                  <a:pt x="101249" y="135545"/>
                </a:moveTo>
                <a:lnTo>
                  <a:pt x="100652" y="134352"/>
                </a:lnTo>
                <a:lnTo>
                  <a:pt x="100354" y="134352"/>
                </a:lnTo>
                <a:cubicBezTo>
                  <a:pt x="100354" y="134352"/>
                  <a:pt x="99907" y="135545"/>
                  <a:pt x="99907" y="135545"/>
                </a:cubicBezTo>
                <a:lnTo>
                  <a:pt x="99459" y="137782"/>
                </a:lnTo>
                <a:lnTo>
                  <a:pt x="99907" y="139422"/>
                </a:lnTo>
                <a:lnTo>
                  <a:pt x="100801" y="137036"/>
                </a:lnTo>
                <a:lnTo>
                  <a:pt x="101099" y="135545"/>
                </a:lnTo>
                <a:close/>
                <a:moveTo>
                  <a:pt x="102591" y="140167"/>
                </a:moveTo>
                <a:lnTo>
                  <a:pt x="101845" y="140167"/>
                </a:lnTo>
                <a:cubicBezTo>
                  <a:pt x="101845" y="140167"/>
                  <a:pt x="100503" y="140615"/>
                  <a:pt x="100503" y="140615"/>
                </a:cubicBezTo>
                <a:lnTo>
                  <a:pt x="100950" y="144492"/>
                </a:lnTo>
                <a:lnTo>
                  <a:pt x="100652" y="145685"/>
                </a:lnTo>
                <a:lnTo>
                  <a:pt x="101397" y="146579"/>
                </a:lnTo>
                <a:lnTo>
                  <a:pt x="103038" y="146579"/>
                </a:lnTo>
                <a:cubicBezTo>
                  <a:pt x="103038" y="146579"/>
                  <a:pt x="103336" y="143597"/>
                  <a:pt x="103336" y="143597"/>
                </a:cubicBezTo>
                <a:lnTo>
                  <a:pt x="103038" y="141509"/>
                </a:lnTo>
                <a:lnTo>
                  <a:pt x="102591" y="14031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8" name="Bahrain__">
            <a:extLst>
              <a:ext uri="{FF2B5EF4-FFF2-40B4-BE49-F238E27FC236}">
                <a16:creationId xmlns:a16="http://schemas.microsoft.com/office/drawing/2014/main" id="{A8999D26-431F-A9AF-6CD7-35E1D4DE88F2}"/>
              </a:ext>
            </a:extLst>
          </p:cNvPr>
          <p:cNvSpPr/>
          <p:nvPr/>
        </p:nvSpPr>
        <p:spPr>
          <a:xfrm>
            <a:off x="7329772" y="3396908"/>
            <a:ext cx="4323" cy="13765"/>
          </a:xfrm>
          <a:custGeom>
            <a:avLst/>
            <a:gdLst>
              <a:gd name="connsiteX0" fmla="*/ 4175 w 4323"/>
              <a:gd name="connsiteY0" fmla="*/ 3579 h 12823"/>
              <a:gd name="connsiteX1" fmla="*/ 2684 w 4323"/>
              <a:gd name="connsiteY1" fmla="*/ 1342 h 12823"/>
              <a:gd name="connsiteX2" fmla="*/ 3429 w 4323"/>
              <a:gd name="connsiteY2" fmla="*/ 149 h 12823"/>
              <a:gd name="connsiteX3" fmla="*/ 2982 w 4323"/>
              <a:gd name="connsiteY3" fmla="*/ 0 h 12823"/>
              <a:gd name="connsiteX4" fmla="*/ 447 w 4323"/>
              <a:gd name="connsiteY4" fmla="*/ 447 h 12823"/>
              <a:gd name="connsiteX5" fmla="*/ 0 w 4323"/>
              <a:gd name="connsiteY5" fmla="*/ 1640 h 12823"/>
              <a:gd name="connsiteX6" fmla="*/ 895 w 4323"/>
              <a:gd name="connsiteY6" fmla="*/ 5517 h 12823"/>
              <a:gd name="connsiteX7" fmla="*/ 298 w 4323"/>
              <a:gd name="connsiteY7" fmla="*/ 8201 h 12823"/>
              <a:gd name="connsiteX8" fmla="*/ 2385 w 4323"/>
              <a:gd name="connsiteY8" fmla="*/ 12078 h 12823"/>
              <a:gd name="connsiteX9" fmla="*/ 3131 w 4323"/>
              <a:gd name="connsiteY9" fmla="*/ 12824 h 12823"/>
              <a:gd name="connsiteX10" fmla="*/ 4026 w 4323"/>
              <a:gd name="connsiteY10" fmla="*/ 10587 h 12823"/>
              <a:gd name="connsiteX11" fmla="*/ 4324 w 4323"/>
              <a:gd name="connsiteY11" fmla="*/ 7157 h 12823"/>
              <a:gd name="connsiteX12" fmla="*/ 4175 w 4323"/>
              <a:gd name="connsiteY12" fmla="*/ 3579 h 12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3" h="12823">
                <a:moveTo>
                  <a:pt x="4175" y="3579"/>
                </a:moveTo>
                <a:lnTo>
                  <a:pt x="2684" y="1342"/>
                </a:lnTo>
                <a:lnTo>
                  <a:pt x="3429" y="149"/>
                </a:lnTo>
                <a:lnTo>
                  <a:pt x="2982" y="0"/>
                </a:lnTo>
                <a:lnTo>
                  <a:pt x="447" y="447"/>
                </a:lnTo>
                <a:lnTo>
                  <a:pt x="0" y="1640"/>
                </a:lnTo>
                <a:lnTo>
                  <a:pt x="895" y="5517"/>
                </a:lnTo>
                <a:lnTo>
                  <a:pt x="298" y="8201"/>
                </a:lnTo>
                <a:lnTo>
                  <a:pt x="2385" y="12078"/>
                </a:lnTo>
                <a:lnTo>
                  <a:pt x="3131" y="12824"/>
                </a:lnTo>
                <a:lnTo>
                  <a:pt x="4026" y="10587"/>
                </a:lnTo>
                <a:lnTo>
                  <a:pt x="4324" y="7157"/>
                </a:lnTo>
                <a:lnTo>
                  <a:pt x="4175" y="357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09" name="The Bahamas__">
            <a:extLst>
              <a:ext uri="{FF2B5EF4-FFF2-40B4-BE49-F238E27FC236}">
                <a16:creationId xmlns:a16="http://schemas.microsoft.com/office/drawing/2014/main" id="{320B31ED-0DC7-18AF-65DB-4D3289DEDE9B}"/>
              </a:ext>
            </a:extLst>
          </p:cNvPr>
          <p:cNvSpPr/>
          <p:nvPr/>
        </p:nvSpPr>
        <p:spPr>
          <a:xfrm>
            <a:off x="3923257" y="3375300"/>
            <a:ext cx="163876" cy="186153"/>
          </a:xfrm>
          <a:custGeom>
            <a:avLst/>
            <a:gdLst>
              <a:gd name="connsiteX0" fmla="*/ 47716 w 163876"/>
              <a:gd name="connsiteY0" fmla="*/ 9842 h 173419"/>
              <a:gd name="connsiteX1" fmla="*/ 45182 w 163876"/>
              <a:gd name="connsiteY1" fmla="*/ 8649 h 173419"/>
              <a:gd name="connsiteX2" fmla="*/ 44883 w 163876"/>
              <a:gd name="connsiteY2" fmla="*/ 7903 h 173419"/>
              <a:gd name="connsiteX3" fmla="*/ 44883 w 163876"/>
              <a:gd name="connsiteY3" fmla="*/ 7157 h 173419"/>
              <a:gd name="connsiteX4" fmla="*/ 44138 w 163876"/>
              <a:gd name="connsiteY4" fmla="*/ 6412 h 173419"/>
              <a:gd name="connsiteX5" fmla="*/ 42199 w 163876"/>
              <a:gd name="connsiteY5" fmla="*/ 5368 h 173419"/>
              <a:gd name="connsiteX6" fmla="*/ 40112 w 163876"/>
              <a:gd name="connsiteY6" fmla="*/ 2833 h 173419"/>
              <a:gd name="connsiteX7" fmla="*/ 37875 w 163876"/>
              <a:gd name="connsiteY7" fmla="*/ 895 h 173419"/>
              <a:gd name="connsiteX8" fmla="*/ 34296 w 163876"/>
              <a:gd name="connsiteY8" fmla="*/ 597 h 173419"/>
              <a:gd name="connsiteX9" fmla="*/ 31314 w 163876"/>
              <a:gd name="connsiteY9" fmla="*/ 0 h 173419"/>
              <a:gd name="connsiteX10" fmla="*/ 29376 w 163876"/>
              <a:gd name="connsiteY10" fmla="*/ 0 h 173419"/>
              <a:gd name="connsiteX11" fmla="*/ 27288 w 163876"/>
              <a:gd name="connsiteY11" fmla="*/ 895 h 173419"/>
              <a:gd name="connsiteX12" fmla="*/ 31165 w 163876"/>
              <a:gd name="connsiteY12" fmla="*/ 895 h 173419"/>
              <a:gd name="connsiteX13" fmla="*/ 38621 w 163876"/>
              <a:gd name="connsiteY13" fmla="*/ 2535 h 173419"/>
              <a:gd name="connsiteX14" fmla="*/ 43392 w 163876"/>
              <a:gd name="connsiteY14" fmla="*/ 9245 h 173419"/>
              <a:gd name="connsiteX15" fmla="*/ 45778 w 163876"/>
              <a:gd name="connsiteY15" fmla="*/ 10885 h 173419"/>
              <a:gd name="connsiteX16" fmla="*/ 46673 w 163876"/>
              <a:gd name="connsiteY16" fmla="*/ 12973 h 173419"/>
              <a:gd name="connsiteX17" fmla="*/ 46076 w 163876"/>
              <a:gd name="connsiteY17" fmla="*/ 14911 h 173419"/>
              <a:gd name="connsiteX18" fmla="*/ 46375 w 163876"/>
              <a:gd name="connsiteY18" fmla="*/ 16701 h 173419"/>
              <a:gd name="connsiteX19" fmla="*/ 45629 w 163876"/>
              <a:gd name="connsiteY19" fmla="*/ 18789 h 173419"/>
              <a:gd name="connsiteX20" fmla="*/ 45629 w 163876"/>
              <a:gd name="connsiteY20" fmla="*/ 22665 h 173419"/>
              <a:gd name="connsiteX21" fmla="*/ 44436 w 163876"/>
              <a:gd name="connsiteY21" fmla="*/ 24455 h 173419"/>
              <a:gd name="connsiteX22" fmla="*/ 41603 w 163876"/>
              <a:gd name="connsiteY22" fmla="*/ 26542 h 173419"/>
              <a:gd name="connsiteX23" fmla="*/ 43392 w 163876"/>
              <a:gd name="connsiteY23" fmla="*/ 27437 h 173419"/>
              <a:gd name="connsiteX24" fmla="*/ 45629 w 163876"/>
              <a:gd name="connsiteY24" fmla="*/ 30419 h 173419"/>
              <a:gd name="connsiteX25" fmla="*/ 46225 w 163876"/>
              <a:gd name="connsiteY25" fmla="*/ 30121 h 173419"/>
              <a:gd name="connsiteX26" fmla="*/ 47120 w 163876"/>
              <a:gd name="connsiteY26" fmla="*/ 28630 h 173419"/>
              <a:gd name="connsiteX27" fmla="*/ 47716 w 163876"/>
              <a:gd name="connsiteY27" fmla="*/ 20280 h 173419"/>
              <a:gd name="connsiteX28" fmla="*/ 51146 w 163876"/>
              <a:gd name="connsiteY28" fmla="*/ 17596 h 173419"/>
              <a:gd name="connsiteX29" fmla="*/ 50401 w 163876"/>
              <a:gd name="connsiteY29" fmla="*/ 11780 h 173419"/>
              <a:gd name="connsiteX30" fmla="*/ 47866 w 163876"/>
              <a:gd name="connsiteY30" fmla="*/ 9842 h 173419"/>
              <a:gd name="connsiteX31" fmla="*/ 43392 w 163876"/>
              <a:gd name="connsiteY31" fmla="*/ 54129 h 173419"/>
              <a:gd name="connsiteX32" fmla="*/ 40112 w 163876"/>
              <a:gd name="connsiteY32" fmla="*/ 54129 h 173419"/>
              <a:gd name="connsiteX33" fmla="*/ 38173 w 163876"/>
              <a:gd name="connsiteY33" fmla="*/ 54874 h 173419"/>
              <a:gd name="connsiteX34" fmla="*/ 37279 w 163876"/>
              <a:gd name="connsiteY34" fmla="*/ 55620 h 173419"/>
              <a:gd name="connsiteX35" fmla="*/ 37875 w 163876"/>
              <a:gd name="connsiteY35" fmla="*/ 56067 h 173419"/>
              <a:gd name="connsiteX36" fmla="*/ 39962 w 163876"/>
              <a:gd name="connsiteY36" fmla="*/ 56663 h 173419"/>
              <a:gd name="connsiteX37" fmla="*/ 42945 w 163876"/>
              <a:gd name="connsiteY37" fmla="*/ 56067 h 173419"/>
              <a:gd name="connsiteX38" fmla="*/ 45033 w 163876"/>
              <a:gd name="connsiteY38" fmla="*/ 55172 h 173419"/>
              <a:gd name="connsiteX39" fmla="*/ 45033 w 163876"/>
              <a:gd name="connsiteY39" fmla="*/ 54874 h 173419"/>
              <a:gd name="connsiteX40" fmla="*/ 43392 w 163876"/>
              <a:gd name="connsiteY40" fmla="*/ 54129 h 173419"/>
              <a:gd name="connsiteX41" fmla="*/ 83504 w 163876"/>
              <a:gd name="connsiteY41" fmla="*/ 98714 h 173419"/>
              <a:gd name="connsiteX42" fmla="*/ 79776 w 163876"/>
              <a:gd name="connsiteY42" fmla="*/ 95731 h 173419"/>
              <a:gd name="connsiteX43" fmla="*/ 78136 w 163876"/>
              <a:gd name="connsiteY43" fmla="*/ 94986 h 173419"/>
              <a:gd name="connsiteX44" fmla="*/ 77390 w 163876"/>
              <a:gd name="connsiteY44" fmla="*/ 96924 h 173419"/>
              <a:gd name="connsiteX45" fmla="*/ 79478 w 163876"/>
              <a:gd name="connsiteY45" fmla="*/ 97223 h 173419"/>
              <a:gd name="connsiteX46" fmla="*/ 84100 w 163876"/>
              <a:gd name="connsiteY46" fmla="*/ 100801 h 173419"/>
              <a:gd name="connsiteX47" fmla="*/ 86039 w 163876"/>
              <a:gd name="connsiteY47" fmla="*/ 101547 h 173419"/>
              <a:gd name="connsiteX48" fmla="*/ 87083 w 163876"/>
              <a:gd name="connsiteY48" fmla="*/ 101547 h 173419"/>
              <a:gd name="connsiteX49" fmla="*/ 84697 w 163876"/>
              <a:gd name="connsiteY49" fmla="*/ 100205 h 173419"/>
              <a:gd name="connsiteX50" fmla="*/ 83355 w 163876"/>
              <a:gd name="connsiteY50" fmla="*/ 98714 h 173419"/>
              <a:gd name="connsiteX51" fmla="*/ 73364 w 163876"/>
              <a:gd name="connsiteY51" fmla="*/ 50848 h 173419"/>
              <a:gd name="connsiteX52" fmla="*/ 69338 w 163876"/>
              <a:gd name="connsiteY52" fmla="*/ 46673 h 173419"/>
              <a:gd name="connsiteX53" fmla="*/ 65610 w 163876"/>
              <a:gd name="connsiteY53" fmla="*/ 45480 h 173419"/>
              <a:gd name="connsiteX54" fmla="*/ 61286 w 163876"/>
              <a:gd name="connsiteY54" fmla="*/ 42199 h 173419"/>
              <a:gd name="connsiteX55" fmla="*/ 59646 w 163876"/>
              <a:gd name="connsiteY55" fmla="*/ 39963 h 173419"/>
              <a:gd name="connsiteX56" fmla="*/ 59198 w 163876"/>
              <a:gd name="connsiteY56" fmla="*/ 40410 h 173419"/>
              <a:gd name="connsiteX57" fmla="*/ 58602 w 163876"/>
              <a:gd name="connsiteY57" fmla="*/ 42498 h 173419"/>
              <a:gd name="connsiteX58" fmla="*/ 57707 w 163876"/>
              <a:gd name="connsiteY58" fmla="*/ 44138 h 173419"/>
              <a:gd name="connsiteX59" fmla="*/ 60093 w 163876"/>
              <a:gd name="connsiteY59" fmla="*/ 43691 h 173419"/>
              <a:gd name="connsiteX60" fmla="*/ 62032 w 163876"/>
              <a:gd name="connsiteY60" fmla="*/ 43989 h 173419"/>
              <a:gd name="connsiteX61" fmla="*/ 65163 w 163876"/>
              <a:gd name="connsiteY61" fmla="*/ 46673 h 173419"/>
              <a:gd name="connsiteX62" fmla="*/ 68593 w 163876"/>
              <a:gd name="connsiteY62" fmla="*/ 47567 h 173419"/>
              <a:gd name="connsiteX63" fmla="*/ 70829 w 163876"/>
              <a:gd name="connsiteY63" fmla="*/ 50251 h 173419"/>
              <a:gd name="connsiteX64" fmla="*/ 74110 w 163876"/>
              <a:gd name="connsiteY64" fmla="*/ 53234 h 173419"/>
              <a:gd name="connsiteX65" fmla="*/ 74110 w 163876"/>
              <a:gd name="connsiteY65" fmla="*/ 55918 h 173419"/>
              <a:gd name="connsiteX66" fmla="*/ 72917 w 163876"/>
              <a:gd name="connsiteY66" fmla="*/ 58602 h 173419"/>
              <a:gd name="connsiteX67" fmla="*/ 72619 w 163876"/>
              <a:gd name="connsiteY67" fmla="*/ 61883 h 173419"/>
              <a:gd name="connsiteX68" fmla="*/ 69785 w 163876"/>
              <a:gd name="connsiteY68" fmla="*/ 61883 h 173419"/>
              <a:gd name="connsiteX69" fmla="*/ 70233 w 163876"/>
              <a:gd name="connsiteY69" fmla="*/ 62628 h 173419"/>
              <a:gd name="connsiteX70" fmla="*/ 71724 w 163876"/>
              <a:gd name="connsiteY70" fmla="*/ 63821 h 173419"/>
              <a:gd name="connsiteX71" fmla="*/ 72619 w 163876"/>
              <a:gd name="connsiteY71" fmla="*/ 65908 h 173419"/>
              <a:gd name="connsiteX72" fmla="*/ 73513 w 163876"/>
              <a:gd name="connsiteY72" fmla="*/ 66803 h 173419"/>
              <a:gd name="connsiteX73" fmla="*/ 73513 w 163876"/>
              <a:gd name="connsiteY73" fmla="*/ 63672 h 173419"/>
              <a:gd name="connsiteX74" fmla="*/ 74259 w 163876"/>
              <a:gd name="connsiteY74" fmla="*/ 59944 h 173419"/>
              <a:gd name="connsiteX75" fmla="*/ 75004 w 163876"/>
              <a:gd name="connsiteY75" fmla="*/ 53830 h 173419"/>
              <a:gd name="connsiteX76" fmla="*/ 74706 w 163876"/>
              <a:gd name="connsiteY76" fmla="*/ 52488 h 173419"/>
              <a:gd name="connsiteX77" fmla="*/ 72917 w 163876"/>
              <a:gd name="connsiteY77" fmla="*/ 50997 h 173419"/>
              <a:gd name="connsiteX78" fmla="*/ 38173 w 163876"/>
              <a:gd name="connsiteY78" fmla="*/ 87232 h 173419"/>
              <a:gd name="connsiteX79" fmla="*/ 38173 w 163876"/>
              <a:gd name="connsiteY79" fmla="*/ 86635 h 173419"/>
              <a:gd name="connsiteX80" fmla="*/ 38173 w 163876"/>
              <a:gd name="connsiteY80" fmla="*/ 85890 h 173419"/>
              <a:gd name="connsiteX81" fmla="*/ 37428 w 163876"/>
              <a:gd name="connsiteY81" fmla="*/ 81565 h 173419"/>
              <a:gd name="connsiteX82" fmla="*/ 35937 w 163876"/>
              <a:gd name="connsiteY82" fmla="*/ 79329 h 173419"/>
              <a:gd name="connsiteX83" fmla="*/ 34147 w 163876"/>
              <a:gd name="connsiteY83" fmla="*/ 82162 h 173419"/>
              <a:gd name="connsiteX84" fmla="*/ 32209 w 163876"/>
              <a:gd name="connsiteY84" fmla="*/ 80820 h 173419"/>
              <a:gd name="connsiteX85" fmla="*/ 34744 w 163876"/>
              <a:gd name="connsiteY85" fmla="*/ 79031 h 173419"/>
              <a:gd name="connsiteX86" fmla="*/ 34744 w 163876"/>
              <a:gd name="connsiteY86" fmla="*/ 78434 h 173419"/>
              <a:gd name="connsiteX87" fmla="*/ 33551 w 163876"/>
              <a:gd name="connsiteY87" fmla="*/ 77390 h 173419"/>
              <a:gd name="connsiteX88" fmla="*/ 32059 w 163876"/>
              <a:gd name="connsiteY88" fmla="*/ 77838 h 173419"/>
              <a:gd name="connsiteX89" fmla="*/ 29674 w 163876"/>
              <a:gd name="connsiteY89" fmla="*/ 78136 h 173419"/>
              <a:gd name="connsiteX90" fmla="*/ 28779 w 163876"/>
              <a:gd name="connsiteY90" fmla="*/ 78583 h 173419"/>
              <a:gd name="connsiteX91" fmla="*/ 26990 w 163876"/>
              <a:gd name="connsiteY91" fmla="*/ 78285 h 173419"/>
              <a:gd name="connsiteX92" fmla="*/ 25648 w 163876"/>
              <a:gd name="connsiteY92" fmla="*/ 79180 h 173419"/>
              <a:gd name="connsiteX93" fmla="*/ 27884 w 163876"/>
              <a:gd name="connsiteY93" fmla="*/ 82907 h 173419"/>
              <a:gd name="connsiteX94" fmla="*/ 29525 w 163876"/>
              <a:gd name="connsiteY94" fmla="*/ 84399 h 173419"/>
              <a:gd name="connsiteX95" fmla="*/ 30717 w 163876"/>
              <a:gd name="connsiteY95" fmla="*/ 88872 h 173419"/>
              <a:gd name="connsiteX96" fmla="*/ 31463 w 163876"/>
              <a:gd name="connsiteY96" fmla="*/ 89469 h 173419"/>
              <a:gd name="connsiteX97" fmla="*/ 31463 w 163876"/>
              <a:gd name="connsiteY97" fmla="*/ 92600 h 173419"/>
              <a:gd name="connsiteX98" fmla="*/ 36831 w 163876"/>
              <a:gd name="connsiteY98" fmla="*/ 93047 h 173419"/>
              <a:gd name="connsiteX99" fmla="*/ 38322 w 163876"/>
              <a:gd name="connsiteY99" fmla="*/ 89319 h 173419"/>
              <a:gd name="connsiteX100" fmla="*/ 38322 w 163876"/>
              <a:gd name="connsiteY100" fmla="*/ 88127 h 173419"/>
              <a:gd name="connsiteX101" fmla="*/ 38024 w 163876"/>
              <a:gd name="connsiteY101" fmla="*/ 87232 h 173419"/>
              <a:gd name="connsiteX102" fmla="*/ 27735 w 163876"/>
              <a:gd name="connsiteY102" fmla="*/ 7903 h 173419"/>
              <a:gd name="connsiteX103" fmla="*/ 27735 w 163876"/>
              <a:gd name="connsiteY103" fmla="*/ 7157 h 173419"/>
              <a:gd name="connsiteX104" fmla="*/ 27288 w 163876"/>
              <a:gd name="connsiteY104" fmla="*/ 5666 h 173419"/>
              <a:gd name="connsiteX105" fmla="*/ 23411 w 163876"/>
              <a:gd name="connsiteY105" fmla="*/ 6561 h 173419"/>
              <a:gd name="connsiteX106" fmla="*/ 18639 w 163876"/>
              <a:gd name="connsiteY106" fmla="*/ 6263 h 173419"/>
              <a:gd name="connsiteX107" fmla="*/ 17595 w 163876"/>
              <a:gd name="connsiteY107" fmla="*/ 6859 h 173419"/>
              <a:gd name="connsiteX108" fmla="*/ 15955 w 163876"/>
              <a:gd name="connsiteY108" fmla="*/ 6859 h 173419"/>
              <a:gd name="connsiteX109" fmla="*/ 12824 w 163876"/>
              <a:gd name="connsiteY109" fmla="*/ 6114 h 173419"/>
              <a:gd name="connsiteX110" fmla="*/ 10140 w 163876"/>
              <a:gd name="connsiteY110" fmla="*/ 4026 h 173419"/>
              <a:gd name="connsiteX111" fmla="*/ 9245 w 163876"/>
              <a:gd name="connsiteY111" fmla="*/ 6114 h 173419"/>
              <a:gd name="connsiteX112" fmla="*/ 9543 w 163876"/>
              <a:gd name="connsiteY112" fmla="*/ 6710 h 173419"/>
              <a:gd name="connsiteX113" fmla="*/ 9245 w 163876"/>
              <a:gd name="connsiteY113" fmla="*/ 8052 h 173419"/>
              <a:gd name="connsiteX114" fmla="*/ 7157 w 163876"/>
              <a:gd name="connsiteY114" fmla="*/ 9842 h 173419"/>
              <a:gd name="connsiteX115" fmla="*/ 4921 w 163876"/>
              <a:gd name="connsiteY115" fmla="*/ 10289 h 173419"/>
              <a:gd name="connsiteX116" fmla="*/ 1342 w 163876"/>
              <a:gd name="connsiteY116" fmla="*/ 7605 h 173419"/>
              <a:gd name="connsiteX117" fmla="*/ 0 w 163876"/>
              <a:gd name="connsiteY117" fmla="*/ 7157 h 173419"/>
              <a:gd name="connsiteX118" fmla="*/ 4921 w 163876"/>
              <a:gd name="connsiteY118" fmla="*/ 11929 h 173419"/>
              <a:gd name="connsiteX119" fmla="*/ 6412 w 163876"/>
              <a:gd name="connsiteY119" fmla="*/ 12675 h 173419"/>
              <a:gd name="connsiteX120" fmla="*/ 8350 w 163876"/>
              <a:gd name="connsiteY120" fmla="*/ 12675 h 173419"/>
              <a:gd name="connsiteX121" fmla="*/ 12377 w 163876"/>
              <a:gd name="connsiteY121" fmla="*/ 10885 h 173419"/>
              <a:gd name="connsiteX122" fmla="*/ 19832 w 163876"/>
              <a:gd name="connsiteY122" fmla="*/ 8649 h 173419"/>
              <a:gd name="connsiteX123" fmla="*/ 27884 w 163876"/>
              <a:gd name="connsiteY123" fmla="*/ 7903 h 173419"/>
              <a:gd name="connsiteX124" fmla="*/ 28928 w 163876"/>
              <a:gd name="connsiteY124" fmla="*/ 74855 h 173419"/>
              <a:gd name="connsiteX125" fmla="*/ 29674 w 163876"/>
              <a:gd name="connsiteY125" fmla="*/ 73811 h 173419"/>
              <a:gd name="connsiteX126" fmla="*/ 32507 w 163876"/>
              <a:gd name="connsiteY126" fmla="*/ 72022 h 173419"/>
              <a:gd name="connsiteX127" fmla="*/ 32805 w 163876"/>
              <a:gd name="connsiteY127" fmla="*/ 71128 h 173419"/>
              <a:gd name="connsiteX128" fmla="*/ 32507 w 163876"/>
              <a:gd name="connsiteY128" fmla="*/ 68443 h 173419"/>
              <a:gd name="connsiteX129" fmla="*/ 32507 w 163876"/>
              <a:gd name="connsiteY129" fmla="*/ 64865 h 173419"/>
              <a:gd name="connsiteX130" fmla="*/ 29972 w 163876"/>
              <a:gd name="connsiteY130" fmla="*/ 62330 h 173419"/>
              <a:gd name="connsiteX131" fmla="*/ 27884 w 163876"/>
              <a:gd name="connsiteY131" fmla="*/ 58005 h 173419"/>
              <a:gd name="connsiteX132" fmla="*/ 26393 w 163876"/>
              <a:gd name="connsiteY132" fmla="*/ 56216 h 173419"/>
              <a:gd name="connsiteX133" fmla="*/ 26393 w 163876"/>
              <a:gd name="connsiteY133" fmla="*/ 53830 h 173419"/>
              <a:gd name="connsiteX134" fmla="*/ 24753 w 163876"/>
              <a:gd name="connsiteY134" fmla="*/ 52190 h 173419"/>
              <a:gd name="connsiteX135" fmla="*/ 21323 w 163876"/>
              <a:gd name="connsiteY135" fmla="*/ 50401 h 173419"/>
              <a:gd name="connsiteX136" fmla="*/ 19981 w 163876"/>
              <a:gd name="connsiteY136" fmla="*/ 50699 h 173419"/>
              <a:gd name="connsiteX137" fmla="*/ 21323 w 163876"/>
              <a:gd name="connsiteY137" fmla="*/ 55620 h 173419"/>
              <a:gd name="connsiteX138" fmla="*/ 20727 w 163876"/>
              <a:gd name="connsiteY138" fmla="*/ 58751 h 173419"/>
              <a:gd name="connsiteX139" fmla="*/ 17745 w 163876"/>
              <a:gd name="connsiteY139" fmla="*/ 63523 h 173419"/>
              <a:gd name="connsiteX140" fmla="*/ 18341 w 163876"/>
              <a:gd name="connsiteY140" fmla="*/ 65312 h 173419"/>
              <a:gd name="connsiteX141" fmla="*/ 18639 w 163876"/>
              <a:gd name="connsiteY141" fmla="*/ 65312 h 173419"/>
              <a:gd name="connsiteX142" fmla="*/ 19087 w 163876"/>
              <a:gd name="connsiteY142" fmla="*/ 66356 h 173419"/>
              <a:gd name="connsiteX143" fmla="*/ 17148 w 163876"/>
              <a:gd name="connsiteY143" fmla="*/ 68145 h 173419"/>
              <a:gd name="connsiteX144" fmla="*/ 16552 w 163876"/>
              <a:gd name="connsiteY144" fmla="*/ 66654 h 173419"/>
              <a:gd name="connsiteX145" fmla="*/ 14017 w 163876"/>
              <a:gd name="connsiteY145" fmla="*/ 67101 h 173419"/>
              <a:gd name="connsiteX146" fmla="*/ 15806 w 163876"/>
              <a:gd name="connsiteY146" fmla="*/ 69487 h 173419"/>
              <a:gd name="connsiteX147" fmla="*/ 18639 w 163876"/>
              <a:gd name="connsiteY147" fmla="*/ 71277 h 173419"/>
              <a:gd name="connsiteX148" fmla="*/ 20429 w 163876"/>
              <a:gd name="connsiteY148" fmla="*/ 71724 h 173419"/>
              <a:gd name="connsiteX149" fmla="*/ 21622 w 163876"/>
              <a:gd name="connsiteY149" fmla="*/ 70978 h 173419"/>
              <a:gd name="connsiteX150" fmla="*/ 21920 w 163876"/>
              <a:gd name="connsiteY150" fmla="*/ 73364 h 173419"/>
              <a:gd name="connsiteX151" fmla="*/ 23560 w 163876"/>
              <a:gd name="connsiteY151" fmla="*/ 74706 h 173419"/>
              <a:gd name="connsiteX152" fmla="*/ 24306 w 163876"/>
              <a:gd name="connsiteY152" fmla="*/ 76943 h 173419"/>
              <a:gd name="connsiteX153" fmla="*/ 25946 w 163876"/>
              <a:gd name="connsiteY153" fmla="*/ 75601 h 173419"/>
              <a:gd name="connsiteX154" fmla="*/ 28630 w 163876"/>
              <a:gd name="connsiteY154" fmla="*/ 74557 h 173419"/>
              <a:gd name="connsiteX155" fmla="*/ 155675 w 163876"/>
              <a:gd name="connsiteY155" fmla="*/ 157017 h 173419"/>
              <a:gd name="connsiteX156" fmla="*/ 155973 w 163876"/>
              <a:gd name="connsiteY156" fmla="*/ 158657 h 173419"/>
              <a:gd name="connsiteX157" fmla="*/ 159552 w 163876"/>
              <a:gd name="connsiteY157" fmla="*/ 157315 h 173419"/>
              <a:gd name="connsiteX158" fmla="*/ 157465 w 163876"/>
              <a:gd name="connsiteY158" fmla="*/ 155675 h 173419"/>
              <a:gd name="connsiteX159" fmla="*/ 155675 w 163876"/>
              <a:gd name="connsiteY159" fmla="*/ 157017 h 173419"/>
              <a:gd name="connsiteX160" fmla="*/ 153737 w 163876"/>
              <a:gd name="connsiteY160" fmla="*/ 165964 h 173419"/>
              <a:gd name="connsiteX161" fmla="*/ 151202 w 163876"/>
              <a:gd name="connsiteY161" fmla="*/ 167455 h 173419"/>
              <a:gd name="connsiteX162" fmla="*/ 149412 w 163876"/>
              <a:gd name="connsiteY162" fmla="*/ 167455 h 173419"/>
              <a:gd name="connsiteX163" fmla="*/ 146132 w 163876"/>
              <a:gd name="connsiteY163" fmla="*/ 166113 h 173419"/>
              <a:gd name="connsiteX164" fmla="*/ 143597 w 163876"/>
              <a:gd name="connsiteY164" fmla="*/ 166411 h 173419"/>
              <a:gd name="connsiteX165" fmla="*/ 141957 w 163876"/>
              <a:gd name="connsiteY165" fmla="*/ 168201 h 173419"/>
              <a:gd name="connsiteX166" fmla="*/ 139422 w 163876"/>
              <a:gd name="connsiteY166" fmla="*/ 168797 h 173419"/>
              <a:gd name="connsiteX167" fmla="*/ 139720 w 163876"/>
              <a:gd name="connsiteY167" fmla="*/ 169394 h 173419"/>
              <a:gd name="connsiteX168" fmla="*/ 139720 w 163876"/>
              <a:gd name="connsiteY168" fmla="*/ 169990 h 173419"/>
              <a:gd name="connsiteX169" fmla="*/ 139273 w 163876"/>
              <a:gd name="connsiteY169" fmla="*/ 171481 h 173419"/>
              <a:gd name="connsiteX170" fmla="*/ 139273 w 163876"/>
              <a:gd name="connsiteY170" fmla="*/ 172376 h 173419"/>
              <a:gd name="connsiteX171" fmla="*/ 140018 w 163876"/>
              <a:gd name="connsiteY171" fmla="*/ 173420 h 173419"/>
              <a:gd name="connsiteX172" fmla="*/ 146878 w 163876"/>
              <a:gd name="connsiteY172" fmla="*/ 173420 h 173419"/>
              <a:gd name="connsiteX173" fmla="*/ 153140 w 163876"/>
              <a:gd name="connsiteY173" fmla="*/ 172227 h 173419"/>
              <a:gd name="connsiteX174" fmla="*/ 155973 w 163876"/>
              <a:gd name="connsiteY174" fmla="*/ 168201 h 173419"/>
              <a:gd name="connsiteX175" fmla="*/ 156868 w 163876"/>
              <a:gd name="connsiteY175" fmla="*/ 166113 h 173419"/>
              <a:gd name="connsiteX176" fmla="*/ 157316 w 163876"/>
              <a:gd name="connsiteY176" fmla="*/ 162982 h 173419"/>
              <a:gd name="connsiteX177" fmla="*/ 156123 w 163876"/>
              <a:gd name="connsiteY177" fmla="*/ 162535 h 173419"/>
              <a:gd name="connsiteX178" fmla="*/ 154035 w 163876"/>
              <a:gd name="connsiteY178" fmla="*/ 165666 h 173419"/>
              <a:gd name="connsiteX179" fmla="*/ 96626 w 163876"/>
              <a:gd name="connsiteY179" fmla="*/ 79776 h 173419"/>
              <a:gd name="connsiteX180" fmla="*/ 91109 w 163876"/>
              <a:gd name="connsiteY180" fmla="*/ 73215 h 173419"/>
              <a:gd name="connsiteX181" fmla="*/ 91109 w 163876"/>
              <a:gd name="connsiteY181" fmla="*/ 72619 h 173419"/>
              <a:gd name="connsiteX182" fmla="*/ 87530 w 163876"/>
              <a:gd name="connsiteY182" fmla="*/ 65908 h 173419"/>
              <a:gd name="connsiteX183" fmla="*/ 86039 w 163876"/>
              <a:gd name="connsiteY183" fmla="*/ 65461 h 173419"/>
              <a:gd name="connsiteX184" fmla="*/ 85592 w 163876"/>
              <a:gd name="connsiteY184" fmla="*/ 65759 h 173419"/>
              <a:gd name="connsiteX185" fmla="*/ 85144 w 163876"/>
              <a:gd name="connsiteY185" fmla="*/ 66803 h 173419"/>
              <a:gd name="connsiteX186" fmla="*/ 87381 w 163876"/>
              <a:gd name="connsiteY186" fmla="*/ 68742 h 173419"/>
              <a:gd name="connsiteX187" fmla="*/ 87977 w 163876"/>
              <a:gd name="connsiteY187" fmla="*/ 70531 h 173419"/>
              <a:gd name="connsiteX188" fmla="*/ 89170 w 163876"/>
              <a:gd name="connsiteY188" fmla="*/ 71575 h 173419"/>
              <a:gd name="connsiteX189" fmla="*/ 91705 w 163876"/>
              <a:gd name="connsiteY189" fmla="*/ 76197 h 173419"/>
              <a:gd name="connsiteX190" fmla="*/ 93942 w 163876"/>
              <a:gd name="connsiteY190" fmla="*/ 78136 h 173419"/>
              <a:gd name="connsiteX191" fmla="*/ 93942 w 163876"/>
              <a:gd name="connsiteY191" fmla="*/ 79478 h 173419"/>
              <a:gd name="connsiteX192" fmla="*/ 92003 w 163876"/>
              <a:gd name="connsiteY192" fmla="*/ 80820 h 173419"/>
              <a:gd name="connsiteX193" fmla="*/ 91407 w 163876"/>
              <a:gd name="connsiteY193" fmla="*/ 81864 h 173419"/>
              <a:gd name="connsiteX194" fmla="*/ 92302 w 163876"/>
              <a:gd name="connsiteY194" fmla="*/ 81864 h 173419"/>
              <a:gd name="connsiteX195" fmla="*/ 94837 w 163876"/>
              <a:gd name="connsiteY195" fmla="*/ 81267 h 173419"/>
              <a:gd name="connsiteX196" fmla="*/ 96626 w 163876"/>
              <a:gd name="connsiteY196" fmla="*/ 81565 h 173419"/>
              <a:gd name="connsiteX197" fmla="*/ 96626 w 163876"/>
              <a:gd name="connsiteY197" fmla="*/ 80074 h 173419"/>
              <a:gd name="connsiteX198" fmla="*/ 134799 w 163876"/>
              <a:gd name="connsiteY198" fmla="*/ 122125 h 173419"/>
              <a:gd name="connsiteX199" fmla="*/ 132115 w 163876"/>
              <a:gd name="connsiteY199" fmla="*/ 122572 h 173419"/>
              <a:gd name="connsiteX200" fmla="*/ 131519 w 163876"/>
              <a:gd name="connsiteY200" fmla="*/ 123467 h 173419"/>
              <a:gd name="connsiteX201" fmla="*/ 131519 w 163876"/>
              <a:gd name="connsiteY201" fmla="*/ 124808 h 173419"/>
              <a:gd name="connsiteX202" fmla="*/ 133159 w 163876"/>
              <a:gd name="connsiteY202" fmla="*/ 126747 h 173419"/>
              <a:gd name="connsiteX203" fmla="*/ 133159 w 163876"/>
              <a:gd name="connsiteY203" fmla="*/ 127940 h 173419"/>
              <a:gd name="connsiteX204" fmla="*/ 132563 w 163876"/>
              <a:gd name="connsiteY204" fmla="*/ 129431 h 173419"/>
              <a:gd name="connsiteX205" fmla="*/ 131071 w 163876"/>
              <a:gd name="connsiteY205" fmla="*/ 130177 h 173419"/>
              <a:gd name="connsiteX206" fmla="*/ 130624 w 163876"/>
              <a:gd name="connsiteY206" fmla="*/ 130773 h 173419"/>
              <a:gd name="connsiteX207" fmla="*/ 129580 w 163876"/>
              <a:gd name="connsiteY207" fmla="*/ 131519 h 173419"/>
              <a:gd name="connsiteX208" fmla="*/ 127642 w 163876"/>
              <a:gd name="connsiteY208" fmla="*/ 133755 h 173419"/>
              <a:gd name="connsiteX209" fmla="*/ 124063 w 163876"/>
              <a:gd name="connsiteY209" fmla="*/ 136290 h 173419"/>
              <a:gd name="connsiteX210" fmla="*/ 123616 w 163876"/>
              <a:gd name="connsiteY210" fmla="*/ 137782 h 173419"/>
              <a:gd name="connsiteX211" fmla="*/ 125405 w 163876"/>
              <a:gd name="connsiteY211" fmla="*/ 136887 h 173419"/>
              <a:gd name="connsiteX212" fmla="*/ 128387 w 163876"/>
              <a:gd name="connsiteY212" fmla="*/ 134203 h 173419"/>
              <a:gd name="connsiteX213" fmla="*/ 131519 w 163876"/>
              <a:gd name="connsiteY213" fmla="*/ 132562 h 173419"/>
              <a:gd name="connsiteX214" fmla="*/ 135097 w 163876"/>
              <a:gd name="connsiteY214" fmla="*/ 127493 h 173419"/>
              <a:gd name="connsiteX215" fmla="*/ 134054 w 163876"/>
              <a:gd name="connsiteY215" fmla="*/ 123467 h 173419"/>
              <a:gd name="connsiteX216" fmla="*/ 134799 w 163876"/>
              <a:gd name="connsiteY216" fmla="*/ 121976 h 173419"/>
              <a:gd name="connsiteX217" fmla="*/ 163429 w 163876"/>
              <a:gd name="connsiteY217" fmla="*/ 133308 h 173419"/>
              <a:gd name="connsiteX218" fmla="*/ 161640 w 163876"/>
              <a:gd name="connsiteY218" fmla="*/ 132115 h 173419"/>
              <a:gd name="connsiteX219" fmla="*/ 158657 w 163876"/>
              <a:gd name="connsiteY219" fmla="*/ 131221 h 173419"/>
              <a:gd name="connsiteX220" fmla="*/ 157763 w 163876"/>
              <a:gd name="connsiteY220" fmla="*/ 131221 h 173419"/>
              <a:gd name="connsiteX221" fmla="*/ 156123 w 163876"/>
              <a:gd name="connsiteY221" fmla="*/ 130773 h 173419"/>
              <a:gd name="connsiteX222" fmla="*/ 153886 w 163876"/>
              <a:gd name="connsiteY222" fmla="*/ 130028 h 173419"/>
              <a:gd name="connsiteX223" fmla="*/ 152991 w 163876"/>
              <a:gd name="connsiteY223" fmla="*/ 132115 h 173419"/>
              <a:gd name="connsiteX224" fmla="*/ 154333 w 163876"/>
              <a:gd name="connsiteY224" fmla="*/ 132562 h 173419"/>
              <a:gd name="connsiteX225" fmla="*/ 157763 w 163876"/>
              <a:gd name="connsiteY225" fmla="*/ 132562 h 173419"/>
              <a:gd name="connsiteX226" fmla="*/ 160149 w 163876"/>
              <a:gd name="connsiteY226" fmla="*/ 132712 h 173419"/>
              <a:gd name="connsiteX227" fmla="*/ 162982 w 163876"/>
              <a:gd name="connsiteY227" fmla="*/ 134650 h 173419"/>
              <a:gd name="connsiteX228" fmla="*/ 163877 w 163876"/>
              <a:gd name="connsiteY228" fmla="*/ 133606 h 173419"/>
              <a:gd name="connsiteX229" fmla="*/ 163429 w 163876"/>
              <a:gd name="connsiteY229" fmla="*/ 133159 h 173419"/>
              <a:gd name="connsiteX230" fmla="*/ 106169 w 163876"/>
              <a:gd name="connsiteY230" fmla="*/ 111985 h 173419"/>
              <a:gd name="connsiteX231" fmla="*/ 102889 w 163876"/>
              <a:gd name="connsiteY231" fmla="*/ 110195 h 173419"/>
              <a:gd name="connsiteX232" fmla="*/ 101696 w 163876"/>
              <a:gd name="connsiteY232" fmla="*/ 104977 h 173419"/>
              <a:gd name="connsiteX233" fmla="*/ 99906 w 163876"/>
              <a:gd name="connsiteY233" fmla="*/ 101994 h 173419"/>
              <a:gd name="connsiteX234" fmla="*/ 98863 w 163876"/>
              <a:gd name="connsiteY234" fmla="*/ 98863 h 173419"/>
              <a:gd name="connsiteX235" fmla="*/ 96179 w 163876"/>
              <a:gd name="connsiteY235" fmla="*/ 95284 h 173419"/>
              <a:gd name="connsiteX236" fmla="*/ 96179 w 163876"/>
              <a:gd name="connsiteY236" fmla="*/ 97521 h 173419"/>
              <a:gd name="connsiteX237" fmla="*/ 96924 w 163876"/>
              <a:gd name="connsiteY237" fmla="*/ 98117 h 173419"/>
              <a:gd name="connsiteX238" fmla="*/ 98117 w 163876"/>
              <a:gd name="connsiteY238" fmla="*/ 100801 h 173419"/>
              <a:gd name="connsiteX239" fmla="*/ 100354 w 163876"/>
              <a:gd name="connsiteY239" fmla="*/ 104827 h 173419"/>
              <a:gd name="connsiteX240" fmla="*/ 101099 w 163876"/>
              <a:gd name="connsiteY240" fmla="*/ 106766 h 173419"/>
              <a:gd name="connsiteX241" fmla="*/ 100801 w 163876"/>
              <a:gd name="connsiteY241" fmla="*/ 108555 h 173419"/>
              <a:gd name="connsiteX242" fmla="*/ 99161 w 163876"/>
              <a:gd name="connsiteY242" fmla="*/ 108853 h 173419"/>
              <a:gd name="connsiteX243" fmla="*/ 98714 w 163876"/>
              <a:gd name="connsiteY243" fmla="*/ 109599 h 173419"/>
              <a:gd name="connsiteX244" fmla="*/ 101099 w 163876"/>
              <a:gd name="connsiteY244" fmla="*/ 110941 h 173419"/>
              <a:gd name="connsiteX245" fmla="*/ 105275 w 163876"/>
              <a:gd name="connsiteY245" fmla="*/ 112283 h 173419"/>
              <a:gd name="connsiteX246" fmla="*/ 108555 w 163876"/>
              <a:gd name="connsiteY246" fmla="*/ 118098 h 173419"/>
              <a:gd name="connsiteX247" fmla="*/ 108555 w 163876"/>
              <a:gd name="connsiteY247" fmla="*/ 117353 h 173419"/>
              <a:gd name="connsiteX248" fmla="*/ 108555 w 163876"/>
              <a:gd name="connsiteY248" fmla="*/ 114371 h 173419"/>
              <a:gd name="connsiteX249" fmla="*/ 106169 w 163876"/>
              <a:gd name="connsiteY249" fmla="*/ 111836 h 173419"/>
              <a:gd name="connsiteX250" fmla="*/ 118397 w 163876"/>
              <a:gd name="connsiteY250" fmla="*/ 82013 h 173419"/>
              <a:gd name="connsiteX251" fmla="*/ 116905 w 163876"/>
              <a:gd name="connsiteY251" fmla="*/ 82609 h 173419"/>
              <a:gd name="connsiteX252" fmla="*/ 116309 w 163876"/>
              <a:gd name="connsiteY252" fmla="*/ 86486 h 173419"/>
              <a:gd name="connsiteX253" fmla="*/ 117353 w 163876"/>
              <a:gd name="connsiteY253" fmla="*/ 86785 h 173419"/>
              <a:gd name="connsiteX254" fmla="*/ 119440 w 163876"/>
              <a:gd name="connsiteY254" fmla="*/ 83653 h 173419"/>
              <a:gd name="connsiteX255" fmla="*/ 118844 w 163876"/>
              <a:gd name="connsiteY255" fmla="*/ 82013 h 173419"/>
              <a:gd name="connsiteX256" fmla="*/ 118247 w 163876"/>
              <a:gd name="connsiteY256" fmla="*/ 82013 h 173419"/>
              <a:gd name="connsiteX257" fmla="*/ 124510 w 163876"/>
              <a:gd name="connsiteY257" fmla="*/ 122721 h 173419"/>
              <a:gd name="connsiteX258" fmla="*/ 128238 w 163876"/>
              <a:gd name="connsiteY258" fmla="*/ 124212 h 173419"/>
              <a:gd name="connsiteX259" fmla="*/ 129878 w 163876"/>
              <a:gd name="connsiteY259" fmla="*/ 123019 h 173419"/>
              <a:gd name="connsiteX260" fmla="*/ 129282 w 163876"/>
              <a:gd name="connsiteY260" fmla="*/ 122572 h 173419"/>
              <a:gd name="connsiteX261" fmla="*/ 126150 w 163876"/>
              <a:gd name="connsiteY261" fmla="*/ 121528 h 173419"/>
              <a:gd name="connsiteX262" fmla="*/ 124958 w 163876"/>
              <a:gd name="connsiteY262" fmla="*/ 120037 h 173419"/>
              <a:gd name="connsiteX263" fmla="*/ 122721 w 163876"/>
              <a:gd name="connsiteY263" fmla="*/ 119291 h 173419"/>
              <a:gd name="connsiteX264" fmla="*/ 122721 w 163876"/>
              <a:gd name="connsiteY264" fmla="*/ 120335 h 173419"/>
              <a:gd name="connsiteX265" fmla="*/ 122721 w 163876"/>
              <a:gd name="connsiteY265" fmla="*/ 121528 h 173419"/>
              <a:gd name="connsiteX266" fmla="*/ 123467 w 163876"/>
              <a:gd name="connsiteY266" fmla="*/ 123019 h 173419"/>
              <a:gd name="connsiteX267" fmla="*/ 124361 w 163876"/>
              <a:gd name="connsiteY267" fmla="*/ 123019 h 17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Lst>
            <a:rect l="l" t="t" r="r" b="b"/>
            <a:pathLst>
              <a:path w="163876" h="173419">
                <a:moveTo>
                  <a:pt x="47716" y="9842"/>
                </a:moveTo>
                <a:lnTo>
                  <a:pt x="45182" y="8649"/>
                </a:lnTo>
                <a:lnTo>
                  <a:pt x="44883" y="7903"/>
                </a:lnTo>
                <a:lnTo>
                  <a:pt x="44883" y="7157"/>
                </a:lnTo>
                <a:cubicBezTo>
                  <a:pt x="44883" y="7157"/>
                  <a:pt x="44138" y="6412"/>
                  <a:pt x="44138" y="6412"/>
                </a:cubicBezTo>
                <a:lnTo>
                  <a:pt x="42199" y="5368"/>
                </a:lnTo>
                <a:lnTo>
                  <a:pt x="40112" y="2833"/>
                </a:lnTo>
                <a:lnTo>
                  <a:pt x="37875" y="895"/>
                </a:lnTo>
                <a:lnTo>
                  <a:pt x="34296" y="597"/>
                </a:lnTo>
                <a:lnTo>
                  <a:pt x="31314" y="0"/>
                </a:lnTo>
                <a:lnTo>
                  <a:pt x="29376" y="0"/>
                </a:lnTo>
                <a:cubicBezTo>
                  <a:pt x="29376" y="0"/>
                  <a:pt x="27288" y="895"/>
                  <a:pt x="27288" y="895"/>
                </a:cubicBezTo>
                <a:lnTo>
                  <a:pt x="31165" y="895"/>
                </a:lnTo>
                <a:cubicBezTo>
                  <a:pt x="31165" y="895"/>
                  <a:pt x="38621" y="2535"/>
                  <a:pt x="38621" y="2535"/>
                </a:cubicBezTo>
                <a:lnTo>
                  <a:pt x="43392" y="9245"/>
                </a:lnTo>
                <a:lnTo>
                  <a:pt x="45778" y="10885"/>
                </a:lnTo>
                <a:lnTo>
                  <a:pt x="46673" y="12973"/>
                </a:lnTo>
                <a:lnTo>
                  <a:pt x="46076" y="14911"/>
                </a:lnTo>
                <a:lnTo>
                  <a:pt x="46375" y="16701"/>
                </a:lnTo>
                <a:lnTo>
                  <a:pt x="45629" y="18789"/>
                </a:lnTo>
                <a:lnTo>
                  <a:pt x="45629" y="22665"/>
                </a:lnTo>
                <a:cubicBezTo>
                  <a:pt x="45629" y="22665"/>
                  <a:pt x="44436" y="24455"/>
                  <a:pt x="44436" y="24455"/>
                </a:cubicBezTo>
                <a:lnTo>
                  <a:pt x="41603" y="26542"/>
                </a:lnTo>
                <a:lnTo>
                  <a:pt x="43392" y="27437"/>
                </a:lnTo>
                <a:lnTo>
                  <a:pt x="45629" y="30419"/>
                </a:lnTo>
                <a:lnTo>
                  <a:pt x="46225" y="30121"/>
                </a:lnTo>
                <a:lnTo>
                  <a:pt x="47120" y="28630"/>
                </a:lnTo>
                <a:lnTo>
                  <a:pt x="47716" y="20280"/>
                </a:lnTo>
                <a:lnTo>
                  <a:pt x="51146" y="17596"/>
                </a:lnTo>
                <a:lnTo>
                  <a:pt x="50401" y="11780"/>
                </a:lnTo>
                <a:lnTo>
                  <a:pt x="47866" y="9842"/>
                </a:lnTo>
                <a:close/>
                <a:moveTo>
                  <a:pt x="43392" y="54129"/>
                </a:moveTo>
                <a:lnTo>
                  <a:pt x="40112" y="54129"/>
                </a:lnTo>
                <a:cubicBezTo>
                  <a:pt x="40112" y="54129"/>
                  <a:pt x="38173" y="54874"/>
                  <a:pt x="38173" y="54874"/>
                </a:cubicBezTo>
                <a:lnTo>
                  <a:pt x="37279" y="55620"/>
                </a:lnTo>
                <a:lnTo>
                  <a:pt x="37875" y="56067"/>
                </a:lnTo>
                <a:lnTo>
                  <a:pt x="39962" y="56663"/>
                </a:lnTo>
                <a:lnTo>
                  <a:pt x="42945" y="56067"/>
                </a:lnTo>
                <a:lnTo>
                  <a:pt x="45033" y="55172"/>
                </a:lnTo>
                <a:lnTo>
                  <a:pt x="45033" y="54874"/>
                </a:lnTo>
                <a:cubicBezTo>
                  <a:pt x="45033" y="54874"/>
                  <a:pt x="43392" y="54129"/>
                  <a:pt x="43392" y="54129"/>
                </a:cubicBezTo>
                <a:close/>
                <a:moveTo>
                  <a:pt x="83504" y="98714"/>
                </a:moveTo>
                <a:lnTo>
                  <a:pt x="79776" y="95731"/>
                </a:lnTo>
                <a:lnTo>
                  <a:pt x="78136" y="94986"/>
                </a:lnTo>
                <a:lnTo>
                  <a:pt x="77390" y="96924"/>
                </a:lnTo>
                <a:lnTo>
                  <a:pt x="79478" y="97223"/>
                </a:lnTo>
                <a:lnTo>
                  <a:pt x="84100" y="100801"/>
                </a:lnTo>
                <a:lnTo>
                  <a:pt x="86039" y="101547"/>
                </a:lnTo>
                <a:lnTo>
                  <a:pt x="87083" y="101547"/>
                </a:lnTo>
                <a:cubicBezTo>
                  <a:pt x="87083" y="101547"/>
                  <a:pt x="84697" y="100205"/>
                  <a:pt x="84697" y="100205"/>
                </a:cubicBezTo>
                <a:lnTo>
                  <a:pt x="83355" y="98714"/>
                </a:lnTo>
                <a:close/>
                <a:moveTo>
                  <a:pt x="73364" y="50848"/>
                </a:moveTo>
                <a:lnTo>
                  <a:pt x="69338" y="46673"/>
                </a:lnTo>
                <a:lnTo>
                  <a:pt x="65610" y="45480"/>
                </a:lnTo>
                <a:lnTo>
                  <a:pt x="61286" y="42199"/>
                </a:lnTo>
                <a:lnTo>
                  <a:pt x="59646" y="39963"/>
                </a:lnTo>
                <a:lnTo>
                  <a:pt x="59198" y="40410"/>
                </a:lnTo>
                <a:lnTo>
                  <a:pt x="58602" y="42498"/>
                </a:lnTo>
                <a:lnTo>
                  <a:pt x="57707" y="44138"/>
                </a:lnTo>
                <a:lnTo>
                  <a:pt x="60093" y="43691"/>
                </a:lnTo>
                <a:lnTo>
                  <a:pt x="62032" y="43989"/>
                </a:lnTo>
                <a:lnTo>
                  <a:pt x="65163" y="46673"/>
                </a:lnTo>
                <a:lnTo>
                  <a:pt x="68593" y="47567"/>
                </a:lnTo>
                <a:lnTo>
                  <a:pt x="70829" y="50251"/>
                </a:lnTo>
                <a:lnTo>
                  <a:pt x="74110" y="53234"/>
                </a:lnTo>
                <a:lnTo>
                  <a:pt x="74110" y="55918"/>
                </a:lnTo>
                <a:cubicBezTo>
                  <a:pt x="74110" y="55918"/>
                  <a:pt x="72917" y="58602"/>
                  <a:pt x="72917" y="58602"/>
                </a:cubicBezTo>
                <a:lnTo>
                  <a:pt x="72619" y="61883"/>
                </a:lnTo>
                <a:lnTo>
                  <a:pt x="69785" y="61883"/>
                </a:lnTo>
                <a:cubicBezTo>
                  <a:pt x="69785" y="61883"/>
                  <a:pt x="70233" y="62628"/>
                  <a:pt x="70233" y="62628"/>
                </a:cubicBezTo>
                <a:lnTo>
                  <a:pt x="71724" y="63821"/>
                </a:lnTo>
                <a:lnTo>
                  <a:pt x="72619" y="65908"/>
                </a:lnTo>
                <a:lnTo>
                  <a:pt x="73513" y="66803"/>
                </a:lnTo>
                <a:lnTo>
                  <a:pt x="73513" y="63672"/>
                </a:lnTo>
                <a:cubicBezTo>
                  <a:pt x="73513" y="63672"/>
                  <a:pt x="74259" y="59944"/>
                  <a:pt x="74259" y="59944"/>
                </a:cubicBezTo>
                <a:lnTo>
                  <a:pt x="75004" y="53830"/>
                </a:lnTo>
                <a:lnTo>
                  <a:pt x="74706" y="52488"/>
                </a:lnTo>
                <a:lnTo>
                  <a:pt x="72917" y="50997"/>
                </a:lnTo>
                <a:close/>
                <a:moveTo>
                  <a:pt x="38173" y="87232"/>
                </a:moveTo>
                <a:lnTo>
                  <a:pt x="38173" y="86635"/>
                </a:lnTo>
                <a:cubicBezTo>
                  <a:pt x="38173" y="86635"/>
                  <a:pt x="38173" y="85890"/>
                  <a:pt x="38173" y="85890"/>
                </a:cubicBezTo>
                <a:lnTo>
                  <a:pt x="37428" y="81565"/>
                </a:lnTo>
                <a:lnTo>
                  <a:pt x="35937" y="79329"/>
                </a:lnTo>
                <a:lnTo>
                  <a:pt x="34147" y="82162"/>
                </a:lnTo>
                <a:lnTo>
                  <a:pt x="32209" y="80820"/>
                </a:lnTo>
                <a:lnTo>
                  <a:pt x="34744" y="79031"/>
                </a:lnTo>
                <a:lnTo>
                  <a:pt x="34744" y="78434"/>
                </a:lnTo>
                <a:cubicBezTo>
                  <a:pt x="34744" y="78434"/>
                  <a:pt x="33551" y="77390"/>
                  <a:pt x="33551" y="77390"/>
                </a:cubicBezTo>
                <a:lnTo>
                  <a:pt x="32059" y="77838"/>
                </a:lnTo>
                <a:lnTo>
                  <a:pt x="29674" y="78136"/>
                </a:lnTo>
                <a:lnTo>
                  <a:pt x="28779" y="78583"/>
                </a:lnTo>
                <a:lnTo>
                  <a:pt x="26990" y="78285"/>
                </a:lnTo>
                <a:lnTo>
                  <a:pt x="25648" y="79180"/>
                </a:lnTo>
                <a:lnTo>
                  <a:pt x="27884" y="82907"/>
                </a:lnTo>
                <a:lnTo>
                  <a:pt x="29525" y="84399"/>
                </a:lnTo>
                <a:lnTo>
                  <a:pt x="30717" y="88872"/>
                </a:lnTo>
                <a:lnTo>
                  <a:pt x="31463" y="89469"/>
                </a:lnTo>
                <a:lnTo>
                  <a:pt x="31463" y="92600"/>
                </a:lnTo>
                <a:cubicBezTo>
                  <a:pt x="31463" y="92600"/>
                  <a:pt x="36831" y="93047"/>
                  <a:pt x="36831" y="93047"/>
                </a:cubicBezTo>
                <a:lnTo>
                  <a:pt x="38322" y="89319"/>
                </a:lnTo>
                <a:lnTo>
                  <a:pt x="38322" y="88127"/>
                </a:lnTo>
                <a:cubicBezTo>
                  <a:pt x="38322" y="88127"/>
                  <a:pt x="38024" y="87232"/>
                  <a:pt x="38024" y="87232"/>
                </a:cubicBezTo>
                <a:close/>
                <a:moveTo>
                  <a:pt x="27735" y="7903"/>
                </a:moveTo>
                <a:lnTo>
                  <a:pt x="27735" y="7157"/>
                </a:lnTo>
                <a:cubicBezTo>
                  <a:pt x="27735" y="7157"/>
                  <a:pt x="27288" y="5666"/>
                  <a:pt x="27288" y="5666"/>
                </a:cubicBezTo>
                <a:lnTo>
                  <a:pt x="23411" y="6561"/>
                </a:lnTo>
                <a:lnTo>
                  <a:pt x="18639" y="6263"/>
                </a:lnTo>
                <a:lnTo>
                  <a:pt x="17595" y="6859"/>
                </a:lnTo>
                <a:lnTo>
                  <a:pt x="15955" y="6859"/>
                </a:lnTo>
                <a:cubicBezTo>
                  <a:pt x="15955" y="6859"/>
                  <a:pt x="12824" y="6114"/>
                  <a:pt x="12824" y="6114"/>
                </a:cubicBezTo>
                <a:lnTo>
                  <a:pt x="10140" y="4026"/>
                </a:lnTo>
                <a:lnTo>
                  <a:pt x="9245" y="6114"/>
                </a:lnTo>
                <a:lnTo>
                  <a:pt x="9543" y="6710"/>
                </a:lnTo>
                <a:lnTo>
                  <a:pt x="9245" y="8052"/>
                </a:lnTo>
                <a:lnTo>
                  <a:pt x="7157" y="9842"/>
                </a:lnTo>
                <a:lnTo>
                  <a:pt x="4921" y="10289"/>
                </a:lnTo>
                <a:lnTo>
                  <a:pt x="1342" y="7605"/>
                </a:lnTo>
                <a:lnTo>
                  <a:pt x="0" y="7157"/>
                </a:lnTo>
                <a:lnTo>
                  <a:pt x="4921" y="11929"/>
                </a:lnTo>
                <a:lnTo>
                  <a:pt x="6412" y="12675"/>
                </a:lnTo>
                <a:lnTo>
                  <a:pt x="8350" y="12675"/>
                </a:lnTo>
                <a:cubicBezTo>
                  <a:pt x="8350" y="12675"/>
                  <a:pt x="12377" y="10885"/>
                  <a:pt x="12377" y="10885"/>
                </a:cubicBezTo>
                <a:lnTo>
                  <a:pt x="19832" y="8649"/>
                </a:lnTo>
                <a:lnTo>
                  <a:pt x="27884" y="7903"/>
                </a:lnTo>
                <a:close/>
                <a:moveTo>
                  <a:pt x="28928" y="74855"/>
                </a:moveTo>
                <a:lnTo>
                  <a:pt x="29674" y="73811"/>
                </a:lnTo>
                <a:lnTo>
                  <a:pt x="32507" y="72022"/>
                </a:lnTo>
                <a:lnTo>
                  <a:pt x="32805" y="71128"/>
                </a:lnTo>
                <a:lnTo>
                  <a:pt x="32507" y="68443"/>
                </a:lnTo>
                <a:lnTo>
                  <a:pt x="32507" y="64865"/>
                </a:lnTo>
                <a:cubicBezTo>
                  <a:pt x="32507" y="64865"/>
                  <a:pt x="29972" y="62330"/>
                  <a:pt x="29972" y="62330"/>
                </a:cubicBezTo>
                <a:lnTo>
                  <a:pt x="27884" y="58005"/>
                </a:lnTo>
                <a:lnTo>
                  <a:pt x="26393" y="56216"/>
                </a:lnTo>
                <a:lnTo>
                  <a:pt x="26393" y="53830"/>
                </a:lnTo>
                <a:cubicBezTo>
                  <a:pt x="26393" y="53830"/>
                  <a:pt x="24753" y="52190"/>
                  <a:pt x="24753" y="52190"/>
                </a:cubicBezTo>
                <a:lnTo>
                  <a:pt x="21323" y="50401"/>
                </a:lnTo>
                <a:lnTo>
                  <a:pt x="19981" y="50699"/>
                </a:lnTo>
                <a:lnTo>
                  <a:pt x="21323" y="55620"/>
                </a:lnTo>
                <a:lnTo>
                  <a:pt x="20727" y="58751"/>
                </a:lnTo>
                <a:lnTo>
                  <a:pt x="17745" y="63523"/>
                </a:lnTo>
                <a:lnTo>
                  <a:pt x="18341" y="65312"/>
                </a:lnTo>
                <a:lnTo>
                  <a:pt x="18639" y="65312"/>
                </a:lnTo>
                <a:cubicBezTo>
                  <a:pt x="18639" y="65312"/>
                  <a:pt x="19087" y="66356"/>
                  <a:pt x="19087" y="66356"/>
                </a:cubicBezTo>
                <a:lnTo>
                  <a:pt x="17148" y="68145"/>
                </a:lnTo>
                <a:lnTo>
                  <a:pt x="16552" y="66654"/>
                </a:lnTo>
                <a:lnTo>
                  <a:pt x="14017" y="67101"/>
                </a:lnTo>
                <a:lnTo>
                  <a:pt x="15806" y="69487"/>
                </a:lnTo>
                <a:lnTo>
                  <a:pt x="18639" y="71277"/>
                </a:lnTo>
                <a:lnTo>
                  <a:pt x="20429" y="71724"/>
                </a:lnTo>
                <a:lnTo>
                  <a:pt x="21622" y="70978"/>
                </a:lnTo>
                <a:lnTo>
                  <a:pt x="21920" y="73364"/>
                </a:lnTo>
                <a:lnTo>
                  <a:pt x="23560" y="74706"/>
                </a:lnTo>
                <a:lnTo>
                  <a:pt x="24306" y="76943"/>
                </a:lnTo>
                <a:lnTo>
                  <a:pt x="25946" y="75601"/>
                </a:lnTo>
                <a:lnTo>
                  <a:pt x="28630" y="74557"/>
                </a:lnTo>
                <a:close/>
                <a:moveTo>
                  <a:pt x="155675" y="157017"/>
                </a:moveTo>
                <a:lnTo>
                  <a:pt x="155973" y="158657"/>
                </a:lnTo>
                <a:lnTo>
                  <a:pt x="159552" y="157315"/>
                </a:lnTo>
                <a:lnTo>
                  <a:pt x="157465" y="155675"/>
                </a:lnTo>
                <a:lnTo>
                  <a:pt x="155675" y="157017"/>
                </a:lnTo>
                <a:close/>
                <a:moveTo>
                  <a:pt x="153737" y="165964"/>
                </a:moveTo>
                <a:lnTo>
                  <a:pt x="151202" y="167455"/>
                </a:lnTo>
                <a:lnTo>
                  <a:pt x="149412" y="167455"/>
                </a:lnTo>
                <a:cubicBezTo>
                  <a:pt x="149412" y="167455"/>
                  <a:pt x="146132" y="166113"/>
                  <a:pt x="146132" y="166113"/>
                </a:cubicBezTo>
                <a:lnTo>
                  <a:pt x="143597" y="166411"/>
                </a:lnTo>
                <a:lnTo>
                  <a:pt x="141957" y="168201"/>
                </a:lnTo>
                <a:lnTo>
                  <a:pt x="139422" y="168797"/>
                </a:lnTo>
                <a:lnTo>
                  <a:pt x="139720" y="169394"/>
                </a:lnTo>
                <a:lnTo>
                  <a:pt x="139720" y="169990"/>
                </a:lnTo>
                <a:cubicBezTo>
                  <a:pt x="139720" y="169990"/>
                  <a:pt x="139273" y="171481"/>
                  <a:pt x="139273" y="171481"/>
                </a:cubicBezTo>
                <a:lnTo>
                  <a:pt x="139273" y="172376"/>
                </a:lnTo>
                <a:cubicBezTo>
                  <a:pt x="139273" y="172376"/>
                  <a:pt x="140018" y="173420"/>
                  <a:pt x="140018" y="173420"/>
                </a:cubicBezTo>
                <a:lnTo>
                  <a:pt x="146878" y="173420"/>
                </a:lnTo>
                <a:cubicBezTo>
                  <a:pt x="146878" y="173420"/>
                  <a:pt x="153140" y="172227"/>
                  <a:pt x="153140" y="172227"/>
                </a:cubicBezTo>
                <a:lnTo>
                  <a:pt x="155973" y="168201"/>
                </a:lnTo>
                <a:lnTo>
                  <a:pt x="156868" y="166113"/>
                </a:lnTo>
                <a:lnTo>
                  <a:pt x="157316" y="162982"/>
                </a:lnTo>
                <a:lnTo>
                  <a:pt x="156123" y="162535"/>
                </a:lnTo>
                <a:lnTo>
                  <a:pt x="154035" y="165666"/>
                </a:lnTo>
                <a:close/>
                <a:moveTo>
                  <a:pt x="96626" y="79776"/>
                </a:moveTo>
                <a:lnTo>
                  <a:pt x="91109" y="73215"/>
                </a:lnTo>
                <a:lnTo>
                  <a:pt x="91109" y="72619"/>
                </a:lnTo>
                <a:cubicBezTo>
                  <a:pt x="91109" y="72619"/>
                  <a:pt x="87530" y="65908"/>
                  <a:pt x="87530" y="65908"/>
                </a:cubicBezTo>
                <a:lnTo>
                  <a:pt x="86039" y="65461"/>
                </a:lnTo>
                <a:lnTo>
                  <a:pt x="85592" y="65759"/>
                </a:lnTo>
                <a:lnTo>
                  <a:pt x="85144" y="66803"/>
                </a:lnTo>
                <a:lnTo>
                  <a:pt x="87381" y="68742"/>
                </a:lnTo>
                <a:lnTo>
                  <a:pt x="87977" y="70531"/>
                </a:lnTo>
                <a:lnTo>
                  <a:pt x="89170" y="71575"/>
                </a:lnTo>
                <a:lnTo>
                  <a:pt x="91705" y="76197"/>
                </a:lnTo>
                <a:lnTo>
                  <a:pt x="93942" y="78136"/>
                </a:lnTo>
                <a:lnTo>
                  <a:pt x="93942" y="79478"/>
                </a:lnTo>
                <a:cubicBezTo>
                  <a:pt x="93942" y="79478"/>
                  <a:pt x="92003" y="80820"/>
                  <a:pt x="92003" y="80820"/>
                </a:cubicBezTo>
                <a:lnTo>
                  <a:pt x="91407" y="81864"/>
                </a:lnTo>
                <a:lnTo>
                  <a:pt x="92302" y="81864"/>
                </a:lnTo>
                <a:cubicBezTo>
                  <a:pt x="92302" y="81864"/>
                  <a:pt x="94837" y="81267"/>
                  <a:pt x="94837" y="81267"/>
                </a:cubicBezTo>
                <a:lnTo>
                  <a:pt x="96626" y="81565"/>
                </a:lnTo>
                <a:lnTo>
                  <a:pt x="96626" y="80074"/>
                </a:lnTo>
                <a:close/>
                <a:moveTo>
                  <a:pt x="134799" y="122125"/>
                </a:moveTo>
                <a:lnTo>
                  <a:pt x="132115" y="122572"/>
                </a:lnTo>
                <a:lnTo>
                  <a:pt x="131519" y="123467"/>
                </a:lnTo>
                <a:lnTo>
                  <a:pt x="131519" y="124808"/>
                </a:lnTo>
                <a:cubicBezTo>
                  <a:pt x="131519" y="124808"/>
                  <a:pt x="133159" y="126747"/>
                  <a:pt x="133159" y="126747"/>
                </a:cubicBezTo>
                <a:lnTo>
                  <a:pt x="133159" y="127940"/>
                </a:lnTo>
                <a:cubicBezTo>
                  <a:pt x="133159" y="127940"/>
                  <a:pt x="132563" y="129431"/>
                  <a:pt x="132563" y="129431"/>
                </a:cubicBezTo>
                <a:lnTo>
                  <a:pt x="131071" y="130177"/>
                </a:lnTo>
                <a:lnTo>
                  <a:pt x="130624" y="130773"/>
                </a:lnTo>
                <a:lnTo>
                  <a:pt x="129580" y="131519"/>
                </a:lnTo>
                <a:lnTo>
                  <a:pt x="127642" y="133755"/>
                </a:lnTo>
                <a:lnTo>
                  <a:pt x="124063" y="136290"/>
                </a:lnTo>
                <a:lnTo>
                  <a:pt x="123616" y="137782"/>
                </a:lnTo>
                <a:lnTo>
                  <a:pt x="125405" y="136887"/>
                </a:lnTo>
                <a:lnTo>
                  <a:pt x="128387" y="134203"/>
                </a:lnTo>
                <a:lnTo>
                  <a:pt x="131519" y="132562"/>
                </a:lnTo>
                <a:lnTo>
                  <a:pt x="135097" y="127493"/>
                </a:lnTo>
                <a:lnTo>
                  <a:pt x="134054" y="123467"/>
                </a:lnTo>
                <a:lnTo>
                  <a:pt x="134799" y="121976"/>
                </a:lnTo>
                <a:close/>
                <a:moveTo>
                  <a:pt x="163429" y="133308"/>
                </a:moveTo>
                <a:lnTo>
                  <a:pt x="161640" y="132115"/>
                </a:lnTo>
                <a:lnTo>
                  <a:pt x="158657" y="131221"/>
                </a:lnTo>
                <a:lnTo>
                  <a:pt x="157763" y="131221"/>
                </a:lnTo>
                <a:cubicBezTo>
                  <a:pt x="157763" y="131221"/>
                  <a:pt x="156123" y="130773"/>
                  <a:pt x="156123" y="130773"/>
                </a:cubicBezTo>
                <a:lnTo>
                  <a:pt x="153886" y="130028"/>
                </a:lnTo>
                <a:lnTo>
                  <a:pt x="152991" y="132115"/>
                </a:lnTo>
                <a:lnTo>
                  <a:pt x="154333" y="132562"/>
                </a:lnTo>
                <a:lnTo>
                  <a:pt x="157763" y="132562"/>
                </a:lnTo>
                <a:cubicBezTo>
                  <a:pt x="157763" y="132562"/>
                  <a:pt x="160149" y="132712"/>
                  <a:pt x="160149" y="132712"/>
                </a:cubicBezTo>
                <a:lnTo>
                  <a:pt x="162982" y="134650"/>
                </a:lnTo>
                <a:lnTo>
                  <a:pt x="163877" y="133606"/>
                </a:lnTo>
                <a:lnTo>
                  <a:pt x="163429" y="133159"/>
                </a:lnTo>
                <a:close/>
                <a:moveTo>
                  <a:pt x="106169" y="111985"/>
                </a:moveTo>
                <a:lnTo>
                  <a:pt x="102889" y="110195"/>
                </a:lnTo>
                <a:lnTo>
                  <a:pt x="101696" y="104977"/>
                </a:lnTo>
                <a:lnTo>
                  <a:pt x="99906" y="101994"/>
                </a:lnTo>
                <a:lnTo>
                  <a:pt x="98863" y="98863"/>
                </a:lnTo>
                <a:lnTo>
                  <a:pt x="96179" y="95284"/>
                </a:lnTo>
                <a:lnTo>
                  <a:pt x="96179" y="97521"/>
                </a:lnTo>
                <a:cubicBezTo>
                  <a:pt x="96179" y="97521"/>
                  <a:pt x="96924" y="98117"/>
                  <a:pt x="96924" y="98117"/>
                </a:cubicBezTo>
                <a:lnTo>
                  <a:pt x="98117" y="100801"/>
                </a:lnTo>
                <a:lnTo>
                  <a:pt x="100354" y="104827"/>
                </a:lnTo>
                <a:lnTo>
                  <a:pt x="101099" y="106766"/>
                </a:lnTo>
                <a:lnTo>
                  <a:pt x="100801" y="108555"/>
                </a:lnTo>
                <a:lnTo>
                  <a:pt x="99161" y="108853"/>
                </a:lnTo>
                <a:lnTo>
                  <a:pt x="98714" y="109599"/>
                </a:lnTo>
                <a:lnTo>
                  <a:pt x="101099" y="110941"/>
                </a:lnTo>
                <a:lnTo>
                  <a:pt x="105275" y="112283"/>
                </a:lnTo>
                <a:lnTo>
                  <a:pt x="108555" y="118098"/>
                </a:lnTo>
                <a:lnTo>
                  <a:pt x="108555" y="117353"/>
                </a:lnTo>
                <a:cubicBezTo>
                  <a:pt x="108555" y="117353"/>
                  <a:pt x="108555" y="114371"/>
                  <a:pt x="108555" y="114371"/>
                </a:cubicBezTo>
                <a:lnTo>
                  <a:pt x="106169" y="111836"/>
                </a:lnTo>
                <a:close/>
                <a:moveTo>
                  <a:pt x="118397" y="82013"/>
                </a:moveTo>
                <a:lnTo>
                  <a:pt x="116905" y="82609"/>
                </a:lnTo>
                <a:lnTo>
                  <a:pt x="116309" y="86486"/>
                </a:lnTo>
                <a:lnTo>
                  <a:pt x="117353" y="86785"/>
                </a:lnTo>
                <a:lnTo>
                  <a:pt x="119440" y="83653"/>
                </a:lnTo>
                <a:lnTo>
                  <a:pt x="118844" y="82013"/>
                </a:lnTo>
                <a:lnTo>
                  <a:pt x="118247" y="82013"/>
                </a:lnTo>
                <a:close/>
                <a:moveTo>
                  <a:pt x="124510" y="122721"/>
                </a:moveTo>
                <a:lnTo>
                  <a:pt x="128238" y="124212"/>
                </a:lnTo>
                <a:lnTo>
                  <a:pt x="129878" y="123019"/>
                </a:lnTo>
                <a:lnTo>
                  <a:pt x="129282" y="122572"/>
                </a:lnTo>
                <a:lnTo>
                  <a:pt x="126150" y="121528"/>
                </a:lnTo>
                <a:lnTo>
                  <a:pt x="124958" y="120037"/>
                </a:lnTo>
                <a:lnTo>
                  <a:pt x="122721" y="119291"/>
                </a:lnTo>
                <a:lnTo>
                  <a:pt x="122721" y="120335"/>
                </a:lnTo>
                <a:cubicBezTo>
                  <a:pt x="122721" y="120335"/>
                  <a:pt x="122721" y="121528"/>
                  <a:pt x="122721" y="121528"/>
                </a:cubicBezTo>
                <a:lnTo>
                  <a:pt x="123467" y="123019"/>
                </a:lnTo>
                <a:lnTo>
                  <a:pt x="124361" y="123019"/>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210" name="Azores__">
            <a:extLst>
              <a:ext uri="{FF2B5EF4-FFF2-40B4-BE49-F238E27FC236}">
                <a16:creationId xmlns:a16="http://schemas.microsoft.com/office/drawing/2014/main" id="{2558F39A-987B-398F-7FBB-031A114E9BE8}"/>
              </a:ext>
            </a:extLst>
          </p:cNvPr>
          <p:cNvGrpSpPr/>
          <p:nvPr/>
        </p:nvGrpSpPr>
        <p:grpSpPr>
          <a:xfrm>
            <a:off x="5178500" y="2960894"/>
            <a:ext cx="164622" cy="88194"/>
            <a:chOff x="5178500" y="3364552"/>
            <a:chExt cx="164622" cy="82161"/>
          </a:xfrm>
        </p:grpSpPr>
        <p:sp>
          <p:nvSpPr>
            <p:cNvPr id="226" name="imgAzores7">
              <a:extLst>
                <a:ext uri="{FF2B5EF4-FFF2-40B4-BE49-F238E27FC236}">
                  <a16:creationId xmlns:a16="http://schemas.microsoft.com/office/drawing/2014/main" id="{51BF4A1E-C528-F0B3-F7B2-C0A4BCA3783B}"/>
                </a:ext>
              </a:extLst>
            </p:cNvPr>
            <p:cNvSpPr/>
            <p:nvPr/>
          </p:nvSpPr>
          <p:spPr>
            <a:xfrm>
              <a:off x="5281091" y="3387665"/>
              <a:ext cx="9096" cy="5368"/>
            </a:xfrm>
            <a:custGeom>
              <a:avLst/>
              <a:gdLst>
                <a:gd name="connsiteX0" fmla="*/ 3281 w 9096"/>
                <a:gd name="connsiteY0" fmla="*/ 0 h 5368"/>
                <a:gd name="connsiteX1" fmla="*/ 895 w 9096"/>
                <a:gd name="connsiteY1" fmla="*/ 447 h 5368"/>
                <a:gd name="connsiteX2" fmla="*/ 0 w 9096"/>
                <a:gd name="connsiteY2" fmla="*/ 1193 h 5368"/>
                <a:gd name="connsiteX3" fmla="*/ 597 w 9096"/>
                <a:gd name="connsiteY3" fmla="*/ 3281 h 5368"/>
                <a:gd name="connsiteX4" fmla="*/ 2237 w 9096"/>
                <a:gd name="connsiteY4" fmla="*/ 4473 h 5368"/>
                <a:gd name="connsiteX5" fmla="*/ 7605 w 9096"/>
                <a:gd name="connsiteY5" fmla="*/ 5368 h 5368"/>
                <a:gd name="connsiteX6" fmla="*/ 8201 w 9096"/>
                <a:gd name="connsiteY6" fmla="*/ 5070 h 5368"/>
                <a:gd name="connsiteX7" fmla="*/ 9096 w 9096"/>
                <a:gd name="connsiteY7" fmla="*/ 3877 h 5368"/>
                <a:gd name="connsiteX8" fmla="*/ 9096 w 9096"/>
                <a:gd name="connsiteY8" fmla="*/ 1939 h 5368"/>
                <a:gd name="connsiteX9" fmla="*/ 6859 w 9096"/>
                <a:gd name="connsiteY9" fmla="*/ 298 h 5368"/>
                <a:gd name="connsiteX10" fmla="*/ 3281 w 9096"/>
                <a:gd name="connsiteY10" fmla="*/ 0 h 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96" h="5368">
                  <a:moveTo>
                    <a:pt x="3281" y="0"/>
                  </a:moveTo>
                  <a:lnTo>
                    <a:pt x="895" y="447"/>
                  </a:lnTo>
                  <a:lnTo>
                    <a:pt x="0" y="1193"/>
                  </a:lnTo>
                  <a:lnTo>
                    <a:pt x="597" y="3281"/>
                  </a:lnTo>
                  <a:lnTo>
                    <a:pt x="2237" y="4473"/>
                  </a:lnTo>
                  <a:lnTo>
                    <a:pt x="7605" y="5368"/>
                  </a:lnTo>
                  <a:lnTo>
                    <a:pt x="8201" y="5070"/>
                  </a:lnTo>
                  <a:lnTo>
                    <a:pt x="9096" y="3877"/>
                  </a:lnTo>
                  <a:lnTo>
                    <a:pt x="9096" y="1939"/>
                  </a:lnTo>
                  <a:lnTo>
                    <a:pt x="6859" y="298"/>
                  </a:lnTo>
                  <a:lnTo>
                    <a:pt x="3281"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27" name="imgAzores6">
              <a:extLst>
                <a:ext uri="{FF2B5EF4-FFF2-40B4-BE49-F238E27FC236}">
                  <a16:creationId xmlns:a16="http://schemas.microsoft.com/office/drawing/2014/main" id="{82A5C5DB-F40D-7911-98C9-AF79F9F39247}"/>
                </a:ext>
              </a:extLst>
            </p:cNvPr>
            <p:cNvSpPr/>
            <p:nvPr/>
          </p:nvSpPr>
          <p:spPr>
            <a:xfrm>
              <a:off x="5250523" y="3395568"/>
              <a:ext cx="12674" cy="5368"/>
            </a:xfrm>
            <a:custGeom>
              <a:avLst/>
              <a:gdLst>
                <a:gd name="connsiteX0" fmla="*/ 3877 w 12674"/>
                <a:gd name="connsiteY0" fmla="*/ 0 h 5368"/>
                <a:gd name="connsiteX1" fmla="*/ 1043 w 12674"/>
                <a:gd name="connsiteY1" fmla="*/ 0 h 5368"/>
                <a:gd name="connsiteX2" fmla="*/ 0 w 12674"/>
                <a:gd name="connsiteY2" fmla="*/ 1193 h 5368"/>
                <a:gd name="connsiteX3" fmla="*/ 447 w 12674"/>
                <a:gd name="connsiteY3" fmla="*/ 2833 h 5368"/>
                <a:gd name="connsiteX4" fmla="*/ 2386 w 12674"/>
                <a:gd name="connsiteY4" fmla="*/ 4623 h 5368"/>
                <a:gd name="connsiteX5" fmla="*/ 5666 w 12674"/>
                <a:gd name="connsiteY5" fmla="*/ 4473 h 5368"/>
                <a:gd name="connsiteX6" fmla="*/ 8350 w 12674"/>
                <a:gd name="connsiteY6" fmla="*/ 5368 h 5368"/>
                <a:gd name="connsiteX7" fmla="*/ 9394 w 12674"/>
                <a:gd name="connsiteY7" fmla="*/ 4772 h 5368"/>
                <a:gd name="connsiteX8" fmla="*/ 12674 w 12674"/>
                <a:gd name="connsiteY8" fmla="*/ 4473 h 5368"/>
                <a:gd name="connsiteX9" fmla="*/ 10587 w 12674"/>
                <a:gd name="connsiteY9" fmla="*/ 3281 h 5368"/>
                <a:gd name="connsiteX10" fmla="*/ 3877 w 12674"/>
                <a:gd name="connsiteY10" fmla="*/ 0 h 5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74" h="5368">
                  <a:moveTo>
                    <a:pt x="3877" y="0"/>
                  </a:moveTo>
                  <a:lnTo>
                    <a:pt x="1043" y="0"/>
                  </a:lnTo>
                  <a:lnTo>
                    <a:pt x="0" y="1193"/>
                  </a:lnTo>
                  <a:lnTo>
                    <a:pt x="447" y="2833"/>
                  </a:lnTo>
                  <a:lnTo>
                    <a:pt x="2386" y="4623"/>
                  </a:lnTo>
                  <a:lnTo>
                    <a:pt x="5666" y="4473"/>
                  </a:lnTo>
                  <a:lnTo>
                    <a:pt x="8350" y="5368"/>
                  </a:lnTo>
                  <a:lnTo>
                    <a:pt x="9394" y="4772"/>
                  </a:lnTo>
                  <a:lnTo>
                    <a:pt x="12674" y="4473"/>
                  </a:lnTo>
                  <a:lnTo>
                    <a:pt x="10587" y="3281"/>
                  </a:lnTo>
                  <a:lnTo>
                    <a:pt x="3877"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28" name="imgAzores5">
              <a:extLst>
                <a:ext uri="{FF2B5EF4-FFF2-40B4-BE49-F238E27FC236}">
                  <a16:creationId xmlns:a16="http://schemas.microsoft.com/office/drawing/2014/main" id="{11F1B562-406E-70AB-27B6-F57334A0416F}"/>
                </a:ext>
              </a:extLst>
            </p:cNvPr>
            <p:cNvSpPr/>
            <p:nvPr/>
          </p:nvSpPr>
          <p:spPr>
            <a:xfrm>
              <a:off x="5242769" y="3392884"/>
              <a:ext cx="6262" cy="3727"/>
            </a:xfrm>
            <a:custGeom>
              <a:avLst/>
              <a:gdLst>
                <a:gd name="connsiteX0" fmla="*/ 4921 w 6262"/>
                <a:gd name="connsiteY0" fmla="*/ 745 h 3727"/>
                <a:gd name="connsiteX1" fmla="*/ 3728 w 6262"/>
                <a:gd name="connsiteY1" fmla="*/ 0 h 3727"/>
                <a:gd name="connsiteX2" fmla="*/ 0 w 6262"/>
                <a:gd name="connsiteY2" fmla="*/ 1193 h 3727"/>
                <a:gd name="connsiteX3" fmla="*/ 2535 w 6262"/>
                <a:gd name="connsiteY3" fmla="*/ 3728 h 3727"/>
                <a:gd name="connsiteX4" fmla="*/ 5219 w 6262"/>
                <a:gd name="connsiteY4" fmla="*/ 3579 h 3727"/>
                <a:gd name="connsiteX5" fmla="*/ 6263 w 6262"/>
                <a:gd name="connsiteY5" fmla="*/ 2833 h 3727"/>
                <a:gd name="connsiteX6" fmla="*/ 5666 w 6262"/>
                <a:gd name="connsiteY6" fmla="*/ 1640 h 3727"/>
                <a:gd name="connsiteX7" fmla="*/ 4921 w 6262"/>
                <a:gd name="connsiteY7" fmla="*/ 745 h 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2" h="3727">
                  <a:moveTo>
                    <a:pt x="4921" y="745"/>
                  </a:moveTo>
                  <a:lnTo>
                    <a:pt x="3728" y="0"/>
                  </a:lnTo>
                  <a:lnTo>
                    <a:pt x="0" y="1193"/>
                  </a:lnTo>
                  <a:lnTo>
                    <a:pt x="2535" y="3728"/>
                  </a:lnTo>
                  <a:lnTo>
                    <a:pt x="5219" y="3579"/>
                  </a:lnTo>
                  <a:lnTo>
                    <a:pt x="6263" y="2833"/>
                  </a:lnTo>
                  <a:lnTo>
                    <a:pt x="5666" y="1640"/>
                  </a:lnTo>
                  <a:lnTo>
                    <a:pt x="4921" y="74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29" name="imgAzores4">
              <a:extLst>
                <a:ext uri="{FF2B5EF4-FFF2-40B4-BE49-F238E27FC236}">
                  <a16:creationId xmlns:a16="http://schemas.microsoft.com/office/drawing/2014/main" id="{CAF87B14-C120-5CB5-5658-027BFDA93CAC}"/>
                </a:ext>
              </a:extLst>
            </p:cNvPr>
            <p:cNvSpPr/>
            <p:nvPr/>
          </p:nvSpPr>
          <p:spPr>
            <a:xfrm>
              <a:off x="5178500" y="3364552"/>
              <a:ext cx="3877" cy="5219"/>
            </a:xfrm>
            <a:custGeom>
              <a:avLst/>
              <a:gdLst>
                <a:gd name="connsiteX0" fmla="*/ 2237 w 3877"/>
                <a:gd name="connsiteY0" fmla="*/ 0 h 5219"/>
                <a:gd name="connsiteX1" fmla="*/ 597 w 3877"/>
                <a:gd name="connsiteY1" fmla="*/ 746 h 5219"/>
                <a:gd name="connsiteX2" fmla="*/ 0 w 3877"/>
                <a:gd name="connsiteY2" fmla="*/ 4175 h 5219"/>
                <a:gd name="connsiteX3" fmla="*/ 746 w 3877"/>
                <a:gd name="connsiteY3" fmla="*/ 4623 h 5219"/>
                <a:gd name="connsiteX4" fmla="*/ 2684 w 3877"/>
                <a:gd name="connsiteY4" fmla="*/ 5219 h 5219"/>
                <a:gd name="connsiteX5" fmla="*/ 3877 w 3877"/>
                <a:gd name="connsiteY5" fmla="*/ 3728 h 5219"/>
                <a:gd name="connsiteX6" fmla="*/ 3877 w 3877"/>
                <a:gd name="connsiteY6" fmla="*/ 1342 h 5219"/>
                <a:gd name="connsiteX7" fmla="*/ 2237 w 3877"/>
                <a:gd name="connsiteY7" fmla="*/ 0 h 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7" h="5219">
                  <a:moveTo>
                    <a:pt x="2237" y="0"/>
                  </a:moveTo>
                  <a:lnTo>
                    <a:pt x="597" y="746"/>
                  </a:lnTo>
                  <a:lnTo>
                    <a:pt x="0" y="4175"/>
                  </a:lnTo>
                  <a:lnTo>
                    <a:pt x="746" y="4623"/>
                  </a:lnTo>
                  <a:lnTo>
                    <a:pt x="2684" y="5219"/>
                  </a:lnTo>
                  <a:lnTo>
                    <a:pt x="3877" y="3728"/>
                  </a:lnTo>
                  <a:lnTo>
                    <a:pt x="3877" y="1342"/>
                  </a:lnTo>
                  <a:lnTo>
                    <a:pt x="2237"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30" name="imgAzores3">
              <a:extLst>
                <a:ext uri="{FF2B5EF4-FFF2-40B4-BE49-F238E27FC236}">
                  <a16:creationId xmlns:a16="http://schemas.microsoft.com/office/drawing/2014/main" id="{BAE55A41-9270-7206-2FE3-E6AA9A000395}"/>
                </a:ext>
              </a:extLst>
            </p:cNvPr>
            <p:cNvSpPr/>
            <p:nvPr/>
          </p:nvSpPr>
          <p:spPr>
            <a:xfrm>
              <a:off x="5256785" y="3389454"/>
              <a:ext cx="14016" cy="6412"/>
            </a:xfrm>
            <a:custGeom>
              <a:avLst/>
              <a:gdLst>
                <a:gd name="connsiteX0" fmla="*/ 0 w 14016"/>
                <a:gd name="connsiteY0" fmla="*/ 0 h 6412"/>
                <a:gd name="connsiteX1" fmla="*/ 3281 w 14016"/>
                <a:gd name="connsiteY1" fmla="*/ 2833 h 6412"/>
                <a:gd name="connsiteX2" fmla="*/ 5666 w 14016"/>
                <a:gd name="connsiteY2" fmla="*/ 4026 h 6412"/>
                <a:gd name="connsiteX3" fmla="*/ 12675 w 14016"/>
                <a:gd name="connsiteY3" fmla="*/ 6412 h 6412"/>
                <a:gd name="connsiteX4" fmla="*/ 14017 w 14016"/>
                <a:gd name="connsiteY4" fmla="*/ 6114 h 6412"/>
                <a:gd name="connsiteX5" fmla="*/ 9096 w 14016"/>
                <a:gd name="connsiteY5" fmla="*/ 3430 h 6412"/>
                <a:gd name="connsiteX6" fmla="*/ 0 w 14016"/>
                <a:gd name="connsiteY6" fmla="*/ 0 h 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16" h="6412">
                  <a:moveTo>
                    <a:pt x="0" y="0"/>
                  </a:moveTo>
                  <a:lnTo>
                    <a:pt x="3281" y="2833"/>
                  </a:lnTo>
                  <a:lnTo>
                    <a:pt x="5666" y="4026"/>
                  </a:lnTo>
                  <a:lnTo>
                    <a:pt x="12675" y="6412"/>
                  </a:lnTo>
                  <a:lnTo>
                    <a:pt x="14017" y="6114"/>
                  </a:lnTo>
                  <a:lnTo>
                    <a:pt x="9096" y="3430"/>
                  </a:lnTo>
                  <a:lnTo>
                    <a:pt x="0"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31" name="imgAzores2">
              <a:extLst>
                <a:ext uri="{FF2B5EF4-FFF2-40B4-BE49-F238E27FC236}">
                  <a16:creationId xmlns:a16="http://schemas.microsoft.com/office/drawing/2014/main" id="{A14B1A36-578B-961E-13B3-E1609A1E434C}"/>
                </a:ext>
              </a:extLst>
            </p:cNvPr>
            <p:cNvSpPr/>
            <p:nvPr/>
          </p:nvSpPr>
          <p:spPr>
            <a:xfrm>
              <a:off x="5338649" y="3444030"/>
              <a:ext cx="4473" cy="2683"/>
            </a:xfrm>
            <a:custGeom>
              <a:avLst/>
              <a:gdLst>
                <a:gd name="connsiteX0" fmla="*/ 3131 w 4473"/>
                <a:gd name="connsiteY0" fmla="*/ 0 h 2683"/>
                <a:gd name="connsiteX1" fmla="*/ 895 w 4473"/>
                <a:gd name="connsiteY1" fmla="*/ 149 h 2683"/>
                <a:gd name="connsiteX2" fmla="*/ 0 w 4473"/>
                <a:gd name="connsiteY2" fmla="*/ 895 h 2683"/>
                <a:gd name="connsiteX3" fmla="*/ 1043 w 4473"/>
                <a:gd name="connsiteY3" fmla="*/ 2535 h 2683"/>
                <a:gd name="connsiteX4" fmla="*/ 2982 w 4473"/>
                <a:gd name="connsiteY4" fmla="*/ 2386 h 2683"/>
                <a:gd name="connsiteX5" fmla="*/ 4473 w 4473"/>
                <a:gd name="connsiteY5" fmla="*/ 2684 h 2683"/>
                <a:gd name="connsiteX6" fmla="*/ 4473 w 4473"/>
                <a:gd name="connsiteY6" fmla="*/ 2088 h 2683"/>
                <a:gd name="connsiteX7" fmla="*/ 4026 w 4473"/>
                <a:gd name="connsiteY7" fmla="*/ 746 h 2683"/>
                <a:gd name="connsiteX8" fmla="*/ 3131 w 4473"/>
                <a:gd name="connsiteY8" fmla="*/ 0 h 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3" h="2683">
                  <a:moveTo>
                    <a:pt x="3131" y="0"/>
                  </a:moveTo>
                  <a:lnTo>
                    <a:pt x="895" y="149"/>
                  </a:lnTo>
                  <a:lnTo>
                    <a:pt x="0" y="895"/>
                  </a:lnTo>
                  <a:lnTo>
                    <a:pt x="1043" y="2535"/>
                  </a:lnTo>
                  <a:lnTo>
                    <a:pt x="2982" y="2386"/>
                  </a:lnTo>
                  <a:lnTo>
                    <a:pt x="4473" y="2684"/>
                  </a:lnTo>
                  <a:lnTo>
                    <a:pt x="4473" y="2088"/>
                  </a:lnTo>
                  <a:lnTo>
                    <a:pt x="4026" y="746"/>
                  </a:lnTo>
                  <a:lnTo>
                    <a:pt x="3131"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32" name="imgAzores1">
              <a:extLst>
                <a:ext uri="{FF2B5EF4-FFF2-40B4-BE49-F238E27FC236}">
                  <a16:creationId xmlns:a16="http://schemas.microsoft.com/office/drawing/2014/main" id="{D31563CE-4462-D113-ED29-E92843E2F59E}"/>
                </a:ext>
              </a:extLst>
            </p:cNvPr>
            <p:cNvSpPr/>
            <p:nvPr/>
          </p:nvSpPr>
          <p:spPr>
            <a:xfrm>
              <a:off x="5321650" y="3415996"/>
              <a:ext cx="17446" cy="6262"/>
            </a:xfrm>
            <a:custGeom>
              <a:avLst/>
              <a:gdLst>
                <a:gd name="connsiteX0" fmla="*/ 17447 w 17446"/>
                <a:gd name="connsiteY0" fmla="*/ 2386 h 6262"/>
                <a:gd name="connsiteX1" fmla="*/ 15209 w 17446"/>
                <a:gd name="connsiteY1" fmla="*/ 1939 h 6262"/>
                <a:gd name="connsiteX2" fmla="*/ 6859 w 17446"/>
                <a:gd name="connsiteY2" fmla="*/ 2386 h 6262"/>
                <a:gd name="connsiteX3" fmla="*/ 5219 w 17446"/>
                <a:gd name="connsiteY3" fmla="*/ 2237 h 6262"/>
                <a:gd name="connsiteX4" fmla="*/ 1640 w 17446"/>
                <a:gd name="connsiteY4" fmla="*/ 0 h 6262"/>
                <a:gd name="connsiteX5" fmla="*/ 0 w 17446"/>
                <a:gd name="connsiteY5" fmla="*/ 597 h 6262"/>
                <a:gd name="connsiteX6" fmla="*/ 0 w 17446"/>
                <a:gd name="connsiteY6" fmla="*/ 1193 h 6262"/>
                <a:gd name="connsiteX7" fmla="*/ 298 w 17446"/>
                <a:gd name="connsiteY7" fmla="*/ 2684 h 6262"/>
                <a:gd name="connsiteX8" fmla="*/ 2982 w 17446"/>
                <a:gd name="connsiteY8" fmla="*/ 4772 h 6262"/>
                <a:gd name="connsiteX9" fmla="*/ 10736 w 17446"/>
                <a:gd name="connsiteY9" fmla="*/ 6263 h 6262"/>
                <a:gd name="connsiteX10" fmla="*/ 15657 w 17446"/>
                <a:gd name="connsiteY10" fmla="*/ 5666 h 6262"/>
                <a:gd name="connsiteX11" fmla="*/ 17148 w 17446"/>
                <a:gd name="connsiteY11" fmla="*/ 4623 h 6262"/>
                <a:gd name="connsiteX12" fmla="*/ 17447 w 17446"/>
                <a:gd name="connsiteY12" fmla="*/ 2386 h 6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446" h="6262">
                  <a:moveTo>
                    <a:pt x="17447" y="2386"/>
                  </a:moveTo>
                  <a:lnTo>
                    <a:pt x="15209" y="1939"/>
                  </a:lnTo>
                  <a:lnTo>
                    <a:pt x="6859" y="2386"/>
                  </a:lnTo>
                  <a:lnTo>
                    <a:pt x="5219" y="2237"/>
                  </a:lnTo>
                  <a:lnTo>
                    <a:pt x="1640" y="0"/>
                  </a:lnTo>
                  <a:lnTo>
                    <a:pt x="0" y="597"/>
                  </a:lnTo>
                  <a:lnTo>
                    <a:pt x="0" y="1193"/>
                  </a:lnTo>
                  <a:lnTo>
                    <a:pt x="298" y="2684"/>
                  </a:lnTo>
                  <a:lnTo>
                    <a:pt x="2982" y="4772"/>
                  </a:lnTo>
                  <a:lnTo>
                    <a:pt x="10736" y="6263"/>
                  </a:lnTo>
                  <a:lnTo>
                    <a:pt x="15657" y="5666"/>
                  </a:lnTo>
                  <a:lnTo>
                    <a:pt x="17148" y="4623"/>
                  </a:lnTo>
                  <a:lnTo>
                    <a:pt x="17447" y="2386"/>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211" name="Azerbaijan__">
            <a:extLst>
              <a:ext uri="{FF2B5EF4-FFF2-40B4-BE49-F238E27FC236}">
                <a16:creationId xmlns:a16="http://schemas.microsoft.com/office/drawing/2014/main" id="{B2FEF339-C81F-B293-454D-39E172CBEA47}"/>
              </a:ext>
            </a:extLst>
          </p:cNvPr>
          <p:cNvSpPr/>
          <p:nvPr/>
        </p:nvSpPr>
        <p:spPr>
          <a:xfrm>
            <a:off x="7180211" y="2878461"/>
            <a:ext cx="146579" cy="121008"/>
          </a:xfrm>
          <a:custGeom>
            <a:avLst/>
            <a:gdLst>
              <a:gd name="connsiteX0" fmla="*/ 145684 w 146579"/>
              <a:gd name="connsiteY0" fmla="*/ 48015 h 112730"/>
              <a:gd name="connsiteX1" fmla="*/ 144193 w 146579"/>
              <a:gd name="connsiteY1" fmla="*/ 46375 h 112730"/>
              <a:gd name="connsiteX2" fmla="*/ 142404 w 146579"/>
              <a:gd name="connsiteY2" fmla="*/ 45032 h 112730"/>
              <a:gd name="connsiteX3" fmla="*/ 140763 w 146579"/>
              <a:gd name="connsiteY3" fmla="*/ 44138 h 112730"/>
              <a:gd name="connsiteX4" fmla="*/ 137334 w 146579"/>
              <a:gd name="connsiteY4" fmla="*/ 42796 h 112730"/>
              <a:gd name="connsiteX5" fmla="*/ 133606 w 146579"/>
              <a:gd name="connsiteY5" fmla="*/ 42796 h 112730"/>
              <a:gd name="connsiteX6" fmla="*/ 131668 w 146579"/>
              <a:gd name="connsiteY6" fmla="*/ 42498 h 112730"/>
              <a:gd name="connsiteX7" fmla="*/ 130176 w 146579"/>
              <a:gd name="connsiteY7" fmla="*/ 41752 h 112730"/>
              <a:gd name="connsiteX8" fmla="*/ 125852 w 146579"/>
              <a:gd name="connsiteY8" fmla="*/ 38173 h 112730"/>
              <a:gd name="connsiteX9" fmla="*/ 123168 w 146579"/>
              <a:gd name="connsiteY9" fmla="*/ 35489 h 112730"/>
              <a:gd name="connsiteX10" fmla="*/ 117054 w 146579"/>
              <a:gd name="connsiteY10" fmla="*/ 28183 h 112730"/>
              <a:gd name="connsiteX11" fmla="*/ 115712 w 146579"/>
              <a:gd name="connsiteY11" fmla="*/ 25200 h 112730"/>
              <a:gd name="connsiteX12" fmla="*/ 114818 w 146579"/>
              <a:gd name="connsiteY12" fmla="*/ 21920 h 112730"/>
              <a:gd name="connsiteX13" fmla="*/ 113923 w 146579"/>
              <a:gd name="connsiteY13" fmla="*/ 19236 h 112730"/>
              <a:gd name="connsiteX14" fmla="*/ 112432 w 146579"/>
              <a:gd name="connsiteY14" fmla="*/ 16850 h 112730"/>
              <a:gd name="connsiteX15" fmla="*/ 106467 w 146579"/>
              <a:gd name="connsiteY15" fmla="*/ 8500 h 112730"/>
              <a:gd name="connsiteX16" fmla="*/ 102292 w 146579"/>
              <a:gd name="connsiteY16" fmla="*/ 3281 h 112730"/>
              <a:gd name="connsiteX17" fmla="*/ 99906 w 146579"/>
              <a:gd name="connsiteY17" fmla="*/ 1342 h 112730"/>
              <a:gd name="connsiteX18" fmla="*/ 98415 w 146579"/>
              <a:gd name="connsiteY18" fmla="*/ 3430 h 112730"/>
              <a:gd name="connsiteX19" fmla="*/ 96029 w 146579"/>
              <a:gd name="connsiteY19" fmla="*/ 7307 h 112730"/>
              <a:gd name="connsiteX20" fmla="*/ 94986 w 146579"/>
              <a:gd name="connsiteY20" fmla="*/ 9394 h 112730"/>
              <a:gd name="connsiteX21" fmla="*/ 92600 w 146579"/>
              <a:gd name="connsiteY21" fmla="*/ 11184 h 112730"/>
              <a:gd name="connsiteX22" fmla="*/ 88425 w 146579"/>
              <a:gd name="connsiteY22" fmla="*/ 13122 h 112730"/>
              <a:gd name="connsiteX23" fmla="*/ 86188 w 146579"/>
              <a:gd name="connsiteY23" fmla="*/ 14017 h 112730"/>
              <a:gd name="connsiteX24" fmla="*/ 83802 w 146579"/>
              <a:gd name="connsiteY24" fmla="*/ 18043 h 112730"/>
              <a:gd name="connsiteX25" fmla="*/ 81118 w 146579"/>
              <a:gd name="connsiteY25" fmla="*/ 22069 h 112730"/>
              <a:gd name="connsiteX26" fmla="*/ 79328 w 146579"/>
              <a:gd name="connsiteY26" fmla="*/ 22516 h 112730"/>
              <a:gd name="connsiteX27" fmla="*/ 74109 w 146579"/>
              <a:gd name="connsiteY27" fmla="*/ 21920 h 112730"/>
              <a:gd name="connsiteX28" fmla="*/ 72171 w 146579"/>
              <a:gd name="connsiteY28" fmla="*/ 21622 h 112730"/>
              <a:gd name="connsiteX29" fmla="*/ 66803 w 146579"/>
              <a:gd name="connsiteY29" fmla="*/ 19832 h 112730"/>
              <a:gd name="connsiteX30" fmla="*/ 65312 w 146579"/>
              <a:gd name="connsiteY30" fmla="*/ 18788 h 112730"/>
              <a:gd name="connsiteX31" fmla="*/ 63821 w 146579"/>
              <a:gd name="connsiteY31" fmla="*/ 14166 h 112730"/>
              <a:gd name="connsiteX32" fmla="*/ 62180 w 146579"/>
              <a:gd name="connsiteY32" fmla="*/ 12227 h 112730"/>
              <a:gd name="connsiteX33" fmla="*/ 60093 w 146579"/>
              <a:gd name="connsiteY33" fmla="*/ 11034 h 112730"/>
              <a:gd name="connsiteX34" fmla="*/ 58751 w 146579"/>
              <a:gd name="connsiteY34" fmla="*/ 9991 h 112730"/>
              <a:gd name="connsiteX35" fmla="*/ 58154 w 146579"/>
              <a:gd name="connsiteY35" fmla="*/ 8947 h 112730"/>
              <a:gd name="connsiteX36" fmla="*/ 56663 w 146579"/>
              <a:gd name="connsiteY36" fmla="*/ 7307 h 112730"/>
              <a:gd name="connsiteX37" fmla="*/ 53830 w 146579"/>
              <a:gd name="connsiteY37" fmla="*/ 4921 h 112730"/>
              <a:gd name="connsiteX38" fmla="*/ 51891 w 146579"/>
              <a:gd name="connsiteY38" fmla="*/ 2684 h 112730"/>
              <a:gd name="connsiteX39" fmla="*/ 50400 w 146579"/>
              <a:gd name="connsiteY39" fmla="*/ 2088 h 112730"/>
              <a:gd name="connsiteX40" fmla="*/ 48462 w 146579"/>
              <a:gd name="connsiteY40" fmla="*/ 2833 h 112730"/>
              <a:gd name="connsiteX41" fmla="*/ 47269 w 146579"/>
              <a:gd name="connsiteY41" fmla="*/ 3131 h 112730"/>
              <a:gd name="connsiteX42" fmla="*/ 46822 w 146579"/>
              <a:gd name="connsiteY42" fmla="*/ 2684 h 112730"/>
              <a:gd name="connsiteX43" fmla="*/ 46374 w 146579"/>
              <a:gd name="connsiteY43" fmla="*/ 746 h 112730"/>
              <a:gd name="connsiteX44" fmla="*/ 43541 w 146579"/>
              <a:gd name="connsiteY44" fmla="*/ 0 h 112730"/>
              <a:gd name="connsiteX45" fmla="*/ 42945 w 146579"/>
              <a:gd name="connsiteY45" fmla="*/ 1193 h 112730"/>
              <a:gd name="connsiteX46" fmla="*/ 41454 w 146579"/>
              <a:gd name="connsiteY46" fmla="*/ 3281 h 112730"/>
              <a:gd name="connsiteX47" fmla="*/ 40261 w 146579"/>
              <a:gd name="connsiteY47" fmla="*/ 4324 h 112730"/>
              <a:gd name="connsiteX48" fmla="*/ 38919 w 146579"/>
              <a:gd name="connsiteY48" fmla="*/ 4324 h 112730"/>
              <a:gd name="connsiteX49" fmla="*/ 37577 w 146579"/>
              <a:gd name="connsiteY49" fmla="*/ 4921 h 112730"/>
              <a:gd name="connsiteX50" fmla="*/ 37129 w 146579"/>
              <a:gd name="connsiteY50" fmla="*/ 6114 h 112730"/>
              <a:gd name="connsiteX51" fmla="*/ 37129 w 146579"/>
              <a:gd name="connsiteY51" fmla="*/ 7605 h 112730"/>
              <a:gd name="connsiteX52" fmla="*/ 37279 w 146579"/>
              <a:gd name="connsiteY52" fmla="*/ 8649 h 112730"/>
              <a:gd name="connsiteX53" fmla="*/ 37577 w 146579"/>
              <a:gd name="connsiteY53" fmla="*/ 9096 h 112730"/>
              <a:gd name="connsiteX54" fmla="*/ 38919 w 146579"/>
              <a:gd name="connsiteY54" fmla="*/ 9394 h 112730"/>
              <a:gd name="connsiteX55" fmla="*/ 40261 w 146579"/>
              <a:gd name="connsiteY55" fmla="*/ 12526 h 112730"/>
              <a:gd name="connsiteX56" fmla="*/ 42348 w 146579"/>
              <a:gd name="connsiteY56" fmla="*/ 14166 h 112730"/>
              <a:gd name="connsiteX57" fmla="*/ 45629 w 146579"/>
              <a:gd name="connsiteY57" fmla="*/ 15955 h 112730"/>
              <a:gd name="connsiteX58" fmla="*/ 48462 w 146579"/>
              <a:gd name="connsiteY58" fmla="*/ 18043 h 112730"/>
              <a:gd name="connsiteX59" fmla="*/ 49804 w 146579"/>
              <a:gd name="connsiteY59" fmla="*/ 19832 h 112730"/>
              <a:gd name="connsiteX60" fmla="*/ 49506 w 146579"/>
              <a:gd name="connsiteY60" fmla="*/ 21174 h 112730"/>
              <a:gd name="connsiteX61" fmla="*/ 48611 w 146579"/>
              <a:gd name="connsiteY61" fmla="*/ 24008 h 112730"/>
              <a:gd name="connsiteX62" fmla="*/ 46225 w 146579"/>
              <a:gd name="connsiteY62" fmla="*/ 26393 h 112730"/>
              <a:gd name="connsiteX63" fmla="*/ 44286 w 146579"/>
              <a:gd name="connsiteY63" fmla="*/ 26990 h 112730"/>
              <a:gd name="connsiteX64" fmla="*/ 43541 w 146579"/>
              <a:gd name="connsiteY64" fmla="*/ 26691 h 112730"/>
              <a:gd name="connsiteX65" fmla="*/ 42199 w 146579"/>
              <a:gd name="connsiteY65" fmla="*/ 25946 h 112730"/>
              <a:gd name="connsiteX66" fmla="*/ 39515 w 146579"/>
              <a:gd name="connsiteY66" fmla="*/ 24157 h 112730"/>
              <a:gd name="connsiteX67" fmla="*/ 36682 w 146579"/>
              <a:gd name="connsiteY67" fmla="*/ 22665 h 112730"/>
              <a:gd name="connsiteX68" fmla="*/ 34445 w 146579"/>
              <a:gd name="connsiteY68" fmla="*/ 23113 h 112730"/>
              <a:gd name="connsiteX69" fmla="*/ 32954 w 146579"/>
              <a:gd name="connsiteY69" fmla="*/ 23709 h 112730"/>
              <a:gd name="connsiteX70" fmla="*/ 30121 w 146579"/>
              <a:gd name="connsiteY70" fmla="*/ 23113 h 112730"/>
              <a:gd name="connsiteX71" fmla="*/ 26691 w 146579"/>
              <a:gd name="connsiteY71" fmla="*/ 21920 h 112730"/>
              <a:gd name="connsiteX72" fmla="*/ 24902 w 146579"/>
              <a:gd name="connsiteY72" fmla="*/ 20727 h 112730"/>
              <a:gd name="connsiteX73" fmla="*/ 24156 w 146579"/>
              <a:gd name="connsiteY73" fmla="*/ 19832 h 112730"/>
              <a:gd name="connsiteX74" fmla="*/ 24753 w 146579"/>
              <a:gd name="connsiteY74" fmla="*/ 18192 h 112730"/>
              <a:gd name="connsiteX75" fmla="*/ 16999 w 146579"/>
              <a:gd name="connsiteY75" fmla="*/ 15359 h 112730"/>
              <a:gd name="connsiteX76" fmla="*/ 13271 w 146579"/>
              <a:gd name="connsiteY76" fmla="*/ 14613 h 112730"/>
              <a:gd name="connsiteX77" fmla="*/ 11631 w 146579"/>
              <a:gd name="connsiteY77" fmla="*/ 15508 h 112730"/>
              <a:gd name="connsiteX78" fmla="*/ 5964 w 146579"/>
              <a:gd name="connsiteY78" fmla="*/ 19832 h 112730"/>
              <a:gd name="connsiteX79" fmla="*/ 6561 w 146579"/>
              <a:gd name="connsiteY79" fmla="*/ 21323 h 112730"/>
              <a:gd name="connsiteX80" fmla="*/ 8201 w 146579"/>
              <a:gd name="connsiteY80" fmla="*/ 22964 h 112730"/>
              <a:gd name="connsiteX81" fmla="*/ 9990 w 146579"/>
              <a:gd name="connsiteY81" fmla="*/ 23560 h 112730"/>
              <a:gd name="connsiteX82" fmla="*/ 10885 w 146579"/>
              <a:gd name="connsiteY82" fmla="*/ 24455 h 112730"/>
              <a:gd name="connsiteX83" fmla="*/ 10885 w 146579"/>
              <a:gd name="connsiteY83" fmla="*/ 25200 h 112730"/>
              <a:gd name="connsiteX84" fmla="*/ 7754 w 146579"/>
              <a:gd name="connsiteY84" fmla="*/ 26095 h 112730"/>
              <a:gd name="connsiteX85" fmla="*/ 7754 w 146579"/>
              <a:gd name="connsiteY85" fmla="*/ 26542 h 112730"/>
              <a:gd name="connsiteX86" fmla="*/ 7754 w 146579"/>
              <a:gd name="connsiteY86" fmla="*/ 26990 h 112730"/>
              <a:gd name="connsiteX87" fmla="*/ 8648 w 146579"/>
              <a:gd name="connsiteY87" fmla="*/ 26990 h 112730"/>
              <a:gd name="connsiteX88" fmla="*/ 13122 w 146579"/>
              <a:gd name="connsiteY88" fmla="*/ 29226 h 112730"/>
              <a:gd name="connsiteX89" fmla="*/ 15657 w 146579"/>
              <a:gd name="connsiteY89" fmla="*/ 29226 h 112730"/>
              <a:gd name="connsiteX90" fmla="*/ 16999 w 146579"/>
              <a:gd name="connsiteY90" fmla="*/ 29823 h 112730"/>
              <a:gd name="connsiteX91" fmla="*/ 17595 w 146579"/>
              <a:gd name="connsiteY91" fmla="*/ 31016 h 112730"/>
              <a:gd name="connsiteX92" fmla="*/ 19683 w 146579"/>
              <a:gd name="connsiteY92" fmla="*/ 32656 h 112730"/>
              <a:gd name="connsiteX93" fmla="*/ 21323 w 146579"/>
              <a:gd name="connsiteY93" fmla="*/ 34296 h 112730"/>
              <a:gd name="connsiteX94" fmla="*/ 21323 w 146579"/>
              <a:gd name="connsiteY94" fmla="*/ 34893 h 112730"/>
              <a:gd name="connsiteX95" fmla="*/ 21174 w 146579"/>
              <a:gd name="connsiteY95" fmla="*/ 35787 h 112730"/>
              <a:gd name="connsiteX96" fmla="*/ 16551 w 146579"/>
              <a:gd name="connsiteY96" fmla="*/ 38919 h 112730"/>
              <a:gd name="connsiteX97" fmla="*/ 15955 w 146579"/>
              <a:gd name="connsiteY97" fmla="*/ 39963 h 112730"/>
              <a:gd name="connsiteX98" fmla="*/ 15955 w 146579"/>
              <a:gd name="connsiteY98" fmla="*/ 41156 h 112730"/>
              <a:gd name="connsiteX99" fmla="*/ 17893 w 146579"/>
              <a:gd name="connsiteY99" fmla="*/ 44585 h 112730"/>
              <a:gd name="connsiteX100" fmla="*/ 20876 w 146579"/>
              <a:gd name="connsiteY100" fmla="*/ 48313 h 112730"/>
              <a:gd name="connsiteX101" fmla="*/ 25200 w 146579"/>
              <a:gd name="connsiteY101" fmla="*/ 51146 h 112730"/>
              <a:gd name="connsiteX102" fmla="*/ 31165 w 146579"/>
              <a:gd name="connsiteY102" fmla="*/ 54278 h 112730"/>
              <a:gd name="connsiteX103" fmla="*/ 31165 w 146579"/>
              <a:gd name="connsiteY103" fmla="*/ 56216 h 112730"/>
              <a:gd name="connsiteX104" fmla="*/ 30270 w 146579"/>
              <a:gd name="connsiteY104" fmla="*/ 58453 h 112730"/>
              <a:gd name="connsiteX105" fmla="*/ 29375 w 146579"/>
              <a:gd name="connsiteY105" fmla="*/ 59944 h 112730"/>
              <a:gd name="connsiteX106" fmla="*/ 29077 w 146579"/>
              <a:gd name="connsiteY106" fmla="*/ 60988 h 112730"/>
              <a:gd name="connsiteX107" fmla="*/ 28332 w 146579"/>
              <a:gd name="connsiteY107" fmla="*/ 61435 h 112730"/>
              <a:gd name="connsiteX108" fmla="*/ 22367 w 146579"/>
              <a:gd name="connsiteY108" fmla="*/ 61435 h 112730"/>
              <a:gd name="connsiteX109" fmla="*/ 21472 w 146579"/>
              <a:gd name="connsiteY109" fmla="*/ 61733 h 112730"/>
              <a:gd name="connsiteX110" fmla="*/ 21025 w 146579"/>
              <a:gd name="connsiteY110" fmla="*/ 62181 h 112730"/>
              <a:gd name="connsiteX111" fmla="*/ 21025 w 146579"/>
              <a:gd name="connsiteY111" fmla="*/ 62479 h 112730"/>
              <a:gd name="connsiteX112" fmla="*/ 23113 w 146579"/>
              <a:gd name="connsiteY112" fmla="*/ 63224 h 112730"/>
              <a:gd name="connsiteX113" fmla="*/ 26542 w 146579"/>
              <a:gd name="connsiteY113" fmla="*/ 65610 h 112730"/>
              <a:gd name="connsiteX114" fmla="*/ 28480 w 146579"/>
              <a:gd name="connsiteY114" fmla="*/ 67996 h 112730"/>
              <a:gd name="connsiteX115" fmla="*/ 30568 w 146579"/>
              <a:gd name="connsiteY115" fmla="*/ 69040 h 112730"/>
              <a:gd name="connsiteX116" fmla="*/ 32805 w 146579"/>
              <a:gd name="connsiteY116" fmla="*/ 70978 h 112730"/>
              <a:gd name="connsiteX117" fmla="*/ 34594 w 146579"/>
              <a:gd name="connsiteY117" fmla="*/ 72768 h 112730"/>
              <a:gd name="connsiteX118" fmla="*/ 37427 w 146579"/>
              <a:gd name="connsiteY118" fmla="*/ 75005 h 112730"/>
              <a:gd name="connsiteX119" fmla="*/ 40559 w 146579"/>
              <a:gd name="connsiteY119" fmla="*/ 74259 h 112730"/>
              <a:gd name="connsiteX120" fmla="*/ 44734 w 146579"/>
              <a:gd name="connsiteY120" fmla="*/ 76197 h 112730"/>
              <a:gd name="connsiteX121" fmla="*/ 44734 w 146579"/>
              <a:gd name="connsiteY121" fmla="*/ 77539 h 112730"/>
              <a:gd name="connsiteX122" fmla="*/ 44734 w 146579"/>
              <a:gd name="connsiteY122" fmla="*/ 78732 h 112730"/>
              <a:gd name="connsiteX123" fmla="*/ 42050 w 146579"/>
              <a:gd name="connsiteY123" fmla="*/ 80074 h 112730"/>
              <a:gd name="connsiteX124" fmla="*/ 41752 w 146579"/>
              <a:gd name="connsiteY124" fmla="*/ 80671 h 112730"/>
              <a:gd name="connsiteX125" fmla="*/ 41752 w 146579"/>
              <a:gd name="connsiteY125" fmla="*/ 81118 h 112730"/>
              <a:gd name="connsiteX126" fmla="*/ 42050 w 146579"/>
              <a:gd name="connsiteY126" fmla="*/ 81715 h 112730"/>
              <a:gd name="connsiteX127" fmla="*/ 43541 w 146579"/>
              <a:gd name="connsiteY127" fmla="*/ 82759 h 112730"/>
              <a:gd name="connsiteX128" fmla="*/ 45330 w 146579"/>
              <a:gd name="connsiteY128" fmla="*/ 84399 h 112730"/>
              <a:gd name="connsiteX129" fmla="*/ 47418 w 146579"/>
              <a:gd name="connsiteY129" fmla="*/ 86784 h 112730"/>
              <a:gd name="connsiteX130" fmla="*/ 46524 w 146579"/>
              <a:gd name="connsiteY130" fmla="*/ 87530 h 112730"/>
              <a:gd name="connsiteX131" fmla="*/ 44585 w 146579"/>
              <a:gd name="connsiteY131" fmla="*/ 87530 h 112730"/>
              <a:gd name="connsiteX132" fmla="*/ 43094 w 146579"/>
              <a:gd name="connsiteY132" fmla="*/ 87381 h 112730"/>
              <a:gd name="connsiteX133" fmla="*/ 42497 w 146579"/>
              <a:gd name="connsiteY133" fmla="*/ 87828 h 112730"/>
              <a:gd name="connsiteX134" fmla="*/ 42497 w 146579"/>
              <a:gd name="connsiteY134" fmla="*/ 88574 h 112730"/>
              <a:gd name="connsiteX135" fmla="*/ 44436 w 146579"/>
              <a:gd name="connsiteY135" fmla="*/ 90363 h 112730"/>
              <a:gd name="connsiteX136" fmla="*/ 44883 w 146579"/>
              <a:gd name="connsiteY136" fmla="*/ 91705 h 112730"/>
              <a:gd name="connsiteX137" fmla="*/ 44883 w 146579"/>
              <a:gd name="connsiteY137" fmla="*/ 93942 h 112730"/>
              <a:gd name="connsiteX138" fmla="*/ 44883 w 146579"/>
              <a:gd name="connsiteY138" fmla="*/ 96775 h 112730"/>
              <a:gd name="connsiteX139" fmla="*/ 46524 w 146579"/>
              <a:gd name="connsiteY139" fmla="*/ 96775 h 112730"/>
              <a:gd name="connsiteX140" fmla="*/ 52488 w 146579"/>
              <a:gd name="connsiteY140" fmla="*/ 90960 h 112730"/>
              <a:gd name="connsiteX141" fmla="*/ 54277 w 146579"/>
              <a:gd name="connsiteY141" fmla="*/ 89021 h 112730"/>
              <a:gd name="connsiteX142" fmla="*/ 57856 w 146579"/>
              <a:gd name="connsiteY142" fmla="*/ 87977 h 112730"/>
              <a:gd name="connsiteX143" fmla="*/ 59944 w 146579"/>
              <a:gd name="connsiteY143" fmla="*/ 85592 h 112730"/>
              <a:gd name="connsiteX144" fmla="*/ 63224 w 146579"/>
              <a:gd name="connsiteY144" fmla="*/ 82759 h 112730"/>
              <a:gd name="connsiteX145" fmla="*/ 67101 w 146579"/>
              <a:gd name="connsiteY145" fmla="*/ 80074 h 112730"/>
              <a:gd name="connsiteX146" fmla="*/ 70680 w 146579"/>
              <a:gd name="connsiteY146" fmla="*/ 77688 h 112730"/>
              <a:gd name="connsiteX147" fmla="*/ 73513 w 146579"/>
              <a:gd name="connsiteY147" fmla="*/ 76197 h 112730"/>
              <a:gd name="connsiteX148" fmla="*/ 78583 w 146579"/>
              <a:gd name="connsiteY148" fmla="*/ 72768 h 112730"/>
              <a:gd name="connsiteX149" fmla="*/ 81714 w 146579"/>
              <a:gd name="connsiteY149" fmla="*/ 71575 h 112730"/>
              <a:gd name="connsiteX150" fmla="*/ 84398 w 146579"/>
              <a:gd name="connsiteY150" fmla="*/ 71575 h 112730"/>
              <a:gd name="connsiteX151" fmla="*/ 88425 w 146579"/>
              <a:gd name="connsiteY151" fmla="*/ 75601 h 112730"/>
              <a:gd name="connsiteX152" fmla="*/ 91854 w 146579"/>
              <a:gd name="connsiteY152" fmla="*/ 79180 h 112730"/>
              <a:gd name="connsiteX153" fmla="*/ 92898 w 146579"/>
              <a:gd name="connsiteY153" fmla="*/ 80820 h 112730"/>
              <a:gd name="connsiteX154" fmla="*/ 91258 w 146579"/>
              <a:gd name="connsiteY154" fmla="*/ 82162 h 112730"/>
              <a:gd name="connsiteX155" fmla="*/ 88126 w 146579"/>
              <a:gd name="connsiteY155" fmla="*/ 83504 h 112730"/>
              <a:gd name="connsiteX156" fmla="*/ 87530 w 146579"/>
              <a:gd name="connsiteY156" fmla="*/ 84548 h 112730"/>
              <a:gd name="connsiteX157" fmla="*/ 87530 w 146579"/>
              <a:gd name="connsiteY157" fmla="*/ 85890 h 112730"/>
              <a:gd name="connsiteX158" fmla="*/ 87530 w 146579"/>
              <a:gd name="connsiteY158" fmla="*/ 87083 h 112730"/>
              <a:gd name="connsiteX159" fmla="*/ 87977 w 146579"/>
              <a:gd name="connsiteY159" fmla="*/ 88126 h 112730"/>
              <a:gd name="connsiteX160" fmla="*/ 91854 w 146579"/>
              <a:gd name="connsiteY160" fmla="*/ 90512 h 112730"/>
              <a:gd name="connsiteX161" fmla="*/ 92301 w 146579"/>
              <a:gd name="connsiteY161" fmla="*/ 91854 h 112730"/>
              <a:gd name="connsiteX162" fmla="*/ 92301 w 146579"/>
              <a:gd name="connsiteY162" fmla="*/ 93196 h 112730"/>
              <a:gd name="connsiteX163" fmla="*/ 91854 w 146579"/>
              <a:gd name="connsiteY163" fmla="*/ 93942 h 112730"/>
              <a:gd name="connsiteX164" fmla="*/ 90959 w 146579"/>
              <a:gd name="connsiteY164" fmla="*/ 94389 h 112730"/>
              <a:gd name="connsiteX165" fmla="*/ 88275 w 146579"/>
              <a:gd name="connsiteY165" fmla="*/ 94986 h 112730"/>
              <a:gd name="connsiteX166" fmla="*/ 85889 w 146579"/>
              <a:gd name="connsiteY166" fmla="*/ 95731 h 112730"/>
              <a:gd name="connsiteX167" fmla="*/ 85144 w 146579"/>
              <a:gd name="connsiteY167" fmla="*/ 96477 h 112730"/>
              <a:gd name="connsiteX168" fmla="*/ 84398 w 146579"/>
              <a:gd name="connsiteY168" fmla="*/ 97372 h 112730"/>
              <a:gd name="connsiteX169" fmla="*/ 84398 w 146579"/>
              <a:gd name="connsiteY169" fmla="*/ 98415 h 112730"/>
              <a:gd name="connsiteX170" fmla="*/ 85144 w 146579"/>
              <a:gd name="connsiteY170" fmla="*/ 99459 h 112730"/>
              <a:gd name="connsiteX171" fmla="*/ 89916 w 146579"/>
              <a:gd name="connsiteY171" fmla="*/ 102441 h 112730"/>
              <a:gd name="connsiteX172" fmla="*/ 90512 w 146579"/>
              <a:gd name="connsiteY172" fmla="*/ 103485 h 112730"/>
              <a:gd name="connsiteX173" fmla="*/ 91407 w 146579"/>
              <a:gd name="connsiteY173" fmla="*/ 104976 h 112730"/>
              <a:gd name="connsiteX174" fmla="*/ 92600 w 146579"/>
              <a:gd name="connsiteY174" fmla="*/ 105871 h 112730"/>
              <a:gd name="connsiteX175" fmla="*/ 94538 w 146579"/>
              <a:gd name="connsiteY175" fmla="*/ 106169 h 112730"/>
              <a:gd name="connsiteX176" fmla="*/ 95433 w 146579"/>
              <a:gd name="connsiteY176" fmla="*/ 106766 h 112730"/>
              <a:gd name="connsiteX177" fmla="*/ 100055 w 146579"/>
              <a:gd name="connsiteY177" fmla="*/ 112283 h 112730"/>
              <a:gd name="connsiteX178" fmla="*/ 101248 w 146579"/>
              <a:gd name="connsiteY178" fmla="*/ 112730 h 112730"/>
              <a:gd name="connsiteX179" fmla="*/ 106617 w 146579"/>
              <a:gd name="connsiteY179" fmla="*/ 111537 h 112730"/>
              <a:gd name="connsiteX180" fmla="*/ 107362 w 146579"/>
              <a:gd name="connsiteY180" fmla="*/ 111537 h 112730"/>
              <a:gd name="connsiteX181" fmla="*/ 106915 w 146579"/>
              <a:gd name="connsiteY181" fmla="*/ 99459 h 112730"/>
              <a:gd name="connsiteX182" fmla="*/ 106915 w 146579"/>
              <a:gd name="connsiteY182" fmla="*/ 98714 h 112730"/>
              <a:gd name="connsiteX183" fmla="*/ 108853 w 146579"/>
              <a:gd name="connsiteY183" fmla="*/ 94837 h 112730"/>
              <a:gd name="connsiteX184" fmla="*/ 109748 w 146579"/>
              <a:gd name="connsiteY184" fmla="*/ 91109 h 112730"/>
              <a:gd name="connsiteX185" fmla="*/ 111090 w 146579"/>
              <a:gd name="connsiteY185" fmla="*/ 89319 h 112730"/>
              <a:gd name="connsiteX186" fmla="*/ 113625 w 146579"/>
              <a:gd name="connsiteY186" fmla="*/ 90960 h 112730"/>
              <a:gd name="connsiteX187" fmla="*/ 113625 w 146579"/>
              <a:gd name="connsiteY187" fmla="*/ 92749 h 112730"/>
              <a:gd name="connsiteX188" fmla="*/ 113923 w 146579"/>
              <a:gd name="connsiteY188" fmla="*/ 93495 h 112730"/>
              <a:gd name="connsiteX189" fmla="*/ 115116 w 146579"/>
              <a:gd name="connsiteY189" fmla="*/ 92600 h 112730"/>
              <a:gd name="connsiteX190" fmla="*/ 116011 w 146579"/>
              <a:gd name="connsiteY190" fmla="*/ 91258 h 112730"/>
              <a:gd name="connsiteX191" fmla="*/ 117800 w 146579"/>
              <a:gd name="connsiteY191" fmla="*/ 84399 h 112730"/>
              <a:gd name="connsiteX192" fmla="*/ 119142 w 146579"/>
              <a:gd name="connsiteY192" fmla="*/ 83057 h 112730"/>
              <a:gd name="connsiteX193" fmla="*/ 120186 w 146579"/>
              <a:gd name="connsiteY193" fmla="*/ 82460 h 112730"/>
              <a:gd name="connsiteX194" fmla="*/ 120186 w 146579"/>
              <a:gd name="connsiteY194" fmla="*/ 80820 h 112730"/>
              <a:gd name="connsiteX195" fmla="*/ 119291 w 146579"/>
              <a:gd name="connsiteY195" fmla="*/ 77539 h 112730"/>
              <a:gd name="connsiteX196" fmla="*/ 119291 w 146579"/>
              <a:gd name="connsiteY196" fmla="*/ 74110 h 112730"/>
              <a:gd name="connsiteX197" fmla="*/ 121528 w 146579"/>
              <a:gd name="connsiteY197" fmla="*/ 66654 h 112730"/>
              <a:gd name="connsiteX198" fmla="*/ 123168 w 146579"/>
              <a:gd name="connsiteY198" fmla="*/ 58602 h 112730"/>
              <a:gd name="connsiteX199" fmla="*/ 125107 w 146579"/>
              <a:gd name="connsiteY199" fmla="*/ 55172 h 112730"/>
              <a:gd name="connsiteX200" fmla="*/ 128238 w 146579"/>
              <a:gd name="connsiteY200" fmla="*/ 53383 h 112730"/>
              <a:gd name="connsiteX201" fmla="*/ 131518 w 146579"/>
              <a:gd name="connsiteY201" fmla="*/ 52190 h 112730"/>
              <a:gd name="connsiteX202" fmla="*/ 134799 w 146579"/>
              <a:gd name="connsiteY202" fmla="*/ 51295 h 112730"/>
              <a:gd name="connsiteX203" fmla="*/ 140763 w 146579"/>
              <a:gd name="connsiteY203" fmla="*/ 51295 h 112730"/>
              <a:gd name="connsiteX204" fmla="*/ 146579 w 146579"/>
              <a:gd name="connsiteY204" fmla="*/ 52488 h 112730"/>
              <a:gd name="connsiteX205" fmla="*/ 145088 w 146579"/>
              <a:gd name="connsiteY205" fmla="*/ 48164 h 112730"/>
              <a:gd name="connsiteX206" fmla="*/ 20577 w 146579"/>
              <a:gd name="connsiteY206" fmla="*/ 41454 h 112730"/>
              <a:gd name="connsiteX207" fmla="*/ 19534 w 146579"/>
              <a:gd name="connsiteY207" fmla="*/ 42050 h 112730"/>
              <a:gd name="connsiteX208" fmla="*/ 18639 w 146579"/>
              <a:gd name="connsiteY208" fmla="*/ 41752 h 112730"/>
              <a:gd name="connsiteX209" fmla="*/ 18639 w 146579"/>
              <a:gd name="connsiteY209" fmla="*/ 40410 h 112730"/>
              <a:gd name="connsiteX210" fmla="*/ 19385 w 146579"/>
              <a:gd name="connsiteY210" fmla="*/ 39814 h 112730"/>
              <a:gd name="connsiteX211" fmla="*/ 20130 w 146579"/>
              <a:gd name="connsiteY211" fmla="*/ 39814 h 112730"/>
              <a:gd name="connsiteX212" fmla="*/ 20876 w 146579"/>
              <a:gd name="connsiteY212" fmla="*/ 40261 h 112730"/>
              <a:gd name="connsiteX213" fmla="*/ 20577 w 146579"/>
              <a:gd name="connsiteY213" fmla="*/ 41305 h 112730"/>
              <a:gd name="connsiteX214" fmla="*/ 6113 w 146579"/>
              <a:gd name="connsiteY214" fmla="*/ 28481 h 112730"/>
              <a:gd name="connsiteX215" fmla="*/ 6710 w 146579"/>
              <a:gd name="connsiteY215" fmla="*/ 28183 h 112730"/>
              <a:gd name="connsiteX216" fmla="*/ 6710 w 146579"/>
              <a:gd name="connsiteY216" fmla="*/ 27288 h 112730"/>
              <a:gd name="connsiteX217" fmla="*/ 6710 w 146579"/>
              <a:gd name="connsiteY217" fmla="*/ 26542 h 112730"/>
              <a:gd name="connsiteX218" fmla="*/ 5964 w 146579"/>
              <a:gd name="connsiteY218" fmla="*/ 26244 h 112730"/>
              <a:gd name="connsiteX219" fmla="*/ 5070 w 146579"/>
              <a:gd name="connsiteY219" fmla="*/ 26244 h 112730"/>
              <a:gd name="connsiteX220" fmla="*/ 5070 w 146579"/>
              <a:gd name="connsiteY220" fmla="*/ 27288 h 112730"/>
              <a:gd name="connsiteX221" fmla="*/ 5368 w 146579"/>
              <a:gd name="connsiteY221" fmla="*/ 28183 h 112730"/>
              <a:gd name="connsiteX222" fmla="*/ 6263 w 146579"/>
              <a:gd name="connsiteY222" fmla="*/ 28481 h 112730"/>
              <a:gd name="connsiteX223" fmla="*/ 33551 w 146579"/>
              <a:gd name="connsiteY223" fmla="*/ 93047 h 112730"/>
              <a:gd name="connsiteX224" fmla="*/ 31016 w 146579"/>
              <a:gd name="connsiteY224" fmla="*/ 87828 h 112730"/>
              <a:gd name="connsiteX225" fmla="*/ 31761 w 146579"/>
              <a:gd name="connsiteY225" fmla="*/ 85741 h 112730"/>
              <a:gd name="connsiteX226" fmla="*/ 30419 w 146579"/>
              <a:gd name="connsiteY226" fmla="*/ 84548 h 112730"/>
              <a:gd name="connsiteX227" fmla="*/ 27138 w 146579"/>
              <a:gd name="connsiteY227" fmla="*/ 82311 h 112730"/>
              <a:gd name="connsiteX228" fmla="*/ 26244 w 146579"/>
              <a:gd name="connsiteY228" fmla="*/ 81416 h 112730"/>
              <a:gd name="connsiteX229" fmla="*/ 26691 w 146579"/>
              <a:gd name="connsiteY229" fmla="*/ 80223 h 112730"/>
              <a:gd name="connsiteX230" fmla="*/ 26990 w 146579"/>
              <a:gd name="connsiteY230" fmla="*/ 77987 h 112730"/>
              <a:gd name="connsiteX231" fmla="*/ 26691 w 146579"/>
              <a:gd name="connsiteY231" fmla="*/ 76197 h 112730"/>
              <a:gd name="connsiteX232" fmla="*/ 25796 w 146579"/>
              <a:gd name="connsiteY232" fmla="*/ 75601 h 112730"/>
              <a:gd name="connsiteX233" fmla="*/ 24156 w 146579"/>
              <a:gd name="connsiteY233" fmla="*/ 75601 h 112730"/>
              <a:gd name="connsiteX234" fmla="*/ 22069 w 146579"/>
              <a:gd name="connsiteY234" fmla="*/ 76048 h 112730"/>
              <a:gd name="connsiteX235" fmla="*/ 18043 w 146579"/>
              <a:gd name="connsiteY235" fmla="*/ 77838 h 112730"/>
              <a:gd name="connsiteX236" fmla="*/ 15209 w 146579"/>
              <a:gd name="connsiteY236" fmla="*/ 76645 h 112730"/>
              <a:gd name="connsiteX237" fmla="*/ 13569 w 146579"/>
              <a:gd name="connsiteY237" fmla="*/ 75452 h 112730"/>
              <a:gd name="connsiteX238" fmla="*/ 12674 w 146579"/>
              <a:gd name="connsiteY238" fmla="*/ 74557 h 112730"/>
              <a:gd name="connsiteX239" fmla="*/ 10587 w 146579"/>
              <a:gd name="connsiteY239" fmla="*/ 75303 h 112730"/>
              <a:gd name="connsiteX240" fmla="*/ 10140 w 146579"/>
              <a:gd name="connsiteY240" fmla="*/ 74855 h 112730"/>
              <a:gd name="connsiteX241" fmla="*/ 10140 w 146579"/>
              <a:gd name="connsiteY241" fmla="*/ 72470 h 112730"/>
              <a:gd name="connsiteX242" fmla="*/ 9394 w 146579"/>
              <a:gd name="connsiteY242" fmla="*/ 71127 h 112730"/>
              <a:gd name="connsiteX243" fmla="*/ 8052 w 146579"/>
              <a:gd name="connsiteY243" fmla="*/ 69636 h 112730"/>
              <a:gd name="connsiteX244" fmla="*/ 6859 w 146579"/>
              <a:gd name="connsiteY244" fmla="*/ 68891 h 112730"/>
              <a:gd name="connsiteX245" fmla="*/ 2535 w 146579"/>
              <a:gd name="connsiteY245" fmla="*/ 70382 h 112730"/>
              <a:gd name="connsiteX246" fmla="*/ 0 w 146579"/>
              <a:gd name="connsiteY246" fmla="*/ 70829 h 112730"/>
              <a:gd name="connsiteX247" fmla="*/ 447 w 146579"/>
              <a:gd name="connsiteY247" fmla="*/ 71426 h 112730"/>
              <a:gd name="connsiteX248" fmla="*/ 1342 w 146579"/>
              <a:gd name="connsiteY248" fmla="*/ 72470 h 112730"/>
              <a:gd name="connsiteX249" fmla="*/ 1938 w 146579"/>
              <a:gd name="connsiteY249" fmla="*/ 73215 h 112730"/>
              <a:gd name="connsiteX250" fmla="*/ 6263 w 146579"/>
              <a:gd name="connsiteY250" fmla="*/ 79776 h 112730"/>
              <a:gd name="connsiteX251" fmla="*/ 8201 w 146579"/>
              <a:gd name="connsiteY251" fmla="*/ 81715 h 112730"/>
              <a:gd name="connsiteX252" fmla="*/ 9245 w 146579"/>
              <a:gd name="connsiteY252" fmla="*/ 83355 h 112730"/>
              <a:gd name="connsiteX253" fmla="*/ 9990 w 146579"/>
              <a:gd name="connsiteY253" fmla="*/ 85144 h 112730"/>
              <a:gd name="connsiteX254" fmla="*/ 11332 w 146579"/>
              <a:gd name="connsiteY254" fmla="*/ 86337 h 112730"/>
              <a:gd name="connsiteX255" fmla="*/ 13122 w 146579"/>
              <a:gd name="connsiteY255" fmla="*/ 87083 h 112730"/>
              <a:gd name="connsiteX256" fmla="*/ 15209 w 146579"/>
              <a:gd name="connsiteY256" fmla="*/ 88872 h 112730"/>
              <a:gd name="connsiteX257" fmla="*/ 16551 w 146579"/>
              <a:gd name="connsiteY257" fmla="*/ 90214 h 112730"/>
              <a:gd name="connsiteX258" fmla="*/ 18937 w 146579"/>
              <a:gd name="connsiteY258" fmla="*/ 93047 h 112730"/>
              <a:gd name="connsiteX259" fmla="*/ 21472 w 146579"/>
              <a:gd name="connsiteY259" fmla="*/ 94091 h 112730"/>
              <a:gd name="connsiteX260" fmla="*/ 30568 w 146579"/>
              <a:gd name="connsiteY260" fmla="*/ 96179 h 112730"/>
              <a:gd name="connsiteX261" fmla="*/ 35638 w 146579"/>
              <a:gd name="connsiteY261" fmla="*/ 97073 h 112730"/>
              <a:gd name="connsiteX262" fmla="*/ 34594 w 146579"/>
              <a:gd name="connsiteY262" fmla="*/ 94538 h 112730"/>
              <a:gd name="connsiteX263" fmla="*/ 33699 w 146579"/>
              <a:gd name="connsiteY263" fmla="*/ 92600 h 112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Lst>
            <a:rect l="l" t="t" r="r" b="b"/>
            <a:pathLst>
              <a:path w="146579" h="112730">
                <a:moveTo>
                  <a:pt x="145684" y="48015"/>
                </a:moveTo>
                <a:lnTo>
                  <a:pt x="144193" y="46375"/>
                </a:lnTo>
                <a:lnTo>
                  <a:pt x="142404" y="45032"/>
                </a:lnTo>
                <a:lnTo>
                  <a:pt x="140763" y="44138"/>
                </a:lnTo>
                <a:lnTo>
                  <a:pt x="137334" y="42796"/>
                </a:lnTo>
                <a:lnTo>
                  <a:pt x="133606" y="42796"/>
                </a:lnTo>
                <a:cubicBezTo>
                  <a:pt x="133606" y="42796"/>
                  <a:pt x="131668" y="42498"/>
                  <a:pt x="131668" y="42498"/>
                </a:cubicBezTo>
                <a:lnTo>
                  <a:pt x="130176" y="41752"/>
                </a:lnTo>
                <a:lnTo>
                  <a:pt x="125852" y="38173"/>
                </a:lnTo>
                <a:lnTo>
                  <a:pt x="123168" y="35489"/>
                </a:lnTo>
                <a:lnTo>
                  <a:pt x="117054" y="28183"/>
                </a:lnTo>
                <a:lnTo>
                  <a:pt x="115712" y="25200"/>
                </a:lnTo>
                <a:lnTo>
                  <a:pt x="114818" y="21920"/>
                </a:lnTo>
                <a:lnTo>
                  <a:pt x="113923" y="19236"/>
                </a:lnTo>
                <a:lnTo>
                  <a:pt x="112432" y="16850"/>
                </a:lnTo>
                <a:lnTo>
                  <a:pt x="106467" y="8500"/>
                </a:lnTo>
                <a:lnTo>
                  <a:pt x="102292" y="3281"/>
                </a:lnTo>
                <a:lnTo>
                  <a:pt x="99906" y="1342"/>
                </a:lnTo>
                <a:lnTo>
                  <a:pt x="98415" y="3430"/>
                </a:lnTo>
                <a:lnTo>
                  <a:pt x="96029" y="7307"/>
                </a:lnTo>
                <a:lnTo>
                  <a:pt x="94986" y="9394"/>
                </a:lnTo>
                <a:lnTo>
                  <a:pt x="92600" y="11184"/>
                </a:lnTo>
                <a:lnTo>
                  <a:pt x="88425" y="13122"/>
                </a:lnTo>
                <a:lnTo>
                  <a:pt x="86188" y="14017"/>
                </a:lnTo>
                <a:lnTo>
                  <a:pt x="83802" y="18043"/>
                </a:lnTo>
                <a:lnTo>
                  <a:pt x="81118" y="22069"/>
                </a:lnTo>
                <a:lnTo>
                  <a:pt x="79328" y="22516"/>
                </a:lnTo>
                <a:lnTo>
                  <a:pt x="74109" y="21920"/>
                </a:lnTo>
                <a:lnTo>
                  <a:pt x="72171" y="21622"/>
                </a:lnTo>
                <a:lnTo>
                  <a:pt x="66803" y="19832"/>
                </a:lnTo>
                <a:lnTo>
                  <a:pt x="65312" y="18788"/>
                </a:lnTo>
                <a:lnTo>
                  <a:pt x="63821" y="14166"/>
                </a:lnTo>
                <a:lnTo>
                  <a:pt x="62180" y="12227"/>
                </a:lnTo>
                <a:lnTo>
                  <a:pt x="60093" y="11034"/>
                </a:lnTo>
                <a:lnTo>
                  <a:pt x="58751" y="9991"/>
                </a:lnTo>
                <a:lnTo>
                  <a:pt x="58154" y="8947"/>
                </a:lnTo>
                <a:lnTo>
                  <a:pt x="56663" y="7307"/>
                </a:lnTo>
                <a:lnTo>
                  <a:pt x="53830" y="4921"/>
                </a:lnTo>
                <a:lnTo>
                  <a:pt x="51891" y="2684"/>
                </a:lnTo>
                <a:lnTo>
                  <a:pt x="50400" y="2088"/>
                </a:lnTo>
                <a:lnTo>
                  <a:pt x="48462" y="2833"/>
                </a:lnTo>
                <a:lnTo>
                  <a:pt x="47269" y="3131"/>
                </a:lnTo>
                <a:lnTo>
                  <a:pt x="46822" y="2684"/>
                </a:lnTo>
                <a:lnTo>
                  <a:pt x="46374" y="746"/>
                </a:lnTo>
                <a:lnTo>
                  <a:pt x="43541" y="0"/>
                </a:lnTo>
                <a:lnTo>
                  <a:pt x="42945" y="1193"/>
                </a:lnTo>
                <a:lnTo>
                  <a:pt x="41454" y="3281"/>
                </a:lnTo>
                <a:lnTo>
                  <a:pt x="40261" y="4324"/>
                </a:lnTo>
                <a:lnTo>
                  <a:pt x="38919" y="4324"/>
                </a:lnTo>
                <a:cubicBezTo>
                  <a:pt x="38919" y="4324"/>
                  <a:pt x="37577" y="4921"/>
                  <a:pt x="37577" y="4921"/>
                </a:cubicBezTo>
                <a:lnTo>
                  <a:pt x="37129" y="6114"/>
                </a:lnTo>
                <a:lnTo>
                  <a:pt x="37129" y="7605"/>
                </a:lnTo>
                <a:cubicBezTo>
                  <a:pt x="37129" y="7605"/>
                  <a:pt x="37279" y="8649"/>
                  <a:pt x="37279" y="8649"/>
                </a:cubicBezTo>
                <a:lnTo>
                  <a:pt x="37577" y="9096"/>
                </a:lnTo>
                <a:lnTo>
                  <a:pt x="38919" y="9394"/>
                </a:lnTo>
                <a:lnTo>
                  <a:pt x="40261" y="12526"/>
                </a:lnTo>
                <a:lnTo>
                  <a:pt x="42348" y="14166"/>
                </a:lnTo>
                <a:lnTo>
                  <a:pt x="45629" y="15955"/>
                </a:lnTo>
                <a:lnTo>
                  <a:pt x="48462" y="18043"/>
                </a:lnTo>
                <a:lnTo>
                  <a:pt x="49804" y="19832"/>
                </a:lnTo>
                <a:lnTo>
                  <a:pt x="49506" y="21174"/>
                </a:lnTo>
                <a:lnTo>
                  <a:pt x="48611" y="24008"/>
                </a:lnTo>
                <a:lnTo>
                  <a:pt x="46225" y="26393"/>
                </a:lnTo>
                <a:lnTo>
                  <a:pt x="44286" y="26990"/>
                </a:lnTo>
                <a:lnTo>
                  <a:pt x="43541" y="26691"/>
                </a:lnTo>
                <a:lnTo>
                  <a:pt x="42199" y="25946"/>
                </a:lnTo>
                <a:lnTo>
                  <a:pt x="39515" y="24157"/>
                </a:lnTo>
                <a:lnTo>
                  <a:pt x="36682" y="22665"/>
                </a:lnTo>
                <a:lnTo>
                  <a:pt x="34445" y="23113"/>
                </a:lnTo>
                <a:lnTo>
                  <a:pt x="32954" y="23709"/>
                </a:lnTo>
                <a:lnTo>
                  <a:pt x="30121" y="23113"/>
                </a:lnTo>
                <a:lnTo>
                  <a:pt x="26691" y="21920"/>
                </a:lnTo>
                <a:lnTo>
                  <a:pt x="24902" y="20727"/>
                </a:lnTo>
                <a:lnTo>
                  <a:pt x="24156" y="19832"/>
                </a:lnTo>
                <a:lnTo>
                  <a:pt x="24753" y="18192"/>
                </a:lnTo>
                <a:lnTo>
                  <a:pt x="16999" y="15359"/>
                </a:lnTo>
                <a:lnTo>
                  <a:pt x="13271" y="14613"/>
                </a:lnTo>
                <a:lnTo>
                  <a:pt x="11631" y="15508"/>
                </a:lnTo>
                <a:lnTo>
                  <a:pt x="5964" y="19832"/>
                </a:lnTo>
                <a:lnTo>
                  <a:pt x="6561" y="21323"/>
                </a:lnTo>
                <a:lnTo>
                  <a:pt x="8201" y="22964"/>
                </a:lnTo>
                <a:lnTo>
                  <a:pt x="9990" y="23560"/>
                </a:lnTo>
                <a:lnTo>
                  <a:pt x="10885" y="24455"/>
                </a:lnTo>
                <a:lnTo>
                  <a:pt x="10885" y="25200"/>
                </a:lnTo>
                <a:cubicBezTo>
                  <a:pt x="10885" y="25200"/>
                  <a:pt x="7754" y="26095"/>
                  <a:pt x="7754" y="26095"/>
                </a:cubicBezTo>
                <a:lnTo>
                  <a:pt x="7754" y="26542"/>
                </a:lnTo>
                <a:cubicBezTo>
                  <a:pt x="7754" y="26542"/>
                  <a:pt x="7754" y="26990"/>
                  <a:pt x="7754" y="26990"/>
                </a:cubicBezTo>
                <a:lnTo>
                  <a:pt x="8648" y="26990"/>
                </a:lnTo>
                <a:cubicBezTo>
                  <a:pt x="8648" y="26990"/>
                  <a:pt x="13122" y="29226"/>
                  <a:pt x="13122" y="29226"/>
                </a:cubicBezTo>
                <a:lnTo>
                  <a:pt x="15657" y="29226"/>
                </a:lnTo>
                <a:cubicBezTo>
                  <a:pt x="15657" y="29226"/>
                  <a:pt x="16999" y="29823"/>
                  <a:pt x="16999" y="29823"/>
                </a:cubicBezTo>
                <a:lnTo>
                  <a:pt x="17595" y="31016"/>
                </a:lnTo>
                <a:lnTo>
                  <a:pt x="19683" y="32656"/>
                </a:lnTo>
                <a:lnTo>
                  <a:pt x="21323" y="34296"/>
                </a:lnTo>
                <a:lnTo>
                  <a:pt x="21323" y="34893"/>
                </a:lnTo>
                <a:cubicBezTo>
                  <a:pt x="21323" y="34893"/>
                  <a:pt x="21174" y="35787"/>
                  <a:pt x="21174" y="35787"/>
                </a:cubicBezTo>
                <a:lnTo>
                  <a:pt x="16551" y="38919"/>
                </a:lnTo>
                <a:lnTo>
                  <a:pt x="15955" y="39963"/>
                </a:lnTo>
                <a:lnTo>
                  <a:pt x="15955" y="41156"/>
                </a:lnTo>
                <a:cubicBezTo>
                  <a:pt x="15955" y="41156"/>
                  <a:pt x="17893" y="44585"/>
                  <a:pt x="17893" y="44585"/>
                </a:cubicBezTo>
                <a:lnTo>
                  <a:pt x="20876" y="48313"/>
                </a:lnTo>
                <a:lnTo>
                  <a:pt x="25200" y="51146"/>
                </a:lnTo>
                <a:lnTo>
                  <a:pt x="31165" y="54278"/>
                </a:lnTo>
                <a:lnTo>
                  <a:pt x="31165" y="56216"/>
                </a:lnTo>
                <a:cubicBezTo>
                  <a:pt x="31165" y="56216"/>
                  <a:pt x="30270" y="58453"/>
                  <a:pt x="30270" y="58453"/>
                </a:cubicBezTo>
                <a:lnTo>
                  <a:pt x="29375" y="59944"/>
                </a:lnTo>
                <a:lnTo>
                  <a:pt x="29077" y="60988"/>
                </a:lnTo>
                <a:lnTo>
                  <a:pt x="28332" y="61435"/>
                </a:lnTo>
                <a:lnTo>
                  <a:pt x="22367" y="61435"/>
                </a:lnTo>
                <a:cubicBezTo>
                  <a:pt x="22367" y="61435"/>
                  <a:pt x="21472" y="61733"/>
                  <a:pt x="21472" y="61733"/>
                </a:cubicBezTo>
                <a:lnTo>
                  <a:pt x="21025" y="62181"/>
                </a:lnTo>
                <a:lnTo>
                  <a:pt x="21025" y="62479"/>
                </a:lnTo>
                <a:cubicBezTo>
                  <a:pt x="21025" y="62479"/>
                  <a:pt x="23113" y="63224"/>
                  <a:pt x="23113" y="63224"/>
                </a:cubicBezTo>
                <a:lnTo>
                  <a:pt x="26542" y="65610"/>
                </a:lnTo>
                <a:lnTo>
                  <a:pt x="28480" y="67996"/>
                </a:lnTo>
                <a:lnTo>
                  <a:pt x="30568" y="69040"/>
                </a:lnTo>
                <a:lnTo>
                  <a:pt x="32805" y="70978"/>
                </a:lnTo>
                <a:lnTo>
                  <a:pt x="34594" y="72768"/>
                </a:lnTo>
                <a:lnTo>
                  <a:pt x="37427" y="75005"/>
                </a:lnTo>
                <a:lnTo>
                  <a:pt x="40559" y="74259"/>
                </a:lnTo>
                <a:lnTo>
                  <a:pt x="44734" y="76197"/>
                </a:lnTo>
                <a:lnTo>
                  <a:pt x="44734" y="77539"/>
                </a:lnTo>
                <a:cubicBezTo>
                  <a:pt x="44734" y="77539"/>
                  <a:pt x="44734" y="78732"/>
                  <a:pt x="44734" y="78732"/>
                </a:cubicBezTo>
                <a:lnTo>
                  <a:pt x="42050" y="80074"/>
                </a:lnTo>
                <a:lnTo>
                  <a:pt x="41752" y="80671"/>
                </a:lnTo>
                <a:lnTo>
                  <a:pt x="41752" y="81118"/>
                </a:lnTo>
                <a:cubicBezTo>
                  <a:pt x="41752" y="81118"/>
                  <a:pt x="42050" y="81715"/>
                  <a:pt x="42050" y="81715"/>
                </a:cubicBezTo>
                <a:lnTo>
                  <a:pt x="43541" y="82759"/>
                </a:lnTo>
                <a:lnTo>
                  <a:pt x="45330" y="84399"/>
                </a:lnTo>
                <a:lnTo>
                  <a:pt x="47418" y="86784"/>
                </a:lnTo>
                <a:lnTo>
                  <a:pt x="46524" y="87530"/>
                </a:lnTo>
                <a:lnTo>
                  <a:pt x="44585" y="87530"/>
                </a:lnTo>
                <a:cubicBezTo>
                  <a:pt x="44585" y="87530"/>
                  <a:pt x="43094" y="87381"/>
                  <a:pt x="43094" y="87381"/>
                </a:cubicBezTo>
                <a:lnTo>
                  <a:pt x="42497" y="87828"/>
                </a:lnTo>
                <a:lnTo>
                  <a:pt x="42497" y="88574"/>
                </a:lnTo>
                <a:cubicBezTo>
                  <a:pt x="42497" y="88574"/>
                  <a:pt x="44436" y="90363"/>
                  <a:pt x="44436" y="90363"/>
                </a:cubicBezTo>
                <a:lnTo>
                  <a:pt x="44883" y="91705"/>
                </a:lnTo>
                <a:lnTo>
                  <a:pt x="44883" y="93942"/>
                </a:lnTo>
                <a:cubicBezTo>
                  <a:pt x="44883" y="93942"/>
                  <a:pt x="44883" y="96775"/>
                  <a:pt x="44883" y="96775"/>
                </a:cubicBezTo>
                <a:lnTo>
                  <a:pt x="46524" y="96775"/>
                </a:lnTo>
                <a:cubicBezTo>
                  <a:pt x="46524" y="96775"/>
                  <a:pt x="52488" y="90960"/>
                  <a:pt x="52488" y="90960"/>
                </a:cubicBezTo>
                <a:lnTo>
                  <a:pt x="54277" y="89021"/>
                </a:lnTo>
                <a:lnTo>
                  <a:pt x="57856" y="87977"/>
                </a:lnTo>
                <a:lnTo>
                  <a:pt x="59944" y="85592"/>
                </a:lnTo>
                <a:lnTo>
                  <a:pt x="63224" y="82759"/>
                </a:lnTo>
                <a:lnTo>
                  <a:pt x="67101" y="80074"/>
                </a:lnTo>
                <a:lnTo>
                  <a:pt x="70680" y="77688"/>
                </a:lnTo>
                <a:lnTo>
                  <a:pt x="73513" y="76197"/>
                </a:lnTo>
                <a:lnTo>
                  <a:pt x="78583" y="72768"/>
                </a:lnTo>
                <a:lnTo>
                  <a:pt x="81714" y="71575"/>
                </a:lnTo>
                <a:lnTo>
                  <a:pt x="84398" y="71575"/>
                </a:lnTo>
                <a:cubicBezTo>
                  <a:pt x="84398" y="71575"/>
                  <a:pt x="88425" y="75601"/>
                  <a:pt x="88425" y="75601"/>
                </a:cubicBezTo>
                <a:lnTo>
                  <a:pt x="91854" y="79180"/>
                </a:lnTo>
                <a:lnTo>
                  <a:pt x="92898" y="80820"/>
                </a:lnTo>
                <a:lnTo>
                  <a:pt x="91258" y="82162"/>
                </a:lnTo>
                <a:lnTo>
                  <a:pt x="88126" y="83504"/>
                </a:lnTo>
                <a:lnTo>
                  <a:pt x="87530" y="84548"/>
                </a:lnTo>
                <a:lnTo>
                  <a:pt x="87530" y="85890"/>
                </a:lnTo>
                <a:cubicBezTo>
                  <a:pt x="87530" y="85890"/>
                  <a:pt x="87530" y="87083"/>
                  <a:pt x="87530" y="87083"/>
                </a:cubicBezTo>
                <a:lnTo>
                  <a:pt x="87977" y="88126"/>
                </a:lnTo>
                <a:lnTo>
                  <a:pt x="91854" y="90512"/>
                </a:lnTo>
                <a:lnTo>
                  <a:pt x="92301" y="91854"/>
                </a:lnTo>
                <a:lnTo>
                  <a:pt x="92301" y="93196"/>
                </a:lnTo>
                <a:cubicBezTo>
                  <a:pt x="92301" y="93196"/>
                  <a:pt x="91854" y="93942"/>
                  <a:pt x="91854" y="93942"/>
                </a:cubicBezTo>
                <a:lnTo>
                  <a:pt x="90959" y="94389"/>
                </a:lnTo>
                <a:lnTo>
                  <a:pt x="88275" y="94986"/>
                </a:lnTo>
                <a:lnTo>
                  <a:pt x="85889" y="95731"/>
                </a:lnTo>
                <a:lnTo>
                  <a:pt x="85144" y="96477"/>
                </a:lnTo>
                <a:lnTo>
                  <a:pt x="84398" y="97372"/>
                </a:lnTo>
                <a:lnTo>
                  <a:pt x="84398" y="98415"/>
                </a:lnTo>
                <a:cubicBezTo>
                  <a:pt x="84398" y="98415"/>
                  <a:pt x="85144" y="99459"/>
                  <a:pt x="85144" y="99459"/>
                </a:cubicBezTo>
                <a:lnTo>
                  <a:pt x="89916" y="102441"/>
                </a:lnTo>
                <a:lnTo>
                  <a:pt x="90512" y="103485"/>
                </a:lnTo>
                <a:lnTo>
                  <a:pt x="91407" y="104976"/>
                </a:lnTo>
                <a:lnTo>
                  <a:pt x="92600" y="105871"/>
                </a:lnTo>
                <a:lnTo>
                  <a:pt x="94538" y="106169"/>
                </a:lnTo>
                <a:lnTo>
                  <a:pt x="95433" y="106766"/>
                </a:lnTo>
                <a:lnTo>
                  <a:pt x="100055" y="112283"/>
                </a:lnTo>
                <a:lnTo>
                  <a:pt x="101248" y="112730"/>
                </a:lnTo>
                <a:lnTo>
                  <a:pt x="106617" y="111537"/>
                </a:lnTo>
                <a:lnTo>
                  <a:pt x="107362" y="111537"/>
                </a:lnTo>
                <a:cubicBezTo>
                  <a:pt x="107362" y="111537"/>
                  <a:pt x="106915" y="99459"/>
                  <a:pt x="106915" y="99459"/>
                </a:cubicBezTo>
                <a:lnTo>
                  <a:pt x="106915" y="98714"/>
                </a:lnTo>
                <a:cubicBezTo>
                  <a:pt x="106915" y="98714"/>
                  <a:pt x="108853" y="94837"/>
                  <a:pt x="108853" y="94837"/>
                </a:cubicBezTo>
                <a:lnTo>
                  <a:pt x="109748" y="91109"/>
                </a:lnTo>
                <a:lnTo>
                  <a:pt x="111090" y="89319"/>
                </a:lnTo>
                <a:lnTo>
                  <a:pt x="113625" y="90960"/>
                </a:lnTo>
                <a:lnTo>
                  <a:pt x="113625" y="92749"/>
                </a:lnTo>
                <a:cubicBezTo>
                  <a:pt x="113625" y="92749"/>
                  <a:pt x="113923" y="93495"/>
                  <a:pt x="113923" y="93495"/>
                </a:cubicBezTo>
                <a:lnTo>
                  <a:pt x="115116" y="92600"/>
                </a:lnTo>
                <a:lnTo>
                  <a:pt x="116011" y="91258"/>
                </a:lnTo>
                <a:lnTo>
                  <a:pt x="117800" y="84399"/>
                </a:lnTo>
                <a:lnTo>
                  <a:pt x="119142" y="83057"/>
                </a:lnTo>
                <a:lnTo>
                  <a:pt x="120186" y="82460"/>
                </a:lnTo>
                <a:lnTo>
                  <a:pt x="120186" y="80820"/>
                </a:lnTo>
                <a:cubicBezTo>
                  <a:pt x="120186" y="80820"/>
                  <a:pt x="119291" y="77539"/>
                  <a:pt x="119291" y="77539"/>
                </a:cubicBezTo>
                <a:lnTo>
                  <a:pt x="119291" y="74110"/>
                </a:lnTo>
                <a:cubicBezTo>
                  <a:pt x="119291" y="74110"/>
                  <a:pt x="121528" y="66654"/>
                  <a:pt x="121528" y="66654"/>
                </a:cubicBezTo>
                <a:lnTo>
                  <a:pt x="123168" y="58602"/>
                </a:lnTo>
                <a:lnTo>
                  <a:pt x="125107" y="55172"/>
                </a:lnTo>
                <a:lnTo>
                  <a:pt x="128238" y="53383"/>
                </a:lnTo>
                <a:lnTo>
                  <a:pt x="131518" y="52190"/>
                </a:lnTo>
                <a:lnTo>
                  <a:pt x="134799" y="51295"/>
                </a:lnTo>
                <a:lnTo>
                  <a:pt x="140763" y="51295"/>
                </a:lnTo>
                <a:cubicBezTo>
                  <a:pt x="140763" y="51295"/>
                  <a:pt x="146579" y="52488"/>
                  <a:pt x="146579" y="52488"/>
                </a:cubicBezTo>
                <a:lnTo>
                  <a:pt x="145088" y="48164"/>
                </a:lnTo>
                <a:close/>
                <a:moveTo>
                  <a:pt x="20577" y="41454"/>
                </a:moveTo>
                <a:lnTo>
                  <a:pt x="19534" y="42050"/>
                </a:lnTo>
                <a:lnTo>
                  <a:pt x="18639" y="41752"/>
                </a:lnTo>
                <a:lnTo>
                  <a:pt x="18639" y="40410"/>
                </a:lnTo>
                <a:lnTo>
                  <a:pt x="19385" y="39814"/>
                </a:lnTo>
                <a:lnTo>
                  <a:pt x="20130" y="39814"/>
                </a:lnTo>
                <a:cubicBezTo>
                  <a:pt x="20130" y="39814"/>
                  <a:pt x="20876" y="40261"/>
                  <a:pt x="20876" y="40261"/>
                </a:cubicBezTo>
                <a:lnTo>
                  <a:pt x="20577" y="41305"/>
                </a:lnTo>
                <a:close/>
                <a:moveTo>
                  <a:pt x="6113" y="28481"/>
                </a:moveTo>
                <a:lnTo>
                  <a:pt x="6710" y="28183"/>
                </a:lnTo>
                <a:lnTo>
                  <a:pt x="6710" y="27288"/>
                </a:lnTo>
                <a:cubicBezTo>
                  <a:pt x="6710" y="27288"/>
                  <a:pt x="6710" y="26542"/>
                  <a:pt x="6710" y="26542"/>
                </a:cubicBezTo>
                <a:lnTo>
                  <a:pt x="5964" y="26244"/>
                </a:lnTo>
                <a:lnTo>
                  <a:pt x="5070" y="26244"/>
                </a:lnTo>
                <a:cubicBezTo>
                  <a:pt x="5070" y="26244"/>
                  <a:pt x="5070" y="27288"/>
                  <a:pt x="5070" y="27288"/>
                </a:cubicBezTo>
                <a:lnTo>
                  <a:pt x="5368" y="28183"/>
                </a:lnTo>
                <a:lnTo>
                  <a:pt x="6263" y="28481"/>
                </a:lnTo>
                <a:close/>
                <a:moveTo>
                  <a:pt x="33551" y="93047"/>
                </a:moveTo>
                <a:lnTo>
                  <a:pt x="31016" y="87828"/>
                </a:lnTo>
                <a:lnTo>
                  <a:pt x="31761" y="85741"/>
                </a:lnTo>
                <a:lnTo>
                  <a:pt x="30419" y="84548"/>
                </a:lnTo>
                <a:lnTo>
                  <a:pt x="27138" y="82311"/>
                </a:lnTo>
                <a:lnTo>
                  <a:pt x="26244" y="81416"/>
                </a:lnTo>
                <a:lnTo>
                  <a:pt x="26691" y="80223"/>
                </a:lnTo>
                <a:lnTo>
                  <a:pt x="26990" y="77987"/>
                </a:lnTo>
                <a:lnTo>
                  <a:pt x="26691" y="76197"/>
                </a:lnTo>
                <a:lnTo>
                  <a:pt x="25796" y="75601"/>
                </a:lnTo>
                <a:lnTo>
                  <a:pt x="24156" y="75601"/>
                </a:lnTo>
                <a:cubicBezTo>
                  <a:pt x="24156" y="75601"/>
                  <a:pt x="22069" y="76048"/>
                  <a:pt x="22069" y="76048"/>
                </a:cubicBezTo>
                <a:lnTo>
                  <a:pt x="18043" y="77838"/>
                </a:lnTo>
                <a:lnTo>
                  <a:pt x="15209" y="76645"/>
                </a:lnTo>
                <a:lnTo>
                  <a:pt x="13569" y="75452"/>
                </a:lnTo>
                <a:lnTo>
                  <a:pt x="12674" y="74557"/>
                </a:lnTo>
                <a:lnTo>
                  <a:pt x="10587" y="75303"/>
                </a:lnTo>
                <a:lnTo>
                  <a:pt x="10140" y="74855"/>
                </a:lnTo>
                <a:lnTo>
                  <a:pt x="10140" y="72470"/>
                </a:lnTo>
                <a:cubicBezTo>
                  <a:pt x="10140" y="72470"/>
                  <a:pt x="9394" y="71127"/>
                  <a:pt x="9394" y="71127"/>
                </a:cubicBezTo>
                <a:lnTo>
                  <a:pt x="8052" y="69636"/>
                </a:lnTo>
                <a:lnTo>
                  <a:pt x="6859" y="68891"/>
                </a:lnTo>
                <a:lnTo>
                  <a:pt x="2535" y="70382"/>
                </a:lnTo>
                <a:lnTo>
                  <a:pt x="0" y="70829"/>
                </a:lnTo>
                <a:lnTo>
                  <a:pt x="447" y="71426"/>
                </a:lnTo>
                <a:lnTo>
                  <a:pt x="1342" y="72470"/>
                </a:lnTo>
                <a:lnTo>
                  <a:pt x="1938" y="73215"/>
                </a:lnTo>
                <a:lnTo>
                  <a:pt x="6263" y="79776"/>
                </a:lnTo>
                <a:lnTo>
                  <a:pt x="8201" y="81715"/>
                </a:lnTo>
                <a:lnTo>
                  <a:pt x="9245" y="83355"/>
                </a:lnTo>
                <a:lnTo>
                  <a:pt x="9990" y="85144"/>
                </a:lnTo>
                <a:lnTo>
                  <a:pt x="11332" y="86337"/>
                </a:lnTo>
                <a:lnTo>
                  <a:pt x="13122" y="87083"/>
                </a:lnTo>
                <a:lnTo>
                  <a:pt x="15209" y="88872"/>
                </a:lnTo>
                <a:lnTo>
                  <a:pt x="16551" y="90214"/>
                </a:lnTo>
                <a:lnTo>
                  <a:pt x="18937" y="93047"/>
                </a:lnTo>
                <a:lnTo>
                  <a:pt x="21472" y="94091"/>
                </a:lnTo>
                <a:lnTo>
                  <a:pt x="30568" y="96179"/>
                </a:lnTo>
                <a:lnTo>
                  <a:pt x="35638" y="97073"/>
                </a:lnTo>
                <a:lnTo>
                  <a:pt x="34594" y="94538"/>
                </a:lnTo>
                <a:lnTo>
                  <a:pt x="33699" y="9260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12" name="Austria__">
            <a:extLst>
              <a:ext uri="{FF2B5EF4-FFF2-40B4-BE49-F238E27FC236}">
                <a16:creationId xmlns:a16="http://schemas.microsoft.com/office/drawing/2014/main" id="{3739F447-C76A-C6F6-87EA-FB49521BCDE0}"/>
              </a:ext>
            </a:extLst>
          </p:cNvPr>
          <p:cNvSpPr/>
          <p:nvPr/>
        </p:nvSpPr>
        <p:spPr>
          <a:xfrm>
            <a:off x="6252570" y="2618037"/>
            <a:ext cx="200558" cy="97478"/>
          </a:xfrm>
          <a:custGeom>
            <a:avLst/>
            <a:gdLst>
              <a:gd name="connsiteX0" fmla="*/ 199068 w 200558"/>
              <a:gd name="connsiteY0" fmla="*/ 33998 h 90810"/>
              <a:gd name="connsiteX1" fmla="*/ 198471 w 200558"/>
              <a:gd name="connsiteY1" fmla="*/ 32358 h 90810"/>
              <a:gd name="connsiteX2" fmla="*/ 196085 w 200558"/>
              <a:gd name="connsiteY2" fmla="*/ 28332 h 90810"/>
              <a:gd name="connsiteX3" fmla="*/ 193252 w 200558"/>
              <a:gd name="connsiteY3" fmla="*/ 21771 h 90810"/>
              <a:gd name="connsiteX4" fmla="*/ 193103 w 200558"/>
              <a:gd name="connsiteY4" fmla="*/ 19832 h 90810"/>
              <a:gd name="connsiteX5" fmla="*/ 194296 w 200558"/>
              <a:gd name="connsiteY5" fmla="*/ 17595 h 90810"/>
              <a:gd name="connsiteX6" fmla="*/ 195190 w 200558"/>
              <a:gd name="connsiteY6" fmla="*/ 15955 h 90810"/>
              <a:gd name="connsiteX7" fmla="*/ 195340 w 200558"/>
              <a:gd name="connsiteY7" fmla="*/ 14613 h 90810"/>
              <a:gd name="connsiteX8" fmla="*/ 195489 w 200558"/>
              <a:gd name="connsiteY8" fmla="*/ 14315 h 90810"/>
              <a:gd name="connsiteX9" fmla="*/ 194892 w 200558"/>
              <a:gd name="connsiteY9" fmla="*/ 13569 h 90810"/>
              <a:gd name="connsiteX10" fmla="*/ 193700 w 200558"/>
              <a:gd name="connsiteY10" fmla="*/ 10587 h 90810"/>
              <a:gd name="connsiteX11" fmla="*/ 192357 w 200558"/>
              <a:gd name="connsiteY11" fmla="*/ 10140 h 90810"/>
              <a:gd name="connsiteX12" fmla="*/ 190568 w 200558"/>
              <a:gd name="connsiteY12" fmla="*/ 9991 h 90810"/>
              <a:gd name="connsiteX13" fmla="*/ 189226 w 200558"/>
              <a:gd name="connsiteY13" fmla="*/ 9543 h 90810"/>
              <a:gd name="connsiteX14" fmla="*/ 186244 w 200558"/>
              <a:gd name="connsiteY14" fmla="*/ 7754 h 90810"/>
              <a:gd name="connsiteX15" fmla="*/ 184753 w 200558"/>
              <a:gd name="connsiteY15" fmla="*/ 7307 h 90810"/>
              <a:gd name="connsiteX16" fmla="*/ 182963 w 200558"/>
              <a:gd name="connsiteY16" fmla="*/ 7158 h 90810"/>
              <a:gd name="connsiteX17" fmla="*/ 181323 w 200558"/>
              <a:gd name="connsiteY17" fmla="*/ 8201 h 90810"/>
              <a:gd name="connsiteX18" fmla="*/ 180130 w 200558"/>
              <a:gd name="connsiteY18" fmla="*/ 9394 h 90810"/>
              <a:gd name="connsiteX19" fmla="*/ 176253 w 200558"/>
              <a:gd name="connsiteY19" fmla="*/ 9394 h 90810"/>
              <a:gd name="connsiteX20" fmla="*/ 171929 w 200558"/>
              <a:gd name="connsiteY20" fmla="*/ 8798 h 90810"/>
              <a:gd name="connsiteX21" fmla="*/ 165815 w 200558"/>
              <a:gd name="connsiteY21" fmla="*/ 4921 h 90810"/>
              <a:gd name="connsiteX22" fmla="*/ 164175 w 200558"/>
              <a:gd name="connsiteY22" fmla="*/ 4921 h 90810"/>
              <a:gd name="connsiteX23" fmla="*/ 162534 w 200558"/>
              <a:gd name="connsiteY23" fmla="*/ 5070 h 90810"/>
              <a:gd name="connsiteX24" fmla="*/ 159850 w 200558"/>
              <a:gd name="connsiteY24" fmla="*/ 4175 h 90810"/>
              <a:gd name="connsiteX25" fmla="*/ 154631 w 200558"/>
              <a:gd name="connsiteY25" fmla="*/ 1640 h 90810"/>
              <a:gd name="connsiteX26" fmla="*/ 152246 w 200558"/>
              <a:gd name="connsiteY26" fmla="*/ 1044 h 90810"/>
              <a:gd name="connsiteX27" fmla="*/ 150755 w 200558"/>
              <a:gd name="connsiteY27" fmla="*/ 1342 h 90810"/>
              <a:gd name="connsiteX28" fmla="*/ 149413 w 200558"/>
              <a:gd name="connsiteY28" fmla="*/ 1938 h 90810"/>
              <a:gd name="connsiteX29" fmla="*/ 148369 w 200558"/>
              <a:gd name="connsiteY29" fmla="*/ 1938 h 90810"/>
              <a:gd name="connsiteX30" fmla="*/ 147772 w 200558"/>
              <a:gd name="connsiteY30" fmla="*/ 1193 h 90810"/>
              <a:gd name="connsiteX31" fmla="*/ 145834 w 200558"/>
              <a:gd name="connsiteY31" fmla="*/ 149 h 90810"/>
              <a:gd name="connsiteX32" fmla="*/ 143895 w 200558"/>
              <a:gd name="connsiteY32" fmla="*/ 0 h 90810"/>
              <a:gd name="connsiteX33" fmla="*/ 143299 w 200558"/>
              <a:gd name="connsiteY33" fmla="*/ 746 h 90810"/>
              <a:gd name="connsiteX34" fmla="*/ 142702 w 200558"/>
              <a:gd name="connsiteY34" fmla="*/ 6263 h 90810"/>
              <a:gd name="connsiteX35" fmla="*/ 142106 w 200558"/>
              <a:gd name="connsiteY35" fmla="*/ 8201 h 90810"/>
              <a:gd name="connsiteX36" fmla="*/ 139422 w 200558"/>
              <a:gd name="connsiteY36" fmla="*/ 8052 h 90810"/>
              <a:gd name="connsiteX37" fmla="*/ 138527 w 200558"/>
              <a:gd name="connsiteY37" fmla="*/ 9096 h 90810"/>
              <a:gd name="connsiteX38" fmla="*/ 136439 w 200558"/>
              <a:gd name="connsiteY38" fmla="*/ 11631 h 90810"/>
              <a:gd name="connsiteX39" fmla="*/ 135992 w 200558"/>
              <a:gd name="connsiteY39" fmla="*/ 14315 h 90810"/>
              <a:gd name="connsiteX40" fmla="*/ 132413 w 200558"/>
              <a:gd name="connsiteY40" fmla="*/ 13718 h 90810"/>
              <a:gd name="connsiteX41" fmla="*/ 130624 w 200558"/>
              <a:gd name="connsiteY41" fmla="*/ 13271 h 90810"/>
              <a:gd name="connsiteX42" fmla="*/ 129133 w 200558"/>
              <a:gd name="connsiteY42" fmla="*/ 13718 h 90810"/>
              <a:gd name="connsiteX43" fmla="*/ 127493 w 200558"/>
              <a:gd name="connsiteY43" fmla="*/ 15061 h 90810"/>
              <a:gd name="connsiteX44" fmla="*/ 122721 w 200558"/>
              <a:gd name="connsiteY44" fmla="*/ 15061 h 90810"/>
              <a:gd name="connsiteX45" fmla="*/ 119143 w 200558"/>
              <a:gd name="connsiteY45" fmla="*/ 14166 h 90810"/>
              <a:gd name="connsiteX46" fmla="*/ 117502 w 200558"/>
              <a:gd name="connsiteY46" fmla="*/ 11034 h 90810"/>
              <a:gd name="connsiteX47" fmla="*/ 115713 w 200558"/>
              <a:gd name="connsiteY47" fmla="*/ 9692 h 90810"/>
              <a:gd name="connsiteX48" fmla="*/ 113625 w 200558"/>
              <a:gd name="connsiteY48" fmla="*/ 8649 h 90810"/>
              <a:gd name="connsiteX49" fmla="*/ 112880 w 200558"/>
              <a:gd name="connsiteY49" fmla="*/ 8350 h 90810"/>
              <a:gd name="connsiteX50" fmla="*/ 112581 w 200558"/>
              <a:gd name="connsiteY50" fmla="*/ 9096 h 90810"/>
              <a:gd name="connsiteX51" fmla="*/ 112432 w 200558"/>
              <a:gd name="connsiteY51" fmla="*/ 11184 h 90810"/>
              <a:gd name="connsiteX52" fmla="*/ 112432 w 200558"/>
              <a:gd name="connsiteY52" fmla="*/ 13420 h 90810"/>
              <a:gd name="connsiteX53" fmla="*/ 112134 w 200558"/>
              <a:gd name="connsiteY53" fmla="*/ 14613 h 90810"/>
              <a:gd name="connsiteX54" fmla="*/ 110494 w 200558"/>
              <a:gd name="connsiteY54" fmla="*/ 16253 h 90810"/>
              <a:gd name="connsiteX55" fmla="*/ 109748 w 200558"/>
              <a:gd name="connsiteY55" fmla="*/ 16552 h 90810"/>
              <a:gd name="connsiteX56" fmla="*/ 109301 w 200558"/>
              <a:gd name="connsiteY56" fmla="*/ 16999 h 90810"/>
              <a:gd name="connsiteX57" fmla="*/ 104231 w 200558"/>
              <a:gd name="connsiteY57" fmla="*/ 14911 h 90810"/>
              <a:gd name="connsiteX58" fmla="*/ 103933 w 200558"/>
              <a:gd name="connsiteY58" fmla="*/ 15210 h 90810"/>
              <a:gd name="connsiteX59" fmla="*/ 103635 w 200558"/>
              <a:gd name="connsiteY59" fmla="*/ 15508 h 90810"/>
              <a:gd name="connsiteX60" fmla="*/ 102293 w 200558"/>
              <a:gd name="connsiteY60" fmla="*/ 21472 h 90810"/>
              <a:gd name="connsiteX61" fmla="*/ 101249 w 200558"/>
              <a:gd name="connsiteY61" fmla="*/ 22665 h 90810"/>
              <a:gd name="connsiteX62" fmla="*/ 99907 w 200558"/>
              <a:gd name="connsiteY62" fmla="*/ 23709 h 90810"/>
              <a:gd name="connsiteX63" fmla="*/ 97073 w 200558"/>
              <a:gd name="connsiteY63" fmla="*/ 24753 h 90810"/>
              <a:gd name="connsiteX64" fmla="*/ 95135 w 200558"/>
              <a:gd name="connsiteY64" fmla="*/ 25200 h 90810"/>
              <a:gd name="connsiteX65" fmla="*/ 93644 w 200558"/>
              <a:gd name="connsiteY65" fmla="*/ 25648 h 90810"/>
              <a:gd name="connsiteX66" fmla="*/ 88723 w 200558"/>
              <a:gd name="connsiteY66" fmla="*/ 28183 h 90810"/>
              <a:gd name="connsiteX67" fmla="*/ 86635 w 200558"/>
              <a:gd name="connsiteY67" fmla="*/ 29674 h 90810"/>
              <a:gd name="connsiteX68" fmla="*/ 85145 w 200558"/>
              <a:gd name="connsiteY68" fmla="*/ 31612 h 90810"/>
              <a:gd name="connsiteX69" fmla="*/ 85145 w 200558"/>
              <a:gd name="connsiteY69" fmla="*/ 32656 h 90810"/>
              <a:gd name="connsiteX70" fmla="*/ 87530 w 200558"/>
              <a:gd name="connsiteY70" fmla="*/ 35787 h 90810"/>
              <a:gd name="connsiteX71" fmla="*/ 90214 w 200558"/>
              <a:gd name="connsiteY71" fmla="*/ 39068 h 90810"/>
              <a:gd name="connsiteX72" fmla="*/ 90214 w 200558"/>
              <a:gd name="connsiteY72" fmla="*/ 42050 h 90810"/>
              <a:gd name="connsiteX73" fmla="*/ 89021 w 200558"/>
              <a:gd name="connsiteY73" fmla="*/ 44138 h 90810"/>
              <a:gd name="connsiteX74" fmla="*/ 88723 w 200558"/>
              <a:gd name="connsiteY74" fmla="*/ 45032 h 90810"/>
              <a:gd name="connsiteX75" fmla="*/ 89618 w 200558"/>
              <a:gd name="connsiteY75" fmla="*/ 45331 h 90810"/>
              <a:gd name="connsiteX76" fmla="*/ 91109 w 200558"/>
              <a:gd name="connsiteY76" fmla="*/ 45480 h 90810"/>
              <a:gd name="connsiteX77" fmla="*/ 92302 w 200558"/>
              <a:gd name="connsiteY77" fmla="*/ 45778 h 90810"/>
              <a:gd name="connsiteX78" fmla="*/ 92898 w 200558"/>
              <a:gd name="connsiteY78" fmla="*/ 47418 h 90810"/>
              <a:gd name="connsiteX79" fmla="*/ 92749 w 200558"/>
              <a:gd name="connsiteY79" fmla="*/ 49953 h 90810"/>
              <a:gd name="connsiteX80" fmla="*/ 92302 w 200558"/>
              <a:gd name="connsiteY80" fmla="*/ 52488 h 90810"/>
              <a:gd name="connsiteX81" fmla="*/ 91854 w 200558"/>
              <a:gd name="connsiteY81" fmla="*/ 53532 h 90810"/>
              <a:gd name="connsiteX82" fmla="*/ 90662 w 200558"/>
              <a:gd name="connsiteY82" fmla="*/ 53681 h 90810"/>
              <a:gd name="connsiteX83" fmla="*/ 88276 w 200558"/>
              <a:gd name="connsiteY83" fmla="*/ 52488 h 90810"/>
              <a:gd name="connsiteX84" fmla="*/ 86487 w 200558"/>
              <a:gd name="connsiteY84" fmla="*/ 51295 h 90810"/>
              <a:gd name="connsiteX85" fmla="*/ 85741 w 200558"/>
              <a:gd name="connsiteY85" fmla="*/ 50550 h 90810"/>
              <a:gd name="connsiteX86" fmla="*/ 85741 w 200558"/>
              <a:gd name="connsiteY86" fmla="*/ 49655 h 90810"/>
              <a:gd name="connsiteX87" fmla="*/ 86039 w 200558"/>
              <a:gd name="connsiteY87" fmla="*/ 49059 h 90810"/>
              <a:gd name="connsiteX88" fmla="*/ 85443 w 200558"/>
              <a:gd name="connsiteY88" fmla="*/ 47866 h 90810"/>
              <a:gd name="connsiteX89" fmla="*/ 83206 w 200558"/>
              <a:gd name="connsiteY89" fmla="*/ 46822 h 90810"/>
              <a:gd name="connsiteX90" fmla="*/ 80820 w 200558"/>
              <a:gd name="connsiteY90" fmla="*/ 47269 h 90810"/>
              <a:gd name="connsiteX91" fmla="*/ 79031 w 200558"/>
              <a:gd name="connsiteY91" fmla="*/ 48015 h 90810"/>
              <a:gd name="connsiteX92" fmla="*/ 77838 w 200558"/>
              <a:gd name="connsiteY92" fmla="*/ 48015 h 90810"/>
              <a:gd name="connsiteX93" fmla="*/ 76645 w 200558"/>
              <a:gd name="connsiteY93" fmla="*/ 46971 h 90810"/>
              <a:gd name="connsiteX94" fmla="*/ 74706 w 200558"/>
              <a:gd name="connsiteY94" fmla="*/ 46225 h 90810"/>
              <a:gd name="connsiteX95" fmla="*/ 72171 w 200558"/>
              <a:gd name="connsiteY95" fmla="*/ 45629 h 90810"/>
              <a:gd name="connsiteX96" fmla="*/ 70680 w 200558"/>
              <a:gd name="connsiteY96" fmla="*/ 45182 h 90810"/>
              <a:gd name="connsiteX97" fmla="*/ 70382 w 200558"/>
              <a:gd name="connsiteY97" fmla="*/ 45480 h 90810"/>
              <a:gd name="connsiteX98" fmla="*/ 70531 w 200558"/>
              <a:gd name="connsiteY98" fmla="*/ 47716 h 90810"/>
              <a:gd name="connsiteX99" fmla="*/ 70084 w 200558"/>
              <a:gd name="connsiteY99" fmla="*/ 48611 h 90810"/>
              <a:gd name="connsiteX100" fmla="*/ 57707 w 200558"/>
              <a:gd name="connsiteY100" fmla="*/ 49804 h 90810"/>
              <a:gd name="connsiteX101" fmla="*/ 53979 w 200558"/>
              <a:gd name="connsiteY101" fmla="*/ 50997 h 90810"/>
              <a:gd name="connsiteX102" fmla="*/ 51146 w 200558"/>
              <a:gd name="connsiteY102" fmla="*/ 52488 h 90810"/>
              <a:gd name="connsiteX103" fmla="*/ 49208 w 200558"/>
              <a:gd name="connsiteY103" fmla="*/ 53234 h 90810"/>
              <a:gd name="connsiteX104" fmla="*/ 48611 w 200558"/>
              <a:gd name="connsiteY104" fmla="*/ 54128 h 90810"/>
              <a:gd name="connsiteX105" fmla="*/ 46673 w 200558"/>
              <a:gd name="connsiteY105" fmla="*/ 55321 h 90810"/>
              <a:gd name="connsiteX106" fmla="*/ 44436 w 200558"/>
              <a:gd name="connsiteY106" fmla="*/ 55769 h 90810"/>
              <a:gd name="connsiteX107" fmla="*/ 43840 w 200558"/>
              <a:gd name="connsiteY107" fmla="*/ 55321 h 90810"/>
              <a:gd name="connsiteX108" fmla="*/ 42348 w 200558"/>
              <a:gd name="connsiteY108" fmla="*/ 55918 h 90810"/>
              <a:gd name="connsiteX109" fmla="*/ 39962 w 200558"/>
              <a:gd name="connsiteY109" fmla="*/ 56514 h 90810"/>
              <a:gd name="connsiteX110" fmla="*/ 38322 w 200558"/>
              <a:gd name="connsiteY110" fmla="*/ 56365 h 90810"/>
              <a:gd name="connsiteX111" fmla="*/ 37577 w 200558"/>
              <a:gd name="connsiteY111" fmla="*/ 55321 h 90810"/>
              <a:gd name="connsiteX112" fmla="*/ 36086 w 200558"/>
              <a:gd name="connsiteY112" fmla="*/ 53830 h 90810"/>
              <a:gd name="connsiteX113" fmla="*/ 35340 w 200558"/>
              <a:gd name="connsiteY113" fmla="*/ 52786 h 90810"/>
              <a:gd name="connsiteX114" fmla="*/ 35489 w 200558"/>
              <a:gd name="connsiteY114" fmla="*/ 52041 h 90810"/>
              <a:gd name="connsiteX115" fmla="*/ 32059 w 200558"/>
              <a:gd name="connsiteY115" fmla="*/ 51892 h 90810"/>
              <a:gd name="connsiteX116" fmla="*/ 29823 w 200558"/>
              <a:gd name="connsiteY116" fmla="*/ 51146 h 90810"/>
              <a:gd name="connsiteX117" fmla="*/ 25200 w 200558"/>
              <a:gd name="connsiteY117" fmla="*/ 51295 h 90810"/>
              <a:gd name="connsiteX118" fmla="*/ 24008 w 200558"/>
              <a:gd name="connsiteY118" fmla="*/ 50997 h 90810"/>
              <a:gd name="connsiteX119" fmla="*/ 23858 w 200558"/>
              <a:gd name="connsiteY119" fmla="*/ 51295 h 90810"/>
              <a:gd name="connsiteX120" fmla="*/ 23113 w 200558"/>
              <a:gd name="connsiteY120" fmla="*/ 55620 h 90810"/>
              <a:gd name="connsiteX121" fmla="*/ 22218 w 200558"/>
              <a:gd name="connsiteY121" fmla="*/ 57409 h 90810"/>
              <a:gd name="connsiteX122" fmla="*/ 20727 w 200558"/>
              <a:gd name="connsiteY122" fmla="*/ 59198 h 90810"/>
              <a:gd name="connsiteX123" fmla="*/ 18789 w 200558"/>
              <a:gd name="connsiteY123" fmla="*/ 60242 h 90810"/>
              <a:gd name="connsiteX124" fmla="*/ 17297 w 200558"/>
              <a:gd name="connsiteY124" fmla="*/ 60391 h 90810"/>
              <a:gd name="connsiteX125" fmla="*/ 17447 w 200558"/>
              <a:gd name="connsiteY125" fmla="*/ 59198 h 90810"/>
              <a:gd name="connsiteX126" fmla="*/ 17745 w 200558"/>
              <a:gd name="connsiteY126" fmla="*/ 57558 h 90810"/>
              <a:gd name="connsiteX127" fmla="*/ 16701 w 200558"/>
              <a:gd name="connsiteY127" fmla="*/ 57111 h 90810"/>
              <a:gd name="connsiteX128" fmla="*/ 15061 w 200558"/>
              <a:gd name="connsiteY128" fmla="*/ 56962 h 90810"/>
              <a:gd name="connsiteX129" fmla="*/ 14315 w 200558"/>
              <a:gd name="connsiteY129" fmla="*/ 56514 h 90810"/>
              <a:gd name="connsiteX130" fmla="*/ 14464 w 200558"/>
              <a:gd name="connsiteY130" fmla="*/ 55321 h 90810"/>
              <a:gd name="connsiteX131" fmla="*/ 14017 w 200558"/>
              <a:gd name="connsiteY131" fmla="*/ 54576 h 90810"/>
              <a:gd name="connsiteX132" fmla="*/ 13420 w 200558"/>
              <a:gd name="connsiteY132" fmla="*/ 53681 h 90810"/>
              <a:gd name="connsiteX133" fmla="*/ 11780 w 200558"/>
              <a:gd name="connsiteY133" fmla="*/ 52637 h 90810"/>
              <a:gd name="connsiteX134" fmla="*/ 8202 w 200558"/>
              <a:gd name="connsiteY134" fmla="*/ 50997 h 90810"/>
              <a:gd name="connsiteX135" fmla="*/ 5964 w 200558"/>
              <a:gd name="connsiteY135" fmla="*/ 50102 h 90810"/>
              <a:gd name="connsiteX136" fmla="*/ 5070 w 200558"/>
              <a:gd name="connsiteY136" fmla="*/ 50997 h 90810"/>
              <a:gd name="connsiteX137" fmla="*/ 4474 w 200558"/>
              <a:gd name="connsiteY137" fmla="*/ 51295 h 90810"/>
              <a:gd name="connsiteX138" fmla="*/ 5368 w 200558"/>
              <a:gd name="connsiteY138" fmla="*/ 51892 h 90810"/>
              <a:gd name="connsiteX139" fmla="*/ 5070 w 200558"/>
              <a:gd name="connsiteY139" fmla="*/ 52190 h 90810"/>
              <a:gd name="connsiteX140" fmla="*/ 4175 w 200558"/>
              <a:gd name="connsiteY140" fmla="*/ 52488 h 90810"/>
              <a:gd name="connsiteX141" fmla="*/ 746 w 200558"/>
              <a:gd name="connsiteY141" fmla="*/ 52339 h 90810"/>
              <a:gd name="connsiteX142" fmla="*/ 2684 w 200558"/>
              <a:gd name="connsiteY142" fmla="*/ 53979 h 90810"/>
              <a:gd name="connsiteX143" fmla="*/ 2237 w 200558"/>
              <a:gd name="connsiteY143" fmla="*/ 56514 h 90810"/>
              <a:gd name="connsiteX144" fmla="*/ 0 w 200558"/>
              <a:gd name="connsiteY144" fmla="*/ 60689 h 90810"/>
              <a:gd name="connsiteX145" fmla="*/ 299 w 200558"/>
              <a:gd name="connsiteY145" fmla="*/ 61286 h 90810"/>
              <a:gd name="connsiteX146" fmla="*/ 447 w 200558"/>
              <a:gd name="connsiteY146" fmla="*/ 62032 h 90810"/>
              <a:gd name="connsiteX147" fmla="*/ 746 w 200558"/>
              <a:gd name="connsiteY147" fmla="*/ 62777 h 90810"/>
              <a:gd name="connsiteX148" fmla="*/ 746 w 200558"/>
              <a:gd name="connsiteY148" fmla="*/ 63672 h 90810"/>
              <a:gd name="connsiteX149" fmla="*/ 1193 w 200558"/>
              <a:gd name="connsiteY149" fmla="*/ 64715 h 90810"/>
              <a:gd name="connsiteX150" fmla="*/ 1939 w 200558"/>
              <a:gd name="connsiteY150" fmla="*/ 65610 h 90810"/>
              <a:gd name="connsiteX151" fmla="*/ 2237 w 200558"/>
              <a:gd name="connsiteY151" fmla="*/ 66356 h 90810"/>
              <a:gd name="connsiteX152" fmla="*/ 1789 w 200558"/>
              <a:gd name="connsiteY152" fmla="*/ 67549 h 90810"/>
              <a:gd name="connsiteX153" fmla="*/ 1491 w 200558"/>
              <a:gd name="connsiteY153" fmla="*/ 68145 h 90810"/>
              <a:gd name="connsiteX154" fmla="*/ 2535 w 200558"/>
              <a:gd name="connsiteY154" fmla="*/ 68145 h 90810"/>
              <a:gd name="connsiteX155" fmla="*/ 5816 w 200558"/>
              <a:gd name="connsiteY155" fmla="*/ 68891 h 90810"/>
              <a:gd name="connsiteX156" fmla="*/ 8500 w 200558"/>
              <a:gd name="connsiteY156" fmla="*/ 69935 h 90810"/>
              <a:gd name="connsiteX157" fmla="*/ 8947 w 200558"/>
              <a:gd name="connsiteY157" fmla="*/ 70978 h 90810"/>
              <a:gd name="connsiteX158" fmla="*/ 9245 w 200558"/>
              <a:gd name="connsiteY158" fmla="*/ 72320 h 90810"/>
              <a:gd name="connsiteX159" fmla="*/ 12377 w 200558"/>
              <a:gd name="connsiteY159" fmla="*/ 74110 h 90810"/>
              <a:gd name="connsiteX160" fmla="*/ 15955 w 200558"/>
              <a:gd name="connsiteY160" fmla="*/ 75303 h 90810"/>
              <a:gd name="connsiteX161" fmla="*/ 17297 w 200558"/>
              <a:gd name="connsiteY161" fmla="*/ 74855 h 90810"/>
              <a:gd name="connsiteX162" fmla="*/ 21622 w 200558"/>
              <a:gd name="connsiteY162" fmla="*/ 70680 h 90810"/>
              <a:gd name="connsiteX163" fmla="*/ 23411 w 200558"/>
              <a:gd name="connsiteY163" fmla="*/ 71426 h 90810"/>
              <a:gd name="connsiteX164" fmla="*/ 24455 w 200558"/>
              <a:gd name="connsiteY164" fmla="*/ 73662 h 90810"/>
              <a:gd name="connsiteX165" fmla="*/ 24455 w 200558"/>
              <a:gd name="connsiteY165" fmla="*/ 74855 h 90810"/>
              <a:gd name="connsiteX166" fmla="*/ 25051 w 200558"/>
              <a:gd name="connsiteY166" fmla="*/ 75154 h 90810"/>
              <a:gd name="connsiteX167" fmla="*/ 27735 w 200558"/>
              <a:gd name="connsiteY167" fmla="*/ 75154 h 90810"/>
              <a:gd name="connsiteX168" fmla="*/ 30569 w 200558"/>
              <a:gd name="connsiteY168" fmla="*/ 75452 h 90810"/>
              <a:gd name="connsiteX169" fmla="*/ 32507 w 200558"/>
              <a:gd name="connsiteY169" fmla="*/ 77241 h 90810"/>
              <a:gd name="connsiteX170" fmla="*/ 34297 w 200558"/>
              <a:gd name="connsiteY170" fmla="*/ 77838 h 90810"/>
              <a:gd name="connsiteX171" fmla="*/ 36980 w 200558"/>
              <a:gd name="connsiteY171" fmla="*/ 78136 h 90810"/>
              <a:gd name="connsiteX172" fmla="*/ 38621 w 200558"/>
              <a:gd name="connsiteY172" fmla="*/ 77838 h 90810"/>
              <a:gd name="connsiteX173" fmla="*/ 39515 w 200558"/>
              <a:gd name="connsiteY173" fmla="*/ 77092 h 90810"/>
              <a:gd name="connsiteX174" fmla="*/ 40559 w 200558"/>
              <a:gd name="connsiteY174" fmla="*/ 75004 h 90810"/>
              <a:gd name="connsiteX175" fmla="*/ 42348 w 200558"/>
              <a:gd name="connsiteY175" fmla="*/ 72320 h 90810"/>
              <a:gd name="connsiteX176" fmla="*/ 45182 w 200558"/>
              <a:gd name="connsiteY176" fmla="*/ 70978 h 90810"/>
              <a:gd name="connsiteX177" fmla="*/ 50251 w 200558"/>
              <a:gd name="connsiteY177" fmla="*/ 70680 h 90810"/>
              <a:gd name="connsiteX178" fmla="*/ 52637 w 200558"/>
              <a:gd name="connsiteY178" fmla="*/ 70233 h 90810"/>
              <a:gd name="connsiteX179" fmla="*/ 55322 w 200558"/>
              <a:gd name="connsiteY179" fmla="*/ 70233 h 90810"/>
              <a:gd name="connsiteX180" fmla="*/ 57260 w 200558"/>
              <a:gd name="connsiteY180" fmla="*/ 70680 h 90810"/>
              <a:gd name="connsiteX181" fmla="*/ 59198 w 200558"/>
              <a:gd name="connsiteY181" fmla="*/ 70680 h 90810"/>
              <a:gd name="connsiteX182" fmla="*/ 64268 w 200558"/>
              <a:gd name="connsiteY182" fmla="*/ 68742 h 90810"/>
              <a:gd name="connsiteX183" fmla="*/ 69637 w 200558"/>
              <a:gd name="connsiteY183" fmla="*/ 67251 h 90810"/>
              <a:gd name="connsiteX184" fmla="*/ 70382 w 200558"/>
              <a:gd name="connsiteY184" fmla="*/ 67549 h 90810"/>
              <a:gd name="connsiteX185" fmla="*/ 70382 w 200558"/>
              <a:gd name="connsiteY185" fmla="*/ 67996 h 90810"/>
              <a:gd name="connsiteX186" fmla="*/ 69487 w 200558"/>
              <a:gd name="connsiteY186" fmla="*/ 69189 h 90810"/>
              <a:gd name="connsiteX187" fmla="*/ 68593 w 200558"/>
              <a:gd name="connsiteY187" fmla="*/ 70680 h 90810"/>
              <a:gd name="connsiteX188" fmla="*/ 69189 w 200558"/>
              <a:gd name="connsiteY188" fmla="*/ 72320 h 90810"/>
              <a:gd name="connsiteX189" fmla="*/ 72171 w 200558"/>
              <a:gd name="connsiteY189" fmla="*/ 75750 h 90810"/>
              <a:gd name="connsiteX190" fmla="*/ 73812 w 200558"/>
              <a:gd name="connsiteY190" fmla="*/ 78434 h 90810"/>
              <a:gd name="connsiteX191" fmla="*/ 75303 w 200558"/>
              <a:gd name="connsiteY191" fmla="*/ 80373 h 90810"/>
              <a:gd name="connsiteX192" fmla="*/ 77689 w 200558"/>
              <a:gd name="connsiteY192" fmla="*/ 81416 h 90810"/>
              <a:gd name="connsiteX193" fmla="*/ 80820 w 200558"/>
              <a:gd name="connsiteY193" fmla="*/ 82013 h 90810"/>
              <a:gd name="connsiteX194" fmla="*/ 83504 w 200558"/>
              <a:gd name="connsiteY194" fmla="*/ 82311 h 90810"/>
              <a:gd name="connsiteX195" fmla="*/ 86337 w 200558"/>
              <a:gd name="connsiteY195" fmla="*/ 83057 h 90810"/>
              <a:gd name="connsiteX196" fmla="*/ 95880 w 200558"/>
              <a:gd name="connsiteY196" fmla="*/ 84846 h 90810"/>
              <a:gd name="connsiteX197" fmla="*/ 100652 w 200558"/>
              <a:gd name="connsiteY197" fmla="*/ 85442 h 90810"/>
              <a:gd name="connsiteX198" fmla="*/ 104380 w 200558"/>
              <a:gd name="connsiteY198" fmla="*/ 85442 h 90810"/>
              <a:gd name="connsiteX199" fmla="*/ 109897 w 200558"/>
              <a:gd name="connsiteY199" fmla="*/ 86635 h 90810"/>
              <a:gd name="connsiteX200" fmla="*/ 111090 w 200558"/>
              <a:gd name="connsiteY200" fmla="*/ 86934 h 90810"/>
              <a:gd name="connsiteX201" fmla="*/ 113327 w 200558"/>
              <a:gd name="connsiteY201" fmla="*/ 86934 h 90810"/>
              <a:gd name="connsiteX202" fmla="*/ 115862 w 200558"/>
              <a:gd name="connsiteY202" fmla="*/ 87381 h 90810"/>
              <a:gd name="connsiteX203" fmla="*/ 118247 w 200558"/>
              <a:gd name="connsiteY203" fmla="*/ 87977 h 90810"/>
              <a:gd name="connsiteX204" fmla="*/ 120335 w 200558"/>
              <a:gd name="connsiteY204" fmla="*/ 88723 h 90810"/>
              <a:gd name="connsiteX205" fmla="*/ 124809 w 200558"/>
              <a:gd name="connsiteY205" fmla="*/ 89469 h 90810"/>
              <a:gd name="connsiteX206" fmla="*/ 128835 w 200558"/>
              <a:gd name="connsiteY206" fmla="*/ 89916 h 90810"/>
              <a:gd name="connsiteX207" fmla="*/ 130028 w 200558"/>
              <a:gd name="connsiteY207" fmla="*/ 90214 h 90810"/>
              <a:gd name="connsiteX208" fmla="*/ 131072 w 200558"/>
              <a:gd name="connsiteY208" fmla="*/ 90214 h 90810"/>
              <a:gd name="connsiteX209" fmla="*/ 132264 w 200558"/>
              <a:gd name="connsiteY209" fmla="*/ 90810 h 90810"/>
              <a:gd name="connsiteX210" fmla="*/ 133010 w 200558"/>
              <a:gd name="connsiteY210" fmla="*/ 90363 h 90810"/>
              <a:gd name="connsiteX211" fmla="*/ 133457 w 200558"/>
              <a:gd name="connsiteY211" fmla="*/ 89618 h 90810"/>
              <a:gd name="connsiteX212" fmla="*/ 135694 w 200558"/>
              <a:gd name="connsiteY212" fmla="*/ 88574 h 90810"/>
              <a:gd name="connsiteX213" fmla="*/ 137633 w 200558"/>
              <a:gd name="connsiteY213" fmla="*/ 87381 h 90810"/>
              <a:gd name="connsiteX214" fmla="*/ 139124 w 200558"/>
              <a:gd name="connsiteY214" fmla="*/ 85890 h 90810"/>
              <a:gd name="connsiteX215" fmla="*/ 139869 w 200558"/>
              <a:gd name="connsiteY215" fmla="*/ 84548 h 90810"/>
              <a:gd name="connsiteX216" fmla="*/ 141360 w 200558"/>
              <a:gd name="connsiteY216" fmla="*/ 83802 h 90810"/>
              <a:gd name="connsiteX217" fmla="*/ 142702 w 200558"/>
              <a:gd name="connsiteY217" fmla="*/ 83504 h 90810"/>
              <a:gd name="connsiteX218" fmla="*/ 144044 w 200558"/>
              <a:gd name="connsiteY218" fmla="*/ 83057 h 90810"/>
              <a:gd name="connsiteX219" fmla="*/ 149860 w 200558"/>
              <a:gd name="connsiteY219" fmla="*/ 82460 h 90810"/>
              <a:gd name="connsiteX220" fmla="*/ 155675 w 200558"/>
              <a:gd name="connsiteY220" fmla="*/ 82907 h 90810"/>
              <a:gd name="connsiteX221" fmla="*/ 158508 w 200558"/>
              <a:gd name="connsiteY221" fmla="*/ 82013 h 90810"/>
              <a:gd name="connsiteX222" fmla="*/ 160745 w 200558"/>
              <a:gd name="connsiteY222" fmla="*/ 80522 h 90810"/>
              <a:gd name="connsiteX223" fmla="*/ 164175 w 200558"/>
              <a:gd name="connsiteY223" fmla="*/ 80074 h 90810"/>
              <a:gd name="connsiteX224" fmla="*/ 164324 w 200558"/>
              <a:gd name="connsiteY224" fmla="*/ 80074 h 90810"/>
              <a:gd name="connsiteX225" fmla="*/ 169245 w 200558"/>
              <a:gd name="connsiteY225" fmla="*/ 81267 h 90810"/>
              <a:gd name="connsiteX226" fmla="*/ 169692 w 200558"/>
              <a:gd name="connsiteY226" fmla="*/ 80522 h 90810"/>
              <a:gd name="connsiteX227" fmla="*/ 169841 w 200558"/>
              <a:gd name="connsiteY227" fmla="*/ 80223 h 90810"/>
              <a:gd name="connsiteX228" fmla="*/ 169841 w 200558"/>
              <a:gd name="connsiteY228" fmla="*/ 76943 h 90810"/>
              <a:gd name="connsiteX229" fmla="*/ 171333 w 200558"/>
              <a:gd name="connsiteY229" fmla="*/ 75452 h 90810"/>
              <a:gd name="connsiteX230" fmla="*/ 172823 w 200558"/>
              <a:gd name="connsiteY230" fmla="*/ 74855 h 90810"/>
              <a:gd name="connsiteX231" fmla="*/ 176998 w 200558"/>
              <a:gd name="connsiteY231" fmla="*/ 71127 h 90810"/>
              <a:gd name="connsiteX232" fmla="*/ 179086 w 200558"/>
              <a:gd name="connsiteY232" fmla="*/ 70084 h 90810"/>
              <a:gd name="connsiteX233" fmla="*/ 181621 w 200558"/>
              <a:gd name="connsiteY233" fmla="*/ 70233 h 90810"/>
              <a:gd name="connsiteX234" fmla="*/ 182367 w 200558"/>
              <a:gd name="connsiteY234" fmla="*/ 69935 h 90810"/>
              <a:gd name="connsiteX235" fmla="*/ 182516 w 200558"/>
              <a:gd name="connsiteY235" fmla="*/ 69338 h 90810"/>
              <a:gd name="connsiteX236" fmla="*/ 182963 w 200558"/>
              <a:gd name="connsiteY236" fmla="*/ 68145 h 90810"/>
              <a:gd name="connsiteX237" fmla="*/ 183112 w 200558"/>
              <a:gd name="connsiteY237" fmla="*/ 66952 h 90810"/>
              <a:gd name="connsiteX238" fmla="*/ 183411 w 200558"/>
              <a:gd name="connsiteY238" fmla="*/ 65908 h 90810"/>
              <a:gd name="connsiteX239" fmla="*/ 183112 w 200558"/>
              <a:gd name="connsiteY239" fmla="*/ 65312 h 90810"/>
              <a:gd name="connsiteX240" fmla="*/ 181919 w 200558"/>
              <a:gd name="connsiteY240" fmla="*/ 65014 h 90810"/>
              <a:gd name="connsiteX241" fmla="*/ 181323 w 200558"/>
              <a:gd name="connsiteY241" fmla="*/ 62330 h 90810"/>
              <a:gd name="connsiteX242" fmla="*/ 181919 w 200558"/>
              <a:gd name="connsiteY242" fmla="*/ 61435 h 90810"/>
              <a:gd name="connsiteX243" fmla="*/ 182665 w 200558"/>
              <a:gd name="connsiteY243" fmla="*/ 60689 h 90810"/>
              <a:gd name="connsiteX244" fmla="*/ 181919 w 200558"/>
              <a:gd name="connsiteY244" fmla="*/ 57409 h 90810"/>
              <a:gd name="connsiteX245" fmla="*/ 182069 w 200558"/>
              <a:gd name="connsiteY245" fmla="*/ 56216 h 90810"/>
              <a:gd name="connsiteX246" fmla="*/ 184007 w 200558"/>
              <a:gd name="connsiteY246" fmla="*/ 56067 h 90810"/>
              <a:gd name="connsiteX247" fmla="*/ 185498 w 200558"/>
              <a:gd name="connsiteY247" fmla="*/ 55321 h 90810"/>
              <a:gd name="connsiteX248" fmla="*/ 186840 w 200558"/>
              <a:gd name="connsiteY248" fmla="*/ 54576 h 90810"/>
              <a:gd name="connsiteX249" fmla="*/ 187139 w 200558"/>
              <a:gd name="connsiteY249" fmla="*/ 53532 h 90810"/>
              <a:gd name="connsiteX250" fmla="*/ 188182 w 200558"/>
              <a:gd name="connsiteY250" fmla="*/ 51444 h 90810"/>
              <a:gd name="connsiteX251" fmla="*/ 187287 w 200558"/>
              <a:gd name="connsiteY251" fmla="*/ 48909 h 90810"/>
              <a:gd name="connsiteX252" fmla="*/ 181770 w 200558"/>
              <a:gd name="connsiteY252" fmla="*/ 47269 h 90810"/>
              <a:gd name="connsiteX253" fmla="*/ 181472 w 200558"/>
              <a:gd name="connsiteY253" fmla="*/ 46673 h 90810"/>
              <a:gd name="connsiteX254" fmla="*/ 182814 w 200558"/>
              <a:gd name="connsiteY254" fmla="*/ 45927 h 90810"/>
              <a:gd name="connsiteX255" fmla="*/ 184156 w 200558"/>
              <a:gd name="connsiteY255" fmla="*/ 44883 h 90810"/>
              <a:gd name="connsiteX256" fmla="*/ 184902 w 200558"/>
              <a:gd name="connsiteY256" fmla="*/ 44138 h 90810"/>
              <a:gd name="connsiteX257" fmla="*/ 185945 w 200558"/>
              <a:gd name="connsiteY257" fmla="*/ 43989 h 90810"/>
              <a:gd name="connsiteX258" fmla="*/ 187437 w 200558"/>
              <a:gd name="connsiteY258" fmla="*/ 44436 h 90810"/>
              <a:gd name="connsiteX259" fmla="*/ 190121 w 200558"/>
              <a:gd name="connsiteY259" fmla="*/ 46225 h 90810"/>
              <a:gd name="connsiteX260" fmla="*/ 191165 w 200558"/>
              <a:gd name="connsiteY260" fmla="*/ 46524 h 90810"/>
              <a:gd name="connsiteX261" fmla="*/ 192059 w 200558"/>
              <a:gd name="connsiteY261" fmla="*/ 46076 h 90810"/>
              <a:gd name="connsiteX262" fmla="*/ 193103 w 200558"/>
              <a:gd name="connsiteY262" fmla="*/ 45927 h 90810"/>
              <a:gd name="connsiteX263" fmla="*/ 196085 w 200558"/>
              <a:gd name="connsiteY263" fmla="*/ 45927 h 90810"/>
              <a:gd name="connsiteX264" fmla="*/ 198471 w 200558"/>
              <a:gd name="connsiteY264" fmla="*/ 45480 h 90810"/>
              <a:gd name="connsiteX265" fmla="*/ 197875 w 200558"/>
              <a:gd name="connsiteY265" fmla="*/ 43541 h 90810"/>
              <a:gd name="connsiteX266" fmla="*/ 197875 w 200558"/>
              <a:gd name="connsiteY266" fmla="*/ 42199 h 90810"/>
              <a:gd name="connsiteX267" fmla="*/ 197576 w 200558"/>
              <a:gd name="connsiteY267" fmla="*/ 41006 h 90810"/>
              <a:gd name="connsiteX268" fmla="*/ 197726 w 200558"/>
              <a:gd name="connsiteY268" fmla="*/ 39813 h 90810"/>
              <a:gd name="connsiteX269" fmla="*/ 198769 w 200558"/>
              <a:gd name="connsiteY269" fmla="*/ 38770 h 90810"/>
              <a:gd name="connsiteX270" fmla="*/ 199068 w 200558"/>
              <a:gd name="connsiteY270" fmla="*/ 36533 h 90810"/>
              <a:gd name="connsiteX271" fmla="*/ 200559 w 200558"/>
              <a:gd name="connsiteY271" fmla="*/ 35042 h 90810"/>
              <a:gd name="connsiteX272" fmla="*/ 199068 w 200558"/>
              <a:gd name="connsiteY272" fmla="*/ 33998 h 90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200558" h="90810">
                <a:moveTo>
                  <a:pt x="199068" y="33998"/>
                </a:moveTo>
                <a:lnTo>
                  <a:pt x="198471" y="32358"/>
                </a:lnTo>
                <a:lnTo>
                  <a:pt x="196085" y="28332"/>
                </a:lnTo>
                <a:lnTo>
                  <a:pt x="193252" y="21771"/>
                </a:lnTo>
                <a:lnTo>
                  <a:pt x="193103" y="19832"/>
                </a:lnTo>
                <a:lnTo>
                  <a:pt x="194296" y="17595"/>
                </a:lnTo>
                <a:lnTo>
                  <a:pt x="195190" y="15955"/>
                </a:lnTo>
                <a:lnTo>
                  <a:pt x="195340" y="14613"/>
                </a:lnTo>
                <a:lnTo>
                  <a:pt x="195489" y="14315"/>
                </a:lnTo>
                <a:lnTo>
                  <a:pt x="194892" y="13569"/>
                </a:lnTo>
                <a:lnTo>
                  <a:pt x="193700" y="10587"/>
                </a:lnTo>
                <a:lnTo>
                  <a:pt x="192357" y="10140"/>
                </a:lnTo>
                <a:lnTo>
                  <a:pt x="190568" y="9991"/>
                </a:lnTo>
                <a:lnTo>
                  <a:pt x="189226" y="9543"/>
                </a:lnTo>
                <a:lnTo>
                  <a:pt x="186244" y="7754"/>
                </a:lnTo>
                <a:lnTo>
                  <a:pt x="184753" y="7307"/>
                </a:lnTo>
                <a:lnTo>
                  <a:pt x="182963" y="7158"/>
                </a:lnTo>
                <a:lnTo>
                  <a:pt x="181323" y="8201"/>
                </a:lnTo>
                <a:lnTo>
                  <a:pt x="180130" y="9394"/>
                </a:lnTo>
                <a:lnTo>
                  <a:pt x="176253" y="9394"/>
                </a:lnTo>
                <a:lnTo>
                  <a:pt x="171929" y="8798"/>
                </a:lnTo>
                <a:lnTo>
                  <a:pt x="165815" y="4921"/>
                </a:lnTo>
                <a:lnTo>
                  <a:pt x="164175" y="4921"/>
                </a:lnTo>
                <a:lnTo>
                  <a:pt x="162534" y="5070"/>
                </a:lnTo>
                <a:lnTo>
                  <a:pt x="159850" y="4175"/>
                </a:lnTo>
                <a:lnTo>
                  <a:pt x="154631" y="1640"/>
                </a:lnTo>
                <a:lnTo>
                  <a:pt x="152246" y="1044"/>
                </a:lnTo>
                <a:lnTo>
                  <a:pt x="150755" y="1342"/>
                </a:lnTo>
                <a:lnTo>
                  <a:pt x="149413" y="1938"/>
                </a:lnTo>
                <a:lnTo>
                  <a:pt x="148369" y="1938"/>
                </a:lnTo>
                <a:lnTo>
                  <a:pt x="147772" y="1193"/>
                </a:lnTo>
                <a:lnTo>
                  <a:pt x="145834" y="149"/>
                </a:lnTo>
                <a:lnTo>
                  <a:pt x="143895" y="0"/>
                </a:lnTo>
                <a:lnTo>
                  <a:pt x="143299" y="746"/>
                </a:lnTo>
                <a:lnTo>
                  <a:pt x="142702" y="6263"/>
                </a:lnTo>
                <a:lnTo>
                  <a:pt x="142106" y="8201"/>
                </a:lnTo>
                <a:lnTo>
                  <a:pt x="139422" y="8052"/>
                </a:lnTo>
                <a:lnTo>
                  <a:pt x="138527" y="9096"/>
                </a:lnTo>
                <a:lnTo>
                  <a:pt x="136439" y="11631"/>
                </a:lnTo>
                <a:lnTo>
                  <a:pt x="135992" y="14315"/>
                </a:lnTo>
                <a:lnTo>
                  <a:pt x="132413" y="13718"/>
                </a:lnTo>
                <a:lnTo>
                  <a:pt x="130624" y="13271"/>
                </a:lnTo>
                <a:lnTo>
                  <a:pt x="129133" y="13718"/>
                </a:lnTo>
                <a:lnTo>
                  <a:pt x="127493" y="15061"/>
                </a:lnTo>
                <a:lnTo>
                  <a:pt x="122721" y="15061"/>
                </a:lnTo>
                <a:lnTo>
                  <a:pt x="119143" y="14166"/>
                </a:lnTo>
                <a:lnTo>
                  <a:pt x="117502" y="11034"/>
                </a:lnTo>
                <a:lnTo>
                  <a:pt x="115713" y="9692"/>
                </a:lnTo>
                <a:lnTo>
                  <a:pt x="113625" y="8649"/>
                </a:lnTo>
                <a:lnTo>
                  <a:pt x="112880" y="8350"/>
                </a:lnTo>
                <a:lnTo>
                  <a:pt x="112581" y="9096"/>
                </a:lnTo>
                <a:lnTo>
                  <a:pt x="112432" y="11184"/>
                </a:lnTo>
                <a:lnTo>
                  <a:pt x="112432" y="13420"/>
                </a:lnTo>
                <a:lnTo>
                  <a:pt x="112134" y="14613"/>
                </a:lnTo>
                <a:lnTo>
                  <a:pt x="110494" y="16253"/>
                </a:lnTo>
                <a:lnTo>
                  <a:pt x="109748" y="16552"/>
                </a:lnTo>
                <a:lnTo>
                  <a:pt x="109301" y="16999"/>
                </a:lnTo>
                <a:lnTo>
                  <a:pt x="104231" y="14911"/>
                </a:lnTo>
                <a:lnTo>
                  <a:pt x="103933" y="15210"/>
                </a:lnTo>
                <a:lnTo>
                  <a:pt x="103635" y="15508"/>
                </a:lnTo>
                <a:lnTo>
                  <a:pt x="102293" y="21472"/>
                </a:lnTo>
                <a:lnTo>
                  <a:pt x="101249" y="22665"/>
                </a:lnTo>
                <a:lnTo>
                  <a:pt x="99907" y="23709"/>
                </a:lnTo>
                <a:lnTo>
                  <a:pt x="97073" y="24753"/>
                </a:lnTo>
                <a:lnTo>
                  <a:pt x="95135" y="25200"/>
                </a:lnTo>
                <a:lnTo>
                  <a:pt x="93644" y="25648"/>
                </a:lnTo>
                <a:lnTo>
                  <a:pt x="88723" y="28183"/>
                </a:lnTo>
                <a:lnTo>
                  <a:pt x="86635" y="29674"/>
                </a:lnTo>
                <a:lnTo>
                  <a:pt x="85145" y="31612"/>
                </a:lnTo>
                <a:lnTo>
                  <a:pt x="85145" y="32656"/>
                </a:lnTo>
                <a:lnTo>
                  <a:pt x="87530" y="35787"/>
                </a:lnTo>
                <a:lnTo>
                  <a:pt x="90214" y="39068"/>
                </a:lnTo>
                <a:lnTo>
                  <a:pt x="90214" y="42050"/>
                </a:lnTo>
                <a:lnTo>
                  <a:pt x="89021" y="44138"/>
                </a:lnTo>
                <a:lnTo>
                  <a:pt x="88723" y="45032"/>
                </a:lnTo>
                <a:lnTo>
                  <a:pt x="89618" y="45331"/>
                </a:lnTo>
                <a:lnTo>
                  <a:pt x="91109" y="45480"/>
                </a:lnTo>
                <a:lnTo>
                  <a:pt x="92302" y="45778"/>
                </a:lnTo>
                <a:lnTo>
                  <a:pt x="92898" y="47418"/>
                </a:lnTo>
                <a:lnTo>
                  <a:pt x="92749" y="49953"/>
                </a:lnTo>
                <a:lnTo>
                  <a:pt x="92302" y="52488"/>
                </a:lnTo>
                <a:lnTo>
                  <a:pt x="91854" y="53532"/>
                </a:lnTo>
                <a:lnTo>
                  <a:pt x="90662" y="53681"/>
                </a:lnTo>
                <a:lnTo>
                  <a:pt x="88276" y="52488"/>
                </a:lnTo>
                <a:lnTo>
                  <a:pt x="86487" y="51295"/>
                </a:lnTo>
                <a:lnTo>
                  <a:pt x="85741" y="50550"/>
                </a:lnTo>
                <a:lnTo>
                  <a:pt x="85741" y="49655"/>
                </a:lnTo>
                <a:lnTo>
                  <a:pt x="86039" y="49059"/>
                </a:lnTo>
                <a:lnTo>
                  <a:pt x="85443" y="47866"/>
                </a:lnTo>
                <a:lnTo>
                  <a:pt x="83206" y="46822"/>
                </a:lnTo>
                <a:lnTo>
                  <a:pt x="80820" y="47269"/>
                </a:lnTo>
                <a:lnTo>
                  <a:pt x="79031" y="48015"/>
                </a:lnTo>
                <a:lnTo>
                  <a:pt x="77838" y="48015"/>
                </a:lnTo>
                <a:lnTo>
                  <a:pt x="76645" y="46971"/>
                </a:lnTo>
                <a:lnTo>
                  <a:pt x="74706" y="46225"/>
                </a:lnTo>
                <a:lnTo>
                  <a:pt x="72171" y="45629"/>
                </a:lnTo>
                <a:lnTo>
                  <a:pt x="70680" y="45182"/>
                </a:lnTo>
                <a:lnTo>
                  <a:pt x="70382" y="45480"/>
                </a:lnTo>
                <a:lnTo>
                  <a:pt x="70531" y="47716"/>
                </a:lnTo>
                <a:lnTo>
                  <a:pt x="70084" y="48611"/>
                </a:lnTo>
                <a:lnTo>
                  <a:pt x="57707" y="49804"/>
                </a:lnTo>
                <a:lnTo>
                  <a:pt x="53979" y="50997"/>
                </a:lnTo>
                <a:lnTo>
                  <a:pt x="51146" y="52488"/>
                </a:lnTo>
                <a:lnTo>
                  <a:pt x="49208" y="53234"/>
                </a:lnTo>
                <a:lnTo>
                  <a:pt x="48611" y="54128"/>
                </a:lnTo>
                <a:lnTo>
                  <a:pt x="46673" y="55321"/>
                </a:lnTo>
                <a:lnTo>
                  <a:pt x="44436" y="55769"/>
                </a:lnTo>
                <a:lnTo>
                  <a:pt x="43840" y="55321"/>
                </a:lnTo>
                <a:lnTo>
                  <a:pt x="42348" y="55918"/>
                </a:lnTo>
                <a:lnTo>
                  <a:pt x="39962" y="56514"/>
                </a:lnTo>
                <a:lnTo>
                  <a:pt x="38322" y="56365"/>
                </a:lnTo>
                <a:lnTo>
                  <a:pt x="37577" y="55321"/>
                </a:lnTo>
                <a:lnTo>
                  <a:pt x="36086" y="53830"/>
                </a:lnTo>
                <a:lnTo>
                  <a:pt x="35340" y="52786"/>
                </a:lnTo>
                <a:lnTo>
                  <a:pt x="35489" y="52041"/>
                </a:lnTo>
                <a:lnTo>
                  <a:pt x="32059" y="51892"/>
                </a:lnTo>
                <a:lnTo>
                  <a:pt x="29823" y="51146"/>
                </a:lnTo>
                <a:lnTo>
                  <a:pt x="25200" y="51295"/>
                </a:lnTo>
                <a:lnTo>
                  <a:pt x="24008" y="50997"/>
                </a:lnTo>
                <a:lnTo>
                  <a:pt x="23858" y="51295"/>
                </a:lnTo>
                <a:lnTo>
                  <a:pt x="23113" y="55620"/>
                </a:lnTo>
                <a:lnTo>
                  <a:pt x="22218" y="57409"/>
                </a:lnTo>
                <a:lnTo>
                  <a:pt x="20727" y="59198"/>
                </a:lnTo>
                <a:lnTo>
                  <a:pt x="18789" y="60242"/>
                </a:lnTo>
                <a:lnTo>
                  <a:pt x="17297" y="60391"/>
                </a:lnTo>
                <a:lnTo>
                  <a:pt x="17447" y="59198"/>
                </a:lnTo>
                <a:lnTo>
                  <a:pt x="17745" y="57558"/>
                </a:lnTo>
                <a:lnTo>
                  <a:pt x="16701" y="57111"/>
                </a:lnTo>
                <a:lnTo>
                  <a:pt x="15061" y="56962"/>
                </a:lnTo>
                <a:lnTo>
                  <a:pt x="14315" y="56514"/>
                </a:lnTo>
                <a:lnTo>
                  <a:pt x="14464" y="55321"/>
                </a:lnTo>
                <a:lnTo>
                  <a:pt x="14017" y="54576"/>
                </a:lnTo>
                <a:lnTo>
                  <a:pt x="13420" y="53681"/>
                </a:lnTo>
                <a:lnTo>
                  <a:pt x="11780" y="52637"/>
                </a:lnTo>
                <a:lnTo>
                  <a:pt x="8202" y="50997"/>
                </a:lnTo>
                <a:lnTo>
                  <a:pt x="5964" y="50102"/>
                </a:lnTo>
                <a:lnTo>
                  <a:pt x="5070" y="50997"/>
                </a:lnTo>
                <a:lnTo>
                  <a:pt x="4474" y="51295"/>
                </a:lnTo>
                <a:lnTo>
                  <a:pt x="5368" y="51892"/>
                </a:lnTo>
                <a:lnTo>
                  <a:pt x="5070" y="52190"/>
                </a:lnTo>
                <a:lnTo>
                  <a:pt x="4175" y="52488"/>
                </a:lnTo>
                <a:lnTo>
                  <a:pt x="746" y="52339"/>
                </a:lnTo>
                <a:lnTo>
                  <a:pt x="2684" y="53979"/>
                </a:lnTo>
                <a:lnTo>
                  <a:pt x="2237" y="56514"/>
                </a:lnTo>
                <a:lnTo>
                  <a:pt x="0" y="60689"/>
                </a:lnTo>
                <a:lnTo>
                  <a:pt x="299" y="61286"/>
                </a:lnTo>
                <a:lnTo>
                  <a:pt x="447" y="62032"/>
                </a:lnTo>
                <a:lnTo>
                  <a:pt x="746" y="62777"/>
                </a:lnTo>
                <a:lnTo>
                  <a:pt x="746" y="63672"/>
                </a:lnTo>
                <a:lnTo>
                  <a:pt x="1193" y="64715"/>
                </a:lnTo>
                <a:lnTo>
                  <a:pt x="1939" y="65610"/>
                </a:lnTo>
                <a:lnTo>
                  <a:pt x="2237" y="66356"/>
                </a:lnTo>
                <a:lnTo>
                  <a:pt x="1789" y="67549"/>
                </a:lnTo>
                <a:lnTo>
                  <a:pt x="1491" y="68145"/>
                </a:lnTo>
                <a:lnTo>
                  <a:pt x="2535" y="68145"/>
                </a:lnTo>
                <a:lnTo>
                  <a:pt x="5816" y="68891"/>
                </a:lnTo>
                <a:lnTo>
                  <a:pt x="8500" y="69935"/>
                </a:lnTo>
                <a:lnTo>
                  <a:pt x="8947" y="70978"/>
                </a:lnTo>
                <a:lnTo>
                  <a:pt x="9245" y="72320"/>
                </a:lnTo>
                <a:lnTo>
                  <a:pt x="12377" y="74110"/>
                </a:lnTo>
                <a:lnTo>
                  <a:pt x="15955" y="75303"/>
                </a:lnTo>
                <a:lnTo>
                  <a:pt x="17297" y="74855"/>
                </a:lnTo>
                <a:lnTo>
                  <a:pt x="21622" y="70680"/>
                </a:lnTo>
                <a:lnTo>
                  <a:pt x="23411" y="71426"/>
                </a:lnTo>
                <a:lnTo>
                  <a:pt x="24455" y="73662"/>
                </a:lnTo>
                <a:lnTo>
                  <a:pt x="24455" y="74855"/>
                </a:lnTo>
                <a:lnTo>
                  <a:pt x="25051" y="75154"/>
                </a:lnTo>
                <a:lnTo>
                  <a:pt x="27735" y="75154"/>
                </a:lnTo>
                <a:lnTo>
                  <a:pt x="30569" y="75452"/>
                </a:lnTo>
                <a:lnTo>
                  <a:pt x="32507" y="77241"/>
                </a:lnTo>
                <a:lnTo>
                  <a:pt x="34297" y="77838"/>
                </a:lnTo>
                <a:lnTo>
                  <a:pt x="36980" y="78136"/>
                </a:lnTo>
                <a:lnTo>
                  <a:pt x="38621" y="77838"/>
                </a:lnTo>
                <a:lnTo>
                  <a:pt x="39515" y="77092"/>
                </a:lnTo>
                <a:lnTo>
                  <a:pt x="40559" y="75004"/>
                </a:lnTo>
                <a:lnTo>
                  <a:pt x="42348" y="72320"/>
                </a:lnTo>
                <a:lnTo>
                  <a:pt x="45182" y="70978"/>
                </a:lnTo>
                <a:lnTo>
                  <a:pt x="50251" y="70680"/>
                </a:lnTo>
                <a:lnTo>
                  <a:pt x="52637" y="70233"/>
                </a:lnTo>
                <a:lnTo>
                  <a:pt x="55322" y="70233"/>
                </a:lnTo>
                <a:lnTo>
                  <a:pt x="57260" y="70680"/>
                </a:lnTo>
                <a:lnTo>
                  <a:pt x="59198" y="70680"/>
                </a:lnTo>
                <a:lnTo>
                  <a:pt x="64268" y="68742"/>
                </a:lnTo>
                <a:lnTo>
                  <a:pt x="69637" y="67251"/>
                </a:lnTo>
                <a:lnTo>
                  <a:pt x="70382" y="67549"/>
                </a:lnTo>
                <a:lnTo>
                  <a:pt x="70382" y="67996"/>
                </a:lnTo>
                <a:lnTo>
                  <a:pt x="69487" y="69189"/>
                </a:lnTo>
                <a:lnTo>
                  <a:pt x="68593" y="70680"/>
                </a:lnTo>
                <a:lnTo>
                  <a:pt x="69189" y="72320"/>
                </a:lnTo>
                <a:lnTo>
                  <a:pt x="72171" y="75750"/>
                </a:lnTo>
                <a:lnTo>
                  <a:pt x="73812" y="78434"/>
                </a:lnTo>
                <a:lnTo>
                  <a:pt x="75303" y="80373"/>
                </a:lnTo>
                <a:lnTo>
                  <a:pt x="77689" y="81416"/>
                </a:lnTo>
                <a:lnTo>
                  <a:pt x="80820" y="82013"/>
                </a:lnTo>
                <a:lnTo>
                  <a:pt x="83504" y="82311"/>
                </a:lnTo>
                <a:lnTo>
                  <a:pt x="86337" y="83057"/>
                </a:lnTo>
                <a:lnTo>
                  <a:pt x="95880" y="84846"/>
                </a:lnTo>
                <a:lnTo>
                  <a:pt x="100652" y="85442"/>
                </a:lnTo>
                <a:lnTo>
                  <a:pt x="104380" y="85442"/>
                </a:lnTo>
                <a:lnTo>
                  <a:pt x="109897" y="86635"/>
                </a:lnTo>
                <a:lnTo>
                  <a:pt x="111090" y="86934"/>
                </a:lnTo>
                <a:lnTo>
                  <a:pt x="113327" y="86934"/>
                </a:lnTo>
                <a:lnTo>
                  <a:pt x="115862" y="87381"/>
                </a:lnTo>
                <a:lnTo>
                  <a:pt x="118247" y="87977"/>
                </a:lnTo>
                <a:lnTo>
                  <a:pt x="120335" y="88723"/>
                </a:lnTo>
                <a:lnTo>
                  <a:pt x="124809" y="89469"/>
                </a:lnTo>
                <a:lnTo>
                  <a:pt x="128835" y="89916"/>
                </a:lnTo>
                <a:lnTo>
                  <a:pt x="130028" y="90214"/>
                </a:lnTo>
                <a:lnTo>
                  <a:pt x="131072" y="90214"/>
                </a:lnTo>
                <a:lnTo>
                  <a:pt x="132264" y="90810"/>
                </a:lnTo>
                <a:lnTo>
                  <a:pt x="133010" y="90363"/>
                </a:lnTo>
                <a:lnTo>
                  <a:pt x="133457" y="89618"/>
                </a:lnTo>
                <a:lnTo>
                  <a:pt x="135694" y="88574"/>
                </a:lnTo>
                <a:lnTo>
                  <a:pt x="137633" y="87381"/>
                </a:lnTo>
                <a:lnTo>
                  <a:pt x="139124" y="85890"/>
                </a:lnTo>
                <a:lnTo>
                  <a:pt x="139869" y="84548"/>
                </a:lnTo>
                <a:lnTo>
                  <a:pt x="141360" y="83802"/>
                </a:lnTo>
                <a:lnTo>
                  <a:pt x="142702" y="83504"/>
                </a:lnTo>
                <a:lnTo>
                  <a:pt x="144044" y="83057"/>
                </a:lnTo>
                <a:lnTo>
                  <a:pt x="149860" y="82460"/>
                </a:lnTo>
                <a:lnTo>
                  <a:pt x="155675" y="82907"/>
                </a:lnTo>
                <a:lnTo>
                  <a:pt x="158508" y="82013"/>
                </a:lnTo>
                <a:lnTo>
                  <a:pt x="160745" y="80522"/>
                </a:lnTo>
                <a:lnTo>
                  <a:pt x="164175" y="80074"/>
                </a:lnTo>
                <a:lnTo>
                  <a:pt x="164324" y="80074"/>
                </a:lnTo>
                <a:lnTo>
                  <a:pt x="169245" y="81267"/>
                </a:lnTo>
                <a:lnTo>
                  <a:pt x="169692" y="80522"/>
                </a:lnTo>
                <a:lnTo>
                  <a:pt x="169841" y="80223"/>
                </a:lnTo>
                <a:lnTo>
                  <a:pt x="169841" y="76943"/>
                </a:lnTo>
                <a:lnTo>
                  <a:pt x="171333" y="75452"/>
                </a:lnTo>
                <a:lnTo>
                  <a:pt x="172823" y="74855"/>
                </a:lnTo>
                <a:lnTo>
                  <a:pt x="176998" y="71127"/>
                </a:lnTo>
                <a:lnTo>
                  <a:pt x="179086" y="70084"/>
                </a:lnTo>
                <a:lnTo>
                  <a:pt x="181621" y="70233"/>
                </a:lnTo>
                <a:lnTo>
                  <a:pt x="182367" y="69935"/>
                </a:lnTo>
                <a:lnTo>
                  <a:pt x="182516" y="69338"/>
                </a:lnTo>
                <a:lnTo>
                  <a:pt x="182963" y="68145"/>
                </a:lnTo>
                <a:lnTo>
                  <a:pt x="183112" y="66952"/>
                </a:lnTo>
                <a:lnTo>
                  <a:pt x="183411" y="65908"/>
                </a:lnTo>
                <a:lnTo>
                  <a:pt x="183112" y="65312"/>
                </a:lnTo>
                <a:lnTo>
                  <a:pt x="181919" y="65014"/>
                </a:lnTo>
                <a:lnTo>
                  <a:pt x="181323" y="62330"/>
                </a:lnTo>
                <a:lnTo>
                  <a:pt x="181919" y="61435"/>
                </a:lnTo>
                <a:lnTo>
                  <a:pt x="182665" y="60689"/>
                </a:lnTo>
                <a:lnTo>
                  <a:pt x="181919" y="57409"/>
                </a:lnTo>
                <a:lnTo>
                  <a:pt x="182069" y="56216"/>
                </a:lnTo>
                <a:lnTo>
                  <a:pt x="184007" y="56067"/>
                </a:lnTo>
                <a:lnTo>
                  <a:pt x="185498" y="55321"/>
                </a:lnTo>
                <a:lnTo>
                  <a:pt x="186840" y="54576"/>
                </a:lnTo>
                <a:lnTo>
                  <a:pt x="187139" y="53532"/>
                </a:lnTo>
                <a:lnTo>
                  <a:pt x="188182" y="51444"/>
                </a:lnTo>
                <a:lnTo>
                  <a:pt x="187287" y="48909"/>
                </a:lnTo>
                <a:lnTo>
                  <a:pt x="181770" y="47269"/>
                </a:lnTo>
                <a:lnTo>
                  <a:pt x="181472" y="46673"/>
                </a:lnTo>
                <a:lnTo>
                  <a:pt x="182814" y="45927"/>
                </a:lnTo>
                <a:lnTo>
                  <a:pt x="184156" y="44883"/>
                </a:lnTo>
                <a:lnTo>
                  <a:pt x="184902" y="44138"/>
                </a:lnTo>
                <a:lnTo>
                  <a:pt x="185945" y="43989"/>
                </a:lnTo>
                <a:lnTo>
                  <a:pt x="187437" y="44436"/>
                </a:lnTo>
                <a:lnTo>
                  <a:pt x="190121" y="46225"/>
                </a:lnTo>
                <a:lnTo>
                  <a:pt x="191165" y="46524"/>
                </a:lnTo>
                <a:lnTo>
                  <a:pt x="192059" y="46076"/>
                </a:lnTo>
                <a:lnTo>
                  <a:pt x="193103" y="45927"/>
                </a:lnTo>
                <a:lnTo>
                  <a:pt x="196085" y="45927"/>
                </a:lnTo>
                <a:lnTo>
                  <a:pt x="198471" y="45480"/>
                </a:lnTo>
                <a:lnTo>
                  <a:pt x="197875" y="43541"/>
                </a:lnTo>
                <a:lnTo>
                  <a:pt x="197875" y="42199"/>
                </a:lnTo>
                <a:lnTo>
                  <a:pt x="197576" y="41006"/>
                </a:lnTo>
                <a:lnTo>
                  <a:pt x="197726" y="39813"/>
                </a:lnTo>
                <a:lnTo>
                  <a:pt x="198769" y="38770"/>
                </a:lnTo>
                <a:lnTo>
                  <a:pt x="199068" y="36533"/>
                </a:lnTo>
                <a:lnTo>
                  <a:pt x="200559" y="35042"/>
                </a:lnTo>
                <a:lnTo>
                  <a:pt x="199068" y="33998"/>
                </a:lnTo>
                <a:close/>
              </a:path>
            </a:pathLst>
          </a:custGeom>
          <a:solidFill>
            <a:schemeClr val="accent1">
              <a:lumMod val="60000"/>
              <a:lumOff val="40000"/>
            </a:schemeClr>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13" name="Australia__">
            <a:extLst>
              <a:ext uri="{FF2B5EF4-FFF2-40B4-BE49-F238E27FC236}">
                <a16:creationId xmlns:a16="http://schemas.microsoft.com/office/drawing/2014/main" id="{EB4F3F6E-4C55-35BF-62B1-993F0722A425}"/>
              </a:ext>
            </a:extLst>
          </p:cNvPr>
          <p:cNvSpPr/>
          <p:nvPr/>
        </p:nvSpPr>
        <p:spPr>
          <a:xfrm>
            <a:off x="8973606" y="4479417"/>
            <a:ext cx="1212149" cy="1496914"/>
          </a:xfrm>
          <a:custGeom>
            <a:avLst/>
            <a:gdLst>
              <a:gd name="connsiteX0" fmla="*/ 769131 w 1212149"/>
              <a:gd name="connsiteY0" fmla="*/ 16254 h 1394515"/>
              <a:gd name="connsiteX1" fmla="*/ 769131 w 1212149"/>
              <a:gd name="connsiteY1" fmla="*/ 16999 h 1394515"/>
              <a:gd name="connsiteX2" fmla="*/ 769281 w 1212149"/>
              <a:gd name="connsiteY2" fmla="*/ 18789 h 1394515"/>
              <a:gd name="connsiteX3" fmla="*/ 770771 w 1212149"/>
              <a:gd name="connsiteY3" fmla="*/ 19683 h 1394515"/>
              <a:gd name="connsiteX4" fmla="*/ 773008 w 1212149"/>
              <a:gd name="connsiteY4" fmla="*/ 18043 h 1394515"/>
              <a:gd name="connsiteX5" fmla="*/ 770921 w 1212149"/>
              <a:gd name="connsiteY5" fmla="*/ 14911 h 1394515"/>
              <a:gd name="connsiteX6" fmla="*/ 769131 w 1212149"/>
              <a:gd name="connsiteY6" fmla="*/ 16254 h 1394515"/>
              <a:gd name="connsiteX7" fmla="*/ 698750 w 1212149"/>
              <a:gd name="connsiteY7" fmla="*/ 194594 h 1394515"/>
              <a:gd name="connsiteX8" fmla="*/ 697407 w 1212149"/>
              <a:gd name="connsiteY8" fmla="*/ 195787 h 1394515"/>
              <a:gd name="connsiteX9" fmla="*/ 697706 w 1212149"/>
              <a:gd name="connsiteY9" fmla="*/ 196980 h 1394515"/>
              <a:gd name="connsiteX10" fmla="*/ 698750 w 1212149"/>
              <a:gd name="connsiteY10" fmla="*/ 196533 h 1394515"/>
              <a:gd name="connsiteX11" fmla="*/ 701731 w 1212149"/>
              <a:gd name="connsiteY11" fmla="*/ 195936 h 1394515"/>
              <a:gd name="connsiteX12" fmla="*/ 701434 w 1212149"/>
              <a:gd name="connsiteY12" fmla="*/ 194445 h 1394515"/>
              <a:gd name="connsiteX13" fmla="*/ 699644 w 1212149"/>
              <a:gd name="connsiteY13" fmla="*/ 192954 h 1394515"/>
              <a:gd name="connsiteX14" fmla="*/ 698750 w 1212149"/>
              <a:gd name="connsiteY14" fmla="*/ 194594 h 1394515"/>
              <a:gd name="connsiteX15" fmla="*/ 692934 w 1212149"/>
              <a:gd name="connsiteY15" fmla="*/ 185349 h 1394515"/>
              <a:gd name="connsiteX16" fmla="*/ 694127 w 1212149"/>
              <a:gd name="connsiteY16" fmla="*/ 185349 h 1394515"/>
              <a:gd name="connsiteX17" fmla="*/ 696066 w 1212149"/>
              <a:gd name="connsiteY17" fmla="*/ 184752 h 1394515"/>
              <a:gd name="connsiteX18" fmla="*/ 697109 w 1212149"/>
              <a:gd name="connsiteY18" fmla="*/ 183410 h 1394515"/>
              <a:gd name="connsiteX19" fmla="*/ 698153 w 1212149"/>
              <a:gd name="connsiteY19" fmla="*/ 183709 h 1394515"/>
              <a:gd name="connsiteX20" fmla="*/ 700241 w 1212149"/>
              <a:gd name="connsiteY20" fmla="*/ 181174 h 1394515"/>
              <a:gd name="connsiteX21" fmla="*/ 701583 w 1212149"/>
              <a:gd name="connsiteY21" fmla="*/ 179981 h 1394515"/>
              <a:gd name="connsiteX22" fmla="*/ 705162 w 1212149"/>
              <a:gd name="connsiteY22" fmla="*/ 179534 h 1394515"/>
              <a:gd name="connsiteX23" fmla="*/ 702775 w 1212149"/>
              <a:gd name="connsiteY23" fmla="*/ 176402 h 1394515"/>
              <a:gd name="connsiteX24" fmla="*/ 702328 w 1212149"/>
              <a:gd name="connsiteY24" fmla="*/ 176104 h 1394515"/>
              <a:gd name="connsiteX25" fmla="*/ 698899 w 1212149"/>
              <a:gd name="connsiteY25" fmla="*/ 177297 h 1394515"/>
              <a:gd name="connsiteX26" fmla="*/ 694574 w 1212149"/>
              <a:gd name="connsiteY26" fmla="*/ 178042 h 1394515"/>
              <a:gd name="connsiteX27" fmla="*/ 692934 w 1212149"/>
              <a:gd name="connsiteY27" fmla="*/ 179683 h 1394515"/>
              <a:gd name="connsiteX28" fmla="*/ 691145 w 1212149"/>
              <a:gd name="connsiteY28" fmla="*/ 182516 h 1394515"/>
              <a:gd name="connsiteX29" fmla="*/ 690697 w 1212149"/>
              <a:gd name="connsiteY29" fmla="*/ 185051 h 1394515"/>
              <a:gd name="connsiteX30" fmla="*/ 690996 w 1212149"/>
              <a:gd name="connsiteY30" fmla="*/ 185796 h 1394515"/>
              <a:gd name="connsiteX31" fmla="*/ 693083 w 1212149"/>
              <a:gd name="connsiteY31" fmla="*/ 185200 h 1394515"/>
              <a:gd name="connsiteX32" fmla="*/ 770026 w 1212149"/>
              <a:gd name="connsiteY32" fmla="*/ 2833 h 1394515"/>
              <a:gd name="connsiteX33" fmla="*/ 770623 w 1212149"/>
              <a:gd name="connsiteY33" fmla="*/ 895 h 1394515"/>
              <a:gd name="connsiteX34" fmla="*/ 769430 w 1212149"/>
              <a:gd name="connsiteY34" fmla="*/ 0 h 1394515"/>
              <a:gd name="connsiteX35" fmla="*/ 768087 w 1212149"/>
              <a:gd name="connsiteY35" fmla="*/ 1939 h 1394515"/>
              <a:gd name="connsiteX36" fmla="*/ 769281 w 1212149"/>
              <a:gd name="connsiteY36" fmla="*/ 3579 h 1394515"/>
              <a:gd name="connsiteX37" fmla="*/ 770026 w 1212149"/>
              <a:gd name="connsiteY37" fmla="*/ 2833 h 1394515"/>
              <a:gd name="connsiteX38" fmla="*/ 633587 w 1212149"/>
              <a:gd name="connsiteY38" fmla="*/ 157465 h 1394515"/>
              <a:gd name="connsiteX39" fmla="*/ 633885 w 1212149"/>
              <a:gd name="connsiteY39" fmla="*/ 158807 h 1394515"/>
              <a:gd name="connsiteX40" fmla="*/ 635376 w 1212149"/>
              <a:gd name="connsiteY40" fmla="*/ 160149 h 1394515"/>
              <a:gd name="connsiteX41" fmla="*/ 636569 w 1212149"/>
              <a:gd name="connsiteY41" fmla="*/ 158807 h 1394515"/>
              <a:gd name="connsiteX42" fmla="*/ 635972 w 1212149"/>
              <a:gd name="connsiteY42" fmla="*/ 157614 h 1394515"/>
              <a:gd name="connsiteX43" fmla="*/ 635972 w 1212149"/>
              <a:gd name="connsiteY43" fmla="*/ 155526 h 1394515"/>
              <a:gd name="connsiteX44" fmla="*/ 634332 w 1212149"/>
              <a:gd name="connsiteY44" fmla="*/ 153588 h 1394515"/>
              <a:gd name="connsiteX45" fmla="*/ 633735 w 1212149"/>
              <a:gd name="connsiteY45" fmla="*/ 155228 h 1394515"/>
              <a:gd name="connsiteX46" fmla="*/ 633139 w 1212149"/>
              <a:gd name="connsiteY46" fmla="*/ 155526 h 1394515"/>
              <a:gd name="connsiteX47" fmla="*/ 632543 w 1212149"/>
              <a:gd name="connsiteY47" fmla="*/ 156868 h 1394515"/>
              <a:gd name="connsiteX48" fmla="*/ 633587 w 1212149"/>
              <a:gd name="connsiteY48" fmla="*/ 157315 h 1394515"/>
              <a:gd name="connsiteX49" fmla="*/ 623446 w 1212149"/>
              <a:gd name="connsiteY49" fmla="*/ 36533 h 1394515"/>
              <a:gd name="connsiteX50" fmla="*/ 627174 w 1212149"/>
              <a:gd name="connsiteY50" fmla="*/ 31463 h 1394515"/>
              <a:gd name="connsiteX51" fmla="*/ 628218 w 1212149"/>
              <a:gd name="connsiteY51" fmla="*/ 26393 h 1394515"/>
              <a:gd name="connsiteX52" fmla="*/ 626877 w 1212149"/>
              <a:gd name="connsiteY52" fmla="*/ 26692 h 1394515"/>
              <a:gd name="connsiteX53" fmla="*/ 626877 w 1212149"/>
              <a:gd name="connsiteY53" fmla="*/ 28928 h 1394515"/>
              <a:gd name="connsiteX54" fmla="*/ 626280 w 1212149"/>
              <a:gd name="connsiteY54" fmla="*/ 30419 h 1394515"/>
              <a:gd name="connsiteX55" fmla="*/ 625683 w 1212149"/>
              <a:gd name="connsiteY55" fmla="*/ 31016 h 1394515"/>
              <a:gd name="connsiteX56" fmla="*/ 624640 w 1212149"/>
              <a:gd name="connsiteY56" fmla="*/ 31910 h 1394515"/>
              <a:gd name="connsiteX57" fmla="*/ 622254 w 1212149"/>
              <a:gd name="connsiteY57" fmla="*/ 35937 h 1394515"/>
              <a:gd name="connsiteX58" fmla="*/ 621210 w 1212149"/>
              <a:gd name="connsiteY58" fmla="*/ 36980 h 1394515"/>
              <a:gd name="connsiteX59" fmla="*/ 621210 w 1212149"/>
              <a:gd name="connsiteY59" fmla="*/ 38173 h 1394515"/>
              <a:gd name="connsiteX60" fmla="*/ 623298 w 1212149"/>
              <a:gd name="connsiteY60" fmla="*/ 36533 h 1394515"/>
              <a:gd name="connsiteX61" fmla="*/ 617632 w 1212149"/>
              <a:gd name="connsiteY61" fmla="*/ 42199 h 1394515"/>
              <a:gd name="connsiteX62" fmla="*/ 620017 w 1212149"/>
              <a:gd name="connsiteY62" fmla="*/ 40112 h 1394515"/>
              <a:gd name="connsiteX63" fmla="*/ 620316 w 1212149"/>
              <a:gd name="connsiteY63" fmla="*/ 38919 h 1394515"/>
              <a:gd name="connsiteX64" fmla="*/ 619570 w 1212149"/>
              <a:gd name="connsiteY64" fmla="*/ 39515 h 1394515"/>
              <a:gd name="connsiteX65" fmla="*/ 614798 w 1212149"/>
              <a:gd name="connsiteY65" fmla="*/ 42050 h 1394515"/>
              <a:gd name="connsiteX66" fmla="*/ 612561 w 1212149"/>
              <a:gd name="connsiteY66" fmla="*/ 44884 h 1394515"/>
              <a:gd name="connsiteX67" fmla="*/ 616737 w 1212149"/>
              <a:gd name="connsiteY67" fmla="*/ 42796 h 1394515"/>
              <a:gd name="connsiteX68" fmla="*/ 617781 w 1212149"/>
              <a:gd name="connsiteY68" fmla="*/ 42199 h 1394515"/>
              <a:gd name="connsiteX69" fmla="*/ 620912 w 1212149"/>
              <a:gd name="connsiteY69" fmla="*/ 153439 h 1394515"/>
              <a:gd name="connsiteX70" fmla="*/ 621210 w 1212149"/>
              <a:gd name="connsiteY70" fmla="*/ 154632 h 1394515"/>
              <a:gd name="connsiteX71" fmla="*/ 621657 w 1212149"/>
              <a:gd name="connsiteY71" fmla="*/ 154632 h 1394515"/>
              <a:gd name="connsiteX72" fmla="*/ 623298 w 1212149"/>
              <a:gd name="connsiteY72" fmla="*/ 154632 h 1394515"/>
              <a:gd name="connsiteX73" fmla="*/ 623894 w 1212149"/>
              <a:gd name="connsiteY73" fmla="*/ 152246 h 1394515"/>
              <a:gd name="connsiteX74" fmla="*/ 623149 w 1212149"/>
              <a:gd name="connsiteY74" fmla="*/ 151947 h 1394515"/>
              <a:gd name="connsiteX75" fmla="*/ 621509 w 1212149"/>
              <a:gd name="connsiteY75" fmla="*/ 152246 h 1394515"/>
              <a:gd name="connsiteX76" fmla="*/ 620912 w 1212149"/>
              <a:gd name="connsiteY76" fmla="*/ 153290 h 1394515"/>
              <a:gd name="connsiteX77" fmla="*/ 631051 w 1212149"/>
              <a:gd name="connsiteY77" fmla="*/ 114818 h 1394515"/>
              <a:gd name="connsiteX78" fmla="*/ 628517 w 1212149"/>
              <a:gd name="connsiteY78" fmla="*/ 113774 h 1394515"/>
              <a:gd name="connsiteX79" fmla="*/ 627473 w 1212149"/>
              <a:gd name="connsiteY79" fmla="*/ 112581 h 1394515"/>
              <a:gd name="connsiteX80" fmla="*/ 627473 w 1212149"/>
              <a:gd name="connsiteY80" fmla="*/ 111388 h 1394515"/>
              <a:gd name="connsiteX81" fmla="*/ 628517 w 1212149"/>
              <a:gd name="connsiteY81" fmla="*/ 107810 h 1394515"/>
              <a:gd name="connsiteX82" fmla="*/ 629262 w 1212149"/>
              <a:gd name="connsiteY82" fmla="*/ 106766 h 1394515"/>
              <a:gd name="connsiteX83" fmla="*/ 630007 w 1212149"/>
              <a:gd name="connsiteY83" fmla="*/ 106468 h 1394515"/>
              <a:gd name="connsiteX84" fmla="*/ 631648 w 1212149"/>
              <a:gd name="connsiteY84" fmla="*/ 104529 h 1394515"/>
              <a:gd name="connsiteX85" fmla="*/ 631201 w 1212149"/>
              <a:gd name="connsiteY85" fmla="*/ 103336 h 1394515"/>
              <a:gd name="connsiteX86" fmla="*/ 630605 w 1212149"/>
              <a:gd name="connsiteY86" fmla="*/ 102740 h 1394515"/>
              <a:gd name="connsiteX87" fmla="*/ 630007 w 1212149"/>
              <a:gd name="connsiteY87" fmla="*/ 102442 h 1394515"/>
              <a:gd name="connsiteX88" fmla="*/ 628964 w 1212149"/>
              <a:gd name="connsiteY88" fmla="*/ 104977 h 1394515"/>
              <a:gd name="connsiteX89" fmla="*/ 627771 w 1212149"/>
              <a:gd name="connsiteY89" fmla="*/ 104977 h 1394515"/>
              <a:gd name="connsiteX90" fmla="*/ 626578 w 1212149"/>
              <a:gd name="connsiteY90" fmla="*/ 103933 h 1394515"/>
              <a:gd name="connsiteX91" fmla="*/ 626131 w 1212149"/>
              <a:gd name="connsiteY91" fmla="*/ 101845 h 1394515"/>
              <a:gd name="connsiteX92" fmla="*/ 626131 w 1212149"/>
              <a:gd name="connsiteY92" fmla="*/ 100652 h 1394515"/>
              <a:gd name="connsiteX93" fmla="*/ 625087 w 1212149"/>
              <a:gd name="connsiteY93" fmla="*/ 100503 h 1394515"/>
              <a:gd name="connsiteX94" fmla="*/ 623149 w 1212149"/>
              <a:gd name="connsiteY94" fmla="*/ 101696 h 1394515"/>
              <a:gd name="connsiteX95" fmla="*/ 621806 w 1212149"/>
              <a:gd name="connsiteY95" fmla="*/ 103784 h 1394515"/>
              <a:gd name="connsiteX96" fmla="*/ 618973 w 1212149"/>
              <a:gd name="connsiteY96" fmla="*/ 105722 h 1394515"/>
              <a:gd name="connsiteX97" fmla="*/ 618676 w 1212149"/>
              <a:gd name="connsiteY97" fmla="*/ 109748 h 1394515"/>
              <a:gd name="connsiteX98" fmla="*/ 619122 w 1212149"/>
              <a:gd name="connsiteY98" fmla="*/ 113029 h 1394515"/>
              <a:gd name="connsiteX99" fmla="*/ 618228 w 1212149"/>
              <a:gd name="connsiteY99" fmla="*/ 114371 h 1394515"/>
              <a:gd name="connsiteX100" fmla="*/ 616737 w 1212149"/>
              <a:gd name="connsiteY100" fmla="*/ 115414 h 1394515"/>
              <a:gd name="connsiteX101" fmla="*/ 617482 w 1212149"/>
              <a:gd name="connsiteY101" fmla="*/ 115862 h 1394515"/>
              <a:gd name="connsiteX102" fmla="*/ 620017 w 1212149"/>
              <a:gd name="connsiteY102" fmla="*/ 115862 h 1394515"/>
              <a:gd name="connsiteX103" fmla="*/ 624938 w 1212149"/>
              <a:gd name="connsiteY103" fmla="*/ 117353 h 1394515"/>
              <a:gd name="connsiteX104" fmla="*/ 627921 w 1212149"/>
              <a:gd name="connsiteY104" fmla="*/ 117353 h 1394515"/>
              <a:gd name="connsiteX105" fmla="*/ 631350 w 1212149"/>
              <a:gd name="connsiteY105" fmla="*/ 117651 h 1394515"/>
              <a:gd name="connsiteX106" fmla="*/ 632394 w 1212149"/>
              <a:gd name="connsiteY106" fmla="*/ 116309 h 1394515"/>
              <a:gd name="connsiteX107" fmla="*/ 632841 w 1212149"/>
              <a:gd name="connsiteY107" fmla="*/ 114520 h 1394515"/>
              <a:gd name="connsiteX108" fmla="*/ 632394 w 1212149"/>
              <a:gd name="connsiteY108" fmla="*/ 114520 h 1394515"/>
              <a:gd name="connsiteX109" fmla="*/ 631051 w 1212149"/>
              <a:gd name="connsiteY109" fmla="*/ 114818 h 1394515"/>
              <a:gd name="connsiteX110" fmla="*/ 630007 w 1212149"/>
              <a:gd name="connsiteY110" fmla="*/ 154781 h 1394515"/>
              <a:gd name="connsiteX111" fmla="*/ 630455 w 1212149"/>
              <a:gd name="connsiteY111" fmla="*/ 154781 h 1394515"/>
              <a:gd name="connsiteX112" fmla="*/ 631201 w 1212149"/>
              <a:gd name="connsiteY112" fmla="*/ 153737 h 1394515"/>
              <a:gd name="connsiteX113" fmla="*/ 630902 w 1212149"/>
              <a:gd name="connsiteY113" fmla="*/ 151351 h 1394515"/>
              <a:gd name="connsiteX114" fmla="*/ 630007 w 1212149"/>
              <a:gd name="connsiteY114" fmla="*/ 152544 h 1394515"/>
              <a:gd name="connsiteX115" fmla="*/ 630007 w 1212149"/>
              <a:gd name="connsiteY115" fmla="*/ 154930 h 1394515"/>
              <a:gd name="connsiteX116" fmla="*/ 949560 w 1212149"/>
              <a:gd name="connsiteY116" fmla="*/ 286597 h 1394515"/>
              <a:gd name="connsiteX117" fmla="*/ 950455 w 1212149"/>
              <a:gd name="connsiteY117" fmla="*/ 286597 h 1394515"/>
              <a:gd name="connsiteX118" fmla="*/ 951051 w 1212149"/>
              <a:gd name="connsiteY118" fmla="*/ 286299 h 1394515"/>
              <a:gd name="connsiteX119" fmla="*/ 951051 w 1212149"/>
              <a:gd name="connsiteY119" fmla="*/ 285852 h 1394515"/>
              <a:gd name="connsiteX120" fmla="*/ 950007 w 1212149"/>
              <a:gd name="connsiteY120" fmla="*/ 284212 h 1394515"/>
              <a:gd name="connsiteX121" fmla="*/ 949411 w 1212149"/>
              <a:gd name="connsiteY121" fmla="*/ 282273 h 1394515"/>
              <a:gd name="connsiteX122" fmla="*/ 948367 w 1212149"/>
              <a:gd name="connsiteY122" fmla="*/ 286001 h 1394515"/>
              <a:gd name="connsiteX123" fmla="*/ 949708 w 1212149"/>
              <a:gd name="connsiteY123" fmla="*/ 286448 h 1394515"/>
              <a:gd name="connsiteX124" fmla="*/ 989820 w 1212149"/>
              <a:gd name="connsiteY124" fmla="*/ 344305 h 1394515"/>
              <a:gd name="connsiteX125" fmla="*/ 990715 w 1212149"/>
              <a:gd name="connsiteY125" fmla="*/ 343857 h 1394515"/>
              <a:gd name="connsiteX126" fmla="*/ 989969 w 1212149"/>
              <a:gd name="connsiteY126" fmla="*/ 341621 h 1394515"/>
              <a:gd name="connsiteX127" fmla="*/ 989075 w 1212149"/>
              <a:gd name="connsiteY127" fmla="*/ 341173 h 1394515"/>
              <a:gd name="connsiteX128" fmla="*/ 989075 w 1212149"/>
              <a:gd name="connsiteY128" fmla="*/ 342814 h 1394515"/>
              <a:gd name="connsiteX129" fmla="*/ 988329 w 1212149"/>
              <a:gd name="connsiteY129" fmla="*/ 344007 h 1394515"/>
              <a:gd name="connsiteX130" fmla="*/ 989075 w 1212149"/>
              <a:gd name="connsiteY130" fmla="*/ 344454 h 1394515"/>
              <a:gd name="connsiteX131" fmla="*/ 989820 w 1212149"/>
              <a:gd name="connsiteY131" fmla="*/ 344454 h 1394515"/>
              <a:gd name="connsiteX132" fmla="*/ 1056475 w 1212149"/>
              <a:gd name="connsiteY132" fmla="*/ 444360 h 1394515"/>
              <a:gd name="connsiteX133" fmla="*/ 1057071 w 1212149"/>
              <a:gd name="connsiteY133" fmla="*/ 443615 h 1394515"/>
              <a:gd name="connsiteX134" fmla="*/ 1057071 w 1212149"/>
              <a:gd name="connsiteY134" fmla="*/ 441676 h 1394515"/>
              <a:gd name="connsiteX135" fmla="*/ 1058711 w 1212149"/>
              <a:gd name="connsiteY135" fmla="*/ 436755 h 1394515"/>
              <a:gd name="connsiteX136" fmla="*/ 1064229 w 1212149"/>
              <a:gd name="connsiteY136" fmla="*/ 423634 h 1394515"/>
              <a:gd name="connsiteX137" fmla="*/ 1064526 w 1212149"/>
              <a:gd name="connsiteY137" fmla="*/ 421099 h 1394515"/>
              <a:gd name="connsiteX138" fmla="*/ 1062886 w 1212149"/>
              <a:gd name="connsiteY138" fmla="*/ 419309 h 1394515"/>
              <a:gd name="connsiteX139" fmla="*/ 1062439 w 1212149"/>
              <a:gd name="connsiteY139" fmla="*/ 414239 h 1394515"/>
              <a:gd name="connsiteX140" fmla="*/ 1061843 w 1212149"/>
              <a:gd name="connsiteY140" fmla="*/ 413941 h 1394515"/>
              <a:gd name="connsiteX141" fmla="*/ 1060948 w 1212149"/>
              <a:gd name="connsiteY141" fmla="*/ 414239 h 1394515"/>
              <a:gd name="connsiteX142" fmla="*/ 1059904 w 1212149"/>
              <a:gd name="connsiteY142" fmla="*/ 414985 h 1394515"/>
              <a:gd name="connsiteX143" fmla="*/ 1058860 w 1212149"/>
              <a:gd name="connsiteY143" fmla="*/ 416476 h 1394515"/>
              <a:gd name="connsiteX144" fmla="*/ 1060053 w 1212149"/>
              <a:gd name="connsiteY144" fmla="*/ 416923 h 1394515"/>
              <a:gd name="connsiteX145" fmla="*/ 1061544 w 1212149"/>
              <a:gd name="connsiteY145" fmla="*/ 419607 h 1394515"/>
              <a:gd name="connsiteX146" fmla="*/ 1061097 w 1212149"/>
              <a:gd name="connsiteY146" fmla="*/ 421993 h 1394515"/>
              <a:gd name="connsiteX147" fmla="*/ 1060053 w 1212149"/>
              <a:gd name="connsiteY147" fmla="*/ 423932 h 1394515"/>
              <a:gd name="connsiteX148" fmla="*/ 1056027 w 1212149"/>
              <a:gd name="connsiteY148" fmla="*/ 427510 h 1394515"/>
              <a:gd name="connsiteX149" fmla="*/ 1056624 w 1212149"/>
              <a:gd name="connsiteY149" fmla="*/ 430642 h 1394515"/>
              <a:gd name="connsiteX150" fmla="*/ 1056325 w 1212149"/>
              <a:gd name="connsiteY150" fmla="*/ 432133 h 1394515"/>
              <a:gd name="connsiteX151" fmla="*/ 1054983 w 1212149"/>
              <a:gd name="connsiteY151" fmla="*/ 434817 h 1394515"/>
              <a:gd name="connsiteX152" fmla="*/ 1054387 w 1212149"/>
              <a:gd name="connsiteY152" fmla="*/ 437799 h 1394515"/>
              <a:gd name="connsiteX153" fmla="*/ 1055132 w 1212149"/>
              <a:gd name="connsiteY153" fmla="*/ 443018 h 1394515"/>
              <a:gd name="connsiteX154" fmla="*/ 1056325 w 1212149"/>
              <a:gd name="connsiteY154" fmla="*/ 444510 h 1394515"/>
              <a:gd name="connsiteX155" fmla="*/ 1008758 w 1212149"/>
              <a:gd name="connsiteY155" fmla="*/ 386206 h 1394515"/>
              <a:gd name="connsiteX156" fmla="*/ 1009354 w 1212149"/>
              <a:gd name="connsiteY156" fmla="*/ 385759 h 1394515"/>
              <a:gd name="connsiteX157" fmla="*/ 1010249 w 1212149"/>
              <a:gd name="connsiteY157" fmla="*/ 384566 h 1394515"/>
              <a:gd name="connsiteX158" fmla="*/ 1009653 w 1212149"/>
              <a:gd name="connsiteY158" fmla="*/ 383074 h 1394515"/>
              <a:gd name="connsiteX159" fmla="*/ 1008459 w 1212149"/>
              <a:gd name="connsiteY159" fmla="*/ 380987 h 1394515"/>
              <a:gd name="connsiteX160" fmla="*/ 1008758 w 1212149"/>
              <a:gd name="connsiteY160" fmla="*/ 379048 h 1394515"/>
              <a:gd name="connsiteX161" fmla="*/ 1008012 w 1212149"/>
              <a:gd name="connsiteY161" fmla="*/ 378601 h 1394515"/>
              <a:gd name="connsiteX162" fmla="*/ 1007118 w 1212149"/>
              <a:gd name="connsiteY162" fmla="*/ 378601 h 1394515"/>
              <a:gd name="connsiteX163" fmla="*/ 1006223 w 1212149"/>
              <a:gd name="connsiteY163" fmla="*/ 378005 h 1394515"/>
              <a:gd name="connsiteX164" fmla="*/ 1003986 w 1212149"/>
              <a:gd name="connsiteY164" fmla="*/ 377110 h 1394515"/>
              <a:gd name="connsiteX165" fmla="*/ 1003241 w 1212149"/>
              <a:gd name="connsiteY165" fmla="*/ 379048 h 1394515"/>
              <a:gd name="connsiteX166" fmla="*/ 1007267 w 1212149"/>
              <a:gd name="connsiteY166" fmla="*/ 385162 h 1394515"/>
              <a:gd name="connsiteX167" fmla="*/ 1008758 w 1212149"/>
              <a:gd name="connsiteY167" fmla="*/ 386206 h 1394515"/>
              <a:gd name="connsiteX168" fmla="*/ 1066167 w 1212149"/>
              <a:gd name="connsiteY168" fmla="*/ 489989 h 1394515"/>
              <a:gd name="connsiteX169" fmla="*/ 1066764 w 1212149"/>
              <a:gd name="connsiteY169" fmla="*/ 489542 h 1394515"/>
              <a:gd name="connsiteX170" fmla="*/ 1066316 w 1212149"/>
              <a:gd name="connsiteY170" fmla="*/ 486113 h 1394515"/>
              <a:gd name="connsiteX171" fmla="*/ 1067360 w 1212149"/>
              <a:gd name="connsiteY171" fmla="*/ 481341 h 1394515"/>
              <a:gd name="connsiteX172" fmla="*/ 1066465 w 1212149"/>
              <a:gd name="connsiteY172" fmla="*/ 481042 h 1394515"/>
              <a:gd name="connsiteX173" fmla="*/ 1065124 w 1212149"/>
              <a:gd name="connsiteY173" fmla="*/ 481639 h 1394515"/>
              <a:gd name="connsiteX174" fmla="*/ 1064676 w 1212149"/>
              <a:gd name="connsiteY174" fmla="*/ 484323 h 1394515"/>
              <a:gd name="connsiteX175" fmla="*/ 1064974 w 1212149"/>
              <a:gd name="connsiteY175" fmla="*/ 487156 h 1394515"/>
              <a:gd name="connsiteX176" fmla="*/ 1066167 w 1212149"/>
              <a:gd name="connsiteY176" fmla="*/ 489989 h 1394515"/>
              <a:gd name="connsiteX177" fmla="*/ 772859 w 1212149"/>
              <a:gd name="connsiteY177" fmla="*/ 5666 h 1394515"/>
              <a:gd name="connsiteX178" fmla="*/ 774499 w 1212149"/>
              <a:gd name="connsiteY178" fmla="*/ 4026 h 1394515"/>
              <a:gd name="connsiteX179" fmla="*/ 773456 w 1212149"/>
              <a:gd name="connsiteY179" fmla="*/ 2535 h 1394515"/>
              <a:gd name="connsiteX180" fmla="*/ 771368 w 1212149"/>
              <a:gd name="connsiteY180" fmla="*/ 2833 h 1394515"/>
              <a:gd name="connsiteX181" fmla="*/ 770771 w 1212149"/>
              <a:gd name="connsiteY181" fmla="*/ 4175 h 1394515"/>
              <a:gd name="connsiteX182" fmla="*/ 771368 w 1212149"/>
              <a:gd name="connsiteY182" fmla="*/ 5219 h 1394515"/>
              <a:gd name="connsiteX183" fmla="*/ 773008 w 1212149"/>
              <a:gd name="connsiteY183" fmla="*/ 5666 h 1394515"/>
              <a:gd name="connsiteX184" fmla="*/ 1065570 w 1212149"/>
              <a:gd name="connsiteY184" fmla="*/ 495208 h 1394515"/>
              <a:gd name="connsiteX185" fmla="*/ 1065570 w 1212149"/>
              <a:gd name="connsiteY185" fmla="*/ 499980 h 1394515"/>
              <a:gd name="connsiteX186" fmla="*/ 1066316 w 1212149"/>
              <a:gd name="connsiteY186" fmla="*/ 501173 h 1394515"/>
              <a:gd name="connsiteX187" fmla="*/ 1067061 w 1212149"/>
              <a:gd name="connsiteY187" fmla="*/ 501173 h 1394515"/>
              <a:gd name="connsiteX188" fmla="*/ 1069298 w 1212149"/>
              <a:gd name="connsiteY188" fmla="*/ 493270 h 1394515"/>
              <a:gd name="connsiteX189" fmla="*/ 1068851 w 1212149"/>
              <a:gd name="connsiteY189" fmla="*/ 492822 h 1394515"/>
              <a:gd name="connsiteX190" fmla="*/ 1066614 w 1212149"/>
              <a:gd name="connsiteY190" fmla="*/ 492375 h 1394515"/>
              <a:gd name="connsiteX191" fmla="*/ 1065720 w 1212149"/>
              <a:gd name="connsiteY191" fmla="*/ 495358 h 1394515"/>
              <a:gd name="connsiteX192" fmla="*/ 948068 w 1212149"/>
              <a:gd name="connsiteY192" fmla="*/ 282422 h 1394515"/>
              <a:gd name="connsiteX193" fmla="*/ 948665 w 1212149"/>
              <a:gd name="connsiteY193" fmla="*/ 281975 h 1394515"/>
              <a:gd name="connsiteX194" fmla="*/ 948963 w 1212149"/>
              <a:gd name="connsiteY194" fmla="*/ 279440 h 1394515"/>
              <a:gd name="connsiteX195" fmla="*/ 948068 w 1212149"/>
              <a:gd name="connsiteY195" fmla="*/ 280186 h 1394515"/>
              <a:gd name="connsiteX196" fmla="*/ 947472 w 1212149"/>
              <a:gd name="connsiteY196" fmla="*/ 281080 h 1394515"/>
              <a:gd name="connsiteX197" fmla="*/ 947024 w 1212149"/>
              <a:gd name="connsiteY197" fmla="*/ 282273 h 1394515"/>
              <a:gd name="connsiteX198" fmla="*/ 947770 w 1212149"/>
              <a:gd name="connsiteY198" fmla="*/ 282572 h 1394515"/>
              <a:gd name="connsiteX199" fmla="*/ 948367 w 1212149"/>
              <a:gd name="connsiteY199" fmla="*/ 282572 h 1394515"/>
              <a:gd name="connsiteX200" fmla="*/ 974163 w 1212149"/>
              <a:gd name="connsiteY200" fmla="*/ 340726 h 1394515"/>
              <a:gd name="connsiteX201" fmla="*/ 974163 w 1212149"/>
              <a:gd name="connsiteY201" fmla="*/ 339533 h 1394515"/>
              <a:gd name="connsiteX202" fmla="*/ 973716 w 1212149"/>
              <a:gd name="connsiteY202" fmla="*/ 336700 h 1394515"/>
              <a:gd name="connsiteX203" fmla="*/ 972672 w 1212149"/>
              <a:gd name="connsiteY203" fmla="*/ 337445 h 1394515"/>
              <a:gd name="connsiteX204" fmla="*/ 972672 w 1212149"/>
              <a:gd name="connsiteY204" fmla="*/ 339682 h 1394515"/>
              <a:gd name="connsiteX205" fmla="*/ 973119 w 1212149"/>
              <a:gd name="connsiteY205" fmla="*/ 341770 h 1394515"/>
              <a:gd name="connsiteX206" fmla="*/ 974014 w 1212149"/>
              <a:gd name="connsiteY206" fmla="*/ 340875 h 1394515"/>
              <a:gd name="connsiteX207" fmla="*/ 873810 w 1212149"/>
              <a:gd name="connsiteY207" fmla="*/ 229785 h 1394515"/>
              <a:gd name="connsiteX208" fmla="*/ 875748 w 1212149"/>
              <a:gd name="connsiteY208" fmla="*/ 231724 h 1394515"/>
              <a:gd name="connsiteX209" fmla="*/ 876941 w 1212149"/>
              <a:gd name="connsiteY209" fmla="*/ 234258 h 1394515"/>
              <a:gd name="connsiteX210" fmla="*/ 878581 w 1212149"/>
              <a:gd name="connsiteY210" fmla="*/ 235153 h 1394515"/>
              <a:gd name="connsiteX211" fmla="*/ 879327 w 1212149"/>
              <a:gd name="connsiteY211" fmla="*/ 234109 h 1394515"/>
              <a:gd name="connsiteX212" fmla="*/ 879774 w 1212149"/>
              <a:gd name="connsiteY212" fmla="*/ 232767 h 1394515"/>
              <a:gd name="connsiteX213" fmla="*/ 878581 w 1212149"/>
              <a:gd name="connsiteY213" fmla="*/ 230680 h 1394515"/>
              <a:gd name="connsiteX214" fmla="*/ 877984 w 1212149"/>
              <a:gd name="connsiteY214" fmla="*/ 227996 h 1394515"/>
              <a:gd name="connsiteX215" fmla="*/ 877239 w 1212149"/>
              <a:gd name="connsiteY215" fmla="*/ 227996 h 1394515"/>
              <a:gd name="connsiteX216" fmla="*/ 876792 w 1212149"/>
              <a:gd name="connsiteY216" fmla="*/ 228294 h 1394515"/>
              <a:gd name="connsiteX217" fmla="*/ 875599 w 1212149"/>
              <a:gd name="connsiteY217" fmla="*/ 228741 h 1394515"/>
              <a:gd name="connsiteX218" fmla="*/ 873213 w 1212149"/>
              <a:gd name="connsiteY218" fmla="*/ 228741 h 1394515"/>
              <a:gd name="connsiteX219" fmla="*/ 873660 w 1212149"/>
              <a:gd name="connsiteY219" fmla="*/ 229785 h 1394515"/>
              <a:gd name="connsiteX220" fmla="*/ 515339 w 1212149"/>
              <a:gd name="connsiteY220" fmla="*/ 30867 h 1394515"/>
              <a:gd name="connsiteX221" fmla="*/ 517426 w 1212149"/>
              <a:gd name="connsiteY221" fmla="*/ 35191 h 1394515"/>
              <a:gd name="connsiteX222" fmla="*/ 517874 w 1212149"/>
              <a:gd name="connsiteY222" fmla="*/ 34744 h 1394515"/>
              <a:gd name="connsiteX223" fmla="*/ 518769 w 1212149"/>
              <a:gd name="connsiteY223" fmla="*/ 31016 h 1394515"/>
              <a:gd name="connsiteX224" fmla="*/ 517874 w 1212149"/>
              <a:gd name="connsiteY224" fmla="*/ 29226 h 1394515"/>
              <a:gd name="connsiteX225" fmla="*/ 517874 w 1212149"/>
              <a:gd name="connsiteY225" fmla="*/ 26244 h 1394515"/>
              <a:gd name="connsiteX226" fmla="*/ 517426 w 1212149"/>
              <a:gd name="connsiteY226" fmla="*/ 25499 h 1394515"/>
              <a:gd name="connsiteX227" fmla="*/ 516383 w 1212149"/>
              <a:gd name="connsiteY227" fmla="*/ 27139 h 1394515"/>
              <a:gd name="connsiteX228" fmla="*/ 514892 w 1212149"/>
              <a:gd name="connsiteY228" fmla="*/ 27437 h 1394515"/>
              <a:gd name="connsiteX229" fmla="*/ 515786 w 1212149"/>
              <a:gd name="connsiteY229" fmla="*/ 29674 h 1394515"/>
              <a:gd name="connsiteX230" fmla="*/ 515190 w 1212149"/>
              <a:gd name="connsiteY230" fmla="*/ 31016 h 1394515"/>
              <a:gd name="connsiteX231" fmla="*/ 5816 w 1212149"/>
              <a:gd name="connsiteY231" fmla="*/ 449579 h 1394515"/>
              <a:gd name="connsiteX232" fmla="*/ 5816 w 1212149"/>
              <a:gd name="connsiteY232" fmla="*/ 447492 h 1394515"/>
              <a:gd name="connsiteX233" fmla="*/ 4921 w 1212149"/>
              <a:gd name="connsiteY233" fmla="*/ 445553 h 1394515"/>
              <a:gd name="connsiteX234" fmla="*/ 1939 w 1212149"/>
              <a:gd name="connsiteY234" fmla="*/ 436905 h 1394515"/>
              <a:gd name="connsiteX235" fmla="*/ 1044 w 1212149"/>
              <a:gd name="connsiteY235" fmla="*/ 437203 h 1394515"/>
              <a:gd name="connsiteX236" fmla="*/ 0 w 1212149"/>
              <a:gd name="connsiteY236" fmla="*/ 438247 h 1394515"/>
              <a:gd name="connsiteX237" fmla="*/ 1492 w 1212149"/>
              <a:gd name="connsiteY237" fmla="*/ 444510 h 1394515"/>
              <a:gd name="connsiteX238" fmla="*/ 6561 w 1212149"/>
              <a:gd name="connsiteY238" fmla="*/ 453605 h 1394515"/>
              <a:gd name="connsiteX239" fmla="*/ 7307 w 1212149"/>
              <a:gd name="connsiteY239" fmla="*/ 452413 h 1394515"/>
              <a:gd name="connsiteX240" fmla="*/ 6413 w 1212149"/>
              <a:gd name="connsiteY240" fmla="*/ 450027 h 1394515"/>
              <a:gd name="connsiteX241" fmla="*/ 5965 w 1212149"/>
              <a:gd name="connsiteY241" fmla="*/ 449430 h 1394515"/>
              <a:gd name="connsiteX242" fmla="*/ 929728 w 1212149"/>
              <a:gd name="connsiteY242" fmla="*/ 896475 h 1394515"/>
              <a:gd name="connsiteX243" fmla="*/ 929280 w 1212149"/>
              <a:gd name="connsiteY243" fmla="*/ 896176 h 1394515"/>
              <a:gd name="connsiteX244" fmla="*/ 928684 w 1212149"/>
              <a:gd name="connsiteY244" fmla="*/ 896176 h 1394515"/>
              <a:gd name="connsiteX245" fmla="*/ 926745 w 1212149"/>
              <a:gd name="connsiteY245" fmla="*/ 896773 h 1394515"/>
              <a:gd name="connsiteX246" fmla="*/ 927044 w 1212149"/>
              <a:gd name="connsiteY246" fmla="*/ 897518 h 1394515"/>
              <a:gd name="connsiteX247" fmla="*/ 928684 w 1212149"/>
              <a:gd name="connsiteY247" fmla="*/ 899159 h 1394515"/>
              <a:gd name="connsiteX248" fmla="*/ 930026 w 1212149"/>
              <a:gd name="connsiteY248" fmla="*/ 896624 h 1394515"/>
              <a:gd name="connsiteX249" fmla="*/ 857407 w 1212149"/>
              <a:gd name="connsiteY249" fmla="*/ 826987 h 1394515"/>
              <a:gd name="connsiteX250" fmla="*/ 855767 w 1212149"/>
              <a:gd name="connsiteY250" fmla="*/ 825645 h 1394515"/>
              <a:gd name="connsiteX251" fmla="*/ 852337 w 1212149"/>
              <a:gd name="connsiteY251" fmla="*/ 825645 h 1394515"/>
              <a:gd name="connsiteX252" fmla="*/ 852039 w 1212149"/>
              <a:gd name="connsiteY252" fmla="*/ 826540 h 1394515"/>
              <a:gd name="connsiteX253" fmla="*/ 852039 w 1212149"/>
              <a:gd name="connsiteY253" fmla="*/ 828180 h 1394515"/>
              <a:gd name="connsiteX254" fmla="*/ 853381 w 1212149"/>
              <a:gd name="connsiteY254" fmla="*/ 829075 h 1394515"/>
              <a:gd name="connsiteX255" fmla="*/ 857407 w 1212149"/>
              <a:gd name="connsiteY255" fmla="*/ 826987 h 1394515"/>
              <a:gd name="connsiteX256" fmla="*/ 932561 w 1212149"/>
              <a:gd name="connsiteY256" fmla="*/ 948665 h 1394515"/>
              <a:gd name="connsiteX257" fmla="*/ 932262 w 1212149"/>
              <a:gd name="connsiteY257" fmla="*/ 947471 h 1394515"/>
              <a:gd name="connsiteX258" fmla="*/ 931517 w 1212149"/>
              <a:gd name="connsiteY258" fmla="*/ 946428 h 1394515"/>
              <a:gd name="connsiteX259" fmla="*/ 931517 w 1212149"/>
              <a:gd name="connsiteY259" fmla="*/ 945235 h 1394515"/>
              <a:gd name="connsiteX260" fmla="*/ 931964 w 1212149"/>
              <a:gd name="connsiteY260" fmla="*/ 942700 h 1394515"/>
              <a:gd name="connsiteX261" fmla="*/ 931218 w 1212149"/>
              <a:gd name="connsiteY261" fmla="*/ 938972 h 1394515"/>
              <a:gd name="connsiteX262" fmla="*/ 931517 w 1212149"/>
              <a:gd name="connsiteY262" fmla="*/ 933455 h 1394515"/>
              <a:gd name="connsiteX263" fmla="*/ 931218 w 1212149"/>
              <a:gd name="connsiteY263" fmla="*/ 930473 h 1394515"/>
              <a:gd name="connsiteX264" fmla="*/ 931218 w 1212149"/>
              <a:gd name="connsiteY264" fmla="*/ 927490 h 1394515"/>
              <a:gd name="connsiteX265" fmla="*/ 931815 w 1212149"/>
              <a:gd name="connsiteY265" fmla="*/ 923762 h 1394515"/>
              <a:gd name="connsiteX266" fmla="*/ 931815 w 1212149"/>
              <a:gd name="connsiteY266" fmla="*/ 919886 h 1394515"/>
              <a:gd name="connsiteX267" fmla="*/ 931218 w 1212149"/>
              <a:gd name="connsiteY267" fmla="*/ 917947 h 1394515"/>
              <a:gd name="connsiteX268" fmla="*/ 931218 w 1212149"/>
              <a:gd name="connsiteY268" fmla="*/ 916008 h 1394515"/>
              <a:gd name="connsiteX269" fmla="*/ 931218 w 1212149"/>
              <a:gd name="connsiteY269" fmla="*/ 910491 h 1394515"/>
              <a:gd name="connsiteX270" fmla="*/ 929131 w 1212149"/>
              <a:gd name="connsiteY270" fmla="*/ 907509 h 1394515"/>
              <a:gd name="connsiteX271" fmla="*/ 924360 w 1212149"/>
              <a:gd name="connsiteY271" fmla="*/ 905123 h 1394515"/>
              <a:gd name="connsiteX272" fmla="*/ 922719 w 1212149"/>
              <a:gd name="connsiteY272" fmla="*/ 905123 h 1394515"/>
              <a:gd name="connsiteX273" fmla="*/ 920184 w 1212149"/>
              <a:gd name="connsiteY273" fmla="*/ 908105 h 1394515"/>
              <a:gd name="connsiteX274" fmla="*/ 918693 w 1212149"/>
              <a:gd name="connsiteY274" fmla="*/ 908105 h 1394515"/>
              <a:gd name="connsiteX275" fmla="*/ 913474 w 1212149"/>
              <a:gd name="connsiteY275" fmla="*/ 907211 h 1394515"/>
              <a:gd name="connsiteX276" fmla="*/ 912430 w 1212149"/>
              <a:gd name="connsiteY276" fmla="*/ 908255 h 1394515"/>
              <a:gd name="connsiteX277" fmla="*/ 910343 w 1212149"/>
              <a:gd name="connsiteY277" fmla="*/ 911088 h 1394515"/>
              <a:gd name="connsiteX278" fmla="*/ 909150 w 1212149"/>
              <a:gd name="connsiteY278" fmla="*/ 912281 h 1394515"/>
              <a:gd name="connsiteX279" fmla="*/ 907360 w 1212149"/>
              <a:gd name="connsiteY279" fmla="*/ 911684 h 1394515"/>
              <a:gd name="connsiteX280" fmla="*/ 905571 w 1212149"/>
              <a:gd name="connsiteY280" fmla="*/ 910789 h 1394515"/>
              <a:gd name="connsiteX281" fmla="*/ 904229 w 1212149"/>
              <a:gd name="connsiteY281" fmla="*/ 910789 h 1394515"/>
              <a:gd name="connsiteX282" fmla="*/ 902887 w 1212149"/>
              <a:gd name="connsiteY282" fmla="*/ 911684 h 1394515"/>
              <a:gd name="connsiteX283" fmla="*/ 899905 w 1212149"/>
              <a:gd name="connsiteY283" fmla="*/ 911983 h 1394515"/>
              <a:gd name="connsiteX284" fmla="*/ 896922 w 1212149"/>
              <a:gd name="connsiteY284" fmla="*/ 911983 h 1394515"/>
              <a:gd name="connsiteX285" fmla="*/ 895133 w 1212149"/>
              <a:gd name="connsiteY285" fmla="*/ 912728 h 1394515"/>
              <a:gd name="connsiteX286" fmla="*/ 893493 w 1212149"/>
              <a:gd name="connsiteY286" fmla="*/ 914070 h 1394515"/>
              <a:gd name="connsiteX287" fmla="*/ 892896 w 1212149"/>
              <a:gd name="connsiteY287" fmla="*/ 915710 h 1394515"/>
              <a:gd name="connsiteX288" fmla="*/ 893194 w 1212149"/>
              <a:gd name="connsiteY288" fmla="*/ 917649 h 1394515"/>
              <a:gd name="connsiteX289" fmla="*/ 891554 w 1212149"/>
              <a:gd name="connsiteY289" fmla="*/ 915859 h 1394515"/>
              <a:gd name="connsiteX290" fmla="*/ 889914 w 1212149"/>
              <a:gd name="connsiteY290" fmla="*/ 914667 h 1394515"/>
              <a:gd name="connsiteX291" fmla="*/ 887976 w 1212149"/>
              <a:gd name="connsiteY291" fmla="*/ 915859 h 1394515"/>
              <a:gd name="connsiteX292" fmla="*/ 886037 w 1212149"/>
              <a:gd name="connsiteY292" fmla="*/ 916754 h 1394515"/>
              <a:gd name="connsiteX293" fmla="*/ 879327 w 1212149"/>
              <a:gd name="connsiteY293" fmla="*/ 917500 h 1394515"/>
              <a:gd name="connsiteX294" fmla="*/ 873959 w 1212149"/>
              <a:gd name="connsiteY294" fmla="*/ 916008 h 1394515"/>
              <a:gd name="connsiteX295" fmla="*/ 866354 w 1212149"/>
              <a:gd name="connsiteY295" fmla="*/ 913026 h 1394515"/>
              <a:gd name="connsiteX296" fmla="*/ 865161 w 1212149"/>
              <a:gd name="connsiteY296" fmla="*/ 912131 h 1394515"/>
              <a:gd name="connsiteX297" fmla="*/ 864117 w 1212149"/>
              <a:gd name="connsiteY297" fmla="*/ 910939 h 1394515"/>
              <a:gd name="connsiteX298" fmla="*/ 862925 w 1212149"/>
              <a:gd name="connsiteY298" fmla="*/ 910193 h 1394515"/>
              <a:gd name="connsiteX299" fmla="*/ 860091 w 1212149"/>
              <a:gd name="connsiteY299" fmla="*/ 909000 h 1394515"/>
              <a:gd name="connsiteX300" fmla="*/ 858898 w 1212149"/>
              <a:gd name="connsiteY300" fmla="*/ 907658 h 1394515"/>
              <a:gd name="connsiteX301" fmla="*/ 857556 w 1212149"/>
              <a:gd name="connsiteY301" fmla="*/ 907211 h 1394515"/>
              <a:gd name="connsiteX302" fmla="*/ 856065 w 1212149"/>
              <a:gd name="connsiteY302" fmla="*/ 907211 h 1394515"/>
              <a:gd name="connsiteX303" fmla="*/ 853977 w 1212149"/>
              <a:gd name="connsiteY303" fmla="*/ 906316 h 1394515"/>
              <a:gd name="connsiteX304" fmla="*/ 852188 w 1212149"/>
              <a:gd name="connsiteY304" fmla="*/ 904527 h 1394515"/>
              <a:gd name="connsiteX305" fmla="*/ 850697 w 1212149"/>
              <a:gd name="connsiteY305" fmla="*/ 904527 h 1394515"/>
              <a:gd name="connsiteX306" fmla="*/ 848908 w 1212149"/>
              <a:gd name="connsiteY306" fmla="*/ 905272 h 1394515"/>
              <a:gd name="connsiteX307" fmla="*/ 845925 w 1212149"/>
              <a:gd name="connsiteY307" fmla="*/ 905272 h 1394515"/>
              <a:gd name="connsiteX308" fmla="*/ 839961 w 1212149"/>
              <a:gd name="connsiteY308" fmla="*/ 903036 h 1394515"/>
              <a:gd name="connsiteX309" fmla="*/ 837277 w 1212149"/>
              <a:gd name="connsiteY309" fmla="*/ 901395 h 1394515"/>
              <a:gd name="connsiteX310" fmla="*/ 836978 w 1212149"/>
              <a:gd name="connsiteY310" fmla="*/ 904974 h 1394515"/>
              <a:gd name="connsiteX311" fmla="*/ 835338 w 1212149"/>
              <a:gd name="connsiteY311" fmla="*/ 911386 h 1394515"/>
              <a:gd name="connsiteX312" fmla="*/ 835786 w 1212149"/>
              <a:gd name="connsiteY312" fmla="*/ 914517 h 1394515"/>
              <a:gd name="connsiteX313" fmla="*/ 836680 w 1212149"/>
              <a:gd name="connsiteY313" fmla="*/ 918096 h 1394515"/>
              <a:gd name="connsiteX314" fmla="*/ 838470 w 1212149"/>
              <a:gd name="connsiteY314" fmla="*/ 923017 h 1394515"/>
              <a:gd name="connsiteX315" fmla="*/ 838470 w 1212149"/>
              <a:gd name="connsiteY315" fmla="*/ 924657 h 1394515"/>
              <a:gd name="connsiteX316" fmla="*/ 838767 w 1212149"/>
              <a:gd name="connsiteY316" fmla="*/ 925552 h 1394515"/>
              <a:gd name="connsiteX317" fmla="*/ 842347 w 1212149"/>
              <a:gd name="connsiteY317" fmla="*/ 932858 h 1394515"/>
              <a:gd name="connsiteX318" fmla="*/ 846075 w 1212149"/>
              <a:gd name="connsiteY318" fmla="*/ 938823 h 1394515"/>
              <a:gd name="connsiteX319" fmla="*/ 850846 w 1212149"/>
              <a:gd name="connsiteY319" fmla="*/ 945235 h 1394515"/>
              <a:gd name="connsiteX320" fmla="*/ 851443 w 1212149"/>
              <a:gd name="connsiteY320" fmla="*/ 948068 h 1394515"/>
              <a:gd name="connsiteX321" fmla="*/ 850846 w 1212149"/>
              <a:gd name="connsiteY321" fmla="*/ 951050 h 1394515"/>
              <a:gd name="connsiteX322" fmla="*/ 852487 w 1212149"/>
              <a:gd name="connsiteY322" fmla="*/ 951050 h 1394515"/>
              <a:gd name="connsiteX323" fmla="*/ 853381 w 1212149"/>
              <a:gd name="connsiteY323" fmla="*/ 949410 h 1394515"/>
              <a:gd name="connsiteX324" fmla="*/ 853679 w 1212149"/>
              <a:gd name="connsiteY324" fmla="*/ 950901 h 1394515"/>
              <a:gd name="connsiteX325" fmla="*/ 854276 w 1212149"/>
              <a:gd name="connsiteY325" fmla="*/ 952094 h 1394515"/>
              <a:gd name="connsiteX326" fmla="*/ 858451 w 1212149"/>
              <a:gd name="connsiteY326" fmla="*/ 956269 h 1394515"/>
              <a:gd name="connsiteX327" fmla="*/ 858749 w 1212149"/>
              <a:gd name="connsiteY327" fmla="*/ 957313 h 1394515"/>
              <a:gd name="connsiteX328" fmla="*/ 857258 w 1212149"/>
              <a:gd name="connsiteY328" fmla="*/ 960743 h 1394515"/>
              <a:gd name="connsiteX329" fmla="*/ 856364 w 1212149"/>
              <a:gd name="connsiteY329" fmla="*/ 957910 h 1394515"/>
              <a:gd name="connsiteX330" fmla="*/ 854723 w 1212149"/>
              <a:gd name="connsiteY330" fmla="*/ 955673 h 1394515"/>
              <a:gd name="connsiteX331" fmla="*/ 850100 w 1212149"/>
              <a:gd name="connsiteY331" fmla="*/ 952094 h 1394515"/>
              <a:gd name="connsiteX332" fmla="*/ 851144 w 1212149"/>
              <a:gd name="connsiteY332" fmla="*/ 959550 h 1394515"/>
              <a:gd name="connsiteX333" fmla="*/ 851889 w 1212149"/>
              <a:gd name="connsiteY333" fmla="*/ 962532 h 1394515"/>
              <a:gd name="connsiteX334" fmla="*/ 857705 w 1212149"/>
              <a:gd name="connsiteY334" fmla="*/ 975207 h 1394515"/>
              <a:gd name="connsiteX335" fmla="*/ 858451 w 1212149"/>
              <a:gd name="connsiteY335" fmla="*/ 975952 h 1394515"/>
              <a:gd name="connsiteX336" fmla="*/ 859793 w 1212149"/>
              <a:gd name="connsiteY336" fmla="*/ 976549 h 1394515"/>
              <a:gd name="connsiteX337" fmla="*/ 860986 w 1212149"/>
              <a:gd name="connsiteY337" fmla="*/ 977593 h 1394515"/>
              <a:gd name="connsiteX338" fmla="*/ 862925 w 1212149"/>
              <a:gd name="connsiteY338" fmla="*/ 980127 h 1394515"/>
              <a:gd name="connsiteX339" fmla="*/ 866055 w 1212149"/>
              <a:gd name="connsiteY339" fmla="*/ 985794 h 1394515"/>
              <a:gd name="connsiteX340" fmla="*/ 867845 w 1212149"/>
              <a:gd name="connsiteY340" fmla="*/ 987434 h 1394515"/>
              <a:gd name="connsiteX341" fmla="*/ 870529 w 1212149"/>
              <a:gd name="connsiteY341" fmla="*/ 986987 h 1394515"/>
              <a:gd name="connsiteX342" fmla="*/ 874406 w 1212149"/>
              <a:gd name="connsiteY342" fmla="*/ 988180 h 1394515"/>
              <a:gd name="connsiteX343" fmla="*/ 875748 w 1212149"/>
              <a:gd name="connsiteY343" fmla="*/ 987882 h 1394515"/>
              <a:gd name="connsiteX344" fmla="*/ 876643 w 1212149"/>
              <a:gd name="connsiteY344" fmla="*/ 988329 h 1394515"/>
              <a:gd name="connsiteX345" fmla="*/ 877090 w 1212149"/>
              <a:gd name="connsiteY345" fmla="*/ 989671 h 1394515"/>
              <a:gd name="connsiteX346" fmla="*/ 873959 w 1212149"/>
              <a:gd name="connsiteY346" fmla="*/ 989671 h 1394515"/>
              <a:gd name="connsiteX347" fmla="*/ 870977 w 1212149"/>
              <a:gd name="connsiteY347" fmla="*/ 990416 h 1394515"/>
              <a:gd name="connsiteX348" fmla="*/ 870678 w 1212149"/>
              <a:gd name="connsiteY348" fmla="*/ 991460 h 1394515"/>
              <a:gd name="connsiteX349" fmla="*/ 871573 w 1212149"/>
              <a:gd name="connsiteY349" fmla="*/ 992653 h 1394515"/>
              <a:gd name="connsiteX350" fmla="*/ 872318 w 1212149"/>
              <a:gd name="connsiteY350" fmla="*/ 996083 h 1394515"/>
              <a:gd name="connsiteX351" fmla="*/ 876046 w 1212149"/>
              <a:gd name="connsiteY351" fmla="*/ 994890 h 1394515"/>
              <a:gd name="connsiteX352" fmla="*/ 882011 w 1212149"/>
              <a:gd name="connsiteY352" fmla="*/ 995188 h 1394515"/>
              <a:gd name="connsiteX353" fmla="*/ 885589 w 1212149"/>
              <a:gd name="connsiteY353" fmla="*/ 994890 h 1394515"/>
              <a:gd name="connsiteX354" fmla="*/ 889616 w 1212149"/>
              <a:gd name="connsiteY354" fmla="*/ 998021 h 1394515"/>
              <a:gd name="connsiteX355" fmla="*/ 893194 w 1212149"/>
              <a:gd name="connsiteY355" fmla="*/ 998618 h 1394515"/>
              <a:gd name="connsiteX356" fmla="*/ 894238 w 1212149"/>
              <a:gd name="connsiteY356" fmla="*/ 998319 h 1394515"/>
              <a:gd name="connsiteX357" fmla="*/ 896326 w 1212149"/>
              <a:gd name="connsiteY357" fmla="*/ 994591 h 1394515"/>
              <a:gd name="connsiteX358" fmla="*/ 897668 w 1212149"/>
              <a:gd name="connsiteY358" fmla="*/ 990118 h 1394515"/>
              <a:gd name="connsiteX359" fmla="*/ 898562 w 1212149"/>
              <a:gd name="connsiteY359" fmla="*/ 988478 h 1394515"/>
              <a:gd name="connsiteX360" fmla="*/ 899606 w 1212149"/>
              <a:gd name="connsiteY360" fmla="*/ 986987 h 1394515"/>
              <a:gd name="connsiteX361" fmla="*/ 897221 w 1212149"/>
              <a:gd name="connsiteY361" fmla="*/ 985048 h 1394515"/>
              <a:gd name="connsiteX362" fmla="*/ 897221 w 1212149"/>
              <a:gd name="connsiteY362" fmla="*/ 984154 h 1394515"/>
              <a:gd name="connsiteX363" fmla="*/ 897518 w 1212149"/>
              <a:gd name="connsiteY363" fmla="*/ 983110 h 1394515"/>
              <a:gd name="connsiteX364" fmla="*/ 902141 w 1212149"/>
              <a:gd name="connsiteY364" fmla="*/ 986390 h 1394515"/>
              <a:gd name="connsiteX365" fmla="*/ 904079 w 1212149"/>
              <a:gd name="connsiteY365" fmla="*/ 985048 h 1394515"/>
              <a:gd name="connsiteX366" fmla="*/ 904527 w 1212149"/>
              <a:gd name="connsiteY366" fmla="*/ 982066 h 1394515"/>
              <a:gd name="connsiteX367" fmla="*/ 904527 w 1212149"/>
              <a:gd name="connsiteY367" fmla="*/ 980277 h 1394515"/>
              <a:gd name="connsiteX368" fmla="*/ 905123 w 1212149"/>
              <a:gd name="connsiteY368" fmla="*/ 978935 h 1394515"/>
              <a:gd name="connsiteX369" fmla="*/ 906317 w 1212149"/>
              <a:gd name="connsiteY369" fmla="*/ 978338 h 1394515"/>
              <a:gd name="connsiteX370" fmla="*/ 906763 w 1212149"/>
              <a:gd name="connsiteY370" fmla="*/ 976698 h 1394515"/>
              <a:gd name="connsiteX371" fmla="*/ 906763 w 1212149"/>
              <a:gd name="connsiteY371" fmla="*/ 975505 h 1394515"/>
              <a:gd name="connsiteX372" fmla="*/ 905720 w 1212149"/>
              <a:gd name="connsiteY372" fmla="*/ 972672 h 1394515"/>
              <a:gd name="connsiteX373" fmla="*/ 905720 w 1212149"/>
              <a:gd name="connsiteY373" fmla="*/ 971032 h 1394515"/>
              <a:gd name="connsiteX374" fmla="*/ 908554 w 1212149"/>
              <a:gd name="connsiteY374" fmla="*/ 974461 h 1394515"/>
              <a:gd name="connsiteX375" fmla="*/ 909746 w 1212149"/>
              <a:gd name="connsiteY375" fmla="*/ 979084 h 1394515"/>
              <a:gd name="connsiteX376" fmla="*/ 911983 w 1212149"/>
              <a:gd name="connsiteY376" fmla="*/ 977891 h 1394515"/>
              <a:gd name="connsiteX377" fmla="*/ 912281 w 1212149"/>
              <a:gd name="connsiteY377" fmla="*/ 977145 h 1394515"/>
              <a:gd name="connsiteX378" fmla="*/ 911983 w 1212149"/>
              <a:gd name="connsiteY378" fmla="*/ 974014 h 1394515"/>
              <a:gd name="connsiteX379" fmla="*/ 913027 w 1212149"/>
              <a:gd name="connsiteY379" fmla="*/ 972970 h 1394515"/>
              <a:gd name="connsiteX380" fmla="*/ 916158 w 1212149"/>
              <a:gd name="connsiteY380" fmla="*/ 973865 h 1394515"/>
              <a:gd name="connsiteX381" fmla="*/ 918991 w 1212149"/>
              <a:gd name="connsiteY381" fmla="*/ 975654 h 1394515"/>
              <a:gd name="connsiteX382" fmla="*/ 918991 w 1212149"/>
              <a:gd name="connsiteY382" fmla="*/ 976549 h 1394515"/>
              <a:gd name="connsiteX383" fmla="*/ 918991 w 1212149"/>
              <a:gd name="connsiteY383" fmla="*/ 977443 h 1394515"/>
              <a:gd name="connsiteX384" fmla="*/ 918245 w 1212149"/>
              <a:gd name="connsiteY384" fmla="*/ 978189 h 1394515"/>
              <a:gd name="connsiteX385" fmla="*/ 916009 w 1212149"/>
              <a:gd name="connsiteY385" fmla="*/ 977443 h 1394515"/>
              <a:gd name="connsiteX386" fmla="*/ 914965 w 1212149"/>
              <a:gd name="connsiteY386" fmla="*/ 978785 h 1394515"/>
              <a:gd name="connsiteX387" fmla="*/ 916307 w 1212149"/>
              <a:gd name="connsiteY387" fmla="*/ 982215 h 1394515"/>
              <a:gd name="connsiteX388" fmla="*/ 918544 w 1212149"/>
              <a:gd name="connsiteY388" fmla="*/ 985496 h 1394515"/>
              <a:gd name="connsiteX389" fmla="*/ 919885 w 1212149"/>
              <a:gd name="connsiteY389" fmla="*/ 984601 h 1394515"/>
              <a:gd name="connsiteX390" fmla="*/ 922719 w 1212149"/>
              <a:gd name="connsiteY390" fmla="*/ 984154 h 1394515"/>
              <a:gd name="connsiteX391" fmla="*/ 923613 w 1212149"/>
              <a:gd name="connsiteY391" fmla="*/ 983259 h 1394515"/>
              <a:gd name="connsiteX392" fmla="*/ 923017 w 1212149"/>
              <a:gd name="connsiteY392" fmla="*/ 976698 h 1394515"/>
              <a:gd name="connsiteX393" fmla="*/ 921824 w 1212149"/>
              <a:gd name="connsiteY393" fmla="*/ 971926 h 1394515"/>
              <a:gd name="connsiteX394" fmla="*/ 921824 w 1212149"/>
              <a:gd name="connsiteY394" fmla="*/ 966707 h 1394515"/>
              <a:gd name="connsiteX395" fmla="*/ 922123 w 1212149"/>
              <a:gd name="connsiteY395" fmla="*/ 963874 h 1394515"/>
              <a:gd name="connsiteX396" fmla="*/ 923465 w 1212149"/>
              <a:gd name="connsiteY396" fmla="*/ 961637 h 1394515"/>
              <a:gd name="connsiteX397" fmla="*/ 924360 w 1212149"/>
              <a:gd name="connsiteY397" fmla="*/ 959401 h 1394515"/>
              <a:gd name="connsiteX398" fmla="*/ 924360 w 1212149"/>
              <a:gd name="connsiteY398" fmla="*/ 956418 h 1394515"/>
              <a:gd name="connsiteX399" fmla="*/ 924657 w 1212149"/>
              <a:gd name="connsiteY399" fmla="*/ 953585 h 1394515"/>
              <a:gd name="connsiteX400" fmla="*/ 925850 w 1212149"/>
              <a:gd name="connsiteY400" fmla="*/ 950603 h 1394515"/>
              <a:gd name="connsiteX401" fmla="*/ 927490 w 1212149"/>
              <a:gd name="connsiteY401" fmla="*/ 948366 h 1394515"/>
              <a:gd name="connsiteX402" fmla="*/ 928236 w 1212149"/>
              <a:gd name="connsiteY402" fmla="*/ 947919 h 1394515"/>
              <a:gd name="connsiteX403" fmla="*/ 927789 w 1212149"/>
              <a:gd name="connsiteY403" fmla="*/ 947323 h 1394515"/>
              <a:gd name="connsiteX404" fmla="*/ 928534 w 1212149"/>
              <a:gd name="connsiteY404" fmla="*/ 945384 h 1394515"/>
              <a:gd name="connsiteX405" fmla="*/ 929728 w 1212149"/>
              <a:gd name="connsiteY405" fmla="*/ 944042 h 1394515"/>
              <a:gd name="connsiteX406" fmla="*/ 930473 w 1212149"/>
              <a:gd name="connsiteY406" fmla="*/ 945682 h 1394515"/>
              <a:gd name="connsiteX407" fmla="*/ 929429 w 1212149"/>
              <a:gd name="connsiteY407" fmla="*/ 946279 h 1394515"/>
              <a:gd name="connsiteX408" fmla="*/ 928833 w 1212149"/>
              <a:gd name="connsiteY408" fmla="*/ 947024 h 1394515"/>
              <a:gd name="connsiteX409" fmla="*/ 930771 w 1212149"/>
              <a:gd name="connsiteY409" fmla="*/ 948217 h 1394515"/>
              <a:gd name="connsiteX410" fmla="*/ 931368 w 1212149"/>
              <a:gd name="connsiteY410" fmla="*/ 949261 h 1394515"/>
              <a:gd name="connsiteX411" fmla="*/ 931368 w 1212149"/>
              <a:gd name="connsiteY411" fmla="*/ 950454 h 1394515"/>
              <a:gd name="connsiteX412" fmla="*/ 931368 w 1212149"/>
              <a:gd name="connsiteY412" fmla="*/ 951945 h 1394515"/>
              <a:gd name="connsiteX413" fmla="*/ 931666 w 1212149"/>
              <a:gd name="connsiteY413" fmla="*/ 953138 h 1394515"/>
              <a:gd name="connsiteX414" fmla="*/ 932710 w 1212149"/>
              <a:gd name="connsiteY414" fmla="*/ 953138 h 1394515"/>
              <a:gd name="connsiteX415" fmla="*/ 933008 w 1212149"/>
              <a:gd name="connsiteY415" fmla="*/ 951796 h 1394515"/>
              <a:gd name="connsiteX416" fmla="*/ 932710 w 1212149"/>
              <a:gd name="connsiteY416" fmla="*/ 950006 h 1394515"/>
              <a:gd name="connsiteX417" fmla="*/ 933008 w 1212149"/>
              <a:gd name="connsiteY417" fmla="*/ 948366 h 1394515"/>
              <a:gd name="connsiteX418" fmla="*/ 848013 w 1212149"/>
              <a:gd name="connsiteY418" fmla="*/ 832504 h 1394515"/>
              <a:gd name="connsiteX419" fmla="*/ 851741 w 1212149"/>
              <a:gd name="connsiteY419" fmla="*/ 832206 h 1394515"/>
              <a:gd name="connsiteX420" fmla="*/ 853977 w 1212149"/>
              <a:gd name="connsiteY420" fmla="*/ 833399 h 1394515"/>
              <a:gd name="connsiteX421" fmla="*/ 853977 w 1212149"/>
              <a:gd name="connsiteY421" fmla="*/ 832803 h 1394515"/>
              <a:gd name="connsiteX422" fmla="*/ 852933 w 1212149"/>
              <a:gd name="connsiteY422" fmla="*/ 831312 h 1394515"/>
              <a:gd name="connsiteX423" fmla="*/ 852188 w 1212149"/>
              <a:gd name="connsiteY423" fmla="*/ 830715 h 1394515"/>
              <a:gd name="connsiteX424" fmla="*/ 850399 w 1212149"/>
              <a:gd name="connsiteY424" fmla="*/ 830268 h 1394515"/>
              <a:gd name="connsiteX425" fmla="*/ 848013 w 1212149"/>
              <a:gd name="connsiteY425" fmla="*/ 832504 h 1394515"/>
              <a:gd name="connsiteX426" fmla="*/ 460912 w 1212149"/>
              <a:gd name="connsiteY426" fmla="*/ 38621 h 1394515"/>
              <a:gd name="connsiteX427" fmla="*/ 463298 w 1212149"/>
              <a:gd name="connsiteY427" fmla="*/ 43392 h 1394515"/>
              <a:gd name="connsiteX428" fmla="*/ 466728 w 1212149"/>
              <a:gd name="connsiteY428" fmla="*/ 46822 h 1394515"/>
              <a:gd name="connsiteX429" fmla="*/ 474780 w 1212149"/>
              <a:gd name="connsiteY429" fmla="*/ 51892 h 1394515"/>
              <a:gd name="connsiteX430" fmla="*/ 483726 w 1212149"/>
              <a:gd name="connsiteY430" fmla="*/ 45927 h 1394515"/>
              <a:gd name="connsiteX431" fmla="*/ 486113 w 1212149"/>
              <a:gd name="connsiteY431" fmla="*/ 42349 h 1394515"/>
              <a:gd name="connsiteX432" fmla="*/ 488051 w 1212149"/>
              <a:gd name="connsiteY432" fmla="*/ 42349 h 1394515"/>
              <a:gd name="connsiteX433" fmla="*/ 488349 w 1212149"/>
              <a:gd name="connsiteY433" fmla="*/ 40261 h 1394515"/>
              <a:gd name="connsiteX434" fmla="*/ 490139 w 1212149"/>
              <a:gd name="connsiteY434" fmla="*/ 38322 h 1394515"/>
              <a:gd name="connsiteX435" fmla="*/ 489691 w 1212149"/>
              <a:gd name="connsiteY435" fmla="*/ 37726 h 1394515"/>
              <a:gd name="connsiteX436" fmla="*/ 488349 w 1212149"/>
              <a:gd name="connsiteY436" fmla="*/ 36831 h 1394515"/>
              <a:gd name="connsiteX437" fmla="*/ 487454 w 1212149"/>
              <a:gd name="connsiteY437" fmla="*/ 34893 h 1394515"/>
              <a:gd name="connsiteX438" fmla="*/ 484324 w 1212149"/>
              <a:gd name="connsiteY438" fmla="*/ 33103 h 1394515"/>
              <a:gd name="connsiteX439" fmla="*/ 482981 w 1212149"/>
              <a:gd name="connsiteY439" fmla="*/ 31463 h 1394515"/>
              <a:gd name="connsiteX440" fmla="*/ 481640 w 1212149"/>
              <a:gd name="connsiteY440" fmla="*/ 32954 h 1394515"/>
              <a:gd name="connsiteX441" fmla="*/ 479552 w 1212149"/>
              <a:gd name="connsiteY441" fmla="*/ 33551 h 1394515"/>
              <a:gd name="connsiteX442" fmla="*/ 476420 w 1212149"/>
              <a:gd name="connsiteY442" fmla="*/ 35489 h 1394515"/>
              <a:gd name="connsiteX443" fmla="*/ 475525 w 1212149"/>
              <a:gd name="connsiteY443" fmla="*/ 35489 h 1394515"/>
              <a:gd name="connsiteX444" fmla="*/ 473587 w 1212149"/>
              <a:gd name="connsiteY444" fmla="*/ 34744 h 1394515"/>
              <a:gd name="connsiteX445" fmla="*/ 469412 w 1212149"/>
              <a:gd name="connsiteY445" fmla="*/ 36831 h 1394515"/>
              <a:gd name="connsiteX446" fmla="*/ 465834 w 1212149"/>
              <a:gd name="connsiteY446" fmla="*/ 36533 h 1394515"/>
              <a:gd name="connsiteX447" fmla="*/ 464342 w 1212149"/>
              <a:gd name="connsiteY447" fmla="*/ 34595 h 1394515"/>
              <a:gd name="connsiteX448" fmla="*/ 463298 w 1212149"/>
              <a:gd name="connsiteY448" fmla="*/ 33849 h 1394515"/>
              <a:gd name="connsiteX449" fmla="*/ 460912 w 1212149"/>
              <a:gd name="connsiteY449" fmla="*/ 31165 h 1394515"/>
              <a:gd name="connsiteX450" fmla="*/ 460316 w 1212149"/>
              <a:gd name="connsiteY450" fmla="*/ 31165 h 1394515"/>
              <a:gd name="connsiteX451" fmla="*/ 459869 w 1212149"/>
              <a:gd name="connsiteY451" fmla="*/ 31463 h 1394515"/>
              <a:gd name="connsiteX452" fmla="*/ 459421 w 1212149"/>
              <a:gd name="connsiteY452" fmla="*/ 32060 h 1394515"/>
              <a:gd name="connsiteX453" fmla="*/ 460316 w 1212149"/>
              <a:gd name="connsiteY453" fmla="*/ 34595 h 1394515"/>
              <a:gd name="connsiteX454" fmla="*/ 460763 w 1212149"/>
              <a:gd name="connsiteY454" fmla="*/ 38471 h 1394515"/>
              <a:gd name="connsiteX455" fmla="*/ 931368 w 1212149"/>
              <a:gd name="connsiteY455" fmla="*/ 879327 h 1394515"/>
              <a:gd name="connsiteX456" fmla="*/ 930622 w 1212149"/>
              <a:gd name="connsiteY456" fmla="*/ 878730 h 1394515"/>
              <a:gd name="connsiteX457" fmla="*/ 928236 w 1212149"/>
              <a:gd name="connsiteY457" fmla="*/ 877835 h 1394515"/>
              <a:gd name="connsiteX458" fmla="*/ 923613 w 1212149"/>
              <a:gd name="connsiteY458" fmla="*/ 872020 h 1394515"/>
              <a:gd name="connsiteX459" fmla="*/ 921824 w 1212149"/>
              <a:gd name="connsiteY459" fmla="*/ 870976 h 1394515"/>
              <a:gd name="connsiteX460" fmla="*/ 919289 w 1212149"/>
              <a:gd name="connsiteY460" fmla="*/ 874405 h 1394515"/>
              <a:gd name="connsiteX461" fmla="*/ 917351 w 1212149"/>
              <a:gd name="connsiteY461" fmla="*/ 875599 h 1394515"/>
              <a:gd name="connsiteX462" fmla="*/ 918544 w 1212149"/>
              <a:gd name="connsiteY462" fmla="*/ 876941 h 1394515"/>
              <a:gd name="connsiteX463" fmla="*/ 920184 w 1212149"/>
              <a:gd name="connsiteY463" fmla="*/ 876941 h 1394515"/>
              <a:gd name="connsiteX464" fmla="*/ 920929 w 1212149"/>
              <a:gd name="connsiteY464" fmla="*/ 878879 h 1394515"/>
              <a:gd name="connsiteX465" fmla="*/ 920483 w 1212149"/>
              <a:gd name="connsiteY465" fmla="*/ 880221 h 1394515"/>
              <a:gd name="connsiteX466" fmla="*/ 924061 w 1212149"/>
              <a:gd name="connsiteY466" fmla="*/ 885291 h 1394515"/>
              <a:gd name="connsiteX467" fmla="*/ 924657 w 1212149"/>
              <a:gd name="connsiteY467" fmla="*/ 886633 h 1394515"/>
              <a:gd name="connsiteX468" fmla="*/ 925403 w 1212149"/>
              <a:gd name="connsiteY468" fmla="*/ 887528 h 1394515"/>
              <a:gd name="connsiteX469" fmla="*/ 926298 w 1212149"/>
              <a:gd name="connsiteY469" fmla="*/ 888273 h 1394515"/>
              <a:gd name="connsiteX470" fmla="*/ 928982 w 1212149"/>
              <a:gd name="connsiteY470" fmla="*/ 887378 h 1394515"/>
              <a:gd name="connsiteX471" fmla="*/ 931368 w 1212149"/>
              <a:gd name="connsiteY471" fmla="*/ 885440 h 1394515"/>
              <a:gd name="connsiteX472" fmla="*/ 931815 w 1212149"/>
              <a:gd name="connsiteY472" fmla="*/ 885440 h 1394515"/>
              <a:gd name="connsiteX473" fmla="*/ 932113 w 1212149"/>
              <a:gd name="connsiteY473" fmla="*/ 884545 h 1394515"/>
              <a:gd name="connsiteX474" fmla="*/ 930174 w 1212149"/>
              <a:gd name="connsiteY474" fmla="*/ 883054 h 1394515"/>
              <a:gd name="connsiteX475" fmla="*/ 931218 w 1212149"/>
              <a:gd name="connsiteY475" fmla="*/ 882010 h 1394515"/>
              <a:gd name="connsiteX476" fmla="*/ 931218 w 1212149"/>
              <a:gd name="connsiteY476" fmla="*/ 879475 h 1394515"/>
              <a:gd name="connsiteX477" fmla="*/ 1210510 w 1212149"/>
              <a:gd name="connsiteY477" fmla="*/ 1385271 h 1394515"/>
              <a:gd name="connsiteX478" fmla="*/ 1208869 w 1212149"/>
              <a:gd name="connsiteY478" fmla="*/ 1392727 h 1394515"/>
              <a:gd name="connsiteX479" fmla="*/ 1209167 w 1212149"/>
              <a:gd name="connsiteY479" fmla="*/ 1394516 h 1394515"/>
              <a:gd name="connsiteX480" fmla="*/ 1210062 w 1212149"/>
              <a:gd name="connsiteY480" fmla="*/ 1393025 h 1394515"/>
              <a:gd name="connsiteX481" fmla="*/ 1211851 w 1212149"/>
              <a:gd name="connsiteY481" fmla="*/ 1387955 h 1394515"/>
              <a:gd name="connsiteX482" fmla="*/ 1212150 w 1212149"/>
              <a:gd name="connsiteY482" fmla="*/ 1384078 h 1394515"/>
              <a:gd name="connsiteX483" fmla="*/ 1210510 w 1212149"/>
              <a:gd name="connsiteY483" fmla="*/ 1385420 h 1394515"/>
              <a:gd name="connsiteX484" fmla="*/ 612115 w 1212149"/>
              <a:gd name="connsiteY484" fmla="*/ 102143 h 1394515"/>
              <a:gd name="connsiteX485" fmla="*/ 611517 w 1212149"/>
              <a:gd name="connsiteY485" fmla="*/ 102591 h 1394515"/>
              <a:gd name="connsiteX486" fmla="*/ 611220 w 1212149"/>
              <a:gd name="connsiteY486" fmla="*/ 103336 h 1394515"/>
              <a:gd name="connsiteX487" fmla="*/ 611220 w 1212149"/>
              <a:gd name="connsiteY487" fmla="*/ 104380 h 1394515"/>
              <a:gd name="connsiteX488" fmla="*/ 613605 w 1212149"/>
              <a:gd name="connsiteY488" fmla="*/ 104977 h 1394515"/>
              <a:gd name="connsiteX489" fmla="*/ 614201 w 1212149"/>
              <a:gd name="connsiteY489" fmla="*/ 104678 h 1394515"/>
              <a:gd name="connsiteX490" fmla="*/ 615245 w 1212149"/>
              <a:gd name="connsiteY490" fmla="*/ 103784 h 1394515"/>
              <a:gd name="connsiteX491" fmla="*/ 614798 w 1212149"/>
              <a:gd name="connsiteY491" fmla="*/ 101398 h 1394515"/>
              <a:gd name="connsiteX492" fmla="*/ 613755 w 1212149"/>
              <a:gd name="connsiteY492" fmla="*/ 100205 h 1394515"/>
              <a:gd name="connsiteX493" fmla="*/ 612263 w 1212149"/>
              <a:gd name="connsiteY493" fmla="*/ 102143 h 1394515"/>
              <a:gd name="connsiteX494" fmla="*/ 1070491 w 1212149"/>
              <a:gd name="connsiteY494" fmla="*/ 516979 h 1394515"/>
              <a:gd name="connsiteX495" fmla="*/ 1067360 w 1212149"/>
              <a:gd name="connsiteY495" fmla="*/ 511312 h 1394515"/>
              <a:gd name="connsiteX496" fmla="*/ 1066614 w 1212149"/>
              <a:gd name="connsiteY496" fmla="*/ 506839 h 1394515"/>
              <a:gd name="connsiteX497" fmla="*/ 1065421 w 1212149"/>
              <a:gd name="connsiteY497" fmla="*/ 502962 h 1394515"/>
              <a:gd name="connsiteX498" fmla="*/ 1060501 w 1212149"/>
              <a:gd name="connsiteY498" fmla="*/ 492226 h 1394515"/>
              <a:gd name="connsiteX499" fmla="*/ 1058413 w 1212149"/>
              <a:gd name="connsiteY499" fmla="*/ 485963 h 1394515"/>
              <a:gd name="connsiteX500" fmla="*/ 1059605 w 1212149"/>
              <a:gd name="connsiteY500" fmla="*/ 479700 h 1394515"/>
              <a:gd name="connsiteX501" fmla="*/ 1057519 w 1212149"/>
              <a:gd name="connsiteY501" fmla="*/ 459719 h 1394515"/>
              <a:gd name="connsiteX502" fmla="*/ 1059605 w 1212149"/>
              <a:gd name="connsiteY502" fmla="*/ 449729 h 1394515"/>
              <a:gd name="connsiteX503" fmla="*/ 1058562 w 1212149"/>
              <a:gd name="connsiteY503" fmla="*/ 448535 h 1394515"/>
              <a:gd name="connsiteX504" fmla="*/ 1056027 w 1212149"/>
              <a:gd name="connsiteY504" fmla="*/ 447044 h 1394515"/>
              <a:gd name="connsiteX505" fmla="*/ 1054835 w 1212149"/>
              <a:gd name="connsiteY505" fmla="*/ 445404 h 1394515"/>
              <a:gd name="connsiteX506" fmla="*/ 1053194 w 1212149"/>
              <a:gd name="connsiteY506" fmla="*/ 441676 h 1394515"/>
              <a:gd name="connsiteX507" fmla="*/ 1053194 w 1212149"/>
              <a:gd name="connsiteY507" fmla="*/ 434221 h 1394515"/>
              <a:gd name="connsiteX508" fmla="*/ 1049764 w 1212149"/>
              <a:gd name="connsiteY508" fmla="*/ 429598 h 1394515"/>
              <a:gd name="connsiteX509" fmla="*/ 1046186 w 1212149"/>
              <a:gd name="connsiteY509" fmla="*/ 427510 h 1394515"/>
              <a:gd name="connsiteX510" fmla="*/ 1043799 w 1212149"/>
              <a:gd name="connsiteY510" fmla="*/ 423782 h 1394515"/>
              <a:gd name="connsiteX511" fmla="*/ 1042159 w 1212149"/>
              <a:gd name="connsiteY511" fmla="*/ 420651 h 1394515"/>
              <a:gd name="connsiteX512" fmla="*/ 1041862 w 1212149"/>
              <a:gd name="connsiteY512" fmla="*/ 418862 h 1394515"/>
              <a:gd name="connsiteX513" fmla="*/ 1040966 w 1212149"/>
              <a:gd name="connsiteY513" fmla="*/ 415879 h 1394515"/>
              <a:gd name="connsiteX514" fmla="*/ 1038282 w 1212149"/>
              <a:gd name="connsiteY514" fmla="*/ 413792 h 1394515"/>
              <a:gd name="connsiteX515" fmla="*/ 1036344 w 1212149"/>
              <a:gd name="connsiteY515" fmla="*/ 412897 h 1394515"/>
              <a:gd name="connsiteX516" fmla="*/ 1032318 w 1212149"/>
              <a:gd name="connsiteY516" fmla="*/ 409915 h 1394515"/>
              <a:gd name="connsiteX517" fmla="*/ 1030380 w 1212149"/>
              <a:gd name="connsiteY517" fmla="*/ 406933 h 1394515"/>
              <a:gd name="connsiteX518" fmla="*/ 1026353 w 1212149"/>
              <a:gd name="connsiteY518" fmla="*/ 398433 h 1394515"/>
              <a:gd name="connsiteX519" fmla="*/ 1024415 w 1212149"/>
              <a:gd name="connsiteY519" fmla="*/ 396196 h 1394515"/>
              <a:gd name="connsiteX520" fmla="*/ 1020687 w 1212149"/>
              <a:gd name="connsiteY520" fmla="*/ 393811 h 1394515"/>
              <a:gd name="connsiteX521" fmla="*/ 1017704 w 1212149"/>
              <a:gd name="connsiteY521" fmla="*/ 393811 h 1394515"/>
              <a:gd name="connsiteX522" fmla="*/ 1015767 w 1212149"/>
              <a:gd name="connsiteY522" fmla="*/ 393065 h 1394515"/>
              <a:gd name="connsiteX523" fmla="*/ 1008758 w 1212149"/>
              <a:gd name="connsiteY523" fmla="*/ 387697 h 1394515"/>
              <a:gd name="connsiteX524" fmla="*/ 1006521 w 1212149"/>
              <a:gd name="connsiteY524" fmla="*/ 386504 h 1394515"/>
              <a:gd name="connsiteX525" fmla="*/ 1004732 w 1212149"/>
              <a:gd name="connsiteY525" fmla="*/ 383969 h 1394515"/>
              <a:gd name="connsiteX526" fmla="*/ 1002197 w 1212149"/>
              <a:gd name="connsiteY526" fmla="*/ 381285 h 1394515"/>
              <a:gd name="connsiteX527" fmla="*/ 1000706 w 1212149"/>
              <a:gd name="connsiteY527" fmla="*/ 379197 h 1394515"/>
              <a:gd name="connsiteX528" fmla="*/ 998320 w 1212149"/>
              <a:gd name="connsiteY528" fmla="*/ 377110 h 1394515"/>
              <a:gd name="connsiteX529" fmla="*/ 996680 w 1212149"/>
              <a:gd name="connsiteY529" fmla="*/ 369058 h 1394515"/>
              <a:gd name="connsiteX530" fmla="*/ 996680 w 1212149"/>
              <a:gd name="connsiteY530" fmla="*/ 361155 h 1394515"/>
              <a:gd name="connsiteX531" fmla="*/ 996232 w 1212149"/>
              <a:gd name="connsiteY531" fmla="*/ 351761 h 1394515"/>
              <a:gd name="connsiteX532" fmla="*/ 993846 w 1212149"/>
              <a:gd name="connsiteY532" fmla="*/ 347287 h 1394515"/>
              <a:gd name="connsiteX533" fmla="*/ 992504 w 1212149"/>
              <a:gd name="connsiteY533" fmla="*/ 345796 h 1394515"/>
              <a:gd name="connsiteX534" fmla="*/ 991013 w 1212149"/>
              <a:gd name="connsiteY534" fmla="*/ 346243 h 1394515"/>
              <a:gd name="connsiteX535" fmla="*/ 991013 w 1212149"/>
              <a:gd name="connsiteY535" fmla="*/ 349226 h 1394515"/>
              <a:gd name="connsiteX536" fmla="*/ 991312 w 1212149"/>
              <a:gd name="connsiteY536" fmla="*/ 351164 h 1394515"/>
              <a:gd name="connsiteX537" fmla="*/ 990268 w 1212149"/>
              <a:gd name="connsiteY537" fmla="*/ 351164 h 1394515"/>
              <a:gd name="connsiteX538" fmla="*/ 986689 w 1212149"/>
              <a:gd name="connsiteY538" fmla="*/ 348629 h 1394515"/>
              <a:gd name="connsiteX539" fmla="*/ 982216 w 1212149"/>
              <a:gd name="connsiteY539" fmla="*/ 345945 h 1394515"/>
              <a:gd name="connsiteX540" fmla="*/ 979830 w 1212149"/>
              <a:gd name="connsiteY540" fmla="*/ 342814 h 1394515"/>
              <a:gd name="connsiteX541" fmla="*/ 978040 w 1212149"/>
              <a:gd name="connsiteY541" fmla="*/ 339980 h 1394515"/>
              <a:gd name="connsiteX542" fmla="*/ 976550 w 1212149"/>
              <a:gd name="connsiteY542" fmla="*/ 339980 h 1394515"/>
              <a:gd name="connsiteX543" fmla="*/ 975506 w 1212149"/>
              <a:gd name="connsiteY543" fmla="*/ 340577 h 1394515"/>
              <a:gd name="connsiteX544" fmla="*/ 974462 w 1212149"/>
              <a:gd name="connsiteY544" fmla="*/ 344156 h 1394515"/>
              <a:gd name="connsiteX545" fmla="*/ 976102 w 1212149"/>
              <a:gd name="connsiteY545" fmla="*/ 350269 h 1394515"/>
              <a:gd name="connsiteX546" fmla="*/ 975356 w 1212149"/>
              <a:gd name="connsiteY546" fmla="*/ 351164 h 1394515"/>
              <a:gd name="connsiteX547" fmla="*/ 973865 w 1212149"/>
              <a:gd name="connsiteY547" fmla="*/ 349673 h 1394515"/>
              <a:gd name="connsiteX548" fmla="*/ 971330 w 1212149"/>
              <a:gd name="connsiteY548" fmla="*/ 346541 h 1394515"/>
              <a:gd name="connsiteX549" fmla="*/ 969989 w 1212149"/>
              <a:gd name="connsiteY549" fmla="*/ 347585 h 1394515"/>
              <a:gd name="connsiteX550" fmla="*/ 968199 w 1212149"/>
              <a:gd name="connsiteY550" fmla="*/ 348033 h 1394515"/>
              <a:gd name="connsiteX551" fmla="*/ 966708 w 1212149"/>
              <a:gd name="connsiteY551" fmla="*/ 344752 h 1394515"/>
              <a:gd name="connsiteX552" fmla="*/ 965366 w 1212149"/>
              <a:gd name="connsiteY552" fmla="*/ 342665 h 1394515"/>
              <a:gd name="connsiteX553" fmla="*/ 963427 w 1212149"/>
              <a:gd name="connsiteY553" fmla="*/ 335954 h 1394515"/>
              <a:gd name="connsiteX554" fmla="*/ 961787 w 1212149"/>
              <a:gd name="connsiteY554" fmla="*/ 328499 h 1394515"/>
              <a:gd name="connsiteX555" fmla="*/ 961787 w 1212149"/>
              <a:gd name="connsiteY555" fmla="*/ 323131 h 1394515"/>
              <a:gd name="connsiteX556" fmla="*/ 958357 w 1212149"/>
              <a:gd name="connsiteY556" fmla="*/ 320148 h 1394515"/>
              <a:gd name="connsiteX557" fmla="*/ 957016 w 1212149"/>
              <a:gd name="connsiteY557" fmla="*/ 315078 h 1394515"/>
              <a:gd name="connsiteX558" fmla="*/ 955972 w 1212149"/>
              <a:gd name="connsiteY558" fmla="*/ 313736 h 1394515"/>
              <a:gd name="connsiteX559" fmla="*/ 955077 w 1212149"/>
              <a:gd name="connsiteY559" fmla="*/ 310158 h 1394515"/>
              <a:gd name="connsiteX560" fmla="*/ 951349 w 1212149"/>
              <a:gd name="connsiteY560" fmla="*/ 305535 h 1394515"/>
              <a:gd name="connsiteX561" fmla="*/ 947472 w 1212149"/>
              <a:gd name="connsiteY561" fmla="*/ 302254 h 1394515"/>
              <a:gd name="connsiteX562" fmla="*/ 944191 w 1212149"/>
              <a:gd name="connsiteY562" fmla="*/ 299123 h 1394515"/>
              <a:gd name="connsiteX563" fmla="*/ 941358 w 1212149"/>
              <a:gd name="connsiteY563" fmla="*/ 294650 h 1394515"/>
              <a:gd name="connsiteX564" fmla="*/ 942551 w 1212149"/>
              <a:gd name="connsiteY564" fmla="*/ 291518 h 1394515"/>
              <a:gd name="connsiteX565" fmla="*/ 944490 w 1212149"/>
              <a:gd name="connsiteY565" fmla="*/ 292264 h 1394515"/>
              <a:gd name="connsiteX566" fmla="*/ 946578 w 1212149"/>
              <a:gd name="connsiteY566" fmla="*/ 291966 h 1394515"/>
              <a:gd name="connsiteX567" fmla="*/ 944937 w 1212149"/>
              <a:gd name="connsiteY567" fmla="*/ 288685 h 1394515"/>
              <a:gd name="connsiteX568" fmla="*/ 943297 w 1212149"/>
              <a:gd name="connsiteY568" fmla="*/ 286448 h 1394515"/>
              <a:gd name="connsiteX569" fmla="*/ 939122 w 1212149"/>
              <a:gd name="connsiteY569" fmla="*/ 282273 h 1394515"/>
              <a:gd name="connsiteX570" fmla="*/ 937183 w 1212149"/>
              <a:gd name="connsiteY570" fmla="*/ 281229 h 1394515"/>
              <a:gd name="connsiteX571" fmla="*/ 933008 w 1212149"/>
              <a:gd name="connsiteY571" fmla="*/ 280633 h 1394515"/>
              <a:gd name="connsiteX572" fmla="*/ 928385 w 1212149"/>
              <a:gd name="connsiteY572" fmla="*/ 276905 h 1394515"/>
              <a:gd name="connsiteX573" fmla="*/ 925552 w 1212149"/>
              <a:gd name="connsiteY573" fmla="*/ 275265 h 1394515"/>
              <a:gd name="connsiteX574" fmla="*/ 923465 w 1212149"/>
              <a:gd name="connsiteY574" fmla="*/ 274967 h 1394515"/>
              <a:gd name="connsiteX575" fmla="*/ 921079 w 1212149"/>
              <a:gd name="connsiteY575" fmla="*/ 274370 h 1394515"/>
              <a:gd name="connsiteX576" fmla="*/ 919439 w 1212149"/>
              <a:gd name="connsiteY576" fmla="*/ 272283 h 1394515"/>
              <a:gd name="connsiteX577" fmla="*/ 916456 w 1212149"/>
              <a:gd name="connsiteY577" fmla="*/ 271537 h 1394515"/>
              <a:gd name="connsiteX578" fmla="*/ 912281 w 1212149"/>
              <a:gd name="connsiteY578" fmla="*/ 267362 h 1394515"/>
              <a:gd name="connsiteX579" fmla="*/ 910343 w 1212149"/>
              <a:gd name="connsiteY579" fmla="*/ 263187 h 1394515"/>
              <a:gd name="connsiteX580" fmla="*/ 909299 w 1212149"/>
              <a:gd name="connsiteY580" fmla="*/ 261695 h 1394515"/>
              <a:gd name="connsiteX581" fmla="*/ 907957 w 1212149"/>
              <a:gd name="connsiteY581" fmla="*/ 260502 h 1394515"/>
              <a:gd name="connsiteX582" fmla="*/ 905869 w 1212149"/>
              <a:gd name="connsiteY582" fmla="*/ 261248 h 1394515"/>
              <a:gd name="connsiteX583" fmla="*/ 904229 w 1212149"/>
              <a:gd name="connsiteY583" fmla="*/ 261546 h 1394515"/>
              <a:gd name="connsiteX584" fmla="*/ 900501 w 1212149"/>
              <a:gd name="connsiteY584" fmla="*/ 260950 h 1394515"/>
              <a:gd name="connsiteX585" fmla="*/ 899308 w 1212149"/>
              <a:gd name="connsiteY585" fmla="*/ 259161 h 1394515"/>
              <a:gd name="connsiteX586" fmla="*/ 896922 w 1212149"/>
              <a:gd name="connsiteY586" fmla="*/ 256924 h 1394515"/>
              <a:gd name="connsiteX587" fmla="*/ 892300 w 1212149"/>
              <a:gd name="connsiteY587" fmla="*/ 256327 h 1394515"/>
              <a:gd name="connsiteX588" fmla="*/ 888721 w 1212149"/>
              <a:gd name="connsiteY588" fmla="*/ 254985 h 1394515"/>
              <a:gd name="connsiteX589" fmla="*/ 886037 w 1212149"/>
              <a:gd name="connsiteY589" fmla="*/ 253643 h 1394515"/>
              <a:gd name="connsiteX590" fmla="*/ 883204 w 1212149"/>
              <a:gd name="connsiteY590" fmla="*/ 251854 h 1394515"/>
              <a:gd name="connsiteX591" fmla="*/ 880668 w 1212149"/>
              <a:gd name="connsiteY591" fmla="*/ 249021 h 1394515"/>
              <a:gd name="connsiteX592" fmla="*/ 878432 w 1212149"/>
              <a:gd name="connsiteY592" fmla="*/ 245144 h 1394515"/>
              <a:gd name="connsiteX593" fmla="*/ 878879 w 1212149"/>
              <a:gd name="connsiteY593" fmla="*/ 240223 h 1394515"/>
              <a:gd name="connsiteX594" fmla="*/ 879476 w 1212149"/>
              <a:gd name="connsiteY594" fmla="*/ 237092 h 1394515"/>
              <a:gd name="connsiteX595" fmla="*/ 876643 w 1212149"/>
              <a:gd name="connsiteY595" fmla="*/ 235899 h 1394515"/>
              <a:gd name="connsiteX596" fmla="*/ 871573 w 1212149"/>
              <a:gd name="connsiteY596" fmla="*/ 229189 h 1394515"/>
              <a:gd name="connsiteX597" fmla="*/ 871275 w 1212149"/>
              <a:gd name="connsiteY597" fmla="*/ 226504 h 1394515"/>
              <a:gd name="connsiteX598" fmla="*/ 872617 w 1212149"/>
              <a:gd name="connsiteY598" fmla="*/ 220838 h 1394515"/>
              <a:gd name="connsiteX599" fmla="*/ 873959 w 1212149"/>
              <a:gd name="connsiteY599" fmla="*/ 211146 h 1394515"/>
              <a:gd name="connsiteX600" fmla="*/ 872020 w 1212149"/>
              <a:gd name="connsiteY600" fmla="*/ 203988 h 1394515"/>
              <a:gd name="connsiteX601" fmla="*/ 868143 w 1212149"/>
              <a:gd name="connsiteY601" fmla="*/ 195191 h 1394515"/>
              <a:gd name="connsiteX602" fmla="*/ 868442 w 1212149"/>
              <a:gd name="connsiteY602" fmla="*/ 190717 h 1394515"/>
              <a:gd name="connsiteX603" fmla="*/ 866503 w 1212149"/>
              <a:gd name="connsiteY603" fmla="*/ 190717 h 1394515"/>
              <a:gd name="connsiteX604" fmla="*/ 864266 w 1212149"/>
              <a:gd name="connsiteY604" fmla="*/ 189823 h 1394515"/>
              <a:gd name="connsiteX605" fmla="*/ 861134 w 1212149"/>
              <a:gd name="connsiteY605" fmla="*/ 185498 h 1394515"/>
              <a:gd name="connsiteX606" fmla="*/ 858749 w 1212149"/>
              <a:gd name="connsiteY606" fmla="*/ 182665 h 1394515"/>
              <a:gd name="connsiteX607" fmla="*/ 857258 w 1212149"/>
              <a:gd name="connsiteY607" fmla="*/ 180130 h 1394515"/>
              <a:gd name="connsiteX608" fmla="*/ 855617 w 1212149"/>
              <a:gd name="connsiteY608" fmla="*/ 176551 h 1394515"/>
              <a:gd name="connsiteX609" fmla="*/ 855916 w 1212149"/>
              <a:gd name="connsiteY609" fmla="*/ 173718 h 1394515"/>
              <a:gd name="connsiteX610" fmla="*/ 856364 w 1212149"/>
              <a:gd name="connsiteY610" fmla="*/ 171780 h 1394515"/>
              <a:gd name="connsiteX611" fmla="*/ 856364 w 1212149"/>
              <a:gd name="connsiteY611" fmla="*/ 166710 h 1394515"/>
              <a:gd name="connsiteX612" fmla="*/ 854425 w 1212149"/>
              <a:gd name="connsiteY612" fmla="*/ 161789 h 1394515"/>
              <a:gd name="connsiteX613" fmla="*/ 853679 w 1212149"/>
              <a:gd name="connsiteY613" fmla="*/ 156719 h 1394515"/>
              <a:gd name="connsiteX614" fmla="*/ 851592 w 1212149"/>
              <a:gd name="connsiteY614" fmla="*/ 150456 h 1394515"/>
              <a:gd name="connsiteX615" fmla="*/ 852188 w 1212149"/>
              <a:gd name="connsiteY615" fmla="*/ 146281 h 1394515"/>
              <a:gd name="connsiteX616" fmla="*/ 851741 w 1212149"/>
              <a:gd name="connsiteY616" fmla="*/ 142851 h 1394515"/>
              <a:gd name="connsiteX617" fmla="*/ 851144 w 1212149"/>
              <a:gd name="connsiteY617" fmla="*/ 139869 h 1394515"/>
              <a:gd name="connsiteX618" fmla="*/ 851741 w 1212149"/>
              <a:gd name="connsiteY618" fmla="*/ 137931 h 1394515"/>
              <a:gd name="connsiteX619" fmla="*/ 852039 w 1212149"/>
              <a:gd name="connsiteY619" fmla="*/ 135545 h 1394515"/>
              <a:gd name="connsiteX620" fmla="*/ 849206 w 1212149"/>
              <a:gd name="connsiteY620" fmla="*/ 133159 h 1394515"/>
              <a:gd name="connsiteX621" fmla="*/ 846223 w 1212149"/>
              <a:gd name="connsiteY621" fmla="*/ 131370 h 1394515"/>
              <a:gd name="connsiteX622" fmla="*/ 842347 w 1212149"/>
              <a:gd name="connsiteY622" fmla="*/ 128089 h 1394515"/>
              <a:gd name="connsiteX623" fmla="*/ 835338 w 1212149"/>
              <a:gd name="connsiteY623" fmla="*/ 123019 h 1394515"/>
              <a:gd name="connsiteX624" fmla="*/ 833698 w 1212149"/>
              <a:gd name="connsiteY624" fmla="*/ 119142 h 1394515"/>
              <a:gd name="connsiteX625" fmla="*/ 830716 w 1212149"/>
              <a:gd name="connsiteY625" fmla="*/ 115713 h 1394515"/>
              <a:gd name="connsiteX626" fmla="*/ 826689 w 1212149"/>
              <a:gd name="connsiteY626" fmla="*/ 117055 h 1394515"/>
              <a:gd name="connsiteX627" fmla="*/ 823708 w 1212149"/>
              <a:gd name="connsiteY627" fmla="*/ 117651 h 1394515"/>
              <a:gd name="connsiteX628" fmla="*/ 821023 w 1212149"/>
              <a:gd name="connsiteY628" fmla="*/ 120186 h 1394515"/>
              <a:gd name="connsiteX629" fmla="*/ 817295 w 1212149"/>
              <a:gd name="connsiteY629" fmla="*/ 122125 h 1394515"/>
              <a:gd name="connsiteX630" fmla="*/ 813567 w 1212149"/>
              <a:gd name="connsiteY630" fmla="*/ 120335 h 1394515"/>
              <a:gd name="connsiteX631" fmla="*/ 811778 w 1212149"/>
              <a:gd name="connsiteY631" fmla="*/ 118844 h 1394515"/>
              <a:gd name="connsiteX632" fmla="*/ 810436 w 1212149"/>
              <a:gd name="connsiteY632" fmla="*/ 113774 h 1394515"/>
              <a:gd name="connsiteX633" fmla="*/ 808796 w 1212149"/>
              <a:gd name="connsiteY633" fmla="*/ 108108 h 1394515"/>
              <a:gd name="connsiteX634" fmla="*/ 807304 w 1212149"/>
              <a:gd name="connsiteY634" fmla="*/ 105275 h 1394515"/>
              <a:gd name="connsiteX635" fmla="*/ 806261 w 1212149"/>
              <a:gd name="connsiteY635" fmla="*/ 101845 h 1394515"/>
              <a:gd name="connsiteX636" fmla="*/ 807304 w 1212149"/>
              <a:gd name="connsiteY636" fmla="*/ 93644 h 1394515"/>
              <a:gd name="connsiteX637" fmla="*/ 805814 w 1212149"/>
              <a:gd name="connsiteY637" fmla="*/ 89767 h 1394515"/>
              <a:gd name="connsiteX638" fmla="*/ 805366 w 1212149"/>
              <a:gd name="connsiteY638" fmla="*/ 83951 h 1394515"/>
              <a:gd name="connsiteX639" fmla="*/ 803875 w 1212149"/>
              <a:gd name="connsiteY639" fmla="*/ 77390 h 1394515"/>
              <a:gd name="connsiteX640" fmla="*/ 802235 w 1212149"/>
              <a:gd name="connsiteY640" fmla="*/ 74110 h 1394515"/>
              <a:gd name="connsiteX641" fmla="*/ 802235 w 1212149"/>
              <a:gd name="connsiteY641" fmla="*/ 71426 h 1394515"/>
              <a:gd name="connsiteX642" fmla="*/ 799402 w 1212149"/>
              <a:gd name="connsiteY642" fmla="*/ 67549 h 1394515"/>
              <a:gd name="connsiteX643" fmla="*/ 798507 w 1212149"/>
              <a:gd name="connsiteY643" fmla="*/ 64716 h 1394515"/>
              <a:gd name="connsiteX644" fmla="*/ 796866 w 1212149"/>
              <a:gd name="connsiteY644" fmla="*/ 63672 h 1394515"/>
              <a:gd name="connsiteX645" fmla="*/ 794779 w 1212149"/>
              <a:gd name="connsiteY645" fmla="*/ 62032 h 1394515"/>
              <a:gd name="connsiteX646" fmla="*/ 794481 w 1212149"/>
              <a:gd name="connsiteY646" fmla="*/ 59944 h 1394515"/>
              <a:gd name="connsiteX647" fmla="*/ 794481 w 1212149"/>
              <a:gd name="connsiteY647" fmla="*/ 58453 h 1394515"/>
              <a:gd name="connsiteX648" fmla="*/ 795972 w 1212149"/>
              <a:gd name="connsiteY648" fmla="*/ 55918 h 1394515"/>
              <a:gd name="connsiteX649" fmla="*/ 796718 w 1212149"/>
              <a:gd name="connsiteY649" fmla="*/ 52488 h 1394515"/>
              <a:gd name="connsiteX650" fmla="*/ 793735 w 1212149"/>
              <a:gd name="connsiteY650" fmla="*/ 51594 h 1394515"/>
              <a:gd name="connsiteX651" fmla="*/ 791648 w 1212149"/>
              <a:gd name="connsiteY651" fmla="*/ 51594 h 1394515"/>
              <a:gd name="connsiteX652" fmla="*/ 790157 w 1212149"/>
              <a:gd name="connsiteY652" fmla="*/ 50401 h 1394515"/>
              <a:gd name="connsiteX653" fmla="*/ 788516 w 1212149"/>
              <a:gd name="connsiteY653" fmla="*/ 48760 h 1394515"/>
              <a:gd name="connsiteX654" fmla="*/ 787920 w 1212149"/>
              <a:gd name="connsiteY654" fmla="*/ 43542 h 1394515"/>
              <a:gd name="connsiteX655" fmla="*/ 787920 w 1212149"/>
              <a:gd name="connsiteY655" fmla="*/ 38024 h 1394515"/>
              <a:gd name="connsiteX656" fmla="*/ 787621 w 1212149"/>
              <a:gd name="connsiteY656" fmla="*/ 34595 h 1394515"/>
              <a:gd name="connsiteX657" fmla="*/ 786727 w 1212149"/>
              <a:gd name="connsiteY657" fmla="*/ 32060 h 1394515"/>
              <a:gd name="connsiteX658" fmla="*/ 786131 w 1212149"/>
              <a:gd name="connsiteY658" fmla="*/ 29376 h 1394515"/>
              <a:gd name="connsiteX659" fmla="*/ 784640 w 1212149"/>
              <a:gd name="connsiteY659" fmla="*/ 26543 h 1394515"/>
              <a:gd name="connsiteX660" fmla="*/ 780166 w 1212149"/>
              <a:gd name="connsiteY660" fmla="*/ 22815 h 1394515"/>
              <a:gd name="connsiteX661" fmla="*/ 780464 w 1212149"/>
              <a:gd name="connsiteY661" fmla="*/ 21323 h 1394515"/>
              <a:gd name="connsiteX662" fmla="*/ 781508 w 1212149"/>
              <a:gd name="connsiteY662" fmla="*/ 19385 h 1394515"/>
              <a:gd name="connsiteX663" fmla="*/ 779868 w 1212149"/>
              <a:gd name="connsiteY663" fmla="*/ 18192 h 1394515"/>
              <a:gd name="connsiteX664" fmla="*/ 777482 w 1212149"/>
              <a:gd name="connsiteY664" fmla="*/ 18192 h 1394515"/>
              <a:gd name="connsiteX665" fmla="*/ 776140 w 1212149"/>
              <a:gd name="connsiteY665" fmla="*/ 20876 h 1394515"/>
              <a:gd name="connsiteX666" fmla="*/ 774052 w 1212149"/>
              <a:gd name="connsiteY666" fmla="*/ 23113 h 1394515"/>
              <a:gd name="connsiteX667" fmla="*/ 769877 w 1212149"/>
              <a:gd name="connsiteY667" fmla="*/ 24902 h 1394515"/>
              <a:gd name="connsiteX668" fmla="*/ 769131 w 1212149"/>
              <a:gd name="connsiteY668" fmla="*/ 33998 h 1394515"/>
              <a:gd name="connsiteX669" fmla="*/ 766597 w 1212149"/>
              <a:gd name="connsiteY669" fmla="*/ 43840 h 1394515"/>
              <a:gd name="connsiteX670" fmla="*/ 764210 w 1212149"/>
              <a:gd name="connsiteY670" fmla="*/ 51146 h 1394515"/>
              <a:gd name="connsiteX671" fmla="*/ 764658 w 1212149"/>
              <a:gd name="connsiteY671" fmla="*/ 53383 h 1394515"/>
              <a:gd name="connsiteX672" fmla="*/ 764658 w 1212149"/>
              <a:gd name="connsiteY672" fmla="*/ 55470 h 1394515"/>
              <a:gd name="connsiteX673" fmla="*/ 763167 w 1212149"/>
              <a:gd name="connsiteY673" fmla="*/ 54427 h 1394515"/>
              <a:gd name="connsiteX674" fmla="*/ 762123 w 1212149"/>
              <a:gd name="connsiteY674" fmla="*/ 53234 h 1394515"/>
              <a:gd name="connsiteX675" fmla="*/ 760482 w 1212149"/>
              <a:gd name="connsiteY675" fmla="*/ 56067 h 1394515"/>
              <a:gd name="connsiteX676" fmla="*/ 757352 w 1212149"/>
              <a:gd name="connsiteY676" fmla="*/ 63523 h 1394515"/>
              <a:gd name="connsiteX677" fmla="*/ 757053 w 1212149"/>
              <a:gd name="connsiteY677" fmla="*/ 67400 h 1394515"/>
              <a:gd name="connsiteX678" fmla="*/ 758842 w 1212149"/>
              <a:gd name="connsiteY678" fmla="*/ 68444 h 1394515"/>
              <a:gd name="connsiteX679" fmla="*/ 760036 w 1212149"/>
              <a:gd name="connsiteY679" fmla="*/ 69487 h 1394515"/>
              <a:gd name="connsiteX680" fmla="*/ 761526 w 1212149"/>
              <a:gd name="connsiteY680" fmla="*/ 69786 h 1394515"/>
              <a:gd name="connsiteX681" fmla="*/ 762273 w 1212149"/>
              <a:gd name="connsiteY681" fmla="*/ 70680 h 1394515"/>
              <a:gd name="connsiteX682" fmla="*/ 762719 w 1212149"/>
              <a:gd name="connsiteY682" fmla="*/ 72619 h 1394515"/>
              <a:gd name="connsiteX683" fmla="*/ 763763 w 1212149"/>
              <a:gd name="connsiteY683" fmla="*/ 74259 h 1394515"/>
              <a:gd name="connsiteX684" fmla="*/ 763465 w 1212149"/>
              <a:gd name="connsiteY684" fmla="*/ 76048 h 1394515"/>
              <a:gd name="connsiteX685" fmla="*/ 762273 w 1212149"/>
              <a:gd name="connsiteY685" fmla="*/ 75303 h 1394515"/>
              <a:gd name="connsiteX686" fmla="*/ 759737 w 1212149"/>
              <a:gd name="connsiteY686" fmla="*/ 75303 h 1394515"/>
              <a:gd name="connsiteX687" fmla="*/ 758545 w 1212149"/>
              <a:gd name="connsiteY687" fmla="*/ 76794 h 1394515"/>
              <a:gd name="connsiteX688" fmla="*/ 755413 w 1212149"/>
              <a:gd name="connsiteY688" fmla="*/ 79776 h 1394515"/>
              <a:gd name="connsiteX689" fmla="*/ 756308 w 1212149"/>
              <a:gd name="connsiteY689" fmla="*/ 88574 h 1394515"/>
              <a:gd name="connsiteX690" fmla="*/ 754817 w 1212149"/>
              <a:gd name="connsiteY690" fmla="*/ 93196 h 1394515"/>
              <a:gd name="connsiteX691" fmla="*/ 753325 w 1212149"/>
              <a:gd name="connsiteY691" fmla="*/ 96775 h 1394515"/>
              <a:gd name="connsiteX692" fmla="*/ 751685 w 1212149"/>
              <a:gd name="connsiteY692" fmla="*/ 103485 h 1394515"/>
              <a:gd name="connsiteX693" fmla="*/ 751685 w 1212149"/>
              <a:gd name="connsiteY693" fmla="*/ 107064 h 1394515"/>
              <a:gd name="connsiteX694" fmla="*/ 753325 w 1212149"/>
              <a:gd name="connsiteY694" fmla="*/ 109599 h 1394515"/>
              <a:gd name="connsiteX695" fmla="*/ 754817 w 1212149"/>
              <a:gd name="connsiteY695" fmla="*/ 113327 h 1394515"/>
              <a:gd name="connsiteX696" fmla="*/ 753921 w 1212149"/>
              <a:gd name="connsiteY696" fmla="*/ 118546 h 1394515"/>
              <a:gd name="connsiteX697" fmla="*/ 753027 w 1212149"/>
              <a:gd name="connsiteY697" fmla="*/ 122274 h 1394515"/>
              <a:gd name="connsiteX698" fmla="*/ 755114 w 1212149"/>
              <a:gd name="connsiteY698" fmla="*/ 133010 h 1394515"/>
              <a:gd name="connsiteX699" fmla="*/ 755712 w 1212149"/>
              <a:gd name="connsiteY699" fmla="*/ 138676 h 1394515"/>
              <a:gd name="connsiteX700" fmla="*/ 754518 w 1212149"/>
              <a:gd name="connsiteY700" fmla="*/ 142553 h 1394515"/>
              <a:gd name="connsiteX701" fmla="*/ 751089 w 1212149"/>
              <a:gd name="connsiteY701" fmla="*/ 154035 h 1394515"/>
              <a:gd name="connsiteX702" fmla="*/ 749597 w 1212149"/>
              <a:gd name="connsiteY702" fmla="*/ 162385 h 1394515"/>
              <a:gd name="connsiteX703" fmla="*/ 750045 w 1212149"/>
              <a:gd name="connsiteY703" fmla="*/ 167008 h 1394515"/>
              <a:gd name="connsiteX704" fmla="*/ 748553 w 1212149"/>
              <a:gd name="connsiteY704" fmla="*/ 171183 h 1394515"/>
              <a:gd name="connsiteX705" fmla="*/ 746913 w 1212149"/>
              <a:gd name="connsiteY705" fmla="*/ 178042 h 1394515"/>
              <a:gd name="connsiteX706" fmla="*/ 744975 w 1212149"/>
              <a:gd name="connsiteY706" fmla="*/ 183112 h 1394515"/>
              <a:gd name="connsiteX707" fmla="*/ 738265 w 1212149"/>
              <a:gd name="connsiteY707" fmla="*/ 193401 h 1394515"/>
              <a:gd name="connsiteX708" fmla="*/ 736923 w 1212149"/>
              <a:gd name="connsiteY708" fmla="*/ 198471 h 1394515"/>
              <a:gd name="connsiteX709" fmla="*/ 734686 w 1212149"/>
              <a:gd name="connsiteY709" fmla="*/ 204734 h 1394515"/>
              <a:gd name="connsiteX710" fmla="*/ 729914 w 1212149"/>
              <a:gd name="connsiteY710" fmla="*/ 208313 h 1394515"/>
              <a:gd name="connsiteX711" fmla="*/ 726336 w 1212149"/>
              <a:gd name="connsiteY711" fmla="*/ 210549 h 1394515"/>
              <a:gd name="connsiteX712" fmla="*/ 718433 w 1212149"/>
              <a:gd name="connsiteY712" fmla="*/ 212786 h 1394515"/>
              <a:gd name="connsiteX713" fmla="*/ 713810 w 1212149"/>
              <a:gd name="connsiteY713" fmla="*/ 212786 h 1394515"/>
              <a:gd name="connsiteX714" fmla="*/ 711424 w 1212149"/>
              <a:gd name="connsiteY714" fmla="*/ 211295 h 1394515"/>
              <a:gd name="connsiteX715" fmla="*/ 710083 w 1212149"/>
              <a:gd name="connsiteY715" fmla="*/ 210102 h 1394515"/>
              <a:gd name="connsiteX716" fmla="*/ 704714 w 1212149"/>
              <a:gd name="connsiteY716" fmla="*/ 208163 h 1394515"/>
              <a:gd name="connsiteX717" fmla="*/ 698153 w 1212149"/>
              <a:gd name="connsiteY717" fmla="*/ 203690 h 1394515"/>
              <a:gd name="connsiteX718" fmla="*/ 693083 w 1212149"/>
              <a:gd name="connsiteY718" fmla="*/ 202199 h 1394515"/>
              <a:gd name="connsiteX719" fmla="*/ 690548 w 1212149"/>
              <a:gd name="connsiteY719" fmla="*/ 197726 h 1394515"/>
              <a:gd name="connsiteX720" fmla="*/ 690250 w 1212149"/>
              <a:gd name="connsiteY720" fmla="*/ 195787 h 1394515"/>
              <a:gd name="connsiteX721" fmla="*/ 689356 w 1212149"/>
              <a:gd name="connsiteY721" fmla="*/ 193401 h 1394515"/>
              <a:gd name="connsiteX722" fmla="*/ 686672 w 1212149"/>
              <a:gd name="connsiteY722" fmla="*/ 190121 h 1394515"/>
              <a:gd name="connsiteX723" fmla="*/ 681751 w 1212149"/>
              <a:gd name="connsiteY723" fmla="*/ 189077 h 1394515"/>
              <a:gd name="connsiteX724" fmla="*/ 676680 w 1212149"/>
              <a:gd name="connsiteY724" fmla="*/ 186691 h 1394515"/>
              <a:gd name="connsiteX725" fmla="*/ 673549 w 1212149"/>
              <a:gd name="connsiteY725" fmla="*/ 186989 h 1394515"/>
              <a:gd name="connsiteX726" fmla="*/ 666690 w 1212149"/>
              <a:gd name="connsiteY726" fmla="*/ 185051 h 1394515"/>
              <a:gd name="connsiteX727" fmla="*/ 662067 w 1212149"/>
              <a:gd name="connsiteY727" fmla="*/ 182218 h 1394515"/>
              <a:gd name="connsiteX728" fmla="*/ 657893 w 1212149"/>
              <a:gd name="connsiteY728" fmla="*/ 178341 h 1394515"/>
              <a:gd name="connsiteX729" fmla="*/ 652375 w 1212149"/>
              <a:gd name="connsiteY729" fmla="*/ 171481 h 1394515"/>
              <a:gd name="connsiteX730" fmla="*/ 647752 w 1212149"/>
              <a:gd name="connsiteY730" fmla="*/ 169692 h 1394515"/>
              <a:gd name="connsiteX731" fmla="*/ 641788 w 1212149"/>
              <a:gd name="connsiteY731" fmla="*/ 166859 h 1394515"/>
              <a:gd name="connsiteX732" fmla="*/ 638358 w 1212149"/>
              <a:gd name="connsiteY732" fmla="*/ 164473 h 1394515"/>
              <a:gd name="connsiteX733" fmla="*/ 636271 w 1212149"/>
              <a:gd name="connsiteY733" fmla="*/ 163280 h 1394515"/>
              <a:gd name="connsiteX734" fmla="*/ 634034 w 1212149"/>
              <a:gd name="connsiteY734" fmla="*/ 161491 h 1394515"/>
              <a:gd name="connsiteX735" fmla="*/ 631946 w 1212149"/>
              <a:gd name="connsiteY735" fmla="*/ 161938 h 1394515"/>
              <a:gd name="connsiteX736" fmla="*/ 628367 w 1212149"/>
              <a:gd name="connsiteY736" fmla="*/ 161938 h 1394515"/>
              <a:gd name="connsiteX737" fmla="*/ 626131 w 1212149"/>
              <a:gd name="connsiteY737" fmla="*/ 160298 h 1394515"/>
              <a:gd name="connsiteX738" fmla="*/ 625833 w 1212149"/>
              <a:gd name="connsiteY738" fmla="*/ 158956 h 1394515"/>
              <a:gd name="connsiteX739" fmla="*/ 626131 w 1212149"/>
              <a:gd name="connsiteY739" fmla="*/ 157912 h 1394515"/>
              <a:gd name="connsiteX740" fmla="*/ 626131 w 1212149"/>
              <a:gd name="connsiteY740" fmla="*/ 155974 h 1394515"/>
              <a:gd name="connsiteX741" fmla="*/ 625534 w 1212149"/>
              <a:gd name="connsiteY741" fmla="*/ 155675 h 1394515"/>
              <a:gd name="connsiteX742" fmla="*/ 624789 w 1212149"/>
              <a:gd name="connsiteY742" fmla="*/ 155675 h 1394515"/>
              <a:gd name="connsiteX743" fmla="*/ 624193 w 1212149"/>
              <a:gd name="connsiteY743" fmla="*/ 156123 h 1394515"/>
              <a:gd name="connsiteX744" fmla="*/ 623298 w 1212149"/>
              <a:gd name="connsiteY744" fmla="*/ 156421 h 1394515"/>
              <a:gd name="connsiteX745" fmla="*/ 620166 w 1212149"/>
              <a:gd name="connsiteY745" fmla="*/ 154930 h 1394515"/>
              <a:gd name="connsiteX746" fmla="*/ 615693 w 1212149"/>
              <a:gd name="connsiteY746" fmla="*/ 152544 h 1394515"/>
              <a:gd name="connsiteX747" fmla="*/ 614798 w 1212149"/>
              <a:gd name="connsiteY747" fmla="*/ 150456 h 1394515"/>
              <a:gd name="connsiteX748" fmla="*/ 613307 w 1212149"/>
              <a:gd name="connsiteY748" fmla="*/ 147921 h 1394515"/>
              <a:gd name="connsiteX749" fmla="*/ 607044 w 1212149"/>
              <a:gd name="connsiteY749" fmla="*/ 144194 h 1394515"/>
              <a:gd name="connsiteX750" fmla="*/ 603466 w 1212149"/>
              <a:gd name="connsiteY750" fmla="*/ 141062 h 1394515"/>
              <a:gd name="connsiteX751" fmla="*/ 595562 w 1212149"/>
              <a:gd name="connsiteY751" fmla="*/ 136589 h 1394515"/>
              <a:gd name="connsiteX752" fmla="*/ 593475 w 1212149"/>
              <a:gd name="connsiteY752" fmla="*/ 134501 h 1394515"/>
              <a:gd name="connsiteX753" fmla="*/ 592878 w 1212149"/>
              <a:gd name="connsiteY753" fmla="*/ 132562 h 1394515"/>
              <a:gd name="connsiteX754" fmla="*/ 592282 w 1212149"/>
              <a:gd name="connsiteY754" fmla="*/ 129879 h 1394515"/>
              <a:gd name="connsiteX755" fmla="*/ 594071 w 1212149"/>
              <a:gd name="connsiteY755" fmla="*/ 127045 h 1394515"/>
              <a:gd name="connsiteX756" fmla="*/ 595861 w 1212149"/>
              <a:gd name="connsiteY756" fmla="*/ 125107 h 1394515"/>
              <a:gd name="connsiteX757" fmla="*/ 601229 w 1212149"/>
              <a:gd name="connsiteY757" fmla="*/ 116756 h 1394515"/>
              <a:gd name="connsiteX758" fmla="*/ 602869 w 1212149"/>
              <a:gd name="connsiteY758" fmla="*/ 115265 h 1394515"/>
              <a:gd name="connsiteX759" fmla="*/ 604956 w 1212149"/>
              <a:gd name="connsiteY759" fmla="*/ 113029 h 1394515"/>
              <a:gd name="connsiteX760" fmla="*/ 606895 w 1212149"/>
              <a:gd name="connsiteY760" fmla="*/ 106915 h 1394515"/>
              <a:gd name="connsiteX761" fmla="*/ 607790 w 1212149"/>
              <a:gd name="connsiteY761" fmla="*/ 103485 h 1394515"/>
              <a:gd name="connsiteX762" fmla="*/ 606150 w 1212149"/>
              <a:gd name="connsiteY762" fmla="*/ 98266 h 1394515"/>
              <a:gd name="connsiteX763" fmla="*/ 606150 w 1212149"/>
              <a:gd name="connsiteY763" fmla="*/ 89469 h 1394515"/>
              <a:gd name="connsiteX764" fmla="*/ 612412 w 1212149"/>
              <a:gd name="connsiteY764" fmla="*/ 86039 h 1394515"/>
              <a:gd name="connsiteX765" fmla="*/ 614201 w 1212149"/>
              <a:gd name="connsiteY765" fmla="*/ 85592 h 1394515"/>
              <a:gd name="connsiteX766" fmla="*/ 615842 w 1212149"/>
              <a:gd name="connsiteY766" fmla="*/ 84846 h 1394515"/>
              <a:gd name="connsiteX767" fmla="*/ 617632 w 1212149"/>
              <a:gd name="connsiteY767" fmla="*/ 85890 h 1394515"/>
              <a:gd name="connsiteX768" fmla="*/ 618824 w 1212149"/>
              <a:gd name="connsiteY768" fmla="*/ 87530 h 1394515"/>
              <a:gd name="connsiteX769" fmla="*/ 620166 w 1212149"/>
              <a:gd name="connsiteY769" fmla="*/ 87232 h 1394515"/>
              <a:gd name="connsiteX770" fmla="*/ 623745 w 1212149"/>
              <a:gd name="connsiteY770" fmla="*/ 81118 h 1394515"/>
              <a:gd name="connsiteX771" fmla="*/ 623149 w 1212149"/>
              <a:gd name="connsiteY771" fmla="*/ 78583 h 1394515"/>
              <a:gd name="connsiteX772" fmla="*/ 621657 w 1212149"/>
              <a:gd name="connsiteY772" fmla="*/ 76347 h 1394515"/>
              <a:gd name="connsiteX773" fmla="*/ 622105 w 1212149"/>
              <a:gd name="connsiteY773" fmla="*/ 75005 h 1394515"/>
              <a:gd name="connsiteX774" fmla="*/ 632841 w 1212149"/>
              <a:gd name="connsiteY774" fmla="*/ 62926 h 1394515"/>
              <a:gd name="connsiteX775" fmla="*/ 631499 w 1212149"/>
              <a:gd name="connsiteY775" fmla="*/ 59944 h 1394515"/>
              <a:gd name="connsiteX776" fmla="*/ 629859 w 1212149"/>
              <a:gd name="connsiteY776" fmla="*/ 59198 h 1394515"/>
              <a:gd name="connsiteX777" fmla="*/ 626727 w 1212149"/>
              <a:gd name="connsiteY777" fmla="*/ 59198 h 1394515"/>
              <a:gd name="connsiteX778" fmla="*/ 623894 w 1212149"/>
              <a:gd name="connsiteY778" fmla="*/ 56813 h 1394515"/>
              <a:gd name="connsiteX779" fmla="*/ 622105 w 1212149"/>
              <a:gd name="connsiteY779" fmla="*/ 51892 h 1394515"/>
              <a:gd name="connsiteX780" fmla="*/ 619570 w 1212149"/>
              <a:gd name="connsiteY780" fmla="*/ 51892 h 1394515"/>
              <a:gd name="connsiteX781" fmla="*/ 614948 w 1212149"/>
              <a:gd name="connsiteY781" fmla="*/ 56663 h 1394515"/>
              <a:gd name="connsiteX782" fmla="*/ 614351 w 1212149"/>
              <a:gd name="connsiteY782" fmla="*/ 57856 h 1394515"/>
              <a:gd name="connsiteX783" fmla="*/ 615395 w 1212149"/>
              <a:gd name="connsiteY783" fmla="*/ 58453 h 1394515"/>
              <a:gd name="connsiteX784" fmla="*/ 616289 w 1212149"/>
              <a:gd name="connsiteY784" fmla="*/ 61435 h 1394515"/>
              <a:gd name="connsiteX785" fmla="*/ 614500 w 1212149"/>
              <a:gd name="connsiteY785" fmla="*/ 65014 h 1394515"/>
              <a:gd name="connsiteX786" fmla="*/ 612711 w 1212149"/>
              <a:gd name="connsiteY786" fmla="*/ 65014 h 1394515"/>
              <a:gd name="connsiteX787" fmla="*/ 609728 w 1212149"/>
              <a:gd name="connsiteY787" fmla="*/ 64716 h 1394515"/>
              <a:gd name="connsiteX788" fmla="*/ 608387 w 1212149"/>
              <a:gd name="connsiteY788" fmla="*/ 62181 h 1394515"/>
              <a:gd name="connsiteX789" fmla="*/ 607790 w 1212149"/>
              <a:gd name="connsiteY789" fmla="*/ 58304 h 1394515"/>
              <a:gd name="connsiteX790" fmla="*/ 606000 w 1212149"/>
              <a:gd name="connsiteY790" fmla="*/ 57260 h 1394515"/>
              <a:gd name="connsiteX791" fmla="*/ 603912 w 1212149"/>
              <a:gd name="connsiteY791" fmla="*/ 58005 h 1394515"/>
              <a:gd name="connsiteX792" fmla="*/ 602123 w 1212149"/>
              <a:gd name="connsiteY792" fmla="*/ 59348 h 1394515"/>
              <a:gd name="connsiteX793" fmla="*/ 600931 w 1212149"/>
              <a:gd name="connsiteY793" fmla="*/ 59795 h 1394515"/>
              <a:gd name="connsiteX794" fmla="*/ 599887 w 1212149"/>
              <a:gd name="connsiteY794" fmla="*/ 58900 h 1394515"/>
              <a:gd name="connsiteX795" fmla="*/ 599887 w 1212149"/>
              <a:gd name="connsiteY795" fmla="*/ 57260 h 1394515"/>
              <a:gd name="connsiteX796" fmla="*/ 602571 w 1212149"/>
              <a:gd name="connsiteY796" fmla="*/ 54576 h 1394515"/>
              <a:gd name="connsiteX797" fmla="*/ 604807 w 1212149"/>
              <a:gd name="connsiteY797" fmla="*/ 52787 h 1394515"/>
              <a:gd name="connsiteX798" fmla="*/ 604807 w 1212149"/>
              <a:gd name="connsiteY798" fmla="*/ 52190 h 1394515"/>
              <a:gd name="connsiteX799" fmla="*/ 603316 w 1212149"/>
              <a:gd name="connsiteY799" fmla="*/ 51743 h 1394515"/>
              <a:gd name="connsiteX800" fmla="*/ 603615 w 1212149"/>
              <a:gd name="connsiteY800" fmla="*/ 50550 h 1394515"/>
              <a:gd name="connsiteX801" fmla="*/ 605703 w 1212149"/>
              <a:gd name="connsiteY801" fmla="*/ 48313 h 1394515"/>
              <a:gd name="connsiteX802" fmla="*/ 604659 w 1212149"/>
              <a:gd name="connsiteY802" fmla="*/ 48313 h 1394515"/>
              <a:gd name="connsiteX803" fmla="*/ 602123 w 1212149"/>
              <a:gd name="connsiteY803" fmla="*/ 50550 h 1394515"/>
              <a:gd name="connsiteX804" fmla="*/ 599439 w 1212149"/>
              <a:gd name="connsiteY804" fmla="*/ 51892 h 1394515"/>
              <a:gd name="connsiteX805" fmla="*/ 595861 w 1212149"/>
              <a:gd name="connsiteY805" fmla="*/ 54725 h 1394515"/>
              <a:gd name="connsiteX806" fmla="*/ 590642 w 1212149"/>
              <a:gd name="connsiteY806" fmla="*/ 56663 h 1394515"/>
              <a:gd name="connsiteX807" fmla="*/ 587063 w 1212149"/>
              <a:gd name="connsiteY807" fmla="*/ 59198 h 1394515"/>
              <a:gd name="connsiteX808" fmla="*/ 582142 w 1212149"/>
              <a:gd name="connsiteY808" fmla="*/ 58453 h 1394515"/>
              <a:gd name="connsiteX809" fmla="*/ 577520 w 1212149"/>
              <a:gd name="connsiteY809" fmla="*/ 55918 h 1394515"/>
              <a:gd name="connsiteX810" fmla="*/ 576476 w 1212149"/>
              <a:gd name="connsiteY810" fmla="*/ 54576 h 1394515"/>
              <a:gd name="connsiteX811" fmla="*/ 574239 w 1212149"/>
              <a:gd name="connsiteY811" fmla="*/ 52638 h 1394515"/>
              <a:gd name="connsiteX812" fmla="*/ 569170 w 1212149"/>
              <a:gd name="connsiteY812" fmla="*/ 54725 h 1394515"/>
              <a:gd name="connsiteX813" fmla="*/ 566038 w 1212149"/>
              <a:gd name="connsiteY813" fmla="*/ 54427 h 1394515"/>
              <a:gd name="connsiteX814" fmla="*/ 564249 w 1212149"/>
              <a:gd name="connsiteY814" fmla="*/ 53681 h 1394515"/>
              <a:gd name="connsiteX815" fmla="*/ 561266 w 1212149"/>
              <a:gd name="connsiteY815" fmla="*/ 53234 h 1394515"/>
              <a:gd name="connsiteX816" fmla="*/ 558731 w 1212149"/>
              <a:gd name="connsiteY816" fmla="*/ 51295 h 1394515"/>
              <a:gd name="connsiteX817" fmla="*/ 552469 w 1212149"/>
              <a:gd name="connsiteY817" fmla="*/ 48313 h 1394515"/>
              <a:gd name="connsiteX818" fmla="*/ 545908 w 1212149"/>
              <a:gd name="connsiteY818" fmla="*/ 47717 h 1394515"/>
              <a:gd name="connsiteX819" fmla="*/ 542776 w 1212149"/>
              <a:gd name="connsiteY819" fmla="*/ 47717 h 1394515"/>
              <a:gd name="connsiteX820" fmla="*/ 540391 w 1212149"/>
              <a:gd name="connsiteY820" fmla="*/ 46375 h 1394515"/>
              <a:gd name="connsiteX821" fmla="*/ 538154 w 1212149"/>
              <a:gd name="connsiteY821" fmla="*/ 45480 h 1394515"/>
              <a:gd name="connsiteX822" fmla="*/ 533680 w 1212149"/>
              <a:gd name="connsiteY822" fmla="*/ 44884 h 1394515"/>
              <a:gd name="connsiteX823" fmla="*/ 531742 w 1212149"/>
              <a:gd name="connsiteY823" fmla="*/ 42498 h 1394515"/>
              <a:gd name="connsiteX824" fmla="*/ 529355 w 1212149"/>
              <a:gd name="connsiteY824" fmla="*/ 37875 h 1394515"/>
              <a:gd name="connsiteX825" fmla="*/ 527715 w 1212149"/>
              <a:gd name="connsiteY825" fmla="*/ 36682 h 1394515"/>
              <a:gd name="connsiteX826" fmla="*/ 525031 w 1212149"/>
              <a:gd name="connsiteY826" fmla="*/ 36235 h 1394515"/>
              <a:gd name="connsiteX827" fmla="*/ 522198 w 1212149"/>
              <a:gd name="connsiteY827" fmla="*/ 38322 h 1394515"/>
              <a:gd name="connsiteX828" fmla="*/ 520558 w 1212149"/>
              <a:gd name="connsiteY828" fmla="*/ 39366 h 1394515"/>
              <a:gd name="connsiteX829" fmla="*/ 517277 w 1212149"/>
              <a:gd name="connsiteY829" fmla="*/ 35489 h 1394515"/>
              <a:gd name="connsiteX830" fmla="*/ 511462 w 1212149"/>
              <a:gd name="connsiteY830" fmla="*/ 31463 h 1394515"/>
              <a:gd name="connsiteX831" fmla="*/ 509524 w 1212149"/>
              <a:gd name="connsiteY831" fmla="*/ 30867 h 1394515"/>
              <a:gd name="connsiteX832" fmla="*/ 508480 w 1212149"/>
              <a:gd name="connsiteY832" fmla="*/ 31761 h 1394515"/>
              <a:gd name="connsiteX833" fmla="*/ 507735 w 1212149"/>
              <a:gd name="connsiteY833" fmla="*/ 33551 h 1394515"/>
              <a:gd name="connsiteX834" fmla="*/ 506691 w 1212149"/>
              <a:gd name="connsiteY834" fmla="*/ 33551 h 1394515"/>
              <a:gd name="connsiteX835" fmla="*/ 505348 w 1212149"/>
              <a:gd name="connsiteY835" fmla="*/ 32954 h 1394515"/>
              <a:gd name="connsiteX836" fmla="*/ 503112 w 1212149"/>
              <a:gd name="connsiteY836" fmla="*/ 30568 h 1394515"/>
              <a:gd name="connsiteX837" fmla="*/ 501620 w 1212149"/>
              <a:gd name="connsiteY837" fmla="*/ 30121 h 1394515"/>
              <a:gd name="connsiteX838" fmla="*/ 497743 w 1212149"/>
              <a:gd name="connsiteY838" fmla="*/ 32656 h 1394515"/>
              <a:gd name="connsiteX839" fmla="*/ 498042 w 1212149"/>
              <a:gd name="connsiteY839" fmla="*/ 33551 h 1394515"/>
              <a:gd name="connsiteX840" fmla="*/ 501323 w 1212149"/>
              <a:gd name="connsiteY840" fmla="*/ 34893 h 1394515"/>
              <a:gd name="connsiteX841" fmla="*/ 504752 w 1212149"/>
              <a:gd name="connsiteY841" fmla="*/ 38322 h 1394515"/>
              <a:gd name="connsiteX842" fmla="*/ 506392 w 1212149"/>
              <a:gd name="connsiteY842" fmla="*/ 39068 h 1394515"/>
              <a:gd name="connsiteX843" fmla="*/ 510120 w 1212149"/>
              <a:gd name="connsiteY843" fmla="*/ 38173 h 1394515"/>
              <a:gd name="connsiteX844" fmla="*/ 515339 w 1212149"/>
              <a:gd name="connsiteY844" fmla="*/ 38770 h 1394515"/>
              <a:gd name="connsiteX845" fmla="*/ 520558 w 1212149"/>
              <a:gd name="connsiteY845" fmla="*/ 43094 h 1394515"/>
              <a:gd name="connsiteX846" fmla="*/ 519813 w 1212149"/>
              <a:gd name="connsiteY846" fmla="*/ 45182 h 1394515"/>
              <a:gd name="connsiteX847" fmla="*/ 519365 w 1212149"/>
              <a:gd name="connsiteY847" fmla="*/ 48164 h 1394515"/>
              <a:gd name="connsiteX848" fmla="*/ 519365 w 1212149"/>
              <a:gd name="connsiteY848" fmla="*/ 51445 h 1394515"/>
              <a:gd name="connsiteX849" fmla="*/ 519365 w 1212149"/>
              <a:gd name="connsiteY849" fmla="*/ 53681 h 1394515"/>
              <a:gd name="connsiteX850" fmla="*/ 521602 w 1212149"/>
              <a:gd name="connsiteY850" fmla="*/ 56067 h 1394515"/>
              <a:gd name="connsiteX851" fmla="*/ 520707 w 1212149"/>
              <a:gd name="connsiteY851" fmla="*/ 56067 h 1394515"/>
              <a:gd name="connsiteX852" fmla="*/ 518321 w 1212149"/>
              <a:gd name="connsiteY852" fmla="*/ 55769 h 1394515"/>
              <a:gd name="connsiteX853" fmla="*/ 516383 w 1212149"/>
              <a:gd name="connsiteY853" fmla="*/ 56514 h 1394515"/>
              <a:gd name="connsiteX854" fmla="*/ 514593 w 1212149"/>
              <a:gd name="connsiteY854" fmla="*/ 57707 h 1394515"/>
              <a:gd name="connsiteX855" fmla="*/ 513848 w 1212149"/>
              <a:gd name="connsiteY855" fmla="*/ 60988 h 1394515"/>
              <a:gd name="connsiteX856" fmla="*/ 512804 w 1212149"/>
              <a:gd name="connsiteY856" fmla="*/ 59497 h 1394515"/>
              <a:gd name="connsiteX857" fmla="*/ 509673 w 1212149"/>
              <a:gd name="connsiteY857" fmla="*/ 58005 h 1394515"/>
              <a:gd name="connsiteX858" fmla="*/ 507735 w 1212149"/>
              <a:gd name="connsiteY858" fmla="*/ 59198 h 1394515"/>
              <a:gd name="connsiteX859" fmla="*/ 504603 w 1212149"/>
              <a:gd name="connsiteY859" fmla="*/ 60690 h 1394515"/>
              <a:gd name="connsiteX860" fmla="*/ 501770 w 1212149"/>
              <a:gd name="connsiteY860" fmla="*/ 60093 h 1394515"/>
              <a:gd name="connsiteX861" fmla="*/ 499980 w 1212149"/>
              <a:gd name="connsiteY861" fmla="*/ 59348 h 1394515"/>
              <a:gd name="connsiteX862" fmla="*/ 495656 w 1212149"/>
              <a:gd name="connsiteY862" fmla="*/ 60690 h 1394515"/>
              <a:gd name="connsiteX863" fmla="*/ 488051 w 1212149"/>
              <a:gd name="connsiteY863" fmla="*/ 60690 h 1394515"/>
              <a:gd name="connsiteX864" fmla="*/ 485516 w 1212149"/>
              <a:gd name="connsiteY864" fmla="*/ 58751 h 1394515"/>
              <a:gd name="connsiteX865" fmla="*/ 484770 w 1212149"/>
              <a:gd name="connsiteY865" fmla="*/ 55620 h 1394515"/>
              <a:gd name="connsiteX866" fmla="*/ 484174 w 1212149"/>
              <a:gd name="connsiteY866" fmla="*/ 54874 h 1394515"/>
              <a:gd name="connsiteX867" fmla="*/ 483429 w 1212149"/>
              <a:gd name="connsiteY867" fmla="*/ 56365 h 1394515"/>
              <a:gd name="connsiteX868" fmla="*/ 482236 w 1212149"/>
              <a:gd name="connsiteY868" fmla="*/ 58005 h 1394515"/>
              <a:gd name="connsiteX869" fmla="*/ 477613 w 1212149"/>
              <a:gd name="connsiteY869" fmla="*/ 58304 h 1394515"/>
              <a:gd name="connsiteX870" fmla="*/ 476868 w 1212149"/>
              <a:gd name="connsiteY870" fmla="*/ 58900 h 1394515"/>
              <a:gd name="connsiteX871" fmla="*/ 477165 w 1212149"/>
              <a:gd name="connsiteY871" fmla="*/ 60541 h 1394515"/>
              <a:gd name="connsiteX872" fmla="*/ 477165 w 1212149"/>
              <a:gd name="connsiteY872" fmla="*/ 62479 h 1394515"/>
              <a:gd name="connsiteX873" fmla="*/ 475228 w 1212149"/>
              <a:gd name="connsiteY873" fmla="*/ 62479 h 1394515"/>
              <a:gd name="connsiteX874" fmla="*/ 472991 w 1212149"/>
              <a:gd name="connsiteY874" fmla="*/ 63075 h 1394515"/>
              <a:gd name="connsiteX875" fmla="*/ 473289 w 1212149"/>
              <a:gd name="connsiteY875" fmla="*/ 65461 h 1394515"/>
              <a:gd name="connsiteX876" fmla="*/ 473736 w 1212149"/>
              <a:gd name="connsiteY876" fmla="*/ 67400 h 1394515"/>
              <a:gd name="connsiteX877" fmla="*/ 472991 w 1212149"/>
              <a:gd name="connsiteY877" fmla="*/ 68294 h 1394515"/>
              <a:gd name="connsiteX878" fmla="*/ 470604 w 1212149"/>
              <a:gd name="connsiteY878" fmla="*/ 66505 h 1394515"/>
              <a:gd name="connsiteX879" fmla="*/ 469561 w 1212149"/>
              <a:gd name="connsiteY879" fmla="*/ 64566 h 1394515"/>
              <a:gd name="connsiteX880" fmla="*/ 467920 w 1212149"/>
              <a:gd name="connsiteY880" fmla="*/ 63970 h 1394515"/>
              <a:gd name="connsiteX881" fmla="*/ 466579 w 1212149"/>
              <a:gd name="connsiteY881" fmla="*/ 64566 h 1394515"/>
              <a:gd name="connsiteX882" fmla="*/ 466280 w 1212149"/>
              <a:gd name="connsiteY882" fmla="*/ 66207 h 1394515"/>
              <a:gd name="connsiteX883" fmla="*/ 466280 w 1212149"/>
              <a:gd name="connsiteY883" fmla="*/ 70531 h 1394515"/>
              <a:gd name="connsiteX884" fmla="*/ 465236 w 1212149"/>
              <a:gd name="connsiteY884" fmla="*/ 70978 h 1394515"/>
              <a:gd name="connsiteX885" fmla="*/ 462106 w 1212149"/>
              <a:gd name="connsiteY885" fmla="*/ 70978 h 1394515"/>
              <a:gd name="connsiteX886" fmla="*/ 460614 w 1212149"/>
              <a:gd name="connsiteY886" fmla="*/ 71575 h 1394515"/>
              <a:gd name="connsiteX887" fmla="*/ 458526 w 1212149"/>
              <a:gd name="connsiteY887" fmla="*/ 76943 h 1394515"/>
              <a:gd name="connsiteX888" fmla="*/ 454650 w 1212149"/>
              <a:gd name="connsiteY888" fmla="*/ 79031 h 1394515"/>
              <a:gd name="connsiteX889" fmla="*/ 454053 w 1212149"/>
              <a:gd name="connsiteY889" fmla="*/ 81864 h 1394515"/>
              <a:gd name="connsiteX890" fmla="*/ 453755 w 1212149"/>
              <a:gd name="connsiteY890" fmla="*/ 84250 h 1394515"/>
              <a:gd name="connsiteX891" fmla="*/ 457035 w 1212149"/>
              <a:gd name="connsiteY891" fmla="*/ 88574 h 1394515"/>
              <a:gd name="connsiteX892" fmla="*/ 455395 w 1212149"/>
              <a:gd name="connsiteY892" fmla="*/ 90811 h 1394515"/>
              <a:gd name="connsiteX893" fmla="*/ 453755 w 1212149"/>
              <a:gd name="connsiteY893" fmla="*/ 92600 h 1394515"/>
              <a:gd name="connsiteX894" fmla="*/ 452114 w 1212149"/>
              <a:gd name="connsiteY894" fmla="*/ 93346 h 1394515"/>
              <a:gd name="connsiteX895" fmla="*/ 448536 w 1212149"/>
              <a:gd name="connsiteY895" fmla="*/ 94091 h 1394515"/>
              <a:gd name="connsiteX896" fmla="*/ 446001 w 1212149"/>
              <a:gd name="connsiteY896" fmla="*/ 96030 h 1394515"/>
              <a:gd name="connsiteX897" fmla="*/ 444957 w 1212149"/>
              <a:gd name="connsiteY897" fmla="*/ 98117 h 1394515"/>
              <a:gd name="connsiteX898" fmla="*/ 444957 w 1212149"/>
              <a:gd name="connsiteY898" fmla="*/ 100056 h 1394515"/>
              <a:gd name="connsiteX899" fmla="*/ 444063 w 1212149"/>
              <a:gd name="connsiteY899" fmla="*/ 102591 h 1394515"/>
              <a:gd name="connsiteX900" fmla="*/ 442869 w 1212149"/>
              <a:gd name="connsiteY900" fmla="*/ 105573 h 1394515"/>
              <a:gd name="connsiteX901" fmla="*/ 442572 w 1212149"/>
              <a:gd name="connsiteY901" fmla="*/ 107213 h 1394515"/>
              <a:gd name="connsiteX902" fmla="*/ 440185 w 1212149"/>
              <a:gd name="connsiteY902" fmla="*/ 108853 h 1394515"/>
              <a:gd name="connsiteX903" fmla="*/ 436011 w 1212149"/>
              <a:gd name="connsiteY903" fmla="*/ 113774 h 1394515"/>
              <a:gd name="connsiteX904" fmla="*/ 433923 w 1212149"/>
              <a:gd name="connsiteY904" fmla="*/ 118695 h 1394515"/>
              <a:gd name="connsiteX905" fmla="*/ 436756 w 1212149"/>
              <a:gd name="connsiteY905" fmla="*/ 121379 h 1394515"/>
              <a:gd name="connsiteX906" fmla="*/ 440036 w 1212149"/>
              <a:gd name="connsiteY906" fmla="*/ 123317 h 1394515"/>
              <a:gd name="connsiteX907" fmla="*/ 442422 w 1212149"/>
              <a:gd name="connsiteY907" fmla="*/ 123317 h 1394515"/>
              <a:gd name="connsiteX908" fmla="*/ 442422 w 1212149"/>
              <a:gd name="connsiteY908" fmla="*/ 123765 h 1394515"/>
              <a:gd name="connsiteX909" fmla="*/ 439887 w 1212149"/>
              <a:gd name="connsiteY909" fmla="*/ 125703 h 1394515"/>
              <a:gd name="connsiteX910" fmla="*/ 441379 w 1212149"/>
              <a:gd name="connsiteY910" fmla="*/ 127791 h 1394515"/>
              <a:gd name="connsiteX911" fmla="*/ 443764 w 1212149"/>
              <a:gd name="connsiteY911" fmla="*/ 129730 h 1394515"/>
              <a:gd name="connsiteX912" fmla="*/ 445256 w 1212149"/>
              <a:gd name="connsiteY912" fmla="*/ 130028 h 1394515"/>
              <a:gd name="connsiteX913" fmla="*/ 446300 w 1212149"/>
              <a:gd name="connsiteY913" fmla="*/ 130773 h 1394515"/>
              <a:gd name="connsiteX914" fmla="*/ 444063 w 1212149"/>
              <a:gd name="connsiteY914" fmla="*/ 131221 h 1394515"/>
              <a:gd name="connsiteX915" fmla="*/ 440782 w 1212149"/>
              <a:gd name="connsiteY915" fmla="*/ 131221 h 1394515"/>
              <a:gd name="connsiteX916" fmla="*/ 440185 w 1212149"/>
              <a:gd name="connsiteY916" fmla="*/ 133457 h 1394515"/>
              <a:gd name="connsiteX917" fmla="*/ 440633 w 1212149"/>
              <a:gd name="connsiteY917" fmla="*/ 135843 h 1394515"/>
              <a:gd name="connsiteX918" fmla="*/ 441229 w 1212149"/>
              <a:gd name="connsiteY918" fmla="*/ 137931 h 1394515"/>
              <a:gd name="connsiteX919" fmla="*/ 440782 w 1212149"/>
              <a:gd name="connsiteY919" fmla="*/ 139422 h 1394515"/>
              <a:gd name="connsiteX920" fmla="*/ 439589 w 1212149"/>
              <a:gd name="connsiteY920" fmla="*/ 138378 h 1394515"/>
              <a:gd name="connsiteX921" fmla="*/ 438992 w 1212149"/>
              <a:gd name="connsiteY921" fmla="*/ 136887 h 1394515"/>
              <a:gd name="connsiteX922" fmla="*/ 436159 w 1212149"/>
              <a:gd name="connsiteY922" fmla="*/ 133755 h 1394515"/>
              <a:gd name="connsiteX923" fmla="*/ 434072 w 1212149"/>
              <a:gd name="connsiteY923" fmla="*/ 132712 h 1394515"/>
              <a:gd name="connsiteX924" fmla="*/ 431090 w 1212149"/>
              <a:gd name="connsiteY924" fmla="*/ 131966 h 1394515"/>
              <a:gd name="connsiteX925" fmla="*/ 430195 w 1212149"/>
              <a:gd name="connsiteY925" fmla="*/ 132861 h 1394515"/>
              <a:gd name="connsiteX926" fmla="*/ 430195 w 1212149"/>
              <a:gd name="connsiteY926" fmla="*/ 137782 h 1394515"/>
              <a:gd name="connsiteX927" fmla="*/ 429747 w 1212149"/>
              <a:gd name="connsiteY927" fmla="*/ 140018 h 1394515"/>
              <a:gd name="connsiteX928" fmla="*/ 428703 w 1212149"/>
              <a:gd name="connsiteY928" fmla="*/ 138825 h 1394515"/>
              <a:gd name="connsiteX929" fmla="*/ 428406 w 1212149"/>
              <a:gd name="connsiteY929" fmla="*/ 135247 h 1394515"/>
              <a:gd name="connsiteX930" fmla="*/ 425572 w 1212149"/>
              <a:gd name="connsiteY930" fmla="*/ 132413 h 1394515"/>
              <a:gd name="connsiteX931" fmla="*/ 414389 w 1212149"/>
              <a:gd name="connsiteY931" fmla="*/ 129580 h 1394515"/>
              <a:gd name="connsiteX932" fmla="*/ 412749 w 1212149"/>
              <a:gd name="connsiteY932" fmla="*/ 129580 h 1394515"/>
              <a:gd name="connsiteX933" fmla="*/ 410213 w 1212149"/>
              <a:gd name="connsiteY933" fmla="*/ 129730 h 1394515"/>
              <a:gd name="connsiteX934" fmla="*/ 408424 w 1212149"/>
              <a:gd name="connsiteY934" fmla="*/ 130922 h 1394515"/>
              <a:gd name="connsiteX935" fmla="*/ 408424 w 1212149"/>
              <a:gd name="connsiteY935" fmla="*/ 132115 h 1394515"/>
              <a:gd name="connsiteX936" fmla="*/ 407082 w 1212149"/>
              <a:gd name="connsiteY936" fmla="*/ 133010 h 1394515"/>
              <a:gd name="connsiteX937" fmla="*/ 405144 w 1212149"/>
              <a:gd name="connsiteY937" fmla="*/ 134054 h 1394515"/>
              <a:gd name="connsiteX938" fmla="*/ 403355 w 1212149"/>
              <a:gd name="connsiteY938" fmla="*/ 135694 h 1394515"/>
              <a:gd name="connsiteX939" fmla="*/ 402161 w 1212149"/>
              <a:gd name="connsiteY939" fmla="*/ 137036 h 1394515"/>
              <a:gd name="connsiteX940" fmla="*/ 402161 w 1212149"/>
              <a:gd name="connsiteY940" fmla="*/ 138676 h 1394515"/>
              <a:gd name="connsiteX941" fmla="*/ 403503 w 1212149"/>
              <a:gd name="connsiteY941" fmla="*/ 141808 h 1394515"/>
              <a:gd name="connsiteX942" fmla="*/ 404399 w 1212149"/>
              <a:gd name="connsiteY942" fmla="*/ 142702 h 1394515"/>
              <a:gd name="connsiteX943" fmla="*/ 404399 w 1212149"/>
              <a:gd name="connsiteY943" fmla="*/ 144194 h 1394515"/>
              <a:gd name="connsiteX944" fmla="*/ 402907 w 1212149"/>
              <a:gd name="connsiteY944" fmla="*/ 142702 h 1394515"/>
              <a:gd name="connsiteX945" fmla="*/ 401714 w 1212149"/>
              <a:gd name="connsiteY945" fmla="*/ 142255 h 1394515"/>
              <a:gd name="connsiteX946" fmla="*/ 400521 w 1212149"/>
              <a:gd name="connsiteY946" fmla="*/ 144641 h 1394515"/>
              <a:gd name="connsiteX947" fmla="*/ 399478 w 1212149"/>
              <a:gd name="connsiteY947" fmla="*/ 145088 h 1394515"/>
              <a:gd name="connsiteX948" fmla="*/ 399775 w 1212149"/>
              <a:gd name="connsiteY948" fmla="*/ 138378 h 1394515"/>
              <a:gd name="connsiteX949" fmla="*/ 400968 w 1212149"/>
              <a:gd name="connsiteY949" fmla="*/ 133755 h 1394515"/>
              <a:gd name="connsiteX950" fmla="*/ 401863 w 1212149"/>
              <a:gd name="connsiteY950" fmla="*/ 131071 h 1394515"/>
              <a:gd name="connsiteX951" fmla="*/ 402907 w 1212149"/>
              <a:gd name="connsiteY951" fmla="*/ 128984 h 1394515"/>
              <a:gd name="connsiteX952" fmla="*/ 402460 w 1212149"/>
              <a:gd name="connsiteY952" fmla="*/ 127791 h 1394515"/>
              <a:gd name="connsiteX953" fmla="*/ 394706 w 1212149"/>
              <a:gd name="connsiteY953" fmla="*/ 121528 h 1394515"/>
              <a:gd name="connsiteX954" fmla="*/ 391425 w 1212149"/>
              <a:gd name="connsiteY954" fmla="*/ 116309 h 1394515"/>
              <a:gd name="connsiteX955" fmla="*/ 389039 w 1212149"/>
              <a:gd name="connsiteY955" fmla="*/ 113476 h 1394515"/>
              <a:gd name="connsiteX956" fmla="*/ 385311 w 1212149"/>
              <a:gd name="connsiteY956" fmla="*/ 110643 h 1394515"/>
              <a:gd name="connsiteX957" fmla="*/ 383373 w 1212149"/>
              <a:gd name="connsiteY957" fmla="*/ 108853 h 1394515"/>
              <a:gd name="connsiteX958" fmla="*/ 379049 w 1212149"/>
              <a:gd name="connsiteY958" fmla="*/ 106169 h 1394515"/>
              <a:gd name="connsiteX959" fmla="*/ 373979 w 1212149"/>
              <a:gd name="connsiteY959" fmla="*/ 104231 h 1394515"/>
              <a:gd name="connsiteX960" fmla="*/ 371593 w 1212149"/>
              <a:gd name="connsiteY960" fmla="*/ 101696 h 1394515"/>
              <a:gd name="connsiteX961" fmla="*/ 368909 w 1212149"/>
              <a:gd name="connsiteY961" fmla="*/ 100801 h 1394515"/>
              <a:gd name="connsiteX962" fmla="*/ 365479 w 1212149"/>
              <a:gd name="connsiteY962" fmla="*/ 101994 h 1394515"/>
              <a:gd name="connsiteX963" fmla="*/ 365181 w 1212149"/>
              <a:gd name="connsiteY963" fmla="*/ 104380 h 1394515"/>
              <a:gd name="connsiteX964" fmla="*/ 365628 w 1212149"/>
              <a:gd name="connsiteY964" fmla="*/ 106617 h 1394515"/>
              <a:gd name="connsiteX965" fmla="*/ 362944 w 1212149"/>
              <a:gd name="connsiteY965" fmla="*/ 110345 h 1394515"/>
              <a:gd name="connsiteX966" fmla="*/ 360111 w 1212149"/>
              <a:gd name="connsiteY966" fmla="*/ 112283 h 1394515"/>
              <a:gd name="connsiteX967" fmla="*/ 357874 w 1212149"/>
              <a:gd name="connsiteY967" fmla="*/ 110046 h 1394515"/>
              <a:gd name="connsiteX968" fmla="*/ 355787 w 1212149"/>
              <a:gd name="connsiteY968" fmla="*/ 108406 h 1394515"/>
              <a:gd name="connsiteX969" fmla="*/ 353699 w 1212149"/>
              <a:gd name="connsiteY969" fmla="*/ 109599 h 1394515"/>
              <a:gd name="connsiteX970" fmla="*/ 353103 w 1212149"/>
              <a:gd name="connsiteY970" fmla="*/ 111687 h 1394515"/>
              <a:gd name="connsiteX971" fmla="*/ 352059 w 1212149"/>
              <a:gd name="connsiteY971" fmla="*/ 112432 h 1394515"/>
              <a:gd name="connsiteX972" fmla="*/ 351313 w 1212149"/>
              <a:gd name="connsiteY972" fmla="*/ 111090 h 1394515"/>
              <a:gd name="connsiteX973" fmla="*/ 350121 w 1212149"/>
              <a:gd name="connsiteY973" fmla="*/ 107959 h 1394515"/>
              <a:gd name="connsiteX974" fmla="*/ 348331 w 1212149"/>
              <a:gd name="connsiteY974" fmla="*/ 106766 h 1394515"/>
              <a:gd name="connsiteX975" fmla="*/ 346542 w 1212149"/>
              <a:gd name="connsiteY975" fmla="*/ 107362 h 1394515"/>
              <a:gd name="connsiteX976" fmla="*/ 346989 w 1212149"/>
              <a:gd name="connsiteY976" fmla="*/ 109748 h 1394515"/>
              <a:gd name="connsiteX977" fmla="*/ 348033 w 1212149"/>
              <a:gd name="connsiteY977" fmla="*/ 111090 h 1394515"/>
              <a:gd name="connsiteX978" fmla="*/ 347734 w 1212149"/>
              <a:gd name="connsiteY978" fmla="*/ 113029 h 1394515"/>
              <a:gd name="connsiteX979" fmla="*/ 346542 w 1212149"/>
              <a:gd name="connsiteY979" fmla="*/ 113923 h 1394515"/>
              <a:gd name="connsiteX980" fmla="*/ 346244 w 1212149"/>
              <a:gd name="connsiteY980" fmla="*/ 115713 h 1394515"/>
              <a:gd name="connsiteX981" fmla="*/ 345498 w 1212149"/>
              <a:gd name="connsiteY981" fmla="*/ 118099 h 1394515"/>
              <a:gd name="connsiteX982" fmla="*/ 345498 w 1212149"/>
              <a:gd name="connsiteY982" fmla="*/ 121528 h 1394515"/>
              <a:gd name="connsiteX983" fmla="*/ 343709 w 1212149"/>
              <a:gd name="connsiteY983" fmla="*/ 122274 h 1394515"/>
              <a:gd name="connsiteX984" fmla="*/ 342217 w 1212149"/>
              <a:gd name="connsiteY984" fmla="*/ 124958 h 1394515"/>
              <a:gd name="connsiteX985" fmla="*/ 341173 w 1212149"/>
              <a:gd name="connsiteY985" fmla="*/ 124361 h 1394515"/>
              <a:gd name="connsiteX986" fmla="*/ 340876 w 1212149"/>
              <a:gd name="connsiteY986" fmla="*/ 122572 h 1394515"/>
              <a:gd name="connsiteX987" fmla="*/ 340279 w 1212149"/>
              <a:gd name="connsiteY987" fmla="*/ 120783 h 1394515"/>
              <a:gd name="connsiteX988" fmla="*/ 338192 w 1212149"/>
              <a:gd name="connsiteY988" fmla="*/ 120037 h 1394515"/>
              <a:gd name="connsiteX989" fmla="*/ 337445 w 1212149"/>
              <a:gd name="connsiteY989" fmla="*/ 121677 h 1394515"/>
              <a:gd name="connsiteX990" fmla="*/ 336999 w 1212149"/>
              <a:gd name="connsiteY990" fmla="*/ 122274 h 1394515"/>
              <a:gd name="connsiteX991" fmla="*/ 336253 w 1212149"/>
              <a:gd name="connsiteY991" fmla="*/ 122274 h 1394515"/>
              <a:gd name="connsiteX992" fmla="*/ 336700 w 1212149"/>
              <a:gd name="connsiteY992" fmla="*/ 121081 h 1394515"/>
              <a:gd name="connsiteX993" fmla="*/ 336700 w 1212149"/>
              <a:gd name="connsiteY993" fmla="*/ 118546 h 1394515"/>
              <a:gd name="connsiteX994" fmla="*/ 337297 w 1212149"/>
              <a:gd name="connsiteY994" fmla="*/ 115862 h 1394515"/>
              <a:gd name="connsiteX995" fmla="*/ 335209 w 1212149"/>
              <a:gd name="connsiteY995" fmla="*/ 114967 h 1394515"/>
              <a:gd name="connsiteX996" fmla="*/ 334464 w 1212149"/>
              <a:gd name="connsiteY996" fmla="*/ 115563 h 1394515"/>
              <a:gd name="connsiteX997" fmla="*/ 334464 w 1212149"/>
              <a:gd name="connsiteY997" fmla="*/ 117949 h 1394515"/>
              <a:gd name="connsiteX998" fmla="*/ 334016 w 1212149"/>
              <a:gd name="connsiteY998" fmla="*/ 121379 h 1394515"/>
              <a:gd name="connsiteX999" fmla="*/ 332078 w 1212149"/>
              <a:gd name="connsiteY999" fmla="*/ 121976 h 1394515"/>
              <a:gd name="connsiteX1000" fmla="*/ 330288 w 1212149"/>
              <a:gd name="connsiteY1000" fmla="*/ 123467 h 1394515"/>
              <a:gd name="connsiteX1001" fmla="*/ 327604 w 1212149"/>
              <a:gd name="connsiteY1001" fmla="*/ 123467 h 1394515"/>
              <a:gd name="connsiteX1002" fmla="*/ 326262 w 1212149"/>
              <a:gd name="connsiteY1002" fmla="*/ 124212 h 1394515"/>
              <a:gd name="connsiteX1003" fmla="*/ 325815 w 1212149"/>
              <a:gd name="connsiteY1003" fmla="*/ 126002 h 1394515"/>
              <a:gd name="connsiteX1004" fmla="*/ 323578 w 1212149"/>
              <a:gd name="connsiteY1004" fmla="*/ 127791 h 1394515"/>
              <a:gd name="connsiteX1005" fmla="*/ 323578 w 1212149"/>
              <a:gd name="connsiteY1005" fmla="*/ 130028 h 1394515"/>
              <a:gd name="connsiteX1006" fmla="*/ 325218 w 1212149"/>
              <a:gd name="connsiteY1006" fmla="*/ 132264 h 1394515"/>
              <a:gd name="connsiteX1007" fmla="*/ 325218 w 1212149"/>
              <a:gd name="connsiteY1007" fmla="*/ 134203 h 1394515"/>
              <a:gd name="connsiteX1008" fmla="*/ 328946 w 1212149"/>
              <a:gd name="connsiteY1008" fmla="*/ 136141 h 1394515"/>
              <a:gd name="connsiteX1009" fmla="*/ 328946 w 1212149"/>
              <a:gd name="connsiteY1009" fmla="*/ 138080 h 1394515"/>
              <a:gd name="connsiteX1010" fmla="*/ 328200 w 1212149"/>
              <a:gd name="connsiteY1010" fmla="*/ 138975 h 1394515"/>
              <a:gd name="connsiteX1011" fmla="*/ 326859 w 1212149"/>
              <a:gd name="connsiteY1011" fmla="*/ 138676 h 1394515"/>
              <a:gd name="connsiteX1012" fmla="*/ 323877 w 1212149"/>
              <a:gd name="connsiteY1012" fmla="*/ 136887 h 1394515"/>
              <a:gd name="connsiteX1013" fmla="*/ 320894 w 1212149"/>
              <a:gd name="connsiteY1013" fmla="*/ 136589 h 1394515"/>
              <a:gd name="connsiteX1014" fmla="*/ 319999 w 1212149"/>
              <a:gd name="connsiteY1014" fmla="*/ 135843 h 1394515"/>
              <a:gd name="connsiteX1015" fmla="*/ 319553 w 1212149"/>
              <a:gd name="connsiteY1015" fmla="*/ 136440 h 1394515"/>
              <a:gd name="connsiteX1016" fmla="*/ 319553 w 1212149"/>
              <a:gd name="connsiteY1016" fmla="*/ 137782 h 1394515"/>
              <a:gd name="connsiteX1017" fmla="*/ 318359 w 1212149"/>
              <a:gd name="connsiteY1017" fmla="*/ 138825 h 1394515"/>
              <a:gd name="connsiteX1018" fmla="*/ 316719 w 1212149"/>
              <a:gd name="connsiteY1018" fmla="*/ 138825 h 1394515"/>
              <a:gd name="connsiteX1019" fmla="*/ 314781 w 1212149"/>
              <a:gd name="connsiteY1019" fmla="*/ 140316 h 1394515"/>
              <a:gd name="connsiteX1020" fmla="*/ 316122 w 1212149"/>
              <a:gd name="connsiteY1020" fmla="*/ 142553 h 1394515"/>
              <a:gd name="connsiteX1021" fmla="*/ 315825 w 1212149"/>
              <a:gd name="connsiteY1021" fmla="*/ 143448 h 1394515"/>
              <a:gd name="connsiteX1022" fmla="*/ 316570 w 1212149"/>
              <a:gd name="connsiteY1022" fmla="*/ 144492 h 1394515"/>
              <a:gd name="connsiteX1023" fmla="*/ 319553 w 1212149"/>
              <a:gd name="connsiteY1023" fmla="*/ 144492 h 1394515"/>
              <a:gd name="connsiteX1024" fmla="*/ 320894 w 1212149"/>
              <a:gd name="connsiteY1024" fmla="*/ 144492 h 1394515"/>
              <a:gd name="connsiteX1025" fmla="*/ 320894 w 1212149"/>
              <a:gd name="connsiteY1025" fmla="*/ 146430 h 1394515"/>
              <a:gd name="connsiteX1026" fmla="*/ 320596 w 1212149"/>
              <a:gd name="connsiteY1026" fmla="*/ 148369 h 1394515"/>
              <a:gd name="connsiteX1027" fmla="*/ 319403 w 1212149"/>
              <a:gd name="connsiteY1027" fmla="*/ 149114 h 1394515"/>
              <a:gd name="connsiteX1028" fmla="*/ 318210 w 1212149"/>
              <a:gd name="connsiteY1028" fmla="*/ 147325 h 1394515"/>
              <a:gd name="connsiteX1029" fmla="*/ 312394 w 1212149"/>
              <a:gd name="connsiteY1029" fmla="*/ 144044 h 1394515"/>
              <a:gd name="connsiteX1030" fmla="*/ 310904 w 1212149"/>
              <a:gd name="connsiteY1030" fmla="*/ 143746 h 1394515"/>
              <a:gd name="connsiteX1031" fmla="*/ 310605 w 1212149"/>
              <a:gd name="connsiteY1031" fmla="*/ 144790 h 1394515"/>
              <a:gd name="connsiteX1032" fmla="*/ 310904 w 1212149"/>
              <a:gd name="connsiteY1032" fmla="*/ 146132 h 1394515"/>
              <a:gd name="connsiteX1033" fmla="*/ 309710 w 1212149"/>
              <a:gd name="connsiteY1033" fmla="*/ 147772 h 1394515"/>
              <a:gd name="connsiteX1034" fmla="*/ 307474 w 1212149"/>
              <a:gd name="connsiteY1034" fmla="*/ 150009 h 1394515"/>
              <a:gd name="connsiteX1035" fmla="*/ 305983 w 1212149"/>
              <a:gd name="connsiteY1035" fmla="*/ 149412 h 1394515"/>
              <a:gd name="connsiteX1036" fmla="*/ 304193 w 1212149"/>
              <a:gd name="connsiteY1036" fmla="*/ 149860 h 1394515"/>
              <a:gd name="connsiteX1037" fmla="*/ 303000 w 1212149"/>
              <a:gd name="connsiteY1037" fmla="*/ 153588 h 1394515"/>
              <a:gd name="connsiteX1038" fmla="*/ 302553 w 1212149"/>
              <a:gd name="connsiteY1038" fmla="*/ 157315 h 1394515"/>
              <a:gd name="connsiteX1039" fmla="*/ 304492 w 1212149"/>
              <a:gd name="connsiteY1039" fmla="*/ 159850 h 1394515"/>
              <a:gd name="connsiteX1040" fmla="*/ 305833 w 1212149"/>
              <a:gd name="connsiteY1040" fmla="*/ 163280 h 1394515"/>
              <a:gd name="connsiteX1041" fmla="*/ 308517 w 1212149"/>
              <a:gd name="connsiteY1041" fmla="*/ 159105 h 1394515"/>
              <a:gd name="connsiteX1042" fmla="*/ 309561 w 1212149"/>
              <a:gd name="connsiteY1042" fmla="*/ 158657 h 1394515"/>
              <a:gd name="connsiteX1043" fmla="*/ 309561 w 1212149"/>
              <a:gd name="connsiteY1043" fmla="*/ 160447 h 1394515"/>
              <a:gd name="connsiteX1044" fmla="*/ 308517 w 1212149"/>
              <a:gd name="connsiteY1044" fmla="*/ 162385 h 1394515"/>
              <a:gd name="connsiteX1045" fmla="*/ 307921 w 1212149"/>
              <a:gd name="connsiteY1045" fmla="*/ 164771 h 1394515"/>
              <a:gd name="connsiteX1046" fmla="*/ 307921 w 1212149"/>
              <a:gd name="connsiteY1046" fmla="*/ 167455 h 1394515"/>
              <a:gd name="connsiteX1047" fmla="*/ 305983 w 1212149"/>
              <a:gd name="connsiteY1047" fmla="*/ 167455 h 1394515"/>
              <a:gd name="connsiteX1048" fmla="*/ 304044 w 1212149"/>
              <a:gd name="connsiteY1048" fmla="*/ 167157 h 1394515"/>
              <a:gd name="connsiteX1049" fmla="*/ 303597 w 1212149"/>
              <a:gd name="connsiteY1049" fmla="*/ 168052 h 1394515"/>
              <a:gd name="connsiteX1050" fmla="*/ 302851 w 1212149"/>
              <a:gd name="connsiteY1050" fmla="*/ 169990 h 1394515"/>
              <a:gd name="connsiteX1051" fmla="*/ 303299 w 1212149"/>
              <a:gd name="connsiteY1051" fmla="*/ 172674 h 1394515"/>
              <a:gd name="connsiteX1052" fmla="*/ 304641 w 1212149"/>
              <a:gd name="connsiteY1052" fmla="*/ 173718 h 1394515"/>
              <a:gd name="connsiteX1053" fmla="*/ 307623 w 1212149"/>
              <a:gd name="connsiteY1053" fmla="*/ 173718 h 1394515"/>
              <a:gd name="connsiteX1054" fmla="*/ 310158 w 1212149"/>
              <a:gd name="connsiteY1054" fmla="*/ 173718 h 1394515"/>
              <a:gd name="connsiteX1055" fmla="*/ 312394 w 1212149"/>
              <a:gd name="connsiteY1055" fmla="*/ 174613 h 1394515"/>
              <a:gd name="connsiteX1056" fmla="*/ 312842 w 1212149"/>
              <a:gd name="connsiteY1056" fmla="*/ 175507 h 1394515"/>
              <a:gd name="connsiteX1057" fmla="*/ 310754 w 1212149"/>
              <a:gd name="connsiteY1057" fmla="*/ 175060 h 1394515"/>
              <a:gd name="connsiteX1058" fmla="*/ 306430 w 1212149"/>
              <a:gd name="connsiteY1058" fmla="*/ 175358 h 1394515"/>
              <a:gd name="connsiteX1059" fmla="*/ 304343 w 1212149"/>
              <a:gd name="connsiteY1059" fmla="*/ 175060 h 1394515"/>
              <a:gd name="connsiteX1060" fmla="*/ 300316 w 1212149"/>
              <a:gd name="connsiteY1060" fmla="*/ 175060 h 1394515"/>
              <a:gd name="connsiteX1061" fmla="*/ 297334 w 1212149"/>
              <a:gd name="connsiteY1061" fmla="*/ 173718 h 1394515"/>
              <a:gd name="connsiteX1062" fmla="*/ 295843 w 1212149"/>
              <a:gd name="connsiteY1062" fmla="*/ 172227 h 1394515"/>
              <a:gd name="connsiteX1063" fmla="*/ 293606 w 1212149"/>
              <a:gd name="connsiteY1063" fmla="*/ 171780 h 1394515"/>
              <a:gd name="connsiteX1064" fmla="*/ 291370 w 1212149"/>
              <a:gd name="connsiteY1064" fmla="*/ 172376 h 1394515"/>
              <a:gd name="connsiteX1065" fmla="*/ 290177 w 1212149"/>
              <a:gd name="connsiteY1065" fmla="*/ 174464 h 1394515"/>
              <a:gd name="connsiteX1066" fmla="*/ 288686 w 1212149"/>
              <a:gd name="connsiteY1066" fmla="*/ 175060 h 1394515"/>
              <a:gd name="connsiteX1067" fmla="*/ 285256 w 1212149"/>
              <a:gd name="connsiteY1067" fmla="*/ 169692 h 1394515"/>
              <a:gd name="connsiteX1068" fmla="*/ 283169 w 1212149"/>
              <a:gd name="connsiteY1068" fmla="*/ 169394 h 1394515"/>
              <a:gd name="connsiteX1069" fmla="*/ 282125 w 1212149"/>
              <a:gd name="connsiteY1069" fmla="*/ 170587 h 1394515"/>
              <a:gd name="connsiteX1070" fmla="*/ 283169 w 1212149"/>
              <a:gd name="connsiteY1070" fmla="*/ 173867 h 1394515"/>
              <a:gd name="connsiteX1071" fmla="*/ 282572 w 1212149"/>
              <a:gd name="connsiteY1071" fmla="*/ 175955 h 1394515"/>
              <a:gd name="connsiteX1072" fmla="*/ 281379 w 1212149"/>
              <a:gd name="connsiteY1072" fmla="*/ 177446 h 1394515"/>
              <a:gd name="connsiteX1073" fmla="*/ 279888 w 1212149"/>
              <a:gd name="connsiteY1073" fmla="*/ 177446 h 1394515"/>
              <a:gd name="connsiteX1074" fmla="*/ 278993 w 1212149"/>
              <a:gd name="connsiteY1074" fmla="*/ 178042 h 1394515"/>
              <a:gd name="connsiteX1075" fmla="*/ 279738 w 1212149"/>
              <a:gd name="connsiteY1075" fmla="*/ 179385 h 1394515"/>
              <a:gd name="connsiteX1076" fmla="*/ 282125 w 1212149"/>
              <a:gd name="connsiteY1076" fmla="*/ 182963 h 1394515"/>
              <a:gd name="connsiteX1077" fmla="*/ 284063 w 1212149"/>
              <a:gd name="connsiteY1077" fmla="*/ 184454 h 1394515"/>
              <a:gd name="connsiteX1078" fmla="*/ 285703 w 1212149"/>
              <a:gd name="connsiteY1078" fmla="*/ 186691 h 1394515"/>
              <a:gd name="connsiteX1079" fmla="*/ 286598 w 1212149"/>
              <a:gd name="connsiteY1079" fmla="*/ 188630 h 1394515"/>
              <a:gd name="connsiteX1080" fmla="*/ 288686 w 1212149"/>
              <a:gd name="connsiteY1080" fmla="*/ 188630 h 1394515"/>
              <a:gd name="connsiteX1081" fmla="*/ 289133 w 1212149"/>
              <a:gd name="connsiteY1081" fmla="*/ 190121 h 1394515"/>
              <a:gd name="connsiteX1082" fmla="*/ 287939 w 1212149"/>
              <a:gd name="connsiteY1082" fmla="*/ 192357 h 1394515"/>
              <a:gd name="connsiteX1083" fmla="*/ 287939 w 1212149"/>
              <a:gd name="connsiteY1083" fmla="*/ 195787 h 1394515"/>
              <a:gd name="connsiteX1084" fmla="*/ 287194 w 1212149"/>
              <a:gd name="connsiteY1084" fmla="*/ 195936 h 1394515"/>
              <a:gd name="connsiteX1085" fmla="*/ 286002 w 1212149"/>
              <a:gd name="connsiteY1085" fmla="*/ 195191 h 1394515"/>
              <a:gd name="connsiteX1086" fmla="*/ 283615 w 1212149"/>
              <a:gd name="connsiteY1086" fmla="*/ 193103 h 1394515"/>
              <a:gd name="connsiteX1087" fmla="*/ 282422 w 1212149"/>
              <a:gd name="connsiteY1087" fmla="*/ 192656 h 1394515"/>
              <a:gd name="connsiteX1088" fmla="*/ 281826 w 1212149"/>
              <a:gd name="connsiteY1088" fmla="*/ 193252 h 1394515"/>
              <a:gd name="connsiteX1089" fmla="*/ 281826 w 1212149"/>
              <a:gd name="connsiteY1089" fmla="*/ 194743 h 1394515"/>
              <a:gd name="connsiteX1090" fmla="*/ 282274 w 1212149"/>
              <a:gd name="connsiteY1090" fmla="*/ 198620 h 1394515"/>
              <a:gd name="connsiteX1091" fmla="*/ 281081 w 1212149"/>
              <a:gd name="connsiteY1091" fmla="*/ 204137 h 1394515"/>
              <a:gd name="connsiteX1092" fmla="*/ 281379 w 1212149"/>
              <a:gd name="connsiteY1092" fmla="*/ 205778 h 1394515"/>
              <a:gd name="connsiteX1093" fmla="*/ 281379 w 1212149"/>
              <a:gd name="connsiteY1093" fmla="*/ 207120 h 1394515"/>
              <a:gd name="connsiteX1094" fmla="*/ 280186 w 1212149"/>
              <a:gd name="connsiteY1094" fmla="*/ 206076 h 1394515"/>
              <a:gd name="connsiteX1095" fmla="*/ 278993 w 1212149"/>
              <a:gd name="connsiteY1095" fmla="*/ 203988 h 1394515"/>
              <a:gd name="connsiteX1096" fmla="*/ 276458 w 1212149"/>
              <a:gd name="connsiteY1096" fmla="*/ 200708 h 1394515"/>
              <a:gd name="connsiteX1097" fmla="*/ 273327 w 1212149"/>
              <a:gd name="connsiteY1097" fmla="*/ 193550 h 1394515"/>
              <a:gd name="connsiteX1098" fmla="*/ 270047 w 1212149"/>
              <a:gd name="connsiteY1098" fmla="*/ 188630 h 1394515"/>
              <a:gd name="connsiteX1099" fmla="*/ 268257 w 1212149"/>
              <a:gd name="connsiteY1099" fmla="*/ 184454 h 1394515"/>
              <a:gd name="connsiteX1100" fmla="*/ 265572 w 1212149"/>
              <a:gd name="connsiteY1100" fmla="*/ 176700 h 1394515"/>
              <a:gd name="connsiteX1101" fmla="*/ 264082 w 1212149"/>
              <a:gd name="connsiteY1101" fmla="*/ 176700 h 1394515"/>
              <a:gd name="connsiteX1102" fmla="*/ 262292 w 1212149"/>
              <a:gd name="connsiteY1102" fmla="*/ 179981 h 1394515"/>
              <a:gd name="connsiteX1103" fmla="*/ 260354 w 1212149"/>
              <a:gd name="connsiteY1103" fmla="*/ 184454 h 1394515"/>
              <a:gd name="connsiteX1104" fmla="*/ 259012 w 1212149"/>
              <a:gd name="connsiteY1104" fmla="*/ 186691 h 1394515"/>
              <a:gd name="connsiteX1105" fmla="*/ 255731 w 1212149"/>
              <a:gd name="connsiteY1105" fmla="*/ 188928 h 1394515"/>
              <a:gd name="connsiteX1106" fmla="*/ 253793 w 1212149"/>
              <a:gd name="connsiteY1106" fmla="*/ 191164 h 1394515"/>
              <a:gd name="connsiteX1107" fmla="*/ 251407 w 1212149"/>
              <a:gd name="connsiteY1107" fmla="*/ 191910 h 1394515"/>
              <a:gd name="connsiteX1108" fmla="*/ 248723 w 1212149"/>
              <a:gd name="connsiteY1108" fmla="*/ 194445 h 1394515"/>
              <a:gd name="connsiteX1109" fmla="*/ 246785 w 1212149"/>
              <a:gd name="connsiteY1109" fmla="*/ 196533 h 1394515"/>
              <a:gd name="connsiteX1110" fmla="*/ 244101 w 1212149"/>
              <a:gd name="connsiteY1110" fmla="*/ 201602 h 1394515"/>
              <a:gd name="connsiteX1111" fmla="*/ 243653 w 1212149"/>
              <a:gd name="connsiteY1111" fmla="*/ 204883 h 1394515"/>
              <a:gd name="connsiteX1112" fmla="*/ 243653 w 1212149"/>
              <a:gd name="connsiteY1112" fmla="*/ 208313 h 1394515"/>
              <a:gd name="connsiteX1113" fmla="*/ 244846 w 1212149"/>
              <a:gd name="connsiteY1113" fmla="*/ 213084 h 1394515"/>
              <a:gd name="connsiteX1114" fmla="*/ 246038 w 1212149"/>
              <a:gd name="connsiteY1114" fmla="*/ 220093 h 1394515"/>
              <a:gd name="connsiteX1115" fmla="*/ 247829 w 1212149"/>
              <a:gd name="connsiteY1115" fmla="*/ 220838 h 1394515"/>
              <a:gd name="connsiteX1116" fmla="*/ 249319 w 1212149"/>
              <a:gd name="connsiteY1116" fmla="*/ 222031 h 1394515"/>
              <a:gd name="connsiteX1117" fmla="*/ 248872 w 1212149"/>
              <a:gd name="connsiteY1117" fmla="*/ 224119 h 1394515"/>
              <a:gd name="connsiteX1118" fmla="*/ 246635 w 1212149"/>
              <a:gd name="connsiteY1118" fmla="*/ 225461 h 1394515"/>
              <a:gd name="connsiteX1119" fmla="*/ 239925 w 1212149"/>
              <a:gd name="connsiteY1119" fmla="*/ 232022 h 1394515"/>
              <a:gd name="connsiteX1120" fmla="*/ 235452 w 1212149"/>
              <a:gd name="connsiteY1120" fmla="*/ 234407 h 1394515"/>
              <a:gd name="connsiteX1121" fmla="*/ 234109 w 1212149"/>
              <a:gd name="connsiteY1121" fmla="*/ 236048 h 1394515"/>
              <a:gd name="connsiteX1122" fmla="*/ 232469 w 1212149"/>
              <a:gd name="connsiteY1122" fmla="*/ 239627 h 1394515"/>
              <a:gd name="connsiteX1123" fmla="*/ 230084 w 1212149"/>
              <a:gd name="connsiteY1123" fmla="*/ 244100 h 1394515"/>
              <a:gd name="connsiteX1124" fmla="*/ 229040 w 1212149"/>
              <a:gd name="connsiteY1124" fmla="*/ 246933 h 1394515"/>
              <a:gd name="connsiteX1125" fmla="*/ 226504 w 1212149"/>
              <a:gd name="connsiteY1125" fmla="*/ 252301 h 1394515"/>
              <a:gd name="connsiteX1126" fmla="*/ 222330 w 1212149"/>
              <a:gd name="connsiteY1126" fmla="*/ 258415 h 1394515"/>
              <a:gd name="connsiteX1127" fmla="*/ 218154 w 1212149"/>
              <a:gd name="connsiteY1127" fmla="*/ 262888 h 1394515"/>
              <a:gd name="connsiteX1128" fmla="*/ 213382 w 1212149"/>
              <a:gd name="connsiteY1128" fmla="*/ 266467 h 1394515"/>
              <a:gd name="connsiteX1129" fmla="*/ 210252 w 1212149"/>
              <a:gd name="connsiteY1129" fmla="*/ 268256 h 1394515"/>
              <a:gd name="connsiteX1130" fmla="*/ 198620 w 1212149"/>
              <a:gd name="connsiteY1130" fmla="*/ 273326 h 1394515"/>
              <a:gd name="connsiteX1131" fmla="*/ 192358 w 1212149"/>
              <a:gd name="connsiteY1131" fmla="*/ 275265 h 1394515"/>
              <a:gd name="connsiteX1132" fmla="*/ 181025 w 1212149"/>
              <a:gd name="connsiteY1132" fmla="*/ 276607 h 1394515"/>
              <a:gd name="connsiteX1133" fmla="*/ 176253 w 1212149"/>
              <a:gd name="connsiteY1133" fmla="*/ 278844 h 1394515"/>
              <a:gd name="connsiteX1134" fmla="*/ 170289 w 1212149"/>
              <a:gd name="connsiteY1134" fmla="*/ 278098 h 1394515"/>
              <a:gd name="connsiteX1135" fmla="*/ 163579 w 1212149"/>
              <a:gd name="connsiteY1135" fmla="*/ 277651 h 1394515"/>
              <a:gd name="connsiteX1136" fmla="*/ 154334 w 1212149"/>
              <a:gd name="connsiteY1136" fmla="*/ 285255 h 1394515"/>
              <a:gd name="connsiteX1137" fmla="*/ 146580 w 1212149"/>
              <a:gd name="connsiteY1137" fmla="*/ 287045 h 1394515"/>
              <a:gd name="connsiteX1138" fmla="*/ 139721 w 1212149"/>
              <a:gd name="connsiteY1138" fmla="*/ 288387 h 1394515"/>
              <a:gd name="connsiteX1139" fmla="*/ 136738 w 1212149"/>
              <a:gd name="connsiteY1139" fmla="*/ 289580 h 1394515"/>
              <a:gd name="connsiteX1140" fmla="*/ 130028 w 1212149"/>
              <a:gd name="connsiteY1140" fmla="*/ 293904 h 1394515"/>
              <a:gd name="connsiteX1141" fmla="*/ 126151 w 1212149"/>
              <a:gd name="connsiteY1141" fmla="*/ 295843 h 1394515"/>
              <a:gd name="connsiteX1142" fmla="*/ 118844 w 1212149"/>
              <a:gd name="connsiteY1142" fmla="*/ 298079 h 1394515"/>
              <a:gd name="connsiteX1143" fmla="*/ 115862 w 1212149"/>
              <a:gd name="connsiteY1143" fmla="*/ 297781 h 1394515"/>
              <a:gd name="connsiteX1144" fmla="*/ 111836 w 1212149"/>
              <a:gd name="connsiteY1144" fmla="*/ 295693 h 1394515"/>
              <a:gd name="connsiteX1145" fmla="*/ 108108 w 1212149"/>
              <a:gd name="connsiteY1145" fmla="*/ 296141 h 1394515"/>
              <a:gd name="connsiteX1146" fmla="*/ 103933 w 1212149"/>
              <a:gd name="connsiteY1146" fmla="*/ 295843 h 1394515"/>
              <a:gd name="connsiteX1147" fmla="*/ 100504 w 1212149"/>
              <a:gd name="connsiteY1147" fmla="*/ 295843 h 1394515"/>
              <a:gd name="connsiteX1148" fmla="*/ 97819 w 1212149"/>
              <a:gd name="connsiteY1148" fmla="*/ 297781 h 1394515"/>
              <a:gd name="connsiteX1149" fmla="*/ 82162 w 1212149"/>
              <a:gd name="connsiteY1149" fmla="*/ 306877 h 1394515"/>
              <a:gd name="connsiteX1150" fmla="*/ 79031 w 1212149"/>
              <a:gd name="connsiteY1150" fmla="*/ 309412 h 1394515"/>
              <a:gd name="connsiteX1151" fmla="*/ 75750 w 1212149"/>
              <a:gd name="connsiteY1151" fmla="*/ 312991 h 1394515"/>
              <a:gd name="connsiteX1152" fmla="*/ 71128 w 1212149"/>
              <a:gd name="connsiteY1152" fmla="*/ 316271 h 1394515"/>
              <a:gd name="connsiteX1153" fmla="*/ 67400 w 1212149"/>
              <a:gd name="connsiteY1153" fmla="*/ 320148 h 1394515"/>
              <a:gd name="connsiteX1154" fmla="*/ 59646 w 1212149"/>
              <a:gd name="connsiteY1154" fmla="*/ 324174 h 1394515"/>
              <a:gd name="connsiteX1155" fmla="*/ 51743 w 1212149"/>
              <a:gd name="connsiteY1155" fmla="*/ 327157 h 1394515"/>
              <a:gd name="connsiteX1156" fmla="*/ 47866 w 1212149"/>
              <a:gd name="connsiteY1156" fmla="*/ 329691 h 1394515"/>
              <a:gd name="connsiteX1157" fmla="*/ 45033 w 1212149"/>
              <a:gd name="connsiteY1157" fmla="*/ 333121 h 1394515"/>
              <a:gd name="connsiteX1158" fmla="*/ 40112 w 1212149"/>
              <a:gd name="connsiteY1158" fmla="*/ 342217 h 1394515"/>
              <a:gd name="connsiteX1159" fmla="*/ 39069 w 1212149"/>
              <a:gd name="connsiteY1159" fmla="*/ 344454 h 1394515"/>
              <a:gd name="connsiteX1160" fmla="*/ 37130 w 1212149"/>
              <a:gd name="connsiteY1160" fmla="*/ 346840 h 1394515"/>
              <a:gd name="connsiteX1161" fmla="*/ 34595 w 1212149"/>
              <a:gd name="connsiteY1161" fmla="*/ 347734 h 1394515"/>
              <a:gd name="connsiteX1162" fmla="*/ 32955 w 1212149"/>
              <a:gd name="connsiteY1162" fmla="*/ 348480 h 1394515"/>
              <a:gd name="connsiteX1163" fmla="*/ 33551 w 1212149"/>
              <a:gd name="connsiteY1163" fmla="*/ 343857 h 1394515"/>
              <a:gd name="connsiteX1164" fmla="*/ 31613 w 1212149"/>
              <a:gd name="connsiteY1164" fmla="*/ 339831 h 1394515"/>
              <a:gd name="connsiteX1165" fmla="*/ 32955 w 1212149"/>
              <a:gd name="connsiteY1165" fmla="*/ 332077 h 1394515"/>
              <a:gd name="connsiteX1166" fmla="*/ 32508 w 1212149"/>
              <a:gd name="connsiteY1166" fmla="*/ 329691 h 1394515"/>
              <a:gd name="connsiteX1167" fmla="*/ 29823 w 1212149"/>
              <a:gd name="connsiteY1167" fmla="*/ 331183 h 1394515"/>
              <a:gd name="connsiteX1168" fmla="*/ 28183 w 1212149"/>
              <a:gd name="connsiteY1168" fmla="*/ 332823 h 1394515"/>
              <a:gd name="connsiteX1169" fmla="*/ 23859 w 1212149"/>
              <a:gd name="connsiteY1169" fmla="*/ 344156 h 1394515"/>
              <a:gd name="connsiteX1170" fmla="*/ 20876 w 1212149"/>
              <a:gd name="connsiteY1170" fmla="*/ 352953 h 1394515"/>
              <a:gd name="connsiteX1171" fmla="*/ 23113 w 1212149"/>
              <a:gd name="connsiteY1171" fmla="*/ 358023 h 1394515"/>
              <a:gd name="connsiteX1172" fmla="*/ 23859 w 1212149"/>
              <a:gd name="connsiteY1172" fmla="*/ 361006 h 1394515"/>
              <a:gd name="connsiteX1173" fmla="*/ 23859 w 1212149"/>
              <a:gd name="connsiteY1173" fmla="*/ 364137 h 1394515"/>
              <a:gd name="connsiteX1174" fmla="*/ 23113 w 1212149"/>
              <a:gd name="connsiteY1174" fmla="*/ 368610 h 1394515"/>
              <a:gd name="connsiteX1175" fmla="*/ 23113 w 1212149"/>
              <a:gd name="connsiteY1175" fmla="*/ 371593 h 1394515"/>
              <a:gd name="connsiteX1176" fmla="*/ 22964 w 1212149"/>
              <a:gd name="connsiteY1176" fmla="*/ 375470 h 1394515"/>
              <a:gd name="connsiteX1177" fmla="*/ 17596 w 1212149"/>
              <a:gd name="connsiteY1177" fmla="*/ 384566 h 1394515"/>
              <a:gd name="connsiteX1178" fmla="*/ 15955 w 1212149"/>
              <a:gd name="connsiteY1178" fmla="*/ 388592 h 1394515"/>
              <a:gd name="connsiteX1179" fmla="*/ 14166 w 1212149"/>
              <a:gd name="connsiteY1179" fmla="*/ 396196 h 1394515"/>
              <a:gd name="connsiteX1180" fmla="*/ 14166 w 1212149"/>
              <a:gd name="connsiteY1180" fmla="*/ 399775 h 1394515"/>
              <a:gd name="connsiteX1181" fmla="*/ 14166 w 1212149"/>
              <a:gd name="connsiteY1181" fmla="*/ 404994 h 1394515"/>
              <a:gd name="connsiteX1182" fmla="*/ 16403 w 1212149"/>
              <a:gd name="connsiteY1182" fmla="*/ 409617 h 1394515"/>
              <a:gd name="connsiteX1183" fmla="*/ 18192 w 1212149"/>
              <a:gd name="connsiteY1183" fmla="*/ 412450 h 1394515"/>
              <a:gd name="connsiteX1184" fmla="*/ 20876 w 1212149"/>
              <a:gd name="connsiteY1184" fmla="*/ 420651 h 1394515"/>
              <a:gd name="connsiteX1185" fmla="*/ 24008 w 1212149"/>
              <a:gd name="connsiteY1185" fmla="*/ 426168 h 1394515"/>
              <a:gd name="connsiteX1186" fmla="*/ 29227 w 1212149"/>
              <a:gd name="connsiteY1186" fmla="*/ 437203 h 1394515"/>
              <a:gd name="connsiteX1187" fmla="*/ 35042 w 1212149"/>
              <a:gd name="connsiteY1187" fmla="*/ 446150 h 1394515"/>
              <a:gd name="connsiteX1188" fmla="*/ 35489 w 1212149"/>
              <a:gd name="connsiteY1188" fmla="*/ 449579 h 1394515"/>
              <a:gd name="connsiteX1189" fmla="*/ 34893 w 1212149"/>
              <a:gd name="connsiteY1189" fmla="*/ 454202 h 1394515"/>
              <a:gd name="connsiteX1190" fmla="*/ 35192 w 1212149"/>
              <a:gd name="connsiteY1190" fmla="*/ 458974 h 1394515"/>
              <a:gd name="connsiteX1191" fmla="*/ 34148 w 1212149"/>
              <a:gd name="connsiteY1191" fmla="*/ 460316 h 1394515"/>
              <a:gd name="connsiteX1192" fmla="*/ 31911 w 1212149"/>
              <a:gd name="connsiteY1192" fmla="*/ 461956 h 1394515"/>
              <a:gd name="connsiteX1193" fmla="*/ 29376 w 1212149"/>
              <a:gd name="connsiteY1193" fmla="*/ 459868 h 1394515"/>
              <a:gd name="connsiteX1194" fmla="*/ 28034 w 1212149"/>
              <a:gd name="connsiteY1194" fmla="*/ 458079 h 1394515"/>
              <a:gd name="connsiteX1195" fmla="*/ 26394 w 1212149"/>
              <a:gd name="connsiteY1195" fmla="*/ 451369 h 1394515"/>
              <a:gd name="connsiteX1196" fmla="*/ 25648 w 1212149"/>
              <a:gd name="connsiteY1196" fmla="*/ 450921 h 1394515"/>
              <a:gd name="connsiteX1197" fmla="*/ 24604 w 1212149"/>
              <a:gd name="connsiteY1197" fmla="*/ 453904 h 1394515"/>
              <a:gd name="connsiteX1198" fmla="*/ 23411 w 1212149"/>
              <a:gd name="connsiteY1198" fmla="*/ 455246 h 1394515"/>
              <a:gd name="connsiteX1199" fmla="*/ 22367 w 1212149"/>
              <a:gd name="connsiteY1199" fmla="*/ 454351 h 1394515"/>
              <a:gd name="connsiteX1200" fmla="*/ 21472 w 1212149"/>
              <a:gd name="connsiteY1200" fmla="*/ 453307 h 1394515"/>
              <a:gd name="connsiteX1201" fmla="*/ 21472 w 1212149"/>
              <a:gd name="connsiteY1201" fmla="*/ 452114 h 1394515"/>
              <a:gd name="connsiteX1202" fmla="*/ 21622 w 1212149"/>
              <a:gd name="connsiteY1202" fmla="*/ 450772 h 1394515"/>
              <a:gd name="connsiteX1203" fmla="*/ 22070 w 1212149"/>
              <a:gd name="connsiteY1203" fmla="*/ 445702 h 1394515"/>
              <a:gd name="connsiteX1204" fmla="*/ 19683 w 1212149"/>
              <a:gd name="connsiteY1204" fmla="*/ 442869 h 1394515"/>
              <a:gd name="connsiteX1205" fmla="*/ 17596 w 1212149"/>
              <a:gd name="connsiteY1205" fmla="*/ 439738 h 1394515"/>
              <a:gd name="connsiteX1206" fmla="*/ 15210 w 1212149"/>
              <a:gd name="connsiteY1206" fmla="*/ 438992 h 1394515"/>
              <a:gd name="connsiteX1207" fmla="*/ 13719 w 1212149"/>
              <a:gd name="connsiteY1207" fmla="*/ 440334 h 1394515"/>
              <a:gd name="connsiteX1208" fmla="*/ 13719 w 1212149"/>
              <a:gd name="connsiteY1208" fmla="*/ 442273 h 1394515"/>
              <a:gd name="connsiteX1209" fmla="*/ 16702 w 1212149"/>
              <a:gd name="connsiteY1209" fmla="*/ 447641 h 1394515"/>
              <a:gd name="connsiteX1210" fmla="*/ 18639 w 1212149"/>
              <a:gd name="connsiteY1210" fmla="*/ 453456 h 1394515"/>
              <a:gd name="connsiteX1211" fmla="*/ 21771 w 1212149"/>
              <a:gd name="connsiteY1211" fmla="*/ 457184 h 1394515"/>
              <a:gd name="connsiteX1212" fmla="*/ 23560 w 1212149"/>
              <a:gd name="connsiteY1212" fmla="*/ 458079 h 1394515"/>
              <a:gd name="connsiteX1213" fmla="*/ 25648 w 1212149"/>
              <a:gd name="connsiteY1213" fmla="*/ 460316 h 1394515"/>
              <a:gd name="connsiteX1214" fmla="*/ 25200 w 1212149"/>
              <a:gd name="connsiteY1214" fmla="*/ 465236 h 1394515"/>
              <a:gd name="connsiteX1215" fmla="*/ 23710 w 1212149"/>
              <a:gd name="connsiteY1215" fmla="*/ 467025 h 1394515"/>
              <a:gd name="connsiteX1216" fmla="*/ 22516 w 1212149"/>
              <a:gd name="connsiteY1216" fmla="*/ 467921 h 1394515"/>
              <a:gd name="connsiteX1217" fmla="*/ 18491 w 1212149"/>
              <a:gd name="connsiteY1217" fmla="*/ 466877 h 1394515"/>
              <a:gd name="connsiteX1218" fmla="*/ 17596 w 1212149"/>
              <a:gd name="connsiteY1218" fmla="*/ 463298 h 1394515"/>
              <a:gd name="connsiteX1219" fmla="*/ 14465 w 1212149"/>
              <a:gd name="connsiteY1219" fmla="*/ 456290 h 1394515"/>
              <a:gd name="connsiteX1220" fmla="*/ 13421 w 1212149"/>
              <a:gd name="connsiteY1220" fmla="*/ 453605 h 1394515"/>
              <a:gd name="connsiteX1221" fmla="*/ 12526 w 1212149"/>
              <a:gd name="connsiteY1221" fmla="*/ 452860 h 1394515"/>
              <a:gd name="connsiteX1222" fmla="*/ 12227 w 1212149"/>
              <a:gd name="connsiteY1222" fmla="*/ 454202 h 1394515"/>
              <a:gd name="connsiteX1223" fmla="*/ 12227 w 1212149"/>
              <a:gd name="connsiteY1223" fmla="*/ 456588 h 1394515"/>
              <a:gd name="connsiteX1224" fmla="*/ 11781 w 1212149"/>
              <a:gd name="connsiteY1224" fmla="*/ 457632 h 1394515"/>
              <a:gd name="connsiteX1225" fmla="*/ 11184 w 1212149"/>
              <a:gd name="connsiteY1225" fmla="*/ 457632 h 1394515"/>
              <a:gd name="connsiteX1226" fmla="*/ 9991 w 1212149"/>
              <a:gd name="connsiteY1226" fmla="*/ 456290 h 1394515"/>
              <a:gd name="connsiteX1227" fmla="*/ 8947 w 1212149"/>
              <a:gd name="connsiteY1227" fmla="*/ 455544 h 1394515"/>
              <a:gd name="connsiteX1228" fmla="*/ 8202 w 1212149"/>
              <a:gd name="connsiteY1228" fmla="*/ 455842 h 1394515"/>
              <a:gd name="connsiteX1229" fmla="*/ 9394 w 1212149"/>
              <a:gd name="connsiteY1229" fmla="*/ 457632 h 1394515"/>
              <a:gd name="connsiteX1230" fmla="*/ 12078 w 1212149"/>
              <a:gd name="connsiteY1230" fmla="*/ 462850 h 1394515"/>
              <a:gd name="connsiteX1231" fmla="*/ 21920 w 1212149"/>
              <a:gd name="connsiteY1231" fmla="*/ 475525 h 1394515"/>
              <a:gd name="connsiteX1232" fmla="*/ 30271 w 1212149"/>
              <a:gd name="connsiteY1232" fmla="*/ 490288 h 1394515"/>
              <a:gd name="connsiteX1233" fmla="*/ 32060 w 1212149"/>
              <a:gd name="connsiteY1233" fmla="*/ 496103 h 1394515"/>
              <a:gd name="connsiteX1234" fmla="*/ 32955 w 1212149"/>
              <a:gd name="connsiteY1234" fmla="*/ 508927 h 1394515"/>
              <a:gd name="connsiteX1235" fmla="*/ 33849 w 1212149"/>
              <a:gd name="connsiteY1235" fmla="*/ 512058 h 1394515"/>
              <a:gd name="connsiteX1236" fmla="*/ 38770 w 1212149"/>
              <a:gd name="connsiteY1236" fmla="*/ 518470 h 1394515"/>
              <a:gd name="connsiteX1237" fmla="*/ 43542 w 1212149"/>
              <a:gd name="connsiteY1237" fmla="*/ 525777 h 1394515"/>
              <a:gd name="connsiteX1238" fmla="*/ 45033 w 1212149"/>
              <a:gd name="connsiteY1238" fmla="*/ 529504 h 1394515"/>
              <a:gd name="connsiteX1239" fmla="*/ 45033 w 1212149"/>
              <a:gd name="connsiteY1239" fmla="*/ 532636 h 1394515"/>
              <a:gd name="connsiteX1240" fmla="*/ 45927 w 1212149"/>
              <a:gd name="connsiteY1240" fmla="*/ 535618 h 1394515"/>
              <a:gd name="connsiteX1241" fmla="*/ 51892 w 1212149"/>
              <a:gd name="connsiteY1241" fmla="*/ 543670 h 1394515"/>
              <a:gd name="connsiteX1242" fmla="*/ 54576 w 1212149"/>
              <a:gd name="connsiteY1242" fmla="*/ 552319 h 1394515"/>
              <a:gd name="connsiteX1243" fmla="*/ 54875 w 1212149"/>
              <a:gd name="connsiteY1243" fmla="*/ 555451 h 1394515"/>
              <a:gd name="connsiteX1244" fmla="*/ 54129 w 1212149"/>
              <a:gd name="connsiteY1244" fmla="*/ 560818 h 1394515"/>
              <a:gd name="connsiteX1245" fmla="*/ 54875 w 1212149"/>
              <a:gd name="connsiteY1245" fmla="*/ 570362 h 1394515"/>
              <a:gd name="connsiteX1246" fmla="*/ 55620 w 1212149"/>
              <a:gd name="connsiteY1246" fmla="*/ 575581 h 1394515"/>
              <a:gd name="connsiteX1247" fmla="*/ 57856 w 1212149"/>
              <a:gd name="connsiteY1247" fmla="*/ 585869 h 1394515"/>
              <a:gd name="connsiteX1248" fmla="*/ 60392 w 1212149"/>
              <a:gd name="connsiteY1248" fmla="*/ 593325 h 1394515"/>
              <a:gd name="connsiteX1249" fmla="*/ 63523 w 1212149"/>
              <a:gd name="connsiteY1249" fmla="*/ 597948 h 1394515"/>
              <a:gd name="connsiteX1250" fmla="*/ 67698 w 1212149"/>
              <a:gd name="connsiteY1250" fmla="*/ 608237 h 1394515"/>
              <a:gd name="connsiteX1251" fmla="*/ 74110 w 1212149"/>
              <a:gd name="connsiteY1251" fmla="*/ 620017 h 1394515"/>
              <a:gd name="connsiteX1252" fmla="*/ 75154 w 1212149"/>
              <a:gd name="connsiteY1252" fmla="*/ 625832 h 1394515"/>
              <a:gd name="connsiteX1253" fmla="*/ 74856 w 1212149"/>
              <a:gd name="connsiteY1253" fmla="*/ 641489 h 1394515"/>
              <a:gd name="connsiteX1254" fmla="*/ 74409 w 1212149"/>
              <a:gd name="connsiteY1254" fmla="*/ 646559 h 1394515"/>
              <a:gd name="connsiteX1255" fmla="*/ 73066 w 1212149"/>
              <a:gd name="connsiteY1255" fmla="*/ 647454 h 1394515"/>
              <a:gd name="connsiteX1256" fmla="*/ 72172 w 1212149"/>
              <a:gd name="connsiteY1256" fmla="*/ 649542 h 1394515"/>
              <a:gd name="connsiteX1257" fmla="*/ 73514 w 1212149"/>
              <a:gd name="connsiteY1257" fmla="*/ 659830 h 1394515"/>
              <a:gd name="connsiteX1258" fmla="*/ 73812 w 1212149"/>
              <a:gd name="connsiteY1258" fmla="*/ 665646 h 1394515"/>
              <a:gd name="connsiteX1259" fmla="*/ 71724 w 1212149"/>
              <a:gd name="connsiteY1259" fmla="*/ 671163 h 1394515"/>
              <a:gd name="connsiteX1260" fmla="*/ 69338 w 1212149"/>
              <a:gd name="connsiteY1260" fmla="*/ 676084 h 1394515"/>
              <a:gd name="connsiteX1261" fmla="*/ 65164 w 1212149"/>
              <a:gd name="connsiteY1261" fmla="*/ 679364 h 1394515"/>
              <a:gd name="connsiteX1262" fmla="*/ 60540 w 1212149"/>
              <a:gd name="connsiteY1262" fmla="*/ 679364 h 1394515"/>
              <a:gd name="connsiteX1263" fmla="*/ 58304 w 1212149"/>
              <a:gd name="connsiteY1263" fmla="*/ 677575 h 1394515"/>
              <a:gd name="connsiteX1264" fmla="*/ 55471 w 1212149"/>
              <a:gd name="connsiteY1264" fmla="*/ 675637 h 1394515"/>
              <a:gd name="connsiteX1265" fmla="*/ 55023 w 1212149"/>
              <a:gd name="connsiteY1265" fmla="*/ 684434 h 1394515"/>
              <a:gd name="connsiteX1266" fmla="*/ 55023 w 1212149"/>
              <a:gd name="connsiteY1266" fmla="*/ 692039 h 1394515"/>
              <a:gd name="connsiteX1267" fmla="*/ 55769 w 1212149"/>
              <a:gd name="connsiteY1267" fmla="*/ 694872 h 1394515"/>
              <a:gd name="connsiteX1268" fmla="*/ 55769 w 1212149"/>
              <a:gd name="connsiteY1268" fmla="*/ 698302 h 1394515"/>
              <a:gd name="connsiteX1269" fmla="*/ 59050 w 1212149"/>
              <a:gd name="connsiteY1269" fmla="*/ 700986 h 1394515"/>
              <a:gd name="connsiteX1270" fmla="*/ 60839 w 1212149"/>
              <a:gd name="connsiteY1270" fmla="*/ 699942 h 1394515"/>
              <a:gd name="connsiteX1271" fmla="*/ 63076 w 1212149"/>
              <a:gd name="connsiteY1271" fmla="*/ 699942 h 1394515"/>
              <a:gd name="connsiteX1272" fmla="*/ 70681 w 1212149"/>
              <a:gd name="connsiteY1272" fmla="*/ 703521 h 1394515"/>
              <a:gd name="connsiteX1273" fmla="*/ 74856 w 1212149"/>
              <a:gd name="connsiteY1273" fmla="*/ 706652 h 1394515"/>
              <a:gd name="connsiteX1274" fmla="*/ 81715 w 1212149"/>
              <a:gd name="connsiteY1274" fmla="*/ 715002 h 1394515"/>
              <a:gd name="connsiteX1275" fmla="*/ 87828 w 1212149"/>
              <a:gd name="connsiteY1275" fmla="*/ 717239 h 1394515"/>
              <a:gd name="connsiteX1276" fmla="*/ 95732 w 1212149"/>
              <a:gd name="connsiteY1276" fmla="*/ 720967 h 1394515"/>
              <a:gd name="connsiteX1277" fmla="*/ 104828 w 1212149"/>
              <a:gd name="connsiteY1277" fmla="*/ 722160 h 1394515"/>
              <a:gd name="connsiteX1278" fmla="*/ 112134 w 1212149"/>
              <a:gd name="connsiteY1278" fmla="*/ 722160 h 1394515"/>
              <a:gd name="connsiteX1279" fmla="*/ 123616 w 1212149"/>
              <a:gd name="connsiteY1279" fmla="*/ 724397 h 1394515"/>
              <a:gd name="connsiteX1280" fmla="*/ 126002 w 1212149"/>
              <a:gd name="connsiteY1280" fmla="*/ 723651 h 1394515"/>
              <a:gd name="connsiteX1281" fmla="*/ 130923 w 1212149"/>
              <a:gd name="connsiteY1281" fmla="*/ 723055 h 1394515"/>
              <a:gd name="connsiteX1282" fmla="*/ 134651 w 1212149"/>
              <a:gd name="connsiteY1282" fmla="*/ 721713 h 1394515"/>
              <a:gd name="connsiteX1283" fmla="*/ 138080 w 1212149"/>
              <a:gd name="connsiteY1283" fmla="*/ 720818 h 1394515"/>
              <a:gd name="connsiteX1284" fmla="*/ 148220 w 1212149"/>
              <a:gd name="connsiteY1284" fmla="*/ 713064 h 1394515"/>
              <a:gd name="connsiteX1285" fmla="*/ 158062 w 1212149"/>
              <a:gd name="connsiteY1285" fmla="*/ 705161 h 1394515"/>
              <a:gd name="connsiteX1286" fmla="*/ 162983 w 1212149"/>
              <a:gd name="connsiteY1286" fmla="*/ 704565 h 1394515"/>
              <a:gd name="connsiteX1287" fmla="*/ 167307 w 1212149"/>
              <a:gd name="connsiteY1287" fmla="*/ 704565 h 1394515"/>
              <a:gd name="connsiteX1288" fmla="*/ 172674 w 1212149"/>
              <a:gd name="connsiteY1288" fmla="*/ 701731 h 1394515"/>
              <a:gd name="connsiteX1289" fmla="*/ 177596 w 1212149"/>
              <a:gd name="connsiteY1289" fmla="*/ 693530 h 1394515"/>
              <a:gd name="connsiteX1290" fmla="*/ 180130 w 1212149"/>
              <a:gd name="connsiteY1290" fmla="*/ 691741 h 1394515"/>
              <a:gd name="connsiteX1291" fmla="*/ 183411 w 1212149"/>
              <a:gd name="connsiteY1291" fmla="*/ 689653 h 1394515"/>
              <a:gd name="connsiteX1292" fmla="*/ 192805 w 1212149"/>
              <a:gd name="connsiteY1292" fmla="*/ 688460 h 1394515"/>
              <a:gd name="connsiteX1293" fmla="*/ 198323 w 1212149"/>
              <a:gd name="connsiteY1293" fmla="*/ 689355 h 1394515"/>
              <a:gd name="connsiteX1294" fmla="*/ 201304 w 1212149"/>
              <a:gd name="connsiteY1294" fmla="*/ 688013 h 1394515"/>
              <a:gd name="connsiteX1295" fmla="*/ 208760 w 1212149"/>
              <a:gd name="connsiteY1295" fmla="*/ 686522 h 1394515"/>
              <a:gd name="connsiteX1296" fmla="*/ 224268 w 1212149"/>
              <a:gd name="connsiteY1296" fmla="*/ 685180 h 1394515"/>
              <a:gd name="connsiteX1297" fmla="*/ 232768 w 1212149"/>
              <a:gd name="connsiteY1297" fmla="*/ 686223 h 1394515"/>
              <a:gd name="connsiteX1298" fmla="*/ 238434 w 1212149"/>
              <a:gd name="connsiteY1298" fmla="*/ 686223 h 1394515"/>
              <a:gd name="connsiteX1299" fmla="*/ 241416 w 1212149"/>
              <a:gd name="connsiteY1299" fmla="*/ 686522 h 1394515"/>
              <a:gd name="connsiteX1300" fmla="*/ 243802 w 1212149"/>
              <a:gd name="connsiteY1300" fmla="*/ 690101 h 1394515"/>
              <a:gd name="connsiteX1301" fmla="*/ 260354 w 1212149"/>
              <a:gd name="connsiteY1301" fmla="*/ 686969 h 1394515"/>
              <a:gd name="connsiteX1302" fmla="*/ 264976 w 1212149"/>
              <a:gd name="connsiteY1302" fmla="*/ 686969 h 1394515"/>
              <a:gd name="connsiteX1303" fmla="*/ 267959 w 1212149"/>
              <a:gd name="connsiteY1303" fmla="*/ 687267 h 1394515"/>
              <a:gd name="connsiteX1304" fmla="*/ 271687 w 1212149"/>
              <a:gd name="connsiteY1304" fmla="*/ 689951 h 1394515"/>
              <a:gd name="connsiteX1305" fmla="*/ 275861 w 1212149"/>
              <a:gd name="connsiteY1305" fmla="*/ 687417 h 1394515"/>
              <a:gd name="connsiteX1306" fmla="*/ 279589 w 1212149"/>
              <a:gd name="connsiteY1306" fmla="*/ 687715 h 1394515"/>
              <a:gd name="connsiteX1307" fmla="*/ 283317 w 1212149"/>
              <a:gd name="connsiteY1307" fmla="*/ 685329 h 1394515"/>
              <a:gd name="connsiteX1308" fmla="*/ 288983 w 1212149"/>
              <a:gd name="connsiteY1308" fmla="*/ 678022 h 1394515"/>
              <a:gd name="connsiteX1309" fmla="*/ 291519 w 1212149"/>
              <a:gd name="connsiteY1309" fmla="*/ 673400 h 1394515"/>
              <a:gd name="connsiteX1310" fmla="*/ 295694 w 1212149"/>
              <a:gd name="connsiteY1310" fmla="*/ 663707 h 1394515"/>
              <a:gd name="connsiteX1311" fmla="*/ 298825 w 1212149"/>
              <a:gd name="connsiteY1311" fmla="*/ 660278 h 1394515"/>
              <a:gd name="connsiteX1312" fmla="*/ 302255 w 1212149"/>
              <a:gd name="connsiteY1312" fmla="*/ 658488 h 1394515"/>
              <a:gd name="connsiteX1313" fmla="*/ 306281 w 1212149"/>
              <a:gd name="connsiteY1313" fmla="*/ 657892 h 1394515"/>
              <a:gd name="connsiteX1314" fmla="*/ 312394 w 1212149"/>
              <a:gd name="connsiteY1314" fmla="*/ 656103 h 1394515"/>
              <a:gd name="connsiteX1315" fmla="*/ 325815 w 1212149"/>
              <a:gd name="connsiteY1315" fmla="*/ 647901 h 1394515"/>
              <a:gd name="connsiteX1316" fmla="*/ 331034 w 1212149"/>
              <a:gd name="connsiteY1316" fmla="*/ 646112 h 1394515"/>
              <a:gd name="connsiteX1317" fmla="*/ 333718 w 1212149"/>
              <a:gd name="connsiteY1317" fmla="*/ 644621 h 1394515"/>
              <a:gd name="connsiteX1318" fmla="*/ 342963 w 1212149"/>
              <a:gd name="connsiteY1318" fmla="*/ 638209 h 1394515"/>
              <a:gd name="connsiteX1319" fmla="*/ 348778 w 1212149"/>
              <a:gd name="connsiteY1319" fmla="*/ 637016 h 1394515"/>
              <a:gd name="connsiteX1320" fmla="*/ 365628 w 1212149"/>
              <a:gd name="connsiteY1320" fmla="*/ 638656 h 1394515"/>
              <a:gd name="connsiteX1321" fmla="*/ 373680 w 1212149"/>
              <a:gd name="connsiteY1321" fmla="*/ 638209 h 1394515"/>
              <a:gd name="connsiteX1322" fmla="*/ 379944 w 1212149"/>
              <a:gd name="connsiteY1322" fmla="*/ 637165 h 1394515"/>
              <a:gd name="connsiteX1323" fmla="*/ 389338 w 1212149"/>
              <a:gd name="connsiteY1323" fmla="*/ 633735 h 1394515"/>
              <a:gd name="connsiteX1324" fmla="*/ 399627 w 1212149"/>
              <a:gd name="connsiteY1324" fmla="*/ 631200 h 1394515"/>
              <a:gd name="connsiteX1325" fmla="*/ 412152 w 1212149"/>
              <a:gd name="connsiteY1325" fmla="*/ 625832 h 1394515"/>
              <a:gd name="connsiteX1326" fmla="*/ 422739 w 1212149"/>
              <a:gd name="connsiteY1326" fmla="*/ 620166 h 1394515"/>
              <a:gd name="connsiteX1327" fmla="*/ 429151 w 1212149"/>
              <a:gd name="connsiteY1327" fmla="*/ 618824 h 1394515"/>
              <a:gd name="connsiteX1328" fmla="*/ 439141 w 1212149"/>
              <a:gd name="connsiteY1328" fmla="*/ 617780 h 1394515"/>
              <a:gd name="connsiteX1329" fmla="*/ 453904 w 1212149"/>
              <a:gd name="connsiteY1329" fmla="*/ 616289 h 1394515"/>
              <a:gd name="connsiteX1330" fmla="*/ 471052 w 1212149"/>
              <a:gd name="connsiteY1330" fmla="*/ 617035 h 1394515"/>
              <a:gd name="connsiteX1331" fmla="*/ 475376 w 1212149"/>
              <a:gd name="connsiteY1331" fmla="*/ 615842 h 1394515"/>
              <a:gd name="connsiteX1332" fmla="*/ 477464 w 1212149"/>
              <a:gd name="connsiteY1332" fmla="*/ 614798 h 1394515"/>
              <a:gd name="connsiteX1333" fmla="*/ 480446 w 1212149"/>
              <a:gd name="connsiteY1333" fmla="*/ 613754 h 1394515"/>
              <a:gd name="connsiteX1334" fmla="*/ 484174 w 1212149"/>
              <a:gd name="connsiteY1334" fmla="*/ 614500 h 1394515"/>
              <a:gd name="connsiteX1335" fmla="*/ 487007 w 1212149"/>
              <a:gd name="connsiteY1335" fmla="*/ 615394 h 1394515"/>
              <a:gd name="connsiteX1336" fmla="*/ 495656 w 1212149"/>
              <a:gd name="connsiteY1336" fmla="*/ 619868 h 1394515"/>
              <a:gd name="connsiteX1337" fmla="*/ 508629 w 1212149"/>
              <a:gd name="connsiteY1337" fmla="*/ 629262 h 1394515"/>
              <a:gd name="connsiteX1338" fmla="*/ 511462 w 1212149"/>
              <a:gd name="connsiteY1338" fmla="*/ 629709 h 1394515"/>
              <a:gd name="connsiteX1339" fmla="*/ 519962 w 1212149"/>
              <a:gd name="connsiteY1339" fmla="*/ 627622 h 1394515"/>
              <a:gd name="connsiteX1340" fmla="*/ 522794 w 1212149"/>
              <a:gd name="connsiteY1340" fmla="*/ 627622 h 1394515"/>
              <a:gd name="connsiteX1341" fmla="*/ 534724 w 1212149"/>
              <a:gd name="connsiteY1341" fmla="*/ 634779 h 1394515"/>
              <a:gd name="connsiteX1342" fmla="*/ 539644 w 1212149"/>
              <a:gd name="connsiteY1342" fmla="*/ 634779 h 1394515"/>
              <a:gd name="connsiteX1343" fmla="*/ 543671 w 1212149"/>
              <a:gd name="connsiteY1343" fmla="*/ 634779 h 1394515"/>
              <a:gd name="connsiteX1344" fmla="*/ 546653 w 1212149"/>
              <a:gd name="connsiteY1344" fmla="*/ 635525 h 1394515"/>
              <a:gd name="connsiteX1345" fmla="*/ 549785 w 1212149"/>
              <a:gd name="connsiteY1345" fmla="*/ 637463 h 1394515"/>
              <a:gd name="connsiteX1346" fmla="*/ 553513 w 1212149"/>
              <a:gd name="connsiteY1346" fmla="*/ 641787 h 1394515"/>
              <a:gd name="connsiteX1347" fmla="*/ 561565 w 1212149"/>
              <a:gd name="connsiteY1347" fmla="*/ 645962 h 1394515"/>
              <a:gd name="connsiteX1348" fmla="*/ 562011 w 1212149"/>
              <a:gd name="connsiteY1348" fmla="*/ 649392 h 1394515"/>
              <a:gd name="connsiteX1349" fmla="*/ 561415 w 1212149"/>
              <a:gd name="connsiteY1349" fmla="*/ 651629 h 1394515"/>
              <a:gd name="connsiteX1350" fmla="*/ 559626 w 1212149"/>
              <a:gd name="connsiteY1350" fmla="*/ 651629 h 1394515"/>
              <a:gd name="connsiteX1351" fmla="*/ 558135 w 1212149"/>
              <a:gd name="connsiteY1351" fmla="*/ 652225 h 1394515"/>
              <a:gd name="connsiteX1352" fmla="*/ 560073 w 1212149"/>
              <a:gd name="connsiteY1352" fmla="*/ 659234 h 1394515"/>
              <a:gd name="connsiteX1353" fmla="*/ 563503 w 1212149"/>
              <a:gd name="connsiteY1353" fmla="*/ 664900 h 1394515"/>
              <a:gd name="connsiteX1354" fmla="*/ 571555 w 1212149"/>
              <a:gd name="connsiteY1354" fmla="*/ 665646 h 1394515"/>
              <a:gd name="connsiteX1355" fmla="*/ 574537 w 1212149"/>
              <a:gd name="connsiteY1355" fmla="*/ 667584 h 1394515"/>
              <a:gd name="connsiteX1356" fmla="*/ 576476 w 1212149"/>
              <a:gd name="connsiteY1356" fmla="*/ 669821 h 1394515"/>
              <a:gd name="connsiteX1357" fmla="*/ 577967 w 1212149"/>
              <a:gd name="connsiteY1357" fmla="*/ 673400 h 1394515"/>
              <a:gd name="connsiteX1358" fmla="*/ 579011 w 1212149"/>
              <a:gd name="connsiteY1358" fmla="*/ 678917 h 1394515"/>
              <a:gd name="connsiteX1359" fmla="*/ 583037 w 1212149"/>
              <a:gd name="connsiteY1359" fmla="*/ 683540 h 1394515"/>
              <a:gd name="connsiteX1360" fmla="*/ 586765 w 1212149"/>
              <a:gd name="connsiteY1360" fmla="*/ 687565 h 1394515"/>
              <a:gd name="connsiteX1361" fmla="*/ 587660 w 1212149"/>
              <a:gd name="connsiteY1361" fmla="*/ 689206 h 1394515"/>
              <a:gd name="connsiteX1362" fmla="*/ 589449 w 1212149"/>
              <a:gd name="connsiteY1362" fmla="*/ 694872 h 1394515"/>
              <a:gd name="connsiteX1363" fmla="*/ 590194 w 1212149"/>
              <a:gd name="connsiteY1363" fmla="*/ 696512 h 1394515"/>
              <a:gd name="connsiteX1364" fmla="*/ 591686 w 1212149"/>
              <a:gd name="connsiteY1364" fmla="*/ 702030 h 1394515"/>
              <a:gd name="connsiteX1365" fmla="*/ 593773 w 1212149"/>
              <a:gd name="connsiteY1365" fmla="*/ 708441 h 1394515"/>
              <a:gd name="connsiteX1366" fmla="*/ 593177 w 1212149"/>
              <a:gd name="connsiteY1366" fmla="*/ 709038 h 1394515"/>
              <a:gd name="connsiteX1367" fmla="*/ 591834 w 1212149"/>
              <a:gd name="connsiteY1367" fmla="*/ 709038 h 1394515"/>
              <a:gd name="connsiteX1368" fmla="*/ 589598 w 1212149"/>
              <a:gd name="connsiteY1368" fmla="*/ 707249 h 1394515"/>
              <a:gd name="connsiteX1369" fmla="*/ 587660 w 1212149"/>
              <a:gd name="connsiteY1369" fmla="*/ 705459 h 1394515"/>
              <a:gd name="connsiteX1370" fmla="*/ 586616 w 1212149"/>
              <a:gd name="connsiteY1370" fmla="*/ 705757 h 1394515"/>
              <a:gd name="connsiteX1371" fmla="*/ 585422 w 1212149"/>
              <a:gd name="connsiteY1371" fmla="*/ 706951 h 1394515"/>
              <a:gd name="connsiteX1372" fmla="*/ 585422 w 1212149"/>
              <a:gd name="connsiteY1372" fmla="*/ 708441 h 1394515"/>
              <a:gd name="connsiteX1373" fmla="*/ 587063 w 1212149"/>
              <a:gd name="connsiteY1373" fmla="*/ 707994 h 1394515"/>
              <a:gd name="connsiteX1374" fmla="*/ 588106 w 1212149"/>
              <a:gd name="connsiteY1374" fmla="*/ 707994 h 1394515"/>
              <a:gd name="connsiteX1375" fmla="*/ 590642 w 1212149"/>
              <a:gd name="connsiteY1375" fmla="*/ 710231 h 1394515"/>
              <a:gd name="connsiteX1376" fmla="*/ 592878 w 1212149"/>
              <a:gd name="connsiteY1376" fmla="*/ 712468 h 1394515"/>
              <a:gd name="connsiteX1377" fmla="*/ 594667 w 1212149"/>
              <a:gd name="connsiteY1377" fmla="*/ 713810 h 1394515"/>
              <a:gd name="connsiteX1378" fmla="*/ 598992 w 1212149"/>
              <a:gd name="connsiteY1378" fmla="*/ 719476 h 1394515"/>
              <a:gd name="connsiteX1379" fmla="*/ 600632 w 1212149"/>
              <a:gd name="connsiteY1379" fmla="*/ 718283 h 1394515"/>
              <a:gd name="connsiteX1380" fmla="*/ 602720 w 1212149"/>
              <a:gd name="connsiteY1380" fmla="*/ 717239 h 1394515"/>
              <a:gd name="connsiteX1381" fmla="*/ 606000 w 1212149"/>
              <a:gd name="connsiteY1381" fmla="*/ 720222 h 1394515"/>
              <a:gd name="connsiteX1382" fmla="*/ 607343 w 1212149"/>
              <a:gd name="connsiteY1382" fmla="*/ 720818 h 1394515"/>
              <a:gd name="connsiteX1383" fmla="*/ 608088 w 1212149"/>
              <a:gd name="connsiteY1383" fmla="*/ 719625 h 1394515"/>
              <a:gd name="connsiteX1384" fmla="*/ 606895 w 1212149"/>
              <a:gd name="connsiteY1384" fmla="*/ 714108 h 1394515"/>
              <a:gd name="connsiteX1385" fmla="*/ 605703 w 1212149"/>
              <a:gd name="connsiteY1385" fmla="*/ 712766 h 1394515"/>
              <a:gd name="connsiteX1386" fmla="*/ 605404 w 1212149"/>
              <a:gd name="connsiteY1386" fmla="*/ 710827 h 1394515"/>
              <a:gd name="connsiteX1387" fmla="*/ 607044 w 1212149"/>
              <a:gd name="connsiteY1387" fmla="*/ 709485 h 1394515"/>
              <a:gd name="connsiteX1388" fmla="*/ 607790 w 1212149"/>
              <a:gd name="connsiteY1388" fmla="*/ 707845 h 1394515"/>
              <a:gd name="connsiteX1389" fmla="*/ 611517 w 1212149"/>
              <a:gd name="connsiteY1389" fmla="*/ 703670 h 1394515"/>
              <a:gd name="connsiteX1390" fmla="*/ 619719 w 1212149"/>
              <a:gd name="connsiteY1390" fmla="*/ 691443 h 1394515"/>
              <a:gd name="connsiteX1391" fmla="*/ 622254 w 1212149"/>
              <a:gd name="connsiteY1391" fmla="*/ 690101 h 1394515"/>
              <a:gd name="connsiteX1392" fmla="*/ 625087 w 1212149"/>
              <a:gd name="connsiteY1392" fmla="*/ 687417 h 1394515"/>
              <a:gd name="connsiteX1393" fmla="*/ 628964 w 1212149"/>
              <a:gd name="connsiteY1393" fmla="*/ 685329 h 1394515"/>
              <a:gd name="connsiteX1394" fmla="*/ 632990 w 1212149"/>
              <a:gd name="connsiteY1394" fmla="*/ 682943 h 1394515"/>
              <a:gd name="connsiteX1395" fmla="*/ 635526 w 1212149"/>
              <a:gd name="connsiteY1395" fmla="*/ 682048 h 1394515"/>
              <a:gd name="connsiteX1396" fmla="*/ 638060 w 1212149"/>
              <a:gd name="connsiteY1396" fmla="*/ 681601 h 1394515"/>
              <a:gd name="connsiteX1397" fmla="*/ 640893 w 1212149"/>
              <a:gd name="connsiteY1397" fmla="*/ 679364 h 1394515"/>
              <a:gd name="connsiteX1398" fmla="*/ 644024 w 1212149"/>
              <a:gd name="connsiteY1398" fmla="*/ 673251 h 1394515"/>
              <a:gd name="connsiteX1399" fmla="*/ 646411 w 1212149"/>
              <a:gd name="connsiteY1399" fmla="*/ 665944 h 1394515"/>
              <a:gd name="connsiteX1400" fmla="*/ 648945 w 1212149"/>
              <a:gd name="connsiteY1400" fmla="*/ 662812 h 1394515"/>
              <a:gd name="connsiteX1401" fmla="*/ 652673 w 1212149"/>
              <a:gd name="connsiteY1401" fmla="*/ 659383 h 1394515"/>
              <a:gd name="connsiteX1402" fmla="*/ 655656 w 1212149"/>
              <a:gd name="connsiteY1402" fmla="*/ 654611 h 1394515"/>
              <a:gd name="connsiteX1403" fmla="*/ 655357 w 1212149"/>
              <a:gd name="connsiteY1403" fmla="*/ 650884 h 1394515"/>
              <a:gd name="connsiteX1404" fmla="*/ 655357 w 1212149"/>
              <a:gd name="connsiteY1404" fmla="*/ 647156 h 1394515"/>
              <a:gd name="connsiteX1405" fmla="*/ 657445 w 1212149"/>
              <a:gd name="connsiteY1405" fmla="*/ 650138 h 1394515"/>
              <a:gd name="connsiteX1406" fmla="*/ 658787 w 1212149"/>
              <a:gd name="connsiteY1406" fmla="*/ 653120 h 1394515"/>
              <a:gd name="connsiteX1407" fmla="*/ 660874 w 1212149"/>
              <a:gd name="connsiteY1407" fmla="*/ 662962 h 1394515"/>
              <a:gd name="connsiteX1408" fmla="*/ 659085 w 1212149"/>
              <a:gd name="connsiteY1408" fmla="*/ 665198 h 1394515"/>
              <a:gd name="connsiteX1409" fmla="*/ 657146 w 1212149"/>
              <a:gd name="connsiteY1409" fmla="*/ 666242 h 1394515"/>
              <a:gd name="connsiteX1410" fmla="*/ 657445 w 1212149"/>
              <a:gd name="connsiteY1410" fmla="*/ 669672 h 1394515"/>
              <a:gd name="connsiteX1411" fmla="*/ 658638 w 1212149"/>
              <a:gd name="connsiteY1411" fmla="*/ 674145 h 1394515"/>
              <a:gd name="connsiteX1412" fmla="*/ 659085 w 1212149"/>
              <a:gd name="connsiteY1412" fmla="*/ 677724 h 1394515"/>
              <a:gd name="connsiteX1413" fmla="*/ 655059 w 1212149"/>
              <a:gd name="connsiteY1413" fmla="*/ 681601 h 1394515"/>
              <a:gd name="connsiteX1414" fmla="*/ 651629 w 1212149"/>
              <a:gd name="connsiteY1414" fmla="*/ 686373 h 1394515"/>
              <a:gd name="connsiteX1415" fmla="*/ 647454 w 1212149"/>
              <a:gd name="connsiteY1415" fmla="*/ 695618 h 1394515"/>
              <a:gd name="connsiteX1416" fmla="*/ 647156 w 1212149"/>
              <a:gd name="connsiteY1416" fmla="*/ 698451 h 1394515"/>
              <a:gd name="connsiteX1417" fmla="*/ 646560 w 1212149"/>
              <a:gd name="connsiteY1417" fmla="*/ 702328 h 1394515"/>
              <a:gd name="connsiteX1418" fmla="*/ 646857 w 1212149"/>
              <a:gd name="connsiteY1418" fmla="*/ 705757 h 1394515"/>
              <a:gd name="connsiteX1419" fmla="*/ 647454 w 1212149"/>
              <a:gd name="connsiteY1419" fmla="*/ 709038 h 1394515"/>
              <a:gd name="connsiteX1420" fmla="*/ 646411 w 1212149"/>
              <a:gd name="connsiteY1420" fmla="*/ 714257 h 1394515"/>
              <a:gd name="connsiteX1421" fmla="*/ 644771 w 1212149"/>
              <a:gd name="connsiteY1421" fmla="*/ 718880 h 1394515"/>
              <a:gd name="connsiteX1422" fmla="*/ 642533 w 1212149"/>
              <a:gd name="connsiteY1422" fmla="*/ 718880 h 1394515"/>
              <a:gd name="connsiteX1423" fmla="*/ 641043 w 1212149"/>
              <a:gd name="connsiteY1423" fmla="*/ 718880 h 1394515"/>
              <a:gd name="connsiteX1424" fmla="*/ 637762 w 1212149"/>
              <a:gd name="connsiteY1424" fmla="*/ 719327 h 1394515"/>
              <a:gd name="connsiteX1425" fmla="*/ 634779 w 1212149"/>
              <a:gd name="connsiteY1425" fmla="*/ 719029 h 1394515"/>
              <a:gd name="connsiteX1426" fmla="*/ 631350 w 1212149"/>
              <a:gd name="connsiteY1426" fmla="*/ 729019 h 1394515"/>
              <a:gd name="connsiteX1427" fmla="*/ 633587 w 1212149"/>
              <a:gd name="connsiteY1427" fmla="*/ 729467 h 1394515"/>
              <a:gd name="connsiteX1428" fmla="*/ 635227 w 1212149"/>
              <a:gd name="connsiteY1428" fmla="*/ 728870 h 1394515"/>
              <a:gd name="connsiteX1429" fmla="*/ 638209 w 1212149"/>
              <a:gd name="connsiteY1429" fmla="*/ 728870 h 1394515"/>
              <a:gd name="connsiteX1430" fmla="*/ 641639 w 1212149"/>
              <a:gd name="connsiteY1430" fmla="*/ 727081 h 1394515"/>
              <a:gd name="connsiteX1431" fmla="*/ 646560 w 1212149"/>
              <a:gd name="connsiteY1431" fmla="*/ 725590 h 1394515"/>
              <a:gd name="connsiteX1432" fmla="*/ 649393 w 1212149"/>
              <a:gd name="connsiteY1432" fmla="*/ 726037 h 1394515"/>
              <a:gd name="connsiteX1433" fmla="*/ 652673 w 1212149"/>
              <a:gd name="connsiteY1433" fmla="*/ 726037 h 1394515"/>
              <a:gd name="connsiteX1434" fmla="*/ 657445 w 1212149"/>
              <a:gd name="connsiteY1434" fmla="*/ 713064 h 1394515"/>
              <a:gd name="connsiteX1435" fmla="*/ 658638 w 1212149"/>
              <a:gd name="connsiteY1435" fmla="*/ 704714 h 1394515"/>
              <a:gd name="connsiteX1436" fmla="*/ 661023 w 1212149"/>
              <a:gd name="connsiteY1436" fmla="*/ 700986 h 1394515"/>
              <a:gd name="connsiteX1437" fmla="*/ 661769 w 1212149"/>
              <a:gd name="connsiteY1437" fmla="*/ 698451 h 1394515"/>
              <a:gd name="connsiteX1438" fmla="*/ 662962 w 1212149"/>
              <a:gd name="connsiteY1438" fmla="*/ 695916 h 1394515"/>
              <a:gd name="connsiteX1439" fmla="*/ 665497 w 1212149"/>
              <a:gd name="connsiteY1439" fmla="*/ 700091 h 1394515"/>
              <a:gd name="connsiteX1440" fmla="*/ 667585 w 1212149"/>
              <a:gd name="connsiteY1440" fmla="*/ 704266 h 1394515"/>
              <a:gd name="connsiteX1441" fmla="*/ 672058 w 1212149"/>
              <a:gd name="connsiteY1441" fmla="*/ 710976 h 1394515"/>
              <a:gd name="connsiteX1442" fmla="*/ 673400 w 1212149"/>
              <a:gd name="connsiteY1442" fmla="*/ 714257 h 1394515"/>
              <a:gd name="connsiteX1443" fmla="*/ 673996 w 1212149"/>
              <a:gd name="connsiteY1443" fmla="*/ 722309 h 1394515"/>
              <a:gd name="connsiteX1444" fmla="*/ 671014 w 1212149"/>
              <a:gd name="connsiteY1444" fmla="*/ 731703 h 1394515"/>
              <a:gd name="connsiteX1445" fmla="*/ 669225 w 1212149"/>
              <a:gd name="connsiteY1445" fmla="*/ 734388 h 1394515"/>
              <a:gd name="connsiteX1446" fmla="*/ 667138 w 1212149"/>
              <a:gd name="connsiteY1446" fmla="*/ 736773 h 1394515"/>
              <a:gd name="connsiteX1447" fmla="*/ 665348 w 1212149"/>
              <a:gd name="connsiteY1447" fmla="*/ 740650 h 1394515"/>
              <a:gd name="connsiteX1448" fmla="*/ 670716 w 1212149"/>
              <a:gd name="connsiteY1448" fmla="*/ 741694 h 1394515"/>
              <a:gd name="connsiteX1449" fmla="*/ 674146 w 1212149"/>
              <a:gd name="connsiteY1449" fmla="*/ 741694 h 1394515"/>
              <a:gd name="connsiteX1450" fmla="*/ 679663 w 1212149"/>
              <a:gd name="connsiteY1450" fmla="*/ 738712 h 1394515"/>
              <a:gd name="connsiteX1451" fmla="*/ 680707 w 1212149"/>
              <a:gd name="connsiteY1451" fmla="*/ 738264 h 1394515"/>
              <a:gd name="connsiteX1452" fmla="*/ 683391 w 1212149"/>
              <a:gd name="connsiteY1452" fmla="*/ 738264 h 1394515"/>
              <a:gd name="connsiteX1453" fmla="*/ 684435 w 1212149"/>
              <a:gd name="connsiteY1453" fmla="*/ 736773 h 1394515"/>
              <a:gd name="connsiteX1454" fmla="*/ 687118 w 1212149"/>
              <a:gd name="connsiteY1454" fmla="*/ 735282 h 1394515"/>
              <a:gd name="connsiteX1455" fmla="*/ 689057 w 1212149"/>
              <a:gd name="connsiteY1455" fmla="*/ 733642 h 1394515"/>
              <a:gd name="connsiteX1456" fmla="*/ 691592 w 1212149"/>
              <a:gd name="connsiteY1456" fmla="*/ 732300 h 1394515"/>
              <a:gd name="connsiteX1457" fmla="*/ 693978 w 1212149"/>
              <a:gd name="connsiteY1457" fmla="*/ 733194 h 1394515"/>
              <a:gd name="connsiteX1458" fmla="*/ 694574 w 1212149"/>
              <a:gd name="connsiteY1458" fmla="*/ 733940 h 1394515"/>
              <a:gd name="connsiteX1459" fmla="*/ 695171 w 1212149"/>
              <a:gd name="connsiteY1459" fmla="*/ 734835 h 1394515"/>
              <a:gd name="connsiteX1460" fmla="*/ 694276 w 1212149"/>
              <a:gd name="connsiteY1460" fmla="*/ 736624 h 1394515"/>
              <a:gd name="connsiteX1461" fmla="*/ 694276 w 1212149"/>
              <a:gd name="connsiteY1461" fmla="*/ 740501 h 1394515"/>
              <a:gd name="connsiteX1462" fmla="*/ 692636 w 1212149"/>
              <a:gd name="connsiteY1462" fmla="*/ 740054 h 1394515"/>
              <a:gd name="connsiteX1463" fmla="*/ 691294 w 1212149"/>
              <a:gd name="connsiteY1463" fmla="*/ 737668 h 1394515"/>
              <a:gd name="connsiteX1464" fmla="*/ 689505 w 1212149"/>
              <a:gd name="connsiteY1464" fmla="*/ 738264 h 1394515"/>
              <a:gd name="connsiteX1465" fmla="*/ 688312 w 1212149"/>
              <a:gd name="connsiteY1465" fmla="*/ 740054 h 1394515"/>
              <a:gd name="connsiteX1466" fmla="*/ 685777 w 1212149"/>
              <a:gd name="connsiteY1466" fmla="*/ 739457 h 1394515"/>
              <a:gd name="connsiteX1467" fmla="*/ 686224 w 1212149"/>
              <a:gd name="connsiteY1467" fmla="*/ 740650 h 1394515"/>
              <a:gd name="connsiteX1468" fmla="*/ 687566 w 1212149"/>
              <a:gd name="connsiteY1468" fmla="*/ 742887 h 1394515"/>
              <a:gd name="connsiteX1469" fmla="*/ 693083 w 1212149"/>
              <a:gd name="connsiteY1469" fmla="*/ 747211 h 1394515"/>
              <a:gd name="connsiteX1470" fmla="*/ 698899 w 1212149"/>
              <a:gd name="connsiteY1470" fmla="*/ 752878 h 1394515"/>
              <a:gd name="connsiteX1471" fmla="*/ 701135 w 1212149"/>
              <a:gd name="connsiteY1471" fmla="*/ 755561 h 1394515"/>
              <a:gd name="connsiteX1472" fmla="*/ 705907 w 1212149"/>
              <a:gd name="connsiteY1472" fmla="*/ 764210 h 1394515"/>
              <a:gd name="connsiteX1473" fmla="*/ 709336 w 1212149"/>
              <a:gd name="connsiteY1473" fmla="*/ 773306 h 1394515"/>
              <a:gd name="connsiteX1474" fmla="*/ 709039 w 1212149"/>
              <a:gd name="connsiteY1474" fmla="*/ 775990 h 1394515"/>
              <a:gd name="connsiteX1475" fmla="*/ 707398 w 1212149"/>
              <a:gd name="connsiteY1475" fmla="*/ 780911 h 1394515"/>
              <a:gd name="connsiteX1476" fmla="*/ 706206 w 1212149"/>
              <a:gd name="connsiteY1476" fmla="*/ 785832 h 1394515"/>
              <a:gd name="connsiteX1477" fmla="*/ 706206 w 1212149"/>
              <a:gd name="connsiteY1477" fmla="*/ 788367 h 1394515"/>
              <a:gd name="connsiteX1478" fmla="*/ 707398 w 1212149"/>
              <a:gd name="connsiteY1478" fmla="*/ 791647 h 1394515"/>
              <a:gd name="connsiteX1479" fmla="*/ 709784 w 1212149"/>
              <a:gd name="connsiteY1479" fmla="*/ 795077 h 1394515"/>
              <a:gd name="connsiteX1480" fmla="*/ 718731 w 1212149"/>
              <a:gd name="connsiteY1480" fmla="*/ 804322 h 1394515"/>
              <a:gd name="connsiteX1481" fmla="*/ 723353 w 1212149"/>
              <a:gd name="connsiteY1481" fmla="*/ 812374 h 1394515"/>
              <a:gd name="connsiteX1482" fmla="*/ 729617 w 1212149"/>
              <a:gd name="connsiteY1482" fmla="*/ 816549 h 1394515"/>
              <a:gd name="connsiteX1483" fmla="*/ 739756 w 1212149"/>
              <a:gd name="connsiteY1483" fmla="*/ 818040 h 1394515"/>
              <a:gd name="connsiteX1484" fmla="*/ 745124 w 1212149"/>
              <a:gd name="connsiteY1484" fmla="*/ 821023 h 1394515"/>
              <a:gd name="connsiteX1485" fmla="*/ 750641 w 1212149"/>
              <a:gd name="connsiteY1485" fmla="*/ 827137 h 1394515"/>
              <a:gd name="connsiteX1486" fmla="*/ 752431 w 1212149"/>
              <a:gd name="connsiteY1486" fmla="*/ 827584 h 1394515"/>
              <a:gd name="connsiteX1487" fmla="*/ 755114 w 1212149"/>
              <a:gd name="connsiteY1487" fmla="*/ 827882 h 1394515"/>
              <a:gd name="connsiteX1488" fmla="*/ 758545 w 1212149"/>
              <a:gd name="connsiteY1488" fmla="*/ 824154 h 1394515"/>
              <a:gd name="connsiteX1489" fmla="*/ 763763 w 1212149"/>
              <a:gd name="connsiteY1489" fmla="*/ 824601 h 1394515"/>
              <a:gd name="connsiteX1490" fmla="*/ 770623 w 1212149"/>
              <a:gd name="connsiteY1490" fmla="*/ 828329 h 1394515"/>
              <a:gd name="connsiteX1491" fmla="*/ 774798 w 1212149"/>
              <a:gd name="connsiteY1491" fmla="*/ 827435 h 1394515"/>
              <a:gd name="connsiteX1492" fmla="*/ 777780 w 1212149"/>
              <a:gd name="connsiteY1492" fmla="*/ 827882 h 1394515"/>
              <a:gd name="connsiteX1493" fmla="*/ 781955 w 1212149"/>
              <a:gd name="connsiteY1493" fmla="*/ 829970 h 1394515"/>
              <a:gd name="connsiteX1494" fmla="*/ 787920 w 1212149"/>
              <a:gd name="connsiteY1494" fmla="*/ 834145 h 1394515"/>
              <a:gd name="connsiteX1495" fmla="*/ 794332 w 1212149"/>
              <a:gd name="connsiteY1495" fmla="*/ 836232 h 1394515"/>
              <a:gd name="connsiteX1496" fmla="*/ 798059 w 1212149"/>
              <a:gd name="connsiteY1496" fmla="*/ 839364 h 1394515"/>
              <a:gd name="connsiteX1497" fmla="*/ 801042 w 1212149"/>
              <a:gd name="connsiteY1497" fmla="*/ 839811 h 1394515"/>
              <a:gd name="connsiteX1498" fmla="*/ 806261 w 1212149"/>
              <a:gd name="connsiteY1498" fmla="*/ 841899 h 1394515"/>
              <a:gd name="connsiteX1499" fmla="*/ 810138 w 1212149"/>
              <a:gd name="connsiteY1499" fmla="*/ 840109 h 1394515"/>
              <a:gd name="connsiteX1500" fmla="*/ 813419 w 1212149"/>
              <a:gd name="connsiteY1500" fmla="*/ 837873 h 1394515"/>
              <a:gd name="connsiteX1501" fmla="*/ 821023 w 1212149"/>
              <a:gd name="connsiteY1501" fmla="*/ 830268 h 1394515"/>
              <a:gd name="connsiteX1502" fmla="*/ 826988 w 1212149"/>
              <a:gd name="connsiteY1502" fmla="*/ 826689 h 1394515"/>
              <a:gd name="connsiteX1503" fmla="*/ 830119 w 1212149"/>
              <a:gd name="connsiteY1503" fmla="*/ 825198 h 1394515"/>
              <a:gd name="connsiteX1504" fmla="*/ 832654 w 1212149"/>
              <a:gd name="connsiteY1504" fmla="*/ 824601 h 1394515"/>
              <a:gd name="connsiteX1505" fmla="*/ 835786 w 1212149"/>
              <a:gd name="connsiteY1505" fmla="*/ 822216 h 1394515"/>
              <a:gd name="connsiteX1506" fmla="*/ 833847 w 1212149"/>
              <a:gd name="connsiteY1506" fmla="*/ 820575 h 1394515"/>
              <a:gd name="connsiteX1507" fmla="*/ 831909 w 1212149"/>
              <a:gd name="connsiteY1507" fmla="*/ 820874 h 1394515"/>
              <a:gd name="connsiteX1508" fmla="*/ 828628 w 1212149"/>
              <a:gd name="connsiteY1508" fmla="*/ 819979 h 1394515"/>
              <a:gd name="connsiteX1509" fmla="*/ 830417 w 1212149"/>
              <a:gd name="connsiteY1509" fmla="*/ 818935 h 1394515"/>
              <a:gd name="connsiteX1510" fmla="*/ 832356 w 1212149"/>
              <a:gd name="connsiteY1510" fmla="*/ 818190 h 1394515"/>
              <a:gd name="connsiteX1511" fmla="*/ 841601 w 1212149"/>
              <a:gd name="connsiteY1511" fmla="*/ 812523 h 1394515"/>
              <a:gd name="connsiteX1512" fmla="*/ 844136 w 1212149"/>
              <a:gd name="connsiteY1512" fmla="*/ 814164 h 1394515"/>
              <a:gd name="connsiteX1513" fmla="*/ 845776 w 1212149"/>
              <a:gd name="connsiteY1513" fmla="*/ 815953 h 1394515"/>
              <a:gd name="connsiteX1514" fmla="*/ 847565 w 1212149"/>
              <a:gd name="connsiteY1514" fmla="*/ 818488 h 1394515"/>
              <a:gd name="connsiteX1515" fmla="*/ 846223 w 1212149"/>
              <a:gd name="connsiteY1515" fmla="*/ 822067 h 1394515"/>
              <a:gd name="connsiteX1516" fmla="*/ 845031 w 1212149"/>
              <a:gd name="connsiteY1516" fmla="*/ 823707 h 1394515"/>
              <a:gd name="connsiteX1517" fmla="*/ 842198 w 1212149"/>
              <a:gd name="connsiteY1517" fmla="*/ 826391 h 1394515"/>
              <a:gd name="connsiteX1518" fmla="*/ 838767 w 1212149"/>
              <a:gd name="connsiteY1518" fmla="*/ 826391 h 1394515"/>
              <a:gd name="connsiteX1519" fmla="*/ 837127 w 1212149"/>
              <a:gd name="connsiteY1519" fmla="*/ 826391 h 1394515"/>
              <a:gd name="connsiteX1520" fmla="*/ 840558 w 1212149"/>
              <a:gd name="connsiteY1520" fmla="*/ 829522 h 1394515"/>
              <a:gd name="connsiteX1521" fmla="*/ 843539 w 1212149"/>
              <a:gd name="connsiteY1521" fmla="*/ 831610 h 1394515"/>
              <a:gd name="connsiteX1522" fmla="*/ 849653 w 1212149"/>
              <a:gd name="connsiteY1522" fmla="*/ 827882 h 1394515"/>
              <a:gd name="connsiteX1523" fmla="*/ 851144 w 1212149"/>
              <a:gd name="connsiteY1523" fmla="*/ 824899 h 1394515"/>
              <a:gd name="connsiteX1524" fmla="*/ 852337 w 1212149"/>
              <a:gd name="connsiteY1524" fmla="*/ 823259 h 1394515"/>
              <a:gd name="connsiteX1525" fmla="*/ 854276 w 1212149"/>
              <a:gd name="connsiteY1525" fmla="*/ 822812 h 1394515"/>
              <a:gd name="connsiteX1526" fmla="*/ 857109 w 1212149"/>
              <a:gd name="connsiteY1526" fmla="*/ 823409 h 1394515"/>
              <a:gd name="connsiteX1527" fmla="*/ 858301 w 1212149"/>
              <a:gd name="connsiteY1527" fmla="*/ 825496 h 1394515"/>
              <a:gd name="connsiteX1528" fmla="*/ 858898 w 1212149"/>
              <a:gd name="connsiteY1528" fmla="*/ 828180 h 1394515"/>
              <a:gd name="connsiteX1529" fmla="*/ 856810 w 1212149"/>
              <a:gd name="connsiteY1529" fmla="*/ 828926 h 1394515"/>
              <a:gd name="connsiteX1530" fmla="*/ 855767 w 1212149"/>
              <a:gd name="connsiteY1530" fmla="*/ 830864 h 1394515"/>
              <a:gd name="connsiteX1531" fmla="*/ 855021 w 1212149"/>
              <a:gd name="connsiteY1531" fmla="*/ 832654 h 1394515"/>
              <a:gd name="connsiteX1532" fmla="*/ 858600 w 1212149"/>
              <a:gd name="connsiteY1532" fmla="*/ 835040 h 1394515"/>
              <a:gd name="connsiteX1533" fmla="*/ 860538 w 1212149"/>
              <a:gd name="connsiteY1533" fmla="*/ 836531 h 1394515"/>
              <a:gd name="connsiteX1534" fmla="*/ 862775 w 1212149"/>
              <a:gd name="connsiteY1534" fmla="*/ 836531 h 1394515"/>
              <a:gd name="connsiteX1535" fmla="*/ 865310 w 1212149"/>
              <a:gd name="connsiteY1535" fmla="*/ 836829 h 1394515"/>
              <a:gd name="connsiteX1536" fmla="*/ 867249 w 1212149"/>
              <a:gd name="connsiteY1536" fmla="*/ 840259 h 1394515"/>
              <a:gd name="connsiteX1537" fmla="*/ 869038 w 1212149"/>
              <a:gd name="connsiteY1537" fmla="*/ 844285 h 1394515"/>
              <a:gd name="connsiteX1538" fmla="*/ 871275 w 1212149"/>
              <a:gd name="connsiteY1538" fmla="*/ 843241 h 1394515"/>
              <a:gd name="connsiteX1539" fmla="*/ 872617 w 1212149"/>
              <a:gd name="connsiteY1539" fmla="*/ 842197 h 1394515"/>
              <a:gd name="connsiteX1540" fmla="*/ 875003 w 1212149"/>
              <a:gd name="connsiteY1540" fmla="*/ 843241 h 1394515"/>
              <a:gd name="connsiteX1541" fmla="*/ 877538 w 1212149"/>
              <a:gd name="connsiteY1541" fmla="*/ 846372 h 1394515"/>
              <a:gd name="connsiteX1542" fmla="*/ 879625 w 1212149"/>
              <a:gd name="connsiteY1542" fmla="*/ 849951 h 1394515"/>
              <a:gd name="connsiteX1543" fmla="*/ 879625 w 1212149"/>
              <a:gd name="connsiteY1543" fmla="*/ 851442 h 1394515"/>
              <a:gd name="connsiteX1544" fmla="*/ 881415 w 1212149"/>
              <a:gd name="connsiteY1544" fmla="*/ 852188 h 1394515"/>
              <a:gd name="connsiteX1545" fmla="*/ 882905 w 1212149"/>
              <a:gd name="connsiteY1545" fmla="*/ 851144 h 1394515"/>
              <a:gd name="connsiteX1546" fmla="*/ 883651 w 1212149"/>
              <a:gd name="connsiteY1546" fmla="*/ 849652 h 1394515"/>
              <a:gd name="connsiteX1547" fmla="*/ 883651 w 1212149"/>
              <a:gd name="connsiteY1547" fmla="*/ 846819 h 1394515"/>
              <a:gd name="connsiteX1548" fmla="*/ 883204 w 1212149"/>
              <a:gd name="connsiteY1548" fmla="*/ 842346 h 1394515"/>
              <a:gd name="connsiteX1549" fmla="*/ 882160 w 1212149"/>
              <a:gd name="connsiteY1549" fmla="*/ 841749 h 1394515"/>
              <a:gd name="connsiteX1550" fmla="*/ 879774 w 1212149"/>
              <a:gd name="connsiteY1550" fmla="*/ 844135 h 1394515"/>
              <a:gd name="connsiteX1551" fmla="*/ 878432 w 1212149"/>
              <a:gd name="connsiteY1551" fmla="*/ 842346 h 1394515"/>
              <a:gd name="connsiteX1552" fmla="*/ 876643 w 1212149"/>
              <a:gd name="connsiteY1552" fmla="*/ 840557 h 1394515"/>
              <a:gd name="connsiteX1553" fmla="*/ 876643 w 1212149"/>
              <a:gd name="connsiteY1553" fmla="*/ 838767 h 1394515"/>
              <a:gd name="connsiteX1554" fmla="*/ 878581 w 1212149"/>
              <a:gd name="connsiteY1554" fmla="*/ 837873 h 1394515"/>
              <a:gd name="connsiteX1555" fmla="*/ 880222 w 1212149"/>
              <a:gd name="connsiteY1555" fmla="*/ 838320 h 1394515"/>
              <a:gd name="connsiteX1556" fmla="*/ 882309 w 1212149"/>
              <a:gd name="connsiteY1556" fmla="*/ 838320 h 1394515"/>
              <a:gd name="connsiteX1557" fmla="*/ 893344 w 1212149"/>
              <a:gd name="connsiteY1557" fmla="*/ 836829 h 1394515"/>
              <a:gd name="connsiteX1558" fmla="*/ 907510 w 1212149"/>
              <a:gd name="connsiteY1558" fmla="*/ 822663 h 1394515"/>
              <a:gd name="connsiteX1559" fmla="*/ 913772 w 1212149"/>
              <a:gd name="connsiteY1559" fmla="*/ 817444 h 1394515"/>
              <a:gd name="connsiteX1560" fmla="*/ 920184 w 1212149"/>
              <a:gd name="connsiteY1560" fmla="*/ 813567 h 1394515"/>
              <a:gd name="connsiteX1561" fmla="*/ 926894 w 1212149"/>
              <a:gd name="connsiteY1561" fmla="*/ 811032 h 1394515"/>
              <a:gd name="connsiteX1562" fmla="*/ 930324 w 1212149"/>
              <a:gd name="connsiteY1562" fmla="*/ 810287 h 1394515"/>
              <a:gd name="connsiteX1563" fmla="*/ 948218 w 1212149"/>
              <a:gd name="connsiteY1563" fmla="*/ 808945 h 1394515"/>
              <a:gd name="connsiteX1564" fmla="*/ 957612 w 1212149"/>
              <a:gd name="connsiteY1564" fmla="*/ 809392 h 1394515"/>
              <a:gd name="connsiteX1565" fmla="*/ 962384 w 1212149"/>
              <a:gd name="connsiteY1565" fmla="*/ 808348 h 1394515"/>
              <a:gd name="connsiteX1566" fmla="*/ 964620 w 1212149"/>
              <a:gd name="connsiteY1566" fmla="*/ 807006 h 1394515"/>
              <a:gd name="connsiteX1567" fmla="*/ 968348 w 1212149"/>
              <a:gd name="connsiteY1567" fmla="*/ 803427 h 1394515"/>
              <a:gd name="connsiteX1568" fmla="*/ 971032 w 1212149"/>
              <a:gd name="connsiteY1568" fmla="*/ 801190 h 1394515"/>
              <a:gd name="connsiteX1569" fmla="*/ 974313 w 1212149"/>
              <a:gd name="connsiteY1569" fmla="*/ 800594 h 1394515"/>
              <a:gd name="connsiteX1570" fmla="*/ 975058 w 1212149"/>
              <a:gd name="connsiteY1570" fmla="*/ 797910 h 1394515"/>
              <a:gd name="connsiteX1571" fmla="*/ 975058 w 1212149"/>
              <a:gd name="connsiteY1571" fmla="*/ 795077 h 1394515"/>
              <a:gd name="connsiteX1572" fmla="*/ 975655 w 1212149"/>
              <a:gd name="connsiteY1572" fmla="*/ 792095 h 1394515"/>
              <a:gd name="connsiteX1573" fmla="*/ 974760 w 1212149"/>
              <a:gd name="connsiteY1573" fmla="*/ 786428 h 1394515"/>
              <a:gd name="connsiteX1574" fmla="*/ 975058 w 1212149"/>
              <a:gd name="connsiteY1574" fmla="*/ 778973 h 1394515"/>
              <a:gd name="connsiteX1575" fmla="*/ 975803 w 1212149"/>
              <a:gd name="connsiteY1575" fmla="*/ 775095 h 1394515"/>
              <a:gd name="connsiteX1576" fmla="*/ 977742 w 1212149"/>
              <a:gd name="connsiteY1576" fmla="*/ 769728 h 1394515"/>
              <a:gd name="connsiteX1577" fmla="*/ 978637 w 1212149"/>
              <a:gd name="connsiteY1577" fmla="*/ 764210 h 1394515"/>
              <a:gd name="connsiteX1578" fmla="*/ 979531 w 1212149"/>
              <a:gd name="connsiteY1578" fmla="*/ 756307 h 1394515"/>
              <a:gd name="connsiteX1579" fmla="*/ 980277 w 1212149"/>
              <a:gd name="connsiteY1579" fmla="*/ 751685 h 1394515"/>
              <a:gd name="connsiteX1580" fmla="*/ 981172 w 1212149"/>
              <a:gd name="connsiteY1580" fmla="*/ 747360 h 1394515"/>
              <a:gd name="connsiteX1581" fmla="*/ 983707 w 1212149"/>
              <a:gd name="connsiteY1581" fmla="*/ 742589 h 1394515"/>
              <a:gd name="connsiteX1582" fmla="*/ 985795 w 1212149"/>
              <a:gd name="connsiteY1582" fmla="*/ 739607 h 1394515"/>
              <a:gd name="connsiteX1583" fmla="*/ 990864 w 1212149"/>
              <a:gd name="connsiteY1583" fmla="*/ 728125 h 1394515"/>
              <a:gd name="connsiteX1584" fmla="*/ 992653 w 1212149"/>
              <a:gd name="connsiteY1584" fmla="*/ 726932 h 1394515"/>
              <a:gd name="connsiteX1585" fmla="*/ 994145 w 1212149"/>
              <a:gd name="connsiteY1585" fmla="*/ 726932 h 1394515"/>
              <a:gd name="connsiteX1586" fmla="*/ 994741 w 1212149"/>
              <a:gd name="connsiteY1586" fmla="*/ 726186 h 1394515"/>
              <a:gd name="connsiteX1587" fmla="*/ 994741 w 1212149"/>
              <a:gd name="connsiteY1587" fmla="*/ 725590 h 1394515"/>
              <a:gd name="connsiteX1588" fmla="*/ 994443 w 1212149"/>
              <a:gd name="connsiteY1588" fmla="*/ 725143 h 1394515"/>
              <a:gd name="connsiteX1589" fmla="*/ 993846 w 1212149"/>
              <a:gd name="connsiteY1589" fmla="*/ 723800 h 1394515"/>
              <a:gd name="connsiteX1590" fmla="*/ 994294 w 1212149"/>
              <a:gd name="connsiteY1590" fmla="*/ 722757 h 1394515"/>
              <a:gd name="connsiteX1591" fmla="*/ 995785 w 1212149"/>
              <a:gd name="connsiteY1591" fmla="*/ 721713 h 1394515"/>
              <a:gd name="connsiteX1592" fmla="*/ 996232 w 1212149"/>
              <a:gd name="connsiteY1592" fmla="*/ 722160 h 1394515"/>
              <a:gd name="connsiteX1593" fmla="*/ 996978 w 1212149"/>
              <a:gd name="connsiteY1593" fmla="*/ 721862 h 1394515"/>
              <a:gd name="connsiteX1594" fmla="*/ 996978 w 1212149"/>
              <a:gd name="connsiteY1594" fmla="*/ 721265 h 1394515"/>
              <a:gd name="connsiteX1595" fmla="*/ 996381 w 1212149"/>
              <a:gd name="connsiteY1595" fmla="*/ 718134 h 1394515"/>
              <a:gd name="connsiteX1596" fmla="*/ 997425 w 1212149"/>
              <a:gd name="connsiteY1596" fmla="*/ 713660 h 1394515"/>
              <a:gd name="connsiteX1597" fmla="*/ 998767 w 1212149"/>
              <a:gd name="connsiteY1597" fmla="*/ 705907 h 1394515"/>
              <a:gd name="connsiteX1598" fmla="*/ 1000258 w 1212149"/>
              <a:gd name="connsiteY1598" fmla="*/ 702477 h 1394515"/>
              <a:gd name="connsiteX1599" fmla="*/ 1001153 w 1212149"/>
              <a:gd name="connsiteY1599" fmla="*/ 699644 h 1394515"/>
              <a:gd name="connsiteX1600" fmla="*/ 1004583 w 1212149"/>
              <a:gd name="connsiteY1600" fmla="*/ 695468 h 1394515"/>
              <a:gd name="connsiteX1601" fmla="*/ 1008311 w 1212149"/>
              <a:gd name="connsiteY1601" fmla="*/ 691443 h 1394515"/>
              <a:gd name="connsiteX1602" fmla="*/ 1007267 w 1212149"/>
              <a:gd name="connsiteY1602" fmla="*/ 690995 h 1394515"/>
              <a:gd name="connsiteX1603" fmla="*/ 1005478 w 1212149"/>
              <a:gd name="connsiteY1603" fmla="*/ 690697 h 1394515"/>
              <a:gd name="connsiteX1604" fmla="*/ 1006670 w 1212149"/>
              <a:gd name="connsiteY1604" fmla="*/ 689653 h 1394515"/>
              <a:gd name="connsiteX1605" fmla="*/ 1007565 w 1212149"/>
              <a:gd name="connsiteY1605" fmla="*/ 689355 h 1394515"/>
              <a:gd name="connsiteX1606" fmla="*/ 1008758 w 1212149"/>
              <a:gd name="connsiteY1606" fmla="*/ 689951 h 1394515"/>
              <a:gd name="connsiteX1607" fmla="*/ 1009653 w 1212149"/>
              <a:gd name="connsiteY1607" fmla="*/ 688162 h 1394515"/>
              <a:gd name="connsiteX1608" fmla="*/ 1009653 w 1212149"/>
              <a:gd name="connsiteY1608" fmla="*/ 685329 h 1394515"/>
              <a:gd name="connsiteX1609" fmla="*/ 1010846 w 1212149"/>
              <a:gd name="connsiteY1609" fmla="*/ 681154 h 1394515"/>
              <a:gd name="connsiteX1610" fmla="*/ 1010100 w 1212149"/>
              <a:gd name="connsiteY1610" fmla="*/ 677575 h 1394515"/>
              <a:gd name="connsiteX1611" fmla="*/ 1011890 w 1212149"/>
              <a:gd name="connsiteY1611" fmla="*/ 676382 h 1394515"/>
              <a:gd name="connsiteX1612" fmla="*/ 1013828 w 1212149"/>
              <a:gd name="connsiteY1612" fmla="*/ 675637 h 1394515"/>
              <a:gd name="connsiteX1613" fmla="*/ 1014723 w 1212149"/>
              <a:gd name="connsiteY1613" fmla="*/ 671759 h 1394515"/>
              <a:gd name="connsiteX1614" fmla="*/ 1015319 w 1212149"/>
              <a:gd name="connsiteY1614" fmla="*/ 670268 h 1394515"/>
              <a:gd name="connsiteX1615" fmla="*/ 1016512 w 1212149"/>
              <a:gd name="connsiteY1615" fmla="*/ 668777 h 1394515"/>
              <a:gd name="connsiteX1616" fmla="*/ 1018599 w 1212149"/>
              <a:gd name="connsiteY1616" fmla="*/ 665795 h 1394515"/>
              <a:gd name="connsiteX1617" fmla="*/ 1020240 w 1212149"/>
              <a:gd name="connsiteY1617" fmla="*/ 662664 h 1394515"/>
              <a:gd name="connsiteX1618" fmla="*/ 1024117 w 1212149"/>
              <a:gd name="connsiteY1618" fmla="*/ 656699 h 1394515"/>
              <a:gd name="connsiteX1619" fmla="*/ 1027845 w 1212149"/>
              <a:gd name="connsiteY1619" fmla="*/ 654164 h 1394515"/>
              <a:gd name="connsiteX1620" fmla="*/ 1033362 w 1212149"/>
              <a:gd name="connsiteY1620" fmla="*/ 652225 h 1394515"/>
              <a:gd name="connsiteX1621" fmla="*/ 1033958 w 1212149"/>
              <a:gd name="connsiteY1621" fmla="*/ 651182 h 1394515"/>
              <a:gd name="connsiteX1622" fmla="*/ 1032616 w 1212149"/>
              <a:gd name="connsiteY1622" fmla="*/ 650585 h 1394515"/>
              <a:gd name="connsiteX1623" fmla="*/ 1032616 w 1212149"/>
              <a:gd name="connsiteY1623" fmla="*/ 649989 h 1394515"/>
              <a:gd name="connsiteX1624" fmla="*/ 1034704 w 1212149"/>
              <a:gd name="connsiteY1624" fmla="*/ 649989 h 1394515"/>
              <a:gd name="connsiteX1625" fmla="*/ 1035598 w 1212149"/>
              <a:gd name="connsiteY1625" fmla="*/ 647901 h 1394515"/>
              <a:gd name="connsiteX1626" fmla="*/ 1037835 w 1212149"/>
              <a:gd name="connsiteY1626" fmla="*/ 646410 h 1394515"/>
              <a:gd name="connsiteX1627" fmla="*/ 1041563 w 1212149"/>
              <a:gd name="connsiteY1627" fmla="*/ 642831 h 1394515"/>
              <a:gd name="connsiteX1628" fmla="*/ 1042756 w 1212149"/>
              <a:gd name="connsiteY1628" fmla="*/ 639551 h 1394515"/>
              <a:gd name="connsiteX1629" fmla="*/ 1043502 w 1212149"/>
              <a:gd name="connsiteY1629" fmla="*/ 636867 h 1394515"/>
              <a:gd name="connsiteX1630" fmla="*/ 1043799 w 1212149"/>
              <a:gd name="connsiteY1630" fmla="*/ 630902 h 1394515"/>
              <a:gd name="connsiteX1631" fmla="*/ 1049764 w 1212149"/>
              <a:gd name="connsiteY1631" fmla="*/ 622999 h 1394515"/>
              <a:gd name="connsiteX1632" fmla="*/ 1053940 w 1212149"/>
              <a:gd name="connsiteY1632" fmla="*/ 612412 h 1394515"/>
              <a:gd name="connsiteX1633" fmla="*/ 1054983 w 1212149"/>
              <a:gd name="connsiteY1633" fmla="*/ 605553 h 1394515"/>
              <a:gd name="connsiteX1634" fmla="*/ 1056027 w 1212149"/>
              <a:gd name="connsiteY1634" fmla="*/ 601825 h 1394515"/>
              <a:gd name="connsiteX1635" fmla="*/ 1056773 w 1212149"/>
              <a:gd name="connsiteY1635" fmla="*/ 596457 h 1394515"/>
              <a:gd name="connsiteX1636" fmla="*/ 1056176 w 1212149"/>
              <a:gd name="connsiteY1636" fmla="*/ 590791 h 1394515"/>
              <a:gd name="connsiteX1637" fmla="*/ 1056176 w 1212149"/>
              <a:gd name="connsiteY1637" fmla="*/ 586019 h 1394515"/>
              <a:gd name="connsiteX1638" fmla="*/ 1060501 w 1212149"/>
              <a:gd name="connsiteY1638" fmla="*/ 574090 h 1394515"/>
              <a:gd name="connsiteX1639" fmla="*/ 1061396 w 1212149"/>
              <a:gd name="connsiteY1639" fmla="*/ 569169 h 1394515"/>
              <a:gd name="connsiteX1640" fmla="*/ 1062737 w 1212149"/>
              <a:gd name="connsiteY1640" fmla="*/ 566038 h 1394515"/>
              <a:gd name="connsiteX1641" fmla="*/ 1064676 w 1212149"/>
              <a:gd name="connsiteY1641" fmla="*/ 554257 h 1394515"/>
              <a:gd name="connsiteX1642" fmla="*/ 1064676 w 1212149"/>
              <a:gd name="connsiteY1642" fmla="*/ 548144 h 1394515"/>
              <a:gd name="connsiteX1643" fmla="*/ 1067658 w 1212149"/>
              <a:gd name="connsiteY1643" fmla="*/ 540986 h 1394515"/>
              <a:gd name="connsiteX1644" fmla="*/ 1071386 w 1212149"/>
              <a:gd name="connsiteY1644" fmla="*/ 535171 h 1394515"/>
              <a:gd name="connsiteX1645" fmla="*/ 1071685 w 1212149"/>
              <a:gd name="connsiteY1645" fmla="*/ 529803 h 1394515"/>
              <a:gd name="connsiteX1646" fmla="*/ 1070491 w 1212149"/>
              <a:gd name="connsiteY1646" fmla="*/ 525628 h 1394515"/>
              <a:gd name="connsiteX1647" fmla="*/ 1070491 w 1212149"/>
              <a:gd name="connsiteY1647" fmla="*/ 516979 h 1394515"/>
              <a:gd name="connsiteX1648" fmla="*/ 932561 w 1212149"/>
              <a:gd name="connsiteY1648" fmla="*/ 889764 h 1394515"/>
              <a:gd name="connsiteX1649" fmla="*/ 929131 w 1212149"/>
              <a:gd name="connsiteY1649" fmla="*/ 891405 h 1394515"/>
              <a:gd name="connsiteX1650" fmla="*/ 925403 w 1212149"/>
              <a:gd name="connsiteY1650" fmla="*/ 891405 h 1394515"/>
              <a:gd name="connsiteX1651" fmla="*/ 924061 w 1212149"/>
              <a:gd name="connsiteY1651" fmla="*/ 892150 h 1394515"/>
              <a:gd name="connsiteX1652" fmla="*/ 924360 w 1212149"/>
              <a:gd name="connsiteY1652" fmla="*/ 892896 h 1394515"/>
              <a:gd name="connsiteX1653" fmla="*/ 926596 w 1212149"/>
              <a:gd name="connsiteY1653" fmla="*/ 894387 h 1394515"/>
              <a:gd name="connsiteX1654" fmla="*/ 929578 w 1212149"/>
              <a:gd name="connsiteY1654" fmla="*/ 894387 h 1394515"/>
              <a:gd name="connsiteX1655" fmla="*/ 932411 w 1212149"/>
              <a:gd name="connsiteY1655" fmla="*/ 893791 h 1394515"/>
              <a:gd name="connsiteX1656" fmla="*/ 933306 w 1212149"/>
              <a:gd name="connsiteY1656" fmla="*/ 895878 h 1394515"/>
              <a:gd name="connsiteX1657" fmla="*/ 934649 w 1212149"/>
              <a:gd name="connsiteY1657" fmla="*/ 895580 h 1394515"/>
              <a:gd name="connsiteX1658" fmla="*/ 936438 w 1212149"/>
              <a:gd name="connsiteY1658" fmla="*/ 893791 h 1394515"/>
              <a:gd name="connsiteX1659" fmla="*/ 935095 w 1212149"/>
              <a:gd name="connsiteY1659" fmla="*/ 891703 h 1394515"/>
              <a:gd name="connsiteX1660" fmla="*/ 932561 w 1212149"/>
              <a:gd name="connsiteY1660" fmla="*/ 889764 h 1394515"/>
              <a:gd name="connsiteX1661" fmla="*/ 839364 w 1212149"/>
              <a:gd name="connsiteY1661" fmla="*/ 896176 h 1394515"/>
              <a:gd name="connsiteX1662" fmla="*/ 839364 w 1212149"/>
              <a:gd name="connsiteY1662" fmla="*/ 894089 h 1394515"/>
              <a:gd name="connsiteX1663" fmla="*/ 839364 w 1212149"/>
              <a:gd name="connsiteY1663" fmla="*/ 893939 h 1394515"/>
              <a:gd name="connsiteX1664" fmla="*/ 838470 w 1212149"/>
              <a:gd name="connsiteY1664" fmla="*/ 895133 h 1394515"/>
              <a:gd name="connsiteX1665" fmla="*/ 837426 w 1212149"/>
              <a:gd name="connsiteY1665" fmla="*/ 895580 h 1394515"/>
              <a:gd name="connsiteX1666" fmla="*/ 838470 w 1212149"/>
              <a:gd name="connsiteY1666" fmla="*/ 899009 h 1394515"/>
              <a:gd name="connsiteX1667" fmla="*/ 839364 w 1212149"/>
              <a:gd name="connsiteY1667" fmla="*/ 896325 h 1394515"/>
              <a:gd name="connsiteX1668" fmla="*/ 323877 w 1212149"/>
              <a:gd name="connsiteY1668" fmla="*/ 125703 h 1394515"/>
              <a:gd name="connsiteX1669" fmla="*/ 323877 w 1212149"/>
              <a:gd name="connsiteY1669" fmla="*/ 124958 h 1394515"/>
              <a:gd name="connsiteX1670" fmla="*/ 323877 w 1212149"/>
              <a:gd name="connsiteY1670" fmla="*/ 122721 h 1394515"/>
              <a:gd name="connsiteX1671" fmla="*/ 322833 w 1212149"/>
              <a:gd name="connsiteY1671" fmla="*/ 122125 h 1394515"/>
              <a:gd name="connsiteX1672" fmla="*/ 321639 w 1212149"/>
              <a:gd name="connsiteY1672" fmla="*/ 123168 h 1394515"/>
              <a:gd name="connsiteX1673" fmla="*/ 320894 w 1212149"/>
              <a:gd name="connsiteY1673" fmla="*/ 126002 h 1394515"/>
              <a:gd name="connsiteX1674" fmla="*/ 322087 w 1212149"/>
              <a:gd name="connsiteY1674" fmla="*/ 127344 h 1394515"/>
              <a:gd name="connsiteX1675" fmla="*/ 323727 w 1212149"/>
              <a:gd name="connsiteY1675" fmla="*/ 125554 h 1394515"/>
              <a:gd name="connsiteX1676" fmla="*/ 306132 w 1212149"/>
              <a:gd name="connsiteY1676" fmla="*/ 149263 h 1394515"/>
              <a:gd name="connsiteX1677" fmla="*/ 307027 w 1212149"/>
              <a:gd name="connsiteY1677" fmla="*/ 149562 h 1394515"/>
              <a:gd name="connsiteX1678" fmla="*/ 308070 w 1212149"/>
              <a:gd name="connsiteY1678" fmla="*/ 148816 h 1394515"/>
              <a:gd name="connsiteX1679" fmla="*/ 308070 w 1212149"/>
              <a:gd name="connsiteY1679" fmla="*/ 147474 h 1394515"/>
              <a:gd name="connsiteX1680" fmla="*/ 307176 w 1212149"/>
              <a:gd name="connsiteY1680" fmla="*/ 146132 h 1394515"/>
              <a:gd name="connsiteX1681" fmla="*/ 306877 w 1212149"/>
              <a:gd name="connsiteY1681" fmla="*/ 144939 h 1394515"/>
              <a:gd name="connsiteX1682" fmla="*/ 305983 w 1212149"/>
              <a:gd name="connsiteY1682" fmla="*/ 144939 h 1394515"/>
              <a:gd name="connsiteX1683" fmla="*/ 305536 w 1212149"/>
              <a:gd name="connsiteY1683" fmla="*/ 145536 h 1394515"/>
              <a:gd name="connsiteX1684" fmla="*/ 304939 w 1212149"/>
              <a:gd name="connsiteY1684" fmla="*/ 146878 h 1394515"/>
              <a:gd name="connsiteX1685" fmla="*/ 305983 w 1212149"/>
              <a:gd name="connsiteY1685" fmla="*/ 148070 h 1394515"/>
              <a:gd name="connsiteX1686" fmla="*/ 305983 w 1212149"/>
              <a:gd name="connsiteY1686" fmla="*/ 149114 h 1394515"/>
              <a:gd name="connsiteX1687" fmla="*/ 65760 w 1212149"/>
              <a:gd name="connsiteY1687" fmla="*/ 302851 h 1394515"/>
              <a:gd name="connsiteX1688" fmla="*/ 67251 w 1212149"/>
              <a:gd name="connsiteY1688" fmla="*/ 300614 h 1394515"/>
              <a:gd name="connsiteX1689" fmla="*/ 67549 w 1212149"/>
              <a:gd name="connsiteY1689" fmla="*/ 298527 h 1394515"/>
              <a:gd name="connsiteX1690" fmla="*/ 66953 w 1212149"/>
              <a:gd name="connsiteY1690" fmla="*/ 297185 h 1394515"/>
              <a:gd name="connsiteX1691" fmla="*/ 64865 w 1212149"/>
              <a:gd name="connsiteY1691" fmla="*/ 299421 h 1394515"/>
              <a:gd name="connsiteX1692" fmla="*/ 63672 w 1212149"/>
              <a:gd name="connsiteY1692" fmla="*/ 301211 h 1394515"/>
              <a:gd name="connsiteX1693" fmla="*/ 63971 w 1212149"/>
              <a:gd name="connsiteY1693" fmla="*/ 302404 h 1394515"/>
              <a:gd name="connsiteX1694" fmla="*/ 65760 w 1212149"/>
              <a:gd name="connsiteY1694" fmla="*/ 302851 h 1394515"/>
              <a:gd name="connsiteX1695" fmla="*/ 453755 w 1212149"/>
              <a:gd name="connsiteY1695" fmla="*/ 49208 h 1394515"/>
              <a:gd name="connsiteX1696" fmla="*/ 458675 w 1212149"/>
              <a:gd name="connsiteY1696" fmla="*/ 47717 h 1394515"/>
              <a:gd name="connsiteX1697" fmla="*/ 463596 w 1212149"/>
              <a:gd name="connsiteY1697" fmla="*/ 49506 h 1394515"/>
              <a:gd name="connsiteX1698" fmla="*/ 466280 w 1212149"/>
              <a:gd name="connsiteY1698" fmla="*/ 48910 h 1394515"/>
              <a:gd name="connsiteX1699" fmla="*/ 466280 w 1212149"/>
              <a:gd name="connsiteY1699" fmla="*/ 47717 h 1394515"/>
              <a:gd name="connsiteX1700" fmla="*/ 465535 w 1212149"/>
              <a:gd name="connsiteY1700" fmla="*/ 46673 h 1394515"/>
              <a:gd name="connsiteX1701" fmla="*/ 464491 w 1212149"/>
              <a:gd name="connsiteY1701" fmla="*/ 45778 h 1394515"/>
              <a:gd name="connsiteX1702" fmla="*/ 462254 w 1212149"/>
              <a:gd name="connsiteY1702" fmla="*/ 45182 h 1394515"/>
              <a:gd name="connsiteX1703" fmla="*/ 461509 w 1212149"/>
              <a:gd name="connsiteY1703" fmla="*/ 42796 h 1394515"/>
              <a:gd name="connsiteX1704" fmla="*/ 460316 w 1212149"/>
              <a:gd name="connsiteY1704" fmla="*/ 40559 h 1394515"/>
              <a:gd name="connsiteX1705" fmla="*/ 460018 w 1212149"/>
              <a:gd name="connsiteY1705" fmla="*/ 38024 h 1394515"/>
              <a:gd name="connsiteX1706" fmla="*/ 458974 w 1212149"/>
              <a:gd name="connsiteY1706" fmla="*/ 35788 h 1394515"/>
              <a:gd name="connsiteX1707" fmla="*/ 457781 w 1212149"/>
              <a:gd name="connsiteY1707" fmla="*/ 35788 h 1394515"/>
              <a:gd name="connsiteX1708" fmla="*/ 456588 w 1212149"/>
              <a:gd name="connsiteY1708" fmla="*/ 36384 h 1394515"/>
              <a:gd name="connsiteX1709" fmla="*/ 454053 w 1212149"/>
              <a:gd name="connsiteY1709" fmla="*/ 39664 h 1394515"/>
              <a:gd name="connsiteX1710" fmla="*/ 454948 w 1212149"/>
              <a:gd name="connsiteY1710" fmla="*/ 41454 h 1394515"/>
              <a:gd name="connsiteX1711" fmla="*/ 455246 w 1212149"/>
              <a:gd name="connsiteY1711" fmla="*/ 44734 h 1394515"/>
              <a:gd name="connsiteX1712" fmla="*/ 453755 w 1212149"/>
              <a:gd name="connsiteY1712" fmla="*/ 45778 h 1394515"/>
              <a:gd name="connsiteX1713" fmla="*/ 451965 w 1212149"/>
              <a:gd name="connsiteY1713" fmla="*/ 45331 h 1394515"/>
              <a:gd name="connsiteX1714" fmla="*/ 451220 w 1212149"/>
              <a:gd name="connsiteY1714" fmla="*/ 48313 h 1394515"/>
              <a:gd name="connsiteX1715" fmla="*/ 452114 w 1212149"/>
              <a:gd name="connsiteY1715" fmla="*/ 49357 h 1394515"/>
              <a:gd name="connsiteX1716" fmla="*/ 453606 w 1212149"/>
              <a:gd name="connsiteY1716" fmla="*/ 49357 h 1394515"/>
              <a:gd name="connsiteX1717" fmla="*/ 821918 w 1212149"/>
              <a:gd name="connsiteY1717" fmla="*/ 872914 h 1394515"/>
              <a:gd name="connsiteX1718" fmla="*/ 821172 w 1212149"/>
              <a:gd name="connsiteY1718" fmla="*/ 868143 h 1394515"/>
              <a:gd name="connsiteX1719" fmla="*/ 818787 w 1212149"/>
              <a:gd name="connsiteY1719" fmla="*/ 866204 h 1394515"/>
              <a:gd name="connsiteX1720" fmla="*/ 817444 w 1212149"/>
              <a:gd name="connsiteY1720" fmla="*/ 866204 h 1394515"/>
              <a:gd name="connsiteX1721" fmla="*/ 817147 w 1212149"/>
              <a:gd name="connsiteY1721" fmla="*/ 868739 h 1394515"/>
              <a:gd name="connsiteX1722" fmla="*/ 815506 w 1212149"/>
              <a:gd name="connsiteY1722" fmla="*/ 870082 h 1394515"/>
              <a:gd name="connsiteX1723" fmla="*/ 815059 w 1212149"/>
              <a:gd name="connsiteY1723" fmla="*/ 871274 h 1394515"/>
              <a:gd name="connsiteX1724" fmla="*/ 815059 w 1212149"/>
              <a:gd name="connsiteY1724" fmla="*/ 874107 h 1394515"/>
              <a:gd name="connsiteX1725" fmla="*/ 814463 w 1212149"/>
              <a:gd name="connsiteY1725" fmla="*/ 876642 h 1394515"/>
              <a:gd name="connsiteX1726" fmla="*/ 815804 w 1212149"/>
              <a:gd name="connsiteY1726" fmla="*/ 879177 h 1394515"/>
              <a:gd name="connsiteX1727" fmla="*/ 815506 w 1212149"/>
              <a:gd name="connsiteY1727" fmla="*/ 881712 h 1394515"/>
              <a:gd name="connsiteX1728" fmla="*/ 816103 w 1212149"/>
              <a:gd name="connsiteY1728" fmla="*/ 883502 h 1394515"/>
              <a:gd name="connsiteX1729" fmla="*/ 816848 w 1212149"/>
              <a:gd name="connsiteY1729" fmla="*/ 883502 h 1394515"/>
              <a:gd name="connsiteX1730" fmla="*/ 819681 w 1212149"/>
              <a:gd name="connsiteY1730" fmla="*/ 882160 h 1394515"/>
              <a:gd name="connsiteX1731" fmla="*/ 821769 w 1212149"/>
              <a:gd name="connsiteY1731" fmla="*/ 880370 h 1394515"/>
              <a:gd name="connsiteX1732" fmla="*/ 822514 w 1212149"/>
              <a:gd name="connsiteY1732" fmla="*/ 878133 h 1394515"/>
              <a:gd name="connsiteX1733" fmla="*/ 821620 w 1212149"/>
              <a:gd name="connsiteY1733" fmla="*/ 875599 h 1394515"/>
              <a:gd name="connsiteX1734" fmla="*/ 822067 w 1212149"/>
              <a:gd name="connsiteY1734" fmla="*/ 872765 h 1394515"/>
              <a:gd name="connsiteX1735" fmla="*/ 906913 w 1212149"/>
              <a:gd name="connsiteY1735" fmla="*/ 980724 h 1394515"/>
              <a:gd name="connsiteX1736" fmla="*/ 906317 w 1212149"/>
              <a:gd name="connsiteY1736" fmla="*/ 981917 h 1394515"/>
              <a:gd name="connsiteX1737" fmla="*/ 906317 w 1212149"/>
              <a:gd name="connsiteY1737" fmla="*/ 982961 h 1394515"/>
              <a:gd name="connsiteX1738" fmla="*/ 905422 w 1212149"/>
              <a:gd name="connsiteY1738" fmla="*/ 983557 h 1394515"/>
              <a:gd name="connsiteX1739" fmla="*/ 906466 w 1212149"/>
              <a:gd name="connsiteY1739" fmla="*/ 984303 h 1394515"/>
              <a:gd name="connsiteX1740" fmla="*/ 906763 w 1212149"/>
              <a:gd name="connsiteY1740" fmla="*/ 985943 h 1394515"/>
              <a:gd name="connsiteX1741" fmla="*/ 907360 w 1212149"/>
              <a:gd name="connsiteY1741" fmla="*/ 986241 h 1394515"/>
              <a:gd name="connsiteX1742" fmla="*/ 909000 w 1212149"/>
              <a:gd name="connsiteY1742" fmla="*/ 986241 h 1394515"/>
              <a:gd name="connsiteX1743" fmla="*/ 907957 w 1212149"/>
              <a:gd name="connsiteY1743" fmla="*/ 982215 h 1394515"/>
              <a:gd name="connsiteX1744" fmla="*/ 906763 w 1212149"/>
              <a:gd name="connsiteY1744" fmla="*/ 981022 h 1394515"/>
              <a:gd name="connsiteX1745" fmla="*/ 905869 w 1212149"/>
              <a:gd name="connsiteY1745" fmla="*/ 987434 h 1394515"/>
              <a:gd name="connsiteX1746" fmla="*/ 905123 w 1212149"/>
              <a:gd name="connsiteY1746" fmla="*/ 987434 h 1394515"/>
              <a:gd name="connsiteX1747" fmla="*/ 903782 w 1212149"/>
              <a:gd name="connsiteY1747" fmla="*/ 989074 h 1394515"/>
              <a:gd name="connsiteX1748" fmla="*/ 903334 w 1212149"/>
              <a:gd name="connsiteY1748" fmla="*/ 990416 h 1394515"/>
              <a:gd name="connsiteX1749" fmla="*/ 902738 w 1212149"/>
              <a:gd name="connsiteY1749" fmla="*/ 990715 h 1394515"/>
              <a:gd name="connsiteX1750" fmla="*/ 902439 w 1212149"/>
              <a:gd name="connsiteY1750" fmla="*/ 991609 h 1394515"/>
              <a:gd name="connsiteX1751" fmla="*/ 901843 w 1212149"/>
              <a:gd name="connsiteY1751" fmla="*/ 992355 h 1394515"/>
              <a:gd name="connsiteX1752" fmla="*/ 900352 w 1212149"/>
              <a:gd name="connsiteY1752" fmla="*/ 991758 h 1394515"/>
              <a:gd name="connsiteX1753" fmla="*/ 900352 w 1212149"/>
              <a:gd name="connsiteY1753" fmla="*/ 992355 h 1394515"/>
              <a:gd name="connsiteX1754" fmla="*/ 901694 w 1212149"/>
              <a:gd name="connsiteY1754" fmla="*/ 994591 h 1394515"/>
              <a:gd name="connsiteX1755" fmla="*/ 903782 w 1212149"/>
              <a:gd name="connsiteY1755" fmla="*/ 993995 h 1394515"/>
              <a:gd name="connsiteX1756" fmla="*/ 905869 w 1212149"/>
              <a:gd name="connsiteY1756" fmla="*/ 994591 h 1394515"/>
              <a:gd name="connsiteX1757" fmla="*/ 907062 w 1212149"/>
              <a:gd name="connsiteY1757" fmla="*/ 991162 h 1394515"/>
              <a:gd name="connsiteX1758" fmla="*/ 906763 w 1212149"/>
              <a:gd name="connsiteY1758" fmla="*/ 989522 h 1394515"/>
              <a:gd name="connsiteX1759" fmla="*/ 906018 w 1212149"/>
              <a:gd name="connsiteY1759" fmla="*/ 987285 h 1394515"/>
              <a:gd name="connsiteX1760" fmla="*/ 927789 w 1212149"/>
              <a:gd name="connsiteY1760" fmla="*/ 965365 h 1394515"/>
              <a:gd name="connsiteX1761" fmla="*/ 926000 w 1212149"/>
              <a:gd name="connsiteY1761" fmla="*/ 964620 h 1394515"/>
              <a:gd name="connsiteX1762" fmla="*/ 924657 w 1212149"/>
              <a:gd name="connsiteY1762" fmla="*/ 966111 h 1394515"/>
              <a:gd name="connsiteX1763" fmla="*/ 924657 w 1212149"/>
              <a:gd name="connsiteY1763" fmla="*/ 966856 h 1394515"/>
              <a:gd name="connsiteX1764" fmla="*/ 924807 w 1212149"/>
              <a:gd name="connsiteY1764" fmla="*/ 968496 h 1394515"/>
              <a:gd name="connsiteX1765" fmla="*/ 925254 w 1212149"/>
              <a:gd name="connsiteY1765" fmla="*/ 968496 h 1394515"/>
              <a:gd name="connsiteX1766" fmla="*/ 926745 w 1212149"/>
              <a:gd name="connsiteY1766" fmla="*/ 968496 h 1394515"/>
              <a:gd name="connsiteX1767" fmla="*/ 926745 w 1212149"/>
              <a:gd name="connsiteY1767" fmla="*/ 967453 h 1394515"/>
              <a:gd name="connsiteX1768" fmla="*/ 928534 w 1212149"/>
              <a:gd name="connsiteY1768" fmla="*/ 966558 h 1394515"/>
              <a:gd name="connsiteX1769" fmla="*/ 927789 w 1212149"/>
              <a:gd name="connsiteY1769" fmla="*/ 965365 h 1394515"/>
              <a:gd name="connsiteX1770" fmla="*/ 658936 w 1212149"/>
              <a:gd name="connsiteY1770" fmla="*/ 744229 h 1394515"/>
              <a:gd name="connsiteX1771" fmla="*/ 656550 w 1212149"/>
              <a:gd name="connsiteY1771" fmla="*/ 745422 h 1394515"/>
              <a:gd name="connsiteX1772" fmla="*/ 650288 w 1212149"/>
              <a:gd name="connsiteY1772" fmla="*/ 744676 h 1394515"/>
              <a:gd name="connsiteX1773" fmla="*/ 650288 w 1212149"/>
              <a:gd name="connsiteY1773" fmla="*/ 744229 h 1394515"/>
              <a:gd name="connsiteX1774" fmla="*/ 651332 w 1212149"/>
              <a:gd name="connsiteY1774" fmla="*/ 742141 h 1394515"/>
              <a:gd name="connsiteX1775" fmla="*/ 649989 w 1212149"/>
              <a:gd name="connsiteY1775" fmla="*/ 740949 h 1394515"/>
              <a:gd name="connsiteX1776" fmla="*/ 648498 w 1212149"/>
              <a:gd name="connsiteY1776" fmla="*/ 740501 h 1394515"/>
              <a:gd name="connsiteX1777" fmla="*/ 643279 w 1212149"/>
              <a:gd name="connsiteY1777" fmla="*/ 740054 h 1394515"/>
              <a:gd name="connsiteX1778" fmla="*/ 636867 w 1212149"/>
              <a:gd name="connsiteY1778" fmla="*/ 742291 h 1394515"/>
              <a:gd name="connsiteX1779" fmla="*/ 624938 w 1212149"/>
              <a:gd name="connsiteY1779" fmla="*/ 744975 h 1394515"/>
              <a:gd name="connsiteX1780" fmla="*/ 623298 w 1212149"/>
              <a:gd name="connsiteY1780" fmla="*/ 746913 h 1394515"/>
              <a:gd name="connsiteX1781" fmla="*/ 622254 w 1212149"/>
              <a:gd name="connsiteY1781" fmla="*/ 749448 h 1394515"/>
              <a:gd name="connsiteX1782" fmla="*/ 623596 w 1212149"/>
              <a:gd name="connsiteY1782" fmla="*/ 750790 h 1394515"/>
              <a:gd name="connsiteX1783" fmla="*/ 627921 w 1212149"/>
              <a:gd name="connsiteY1783" fmla="*/ 753772 h 1394515"/>
              <a:gd name="connsiteX1784" fmla="*/ 632095 w 1212149"/>
              <a:gd name="connsiteY1784" fmla="*/ 754220 h 1394515"/>
              <a:gd name="connsiteX1785" fmla="*/ 635078 w 1212149"/>
              <a:gd name="connsiteY1785" fmla="*/ 753474 h 1394515"/>
              <a:gd name="connsiteX1786" fmla="*/ 638358 w 1212149"/>
              <a:gd name="connsiteY1786" fmla="*/ 753921 h 1394515"/>
              <a:gd name="connsiteX1787" fmla="*/ 639999 w 1212149"/>
              <a:gd name="connsiteY1787" fmla="*/ 752132 h 1394515"/>
              <a:gd name="connsiteX1788" fmla="*/ 644472 w 1212149"/>
              <a:gd name="connsiteY1788" fmla="*/ 753325 h 1394515"/>
              <a:gd name="connsiteX1789" fmla="*/ 646261 w 1212149"/>
              <a:gd name="connsiteY1789" fmla="*/ 754965 h 1394515"/>
              <a:gd name="connsiteX1790" fmla="*/ 649989 w 1212149"/>
              <a:gd name="connsiteY1790" fmla="*/ 753474 h 1394515"/>
              <a:gd name="connsiteX1791" fmla="*/ 650884 w 1212149"/>
              <a:gd name="connsiteY1791" fmla="*/ 750641 h 1394515"/>
              <a:gd name="connsiteX1792" fmla="*/ 652226 w 1212149"/>
              <a:gd name="connsiteY1792" fmla="*/ 749448 h 1394515"/>
              <a:gd name="connsiteX1793" fmla="*/ 656550 w 1212149"/>
              <a:gd name="connsiteY1793" fmla="*/ 748553 h 1394515"/>
              <a:gd name="connsiteX1794" fmla="*/ 661173 w 1212149"/>
              <a:gd name="connsiteY1794" fmla="*/ 749746 h 1394515"/>
              <a:gd name="connsiteX1795" fmla="*/ 662664 w 1212149"/>
              <a:gd name="connsiteY1795" fmla="*/ 749746 h 1394515"/>
              <a:gd name="connsiteX1796" fmla="*/ 664155 w 1212149"/>
              <a:gd name="connsiteY1796" fmla="*/ 747957 h 1394515"/>
              <a:gd name="connsiteX1797" fmla="*/ 662067 w 1212149"/>
              <a:gd name="connsiteY1797" fmla="*/ 744975 h 1394515"/>
              <a:gd name="connsiteX1798" fmla="*/ 658936 w 1212149"/>
              <a:gd name="connsiteY1798" fmla="*/ 744080 h 1394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Lst>
            <a:rect l="l" t="t" r="r" b="b"/>
            <a:pathLst>
              <a:path w="1212149" h="1394515">
                <a:moveTo>
                  <a:pt x="769131" y="16254"/>
                </a:moveTo>
                <a:lnTo>
                  <a:pt x="769131" y="16999"/>
                </a:lnTo>
                <a:cubicBezTo>
                  <a:pt x="769131" y="16999"/>
                  <a:pt x="769281" y="18789"/>
                  <a:pt x="769281" y="18789"/>
                </a:cubicBezTo>
                <a:lnTo>
                  <a:pt x="770771" y="19683"/>
                </a:lnTo>
                <a:lnTo>
                  <a:pt x="773008" y="18043"/>
                </a:lnTo>
                <a:lnTo>
                  <a:pt x="770921" y="14911"/>
                </a:lnTo>
                <a:lnTo>
                  <a:pt x="769131" y="16254"/>
                </a:lnTo>
                <a:close/>
                <a:moveTo>
                  <a:pt x="698750" y="194594"/>
                </a:moveTo>
                <a:lnTo>
                  <a:pt x="697407" y="195787"/>
                </a:lnTo>
                <a:lnTo>
                  <a:pt x="697706" y="196980"/>
                </a:lnTo>
                <a:lnTo>
                  <a:pt x="698750" y="196533"/>
                </a:lnTo>
                <a:lnTo>
                  <a:pt x="701731" y="195936"/>
                </a:lnTo>
                <a:lnTo>
                  <a:pt x="701434" y="194445"/>
                </a:lnTo>
                <a:lnTo>
                  <a:pt x="699644" y="192954"/>
                </a:lnTo>
                <a:lnTo>
                  <a:pt x="698750" y="194594"/>
                </a:lnTo>
                <a:close/>
                <a:moveTo>
                  <a:pt x="692934" y="185349"/>
                </a:moveTo>
                <a:lnTo>
                  <a:pt x="694127" y="185349"/>
                </a:lnTo>
                <a:cubicBezTo>
                  <a:pt x="694127" y="185349"/>
                  <a:pt x="696066" y="184752"/>
                  <a:pt x="696066" y="184752"/>
                </a:cubicBezTo>
                <a:lnTo>
                  <a:pt x="697109" y="183410"/>
                </a:lnTo>
                <a:lnTo>
                  <a:pt x="698153" y="183709"/>
                </a:lnTo>
                <a:lnTo>
                  <a:pt x="700241" y="181174"/>
                </a:lnTo>
                <a:lnTo>
                  <a:pt x="701583" y="179981"/>
                </a:lnTo>
                <a:lnTo>
                  <a:pt x="705162" y="179534"/>
                </a:lnTo>
                <a:lnTo>
                  <a:pt x="702775" y="176402"/>
                </a:lnTo>
                <a:lnTo>
                  <a:pt x="702328" y="176104"/>
                </a:lnTo>
                <a:lnTo>
                  <a:pt x="698899" y="177297"/>
                </a:lnTo>
                <a:lnTo>
                  <a:pt x="694574" y="178042"/>
                </a:lnTo>
                <a:lnTo>
                  <a:pt x="692934" y="179683"/>
                </a:lnTo>
                <a:lnTo>
                  <a:pt x="691145" y="182516"/>
                </a:lnTo>
                <a:lnTo>
                  <a:pt x="690697" y="185051"/>
                </a:lnTo>
                <a:lnTo>
                  <a:pt x="690996" y="185796"/>
                </a:lnTo>
                <a:lnTo>
                  <a:pt x="693083" y="185200"/>
                </a:lnTo>
                <a:close/>
                <a:moveTo>
                  <a:pt x="770026" y="2833"/>
                </a:moveTo>
                <a:lnTo>
                  <a:pt x="770623" y="895"/>
                </a:lnTo>
                <a:lnTo>
                  <a:pt x="769430" y="0"/>
                </a:lnTo>
                <a:lnTo>
                  <a:pt x="768087" y="1939"/>
                </a:lnTo>
                <a:lnTo>
                  <a:pt x="769281" y="3579"/>
                </a:lnTo>
                <a:lnTo>
                  <a:pt x="770026" y="2833"/>
                </a:lnTo>
                <a:close/>
                <a:moveTo>
                  <a:pt x="633587" y="157465"/>
                </a:moveTo>
                <a:lnTo>
                  <a:pt x="633885" y="158807"/>
                </a:lnTo>
                <a:lnTo>
                  <a:pt x="635376" y="160149"/>
                </a:lnTo>
                <a:lnTo>
                  <a:pt x="636569" y="158807"/>
                </a:lnTo>
                <a:lnTo>
                  <a:pt x="635972" y="157614"/>
                </a:lnTo>
                <a:lnTo>
                  <a:pt x="635972" y="155526"/>
                </a:lnTo>
                <a:cubicBezTo>
                  <a:pt x="635972" y="155526"/>
                  <a:pt x="634332" y="153588"/>
                  <a:pt x="634332" y="153588"/>
                </a:cubicBezTo>
                <a:lnTo>
                  <a:pt x="633735" y="155228"/>
                </a:lnTo>
                <a:lnTo>
                  <a:pt x="633139" y="155526"/>
                </a:lnTo>
                <a:lnTo>
                  <a:pt x="632543" y="156868"/>
                </a:lnTo>
                <a:lnTo>
                  <a:pt x="633587" y="157315"/>
                </a:lnTo>
                <a:close/>
                <a:moveTo>
                  <a:pt x="623446" y="36533"/>
                </a:moveTo>
                <a:lnTo>
                  <a:pt x="627174" y="31463"/>
                </a:lnTo>
                <a:lnTo>
                  <a:pt x="628218" y="26393"/>
                </a:lnTo>
                <a:lnTo>
                  <a:pt x="626877" y="26692"/>
                </a:lnTo>
                <a:lnTo>
                  <a:pt x="626877" y="28928"/>
                </a:lnTo>
                <a:cubicBezTo>
                  <a:pt x="626877" y="28928"/>
                  <a:pt x="626280" y="30419"/>
                  <a:pt x="626280" y="30419"/>
                </a:cubicBezTo>
                <a:lnTo>
                  <a:pt x="625683" y="31016"/>
                </a:lnTo>
                <a:lnTo>
                  <a:pt x="624640" y="31910"/>
                </a:lnTo>
                <a:lnTo>
                  <a:pt x="622254" y="35937"/>
                </a:lnTo>
                <a:lnTo>
                  <a:pt x="621210" y="36980"/>
                </a:lnTo>
                <a:lnTo>
                  <a:pt x="621210" y="38173"/>
                </a:lnTo>
                <a:cubicBezTo>
                  <a:pt x="621210" y="38173"/>
                  <a:pt x="623298" y="36533"/>
                  <a:pt x="623298" y="36533"/>
                </a:cubicBezTo>
                <a:close/>
                <a:moveTo>
                  <a:pt x="617632" y="42199"/>
                </a:moveTo>
                <a:lnTo>
                  <a:pt x="620017" y="40112"/>
                </a:lnTo>
                <a:lnTo>
                  <a:pt x="620316" y="38919"/>
                </a:lnTo>
                <a:lnTo>
                  <a:pt x="619570" y="39515"/>
                </a:lnTo>
                <a:lnTo>
                  <a:pt x="614798" y="42050"/>
                </a:lnTo>
                <a:lnTo>
                  <a:pt x="612561" y="44884"/>
                </a:lnTo>
                <a:lnTo>
                  <a:pt x="616737" y="42796"/>
                </a:lnTo>
                <a:lnTo>
                  <a:pt x="617781" y="42199"/>
                </a:lnTo>
                <a:close/>
                <a:moveTo>
                  <a:pt x="620912" y="153439"/>
                </a:moveTo>
                <a:lnTo>
                  <a:pt x="621210" y="154632"/>
                </a:lnTo>
                <a:lnTo>
                  <a:pt x="621657" y="154632"/>
                </a:lnTo>
                <a:cubicBezTo>
                  <a:pt x="621657" y="154632"/>
                  <a:pt x="623298" y="154632"/>
                  <a:pt x="623298" y="154632"/>
                </a:cubicBezTo>
                <a:lnTo>
                  <a:pt x="623894" y="152246"/>
                </a:lnTo>
                <a:lnTo>
                  <a:pt x="623149" y="151947"/>
                </a:lnTo>
                <a:lnTo>
                  <a:pt x="621509" y="152246"/>
                </a:lnTo>
                <a:lnTo>
                  <a:pt x="620912" y="153290"/>
                </a:lnTo>
                <a:close/>
                <a:moveTo>
                  <a:pt x="631051" y="114818"/>
                </a:moveTo>
                <a:lnTo>
                  <a:pt x="628517" y="113774"/>
                </a:lnTo>
                <a:lnTo>
                  <a:pt x="627473" y="112581"/>
                </a:lnTo>
                <a:lnTo>
                  <a:pt x="627473" y="111388"/>
                </a:lnTo>
                <a:cubicBezTo>
                  <a:pt x="627473" y="111388"/>
                  <a:pt x="628517" y="107810"/>
                  <a:pt x="628517" y="107810"/>
                </a:cubicBezTo>
                <a:lnTo>
                  <a:pt x="629262" y="106766"/>
                </a:lnTo>
                <a:lnTo>
                  <a:pt x="630007" y="106468"/>
                </a:lnTo>
                <a:lnTo>
                  <a:pt x="631648" y="104529"/>
                </a:lnTo>
                <a:lnTo>
                  <a:pt x="631201" y="103336"/>
                </a:lnTo>
                <a:lnTo>
                  <a:pt x="630605" y="102740"/>
                </a:lnTo>
                <a:lnTo>
                  <a:pt x="630007" y="102442"/>
                </a:lnTo>
                <a:lnTo>
                  <a:pt x="628964" y="104977"/>
                </a:lnTo>
                <a:lnTo>
                  <a:pt x="627771" y="104977"/>
                </a:lnTo>
                <a:cubicBezTo>
                  <a:pt x="627771" y="104977"/>
                  <a:pt x="626578" y="103933"/>
                  <a:pt x="626578" y="103933"/>
                </a:cubicBezTo>
                <a:lnTo>
                  <a:pt x="626131" y="101845"/>
                </a:lnTo>
                <a:lnTo>
                  <a:pt x="626131" y="100652"/>
                </a:lnTo>
                <a:cubicBezTo>
                  <a:pt x="626131" y="100652"/>
                  <a:pt x="625087" y="100503"/>
                  <a:pt x="625087" y="100503"/>
                </a:cubicBezTo>
                <a:lnTo>
                  <a:pt x="623149" y="101696"/>
                </a:lnTo>
                <a:lnTo>
                  <a:pt x="621806" y="103784"/>
                </a:lnTo>
                <a:lnTo>
                  <a:pt x="618973" y="105722"/>
                </a:lnTo>
                <a:lnTo>
                  <a:pt x="618676" y="109748"/>
                </a:lnTo>
                <a:lnTo>
                  <a:pt x="619122" y="113029"/>
                </a:lnTo>
                <a:lnTo>
                  <a:pt x="618228" y="114371"/>
                </a:lnTo>
                <a:lnTo>
                  <a:pt x="616737" y="115414"/>
                </a:lnTo>
                <a:lnTo>
                  <a:pt x="617482" y="115862"/>
                </a:lnTo>
                <a:lnTo>
                  <a:pt x="620017" y="115862"/>
                </a:lnTo>
                <a:cubicBezTo>
                  <a:pt x="620017" y="115862"/>
                  <a:pt x="624938" y="117353"/>
                  <a:pt x="624938" y="117353"/>
                </a:cubicBezTo>
                <a:lnTo>
                  <a:pt x="627921" y="117353"/>
                </a:lnTo>
                <a:cubicBezTo>
                  <a:pt x="627921" y="117353"/>
                  <a:pt x="631350" y="117651"/>
                  <a:pt x="631350" y="117651"/>
                </a:cubicBezTo>
                <a:lnTo>
                  <a:pt x="632394" y="116309"/>
                </a:lnTo>
                <a:lnTo>
                  <a:pt x="632841" y="114520"/>
                </a:lnTo>
                <a:lnTo>
                  <a:pt x="632394" y="114520"/>
                </a:lnTo>
                <a:cubicBezTo>
                  <a:pt x="632394" y="114520"/>
                  <a:pt x="631051" y="114818"/>
                  <a:pt x="631051" y="114818"/>
                </a:cubicBezTo>
                <a:close/>
                <a:moveTo>
                  <a:pt x="630007" y="154781"/>
                </a:moveTo>
                <a:lnTo>
                  <a:pt x="630455" y="154781"/>
                </a:lnTo>
                <a:cubicBezTo>
                  <a:pt x="630455" y="154781"/>
                  <a:pt x="631201" y="153737"/>
                  <a:pt x="631201" y="153737"/>
                </a:cubicBezTo>
                <a:lnTo>
                  <a:pt x="630902" y="151351"/>
                </a:lnTo>
                <a:lnTo>
                  <a:pt x="630007" y="152544"/>
                </a:lnTo>
                <a:lnTo>
                  <a:pt x="630007" y="154930"/>
                </a:lnTo>
                <a:close/>
                <a:moveTo>
                  <a:pt x="949560" y="286597"/>
                </a:moveTo>
                <a:lnTo>
                  <a:pt x="950455" y="286597"/>
                </a:lnTo>
                <a:cubicBezTo>
                  <a:pt x="950455" y="286597"/>
                  <a:pt x="951051" y="286299"/>
                  <a:pt x="951051" y="286299"/>
                </a:cubicBezTo>
                <a:lnTo>
                  <a:pt x="951051" y="285852"/>
                </a:lnTo>
                <a:cubicBezTo>
                  <a:pt x="951051" y="285852"/>
                  <a:pt x="950007" y="284212"/>
                  <a:pt x="950007" y="284212"/>
                </a:cubicBezTo>
                <a:lnTo>
                  <a:pt x="949411" y="282273"/>
                </a:lnTo>
                <a:lnTo>
                  <a:pt x="948367" y="286001"/>
                </a:lnTo>
                <a:lnTo>
                  <a:pt x="949708" y="286448"/>
                </a:lnTo>
                <a:close/>
                <a:moveTo>
                  <a:pt x="989820" y="344305"/>
                </a:moveTo>
                <a:lnTo>
                  <a:pt x="990715" y="343857"/>
                </a:lnTo>
                <a:lnTo>
                  <a:pt x="989969" y="341621"/>
                </a:lnTo>
                <a:lnTo>
                  <a:pt x="989075" y="341173"/>
                </a:lnTo>
                <a:lnTo>
                  <a:pt x="989075" y="342814"/>
                </a:lnTo>
                <a:cubicBezTo>
                  <a:pt x="989075" y="342814"/>
                  <a:pt x="988329" y="344007"/>
                  <a:pt x="988329" y="344007"/>
                </a:cubicBezTo>
                <a:lnTo>
                  <a:pt x="989075" y="344454"/>
                </a:lnTo>
                <a:lnTo>
                  <a:pt x="989820" y="344454"/>
                </a:lnTo>
                <a:close/>
                <a:moveTo>
                  <a:pt x="1056475" y="444360"/>
                </a:moveTo>
                <a:lnTo>
                  <a:pt x="1057071" y="443615"/>
                </a:lnTo>
                <a:lnTo>
                  <a:pt x="1057071" y="441676"/>
                </a:lnTo>
                <a:cubicBezTo>
                  <a:pt x="1057071" y="441676"/>
                  <a:pt x="1058711" y="436755"/>
                  <a:pt x="1058711" y="436755"/>
                </a:cubicBezTo>
                <a:lnTo>
                  <a:pt x="1064229" y="423634"/>
                </a:lnTo>
                <a:lnTo>
                  <a:pt x="1064526" y="421099"/>
                </a:lnTo>
                <a:lnTo>
                  <a:pt x="1062886" y="419309"/>
                </a:lnTo>
                <a:lnTo>
                  <a:pt x="1062439" y="414239"/>
                </a:lnTo>
                <a:lnTo>
                  <a:pt x="1061843" y="413941"/>
                </a:lnTo>
                <a:lnTo>
                  <a:pt x="1060948" y="414239"/>
                </a:lnTo>
                <a:lnTo>
                  <a:pt x="1059904" y="414985"/>
                </a:lnTo>
                <a:lnTo>
                  <a:pt x="1058860" y="416476"/>
                </a:lnTo>
                <a:lnTo>
                  <a:pt x="1060053" y="416923"/>
                </a:lnTo>
                <a:lnTo>
                  <a:pt x="1061544" y="419607"/>
                </a:lnTo>
                <a:lnTo>
                  <a:pt x="1061097" y="421993"/>
                </a:lnTo>
                <a:lnTo>
                  <a:pt x="1060053" y="423932"/>
                </a:lnTo>
                <a:lnTo>
                  <a:pt x="1056027" y="427510"/>
                </a:lnTo>
                <a:lnTo>
                  <a:pt x="1056624" y="430642"/>
                </a:lnTo>
                <a:lnTo>
                  <a:pt x="1056325" y="432133"/>
                </a:lnTo>
                <a:lnTo>
                  <a:pt x="1054983" y="434817"/>
                </a:lnTo>
                <a:lnTo>
                  <a:pt x="1054387" y="437799"/>
                </a:lnTo>
                <a:lnTo>
                  <a:pt x="1055132" y="443018"/>
                </a:lnTo>
                <a:lnTo>
                  <a:pt x="1056325" y="444510"/>
                </a:lnTo>
                <a:close/>
                <a:moveTo>
                  <a:pt x="1008758" y="386206"/>
                </a:moveTo>
                <a:lnTo>
                  <a:pt x="1009354" y="385759"/>
                </a:lnTo>
                <a:lnTo>
                  <a:pt x="1010249" y="384566"/>
                </a:lnTo>
                <a:lnTo>
                  <a:pt x="1009653" y="383074"/>
                </a:lnTo>
                <a:lnTo>
                  <a:pt x="1008459" y="380987"/>
                </a:lnTo>
                <a:lnTo>
                  <a:pt x="1008758" y="379048"/>
                </a:lnTo>
                <a:lnTo>
                  <a:pt x="1008012" y="378601"/>
                </a:lnTo>
                <a:lnTo>
                  <a:pt x="1007118" y="378601"/>
                </a:lnTo>
                <a:cubicBezTo>
                  <a:pt x="1007118" y="378601"/>
                  <a:pt x="1006223" y="378005"/>
                  <a:pt x="1006223" y="378005"/>
                </a:cubicBezTo>
                <a:lnTo>
                  <a:pt x="1003986" y="377110"/>
                </a:lnTo>
                <a:lnTo>
                  <a:pt x="1003241" y="379048"/>
                </a:lnTo>
                <a:lnTo>
                  <a:pt x="1007267" y="385162"/>
                </a:lnTo>
                <a:lnTo>
                  <a:pt x="1008758" y="386206"/>
                </a:lnTo>
                <a:close/>
                <a:moveTo>
                  <a:pt x="1066167" y="489989"/>
                </a:moveTo>
                <a:lnTo>
                  <a:pt x="1066764" y="489542"/>
                </a:lnTo>
                <a:lnTo>
                  <a:pt x="1066316" y="486113"/>
                </a:lnTo>
                <a:lnTo>
                  <a:pt x="1067360" y="481341"/>
                </a:lnTo>
                <a:lnTo>
                  <a:pt x="1066465" y="481042"/>
                </a:lnTo>
                <a:lnTo>
                  <a:pt x="1065124" y="481639"/>
                </a:lnTo>
                <a:lnTo>
                  <a:pt x="1064676" y="484323"/>
                </a:lnTo>
                <a:lnTo>
                  <a:pt x="1064974" y="487156"/>
                </a:lnTo>
                <a:lnTo>
                  <a:pt x="1066167" y="489989"/>
                </a:lnTo>
                <a:close/>
                <a:moveTo>
                  <a:pt x="772859" y="5666"/>
                </a:moveTo>
                <a:lnTo>
                  <a:pt x="774499" y="4026"/>
                </a:lnTo>
                <a:lnTo>
                  <a:pt x="773456" y="2535"/>
                </a:lnTo>
                <a:lnTo>
                  <a:pt x="771368" y="2833"/>
                </a:lnTo>
                <a:lnTo>
                  <a:pt x="770771" y="4175"/>
                </a:lnTo>
                <a:lnTo>
                  <a:pt x="771368" y="5219"/>
                </a:lnTo>
                <a:lnTo>
                  <a:pt x="773008" y="5666"/>
                </a:lnTo>
                <a:close/>
                <a:moveTo>
                  <a:pt x="1065570" y="495208"/>
                </a:moveTo>
                <a:lnTo>
                  <a:pt x="1065570" y="499980"/>
                </a:lnTo>
                <a:cubicBezTo>
                  <a:pt x="1065570" y="499980"/>
                  <a:pt x="1066316" y="501173"/>
                  <a:pt x="1066316" y="501173"/>
                </a:cubicBezTo>
                <a:lnTo>
                  <a:pt x="1067061" y="501173"/>
                </a:lnTo>
                <a:cubicBezTo>
                  <a:pt x="1067061" y="501173"/>
                  <a:pt x="1069298" y="493270"/>
                  <a:pt x="1069298" y="493270"/>
                </a:cubicBezTo>
                <a:lnTo>
                  <a:pt x="1068851" y="492822"/>
                </a:lnTo>
                <a:lnTo>
                  <a:pt x="1066614" y="492375"/>
                </a:lnTo>
                <a:lnTo>
                  <a:pt x="1065720" y="495358"/>
                </a:lnTo>
                <a:close/>
                <a:moveTo>
                  <a:pt x="948068" y="282422"/>
                </a:moveTo>
                <a:lnTo>
                  <a:pt x="948665" y="281975"/>
                </a:lnTo>
                <a:lnTo>
                  <a:pt x="948963" y="279440"/>
                </a:lnTo>
                <a:lnTo>
                  <a:pt x="948068" y="280186"/>
                </a:lnTo>
                <a:lnTo>
                  <a:pt x="947472" y="281080"/>
                </a:lnTo>
                <a:lnTo>
                  <a:pt x="947024" y="282273"/>
                </a:lnTo>
                <a:lnTo>
                  <a:pt x="947770" y="282572"/>
                </a:lnTo>
                <a:lnTo>
                  <a:pt x="948367" y="282572"/>
                </a:lnTo>
                <a:close/>
                <a:moveTo>
                  <a:pt x="974163" y="340726"/>
                </a:moveTo>
                <a:lnTo>
                  <a:pt x="974163" y="339533"/>
                </a:lnTo>
                <a:cubicBezTo>
                  <a:pt x="974163" y="339533"/>
                  <a:pt x="973716" y="336700"/>
                  <a:pt x="973716" y="336700"/>
                </a:cubicBezTo>
                <a:lnTo>
                  <a:pt x="972672" y="337445"/>
                </a:lnTo>
                <a:lnTo>
                  <a:pt x="972672" y="339682"/>
                </a:lnTo>
                <a:cubicBezTo>
                  <a:pt x="972672" y="339682"/>
                  <a:pt x="973119" y="341770"/>
                  <a:pt x="973119" y="341770"/>
                </a:cubicBezTo>
                <a:lnTo>
                  <a:pt x="974014" y="340875"/>
                </a:lnTo>
                <a:close/>
                <a:moveTo>
                  <a:pt x="873810" y="229785"/>
                </a:moveTo>
                <a:lnTo>
                  <a:pt x="875748" y="231724"/>
                </a:lnTo>
                <a:lnTo>
                  <a:pt x="876941" y="234258"/>
                </a:lnTo>
                <a:lnTo>
                  <a:pt x="878581" y="235153"/>
                </a:lnTo>
                <a:lnTo>
                  <a:pt x="879327" y="234109"/>
                </a:lnTo>
                <a:lnTo>
                  <a:pt x="879774" y="232767"/>
                </a:lnTo>
                <a:lnTo>
                  <a:pt x="878581" y="230680"/>
                </a:lnTo>
                <a:lnTo>
                  <a:pt x="877984" y="227996"/>
                </a:lnTo>
                <a:lnTo>
                  <a:pt x="877239" y="227996"/>
                </a:lnTo>
                <a:cubicBezTo>
                  <a:pt x="877239" y="227996"/>
                  <a:pt x="876792" y="228294"/>
                  <a:pt x="876792" y="228294"/>
                </a:cubicBezTo>
                <a:lnTo>
                  <a:pt x="875599" y="228741"/>
                </a:lnTo>
                <a:lnTo>
                  <a:pt x="873213" y="228741"/>
                </a:lnTo>
                <a:cubicBezTo>
                  <a:pt x="873213" y="228741"/>
                  <a:pt x="873660" y="229785"/>
                  <a:pt x="873660" y="229785"/>
                </a:cubicBezTo>
                <a:close/>
                <a:moveTo>
                  <a:pt x="515339" y="30867"/>
                </a:moveTo>
                <a:lnTo>
                  <a:pt x="517426" y="35191"/>
                </a:lnTo>
                <a:lnTo>
                  <a:pt x="517874" y="34744"/>
                </a:lnTo>
                <a:lnTo>
                  <a:pt x="518769" y="31016"/>
                </a:lnTo>
                <a:lnTo>
                  <a:pt x="517874" y="29226"/>
                </a:lnTo>
                <a:lnTo>
                  <a:pt x="517874" y="26244"/>
                </a:lnTo>
                <a:cubicBezTo>
                  <a:pt x="517874" y="26244"/>
                  <a:pt x="517426" y="25499"/>
                  <a:pt x="517426" y="25499"/>
                </a:cubicBezTo>
                <a:lnTo>
                  <a:pt x="516383" y="27139"/>
                </a:lnTo>
                <a:lnTo>
                  <a:pt x="514892" y="27437"/>
                </a:lnTo>
                <a:lnTo>
                  <a:pt x="515786" y="29674"/>
                </a:lnTo>
                <a:lnTo>
                  <a:pt x="515190" y="31016"/>
                </a:lnTo>
                <a:close/>
                <a:moveTo>
                  <a:pt x="5816" y="449579"/>
                </a:moveTo>
                <a:lnTo>
                  <a:pt x="5816" y="447492"/>
                </a:lnTo>
                <a:cubicBezTo>
                  <a:pt x="5816" y="447492"/>
                  <a:pt x="4921" y="445553"/>
                  <a:pt x="4921" y="445553"/>
                </a:cubicBezTo>
                <a:lnTo>
                  <a:pt x="1939" y="436905"/>
                </a:lnTo>
                <a:lnTo>
                  <a:pt x="1044" y="437203"/>
                </a:lnTo>
                <a:lnTo>
                  <a:pt x="0" y="438247"/>
                </a:lnTo>
                <a:lnTo>
                  <a:pt x="1492" y="444510"/>
                </a:lnTo>
                <a:lnTo>
                  <a:pt x="6561" y="453605"/>
                </a:lnTo>
                <a:lnTo>
                  <a:pt x="7307" y="452413"/>
                </a:lnTo>
                <a:lnTo>
                  <a:pt x="6413" y="450027"/>
                </a:lnTo>
                <a:lnTo>
                  <a:pt x="5965" y="449430"/>
                </a:lnTo>
                <a:close/>
                <a:moveTo>
                  <a:pt x="929728" y="896475"/>
                </a:moveTo>
                <a:lnTo>
                  <a:pt x="929280" y="896176"/>
                </a:lnTo>
                <a:lnTo>
                  <a:pt x="928684" y="896176"/>
                </a:lnTo>
                <a:cubicBezTo>
                  <a:pt x="928684" y="896176"/>
                  <a:pt x="926745" y="896773"/>
                  <a:pt x="926745" y="896773"/>
                </a:cubicBezTo>
                <a:lnTo>
                  <a:pt x="927044" y="897518"/>
                </a:lnTo>
                <a:lnTo>
                  <a:pt x="928684" y="899159"/>
                </a:lnTo>
                <a:lnTo>
                  <a:pt x="930026" y="896624"/>
                </a:lnTo>
                <a:close/>
                <a:moveTo>
                  <a:pt x="857407" y="826987"/>
                </a:moveTo>
                <a:lnTo>
                  <a:pt x="855767" y="825645"/>
                </a:lnTo>
                <a:lnTo>
                  <a:pt x="852337" y="825645"/>
                </a:lnTo>
                <a:cubicBezTo>
                  <a:pt x="852337" y="825645"/>
                  <a:pt x="852039" y="826540"/>
                  <a:pt x="852039" y="826540"/>
                </a:cubicBezTo>
                <a:lnTo>
                  <a:pt x="852039" y="828180"/>
                </a:lnTo>
                <a:cubicBezTo>
                  <a:pt x="852039" y="828180"/>
                  <a:pt x="853381" y="829075"/>
                  <a:pt x="853381" y="829075"/>
                </a:cubicBezTo>
                <a:lnTo>
                  <a:pt x="857407" y="826987"/>
                </a:lnTo>
                <a:close/>
                <a:moveTo>
                  <a:pt x="932561" y="948665"/>
                </a:moveTo>
                <a:lnTo>
                  <a:pt x="932262" y="947471"/>
                </a:lnTo>
                <a:lnTo>
                  <a:pt x="931517" y="946428"/>
                </a:lnTo>
                <a:lnTo>
                  <a:pt x="931517" y="945235"/>
                </a:lnTo>
                <a:cubicBezTo>
                  <a:pt x="931517" y="945235"/>
                  <a:pt x="931964" y="942700"/>
                  <a:pt x="931964" y="942700"/>
                </a:cubicBezTo>
                <a:lnTo>
                  <a:pt x="931218" y="938972"/>
                </a:lnTo>
                <a:lnTo>
                  <a:pt x="931517" y="933455"/>
                </a:lnTo>
                <a:lnTo>
                  <a:pt x="931218" y="930473"/>
                </a:lnTo>
                <a:lnTo>
                  <a:pt x="931218" y="927490"/>
                </a:lnTo>
                <a:cubicBezTo>
                  <a:pt x="931218" y="927490"/>
                  <a:pt x="931815" y="923762"/>
                  <a:pt x="931815" y="923762"/>
                </a:cubicBezTo>
                <a:lnTo>
                  <a:pt x="931815" y="919886"/>
                </a:lnTo>
                <a:cubicBezTo>
                  <a:pt x="931815" y="919886"/>
                  <a:pt x="931218" y="917947"/>
                  <a:pt x="931218" y="917947"/>
                </a:cubicBezTo>
                <a:lnTo>
                  <a:pt x="931218" y="916008"/>
                </a:lnTo>
                <a:cubicBezTo>
                  <a:pt x="931218" y="916008"/>
                  <a:pt x="931218" y="910491"/>
                  <a:pt x="931218" y="910491"/>
                </a:cubicBezTo>
                <a:lnTo>
                  <a:pt x="929131" y="907509"/>
                </a:lnTo>
                <a:lnTo>
                  <a:pt x="924360" y="905123"/>
                </a:lnTo>
                <a:lnTo>
                  <a:pt x="922719" y="905123"/>
                </a:lnTo>
                <a:cubicBezTo>
                  <a:pt x="922719" y="905123"/>
                  <a:pt x="920184" y="908105"/>
                  <a:pt x="920184" y="908105"/>
                </a:cubicBezTo>
                <a:lnTo>
                  <a:pt x="918693" y="908105"/>
                </a:lnTo>
                <a:cubicBezTo>
                  <a:pt x="918693" y="908105"/>
                  <a:pt x="913474" y="907211"/>
                  <a:pt x="913474" y="907211"/>
                </a:cubicBezTo>
                <a:lnTo>
                  <a:pt x="912430" y="908255"/>
                </a:lnTo>
                <a:lnTo>
                  <a:pt x="910343" y="911088"/>
                </a:lnTo>
                <a:lnTo>
                  <a:pt x="909150" y="912281"/>
                </a:lnTo>
                <a:lnTo>
                  <a:pt x="907360" y="911684"/>
                </a:lnTo>
                <a:lnTo>
                  <a:pt x="905571" y="910789"/>
                </a:lnTo>
                <a:lnTo>
                  <a:pt x="904229" y="910789"/>
                </a:lnTo>
                <a:cubicBezTo>
                  <a:pt x="904229" y="910789"/>
                  <a:pt x="902887" y="911684"/>
                  <a:pt x="902887" y="911684"/>
                </a:cubicBezTo>
                <a:lnTo>
                  <a:pt x="899905" y="911983"/>
                </a:lnTo>
                <a:lnTo>
                  <a:pt x="896922" y="911983"/>
                </a:lnTo>
                <a:cubicBezTo>
                  <a:pt x="896922" y="911983"/>
                  <a:pt x="895133" y="912728"/>
                  <a:pt x="895133" y="912728"/>
                </a:cubicBezTo>
                <a:lnTo>
                  <a:pt x="893493" y="914070"/>
                </a:lnTo>
                <a:lnTo>
                  <a:pt x="892896" y="915710"/>
                </a:lnTo>
                <a:lnTo>
                  <a:pt x="893194" y="917649"/>
                </a:lnTo>
                <a:lnTo>
                  <a:pt x="891554" y="915859"/>
                </a:lnTo>
                <a:lnTo>
                  <a:pt x="889914" y="914667"/>
                </a:lnTo>
                <a:lnTo>
                  <a:pt x="887976" y="915859"/>
                </a:lnTo>
                <a:lnTo>
                  <a:pt x="886037" y="916754"/>
                </a:lnTo>
                <a:lnTo>
                  <a:pt x="879327" y="917500"/>
                </a:lnTo>
                <a:lnTo>
                  <a:pt x="873959" y="916008"/>
                </a:lnTo>
                <a:lnTo>
                  <a:pt x="866354" y="913026"/>
                </a:lnTo>
                <a:lnTo>
                  <a:pt x="865161" y="912131"/>
                </a:lnTo>
                <a:lnTo>
                  <a:pt x="864117" y="910939"/>
                </a:lnTo>
                <a:lnTo>
                  <a:pt x="862925" y="910193"/>
                </a:lnTo>
                <a:lnTo>
                  <a:pt x="860091" y="909000"/>
                </a:lnTo>
                <a:lnTo>
                  <a:pt x="858898" y="907658"/>
                </a:lnTo>
                <a:lnTo>
                  <a:pt x="857556" y="907211"/>
                </a:lnTo>
                <a:lnTo>
                  <a:pt x="856065" y="907211"/>
                </a:lnTo>
                <a:cubicBezTo>
                  <a:pt x="856065" y="907211"/>
                  <a:pt x="853977" y="906316"/>
                  <a:pt x="853977" y="906316"/>
                </a:cubicBezTo>
                <a:lnTo>
                  <a:pt x="852188" y="904527"/>
                </a:lnTo>
                <a:lnTo>
                  <a:pt x="850697" y="904527"/>
                </a:lnTo>
                <a:cubicBezTo>
                  <a:pt x="850697" y="904527"/>
                  <a:pt x="848908" y="905272"/>
                  <a:pt x="848908" y="905272"/>
                </a:cubicBezTo>
                <a:lnTo>
                  <a:pt x="845925" y="905272"/>
                </a:lnTo>
                <a:cubicBezTo>
                  <a:pt x="845925" y="905272"/>
                  <a:pt x="839961" y="903036"/>
                  <a:pt x="839961" y="903036"/>
                </a:cubicBezTo>
                <a:lnTo>
                  <a:pt x="837277" y="901395"/>
                </a:lnTo>
                <a:lnTo>
                  <a:pt x="836978" y="904974"/>
                </a:lnTo>
                <a:lnTo>
                  <a:pt x="835338" y="911386"/>
                </a:lnTo>
                <a:lnTo>
                  <a:pt x="835786" y="914517"/>
                </a:lnTo>
                <a:lnTo>
                  <a:pt x="836680" y="918096"/>
                </a:lnTo>
                <a:lnTo>
                  <a:pt x="838470" y="923017"/>
                </a:lnTo>
                <a:lnTo>
                  <a:pt x="838470" y="924657"/>
                </a:lnTo>
                <a:cubicBezTo>
                  <a:pt x="838470" y="924657"/>
                  <a:pt x="838767" y="925552"/>
                  <a:pt x="838767" y="925552"/>
                </a:cubicBezTo>
                <a:lnTo>
                  <a:pt x="842347" y="932858"/>
                </a:lnTo>
                <a:lnTo>
                  <a:pt x="846075" y="938823"/>
                </a:lnTo>
                <a:lnTo>
                  <a:pt x="850846" y="945235"/>
                </a:lnTo>
                <a:lnTo>
                  <a:pt x="851443" y="948068"/>
                </a:lnTo>
                <a:lnTo>
                  <a:pt x="850846" y="951050"/>
                </a:lnTo>
                <a:lnTo>
                  <a:pt x="852487" y="951050"/>
                </a:lnTo>
                <a:cubicBezTo>
                  <a:pt x="852487" y="951050"/>
                  <a:pt x="853381" y="949410"/>
                  <a:pt x="853381" y="949410"/>
                </a:cubicBezTo>
                <a:lnTo>
                  <a:pt x="853679" y="950901"/>
                </a:lnTo>
                <a:lnTo>
                  <a:pt x="854276" y="952094"/>
                </a:lnTo>
                <a:lnTo>
                  <a:pt x="858451" y="956269"/>
                </a:lnTo>
                <a:lnTo>
                  <a:pt x="858749" y="957313"/>
                </a:lnTo>
                <a:lnTo>
                  <a:pt x="857258" y="960743"/>
                </a:lnTo>
                <a:lnTo>
                  <a:pt x="856364" y="957910"/>
                </a:lnTo>
                <a:lnTo>
                  <a:pt x="854723" y="955673"/>
                </a:lnTo>
                <a:lnTo>
                  <a:pt x="850100" y="952094"/>
                </a:lnTo>
                <a:lnTo>
                  <a:pt x="851144" y="959550"/>
                </a:lnTo>
                <a:lnTo>
                  <a:pt x="851889" y="962532"/>
                </a:lnTo>
                <a:lnTo>
                  <a:pt x="857705" y="975207"/>
                </a:lnTo>
                <a:lnTo>
                  <a:pt x="858451" y="975952"/>
                </a:lnTo>
                <a:lnTo>
                  <a:pt x="859793" y="976549"/>
                </a:lnTo>
                <a:lnTo>
                  <a:pt x="860986" y="977593"/>
                </a:lnTo>
                <a:lnTo>
                  <a:pt x="862925" y="980127"/>
                </a:lnTo>
                <a:lnTo>
                  <a:pt x="866055" y="985794"/>
                </a:lnTo>
                <a:lnTo>
                  <a:pt x="867845" y="987434"/>
                </a:lnTo>
                <a:lnTo>
                  <a:pt x="870529" y="986987"/>
                </a:lnTo>
                <a:lnTo>
                  <a:pt x="874406" y="988180"/>
                </a:lnTo>
                <a:lnTo>
                  <a:pt x="875748" y="987882"/>
                </a:lnTo>
                <a:lnTo>
                  <a:pt x="876643" y="988329"/>
                </a:lnTo>
                <a:lnTo>
                  <a:pt x="877090" y="989671"/>
                </a:lnTo>
                <a:lnTo>
                  <a:pt x="873959" y="989671"/>
                </a:lnTo>
                <a:cubicBezTo>
                  <a:pt x="873959" y="989671"/>
                  <a:pt x="870977" y="990416"/>
                  <a:pt x="870977" y="990416"/>
                </a:cubicBezTo>
                <a:lnTo>
                  <a:pt x="870678" y="991460"/>
                </a:lnTo>
                <a:lnTo>
                  <a:pt x="871573" y="992653"/>
                </a:lnTo>
                <a:lnTo>
                  <a:pt x="872318" y="996083"/>
                </a:lnTo>
                <a:lnTo>
                  <a:pt x="876046" y="994890"/>
                </a:lnTo>
                <a:lnTo>
                  <a:pt x="882011" y="995188"/>
                </a:lnTo>
                <a:lnTo>
                  <a:pt x="885589" y="994890"/>
                </a:lnTo>
                <a:lnTo>
                  <a:pt x="889616" y="998021"/>
                </a:lnTo>
                <a:lnTo>
                  <a:pt x="893194" y="998618"/>
                </a:lnTo>
                <a:lnTo>
                  <a:pt x="894238" y="998319"/>
                </a:lnTo>
                <a:lnTo>
                  <a:pt x="896326" y="994591"/>
                </a:lnTo>
                <a:lnTo>
                  <a:pt x="897668" y="990118"/>
                </a:lnTo>
                <a:lnTo>
                  <a:pt x="898562" y="988478"/>
                </a:lnTo>
                <a:lnTo>
                  <a:pt x="899606" y="986987"/>
                </a:lnTo>
                <a:lnTo>
                  <a:pt x="897221" y="985048"/>
                </a:lnTo>
                <a:lnTo>
                  <a:pt x="897221" y="984154"/>
                </a:lnTo>
                <a:cubicBezTo>
                  <a:pt x="897221" y="984154"/>
                  <a:pt x="897518" y="983110"/>
                  <a:pt x="897518" y="983110"/>
                </a:cubicBezTo>
                <a:lnTo>
                  <a:pt x="902141" y="986390"/>
                </a:lnTo>
                <a:lnTo>
                  <a:pt x="904079" y="985048"/>
                </a:lnTo>
                <a:lnTo>
                  <a:pt x="904527" y="982066"/>
                </a:lnTo>
                <a:lnTo>
                  <a:pt x="904527" y="980277"/>
                </a:lnTo>
                <a:lnTo>
                  <a:pt x="905123" y="978935"/>
                </a:lnTo>
                <a:lnTo>
                  <a:pt x="906317" y="978338"/>
                </a:lnTo>
                <a:lnTo>
                  <a:pt x="906763" y="976698"/>
                </a:lnTo>
                <a:lnTo>
                  <a:pt x="906763" y="975505"/>
                </a:lnTo>
                <a:cubicBezTo>
                  <a:pt x="906763" y="975505"/>
                  <a:pt x="905720" y="972672"/>
                  <a:pt x="905720" y="972672"/>
                </a:cubicBezTo>
                <a:lnTo>
                  <a:pt x="905720" y="971032"/>
                </a:lnTo>
                <a:cubicBezTo>
                  <a:pt x="905720" y="971032"/>
                  <a:pt x="908554" y="974461"/>
                  <a:pt x="908554" y="974461"/>
                </a:cubicBezTo>
                <a:lnTo>
                  <a:pt x="909746" y="979084"/>
                </a:lnTo>
                <a:lnTo>
                  <a:pt x="911983" y="977891"/>
                </a:lnTo>
                <a:lnTo>
                  <a:pt x="912281" y="977145"/>
                </a:lnTo>
                <a:lnTo>
                  <a:pt x="911983" y="974014"/>
                </a:lnTo>
                <a:lnTo>
                  <a:pt x="913027" y="972970"/>
                </a:lnTo>
                <a:lnTo>
                  <a:pt x="916158" y="973865"/>
                </a:lnTo>
                <a:lnTo>
                  <a:pt x="918991" y="975654"/>
                </a:lnTo>
                <a:lnTo>
                  <a:pt x="918991" y="976549"/>
                </a:lnTo>
                <a:cubicBezTo>
                  <a:pt x="918991" y="976549"/>
                  <a:pt x="918991" y="977443"/>
                  <a:pt x="918991" y="977443"/>
                </a:cubicBezTo>
                <a:lnTo>
                  <a:pt x="918245" y="978189"/>
                </a:lnTo>
                <a:lnTo>
                  <a:pt x="916009" y="977443"/>
                </a:lnTo>
                <a:lnTo>
                  <a:pt x="914965" y="978785"/>
                </a:lnTo>
                <a:lnTo>
                  <a:pt x="916307" y="982215"/>
                </a:lnTo>
                <a:lnTo>
                  <a:pt x="918544" y="985496"/>
                </a:lnTo>
                <a:lnTo>
                  <a:pt x="919885" y="984601"/>
                </a:lnTo>
                <a:lnTo>
                  <a:pt x="922719" y="984154"/>
                </a:lnTo>
                <a:lnTo>
                  <a:pt x="923613" y="983259"/>
                </a:lnTo>
                <a:lnTo>
                  <a:pt x="923017" y="976698"/>
                </a:lnTo>
                <a:lnTo>
                  <a:pt x="921824" y="971926"/>
                </a:lnTo>
                <a:lnTo>
                  <a:pt x="921824" y="966707"/>
                </a:lnTo>
                <a:cubicBezTo>
                  <a:pt x="921824" y="966707"/>
                  <a:pt x="922123" y="963874"/>
                  <a:pt x="922123" y="963874"/>
                </a:cubicBezTo>
                <a:lnTo>
                  <a:pt x="923465" y="961637"/>
                </a:lnTo>
                <a:lnTo>
                  <a:pt x="924360" y="959401"/>
                </a:lnTo>
                <a:lnTo>
                  <a:pt x="924360" y="956418"/>
                </a:lnTo>
                <a:cubicBezTo>
                  <a:pt x="924360" y="956418"/>
                  <a:pt x="924657" y="953585"/>
                  <a:pt x="924657" y="953585"/>
                </a:cubicBezTo>
                <a:lnTo>
                  <a:pt x="925850" y="950603"/>
                </a:lnTo>
                <a:lnTo>
                  <a:pt x="927490" y="948366"/>
                </a:lnTo>
                <a:lnTo>
                  <a:pt x="928236" y="947919"/>
                </a:lnTo>
                <a:lnTo>
                  <a:pt x="927789" y="947323"/>
                </a:lnTo>
                <a:lnTo>
                  <a:pt x="928534" y="945384"/>
                </a:lnTo>
                <a:lnTo>
                  <a:pt x="929728" y="944042"/>
                </a:lnTo>
                <a:lnTo>
                  <a:pt x="930473" y="945682"/>
                </a:lnTo>
                <a:lnTo>
                  <a:pt x="929429" y="946279"/>
                </a:lnTo>
                <a:lnTo>
                  <a:pt x="928833" y="947024"/>
                </a:lnTo>
                <a:lnTo>
                  <a:pt x="930771" y="948217"/>
                </a:lnTo>
                <a:lnTo>
                  <a:pt x="931368" y="949261"/>
                </a:lnTo>
                <a:lnTo>
                  <a:pt x="931368" y="950454"/>
                </a:lnTo>
                <a:cubicBezTo>
                  <a:pt x="931368" y="950454"/>
                  <a:pt x="931368" y="951945"/>
                  <a:pt x="931368" y="951945"/>
                </a:cubicBezTo>
                <a:lnTo>
                  <a:pt x="931666" y="953138"/>
                </a:lnTo>
                <a:lnTo>
                  <a:pt x="932710" y="953138"/>
                </a:lnTo>
                <a:cubicBezTo>
                  <a:pt x="932710" y="953138"/>
                  <a:pt x="933008" y="951796"/>
                  <a:pt x="933008" y="951796"/>
                </a:cubicBezTo>
                <a:lnTo>
                  <a:pt x="932710" y="950006"/>
                </a:lnTo>
                <a:lnTo>
                  <a:pt x="933008" y="948366"/>
                </a:lnTo>
                <a:close/>
                <a:moveTo>
                  <a:pt x="848013" y="832504"/>
                </a:moveTo>
                <a:lnTo>
                  <a:pt x="851741" y="832206"/>
                </a:lnTo>
                <a:lnTo>
                  <a:pt x="853977" y="833399"/>
                </a:lnTo>
                <a:lnTo>
                  <a:pt x="853977" y="832803"/>
                </a:lnTo>
                <a:cubicBezTo>
                  <a:pt x="853977" y="832803"/>
                  <a:pt x="852933" y="831312"/>
                  <a:pt x="852933" y="831312"/>
                </a:cubicBezTo>
                <a:lnTo>
                  <a:pt x="852188" y="830715"/>
                </a:lnTo>
                <a:lnTo>
                  <a:pt x="850399" y="830268"/>
                </a:lnTo>
                <a:lnTo>
                  <a:pt x="848013" y="832504"/>
                </a:lnTo>
                <a:close/>
                <a:moveTo>
                  <a:pt x="460912" y="38621"/>
                </a:moveTo>
                <a:lnTo>
                  <a:pt x="463298" y="43392"/>
                </a:lnTo>
                <a:lnTo>
                  <a:pt x="466728" y="46822"/>
                </a:lnTo>
                <a:lnTo>
                  <a:pt x="474780" y="51892"/>
                </a:lnTo>
                <a:lnTo>
                  <a:pt x="483726" y="45927"/>
                </a:lnTo>
                <a:lnTo>
                  <a:pt x="486113" y="42349"/>
                </a:lnTo>
                <a:lnTo>
                  <a:pt x="488051" y="42349"/>
                </a:lnTo>
                <a:cubicBezTo>
                  <a:pt x="488051" y="42349"/>
                  <a:pt x="488349" y="40261"/>
                  <a:pt x="488349" y="40261"/>
                </a:cubicBezTo>
                <a:lnTo>
                  <a:pt x="490139" y="38322"/>
                </a:lnTo>
                <a:lnTo>
                  <a:pt x="489691" y="37726"/>
                </a:lnTo>
                <a:lnTo>
                  <a:pt x="488349" y="36831"/>
                </a:lnTo>
                <a:lnTo>
                  <a:pt x="487454" y="34893"/>
                </a:lnTo>
                <a:lnTo>
                  <a:pt x="484324" y="33103"/>
                </a:lnTo>
                <a:lnTo>
                  <a:pt x="482981" y="31463"/>
                </a:lnTo>
                <a:lnTo>
                  <a:pt x="481640" y="32954"/>
                </a:lnTo>
                <a:lnTo>
                  <a:pt x="479552" y="33551"/>
                </a:lnTo>
                <a:lnTo>
                  <a:pt x="476420" y="35489"/>
                </a:lnTo>
                <a:lnTo>
                  <a:pt x="475525" y="35489"/>
                </a:lnTo>
                <a:cubicBezTo>
                  <a:pt x="475525" y="35489"/>
                  <a:pt x="473587" y="34744"/>
                  <a:pt x="473587" y="34744"/>
                </a:cubicBezTo>
                <a:lnTo>
                  <a:pt x="469412" y="36831"/>
                </a:lnTo>
                <a:lnTo>
                  <a:pt x="465834" y="36533"/>
                </a:lnTo>
                <a:lnTo>
                  <a:pt x="464342" y="34595"/>
                </a:lnTo>
                <a:lnTo>
                  <a:pt x="463298" y="33849"/>
                </a:lnTo>
                <a:lnTo>
                  <a:pt x="460912" y="31165"/>
                </a:lnTo>
                <a:lnTo>
                  <a:pt x="460316" y="31165"/>
                </a:lnTo>
                <a:cubicBezTo>
                  <a:pt x="460316" y="31165"/>
                  <a:pt x="459869" y="31463"/>
                  <a:pt x="459869" y="31463"/>
                </a:cubicBezTo>
                <a:lnTo>
                  <a:pt x="459421" y="32060"/>
                </a:lnTo>
                <a:lnTo>
                  <a:pt x="460316" y="34595"/>
                </a:lnTo>
                <a:lnTo>
                  <a:pt x="460763" y="38471"/>
                </a:lnTo>
                <a:close/>
                <a:moveTo>
                  <a:pt x="931368" y="879327"/>
                </a:moveTo>
                <a:lnTo>
                  <a:pt x="930622" y="878730"/>
                </a:lnTo>
                <a:lnTo>
                  <a:pt x="928236" y="877835"/>
                </a:lnTo>
                <a:lnTo>
                  <a:pt x="923613" y="872020"/>
                </a:lnTo>
                <a:lnTo>
                  <a:pt x="921824" y="870976"/>
                </a:lnTo>
                <a:lnTo>
                  <a:pt x="919289" y="874405"/>
                </a:lnTo>
                <a:lnTo>
                  <a:pt x="917351" y="875599"/>
                </a:lnTo>
                <a:lnTo>
                  <a:pt x="918544" y="876941"/>
                </a:lnTo>
                <a:lnTo>
                  <a:pt x="920184" y="876941"/>
                </a:lnTo>
                <a:cubicBezTo>
                  <a:pt x="920184" y="876941"/>
                  <a:pt x="920929" y="878879"/>
                  <a:pt x="920929" y="878879"/>
                </a:cubicBezTo>
                <a:lnTo>
                  <a:pt x="920483" y="880221"/>
                </a:lnTo>
                <a:lnTo>
                  <a:pt x="924061" y="885291"/>
                </a:lnTo>
                <a:lnTo>
                  <a:pt x="924657" y="886633"/>
                </a:lnTo>
                <a:lnTo>
                  <a:pt x="925403" y="887528"/>
                </a:lnTo>
                <a:lnTo>
                  <a:pt x="926298" y="888273"/>
                </a:lnTo>
                <a:lnTo>
                  <a:pt x="928982" y="887378"/>
                </a:lnTo>
                <a:lnTo>
                  <a:pt x="931368" y="885440"/>
                </a:lnTo>
                <a:lnTo>
                  <a:pt x="931815" y="885440"/>
                </a:lnTo>
                <a:cubicBezTo>
                  <a:pt x="931815" y="885440"/>
                  <a:pt x="932113" y="884545"/>
                  <a:pt x="932113" y="884545"/>
                </a:cubicBezTo>
                <a:lnTo>
                  <a:pt x="930174" y="883054"/>
                </a:lnTo>
                <a:lnTo>
                  <a:pt x="931218" y="882010"/>
                </a:lnTo>
                <a:lnTo>
                  <a:pt x="931218" y="879475"/>
                </a:lnTo>
                <a:close/>
                <a:moveTo>
                  <a:pt x="1210510" y="1385271"/>
                </a:moveTo>
                <a:lnTo>
                  <a:pt x="1208869" y="1392727"/>
                </a:lnTo>
                <a:lnTo>
                  <a:pt x="1209167" y="1394516"/>
                </a:lnTo>
                <a:lnTo>
                  <a:pt x="1210062" y="1393025"/>
                </a:lnTo>
                <a:lnTo>
                  <a:pt x="1211851" y="1387955"/>
                </a:lnTo>
                <a:lnTo>
                  <a:pt x="1212150" y="1384078"/>
                </a:lnTo>
                <a:lnTo>
                  <a:pt x="1210510" y="1385420"/>
                </a:lnTo>
                <a:close/>
                <a:moveTo>
                  <a:pt x="612115" y="102143"/>
                </a:moveTo>
                <a:lnTo>
                  <a:pt x="611517" y="102591"/>
                </a:lnTo>
                <a:lnTo>
                  <a:pt x="611220" y="103336"/>
                </a:lnTo>
                <a:lnTo>
                  <a:pt x="611220" y="104380"/>
                </a:lnTo>
                <a:cubicBezTo>
                  <a:pt x="611220" y="104380"/>
                  <a:pt x="613605" y="104977"/>
                  <a:pt x="613605" y="104977"/>
                </a:cubicBezTo>
                <a:lnTo>
                  <a:pt x="614201" y="104678"/>
                </a:lnTo>
                <a:lnTo>
                  <a:pt x="615245" y="103784"/>
                </a:lnTo>
                <a:lnTo>
                  <a:pt x="614798" y="101398"/>
                </a:lnTo>
                <a:lnTo>
                  <a:pt x="613755" y="100205"/>
                </a:lnTo>
                <a:lnTo>
                  <a:pt x="612263" y="102143"/>
                </a:lnTo>
                <a:close/>
                <a:moveTo>
                  <a:pt x="1070491" y="516979"/>
                </a:moveTo>
                <a:lnTo>
                  <a:pt x="1067360" y="511312"/>
                </a:lnTo>
                <a:lnTo>
                  <a:pt x="1066614" y="506839"/>
                </a:lnTo>
                <a:lnTo>
                  <a:pt x="1065421" y="502962"/>
                </a:lnTo>
                <a:lnTo>
                  <a:pt x="1060501" y="492226"/>
                </a:lnTo>
                <a:lnTo>
                  <a:pt x="1058413" y="485963"/>
                </a:lnTo>
                <a:lnTo>
                  <a:pt x="1059605" y="479700"/>
                </a:lnTo>
                <a:lnTo>
                  <a:pt x="1057519" y="459719"/>
                </a:lnTo>
                <a:lnTo>
                  <a:pt x="1059605" y="449729"/>
                </a:lnTo>
                <a:lnTo>
                  <a:pt x="1058562" y="448535"/>
                </a:lnTo>
                <a:lnTo>
                  <a:pt x="1056027" y="447044"/>
                </a:lnTo>
                <a:lnTo>
                  <a:pt x="1054835" y="445404"/>
                </a:lnTo>
                <a:lnTo>
                  <a:pt x="1053194" y="441676"/>
                </a:lnTo>
                <a:lnTo>
                  <a:pt x="1053194" y="434221"/>
                </a:lnTo>
                <a:cubicBezTo>
                  <a:pt x="1053194" y="434221"/>
                  <a:pt x="1049764" y="429598"/>
                  <a:pt x="1049764" y="429598"/>
                </a:cubicBezTo>
                <a:lnTo>
                  <a:pt x="1046186" y="427510"/>
                </a:lnTo>
                <a:lnTo>
                  <a:pt x="1043799" y="423782"/>
                </a:lnTo>
                <a:lnTo>
                  <a:pt x="1042159" y="420651"/>
                </a:lnTo>
                <a:lnTo>
                  <a:pt x="1041862" y="418862"/>
                </a:lnTo>
                <a:lnTo>
                  <a:pt x="1040966" y="415879"/>
                </a:lnTo>
                <a:lnTo>
                  <a:pt x="1038282" y="413792"/>
                </a:lnTo>
                <a:lnTo>
                  <a:pt x="1036344" y="412897"/>
                </a:lnTo>
                <a:lnTo>
                  <a:pt x="1032318" y="409915"/>
                </a:lnTo>
                <a:lnTo>
                  <a:pt x="1030380" y="406933"/>
                </a:lnTo>
                <a:lnTo>
                  <a:pt x="1026353" y="398433"/>
                </a:lnTo>
                <a:lnTo>
                  <a:pt x="1024415" y="396196"/>
                </a:lnTo>
                <a:lnTo>
                  <a:pt x="1020687" y="393811"/>
                </a:lnTo>
                <a:lnTo>
                  <a:pt x="1017704" y="393811"/>
                </a:lnTo>
                <a:cubicBezTo>
                  <a:pt x="1017704" y="393811"/>
                  <a:pt x="1015767" y="393065"/>
                  <a:pt x="1015767" y="393065"/>
                </a:cubicBezTo>
                <a:lnTo>
                  <a:pt x="1008758" y="387697"/>
                </a:lnTo>
                <a:lnTo>
                  <a:pt x="1006521" y="386504"/>
                </a:lnTo>
                <a:lnTo>
                  <a:pt x="1004732" y="383969"/>
                </a:lnTo>
                <a:lnTo>
                  <a:pt x="1002197" y="381285"/>
                </a:lnTo>
                <a:lnTo>
                  <a:pt x="1000706" y="379197"/>
                </a:lnTo>
                <a:lnTo>
                  <a:pt x="998320" y="377110"/>
                </a:lnTo>
                <a:lnTo>
                  <a:pt x="996680" y="369058"/>
                </a:lnTo>
                <a:lnTo>
                  <a:pt x="996680" y="361155"/>
                </a:lnTo>
                <a:cubicBezTo>
                  <a:pt x="996680" y="361155"/>
                  <a:pt x="996232" y="351761"/>
                  <a:pt x="996232" y="351761"/>
                </a:cubicBezTo>
                <a:lnTo>
                  <a:pt x="993846" y="347287"/>
                </a:lnTo>
                <a:lnTo>
                  <a:pt x="992504" y="345796"/>
                </a:lnTo>
                <a:lnTo>
                  <a:pt x="991013" y="346243"/>
                </a:lnTo>
                <a:lnTo>
                  <a:pt x="991013" y="349226"/>
                </a:lnTo>
                <a:cubicBezTo>
                  <a:pt x="991013" y="349226"/>
                  <a:pt x="991312" y="351164"/>
                  <a:pt x="991312" y="351164"/>
                </a:cubicBezTo>
                <a:lnTo>
                  <a:pt x="990268" y="351164"/>
                </a:lnTo>
                <a:cubicBezTo>
                  <a:pt x="990268" y="351164"/>
                  <a:pt x="986689" y="348629"/>
                  <a:pt x="986689" y="348629"/>
                </a:cubicBezTo>
                <a:lnTo>
                  <a:pt x="982216" y="345945"/>
                </a:lnTo>
                <a:lnTo>
                  <a:pt x="979830" y="342814"/>
                </a:lnTo>
                <a:lnTo>
                  <a:pt x="978040" y="339980"/>
                </a:lnTo>
                <a:lnTo>
                  <a:pt x="976550" y="339980"/>
                </a:lnTo>
                <a:cubicBezTo>
                  <a:pt x="976550" y="339980"/>
                  <a:pt x="975506" y="340577"/>
                  <a:pt x="975506" y="340577"/>
                </a:cubicBezTo>
                <a:lnTo>
                  <a:pt x="974462" y="344156"/>
                </a:lnTo>
                <a:lnTo>
                  <a:pt x="976102" y="350269"/>
                </a:lnTo>
                <a:lnTo>
                  <a:pt x="975356" y="351164"/>
                </a:lnTo>
                <a:lnTo>
                  <a:pt x="973865" y="349673"/>
                </a:lnTo>
                <a:lnTo>
                  <a:pt x="971330" y="346541"/>
                </a:lnTo>
                <a:lnTo>
                  <a:pt x="969989" y="347585"/>
                </a:lnTo>
                <a:lnTo>
                  <a:pt x="968199" y="348033"/>
                </a:lnTo>
                <a:lnTo>
                  <a:pt x="966708" y="344752"/>
                </a:lnTo>
                <a:lnTo>
                  <a:pt x="965366" y="342665"/>
                </a:lnTo>
                <a:lnTo>
                  <a:pt x="963427" y="335954"/>
                </a:lnTo>
                <a:lnTo>
                  <a:pt x="961787" y="328499"/>
                </a:lnTo>
                <a:lnTo>
                  <a:pt x="961787" y="323131"/>
                </a:lnTo>
                <a:cubicBezTo>
                  <a:pt x="961787" y="323131"/>
                  <a:pt x="958357" y="320148"/>
                  <a:pt x="958357" y="320148"/>
                </a:cubicBezTo>
                <a:lnTo>
                  <a:pt x="957016" y="315078"/>
                </a:lnTo>
                <a:lnTo>
                  <a:pt x="955972" y="313736"/>
                </a:lnTo>
                <a:lnTo>
                  <a:pt x="955077" y="310158"/>
                </a:lnTo>
                <a:lnTo>
                  <a:pt x="951349" y="305535"/>
                </a:lnTo>
                <a:lnTo>
                  <a:pt x="947472" y="302254"/>
                </a:lnTo>
                <a:lnTo>
                  <a:pt x="944191" y="299123"/>
                </a:lnTo>
                <a:lnTo>
                  <a:pt x="941358" y="294650"/>
                </a:lnTo>
                <a:lnTo>
                  <a:pt x="942551" y="291518"/>
                </a:lnTo>
                <a:lnTo>
                  <a:pt x="944490" y="292264"/>
                </a:lnTo>
                <a:lnTo>
                  <a:pt x="946578" y="291966"/>
                </a:lnTo>
                <a:lnTo>
                  <a:pt x="944937" y="288685"/>
                </a:lnTo>
                <a:lnTo>
                  <a:pt x="943297" y="286448"/>
                </a:lnTo>
                <a:lnTo>
                  <a:pt x="939122" y="282273"/>
                </a:lnTo>
                <a:lnTo>
                  <a:pt x="937183" y="281229"/>
                </a:lnTo>
                <a:lnTo>
                  <a:pt x="933008" y="280633"/>
                </a:lnTo>
                <a:lnTo>
                  <a:pt x="928385" y="276905"/>
                </a:lnTo>
                <a:lnTo>
                  <a:pt x="925552" y="275265"/>
                </a:lnTo>
                <a:lnTo>
                  <a:pt x="923465" y="274967"/>
                </a:lnTo>
                <a:lnTo>
                  <a:pt x="921079" y="274370"/>
                </a:lnTo>
                <a:lnTo>
                  <a:pt x="919439" y="272283"/>
                </a:lnTo>
                <a:lnTo>
                  <a:pt x="916456" y="271537"/>
                </a:lnTo>
                <a:lnTo>
                  <a:pt x="912281" y="267362"/>
                </a:lnTo>
                <a:lnTo>
                  <a:pt x="910343" y="263187"/>
                </a:lnTo>
                <a:lnTo>
                  <a:pt x="909299" y="261695"/>
                </a:lnTo>
                <a:lnTo>
                  <a:pt x="907957" y="260502"/>
                </a:lnTo>
                <a:lnTo>
                  <a:pt x="905869" y="261248"/>
                </a:lnTo>
                <a:lnTo>
                  <a:pt x="904229" y="261546"/>
                </a:lnTo>
                <a:lnTo>
                  <a:pt x="900501" y="260950"/>
                </a:lnTo>
                <a:lnTo>
                  <a:pt x="899308" y="259161"/>
                </a:lnTo>
                <a:lnTo>
                  <a:pt x="896922" y="256924"/>
                </a:lnTo>
                <a:lnTo>
                  <a:pt x="892300" y="256327"/>
                </a:lnTo>
                <a:lnTo>
                  <a:pt x="888721" y="254985"/>
                </a:lnTo>
                <a:lnTo>
                  <a:pt x="886037" y="253643"/>
                </a:lnTo>
                <a:lnTo>
                  <a:pt x="883204" y="251854"/>
                </a:lnTo>
                <a:lnTo>
                  <a:pt x="880668" y="249021"/>
                </a:lnTo>
                <a:lnTo>
                  <a:pt x="878432" y="245144"/>
                </a:lnTo>
                <a:lnTo>
                  <a:pt x="878879" y="240223"/>
                </a:lnTo>
                <a:lnTo>
                  <a:pt x="879476" y="237092"/>
                </a:lnTo>
                <a:lnTo>
                  <a:pt x="876643" y="235899"/>
                </a:lnTo>
                <a:lnTo>
                  <a:pt x="871573" y="229189"/>
                </a:lnTo>
                <a:lnTo>
                  <a:pt x="871275" y="226504"/>
                </a:lnTo>
                <a:lnTo>
                  <a:pt x="872617" y="220838"/>
                </a:lnTo>
                <a:lnTo>
                  <a:pt x="873959" y="211146"/>
                </a:lnTo>
                <a:lnTo>
                  <a:pt x="872020" y="203988"/>
                </a:lnTo>
                <a:lnTo>
                  <a:pt x="868143" y="195191"/>
                </a:lnTo>
                <a:lnTo>
                  <a:pt x="868442" y="190717"/>
                </a:lnTo>
                <a:lnTo>
                  <a:pt x="866503" y="190717"/>
                </a:lnTo>
                <a:cubicBezTo>
                  <a:pt x="866503" y="190717"/>
                  <a:pt x="864266" y="189823"/>
                  <a:pt x="864266" y="189823"/>
                </a:cubicBezTo>
                <a:lnTo>
                  <a:pt x="861134" y="185498"/>
                </a:lnTo>
                <a:lnTo>
                  <a:pt x="858749" y="182665"/>
                </a:lnTo>
                <a:lnTo>
                  <a:pt x="857258" y="180130"/>
                </a:lnTo>
                <a:lnTo>
                  <a:pt x="855617" y="176551"/>
                </a:lnTo>
                <a:lnTo>
                  <a:pt x="855916" y="173718"/>
                </a:lnTo>
                <a:lnTo>
                  <a:pt x="856364" y="171780"/>
                </a:lnTo>
                <a:lnTo>
                  <a:pt x="856364" y="166710"/>
                </a:lnTo>
                <a:cubicBezTo>
                  <a:pt x="856364" y="166710"/>
                  <a:pt x="854425" y="161789"/>
                  <a:pt x="854425" y="161789"/>
                </a:cubicBezTo>
                <a:lnTo>
                  <a:pt x="853679" y="156719"/>
                </a:lnTo>
                <a:lnTo>
                  <a:pt x="851592" y="150456"/>
                </a:lnTo>
                <a:lnTo>
                  <a:pt x="852188" y="146281"/>
                </a:lnTo>
                <a:lnTo>
                  <a:pt x="851741" y="142851"/>
                </a:lnTo>
                <a:lnTo>
                  <a:pt x="851144" y="139869"/>
                </a:lnTo>
                <a:lnTo>
                  <a:pt x="851741" y="137931"/>
                </a:lnTo>
                <a:lnTo>
                  <a:pt x="852039" y="135545"/>
                </a:lnTo>
                <a:lnTo>
                  <a:pt x="849206" y="133159"/>
                </a:lnTo>
                <a:lnTo>
                  <a:pt x="846223" y="131370"/>
                </a:lnTo>
                <a:lnTo>
                  <a:pt x="842347" y="128089"/>
                </a:lnTo>
                <a:lnTo>
                  <a:pt x="835338" y="123019"/>
                </a:lnTo>
                <a:lnTo>
                  <a:pt x="833698" y="119142"/>
                </a:lnTo>
                <a:lnTo>
                  <a:pt x="830716" y="115713"/>
                </a:lnTo>
                <a:lnTo>
                  <a:pt x="826689" y="117055"/>
                </a:lnTo>
                <a:lnTo>
                  <a:pt x="823708" y="117651"/>
                </a:lnTo>
                <a:lnTo>
                  <a:pt x="821023" y="120186"/>
                </a:lnTo>
                <a:lnTo>
                  <a:pt x="817295" y="122125"/>
                </a:lnTo>
                <a:lnTo>
                  <a:pt x="813567" y="120335"/>
                </a:lnTo>
                <a:lnTo>
                  <a:pt x="811778" y="118844"/>
                </a:lnTo>
                <a:lnTo>
                  <a:pt x="810436" y="113774"/>
                </a:lnTo>
                <a:lnTo>
                  <a:pt x="808796" y="108108"/>
                </a:lnTo>
                <a:lnTo>
                  <a:pt x="807304" y="105275"/>
                </a:lnTo>
                <a:lnTo>
                  <a:pt x="806261" y="101845"/>
                </a:lnTo>
                <a:lnTo>
                  <a:pt x="807304" y="93644"/>
                </a:lnTo>
                <a:lnTo>
                  <a:pt x="805814" y="89767"/>
                </a:lnTo>
                <a:lnTo>
                  <a:pt x="805366" y="83951"/>
                </a:lnTo>
                <a:lnTo>
                  <a:pt x="803875" y="77390"/>
                </a:lnTo>
                <a:lnTo>
                  <a:pt x="802235" y="74110"/>
                </a:lnTo>
                <a:lnTo>
                  <a:pt x="802235" y="71426"/>
                </a:lnTo>
                <a:cubicBezTo>
                  <a:pt x="802235" y="71426"/>
                  <a:pt x="799402" y="67549"/>
                  <a:pt x="799402" y="67549"/>
                </a:cubicBezTo>
                <a:lnTo>
                  <a:pt x="798507" y="64716"/>
                </a:lnTo>
                <a:lnTo>
                  <a:pt x="796866" y="63672"/>
                </a:lnTo>
                <a:lnTo>
                  <a:pt x="794779" y="62032"/>
                </a:lnTo>
                <a:lnTo>
                  <a:pt x="794481" y="59944"/>
                </a:lnTo>
                <a:lnTo>
                  <a:pt x="794481" y="58453"/>
                </a:lnTo>
                <a:cubicBezTo>
                  <a:pt x="794481" y="58453"/>
                  <a:pt x="795972" y="55918"/>
                  <a:pt x="795972" y="55918"/>
                </a:cubicBezTo>
                <a:lnTo>
                  <a:pt x="796718" y="52488"/>
                </a:lnTo>
                <a:lnTo>
                  <a:pt x="793735" y="51594"/>
                </a:lnTo>
                <a:lnTo>
                  <a:pt x="791648" y="51594"/>
                </a:lnTo>
                <a:cubicBezTo>
                  <a:pt x="791648" y="51594"/>
                  <a:pt x="790157" y="50401"/>
                  <a:pt x="790157" y="50401"/>
                </a:cubicBezTo>
                <a:lnTo>
                  <a:pt x="788516" y="48760"/>
                </a:lnTo>
                <a:lnTo>
                  <a:pt x="787920" y="43542"/>
                </a:lnTo>
                <a:lnTo>
                  <a:pt x="787920" y="38024"/>
                </a:lnTo>
                <a:cubicBezTo>
                  <a:pt x="787920" y="38024"/>
                  <a:pt x="787621" y="34595"/>
                  <a:pt x="787621" y="34595"/>
                </a:cubicBezTo>
                <a:lnTo>
                  <a:pt x="786727" y="32060"/>
                </a:lnTo>
                <a:lnTo>
                  <a:pt x="786131" y="29376"/>
                </a:lnTo>
                <a:lnTo>
                  <a:pt x="784640" y="26543"/>
                </a:lnTo>
                <a:lnTo>
                  <a:pt x="780166" y="22815"/>
                </a:lnTo>
                <a:lnTo>
                  <a:pt x="780464" y="21323"/>
                </a:lnTo>
                <a:lnTo>
                  <a:pt x="781508" y="19385"/>
                </a:lnTo>
                <a:lnTo>
                  <a:pt x="779868" y="18192"/>
                </a:lnTo>
                <a:lnTo>
                  <a:pt x="777482" y="18192"/>
                </a:lnTo>
                <a:lnTo>
                  <a:pt x="776140" y="20876"/>
                </a:lnTo>
                <a:lnTo>
                  <a:pt x="774052" y="23113"/>
                </a:lnTo>
                <a:lnTo>
                  <a:pt x="769877" y="24902"/>
                </a:lnTo>
                <a:lnTo>
                  <a:pt x="769131" y="33998"/>
                </a:lnTo>
                <a:lnTo>
                  <a:pt x="766597" y="43840"/>
                </a:lnTo>
                <a:lnTo>
                  <a:pt x="764210" y="51146"/>
                </a:lnTo>
                <a:lnTo>
                  <a:pt x="764658" y="53383"/>
                </a:lnTo>
                <a:lnTo>
                  <a:pt x="764658" y="55470"/>
                </a:lnTo>
                <a:cubicBezTo>
                  <a:pt x="764658" y="55470"/>
                  <a:pt x="763167" y="54427"/>
                  <a:pt x="763167" y="54427"/>
                </a:cubicBezTo>
                <a:lnTo>
                  <a:pt x="762123" y="53234"/>
                </a:lnTo>
                <a:lnTo>
                  <a:pt x="760482" y="56067"/>
                </a:lnTo>
                <a:lnTo>
                  <a:pt x="757352" y="63523"/>
                </a:lnTo>
                <a:lnTo>
                  <a:pt x="757053" y="67400"/>
                </a:lnTo>
                <a:lnTo>
                  <a:pt x="758842" y="68444"/>
                </a:lnTo>
                <a:lnTo>
                  <a:pt x="760036" y="69487"/>
                </a:lnTo>
                <a:lnTo>
                  <a:pt x="761526" y="69786"/>
                </a:lnTo>
                <a:lnTo>
                  <a:pt x="762273" y="70680"/>
                </a:lnTo>
                <a:lnTo>
                  <a:pt x="762719" y="72619"/>
                </a:lnTo>
                <a:lnTo>
                  <a:pt x="763763" y="74259"/>
                </a:lnTo>
                <a:lnTo>
                  <a:pt x="763465" y="76048"/>
                </a:lnTo>
                <a:lnTo>
                  <a:pt x="762273" y="75303"/>
                </a:lnTo>
                <a:lnTo>
                  <a:pt x="759737" y="75303"/>
                </a:lnTo>
                <a:cubicBezTo>
                  <a:pt x="759737" y="75303"/>
                  <a:pt x="758545" y="76794"/>
                  <a:pt x="758545" y="76794"/>
                </a:cubicBezTo>
                <a:lnTo>
                  <a:pt x="755413" y="79776"/>
                </a:lnTo>
                <a:lnTo>
                  <a:pt x="756308" y="88574"/>
                </a:lnTo>
                <a:lnTo>
                  <a:pt x="754817" y="93196"/>
                </a:lnTo>
                <a:lnTo>
                  <a:pt x="753325" y="96775"/>
                </a:lnTo>
                <a:lnTo>
                  <a:pt x="751685" y="103485"/>
                </a:lnTo>
                <a:lnTo>
                  <a:pt x="751685" y="107064"/>
                </a:lnTo>
                <a:cubicBezTo>
                  <a:pt x="751685" y="107064"/>
                  <a:pt x="753325" y="109599"/>
                  <a:pt x="753325" y="109599"/>
                </a:cubicBezTo>
                <a:lnTo>
                  <a:pt x="754817" y="113327"/>
                </a:lnTo>
                <a:lnTo>
                  <a:pt x="753921" y="118546"/>
                </a:lnTo>
                <a:lnTo>
                  <a:pt x="753027" y="122274"/>
                </a:lnTo>
                <a:lnTo>
                  <a:pt x="755114" y="133010"/>
                </a:lnTo>
                <a:lnTo>
                  <a:pt x="755712" y="138676"/>
                </a:lnTo>
                <a:lnTo>
                  <a:pt x="754518" y="142553"/>
                </a:lnTo>
                <a:lnTo>
                  <a:pt x="751089" y="154035"/>
                </a:lnTo>
                <a:lnTo>
                  <a:pt x="749597" y="162385"/>
                </a:lnTo>
                <a:lnTo>
                  <a:pt x="750045" y="167008"/>
                </a:lnTo>
                <a:lnTo>
                  <a:pt x="748553" y="171183"/>
                </a:lnTo>
                <a:lnTo>
                  <a:pt x="746913" y="178042"/>
                </a:lnTo>
                <a:lnTo>
                  <a:pt x="744975" y="183112"/>
                </a:lnTo>
                <a:lnTo>
                  <a:pt x="738265" y="193401"/>
                </a:lnTo>
                <a:lnTo>
                  <a:pt x="736923" y="198471"/>
                </a:lnTo>
                <a:lnTo>
                  <a:pt x="734686" y="204734"/>
                </a:lnTo>
                <a:lnTo>
                  <a:pt x="729914" y="208313"/>
                </a:lnTo>
                <a:lnTo>
                  <a:pt x="726336" y="210549"/>
                </a:lnTo>
                <a:lnTo>
                  <a:pt x="718433" y="212786"/>
                </a:lnTo>
                <a:lnTo>
                  <a:pt x="713810" y="212786"/>
                </a:lnTo>
                <a:cubicBezTo>
                  <a:pt x="713810" y="212786"/>
                  <a:pt x="711424" y="211295"/>
                  <a:pt x="711424" y="211295"/>
                </a:cubicBezTo>
                <a:lnTo>
                  <a:pt x="710083" y="210102"/>
                </a:lnTo>
                <a:lnTo>
                  <a:pt x="704714" y="208163"/>
                </a:lnTo>
                <a:lnTo>
                  <a:pt x="698153" y="203690"/>
                </a:lnTo>
                <a:lnTo>
                  <a:pt x="693083" y="202199"/>
                </a:lnTo>
                <a:lnTo>
                  <a:pt x="690548" y="197726"/>
                </a:lnTo>
                <a:lnTo>
                  <a:pt x="690250" y="195787"/>
                </a:lnTo>
                <a:lnTo>
                  <a:pt x="689356" y="193401"/>
                </a:lnTo>
                <a:lnTo>
                  <a:pt x="686672" y="190121"/>
                </a:lnTo>
                <a:lnTo>
                  <a:pt x="681751" y="189077"/>
                </a:lnTo>
                <a:lnTo>
                  <a:pt x="676680" y="186691"/>
                </a:lnTo>
                <a:lnTo>
                  <a:pt x="673549" y="186989"/>
                </a:lnTo>
                <a:lnTo>
                  <a:pt x="666690" y="185051"/>
                </a:lnTo>
                <a:lnTo>
                  <a:pt x="662067" y="182218"/>
                </a:lnTo>
                <a:lnTo>
                  <a:pt x="657893" y="178341"/>
                </a:lnTo>
                <a:lnTo>
                  <a:pt x="652375" y="171481"/>
                </a:lnTo>
                <a:lnTo>
                  <a:pt x="647752" y="169692"/>
                </a:lnTo>
                <a:lnTo>
                  <a:pt x="641788" y="166859"/>
                </a:lnTo>
                <a:lnTo>
                  <a:pt x="638358" y="164473"/>
                </a:lnTo>
                <a:lnTo>
                  <a:pt x="636271" y="163280"/>
                </a:lnTo>
                <a:lnTo>
                  <a:pt x="634034" y="161491"/>
                </a:lnTo>
                <a:lnTo>
                  <a:pt x="631946" y="161938"/>
                </a:lnTo>
                <a:lnTo>
                  <a:pt x="628367" y="161938"/>
                </a:lnTo>
                <a:cubicBezTo>
                  <a:pt x="628367" y="161938"/>
                  <a:pt x="626131" y="160298"/>
                  <a:pt x="626131" y="160298"/>
                </a:cubicBezTo>
                <a:lnTo>
                  <a:pt x="625833" y="158956"/>
                </a:lnTo>
                <a:lnTo>
                  <a:pt x="626131" y="157912"/>
                </a:lnTo>
                <a:lnTo>
                  <a:pt x="626131" y="155974"/>
                </a:lnTo>
                <a:cubicBezTo>
                  <a:pt x="626131" y="155974"/>
                  <a:pt x="625534" y="155675"/>
                  <a:pt x="625534" y="155675"/>
                </a:cubicBezTo>
                <a:lnTo>
                  <a:pt x="624789" y="155675"/>
                </a:lnTo>
                <a:cubicBezTo>
                  <a:pt x="624789" y="155675"/>
                  <a:pt x="624193" y="156123"/>
                  <a:pt x="624193" y="156123"/>
                </a:cubicBezTo>
                <a:lnTo>
                  <a:pt x="623298" y="156421"/>
                </a:lnTo>
                <a:lnTo>
                  <a:pt x="620166" y="154930"/>
                </a:lnTo>
                <a:lnTo>
                  <a:pt x="615693" y="152544"/>
                </a:lnTo>
                <a:lnTo>
                  <a:pt x="614798" y="150456"/>
                </a:lnTo>
                <a:lnTo>
                  <a:pt x="613307" y="147921"/>
                </a:lnTo>
                <a:lnTo>
                  <a:pt x="607044" y="144194"/>
                </a:lnTo>
                <a:lnTo>
                  <a:pt x="603466" y="141062"/>
                </a:lnTo>
                <a:lnTo>
                  <a:pt x="595562" y="136589"/>
                </a:lnTo>
                <a:lnTo>
                  <a:pt x="593475" y="134501"/>
                </a:lnTo>
                <a:lnTo>
                  <a:pt x="592878" y="132562"/>
                </a:lnTo>
                <a:lnTo>
                  <a:pt x="592282" y="129879"/>
                </a:lnTo>
                <a:lnTo>
                  <a:pt x="594071" y="127045"/>
                </a:lnTo>
                <a:lnTo>
                  <a:pt x="595861" y="125107"/>
                </a:lnTo>
                <a:lnTo>
                  <a:pt x="601229" y="116756"/>
                </a:lnTo>
                <a:lnTo>
                  <a:pt x="602869" y="115265"/>
                </a:lnTo>
                <a:lnTo>
                  <a:pt x="604956" y="113029"/>
                </a:lnTo>
                <a:lnTo>
                  <a:pt x="606895" y="106915"/>
                </a:lnTo>
                <a:lnTo>
                  <a:pt x="607790" y="103485"/>
                </a:lnTo>
                <a:lnTo>
                  <a:pt x="606150" y="98266"/>
                </a:lnTo>
                <a:lnTo>
                  <a:pt x="606150" y="89469"/>
                </a:lnTo>
                <a:cubicBezTo>
                  <a:pt x="606150" y="89469"/>
                  <a:pt x="612412" y="86039"/>
                  <a:pt x="612412" y="86039"/>
                </a:cubicBezTo>
                <a:lnTo>
                  <a:pt x="614201" y="85592"/>
                </a:lnTo>
                <a:lnTo>
                  <a:pt x="615842" y="84846"/>
                </a:lnTo>
                <a:lnTo>
                  <a:pt x="617632" y="85890"/>
                </a:lnTo>
                <a:lnTo>
                  <a:pt x="618824" y="87530"/>
                </a:lnTo>
                <a:lnTo>
                  <a:pt x="620166" y="87232"/>
                </a:lnTo>
                <a:lnTo>
                  <a:pt x="623745" y="81118"/>
                </a:lnTo>
                <a:lnTo>
                  <a:pt x="623149" y="78583"/>
                </a:lnTo>
                <a:lnTo>
                  <a:pt x="621657" y="76347"/>
                </a:lnTo>
                <a:lnTo>
                  <a:pt x="622105" y="75005"/>
                </a:lnTo>
                <a:lnTo>
                  <a:pt x="632841" y="62926"/>
                </a:lnTo>
                <a:lnTo>
                  <a:pt x="631499" y="59944"/>
                </a:lnTo>
                <a:lnTo>
                  <a:pt x="629859" y="59198"/>
                </a:lnTo>
                <a:lnTo>
                  <a:pt x="626727" y="59198"/>
                </a:lnTo>
                <a:cubicBezTo>
                  <a:pt x="626727" y="59198"/>
                  <a:pt x="623894" y="56813"/>
                  <a:pt x="623894" y="56813"/>
                </a:cubicBezTo>
                <a:lnTo>
                  <a:pt x="622105" y="51892"/>
                </a:lnTo>
                <a:lnTo>
                  <a:pt x="619570" y="51892"/>
                </a:lnTo>
                <a:cubicBezTo>
                  <a:pt x="619570" y="51892"/>
                  <a:pt x="614948" y="56663"/>
                  <a:pt x="614948" y="56663"/>
                </a:cubicBezTo>
                <a:lnTo>
                  <a:pt x="614351" y="57856"/>
                </a:lnTo>
                <a:lnTo>
                  <a:pt x="615395" y="58453"/>
                </a:lnTo>
                <a:lnTo>
                  <a:pt x="616289" y="61435"/>
                </a:lnTo>
                <a:lnTo>
                  <a:pt x="614500" y="65014"/>
                </a:lnTo>
                <a:lnTo>
                  <a:pt x="612711" y="65014"/>
                </a:lnTo>
                <a:cubicBezTo>
                  <a:pt x="612711" y="65014"/>
                  <a:pt x="609728" y="64716"/>
                  <a:pt x="609728" y="64716"/>
                </a:cubicBezTo>
                <a:lnTo>
                  <a:pt x="608387" y="62181"/>
                </a:lnTo>
                <a:lnTo>
                  <a:pt x="607790" y="58304"/>
                </a:lnTo>
                <a:lnTo>
                  <a:pt x="606000" y="57260"/>
                </a:lnTo>
                <a:lnTo>
                  <a:pt x="603912" y="58005"/>
                </a:lnTo>
                <a:lnTo>
                  <a:pt x="602123" y="59348"/>
                </a:lnTo>
                <a:lnTo>
                  <a:pt x="600931" y="59795"/>
                </a:lnTo>
                <a:lnTo>
                  <a:pt x="599887" y="58900"/>
                </a:lnTo>
                <a:lnTo>
                  <a:pt x="599887" y="57260"/>
                </a:lnTo>
                <a:cubicBezTo>
                  <a:pt x="599887" y="57260"/>
                  <a:pt x="602571" y="54576"/>
                  <a:pt x="602571" y="54576"/>
                </a:cubicBezTo>
                <a:lnTo>
                  <a:pt x="604807" y="52787"/>
                </a:lnTo>
                <a:lnTo>
                  <a:pt x="604807" y="52190"/>
                </a:lnTo>
                <a:cubicBezTo>
                  <a:pt x="604807" y="52190"/>
                  <a:pt x="603316" y="51743"/>
                  <a:pt x="603316" y="51743"/>
                </a:cubicBezTo>
                <a:lnTo>
                  <a:pt x="603615" y="50550"/>
                </a:lnTo>
                <a:lnTo>
                  <a:pt x="605703" y="48313"/>
                </a:lnTo>
                <a:lnTo>
                  <a:pt x="604659" y="48313"/>
                </a:lnTo>
                <a:cubicBezTo>
                  <a:pt x="604659" y="48313"/>
                  <a:pt x="602123" y="50550"/>
                  <a:pt x="602123" y="50550"/>
                </a:cubicBezTo>
                <a:lnTo>
                  <a:pt x="599439" y="51892"/>
                </a:lnTo>
                <a:lnTo>
                  <a:pt x="595861" y="54725"/>
                </a:lnTo>
                <a:lnTo>
                  <a:pt x="590642" y="56663"/>
                </a:lnTo>
                <a:lnTo>
                  <a:pt x="587063" y="59198"/>
                </a:lnTo>
                <a:lnTo>
                  <a:pt x="582142" y="58453"/>
                </a:lnTo>
                <a:lnTo>
                  <a:pt x="577520" y="55918"/>
                </a:lnTo>
                <a:lnTo>
                  <a:pt x="576476" y="54576"/>
                </a:lnTo>
                <a:lnTo>
                  <a:pt x="574239" y="52638"/>
                </a:lnTo>
                <a:lnTo>
                  <a:pt x="569170" y="54725"/>
                </a:lnTo>
                <a:lnTo>
                  <a:pt x="566038" y="54427"/>
                </a:lnTo>
                <a:lnTo>
                  <a:pt x="564249" y="53681"/>
                </a:lnTo>
                <a:lnTo>
                  <a:pt x="561266" y="53234"/>
                </a:lnTo>
                <a:lnTo>
                  <a:pt x="558731" y="51295"/>
                </a:lnTo>
                <a:lnTo>
                  <a:pt x="552469" y="48313"/>
                </a:lnTo>
                <a:lnTo>
                  <a:pt x="545908" y="47717"/>
                </a:lnTo>
                <a:lnTo>
                  <a:pt x="542776" y="47717"/>
                </a:lnTo>
                <a:cubicBezTo>
                  <a:pt x="542776" y="47717"/>
                  <a:pt x="540391" y="46375"/>
                  <a:pt x="540391" y="46375"/>
                </a:cubicBezTo>
                <a:lnTo>
                  <a:pt x="538154" y="45480"/>
                </a:lnTo>
                <a:lnTo>
                  <a:pt x="533680" y="44884"/>
                </a:lnTo>
                <a:lnTo>
                  <a:pt x="531742" y="42498"/>
                </a:lnTo>
                <a:lnTo>
                  <a:pt x="529355" y="37875"/>
                </a:lnTo>
                <a:lnTo>
                  <a:pt x="527715" y="36682"/>
                </a:lnTo>
                <a:lnTo>
                  <a:pt x="525031" y="36235"/>
                </a:lnTo>
                <a:lnTo>
                  <a:pt x="522198" y="38322"/>
                </a:lnTo>
                <a:lnTo>
                  <a:pt x="520558" y="39366"/>
                </a:lnTo>
                <a:lnTo>
                  <a:pt x="517277" y="35489"/>
                </a:lnTo>
                <a:lnTo>
                  <a:pt x="511462" y="31463"/>
                </a:lnTo>
                <a:lnTo>
                  <a:pt x="509524" y="30867"/>
                </a:lnTo>
                <a:lnTo>
                  <a:pt x="508480" y="31761"/>
                </a:lnTo>
                <a:lnTo>
                  <a:pt x="507735" y="33551"/>
                </a:lnTo>
                <a:lnTo>
                  <a:pt x="506691" y="33551"/>
                </a:lnTo>
                <a:cubicBezTo>
                  <a:pt x="506691" y="33551"/>
                  <a:pt x="505348" y="32954"/>
                  <a:pt x="505348" y="32954"/>
                </a:cubicBezTo>
                <a:lnTo>
                  <a:pt x="503112" y="30568"/>
                </a:lnTo>
                <a:lnTo>
                  <a:pt x="501620" y="30121"/>
                </a:lnTo>
                <a:lnTo>
                  <a:pt x="497743" y="32656"/>
                </a:lnTo>
                <a:lnTo>
                  <a:pt x="498042" y="33551"/>
                </a:lnTo>
                <a:lnTo>
                  <a:pt x="501323" y="34893"/>
                </a:lnTo>
                <a:lnTo>
                  <a:pt x="504752" y="38322"/>
                </a:lnTo>
                <a:lnTo>
                  <a:pt x="506392" y="39068"/>
                </a:lnTo>
                <a:lnTo>
                  <a:pt x="510120" y="38173"/>
                </a:lnTo>
                <a:lnTo>
                  <a:pt x="515339" y="38770"/>
                </a:lnTo>
                <a:lnTo>
                  <a:pt x="520558" y="43094"/>
                </a:lnTo>
                <a:lnTo>
                  <a:pt x="519813" y="45182"/>
                </a:lnTo>
                <a:lnTo>
                  <a:pt x="519365" y="48164"/>
                </a:lnTo>
                <a:lnTo>
                  <a:pt x="519365" y="51445"/>
                </a:lnTo>
                <a:cubicBezTo>
                  <a:pt x="519365" y="51445"/>
                  <a:pt x="519365" y="53681"/>
                  <a:pt x="519365" y="53681"/>
                </a:cubicBezTo>
                <a:lnTo>
                  <a:pt x="521602" y="56067"/>
                </a:lnTo>
                <a:lnTo>
                  <a:pt x="520707" y="56067"/>
                </a:lnTo>
                <a:cubicBezTo>
                  <a:pt x="520707" y="56067"/>
                  <a:pt x="518321" y="55769"/>
                  <a:pt x="518321" y="55769"/>
                </a:cubicBezTo>
                <a:lnTo>
                  <a:pt x="516383" y="56514"/>
                </a:lnTo>
                <a:lnTo>
                  <a:pt x="514593" y="57707"/>
                </a:lnTo>
                <a:lnTo>
                  <a:pt x="513848" y="60988"/>
                </a:lnTo>
                <a:lnTo>
                  <a:pt x="512804" y="59497"/>
                </a:lnTo>
                <a:lnTo>
                  <a:pt x="509673" y="58005"/>
                </a:lnTo>
                <a:lnTo>
                  <a:pt x="507735" y="59198"/>
                </a:lnTo>
                <a:lnTo>
                  <a:pt x="504603" y="60690"/>
                </a:lnTo>
                <a:lnTo>
                  <a:pt x="501770" y="60093"/>
                </a:lnTo>
                <a:lnTo>
                  <a:pt x="499980" y="59348"/>
                </a:lnTo>
                <a:lnTo>
                  <a:pt x="495656" y="60690"/>
                </a:lnTo>
                <a:lnTo>
                  <a:pt x="488051" y="60690"/>
                </a:lnTo>
                <a:cubicBezTo>
                  <a:pt x="488051" y="60690"/>
                  <a:pt x="485516" y="58751"/>
                  <a:pt x="485516" y="58751"/>
                </a:cubicBezTo>
                <a:lnTo>
                  <a:pt x="484770" y="55620"/>
                </a:lnTo>
                <a:lnTo>
                  <a:pt x="484174" y="54874"/>
                </a:lnTo>
                <a:lnTo>
                  <a:pt x="483429" y="56365"/>
                </a:lnTo>
                <a:lnTo>
                  <a:pt x="482236" y="58005"/>
                </a:lnTo>
                <a:lnTo>
                  <a:pt x="477613" y="58304"/>
                </a:lnTo>
                <a:lnTo>
                  <a:pt x="476868" y="58900"/>
                </a:lnTo>
                <a:lnTo>
                  <a:pt x="477165" y="60541"/>
                </a:lnTo>
                <a:lnTo>
                  <a:pt x="477165" y="62479"/>
                </a:lnTo>
                <a:cubicBezTo>
                  <a:pt x="477165" y="62479"/>
                  <a:pt x="475228" y="62479"/>
                  <a:pt x="475228" y="62479"/>
                </a:cubicBezTo>
                <a:lnTo>
                  <a:pt x="472991" y="63075"/>
                </a:lnTo>
                <a:lnTo>
                  <a:pt x="473289" y="65461"/>
                </a:lnTo>
                <a:lnTo>
                  <a:pt x="473736" y="67400"/>
                </a:lnTo>
                <a:lnTo>
                  <a:pt x="472991" y="68294"/>
                </a:lnTo>
                <a:lnTo>
                  <a:pt x="470604" y="66505"/>
                </a:lnTo>
                <a:lnTo>
                  <a:pt x="469561" y="64566"/>
                </a:lnTo>
                <a:lnTo>
                  <a:pt x="467920" y="63970"/>
                </a:lnTo>
                <a:lnTo>
                  <a:pt x="466579" y="64566"/>
                </a:lnTo>
                <a:lnTo>
                  <a:pt x="466280" y="66207"/>
                </a:lnTo>
                <a:lnTo>
                  <a:pt x="466280" y="70531"/>
                </a:lnTo>
                <a:cubicBezTo>
                  <a:pt x="466280" y="70531"/>
                  <a:pt x="465236" y="70978"/>
                  <a:pt x="465236" y="70978"/>
                </a:cubicBezTo>
                <a:lnTo>
                  <a:pt x="462106" y="70978"/>
                </a:lnTo>
                <a:cubicBezTo>
                  <a:pt x="462106" y="70978"/>
                  <a:pt x="460614" y="71575"/>
                  <a:pt x="460614" y="71575"/>
                </a:cubicBezTo>
                <a:lnTo>
                  <a:pt x="458526" y="76943"/>
                </a:lnTo>
                <a:lnTo>
                  <a:pt x="454650" y="79031"/>
                </a:lnTo>
                <a:lnTo>
                  <a:pt x="454053" y="81864"/>
                </a:lnTo>
                <a:lnTo>
                  <a:pt x="453755" y="84250"/>
                </a:lnTo>
                <a:lnTo>
                  <a:pt x="457035" y="88574"/>
                </a:lnTo>
                <a:lnTo>
                  <a:pt x="455395" y="90811"/>
                </a:lnTo>
                <a:lnTo>
                  <a:pt x="453755" y="92600"/>
                </a:lnTo>
                <a:lnTo>
                  <a:pt x="452114" y="93346"/>
                </a:lnTo>
                <a:lnTo>
                  <a:pt x="448536" y="94091"/>
                </a:lnTo>
                <a:lnTo>
                  <a:pt x="446001" y="96030"/>
                </a:lnTo>
                <a:lnTo>
                  <a:pt x="444957" y="98117"/>
                </a:lnTo>
                <a:lnTo>
                  <a:pt x="444957" y="100056"/>
                </a:lnTo>
                <a:cubicBezTo>
                  <a:pt x="444957" y="100056"/>
                  <a:pt x="444063" y="102591"/>
                  <a:pt x="444063" y="102591"/>
                </a:cubicBezTo>
                <a:lnTo>
                  <a:pt x="442869" y="105573"/>
                </a:lnTo>
                <a:lnTo>
                  <a:pt x="442572" y="107213"/>
                </a:lnTo>
                <a:lnTo>
                  <a:pt x="440185" y="108853"/>
                </a:lnTo>
                <a:lnTo>
                  <a:pt x="436011" y="113774"/>
                </a:lnTo>
                <a:lnTo>
                  <a:pt x="433923" y="118695"/>
                </a:lnTo>
                <a:lnTo>
                  <a:pt x="436756" y="121379"/>
                </a:lnTo>
                <a:lnTo>
                  <a:pt x="440036" y="123317"/>
                </a:lnTo>
                <a:lnTo>
                  <a:pt x="442422" y="123317"/>
                </a:lnTo>
                <a:cubicBezTo>
                  <a:pt x="442422" y="123317"/>
                  <a:pt x="442422" y="123765"/>
                  <a:pt x="442422" y="123765"/>
                </a:cubicBezTo>
                <a:lnTo>
                  <a:pt x="439887" y="125703"/>
                </a:lnTo>
                <a:lnTo>
                  <a:pt x="441379" y="127791"/>
                </a:lnTo>
                <a:lnTo>
                  <a:pt x="443764" y="129730"/>
                </a:lnTo>
                <a:lnTo>
                  <a:pt x="445256" y="130028"/>
                </a:lnTo>
                <a:lnTo>
                  <a:pt x="446300" y="130773"/>
                </a:lnTo>
                <a:lnTo>
                  <a:pt x="444063" y="131221"/>
                </a:lnTo>
                <a:lnTo>
                  <a:pt x="440782" y="131221"/>
                </a:lnTo>
                <a:cubicBezTo>
                  <a:pt x="440782" y="131221"/>
                  <a:pt x="440185" y="133457"/>
                  <a:pt x="440185" y="133457"/>
                </a:cubicBezTo>
                <a:lnTo>
                  <a:pt x="440633" y="135843"/>
                </a:lnTo>
                <a:lnTo>
                  <a:pt x="441229" y="137931"/>
                </a:lnTo>
                <a:lnTo>
                  <a:pt x="440782" y="139422"/>
                </a:lnTo>
                <a:lnTo>
                  <a:pt x="439589" y="138378"/>
                </a:lnTo>
                <a:lnTo>
                  <a:pt x="438992" y="136887"/>
                </a:lnTo>
                <a:lnTo>
                  <a:pt x="436159" y="133755"/>
                </a:lnTo>
                <a:lnTo>
                  <a:pt x="434072" y="132712"/>
                </a:lnTo>
                <a:lnTo>
                  <a:pt x="431090" y="131966"/>
                </a:lnTo>
                <a:lnTo>
                  <a:pt x="430195" y="132861"/>
                </a:lnTo>
                <a:lnTo>
                  <a:pt x="430195" y="137782"/>
                </a:lnTo>
                <a:cubicBezTo>
                  <a:pt x="430195" y="137782"/>
                  <a:pt x="429747" y="140018"/>
                  <a:pt x="429747" y="140018"/>
                </a:cubicBezTo>
                <a:lnTo>
                  <a:pt x="428703" y="138825"/>
                </a:lnTo>
                <a:lnTo>
                  <a:pt x="428406" y="135247"/>
                </a:lnTo>
                <a:lnTo>
                  <a:pt x="425572" y="132413"/>
                </a:lnTo>
                <a:lnTo>
                  <a:pt x="414389" y="129580"/>
                </a:lnTo>
                <a:lnTo>
                  <a:pt x="412749" y="129580"/>
                </a:lnTo>
                <a:cubicBezTo>
                  <a:pt x="412749" y="129580"/>
                  <a:pt x="410213" y="129730"/>
                  <a:pt x="410213" y="129730"/>
                </a:cubicBezTo>
                <a:lnTo>
                  <a:pt x="408424" y="130922"/>
                </a:lnTo>
                <a:lnTo>
                  <a:pt x="408424" y="132115"/>
                </a:lnTo>
                <a:cubicBezTo>
                  <a:pt x="408424" y="132115"/>
                  <a:pt x="407082" y="133010"/>
                  <a:pt x="407082" y="133010"/>
                </a:cubicBezTo>
                <a:lnTo>
                  <a:pt x="405144" y="134054"/>
                </a:lnTo>
                <a:lnTo>
                  <a:pt x="403355" y="135694"/>
                </a:lnTo>
                <a:lnTo>
                  <a:pt x="402161" y="137036"/>
                </a:lnTo>
                <a:lnTo>
                  <a:pt x="402161" y="138676"/>
                </a:lnTo>
                <a:cubicBezTo>
                  <a:pt x="402161" y="138676"/>
                  <a:pt x="403503" y="141808"/>
                  <a:pt x="403503" y="141808"/>
                </a:cubicBezTo>
                <a:lnTo>
                  <a:pt x="404399" y="142702"/>
                </a:lnTo>
                <a:lnTo>
                  <a:pt x="404399" y="144194"/>
                </a:lnTo>
                <a:cubicBezTo>
                  <a:pt x="404399" y="144194"/>
                  <a:pt x="402907" y="142702"/>
                  <a:pt x="402907" y="142702"/>
                </a:cubicBezTo>
                <a:lnTo>
                  <a:pt x="401714" y="142255"/>
                </a:lnTo>
                <a:lnTo>
                  <a:pt x="400521" y="144641"/>
                </a:lnTo>
                <a:lnTo>
                  <a:pt x="399478" y="145088"/>
                </a:lnTo>
                <a:lnTo>
                  <a:pt x="399775" y="138378"/>
                </a:lnTo>
                <a:lnTo>
                  <a:pt x="400968" y="133755"/>
                </a:lnTo>
                <a:lnTo>
                  <a:pt x="401863" y="131071"/>
                </a:lnTo>
                <a:lnTo>
                  <a:pt x="402907" y="128984"/>
                </a:lnTo>
                <a:lnTo>
                  <a:pt x="402460" y="127791"/>
                </a:lnTo>
                <a:lnTo>
                  <a:pt x="394706" y="121528"/>
                </a:lnTo>
                <a:lnTo>
                  <a:pt x="391425" y="116309"/>
                </a:lnTo>
                <a:lnTo>
                  <a:pt x="389039" y="113476"/>
                </a:lnTo>
                <a:lnTo>
                  <a:pt x="385311" y="110643"/>
                </a:lnTo>
                <a:lnTo>
                  <a:pt x="383373" y="108853"/>
                </a:lnTo>
                <a:lnTo>
                  <a:pt x="379049" y="106169"/>
                </a:lnTo>
                <a:lnTo>
                  <a:pt x="373979" y="104231"/>
                </a:lnTo>
                <a:lnTo>
                  <a:pt x="371593" y="101696"/>
                </a:lnTo>
                <a:lnTo>
                  <a:pt x="368909" y="100801"/>
                </a:lnTo>
                <a:lnTo>
                  <a:pt x="365479" y="101994"/>
                </a:lnTo>
                <a:lnTo>
                  <a:pt x="365181" y="104380"/>
                </a:lnTo>
                <a:lnTo>
                  <a:pt x="365628" y="106617"/>
                </a:lnTo>
                <a:lnTo>
                  <a:pt x="362944" y="110345"/>
                </a:lnTo>
                <a:lnTo>
                  <a:pt x="360111" y="112283"/>
                </a:lnTo>
                <a:lnTo>
                  <a:pt x="357874" y="110046"/>
                </a:lnTo>
                <a:lnTo>
                  <a:pt x="355787" y="108406"/>
                </a:lnTo>
                <a:lnTo>
                  <a:pt x="353699" y="109599"/>
                </a:lnTo>
                <a:lnTo>
                  <a:pt x="353103" y="111687"/>
                </a:lnTo>
                <a:lnTo>
                  <a:pt x="352059" y="112432"/>
                </a:lnTo>
                <a:lnTo>
                  <a:pt x="351313" y="111090"/>
                </a:lnTo>
                <a:lnTo>
                  <a:pt x="350121" y="107959"/>
                </a:lnTo>
                <a:lnTo>
                  <a:pt x="348331" y="106766"/>
                </a:lnTo>
                <a:lnTo>
                  <a:pt x="346542" y="107362"/>
                </a:lnTo>
                <a:lnTo>
                  <a:pt x="346989" y="109748"/>
                </a:lnTo>
                <a:lnTo>
                  <a:pt x="348033" y="111090"/>
                </a:lnTo>
                <a:lnTo>
                  <a:pt x="347734" y="113029"/>
                </a:lnTo>
                <a:lnTo>
                  <a:pt x="346542" y="113923"/>
                </a:lnTo>
                <a:lnTo>
                  <a:pt x="346244" y="115713"/>
                </a:lnTo>
                <a:lnTo>
                  <a:pt x="345498" y="118099"/>
                </a:lnTo>
                <a:lnTo>
                  <a:pt x="345498" y="121528"/>
                </a:lnTo>
                <a:cubicBezTo>
                  <a:pt x="345498" y="121528"/>
                  <a:pt x="343709" y="122274"/>
                  <a:pt x="343709" y="122274"/>
                </a:cubicBezTo>
                <a:lnTo>
                  <a:pt x="342217" y="124958"/>
                </a:lnTo>
                <a:lnTo>
                  <a:pt x="341173" y="124361"/>
                </a:lnTo>
                <a:lnTo>
                  <a:pt x="340876" y="122572"/>
                </a:lnTo>
                <a:lnTo>
                  <a:pt x="340279" y="120783"/>
                </a:lnTo>
                <a:lnTo>
                  <a:pt x="338192" y="120037"/>
                </a:lnTo>
                <a:lnTo>
                  <a:pt x="337445" y="121677"/>
                </a:lnTo>
                <a:lnTo>
                  <a:pt x="336999" y="122274"/>
                </a:lnTo>
                <a:lnTo>
                  <a:pt x="336253" y="122274"/>
                </a:lnTo>
                <a:cubicBezTo>
                  <a:pt x="336253" y="122274"/>
                  <a:pt x="336700" y="121081"/>
                  <a:pt x="336700" y="121081"/>
                </a:cubicBezTo>
                <a:lnTo>
                  <a:pt x="336700" y="118546"/>
                </a:lnTo>
                <a:cubicBezTo>
                  <a:pt x="336700" y="118546"/>
                  <a:pt x="337297" y="115862"/>
                  <a:pt x="337297" y="115862"/>
                </a:cubicBezTo>
                <a:lnTo>
                  <a:pt x="335209" y="114967"/>
                </a:lnTo>
                <a:lnTo>
                  <a:pt x="334464" y="115563"/>
                </a:lnTo>
                <a:lnTo>
                  <a:pt x="334464" y="117949"/>
                </a:lnTo>
                <a:cubicBezTo>
                  <a:pt x="334464" y="117949"/>
                  <a:pt x="334016" y="121379"/>
                  <a:pt x="334016" y="121379"/>
                </a:cubicBezTo>
                <a:lnTo>
                  <a:pt x="332078" y="121976"/>
                </a:lnTo>
                <a:lnTo>
                  <a:pt x="330288" y="123467"/>
                </a:lnTo>
                <a:lnTo>
                  <a:pt x="327604" y="123467"/>
                </a:lnTo>
                <a:cubicBezTo>
                  <a:pt x="327604" y="123467"/>
                  <a:pt x="326262" y="124212"/>
                  <a:pt x="326262" y="124212"/>
                </a:cubicBezTo>
                <a:lnTo>
                  <a:pt x="325815" y="126002"/>
                </a:lnTo>
                <a:lnTo>
                  <a:pt x="323578" y="127791"/>
                </a:lnTo>
                <a:lnTo>
                  <a:pt x="323578" y="130028"/>
                </a:lnTo>
                <a:cubicBezTo>
                  <a:pt x="323578" y="130028"/>
                  <a:pt x="325218" y="132264"/>
                  <a:pt x="325218" y="132264"/>
                </a:cubicBezTo>
                <a:lnTo>
                  <a:pt x="325218" y="134203"/>
                </a:lnTo>
                <a:cubicBezTo>
                  <a:pt x="325218" y="134203"/>
                  <a:pt x="328946" y="136141"/>
                  <a:pt x="328946" y="136141"/>
                </a:cubicBezTo>
                <a:lnTo>
                  <a:pt x="328946" y="138080"/>
                </a:lnTo>
                <a:cubicBezTo>
                  <a:pt x="328946" y="138080"/>
                  <a:pt x="328200" y="138975"/>
                  <a:pt x="328200" y="138975"/>
                </a:cubicBezTo>
                <a:lnTo>
                  <a:pt x="326859" y="138676"/>
                </a:lnTo>
                <a:lnTo>
                  <a:pt x="323877" y="136887"/>
                </a:lnTo>
                <a:lnTo>
                  <a:pt x="320894" y="136589"/>
                </a:lnTo>
                <a:lnTo>
                  <a:pt x="319999" y="135843"/>
                </a:lnTo>
                <a:lnTo>
                  <a:pt x="319553" y="136440"/>
                </a:lnTo>
                <a:lnTo>
                  <a:pt x="319553" y="137782"/>
                </a:lnTo>
                <a:cubicBezTo>
                  <a:pt x="319553" y="137782"/>
                  <a:pt x="318359" y="138825"/>
                  <a:pt x="318359" y="138825"/>
                </a:cubicBezTo>
                <a:lnTo>
                  <a:pt x="316719" y="138825"/>
                </a:lnTo>
                <a:cubicBezTo>
                  <a:pt x="316719" y="138825"/>
                  <a:pt x="314781" y="140316"/>
                  <a:pt x="314781" y="140316"/>
                </a:cubicBezTo>
                <a:lnTo>
                  <a:pt x="316122" y="142553"/>
                </a:lnTo>
                <a:lnTo>
                  <a:pt x="315825" y="143448"/>
                </a:lnTo>
                <a:lnTo>
                  <a:pt x="316570" y="144492"/>
                </a:lnTo>
                <a:lnTo>
                  <a:pt x="319553" y="144492"/>
                </a:lnTo>
                <a:cubicBezTo>
                  <a:pt x="319553" y="144492"/>
                  <a:pt x="320894" y="144492"/>
                  <a:pt x="320894" y="144492"/>
                </a:cubicBezTo>
                <a:lnTo>
                  <a:pt x="320894" y="146430"/>
                </a:lnTo>
                <a:cubicBezTo>
                  <a:pt x="320894" y="146430"/>
                  <a:pt x="320596" y="148369"/>
                  <a:pt x="320596" y="148369"/>
                </a:cubicBezTo>
                <a:lnTo>
                  <a:pt x="319403" y="149114"/>
                </a:lnTo>
                <a:lnTo>
                  <a:pt x="318210" y="147325"/>
                </a:lnTo>
                <a:lnTo>
                  <a:pt x="312394" y="144044"/>
                </a:lnTo>
                <a:lnTo>
                  <a:pt x="310904" y="143746"/>
                </a:lnTo>
                <a:lnTo>
                  <a:pt x="310605" y="144790"/>
                </a:lnTo>
                <a:lnTo>
                  <a:pt x="310904" y="146132"/>
                </a:lnTo>
                <a:lnTo>
                  <a:pt x="309710" y="147772"/>
                </a:lnTo>
                <a:lnTo>
                  <a:pt x="307474" y="150009"/>
                </a:lnTo>
                <a:lnTo>
                  <a:pt x="305983" y="149412"/>
                </a:lnTo>
                <a:lnTo>
                  <a:pt x="304193" y="149860"/>
                </a:lnTo>
                <a:lnTo>
                  <a:pt x="303000" y="153588"/>
                </a:lnTo>
                <a:lnTo>
                  <a:pt x="302553" y="157315"/>
                </a:lnTo>
                <a:lnTo>
                  <a:pt x="304492" y="159850"/>
                </a:lnTo>
                <a:lnTo>
                  <a:pt x="305833" y="163280"/>
                </a:lnTo>
                <a:lnTo>
                  <a:pt x="308517" y="159105"/>
                </a:lnTo>
                <a:lnTo>
                  <a:pt x="309561" y="158657"/>
                </a:lnTo>
                <a:lnTo>
                  <a:pt x="309561" y="160447"/>
                </a:lnTo>
                <a:cubicBezTo>
                  <a:pt x="309561" y="160447"/>
                  <a:pt x="308517" y="162385"/>
                  <a:pt x="308517" y="162385"/>
                </a:cubicBezTo>
                <a:lnTo>
                  <a:pt x="307921" y="164771"/>
                </a:lnTo>
                <a:lnTo>
                  <a:pt x="307921" y="167455"/>
                </a:lnTo>
                <a:cubicBezTo>
                  <a:pt x="307921" y="167455"/>
                  <a:pt x="305983" y="167455"/>
                  <a:pt x="305983" y="167455"/>
                </a:cubicBezTo>
                <a:lnTo>
                  <a:pt x="304044" y="167157"/>
                </a:lnTo>
                <a:lnTo>
                  <a:pt x="303597" y="168052"/>
                </a:lnTo>
                <a:lnTo>
                  <a:pt x="302851" y="169990"/>
                </a:lnTo>
                <a:lnTo>
                  <a:pt x="303299" y="172674"/>
                </a:lnTo>
                <a:lnTo>
                  <a:pt x="304641" y="173718"/>
                </a:lnTo>
                <a:lnTo>
                  <a:pt x="307623" y="173718"/>
                </a:lnTo>
                <a:cubicBezTo>
                  <a:pt x="307623" y="173718"/>
                  <a:pt x="310158" y="173718"/>
                  <a:pt x="310158" y="173718"/>
                </a:cubicBezTo>
                <a:lnTo>
                  <a:pt x="312394" y="174613"/>
                </a:lnTo>
                <a:lnTo>
                  <a:pt x="312842" y="175507"/>
                </a:lnTo>
                <a:lnTo>
                  <a:pt x="310754" y="175060"/>
                </a:lnTo>
                <a:lnTo>
                  <a:pt x="306430" y="175358"/>
                </a:lnTo>
                <a:lnTo>
                  <a:pt x="304343" y="175060"/>
                </a:lnTo>
                <a:lnTo>
                  <a:pt x="300316" y="175060"/>
                </a:lnTo>
                <a:cubicBezTo>
                  <a:pt x="300316" y="175060"/>
                  <a:pt x="297334" y="173718"/>
                  <a:pt x="297334" y="173718"/>
                </a:cubicBezTo>
                <a:lnTo>
                  <a:pt x="295843" y="172227"/>
                </a:lnTo>
                <a:lnTo>
                  <a:pt x="293606" y="171780"/>
                </a:lnTo>
                <a:lnTo>
                  <a:pt x="291370" y="172376"/>
                </a:lnTo>
                <a:lnTo>
                  <a:pt x="290177" y="174464"/>
                </a:lnTo>
                <a:lnTo>
                  <a:pt x="288686" y="175060"/>
                </a:lnTo>
                <a:lnTo>
                  <a:pt x="285256" y="169692"/>
                </a:lnTo>
                <a:lnTo>
                  <a:pt x="283169" y="169394"/>
                </a:lnTo>
                <a:lnTo>
                  <a:pt x="282125" y="170587"/>
                </a:lnTo>
                <a:lnTo>
                  <a:pt x="283169" y="173867"/>
                </a:lnTo>
                <a:lnTo>
                  <a:pt x="282572" y="175955"/>
                </a:lnTo>
                <a:lnTo>
                  <a:pt x="281379" y="177446"/>
                </a:lnTo>
                <a:lnTo>
                  <a:pt x="279888" y="177446"/>
                </a:lnTo>
                <a:cubicBezTo>
                  <a:pt x="279888" y="177446"/>
                  <a:pt x="278993" y="178042"/>
                  <a:pt x="278993" y="178042"/>
                </a:cubicBezTo>
                <a:lnTo>
                  <a:pt x="279738" y="179385"/>
                </a:lnTo>
                <a:lnTo>
                  <a:pt x="282125" y="182963"/>
                </a:lnTo>
                <a:lnTo>
                  <a:pt x="284063" y="184454"/>
                </a:lnTo>
                <a:lnTo>
                  <a:pt x="285703" y="186691"/>
                </a:lnTo>
                <a:lnTo>
                  <a:pt x="286598" y="188630"/>
                </a:lnTo>
                <a:lnTo>
                  <a:pt x="288686" y="188630"/>
                </a:lnTo>
                <a:cubicBezTo>
                  <a:pt x="288686" y="188630"/>
                  <a:pt x="289133" y="190121"/>
                  <a:pt x="289133" y="190121"/>
                </a:cubicBezTo>
                <a:lnTo>
                  <a:pt x="287939" y="192357"/>
                </a:lnTo>
                <a:lnTo>
                  <a:pt x="287939" y="195787"/>
                </a:lnTo>
                <a:cubicBezTo>
                  <a:pt x="287939" y="195787"/>
                  <a:pt x="287194" y="195936"/>
                  <a:pt x="287194" y="195936"/>
                </a:cubicBezTo>
                <a:lnTo>
                  <a:pt x="286002" y="195191"/>
                </a:lnTo>
                <a:lnTo>
                  <a:pt x="283615" y="193103"/>
                </a:lnTo>
                <a:lnTo>
                  <a:pt x="282422" y="192656"/>
                </a:lnTo>
                <a:lnTo>
                  <a:pt x="281826" y="193252"/>
                </a:lnTo>
                <a:lnTo>
                  <a:pt x="281826" y="194743"/>
                </a:lnTo>
                <a:cubicBezTo>
                  <a:pt x="281826" y="194743"/>
                  <a:pt x="282274" y="198620"/>
                  <a:pt x="282274" y="198620"/>
                </a:cubicBezTo>
                <a:lnTo>
                  <a:pt x="281081" y="204137"/>
                </a:lnTo>
                <a:lnTo>
                  <a:pt x="281379" y="205778"/>
                </a:lnTo>
                <a:lnTo>
                  <a:pt x="281379" y="207120"/>
                </a:lnTo>
                <a:cubicBezTo>
                  <a:pt x="281379" y="207120"/>
                  <a:pt x="280186" y="206076"/>
                  <a:pt x="280186" y="206076"/>
                </a:cubicBezTo>
                <a:lnTo>
                  <a:pt x="278993" y="203988"/>
                </a:lnTo>
                <a:lnTo>
                  <a:pt x="276458" y="200708"/>
                </a:lnTo>
                <a:lnTo>
                  <a:pt x="273327" y="193550"/>
                </a:lnTo>
                <a:lnTo>
                  <a:pt x="270047" y="188630"/>
                </a:lnTo>
                <a:lnTo>
                  <a:pt x="268257" y="184454"/>
                </a:lnTo>
                <a:lnTo>
                  <a:pt x="265572" y="176700"/>
                </a:lnTo>
                <a:lnTo>
                  <a:pt x="264082" y="176700"/>
                </a:lnTo>
                <a:cubicBezTo>
                  <a:pt x="264082" y="176700"/>
                  <a:pt x="262292" y="179981"/>
                  <a:pt x="262292" y="179981"/>
                </a:cubicBezTo>
                <a:lnTo>
                  <a:pt x="260354" y="184454"/>
                </a:lnTo>
                <a:lnTo>
                  <a:pt x="259012" y="186691"/>
                </a:lnTo>
                <a:lnTo>
                  <a:pt x="255731" y="188928"/>
                </a:lnTo>
                <a:lnTo>
                  <a:pt x="253793" y="191164"/>
                </a:lnTo>
                <a:lnTo>
                  <a:pt x="251407" y="191910"/>
                </a:lnTo>
                <a:lnTo>
                  <a:pt x="248723" y="194445"/>
                </a:lnTo>
                <a:lnTo>
                  <a:pt x="246785" y="196533"/>
                </a:lnTo>
                <a:lnTo>
                  <a:pt x="244101" y="201602"/>
                </a:lnTo>
                <a:lnTo>
                  <a:pt x="243653" y="204883"/>
                </a:lnTo>
                <a:lnTo>
                  <a:pt x="243653" y="208313"/>
                </a:lnTo>
                <a:cubicBezTo>
                  <a:pt x="243653" y="208313"/>
                  <a:pt x="244846" y="213084"/>
                  <a:pt x="244846" y="213084"/>
                </a:cubicBezTo>
                <a:lnTo>
                  <a:pt x="246038" y="220093"/>
                </a:lnTo>
                <a:lnTo>
                  <a:pt x="247829" y="220838"/>
                </a:lnTo>
                <a:lnTo>
                  <a:pt x="249319" y="222031"/>
                </a:lnTo>
                <a:lnTo>
                  <a:pt x="248872" y="224119"/>
                </a:lnTo>
                <a:lnTo>
                  <a:pt x="246635" y="225461"/>
                </a:lnTo>
                <a:lnTo>
                  <a:pt x="239925" y="232022"/>
                </a:lnTo>
                <a:lnTo>
                  <a:pt x="235452" y="234407"/>
                </a:lnTo>
                <a:lnTo>
                  <a:pt x="234109" y="236048"/>
                </a:lnTo>
                <a:lnTo>
                  <a:pt x="232469" y="239627"/>
                </a:lnTo>
                <a:lnTo>
                  <a:pt x="230084" y="244100"/>
                </a:lnTo>
                <a:lnTo>
                  <a:pt x="229040" y="246933"/>
                </a:lnTo>
                <a:lnTo>
                  <a:pt x="226504" y="252301"/>
                </a:lnTo>
                <a:lnTo>
                  <a:pt x="222330" y="258415"/>
                </a:lnTo>
                <a:lnTo>
                  <a:pt x="218154" y="262888"/>
                </a:lnTo>
                <a:lnTo>
                  <a:pt x="213382" y="266467"/>
                </a:lnTo>
                <a:lnTo>
                  <a:pt x="210252" y="268256"/>
                </a:lnTo>
                <a:lnTo>
                  <a:pt x="198620" y="273326"/>
                </a:lnTo>
                <a:lnTo>
                  <a:pt x="192358" y="275265"/>
                </a:lnTo>
                <a:lnTo>
                  <a:pt x="181025" y="276607"/>
                </a:lnTo>
                <a:lnTo>
                  <a:pt x="176253" y="278844"/>
                </a:lnTo>
                <a:lnTo>
                  <a:pt x="170289" y="278098"/>
                </a:lnTo>
                <a:lnTo>
                  <a:pt x="163579" y="277651"/>
                </a:lnTo>
                <a:lnTo>
                  <a:pt x="154334" y="285255"/>
                </a:lnTo>
                <a:lnTo>
                  <a:pt x="146580" y="287045"/>
                </a:lnTo>
                <a:lnTo>
                  <a:pt x="139721" y="288387"/>
                </a:lnTo>
                <a:lnTo>
                  <a:pt x="136738" y="289580"/>
                </a:lnTo>
                <a:lnTo>
                  <a:pt x="130028" y="293904"/>
                </a:lnTo>
                <a:lnTo>
                  <a:pt x="126151" y="295843"/>
                </a:lnTo>
                <a:lnTo>
                  <a:pt x="118844" y="298079"/>
                </a:lnTo>
                <a:lnTo>
                  <a:pt x="115862" y="297781"/>
                </a:lnTo>
                <a:lnTo>
                  <a:pt x="111836" y="295693"/>
                </a:lnTo>
                <a:lnTo>
                  <a:pt x="108108" y="296141"/>
                </a:lnTo>
                <a:lnTo>
                  <a:pt x="103933" y="295843"/>
                </a:lnTo>
                <a:lnTo>
                  <a:pt x="100504" y="295843"/>
                </a:lnTo>
                <a:cubicBezTo>
                  <a:pt x="100504" y="295843"/>
                  <a:pt x="97819" y="297781"/>
                  <a:pt x="97819" y="297781"/>
                </a:cubicBezTo>
                <a:lnTo>
                  <a:pt x="82162" y="306877"/>
                </a:lnTo>
                <a:lnTo>
                  <a:pt x="79031" y="309412"/>
                </a:lnTo>
                <a:lnTo>
                  <a:pt x="75750" y="312991"/>
                </a:lnTo>
                <a:lnTo>
                  <a:pt x="71128" y="316271"/>
                </a:lnTo>
                <a:lnTo>
                  <a:pt x="67400" y="320148"/>
                </a:lnTo>
                <a:lnTo>
                  <a:pt x="59646" y="324174"/>
                </a:lnTo>
                <a:lnTo>
                  <a:pt x="51743" y="327157"/>
                </a:lnTo>
                <a:lnTo>
                  <a:pt x="47866" y="329691"/>
                </a:lnTo>
                <a:lnTo>
                  <a:pt x="45033" y="333121"/>
                </a:lnTo>
                <a:lnTo>
                  <a:pt x="40112" y="342217"/>
                </a:lnTo>
                <a:lnTo>
                  <a:pt x="39069" y="344454"/>
                </a:lnTo>
                <a:lnTo>
                  <a:pt x="37130" y="346840"/>
                </a:lnTo>
                <a:lnTo>
                  <a:pt x="34595" y="347734"/>
                </a:lnTo>
                <a:lnTo>
                  <a:pt x="32955" y="348480"/>
                </a:lnTo>
                <a:lnTo>
                  <a:pt x="33551" y="343857"/>
                </a:lnTo>
                <a:lnTo>
                  <a:pt x="31613" y="339831"/>
                </a:lnTo>
                <a:lnTo>
                  <a:pt x="32955" y="332077"/>
                </a:lnTo>
                <a:lnTo>
                  <a:pt x="32508" y="329691"/>
                </a:lnTo>
                <a:lnTo>
                  <a:pt x="29823" y="331183"/>
                </a:lnTo>
                <a:lnTo>
                  <a:pt x="28183" y="332823"/>
                </a:lnTo>
                <a:lnTo>
                  <a:pt x="23859" y="344156"/>
                </a:lnTo>
                <a:lnTo>
                  <a:pt x="20876" y="352953"/>
                </a:lnTo>
                <a:lnTo>
                  <a:pt x="23113" y="358023"/>
                </a:lnTo>
                <a:lnTo>
                  <a:pt x="23859" y="361006"/>
                </a:lnTo>
                <a:lnTo>
                  <a:pt x="23859" y="364137"/>
                </a:lnTo>
                <a:cubicBezTo>
                  <a:pt x="23859" y="364137"/>
                  <a:pt x="23113" y="368610"/>
                  <a:pt x="23113" y="368610"/>
                </a:cubicBezTo>
                <a:lnTo>
                  <a:pt x="23113" y="371593"/>
                </a:lnTo>
                <a:cubicBezTo>
                  <a:pt x="23113" y="371593"/>
                  <a:pt x="22964" y="375470"/>
                  <a:pt x="22964" y="375470"/>
                </a:cubicBezTo>
                <a:lnTo>
                  <a:pt x="17596" y="384566"/>
                </a:lnTo>
                <a:lnTo>
                  <a:pt x="15955" y="388592"/>
                </a:lnTo>
                <a:lnTo>
                  <a:pt x="14166" y="396196"/>
                </a:lnTo>
                <a:lnTo>
                  <a:pt x="14166" y="399775"/>
                </a:lnTo>
                <a:cubicBezTo>
                  <a:pt x="14166" y="399775"/>
                  <a:pt x="14166" y="404994"/>
                  <a:pt x="14166" y="404994"/>
                </a:cubicBezTo>
                <a:lnTo>
                  <a:pt x="16403" y="409617"/>
                </a:lnTo>
                <a:lnTo>
                  <a:pt x="18192" y="412450"/>
                </a:lnTo>
                <a:lnTo>
                  <a:pt x="20876" y="420651"/>
                </a:lnTo>
                <a:lnTo>
                  <a:pt x="24008" y="426168"/>
                </a:lnTo>
                <a:lnTo>
                  <a:pt x="29227" y="437203"/>
                </a:lnTo>
                <a:lnTo>
                  <a:pt x="35042" y="446150"/>
                </a:lnTo>
                <a:lnTo>
                  <a:pt x="35489" y="449579"/>
                </a:lnTo>
                <a:lnTo>
                  <a:pt x="34893" y="454202"/>
                </a:lnTo>
                <a:lnTo>
                  <a:pt x="35192" y="458974"/>
                </a:lnTo>
                <a:lnTo>
                  <a:pt x="34148" y="460316"/>
                </a:lnTo>
                <a:lnTo>
                  <a:pt x="31911" y="461956"/>
                </a:lnTo>
                <a:lnTo>
                  <a:pt x="29376" y="459868"/>
                </a:lnTo>
                <a:lnTo>
                  <a:pt x="28034" y="458079"/>
                </a:lnTo>
                <a:lnTo>
                  <a:pt x="26394" y="451369"/>
                </a:lnTo>
                <a:lnTo>
                  <a:pt x="25648" y="450921"/>
                </a:lnTo>
                <a:lnTo>
                  <a:pt x="24604" y="453904"/>
                </a:lnTo>
                <a:lnTo>
                  <a:pt x="23411" y="455246"/>
                </a:lnTo>
                <a:lnTo>
                  <a:pt x="22367" y="454351"/>
                </a:lnTo>
                <a:lnTo>
                  <a:pt x="21472" y="453307"/>
                </a:lnTo>
                <a:lnTo>
                  <a:pt x="21472" y="452114"/>
                </a:lnTo>
                <a:cubicBezTo>
                  <a:pt x="21472" y="452114"/>
                  <a:pt x="21622" y="450772"/>
                  <a:pt x="21622" y="450772"/>
                </a:cubicBezTo>
                <a:lnTo>
                  <a:pt x="22070" y="445702"/>
                </a:lnTo>
                <a:lnTo>
                  <a:pt x="19683" y="442869"/>
                </a:lnTo>
                <a:lnTo>
                  <a:pt x="17596" y="439738"/>
                </a:lnTo>
                <a:lnTo>
                  <a:pt x="15210" y="438992"/>
                </a:lnTo>
                <a:lnTo>
                  <a:pt x="13719" y="440334"/>
                </a:lnTo>
                <a:lnTo>
                  <a:pt x="13719" y="442273"/>
                </a:lnTo>
                <a:cubicBezTo>
                  <a:pt x="13719" y="442273"/>
                  <a:pt x="16702" y="447641"/>
                  <a:pt x="16702" y="447641"/>
                </a:cubicBezTo>
                <a:lnTo>
                  <a:pt x="18639" y="453456"/>
                </a:lnTo>
                <a:lnTo>
                  <a:pt x="21771" y="457184"/>
                </a:lnTo>
                <a:lnTo>
                  <a:pt x="23560" y="458079"/>
                </a:lnTo>
                <a:lnTo>
                  <a:pt x="25648" y="460316"/>
                </a:lnTo>
                <a:lnTo>
                  <a:pt x="25200" y="465236"/>
                </a:lnTo>
                <a:lnTo>
                  <a:pt x="23710" y="467025"/>
                </a:lnTo>
                <a:lnTo>
                  <a:pt x="22516" y="467921"/>
                </a:lnTo>
                <a:lnTo>
                  <a:pt x="18491" y="466877"/>
                </a:lnTo>
                <a:lnTo>
                  <a:pt x="17596" y="463298"/>
                </a:lnTo>
                <a:lnTo>
                  <a:pt x="14465" y="456290"/>
                </a:lnTo>
                <a:lnTo>
                  <a:pt x="13421" y="453605"/>
                </a:lnTo>
                <a:lnTo>
                  <a:pt x="12526" y="452860"/>
                </a:lnTo>
                <a:lnTo>
                  <a:pt x="12227" y="454202"/>
                </a:lnTo>
                <a:lnTo>
                  <a:pt x="12227" y="456588"/>
                </a:lnTo>
                <a:cubicBezTo>
                  <a:pt x="12227" y="456588"/>
                  <a:pt x="11781" y="457632"/>
                  <a:pt x="11781" y="457632"/>
                </a:cubicBezTo>
                <a:lnTo>
                  <a:pt x="11184" y="457632"/>
                </a:lnTo>
                <a:cubicBezTo>
                  <a:pt x="11184" y="457632"/>
                  <a:pt x="9991" y="456290"/>
                  <a:pt x="9991" y="456290"/>
                </a:cubicBezTo>
                <a:lnTo>
                  <a:pt x="8947" y="455544"/>
                </a:lnTo>
                <a:lnTo>
                  <a:pt x="8202" y="455842"/>
                </a:lnTo>
                <a:lnTo>
                  <a:pt x="9394" y="457632"/>
                </a:lnTo>
                <a:lnTo>
                  <a:pt x="12078" y="462850"/>
                </a:lnTo>
                <a:lnTo>
                  <a:pt x="21920" y="475525"/>
                </a:lnTo>
                <a:lnTo>
                  <a:pt x="30271" y="490288"/>
                </a:lnTo>
                <a:lnTo>
                  <a:pt x="32060" y="496103"/>
                </a:lnTo>
                <a:lnTo>
                  <a:pt x="32955" y="508927"/>
                </a:lnTo>
                <a:lnTo>
                  <a:pt x="33849" y="512058"/>
                </a:lnTo>
                <a:lnTo>
                  <a:pt x="38770" y="518470"/>
                </a:lnTo>
                <a:lnTo>
                  <a:pt x="43542" y="525777"/>
                </a:lnTo>
                <a:lnTo>
                  <a:pt x="45033" y="529504"/>
                </a:lnTo>
                <a:lnTo>
                  <a:pt x="45033" y="532636"/>
                </a:lnTo>
                <a:cubicBezTo>
                  <a:pt x="45033" y="532636"/>
                  <a:pt x="45927" y="535618"/>
                  <a:pt x="45927" y="535618"/>
                </a:cubicBezTo>
                <a:lnTo>
                  <a:pt x="51892" y="543670"/>
                </a:lnTo>
                <a:lnTo>
                  <a:pt x="54576" y="552319"/>
                </a:lnTo>
                <a:lnTo>
                  <a:pt x="54875" y="555451"/>
                </a:lnTo>
                <a:lnTo>
                  <a:pt x="54129" y="560818"/>
                </a:lnTo>
                <a:lnTo>
                  <a:pt x="54875" y="570362"/>
                </a:lnTo>
                <a:lnTo>
                  <a:pt x="55620" y="575581"/>
                </a:lnTo>
                <a:lnTo>
                  <a:pt x="57856" y="585869"/>
                </a:lnTo>
                <a:lnTo>
                  <a:pt x="60392" y="593325"/>
                </a:lnTo>
                <a:lnTo>
                  <a:pt x="63523" y="597948"/>
                </a:lnTo>
                <a:lnTo>
                  <a:pt x="67698" y="608237"/>
                </a:lnTo>
                <a:lnTo>
                  <a:pt x="74110" y="620017"/>
                </a:lnTo>
                <a:lnTo>
                  <a:pt x="75154" y="625832"/>
                </a:lnTo>
                <a:lnTo>
                  <a:pt x="74856" y="641489"/>
                </a:lnTo>
                <a:lnTo>
                  <a:pt x="74409" y="646559"/>
                </a:lnTo>
                <a:lnTo>
                  <a:pt x="73066" y="647454"/>
                </a:lnTo>
                <a:lnTo>
                  <a:pt x="72172" y="649542"/>
                </a:lnTo>
                <a:lnTo>
                  <a:pt x="73514" y="659830"/>
                </a:lnTo>
                <a:lnTo>
                  <a:pt x="73812" y="665646"/>
                </a:lnTo>
                <a:lnTo>
                  <a:pt x="71724" y="671163"/>
                </a:lnTo>
                <a:lnTo>
                  <a:pt x="69338" y="676084"/>
                </a:lnTo>
                <a:lnTo>
                  <a:pt x="65164" y="679364"/>
                </a:lnTo>
                <a:lnTo>
                  <a:pt x="60540" y="679364"/>
                </a:lnTo>
                <a:cubicBezTo>
                  <a:pt x="60540" y="679364"/>
                  <a:pt x="58304" y="677575"/>
                  <a:pt x="58304" y="677575"/>
                </a:cubicBezTo>
                <a:lnTo>
                  <a:pt x="55471" y="675637"/>
                </a:lnTo>
                <a:lnTo>
                  <a:pt x="55023" y="684434"/>
                </a:lnTo>
                <a:lnTo>
                  <a:pt x="55023" y="692039"/>
                </a:lnTo>
                <a:cubicBezTo>
                  <a:pt x="55023" y="692039"/>
                  <a:pt x="55769" y="694872"/>
                  <a:pt x="55769" y="694872"/>
                </a:cubicBezTo>
                <a:lnTo>
                  <a:pt x="55769" y="698302"/>
                </a:lnTo>
                <a:cubicBezTo>
                  <a:pt x="55769" y="698302"/>
                  <a:pt x="59050" y="700986"/>
                  <a:pt x="59050" y="700986"/>
                </a:cubicBezTo>
                <a:lnTo>
                  <a:pt x="60839" y="699942"/>
                </a:lnTo>
                <a:lnTo>
                  <a:pt x="63076" y="699942"/>
                </a:lnTo>
                <a:cubicBezTo>
                  <a:pt x="63076" y="699942"/>
                  <a:pt x="70681" y="703521"/>
                  <a:pt x="70681" y="703521"/>
                </a:cubicBezTo>
                <a:lnTo>
                  <a:pt x="74856" y="706652"/>
                </a:lnTo>
                <a:lnTo>
                  <a:pt x="81715" y="715002"/>
                </a:lnTo>
                <a:lnTo>
                  <a:pt x="87828" y="717239"/>
                </a:lnTo>
                <a:lnTo>
                  <a:pt x="95732" y="720967"/>
                </a:lnTo>
                <a:lnTo>
                  <a:pt x="104828" y="722160"/>
                </a:lnTo>
                <a:lnTo>
                  <a:pt x="112134" y="722160"/>
                </a:lnTo>
                <a:cubicBezTo>
                  <a:pt x="112134" y="722160"/>
                  <a:pt x="123616" y="724397"/>
                  <a:pt x="123616" y="724397"/>
                </a:cubicBezTo>
                <a:lnTo>
                  <a:pt x="126002" y="723651"/>
                </a:lnTo>
                <a:lnTo>
                  <a:pt x="130923" y="723055"/>
                </a:lnTo>
                <a:lnTo>
                  <a:pt x="134651" y="721713"/>
                </a:lnTo>
                <a:lnTo>
                  <a:pt x="138080" y="720818"/>
                </a:lnTo>
                <a:lnTo>
                  <a:pt x="148220" y="713064"/>
                </a:lnTo>
                <a:lnTo>
                  <a:pt x="158062" y="705161"/>
                </a:lnTo>
                <a:lnTo>
                  <a:pt x="162983" y="704565"/>
                </a:lnTo>
                <a:lnTo>
                  <a:pt x="167307" y="704565"/>
                </a:lnTo>
                <a:cubicBezTo>
                  <a:pt x="167307" y="704565"/>
                  <a:pt x="172674" y="701731"/>
                  <a:pt x="172674" y="701731"/>
                </a:cubicBezTo>
                <a:lnTo>
                  <a:pt x="177596" y="693530"/>
                </a:lnTo>
                <a:lnTo>
                  <a:pt x="180130" y="691741"/>
                </a:lnTo>
                <a:lnTo>
                  <a:pt x="183411" y="689653"/>
                </a:lnTo>
                <a:lnTo>
                  <a:pt x="192805" y="688460"/>
                </a:lnTo>
                <a:lnTo>
                  <a:pt x="198323" y="689355"/>
                </a:lnTo>
                <a:lnTo>
                  <a:pt x="201304" y="688013"/>
                </a:lnTo>
                <a:lnTo>
                  <a:pt x="208760" y="686522"/>
                </a:lnTo>
                <a:lnTo>
                  <a:pt x="224268" y="685180"/>
                </a:lnTo>
                <a:lnTo>
                  <a:pt x="232768" y="686223"/>
                </a:lnTo>
                <a:lnTo>
                  <a:pt x="238434" y="686223"/>
                </a:lnTo>
                <a:cubicBezTo>
                  <a:pt x="238434" y="686223"/>
                  <a:pt x="241416" y="686522"/>
                  <a:pt x="241416" y="686522"/>
                </a:cubicBezTo>
                <a:lnTo>
                  <a:pt x="243802" y="690101"/>
                </a:lnTo>
                <a:lnTo>
                  <a:pt x="260354" y="686969"/>
                </a:lnTo>
                <a:lnTo>
                  <a:pt x="264976" y="686969"/>
                </a:lnTo>
                <a:cubicBezTo>
                  <a:pt x="264976" y="686969"/>
                  <a:pt x="267959" y="687267"/>
                  <a:pt x="267959" y="687267"/>
                </a:cubicBezTo>
                <a:lnTo>
                  <a:pt x="271687" y="689951"/>
                </a:lnTo>
                <a:lnTo>
                  <a:pt x="275861" y="687417"/>
                </a:lnTo>
                <a:lnTo>
                  <a:pt x="279589" y="687715"/>
                </a:lnTo>
                <a:lnTo>
                  <a:pt x="283317" y="685329"/>
                </a:lnTo>
                <a:lnTo>
                  <a:pt x="288983" y="678022"/>
                </a:lnTo>
                <a:lnTo>
                  <a:pt x="291519" y="673400"/>
                </a:lnTo>
                <a:lnTo>
                  <a:pt x="295694" y="663707"/>
                </a:lnTo>
                <a:lnTo>
                  <a:pt x="298825" y="660278"/>
                </a:lnTo>
                <a:lnTo>
                  <a:pt x="302255" y="658488"/>
                </a:lnTo>
                <a:lnTo>
                  <a:pt x="306281" y="657892"/>
                </a:lnTo>
                <a:lnTo>
                  <a:pt x="312394" y="656103"/>
                </a:lnTo>
                <a:lnTo>
                  <a:pt x="325815" y="647901"/>
                </a:lnTo>
                <a:lnTo>
                  <a:pt x="331034" y="646112"/>
                </a:lnTo>
                <a:lnTo>
                  <a:pt x="333718" y="644621"/>
                </a:lnTo>
                <a:lnTo>
                  <a:pt x="342963" y="638209"/>
                </a:lnTo>
                <a:lnTo>
                  <a:pt x="348778" y="637016"/>
                </a:lnTo>
                <a:lnTo>
                  <a:pt x="365628" y="638656"/>
                </a:lnTo>
                <a:lnTo>
                  <a:pt x="373680" y="638209"/>
                </a:lnTo>
                <a:lnTo>
                  <a:pt x="379944" y="637165"/>
                </a:lnTo>
                <a:lnTo>
                  <a:pt x="389338" y="633735"/>
                </a:lnTo>
                <a:lnTo>
                  <a:pt x="399627" y="631200"/>
                </a:lnTo>
                <a:lnTo>
                  <a:pt x="412152" y="625832"/>
                </a:lnTo>
                <a:lnTo>
                  <a:pt x="422739" y="620166"/>
                </a:lnTo>
                <a:lnTo>
                  <a:pt x="429151" y="618824"/>
                </a:lnTo>
                <a:lnTo>
                  <a:pt x="439141" y="617780"/>
                </a:lnTo>
                <a:lnTo>
                  <a:pt x="453904" y="616289"/>
                </a:lnTo>
                <a:lnTo>
                  <a:pt x="471052" y="617035"/>
                </a:lnTo>
                <a:lnTo>
                  <a:pt x="475376" y="615842"/>
                </a:lnTo>
                <a:lnTo>
                  <a:pt x="477464" y="614798"/>
                </a:lnTo>
                <a:lnTo>
                  <a:pt x="480446" y="613754"/>
                </a:lnTo>
                <a:lnTo>
                  <a:pt x="484174" y="614500"/>
                </a:lnTo>
                <a:lnTo>
                  <a:pt x="487007" y="615394"/>
                </a:lnTo>
                <a:lnTo>
                  <a:pt x="495656" y="619868"/>
                </a:lnTo>
                <a:lnTo>
                  <a:pt x="508629" y="629262"/>
                </a:lnTo>
                <a:lnTo>
                  <a:pt x="511462" y="629709"/>
                </a:lnTo>
                <a:lnTo>
                  <a:pt x="519962" y="627622"/>
                </a:lnTo>
                <a:lnTo>
                  <a:pt x="522794" y="627622"/>
                </a:lnTo>
                <a:cubicBezTo>
                  <a:pt x="522794" y="627622"/>
                  <a:pt x="534724" y="634779"/>
                  <a:pt x="534724" y="634779"/>
                </a:cubicBezTo>
                <a:lnTo>
                  <a:pt x="539644" y="634779"/>
                </a:lnTo>
                <a:cubicBezTo>
                  <a:pt x="539644" y="634779"/>
                  <a:pt x="543671" y="634779"/>
                  <a:pt x="543671" y="634779"/>
                </a:cubicBezTo>
                <a:lnTo>
                  <a:pt x="546653" y="635525"/>
                </a:lnTo>
                <a:lnTo>
                  <a:pt x="549785" y="637463"/>
                </a:lnTo>
                <a:lnTo>
                  <a:pt x="553513" y="641787"/>
                </a:lnTo>
                <a:lnTo>
                  <a:pt x="561565" y="645962"/>
                </a:lnTo>
                <a:lnTo>
                  <a:pt x="562011" y="649392"/>
                </a:lnTo>
                <a:lnTo>
                  <a:pt x="561415" y="651629"/>
                </a:lnTo>
                <a:lnTo>
                  <a:pt x="559626" y="651629"/>
                </a:lnTo>
                <a:cubicBezTo>
                  <a:pt x="559626" y="651629"/>
                  <a:pt x="558135" y="652225"/>
                  <a:pt x="558135" y="652225"/>
                </a:cubicBezTo>
                <a:lnTo>
                  <a:pt x="560073" y="659234"/>
                </a:lnTo>
                <a:lnTo>
                  <a:pt x="563503" y="664900"/>
                </a:lnTo>
                <a:lnTo>
                  <a:pt x="571555" y="665646"/>
                </a:lnTo>
                <a:lnTo>
                  <a:pt x="574537" y="667584"/>
                </a:lnTo>
                <a:lnTo>
                  <a:pt x="576476" y="669821"/>
                </a:lnTo>
                <a:lnTo>
                  <a:pt x="577967" y="673400"/>
                </a:lnTo>
                <a:lnTo>
                  <a:pt x="579011" y="678917"/>
                </a:lnTo>
                <a:lnTo>
                  <a:pt x="583037" y="683540"/>
                </a:lnTo>
                <a:lnTo>
                  <a:pt x="586765" y="687565"/>
                </a:lnTo>
                <a:lnTo>
                  <a:pt x="587660" y="689206"/>
                </a:lnTo>
                <a:lnTo>
                  <a:pt x="589449" y="694872"/>
                </a:lnTo>
                <a:lnTo>
                  <a:pt x="590194" y="696512"/>
                </a:lnTo>
                <a:lnTo>
                  <a:pt x="591686" y="702030"/>
                </a:lnTo>
                <a:lnTo>
                  <a:pt x="593773" y="708441"/>
                </a:lnTo>
                <a:lnTo>
                  <a:pt x="593177" y="709038"/>
                </a:lnTo>
                <a:lnTo>
                  <a:pt x="591834" y="709038"/>
                </a:lnTo>
                <a:cubicBezTo>
                  <a:pt x="591834" y="709038"/>
                  <a:pt x="589598" y="707249"/>
                  <a:pt x="589598" y="707249"/>
                </a:cubicBezTo>
                <a:lnTo>
                  <a:pt x="587660" y="705459"/>
                </a:lnTo>
                <a:lnTo>
                  <a:pt x="586616" y="705757"/>
                </a:lnTo>
                <a:lnTo>
                  <a:pt x="585422" y="706951"/>
                </a:lnTo>
                <a:lnTo>
                  <a:pt x="585422" y="708441"/>
                </a:lnTo>
                <a:cubicBezTo>
                  <a:pt x="585422" y="708441"/>
                  <a:pt x="587063" y="707994"/>
                  <a:pt x="587063" y="707994"/>
                </a:cubicBezTo>
                <a:lnTo>
                  <a:pt x="588106" y="707994"/>
                </a:lnTo>
                <a:cubicBezTo>
                  <a:pt x="588106" y="707994"/>
                  <a:pt x="590642" y="710231"/>
                  <a:pt x="590642" y="710231"/>
                </a:cubicBezTo>
                <a:lnTo>
                  <a:pt x="592878" y="712468"/>
                </a:lnTo>
                <a:lnTo>
                  <a:pt x="594667" y="713810"/>
                </a:lnTo>
                <a:lnTo>
                  <a:pt x="598992" y="719476"/>
                </a:lnTo>
                <a:lnTo>
                  <a:pt x="600632" y="718283"/>
                </a:lnTo>
                <a:lnTo>
                  <a:pt x="602720" y="717239"/>
                </a:lnTo>
                <a:lnTo>
                  <a:pt x="606000" y="720222"/>
                </a:lnTo>
                <a:lnTo>
                  <a:pt x="607343" y="720818"/>
                </a:lnTo>
                <a:lnTo>
                  <a:pt x="608088" y="719625"/>
                </a:lnTo>
                <a:lnTo>
                  <a:pt x="606895" y="714108"/>
                </a:lnTo>
                <a:lnTo>
                  <a:pt x="605703" y="712766"/>
                </a:lnTo>
                <a:lnTo>
                  <a:pt x="605404" y="710827"/>
                </a:lnTo>
                <a:lnTo>
                  <a:pt x="607044" y="709485"/>
                </a:lnTo>
                <a:lnTo>
                  <a:pt x="607790" y="707845"/>
                </a:lnTo>
                <a:lnTo>
                  <a:pt x="611517" y="703670"/>
                </a:lnTo>
                <a:lnTo>
                  <a:pt x="619719" y="691443"/>
                </a:lnTo>
                <a:lnTo>
                  <a:pt x="622254" y="690101"/>
                </a:lnTo>
                <a:lnTo>
                  <a:pt x="625087" y="687417"/>
                </a:lnTo>
                <a:lnTo>
                  <a:pt x="628964" y="685329"/>
                </a:lnTo>
                <a:lnTo>
                  <a:pt x="632990" y="682943"/>
                </a:lnTo>
                <a:lnTo>
                  <a:pt x="635526" y="682048"/>
                </a:lnTo>
                <a:lnTo>
                  <a:pt x="638060" y="681601"/>
                </a:lnTo>
                <a:lnTo>
                  <a:pt x="640893" y="679364"/>
                </a:lnTo>
                <a:lnTo>
                  <a:pt x="644024" y="673251"/>
                </a:lnTo>
                <a:lnTo>
                  <a:pt x="646411" y="665944"/>
                </a:lnTo>
                <a:lnTo>
                  <a:pt x="648945" y="662812"/>
                </a:lnTo>
                <a:lnTo>
                  <a:pt x="652673" y="659383"/>
                </a:lnTo>
                <a:lnTo>
                  <a:pt x="655656" y="654611"/>
                </a:lnTo>
                <a:lnTo>
                  <a:pt x="655357" y="650884"/>
                </a:lnTo>
                <a:lnTo>
                  <a:pt x="655357" y="647156"/>
                </a:lnTo>
                <a:cubicBezTo>
                  <a:pt x="655357" y="647156"/>
                  <a:pt x="657445" y="650138"/>
                  <a:pt x="657445" y="650138"/>
                </a:cubicBezTo>
                <a:lnTo>
                  <a:pt x="658787" y="653120"/>
                </a:lnTo>
                <a:lnTo>
                  <a:pt x="660874" y="662962"/>
                </a:lnTo>
                <a:lnTo>
                  <a:pt x="659085" y="665198"/>
                </a:lnTo>
                <a:lnTo>
                  <a:pt x="657146" y="666242"/>
                </a:lnTo>
                <a:lnTo>
                  <a:pt x="657445" y="669672"/>
                </a:lnTo>
                <a:lnTo>
                  <a:pt x="658638" y="674145"/>
                </a:lnTo>
                <a:lnTo>
                  <a:pt x="659085" y="677724"/>
                </a:lnTo>
                <a:lnTo>
                  <a:pt x="655059" y="681601"/>
                </a:lnTo>
                <a:lnTo>
                  <a:pt x="651629" y="686373"/>
                </a:lnTo>
                <a:lnTo>
                  <a:pt x="647454" y="695618"/>
                </a:lnTo>
                <a:lnTo>
                  <a:pt x="647156" y="698451"/>
                </a:lnTo>
                <a:lnTo>
                  <a:pt x="646560" y="702328"/>
                </a:lnTo>
                <a:lnTo>
                  <a:pt x="646857" y="705757"/>
                </a:lnTo>
                <a:lnTo>
                  <a:pt x="647454" y="709038"/>
                </a:lnTo>
                <a:lnTo>
                  <a:pt x="646411" y="714257"/>
                </a:lnTo>
                <a:lnTo>
                  <a:pt x="644771" y="718880"/>
                </a:lnTo>
                <a:lnTo>
                  <a:pt x="642533" y="718880"/>
                </a:lnTo>
                <a:cubicBezTo>
                  <a:pt x="642533" y="718880"/>
                  <a:pt x="641043" y="718880"/>
                  <a:pt x="641043" y="718880"/>
                </a:cubicBezTo>
                <a:lnTo>
                  <a:pt x="637762" y="719327"/>
                </a:lnTo>
                <a:lnTo>
                  <a:pt x="634779" y="719029"/>
                </a:lnTo>
                <a:lnTo>
                  <a:pt x="631350" y="729019"/>
                </a:lnTo>
                <a:lnTo>
                  <a:pt x="633587" y="729467"/>
                </a:lnTo>
                <a:lnTo>
                  <a:pt x="635227" y="728870"/>
                </a:lnTo>
                <a:lnTo>
                  <a:pt x="638209" y="728870"/>
                </a:lnTo>
                <a:cubicBezTo>
                  <a:pt x="638209" y="728870"/>
                  <a:pt x="641639" y="727081"/>
                  <a:pt x="641639" y="727081"/>
                </a:cubicBezTo>
                <a:lnTo>
                  <a:pt x="646560" y="725590"/>
                </a:lnTo>
                <a:lnTo>
                  <a:pt x="649393" y="726037"/>
                </a:lnTo>
                <a:lnTo>
                  <a:pt x="652673" y="726037"/>
                </a:lnTo>
                <a:cubicBezTo>
                  <a:pt x="652673" y="726037"/>
                  <a:pt x="657445" y="713064"/>
                  <a:pt x="657445" y="713064"/>
                </a:cubicBezTo>
                <a:lnTo>
                  <a:pt x="658638" y="704714"/>
                </a:lnTo>
                <a:lnTo>
                  <a:pt x="661023" y="700986"/>
                </a:lnTo>
                <a:lnTo>
                  <a:pt x="661769" y="698451"/>
                </a:lnTo>
                <a:lnTo>
                  <a:pt x="662962" y="695916"/>
                </a:lnTo>
                <a:lnTo>
                  <a:pt x="665497" y="700091"/>
                </a:lnTo>
                <a:lnTo>
                  <a:pt x="667585" y="704266"/>
                </a:lnTo>
                <a:lnTo>
                  <a:pt x="672058" y="710976"/>
                </a:lnTo>
                <a:lnTo>
                  <a:pt x="673400" y="714257"/>
                </a:lnTo>
                <a:lnTo>
                  <a:pt x="673996" y="722309"/>
                </a:lnTo>
                <a:lnTo>
                  <a:pt x="671014" y="731703"/>
                </a:lnTo>
                <a:lnTo>
                  <a:pt x="669225" y="734388"/>
                </a:lnTo>
                <a:lnTo>
                  <a:pt x="667138" y="736773"/>
                </a:lnTo>
                <a:lnTo>
                  <a:pt x="665348" y="740650"/>
                </a:lnTo>
                <a:lnTo>
                  <a:pt x="670716" y="741694"/>
                </a:lnTo>
                <a:lnTo>
                  <a:pt x="674146" y="741694"/>
                </a:lnTo>
                <a:cubicBezTo>
                  <a:pt x="674146" y="741694"/>
                  <a:pt x="679663" y="738712"/>
                  <a:pt x="679663" y="738712"/>
                </a:cubicBezTo>
                <a:lnTo>
                  <a:pt x="680707" y="738264"/>
                </a:lnTo>
                <a:lnTo>
                  <a:pt x="683391" y="738264"/>
                </a:lnTo>
                <a:cubicBezTo>
                  <a:pt x="683391" y="738264"/>
                  <a:pt x="684435" y="736773"/>
                  <a:pt x="684435" y="736773"/>
                </a:cubicBezTo>
                <a:lnTo>
                  <a:pt x="687118" y="735282"/>
                </a:lnTo>
                <a:lnTo>
                  <a:pt x="689057" y="733642"/>
                </a:lnTo>
                <a:lnTo>
                  <a:pt x="691592" y="732300"/>
                </a:lnTo>
                <a:lnTo>
                  <a:pt x="693978" y="733194"/>
                </a:lnTo>
                <a:lnTo>
                  <a:pt x="694574" y="733940"/>
                </a:lnTo>
                <a:lnTo>
                  <a:pt x="695171" y="734835"/>
                </a:lnTo>
                <a:lnTo>
                  <a:pt x="694276" y="736624"/>
                </a:lnTo>
                <a:lnTo>
                  <a:pt x="694276" y="740501"/>
                </a:lnTo>
                <a:cubicBezTo>
                  <a:pt x="694276" y="740501"/>
                  <a:pt x="692636" y="740054"/>
                  <a:pt x="692636" y="740054"/>
                </a:cubicBezTo>
                <a:lnTo>
                  <a:pt x="691294" y="737668"/>
                </a:lnTo>
                <a:lnTo>
                  <a:pt x="689505" y="738264"/>
                </a:lnTo>
                <a:lnTo>
                  <a:pt x="688312" y="740054"/>
                </a:lnTo>
                <a:lnTo>
                  <a:pt x="685777" y="739457"/>
                </a:lnTo>
                <a:lnTo>
                  <a:pt x="686224" y="740650"/>
                </a:lnTo>
                <a:lnTo>
                  <a:pt x="687566" y="742887"/>
                </a:lnTo>
                <a:lnTo>
                  <a:pt x="693083" y="747211"/>
                </a:lnTo>
                <a:lnTo>
                  <a:pt x="698899" y="752878"/>
                </a:lnTo>
                <a:lnTo>
                  <a:pt x="701135" y="755561"/>
                </a:lnTo>
                <a:lnTo>
                  <a:pt x="705907" y="764210"/>
                </a:lnTo>
                <a:lnTo>
                  <a:pt x="709336" y="773306"/>
                </a:lnTo>
                <a:lnTo>
                  <a:pt x="709039" y="775990"/>
                </a:lnTo>
                <a:lnTo>
                  <a:pt x="707398" y="780911"/>
                </a:lnTo>
                <a:lnTo>
                  <a:pt x="706206" y="785832"/>
                </a:lnTo>
                <a:lnTo>
                  <a:pt x="706206" y="788367"/>
                </a:lnTo>
                <a:cubicBezTo>
                  <a:pt x="706206" y="788367"/>
                  <a:pt x="707398" y="791647"/>
                  <a:pt x="707398" y="791647"/>
                </a:cubicBezTo>
                <a:lnTo>
                  <a:pt x="709784" y="795077"/>
                </a:lnTo>
                <a:lnTo>
                  <a:pt x="718731" y="804322"/>
                </a:lnTo>
                <a:lnTo>
                  <a:pt x="723353" y="812374"/>
                </a:lnTo>
                <a:lnTo>
                  <a:pt x="729617" y="816549"/>
                </a:lnTo>
                <a:lnTo>
                  <a:pt x="739756" y="818040"/>
                </a:lnTo>
                <a:lnTo>
                  <a:pt x="745124" y="821023"/>
                </a:lnTo>
                <a:lnTo>
                  <a:pt x="750641" y="827137"/>
                </a:lnTo>
                <a:lnTo>
                  <a:pt x="752431" y="827584"/>
                </a:lnTo>
                <a:lnTo>
                  <a:pt x="755114" y="827882"/>
                </a:lnTo>
                <a:lnTo>
                  <a:pt x="758545" y="824154"/>
                </a:lnTo>
                <a:lnTo>
                  <a:pt x="763763" y="824601"/>
                </a:lnTo>
                <a:lnTo>
                  <a:pt x="770623" y="828329"/>
                </a:lnTo>
                <a:lnTo>
                  <a:pt x="774798" y="827435"/>
                </a:lnTo>
                <a:lnTo>
                  <a:pt x="777780" y="827882"/>
                </a:lnTo>
                <a:lnTo>
                  <a:pt x="781955" y="829970"/>
                </a:lnTo>
                <a:lnTo>
                  <a:pt x="787920" y="834145"/>
                </a:lnTo>
                <a:lnTo>
                  <a:pt x="794332" y="836232"/>
                </a:lnTo>
                <a:lnTo>
                  <a:pt x="798059" y="839364"/>
                </a:lnTo>
                <a:lnTo>
                  <a:pt x="801042" y="839811"/>
                </a:lnTo>
                <a:lnTo>
                  <a:pt x="806261" y="841899"/>
                </a:lnTo>
                <a:lnTo>
                  <a:pt x="810138" y="840109"/>
                </a:lnTo>
                <a:lnTo>
                  <a:pt x="813419" y="837873"/>
                </a:lnTo>
                <a:lnTo>
                  <a:pt x="821023" y="830268"/>
                </a:lnTo>
                <a:lnTo>
                  <a:pt x="826988" y="826689"/>
                </a:lnTo>
                <a:lnTo>
                  <a:pt x="830119" y="825198"/>
                </a:lnTo>
                <a:lnTo>
                  <a:pt x="832654" y="824601"/>
                </a:lnTo>
                <a:lnTo>
                  <a:pt x="835786" y="822216"/>
                </a:lnTo>
                <a:lnTo>
                  <a:pt x="833847" y="820575"/>
                </a:lnTo>
                <a:lnTo>
                  <a:pt x="831909" y="820874"/>
                </a:lnTo>
                <a:lnTo>
                  <a:pt x="828628" y="819979"/>
                </a:lnTo>
                <a:lnTo>
                  <a:pt x="830417" y="818935"/>
                </a:lnTo>
                <a:lnTo>
                  <a:pt x="832356" y="818190"/>
                </a:lnTo>
                <a:lnTo>
                  <a:pt x="841601" y="812523"/>
                </a:lnTo>
                <a:lnTo>
                  <a:pt x="844136" y="814164"/>
                </a:lnTo>
                <a:lnTo>
                  <a:pt x="845776" y="815953"/>
                </a:lnTo>
                <a:lnTo>
                  <a:pt x="847565" y="818488"/>
                </a:lnTo>
                <a:lnTo>
                  <a:pt x="846223" y="822067"/>
                </a:lnTo>
                <a:lnTo>
                  <a:pt x="845031" y="823707"/>
                </a:lnTo>
                <a:lnTo>
                  <a:pt x="842198" y="826391"/>
                </a:lnTo>
                <a:lnTo>
                  <a:pt x="838767" y="826391"/>
                </a:lnTo>
                <a:cubicBezTo>
                  <a:pt x="838767" y="826391"/>
                  <a:pt x="837127" y="826391"/>
                  <a:pt x="837127" y="826391"/>
                </a:cubicBezTo>
                <a:lnTo>
                  <a:pt x="840558" y="829522"/>
                </a:lnTo>
                <a:lnTo>
                  <a:pt x="843539" y="831610"/>
                </a:lnTo>
                <a:lnTo>
                  <a:pt x="849653" y="827882"/>
                </a:lnTo>
                <a:lnTo>
                  <a:pt x="851144" y="824899"/>
                </a:lnTo>
                <a:lnTo>
                  <a:pt x="852337" y="823259"/>
                </a:lnTo>
                <a:lnTo>
                  <a:pt x="854276" y="822812"/>
                </a:lnTo>
                <a:lnTo>
                  <a:pt x="857109" y="823409"/>
                </a:lnTo>
                <a:lnTo>
                  <a:pt x="858301" y="825496"/>
                </a:lnTo>
                <a:lnTo>
                  <a:pt x="858898" y="828180"/>
                </a:lnTo>
                <a:lnTo>
                  <a:pt x="856810" y="828926"/>
                </a:lnTo>
                <a:lnTo>
                  <a:pt x="855767" y="830864"/>
                </a:lnTo>
                <a:lnTo>
                  <a:pt x="855021" y="832654"/>
                </a:lnTo>
                <a:lnTo>
                  <a:pt x="858600" y="835040"/>
                </a:lnTo>
                <a:lnTo>
                  <a:pt x="860538" y="836531"/>
                </a:lnTo>
                <a:lnTo>
                  <a:pt x="862775" y="836531"/>
                </a:lnTo>
                <a:cubicBezTo>
                  <a:pt x="862775" y="836531"/>
                  <a:pt x="865310" y="836829"/>
                  <a:pt x="865310" y="836829"/>
                </a:cubicBezTo>
                <a:lnTo>
                  <a:pt x="867249" y="840259"/>
                </a:lnTo>
                <a:lnTo>
                  <a:pt x="869038" y="844285"/>
                </a:lnTo>
                <a:lnTo>
                  <a:pt x="871275" y="843241"/>
                </a:lnTo>
                <a:lnTo>
                  <a:pt x="872617" y="842197"/>
                </a:lnTo>
                <a:lnTo>
                  <a:pt x="875003" y="843241"/>
                </a:lnTo>
                <a:lnTo>
                  <a:pt x="877538" y="846372"/>
                </a:lnTo>
                <a:lnTo>
                  <a:pt x="879625" y="849951"/>
                </a:lnTo>
                <a:lnTo>
                  <a:pt x="879625" y="851442"/>
                </a:lnTo>
                <a:cubicBezTo>
                  <a:pt x="879625" y="851442"/>
                  <a:pt x="881415" y="852188"/>
                  <a:pt x="881415" y="852188"/>
                </a:cubicBezTo>
                <a:lnTo>
                  <a:pt x="882905" y="851144"/>
                </a:lnTo>
                <a:lnTo>
                  <a:pt x="883651" y="849652"/>
                </a:lnTo>
                <a:lnTo>
                  <a:pt x="883651" y="846819"/>
                </a:lnTo>
                <a:cubicBezTo>
                  <a:pt x="883651" y="846819"/>
                  <a:pt x="883204" y="842346"/>
                  <a:pt x="883204" y="842346"/>
                </a:cubicBezTo>
                <a:lnTo>
                  <a:pt x="882160" y="841749"/>
                </a:lnTo>
                <a:lnTo>
                  <a:pt x="879774" y="844135"/>
                </a:lnTo>
                <a:lnTo>
                  <a:pt x="878432" y="842346"/>
                </a:lnTo>
                <a:lnTo>
                  <a:pt x="876643" y="840557"/>
                </a:lnTo>
                <a:lnTo>
                  <a:pt x="876643" y="838767"/>
                </a:lnTo>
                <a:cubicBezTo>
                  <a:pt x="876643" y="838767"/>
                  <a:pt x="878581" y="837873"/>
                  <a:pt x="878581" y="837873"/>
                </a:cubicBezTo>
                <a:lnTo>
                  <a:pt x="880222" y="838320"/>
                </a:lnTo>
                <a:lnTo>
                  <a:pt x="882309" y="838320"/>
                </a:lnTo>
                <a:lnTo>
                  <a:pt x="893344" y="836829"/>
                </a:lnTo>
                <a:lnTo>
                  <a:pt x="907510" y="822663"/>
                </a:lnTo>
                <a:lnTo>
                  <a:pt x="913772" y="817444"/>
                </a:lnTo>
                <a:lnTo>
                  <a:pt x="920184" y="813567"/>
                </a:lnTo>
                <a:lnTo>
                  <a:pt x="926894" y="811032"/>
                </a:lnTo>
                <a:lnTo>
                  <a:pt x="930324" y="810287"/>
                </a:lnTo>
                <a:lnTo>
                  <a:pt x="948218" y="808945"/>
                </a:lnTo>
                <a:lnTo>
                  <a:pt x="957612" y="809392"/>
                </a:lnTo>
                <a:lnTo>
                  <a:pt x="962384" y="808348"/>
                </a:lnTo>
                <a:lnTo>
                  <a:pt x="964620" y="807006"/>
                </a:lnTo>
                <a:lnTo>
                  <a:pt x="968348" y="803427"/>
                </a:lnTo>
                <a:lnTo>
                  <a:pt x="971032" y="801190"/>
                </a:lnTo>
                <a:lnTo>
                  <a:pt x="974313" y="800594"/>
                </a:lnTo>
                <a:lnTo>
                  <a:pt x="975058" y="797910"/>
                </a:lnTo>
                <a:lnTo>
                  <a:pt x="975058" y="795077"/>
                </a:lnTo>
                <a:cubicBezTo>
                  <a:pt x="975058" y="795077"/>
                  <a:pt x="975655" y="792095"/>
                  <a:pt x="975655" y="792095"/>
                </a:cubicBezTo>
                <a:lnTo>
                  <a:pt x="974760" y="786428"/>
                </a:lnTo>
                <a:lnTo>
                  <a:pt x="975058" y="778973"/>
                </a:lnTo>
                <a:lnTo>
                  <a:pt x="975803" y="775095"/>
                </a:lnTo>
                <a:lnTo>
                  <a:pt x="977742" y="769728"/>
                </a:lnTo>
                <a:lnTo>
                  <a:pt x="978637" y="764210"/>
                </a:lnTo>
                <a:lnTo>
                  <a:pt x="979531" y="756307"/>
                </a:lnTo>
                <a:lnTo>
                  <a:pt x="980277" y="751685"/>
                </a:lnTo>
                <a:lnTo>
                  <a:pt x="981172" y="747360"/>
                </a:lnTo>
                <a:lnTo>
                  <a:pt x="983707" y="742589"/>
                </a:lnTo>
                <a:lnTo>
                  <a:pt x="985795" y="739607"/>
                </a:lnTo>
                <a:lnTo>
                  <a:pt x="990864" y="728125"/>
                </a:lnTo>
                <a:lnTo>
                  <a:pt x="992653" y="726932"/>
                </a:lnTo>
                <a:lnTo>
                  <a:pt x="994145" y="726932"/>
                </a:lnTo>
                <a:cubicBezTo>
                  <a:pt x="994145" y="726932"/>
                  <a:pt x="994741" y="726186"/>
                  <a:pt x="994741" y="726186"/>
                </a:cubicBezTo>
                <a:lnTo>
                  <a:pt x="994741" y="725590"/>
                </a:lnTo>
                <a:cubicBezTo>
                  <a:pt x="994741" y="725590"/>
                  <a:pt x="994443" y="725143"/>
                  <a:pt x="994443" y="725143"/>
                </a:cubicBezTo>
                <a:lnTo>
                  <a:pt x="993846" y="723800"/>
                </a:lnTo>
                <a:lnTo>
                  <a:pt x="994294" y="722757"/>
                </a:lnTo>
                <a:lnTo>
                  <a:pt x="995785" y="721713"/>
                </a:lnTo>
                <a:lnTo>
                  <a:pt x="996232" y="722160"/>
                </a:lnTo>
                <a:lnTo>
                  <a:pt x="996978" y="721862"/>
                </a:lnTo>
                <a:lnTo>
                  <a:pt x="996978" y="721265"/>
                </a:lnTo>
                <a:cubicBezTo>
                  <a:pt x="996978" y="721265"/>
                  <a:pt x="996381" y="718134"/>
                  <a:pt x="996381" y="718134"/>
                </a:cubicBezTo>
                <a:lnTo>
                  <a:pt x="997425" y="713660"/>
                </a:lnTo>
                <a:lnTo>
                  <a:pt x="998767" y="705907"/>
                </a:lnTo>
                <a:lnTo>
                  <a:pt x="1000258" y="702477"/>
                </a:lnTo>
                <a:lnTo>
                  <a:pt x="1001153" y="699644"/>
                </a:lnTo>
                <a:lnTo>
                  <a:pt x="1004583" y="695468"/>
                </a:lnTo>
                <a:lnTo>
                  <a:pt x="1008311" y="691443"/>
                </a:lnTo>
                <a:lnTo>
                  <a:pt x="1007267" y="690995"/>
                </a:lnTo>
                <a:lnTo>
                  <a:pt x="1005478" y="690697"/>
                </a:lnTo>
                <a:lnTo>
                  <a:pt x="1006670" y="689653"/>
                </a:lnTo>
                <a:lnTo>
                  <a:pt x="1007565" y="689355"/>
                </a:lnTo>
                <a:lnTo>
                  <a:pt x="1008758" y="689951"/>
                </a:lnTo>
                <a:lnTo>
                  <a:pt x="1009653" y="688162"/>
                </a:lnTo>
                <a:lnTo>
                  <a:pt x="1009653" y="685329"/>
                </a:lnTo>
                <a:cubicBezTo>
                  <a:pt x="1009653" y="685329"/>
                  <a:pt x="1010846" y="681154"/>
                  <a:pt x="1010846" y="681154"/>
                </a:cubicBezTo>
                <a:lnTo>
                  <a:pt x="1010100" y="677575"/>
                </a:lnTo>
                <a:lnTo>
                  <a:pt x="1011890" y="676382"/>
                </a:lnTo>
                <a:lnTo>
                  <a:pt x="1013828" y="675637"/>
                </a:lnTo>
                <a:lnTo>
                  <a:pt x="1014723" y="671759"/>
                </a:lnTo>
                <a:lnTo>
                  <a:pt x="1015319" y="670268"/>
                </a:lnTo>
                <a:lnTo>
                  <a:pt x="1016512" y="668777"/>
                </a:lnTo>
                <a:lnTo>
                  <a:pt x="1018599" y="665795"/>
                </a:lnTo>
                <a:lnTo>
                  <a:pt x="1020240" y="662664"/>
                </a:lnTo>
                <a:lnTo>
                  <a:pt x="1024117" y="656699"/>
                </a:lnTo>
                <a:lnTo>
                  <a:pt x="1027845" y="654164"/>
                </a:lnTo>
                <a:lnTo>
                  <a:pt x="1033362" y="652225"/>
                </a:lnTo>
                <a:lnTo>
                  <a:pt x="1033958" y="651182"/>
                </a:lnTo>
                <a:lnTo>
                  <a:pt x="1032616" y="650585"/>
                </a:lnTo>
                <a:lnTo>
                  <a:pt x="1032616" y="649989"/>
                </a:lnTo>
                <a:lnTo>
                  <a:pt x="1034704" y="649989"/>
                </a:lnTo>
                <a:lnTo>
                  <a:pt x="1035598" y="647901"/>
                </a:lnTo>
                <a:lnTo>
                  <a:pt x="1037835" y="646410"/>
                </a:lnTo>
                <a:lnTo>
                  <a:pt x="1041563" y="642831"/>
                </a:lnTo>
                <a:lnTo>
                  <a:pt x="1042756" y="639551"/>
                </a:lnTo>
                <a:lnTo>
                  <a:pt x="1043502" y="636867"/>
                </a:lnTo>
                <a:lnTo>
                  <a:pt x="1043799" y="630902"/>
                </a:lnTo>
                <a:lnTo>
                  <a:pt x="1049764" y="622999"/>
                </a:lnTo>
                <a:lnTo>
                  <a:pt x="1053940" y="612412"/>
                </a:lnTo>
                <a:lnTo>
                  <a:pt x="1054983" y="605553"/>
                </a:lnTo>
                <a:lnTo>
                  <a:pt x="1056027" y="601825"/>
                </a:lnTo>
                <a:lnTo>
                  <a:pt x="1056773" y="596457"/>
                </a:lnTo>
                <a:lnTo>
                  <a:pt x="1056176" y="590791"/>
                </a:lnTo>
                <a:lnTo>
                  <a:pt x="1056176" y="586019"/>
                </a:lnTo>
                <a:cubicBezTo>
                  <a:pt x="1056176" y="586019"/>
                  <a:pt x="1060501" y="574090"/>
                  <a:pt x="1060501" y="574090"/>
                </a:cubicBezTo>
                <a:lnTo>
                  <a:pt x="1061396" y="569169"/>
                </a:lnTo>
                <a:lnTo>
                  <a:pt x="1062737" y="566038"/>
                </a:lnTo>
                <a:lnTo>
                  <a:pt x="1064676" y="554257"/>
                </a:lnTo>
                <a:lnTo>
                  <a:pt x="1064676" y="548144"/>
                </a:lnTo>
                <a:cubicBezTo>
                  <a:pt x="1064676" y="548144"/>
                  <a:pt x="1067658" y="540986"/>
                  <a:pt x="1067658" y="540986"/>
                </a:cubicBezTo>
                <a:lnTo>
                  <a:pt x="1071386" y="535171"/>
                </a:lnTo>
                <a:lnTo>
                  <a:pt x="1071685" y="529803"/>
                </a:lnTo>
                <a:lnTo>
                  <a:pt x="1070491" y="525628"/>
                </a:lnTo>
                <a:lnTo>
                  <a:pt x="1070491" y="516979"/>
                </a:lnTo>
                <a:close/>
                <a:moveTo>
                  <a:pt x="932561" y="889764"/>
                </a:moveTo>
                <a:lnTo>
                  <a:pt x="929131" y="891405"/>
                </a:lnTo>
                <a:lnTo>
                  <a:pt x="925403" y="891405"/>
                </a:lnTo>
                <a:cubicBezTo>
                  <a:pt x="925403" y="891405"/>
                  <a:pt x="924061" y="892150"/>
                  <a:pt x="924061" y="892150"/>
                </a:cubicBezTo>
                <a:lnTo>
                  <a:pt x="924360" y="892896"/>
                </a:lnTo>
                <a:lnTo>
                  <a:pt x="926596" y="894387"/>
                </a:lnTo>
                <a:lnTo>
                  <a:pt x="929578" y="894387"/>
                </a:lnTo>
                <a:cubicBezTo>
                  <a:pt x="929578" y="894387"/>
                  <a:pt x="932411" y="893791"/>
                  <a:pt x="932411" y="893791"/>
                </a:cubicBezTo>
                <a:lnTo>
                  <a:pt x="933306" y="895878"/>
                </a:lnTo>
                <a:lnTo>
                  <a:pt x="934649" y="895580"/>
                </a:lnTo>
                <a:lnTo>
                  <a:pt x="936438" y="893791"/>
                </a:lnTo>
                <a:lnTo>
                  <a:pt x="935095" y="891703"/>
                </a:lnTo>
                <a:lnTo>
                  <a:pt x="932561" y="889764"/>
                </a:lnTo>
                <a:close/>
                <a:moveTo>
                  <a:pt x="839364" y="896176"/>
                </a:moveTo>
                <a:lnTo>
                  <a:pt x="839364" y="894089"/>
                </a:lnTo>
                <a:cubicBezTo>
                  <a:pt x="839364" y="894089"/>
                  <a:pt x="839364" y="893939"/>
                  <a:pt x="839364" y="893939"/>
                </a:cubicBezTo>
                <a:lnTo>
                  <a:pt x="838470" y="895133"/>
                </a:lnTo>
                <a:lnTo>
                  <a:pt x="837426" y="895580"/>
                </a:lnTo>
                <a:lnTo>
                  <a:pt x="838470" y="899009"/>
                </a:lnTo>
                <a:lnTo>
                  <a:pt x="839364" y="896325"/>
                </a:lnTo>
                <a:close/>
                <a:moveTo>
                  <a:pt x="323877" y="125703"/>
                </a:moveTo>
                <a:lnTo>
                  <a:pt x="323877" y="124958"/>
                </a:lnTo>
                <a:cubicBezTo>
                  <a:pt x="323877" y="124958"/>
                  <a:pt x="323877" y="122721"/>
                  <a:pt x="323877" y="122721"/>
                </a:cubicBezTo>
                <a:lnTo>
                  <a:pt x="322833" y="122125"/>
                </a:lnTo>
                <a:lnTo>
                  <a:pt x="321639" y="123168"/>
                </a:lnTo>
                <a:lnTo>
                  <a:pt x="320894" y="126002"/>
                </a:lnTo>
                <a:lnTo>
                  <a:pt x="322087" y="127344"/>
                </a:lnTo>
                <a:lnTo>
                  <a:pt x="323727" y="125554"/>
                </a:lnTo>
                <a:close/>
                <a:moveTo>
                  <a:pt x="306132" y="149263"/>
                </a:moveTo>
                <a:lnTo>
                  <a:pt x="307027" y="149562"/>
                </a:lnTo>
                <a:lnTo>
                  <a:pt x="308070" y="148816"/>
                </a:lnTo>
                <a:lnTo>
                  <a:pt x="308070" y="147474"/>
                </a:lnTo>
                <a:cubicBezTo>
                  <a:pt x="308070" y="147474"/>
                  <a:pt x="307176" y="146132"/>
                  <a:pt x="307176" y="146132"/>
                </a:cubicBezTo>
                <a:lnTo>
                  <a:pt x="306877" y="144939"/>
                </a:lnTo>
                <a:lnTo>
                  <a:pt x="305983" y="144939"/>
                </a:lnTo>
                <a:cubicBezTo>
                  <a:pt x="305983" y="144939"/>
                  <a:pt x="305536" y="145536"/>
                  <a:pt x="305536" y="145536"/>
                </a:cubicBezTo>
                <a:lnTo>
                  <a:pt x="304939" y="146878"/>
                </a:lnTo>
                <a:lnTo>
                  <a:pt x="305983" y="148070"/>
                </a:lnTo>
                <a:lnTo>
                  <a:pt x="305983" y="149114"/>
                </a:lnTo>
                <a:close/>
                <a:moveTo>
                  <a:pt x="65760" y="302851"/>
                </a:moveTo>
                <a:lnTo>
                  <a:pt x="67251" y="300614"/>
                </a:lnTo>
                <a:lnTo>
                  <a:pt x="67549" y="298527"/>
                </a:lnTo>
                <a:lnTo>
                  <a:pt x="66953" y="297185"/>
                </a:lnTo>
                <a:lnTo>
                  <a:pt x="64865" y="299421"/>
                </a:lnTo>
                <a:lnTo>
                  <a:pt x="63672" y="301211"/>
                </a:lnTo>
                <a:lnTo>
                  <a:pt x="63971" y="302404"/>
                </a:lnTo>
                <a:lnTo>
                  <a:pt x="65760" y="302851"/>
                </a:lnTo>
                <a:close/>
                <a:moveTo>
                  <a:pt x="453755" y="49208"/>
                </a:moveTo>
                <a:lnTo>
                  <a:pt x="458675" y="47717"/>
                </a:lnTo>
                <a:lnTo>
                  <a:pt x="463596" y="49506"/>
                </a:lnTo>
                <a:lnTo>
                  <a:pt x="466280" y="48910"/>
                </a:lnTo>
                <a:lnTo>
                  <a:pt x="466280" y="47717"/>
                </a:lnTo>
                <a:cubicBezTo>
                  <a:pt x="466280" y="47717"/>
                  <a:pt x="465535" y="46673"/>
                  <a:pt x="465535" y="46673"/>
                </a:cubicBezTo>
                <a:lnTo>
                  <a:pt x="464491" y="45778"/>
                </a:lnTo>
                <a:lnTo>
                  <a:pt x="462254" y="45182"/>
                </a:lnTo>
                <a:lnTo>
                  <a:pt x="461509" y="42796"/>
                </a:lnTo>
                <a:lnTo>
                  <a:pt x="460316" y="40559"/>
                </a:lnTo>
                <a:lnTo>
                  <a:pt x="460018" y="38024"/>
                </a:lnTo>
                <a:lnTo>
                  <a:pt x="458974" y="35788"/>
                </a:lnTo>
                <a:lnTo>
                  <a:pt x="457781" y="35788"/>
                </a:lnTo>
                <a:cubicBezTo>
                  <a:pt x="457781" y="35788"/>
                  <a:pt x="456588" y="36384"/>
                  <a:pt x="456588" y="36384"/>
                </a:cubicBezTo>
                <a:lnTo>
                  <a:pt x="454053" y="39664"/>
                </a:lnTo>
                <a:lnTo>
                  <a:pt x="454948" y="41454"/>
                </a:lnTo>
                <a:lnTo>
                  <a:pt x="455246" y="44734"/>
                </a:lnTo>
                <a:lnTo>
                  <a:pt x="453755" y="45778"/>
                </a:lnTo>
                <a:lnTo>
                  <a:pt x="451965" y="45331"/>
                </a:lnTo>
                <a:lnTo>
                  <a:pt x="451220" y="48313"/>
                </a:lnTo>
                <a:lnTo>
                  <a:pt x="452114" y="49357"/>
                </a:lnTo>
                <a:lnTo>
                  <a:pt x="453606" y="49357"/>
                </a:lnTo>
                <a:close/>
                <a:moveTo>
                  <a:pt x="821918" y="872914"/>
                </a:moveTo>
                <a:lnTo>
                  <a:pt x="821172" y="868143"/>
                </a:lnTo>
                <a:lnTo>
                  <a:pt x="818787" y="866204"/>
                </a:lnTo>
                <a:lnTo>
                  <a:pt x="817444" y="866204"/>
                </a:lnTo>
                <a:cubicBezTo>
                  <a:pt x="817444" y="866204"/>
                  <a:pt x="817147" y="868739"/>
                  <a:pt x="817147" y="868739"/>
                </a:cubicBezTo>
                <a:lnTo>
                  <a:pt x="815506" y="870082"/>
                </a:lnTo>
                <a:lnTo>
                  <a:pt x="815059" y="871274"/>
                </a:lnTo>
                <a:lnTo>
                  <a:pt x="815059" y="874107"/>
                </a:lnTo>
                <a:cubicBezTo>
                  <a:pt x="815059" y="874107"/>
                  <a:pt x="814463" y="876642"/>
                  <a:pt x="814463" y="876642"/>
                </a:cubicBezTo>
                <a:lnTo>
                  <a:pt x="815804" y="879177"/>
                </a:lnTo>
                <a:lnTo>
                  <a:pt x="815506" y="881712"/>
                </a:lnTo>
                <a:lnTo>
                  <a:pt x="816103" y="883502"/>
                </a:lnTo>
                <a:lnTo>
                  <a:pt x="816848" y="883502"/>
                </a:lnTo>
                <a:cubicBezTo>
                  <a:pt x="816848" y="883502"/>
                  <a:pt x="819681" y="882160"/>
                  <a:pt x="819681" y="882160"/>
                </a:cubicBezTo>
                <a:lnTo>
                  <a:pt x="821769" y="880370"/>
                </a:lnTo>
                <a:lnTo>
                  <a:pt x="822514" y="878133"/>
                </a:lnTo>
                <a:lnTo>
                  <a:pt x="821620" y="875599"/>
                </a:lnTo>
                <a:lnTo>
                  <a:pt x="822067" y="872765"/>
                </a:lnTo>
                <a:close/>
                <a:moveTo>
                  <a:pt x="906913" y="980724"/>
                </a:moveTo>
                <a:lnTo>
                  <a:pt x="906317" y="981917"/>
                </a:lnTo>
                <a:lnTo>
                  <a:pt x="906317" y="982961"/>
                </a:lnTo>
                <a:cubicBezTo>
                  <a:pt x="906317" y="982961"/>
                  <a:pt x="905422" y="983557"/>
                  <a:pt x="905422" y="983557"/>
                </a:cubicBezTo>
                <a:lnTo>
                  <a:pt x="906466" y="984303"/>
                </a:lnTo>
                <a:lnTo>
                  <a:pt x="906763" y="985943"/>
                </a:lnTo>
                <a:lnTo>
                  <a:pt x="907360" y="986241"/>
                </a:lnTo>
                <a:lnTo>
                  <a:pt x="909000" y="986241"/>
                </a:lnTo>
                <a:cubicBezTo>
                  <a:pt x="909000" y="986241"/>
                  <a:pt x="907957" y="982215"/>
                  <a:pt x="907957" y="982215"/>
                </a:cubicBezTo>
                <a:lnTo>
                  <a:pt x="906763" y="981022"/>
                </a:lnTo>
                <a:close/>
                <a:moveTo>
                  <a:pt x="905869" y="987434"/>
                </a:moveTo>
                <a:lnTo>
                  <a:pt x="905123" y="987434"/>
                </a:lnTo>
                <a:cubicBezTo>
                  <a:pt x="905123" y="987434"/>
                  <a:pt x="903782" y="989074"/>
                  <a:pt x="903782" y="989074"/>
                </a:cubicBezTo>
                <a:lnTo>
                  <a:pt x="903334" y="990416"/>
                </a:lnTo>
                <a:lnTo>
                  <a:pt x="902738" y="990715"/>
                </a:lnTo>
                <a:lnTo>
                  <a:pt x="902439" y="991609"/>
                </a:lnTo>
                <a:lnTo>
                  <a:pt x="901843" y="992355"/>
                </a:lnTo>
                <a:lnTo>
                  <a:pt x="900352" y="991758"/>
                </a:lnTo>
                <a:lnTo>
                  <a:pt x="900352" y="992355"/>
                </a:lnTo>
                <a:cubicBezTo>
                  <a:pt x="900352" y="992355"/>
                  <a:pt x="901694" y="994591"/>
                  <a:pt x="901694" y="994591"/>
                </a:cubicBezTo>
                <a:lnTo>
                  <a:pt x="903782" y="993995"/>
                </a:lnTo>
                <a:lnTo>
                  <a:pt x="905869" y="994591"/>
                </a:lnTo>
                <a:lnTo>
                  <a:pt x="907062" y="991162"/>
                </a:lnTo>
                <a:lnTo>
                  <a:pt x="906763" y="989522"/>
                </a:lnTo>
                <a:lnTo>
                  <a:pt x="906018" y="987285"/>
                </a:lnTo>
                <a:close/>
                <a:moveTo>
                  <a:pt x="927789" y="965365"/>
                </a:moveTo>
                <a:lnTo>
                  <a:pt x="926000" y="964620"/>
                </a:lnTo>
                <a:lnTo>
                  <a:pt x="924657" y="966111"/>
                </a:lnTo>
                <a:lnTo>
                  <a:pt x="924657" y="966856"/>
                </a:lnTo>
                <a:cubicBezTo>
                  <a:pt x="924657" y="966856"/>
                  <a:pt x="924807" y="968496"/>
                  <a:pt x="924807" y="968496"/>
                </a:cubicBezTo>
                <a:lnTo>
                  <a:pt x="925254" y="968496"/>
                </a:lnTo>
                <a:cubicBezTo>
                  <a:pt x="925254" y="968496"/>
                  <a:pt x="926745" y="968496"/>
                  <a:pt x="926745" y="968496"/>
                </a:cubicBezTo>
                <a:lnTo>
                  <a:pt x="926745" y="967453"/>
                </a:lnTo>
                <a:cubicBezTo>
                  <a:pt x="926745" y="967453"/>
                  <a:pt x="928534" y="966558"/>
                  <a:pt x="928534" y="966558"/>
                </a:cubicBezTo>
                <a:lnTo>
                  <a:pt x="927789" y="965365"/>
                </a:lnTo>
                <a:close/>
                <a:moveTo>
                  <a:pt x="658936" y="744229"/>
                </a:moveTo>
                <a:lnTo>
                  <a:pt x="656550" y="745422"/>
                </a:lnTo>
                <a:lnTo>
                  <a:pt x="650288" y="744676"/>
                </a:lnTo>
                <a:lnTo>
                  <a:pt x="650288" y="744229"/>
                </a:lnTo>
                <a:cubicBezTo>
                  <a:pt x="650288" y="744229"/>
                  <a:pt x="651332" y="742141"/>
                  <a:pt x="651332" y="742141"/>
                </a:cubicBezTo>
                <a:lnTo>
                  <a:pt x="649989" y="740949"/>
                </a:lnTo>
                <a:lnTo>
                  <a:pt x="648498" y="740501"/>
                </a:lnTo>
                <a:lnTo>
                  <a:pt x="643279" y="740054"/>
                </a:lnTo>
                <a:lnTo>
                  <a:pt x="636867" y="742291"/>
                </a:lnTo>
                <a:lnTo>
                  <a:pt x="624938" y="744975"/>
                </a:lnTo>
                <a:lnTo>
                  <a:pt x="623298" y="746913"/>
                </a:lnTo>
                <a:lnTo>
                  <a:pt x="622254" y="749448"/>
                </a:lnTo>
                <a:lnTo>
                  <a:pt x="623596" y="750790"/>
                </a:lnTo>
                <a:lnTo>
                  <a:pt x="627921" y="753772"/>
                </a:lnTo>
                <a:lnTo>
                  <a:pt x="632095" y="754220"/>
                </a:lnTo>
                <a:lnTo>
                  <a:pt x="635078" y="753474"/>
                </a:lnTo>
                <a:lnTo>
                  <a:pt x="638358" y="753921"/>
                </a:lnTo>
                <a:lnTo>
                  <a:pt x="639999" y="752132"/>
                </a:lnTo>
                <a:lnTo>
                  <a:pt x="644472" y="753325"/>
                </a:lnTo>
                <a:lnTo>
                  <a:pt x="646261" y="754965"/>
                </a:lnTo>
                <a:lnTo>
                  <a:pt x="649989" y="753474"/>
                </a:lnTo>
                <a:lnTo>
                  <a:pt x="650884" y="750641"/>
                </a:lnTo>
                <a:lnTo>
                  <a:pt x="652226" y="749448"/>
                </a:lnTo>
                <a:lnTo>
                  <a:pt x="656550" y="748553"/>
                </a:lnTo>
                <a:lnTo>
                  <a:pt x="661173" y="749746"/>
                </a:lnTo>
                <a:lnTo>
                  <a:pt x="662664" y="749746"/>
                </a:lnTo>
                <a:cubicBezTo>
                  <a:pt x="662664" y="749746"/>
                  <a:pt x="664155" y="747957"/>
                  <a:pt x="664155" y="747957"/>
                </a:cubicBezTo>
                <a:lnTo>
                  <a:pt x="662067" y="744975"/>
                </a:lnTo>
                <a:lnTo>
                  <a:pt x="658936" y="74408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14" name="Armenia__">
            <a:extLst>
              <a:ext uri="{FF2B5EF4-FFF2-40B4-BE49-F238E27FC236}">
                <a16:creationId xmlns:a16="http://schemas.microsoft.com/office/drawing/2014/main" id="{C72F4986-999D-64EA-C12F-8930EC6B728C}"/>
              </a:ext>
            </a:extLst>
          </p:cNvPr>
          <p:cNvSpPr/>
          <p:nvPr/>
        </p:nvSpPr>
        <p:spPr>
          <a:xfrm>
            <a:off x="7145615" y="2899589"/>
            <a:ext cx="82310" cy="83872"/>
          </a:xfrm>
          <a:custGeom>
            <a:avLst/>
            <a:gdLst>
              <a:gd name="connsiteX0" fmla="*/ 53234 w 82310"/>
              <a:gd name="connsiteY0" fmla="*/ 20727 h 78135"/>
              <a:gd name="connsiteX1" fmla="*/ 53234 w 82310"/>
              <a:gd name="connsiteY1" fmla="*/ 22069 h 78135"/>
              <a:gd name="connsiteX2" fmla="*/ 54129 w 82310"/>
              <a:gd name="connsiteY2" fmla="*/ 22367 h 78135"/>
              <a:gd name="connsiteX3" fmla="*/ 55172 w 82310"/>
              <a:gd name="connsiteY3" fmla="*/ 21771 h 78135"/>
              <a:gd name="connsiteX4" fmla="*/ 55470 w 82310"/>
              <a:gd name="connsiteY4" fmla="*/ 20727 h 78135"/>
              <a:gd name="connsiteX5" fmla="*/ 54725 w 82310"/>
              <a:gd name="connsiteY5" fmla="*/ 20280 h 78135"/>
              <a:gd name="connsiteX6" fmla="*/ 53979 w 82310"/>
              <a:gd name="connsiteY6" fmla="*/ 20280 h 78135"/>
              <a:gd name="connsiteX7" fmla="*/ 53234 w 82310"/>
              <a:gd name="connsiteY7" fmla="*/ 20727 h 78135"/>
              <a:gd name="connsiteX8" fmla="*/ 79478 w 82310"/>
              <a:gd name="connsiteY8" fmla="*/ 67549 h 78135"/>
              <a:gd name="connsiteX9" fmla="*/ 81416 w 82310"/>
              <a:gd name="connsiteY9" fmla="*/ 67549 h 78135"/>
              <a:gd name="connsiteX10" fmla="*/ 82311 w 82310"/>
              <a:gd name="connsiteY10" fmla="*/ 66803 h 78135"/>
              <a:gd name="connsiteX11" fmla="*/ 80224 w 82310"/>
              <a:gd name="connsiteY11" fmla="*/ 64417 h 78135"/>
              <a:gd name="connsiteX12" fmla="*/ 78434 w 82310"/>
              <a:gd name="connsiteY12" fmla="*/ 62777 h 78135"/>
              <a:gd name="connsiteX13" fmla="*/ 76943 w 82310"/>
              <a:gd name="connsiteY13" fmla="*/ 61733 h 78135"/>
              <a:gd name="connsiteX14" fmla="*/ 76644 w 82310"/>
              <a:gd name="connsiteY14" fmla="*/ 61137 h 78135"/>
              <a:gd name="connsiteX15" fmla="*/ 76644 w 82310"/>
              <a:gd name="connsiteY15" fmla="*/ 60690 h 78135"/>
              <a:gd name="connsiteX16" fmla="*/ 76943 w 82310"/>
              <a:gd name="connsiteY16" fmla="*/ 60093 h 78135"/>
              <a:gd name="connsiteX17" fmla="*/ 79627 w 82310"/>
              <a:gd name="connsiteY17" fmla="*/ 58751 h 78135"/>
              <a:gd name="connsiteX18" fmla="*/ 79925 w 82310"/>
              <a:gd name="connsiteY18" fmla="*/ 57558 h 78135"/>
              <a:gd name="connsiteX19" fmla="*/ 79925 w 82310"/>
              <a:gd name="connsiteY19" fmla="*/ 56216 h 78135"/>
              <a:gd name="connsiteX20" fmla="*/ 75601 w 82310"/>
              <a:gd name="connsiteY20" fmla="*/ 54278 h 78135"/>
              <a:gd name="connsiteX21" fmla="*/ 72469 w 82310"/>
              <a:gd name="connsiteY21" fmla="*/ 55023 h 78135"/>
              <a:gd name="connsiteX22" fmla="*/ 69636 w 82310"/>
              <a:gd name="connsiteY22" fmla="*/ 52787 h 78135"/>
              <a:gd name="connsiteX23" fmla="*/ 67847 w 82310"/>
              <a:gd name="connsiteY23" fmla="*/ 50997 h 78135"/>
              <a:gd name="connsiteX24" fmla="*/ 65610 w 82310"/>
              <a:gd name="connsiteY24" fmla="*/ 49059 h 78135"/>
              <a:gd name="connsiteX25" fmla="*/ 63522 w 82310"/>
              <a:gd name="connsiteY25" fmla="*/ 48015 h 78135"/>
              <a:gd name="connsiteX26" fmla="*/ 61584 w 82310"/>
              <a:gd name="connsiteY26" fmla="*/ 45629 h 78135"/>
              <a:gd name="connsiteX27" fmla="*/ 58154 w 82310"/>
              <a:gd name="connsiteY27" fmla="*/ 43243 h 78135"/>
              <a:gd name="connsiteX28" fmla="*/ 56067 w 82310"/>
              <a:gd name="connsiteY28" fmla="*/ 42498 h 78135"/>
              <a:gd name="connsiteX29" fmla="*/ 56067 w 82310"/>
              <a:gd name="connsiteY29" fmla="*/ 42199 h 78135"/>
              <a:gd name="connsiteX30" fmla="*/ 56514 w 82310"/>
              <a:gd name="connsiteY30" fmla="*/ 41752 h 78135"/>
              <a:gd name="connsiteX31" fmla="*/ 57409 w 82310"/>
              <a:gd name="connsiteY31" fmla="*/ 41454 h 78135"/>
              <a:gd name="connsiteX32" fmla="*/ 63374 w 82310"/>
              <a:gd name="connsiteY32" fmla="*/ 41454 h 78135"/>
              <a:gd name="connsiteX33" fmla="*/ 64119 w 82310"/>
              <a:gd name="connsiteY33" fmla="*/ 41156 h 78135"/>
              <a:gd name="connsiteX34" fmla="*/ 64417 w 82310"/>
              <a:gd name="connsiteY34" fmla="*/ 40112 h 78135"/>
              <a:gd name="connsiteX35" fmla="*/ 65312 w 82310"/>
              <a:gd name="connsiteY35" fmla="*/ 38621 h 78135"/>
              <a:gd name="connsiteX36" fmla="*/ 66207 w 82310"/>
              <a:gd name="connsiteY36" fmla="*/ 36384 h 78135"/>
              <a:gd name="connsiteX37" fmla="*/ 66207 w 82310"/>
              <a:gd name="connsiteY37" fmla="*/ 34445 h 78135"/>
              <a:gd name="connsiteX38" fmla="*/ 60093 w 82310"/>
              <a:gd name="connsiteY38" fmla="*/ 31314 h 78135"/>
              <a:gd name="connsiteX39" fmla="*/ 55769 w 82310"/>
              <a:gd name="connsiteY39" fmla="*/ 28481 h 78135"/>
              <a:gd name="connsiteX40" fmla="*/ 52786 w 82310"/>
              <a:gd name="connsiteY40" fmla="*/ 24753 h 78135"/>
              <a:gd name="connsiteX41" fmla="*/ 50699 w 82310"/>
              <a:gd name="connsiteY41" fmla="*/ 21323 h 78135"/>
              <a:gd name="connsiteX42" fmla="*/ 50699 w 82310"/>
              <a:gd name="connsiteY42" fmla="*/ 20131 h 78135"/>
              <a:gd name="connsiteX43" fmla="*/ 51295 w 82310"/>
              <a:gd name="connsiteY43" fmla="*/ 19087 h 78135"/>
              <a:gd name="connsiteX44" fmla="*/ 55918 w 82310"/>
              <a:gd name="connsiteY44" fmla="*/ 15955 h 78135"/>
              <a:gd name="connsiteX45" fmla="*/ 56216 w 82310"/>
              <a:gd name="connsiteY45" fmla="*/ 15061 h 78135"/>
              <a:gd name="connsiteX46" fmla="*/ 56216 w 82310"/>
              <a:gd name="connsiteY46" fmla="*/ 14464 h 78135"/>
              <a:gd name="connsiteX47" fmla="*/ 54427 w 82310"/>
              <a:gd name="connsiteY47" fmla="*/ 12824 h 78135"/>
              <a:gd name="connsiteX48" fmla="*/ 52339 w 82310"/>
              <a:gd name="connsiteY48" fmla="*/ 11184 h 78135"/>
              <a:gd name="connsiteX49" fmla="*/ 51743 w 82310"/>
              <a:gd name="connsiteY49" fmla="*/ 9991 h 78135"/>
              <a:gd name="connsiteX50" fmla="*/ 50401 w 82310"/>
              <a:gd name="connsiteY50" fmla="*/ 9394 h 78135"/>
              <a:gd name="connsiteX51" fmla="*/ 47866 w 82310"/>
              <a:gd name="connsiteY51" fmla="*/ 9394 h 78135"/>
              <a:gd name="connsiteX52" fmla="*/ 43392 w 82310"/>
              <a:gd name="connsiteY52" fmla="*/ 7307 h 78135"/>
              <a:gd name="connsiteX53" fmla="*/ 42498 w 82310"/>
              <a:gd name="connsiteY53" fmla="*/ 7307 h 78135"/>
              <a:gd name="connsiteX54" fmla="*/ 42348 w 82310"/>
              <a:gd name="connsiteY54" fmla="*/ 6710 h 78135"/>
              <a:gd name="connsiteX55" fmla="*/ 42348 w 82310"/>
              <a:gd name="connsiteY55" fmla="*/ 6263 h 78135"/>
              <a:gd name="connsiteX56" fmla="*/ 45778 w 82310"/>
              <a:gd name="connsiteY56" fmla="*/ 5368 h 78135"/>
              <a:gd name="connsiteX57" fmla="*/ 45778 w 82310"/>
              <a:gd name="connsiteY57" fmla="*/ 4623 h 78135"/>
              <a:gd name="connsiteX58" fmla="*/ 44734 w 82310"/>
              <a:gd name="connsiteY58" fmla="*/ 3728 h 78135"/>
              <a:gd name="connsiteX59" fmla="*/ 42945 w 82310"/>
              <a:gd name="connsiteY59" fmla="*/ 3131 h 78135"/>
              <a:gd name="connsiteX60" fmla="*/ 41304 w 82310"/>
              <a:gd name="connsiteY60" fmla="*/ 1491 h 78135"/>
              <a:gd name="connsiteX61" fmla="*/ 40708 w 82310"/>
              <a:gd name="connsiteY61" fmla="*/ 0 h 78135"/>
              <a:gd name="connsiteX62" fmla="*/ 40112 w 82310"/>
              <a:gd name="connsiteY62" fmla="*/ 447 h 78135"/>
              <a:gd name="connsiteX63" fmla="*/ 35787 w 82310"/>
              <a:gd name="connsiteY63" fmla="*/ 1044 h 78135"/>
              <a:gd name="connsiteX64" fmla="*/ 35787 w 82310"/>
              <a:gd name="connsiteY64" fmla="*/ 1342 h 78135"/>
              <a:gd name="connsiteX65" fmla="*/ 36831 w 82310"/>
              <a:gd name="connsiteY65" fmla="*/ 2237 h 78135"/>
              <a:gd name="connsiteX66" fmla="*/ 36831 w 82310"/>
              <a:gd name="connsiteY66" fmla="*/ 2535 h 78135"/>
              <a:gd name="connsiteX67" fmla="*/ 29376 w 82310"/>
              <a:gd name="connsiteY67" fmla="*/ 2535 h 78135"/>
              <a:gd name="connsiteX68" fmla="*/ 26990 w 82310"/>
              <a:gd name="connsiteY68" fmla="*/ 3131 h 78135"/>
              <a:gd name="connsiteX69" fmla="*/ 20578 w 82310"/>
              <a:gd name="connsiteY69" fmla="*/ 2386 h 78135"/>
              <a:gd name="connsiteX70" fmla="*/ 18490 w 82310"/>
              <a:gd name="connsiteY70" fmla="*/ 2684 h 78135"/>
              <a:gd name="connsiteX71" fmla="*/ 16701 w 82310"/>
              <a:gd name="connsiteY71" fmla="*/ 3430 h 78135"/>
              <a:gd name="connsiteX72" fmla="*/ 12227 w 82310"/>
              <a:gd name="connsiteY72" fmla="*/ 4175 h 78135"/>
              <a:gd name="connsiteX73" fmla="*/ 9245 w 82310"/>
              <a:gd name="connsiteY73" fmla="*/ 5070 h 78135"/>
              <a:gd name="connsiteX74" fmla="*/ 5368 w 82310"/>
              <a:gd name="connsiteY74" fmla="*/ 5517 h 78135"/>
              <a:gd name="connsiteX75" fmla="*/ 1342 w 82310"/>
              <a:gd name="connsiteY75" fmla="*/ 5517 h 78135"/>
              <a:gd name="connsiteX76" fmla="*/ 0 w 82310"/>
              <a:gd name="connsiteY76" fmla="*/ 5815 h 78135"/>
              <a:gd name="connsiteX77" fmla="*/ 447 w 82310"/>
              <a:gd name="connsiteY77" fmla="*/ 7158 h 78135"/>
              <a:gd name="connsiteX78" fmla="*/ 2087 w 82310"/>
              <a:gd name="connsiteY78" fmla="*/ 9096 h 78135"/>
              <a:gd name="connsiteX79" fmla="*/ 4026 w 82310"/>
              <a:gd name="connsiteY79" fmla="*/ 10289 h 78135"/>
              <a:gd name="connsiteX80" fmla="*/ 5070 w 82310"/>
              <a:gd name="connsiteY80" fmla="*/ 11631 h 78135"/>
              <a:gd name="connsiteX81" fmla="*/ 6710 w 82310"/>
              <a:gd name="connsiteY81" fmla="*/ 15955 h 78135"/>
              <a:gd name="connsiteX82" fmla="*/ 7456 w 82310"/>
              <a:gd name="connsiteY82" fmla="*/ 18341 h 78135"/>
              <a:gd name="connsiteX83" fmla="*/ 7157 w 82310"/>
              <a:gd name="connsiteY83" fmla="*/ 20727 h 78135"/>
              <a:gd name="connsiteX84" fmla="*/ 5964 w 82310"/>
              <a:gd name="connsiteY84" fmla="*/ 23113 h 78135"/>
              <a:gd name="connsiteX85" fmla="*/ 3429 w 82310"/>
              <a:gd name="connsiteY85" fmla="*/ 26095 h 78135"/>
              <a:gd name="connsiteX86" fmla="*/ 4026 w 82310"/>
              <a:gd name="connsiteY86" fmla="*/ 27288 h 78135"/>
              <a:gd name="connsiteX87" fmla="*/ 4623 w 82310"/>
              <a:gd name="connsiteY87" fmla="*/ 28928 h 78135"/>
              <a:gd name="connsiteX88" fmla="*/ 4623 w 82310"/>
              <a:gd name="connsiteY88" fmla="*/ 30121 h 78135"/>
              <a:gd name="connsiteX89" fmla="*/ 6263 w 82310"/>
              <a:gd name="connsiteY89" fmla="*/ 33849 h 78135"/>
              <a:gd name="connsiteX90" fmla="*/ 7157 w 82310"/>
              <a:gd name="connsiteY90" fmla="*/ 36235 h 78135"/>
              <a:gd name="connsiteX91" fmla="*/ 6412 w 82310"/>
              <a:gd name="connsiteY91" fmla="*/ 36831 h 78135"/>
              <a:gd name="connsiteX92" fmla="*/ 5964 w 82310"/>
              <a:gd name="connsiteY92" fmla="*/ 37577 h 78135"/>
              <a:gd name="connsiteX93" fmla="*/ 9245 w 82310"/>
              <a:gd name="connsiteY93" fmla="*/ 39366 h 78135"/>
              <a:gd name="connsiteX94" fmla="*/ 13271 w 82310"/>
              <a:gd name="connsiteY94" fmla="*/ 40857 h 78135"/>
              <a:gd name="connsiteX95" fmla="*/ 14911 w 82310"/>
              <a:gd name="connsiteY95" fmla="*/ 41156 h 78135"/>
              <a:gd name="connsiteX96" fmla="*/ 19385 w 82310"/>
              <a:gd name="connsiteY96" fmla="*/ 40410 h 78135"/>
              <a:gd name="connsiteX97" fmla="*/ 22367 w 82310"/>
              <a:gd name="connsiteY97" fmla="*/ 40410 h 78135"/>
              <a:gd name="connsiteX98" fmla="*/ 25200 w 82310"/>
              <a:gd name="connsiteY98" fmla="*/ 41752 h 78135"/>
              <a:gd name="connsiteX99" fmla="*/ 29376 w 82310"/>
              <a:gd name="connsiteY99" fmla="*/ 45182 h 78135"/>
              <a:gd name="connsiteX100" fmla="*/ 33998 w 82310"/>
              <a:gd name="connsiteY100" fmla="*/ 49804 h 78135"/>
              <a:gd name="connsiteX101" fmla="*/ 34893 w 82310"/>
              <a:gd name="connsiteY101" fmla="*/ 51146 h 78135"/>
              <a:gd name="connsiteX102" fmla="*/ 37427 w 82310"/>
              <a:gd name="connsiteY102" fmla="*/ 50699 h 78135"/>
              <a:gd name="connsiteX103" fmla="*/ 41752 w 82310"/>
              <a:gd name="connsiteY103" fmla="*/ 49208 h 78135"/>
              <a:gd name="connsiteX104" fmla="*/ 42945 w 82310"/>
              <a:gd name="connsiteY104" fmla="*/ 49953 h 78135"/>
              <a:gd name="connsiteX105" fmla="*/ 44287 w 82310"/>
              <a:gd name="connsiteY105" fmla="*/ 51444 h 78135"/>
              <a:gd name="connsiteX106" fmla="*/ 44883 w 82310"/>
              <a:gd name="connsiteY106" fmla="*/ 52787 h 78135"/>
              <a:gd name="connsiteX107" fmla="*/ 44883 w 82310"/>
              <a:gd name="connsiteY107" fmla="*/ 55172 h 78135"/>
              <a:gd name="connsiteX108" fmla="*/ 45480 w 82310"/>
              <a:gd name="connsiteY108" fmla="*/ 55620 h 78135"/>
              <a:gd name="connsiteX109" fmla="*/ 47567 w 82310"/>
              <a:gd name="connsiteY109" fmla="*/ 54874 h 78135"/>
              <a:gd name="connsiteX110" fmla="*/ 48462 w 82310"/>
              <a:gd name="connsiteY110" fmla="*/ 55769 h 78135"/>
              <a:gd name="connsiteX111" fmla="*/ 50102 w 82310"/>
              <a:gd name="connsiteY111" fmla="*/ 56962 h 78135"/>
              <a:gd name="connsiteX112" fmla="*/ 52935 w 82310"/>
              <a:gd name="connsiteY112" fmla="*/ 58155 h 78135"/>
              <a:gd name="connsiteX113" fmla="*/ 56962 w 82310"/>
              <a:gd name="connsiteY113" fmla="*/ 56365 h 78135"/>
              <a:gd name="connsiteX114" fmla="*/ 59049 w 82310"/>
              <a:gd name="connsiteY114" fmla="*/ 55918 h 78135"/>
              <a:gd name="connsiteX115" fmla="*/ 60690 w 82310"/>
              <a:gd name="connsiteY115" fmla="*/ 55918 h 78135"/>
              <a:gd name="connsiteX116" fmla="*/ 61584 w 82310"/>
              <a:gd name="connsiteY116" fmla="*/ 56514 h 78135"/>
              <a:gd name="connsiteX117" fmla="*/ 61882 w 82310"/>
              <a:gd name="connsiteY117" fmla="*/ 58304 h 78135"/>
              <a:gd name="connsiteX118" fmla="*/ 61584 w 82310"/>
              <a:gd name="connsiteY118" fmla="*/ 60540 h 78135"/>
              <a:gd name="connsiteX119" fmla="*/ 61137 w 82310"/>
              <a:gd name="connsiteY119" fmla="*/ 61733 h 78135"/>
              <a:gd name="connsiteX120" fmla="*/ 62032 w 82310"/>
              <a:gd name="connsiteY120" fmla="*/ 62628 h 78135"/>
              <a:gd name="connsiteX121" fmla="*/ 65312 w 82310"/>
              <a:gd name="connsiteY121" fmla="*/ 64865 h 78135"/>
              <a:gd name="connsiteX122" fmla="*/ 66654 w 82310"/>
              <a:gd name="connsiteY122" fmla="*/ 66058 h 78135"/>
              <a:gd name="connsiteX123" fmla="*/ 65908 w 82310"/>
              <a:gd name="connsiteY123" fmla="*/ 68145 h 78135"/>
              <a:gd name="connsiteX124" fmla="*/ 68443 w 82310"/>
              <a:gd name="connsiteY124" fmla="*/ 73364 h 78135"/>
              <a:gd name="connsiteX125" fmla="*/ 69338 w 82310"/>
              <a:gd name="connsiteY125" fmla="*/ 75303 h 78135"/>
              <a:gd name="connsiteX126" fmla="*/ 70382 w 82310"/>
              <a:gd name="connsiteY126" fmla="*/ 77838 h 78135"/>
              <a:gd name="connsiteX127" fmla="*/ 71873 w 82310"/>
              <a:gd name="connsiteY127" fmla="*/ 78136 h 78135"/>
              <a:gd name="connsiteX128" fmla="*/ 75750 w 82310"/>
              <a:gd name="connsiteY128" fmla="*/ 76794 h 78135"/>
              <a:gd name="connsiteX129" fmla="*/ 80372 w 82310"/>
              <a:gd name="connsiteY129" fmla="*/ 76794 h 78135"/>
              <a:gd name="connsiteX130" fmla="*/ 80372 w 82310"/>
              <a:gd name="connsiteY130" fmla="*/ 74110 h 78135"/>
              <a:gd name="connsiteX131" fmla="*/ 80372 w 82310"/>
              <a:gd name="connsiteY131" fmla="*/ 71873 h 78135"/>
              <a:gd name="connsiteX132" fmla="*/ 80074 w 82310"/>
              <a:gd name="connsiteY132" fmla="*/ 70531 h 78135"/>
              <a:gd name="connsiteX133" fmla="*/ 78136 w 82310"/>
              <a:gd name="connsiteY133" fmla="*/ 68742 h 78135"/>
              <a:gd name="connsiteX134" fmla="*/ 78136 w 82310"/>
              <a:gd name="connsiteY134" fmla="*/ 67996 h 78135"/>
              <a:gd name="connsiteX135" fmla="*/ 78583 w 82310"/>
              <a:gd name="connsiteY135" fmla="*/ 67549 h 78135"/>
              <a:gd name="connsiteX136" fmla="*/ 80074 w 82310"/>
              <a:gd name="connsiteY136" fmla="*/ 67847 h 78135"/>
              <a:gd name="connsiteX137" fmla="*/ 41155 w 82310"/>
              <a:gd name="connsiteY137" fmla="*/ 8350 h 78135"/>
              <a:gd name="connsiteX138" fmla="*/ 40559 w 82310"/>
              <a:gd name="connsiteY138" fmla="*/ 8649 h 78135"/>
              <a:gd name="connsiteX139" fmla="*/ 39664 w 82310"/>
              <a:gd name="connsiteY139" fmla="*/ 8350 h 78135"/>
              <a:gd name="connsiteX140" fmla="*/ 39366 w 82310"/>
              <a:gd name="connsiteY140" fmla="*/ 7456 h 78135"/>
              <a:gd name="connsiteX141" fmla="*/ 39366 w 82310"/>
              <a:gd name="connsiteY141" fmla="*/ 6561 h 78135"/>
              <a:gd name="connsiteX142" fmla="*/ 40261 w 82310"/>
              <a:gd name="connsiteY142" fmla="*/ 6412 h 78135"/>
              <a:gd name="connsiteX143" fmla="*/ 41006 w 82310"/>
              <a:gd name="connsiteY143" fmla="*/ 6710 h 78135"/>
              <a:gd name="connsiteX144" fmla="*/ 41006 w 82310"/>
              <a:gd name="connsiteY144" fmla="*/ 7456 h 78135"/>
              <a:gd name="connsiteX145" fmla="*/ 41006 w 82310"/>
              <a:gd name="connsiteY145" fmla="*/ 8350 h 7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82310" h="78135">
                <a:moveTo>
                  <a:pt x="53234" y="20727"/>
                </a:moveTo>
                <a:lnTo>
                  <a:pt x="53234" y="22069"/>
                </a:lnTo>
                <a:lnTo>
                  <a:pt x="54129" y="22367"/>
                </a:lnTo>
                <a:lnTo>
                  <a:pt x="55172" y="21771"/>
                </a:lnTo>
                <a:lnTo>
                  <a:pt x="55470" y="20727"/>
                </a:lnTo>
                <a:lnTo>
                  <a:pt x="54725" y="20280"/>
                </a:lnTo>
                <a:lnTo>
                  <a:pt x="53979" y="20280"/>
                </a:lnTo>
                <a:cubicBezTo>
                  <a:pt x="53979" y="20280"/>
                  <a:pt x="53234" y="20727"/>
                  <a:pt x="53234" y="20727"/>
                </a:cubicBezTo>
                <a:close/>
                <a:moveTo>
                  <a:pt x="79478" y="67549"/>
                </a:moveTo>
                <a:lnTo>
                  <a:pt x="81416" y="67549"/>
                </a:lnTo>
                <a:cubicBezTo>
                  <a:pt x="81416" y="67549"/>
                  <a:pt x="82311" y="66803"/>
                  <a:pt x="82311" y="66803"/>
                </a:cubicBezTo>
                <a:lnTo>
                  <a:pt x="80224" y="64417"/>
                </a:lnTo>
                <a:lnTo>
                  <a:pt x="78434" y="62777"/>
                </a:lnTo>
                <a:lnTo>
                  <a:pt x="76943" y="61733"/>
                </a:lnTo>
                <a:lnTo>
                  <a:pt x="76644" y="61137"/>
                </a:lnTo>
                <a:lnTo>
                  <a:pt x="76644" y="60690"/>
                </a:lnTo>
                <a:cubicBezTo>
                  <a:pt x="76644" y="60690"/>
                  <a:pt x="76943" y="60093"/>
                  <a:pt x="76943" y="60093"/>
                </a:cubicBezTo>
                <a:lnTo>
                  <a:pt x="79627" y="58751"/>
                </a:lnTo>
                <a:lnTo>
                  <a:pt x="79925" y="57558"/>
                </a:lnTo>
                <a:lnTo>
                  <a:pt x="79925" y="56216"/>
                </a:lnTo>
                <a:cubicBezTo>
                  <a:pt x="79925" y="56216"/>
                  <a:pt x="75601" y="54278"/>
                  <a:pt x="75601" y="54278"/>
                </a:cubicBezTo>
                <a:lnTo>
                  <a:pt x="72469" y="55023"/>
                </a:lnTo>
                <a:lnTo>
                  <a:pt x="69636" y="52787"/>
                </a:lnTo>
                <a:lnTo>
                  <a:pt x="67847" y="50997"/>
                </a:lnTo>
                <a:lnTo>
                  <a:pt x="65610" y="49059"/>
                </a:lnTo>
                <a:lnTo>
                  <a:pt x="63522" y="48015"/>
                </a:lnTo>
                <a:lnTo>
                  <a:pt x="61584" y="45629"/>
                </a:lnTo>
                <a:lnTo>
                  <a:pt x="58154" y="43243"/>
                </a:lnTo>
                <a:lnTo>
                  <a:pt x="56067" y="42498"/>
                </a:lnTo>
                <a:lnTo>
                  <a:pt x="56067" y="42199"/>
                </a:lnTo>
                <a:cubicBezTo>
                  <a:pt x="56067" y="42199"/>
                  <a:pt x="56514" y="41752"/>
                  <a:pt x="56514" y="41752"/>
                </a:cubicBezTo>
                <a:lnTo>
                  <a:pt x="57409" y="41454"/>
                </a:lnTo>
                <a:lnTo>
                  <a:pt x="63374" y="41454"/>
                </a:lnTo>
                <a:cubicBezTo>
                  <a:pt x="63374" y="41454"/>
                  <a:pt x="64119" y="41156"/>
                  <a:pt x="64119" y="41156"/>
                </a:cubicBezTo>
                <a:lnTo>
                  <a:pt x="64417" y="40112"/>
                </a:lnTo>
                <a:lnTo>
                  <a:pt x="65312" y="38621"/>
                </a:lnTo>
                <a:lnTo>
                  <a:pt x="66207" y="36384"/>
                </a:lnTo>
                <a:lnTo>
                  <a:pt x="66207" y="34445"/>
                </a:lnTo>
                <a:cubicBezTo>
                  <a:pt x="66207" y="34445"/>
                  <a:pt x="60093" y="31314"/>
                  <a:pt x="60093" y="31314"/>
                </a:cubicBezTo>
                <a:lnTo>
                  <a:pt x="55769" y="28481"/>
                </a:lnTo>
                <a:lnTo>
                  <a:pt x="52786" y="24753"/>
                </a:lnTo>
                <a:lnTo>
                  <a:pt x="50699" y="21323"/>
                </a:lnTo>
                <a:lnTo>
                  <a:pt x="50699" y="20131"/>
                </a:lnTo>
                <a:cubicBezTo>
                  <a:pt x="50699" y="20131"/>
                  <a:pt x="51295" y="19087"/>
                  <a:pt x="51295" y="19087"/>
                </a:cubicBezTo>
                <a:lnTo>
                  <a:pt x="55918" y="15955"/>
                </a:lnTo>
                <a:lnTo>
                  <a:pt x="56216" y="15061"/>
                </a:lnTo>
                <a:lnTo>
                  <a:pt x="56216" y="14464"/>
                </a:lnTo>
                <a:cubicBezTo>
                  <a:pt x="56216" y="14464"/>
                  <a:pt x="54427" y="12824"/>
                  <a:pt x="54427" y="12824"/>
                </a:cubicBezTo>
                <a:lnTo>
                  <a:pt x="52339" y="11184"/>
                </a:lnTo>
                <a:lnTo>
                  <a:pt x="51743" y="9991"/>
                </a:lnTo>
                <a:lnTo>
                  <a:pt x="50401" y="9394"/>
                </a:lnTo>
                <a:lnTo>
                  <a:pt x="47866" y="9394"/>
                </a:lnTo>
                <a:cubicBezTo>
                  <a:pt x="47866" y="9394"/>
                  <a:pt x="43392" y="7307"/>
                  <a:pt x="43392" y="7307"/>
                </a:cubicBezTo>
                <a:lnTo>
                  <a:pt x="42498" y="7307"/>
                </a:lnTo>
                <a:cubicBezTo>
                  <a:pt x="42498" y="7307"/>
                  <a:pt x="42348" y="6710"/>
                  <a:pt x="42348" y="6710"/>
                </a:cubicBezTo>
                <a:lnTo>
                  <a:pt x="42348" y="6263"/>
                </a:lnTo>
                <a:cubicBezTo>
                  <a:pt x="42348" y="6263"/>
                  <a:pt x="45778" y="5368"/>
                  <a:pt x="45778" y="5368"/>
                </a:cubicBezTo>
                <a:lnTo>
                  <a:pt x="45778" y="4623"/>
                </a:lnTo>
                <a:cubicBezTo>
                  <a:pt x="45778" y="4623"/>
                  <a:pt x="44734" y="3728"/>
                  <a:pt x="44734" y="3728"/>
                </a:cubicBezTo>
                <a:lnTo>
                  <a:pt x="42945" y="3131"/>
                </a:lnTo>
                <a:lnTo>
                  <a:pt x="41304" y="1491"/>
                </a:lnTo>
                <a:lnTo>
                  <a:pt x="40708" y="0"/>
                </a:lnTo>
                <a:lnTo>
                  <a:pt x="40112" y="447"/>
                </a:lnTo>
                <a:lnTo>
                  <a:pt x="35787" y="1044"/>
                </a:lnTo>
                <a:lnTo>
                  <a:pt x="35787" y="1342"/>
                </a:lnTo>
                <a:cubicBezTo>
                  <a:pt x="35787" y="1342"/>
                  <a:pt x="36831" y="2237"/>
                  <a:pt x="36831" y="2237"/>
                </a:cubicBezTo>
                <a:lnTo>
                  <a:pt x="36831" y="2535"/>
                </a:lnTo>
                <a:cubicBezTo>
                  <a:pt x="36831" y="2535"/>
                  <a:pt x="29376" y="2535"/>
                  <a:pt x="29376" y="2535"/>
                </a:cubicBezTo>
                <a:lnTo>
                  <a:pt x="26990" y="3131"/>
                </a:lnTo>
                <a:lnTo>
                  <a:pt x="20578" y="2386"/>
                </a:lnTo>
                <a:lnTo>
                  <a:pt x="18490" y="2684"/>
                </a:lnTo>
                <a:lnTo>
                  <a:pt x="16701" y="3430"/>
                </a:lnTo>
                <a:lnTo>
                  <a:pt x="12227" y="4175"/>
                </a:lnTo>
                <a:lnTo>
                  <a:pt x="9245" y="5070"/>
                </a:lnTo>
                <a:lnTo>
                  <a:pt x="5368" y="5517"/>
                </a:lnTo>
                <a:lnTo>
                  <a:pt x="1342" y="5517"/>
                </a:lnTo>
                <a:cubicBezTo>
                  <a:pt x="1342" y="5517"/>
                  <a:pt x="0" y="5815"/>
                  <a:pt x="0" y="5815"/>
                </a:cubicBezTo>
                <a:lnTo>
                  <a:pt x="447" y="7158"/>
                </a:lnTo>
                <a:lnTo>
                  <a:pt x="2087" y="9096"/>
                </a:lnTo>
                <a:lnTo>
                  <a:pt x="4026" y="10289"/>
                </a:lnTo>
                <a:lnTo>
                  <a:pt x="5070" y="11631"/>
                </a:lnTo>
                <a:lnTo>
                  <a:pt x="6710" y="15955"/>
                </a:lnTo>
                <a:lnTo>
                  <a:pt x="7456" y="18341"/>
                </a:lnTo>
                <a:lnTo>
                  <a:pt x="7157" y="20727"/>
                </a:lnTo>
                <a:lnTo>
                  <a:pt x="5964" y="23113"/>
                </a:lnTo>
                <a:lnTo>
                  <a:pt x="3429" y="26095"/>
                </a:lnTo>
                <a:lnTo>
                  <a:pt x="4026" y="27288"/>
                </a:lnTo>
                <a:lnTo>
                  <a:pt x="4623" y="28928"/>
                </a:lnTo>
                <a:lnTo>
                  <a:pt x="4623" y="30121"/>
                </a:lnTo>
                <a:cubicBezTo>
                  <a:pt x="4623" y="30121"/>
                  <a:pt x="6263" y="33849"/>
                  <a:pt x="6263" y="33849"/>
                </a:cubicBezTo>
                <a:lnTo>
                  <a:pt x="7157" y="36235"/>
                </a:lnTo>
                <a:lnTo>
                  <a:pt x="6412" y="36831"/>
                </a:lnTo>
                <a:lnTo>
                  <a:pt x="5964" y="37577"/>
                </a:lnTo>
                <a:lnTo>
                  <a:pt x="9245" y="39366"/>
                </a:lnTo>
                <a:lnTo>
                  <a:pt x="13271" y="40857"/>
                </a:lnTo>
                <a:lnTo>
                  <a:pt x="14911" y="41156"/>
                </a:lnTo>
                <a:lnTo>
                  <a:pt x="19385" y="40410"/>
                </a:lnTo>
                <a:lnTo>
                  <a:pt x="22367" y="40410"/>
                </a:lnTo>
                <a:cubicBezTo>
                  <a:pt x="22367" y="40410"/>
                  <a:pt x="25200" y="41752"/>
                  <a:pt x="25200" y="41752"/>
                </a:cubicBezTo>
                <a:lnTo>
                  <a:pt x="29376" y="45182"/>
                </a:lnTo>
                <a:lnTo>
                  <a:pt x="33998" y="49804"/>
                </a:lnTo>
                <a:lnTo>
                  <a:pt x="34893" y="51146"/>
                </a:lnTo>
                <a:lnTo>
                  <a:pt x="37427" y="50699"/>
                </a:lnTo>
                <a:lnTo>
                  <a:pt x="41752" y="49208"/>
                </a:lnTo>
                <a:lnTo>
                  <a:pt x="42945" y="49953"/>
                </a:lnTo>
                <a:lnTo>
                  <a:pt x="44287" y="51444"/>
                </a:lnTo>
                <a:lnTo>
                  <a:pt x="44883" y="52787"/>
                </a:lnTo>
                <a:lnTo>
                  <a:pt x="44883" y="55172"/>
                </a:lnTo>
                <a:cubicBezTo>
                  <a:pt x="44883" y="55172"/>
                  <a:pt x="45480" y="55620"/>
                  <a:pt x="45480" y="55620"/>
                </a:cubicBezTo>
                <a:lnTo>
                  <a:pt x="47567" y="54874"/>
                </a:lnTo>
                <a:lnTo>
                  <a:pt x="48462" y="55769"/>
                </a:lnTo>
                <a:lnTo>
                  <a:pt x="50102" y="56962"/>
                </a:lnTo>
                <a:lnTo>
                  <a:pt x="52935" y="58155"/>
                </a:lnTo>
                <a:lnTo>
                  <a:pt x="56962" y="56365"/>
                </a:lnTo>
                <a:lnTo>
                  <a:pt x="59049" y="55918"/>
                </a:lnTo>
                <a:lnTo>
                  <a:pt x="60690" y="55918"/>
                </a:lnTo>
                <a:cubicBezTo>
                  <a:pt x="60690" y="55918"/>
                  <a:pt x="61584" y="56514"/>
                  <a:pt x="61584" y="56514"/>
                </a:cubicBezTo>
                <a:lnTo>
                  <a:pt x="61882" y="58304"/>
                </a:lnTo>
                <a:lnTo>
                  <a:pt x="61584" y="60540"/>
                </a:lnTo>
                <a:lnTo>
                  <a:pt x="61137" y="61733"/>
                </a:lnTo>
                <a:lnTo>
                  <a:pt x="62032" y="62628"/>
                </a:lnTo>
                <a:lnTo>
                  <a:pt x="65312" y="64865"/>
                </a:lnTo>
                <a:lnTo>
                  <a:pt x="66654" y="66058"/>
                </a:lnTo>
                <a:lnTo>
                  <a:pt x="65908" y="68145"/>
                </a:lnTo>
                <a:lnTo>
                  <a:pt x="68443" y="73364"/>
                </a:lnTo>
                <a:lnTo>
                  <a:pt x="69338" y="75303"/>
                </a:lnTo>
                <a:lnTo>
                  <a:pt x="70382" y="77838"/>
                </a:lnTo>
                <a:lnTo>
                  <a:pt x="71873" y="78136"/>
                </a:lnTo>
                <a:lnTo>
                  <a:pt x="75750" y="76794"/>
                </a:lnTo>
                <a:lnTo>
                  <a:pt x="80372" y="76794"/>
                </a:lnTo>
                <a:cubicBezTo>
                  <a:pt x="80372" y="76794"/>
                  <a:pt x="80372" y="74110"/>
                  <a:pt x="80372" y="74110"/>
                </a:cubicBezTo>
                <a:lnTo>
                  <a:pt x="80372" y="71873"/>
                </a:lnTo>
                <a:cubicBezTo>
                  <a:pt x="80372" y="71873"/>
                  <a:pt x="80074" y="70531"/>
                  <a:pt x="80074" y="70531"/>
                </a:cubicBezTo>
                <a:lnTo>
                  <a:pt x="78136" y="68742"/>
                </a:lnTo>
                <a:lnTo>
                  <a:pt x="78136" y="67996"/>
                </a:lnTo>
                <a:cubicBezTo>
                  <a:pt x="78136" y="67996"/>
                  <a:pt x="78583" y="67549"/>
                  <a:pt x="78583" y="67549"/>
                </a:cubicBezTo>
                <a:lnTo>
                  <a:pt x="80074" y="67847"/>
                </a:lnTo>
                <a:close/>
                <a:moveTo>
                  <a:pt x="41155" y="8350"/>
                </a:moveTo>
                <a:lnTo>
                  <a:pt x="40559" y="8649"/>
                </a:lnTo>
                <a:lnTo>
                  <a:pt x="39664" y="8350"/>
                </a:lnTo>
                <a:lnTo>
                  <a:pt x="39366" y="7456"/>
                </a:lnTo>
                <a:lnTo>
                  <a:pt x="39366" y="6561"/>
                </a:lnTo>
                <a:cubicBezTo>
                  <a:pt x="39366" y="6561"/>
                  <a:pt x="40261" y="6412"/>
                  <a:pt x="40261" y="6412"/>
                </a:cubicBezTo>
                <a:lnTo>
                  <a:pt x="41006" y="6710"/>
                </a:lnTo>
                <a:lnTo>
                  <a:pt x="41006" y="7456"/>
                </a:lnTo>
                <a:cubicBezTo>
                  <a:pt x="41006" y="7456"/>
                  <a:pt x="41006" y="8350"/>
                  <a:pt x="41006" y="8350"/>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15" name="Argentina__">
            <a:extLst>
              <a:ext uri="{FF2B5EF4-FFF2-40B4-BE49-F238E27FC236}">
                <a16:creationId xmlns:a16="http://schemas.microsoft.com/office/drawing/2014/main" id="{AE5AB507-E8CE-83B5-8B04-D142E0CC059E}"/>
              </a:ext>
            </a:extLst>
          </p:cNvPr>
          <p:cNvSpPr/>
          <p:nvPr/>
        </p:nvSpPr>
        <p:spPr>
          <a:xfrm>
            <a:off x="4064022" y="4832518"/>
            <a:ext cx="525329" cy="1155499"/>
          </a:xfrm>
          <a:custGeom>
            <a:avLst/>
            <a:gdLst>
              <a:gd name="connsiteX0" fmla="*/ 217409 w 525329"/>
              <a:gd name="connsiteY0" fmla="*/ 1060947 h 1076455"/>
              <a:gd name="connsiteX1" fmla="*/ 207418 w 525329"/>
              <a:gd name="connsiteY1" fmla="*/ 1061693 h 1076455"/>
              <a:gd name="connsiteX2" fmla="*/ 201006 w 525329"/>
              <a:gd name="connsiteY2" fmla="*/ 1059605 h 1076455"/>
              <a:gd name="connsiteX3" fmla="*/ 194594 w 525329"/>
              <a:gd name="connsiteY3" fmla="*/ 1057070 h 1076455"/>
              <a:gd name="connsiteX4" fmla="*/ 188629 w 525329"/>
              <a:gd name="connsiteY4" fmla="*/ 1053492 h 1076455"/>
              <a:gd name="connsiteX5" fmla="*/ 183112 w 525329"/>
              <a:gd name="connsiteY5" fmla="*/ 1048720 h 1076455"/>
              <a:gd name="connsiteX6" fmla="*/ 178042 w 525329"/>
              <a:gd name="connsiteY6" fmla="*/ 1045290 h 1076455"/>
              <a:gd name="connsiteX7" fmla="*/ 172674 w 525329"/>
              <a:gd name="connsiteY7" fmla="*/ 1042457 h 1076455"/>
              <a:gd name="connsiteX8" fmla="*/ 166710 w 525329"/>
              <a:gd name="connsiteY8" fmla="*/ 1038729 h 1076455"/>
              <a:gd name="connsiteX9" fmla="*/ 161192 w 525329"/>
              <a:gd name="connsiteY9" fmla="*/ 1033958 h 1076455"/>
              <a:gd name="connsiteX10" fmla="*/ 156570 w 525329"/>
              <a:gd name="connsiteY10" fmla="*/ 1028888 h 1076455"/>
              <a:gd name="connsiteX11" fmla="*/ 151798 w 525329"/>
              <a:gd name="connsiteY11" fmla="*/ 1024265 h 1076455"/>
              <a:gd name="connsiteX12" fmla="*/ 149711 w 525329"/>
              <a:gd name="connsiteY12" fmla="*/ 1022625 h 1076455"/>
              <a:gd name="connsiteX13" fmla="*/ 147921 w 525329"/>
              <a:gd name="connsiteY13" fmla="*/ 1020537 h 1076455"/>
              <a:gd name="connsiteX14" fmla="*/ 144342 w 525329"/>
              <a:gd name="connsiteY14" fmla="*/ 1011441 h 1076455"/>
              <a:gd name="connsiteX15" fmla="*/ 143895 w 525329"/>
              <a:gd name="connsiteY15" fmla="*/ 1010994 h 1076455"/>
              <a:gd name="connsiteX16" fmla="*/ 137781 w 525329"/>
              <a:gd name="connsiteY16" fmla="*/ 1010547 h 1076455"/>
              <a:gd name="connsiteX17" fmla="*/ 135246 w 525329"/>
              <a:gd name="connsiteY17" fmla="*/ 1009205 h 1076455"/>
              <a:gd name="connsiteX18" fmla="*/ 134352 w 525329"/>
              <a:gd name="connsiteY18" fmla="*/ 1007713 h 1076455"/>
              <a:gd name="connsiteX19" fmla="*/ 134352 w 525329"/>
              <a:gd name="connsiteY19" fmla="*/ 1006073 h 1076455"/>
              <a:gd name="connsiteX20" fmla="*/ 135396 w 525329"/>
              <a:gd name="connsiteY20" fmla="*/ 1003687 h 1076455"/>
              <a:gd name="connsiteX21" fmla="*/ 136738 w 525329"/>
              <a:gd name="connsiteY21" fmla="*/ 1001451 h 1076455"/>
              <a:gd name="connsiteX22" fmla="*/ 139273 w 525329"/>
              <a:gd name="connsiteY22" fmla="*/ 1000109 h 1076455"/>
              <a:gd name="connsiteX23" fmla="*/ 141658 w 525329"/>
              <a:gd name="connsiteY23" fmla="*/ 1002494 h 1076455"/>
              <a:gd name="connsiteX24" fmla="*/ 140615 w 525329"/>
              <a:gd name="connsiteY24" fmla="*/ 998916 h 1076455"/>
              <a:gd name="connsiteX25" fmla="*/ 138974 w 525329"/>
              <a:gd name="connsiteY25" fmla="*/ 995784 h 1076455"/>
              <a:gd name="connsiteX26" fmla="*/ 132861 w 525329"/>
              <a:gd name="connsiteY26" fmla="*/ 988179 h 1076455"/>
              <a:gd name="connsiteX27" fmla="*/ 131370 w 525329"/>
              <a:gd name="connsiteY27" fmla="*/ 986688 h 1076455"/>
              <a:gd name="connsiteX28" fmla="*/ 131370 w 525329"/>
              <a:gd name="connsiteY28" fmla="*/ 997723 h 1076455"/>
              <a:gd name="connsiteX29" fmla="*/ 131370 w 525329"/>
              <a:gd name="connsiteY29" fmla="*/ 1008608 h 1076455"/>
              <a:gd name="connsiteX30" fmla="*/ 131370 w 525329"/>
              <a:gd name="connsiteY30" fmla="*/ 1018897 h 1076455"/>
              <a:gd name="connsiteX31" fmla="*/ 131370 w 525329"/>
              <a:gd name="connsiteY31" fmla="*/ 1029186 h 1076455"/>
              <a:gd name="connsiteX32" fmla="*/ 131370 w 525329"/>
              <a:gd name="connsiteY32" fmla="*/ 1039177 h 1076455"/>
              <a:gd name="connsiteX33" fmla="*/ 131370 w 525329"/>
              <a:gd name="connsiteY33" fmla="*/ 1049466 h 1076455"/>
              <a:gd name="connsiteX34" fmla="*/ 131370 w 525329"/>
              <a:gd name="connsiteY34" fmla="*/ 1060947 h 1076455"/>
              <a:gd name="connsiteX35" fmla="*/ 131071 w 525329"/>
              <a:gd name="connsiteY35" fmla="*/ 1069596 h 1076455"/>
              <a:gd name="connsiteX36" fmla="*/ 131966 w 525329"/>
              <a:gd name="connsiteY36" fmla="*/ 1068850 h 1076455"/>
              <a:gd name="connsiteX37" fmla="*/ 135396 w 525329"/>
              <a:gd name="connsiteY37" fmla="*/ 1068850 h 1076455"/>
              <a:gd name="connsiteX38" fmla="*/ 139571 w 525329"/>
              <a:gd name="connsiteY38" fmla="*/ 1068254 h 1076455"/>
              <a:gd name="connsiteX39" fmla="*/ 142553 w 525329"/>
              <a:gd name="connsiteY39" fmla="*/ 1068254 h 1076455"/>
              <a:gd name="connsiteX40" fmla="*/ 148220 w 525329"/>
              <a:gd name="connsiteY40" fmla="*/ 1069447 h 1076455"/>
              <a:gd name="connsiteX41" fmla="*/ 153886 w 525329"/>
              <a:gd name="connsiteY41" fmla="*/ 1070192 h 1076455"/>
              <a:gd name="connsiteX42" fmla="*/ 171481 w 525329"/>
              <a:gd name="connsiteY42" fmla="*/ 1071534 h 1076455"/>
              <a:gd name="connsiteX43" fmla="*/ 176700 w 525329"/>
              <a:gd name="connsiteY43" fmla="*/ 1072280 h 1076455"/>
              <a:gd name="connsiteX44" fmla="*/ 184603 w 525329"/>
              <a:gd name="connsiteY44" fmla="*/ 1075709 h 1076455"/>
              <a:gd name="connsiteX45" fmla="*/ 187735 w 525329"/>
              <a:gd name="connsiteY45" fmla="*/ 1076455 h 1076455"/>
              <a:gd name="connsiteX46" fmla="*/ 190717 w 525329"/>
              <a:gd name="connsiteY46" fmla="*/ 1075561 h 1076455"/>
              <a:gd name="connsiteX47" fmla="*/ 193699 w 525329"/>
              <a:gd name="connsiteY47" fmla="*/ 1074367 h 1076455"/>
              <a:gd name="connsiteX48" fmla="*/ 196682 w 525329"/>
              <a:gd name="connsiteY48" fmla="*/ 1074367 h 1076455"/>
              <a:gd name="connsiteX49" fmla="*/ 199664 w 525329"/>
              <a:gd name="connsiteY49" fmla="*/ 1073622 h 1076455"/>
              <a:gd name="connsiteX50" fmla="*/ 202497 w 525329"/>
              <a:gd name="connsiteY50" fmla="*/ 1072131 h 1076455"/>
              <a:gd name="connsiteX51" fmla="*/ 205479 w 525329"/>
              <a:gd name="connsiteY51" fmla="*/ 1071833 h 1076455"/>
              <a:gd name="connsiteX52" fmla="*/ 208611 w 525329"/>
              <a:gd name="connsiteY52" fmla="*/ 1072429 h 1076455"/>
              <a:gd name="connsiteX53" fmla="*/ 211742 w 525329"/>
              <a:gd name="connsiteY53" fmla="*/ 1072429 h 1076455"/>
              <a:gd name="connsiteX54" fmla="*/ 215172 w 525329"/>
              <a:gd name="connsiteY54" fmla="*/ 1071982 h 1076455"/>
              <a:gd name="connsiteX55" fmla="*/ 218452 w 525329"/>
              <a:gd name="connsiteY55" fmla="*/ 1070640 h 1076455"/>
              <a:gd name="connsiteX56" fmla="*/ 220987 w 525329"/>
              <a:gd name="connsiteY56" fmla="*/ 1067210 h 1076455"/>
              <a:gd name="connsiteX57" fmla="*/ 222926 w 525329"/>
              <a:gd name="connsiteY57" fmla="*/ 1063035 h 1076455"/>
              <a:gd name="connsiteX58" fmla="*/ 220987 w 525329"/>
              <a:gd name="connsiteY58" fmla="*/ 1061544 h 1076455"/>
              <a:gd name="connsiteX59" fmla="*/ 217856 w 525329"/>
              <a:gd name="connsiteY59" fmla="*/ 1061245 h 1076455"/>
              <a:gd name="connsiteX60" fmla="*/ 252599 w 525329"/>
              <a:gd name="connsiteY60" fmla="*/ 1065122 h 1076455"/>
              <a:gd name="connsiteX61" fmla="*/ 252003 w 525329"/>
              <a:gd name="connsiteY61" fmla="*/ 1064675 h 1076455"/>
              <a:gd name="connsiteX62" fmla="*/ 250661 w 525329"/>
              <a:gd name="connsiteY62" fmla="*/ 1064377 h 1076455"/>
              <a:gd name="connsiteX63" fmla="*/ 247679 w 525329"/>
              <a:gd name="connsiteY63" fmla="*/ 1064377 h 1076455"/>
              <a:gd name="connsiteX64" fmla="*/ 241863 w 525329"/>
              <a:gd name="connsiteY64" fmla="*/ 1065122 h 1076455"/>
              <a:gd name="connsiteX65" fmla="*/ 239030 w 525329"/>
              <a:gd name="connsiteY65" fmla="*/ 1064228 h 1076455"/>
              <a:gd name="connsiteX66" fmla="*/ 238135 w 525329"/>
              <a:gd name="connsiteY66" fmla="*/ 1065570 h 1076455"/>
              <a:gd name="connsiteX67" fmla="*/ 236942 w 525329"/>
              <a:gd name="connsiteY67" fmla="*/ 1066315 h 1076455"/>
              <a:gd name="connsiteX68" fmla="*/ 235302 w 525329"/>
              <a:gd name="connsiteY68" fmla="*/ 1066315 h 1076455"/>
              <a:gd name="connsiteX69" fmla="*/ 233513 w 525329"/>
              <a:gd name="connsiteY69" fmla="*/ 1068403 h 1076455"/>
              <a:gd name="connsiteX70" fmla="*/ 234258 w 525329"/>
              <a:gd name="connsiteY70" fmla="*/ 1069745 h 1076455"/>
              <a:gd name="connsiteX71" fmla="*/ 236793 w 525329"/>
              <a:gd name="connsiteY71" fmla="*/ 1071236 h 1076455"/>
              <a:gd name="connsiteX72" fmla="*/ 240223 w 525329"/>
              <a:gd name="connsiteY72" fmla="*/ 1068850 h 1076455"/>
              <a:gd name="connsiteX73" fmla="*/ 241714 w 525329"/>
              <a:gd name="connsiteY73" fmla="*/ 1068850 h 1076455"/>
              <a:gd name="connsiteX74" fmla="*/ 245144 w 525329"/>
              <a:gd name="connsiteY74" fmla="*/ 1067210 h 1076455"/>
              <a:gd name="connsiteX75" fmla="*/ 252898 w 525329"/>
              <a:gd name="connsiteY75" fmla="*/ 1067210 h 1076455"/>
              <a:gd name="connsiteX76" fmla="*/ 254389 w 525329"/>
              <a:gd name="connsiteY76" fmla="*/ 1067806 h 1076455"/>
              <a:gd name="connsiteX77" fmla="*/ 257968 w 525329"/>
              <a:gd name="connsiteY77" fmla="*/ 1066166 h 1076455"/>
              <a:gd name="connsiteX78" fmla="*/ 258415 w 525329"/>
              <a:gd name="connsiteY78" fmla="*/ 1064526 h 1076455"/>
              <a:gd name="connsiteX79" fmla="*/ 256625 w 525329"/>
              <a:gd name="connsiteY79" fmla="*/ 1064526 h 1076455"/>
              <a:gd name="connsiteX80" fmla="*/ 252599 w 525329"/>
              <a:gd name="connsiteY80" fmla="*/ 1065122 h 1076455"/>
              <a:gd name="connsiteX81" fmla="*/ 308517 w 525329"/>
              <a:gd name="connsiteY81" fmla="*/ 522794 h 1076455"/>
              <a:gd name="connsiteX82" fmla="*/ 306877 w 525329"/>
              <a:gd name="connsiteY82" fmla="*/ 522048 h 1076455"/>
              <a:gd name="connsiteX83" fmla="*/ 303597 w 525329"/>
              <a:gd name="connsiteY83" fmla="*/ 521154 h 1076455"/>
              <a:gd name="connsiteX84" fmla="*/ 303895 w 525329"/>
              <a:gd name="connsiteY84" fmla="*/ 521900 h 1076455"/>
              <a:gd name="connsiteX85" fmla="*/ 304938 w 525329"/>
              <a:gd name="connsiteY85" fmla="*/ 523689 h 1076455"/>
              <a:gd name="connsiteX86" fmla="*/ 308219 w 525329"/>
              <a:gd name="connsiteY86" fmla="*/ 525627 h 1076455"/>
              <a:gd name="connsiteX87" fmla="*/ 309561 w 525329"/>
              <a:gd name="connsiteY87" fmla="*/ 525926 h 1076455"/>
              <a:gd name="connsiteX88" fmla="*/ 309263 w 525329"/>
              <a:gd name="connsiteY88" fmla="*/ 523838 h 1076455"/>
              <a:gd name="connsiteX89" fmla="*/ 308368 w 525329"/>
              <a:gd name="connsiteY89" fmla="*/ 522645 h 1076455"/>
              <a:gd name="connsiteX90" fmla="*/ 523987 w 525329"/>
              <a:gd name="connsiteY90" fmla="*/ 134799 h 1076455"/>
              <a:gd name="connsiteX91" fmla="*/ 523987 w 525329"/>
              <a:gd name="connsiteY91" fmla="*/ 132115 h 1076455"/>
              <a:gd name="connsiteX92" fmla="*/ 525329 w 525329"/>
              <a:gd name="connsiteY92" fmla="*/ 130176 h 1076455"/>
              <a:gd name="connsiteX93" fmla="*/ 525329 w 525329"/>
              <a:gd name="connsiteY93" fmla="*/ 128387 h 1076455"/>
              <a:gd name="connsiteX94" fmla="*/ 523242 w 525329"/>
              <a:gd name="connsiteY94" fmla="*/ 124212 h 1076455"/>
              <a:gd name="connsiteX95" fmla="*/ 521303 w 525329"/>
              <a:gd name="connsiteY95" fmla="*/ 120633 h 1076455"/>
              <a:gd name="connsiteX96" fmla="*/ 520259 w 525329"/>
              <a:gd name="connsiteY96" fmla="*/ 114520 h 1076455"/>
              <a:gd name="connsiteX97" fmla="*/ 519514 w 525329"/>
              <a:gd name="connsiteY97" fmla="*/ 112134 h 1076455"/>
              <a:gd name="connsiteX98" fmla="*/ 517874 w 525329"/>
              <a:gd name="connsiteY98" fmla="*/ 111537 h 1076455"/>
              <a:gd name="connsiteX99" fmla="*/ 516382 w 525329"/>
              <a:gd name="connsiteY99" fmla="*/ 109450 h 1076455"/>
              <a:gd name="connsiteX100" fmla="*/ 514444 w 525329"/>
              <a:gd name="connsiteY100" fmla="*/ 109450 h 1076455"/>
              <a:gd name="connsiteX101" fmla="*/ 513549 w 525329"/>
              <a:gd name="connsiteY101" fmla="*/ 108555 h 1076455"/>
              <a:gd name="connsiteX102" fmla="*/ 512654 w 525329"/>
              <a:gd name="connsiteY102" fmla="*/ 107959 h 1076455"/>
              <a:gd name="connsiteX103" fmla="*/ 511312 w 525329"/>
              <a:gd name="connsiteY103" fmla="*/ 107959 h 1076455"/>
              <a:gd name="connsiteX104" fmla="*/ 510120 w 525329"/>
              <a:gd name="connsiteY104" fmla="*/ 109300 h 1076455"/>
              <a:gd name="connsiteX105" fmla="*/ 508032 w 525329"/>
              <a:gd name="connsiteY105" fmla="*/ 109300 h 1076455"/>
              <a:gd name="connsiteX106" fmla="*/ 506690 w 525329"/>
              <a:gd name="connsiteY106" fmla="*/ 109897 h 1076455"/>
              <a:gd name="connsiteX107" fmla="*/ 505050 w 525329"/>
              <a:gd name="connsiteY107" fmla="*/ 110941 h 1076455"/>
              <a:gd name="connsiteX108" fmla="*/ 503558 w 525329"/>
              <a:gd name="connsiteY108" fmla="*/ 110494 h 1076455"/>
              <a:gd name="connsiteX109" fmla="*/ 502664 w 525329"/>
              <a:gd name="connsiteY109" fmla="*/ 109599 h 1076455"/>
              <a:gd name="connsiteX110" fmla="*/ 500576 w 525329"/>
              <a:gd name="connsiteY110" fmla="*/ 109599 h 1076455"/>
              <a:gd name="connsiteX111" fmla="*/ 500129 w 525329"/>
              <a:gd name="connsiteY111" fmla="*/ 122125 h 1076455"/>
              <a:gd name="connsiteX112" fmla="*/ 498936 w 525329"/>
              <a:gd name="connsiteY112" fmla="*/ 130922 h 1076455"/>
              <a:gd name="connsiteX113" fmla="*/ 496848 w 525329"/>
              <a:gd name="connsiteY113" fmla="*/ 137483 h 1076455"/>
              <a:gd name="connsiteX114" fmla="*/ 495059 w 525329"/>
              <a:gd name="connsiteY114" fmla="*/ 140913 h 1076455"/>
              <a:gd name="connsiteX115" fmla="*/ 493419 w 525329"/>
              <a:gd name="connsiteY115" fmla="*/ 141360 h 1076455"/>
              <a:gd name="connsiteX116" fmla="*/ 492226 w 525329"/>
              <a:gd name="connsiteY116" fmla="*/ 142404 h 1076455"/>
              <a:gd name="connsiteX117" fmla="*/ 491480 w 525329"/>
              <a:gd name="connsiteY117" fmla="*/ 144044 h 1076455"/>
              <a:gd name="connsiteX118" fmla="*/ 490138 w 525329"/>
              <a:gd name="connsiteY118" fmla="*/ 145386 h 1076455"/>
              <a:gd name="connsiteX119" fmla="*/ 488200 w 525329"/>
              <a:gd name="connsiteY119" fmla="*/ 146430 h 1076455"/>
              <a:gd name="connsiteX120" fmla="*/ 487156 w 525329"/>
              <a:gd name="connsiteY120" fmla="*/ 147623 h 1076455"/>
              <a:gd name="connsiteX121" fmla="*/ 487156 w 525329"/>
              <a:gd name="connsiteY121" fmla="*/ 148965 h 1076455"/>
              <a:gd name="connsiteX122" fmla="*/ 485068 w 525329"/>
              <a:gd name="connsiteY122" fmla="*/ 149860 h 1076455"/>
              <a:gd name="connsiteX123" fmla="*/ 481490 w 525329"/>
              <a:gd name="connsiteY123" fmla="*/ 150307 h 1076455"/>
              <a:gd name="connsiteX124" fmla="*/ 479402 w 525329"/>
              <a:gd name="connsiteY124" fmla="*/ 151351 h 1076455"/>
              <a:gd name="connsiteX125" fmla="*/ 478806 w 525329"/>
              <a:gd name="connsiteY125" fmla="*/ 153140 h 1076455"/>
              <a:gd name="connsiteX126" fmla="*/ 477613 w 525329"/>
              <a:gd name="connsiteY126" fmla="*/ 154482 h 1076455"/>
              <a:gd name="connsiteX127" fmla="*/ 475823 w 525329"/>
              <a:gd name="connsiteY127" fmla="*/ 155526 h 1076455"/>
              <a:gd name="connsiteX128" fmla="*/ 474929 w 525329"/>
              <a:gd name="connsiteY128" fmla="*/ 157166 h 1076455"/>
              <a:gd name="connsiteX129" fmla="*/ 474929 w 525329"/>
              <a:gd name="connsiteY129" fmla="*/ 159552 h 1076455"/>
              <a:gd name="connsiteX130" fmla="*/ 474034 w 525329"/>
              <a:gd name="connsiteY130" fmla="*/ 161640 h 1076455"/>
              <a:gd name="connsiteX131" fmla="*/ 471946 w 525329"/>
              <a:gd name="connsiteY131" fmla="*/ 163280 h 1076455"/>
              <a:gd name="connsiteX132" fmla="*/ 470008 w 525329"/>
              <a:gd name="connsiteY132" fmla="*/ 163280 h 1076455"/>
              <a:gd name="connsiteX133" fmla="*/ 468218 w 525329"/>
              <a:gd name="connsiteY133" fmla="*/ 161789 h 1076455"/>
              <a:gd name="connsiteX134" fmla="*/ 465833 w 525329"/>
              <a:gd name="connsiteY134" fmla="*/ 160745 h 1076455"/>
              <a:gd name="connsiteX135" fmla="*/ 462850 w 525329"/>
              <a:gd name="connsiteY135" fmla="*/ 160148 h 1076455"/>
              <a:gd name="connsiteX136" fmla="*/ 460315 w 525329"/>
              <a:gd name="connsiteY136" fmla="*/ 160596 h 1076455"/>
              <a:gd name="connsiteX137" fmla="*/ 458228 w 525329"/>
              <a:gd name="connsiteY137" fmla="*/ 161938 h 1076455"/>
              <a:gd name="connsiteX138" fmla="*/ 456439 w 525329"/>
              <a:gd name="connsiteY138" fmla="*/ 164026 h 1076455"/>
              <a:gd name="connsiteX139" fmla="*/ 454798 w 525329"/>
              <a:gd name="connsiteY139" fmla="*/ 167008 h 1076455"/>
              <a:gd name="connsiteX140" fmla="*/ 453009 w 525329"/>
              <a:gd name="connsiteY140" fmla="*/ 167455 h 1076455"/>
              <a:gd name="connsiteX141" fmla="*/ 451070 w 525329"/>
              <a:gd name="connsiteY141" fmla="*/ 165517 h 1076455"/>
              <a:gd name="connsiteX142" fmla="*/ 448685 w 525329"/>
              <a:gd name="connsiteY142" fmla="*/ 164920 h 1076455"/>
              <a:gd name="connsiteX143" fmla="*/ 445702 w 525329"/>
              <a:gd name="connsiteY143" fmla="*/ 165666 h 1076455"/>
              <a:gd name="connsiteX144" fmla="*/ 443316 w 525329"/>
              <a:gd name="connsiteY144" fmla="*/ 165368 h 1076455"/>
              <a:gd name="connsiteX145" fmla="*/ 441527 w 525329"/>
              <a:gd name="connsiteY145" fmla="*/ 164026 h 1076455"/>
              <a:gd name="connsiteX146" fmla="*/ 438843 w 525329"/>
              <a:gd name="connsiteY146" fmla="*/ 164026 h 1076455"/>
              <a:gd name="connsiteX147" fmla="*/ 435264 w 525329"/>
              <a:gd name="connsiteY147" fmla="*/ 164920 h 1076455"/>
              <a:gd name="connsiteX148" fmla="*/ 427958 w 525329"/>
              <a:gd name="connsiteY148" fmla="*/ 163727 h 1076455"/>
              <a:gd name="connsiteX149" fmla="*/ 416923 w 525329"/>
              <a:gd name="connsiteY149" fmla="*/ 160298 h 1076455"/>
              <a:gd name="connsiteX150" fmla="*/ 407529 w 525329"/>
              <a:gd name="connsiteY150" fmla="*/ 158956 h 1076455"/>
              <a:gd name="connsiteX151" fmla="*/ 396047 w 525329"/>
              <a:gd name="connsiteY151" fmla="*/ 160148 h 1076455"/>
              <a:gd name="connsiteX152" fmla="*/ 395003 w 525329"/>
              <a:gd name="connsiteY152" fmla="*/ 156719 h 1076455"/>
              <a:gd name="connsiteX153" fmla="*/ 395600 w 525329"/>
              <a:gd name="connsiteY153" fmla="*/ 154781 h 1076455"/>
              <a:gd name="connsiteX154" fmla="*/ 397538 w 525329"/>
              <a:gd name="connsiteY154" fmla="*/ 153439 h 1076455"/>
              <a:gd name="connsiteX155" fmla="*/ 398731 w 525329"/>
              <a:gd name="connsiteY155" fmla="*/ 151798 h 1076455"/>
              <a:gd name="connsiteX156" fmla="*/ 399179 w 525329"/>
              <a:gd name="connsiteY156" fmla="*/ 150009 h 1076455"/>
              <a:gd name="connsiteX157" fmla="*/ 400521 w 525329"/>
              <a:gd name="connsiteY157" fmla="*/ 148667 h 1076455"/>
              <a:gd name="connsiteX158" fmla="*/ 402608 w 525329"/>
              <a:gd name="connsiteY158" fmla="*/ 147772 h 1076455"/>
              <a:gd name="connsiteX159" fmla="*/ 403503 w 525329"/>
              <a:gd name="connsiteY159" fmla="*/ 146878 h 1076455"/>
              <a:gd name="connsiteX160" fmla="*/ 403205 w 525329"/>
              <a:gd name="connsiteY160" fmla="*/ 145983 h 1076455"/>
              <a:gd name="connsiteX161" fmla="*/ 403652 w 525329"/>
              <a:gd name="connsiteY161" fmla="*/ 145088 h 1076455"/>
              <a:gd name="connsiteX162" fmla="*/ 404845 w 525329"/>
              <a:gd name="connsiteY162" fmla="*/ 144342 h 1076455"/>
              <a:gd name="connsiteX163" fmla="*/ 405591 w 525329"/>
              <a:gd name="connsiteY163" fmla="*/ 143150 h 1076455"/>
              <a:gd name="connsiteX164" fmla="*/ 405591 w 525329"/>
              <a:gd name="connsiteY164" fmla="*/ 141509 h 1076455"/>
              <a:gd name="connsiteX165" fmla="*/ 406187 w 525329"/>
              <a:gd name="connsiteY165" fmla="*/ 140764 h 1076455"/>
              <a:gd name="connsiteX166" fmla="*/ 406933 w 525329"/>
              <a:gd name="connsiteY166" fmla="*/ 140167 h 1076455"/>
              <a:gd name="connsiteX167" fmla="*/ 406933 w 525329"/>
              <a:gd name="connsiteY167" fmla="*/ 139123 h 1076455"/>
              <a:gd name="connsiteX168" fmla="*/ 406634 w 525329"/>
              <a:gd name="connsiteY168" fmla="*/ 135694 h 1076455"/>
              <a:gd name="connsiteX169" fmla="*/ 406634 w 525329"/>
              <a:gd name="connsiteY169" fmla="*/ 132861 h 1076455"/>
              <a:gd name="connsiteX170" fmla="*/ 407231 w 525329"/>
              <a:gd name="connsiteY170" fmla="*/ 130624 h 1076455"/>
              <a:gd name="connsiteX171" fmla="*/ 407976 w 525329"/>
              <a:gd name="connsiteY171" fmla="*/ 129282 h 1076455"/>
              <a:gd name="connsiteX172" fmla="*/ 408424 w 525329"/>
              <a:gd name="connsiteY172" fmla="*/ 128984 h 1076455"/>
              <a:gd name="connsiteX173" fmla="*/ 408871 w 525329"/>
              <a:gd name="connsiteY173" fmla="*/ 128238 h 1076455"/>
              <a:gd name="connsiteX174" fmla="*/ 408871 w 525329"/>
              <a:gd name="connsiteY174" fmla="*/ 126896 h 1076455"/>
              <a:gd name="connsiteX175" fmla="*/ 409766 w 525329"/>
              <a:gd name="connsiteY175" fmla="*/ 125703 h 1076455"/>
              <a:gd name="connsiteX176" fmla="*/ 413494 w 525329"/>
              <a:gd name="connsiteY176" fmla="*/ 123168 h 1076455"/>
              <a:gd name="connsiteX177" fmla="*/ 414836 w 525329"/>
              <a:gd name="connsiteY177" fmla="*/ 121826 h 1076455"/>
              <a:gd name="connsiteX178" fmla="*/ 414836 w 525329"/>
              <a:gd name="connsiteY178" fmla="*/ 120633 h 1076455"/>
              <a:gd name="connsiteX179" fmla="*/ 415432 w 525329"/>
              <a:gd name="connsiteY179" fmla="*/ 118993 h 1076455"/>
              <a:gd name="connsiteX180" fmla="*/ 417669 w 525329"/>
              <a:gd name="connsiteY180" fmla="*/ 115414 h 1076455"/>
              <a:gd name="connsiteX181" fmla="*/ 418265 w 525329"/>
              <a:gd name="connsiteY181" fmla="*/ 113774 h 1076455"/>
              <a:gd name="connsiteX182" fmla="*/ 418265 w 525329"/>
              <a:gd name="connsiteY182" fmla="*/ 112880 h 1076455"/>
              <a:gd name="connsiteX183" fmla="*/ 419160 w 525329"/>
              <a:gd name="connsiteY183" fmla="*/ 111984 h 1076455"/>
              <a:gd name="connsiteX184" fmla="*/ 421844 w 525329"/>
              <a:gd name="connsiteY184" fmla="*/ 110046 h 1076455"/>
              <a:gd name="connsiteX185" fmla="*/ 423335 w 525329"/>
              <a:gd name="connsiteY185" fmla="*/ 108108 h 1076455"/>
              <a:gd name="connsiteX186" fmla="*/ 423633 w 525329"/>
              <a:gd name="connsiteY186" fmla="*/ 106318 h 1076455"/>
              <a:gd name="connsiteX187" fmla="*/ 423037 w 525329"/>
              <a:gd name="connsiteY187" fmla="*/ 104380 h 1076455"/>
              <a:gd name="connsiteX188" fmla="*/ 421546 w 525329"/>
              <a:gd name="connsiteY188" fmla="*/ 102143 h 1076455"/>
              <a:gd name="connsiteX189" fmla="*/ 416923 w 525329"/>
              <a:gd name="connsiteY189" fmla="*/ 96477 h 1076455"/>
              <a:gd name="connsiteX190" fmla="*/ 413345 w 525329"/>
              <a:gd name="connsiteY190" fmla="*/ 93942 h 1076455"/>
              <a:gd name="connsiteX191" fmla="*/ 408722 w 525329"/>
              <a:gd name="connsiteY191" fmla="*/ 91854 h 1076455"/>
              <a:gd name="connsiteX192" fmla="*/ 405591 w 525329"/>
              <a:gd name="connsiteY192" fmla="*/ 91109 h 1076455"/>
              <a:gd name="connsiteX193" fmla="*/ 404099 w 525329"/>
              <a:gd name="connsiteY193" fmla="*/ 91854 h 1076455"/>
              <a:gd name="connsiteX194" fmla="*/ 402608 w 525329"/>
              <a:gd name="connsiteY194" fmla="*/ 91258 h 1076455"/>
              <a:gd name="connsiteX195" fmla="*/ 401117 w 525329"/>
              <a:gd name="connsiteY195" fmla="*/ 89319 h 1076455"/>
              <a:gd name="connsiteX196" fmla="*/ 398582 w 525329"/>
              <a:gd name="connsiteY196" fmla="*/ 87828 h 1076455"/>
              <a:gd name="connsiteX197" fmla="*/ 393214 w 525329"/>
              <a:gd name="connsiteY197" fmla="*/ 86188 h 1076455"/>
              <a:gd name="connsiteX198" fmla="*/ 380987 w 525329"/>
              <a:gd name="connsiteY198" fmla="*/ 79627 h 1076455"/>
              <a:gd name="connsiteX199" fmla="*/ 376066 w 525329"/>
              <a:gd name="connsiteY199" fmla="*/ 76495 h 1076455"/>
              <a:gd name="connsiteX200" fmla="*/ 374426 w 525329"/>
              <a:gd name="connsiteY200" fmla="*/ 74557 h 1076455"/>
              <a:gd name="connsiteX201" fmla="*/ 369803 w 525329"/>
              <a:gd name="connsiteY201" fmla="*/ 71127 h 1076455"/>
              <a:gd name="connsiteX202" fmla="*/ 362348 w 525329"/>
              <a:gd name="connsiteY202" fmla="*/ 66057 h 1076455"/>
              <a:gd name="connsiteX203" fmla="*/ 356681 w 525329"/>
              <a:gd name="connsiteY203" fmla="*/ 63672 h 1076455"/>
              <a:gd name="connsiteX204" fmla="*/ 352655 w 525329"/>
              <a:gd name="connsiteY204" fmla="*/ 63672 h 1076455"/>
              <a:gd name="connsiteX205" fmla="*/ 346243 w 525329"/>
              <a:gd name="connsiteY205" fmla="*/ 62330 h 1076455"/>
              <a:gd name="connsiteX206" fmla="*/ 337445 w 525329"/>
              <a:gd name="connsiteY206" fmla="*/ 59347 h 1076455"/>
              <a:gd name="connsiteX207" fmla="*/ 332375 w 525329"/>
              <a:gd name="connsiteY207" fmla="*/ 56365 h 1076455"/>
              <a:gd name="connsiteX208" fmla="*/ 331033 w 525329"/>
              <a:gd name="connsiteY208" fmla="*/ 53532 h 1076455"/>
              <a:gd name="connsiteX209" fmla="*/ 327753 w 525329"/>
              <a:gd name="connsiteY209" fmla="*/ 50699 h 1076455"/>
              <a:gd name="connsiteX210" fmla="*/ 322534 w 525329"/>
              <a:gd name="connsiteY210" fmla="*/ 47866 h 1076455"/>
              <a:gd name="connsiteX211" fmla="*/ 319850 w 525329"/>
              <a:gd name="connsiteY211" fmla="*/ 45927 h 1076455"/>
              <a:gd name="connsiteX212" fmla="*/ 319850 w 525329"/>
              <a:gd name="connsiteY212" fmla="*/ 45032 h 1076455"/>
              <a:gd name="connsiteX213" fmla="*/ 318061 w 525329"/>
              <a:gd name="connsiteY213" fmla="*/ 43839 h 1076455"/>
              <a:gd name="connsiteX214" fmla="*/ 315227 w 525329"/>
              <a:gd name="connsiteY214" fmla="*/ 42348 h 1076455"/>
              <a:gd name="connsiteX215" fmla="*/ 312096 w 525329"/>
              <a:gd name="connsiteY215" fmla="*/ 39813 h 1076455"/>
              <a:gd name="connsiteX216" fmla="*/ 308666 w 525329"/>
              <a:gd name="connsiteY216" fmla="*/ 36235 h 1076455"/>
              <a:gd name="connsiteX217" fmla="*/ 305088 w 525329"/>
              <a:gd name="connsiteY217" fmla="*/ 30717 h 1076455"/>
              <a:gd name="connsiteX218" fmla="*/ 301211 w 525329"/>
              <a:gd name="connsiteY218" fmla="*/ 23262 h 1076455"/>
              <a:gd name="connsiteX219" fmla="*/ 297035 w 525329"/>
              <a:gd name="connsiteY219" fmla="*/ 18341 h 1076455"/>
              <a:gd name="connsiteX220" fmla="*/ 292562 w 525329"/>
              <a:gd name="connsiteY220" fmla="*/ 15806 h 1076455"/>
              <a:gd name="connsiteX221" fmla="*/ 290325 w 525329"/>
              <a:gd name="connsiteY221" fmla="*/ 14166 h 1076455"/>
              <a:gd name="connsiteX222" fmla="*/ 290325 w 525329"/>
              <a:gd name="connsiteY222" fmla="*/ 13271 h 1076455"/>
              <a:gd name="connsiteX223" fmla="*/ 289729 w 525329"/>
              <a:gd name="connsiteY223" fmla="*/ 12526 h 1076455"/>
              <a:gd name="connsiteX224" fmla="*/ 289281 w 525329"/>
              <a:gd name="connsiteY224" fmla="*/ 12078 h 1076455"/>
              <a:gd name="connsiteX225" fmla="*/ 287194 w 525329"/>
              <a:gd name="connsiteY225" fmla="*/ 10438 h 1076455"/>
              <a:gd name="connsiteX226" fmla="*/ 285405 w 525329"/>
              <a:gd name="connsiteY226" fmla="*/ 7306 h 1076455"/>
              <a:gd name="connsiteX227" fmla="*/ 284957 w 525329"/>
              <a:gd name="connsiteY227" fmla="*/ 5815 h 1076455"/>
              <a:gd name="connsiteX228" fmla="*/ 284659 w 525329"/>
              <a:gd name="connsiteY228" fmla="*/ 5815 h 1076455"/>
              <a:gd name="connsiteX229" fmla="*/ 273475 w 525329"/>
              <a:gd name="connsiteY229" fmla="*/ 5815 h 1076455"/>
              <a:gd name="connsiteX230" fmla="*/ 262739 w 525329"/>
              <a:gd name="connsiteY230" fmla="*/ 5815 h 1076455"/>
              <a:gd name="connsiteX231" fmla="*/ 261695 w 525329"/>
              <a:gd name="connsiteY231" fmla="*/ 6561 h 1076455"/>
              <a:gd name="connsiteX232" fmla="*/ 260204 w 525329"/>
              <a:gd name="connsiteY232" fmla="*/ 6561 h 1076455"/>
              <a:gd name="connsiteX233" fmla="*/ 259011 w 525329"/>
              <a:gd name="connsiteY233" fmla="*/ 5964 h 1076455"/>
              <a:gd name="connsiteX234" fmla="*/ 257968 w 525329"/>
              <a:gd name="connsiteY234" fmla="*/ 5964 h 1076455"/>
              <a:gd name="connsiteX235" fmla="*/ 256327 w 525329"/>
              <a:gd name="connsiteY235" fmla="*/ 6561 h 1076455"/>
              <a:gd name="connsiteX236" fmla="*/ 254836 w 525329"/>
              <a:gd name="connsiteY236" fmla="*/ 7754 h 1076455"/>
              <a:gd name="connsiteX237" fmla="*/ 250810 w 525329"/>
              <a:gd name="connsiteY237" fmla="*/ 16104 h 1076455"/>
              <a:gd name="connsiteX238" fmla="*/ 248722 w 525329"/>
              <a:gd name="connsiteY238" fmla="*/ 19683 h 1076455"/>
              <a:gd name="connsiteX239" fmla="*/ 247231 w 525329"/>
              <a:gd name="connsiteY239" fmla="*/ 22963 h 1076455"/>
              <a:gd name="connsiteX240" fmla="*/ 246187 w 525329"/>
              <a:gd name="connsiteY240" fmla="*/ 28481 h 1076455"/>
              <a:gd name="connsiteX241" fmla="*/ 245740 w 525329"/>
              <a:gd name="connsiteY241" fmla="*/ 29376 h 1076455"/>
              <a:gd name="connsiteX242" fmla="*/ 244398 w 525329"/>
              <a:gd name="connsiteY242" fmla="*/ 27437 h 1076455"/>
              <a:gd name="connsiteX243" fmla="*/ 242460 w 525329"/>
              <a:gd name="connsiteY243" fmla="*/ 22367 h 1076455"/>
              <a:gd name="connsiteX244" fmla="*/ 241565 w 525329"/>
              <a:gd name="connsiteY244" fmla="*/ 19534 h 1076455"/>
              <a:gd name="connsiteX245" fmla="*/ 240372 w 525329"/>
              <a:gd name="connsiteY245" fmla="*/ 16253 h 1076455"/>
              <a:gd name="connsiteX246" fmla="*/ 238284 w 525329"/>
              <a:gd name="connsiteY246" fmla="*/ 12227 h 1076455"/>
              <a:gd name="connsiteX247" fmla="*/ 235750 w 525329"/>
              <a:gd name="connsiteY247" fmla="*/ 11034 h 1076455"/>
              <a:gd name="connsiteX248" fmla="*/ 234258 w 525329"/>
              <a:gd name="connsiteY248" fmla="*/ 10587 h 1076455"/>
              <a:gd name="connsiteX249" fmla="*/ 232022 w 525329"/>
              <a:gd name="connsiteY249" fmla="*/ 9841 h 1076455"/>
              <a:gd name="connsiteX250" fmla="*/ 228145 w 525329"/>
              <a:gd name="connsiteY250" fmla="*/ 8798 h 1076455"/>
              <a:gd name="connsiteX251" fmla="*/ 226355 w 525329"/>
              <a:gd name="connsiteY251" fmla="*/ 8798 h 1076455"/>
              <a:gd name="connsiteX252" fmla="*/ 215172 w 525329"/>
              <a:gd name="connsiteY252" fmla="*/ 8499 h 1076455"/>
              <a:gd name="connsiteX253" fmla="*/ 214277 w 525329"/>
              <a:gd name="connsiteY253" fmla="*/ 8499 h 1076455"/>
              <a:gd name="connsiteX254" fmla="*/ 209804 w 525329"/>
              <a:gd name="connsiteY254" fmla="*/ 8798 h 1076455"/>
              <a:gd name="connsiteX255" fmla="*/ 207567 w 525329"/>
              <a:gd name="connsiteY255" fmla="*/ 8499 h 1076455"/>
              <a:gd name="connsiteX256" fmla="*/ 205181 w 525329"/>
              <a:gd name="connsiteY256" fmla="*/ 6263 h 1076455"/>
              <a:gd name="connsiteX257" fmla="*/ 199962 w 525329"/>
              <a:gd name="connsiteY257" fmla="*/ 2237 h 1076455"/>
              <a:gd name="connsiteX258" fmla="*/ 198918 w 525329"/>
              <a:gd name="connsiteY258" fmla="*/ 895 h 1076455"/>
              <a:gd name="connsiteX259" fmla="*/ 196980 w 525329"/>
              <a:gd name="connsiteY259" fmla="*/ 0 h 1076455"/>
              <a:gd name="connsiteX260" fmla="*/ 195787 w 525329"/>
              <a:gd name="connsiteY260" fmla="*/ 0 h 1076455"/>
              <a:gd name="connsiteX261" fmla="*/ 195041 w 525329"/>
              <a:gd name="connsiteY261" fmla="*/ 745 h 1076455"/>
              <a:gd name="connsiteX262" fmla="*/ 194147 w 525329"/>
              <a:gd name="connsiteY262" fmla="*/ 4026 h 1076455"/>
              <a:gd name="connsiteX263" fmla="*/ 193103 w 525329"/>
              <a:gd name="connsiteY263" fmla="*/ 7008 h 1076455"/>
              <a:gd name="connsiteX264" fmla="*/ 191910 w 525329"/>
              <a:gd name="connsiteY264" fmla="*/ 8798 h 1076455"/>
              <a:gd name="connsiteX265" fmla="*/ 188182 w 525329"/>
              <a:gd name="connsiteY265" fmla="*/ 10140 h 1076455"/>
              <a:gd name="connsiteX266" fmla="*/ 184752 w 525329"/>
              <a:gd name="connsiteY266" fmla="*/ 11482 h 1076455"/>
              <a:gd name="connsiteX267" fmla="*/ 182814 w 525329"/>
              <a:gd name="connsiteY267" fmla="*/ 11780 h 1076455"/>
              <a:gd name="connsiteX268" fmla="*/ 181770 w 525329"/>
              <a:gd name="connsiteY268" fmla="*/ 13271 h 1076455"/>
              <a:gd name="connsiteX269" fmla="*/ 181323 w 525329"/>
              <a:gd name="connsiteY269" fmla="*/ 15359 h 1076455"/>
              <a:gd name="connsiteX270" fmla="*/ 180428 w 525329"/>
              <a:gd name="connsiteY270" fmla="*/ 17297 h 1076455"/>
              <a:gd name="connsiteX271" fmla="*/ 175358 w 525329"/>
              <a:gd name="connsiteY271" fmla="*/ 20130 h 1076455"/>
              <a:gd name="connsiteX272" fmla="*/ 174315 w 525329"/>
              <a:gd name="connsiteY272" fmla="*/ 21323 h 1076455"/>
              <a:gd name="connsiteX273" fmla="*/ 173718 w 525329"/>
              <a:gd name="connsiteY273" fmla="*/ 24156 h 1076455"/>
              <a:gd name="connsiteX274" fmla="*/ 170885 w 525329"/>
              <a:gd name="connsiteY274" fmla="*/ 27735 h 1076455"/>
              <a:gd name="connsiteX275" fmla="*/ 169990 w 525329"/>
              <a:gd name="connsiteY275" fmla="*/ 29077 h 1076455"/>
              <a:gd name="connsiteX276" fmla="*/ 174911 w 525329"/>
              <a:gd name="connsiteY276" fmla="*/ 34296 h 1076455"/>
              <a:gd name="connsiteX277" fmla="*/ 172823 w 525329"/>
              <a:gd name="connsiteY277" fmla="*/ 41304 h 1076455"/>
              <a:gd name="connsiteX278" fmla="*/ 169394 w 525329"/>
              <a:gd name="connsiteY278" fmla="*/ 52488 h 1076455"/>
              <a:gd name="connsiteX279" fmla="*/ 166710 w 525329"/>
              <a:gd name="connsiteY279" fmla="*/ 61137 h 1076455"/>
              <a:gd name="connsiteX280" fmla="*/ 166262 w 525329"/>
              <a:gd name="connsiteY280" fmla="*/ 62330 h 1076455"/>
              <a:gd name="connsiteX281" fmla="*/ 165666 w 525329"/>
              <a:gd name="connsiteY281" fmla="*/ 63970 h 1076455"/>
              <a:gd name="connsiteX282" fmla="*/ 159999 w 525329"/>
              <a:gd name="connsiteY282" fmla="*/ 66505 h 1076455"/>
              <a:gd name="connsiteX283" fmla="*/ 151649 w 525329"/>
              <a:gd name="connsiteY283" fmla="*/ 70084 h 1076455"/>
              <a:gd name="connsiteX284" fmla="*/ 147474 w 525329"/>
              <a:gd name="connsiteY284" fmla="*/ 72022 h 1076455"/>
              <a:gd name="connsiteX285" fmla="*/ 142106 w 525329"/>
              <a:gd name="connsiteY285" fmla="*/ 74408 h 1076455"/>
              <a:gd name="connsiteX286" fmla="*/ 140764 w 525329"/>
              <a:gd name="connsiteY286" fmla="*/ 76346 h 1076455"/>
              <a:gd name="connsiteX287" fmla="*/ 139273 w 525329"/>
              <a:gd name="connsiteY287" fmla="*/ 77390 h 1076455"/>
              <a:gd name="connsiteX288" fmla="*/ 137632 w 525329"/>
              <a:gd name="connsiteY288" fmla="*/ 78732 h 1076455"/>
              <a:gd name="connsiteX289" fmla="*/ 137036 w 525329"/>
              <a:gd name="connsiteY289" fmla="*/ 80223 h 1076455"/>
              <a:gd name="connsiteX290" fmla="*/ 135396 w 525329"/>
              <a:gd name="connsiteY290" fmla="*/ 81118 h 1076455"/>
              <a:gd name="connsiteX291" fmla="*/ 133904 w 525329"/>
              <a:gd name="connsiteY291" fmla="*/ 84548 h 1076455"/>
              <a:gd name="connsiteX292" fmla="*/ 133904 w 525329"/>
              <a:gd name="connsiteY292" fmla="*/ 87232 h 1076455"/>
              <a:gd name="connsiteX293" fmla="*/ 134799 w 525329"/>
              <a:gd name="connsiteY293" fmla="*/ 89021 h 1076455"/>
              <a:gd name="connsiteX294" fmla="*/ 136439 w 525329"/>
              <a:gd name="connsiteY294" fmla="*/ 89767 h 1076455"/>
              <a:gd name="connsiteX295" fmla="*/ 136887 w 525329"/>
              <a:gd name="connsiteY295" fmla="*/ 91854 h 1076455"/>
              <a:gd name="connsiteX296" fmla="*/ 137334 w 525329"/>
              <a:gd name="connsiteY296" fmla="*/ 93345 h 1076455"/>
              <a:gd name="connsiteX297" fmla="*/ 138527 w 525329"/>
              <a:gd name="connsiteY297" fmla="*/ 94538 h 1076455"/>
              <a:gd name="connsiteX298" fmla="*/ 138229 w 525329"/>
              <a:gd name="connsiteY298" fmla="*/ 95433 h 1076455"/>
              <a:gd name="connsiteX299" fmla="*/ 137334 w 525329"/>
              <a:gd name="connsiteY299" fmla="*/ 96178 h 1076455"/>
              <a:gd name="connsiteX300" fmla="*/ 135545 w 525329"/>
              <a:gd name="connsiteY300" fmla="*/ 96626 h 1076455"/>
              <a:gd name="connsiteX301" fmla="*/ 134352 w 525329"/>
              <a:gd name="connsiteY301" fmla="*/ 98714 h 1076455"/>
              <a:gd name="connsiteX302" fmla="*/ 133010 w 525329"/>
              <a:gd name="connsiteY302" fmla="*/ 104081 h 1076455"/>
              <a:gd name="connsiteX303" fmla="*/ 133010 w 525329"/>
              <a:gd name="connsiteY303" fmla="*/ 106020 h 1076455"/>
              <a:gd name="connsiteX304" fmla="*/ 134352 w 525329"/>
              <a:gd name="connsiteY304" fmla="*/ 110792 h 1076455"/>
              <a:gd name="connsiteX305" fmla="*/ 135097 w 525329"/>
              <a:gd name="connsiteY305" fmla="*/ 113476 h 1076455"/>
              <a:gd name="connsiteX306" fmla="*/ 137334 w 525329"/>
              <a:gd name="connsiteY306" fmla="*/ 123019 h 1076455"/>
              <a:gd name="connsiteX307" fmla="*/ 137632 w 525329"/>
              <a:gd name="connsiteY307" fmla="*/ 125554 h 1076455"/>
              <a:gd name="connsiteX308" fmla="*/ 134650 w 525329"/>
              <a:gd name="connsiteY308" fmla="*/ 129133 h 1076455"/>
              <a:gd name="connsiteX309" fmla="*/ 133457 w 525329"/>
              <a:gd name="connsiteY309" fmla="*/ 131370 h 1076455"/>
              <a:gd name="connsiteX310" fmla="*/ 133010 w 525329"/>
              <a:gd name="connsiteY310" fmla="*/ 133308 h 1076455"/>
              <a:gd name="connsiteX311" fmla="*/ 133010 w 525329"/>
              <a:gd name="connsiteY311" fmla="*/ 134799 h 1076455"/>
              <a:gd name="connsiteX312" fmla="*/ 133308 w 525329"/>
              <a:gd name="connsiteY312" fmla="*/ 136141 h 1076455"/>
              <a:gd name="connsiteX313" fmla="*/ 135843 w 525329"/>
              <a:gd name="connsiteY313" fmla="*/ 140615 h 1076455"/>
              <a:gd name="connsiteX314" fmla="*/ 138825 w 525329"/>
              <a:gd name="connsiteY314" fmla="*/ 144640 h 1076455"/>
              <a:gd name="connsiteX315" fmla="*/ 140317 w 525329"/>
              <a:gd name="connsiteY315" fmla="*/ 146728 h 1076455"/>
              <a:gd name="connsiteX316" fmla="*/ 140317 w 525329"/>
              <a:gd name="connsiteY316" fmla="*/ 149561 h 1076455"/>
              <a:gd name="connsiteX317" fmla="*/ 139571 w 525329"/>
              <a:gd name="connsiteY317" fmla="*/ 151202 h 1076455"/>
              <a:gd name="connsiteX318" fmla="*/ 138080 w 525329"/>
              <a:gd name="connsiteY318" fmla="*/ 151798 h 1076455"/>
              <a:gd name="connsiteX319" fmla="*/ 134650 w 525329"/>
              <a:gd name="connsiteY319" fmla="*/ 152842 h 1076455"/>
              <a:gd name="connsiteX320" fmla="*/ 133159 w 525329"/>
              <a:gd name="connsiteY320" fmla="*/ 154482 h 1076455"/>
              <a:gd name="connsiteX321" fmla="*/ 131519 w 525329"/>
              <a:gd name="connsiteY321" fmla="*/ 154781 h 1076455"/>
              <a:gd name="connsiteX322" fmla="*/ 130028 w 525329"/>
              <a:gd name="connsiteY322" fmla="*/ 153439 h 1076455"/>
              <a:gd name="connsiteX323" fmla="*/ 128387 w 525329"/>
              <a:gd name="connsiteY323" fmla="*/ 153737 h 1076455"/>
              <a:gd name="connsiteX324" fmla="*/ 126300 w 525329"/>
              <a:gd name="connsiteY324" fmla="*/ 154929 h 1076455"/>
              <a:gd name="connsiteX325" fmla="*/ 125554 w 525329"/>
              <a:gd name="connsiteY325" fmla="*/ 157614 h 1076455"/>
              <a:gd name="connsiteX326" fmla="*/ 123765 w 525329"/>
              <a:gd name="connsiteY326" fmla="*/ 162236 h 1076455"/>
              <a:gd name="connsiteX327" fmla="*/ 122274 w 525329"/>
              <a:gd name="connsiteY327" fmla="*/ 163578 h 1076455"/>
              <a:gd name="connsiteX328" fmla="*/ 121081 w 525329"/>
              <a:gd name="connsiteY328" fmla="*/ 167157 h 1076455"/>
              <a:gd name="connsiteX329" fmla="*/ 119142 w 525329"/>
              <a:gd name="connsiteY329" fmla="*/ 172227 h 1076455"/>
              <a:gd name="connsiteX330" fmla="*/ 118247 w 525329"/>
              <a:gd name="connsiteY330" fmla="*/ 175358 h 1076455"/>
              <a:gd name="connsiteX331" fmla="*/ 117800 w 525329"/>
              <a:gd name="connsiteY331" fmla="*/ 177595 h 1076455"/>
              <a:gd name="connsiteX332" fmla="*/ 115713 w 525329"/>
              <a:gd name="connsiteY332" fmla="*/ 179086 h 1076455"/>
              <a:gd name="connsiteX333" fmla="*/ 113327 w 525329"/>
              <a:gd name="connsiteY333" fmla="*/ 181919 h 1076455"/>
              <a:gd name="connsiteX334" fmla="*/ 111537 w 525329"/>
              <a:gd name="connsiteY334" fmla="*/ 184752 h 1076455"/>
              <a:gd name="connsiteX335" fmla="*/ 110792 w 525329"/>
              <a:gd name="connsiteY335" fmla="*/ 185498 h 1076455"/>
              <a:gd name="connsiteX336" fmla="*/ 109450 w 525329"/>
              <a:gd name="connsiteY336" fmla="*/ 185796 h 1076455"/>
              <a:gd name="connsiteX337" fmla="*/ 108406 w 525329"/>
              <a:gd name="connsiteY337" fmla="*/ 188331 h 1076455"/>
              <a:gd name="connsiteX338" fmla="*/ 104976 w 525329"/>
              <a:gd name="connsiteY338" fmla="*/ 192059 h 1076455"/>
              <a:gd name="connsiteX339" fmla="*/ 104231 w 525329"/>
              <a:gd name="connsiteY339" fmla="*/ 196532 h 1076455"/>
              <a:gd name="connsiteX340" fmla="*/ 103038 w 525329"/>
              <a:gd name="connsiteY340" fmla="*/ 198918 h 1076455"/>
              <a:gd name="connsiteX341" fmla="*/ 103038 w 525329"/>
              <a:gd name="connsiteY341" fmla="*/ 203093 h 1076455"/>
              <a:gd name="connsiteX342" fmla="*/ 100950 w 525329"/>
              <a:gd name="connsiteY342" fmla="*/ 210847 h 1076455"/>
              <a:gd name="connsiteX343" fmla="*/ 100652 w 525329"/>
              <a:gd name="connsiteY343" fmla="*/ 212637 h 1076455"/>
              <a:gd name="connsiteX344" fmla="*/ 98714 w 525329"/>
              <a:gd name="connsiteY344" fmla="*/ 213979 h 1076455"/>
              <a:gd name="connsiteX345" fmla="*/ 96179 w 525329"/>
              <a:gd name="connsiteY345" fmla="*/ 216961 h 1076455"/>
              <a:gd name="connsiteX346" fmla="*/ 95284 w 525329"/>
              <a:gd name="connsiteY346" fmla="*/ 219198 h 1076455"/>
              <a:gd name="connsiteX347" fmla="*/ 96477 w 525329"/>
              <a:gd name="connsiteY347" fmla="*/ 225759 h 1076455"/>
              <a:gd name="connsiteX348" fmla="*/ 97968 w 525329"/>
              <a:gd name="connsiteY348" fmla="*/ 232469 h 1076455"/>
              <a:gd name="connsiteX349" fmla="*/ 97968 w 525329"/>
              <a:gd name="connsiteY349" fmla="*/ 235600 h 1076455"/>
              <a:gd name="connsiteX350" fmla="*/ 97521 w 525329"/>
              <a:gd name="connsiteY350" fmla="*/ 239925 h 1076455"/>
              <a:gd name="connsiteX351" fmla="*/ 97073 w 525329"/>
              <a:gd name="connsiteY351" fmla="*/ 241714 h 1076455"/>
              <a:gd name="connsiteX352" fmla="*/ 97968 w 525329"/>
              <a:gd name="connsiteY352" fmla="*/ 242459 h 1076455"/>
              <a:gd name="connsiteX353" fmla="*/ 99608 w 525329"/>
              <a:gd name="connsiteY353" fmla="*/ 242907 h 1076455"/>
              <a:gd name="connsiteX354" fmla="*/ 100055 w 525329"/>
              <a:gd name="connsiteY354" fmla="*/ 244547 h 1076455"/>
              <a:gd name="connsiteX355" fmla="*/ 98863 w 525329"/>
              <a:gd name="connsiteY355" fmla="*/ 245740 h 1076455"/>
              <a:gd name="connsiteX356" fmla="*/ 98415 w 525329"/>
              <a:gd name="connsiteY356" fmla="*/ 247828 h 1076455"/>
              <a:gd name="connsiteX357" fmla="*/ 97073 w 525329"/>
              <a:gd name="connsiteY357" fmla="*/ 250064 h 1076455"/>
              <a:gd name="connsiteX358" fmla="*/ 93196 w 525329"/>
              <a:gd name="connsiteY358" fmla="*/ 250959 h 1076455"/>
              <a:gd name="connsiteX359" fmla="*/ 91854 w 525329"/>
              <a:gd name="connsiteY359" fmla="*/ 250214 h 1076455"/>
              <a:gd name="connsiteX360" fmla="*/ 91407 w 525329"/>
              <a:gd name="connsiteY360" fmla="*/ 250959 h 1076455"/>
              <a:gd name="connsiteX361" fmla="*/ 91407 w 525329"/>
              <a:gd name="connsiteY361" fmla="*/ 252599 h 1076455"/>
              <a:gd name="connsiteX362" fmla="*/ 90810 w 525329"/>
              <a:gd name="connsiteY362" fmla="*/ 254538 h 1076455"/>
              <a:gd name="connsiteX363" fmla="*/ 88872 w 525329"/>
              <a:gd name="connsiteY363" fmla="*/ 259757 h 1076455"/>
              <a:gd name="connsiteX364" fmla="*/ 87530 w 525329"/>
              <a:gd name="connsiteY364" fmla="*/ 264528 h 1076455"/>
              <a:gd name="connsiteX365" fmla="*/ 86784 w 525329"/>
              <a:gd name="connsiteY365" fmla="*/ 266616 h 1076455"/>
              <a:gd name="connsiteX366" fmla="*/ 87083 w 525329"/>
              <a:gd name="connsiteY366" fmla="*/ 268406 h 1076455"/>
              <a:gd name="connsiteX367" fmla="*/ 87679 w 525329"/>
              <a:gd name="connsiteY367" fmla="*/ 269449 h 1076455"/>
              <a:gd name="connsiteX368" fmla="*/ 87679 w 525329"/>
              <a:gd name="connsiteY368" fmla="*/ 270344 h 1076455"/>
              <a:gd name="connsiteX369" fmla="*/ 86635 w 525329"/>
              <a:gd name="connsiteY369" fmla="*/ 271537 h 1076455"/>
              <a:gd name="connsiteX370" fmla="*/ 85591 w 525329"/>
              <a:gd name="connsiteY370" fmla="*/ 273326 h 1076455"/>
              <a:gd name="connsiteX371" fmla="*/ 84548 w 525329"/>
              <a:gd name="connsiteY371" fmla="*/ 273625 h 1076455"/>
              <a:gd name="connsiteX372" fmla="*/ 83355 w 525329"/>
              <a:gd name="connsiteY372" fmla="*/ 273177 h 1076455"/>
              <a:gd name="connsiteX373" fmla="*/ 82162 w 525329"/>
              <a:gd name="connsiteY373" fmla="*/ 274221 h 1076455"/>
              <a:gd name="connsiteX374" fmla="*/ 81864 w 525329"/>
              <a:gd name="connsiteY374" fmla="*/ 276458 h 1076455"/>
              <a:gd name="connsiteX375" fmla="*/ 81118 w 525329"/>
              <a:gd name="connsiteY375" fmla="*/ 279291 h 1076455"/>
              <a:gd name="connsiteX376" fmla="*/ 80820 w 525329"/>
              <a:gd name="connsiteY376" fmla="*/ 282571 h 1076455"/>
              <a:gd name="connsiteX377" fmla="*/ 80373 w 525329"/>
              <a:gd name="connsiteY377" fmla="*/ 286896 h 1076455"/>
              <a:gd name="connsiteX378" fmla="*/ 82013 w 525329"/>
              <a:gd name="connsiteY378" fmla="*/ 289878 h 1076455"/>
              <a:gd name="connsiteX379" fmla="*/ 83951 w 525329"/>
              <a:gd name="connsiteY379" fmla="*/ 295246 h 1076455"/>
              <a:gd name="connsiteX380" fmla="*/ 85442 w 525329"/>
              <a:gd name="connsiteY380" fmla="*/ 296588 h 1076455"/>
              <a:gd name="connsiteX381" fmla="*/ 87083 w 525329"/>
              <a:gd name="connsiteY381" fmla="*/ 296588 h 1076455"/>
              <a:gd name="connsiteX382" fmla="*/ 88425 w 525329"/>
              <a:gd name="connsiteY382" fmla="*/ 297632 h 1076455"/>
              <a:gd name="connsiteX383" fmla="*/ 89170 w 525329"/>
              <a:gd name="connsiteY383" fmla="*/ 298825 h 1076455"/>
              <a:gd name="connsiteX384" fmla="*/ 88276 w 525329"/>
              <a:gd name="connsiteY384" fmla="*/ 301062 h 1076455"/>
              <a:gd name="connsiteX385" fmla="*/ 86635 w 525329"/>
              <a:gd name="connsiteY385" fmla="*/ 301360 h 1076455"/>
              <a:gd name="connsiteX386" fmla="*/ 86635 w 525329"/>
              <a:gd name="connsiteY386" fmla="*/ 302553 h 1076455"/>
              <a:gd name="connsiteX387" fmla="*/ 86934 w 525329"/>
              <a:gd name="connsiteY387" fmla="*/ 305386 h 1076455"/>
              <a:gd name="connsiteX388" fmla="*/ 87530 w 525329"/>
              <a:gd name="connsiteY388" fmla="*/ 308070 h 1076455"/>
              <a:gd name="connsiteX389" fmla="*/ 89170 w 525329"/>
              <a:gd name="connsiteY389" fmla="*/ 309412 h 1076455"/>
              <a:gd name="connsiteX390" fmla="*/ 89916 w 525329"/>
              <a:gd name="connsiteY390" fmla="*/ 313140 h 1076455"/>
              <a:gd name="connsiteX391" fmla="*/ 91556 w 525329"/>
              <a:gd name="connsiteY391" fmla="*/ 314332 h 1076455"/>
              <a:gd name="connsiteX392" fmla="*/ 91556 w 525329"/>
              <a:gd name="connsiteY392" fmla="*/ 319104 h 1076455"/>
              <a:gd name="connsiteX393" fmla="*/ 92898 w 525329"/>
              <a:gd name="connsiteY393" fmla="*/ 324621 h 1076455"/>
              <a:gd name="connsiteX394" fmla="*/ 94538 w 525329"/>
              <a:gd name="connsiteY394" fmla="*/ 326262 h 1076455"/>
              <a:gd name="connsiteX395" fmla="*/ 95284 w 525329"/>
              <a:gd name="connsiteY395" fmla="*/ 327007 h 1076455"/>
              <a:gd name="connsiteX396" fmla="*/ 94687 w 525329"/>
              <a:gd name="connsiteY396" fmla="*/ 329393 h 1076455"/>
              <a:gd name="connsiteX397" fmla="*/ 93345 w 525329"/>
              <a:gd name="connsiteY397" fmla="*/ 331332 h 1076455"/>
              <a:gd name="connsiteX398" fmla="*/ 93047 w 525329"/>
              <a:gd name="connsiteY398" fmla="*/ 334463 h 1076455"/>
              <a:gd name="connsiteX399" fmla="*/ 93494 w 525329"/>
              <a:gd name="connsiteY399" fmla="*/ 336700 h 1076455"/>
              <a:gd name="connsiteX400" fmla="*/ 95135 w 525329"/>
              <a:gd name="connsiteY400" fmla="*/ 338787 h 1076455"/>
              <a:gd name="connsiteX401" fmla="*/ 96477 w 525329"/>
              <a:gd name="connsiteY401" fmla="*/ 339085 h 1076455"/>
              <a:gd name="connsiteX402" fmla="*/ 98415 w 525329"/>
              <a:gd name="connsiteY402" fmla="*/ 338191 h 1076455"/>
              <a:gd name="connsiteX403" fmla="*/ 100503 w 525329"/>
              <a:gd name="connsiteY403" fmla="*/ 339235 h 1076455"/>
              <a:gd name="connsiteX404" fmla="*/ 100801 w 525329"/>
              <a:gd name="connsiteY404" fmla="*/ 341024 h 1076455"/>
              <a:gd name="connsiteX405" fmla="*/ 101099 w 525329"/>
              <a:gd name="connsiteY405" fmla="*/ 342664 h 1076455"/>
              <a:gd name="connsiteX406" fmla="*/ 100055 w 525329"/>
              <a:gd name="connsiteY406" fmla="*/ 344901 h 1076455"/>
              <a:gd name="connsiteX407" fmla="*/ 98863 w 525329"/>
              <a:gd name="connsiteY407" fmla="*/ 348927 h 1076455"/>
              <a:gd name="connsiteX408" fmla="*/ 98564 w 525329"/>
              <a:gd name="connsiteY408" fmla="*/ 352953 h 1076455"/>
              <a:gd name="connsiteX409" fmla="*/ 98863 w 525329"/>
              <a:gd name="connsiteY409" fmla="*/ 359067 h 1076455"/>
              <a:gd name="connsiteX410" fmla="*/ 99459 w 525329"/>
              <a:gd name="connsiteY410" fmla="*/ 363838 h 1076455"/>
              <a:gd name="connsiteX411" fmla="*/ 99459 w 525329"/>
              <a:gd name="connsiteY411" fmla="*/ 366821 h 1076455"/>
              <a:gd name="connsiteX412" fmla="*/ 99757 w 525329"/>
              <a:gd name="connsiteY412" fmla="*/ 368163 h 1076455"/>
              <a:gd name="connsiteX413" fmla="*/ 99012 w 525329"/>
              <a:gd name="connsiteY413" fmla="*/ 369058 h 1076455"/>
              <a:gd name="connsiteX414" fmla="*/ 97222 w 525329"/>
              <a:gd name="connsiteY414" fmla="*/ 369505 h 1076455"/>
              <a:gd name="connsiteX415" fmla="*/ 95731 w 525329"/>
              <a:gd name="connsiteY415" fmla="*/ 369505 h 1076455"/>
              <a:gd name="connsiteX416" fmla="*/ 94389 w 525329"/>
              <a:gd name="connsiteY416" fmla="*/ 370400 h 1076455"/>
              <a:gd name="connsiteX417" fmla="*/ 94091 w 525329"/>
              <a:gd name="connsiteY417" fmla="*/ 371891 h 1076455"/>
              <a:gd name="connsiteX418" fmla="*/ 93047 w 525329"/>
              <a:gd name="connsiteY418" fmla="*/ 374425 h 1076455"/>
              <a:gd name="connsiteX419" fmla="*/ 92003 w 525329"/>
              <a:gd name="connsiteY419" fmla="*/ 376364 h 1076455"/>
              <a:gd name="connsiteX420" fmla="*/ 90214 w 525329"/>
              <a:gd name="connsiteY420" fmla="*/ 379048 h 1076455"/>
              <a:gd name="connsiteX421" fmla="*/ 89021 w 525329"/>
              <a:gd name="connsiteY421" fmla="*/ 381881 h 1076455"/>
              <a:gd name="connsiteX422" fmla="*/ 88127 w 525329"/>
              <a:gd name="connsiteY422" fmla="*/ 383670 h 1076455"/>
              <a:gd name="connsiteX423" fmla="*/ 88127 w 525329"/>
              <a:gd name="connsiteY423" fmla="*/ 385013 h 1076455"/>
              <a:gd name="connsiteX424" fmla="*/ 87530 w 525329"/>
              <a:gd name="connsiteY424" fmla="*/ 387548 h 1076455"/>
              <a:gd name="connsiteX425" fmla="*/ 86784 w 525329"/>
              <a:gd name="connsiteY425" fmla="*/ 389635 h 1076455"/>
              <a:gd name="connsiteX426" fmla="*/ 85293 w 525329"/>
              <a:gd name="connsiteY426" fmla="*/ 396644 h 1076455"/>
              <a:gd name="connsiteX427" fmla="*/ 83355 w 525329"/>
              <a:gd name="connsiteY427" fmla="*/ 398135 h 1076455"/>
              <a:gd name="connsiteX428" fmla="*/ 81864 w 525329"/>
              <a:gd name="connsiteY428" fmla="*/ 398880 h 1076455"/>
              <a:gd name="connsiteX429" fmla="*/ 81118 w 525329"/>
              <a:gd name="connsiteY429" fmla="*/ 399775 h 1076455"/>
              <a:gd name="connsiteX430" fmla="*/ 81715 w 525329"/>
              <a:gd name="connsiteY430" fmla="*/ 401714 h 1076455"/>
              <a:gd name="connsiteX431" fmla="*/ 83355 w 525329"/>
              <a:gd name="connsiteY431" fmla="*/ 402310 h 1076455"/>
              <a:gd name="connsiteX432" fmla="*/ 83951 w 525329"/>
              <a:gd name="connsiteY432" fmla="*/ 403801 h 1076455"/>
              <a:gd name="connsiteX433" fmla="*/ 83951 w 525329"/>
              <a:gd name="connsiteY433" fmla="*/ 406187 h 1076455"/>
              <a:gd name="connsiteX434" fmla="*/ 84846 w 525329"/>
              <a:gd name="connsiteY434" fmla="*/ 408423 h 1076455"/>
              <a:gd name="connsiteX435" fmla="*/ 84846 w 525329"/>
              <a:gd name="connsiteY435" fmla="*/ 411108 h 1076455"/>
              <a:gd name="connsiteX436" fmla="*/ 85741 w 525329"/>
              <a:gd name="connsiteY436" fmla="*/ 416178 h 1076455"/>
              <a:gd name="connsiteX437" fmla="*/ 84846 w 525329"/>
              <a:gd name="connsiteY437" fmla="*/ 419458 h 1076455"/>
              <a:gd name="connsiteX438" fmla="*/ 85144 w 525329"/>
              <a:gd name="connsiteY438" fmla="*/ 422291 h 1076455"/>
              <a:gd name="connsiteX439" fmla="*/ 85144 w 525329"/>
              <a:gd name="connsiteY439" fmla="*/ 425124 h 1076455"/>
              <a:gd name="connsiteX440" fmla="*/ 83802 w 525329"/>
              <a:gd name="connsiteY440" fmla="*/ 427361 h 1076455"/>
              <a:gd name="connsiteX441" fmla="*/ 80969 w 525329"/>
              <a:gd name="connsiteY441" fmla="*/ 427809 h 1076455"/>
              <a:gd name="connsiteX442" fmla="*/ 79478 w 525329"/>
              <a:gd name="connsiteY442" fmla="*/ 429896 h 1076455"/>
              <a:gd name="connsiteX443" fmla="*/ 76794 w 525329"/>
              <a:gd name="connsiteY443" fmla="*/ 432133 h 1076455"/>
              <a:gd name="connsiteX444" fmla="*/ 76495 w 525329"/>
              <a:gd name="connsiteY444" fmla="*/ 433922 h 1076455"/>
              <a:gd name="connsiteX445" fmla="*/ 76048 w 525329"/>
              <a:gd name="connsiteY445" fmla="*/ 435562 h 1076455"/>
              <a:gd name="connsiteX446" fmla="*/ 75004 w 525329"/>
              <a:gd name="connsiteY446" fmla="*/ 436159 h 1076455"/>
              <a:gd name="connsiteX447" fmla="*/ 73364 w 525329"/>
              <a:gd name="connsiteY447" fmla="*/ 436159 h 1076455"/>
              <a:gd name="connsiteX448" fmla="*/ 72022 w 525329"/>
              <a:gd name="connsiteY448" fmla="*/ 436457 h 1076455"/>
              <a:gd name="connsiteX449" fmla="*/ 70084 w 525329"/>
              <a:gd name="connsiteY449" fmla="*/ 438545 h 1076455"/>
              <a:gd name="connsiteX450" fmla="*/ 67996 w 525329"/>
              <a:gd name="connsiteY450" fmla="*/ 439738 h 1076455"/>
              <a:gd name="connsiteX451" fmla="*/ 67549 w 525329"/>
              <a:gd name="connsiteY451" fmla="*/ 441378 h 1076455"/>
              <a:gd name="connsiteX452" fmla="*/ 67549 w 525329"/>
              <a:gd name="connsiteY452" fmla="*/ 443465 h 1076455"/>
              <a:gd name="connsiteX453" fmla="*/ 66654 w 525329"/>
              <a:gd name="connsiteY453" fmla="*/ 444807 h 1076455"/>
              <a:gd name="connsiteX454" fmla="*/ 65312 w 525329"/>
              <a:gd name="connsiteY454" fmla="*/ 447193 h 1076455"/>
              <a:gd name="connsiteX455" fmla="*/ 64417 w 525329"/>
              <a:gd name="connsiteY455" fmla="*/ 449728 h 1076455"/>
              <a:gd name="connsiteX456" fmla="*/ 65312 w 525329"/>
              <a:gd name="connsiteY456" fmla="*/ 452114 h 1076455"/>
              <a:gd name="connsiteX457" fmla="*/ 66207 w 525329"/>
              <a:gd name="connsiteY457" fmla="*/ 456438 h 1076455"/>
              <a:gd name="connsiteX458" fmla="*/ 66207 w 525329"/>
              <a:gd name="connsiteY458" fmla="*/ 458228 h 1076455"/>
              <a:gd name="connsiteX459" fmla="*/ 65163 w 525329"/>
              <a:gd name="connsiteY459" fmla="*/ 461807 h 1076455"/>
              <a:gd name="connsiteX460" fmla="*/ 64119 w 525329"/>
              <a:gd name="connsiteY460" fmla="*/ 464043 h 1076455"/>
              <a:gd name="connsiteX461" fmla="*/ 65014 w 525329"/>
              <a:gd name="connsiteY461" fmla="*/ 467026 h 1076455"/>
              <a:gd name="connsiteX462" fmla="*/ 65759 w 525329"/>
              <a:gd name="connsiteY462" fmla="*/ 468666 h 1076455"/>
              <a:gd name="connsiteX463" fmla="*/ 65014 w 525329"/>
              <a:gd name="connsiteY463" fmla="*/ 472244 h 1076455"/>
              <a:gd name="connsiteX464" fmla="*/ 64417 w 525329"/>
              <a:gd name="connsiteY464" fmla="*/ 474481 h 1076455"/>
              <a:gd name="connsiteX465" fmla="*/ 64865 w 525329"/>
              <a:gd name="connsiteY465" fmla="*/ 478657 h 1076455"/>
              <a:gd name="connsiteX466" fmla="*/ 66803 w 525329"/>
              <a:gd name="connsiteY466" fmla="*/ 483279 h 1076455"/>
              <a:gd name="connsiteX467" fmla="*/ 68592 w 525329"/>
              <a:gd name="connsiteY467" fmla="*/ 487454 h 1076455"/>
              <a:gd name="connsiteX468" fmla="*/ 68891 w 525329"/>
              <a:gd name="connsiteY468" fmla="*/ 492375 h 1076455"/>
              <a:gd name="connsiteX469" fmla="*/ 69338 w 525329"/>
              <a:gd name="connsiteY469" fmla="*/ 496252 h 1076455"/>
              <a:gd name="connsiteX470" fmla="*/ 70233 w 525329"/>
              <a:gd name="connsiteY470" fmla="*/ 500427 h 1076455"/>
              <a:gd name="connsiteX471" fmla="*/ 72022 w 525329"/>
              <a:gd name="connsiteY471" fmla="*/ 502067 h 1076455"/>
              <a:gd name="connsiteX472" fmla="*/ 73364 w 525329"/>
              <a:gd name="connsiteY472" fmla="*/ 503409 h 1076455"/>
              <a:gd name="connsiteX473" fmla="*/ 73066 w 525329"/>
              <a:gd name="connsiteY473" fmla="*/ 505348 h 1076455"/>
              <a:gd name="connsiteX474" fmla="*/ 72022 w 525329"/>
              <a:gd name="connsiteY474" fmla="*/ 507734 h 1076455"/>
              <a:gd name="connsiteX475" fmla="*/ 70531 w 525329"/>
              <a:gd name="connsiteY475" fmla="*/ 509523 h 1076455"/>
              <a:gd name="connsiteX476" fmla="*/ 66952 w 525329"/>
              <a:gd name="connsiteY476" fmla="*/ 510119 h 1076455"/>
              <a:gd name="connsiteX477" fmla="*/ 64119 w 525329"/>
              <a:gd name="connsiteY477" fmla="*/ 511760 h 1076455"/>
              <a:gd name="connsiteX478" fmla="*/ 61733 w 525329"/>
              <a:gd name="connsiteY478" fmla="*/ 512953 h 1076455"/>
              <a:gd name="connsiteX479" fmla="*/ 59944 w 525329"/>
              <a:gd name="connsiteY479" fmla="*/ 514295 h 1076455"/>
              <a:gd name="connsiteX480" fmla="*/ 58602 w 525329"/>
              <a:gd name="connsiteY480" fmla="*/ 515786 h 1076455"/>
              <a:gd name="connsiteX481" fmla="*/ 58005 w 525329"/>
              <a:gd name="connsiteY481" fmla="*/ 517426 h 1076455"/>
              <a:gd name="connsiteX482" fmla="*/ 58453 w 525329"/>
              <a:gd name="connsiteY482" fmla="*/ 524434 h 1076455"/>
              <a:gd name="connsiteX483" fmla="*/ 58154 w 525329"/>
              <a:gd name="connsiteY483" fmla="*/ 526969 h 1076455"/>
              <a:gd name="connsiteX484" fmla="*/ 56962 w 525329"/>
              <a:gd name="connsiteY484" fmla="*/ 530697 h 1076455"/>
              <a:gd name="connsiteX485" fmla="*/ 55918 w 525329"/>
              <a:gd name="connsiteY485" fmla="*/ 533680 h 1076455"/>
              <a:gd name="connsiteX486" fmla="*/ 55470 w 525329"/>
              <a:gd name="connsiteY486" fmla="*/ 534574 h 1076455"/>
              <a:gd name="connsiteX487" fmla="*/ 55470 w 525329"/>
              <a:gd name="connsiteY487" fmla="*/ 535916 h 1076455"/>
              <a:gd name="connsiteX488" fmla="*/ 55172 w 525329"/>
              <a:gd name="connsiteY488" fmla="*/ 537109 h 1076455"/>
              <a:gd name="connsiteX489" fmla="*/ 53979 w 525329"/>
              <a:gd name="connsiteY489" fmla="*/ 537408 h 1076455"/>
              <a:gd name="connsiteX490" fmla="*/ 52190 w 525329"/>
              <a:gd name="connsiteY490" fmla="*/ 536811 h 1076455"/>
              <a:gd name="connsiteX491" fmla="*/ 51146 w 525329"/>
              <a:gd name="connsiteY491" fmla="*/ 537109 h 1076455"/>
              <a:gd name="connsiteX492" fmla="*/ 50400 w 525329"/>
              <a:gd name="connsiteY492" fmla="*/ 538004 h 1076455"/>
              <a:gd name="connsiteX493" fmla="*/ 50997 w 525329"/>
              <a:gd name="connsiteY493" fmla="*/ 540390 h 1076455"/>
              <a:gd name="connsiteX494" fmla="*/ 51593 w 525329"/>
              <a:gd name="connsiteY494" fmla="*/ 544416 h 1076455"/>
              <a:gd name="connsiteX495" fmla="*/ 52488 w 525329"/>
              <a:gd name="connsiteY495" fmla="*/ 546205 h 1076455"/>
              <a:gd name="connsiteX496" fmla="*/ 52190 w 525329"/>
              <a:gd name="connsiteY496" fmla="*/ 547547 h 1076455"/>
              <a:gd name="connsiteX497" fmla="*/ 51892 w 525329"/>
              <a:gd name="connsiteY497" fmla="*/ 550529 h 1076455"/>
              <a:gd name="connsiteX498" fmla="*/ 50699 w 525329"/>
              <a:gd name="connsiteY498" fmla="*/ 552915 h 1076455"/>
              <a:gd name="connsiteX499" fmla="*/ 49208 w 525329"/>
              <a:gd name="connsiteY499" fmla="*/ 552915 h 1076455"/>
              <a:gd name="connsiteX500" fmla="*/ 48164 w 525329"/>
              <a:gd name="connsiteY500" fmla="*/ 553810 h 1076455"/>
              <a:gd name="connsiteX501" fmla="*/ 47716 w 525329"/>
              <a:gd name="connsiteY501" fmla="*/ 555450 h 1076455"/>
              <a:gd name="connsiteX502" fmla="*/ 48164 w 525329"/>
              <a:gd name="connsiteY502" fmla="*/ 557687 h 1076455"/>
              <a:gd name="connsiteX503" fmla="*/ 50251 w 525329"/>
              <a:gd name="connsiteY503" fmla="*/ 559476 h 1076455"/>
              <a:gd name="connsiteX504" fmla="*/ 50997 w 525329"/>
              <a:gd name="connsiteY504" fmla="*/ 560669 h 1076455"/>
              <a:gd name="connsiteX505" fmla="*/ 50699 w 525329"/>
              <a:gd name="connsiteY505" fmla="*/ 562160 h 1076455"/>
              <a:gd name="connsiteX506" fmla="*/ 49058 w 525329"/>
              <a:gd name="connsiteY506" fmla="*/ 562757 h 1076455"/>
              <a:gd name="connsiteX507" fmla="*/ 48164 w 525329"/>
              <a:gd name="connsiteY507" fmla="*/ 563950 h 1076455"/>
              <a:gd name="connsiteX508" fmla="*/ 47269 w 525329"/>
              <a:gd name="connsiteY508" fmla="*/ 566783 h 1076455"/>
              <a:gd name="connsiteX509" fmla="*/ 46076 w 525329"/>
              <a:gd name="connsiteY509" fmla="*/ 569914 h 1076455"/>
              <a:gd name="connsiteX510" fmla="*/ 44734 w 525329"/>
              <a:gd name="connsiteY510" fmla="*/ 572151 h 1076455"/>
              <a:gd name="connsiteX511" fmla="*/ 44436 w 525329"/>
              <a:gd name="connsiteY511" fmla="*/ 575282 h 1076455"/>
              <a:gd name="connsiteX512" fmla="*/ 46225 w 525329"/>
              <a:gd name="connsiteY512" fmla="*/ 578712 h 1076455"/>
              <a:gd name="connsiteX513" fmla="*/ 46225 w 525329"/>
              <a:gd name="connsiteY513" fmla="*/ 581993 h 1076455"/>
              <a:gd name="connsiteX514" fmla="*/ 45927 w 525329"/>
              <a:gd name="connsiteY514" fmla="*/ 591685 h 1076455"/>
              <a:gd name="connsiteX515" fmla="*/ 45927 w 525329"/>
              <a:gd name="connsiteY515" fmla="*/ 594965 h 1076455"/>
              <a:gd name="connsiteX516" fmla="*/ 46375 w 525329"/>
              <a:gd name="connsiteY516" fmla="*/ 600483 h 1076455"/>
              <a:gd name="connsiteX517" fmla="*/ 45629 w 525329"/>
              <a:gd name="connsiteY517" fmla="*/ 601974 h 1076455"/>
              <a:gd name="connsiteX518" fmla="*/ 45331 w 525329"/>
              <a:gd name="connsiteY518" fmla="*/ 603465 h 1076455"/>
              <a:gd name="connsiteX519" fmla="*/ 47120 w 525329"/>
              <a:gd name="connsiteY519" fmla="*/ 607491 h 1076455"/>
              <a:gd name="connsiteX520" fmla="*/ 49058 w 525329"/>
              <a:gd name="connsiteY520" fmla="*/ 613903 h 1076455"/>
              <a:gd name="connsiteX521" fmla="*/ 49655 w 525329"/>
              <a:gd name="connsiteY521" fmla="*/ 616438 h 1076455"/>
              <a:gd name="connsiteX522" fmla="*/ 49357 w 525329"/>
              <a:gd name="connsiteY522" fmla="*/ 618227 h 1076455"/>
              <a:gd name="connsiteX523" fmla="*/ 46673 w 525329"/>
              <a:gd name="connsiteY523" fmla="*/ 619718 h 1076455"/>
              <a:gd name="connsiteX524" fmla="*/ 44436 w 525329"/>
              <a:gd name="connsiteY524" fmla="*/ 620315 h 1076455"/>
              <a:gd name="connsiteX525" fmla="*/ 43094 w 525329"/>
              <a:gd name="connsiteY525" fmla="*/ 619271 h 1076455"/>
              <a:gd name="connsiteX526" fmla="*/ 42199 w 525329"/>
              <a:gd name="connsiteY526" fmla="*/ 619718 h 1076455"/>
              <a:gd name="connsiteX527" fmla="*/ 41155 w 525329"/>
              <a:gd name="connsiteY527" fmla="*/ 621657 h 1076455"/>
              <a:gd name="connsiteX528" fmla="*/ 39962 w 525329"/>
              <a:gd name="connsiteY528" fmla="*/ 623148 h 1076455"/>
              <a:gd name="connsiteX529" fmla="*/ 39515 w 525329"/>
              <a:gd name="connsiteY529" fmla="*/ 624639 h 1076455"/>
              <a:gd name="connsiteX530" fmla="*/ 40708 w 525329"/>
              <a:gd name="connsiteY530" fmla="*/ 626578 h 1076455"/>
              <a:gd name="connsiteX531" fmla="*/ 41304 w 525329"/>
              <a:gd name="connsiteY531" fmla="*/ 630305 h 1076455"/>
              <a:gd name="connsiteX532" fmla="*/ 39962 w 525329"/>
              <a:gd name="connsiteY532" fmla="*/ 631946 h 1076455"/>
              <a:gd name="connsiteX533" fmla="*/ 38919 w 525329"/>
              <a:gd name="connsiteY533" fmla="*/ 633735 h 1076455"/>
              <a:gd name="connsiteX534" fmla="*/ 39217 w 525329"/>
              <a:gd name="connsiteY534" fmla="*/ 636121 h 1076455"/>
              <a:gd name="connsiteX535" fmla="*/ 39664 w 525329"/>
              <a:gd name="connsiteY535" fmla="*/ 640445 h 1076455"/>
              <a:gd name="connsiteX536" fmla="*/ 38770 w 525329"/>
              <a:gd name="connsiteY536" fmla="*/ 647453 h 1076455"/>
              <a:gd name="connsiteX537" fmla="*/ 39962 w 525329"/>
              <a:gd name="connsiteY537" fmla="*/ 649989 h 1076455"/>
              <a:gd name="connsiteX538" fmla="*/ 41155 w 525329"/>
              <a:gd name="connsiteY538" fmla="*/ 651181 h 1076455"/>
              <a:gd name="connsiteX539" fmla="*/ 45331 w 525329"/>
              <a:gd name="connsiteY539" fmla="*/ 652673 h 1076455"/>
              <a:gd name="connsiteX540" fmla="*/ 48462 w 525329"/>
              <a:gd name="connsiteY540" fmla="*/ 653418 h 1076455"/>
              <a:gd name="connsiteX541" fmla="*/ 49208 w 525329"/>
              <a:gd name="connsiteY541" fmla="*/ 655804 h 1076455"/>
              <a:gd name="connsiteX542" fmla="*/ 48909 w 525329"/>
              <a:gd name="connsiteY542" fmla="*/ 657742 h 1076455"/>
              <a:gd name="connsiteX543" fmla="*/ 47418 w 525329"/>
              <a:gd name="connsiteY543" fmla="*/ 658637 h 1076455"/>
              <a:gd name="connsiteX544" fmla="*/ 45182 w 525329"/>
              <a:gd name="connsiteY544" fmla="*/ 659383 h 1076455"/>
              <a:gd name="connsiteX545" fmla="*/ 45182 w 525329"/>
              <a:gd name="connsiteY545" fmla="*/ 662514 h 1076455"/>
              <a:gd name="connsiteX546" fmla="*/ 47120 w 525329"/>
              <a:gd name="connsiteY546" fmla="*/ 665347 h 1076455"/>
              <a:gd name="connsiteX547" fmla="*/ 49208 w 525329"/>
              <a:gd name="connsiteY547" fmla="*/ 667435 h 1076455"/>
              <a:gd name="connsiteX548" fmla="*/ 49655 w 525329"/>
              <a:gd name="connsiteY548" fmla="*/ 669373 h 1076455"/>
              <a:gd name="connsiteX549" fmla="*/ 49655 w 525329"/>
              <a:gd name="connsiteY549" fmla="*/ 671312 h 1076455"/>
              <a:gd name="connsiteX550" fmla="*/ 48015 w 525329"/>
              <a:gd name="connsiteY550" fmla="*/ 672952 h 1076455"/>
              <a:gd name="connsiteX551" fmla="*/ 50102 w 525329"/>
              <a:gd name="connsiteY551" fmla="*/ 676531 h 1076455"/>
              <a:gd name="connsiteX552" fmla="*/ 50997 w 525329"/>
              <a:gd name="connsiteY552" fmla="*/ 678917 h 1076455"/>
              <a:gd name="connsiteX553" fmla="*/ 50102 w 525329"/>
              <a:gd name="connsiteY553" fmla="*/ 680706 h 1076455"/>
              <a:gd name="connsiteX554" fmla="*/ 48760 w 525329"/>
              <a:gd name="connsiteY554" fmla="*/ 683539 h 1076455"/>
              <a:gd name="connsiteX555" fmla="*/ 47567 w 525329"/>
              <a:gd name="connsiteY555" fmla="*/ 684881 h 1076455"/>
              <a:gd name="connsiteX556" fmla="*/ 47567 w 525329"/>
              <a:gd name="connsiteY556" fmla="*/ 686373 h 1076455"/>
              <a:gd name="connsiteX557" fmla="*/ 47120 w 525329"/>
              <a:gd name="connsiteY557" fmla="*/ 689355 h 1076455"/>
              <a:gd name="connsiteX558" fmla="*/ 47120 w 525329"/>
              <a:gd name="connsiteY558" fmla="*/ 692337 h 1076455"/>
              <a:gd name="connsiteX559" fmla="*/ 47418 w 525329"/>
              <a:gd name="connsiteY559" fmla="*/ 694126 h 1076455"/>
              <a:gd name="connsiteX560" fmla="*/ 60391 w 525329"/>
              <a:gd name="connsiteY560" fmla="*/ 695468 h 1076455"/>
              <a:gd name="connsiteX561" fmla="*/ 63374 w 525329"/>
              <a:gd name="connsiteY561" fmla="*/ 696065 h 1076455"/>
              <a:gd name="connsiteX562" fmla="*/ 65014 w 525329"/>
              <a:gd name="connsiteY562" fmla="*/ 697854 h 1076455"/>
              <a:gd name="connsiteX563" fmla="*/ 64716 w 525329"/>
              <a:gd name="connsiteY563" fmla="*/ 700091 h 1076455"/>
              <a:gd name="connsiteX564" fmla="*/ 63075 w 525329"/>
              <a:gd name="connsiteY564" fmla="*/ 702477 h 1076455"/>
              <a:gd name="connsiteX565" fmla="*/ 62032 w 525329"/>
              <a:gd name="connsiteY565" fmla="*/ 706950 h 1076455"/>
              <a:gd name="connsiteX566" fmla="*/ 59496 w 525329"/>
              <a:gd name="connsiteY566" fmla="*/ 707696 h 1076455"/>
              <a:gd name="connsiteX567" fmla="*/ 56962 w 525329"/>
              <a:gd name="connsiteY567" fmla="*/ 706503 h 1076455"/>
              <a:gd name="connsiteX568" fmla="*/ 54128 w 525329"/>
              <a:gd name="connsiteY568" fmla="*/ 706950 h 1076455"/>
              <a:gd name="connsiteX569" fmla="*/ 51743 w 525329"/>
              <a:gd name="connsiteY569" fmla="*/ 707248 h 1076455"/>
              <a:gd name="connsiteX570" fmla="*/ 48313 w 525329"/>
              <a:gd name="connsiteY570" fmla="*/ 707248 h 1076455"/>
              <a:gd name="connsiteX571" fmla="*/ 43690 w 525329"/>
              <a:gd name="connsiteY571" fmla="*/ 707994 h 1076455"/>
              <a:gd name="connsiteX572" fmla="*/ 40857 w 525329"/>
              <a:gd name="connsiteY572" fmla="*/ 707398 h 1076455"/>
              <a:gd name="connsiteX573" fmla="*/ 40559 w 525329"/>
              <a:gd name="connsiteY573" fmla="*/ 709038 h 1076455"/>
              <a:gd name="connsiteX574" fmla="*/ 41304 w 525329"/>
              <a:gd name="connsiteY574" fmla="*/ 711871 h 1076455"/>
              <a:gd name="connsiteX575" fmla="*/ 47269 w 525329"/>
              <a:gd name="connsiteY575" fmla="*/ 712766 h 1076455"/>
              <a:gd name="connsiteX576" fmla="*/ 52936 w 525329"/>
              <a:gd name="connsiteY576" fmla="*/ 714406 h 1076455"/>
              <a:gd name="connsiteX577" fmla="*/ 54576 w 525329"/>
              <a:gd name="connsiteY577" fmla="*/ 717388 h 1076455"/>
              <a:gd name="connsiteX578" fmla="*/ 56962 w 525329"/>
              <a:gd name="connsiteY578" fmla="*/ 720818 h 1076455"/>
              <a:gd name="connsiteX579" fmla="*/ 59347 w 525329"/>
              <a:gd name="connsiteY579" fmla="*/ 722905 h 1076455"/>
              <a:gd name="connsiteX580" fmla="*/ 59347 w 525329"/>
              <a:gd name="connsiteY580" fmla="*/ 726335 h 1076455"/>
              <a:gd name="connsiteX581" fmla="*/ 55769 w 525329"/>
              <a:gd name="connsiteY581" fmla="*/ 729914 h 1076455"/>
              <a:gd name="connsiteX582" fmla="*/ 55321 w 525329"/>
              <a:gd name="connsiteY582" fmla="*/ 732449 h 1076455"/>
              <a:gd name="connsiteX583" fmla="*/ 50400 w 525329"/>
              <a:gd name="connsiteY583" fmla="*/ 733194 h 1076455"/>
              <a:gd name="connsiteX584" fmla="*/ 49058 w 525329"/>
              <a:gd name="connsiteY584" fmla="*/ 734685 h 1076455"/>
              <a:gd name="connsiteX585" fmla="*/ 48313 w 525329"/>
              <a:gd name="connsiteY585" fmla="*/ 739606 h 1076455"/>
              <a:gd name="connsiteX586" fmla="*/ 48909 w 525329"/>
              <a:gd name="connsiteY586" fmla="*/ 743483 h 1076455"/>
              <a:gd name="connsiteX587" fmla="*/ 50699 w 525329"/>
              <a:gd name="connsiteY587" fmla="*/ 744825 h 1076455"/>
              <a:gd name="connsiteX588" fmla="*/ 52041 w 525329"/>
              <a:gd name="connsiteY588" fmla="*/ 747360 h 1076455"/>
              <a:gd name="connsiteX589" fmla="*/ 50699 w 525329"/>
              <a:gd name="connsiteY589" fmla="*/ 750343 h 1076455"/>
              <a:gd name="connsiteX590" fmla="*/ 47418 w 525329"/>
              <a:gd name="connsiteY590" fmla="*/ 752430 h 1076455"/>
              <a:gd name="connsiteX591" fmla="*/ 45629 w 525329"/>
              <a:gd name="connsiteY591" fmla="*/ 754369 h 1076455"/>
              <a:gd name="connsiteX592" fmla="*/ 46673 w 525329"/>
              <a:gd name="connsiteY592" fmla="*/ 756009 h 1076455"/>
              <a:gd name="connsiteX593" fmla="*/ 48164 w 525329"/>
              <a:gd name="connsiteY593" fmla="*/ 758544 h 1076455"/>
              <a:gd name="connsiteX594" fmla="*/ 48611 w 525329"/>
              <a:gd name="connsiteY594" fmla="*/ 759886 h 1076455"/>
              <a:gd name="connsiteX595" fmla="*/ 49357 w 525329"/>
              <a:gd name="connsiteY595" fmla="*/ 763614 h 1076455"/>
              <a:gd name="connsiteX596" fmla="*/ 50251 w 525329"/>
              <a:gd name="connsiteY596" fmla="*/ 768833 h 1076455"/>
              <a:gd name="connsiteX597" fmla="*/ 50251 w 525329"/>
              <a:gd name="connsiteY597" fmla="*/ 771367 h 1076455"/>
              <a:gd name="connsiteX598" fmla="*/ 49208 w 525329"/>
              <a:gd name="connsiteY598" fmla="*/ 773306 h 1076455"/>
              <a:gd name="connsiteX599" fmla="*/ 45927 w 525329"/>
              <a:gd name="connsiteY599" fmla="*/ 776288 h 1076455"/>
              <a:gd name="connsiteX600" fmla="*/ 43690 w 525329"/>
              <a:gd name="connsiteY600" fmla="*/ 777630 h 1076455"/>
              <a:gd name="connsiteX601" fmla="*/ 43243 w 525329"/>
              <a:gd name="connsiteY601" fmla="*/ 781209 h 1076455"/>
              <a:gd name="connsiteX602" fmla="*/ 43243 w 525329"/>
              <a:gd name="connsiteY602" fmla="*/ 783893 h 1076455"/>
              <a:gd name="connsiteX603" fmla="*/ 43243 w 525329"/>
              <a:gd name="connsiteY603" fmla="*/ 786428 h 1076455"/>
              <a:gd name="connsiteX604" fmla="*/ 44585 w 525329"/>
              <a:gd name="connsiteY604" fmla="*/ 788367 h 1076455"/>
              <a:gd name="connsiteX605" fmla="*/ 44585 w 525329"/>
              <a:gd name="connsiteY605" fmla="*/ 790305 h 1076455"/>
              <a:gd name="connsiteX606" fmla="*/ 42497 w 525329"/>
              <a:gd name="connsiteY606" fmla="*/ 790752 h 1076455"/>
              <a:gd name="connsiteX607" fmla="*/ 40857 w 525329"/>
              <a:gd name="connsiteY607" fmla="*/ 791647 h 1076455"/>
              <a:gd name="connsiteX608" fmla="*/ 39217 w 525329"/>
              <a:gd name="connsiteY608" fmla="*/ 795226 h 1076455"/>
              <a:gd name="connsiteX609" fmla="*/ 34445 w 525329"/>
              <a:gd name="connsiteY609" fmla="*/ 798805 h 1076455"/>
              <a:gd name="connsiteX610" fmla="*/ 32805 w 525329"/>
              <a:gd name="connsiteY610" fmla="*/ 800445 h 1076455"/>
              <a:gd name="connsiteX611" fmla="*/ 32805 w 525329"/>
              <a:gd name="connsiteY611" fmla="*/ 803278 h 1076455"/>
              <a:gd name="connsiteX612" fmla="*/ 31016 w 525329"/>
              <a:gd name="connsiteY612" fmla="*/ 807304 h 1076455"/>
              <a:gd name="connsiteX613" fmla="*/ 29376 w 525329"/>
              <a:gd name="connsiteY613" fmla="*/ 810734 h 1076455"/>
              <a:gd name="connsiteX614" fmla="*/ 28183 w 525329"/>
              <a:gd name="connsiteY614" fmla="*/ 814014 h 1076455"/>
              <a:gd name="connsiteX615" fmla="*/ 28481 w 525329"/>
              <a:gd name="connsiteY615" fmla="*/ 817444 h 1076455"/>
              <a:gd name="connsiteX616" fmla="*/ 31165 w 525329"/>
              <a:gd name="connsiteY616" fmla="*/ 818935 h 1076455"/>
              <a:gd name="connsiteX617" fmla="*/ 33252 w 525329"/>
              <a:gd name="connsiteY617" fmla="*/ 822215 h 1076455"/>
              <a:gd name="connsiteX618" fmla="*/ 34147 w 525329"/>
              <a:gd name="connsiteY618" fmla="*/ 826390 h 1076455"/>
              <a:gd name="connsiteX619" fmla="*/ 32507 w 525329"/>
              <a:gd name="connsiteY619" fmla="*/ 831162 h 1076455"/>
              <a:gd name="connsiteX620" fmla="*/ 28779 w 525329"/>
              <a:gd name="connsiteY620" fmla="*/ 832952 h 1076455"/>
              <a:gd name="connsiteX621" fmla="*/ 26542 w 525329"/>
              <a:gd name="connsiteY621" fmla="*/ 835039 h 1076455"/>
              <a:gd name="connsiteX622" fmla="*/ 25797 w 525329"/>
              <a:gd name="connsiteY622" fmla="*/ 836531 h 1076455"/>
              <a:gd name="connsiteX623" fmla="*/ 26393 w 525329"/>
              <a:gd name="connsiteY623" fmla="*/ 841600 h 1076455"/>
              <a:gd name="connsiteX624" fmla="*/ 26393 w 525329"/>
              <a:gd name="connsiteY624" fmla="*/ 843986 h 1076455"/>
              <a:gd name="connsiteX625" fmla="*/ 25648 w 525329"/>
              <a:gd name="connsiteY625" fmla="*/ 846223 h 1076455"/>
              <a:gd name="connsiteX626" fmla="*/ 24604 w 525329"/>
              <a:gd name="connsiteY626" fmla="*/ 848012 h 1076455"/>
              <a:gd name="connsiteX627" fmla="*/ 22516 w 525329"/>
              <a:gd name="connsiteY627" fmla="*/ 849951 h 1076455"/>
              <a:gd name="connsiteX628" fmla="*/ 18937 w 525329"/>
              <a:gd name="connsiteY628" fmla="*/ 851591 h 1076455"/>
              <a:gd name="connsiteX629" fmla="*/ 15806 w 525329"/>
              <a:gd name="connsiteY629" fmla="*/ 852784 h 1076455"/>
              <a:gd name="connsiteX630" fmla="*/ 14464 w 525329"/>
              <a:gd name="connsiteY630" fmla="*/ 854126 h 1076455"/>
              <a:gd name="connsiteX631" fmla="*/ 12824 w 525329"/>
              <a:gd name="connsiteY631" fmla="*/ 857108 h 1076455"/>
              <a:gd name="connsiteX632" fmla="*/ 11333 w 525329"/>
              <a:gd name="connsiteY632" fmla="*/ 860388 h 1076455"/>
              <a:gd name="connsiteX633" fmla="*/ 11631 w 525329"/>
              <a:gd name="connsiteY633" fmla="*/ 864415 h 1076455"/>
              <a:gd name="connsiteX634" fmla="*/ 2982 w 525329"/>
              <a:gd name="connsiteY634" fmla="*/ 864862 h 1076455"/>
              <a:gd name="connsiteX635" fmla="*/ 2386 w 525329"/>
              <a:gd name="connsiteY635" fmla="*/ 867844 h 1076455"/>
              <a:gd name="connsiteX636" fmla="*/ 596 w 525329"/>
              <a:gd name="connsiteY636" fmla="*/ 870230 h 1076455"/>
              <a:gd name="connsiteX637" fmla="*/ 0 w 525329"/>
              <a:gd name="connsiteY637" fmla="*/ 874405 h 1076455"/>
              <a:gd name="connsiteX638" fmla="*/ 1938 w 525329"/>
              <a:gd name="connsiteY638" fmla="*/ 878580 h 1076455"/>
              <a:gd name="connsiteX639" fmla="*/ 2833 w 525329"/>
              <a:gd name="connsiteY639" fmla="*/ 882010 h 1076455"/>
              <a:gd name="connsiteX640" fmla="*/ 1342 w 525329"/>
              <a:gd name="connsiteY640" fmla="*/ 886185 h 1076455"/>
              <a:gd name="connsiteX641" fmla="*/ 1938 w 525329"/>
              <a:gd name="connsiteY641" fmla="*/ 890510 h 1076455"/>
              <a:gd name="connsiteX642" fmla="*/ 1938 w 525329"/>
              <a:gd name="connsiteY642" fmla="*/ 893939 h 1076455"/>
              <a:gd name="connsiteX643" fmla="*/ 5070 w 525329"/>
              <a:gd name="connsiteY643" fmla="*/ 897667 h 1076455"/>
              <a:gd name="connsiteX644" fmla="*/ 7008 w 525329"/>
              <a:gd name="connsiteY644" fmla="*/ 902439 h 1076455"/>
              <a:gd name="connsiteX645" fmla="*/ 8052 w 525329"/>
              <a:gd name="connsiteY645" fmla="*/ 906465 h 1076455"/>
              <a:gd name="connsiteX646" fmla="*/ 8649 w 525329"/>
              <a:gd name="connsiteY646" fmla="*/ 909596 h 1076455"/>
              <a:gd name="connsiteX647" fmla="*/ 9394 w 525329"/>
              <a:gd name="connsiteY647" fmla="*/ 911535 h 1076455"/>
              <a:gd name="connsiteX648" fmla="*/ 10587 w 525329"/>
              <a:gd name="connsiteY648" fmla="*/ 913622 h 1076455"/>
              <a:gd name="connsiteX649" fmla="*/ 11184 w 525329"/>
              <a:gd name="connsiteY649" fmla="*/ 916158 h 1076455"/>
              <a:gd name="connsiteX650" fmla="*/ 12973 w 525329"/>
              <a:gd name="connsiteY650" fmla="*/ 916903 h 1076455"/>
              <a:gd name="connsiteX651" fmla="*/ 16253 w 525329"/>
              <a:gd name="connsiteY651" fmla="*/ 914666 h 1076455"/>
              <a:gd name="connsiteX652" fmla="*/ 18639 w 525329"/>
              <a:gd name="connsiteY652" fmla="*/ 913026 h 1076455"/>
              <a:gd name="connsiteX653" fmla="*/ 20280 w 525329"/>
              <a:gd name="connsiteY653" fmla="*/ 912430 h 1076455"/>
              <a:gd name="connsiteX654" fmla="*/ 25051 w 525329"/>
              <a:gd name="connsiteY654" fmla="*/ 912728 h 1076455"/>
              <a:gd name="connsiteX655" fmla="*/ 28033 w 525329"/>
              <a:gd name="connsiteY655" fmla="*/ 911236 h 1076455"/>
              <a:gd name="connsiteX656" fmla="*/ 29376 w 525329"/>
              <a:gd name="connsiteY656" fmla="*/ 911236 h 1076455"/>
              <a:gd name="connsiteX657" fmla="*/ 31165 w 525329"/>
              <a:gd name="connsiteY657" fmla="*/ 912131 h 1076455"/>
              <a:gd name="connsiteX658" fmla="*/ 32507 w 525329"/>
              <a:gd name="connsiteY658" fmla="*/ 913921 h 1076455"/>
              <a:gd name="connsiteX659" fmla="*/ 33551 w 525329"/>
              <a:gd name="connsiteY659" fmla="*/ 917798 h 1076455"/>
              <a:gd name="connsiteX660" fmla="*/ 34147 w 525329"/>
              <a:gd name="connsiteY660" fmla="*/ 922122 h 1076455"/>
              <a:gd name="connsiteX661" fmla="*/ 33401 w 525329"/>
              <a:gd name="connsiteY661" fmla="*/ 926595 h 1076455"/>
              <a:gd name="connsiteX662" fmla="*/ 32059 w 525329"/>
              <a:gd name="connsiteY662" fmla="*/ 927639 h 1076455"/>
              <a:gd name="connsiteX663" fmla="*/ 31612 w 525329"/>
              <a:gd name="connsiteY663" fmla="*/ 928981 h 1076455"/>
              <a:gd name="connsiteX664" fmla="*/ 32059 w 525329"/>
              <a:gd name="connsiteY664" fmla="*/ 931665 h 1076455"/>
              <a:gd name="connsiteX665" fmla="*/ 33551 w 525329"/>
              <a:gd name="connsiteY665" fmla="*/ 933604 h 1076455"/>
              <a:gd name="connsiteX666" fmla="*/ 33551 w 525329"/>
              <a:gd name="connsiteY666" fmla="*/ 936288 h 1076455"/>
              <a:gd name="connsiteX667" fmla="*/ 31910 w 525329"/>
              <a:gd name="connsiteY667" fmla="*/ 942551 h 1076455"/>
              <a:gd name="connsiteX668" fmla="*/ 30867 w 525329"/>
              <a:gd name="connsiteY668" fmla="*/ 945086 h 1076455"/>
              <a:gd name="connsiteX669" fmla="*/ 32805 w 525329"/>
              <a:gd name="connsiteY669" fmla="*/ 947919 h 1076455"/>
              <a:gd name="connsiteX670" fmla="*/ 34594 w 525329"/>
              <a:gd name="connsiteY670" fmla="*/ 950454 h 1076455"/>
              <a:gd name="connsiteX671" fmla="*/ 38024 w 525329"/>
              <a:gd name="connsiteY671" fmla="*/ 952392 h 1076455"/>
              <a:gd name="connsiteX672" fmla="*/ 40857 w 525329"/>
              <a:gd name="connsiteY672" fmla="*/ 955076 h 1076455"/>
              <a:gd name="connsiteX673" fmla="*/ 42796 w 525329"/>
              <a:gd name="connsiteY673" fmla="*/ 957313 h 1076455"/>
              <a:gd name="connsiteX674" fmla="*/ 42348 w 525329"/>
              <a:gd name="connsiteY674" fmla="*/ 960444 h 1076455"/>
              <a:gd name="connsiteX675" fmla="*/ 43690 w 525329"/>
              <a:gd name="connsiteY675" fmla="*/ 961339 h 1076455"/>
              <a:gd name="connsiteX676" fmla="*/ 49058 w 525329"/>
              <a:gd name="connsiteY676" fmla="*/ 961339 h 1076455"/>
              <a:gd name="connsiteX677" fmla="*/ 56962 w 525329"/>
              <a:gd name="connsiteY677" fmla="*/ 961488 h 1076455"/>
              <a:gd name="connsiteX678" fmla="*/ 69338 w 525329"/>
              <a:gd name="connsiteY678" fmla="*/ 961488 h 1076455"/>
              <a:gd name="connsiteX679" fmla="*/ 81416 w 525329"/>
              <a:gd name="connsiteY679" fmla="*/ 961786 h 1076455"/>
              <a:gd name="connsiteX680" fmla="*/ 95135 w 525329"/>
              <a:gd name="connsiteY680" fmla="*/ 961786 h 1076455"/>
              <a:gd name="connsiteX681" fmla="*/ 101696 w 525329"/>
              <a:gd name="connsiteY681" fmla="*/ 964470 h 1076455"/>
              <a:gd name="connsiteX682" fmla="*/ 107660 w 525329"/>
              <a:gd name="connsiteY682" fmla="*/ 966707 h 1076455"/>
              <a:gd name="connsiteX683" fmla="*/ 115116 w 525329"/>
              <a:gd name="connsiteY683" fmla="*/ 966707 h 1076455"/>
              <a:gd name="connsiteX684" fmla="*/ 122572 w 525329"/>
              <a:gd name="connsiteY684" fmla="*/ 969391 h 1076455"/>
              <a:gd name="connsiteX685" fmla="*/ 128089 w 525329"/>
              <a:gd name="connsiteY685" fmla="*/ 971181 h 1076455"/>
              <a:gd name="connsiteX686" fmla="*/ 131370 w 525329"/>
              <a:gd name="connsiteY686" fmla="*/ 971777 h 1076455"/>
              <a:gd name="connsiteX687" fmla="*/ 134799 w 525329"/>
              <a:gd name="connsiteY687" fmla="*/ 972373 h 1076455"/>
              <a:gd name="connsiteX688" fmla="*/ 135246 w 525329"/>
              <a:gd name="connsiteY688" fmla="*/ 974759 h 1076455"/>
              <a:gd name="connsiteX689" fmla="*/ 136589 w 525329"/>
              <a:gd name="connsiteY689" fmla="*/ 972970 h 1076455"/>
              <a:gd name="connsiteX690" fmla="*/ 133904 w 525329"/>
              <a:gd name="connsiteY690" fmla="*/ 968944 h 1076455"/>
              <a:gd name="connsiteX691" fmla="*/ 128685 w 525329"/>
              <a:gd name="connsiteY691" fmla="*/ 962234 h 1076455"/>
              <a:gd name="connsiteX692" fmla="*/ 122721 w 525329"/>
              <a:gd name="connsiteY692" fmla="*/ 951348 h 1076455"/>
              <a:gd name="connsiteX693" fmla="*/ 121379 w 525329"/>
              <a:gd name="connsiteY693" fmla="*/ 950006 h 1076455"/>
              <a:gd name="connsiteX694" fmla="*/ 119589 w 525329"/>
              <a:gd name="connsiteY694" fmla="*/ 948515 h 1076455"/>
              <a:gd name="connsiteX695" fmla="*/ 115713 w 525329"/>
              <a:gd name="connsiteY695" fmla="*/ 949410 h 1076455"/>
              <a:gd name="connsiteX696" fmla="*/ 112283 w 525329"/>
              <a:gd name="connsiteY696" fmla="*/ 947173 h 1076455"/>
              <a:gd name="connsiteX697" fmla="*/ 109748 w 525329"/>
              <a:gd name="connsiteY697" fmla="*/ 947472 h 1076455"/>
              <a:gd name="connsiteX698" fmla="*/ 108257 w 525329"/>
              <a:gd name="connsiteY698" fmla="*/ 946576 h 1076455"/>
              <a:gd name="connsiteX699" fmla="*/ 111090 w 525329"/>
              <a:gd name="connsiteY699" fmla="*/ 945682 h 1076455"/>
              <a:gd name="connsiteX700" fmla="*/ 114818 w 525329"/>
              <a:gd name="connsiteY700" fmla="*/ 945682 h 1076455"/>
              <a:gd name="connsiteX701" fmla="*/ 118993 w 525329"/>
              <a:gd name="connsiteY701" fmla="*/ 945234 h 1076455"/>
              <a:gd name="connsiteX702" fmla="*/ 119589 w 525329"/>
              <a:gd name="connsiteY702" fmla="*/ 943147 h 1076455"/>
              <a:gd name="connsiteX703" fmla="*/ 119589 w 525329"/>
              <a:gd name="connsiteY703" fmla="*/ 941656 h 1076455"/>
              <a:gd name="connsiteX704" fmla="*/ 118844 w 525329"/>
              <a:gd name="connsiteY704" fmla="*/ 936437 h 1076455"/>
              <a:gd name="connsiteX705" fmla="*/ 116756 w 525329"/>
              <a:gd name="connsiteY705" fmla="*/ 928981 h 1076455"/>
              <a:gd name="connsiteX706" fmla="*/ 115265 w 525329"/>
              <a:gd name="connsiteY706" fmla="*/ 925253 h 1076455"/>
              <a:gd name="connsiteX707" fmla="*/ 113476 w 525329"/>
              <a:gd name="connsiteY707" fmla="*/ 925701 h 1076455"/>
              <a:gd name="connsiteX708" fmla="*/ 111239 w 525329"/>
              <a:gd name="connsiteY708" fmla="*/ 927192 h 1076455"/>
              <a:gd name="connsiteX709" fmla="*/ 111239 w 525329"/>
              <a:gd name="connsiteY709" fmla="*/ 926595 h 1076455"/>
              <a:gd name="connsiteX710" fmla="*/ 114371 w 525329"/>
              <a:gd name="connsiteY710" fmla="*/ 923762 h 1076455"/>
              <a:gd name="connsiteX711" fmla="*/ 116458 w 525329"/>
              <a:gd name="connsiteY711" fmla="*/ 920631 h 1076455"/>
              <a:gd name="connsiteX712" fmla="*/ 116756 w 525329"/>
              <a:gd name="connsiteY712" fmla="*/ 916605 h 1076455"/>
              <a:gd name="connsiteX713" fmla="*/ 118098 w 525329"/>
              <a:gd name="connsiteY713" fmla="*/ 910491 h 1076455"/>
              <a:gd name="connsiteX714" fmla="*/ 119291 w 525329"/>
              <a:gd name="connsiteY714" fmla="*/ 907509 h 1076455"/>
              <a:gd name="connsiteX715" fmla="*/ 122125 w 525329"/>
              <a:gd name="connsiteY715" fmla="*/ 903333 h 1076455"/>
              <a:gd name="connsiteX716" fmla="*/ 127045 w 525329"/>
              <a:gd name="connsiteY716" fmla="*/ 899755 h 1076455"/>
              <a:gd name="connsiteX717" fmla="*/ 131221 w 525329"/>
              <a:gd name="connsiteY717" fmla="*/ 897816 h 1076455"/>
              <a:gd name="connsiteX718" fmla="*/ 134501 w 525329"/>
              <a:gd name="connsiteY718" fmla="*/ 896772 h 1076455"/>
              <a:gd name="connsiteX719" fmla="*/ 135694 w 525329"/>
              <a:gd name="connsiteY719" fmla="*/ 895430 h 1076455"/>
              <a:gd name="connsiteX720" fmla="*/ 134352 w 525329"/>
              <a:gd name="connsiteY720" fmla="*/ 893045 h 1076455"/>
              <a:gd name="connsiteX721" fmla="*/ 132861 w 525329"/>
              <a:gd name="connsiteY721" fmla="*/ 891106 h 1076455"/>
              <a:gd name="connsiteX722" fmla="*/ 131071 w 525329"/>
              <a:gd name="connsiteY722" fmla="*/ 890211 h 1076455"/>
              <a:gd name="connsiteX723" fmla="*/ 127045 w 525329"/>
              <a:gd name="connsiteY723" fmla="*/ 889466 h 1076455"/>
              <a:gd name="connsiteX724" fmla="*/ 121081 w 525329"/>
              <a:gd name="connsiteY724" fmla="*/ 890063 h 1076455"/>
              <a:gd name="connsiteX725" fmla="*/ 122870 w 525329"/>
              <a:gd name="connsiteY725" fmla="*/ 888869 h 1076455"/>
              <a:gd name="connsiteX726" fmla="*/ 129431 w 525329"/>
              <a:gd name="connsiteY726" fmla="*/ 887677 h 1076455"/>
              <a:gd name="connsiteX727" fmla="*/ 130028 w 525329"/>
              <a:gd name="connsiteY727" fmla="*/ 885142 h 1076455"/>
              <a:gd name="connsiteX728" fmla="*/ 129133 w 525329"/>
              <a:gd name="connsiteY728" fmla="*/ 882607 h 1076455"/>
              <a:gd name="connsiteX729" fmla="*/ 129133 w 525329"/>
              <a:gd name="connsiteY729" fmla="*/ 881116 h 1076455"/>
              <a:gd name="connsiteX730" fmla="*/ 131817 w 525329"/>
              <a:gd name="connsiteY730" fmla="*/ 885142 h 1076455"/>
              <a:gd name="connsiteX731" fmla="*/ 133904 w 525329"/>
              <a:gd name="connsiteY731" fmla="*/ 889168 h 1076455"/>
              <a:gd name="connsiteX732" fmla="*/ 136141 w 525329"/>
              <a:gd name="connsiteY732" fmla="*/ 891554 h 1076455"/>
              <a:gd name="connsiteX733" fmla="*/ 140018 w 525329"/>
              <a:gd name="connsiteY733" fmla="*/ 893790 h 1076455"/>
              <a:gd name="connsiteX734" fmla="*/ 143000 w 525329"/>
              <a:gd name="connsiteY734" fmla="*/ 893343 h 1076455"/>
              <a:gd name="connsiteX735" fmla="*/ 149114 w 525329"/>
              <a:gd name="connsiteY735" fmla="*/ 889466 h 1076455"/>
              <a:gd name="connsiteX736" fmla="*/ 151500 w 525329"/>
              <a:gd name="connsiteY736" fmla="*/ 887080 h 1076455"/>
              <a:gd name="connsiteX737" fmla="*/ 152544 w 525329"/>
              <a:gd name="connsiteY737" fmla="*/ 884843 h 1076455"/>
              <a:gd name="connsiteX738" fmla="*/ 155675 w 525329"/>
              <a:gd name="connsiteY738" fmla="*/ 866353 h 1076455"/>
              <a:gd name="connsiteX739" fmla="*/ 154780 w 525329"/>
              <a:gd name="connsiteY739" fmla="*/ 865011 h 1076455"/>
              <a:gd name="connsiteX740" fmla="*/ 155079 w 525329"/>
              <a:gd name="connsiteY740" fmla="*/ 862924 h 1076455"/>
              <a:gd name="connsiteX741" fmla="*/ 160894 w 525329"/>
              <a:gd name="connsiteY741" fmla="*/ 852485 h 1076455"/>
              <a:gd name="connsiteX742" fmla="*/ 166262 w 525329"/>
              <a:gd name="connsiteY742" fmla="*/ 847565 h 1076455"/>
              <a:gd name="connsiteX743" fmla="*/ 169692 w 525329"/>
              <a:gd name="connsiteY743" fmla="*/ 843092 h 1076455"/>
              <a:gd name="connsiteX744" fmla="*/ 172227 w 525329"/>
              <a:gd name="connsiteY744" fmla="*/ 841004 h 1076455"/>
              <a:gd name="connsiteX745" fmla="*/ 178788 w 525329"/>
              <a:gd name="connsiteY745" fmla="*/ 837276 h 1076455"/>
              <a:gd name="connsiteX746" fmla="*/ 183709 w 525329"/>
              <a:gd name="connsiteY746" fmla="*/ 833697 h 1076455"/>
              <a:gd name="connsiteX747" fmla="*/ 189077 w 525329"/>
              <a:gd name="connsiteY747" fmla="*/ 831013 h 1076455"/>
              <a:gd name="connsiteX748" fmla="*/ 198918 w 525329"/>
              <a:gd name="connsiteY748" fmla="*/ 821917 h 1076455"/>
              <a:gd name="connsiteX749" fmla="*/ 200857 w 525329"/>
              <a:gd name="connsiteY749" fmla="*/ 819681 h 1076455"/>
              <a:gd name="connsiteX750" fmla="*/ 201751 w 525329"/>
              <a:gd name="connsiteY750" fmla="*/ 818189 h 1076455"/>
              <a:gd name="connsiteX751" fmla="*/ 204435 w 525329"/>
              <a:gd name="connsiteY751" fmla="*/ 816997 h 1076455"/>
              <a:gd name="connsiteX752" fmla="*/ 203093 w 525329"/>
              <a:gd name="connsiteY752" fmla="*/ 813865 h 1076455"/>
              <a:gd name="connsiteX753" fmla="*/ 201304 w 525329"/>
              <a:gd name="connsiteY753" fmla="*/ 812970 h 1076455"/>
              <a:gd name="connsiteX754" fmla="*/ 196980 w 525329"/>
              <a:gd name="connsiteY754" fmla="*/ 813865 h 1076455"/>
              <a:gd name="connsiteX755" fmla="*/ 195041 w 525329"/>
              <a:gd name="connsiteY755" fmla="*/ 813865 h 1076455"/>
              <a:gd name="connsiteX756" fmla="*/ 193699 w 525329"/>
              <a:gd name="connsiteY756" fmla="*/ 812970 h 1076455"/>
              <a:gd name="connsiteX757" fmla="*/ 198620 w 525329"/>
              <a:gd name="connsiteY757" fmla="*/ 811479 h 1076455"/>
              <a:gd name="connsiteX758" fmla="*/ 202646 w 525329"/>
              <a:gd name="connsiteY758" fmla="*/ 808646 h 1076455"/>
              <a:gd name="connsiteX759" fmla="*/ 204585 w 525329"/>
              <a:gd name="connsiteY759" fmla="*/ 806409 h 1076455"/>
              <a:gd name="connsiteX760" fmla="*/ 205628 w 525329"/>
              <a:gd name="connsiteY760" fmla="*/ 804023 h 1076455"/>
              <a:gd name="connsiteX761" fmla="*/ 206672 w 525329"/>
              <a:gd name="connsiteY761" fmla="*/ 796270 h 1076455"/>
              <a:gd name="connsiteX762" fmla="*/ 205927 w 525329"/>
              <a:gd name="connsiteY762" fmla="*/ 793138 h 1076455"/>
              <a:gd name="connsiteX763" fmla="*/ 203690 w 525329"/>
              <a:gd name="connsiteY763" fmla="*/ 789709 h 1076455"/>
              <a:gd name="connsiteX764" fmla="*/ 199813 w 525329"/>
              <a:gd name="connsiteY764" fmla="*/ 787472 h 1076455"/>
              <a:gd name="connsiteX765" fmla="*/ 182665 w 525329"/>
              <a:gd name="connsiteY765" fmla="*/ 785831 h 1076455"/>
              <a:gd name="connsiteX766" fmla="*/ 179384 w 525329"/>
              <a:gd name="connsiteY766" fmla="*/ 784489 h 1076455"/>
              <a:gd name="connsiteX767" fmla="*/ 163280 w 525329"/>
              <a:gd name="connsiteY767" fmla="*/ 768833 h 1076455"/>
              <a:gd name="connsiteX768" fmla="*/ 160149 w 525329"/>
              <a:gd name="connsiteY768" fmla="*/ 764956 h 1076455"/>
              <a:gd name="connsiteX769" fmla="*/ 158657 w 525329"/>
              <a:gd name="connsiteY769" fmla="*/ 761675 h 1076455"/>
              <a:gd name="connsiteX770" fmla="*/ 158061 w 525329"/>
              <a:gd name="connsiteY770" fmla="*/ 759140 h 1076455"/>
              <a:gd name="connsiteX771" fmla="*/ 157465 w 525329"/>
              <a:gd name="connsiteY771" fmla="*/ 755561 h 1076455"/>
              <a:gd name="connsiteX772" fmla="*/ 157763 w 525329"/>
              <a:gd name="connsiteY772" fmla="*/ 751685 h 1076455"/>
              <a:gd name="connsiteX773" fmla="*/ 158956 w 525329"/>
              <a:gd name="connsiteY773" fmla="*/ 748851 h 1076455"/>
              <a:gd name="connsiteX774" fmla="*/ 163280 w 525329"/>
              <a:gd name="connsiteY774" fmla="*/ 742141 h 1076455"/>
              <a:gd name="connsiteX775" fmla="*/ 166859 w 525329"/>
              <a:gd name="connsiteY775" fmla="*/ 735431 h 1076455"/>
              <a:gd name="connsiteX776" fmla="*/ 175209 w 525329"/>
              <a:gd name="connsiteY776" fmla="*/ 724546 h 1076455"/>
              <a:gd name="connsiteX777" fmla="*/ 176700 w 525329"/>
              <a:gd name="connsiteY777" fmla="*/ 723502 h 1076455"/>
              <a:gd name="connsiteX778" fmla="*/ 184454 w 525329"/>
              <a:gd name="connsiteY778" fmla="*/ 722011 h 1076455"/>
              <a:gd name="connsiteX779" fmla="*/ 185796 w 525329"/>
              <a:gd name="connsiteY779" fmla="*/ 721116 h 1076455"/>
              <a:gd name="connsiteX780" fmla="*/ 186840 w 525329"/>
              <a:gd name="connsiteY780" fmla="*/ 719774 h 1076455"/>
              <a:gd name="connsiteX781" fmla="*/ 190717 w 525329"/>
              <a:gd name="connsiteY781" fmla="*/ 716941 h 1076455"/>
              <a:gd name="connsiteX782" fmla="*/ 194892 w 525329"/>
              <a:gd name="connsiteY782" fmla="*/ 714555 h 1076455"/>
              <a:gd name="connsiteX783" fmla="*/ 206225 w 525329"/>
              <a:gd name="connsiteY783" fmla="*/ 716046 h 1076455"/>
              <a:gd name="connsiteX784" fmla="*/ 209356 w 525329"/>
              <a:gd name="connsiteY784" fmla="*/ 716046 h 1076455"/>
              <a:gd name="connsiteX785" fmla="*/ 210251 w 525329"/>
              <a:gd name="connsiteY785" fmla="*/ 713959 h 1076455"/>
              <a:gd name="connsiteX786" fmla="*/ 210251 w 525329"/>
              <a:gd name="connsiteY786" fmla="*/ 711573 h 1076455"/>
              <a:gd name="connsiteX787" fmla="*/ 207865 w 525329"/>
              <a:gd name="connsiteY787" fmla="*/ 708889 h 1076455"/>
              <a:gd name="connsiteX788" fmla="*/ 209207 w 525329"/>
              <a:gd name="connsiteY788" fmla="*/ 704266 h 1076455"/>
              <a:gd name="connsiteX789" fmla="*/ 216812 w 525329"/>
              <a:gd name="connsiteY789" fmla="*/ 698003 h 1076455"/>
              <a:gd name="connsiteX790" fmla="*/ 218750 w 525329"/>
              <a:gd name="connsiteY790" fmla="*/ 694126 h 1076455"/>
              <a:gd name="connsiteX791" fmla="*/ 219347 w 525329"/>
              <a:gd name="connsiteY791" fmla="*/ 691442 h 1076455"/>
              <a:gd name="connsiteX792" fmla="*/ 218154 w 525329"/>
              <a:gd name="connsiteY792" fmla="*/ 687416 h 1076455"/>
              <a:gd name="connsiteX793" fmla="*/ 219943 w 525329"/>
              <a:gd name="connsiteY793" fmla="*/ 683689 h 1076455"/>
              <a:gd name="connsiteX794" fmla="*/ 218154 w 525329"/>
              <a:gd name="connsiteY794" fmla="*/ 674890 h 1076455"/>
              <a:gd name="connsiteX795" fmla="*/ 218750 w 525329"/>
              <a:gd name="connsiteY795" fmla="*/ 669672 h 1076455"/>
              <a:gd name="connsiteX796" fmla="*/ 219645 w 525329"/>
              <a:gd name="connsiteY796" fmla="*/ 667733 h 1076455"/>
              <a:gd name="connsiteX797" fmla="*/ 221285 w 525329"/>
              <a:gd name="connsiteY797" fmla="*/ 666093 h 1076455"/>
              <a:gd name="connsiteX798" fmla="*/ 226654 w 525329"/>
              <a:gd name="connsiteY798" fmla="*/ 658488 h 1076455"/>
              <a:gd name="connsiteX799" fmla="*/ 230530 w 525329"/>
              <a:gd name="connsiteY799" fmla="*/ 655058 h 1076455"/>
              <a:gd name="connsiteX800" fmla="*/ 233811 w 525329"/>
              <a:gd name="connsiteY800" fmla="*/ 653269 h 1076455"/>
              <a:gd name="connsiteX801" fmla="*/ 241267 w 525329"/>
              <a:gd name="connsiteY801" fmla="*/ 650734 h 1076455"/>
              <a:gd name="connsiteX802" fmla="*/ 242758 w 525329"/>
              <a:gd name="connsiteY802" fmla="*/ 649541 h 1076455"/>
              <a:gd name="connsiteX803" fmla="*/ 244249 w 525329"/>
              <a:gd name="connsiteY803" fmla="*/ 647752 h 1076455"/>
              <a:gd name="connsiteX804" fmla="*/ 242609 w 525329"/>
              <a:gd name="connsiteY804" fmla="*/ 647155 h 1076455"/>
              <a:gd name="connsiteX805" fmla="*/ 240969 w 525329"/>
              <a:gd name="connsiteY805" fmla="*/ 647155 h 1076455"/>
              <a:gd name="connsiteX806" fmla="*/ 236048 w 525329"/>
              <a:gd name="connsiteY806" fmla="*/ 645813 h 1076455"/>
              <a:gd name="connsiteX807" fmla="*/ 225610 w 525329"/>
              <a:gd name="connsiteY807" fmla="*/ 640892 h 1076455"/>
              <a:gd name="connsiteX808" fmla="*/ 227101 w 525329"/>
              <a:gd name="connsiteY808" fmla="*/ 637761 h 1076455"/>
              <a:gd name="connsiteX809" fmla="*/ 231276 w 525329"/>
              <a:gd name="connsiteY809" fmla="*/ 636717 h 1076455"/>
              <a:gd name="connsiteX810" fmla="*/ 235451 w 525329"/>
              <a:gd name="connsiteY810" fmla="*/ 633288 h 1076455"/>
              <a:gd name="connsiteX811" fmla="*/ 239776 w 525329"/>
              <a:gd name="connsiteY811" fmla="*/ 632691 h 1076455"/>
              <a:gd name="connsiteX812" fmla="*/ 244100 w 525329"/>
              <a:gd name="connsiteY812" fmla="*/ 634630 h 1076455"/>
              <a:gd name="connsiteX813" fmla="*/ 246038 w 525329"/>
              <a:gd name="connsiteY813" fmla="*/ 637016 h 1076455"/>
              <a:gd name="connsiteX814" fmla="*/ 246784 w 525329"/>
              <a:gd name="connsiteY814" fmla="*/ 640594 h 1076455"/>
              <a:gd name="connsiteX815" fmla="*/ 249170 w 525329"/>
              <a:gd name="connsiteY815" fmla="*/ 644173 h 1076455"/>
              <a:gd name="connsiteX816" fmla="*/ 251705 w 525329"/>
              <a:gd name="connsiteY816" fmla="*/ 644770 h 1076455"/>
              <a:gd name="connsiteX817" fmla="*/ 260652 w 525329"/>
              <a:gd name="connsiteY817" fmla="*/ 642235 h 1076455"/>
              <a:gd name="connsiteX818" fmla="*/ 261844 w 525329"/>
              <a:gd name="connsiteY818" fmla="*/ 640296 h 1076455"/>
              <a:gd name="connsiteX819" fmla="*/ 262590 w 525329"/>
              <a:gd name="connsiteY819" fmla="*/ 638656 h 1076455"/>
              <a:gd name="connsiteX820" fmla="*/ 263186 w 525329"/>
              <a:gd name="connsiteY820" fmla="*/ 634033 h 1076455"/>
              <a:gd name="connsiteX821" fmla="*/ 263186 w 525329"/>
              <a:gd name="connsiteY821" fmla="*/ 629113 h 1076455"/>
              <a:gd name="connsiteX822" fmla="*/ 262292 w 525329"/>
              <a:gd name="connsiteY822" fmla="*/ 625086 h 1076455"/>
              <a:gd name="connsiteX823" fmla="*/ 260801 w 525329"/>
              <a:gd name="connsiteY823" fmla="*/ 621955 h 1076455"/>
              <a:gd name="connsiteX824" fmla="*/ 259608 w 525329"/>
              <a:gd name="connsiteY824" fmla="*/ 620762 h 1076455"/>
              <a:gd name="connsiteX825" fmla="*/ 257818 w 525329"/>
              <a:gd name="connsiteY825" fmla="*/ 619420 h 1076455"/>
              <a:gd name="connsiteX826" fmla="*/ 255283 w 525329"/>
              <a:gd name="connsiteY826" fmla="*/ 619718 h 1076455"/>
              <a:gd name="connsiteX827" fmla="*/ 250214 w 525329"/>
              <a:gd name="connsiteY827" fmla="*/ 621657 h 1076455"/>
              <a:gd name="connsiteX828" fmla="*/ 246336 w 525329"/>
              <a:gd name="connsiteY828" fmla="*/ 622850 h 1076455"/>
              <a:gd name="connsiteX829" fmla="*/ 245740 w 525329"/>
              <a:gd name="connsiteY829" fmla="*/ 623894 h 1076455"/>
              <a:gd name="connsiteX830" fmla="*/ 250810 w 525329"/>
              <a:gd name="connsiteY830" fmla="*/ 624341 h 1076455"/>
              <a:gd name="connsiteX831" fmla="*/ 250810 w 525329"/>
              <a:gd name="connsiteY831" fmla="*/ 627174 h 1076455"/>
              <a:gd name="connsiteX832" fmla="*/ 249766 w 525329"/>
              <a:gd name="connsiteY832" fmla="*/ 628516 h 1076455"/>
              <a:gd name="connsiteX833" fmla="*/ 245442 w 525329"/>
              <a:gd name="connsiteY833" fmla="*/ 629411 h 1076455"/>
              <a:gd name="connsiteX834" fmla="*/ 241267 w 525329"/>
              <a:gd name="connsiteY834" fmla="*/ 629858 h 1076455"/>
              <a:gd name="connsiteX835" fmla="*/ 237241 w 525329"/>
              <a:gd name="connsiteY835" fmla="*/ 629262 h 1076455"/>
              <a:gd name="connsiteX836" fmla="*/ 237241 w 525329"/>
              <a:gd name="connsiteY836" fmla="*/ 627323 h 1076455"/>
              <a:gd name="connsiteX837" fmla="*/ 238433 w 525329"/>
              <a:gd name="connsiteY837" fmla="*/ 625385 h 1076455"/>
              <a:gd name="connsiteX838" fmla="*/ 238732 w 525329"/>
              <a:gd name="connsiteY838" fmla="*/ 624490 h 1076455"/>
              <a:gd name="connsiteX839" fmla="*/ 237986 w 525329"/>
              <a:gd name="connsiteY839" fmla="*/ 624043 h 1076455"/>
              <a:gd name="connsiteX840" fmla="*/ 235750 w 525329"/>
              <a:gd name="connsiteY840" fmla="*/ 624043 h 1076455"/>
              <a:gd name="connsiteX841" fmla="*/ 233662 w 525329"/>
              <a:gd name="connsiteY841" fmla="*/ 622999 h 1076455"/>
              <a:gd name="connsiteX842" fmla="*/ 228443 w 525329"/>
              <a:gd name="connsiteY842" fmla="*/ 621060 h 1076455"/>
              <a:gd name="connsiteX843" fmla="*/ 226057 w 525329"/>
              <a:gd name="connsiteY843" fmla="*/ 619122 h 1076455"/>
              <a:gd name="connsiteX844" fmla="*/ 224119 w 525329"/>
              <a:gd name="connsiteY844" fmla="*/ 614797 h 1076455"/>
              <a:gd name="connsiteX845" fmla="*/ 225461 w 525329"/>
              <a:gd name="connsiteY845" fmla="*/ 607342 h 1076455"/>
              <a:gd name="connsiteX846" fmla="*/ 225162 w 525329"/>
              <a:gd name="connsiteY846" fmla="*/ 601527 h 1076455"/>
              <a:gd name="connsiteX847" fmla="*/ 222329 w 525329"/>
              <a:gd name="connsiteY847" fmla="*/ 590790 h 1076455"/>
              <a:gd name="connsiteX848" fmla="*/ 221584 w 525329"/>
              <a:gd name="connsiteY848" fmla="*/ 586466 h 1076455"/>
              <a:gd name="connsiteX849" fmla="*/ 221584 w 525329"/>
              <a:gd name="connsiteY849" fmla="*/ 581247 h 1076455"/>
              <a:gd name="connsiteX850" fmla="*/ 222180 w 525329"/>
              <a:gd name="connsiteY850" fmla="*/ 579159 h 1076455"/>
              <a:gd name="connsiteX851" fmla="*/ 223820 w 525329"/>
              <a:gd name="connsiteY851" fmla="*/ 576774 h 1076455"/>
              <a:gd name="connsiteX852" fmla="*/ 227846 w 525329"/>
              <a:gd name="connsiteY852" fmla="*/ 574388 h 1076455"/>
              <a:gd name="connsiteX853" fmla="*/ 229039 w 525329"/>
              <a:gd name="connsiteY853" fmla="*/ 574388 h 1076455"/>
              <a:gd name="connsiteX854" fmla="*/ 230680 w 525329"/>
              <a:gd name="connsiteY854" fmla="*/ 575133 h 1076455"/>
              <a:gd name="connsiteX855" fmla="*/ 230232 w 525329"/>
              <a:gd name="connsiteY855" fmla="*/ 576326 h 1076455"/>
              <a:gd name="connsiteX856" fmla="*/ 229337 w 525329"/>
              <a:gd name="connsiteY856" fmla="*/ 576923 h 1076455"/>
              <a:gd name="connsiteX857" fmla="*/ 235451 w 525329"/>
              <a:gd name="connsiteY857" fmla="*/ 578265 h 1076455"/>
              <a:gd name="connsiteX858" fmla="*/ 241714 w 525329"/>
              <a:gd name="connsiteY858" fmla="*/ 580501 h 1076455"/>
              <a:gd name="connsiteX859" fmla="*/ 248573 w 525329"/>
              <a:gd name="connsiteY859" fmla="*/ 583335 h 1076455"/>
              <a:gd name="connsiteX860" fmla="*/ 257818 w 525329"/>
              <a:gd name="connsiteY860" fmla="*/ 587957 h 1076455"/>
              <a:gd name="connsiteX861" fmla="*/ 261844 w 525329"/>
              <a:gd name="connsiteY861" fmla="*/ 588255 h 1076455"/>
              <a:gd name="connsiteX862" fmla="*/ 272581 w 525329"/>
              <a:gd name="connsiteY862" fmla="*/ 587957 h 1076455"/>
              <a:gd name="connsiteX863" fmla="*/ 279291 w 525329"/>
              <a:gd name="connsiteY863" fmla="*/ 586615 h 1076455"/>
              <a:gd name="connsiteX864" fmla="*/ 283466 w 525329"/>
              <a:gd name="connsiteY864" fmla="*/ 584527 h 1076455"/>
              <a:gd name="connsiteX865" fmla="*/ 294053 w 525329"/>
              <a:gd name="connsiteY865" fmla="*/ 579457 h 1076455"/>
              <a:gd name="connsiteX866" fmla="*/ 296439 w 525329"/>
              <a:gd name="connsiteY866" fmla="*/ 576923 h 1076455"/>
              <a:gd name="connsiteX867" fmla="*/ 297930 w 525329"/>
              <a:gd name="connsiteY867" fmla="*/ 572300 h 1076455"/>
              <a:gd name="connsiteX868" fmla="*/ 294053 w 525329"/>
              <a:gd name="connsiteY868" fmla="*/ 565292 h 1076455"/>
              <a:gd name="connsiteX869" fmla="*/ 293159 w 525329"/>
              <a:gd name="connsiteY869" fmla="*/ 562011 h 1076455"/>
              <a:gd name="connsiteX870" fmla="*/ 293755 w 525329"/>
              <a:gd name="connsiteY870" fmla="*/ 556792 h 1076455"/>
              <a:gd name="connsiteX871" fmla="*/ 295843 w 525329"/>
              <a:gd name="connsiteY871" fmla="*/ 548889 h 1076455"/>
              <a:gd name="connsiteX872" fmla="*/ 296886 w 525329"/>
              <a:gd name="connsiteY872" fmla="*/ 547100 h 1076455"/>
              <a:gd name="connsiteX873" fmla="*/ 297781 w 525329"/>
              <a:gd name="connsiteY873" fmla="*/ 546653 h 1076455"/>
              <a:gd name="connsiteX874" fmla="*/ 301062 w 525329"/>
              <a:gd name="connsiteY874" fmla="*/ 544863 h 1076455"/>
              <a:gd name="connsiteX875" fmla="*/ 302404 w 525329"/>
              <a:gd name="connsiteY875" fmla="*/ 536513 h 1076455"/>
              <a:gd name="connsiteX876" fmla="*/ 302404 w 525329"/>
              <a:gd name="connsiteY876" fmla="*/ 533083 h 1076455"/>
              <a:gd name="connsiteX877" fmla="*/ 301211 w 525329"/>
              <a:gd name="connsiteY877" fmla="*/ 532189 h 1076455"/>
              <a:gd name="connsiteX878" fmla="*/ 299869 w 525329"/>
              <a:gd name="connsiteY878" fmla="*/ 530548 h 1076455"/>
              <a:gd name="connsiteX879" fmla="*/ 303149 w 525329"/>
              <a:gd name="connsiteY879" fmla="*/ 530548 h 1076455"/>
              <a:gd name="connsiteX880" fmla="*/ 301211 w 525329"/>
              <a:gd name="connsiteY880" fmla="*/ 528311 h 1076455"/>
              <a:gd name="connsiteX881" fmla="*/ 298974 w 525329"/>
              <a:gd name="connsiteY881" fmla="*/ 526820 h 1076455"/>
              <a:gd name="connsiteX882" fmla="*/ 296737 w 525329"/>
              <a:gd name="connsiteY882" fmla="*/ 526224 h 1076455"/>
              <a:gd name="connsiteX883" fmla="*/ 295544 w 525329"/>
              <a:gd name="connsiteY883" fmla="*/ 523242 h 1076455"/>
              <a:gd name="connsiteX884" fmla="*/ 296439 w 525329"/>
              <a:gd name="connsiteY884" fmla="*/ 518022 h 1076455"/>
              <a:gd name="connsiteX885" fmla="*/ 294501 w 525329"/>
              <a:gd name="connsiteY885" fmla="*/ 513698 h 1076455"/>
              <a:gd name="connsiteX886" fmla="*/ 295544 w 525329"/>
              <a:gd name="connsiteY886" fmla="*/ 512058 h 1076455"/>
              <a:gd name="connsiteX887" fmla="*/ 299421 w 525329"/>
              <a:gd name="connsiteY887" fmla="*/ 512505 h 1076455"/>
              <a:gd name="connsiteX888" fmla="*/ 302702 w 525329"/>
              <a:gd name="connsiteY888" fmla="*/ 515935 h 1076455"/>
              <a:gd name="connsiteX889" fmla="*/ 308517 w 525329"/>
              <a:gd name="connsiteY889" fmla="*/ 517277 h 1076455"/>
              <a:gd name="connsiteX890" fmla="*/ 314929 w 525329"/>
              <a:gd name="connsiteY890" fmla="*/ 518470 h 1076455"/>
              <a:gd name="connsiteX891" fmla="*/ 320745 w 525329"/>
              <a:gd name="connsiteY891" fmla="*/ 517873 h 1076455"/>
              <a:gd name="connsiteX892" fmla="*/ 327902 w 525329"/>
              <a:gd name="connsiteY892" fmla="*/ 518321 h 1076455"/>
              <a:gd name="connsiteX893" fmla="*/ 333419 w 525329"/>
              <a:gd name="connsiteY893" fmla="*/ 517724 h 1076455"/>
              <a:gd name="connsiteX894" fmla="*/ 361751 w 525329"/>
              <a:gd name="connsiteY894" fmla="*/ 513400 h 1076455"/>
              <a:gd name="connsiteX895" fmla="*/ 365777 w 525329"/>
              <a:gd name="connsiteY895" fmla="*/ 512058 h 1076455"/>
              <a:gd name="connsiteX896" fmla="*/ 383372 w 525329"/>
              <a:gd name="connsiteY896" fmla="*/ 508181 h 1076455"/>
              <a:gd name="connsiteX897" fmla="*/ 405143 w 525329"/>
              <a:gd name="connsiteY897" fmla="*/ 500576 h 1076455"/>
              <a:gd name="connsiteX898" fmla="*/ 419160 w 525329"/>
              <a:gd name="connsiteY898" fmla="*/ 492077 h 1076455"/>
              <a:gd name="connsiteX899" fmla="*/ 421695 w 525329"/>
              <a:gd name="connsiteY899" fmla="*/ 489393 h 1076455"/>
              <a:gd name="connsiteX900" fmla="*/ 422739 w 525329"/>
              <a:gd name="connsiteY900" fmla="*/ 483726 h 1076455"/>
              <a:gd name="connsiteX901" fmla="*/ 425721 w 525329"/>
              <a:gd name="connsiteY901" fmla="*/ 478507 h 1076455"/>
              <a:gd name="connsiteX902" fmla="*/ 433773 w 525329"/>
              <a:gd name="connsiteY902" fmla="*/ 469113 h 1076455"/>
              <a:gd name="connsiteX903" fmla="*/ 443316 w 525329"/>
              <a:gd name="connsiteY903" fmla="*/ 453754 h 1076455"/>
              <a:gd name="connsiteX904" fmla="*/ 444808 w 525329"/>
              <a:gd name="connsiteY904" fmla="*/ 450474 h 1076455"/>
              <a:gd name="connsiteX905" fmla="*/ 444808 w 525329"/>
              <a:gd name="connsiteY905" fmla="*/ 446895 h 1076455"/>
              <a:gd name="connsiteX906" fmla="*/ 444062 w 525329"/>
              <a:gd name="connsiteY906" fmla="*/ 437203 h 1076455"/>
              <a:gd name="connsiteX907" fmla="*/ 443615 w 525329"/>
              <a:gd name="connsiteY907" fmla="*/ 436010 h 1076455"/>
              <a:gd name="connsiteX908" fmla="*/ 442720 w 525329"/>
              <a:gd name="connsiteY908" fmla="*/ 434668 h 1076455"/>
              <a:gd name="connsiteX909" fmla="*/ 437799 w 525329"/>
              <a:gd name="connsiteY909" fmla="*/ 434668 h 1076455"/>
              <a:gd name="connsiteX910" fmla="*/ 434071 w 525329"/>
              <a:gd name="connsiteY910" fmla="*/ 433176 h 1076455"/>
              <a:gd name="connsiteX911" fmla="*/ 429151 w 525329"/>
              <a:gd name="connsiteY911" fmla="*/ 428405 h 1076455"/>
              <a:gd name="connsiteX912" fmla="*/ 427361 w 525329"/>
              <a:gd name="connsiteY912" fmla="*/ 424677 h 1076455"/>
              <a:gd name="connsiteX913" fmla="*/ 426317 w 525329"/>
              <a:gd name="connsiteY913" fmla="*/ 420800 h 1076455"/>
              <a:gd name="connsiteX914" fmla="*/ 426914 w 525329"/>
              <a:gd name="connsiteY914" fmla="*/ 415134 h 1076455"/>
              <a:gd name="connsiteX915" fmla="*/ 431984 w 525329"/>
              <a:gd name="connsiteY915" fmla="*/ 408423 h 1076455"/>
              <a:gd name="connsiteX916" fmla="*/ 431686 w 525329"/>
              <a:gd name="connsiteY916" fmla="*/ 403950 h 1076455"/>
              <a:gd name="connsiteX917" fmla="*/ 428256 w 525329"/>
              <a:gd name="connsiteY917" fmla="*/ 398582 h 1076455"/>
              <a:gd name="connsiteX918" fmla="*/ 421844 w 525329"/>
              <a:gd name="connsiteY918" fmla="*/ 393363 h 1076455"/>
              <a:gd name="connsiteX919" fmla="*/ 416178 w 525329"/>
              <a:gd name="connsiteY919" fmla="*/ 389486 h 1076455"/>
              <a:gd name="connsiteX920" fmla="*/ 402459 w 525329"/>
              <a:gd name="connsiteY920" fmla="*/ 382925 h 1076455"/>
              <a:gd name="connsiteX921" fmla="*/ 398880 w 525329"/>
              <a:gd name="connsiteY921" fmla="*/ 378303 h 1076455"/>
              <a:gd name="connsiteX922" fmla="*/ 397688 w 525329"/>
              <a:gd name="connsiteY922" fmla="*/ 376066 h 1076455"/>
              <a:gd name="connsiteX923" fmla="*/ 396196 w 525329"/>
              <a:gd name="connsiteY923" fmla="*/ 371145 h 1076455"/>
              <a:gd name="connsiteX924" fmla="*/ 397538 w 525329"/>
              <a:gd name="connsiteY924" fmla="*/ 370101 h 1076455"/>
              <a:gd name="connsiteX925" fmla="*/ 398582 w 525329"/>
              <a:gd name="connsiteY925" fmla="*/ 369803 h 1076455"/>
              <a:gd name="connsiteX926" fmla="*/ 399775 w 525329"/>
              <a:gd name="connsiteY926" fmla="*/ 368014 h 1076455"/>
              <a:gd name="connsiteX927" fmla="*/ 399328 w 525329"/>
              <a:gd name="connsiteY927" fmla="*/ 363988 h 1076455"/>
              <a:gd name="connsiteX928" fmla="*/ 398731 w 525329"/>
              <a:gd name="connsiteY928" fmla="*/ 361900 h 1076455"/>
              <a:gd name="connsiteX929" fmla="*/ 397986 w 525329"/>
              <a:gd name="connsiteY929" fmla="*/ 359067 h 1076455"/>
              <a:gd name="connsiteX930" fmla="*/ 396047 w 525329"/>
              <a:gd name="connsiteY930" fmla="*/ 354593 h 1076455"/>
              <a:gd name="connsiteX931" fmla="*/ 395600 w 525329"/>
              <a:gd name="connsiteY931" fmla="*/ 351910 h 1076455"/>
              <a:gd name="connsiteX932" fmla="*/ 397986 w 525329"/>
              <a:gd name="connsiteY932" fmla="*/ 340279 h 1076455"/>
              <a:gd name="connsiteX933" fmla="*/ 398731 w 525329"/>
              <a:gd name="connsiteY933" fmla="*/ 334910 h 1076455"/>
              <a:gd name="connsiteX934" fmla="*/ 400073 w 525329"/>
              <a:gd name="connsiteY934" fmla="*/ 333718 h 1076455"/>
              <a:gd name="connsiteX935" fmla="*/ 401863 w 525329"/>
              <a:gd name="connsiteY935" fmla="*/ 334016 h 1076455"/>
              <a:gd name="connsiteX936" fmla="*/ 403354 w 525329"/>
              <a:gd name="connsiteY936" fmla="*/ 334016 h 1076455"/>
              <a:gd name="connsiteX937" fmla="*/ 404696 w 525329"/>
              <a:gd name="connsiteY937" fmla="*/ 331928 h 1076455"/>
              <a:gd name="connsiteX938" fmla="*/ 405442 w 525329"/>
              <a:gd name="connsiteY938" fmla="*/ 330288 h 1076455"/>
              <a:gd name="connsiteX939" fmla="*/ 404099 w 525329"/>
              <a:gd name="connsiteY939" fmla="*/ 318210 h 1076455"/>
              <a:gd name="connsiteX940" fmla="*/ 404547 w 525329"/>
              <a:gd name="connsiteY940" fmla="*/ 315376 h 1076455"/>
              <a:gd name="connsiteX941" fmla="*/ 406634 w 525329"/>
              <a:gd name="connsiteY941" fmla="*/ 310754 h 1076455"/>
              <a:gd name="connsiteX942" fmla="*/ 406634 w 525329"/>
              <a:gd name="connsiteY942" fmla="*/ 308517 h 1076455"/>
              <a:gd name="connsiteX943" fmla="*/ 405591 w 525329"/>
              <a:gd name="connsiteY943" fmla="*/ 306579 h 1076455"/>
              <a:gd name="connsiteX944" fmla="*/ 405292 w 525329"/>
              <a:gd name="connsiteY944" fmla="*/ 304640 h 1076455"/>
              <a:gd name="connsiteX945" fmla="*/ 405889 w 525329"/>
              <a:gd name="connsiteY945" fmla="*/ 302553 h 1076455"/>
              <a:gd name="connsiteX946" fmla="*/ 405889 w 525329"/>
              <a:gd name="connsiteY946" fmla="*/ 300614 h 1076455"/>
              <a:gd name="connsiteX947" fmla="*/ 404994 w 525329"/>
              <a:gd name="connsiteY947" fmla="*/ 298676 h 1076455"/>
              <a:gd name="connsiteX948" fmla="*/ 405591 w 525329"/>
              <a:gd name="connsiteY948" fmla="*/ 297184 h 1076455"/>
              <a:gd name="connsiteX949" fmla="*/ 407529 w 525329"/>
              <a:gd name="connsiteY949" fmla="*/ 295992 h 1076455"/>
              <a:gd name="connsiteX950" fmla="*/ 408871 w 525329"/>
              <a:gd name="connsiteY950" fmla="*/ 294053 h 1076455"/>
              <a:gd name="connsiteX951" fmla="*/ 409766 w 525329"/>
              <a:gd name="connsiteY951" fmla="*/ 291518 h 1076455"/>
              <a:gd name="connsiteX952" fmla="*/ 410213 w 525329"/>
              <a:gd name="connsiteY952" fmla="*/ 289579 h 1076455"/>
              <a:gd name="connsiteX953" fmla="*/ 410213 w 525329"/>
              <a:gd name="connsiteY953" fmla="*/ 288237 h 1076455"/>
              <a:gd name="connsiteX954" fmla="*/ 409617 w 525329"/>
              <a:gd name="connsiteY954" fmla="*/ 287045 h 1076455"/>
              <a:gd name="connsiteX955" fmla="*/ 408424 w 525329"/>
              <a:gd name="connsiteY955" fmla="*/ 285852 h 1076455"/>
              <a:gd name="connsiteX956" fmla="*/ 409020 w 525329"/>
              <a:gd name="connsiteY956" fmla="*/ 283466 h 1076455"/>
              <a:gd name="connsiteX957" fmla="*/ 411257 w 525329"/>
              <a:gd name="connsiteY957" fmla="*/ 279887 h 1076455"/>
              <a:gd name="connsiteX958" fmla="*/ 412748 w 525329"/>
              <a:gd name="connsiteY958" fmla="*/ 276756 h 1076455"/>
              <a:gd name="connsiteX959" fmla="*/ 413345 w 525329"/>
              <a:gd name="connsiteY959" fmla="*/ 274072 h 1076455"/>
              <a:gd name="connsiteX960" fmla="*/ 413345 w 525329"/>
              <a:gd name="connsiteY960" fmla="*/ 271835 h 1076455"/>
              <a:gd name="connsiteX961" fmla="*/ 412599 w 525329"/>
              <a:gd name="connsiteY961" fmla="*/ 270195 h 1076455"/>
              <a:gd name="connsiteX962" fmla="*/ 412897 w 525329"/>
              <a:gd name="connsiteY962" fmla="*/ 269002 h 1076455"/>
              <a:gd name="connsiteX963" fmla="*/ 414239 w 525329"/>
              <a:gd name="connsiteY963" fmla="*/ 268406 h 1076455"/>
              <a:gd name="connsiteX964" fmla="*/ 414836 w 525329"/>
              <a:gd name="connsiteY964" fmla="*/ 266616 h 1076455"/>
              <a:gd name="connsiteX965" fmla="*/ 414836 w 525329"/>
              <a:gd name="connsiteY965" fmla="*/ 262143 h 1076455"/>
              <a:gd name="connsiteX966" fmla="*/ 413195 w 525329"/>
              <a:gd name="connsiteY966" fmla="*/ 258564 h 1076455"/>
              <a:gd name="connsiteX967" fmla="*/ 414239 w 525329"/>
              <a:gd name="connsiteY967" fmla="*/ 255731 h 1076455"/>
              <a:gd name="connsiteX968" fmla="*/ 417370 w 525329"/>
              <a:gd name="connsiteY968" fmla="*/ 252450 h 1076455"/>
              <a:gd name="connsiteX969" fmla="*/ 419011 w 525329"/>
              <a:gd name="connsiteY969" fmla="*/ 249766 h 1076455"/>
              <a:gd name="connsiteX970" fmla="*/ 419011 w 525329"/>
              <a:gd name="connsiteY970" fmla="*/ 247678 h 1076455"/>
              <a:gd name="connsiteX971" fmla="*/ 420055 w 525329"/>
              <a:gd name="connsiteY971" fmla="*/ 246486 h 1076455"/>
              <a:gd name="connsiteX972" fmla="*/ 421248 w 525329"/>
              <a:gd name="connsiteY972" fmla="*/ 244994 h 1076455"/>
              <a:gd name="connsiteX973" fmla="*/ 425423 w 525329"/>
              <a:gd name="connsiteY973" fmla="*/ 241863 h 1076455"/>
              <a:gd name="connsiteX974" fmla="*/ 427659 w 525329"/>
              <a:gd name="connsiteY974" fmla="*/ 239030 h 1076455"/>
              <a:gd name="connsiteX975" fmla="*/ 428107 w 525329"/>
              <a:gd name="connsiteY975" fmla="*/ 236495 h 1076455"/>
              <a:gd name="connsiteX976" fmla="*/ 430045 w 525329"/>
              <a:gd name="connsiteY976" fmla="*/ 234258 h 1076455"/>
              <a:gd name="connsiteX977" fmla="*/ 433624 w 525329"/>
              <a:gd name="connsiteY977" fmla="*/ 232320 h 1076455"/>
              <a:gd name="connsiteX978" fmla="*/ 437650 w 525329"/>
              <a:gd name="connsiteY978" fmla="*/ 228741 h 1076455"/>
              <a:gd name="connsiteX979" fmla="*/ 441974 w 525329"/>
              <a:gd name="connsiteY979" fmla="*/ 223522 h 1076455"/>
              <a:gd name="connsiteX980" fmla="*/ 444658 w 525329"/>
              <a:gd name="connsiteY980" fmla="*/ 219645 h 1076455"/>
              <a:gd name="connsiteX981" fmla="*/ 445553 w 525329"/>
              <a:gd name="connsiteY981" fmla="*/ 217110 h 1076455"/>
              <a:gd name="connsiteX982" fmla="*/ 447193 w 525329"/>
              <a:gd name="connsiteY982" fmla="*/ 215172 h 1076455"/>
              <a:gd name="connsiteX983" fmla="*/ 449728 w 525329"/>
              <a:gd name="connsiteY983" fmla="*/ 213830 h 1076455"/>
              <a:gd name="connsiteX984" fmla="*/ 451965 w 525329"/>
              <a:gd name="connsiteY984" fmla="*/ 210996 h 1076455"/>
              <a:gd name="connsiteX985" fmla="*/ 453904 w 525329"/>
              <a:gd name="connsiteY985" fmla="*/ 206672 h 1076455"/>
              <a:gd name="connsiteX986" fmla="*/ 456439 w 525329"/>
              <a:gd name="connsiteY986" fmla="*/ 203243 h 1076455"/>
              <a:gd name="connsiteX987" fmla="*/ 459719 w 525329"/>
              <a:gd name="connsiteY987" fmla="*/ 200708 h 1076455"/>
              <a:gd name="connsiteX988" fmla="*/ 461508 w 525329"/>
              <a:gd name="connsiteY988" fmla="*/ 198620 h 1076455"/>
              <a:gd name="connsiteX989" fmla="*/ 461956 w 525329"/>
              <a:gd name="connsiteY989" fmla="*/ 196980 h 1076455"/>
              <a:gd name="connsiteX990" fmla="*/ 462850 w 525329"/>
              <a:gd name="connsiteY990" fmla="*/ 195936 h 1076455"/>
              <a:gd name="connsiteX991" fmla="*/ 464342 w 525329"/>
              <a:gd name="connsiteY991" fmla="*/ 195488 h 1076455"/>
              <a:gd name="connsiteX992" fmla="*/ 465087 w 525329"/>
              <a:gd name="connsiteY992" fmla="*/ 194594 h 1076455"/>
              <a:gd name="connsiteX993" fmla="*/ 465087 w 525329"/>
              <a:gd name="connsiteY993" fmla="*/ 193252 h 1076455"/>
              <a:gd name="connsiteX994" fmla="*/ 465385 w 525329"/>
              <a:gd name="connsiteY994" fmla="*/ 192357 h 1076455"/>
              <a:gd name="connsiteX995" fmla="*/ 466280 w 525329"/>
              <a:gd name="connsiteY995" fmla="*/ 191910 h 1076455"/>
              <a:gd name="connsiteX996" fmla="*/ 467622 w 525329"/>
              <a:gd name="connsiteY996" fmla="*/ 191910 h 1076455"/>
              <a:gd name="connsiteX997" fmla="*/ 469560 w 525329"/>
              <a:gd name="connsiteY997" fmla="*/ 192805 h 1076455"/>
              <a:gd name="connsiteX998" fmla="*/ 470753 w 525329"/>
              <a:gd name="connsiteY998" fmla="*/ 192805 h 1076455"/>
              <a:gd name="connsiteX999" fmla="*/ 471201 w 525329"/>
              <a:gd name="connsiteY999" fmla="*/ 191612 h 1076455"/>
              <a:gd name="connsiteX1000" fmla="*/ 470753 w 525329"/>
              <a:gd name="connsiteY1000" fmla="*/ 190419 h 1076455"/>
              <a:gd name="connsiteX1001" fmla="*/ 469262 w 525329"/>
              <a:gd name="connsiteY1001" fmla="*/ 189077 h 1076455"/>
              <a:gd name="connsiteX1002" fmla="*/ 469859 w 525329"/>
              <a:gd name="connsiteY1002" fmla="*/ 187585 h 1076455"/>
              <a:gd name="connsiteX1003" fmla="*/ 473587 w 525329"/>
              <a:gd name="connsiteY1003" fmla="*/ 185051 h 1076455"/>
              <a:gd name="connsiteX1004" fmla="*/ 476420 w 525329"/>
              <a:gd name="connsiteY1004" fmla="*/ 184156 h 1076455"/>
              <a:gd name="connsiteX1005" fmla="*/ 478209 w 525329"/>
              <a:gd name="connsiteY1005" fmla="*/ 182665 h 1076455"/>
              <a:gd name="connsiteX1006" fmla="*/ 479849 w 525329"/>
              <a:gd name="connsiteY1006" fmla="*/ 180279 h 1076455"/>
              <a:gd name="connsiteX1007" fmla="*/ 482534 w 525329"/>
              <a:gd name="connsiteY1007" fmla="*/ 178638 h 1076455"/>
              <a:gd name="connsiteX1008" fmla="*/ 486261 w 525329"/>
              <a:gd name="connsiteY1008" fmla="*/ 177744 h 1076455"/>
              <a:gd name="connsiteX1009" fmla="*/ 487305 w 525329"/>
              <a:gd name="connsiteY1009" fmla="*/ 176849 h 1076455"/>
              <a:gd name="connsiteX1010" fmla="*/ 487305 w 525329"/>
              <a:gd name="connsiteY1010" fmla="*/ 175656 h 1076455"/>
              <a:gd name="connsiteX1011" fmla="*/ 487902 w 525329"/>
              <a:gd name="connsiteY1011" fmla="*/ 174762 h 1076455"/>
              <a:gd name="connsiteX1012" fmla="*/ 490138 w 525329"/>
              <a:gd name="connsiteY1012" fmla="*/ 174165 h 1076455"/>
              <a:gd name="connsiteX1013" fmla="*/ 491331 w 525329"/>
              <a:gd name="connsiteY1013" fmla="*/ 172973 h 1076455"/>
              <a:gd name="connsiteX1014" fmla="*/ 491331 w 525329"/>
              <a:gd name="connsiteY1014" fmla="*/ 171332 h 1076455"/>
              <a:gd name="connsiteX1015" fmla="*/ 492226 w 525329"/>
              <a:gd name="connsiteY1015" fmla="*/ 169841 h 1076455"/>
              <a:gd name="connsiteX1016" fmla="*/ 493419 w 525329"/>
              <a:gd name="connsiteY1016" fmla="*/ 168350 h 1076455"/>
              <a:gd name="connsiteX1017" fmla="*/ 494761 w 525329"/>
              <a:gd name="connsiteY1017" fmla="*/ 167753 h 1076455"/>
              <a:gd name="connsiteX1018" fmla="*/ 496252 w 525329"/>
              <a:gd name="connsiteY1018" fmla="*/ 168052 h 1076455"/>
              <a:gd name="connsiteX1019" fmla="*/ 497743 w 525329"/>
              <a:gd name="connsiteY1019" fmla="*/ 167455 h 1076455"/>
              <a:gd name="connsiteX1020" fmla="*/ 499085 w 525329"/>
              <a:gd name="connsiteY1020" fmla="*/ 165964 h 1076455"/>
              <a:gd name="connsiteX1021" fmla="*/ 500725 w 525329"/>
              <a:gd name="connsiteY1021" fmla="*/ 165218 h 1076455"/>
              <a:gd name="connsiteX1022" fmla="*/ 502515 w 525329"/>
              <a:gd name="connsiteY1022" fmla="*/ 165218 h 1076455"/>
              <a:gd name="connsiteX1023" fmla="*/ 503409 w 525329"/>
              <a:gd name="connsiteY1023" fmla="*/ 164920 h 1076455"/>
              <a:gd name="connsiteX1024" fmla="*/ 506541 w 525329"/>
              <a:gd name="connsiteY1024" fmla="*/ 164174 h 1076455"/>
              <a:gd name="connsiteX1025" fmla="*/ 508330 w 525329"/>
              <a:gd name="connsiteY1025" fmla="*/ 162982 h 1076455"/>
              <a:gd name="connsiteX1026" fmla="*/ 509821 w 525329"/>
              <a:gd name="connsiteY1026" fmla="*/ 160298 h 1076455"/>
              <a:gd name="connsiteX1027" fmla="*/ 511163 w 525329"/>
              <a:gd name="connsiteY1027" fmla="*/ 159254 h 1076455"/>
              <a:gd name="connsiteX1028" fmla="*/ 512356 w 525329"/>
              <a:gd name="connsiteY1028" fmla="*/ 159850 h 1076455"/>
              <a:gd name="connsiteX1029" fmla="*/ 514295 w 525329"/>
              <a:gd name="connsiteY1029" fmla="*/ 158956 h 1076455"/>
              <a:gd name="connsiteX1030" fmla="*/ 516979 w 525329"/>
              <a:gd name="connsiteY1030" fmla="*/ 156570 h 1076455"/>
              <a:gd name="connsiteX1031" fmla="*/ 517426 w 525329"/>
              <a:gd name="connsiteY1031" fmla="*/ 156570 h 1076455"/>
              <a:gd name="connsiteX1032" fmla="*/ 519514 w 525329"/>
              <a:gd name="connsiteY1032" fmla="*/ 155377 h 1076455"/>
              <a:gd name="connsiteX1033" fmla="*/ 521601 w 525329"/>
              <a:gd name="connsiteY1033" fmla="*/ 151202 h 1076455"/>
              <a:gd name="connsiteX1034" fmla="*/ 522645 w 525329"/>
              <a:gd name="connsiteY1034" fmla="*/ 148368 h 1076455"/>
              <a:gd name="connsiteX1035" fmla="*/ 522347 w 525329"/>
              <a:gd name="connsiteY1035" fmla="*/ 146132 h 1076455"/>
              <a:gd name="connsiteX1036" fmla="*/ 521601 w 525329"/>
              <a:gd name="connsiteY1036" fmla="*/ 144492 h 1076455"/>
              <a:gd name="connsiteX1037" fmla="*/ 521900 w 525329"/>
              <a:gd name="connsiteY1037" fmla="*/ 142106 h 1076455"/>
              <a:gd name="connsiteX1038" fmla="*/ 522645 w 525329"/>
              <a:gd name="connsiteY1038" fmla="*/ 135545 h 107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Lst>
            <a:rect l="l" t="t" r="r" b="b"/>
            <a:pathLst>
              <a:path w="525329" h="1076455">
                <a:moveTo>
                  <a:pt x="217409" y="1060947"/>
                </a:moveTo>
                <a:lnTo>
                  <a:pt x="207418" y="1061693"/>
                </a:lnTo>
                <a:lnTo>
                  <a:pt x="201006" y="1059605"/>
                </a:lnTo>
                <a:lnTo>
                  <a:pt x="194594" y="1057070"/>
                </a:lnTo>
                <a:lnTo>
                  <a:pt x="188629" y="1053492"/>
                </a:lnTo>
                <a:lnTo>
                  <a:pt x="183112" y="1048720"/>
                </a:lnTo>
                <a:lnTo>
                  <a:pt x="178042" y="1045290"/>
                </a:lnTo>
                <a:lnTo>
                  <a:pt x="172674" y="1042457"/>
                </a:lnTo>
                <a:lnTo>
                  <a:pt x="166710" y="1038729"/>
                </a:lnTo>
                <a:lnTo>
                  <a:pt x="161192" y="1033958"/>
                </a:lnTo>
                <a:lnTo>
                  <a:pt x="156570" y="1028888"/>
                </a:lnTo>
                <a:lnTo>
                  <a:pt x="151798" y="1024265"/>
                </a:lnTo>
                <a:lnTo>
                  <a:pt x="149711" y="1022625"/>
                </a:lnTo>
                <a:lnTo>
                  <a:pt x="147921" y="1020537"/>
                </a:lnTo>
                <a:lnTo>
                  <a:pt x="144342" y="1011441"/>
                </a:lnTo>
                <a:lnTo>
                  <a:pt x="143895" y="1010994"/>
                </a:lnTo>
                <a:lnTo>
                  <a:pt x="137781" y="1010547"/>
                </a:lnTo>
                <a:lnTo>
                  <a:pt x="135246" y="1009205"/>
                </a:lnTo>
                <a:lnTo>
                  <a:pt x="134352" y="1007713"/>
                </a:lnTo>
                <a:lnTo>
                  <a:pt x="134352" y="1006073"/>
                </a:lnTo>
                <a:cubicBezTo>
                  <a:pt x="134352" y="1006073"/>
                  <a:pt x="135396" y="1003687"/>
                  <a:pt x="135396" y="1003687"/>
                </a:cubicBezTo>
                <a:lnTo>
                  <a:pt x="136738" y="1001451"/>
                </a:lnTo>
                <a:lnTo>
                  <a:pt x="139273" y="1000109"/>
                </a:lnTo>
                <a:lnTo>
                  <a:pt x="141658" y="1002494"/>
                </a:lnTo>
                <a:lnTo>
                  <a:pt x="140615" y="998916"/>
                </a:lnTo>
                <a:lnTo>
                  <a:pt x="138974" y="995784"/>
                </a:lnTo>
                <a:lnTo>
                  <a:pt x="132861" y="988179"/>
                </a:lnTo>
                <a:lnTo>
                  <a:pt x="131370" y="986688"/>
                </a:lnTo>
                <a:lnTo>
                  <a:pt x="131370" y="997723"/>
                </a:lnTo>
                <a:cubicBezTo>
                  <a:pt x="131370" y="997723"/>
                  <a:pt x="131370" y="1008608"/>
                  <a:pt x="131370" y="1008608"/>
                </a:cubicBezTo>
                <a:lnTo>
                  <a:pt x="131370" y="1018897"/>
                </a:lnTo>
                <a:cubicBezTo>
                  <a:pt x="131370" y="1018897"/>
                  <a:pt x="131370" y="1029186"/>
                  <a:pt x="131370" y="1029186"/>
                </a:cubicBezTo>
                <a:lnTo>
                  <a:pt x="131370" y="1039177"/>
                </a:lnTo>
                <a:cubicBezTo>
                  <a:pt x="131370" y="1039177"/>
                  <a:pt x="131370" y="1049466"/>
                  <a:pt x="131370" y="1049466"/>
                </a:cubicBezTo>
                <a:lnTo>
                  <a:pt x="131370" y="1060947"/>
                </a:lnTo>
                <a:cubicBezTo>
                  <a:pt x="131370" y="1060947"/>
                  <a:pt x="131071" y="1069596"/>
                  <a:pt x="131071" y="1069596"/>
                </a:cubicBezTo>
                <a:lnTo>
                  <a:pt x="131966" y="1068850"/>
                </a:lnTo>
                <a:lnTo>
                  <a:pt x="135396" y="1068850"/>
                </a:lnTo>
                <a:cubicBezTo>
                  <a:pt x="135396" y="1068850"/>
                  <a:pt x="139571" y="1068254"/>
                  <a:pt x="139571" y="1068254"/>
                </a:cubicBezTo>
                <a:lnTo>
                  <a:pt x="142553" y="1068254"/>
                </a:lnTo>
                <a:cubicBezTo>
                  <a:pt x="142553" y="1068254"/>
                  <a:pt x="148220" y="1069447"/>
                  <a:pt x="148220" y="1069447"/>
                </a:cubicBezTo>
                <a:lnTo>
                  <a:pt x="153886" y="1070192"/>
                </a:lnTo>
                <a:lnTo>
                  <a:pt x="171481" y="1071534"/>
                </a:lnTo>
                <a:lnTo>
                  <a:pt x="176700" y="1072280"/>
                </a:lnTo>
                <a:lnTo>
                  <a:pt x="184603" y="1075709"/>
                </a:lnTo>
                <a:lnTo>
                  <a:pt x="187735" y="1076455"/>
                </a:lnTo>
                <a:lnTo>
                  <a:pt x="190717" y="1075561"/>
                </a:lnTo>
                <a:lnTo>
                  <a:pt x="193699" y="1074367"/>
                </a:lnTo>
                <a:lnTo>
                  <a:pt x="196682" y="1074367"/>
                </a:lnTo>
                <a:cubicBezTo>
                  <a:pt x="196682" y="1074367"/>
                  <a:pt x="199664" y="1073622"/>
                  <a:pt x="199664" y="1073622"/>
                </a:cubicBezTo>
                <a:lnTo>
                  <a:pt x="202497" y="1072131"/>
                </a:lnTo>
                <a:lnTo>
                  <a:pt x="205479" y="1071833"/>
                </a:lnTo>
                <a:lnTo>
                  <a:pt x="208611" y="1072429"/>
                </a:lnTo>
                <a:lnTo>
                  <a:pt x="211742" y="1072429"/>
                </a:lnTo>
                <a:cubicBezTo>
                  <a:pt x="211742" y="1072429"/>
                  <a:pt x="215172" y="1071982"/>
                  <a:pt x="215172" y="1071982"/>
                </a:cubicBezTo>
                <a:lnTo>
                  <a:pt x="218452" y="1070640"/>
                </a:lnTo>
                <a:lnTo>
                  <a:pt x="220987" y="1067210"/>
                </a:lnTo>
                <a:lnTo>
                  <a:pt x="222926" y="1063035"/>
                </a:lnTo>
                <a:lnTo>
                  <a:pt x="220987" y="1061544"/>
                </a:lnTo>
                <a:lnTo>
                  <a:pt x="217856" y="1061245"/>
                </a:lnTo>
                <a:close/>
                <a:moveTo>
                  <a:pt x="252599" y="1065122"/>
                </a:moveTo>
                <a:lnTo>
                  <a:pt x="252003" y="1064675"/>
                </a:lnTo>
                <a:lnTo>
                  <a:pt x="250661" y="1064377"/>
                </a:lnTo>
                <a:lnTo>
                  <a:pt x="247679" y="1064377"/>
                </a:lnTo>
                <a:cubicBezTo>
                  <a:pt x="247679" y="1064377"/>
                  <a:pt x="241863" y="1065122"/>
                  <a:pt x="241863" y="1065122"/>
                </a:cubicBezTo>
                <a:lnTo>
                  <a:pt x="239030" y="1064228"/>
                </a:lnTo>
                <a:lnTo>
                  <a:pt x="238135" y="1065570"/>
                </a:lnTo>
                <a:lnTo>
                  <a:pt x="236942" y="1066315"/>
                </a:lnTo>
                <a:lnTo>
                  <a:pt x="235302" y="1066315"/>
                </a:lnTo>
                <a:cubicBezTo>
                  <a:pt x="235302" y="1066315"/>
                  <a:pt x="233513" y="1068403"/>
                  <a:pt x="233513" y="1068403"/>
                </a:cubicBezTo>
                <a:lnTo>
                  <a:pt x="234258" y="1069745"/>
                </a:lnTo>
                <a:lnTo>
                  <a:pt x="236793" y="1071236"/>
                </a:lnTo>
                <a:lnTo>
                  <a:pt x="240223" y="1068850"/>
                </a:lnTo>
                <a:lnTo>
                  <a:pt x="241714" y="1068850"/>
                </a:lnTo>
                <a:cubicBezTo>
                  <a:pt x="241714" y="1068850"/>
                  <a:pt x="245144" y="1067210"/>
                  <a:pt x="245144" y="1067210"/>
                </a:cubicBezTo>
                <a:lnTo>
                  <a:pt x="252898" y="1067210"/>
                </a:lnTo>
                <a:cubicBezTo>
                  <a:pt x="252898" y="1067210"/>
                  <a:pt x="254389" y="1067806"/>
                  <a:pt x="254389" y="1067806"/>
                </a:cubicBezTo>
                <a:lnTo>
                  <a:pt x="257968" y="1066166"/>
                </a:lnTo>
                <a:lnTo>
                  <a:pt x="258415" y="1064526"/>
                </a:lnTo>
                <a:lnTo>
                  <a:pt x="256625" y="1064526"/>
                </a:lnTo>
                <a:cubicBezTo>
                  <a:pt x="256625" y="1064526"/>
                  <a:pt x="252599" y="1065122"/>
                  <a:pt x="252599" y="1065122"/>
                </a:cubicBezTo>
                <a:close/>
                <a:moveTo>
                  <a:pt x="308517" y="522794"/>
                </a:moveTo>
                <a:lnTo>
                  <a:pt x="306877" y="522048"/>
                </a:lnTo>
                <a:lnTo>
                  <a:pt x="303597" y="521154"/>
                </a:lnTo>
                <a:lnTo>
                  <a:pt x="303895" y="521900"/>
                </a:lnTo>
                <a:lnTo>
                  <a:pt x="304938" y="523689"/>
                </a:lnTo>
                <a:lnTo>
                  <a:pt x="308219" y="525627"/>
                </a:lnTo>
                <a:lnTo>
                  <a:pt x="309561" y="525926"/>
                </a:lnTo>
                <a:lnTo>
                  <a:pt x="309263" y="523838"/>
                </a:lnTo>
                <a:lnTo>
                  <a:pt x="308368" y="522645"/>
                </a:lnTo>
                <a:close/>
                <a:moveTo>
                  <a:pt x="523987" y="134799"/>
                </a:moveTo>
                <a:lnTo>
                  <a:pt x="523987" y="132115"/>
                </a:lnTo>
                <a:cubicBezTo>
                  <a:pt x="523987" y="132115"/>
                  <a:pt x="525329" y="130176"/>
                  <a:pt x="525329" y="130176"/>
                </a:cubicBezTo>
                <a:lnTo>
                  <a:pt x="525329" y="128387"/>
                </a:lnTo>
                <a:cubicBezTo>
                  <a:pt x="525329" y="128387"/>
                  <a:pt x="523242" y="124212"/>
                  <a:pt x="523242" y="124212"/>
                </a:cubicBezTo>
                <a:lnTo>
                  <a:pt x="521303" y="120633"/>
                </a:lnTo>
                <a:lnTo>
                  <a:pt x="520259" y="114520"/>
                </a:lnTo>
                <a:lnTo>
                  <a:pt x="519514" y="112134"/>
                </a:lnTo>
                <a:lnTo>
                  <a:pt x="517874" y="111537"/>
                </a:lnTo>
                <a:lnTo>
                  <a:pt x="516382" y="109450"/>
                </a:lnTo>
                <a:lnTo>
                  <a:pt x="514444" y="109450"/>
                </a:lnTo>
                <a:cubicBezTo>
                  <a:pt x="514444" y="109450"/>
                  <a:pt x="513549" y="108555"/>
                  <a:pt x="513549" y="108555"/>
                </a:cubicBezTo>
                <a:lnTo>
                  <a:pt x="512654" y="107959"/>
                </a:lnTo>
                <a:lnTo>
                  <a:pt x="511312" y="107959"/>
                </a:lnTo>
                <a:cubicBezTo>
                  <a:pt x="511312" y="107959"/>
                  <a:pt x="510120" y="109300"/>
                  <a:pt x="510120" y="109300"/>
                </a:cubicBezTo>
                <a:lnTo>
                  <a:pt x="508032" y="109300"/>
                </a:lnTo>
                <a:cubicBezTo>
                  <a:pt x="508032" y="109300"/>
                  <a:pt x="506690" y="109897"/>
                  <a:pt x="506690" y="109897"/>
                </a:cubicBezTo>
                <a:lnTo>
                  <a:pt x="505050" y="110941"/>
                </a:lnTo>
                <a:lnTo>
                  <a:pt x="503558" y="110494"/>
                </a:lnTo>
                <a:lnTo>
                  <a:pt x="502664" y="109599"/>
                </a:lnTo>
                <a:lnTo>
                  <a:pt x="500576" y="109599"/>
                </a:lnTo>
                <a:cubicBezTo>
                  <a:pt x="500576" y="109599"/>
                  <a:pt x="500129" y="122125"/>
                  <a:pt x="500129" y="122125"/>
                </a:cubicBezTo>
                <a:lnTo>
                  <a:pt x="498936" y="130922"/>
                </a:lnTo>
                <a:lnTo>
                  <a:pt x="496848" y="137483"/>
                </a:lnTo>
                <a:lnTo>
                  <a:pt x="495059" y="140913"/>
                </a:lnTo>
                <a:lnTo>
                  <a:pt x="493419" y="141360"/>
                </a:lnTo>
                <a:lnTo>
                  <a:pt x="492226" y="142404"/>
                </a:lnTo>
                <a:lnTo>
                  <a:pt x="491480" y="144044"/>
                </a:lnTo>
                <a:lnTo>
                  <a:pt x="490138" y="145386"/>
                </a:lnTo>
                <a:lnTo>
                  <a:pt x="488200" y="146430"/>
                </a:lnTo>
                <a:lnTo>
                  <a:pt x="487156" y="147623"/>
                </a:lnTo>
                <a:lnTo>
                  <a:pt x="487156" y="148965"/>
                </a:lnTo>
                <a:cubicBezTo>
                  <a:pt x="487156" y="148965"/>
                  <a:pt x="485068" y="149860"/>
                  <a:pt x="485068" y="149860"/>
                </a:cubicBezTo>
                <a:lnTo>
                  <a:pt x="481490" y="150307"/>
                </a:lnTo>
                <a:lnTo>
                  <a:pt x="479402" y="151351"/>
                </a:lnTo>
                <a:lnTo>
                  <a:pt x="478806" y="153140"/>
                </a:lnTo>
                <a:lnTo>
                  <a:pt x="477613" y="154482"/>
                </a:lnTo>
                <a:lnTo>
                  <a:pt x="475823" y="155526"/>
                </a:lnTo>
                <a:lnTo>
                  <a:pt x="474929" y="157166"/>
                </a:lnTo>
                <a:lnTo>
                  <a:pt x="474929" y="159552"/>
                </a:lnTo>
                <a:cubicBezTo>
                  <a:pt x="474929" y="159552"/>
                  <a:pt x="474034" y="161640"/>
                  <a:pt x="474034" y="161640"/>
                </a:cubicBezTo>
                <a:lnTo>
                  <a:pt x="471946" y="163280"/>
                </a:lnTo>
                <a:lnTo>
                  <a:pt x="470008" y="163280"/>
                </a:lnTo>
                <a:cubicBezTo>
                  <a:pt x="470008" y="163280"/>
                  <a:pt x="468218" y="161789"/>
                  <a:pt x="468218" y="161789"/>
                </a:cubicBezTo>
                <a:lnTo>
                  <a:pt x="465833" y="160745"/>
                </a:lnTo>
                <a:lnTo>
                  <a:pt x="462850" y="160148"/>
                </a:lnTo>
                <a:lnTo>
                  <a:pt x="460315" y="160596"/>
                </a:lnTo>
                <a:lnTo>
                  <a:pt x="458228" y="161938"/>
                </a:lnTo>
                <a:lnTo>
                  <a:pt x="456439" y="164026"/>
                </a:lnTo>
                <a:lnTo>
                  <a:pt x="454798" y="167008"/>
                </a:lnTo>
                <a:lnTo>
                  <a:pt x="453009" y="167455"/>
                </a:lnTo>
                <a:lnTo>
                  <a:pt x="451070" y="165517"/>
                </a:lnTo>
                <a:lnTo>
                  <a:pt x="448685" y="164920"/>
                </a:lnTo>
                <a:lnTo>
                  <a:pt x="445702" y="165666"/>
                </a:lnTo>
                <a:lnTo>
                  <a:pt x="443316" y="165368"/>
                </a:lnTo>
                <a:lnTo>
                  <a:pt x="441527" y="164026"/>
                </a:lnTo>
                <a:lnTo>
                  <a:pt x="438843" y="164026"/>
                </a:lnTo>
                <a:cubicBezTo>
                  <a:pt x="438843" y="164026"/>
                  <a:pt x="435264" y="164920"/>
                  <a:pt x="435264" y="164920"/>
                </a:cubicBezTo>
                <a:lnTo>
                  <a:pt x="427958" y="163727"/>
                </a:lnTo>
                <a:lnTo>
                  <a:pt x="416923" y="160298"/>
                </a:lnTo>
                <a:lnTo>
                  <a:pt x="407529" y="158956"/>
                </a:lnTo>
                <a:lnTo>
                  <a:pt x="396047" y="160148"/>
                </a:lnTo>
                <a:lnTo>
                  <a:pt x="395003" y="156719"/>
                </a:lnTo>
                <a:lnTo>
                  <a:pt x="395600" y="154781"/>
                </a:lnTo>
                <a:lnTo>
                  <a:pt x="397538" y="153439"/>
                </a:lnTo>
                <a:lnTo>
                  <a:pt x="398731" y="151798"/>
                </a:lnTo>
                <a:lnTo>
                  <a:pt x="399179" y="150009"/>
                </a:lnTo>
                <a:lnTo>
                  <a:pt x="400521" y="148667"/>
                </a:lnTo>
                <a:lnTo>
                  <a:pt x="402608" y="147772"/>
                </a:lnTo>
                <a:lnTo>
                  <a:pt x="403503" y="146878"/>
                </a:lnTo>
                <a:lnTo>
                  <a:pt x="403205" y="145983"/>
                </a:lnTo>
                <a:lnTo>
                  <a:pt x="403652" y="145088"/>
                </a:lnTo>
                <a:lnTo>
                  <a:pt x="404845" y="144342"/>
                </a:lnTo>
                <a:lnTo>
                  <a:pt x="405591" y="143150"/>
                </a:lnTo>
                <a:lnTo>
                  <a:pt x="405591" y="141509"/>
                </a:lnTo>
                <a:cubicBezTo>
                  <a:pt x="405591" y="141509"/>
                  <a:pt x="406187" y="140764"/>
                  <a:pt x="406187" y="140764"/>
                </a:cubicBezTo>
                <a:lnTo>
                  <a:pt x="406933" y="140167"/>
                </a:lnTo>
                <a:lnTo>
                  <a:pt x="406933" y="139123"/>
                </a:lnTo>
                <a:cubicBezTo>
                  <a:pt x="406933" y="139123"/>
                  <a:pt x="406634" y="135694"/>
                  <a:pt x="406634" y="135694"/>
                </a:cubicBezTo>
                <a:lnTo>
                  <a:pt x="406634" y="132861"/>
                </a:lnTo>
                <a:cubicBezTo>
                  <a:pt x="406634" y="132861"/>
                  <a:pt x="407231" y="130624"/>
                  <a:pt x="407231" y="130624"/>
                </a:cubicBezTo>
                <a:lnTo>
                  <a:pt x="407976" y="129282"/>
                </a:lnTo>
                <a:lnTo>
                  <a:pt x="408424" y="128984"/>
                </a:lnTo>
                <a:lnTo>
                  <a:pt x="408871" y="128238"/>
                </a:lnTo>
                <a:lnTo>
                  <a:pt x="408871" y="126896"/>
                </a:lnTo>
                <a:cubicBezTo>
                  <a:pt x="408871" y="126896"/>
                  <a:pt x="409766" y="125703"/>
                  <a:pt x="409766" y="125703"/>
                </a:cubicBezTo>
                <a:lnTo>
                  <a:pt x="413494" y="123168"/>
                </a:lnTo>
                <a:lnTo>
                  <a:pt x="414836" y="121826"/>
                </a:lnTo>
                <a:lnTo>
                  <a:pt x="414836" y="120633"/>
                </a:lnTo>
                <a:cubicBezTo>
                  <a:pt x="414836" y="120633"/>
                  <a:pt x="415432" y="118993"/>
                  <a:pt x="415432" y="118993"/>
                </a:cubicBezTo>
                <a:lnTo>
                  <a:pt x="417669" y="115414"/>
                </a:lnTo>
                <a:lnTo>
                  <a:pt x="418265" y="113774"/>
                </a:lnTo>
                <a:lnTo>
                  <a:pt x="418265" y="112880"/>
                </a:lnTo>
                <a:cubicBezTo>
                  <a:pt x="418265" y="112880"/>
                  <a:pt x="419160" y="111984"/>
                  <a:pt x="419160" y="111984"/>
                </a:cubicBezTo>
                <a:lnTo>
                  <a:pt x="421844" y="110046"/>
                </a:lnTo>
                <a:lnTo>
                  <a:pt x="423335" y="108108"/>
                </a:lnTo>
                <a:lnTo>
                  <a:pt x="423633" y="106318"/>
                </a:lnTo>
                <a:lnTo>
                  <a:pt x="423037" y="104380"/>
                </a:lnTo>
                <a:lnTo>
                  <a:pt x="421546" y="102143"/>
                </a:lnTo>
                <a:lnTo>
                  <a:pt x="416923" y="96477"/>
                </a:lnTo>
                <a:lnTo>
                  <a:pt x="413345" y="93942"/>
                </a:lnTo>
                <a:lnTo>
                  <a:pt x="408722" y="91854"/>
                </a:lnTo>
                <a:lnTo>
                  <a:pt x="405591" y="91109"/>
                </a:lnTo>
                <a:lnTo>
                  <a:pt x="404099" y="91854"/>
                </a:lnTo>
                <a:lnTo>
                  <a:pt x="402608" y="91258"/>
                </a:lnTo>
                <a:lnTo>
                  <a:pt x="401117" y="89319"/>
                </a:lnTo>
                <a:lnTo>
                  <a:pt x="398582" y="87828"/>
                </a:lnTo>
                <a:lnTo>
                  <a:pt x="393214" y="86188"/>
                </a:lnTo>
                <a:lnTo>
                  <a:pt x="380987" y="79627"/>
                </a:lnTo>
                <a:lnTo>
                  <a:pt x="376066" y="76495"/>
                </a:lnTo>
                <a:lnTo>
                  <a:pt x="374426" y="74557"/>
                </a:lnTo>
                <a:lnTo>
                  <a:pt x="369803" y="71127"/>
                </a:lnTo>
                <a:lnTo>
                  <a:pt x="362348" y="66057"/>
                </a:lnTo>
                <a:lnTo>
                  <a:pt x="356681" y="63672"/>
                </a:lnTo>
                <a:lnTo>
                  <a:pt x="352655" y="63672"/>
                </a:lnTo>
                <a:cubicBezTo>
                  <a:pt x="352655" y="63672"/>
                  <a:pt x="346243" y="62330"/>
                  <a:pt x="346243" y="62330"/>
                </a:cubicBezTo>
                <a:lnTo>
                  <a:pt x="337445" y="59347"/>
                </a:lnTo>
                <a:lnTo>
                  <a:pt x="332375" y="56365"/>
                </a:lnTo>
                <a:lnTo>
                  <a:pt x="331033" y="53532"/>
                </a:lnTo>
                <a:lnTo>
                  <a:pt x="327753" y="50699"/>
                </a:lnTo>
                <a:lnTo>
                  <a:pt x="322534" y="47866"/>
                </a:lnTo>
                <a:lnTo>
                  <a:pt x="319850" y="45927"/>
                </a:lnTo>
                <a:lnTo>
                  <a:pt x="319850" y="45032"/>
                </a:lnTo>
                <a:cubicBezTo>
                  <a:pt x="319850" y="45032"/>
                  <a:pt x="318061" y="43839"/>
                  <a:pt x="318061" y="43839"/>
                </a:cubicBezTo>
                <a:lnTo>
                  <a:pt x="315227" y="42348"/>
                </a:lnTo>
                <a:lnTo>
                  <a:pt x="312096" y="39813"/>
                </a:lnTo>
                <a:lnTo>
                  <a:pt x="308666" y="36235"/>
                </a:lnTo>
                <a:lnTo>
                  <a:pt x="305088" y="30717"/>
                </a:lnTo>
                <a:lnTo>
                  <a:pt x="301211" y="23262"/>
                </a:lnTo>
                <a:lnTo>
                  <a:pt x="297035" y="18341"/>
                </a:lnTo>
                <a:lnTo>
                  <a:pt x="292562" y="15806"/>
                </a:lnTo>
                <a:lnTo>
                  <a:pt x="290325" y="14166"/>
                </a:lnTo>
                <a:lnTo>
                  <a:pt x="290325" y="13271"/>
                </a:lnTo>
                <a:cubicBezTo>
                  <a:pt x="290325" y="13271"/>
                  <a:pt x="289729" y="12526"/>
                  <a:pt x="289729" y="12526"/>
                </a:cubicBezTo>
                <a:lnTo>
                  <a:pt x="289281" y="12078"/>
                </a:lnTo>
                <a:lnTo>
                  <a:pt x="287194" y="10438"/>
                </a:lnTo>
                <a:lnTo>
                  <a:pt x="285405" y="7306"/>
                </a:lnTo>
                <a:lnTo>
                  <a:pt x="284957" y="5815"/>
                </a:lnTo>
                <a:lnTo>
                  <a:pt x="284659" y="5815"/>
                </a:lnTo>
                <a:cubicBezTo>
                  <a:pt x="284659" y="5815"/>
                  <a:pt x="273475" y="5815"/>
                  <a:pt x="273475" y="5815"/>
                </a:cubicBezTo>
                <a:lnTo>
                  <a:pt x="262739" y="5815"/>
                </a:lnTo>
                <a:cubicBezTo>
                  <a:pt x="262739" y="5815"/>
                  <a:pt x="261695" y="6561"/>
                  <a:pt x="261695" y="6561"/>
                </a:cubicBezTo>
                <a:lnTo>
                  <a:pt x="260204" y="6561"/>
                </a:lnTo>
                <a:cubicBezTo>
                  <a:pt x="260204" y="6561"/>
                  <a:pt x="259011" y="5964"/>
                  <a:pt x="259011" y="5964"/>
                </a:cubicBezTo>
                <a:lnTo>
                  <a:pt x="257968" y="5964"/>
                </a:lnTo>
                <a:cubicBezTo>
                  <a:pt x="257968" y="5964"/>
                  <a:pt x="256327" y="6561"/>
                  <a:pt x="256327" y="6561"/>
                </a:cubicBezTo>
                <a:lnTo>
                  <a:pt x="254836" y="7754"/>
                </a:lnTo>
                <a:lnTo>
                  <a:pt x="250810" y="16104"/>
                </a:lnTo>
                <a:lnTo>
                  <a:pt x="248722" y="19683"/>
                </a:lnTo>
                <a:lnTo>
                  <a:pt x="247231" y="22963"/>
                </a:lnTo>
                <a:lnTo>
                  <a:pt x="246187" y="28481"/>
                </a:lnTo>
                <a:lnTo>
                  <a:pt x="245740" y="29376"/>
                </a:lnTo>
                <a:lnTo>
                  <a:pt x="244398" y="27437"/>
                </a:lnTo>
                <a:lnTo>
                  <a:pt x="242460" y="22367"/>
                </a:lnTo>
                <a:lnTo>
                  <a:pt x="241565" y="19534"/>
                </a:lnTo>
                <a:lnTo>
                  <a:pt x="240372" y="16253"/>
                </a:lnTo>
                <a:lnTo>
                  <a:pt x="238284" y="12227"/>
                </a:lnTo>
                <a:lnTo>
                  <a:pt x="235750" y="11034"/>
                </a:lnTo>
                <a:lnTo>
                  <a:pt x="234258" y="10587"/>
                </a:lnTo>
                <a:lnTo>
                  <a:pt x="232022" y="9841"/>
                </a:lnTo>
                <a:lnTo>
                  <a:pt x="228145" y="8798"/>
                </a:lnTo>
                <a:lnTo>
                  <a:pt x="226355" y="8798"/>
                </a:lnTo>
                <a:cubicBezTo>
                  <a:pt x="226355" y="8798"/>
                  <a:pt x="215172" y="8499"/>
                  <a:pt x="215172" y="8499"/>
                </a:cubicBezTo>
                <a:lnTo>
                  <a:pt x="214277" y="8499"/>
                </a:lnTo>
                <a:cubicBezTo>
                  <a:pt x="214277" y="8499"/>
                  <a:pt x="209804" y="8798"/>
                  <a:pt x="209804" y="8798"/>
                </a:cubicBezTo>
                <a:lnTo>
                  <a:pt x="207567" y="8499"/>
                </a:lnTo>
                <a:lnTo>
                  <a:pt x="205181" y="6263"/>
                </a:lnTo>
                <a:lnTo>
                  <a:pt x="199962" y="2237"/>
                </a:lnTo>
                <a:lnTo>
                  <a:pt x="198918" y="895"/>
                </a:lnTo>
                <a:lnTo>
                  <a:pt x="196980" y="0"/>
                </a:lnTo>
                <a:lnTo>
                  <a:pt x="195787" y="0"/>
                </a:lnTo>
                <a:cubicBezTo>
                  <a:pt x="195787" y="0"/>
                  <a:pt x="195041" y="745"/>
                  <a:pt x="195041" y="745"/>
                </a:cubicBezTo>
                <a:lnTo>
                  <a:pt x="194147" y="4026"/>
                </a:lnTo>
                <a:lnTo>
                  <a:pt x="193103" y="7008"/>
                </a:lnTo>
                <a:lnTo>
                  <a:pt x="191910" y="8798"/>
                </a:lnTo>
                <a:lnTo>
                  <a:pt x="188182" y="10140"/>
                </a:lnTo>
                <a:lnTo>
                  <a:pt x="184752" y="11482"/>
                </a:lnTo>
                <a:lnTo>
                  <a:pt x="182814" y="11780"/>
                </a:lnTo>
                <a:lnTo>
                  <a:pt x="181770" y="13271"/>
                </a:lnTo>
                <a:lnTo>
                  <a:pt x="181323" y="15359"/>
                </a:lnTo>
                <a:lnTo>
                  <a:pt x="180428" y="17297"/>
                </a:lnTo>
                <a:lnTo>
                  <a:pt x="175358" y="20130"/>
                </a:lnTo>
                <a:lnTo>
                  <a:pt x="174315" y="21323"/>
                </a:lnTo>
                <a:lnTo>
                  <a:pt x="173718" y="24156"/>
                </a:lnTo>
                <a:lnTo>
                  <a:pt x="170885" y="27735"/>
                </a:lnTo>
                <a:lnTo>
                  <a:pt x="169990" y="29077"/>
                </a:lnTo>
                <a:lnTo>
                  <a:pt x="174911" y="34296"/>
                </a:lnTo>
                <a:lnTo>
                  <a:pt x="172823" y="41304"/>
                </a:lnTo>
                <a:lnTo>
                  <a:pt x="169394" y="52488"/>
                </a:lnTo>
                <a:lnTo>
                  <a:pt x="166710" y="61137"/>
                </a:lnTo>
                <a:lnTo>
                  <a:pt x="166262" y="62330"/>
                </a:lnTo>
                <a:lnTo>
                  <a:pt x="165666" y="63970"/>
                </a:lnTo>
                <a:lnTo>
                  <a:pt x="159999" y="66505"/>
                </a:lnTo>
                <a:lnTo>
                  <a:pt x="151649" y="70084"/>
                </a:lnTo>
                <a:lnTo>
                  <a:pt x="147474" y="72022"/>
                </a:lnTo>
                <a:lnTo>
                  <a:pt x="142106" y="74408"/>
                </a:lnTo>
                <a:lnTo>
                  <a:pt x="140764" y="76346"/>
                </a:lnTo>
                <a:lnTo>
                  <a:pt x="139273" y="77390"/>
                </a:lnTo>
                <a:lnTo>
                  <a:pt x="137632" y="78732"/>
                </a:lnTo>
                <a:lnTo>
                  <a:pt x="137036" y="80223"/>
                </a:lnTo>
                <a:lnTo>
                  <a:pt x="135396" y="81118"/>
                </a:lnTo>
                <a:lnTo>
                  <a:pt x="133904" y="84548"/>
                </a:lnTo>
                <a:lnTo>
                  <a:pt x="133904" y="87232"/>
                </a:lnTo>
                <a:lnTo>
                  <a:pt x="134799" y="89021"/>
                </a:lnTo>
                <a:lnTo>
                  <a:pt x="136439" y="89767"/>
                </a:lnTo>
                <a:lnTo>
                  <a:pt x="136887" y="91854"/>
                </a:lnTo>
                <a:lnTo>
                  <a:pt x="137334" y="93345"/>
                </a:lnTo>
                <a:lnTo>
                  <a:pt x="138527" y="94538"/>
                </a:lnTo>
                <a:lnTo>
                  <a:pt x="138229" y="95433"/>
                </a:lnTo>
                <a:lnTo>
                  <a:pt x="137334" y="96178"/>
                </a:lnTo>
                <a:lnTo>
                  <a:pt x="135545" y="96626"/>
                </a:lnTo>
                <a:lnTo>
                  <a:pt x="134352" y="98714"/>
                </a:lnTo>
                <a:lnTo>
                  <a:pt x="133010" y="104081"/>
                </a:lnTo>
                <a:lnTo>
                  <a:pt x="133010" y="106020"/>
                </a:lnTo>
                <a:cubicBezTo>
                  <a:pt x="133010" y="106020"/>
                  <a:pt x="134352" y="110792"/>
                  <a:pt x="134352" y="110792"/>
                </a:cubicBezTo>
                <a:lnTo>
                  <a:pt x="135097" y="113476"/>
                </a:lnTo>
                <a:lnTo>
                  <a:pt x="137334" y="123019"/>
                </a:lnTo>
                <a:lnTo>
                  <a:pt x="137632" y="125554"/>
                </a:lnTo>
                <a:lnTo>
                  <a:pt x="134650" y="129133"/>
                </a:lnTo>
                <a:lnTo>
                  <a:pt x="133457" y="131370"/>
                </a:lnTo>
                <a:lnTo>
                  <a:pt x="133010" y="133308"/>
                </a:lnTo>
                <a:lnTo>
                  <a:pt x="133010" y="134799"/>
                </a:lnTo>
                <a:cubicBezTo>
                  <a:pt x="133010" y="134799"/>
                  <a:pt x="133308" y="136141"/>
                  <a:pt x="133308" y="136141"/>
                </a:cubicBezTo>
                <a:lnTo>
                  <a:pt x="135843" y="140615"/>
                </a:lnTo>
                <a:lnTo>
                  <a:pt x="138825" y="144640"/>
                </a:lnTo>
                <a:lnTo>
                  <a:pt x="140317" y="146728"/>
                </a:lnTo>
                <a:lnTo>
                  <a:pt x="140317" y="149561"/>
                </a:lnTo>
                <a:lnTo>
                  <a:pt x="139571" y="151202"/>
                </a:lnTo>
                <a:lnTo>
                  <a:pt x="138080" y="151798"/>
                </a:lnTo>
                <a:lnTo>
                  <a:pt x="134650" y="152842"/>
                </a:lnTo>
                <a:lnTo>
                  <a:pt x="133159" y="154482"/>
                </a:lnTo>
                <a:lnTo>
                  <a:pt x="131519" y="154781"/>
                </a:lnTo>
                <a:lnTo>
                  <a:pt x="130028" y="153439"/>
                </a:lnTo>
                <a:lnTo>
                  <a:pt x="128387" y="153737"/>
                </a:lnTo>
                <a:lnTo>
                  <a:pt x="126300" y="154929"/>
                </a:lnTo>
                <a:lnTo>
                  <a:pt x="125554" y="157614"/>
                </a:lnTo>
                <a:lnTo>
                  <a:pt x="123765" y="162236"/>
                </a:lnTo>
                <a:lnTo>
                  <a:pt x="122274" y="163578"/>
                </a:lnTo>
                <a:lnTo>
                  <a:pt x="121081" y="167157"/>
                </a:lnTo>
                <a:lnTo>
                  <a:pt x="119142" y="172227"/>
                </a:lnTo>
                <a:lnTo>
                  <a:pt x="118247" y="175358"/>
                </a:lnTo>
                <a:lnTo>
                  <a:pt x="117800" y="177595"/>
                </a:lnTo>
                <a:lnTo>
                  <a:pt x="115713" y="179086"/>
                </a:lnTo>
                <a:lnTo>
                  <a:pt x="113327" y="181919"/>
                </a:lnTo>
                <a:lnTo>
                  <a:pt x="111537" y="184752"/>
                </a:lnTo>
                <a:lnTo>
                  <a:pt x="110792" y="185498"/>
                </a:lnTo>
                <a:lnTo>
                  <a:pt x="109450" y="185796"/>
                </a:lnTo>
                <a:lnTo>
                  <a:pt x="108406" y="188331"/>
                </a:lnTo>
                <a:lnTo>
                  <a:pt x="104976" y="192059"/>
                </a:lnTo>
                <a:lnTo>
                  <a:pt x="104231" y="196532"/>
                </a:lnTo>
                <a:lnTo>
                  <a:pt x="103038" y="198918"/>
                </a:lnTo>
                <a:lnTo>
                  <a:pt x="103038" y="203093"/>
                </a:lnTo>
                <a:cubicBezTo>
                  <a:pt x="103038" y="203093"/>
                  <a:pt x="100950" y="210847"/>
                  <a:pt x="100950" y="210847"/>
                </a:cubicBezTo>
                <a:lnTo>
                  <a:pt x="100652" y="212637"/>
                </a:lnTo>
                <a:lnTo>
                  <a:pt x="98714" y="213979"/>
                </a:lnTo>
                <a:lnTo>
                  <a:pt x="96179" y="216961"/>
                </a:lnTo>
                <a:lnTo>
                  <a:pt x="95284" y="219198"/>
                </a:lnTo>
                <a:lnTo>
                  <a:pt x="96477" y="225759"/>
                </a:lnTo>
                <a:lnTo>
                  <a:pt x="97968" y="232469"/>
                </a:lnTo>
                <a:lnTo>
                  <a:pt x="97968" y="235600"/>
                </a:lnTo>
                <a:cubicBezTo>
                  <a:pt x="97968" y="235600"/>
                  <a:pt x="97521" y="239925"/>
                  <a:pt x="97521" y="239925"/>
                </a:cubicBezTo>
                <a:lnTo>
                  <a:pt x="97073" y="241714"/>
                </a:lnTo>
                <a:lnTo>
                  <a:pt x="97968" y="242459"/>
                </a:lnTo>
                <a:lnTo>
                  <a:pt x="99608" y="242907"/>
                </a:lnTo>
                <a:lnTo>
                  <a:pt x="100055" y="244547"/>
                </a:lnTo>
                <a:lnTo>
                  <a:pt x="98863" y="245740"/>
                </a:lnTo>
                <a:lnTo>
                  <a:pt x="98415" y="247828"/>
                </a:lnTo>
                <a:lnTo>
                  <a:pt x="97073" y="250064"/>
                </a:lnTo>
                <a:lnTo>
                  <a:pt x="93196" y="250959"/>
                </a:lnTo>
                <a:lnTo>
                  <a:pt x="91854" y="250214"/>
                </a:lnTo>
                <a:lnTo>
                  <a:pt x="91407" y="250959"/>
                </a:lnTo>
                <a:lnTo>
                  <a:pt x="91407" y="252599"/>
                </a:lnTo>
                <a:cubicBezTo>
                  <a:pt x="91407" y="252599"/>
                  <a:pt x="90810" y="254538"/>
                  <a:pt x="90810" y="254538"/>
                </a:cubicBezTo>
                <a:lnTo>
                  <a:pt x="88872" y="259757"/>
                </a:lnTo>
                <a:lnTo>
                  <a:pt x="87530" y="264528"/>
                </a:lnTo>
                <a:lnTo>
                  <a:pt x="86784" y="266616"/>
                </a:lnTo>
                <a:lnTo>
                  <a:pt x="87083" y="268406"/>
                </a:lnTo>
                <a:lnTo>
                  <a:pt x="87679" y="269449"/>
                </a:lnTo>
                <a:lnTo>
                  <a:pt x="87679" y="270344"/>
                </a:lnTo>
                <a:cubicBezTo>
                  <a:pt x="87679" y="270344"/>
                  <a:pt x="86635" y="271537"/>
                  <a:pt x="86635" y="271537"/>
                </a:cubicBezTo>
                <a:lnTo>
                  <a:pt x="85591" y="273326"/>
                </a:lnTo>
                <a:lnTo>
                  <a:pt x="84548" y="273625"/>
                </a:lnTo>
                <a:lnTo>
                  <a:pt x="83355" y="273177"/>
                </a:lnTo>
                <a:lnTo>
                  <a:pt x="82162" y="274221"/>
                </a:lnTo>
                <a:lnTo>
                  <a:pt x="81864" y="276458"/>
                </a:lnTo>
                <a:lnTo>
                  <a:pt x="81118" y="279291"/>
                </a:lnTo>
                <a:lnTo>
                  <a:pt x="80820" y="282571"/>
                </a:lnTo>
                <a:lnTo>
                  <a:pt x="80373" y="286896"/>
                </a:lnTo>
                <a:lnTo>
                  <a:pt x="82013" y="289878"/>
                </a:lnTo>
                <a:lnTo>
                  <a:pt x="83951" y="295246"/>
                </a:lnTo>
                <a:lnTo>
                  <a:pt x="85442" y="296588"/>
                </a:lnTo>
                <a:lnTo>
                  <a:pt x="87083" y="296588"/>
                </a:lnTo>
                <a:cubicBezTo>
                  <a:pt x="87083" y="296588"/>
                  <a:pt x="88425" y="297632"/>
                  <a:pt x="88425" y="297632"/>
                </a:cubicBezTo>
                <a:lnTo>
                  <a:pt x="89170" y="298825"/>
                </a:lnTo>
                <a:lnTo>
                  <a:pt x="88276" y="301062"/>
                </a:lnTo>
                <a:lnTo>
                  <a:pt x="86635" y="301360"/>
                </a:lnTo>
                <a:lnTo>
                  <a:pt x="86635" y="302553"/>
                </a:lnTo>
                <a:cubicBezTo>
                  <a:pt x="86635" y="302553"/>
                  <a:pt x="86934" y="305386"/>
                  <a:pt x="86934" y="305386"/>
                </a:cubicBezTo>
                <a:lnTo>
                  <a:pt x="87530" y="308070"/>
                </a:lnTo>
                <a:lnTo>
                  <a:pt x="89170" y="309412"/>
                </a:lnTo>
                <a:lnTo>
                  <a:pt x="89916" y="313140"/>
                </a:lnTo>
                <a:lnTo>
                  <a:pt x="91556" y="314332"/>
                </a:lnTo>
                <a:lnTo>
                  <a:pt x="91556" y="319104"/>
                </a:lnTo>
                <a:cubicBezTo>
                  <a:pt x="91556" y="319104"/>
                  <a:pt x="92898" y="324621"/>
                  <a:pt x="92898" y="324621"/>
                </a:cubicBezTo>
                <a:lnTo>
                  <a:pt x="94538" y="326262"/>
                </a:lnTo>
                <a:lnTo>
                  <a:pt x="95284" y="327007"/>
                </a:lnTo>
                <a:lnTo>
                  <a:pt x="94687" y="329393"/>
                </a:lnTo>
                <a:lnTo>
                  <a:pt x="93345" y="331332"/>
                </a:lnTo>
                <a:lnTo>
                  <a:pt x="93047" y="334463"/>
                </a:lnTo>
                <a:lnTo>
                  <a:pt x="93494" y="336700"/>
                </a:lnTo>
                <a:lnTo>
                  <a:pt x="95135" y="338787"/>
                </a:lnTo>
                <a:lnTo>
                  <a:pt x="96477" y="339085"/>
                </a:lnTo>
                <a:lnTo>
                  <a:pt x="98415" y="338191"/>
                </a:lnTo>
                <a:lnTo>
                  <a:pt x="100503" y="339235"/>
                </a:lnTo>
                <a:lnTo>
                  <a:pt x="100801" y="341024"/>
                </a:lnTo>
                <a:lnTo>
                  <a:pt x="101099" y="342664"/>
                </a:lnTo>
                <a:lnTo>
                  <a:pt x="100055" y="344901"/>
                </a:lnTo>
                <a:lnTo>
                  <a:pt x="98863" y="348927"/>
                </a:lnTo>
                <a:lnTo>
                  <a:pt x="98564" y="352953"/>
                </a:lnTo>
                <a:lnTo>
                  <a:pt x="98863" y="359067"/>
                </a:lnTo>
                <a:lnTo>
                  <a:pt x="99459" y="363838"/>
                </a:lnTo>
                <a:lnTo>
                  <a:pt x="99459" y="366821"/>
                </a:lnTo>
                <a:cubicBezTo>
                  <a:pt x="99459" y="366821"/>
                  <a:pt x="99757" y="368163"/>
                  <a:pt x="99757" y="368163"/>
                </a:cubicBezTo>
                <a:lnTo>
                  <a:pt x="99012" y="369058"/>
                </a:lnTo>
                <a:lnTo>
                  <a:pt x="97222" y="369505"/>
                </a:lnTo>
                <a:lnTo>
                  <a:pt x="95731" y="369505"/>
                </a:lnTo>
                <a:cubicBezTo>
                  <a:pt x="95731" y="369505"/>
                  <a:pt x="94389" y="370400"/>
                  <a:pt x="94389" y="370400"/>
                </a:cubicBezTo>
                <a:lnTo>
                  <a:pt x="94091" y="371891"/>
                </a:lnTo>
                <a:lnTo>
                  <a:pt x="93047" y="374425"/>
                </a:lnTo>
                <a:lnTo>
                  <a:pt x="92003" y="376364"/>
                </a:lnTo>
                <a:lnTo>
                  <a:pt x="90214" y="379048"/>
                </a:lnTo>
                <a:lnTo>
                  <a:pt x="89021" y="381881"/>
                </a:lnTo>
                <a:lnTo>
                  <a:pt x="88127" y="383670"/>
                </a:lnTo>
                <a:lnTo>
                  <a:pt x="88127" y="385013"/>
                </a:lnTo>
                <a:cubicBezTo>
                  <a:pt x="88127" y="385013"/>
                  <a:pt x="87530" y="387548"/>
                  <a:pt x="87530" y="387548"/>
                </a:cubicBezTo>
                <a:lnTo>
                  <a:pt x="86784" y="389635"/>
                </a:lnTo>
                <a:lnTo>
                  <a:pt x="85293" y="396644"/>
                </a:lnTo>
                <a:lnTo>
                  <a:pt x="83355" y="398135"/>
                </a:lnTo>
                <a:lnTo>
                  <a:pt x="81864" y="398880"/>
                </a:lnTo>
                <a:lnTo>
                  <a:pt x="81118" y="399775"/>
                </a:lnTo>
                <a:lnTo>
                  <a:pt x="81715" y="401714"/>
                </a:lnTo>
                <a:lnTo>
                  <a:pt x="83355" y="402310"/>
                </a:lnTo>
                <a:lnTo>
                  <a:pt x="83951" y="403801"/>
                </a:lnTo>
                <a:lnTo>
                  <a:pt x="83951" y="406187"/>
                </a:lnTo>
                <a:cubicBezTo>
                  <a:pt x="83951" y="406187"/>
                  <a:pt x="84846" y="408423"/>
                  <a:pt x="84846" y="408423"/>
                </a:cubicBezTo>
                <a:lnTo>
                  <a:pt x="84846" y="411108"/>
                </a:lnTo>
                <a:cubicBezTo>
                  <a:pt x="84846" y="411108"/>
                  <a:pt x="85741" y="416178"/>
                  <a:pt x="85741" y="416178"/>
                </a:cubicBezTo>
                <a:lnTo>
                  <a:pt x="84846" y="419458"/>
                </a:lnTo>
                <a:lnTo>
                  <a:pt x="85144" y="422291"/>
                </a:lnTo>
                <a:lnTo>
                  <a:pt x="85144" y="425124"/>
                </a:lnTo>
                <a:cubicBezTo>
                  <a:pt x="85144" y="425124"/>
                  <a:pt x="83802" y="427361"/>
                  <a:pt x="83802" y="427361"/>
                </a:cubicBezTo>
                <a:lnTo>
                  <a:pt x="80969" y="427809"/>
                </a:lnTo>
                <a:lnTo>
                  <a:pt x="79478" y="429896"/>
                </a:lnTo>
                <a:lnTo>
                  <a:pt x="76794" y="432133"/>
                </a:lnTo>
                <a:lnTo>
                  <a:pt x="76495" y="433922"/>
                </a:lnTo>
                <a:lnTo>
                  <a:pt x="76048" y="435562"/>
                </a:lnTo>
                <a:lnTo>
                  <a:pt x="75004" y="436159"/>
                </a:lnTo>
                <a:lnTo>
                  <a:pt x="73364" y="436159"/>
                </a:lnTo>
                <a:lnTo>
                  <a:pt x="72022" y="436457"/>
                </a:lnTo>
                <a:lnTo>
                  <a:pt x="70084" y="438545"/>
                </a:lnTo>
                <a:lnTo>
                  <a:pt x="67996" y="439738"/>
                </a:lnTo>
                <a:lnTo>
                  <a:pt x="67549" y="441378"/>
                </a:lnTo>
                <a:lnTo>
                  <a:pt x="67549" y="443465"/>
                </a:lnTo>
                <a:cubicBezTo>
                  <a:pt x="67549" y="443465"/>
                  <a:pt x="66654" y="444807"/>
                  <a:pt x="66654" y="444807"/>
                </a:cubicBezTo>
                <a:lnTo>
                  <a:pt x="65312" y="447193"/>
                </a:lnTo>
                <a:lnTo>
                  <a:pt x="64417" y="449728"/>
                </a:lnTo>
                <a:lnTo>
                  <a:pt x="65312" y="452114"/>
                </a:lnTo>
                <a:lnTo>
                  <a:pt x="66207" y="456438"/>
                </a:lnTo>
                <a:lnTo>
                  <a:pt x="66207" y="458228"/>
                </a:lnTo>
                <a:cubicBezTo>
                  <a:pt x="66207" y="458228"/>
                  <a:pt x="65163" y="461807"/>
                  <a:pt x="65163" y="461807"/>
                </a:cubicBezTo>
                <a:lnTo>
                  <a:pt x="64119" y="464043"/>
                </a:lnTo>
                <a:lnTo>
                  <a:pt x="65014" y="467026"/>
                </a:lnTo>
                <a:lnTo>
                  <a:pt x="65759" y="468666"/>
                </a:lnTo>
                <a:lnTo>
                  <a:pt x="65014" y="472244"/>
                </a:lnTo>
                <a:lnTo>
                  <a:pt x="64417" y="474481"/>
                </a:lnTo>
                <a:lnTo>
                  <a:pt x="64865" y="478657"/>
                </a:lnTo>
                <a:lnTo>
                  <a:pt x="66803" y="483279"/>
                </a:lnTo>
                <a:lnTo>
                  <a:pt x="68592" y="487454"/>
                </a:lnTo>
                <a:lnTo>
                  <a:pt x="68891" y="492375"/>
                </a:lnTo>
                <a:lnTo>
                  <a:pt x="69338" y="496252"/>
                </a:lnTo>
                <a:lnTo>
                  <a:pt x="70233" y="500427"/>
                </a:lnTo>
                <a:lnTo>
                  <a:pt x="72022" y="502067"/>
                </a:lnTo>
                <a:lnTo>
                  <a:pt x="73364" y="503409"/>
                </a:lnTo>
                <a:lnTo>
                  <a:pt x="73066" y="505348"/>
                </a:lnTo>
                <a:lnTo>
                  <a:pt x="72022" y="507734"/>
                </a:lnTo>
                <a:lnTo>
                  <a:pt x="70531" y="509523"/>
                </a:lnTo>
                <a:lnTo>
                  <a:pt x="66952" y="510119"/>
                </a:lnTo>
                <a:lnTo>
                  <a:pt x="64119" y="511760"/>
                </a:lnTo>
                <a:lnTo>
                  <a:pt x="61733" y="512953"/>
                </a:lnTo>
                <a:lnTo>
                  <a:pt x="59944" y="514295"/>
                </a:lnTo>
                <a:lnTo>
                  <a:pt x="58602" y="515786"/>
                </a:lnTo>
                <a:lnTo>
                  <a:pt x="58005" y="517426"/>
                </a:lnTo>
                <a:lnTo>
                  <a:pt x="58453" y="524434"/>
                </a:lnTo>
                <a:lnTo>
                  <a:pt x="58154" y="526969"/>
                </a:lnTo>
                <a:lnTo>
                  <a:pt x="56962" y="530697"/>
                </a:lnTo>
                <a:lnTo>
                  <a:pt x="55918" y="533680"/>
                </a:lnTo>
                <a:lnTo>
                  <a:pt x="55470" y="534574"/>
                </a:lnTo>
                <a:lnTo>
                  <a:pt x="55470" y="535916"/>
                </a:lnTo>
                <a:cubicBezTo>
                  <a:pt x="55470" y="535916"/>
                  <a:pt x="55172" y="537109"/>
                  <a:pt x="55172" y="537109"/>
                </a:cubicBezTo>
                <a:lnTo>
                  <a:pt x="53979" y="537408"/>
                </a:lnTo>
                <a:lnTo>
                  <a:pt x="52190" y="536811"/>
                </a:lnTo>
                <a:lnTo>
                  <a:pt x="51146" y="537109"/>
                </a:lnTo>
                <a:lnTo>
                  <a:pt x="50400" y="538004"/>
                </a:lnTo>
                <a:lnTo>
                  <a:pt x="50997" y="540390"/>
                </a:lnTo>
                <a:lnTo>
                  <a:pt x="51593" y="544416"/>
                </a:lnTo>
                <a:lnTo>
                  <a:pt x="52488" y="546205"/>
                </a:lnTo>
                <a:lnTo>
                  <a:pt x="52190" y="547547"/>
                </a:lnTo>
                <a:lnTo>
                  <a:pt x="51892" y="550529"/>
                </a:lnTo>
                <a:lnTo>
                  <a:pt x="50699" y="552915"/>
                </a:lnTo>
                <a:lnTo>
                  <a:pt x="49208" y="552915"/>
                </a:lnTo>
                <a:cubicBezTo>
                  <a:pt x="49208" y="552915"/>
                  <a:pt x="48164" y="553810"/>
                  <a:pt x="48164" y="553810"/>
                </a:cubicBezTo>
                <a:lnTo>
                  <a:pt x="47716" y="555450"/>
                </a:lnTo>
                <a:lnTo>
                  <a:pt x="48164" y="557687"/>
                </a:lnTo>
                <a:lnTo>
                  <a:pt x="50251" y="559476"/>
                </a:lnTo>
                <a:lnTo>
                  <a:pt x="50997" y="560669"/>
                </a:lnTo>
                <a:lnTo>
                  <a:pt x="50699" y="562160"/>
                </a:lnTo>
                <a:lnTo>
                  <a:pt x="49058" y="562757"/>
                </a:lnTo>
                <a:lnTo>
                  <a:pt x="48164" y="563950"/>
                </a:lnTo>
                <a:lnTo>
                  <a:pt x="47269" y="566783"/>
                </a:lnTo>
                <a:lnTo>
                  <a:pt x="46076" y="569914"/>
                </a:lnTo>
                <a:lnTo>
                  <a:pt x="44734" y="572151"/>
                </a:lnTo>
                <a:lnTo>
                  <a:pt x="44436" y="575282"/>
                </a:lnTo>
                <a:lnTo>
                  <a:pt x="46225" y="578712"/>
                </a:lnTo>
                <a:lnTo>
                  <a:pt x="46225" y="581993"/>
                </a:lnTo>
                <a:cubicBezTo>
                  <a:pt x="46225" y="581993"/>
                  <a:pt x="45927" y="591685"/>
                  <a:pt x="45927" y="591685"/>
                </a:cubicBezTo>
                <a:lnTo>
                  <a:pt x="45927" y="594965"/>
                </a:lnTo>
                <a:cubicBezTo>
                  <a:pt x="45927" y="594965"/>
                  <a:pt x="46375" y="600483"/>
                  <a:pt x="46375" y="600483"/>
                </a:cubicBezTo>
                <a:lnTo>
                  <a:pt x="45629" y="601974"/>
                </a:lnTo>
                <a:lnTo>
                  <a:pt x="45331" y="603465"/>
                </a:lnTo>
                <a:lnTo>
                  <a:pt x="47120" y="607491"/>
                </a:lnTo>
                <a:lnTo>
                  <a:pt x="49058" y="613903"/>
                </a:lnTo>
                <a:lnTo>
                  <a:pt x="49655" y="616438"/>
                </a:lnTo>
                <a:lnTo>
                  <a:pt x="49357" y="618227"/>
                </a:lnTo>
                <a:lnTo>
                  <a:pt x="46673" y="619718"/>
                </a:lnTo>
                <a:lnTo>
                  <a:pt x="44436" y="620315"/>
                </a:lnTo>
                <a:lnTo>
                  <a:pt x="43094" y="619271"/>
                </a:lnTo>
                <a:lnTo>
                  <a:pt x="42199" y="619718"/>
                </a:lnTo>
                <a:lnTo>
                  <a:pt x="41155" y="621657"/>
                </a:lnTo>
                <a:lnTo>
                  <a:pt x="39962" y="623148"/>
                </a:lnTo>
                <a:lnTo>
                  <a:pt x="39515" y="624639"/>
                </a:lnTo>
                <a:lnTo>
                  <a:pt x="40708" y="626578"/>
                </a:lnTo>
                <a:lnTo>
                  <a:pt x="41304" y="630305"/>
                </a:lnTo>
                <a:lnTo>
                  <a:pt x="39962" y="631946"/>
                </a:lnTo>
                <a:lnTo>
                  <a:pt x="38919" y="633735"/>
                </a:lnTo>
                <a:lnTo>
                  <a:pt x="39217" y="636121"/>
                </a:lnTo>
                <a:lnTo>
                  <a:pt x="39664" y="640445"/>
                </a:lnTo>
                <a:lnTo>
                  <a:pt x="38770" y="647453"/>
                </a:lnTo>
                <a:lnTo>
                  <a:pt x="39962" y="649989"/>
                </a:lnTo>
                <a:lnTo>
                  <a:pt x="41155" y="651181"/>
                </a:lnTo>
                <a:lnTo>
                  <a:pt x="45331" y="652673"/>
                </a:lnTo>
                <a:lnTo>
                  <a:pt x="48462" y="653418"/>
                </a:lnTo>
                <a:lnTo>
                  <a:pt x="49208" y="655804"/>
                </a:lnTo>
                <a:lnTo>
                  <a:pt x="48909" y="657742"/>
                </a:lnTo>
                <a:lnTo>
                  <a:pt x="47418" y="658637"/>
                </a:lnTo>
                <a:lnTo>
                  <a:pt x="45182" y="659383"/>
                </a:lnTo>
                <a:lnTo>
                  <a:pt x="45182" y="662514"/>
                </a:lnTo>
                <a:lnTo>
                  <a:pt x="47120" y="665347"/>
                </a:lnTo>
                <a:lnTo>
                  <a:pt x="49208" y="667435"/>
                </a:lnTo>
                <a:lnTo>
                  <a:pt x="49655" y="669373"/>
                </a:lnTo>
                <a:lnTo>
                  <a:pt x="49655" y="671312"/>
                </a:lnTo>
                <a:cubicBezTo>
                  <a:pt x="49655" y="671312"/>
                  <a:pt x="48015" y="672952"/>
                  <a:pt x="48015" y="672952"/>
                </a:cubicBezTo>
                <a:lnTo>
                  <a:pt x="50102" y="676531"/>
                </a:lnTo>
                <a:lnTo>
                  <a:pt x="50997" y="678917"/>
                </a:lnTo>
                <a:lnTo>
                  <a:pt x="50102" y="680706"/>
                </a:lnTo>
                <a:lnTo>
                  <a:pt x="48760" y="683539"/>
                </a:lnTo>
                <a:lnTo>
                  <a:pt x="47567" y="684881"/>
                </a:lnTo>
                <a:lnTo>
                  <a:pt x="47567" y="686373"/>
                </a:lnTo>
                <a:cubicBezTo>
                  <a:pt x="47567" y="686373"/>
                  <a:pt x="47120" y="689355"/>
                  <a:pt x="47120" y="689355"/>
                </a:cubicBezTo>
                <a:lnTo>
                  <a:pt x="47120" y="692337"/>
                </a:lnTo>
                <a:cubicBezTo>
                  <a:pt x="47120" y="692337"/>
                  <a:pt x="47418" y="694126"/>
                  <a:pt x="47418" y="694126"/>
                </a:cubicBezTo>
                <a:lnTo>
                  <a:pt x="60391" y="695468"/>
                </a:lnTo>
                <a:lnTo>
                  <a:pt x="63374" y="696065"/>
                </a:lnTo>
                <a:lnTo>
                  <a:pt x="65014" y="697854"/>
                </a:lnTo>
                <a:lnTo>
                  <a:pt x="64716" y="700091"/>
                </a:lnTo>
                <a:lnTo>
                  <a:pt x="63075" y="702477"/>
                </a:lnTo>
                <a:lnTo>
                  <a:pt x="62032" y="706950"/>
                </a:lnTo>
                <a:lnTo>
                  <a:pt x="59496" y="707696"/>
                </a:lnTo>
                <a:lnTo>
                  <a:pt x="56962" y="706503"/>
                </a:lnTo>
                <a:lnTo>
                  <a:pt x="54128" y="706950"/>
                </a:lnTo>
                <a:lnTo>
                  <a:pt x="51743" y="707248"/>
                </a:lnTo>
                <a:lnTo>
                  <a:pt x="48313" y="707248"/>
                </a:lnTo>
                <a:cubicBezTo>
                  <a:pt x="48313" y="707248"/>
                  <a:pt x="43690" y="707994"/>
                  <a:pt x="43690" y="707994"/>
                </a:cubicBezTo>
                <a:lnTo>
                  <a:pt x="40857" y="707398"/>
                </a:lnTo>
                <a:lnTo>
                  <a:pt x="40559" y="709038"/>
                </a:lnTo>
                <a:lnTo>
                  <a:pt x="41304" y="711871"/>
                </a:lnTo>
                <a:lnTo>
                  <a:pt x="47269" y="712766"/>
                </a:lnTo>
                <a:lnTo>
                  <a:pt x="52936" y="714406"/>
                </a:lnTo>
                <a:lnTo>
                  <a:pt x="54576" y="717388"/>
                </a:lnTo>
                <a:lnTo>
                  <a:pt x="56962" y="720818"/>
                </a:lnTo>
                <a:lnTo>
                  <a:pt x="59347" y="722905"/>
                </a:lnTo>
                <a:lnTo>
                  <a:pt x="59347" y="726335"/>
                </a:lnTo>
                <a:cubicBezTo>
                  <a:pt x="59347" y="726335"/>
                  <a:pt x="55769" y="729914"/>
                  <a:pt x="55769" y="729914"/>
                </a:cubicBezTo>
                <a:lnTo>
                  <a:pt x="55321" y="732449"/>
                </a:lnTo>
                <a:lnTo>
                  <a:pt x="50400" y="733194"/>
                </a:lnTo>
                <a:lnTo>
                  <a:pt x="49058" y="734685"/>
                </a:lnTo>
                <a:lnTo>
                  <a:pt x="48313" y="739606"/>
                </a:lnTo>
                <a:lnTo>
                  <a:pt x="48909" y="743483"/>
                </a:lnTo>
                <a:lnTo>
                  <a:pt x="50699" y="744825"/>
                </a:lnTo>
                <a:lnTo>
                  <a:pt x="52041" y="747360"/>
                </a:lnTo>
                <a:lnTo>
                  <a:pt x="50699" y="750343"/>
                </a:lnTo>
                <a:lnTo>
                  <a:pt x="47418" y="752430"/>
                </a:lnTo>
                <a:lnTo>
                  <a:pt x="45629" y="754369"/>
                </a:lnTo>
                <a:lnTo>
                  <a:pt x="46673" y="756009"/>
                </a:lnTo>
                <a:lnTo>
                  <a:pt x="48164" y="758544"/>
                </a:lnTo>
                <a:lnTo>
                  <a:pt x="48611" y="759886"/>
                </a:lnTo>
                <a:lnTo>
                  <a:pt x="49357" y="763614"/>
                </a:lnTo>
                <a:lnTo>
                  <a:pt x="50251" y="768833"/>
                </a:lnTo>
                <a:lnTo>
                  <a:pt x="50251" y="771367"/>
                </a:lnTo>
                <a:cubicBezTo>
                  <a:pt x="50251" y="771367"/>
                  <a:pt x="49208" y="773306"/>
                  <a:pt x="49208" y="773306"/>
                </a:cubicBezTo>
                <a:lnTo>
                  <a:pt x="45927" y="776288"/>
                </a:lnTo>
                <a:lnTo>
                  <a:pt x="43690" y="777630"/>
                </a:lnTo>
                <a:lnTo>
                  <a:pt x="43243" y="781209"/>
                </a:lnTo>
                <a:lnTo>
                  <a:pt x="43243" y="783893"/>
                </a:lnTo>
                <a:cubicBezTo>
                  <a:pt x="43243" y="783893"/>
                  <a:pt x="43243" y="786428"/>
                  <a:pt x="43243" y="786428"/>
                </a:cubicBezTo>
                <a:lnTo>
                  <a:pt x="44585" y="788367"/>
                </a:lnTo>
                <a:lnTo>
                  <a:pt x="44585" y="790305"/>
                </a:lnTo>
                <a:cubicBezTo>
                  <a:pt x="44585" y="790305"/>
                  <a:pt x="42497" y="790752"/>
                  <a:pt x="42497" y="790752"/>
                </a:cubicBezTo>
                <a:lnTo>
                  <a:pt x="40857" y="791647"/>
                </a:lnTo>
                <a:lnTo>
                  <a:pt x="39217" y="795226"/>
                </a:lnTo>
                <a:lnTo>
                  <a:pt x="34445" y="798805"/>
                </a:lnTo>
                <a:lnTo>
                  <a:pt x="32805" y="800445"/>
                </a:lnTo>
                <a:lnTo>
                  <a:pt x="32805" y="803278"/>
                </a:lnTo>
                <a:cubicBezTo>
                  <a:pt x="32805" y="803278"/>
                  <a:pt x="31016" y="807304"/>
                  <a:pt x="31016" y="807304"/>
                </a:cubicBezTo>
                <a:lnTo>
                  <a:pt x="29376" y="810734"/>
                </a:lnTo>
                <a:lnTo>
                  <a:pt x="28183" y="814014"/>
                </a:lnTo>
                <a:lnTo>
                  <a:pt x="28481" y="817444"/>
                </a:lnTo>
                <a:lnTo>
                  <a:pt x="31165" y="818935"/>
                </a:lnTo>
                <a:lnTo>
                  <a:pt x="33252" y="822215"/>
                </a:lnTo>
                <a:lnTo>
                  <a:pt x="34147" y="826390"/>
                </a:lnTo>
                <a:lnTo>
                  <a:pt x="32507" y="831162"/>
                </a:lnTo>
                <a:lnTo>
                  <a:pt x="28779" y="832952"/>
                </a:lnTo>
                <a:lnTo>
                  <a:pt x="26542" y="835039"/>
                </a:lnTo>
                <a:lnTo>
                  <a:pt x="25797" y="836531"/>
                </a:lnTo>
                <a:lnTo>
                  <a:pt x="26393" y="841600"/>
                </a:lnTo>
                <a:lnTo>
                  <a:pt x="26393" y="843986"/>
                </a:lnTo>
                <a:cubicBezTo>
                  <a:pt x="26393" y="843986"/>
                  <a:pt x="25648" y="846223"/>
                  <a:pt x="25648" y="846223"/>
                </a:cubicBezTo>
                <a:lnTo>
                  <a:pt x="24604" y="848012"/>
                </a:lnTo>
                <a:lnTo>
                  <a:pt x="22516" y="849951"/>
                </a:lnTo>
                <a:lnTo>
                  <a:pt x="18937" y="851591"/>
                </a:lnTo>
                <a:lnTo>
                  <a:pt x="15806" y="852784"/>
                </a:lnTo>
                <a:lnTo>
                  <a:pt x="14464" y="854126"/>
                </a:lnTo>
                <a:lnTo>
                  <a:pt x="12824" y="857108"/>
                </a:lnTo>
                <a:lnTo>
                  <a:pt x="11333" y="860388"/>
                </a:lnTo>
                <a:lnTo>
                  <a:pt x="11631" y="864415"/>
                </a:lnTo>
                <a:lnTo>
                  <a:pt x="2982" y="864862"/>
                </a:lnTo>
                <a:lnTo>
                  <a:pt x="2386" y="867844"/>
                </a:lnTo>
                <a:lnTo>
                  <a:pt x="596" y="870230"/>
                </a:lnTo>
                <a:lnTo>
                  <a:pt x="0" y="874405"/>
                </a:lnTo>
                <a:lnTo>
                  <a:pt x="1938" y="878580"/>
                </a:lnTo>
                <a:lnTo>
                  <a:pt x="2833" y="882010"/>
                </a:lnTo>
                <a:lnTo>
                  <a:pt x="1342" y="886185"/>
                </a:lnTo>
                <a:lnTo>
                  <a:pt x="1938" y="890510"/>
                </a:lnTo>
                <a:lnTo>
                  <a:pt x="1938" y="893939"/>
                </a:lnTo>
                <a:cubicBezTo>
                  <a:pt x="1938" y="893939"/>
                  <a:pt x="5070" y="897667"/>
                  <a:pt x="5070" y="897667"/>
                </a:cubicBezTo>
                <a:lnTo>
                  <a:pt x="7008" y="902439"/>
                </a:lnTo>
                <a:lnTo>
                  <a:pt x="8052" y="906465"/>
                </a:lnTo>
                <a:lnTo>
                  <a:pt x="8649" y="909596"/>
                </a:lnTo>
                <a:lnTo>
                  <a:pt x="9394" y="911535"/>
                </a:lnTo>
                <a:lnTo>
                  <a:pt x="10587" y="913622"/>
                </a:lnTo>
                <a:lnTo>
                  <a:pt x="11184" y="916158"/>
                </a:lnTo>
                <a:lnTo>
                  <a:pt x="12973" y="916903"/>
                </a:lnTo>
                <a:lnTo>
                  <a:pt x="16253" y="914666"/>
                </a:lnTo>
                <a:lnTo>
                  <a:pt x="18639" y="913026"/>
                </a:lnTo>
                <a:lnTo>
                  <a:pt x="20280" y="912430"/>
                </a:lnTo>
                <a:lnTo>
                  <a:pt x="25051" y="912728"/>
                </a:lnTo>
                <a:lnTo>
                  <a:pt x="28033" y="911236"/>
                </a:lnTo>
                <a:lnTo>
                  <a:pt x="29376" y="911236"/>
                </a:lnTo>
                <a:cubicBezTo>
                  <a:pt x="29376" y="911236"/>
                  <a:pt x="31165" y="912131"/>
                  <a:pt x="31165" y="912131"/>
                </a:cubicBezTo>
                <a:lnTo>
                  <a:pt x="32507" y="913921"/>
                </a:lnTo>
                <a:lnTo>
                  <a:pt x="33551" y="917798"/>
                </a:lnTo>
                <a:lnTo>
                  <a:pt x="34147" y="922122"/>
                </a:lnTo>
                <a:lnTo>
                  <a:pt x="33401" y="926595"/>
                </a:lnTo>
                <a:lnTo>
                  <a:pt x="32059" y="927639"/>
                </a:lnTo>
                <a:lnTo>
                  <a:pt x="31612" y="928981"/>
                </a:lnTo>
                <a:lnTo>
                  <a:pt x="32059" y="931665"/>
                </a:lnTo>
                <a:lnTo>
                  <a:pt x="33551" y="933604"/>
                </a:lnTo>
                <a:lnTo>
                  <a:pt x="33551" y="936288"/>
                </a:lnTo>
                <a:cubicBezTo>
                  <a:pt x="33551" y="936288"/>
                  <a:pt x="31910" y="942551"/>
                  <a:pt x="31910" y="942551"/>
                </a:cubicBezTo>
                <a:lnTo>
                  <a:pt x="30867" y="945086"/>
                </a:lnTo>
                <a:lnTo>
                  <a:pt x="32805" y="947919"/>
                </a:lnTo>
                <a:lnTo>
                  <a:pt x="34594" y="950454"/>
                </a:lnTo>
                <a:lnTo>
                  <a:pt x="38024" y="952392"/>
                </a:lnTo>
                <a:lnTo>
                  <a:pt x="40857" y="955076"/>
                </a:lnTo>
                <a:lnTo>
                  <a:pt x="42796" y="957313"/>
                </a:lnTo>
                <a:lnTo>
                  <a:pt x="42348" y="960444"/>
                </a:lnTo>
                <a:lnTo>
                  <a:pt x="43690" y="961339"/>
                </a:lnTo>
                <a:lnTo>
                  <a:pt x="49058" y="961339"/>
                </a:lnTo>
                <a:cubicBezTo>
                  <a:pt x="49058" y="961339"/>
                  <a:pt x="56962" y="961488"/>
                  <a:pt x="56962" y="961488"/>
                </a:cubicBezTo>
                <a:lnTo>
                  <a:pt x="69338" y="961488"/>
                </a:lnTo>
                <a:cubicBezTo>
                  <a:pt x="69338" y="961488"/>
                  <a:pt x="81416" y="961786"/>
                  <a:pt x="81416" y="961786"/>
                </a:cubicBezTo>
                <a:lnTo>
                  <a:pt x="95135" y="961786"/>
                </a:lnTo>
                <a:cubicBezTo>
                  <a:pt x="95135" y="961786"/>
                  <a:pt x="101696" y="964470"/>
                  <a:pt x="101696" y="964470"/>
                </a:cubicBezTo>
                <a:lnTo>
                  <a:pt x="107660" y="966707"/>
                </a:lnTo>
                <a:lnTo>
                  <a:pt x="115116" y="966707"/>
                </a:lnTo>
                <a:lnTo>
                  <a:pt x="122572" y="969391"/>
                </a:lnTo>
                <a:lnTo>
                  <a:pt x="128089" y="971181"/>
                </a:lnTo>
                <a:lnTo>
                  <a:pt x="131370" y="971777"/>
                </a:lnTo>
                <a:lnTo>
                  <a:pt x="134799" y="972373"/>
                </a:lnTo>
                <a:lnTo>
                  <a:pt x="135246" y="974759"/>
                </a:lnTo>
                <a:lnTo>
                  <a:pt x="136589" y="972970"/>
                </a:lnTo>
                <a:lnTo>
                  <a:pt x="133904" y="968944"/>
                </a:lnTo>
                <a:lnTo>
                  <a:pt x="128685" y="962234"/>
                </a:lnTo>
                <a:lnTo>
                  <a:pt x="122721" y="951348"/>
                </a:lnTo>
                <a:lnTo>
                  <a:pt x="121379" y="950006"/>
                </a:lnTo>
                <a:lnTo>
                  <a:pt x="119589" y="948515"/>
                </a:lnTo>
                <a:lnTo>
                  <a:pt x="115713" y="949410"/>
                </a:lnTo>
                <a:lnTo>
                  <a:pt x="112283" y="947173"/>
                </a:lnTo>
                <a:lnTo>
                  <a:pt x="109748" y="947472"/>
                </a:lnTo>
                <a:lnTo>
                  <a:pt x="108257" y="946576"/>
                </a:lnTo>
                <a:lnTo>
                  <a:pt x="111090" y="945682"/>
                </a:lnTo>
                <a:lnTo>
                  <a:pt x="114818" y="945682"/>
                </a:lnTo>
                <a:cubicBezTo>
                  <a:pt x="114818" y="945682"/>
                  <a:pt x="118993" y="945234"/>
                  <a:pt x="118993" y="945234"/>
                </a:cubicBezTo>
                <a:lnTo>
                  <a:pt x="119589" y="943147"/>
                </a:lnTo>
                <a:lnTo>
                  <a:pt x="119589" y="941656"/>
                </a:lnTo>
                <a:cubicBezTo>
                  <a:pt x="119589" y="941656"/>
                  <a:pt x="118844" y="936437"/>
                  <a:pt x="118844" y="936437"/>
                </a:cubicBezTo>
                <a:lnTo>
                  <a:pt x="116756" y="928981"/>
                </a:lnTo>
                <a:lnTo>
                  <a:pt x="115265" y="925253"/>
                </a:lnTo>
                <a:lnTo>
                  <a:pt x="113476" y="925701"/>
                </a:lnTo>
                <a:lnTo>
                  <a:pt x="111239" y="927192"/>
                </a:lnTo>
                <a:lnTo>
                  <a:pt x="111239" y="926595"/>
                </a:lnTo>
                <a:cubicBezTo>
                  <a:pt x="111239" y="926595"/>
                  <a:pt x="114371" y="923762"/>
                  <a:pt x="114371" y="923762"/>
                </a:cubicBezTo>
                <a:lnTo>
                  <a:pt x="116458" y="920631"/>
                </a:lnTo>
                <a:lnTo>
                  <a:pt x="116756" y="916605"/>
                </a:lnTo>
                <a:lnTo>
                  <a:pt x="118098" y="910491"/>
                </a:lnTo>
                <a:lnTo>
                  <a:pt x="119291" y="907509"/>
                </a:lnTo>
                <a:lnTo>
                  <a:pt x="122125" y="903333"/>
                </a:lnTo>
                <a:lnTo>
                  <a:pt x="127045" y="899755"/>
                </a:lnTo>
                <a:lnTo>
                  <a:pt x="131221" y="897816"/>
                </a:lnTo>
                <a:lnTo>
                  <a:pt x="134501" y="896772"/>
                </a:lnTo>
                <a:lnTo>
                  <a:pt x="135694" y="895430"/>
                </a:lnTo>
                <a:lnTo>
                  <a:pt x="134352" y="893045"/>
                </a:lnTo>
                <a:lnTo>
                  <a:pt x="132861" y="891106"/>
                </a:lnTo>
                <a:lnTo>
                  <a:pt x="131071" y="890211"/>
                </a:lnTo>
                <a:lnTo>
                  <a:pt x="127045" y="889466"/>
                </a:lnTo>
                <a:lnTo>
                  <a:pt x="121081" y="890063"/>
                </a:lnTo>
                <a:lnTo>
                  <a:pt x="122870" y="888869"/>
                </a:lnTo>
                <a:lnTo>
                  <a:pt x="129431" y="887677"/>
                </a:lnTo>
                <a:lnTo>
                  <a:pt x="130028" y="885142"/>
                </a:lnTo>
                <a:lnTo>
                  <a:pt x="129133" y="882607"/>
                </a:lnTo>
                <a:lnTo>
                  <a:pt x="129133" y="881116"/>
                </a:lnTo>
                <a:cubicBezTo>
                  <a:pt x="129133" y="881116"/>
                  <a:pt x="131817" y="885142"/>
                  <a:pt x="131817" y="885142"/>
                </a:cubicBezTo>
                <a:lnTo>
                  <a:pt x="133904" y="889168"/>
                </a:lnTo>
                <a:lnTo>
                  <a:pt x="136141" y="891554"/>
                </a:lnTo>
                <a:lnTo>
                  <a:pt x="140018" y="893790"/>
                </a:lnTo>
                <a:lnTo>
                  <a:pt x="143000" y="893343"/>
                </a:lnTo>
                <a:lnTo>
                  <a:pt x="149114" y="889466"/>
                </a:lnTo>
                <a:lnTo>
                  <a:pt x="151500" y="887080"/>
                </a:lnTo>
                <a:lnTo>
                  <a:pt x="152544" y="884843"/>
                </a:lnTo>
                <a:lnTo>
                  <a:pt x="155675" y="866353"/>
                </a:lnTo>
                <a:lnTo>
                  <a:pt x="154780" y="865011"/>
                </a:lnTo>
                <a:lnTo>
                  <a:pt x="155079" y="862924"/>
                </a:lnTo>
                <a:lnTo>
                  <a:pt x="160894" y="852485"/>
                </a:lnTo>
                <a:lnTo>
                  <a:pt x="166262" y="847565"/>
                </a:lnTo>
                <a:lnTo>
                  <a:pt x="169692" y="843092"/>
                </a:lnTo>
                <a:lnTo>
                  <a:pt x="172227" y="841004"/>
                </a:lnTo>
                <a:lnTo>
                  <a:pt x="178788" y="837276"/>
                </a:lnTo>
                <a:lnTo>
                  <a:pt x="183709" y="833697"/>
                </a:lnTo>
                <a:lnTo>
                  <a:pt x="189077" y="831013"/>
                </a:lnTo>
                <a:lnTo>
                  <a:pt x="198918" y="821917"/>
                </a:lnTo>
                <a:lnTo>
                  <a:pt x="200857" y="819681"/>
                </a:lnTo>
                <a:lnTo>
                  <a:pt x="201751" y="818189"/>
                </a:lnTo>
                <a:lnTo>
                  <a:pt x="204435" y="816997"/>
                </a:lnTo>
                <a:lnTo>
                  <a:pt x="203093" y="813865"/>
                </a:lnTo>
                <a:lnTo>
                  <a:pt x="201304" y="812970"/>
                </a:lnTo>
                <a:lnTo>
                  <a:pt x="196980" y="813865"/>
                </a:lnTo>
                <a:lnTo>
                  <a:pt x="195041" y="813865"/>
                </a:lnTo>
                <a:cubicBezTo>
                  <a:pt x="195041" y="813865"/>
                  <a:pt x="193699" y="812970"/>
                  <a:pt x="193699" y="812970"/>
                </a:cubicBezTo>
                <a:lnTo>
                  <a:pt x="198620" y="811479"/>
                </a:lnTo>
                <a:lnTo>
                  <a:pt x="202646" y="808646"/>
                </a:lnTo>
                <a:lnTo>
                  <a:pt x="204585" y="806409"/>
                </a:lnTo>
                <a:lnTo>
                  <a:pt x="205628" y="804023"/>
                </a:lnTo>
                <a:lnTo>
                  <a:pt x="206672" y="796270"/>
                </a:lnTo>
                <a:lnTo>
                  <a:pt x="205927" y="793138"/>
                </a:lnTo>
                <a:lnTo>
                  <a:pt x="203690" y="789709"/>
                </a:lnTo>
                <a:lnTo>
                  <a:pt x="199813" y="787472"/>
                </a:lnTo>
                <a:lnTo>
                  <a:pt x="182665" y="785831"/>
                </a:lnTo>
                <a:lnTo>
                  <a:pt x="179384" y="784489"/>
                </a:lnTo>
                <a:lnTo>
                  <a:pt x="163280" y="768833"/>
                </a:lnTo>
                <a:lnTo>
                  <a:pt x="160149" y="764956"/>
                </a:lnTo>
                <a:lnTo>
                  <a:pt x="158657" y="761675"/>
                </a:lnTo>
                <a:lnTo>
                  <a:pt x="158061" y="759140"/>
                </a:lnTo>
                <a:lnTo>
                  <a:pt x="157465" y="755561"/>
                </a:lnTo>
                <a:lnTo>
                  <a:pt x="157763" y="751685"/>
                </a:lnTo>
                <a:lnTo>
                  <a:pt x="158956" y="748851"/>
                </a:lnTo>
                <a:lnTo>
                  <a:pt x="163280" y="742141"/>
                </a:lnTo>
                <a:lnTo>
                  <a:pt x="166859" y="735431"/>
                </a:lnTo>
                <a:lnTo>
                  <a:pt x="175209" y="724546"/>
                </a:lnTo>
                <a:lnTo>
                  <a:pt x="176700" y="723502"/>
                </a:lnTo>
                <a:lnTo>
                  <a:pt x="184454" y="722011"/>
                </a:lnTo>
                <a:lnTo>
                  <a:pt x="185796" y="721116"/>
                </a:lnTo>
                <a:lnTo>
                  <a:pt x="186840" y="719774"/>
                </a:lnTo>
                <a:lnTo>
                  <a:pt x="190717" y="716941"/>
                </a:lnTo>
                <a:lnTo>
                  <a:pt x="194892" y="714555"/>
                </a:lnTo>
                <a:lnTo>
                  <a:pt x="206225" y="716046"/>
                </a:lnTo>
                <a:lnTo>
                  <a:pt x="209356" y="716046"/>
                </a:lnTo>
                <a:cubicBezTo>
                  <a:pt x="209356" y="716046"/>
                  <a:pt x="210251" y="713959"/>
                  <a:pt x="210251" y="713959"/>
                </a:cubicBezTo>
                <a:lnTo>
                  <a:pt x="210251" y="711573"/>
                </a:lnTo>
                <a:cubicBezTo>
                  <a:pt x="210251" y="711573"/>
                  <a:pt x="207865" y="708889"/>
                  <a:pt x="207865" y="708889"/>
                </a:cubicBezTo>
                <a:lnTo>
                  <a:pt x="209207" y="704266"/>
                </a:lnTo>
                <a:lnTo>
                  <a:pt x="216812" y="698003"/>
                </a:lnTo>
                <a:lnTo>
                  <a:pt x="218750" y="694126"/>
                </a:lnTo>
                <a:lnTo>
                  <a:pt x="219347" y="691442"/>
                </a:lnTo>
                <a:lnTo>
                  <a:pt x="218154" y="687416"/>
                </a:lnTo>
                <a:lnTo>
                  <a:pt x="219943" y="683689"/>
                </a:lnTo>
                <a:lnTo>
                  <a:pt x="218154" y="674890"/>
                </a:lnTo>
                <a:lnTo>
                  <a:pt x="218750" y="669672"/>
                </a:lnTo>
                <a:lnTo>
                  <a:pt x="219645" y="667733"/>
                </a:lnTo>
                <a:lnTo>
                  <a:pt x="221285" y="666093"/>
                </a:lnTo>
                <a:lnTo>
                  <a:pt x="226654" y="658488"/>
                </a:lnTo>
                <a:lnTo>
                  <a:pt x="230530" y="655058"/>
                </a:lnTo>
                <a:lnTo>
                  <a:pt x="233811" y="653269"/>
                </a:lnTo>
                <a:lnTo>
                  <a:pt x="241267" y="650734"/>
                </a:lnTo>
                <a:lnTo>
                  <a:pt x="242758" y="649541"/>
                </a:lnTo>
                <a:lnTo>
                  <a:pt x="244249" y="647752"/>
                </a:lnTo>
                <a:lnTo>
                  <a:pt x="242609" y="647155"/>
                </a:lnTo>
                <a:lnTo>
                  <a:pt x="240969" y="647155"/>
                </a:lnTo>
                <a:cubicBezTo>
                  <a:pt x="240969" y="647155"/>
                  <a:pt x="236048" y="645813"/>
                  <a:pt x="236048" y="645813"/>
                </a:cubicBezTo>
                <a:lnTo>
                  <a:pt x="225610" y="640892"/>
                </a:lnTo>
                <a:lnTo>
                  <a:pt x="227101" y="637761"/>
                </a:lnTo>
                <a:lnTo>
                  <a:pt x="231276" y="636717"/>
                </a:lnTo>
                <a:lnTo>
                  <a:pt x="235451" y="633288"/>
                </a:lnTo>
                <a:lnTo>
                  <a:pt x="239776" y="632691"/>
                </a:lnTo>
                <a:lnTo>
                  <a:pt x="244100" y="634630"/>
                </a:lnTo>
                <a:lnTo>
                  <a:pt x="246038" y="637016"/>
                </a:lnTo>
                <a:lnTo>
                  <a:pt x="246784" y="640594"/>
                </a:lnTo>
                <a:lnTo>
                  <a:pt x="249170" y="644173"/>
                </a:lnTo>
                <a:lnTo>
                  <a:pt x="251705" y="644770"/>
                </a:lnTo>
                <a:lnTo>
                  <a:pt x="260652" y="642235"/>
                </a:lnTo>
                <a:lnTo>
                  <a:pt x="261844" y="640296"/>
                </a:lnTo>
                <a:lnTo>
                  <a:pt x="262590" y="638656"/>
                </a:lnTo>
                <a:lnTo>
                  <a:pt x="263186" y="634033"/>
                </a:lnTo>
                <a:lnTo>
                  <a:pt x="263186" y="629113"/>
                </a:lnTo>
                <a:cubicBezTo>
                  <a:pt x="263186" y="629113"/>
                  <a:pt x="262292" y="625086"/>
                  <a:pt x="262292" y="625086"/>
                </a:cubicBezTo>
                <a:lnTo>
                  <a:pt x="260801" y="621955"/>
                </a:lnTo>
                <a:lnTo>
                  <a:pt x="259608" y="620762"/>
                </a:lnTo>
                <a:lnTo>
                  <a:pt x="257818" y="619420"/>
                </a:lnTo>
                <a:lnTo>
                  <a:pt x="255283" y="619718"/>
                </a:lnTo>
                <a:lnTo>
                  <a:pt x="250214" y="621657"/>
                </a:lnTo>
                <a:lnTo>
                  <a:pt x="246336" y="622850"/>
                </a:lnTo>
                <a:lnTo>
                  <a:pt x="245740" y="623894"/>
                </a:lnTo>
                <a:lnTo>
                  <a:pt x="250810" y="624341"/>
                </a:lnTo>
                <a:lnTo>
                  <a:pt x="250810" y="627174"/>
                </a:lnTo>
                <a:cubicBezTo>
                  <a:pt x="250810" y="627174"/>
                  <a:pt x="249766" y="628516"/>
                  <a:pt x="249766" y="628516"/>
                </a:cubicBezTo>
                <a:lnTo>
                  <a:pt x="245442" y="629411"/>
                </a:lnTo>
                <a:lnTo>
                  <a:pt x="241267" y="629858"/>
                </a:lnTo>
                <a:lnTo>
                  <a:pt x="237241" y="629262"/>
                </a:lnTo>
                <a:lnTo>
                  <a:pt x="237241" y="627323"/>
                </a:lnTo>
                <a:cubicBezTo>
                  <a:pt x="237241" y="627323"/>
                  <a:pt x="238433" y="625385"/>
                  <a:pt x="238433" y="625385"/>
                </a:cubicBezTo>
                <a:lnTo>
                  <a:pt x="238732" y="624490"/>
                </a:lnTo>
                <a:lnTo>
                  <a:pt x="237986" y="624043"/>
                </a:lnTo>
                <a:lnTo>
                  <a:pt x="235750" y="624043"/>
                </a:lnTo>
                <a:cubicBezTo>
                  <a:pt x="235750" y="624043"/>
                  <a:pt x="233662" y="622999"/>
                  <a:pt x="233662" y="622999"/>
                </a:cubicBezTo>
                <a:lnTo>
                  <a:pt x="228443" y="621060"/>
                </a:lnTo>
                <a:lnTo>
                  <a:pt x="226057" y="619122"/>
                </a:lnTo>
                <a:lnTo>
                  <a:pt x="224119" y="614797"/>
                </a:lnTo>
                <a:lnTo>
                  <a:pt x="225461" y="607342"/>
                </a:lnTo>
                <a:lnTo>
                  <a:pt x="225162" y="601527"/>
                </a:lnTo>
                <a:lnTo>
                  <a:pt x="222329" y="590790"/>
                </a:lnTo>
                <a:lnTo>
                  <a:pt x="221584" y="586466"/>
                </a:lnTo>
                <a:lnTo>
                  <a:pt x="221584" y="581247"/>
                </a:lnTo>
                <a:cubicBezTo>
                  <a:pt x="221584" y="581247"/>
                  <a:pt x="222180" y="579159"/>
                  <a:pt x="222180" y="579159"/>
                </a:cubicBezTo>
                <a:lnTo>
                  <a:pt x="223820" y="576774"/>
                </a:lnTo>
                <a:lnTo>
                  <a:pt x="227846" y="574388"/>
                </a:lnTo>
                <a:lnTo>
                  <a:pt x="229039" y="574388"/>
                </a:lnTo>
                <a:cubicBezTo>
                  <a:pt x="229039" y="574388"/>
                  <a:pt x="230680" y="575133"/>
                  <a:pt x="230680" y="575133"/>
                </a:cubicBezTo>
                <a:lnTo>
                  <a:pt x="230232" y="576326"/>
                </a:lnTo>
                <a:lnTo>
                  <a:pt x="229337" y="576923"/>
                </a:lnTo>
                <a:lnTo>
                  <a:pt x="235451" y="578265"/>
                </a:lnTo>
                <a:lnTo>
                  <a:pt x="241714" y="580501"/>
                </a:lnTo>
                <a:lnTo>
                  <a:pt x="248573" y="583335"/>
                </a:lnTo>
                <a:lnTo>
                  <a:pt x="257818" y="587957"/>
                </a:lnTo>
                <a:lnTo>
                  <a:pt x="261844" y="588255"/>
                </a:lnTo>
                <a:lnTo>
                  <a:pt x="272581" y="587957"/>
                </a:lnTo>
                <a:lnTo>
                  <a:pt x="279291" y="586615"/>
                </a:lnTo>
                <a:lnTo>
                  <a:pt x="283466" y="584527"/>
                </a:lnTo>
                <a:lnTo>
                  <a:pt x="294053" y="579457"/>
                </a:lnTo>
                <a:lnTo>
                  <a:pt x="296439" y="576923"/>
                </a:lnTo>
                <a:lnTo>
                  <a:pt x="297930" y="572300"/>
                </a:lnTo>
                <a:lnTo>
                  <a:pt x="294053" y="565292"/>
                </a:lnTo>
                <a:lnTo>
                  <a:pt x="293159" y="562011"/>
                </a:lnTo>
                <a:lnTo>
                  <a:pt x="293755" y="556792"/>
                </a:lnTo>
                <a:lnTo>
                  <a:pt x="295843" y="548889"/>
                </a:lnTo>
                <a:lnTo>
                  <a:pt x="296886" y="547100"/>
                </a:lnTo>
                <a:lnTo>
                  <a:pt x="297781" y="546653"/>
                </a:lnTo>
                <a:lnTo>
                  <a:pt x="301062" y="544863"/>
                </a:lnTo>
                <a:lnTo>
                  <a:pt x="302404" y="536513"/>
                </a:lnTo>
                <a:lnTo>
                  <a:pt x="302404" y="533083"/>
                </a:lnTo>
                <a:cubicBezTo>
                  <a:pt x="302404" y="533083"/>
                  <a:pt x="301211" y="532189"/>
                  <a:pt x="301211" y="532189"/>
                </a:cubicBezTo>
                <a:lnTo>
                  <a:pt x="299869" y="530548"/>
                </a:lnTo>
                <a:lnTo>
                  <a:pt x="303149" y="530548"/>
                </a:lnTo>
                <a:cubicBezTo>
                  <a:pt x="303149" y="530548"/>
                  <a:pt x="301211" y="528311"/>
                  <a:pt x="301211" y="528311"/>
                </a:cubicBezTo>
                <a:lnTo>
                  <a:pt x="298974" y="526820"/>
                </a:lnTo>
                <a:lnTo>
                  <a:pt x="296737" y="526224"/>
                </a:lnTo>
                <a:lnTo>
                  <a:pt x="295544" y="523242"/>
                </a:lnTo>
                <a:lnTo>
                  <a:pt x="296439" y="518022"/>
                </a:lnTo>
                <a:lnTo>
                  <a:pt x="294501" y="513698"/>
                </a:lnTo>
                <a:lnTo>
                  <a:pt x="295544" y="512058"/>
                </a:lnTo>
                <a:lnTo>
                  <a:pt x="299421" y="512505"/>
                </a:lnTo>
                <a:lnTo>
                  <a:pt x="302702" y="515935"/>
                </a:lnTo>
                <a:lnTo>
                  <a:pt x="308517" y="517277"/>
                </a:lnTo>
                <a:lnTo>
                  <a:pt x="314929" y="518470"/>
                </a:lnTo>
                <a:lnTo>
                  <a:pt x="320745" y="517873"/>
                </a:lnTo>
                <a:lnTo>
                  <a:pt x="327902" y="518321"/>
                </a:lnTo>
                <a:lnTo>
                  <a:pt x="333419" y="517724"/>
                </a:lnTo>
                <a:lnTo>
                  <a:pt x="361751" y="513400"/>
                </a:lnTo>
                <a:lnTo>
                  <a:pt x="365777" y="512058"/>
                </a:lnTo>
                <a:lnTo>
                  <a:pt x="383372" y="508181"/>
                </a:lnTo>
                <a:lnTo>
                  <a:pt x="405143" y="500576"/>
                </a:lnTo>
                <a:lnTo>
                  <a:pt x="419160" y="492077"/>
                </a:lnTo>
                <a:lnTo>
                  <a:pt x="421695" y="489393"/>
                </a:lnTo>
                <a:lnTo>
                  <a:pt x="422739" y="483726"/>
                </a:lnTo>
                <a:lnTo>
                  <a:pt x="425721" y="478507"/>
                </a:lnTo>
                <a:lnTo>
                  <a:pt x="433773" y="469113"/>
                </a:lnTo>
                <a:lnTo>
                  <a:pt x="443316" y="453754"/>
                </a:lnTo>
                <a:lnTo>
                  <a:pt x="444808" y="450474"/>
                </a:lnTo>
                <a:lnTo>
                  <a:pt x="444808" y="446895"/>
                </a:lnTo>
                <a:cubicBezTo>
                  <a:pt x="444808" y="446895"/>
                  <a:pt x="444062" y="437203"/>
                  <a:pt x="444062" y="437203"/>
                </a:cubicBezTo>
                <a:lnTo>
                  <a:pt x="443615" y="436010"/>
                </a:lnTo>
                <a:lnTo>
                  <a:pt x="442720" y="434668"/>
                </a:lnTo>
                <a:lnTo>
                  <a:pt x="437799" y="434668"/>
                </a:lnTo>
                <a:cubicBezTo>
                  <a:pt x="437799" y="434668"/>
                  <a:pt x="434071" y="433176"/>
                  <a:pt x="434071" y="433176"/>
                </a:cubicBezTo>
                <a:lnTo>
                  <a:pt x="429151" y="428405"/>
                </a:lnTo>
                <a:lnTo>
                  <a:pt x="427361" y="424677"/>
                </a:lnTo>
                <a:lnTo>
                  <a:pt x="426317" y="420800"/>
                </a:lnTo>
                <a:lnTo>
                  <a:pt x="426914" y="415134"/>
                </a:lnTo>
                <a:lnTo>
                  <a:pt x="431984" y="408423"/>
                </a:lnTo>
                <a:lnTo>
                  <a:pt x="431686" y="403950"/>
                </a:lnTo>
                <a:lnTo>
                  <a:pt x="428256" y="398582"/>
                </a:lnTo>
                <a:lnTo>
                  <a:pt x="421844" y="393363"/>
                </a:lnTo>
                <a:lnTo>
                  <a:pt x="416178" y="389486"/>
                </a:lnTo>
                <a:lnTo>
                  <a:pt x="402459" y="382925"/>
                </a:lnTo>
                <a:lnTo>
                  <a:pt x="398880" y="378303"/>
                </a:lnTo>
                <a:lnTo>
                  <a:pt x="397688" y="376066"/>
                </a:lnTo>
                <a:lnTo>
                  <a:pt x="396196" y="371145"/>
                </a:lnTo>
                <a:lnTo>
                  <a:pt x="397538" y="370101"/>
                </a:lnTo>
                <a:lnTo>
                  <a:pt x="398582" y="369803"/>
                </a:lnTo>
                <a:lnTo>
                  <a:pt x="399775" y="368014"/>
                </a:lnTo>
                <a:lnTo>
                  <a:pt x="399328" y="363988"/>
                </a:lnTo>
                <a:lnTo>
                  <a:pt x="398731" y="361900"/>
                </a:lnTo>
                <a:lnTo>
                  <a:pt x="397986" y="359067"/>
                </a:lnTo>
                <a:lnTo>
                  <a:pt x="396047" y="354593"/>
                </a:lnTo>
                <a:lnTo>
                  <a:pt x="395600" y="351910"/>
                </a:lnTo>
                <a:lnTo>
                  <a:pt x="397986" y="340279"/>
                </a:lnTo>
                <a:lnTo>
                  <a:pt x="398731" y="334910"/>
                </a:lnTo>
                <a:lnTo>
                  <a:pt x="400073" y="333718"/>
                </a:lnTo>
                <a:lnTo>
                  <a:pt x="401863" y="334016"/>
                </a:lnTo>
                <a:lnTo>
                  <a:pt x="403354" y="334016"/>
                </a:lnTo>
                <a:cubicBezTo>
                  <a:pt x="403354" y="334016"/>
                  <a:pt x="404696" y="331928"/>
                  <a:pt x="404696" y="331928"/>
                </a:cubicBezTo>
                <a:lnTo>
                  <a:pt x="405442" y="330288"/>
                </a:lnTo>
                <a:lnTo>
                  <a:pt x="404099" y="318210"/>
                </a:lnTo>
                <a:lnTo>
                  <a:pt x="404547" y="315376"/>
                </a:lnTo>
                <a:lnTo>
                  <a:pt x="406634" y="310754"/>
                </a:lnTo>
                <a:lnTo>
                  <a:pt x="406634" y="308517"/>
                </a:lnTo>
                <a:cubicBezTo>
                  <a:pt x="406634" y="308517"/>
                  <a:pt x="405591" y="306579"/>
                  <a:pt x="405591" y="306579"/>
                </a:cubicBezTo>
                <a:lnTo>
                  <a:pt x="405292" y="304640"/>
                </a:lnTo>
                <a:lnTo>
                  <a:pt x="405889" y="302553"/>
                </a:lnTo>
                <a:lnTo>
                  <a:pt x="405889" y="300614"/>
                </a:lnTo>
                <a:cubicBezTo>
                  <a:pt x="405889" y="300614"/>
                  <a:pt x="404994" y="298676"/>
                  <a:pt x="404994" y="298676"/>
                </a:cubicBezTo>
                <a:lnTo>
                  <a:pt x="405591" y="297184"/>
                </a:lnTo>
                <a:lnTo>
                  <a:pt x="407529" y="295992"/>
                </a:lnTo>
                <a:lnTo>
                  <a:pt x="408871" y="294053"/>
                </a:lnTo>
                <a:lnTo>
                  <a:pt x="409766" y="291518"/>
                </a:lnTo>
                <a:lnTo>
                  <a:pt x="410213" y="289579"/>
                </a:lnTo>
                <a:lnTo>
                  <a:pt x="410213" y="288237"/>
                </a:lnTo>
                <a:cubicBezTo>
                  <a:pt x="410213" y="288237"/>
                  <a:pt x="409617" y="287045"/>
                  <a:pt x="409617" y="287045"/>
                </a:cubicBezTo>
                <a:lnTo>
                  <a:pt x="408424" y="285852"/>
                </a:lnTo>
                <a:lnTo>
                  <a:pt x="409020" y="283466"/>
                </a:lnTo>
                <a:lnTo>
                  <a:pt x="411257" y="279887"/>
                </a:lnTo>
                <a:lnTo>
                  <a:pt x="412748" y="276756"/>
                </a:lnTo>
                <a:lnTo>
                  <a:pt x="413345" y="274072"/>
                </a:lnTo>
                <a:lnTo>
                  <a:pt x="413345" y="271835"/>
                </a:lnTo>
                <a:cubicBezTo>
                  <a:pt x="413345" y="271835"/>
                  <a:pt x="412599" y="270195"/>
                  <a:pt x="412599" y="270195"/>
                </a:cubicBezTo>
                <a:lnTo>
                  <a:pt x="412897" y="269002"/>
                </a:lnTo>
                <a:lnTo>
                  <a:pt x="414239" y="268406"/>
                </a:lnTo>
                <a:lnTo>
                  <a:pt x="414836" y="266616"/>
                </a:lnTo>
                <a:lnTo>
                  <a:pt x="414836" y="262143"/>
                </a:lnTo>
                <a:cubicBezTo>
                  <a:pt x="414836" y="262143"/>
                  <a:pt x="413195" y="258564"/>
                  <a:pt x="413195" y="258564"/>
                </a:cubicBezTo>
                <a:lnTo>
                  <a:pt x="414239" y="255731"/>
                </a:lnTo>
                <a:lnTo>
                  <a:pt x="417370" y="252450"/>
                </a:lnTo>
                <a:lnTo>
                  <a:pt x="419011" y="249766"/>
                </a:lnTo>
                <a:lnTo>
                  <a:pt x="419011" y="247678"/>
                </a:lnTo>
                <a:cubicBezTo>
                  <a:pt x="419011" y="247678"/>
                  <a:pt x="420055" y="246486"/>
                  <a:pt x="420055" y="246486"/>
                </a:cubicBezTo>
                <a:lnTo>
                  <a:pt x="421248" y="244994"/>
                </a:lnTo>
                <a:lnTo>
                  <a:pt x="425423" y="241863"/>
                </a:lnTo>
                <a:lnTo>
                  <a:pt x="427659" y="239030"/>
                </a:lnTo>
                <a:lnTo>
                  <a:pt x="428107" y="236495"/>
                </a:lnTo>
                <a:lnTo>
                  <a:pt x="430045" y="234258"/>
                </a:lnTo>
                <a:lnTo>
                  <a:pt x="433624" y="232320"/>
                </a:lnTo>
                <a:lnTo>
                  <a:pt x="437650" y="228741"/>
                </a:lnTo>
                <a:lnTo>
                  <a:pt x="441974" y="223522"/>
                </a:lnTo>
                <a:lnTo>
                  <a:pt x="444658" y="219645"/>
                </a:lnTo>
                <a:lnTo>
                  <a:pt x="445553" y="217110"/>
                </a:lnTo>
                <a:lnTo>
                  <a:pt x="447193" y="215172"/>
                </a:lnTo>
                <a:lnTo>
                  <a:pt x="449728" y="213830"/>
                </a:lnTo>
                <a:lnTo>
                  <a:pt x="451965" y="210996"/>
                </a:lnTo>
                <a:lnTo>
                  <a:pt x="453904" y="206672"/>
                </a:lnTo>
                <a:lnTo>
                  <a:pt x="456439" y="203243"/>
                </a:lnTo>
                <a:lnTo>
                  <a:pt x="459719" y="200708"/>
                </a:lnTo>
                <a:lnTo>
                  <a:pt x="461508" y="198620"/>
                </a:lnTo>
                <a:lnTo>
                  <a:pt x="461956" y="196980"/>
                </a:lnTo>
                <a:lnTo>
                  <a:pt x="462850" y="195936"/>
                </a:lnTo>
                <a:lnTo>
                  <a:pt x="464342" y="195488"/>
                </a:lnTo>
                <a:lnTo>
                  <a:pt x="465087" y="194594"/>
                </a:lnTo>
                <a:lnTo>
                  <a:pt x="465087" y="193252"/>
                </a:lnTo>
                <a:cubicBezTo>
                  <a:pt x="465087" y="193252"/>
                  <a:pt x="465385" y="192357"/>
                  <a:pt x="465385" y="192357"/>
                </a:cubicBezTo>
                <a:lnTo>
                  <a:pt x="466280" y="191910"/>
                </a:lnTo>
                <a:lnTo>
                  <a:pt x="467622" y="191910"/>
                </a:lnTo>
                <a:cubicBezTo>
                  <a:pt x="467622" y="191910"/>
                  <a:pt x="469560" y="192805"/>
                  <a:pt x="469560" y="192805"/>
                </a:cubicBezTo>
                <a:lnTo>
                  <a:pt x="470753" y="192805"/>
                </a:lnTo>
                <a:cubicBezTo>
                  <a:pt x="470753" y="192805"/>
                  <a:pt x="471201" y="191612"/>
                  <a:pt x="471201" y="191612"/>
                </a:cubicBezTo>
                <a:lnTo>
                  <a:pt x="470753" y="190419"/>
                </a:lnTo>
                <a:lnTo>
                  <a:pt x="469262" y="189077"/>
                </a:lnTo>
                <a:lnTo>
                  <a:pt x="469859" y="187585"/>
                </a:lnTo>
                <a:lnTo>
                  <a:pt x="473587" y="185051"/>
                </a:lnTo>
                <a:lnTo>
                  <a:pt x="476420" y="184156"/>
                </a:lnTo>
                <a:lnTo>
                  <a:pt x="478209" y="182665"/>
                </a:lnTo>
                <a:lnTo>
                  <a:pt x="479849" y="180279"/>
                </a:lnTo>
                <a:lnTo>
                  <a:pt x="482534" y="178638"/>
                </a:lnTo>
                <a:lnTo>
                  <a:pt x="486261" y="177744"/>
                </a:lnTo>
                <a:lnTo>
                  <a:pt x="487305" y="176849"/>
                </a:lnTo>
                <a:lnTo>
                  <a:pt x="487305" y="175656"/>
                </a:lnTo>
                <a:cubicBezTo>
                  <a:pt x="487305" y="175656"/>
                  <a:pt x="487902" y="174762"/>
                  <a:pt x="487902" y="174762"/>
                </a:cubicBezTo>
                <a:lnTo>
                  <a:pt x="490138" y="174165"/>
                </a:lnTo>
                <a:lnTo>
                  <a:pt x="491331" y="172973"/>
                </a:lnTo>
                <a:lnTo>
                  <a:pt x="491331" y="171332"/>
                </a:lnTo>
                <a:cubicBezTo>
                  <a:pt x="491331" y="171332"/>
                  <a:pt x="492226" y="169841"/>
                  <a:pt x="492226" y="169841"/>
                </a:cubicBezTo>
                <a:lnTo>
                  <a:pt x="493419" y="168350"/>
                </a:lnTo>
                <a:lnTo>
                  <a:pt x="494761" y="167753"/>
                </a:lnTo>
                <a:lnTo>
                  <a:pt x="496252" y="168052"/>
                </a:lnTo>
                <a:lnTo>
                  <a:pt x="497743" y="167455"/>
                </a:lnTo>
                <a:lnTo>
                  <a:pt x="499085" y="165964"/>
                </a:lnTo>
                <a:lnTo>
                  <a:pt x="500725" y="165218"/>
                </a:lnTo>
                <a:lnTo>
                  <a:pt x="502515" y="165218"/>
                </a:lnTo>
                <a:cubicBezTo>
                  <a:pt x="502515" y="165218"/>
                  <a:pt x="503409" y="164920"/>
                  <a:pt x="503409" y="164920"/>
                </a:cubicBezTo>
                <a:lnTo>
                  <a:pt x="506541" y="164174"/>
                </a:lnTo>
                <a:lnTo>
                  <a:pt x="508330" y="162982"/>
                </a:lnTo>
                <a:lnTo>
                  <a:pt x="509821" y="160298"/>
                </a:lnTo>
                <a:lnTo>
                  <a:pt x="511163" y="159254"/>
                </a:lnTo>
                <a:lnTo>
                  <a:pt x="512356" y="159850"/>
                </a:lnTo>
                <a:lnTo>
                  <a:pt x="514295" y="158956"/>
                </a:lnTo>
                <a:lnTo>
                  <a:pt x="516979" y="156570"/>
                </a:lnTo>
                <a:lnTo>
                  <a:pt x="517426" y="156570"/>
                </a:lnTo>
                <a:cubicBezTo>
                  <a:pt x="517426" y="156570"/>
                  <a:pt x="519514" y="155377"/>
                  <a:pt x="519514" y="155377"/>
                </a:cubicBezTo>
                <a:lnTo>
                  <a:pt x="521601" y="151202"/>
                </a:lnTo>
                <a:lnTo>
                  <a:pt x="522645" y="148368"/>
                </a:lnTo>
                <a:lnTo>
                  <a:pt x="522347" y="146132"/>
                </a:lnTo>
                <a:lnTo>
                  <a:pt x="521601" y="144492"/>
                </a:lnTo>
                <a:lnTo>
                  <a:pt x="521900" y="142106"/>
                </a:lnTo>
                <a:lnTo>
                  <a:pt x="522645" y="13554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nvGrpSpPr>
          <p:cNvPr id="216" name="Antigua and Barbuda__">
            <a:extLst>
              <a:ext uri="{FF2B5EF4-FFF2-40B4-BE49-F238E27FC236}">
                <a16:creationId xmlns:a16="http://schemas.microsoft.com/office/drawing/2014/main" id="{74C6DD33-70E3-BEF1-55F7-56784318D5A2}"/>
              </a:ext>
            </a:extLst>
          </p:cNvPr>
          <p:cNvGrpSpPr/>
          <p:nvPr/>
        </p:nvGrpSpPr>
        <p:grpSpPr>
          <a:xfrm>
            <a:off x="4374269" y="3658350"/>
            <a:ext cx="6621" cy="22376"/>
            <a:chOff x="4374268" y="4014297"/>
            <a:chExt cx="6621" cy="20845"/>
          </a:xfrm>
        </p:grpSpPr>
        <p:sp>
          <p:nvSpPr>
            <p:cNvPr id="224" name="imgAntigua and Barbuda2">
              <a:extLst>
                <a:ext uri="{FF2B5EF4-FFF2-40B4-BE49-F238E27FC236}">
                  <a16:creationId xmlns:a16="http://schemas.microsoft.com/office/drawing/2014/main" id="{F3322C42-7886-AEF7-DDA2-B97216324191}"/>
                </a:ext>
              </a:extLst>
            </p:cNvPr>
            <p:cNvSpPr/>
            <p:nvPr/>
          </p:nvSpPr>
          <p:spPr>
            <a:xfrm>
              <a:off x="4374268" y="4030547"/>
              <a:ext cx="6621" cy="4595"/>
            </a:xfrm>
            <a:custGeom>
              <a:avLst/>
              <a:gdLst>
                <a:gd name="connsiteX0" fmla="*/ 60 w 6621"/>
                <a:gd name="connsiteY0" fmla="*/ 3528 h 4595"/>
                <a:gd name="connsiteX1" fmla="*/ 2744 w 6621"/>
                <a:gd name="connsiteY1" fmla="*/ 4572 h 4595"/>
                <a:gd name="connsiteX2" fmla="*/ 5428 w 6621"/>
                <a:gd name="connsiteY2" fmla="*/ 4124 h 4595"/>
                <a:gd name="connsiteX3" fmla="*/ 6621 w 6621"/>
                <a:gd name="connsiteY3" fmla="*/ 2931 h 4595"/>
                <a:gd name="connsiteX4" fmla="*/ 5279 w 6621"/>
                <a:gd name="connsiteY4" fmla="*/ 1291 h 4595"/>
                <a:gd name="connsiteX5" fmla="*/ 3490 w 6621"/>
                <a:gd name="connsiteY5" fmla="*/ 248 h 4595"/>
                <a:gd name="connsiteX6" fmla="*/ 2297 w 6621"/>
                <a:gd name="connsiteY6" fmla="*/ 546 h 4595"/>
                <a:gd name="connsiteX7" fmla="*/ 1104 w 6621"/>
                <a:gd name="connsiteY7" fmla="*/ 98 h 4595"/>
                <a:gd name="connsiteX8" fmla="*/ 955 w 6621"/>
                <a:gd name="connsiteY8" fmla="*/ 2335 h 4595"/>
                <a:gd name="connsiteX9" fmla="*/ 60 w 6621"/>
                <a:gd name="connsiteY9" fmla="*/ 3528 h 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21" h="4595">
                  <a:moveTo>
                    <a:pt x="60" y="3528"/>
                  </a:moveTo>
                  <a:cubicBezTo>
                    <a:pt x="60" y="3528"/>
                    <a:pt x="656" y="4423"/>
                    <a:pt x="2744" y="4572"/>
                  </a:cubicBezTo>
                  <a:cubicBezTo>
                    <a:pt x="4832" y="4721"/>
                    <a:pt x="5130" y="4124"/>
                    <a:pt x="5428" y="4124"/>
                  </a:cubicBezTo>
                  <a:cubicBezTo>
                    <a:pt x="5726" y="4124"/>
                    <a:pt x="6621" y="3677"/>
                    <a:pt x="6621" y="2931"/>
                  </a:cubicBezTo>
                  <a:cubicBezTo>
                    <a:pt x="6621" y="2186"/>
                    <a:pt x="5726" y="1739"/>
                    <a:pt x="5279" y="1291"/>
                  </a:cubicBezTo>
                  <a:cubicBezTo>
                    <a:pt x="4832" y="844"/>
                    <a:pt x="4086" y="98"/>
                    <a:pt x="3490" y="248"/>
                  </a:cubicBezTo>
                  <a:cubicBezTo>
                    <a:pt x="2893" y="248"/>
                    <a:pt x="3042" y="844"/>
                    <a:pt x="2297" y="546"/>
                  </a:cubicBezTo>
                  <a:cubicBezTo>
                    <a:pt x="1551" y="248"/>
                    <a:pt x="1551" y="-200"/>
                    <a:pt x="1104" y="98"/>
                  </a:cubicBezTo>
                  <a:cubicBezTo>
                    <a:pt x="806" y="546"/>
                    <a:pt x="1104" y="1888"/>
                    <a:pt x="955" y="2335"/>
                  </a:cubicBezTo>
                  <a:cubicBezTo>
                    <a:pt x="656" y="2782"/>
                    <a:pt x="-238" y="2931"/>
                    <a:pt x="60" y="3528"/>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25" name="imgAntigua and Barbuda1">
              <a:extLst>
                <a:ext uri="{FF2B5EF4-FFF2-40B4-BE49-F238E27FC236}">
                  <a16:creationId xmlns:a16="http://schemas.microsoft.com/office/drawing/2014/main" id="{54E60DDB-941A-54AF-944B-BBE1CDAC5493}"/>
                </a:ext>
              </a:extLst>
            </p:cNvPr>
            <p:cNvSpPr/>
            <p:nvPr/>
          </p:nvSpPr>
          <p:spPr>
            <a:xfrm>
              <a:off x="4374657" y="4014297"/>
              <a:ext cx="4304" cy="5640"/>
            </a:xfrm>
            <a:custGeom>
              <a:avLst/>
              <a:gdLst>
                <a:gd name="connsiteX0" fmla="*/ 267 w 4304"/>
                <a:gd name="connsiteY0" fmla="*/ 3972 h 5640"/>
                <a:gd name="connsiteX1" fmla="*/ 2355 w 4304"/>
                <a:gd name="connsiteY1" fmla="*/ 4867 h 5640"/>
                <a:gd name="connsiteX2" fmla="*/ 4293 w 4304"/>
                <a:gd name="connsiteY2" fmla="*/ 4867 h 5640"/>
                <a:gd name="connsiteX3" fmla="*/ 3548 w 4304"/>
                <a:gd name="connsiteY3" fmla="*/ 2033 h 5640"/>
                <a:gd name="connsiteX4" fmla="*/ 1013 w 4304"/>
                <a:gd name="connsiteY4" fmla="*/ 244 h 5640"/>
                <a:gd name="connsiteX5" fmla="*/ 1013 w 4304"/>
                <a:gd name="connsiteY5" fmla="*/ 2182 h 5640"/>
                <a:gd name="connsiteX6" fmla="*/ 267 w 4304"/>
                <a:gd name="connsiteY6" fmla="*/ 3823 h 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04" h="5640">
                  <a:moveTo>
                    <a:pt x="267" y="3972"/>
                  </a:moveTo>
                  <a:cubicBezTo>
                    <a:pt x="1162" y="5314"/>
                    <a:pt x="1460" y="4419"/>
                    <a:pt x="2355" y="4867"/>
                  </a:cubicBezTo>
                  <a:cubicBezTo>
                    <a:pt x="3100" y="5314"/>
                    <a:pt x="4442" y="6358"/>
                    <a:pt x="4293" y="4867"/>
                  </a:cubicBezTo>
                  <a:cubicBezTo>
                    <a:pt x="4293" y="3375"/>
                    <a:pt x="4144" y="2928"/>
                    <a:pt x="3548" y="2033"/>
                  </a:cubicBezTo>
                  <a:cubicBezTo>
                    <a:pt x="2951" y="1139"/>
                    <a:pt x="1162" y="-651"/>
                    <a:pt x="1013" y="244"/>
                  </a:cubicBezTo>
                  <a:cubicBezTo>
                    <a:pt x="864" y="1139"/>
                    <a:pt x="1013" y="1735"/>
                    <a:pt x="1013" y="2182"/>
                  </a:cubicBezTo>
                  <a:cubicBezTo>
                    <a:pt x="1013" y="2630"/>
                    <a:pt x="-628" y="2481"/>
                    <a:pt x="267" y="3823"/>
                  </a:cubicBez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grpSp>
      <p:sp>
        <p:nvSpPr>
          <p:cNvPr id="217" name="Anguilla__">
            <a:extLst>
              <a:ext uri="{FF2B5EF4-FFF2-40B4-BE49-F238E27FC236}">
                <a16:creationId xmlns:a16="http://schemas.microsoft.com/office/drawing/2014/main" id="{98E0378E-F024-AE15-52D3-B86AC725B8D5}"/>
              </a:ext>
            </a:extLst>
          </p:cNvPr>
          <p:cNvSpPr/>
          <p:nvPr/>
        </p:nvSpPr>
        <p:spPr>
          <a:xfrm>
            <a:off x="4340319" y="3641645"/>
            <a:ext cx="7085" cy="4868"/>
          </a:xfrm>
          <a:custGeom>
            <a:avLst/>
            <a:gdLst>
              <a:gd name="connsiteX0" fmla="*/ 7020 w 7085"/>
              <a:gd name="connsiteY0" fmla="*/ 0 h 4535"/>
              <a:gd name="connsiteX1" fmla="*/ 4783 w 7085"/>
              <a:gd name="connsiteY1" fmla="*/ 895 h 4535"/>
              <a:gd name="connsiteX2" fmla="*/ 2845 w 7085"/>
              <a:gd name="connsiteY2" fmla="*/ 1491 h 4535"/>
              <a:gd name="connsiteX3" fmla="*/ 1801 w 7085"/>
              <a:gd name="connsiteY3" fmla="*/ 2237 h 4535"/>
              <a:gd name="connsiteX4" fmla="*/ 12 w 7085"/>
              <a:gd name="connsiteY4" fmla="*/ 4026 h 4535"/>
              <a:gd name="connsiteX5" fmla="*/ 1950 w 7085"/>
              <a:gd name="connsiteY5" fmla="*/ 4175 h 4535"/>
              <a:gd name="connsiteX6" fmla="*/ 5230 w 7085"/>
              <a:gd name="connsiteY6" fmla="*/ 2088 h 4535"/>
              <a:gd name="connsiteX7" fmla="*/ 7020 w 7085"/>
              <a:gd name="connsiteY7" fmla="*/ 0 h 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85" h="4535">
                <a:moveTo>
                  <a:pt x="7020" y="0"/>
                </a:moveTo>
                <a:cubicBezTo>
                  <a:pt x="7020" y="0"/>
                  <a:pt x="5678" y="746"/>
                  <a:pt x="4783" y="895"/>
                </a:cubicBezTo>
                <a:cubicBezTo>
                  <a:pt x="3888" y="895"/>
                  <a:pt x="3292" y="895"/>
                  <a:pt x="2845" y="1491"/>
                </a:cubicBezTo>
                <a:cubicBezTo>
                  <a:pt x="2397" y="2088"/>
                  <a:pt x="2248" y="1491"/>
                  <a:pt x="1801" y="2237"/>
                </a:cubicBezTo>
                <a:cubicBezTo>
                  <a:pt x="1204" y="2833"/>
                  <a:pt x="-138" y="3579"/>
                  <a:pt x="12" y="4026"/>
                </a:cubicBezTo>
                <a:cubicBezTo>
                  <a:pt x="12" y="4324"/>
                  <a:pt x="608" y="4921"/>
                  <a:pt x="1950" y="4175"/>
                </a:cubicBezTo>
                <a:cubicBezTo>
                  <a:pt x="3292" y="3579"/>
                  <a:pt x="3888" y="3131"/>
                  <a:pt x="5230" y="2088"/>
                </a:cubicBezTo>
                <a:cubicBezTo>
                  <a:pt x="6573" y="1044"/>
                  <a:pt x="7318" y="149"/>
                  <a:pt x="7020" y="0"/>
                </a:cubicBezTo>
                <a:close/>
              </a:path>
            </a:pathLst>
          </a:custGeom>
          <a:solidFill>
            <a:srgbClr val="D9D4D0"/>
          </a:solidFill>
          <a:ln w="14902" cap="flat">
            <a:noFill/>
            <a:prstDash val="solid"/>
            <a:miter/>
          </a:ln>
        </p:spPr>
        <p:txBody>
          <a:bodyPr rtlCol="0" anchor="ctr"/>
          <a:lstStyle/>
          <a:p>
            <a:pPr>
              <a:defRPr/>
            </a:pPr>
            <a:endParaRPr lang="en-GB" dirty="0">
              <a:solidFill>
                <a:srgbClr val="000000"/>
              </a:solidFill>
              <a:latin typeface="Arial"/>
              <a:cs typeface="Arial"/>
            </a:endParaRPr>
          </a:p>
        </p:txBody>
      </p:sp>
      <p:sp>
        <p:nvSpPr>
          <p:cNvPr id="218" name="Angola__">
            <a:extLst>
              <a:ext uri="{FF2B5EF4-FFF2-40B4-BE49-F238E27FC236}">
                <a16:creationId xmlns:a16="http://schemas.microsoft.com/office/drawing/2014/main" id="{A7BDDF77-A68E-83F8-D162-6145AC0447FE}"/>
              </a:ext>
            </a:extLst>
          </p:cNvPr>
          <p:cNvSpPr/>
          <p:nvPr/>
        </p:nvSpPr>
        <p:spPr>
          <a:xfrm>
            <a:off x="6310575" y="4313591"/>
            <a:ext cx="324770" cy="404800"/>
          </a:xfrm>
          <a:custGeom>
            <a:avLst/>
            <a:gdLst>
              <a:gd name="connsiteX0" fmla="*/ 9990 w 324770"/>
              <a:gd name="connsiteY0" fmla="*/ 21174 h 377109"/>
              <a:gd name="connsiteX1" fmla="*/ 11780 w 324770"/>
              <a:gd name="connsiteY1" fmla="*/ 24604 h 377109"/>
              <a:gd name="connsiteX2" fmla="*/ 12526 w 324770"/>
              <a:gd name="connsiteY2" fmla="*/ 28481 h 377109"/>
              <a:gd name="connsiteX3" fmla="*/ 11780 w 324770"/>
              <a:gd name="connsiteY3" fmla="*/ 30419 h 377109"/>
              <a:gd name="connsiteX4" fmla="*/ 11184 w 324770"/>
              <a:gd name="connsiteY4" fmla="*/ 32954 h 377109"/>
              <a:gd name="connsiteX5" fmla="*/ 12376 w 324770"/>
              <a:gd name="connsiteY5" fmla="*/ 35639 h 377109"/>
              <a:gd name="connsiteX6" fmla="*/ 12824 w 324770"/>
              <a:gd name="connsiteY6" fmla="*/ 36384 h 377109"/>
              <a:gd name="connsiteX7" fmla="*/ 13868 w 324770"/>
              <a:gd name="connsiteY7" fmla="*/ 36086 h 377109"/>
              <a:gd name="connsiteX8" fmla="*/ 17297 w 324770"/>
              <a:gd name="connsiteY8" fmla="*/ 35639 h 377109"/>
              <a:gd name="connsiteX9" fmla="*/ 19832 w 324770"/>
              <a:gd name="connsiteY9" fmla="*/ 35340 h 377109"/>
              <a:gd name="connsiteX10" fmla="*/ 20279 w 324770"/>
              <a:gd name="connsiteY10" fmla="*/ 34744 h 377109"/>
              <a:gd name="connsiteX11" fmla="*/ 20727 w 324770"/>
              <a:gd name="connsiteY11" fmla="*/ 27288 h 377109"/>
              <a:gd name="connsiteX12" fmla="*/ 20727 w 324770"/>
              <a:gd name="connsiteY12" fmla="*/ 19683 h 377109"/>
              <a:gd name="connsiteX13" fmla="*/ 19832 w 324770"/>
              <a:gd name="connsiteY13" fmla="*/ 18639 h 377109"/>
              <a:gd name="connsiteX14" fmla="*/ 18937 w 324770"/>
              <a:gd name="connsiteY14" fmla="*/ 18043 h 377109"/>
              <a:gd name="connsiteX15" fmla="*/ 18937 w 324770"/>
              <a:gd name="connsiteY15" fmla="*/ 17447 h 377109"/>
              <a:gd name="connsiteX16" fmla="*/ 20279 w 324770"/>
              <a:gd name="connsiteY16" fmla="*/ 16552 h 377109"/>
              <a:gd name="connsiteX17" fmla="*/ 22069 w 324770"/>
              <a:gd name="connsiteY17" fmla="*/ 15508 h 377109"/>
              <a:gd name="connsiteX18" fmla="*/ 22665 w 324770"/>
              <a:gd name="connsiteY18" fmla="*/ 15061 h 377109"/>
              <a:gd name="connsiteX19" fmla="*/ 24753 w 324770"/>
              <a:gd name="connsiteY19" fmla="*/ 13122 h 377109"/>
              <a:gd name="connsiteX20" fmla="*/ 28779 w 324770"/>
              <a:gd name="connsiteY20" fmla="*/ 8500 h 377109"/>
              <a:gd name="connsiteX21" fmla="*/ 31910 w 324770"/>
              <a:gd name="connsiteY21" fmla="*/ 7307 h 377109"/>
              <a:gd name="connsiteX22" fmla="*/ 34743 w 324770"/>
              <a:gd name="connsiteY22" fmla="*/ 6114 h 377109"/>
              <a:gd name="connsiteX23" fmla="*/ 35191 w 324770"/>
              <a:gd name="connsiteY23" fmla="*/ 5666 h 377109"/>
              <a:gd name="connsiteX24" fmla="*/ 34595 w 324770"/>
              <a:gd name="connsiteY24" fmla="*/ 5219 h 377109"/>
              <a:gd name="connsiteX25" fmla="*/ 32507 w 324770"/>
              <a:gd name="connsiteY25" fmla="*/ 3430 h 377109"/>
              <a:gd name="connsiteX26" fmla="*/ 30121 w 324770"/>
              <a:gd name="connsiteY26" fmla="*/ 448 h 377109"/>
              <a:gd name="connsiteX27" fmla="*/ 29226 w 324770"/>
              <a:gd name="connsiteY27" fmla="*/ 0 h 377109"/>
              <a:gd name="connsiteX28" fmla="*/ 27884 w 324770"/>
              <a:gd name="connsiteY28" fmla="*/ 0 h 377109"/>
              <a:gd name="connsiteX29" fmla="*/ 25796 w 324770"/>
              <a:gd name="connsiteY29" fmla="*/ 1044 h 377109"/>
              <a:gd name="connsiteX30" fmla="*/ 23709 w 324770"/>
              <a:gd name="connsiteY30" fmla="*/ 2684 h 377109"/>
              <a:gd name="connsiteX31" fmla="*/ 19981 w 324770"/>
              <a:gd name="connsiteY31" fmla="*/ 4175 h 377109"/>
              <a:gd name="connsiteX32" fmla="*/ 16850 w 324770"/>
              <a:gd name="connsiteY32" fmla="*/ 5070 h 377109"/>
              <a:gd name="connsiteX33" fmla="*/ 16551 w 324770"/>
              <a:gd name="connsiteY33" fmla="*/ 6114 h 377109"/>
              <a:gd name="connsiteX34" fmla="*/ 15806 w 324770"/>
              <a:gd name="connsiteY34" fmla="*/ 7903 h 377109"/>
              <a:gd name="connsiteX35" fmla="*/ 14762 w 324770"/>
              <a:gd name="connsiteY35" fmla="*/ 9096 h 377109"/>
              <a:gd name="connsiteX36" fmla="*/ 12078 w 324770"/>
              <a:gd name="connsiteY36" fmla="*/ 9394 h 377109"/>
              <a:gd name="connsiteX37" fmla="*/ 11034 w 324770"/>
              <a:gd name="connsiteY37" fmla="*/ 11035 h 377109"/>
              <a:gd name="connsiteX38" fmla="*/ 8648 w 324770"/>
              <a:gd name="connsiteY38" fmla="*/ 14166 h 377109"/>
              <a:gd name="connsiteX39" fmla="*/ 7157 w 324770"/>
              <a:gd name="connsiteY39" fmla="*/ 15657 h 377109"/>
              <a:gd name="connsiteX40" fmla="*/ 7754 w 324770"/>
              <a:gd name="connsiteY40" fmla="*/ 16552 h 377109"/>
              <a:gd name="connsiteX41" fmla="*/ 9543 w 324770"/>
              <a:gd name="connsiteY41" fmla="*/ 21025 h 377109"/>
              <a:gd name="connsiteX42" fmla="*/ 324025 w 324770"/>
              <a:gd name="connsiteY42" fmla="*/ 191015 h 377109"/>
              <a:gd name="connsiteX43" fmla="*/ 323578 w 324770"/>
              <a:gd name="connsiteY43" fmla="*/ 189375 h 377109"/>
              <a:gd name="connsiteX44" fmla="*/ 323130 w 324770"/>
              <a:gd name="connsiteY44" fmla="*/ 185796 h 377109"/>
              <a:gd name="connsiteX45" fmla="*/ 322534 w 324770"/>
              <a:gd name="connsiteY45" fmla="*/ 180727 h 377109"/>
              <a:gd name="connsiteX46" fmla="*/ 321937 w 324770"/>
              <a:gd name="connsiteY46" fmla="*/ 177148 h 377109"/>
              <a:gd name="connsiteX47" fmla="*/ 320894 w 324770"/>
              <a:gd name="connsiteY47" fmla="*/ 177744 h 377109"/>
              <a:gd name="connsiteX48" fmla="*/ 320297 w 324770"/>
              <a:gd name="connsiteY48" fmla="*/ 179235 h 377109"/>
              <a:gd name="connsiteX49" fmla="*/ 320297 w 324770"/>
              <a:gd name="connsiteY49" fmla="*/ 180279 h 377109"/>
              <a:gd name="connsiteX50" fmla="*/ 318359 w 324770"/>
              <a:gd name="connsiteY50" fmla="*/ 181174 h 377109"/>
              <a:gd name="connsiteX51" fmla="*/ 314780 w 324770"/>
              <a:gd name="connsiteY51" fmla="*/ 181174 h 377109"/>
              <a:gd name="connsiteX52" fmla="*/ 311201 w 324770"/>
              <a:gd name="connsiteY52" fmla="*/ 180279 h 377109"/>
              <a:gd name="connsiteX53" fmla="*/ 308666 w 324770"/>
              <a:gd name="connsiteY53" fmla="*/ 179981 h 377109"/>
              <a:gd name="connsiteX54" fmla="*/ 307026 w 324770"/>
              <a:gd name="connsiteY54" fmla="*/ 179981 h 377109"/>
              <a:gd name="connsiteX55" fmla="*/ 300614 w 324770"/>
              <a:gd name="connsiteY55" fmla="*/ 182963 h 377109"/>
              <a:gd name="connsiteX56" fmla="*/ 298526 w 324770"/>
              <a:gd name="connsiteY56" fmla="*/ 183261 h 377109"/>
              <a:gd name="connsiteX57" fmla="*/ 291667 w 324770"/>
              <a:gd name="connsiteY57" fmla="*/ 183261 h 377109"/>
              <a:gd name="connsiteX58" fmla="*/ 287790 w 324770"/>
              <a:gd name="connsiteY58" fmla="*/ 182516 h 377109"/>
              <a:gd name="connsiteX59" fmla="*/ 284957 w 324770"/>
              <a:gd name="connsiteY59" fmla="*/ 182516 h 377109"/>
              <a:gd name="connsiteX60" fmla="*/ 283018 w 324770"/>
              <a:gd name="connsiteY60" fmla="*/ 183261 h 377109"/>
              <a:gd name="connsiteX61" fmla="*/ 280633 w 324770"/>
              <a:gd name="connsiteY61" fmla="*/ 185200 h 377109"/>
              <a:gd name="connsiteX62" fmla="*/ 278545 w 324770"/>
              <a:gd name="connsiteY62" fmla="*/ 186244 h 377109"/>
              <a:gd name="connsiteX63" fmla="*/ 277651 w 324770"/>
              <a:gd name="connsiteY63" fmla="*/ 186244 h 377109"/>
              <a:gd name="connsiteX64" fmla="*/ 277054 w 324770"/>
              <a:gd name="connsiteY64" fmla="*/ 185349 h 377109"/>
              <a:gd name="connsiteX65" fmla="*/ 276309 w 324770"/>
              <a:gd name="connsiteY65" fmla="*/ 184156 h 377109"/>
              <a:gd name="connsiteX66" fmla="*/ 276010 w 324770"/>
              <a:gd name="connsiteY66" fmla="*/ 181174 h 377109"/>
              <a:gd name="connsiteX67" fmla="*/ 274967 w 324770"/>
              <a:gd name="connsiteY67" fmla="*/ 177893 h 377109"/>
              <a:gd name="connsiteX68" fmla="*/ 275712 w 324770"/>
              <a:gd name="connsiteY68" fmla="*/ 176104 h 377109"/>
              <a:gd name="connsiteX69" fmla="*/ 277800 w 324770"/>
              <a:gd name="connsiteY69" fmla="*/ 174911 h 377109"/>
              <a:gd name="connsiteX70" fmla="*/ 278545 w 324770"/>
              <a:gd name="connsiteY70" fmla="*/ 172376 h 377109"/>
              <a:gd name="connsiteX71" fmla="*/ 277949 w 324770"/>
              <a:gd name="connsiteY71" fmla="*/ 168499 h 377109"/>
              <a:gd name="connsiteX72" fmla="*/ 277949 w 324770"/>
              <a:gd name="connsiteY72" fmla="*/ 165815 h 377109"/>
              <a:gd name="connsiteX73" fmla="*/ 278396 w 324770"/>
              <a:gd name="connsiteY73" fmla="*/ 164324 h 377109"/>
              <a:gd name="connsiteX74" fmla="*/ 277651 w 324770"/>
              <a:gd name="connsiteY74" fmla="*/ 160596 h 377109"/>
              <a:gd name="connsiteX75" fmla="*/ 275563 w 324770"/>
              <a:gd name="connsiteY75" fmla="*/ 154632 h 377109"/>
              <a:gd name="connsiteX76" fmla="*/ 272730 w 324770"/>
              <a:gd name="connsiteY76" fmla="*/ 149711 h 377109"/>
              <a:gd name="connsiteX77" fmla="*/ 269002 w 324770"/>
              <a:gd name="connsiteY77" fmla="*/ 145983 h 377109"/>
              <a:gd name="connsiteX78" fmla="*/ 266616 w 324770"/>
              <a:gd name="connsiteY78" fmla="*/ 142404 h 377109"/>
              <a:gd name="connsiteX79" fmla="*/ 265423 w 324770"/>
              <a:gd name="connsiteY79" fmla="*/ 138975 h 377109"/>
              <a:gd name="connsiteX80" fmla="*/ 265870 w 324770"/>
              <a:gd name="connsiteY80" fmla="*/ 130773 h 377109"/>
              <a:gd name="connsiteX81" fmla="*/ 266914 w 324770"/>
              <a:gd name="connsiteY81" fmla="*/ 123467 h 377109"/>
              <a:gd name="connsiteX82" fmla="*/ 267809 w 324770"/>
              <a:gd name="connsiteY82" fmla="*/ 117651 h 377109"/>
              <a:gd name="connsiteX83" fmla="*/ 267511 w 324770"/>
              <a:gd name="connsiteY83" fmla="*/ 107959 h 377109"/>
              <a:gd name="connsiteX84" fmla="*/ 264976 w 324770"/>
              <a:gd name="connsiteY84" fmla="*/ 101696 h 377109"/>
              <a:gd name="connsiteX85" fmla="*/ 264379 w 324770"/>
              <a:gd name="connsiteY85" fmla="*/ 94986 h 377109"/>
              <a:gd name="connsiteX86" fmla="*/ 265722 w 324770"/>
              <a:gd name="connsiteY86" fmla="*/ 87679 h 377109"/>
              <a:gd name="connsiteX87" fmla="*/ 265722 w 324770"/>
              <a:gd name="connsiteY87" fmla="*/ 82758 h 377109"/>
              <a:gd name="connsiteX88" fmla="*/ 264976 w 324770"/>
              <a:gd name="connsiteY88" fmla="*/ 80223 h 377109"/>
              <a:gd name="connsiteX89" fmla="*/ 264379 w 324770"/>
              <a:gd name="connsiteY89" fmla="*/ 79776 h 377109"/>
              <a:gd name="connsiteX90" fmla="*/ 263634 w 324770"/>
              <a:gd name="connsiteY90" fmla="*/ 79478 h 377109"/>
              <a:gd name="connsiteX91" fmla="*/ 257371 w 324770"/>
              <a:gd name="connsiteY91" fmla="*/ 79180 h 377109"/>
              <a:gd name="connsiteX92" fmla="*/ 248872 w 324770"/>
              <a:gd name="connsiteY92" fmla="*/ 78882 h 377109"/>
              <a:gd name="connsiteX93" fmla="*/ 241565 w 324770"/>
              <a:gd name="connsiteY93" fmla="*/ 78882 h 377109"/>
              <a:gd name="connsiteX94" fmla="*/ 233513 w 324770"/>
              <a:gd name="connsiteY94" fmla="*/ 78732 h 377109"/>
              <a:gd name="connsiteX95" fmla="*/ 232171 w 324770"/>
              <a:gd name="connsiteY95" fmla="*/ 77838 h 377109"/>
              <a:gd name="connsiteX96" fmla="*/ 231574 w 324770"/>
              <a:gd name="connsiteY96" fmla="*/ 76197 h 377109"/>
              <a:gd name="connsiteX97" fmla="*/ 231574 w 324770"/>
              <a:gd name="connsiteY97" fmla="*/ 74557 h 377109"/>
              <a:gd name="connsiteX98" fmla="*/ 233214 w 324770"/>
              <a:gd name="connsiteY98" fmla="*/ 69487 h 377109"/>
              <a:gd name="connsiteX99" fmla="*/ 232916 w 324770"/>
              <a:gd name="connsiteY99" fmla="*/ 69040 h 377109"/>
              <a:gd name="connsiteX100" fmla="*/ 230083 w 324770"/>
              <a:gd name="connsiteY100" fmla="*/ 69040 h 377109"/>
              <a:gd name="connsiteX101" fmla="*/ 222329 w 324770"/>
              <a:gd name="connsiteY101" fmla="*/ 69786 h 377109"/>
              <a:gd name="connsiteX102" fmla="*/ 217259 w 324770"/>
              <a:gd name="connsiteY102" fmla="*/ 70680 h 377109"/>
              <a:gd name="connsiteX103" fmla="*/ 213979 w 324770"/>
              <a:gd name="connsiteY103" fmla="*/ 70978 h 377109"/>
              <a:gd name="connsiteX104" fmla="*/ 208313 w 324770"/>
              <a:gd name="connsiteY104" fmla="*/ 72320 h 377109"/>
              <a:gd name="connsiteX105" fmla="*/ 204883 w 324770"/>
              <a:gd name="connsiteY105" fmla="*/ 75303 h 377109"/>
              <a:gd name="connsiteX106" fmla="*/ 203690 w 324770"/>
              <a:gd name="connsiteY106" fmla="*/ 79031 h 377109"/>
              <a:gd name="connsiteX107" fmla="*/ 203690 w 324770"/>
              <a:gd name="connsiteY107" fmla="*/ 82013 h 377109"/>
              <a:gd name="connsiteX108" fmla="*/ 203690 w 324770"/>
              <a:gd name="connsiteY108" fmla="*/ 84250 h 377109"/>
              <a:gd name="connsiteX109" fmla="*/ 202050 w 324770"/>
              <a:gd name="connsiteY109" fmla="*/ 86636 h 377109"/>
              <a:gd name="connsiteX110" fmla="*/ 200857 w 324770"/>
              <a:gd name="connsiteY110" fmla="*/ 89319 h 377109"/>
              <a:gd name="connsiteX111" fmla="*/ 200857 w 324770"/>
              <a:gd name="connsiteY111" fmla="*/ 90661 h 377109"/>
              <a:gd name="connsiteX112" fmla="*/ 200111 w 324770"/>
              <a:gd name="connsiteY112" fmla="*/ 97819 h 377109"/>
              <a:gd name="connsiteX113" fmla="*/ 194892 w 324770"/>
              <a:gd name="connsiteY113" fmla="*/ 98714 h 377109"/>
              <a:gd name="connsiteX114" fmla="*/ 188480 w 324770"/>
              <a:gd name="connsiteY114" fmla="*/ 98714 h 377109"/>
              <a:gd name="connsiteX115" fmla="*/ 182068 w 324770"/>
              <a:gd name="connsiteY115" fmla="*/ 96924 h 377109"/>
              <a:gd name="connsiteX116" fmla="*/ 179682 w 324770"/>
              <a:gd name="connsiteY116" fmla="*/ 96924 h 377109"/>
              <a:gd name="connsiteX117" fmla="*/ 177595 w 324770"/>
              <a:gd name="connsiteY117" fmla="*/ 97819 h 377109"/>
              <a:gd name="connsiteX118" fmla="*/ 173718 w 324770"/>
              <a:gd name="connsiteY118" fmla="*/ 98714 h 377109"/>
              <a:gd name="connsiteX119" fmla="*/ 169990 w 324770"/>
              <a:gd name="connsiteY119" fmla="*/ 99310 h 377109"/>
              <a:gd name="connsiteX120" fmla="*/ 166262 w 324770"/>
              <a:gd name="connsiteY120" fmla="*/ 101398 h 377109"/>
              <a:gd name="connsiteX121" fmla="*/ 165218 w 324770"/>
              <a:gd name="connsiteY121" fmla="*/ 101398 h 377109"/>
              <a:gd name="connsiteX122" fmla="*/ 162684 w 324770"/>
              <a:gd name="connsiteY122" fmla="*/ 100503 h 377109"/>
              <a:gd name="connsiteX123" fmla="*/ 159105 w 324770"/>
              <a:gd name="connsiteY123" fmla="*/ 100503 h 377109"/>
              <a:gd name="connsiteX124" fmla="*/ 155526 w 324770"/>
              <a:gd name="connsiteY124" fmla="*/ 101100 h 377109"/>
              <a:gd name="connsiteX125" fmla="*/ 153886 w 324770"/>
              <a:gd name="connsiteY125" fmla="*/ 101398 h 377109"/>
              <a:gd name="connsiteX126" fmla="*/ 152693 w 324770"/>
              <a:gd name="connsiteY126" fmla="*/ 100801 h 377109"/>
              <a:gd name="connsiteX127" fmla="*/ 149412 w 324770"/>
              <a:gd name="connsiteY127" fmla="*/ 95433 h 377109"/>
              <a:gd name="connsiteX128" fmla="*/ 145088 w 324770"/>
              <a:gd name="connsiteY128" fmla="*/ 88276 h 377109"/>
              <a:gd name="connsiteX129" fmla="*/ 142702 w 324770"/>
              <a:gd name="connsiteY129" fmla="*/ 83802 h 377109"/>
              <a:gd name="connsiteX130" fmla="*/ 141807 w 324770"/>
              <a:gd name="connsiteY130" fmla="*/ 82609 h 377109"/>
              <a:gd name="connsiteX131" fmla="*/ 140317 w 324770"/>
              <a:gd name="connsiteY131" fmla="*/ 81118 h 377109"/>
              <a:gd name="connsiteX132" fmla="*/ 138229 w 324770"/>
              <a:gd name="connsiteY132" fmla="*/ 78285 h 377109"/>
              <a:gd name="connsiteX133" fmla="*/ 137334 w 324770"/>
              <a:gd name="connsiteY133" fmla="*/ 75601 h 377109"/>
              <a:gd name="connsiteX134" fmla="*/ 137632 w 324770"/>
              <a:gd name="connsiteY134" fmla="*/ 73066 h 377109"/>
              <a:gd name="connsiteX135" fmla="*/ 136439 w 324770"/>
              <a:gd name="connsiteY135" fmla="*/ 69487 h 377109"/>
              <a:gd name="connsiteX136" fmla="*/ 133606 w 324770"/>
              <a:gd name="connsiteY136" fmla="*/ 65014 h 377109"/>
              <a:gd name="connsiteX137" fmla="*/ 131817 w 324770"/>
              <a:gd name="connsiteY137" fmla="*/ 60839 h 377109"/>
              <a:gd name="connsiteX138" fmla="*/ 130922 w 324770"/>
              <a:gd name="connsiteY138" fmla="*/ 56813 h 377109"/>
              <a:gd name="connsiteX139" fmla="*/ 130922 w 324770"/>
              <a:gd name="connsiteY139" fmla="*/ 53383 h 377109"/>
              <a:gd name="connsiteX140" fmla="*/ 131071 w 324770"/>
              <a:gd name="connsiteY140" fmla="*/ 50550 h 377109"/>
              <a:gd name="connsiteX141" fmla="*/ 130475 w 324770"/>
              <a:gd name="connsiteY141" fmla="*/ 48462 h 377109"/>
              <a:gd name="connsiteX142" fmla="*/ 128984 w 324770"/>
              <a:gd name="connsiteY142" fmla="*/ 47120 h 377109"/>
              <a:gd name="connsiteX143" fmla="*/ 128089 w 324770"/>
              <a:gd name="connsiteY143" fmla="*/ 45331 h 377109"/>
              <a:gd name="connsiteX144" fmla="*/ 127492 w 324770"/>
              <a:gd name="connsiteY144" fmla="*/ 44585 h 377109"/>
              <a:gd name="connsiteX145" fmla="*/ 126300 w 324770"/>
              <a:gd name="connsiteY145" fmla="*/ 42945 h 377109"/>
              <a:gd name="connsiteX146" fmla="*/ 123467 w 324770"/>
              <a:gd name="connsiteY146" fmla="*/ 41156 h 377109"/>
              <a:gd name="connsiteX147" fmla="*/ 120335 w 324770"/>
              <a:gd name="connsiteY147" fmla="*/ 40261 h 377109"/>
              <a:gd name="connsiteX148" fmla="*/ 113625 w 324770"/>
              <a:gd name="connsiteY148" fmla="*/ 40261 h 377109"/>
              <a:gd name="connsiteX149" fmla="*/ 104827 w 324770"/>
              <a:gd name="connsiteY149" fmla="*/ 40261 h 377109"/>
              <a:gd name="connsiteX150" fmla="*/ 96924 w 324770"/>
              <a:gd name="connsiteY150" fmla="*/ 40261 h 377109"/>
              <a:gd name="connsiteX151" fmla="*/ 88127 w 324770"/>
              <a:gd name="connsiteY151" fmla="*/ 40559 h 377109"/>
              <a:gd name="connsiteX152" fmla="*/ 79180 w 324770"/>
              <a:gd name="connsiteY152" fmla="*/ 40559 h 377109"/>
              <a:gd name="connsiteX153" fmla="*/ 76794 w 324770"/>
              <a:gd name="connsiteY153" fmla="*/ 41006 h 377109"/>
              <a:gd name="connsiteX154" fmla="*/ 69935 w 324770"/>
              <a:gd name="connsiteY154" fmla="*/ 41006 h 377109"/>
              <a:gd name="connsiteX155" fmla="*/ 64417 w 324770"/>
              <a:gd name="connsiteY155" fmla="*/ 40708 h 377109"/>
              <a:gd name="connsiteX156" fmla="*/ 62330 w 324770"/>
              <a:gd name="connsiteY156" fmla="*/ 40410 h 377109"/>
              <a:gd name="connsiteX157" fmla="*/ 58751 w 324770"/>
              <a:gd name="connsiteY157" fmla="*/ 40410 h 377109"/>
              <a:gd name="connsiteX158" fmla="*/ 53085 w 324770"/>
              <a:gd name="connsiteY158" fmla="*/ 40112 h 377109"/>
              <a:gd name="connsiteX159" fmla="*/ 50102 w 324770"/>
              <a:gd name="connsiteY159" fmla="*/ 40112 h 377109"/>
              <a:gd name="connsiteX160" fmla="*/ 42796 w 324770"/>
              <a:gd name="connsiteY160" fmla="*/ 40261 h 377109"/>
              <a:gd name="connsiteX161" fmla="*/ 42199 w 324770"/>
              <a:gd name="connsiteY161" fmla="*/ 40261 h 377109"/>
              <a:gd name="connsiteX162" fmla="*/ 41006 w 324770"/>
              <a:gd name="connsiteY162" fmla="*/ 40857 h 377109"/>
              <a:gd name="connsiteX163" fmla="*/ 37875 w 324770"/>
              <a:gd name="connsiteY163" fmla="*/ 40112 h 377109"/>
              <a:gd name="connsiteX164" fmla="*/ 34743 w 324770"/>
              <a:gd name="connsiteY164" fmla="*/ 40410 h 377109"/>
              <a:gd name="connsiteX165" fmla="*/ 33252 w 324770"/>
              <a:gd name="connsiteY165" fmla="*/ 41603 h 377109"/>
              <a:gd name="connsiteX166" fmla="*/ 27437 w 324770"/>
              <a:gd name="connsiteY166" fmla="*/ 44287 h 377109"/>
              <a:gd name="connsiteX167" fmla="*/ 21174 w 324770"/>
              <a:gd name="connsiteY167" fmla="*/ 45480 h 377109"/>
              <a:gd name="connsiteX168" fmla="*/ 16551 w 324770"/>
              <a:gd name="connsiteY168" fmla="*/ 46524 h 377109"/>
              <a:gd name="connsiteX169" fmla="*/ 14464 w 324770"/>
              <a:gd name="connsiteY169" fmla="*/ 46822 h 377109"/>
              <a:gd name="connsiteX170" fmla="*/ 14017 w 324770"/>
              <a:gd name="connsiteY170" fmla="*/ 47717 h 377109"/>
              <a:gd name="connsiteX171" fmla="*/ 15359 w 324770"/>
              <a:gd name="connsiteY171" fmla="*/ 49506 h 377109"/>
              <a:gd name="connsiteX172" fmla="*/ 17148 w 324770"/>
              <a:gd name="connsiteY172" fmla="*/ 54129 h 377109"/>
              <a:gd name="connsiteX173" fmla="*/ 20279 w 324770"/>
              <a:gd name="connsiteY173" fmla="*/ 60690 h 377109"/>
              <a:gd name="connsiteX174" fmla="*/ 28182 w 324770"/>
              <a:gd name="connsiteY174" fmla="*/ 70680 h 377109"/>
              <a:gd name="connsiteX175" fmla="*/ 29226 w 324770"/>
              <a:gd name="connsiteY175" fmla="*/ 78285 h 377109"/>
              <a:gd name="connsiteX176" fmla="*/ 35191 w 324770"/>
              <a:gd name="connsiteY176" fmla="*/ 93346 h 377109"/>
              <a:gd name="connsiteX177" fmla="*/ 42796 w 324770"/>
              <a:gd name="connsiteY177" fmla="*/ 109599 h 377109"/>
              <a:gd name="connsiteX178" fmla="*/ 42498 w 324770"/>
              <a:gd name="connsiteY178" fmla="*/ 112283 h 377109"/>
              <a:gd name="connsiteX179" fmla="*/ 42498 w 324770"/>
              <a:gd name="connsiteY179" fmla="*/ 114669 h 377109"/>
              <a:gd name="connsiteX180" fmla="*/ 42796 w 324770"/>
              <a:gd name="connsiteY180" fmla="*/ 116607 h 377109"/>
              <a:gd name="connsiteX181" fmla="*/ 42348 w 324770"/>
              <a:gd name="connsiteY181" fmla="*/ 118397 h 377109"/>
              <a:gd name="connsiteX182" fmla="*/ 34296 w 324770"/>
              <a:gd name="connsiteY182" fmla="*/ 127195 h 377109"/>
              <a:gd name="connsiteX183" fmla="*/ 34296 w 324770"/>
              <a:gd name="connsiteY183" fmla="*/ 126300 h 377109"/>
              <a:gd name="connsiteX184" fmla="*/ 34893 w 324770"/>
              <a:gd name="connsiteY184" fmla="*/ 125107 h 377109"/>
              <a:gd name="connsiteX185" fmla="*/ 35340 w 324770"/>
              <a:gd name="connsiteY185" fmla="*/ 124212 h 377109"/>
              <a:gd name="connsiteX186" fmla="*/ 34147 w 324770"/>
              <a:gd name="connsiteY186" fmla="*/ 124809 h 377109"/>
              <a:gd name="connsiteX187" fmla="*/ 32805 w 324770"/>
              <a:gd name="connsiteY187" fmla="*/ 126747 h 377109"/>
              <a:gd name="connsiteX188" fmla="*/ 32805 w 324770"/>
              <a:gd name="connsiteY188" fmla="*/ 128387 h 377109"/>
              <a:gd name="connsiteX189" fmla="*/ 34893 w 324770"/>
              <a:gd name="connsiteY189" fmla="*/ 133457 h 377109"/>
              <a:gd name="connsiteX190" fmla="*/ 36980 w 324770"/>
              <a:gd name="connsiteY190" fmla="*/ 137782 h 377109"/>
              <a:gd name="connsiteX191" fmla="*/ 38024 w 324770"/>
              <a:gd name="connsiteY191" fmla="*/ 142255 h 377109"/>
              <a:gd name="connsiteX192" fmla="*/ 38322 w 324770"/>
              <a:gd name="connsiteY192" fmla="*/ 146430 h 377109"/>
              <a:gd name="connsiteX193" fmla="*/ 40410 w 324770"/>
              <a:gd name="connsiteY193" fmla="*/ 149860 h 377109"/>
              <a:gd name="connsiteX194" fmla="*/ 41603 w 324770"/>
              <a:gd name="connsiteY194" fmla="*/ 154632 h 377109"/>
              <a:gd name="connsiteX195" fmla="*/ 45927 w 324770"/>
              <a:gd name="connsiteY195" fmla="*/ 161789 h 377109"/>
              <a:gd name="connsiteX196" fmla="*/ 47120 w 324770"/>
              <a:gd name="connsiteY196" fmla="*/ 166262 h 377109"/>
              <a:gd name="connsiteX197" fmla="*/ 49655 w 324770"/>
              <a:gd name="connsiteY197" fmla="*/ 168797 h 377109"/>
              <a:gd name="connsiteX198" fmla="*/ 52041 w 324770"/>
              <a:gd name="connsiteY198" fmla="*/ 172078 h 377109"/>
              <a:gd name="connsiteX199" fmla="*/ 52488 w 324770"/>
              <a:gd name="connsiteY199" fmla="*/ 175507 h 377109"/>
              <a:gd name="connsiteX200" fmla="*/ 55023 w 324770"/>
              <a:gd name="connsiteY200" fmla="*/ 180279 h 377109"/>
              <a:gd name="connsiteX201" fmla="*/ 55321 w 324770"/>
              <a:gd name="connsiteY201" fmla="*/ 183709 h 377109"/>
              <a:gd name="connsiteX202" fmla="*/ 53681 w 324770"/>
              <a:gd name="connsiteY202" fmla="*/ 195638 h 377109"/>
              <a:gd name="connsiteX203" fmla="*/ 53681 w 324770"/>
              <a:gd name="connsiteY203" fmla="*/ 204585 h 377109"/>
              <a:gd name="connsiteX204" fmla="*/ 51146 w 324770"/>
              <a:gd name="connsiteY204" fmla="*/ 213233 h 377109"/>
              <a:gd name="connsiteX205" fmla="*/ 48909 w 324770"/>
              <a:gd name="connsiteY205" fmla="*/ 217707 h 377109"/>
              <a:gd name="connsiteX206" fmla="*/ 44138 w 324770"/>
              <a:gd name="connsiteY206" fmla="*/ 224268 h 377109"/>
              <a:gd name="connsiteX207" fmla="*/ 37427 w 324770"/>
              <a:gd name="connsiteY207" fmla="*/ 227847 h 377109"/>
              <a:gd name="connsiteX208" fmla="*/ 32656 w 324770"/>
              <a:gd name="connsiteY208" fmla="*/ 231276 h 377109"/>
              <a:gd name="connsiteX209" fmla="*/ 30419 w 324770"/>
              <a:gd name="connsiteY209" fmla="*/ 238285 h 377109"/>
              <a:gd name="connsiteX210" fmla="*/ 21323 w 324770"/>
              <a:gd name="connsiteY210" fmla="*/ 249617 h 377109"/>
              <a:gd name="connsiteX211" fmla="*/ 20131 w 324770"/>
              <a:gd name="connsiteY211" fmla="*/ 258415 h 377109"/>
              <a:gd name="connsiteX212" fmla="*/ 16850 w 324770"/>
              <a:gd name="connsiteY212" fmla="*/ 266318 h 377109"/>
              <a:gd name="connsiteX213" fmla="*/ 14315 w 324770"/>
              <a:gd name="connsiteY213" fmla="*/ 283019 h 377109"/>
              <a:gd name="connsiteX214" fmla="*/ 8798 w 324770"/>
              <a:gd name="connsiteY214" fmla="*/ 300018 h 377109"/>
              <a:gd name="connsiteX215" fmla="*/ 7306 w 324770"/>
              <a:gd name="connsiteY215" fmla="*/ 307474 h 377109"/>
              <a:gd name="connsiteX216" fmla="*/ 5964 w 324770"/>
              <a:gd name="connsiteY216" fmla="*/ 310903 h 377109"/>
              <a:gd name="connsiteX217" fmla="*/ 4175 w 324770"/>
              <a:gd name="connsiteY217" fmla="*/ 313289 h 377109"/>
              <a:gd name="connsiteX218" fmla="*/ 2833 w 324770"/>
              <a:gd name="connsiteY218" fmla="*/ 314631 h 377109"/>
              <a:gd name="connsiteX219" fmla="*/ 298 w 324770"/>
              <a:gd name="connsiteY219" fmla="*/ 316420 h 377109"/>
              <a:gd name="connsiteX220" fmla="*/ 745 w 324770"/>
              <a:gd name="connsiteY220" fmla="*/ 318806 h 377109"/>
              <a:gd name="connsiteX221" fmla="*/ 1491 w 324770"/>
              <a:gd name="connsiteY221" fmla="*/ 320745 h 377109"/>
              <a:gd name="connsiteX222" fmla="*/ 2087 w 324770"/>
              <a:gd name="connsiteY222" fmla="*/ 335209 h 377109"/>
              <a:gd name="connsiteX223" fmla="*/ 2087 w 324770"/>
              <a:gd name="connsiteY223" fmla="*/ 340875 h 377109"/>
              <a:gd name="connsiteX224" fmla="*/ 1044 w 324770"/>
              <a:gd name="connsiteY224" fmla="*/ 345498 h 377109"/>
              <a:gd name="connsiteX225" fmla="*/ 0 w 324770"/>
              <a:gd name="connsiteY225" fmla="*/ 356085 h 377109"/>
              <a:gd name="connsiteX226" fmla="*/ 4175 w 324770"/>
              <a:gd name="connsiteY226" fmla="*/ 355488 h 377109"/>
              <a:gd name="connsiteX227" fmla="*/ 7157 w 324770"/>
              <a:gd name="connsiteY227" fmla="*/ 353848 h 377109"/>
              <a:gd name="connsiteX228" fmla="*/ 9842 w 324770"/>
              <a:gd name="connsiteY228" fmla="*/ 353848 h 377109"/>
              <a:gd name="connsiteX229" fmla="*/ 12376 w 324770"/>
              <a:gd name="connsiteY229" fmla="*/ 355041 h 377109"/>
              <a:gd name="connsiteX230" fmla="*/ 15209 w 324770"/>
              <a:gd name="connsiteY230" fmla="*/ 355041 h 377109"/>
              <a:gd name="connsiteX231" fmla="*/ 16253 w 324770"/>
              <a:gd name="connsiteY231" fmla="*/ 355041 h 377109"/>
              <a:gd name="connsiteX232" fmla="*/ 21174 w 324770"/>
              <a:gd name="connsiteY232" fmla="*/ 355041 h 377109"/>
              <a:gd name="connsiteX233" fmla="*/ 24007 w 324770"/>
              <a:gd name="connsiteY233" fmla="*/ 353699 h 377109"/>
              <a:gd name="connsiteX234" fmla="*/ 27437 w 324770"/>
              <a:gd name="connsiteY234" fmla="*/ 352208 h 377109"/>
              <a:gd name="connsiteX235" fmla="*/ 29376 w 324770"/>
              <a:gd name="connsiteY235" fmla="*/ 350866 h 377109"/>
              <a:gd name="connsiteX236" fmla="*/ 32059 w 324770"/>
              <a:gd name="connsiteY236" fmla="*/ 349524 h 377109"/>
              <a:gd name="connsiteX237" fmla="*/ 35638 w 324770"/>
              <a:gd name="connsiteY237" fmla="*/ 348182 h 377109"/>
              <a:gd name="connsiteX238" fmla="*/ 37726 w 324770"/>
              <a:gd name="connsiteY238" fmla="*/ 348182 h 377109"/>
              <a:gd name="connsiteX239" fmla="*/ 40261 w 324770"/>
              <a:gd name="connsiteY239" fmla="*/ 348778 h 377109"/>
              <a:gd name="connsiteX240" fmla="*/ 43690 w 324770"/>
              <a:gd name="connsiteY240" fmla="*/ 349226 h 377109"/>
              <a:gd name="connsiteX241" fmla="*/ 45629 w 324770"/>
              <a:gd name="connsiteY241" fmla="*/ 350120 h 377109"/>
              <a:gd name="connsiteX242" fmla="*/ 47866 w 324770"/>
              <a:gd name="connsiteY242" fmla="*/ 352953 h 377109"/>
              <a:gd name="connsiteX243" fmla="*/ 51295 w 324770"/>
              <a:gd name="connsiteY243" fmla="*/ 355488 h 377109"/>
              <a:gd name="connsiteX244" fmla="*/ 53830 w 324770"/>
              <a:gd name="connsiteY244" fmla="*/ 356979 h 377109"/>
              <a:gd name="connsiteX245" fmla="*/ 56812 w 324770"/>
              <a:gd name="connsiteY245" fmla="*/ 359067 h 377109"/>
              <a:gd name="connsiteX246" fmla="*/ 57707 w 324770"/>
              <a:gd name="connsiteY246" fmla="*/ 359813 h 377109"/>
              <a:gd name="connsiteX247" fmla="*/ 59049 w 324770"/>
              <a:gd name="connsiteY247" fmla="*/ 360260 h 377109"/>
              <a:gd name="connsiteX248" fmla="*/ 59794 w 324770"/>
              <a:gd name="connsiteY248" fmla="*/ 360260 h 377109"/>
              <a:gd name="connsiteX249" fmla="*/ 65312 w 324770"/>
              <a:gd name="connsiteY249" fmla="*/ 360111 h 377109"/>
              <a:gd name="connsiteX250" fmla="*/ 70233 w 324770"/>
              <a:gd name="connsiteY250" fmla="*/ 359813 h 377109"/>
              <a:gd name="connsiteX251" fmla="*/ 75601 w 324770"/>
              <a:gd name="connsiteY251" fmla="*/ 359813 h 377109"/>
              <a:gd name="connsiteX252" fmla="*/ 85741 w 324770"/>
              <a:gd name="connsiteY252" fmla="*/ 359813 h 377109"/>
              <a:gd name="connsiteX253" fmla="*/ 95880 w 324770"/>
              <a:gd name="connsiteY253" fmla="*/ 359813 h 377109"/>
              <a:gd name="connsiteX254" fmla="*/ 106020 w 324770"/>
              <a:gd name="connsiteY254" fmla="*/ 359813 h 377109"/>
              <a:gd name="connsiteX255" fmla="*/ 116160 w 324770"/>
              <a:gd name="connsiteY255" fmla="*/ 359813 h 377109"/>
              <a:gd name="connsiteX256" fmla="*/ 126300 w 324770"/>
              <a:gd name="connsiteY256" fmla="*/ 359813 h 377109"/>
              <a:gd name="connsiteX257" fmla="*/ 136439 w 324770"/>
              <a:gd name="connsiteY257" fmla="*/ 359813 h 377109"/>
              <a:gd name="connsiteX258" fmla="*/ 146579 w 324770"/>
              <a:gd name="connsiteY258" fmla="*/ 359813 h 377109"/>
              <a:gd name="connsiteX259" fmla="*/ 156719 w 324770"/>
              <a:gd name="connsiteY259" fmla="*/ 359813 h 377109"/>
              <a:gd name="connsiteX260" fmla="*/ 160894 w 324770"/>
              <a:gd name="connsiteY260" fmla="*/ 359813 h 377109"/>
              <a:gd name="connsiteX261" fmla="*/ 168052 w 324770"/>
              <a:gd name="connsiteY261" fmla="*/ 359813 h 377109"/>
              <a:gd name="connsiteX262" fmla="*/ 175657 w 324770"/>
              <a:gd name="connsiteY262" fmla="*/ 359962 h 377109"/>
              <a:gd name="connsiteX263" fmla="*/ 176551 w 324770"/>
              <a:gd name="connsiteY263" fmla="*/ 359962 h 377109"/>
              <a:gd name="connsiteX264" fmla="*/ 177446 w 324770"/>
              <a:gd name="connsiteY264" fmla="*/ 360707 h 377109"/>
              <a:gd name="connsiteX265" fmla="*/ 178191 w 324770"/>
              <a:gd name="connsiteY265" fmla="*/ 361155 h 377109"/>
              <a:gd name="connsiteX266" fmla="*/ 180876 w 324770"/>
              <a:gd name="connsiteY266" fmla="*/ 364733 h 377109"/>
              <a:gd name="connsiteX267" fmla="*/ 184305 w 324770"/>
              <a:gd name="connsiteY267" fmla="*/ 368461 h 377109"/>
              <a:gd name="connsiteX268" fmla="*/ 187138 w 324770"/>
              <a:gd name="connsiteY268" fmla="*/ 370251 h 377109"/>
              <a:gd name="connsiteX269" fmla="*/ 190568 w 324770"/>
              <a:gd name="connsiteY269" fmla="*/ 371294 h 377109"/>
              <a:gd name="connsiteX270" fmla="*/ 193699 w 324770"/>
              <a:gd name="connsiteY270" fmla="*/ 371742 h 377109"/>
              <a:gd name="connsiteX271" fmla="*/ 196682 w 324770"/>
              <a:gd name="connsiteY271" fmla="*/ 371443 h 377109"/>
              <a:gd name="connsiteX272" fmla="*/ 201602 w 324770"/>
              <a:gd name="connsiteY272" fmla="*/ 371891 h 377109"/>
              <a:gd name="connsiteX273" fmla="*/ 208461 w 324770"/>
              <a:gd name="connsiteY273" fmla="*/ 373084 h 377109"/>
              <a:gd name="connsiteX274" fmla="*/ 215619 w 324770"/>
              <a:gd name="connsiteY274" fmla="*/ 373382 h 377109"/>
              <a:gd name="connsiteX275" fmla="*/ 223075 w 324770"/>
              <a:gd name="connsiteY275" fmla="*/ 372935 h 377109"/>
              <a:gd name="connsiteX276" fmla="*/ 228294 w 324770"/>
              <a:gd name="connsiteY276" fmla="*/ 373531 h 377109"/>
              <a:gd name="connsiteX277" fmla="*/ 231276 w 324770"/>
              <a:gd name="connsiteY277" fmla="*/ 375321 h 377109"/>
              <a:gd name="connsiteX278" fmla="*/ 234408 w 324770"/>
              <a:gd name="connsiteY278" fmla="*/ 376513 h 377109"/>
              <a:gd name="connsiteX279" fmla="*/ 237539 w 324770"/>
              <a:gd name="connsiteY279" fmla="*/ 377110 h 377109"/>
              <a:gd name="connsiteX280" fmla="*/ 241863 w 324770"/>
              <a:gd name="connsiteY280" fmla="*/ 376663 h 377109"/>
              <a:gd name="connsiteX281" fmla="*/ 247231 w 324770"/>
              <a:gd name="connsiteY281" fmla="*/ 375171 h 377109"/>
              <a:gd name="connsiteX282" fmla="*/ 251854 w 324770"/>
              <a:gd name="connsiteY282" fmla="*/ 375171 h 377109"/>
              <a:gd name="connsiteX283" fmla="*/ 253941 w 324770"/>
              <a:gd name="connsiteY283" fmla="*/ 376364 h 377109"/>
              <a:gd name="connsiteX284" fmla="*/ 255283 w 324770"/>
              <a:gd name="connsiteY284" fmla="*/ 376364 h 377109"/>
              <a:gd name="connsiteX285" fmla="*/ 263186 w 324770"/>
              <a:gd name="connsiteY285" fmla="*/ 374873 h 377109"/>
              <a:gd name="connsiteX286" fmla="*/ 269598 w 324770"/>
              <a:gd name="connsiteY286" fmla="*/ 373680 h 377109"/>
              <a:gd name="connsiteX287" fmla="*/ 279142 w 324770"/>
              <a:gd name="connsiteY287" fmla="*/ 371742 h 377109"/>
              <a:gd name="connsiteX288" fmla="*/ 287045 w 324770"/>
              <a:gd name="connsiteY288" fmla="*/ 370101 h 377109"/>
              <a:gd name="connsiteX289" fmla="*/ 298676 w 324770"/>
              <a:gd name="connsiteY289" fmla="*/ 367716 h 377109"/>
              <a:gd name="connsiteX290" fmla="*/ 306877 w 324770"/>
              <a:gd name="connsiteY290" fmla="*/ 366075 h 377109"/>
              <a:gd name="connsiteX291" fmla="*/ 301658 w 324770"/>
              <a:gd name="connsiteY291" fmla="*/ 361453 h 377109"/>
              <a:gd name="connsiteX292" fmla="*/ 295693 w 324770"/>
              <a:gd name="connsiteY292" fmla="*/ 356085 h 377109"/>
              <a:gd name="connsiteX293" fmla="*/ 289580 w 324770"/>
              <a:gd name="connsiteY293" fmla="*/ 350120 h 377109"/>
              <a:gd name="connsiteX294" fmla="*/ 284957 w 324770"/>
              <a:gd name="connsiteY294" fmla="*/ 345498 h 377109"/>
              <a:gd name="connsiteX295" fmla="*/ 282720 w 324770"/>
              <a:gd name="connsiteY295" fmla="*/ 342814 h 377109"/>
              <a:gd name="connsiteX296" fmla="*/ 278694 w 324770"/>
              <a:gd name="connsiteY296" fmla="*/ 339235 h 377109"/>
              <a:gd name="connsiteX297" fmla="*/ 275712 w 324770"/>
              <a:gd name="connsiteY297" fmla="*/ 337445 h 377109"/>
              <a:gd name="connsiteX298" fmla="*/ 274519 w 324770"/>
              <a:gd name="connsiteY298" fmla="*/ 336551 h 377109"/>
              <a:gd name="connsiteX299" fmla="*/ 271686 w 324770"/>
              <a:gd name="connsiteY299" fmla="*/ 327157 h 377109"/>
              <a:gd name="connsiteX300" fmla="*/ 270046 w 324770"/>
              <a:gd name="connsiteY300" fmla="*/ 318508 h 377109"/>
              <a:gd name="connsiteX301" fmla="*/ 270046 w 324770"/>
              <a:gd name="connsiteY301" fmla="*/ 303000 h 377109"/>
              <a:gd name="connsiteX302" fmla="*/ 270046 w 324770"/>
              <a:gd name="connsiteY302" fmla="*/ 294053 h 377109"/>
              <a:gd name="connsiteX303" fmla="*/ 270046 w 324770"/>
              <a:gd name="connsiteY303" fmla="*/ 285106 h 377109"/>
              <a:gd name="connsiteX304" fmla="*/ 270046 w 324770"/>
              <a:gd name="connsiteY304" fmla="*/ 276160 h 377109"/>
              <a:gd name="connsiteX305" fmla="*/ 270046 w 324770"/>
              <a:gd name="connsiteY305" fmla="*/ 267213 h 377109"/>
              <a:gd name="connsiteX306" fmla="*/ 270046 w 324770"/>
              <a:gd name="connsiteY306" fmla="*/ 258266 h 377109"/>
              <a:gd name="connsiteX307" fmla="*/ 270046 w 324770"/>
              <a:gd name="connsiteY307" fmla="*/ 240372 h 377109"/>
              <a:gd name="connsiteX308" fmla="*/ 270046 w 324770"/>
              <a:gd name="connsiteY308" fmla="*/ 236048 h 377109"/>
              <a:gd name="connsiteX309" fmla="*/ 320596 w 324770"/>
              <a:gd name="connsiteY309" fmla="*/ 236048 h 377109"/>
              <a:gd name="connsiteX310" fmla="*/ 322385 w 324770"/>
              <a:gd name="connsiteY310" fmla="*/ 235750 h 377109"/>
              <a:gd name="connsiteX311" fmla="*/ 322385 w 324770"/>
              <a:gd name="connsiteY311" fmla="*/ 234855 h 377109"/>
              <a:gd name="connsiteX312" fmla="*/ 320297 w 324770"/>
              <a:gd name="connsiteY312" fmla="*/ 230531 h 377109"/>
              <a:gd name="connsiteX313" fmla="*/ 320297 w 324770"/>
              <a:gd name="connsiteY313" fmla="*/ 229039 h 377109"/>
              <a:gd name="connsiteX314" fmla="*/ 321043 w 324770"/>
              <a:gd name="connsiteY314" fmla="*/ 226057 h 377109"/>
              <a:gd name="connsiteX315" fmla="*/ 321937 w 324770"/>
              <a:gd name="connsiteY315" fmla="*/ 223522 h 377109"/>
              <a:gd name="connsiteX316" fmla="*/ 323130 w 324770"/>
              <a:gd name="connsiteY316" fmla="*/ 220093 h 377109"/>
              <a:gd name="connsiteX317" fmla="*/ 323130 w 324770"/>
              <a:gd name="connsiteY317" fmla="*/ 218154 h 377109"/>
              <a:gd name="connsiteX318" fmla="*/ 322236 w 324770"/>
              <a:gd name="connsiteY318" fmla="*/ 211742 h 377109"/>
              <a:gd name="connsiteX319" fmla="*/ 322236 w 324770"/>
              <a:gd name="connsiteY319" fmla="*/ 208163 h 377109"/>
              <a:gd name="connsiteX320" fmla="*/ 322683 w 324770"/>
              <a:gd name="connsiteY320" fmla="*/ 204436 h 377109"/>
              <a:gd name="connsiteX321" fmla="*/ 322981 w 324770"/>
              <a:gd name="connsiteY321" fmla="*/ 200857 h 377109"/>
              <a:gd name="connsiteX322" fmla="*/ 322683 w 324770"/>
              <a:gd name="connsiteY322" fmla="*/ 198322 h 377109"/>
              <a:gd name="connsiteX323" fmla="*/ 323130 w 324770"/>
              <a:gd name="connsiteY323" fmla="*/ 196980 h 377109"/>
              <a:gd name="connsiteX324" fmla="*/ 323876 w 324770"/>
              <a:gd name="connsiteY324" fmla="*/ 195041 h 377109"/>
              <a:gd name="connsiteX325" fmla="*/ 324323 w 324770"/>
              <a:gd name="connsiteY325" fmla="*/ 192805 h 377109"/>
              <a:gd name="connsiteX326" fmla="*/ 324771 w 324770"/>
              <a:gd name="connsiteY326" fmla="*/ 191910 h 377109"/>
              <a:gd name="connsiteX327" fmla="*/ 324771 w 324770"/>
              <a:gd name="connsiteY327" fmla="*/ 191015 h 377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Lst>
            <a:rect l="l" t="t" r="r" b="b"/>
            <a:pathLst>
              <a:path w="324770" h="377109">
                <a:moveTo>
                  <a:pt x="9990" y="21174"/>
                </a:moveTo>
                <a:lnTo>
                  <a:pt x="11780" y="24604"/>
                </a:lnTo>
                <a:lnTo>
                  <a:pt x="12526" y="28481"/>
                </a:lnTo>
                <a:lnTo>
                  <a:pt x="11780" y="30419"/>
                </a:lnTo>
                <a:lnTo>
                  <a:pt x="11184" y="32954"/>
                </a:lnTo>
                <a:lnTo>
                  <a:pt x="12376" y="35639"/>
                </a:lnTo>
                <a:lnTo>
                  <a:pt x="12824" y="36384"/>
                </a:lnTo>
                <a:lnTo>
                  <a:pt x="13868" y="36086"/>
                </a:lnTo>
                <a:lnTo>
                  <a:pt x="17297" y="35639"/>
                </a:lnTo>
                <a:lnTo>
                  <a:pt x="19832" y="35340"/>
                </a:lnTo>
                <a:lnTo>
                  <a:pt x="20279" y="34744"/>
                </a:lnTo>
                <a:lnTo>
                  <a:pt x="20727" y="27288"/>
                </a:lnTo>
                <a:lnTo>
                  <a:pt x="20727" y="19683"/>
                </a:lnTo>
                <a:cubicBezTo>
                  <a:pt x="20727" y="19683"/>
                  <a:pt x="19832" y="18639"/>
                  <a:pt x="19832" y="18639"/>
                </a:cubicBezTo>
                <a:lnTo>
                  <a:pt x="18937" y="18043"/>
                </a:lnTo>
                <a:lnTo>
                  <a:pt x="18937" y="17447"/>
                </a:lnTo>
                <a:cubicBezTo>
                  <a:pt x="18937" y="17447"/>
                  <a:pt x="20279" y="16552"/>
                  <a:pt x="20279" y="16552"/>
                </a:cubicBezTo>
                <a:lnTo>
                  <a:pt x="22069" y="15508"/>
                </a:lnTo>
                <a:lnTo>
                  <a:pt x="22665" y="15061"/>
                </a:lnTo>
                <a:lnTo>
                  <a:pt x="24753" y="13122"/>
                </a:lnTo>
                <a:lnTo>
                  <a:pt x="28779" y="8500"/>
                </a:lnTo>
                <a:lnTo>
                  <a:pt x="31910" y="7307"/>
                </a:lnTo>
                <a:lnTo>
                  <a:pt x="34743" y="6114"/>
                </a:lnTo>
                <a:lnTo>
                  <a:pt x="35191" y="5666"/>
                </a:lnTo>
                <a:lnTo>
                  <a:pt x="34595" y="5219"/>
                </a:lnTo>
                <a:lnTo>
                  <a:pt x="32507" y="3430"/>
                </a:lnTo>
                <a:lnTo>
                  <a:pt x="30121" y="448"/>
                </a:lnTo>
                <a:lnTo>
                  <a:pt x="29226" y="0"/>
                </a:lnTo>
                <a:lnTo>
                  <a:pt x="27884" y="0"/>
                </a:lnTo>
                <a:cubicBezTo>
                  <a:pt x="27884" y="0"/>
                  <a:pt x="25796" y="1044"/>
                  <a:pt x="25796" y="1044"/>
                </a:cubicBezTo>
                <a:lnTo>
                  <a:pt x="23709" y="2684"/>
                </a:lnTo>
                <a:lnTo>
                  <a:pt x="19981" y="4175"/>
                </a:lnTo>
                <a:lnTo>
                  <a:pt x="16850" y="5070"/>
                </a:lnTo>
                <a:lnTo>
                  <a:pt x="16551" y="6114"/>
                </a:lnTo>
                <a:lnTo>
                  <a:pt x="15806" y="7903"/>
                </a:lnTo>
                <a:lnTo>
                  <a:pt x="14762" y="9096"/>
                </a:lnTo>
                <a:lnTo>
                  <a:pt x="12078" y="9394"/>
                </a:lnTo>
                <a:lnTo>
                  <a:pt x="11034" y="11035"/>
                </a:lnTo>
                <a:lnTo>
                  <a:pt x="8648" y="14166"/>
                </a:lnTo>
                <a:lnTo>
                  <a:pt x="7157" y="15657"/>
                </a:lnTo>
                <a:lnTo>
                  <a:pt x="7754" y="16552"/>
                </a:lnTo>
                <a:lnTo>
                  <a:pt x="9543" y="21025"/>
                </a:lnTo>
                <a:close/>
                <a:moveTo>
                  <a:pt x="324025" y="191015"/>
                </a:moveTo>
                <a:lnTo>
                  <a:pt x="323578" y="189375"/>
                </a:lnTo>
                <a:lnTo>
                  <a:pt x="323130" y="185796"/>
                </a:lnTo>
                <a:lnTo>
                  <a:pt x="322534" y="180727"/>
                </a:lnTo>
                <a:lnTo>
                  <a:pt x="321937" y="177148"/>
                </a:lnTo>
                <a:lnTo>
                  <a:pt x="320894" y="177744"/>
                </a:lnTo>
                <a:lnTo>
                  <a:pt x="320297" y="179235"/>
                </a:lnTo>
                <a:lnTo>
                  <a:pt x="320297" y="180279"/>
                </a:lnTo>
                <a:cubicBezTo>
                  <a:pt x="320297" y="180279"/>
                  <a:pt x="318359" y="181174"/>
                  <a:pt x="318359" y="181174"/>
                </a:cubicBezTo>
                <a:lnTo>
                  <a:pt x="314780" y="181174"/>
                </a:lnTo>
                <a:cubicBezTo>
                  <a:pt x="314780" y="181174"/>
                  <a:pt x="311201" y="180279"/>
                  <a:pt x="311201" y="180279"/>
                </a:cubicBezTo>
                <a:lnTo>
                  <a:pt x="308666" y="179981"/>
                </a:lnTo>
                <a:lnTo>
                  <a:pt x="307026" y="179981"/>
                </a:lnTo>
                <a:cubicBezTo>
                  <a:pt x="307026" y="179981"/>
                  <a:pt x="300614" y="182963"/>
                  <a:pt x="300614" y="182963"/>
                </a:cubicBezTo>
                <a:lnTo>
                  <a:pt x="298526" y="183261"/>
                </a:lnTo>
                <a:lnTo>
                  <a:pt x="291667" y="183261"/>
                </a:lnTo>
                <a:cubicBezTo>
                  <a:pt x="291667" y="183261"/>
                  <a:pt x="287790" y="182516"/>
                  <a:pt x="287790" y="182516"/>
                </a:cubicBezTo>
                <a:lnTo>
                  <a:pt x="284957" y="182516"/>
                </a:lnTo>
                <a:cubicBezTo>
                  <a:pt x="284957" y="182516"/>
                  <a:pt x="283018" y="183261"/>
                  <a:pt x="283018" y="183261"/>
                </a:cubicBezTo>
                <a:lnTo>
                  <a:pt x="280633" y="185200"/>
                </a:lnTo>
                <a:lnTo>
                  <a:pt x="278545" y="186244"/>
                </a:lnTo>
                <a:lnTo>
                  <a:pt x="277651" y="186244"/>
                </a:lnTo>
                <a:cubicBezTo>
                  <a:pt x="277651" y="186244"/>
                  <a:pt x="277054" y="185349"/>
                  <a:pt x="277054" y="185349"/>
                </a:cubicBezTo>
                <a:lnTo>
                  <a:pt x="276309" y="184156"/>
                </a:lnTo>
                <a:lnTo>
                  <a:pt x="276010" y="181174"/>
                </a:lnTo>
                <a:lnTo>
                  <a:pt x="274967" y="177893"/>
                </a:lnTo>
                <a:lnTo>
                  <a:pt x="275712" y="176104"/>
                </a:lnTo>
                <a:lnTo>
                  <a:pt x="277800" y="174911"/>
                </a:lnTo>
                <a:lnTo>
                  <a:pt x="278545" y="172376"/>
                </a:lnTo>
                <a:lnTo>
                  <a:pt x="277949" y="168499"/>
                </a:lnTo>
                <a:lnTo>
                  <a:pt x="277949" y="165815"/>
                </a:lnTo>
                <a:cubicBezTo>
                  <a:pt x="277949" y="165815"/>
                  <a:pt x="278396" y="164324"/>
                  <a:pt x="278396" y="164324"/>
                </a:cubicBezTo>
                <a:lnTo>
                  <a:pt x="277651" y="160596"/>
                </a:lnTo>
                <a:lnTo>
                  <a:pt x="275563" y="154632"/>
                </a:lnTo>
                <a:lnTo>
                  <a:pt x="272730" y="149711"/>
                </a:lnTo>
                <a:lnTo>
                  <a:pt x="269002" y="145983"/>
                </a:lnTo>
                <a:lnTo>
                  <a:pt x="266616" y="142404"/>
                </a:lnTo>
                <a:lnTo>
                  <a:pt x="265423" y="138975"/>
                </a:lnTo>
                <a:lnTo>
                  <a:pt x="265870" y="130773"/>
                </a:lnTo>
                <a:lnTo>
                  <a:pt x="266914" y="123467"/>
                </a:lnTo>
                <a:lnTo>
                  <a:pt x="267809" y="117651"/>
                </a:lnTo>
                <a:lnTo>
                  <a:pt x="267511" y="107959"/>
                </a:lnTo>
                <a:lnTo>
                  <a:pt x="264976" y="101696"/>
                </a:lnTo>
                <a:lnTo>
                  <a:pt x="264379" y="94986"/>
                </a:lnTo>
                <a:lnTo>
                  <a:pt x="265722" y="87679"/>
                </a:lnTo>
                <a:lnTo>
                  <a:pt x="265722" y="82758"/>
                </a:lnTo>
                <a:cubicBezTo>
                  <a:pt x="265722" y="82758"/>
                  <a:pt x="264976" y="80223"/>
                  <a:pt x="264976" y="80223"/>
                </a:cubicBezTo>
                <a:lnTo>
                  <a:pt x="264379" y="79776"/>
                </a:lnTo>
                <a:lnTo>
                  <a:pt x="263634" y="79478"/>
                </a:lnTo>
                <a:lnTo>
                  <a:pt x="257371" y="79180"/>
                </a:lnTo>
                <a:lnTo>
                  <a:pt x="248872" y="78882"/>
                </a:lnTo>
                <a:lnTo>
                  <a:pt x="241565" y="78882"/>
                </a:lnTo>
                <a:cubicBezTo>
                  <a:pt x="241565" y="78882"/>
                  <a:pt x="233513" y="78732"/>
                  <a:pt x="233513" y="78732"/>
                </a:cubicBezTo>
                <a:lnTo>
                  <a:pt x="232171" y="77838"/>
                </a:lnTo>
                <a:lnTo>
                  <a:pt x="231574" y="76197"/>
                </a:lnTo>
                <a:lnTo>
                  <a:pt x="231574" y="74557"/>
                </a:lnTo>
                <a:cubicBezTo>
                  <a:pt x="231574" y="74557"/>
                  <a:pt x="233214" y="69487"/>
                  <a:pt x="233214" y="69487"/>
                </a:cubicBezTo>
                <a:lnTo>
                  <a:pt x="232916" y="69040"/>
                </a:lnTo>
                <a:lnTo>
                  <a:pt x="230083" y="69040"/>
                </a:lnTo>
                <a:cubicBezTo>
                  <a:pt x="230083" y="69040"/>
                  <a:pt x="222329" y="69786"/>
                  <a:pt x="222329" y="69786"/>
                </a:cubicBezTo>
                <a:lnTo>
                  <a:pt x="217259" y="70680"/>
                </a:lnTo>
                <a:lnTo>
                  <a:pt x="213979" y="70978"/>
                </a:lnTo>
                <a:lnTo>
                  <a:pt x="208313" y="72320"/>
                </a:lnTo>
                <a:lnTo>
                  <a:pt x="204883" y="75303"/>
                </a:lnTo>
                <a:lnTo>
                  <a:pt x="203690" y="79031"/>
                </a:lnTo>
                <a:lnTo>
                  <a:pt x="203690" y="82013"/>
                </a:lnTo>
                <a:cubicBezTo>
                  <a:pt x="203690" y="82013"/>
                  <a:pt x="203690" y="84250"/>
                  <a:pt x="203690" y="84250"/>
                </a:cubicBezTo>
                <a:lnTo>
                  <a:pt x="202050" y="86636"/>
                </a:lnTo>
                <a:lnTo>
                  <a:pt x="200857" y="89319"/>
                </a:lnTo>
                <a:lnTo>
                  <a:pt x="200857" y="90661"/>
                </a:lnTo>
                <a:cubicBezTo>
                  <a:pt x="200857" y="90661"/>
                  <a:pt x="200111" y="97819"/>
                  <a:pt x="200111" y="97819"/>
                </a:cubicBezTo>
                <a:lnTo>
                  <a:pt x="194892" y="98714"/>
                </a:lnTo>
                <a:lnTo>
                  <a:pt x="188480" y="98714"/>
                </a:lnTo>
                <a:cubicBezTo>
                  <a:pt x="188480" y="98714"/>
                  <a:pt x="182068" y="96924"/>
                  <a:pt x="182068" y="96924"/>
                </a:cubicBezTo>
                <a:lnTo>
                  <a:pt x="179682" y="96924"/>
                </a:lnTo>
                <a:cubicBezTo>
                  <a:pt x="179682" y="96924"/>
                  <a:pt x="177595" y="97819"/>
                  <a:pt x="177595" y="97819"/>
                </a:cubicBezTo>
                <a:lnTo>
                  <a:pt x="173718" y="98714"/>
                </a:lnTo>
                <a:lnTo>
                  <a:pt x="169990" y="99310"/>
                </a:lnTo>
                <a:lnTo>
                  <a:pt x="166262" y="101398"/>
                </a:lnTo>
                <a:lnTo>
                  <a:pt x="165218" y="101398"/>
                </a:lnTo>
                <a:cubicBezTo>
                  <a:pt x="165218" y="101398"/>
                  <a:pt x="162684" y="100503"/>
                  <a:pt x="162684" y="100503"/>
                </a:cubicBezTo>
                <a:lnTo>
                  <a:pt x="159105" y="100503"/>
                </a:lnTo>
                <a:cubicBezTo>
                  <a:pt x="159105" y="100503"/>
                  <a:pt x="155526" y="101100"/>
                  <a:pt x="155526" y="101100"/>
                </a:cubicBezTo>
                <a:lnTo>
                  <a:pt x="153886" y="101398"/>
                </a:lnTo>
                <a:lnTo>
                  <a:pt x="152693" y="100801"/>
                </a:lnTo>
                <a:lnTo>
                  <a:pt x="149412" y="95433"/>
                </a:lnTo>
                <a:lnTo>
                  <a:pt x="145088" y="88276"/>
                </a:lnTo>
                <a:lnTo>
                  <a:pt x="142702" y="83802"/>
                </a:lnTo>
                <a:lnTo>
                  <a:pt x="141807" y="82609"/>
                </a:lnTo>
                <a:lnTo>
                  <a:pt x="140317" y="81118"/>
                </a:lnTo>
                <a:lnTo>
                  <a:pt x="138229" y="78285"/>
                </a:lnTo>
                <a:lnTo>
                  <a:pt x="137334" y="75601"/>
                </a:lnTo>
                <a:lnTo>
                  <a:pt x="137632" y="73066"/>
                </a:lnTo>
                <a:lnTo>
                  <a:pt x="136439" y="69487"/>
                </a:lnTo>
                <a:lnTo>
                  <a:pt x="133606" y="65014"/>
                </a:lnTo>
                <a:lnTo>
                  <a:pt x="131817" y="60839"/>
                </a:lnTo>
                <a:lnTo>
                  <a:pt x="130922" y="56813"/>
                </a:lnTo>
                <a:lnTo>
                  <a:pt x="130922" y="53383"/>
                </a:lnTo>
                <a:cubicBezTo>
                  <a:pt x="130922" y="53383"/>
                  <a:pt x="131071" y="50550"/>
                  <a:pt x="131071" y="50550"/>
                </a:cubicBezTo>
                <a:lnTo>
                  <a:pt x="130475" y="48462"/>
                </a:lnTo>
                <a:lnTo>
                  <a:pt x="128984" y="47120"/>
                </a:lnTo>
                <a:lnTo>
                  <a:pt x="128089" y="45331"/>
                </a:lnTo>
                <a:lnTo>
                  <a:pt x="127492" y="44585"/>
                </a:lnTo>
                <a:lnTo>
                  <a:pt x="126300" y="42945"/>
                </a:lnTo>
                <a:lnTo>
                  <a:pt x="123467" y="41156"/>
                </a:lnTo>
                <a:lnTo>
                  <a:pt x="120335" y="40261"/>
                </a:lnTo>
                <a:lnTo>
                  <a:pt x="113625" y="40261"/>
                </a:lnTo>
                <a:cubicBezTo>
                  <a:pt x="113625" y="40261"/>
                  <a:pt x="104827" y="40261"/>
                  <a:pt x="104827" y="40261"/>
                </a:cubicBezTo>
                <a:lnTo>
                  <a:pt x="96924" y="40261"/>
                </a:lnTo>
                <a:cubicBezTo>
                  <a:pt x="96924" y="40261"/>
                  <a:pt x="88127" y="40559"/>
                  <a:pt x="88127" y="40559"/>
                </a:cubicBezTo>
                <a:lnTo>
                  <a:pt x="79180" y="40559"/>
                </a:lnTo>
                <a:cubicBezTo>
                  <a:pt x="79180" y="40559"/>
                  <a:pt x="76794" y="41006"/>
                  <a:pt x="76794" y="41006"/>
                </a:cubicBezTo>
                <a:lnTo>
                  <a:pt x="69935" y="41006"/>
                </a:lnTo>
                <a:cubicBezTo>
                  <a:pt x="69935" y="41006"/>
                  <a:pt x="64417" y="40708"/>
                  <a:pt x="64417" y="40708"/>
                </a:cubicBezTo>
                <a:lnTo>
                  <a:pt x="62330" y="40410"/>
                </a:lnTo>
                <a:lnTo>
                  <a:pt x="58751" y="40410"/>
                </a:lnTo>
                <a:cubicBezTo>
                  <a:pt x="58751" y="40410"/>
                  <a:pt x="53085" y="40112"/>
                  <a:pt x="53085" y="40112"/>
                </a:cubicBezTo>
                <a:lnTo>
                  <a:pt x="50102" y="40112"/>
                </a:lnTo>
                <a:cubicBezTo>
                  <a:pt x="50102" y="40112"/>
                  <a:pt x="42796" y="40261"/>
                  <a:pt x="42796" y="40261"/>
                </a:cubicBezTo>
                <a:lnTo>
                  <a:pt x="42199" y="40261"/>
                </a:lnTo>
                <a:cubicBezTo>
                  <a:pt x="42199" y="40261"/>
                  <a:pt x="41006" y="40857"/>
                  <a:pt x="41006" y="40857"/>
                </a:cubicBezTo>
                <a:lnTo>
                  <a:pt x="37875" y="40112"/>
                </a:lnTo>
                <a:lnTo>
                  <a:pt x="34743" y="40410"/>
                </a:lnTo>
                <a:lnTo>
                  <a:pt x="33252" y="41603"/>
                </a:lnTo>
                <a:lnTo>
                  <a:pt x="27437" y="44287"/>
                </a:lnTo>
                <a:lnTo>
                  <a:pt x="21174" y="45480"/>
                </a:lnTo>
                <a:lnTo>
                  <a:pt x="16551" y="46524"/>
                </a:lnTo>
                <a:lnTo>
                  <a:pt x="14464" y="46822"/>
                </a:lnTo>
                <a:lnTo>
                  <a:pt x="14017" y="47717"/>
                </a:lnTo>
                <a:lnTo>
                  <a:pt x="15359" y="49506"/>
                </a:lnTo>
                <a:lnTo>
                  <a:pt x="17148" y="54129"/>
                </a:lnTo>
                <a:lnTo>
                  <a:pt x="20279" y="60690"/>
                </a:lnTo>
                <a:lnTo>
                  <a:pt x="28182" y="70680"/>
                </a:lnTo>
                <a:lnTo>
                  <a:pt x="29226" y="78285"/>
                </a:lnTo>
                <a:lnTo>
                  <a:pt x="35191" y="93346"/>
                </a:lnTo>
                <a:lnTo>
                  <a:pt x="42796" y="109599"/>
                </a:lnTo>
                <a:lnTo>
                  <a:pt x="42498" y="112283"/>
                </a:lnTo>
                <a:lnTo>
                  <a:pt x="42498" y="114669"/>
                </a:lnTo>
                <a:cubicBezTo>
                  <a:pt x="42498" y="114669"/>
                  <a:pt x="42796" y="116607"/>
                  <a:pt x="42796" y="116607"/>
                </a:cubicBezTo>
                <a:lnTo>
                  <a:pt x="42348" y="118397"/>
                </a:lnTo>
                <a:lnTo>
                  <a:pt x="34296" y="127195"/>
                </a:lnTo>
                <a:lnTo>
                  <a:pt x="34296" y="126300"/>
                </a:lnTo>
                <a:cubicBezTo>
                  <a:pt x="34296" y="126300"/>
                  <a:pt x="34893" y="125107"/>
                  <a:pt x="34893" y="125107"/>
                </a:cubicBezTo>
                <a:lnTo>
                  <a:pt x="35340" y="124212"/>
                </a:lnTo>
                <a:lnTo>
                  <a:pt x="34147" y="124809"/>
                </a:lnTo>
                <a:lnTo>
                  <a:pt x="32805" y="126747"/>
                </a:lnTo>
                <a:lnTo>
                  <a:pt x="32805" y="128387"/>
                </a:lnTo>
                <a:lnTo>
                  <a:pt x="34893" y="133457"/>
                </a:lnTo>
                <a:lnTo>
                  <a:pt x="36980" y="137782"/>
                </a:lnTo>
                <a:lnTo>
                  <a:pt x="38024" y="142255"/>
                </a:lnTo>
                <a:lnTo>
                  <a:pt x="38322" y="146430"/>
                </a:lnTo>
                <a:lnTo>
                  <a:pt x="40410" y="149860"/>
                </a:lnTo>
                <a:lnTo>
                  <a:pt x="41603" y="154632"/>
                </a:lnTo>
                <a:lnTo>
                  <a:pt x="45927" y="161789"/>
                </a:lnTo>
                <a:lnTo>
                  <a:pt x="47120" y="166262"/>
                </a:lnTo>
                <a:lnTo>
                  <a:pt x="49655" y="168797"/>
                </a:lnTo>
                <a:lnTo>
                  <a:pt x="52041" y="172078"/>
                </a:lnTo>
                <a:lnTo>
                  <a:pt x="52488" y="175507"/>
                </a:lnTo>
                <a:lnTo>
                  <a:pt x="55023" y="180279"/>
                </a:lnTo>
                <a:lnTo>
                  <a:pt x="55321" y="183709"/>
                </a:lnTo>
                <a:lnTo>
                  <a:pt x="53681" y="195638"/>
                </a:lnTo>
                <a:lnTo>
                  <a:pt x="53681" y="204585"/>
                </a:lnTo>
                <a:cubicBezTo>
                  <a:pt x="53681" y="204585"/>
                  <a:pt x="51146" y="213233"/>
                  <a:pt x="51146" y="213233"/>
                </a:cubicBezTo>
                <a:lnTo>
                  <a:pt x="48909" y="217707"/>
                </a:lnTo>
                <a:lnTo>
                  <a:pt x="44138" y="224268"/>
                </a:lnTo>
                <a:lnTo>
                  <a:pt x="37427" y="227847"/>
                </a:lnTo>
                <a:lnTo>
                  <a:pt x="32656" y="231276"/>
                </a:lnTo>
                <a:lnTo>
                  <a:pt x="30419" y="238285"/>
                </a:lnTo>
                <a:lnTo>
                  <a:pt x="21323" y="249617"/>
                </a:lnTo>
                <a:lnTo>
                  <a:pt x="20131" y="258415"/>
                </a:lnTo>
                <a:lnTo>
                  <a:pt x="16850" y="266318"/>
                </a:lnTo>
                <a:lnTo>
                  <a:pt x="14315" y="283019"/>
                </a:lnTo>
                <a:lnTo>
                  <a:pt x="8798" y="300018"/>
                </a:lnTo>
                <a:lnTo>
                  <a:pt x="7306" y="307474"/>
                </a:lnTo>
                <a:lnTo>
                  <a:pt x="5964" y="310903"/>
                </a:lnTo>
                <a:lnTo>
                  <a:pt x="4175" y="313289"/>
                </a:lnTo>
                <a:lnTo>
                  <a:pt x="2833" y="314631"/>
                </a:lnTo>
                <a:lnTo>
                  <a:pt x="298" y="316420"/>
                </a:lnTo>
                <a:lnTo>
                  <a:pt x="745" y="318806"/>
                </a:lnTo>
                <a:lnTo>
                  <a:pt x="1491" y="320745"/>
                </a:lnTo>
                <a:lnTo>
                  <a:pt x="2087" y="335209"/>
                </a:lnTo>
                <a:lnTo>
                  <a:pt x="2087" y="340875"/>
                </a:lnTo>
                <a:cubicBezTo>
                  <a:pt x="2087" y="340875"/>
                  <a:pt x="1044" y="345498"/>
                  <a:pt x="1044" y="345498"/>
                </a:cubicBezTo>
                <a:lnTo>
                  <a:pt x="0" y="356085"/>
                </a:lnTo>
                <a:lnTo>
                  <a:pt x="4175" y="355488"/>
                </a:lnTo>
                <a:lnTo>
                  <a:pt x="7157" y="353848"/>
                </a:lnTo>
                <a:lnTo>
                  <a:pt x="9842" y="353848"/>
                </a:lnTo>
                <a:cubicBezTo>
                  <a:pt x="9842" y="353848"/>
                  <a:pt x="12376" y="355041"/>
                  <a:pt x="12376" y="355041"/>
                </a:cubicBezTo>
                <a:lnTo>
                  <a:pt x="15209" y="355041"/>
                </a:lnTo>
                <a:cubicBezTo>
                  <a:pt x="15209" y="355041"/>
                  <a:pt x="16253" y="355041"/>
                  <a:pt x="16253" y="355041"/>
                </a:cubicBezTo>
                <a:lnTo>
                  <a:pt x="21174" y="355041"/>
                </a:lnTo>
                <a:cubicBezTo>
                  <a:pt x="21174" y="355041"/>
                  <a:pt x="24007" y="353699"/>
                  <a:pt x="24007" y="353699"/>
                </a:cubicBezTo>
                <a:lnTo>
                  <a:pt x="27437" y="352208"/>
                </a:lnTo>
                <a:lnTo>
                  <a:pt x="29376" y="350866"/>
                </a:lnTo>
                <a:lnTo>
                  <a:pt x="32059" y="349524"/>
                </a:lnTo>
                <a:lnTo>
                  <a:pt x="35638" y="348182"/>
                </a:lnTo>
                <a:lnTo>
                  <a:pt x="37726" y="348182"/>
                </a:lnTo>
                <a:cubicBezTo>
                  <a:pt x="37726" y="348182"/>
                  <a:pt x="40261" y="348778"/>
                  <a:pt x="40261" y="348778"/>
                </a:cubicBezTo>
                <a:lnTo>
                  <a:pt x="43690" y="349226"/>
                </a:lnTo>
                <a:lnTo>
                  <a:pt x="45629" y="350120"/>
                </a:lnTo>
                <a:lnTo>
                  <a:pt x="47866" y="352953"/>
                </a:lnTo>
                <a:lnTo>
                  <a:pt x="51295" y="355488"/>
                </a:lnTo>
                <a:lnTo>
                  <a:pt x="53830" y="356979"/>
                </a:lnTo>
                <a:lnTo>
                  <a:pt x="56812" y="359067"/>
                </a:lnTo>
                <a:lnTo>
                  <a:pt x="57707" y="359813"/>
                </a:lnTo>
                <a:lnTo>
                  <a:pt x="59049" y="360260"/>
                </a:lnTo>
                <a:lnTo>
                  <a:pt x="59794" y="360260"/>
                </a:lnTo>
                <a:cubicBezTo>
                  <a:pt x="59794" y="360260"/>
                  <a:pt x="65312" y="360111"/>
                  <a:pt x="65312" y="360111"/>
                </a:cubicBezTo>
                <a:lnTo>
                  <a:pt x="70233" y="359813"/>
                </a:lnTo>
                <a:lnTo>
                  <a:pt x="75601" y="359813"/>
                </a:lnTo>
                <a:cubicBezTo>
                  <a:pt x="75601" y="359813"/>
                  <a:pt x="85741" y="359813"/>
                  <a:pt x="85741" y="359813"/>
                </a:cubicBezTo>
                <a:lnTo>
                  <a:pt x="95880" y="359813"/>
                </a:lnTo>
                <a:cubicBezTo>
                  <a:pt x="95880" y="359813"/>
                  <a:pt x="106020" y="359813"/>
                  <a:pt x="106020" y="359813"/>
                </a:cubicBezTo>
                <a:lnTo>
                  <a:pt x="116160" y="359813"/>
                </a:lnTo>
                <a:cubicBezTo>
                  <a:pt x="116160" y="359813"/>
                  <a:pt x="126300" y="359813"/>
                  <a:pt x="126300" y="359813"/>
                </a:cubicBezTo>
                <a:lnTo>
                  <a:pt x="136439" y="359813"/>
                </a:lnTo>
                <a:cubicBezTo>
                  <a:pt x="136439" y="359813"/>
                  <a:pt x="146579" y="359813"/>
                  <a:pt x="146579" y="359813"/>
                </a:cubicBezTo>
                <a:lnTo>
                  <a:pt x="156719" y="359813"/>
                </a:lnTo>
                <a:cubicBezTo>
                  <a:pt x="156719" y="359813"/>
                  <a:pt x="160894" y="359813"/>
                  <a:pt x="160894" y="359813"/>
                </a:cubicBezTo>
                <a:lnTo>
                  <a:pt x="168052" y="359813"/>
                </a:lnTo>
                <a:cubicBezTo>
                  <a:pt x="168052" y="359813"/>
                  <a:pt x="175657" y="359962"/>
                  <a:pt x="175657" y="359962"/>
                </a:cubicBezTo>
                <a:lnTo>
                  <a:pt x="176551" y="359962"/>
                </a:lnTo>
                <a:cubicBezTo>
                  <a:pt x="176551" y="359962"/>
                  <a:pt x="177446" y="360707"/>
                  <a:pt x="177446" y="360707"/>
                </a:cubicBezTo>
                <a:lnTo>
                  <a:pt x="178191" y="361155"/>
                </a:lnTo>
                <a:lnTo>
                  <a:pt x="180876" y="364733"/>
                </a:lnTo>
                <a:lnTo>
                  <a:pt x="184305" y="368461"/>
                </a:lnTo>
                <a:lnTo>
                  <a:pt x="187138" y="370251"/>
                </a:lnTo>
                <a:lnTo>
                  <a:pt x="190568" y="371294"/>
                </a:lnTo>
                <a:lnTo>
                  <a:pt x="193699" y="371742"/>
                </a:lnTo>
                <a:lnTo>
                  <a:pt x="196682" y="371443"/>
                </a:lnTo>
                <a:lnTo>
                  <a:pt x="201602" y="371891"/>
                </a:lnTo>
                <a:lnTo>
                  <a:pt x="208461" y="373084"/>
                </a:lnTo>
                <a:lnTo>
                  <a:pt x="215619" y="373382"/>
                </a:lnTo>
                <a:lnTo>
                  <a:pt x="223075" y="372935"/>
                </a:lnTo>
                <a:lnTo>
                  <a:pt x="228294" y="373531"/>
                </a:lnTo>
                <a:lnTo>
                  <a:pt x="231276" y="375321"/>
                </a:lnTo>
                <a:lnTo>
                  <a:pt x="234408" y="376513"/>
                </a:lnTo>
                <a:lnTo>
                  <a:pt x="237539" y="377110"/>
                </a:lnTo>
                <a:lnTo>
                  <a:pt x="241863" y="376663"/>
                </a:lnTo>
                <a:lnTo>
                  <a:pt x="247231" y="375171"/>
                </a:lnTo>
                <a:lnTo>
                  <a:pt x="251854" y="375171"/>
                </a:lnTo>
                <a:cubicBezTo>
                  <a:pt x="251854" y="375171"/>
                  <a:pt x="253941" y="376364"/>
                  <a:pt x="253941" y="376364"/>
                </a:cubicBezTo>
                <a:lnTo>
                  <a:pt x="255283" y="376364"/>
                </a:lnTo>
                <a:cubicBezTo>
                  <a:pt x="255283" y="376364"/>
                  <a:pt x="263186" y="374873"/>
                  <a:pt x="263186" y="374873"/>
                </a:cubicBezTo>
                <a:lnTo>
                  <a:pt x="269598" y="373680"/>
                </a:lnTo>
                <a:lnTo>
                  <a:pt x="279142" y="371742"/>
                </a:lnTo>
                <a:lnTo>
                  <a:pt x="287045" y="370101"/>
                </a:lnTo>
                <a:lnTo>
                  <a:pt x="298676" y="367716"/>
                </a:lnTo>
                <a:lnTo>
                  <a:pt x="306877" y="366075"/>
                </a:lnTo>
                <a:lnTo>
                  <a:pt x="301658" y="361453"/>
                </a:lnTo>
                <a:lnTo>
                  <a:pt x="295693" y="356085"/>
                </a:lnTo>
                <a:lnTo>
                  <a:pt x="289580" y="350120"/>
                </a:lnTo>
                <a:lnTo>
                  <a:pt x="284957" y="345498"/>
                </a:lnTo>
                <a:lnTo>
                  <a:pt x="282720" y="342814"/>
                </a:lnTo>
                <a:lnTo>
                  <a:pt x="278694" y="339235"/>
                </a:lnTo>
                <a:lnTo>
                  <a:pt x="275712" y="337445"/>
                </a:lnTo>
                <a:lnTo>
                  <a:pt x="274519" y="336551"/>
                </a:lnTo>
                <a:lnTo>
                  <a:pt x="271686" y="327157"/>
                </a:lnTo>
                <a:lnTo>
                  <a:pt x="270046" y="318508"/>
                </a:lnTo>
                <a:lnTo>
                  <a:pt x="270046" y="303000"/>
                </a:lnTo>
                <a:cubicBezTo>
                  <a:pt x="270046" y="303000"/>
                  <a:pt x="270046" y="294053"/>
                  <a:pt x="270046" y="294053"/>
                </a:cubicBezTo>
                <a:lnTo>
                  <a:pt x="270046" y="285106"/>
                </a:lnTo>
                <a:cubicBezTo>
                  <a:pt x="270046" y="285106"/>
                  <a:pt x="270046" y="276160"/>
                  <a:pt x="270046" y="276160"/>
                </a:cubicBezTo>
                <a:lnTo>
                  <a:pt x="270046" y="267213"/>
                </a:lnTo>
                <a:cubicBezTo>
                  <a:pt x="270046" y="267213"/>
                  <a:pt x="270046" y="258266"/>
                  <a:pt x="270046" y="258266"/>
                </a:cubicBezTo>
                <a:lnTo>
                  <a:pt x="270046" y="240372"/>
                </a:lnTo>
                <a:cubicBezTo>
                  <a:pt x="270046" y="240372"/>
                  <a:pt x="270046" y="236048"/>
                  <a:pt x="270046" y="236048"/>
                </a:cubicBezTo>
                <a:lnTo>
                  <a:pt x="320596" y="236048"/>
                </a:lnTo>
                <a:cubicBezTo>
                  <a:pt x="320596" y="236048"/>
                  <a:pt x="322385" y="235750"/>
                  <a:pt x="322385" y="235750"/>
                </a:cubicBezTo>
                <a:lnTo>
                  <a:pt x="322385" y="234855"/>
                </a:lnTo>
                <a:cubicBezTo>
                  <a:pt x="322385" y="234855"/>
                  <a:pt x="320297" y="230531"/>
                  <a:pt x="320297" y="230531"/>
                </a:cubicBezTo>
                <a:lnTo>
                  <a:pt x="320297" y="229039"/>
                </a:lnTo>
                <a:cubicBezTo>
                  <a:pt x="320297" y="229039"/>
                  <a:pt x="321043" y="226057"/>
                  <a:pt x="321043" y="226057"/>
                </a:cubicBezTo>
                <a:lnTo>
                  <a:pt x="321937" y="223522"/>
                </a:lnTo>
                <a:lnTo>
                  <a:pt x="323130" y="220093"/>
                </a:lnTo>
                <a:lnTo>
                  <a:pt x="323130" y="218154"/>
                </a:lnTo>
                <a:cubicBezTo>
                  <a:pt x="323130" y="218154"/>
                  <a:pt x="322236" y="211742"/>
                  <a:pt x="322236" y="211742"/>
                </a:cubicBezTo>
                <a:lnTo>
                  <a:pt x="322236" y="208163"/>
                </a:lnTo>
                <a:cubicBezTo>
                  <a:pt x="322236" y="208163"/>
                  <a:pt x="322683" y="204436"/>
                  <a:pt x="322683" y="204436"/>
                </a:cubicBezTo>
                <a:lnTo>
                  <a:pt x="322981" y="200857"/>
                </a:lnTo>
                <a:lnTo>
                  <a:pt x="322683" y="198322"/>
                </a:lnTo>
                <a:lnTo>
                  <a:pt x="323130" y="196980"/>
                </a:lnTo>
                <a:lnTo>
                  <a:pt x="323876" y="195041"/>
                </a:lnTo>
                <a:lnTo>
                  <a:pt x="324323" y="192805"/>
                </a:lnTo>
                <a:lnTo>
                  <a:pt x="324771" y="191910"/>
                </a:lnTo>
                <a:lnTo>
                  <a:pt x="324771" y="191015"/>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19" name="Andorra__">
            <a:extLst>
              <a:ext uri="{FF2B5EF4-FFF2-40B4-BE49-F238E27FC236}">
                <a16:creationId xmlns:a16="http://schemas.microsoft.com/office/drawing/2014/main" id="{4DEF6C77-587E-0E6B-6968-FB82E495F867}"/>
              </a:ext>
            </a:extLst>
          </p:cNvPr>
          <p:cNvSpPr/>
          <p:nvPr/>
        </p:nvSpPr>
        <p:spPr>
          <a:xfrm>
            <a:off x="6039188" y="2851572"/>
            <a:ext cx="8499" cy="7363"/>
          </a:xfrm>
          <a:custGeom>
            <a:avLst/>
            <a:gdLst>
              <a:gd name="connsiteX0" fmla="*/ 8500 w 8499"/>
              <a:gd name="connsiteY0" fmla="*/ 2237 h 6859"/>
              <a:gd name="connsiteX1" fmla="*/ 7754 w 8499"/>
              <a:gd name="connsiteY1" fmla="*/ 1342 h 6859"/>
              <a:gd name="connsiteX2" fmla="*/ 4026 w 8499"/>
              <a:gd name="connsiteY2" fmla="*/ 298 h 6859"/>
              <a:gd name="connsiteX3" fmla="*/ 2237 w 8499"/>
              <a:gd name="connsiteY3" fmla="*/ 0 h 6859"/>
              <a:gd name="connsiteX4" fmla="*/ 1044 w 8499"/>
              <a:gd name="connsiteY4" fmla="*/ 746 h 6859"/>
              <a:gd name="connsiteX5" fmla="*/ 299 w 8499"/>
              <a:gd name="connsiteY5" fmla="*/ 1640 h 6859"/>
              <a:gd name="connsiteX6" fmla="*/ 0 w 8499"/>
              <a:gd name="connsiteY6" fmla="*/ 3131 h 6859"/>
              <a:gd name="connsiteX7" fmla="*/ 149 w 8499"/>
              <a:gd name="connsiteY7" fmla="*/ 3728 h 6859"/>
              <a:gd name="connsiteX8" fmla="*/ 299 w 8499"/>
              <a:gd name="connsiteY8" fmla="*/ 4772 h 6859"/>
              <a:gd name="connsiteX9" fmla="*/ 299 w 8499"/>
              <a:gd name="connsiteY9" fmla="*/ 5965 h 6859"/>
              <a:gd name="connsiteX10" fmla="*/ 895 w 8499"/>
              <a:gd name="connsiteY10" fmla="*/ 6859 h 6859"/>
              <a:gd name="connsiteX11" fmla="*/ 1789 w 8499"/>
              <a:gd name="connsiteY11" fmla="*/ 6859 h 6859"/>
              <a:gd name="connsiteX12" fmla="*/ 3131 w 8499"/>
              <a:gd name="connsiteY12" fmla="*/ 6710 h 6859"/>
              <a:gd name="connsiteX13" fmla="*/ 4474 w 8499"/>
              <a:gd name="connsiteY13" fmla="*/ 6263 h 6859"/>
              <a:gd name="connsiteX14" fmla="*/ 6859 w 8499"/>
              <a:gd name="connsiteY14" fmla="*/ 4921 h 6859"/>
              <a:gd name="connsiteX15" fmla="*/ 7605 w 8499"/>
              <a:gd name="connsiteY15" fmla="*/ 4623 h 6859"/>
              <a:gd name="connsiteX16" fmla="*/ 7754 w 8499"/>
              <a:gd name="connsiteY16" fmla="*/ 3877 h 6859"/>
              <a:gd name="connsiteX17" fmla="*/ 8500 w 8499"/>
              <a:gd name="connsiteY17" fmla="*/ 2833 h 6859"/>
              <a:gd name="connsiteX18" fmla="*/ 8500 w 8499"/>
              <a:gd name="connsiteY18" fmla="*/ 2237 h 6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9" h="6859">
                <a:moveTo>
                  <a:pt x="8500" y="2237"/>
                </a:moveTo>
                <a:lnTo>
                  <a:pt x="7754" y="1342"/>
                </a:lnTo>
                <a:lnTo>
                  <a:pt x="4026" y="298"/>
                </a:lnTo>
                <a:lnTo>
                  <a:pt x="2237" y="0"/>
                </a:lnTo>
                <a:lnTo>
                  <a:pt x="1044" y="746"/>
                </a:lnTo>
                <a:lnTo>
                  <a:pt x="299" y="1640"/>
                </a:lnTo>
                <a:lnTo>
                  <a:pt x="0" y="3131"/>
                </a:lnTo>
                <a:lnTo>
                  <a:pt x="149" y="3728"/>
                </a:lnTo>
                <a:lnTo>
                  <a:pt x="299" y="4772"/>
                </a:lnTo>
                <a:lnTo>
                  <a:pt x="299" y="5965"/>
                </a:lnTo>
                <a:lnTo>
                  <a:pt x="895" y="6859"/>
                </a:lnTo>
                <a:lnTo>
                  <a:pt x="1789" y="6859"/>
                </a:lnTo>
                <a:lnTo>
                  <a:pt x="3131" y="6710"/>
                </a:lnTo>
                <a:lnTo>
                  <a:pt x="4474" y="6263"/>
                </a:lnTo>
                <a:lnTo>
                  <a:pt x="6859" y="4921"/>
                </a:lnTo>
                <a:lnTo>
                  <a:pt x="7605" y="4623"/>
                </a:lnTo>
                <a:lnTo>
                  <a:pt x="7754" y="3877"/>
                </a:lnTo>
                <a:lnTo>
                  <a:pt x="8500" y="2833"/>
                </a:lnTo>
                <a:lnTo>
                  <a:pt x="8500" y="223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20" name="American Samoa__">
            <a:extLst>
              <a:ext uri="{FF2B5EF4-FFF2-40B4-BE49-F238E27FC236}">
                <a16:creationId xmlns:a16="http://schemas.microsoft.com/office/drawing/2014/main" id="{6378DABC-32A4-636C-F491-7872C5D2C088}"/>
              </a:ext>
            </a:extLst>
          </p:cNvPr>
          <p:cNvSpPr/>
          <p:nvPr/>
        </p:nvSpPr>
        <p:spPr>
          <a:xfrm>
            <a:off x="10980981" y="4604587"/>
            <a:ext cx="6560" cy="3041"/>
          </a:xfrm>
          <a:custGeom>
            <a:avLst/>
            <a:gdLst>
              <a:gd name="connsiteX0" fmla="*/ 3429 w 6560"/>
              <a:gd name="connsiteY0" fmla="*/ 0 h 2833"/>
              <a:gd name="connsiteX1" fmla="*/ 2535 w 6560"/>
              <a:gd name="connsiteY1" fmla="*/ 447 h 2833"/>
              <a:gd name="connsiteX2" fmla="*/ 0 w 6560"/>
              <a:gd name="connsiteY2" fmla="*/ 1491 h 2833"/>
              <a:gd name="connsiteX3" fmla="*/ 1342 w 6560"/>
              <a:gd name="connsiteY3" fmla="*/ 2833 h 2833"/>
              <a:gd name="connsiteX4" fmla="*/ 2535 w 6560"/>
              <a:gd name="connsiteY4" fmla="*/ 2535 h 2833"/>
              <a:gd name="connsiteX5" fmla="*/ 4771 w 6560"/>
              <a:gd name="connsiteY5" fmla="*/ 596 h 2833"/>
              <a:gd name="connsiteX6" fmla="*/ 6560 w 6560"/>
              <a:gd name="connsiteY6" fmla="*/ 149 h 2833"/>
              <a:gd name="connsiteX7" fmla="*/ 3429 w 6560"/>
              <a:gd name="connsiteY7" fmla="*/ 0 h 2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0" h="2833">
                <a:moveTo>
                  <a:pt x="3429" y="0"/>
                </a:moveTo>
                <a:lnTo>
                  <a:pt x="2535" y="447"/>
                </a:lnTo>
                <a:lnTo>
                  <a:pt x="0" y="1491"/>
                </a:lnTo>
                <a:lnTo>
                  <a:pt x="1342" y="2833"/>
                </a:lnTo>
                <a:lnTo>
                  <a:pt x="2535" y="2535"/>
                </a:lnTo>
                <a:lnTo>
                  <a:pt x="4771" y="596"/>
                </a:lnTo>
                <a:lnTo>
                  <a:pt x="6560" y="149"/>
                </a:lnTo>
                <a:lnTo>
                  <a:pt x="3429" y="0"/>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21" name="Algeria__">
            <a:extLst>
              <a:ext uri="{FF2B5EF4-FFF2-40B4-BE49-F238E27FC236}">
                <a16:creationId xmlns:a16="http://schemas.microsoft.com/office/drawing/2014/main" id="{5CC37322-A2F2-E37F-64CF-0C9C1168AA93}"/>
              </a:ext>
            </a:extLst>
          </p:cNvPr>
          <p:cNvSpPr/>
          <p:nvPr/>
        </p:nvSpPr>
        <p:spPr>
          <a:xfrm>
            <a:off x="5773317" y="3043968"/>
            <a:ext cx="543520" cy="577029"/>
          </a:xfrm>
          <a:custGeom>
            <a:avLst/>
            <a:gdLst>
              <a:gd name="connsiteX0" fmla="*/ 540986 w 543520"/>
              <a:gd name="connsiteY0" fmla="*/ 402907 h 537556"/>
              <a:gd name="connsiteX1" fmla="*/ 538302 w 543520"/>
              <a:gd name="connsiteY1" fmla="*/ 397240 h 537556"/>
              <a:gd name="connsiteX2" fmla="*/ 534574 w 543520"/>
              <a:gd name="connsiteY2" fmla="*/ 390083 h 537556"/>
              <a:gd name="connsiteX3" fmla="*/ 532189 w 543520"/>
              <a:gd name="connsiteY3" fmla="*/ 385758 h 537556"/>
              <a:gd name="connsiteX4" fmla="*/ 531443 w 543520"/>
              <a:gd name="connsiteY4" fmla="*/ 385013 h 537556"/>
              <a:gd name="connsiteX5" fmla="*/ 520856 w 543520"/>
              <a:gd name="connsiteY5" fmla="*/ 381583 h 537556"/>
              <a:gd name="connsiteX6" fmla="*/ 509821 w 543520"/>
              <a:gd name="connsiteY6" fmla="*/ 378154 h 537556"/>
              <a:gd name="connsiteX7" fmla="*/ 503260 w 543520"/>
              <a:gd name="connsiteY7" fmla="*/ 380241 h 537556"/>
              <a:gd name="connsiteX8" fmla="*/ 502216 w 543520"/>
              <a:gd name="connsiteY8" fmla="*/ 380092 h 537556"/>
              <a:gd name="connsiteX9" fmla="*/ 500278 w 543520"/>
              <a:gd name="connsiteY9" fmla="*/ 378750 h 537556"/>
              <a:gd name="connsiteX10" fmla="*/ 498489 w 543520"/>
              <a:gd name="connsiteY10" fmla="*/ 376961 h 537556"/>
              <a:gd name="connsiteX11" fmla="*/ 497445 w 543520"/>
              <a:gd name="connsiteY11" fmla="*/ 374575 h 537556"/>
              <a:gd name="connsiteX12" fmla="*/ 494910 w 543520"/>
              <a:gd name="connsiteY12" fmla="*/ 371145 h 537556"/>
              <a:gd name="connsiteX13" fmla="*/ 492524 w 543520"/>
              <a:gd name="connsiteY13" fmla="*/ 363689 h 537556"/>
              <a:gd name="connsiteX14" fmla="*/ 492226 w 543520"/>
              <a:gd name="connsiteY14" fmla="*/ 357576 h 537556"/>
              <a:gd name="connsiteX15" fmla="*/ 491778 w 543520"/>
              <a:gd name="connsiteY15" fmla="*/ 355488 h 537556"/>
              <a:gd name="connsiteX16" fmla="*/ 485963 w 543520"/>
              <a:gd name="connsiteY16" fmla="*/ 346989 h 537556"/>
              <a:gd name="connsiteX17" fmla="*/ 480744 w 543520"/>
              <a:gd name="connsiteY17" fmla="*/ 339235 h 537556"/>
              <a:gd name="connsiteX18" fmla="*/ 477165 w 543520"/>
              <a:gd name="connsiteY18" fmla="*/ 334016 h 537556"/>
              <a:gd name="connsiteX19" fmla="*/ 476569 w 543520"/>
              <a:gd name="connsiteY19" fmla="*/ 331630 h 537556"/>
              <a:gd name="connsiteX20" fmla="*/ 477016 w 543520"/>
              <a:gd name="connsiteY20" fmla="*/ 328797 h 537556"/>
              <a:gd name="connsiteX21" fmla="*/ 478358 w 543520"/>
              <a:gd name="connsiteY21" fmla="*/ 326113 h 537556"/>
              <a:gd name="connsiteX22" fmla="*/ 483428 w 543520"/>
              <a:gd name="connsiteY22" fmla="*/ 323130 h 537556"/>
              <a:gd name="connsiteX23" fmla="*/ 488050 w 543520"/>
              <a:gd name="connsiteY23" fmla="*/ 319850 h 537556"/>
              <a:gd name="connsiteX24" fmla="*/ 488647 w 543520"/>
              <a:gd name="connsiteY24" fmla="*/ 317464 h 537556"/>
              <a:gd name="connsiteX25" fmla="*/ 488945 w 543520"/>
              <a:gd name="connsiteY25" fmla="*/ 311052 h 537556"/>
              <a:gd name="connsiteX26" fmla="*/ 487454 w 543520"/>
              <a:gd name="connsiteY26" fmla="*/ 309114 h 537556"/>
              <a:gd name="connsiteX27" fmla="*/ 486410 w 543520"/>
              <a:gd name="connsiteY27" fmla="*/ 305237 h 537556"/>
              <a:gd name="connsiteX28" fmla="*/ 485217 w 543520"/>
              <a:gd name="connsiteY28" fmla="*/ 300167 h 537556"/>
              <a:gd name="connsiteX29" fmla="*/ 485068 w 543520"/>
              <a:gd name="connsiteY29" fmla="*/ 296886 h 537556"/>
              <a:gd name="connsiteX30" fmla="*/ 487156 w 543520"/>
              <a:gd name="connsiteY30" fmla="*/ 290325 h 537556"/>
              <a:gd name="connsiteX31" fmla="*/ 489542 w 543520"/>
              <a:gd name="connsiteY31" fmla="*/ 283466 h 537556"/>
              <a:gd name="connsiteX32" fmla="*/ 488050 w 543520"/>
              <a:gd name="connsiteY32" fmla="*/ 275861 h 537556"/>
              <a:gd name="connsiteX33" fmla="*/ 486858 w 543520"/>
              <a:gd name="connsiteY33" fmla="*/ 260502 h 537556"/>
              <a:gd name="connsiteX34" fmla="*/ 487603 w 543520"/>
              <a:gd name="connsiteY34" fmla="*/ 248424 h 537556"/>
              <a:gd name="connsiteX35" fmla="*/ 487007 w 543520"/>
              <a:gd name="connsiteY35" fmla="*/ 244100 h 537556"/>
              <a:gd name="connsiteX36" fmla="*/ 486560 w 543520"/>
              <a:gd name="connsiteY36" fmla="*/ 242161 h 537556"/>
              <a:gd name="connsiteX37" fmla="*/ 485068 w 543520"/>
              <a:gd name="connsiteY37" fmla="*/ 236495 h 537556"/>
              <a:gd name="connsiteX38" fmla="*/ 483130 w 543520"/>
              <a:gd name="connsiteY38" fmla="*/ 230531 h 537556"/>
              <a:gd name="connsiteX39" fmla="*/ 482235 w 543520"/>
              <a:gd name="connsiteY39" fmla="*/ 228443 h 537556"/>
              <a:gd name="connsiteX40" fmla="*/ 479849 w 543520"/>
              <a:gd name="connsiteY40" fmla="*/ 223671 h 537556"/>
              <a:gd name="connsiteX41" fmla="*/ 475674 w 543520"/>
              <a:gd name="connsiteY41" fmla="*/ 217856 h 537556"/>
              <a:gd name="connsiteX42" fmla="*/ 473586 w 543520"/>
              <a:gd name="connsiteY42" fmla="*/ 214128 h 537556"/>
              <a:gd name="connsiteX43" fmla="*/ 476569 w 543520"/>
              <a:gd name="connsiteY43" fmla="*/ 212189 h 537556"/>
              <a:gd name="connsiteX44" fmla="*/ 479104 w 543520"/>
              <a:gd name="connsiteY44" fmla="*/ 210698 h 537556"/>
              <a:gd name="connsiteX45" fmla="*/ 477463 w 543520"/>
              <a:gd name="connsiteY45" fmla="*/ 203690 h 537556"/>
              <a:gd name="connsiteX46" fmla="*/ 476122 w 543520"/>
              <a:gd name="connsiteY46" fmla="*/ 197576 h 537556"/>
              <a:gd name="connsiteX47" fmla="*/ 474929 w 543520"/>
              <a:gd name="connsiteY47" fmla="*/ 192655 h 537556"/>
              <a:gd name="connsiteX48" fmla="*/ 472990 w 543520"/>
              <a:gd name="connsiteY48" fmla="*/ 183858 h 537556"/>
              <a:gd name="connsiteX49" fmla="*/ 471350 w 543520"/>
              <a:gd name="connsiteY49" fmla="*/ 176253 h 537556"/>
              <a:gd name="connsiteX50" fmla="*/ 469710 w 543520"/>
              <a:gd name="connsiteY50" fmla="*/ 168797 h 537556"/>
              <a:gd name="connsiteX51" fmla="*/ 468069 w 543520"/>
              <a:gd name="connsiteY51" fmla="*/ 161938 h 537556"/>
              <a:gd name="connsiteX52" fmla="*/ 466578 w 543520"/>
              <a:gd name="connsiteY52" fmla="*/ 155079 h 537556"/>
              <a:gd name="connsiteX53" fmla="*/ 465982 w 543520"/>
              <a:gd name="connsiteY53" fmla="*/ 154184 h 537556"/>
              <a:gd name="connsiteX54" fmla="*/ 461359 w 543520"/>
              <a:gd name="connsiteY54" fmla="*/ 150903 h 537556"/>
              <a:gd name="connsiteX55" fmla="*/ 457035 w 543520"/>
              <a:gd name="connsiteY55" fmla="*/ 147921 h 537556"/>
              <a:gd name="connsiteX56" fmla="*/ 452710 w 543520"/>
              <a:gd name="connsiteY56" fmla="*/ 144492 h 537556"/>
              <a:gd name="connsiteX57" fmla="*/ 447939 w 543520"/>
              <a:gd name="connsiteY57" fmla="*/ 140764 h 537556"/>
              <a:gd name="connsiteX58" fmla="*/ 447193 w 543520"/>
              <a:gd name="connsiteY58" fmla="*/ 136141 h 537556"/>
              <a:gd name="connsiteX59" fmla="*/ 444658 w 543520"/>
              <a:gd name="connsiteY59" fmla="*/ 129133 h 537556"/>
              <a:gd name="connsiteX60" fmla="*/ 442123 w 543520"/>
              <a:gd name="connsiteY60" fmla="*/ 125256 h 537556"/>
              <a:gd name="connsiteX61" fmla="*/ 441080 w 543520"/>
              <a:gd name="connsiteY61" fmla="*/ 124212 h 537556"/>
              <a:gd name="connsiteX62" fmla="*/ 435860 w 543520"/>
              <a:gd name="connsiteY62" fmla="*/ 121677 h 537556"/>
              <a:gd name="connsiteX63" fmla="*/ 432878 w 543520"/>
              <a:gd name="connsiteY63" fmla="*/ 119739 h 537556"/>
              <a:gd name="connsiteX64" fmla="*/ 431984 w 543520"/>
              <a:gd name="connsiteY64" fmla="*/ 118695 h 537556"/>
              <a:gd name="connsiteX65" fmla="*/ 431387 w 543520"/>
              <a:gd name="connsiteY65" fmla="*/ 115862 h 537556"/>
              <a:gd name="connsiteX66" fmla="*/ 429299 w 543520"/>
              <a:gd name="connsiteY66" fmla="*/ 110046 h 537556"/>
              <a:gd name="connsiteX67" fmla="*/ 426914 w 543520"/>
              <a:gd name="connsiteY67" fmla="*/ 104976 h 537556"/>
              <a:gd name="connsiteX68" fmla="*/ 426019 w 543520"/>
              <a:gd name="connsiteY68" fmla="*/ 101398 h 537556"/>
              <a:gd name="connsiteX69" fmla="*/ 425870 w 543520"/>
              <a:gd name="connsiteY69" fmla="*/ 96924 h 537556"/>
              <a:gd name="connsiteX70" fmla="*/ 426317 w 543520"/>
              <a:gd name="connsiteY70" fmla="*/ 93793 h 537556"/>
              <a:gd name="connsiteX71" fmla="*/ 427361 w 543520"/>
              <a:gd name="connsiteY71" fmla="*/ 92451 h 537556"/>
              <a:gd name="connsiteX72" fmla="*/ 432431 w 543520"/>
              <a:gd name="connsiteY72" fmla="*/ 88425 h 537556"/>
              <a:gd name="connsiteX73" fmla="*/ 434817 w 543520"/>
              <a:gd name="connsiteY73" fmla="*/ 83653 h 537556"/>
              <a:gd name="connsiteX74" fmla="*/ 437799 w 543520"/>
              <a:gd name="connsiteY74" fmla="*/ 81864 h 537556"/>
              <a:gd name="connsiteX75" fmla="*/ 440334 w 543520"/>
              <a:gd name="connsiteY75" fmla="*/ 80373 h 537556"/>
              <a:gd name="connsiteX76" fmla="*/ 442422 w 543520"/>
              <a:gd name="connsiteY76" fmla="*/ 78881 h 537556"/>
              <a:gd name="connsiteX77" fmla="*/ 444211 w 543520"/>
              <a:gd name="connsiteY77" fmla="*/ 76346 h 537556"/>
              <a:gd name="connsiteX78" fmla="*/ 445553 w 543520"/>
              <a:gd name="connsiteY78" fmla="*/ 73662 h 537556"/>
              <a:gd name="connsiteX79" fmla="*/ 445851 w 543520"/>
              <a:gd name="connsiteY79" fmla="*/ 70680 h 537556"/>
              <a:gd name="connsiteX80" fmla="*/ 446448 w 543520"/>
              <a:gd name="connsiteY80" fmla="*/ 66057 h 537556"/>
              <a:gd name="connsiteX81" fmla="*/ 447343 w 543520"/>
              <a:gd name="connsiteY81" fmla="*/ 62777 h 537556"/>
              <a:gd name="connsiteX82" fmla="*/ 449430 w 543520"/>
              <a:gd name="connsiteY82" fmla="*/ 59049 h 537556"/>
              <a:gd name="connsiteX83" fmla="*/ 448535 w 543520"/>
              <a:gd name="connsiteY83" fmla="*/ 56067 h 537556"/>
              <a:gd name="connsiteX84" fmla="*/ 447491 w 543520"/>
              <a:gd name="connsiteY84" fmla="*/ 52786 h 537556"/>
              <a:gd name="connsiteX85" fmla="*/ 447790 w 543520"/>
              <a:gd name="connsiteY85" fmla="*/ 47269 h 537556"/>
              <a:gd name="connsiteX86" fmla="*/ 447491 w 543520"/>
              <a:gd name="connsiteY86" fmla="*/ 45033 h 537556"/>
              <a:gd name="connsiteX87" fmla="*/ 446597 w 543520"/>
              <a:gd name="connsiteY87" fmla="*/ 42945 h 537556"/>
              <a:gd name="connsiteX88" fmla="*/ 445553 w 543520"/>
              <a:gd name="connsiteY88" fmla="*/ 40410 h 537556"/>
              <a:gd name="connsiteX89" fmla="*/ 445553 w 543520"/>
              <a:gd name="connsiteY89" fmla="*/ 38322 h 537556"/>
              <a:gd name="connsiteX90" fmla="*/ 446448 w 543520"/>
              <a:gd name="connsiteY90" fmla="*/ 32656 h 537556"/>
              <a:gd name="connsiteX91" fmla="*/ 447193 w 543520"/>
              <a:gd name="connsiteY91" fmla="*/ 28332 h 537556"/>
              <a:gd name="connsiteX92" fmla="*/ 448237 w 543520"/>
              <a:gd name="connsiteY92" fmla="*/ 22665 h 537556"/>
              <a:gd name="connsiteX93" fmla="*/ 447939 w 543520"/>
              <a:gd name="connsiteY93" fmla="*/ 21174 h 537556"/>
              <a:gd name="connsiteX94" fmla="*/ 447044 w 543520"/>
              <a:gd name="connsiteY94" fmla="*/ 19981 h 537556"/>
              <a:gd name="connsiteX95" fmla="*/ 444658 w 543520"/>
              <a:gd name="connsiteY95" fmla="*/ 18788 h 537556"/>
              <a:gd name="connsiteX96" fmla="*/ 444509 w 543520"/>
              <a:gd name="connsiteY96" fmla="*/ 18043 h 537556"/>
              <a:gd name="connsiteX97" fmla="*/ 445255 w 543520"/>
              <a:gd name="connsiteY97" fmla="*/ 17148 h 537556"/>
              <a:gd name="connsiteX98" fmla="*/ 448834 w 543520"/>
              <a:gd name="connsiteY98" fmla="*/ 14464 h 537556"/>
              <a:gd name="connsiteX99" fmla="*/ 450772 w 543520"/>
              <a:gd name="connsiteY99" fmla="*/ 10438 h 537556"/>
              <a:gd name="connsiteX100" fmla="*/ 452412 w 543520"/>
              <a:gd name="connsiteY100" fmla="*/ 9543 h 537556"/>
              <a:gd name="connsiteX101" fmla="*/ 454947 w 543520"/>
              <a:gd name="connsiteY101" fmla="*/ 8052 h 537556"/>
              <a:gd name="connsiteX102" fmla="*/ 454798 w 543520"/>
              <a:gd name="connsiteY102" fmla="*/ 6561 h 537556"/>
              <a:gd name="connsiteX103" fmla="*/ 454351 w 543520"/>
              <a:gd name="connsiteY103" fmla="*/ 4772 h 537556"/>
              <a:gd name="connsiteX104" fmla="*/ 442422 w 543520"/>
              <a:gd name="connsiteY104" fmla="*/ 5666 h 537556"/>
              <a:gd name="connsiteX105" fmla="*/ 436755 w 543520"/>
              <a:gd name="connsiteY105" fmla="*/ 7456 h 537556"/>
              <a:gd name="connsiteX106" fmla="*/ 433624 w 543520"/>
              <a:gd name="connsiteY106" fmla="*/ 6710 h 537556"/>
              <a:gd name="connsiteX107" fmla="*/ 428852 w 543520"/>
              <a:gd name="connsiteY107" fmla="*/ 2833 h 537556"/>
              <a:gd name="connsiteX108" fmla="*/ 424230 w 543520"/>
              <a:gd name="connsiteY108" fmla="*/ 1044 h 537556"/>
              <a:gd name="connsiteX109" fmla="*/ 418116 w 543520"/>
              <a:gd name="connsiteY109" fmla="*/ 0 h 537556"/>
              <a:gd name="connsiteX110" fmla="*/ 419011 w 543520"/>
              <a:gd name="connsiteY110" fmla="*/ 3877 h 537556"/>
              <a:gd name="connsiteX111" fmla="*/ 416625 w 543520"/>
              <a:gd name="connsiteY111" fmla="*/ 4623 h 537556"/>
              <a:gd name="connsiteX112" fmla="*/ 410959 w 543520"/>
              <a:gd name="connsiteY112" fmla="*/ 5368 h 537556"/>
              <a:gd name="connsiteX113" fmla="*/ 401564 w 543520"/>
              <a:gd name="connsiteY113" fmla="*/ 2833 h 537556"/>
              <a:gd name="connsiteX114" fmla="*/ 399328 w 543520"/>
              <a:gd name="connsiteY114" fmla="*/ 149 h 537556"/>
              <a:gd name="connsiteX115" fmla="*/ 395153 w 543520"/>
              <a:gd name="connsiteY115" fmla="*/ 1491 h 537556"/>
              <a:gd name="connsiteX116" fmla="*/ 393065 w 543520"/>
              <a:gd name="connsiteY116" fmla="*/ 4772 h 537556"/>
              <a:gd name="connsiteX117" fmla="*/ 388144 w 543520"/>
              <a:gd name="connsiteY117" fmla="*/ 7157 h 537556"/>
              <a:gd name="connsiteX118" fmla="*/ 379197 w 543520"/>
              <a:gd name="connsiteY118" fmla="*/ 9245 h 537556"/>
              <a:gd name="connsiteX119" fmla="*/ 371294 w 543520"/>
              <a:gd name="connsiteY119" fmla="*/ 13122 h 537556"/>
              <a:gd name="connsiteX120" fmla="*/ 367864 w 543520"/>
              <a:gd name="connsiteY120" fmla="*/ 13868 h 537556"/>
              <a:gd name="connsiteX121" fmla="*/ 365330 w 543520"/>
              <a:gd name="connsiteY121" fmla="*/ 12973 h 537556"/>
              <a:gd name="connsiteX122" fmla="*/ 359961 w 543520"/>
              <a:gd name="connsiteY122" fmla="*/ 8947 h 537556"/>
              <a:gd name="connsiteX123" fmla="*/ 356979 w 543520"/>
              <a:gd name="connsiteY123" fmla="*/ 7157 h 537556"/>
              <a:gd name="connsiteX124" fmla="*/ 353848 w 543520"/>
              <a:gd name="connsiteY124" fmla="*/ 6114 h 537556"/>
              <a:gd name="connsiteX125" fmla="*/ 328051 w 543520"/>
              <a:gd name="connsiteY125" fmla="*/ 6114 h 537556"/>
              <a:gd name="connsiteX126" fmla="*/ 321192 w 543520"/>
              <a:gd name="connsiteY126" fmla="*/ 9245 h 537556"/>
              <a:gd name="connsiteX127" fmla="*/ 306877 w 543520"/>
              <a:gd name="connsiteY127" fmla="*/ 9692 h 537556"/>
              <a:gd name="connsiteX128" fmla="*/ 303447 w 543520"/>
              <a:gd name="connsiteY128" fmla="*/ 11035 h 537556"/>
              <a:gd name="connsiteX129" fmla="*/ 296886 w 543520"/>
              <a:gd name="connsiteY129" fmla="*/ 15359 h 537556"/>
              <a:gd name="connsiteX130" fmla="*/ 290176 w 543520"/>
              <a:gd name="connsiteY130" fmla="*/ 15060 h 537556"/>
              <a:gd name="connsiteX131" fmla="*/ 280484 w 543520"/>
              <a:gd name="connsiteY131" fmla="*/ 16403 h 537556"/>
              <a:gd name="connsiteX132" fmla="*/ 261695 w 543520"/>
              <a:gd name="connsiteY132" fmla="*/ 17894 h 537556"/>
              <a:gd name="connsiteX133" fmla="*/ 254090 w 543520"/>
              <a:gd name="connsiteY133" fmla="*/ 20280 h 537556"/>
              <a:gd name="connsiteX134" fmla="*/ 249319 w 543520"/>
              <a:gd name="connsiteY134" fmla="*/ 23113 h 537556"/>
              <a:gd name="connsiteX135" fmla="*/ 242161 w 543520"/>
              <a:gd name="connsiteY135" fmla="*/ 26095 h 537556"/>
              <a:gd name="connsiteX136" fmla="*/ 236793 w 543520"/>
              <a:gd name="connsiteY136" fmla="*/ 29226 h 537556"/>
              <a:gd name="connsiteX137" fmla="*/ 232618 w 543520"/>
              <a:gd name="connsiteY137" fmla="*/ 32209 h 537556"/>
              <a:gd name="connsiteX138" fmla="*/ 229785 w 543520"/>
              <a:gd name="connsiteY138" fmla="*/ 37279 h 537556"/>
              <a:gd name="connsiteX139" fmla="*/ 227250 w 543520"/>
              <a:gd name="connsiteY139" fmla="*/ 39515 h 537556"/>
              <a:gd name="connsiteX140" fmla="*/ 223522 w 543520"/>
              <a:gd name="connsiteY140" fmla="*/ 39813 h 537556"/>
              <a:gd name="connsiteX141" fmla="*/ 219347 w 543520"/>
              <a:gd name="connsiteY141" fmla="*/ 38471 h 537556"/>
              <a:gd name="connsiteX142" fmla="*/ 217408 w 543520"/>
              <a:gd name="connsiteY142" fmla="*/ 38621 h 537556"/>
              <a:gd name="connsiteX143" fmla="*/ 204435 w 543520"/>
              <a:gd name="connsiteY143" fmla="*/ 44585 h 537556"/>
              <a:gd name="connsiteX144" fmla="*/ 199962 w 543520"/>
              <a:gd name="connsiteY144" fmla="*/ 47418 h 537556"/>
              <a:gd name="connsiteX145" fmla="*/ 196830 w 543520"/>
              <a:gd name="connsiteY145" fmla="*/ 49953 h 537556"/>
              <a:gd name="connsiteX146" fmla="*/ 193401 w 543520"/>
              <a:gd name="connsiteY146" fmla="*/ 53979 h 537556"/>
              <a:gd name="connsiteX147" fmla="*/ 189524 w 543520"/>
              <a:gd name="connsiteY147" fmla="*/ 55918 h 537556"/>
              <a:gd name="connsiteX148" fmla="*/ 184454 w 543520"/>
              <a:gd name="connsiteY148" fmla="*/ 59646 h 537556"/>
              <a:gd name="connsiteX149" fmla="*/ 178191 w 543520"/>
              <a:gd name="connsiteY149" fmla="*/ 62479 h 537556"/>
              <a:gd name="connsiteX150" fmla="*/ 175507 w 543520"/>
              <a:gd name="connsiteY150" fmla="*/ 62777 h 537556"/>
              <a:gd name="connsiteX151" fmla="*/ 170139 w 543520"/>
              <a:gd name="connsiteY151" fmla="*/ 62181 h 537556"/>
              <a:gd name="connsiteX152" fmla="*/ 170885 w 543520"/>
              <a:gd name="connsiteY152" fmla="*/ 64417 h 537556"/>
              <a:gd name="connsiteX153" fmla="*/ 172525 w 543520"/>
              <a:gd name="connsiteY153" fmla="*/ 66207 h 537556"/>
              <a:gd name="connsiteX154" fmla="*/ 178042 w 543520"/>
              <a:gd name="connsiteY154" fmla="*/ 70382 h 537556"/>
              <a:gd name="connsiteX155" fmla="*/ 181323 w 543520"/>
              <a:gd name="connsiteY155" fmla="*/ 73066 h 537556"/>
              <a:gd name="connsiteX156" fmla="*/ 181323 w 543520"/>
              <a:gd name="connsiteY156" fmla="*/ 73961 h 537556"/>
              <a:gd name="connsiteX157" fmla="*/ 180279 w 543520"/>
              <a:gd name="connsiteY157" fmla="*/ 76048 h 537556"/>
              <a:gd name="connsiteX158" fmla="*/ 179832 w 543520"/>
              <a:gd name="connsiteY158" fmla="*/ 77539 h 537556"/>
              <a:gd name="connsiteX159" fmla="*/ 180726 w 543520"/>
              <a:gd name="connsiteY159" fmla="*/ 79031 h 537556"/>
              <a:gd name="connsiteX160" fmla="*/ 182814 w 543520"/>
              <a:gd name="connsiteY160" fmla="*/ 80969 h 537556"/>
              <a:gd name="connsiteX161" fmla="*/ 182963 w 543520"/>
              <a:gd name="connsiteY161" fmla="*/ 81864 h 537556"/>
              <a:gd name="connsiteX162" fmla="*/ 182516 w 543520"/>
              <a:gd name="connsiteY162" fmla="*/ 82907 h 537556"/>
              <a:gd name="connsiteX163" fmla="*/ 181472 w 543520"/>
              <a:gd name="connsiteY163" fmla="*/ 84846 h 537556"/>
              <a:gd name="connsiteX164" fmla="*/ 183560 w 543520"/>
              <a:gd name="connsiteY164" fmla="*/ 90810 h 537556"/>
              <a:gd name="connsiteX165" fmla="*/ 184007 w 543520"/>
              <a:gd name="connsiteY165" fmla="*/ 96477 h 537556"/>
              <a:gd name="connsiteX166" fmla="*/ 183410 w 543520"/>
              <a:gd name="connsiteY166" fmla="*/ 100652 h 537556"/>
              <a:gd name="connsiteX167" fmla="*/ 183410 w 543520"/>
              <a:gd name="connsiteY167" fmla="*/ 102889 h 537556"/>
              <a:gd name="connsiteX168" fmla="*/ 183708 w 543520"/>
              <a:gd name="connsiteY168" fmla="*/ 104976 h 537556"/>
              <a:gd name="connsiteX169" fmla="*/ 185647 w 543520"/>
              <a:gd name="connsiteY169" fmla="*/ 109599 h 537556"/>
              <a:gd name="connsiteX170" fmla="*/ 184305 w 543520"/>
              <a:gd name="connsiteY170" fmla="*/ 117204 h 537556"/>
              <a:gd name="connsiteX171" fmla="*/ 185796 w 543520"/>
              <a:gd name="connsiteY171" fmla="*/ 121230 h 537556"/>
              <a:gd name="connsiteX172" fmla="*/ 187735 w 543520"/>
              <a:gd name="connsiteY172" fmla="*/ 124659 h 537556"/>
              <a:gd name="connsiteX173" fmla="*/ 188779 w 543520"/>
              <a:gd name="connsiteY173" fmla="*/ 130624 h 537556"/>
              <a:gd name="connsiteX174" fmla="*/ 190419 w 543520"/>
              <a:gd name="connsiteY174" fmla="*/ 133457 h 537556"/>
              <a:gd name="connsiteX175" fmla="*/ 192954 w 543520"/>
              <a:gd name="connsiteY175" fmla="*/ 135992 h 537556"/>
              <a:gd name="connsiteX176" fmla="*/ 194445 w 543520"/>
              <a:gd name="connsiteY176" fmla="*/ 136738 h 537556"/>
              <a:gd name="connsiteX177" fmla="*/ 197278 w 543520"/>
              <a:gd name="connsiteY177" fmla="*/ 138825 h 537556"/>
              <a:gd name="connsiteX178" fmla="*/ 199366 w 543520"/>
              <a:gd name="connsiteY178" fmla="*/ 140615 h 537556"/>
              <a:gd name="connsiteX179" fmla="*/ 200558 w 543520"/>
              <a:gd name="connsiteY179" fmla="*/ 143150 h 537556"/>
              <a:gd name="connsiteX180" fmla="*/ 198024 w 543520"/>
              <a:gd name="connsiteY180" fmla="*/ 145237 h 537556"/>
              <a:gd name="connsiteX181" fmla="*/ 195936 w 543520"/>
              <a:gd name="connsiteY181" fmla="*/ 147027 h 537556"/>
              <a:gd name="connsiteX182" fmla="*/ 195340 w 543520"/>
              <a:gd name="connsiteY182" fmla="*/ 149114 h 537556"/>
              <a:gd name="connsiteX183" fmla="*/ 196234 w 543520"/>
              <a:gd name="connsiteY183" fmla="*/ 152395 h 537556"/>
              <a:gd name="connsiteX184" fmla="*/ 196234 w 543520"/>
              <a:gd name="connsiteY184" fmla="*/ 154035 h 537556"/>
              <a:gd name="connsiteX185" fmla="*/ 195041 w 543520"/>
              <a:gd name="connsiteY185" fmla="*/ 154631 h 537556"/>
              <a:gd name="connsiteX186" fmla="*/ 189673 w 543520"/>
              <a:gd name="connsiteY186" fmla="*/ 154482 h 537556"/>
              <a:gd name="connsiteX187" fmla="*/ 185498 w 543520"/>
              <a:gd name="connsiteY187" fmla="*/ 154333 h 537556"/>
              <a:gd name="connsiteX188" fmla="*/ 180726 w 543520"/>
              <a:gd name="connsiteY188" fmla="*/ 154184 h 537556"/>
              <a:gd name="connsiteX189" fmla="*/ 174016 w 543520"/>
              <a:gd name="connsiteY189" fmla="*/ 153886 h 537556"/>
              <a:gd name="connsiteX190" fmla="*/ 169841 w 543520"/>
              <a:gd name="connsiteY190" fmla="*/ 153737 h 537556"/>
              <a:gd name="connsiteX191" fmla="*/ 164174 w 543520"/>
              <a:gd name="connsiteY191" fmla="*/ 153438 h 537556"/>
              <a:gd name="connsiteX192" fmla="*/ 162087 w 543520"/>
              <a:gd name="connsiteY192" fmla="*/ 153588 h 537556"/>
              <a:gd name="connsiteX193" fmla="*/ 156868 w 543520"/>
              <a:gd name="connsiteY193" fmla="*/ 154482 h 537556"/>
              <a:gd name="connsiteX194" fmla="*/ 153140 w 543520"/>
              <a:gd name="connsiteY194" fmla="*/ 155079 h 537556"/>
              <a:gd name="connsiteX195" fmla="*/ 152544 w 543520"/>
              <a:gd name="connsiteY195" fmla="*/ 155228 h 537556"/>
              <a:gd name="connsiteX196" fmla="*/ 151351 w 543520"/>
              <a:gd name="connsiteY196" fmla="*/ 156123 h 537556"/>
              <a:gd name="connsiteX197" fmla="*/ 150605 w 543520"/>
              <a:gd name="connsiteY197" fmla="*/ 158508 h 537556"/>
              <a:gd name="connsiteX198" fmla="*/ 149860 w 543520"/>
              <a:gd name="connsiteY198" fmla="*/ 161192 h 537556"/>
              <a:gd name="connsiteX199" fmla="*/ 149114 w 543520"/>
              <a:gd name="connsiteY199" fmla="*/ 162385 h 537556"/>
              <a:gd name="connsiteX200" fmla="*/ 138079 w 543520"/>
              <a:gd name="connsiteY200" fmla="*/ 166262 h 537556"/>
              <a:gd name="connsiteX201" fmla="*/ 133755 w 543520"/>
              <a:gd name="connsiteY201" fmla="*/ 166859 h 537556"/>
              <a:gd name="connsiteX202" fmla="*/ 131220 w 543520"/>
              <a:gd name="connsiteY202" fmla="*/ 166411 h 537556"/>
              <a:gd name="connsiteX203" fmla="*/ 129431 w 543520"/>
              <a:gd name="connsiteY203" fmla="*/ 166710 h 537556"/>
              <a:gd name="connsiteX204" fmla="*/ 127791 w 543520"/>
              <a:gd name="connsiteY204" fmla="*/ 167604 h 537556"/>
              <a:gd name="connsiteX205" fmla="*/ 127343 w 543520"/>
              <a:gd name="connsiteY205" fmla="*/ 168797 h 537556"/>
              <a:gd name="connsiteX206" fmla="*/ 127194 w 543520"/>
              <a:gd name="connsiteY206" fmla="*/ 170437 h 537556"/>
              <a:gd name="connsiteX207" fmla="*/ 127642 w 543520"/>
              <a:gd name="connsiteY207" fmla="*/ 172078 h 537556"/>
              <a:gd name="connsiteX208" fmla="*/ 128686 w 543520"/>
              <a:gd name="connsiteY208" fmla="*/ 174464 h 537556"/>
              <a:gd name="connsiteX209" fmla="*/ 128834 w 543520"/>
              <a:gd name="connsiteY209" fmla="*/ 176700 h 537556"/>
              <a:gd name="connsiteX210" fmla="*/ 128089 w 543520"/>
              <a:gd name="connsiteY210" fmla="*/ 178341 h 537556"/>
              <a:gd name="connsiteX211" fmla="*/ 127940 w 543520"/>
              <a:gd name="connsiteY211" fmla="*/ 179832 h 537556"/>
              <a:gd name="connsiteX212" fmla="*/ 127642 w 543520"/>
              <a:gd name="connsiteY212" fmla="*/ 181621 h 537556"/>
              <a:gd name="connsiteX213" fmla="*/ 128238 w 543520"/>
              <a:gd name="connsiteY213" fmla="*/ 182516 h 537556"/>
              <a:gd name="connsiteX214" fmla="*/ 129282 w 543520"/>
              <a:gd name="connsiteY214" fmla="*/ 182665 h 537556"/>
              <a:gd name="connsiteX215" fmla="*/ 130326 w 543520"/>
              <a:gd name="connsiteY215" fmla="*/ 183560 h 537556"/>
              <a:gd name="connsiteX216" fmla="*/ 131966 w 543520"/>
              <a:gd name="connsiteY216" fmla="*/ 184156 h 537556"/>
              <a:gd name="connsiteX217" fmla="*/ 133159 w 543520"/>
              <a:gd name="connsiteY217" fmla="*/ 185647 h 537556"/>
              <a:gd name="connsiteX218" fmla="*/ 133159 w 543520"/>
              <a:gd name="connsiteY218" fmla="*/ 187586 h 537556"/>
              <a:gd name="connsiteX219" fmla="*/ 132115 w 543520"/>
              <a:gd name="connsiteY219" fmla="*/ 188629 h 537556"/>
              <a:gd name="connsiteX220" fmla="*/ 131071 w 543520"/>
              <a:gd name="connsiteY220" fmla="*/ 189226 h 537556"/>
              <a:gd name="connsiteX221" fmla="*/ 126896 w 543520"/>
              <a:gd name="connsiteY221" fmla="*/ 189822 h 537556"/>
              <a:gd name="connsiteX222" fmla="*/ 123615 w 543520"/>
              <a:gd name="connsiteY222" fmla="*/ 190121 h 537556"/>
              <a:gd name="connsiteX223" fmla="*/ 119291 w 543520"/>
              <a:gd name="connsiteY223" fmla="*/ 193252 h 537556"/>
              <a:gd name="connsiteX224" fmla="*/ 114818 w 543520"/>
              <a:gd name="connsiteY224" fmla="*/ 196682 h 537556"/>
              <a:gd name="connsiteX225" fmla="*/ 109301 w 543520"/>
              <a:gd name="connsiteY225" fmla="*/ 198918 h 537556"/>
              <a:gd name="connsiteX226" fmla="*/ 106915 w 543520"/>
              <a:gd name="connsiteY226" fmla="*/ 199515 h 537556"/>
              <a:gd name="connsiteX227" fmla="*/ 102739 w 543520"/>
              <a:gd name="connsiteY227" fmla="*/ 201006 h 537556"/>
              <a:gd name="connsiteX228" fmla="*/ 97819 w 543520"/>
              <a:gd name="connsiteY228" fmla="*/ 203690 h 537556"/>
              <a:gd name="connsiteX229" fmla="*/ 95284 w 543520"/>
              <a:gd name="connsiteY229" fmla="*/ 207865 h 537556"/>
              <a:gd name="connsiteX230" fmla="*/ 92152 w 543520"/>
              <a:gd name="connsiteY230" fmla="*/ 212637 h 537556"/>
              <a:gd name="connsiteX231" fmla="*/ 89170 w 543520"/>
              <a:gd name="connsiteY231" fmla="*/ 215917 h 537556"/>
              <a:gd name="connsiteX232" fmla="*/ 85144 w 543520"/>
              <a:gd name="connsiteY232" fmla="*/ 218899 h 537556"/>
              <a:gd name="connsiteX233" fmla="*/ 81416 w 543520"/>
              <a:gd name="connsiteY233" fmla="*/ 220092 h 537556"/>
              <a:gd name="connsiteX234" fmla="*/ 76496 w 543520"/>
              <a:gd name="connsiteY234" fmla="*/ 221584 h 537556"/>
              <a:gd name="connsiteX235" fmla="*/ 70531 w 543520"/>
              <a:gd name="connsiteY235" fmla="*/ 222627 h 537556"/>
              <a:gd name="connsiteX236" fmla="*/ 66207 w 543520"/>
              <a:gd name="connsiteY236" fmla="*/ 223075 h 537556"/>
              <a:gd name="connsiteX237" fmla="*/ 65014 w 543520"/>
              <a:gd name="connsiteY237" fmla="*/ 223224 h 537556"/>
              <a:gd name="connsiteX238" fmla="*/ 61286 w 543520"/>
              <a:gd name="connsiteY238" fmla="*/ 223373 h 537556"/>
              <a:gd name="connsiteX239" fmla="*/ 59347 w 543520"/>
              <a:gd name="connsiteY239" fmla="*/ 223075 h 537556"/>
              <a:gd name="connsiteX240" fmla="*/ 58005 w 543520"/>
              <a:gd name="connsiteY240" fmla="*/ 222926 h 537556"/>
              <a:gd name="connsiteX241" fmla="*/ 57409 w 543520"/>
              <a:gd name="connsiteY241" fmla="*/ 223373 h 537556"/>
              <a:gd name="connsiteX242" fmla="*/ 57260 w 543520"/>
              <a:gd name="connsiteY242" fmla="*/ 224119 h 537556"/>
              <a:gd name="connsiteX243" fmla="*/ 57260 w 543520"/>
              <a:gd name="connsiteY243" fmla="*/ 225759 h 537556"/>
              <a:gd name="connsiteX244" fmla="*/ 56961 w 543520"/>
              <a:gd name="connsiteY244" fmla="*/ 227846 h 537556"/>
              <a:gd name="connsiteX245" fmla="*/ 55769 w 543520"/>
              <a:gd name="connsiteY245" fmla="*/ 229487 h 537556"/>
              <a:gd name="connsiteX246" fmla="*/ 54874 w 543520"/>
              <a:gd name="connsiteY246" fmla="*/ 230232 h 537556"/>
              <a:gd name="connsiteX247" fmla="*/ 53979 w 543520"/>
              <a:gd name="connsiteY247" fmla="*/ 230531 h 537556"/>
              <a:gd name="connsiteX248" fmla="*/ 50699 w 543520"/>
              <a:gd name="connsiteY248" fmla="*/ 230083 h 537556"/>
              <a:gd name="connsiteX249" fmla="*/ 48164 w 543520"/>
              <a:gd name="connsiteY249" fmla="*/ 229487 h 537556"/>
              <a:gd name="connsiteX250" fmla="*/ 41752 w 543520"/>
              <a:gd name="connsiteY250" fmla="*/ 228890 h 537556"/>
              <a:gd name="connsiteX251" fmla="*/ 40559 w 543520"/>
              <a:gd name="connsiteY251" fmla="*/ 229039 h 537556"/>
              <a:gd name="connsiteX252" fmla="*/ 40112 w 543520"/>
              <a:gd name="connsiteY252" fmla="*/ 229188 h 537556"/>
              <a:gd name="connsiteX253" fmla="*/ 38173 w 543520"/>
              <a:gd name="connsiteY253" fmla="*/ 230381 h 537556"/>
              <a:gd name="connsiteX254" fmla="*/ 35191 w 543520"/>
              <a:gd name="connsiteY254" fmla="*/ 232767 h 537556"/>
              <a:gd name="connsiteX255" fmla="*/ 33103 w 543520"/>
              <a:gd name="connsiteY255" fmla="*/ 234855 h 537556"/>
              <a:gd name="connsiteX256" fmla="*/ 31612 w 543520"/>
              <a:gd name="connsiteY256" fmla="*/ 235749 h 537556"/>
              <a:gd name="connsiteX257" fmla="*/ 27884 w 543520"/>
              <a:gd name="connsiteY257" fmla="*/ 236346 h 537556"/>
              <a:gd name="connsiteX258" fmla="*/ 26244 w 543520"/>
              <a:gd name="connsiteY258" fmla="*/ 237091 h 537556"/>
              <a:gd name="connsiteX259" fmla="*/ 19534 w 543520"/>
              <a:gd name="connsiteY259" fmla="*/ 242311 h 537556"/>
              <a:gd name="connsiteX260" fmla="*/ 18043 w 543520"/>
              <a:gd name="connsiteY260" fmla="*/ 243503 h 537556"/>
              <a:gd name="connsiteX261" fmla="*/ 11034 w 543520"/>
              <a:gd name="connsiteY261" fmla="*/ 247977 h 537556"/>
              <a:gd name="connsiteX262" fmla="*/ 9096 w 543520"/>
              <a:gd name="connsiteY262" fmla="*/ 249617 h 537556"/>
              <a:gd name="connsiteX263" fmla="*/ 7456 w 543520"/>
              <a:gd name="connsiteY263" fmla="*/ 250959 h 537556"/>
              <a:gd name="connsiteX264" fmla="*/ 3281 w 543520"/>
              <a:gd name="connsiteY264" fmla="*/ 254389 h 537556"/>
              <a:gd name="connsiteX265" fmla="*/ 596 w 543520"/>
              <a:gd name="connsiteY265" fmla="*/ 255880 h 537556"/>
              <a:gd name="connsiteX266" fmla="*/ 149 w 543520"/>
              <a:gd name="connsiteY266" fmla="*/ 256775 h 537556"/>
              <a:gd name="connsiteX267" fmla="*/ 0 w 543520"/>
              <a:gd name="connsiteY267" fmla="*/ 258713 h 537556"/>
              <a:gd name="connsiteX268" fmla="*/ 0 w 543520"/>
              <a:gd name="connsiteY268" fmla="*/ 263186 h 537556"/>
              <a:gd name="connsiteX269" fmla="*/ 0 w 543520"/>
              <a:gd name="connsiteY269" fmla="*/ 267511 h 537556"/>
              <a:gd name="connsiteX270" fmla="*/ 0 w 543520"/>
              <a:gd name="connsiteY270" fmla="*/ 273774 h 537556"/>
              <a:gd name="connsiteX271" fmla="*/ 0 w 543520"/>
              <a:gd name="connsiteY271" fmla="*/ 280036 h 537556"/>
              <a:gd name="connsiteX272" fmla="*/ 0 w 543520"/>
              <a:gd name="connsiteY272" fmla="*/ 287343 h 537556"/>
              <a:gd name="connsiteX273" fmla="*/ 0 w 543520"/>
              <a:gd name="connsiteY273" fmla="*/ 292115 h 537556"/>
              <a:gd name="connsiteX274" fmla="*/ 0 w 543520"/>
              <a:gd name="connsiteY274" fmla="*/ 298228 h 537556"/>
              <a:gd name="connsiteX275" fmla="*/ 4921 w 543520"/>
              <a:gd name="connsiteY275" fmla="*/ 301509 h 537556"/>
              <a:gd name="connsiteX276" fmla="*/ 9990 w 543520"/>
              <a:gd name="connsiteY276" fmla="*/ 304789 h 537556"/>
              <a:gd name="connsiteX277" fmla="*/ 14911 w 543520"/>
              <a:gd name="connsiteY277" fmla="*/ 307921 h 537556"/>
              <a:gd name="connsiteX278" fmla="*/ 19832 w 543520"/>
              <a:gd name="connsiteY278" fmla="*/ 311201 h 537556"/>
              <a:gd name="connsiteX279" fmla="*/ 24753 w 543520"/>
              <a:gd name="connsiteY279" fmla="*/ 314482 h 537556"/>
              <a:gd name="connsiteX280" fmla="*/ 29674 w 543520"/>
              <a:gd name="connsiteY280" fmla="*/ 317762 h 537556"/>
              <a:gd name="connsiteX281" fmla="*/ 34594 w 543520"/>
              <a:gd name="connsiteY281" fmla="*/ 320894 h 537556"/>
              <a:gd name="connsiteX282" fmla="*/ 39664 w 543520"/>
              <a:gd name="connsiteY282" fmla="*/ 324174 h 537556"/>
              <a:gd name="connsiteX283" fmla="*/ 44585 w 543520"/>
              <a:gd name="connsiteY283" fmla="*/ 327455 h 537556"/>
              <a:gd name="connsiteX284" fmla="*/ 49506 w 543520"/>
              <a:gd name="connsiteY284" fmla="*/ 330735 h 537556"/>
              <a:gd name="connsiteX285" fmla="*/ 54427 w 543520"/>
              <a:gd name="connsiteY285" fmla="*/ 333867 h 537556"/>
              <a:gd name="connsiteX286" fmla="*/ 59347 w 543520"/>
              <a:gd name="connsiteY286" fmla="*/ 337147 h 537556"/>
              <a:gd name="connsiteX287" fmla="*/ 64417 w 543520"/>
              <a:gd name="connsiteY287" fmla="*/ 340428 h 537556"/>
              <a:gd name="connsiteX288" fmla="*/ 69338 w 543520"/>
              <a:gd name="connsiteY288" fmla="*/ 343559 h 537556"/>
              <a:gd name="connsiteX289" fmla="*/ 74259 w 543520"/>
              <a:gd name="connsiteY289" fmla="*/ 346839 h 537556"/>
              <a:gd name="connsiteX290" fmla="*/ 79180 w 543520"/>
              <a:gd name="connsiteY290" fmla="*/ 350120 h 537556"/>
              <a:gd name="connsiteX291" fmla="*/ 83355 w 543520"/>
              <a:gd name="connsiteY291" fmla="*/ 352804 h 537556"/>
              <a:gd name="connsiteX292" fmla="*/ 89767 w 543520"/>
              <a:gd name="connsiteY292" fmla="*/ 357128 h 537556"/>
              <a:gd name="connsiteX293" fmla="*/ 95731 w 543520"/>
              <a:gd name="connsiteY293" fmla="*/ 361155 h 537556"/>
              <a:gd name="connsiteX294" fmla="*/ 101696 w 543520"/>
              <a:gd name="connsiteY294" fmla="*/ 365181 h 537556"/>
              <a:gd name="connsiteX295" fmla="*/ 109748 w 543520"/>
              <a:gd name="connsiteY295" fmla="*/ 370847 h 537556"/>
              <a:gd name="connsiteX296" fmla="*/ 116905 w 543520"/>
              <a:gd name="connsiteY296" fmla="*/ 376066 h 537556"/>
              <a:gd name="connsiteX297" fmla="*/ 125554 w 543520"/>
              <a:gd name="connsiteY297" fmla="*/ 382329 h 537556"/>
              <a:gd name="connsiteX298" fmla="*/ 134203 w 543520"/>
              <a:gd name="connsiteY298" fmla="*/ 388442 h 537556"/>
              <a:gd name="connsiteX299" fmla="*/ 142851 w 543520"/>
              <a:gd name="connsiteY299" fmla="*/ 394705 h 537556"/>
              <a:gd name="connsiteX300" fmla="*/ 151500 w 543520"/>
              <a:gd name="connsiteY300" fmla="*/ 400819 h 537556"/>
              <a:gd name="connsiteX301" fmla="*/ 159999 w 543520"/>
              <a:gd name="connsiteY301" fmla="*/ 407082 h 537556"/>
              <a:gd name="connsiteX302" fmla="*/ 168648 w 543520"/>
              <a:gd name="connsiteY302" fmla="*/ 413195 h 537556"/>
              <a:gd name="connsiteX303" fmla="*/ 177297 w 543520"/>
              <a:gd name="connsiteY303" fmla="*/ 419458 h 537556"/>
              <a:gd name="connsiteX304" fmla="*/ 185945 w 543520"/>
              <a:gd name="connsiteY304" fmla="*/ 425572 h 537556"/>
              <a:gd name="connsiteX305" fmla="*/ 194594 w 543520"/>
              <a:gd name="connsiteY305" fmla="*/ 431685 h 537556"/>
              <a:gd name="connsiteX306" fmla="*/ 203093 w 543520"/>
              <a:gd name="connsiteY306" fmla="*/ 437948 h 537556"/>
              <a:gd name="connsiteX307" fmla="*/ 211742 w 543520"/>
              <a:gd name="connsiteY307" fmla="*/ 444062 h 537556"/>
              <a:gd name="connsiteX308" fmla="*/ 220391 w 543520"/>
              <a:gd name="connsiteY308" fmla="*/ 450176 h 537556"/>
              <a:gd name="connsiteX309" fmla="*/ 229039 w 543520"/>
              <a:gd name="connsiteY309" fmla="*/ 456289 h 537556"/>
              <a:gd name="connsiteX310" fmla="*/ 237688 w 543520"/>
              <a:gd name="connsiteY310" fmla="*/ 462403 h 537556"/>
              <a:gd name="connsiteX311" fmla="*/ 246187 w 543520"/>
              <a:gd name="connsiteY311" fmla="*/ 468517 h 537556"/>
              <a:gd name="connsiteX312" fmla="*/ 254836 w 543520"/>
              <a:gd name="connsiteY312" fmla="*/ 474630 h 537556"/>
              <a:gd name="connsiteX313" fmla="*/ 258713 w 543520"/>
              <a:gd name="connsiteY313" fmla="*/ 477464 h 537556"/>
              <a:gd name="connsiteX314" fmla="*/ 259011 w 543520"/>
              <a:gd name="connsiteY314" fmla="*/ 478507 h 537556"/>
              <a:gd name="connsiteX315" fmla="*/ 259459 w 543520"/>
              <a:gd name="connsiteY315" fmla="*/ 480893 h 537556"/>
              <a:gd name="connsiteX316" fmla="*/ 259161 w 543520"/>
              <a:gd name="connsiteY316" fmla="*/ 483428 h 537556"/>
              <a:gd name="connsiteX317" fmla="*/ 259309 w 543520"/>
              <a:gd name="connsiteY317" fmla="*/ 485516 h 537556"/>
              <a:gd name="connsiteX318" fmla="*/ 260353 w 543520"/>
              <a:gd name="connsiteY318" fmla="*/ 487007 h 537556"/>
              <a:gd name="connsiteX319" fmla="*/ 262590 w 543520"/>
              <a:gd name="connsiteY319" fmla="*/ 488498 h 537556"/>
              <a:gd name="connsiteX320" fmla="*/ 270940 w 543520"/>
              <a:gd name="connsiteY320" fmla="*/ 492971 h 537556"/>
              <a:gd name="connsiteX321" fmla="*/ 271686 w 543520"/>
              <a:gd name="connsiteY321" fmla="*/ 493866 h 537556"/>
              <a:gd name="connsiteX322" fmla="*/ 271984 w 543520"/>
              <a:gd name="connsiteY322" fmla="*/ 495805 h 537556"/>
              <a:gd name="connsiteX323" fmla="*/ 272879 w 543520"/>
              <a:gd name="connsiteY323" fmla="*/ 498041 h 537556"/>
              <a:gd name="connsiteX324" fmla="*/ 274668 w 543520"/>
              <a:gd name="connsiteY324" fmla="*/ 499383 h 537556"/>
              <a:gd name="connsiteX325" fmla="*/ 276756 w 543520"/>
              <a:gd name="connsiteY325" fmla="*/ 500427 h 537556"/>
              <a:gd name="connsiteX326" fmla="*/ 279291 w 543520"/>
              <a:gd name="connsiteY326" fmla="*/ 501024 h 537556"/>
              <a:gd name="connsiteX327" fmla="*/ 286896 w 543520"/>
              <a:gd name="connsiteY327" fmla="*/ 501769 h 537556"/>
              <a:gd name="connsiteX328" fmla="*/ 288536 w 543520"/>
              <a:gd name="connsiteY328" fmla="*/ 502813 h 537556"/>
              <a:gd name="connsiteX329" fmla="*/ 291816 w 543520"/>
              <a:gd name="connsiteY329" fmla="*/ 506988 h 537556"/>
              <a:gd name="connsiteX330" fmla="*/ 293606 w 543520"/>
              <a:gd name="connsiteY330" fmla="*/ 507883 h 537556"/>
              <a:gd name="connsiteX331" fmla="*/ 298825 w 543520"/>
              <a:gd name="connsiteY331" fmla="*/ 509076 h 537556"/>
              <a:gd name="connsiteX332" fmla="*/ 302404 w 543520"/>
              <a:gd name="connsiteY332" fmla="*/ 509672 h 537556"/>
              <a:gd name="connsiteX333" fmla="*/ 304044 w 543520"/>
              <a:gd name="connsiteY333" fmla="*/ 510120 h 537556"/>
              <a:gd name="connsiteX334" fmla="*/ 307324 w 543520"/>
              <a:gd name="connsiteY334" fmla="*/ 511163 h 537556"/>
              <a:gd name="connsiteX335" fmla="*/ 310903 w 543520"/>
              <a:gd name="connsiteY335" fmla="*/ 513102 h 537556"/>
              <a:gd name="connsiteX336" fmla="*/ 312841 w 543520"/>
              <a:gd name="connsiteY336" fmla="*/ 514742 h 537556"/>
              <a:gd name="connsiteX337" fmla="*/ 312841 w 543520"/>
              <a:gd name="connsiteY337" fmla="*/ 515339 h 537556"/>
              <a:gd name="connsiteX338" fmla="*/ 312841 w 543520"/>
              <a:gd name="connsiteY338" fmla="*/ 516830 h 537556"/>
              <a:gd name="connsiteX339" fmla="*/ 312841 w 543520"/>
              <a:gd name="connsiteY339" fmla="*/ 521303 h 537556"/>
              <a:gd name="connsiteX340" fmla="*/ 313438 w 543520"/>
              <a:gd name="connsiteY340" fmla="*/ 523689 h 537556"/>
              <a:gd name="connsiteX341" fmla="*/ 314183 w 543520"/>
              <a:gd name="connsiteY341" fmla="*/ 525478 h 537556"/>
              <a:gd name="connsiteX342" fmla="*/ 314183 w 543520"/>
              <a:gd name="connsiteY342" fmla="*/ 526671 h 537556"/>
              <a:gd name="connsiteX343" fmla="*/ 313289 w 543520"/>
              <a:gd name="connsiteY343" fmla="*/ 527417 h 537556"/>
              <a:gd name="connsiteX344" fmla="*/ 312543 w 543520"/>
              <a:gd name="connsiteY344" fmla="*/ 528311 h 537556"/>
              <a:gd name="connsiteX345" fmla="*/ 312245 w 543520"/>
              <a:gd name="connsiteY345" fmla="*/ 529654 h 537556"/>
              <a:gd name="connsiteX346" fmla="*/ 311201 w 543520"/>
              <a:gd name="connsiteY346" fmla="*/ 531145 h 537556"/>
              <a:gd name="connsiteX347" fmla="*/ 310307 w 543520"/>
              <a:gd name="connsiteY347" fmla="*/ 532934 h 537556"/>
              <a:gd name="connsiteX348" fmla="*/ 310605 w 543520"/>
              <a:gd name="connsiteY348" fmla="*/ 534276 h 537556"/>
              <a:gd name="connsiteX349" fmla="*/ 312096 w 543520"/>
              <a:gd name="connsiteY349" fmla="*/ 535171 h 537556"/>
              <a:gd name="connsiteX350" fmla="*/ 314183 w 543520"/>
              <a:gd name="connsiteY350" fmla="*/ 536811 h 537556"/>
              <a:gd name="connsiteX351" fmla="*/ 315973 w 543520"/>
              <a:gd name="connsiteY351" fmla="*/ 537557 h 537556"/>
              <a:gd name="connsiteX352" fmla="*/ 316868 w 543520"/>
              <a:gd name="connsiteY352" fmla="*/ 537557 h 537556"/>
              <a:gd name="connsiteX353" fmla="*/ 318060 w 543520"/>
              <a:gd name="connsiteY353" fmla="*/ 537557 h 537556"/>
              <a:gd name="connsiteX354" fmla="*/ 319104 w 543520"/>
              <a:gd name="connsiteY354" fmla="*/ 537258 h 537556"/>
              <a:gd name="connsiteX355" fmla="*/ 325516 w 543520"/>
              <a:gd name="connsiteY355" fmla="*/ 536065 h 537556"/>
              <a:gd name="connsiteX356" fmla="*/ 331481 w 543520"/>
              <a:gd name="connsiteY356" fmla="*/ 534872 h 537556"/>
              <a:gd name="connsiteX357" fmla="*/ 339831 w 543520"/>
              <a:gd name="connsiteY357" fmla="*/ 533083 h 537556"/>
              <a:gd name="connsiteX358" fmla="*/ 345497 w 543520"/>
              <a:gd name="connsiteY358" fmla="*/ 531890 h 537556"/>
              <a:gd name="connsiteX359" fmla="*/ 351462 w 543520"/>
              <a:gd name="connsiteY359" fmla="*/ 530697 h 537556"/>
              <a:gd name="connsiteX360" fmla="*/ 360260 w 543520"/>
              <a:gd name="connsiteY360" fmla="*/ 528908 h 537556"/>
              <a:gd name="connsiteX361" fmla="*/ 369654 w 543520"/>
              <a:gd name="connsiteY361" fmla="*/ 526969 h 537556"/>
              <a:gd name="connsiteX362" fmla="*/ 379794 w 543520"/>
              <a:gd name="connsiteY362" fmla="*/ 524882 h 537556"/>
              <a:gd name="connsiteX363" fmla="*/ 382180 w 543520"/>
              <a:gd name="connsiteY363" fmla="*/ 523540 h 537556"/>
              <a:gd name="connsiteX364" fmla="*/ 389934 w 543520"/>
              <a:gd name="connsiteY364" fmla="*/ 516382 h 537556"/>
              <a:gd name="connsiteX365" fmla="*/ 393363 w 543520"/>
              <a:gd name="connsiteY365" fmla="*/ 513251 h 537556"/>
              <a:gd name="connsiteX366" fmla="*/ 400372 w 543520"/>
              <a:gd name="connsiteY366" fmla="*/ 506690 h 537556"/>
              <a:gd name="connsiteX367" fmla="*/ 405740 w 543520"/>
              <a:gd name="connsiteY367" fmla="*/ 501769 h 537556"/>
              <a:gd name="connsiteX368" fmla="*/ 412450 w 543520"/>
              <a:gd name="connsiteY368" fmla="*/ 495357 h 537556"/>
              <a:gd name="connsiteX369" fmla="*/ 419756 w 543520"/>
              <a:gd name="connsiteY369" fmla="*/ 489095 h 537556"/>
              <a:gd name="connsiteX370" fmla="*/ 425423 w 543520"/>
              <a:gd name="connsiteY370" fmla="*/ 484025 h 537556"/>
              <a:gd name="connsiteX371" fmla="*/ 434519 w 543520"/>
              <a:gd name="connsiteY371" fmla="*/ 478209 h 537556"/>
              <a:gd name="connsiteX372" fmla="*/ 448088 w 543520"/>
              <a:gd name="connsiteY372" fmla="*/ 469411 h 537556"/>
              <a:gd name="connsiteX373" fmla="*/ 461807 w 543520"/>
              <a:gd name="connsiteY373" fmla="*/ 460763 h 537556"/>
              <a:gd name="connsiteX374" fmla="*/ 475376 w 543520"/>
              <a:gd name="connsiteY374" fmla="*/ 451965 h 537556"/>
              <a:gd name="connsiteX375" fmla="*/ 489094 w 543520"/>
              <a:gd name="connsiteY375" fmla="*/ 443167 h 537556"/>
              <a:gd name="connsiteX376" fmla="*/ 502664 w 543520"/>
              <a:gd name="connsiteY376" fmla="*/ 434519 h 537556"/>
              <a:gd name="connsiteX377" fmla="*/ 516233 w 543520"/>
              <a:gd name="connsiteY377" fmla="*/ 425721 h 537556"/>
              <a:gd name="connsiteX378" fmla="*/ 529952 w 543520"/>
              <a:gd name="connsiteY378" fmla="*/ 416923 h 537556"/>
              <a:gd name="connsiteX379" fmla="*/ 543521 w 543520"/>
              <a:gd name="connsiteY379" fmla="*/ 408125 h 537556"/>
              <a:gd name="connsiteX380" fmla="*/ 540986 w 543520"/>
              <a:gd name="connsiteY380" fmla="*/ 402907 h 537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Lst>
            <a:rect l="l" t="t" r="r" b="b"/>
            <a:pathLst>
              <a:path w="543520" h="537556">
                <a:moveTo>
                  <a:pt x="540986" y="402907"/>
                </a:moveTo>
                <a:lnTo>
                  <a:pt x="538302" y="397240"/>
                </a:lnTo>
                <a:lnTo>
                  <a:pt x="534574" y="390083"/>
                </a:lnTo>
                <a:lnTo>
                  <a:pt x="532189" y="385758"/>
                </a:lnTo>
                <a:lnTo>
                  <a:pt x="531443" y="385013"/>
                </a:lnTo>
                <a:lnTo>
                  <a:pt x="520856" y="381583"/>
                </a:lnTo>
                <a:lnTo>
                  <a:pt x="509821" y="378154"/>
                </a:lnTo>
                <a:lnTo>
                  <a:pt x="503260" y="380241"/>
                </a:lnTo>
                <a:lnTo>
                  <a:pt x="502216" y="380092"/>
                </a:lnTo>
                <a:lnTo>
                  <a:pt x="500278" y="378750"/>
                </a:lnTo>
                <a:lnTo>
                  <a:pt x="498489" y="376961"/>
                </a:lnTo>
                <a:lnTo>
                  <a:pt x="497445" y="374575"/>
                </a:lnTo>
                <a:lnTo>
                  <a:pt x="494910" y="371145"/>
                </a:lnTo>
                <a:lnTo>
                  <a:pt x="492524" y="363689"/>
                </a:lnTo>
                <a:lnTo>
                  <a:pt x="492226" y="357576"/>
                </a:lnTo>
                <a:lnTo>
                  <a:pt x="491778" y="355488"/>
                </a:lnTo>
                <a:lnTo>
                  <a:pt x="485963" y="346989"/>
                </a:lnTo>
                <a:lnTo>
                  <a:pt x="480744" y="339235"/>
                </a:lnTo>
                <a:lnTo>
                  <a:pt x="477165" y="334016"/>
                </a:lnTo>
                <a:lnTo>
                  <a:pt x="476569" y="331630"/>
                </a:lnTo>
                <a:lnTo>
                  <a:pt x="477016" y="328797"/>
                </a:lnTo>
                <a:lnTo>
                  <a:pt x="478358" y="326113"/>
                </a:lnTo>
                <a:lnTo>
                  <a:pt x="483428" y="323130"/>
                </a:lnTo>
                <a:lnTo>
                  <a:pt x="488050" y="319850"/>
                </a:lnTo>
                <a:lnTo>
                  <a:pt x="488647" y="317464"/>
                </a:lnTo>
                <a:lnTo>
                  <a:pt x="488945" y="311052"/>
                </a:lnTo>
                <a:lnTo>
                  <a:pt x="487454" y="309114"/>
                </a:lnTo>
                <a:lnTo>
                  <a:pt x="486410" y="305237"/>
                </a:lnTo>
                <a:lnTo>
                  <a:pt x="485217" y="300167"/>
                </a:lnTo>
                <a:lnTo>
                  <a:pt x="485068" y="296886"/>
                </a:lnTo>
                <a:lnTo>
                  <a:pt x="487156" y="290325"/>
                </a:lnTo>
                <a:lnTo>
                  <a:pt x="489542" y="283466"/>
                </a:lnTo>
                <a:lnTo>
                  <a:pt x="488050" y="275861"/>
                </a:lnTo>
                <a:lnTo>
                  <a:pt x="486858" y="260502"/>
                </a:lnTo>
                <a:lnTo>
                  <a:pt x="487603" y="248424"/>
                </a:lnTo>
                <a:lnTo>
                  <a:pt x="487007" y="244100"/>
                </a:lnTo>
                <a:lnTo>
                  <a:pt x="486560" y="242161"/>
                </a:lnTo>
                <a:lnTo>
                  <a:pt x="485068" y="236495"/>
                </a:lnTo>
                <a:lnTo>
                  <a:pt x="483130" y="230531"/>
                </a:lnTo>
                <a:lnTo>
                  <a:pt x="482235" y="228443"/>
                </a:lnTo>
                <a:lnTo>
                  <a:pt x="479849" y="223671"/>
                </a:lnTo>
                <a:lnTo>
                  <a:pt x="475674" y="217856"/>
                </a:lnTo>
                <a:lnTo>
                  <a:pt x="473586" y="214128"/>
                </a:lnTo>
                <a:lnTo>
                  <a:pt x="476569" y="212189"/>
                </a:lnTo>
                <a:lnTo>
                  <a:pt x="479104" y="210698"/>
                </a:lnTo>
                <a:lnTo>
                  <a:pt x="477463" y="203690"/>
                </a:lnTo>
                <a:lnTo>
                  <a:pt x="476122" y="197576"/>
                </a:lnTo>
                <a:lnTo>
                  <a:pt x="474929" y="192655"/>
                </a:lnTo>
                <a:lnTo>
                  <a:pt x="472990" y="183858"/>
                </a:lnTo>
                <a:lnTo>
                  <a:pt x="471350" y="176253"/>
                </a:lnTo>
                <a:lnTo>
                  <a:pt x="469710" y="168797"/>
                </a:lnTo>
                <a:lnTo>
                  <a:pt x="468069" y="161938"/>
                </a:lnTo>
                <a:lnTo>
                  <a:pt x="466578" y="155079"/>
                </a:lnTo>
                <a:lnTo>
                  <a:pt x="465982" y="154184"/>
                </a:lnTo>
                <a:lnTo>
                  <a:pt x="461359" y="150903"/>
                </a:lnTo>
                <a:lnTo>
                  <a:pt x="457035" y="147921"/>
                </a:lnTo>
                <a:lnTo>
                  <a:pt x="452710" y="144492"/>
                </a:lnTo>
                <a:lnTo>
                  <a:pt x="447939" y="140764"/>
                </a:lnTo>
                <a:lnTo>
                  <a:pt x="447193" y="136141"/>
                </a:lnTo>
                <a:lnTo>
                  <a:pt x="444658" y="129133"/>
                </a:lnTo>
                <a:lnTo>
                  <a:pt x="442123" y="125256"/>
                </a:lnTo>
                <a:lnTo>
                  <a:pt x="441080" y="124212"/>
                </a:lnTo>
                <a:lnTo>
                  <a:pt x="435860" y="121677"/>
                </a:lnTo>
                <a:lnTo>
                  <a:pt x="432878" y="119739"/>
                </a:lnTo>
                <a:lnTo>
                  <a:pt x="431984" y="118695"/>
                </a:lnTo>
                <a:lnTo>
                  <a:pt x="431387" y="115862"/>
                </a:lnTo>
                <a:lnTo>
                  <a:pt x="429299" y="110046"/>
                </a:lnTo>
                <a:lnTo>
                  <a:pt x="426914" y="104976"/>
                </a:lnTo>
                <a:lnTo>
                  <a:pt x="426019" y="101398"/>
                </a:lnTo>
                <a:lnTo>
                  <a:pt x="425870" y="96924"/>
                </a:lnTo>
                <a:lnTo>
                  <a:pt x="426317" y="93793"/>
                </a:lnTo>
                <a:lnTo>
                  <a:pt x="427361" y="92451"/>
                </a:lnTo>
                <a:lnTo>
                  <a:pt x="432431" y="88425"/>
                </a:lnTo>
                <a:lnTo>
                  <a:pt x="434817" y="83653"/>
                </a:lnTo>
                <a:lnTo>
                  <a:pt x="437799" y="81864"/>
                </a:lnTo>
                <a:lnTo>
                  <a:pt x="440334" y="80373"/>
                </a:lnTo>
                <a:lnTo>
                  <a:pt x="442422" y="78881"/>
                </a:lnTo>
                <a:lnTo>
                  <a:pt x="444211" y="76346"/>
                </a:lnTo>
                <a:lnTo>
                  <a:pt x="445553" y="73662"/>
                </a:lnTo>
                <a:lnTo>
                  <a:pt x="445851" y="70680"/>
                </a:lnTo>
                <a:lnTo>
                  <a:pt x="446448" y="66057"/>
                </a:lnTo>
                <a:lnTo>
                  <a:pt x="447343" y="62777"/>
                </a:lnTo>
                <a:lnTo>
                  <a:pt x="449430" y="59049"/>
                </a:lnTo>
                <a:lnTo>
                  <a:pt x="448535" y="56067"/>
                </a:lnTo>
                <a:lnTo>
                  <a:pt x="447491" y="52786"/>
                </a:lnTo>
                <a:lnTo>
                  <a:pt x="447790" y="47269"/>
                </a:lnTo>
                <a:lnTo>
                  <a:pt x="447491" y="45033"/>
                </a:lnTo>
                <a:lnTo>
                  <a:pt x="446597" y="42945"/>
                </a:lnTo>
                <a:lnTo>
                  <a:pt x="445553" y="40410"/>
                </a:lnTo>
                <a:lnTo>
                  <a:pt x="445553" y="38322"/>
                </a:lnTo>
                <a:lnTo>
                  <a:pt x="446448" y="32656"/>
                </a:lnTo>
                <a:lnTo>
                  <a:pt x="447193" y="28332"/>
                </a:lnTo>
                <a:lnTo>
                  <a:pt x="448237" y="22665"/>
                </a:lnTo>
                <a:lnTo>
                  <a:pt x="447939" y="21174"/>
                </a:lnTo>
                <a:lnTo>
                  <a:pt x="447044" y="19981"/>
                </a:lnTo>
                <a:lnTo>
                  <a:pt x="444658" y="18788"/>
                </a:lnTo>
                <a:lnTo>
                  <a:pt x="444509" y="18043"/>
                </a:lnTo>
                <a:lnTo>
                  <a:pt x="445255" y="17148"/>
                </a:lnTo>
                <a:lnTo>
                  <a:pt x="448834" y="14464"/>
                </a:lnTo>
                <a:lnTo>
                  <a:pt x="450772" y="10438"/>
                </a:lnTo>
                <a:lnTo>
                  <a:pt x="452412" y="9543"/>
                </a:lnTo>
                <a:lnTo>
                  <a:pt x="454947" y="8052"/>
                </a:lnTo>
                <a:lnTo>
                  <a:pt x="454798" y="6561"/>
                </a:lnTo>
                <a:lnTo>
                  <a:pt x="454351" y="4772"/>
                </a:lnTo>
                <a:lnTo>
                  <a:pt x="442422" y="5666"/>
                </a:lnTo>
                <a:lnTo>
                  <a:pt x="436755" y="7456"/>
                </a:lnTo>
                <a:lnTo>
                  <a:pt x="433624" y="6710"/>
                </a:lnTo>
                <a:lnTo>
                  <a:pt x="428852" y="2833"/>
                </a:lnTo>
                <a:lnTo>
                  <a:pt x="424230" y="1044"/>
                </a:lnTo>
                <a:lnTo>
                  <a:pt x="418116" y="0"/>
                </a:lnTo>
                <a:lnTo>
                  <a:pt x="419011" y="3877"/>
                </a:lnTo>
                <a:lnTo>
                  <a:pt x="416625" y="4623"/>
                </a:lnTo>
                <a:lnTo>
                  <a:pt x="410959" y="5368"/>
                </a:lnTo>
                <a:lnTo>
                  <a:pt x="401564" y="2833"/>
                </a:lnTo>
                <a:lnTo>
                  <a:pt x="399328" y="149"/>
                </a:lnTo>
                <a:lnTo>
                  <a:pt x="395153" y="1491"/>
                </a:lnTo>
                <a:lnTo>
                  <a:pt x="393065" y="4772"/>
                </a:lnTo>
                <a:lnTo>
                  <a:pt x="388144" y="7157"/>
                </a:lnTo>
                <a:lnTo>
                  <a:pt x="379197" y="9245"/>
                </a:lnTo>
                <a:lnTo>
                  <a:pt x="371294" y="13122"/>
                </a:lnTo>
                <a:lnTo>
                  <a:pt x="367864" y="13868"/>
                </a:lnTo>
                <a:lnTo>
                  <a:pt x="365330" y="12973"/>
                </a:lnTo>
                <a:lnTo>
                  <a:pt x="359961" y="8947"/>
                </a:lnTo>
                <a:lnTo>
                  <a:pt x="356979" y="7157"/>
                </a:lnTo>
                <a:lnTo>
                  <a:pt x="353848" y="6114"/>
                </a:lnTo>
                <a:lnTo>
                  <a:pt x="328051" y="6114"/>
                </a:lnTo>
                <a:lnTo>
                  <a:pt x="321192" y="9245"/>
                </a:lnTo>
                <a:lnTo>
                  <a:pt x="306877" y="9692"/>
                </a:lnTo>
                <a:lnTo>
                  <a:pt x="303447" y="11035"/>
                </a:lnTo>
                <a:lnTo>
                  <a:pt x="296886" y="15359"/>
                </a:lnTo>
                <a:lnTo>
                  <a:pt x="290176" y="15060"/>
                </a:lnTo>
                <a:lnTo>
                  <a:pt x="280484" y="16403"/>
                </a:lnTo>
                <a:lnTo>
                  <a:pt x="261695" y="17894"/>
                </a:lnTo>
                <a:lnTo>
                  <a:pt x="254090" y="20280"/>
                </a:lnTo>
                <a:lnTo>
                  <a:pt x="249319" y="23113"/>
                </a:lnTo>
                <a:lnTo>
                  <a:pt x="242161" y="26095"/>
                </a:lnTo>
                <a:lnTo>
                  <a:pt x="236793" y="29226"/>
                </a:lnTo>
                <a:lnTo>
                  <a:pt x="232618" y="32209"/>
                </a:lnTo>
                <a:lnTo>
                  <a:pt x="229785" y="37279"/>
                </a:lnTo>
                <a:lnTo>
                  <a:pt x="227250" y="39515"/>
                </a:lnTo>
                <a:lnTo>
                  <a:pt x="223522" y="39813"/>
                </a:lnTo>
                <a:lnTo>
                  <a:pt x="219347" y="38471"/>
                </a:lnTo>
                <a:lnTo>
                  <a:pt x="217408" y="38621"/>
                </a:lnTo>
                <a:lnTo>
                  <a:pt x="204435" y="44585"/>
                </a:lnTo>
                <a:lnTo>
                  <a:pt x="199962" y="47418"/>
                </a:lnTo>
                <a:lnTo>
                  <a:pt x="196830" y="49953"/>
                </a:lnTo>
                <a:lnTo>
                  <a:pt x="193401" y="53979"/>
                </a:lnTo>
                <a:lnTo>
                  <a:pt x="189524" y="55918"/>
                </a:lnTo>
                <a:lnTo>
                  <a:pt x="184454" y="59646"/>
                </a:lnTo>
                <a:lnTo>
                  <a:pt x="178191" y="62479"/>
                </a:lnTo>
                <a:lnTo>
                  <a:pt x="175507" y="62777"/>
                </a:lnTo>
                <a:lnTo>
                  <a:pt x="170139" y="62181"/>
                </a:lnTo>
                <a:lnTo>
                  <a:pt x="170885" y="64417"/>
                </a:lnTo>
                <a:lnTo>
                  <a:pt x="172525" y="66207"/>
                </a:lnTo>
                <a:lnTo>
                  <a:pt x="178042" y="70382"/>
                </a:lnTo>
                <a:lnTo>
                  <a:pt x="181323" y="73066"/>
                </a:lnTo>
                <a:lnTo>
                  <a:pt x="181323" y="73961"/>
                </a:lnTo>
                <a:lnTo>
                  <a:pt x="180279" y="76048"/>
                </a:lnTo>
                <a:lnTo>
                  <a:pt x="179832" y="77539"/>
                </a:lnTo>
                <a:lnTo>
                  <a:pt x="180726" y="79031"/>
                </a:lnTo>
                <a:lnTo>
                  <a:pt x="182814" y="80969"/>
                </a:lnTo>
                <a:lnTo>
                  <a:pt x="182963" y="81864"/>
                </a:lnTo>
                <a:lnTo>
                  <a:pt x="182516" y="82907"/>
                </a:lnTo>
                <a:lnTo>
                  <a:pt x="181472" y="84846"/>
                </a:lnTo>
                <a:lnTo>
                  <a:pt x="183560" y="90810"/>
                </a:lnTo>
                <a:lnTo>
                  <a:pt x="184007" y="96477"/>
                </a:lnTo>
                <a:lnTo>
                  <a:pt x="183410" y="100652"/>
                </a:lnTo>
                <a:lnTo>
                  <a:pt x="183410" y="102889"/>
                </a:lnTo>
                <a:lnTo>
                  <a:pt x="183708" y="104976"/>
                </a:lnTo>
                <a:lnTo>
                  <a:pt x="185647" y="109599"/>
                </a:lnTo>
                <a:lnTo>
                  <a:pt x="184305" y="117204"/>
                </a:lnTo>
                <a:lnTo>
                  <a:pt x="185796" y="121230"/>
                </a:lnTo>
                <a:lnTo>
                  <a:pt x="187735" y="124659"/>
                </a:lnTo>
                <a:lnTo>
                  <a:pt x="188779" y="130624"/>
                </a:lnTo>
                <a:lnTo>
                  <a:pt x="190419" y="133457"/>
                </a:lnTo>
                <a:lnTo>
                  <a:pt x="192954" y="135992"/>
                </a:lnTo>
                <a:lnTo>
                  <a:pt x="194445" y="136738"/>
                </a:lnTo>
                <a:lnTo>
                  <a:pt x="197278" y="138825"/>
                </a:lnTo>
                <a:lnTo>
                  <a:pt x="199366" y="140615"/>
                </a:lnTo>
                <a:lnTo>
                  <a:pt x="200558" y="143150"/>
                </a:lnTo>
                <a:lnTo>
                  <a:pt x="198024" y="145237"/>
                </a:lnTo>
                <a:lnTo>
                  <a:pt x="195936" y="147027"/>
                </a:lnTo>
                <a:lnTo>
                  <a:pt x="195340" y="149114"/>
                </a:lnTo>
                <a:lnTo>
                  <a:pt x="196234" y="152395"/>
                </a:lnTo>
                <a:lnTo>
                  <a:pt x="196234" y="154035"/>
                </a:lnTo>
                <a:lnTo>
                  <a:pt x="195041" y="154631"/>
                </a:lnTo>
                <a:lnTo>
                  <a:pt x="189673" y="154482"/>
                </a:lnTo>
                <a:lnTo>
                  <a:pt x="185498" y="154333"/>
                </a:lnTo>
                <a:lnTo>
                  <a:pt x="180726" y="154184"/>
                </a:lnTo>
                <a:lnTo>
                  <a:pt x="174016" y="153886"/>
                </a:lnTo>
                <a:lnTo>
                  <a:pt x="169841" y="153737"/>
                </a:lnTo>
                <a:lnTo>
                  <a:pt x="164174" y="153438"/>
                </a:lnTo>
                <a:lnTo>
                  <a:pt x="162087" y="153588"/>
                </a:lnTo>
                <a:lnTo>
                  <a:pt x="156868" y="154482"/>
                </a:lnTo>
                <a:lnTo>
                  <a:pt x="153140" y="155079"/>
                </a:lnTo>
                <a:lnTo>
                  <a:pt x="152544" y="155228"/>
                </a:lnTo>
                <a:lnTo>
                  <a:pt x="151351" y="156123"/>
                </a:lnTo>
                <a:lnTo>
                  <a:pt x="150605" y="158508"/>
                </a:lnTo>
                <a:lnTo>
                  <a:pt x="149860" y="161192"/>
                </a:lnTo>
                <a:lnTo>
                  <a:pt x="149114" y="162385"/>
                </a:lnTo>
                <a:lnTo>
                  <a:pt x="138079" y="166262"/>
                </a:lnTo>
                <a:lnTo>
                  <a:pt x="133755" y="166859"/>
                </a:lnTo>
                <a:lnTo>
                  <a:pt x="131220" y="166411"/>
                </a:lnTo>
                <a:lnTo>
                  <a:pt x="129431" y="166710"/>
                </a:lnTo>
                <a:lnTo>
                  <a:pt x="127791" y="167604"/>
                </a:lnTo>
                <a:lnTo>
                  <a:pt x="127343" y="168797"/>
                </a:lnTo>
                <a:lnTo>
                  <a:pt x="127194" y="170437"/>
                </a:lnTo>
                <a:lnTo>
                  <a:pt x="127642" y="172078"/>
                </a:lnTo>
                <a:lnTo>
                  <a:pt x="128686" y="174464"/>
                </a:lnTo>
                <a:lnTo>
                  <a:pt x="128834" y="176700"/>
                </a:lnTo>
                <a:lnTo>
                  <a:pt x="128089" y="178341"/>
                </a:lnTo>
                <a:lnTo>
                  <a:pt x="127940" y="179832"/>
                </a:lnTo>
                <a:lnTo>
                  <a:pt x="127642" y="181621"/>
                </a:lnTo>
                <a:lnTo>
                  <a:pt x="128238" y="182516"/>
                </a:lnTo>
                <a:lnTo>
                  <a:pt x="129282" y="182665"/>
                </a:lnTo>
                <a:lnTo>
                  <a:pt x="130326" y="183560"/>
                </a:lnTo>
                <a:lnTo>
                  <a:pt x="131966" y="184156"/>
                </a:lnTo>
                <a:lnTo>
                  <a:pt x="133159" y="185647"/>
                </a:lnTo>
                <a:lnTo>
                  <a:pt x="133159" y="187586"/>
                </a:lnTo>
                <a:lnTo>
                  <a:pt x="132115" y="188629"/>
                </a:lnTo>
                <a:lnTo>
                  <a:pt x="131071" y="189226"/>
                </a:lnTo>
                <a:lnTo>
                  <a:pt x="126896" y="189822"/>
                </a:lnTo>
                <a:lnTo>
                  <a:pt x="123615" y="190121"/>
                </a:lnTo>
                <a:lnTo>
                  <a:pt x="119291" y="193252"/>
                </a:lnTo>
                <a:lnTo>
                  <a:pt x="114818" y="196682"/>
                </a:lnTo>
                <a:lnTo>
                  <a:pt x="109301" y="198918"/>
                </a:lnTo>
                <a:lnTo>
                  <a:pt x="106915" y="199515"/>
                </a:lnTo>
                <a:lnTo>
                  <a:pt x="102739" y="201006"/>
                </a:lnTo>
                <a:lnTo>
                  <a:pt x="97819" y="203690"/>
                </a:lnTo>
                <a:lnTo>
                  <a:pt x="95284" y="207865"/>
                </a:lnTo>
                <a:lnTo>
                  <a:pt x="92152" y="212637"/>
                </a:lnTo>
                <a:lnTo>
                  <a:pt x="89170" y="215917"/>
                </a:lnTo>
                <a:lnTo>
                  <a:pt x="85144" y="218899"/>
                </a:lnTo>
                <a:lnTo>
                  <a:pt x="81416" y="220092"/>
                </a:lnTo>
                <a:lnTo>
                  <a:pt x="76496" y="221584"/>
                </a:lnTo>
                <a:lnTo>
                  <a:pt x="70531" y="222627"/>
                </a:lnTo>
                <a:lnTo>
                  <a:pt x="66207" y="223075"/>
                </a:lnTo>
                <a:lnTo>
                  <a:pt x="65014" y="223224"/>
                </a:lnTo>
                <a:lnTo>
                  <a:pt x="61286" y="223373"/>
                </a:lnTo>
                <a:lnTo>
                  <a:pt x="59347" y="223075"/>
                </a:lnTo>
                <a:lnTo>
                  <a:pt x="58005" y="222926"/>
                </a:lnTo>
                <a:lnTo>
                  <a:pt x="57409" y="223373"/>
                </a:lnTo>
                <a:lnTo>
                  <a:pt x="57260" y="224119"/>
                </a:lnTo>
                <a:lnTo>
                  <a:pt x="57260" y="225759"/>
                </a:lnTo>
                <a:lnTo>
                  <a:pt x="56961" y="227846"/>
                </a:lnTo>
                <a:lnTo>
                  <a:pt x="55769" y="229487"/>
                </a:lnTo>
                <a:lnTo>
                  <a:pt x="54874" y="230232"/>
                </a:lnTo>
                <a:lnTo>
                  <a:pt x="53979" y="230531"/>
                </a:lnTo>
                <a:lnTo>
                  <a:pt x="50699" y="230083"/>
                </a:lnTo>
                <a:lnTo>
                  <a:pt x="48164" y="229487"/>
                </a:lnTo>
                <a:lnTo>
                  <a:pt x="41752" y="228890"/>
                </a:lnTo>
                <a:lnTo>
                  <a:pt x="40559" y="229039"/>
                </a:lnTo>
                <a:lnTo>
                  <a:pt x="40112" y="229188"/>
                </a:lnTo>
                <a:lnTo>
                  <a:pt x="38173" y="230381"/>
                </a:lnTo>
                <a:lnTo>
                  <a:pt x="35191" y="232767"/>
                </a:lnTo>
                <a:lnTo>
                  <a:pt x="33103" y="234855"/>
                </a:lnTo>
                <a:lnTo>
                  <a:pt x="31612" y="235749"/>
                </a:lnTo>
                <a:lnTo>
                  <a:pt x="27884" y="236346"/>
                </a:lnTo>
                <a:lnTo>
                  <a:pt x="26244" y="237091"/>
                </a:lnTo>
                <a:lnTo>
                  <a:pt x="19534" y="242311"/>
                </a:lnTo>
                <a:lnTo>
                  <a:pt x="18043" y="243503"/>
                </a:lnTo>
                <a:lnTo>
                  <a:pt x="11034" y="247977"/>
                </a:lnTo>
                <a:lnTo>
                  <a:pt x="9096" y="249617"/>
                </a:lnTo>
                <a:lnTo>
                  <a:pt x="7456" y="250959"/>
                </a:lnTo>
                <a:lnTo>
                  <a:pt x="3281" y="254389"/>
                </a:lnTo>
                <a:lnTo>
                  <a:pt x="596" y="255880"/>
                </a:lnTo>
                <a:lnTo>
                  <a:pt x="149" y="256775"/>
                </a:lnTo>
                <a:lnTo>
                  <a:pt x="0" y="258713"/>
                </a:lnTo>
                <a:lnTo>
                  <a:pt x="0" y="263186"/>
                </a:lnTo>
                <a:lnTo>
                  <a:pt x="0" y="267511"/>
                </a:lnTo>
                <a:lnTo>
                  <a:pt x="0" y="273774"/>
                </a:lnTo>
                <a:lnTo>
                  <a:pt x="0" y="280036"/>
                </a:lnTo>
                <a:lnTo>
                  <a:pt x="0" y="287343"/>
                </a:lnTo>
                <a:lnTo>
                  <a:pt x="0" y="292115"/>
                </a:lnTo>
                <a:lnTo>
                  <a:pt x="0" y="298228"/>
                </a:lnTo>
                <a:lnTo>
                  <a:pt x="4921" y="301509"/>
                </a:lnTo>
                <a:lnTo>
                  <a:pt x="9990" y="304789"/>
                </a:lnTo>
                <a:lnTo>
                  <a:pt x="14911" y="307921"/>
                </a:lnTo>
                <a:lnTo>
                  <a:pt x="19832" y="311201"/>
                </a:lnTo>
                <a:lnTo>
                  <a:pt x="24753" y="314482"/>
                </a:lnTo>
                <a:lnTo>
                  <a:pt x="29674" y="317762"/>
                </a:lnTo>
                <a:lnTo>
                  <a:pt x="34594" y="320894"/>
                </a:lnTo>
                <a:lnTo>
                  <a:pt x="39664" y="324174"/>
                </a:lnTo>
                <a:lnTo>
                  <a:pt x="44585" y="327455"/>
                </a:lnTo>
                <a:lnTo>
                  <a:pt x="49506" y="330735"/>
                </a:lnTo>
                <a:lnTo>
                  <a:pt x="54427" y="333867"/>
                </a:lnTo>
                <a:lnTo>
                  <a:pt x="59347" y="337147"/>
                </a:lnTo>
                <a:lnTo>
                  <a:pt x="64417" y="340428"/>
                </a:lnTo>
                <a:lnTo>
                  <a:pt x="69338" y="343559"/>
                </a:lnTo>
                <a:lnTo>
                  <a:pt x="74259" y="346839"/>
                </a:lnTo>
                <a:lnTo>
                  <a:pt x="79180" y="350120"/>
                </a:lnTo>
                <a:lnTo>
                  <a:pt x="83355" y="352804"/>
                </a:lnTo>
                <a:lnTo>
                  <a:pt x="89767" y="357128"/>
                </a:lnTo>
                <a:lnTo>
                  <a:pt x="95731" y="361155"/>
                </a:lnTo>
                <a:lnTo>
                  <a:pt x="101696" y="365181"/>
                </a:lnTo>
                <a:lnTo>
                  <a:pt x="109748" y="370847"/>
                </a:lnTo>
                <a:lnTo>
                  <a:pt x="116905" y="376066"/>
                </a:lnTo>
                <a:lnTo>
                  <a:pt x="125554" y="382329"/>
                </a:lnTo>
                <a:lnTo>
                  <a:pt x="134203" y="388442"/>
                </a:lnTo>
                <a:lnTo>
                  <a:pt x="142851" y="394705"/>
                </a:lnTo>
                <a:lnTo>
                  <a:pt x="151500" y="400819"/>
                </a:lnTo>
                <a:lnTo>
                  <a:pt x="159999" y="407082"/>
                </a:lnTo>
                <a:lnTo>
                  <a:pt x="168648" y="413195"/>
                </a:lnTo>
                <a:lnTo>
                  <a:pt x="177297" y="419458"/>
                </a:lnTo>
                <a:lnTo>
                  <a:pt x="185945" y="425572"/>
                </a:lnTo>
                <a:lnTo>
                  <a:pt x="194594" y="431685"/>
                </a:lnTo>
                <a:lnTo>
                  <a:pt x="203093" y="437948"/>
                </a:lnTo>
                <a:lnTo>
                  <a:pt x="211742" y="444062"/>
                </a:lnTo>
                <a:lnTo>
                  <a:pt x="220391" y="450176"/>
                </a:lnTo>
                <a:lnTo>
                  <a:pt x="229039" y="456289"/>
                </a:lnTo>
                <a:lnTo>
                  <a:pt x="237688" y="462403"/>
                </a:lnTo>
                <a:lnTo>
                  <a:pt x="246187" y="468517"/>
                </a:lnTo>
                <a:lnTo>
                  <a:pt x="254836" y="474630"/>
                </a:lnTo>
                <a:lnTo>
                  <a:pt x="258713" y="477464"/>
                </a:lnTo>
                <a:lnTo>
                  <a:pt x="259011" y="478507"/>
                </a:lnTo>
                <a:lnTo>
                  <a:pt x="259459" y="480893"/>
                </a:lnTo>
                <a:lnTo>
                  <a:pt x="259161" y="483428"/>
                </a:lnTo>
                <a:lnTo>
                  <a:pt x="259309" y="485516"/>
                </a:lnTo>
                <a:lnTo>
                  <a:pt x="260353" y="487007"/>
                </a:lnTo>
                <a:lnTo>
                  <a:pt x="262590" y="488498"/>
                </a:lnTo>
                <a:lnTo>
                  <a:pt x="270940" y="492971"/>
                </a:lnTo>
                <a:lnTo>
                  <a:pt x="271686" y="493866"/>
                </a:lnTo>
                <a:lnTo>
                  <a:pt x="271984" y="495805"/>
                </a:lnTo>
                <a:lnTo>
                  <a:pt x="272879" y="498041"/>
                </a:lnTo>
                <a:lnTo>
                  <a:pt x="274668" y="499383"/>
                </a:lnTo>
                <a:lnTo>
                  <a:pt x="276756" y="500427"/>
                </a:lnTo>
                <a:lnTo>
                  <a:pt x="279291" y="501024"/>
                </a:lnTo>
                <a:lnTo>
                  <a:pt x="286896" y="501769"/>
                </a:lnTo>
                <a:lnTo>
                  <a:pt x="288536" y="502813"/>
                </a:lnTo>
                <a:lnTo>
                  <a:pt x="291816" y="506988"/>
                </a:lnTo>
                <a:lnTo>
                  <a:pt x="293606" y="507883"/>
                </a:lnTo>
                <a:lnTo>
                  <a:pt x="298825" y="509076"/>
                </a:lnTo>
                <a:lnTo>
                  <a:pt x="302404" y="509672"/>
                </a:lnTo>
                <a:lnTo>
                  <a:pt x="304044" y="510120"/>
                </a:lnTo>
                <a:lnTo>
                  <a:pt x="307324" y="511163"/>
                </a:lnTo>
                <a:lnTo>
                  <a:pt x="310903" y="513102"/>
                </a:lnTo>
                <a:lnTo>
                  <a:pt x="312841" y="514742"/>
                </a:lnTo>
                <a:lnTo>
                  <a:pt x="312841" y="515339"/>
                </a:lnTo>
                <a:lnTo>
                  <a:pt x="312841" y="516830"/>
                </a:lnTo>
                <a:lnTo>
                  <a:pt x="312841" y="521303"/>
                </a:lnTo>
                <a:lnTo>
                  <a:pt x="313438" y="523689"/>
                </a:lnTo>
                <a:lnTo>
                  <a:pt x="314183" y="525478"/>
                </a:lnTo>
                <a:lnTo>
                  <a:pt x="314183" y="526671"/>
                </a:lnTo>
                <a:lnTo>
                  <a:pt x="313289" y="527417"/>
                </a:lnTo>
                <a:lnTo>
                  <a:pt x="312543" y="528311"/>
                </a:lnTo>
                <a:lnTo>
                  <a:pt x="312245" y="529654"/>
                </a:lnTo>
                <a:lnTo>
                  <a:pt x="311201" y="531145"/>
                </a:lnTo>
                <a:lnTo>
                  <a:pt x="310307" y="532934"/>
                </a:lnTo>
                <a:lnTo>
                  <a:pt x="310605" y="534276"/>
                </a:lnTo>
                <a:lnTo>
                  <a:pt x="312096" y="535171"/>
                </a:lnTo>
                <a:lnTo>
                  <a:pt x="314183" y="536811"/>
                </a:lnTo>
                <a:lnTo>
                  <a:pt x="315973" y="537557"/>
                </a:lnTo>
                <a:lnTo>
                  <a:pt x="316868" y="537557"/>
                </a:lnTo>
                <a:lnTo>
                  <a:pt x="318060" y="537557"/>
                </a:lnTo>
                <a:lnTo>
                  <a:pt x="319104" y="537258"/>
                </a:lnTo>
                <a:lnTo>
                  <a:pt x="325516" y="536065"/>
                </a:lnTo>
                <a:lnTo>
                  <a:pt x="331481" y="534872"/>
                </a:lnTo>
                <a:lnTo>
                  <a:pt x="339831" y="533083"/>
                </a:lnTo>
                <a:lnTo>
                  <a:pt x="345497" y="531890"/>
                </a:lnTo>
                <a:lnTo>
                  <a:pt x="351462" y="530697"/>
                </a:lnTo>
                <a:lnTo>
                  <a:pt x="360260" y="528908"/>
                </a:lnTo>
                <a:lnTo>
                  <a:pt x="369654" y="526969"/>
                </a:lnTo>
                <a:lnTo>
                  <a:pt x="379794" y="524882"/>
                </a:lnTo>
                <a:lnTo>
                  <a:pt x="382180" y="523540"/>
                </a:lnTo>
                <a:lnTo>
                  <a:pt x="389934" y="516382"/>
                </a:lnTo>
                <a:lnTo>
                  <a:pt x="393363" y="513251"/>
                </a:lnTo>
                <a:lnTo>
                  <a:pt x="400372" y="506690"/>
                </a:lnTo>
                <a:lnTo>
                  <a:pt x="405740" y="501769"/>
                </a:lnTo>
                <a:lnTo>
                  <a:pt x="412450" y="495357"/>
                </a:lnTo>
                <a:lnTo>
                  <a:pt x="419756" y="489095"/>
                </a:lnTo>
                <a:lnTo>
                  <a:pt x="425423" y="484025"/>
                </a:lnTo>
                <a:lnTo>
                  <a:pt x="434519" y="478209"/>
                </a:lnTo>
                <a:lnTo>
                  <a:pt x="448088" y="469411"/>
                </a:lnTo>
                <a:lnTo>
                  <a:pt x="461807" y="460763"/>
                </a:lnTo>
                <a:lnTo>
                  <a:pt x="475376" y="451965"/>
                </a:lnTo>
                <a:lnTo>
                  <a:pt x="489094" y="443167"/>
                </a:lnTo>
                <a:lnTo>
                  <a:pt x="502664" y="434519"/>
                </a:lnTo>
                <a:lnTo>
                  <a:pt x="516233" y="425721"/>
                </a:lnTo>
                <a:lnTo>
                  <a:pt x="529952" y="416923"/>
                </a:lnTo>
                <a:lnTo>
                  <a:pt x="543521" y="408125"/>
                </a:lnTo>
                <a:lnTo>
                  <a:pt x="540986" y="402907"/>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22" name="Albania__">
            <a:extLst>
              <a:ext uri="{FF2B5EF4-FFF2-40B4-BE49-F238E27FC236}">
                <a16:creationId xmlns:a16="http://schemas.microsoft.com/office/drawing/2014/main" id="{552FB44F-495D-1B60-1FF0-76BD4E142220}"/>
              </a:ext>
            </a:extLst>
          </p:cNvPr>
          <p:cNvSpPr/>
          <p:nvPr/>
        </p:nvSpPr>
        <p:spPr>
          <a:xfrm>
            <a:off x="6510388" y="2851412"/>
            <a:ext cx="45032" cy="105001"/>
          </a:xfrm>
          <a:custGeom>
            <a:avLst/>
            <a:gdLst>
              <a:gd name="connsiteX0" fmla="*/ 43840 w 45032"/>
              <a:gd name="connsiteY0" fmla="*/ 63374 h 97818"/>
              <a:gd name="connsiteX1" fmla="*/ 43094 w 45032"/>
              <a:gd name="connsiteY1" fmla="*/ 61435 h 97818"/>
              <a:gd name="connsiteX2" fmla="*/ 43243 w 45032"/>
              <a:gd name="connsiteY2" fmla="*/ 59049 h 97818"/>
              <a:gd name="connsiteX3" fmla="*/ 43094 w 45032"/>
              <a:gd name="connsiteY3" fmla="*/ 58304 h 97818"/>
              <a:gd name="connsiteX4" fmla="*/ 42498 w 45032"/>
              <a:gd name="connsiteY4" fmla="*/ 57260 h 97818"/>
              <a:gd name="connsiteX5" fmla="*/ 40708 w 45032"/>
              <a:gd name="connsiteY5" fmla="*/ 56812 h 97818"/>
              <a:gd name="connsiteX6" fmla="*/ 37428 w 45032"/>
              <a:gd name="connsiteY6" fmla="*/ 57260 h 97818"/>
              <a:gd name="connsiteX7" fmla="*/ 36533 w 45032"/>
              <a:gd name="connsiteY7" fmla="*/ 56514 h 97818"/>
              <a:gd name="connsiteX8" fmla="*/ 35191 w 45032"/>
              <a:gd name="connsiteY8" fmla="*/ 52190 h 97818"/>
              <a:gd name="connsiteX9" fmla="*/ 33998 w 45032"/>
              <a:gd name="connsiteY9" fmla="*/ 51444 h 97818"/>
              <a:gd name="connsiteX10" fmla="*/ 32805 w 45032"/>
              <a:gd name="connsiteY10" fmla="*/ 49953 h 97818"/>
              <a:gd name="connsiteX11" fmla="*/ 30717 w 45032"/>
              <a:gd name="connsiteY11" fmla="*/ 45182 h 97818"/>
              <a:gd name="connsiteX12" fmla="*/ 30717 w 45032"/>
              <a:gd name="connsiteY12" fmla="*/ 43094 h 97818"/>
              <a:gd name="connsiteX13" fmla="*/ 30867 w 45032"/>
              <a:gd name="connsiteY13" fmla="*/ 41305 h 97818"/>
              <a:gd name="connsiteX14" fmla="*/ 29674 w 45032"/>
              <a:gd name="connsiteY14" fmla="*/ 37130 h 97818"/>
              <a:gd name="connsiteX15" fmla="*/ 30419 w 45032"/>
              <a:gd name="connsiteY15" fmla="*/ 36086 h 97818"/>
              <a:gd name="connsiteX16" fmla="*/ 31463 w 45032"/>
              <a:gd name="connsiteY16" fmla="*/ 35340 h 97818"/>
              <a:gd name="connsiteX17" fmla="*/ 31463 w 45032"/>
              <a:gd name="connsiteY17" fmla="*/ 33700 h 97818"/>
              <a:gd name="connsiteX18" fmla="*/ 31165 w 45032"/>
              <a:gd name="connsiteY18" fmla="*/ 31016 h 97818"/>
              <a:gd name="connsiteX19" fmla="*/ 32507 w 45032"/>
              <a:gd name="connsiteY19" fmla="*/ 25946 h 97818"/>
              <a:gd name="connsiteX20" fmla="*/ 32805 w 45032"/>
              <a:gd name="connsiteY20" fmla="*/ 25499 h 97818"/>
              <a:gd name="connsiteX21" fmla="*/ 33253 w 45032"/>
              <a:gd name="connsiteY21" fmla="*/ 24156 h 97818"/>
              <a:gd name="connsiteX22" fmla="*/ 32954 w 45032"/>
              <a:gd name="connsiteY22" fmla="*/ 21025 h 97818"/>
              <a:gd name="connsiteX23" fmla="*/ 31612 w 45032"/>
              <a:gd name="connsiteY23" fmla="*/ 15806 h 97818"/>
              <a:gd name="connsiteX24" fmla="*/ 30717 w 45032"/>
              <a:gd name="connsiteY24" fmla="*/ 14017 h 97818"/>
              <a:gd name="connsiteX25" fmla="*/ 28630 w 45032"/>
              <a:gd name="connsiteY25" fmla="*/ 12377 h 97818"/>
              <a:gd name="connsiteX26" fmla="*/ 26990 w 45032"/>
              <a:gd name="connsiteY26" fmla="*/ 11184 h 97818"/>
              <a:gd name="connsiteX27" fmla="*/ 24156 w 45032"/>
              <a:gd name="connsiteY27" fmla="*/ 10140 h 97818"/>
              <a:gd name="connsiteX28" fmla="*/ 22814 w 45032"/>
              <a:gd name="connsiteY28" fmla="*/ 7307 h 97818"/>
              <a:gd name="connsiteX29" fmla="*/ 20578 w 45032"/>
              <a:gd name="connsiteY29" fmla="*/ 4026 h 97818"/>
              <a:gd name="connsiteX30" fmla="*/ 19534 w 45032"/>
              <a:gd name="connsiteY30" fmla="*/ 3281 h 97818"/>
              <a:gd name="connsiteX31" fmla="*/ 19087 w 45032"/>
              <a:gd name="connsiteY31" fmla="*/ 3281 h 97818"/>
              <a:gd name="connsiteX32" fmla="*/ 16253 w 45032"/>
              <a:gd name="connsiteY32" fmla="*/ 4623 h 97818"/>
              <a:gd name="connsiteX33" fmla="*/ 14166 w 45032"/>
              <a:gd name="connsiteY33" fmla="*/ 5368 h 97818"/>
              <a:gd name="connsiteX34" fmla="*/ 12376 w 45032"/>
              <a:gd name="connsiteY34" fmla="*/ 5666 h 97818"/>
              <a:gd name="connsiteX35" fmla="*/ 11482 w 45032"/>
              <a:gd name="connsiteY35" fmla="*/ 4921 h 97818"/>
              <a:gd name="connsiteX36" fmla="*/ 11034 w 45032"/>
              <a:gd name="connsiteY36" fmla="*/ 4026 h 97818"/>
              <a:gd name="connsiteX37" fmla="*/ 11034 w 45032"/>
              <a:gd name="connsiteY37" fmla="*/ 1342 h 97818"/>
              <a:gd name="connsiteX38" fmla="*/ 10736 w 45032"/>
              <a:gd name="connsiteY38" fmla="*/ 447 h 97818"/>
              <a:gd name="connsiteX39" fmla="*/ 10140 w 45032"/>
              <a:gd name="connsiteY39" fmla="*/ 0 h 97818"/>
              <a:gd name="connsiteX40" fmla="*/ 8798 w 45032"/>
              <a:gd name="connsiteY40" fmla="*/ 596 h 97818"/>
              <a:gd name="connsiteX41" fmla="*/ 7306 w 45032"/>
              <a:gd name="connsiteY41" fmla="*/ 2684 h 97818"/>
              <a:gd name="connsiteX42" fmla="*/ 5815 w 45032"/>
              <a:gd name="connsiteY42" fmla="*/ 5219 h 97818"/>
              <a:gd name="connsiteX43" fmla="*/ 3728 w 45032"/>
              <a:gd name="connsiteY43" fmla="*/ 7754 h 97818"/>
              <a:gd name="connsiteX44" fmla="*/ 2087 w 45032"/>
              <a:gd name="connsiteY44" fmla="*/ 10140 h 97818"/>
              <a:gd name="connsiteX45" fmla="*/ 1044 w 45032"/>
              <a:gd name="connsiteY45" fmla="*/ 11929 h 97818"/>
              <a:gd name="connsiteX46" fmla="*/ 1193 w 45032"/>
              <a:gd name="connsiteY46" fmla="*/ 11780 h 97818"/>
              <a:gd name="connsiteX47" fmla="*/ 1939 w 45032"/>
              <a:gd name="connsiteY47" fmla="*/ 13868 h 97818"/>
              <a:gd name="connsiteX48" fmla="*/ 3430 w 45032"/>
              <a:gd name="connsiteY48" fmla="*/ 16253 h 97818"/>
              <a:gd name="connsiteX49" fmla="*/ 4175 w 45032"/>
              <a:gd name="connsiteY49" fmla="*/ 17894 h 97818"/>
              <a:gd name="connsiteX50" fmla="*/ 3877 w 45032"/>
              <a:gd name="connsiteY50" fmla="*/ 18788 h 97818"/>
              <a:gd name="connsiteX51" fmla="*/ 1939 w 45032"/>
              <a:gd name="connsiteY51" fmla="*/ 18490 h 97818"/>
              <a:gd name="connsiteX52" fmla="*/ 597 w 45032"/>
              <a:gd name="connsiteY52" fmla="*/ 17745 h 97818"/>
              <a:gd name="connsiteX53" fmla="*/ 1044 w 45032"/>
              <a:gd name="connsiteY53" fmla="*/ 19087 h 97818"/>
              <a:gd name="connsiteX54" fmla="*/ 895 w 45032"/>
              <a:gd name="connsiteY54" fmla="*/ 20578 h 97818"/>
              <a:gd name="connsiteX55" fmla="*/ 1044 w 45032"/>
              <a:gd name="connsiteY55" fmla="*/ 21472 h 97818"/>
              <a:gd name="connsiteX56" fmla="*/ 597 w 45032"/>
              <a:gd name="connsiteY56" fmla="*/ 24007 h 97818"/>
              <a:gd name="connsiteX57" fmla="*/ 597 w 45032"/>
              <a:gd name="connsiteY57" fmla="*/ 25648 h 97818"/>
              <a:gd name="connsiteX58" fmla="*/ 3877 w 45032"/>
              <a:gd name="connsiteY58" fmla="*/ 26095 h 97818"/>
              <a:gd name="connsiteX59" fmla="*/ 6710 w 45032"/>
              <a:gd name="connsiteY59" fmla="*/ 28332 h 97818"/>
              <a:gd name="connsiteX60" fmla="*/ 6710 w 45032"/>
              <a:gd name="connsiteY60" fmla="*/ 33252 h 97818"/>
              <a:gd name="connsiteX61" fmla="*/ 5964 w 45032"/>
              <a:gd name="connsiteY61" fmla="*/ 34594 h 97818"/>
              <a:gd name="connsiteX62" fmla="*/ 4623 w 45032"/>
              <a:gd name="connsiteY62" fmla="*/ 35787 h 97818"/>
              <a:gd name="connsiteX63" fmla="*/ 3131 w 45032"/>
              <a:gd name="connsiteY63" fmla="*/ 40261 h 97818"/>
              <a:gd name="connsiteX64" fmla="*/ 3430 w 45032"/>
              <a:gd name="connsiteY64" fmla="*/ 43690 h 97818"/>
              <a:gd name="connsiteX65" fmla="*/ 4175 w 45032"/>
              <a:gd name="connsiteY65" fmla="*/ 46375 h 97818"/>
              <a:gd name="connsiteX66" fmla="*/ 3579 w 45032"/>
              <a:gd name="connsiteY66" fmla="*/ 50699 h 97818"/>
              <a:gd name="connsiteX67" fmla="*/ 3728 w 45032"/>
              <a:gd name="connsiteY67" fmla="*/ 56365 h 97818"/>
              <a:gd name="connsiteX68" fmla="*/ 1640 w 45032"/>
              <a:gd name="connsiteY68" fmla="*/ 60988 h 97818"/>
              <a:gd name="connsiteX69" fmla="*/ 447 w 45032"/>
              <a:gd name="connsiteY69" fmla="*/ 65014 h 97818"/>
              <a:gd name="connsiteX70" fmla="*/ 597 w 45032"/>
              <a:gd name="connsiteY70" fmla="*/ 66356 h 97818"/>
              <a:gd name="connsiteX71" fmla="*/ 3131 w 45032"/>
              <a:gd name="connsiteY71" fmla="*/ 71426 h 97818"/>
              <a:gd name="connsiteX72" fmla="*/ 3579 w 45032"/>
              <a:gd name="connsiteY72" fmla="*/ 73513 h 97818"/>
              <a:gd name="connsiteX73" fmla="*/ 3131 w 45032"/>
              <a:gd name="connsiteY73" fmla="*/ 74408 h 97818"/>
              <a:gd name="connsiteX74" fmla="*/ 1939 w 45032"/>
              <a:gd name="connsiteY74" fmla="*/ 73811 h 97818"/>
              <a:gd name="connsiteX75" fmla="*/ 1044 w 45032"/>
              <a:gd name="connsiteY75" fmla="*/ 73364 h 97818"/>
              <a:gd name="connsiteX76" fmla="*/ 0 w 45032"/>
              <a:gd name="connsiteY76" fmla="*/ 73364 h 97818"/>
              <a:gd name="connsiteX77" fmla="*/ 1044 w 45032"/>
              <a:gd name="connsiteY77" fmla="*/ 75303 h 97818"/>
              <a:gd name="connsiteX78" fmla="*/ 2087 w 45032"/>
              <a:gd name="connsiteY78" fmla="*/ 77390 h 97818"/>
              <a:gd name="connsiteX79" fmla="*/ 4324 w 45032"/>
              <a:gd name="connsiteY79" fmla="*/ 79776 h 97818"/>
              <a:gd name="connsiteX80" fmla="*/ 14017 w 45032"/>
              <a:gd name="connsiteY80" fmla="*/ 85144 h 97818"/>
              <a:gd name="connsiteX81" fmla="*/ 16999 w 45032"/>
              <a:gd name="connsiteY81" fmla="*/ 90661 h 97818"/>
              <a:gd name="connsiteX82" fmla="*/ 17745 w 45032"/>
              <a:gd name="connsiteY82" fmla="*/ 93047 h 97818"/>
              <a:gd name="connsiteX83" fmla="*/ 17894 w 45032"/>
              <a:gd name="connsiteY83" fmla="*/ 96030 h 97818"/>
              <a:gd name="connsiteX84" fmla="*/ 18490 w 45032"/>
              <a:gd name="connsiteY84" fmla="*/ 95880 h 97818"/>
              <a:gd name="connsiteX85" fmla="*/ 19385 w 45032"/>
              <a:gd name="connsiteY85" fmla="*/ 96328 h 97818"/>
              <a:gd name="connsiteX86" fmla="*/ 21323 w 45032"/>
              <a:gd name="connsiteY86" fmla="*/ 97521 h 97818"/>
              <a:gd name="connsiteX87" fmla="*/ 23262 w 45032"/>
              <a:gd name="connsiteY87" fmla="*/ 97819 h 97818"/>
              <a:gd name="connsiteX88" fmla="*/ 24454 w 45032"/>
              <a:gd name="connsiteY88" fmla="*/ 96924 h 97818"/>
              <a:gd name="connsiteX89" fmla="*/ 25051 w 45032"/>
              <a:gd name="connsiteY89" fmla="*/ 96179 h 97818"/>
              <a:gd name="connsiteX90" fmla="*/ 25498 w 45032"/>
              <a:gd name="connsiteY90" fmla="*/ 94986 h 97818"/>
              <a:gd name="connsiteX91" fmla="*/ 25648 w 45032"/>
              <a:gd name="connsiteY91" fmla="*/ 93644 h 97818"/>
              <a:gd name="connsiteX92" fmla="*/ 25946 w 45032"/>
              <a:gd name="connsiteY92" fmla="*/ 93196 h 97818"/>
              <a:gd name="connsiteX93" fmla="*/ 27437 w 45032"/>
              <a:gd name="connsiteY93" fmla="*/ 93345 h 97818"/>
              <a:gd name="connsiteX94" fmla="*/ 27884 w 45032"/>
              <a:gd name="connsiteY94" fmla="*/ 92898 h 97818"/>
              <a:gd name="connsiteX95" fmla="*/ 27884 w 45032"/>
              <a:gd name="connsiteY95" fmla="*/ 91705 h 97818"/>
              <a:gd name="connsiteX96" fmla="*/ 26990 w 45032"/>
              <a:gd name="connsiteY96" fmla="*/ 90065 h 97818"/>
              <a:gd name="connsiteX97" fmla="*/ 26095 w 45032"/>
              <a:gd name="connsiteY97" fmla="*/ 88127 h 97818"/>
              <a:gd name="connsiteX98" fmla="*/ 26095 w 45032"/>
              <a:gd name="connsiteY98" fmla="*/ 87232 h 97818"/>
              <a:gd name="connsiteX99" fmla="*/ 26840 w 45032"/>
              <a:gd name="connsiteY99" fmla="*/ 86934 h 97818"/>
              <a:gd name="connsiteX100" fmla="*/ 28034 w 45032"/>
              <a:gd name="connsiteY100" fmla="*/ 86039 h 97818"/>
              <a:gd name="connsiteX101" fmla="*/ 28630 w 45032"/>
              <a:gd name="connsiteY101" fmla="*/ 84995 h 97818"/>
              <a:gd name="connsiteX102" fmla="*/ 29823 w 45032"/>
              <a:gd name="connsiteY102" fmla="*/ 84399 h 97818"/>
              <a:gd name="connsiteX103" fmla="*/ 31761 w 45032"/>
              <a:gd name="connsiteY103" fmla="*/ 84399 h 97818"/>
              <a:gd name="connsiteX104" fmla="*/ 33849 w 45032"/>
              <a:gd name="connsiteY104" fmla="*/ 83951 h 97818"/>
              <a:gd name="connsiteX105" fmla="*/ 35191 w 45032"/>
              <a:gd name="connsiteY105" fmla="*/ 82758 h 97818"/>
              <a:gd name="connsiteX106" fmla="*/ 35340 w 45032"/>
              <a:gd name="connsiteY106" fmla="*/ 81715 h 97818"/>
              <a:gd name="connsiteX107" fmla="*/ 36235 w 45032"/>
              <a:gd name="connsiteY107" fmla="*/ 78583 h 97818"/>
              <a:gd name="connsiteX108" fmla="*/ 36831 w 45032"/>
              <a:gd name="connsiteY108" fmla="*/ 77092 h 97818"/>
              <a:gd name="connsiteX109" fmla="*/ 37726 w 45032"/>
              <a:gd name="connsiteY109" fmla="*/ 75750 h 97818"/>
              <a:gd name="connsiteX110" fmla="*/ 38173 w 45032"/>
              <a:gd name="connsiteY110" fmla="*/ 73961 h 97818"/>
              <a:gd name="connsiteX111" fmla="*/ 39068 w 45032"/>
              <a:gd name="connsiteY111" fmla="*/ 72171 h 97818"/>
              <a:gd name="connsiteX112" fmla="*/ 41006 w 45032"/>
              <a:gd name="connsiteY112" fmla="*/ 71426 h 97818"/>
              <a:gd name="connsiteX113" fmla="*/ 42945 w 45032"/>
              <a:gd name="connsiteY113" fmla="*/ 70531 h 97818"/>
              <a:gd name="connsiteX114" fmla="*/ 44287 w 45032"/>
              <a:gd name="connsiteY114" fmla="*/ 68294 h 97818"/>
              <a:gd name="connsiteX115" fmla="*/ 45032 w 45032"/>
              <a:gd name="connsiteY115" fmla="*/ 66356 h 97818"/>
              <a:gd name="connsiteX116" fmla="*/ 45032 w 45032"/>
              <a:gd name="connsiteY116" fmla="*/ 65312 h 97818"/>
              <a:gd name="connsiteX117" fmla="*/ 43840 w 45032"/>
              <a:gd name="connsiteY117" fmla="*/ 63374 h 97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5032" h="97818">
                <a:moveTo>
                  <a:pt x="43840" y="63374"/>
                </a:moveTo>
                <a:lnTo>
                  <a:pt x="43094" y="61435"/>
                </a:lnTo>
                <a:lnTo>
                  <a:pt x="43243" y="59049"/>
                </a:lnTo>
                <a:lnTo>
                  <a:pt x="43094" y="58304"/>
                </a:lnTo>
                <a:lnTo>
                  <a:pt x="42498" y="57260"/>
                </a:lnTo>
                <a:lnTo>
                  <a:pt x="40708" y="56812"/>
                </a:lnTo>
                <a:lnTo>
                  <a:pt x="37428" y="57260"/>
                </a:lnTo>
                <a:lnTo>
                  <a:pt x="36533" y="56514"/>
                </a:lnTo>
                <a:lnTo>
                  <a:pt x="35191" y="52190"/>
                </a:lnTo>
                <a:lnTo>
                  <a:pt x="33998" y="51444"/>
                </a:lnTo>
                <a:lnTo>
                  <a:pt x="32805" y="49953"/>
                </a:lnTo>
                <a:lnTo>
                  <a:pt x="30717" y="45182"/>
                </a:lnTo>
                <a:lnTo>
                  <a:pt x="30717" y="43094"/>
                </a:lnTo>
                <a:lnTo>
                  <a:pt x="30867" y="41305"/>
                </a:lnTo>
                <a:lnTo>
                  <a:pt x="29674" y="37130"/>
                </a:lnTo>
                <a:lnTo>
                  <a:pt x="30419" y="36086"/>
                </a:lnTo>
                <a:lnTo>
                  <a:pt x="31463" y="35340"/>
                </a:lnTo>
                <a:lnTo>
                  <a:pt x="31463" y="33700"/>
                </a:lnTo>
                <a:lnTo>
                  <a:pt x="31165" y="31016"/>
                </a:lnTo>
                <a:lnTo>
                  <a:pt x="32507" y="25946"/>
                </a:lnTo>
                <a:lnTo>
                  <a:pt x="32805" y="25499"/>
                </a:lnTo>
                <a:lnTo>
                  <a:pt x="33253" y="24156"/>
                </a:lnTo>
                <a:lnTo>
                  <a:pt x="32954" y="21025"/>
                </a:lnTo>
                <a:lnTo>
                  <a:pt x="31612" y="15806"/>
                </a:lnTo>
                <a:lnTo>
                  <a:pt x="30717" y="14017"/>
                </a:lnTo>
                <a:lnTo>
                  <a:pt x="28630" y="12377"/>
                </a:lnTo>
                <a:lnTo>
                  <a:pt x="26990" y="11184"/>
                </a:lnTo>
                <a:lnTo>
                  <a:pt x="24156" y="10140"/>
                </a:lnTo>
                <a:lnTo>
                  <a:pt x="22814" y="7307"/>
                </a:lnTo>
                <a:lnTo>
                  <a:pt x="20578" y="4026"/>
                </a:lnTo>
                <a:lnTo>
                  <a:pt x="19534" y="3281"/>
                </a:lnTo>
                <a:lnTo>
                  <a:pt x="19087" y="3281"/>
                </a:lnTo>
                <a:lnTo>
                  <a:pt x="16253" y="4623"/>
                </a:lnTo>
                <a:lnTo>
                  <a:pt x="14166" y="5368"/>
                </a:lnTo>
                <a:lnTo>
                  <a:pt x="12376" y="5666"/>
                </a:lnTo>
                <a:lnTo>
                  <a:pt x="11482" y="4921"/>
                </a:lnTo>
                <a:lnTo>
                  <a:pt x="11034" y="4026"/>
                </a:lnTo>
                <a:lnTo>
                  <a:pt x="11034" y="1342"/>
                </a:lnTo>
                <a:lnTo>
                  <a:pt x="10736" y="447"/>
                </a:lnTo>
                <a:lnTo>
                  <a:pt x="10140" y="0"/>
                </a:lnTo>
                <a:lnTo>
                  <a:pt x="8798" y="596"/>
                </a:lnTo>
                <a:lnTo>
                  <a:pt x="7306" y="2684"/>
                </a:lnTo>
                <a:lnTo>
                  <a:pt x="5815" y="5219"/>
                </a:lnTo>
                <a:lnTo>
                  <a:pt x="3728" y="7754"/>
                </a:lnTo>
                <a:lnTo>
                  <a:pt x="2087" y="10140"/>
                </a:lnTo>
                <a:lnTo>
                  <a:pt x="1044" y="11929"/>
                </a:lnTo>
                <a:lnTo>
                  <a:pt x="1193" y="11780"/>
                </a:lnTo>
                <a:lnTo>
                  <a:pt x="1939" y="13868"/>
                </a:lnTo>
                <a:lnTo>
                  <a:pt x="3430" y="16253"/>
                </a:lnTo>
                <a:lnTo>
                  <a:pt x="4175" y="17894"/>
                </a:lnTo>
                <a:lnTo>
                  <a:pt x="3877" y="18788"/>
                </a:lnTo>
                <a:lnTo>
                  <a:pt x="1939" y="18490"/>
                </a:lnTo>
                <a:lnTo>
                  <a:pt x="597" y="17745"/>
                </a:lnTo>
                <a:lnTo>
                  <a:pt x="1044" y="19087"/>
                </a:lnTo>
                <a:lnTo>
                  <a:pt x="895" y="20578"/>
                </a:lnTo>
                <a:lnTo>
                  <a:pt x="1044" y="21472"/>
                </a:lnTo>
                <a:lnTo>
                  <a:pt x="597" y="24007"/>
                </a:lnTo>
                <a:lnTo>
                  <a:pt x="597" y="25648"/>
                </a:lnTo>
                <a:lnTo>
                  <a:pt x="3877" y="26095"/>
                </a:lnTo>
                <a:lnTo>
                  <a:pt x="6710" y="28332"/>
                </a:lnTo>
                <a:lnTo>
                  <a:pt x="6710" y="33252"/>
                </a:lnTo>
                <a:lnTo>
                  <a:pt x="5964" y="34594"/>
                </a:lnTo>
                <a:lnTo>
                  <a:pt x="4623" y="35787"/>
                </a:lnTo>
                <a:lnTo>
                  <a:pt x="3131" y="40261"/>
                </a:lnTo>
                <a:lnTo>
                  <a:pt x="3430" y="43690"/>
                </a:lnTo>
                <a:lnTo>
                  <a:pt x="4175" y="46375"/>
                </a:lnTo>
                <a:lnTo>
                  <a:pt x="3579" y="50699"/>
                </a:lnTo>
                <a:lnTo>
                  <a:pt x="3728" y="56365"/>
                </a:lnTo>
                <a:lnTo>
                  <a:pt x="1640" y="60988"/>
                </a:lnTo>
                <a:lnTo>
                  <a:pt x="447" y="65014"/>
                </a:lnTo>
                <a:lnTo>
                  <a:pt x="597" y="66356"/>
                </a:lnTo>
                <a:lnTo>
                  <a:pt x="3131" y="71426"/>
                </a:lnTo>
                <a:lnTo>
                  <a:pt x="3579" y="73513"/>
                </a:lnTo>
                <a:lnTo>
                  <a:pt x="3131" y="74408"/>
                </a:lnTo>
                <a:lnTo>
                  <a:pt x="1939" y="73811"/>
                </a:lnTo>
                <a:lnTo>
                  <a:pt x="1044" y="73364"/>
                </a:lnTo>
                <a:lnTo>
                  <a:pt x="0" y="73364"/>
                </a:lnTo>
                <a:lnTo>
                  <a:pt x="1044" y="75303"/>
                </a:lnTo>
                <a:lnTo>
                  <a:pt x="2087" y="77390"/>
                </a:lnTo>
                <a:lnTo>
                  <a:pt x="4324" y="79776"/>
                </a:lnTo>
                <a:lnTo>
                  <a:pt x="14017" y="85144"/>
                </a:lnTo>
                <a:lnTo>
                  <a:pt x="16999" y="90661"/>
                </a:lnTo>
                <a:lnTo>
                  <a:pt x="17745" y="93047"/>
                </a:lnTo>
                <a:lnTo>
                  <a:pt x="17894" y="96030"/>
                </a:lnTo>
                <a:lnTo>
                  <a:pt x="18490" y="95880"/>
                </a:lnTo>
                <a:lnTo>
                  <a:pt x="19385" y="96328"/>
                </a:lnTo>
                <a:lnTo>
                  <a:pt x="21323" y="97521"/>
                </a:lnTo>
                <a:lnTo>
                  <a:pt x="23262" y="97819"/>
                </a:lnTo>
                <a:lnTo>
                  <a:pt x="24454" y="96924"/>
                </a:lnTo>
                <a:lnTo>
                  <a:pt x="25051" y="96179"/>
                </a:lnTo>
                <a:lnTo>
                  <a:pt x="25498" y="94986"/>
                </a:lnTo>
                <a:lnTo>
                  <a:pt x="25648" y="93644"/>
                </a:lnTo>
                <a:lnTo>
                  <a:pt x="25946" y="93196"/>
                </a:lnTo>
                <a:lnTo>
                  <a:pt x="27437" y="93345"/>
                </a:lnTo>
                <a:lnTo>
                  <a:pt x="27884" y="92898"/>
                </a:lnTo>
                <a:lnTo>
                  <a:pt x="27884" y="91705"/>
                </a:lnTo>
                <a:lnTo>
                  <a:pt x="26990" y="90065"/>
                </a:lnTo>
                <a:lnTo>
                  <a:pt x="26095" y="88127"/>
                </a:lnTo>
                <a:lnTo>
                  <a:pt x="26095" y="87232"/>
                </a:lnTo>
                <a:lnTo>
                  <a:pt x="26840" y="86934"/>
                </a:lnTo>
                <a:lnTo>
                  <a:pt x="28034" y="86039"/>
                </a:lnTo>
                <a:lnTo>
                  <a:pt x="28630" y="84995"/>
                </a:lnTo>
                <a:lnTo>
                  <a:pt x="29823" y="84399"/>
                </a:lnTo>
                <a:lnTo>
                  <a:pt x="31761" y="84399"/>
                </a:lnTo>
                <a:lnTo>
                  <a:pt x="33849" y="83951"/>
                </a:lnTo>
                <a:lnTo>
                  <a:pt x="35191" y="82758"/>
                </a:lnTo>
                <a:lnTo>
                  <a:pt x="35340" y="81715"/>
                </a:lnTo>
                <a:lnTo>
                  <a:pt x="36235" y="78583"/>
                </a:lnTo>
                <a:lnTo>
                  <a:pt x="36831" y="77092"/>
                </a:lnTo>
                <a:lnTo>
                  <a:pt x="37726" y="75750"/>
                </a:lnTo>
                <a:lnTo>
                  <a:pt x="38173" y="73961"/>
                </a:lnTo>
                <a:lnTo>
                  <a:pt x="39068" y="72171"/>
                </a:lnTo>
                <a:lnTo>
                  <a:pt x="41006" y="71426"/>
                </a:lnTo>
                <a:lnTo>
                  <a:pt x="42945" y="70531"/>
                </a:lnTo>
                <a:lnTo>
                  <a:pt x="44287" y="68294"/>
                </a:lnTo>
                <a:lnTo>
                  <a:pt x="45032" y="66356"/>
                </a:lnTo>
                <a:lnTo>
                  <a:pt x="45032" y="65312"/>
                </a:lnTo>
                <a:lnTo>
                  <a:pt x="43840" y="63374"/>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223" name="Afghanistan__">
            <a:extLst>
              <a:ext uri="{FF2B5EF4-FFF2-40B4-BE49-F238E27FC236}">
                <a16:creationId xmlns:a16="http://schemas.microsoft.com/office/drawing/2014/main" id="{2625E6D8-A5FA-5370-608D-F7E3B380C4E2}"/>
              </a:ext>
            </a:extLst>
          </p:cNvPr>
          <p:cNvSpPr/>
          <p:nvPr/>
        </p:nvSpPr>
        <p:spPr>
          <a:xfrm>
            <a:off x="7593852" y="2997548"/>
            <a:ext cx="379048" cy="299478"/>
          </a:xfrm>
          <a:custGeom>
            <a:avLst/>
            <a:gdLst>
              <a:gd name="connsiteX0" fmla="*/ 378750 w 379048"/>
              <a:gd name="connsiteY0" fmla="*/ 38471 h 278992"/>
              <a:gd name="connsiteX1" fmla="*/ 377557 w 379048"/>
              <a:gd name="connsiteY1" fmla="*/ 37129 h 278992"/>
              <a:gd name="connsiteX2" fmla="*/ 374873 w 379048"/>
              <a:gd name="connsiteY2" fmla="*/ 34893 h 278992"/>
              <a:gd name="connsiteX3" fmla="*/ 373084 w 379048"/>
              <a:gd name="connsiteY3" fmla="*/ 33700 h 278992"/>
              <a:gd name="connsiteX4" fmla="*/ 369505 w 379048"/>
              <a:gd name="connsiteY4" fmla="*/ 33998 h 278992"/>
              <a:gd name="connsiteX5" fmla="*/ 367417 w 379048"/>
              <a:gd name="connsiteY5" fmla="*/ 33700 h 278992"/>
              <a:gd name="connsiteX6" fmla="*/ 364882 w 379048"/>
              <a:gd name="connsiteY6" fmla="*/ 32954 h 278992"/>
              <a:gd name="connsiteX7" fmla="*/ 362497 w 379048"/>
              <a:gd name="connsiteY7" fmla="*/ 32954 h 278992"/>
              <a:gd name="connsiteX8" fmla="*/ 361005 w 379048"/>
              <a:gd name="connsiteY8" fmla="*/ 34296 h 278992"/>
              <a:gd name="connsiteX9" fmla="*/ 360111 w 379048"/>
              <a:gd name="connsiteY9" fmla="*/ 35787 h 278992"/>
              <a:gd name="connsiteX10" fmla="*/ 357725 w 379048"/>
              <a:gd name="connsiteY10" fmla="*/ 36086 h 278992"/>
              <a:gd name="connsiteX11" fmla="*/ 354295 w 379048"/>
              <a:gd name="connsiteY11" fmla="*/ 37129 h 278992"/>
              <a:gd name="connsiteX12" fmla="*/ 349076 w 379048"/>
              <a:gd name="connsiteY12" fmla="*/ 38770 h 278992"/>
              <a:gd name="connsiteX13" fmla="*/ 346541 w 379048"/>
              <a:gd name="connsiteY13" fmla="*/ 38621 h 278992"/>
              <a:gd name="connsiteX14" fmla="*/ 345796 w 379048"/>
              <a:gd name="connsiteY14" fmla="*/ 37875 h 278992"/>
              <a:gd name="connsiteX15" fmla="*/ 346392 w 379048"/>
              <a:gd name="connsiteY15" fmla="*/ 36980 h 278992"/>
              <a:gd name="connsiteX16" fmla="*/ 348182 w 379048"/>
              <a:gd name="connsiteY16" fmla="*/ 35787 h 278992"/>
              <a:gd name="connsiteX17" fmla="*/ 348629 w 379048"/>
              <a:gd name="connsiteY17" fmla="*/ 34296 h 278992"/>
              <a:gd name="connsiteX18" fmla="*/ 348331 w 379048"/>
              <a:gd name="connsiteY18" fmla="*/ 32954 h 278992"/>
              <a:gd name="connsiteX19" fmla="*/ 346691 w 379048"/>
              <a:gd name="connsiteY19" fmla="*/ 32507 h 278992"/>
              <a:gd name="connsiteX20" fmla="*/ 345945 w 379048"/>
              <a:gd name="connsiteY20" fmla="*/ 32358 h 278992"/>
              <a:gd name="connsiteX21" fmla="*/ 345199 w 379048"/>
              <a:gd name="connsiteY21" fmla="*/ 32059 h 278992"/>
              <a:gd name="connsiteX22" fmla="*/ 342068 w 379048"/>
              <a:gd name="connsiteY22" fmla="*/ 31165 h 278992"/>
              <a:gd name="connsiteX23" fmla="*/ 339384 w 379048"/>
              <a:gd name="connsiteY23" fmla="*/ 31463 h 278992"/>
              <a:gd name="connsiteX24" fmla="*/ 334910 w 379048"/>
              <a:gd name="connsiteY24" fmla="*/ 33252 h 278992"/>
              <a:gd name="connsiteX25" fmla="*/ 326560 w 379048"/>
              <a:gd name="connsiteY25" fmla="*/ 37726 h 278992"/>
              <a:gd name="connsiteX26" fmla="*/ 322981 w 379048"/>
              <a:gd name="connsiteY26" fmla="*/ 40708 h 278992"/>
              <a:gd name="connsiteX27" fmla="*/ 320297 w 379048"/>
              <a:gd name="connsiteY27" fmla="*/ 45182 h 278992"/>
              <a:gd name="connsiteX28" fmla="*/ 312394 w 379048"/>
              <a:gd name="connsiteY28" fmla="*/ 46673 h 278992"/>
              <a:gd name="connsiteX29" fmla="*/ 307026 w 379048"/>
              <a:gd name="connsiteY29" fmla="*/ 49207 h 278992"/>
              <a:gd name="connsiteX30" fmla="*/ 301509 w 379048"/>
              <a:gd name="connsiteY30" fmla="*/ 53532 h 278992"/>
              <a:gd name="connsiteX31" fmla="*/ 297781 w 379048"/>
              <a:gd name="connsiteY31" fmla="*/ 55769 h 278992"/>
              <a:gd name="connsiteX32" fmla="*/ 295992 w 379048"/>
              <a:gd name="connsiteY32" fmla="*/ 56067 h 278992"/>
              <a:gd name="connsiteX33" fmla="*/ 294202 w 379048"/>
              <a:gd name="connsiteY33" fmla="*/ 55620 h 278992"/>
              <a:gd name="connsiteX34" fmla="*/ 292413 w 379048"/>
              <a:gd name="connsiteY34" fmla="*/ 54576 h 278992"/>
              <a:gd name="connsiteX35" fmla="*/ 290623 w 379048"/>
              <a:gd name="connsiteY35" fmla="*/ 50997 h 278992"/>
              <a:gd name="connsiteX36" fmla="*/ 289132 w 379048"/>
              <a:gd name="connsiteY36" fmla="*/ 45629 h 278992"/>
              <a:gd name="connsiteX37" fmla="*/ 288089 w 379048"/>
              <a:gd name="connsiteY37" fmla="*/ 42050 h 278992"/>
              <a:gd name="connsiteX38" fmla="*/ 288685 w 379048"/>
              <a:gd name="connsiteY38" fmla="*/ 37577 h 278992"/>
              <a:gd name="connsiteX39" fmla="*/ 289281 w 379048"/>
              <a:gd name="connsiteY39" fmla="*/ 32358 h 278992"/>
              <a:gd name="connsiteX40" fmla="*/ 290027 w 379048"/>
              <a:gd name="connsiteY40" fmla="*/ 27139 h 278992"/>
              <a:gd name="connsiteX41" fmla="*/ 291071 w 379048"/>
              <a:gd name="connsiteY41" fmla="*/ 21025 h 278992"/>
              <a:gd name="connsiteX42" fmla="*/ 291965 w 379048"/>
              <a:gd name="connsiteY42" fmla="*/ 18788 h 278992"/>
              <a:gd name="connsiteX43" fmla="*/ 291965 w 379048"/>
              <a:gd name="connsiteY43" fmla="*/ 17297 h 278992"/>
              <a:gd name="connsiteX44" fmla="*/ 291220 w 379048"/>
              <a:gd name="connsiteY44" fmla="*/ 16552 h 278992"/>
              <a:gd name="connsiteX45" fmla="*/ 289580 w 379048"/>
              <a:gd name="connsiteY45" fmla="*/ 16701 h 278992"/>
              <a:gd name="connsiteX46" fmla="*/ 286896 w 379048"/>
              <a:gd name="connsiteY46" fmla="*/ 17446 h 278992"/>
              <a:gd name="connsiteX47" fmla="*/ 285106 w 379048"/>
              <a:gd name="connsiteY47" fmla="*/ 17595 h 278992"/>
              <a:gd name="connsiteX48" fmla="*/ 284062 w 379048"/>
              <a:gd name="connsiteY48" fmla="*/ 17148 h 278992"/>
              <a:gd name="connsiteX49" fmla="*/ 284212 w 379048"/>
              <a:gd name="connsiteY49" fmla="*/ 14166 h 278992"/>
              <a:gd name="connsiteX50" fmla="*/ 285404 w 379048"/>
              <a:gd name="connsiteY50" fmla="*/ 9096 h 278992"/>
              <a:gd name="connsiteX51" fmla="*/ 283466 w 379048"/>
              <a:gd name="connsiteY51" fmla="*/ 4772 h 278992"/>
              <a:gd name="connsiteX52" fmla="*/ 278098 w 379048"/>
              <a:gd name="connsiteY52" fmla="*/ 1193 h 278992"/>
              <a:gd name="connsiteX53" fmla="*/ 273475 w 379048"/>
              <a:gd name="connsiteY53" fmla="*/ 0 h 278992"/>
              <a:gd name="connsiteX54" fmla="*/ 269748 w 379048"/>
              <a:gd name="connsiteY54" fmla="*/ 1044 h 278992"/>
              <a:gd name="connsiteX55" fmla="*/ 266616 w 379048"/>
              <a:gd name="connsiteY55" fmla="*/ 3877 h 278992"/>
              <a:gd name="connsiteX56" fmla="*/ 264081 w 379048"/>
              <a:gd name="connsiteY56" fmla="*/ 8350 h 278992"/>
              <a:gd name="connsiteX57" fmla="*/ 261397 w 379048"/>
              <a:gd name="connsiteY57" fmla="*/ 12078 h 278992"/>
              <a:gd name="connsiteX58" fmla="*/ 258564 w 379048"/>
              <a:gd name="connsiteY58" fmla="*/ 14911 h 278992"/>
              <a:gd name="connsiteX59" fmla="*/ 256625 w 379048"/>
              <a:gd name="connsiteY59" fmla="*/ 16402 h 278992"/>
              <a:gd name="connsiteX60" fmla="*/ 256029 w 379048"/>
              <a:gd name="connsiteY60" fmla="*/ 16850 h 278992"/>
              <a:gd name="connsiteX61" fmla="*/ 255581 w 379048"/>
              <a:gd name="connsiteY61" fmla="*/ 18043 h 278992"/>
              <a:gd name="connsiteX62" fmla="*/ 257073 w 379048"/>
              <a:gd name="connsiteY62" fmla="*/ 21920 h 278992"/>
              <a:gd name="connsiteX63" fmla="*/ 257073 w 379048"/>
              <a:gd name="connsiteY63" fmla="*/ 25200 h 278992"/>
              <a:gd name="connsiteX64" fmla="*/ 255283 w 379048"/>
              <a:gd name="connsiteY64" fmla="*/ 27735 h 278992"/>
              <a:gd name="connsiteX65" fmla="*/ 253494 w 379048"/>
              <a:gd name="connsiteY65" fmla="*/ 28928 h 278992"/>
              <a:gd name="connsiteX66" fmla="*/ 251556 w 379048"/>
              <a:gd name="connsiteY66" fmla="*/ 28779 h 278992"/>
              <a:gd name="connsiteX67" fmla="*/ 249916 w 379048"/>
              <a:gd name="connsiteY67" fmla="*/ 28183 h 278992"/>
              <a:gd name="connsiteX68" fmla="*/ 248872 w 379048"/>
              <a:gd name="connsiteY68" fmla="*/ 27139 h 278992"/>
              <a:gd name="connsiteX69" fmla="*/ 245740 w 379048"/>
              <a:gd name="connsiteY69" fmla="*/ 26840 h 278992"/>
              <a:gd name="connsiteX70" fmla="*/ 240521 w 379048"/>
              <a:gd name="connsiteY70" fmla="*/ 27288 h 278992"/>
              <a:gd name="connsiteX71" fmla="*/ 236942 w 379048"/>
              <a:gd name="connsiteY71" fmla="*/ 28630 h 278992"/>
              <a:gd name="connsiteX72" fmla="*/ 235153 w 379048"/>
              <a:gd name="connsiteY72" fmla="*/ 30717 h 278992"/>
              <a:gd name="connsiteX73" fmla="*/ 234556 w 379048"/>
              <a:gd name="connsiteY73" fmla="*/ 33551 h 278992"/>
              <a:gd name="connsiteX74" fmla="*/ 235302 w 379048"/>
              <a:gd name="connsiteY74" fmla="*/ 36980 h 278992"/>
              <a:gd name="connsiteX75" fmla="*/ 235004 w 379048"/>
              <a:gd name="connsiteY75" fmla="*/ 39515 h 278992"/>
              <a:gd name="connsiteX76" fmla="*/ 233364 w 379048"/>
              <a:gd name="connsiteY76" fmla="*/ 41454 h 278992"/>
              <a:gd name="connsiteX77" fmla="*/ 232022 w 379048"/>
              <a:gd name="connsiteY77" fmla="*/ 42497 h 278992"/>
              <a:gd name="connsiteX78" fmla="*/ 230978 w 379048"/>
              <a:gd name="connsiteY78" fmla="*/ 42647 h 278992"/>
              <a:gd name="connsiteX79" fmla="*/ 228741 w 379048"/>
              <a:gd name="connsiteY79" fmla="*/ 41155 h 278992"/>
              <a:gd name="connsiteX80" fmla="*/ 225311 w 379048"/>
              <a:gd name="connsiteY80" fmla="*/ 37726 h 278992"/>
              <a:gd name="connsiteX81" fmla="*/ 223075 w 379048"/>
              <a:gd name="connsiteY81" fmla="*/ 35787 h 278992"/>
              <a:gd name="connsiteX82" fmla="*/ 221733 w 379048"/>
              <a:gd name="connsiteY82" fmla="*/ 35638 h 278992"/>
              <a:gd name="connsiteX83" fmla="*/ 220987 w 379048"/>
              <a:gd name="connsiteY83" fmla="*/ 35787 h 278992"/>
              <a:gd name="connsiteX84" fmla="*/ 220241 w 379048"/>
              <a:gd name="connsiteY84" fmla="*/ 36086 h 278992"/>
              <a:gd name="connsiteX85" fmla="*/ 219794 w 379048"/>
              <a:gd name="connsiteY85" fmla="*/ 36533 h 278992"/>
              <a:gd name="connsiteX86" fmla="*/ 219496 w 379048"/>
              <a:gd name="connsiteY86" fmla="*/ 37577 h 278992"/>
              <a:gd name="connsiteX87" fmla="*/ 218303 w 379048"/>
              <a:gd name="connsiteY87" fmla="*/ 38024 h 278992"/>
              <a:gd name="connsiteX88" fmla="*/ 216812 w 379048"/>
              <a:gd name="connsiteY88" fmla="*/ 37726 h 278992"/>
              <a:gd name="connsiteX89" fmla="*/ 215321 w 379048"/>
              <a:gd name="connsiteY89" fmla="*/ 38024 h 278992"/>
              <a:gd name="connsiteX90" fmla="*/ 214575 w 379048"/>
              <a:gd name="connsiteY90" fmla="*/ 39068 h 278992"/>
              <a:gd name="connsiteX91" fmla="*/ 212189 w 379048"/>
              <a:gd name="connsiteY91" fmla="*/ 40261 h 278992"/>
              <a:gd name="connsiteX92" fmla="*/ 207865 w 379048"/>
              <a:gd name="connsiteY92" fmla="*/ 41752 h 278992"/>
              <a:gd name="connsiteX93" fmla="*/ 205629 w 379048"/>
              <a:gd name="connsiteY93" fmla="*/ 43392 h 278992"/>
              <a:gd name="connsiteX94" fmla="*/ 205181 w 379048"/>
              <a:gd name="connsiteY94" fmla="*/ 45032 h 278992"/>
              <a:gd name="connsiteX95" fmla="*/ 204585 w 379048"/>
              <a:gd name="connsiteY95" fmla="*/ 45629 h 278992"/>
              <a:gd name="connsiteX96" fmla="*/ 203392 w 379048"/>
              <a:gd name="connsiteY96" fmla="*/ 45480 h 278992"/>
              <a:gd name="connsiteX97" fmla="*/ 199515 w 379048"/>
              <a:gd name="connsiteY97" fmla="*/ 47716 h 278992"/>
              <a:gd name="connsiteX98" fmla="*/ 196682 w 379048"/>
              <a:gd name="connsiteY98" fmla="*/ 46971 h 278992"/>
              <a:gd name="connsiteX99" fmla="*/ 193401 w 379048"/>
              <a:gd name="connsiteY99" fmla="*/ 44138 h 278992"/>
              <a:gd name="connsiteX100" fmla="*/ 191612 w 379048"/>
              <a:gd name="connsiteY100" fmla="*/ 41752 h 278992"/>
              <a:gd name="connsiteX101" fmla="*/ 191463 w 379048"/>
              <a:gd name="connsiteY101" fmla="*/ 40708 h 278992"/>
              <a:gd name="connsiteX102" fmla="*/ 191313 w 379048"/>
              <a:gd name="connsiteY102" fmla="*/ 39813 h 278992"/>
              <a:gd name="connsiteX103" fmla="*/ 189822 w 379048"/>
              <a:gd name="connsiteY103" fmla="*/ 38919 h 278992"/>
              <a:gd name="connsiteX104" fmla="*/ 187437 w 379048"/>
              <a:gd name="connsiteY104" fmla="*/ 39068 h 278992"/>
              <a:gd name="connsiteX105" fmla="*/ 185796 w 379048"/>
              <a:gd name="connsiteY105" fmla="*/ 38621 h 278992"/>
              <a:gd name="connsiteX106" fmla="*/ 185051 w 379048"/>
              <a:gd name="connsiteY106" fmla="*/ 37726 h 278992"/>
              <a:gd name="connsiteX107" fmla="*/ 183112 w 379048"/>
              <a:gd name="connsiteY107" fmla="*/ 38024 h 278992"/>
              <a:gd name="connsiteX108" fmla="*/ 179832 w 379048"/>
              <a:gd name="connsiteY108" fmla="*/ 39515 h 278992"/>
              <a:gd name="connsiteX109" fmla="*/ 176551 w 379048"/>
              <a:gd name="connsiteY109" fmla="*/ 38770 h 278992"/>
              <a:gd name="connsiteX110" fmla="*/ 173271 w 379048"/>
              <a:gd name="connsiteY110" fmla="*/ 35489 h 278992"/>
              <a:gd name="connsiteX111" fmla="*/ 166859 w 379048"/>
              <a:gd name="connsiteY111" fmla="*/ 34445 h 278992"/>
              <a:gd name="connsiteX112" fmla="*/ 158807 w 379048"/>
              <a:gd name="connsiteY112" fmla="*/ 35191 h 278992"/>
              <a:gd name="connsiteX113" fmla="*/ 157465 w 379048"/>
              <a:gd name="connsiteY113" fmla="*/ 35191 h 278992"/>
              <a:gd name="connsiteX114" fmla="*/ 154333 w 379048"/>
              <a:gd name="connsiteY114" fmla="*/ 34445 h 278992"/>
              <a:gd name="connsiteX115" fmla="*/ 147921 w 379048"/>
              <a:gd name="connsiteY115" fmla="*/ 32954 h 278992"/>
              <a:gd name="connsiteX116" fmla="*/ 142553 w 379048"/>
              <a:gd name="connsiteY116" fmla="*/ 30121 h 278992"/>
              <a:gd name="connsiteX117" fmla="*/ 138975 w 379048"/>
              <a:gd name="connsiteY117" fmla="*/ 28183 h 278992"/>
              <a:gd name="connsiteX118" fmla="*/ 138378 w 379048"/>
              <a:gd name="connsiteY118" fmla="*/ 28481 h 278992"/>
              <a:gd name="connsiteX119" fmla="*/ 136737 w 379048"/>
              <a:gd name="connsiteY119" fmla="*/ 29674 h 278992"/>
              <a:gd name="connsiteX120" fmla="*/ 135694 w 379048"/>
              <a:gd name="connsiteY120" fmla="*/ 31314 h 278992"/>
              <a:gd name="connsiteX121" fmla="*/ 134799 w 379048"/>
              <a:gd name="connsiteY121" fmla="*/ 34445 h 278992"/>
              <a:gd name="connsiteX122" fmla="*/ 133457 w 379048"/>
              <a:gd name="connsiteY122" fmla="*/ 38173 h 278992"/>
              <a:gd name="connsiteX123" fmla="*/ 126747 w 379048"/>
              <a:gd name="connsiteY123" fmla="*/ 38322 h 278992"/>
              <a:gd name="connsiteX124" fmla="*/ 121081 w 379048"/>
              <a:gd name="connsiteY124" fmla="*/ 38621 h 278992"/>
              <a:gd name="connsiteX125" fmla="*/ 117502 w 379048"/>
              <a:gd name="connsiteY125" fmla="*/ 39962 h 278992"/>
              <a:gd name="connsiteX126" fmla="*/ 113923 w 379048"/>
              <a:gd name="connsiteY126" fmla="*/ 41901 h 278992"/>
              <a:gd name="connsiteX127" fmla="*/ 113028 w 379048"/>
              <a:gd name="connsiteY127" fmla="*/ 44287 h 278992"/>
              <a:gd name="connsiteX128" fmla="*/ 112283 w 379048"/>
              <a:gd name="connsiteY128" fmla="*/ 47269 h 278992"/>
              <a:gd name="connsiteX129" fmla="*/ 110195 w 379048"/>
              <a:gd name="connsiteY129" fmla="*/ 53979 h 278992"/>
              <a:gd name="connsiteX130" fmla="*/ 108257 w 379048"/>
              <a:gd name="connsiteY130" fmla="*/ 60093 h 278992"/>
              <a:gd name="connsiteX131" fmla="*/ 107362 w 379048"/>
              <a:gd name="connsiteY131" fmla="*/ 64119 h 278992"/>
              <a:gd name="connsiteX132" fmla="*/ 105871 w 379048"/>
              <a:gd name="connsiteY132" fmla="*/ 66803 h 278992"/>
              <a:gd name="connsiteX133" fmla="*/ 101845 w 379048"/>
              <a:gd name="connsiteY133" fmla="*/ 70382 h 278992"/>
              <a:gd name="connsiteX134" fmla="*/ 97372 w 379048"/>
              <a:gd name="connsiteY134" fmla="*/ 72768 h 278992"/>
              <a:gd name="connsiteX135" fmla="*/ 94836 w 379048"/>
              <a:gd name="connsiteY135" fmla="*/ 73961 h 278992"/>
              <a:gd name="connsiteX136" fmla="*/ 93793 w 379048"/>
              <a:gd name="connsiteY136" fmla="*/ 75302 h 278992"/>
              <a:gd name="connsiteX137" fmla="*/ 93644 w 379048"/>
              <a:gd name="connsiteY137" fmla="*/ 76645 h 278992"/>
              <a:gd name="connsiteX138" fmla="*/ 92749 w 379048"/>
              <a:gd name="connsiteY138" fmla="*/ 77092 h 278992"/>
              <a:gd name="connsiteX139" fmla="*/ 90810 w 379048"/>
              <a:gd name="connsiteY139" fmla="*/ 76794 h 278992"/>
              <a:gd name="connsiteX140" fmla="*/ 88872 w 379048"/>
              <a:gd name="connsiteY140" fmla="*/ 77092 h 278992"/>
              <a:gd name="connsiteX141" fmla="*/ 84547 w 379048"/>
              <a:gd name="connsiteY141" fmla="*/ 78434 h 278992"/>
              <a:gd name="connsiteX142" fmla="*/ 79776 w 379048"/>
              <a:gd name="connsiteY142" fmla="*/ 80223 h 278992"/>
              <a:gd name="connsiteX143" fmla="*/ 74110 w 379048"/>
              <a:gd name="connsiteY143" fmla="*/ 81864 h 278992"/>
              <a:gd name="connsiteX144" fmla="*/ 70829 w 379048"/>
              <a:gd name="connsiteY144" fmla="*/ 81864 h 278992"/>
              <a:gd name="connsiteX145" fmla="*/ 69636 w 379048"/>
              <a:gd name="connsiteY145" fmla="*/ 82311 h 278992"/>
              <a:gd name="connsiteX146" fmla="*/ 69040 w 379048"/>
              <a:gd name="connsiteY146" fmla="*/ 83206 h 278992"/>
              <a:gd name="connsiteX147" fmla="*/ 69636 w 379048"/>
              <a:gd name="connsiteY147" fmla="*/ 84697 h 278992"/>
              <a:gd name="connsiteX148" fmla="*/ 70083 w 379048"/>
              <a:gd name="connsiteY148" fmla="*/ 85890 h 278992"/>
              <a:gd name="connsiteX149" fmla="*/ 70680 w 379048"/>
              <a:gd name="connsiteY149" fmla="*/ 87530 h 278992"/>
              <a:gd name="connsiteX150" fmla="*/ 69338 w 379048"/>
              <a:gd name="connsiteY150" fmla="*/ 88723 h 278992"/>
              <a:gd name="connsiteX151" fmla="*/ 68294 w 379048"/>
              <a:gd name="connsiteY151" fmla="*/ 90960 h 278992"/>
              <a:gd name="connsiteX152" fmla="*/ 67698 w 379048"/>
              <a:gd name="connsiteY152" fmla="*/ 94687 h 278992"/>
              <a:gd name="connsiteX153" fmla="*/ 65610 w 379048"/>
              <a:gd name="connsiteY153" fmla="*/ 95880 h 278992"/>
              <a:gd name="connsiteX154" fmla="*/ 62479 w 379048"/>
              <a:gd name="connsiteY154" fmla="*/ 97670 h 278992"/>
              <a:gd name="connsiteX155" fmla="*/ 58900 w 379048"/>
              <a:gd name="connsiteY155" fmla="*/ 100205 h 278992"/>
              <a:gd name="connsiteX156" fmla="*/ 58005 w 379048"/>
              <a:gd name="connsiteY156" fmla="*/ 100652 h 278992"/>
              <a:gd name="connsiteX157" fmla="*/ 55918 w 379048"/>
              <a:gd name="connsiteY157" fmla="*/ 101397 h 278992"/>
              <a:gd name="connsiteX158" fmla="*/ 53830 w 379048"/>
              <a:gd name="connsiteY158" fmla="*/ 101099 h 278992"/>
              <a:gd name="connsiteX159" fmla="*/ 52041 w 379048"/>
              <a:gd name="connsiteY159" fmla="*/ 100801 h 278992"/>
              <a:gd name="connsiteX160" fmla="*/ 49953 w 379048"/>
              <a:gd name="connsiteY160" fmla="*/ 101397 h 278992"/>
              <a:gd name="connsiteX161" fmla="*/ 47866 w 379048"/>
              <a:gd name="connsiteY161" fmla="*/ 103336 h 278992"/>
              <a:gd name="connsiteX162" fmla="*/ 46971 w 379048"/>
              <a:gd name="connsiteY162" fmla="*/ 102740 h 278992"/>
              <a:gd name="connsiteX163" fmla="*/ 46524 w 379048"/>
              <a:gd name="connsiteY163" fmla="*/ 100801 h 278992"/>
              <a:gd name="connsiteX164" fmla="*/ 45480 w 379048"/>
              <a:gd name="connsiteY164" fmla="*/ 99608 h 278992"/>
              <a:gd name="connsiteX165" fmla="*/ 42199 w 379048"/>
              <a:gd name="connsiteY165" fmla="*/ 96775 h 278992"/>
              <a:gd name="connsiteX166" fmla="*/ 39366 w 379048"/>
              <a:gd name="connsiteY166" fmla="*/ 94837 h 278992"/>
              <a:gd name="connsiteX167" fmla="*/ 38173 w 379048"/>
              <a:gd name="connsiteY167" fmla="*/ 94687 h 278992"/>
              <a:gd name="connsiteX168" fmla="*/ 35638 w 379048"/>
              <a:gd name="connsiteY168" fmla="*/ 95135 h 278992"/>
              <a:gd name="connsiteX169" fmla="*/ 32507 w 379048"/>
              <a:gd name="connsiteY169" fmla="*/ 95582 h 278992"/>
              <a:gd name="connsiteX170" fmla="*/ 29823 w 379048"/>
              <a:gd name="connsiteY170" fmla="*/ 95135 h 278992"/>
              <a:gd name="connsiteX171" fmla="*/ 27735 w 379048"/>
              <a:gd name="connsiteY171" fmla="*/ 94389 h 278992"/>
              <a:gd name="connsiteX172" fmla="*/ 24604 w 379048"/>
              <a:gd name="connsiteY172" fmla="*/ 91705 h 278992"/>
              <a:gd name="connsiteX173" fmla="*/ 23411 w 379048"/>
              <a:gd name="connsiteY173" fmla="*/ 90214 h 278992"/>
              <a:gd name="connsiteX174" fmla="*/ 22516 w 379048"/>
              <a:gd name="connsiteY174" fmla="*/ 89021 h 278992"/>
              <a:gd name="connsiteX175" fmla="*/ 20429 w 379048"/>
              <a:gd name="connsiteY175" fmla="*/ 89319 h 278992"/>
              <a:gd name="connsiteX176" fmla="*/ 20876 w 379048"/>
              <a:gd name="connsiteY176" fmla="*/ 91407 h 278992"/>
              <a:gd name="connsiteX177" fmla="*/ 20876 w 379048"/>
              <a:gd name="connsiteY177" fmla="*/ 92600 h 278992"/>
              <a:gd name="connsiteX178" fmla="*/ 19981 w 379048"/>
              <a:gd name="connsiteY178" fmla="*/ 93942 h 278992"/>
              <a:gd name="connsiteX179" fmla="*/ 19385 w 379048"/>
              <a:gd name="connsiteY179" fmla="*/ 95433 h 278992"/>
              <a:gd name="connsiteX180" fmla="*/ 18789 w 379048"/>
              <a:gd name="connsiteY180" fmla="*/ 97372 h 278992"/>
              <a:gd name="connsiteX181" fmla="*/ 18490 w 379048"/>
              <a:gd name="connsiteY181" fmla="*/ 98863 h 278992"/>
              <a:gd name="connsiteX182" fmla="*/ 17148 w 379048"/>
              <a:gd name="connsiteY182" fmla="*/ 99608 h 278992"/>
              <a:gd name="connsiteX183" fmla="*/ 16104 w 379048"/>
              <a:gd name="connsiteY183" fmla="*/ 100205 h 278992"/>
              <a:gd name="connsiteX184" fmla="*/ 16253 w 379048"/>
              <a:gd name="connsiteY184" fmla="*/ 102143 h 278992"/>
              <a:gd name="connsiteX185" fmla="*/ 16850 w 379048"/>
              <a:gd name="connsiteY185" fmla="*/ 103783 h 278992"/>
              <a:gd name="connsiteX186" fmla="*/ 17446 w 379048"/>
              <a:gd name="connsiteY186" fmla="*/ 105722 h 278992"/>
              <a:gd name="connsiteX187" fmla="*/ 16701 w 379048"/>
              <a:gd name="connsiteY187" fmla="*/ 107064 h 278992"/>
              <a:gd name="connsiteX188" fmla="*/ 16253 w 379048"/>
              <a:gd name="connsiteY188" fmla="*/ 108555 h 278992"/>
              <a:gd name="connsiteX189" fmla="*/ 15359 w 379048"/>
              <a:gd name="connsiteY189" fmla="*/ 111090 h 278992"/>
              <a:gd name="connsiteX190" fmla="*/ 15657 w 379048"/>
              <a:gd name="connsiteY190" fmla="*/ 113028 h 278992"/>
              <a:gd name="connsiteX191" fmla="*/ 14613 w 379048"/>
              <a:gd name="connsiteY191" fmla="*/ 114818 h 278992"/>
              <a:gd name="connsiteX192" fmla="*/ 13271 w 379048"/>
              <a:gd name="connsiteY192" fmla="*/ 116309 h 278992"/>
              <a:gd name="connsiteX193" fmla="*/ 12376 w 379048"/>
              <a:gd name="connsiteY193" fmla="*/ 117651 h 278992"/>
              <a:gd name="connsiteX194" fmla="*/ 12227 w 379048"/>
              <a:gd name="connsiteY194" fmla="*/ 119291 h 278992"/>
              <a:gd name="connsiteX195" fmla="*/ 11333 w 379048"/>
              <a:gd name="connsiteY195" fmla="*/ 119888 h 278992"/>
              <a:gd name="connsiteX196" fmla="*/ 9394 w 379048"/>
              <a:gd name="connsiteY196" fmla="*/ 121379 h 278992"/>
              <a:gd name="connsiteX197" fmla="*/ 8350 w 379048"/>
              <a:gd name="connsiteY197" fmla="*/ 122423 h 278992"/>
              <a:gd name="connsiteX198" fmla="*/ 6710 w 379048"/>
              <a:gd name="connsiteY198" fmla="*/ 122721 h 278992"/>
              <a:gd name="connsiteX199" fmla="*/ 6263 w 379048"/>
              <a:gd name="connsiteY199" fmla="*/ 123467 h 278992"/>
              <a:gd name="connsiteX200" fmla="*/ 6561 w 379048"/>
              <a:gd name="connsiteY200" fmla="*/ 124361 h 278992"/>
              <a:gd name="connsiteX201" fmla="*/ 7306 w 379048"/>
              <a:gd name="connsiteY201" fmla="*/ 124808 h 278992"/>
              <a:gd name="connsiteX202" fmla="*/ 8350 w 379048"/>
              <a:gd name="connsiteY202" fmla="*/ 126598 h 278992"/>
              <a:gd name="connsiteX203" fmla="*/ 10587 w 379048"/>
              <a:gd name="connsiteY203" fmla="*/ 129580 h 278992"/>
              <a:gd name="connsiteX204" fmla="*/ 4175 w 379048"/>
              <a:gd name="connsiteY204" fmla="*/ 130027 h 278992"/>
              <a:gd name="connsiteX205" fmla="*/ 2237 w 379048"/>
              <a:gd name="connsiteY205" fmla="*/ 132712 h 278992"/>
              <a:gd name="connsiteX206" fmla="*/ 0 w 379048"/>
              <a:gd name="connsiteY206" fmla="*/ 136588 h 278992"/>
              <a:gd name="connsiteX207" fmla="*/ 1044 w 379048"/>
              <a:gd name="connsiteY207" fmla="*/ 144342 h 278992"/>
              <a:gd name="connsiteX208" fmla="*/ 0 w 379048"/>
              <a:gd name="connsiteY208" fmla="*/ 148369 h 278992"/>
              <a:gd name="connsiteX209" fmla="*/ 597 w 379048"/>
              <a:gd name="connsiteY209" fmla="*/ 150605 h 278992"/>
              <a:gd name="connsiteX210" fmla="*/ 2237 w 379048"/>
              <a:gd name="connsiteY210" fmla="*/ 152096 h 278992"/>
              <a:gd name="connsiteX211" fmla="*/ 4473 w 379048"/>
              <a:gd name="connsiteY211" fmla="*/ 152991 h 278992"/>
              <a:gd name="connsiteX212" fmla="*/ 8350 w 379048"/>
              <a:gd name="connsiteY212" fmla="*/ 152991 h 278992"/>
              <a:gd name="connsiteX213" fmla="*/ 11034 w 379048"/>
              <a:gd name="connsiteY213" fmla="*/ 153587 h 278992"/>
              <a:gd name="connsiteX214" fmla="*/ 11333 w 379048"/>
              <a:gd name="connsiteY214" fmla="*/ 154631 h 278992"/>
              <a:gd name="connsiteX215" fmla="*/ 9842 w 379048"/>
              <a:gd name="connsiteY215" fmla="*/ 156122 h 278992"/>
              <a:gd name="connsiteX216" fmla="*/ 7306 w 379048"/>
              <a:gd name="connsiteY216" fmla="*/ 158956 h 278992"/>
              <a:gd name="connsiteX217" fmla="*/ 6114 w 379048"/>
              <a:gd name="connsiteY217" fmla="*/ 160298 h 278992"/>
              <a:gd name="connsiteX218" fmla="*/ 1939 w 379048"/>
              <a:gd name="connsiteY218" fmla="*/ 165964 h 278992"/>
              <a:gd name="connsiteX219" fmla="*/ 1939 w 379048"/>
              <a:gd name="connsiteY219" fmla="*/ 168350 h 278992"/>
              <a:gd name="connsiteX220" fmla="*/ 2386 w 379048"/>
              <a:gd name="connsiteY220" fmla="*/ 170288 h 278992"/>
              <a:gd name="connsiteX221" fmla="*/ 4175 w 379048"/>
              <a:gd name="connsiteY221" fmla="*/ 176402 h 278992"/>
              <a:gd name="connsiteX222" fmla="*/ 5815 w 379048"/>
              <a:gd name="connsiteY222" fmla="*/ 182367 h 278992"/>
              <a:gd name="connsiteX223" fmla="*/ 8947 w 379048"/>
              <a:gd name="connsiteY223" fmla="*/ 192954 h 278992"/>
              <a:gd name="connsiteX224" fmla="*/ 8947 w 379048"/>
              <a:gd name="connsiteY224" fmla="*/ 195489 h 278992"/>
              <a:gd name="connsiteX225" fmla="*/ 7903 w 379048"/>
              <a:gd name="connsiteY225" fmla="*/ 201006 h 278992"/>
              <a:gd name="connsiteX226" fmla="*/ 7903 w 379048"/>
              <a:gd name="connsiteY226" fmla="*/ 204286 h 278992"/>
              <a:gd name="connsiteX227" fmla="*/ 8350 w 379048"/>
              <a:gd name="connsiteY227" fmla="*/ 208611 h 278992"/>
              <a:gd name="connsiteX228" fmla="*/ 8052 w 379048"/>
              <a:gd name="connsiteY228" fmla="*/ 210847 h 278992"/>
              <a:gd name="connsiteX229" fmla="*/ 8798 w 379048"/>
              <a:gd name="connsiteY229" fmla="*/ 215917 h 278992"/>
              <a:gd name="connsiteX230" fmla="*/ 9692 w 379048"/>
              <a:gd name="connsiteY230" fmla="*/ 216216 h 278992"/>
              <a:gd name="connsiteX231" fmla="*/ 16403 w 379048"/>
              <a:gd name="connsiteY231" fmla="*/ 217259 h 278992"/>
              <a:gd name="connsiteX232" fmla="*/ 22665 w 379048"/>
              <a:gd name="connsiteY232" fmla="*/ 218154 h 278992"/>
              <a:gd name="connsiteX233" fmla="*/ 30867 w 379048"/>
              <a:gd name="connsiteY233" fmla="*/ 219347 h 278992"/>
              <a:gd name="connsiteX234" fmla="*/ 33401 w 379048"/>
              <a:gd name="connsiteY234" fmla="*/ 222180 h 278992"/>
              <a:gd name="connsiteX235" fmla="*/ 34893 w 379048"/>
              <a:gd name="connsiteY235" fmla="*/ 228592 h 278992"/>
              <a:gd name="connsiteX236" fmla="*/ 34893 w 379048"/>
              <a:gd name="connsiteY236" fmla="*/ 233513 h 278992"/>
              <a:gd name="connsiteX237" fmla="*/ 34147 w 379048"/>
              <a:gd name="connsiteY237" fmla="*/ 235899 h 278992"/>
              <a:gd name="connsiteX238" fmla="*/ 28182 w 379048"/>
              <a:gd name="connsiteY238" fmla="*/ 242907 h 278992"/>
              <a:gd name="connsiteX239" fmla="*/ 22218 w 379048"/>
              <a:gd name="connsiteY239" fmla="*/ 249915 h 278992"/>
              <a:gd name="connsiteX240" fmla="*/ 16253 w 379048"/>
              <a:gd name="connsiteY240" fmla="*/ 257073 h 278992"/>
              <a:gd name="connsiteX241" fmla="*/ 9394 w 379048"/>
              <a:gd name="connsiteY241" fmla="*/ 265125 h 278992"/>
              <a:gd name="connsiteX242" fmla="*/ 19385 w 379048"/>
              <a:gd name="connsiteY242" fmla="*/ 268406 h 278992"/>
              <a:gd name="connsiteX243" fmla="*/ 27288 w 379048"/>
              <a:gd name="connsiteY243" fmla="*/ 270791 h 278992"/>
              <a:gd name="connsiteX244" fmla="*/ 39813 w 379048"/>
              <a:gd name="connsiteY244" fmla="*/ 274966 h 278992"/>
              <a:gd name="connsiteX245" fmla="*/ 49655 w 379048"/>
              <a:gd name="connsiteY245" fmla="*/ 278098 h 278992"/>
              <a:gd name="connsiteX246" fmla="*/ 52339 w 379048"/>
              <a:gd name="connsiteY246" fmla="*/ 278545 h 278992"/>
              <a:gd name="connsiteX247" fmla="*/ 81118 w 379048"/>
              <a:gd name="connsiteY247" fmla="*/ 275861 h 278992"/>
              <a:gd name="connsiteX248" fmla="*/ 91705 w 379048"/>
              <a:gd name="connsiteY248" fmla="*/ 277949 h 278992"/>
              <a:gd name="connsiteX249" fmla="*/ 95135 w 379048"/>
              <a:gd name="connsiteY249" fmla="*/ 278992 h 278992"/>
              <a:gd name="connsiteX250" fmla="*/ 95582 w 379048"/>
              <a:gd name="connsiteY250" fmla="*/ 278396 h 278992"/>
              <a:gd name="connsiteX251" fmla="*/ 96924 w 379048"/>
              <a:gd name="connsiteY251" fmla="*/ 277054 h 278992"/>
              <a:gd name="connsiteX252" fmla="*/ 99459 w 379048"/>
              <a:gd name="connsiteY252" fmla="*/ 275563 h 278992"/>
              <a:gd name="connsiteX253" fmla="*/ 102889 w 379048"/>
              <a:gd name="connsiteY253" fmla="*/ 274519 h 278992"/>
              <a:gd name="connsiteX254" fmla="*/ 106169 w 379048"/>
              <a:gd name="connsiteY254" fmla="*/ 273923 h 278992"/>
              <a:gd name="connsiteX255" fmla="*/ 110941 w 379048"/>
              <a:gd name="connsiteY255" fmla="*/ 273774 h 278992"/>
              <a:gd name="connsiteX256" fmla="*/ 114222 w 379048"/>
              <a:gd name="connsiteY256" fmla="*/ 273923 h 278992"/>
              <a:gd name="connsiteX257" fmla="*/ 116607 w 379048"/>
              <a:gd name="connsiteY257" fmla="*/ 274221 h 278992"/>
              <a:gd name="connsiteX258" fmla="*/ 121230 w 379048"/>
              <a:gd name="connsiteY258" fmla="*/ 274072 h 278992"/>
              <a:gd name="connsiteX259" fmla="*/ 123467 w 379048"/>
              <a:gd name="connsiteY259" fmla="*/ 273475 h 278992"/>
              <a:gd name="connsiteX260" fmla="*/ 131220 w 379048"/>
              <a:gd name="connsiteY260" fmla="*/ 271238 h 278992"/>
              <a:gd name="connsiteX261" fmla="*/ 136290 w 379048"/>
              <a:gd name="connsiteY261" fmla="*/ 269747 h 278992"/>
              <a:gd name="connsiteX262" fmla="*/ 144044 w 379048"/>
              <a:gd name="connsiteY262" fmla="*/ 267511 h 278992"/>
              <a:gd name="connsiteX263" fmla="*/ 149711 w 379048"/>
              <a:gd name="connsiteY263" fmla="*/ 265721 h 278992"/>
              <a:gd name="connsiteX264" fmla="*/ 151202 w 379048"/>
              <a:gd name="connsiteY264" fmla="*/ 264827 h 278992"/>
              <a:gd name="connsiteX265" fmla="*/ 152693 w 379048"/>
              <a:gd name="connsiteY265" fmla="*/ 263186 h 278992"/>
              <a:gd name="connsiteX266" fmla="*/ 153289 w 379048"/>
              <a:gd name="connsiteY266" fmla="*/ 261844 h 278992"/>
              <a:gd name="connsiteX267" fmla="*/ 151649 w 379048"/>
              <a:gd name="connsiteY267" fmla="*/ 259608 h 278992"/>
              <a:gd name="connsiteX268" fmla="*/ 151351 w 379048"/>
              <a:gd name="connsiteY268" fmla="*/ 257520 h 278992"/>
              <a:gd name="connsiteX269" fmla="*/ 152544 w 379048"/>
              <a:gd name="connsiteY269" fmla="*/ 255134 h 278992"/>
              <a:gd name="connsiteX270" fmla="*/ 153140 w 379048"/>
              <a:gd name="connsiteY270" fmla="*/ 251257 h 278992"/>
              <a:gd name="connsiteX271" fmla="*/ 152991 w 379048"/>
              <a:gd name="connsiteY271" fmla="*/ 245740 h 278992"/>
              <a:gd name="connsiteX272" fmla="*/ 152693 w 379048"/>
              <a:gd name="connsiteY272" fmla="*/ 242609 h 278992"/>
              <a:gd name="connsiteX273" fmla="*/ 154184 w 379048"/>
              <a:gd name="connsiteY273" fmla="*/ 236793 h 278992"/>
              <a:gd name="connsiteX274" fmla="*/ 155526 w 379048"/>
              <a:gd name="connsiteY274" fmla="*/ 233513 h 278992"/>
              <a:gd name="connsiteX275" fmla="*/ 158210 w 379048"/>
              <a:gd name="connsiteY275" fmla="*/ 231872 h 278992"/>
              <a:gd name="connsiteX276" fmla="*/ 159999 w 379048"/>
              <a:gd name="connsiteY276" fmla="*/ 230978 h 278992"/>
              <a:gd name="connsiteX277" fmla="*/ 160745 w 379048"/>
              <a:gd name="connsiteY277" fmla="*/ 230232 h 278992"/>
              <a:gd name="connsiteX278" fmla="*/ 161490 w 379048"/>
              <a:gd name="connsiteY278" fmla="*/ 229487 h 278992"/>
              <a:gd name="connsiteX279" fmla="*/ 164324 w 379048"/>
              <a:gd name="connsiteY279" fmla="*/ 225013 h 278992"/>
              <a:gd name="connsiteX280" fmla="*/ 166859 w 379048"/>
              <a:gd name="connsiteY280" fmla="*/ 222926 h 278992"/>
              <a:gd name="connsiteX281" fmla="*/ 169394 w 379048"/>
              <a:gd name="connsiteY281" fmla="*/ 221584 h 278992"/>
              <a:gd name="connsiteX282" fmla="*/ 172227 w 379048"/>
              <a:gd name="connsiteY282" fmla="*/ 221733 h 278992"/>
              <a:gd name="connsiteX283" fmla="*/ 174463 w 379048"/>
              <a:gd name="connsiteY283" fmla="*/ 223522 h 278992"/>
              <a:gd name="connsiteX284" fmla="*/ 178937 w 379048"/>
              <a:gd name="connsiteY284" fmla="*/ 224268 h 278992"/>
              <a:gd name="connsiteX285" fmla="*/ 183410 w 379048"/>
              <a:gd name="connsiteY285" fmla="*/ 223820 h 278992"/>
              <a:gd name="connsiteX286" fmla="*/ 187138 w 379048"/>
              <a:gd name="connsiteY286" fmla="*/ 222478 h 278992"/>
              <a:gd name="connsiteX287" fmla="*/ 188779 w 379048"/>
              <a:gd name="connsiteY287" fmla="*/ 221434 h 278992"/>
              <a:gd name="connsiteX288" fmla="*/ 190866 w 379048"/>
              <a:gd name="connsiteY288" fmla="*/ 220391 h 278992"/>
              <a:gd name="connsiteX289" fmla="*/ 190717 w 379048"/>
              <a:gd name="connsiteY289" fmla="*/ 219347 h 278992"/>
              <a:gd name="connsiteX290" fmla="*/ 188480 w 379048"/>
              <a:gd name="connsiteY290" fmla="*/ 218452 h 278992"/>
              <a:gd name="connsiteX291" fmla="*/ 187138 w 379048"/>
              <a:gd name="connsiteY291" fmla="*/ 217110 h 278992"/>
              <a:gd name="connsiteX292" fmla="*/ 186691 w 379048"/>
              <a:gd name="connsiteY292" fmla="*/ 215470 h 278992"/>
              <a:gd name="connsiteX293" fmla="*/ 187884 w 379048"/>
              <a:gd name="connsiteY293" fmla="*/ 214575 h 278992"/>
              <a:gd name="connsiteX294" fmla="*/ 190866 w 379048"/>
              <a:gd name="connsiteY294" fmla="*/ 214277 h 278992"/>
              <a:gd name="connsiteX295" fmla="*/ 198173 w 379048"/>
              <a:gd name="connsiteY295" fmla="*/ 210400 h 278992"/>
              <a:gd name="connsiteX296" fmla="*/ 201155 w 379048"/>
              <a:gd name="connsiteY296" fmla="*/ 207716 h 278992"/>
              <a:gd name="connsiteX297" fmla="*/ 202050 w 379048"/>
              <a:gd name="connsiteY297" fmla="*/ 206523 h 278992"/>
              <a:gd name="connsiteX298" fmla="*/ 203392 w 379048"/>
              <a:gd name="connsiteY298" fmla="*/ 206374 h 278992"/>
              <a:gd name="connsiteX299" fmla="*/ 206225 w 379048"/>
              <a:gd name="connsiteY299" fmla="*/ 207567 h 278992"/>
              <a:gd name="connsiteX300" fmla="*/ 209356 w 379048"/>
              <a:gd name="connsiteY300" fmla="*/ 208014 h 278992"/>
              <a:gd name="connsiteX301" fmla="*/ 211444 w 379048"/>
              <a:gd name="connsiteY301" fmla="*/ 206821 h 278992"/>
              <a:gd name="connsiteX302" fmla="*/ 213532 w 379048"/>
              <a:gd name="connsiteY302" fmla="*/ 206523 h 278992"/>
              <a:gd name="connsiteX303" fmla="*/ 215470 w 379048"/>
              <a:gd name="connsiteY303" fmla="*/ 207865 h 278992"/>
              <a:gd name="connsiteX304" fmla="*/ 216514 w 379048"/>
              <a:gd name="connsiteY304" fmla="*/ 209505 h 278992"/>
              <a:gd name="connsiteX305" fmla="*/ 218303 w 379048"/>
              <a:gd name="connsiteY305" fmla="*/ 211295 h 278992"/>
              <a:gd name="connsiteX306" fmla="*/ 220540 w 379048"/>
              <a:gd name="connsiteY306" fmla="*/ 211742 h 278992"/>
              <a:gd name="connsiteX307" fmla="*/ 223373 w 379048"/>
              <a:gd name="connsiteY307" fmla="*/ 210698 h 278992"/>
              <a:gd name="connsiteX308" fmla="*/ 226206 w 379048"/>
              <a:gd name="connsiteY308" fmla="*/ 208462 h 278992"/>
              <a:gd name="connsiteX309" fmla="*/ 229039 w 379048"/>
              <a:gd name="connsiteY309" fmla="*/ 205479 h 278992"/>
              <a:gd name="connsiteX310" fmla="*/ 231425 w 379048"/>
              <a:gd name="connsiteY310" fmla="*/ 202497 h 278992"/>
              <a:gd name="connsiteX311" fmla="*/ 230828 w 379048"/>
              <a:gd name="connsiteY311" fmla="*/ 192954 h 278992"/>
              <a:gd name="connsiteX312" fmla="*/ 230381 w 379048"/>
              <a:gd name="connsiteY312" fmla="*/ 187436 h 278992"/>
              <a:gd name="connsiteX313" fmla="*/ 231724 w 379048"/>
              <a:gd name="connsiteY313" fmla="*/ 184454 h 278992"/>
              <a:gd name="connsiteX314" fmla="*/ 233513 w 379048"/>
              <a:gd name="connsiteY314" fmla="*/ 182665 h 278992"/>
              <a:gd name="connsiteX315" fmla="*/ 234706 w 379048"/>
              <a:gd name="connsiteY315" fmla="*/ 179832 h 278992"/>
              <a:gd name="connsiteX316" fmla="*/ 234706 w 379048"/>
              <a:gd name="connsiteY316" fmla="*/ 177297 h 278992"/>
              <a:gd name="connsiteX317" fmla="*/ 236048 w 379048"/>
              <a:gd name="connsiteY317" fmla="*/ 175209 h 278992"/>
              <a:gd name="connsiteX318" fmla="*/ 237241 w 379048"/>
              <a:gd name="connsiteY318" fmla="*/ 169543 h 278992"/>
              <a:gd name="connsiteX319" fmla="*/ 239030 w 379048"/>
              <a:gd name="connsiteY319" fmla="*/ 168201 h 278992"/>
              <a:gd name="connsiteX320" fmla="*/ 242609 w 379048"/>
              <a:gd name="connsiteY320" fmla="*/ 167306 h 278992"/>
              <a:gd name="connsiteX321" fmla="*/ 248275 w 379048"/>
              <a:gd name="connsiteY321" fmla="*/ 166710 h 278992"/>
              <a:gd name="connsiteX322" fmla="*/ 252748 w 379048"/>
              <a:gd name="connsiteY322" fmla="*/ 164026 h 278992"/>
              <a:gd name="connsiteX323" fmla="*/ 257222 w 379048"/>
              <a:gd name="connsiteY323" fmla="*/ 161341 h 278992"/>
              <a:gd name="connsiteX324" fmla="*/ 257819 w 379048"/>
              <a:gd name="connsiteY324" fmla="*/ 158807 h 278992"/>
              <a:gd name="connsiteX325" fmla="*/ 256178 w 379048"/>
              <a:gd name="connsiteY325" fmla="*/ 156272 h 278992"/>
              <a:gd name="connsiteX326" fmla="*/ 253941 w 379048"/>
              <a:gd name="connsiteY326" fmla="*/ 151202 h 278992"/>
              <a:gd name="connsiteX327" fmla="*/ 251854 w 379048"/>
              <a:gd name="connsiteY327" fmla="*/ 148070 h 278992"/>
              <a:gd name="connsiteX328" fmla="*/ 246933 w 379048"/>
              <a:gd name="connsiteY328" fmla="*/ 142702 h 278992"/>
              <a:gd name="connsiteX329" fmla="*/ 247530 w 379048"/>
              <a:gd name="connsiteY329" fmla="*/ 139273 h 278992"/>
              <a:gd name="connsiteX330" fmla="*/ 250214 w 379048"/>
              <a:gd name="connsiteY330" fmla="*/ 137931 h 278992"/>
              <a:gd name="connsiteX331" fmla="*/ 257073 w 379048"/>
              <a:gd name="connsiteY331" fmla="*/ 140167 h 278992"/>
              <a:gd name="connsiteX332" fmla="*/ 259011 w 379048"/>
              <a:gd name="connsiteY332" fmla="*/ 140615 h 278992"/>
              <a:gd name="connsiteX333" fmla="*/ 261248 w 379048"/>
              <a:gd name="connsiteY333" fmla="*/ 141062 h 278992"/>
              <a:gd name="connsiteX334" fmla="*/ 267660 w 379048"/>
              <a:gd name="connsiteY334" fmla="*/ 140913 h 278992"/>
              <a:gd name="connsiteX335" fmla="*/ 272730 w 379048"/>
              <a:gd name="connsiteY335" fmla="*/ 140018 h 278992"/>
              <a:gd name="connsiteX336" fmla="*/ 278098 w 379048"/>
              <a:gd name="connsiteY336" fmla="*/ 137931 h 278992"/>
              <a:gd name="connsiteX337" fmla="*/ 279142 w 379048"/>
              <a:gd name="connsiteY337" fmla="*/ 135843 h 278992"/>
              <a:gd name="connsiteX338" fmla="*/ 278993 w 379048"/>
              <a:gd name="connsiteY338" fmla="*/ 133159 h 278992"/>
              <a:gd name="connsiteX339" fmla="*/ 279142 w 379048"/>
              <a:gd name="connsiteY339" fmla="*/ 131071 h 278992"/>
              <a:gd name="connsiteX340" fmla="*/ 279291 w 379048"/>
              <a:gd name="connsiteY340" fmla="*/ 128089 h 278992"/>
              <a:gd name="connsiteX341" fmla="*/ 277352 w 379048"/>
              <a:gd name="connsiteY341" fmla="*/ 126150 h 278992"/>
              <a:gd name="connsiteX342" fmla="*/ 276159 w 379048"/>
              <a:gd name="connsiteY342" fmla="*/ 124510 h 278992"/>
              <a:gd name="connsiteX343" fmla="*/ 275861 w 379048"/>
              <a:gd name="connsiteY343" fmla="*/ 123168 h 278992"/>
              <a:gd name="connsiteX344" fmla="*/ 277203 w 379048"/>
              <a:gd name="connsiteY344" fmla="*/ 122423 h 278992"/>
              <a:gd name="connsiteX345" fmla="*/ 278396 w 379048"/>
              <a:gd name="connsiteY345" fmla="*/ 120932 h 278992"/>
              <a:gd name="connsiteX346" fmla="*/ 279738 w 379048"/>
              <a:gd name="connsiteY346" fmla="*/ 118396 h 278992"/>
              <a:gd name="connsiteX347" fmla="*/ 282571 w 379048"/>
              <a:gd name="connsiteY347" fmla="*/ 115414 h 278992"/>
              <a:gd name="connsiteX348" fmla="*/ 284510 w 379048"/>
              <a:gd name="connsiteY348" fmla="*/ 112730 h 278992"/>
              <a:gd name="connsiteX349" fmla="*/ 286150 w 379048"/>
              <a:gd name="connsiteY349" fmla="*/ 111388 h 278992"/>
              <a:gd name="connsiteX350" fmla="*/ 288685 w 379048"/>
              <a:gd name="connsiteY350" fmla="*/ 109599 h 278992"/>
              <a:gd name="connsiteX351" fmla="*/ 290325 w 379048"/>
              <a:gd name="connsiteY351" fmla="*/ 107064 h 278992"/>
              <a:gd name="connsiteX352" fmla="*/ 291071 w 379048"/>
              <a:gd name="connsiteY352" fmla="*/ 105424 h 278992"/>
              <a:gd name="connsiteX353" fmla="*/ 292562 w 379048"/>
              <a:gd name="connsiteY353" fmla="*/ 103932 h 278992"/>
              <a:gd name="connsiteX354" fmla="*/ 293009 w 379048"/>
              <a:gd name="connsiteY354" fmla="*/ 102889 h 278992"/>
              <a:gd name="connsiteX355" fmla="*/ 292562 w 379048"/>
              <a:gd name="connsiteY355" fmla="*/ 101994 h 278992"/>
              <a:gd name="connsiteX356" fmla="*/ 291965 w 379048"/>
              <a:gd name="connsiteY356" fmla="*/ 100950 h 278992"/>
              <a:gd name="connsiteX357" fmla="*/ 291071 w 379048"/>
              <a:gd name="connsiteY357" fmla="*/ 99608 h 278992"/>
              <a:gd name="connsiteX358" fmla="*/ 291071 w 379048"/>
              <a:gd name="connsiteY358" fmla="*/ 98415 h 278992"/>
              <a:gd name="connsiteX359" fmla="*/ 291817 w 379048"/>
              <a:gd name="connsiteY359" fmla="*/ 97073 h 278992"/>
              <a:gd name="connsiteX360" fmla="*/ 292562 w 379048"/>
              <a:gd name="connsiteY360" fmla="*/ 95880 h 278992"/>
              <a:gd name="connsiteX361" fmla="*/ 292115 w 379048"/>
              <a:gd name="connsiteY361" fmla="*/ 94240 h 278992"/>
              <a:gd name="connsiteX362" fmla="*/ 291817 w 379048"/>
              <a:gd name="connsiteY362" fmla="*/ 91556 h 278992"/>
              <a:gd name="connsiteX363" fmla="*/ 290325 w 379048"/>
              <a:gd name="connsiteY363" fmla="*/ 90065 h 278992"/>
              <a:gd name="connsiteX364" fmla="*/ 289431 w 379048"/>
              <a:gd name="connsiteY364" fmla="*/ 86337 h 278992"/>
              <a:gd name="connsiteX365" fmla="*/ 287939 w 379048"/>
              <a:gd name="connsiteY365" fmla="*/ 82609 h 278992"/>
              <a:gd name="connsiteX366" fmla="*/ 287194 w 379048"/>
              <a:gd name="connsiteY366" fmla="*/ 81267 h 278992"/>
              <a:gd name="connsiteX367" fmla="*/ 285703 w 379048"/>
              <a:gd name="connsiteY367" fmla="*/ 79329 h 278992"/>
              <a:gd name="connsiteX368" fmla="*/ 282422 w 379048"/>
              <a:gd name="connsiteY368" fmla="*/ 77390 h 278992"/>
              <a:gd name="connsiteX369" fmla="*/ 281528 w 379048"/>
              <a:gd name="connsiteY369" fmla="*/ 76197 h 278992"/>
              <a:gd name="connsiteX370" fmla="*/ 282870 w 379048"/>
              <a:gd name="connsiteY370" fmla="*/ 73662 h 278992"/>
              <a:gd name="connsiteX371" fmla="*/ 284957 w 379048"/>
              <a:gd name="connsiteY371" fmla="*/ 72171 h 278992"/>
              <a:gd name="connsiteX372" fmla="*/ 288834 w 379048"/>
              <a:gd name="connsiteY372" fmla="*/ 68294 h 278992"/>
              <a:gd name="connsiteX373" fmla="*/ 291071 w 379048"/>
              <a:gd name="connsiteY373" fmla="*/ 65610 h 278992"/>
              <a:gd name="connsiteX374" fmla="*/ 293009 w 379048"/>
              <a:gd name="connsiteY374" fmla="*/ 63821 h 278992"/>
              <a:gd name="connsiteX375" fmla="*/ 295544 w 379048"/>
              <a:gd name="connsiteY375" fmla="*/ 64119 h 278992"/>
              <a:gd name="connsiteX376" fmla="*/ 297035 w 379048"/>
              <a:gd name="connsiteY376" fmla="*/ 63970 h 278992"/>
              <a:gd name="connsiteX377" fmla="*/ 298378 w 379048"/>
              <a:gd name="connsiteY377" fmla="*/ 62330 h 278992"/>
              <a:gd name="connsiteX378" fmla="*/ 300912 w 379048"/>
              <a:gd name="connsiteY378" fmla="*/ 60689 h 278992"/>
              <a:gd name="connsiteX379" fmla="*/ 305535 w 379048"/>
              <a:gd name="connsiteY379" fmla="*/ 57558 h 278992"/>
              <a:gd name="connsiteX380" fmla="*/ 307175 w 379048"/>
              <a:gd name="connsiteY380" fmla="*/ 55470 h 278992"/>
              <a:gd name="connsiteX381" fmla="*/ 309561 w 379048"/>
              <a:gd name="connsiteY381" fmla="*/ 54427 h 278992"/>
              <a:gd name="connsiteX382" fmla="*/ 311649 w 379048"/>
              <a:gd name="connsiteY382" fmla="*/ 54278 h 278992"/>
              <a:gd name="connsiteX383" fmla="*/ 314333 w 379048"/>
              <a:gd name="connsiteY383" fmla="*/ 53532 h 278992"/>
              <a:gd name="connsiteX384" fmla="*/ 317017 w 379048"/>
              <a:gd name="connsiteY384" fmla="*/ 52339 h 278992"/>
              <a:gd name="connsiteX385" fmla="*/ 319402 w 379048"/>
              <a:gd name="connsiteY385" fmla="*/ 51444 h 278992"/>
              <a:gd name="connsiteX386" fmla="*/ 323130 w 379048"/>
              <a:gd name="connsiteY386" fmla="*/ 51295 h 278992"/>
              <a:gd name="connsiteX387" fmla="*/ 329244 w 379048"/>
              <a:gd name="connsiteY387" fmla="*/ 50848 h 278992"/>
              <a:gd name="connsiteX388" fmla="*/ 332376 w 379048"/>
              <a:gd name="connsiteY388" fmla="*/ 50251 h 278992"/>
              <a:gd name="connsiteX389" fmla="*/ 340129 w 379048"/>
              <a:gd name="connsiteY389" fmla="*/ 49804 h 278992"/>
              <a:gd name="connsiteX390" fmla="*/ 348629 w 379048"/>
              <a:gd name="connsiteY390" fmla="*/ 49655 h 278992"/>
              <a:gd name="connsiteX391" fmla="*/ 349524 w 379048"/>
              <a:gd name="connsiteY391" fmla="*/ 49655 h 278992"/>
              <a:gd name="connsiteX392" fmla="*/ 353252 w 379048"/>
              <a:gd name="connsiteY392" fmla="*/ 50699 h 278992"/>
              <a:gd name="connsiteX393" fmla="*/ 355637 w 379048"/>
              <a:gd name="connsiteY393" fmla="*/ 51742 h 278992"/>
              <a:gd name="connsiteX394" fmla="*/ 356681 w 379048"/>
              <a:gd name="connsiteY394" fmla="*/ 51593 h 278992"/>
              <a:gd name="connsiteX395" fmla="*/ 360856 w 379048"/>
              <a:gd name="connsiteY395" fmla="*/ 49357 h 278992"/>
              <a:gd name="connsiteX396" fmla="*/ 366970 w 379048"/>
              <a:gd name="connsiteY396" fmla="*/ 46673 h 278992"/>
              <a:gd name="connsiteX397" fmla="*/ 369952 w 379048"/>
              <a:gd name="connsiteY397" fmla="*/ 45480 h 278992"/>
              <a:gd name="connsiteX398" fmla="*/ 369505 w 379048"/>
              <a:gd name="connsiteY398" fmla="*/ 45182 h 278992"/>
              <a:gd name="connsiteX399" fmla="*/ 368759 w 379048"/>
              <a:gd name="connsiteY399" fmla="*/ 44287 h 278992"/>
              <a:gd name="connsiteX400" fmla="*/ 365628 w 379048"/>
              <a:gd name="connsiteY400" fmla="*/ 41752 h 278992"/>
              <a:gd name="connsiteX401" fmla="*/ 365479 w 379048"/>
              <a:gd name="connsiteY401" fmla="*/ 41155 h 278992"/>
              <a:gd name="connsiteX402" fmla="*/ 370400 w 379048"/>
              <a:gd name="connsiteY402" fmla="*/ 38621 h 278992"/>
              <a:gd name="connsiteX403" fmla="*/ 373233 w 379048"/>
              <a:gd name="connsiteY403" fmla="*/ 37726 h 278992"/>
              <a:gd name="connsiteX404" fmla="*/ 374724 w 379048"/>
              <a:gd name="connsiteY404" fmla="*/ 36980 h 278992"/>
              <a:gd name="connsiteX405" fmla="*/ 375171 w 379048"/>
              <a:gd name="connsiteY405" fmla="*/ 37129 h 278992"/>
              <a:gd name="connsiteX406" fmla="*/ 375917 w 379048"/>
              <a:gd name="connsiteY406" fmla="*/ 38322 h 278992"/>
              <a:gd name="connsiteX407" fmla="*/ 377706 w 379048"/>
              <a:gd name="connsiteY407" fmla="*/ 39068 h 278992"/>
              <a:gd name="connsiteX408" fmla="*/ 379048 w 379048"/>
              <a:gd name="connsiteY408" fmla="*/ 38770 h 278992"/>
              <a:gd name="connsiteX409" fmla="*/ 378750 w 379048"/>
              <a:gd name="connsiteY409" fmla="*/ 38471 h 2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Lst>
            <a:rect l="l" t="t" r="r" b="b"/>
            <a:pathLst>
              <a:path w="379048" h="278992">
                <a:moveTo>
                  <a:pt x="378750" y="38471"/>
                </a:moveTo>
                <a:lnTo>
                  <a:pt x="377557" y="37129"/>
                </a:lnTo>
                <a:lnTo>
                  <a:pt x="374873" y="34893"/>
                </a:lnTo>
                <a:lnTo>
                  <a:pt x="373084" y="33700"/>
                </a:lnTo>
                <a:lnTo>
                  <a:pt x="369505" y="33998"/>
                </a:lnTo>
                <a:lnTo>
                  <a:pt x="367417" y="33700"/>
                </a:lnTo>
                <a:lnTo>
                  <a:pt x="364882" y="32954"/>
                </a:lnTo>
                <a:lnTo>
                  <a:pt x="362497" y="32954"/>
                </a:lnTo>
                <a:lnTo>
                  <a:pt x="361005" y="34296"/>
                </a:lnTo>
                <a:lnTo>
                  <a:pt x="360111" y="35787"/>
                </a:lnTo>
                <a:lnTo>
                  <a:pt x="357725" y="36086"/>
                </a:lnTo>
                <a:lnTo>
                  <a:pt x="354295" y="37129"/>
                </a:lnTo>
                <a:lnTo>
                  <a:pt x="349076" y="38770"/>
                </a:lnTo>
                <a:lnTo>
                  <a:pt x="346541" y="38621"/>
                </a:lnTo>
                <a:lnTo>
                  <a:pt x="345796" y="37875"/>
                </a:lnTo>
                <a:lnTo>
                  <a:pt x="346392" y="36980"/>
                </a:lnTo>
                <a:lnTo>
                  <a:pt x="348182" y="35787"/>
                </a:lnTo>
                <a:lnTo>
                  <a:pt x="348629" y="34296"/>
                </a:lnTo>
                <a:lnTo>
                  <a:pt x="348331" y="32954"/>
                </a:lnTo>
                <a:lnTo>
                  <a:pt x="346691" y="32507"/>
                </a:lnTo>
                <a:lnTo>
                  <a:pt x="345945" y="32358"/>
                </a:lnTo>
                <a:lnTo>
                  <a:pt x="345199" y="32059"/>
                </a:lnTo>
                <a:lnTo>
                  <a:pt x="342068" y="31165"/>
                </a:lnTo>
                <a:lnTo>
                  <a:pt x="339384" y="31463"/>
                </a:lnTo>
                <a:lnTo>
                  <a:pt x="334910" y="33252"/>
                </a:lnTo>
                <a:lnTo>
                  <a:pt x="326560" y="37726"/>
                </a:lnTo>
                <a:lnTo>
                  <a:pt x="322981" y="40708"/>
                </a:lnTo>
                <a:lnTo>
                  <a:pt x="320297" y="45182"/>
                </a:lnTo>
                <a:lnTo>
                  <a:pt x="312394" y="46673"/>
                </a:lnTo>
                <a:lnTo>
                  <a:pt x="307026" y="49207"/>
                </a:lnTo>
                <a:lnTo>
                  <a:pt x="301509" y="53532"/>
                </a:lnTo>
                <a:lnTo>
                  <a:pt x="297781" y="55769"/>
                </a:lnTo>
                <a:lnTo>
                  <a:pt x="295992" y="56067"/>
                </a:lnTo>
                <a:lnTo>
                  <a:pt x="294202" y="55620"/>
                </a:lnTo>
                <a:lnTo>
                  <a:pt x="292413" y="54576"/>
                </a:lnTo>
                <a:lnTo>
                  <a:pt x="290623" y="50997"/>
                </a:lnTo>
                <a:lnTo>
                  <a:pt x="289132" y="45629"/>
                </a:lnTo>
                <a:lnTo>
                  <a:pt x="288089" y="42050"/>
                </a:lnTo>
                <a:lnTo>
                  <a:pt x="288685" y="37577"/>
                </a:lnTo>
                <a:lnTo>
                  <a:pt x="289281" y="32358"/>
                </a:lnTo>
                <a:lnTo>
                  <a:pt x="290027" y="27139"/>
                </a:lnTo>
                <a:lnTo>
                  <a:pt x="291071" y="21025"/>
                </a:lnTo>
                <a:lnTo>
                  <a:pt x="291965" y="18788"/>
                </a:lnTo>
                <a:lnTo>
                  <a:pt x="291965" y="17297"/>
                </a:lnTo>
                <a:lnTo>
                  <a:pt x="291220" y="16552"/>
                </a:lnTo>
                <a:lnTo>
                  <a:pt x="289580" y="16701"/>
                </a:lnTo>
                <a:lnTo>
                  <a:pt x="286896" y="17446"/>
                </a:lnTo>
                <a:lnTo>
                  <a:pt x="285106" y="17595"/>
                </a:lnTo>
                <a:lnTo>
                  <a:pt x="284062" y="17148"/>
                </a:lnTo>
                <a:lnTo>
                  <a:pt x="284212" y="14166"/>
                </a:lnTo>
                <a:lnTo>
                  <a:pt x="285404" y="9096"/>
                </a:lnTo>
                <a:lnTo>
                  <a:pt x="283466" y="4772"/>
                </a:lnTo>
                <a:lnTo>
                  <a:pt x="278098" y="1193"/>
                </a:lnTo>
                <a:lnTo>
                  <a:pt x="273475" y="0"/>
                </a:lnTo>
                <a:lnTo>
                  <a:pt x="269748" y="1044"/>
                </a:lnTo>
                <a:lnTo>
                  <a:pt x="266616" y="3877"/>
                </a:lnTo>
                <a:lnTo>
                  <a:pt x="264081" y="8350"/>
                </a:lnTo>
                <a:lnTo>
                  <a:pt x="261397" y="12078"/>
                </a:lnTo>
                <a:lnTo>
                  <a:pt x="258564" y="14911"/>
                </a:lnTo>
                <a:lnTo>
                  <a:pt x="256625" y="16402"/>
                </a:lnTo>
                <a:lnTo>
                  <a:pt x="256029" y="16850"/>
                </a:lnTo>
                <a:lnTo>
                  <a:pt x="255581" y="18043"/>
                </a:lnTo>
                <a:lnTo>
                  <a:pt x="257073" y="21920"/>
                </a:lnTo>
                <a:lnTo>
                  <a:pt x="257073" y="25200"/>
                </a:lnTo>
                <a:lnTo>
                  <a:pt x="255283" y="27735"/>
                </a:lnTo>
                <a:lnTo>
                  <a:pt x="253494" y="28928"/>
                </a:lnTo>
                <a:lnTo>
                  <a:pt x="251556" y="28779"/>
                </a:lnTo>
                <a:lnTo>
                  <a:pt x="249916" y="28183"/>
                </a:lnTo>
                <a:lnTo>
                  <a:pt x="248872" y="27139"/>
                </a:lnTo>
                <a:lnTo>
                  <a:pt x="245740" y="26840"/>
                </a:lnTo>
                <a:lnTo>
                  <a:pt x="240521" y="27288"/>
                </a:lnTo>
                <a:lnTo>
                  <a:pt x="236942" y="28630"/>
                </a:lnTo>
                <a:lnTo>
                  <a:pt x="235153" y="30717"/>
                </a:lnTo>
                <a:lnTo>
                  <a:pt x="234556" y="33551"/>
                </a:lnTo>
                <a:lnTo>
                  <a:pt x="235302" y="36980"/>
                </a:lnTo>
                <a:lnTo>
                  <a:pt x="235004" y="39515"/>
                </a:lnTo>
                <a:lnTo>
                  <a:pt x="233364" y="41454"/>
                </a:lnTo>
                <a:lnTo>
                  <a:pt x="232022" y="42497"/>
                </a:lnTo>
                <a:lnTo>
                  <a:pt x="230978" y="42647"/>
                </a:lnTo>
                <a:lnTo>
                  <a:pt x="228741" y="41155"/>
                </a:lnTo>
                <a:lnTo>
                  <a:pt x="225311" y="37726"/>
                </a:lnTo>
                <a:lnTo>
                  <a:pt x="223075" y="35787"/>
                </a:lnTo>
                <a:lnTo>
                  <a:pt x="221733" y="35638"/>
                </a:lnTo>
                <a:lnTo>
                  <a:pt x="220987" y="35787"/>
                </a:lnTo>
                <a:lnTo>
                  <a:pt x="220241" y="36086"/>
                </a:lnTo>
                <a:lnTo>
                  <a:pt x="219794" y="36533"/>
                </a:lnTo>
                <a:lnTo>
                  <a:pt x="219496" y="37577"/>
                </a:lnTo>
                <a:lnTo>
                  <a:pt x="218303" y="38024"/>
                </a:lnTo>
                <a:lnTo>
                  <a:pt x="216812" y="37726"/>
                </a:lnTo>
                <a:lnTo>
                  <a:pt x="215321" y="38024"/>
                </a:lnTo>
                <a:lnTo>
                  <a:pt x="214575" y="39068"/>
                </a:lnTo>
                <a:lnTo>
                  <a:pt x="212189" y="40261"/>
                </a:lnTo>
                <a:lnTo>
                  <a:pt x="207865" y="41752"/>
                </a:lnTo>
                <a:lnTo>
                  <a:pt x="205629" y="43392"/>
                </a:lnTo>
                <a:lnTo>
                  <a:pt x="205181" y="45032"/>
                </a:lnTo>
                <a:lnTo>
                  <a:pt x="204585" y="45629"/>
                </a:lnTo>
                <a:lnTo>
                  <a:pt x="203392" y="45480"/>
                </a:lnTo>
                <a:lnTo>
                  <a:pt x="199515" y="47716"/>
                </a:lnTo>
                <a:lnTo>
                  <a:pt x="196682" y="46971"/>
                </a:lnTo>
                <a:lnTo>
                  <a:pt x="193401" y="44138"/>
                </a:lnTo>
                <a:lnTo>
                  <a:pt x="191612" y="41752"/>
                </a:lnTo>
                <a:lnTo>
                  <a:pt x="191463" y="40708"/>
                </a:lnTo>
                <a:lnTo>
                  <a:pt x="191313" y="39813"/>
                </a:lnTo>
                <a:lnTo>
                  <a:pt x="189822" y="38919"/>
                </a:lnTo>
                <a:lnTo>
                  <a:pt x="187437" y="39068"/>
                </a:lnTo>
                <a:lnTo>
                  <a:pt x="185796" y="38621"/>
                </a:lnTo>
                <a:lnTo>
                  <a:pt x="185051" y="37726"/>
                </a:lnTo>
                <a:lnTo>
                  <a:pt x="183112" y="38024"/>
                </a:lnTo>
                <a:lnTo>
                  <a:pt x="179832" y="39515"/>
                </a:lnTo>
                <a:lnTo>
                  <a:pt x="176551" y="38770"/>
                </a:lnTo>
                <a:lnTo>
                  <a:pt x="173271" y="35489"/>
                </a:lnTo>
                <a:lnTo>
                  <a:pt x="166859" y="34445"/>
                </a:lnTo>
                <a:lnTo>
                  <a:pt x="158807" y="35191"/>
                </a:lnTo>
                <a:lnTo>
                  <a:pt x="157465" y="35191"/>
                </a:lnTo>
                <a:lnTo>
                  <a:pt x="154333" y="34445"/>
                </a:lnTo>
                <a:lnTo>
                  <a:pt x="147921" y="32954"/>
                </a:lnTo>
                <a:lnTo>
                  <a:pt x="142553" y="30121"/>
                </a:lnTo>
                <a:lnTo>
                  <a:pt x="138975" y="28183"/>
                </a:lnTo>
                <a:lnTo>
                  <a:pt x="138378" y="28481"/>
                </a:lnTo>
                <a:lnTo>
                  <a:pt x="136737" y="29674"/>
                </a:lnTo>
                <a:lnTo>
                  <a:pt x="135694" y="31314"/>
                </a:lnTo>
                <a:lnTo>
                  <a:pt x="134799" y="34445"/>
                </a:lnTo>
                <a:lnTo>
                  <a:pt x="133457" y="38173"/>
                </a:lnTo>
                <a:lnTo>
                  <a:pt x="126747" y="38322"/>
                </a:lnTo>
                <a:lnTo>
                  <a:pt x="121081" y="38621"/>
                </a:lnTo>
                <a:lnTo>
                  <a:pt x="117502" y="39962"/>
                </a:lnTo>
                <a:lnTo>
                  <a:pt x="113923" y="41901"/>
                </a:lnTo>
                <a:lnTo>
                  <a:pt x="113028" y="44287"/>
                </a:lnTo>
                <a:lnTo>
                  <a:pt x="112283" y="47269"/>
                </a:lnTo>
                <a:lnTo>
                  <a:pt x="110195" y="53979"/>
                </a:lnTo>
                <a:lnTo>
                  <a:pt x="108257" y="60093"/>
                </a:lnTo>
                <a:lnTo>
                  <a:pt x="107362" y="64119"/>
                </a:lnTo>
                <a:lnTo>
                  <a:pt x="105871" y="66803"/>
                </a:lnTo>
                <a:lnTo>
                  <a:pt x="101845" y="70382"/>
                </a:lnTo>
                <a:lnTo>
                  <a:pt x="97372" y="72768"/>
                </a:lnTo>
                <a:lnTo>
                  <a:pt x="94836" y="73961"/>
                </a:lnTo>
                <a:lnTo>
                  <a:pt x="93793" y="75302"/>
                </a:lnTo>
                <a:lnTo>
                  <a:pt x="93644" y="76645"/>
                </a:lnTo>
                <a:lnTo>
                  <a:pt x="92749" y="77092"/>
                </a:lnTo>
                <a:lnTo>
                  <a:pt x="90810" y="76794"/>
                </a:lnTo>
                <a:lnTo>
                  <a:pt x="88872" y="77092"/>
                </a:lnTo>
                <a:lnTo>
                  <a:pt x="84547" y="78434"/>
                </a:lnTo>
                <a:lnTo>
                  <a:pt x="79776" y="80223"/>
                </a:lnTo>
                <a:lnTo>
                  <a:pt x="74110" y="81864"/>
                </a:lnTo>
                <a:lnTo>
                  <a:pt x="70829" y="81864"/>
                </a:lnTo>
                <a:lnTo>
                  <a:pt x="69636" y="82311"/>
                </a:lnTo>
                <a:lnTo>
                  <a:pt x="69040" y="83206"/>
                </a:lnTo>
                <a:lnTo>
                  <a:pt x="69636" y="84697"/>
                </a:lnTo>
                <a:lnTo>
                  <a:pt x="70083" y="85890"/>
                </a:lnTo>
                <a:lnTo>
                  <a:pt x="70680" y="87530"/>
                </a:lnTo>
                <a:lnTo>
                  <a:pt x="69338" y="88723"/>
                </a:lnTo>
                <a:lnTo>
                  <a:pt x="68294" y="90960"/>
                </a:lnTo>
                <a:lnTo>
                  <a:pt x="67698" y="94687"/>
                </a:lnTo>
                <a:lnTo>
                  <a:pt x="65610" y="95880"/>
                </a:lnTo>
                <a:lnTo>
                  <a:pt x="62479" y="97670"/>
                </a:lnTo>
                <a:lnTo>
                  <a:pt x="58900" y="100205"/>
                </a:lnTo>
                <a:lnTo>
                  <a:pt x="58005" y="100652"/>
                </a:lnTo>
                <a:lnTo>
                  <a:pt x="55918" y="101397"/>
                </a:lnTo>
                <a:lnTo>
                  <a:pt x="53830" y="101099"/>
                </a:lnTo>
                <a:lnTo>
                  <a:pt x="52041" y="100801"/>
                </a:lnTo>
                <a:lnTo>
                  <a:pt x="49953" y="101397"/>
                </a:lnTo>
                <a:lnTo>
                  <a:pt x="47866" y="103336"/>
                </a:lnTo>
                <a:lnTo>
                  <a:pt x="46971" y="102740"/>
                </a:lnTo>
                <a:lnTo>
                  <a:pt x="46524" y="100801"/>
                </a:lnTo>
                <a:lnTo>
                  <a:pt x="45480" y="99608"/>
                </a:lnTo>
                <a:lnTo>
                  <a:pt x="42199" y="96775"/>
                </a:lnTo>
                <a:lnTo>
                  <a:pt x="39366" y="94837"/>
                </a:lnTo>
                <a:lnTo>
                  <a:pt x="38173" y="94687"/>
                </a:lnTo>
                <a:lnTo>
                  <a:pt x="35638" y="95135"/>
                </a:lnTo>
                <a:lnTo>
                  <a:pt x="32507" y="95582"/>
                </a:lnTo>
                <a:lnTo>
                  <a:pt x="29823" y="95135"/>
                </a:lnTo>
                <a:lnTo>
                  <a:pt x="27735" y="94389"/>
                </a:lnTo>
                <a:lnTo>
                  <a:pt x="24604" y="91705"/>
                </a:lnTo>
                <a:lnTo>
                  <a:pt x="23411" y="90214"/>
                </a:lnTo>
                <a:lnTo>
                  <a:pt x="22516" y="89021"/>
                </a:lnTo>
                <a:lnTo>
                  <a:pt x="20429" y="89319"/>
                </a:lnTo>
                <a:lnTo>
                  <a:pt x="20876" y="91407"/>
                </a:lnTo>
                <a:lnTo>
                  <a:pt x="20876" y="92600"/>
                </a:lnTo>
                <a:lnTo>
                  <a:pt x="19981" y="93942"/>
                </a:lnTo>
                <a:lnTo>
                  <a:pt x="19385" y="95433"/>
                </a:lnTo>
                <a:lnTo>
                  <a:pt x="18789" y="97372"/>
                </a:lnTo>
                <a:lnTo>
                  <a:pt x="18490" y="98863"/>
                </a:lnTo>
                <a:lnTo>
                  <a:pt x="17148" y="99608"/>
                </a:lnTo>
                <a:lnTo>
                  <a:pt x="16104" y="100205"/>
                </a:lnTo>
                <a:lnTo>
                  <a:pt x="16253" y="102143"/>
                </a:lnTo>
                <a:lnTo>
                  <a:pt x="16850" y="103783"/>
                </a:lnTo>
                <a:lnTo>
                  <a:pt x="17446" y="105722"/>
                </a:lnTo>
                <a:lnTo>
                  <a:pt x="16701" y="107064"/>
                </a:lnTo>
                <a:lnTo>
                  <a:pt x="16253" y="108555"/>
                </a:lnTo>
                <a:lnTo>
                  <a:pt x="15359" y="111090"/>
                </a:lnTo>
                <a:lnTo>
                  <a:pt x="15657" y="113028"/>
                </a:lnTo>
                <a:lnTo>
                  <a:pt x="14613" y="114818"/>
                </a:lnTo>
                <a:lnTo>
                  <a:pt x="13271" y="116309"/>
                </a:lnTo>
                <a:lnTo>
                  <a:pt x="12376" y="117651"/>
                </a:lnTo>
                <a:lnTo>
                  <a:pt x="12227" y="119291"/>
                </a:lnTo>
                <a:lnTo>
                  <a:pt x="11333" y="119888"/>
                </a:lnTo>
                <a:lnTo>
                  <a:pt x="9394" y="121379"/>
                </a:lnTo>
                <a:lnTo>
                  <a:pt x="8350" y="122423"/>
                </a:lnTo>
                <a:lnTo>
                  <a:pt x="6710" y="122721"/>
                </a:lnTo>
                <a:lnTo>
                  <a:pt x="6263" y="123467"/>
                </a:lnTo>
                <a:lnTo>
                  <a:pt x="6561" y="124361"/>
                </a:lnTo>
                <a:lnTo>
                  <a:pt x="7306" y="124808"/>
                </a:lnTo>
                <a:lnTo>
                  <a:pt x="8350" y="126598"/>
                </a:lnTo>
                <a:lnTo>
                  <a:pt x="10587" y="129580"/>
                </a:lnTo>
                <a:lnTo>
                  <a:pt x="4175" y="130027"/>
                </a:lnTo>
                <a:lnTo>
                  <a:pt x="2237" y="132712"/>
                </a:lnTo>
                <a:lnTo>
                  <a:pt x="0" y="136588"/>
                </a:lnTo>
                <a:lnTo>
                  <a:pt x="1044" y="144342"/>
                </a:lnTo>
                <a:lnTo>
                  <a:pt x="0" y="148369"/>
                </a:lnTo>
                <a:lnTo>
                  <a:pt x="597" y="150605"/>
                </a:lnTo>
                <a:lnTo>
                  <a:pt x="2237" y="152096"/>
                </a:lnTo>
                <a:lnTo>
                  <a:pt x="4473" y="152991"/>
                </a:lnTo>
                <a:lnTo>
                  <a:pt x="8350" y="152991"/>
                </a:lnTo>
                <a:lnTo>
                  <a:pt x="11034" y="153587"/>
                </a:lnTo>
                <a:lnTo>
                  <a:pt x="11333" y="154631"/>
                </a:lnTo>
                <a:lnTo>
                  <a:pt x="9842" y="156122"/>
                </a:lnTo>
                <a:lnTo>
                  <a:pt x="7306" y="158956"/>
                </a:lnTo>
                <a:lnTo>
                  <a:pt x="6114" y="160298"/>
                </a:lnTo>
                <a:lnTo>
                  <a:pt x="1939" y="165964"/>
                </a:lnTo>
                <a:lnTo>
                  <a:pt x="1939" y="168350"/>
                </a:lnTo>
                <a:lnTo>
                  <a:pt x="2386" y="170288"/>
                </a:lnTo>
                <a:lnTo>
                  <a:pt x="4175" y="176402"/>
                </a:lnTo>
                <a:lnTo>
                  <a:pt x="5815" y="182367"/>
                </a:lnTo>
                <a:lnTo>
                  <a:pt x="8947" y="192954"/>
                </a:lnTo>
                <a:lnTo>
                  <a:pt x="8947" y="195489"/>
                </a:lnTo>
                <a:lnTo>
                  <a:pt x="7903" y="201006"/>
                </a:lnTo>
                <a:lnTo>
                  <a:pt x="7903" y="204286"/>
                </a:lnTo>
                <a:lnTo>
                  <a:pt x="8350" y="208611"/>
                </a:lnTo>
                <a:lnTo>
                  <a:pt x="8052" y="210847"/>
                </a:lnTo>
                <a:lnTo>
                  <a:pt x="8798" y="215917"/>
                </a:lnTo>
                <a:lnTo>
                  <a:pt x="9692" y="216216"/>
                </a:lnTo>
                <a:lnTo>
                  <a:pt x="16403" y="217259"/>
                </a:lnTo>
                <a:lnTo>
                  <a:pt x="22665" y="218154"/>
                </a:lnTo>
                <a:lnTo>
                  <a:pt x="30867" y="219347"/>
                </a:lnTo>
                <a:lnTo>
                  <a:pt x="33401" y="222180"/>
                </a:lnTo>
                <a:lnTo>
                  <a:pt x="34893" y="228592"/>
                </a:lnTo>
                <a:lnTo>
                  <a:pt x="34893" y="233513"/>
                </a:lnTo>
                <a:lnTo>
                  <a:pt x="34147" y="235899"/>
                </a:lnTo>
                <a:lnTo>
                  <a:pt x="28182" y="242907"/>
                </a:lnTo>
                <a:lnTo>
                  <a:pt x="22218" y="249915"/>
                </a:lnTo>
                <a:lnTo>
                  <a:pt x="16253" y="257073"/>
                </a:lnTo>
                <a:lnTo>
                  <a:pt x="9394" y="265125"/>
                </a:lnTo>
                <a:lnTo>
                  <a:pt x="19385" y="268406"/>
                </a:lnTo>
                <a:lnTo>
                  <a:pt x="27288" y="270791"/>
                </a:lnTo>
                <a:lnTo>
                  <a:pt x="39813" y="274966"/>
                </a:lnTo>
                <a:lnTo>
                  <a:pt x="49655" y="278098"/>
                </a:lnTo>
                <a:lnTo>
                  <a:pt x="52339" y="278545"/>
                </a:lnTo>
                <a:lnTo>
                  <a:pt x="81118" y="275861"/>
                </a:lnTo>
                <a:lnTo>
                  <a:pt x="91705" y="277949"/>
                </a:lnTo>
                <a:lnTo>
                  <a:pt x="95135" y="278992"/>
                </a:lnTo>
                <a:lnTo>
                  <a:pt x="95582" y="278396"/>
                </a:lnTo>
                <a:lnTo>
                  <a:pt x="96924" y="277054"/>
                </a:lnTo>
                <a:lnTo>
                  <a:pt x="99459" y="275563"/>
                </a:lnTo>
                <a:lnTo>
                  <a:pt x="102889" y="274519"/>
                </a:lnTo>
                <a:lnTo>
                  <a:pt x="106169" y="273923"/>
                </a:lnTo>
                <a:lnTo>
                  <a:pt x="110941" y="273774"/>
                </a:lnTo>
                <a:lnTo>
                  <a:pt x="114222" y="273923"/>
                </a:lnTo>
                <a:lnTo>
                  <a:pt x="116607" y="274221"/>
                </a:lnTo>
                <a:lnTo>
                  <a:pt x="121230" y="274072"/>
                </a:lnTo>
                <a:lnTo>
                  <a:pt x="123467" y="273475"/>
                </a:lnTo>
                <a:lnTo>
                  <a:pt x="131220" y="271238"/>
                </a:lnTo>
                <a:lnTo>
                  <a:pt x="136290" y="269747"/>
                </a:lnTo>
                <a:lnTo>
                  <a:pt x="144044" y="267511"/>
                </a:lnTo>
                <a:lnTo>
                  <a:pt x="149711" y="265721"/>
                </a:lnTo>
                <a:lnTo>
                  <a:pt x="151202" y="264827"/>
                </a:lnTo>
                <a:lnTo>
                  <a:pt x="152693" y="263186"/>
                </a:lnTo>
                <a:lnTo>
                  <a:pt x="153289" y="261844"/>
                </a:lnTo>
                <a:lnTo>
                  <a:pt x="151649" y="259608"/>
                </a:lnTo>
                <a:lnTo>
                  <a:pt x="151351" y="257520"/>
                </a:lnTo>
                <a:lnTo>
                  <a:pt x="152544" y="255134"/>
                </a:lnTo>
                <a:lnTo>
                  <a:pt x="153140" y="251257"/>
                </a:lnTo>
                <a:lnTo>
                  <a:pt x="152991" y="245740"/>
                </a:lnTo>
                <a:lnTo>
                  <a:pt x="152693" y="242609"/>
                </a:lnTo>
                <a:lnTo>
                  <a:pt x="154184" y="236793"/>
                </a:lnTo>
                <a:lnTo>
                  <a:pt x="155526" y="233513"/>
                </a:lnTo>
                <a:lnTo>
                  <a:pt x="158210" y="231872"/>
                </a:lnTo>
                <a:lnTo>
                  <a:pt x="159999" y="230978"/>
                </a:lnTo>
                <a:lnTo>
                  <a:pt x="160745" y="230232"/>
                </a:lnTo>
                <a:lnTo>
                  <a:pt x="161490" y="229487"/>
                </a:lnTo>
                <a:lnTo>
                  <a:pt x="164324" y="225013"/>
                </a:lnTo>
                <a:lnTo>
                  <a:pt x="166859" y="222926"/>
                </a:lnTo>
                <a:lnTo>
                  <a:pt x="169394" y="221584"/>
                </a:lnTo>
                <a:lnTo>
                  <a:pt x="172227" y="221733"/>
                </a:lnTo>
                <a:lnTo>
                  <a:pt x="174463" y="223522"/>
                </a:lnTo>
                <a:lnTo>
                  <a:pt x="178937" y="224268"/>
                </a:lnTo>
                <a:lnTo>
                  <a:pt x="183410" y="223820"/>
                </a:lnTo>
                <a:lnTo>
                  <a:pt x="187138" y="222478"/>
                </a:lnTo>
                <a:lnTo>
                  <a:pt x="188779" y="221434"/>
                </a:lnTo>
                <a:lnTo>
                  <a:pt x="190866" y="220391"/>
                </a:lnTo>
                <a:lnTo>
                  <a:pt x="190717" y="219347"/>
                </a:lnTo>
                <a:lnTo>
                  <a:pt x="188480" y="218452"/>
                </a:lnTo>
                <a:lnTo>
                  <a:pt x="187138" y="217110"/>
                </a:lnTo>
                <a:lnTo>
                  <a:pt x="186691" y="215470"/>
                </a:lnTo>
                <a:lnTo>
                  <a:pt x="187884" y="214575"/>
                </a:lnTo>
                <a:lnTo>
                  <a:pt x="190866" y="214277"/>
                </a:lnTo>
                <a:lnTo>
                  <a:pt x="198173" y="210400"/>
                </a:lnTo>
                <a:lnTo>
                  <a:pt x="201155" y="207716"/>
                </a:lnTo>
                <a:lnTo>
                  <a:pt x="202050" y="206523"/>
                </a:lnTo>
                <a:lnTo>
                  <a:pt x="203392" y="206374"/>
                </a:lnTo>
                <a:lnTo>
                  <a:pt x="206225" y="207567"/>
                </a:lnTo>
                <a:lnTo>
                  <a:pt x="209356" y="208014"/>
                </a:lnTo>
                <a:lnTo>
                  <a:pt x="211444" y="206821"/>
                </a:lnTo>
                <a:lnTo>
                  <a:pt x="213532" y="206523"/>
                </a:lnTo>
                <a:lnTo>
                  <a:pt x="215470" y="207865"/>
                </a:lnTo>
                <a:lnTo>
                  <a:pt x="216514" y="209505"/>
                </a:lnTo>
                <a:lnTo>
                  <a:pt x="218303" y="211295"/>
                </a:lnTo>
                <a:lnTo>
                  <a:pt x="220540" y="211742"/>
                </a:lnTo>
                <a:lnTo>
                  <a:pt x="223373" y="210698"/>
                </a:lnTo>
                <a:lnTo>
                  <a:pt x="226206" y="208462"/>
                </a:lnTo>
                <a:lnTo>
                  <a:pt x="229039" y="205479"/>
                </a:lnTo>
                <a:lnTo>
                  <a:pt x="231425" y="202497"/>
                </a:lnTo>
                <a:lnTo>
                  <a:pt x="230828" y="192954"/>
                </a:lnTo>
                <a:lnTo>
                  <a:pt x="230381" y="187436"/>
                </a:lnTo>
                <a:lnTo>
                  <a:pt x="231724" y="184454"/>
                </a:lnTo>
                <a:lnTo>
                  <a:pt x="233513" y="182665"/>
                </a:lnTo>
                <a:lnTo>
                  <a:pt x="234706" y="179832"/>
                </a:lnTo>
                <a:lnTo>
                  <a:pt x="234706" y="177297"/>
                </a:lnTo>
                <a:lnTo>
                  <a:pt x="236048" y="175209"/>
                </a:lnTo>
                <a:lnTo>
                  <a:pt x="237241" y="169543"/>
                </a:lnTo>
                <a:lnTo>
                  <a:pt x="239030" y="168201"/>
                </a:lnTo>
                <a:lnTo>
                  <a:pt x="242609" y="167306"/>
                </a:lnTo>
                <a:lnTo>
                  <a:pt x="248275" y="166710"/>
                </a:lnTo>
                <a:lnTo>
                  <a:pt x="252748" y="164026"/>
                </a:lnTo>
                <a:lnTo>
                  <a:pt x="257222" y="161341"/>
                </a:lnTo>
                <a:lnTo>
                  <a:pt x="257819" y="158807"/>
                </a:lnTo>
                <a:lnTo>
                  <a:pt x="256178" y="156272"/>
                </a:lnTo>
                <a:lnTo>
                  <a:pt x="253941" y="151202"/>
                </a:lnTo>
                <a:lnTo>
                  <a:pt x="251854" y="148070"/>
                </a:lnTo>
                <a:lnTo>
                  <a:pt x="246933" y="142702"/>
                </a:lnTo>
                <a:lnTo>
                  <a:pt x="247530" y="139273"/>
                </a:lnTo>
                <a:lnTo>
                  <a:pt x="250214" y="137931"/>
                </a:lnTo>
                <a:lnTo>
                  <a:pt x="257073" y="140167"/>
                </a:lnTo>
                <a:lnTo>
                  <a:pt x="259011" y="140615"/>
                </a:lnTo>
                <a:lnTo>
                  <a:pt x="261248" y="141062"/>
                </a:lnTo>
                <a:lnTo>
                  <a:pt x="267660" y="140913"/>
                </a:lnTo>
                <a:lnTo>
                  <a:pt x="272730" y="140018"/>
                </a:lnTo>
                <a:lnTo>
                  <a:pt x="278098" y="137931"/>
                </a:lnTo>
                <a:lnTo>
                  <a:pt x="279142" y="135843"/>
                </a:lnTo>
                <a:lnTo>
                  <a:pt x="278993" y="133159"/>
                </a:lnTo>
                <a:lnTo>
                  <a:pt x="279142" y="131071"/>
                </a:lnTo>
                <a:lnTo>
                  <a:pt x="279291" y="128089"/>
                </a:lnTo>
                <a:lnTo>
                  <a:pt x="277352" y="126150"/>
                </a:lnTo>
                <a:lnTo>
                  <a:pt x="276159" y="124510"/>
                </a:lnTo>
                <a:lnTo>
                  <a:pt x="275861" y="123168"/>
                </a:lnTo>
                <a:lnTo>
                  <a:pt x="277203" y="122423"/>
                </a:lnTo>
                <a:lnTo>
                  <a:pt x="278396" y="120932"/>
                </a:lnTo>
                <a:lnTo>
                  <a:pt x="279738" y="118396"/>
                </a:lnTo>
                <a:lnTo>
                  <a:pt x="282571" y="115414"/>
                </a:lnTo>
                <a:lnTo>
                  <a:pt x="284510" y="112730"/>
                </a:lnTo>
                <a:lnTo>
                  <a:pt x="286150" y="111388"/>
                </a:lnTo>
                <a:lnTo>
                  <a:pt x="288685" y="109599"/>
                </a:lnTo>
                <a:lnTo>
                  <a:pt x="290325" y="107064"/>
                </a:lnTo>
                <a:lnTo>
                  <a:pt x="291071" y="105424"/>
                </a:lnTo>
                <a:lnTo>
                  <a:pt x="292562" y="103932"/>
                </a:lnTo>
                <a:lnTo>
                  <a:pt x="293009" y="102889"/>
                </a:lnTo>
                <a:lnTo>
                  <a:pt x="292562" y="101994"/>
                </a:lnTo>
                <a:lnTo>
                  <a:pt x="291965" y="100950"/>
                </a:lnTo>
                <a:lnTo>
                  <a:pt x="291071" y="99608"/>
                </a:lnTo>
                <a:lnTo>
                  <a:pt x="291071" y="98415"/>
                </a:lnTo>
                <a:lnTo>
                  <a:pt x="291817" y="97073"/>
                </a:lnTo>
                <a:lnTo>
                  <a:pt x="292562" y="95880"/>
                </a:lnTo>
                <a:lnTo>
                  <a:pt x="292115" y="94240"/>
                </a:lnTo>
                <a:lnTo>
                  <a:pt x="291817" y="91556"/>
                </a:lnTo>
                <a:lnTo>
                  <a:pt x="290325" y="90065"/>
                </a:lnTo>
                <a:lnTo>
                  <a:pt x="289431" y="86337"/>
                </a:lnTo>
                <a:lnTo>
                  <a:pt x="287939" y="82609"/>
                </a:lnTo>
                <a:lnTo>
                  <a:pt x="287194" y="81267"/>
                </a:lnTo>
                <a:lnTo>
                  <a:pt x="285703" y="79329"/>
                </a:lnTo>
                <a:lnTo>
                  <a:pt x="282422" y="77390"/>
                </a:lnTo>
                <a:lnTo>
                  <a:pt x="281528" y="76197"/>
                </a:lnTo>
                <a:lnTo>
                  <a:pt x="282870" y="73662"/>
                </a:lnTo>
                <a:lnTo>
                  <a:pt x="284957" y="72171"/>
                </a:lnTo>
                <a:lnTo>
                  <a:pt x="288834" y="68294"/>
                </a:lnTo>
                <a:lnTo>
                  <a:pt x="291071" y="65610"/>
                </a:lnTo>
                <a:lnTo>
                  <a:pt x="293009" y="63821"/>
                </a:lnTo>
                <a:lnTo>
                  <a:pt x="295544" y="64119"/>
                </a:lnTo>
                <a:lnTo>
                  <a:pt x="297035" y="63970"/>
                </a:lnTo>
                <a:lnTo>
                  <a:pt x="298378" y="62330"/>
                </a:lnTo>
                <a:lnTo>
                  <a:pt x="300912" y="60689"/>
                </a:lnTo>
                <a:lnTo>
                  <a:pt x="305535" y="57558"/>
                </a:lnTo>
                <a:lnTo>
                  <a:pt x="307175" y="55470"/>
                </a:lnTo>
                <a:lnTo>
                  <a:pt x="309561" y="54427"/>
                </a:lnTo>
                <a:lnTo>
                  <a:pt x="311649" y="54278"/>
                </a:lnTo>
                <a:lnTo>
                  <a:pt x="314333" y="53532"/>
                </a:lnTo>
                <a:lnTo>
                  <a:pt x="317017" y="52339"/>
                </a:lnTo>
                <a:lnTo>
                  <a:pt x="319402" y="51444"/>
                </a:lnTo>
                <a:lnTo>
                  <a:pt x="323130" y="51295"/>
                </a:lnTo>
                <a:lnTo>
                  <a:pt x="329244" y="50848"/>
                </a:lnTo>
                <a:lnTo>
                  <a:pt x="332376" y="50251"/>
                </a:lnTo>
                <a:lnTo>
                  <a:pt x="340129" y="49804"/>
                </a:lnTo>
                <a:lnTo>
                  <a:pt x="348629" y="49655"/>
                </a:lnTo>
                <a:lnTo>
                  <a:pt x="349524" y="49655"/>
                </a:lnTo>
                <a:lnTo>
                  <a:pt x="353252" y="50699"/>
                </a:lnTo>
                <a:lnTo>
                  <a:pt x="355637" y="51742"/>
                </a:lnTo>
                <a:lnTo>
                  <a:pt x="356681" y="51593"/>
                </a:lnTo>
                <a:lnTo>
                  <a:pt x="360856" y="49357"/>
                </a:lnTo>
                <a:lnTo>
                  <a:pt x="366970" y="46673"/>
                </a:lnTo>
                <a:lnTo>
                  <a:pt x="369952" y="45480"/>
                </a:lnTo>
                <a:lnTo>
                  <a:pt x="369505" y="45182"/>
                </a:lnTo>
                <a:lnTo>
                  <a:pt x="368759" y="44287"/>
                </a:lnTo>
                <a:lnTo>
                  <a:pt x="365628" y="41752"/>
                </a:lnTo>
                <a:lnTo>
                  <a:pt x="365479" y="41155"/>
                </a:lnTo>
                <a:lnTo>
                  <a:pt x="370400" y="38621"/>
                </a:lnTo>
                <a:lnTo>
                  <a:pt x="373233" y="37726"/>
                </a:lnTo>
                <a:lnTo>
                  <a:pt x="374724" y="36980"/>
                </a:lnTo>
                <a:lnTo>
                  <a:pt x="375171" y="37129"/>
                </a:lnTo>
                <a:lnTo>
                  <a:pt x="375917" y="38322"/>
                </a:lnTo>
                <a:lnTo>
                  <a:pt x="377706" y="39068"/>
                </a:lnTo>
                <a:lnTo>
                  <a:pt x="379048" y="38770"/>
                </a:lnTo>
                <a:lnTo>
                  <a:pt x="378750" y="38471"/>
                </a:lnTo>
                <a:close/>
              </a:path>
            </a:pathLst>
          </a:custGeom>
          <a:solidFill>
            <a:srgbClr val="D9D4D0"/>
          </a:solidFill>
          <a:ln w="3725" cap="flat">
            <a:solidFill>
              <a:srgbClr val="FFFFFF"/>
            </a:solidFill>
            <a:prstDash val="solid"/>
            <a:miter/>
          </a:ln>
        </p:spPr>
        <p:txBody>
          <a:bodyPr rtlCol="0" anchor="ctr"/>
          <a:lstStyle/>
          <a:p>
            <a:pPr>
              <a:defRPr/>
            </a:pPr>
            <a:endParaRPr lang="en-GB" dirty="0">
              <a:solidFill>
                <a:srgbClr val="000000"/>
              </a:solidFill>
              <a:latin typeface="Arial"/>
              <a:cs typeface="Arial"/>
            </a:endParaRPr>
          </a:p>
        </p:txBody>
      </p:sp>
      <p:sp>
        <p:nvSpPr>
          <p:cNvPr id="452" name="Oval 451">
            <a:extLst>
              <a:ext uri="{FF2B5EF4-FFF2-40B4-BE49-F238E27FC236}">
                <a16:creationId xmlns:a16="http://schemas.microsoft.com/office/drawing/2014/main" id="{B0084800-7FAD-61A4-A05E-1D1CA5EE8B14}"/>
              </a:ext>
            </a:extLst>
          </p:cNvPr>
          <p:cNvSpPr/>
          <p:nvPr/>
        </p:nvSpPr>
        <p:spPr>
          <a:xfrm>
            <a:off x="8708603" y="3039086"/>
            <a:ext cx="144000" cy="142295"/>
          </a:xfrm>
          <a:prstGeom prst="ellipse">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63" name="TextBox 462">
            <a:extLst>
              <a:ext uri="{FF2B5EF4-FFF2-40B4-BE49-F238E27FC236}">
                <a16:creationId xmlns:a16="http://schemas.microsoft.com/office/drawing/2014/main" id="{1E47F0B7-82D1-55F8-1744-A2C721430046}"/>
              </a:ext>
            </a:extLst>
          </p:cNvPr>
          <p:cNvSpPr txBox="1"/>
          <p:nvPr/>
        </p:nvSpPr>
        <p:spPr>
          <a:xfrm>
            <a:off x="5245097" y="4935759"/>
            <a:ext cx="1464371" cy="200720"/>
          </a:xfrm>
          <a:prstGeom prst="rect">
            <a:avLst/>
          </a:prstGeom>
          <a:solidFill>
            <a:schemeClr val="accent6">
              <a:lumMod val="20000"/>
              <a:lumOff val="80000"/>
            </a:schemeClr>
          </a:solidFill>
          <a:ln>
            <a:solidFill>
              <a:schemeClr val="tx1"/>
            </a:solidFill>
          </a:ln>
        </p:spPr>
        <p:txBody>
          <a:bodyPr wrap="square" rtlCol="0">
            <a:spAutoFit/>
          </a:bodyPr>
          <a:lstStyle/>
          <a:p>
            <a:r>
              <a:rPr lang="en-GB" sz="700" b="1" dirty="0"/>
              <a:t>Client (South Africa)</a:t>
            </a:r>
          </a:p>
        </p:txBody>
      </p:sp>
      <p:sp>
        <p:nvSpPr>
          <p:cNvPr id="464" name="TextBox 463">
            <a:extLst>
              <a:ext uri="{FF2B5EF4-FFF2-40B4-BE49-F238E27FC236}">
                <a16:creationId xmlns:a16="http://schemas.microsoft.com/office/drawing/2014/main" id="{F6AEC60B-0F6F-1042-7AD6-C8C352225324}"/>
              </a:ext>
            </a:extLst>
          </p:cNvPr>
          <p:cNvSpPr txBox="1"/>
          <p:nvPr/>
        </p:nvSpPr>
        <p:spPr>
          <a:xfrm>
            <a:off x="8913229" y="2074622"/>
            <a:ext cx="1217874" cy="307777"/>
          </a:xfrm>
          <a:prstGeom prst="rect">
            <a:avLst/>
          </a:prstGeom>
          <a:solidFill>
            <a:schemeClr val="accent6">
              <a:lumMod val="20000"/>
              <a:lumOff val="80000"/>
            </a:schemeClr>
          </a:solidFill>
          <a:ln>
            <a:solidFill>
              <a:schemeClr val="tx1"/>
            </a:solidFill>
          </a:ln>
        </p:spPr>
        <p:txBody>
          <a:bodyPr wrap="square" rtlCol="0">
            <a:spAutoFit/>
          </a:bodyPr>
          <a:lstStyle/>
          <a:p>
            <a:pPr algn="ctr"/>
            <a:r>
              <a:rPr lang="en-GB" sz="700" b="1" dirty="0"/>
              <a:t>Customer (Chinese plant) </a:t>
            </a:r>
          </a:p>
        </p:txBody>
      </p:sp>
      <p:graphicFrame>
        <p:nvGraphicFramePr>
          <p:cNvPr id="449" name="Table 447">
            <a:extLst>
              <a:ext uri="{FF2B5EF4-FFF2-40B4-BE49-F238E27FC236}">
                <a16:creationId xmlns:a16="http://schemas.microsoft.com/office/drawing/2014/main" id="{64461A26-7845-F5FD-F37B-2F4FA0A81775}"/>
              </a:ext>
            </a:extLst>
          </p:cNvPr>
          <p:cNvGraphicFramePr>
            <a:graphicFrameLocks noGrp="1"/>
          </p:cNvGraphicFramePr>
          <p:nvPr/>
        </p:nvGraphicFramePr>
        <p:xfrm>
          <a:off x="7272063" y="119296"/>
          <a:ext cx="4737059" cy="1264920"/>
        </p:xfrm>
        <a:graphic>
          <a:graphicData uri="http://schemas.openxmlformats.org/drawingml/2006/table">
            <a:tbl>
              <a:tblPr firstRow="1" bandRow="1">
                <a:tableStyleId>{5C22544A-7EE6-4342-B048-85BDC9FD1C3A}</a:tableStyleId>
              </a:tblPr>
              <a:tblGrid>
                <a:gridCol w="4737059">
                  <a:extLst>
                    <a:ext uri="{9D8B030D-6E8A-4147-A177-3AD203B41FA5}">
                      <a16:colId xmlns:a16="http://schemas.microsoft.com/office/drawing/2014/main" val="434423961"/>
                    </a:ext>
                  </a:extLst>
                </a:gridCol>
              </a:tblGrid>
              <a:tr h="1126516">
                <a:tc>
                  <a:txBody>
                    <a:bodyPr/>
                    <a:lstStyle/>
                    <a:p>
                      <a:pPr marL="0" indent="0">
                        <a:buFont typeface="Arial" panose="020B0604020202020204" pitchFamily="34" charset="0"/>
                        <a:buNone/>
                      </a:pPr>
                      <a:r>
                        <a:rPr lang="en-GB" sz="1100" b="1" dirty="0">
                          <a:solidFill>
                            <a:schemeClr val="tx1"/>
                          </a:solidFill>
                        </a:rPr>
                        <a:t>2. </a:t>
                      </a:r>
                      <a:r>
                        <a:rPr lang="en-GB" sz="1100" b="0" dirty="0">
                          <a:solidFill>
                            <a:schemeClr val="tx1"/>
                          </a:solidFill>
                        </a:rPr>
                        <a:t>The product (in the </a:t>
                      </a:r>
                      <a:r>
                        <a:rPr lang="en-GB" sz="1100" b="1" u="sng" dirty="0">
                          <a:solidFill>
                            <a:schemeClr val="tx1"/>
                          </a:solidFill>
                        </a:rPr>
                        <a:t>same</a:t>
                      </a:r>
                      <a:r>
                        <a:rPr lang="en-GB" sz="1100" b="0" dirty="0">
                          <a:solidFill>
                            <a:schemeClr val="tx1"/>
                          </a:solidFill>
                        </a:rPr>
                        <a:t> form) is subsequently placed on the EU market by the customer. If Client (or Client’s Austrian Sub) knew that was the intention, there are arguments that Client (or Client’s Austrian Sub) could be </a:t>
                      </a:r>
                      <a:r>
                        <a:rPr lang="en-GB" sz="1100" b="0" dirty="0">
                          <a:solidFill>
                            <a:srgbClr val="AF005F"/>
                          </a:solidFill>
                        </a:rPr>
                        <a:t>directly caught by the EUDR</a:t>
                      </a:r>
                      <a:r>
                        <a:rPr lang="en-GB" sz="1100" b="0" dirty="0">
                          <a:solidFill>
                            <a:schemeClr val="tx1"/>
                          </a:solidFill>
                        </a:rPr>
                        <a:t>. Furthermore, in practice, the customer is likely to seek to impose EUDR based obligations on Client (or Client’s Austrian Sub) under contract (even if Client or Client’s Austrian Sub are not directly caught by the EUDR)</a:t>
                      </a:r>
                      <a:endParaRPr lang="en-GB" sz="1200" b="0" dirty="0">
                        <a:solidFill>
                          <a:schemeClr val="tx1"/>
                        </a:solidFill>
                      </a:endParaRPr>
                    </a:p>
                  </a:txBody>
                  <a:tcPr>
                    <a:solidFill>
                      <a:srgbClr val="DAFEF6"/>
                    </a:solidFill>
                  </a:tcPr>
                </a:tc>
                <a:extLst>
                  <a:ext uri="{0D108BD9-81ED-4DB2-BD59-A6C34878D82A}">
                    <a16:rowId xmlns:a16="http://schemas.microsoft.com/office/drawing/2014/main" val="1212639276"/>
                  </a:ext>
                </a:extLst>
              </a:tr>
            </a:tbl>
          </a:graphicData>
        </a:graphic>
      </p:graphicFrame>
      <p:sp>
        <p:nvSpPr>
          <p:cNvPr id="451" name="TextBox 450">
            <a:extLst>
              <a:ext uri="{FF2B5EF4-FFF2-40B4-BE49-F238E27FC236}">
                <a16:creationId xmlns:a16="http://schemas.microsoft.com/office/drawing/2014/main" id="{BED47432-184F-F6C0-9BDB-621876A675B3}"/>
              </a:ext>
            </a:extLst>
          </p:cNvPr>
          <p:cNvSpPr txBox="1"/>
          <p:nvPr/>
        </p:nvSpPr>
        <p:spPr>
          <a:xfrm>
            <a:off x="8110228" y="4744913"/>
            <a:ext cx="514302" cy="369332"/>
          </a:xfrm>
          <a:prstGeom prst="rect">
            <a:avLst/>
          </a:prstGeom>
          <a:noFill/>
        </p:spPr>
        <p:txBody>
          <a:bodyPr wrap="square">
            <a:spAutoFit/>
          </a:bodyPr>
          <a:lstStyle/>
          <a:p>
            <a:r>
              <a:rPr lang="en-GB" sz="1800" b="1" dirty="0">
                <a:solidFill>
                  <a:schemeClr val="tx1"/>
                </a:solidFill>
              </a:rPr>
              <a:t>1 </a:t>
            </a:r>
            <a:endParaRPr lang="en-GB" dirty="0"/>
          </a:p>
        </p:txBody>
      </p:sp>
      <p:sp>
        <p:nvSpPr>
          <p:cNvPr id="453" name="TextBox 452">
            <a:extLst>
              <a:ext uri="{FF2B5EF4-FFF2-40B4-BE49-F238E27FC236}">
                <a16:creationId xmlns:a16="http://schemas.microsoft.com/office/drawing/2014/main" id="{E51ACAC0-72CB-BD98-6709-90627DA08D9B}"/>
              </a:ext>
            </a:extLst>
          </p:cNvPr>
          <p:cNvSpPr txBox="1"/>
          <p:nvPr/>
        </p:nvSpPr>
        <p:spPr>
          <a:xfrm>
            <a:off x="7630008" y="1993309"/>
            <a:ext cx="514302" cy="369332"/>
          </a:xfrm>
          <a:prstGeom prst="rect">
            <a:avLst/>
          </a:prstGeom>
          <a:noFill/>
        </p:spPr>
        <p:txBody>
          <a:bodyPr wrap="square">
            <a:spAutoFit/>
          </a:bodyPr>
          <a:lstStyle/>
          <a:p>
            <a:r>
              <a:rPr lang="en-GB" sz="1800" b="1" dirty="0">
                <a:solidFill>
                  <a:schemeClr val="tx1"/>
                </a:solidFill>
              </a:rPr>
              <a:t>2 </a:t>
            </a:r>
            <a:endParaRPr lang="en-GB" dirty="0"/>
          </a:p>
        </p:txBody>
      </p:sp>
      <p:sp>
        <p:nvSpPr>
          <p:cNvPr id="2" name="Arrow: Curved Left 1">
            <a:extLst>
              <a:ext uri="{FF2B5EF4-FFF2-40B4-BE49-F238E27FC236}">
                <a16:creationId xmlns:a16="http://schemas.microsoft.com/office/drawing/2014/main" id="{6B6030E5-1E32-83AC-AB83-83970A115EE4}"/>
              </a:ext>
            </a:extLst>
          </p:cNvPr>
          <p:cNvSpPr/>
          <p:nvPr/>
        </p:nvSpPr>
        <p:spPr>
          <a:xfrm rot="13508089" flipH="1">
            <a:off x="7713260" y="3062123"/>
            <a:ext cx="1114628" cy="2960681"/>
          </a:xfrm>
          <a:prstGeom prst="curvedLeftArrow">
            <a:avLst>
              <a:gd name="adj1" fmla="val 8617"/>
              <a:gd name="adj2" fmla="val 30422"/>
              <a:gd name="adj3" fmla="val 24237"/>
            </a:avLst>
          </a:prstGeom>
          <a:solidFill>
            <a:srgbClr val="DAFEF6"/>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Arrow: Curved Left 9">
            <a:extLst>
              <a:ext uri="{FF2B5EF4-FFF2-40B4-BE49-F238E27FC236}">
                <a16:creationId xmlns:a16="http://schemas.microsoft.com/office/drawing/2014/main" id="{C57E50C7-9EF5-B290-7913-18913E81AC38}"/>
              </a:ext>
            </a:extLst>
          </p:cNvPr>
          <p:cNvSpPr/>
          <p:nvPr/>
        </p:nvSpPr>
        <p:spPr>
          <a:xfrm rot="5757662" flipH="1">
            <a:off x="6983264" y="955190"/>
            <a:ext cx="871555" cy="2869428"/>
          </a:xfrm>
          <a:prstGeom prst="curvedLeftArrow">
            <a:avLst>
              <a:gd name="adj1" fmla="val 8617"/>
              <a:gd name="adj2" fmla="val 30422"/>
              <a:gd name="adj3" fmla="val 24237"/>
            </a:avLst>
          </a:prstGeom>
          <a:solidFill>
            <a:srgbClr val="DAFEF6"/>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aphicFrame>
        <p:nvGraphicFramePr>
          <p:cNvPr id="454" name="Table 447">
            <a:extLst>
              <a:ext uri="{FF2B5EF4-FFF2-40B4-BE49-F238E27FC236}">
                <a16:creationId xmlns:a16="http://schemas.microsoft.com/office/drawing/2014/main" id="{D2F0D0FE-9024-0FB2-1A2A-AD3FB1991409}"/>
              </a:ext>
            </a:extLst>
          </p:cNvPr>
          <p:cNvGraphicFramePr>
            <a:graphicFrameLocks noGrp="1"/>
          </p:cNvGraphicFramePr>
          <p:nvPr/>
        </p:nvGraphicFramePr>
        <p:xfrm>
          <a:off x="10106427" y="2797522"/>
          <a:ext cx="1939531" cy="2270760"/>
        </p:xfrm>
        <a:graphic>
          <a:graphicData uri="http://schemas.openxmlformats.org/drawingml/2006/table">
            <a:tbl>
              <a:tblPr firstRow="1" bandRow="1">
                <a:tableStyleId>{5C22544A-7EE6-4342-B048-85BDC9FD1C3A}</a:tableStyleId>
              </a:tblPr>
              <a:tblGrid>
                <a:gridCol w="1939531">
                  <a:extLst>
                    <a:ext uri="{9D8B030D-6E8A-4147-A177-3AD203B41FA5}">
                      <a16:colId xmlns:a16="http://schemas.microsoft.com/office/drawing/2014/main" val="434423961"/>
                    </a:ext>
                  </a:extLst>
                </a:gridCol>
              </a:tblGrid>
              <a:tr h="961021">
                <a:tc>
                  <a:txBody>
                    <a:bodyPr/>
                    <a:lstStyle/>
                    <a:p>
                      <a:pPr marL="0" indent="0">
                        <a:buFont typeface="Arial" panose="020B0604020202020204" pitchFamily="34" charset="0"/>
                        <a:buNone/>
                      </a:pPr>
                      <a:r>
                        <a:rPr lang="en-GB" sz="1100" b="0" dirty="0">
                          <a:solidFill>
                            <a:schemeClr val="tx1"/>
                          </a:solidFill>
                        </a:rPr>
                        <a:t>If Client has no knowledge that the customer intends to place the product on the EU market, the risk that Client is directly caught by the EUDR is negligible in our view. That risk increases if a regulator can show that Client deliberately changed its process to avoid gaining that knowledge (and therefore to circumvent the obligations of the EUDR)</a:t>
                      </a:r>
                    </a:p>
                  </a:txBody>
                  <a:tcPr>
                    <a:solidFill>
                      <a:srgbClr val="DAFEF6"/>
                    </a:solidFill>
                  </a:tcPr>
                </a:tc>
                <a:extLst>
                  <a:ext uri="{0D108BD9-81ED-4DB2-BD59-A6C34878D82A}">
                    <a16:rowId xmlns:a16="http://schemas.microsoft.com/office/drawing/2014/main" val="1212639276"/>
                  </a:ext>
                </a:extLst>
              </a:tr>
            </a:tbl>
          </a:graphicData>
        </a:graphic>
      </p:graphicFrame>
      <p:cxnSp>
        <p:nvCxnSpPr>
          <p:cNvPr id="458" name="Straight Arrow Connector 457">
            <a:extLst>
              <a:ext uri="{FF2B5EF4-FFF2-40B4-BE49-F238E27FC236}">
                <a16:creationId xmlns:a16="http://schemas.microsoft.com/office/drawing/2014/main" id="{C04CD65A-5FE4-7A56-0A4B-E0173DAE3779}"/>
              </a:ext>
            </a:extLst>
          </p:cNvPr>
          <p:cNvCxnSpPr>
            <a:cxnSpLocks/>
          </p:cNvCxnSpPr>
          <p:nvPr/>
        </p:nvCxnSpPr>
        <p:spPr>
          <a:xfrm>
            <a:off x="11325726" y="1271582"/>
            <a:ext cx="0" cy="14617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456" name="Group 455">
            <a:extLst>
              <a:ext uri="{FF2B5EF4-FFF2-40B4-BE49-F238E27FC236}">
                <a16:creationId xmlns:a16="http://schemas.microsoft.com/office/drawing/2014/main" id="{27640EE9-94D2-F6CD-186D-54DEFD49B64C}"/>
              </a:ext>
            </a:extLst>
          </p:cNvPr>
          <p:cNvGrpSpPr/>
          <p:nvPr/>
        </p:nvGrpSpPr>
        <p:grpSpPr>
          <a:xfrm>
            <a:off x="8835328" y="2362909"/>
            <a:ext cx="399845" cy="720875"/>
            <a:chOff x="6397440" y="790728"/>
            <a:chExt cx="1321669" cy="1884402"/>
          </a:xfrm>
        </p:grpSpPr>
        <p:sp>
          <p:nvSpPr>
            <p:cNvPr id="457" name="Oval 456">
              <a:extLst>
                <a:ext uri="{FF2B5EF4-FFF2-40B4-BE49-F238E27FC236}">
                  <a16:creationId xmlns:a16="http://schemas.microsoft.com/office/drawing/2014/main" id="{BE9EA4F4-5E57-34DB-019B-E882F4C51C87}"/>
                </a:ext>
              </a:extLst>
            </p:cNvPr>
            <p:cNvSpPr/>
            <p:nvPr/>
          </p:nvSpPr>
          <p:spPr>
            <a:xfrm>
              <a:off x="6397440" y="2629411"/>
              <a:ext cx="45719" cy="45719"/>
            </a:xfrm>
            <a:prstGeom prst="ellipse">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459" name="Straight Connector 458">
              <a:extLst>
                <a:ext uri="{FF2B5EF4-FFF2-40B4-BE49-F238E27FC236}">
                  <a16:creationId xmlns:a16="http://schemas.microsoft.com/office/drawing/2014/main" id="{F6199DCD-B3A7-0388-CB9E-5C8C47CA8823}"/>
                </a:ext>
              </a:extLst>
            </p:cNvPr>
            <p:cNvCxnSpPr>
              <a:cxnSpLocks/>
            </p:cNvCxnSpPr>
            <p:nvPr/>
          </p:nvCxnSpPr>
          <p:spPr>
            <a:xfrm flipH="1">
              <a:off x="6424124" y="790728"/>
              <a:ext cx="1294985" cy="1839183"/>
            </a:xfrm>
            <a:prstGeom prst="line">
              <a:avLst/>
            </a:prstGeom>
            <a:ln w="9525" cap="flat" cmpd="sng" algn="ctr">
              <a:solidFill>
                <a:schemeClr val="accent4"/>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sp>
        <p:nvSpPr>
          <p:cNvPr id="467" name="TextBox 466">
            <a:extLst>
              <a:ext uri="{FF2B5EF4-FFF2-40B4-BE49-F238E27FC236}">
                <a16:creationId xmlns:a16="http://schemas.microsoft.com/office/drawing/2014/main" id="{ACE119D4-AECF-5E2D-3D46-FEF978AD481D}"/>
              </a:ext>
            </a:extLst>
          </p:cNvPr>
          <p:cNvSpPr txBox="1"/>
          <p:nvPr/>
        </p:nvSpPr>
        <p:spPr>
          <a:xfrm>
            <a:off x="145378" y="296084"/>
            <a:ext cx="6821450" cy="523220"/>
          </a:xfrm>
          <a:prstGeom prst="rect">
            <a:avLst/>
          </a:prstGeom>
          <a:noFill/>
        </p:spPr>
        <p:txBody>
          <a:bodyPr wrap="square" rtlCol="0">
            <a:spAutoFit/>
          </a:bodyPr>
          <a:lstStyle/>
          <a:p>
            <a:r>
              <a:rPr lang="en-GB" sz="1400" b="1" dirty="0"/>
              <a:t>Scenario B1</a:t>
            </a:r>
            <a:r>
              <a:rPr lang="en-GB" sz="1400" dirty="0"/>
              <a:t>: Relevant product supplied from non-EU to non-EU where it is thereafter placed in the EU by the customer</a:t>
            </a:r>
          </a:p>
        </p:txBody>
      </p:sp>
      <p:graphicFrame>
        <p:nvGraphicFramePr>
          <p:cNvPr id="450" name="Table 449">
            <a:extLst>
              <a:ext uri="{FF2B5EF4-FFF2-40B4-BE49-F238E27FC236}">
                <a16:creationId xmlns:a16="http://schemas.microsoft.com/office/drawing/2014/main" id="{A118E636-D466-9C16-DBA9-997132188F9D}"/>
              </a:ext>
            </a:extLst>
          </p:cNvPr>
          <p:cNvGraphicFramePr>
            <a:graphicFrameLocks noGrp="1"/>
          </p:cNvGraphicFramePr>
          <p:nvPr/>
        </p:nvGraphicFramePr>
        <p:xfrm>
          <a:off x="189155" y="5049483"/>
          <a:ext cx="3817042" cy="741680"/>
        </p:xfrm>
        <a:graphic>
          <a:graphicData uri="http://schemas.openxmlformats.org/drawingml/2006/table">
            <a:tbl>
              <a:tblPr firstRow="1" bandRow="1"/>
              <a:tblGrid>
                <a:gridCol w="2839010">
                  <a:extLst>
                    <a:ext uri="{9D8B030D-6E8A-4147-A177-3AD203B41FA5}">
                      <a16:colId xmlns:a16="http://schemas.microsoft.com/office/drawing/2014/main" val="1178454306"/>
                    </a:ext>
                  </a:extLst>
                </a:gridCol>
                <a:gridCol w="978032">
                  <a:extLst>
                    <a:ext uri="{9D8B030D-6E8A-4147-A177-3AD203B41FA5}">
                      <a16:colId xmlns:a16="http://schemas.microsoft.com/office/drawing/2014/main" val="4023048104"/>
                    </a:ext>
                  </a:extLst>
                </a:gridCol>
              </a:tblGrid>
              <a:tr h="370840">
                <a:tc>
                  <a:txBody>
                    <a:bodyPr/>
                    <a:lstStyle/>
                    <a:p>
                      <a:pPr algn="l">
                        <a:lnSpc>
                          <a:spcPct val="120000"/>
                        </a:lnSpc>
                        <a:spcAft>
                          <a:spcPts val="700"/>
                        </a:spcAft>
                      </a:pPr>
                      <a:r>
                        <a:rPr lang="en-GB" sz="1000" kern="1000" dirty="0">
                          <a:solidFill>
                            <a:srgbClr val="000000"/>
                          </a:solidFill>
                          <a:effectLst/>
                          <a:latin typeface="Arial" panose="020B0604020202020204" pitchFamily="34" charset="0"/>
                          <a:ea typeface="Arial" panose="020B0604020202020204" pitchFamily="34" charset="0"/>
                          <a:cs typeface="Times New Roman" panose="02020603050405020304" pitchFamily="18" charset="0"/>
                        </a:rPr>
                        <a:t>Does the EUDR apply to Client’s Austrian Sub?</a:t>
                      </a:r>
                      <a:endParaRPr lang="en-GB" sz="1000" kern="1000" dirty="0">
                        <a:effectLst/>
                        <a:latin typeface="Arial" panose="020B0604020202020204" pitchFamily="34" charset="0"/>
                        <a:ea typeface="Arial" panose="020B0604020202020204" pitchFamily="34" charset="0"/>
                        <a:cs typeface="Times New Roman" panose="02020603050405020304" pitchFamily="18" charset="0"/>
                      </a:endParaRP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4D5E6"/>
                    </a:solidFill>
                  </a:tcPr>
                </a:tc>
                <a:tc>
                  <a:txBody>
                    <a:bodyPr/>
                    <a:lstStyle/>
                    <a:p>
                      <a:pPr algn="ctr"/>
                      <a:r>
                        <a:rPr lang="en-GB" sz="1000" b="1" kern="1200" dirty="0">
                          <a:solidFill>
                            <a:schemeClr val="tx1"/>
                          </a:solidFill>
                          <a:latin typeface="+mn-lt"/>
                          <a:ea typeface="+mn-ea"/>
                          <a:cs typeface="+mn-cs"/>
                          <a:sym typeface="Wingdings" panose="05000000000000000000" pitchFamily="2" charset="2"/>
                        </a:rPr>
                        <a:t>(</a:t>
                      </a:r>
                      <a:r>
                        <a:rPr lang="en-GB" sz="1000" b="1" kern="1200" dirty="0">
                          <a:solidFill>
                            <a:schemeClr val="tx1"/>
                          </a:solidFill>
                          <a:latin typeface="+mn-lt"/>
                          <a:ea typeface="+mn-ea"/>
                          <a:cs typeface="+mn-cs"/>
                          <a:sym typeface="Webdings" panose="05030102010509060703" pitchFamily="18" charset="2"/>
                        </a:rPr>
                        <a:t>) </a:t>
                      </a:r>
                      <a:r>
                        <a:rPr lang="en-GB" sz="1000" b="1" kern="1200" dirty="0">
                          <a:solidFill>
                            <a:schemeClr val="tx1"/>
                          </a:solidFill>
                          <a:latin typeface="+mn-lt"/>
                          <a:ea typeface="+mn-ea"/>
                          <a:cs typeface="+mn-cs"/>
                          <a:sym typeface="Wingdings" panose="05000000000000000000" pitchFamily="2" charset="2"/>
                        </a:rPr>
                        <a:t>Possibly</a:t>
                      </a:r>
                      <a:r>
                        <a:rPr lang="en-GB" sz="1000" kern="1000" dirty="0">
                          <a:solidFill>
                            <a:srgbClr val="000000"/>
                          </a:solidFill>
                          <a:effectLst/>
                          <a:latin typeface="Arial" panose="020B0604020202020204" pitchFamily="34" charset="0"/>
                          <a:ea typeface="Arial" panose="020B0604020202020204" pitchFamily="34" charset="0"/>
                          <a:cs typeface="Times New Roman" panose="02020603050405020304" pitchFamily="18" charset="0"/>
                        </a:rPr>
                        <a:t>*</a:t>
                      </a:r>
                      <a:endParaRPr lang="en-GB" sz="1000" b="1" kern="1200" dirty="0">
                        <a:solidFill>
                          <a:schemeClr val="tx1"/>
                        </a:solidFill>
                        <a:latin typeface="+mn-lt"/>
                        <a:ea typeface="+mn-ea"/>
                        <a:cs typeface="+mn-cs"/>
                      </a:endParaRP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07D35"/>
                    </a:solidFill>
                  </a:tcPr>
                </a:tc>
                <a:extLst>
                  <a:ext uri="{0D108BD9-81ED-4DB2-BD59-A6C34878D82A}">
                    <a16:rowId xmlns:a16="http://schemas.microsoft.com/office/drawing/2014/main" val="2823825849"/>
                  </a:ext>
                </a:extLst>
              </a:tr>
              <a:tr h="370840">
                <a:tc>
                  <a:txBody>
                    <a:bodyPr/>
                    <a:lstStyle/>
                    <a:p>
                      <a:r>
                        <a:rPr lang="en-GB" sz="1000" b="0" kern="1200" dirty="0">
                          <a:solidFill>
                            <a:schemeClr val="tx1"/>
                          </a:solidFill>
                          <a:latin typeface="+mn-lt"/>
                          <a:ea typeface="+mn-ea"/>
                          <a:cs typeface="+mn-cs"/>
                        </a:rPr>
                        <a:t>Does the EUDR apply to Client?</a:t>
                      </a: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4D5E6"/>
                    </a:solidFill>
                  </a:tcPr>
                </a:tc>
                <a:tc>
                  <a:txBody>
                    <a:bodyPr/>
                    <a:lstStyle/>
                    <a:p>
                      <a:pPr algn="ctr"/>
                      <a:r>
                        <a:rPr lang="en-GB" sz="1000" b="1" kern="1200" dirty="0">
                          <a:solidFill>
                            <a:schemeClr val="tx1"/>
                          </a:solidFill>
                          <a:latin typeface="+mn-lt"/>
                          <a:ea typeface="+mn-ea"/>
                          <a:cs typeface="+mn-cs"/>
                          <a:sym typeface="Wingdings" panose="05000000000000000000" pitchFamily="2" charset="2"/>
                        </a:rPr>
                        <a:t>(</a:t>
                      </a:r>
                      <a:r>
                        <a:rPr lang="en-GB" sz="1000" b="1" kern="1200" dirty="0">
                          <a:solidFill>
                            <a:schemeClr val="tx1"/>
                          </a:solidFill>
                          <a:latin typeface="+mn-lt"/>
                          <a:ea typeface="+mn-ea"/>
                          <a:cs typeface="+mn-cs"/>
                          <a:sym typeface="Webdings" panose="05030102010509060703" pitchFamily="18" charset="2"/>
                        </a:rPr>
                        <a:t>) </a:t>
                      </a:r>
                      <a:r>
                        <a:rPr lang="en-GB" sz="1000" b="1" kern="1200" dirty="0">
                          <a:solidFill>
                            <a:schemeClr val="tx1"/>
                          </a:solidFill>
                          <a:latin typeface="+mn-lt"/>
                          <a:ea typeface="+mn-ea"/>
                          <a:cs typeface="+mn-cs"/>
                          <a:sym typeface="Wingdings" panose="05000000000000000000" pitchFamily="2" charset="2"/>
                        </a:rPr>
                        <a:t>Possibly</a:t>
                      </a:r>
                      <a:r>
                        <a:rPr lang="en-GB" sz="1000" b="0" kern="1200" dirty="0">
                          <a:solidFill>
                            <a:schemeClr val="tx1"/>
                          </a:solidFill>
                          <a:latin typeface="+mn-lt"/>
                          <a:ea typeface="+mn-ea"/>
                          <a:cs typeface="+mn-cs"/>
                        </a:rPr>
                        <a:t>*</a:t>
                      </a:r>
                      <a:endParaRPr lang="en-GB" sz="1000" b="1" kern="1200" dirty="0">
                        <a:solidFill>
                          <a:schemeClr val="tx1"/>
                        </a:solidFill>
                        <a:latin typeface="+mn-lt"/>
                        <a:ea typeface="+mn-ea"/>
                        <a:cs typeface="+mn-cs"/>
                      </a:endParaRPr>
                    </a:p>
                  </a:txBody>
                  <a:tcPr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F07D35"/>
                    </a:solidFill>
                  </a:tcPr>
                </a:tc>
                <a:extLst>
                  <a:ext uri="{0D108BD9-81ED-4DB2-BD59-A6C34878D82A}">
                    <a16:rowId xmlns:a16="http://schemas.microsoft.com/office/drawing/2014/main" val="2027067740"/>
                  </a:ext>
                </a:extLst>
              </a:tr>
            </a:tbl>
          </a:graphicData>
        </a:graphic>
      </p:graphicFrame>
      <p:graphicFrame>
        <p:nvGraphicFramePr>
          <p:cNvPr id="455" name="Table 454">
            <a:extLst>
              <a:ext uri="{FF2B5EF4-FFF2-40B4-BE49-F238E27FC236}">
                <a16:creationId xmlns:a16="http://schemas.microsoft.com/office/drawing/2014/main" id="{37EEC12A-BD1F-EB66-4EBF-5FCFFD4044A2}"/>
              </a:ext>
            </a:extLst>
          </p:cNvPr>
          <p:cNvGraphicFramePr>
            <a:graphicFrameLocks noGrp="1"/>
          </p:cNvGraphicFramePr>
          <p:nvPr/>
        </p:nvGraphicFramePr>
        <p:xfrm>
          <a:off x="2611351" y="1194850"/>
          <a:ext cx="3249493" cy="594360"/>
        </p:xfrm>
        <a:graphic>
          <a:graphicData uri="http://schemas.openxmlformats.org/drawingml/2006/table">
            <a:tbl>
              <a:tblPr firstRow="1" bandRow="1">
                <a:tableStyleId>{5C22544A-7EE6-4342-B048-85BDC9FD1C3A}</a:tableStyleId>
              </a:tblPr>
              <a:tblGrid>
                <a:gridCol w="3249493">
                  <a:extLst>
                    <a:ext uri="{9D8B030D-6E8A-4147-A177-3AD203B41FA5}">
                      <a16:colId xmlns:a16="http://schemas.microsoft.com/office/drawing/2014/main" val="434423961"/>
                    </a:ext>
                  </a:extLst>
                </a:gridCol>
              </a:tblGrid>
              <a:tr h="361592">
                <a:tc>
                  <a:txBody>
                    <a:bodyPr/>
                    <a:lstStyle/>
                    <a:p>
                      <a:pPr marL="0" indent="0">
                        <a:buFont typeface="Arial" panose="020B0604020202020204" pitchFamily="34" charset="0"/>
                        <a:buNone/>
                      </a:pPr>
                      <a:r>
                        <a:rPr lang="en-GB" sz="1100" b="0" dirty="0">
                          <a:solidFill>
                            <a:schemeClr val="tx1"/>
                          </a:solidFill>
                        </a:rPr>
                        <a:t>Client’s Austrian Sub is involved in the supply e.g. as an entity that is contracting with the customer for the sale</a:t>
                      </a:r>
                    </a:p>
                  </a:txBody>
                  <a:tcPr>
                    <a:solidFill>
                      <a:srgbClr val="E6E6E6"/>
                    </a:solidFill>
                  </a:tcPr>
                </a:tc>
                <a:extLst>
                  <a:ext uri="{0D108BD9-81ED-4DB2-BD59-A6C34878D82A}">
                    <a16:rowId xmlns:a16="http://schemas.microsoft.com/office/drawing/2014/main" val="1212639276"/>
                  </a:ext>
                </a:extLst>
              </a:tr>
            </a:tbl>
          </a:graphicData>
        </a:graphic>
      </p:graphicFrame>
      <p:grpSp>
        <p:nvGrpSpPr>
          <p:cNvPr id="460" name="Group 459">
            <a:extLst>
              <a:ext uri="{FF2B5EF4-FFF2-40B4-BE49-F238E27FC236}">
                <a16:creationId xmlns:a16="http://schemas.microsoft.com/office/drawing/2014/main" id="{3C22AABD-13A1-373E-D966-21D40164CF9B}"/>
              </a:ext>
            </a:extLst>
          </p:cNvPr>
          <p:cNvGrpSpPr/>
          <p:nvPr/>
        </p:nvGrpSpPr>
        <p:grpSpPr>
          <a:xfrm rot="18286278">
            <a:off x="5587735" y="1181107"/>
            <a:ext cx="1321669" cy="1234241"/>
            <a:chOff x="6397440" y="790728"/>
            <a:chExt cx="1321669" cy="1884402"/>
          </a:xfrm>
        </p:grpSpPr>
        <p:sp>
          <p:nvSpPr>
            <p:cNvPr id="461" name="Oval 460">
              <a:extLst>
                <a:ext uri="{FF2B5EF4-FFF2-40B4-BE49-F238E27FC236}">
                  <a16:creationId xmlns:a16="http://schemas.microsoft.com/office/drawing/2014/main" id="{3E640A7C-67FA-91A5-D3AF-FF71110A10A5}"/>
                </a:ext>
              </a:extLst>
            </p:cNvPr>
            <p:cNvSpPr/>
            <p:nvPr/>
          </p:nvSpPr>
          <p:spPr>
            <a:xfrm>
              <a:off x="6397440" y="2629411"/>
              <a:ext cx="45719" cy="45719"/>
            </a:xfrm>
            <a:prstGeom prst="ellipse">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462" name="Straight Connector 461">
              <a:extLst>
                <a:ext uri="{FF2B5EF4-FFF2-40B4-BE49-F238E27FC236}">
                  <a16:creationId xmlns:a16="http://schemas.microsoft.com/office/drawing/2014/main" id="{95656E41-9711-3B35-FA77-F03F5920D9A1}"/>
                </a:ext>
              </a:extLst>
            </p:cNvPr>
            <p:cNvCxnSpPr>
              <a:cxnSpLocks/>
            </p:cNvCxnSpPr>
            <p:nvPr/>
          </p:nvCxnSpPr>
          <p:spPr>
            <a:xfrm flipH="1">
              <a:off x="6424124" y="790728"/>
              <a:ext cx="1294985" cy="1839183"/>
            </a:xfrm>
            <a:prstGeom prst="line">
              <a:avLst/>
            </a:prstGeom>
            <a:ln w="9525" cap="flat" cmpd="sng" algn="ctr">
              <a:solidFill>
                <a:schemeClr val="accent4"/>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grpSp>
      <p:sp>
        <p:nvSpPr>
          <p:cNvPr id="465" name="TextBox 464">
            <a:extLst>
              <a:ext uri="{FF2B5EF4-FFF2-40B4-BE49-F238E27FC236}">
                <a16:creationId xmlns:a16="http://schemas.microsoft.com/office/drawing/2014/main" id="{332B654D-C8D2-069F-B289-376B77909076}"/>
              </a:ext>
            </a:extLst>
          </p:cNvPr>
          <p:cNvSpPr txBox="1"/>
          <p:nvPr/>
        </p:nvSpPr>
        <p:spPr>
          <a:xfrm>
            <a:off x="5151394" y="700513"/>
            <a:ext cx="1800552" cy="200055"/>
          </a:xfrm>
          <a:prstGeom prst="rect">
            <a:avLst/>
          </a:prstGeom>
          <a:solidFill>
            <a:schemeClr val="accent6">
              <a:lumMod val="20000"/>
              <a:lumOff val="80000"/>
            </a:schemeClr>
          </a:solidFill>
          <a:ln>
            <a:solidFill>
              <a:schemeClr val="tx1"/>
            </a:solidFill>
          </a:ln>
        </p:spPr>
        <p:txBody>
          <a:bodyPr wrap="square" rtlCol="0">
            <a:spAutoFit/>
          </a:bodyPr>
          <a:lstStyle/>
          <a:p>
            <a:pPr algn="ctr"/>
            <a:r>
              <a:rPr lang="en-GB" sz="700" b="1" dirty="0"/>
              <a:t>Client’s Austrian Sub </a:t>
            </a:r>
          </a:p>
        </p:txBody>
      </p:sp>
      <p:sp>
        <p:nvSpPr>
          <p:cNvPr id="466" name="Oval 465">
            <a:extLst>
              <a:ext uri="{FF2B5EF4-FFF2-40B4-BE49-F238E27FC236}">
                <a16:creationId xmlns:a16="http://schemas.microsoft.com/office/drawing/2014/main" id="{75801767-483C-F9AF-9532-E1B81A7562B4}"/>
              </a:ext>
            </a:extLst>
          </p:cNvPr>
          <p:cNvSpPr/>
          <p:nvPr/>
        </p:nvSpPr>
        <p:spPr>
          <a:xfrm>
            <a:off x="6361826" y="2649308"/>
            <a:ext cx="45719" cy="45719"/>
          </a:xfrm>
          <a:prstGeom prst="ellipse">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69" name="TextBox 468">
            <a:extLst>
              <a:ext uri="{FF2B5EF4-FFF2-40B4-BE49-F238E27FC236}">
                <a16:creationId xmlns:a16="http://schemas.microsoft.com/office/drawing/2014/main" id="{B2D1A343-726B-6748-F4CB-55039A400ED3}"/>
              </a:ext>
            </a:extLst>
          </p:cNvPr>
          <p:cNvSpPr txBox="1"/>
          <p:nvPr/>
        </p:nvSpPr>
        <p:spPr>
          <a:xfrm>
            <a:off x="78494" y="5925111"/>
            <a:ext cx="12069606" cy="1061829"/>
          </a:xfrm>
          <a:prstGeom prst="rect">
            <a:avLst/>
          </a:prstGeom>
          <a:noFill/>
        </p:spPr>
        <p:txBody>
          <a:bodyPr wrap="square" rtlCol="0">
            <a:spAutoFit/>
          </a:bodyPr>
          <a:lstStyle/>
          <a:p>
            <a:r>
              <a:rPr lang="en-GB" sz="1050" dirty="0"/>
              <a:t>* If Client and Client’s Austrian Sub are caught by the EUDR, they would likely be ‘Operator’ and the customer would likely be a ‘Trader’. However, the more likely outcome in our view, is that the customer is the ‘Operator’ for EUDR purposes and neither Client’s Austrian Sub nor Client are directly caught by the EUDR. Assuming that Client’s Austrian Sub or Client are </a:t>
            </a:r>
            <a:r>
              <a:rPr lang="en-GB" sz="1050" b="1" dirty="0"/>
              <a:t>not</a:t>
            </a:r>
            <a:r>
              <a:rPr lang="en-GB" sz="1050" dirty="0"/>
              <a:t> directly caught, there is the potential for an </a:t>
            </a:r>
            <a:r>
              <a:rPr lang="en-GB" sz="1050" u="sng" dirty="0"/>
              <a:t>indirect</a:t>
            </a:r>
            <a:r>
              <a:rPr lang="en-GB" sz="1050" dirty="0"/>
              <a:t> effect of the EUDR, as the customer is likely to seek to impose EUDR-based obligations on Client and/or Client’s Austrian Sub, e.g. by contract. Assuming that Client’s Austrian Sub and/or Client </a:t>
            </a:r>
            <a:r>
              <a:rPr lang="en-GB" sz="1050" b="1" dirty="0"/>
              <a:t>are</a:t>
            </a:r>
            <a:r>
              <a:rPr lang="en-GB" sz="1050" dirty="0"/>
              <a:t> directly caught, although the EUDR does not explicitly tie the scope of its application to the importer of record, in practice we think it is likely that a regulator will expect the EUDR compliance obligations to be met by the importer of record (in this scenario that is likely to be the customer) rather than Client’s Austrian Sub or Client.</a:t>
            </a:r>
          </a:p>
          <a:p>
            <a:endParaRPr lang="en-GB" sz="1050" dirty="0"/>
          </a:p>
        </p:txBody>
      </p:sp>
      <p:sp>
        <p:nvSpPr>
          <p:cNvPr id="470" name="Oval 469">
            <a:extLst>
              <a:ext uri="{FF2B5EF4-FFF2-40B4-BE49-F238E27FC236}">
                <a16:creationId xmlns:a16="http://schemas.microsoft.com/office/drawing/2014/main" id="{89581C51-E412-B9E2-B90B-DA1360F1282F}"/>
              </a:ext>
            </a:extLst>
          </p:cNvPr>
          <p:cNvSpPr/>
          <p:nvPr/>
        </p:nvSpPr>
        <p:spPr>
          <a:xfrm>
            <a:off x="6699687" y="4975002"/>
            <a:ext cx="144000" cy="142295"/>
          </a:xfrm>
          <a:prstGeom prst="ellipse">
            <a:avLst/>
          </a:prstGeom>
          <a:solidFill>
            <a:schemeClr val="accent2"/>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aphicFrame>
        <p:nvGraphicFramePr>
          <p:cNvPr id="448" name="Table 447">
            <a:extLst>
              <a:ext uri="{FF2B5EF4-FFF2-40B4-BE49-F238E27FC236}">
                <a16:creationId xmlns:a16="http://schemas.microsoft.com/office/drawing/2014/main" id="{0C4E307A-0737-89A6-A1EE-E86FE18BC81C}"/>
              </a:ext>
            </a:extLst>
          </p:cNvPr>
          <p:cNvGraphicFramePr>
            <a:graphicFrameLocks noGrp="1"/>
          </p:cNvGraphicFramePr>
          <p:nvPr/>
        </p:nvGraphicFramePr>
        <p:xfrm>
          <a:off x="4914040" y="5521517"/>
          <a:ext cx="6485480" cy="426720"/>
        </p:xfrm>
        <a:graphic>
          <a:graphicData uri="http://schemas.openxmlformats.org/drawingml/2006/table">
            <a:tbl>
              <a:tblPr firstRow="1" bandRow="1">
                <a:tableStyleId>{5C22544A-7EE6-4342-B048-85BDC9FD1C3A}</a:tableStyleId>
              </a:tblPr>
              <a:tblGrid>
                <a:gridCol w="6485480">
                  <a:extLst>
                    <a:ext uri="{9D8B030D-6E8A-4147-A177-3AD203B41FA5}">
                      <a16:colId xmlns:a16="http://schemas.microsoft.com/office/drawing/2014/main" val="434423961"/>
                    </a:ext>
                  </a:extLst>
                </a:gridCol>
              </a:tblGrid>
              <a:tr h="424404">
                <a:tc>
                  <a:txBody>
                    <a:bodyPr/>
                    <a:lstStyle/>
                    <a:p>
                      <a:pPr marL="0" indent="0">
                        <a:buFont typeface="Arial" panose="020B0604020202020204" pitchFamily="34" charset="0"/>
                        <a:buNone/>
                      </a:pPr>
                      <a:r>
                        <a:rPr lang="en-GB" sz="1100" b="1" dirty="0">
                          <a:solidFill>
                            <a:schemeClr val="tx1"/>
                          </a:solidFill>
                        </a:rPr>
                        <a:t>1. </a:t>
                      </a:r>
                      <a:r>
                        <a:rPr lang="en-GB" sz="1100" b="0" dirty="0">
                          <a:solidFill>
                            <a:schemeClr val="tx1"/>
                          </a:solidFill>
                        </a:rPr>
                        <a:t>Relevant product in Annex 1 of the EUDR is supplied by Client from South Africa. The product is destined for a customer plant outside of the EU (in this case, China)</a:t>
                      </a:r>
                      <a:endParaRPr lang="en-GB" sz="1200" b="1" dirty="0">
                        <a:solidFill>
                          <a:schemeClr val="tx1"/>
                        </a:solidFill>
                      </a:endParaRPr>
                    </a:p>
                  </a:txBody>
                  <a:tcPr>
                    <a:solidFill>
                      <a:srgbClr val="DAFEF6"/>
                    </a:solidFill>
                  </a:tcPr>
                </a:tc>
                <a:extLst>
                  <a:ext uri="{0D108BD9-81ED-4DB2-BD59-A6C34878D82A}">
                    <a16:rowId xmlns:a16="http://schemas.microsoft.com/office/drawing/2014/main" val="1212639276"/>
                  </a:ext>
                </a:extLst>
              </a:tr>
            </a:tbl>
          </a:graphicData>
        </a:graphic>
      </p:graphicFrame>
    </p:spTree>
    <p:extLst>
      <p:ext uri="{BB962C8B-B14F-4D97-AF65-F5344CB8AC3E}">
        <p14:creationId xmlns:p14="http://schemas.microsoft.com/office/powerpoint/2010/main" val="3180243427"/>
      </p:ext>
    </p:extLst>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E89202-8458-BA85-9238-3C8BA7EC6236}"/>
              </a:ext>
            </a:extLst>
          </p:cNvPr>
          <p:cNvSpPr>
            <a:spLocks noGrp="1"/>
          </p:cNvSpPr>
          <p:nvPr>
            <p:ph type="title"/>
          </p:nvPr>
        </p:nvSpPr>
        <p:spPr>
          <a:xfrm>
            <a:off x="412799" y="374650"/>
            <a:ext cx="11492329" cy="856800"/>
          </a:xfrm>
        </p:spPr>
        <p:txBody>
          <a:bodyPr/>
          <a:lstStyle/>
          <a:p>
            <a:r>
              <a:rPr lang="en-GB" dirty="0"/>
              <a:t>EUDR in practice – Scope of application – how far does it go?</a:t>
            </a:r>
          </a:p>
        </p:txBody>
      </p:sp>
      <p:sp>
        <p:nvSpPr>
          <p:cNvPr id="4" name="TextBox 3">
            <a:extLst>
              <a:ext uri="{FF2B5EF4-FFF2-40B4-BE49-F238E27FC236}">
                <a16:creationId xmlns:a16="http://schemas.microsoft.com/office/drawing/2014/main" id="{8C1D3F95-8A38-E54F-97D5-AB5629F1D24C}"/>
              </a:ext>
            </a:extLst>
          </p:cNvPr>
          <p:cNvSpPr txBox="1"/>
          <p:nvPr/>
        </p:nvSpPr>
        <p:spPr>
          <a:xfrm>
            <a:off x="412799" y="1552888"/>
            <a:ext cx="5234239" cy="2234010"/>
          </a:xfrm>
          <a:prstGeom prst="rect">
            <a:avLst/>
          </a:prstGeom>
          <a:noFill/>
        </p:spPr>
        <p:txBody>
          <a:bodyPr wrap="square" rtlCol="0">
            <a:spAutoFit/>
          </a:bodyPr>
          <a:lstStyle/>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Company A, manufacturer of trucks (</a:t>
            </a:r>
            <a:r>
              <a:rPr lang="en-BE" sz="1400" dirty="0">
                <a:solidFill>
                  <a:srgbClr val="000000"/>
                </a:solidFill>
              </a:rPr>
              <a:t>out of </a:t>
            </a:r>
            <a:r>
              <a:rPr lang="en-GB" sz="1400" dirty="0">
                <a:solidFill>
                  <a:srgbClr val="000000"/>
                </a:solidFill>
              </a:rPr>
              <a:t>scope products), acquire in-scope products (e.g. tyres) from EU operators (acting as importers of record)</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Company A provides maintenance services, including replacement of tyres</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Company A also sell coffees to clients visiting its workshops</a:t>
            </a:r>
          </a:p>
          <a:p>
            <a:pPr marL="228600" indent="-228600">
              <a:lnSpc>
                <a:spcPct val="112000"/>
              </a:lnSpc>
              <a:spcAft>
                <a:spcPts val="565"/>
              </a:spcAft>
              <a:buClr>
                <a:srgbClr val="AF005F"/>
              </a:buClr>
              <a:buSzPts val="900"/>
              <a:buFont typeface="Arial" panose="020B0604020202020204" pitchFamily="34" charset="0"/>
              <a:buChar char="&gt;"/>
              <a:defRPr/>
            </a:pPr>
            <a:r>
              <a:rPr lang="en-GB" sz="1400" dirty="0">
                <a:solidFill>
                  <a:srgbClr val="000000"/>
                </a:solidFill>
              </a:rPr>
              <a:t>Is company A trader of tyres and coffees? If so, does it need to file a due diligence statement before </a:t>
            </a:r>
            <a:r>
              <a:rPr lang="en-BE" sz="1400" dirty="0">
                <a:solidFill>
                  <a:srgbClr val="000000"/>
                </a:solidFill>
              </a:rPr>
              <a:t>its</a:t>
            </a:r>
            <a:r>
              <a:rPr lang="en-GB" sz="1400" dirty="0">
                <a:solidFill>
                  <a:srgbClr val="000000"/>
                </a:solidFill>
              </a:rPr>
              <a:t> “sale</a:t>
            </a:r>
            <a:r>
              <a:rPr lang="en-BE" sz="1400" dirty="0">
                <a:solidFill>
                  <a:srgbClr val="000000"/>
                </a:solidFill>
              </a:rPr>
              <a:t>s</a:t>
            </a:r>
            <a:r>
              <a:rPr lang="en-GB" sz="1400" dirty="0">
                <a:solidFill>
                  <a:srgbClr val="000000"/>
                </a:solidFill>
              </a:rPr>
              <a:t>”?</a:t>
            </a:r>
          </a:p>
        </p:txBody>
      </p:sp>
      <p:pic>
        <p:nvPicPr>
          <p:cNvPr id="1026" name="Picture 2" descr="Pirelli Cinturato P7 Tyres in Romsey">
            <a:extLst>
              <a:ext uri="{FF2B5EF4-FFF2-40B4-BE49-F238E27FC236}">
                <a16:creationId xmlns:a16="http://schemas.microsoft.com/office/drawing/2014/main" id="{15766243-0AEE-F1FD-8372-C89D7279AE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208264" y="2883607"/>
            <a:ext cx="2857500" cy="334327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Working in Belgium as an international student – how to navigate the red  tape – NEXT- a forum for your future">
            <a:extLst>
              <a:ext uri="{FF2B5EF4-FFF2-40B4-BE49-F238E27FC236}">
                <a16:creationId xmlns:a16="http://schemas.microsoft.com/office/drawing/2014/main" id="{D4ABE6E7-F37B-0B14-E67D-B104A2AE2B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47938" y="1552888"/>
            <a:ext cx="3159425" cy="3002357"/>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Image result for ulb llm international business law">
            <a:hlinkClick r:id="rId5"/>
            <a:extLst>
              <a:ext uri="{FF2B5EF4-FFF2-40B4-BE49-F238E27FC236}">
                <a16:creationId xmlns:a16="http://schemas.microsoft.com/office/drawing/2014/main" id="{BAE4C368-EAD3-8649-66E2-A069C51B3D7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129286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dirty="0"/>
              <a:t>The </a:t>
            </a:r>
            <a:r>
              <a:rPr lang="en-BE" dirty="0"/>
              <a:t>rise of soft law standards</a:t>
            </a:r>
            <a:endParaRPr lang="en-GB" dirty="0"/>
          </a:p>
        </p:txBody>
      </p:sp>
      <p:grpSp>
        <p:nvGrpSpPr>
          <p:cNvPr id="55" name="Group 54">
            <a:extLst>
              <a:ext uri="{FF2B5EF4-FFF2-40B4-BE49-F238E27FC236}">
                <a16:creationId xmlns:a16="http://schemas.microsoft.com/office/drawing/2014/main" id="{94F3E0B8-46B8-4051-B442-854A7F7F5B19}"/>
              </a:ext>
            </a:extLst>
          </p:cNvPr>
          <p:cNvGrpSpPr/>
          <p:nvPr/>
        </p:nvGrpSpPr>
        <p:grpSpPr>
          <a:xfrm>
            <a:off x="1471613" y="1402580"/>
            <a:ext cx="9248775" cy="4779963"/>
            <a:chOff x="-2209697" y="1473798"/>
            <a:chExt cx="9248775" cy="4779963"/>
          </a:xfrm>
        </p:grpSpPr>
        <p:grpSp>
          <p:nvGrpSpPr>
            <p:cNvPr id="54" name="Group 53">
              <a:extLst>
                <a:ext uri="{FF2B5EF4-FFF2-40B4-BE49-F238E27FC236}">
                  <a16:creationId xmlns:a16="http://schemas.microsoft.com/office/drawing/2014/main" id="{B5D98770-4C59-4B82-80BB-13EF80D58255}"/>
                </a:ext>
              </a:extLst>
            </p:cNvPr>
            <p:cNvGrpSpPr/>
            <p:nvPr/>
          </p:nvGrpSpPr>
          <p:grpSpPr>
            <a:xfrm>
              <a:off x="-2209697" y="1473798"/>
              <a:ext cx="9248775" cy="4779963"/>
              <a:chOff x="-2209697" y="1473798"/>
              <a:chExt cx="9248775" cy="4779963"/>
            </a:xfrm>
          </p:grpSpPr>
          <p:grpSp>
            <p:nvGrpSpPr>
              <p:cNvPr id="53" name="Group 52">
                <a:extLst>
                  <a:ext uri="{FF2B5EF4-FFF2-40B4-BE49-F238E27FC236}">
                    <a16:creationId xmlns:a16="http://schemas.microsoft.com/office/drawing/2014/main" id="{5AC0DDCB-EE7C-4891-AA0D-54D1B33E3EAF}"/>
                  </a:ext>
                </a:extLst>
              </p:cNvPr>
              <p:cNvGrpSpPr/>
              <p:nvPr/>
            </p:nvGrpSpPr>
            <p:grpSpPr>
              <a:xfrm>
                <a:off x="-2209697" y="1473798"/>
                <a:ext cx="9248775" cy="4779963"/>
                <a:chOff x="-2209697" y="1473798"/>
                <a:chExt cx="9248775" cy="4779963"/>
              </a:xfrm>
            </p:grpSpPr>
            <p:grpSp>
              <p:nvGrpSpPr>
                <p:cNvPr id="52" name="Group 51">
                  <a:extLst>
                    <a:ext uri="{FF2B5EF4-FFF2-40B4-BE49-F238E27FC236}">
                      <a16:creationId xmlns:a16="http://schemas.microsoft.com/office/drawing/2014/main" id="{C3E54680-C255-4E44-8925-83942A1403A9}"/>
                    </a:ext>
                  </a:extLst>
                </p:cNvPr>
                <p:cNvGrpSpPr/>
                <p:nvPr/>
              </p:nvGrpSpPr>
              <p:grpSpPr>
                <a:xfrm>
                  <a:off x="-2209697" y="1473798"/>
                  <a:ext cx="9248775" cy="4779963"/>
                  <a:chOff x="-2209697" y="1473798"/>
                  <a:chExt cx="9248775" cy="4779963"/>
                </a:xfrm>
              </p:grpSpPr>
              <p:grpSp>
                <p:nvGrpSpPr>
                  <p:cNvPr id="51" name="Group 50">
                    <a:extLst>
                      <a:ext uri="{FF2B5EF4-FFF2-40B4-BE49-F238E27FC236}">
                        <a16:creationId xmlns:a16="http://schemas.microsoft.com/office/drawing/2014/main" id="{7EA474EE-2E2C-4BBD-975E-D1829407FE3A}"/>
                      </a:ext>
                    </a:extLst>
                  </p:cNvPr>
                  <p:cNvGrpSpPr/>
                  <p:nvPr/>
                </p:nvGrpSpPr>
                <p:grpSpPr>
                  <a:xfrm>
                    <a:off x="-2209697" y="1473798"/>
                    <a:ext cx="9248775" cy="4779963"/>
                    <a:chOff x="1462112" y="1380123"/>
                    <a:chExt cx="9248775" cy="4779963"/>
                  </a:xfrm>
                </p:grpSpPr>
                <p:grpSp>
                  <p:nvGrpSpPr>
                    <p:cNvPr id="14" name="Group 13">
                      <a:extLst>
                        <a:ext uri="{FF2B5EF4-FFF2-40B4-BE49-F238E27FC236}">
                          <a16:creationId xmlns:a16="http://schemas.microsoft.com/office/drawing/2014/main" id="{B274BFD5-2F1B-4527-A4EB-0D0114B0F92B}"/>
                        </a:ext>
                      </a:extLst>
                    </p:cNvPr>
                    <p:cNvGrpSpPr/>
                    <p:nvPr/>
                  </p:nvGrpSpPr>
                  <p:grpSpPr>
                    <a:xfrm>
                      <a:off x="1462112" y="1380123"/>
                      <a:ext cx="9248775" cy="4779963"/>
                      <a:chOff x="1471613" y="1371600"/>
                      <a:chExt cx="9248775" cy="4779963"/>
                    </a:xfrm>
                  </p:grpSpPr>
                  <p:grpSp>
                    <p:nvGrpSpPr>
                      <p:cNvPr id="17" name="Group 4">
                        <a:extLst>
                          <a:ext uri="{FF2B5EF4-FFF2-40B4-BE49-F238E27FC236}">
                            <a16:creationId xmlns:a16="http://schemas.microsoft.com/office/drawing/2014/main" id="{8675A16A-D058-48F3-BBC8-F5FA06CEF8BE}"/>
                          </a:ext>
                        </a:extLst>
                      </p:cNvPr>
                      <p:cNvGrpSpPr>
                        <a:grpSpLocks/>
                      </p:cNvGrpSpPr>
                      <p:nvPr/>
                    </p:nvGrpSpPr>
                    <p:grpSpPr bwMode="auto">
                      <a:xfrm>
                        <a:off x="1471613" y="1371600"/>
                        <a:ext cx="9248775" cy="4779963"/>
                        <a:chOff x="431800" y="1378516"/>
                        <a:chExt cx="9249964" cy="4780053"/>
                      </a:xfrm>
                    </p:grpSpPr>
                    <p:grpSp>
                      <p:nvGrpSpPr>
                        <p:cNvPr id="18" name="Group 5">
                          <a:extLst>
                            <a:ext uri="{FF2B5EF4-FFF2-40B4-BE49-F238E27FC236}">
                              <a16:creationId xmlns:a16="http://schemas.microsoft.com/office/drawing/2014/main" id="{5EB173F7-C043-44E1-8105-659CDA977933}"/>
                            </a:ext>
                          </a:extLst>
                        </p:cNvPr>
                        <p:cNvGrpSpPr>
                          <a:grpSpLocks/>
                        </p:cNvGrpSpPr>
                        <p:nvPr/>
                      </p:nvGrpSpPr>
                      <p:grpSpPr bwMode="auto">
                        <a:xfrm>
                          <a:off x="2199256" y="2365347"/>
                          <a:ext cx="2169397" cy="1862177"/>
                          <a:chOff x="3238474" y="2365347"/>
                          <a:chExt cx="2169397" cy="1862177"/>
                        </a:xfrm>
                      </p:grpSpPr>
                      <p:sp>
                        <p:nvSpPr>
                          <p:cNvPr id="44" name="Hexagon 43">
                            <a:extLst>
                              <a:ext uri="{FF2B5EF4-FFF2-40B4-BE49-F238E27FC236}">
                                <a16:creationId xmlns:a16="http://schemas.microsoft.com/office/drawing/2014/main" id="{BE0B24A2-380E-45E1-8421-C2EDDFD1AF01}"/>
                              </a:ext>
                            </a:extLst>
                          </p:cNvPr>
                          <p:cNvSpPr/>
                          <p:nvPr/>
                        </p:nvSpPr>
                        <p:spPr>
                          <a:xfrm>
                            <a:off x="3238132" y="2365960"/>
                            <a:ext cx="2170392" cy="1862173"/>
                          </a:xfrm>
                          <a:prstGeom prst="hexagon">
                            <a:avLst>
                              <a:gd name="adj" fmla="val 25000"/>
                              <a:gd name="vf" fmla="val 115470"/>
                            </a:avLst>
                          </a:prstGeom>
                          <a:solidFill>
                            <a:srgbClr val="CC5C99"/>
                          </a:solidFill>
                          <a:ln>
                            <a:solidFill>
                              <a:schemeClr val="bg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a:lstStyle/>
                          <a:p>
                            <a:pPr eaLnBrk="1" fontAlgn="auto" hangingPunct="1">
                              <a:spcBef>
                                <a:spcPts val="0"/>
                              </a:spcBef>
                              <a:spcAft>
                                <a:spcPts val="0"/>
                              </a:spcAft>
                              <a:defRPr/>
                            </a:pPr>
                            <a:endParaRPr lang="en-GB" dirty="0"/>
                          </a:p>
                        </p:txBody>
                      </p:sp>
                      <p:sp>
                        <p:nvSpPr>
                          <p:cNvPr id="45" name="Hexagon 10">
                            <a:extLst>
                              <a:ext uri="{FF2B5EF4-FFF2-40B4-BE49-F238E27FC236}">
                                <a16:creationId xmlns:a16="http://schemas.microsoft.com/office/drawing/2014/main" id="{5A5A3F87-3478-4DA5-B4E2-6E766028FBBA}"/>
                              </a:ext>
                            </a:extLst>
                          </p:cNvPr>
                          <p:cNvSpPr txBox="1"/>
                          <p:nvPr/>
                        </p:nvSpPr>
                        <p:spPr>
                          <a:xfrm>
                            <a:off x="3531858" y="2712042"/>
                            <a:ext cx="1552775" cy="1284312"/>
                          </a:xfrm>
                          <a:prstGeom prst="rect">
                            <a:avLst/>
                          </a:prstGeom>
                        </p:spPr>
                        <p:style>
                          <a:lnRef idx="0">
                            <a:scrgbClr r="0" g="0" b="0"/>
                          </a:lnRef>
                          <a:fillRef idx="0">
                            <a:scrgbClr r="0" g="0" b="0"/>
                          </a:fillRef>
                          <a:effectRef idx="0">
                            <a:scrgbClr r="0" g="0" b="0"/>
                          </a:effectRef>
                          <a:fontRef idx="minor">
                            <a:schemeClr val="lt1"/>
                          </a:fontRef>
                        </p:style>
                        <p:txBody>
                          <a:bodyPr lIns="0" tIns="29210" rIns="0" bIns="29210" spcCol="1270" anchor="ctr"/>
                          <a:lstStyle/>
                          <a:p>
                            <a:pPr algn="ctr" defTabSz="1022350" eaLnBrk="1" fontAlgn="auto" hangingPunct="1">
                              <a:lnSpc>
                                <a:spcPct val="90000"/>
                              </a:lnSpc>
                              <a:spcAft>
                                <a:spcPct val="35000"/>
                              </a:spcAft>
                              <a:defRPr/>
                            </a:pPr>
                            <a:endParaRPr lang="en-GB" sz="1200" b="1" dirty="0"/>
                          </a:p>
                        </p:txBody>
                      </p:sp>
                    </p:grpSp>
                    <p:grpSp>
                      <p:nvGrpSpPr>
                        <p:cNvPr id="20" name="Group 6">
                          <a:extLst>
                            <a:ext uri="{FF2B5EF4-FFF2-40B4-BE49-F238E27FC236}">
                              <a16:creationId xmlns:a16="http://schemas.microsoft.com/office/drawing/2014/main" id="{74A33004-0FF4-453F-8FF5-272E4C7890EC}"/>
                            </a:ext>
                          </a:extLst>
                        </p:cNvPr>
                        <p:cNvGrpSpPr>
                          <a:grpSpLocks/>
                        </p:cNvGrpSpPr>
                        <p:nvPr/>
                      </p:nvGrpSpPr>
                      <p:grpSpPr bwMode="auto">
                        <a:xfrm>
                          <a:off x="431800" y="3353403"/>
                          <a:ext cx="2168804" cy="1862173"/>
                          <a:chOff x="1471018" y="3353403"/>
                          <a:chExt cx="2168804" cy="1862173"/>
                        </a:xfrm>
                      </p:grpSpPr>
                      <p:sp>
                        <p:nvSpPr>
                          <p:cNvPr id="42" name="Hexagon 41">
                            <a:extLst>
                              <a:ext uri="{FF2B5EF4-FFF2-40B4-BE49-F238E27FC236}">
                                <a16:creationId xmlns:a16="http://schemas.microsoft.com/office/drawing/2014/main" id="{A7F1CE4F-9D90-47E4-B392-6A676307AAAA}"/>
                              </a:ext>
                            </a:extLst>
                          </p:cNvPr>
                          <p:cNvSpPr/>
                          <p:nvPr/>
                        </p:nvSpPr>
                        <p:spPr>
                          <a:xfrm>
                            <a:off x="1471018" y="3353403"/>
                            <a:ext cx="2168804" cy="1862173"/>
                          </a:xfrm>
                          <a:prstGeom prst="hexagon">
                            <a:avLst>
                              <a:gd name="adj" fmla="val 25000"/>
                              <a:gd name="vf" fmla="val 115470"/>
                            </a:avLst>
                          </a:prstGeom>
                          <a:solidFill>
                            <a:schemeClr val="tx2">
                              <a:alpha val="90000"/>
                            </a:schemeClr>
                          </a:solidFill>
                          <a:ln>
                            <a:solidFill>
                              <a:schemeClr val="bg1"/>
                            </a:solid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pPr eaLnBrk="1" fontAlgn="auto" hangingPunct="1">
                              <a:spcBef>
                                <a:spcPts val="0"/>
                              </a:spcBef>
                              <a:spcAft>
                                <a:spcPts val="0"/>
                              </a:spcAft>
                              <a:defRPr/>
                            </a:pPr>
                            <a:endParaRPr lang="en-GB" dirty="0"/>
                          </a:p>
                        </p:txBody>
                      </p:sp>
                      <p:sp>
                        <p:nvSpPr>
                          <p:cNvPr id="43" name="Hexagon 10">
                            <a:extLst>
                              <a:ext uri="{FF2B5EF4-FFF2-40B4-BE49-F238E27FC236}">
                                <a16:creationId xmlns:a16="http://schemas.microsoft.com/office/drawing/2014/main" id="{5CCE3923-454E-4536-BE8B-96AC3B4DA514}"/>
                              </a:ext>
                            </a:extLst>
                          </p:cNvPr>
                          <p:cNvSpPr txBox="1"/>
                          <p:nvPr/>
                        </p:nvSpPr>
                        <p:spPr>
                          <a:xfrm>
                            <a:off x="1802848" y="3604233"/>
                            <a:ext cx="1497206" cy="1347813"/>
                          </a:xfrm>
                          <a:prstGeom prst="rect">
                            <a:avLst/>
                          </a:prstGeom>
                        </p:spPr>
                        <p:style>
                          <a:lnRef idx="0">
                            <a:scrgbClr r="0" g="0" b="0"/>
                          </a:lnRef>
                          <a:fillRef idx="0">
                            <a:scrgbClr r="0" g="0" b="0"/>
                          </a:fillRef>
                          <a:effectRef idx="0">
                            <a:scrgbClr r="0" g="0" b="0"/>
                          </a:effectRef>
                          <a:fontRef idx="minor">
                            <a:schemeClr val="lt1"/>
                          </a:fontRef>
                        </p:style>
                        <p:txBody>
                          <a:bodyPr lIns="0" tIns="29210" rIns="0" bIns="29210" spcCol="1270" anchor="ctr"/>
                          <a:lstStyle/>
                          <a:p>
                            <a:pPr algn="ctr" defTabSz="1022350" eaLnBrk="1" fontAlgn="auto" hangingPunct="1">
                              <a:lnSpc>
                                <a:spcPct val="90000"/>
                              </a:lnSpc>
                              <a:spcAft>
                                <a:spcPct val="35000"/>
                              </a:spcAft>
                              <a:defRPr/>
                            </a:pPr>
                            <a:endParaRPr lang="en-GB" sz="1200" b="1" dirty="0"/>
                          </a:p>
                        </p:txBody>
                      </p:sp>
                    </p:grpSp>
                    <p:grpSp>
                      <p:nvGrpSpPr>
                        <p:cNvPr id="21" name="Group 7">
                          <a:extLst>
                            <a:ext uri="{FF2B5EF4-FFF2-40B4-BE49-F238E27FC236}">
                              <a16:creationId xmlns:a16="http://schemas.microsoft.com/office/drawing/2014/main" id="{85208967-BB4F-4C53-8D82-85EF3DA97DFF}"/>
                            </a:ext>
                          </a:extLst>
                        </p:cNvPr>
                        <p:cNvGrpSpPr>
                          <a:grpSpLocks/>
                        </p:cNvGrpSpPr>
                        <p:nvPr/>
                      </p:nvGrpSpPr>
                      <p:grpSpPr bwMode="auto">
                        <a:xfrm>
                          <a:off x="2199256" y="4296392"/>
                          <a:ext cx="2169397" cy="1862177"/>
                          <a:chOff x="3238474" y="4296392"/>
                          <a:chExt cx="2169397" cy="1862177"/>
                        </a:xfrm>
                      </p:grpSpPr>
                      <p:sp>
                        <p:nvSpPr>
                          <p:cNvPr id="40" name="Hexagon 39">
                            <a:extLst>
                              <a:ext uri="{FF2B5EF4-FFF2-40B4-BE49-F238E27FC236}">
                                <a16:creationId xmlns:a16="http://schemas.microsoft.com/office/drawing/2014/main" id="{79B88FEF-A32D-4395-B8BA-4B0E705544EC}"/>
                              </a:ext>
                            </a:extLst>
                          </p:cNvPr>
                          <p:cNvSpPr/>
                          <p:nvPr/>
                        </p:nvSpPr>
                        <p:spPr>
                          <a:xfrm>
                            <a:off x="3238132" y="4296396"/>
                            <a:ext cx="2170392" cy="1862173"/>
                          </a:xfrm>
                          <a:prstGeom prst="hexagon">
                            <a:avLst>
                              <a:gd name="adj" fmla="val 25000"/>
                              <a:gd name="vf" fmla="val 115470"/>
                            </a:avLst>
                          </a:prstGeom>
                          <a:solidFill>
                            <a:srgbClr val="666699"/>
                          </a:solidFill>
                          <a:ln>
                            <a:solidFill>
                              <a:schemeClr val="bg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a:lstStyle/>
                          <a:p>
                            <a:pPr eaLnBrk="1" fontAlgn="auto" hangingPunct="1">
                              <a:spcBef>
                                <a:spcPts val="0"/>
                              </a:spcBef>
                              <a:spcAft>
                                <a:spcPts val="0"/>
                              </a:spcAft>
                              <a:defRPr/>
                            </a:pPr>
                            <a:endParaRPr lang="en-GB" dirty="0"/>
                          </a:p>
                        </p:txBody>
                      </p:sp>
                      <p:sp>
                        <p:nvSpPr>
                          <p:cNvPr id="41" name="Hexagon 10">
                            <a:extLst>
                              <a:ext uri="{FF2B5EF4-FFF2-40B4-BE49-F238E27FC236}">
                                <a16:creationId xmlns:a16="http://schemas.microsoft.com/office/drawing/2014/main" id="{4CE30158-BA70-4518-A6D6-DCA61E3C2117}"/>
                              </a:ext>
                            </a:extLst>
                          </p:cNvPr>
                          <p:cNvSpPr txBox="1"/>
                          <p:nvPr/>
                        </p:nvSpPr>
                        <p:spPr>
                          <a:xfrm>
                            <a:off x="3574725" y="4518650"/>
                            <a:ext cx="1498793" cy="1495453"/>
                          </a:xfrm>
                          <a:prstGeom prst="rect">
                            <a:avLst/>
                          </a:prstGeom>
                        </p:spPr>
                        <p:style>
                          <a:lnRef idx="0">
                            <a:scrgbClr r="0" g="0" b="0"/>
                          </a:lnRef>
                          <a:fillRef idx="0">
                            <a:scrgbClr r="0" g="0" b="0"/>
                          </a:fillRef>
                          <a:effectRef idx="0">
                            <a:scrgbClr r="0" g="0" b="0"/>
                          </a:effectRef>
                          <a:fontRef idx="minor">
                            <a:schemeClr val="lt1"/>
                          </a:fontRef>
                        </p:style>
                        <p:txBody>
                          <a:bodyPr lIns="0" tIns="29210" rIns="0" bIns="29210" spcCol="1270" anchor="ctr"/>
                          <a:lstStyle/>
                          <a:p>
                            <a:pPr algn="ctr" defTabSz="1022350" eaLnBrk="1" fontAlgn="auto" hangingPunct="1">
                              <a:lnSpc>
                                <a:spcPct val="90000"/>
                              </a:lnSpc>
                              <a:spcAft>
                                <a:spcPct val="35000"/>
                              </a:spcAft>
                              <a:defRPr/>
                            </a:pPr>
                            <a:endParaRPr lang="en-GB" sz="1200" b="1" dirty="0"/>
                          </a:p>
                        </p:txBody>
                      </p:sp>
                    </p:grpSp>
                    <p:grpSp>
                      <p:nvGrpSpPr>
                        <p:cNvPr id="22" name="Group 8">
                          <a:extLst>
                            <a:ext uri="{FF2B5EF4-FFF2-40B4-BE49-F238E27FC236}">
                              <a16:creationId xmlns:a16="http://schemas.microsoft.com/office/drawing/2014/main" id="{6EED64DF-AA86-47BF-BECA-F313A2EE4C03}"/>
                            </a:ext>
                          </a:extLst>
                        </p:cNvPr>
                        <p:cNvGrpSpPr>
                          <a:grpSpLocks/>
                        </p:cNvGrpSpPr>
                        <p:nvPr/>
                      </p:nvGrpSpPr>
                      <p:grpSpPr bwMode="auto">
                        <a:xfrm>
                          <a:off x="3973039" y="3335787"/>
                          <a:ext cx="2169397" cy="1862177"/>
                          <a:chOff x="5012257" y="3335787"/>
                          <a:chExt cx="2169397" cy="1862177"/>
                        </a:xfrm>
                      </p:grpSpPr>
                      <p:sp>
                        <p:nvSpPr>
                          <p:cNvPr id="38" name="Hexagon 37">
                            <a:extLst>
                              <a:ext uri="{FF2B5EF4-FFF2-40B4-BE49-F238E27FC236}">
                                <a16:creationId xmlns:a16="http://schemas.microsoft.com/office/drawing/2014/main" id="{FD3155B8-07B9-438D-A0C8-754F89A18BF3}"/>
                              </a:ext>
                            </a:extLst>
                          </p:cNvPr>
                          <p:cNvSpPr/>
                          <p:nvPr/>
                        </p:nvSpPr>
                        <p:spPr>
                          <a:xfrm>
                            <a:off x="5011598" y="3335941"/>
                            <a:ext cx="2170391" cy="1862172"/>
                          </a:xfrm>
                          <a:prstGeom prst="hexagon">
                            <a:avLst>
                              <a:gd name="adj" fmla="val 25000"/>
                              <a:gd name="vf" fmla="val 115470"/>
                            </a:avLst>
                          </a:prstGeom>
                          <a:solidFill>
                            <a:srgbClr val="9999CC"/>
                          </a:solidFill>
                          <a:ln>
                            <a:no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a:lstStyle/>
                          <a:p>
                            <a:pPr eaLnBrk="1" fontAlgn="auto" hangingPunct="1">
                              <a:spcBef>
                                <a:spcPts val="0"/>
                              </a:spcBef>
                              <a:spcAft>
                                <a:spcPts val="0"/>
                              </a:spcAft>
                              <a:defRPr/>
                            </a:pPr>
                            <a:endParaRPr lang="en-GB" dirty="0"/>
                          </a:p>
                        </p:txBody>
                      </p:sp>
                      <p:sp>
                        <p:nvSpPr>
                          <p:cNvPr id="39" name="Hexagon 10">
                            <a:extLst>
                              <a:ext uri="{FF2B5EF4-FFF2-40B4-BE49-F238E27FC236}">
                                <a16:creationId xmlns:a16="http://schemas.microsoft.com/office/drawing/2014/main" id="{AA312EC0-7DC2-466C-8494-B3229BF89917}"/>
                              </a:ext>
                            </a:extLst>
                          </p:cNvPr>
                          <p:cNvSpPr txBox="1"/>
                          <p:nvPr/>
                        </p:nvSpPr>
                        <p:spPr>
                          <a:xfrm>
                            <a:off x="5345016" y="3599471"/>
                            <a:ext cx="1498793" cy="1285899"/>
                          </a:xfrm>
                          <a:prstGeom prst="rect">
                            <a:avLst/>
                          </a:prstGeom>
                        </p:spPr>
                        <p:style>
                          <a:lnRef idx="0">
                            <a:scrgbClr r="0" g="0" b="0"/>
                          </a:lnRef>
                          <a:fillRef idx="0">
                            <a:scrgbClr r="0" g="0" b="0"/>
                          </a:fillRef>
                          <a:effectRef idx="0">
                            <a:scrgbClr r="0" g="0" b="0"/>
                          </a:effectRef>
                          <a:fontRef idx="minor">
                            <a:schemeClr val="lt1"/>
                          </a:fontRef>
                        </p:style>
                        <p:txBody>
                          <a:bodyPr lIns="0" tIns="29210" rIns="0" bIns="29210" spcCol="1270" anchor="ctr"/>
                          <a:lstStyle/>
                          <a:p>
                            <a:pPr algn="ctr" defTabSz="1022350" eaLnBrk="1" fontAlgn="auto" hangingPunct="1">
                              <a:lnSpc>
                                <a:spcPct val="90000"/>
                              </a:lnSpc>
                              <a:spcAft>
                                <a:spcPct val="35000"/>
                              </a:spcAft>
                              <a:defRPr/>
                            </a:pPr>
                            <a:r>
                              <a:rPr lang="en-GB" sz="1200" b="1" dirty="0"/>
                              <a:t>Even where businesses have not committed to the standards, they have been increasingly picked up by stakeholders and form part of their expectations</a:t>
                            </a:r>
                          </a:p>
                        </p:txBody>
                      </p:sp>
                    </p:grpSp>
                    <p:grpSp>
                      <p:nvGrpSpPr>
                        <p:cNvPr id="23" name="Group 9">
                          <a:extLst>
                            <a:ext uri="{FF2B5EF4-FFF2-40B4-BE49-F238E27FC236}">
                              <a16:creationId xmlns:a16="http://schemas.microsoft.com/office/drawing/2014/main" id="{8DDAA178-B7DB-40ED-9F52-84FA1549F8E3}"/>
                            </a:ext>
                          </a:extLst>
                        </p:cNvPr>
                        <p:cNvGrpSpPr>
                          <a:grpSpLocks/>
                        </p:cNvGrpSpPr>
                        <p:nvPr/>
                      </p:nvGrpSpPr>
                      <p:grpSpPr bwMode="auto">
                        <a:xfrm>
                          <a:off x="3964830" y="1439176"/>
                          <a:ext cx="2169397" cy="1862177"/>
                          <a:chOff x="5004048" y="1439176"/>
                          <a:chExt cx="2169397" cy="1862177"/>
                        </a:xfrm>
                      </p:grpSpPr>
                      <p:sp>
                        <p:nvSpPr>
                          <p:cNvPr id="36" name="Hexagon 35">
                            <a:extLst>
                              <a:ext uri="{FF2B5EF4-FFF2-40B4-BE49-F238E27FC236}">
                                <a16:creationId xmlns:a16="http://schemas.microsoft.com/office/drawing/2014/main" id="{F1F55BC7-A3B8-44C8-9F15-225FA53713B3}"/>
                              </a:ext>
                            </a:extLst>
                          </p:cNvPr>
                          <p:cNvSpPr/>
                          <p:nvPr/>
                        </p:nvSpPr>
                        <p:spPr>
                          <a:xfrm>
                            <a:off x="5003659" y="1438842"/>
                            <a:ext cx="2170392" cy="1862173"/>
                          </a:xfrm>
                          <a:prstGeom prst="hexagon">
                            <a:avLst>
                              <a:gd name="adj" fmla="val 25000"/>
                              <a:gd name="vf" fmla="val 115470"/>
                            </a:avLst>
                          </a:prstGeom>
                          <a:solidFill>
                            <a:srgbClr val="99CCFF">
                              <a:alpha val="90000"/>
                            </a:srgbClr>
                          </a:solidFill>
                          <a:ln>
                            <a:solidFill>
                              <a:schemeClr val="bg1"/>
                            </a:solid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pPr eaLnBrk="1" fontAlgn="auto" hangingPunct="1">
                              <a:spcBef>
                                <a:spcPts val="0"/>
                              </a:spcBef>
                              <a:spcAft>
                                <a:spcPts val="0"/>
                              </a:spcAft>
                              <a:defRPr/>
                            </a:pPr>
                            <a:endParaRPr lang="en-GB" dirty="0"/>
                          </a:p>
                        </p:txBody>
                      </p:sp>
                      <p:sp>
                        <p:nvSpPr>
                          <p:cNvPr id="37" name="Hexagon 10">
                            <a:extLst>
                              <a:ext uri="{FF2B5EF4-FFF2-40B4-BE49-F238E27FC236}">
                                <a16:creationId xmlns:a16="http://schemas.microsoft.com/office/drawing/2014/main" id="{B3169AF9-9D03-4FB0-B0FB-B9F95FB908A8}"/>
                              </a:ext>
                            </a:extLst>
                          </p:cNvPr>
                          <p:cNvSpPr txBox="1"/>
                          <p:nvPr/>
                        </p:nvSpPr>
                        <p:spPr>
                          <a:xfrm>
                            <a:off x="5345016" y="1700785"/>
                            <a:ext cx="1498793" cy="1285899"/>
                          </a:xfrm>
                          <a:prstGeom prst="rect">
                            <a:avLst/>
                          </a:prstGeom>
                        </p:spPr>
                        <p:style>
                          <a:lnRef idx="0">
                            <a:scrgbClr r="0" g="0" b="0"/>
                          </a:lnRef>
                          <a:fillRef idx="0">
                            <a:scrgbClr r="0" g="0" b="0"/>
                          </a:fillRef>
                          <a:effectRef idx="0">
                            <a:scrgbClr r="0" g="0" b="0"/>
                          </a:effectRef>
                          <a:fontRef idx="minor">
                            <a:schemeClr val="lt1"/>
                          </a:fontRef>
                        </p:style>
                        <p:txBody>
                          <a:bodyPr lIns="0" tIns="29210" rIns="0" bIns="29210" spcCol="1270" anchor="ctr"/>
                          <a:lstStyle/>
                          <a:p>
                            <a:pPr algn="ctr" defTabSz="1022350" eaLnBrk="1" fontAlgn="auto" hangingPunct="1">
                              <a:lnSpc>
                                <a:spcPct val="90000"/>
                              </a:lnSpc>
                              <a:spcAft>
                                <a:spcPct val="35000"/>
                              </a:spcAft>
                              <a:defRPr/>
                            </a:pPr>
                            <a:endParaRPr lang="en-GB" b="1" dirty="0"/>
                          </a:p>
                        </p:txBody>
                      </p:sp>
                    </p:grpSp>
                    <p:grpSp>
                      <p:nvGrpSpPr>
                        <p:cNvPr id="24" name="Group 10">
                          <a:extLst>
                            <a:ext uri="{FF2B5EF4-FFF2-40B4-BE49-F238E27FC236}">
                              <a16:creationId xmlns:a16="http://schemas.microsoft.com/office/drawing/2014/main" id="{B9F13CF6-7DEE-4EFE-B17D-4E9D8169F19D}"/>
                            </a:ext>
                          </a:extLst>
                        </p:cNvPr>
                        <p:cNvGrpSpPr>
                          <a:grpSpLocks/>
                        </p:cNvGrpSpPr>
                        <p:nvPr/>
                      </p:nvGrpSpPr>
                      <p:grpSpPr bwMode="auto">
                        <a:xfrm>
                          <a:off x="5747433" y="2345322"/>
                          <a:ext cx="2168804" cy="1862172"/>
                          <a:chOff x="6786651" y="2345322"/>
                          <a:chExt cx="2168804" cy="1862172"/>
                        </a:xfrm>
                      </p:grpSpPr>
                      <p:sp>
                        <p:nvSpPr>
                          <p:cNvPr id="34" name="Hexagon 33">
                            <a:extLst>
                              <a:ext uri="{FF2B5EF4-FFF2-40B4-BE49-F238E27FC236}">
                                <a16:creationId xmlns:a16="http://schemas.microsoft.com/office/drawing/2014/main" id="{2A6AFD4E-78A1-4F25-963E-958002B6F035}"/>
                              </a:ext>
                            </a:extLst>
                          </p:cNvPr>
                          <p:cNvSpPr/>
                          <p:nvPr/>
                        </p:nvSpPr>
                        <p:spPr>
                          <a:xfrm>
                            <a:off x="6786651" y="2345322"/>
                            <a:ext cx="2168804" cy="1862172"/>
                          </a:xfrm>
                          <a:prstGeom prst="hexagon">
                            <a:avLst>
                              <a:gd name="adj" fmla="val 25000"/>
                              <a:gd name="vf" fmla="val 115470"/>
                            </a:avLst>
                          </a:prstGeom>
                          <a:solidFill>
                            <a:srgbClr val="669999"/>
                          </a:solidFill>
                          <a:ln>
                            <a:solidFill>
                              <a:schemeClr val="bg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a:lstStyle/>
                          <a:p>
                            <a:pPr eaLnBrk="1" fontAlgn="auto" hangingPunct="1">
                              <a:spcBef>
                                <a:spcPts val="0"/>
                              </a:spcBef>
                              <a:spcAft>
                                <a:spcPts val="0"/>
                              </a:spcAft>
                              <a:defRPr/>
                            </a:pPr>
                            <a:endParaRPr lang="en-GB" dirty="0"/>
                          </a:p>
                        </p:txBody>
                      </p:sp>
                      <p:sp>
                        <p:nvSpPr>
                          <p:cNvPr id="35" name="Hexagon 10">
                            <a:extLst>
                              <a:ext uri="{FF2B5EF4-FFF2-40B4-BE49-F238E27FC236}">
                                <a16:creationId xmlns:a16="http://schemas.microsoft.com/office/drawing/2014/main" id="{1991BF01-3B87-47BC-AB37-E73A16D409FE}"/>
                              </a:ext>
                            </a:extLst>
                          </p:cNvPr>
                          <p:cNvSpPr txBox="1"/>
                          <p:nvPr/>
                        </p:nvSpPr>
                        <p:spPr>
                          <a:xfrm>
                            <a:off x="7137533" y="2642190"/>
                            <a:ext cx="1497206" cy="1284312"/>
                          </a:xfrm>
                          <a:prstGeom prst="rect">
                            <a:avLst/>
                          </a:prstGeom>
                        </p:spPr>
                        <p:style>
                          <a:lnRef idx="0">
                            <a:scrgbClr r="0" g="0" b="0"/>
                          </a:lnRef>
                          <a:fillRef idx="0">
                            <a:scrgbClr r="0" g="0" b="0"/>
                          </a:fillRef>
                          <a:effectRef idx="0">
                            <a:scrgbClr r="0" g="0" b="0"/>
                          </a:effectRef>
                          <a:fontRef idx="minor">
                            <a:schemeClr val="lt1"/>
                          </a:fontRef>
                        </p:style>
                        <p:txBody>
                          <a:bodyPr lIns="0" tIns="29210" rIns="0" bIns="29210" spcCol="1270" anchor="ctr"/>
                          <a:lstStyle/>
                          <a:p>
                            <a:pPr algn="ctr" defTabSz="1022350" eaLnBrk="1" fontAlgn="auto" hangingPunct="1">
                              <a:lnSpc>
                                <a:spcPct val="90000"/>
                              </a:lnSpc>
                              <a:spcAft>
                                <a:spcPct val="35000"/>
                              </a:spcAft>
                              <a:defRPr/>
                            </a:pPr>
                            <a:r>
                              <a:rPr lang="en-GB" sz="1200" b="1" dirty="0"/>
                              <a:t>Although not legally binding, they are not risk free. Failure to ‘walk the talk’ can lead to claims, complaints and serious brand damage</a:t>
                            </a:r>
                          </a:p>
                        </p:txBody>
                      </p:sp>
                    </p:grpSp>
                    <p:grpSp>
                      <p:nvGrpSpPr>
                        <p:cNvPr id="25" name="Group 11">
                          <a:extLst>
                            <a:ext uri="{FF2B5EF4-FFF2-40B4-BE49-F238E27FC236}">
                              <a16:creationId xmlns:a16="http://schemas.microsoft.com/office/drawing/2014/main" id="{7AD0F97E-1F16-4914-939A-E9918386226E}"/>
                            </a:ext>
                          </a:extLst>
                        </p:cNvPr>
                        <p:cNvGrpSpPr>
                          <a:grpSpLocks/>
                        </p:cNvGrpSpPr>
                        <p:nvPr/>
                      </p:nvGrpSpPr>
                      <p:grpSpPr bwMode="auto">
                        <a:xfrm>
                          <a:off x="7506609" y="1378516"/>
                          <a:ext cx="2170391" cy="3440583"/>
                          <a:chOff x="8545827" y="1378516"/>
                          <a:chExt cx="2170391" cy="3440583"/>
                        </a:xfrm>
                      </p:grpSpPr>
                      <p:sp>
                        <p:nvSpPr>
                          <p:cNvPr id="32" name="Hexagon 31">
                            <a:extLst>
                              <a:ext uri="{FF2B5EF4-FFF2-40B4-BE49-F238E27FC236}">
                                <a16:creationId xmlns:a16="http://schemas.microsoft.com/office/drawing/2014/main" id="{4BBB7661-F023-488B-A428-76E6E9470C99}"/>
                              </a:ext>
                            </a:extLst>
                          </p:cNvPr>
                          <p:cNvSpPr/>
                          <p:nvPr/>
                        </p:nvSpPr>
                        <p:spPr>
                          <a:xfrm>
                            <a:off x="8545827" y="1378516"/>
                            <a:ext cx="2170391" cy="1862173"/>
                          </a:xfrm>
                          <a:prstGeom prst="hexagon">
                            <a:avLst>
                              <a:gd name="adj" fmla="val 25000"/>
                              <a:gd name="vf" fmla="val 115470"/>
                            </a:avLst>
                          </a:prstGeom>
                          <a:solidFill>
                            <a:srgbClr val="99CC99">
                              <a:alpha val="90000"/>
                            </a:srgbClr>
                          </a:solidFill>
                          <a:ln>
                            <a:solidFill>
                              <a:schemeClr val="bg1"/>
                            </a:solid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pPr eaLnBrk="1" fontAlgn="auto" hangingPunct="1">
                              <a:spcBef>
                                <a:spcPts val="0"/>
                              </a:spcBef>
                              <a:spcAft>
                                <a:spcPts val="0"/>
                              </a:spcAft>
                              <a:defRPr/>
                            </a:pPr>
                            <a:endParaRPr lang="en-GB" dirty="0"/>
                          </a:p>
                        </p:txBody>
                      </p:sp>
                      <p:sp>
                        <p:nvSpPr>
                          <p:cNvPr id="33" name="Hexagon 10">
                            <a:extLst>
                              <a:ext uri="{FF2B5EF4-FFF2-40B4-BE49-F238E27FC236}">
                                <a16:creationId xmlns:a16="http://schemas.microsoft.com/office/drawing/2014/main" id="{973E4A7F-1D9A-47DF-8180-6AB4707F5FE6}"/>
                              </a:ext>
                            </a:extLst>
                          </p:cNvPr>
                          <p:cNvSpPr txBox="1"/>
                          <p:nvPr/>
                        </p:nvSpPr>
                        <p:spPr>
                          <a:xfrm>
                            <a:off x="8882420" y="3534787"/>
                            <a:ext cx="1497205" cy="1284312"/>
                          </a:xfrm>
                          <a:prstGeom prst="rect">
                            <a:avLst/>
                          </a:prstGeom>
                        </p:spPr>
                        <p:style>
                          <a:lnRef idx="0">
                            <a:scrgbClr r="0" g="0" b="0"/>
                          </a:lnRef>
                          <a:fillRef idx="0">
                            <a:scrgbClr r="0" g="0" b="0"/>
                          </a:fillRef>
                          <a:effectRef idx="0">
                            <a:scrgbClr r="0" g="0" b="0"/>
                          </a:effectRef>
                          <a:fontRef idx="minor">
                            <a:schemeClr val="lt1"/>
                          </a:fontRef>
                        </p:style>
                        <p:txBody>
                          <a:bodyPr lIns="0" tIns="29210" rIns="0" bIns="29210" spcCol="1270" anchor="ctr"/>
                          <a:lstStyle/>
                          <a:p>
                            <a:pPr algn="ctr" defTabSz="1022350" eaLnBrk="1" fontAlgn="auto" hangingPunct="1">
                              <a:lnSpc>
                                <a:spcPct val="90000"/>
                              </a:lnSpc>
                              <a:spcAft>
                                <a:spcPct val="35000"/>
                              </a:spcAft>
                              <a:defRPr/>
                            </a:pPr>
                            <a:r>
                              <a:rPr lang="en-GB" sz="1200" b="1" dirty="0"/>
                              <a:t>Due diligence strategies and data management systems</a:t>
                            </a:r>
                          </a:p>
                        </p:txBody>
                      </p:sp>
                    </p:grpSp>
                    <p:grpSp>
                      <p:nvGrpSpPr>
                        <p:cNvPr id="26" name="Group 12">
                          <a:extLst>
                            <a:ext uri="{FF2B5EF4-FFF2-40B4-BE49-F238E27FC236}">
                              <a16:creationId xmlns:a16="http://schemas.microsoft.com/office/drawing/2014/main" id="{EBC7166D-E1A2-4054-AEF4-DA43A44296B5}"/>
                            </a:ext>
                          </a:extLst>
                        </p:cNvPr>
                        <p:cNvGrpSpPr>
                          <a:grpSpLocks/>
                        </p:cNvGrpSpPr>
                        <p:nvPr/>
                      </p:nvGrpSpPr>
                      <p:grpSpPr bwMode="auto">
                        <a:xfrm>
                          <a:off x="7512960" y="3315302"/>
                          <a:ext cx="2168804" cy="1862173"/>
                          <a:chOff x="8552178" y="3315302"/>
                          <a:chExt cx="2168804" cy="1862173"/>
                        </a:xfrm>
                      </p:grpSpPr>
                      <p:sp>
                        <p:nvSpPr>
                          <p:cNvPr id="30" name="Hexagon 29">
                            <a:extLst>
                              <a:ext uri="{FF2B5EF4-FFF2-40B4-BE49-F238E27FC236}">
                                <a16:creationId xmlns:a16="http://schemas.microsoft.com/office/drawing/2014/main" id="{DB4F33F8-19AE-40D8-B793-CED1ED8EE743}"/>
                              </a:ext>
                            </a:extLst>
                          </p:cNvPr>
                          <p:cNvSpPr/>
                          <p:nvPr/>
                        </p:nvSpPr>
                        <p:spPr>
                          <a:xfrm>
                            <a:off x="8552178" y="3315302"/>
                            <a:ext cx="2168804" cy="1862173"/>
                          </a:xfrm>
                          <a:prstGeom prst="hexagon">
                            <a:avLst>
                              <a:gd name="adj" fmla="val 25000"/>
                              <a:gd name="vf" fmla="val 115470"/>
                            </a:avLst>
                          </a:prstGeom>
                          <a:solidFill>
                            <a:srgbClr val="BDAD9F">
                              <a:alpha val="90000"/>
                            </a:srgbClr>
                          </a:solidFill>
                          <a:ln>
                            <a:solidFill>
                              <a:schemeClr val="bg1"/>
                            </a:solid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pPr eaLnBrk="1" fontAlgn="auto" hangingPunct="1">
                              <a:spcBef>
                                <a:spcPts val="0"/>
                              </a:spcBef>
                              <a:spcAft>
                                <a:spcPts val="0"/>
                              </a:spcAft>
                              <a:defRPr/>
                            </a:pPr>
                            <a:endParaRPr lang="en-GB" dirty="0"/>
                          </a:p>
                        </p:txBody>
                      </p:sp>
                      <p:sp>
                        <p:nvSpPr>
                          <p:cNvPr id="31" name="Hexagon 10">
                            <a:extLst>
                              <a:ext uri="{FF2B5EF4-FFF2-40B4-BE49-F238E27FC236}">
                                <a16:creationId xmlns:a16="http://schemas.microsoft.com/office/drawing/2014/main" id="{8FB06277-0EDE-48A6-BDF1-52A8CC17B33B}"/>
                              </a:ext>
                            </a:extLst>
                          </p:cNvPr>
                          <p:cNvSpPr txBox="1"/>
                          <p:nvPr/>
                        </p:nvSpPr>
                        <p:spPr>
                          <a:xfrm>
                            <a:off x="8796395" y="3693928"/>
                            <a:ext cx="1630277" cy="1096983"/>
                          </a:xfrm>
                          <a:prstGeom prst="rect">
                            <a:avLst/>
                          </a:prstGeom>
                        </p:spPr>
                        <p:style>
                          <a:lnRef idx="0">
                            <a:scrgbClr r="0" g="0" b="0"/>
                          </a:lnRef>
                          <a:fillRef idx="0">
                            <a:scrgbClr r="0" g="0" b="0"/>
                          </a:fillRef>
                          <a:effectRef idx="0">
                            <a:scrgbClr r="0" g="0" b="0"/>
                          </a:effectRef>
                          <a:fontRef idx="minor">
                            <a:schemeClr val="lt1"/>
                          </a:fontRef>
                        </p:style>
                        <p:txBody>
                          <a:bodyPr lIns="0" tIns="29210" rIns="0" bIns="29210" spcCol="1270" anchor="ctr"/>
                          <a:lstStyle/>
                          <a:p>
                            <a:pPr algn="ctr" defTabSz="1022350" eaLnBrk="1" fontAlgn="auto" hangingPunct="1">
                              <a:lnSpc>
                                <a:spcPct val="90000"/>
                              </a:lnSpc>
                              <a:spcAft>
                                <a:spcPct val="35000"/>
                              </a:spcAft>
                              <a:defRPr/>
                            </a:pPr>
                            <a:r>
                              <a:rPr lang="en-GB" sz="1200" b="1" dirty="0"/>
                              <a:t>Increasing trend of “soft law” standards being incorporated into, or referred to in, regulation and associated guidance</a:t>
                            </a:r>
                          </a:p>
                        </p:txBody>
                      </p:sp>
                    </p:grpSp>
                    <p:sp>
                      <p:nvSpPr>
                        <p:cNvPr id="28" name="Hexagon 27">
                          <a:extLst>
                            <a:ext uri="{FF2B5EF4-FFF2-40B4-BE49-F238E27FC236}">
                              <a16:creationId xmlns:a16="http://schemas.microsoft.com/office/drawing/2014/main" id="{9E5633E9-9A4B-405D-BED0-BA202E6EEC28}"/>
                            </a:ext>
                          </a:extLst>
                        </p:cNvPr>
                        <p:cNvSpPr/>
                        <p:nvPr/>
                      </p:nvSpPr>
                      <p:spPr bwMode="auto">
                        <a:xfrm>
                          <a:off x="5747433" y="4296396"/>
                          <a:ext cx="2168804" cy="1862173"/>
                        </a:xfrm>
                        <a:prstGeom prst="hexagon">
                          <a:avLst>
                            <a:gd name="adj" fmla="val 25000"/>
                            <a:gd name="vf" fmla="val 115470"/>
                          </a:avLst>
                        </a:prstGeom>
                        <a:solidFill>
                          <a:srgbClr val="CCCC99"/>
                        </a:solidFill>
                        <a:ln>
                          <a:solidFill>
                            <a:schemeClr val="bg1"/>
                          </a:solidFill>
                        </a:ln>
                      </p:spPr>
                      <p:style>
                        <a:lnRef idx="2">
                          <a:scrgbClr r="0" g="0" b="0"/>
                        </a:lnRef>
                        <a:fillRef idx="1">
                          <a:scrgbClr r="0" g="0" b="0"/>
                        </a:fillRef>
                        <a:effectRef idx="0">
                          <a:schemeClr val="accent1">
                            <a:hueOff val="0"/>
                            <a:satOff val="0"/>
                            <a:lumOff val="0"/>
                            <a:alphaOff val="0"/>
                          </a:schemeClr>
                        </a:effectRef>
                        <a:fontRef idx="minor">
                          <a:schemeClr val="lt1"/>
                        </a:fontRef>
                      </p:style>
                      <p:txBody>
                        <a:bodyPr/>
                        <a:lstStyle/>
                        <a:p>
                          <a:pPr eaLnBrk="1" fontAlgn="auto" hangingPunct="1">
                            <a:spcBef>
                              <a:spcPts val="0"/>
                            </a:spcBef>
                            <a:spcAft>
                              <a:spcPts val="0"/>
                            </a:spcAft>
                            <a:defRPr/>
                          </a:pPr>
                          <a:endParaRPr lang="en-GB" dirty="0"/>
                        </a:p>
                      </p:txBody>
                    </p:sp>
                  </p:grpSp>
                  <p:sp>
                    <p:nvSpPr>
                      <p:cNvPr id="46" name="TextBox 35">
                        <a:extLst>
                          <a:ext uri="{FF2B5EF4-FFF2-40B4-BE49-F238E27FC236}">
                            <a16:creationId xmlns:a16="http://schemas.microsoft.com/office/drawing/2014/main" id="{FCC4C95B-EDC7-4862-9D6A-14FE55695435}"/>
                          </a:ext>
                        </a:extLst>
                      </p:cNvPr>
                      <p:cNvSpPr txBox="1">
                        <a:spLocks noChangeArrowheads="1"/>
                      </p:cNvSpPr>
                      <p:nvPr/>
                    </p:nvSpPr>
                    <p:spPr bwMode="auto">
                      <a:xfrm>
                        <a:off x="5284788" y="1697038"/>
                        <a:ext cx="1619250"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GB" altLang="en-US" sz="1200" b="1" dirty="0">
                            <a:solidFill>
                              <a:schemeClr val="bg1"/>
                            </a:solidFill>
                            <a:latin typeface="Arial" panose="020B0604020202020204" pitchFamily="34" charset="0"/>
                          </a:rPr>
                          <a:t>Many businesses have publicly committed to these standards – and are expected to adhere to their principles</a:t>
                        </a:r>
                      </a:p>
                    </p:txBody>
                  </p:sp>
                  <p:sp>
                    <p:nvSpPr>
                      <p:cNvPr id="48" name="Hexagon 47">
                        <a:extLst>
                          <a:ext uri="{FF2B5EF4-FFF2-40B4-BE49-F238E27FC236}">
                            <a16:creationId xmlns:a16="http://schemas.microsoft.com/office/drawing/2014/main" id="{6247EA37-6D1D-4695-BE79-B6273493042E}"/>
                          </a:ext>
                        </a:extLst>
                      </p:cNvPr>
                      <p:cNvSpPr/>
                      <p:nvPr/>
                    </p:nvSpPr>
                    <p:spPr>
                      <a:xfrm>
                        <a:off x="1471613" y="1400175"/>
                        <a:ext cx="2168525" cy="1862138"/>
                      </a:xfrm>
                      <a:prstGeom prst="hexagon">
                        <a:avLst>
                          <a:gd name="adj" fmla="val 25000"/>
                          <a:gd name="vf" fmla="val 115470"/>
                        </a:avLst>
                      </a:prstGeom>
                      <a:solidFill>
                        <a:srgbClr val="BDAD9F">
                          <a:alpha val="90000"/>
                        </a:srgbClr>
                      </a:solidFill>
                      <a:ln>
                        <a:solidFill>
                          <a:schemeClr val="bg1"/>
                        </a:solidFill>
                      </a:ln>
                    </p:spPr>
                    <p:style>
                      <a:lnRef idx="2">
                        <a:scrgbClr r="0" g="0" b="0"/>
                      </a:lnRef>
                      <a:fillRef idx="1">
                        <a:scrgbClr r="0" g="0" b="0"/>
                      </a:fillRef>
                      <a:effectRef idx="0">
                        <a:schemeClr val="lt1">
                          <a:alpha val="90000"/>
                          <a:hueOff val="0"/>
                          <a:satOff val="0"/>
                          <a:lumOff val="0"/>
                          <a:alphaOff val="0"/>
                        </a:schemeClr>
                      </a:effectRef>
                      <a:fontRef idx="minor">
                        <a:schemeClr val="dk1">
                          <a:hueOff val="0"/>
                          <a:satOff val="0"/>
                          <a:lumOff val="0"/>
                          <a:alphaOff val="0"/>
                        </a:schemeClr>
                      </a:fontRef>
                    </p:style>
                    <p:txBody>
                      <a:bodyPr/>
                      <a:lstStyle/>
                      <a:p>
                        <a:pPr eaLnBrk="1" fontAlgn="auto" hangingPunct="1">
                          <a:spcBef>
                            <a:spcPts val="0"/>
                          </a:spcBef>
                          <a:spcAft>
                            <a:spcPts val="0"/>
                          </a:spcAft>
                          <a:defRPr/>
                        </a:pPr>
                        <a:endParaRPr lang="en-GB" dirty="0"/>
                      </a:p>
                    </p:txBody>
                  </p:sp>
                  <p:sp>
                    <p:nvSpPr>
                      <p:cNvPr id="49" name="Hexagon 10">
                        <a:extLst>
                          <a:ext uri="{FF2B5EF4-FFF2-40B4-BE49-F238E27FC236}">
                            <a16:creationId xmlns:a16="http://schemas.microsoft.com/office/drawing/2014/main" id="{ECA3161B-ACE8-4A33-887D-D7B5DF859123}"/>
                          </a:ext>
                        </a:extLst>
                      </p:cNvPr>
                      <p:cNvSpPr txBox="1"/>
                      <p:nvPr/>
                    </p:nvSpPr>
                    <p:spPr>
                      <a:xfrm>
                        <a:off x="1792288" y="1658938"/>
                        <a:ext cx="1552575" cy="1285875"/>
                      </a:xfrm>
                      <a:prstGeom prst="rect">
                        <a:avLst/>
                      </a:prstGeom>
                    </p:spPr>
                    <p:style>
                      <a:lnRef idx="0">
                        <a:scrgbClr r="0" g="0" b="0"/>
                      </a:lnRef>
                      <a:fillRef idx="0">
                        <a:scrgbClr r="0" g="0" b="0"/>
                      </a:fillRef>
                      <a:effectRef idx="0">
                        <a:scrgbClr r="0" g="0" b="0"/>
                      </a:effectRef>
                      <a:fontRef idx="minor">
                        <a:schemeClr val="lt1"/>
                      </a:fontRef>
                    </p:style>
                    <p:txBody>
                      <a:bodyPr lIns="0" tIns="29210" rIns="0" bIns="29210" spcCol="1270" anchor="ctr"/>
                      <a:lstStyle/>
                      <a:p>
                        <a:pPr algn="ctr" defTabSz="1022350" eaLnBrk="1" fontAlgn="auto" hangingPunct="1">
                          <a:lnSpc>
                            <a:spcPct val="90000"/>
                          </a:lnSpc>
                          <a:spcAft>
                            <a:spcPct val="35000"/>
                          </a:spcAft>
                          <a:defRPr/>
                        </a:pPr>
                        <a:r>
                          <a:rPr lang="en-GB" sz="1200" b="1" dirty="0"/>
                          <a:t>BHR previously largely governed by principles-based, voluntary frameworks and initiatives</a:t>
                        </a:r>
                      </a:p>
                    </p:txBody>
                  </p:sp>
                  <p:sp>
                    <p:nvSpPr>
                      <p:cNvPr id="50" name="TextBox 42">
                        <a:extLst>
                          <a:ext uri="{FF2B5EF4-FFF2-40B4-BE49-F238E27FC236}">
                            <a16:creationId xmlns:a16="http://schemas.microsoft.com/office/drawing/2014/main" id="{494CA206-BD55-49DA-849F-987255B18EBA}"/>
                          </a:ext>
                        </a:extLst>
                      </p:cNvPr>
                      <p:cNvSpPr txBox="1">
                        <a:spLocks noChangeArrowheads="1"/>
                      </p:cNvSpPr>
                      <p:nvPr/>
                    </p:nvSpPr>
                    <p:spPr bwMode="auto">
                      <a:xfrm>
                        <a:off x="3424237" y="2944813"/>
                        <a:ext cx="1871663" cy="757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defTabSz="1022350">
                          <a:defRPr>
                            <a:solidFill>
                              <a:schemeClr val="tx1"/>
                            </a:solidFill>
                            <a:latin typeface="Calibri" panose="020F0502020204030204" pitchFamily="34" charset="0"/>
                          </a:defRPr>
                        </a:lvl1pPr>
                        <a:lvl2pPr marL="742950" indent="-285750" defTabSz="1022350">
                          <a:defRPr>
                            <a:solidFill>
                              <a:schemeClr val="tx1"/>
                            </a:solidFill>
                            <a:latin typeface="Calibri" panose="020F0502020204030204" pitchFamily="34" charset="0"/>
                          </a:defRPr>
                        </a:lvl2pPr>
                        <a:lvl3pPr marL="1143000" indent="-228600" defTabSz="1022350">
                          <a:defRPr>
                            <a:solidFill>
                              <a:schemeClr val="tx1"/>
                            </a:solidFill>
                            <a:latin typeface="Calibri" panose="020F0502020204030204" pitchFamily="34" charset="0"/>
                          </a:defRPr>
                        </a:lvl3pPr>
                        <a:lvl4pPr marL="1600200" indent="-228600" defTabSz="1022350">
                          <a:defRPr>
                            <a:solidFill>
                              <a:schemeClr val="tx1"/>
                            </a:solidFill>
                            <a:latin typeface="Calibri" panose="020F0502020204030204" pitchFamily="34" charset="0"/>
                          </a:defRPr>
                        </a:lvl4pPr>
                        <a:lvl5pPr marL="2057400" indent="-228600" defTabSz="1022350">
                          <a:defRPr>
                            <a:solidFill>
                              <a:schemeClr val="tx1"/>
                            </a:solidFill>
                            <a:latin typeface="Calibri" panose="020F0502020204030204" pitchFamily="34" charset="0"/>
                          </a:defRPr>
                        </a:lvl5pPr>
                        <a:lvl6pPr marL="2514600" indent="-228600" defTabSz="1022350" fontAlgn="base">
                          <a:spcBef>
                            <a:spcPct val="0"/>
                          </a:spcBef>
                          <a:spcAft>
                            <a:spcPct val="0"/>
                          </a:spcAft>
                          <a:defRPr>
                            <a:solidFill>
                              <a:schemeClr val="tx1"/>
                            </a:solidFill>
                            <a:latin typeface="Calibri" panose="020F0502020204030204" pitchFamily="34" charset="0"/>
                          </a:defRPr>
                        </a:lvl6pPr>
                        <a:lvl7pPr marL="2971800" indent="-228600" defTabSz="1022350" fontAlgn="base">
                          <a:spcBef>
                            <a:spcPct val="0"/>
                          </a:spcBef>
                          <a:spcAft>
                            <a:spcPct val="0"/>
                          </a:spcAft>
                          <a:defRPr>
                            <a:solidFill>
                              <a:schemeClr val="tx1"/>
                            </a:solidFill>
                            <a:latin typeface="Calibri" panose="020F0502020204030204" pitchFamily="34" charset="0"/>
                          </a:defRPr>
                        </a:lvl7pPr>
                        <a:lvl8pPr marL="3429000" indent="-228600" defTabSz="1022350" fontAlgn="base">
                          <a:spcBef>
                            <a:spcPct val="0"/>
                          </a:spcBef>
                          <a:spcAft>
                            <a:spcPct val="0"/>
                          </a:spcAft>
                          <a:defRPr>
                            <a:solidFill>
                              <a:schemeClr val="tx1"/>
                            </a:solidFill>
                            <a:latin typeface="Calibri" panose="020F0502020204030204" pitchFamily="34" charset="0"/>
                          </a:defRPr>
                        </a:lvl8pPr>
                        <a:lvl9pPr marL="3886200" indent="-228600" defTabSz="1022350" fontAlgn="base">
                          <a:spcBef>
                            <a:spcPct val="0"/>
                          </a:spcBef>
                          <a:spcAft>
                            <a:spcPct val="0"/>
                          </a:spcAft>
                          <a:defRPr>
                            <a:solidFill>
                              <a:schemeClr val="tx1"/>
                            </a:solidFill>
                            <a:latin typeface="Calibri" panose="020F0502020204030204" pitchFamily="34" charset="0"/>
                          </a:defRPr>
                        </a:lvl9pPr>
                      </a:lstStyle>
                      <a:p>
                        <a:pPr algn="ctr" eaLnBrk="1" hangingPunct="1">
                          <a:lnSpc>
                            <a:spcPct val="90000"/>
                          </a:lnSpc>
                          <a:spcAft>
                            <a:spcPct val="35000"/>
                          </a:spcAft>
                        </a:pPr>
                        <a:r>
                          <a:rPr lang="en-GB" altLang="en-US" sz="1200" b="1" dirty="0">
                            <a:solidFill>
                              <a:schemeClr val="bg1"/>
                            </a:solidFill>
                            <a:latin typeface="Arial" panose="020B0604020202020204" pitchFamily="34" charset="0"/>
                          </a:rPr>
                          <a:t>Known as “soft laws” and can be wide-ranging and sophisticated</a:t>
                        </a:r>
                      </a:p>
                    </p:txBody>
                  </p:sp>
                </p:grpSp>
                <p:pic>
                  <p:nvPicPr>
                    <p:cNvPr id="13" name="Picture 12">
                      <a:extLst>
                        <a:ext uri="{FF2B5EF4-FFF2-40B4-BE49-F238E27FC236}">
                          <a16:creationId xmlns:a16="http://schemas.microsoft.com/office/drawing/2014/main" id="{36F58CD2-D779-4127-A193-9FDD2483F95B}"/>
                        </a:ext>
                      </a:extLst>
                    </p:cNvPr>
                    <p:cNvPicPr>
                      <a:picLocks noChangeAspect="1"/>
                    </p:cNvPicPr>
                    <p:nvPr/>
                  </p:nvPicPr>
                  <p:blipFill>
                    <a:blip r:embed="rId3"/>
                    <a:stretch>
                      <a:fillRect/>
                    </a:stretch>
                  </p:blipFill>
                  <p:spPr>
                    <a:xfrm>
                      <a:off x="1697236" y="4209048"/>
                      <a:ext cx="1685577" cy="439034"/>
                    </a:xfrm>
                    <a:prstGeom prst="rect">
                      <a:avLst/>
                    </a:prstGeom>
                  </p:spPr>
                </p:pic>
              </p:grpSp>
              <p:pic>
                <p:nvPicPr>
                  <p:cNvPr id="10" name="Picture 2" descr="Home">
                    <a:extLst>
                      <a:ext uri="{FF2B5EF4-FFF2-40B4-BE49-F238E27FC236}">
                        <a16:creationId xmlns:a16="http://schemas.microsoft.com/office/drawing/2014/main" id="{1AE9E52F-9D9E-4F5C-902A-A2567801F43D}"/>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200753" y="1761136"/>
                    <a:ext cx="1561404" cy="517593"/>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300E3180-CFFE-46B3-9881-F01AE9E17B5E}"/>
                      </a:ext>
                    </a:extLst>
                  </p:cNvPr>
                  <p:cNvPicPr>
                    <a:picLocks noChangeAspect="1"/>
                  </p:cNvPicPr>
                  <p:nvPr/>
                </p:nvPicPr>
                <p:blipFill>
                  <a:blip r:embed="rId5">
                    <a:clrChange>
                      <a:clrFrom>
                        <a:srgbClr val="FFFFFF"/>
                      </a:clrFrom>
                      <a:clrTo>
                        <a:srgbClr val="FFFFFF">
                          <a:alpha val="0"/>
                        </a:srgbClr>
                      </a:clrTo>
                    </a:clrChange>
                  </a:blip>
                  <a:stretch>
                    <a:fillRect/>
                  </a:stretch>
                </p:blipFill>
                <p:spPr>
                  <a:xfrm>
                    <a:off x="5061716" y="2375926"/>
                    <a:ext cx="1816500" cy="469687"/>
                  </a:xfrm>
                  <a:prstGeom prst="rect">
                    <a:avLst/>
                  </a:prstGeom>
                </p:spPr>
              </p:pic>
            </p:grpSp>
            <p:pic>
              <p:nvPicPr>
                <p:cNvPr id="7" name="Picture 8" descr="Supporting UN Global Compact">
                  <a:extLst>
                    <a:ext uri="{FF2B5EF4-FFF2-40B4-BE49-F238E27FC236}">
                      <a16:creationId xmlns:a16="http://schemas.microsoft.com/office/drawing/2014/main" id="{B8420112-8D1F-4592-971E-7FBDEA489483}"/>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t="19760"/>
                <a:stretch/>
              </p:blipFill>
              <p:spPr bwMode="auto">
                <a:xfrm>
                  <a:off x="-1498552" y="3630028"/>
                  <a:ext cx="791669" cy="635232"/>
                </a:xfrm>
                <a:prstGeom prst="rect">
                  <a:avLst/>
                </a:prstGeom>
                <a:noFill/>
                <a:extLst>
                  <a:ext uri="{909E8E84-426E-40DD-AFC4-6F175D3DCCD1}">
                    <a14:hiddenFill xmlns:a14="http://schemas.microsoft.com/office/drawing/2010/main">
                      <a:solidFill>
                        <a:srgbClr val="FFFFFF"/>
                      </a:solidFill>
                    </a14:hiddenFill>
                  </a:ext>
                </a:extLst>
              </p:spPr>
            </p:pic>
          </p:grpSp>
          <p:pic>
            <p:nvPicPr>
              <p:cNvPr id="11" name="Picture 2" descr="See the source image">
                <a:extLst>
                  <a:ext uri="{FF2B5EF4-FFF2-40B4-BE49-F238E27FC236}">
                    <a16:creationId xmlns:a16="http://schemas.microsoft.com/office/drawing/2014/main" id="{50267488-F287-432B-950E-1E36292D980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134401" y="4610246"/>
                <a:ext cx="571052" cy="551766"/>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a:extLst>
                  <a:ext uri="{FF2B5EF4-FFF2-40B4-BE49-F238E27FC236}">
                    <a16:creationId xmlns:a16="http://schemas.microsoft.com/office/drawing/2014/main" id="{08DEE336-CD77-453C-8CAB-ED9F9A3BCE9F}"/>
                  </a:ext>
                </a:extLst>
              </p:cNvPr>
              <p:cNvGrpSpPr/>
              <p:nvPr/>
            </p:nvGrpSpPr>
            <p:grpSpPr>
              <a:xfrm>
                <a:off x="3348210" y="5342808"/>
                <a:ext cx="1515993" cy="644253"/>
                <a:chOff x="8387858" y="4321182"/>
                <a:chExt cx="2020849" cy="771751"/>
              </a:xfrm>
            </p:grpSpPr>
            <p:pic>
              <p:nvPicPr>
                <p:cNvPr id="4" name="Picture 3">
                  <a:extLst>
                    <a:ext uri="{FF2B5EF4-FFF2-40B4-BE49-F238E27FC236}">
                      <a16:creationId xmlns:a16="http://schemas.microsoft.com/office/drawing/2014/main" id="{46E5028D-C14A-4187-8414-A2D107E8DEC2}"/>
                    </a:ext>
                  </a:extLst>
                </p:cNvPr>
                <p:cNvPicPr>
                  <a:picLocks noChangeAspect="1"/>
                </p:cNvPicPr>
                <p:nvPr/>
              </p:nvPicPr>
              <p:blipFill>
                <a:blip r:embed="rId8">
                  <a:clrChange>
                    <a:clrFrom>
                      <a:srgbClr val="FFFFFF"/>
                    </a:clrFrom>
                    <a:clrTo>
                      <a:srgbClr val="FFFFFF">
                        <a:alpha val="0"/>
                      </a:srgbClr>
                    </a:clrTo>
                  </a:clrChange>
                </a:blip>
                <a:stretch>
                  <a:fillRect/>
                </a:stretch>
              </p:blipFill>
              <p:spPr>
                <a:xfrm>
                  <a:off x="8387858" y="4321182"/>
                  <a:ext cx="1080856" cy="384040"/>
                </a:xfrm>
                <a:prstGeom prst="rect">
                  <a:avLst/>
                </a:prstGeom>
              </p:spPr>
            </p:pic>
            <p:pic>
              <p:nvPicPr>
                <p:cNvPr id="5" name="Picture 4">
                  <a:extLst>
                    <a:ext uri="{FF2B5EF4-FFF2-40B4-BE49-F238E27FC236}">
                      <a16:creationId xmlns:a16="http://schemas.microsoft.com/office/drawing/2014/main" id="{C10A24CC-C0E6-46C6-81A5-06CFEEC1A575}"/>
                    </a:ext>
                  </a:extLst>
                </p:cNvPr>
                <p:cNvPicPr>
                  <a:picLocks noChangeAspect="1"/>
                </p:cNvPicPr>
                <p:nvPr/>
              </p:nvPicPr>
              <p:blipFill>
                <a:blip r:embed="rId9">
                  <a:clrChange>
                    <a:clrFrom>
                      <a:srgbClr val="FFFFFF"/>
                    </a:clrFrom>
                    <a:clrTo>
                      <a:srgbClr val="FFFFFF">
                        <a:alpha val="0"/>
                      </a:srgbClr>
                    </a:clrTo>
                  </a:clrChange>
                </a:blip>
                <a:stretch>
                  <a:fillRect/>
                </a:stretch>
              </p:blipFill>
              <p:spPr>
                <a:xfrm>
                  <a:off x="8688864" y="4714568"/>
                  <a:ext cx="1719843" cy="378365"/>
                </a:xfrm>
                <a:prstGeom prst="rect">
                  <a:avLst/>
                </a:prstGeom>
              </p:spPr>
            </p:pic>
          </p:grpSp>
        </p:grpSp>
        <p:pic>
          <p:nvPicPr>
            <p:cNvPr id="12" name="Picture 11">
              <a:extLst>
                <a:ext uri="{FF2B5EF4-FFF2-40B4-BE49-F238E27FC236}">
                  <a16:creationId xmlns:a16="http://schemas.microsoft.com/office/drawing/2014/main" id="{F173BB68-9537-4601-92F4-903BB2760746}"/>
                </a:ext>
              </a:extLst>
            </p:cNvPr>
            <p:cNvPicPr>
              <a:picLocks noChangeAspect="1"/>
            </p:cNvPicPr>
            <p:nvPr/>
          </p:nvPicPr>
          <p:blipFill>
            <a:blip r:embed="rId10">
              <a:clrChange>
                <a:clrFrom>
                  <a:srgbClr val="1E2DBE"/>
                </a:clrFrom>
                <a:clrTo>
                  <a:srgbClr val="1E2DBE">
                    <a:alpha val="0"/>
                  </a:srgbClr>
                </a:clrTo>
              </a:clrChange>
            </a:blip>
            <a:stretch>
              <a:fillRect/>
            </a:stretch>
          </p:blipFill>
          <p:spPr>
            <a:xfrm>
              <a:off x="-93560" y="4693463"/>
              <a:ext cx="1402742" cy="507496"/>
            </a:xfrm>
            <a:prstGeom prst="rect">
              <a:avLst/>
            </a:prstGeom>
          </p:spPr>
        </p:pic>
        <p:pic>
          <p:nvPicPr>
            <p:cNvPr id="15" name="Picture 6" descr="See the source image">
              <a:extLst>
                <a:ext uri="{FF2B5EF4-FFF2-40B4-BE49-F238E27FC236}">
                  <a16:creationId xmlns:a16="http://schemas.microsoft.com/office/drawing/2014/main" id="{44F0B6D3-D9F7-4869-B30A-6727A0F2496D}"/>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8190" y="5322692"/>
              <a:ext cx="1077950" cy="711930"/>
            </a:xfrm>
            <a:prstGeom prst="rect">
              <a:avLst/>
            </a:prstGeom>
            <a:noFill/>
            <a:extLst>
              <a:ext uri="{909E8E84-426E-40DD-AFC4-6F175D3DCCD1}">
                <a14:hiddenFill xmlns:a14="http://schemas.microsoft.com/office/drawing/2010/main">
                  <a:solidFill>
                    <a:srgbClr val="FFFFFF"/>
                  </a:solidFill>
                </a14:hiddenFill>
              </a:ext>
            </a:extLst>
          </p:spPr>
        </p:pic>
      </p:grpSp>
      <p:pic>
        <p:nvPicPr>
          <p:cNvPr id="8" name="Picture 2" descr="Image result for ulb llm international business law">
            <a:hlinkClick r:id="rId12"/>
            <a:extLst>
              <a:ext uri="{FF2B5EF4-FFF2-40B4-BE49-F238E27FC236}">
                <a16:creationId xmlns:a16="http://schemas.microsoft.com/office/drawing/2014/main" id="{26FB411C-3C83-C592-259B-0D13F69B493C}"/>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0768937"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3833001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8A0B243-2483-4374-A9E5-CD462E6142FA}"/>
              </a:ext>
            </a:extLst>
          </p:cNvPr>
          <p:cNvPicPr>
            <a:picLocks noChangeAspect="1"/>
          </p:cNvPicPr>
          <p:nvPr/>
        </p:nvPicPr>
        <p:blipFill>
          <a:blip r:embed="rId3" cstate="screen">
            <a:extLst>
              <a:ext uri="{28A0092B-C50C-407E-A947-70E740481C1C}">
                <a14:useLocalDpi xmlns:a14="http://schemas.microsoft.com/office/drawing/2010/main"/>
              </a:ext>
            </a:extLst>
          </a:blip>
          <a:srcRect t="12529" b="12529"/>
          <a:stretch/>
        </p:blipFill>
        <p:spPr>
          <a:xfrm>
            <a:off x="0" y="0"/>
            <a:ext cx="12192000" cy="6854095"/>
          </a:xfrm>
          <a:prstGeom prst="rect">
            <a:avLst/>
          </a:prstGeom>
        </p:spPr>
      </p:pic>
      <p:sp>
        <p:nvSpPr>
          <p:cNvPr id="6" name="Title 1">
            <a:extLst>
              <a:ext uri="{FF2B5EF4-FFF2-40B4-BE49-F238E27FC236}">
                <a16:creationId xmlns:a16="http://schemas.microsoft.com/office/drawing/2014/main" id="{2D6FC4D6-44E0-4085-98C1-A844765F21E7}"/>
              </a:ext>
            </a:extLst>
          </p:cNvPr>
          <p:cNvSpPr txBox="1">
            <a:spLocks/>
          </p:cNvSpPr>
          <p:nvPr/>
        </p:nvSpPr>
        <p:spPr>
          <a:xfrm>
            <a:off x="565150" y="527050"/>
            <a:ext cx="11347450" cy="857250"/>
          </a:xfrm>
          <a:prstGeom prst="rect">
            <a:avLst/>
          </a:prstGeom>
        </p:spPr>
        <p:txBody>
          <a:bodyPr vert="horz" lIns="0" tIns="45720" rIns="91440" bIns="45720" rtlCol="0" anchor="ctr">
            <a:noAutofit/>
          </a:bodyPr>
          <a:lstStyle>
            <a:lvl1pPr marL="0" indent="0" algn="l" defTabSz="914400" rtl="0" eaLnBrk="1" latinLnBrk="0" hangingPunct="1">
              <a:spcBef>
                <a:spcPct val="0"/>
              </a:spcBef>
              <a:buNone/>
              <a:defRPr sz="2800" kern="1200">
                <a:solidFill>
                  <a:schemeClr val="tx2"/>
                </a:solidFill>
                <a:latin typeface="+mj-lt"/>
                <a:ea typeface="+mj-ea"/>
                <a:cs typeface="Arial" pitchFamily="34" charset="0"/>
              </a:defRPr>
            </a:lvl1pPr>
          </a:lstStyle>
          <a:p>
            <a:pPr lvl="0"/>
            <a:r>
              <a:rPr lang="en-GB" b="1" kern="0" dirty="0">
                <a:solidFill>
                  <a:srgbClr val="FFFFFF"/>
                </a:solidFill>
                <a:latin typeface="Arial" panose="020B0604020202020204" pitchFamily="34" charset="0"/>
              </a:rPr>
              <a:t>Climate transition plans</a:t>
            </a:r>
          </a:p>
        </p:txBody>
      </p:sp>
    </p:spTree>
    <p:extLst>
      <p:ext uri="{BB962C8B-B14F-4D97-AF65-F5344CB8AC3E}">
        <p14:creationId xmlns:p14="http://schemas.microsoft.com/office/powerpoint/2010/main" val="1210609528"/>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E377214-386C-5252-6675-72A70BE39E3C}"/>
              </a:ext>
            </a:extLst>
          </p:cNvPr>
          <p:cNvSpPr>
            <a:spLocks noGrp="1"/>
          </p:cNvSpPr>
          <p:nvPr>
            <p:ph type="title"/>
          </p:nvPr>
        </p:nvSpPr>
        <p:spPr/>
        <p:txBody>
          <a:bodyPr/>
          <a:lstStyle/>
          <a:p>
            <a:r>
              <a:rPr lang="en-GB" dirty="0"/>
              <a:t>CSRD (and broader) disclosure requirements</a:t>
            </a:r>
          </a:p>
        </p:txBody>
      </p:sp>
      <p:pic>
        <p:nvPicPr>
          <p:cNvPr id="3" name="Picture 2">
            <a:extLst>
              <a:ext uri="{FF2B5EF4-FFF2-40B4-BE49-F238E27FC236}">
                <a16:creationId xmlns:a16="http://schemas.microsoft.com/office/drawing/2014/main" id="{411E97C2-1B51-384F-7D5C-5BCA91AE5771}"/>
              </a:ext>
            </a:extLst>
          </p:cNvPr>
          <p:cNvPicPr>
            <a:picLocks noChangeAspect="1"/>
          </p:cNvPicPr>
          <p:nvPr/>
        </p:nvPicPr>
        <p:blipFill>
          <a:blip r:embed="rId2"/>
          <a:stretch>
            <a:fillRect/>
          </a:stretch>
        </p:blipFill>
        <p:spPr>
          <a:xfrm>
            <a:off x="198196" y="1444982"/>
            <a:ext cx="7296150" cy="3486150"/>
          </a:xfrm>
          <a:prstGeom prst="rect">
            <a:avLst/>
          </a:prstGeom>
        </p:spPr>
      </p:pic>
      <p:pic>
        <p:nvPicPr>
          <p:cNvPr id="5" name="Picture 4">
            <a:extLst>
              <a:ext uri="{FF2B5EF4-FFF2-40B4-BE49-F238E27FC236}">
                <a16:creationId xmlns:a16="http://schemas.microsoft.com/office/drawing/2014/main" id="{589D6DFA-1EDF-F88B-3EF7-76A2CD8266DE}"/>
              </a:ext>
            </a:extLst>
          </p:cNvPr>
          <p:cNvPicPr>
            <a:picLocks noChangeAspect="1"/>
          </p:cNvPicPr>
          <p:nvPr/>
        </p:nvPicPr>
        <p:blipFill>
          <a:blip r:embed="rId3"/>
          <a:stretch>
            <a:fillRect/>
          </a:stretch>
        </p:blipFill>
        <p:spPr>
          <a:xfrm>
            <a:off x="314033" y="4931132"/>
            <a:ext cx="7267575" cy="1209675"/>
          </a:xfrm>
          <a:prstGeom prst="rect">
            <a:avLst/>
          </a:prstGeom>
        </p:spPr>
      </p:pic>
      <p:pic>
        <p:nvPicPr>
          <p:cNvPr id="1026" name="Picture 2" descr="Robert Adamczyk on LinkedIn: Important to publish an interoperability guide  between IFRS and ESRS.">
            <a:extLst>
              <a:ext uri="{FF2B5EF4-FFF2-40B4-BE49-F238E27FC236}">
                <a16:creationId xmlns:a16="http://schemas.microsoft.com/office/drawing/2014/main" id="{C8A486D8-3CA0-01A2-D63D-9BA8C112E5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39579" y="1444982"/>
            <a:ext cx="3920621" cy="220534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6175382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dirty="0"/>
              <a:t>CS3D: adoption and implementation of transition plans</a:t>
            </a:r>
          </a:p>
        </p:txBody>
      </p:sp>
      <p:grpSp>
        <p:nvGrpSpPr>
          <p:cNvPr id="5" name="Group 4">
            <a:extLst>
              <a:ext uri="{FF2B5EF4-FFF2-40B4-BE49-F238E27FC236}">
                <a16:creationId xmlns:a16="http://schemas.microsoft.com/office/drawing/2014/main" id="{2C24EDB9-CEEC-C891-C548-35B2889F81C6}"/>
              </a:ext>
            </a:extLst>
          </p:cNvPr>
          <p:cNvGrpSpPr/>
          <p:nvPr/>
        </p:nvGrpSpPr>
        <p:grpSpPr>
          <a:xfrm>
            <a:off x="431797" y="1857716"/>
            <a:ext cx="11386509" cy="4225843"/>
            <a:chOff x="431797" y="1867047"/>
            <a:chExt cx="11386509" cy="4225843"/>
          </a:xfrm>
        </p:grpSpPr>
        <p:grpSp>
          <p:nvGrpSpPr>
            <p:cNvPr id="11" name="Group 10">
              <a:extLst>
                <a:ext uri="{FF2B5EF4-FFF2-40B4-BE49-F238E27FC236}">
                  <a16:creationId xmlns:a16="http://schemas.microsoft.com/office/drawing/2014/main" id="{2DDD96B6-3C69-4351-9AEA-2E02520A5EC3}"/>
                </a:ext>
              </a:extLst>
            </p:cNvPr>
            <p:cNvGrpSpPr/>
            <p:nvPr/>
          </p:nvGrpSpPr>
          <p:grpSpPr>
            <a:xfrm>
              <a:off x="431797" y="1867047"/>
              <a:ext cx="5427545" cy="4225843"/>
              <a:chOff x="915691" y="1810403"/>
              <a:chExt cx="5427545" cy="4225843"/>
            </a:xfrm>
          </p:grpSpPr>
          <p:grpSp>
            <p:nvGrpSpPr>
              <p:cNvPr id="3" name="Group 2">
                <a:extLst>
                  <a:ext uri="{FF2B5EF4-FFF2-40B4-BE49-F238E27FC236}">
                    <a16:creationId xmlns:a16="http://schemas.microsoft.com/office/drawing/2014/main" id="{6D20C70F-C8E3-4408-9EA7-3BA30B8D45C8}"/>
                  </a:ext>
                </a:extLst>
              </p:cNvPr>
              <p:cNvGrpSpPr/>
              <p:nvPr/>
            </p:nvGrpSpPr>
            <p:grpSpPr>
              <a:xfrm>
                <a:off x="915691" y="1810403"/>
                <a:ext cx="5427545" cy="4225843"/>
                <a:chOff x="915691" y="1810403"/>
                <a:chExt cx="5427545" cy="4225843"/>
              </a:xfrm>
            </p:grpSpPr>
            <p:grpSp>
              <p:nvGrpSpPr>
                <p:cNvPr id="193" name="Group 192">
                  <a:extLst>
                    <a:ext uri="{FF2B5EF4-FFF2-40B4-BE49-F238E27FC236}">
                      <a16:creationId xmlns:a16="http://schemas.microsoft.com/office/drawing/2014/main" id="{33671552-A845-4A56-AC86-AF9CB487E5AD}"/>
                    </a:ext>
                  </a:extLst>
                </p:cNvPr>
                <p:cNvGrpSpPr/>
                <p:nvPr/>
              </p:nvGrpSpPr>
              <p:grpSpPr>
                <a:xfrm>
                  <a:off x="915691" y="1810403"/>
                  <a:ext cx="4394101" cy="4225843"/>
                  <a:chOff x="2089018" y="1807386"/>
                  <a:chExt cx="1891489" cy="3882865"/>
                </a:xfrm>
              </p:grpSpPr>
              <p:sp>
                <p:nvSpPr>
                  <p:cNvPr id="22" name="Freeform: Shape 21">
                    <a:extLst>
                      <a:ext uri="{FF2B5EF4-FFF2-40B4-BE49-F238E27FC236}">
                        <a16:creationId xmlns:a16="http://schemas.microsoft.com/office/drawing/2014/main" id="{722BC4E0-719F-4D3C-8EB2-E6DAA4173141}"/>
                      </a:ext>
                    </a:extLst>
                  </p:cNvPr>
                  <p:cNvSpPr/>
                  <p:nvPr/>
                </p:nvSpPr>
                <p:spPr>
                  <a:xfrm>
                    <a:off x="2089018" y="2084312"/>
                    <a:ext cx="1888541" cy="3605939"/>
                  </a:xfrm>
                  <a:custGeom>
                    <a:avLst/>
                    <a:gdLst>
                      <a:gd name="connsiteX0" fmla="*/ 0 w 1360197"/>
                      <a:gd name="connsiteY0" fmla="*/ 0 h 1637123"/>
                      <a:gd name="connsiteX1" fmla="*/ 1362152 w 1360197"/>
                      <a:gd name="connsiteY1" fmla="*/ 0 h 1637123"/>
                      <a:gd name="connsiteX2" fmla="*/ 1362152 w 1360197"/>
                      <a:gd name="connsiteY2" fmla="*/ 1639241 h 1637123"/>
                      <a:gd name="connsiteX3" fmla="*/ 0 w 1360197"/>
                      <a:gd name="connsiteY3" fmla="*/ 1639241 h 1637123"/>
                    </a:gdLst>
                    <a:ahLst/>
                    <a:cxnLst>
                      <a:cxn ang="0">
                        <a:pos x="connsiteX0" y="connsiteY0"/>
                      </a:cxn>
                      <a:cxn ang="0">
                        <a:pos x="connsiteX1" y="connsiteY1"/>
                      </a:cxn>
                      <a:cxn ang="0">
                        <a:pos x="connsiteX2" y="connsiteY2"/>
                      </a:cxn>
                      <a:cxn ang="0">
                        <a:pos x="connsiteX3" y="connsiteY3"/>
                      </a:cxn>
                    </a:cxnLst>
                    <a:rect l="l" t="t" r="r" b="b"/>
                    <a:pathLst>
                      <a:path w="1360197" h="1637123">
                        <a:moveTo>
                          <a:pt x="0" y="0"/>
                        </a:moveTo>
                        <a:lnTo>
                          <a:pt x="1362152" y="0"/>
                        </a:lnTo>
                        <a:lnTo>
                          <a:pt x="1362152" y="1639241"/>
                        </a:lnTo>
                        <a:lnTo>
                          <a:pt x="0" y="1639241"/>
                        </a:lnTo>
                        <a:close/>
                      </a:path>
                    </a:pathLst>
                  </a:custGeom>
                  <a:solidFill>
                    <a:srgbClr val="F2F0ED"/>
                  </a:solidFill>
                  <a:ln w="8132" cap="flat">
                    <a:noFill/>
                    <a:prstDash val="solid"/>
                    <a:miter/>
                  </a:ln>
                </p:spPr>
                <p:txBody>
                  <a:bodyPr rtlCol="0" anchor="ctr"/>
                  <a:lstStyle/>
                  <a:p>
                    <a:pPr marL="358775" indent="-358775" fontAlgn="base">
                      <a:spcAft>
                        <a:spcPts val="600"/>
                      </a:spcAft>
                      <a:buClr>
                        <a:schemeClr val="tx2"/>
                      </a:buClr>
                      <a:buFont typeface="TradeGothic" panose="02000503020000020004" pitchFamily="2" charset="0"/>
                      <a:buChar char="&gt;"/>
                    </a:pPr>
                    <a:r>
                      <a:rPr lang="en-GB" sz="1200" dirty="0"/>
                      <a:t>Time-bound targets related to climate change for 2030 and in five-year steps up to 2050 based on conclusive  scientific evidence and including, where appropriate, absolute emission reduction targets for greenhouse gas for  scope 1 (companies’ own emission), scope 2 (emission entailed by the company’s energy consumption) and  scope 3 (emissions for which the company is indirectly responsible in its upstream and downstream supply chain) greenhouse gas emissions for each significant category </a:t>
                    </a:r>
                  </a:p>
                  <a:p>
                    <a:pPr marL="358775" indent="-358775" fontAlgn="base">
                      <a:spcAft>
                        <a:spcPts val="600"/>
                      </a:spcAft>
                      <a:buClr>
                        <a:schemeClr val="tx2"/>
                      </a:buClr>
                      <a:buFont typeface="TradeGothic" panose="02000503020000020004" pitchFamily="2" charset="0"/>
                      <a:buChar char="&gt;"/>
                    </a:pPr>
                    <a:r>
                      <a:rPr lang="en-GB" sz="1200" dirty="0"/>
                      <a:t>Description of decarbonisation levers identified and </a:t>
                    </a:r>
                    <a:br>
                      <a:rPr lang="en-GB" sz="1200" dirty="0"/>
                    </a:br>
                    <a:r>
                      <a:rPr lang="en-GB" sz="1200" dirty="0"/>
                      <a:t>key actions planned to reach targets, including where appropriate changes in the company’s product and service portfolio and the adoption of new technologies </a:t>
                    </a:r>
                  </a:p>
                  <a:p>
                    <a:pPr marL="358775" indent="-358775" fontAlgn="base">
                      <a:spcAft>
                        <a:spcPts val="600"/>
                      </a:spcAft>
                      <a:buClr>
                        <a:schemeClr val="tx2"/>
                      </a:buClr>
                      <a:buFont typeface="TradeGothic" panose="02000503020000020004" pitchFamily="2" charset="0"/>
                      <a:buChar char="&gt;"/>
                    </a:pPr>
                    <a:r>
                      <a:rPr lang="en-GB" sz="1200" dirty="0"/>
                      <a:t>Explanation and quantification of the investments and funding supporting the implementation of the plan </a:t>
                    </a:r>
                  </a:p>
                  <a:p>
                    <a:pPr marL="358775" indent="-358775" fontAlgn="base">
                      <a:spcAft>
                        <a:spcPts val="600"/>
                      </a:spcAft>
                      <a:buClr>
                        <a:schemeClr val="tx2"/>
                      </a:buClr>
                      <a:buFont typeface="TradeGothic" panose="02000503020000020004" pitchFamily="2" charset="0"/>
                      <a:buChar char="&gt;"/>
                    </a:pPr>
                    <a:r>
                      <a:rPr lang="en-GB" sz="1200" dirty="0"/>
                      <a:t>Description of the role of the administrative, management and supervisory bodies with regard to the plan</a:t>
                    </a:r>
                  </a:p>
                </p:txBody>
              </p:sp>
              <p:sp>
                <p:nvSpPr>
                  <p:cNvPr id="23" name="Rectangle: Single Corner Snipped 22">
                    <a:extLst>
                      <a:ext uri="{FF2B5EF4-FFF2-40B4-BE49-F238E27FC236}">
                        <a16:creationId xmlns:a16="http://schemas.microsoft.com/office/drawing/2014/main" id="{C5C0DF25-283E-449C-A4FB-631F2118F806}"/>
                      </a:ext>
                    </a:extLst>
                  </p:cNvPr>
                  <p:cNvSpPr/>
                  <p:nvPr/>
                </p:nvSpPr>
                <p:spPr>
                  <a:xfrm>
                    <a:off x="2089018" y="1807386"/>
                    <a:ext cx="1891489" cy="276926"/>
                  </a:xfrm>
                  <a:prstGeom prst="snip1Rect">
                    <a:avLst/>
                  </a:prstGeom>
                  <a:solidFill>
                    <a:srgbClr val="9999CC"/>
                  </a:solidFill>
                  <a:ln w="8132" cap="flat">
                    <a:noFill/>
                    <a:prstDash val="solid"/>
                    <a:miter/>
                  </a:ln>
                </p:spPr>
                <p:txBody>
                  <a:bodyPr rtlCol="0" anchor="ctr"/>
                  <a:lstStyle/>
                  <a:p>
                    <a:r>
                      <a:rPr lang="en-GB" sz="1600" b="1" dirty="0">
                        <a:solidFill>
                          <a:schemeClr val="bg1"/>
                        </a:solidFill>
                      </a:rPr>
                      <a:t>Content</a:t>
                    </a:r>
                  </a:p>
                </p:txBody>
              </p:sp>
            </p:grpSp>
            <p:sp>
              <p:nvSpPr>
                <p:cNvPr id="24" name="Freeform: Shape 23">
                  <a:extLst>
                    <a:ext uri="{FF2B5EF4-FFF2-40B4-BE49-F238E27FC236}">
                      <a16:creationId xmlns:a16="http://schemas.microsoft.com/office/drawing/2014/main" id="{2B4796A3-F5B0-4AA1-9552-D163A1D311F6}"/>
                    </a:ext>
                  </a:extLst>
                </p:cNvPr>
                <p:cNvSpPr/>
                <p:nvPr/>
              </p:nvSpPr>
              <p:spPr>
                <a:xfrm>
                  <a:off x="5128821" y="3672513"/>
                  <a:ext cx="1214415" cy="1214415"/>
                </a:xfrm>
                <a:custGeom>
                  <a:avLst/>
                  <a:gdLst>
                    <a:gd name="connsiteX0" fmla="*/ 559880 w 1115850"/>
                    <a:gd name="connsiteY0" fmla="*/ 1119760 h 1115850"/>
                    <a:gd name="connsiteX1" fmla="*/ 1119760 w 1115850"/>
                    <a:gd name="connsiteY1" fmla="*/ 559880 h 1115850"/>
                    <a:gd name="connsiteX2" fmla="*/ 559880 w 1115850"/>
                    <a:gd name="connsiteY2" fmla="*/ 0 h 1115850"/>
                    <a:gd name="connsiteX3" fmla="*/ 0 w 1115850"/>
                    <a:gd name="connsiteY3" fmla="*/ 559880 h 1115850"/>
                    <a:gd name="connsiteX4" fmla="*/ 559880 w 1115850"/>
                    <a:gd name="connsiteY4" fmla="*/ 1119760 h 111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850" h="1115850">
                      <a:moveTo>
                        <a:pt x="559880" y="1119760"/>
                      </a:moveTo>
                      <a:cubicBezTo>
                        <a:pt x="869060" y="1119760"/>
                        <a:pt x="1119760" y="869060"/>
                        <a:pt x="1119760" y="559880"/>
                      </a:cubicBezTo>
                      <a:cubicBezTo>
                        <a:pt x="1119760" y="250700"/>
                        <a:pt x="869060" y="0"/>
                        <a:pt x="559880" y="0"/>
                      </a:cubicBezTo>
                      <a:cubicBezTo>
                        <a:pt x="250700" y="0"/>
                        <a:pt x="0" y="250700"/>
                        <a:pt x="0" y="559880"/>
                      </a:cubicBezTo>
                      <a:cubicBezTo>
                        <a:pt x="0" y="869060"/>
                        <a:pt x="250700" y="1119760"/>
                        <a:pt x="559880" y="1119760"/>
                      </a:cubicBezTo>
                    </a:path>
                  </a:pathLst>
                </a:custGeom>
                <a:solidFill>
                  <a:srgbClr val="9999CC"/>
                </a:solidFill>
                <a:ln w="8132" cap="flat">
                  <a:noFill/>
                  <a:prstDash val="solid"/>
                  <a:miter/>
                </a:ln>
              </p:spPr>
              <p:txBody>
                <a:bodyPr rtlCol="0" anchor="ctr"/>
                <a:lstStyle/>
                <a:p>
                  <a:endParaRPr lang="en-GB" dirty="0"/>
                </a:p>
              </p:txBody>
            </p:sp>
          </p:grpSp>
          <p:grpSp>
            <p:nvGrpSpPr>
              <p:cNvPr id="6" name="Group 5">
                <a:extLst>
                  <a:ext uri="{FF2B5EF4-FFF2-40B4-BE49-F238E27FC236}">
                    <a16:creationId xmlns:a16="http://schemas.microsoft.com/office/drawing/2014/main" id="{3B233767-1076-412B-ACC1-3BD7C1E620F8}"/>
                  </a:ext>
                </a:extLst>
              </p:cNvPr>
              <p:cNvGrpSpPr/>
              <p:nvPr/>
            </p:nvGrpSpPr>
            <p:grpSpPr>
              <a:xfrm>
                <a:off x="5186260" y="3729952"/>
                <a:ext cx="1099534" cy="1099534"/>
                <a:chOff x="5186260" y="3729952"/>
                <a:chExt cx="1099534" cy="1099534"/>
              </a:xfrm>
            </p:grpSpPr>
            <p:sp>
              <p:nvSpPr>
                <p:cNvPr id="25" name="Freeform: Shape 24">
                  <a:extLst>
                    <a:ext uri="{FF2B5EF4-FFF2-40B4-BE49-F238E27FC236}">
                      <a16:creationId xmlns:a16="http://schemas.microsoft.com/office/drawing/2014/main" id="{259A53DF-9DD1-4B78-8C4B-480D239F880A}"/>
                    </a:ext>
                  </a:extLst>
                </p:cNvPr>
                <p:cNvSpPr/>
                <p:nvPr/>
              </p:nvSpPr>
              <p:spPr>
                <a:xfrm>
                  <a:off x="5392624" y="3936317"/>
                  <a:ext cx="682555" cy="682555"/>
                </a:xfrm>
                <a:custGeom>
                  <a:avLst/>
                  <a:gdLst>
                    <a:gd name="connsiteX0" fmla="*/ 317488 w 627156"/>
                    <a:gd name="connsiteY0" fmla="*/ 634976 h 627156"/>
                    <a:gd name="connsiteX1" fmla="*/ 634976 w 627156"/>
                    <a:gd name="connsiteY1" fmla="*/ 317488 h 627156"/>
                    <a:gd name="connsiteX2" fmla="*/ 317488 w 627156"/>
                    <a:gd name="connsiteY2" fmla="*/ 0 h 627156"/>
                    <a:gd name="connsiteX3" fmla="*/ 0 w 627156"/>
                    <a:gd name="connsiteY3" fmla="*/ 317488 h 627156"/>
                    <a:gd name="connsiteX4" fmla="*/ 317488 w 627156"/>
                    <a:gd name="connsiteY4" fmla="*/ 634976 h 627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156" h="627156">
                      <a:moveTo>
                        <a:pt x="317488" y="634976"/>
                      </a:moveTo>
                      <a:cubicBezTo>
                        <a:pt x="492848" y="634976"/>
                        <a:pt x="634976" y="492848"/>
                        <a:pt x="634976" y="317488"/>
                      </a:cubicBezTo>
                      <a:cubicBezTo>
                        <a:pt x="634976" y="142128"/>
                        <a:pt x="492848" y="0"/>
                        <a:pt x="317488" y="0"/>
                      </a:cubicBezTo>
                      <a:cubicBezTo>
                        <a:pt x="142128" y="0"/>
                        <a:pt x="0" y="142128"/>
                        <a:pt x="0" y="317488"/>
                      </a:cubicBezTo>
                      <a:cubicBezTo>
                        <a:pt x="0" y="492848"/>
                        <a:pt x="142210" y="634976"/>
                        <a:pt x="317488" y="634976"/>
                      </a:cubicBezTo>
                    </a:path>
                  </a:pathLst>
                </a:custGeom>
                <a:solidFill>
                  <a:srgbClr val="FFFFFF"/>
                </a:solidFill>
                <a:ln w="8132" cap="flat">
                  <a:noFill/>
                  <a:prstDash val="solid"/>
                  <a:miter/>
                </a:ln>
              </p:spPr>
              <p:txBody>
                <a:bodyPr rtlCol="0" anchor="ctr"/>
                <a:lstStyle/>
                <a:p>
                  <a:endParaRPr lang="en-GB" dirty="0"/>
                </a:p>
              </p:txBody>
            </p:sp>
            <p:sp>
              <p:nvSpPr>
                <p:cNvPr id="31" name="Freeform: Shape 30">
                  <a:extLst>
                    <a:ext uri="{FF2B5EF4-FFF2-40B4-BE49-F238E27FC236}">
                      <a16:creationId xmlns:a16="http://schemas.microsoft.com/office/drawing/2014/main" id="{A55F1654-5C57-45C8-A0C6-B95435075254}"/>
                    </a:ext>
                  </a:extLst>
                </p:cNvPr>
                <p:cNvSpPr/>
                <p:nvPr/>
              </p:nvSpPr>
              <p:spPr>
                <a:xfrm>
                  <a:off x="5424180" y="3967785"/>
                  <a:ext cx="620504" cy="620505"/>
                </a:xfrm>
                <a:custGeom>
                  <a:avLst/>
                  <a:gdLst>
                    <a:gd name="connsiteX0" fmla="*/ 577147 w 570142"/>
                    <a:gd name="connsiteY0" fmla="*/ 288574 h 570142"/>
                    <a:gd name="connsiteX1" fmla="*/ 288573 w 570142"/>
                    <a:gd name="connsiteY1" fmla="*/ 577147 h 570142"/>
                    <a:gd name="connsiteX2" fmla="*/ 0 w 570142"/>
                    <a:gd name="connsiteY2" fmla="*/ 288574 h 570142"/>
                    <a:gd name="connsiteX3" fmla="*/ 288573 w 570142"/>
                    <a:gd name="connsiteY3" fmla="*/ 0 h 570142"/>
                    <a:gd name="connsiteX4" fmla="*/ 577147 w 570142"/>
                    <a:gd name="connsiteY4" fmla="*/ 288574 h 57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142" h="570142">
                      <a:moveTo>
                        <a:pt x="577147" y="288574"/>
                      </a:moveTo>
                      <a:cubicBezTo>
                        <a:pt x="577147" y="447969"/>
                        <a:pt x="447969" y="577147"/>
                        <a:pt x="288573" y="577147"/>
                      </a:cubicBezTo>
                      <a:cubicBezTo>
                        <a:pt x="129178" y="577147"/>
                        <a:pt x="0" y="447969"/>
                        <a:pt x="0" y="288574"/>
                      </a:cubicBezTo>
                      <a:cubicBezTo>
                        <a:pt x="0" y="129178"/>
                        <a:pt x="129178" y="0"/>
                        <a:pt x="288573" y="0"/>
                      </a:cubicBezTo>
                      <a:cubicBezTo>
                        <a:pt x="447969" y="0"/>
                        <a:pt x="577147" y="129178"/>
                        <a:pt x="577147" y="288574"/>
                      </a:cubicBezTo>
                    </a:path>
                  </a:pathLst>
                </a:custGeom>
                <a:solidFill>
                  <a:srgbClr val="9999CC"/>
                </a:solidFill>
                <a:ln w="8132" cap="flat">
                  <a:noFill/>
                  <a:prstDash val="solid"/>
                  <a:miter/>
                </a:ln>
              </p:spPr>
              <p:txBody>
                <a:bodyPr rtlCol="0" anchor="ctr"/>
                <a:lstStyle/>
                <a:p>
                  <a:endParaRPr lang="en-GB" dirty="0"/>
                </a:p>
              </p:txBody>
            </p:sp>
            <p:sp>
              <p:nvSpPr>
                <p:cNvPr id="32" name="Freeform: Shape 31">
                  <a:extLst>
                    <a:ext uri="{FF2B5EF4-FFF2-40B4-BE49-F238E27FC236}">
                      <a16:creationId xmlns:a16="http://schemas.microsoft.com/office/drawing/2014/main" id="{768775D6-C592-4C2D-B083-2FAC94A9A8B5}"/>
                    </a:ext>
                  </a:extLst>
                </p:cNvPr>
                <p:cNvSpPr/>
                <p:nvPr/>
              </p:nvSpPr>
              <p:spPr>
                <a:xfrm>
                  <a:off x="5667330" y="4131952"/>
                  <a:ext cx="132965" cy="132965"/>
                </a:xfrm>
                <a:custGeom>
                  <a:avLst/>
                  <a:gdLst>
                    <a:gd name="connsiteX0" fmla="*/ 64263 w 122173"/>
                    <a:gd name="connsiteY0" fmla="*/ 0 h 122173"/>
                    <a:gd name="connsiteX1" fmla="*/ 0 w 122173"/>
                    <a:gd name="connsiteY1" fmla="*/ 64263 h 122173"/>
                    <a:gd name="connsiteX2" fmla="*/ 64263 w 122173"/>
                    <a:gd name="connsiteY2" fmla="*/ 128526 h 122173"/>
                    <a:gd name="connsiteX3" fmla="*/ 128526 w 122173"/>
                    <a:gd name="connsiteY3" fmla="*/ 64263 h 122173"/>
                    <a:gd name="connsiteX4" fmla="*/ 64263 w 122173"/>
                    <a:gd name="connsiteY4" fmla="*/ 0 h 122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173" h="122173">
                      <a:moveTo>
                        <a:pt x="64263" y="0"/>
                      </a:moveTo>
                      <a:cubicBezTo>
                        <a:pt x="28751" y="0"/>
                        <a:pt x="0" y="28751"/>
                        <a:pt x="0" y="64263"/>
                      </a:cubicBezTo>
                      <a:cubicBezTo>
                        <a:pt x="0" y="99775"/>
                        <a:pt x="28751" y="128526"/>
                        <a:pt x="64263" y="128526"/>
                      </a:cubicBezTo>
                      <a:cubicBezTo>
                        <a:pt x="99694" y="128526"/>
                        <a:pt x="128526" y="99775"/>
                        <a:pt x="128526" y="64263"/>
                      </a:cubicBezTo>
                      <a:cubicBezTo>
                        <a:pt x="128526" y="28833"/>
                        <a:pt x="99775" y="0"/>
                        <a:pt x="64263" y="0"/>
                      </a:cubicBezTo>
                    </a:path>
                  </a:pathLst>
                </a:custGeom>
                <a:solidFill>
                  <a:srgbClr val="FFFFFF"/>
                </a:solidFill>
                <a:ln w="8132" cap="flat">
                  <a:noFill/>
                  <a:prstDash val="solid"/>
                  <a:miter/>
                </a:ln>
              </p:spPr>
              <p:txBody>
                <a:bodyPr rtlCol="0" anchor="ctr"/>
                <a:lstStyle/>
                <a:p>
                  <a:endParaRPr lang="en-GB" dirty="0"/>
                </a:p>
              </p:txBody>
            </p:sp>
            <p:sp>
              <p:nvSpPr>
                <p:cNvPr id="33" name="Freeform: Shape 32">
                  <a:extLst>
                    <a:ext uri="{FF2B5EF4-FFF2-40B4-BE49-F238E27FC236}">
                      <a16:creationId xmlns:a16="http://schemas.microsoft.com/office/drawing/2014/main" id="{ED478A68-9DC4-4E9A-AE3C-35F7CCB5B34D}"/>
                    </a:ext>
                  </a:extLst>
                </p:cNvPr>
                <p:cNvSpPr/>
                <p:nvPr/>
              </p:nvSpPr>
              <p:spPr>
                <a:xfrm>
                  <a:off x="5610687" y="4069016"/>
                  <a:ext cx="248202" cy="425489"/>
                </a:xfrm>
                <a:custGeom>
                  <a:avLst/>
                  <a:gdLst>
                    <a:gd name="connsiteX0" fmla="*/ 116390 w 228056"/>
                    <a:gd name="connsiteY0" fmla="*/ 211116 h 390954"/>
                    <a:gd name="connsiteX1" fmla="*/ 27448 w 228056"/>
                    <a:gd name="connsiteY1" fmla="*/ 122173 h 390954"/>
                    <a:gd name="connsiteX2" fmla="*/ 116390 w 228056"/>
                    <a:gd name="connsiteY2" fmla="*/ 33231 h 390954"/>
                    <a:gd name="connsiteX3" fmla="*/ 205414 w 228056"/>
                    <a:gd name="connsiteY3" fmla="*/ 122173 h 390954"/>
                    <a:gd name="connsiteX4" fmla="*/ 116390 w 228056"/>
                    <a:gd name="connsiteY4" fmla="*/ 211116 h 390954"/>
                    <a:gd name="connsiteX5" fmla="*/ 200039 w 228056"/>
                    <a:gd name="connsiteY5" fmla="*/ 182934 h 390954"/>
                    <a:gd name="connsiteX6" fmla="*/ 232374 w 228056"/>
                    <a:gd name="connsiteY6" fmla="*/ 159803 h 390954"/>
                    <a:gd name="connsiteX7" fmla="*/ 219749 w 228056"/>
                    <a:gd name="connsiteY7" fmla="*/ 122092 h 390954"/>
                    <a:gd name="connsiteX8" fmla="*/ 232374 w 228056"/>
                    <a:gd name="connsiteY8" fmla="*/ 84300 h 390954"/>
                    <a:gd name="connsiteX9" fmla="*/ 200039 w 228056"/>
                    <a:gd name="connsiteY9" fmla="*/ 61168 h 390954"/>
                    <a:gd name="connsiteX10" fmla="*/ 187984 w 228056"/>
                    <a:gd name="connsiteY10" fmla="*/ 23295 h 390954"/>
                    <a:gd name="connsiteX11" fmla="*/ 148237 w 228056"/>
                    <a:gd name="connsiteY11" fmla="*/ 23620 h 390954"/>
                    <a:gd name="connsiteX12" fmla="*/ 116228 w 228056"/>
                    <a:gd name="connsiteY12" fmla="*/ 0 h 390954"/>
                    <a:gd name="connsiteX13" fmla="*/ 84137 w 228056"/>
                    <a:gd name="connsiteY13" fmla="*/ 23620 h 390954"/>
                    <a:gd name="connsiteX14" fmla="*/ 44390 w 228056"/>
                    <a:gd name="connsiteY14" fmla="*/ 23295 h 390954"/>
                    <a:gd name="connsiteX15" fmla="*/ 32335 w 228056"/>
                    <a:gd name="connsiteY15" fmla="*/ 61250 h 390954"/>
                    <a:gd name="connsiteX16" fmla="*/ 0 w 228056"/>
                    <a:gd name="connsiteY16" fmla="*/ 84300 h 390954"/>
                    <a:gd name="connsiteX17" fmla="*/ 12624 w 228056"/>
                    <a:gd name="connsiteY17" fmla="*/ 122092 h 390954"/>
                    <a:gd name="connsiteX18" fmla="*/ 0 w 228056"/>
                    <a:gd name="connsiteY18" fmla="*/ 159803 h 390954"/>
                    <a:gd name="connsiteX19" fmla="*/ 32335 w 228056"/>
                    <a:gd name="connsiteY19" fmla="*/ 182934 h 390954"/>
                    <a:gd name="connsiteX20" fmla="*/ 44390 w 228056"/>
                    <a:gd name="connsiteY20" fmla="*/ 220889 h 390954"/>
                    <a:gd name="connsiteX21" fmla="*/ 71431 w 228056"/>
                    <a:gd name="connsiteY21" fmla="*/ 220727 h 390954"/>
                    <a:gd name="connsiteX22" fmla="*/ 5050 w 228056"/>
                    <a:gd name="connsiteY22" fmla="*/ 364647 h 390954"/>
                    <a:gd name="connsiteX23" fmla="*/ 53105 w 228056"/>
                    <a:gd name="connsiteY23" fmla="*/ 335814 h 390954"/>
                    <a:gd name="connsiteX24" fmla="*/ 62471 w 228056"/>
                    <a:gd name="connsiteY24" fmla="*/ 391118 h 390954"/>
                    <a:gd name="connsiteX25" fmla="*/ 114110 w 228056"/>
                    <a:gd name="connsiteY25" fmla="*/ 279207 h 390954"/>
                    <a:gd name="connsiteX26" fmla="*/ 165749 w 228056"/>
                    <a:gd name="connsiteY26" fmla="*/ 391118 h 390954"/>
                    <a:gd name="connsiteX27" fmla="*/ 177640 w 228056"/>
                    <a:gd name="connsiteY27" fmla="*/ 341515 h 390954"/>
                    <a:gd name="connsiteX28" fmla="*/ 223170 w 228056"/>
                    <a:gd name="connsiteY28" fmla="*/ 364647 h 390954"/>
                    <a:gd name="connsiteX29" fmla="*/ 156789 w 228056"/>
                    <a:gd name="connsiteY29" fmla="*/ 220727 h 390954"/>
                    <a:gd name="connsiteX30" fmla="*/ 187821 w 228056"/>
                    <a:gd name="connsiteY30" fmla="*/ 220889 h 390954"/>
                    <a:gd name="connsiteX31" fmla="*/ 200039 w 228056"/>
                    <a:gd name="connsiteY31" fmla="*/ 182934 h 390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8056" h="390954">
                      <a:moveTo>
                        <a:pt x="116390" y="211116"/>
                      </a:moveTo>
                      <a:cubicBezTo>
                        <a:pt x="67195" y="211116"/>
                        <a:pt x="27448" y="171287"/>
                        <a:pt x="27448" y="122173"/>
                      </a:cubicBezTo>
                      <a:cubicBezTo>
                        <a:pt x="27448" y="72978"/>
                        <a:pt x="67277" y="33231"/>
                        <a:pt x="116390" y="33231"/>
                      </a:cubicBezTo>
                      <a:cubicBezTo>
                        <a:pt x="165504" y="33231"/>
                        <a:pt x="205414" y="73060"/>
                        <a:pt x="205414" y="122173"/>
                      </a:cubicBezTo>
                      <a:cubicBezTo>
                        <a:pt x="205333" y="171287"/>
                        <a:pt x="165423" y="211116"/>
                        <a:pt x="116390" y="211116"/>
                      </a:cubicBezTo>
                      <a:moveTo>
                        <a:pt x="200039" y="182934"/>
                      </a:moveTo>
                      <a:lnTo>
                        <a:pt x="232374" y="159803"/>
                      </a:lnTo>
                      <a:lnTo>
                        <a:pt x="219749" y="122092"/>
                      </a:lnTo>
                      <a:lnTo>
                        <a:pt x="232374" y="84300"/>
                      </a:lnTo>
                      <a:lnTo>
                        <a:pt x="200039" y="61168"/>
                      </a:lnTo>
                      <a:lnTo>
                        <a:pt x="187984" y="23295"/>
                      </a:lnTo>
                      <a:lnTo>
                        <a:pt x="148237" y="23620"/>
                      </a:lnTo>
                      <a:lnTo>
                        <a:pt x="116228" y="0"/>
                      </a:lnTo>
                      <a:lnTo>
                        <a:pt x="84137" y="23620"/>
                      </a:lnTo>
                      <a:lnTo>
                        <a:pt x="44390" y="23295"/>
                      </a:lnTo>
                      <a:lnTo>
                        <a:pt x="32335" y="61250"/>
                      </a:lnTo>
                      <a:lnTo>
                        <a:pt x="0" y="84300"/>
                      </a:lnTo>
                      <a:lnTo>
                        <a:pt x="12624" y="122092"/>
                      </a:lnTo>
                      <a:lnTo>
                        <a:pt x="0" y="159803"/>
                      </a:lnTo>
                      <a:lnTo>
                        <a:pt x="32335" y="182934"/>
                      </a:lnTo>
                      <a:lnTo>
                        <a:pt x="44390" y="220889"/>
                      </a:lnTo>
                      <a:lnTo>
                        <a:pt x="71431" y="220727"/>
                      </a:lnTo>
                      <a:lnTo>
                        <a:pt x="5050" y="364647"/>
                      </a:lnTo>
                      <a:lnTo>
                        <a:pt x="53105" y="335814"/>
                      </a:lnTo>
                      <a:lnTo>
                        <a:pt x="62471" y="391118"/>
                      </a:lnTo>
                      <a:lnTo>
                        <a:pt x="114110" y="279207"/>
                      </a:lnTo>
                      <a:lnTo>
                        <a:pt x="165749" y="391118"/>
                      </a:lnTo>
                      <a:lnTo>
                        <a:pt x="177640" y="341515"/>
                      </a:lnTo>
                      <a:lnTo>
                        <a:pt x="223170" y="364647"/>
                      </a:lnTo>
                      <a:lnTo>
                        <a:pt x="156789" y="220727"/>
                      </a:lnTo>
                      <a:lnTo>
                        <a:pt x="187821" y="220889"/>
                      </a:lnTo>
                      <a:lnTo>
                        <a:pt x="200039" y="182934"/>
                      </a:lnTo>
                      <a:close/>
                    </a:path>
                  </a:pathLst>
                </a:custGeom>
                <a:solidFill>
                  <a:srgbClr val="FFFFFF"/>
                </a:solidFill>
                <a:ln w="8132" cap="flat">
                  <a:noFill/>
                  <a:prstDash val="solid"/>
                  <a:miter/>
                </a:ln>
              </p:spPr>
              <p:txBody>
                <a:bodyPr rtlCol="0" anchor="ctr"/>
                <a:lstStyle/>
                <a:p>
                  <a:endParaRPr lang="en-GB" dirty="0"/>
                </a:p>
              </p:txBody>
            </p:sp>
            <p:sp>
              <p:nvSpPr>
                <p:cNvPr id="203" name="Freeform: Shape 202">
                  <a:extLst>
                    <a:ext uri="{FF2B5EF4-FFF2-40B4-BE49-F238E27FC236}">
                      <a16:creationId xmlns:a16="http://schemas.microsoft.com/office/drawing/2014/main" id="{BF473EE5-D55F-44D1-8038-A31B5AFBD35B}"/>
                    </a:ext>
                  </a:extLst>
                </p:cNvPr>
                <p:cNvSpPr/>
                <p:nvPr/>
              </p:nvSpPr>
              <p:spPr>
                <a:xfrm>
                  <a:off x="5186260" y="3729952"/>
                  <a:ext cx="1099534" cy="1099534"/>
                </a:xfrm>
                <a:custGeom>
                  <a:avLst/>
                  <a:gdLst>
                    <a:gd name="connsiteX0" fmla="*/ 559880 w 1115850"/>
                    <a:gd name="connsiteY0" fmla="*/ 1119760 h 1115850"/>
                    <a:gd name="connsiteX1" fmla="*/ 1119760 w 1115850"/>
                    <a:gd name="connsiteY1" fmla="*/ 559880 h 1115850"/>
                    <a:gd name="connsiteX2" fmla="*/ 559880 w 1115850"/>
                    <a:gd name="connsiteY2" fmla="*/ 0 h 1115850"/>
                    <a:gd name="connsiteX3" fmla="*/ 0 w 1115850"/>
                    <a:gd name="connsiteY3" fmla="*/ 559880 h 1115850"/>
                    <a:gd name="connsiteX4" fmla="*/ 559880 w 1115850"/>
                    <a:gd name="connsiteY4" fmla="*/ 1119760 h 111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850" h="1115850">
                      <a:moveTo>
                        <a:pt x="559880" y="1119760"/>
                      </a:moveTo>
                      <a:cubicBezTo>
                        <a:pt x="869060" y="1119760"/>
                        <a:pt x="1119760" y="869060"/>
                        <a:pt x="1119760" y="559880"/>
                      </a:cubicBezTo>
                      <a:cubicBezTo>
                        <a:pt x="1119760" y="250700"/>
                        <a:pt x="869060" y="0"/>
                        <a:pt x="559880" y="0"/>
                      </a:cubicBezTo>
                      <a:cubicBezTo>
                        <a:pt x="250700" y="0"/>
                        <a:pt x="0" y="250700"/>
                        <a:pt x="0" y="559880"/>
                      </a:cubicBezTo>
                      <a:cubicBezTo>
                        <a:pt x="0" y="869060"/>
                        <a:pt x="250700" y="1119760"/>
                        <a:pt x="559880" y="1119760"/>
                      </a:cubicBezTo>
                    </a:path>
                  </a:pathLst>
                </a:custGeom>
                <a:noFill/>
                <a:ln w="12700" cap="flat">
                  <a:solidFill>
                    <a:schemeClr val="bg1"/>
                  </a:solidFill>
                  <a:prstDash val="sysDot"/>
                  <a:miter/>
                </a:ln>
              </p:spPr>
              <p:txBody>
                <a:bodyPr rtlCol="0" anchor="ctr"/>
                <a:lstStyle/>
                <a:p>
                  <a:endParaRPr lang="en-GB" dirty="0"/>
                </a:p>
              </p:txBody>
            </p:sp>
          </p:grpSp>
        </p:grpSp>
        <p:grpSp>
          <p:nvGrpSpPr>
            <p:cNvPr id="7" name="Group 6">
              <a:extLst>
                <a:ext uri="{FF2B5EF4-FFF2-40B4-BE49-F238E27FC236}">
                  <a16:creationId xmlns:a16="http://schemas.microsoft.com/office/drawing/2014/main" id="{DDD20F16-B1AE-476E-A703-9117A92419F3}"/>
                </a:ext>
              </a:extLst>
            </p:cNvPr>
            <p:cNvGrpSpPr/>
            <p:nvPr/>
          </p:nvGrpSpPr>
          <p:grpSpPr>
            <a:xfrm>
              <a:off x="6087920" y="2070456"/>
              <a:ext cx="5666116" cy="1716140"/>
              <a:chOff x="5832384" y="2013812"/>
              <a:chExt cx="5666116" cy="1716140"/>
            </a:xfrm>
          </p:grpSpPr>
          <p:grpSp>
            <p:nvGrpSpPr>
              <p:cNvPr id="4" name="Group 3">
                <a:extLst>
                  <a:ext uri="{FF2B5EF4-FFF2-40B4-BE49-F238E27FC236}">
                    <a16:creationId xmlns:a16="http://schemas.microsoft.com/office/drawing/2014/main" id="{6AE7DBAA-790D-4B6E-B2CB-1A33FC8D3303}"/>
                  </a:ext>
                </a:extLst>
              </p:cNvPr>
              <p:cNvGrpSpPr/>
              <p:nvPr/>
            </p:nvGrpSpPr>
            <p:grpSpPr>
              <a:xfrm>
                <a:off x="5832384" y="2013812"/>
                <a:ext cx="5666116" cy="1716140"/>
                <a:chOff x="5832384" y="2013812"/>
                <a:chExt cx="5666116" cy="1716140"/>
              </a:xfrm>
            </p:grpSpPr>
            <p:grpSp>
              <p:nvGrpSpPr>
                <p:cNvPr id="194" name="Group 193">
                  <a:extLst>
                    <a:ext uri="{FF2B5EF4-FFF2-40B4-BE49-F238E27FC236}">
                      <a16:creationId xmlns:a16="http://schemas.microsoft.com/office/drawing/2014/main" id="{D1523D23-2D35-4B17-BFDB-C7DA2C8F6A97}"/>
                    </a:ext>
                  </a:extLst>
                </p:cNvPr>
                <p:cNvGrpSpPr/>
                <p:nvPr/>
              </p:nvGrpSpPr>
              <p:grpSpPr>
                <a:xfrm>
                  <a:off x="6955127" y="2013812"/>
                  <a:ext cx="4543373" cy="1716140"/>
                  <a:chOff x="5450644" y="1994286"/>
                  <a:chExt cx="1955745" cy="1576854"/>
                </a:xfrm>
              </p:grpSpPr>
              <p:sp>
                <p:nvSpPr>
                  <p:cNvPr id="45" name="Freeform: Shape 44">
                    <a:extLst>
                      <a:ext uri="{FF2B5EF4-FFF2-40B4-BE49-F238E27FC236}">
                        <a16:creationId xmlns:a16="http://schemas.microsoft.com/office/drawing/2014/main" id="{B2612F91-E9C0-4AD4-B62F-6F667AD5AF2D}"/>
                      </a:ext>
                    </a:extLst>
                  </p:cNvPr>
                  <p:cNvSpPr/>
                  <p:nvPr/>
                </p:nvSpPr>
                <p:spPr>
                  <a:xfrm>
                    <a:off x="5450644" y="2281713"/>
                    <a:ext cx="1955745" cy="1289427"/>
                  </a:xfrm>
                  <a:custGeom>
                    <a:avLst/>
                    <a:gdLst>
                      <a:gd name="connsiteX0" fmla="*/ 0 w 1360197"/>
                      <a:gd name="connsiteY0" fmla="*/ 0 h 1637123"/>
                      <a:gd name="connsiteX1" fmla="*/ 1362152 w 1360197"/>
                      <a:gd name="connsiteY1" fmla="*/ 0 h 1637123"/>
                      <a:gd name="connsiteX2" fmla="*/ 1362152 w 1360197"/>
                      <a:gd name="connsiteY2" fmla="*/ 1639241 h 1637123"/>
                      <a:gd name="connsiteX3" fmla="*/ 0 w 1360197"/>
                      <a:gd name="connsiteY3" fmla="*/ 1639241 h 1637123"/>
                    </a:gdLst>
                    <a:ahLst/>
                    <a:cxnLst>
                      <a:cxn ang="0">
                        <a:pos x="connsiteX0" y="connsiteY0"/>
                      </a:cxn>
                      <a:cxn ang="0">
                        <a:pos x="connsiteX1" y="connsiteY1"/>
                      </a:cxn>
                      <a:cxn ang="0">
                        <a:pos x="connsiteX2" y="connsiteY2"/>
                      </a:cxn>
                      <a:cxn ang="0">
                        <a:pos x="connsiteX3" y="connsiteY3"/>
                      </a:cxn>
                    </a:cxnLst>
                    <a:rect l="l" t="t" r="r" b="b"/>
                    <a:pathLst>
                      <a:path w="1360197" h="1637123">
                        <a:moveTo>
                          <a:pt x="0" y="0"/>
                        </a:moveTo>
                        <a:lnTo>
                          <a:pt x="1362152" y="0"/>
                        </a:lnTo>
                        <a:lnTo>
                          <a:pt x="1362152" y="1639241"/>
                        </a:lnTo>
                        <a:lnTo>
                          <a:pt x="0" y="1639241"/>
                        </a:lnTo>
                        <a:close/>
                      </a:path>
                    </a:pathLst>
                  </a:custGeom>
                  <a:solidFill>
                    <a:srgbClr val="F2F0ED"/>
                  </a:solidFill>
                  <a:ln w="8132" cap="flat">
                    <a:noFill/>
                    <a:prstDash val="solid"/>
                    <a:miter/>
                  </a:ln>
                </p:spPr>
                <p:txBody>
                  <a:bodyPr rtlCol="0" anchor="ctr"/>
                  <a:lstStyle/>
                  <a:p>
                    <a:pPr marL="358775" indent="-358775" fontAlgn="base">
                      <a:spcAft>
                        <a:spcPts val="600"/>
                      </a:spcAft>
                      <a:buClr>
                        <a:schemeClr val="tx2"/>
                      </a:buClr>
                      <a:buFont typeface="TradeGothic" panose="02000503020000020004" pitchFamily="2" charset="0"/>
                      <a:buChar char="&gt;"/>
                    </a:pPr>
                    <a:r>
                      <a:rPr lang="en-GB" sz="1200" dirty="0"/>
                      <a:t>The plan must aim to ensure, through best efforts, that the business model and strategy of the company are compatible with the transition to a sustainable economy and with limiting global warming to 1.5 °C</a:t>
                    </a:r>
                  </a:p>
                  <a:p>
                    <a:pPr marL="358775" indent="-358775" fontAlgn="base">
                      <a:spcAft>
                        <a:spcPts val="600"/>
                      </a:spcAft>
                      <a:buClr>
                        <a:schemeClr val="tx2"/>
                      </a:buClr>
                      <a:buFont typeface="TradeGothic" panose="02000503020000020004" pitchFamily="2" charset="0"/>
                      <a:buChar char="&gt;"/>
                    </a:pPr>
                    <a:r>
                      <a:rPr lang="en-GB" sz="1200" dirty="0"/>
                      <a:t>Where relevant, the plan should address the exposure of the company to coal-, oil- and gas-related activities.</a:t>
                    </a:r>
                  </a:p>
                </p:txBody>
              </p:sp>
              <p:sp>
                <p:nvSpPr>
                  <p:cNvPr id="46" name="Rectangle: Single Corner Snipped 45">
                    <a:extLst>
                      <a:ext uri="{FF2B5EF4-FFF2-40B4-BE49-F238E27FC236}">
                        <a16:creationId xmlns:a16="http://schemas.microsoft.com/office/drawing/2014/main" id="{C27ECD5D-E00D-4D5A-8590-3B15E8238E46}"/>
                      </a:ext>
                    </a:extLst>
                  </p:cNvPr>
                  <p:cNvSpPr/>
                  <p:nvPr/>
                </p:nvSpPr>
                <p:spPr>
                  <a:xfrm>
                    <a:off x="5450644" y="1994286"/>
                    <a:ext cx="1955745" cy="276926"/>
                  </a:xfrm>
                  <a:prstGeom prst="snip1Rect">
                    <a:avLst/>
                  </a:prstGeom>
                  <a:solidFill>
                    <a:srgbClr val="CC5C99"/>
                  </a:solidFill>
                  <a:ln w="8132" cap="flat">
                    <a:noFill/>
                    <a:prstDash val="solid"/>
                    <a:miter/>
                  </a:ln>
                </p:spPr>
                <p:txBody>
                  <a:bodyPr rtlCol="0" anchor="ctr"/>
                  <a:lstStyle/>
                  <a:p>
                    <a:pPr lvl="0"/>
                    <a:r>
                      <a:rPr lang="en-GB" sz="1600" b="1" dirty="0">
                        <a:solidFill>
                          <a:srgbClr val="FFFFFF"/>
                        </a:solidFill>
                      </a:rPr>
                      <a:t>Goal</a:t>
                    </a:r>
                  </a:p>
                </p:txBody>
              </p:sp>
            </p:grpSp>
            <p:grpSp>
              <p:nvGrpSpPr>
                <p:cNvPr id="197" name="Group 196">
                  <a:extLst>
                    <a:ext uri="{FF2B5EF4-FFF2-40B4-BE49-F238E27FC236}">
                      <a16:creationId xmlns:a16="http://schemas.microsoft.com/office/drawing/2014/main" id="{8D701D55-082B-402D-AD4E-906FEA1F954F}"/>
                    </a:ext>
                  </a:extLst>
                </p:cNvPr>
                <p:cNvGrpSpPr/>
                <p:nvPr/>
              </p:nvGrpSpPr>
              <p:grpSpPr>
                <a:xfrm>
                  <a:off x="5832384" y="2413954"/>
                  <a:ext cx="1214415" cy="1214415"/>
                  <a:chOff x="4623778" y="2413953"/>
                  <a:chExt cx="1214415" cy="1214415"/>
                </a:xfrm>
              </p:grpSpPr>
              <p:sp>
                <p:nvSpPr>
                  <p:cNvPr id="47" name="Freeform: Shape 46">
                    <a:extLst>
                      <a:ext uri="{FF2B5EF4-FFF2-40B4-BE49-F238E27FC236}">
                        <a16:creationId xmlns:a16="http://schemas.microsoft.com/office/drawing/2014/main" id="{6EDF2B24-F74D-4162-9821-61C70C588C9E}"/>
                      </a:ext>
                    </a:extLst>
                  </p:cNvPr>
                  <p:cNvSpPr/>
                  <p:nvPr/>
                </p:nvSpPr>
                <p:spPr>
                  <a:xfrm>
                    <a:off x="4623778" y="2413953"/>
                    <a:ext cx="1214415" cy="1214415"/>
                  </a:xfrm>
                  <a:custGeom>
                    <a:avLst/>
                    <a:gdLst>
                      <a:gd name="connsiteX0" fmla="*/ 559880 w 1115850"/>
                      <a:gd name="connsiteY0" fmla="*/ 1119760 h 1115850"/>
                      <a:gd name="connsiteX1" fmla="*/ 1119760 w 1115850"/>
                      <a:gd name="connsiteY1" fmla="*/ 559880 h 1115850"/>
                      <a:gd name="connsiteX2" fmla="*/ 559880 w 1115850"/>
                      <a:gd name="connsiteY2" fmla="*/ 0 h 1115850"/>
                      <a:gd name="connsiteX3" fmla="*/ 0 w 1115850"/>
                      <a:gd name="connsiteY3" fmla="*/ 559880 h 1115850"/>
                      <a:gd name="connsiteX4" fmla="*/ 559880 w 1115850"/>
                      <a:gd name="connsiteY4" fmla="*/ 1119760 h 111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850" h="1115850">
                        <a:moveTo>
                          <a:pt x="559880" y="1119760"/>
                        </a:moveTo>
                        <a:cubicBezTo>
                          <a:pt x="869060" y="1119760"/>
                          <a:pt x="1119760" y="869060"/>
                          <a:pt x="1119760" y="559880"/>
                        </a:cubicBezTo>
                        <a:cubicBezTo>
                          <a:pt x="1119760" y="250700"/>
                          <a:pt x="869060" y="0"/>
                          <a:pt x="559880" y="0"/>
                        </a:cubicBezTo>
                        <a:cubicBezTo>
                          <a:pt x="250700" y="0"/>
                          <a:pt x="0" y="250700"/>
                          <a:pt x="0" y="559880"/>
                        </a:cubicBezTo>
                        <a:cubicBezTo>
                          <a:pt x="0" y="869142"/>
                          <a:pt x="250700" y="1119760"/>
                          <a:pt x="559880" y="1119760"/>
                        </a:cubicBezTo>
                      </a:path>
                    </a:pathLst>
                  </a:custGeom>
                  <a:solidFill>
                    <a:srgbClr val="CC5C99"/>
                  </a:solidFill>
                  <a:ln w="8132" cap="flat">
                    <a:noFill/>
                    <a:prstDash val="solid"/>
                    <a:miter/>
                  </a:ln>
                </p:spPr>
                <p:txBody>
                  <a:bodyPr rtlCol="0" anchor="ctr"/>
                  <a:lstStyle/>
                  <a:p>
                    <a:endParaRPr lang="en-GB" dirty="0"/>
                  </a:p>
                </p:txBody>
              </p:sp>
              <p:sp>
                <p:nvSpPr>
                  <p:cNvPr id="53" name="Freeform: Shape 52">
                    <a:extLst>
                      <a:ext uri="{FF2B5EF4-FFF2-40B4-BE49-F238E27FC236}">
                        <a16:creationId xmlns:a16="http://schemas.microsoft.com/office/drawing/2014/main" id="{A2A96D46-AB42-4D10-9E4C-DF4BF7A0ACB7}"/>
                      </a:ext>
                    </a:extLst>
                  </p:cNvPr>
                  <p:cNvSpPr/>
                  <p:nvPr/>
                </p:nvSpPr>
                <p:spPr>
                  <a:xfrm>
                    <a:off x="4887581" y="2677756"/>
                    <a:ext cx="682555" cy="682555"/>
                  </a:xfrm>
                  <a:custGeom>
                    <a:avLst/>
                    <a:gdLst>
                      <a:gd name="connsiteX0" fmla="*/ 317488 w 627156"/>
                      <a:gd name="connsiteY0" fmla="*/ 634976 h 627156"/>
                      <a:gd name="connsiteX1" fmla="*/ 634976 w 627156"/>
                      <a:gd name="connsiteY1" fmla="*/ 317488 h 627156"/>
                      <a:gd name="connsiteX2" fmla="*/ 317488 w 627156"/>
                      <a:gd name="connsiteY2" fmla="*/ 0 h 627156"/>
                      <a:gd name="connsiteX3" fmla="*/ 0 w 627156"/>
                      <a:gd name="connsiteY3" fmla="*/ 317488 h 627156"/>
                      <a:gd name="connsiteX4" fmla="*/ 317488 w 627156"/>
                      <a:gd name="connsiteY4" fmla="*/ 634976 h 627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156" h="627156">
                        <a:moveTo>
                          <a:pt x="317488" y="634976"/>
                        </a:moveTo>
                        <a:cubicBezTo>
                          <a:pt x="492848" y="634976"/>
                          <a:pt x="634976" y="492847"/>
                          <a:pt x="634976" y="317488"/>
                        </a:cubicBezTo>
                        <a:cubicBezTo>
                          <a:pt x="634976" y="142128"/>
                          <a:pt x="492848" y="0"/>
                          <a:pt x="317488" y="0"/>
                        </a:cubicBezTo>
                        <a:cubicBezTo>
                          <a:pt x="142128" y="0"/>
                          <a:pt x="0" y="142128"/>
                          <a:pt x="0" y="317488"/>
                        </a:cubicBezTo>
                        <a:cubicBezTo>
                          <a:pt x="0" y="492847"/>
                          <a:pt x="142210" y="634976"/>
                          <a:pt x="317488" y="634976"/>
                        </a:cubicBezTo>
                      </a:path>
                    </a:pathLst>
                  </a:custGeom>
                  <a:solidFill>
                    <a:srgbClr val="FFFFFF"/>
                  </a:solidFill>
                  <a:ln w="8132" cap="flat">
                    <a:noFill/>
                    <a:prstDash val="solid"/>
                    <a:miter/>
                  </a:ln>
                </p:spPr>
                <p:txBody>
                  <a:bodyPr rtlCol="0" anchor="ctr"/>
                  <a:lstStyle/>
                  <a:p>
                    <a:endParaRPr lang="en-GB" dirty="0"/>
                  </a:p>
                </p:txBody>
              </p:sp>
              <p:sp>
                <p:nvSpPr>
                  <p:cNvPr id="54" name="Freeform: Shape 53">
                    <a:extLst>
                      <a:ext uri="{FF2B5EF4-FFF2-40B4-BE49-F238E27FC236}">
                        <a16:creationId xmlns:a16="http://schemas.microsoft.com/office/drawing/2014/main" id="{4623BD28-93A7-485D-93E0-95448A3A13C7}"/>
                      </a:ext>
                    </a:extLst>
                  </p:cNvPr>
                  <p:cNvSpPr/>
                  <p:nvPr/>
                </p:nvSpPr>
                <p:spPr>
                  <a:xfrm>
                    <a:off x="4919138" y="2709224"/>
                    <a:ext cx="620504" cy="620505"/>
                  </a:xfrm>
                  <a:custGeom>
                    <a:avLst/>
                    <a:gdLst>
                      <a:gd name="connsiteX0" fmla="*/ 577147 w 570142"/>
                      <a:gd name="connsiteY0" fmla="*/ 288574 h 570142"/>
                      <a:gd name="connsiteX1" fmla="*/ 288573 w 570142"/>
                      <a:gd name="connsiteY1" fmla="*/ 577147 h 570142"/>
                      <a:gd name="connsiteX2" fmla="*/ 0 w 570142"/>
                      <a:gd name="connsiteY2" fmla="*/ 288574 h 570142"/>
                      <a:gd name="connsiteX3" fmla="*/ 288573 w 570142"/>
                      <a:gd name="connsiteY3" fmla="*/ 0 h 570142"/>
                      <a:gd name="connsiteX4" fmla="*/ 577147 w 570142"/>
                      <a:gd name="connsiteY4" fmla="*/ 288574 h 57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142" h="570142">
                        <a:moveTo>
                          <a:pt x="577147" y="288574"/>
                        </a:moveTo>
                        <a:cubicBezTo>
                          <a:pt x="577147" y="447969"/>
                          <a:pt x="447969" y="577147"/>
                          <a:pt x="288573" y="577147"/>
                        </a:cubicBezTo>
                        <a:cubicBezTo>
                          <a:pt x="129178" y="577147"/>
                          <a:pt x="0" y="447969"/>
                          <a:pt x="0" y="288574"/>
                        </a:cubicBezTo>
                        <a:cubicBezTo>
                          <a:pt x="0" y="129178"/>
                          <a:pt x="129178" y="0"/>
                          <a:pt x="288573" y="0"/>
                        </a:cubicBezTo>
                        <a:cubicBezTo>
                          <a:pt x="447969" y="0"/>
                          <a:pt x="577147" y="129178"/>
                          <a:pt x="577147" y="288574"/>
                        </a:cubicBezTo>
                      </a:path>
                    </a:pathLst>
                  </a:custGeom>
                  <a:solidFill>
                    <a:srgbClr val="CC5C99"/>
                  </a:solidFill>
                  <a:ln w="8132" cap="flat">
                    <a:noFill/>
                    <a:prstDash val="solid"/>
                    <a:miter/>
                  </a:ln>
                </p:spPr>
                <p:txBody>
                  <a:bodyPr rtlCol="0" anchor="ctr"/>
                  <a:lstStyle/>
                  <a:p>
                    <a:endParaRPr lang="en-GB" dirty="0"/>
                  </a:p>
                </p:txBody>
              </p:sp>
              <p:sp>
                <p:nvSpPr>
                  <p:cNvPr id="55" name="Freeform: Shape 54">
                    <a:extLst>
                      <a:ext uri="{FF2B5EF4-FFF2-40B4-BE49-F238E27FC236}">
                        <a16:creationId xmlns:a16="http://schemas.microsoft.com/office/drawing/2014/main" id="{670BF510-AFE6-4EFD-8D02-A75B78701698}"/>
                      </a:ext>
                    </a:extLst>
                  </p:cNvPr>
                  <p:cNvSpPr/>
                  <p:nvPr/>
                </p:nvSpPr>
                <p:spPr>
                  <a:xfrm>
                    <a:off x="5150820" y="2912838"/>
                    <a:ext cx="292523" cy="177287"/>
                  </a:xfrm>
                  <a:custGeom>
                    <a:avLst/>
                    <a:gdLst>
                      <a:gd name="connsiteX0" fmla="*/ 269300 w 268781"/>
                      <a:gd name="connsiteY0" fmla="*/ 110526 h 162897"/>
                      <a:gd name="connsiteX1" fmla="*/ 224258 w 268781"/>
                      <a:gd name="connsiteY1" fmla="*/ 133983 h 162897"/>
                      <a:gd name="connsiteX2" fmla="*/ 221082 w 268781"/>
                      <a:gd name="connsiteY2" fmla="*/ 127712 h 162897"/>
                      <a:gd name="connsiteX3" fmla="*/ 185407 w 268781"/>
                      <a:gd name="connsiteY3" fmla="*/ 165749 h 162897"/>
                      <a:gd name="connsiteX4" fmla="*/ 91822 w 268781"/>
                      <a:gd name="connsiteY4" fmla="*/ 62797 h 162897"/>
                      <a:gd name="connsiteX5" fmla="*/ 81071 w 268781"/>
                      <a:gd name="connsiteY5" fmla="*/ 60354 h 162897"/>
                      <a:gd name="connsiteX6" fmla="*/ 27396 w 268781"/>
                      <a:gd name="connsiteY6" fmla="*/ 88535 h 162897"/>
                      <a:gd name="connsiteX7" fmla="*/ 5812 w 268781"/>
                      <a:gd name="connsiteY7" fmla="*/ 67684 h 162897"/>
                      <a:gd name="connsiteX8" fmla="*/ 31387 w 268781"/>
                      <a:gd name="connsiteY8" fmla="*/ 48136 h 162897"/>
                      <a:gd name="connsiteX9" fmla="*/ 70971 w 268781"/>
                      <a:gd name="connsiteY9" fmla="*/ 22480 h 162897"/>
                      <a:gd name="connsiteX10" fmla="*/ 107623 w 268781"/>
                      <a:gd name="connsiteY10" fmla="*/ 11484 h 162897"/>
                      <a:gd name="connsiteX11" fmla="*/ 132465 w 268781"/>
                      <a:gd name="connsiteY11" fmla="*/ 22073 h 162897"/>
                      <a:gd name="connsiteX12" fmla="*/ 154782 w 268781"/>
                      <a:gd name="connsiteY12" fmla="*/ 35023 h 162897"/>
                      <a:gd name="connsiteX13" fmla="*/ 172538 w 268781"/>
                      <a:gd name="connsiteY13" fmla="*/ 31358 h 162897"/>
                      <a:gd name="connsiteX14" fmla="*/ 168547 w 268781"/>
                      <a:gd name="connsiteY14" fmla="*/ 23457 h 162897"/>
                      <a:gd name="connsiteX15" fmla="*/ 213589 w 268781"/>
                      <a:gd name="connsiteY15" fmla="*/ 0 h 162897"/>
                      <a:gd name="connsiteX16" fmla="*/ 269300 w 268781"/>
                      <a:gd name="connsiteY16" fmla="*/ 110526 h 16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8781" h="162897">
                        <a:moveTo>
                          <a:pt x="269300" y="110526"/>
                        </a:moveTo>
                        <a:lnTo>
                          <a:pt x="224258" y="133983"/>
                        </a:lnTo>
                        <a:lnTo>
                          <a:pt x="221082" y="127712"/>
                        </a:lnTo>
                        <a:cubicBezTo>
                          <a:pt x="208946" y="147830"/>
                          <a:pt x="185407" y="165749"/>
                          <a:pt x="185407" y="165749"/>
                        </a:cubicBezTo>
                        <a:cubicBezTo>
                          <a:pt x="185407" y="165749"/>
                          <a:pt x="95813" y="65648"/>
                          <a:pt x="91822" y="62797"/>
                        </a:cubicBezTo>
                        <a:cubicBezTo>
                          <a:pt x="88157" y="58725"/>
                          <a:pt x="85306" y="57910"/>
                          <a:pt x="81071" y="60354"/>
                        </a:cubicBezTo>
                        <a:cubicBezTo>
                          <a:pt x="61279" y="71594"/>
                          <a:pt x="27396" y="88535"/>
                          <a:pt x="27396" y="88535"/>
                        </a:cubicBezTo>
                        <a:cubicBezTo>
                          <a:pt x="-296" y="105232"/>
                          <a:pt x="-5998" y="77458"/>
                          <a:pt x="5812" y="67684"/>
                        </a:cubicBezTo>
                        <a:cubicBezTo>
                          <a:pt x="14120" y="60842"/>
                          <a:pt x="22591" y="54326"/>
                          <a:pt x="31387" y="48136"/>
                        </a:cubicBezTo>
                        <a:cubicBezTo>
                          <a:pt x="44256" y="39095"/>
                          <a:pt x="57451" y="30299"/>
                          <a:pt x="70971" y="22480"/>
                        </a:cubicBezTo>
                        <a:cubicBezTo>
                          <a:pt x="82863" y="15638"/>
                          <a:pt x="93777" y="9448"/>
                          <a:pt x="107623" y="11484"/>
                        </a:cubicBezTo>
                        <a:cubicBezTo>
                          <a:pt x="116990" y="12787"/>
                          <a:pt x="124076" y="17186"/>
                          <a:pt x="132465" y="22073"/>
                        </a:cubicBezTo>
                        <a:cubicBezTo>
                          <a:pt x="139877" y="26389"/>
                          <a:pt x="146637" y="32742"/>
                          <a:pt x="154782" y="35023"/>
                        </a:cubicBezTo>
                        <a:cubicBezTo>
                          <a:pt x="161543" y="36978"/>
                          <a:pt x="166837" y="34534"/>
                          <a:pt x="172538" y="31358"/>
                        </a:cubicBezTo>
                        <a:lnTo>
                          <a:pt x="168547" y="23457"/>
                        </a:lnTo>
                        <a:lnTo>
                          <a:pt x="213589" y="0"/>
                        </a:lnTo>
                        <a:lnTo>
                          <a:pt x="269300" y="110526"/>
                        </a:lnTo>
                        <a:close/>
                      </a:path>
                    </a:pathLst>
                  </a:custGeom>
                  <a:solidFill>
                    <a:srgbClr val="FFFFFF"/>
                  </a:solidFill>
                  <a:ln w="8132" cap="flat">
                    <a:noFill/>
                    <a:prstDash val="solid"/>
                    <a:miter/>
                  </a:ln>
                </p:spPr>
                <p:txBody>
                  <a:bodyPr rtlCol="0" anchor="ctr"/>
                  <a:lstStyle/>
                  <a:p>
                    <a:endParaRPr lang="en-GB" dirty="0"/>
                  </a:p>
                </p:txBody>
              </p:sp>
              <p:sp>
                <p:nvSpPr>
                  <p:cNvPr id="56" name="Freeform: Shape 55">
                    <a:extLst>
                      <a:ext uri="{FF2B5EF4-FFF2-40B4-BE49-F238E27FC236}">
                        <a16:creationId xmlns:a16="http://schemas.microsoft.com/office/drawing/2014/main" id="{27965A2F-5430-46A6-BFFF-851927F29AFA}"/>
                      </a:ext>
                    </a:extLst>
                  </p:cNvPr>
                  <p:cNvSpPr/>
                  <p:nvPr/>
                </p:nvSpPr>
                <p:spPr>
                  <a:xfrm>
                    <a:off x="5172967" y="3100792"/>
                    <a:ext cx="53186" cy="53186"/>
                  </a:xfrm>
                  <a:custGeom>
                    <a:avLst/>
                    <a:gdLst>
                      <a:gd name="connsiteX0" fmla="*/ 2975 w 48869"/>
                      <a:gd name="connsiteY0" fmla="*/ 50797 h 48869"/>
                      <a:gd name="connsiteX1" fmla="*/ 4930 w 48869"/>
                      <a:gd name="connsiteY1" fmla="*/ 29457 h 48869"/>
                      <a:gd name="connsiteX2" fmla="*/ 33356 w 48869"/>
                      <a:gd name="connsiteY2" fmla="*/ 3557 h 48869"/>
                      <a:gd name="connsiteX3" fmla="*/ 52252 w 48869"/>
                      <a:gd name="connsiteY3" fmla="*/ 5348 h 48869"/>
                      <a:gd name="connsiteX4" fmla="*/ 50297 w 48869"/>
                      <a:gd name="connsiteY4" fmla="*/ 26688 h 48869"/>
                      <a:gd name="connsiteX5" fmla="*/ 21871 w 48869"/>
                      <a:gd name="connsiteY5" fmla="*/ 52589 h 48869"/>
                      <a:gd name="connsiteX6" fmla="*/ 2975 w 48869"/>
                      <a:gd name="connsiteY6" fmla="*/ 50797 h 4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869" h="48869">
                        <a:moveTo>
                          <a:pt x="2975" y="50797"/>
                        </a:moveTo>
                        <a:cubicBezTo>
                          <a:pt x="-1668" y="44362"/>
                          <a:pt x="-772" y="34833"/>
                          <a:pt x="4930" y="29457"/>
                        </a:cubicBezTo>
                        <a:lnTo>
                          <a:pt x="33356" y="3557"/>
                        </a:lnTo>
                        <a:cubicBezTo>
                          <a:pt x="39138" y="-1819"/>
                          <a:pt x="47528" y="-1005"/>
                          <a:pt x="52252" y="5348"/>
                        </a:cubicBezTo>
                        <a:cubicBezTo>
                          <a:pt x="56894" y="11783"/>
                          <a:pt x="55998" y="21312"/>
                          <a:pt x="50297" y="26688"/>
                        </a:cubicBezTo>
                        <a:lnTo>
                          <a:pt x="21871" y="52589"/>
                        </a:lnTo>
                        <a:cubicBezTo>
                          <a:pt x="16170" y="58046"/>
                          <a:pt x="7699" y="57231"/>
                          <a:pt x="2975" y="50797"/>
                        </a:cubicBezTo>
                      </a:path>
                    </a:pathLst>
                  </a:custGeom>
                  <a:solidFill>
                    <a:srgbClr val="FFFFFF"/>
                  </a:solidFill>
                  <a:ln w="8132" cap="flat">
                    <a:noFill/>
                    <a:prstDash val="solid"/>
                    <a:miter/>
                  </a:ln>
                </p:spPr>
                <p:txBody>
                  <a:bodyPr rtlCol="0" anchor="ctr"/>
                  <a:lstStyle/>
                  <a:p>
                    <a:endParaRPr lang="en-GB" dirty="0"/>
                  </a:p>
                </p:txBody>
              </p:sp>
              <p:sp>
                <p:nvSpPr>
                  <p:cNvPr id="57" name="Freeform: Shape 56">
                    <a:extLst>
                      <a:ext uri="{FF2B5EF4-FFF2-40B4-BE49-F238E27FC236}">
                        <a16:creationId xmlns:a16="http://schemas.microsoft.com/office/drawing/2014/main" id="{032E7097-3FD2-4C9D-A165-8CBA6A725E45}"/>
                      </a:ext>
                    </a:extLst>
                  </p:cNvPr>
                  <p:cNvSpPr/>
                  <p:nvPr/>
                </p:nvSpPr>
                <p:spPr>
                  <a:xfrm>
                    <a:off x="5144423" y="3080847"/>
                    <a:ext cx="53186" cy="53186"/>
                  </a:xfrm>
                  <a:custGeom>
                    <a:avLst/>
                    <a:gdLst>
                      <a:gd name="connsiteX0" fmla="*/ 2975 w 48869"/>
                      <a:gd name="connsiteY0" fmla="*/ 45340 h 48869"/>
                      <a:gd name="connsiteX1" fmla="*/ 4930 w 48869"/>
                      <a:gd name="connsiteY1" fmla="*/ 24000 h 48869"/>
                      <a:gd name="connsiteX2" fmla="*/ 27328 w 48869"/>
                      <a:gd name="connsiteY2" fmla="*/ 3557 h 48869"/>
                      <a:gd name="connsiteX3" fmla="*/ 46143 w 48869"/>
                      <a:gd name="connsiteY3" fmla="*/ 5348 h 48869"/>
                      <a:gd name="connsiteX4" fmla="*/ 44188 w 48869"/>
                      <a:gd name="connsiteY4" fmla="*/ 26688 h 48869"/>
                      <a:gd name="connsiteX5" fmla="*/ 21790 w 48869"/>
                      <a:gd name="connsiteY5" fmla="*/ 47132 h 48869"/>
                      <a:gd name="connsiteX6" fmla="*/ 2975 w 48869"/>
                      <a:gd name="connsiteY6" fmla="*/ 45340 h 4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869" h="48869">
                        <a:moveTo>
                          <a:pt x="2975" y="45340"/>
                        </a:moveTo>
                        <a:cubicBezTo>
                          <a:pt x="-1668" y="38905"/>
                          <a:pt x="-772" y="29376"/>
                          <a:pt x="4930" y="24000"/>
                        </a:cubicBezTo>
                        <a:lnTo>
                          <a:pt x="27328" y="3557"/>
                        </a:lnTo>
                        <a:cubicBezTo>
                          <a:pt x="33111" y="-1819"/>
                          <a:pt x="41500" y="-1005"/>
                          <a:pt x="46143" y="5348"/>
                        </a:cubicBezTo>
                        <a:cubicBezTo>
                          <a:pt x="50786" y="11783"/>
                          <a:pt x="49890" y="21312"/>
                          <a:pt x="44188" y="26688"/>
                        </a:cubicBezTo>
                        <a:lnTo>
                          <a:pt x="21790" y="47132"/>
                        </a:lnTo>
                        <a:cubicBezTo>
                          <a:pt x="16088" y="52507"/>
                          <a:pt x="7699" y="51693"/>
                          <a:pt x="2975" y="45340"/>
                        </a:cubicBezTo>
                      </a:path>
                    </a:pathLst>
                  </a:custGeom>
                  <a:solidFill>
                    <a:srgbClr val="FFFFFF"/>
                  </a:solidFill>
                  <a:ln w="8132" cap="flat">
                    <a:noFill/>
                    <a:prstDash val="solid"/>
                    <a:miter/>
                  </a:ln>
                </p:spPr>
                <p:txBody>
                  <a:bodyPr rtlCol="0" anchor="ctr"/>
                  <a:lstStyle/>
                  <a:p>
                    <a:endParaRPr lang="en-GB" dirty="0"/>
                  </a:p>
                </p:txBody>
              </p:sp>
              <p:sp>
                <p:nvSpPr>
                  <p:cNvPr id="58" name="Freeform: Shape 57">
                    <a:extLst>
                      <a:ext uri="{FF2B5EF4-FFF2-40B4-BE49-F238E27FC236}">
                        <a16:creationId xmlns:a16="http://schemas.microsoft.com/office/drawing/2014/main" id="{8DB7A0A9-5581-421A-B4AE-AFDDFCBABACC}"/>
                      </a:ext>
                    </a:extLst>
                  </p:cNvPr>
                  <p:cNvSpPr/>
                  <p:nvPr/>
                </p:nvSpPr>
                <p:spPr>
                  <a:xfrm>
                    <a:off x="5110415" y="3078389"/>
                    <a:ext cx="26593" cy="35458"/>
                  </a:xfrm>
                  <a:custGeom>
                    <a:avLst/>
                    <a:gdLst>
                      <a:gd name="connsiteX0" fmla="*/ 2540 w 24434"/>
                      <a:gd name="connsiteY0" fmla="*/ 28131 h 32579"/>
                      <a:gd name="connsiteX1" fmla="*/ 5554 w 24434"/>
                      <a:gd name="connsiteY1" fmla="*/ 6955 h 32579"/>
                      <a:gd name="connsiteX2" fmla="*/ 10603 w 24434"/>
                      <a:gd name="connsiteY2" fmla="*/ 3045 h 32579"/>
                      <a:gd name="connsiteX3" fmla="*/ 29337 w 24434"/>
                      <a:gd name="connsiteY3" fmla="*/ 6059 h 32579"/>
                      <a:gd name="connsiteX4" fmla="*/ 29662 w 24434"/>
                      <a:gd name="connsiteY4" fmla="*/ 6385 h 32579"/>
                      <a:gd name="connsiteX5" fmla="*/ 26323 w 24434"/>
                      <a:gd name="connsiteY5" fmla="*/ 27235 h 32579"/>
                      <a:gd name="connsiteX6" fmla="*/ 21273 w 24434"/>
                      <a:gd name="connsiteY6" fmla="*/ 31145 h 32579"/>
                      <a:gd name="connsiteX7" fmla="*/ 2540 w 24434"/>
                      <a:gd name="connsiteY7" fmla="*/ 28131 h 3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4" h="32579">
                        <a:moveTo>
                          <a:pt x="2540" y="28131"/>
                        </a:moveTo>
                        <a:cubicBezTo>
                          <a:pt x="-1777" y="21453"/>
                          <a:pt x="-473" y="11923"/>
                          <a:pt x="5554" y="6955"/>
                        </a:cubicBezTo>
                        <a:lnTo>
                          <a:pt x="10603" y="3045"/>
                        </a:lnTo>
                        <a:cubicBezTo>
                          <a:pt x="16631" y="-2005"/>
                          <a:pt x="25020" y="-620"/>
                          <a:pt x="29337" y="6059"/>
                        </a:cubicBezTo>
                        <a:lnTo>
                          <a:pt x="29662" y="6385"/>
                        </a:lnTo>
                        <a:cubicBezTo>
                          <a:pt x="33979" y="13063"/>
                          <a:pt x="32350" y="22186"/>
                          <a:pt x="26323" y="27235"/>
                        </a:cubicBezTo>
                        <a:lnTo>
                          <a:pt x="21273" y="31145"/>
                        </a:lnTo>
                        <a:cubicBezTo>
                          <a:pt x="15246" y="36113"/>
                          <a:pt x="6857" y="34810"/>
                          <a:pt x="2540" y="28131"/>
                        </a:cubicBezTo>
                      </a:path>
                    </a:pathLst>
                  </a:custGeom>
                  <a:solidFill>
                    <a:srgbClr val="FFFFFF"/>
                  </a:solidFill>
                  <a:ln w="8132" cap="flat">
                    <a:noFill/>
                    <a:prstDash val="solid"/>
                    <a:miter/>
                  </a:ln>
                </p:spPr>
                <p:txBody>
                  <a:bodyPr rtlCol="0" anchor="ctr"/>
                  <a:lstStyle/>
                  <a:p>
                    <a:endParaRPr lang="en-GB" dirty="0"/>
                  </a:p>
                </p:txBody>
              </p:sp>
              <p:sp>
                <p:nvSpPr>
                  <p:cNvPr id="59" name="Freeform: Shape 58">
                    <a:extLst>
                      <a:ext uri="{FF2B5EF4-FFF2-40B4-BE49-F238E27FC236}">
                        <a16:creationId xmlns:a16="http://schemas.microsoft.com/office/drawing/2014/main" id="{37D6E86C-BB86-4082-98A2-32538AB66AFB}"/>
                      </a:ext>
                    </a:extLst>
                  </p:cNvPr>
                  <p:cNvSpPr/>
                  <p:nvPr/>
                </p:nvSpPr>
                <p:spPr>
                  <a:xfrm>
                    <a:off x="5247291" y="3067787"/>
                    <a:ext cx="106372" cy="97508"/>
                  </a:xfrm>
                  <a:custGeom>
                    <a:avLst/>
                    <a:gdLst>
                      <a:gd name="connsiteX0" fmla="*/ 95789 w 97738"/>
                      <a:gd name="connsiteY0" fmla="*/ 35593 h 89593"/>
                      <a:gd name="connsiteX1" fmla="*/ 95789 w 97738"/>
                      <a:gd name="connsiteY1" fmla="*/ 35593 h 89593"/>
                      <a:gd name="connsiteX2" fmla="*/ 92938 w 97738"/>
                      <a:gd name="connsiteY2" fmla="*/ 41702 h 89593"/>
                      <a:gd name="connsiteX3" fmla="*/ 82920 w 97738"/>
                      <a:gd name="connsiteY3" fmla="*/ 46344 h 89593"/>
                      <a:gd name="connsiteX4" fmla="*/ 72331 w 97738"/>
                      <a:gd name="connsiteY4" fmla="*/ 41295 h 89593"/>
                      <a:gd name="connsiteX5" fmla="*/ 36901 w 97738"/>
                      <a:gd name="connsiteY5" fmla="*/ 1140 h 89593"/>
                      <a:gd name="connsiteX6" fmla="*/ 34539 w 97738"/>
                      <a:gd name="connsiteY6" fmla="*/ 0 h 89593"/>
                      <a:gd name="connsiteX7" fmla="*/ 30467 w 97738"/>
                      <a:gd name="connsiteY7" fmla="*/ 8715 h 89593"/>
                      <a:gd name="connsiteX8" fmla="*/ 59544 w 97738"/>
                      <a:gd name="connsiteY8" fmla="*/ 40806 h 89593"/>
                      <a:gd name="connsiteX9" fmla="*/ 59707 w 97738"/>
                      <a:gd name="connsiteY9" fmla="*/ 63042 h 89593"/>
                      <a:gd name="connsiteX10" fmla="*/ 50829 w 97738"/>
                      <a:gd name="connsiteY10" fmla="*/ 67195 h 89593"/>
                      <a:gd name="connsiteX11" fmla="*/ 40404 w 97738"/>
                      <a:gd name="connsiteY11" fmla="*/ 61983 h 89593"/>
                      <a:gd name="connsiteX12" fmla="*/ 7091 w 97738"/>
                      <a:gd name="connsiteY12" fmla="*/ 24923 h 89593"/>
                      <a:gd name="connsiteX13" fmla="*/ 4485 w 97738"/>
                      <a:gd name="connsiteY13" fmla="*/ 23213 h 89593"/>
                      <a:gd name="connsiteX14" fmla="*/ 1389 w 97738"/>
                      <a:gd name="connsiteY14" fmla="*/ 32172 h 89593"/>
                      <a:gd name="connsiteX15" fmla="*/ 26965 w 97738"/>
                      <a:gd name="connsiteY15" fmla="*/ 61494 h 89593"/>
                      <a:gd name="connsiteX16" fmla="*/ 26639 w 97738"/>
                      <a:gd name="connsiteY16" fmla="*/ 83159 h 89593"/>
                      <a:gd name="connsiteX17" fmla="*/ 18168 w 97738"/>
                      <a:gd name="connsiteY17" fmla="*/ 87150 h 89593"/>
                      <a:gd name="connsiteX18" fmla="*/ 12874 w 97738"/>
                      <a:gd name="connsiteY18" fmla="*/ 85847 h 89593"/>
                      <a:gd name="connsiteX19" fmla="*/ 8231 w 97738"/>
                      <a:gd name="connsiteY19" fmla="*/ 93666 h 89593"/>
                      <a:gd name="connsiteX20" fmla="*/ 18168 w 97738"/>
                      <a:gd name="connsiteY20" fmla="*/ 96354 h 89593"/>
                      <a:gd name="connsiteX21" fmla="*/ 33073 w 97738"/>
                      <a:gd name="connsiteY21" fmla="*/ 89431 h 89593"/>
                      <a:gd name="connsiteX22" fmla="*/ 39589 w 97738"/>
                      <a:gd name="connsiteY22" fmla="*/ 73060 h 89593"/>
                      <a:gd name="connsiteX23" fmla="*/ 50829 w 97738"/>
                      <a:gd name="connsiteY23" fmla="*/ 76399 h 89593"/>
                      <a:gd name="connsiteX24" fmla="*/ 66141 w 97738"/>
                      <a:gd name="connsiteY24" fmla="*/ 69313 h 89593"/>
                      <a:gd name="connsiteX25" fmla="*/ 72576 w 97738"/>
                      <a:gd name="connsiteY25" fmla="*/ 52779 h 89593"/>
                      <a:gd name="connsiteX26" fmla="*/ 82920 w 97738"/>
                      <a:gd name="connsiteY26" fmla="*/ 55385 h 89593"/>
                      <a:gd name="connsiteX27" fmla="*/ 99372 w 97738"/>
                      <a:gd name="connsiteY27" fmla="*/ 47810 h 89593"/>
                      <a:gd name="connsiteX28" fmla="*/ 104748 w 97738"/>
                      <a:gd name="connsiteY28" fmla="*/ 34779 h 89593"/>
                      <a:gd name="connsiteX29" fmla="*/ 103852 w 97738"/>
                      <a:gd name="connsiteY29" fmla="*/ 29240 h 89593"/>
                      <a:gd name="connsiteX30" fmla="*/ 102060 w 97738"/>
                      <a:gd name="connsiteY30" fmla="*/ 30625 h 89593"/>
                      <a:gd name="connsiteX31" fmla="*/ 95789 w 97738"/>
                      <a:gd name="connsiteY31" fmla="*/ 35593 h 89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7738" h="89593">
                        <a:moveTo>
                          <a:pt x="95789" y="35593"/>
                        </a:moveTo>
                        <a:lnTo>
                          <a:pt x="95789" y="35593"/>
                        </a:lnTo>
                        <a:cubicBezTo>
                          <a:pt x="95300" y="37792"/>
                          <a:pt x="94649" y="39747"/>
                          <a:pt x="92938" y="41702"/>
                        </a:cubicBezTo>
                        <a:cubicBezTo>
                          <a:pt x="90169" y="44797"/>
                          <a:pt x="86585" y="46344"/>
                          <a:pt x="82920" y="46344"/>
                        </a:cubicBezTo>
                        <a:cubicBezTo>
                          <a:pt x="79092" y="46344"/>
                          <a:pt x="75264" y="44634"/>
                          <a:pt x="72331" y="41295"/>
                        </a:cubicBezTo>
                        <a:lnTo>
                          <a:pt x="36901" y="1140"/>
                        </a:lnTo>
                        <a:cubicBezTo>
                          <a:pt x="36250" y="326"/>
                          <a:pt x="35435" y="0"/>
                          <a:pt x="34539" y="0"/>
                        </a:cubicBezTo>
                        <a:cubicBezTo>
                          <a:pt x="31118" y="0"/>
                          <a:pt x="27372" y="5538"/>
                          <a:pt x="30467" y="8715"/>
                        </a:cubicBezTo>
                        <a:lnTo>
                          <a:pt x="59544" y="40806"/>
                        </a:lnTo>
                        <a:cubicBezTo>
                          <a:pt x="65001" y="47159"/>
                          <a:pt x="65164" y="56933"/>
                          <a:pt x="59707" y="63042"/>
                        </a:cubicBezTo>
                        <a:cubicBezTo>
                          <a:pt x="57182" y="65892"/>
                          <a:pt x="54005" y="67195"/>
                          <a:pt x="50829" y="67195"/>
                        </a:cubicBezTo>
                        <a:cubicBezTo>
                          <a:pt x="47164" y="67195"/>
                          <a:pt x="43336" y="65403"/>
                          <a:pt x="40404" y="61983"/>
                        </a:cubicBezTo>
                        <a:lnTo>
                          <a:pt x="7091" y="24923"/>
                        </a:lnTo>
                        <a:cubicBezTo>
                          <a:pt x="6358" y="23783"/>
                          <a:pt x="5380" y="23213"/>
                          <a:pt x="4485" y="23213"/>
                        </a:cubicBezTo>
                        <a:cubicBezTo>
                          <a:pt x="1389" y="23213"/>
                          <a:pt x="-1950" y="28426"/>
                          <a:pt x="1389" y="32172"/>
                        </a:cubicBezTo>
                        <a:lnTo>
                          <a:pt x="26965" y="61494"/>
                        </a:lnTo>
                        <a:cubicBezTo>
                          <a:pt x="32340" y="67684"/>
                          <a:pt x="31933" y="77214"/>
                          <a:pt x="26639" y="83159"/>
                        </a:cubicBezTo>
                        <a:cubicBezTo>
                          <a:pt x="24195" y="85847"/>
                          <a:pt x="21263" y="87150"/>
                          <a:pt x="18168" y="87150"/>
                        </a:cubicBezTo>
                        <a:cubicBezTo>
                          <a:pt x="16376" y="87150"/>
                          <a:pt x="14584" y="86743"/>
                          <a:pt x="12874" y="85847"/>
                        </a:cubicBezTo>
                        <a:cubicBezTo>
                          <a:pt x="11815" y="88698"/>
                          <a:pt x="10267" y="91304"/>
                          <a:pt x="8231" y="93666"/>
                        </a:cubicBezTo>
                        <a:cubicBezTo>
                          <a:pt x="11408" y="95377"/>
                          <a:pt x="14747" y="96354"/>
                          <a:pt x="18168" y="96354"/>
                        </a:cubicBezTo>
                        <a:cubicBezTo>
                          <a:pt x="23706" y="96354"/>
                          <a:pt x="29001" y="93911"/>
                          <a:pt x="33073" y="89431"/>
                        </a:cubicBezTo>
                        <a:cubicBezTo>
                          <a:pt x="37227" y="84788"/>
                          <a:pt x="39345" y="78924"/>
                          <a:pt x="39589" y="73060"/>
                        </a:cubicBezTo>
                        <a:cubicBezTo>
                          <a:pt x="43010" y="75177"/>
                          <a:pt x="46919" y="76399"/>
                          <a:pt x="50829" y="76399"/>
                        </a:cubicBezTo>
                        <a:cubicBezTo>
                          <a:pt x="56612" y="76399"/>
                          <a:pt x="62069" y="73874"/>
                          <a:pt x="66141" y="69313"/>
                        </a:cubicBezTo>
                        <a:cubicBezTo>
                          <a:pt x="70214" y="64670"/>
                          <a:pt x="72331" y="58806"/>
                          <a:pt x="72576" y="52779"/>
                        </a:cubicBezTo>
                        <a:cubicBezTo>
                          <a:pt x="75752" y="54489"/>
                          <a:pt x="79255" y="55385"/>
                          <a:pt x="82920" y="55385"/>
                        </a:cubicBezTo>
                        <a:cubicBezTo>
                          <a:pt x="89191" y="55385"/>
                          <a:pt x="94974" y="52697"/>
                          <a:pt x="99372" y="47810"/>
                        </a:cubicBezTo>
                        <a:cubicBezTo>
                          <a:pt x="103526" y="43168"/>
                          <a:pt x="104259" y="38281"/>
                          <a:pt x="104748" y="34779"/>
                        </a:cubicBezTo>
                        <a:cubicBezTo>
                          <a:pt x="105074" y="32824"/>
                          <a:pt x="104667" y="30951"/>
                          <a:pt x="103852" y="29240"/>
                        </a:cubicBezTo>
                        <a:cubicBezTo>
                          <a:pt x="102793" y="30055"/>
                          <a:pt x="102223" y="30543"/>
                          <a:pt x="102060" y="30625"/>
                        </a:cubicBezTo>
                        <a:lnTo>
                          <a:pt x="95789" y="35593"/>
                        </a:lnTo>
                        <a:close/>
                      </a:path>
                    </a:pathLst>
                  </a:custGeom>
                  <a:solidFill>
                    <a:srgbClr val="FFFFFF"/>
                  </a:solidFill>
                  <a:ln w="8132" cap="flat">
                    <a:noFill/>
                    <a:prstDash val="solid"/>
                    <a:miter/>
                  </a:ln>
                </p:spPr>
                <p:txBody>
                  <a:bodyPr rtlCol="0" anchor="ctr"/>
                  <a:lstStyle/>
                  <a:p>
                    <a:endParaRPr lang="en-GB" dirty="0"/>
                  </a:p>
                </p:txBody>
              </p:sp>
              <p:sp>
                <p:nvSpPr>
                  <p:cNvPr id="60" name="Freeform: Shape 59">
                    <a:extLst>
                      <a:ext uri="{FF2B5EF4-FFF2-40B4-BE49-F238E27FC236}">
                        <a16:creationId xmlns:a16="http://schemas.microsoft.com/office/drawing/2014/main" id="{01ADA6F6-1263-4DDD-8F68-EF19A95AA6A2}"/>
                      </a:ext>
                    </a:extLst>
                  </p:cNvPr>
                  <p:cNvSpPr/>
                  <p:nvPr/>
                </p:nvSpPr>
                <p:spPr>
                  <a:xfrm>
                    <a:off x="5019749" y="2908937"/>
                    <a:ext cx="195016" cy="168423"/>
                  </a:xfrm>
                  <a:custGeom>
                    <a:avLst/>
                    <a:gdLst>
                      <a:gd name="connsiteX0" fmla="*/ 186925 w 179187"/>
                      <a:gd name="connsiteY0" fmla="*/ 18163 h 154752"/>
                      <a:gd name="connsiteX1" fmla="*/ 178699 w 179187"/>
                      <a:gd name="connsiteY1" fmla="*/ 23050 h 154752"/>
                      <a:gd name="connsiteX2" fmla="*/ 168844 w 179187"/>
                      <a:gd name="connsiteY2" fmla="*/ 20118 h 154752"/>
                      <a:gd name="connsiteX3" fmla="*/ 147748 w 179187"/>
                      <a:gd name="connsiteY3" fmla="*/ 27285 h 154752"/>
                      <a:gd name="connsiteX4" fmla="*/ 118345 w 179187"/>
                      <a:gd name="connsiteY4" fmla="*/ 39503 h 154752"/>
                      <a:gd name="connsiteX5" fmla="*/ 115413 w 179187"/>
                      <a:gd name="connsiteY5" fmla="*/ 39584 h 154752"/>
                      <a:gd name="connsiteX6" fmla="*/ 105069 w 179187"/>
                      <a:gd name="connsiteY6" fmla="*/ 37629 h 154752"/>
                      <a:gd name="connsiteX7" fmla="*/ 93340 w 179187"/>
                      <a:gd name="connsiteY7" fmla="*/ 28751 h 154752"/>
                      <a:gd name="connsiteX8" fmla="*/ 57829 w 179187"/>
                      <a:gd name="connsiteY8" fmla="*/ 122906 h 154752"/>
                      <a:gd name="connsiteX9" fmla="*/ 85766 w 179187"/>
                      <a:gd name="connsiteY9" fmla="*/ 153450 h 154752"/>
                      <a:gd name="connsiteX10" fmla="*/ 83729 w 179187"/>
                      <a:gd name="connsiteY10" fmla="*/ 155079 h 154752"/>
                      <a:gd name="connsiteX11" fmla="*/ 83567 w 179187"/>
                      <a:gd name="connsiteY11" fmla="*/ 155160 h 154752"/>
                      <a:gd name="connsiteX12" fmla="*/ 83485 w 179187"/>
                      <a:gd name="connsiteY12" fmla="*/ 155242 h 154752"/>
                      <a:gd name="connsiteX13" fmla="*/ 79413 w 179187"/>
                      <a:gd name="connsiteY13" fmla="*/ 159721 h 154752"/>
                      <a:gd name="connsiteX14" fmla="*/ 51231 w 179187"/>
                      <a:gd name="connsiteY14" fmla="*/ 128852 h 154752"/>
                      <a:gd name="connsiteX15" fmla="*/ 49684 w 179187"/>
                      <a:gd name="connsiteY15" fmla="*/ 126327 h 154752"/>
                      <a:gd name="connsiteX16" fmla="*/ 46019 w 179187"/>
                      <a:gd name="connsiteY16" fmla="*/ 136834 h 154752"/>
                      <a:gd name="connsiteX17" fmla="*/ 0 w 179187"/>
                      <a:gd name="connsiteY17" fmla="*/ 122173 h 154752"/>
                      <a:gd name="connsiteX18" fmla="*/ 43249 w 179187"/>
                      <a:gd name="connsiteY18" fmla="*/ 0 h 154752"/>
                      <a:gd name="connsiteX19" fmla="*/ 89268 w 179187"/>
                      <a:gd name="connsiteY19" fmla="*/ 14661 h 154752"/>
                      <a:gd name="connsiteX20" fmla="*/ 86092 w 179187"/>
                      <a:gd name="connsiteY20" fmla="*/ 23539 h 154752"/>
                      <a:gd name="connsiteX21" fmla="*/ 93422 w 179187"/>
                      <a:gd name="connsiteY21" fmla="*/ 19385 h 154752"/>
                      <a:gd name="connsiteX22" fmla="*/ 95214 w 179187"/>
                      <a:gd name="connsiteY22" fmla="*/ 19629 h 154752"/>
                      <a:gd name="connsiteX23" fmla="*/ 101404 w 179187"/>
                      <a:gd name="connsiteY23" fmla="*/ 25005 h 154752"/>
                      <a:gd name="connsiteX24" fmla="*/ 108246 w 179187"/>
                      <a:gd name="connsiteY24" fmla="*/ 28996 h 154752"/>
                      <a:gd name="connsiteX25" fmla="*/ 115495 w 179187"/>
                      <a:gd name="connsiteY25" fmla="*/ 30380 h 154752"/>
                      <a:gd name="connsiteX26" fmla="*/ 117612 w 179187"/>
                      <a:gd name="connsiteY26" fmla="*/ 30299 h 154752"/>
                      <a:gd name="connsiteX27" fmla="*/ 141232 w 179187"/>
                      <a:gd name="connsiteY27" fmla="*/ 20444 h 154752"/>
                      <a:gd name="connsiteX28" fmla="*/ 143676 w 179187"/>
                      <a:gd name="connsiteY28" fmla="*/ 19140 h 154752"/>
                      <a:gd name="connsiteX29" fmla="*/ 168925 w 179187"/>
                      <a:gd name="connsiteY29" fmla="*/ 10996 h 154752"/>
                      <a:gd name="connsiteX30" fmla="*/ 185378 w 179187"/>
                      <a:gd name="connsiteY30" fmla="*/ 16616 h 154752"/>
                      <a:gd name="connsiteX31" fmla="*/ 186925 w 179187"/>
                      <a:gd name="connsiteY31" fmla="*/ 18163 h 154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9187" h="154752">
                        <a:moveTo>
                          <a:pt x="186925" y="18163"/>
                        </a:moveTo>
                        <a:cubicBezTo>
                          <a:pt x="184156" y="19711"/>
                          <a:pt x="181387" y="21340"/>
                          <a:pt x="178699" y="23050"/>
                        </a:cubicBezTo>
                        <a:cubicBezTo>
                          <a:pt x="175604" y="21014"/>
                          <a:pt x="172264" y="20118"/>
                          <a:pt x="168844" y="20118"/>
                        </a:cubicBezTo>
                        <a:cubicBezTo>
                          <a:pt x="161595" y="20118"/>
                          <a:pt x="153938" y="23783"/>
                          <a:pt x="147748" y="27285"/>
                        </a:cubicBezTo>
                        <a:cubicBezTo>
                          <a:pt x="138463" y="32498"/>
                          <a:pt x="128689" y="38444"/>
                          <a:pt x="118345" y="39503"/>
                        </a:cubicBezTo>
                        <a:cubicBezTo>
                          <a:pt x="117286" y="39584"/>
                          <a:pt x="116391" y="39584"/>
                          <a:pt x="115413" y="39584"/>
                        </a:cubicBezTo>
                        <a:cubicBezTo>
                          <a:pt x="111829" y="39584"/>
                          <a:pt x="108246" y="39014"/>
                          <a:pt x="105069" y="37629"/>
                        </a:cubicBezTo>
                        <a:cubicBezTo>
                          <a:pt x="103033" y="36815"/>
                          <a:pt x="93340" y="31765"/>
                          <a:pt x="93340" y="28751"/>
                        </a:cubicBezTo>
                        <a:cubicBezTo>
                          <a:pt x="93340" y="28751"/>
                          <a:pt x="74363" y="80471"/>
                          <a:pt x="57829" y="122906"/>
                        </a:cubicBezTo>
                        <a:cubicBezTo>
                          <a:pt x="57829" y="122906"/>
                          <a:pt x="68417" y="135857"/>
                          <a:pt x="85766" y="153450"/>
                        </a:cubicBezTo>
                        <a:lnTo>
                          <a:pt x="83729" y="155079"/>
                        </a:lnTo>
                        <a:lnTo>
                          <a:pt x="83567" y="155160"/>
                        </a:lnTo>
                        <a:lnTo>
                          <a:pt x="83485" y="155242"/>
                        </a:lnTo>
                        <a:cubicBezTo>
                          <a:pt x="81938" y="156545"/>
                          <a:pt x="80634" y="158092"/>
                          <a:pt x="79413" y="159721"/>
                        </a:cubicBezTo>
                        <a:cubicBezTo>
                          <a:pt x="62064" y="142210"/>
                          <a:pt x="51639" y="129422"/>
                          <a:pt x="51231" y="128852"/>
                        </a:cubicBezTo>
                        <a:cubicBezTo>
                          <a:pt x="50580" y="128038"/>
                          <a:pt x="50091" y="127223"/>
                          <a:pt x="49684" y="126327"/>
                        </a:cubicBezTo>
                        <a:lnTo>
                          <a:pt x="46019" y="136834"/>
                        </a:lnTo>
                        <a:lnTo>
                          <a:pt x="0" y="122173"/>
                        </a:lnTo>
                        <a:lnTo>
                          <a:pt x="43249" y="0"/>
                        </a:lnTo>
                        <a:lnTo>
                          <a:pt x="89268" y="14661"/>
                        </a:lnTo>
                        <a:lnTo>
                          <a:pt x="86092" y="23539"/>
                        </a:lnTo>
                        <a:cubicBezTo>
                          <a:pt x="87720" y="20851"/>
                          <a:pt x="90490" y="19385"/>
                          <a:pt x="93422" y="19385"/>
                        </a:cubicBezTo>
                        <a:cubicBezTo>
                          <a:pt x="93992" y="19385"/>
                          <a:pt x="94644" y="19466"/>
                          <a:pt x="95214" y="19629"/>
                        </a:cubicBezTo>
                        <a:cubicBezTo>
                          <a:pt x="98065" y="20362"/>
                          <a:pt x="100345" y="22398"/>
                          <a:pt x="101404" y="25005"/>
                        </a:cubicBezTo>
                        <a:cubicBezTo>
                          <a:pt x="103033" y="26308"/>
                          <a:pt x="106617" y="28344"/>
                          <a:pt x="108246" y="28996"/>
                        </a:cubicBezTo>
                        <a:cubicBezTo>
                          <a:pt x="110363" y="29892"/>
                          <a:pt x="112970" y="30380"/>
                          <a:pt x="115495" y="30380"/>
                        </a:cubicBezTo>
                        <a:cubicBezTo>
                          <a:pt x="116228" y="30380"/>
                          <a:pt x="116879" y="30299"/>
                          <a:pt x="117612" y="30299"/>
                        </a:cubicBezTo>
                        <a:cubicBezTo>
                          <a:pt x="125350" y="29484"/>
                          <a:pt x="133413" y="24923"/>
                          <a:pt x="141232" y="20444"/>
                        </a:cubicBezTo>
                        <a:lnTo>
                          <a:pt x="143676" y="19140"/>
                        </a:lnTo>
                        <a:cubicBezTo>
                          <a:pt x="149866" y="15720"/>
                          <a:pt x="159233" y="10996"/>
                          <a:pt x="168925" y="10996"/>
                        </a:cubicBezTo>
                        <a:cubicBezTo>
                          <a:pt x="175115" y="10996"/>
                          <a:pt x="180735" y="12787"/>
                          <a:pt x="185378" y="16616"/>
                        </a:cubicBezTo>
                        <a:cubicBezTo>
                          <a:pt x="185948" y="17104"/>
                          <a:pt x="186437" y="17593"/>
                          <a:pt x="186925" y="18163"/>
                        </a:cubicBezTo>
                      </a:path>
                    </a:pathLst>
                  </a:custGeom>
                  <a:solidFill>
                    <a:srgbClr val="FFFFFF"/>
                  </a:solidFill>
                  <a:ln w="8132" cap="flat">
                    <a:noFill/>
                    <a:prstDash val="solid"/>
                    <a:miter/>
                  </a:ln>
                </p:spPr>
                <p:txBody>
                  <a:bodyPr rtlCol="0" anchor="ctr"/>
                  <a:lstStyle/>
                  <a:p>
                    <a:endParaRPr lang="en-GB" dirty="0"/>
                  </a:p>
                </p:txBody>
              </p:sp>
            </p:grpSp>
          </p:grpSp>
          <p:sp>
            <p:nvSpPr>
              <p:cNvPr id="206" name="Freeform: Shape 205">
                <a:extLst>
                  <a:ext uri="{FF2B5EF4-FFF2-40B4-BE49-F238E27FC236}">
                    <a16:creationId xmlns:a16="http://schemas.microsoft.com/office/drawing/2014/main" id="{BC256811-87D6-4BE0-BDAC-A89D3E27EBCE}"/>
                  </a:ext>
                </a:extLst>
              </p:cNvPr>
              <p:cNvSpPr/>
              <p:nvPr/>
            </p:nvSpPr>
            <p:spPr>
              <a:xfrm>
                <a:off x="5889823" y="2471393"/>
                <a:ext cx="1099534" cy="1099534"/>
              </a:xfrm>
              <a:custGeom>
                <a:avLst/>
                <a:gdLst>
                  <a:gd name="connsiteX0" fmla="*/ 559880 w 1115850"/>
                  <a:gd name="connsiteY0" fmla="*/ 1119760 h 1115850"/>
                  <a:gd name="connsiteX1" fmla="*/ 1119760 w 1115850"/>
                  <a:gd name="connsiteY1" fmla="*/ 559880 h 1115850"/>
                  <a:gd name="connsiteX2" fmla="*/ 559880 w 1115850"/>
                  <a:gd name="connsiteY2" fmla="*/ 0 h 1115850"/>
                  <a:gd name="connsiteX3" fmla="*/ 0 w 1115850"/>
                  <a:gd name="connsiteY3" fmla="*/ 559880 h 1115850"/>
                  <a:gd name="connsiteX4" fmla="*/ 559880 w 1115850"/>
                  <a:gd name="connsiteY4" fmla="*/ 1119760 h 111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850" h="1115850">
                    <a:moveTo>
                      <a:pt x="559880" y="1119760"/>
                    </a:moveTo>
                    <a:cubicBezTo>
                      <a:pt x="869060" y="1119760"/>
                      <a:pt x="1119760" y="869060"/>
                      <a:pt x="1119760" y="559880"/>
                    </a:cubicBezTo>
                    <a:cubicBezTo>
                      <a:pt x="1119760" y="250700"/>
                      <a:pt x="869060" y="0"/>
                      <a:pt x="559880" y="0"/>
                    </a:cubicBezTo>
                    <a:cubicBezTo>
                      <a:pt x="250700" y="0"/>
                      <a:pt x="0" y="250700"/>
                      <a:pt x="0" y="559880"/>
                    </a:cubicBezTo>
                    <a:cubicBezTo>
                      <a:pt x="0" y="869060"/>
                      <a:pt x="250700" y="1119760"/>
                      <a:pt x="559880" y="1119760"/>
                    </a:cubicBezTo>
                  </a:path>
                </a:pathLst>
              </a:custGeom>
              <a:noFill/>
              <a:ln w="12700" cap="flat">
                <a:solidFill>
                  <a:schemeClr val="bg1"/>
                </a:solidFill>
                <a:prstDash val="sysDot"/>
                <a:miter/>
              </a:ln>
            </p:spPr>
            <p:txBody>
              <a:bodyPr rtlCol="0" anchor="ctr"/>
              <a:lstStyle/>
              <a:p>
                <a:endParaRPr lang="en-GB" dirty="0"/>
              </a:p>
            </p:txBody>
          </p:sp>
        </p:grpSp>
        <p:grpSp>
          <p:nvGrpSpPr>
            <p:cNvPr id="195" name="Group 194">
              <a:extLst>
                <a:ext uri="{FF2B5EF4-FFF2-40B4-BE49-F238E27FC236}">
                  <a16:creationId xmlns:a16="http://schemas.microsoft.com/office/drawing/2014/main" id="{5ECEFEF2-C51C-458B-A9A6-5C6E36567BB7}"/>
                </a:ext>
              </a:extLst>
            </p:cNvPr>
            <p:cNvGrpSpPr/>
            <p:nvPr/>
          </p:nvGrpSpPr>
          <p:grpSpPr>
            <a:xfrm>
              <a:off x="7216827" y="4363126"/>
              <a:ext cx="4601479" cy="1618284"/>
              <a:chOff x="5453297" y="4100879"/>
              <a:chExt cx="1980757" cy="1486941"/>
            </a:xfrm>
          </p:grpSpPr>
          <p:sp>
            <p:nvSpPr>
              <p:cNvPr id="34" name="Rectangle: Single Corner Snipped 33">
                <a:extLst>
                  <a:ext uri="{FF2B5EF4-FFF2-40B4-BE49-F238E27FC236}">
                    <a16:creationId xmlns:a16="http://schemas.microsoft.com/office/drawing/2014/main" id="{9395BA3D-11A6-4408-9182-D58E1E959000}"/>
                  </a:ext>
                </a:extLst>
              </p:cNvPr>
              <p:cNvSpPr/>
              <p:nvPr/>
            </p:nvSpPr>
            <p:spPr>
              <a:xfrm>
                <a:off x="5453297" y="4100879"/>
                <a:ext cx="1980757" cy="276926"/>
              </a:xfrm>
              <a:prstGeom prst="snip1Rect">
                <a:avLst/>
              </a:prstGeom>
              <a:solidFill>
                <a:srgbClr val="99CCFF"/>
              </a:solidFill>
              <a:ln w="8132" cap="flat">
                <a:noFill/>
                <a:prstDash val="solid"/>
                <a:miter/>
              </a:ln>
            </p:spPr>
            <p:txBody>
              <a:bodyPr rtlCol="0" anchor="ctr"/>
              <a:lstStyle/>
              <a:p>
                <a:pPr lvl="0"/>
                <a:r>
                  <a:rPr lang="en-GB" sz="1600" b="1" dirty="0">
                    <a:solidFill>
                      <a:srgbClr val="FFFFFF"/>
                    </a:solidFill>
                  </a:rPr>
                  <a:t>Update and reporting</a:t>
                </a:r>
              </a:p>
            </p:txBody>
          </p:sp>
          <p:sp>
            <p:nvSpPr>
              <p:cNvPr id="35" name="Freeform: Shape 34">
                <a:extLst>
                  <a:ext uri="{FF2B5EF4-FFF2-40B4-BE49-F238E27FC236}">
                    <a16:creationId xmlns:a16="http://schemas.microsoft.com/office/drawing/2014/main" id="{81182677-44F5-4E72-9CE5-75BD22560F76}"/>
                  </a:ext>
                </a:extLst>
              </p:cNvPr>
              <p:cNvSpPr/>
              <p:nvPr/>
            </p:nvSpPr>
            <p:spPr>
              <a:xfrm>
                <a:off x="5453298" y="4387911"/>
                <a:ext cx="1955744" cy="1199909"/>
              </a:xfrm>
              <a:custGeom>
                <a:avLst/>
                <a:gdLst>
                  <a:gd name="connsiteX0" fmla="*/ 0 w 1360197"/>
                  <a:gd name="connsiteY0" fmla="*/ 0 h 1637123"/>
                  <a:gd name="connsiteX1" fmla="*/ 1362152 w 1360197"/>
                  <a:gd name="connsiteY1" fmla="*/ 0 h 1637123"/>
                  <a:gd name="connsiteX2" fmla="*/ 1362152 w 1360197"/>
                  <a:gd name="connsiteY2" fmla="*/ 1639241 h 1637123"/>
                  <a:gd name="connsiteX3" fmla="*/ 0 w 1360197"/>
                  <a:gd name="connsiteY3" fmla="*/ 1639241 h 1637123"/>
                </a:gdLst>
                <a:ahLst/>
                <a:cxnLst>
                  <a:cxn ang="0">
                    <a:pos x="connsiteX0" y="connsiteY0"/>
                  </a:cxn>
                  <a:cxn ang="0">
                    <a:pos x="connsiteX1" y="connsiteY1"/>
                  </a:cxn>
                  <a:cxn ang="0">
                    <a:pos x="connsiteX2" y="connsiteY2"/>
                  </a:cxn>
                  <a:cxn ang="0">
                    <a:pos x="connsiteX3" y="connsiteY3"/>
                  </a:cxn>
                </a:cxnLst>
                <a:rect l="l" t="t" r="r" b="b"/>
                <a:pathLst>
                  <a:path w="1360197" h="1637123">
                    <a:moveTo>
                      <a:pt x="0" y="0"/>
                    </a:moveTo>
                    <a:lnTo>
                      <a:pt x="1362152" y="0"/>
                    </a:lnTo>
                    <a:lnTo>
                      <a:pt x="1362152" y="1639241"/>
                    </a:lnTo>
                    <a:lnTo>
                      <a:pt x="0" y="1639241"/>
                    </a:lnTo>
                    <a:close/>
                  </a:path>
                </a:pathLst>
              </a:custGeom>
              <a:solidFill>
                <a:srgbClr val="F2F0ED"/>
              </a:solidFill>
              <a:ln w="8132" cap="flat">
                <a:noFill/>
                <a:prstDash val="solid"/>
                <a:miter/>
              </a:ln>
            </p:spPr>
            <p:txBody>
              <a:bodyPr rtlCol="0" anchor="ctr"/>
              <a:lstStyle/>
              <a:p>
                <a:pPr marL="358775" indent="-358775" fontAlgn="base">
                  <a:spcAft>
                    <a:spcPts val="600"/>
                  </a:spcAft>
                  <a:buClr>
                    <a:schemeClr val="tx2"/>
                  </a:buClr>
                  <a:buFont typeface="TradeGothic" panose="02000503020000020004" pitchFamily="2" charset="0"/>
                  <a:buChar char="&gt;"/>
                </a:pPr>
                <a:r>
                  <a:rPr lang="en-GB" sz="1200" dirty="0"/>
                  <a:t>Updated every 12 months</a:t>
                </a:r>
              </a:p>
              <a:p>
                <a:pPr marL="358775" indent="-358775" fontAlgn="base">
                  <a:spcAft>
                    <a:spcPts val="600"/>
                  </a:spcAft>
                  <a:buClr>
                    <a:schemeClr val="tx2"/>
                  </a:buClr>
                  <a:buFont typeface="TradeGothic" panose="02000503020000020004" pitchFamily="2" charset="0"/>
                  <a:buChar char="&gt;"/>
                </a:pPr>
                <a:r>
                  <a:rPr lang="en-BE" sz="1200" dirty="0"/>
                  <a:t>Update must</a:t>
                </a:r>
                <a:r>
                  <a:rPr lang="en-GB" sz="1200" dirty="0"/>
                  <a:t> </a:t>
                </a:r>
                <a:r>
                  <a:rPr lang="en-GB" sz="1200" dirty="0" err="1"/>
                  <a:t>descri</a:t>
                </a:r>
                <a:r>
                  <a:rPr lang="en-BE" sz="1200" dirty="0"/>
                  <a:t>be</a:t>
                </a:r>
                <a:r>
                  <a:rPr lang="en-GB" sz="1200" dirty="0"/>
                  <a:t> the progress the company has  made towards achieving the targets.</a:t>
                </a:r>
              </a:p>
              <a:p>
                <a:pPr marL="358775" indent="-358775" fontAlgn="base">
                  <a:spcAft>
                    <a:spcPts val="600"/>
                  </a:spcAft>
                  <a:buClr>
                    <a:schemeClr val="tx2"/>
                  </a:buClr>
                  <a:buFont typeface="TradeGothic" panose="02000503020000020004" pitchFamily="2" charset="0"/>
                  <a:buChar char="&gt;"/>
                </a:pPr>
                <a:r>
                  <a:rPr lang="en-GB" sz="1200" dirty="0"/>
                  <a:t>Reporting obligation (achieved through CSRD or in case of inclusion on parent undertaking’s plan)</a:t>
                </a:r>
              </a:p>
            </p:txBody>
          </p:sp>
        </p:grpSp>
        <p:grpSp>
          <p:nvGrpSpPr>
            <p:cNvPr id="9" name="Group 8">
              <a:extLst>
                <a:ext uri="{FF2B5EF4-FFF2-40B4-BE49-F238E27FC236}">
                  <a16:creationId xmlns:a16="http://schemas.microsoft.com/office/drawing/2014/main" id="{07698B3F-402A-4FBD-B59E-A820F678A07E}"/>
                </a:ext>
              </a:extLst>
            </p:cNvPr>
            <p:cNvGrpSpPr/>
            <p:nvPr/>
          </p:nvGrpSpPr>
          <p:grpSpPr>
            <a:xfrm>
              <a:off x="6087920" y="4706525"/>
              <a:ext cx="1214415" cy="1214415"/>
              <a:chOff x="5832384" y="4951284"/>
              <a:chExt cx="1214415" cy="1214415"/>
            </a:xfrm>
          </p:grpSpPr>
          <p:sp>
            <p:nvSpPr>
              <p:cNvPr id="36" name="Freeform: Shape 35">
                <a:extLst>
                  <a:ext uri="{FF2B5EF4-FFF2-40B4-BE49-F238E27FC236}">
                    <a16:creationId xmlns:a16="http://schemas.microsoft.com/office/drawing/2014/main" id="{334E78A3-0328-4433-8D35-B8D135964463}"/>
                  </a:ext>
                </a:extLst>
              </p:cNvPr>
              <p:cNvSpPr/>
              <p:nvPr/>
            </p:nvSpPr>
            <p:spPr>
              <a:xfrm>
                <a:off x="5832384" y="4951284"/>
                <a:ext cx="1214415" cy="1214415"/>
              </a:xfrm>
              <a:custGeom>
                <a:avLst/>
                <a:gdLst>
                  <a:gd name="connsiteX0" fmla="*/ 559880 w 1115850"/>
                  <a:gd name="connsiteY0" fmla="*/ 1119760 h 1115850"/>
                  <a:gd name="connsiteX1" fmla="*/ 1119760 w 1115850"/>
                  <a:gd name="connsiteY1" fmla="*/ 559880 h 1115850"/>
                  <a:gd name="connsiteX2" fmla="*/ 559880 w 1115850"/>
                  <a:gd name="connsiteY2" fmla="*/ 0 h 1115850"/>
                  <a:gd name="connsiteX3" fmla="*/ 0 w 1115850"/>
                  <a:gd name="connsiteY3" fmla="*/ 559880 h 1115850"/>
                  <a:gd name="connsiteX4" fmla="*/ 559880 w 1115850"/>
                  <a:gd name="connsiteY4" fmla="*/ 1119760 h 111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850" h="1115850">
                    <a:moveTo>
                      <a:pt x="559880" y="1119760"/>
                    </a:moveTo>
                    <a:cubicBezTo>
                      <a:pt x="869060" y="1119760"/>
                      <a:pt x="1119760" y="869060"/>
                      <a:pt x="1119760" y="559880"/>
                    </a:cubicBezTo>
                    <a:cubicBezTo>
                      <a:pt x="1119760" y="250700"/>
                      <a:pt x="869060" y="0"/>
                      <a:pt x="559880" y="0"/>
                    </a:cubicBezTo>
                    <a:cubicBezTo>
                      <a:pt x="250700" y="0"/>
                      <a:pt x="0" y="250700"/>
                      <a:pt x="0" y="559880"/>
                    </a:cubicBezTo>
                    <a:cubicBezTo>
                      <a:pt x="0" y="869060"/>
                      <a:pt x="250700" y="1119760"/>
                      <a:pt x="559880" y="1119760"/>
                    </a:cubicBezTo>
                  </a:path>
                </a:pathLst>
              </a:custGeom>
              <a:solidFill>
                <a:srgbClr val="99CCFF"/>
              </a:solidFill>
              <a:ln w="8132" cap="flat">
                <a:noFill/>
                <a:prstDash val="solid"/>
                <a:miter/>
              </a:ln>
            </p:spPr>
            <p:txBody>
              <a:bodyPr rtlCol="0" anchor="ctr"/>
              <a:lstStyle/>
              <a:p>
                <a:endParaRPr lang="en-GB" dirty="0"/>
              </a:p>
            </p:txBody>
          </p:sp>
          <p:grpSp>
            <p:nvGrpSpPr>
              <p:cNvPr id="199" name="Group 198">
                <a:extLst>
                  <a:ext uri="{FF2B5EF4-FFF2-40B4-BE49-F238E27FC236}">
                    <a16:creationId xmlns:a16="http://schemas.microsoft.com/office/drawing/2014/main" id="{15C5A33D-93FD-459B-B6B7-43296CFEF39F}"/>
                  </a:ext>
                </a:extLst>
              </p:cNvPr>
              <p:cNvGrpSpPr/>
              <p:nvPr/>
            </p:nvGrpSpPr>
            <p:grpSpPr>
              <a:xfrm>
                <a:off x="6096187" y="5214998"/>
                <a:ext cx="682555" cy="682555"/>
                <a:chOff x="4887581" y="5214997"/>
                <a:chExt cx="682555" cy="682555"/>
              </a:xfrm>
            </p:grpSpPr>
            <p:sp>
              <p:nvSpPr>
                <p:cNvPr id="42" name="Freeform: Shape 41">
                  <a:extLst>
                    <a:ext uri="{FF2B5EF4-FFF2-40B4-BE49-F238E27FC236}">
                      <a16:creationId xmlns:a16="http://schemas.microsoft.com/office/drawing/2014/main" id="{06B89CCE-748C-417B-A36E-DA6C074B4A59}"/>
                    </a:ext>
                  </a:extLst>
                </p:cNvPr>
                <p:cNvSpPr/>
                <p:nvPr/>
              </p:nvSpPr>
              <p:spPr>
                <a:xfrm>
                  <a:off x="4887581" y="5214997"/>
                  <a:ext cx="682555" cy="682555"/>
                </a:xfrm>
                <a:custGeom>
                  <a:avLst/>
                  <a:gdLst>
                    <a:gd name="connsiteX0" fmla="*/ 317488 w 627156"/>
                    <a:gd name="connsiteY0" fmla="*/ 634976 h 627156"/>
                    <a:gd name="connsiteX1" fmla="*/ 634976 w 627156"/>
                    <a:gd name="connsiteY1" fmla="*/ 317488 h 627156"/>
                    <a:gd name="connsiteX2" fmla="*/ 317488 w 627156"/>
                    <a:gd name="connsiteY2" fmla="*/ 0 h 627156"/>
                    <a:gd name="connsiteX3" fmla="*/ 0 w 627156"/>
                    <a:gd name="connsiteY3" fmla="*/ 317488 h 627156"/>
                    <a:gd name="connsiteX4" fmla="*/ 317488 w 627156"/>
                    <a:gd name="connsiteY4" fmla="*/ 634976 h 627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156" h="627156">
                      <a:moveTo>
                        <a:pt x="317488" y="634976"/>
                      </a:moveTo>
                      <a:cubicBezTo>
                        <a:pt x="492848" y="634976"/>
                        <a:pt x="634976" y="492848"/>
                        <a:pt x="634976" y="317488"/>
                      </a:cubicBezTo>
                      <a:cubicBezTo>
                        <a:pt x="634976" y="142128"/>
                        <a:pt x="492848" y="0"/>
                        <a:pt x="317488" y="0"/>
                      </a:cubicBezTo>
                      <a:cubicBezTo>
                        <a:pt x="142128" y="0"/>
                        <a:pt x="0" y="142128"/>
                        <a:pt x="0" y="317488"/>
                      </a:cubicBezTo>
                      <a:cubicBezTo>
                        <a:pt x="0" y="492848"/>
                        <a:pt x="142210" y="634976"/>
                        <a:pt x="317488" y="634976"/>
                      </a:cubicBezTo>
                    </a:path>
                  </a:pathLst>
                </a:custGeom>
                <a:solidFill>
                  <a:srgbClr val="FFFFFF"/>
                </a:solidFill>
                <a:ln w="8132" cap="flat">
                  <a:noFill/>
                  <a:prstDash val="solid"/>
                  <a:miter/>
                </a:ln>
              </p:spPr>
              <p:txBody>
                <a:bodyPr rtlCol="0" anchor="ctr"/>
                <a:lstStyle/>
                <a:p>
                  <a:endParaRPr lang="en-GB" dirty="0"/>
                </a:p>
              </p:txBody>
            </p:sp>
            <p:sp>
              <p:nvSpPr>
                <p:cNvPr id="43" name="Freeform: Shape 42">
                  <a:extLst>
                    <a:ext uri="{FF2B5EF4-FFF2-40B4-BE49-F238E27FC236}">
                      <a16:creationId xmlns:a16="http://schemas.microsoft.com/office/drawing/2014/main" id="{DD0E78CA-69BC-4E6D-8982-42133081D57C}"/>
                    </a:ext>
                  </a:extLst>
                </p:cNvPr>
                <p:cNvSpPr/>
                <p:nvPr/>
              </p:nvSpPr>
              <p:spPr>
                <a:xfrm>
                  <a:off x="4919138" y="5246554"/>
                  <a:ext cx="620504" cy="620505"/>
                </a:xfrm>
                <a:custGeom>
                  <a:avLst/>
                  <a:gdLst>
                    <a:gd name="connsiteX0" fmla="*/ 577147 w 570142"/>
                    <a:gd name="connsiteY0" fmla="*/ 288574 h 570142"/>
                    <a:gd name="connsiteX1" fmla="*/ 288573 w 570142"/>
                    <a:gd name="connsiteY1" fmla="*/ 577147 h 570142"/>
                    <a:gd name="connsiteX2" fmla="*/ 0 w 570142"/>
                    <a:gd name="connsiteY2" fmla="*/ 288574 h 570142"/>
                    <a:gd name="connsiteX3" fmla="*/ 288573 w 570142"/>
                    <a:gd name="connsiteY3" fmla="*/ 0 h 570142"/>
                    <a:gd name="connsiteX4" fmla="*/ 577147 w 570142"/>
                    <a:gd name="connsiteY4" fmla="*/ 288574 h 57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142" h="570142">
                      <a:moveTo>
                        <a:pt x="577147" y="288574"/>
                      </a:moveTo>
                      <a:cubicBezTo>
                        <a:pt x="577147" y="447969"/>
                        <a:pt x="447969" y="577147"/>
                        <a:pt x="288573" y="577147"/>
                      </a:cubicBezTo>
                      <a:cubicBezTo>
                        <a:pt x="129178" y="577147"/>
                        <a:pt x="0" y="447969"/>
                        <a:pt x="0" y="288574"/>
                      </a:cubicBezTo>
                      <a:cubicBezTo>
                        <a:pt x="0" y="129178"/>
                        <a:pt x="129178" y="0"/>
                        <a:pt x="288573" y="0"/>
                      </a:cubicBezTo>
                      <a:cubicBezTo>
                        <a:pt x="447969" y="0"/>
                        <a:pt x="577147" y="129178"/>
                        <a:pt x="577147" y="288574"/>
                      </a:cubicBezTo>
                    </a:path>
                  </a:pathLst>
                </a:custGeom>
                <a:solidFill>
                  <a:srgbClr val="99CCFF"/>
                </a:solidFill>
                <a:ln w="8132" cap="flat">
                  <a:noFill/>
                  <a:prstDash val="solid"/>
                  <a:miter/>
                </a:ln>
              </p:spPr>
              <p:txBody>
                <a:bodyPr rtlCol="0" anchor="ctr"/>
                <a:lstStyle/>
                <a:p>
                  <a:endParaRPr lang="en-GB" dirty="0"/>
                </a:p>
              </p:txBody>
            </p:sp>
            <p:sp>
              <p:nvSpPr>
                <p:cNvPr id="44" name="Freeform: Shape 43">
                  <a:extLst>
                    <a:ext uri="{FF2B5EF4-FFF2-40B4-BE49-F238E27FC236}">
                      <a16:creationId xmlns:a16="http://schemas.microsoft.com/office/drawing/2014/main" id="{CAB98B7F-E8C9-48F1-A4DC-438CD63C648E}"/>
                    </a:ext>
                  </a:extLst>
                </p:cNvPr>
                <p:cNvSpPr/>
                <p:nvPr/>
              </p:nvSpPr>
              <p:spPr>
                <a:xfrm>
                  <a:off x="5021698" y="5400705"/>
                  <a:ext cx="416624" cy="310252"/>
                </a:xfrm>
                <a:custGeom>
                  <a:avLst/>
                  <a:gdLst>
                    <a:gd name="connsiteX0" fmla="*/ 359841 w 382809"/>
                    <a:gd name="connsiteY0" fmla="*/ 81 h 285071"/>
                    <a:gd name="connsiteX1" fmla="*/ 201505 w 382809"/>
                    <a:gd name="connsiteY1" fmla="*/ 37955 h 285071"/>
                    <a:gd name="connsiteX2" fmla="*/ 201505 w 382809"/>
                    <a:gd name="connsiteY2" fmla="*/ 292564 h 285071"/>
                    <a:gd name="connsiteX3" fmla="*/ 381018 w 382809"/>
                    <a:gd name="connsiteY3" fmla="*/ 273587 h 285071"/>
                    <a:gd name="connsiteX4" fmla="*/ 386394 w 382809"/>
                    <a:gd name="connsiteY4" fmla="*/ 271632 h 285071"/>
                    <a:gd name="connsiteX5" fmla="*/ 388674 w 382809"/>
                    <a:gd name="connsiteY5" fmla="*/ 266419 h 285071"/>
                    <a:gd name="connsiteX6" fmla="*/ 388674 w 382809"/>
                    <a:gd name="connsiteY6" fmla="*/ 28914 h 285071"/>
                    <a:gd name="connsiteX7" fmla="*/ 374339 w 382809"/>
                    <a:gd name="connsiteY7" fmla="*/ 28914 h 285071"/>
                    <a:gd name="connsiteX8" fmla="*/ 374339 w 382809"/>
                    <a:gd name="connsiteY8" fmla="*/ 258926 h 285071"/>
                    <a:gd name="connsiteX9" fmla="*/ 233270 w 382809"/>
                    <a:gd name="connsiteY9" fmla="*/ 267967 h 285071"/>
                    <a:gd name="connsiteX10" fmla="*/ 359923 w 382809"/>
                    <a:gd name="connsiteY10" fmla="*/ 244917 h 285071"/>
                    <a:gd name="connsiteX11" fmla="*/ 359923 w 382809"/>
                    <a:gd name="connsiteY11" fmla="*/ 81 h 285071"/>
                    <a:gd name="connsiteX12" fmla="*/ 28751 w 382809"/>
                    <a:gd name="connsiteY12" fmla="*/ 244835 h 285071"/>
                    <a:gd name="connsiteX13" fmla="*/ 155404 w 382809"/>
                    <a:gd name="connsiteY13" fmla="*/ 267886 h 285071"/>
                    <a:gd name="connsiteX14" fmla="*/ 14416 w 382809"/>
                    <a:gd name="connsiteY14" fmla="*/ 258844 h 285071"/>
                    <a:gd name="connsiteX15" fmla="*/ 14416 w 382809"/>
                    <a:gd name="connsiteY15" fmla="*/ 28833 h 285071"/>
                    <a:gd name="connsiteX16" fmla="*/ 0 w 382809"/>
                    <a:gd name="connsiteY16" fmla="*/ 28833 h 285071"/>
                    <a:gd name="connsiteX17" fmla="*/ 0 w 382809"/>
                    <a:gd name="connsiteY17" fmla="*/ 266338 h 285071"/>
                    <a:gd name="connsiteX18" fmla="*/ 2281 w 382809"/>
                    <a:gd name="connsiteY18" fmla="*/ 271550 h 285071"/>
                    <a:gd name="connsiteX19" fmla="*/ 7656 w 382809"/>
                    <a:gd name="connsiteY19" fmla="*/ 273506 h 285071"/>
                    <a:gd name="connsiteX20" fmla="*/ 187170 w 382809"/>
                    <a:gd name="connsiteY20" fmla="*/ 292483 h 285071"/>
                    <a:gd name="connsiteX21" fmla="*/ 187170 w 382809"/>
                    <a:gd name="connsiteY21" fmla="*/ 37874 h 285071"/>
                    <a:gd name="connsiteX22" fmla="*/ 28833 w 382809"/>
                    <a:gd name="connsiteY22" fmla="*/ 0 h 285071"/>
                    <a:gd name="connsiteX23" fmla="*/ 28833 w 382809"/>
                    <a:gd name="connsiteY23" fmla="*/ 244835 h 28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2809" h="285071">
                      <a:moveTo>
                        <a:pt x="359841" y="81"/>
                      </a:moveTo>
                      <a:cubicBezTo>
                        <a:pt x="300058" y="81"/>
                        <a:pt x="246953" y="11647"/>
                        <a:pt x="201505" y="37955"/>
                      </a:cubicBezTo>
                      <a:lnTo>
                        <a:pt x="201505" y="292564"/>
                      </a:lnTo>
                      <a:cubicBezTo>
                        <a:pt x="258519" y="267152"/>
                        <a:pt x="379796" y="273506"/>
                        <a:pt x="381018" y="273587"/>
                      </a:cubicBezTo>
                      <a:cubicBezTo>
                        <a:pt x="382973" y="273668"/>
                        <a:pt x="384928" y="273017"/>
                        <a:pt x="386394" y="271632"/>
                      </a:cubicBezTo>
                      <a:cubicBezTo>
                        <a:pt x="387860" y="270248"/>
                        <a:pt x="388674" y="268374"/>
                        <a:pt x="388674" y="266419"/>
                      </a:cubicBezTo>
                      <a:lnTo>
                        <a:pt x="388674" y="28914"/>
                      </a:lnTo>
                      <a:lnTo>
                        <a:pt x="374339" y="28914"/>
                      </a:lnTo>
                      <a:lnTo>
                        <a:pt x="374339" y="258926"/>
                      </a:lnTo>
                      <a:cubicBezTo>
                        <a:pt x="352022" y="258112"/>
                        <a:pt x="285886" y="256808"/>
                        <a:pt x="233270" y="267967"/>
                      </a:cubicBezTo>
                      <a:cubicBezTo>
                        <a:pt x="268863" y="252003"/>
                        <a:pt x="313578" y="244917"/>
                        <a:pt x="359923" y="244917"/>
                      </a:cubicBezTo>
                      <a:lnTo>
                        <a:pt x="359923" y="81"/>
                      </a:lnTo>
                      <a:close/>
                      <a:moveTo>
                        <a:pt x="28751" y="244835"/>
                      </a:moveTo>
                      <a:cubicBezTo>
                        <a:pt x="75014" y="244835"/>
                        <a:pt x="119811" y="251921"/>
                        <a:pt x="155404" y="267886"/>
                      </a:cubicBezTo>
                      <a:cubicBezTo>
                        <a:pt x="102789" y="256808"/>
                        <a:pt x="36734" y="258030"/>
                        <a:pt x="14416" y="258844"/>
                      </a:cubicBezTo>
                      <a:lnTo>
                        <a:pt x="14416" y="28833"/>
                      </a:lnTo>
                      <a:lnTo>
                        <a:pt x="0" y="28833"/>
                      </a:lnTo>
                      <a:lnTo>
                        <a:pt x="0" y="266338"/>
                      </a:lnTo>
                      <a:cubicBezTo>
                        <a:pt x="0" y="268293"/>
                        <a:pt x="815" y="270166"/>
                        <a:pt x="2281" y="271550"/>
                      </a:cubicBezTo>
                      <a:cubicBezTo>
                        <a:pt x="3747" y="272935"/>
                        <a:pt x="5702" y="273587"/>
                        <a:pt x="7656" y="273506"/>
                      </a:cubicBezTo>
                      <a:cubicBezTo>
                        <a:pt x="8878" y="273424"/>
                        <a:pt x="130074" y="267071"/>
                        <a:pt x="187170" y="292483"/>
                      </a:cubicBezTo>
                      <a:lnTo>
                        <a:pt x="187170" y="37874"/>
                      </a:lnTo>
                      <a:cubicBezTo>
                        <a:pt x="141721" y="11566"/>
                        <a:pt x="88616" y="0"/>
                        <a:pt x="28833" y="0"/>
                      </a:cubicBezTo>
                      <a:lnTo>
                        <a:pt x="28833" y="244835"/>
                      </a:lnTo>
                      <a:close/>
                    </a:path>
                  </a:pathLst>
                </a:custGeom>
                <a:solidFill>
                  <a:srgbClr val="FFFFFF"/>
                </a:solidFill>
                <a:ln w="8132" cap="flat">
                  <a:noFill/>
                  <a:prstDash val="solid"/>
                  <a:miter/>
                </a:ln>
              </p:spPr>
              <p:txBody>
                <a:bodyPr rtlCol="0" anchor="ctr"/>
                <a:lstStyle/>
                <a:p>
                  <a:endParaRPr lang="en-GB" dirty="0"/>
                </a:p>
              </p:txBody>
            </p:sp>
          </p:grpSp>
          <p:sp>
            <p:nvSpPr>
              <p:cNvPr id="205" name="Freeform: Shape 204">
                <a:extLst>
                  <a:ext uri="{FF2B5EF4-FFF2-40B4-BE49-F238E27FC236}">
                    <a16:creationId xmlns:a16="http://schemas.microsoft.com/office/drawing/2014/main" id="{40C0C99D-8A05-4514-802E-1E5D631EF27B}"/>
                  </a:ext>
                </a:extLst>
              </p:cNvPr>
              <p:cNvSpPr/>
              <p:nvPr/>
            </p:nvSpPr>
            <p:spPr>
              <a:xfrm>
                <a:off x="5889823" y="5008723"/>
                <a:ext cx="1099534" cy="1099534"/>
              </a:xfrm>
              <a:custGeom>
                <a:avLst/>
                <a:gdLst>
                  <a:gd name="connsiteX0" fmla="*/ 559880 w 1115850"/>
                  <a:gd name="connsiteY0" fmla="*/ 1119760 h 1115850"/>
                  <a:gd name="connsiteX1" fmla="*/ 1119760 w 1115850"/>
                  <a:gd name="connsiteY1" fmla="*/ 559880 h 1115850"/>
                  <a:gd name="connsiteX2" fmla="*/ 559880 w 1115850"/>
                  <a:gd name="connsiteY2" fmla="*/ 0 h 1115850"/>
                  <a:gd name="connsiteX3" fmla="*/ 0 w 1115850"/>
                  <a:gd name="connsiteY3" fmla="*/ 559880 h 1115850"/>
                  <a:gd name="connsiteX4" fmla="*/ 559880 w 1115850"/>
                  <a:gd name="connsiteY4" fmla="*/ 1119760 h 111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850" h="1115850">
                    <a:moveTo>
                      <a:pt x="559880" y="1119760"/>
                    </a:moveTo>
                    <a:cubicBezTo>
                      <a:pt x="869060" y="1119760"/>
                      <a:pt x="1119760" y="869060"/>
                      <a:pt x="1119760" y="559880"/>
                    </a:cubicBezTo>
                    <a:cubicBezTo>
                      <a:pt x="1119760" y="250700"/>
                      <a:pt x="869060" y="0"/>
                      <a:pt x="559880" y="0"/>
                    </a:cubicBezTo>
                    <a:cubicBezTo>
                      <a:pt x="250700" y="0"/>
                      <a:pt x="0" y="250700"/>
                      <a:pt x="0" y="559880"/>
                    </a:cubicBezTo>
                    <a:cubicBezTo>
                      <a:pt x="0" y="869060"/>
                      <a:pt x="250700" y="1119760"/>
                      <a:pt x="559880" y="1119760"/>
                    </a:cubicBezTo>
                  </a:path>
                </a:pathLst>
              </a:custGeom>
              <a:noFill/>
              <a:ln w="12700" cap="flat">
                <a:solidFill>
                  <a:schemeClr val="bg1"/>
                </a:solidFill>
                <a:prstDash val="sysDot"/>
                <a:miter/>
              </a:ln>
            </p:spPr>
            <p:txBody>
              <a:bodyPr rtlCol="0" anchor="ctr"/>
              <a:lstStyle/>
              <a:p>
                <a:endParaRPr lang="en-GB" dirty="0"/>
              </a:p>
            </p:txBody>
          </p:sp>
        </p:grpSp>
      </p:grpSp>
    </p:spTree>
    <p:custDataLst>
      <p:tags r:id="rId1"/>
    </p:custDataLst>
    <p:extLst>
      <p:ext uri="{BB962C8B-B14F-4D97-AF65-F5344CB8AC3E}">
        <p14:creationId xmlns:p14="http://schemas.microsoft.com/office/powerpoint/2010/main" val="228753773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E807CC-1521-B904-F083-7151B2B890EF}"/>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A98D09C8-82F7-CB0F-DC3A-98DC67736E51}"/>
              </a:ext>
            </a:extLst>
          </p:cNvPr>
          <p:cNvSpPr>
            <a:spLocks noGrp="1"/>
          </p:cNvSpPr>
          <p:nvPr>
            <p:ph type="title"/>
          </p:nvPr>
        </p:nvSpPr>
        <p:spPr/>
        <p:txBody>
          <a:bodyPr>
            <a:normAutofit/>
          </a:bodyPr>
          <a:lstStyle/>
          <a:p>
            <a:r>
              <a:rPr lang="en-GB" dirty="0"/>
              <a:t>In practice – CSDDD transition plan requirement </a:t>
            </a:r>
          </a:p>
        </p:txBody>
      </p:sp>
      <p:sp>
        <p:nvSpPr>
          <p:cNvPr id="6" name="Content Placeholder 5">
            <a:extLst>
              <a:ext uri="{FF2B5EF4-FFF2-40B4-BE49-F238E27FC236}">
                <a16:creationId xmlns:a16="http://schemas.microsoft.com/office/drawing/2014/main" id="{A9C4AFE1-CAE3-AA26-BF4A-083A07154FA6}"/>
              </a:ext>
            </a:extLst>
          </p:cNvPr>
          <p:cNvSpPr>
            <a:spLocks noGrp="1"/>
          </p:cNvSpPr>
          <p:nvPr>
            <p:ph sz="quarter" idx="11"/>
          </p:nvPr>
        </p:nvSpPr>
        <p:spPr>
          <a:xfrm>
            <a:off x="336600" y="1310640"/>
            <a:ext cx="11423599" cy="5049519"/>
          </a:xfrm>
        </p:spPr>
        <p:txBody>
          <a:bodyPr>
            <a:normAutofit fontScale="85000" lnSpcReduction="10000"/>
          </a:bodyPr>
          <a:lstStyle/>
          <a:p>
            <a:pPr lvl="1" indent="0">
              <a:buClr>
                <a:srgbClr val="AF005F"/>
              </a:buClr>
              <a:buNone/>
            </a:pPr>
            <a:r>
              <a:rPr lang="en-GB" sz="1400" dirty="0"/>
              <a:t>“</a:t>
            </a:r>
            <a:r>
              <a:rPr lang="en-GB" sz="1400" b="1" i="1" dirty="0"/>
              <a:t>Article 22 Combating climate change</a:t>
            </a:r>
          </a:p>
          <a:p>
            <a:pPr lvl="1" indent="0">
              <a:buClr>
                <a:srgbClr val="AF005F"/>
              </a:buClr>
              <a:buNone/>
            </a:pPr>
            <a:r>
              <a:rPr lang="en-GB" sz="1400" i="1" dirty="0"/>
              <a:t>1.   Member States shall ensure that companies referred to in Article 2(1), points (a), (b) and (c), and Article 2(2), points (a), (b) and (c), adopt and put into effect a transition plan for climate change mitigation which aims to ensure, through best efforts, that the business model and strategy of the company are compatible with the transition to a sustainable economy and with the limiting of global warming to 1,5 C</a:t>
            </a:r>
            <a:r>
              <a:rPr lang="en-BE" sz="1400" i="1" dirty="0"/>
              <a:t>°</a:t>
            </a:r>
            <a:r>
              <a:rPr lang="en-GB" sz="1400" i="1" dirty="0"/>
              <a:t> in line with the Paris Agreement and the objective of achieving climate neutrality as established in Regulation (EU) 2021/1119, including its intermediate and 2050 climate neutrality targets, and where relevant, the exposure of the company to coal-, oil- and gas-related activities.</a:t>
            </a:r>
          </a:p>
          <a:p>
            <a:pPr lvl="1" indent="0">
              <a:buClr>
                <a:srgbClr val="AF005F"/>
              </a:buClr>
              <a:buNone/>
            </a:pPr>
            <a:r>
              <a:rPr lang="en-GB" sz="1400" i="1" dirty="0"/>
              <a:t>The design of the transition plan for climate change mitigation referred to in the first subparagraph shall contain:</a:t>
            </a:r>
          </a:p>
          <a:p>
            <a:pPr lvl="1" indent="0">
              <a:buClr>
                <a:srgbClr val="AF005F"/>
              </a:buClr>
              <a:buNone/>
            </a:pPr>
            <a:r>
              <a:rPr lang="en-GB" sz="1400" i="1" dirty="0"/>
              <a:t>(a) time-bound targets related to climate change for 2030 and in five-year steps up to 2050 based on conclusive scientific evidence and, where appropriate, absolute emission reduction targets for greenhouse gas for scope 1, scope 2 and scope 3 greenhouse gas emissions for each significant category;</a:t>
            </a:r>
          </a:p>
          <a:p>
            <a:pPr lvl="1" indent="0">
              <a:buClr>
                <a:srgbClr val="AF005F"/>
              </a:buClr>
              <a:buNone/>
            </a:pPr>
            <a:r>
              <a:rPr lang="en-GB" sz="1400" i="1" dirty="0"/>
              <a:t>(b) a description of decarbonisation levers identified and key actions planned to reach the targets referred to in point (a), including, where appropriate, changes in the product and service portfolio of the company and the adoption of new technologies;</a:t>
            </a:r>
          </a:p>
          <a:p>
            <a:pPr lvl="1" indent="0">
              <a:buClr>
                <a:srgbClr val="AF005F"/>
              </a:buClr>
              <a:buNone/>
            </a:pPr>
            <a:r>
              <a:rPr lang="en-GB" sz="1400" i="1" dirty="0"/>
              <a:t>(c) an explanation and quantification of the investments and funding supporting the implementation of the transition plan for climate change mitigation; and</a:t>
            </a:r>
          </a:p>
          <a:p>
            <a:pPr lvl="1" indent="0">
              <a:buClr>
                <a:srgbClr val="AF005F"/>
              </a:buClr>
              <a:buNone/>
            </a:pPr>
            <a:r>
              <a:rPr lang="en-GB" sz="1400" i="1" dirty="0"/>
              <a:t>(d) a description of the role of the administrative, management and supervisory bodies with regard to the transition plan for climate change mitigation.</a:t>
            </a:r>
          </a:p>
          <a:p>
            <a:pPr lvl="1" indent="0">
              <a:buClr>
                <a:srgbClr val="AF005F"/>
              </a:buClr>
              <a:buNone/>
            </a:pPr>
            <a:r>
              <a:rPr lang="en-GB" sz="1400" i="1" dirty="0"/>
              <a:t>2.   Companies that report a transition plan for climate change mitigation in accordance with Article 19a, 29a or 40a, as the case may be, of Directive 2013/34/EU shall be deemed to have complied with the obligation to adopt a transition plan for climate change mitigation referred to in paragraph 1 of this Article.</a:t>
            </a:r>
          </a:p>
          <a:p>
            <a:pPr lvl="1" indent="0">
              <a:buClr>
                <a:srgbClr val="AF005F"/>
              </a:buClr>
              <a:buNone/>
            </a:pPr>
            <a:r>
              <a:rPr lang="en-GB" sz="1400" i="1" dirty="0"/>
              <a:t>Companies that are included in the transition plan for climate change mitigation of their parent undertaking reported in accordance with Article 29a or 40a, as the case may be, of Directive 2013/34/EU, shall be deemed to have complied with the obligation to adopt a transition plan for climate change mitigation referred to in paragraph 1 of this Article.</a:t>
            </a:r>
          </a:p>
          <a:p>
            <a:pPr lvl="1" indent="0">
              <a:buClr>
                <a:srgbClr val="AF005F"/>
              </a:buClr>
              <a:buNone/>
            </a:pPr>
            <a:r>
              <a:rPr lang="en-GB" sz="1400" i="1" dirty="0"/>
              <a:t>3.   Member States shall ensure that the transition plan for climate change mitigation referred to in paragraph 1 is updated every 12 months and contains a description of the progress the company has made towards achieving the targets referred to in paragraph 1, second subparagraph, point (a).</a:t>
            </a:r>
          </a:p>
        </p:txBody>
      </p:sp>
      <p:pic>
        <p:nvPicPr>
          <p:cNvPr id="3" name="Picture 2" descr="Image result for ulb llm international business law">
            <a:hlinkClick r:id="rId4"/>
            <a:extLst>
              <a:ext uri="{FF2B5EF4-FFF2-40B4-BE49-F238E27FC236}">
                <a16:creationId xmlns:a16="http://schemas.microsoft.com/office/drawing/2014/main" id="{A56F5036-8010-ACD3-8D55-8D7FC0E405CC}"/>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365944349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B663DC-D1C1-BB2B-062E-FF42FB04CC61}"/>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3813E145-6260-FC75-2E9D-019627C1637F}"/>
              </a:ext>
            </a:extLst>
          </p:cNvPr>
          <p:cNvSpPr>
            <a:spLocks noGrp="1"/>
          </p:cNvSpPr>
          <p:nvPr>
            <p:ph type="title"/>
          </p:nvPr>
        </p:nvSpPr>
        <p:spPr/>
        <p:txBody>
          <a:bodyPr>
            <a:normAutofit/>
          </a:bodyPr>
          <a:lstStyle/>
          <a:p>
            <a:r>
              <a:rPr lang="en-GB" dirty="0"/>
              <a:t>In practice – CSDDD transition plan requirement </a:t>
            </a:r>
          </a:p>
        </p:txBody>
      </p:sp>
      <p:sp>
        <p:nvSpPr>
          <p:cNvPr id="6" name="Content Placeholder 5">
            <a:extLst>
              <a:ext uri="{FF2B5EF4-FFF2-40B4-BE49-F238E27FC236}">
                <a16:creationId xmlns:a16="http://schemas.microsoft.com/office/drawing/2014/main" id="{4C071F65-09BE-B5C5-368B-0A8BD93364DA}"/>
              </a:ext>
            </a:extLst>
          </p:cNvPr>
          <p:cNvSpPr>
            <a:spLocks noGrp="1"/>
          </p:cNvSpPr>
          <p:nvPr>
            <p:ph sz="quarter" idx="11"/>
          </p:nvPr>
        </p:nvSpPr>
        <p:spPr>
          <a:xfrm>
            <a:off x="336600" y="1571625"/>
            <a:ext cx="11423599" cy="4686299"/>
          </a:xfrm>
        </p:spPr>
        <p:txBody>
          <a:bodyPr>
            <a:normAutofit/>
          </a:bodyPr>
          <a:lstStyle/>
          <a:p>
            <a:pPr marL="342900" indent="-342900">
              <a:buClr>
                <a:srgbClr val="AF005F"/>
              </a:buClr>
              <a:buFont typeface="Arial" panose="020B0604020202020204" pitchFamily="34" charset="0"/>
              <a:buChar char="&gt;"/>
            </a:pPr>
            <a:r>
              <a:rPr lang="en-GB" sz="1500" b="1" dirty="0"/>
              <a:t>Practical guidance </a:t>
            </a:r>
            <a:r>
              <a:rPr lang="en-GB" sz="1500" dirty="0"/>
              <a:t>in relation to transition plans is to be adopted by the European Commission by 26 July 2027 (also</a:t>
            </a:r>
            <a:r>
              <a:rPr lang="en-BE" sz="1500" dirty="0"/>
              <a:t> date of</a:t>
            </a:r>
            <a:r>
              <a:rPr lang="en-GB" sz="1500" dirty="0"/>
              <a:t> entry into force of the CSDDD for largest companies…)</a:t>
            </a:r>
          </a:p>
          <a:p>
            <a:pPr marL="342900" indent="-342900">
              <a:buClr>
                <a:srgbClr val="AF005F"/>
              </a:buClr>
              <a:buFont typeface="Arial" panose="020B0604020202020204" pitchFamily="34" charset="0"/>
              <a:buChar char="&gt;"/>
            </a:pPr>
            <a:r>
              <a:rPr lang="en-GB" sz="1500" b="1" dirty="0"/>
              <a:t>Member States </a:t>
            </a:r>
            <a:r>
              <a:rPr lang="en-GB" sz="1500" dirty="0"/>
              <a:t>must at a minimum implement the transition plan provisions established by the CSDDD, but are free to adopt stricter or more extensive provisions. In theory, Member States have to </a:t>
            </a:r>
            <a:r>
              <a:rPr lang="en-GB" sz="1500" b="1" dirty="0"/>
              <a:t>transpose</a:t>
            </a:r>
            <a:r>
              <a:rPr lang="en-GB" sz="1500" dirty="0"/>
              <a:t> the CSDDD into local law by 26 July 2026</a:t>
            </a:r>
            <a:r>
              <a:rPr lang="en-BE" sz="1500" dirty="0"/>
              <a:t>, one year before the start of its application</a:t>
            </a:r>
            <a:endParaRPr lang="en-GB" sz="1500" dirty="0"/>
          </a:p>
          <a:p>
            <a:pPr marL="342900" indent="-342900">
              <a:buClr>
                <a:srgbClr val="AF005F"/>
              </a:buClr>
              <a:buFont typeface="Arial" panose="020B0604020202020204" pitchFamily="34" charset="0"/>
              <a:buChar char="&gt;"/>
            </a:pPr>
            <a:r>
              <a:rPr lang="en-GB" sz="1500" dirty="0"/>
              <a:t>Member States are required to designate (a) </a:t>
            </a:r>
            <a:r>
              <a:rPr lang="en-GB" sz="1500" b="1" dirty="0"/>
              <a:t>supervisory authority</a:t>
            </a:r>
            <a:r>
              <a:rPr lang="en-GB" sz="1500" dirty="0"/>
              <a:t>/</a:t>
            </a:r>
            <a:r>
              <a:rPr lang="en-GB" sz="1500" dirty="0" err="1"/>
              <a:t>ies</a:t>
            </a:r>
            <a:r>
              <a:rPr lang="en-GB" sz="1500" dirty="0"/>
              <a:t> whose responsibilities will include, amongst other things, supervising the </a:t>
            </a:r>
            <a:r>
              <a:rPr lang="en-GB" sz="1500" i="1" dirty="0"/>
              <a:t>adoption</a:t>
            </a:r>
            <a:r>
              <a:rPr lang="en-GB" sz="1500" dirty="0"/>
              <a:t> and </a:t>
            </a:r>
            <a:r>
              <a:rPr lang="en-GB" sz="1500" i="1" dirty="0"/>
              <a:t>design</a:t>
            </a:r>
            <a:r>
              <a:rPr lang="en-GB" sz="1500" dirty="0"/>
              <a:t> of transition plans. They are free to extend this supervision to the </a:t>
            </a:r>
            <a:r>
              <a:rPr lang="en-GB" sz="1500" i="1" dirty="0"/>
              <a:t>implementation</a:t>
            </a:r>
            <a:r>
              <a:rPr lang="en-GB" sz="1500" dirty="0"/>
              <a:t> of the plan, although it is anticipated that many Member States will refrain from doing so</a:t>
            </a:r>
            <a:r>
              <a:rPr lang="en-BE" sz="1500" dirty="0"/>
              <a:t>.</a:t>
            </a:r>
            <a:endParaRPr lang="en-GB" sz="1500" dirty="0"/>
          </a:p>
          <a:p>
            <a:pPr marL="342900" indent="-342900">
              <a:buClr>
                <a:srgbClr val="AF005F"/>
              </a:buClr>
              <a:buFont typeface="Arial" panose="020B0604020202020204" pitchFamily="34" charset="0"/>
              <a:buChar char="&gt;"/>
            </a:pPr>
            <a:r>
              <a:rPr lang="en-GB" sz="1500" dirty="0"/>
              <a:t>The obligation in the CSDDD to adopt a transition plan will trigger an obligation for entities in-scope of the </a:t>
            </a:r>
            <a:r>
              <a:rPr lang="en-GB" sz="1500" b="1" dirty="0"/>
              <a:t>CSRD</a:t>
            </a:r>
            <a:r>
              <a:rPr lang="en-GB" sz="1500" dirty="0"/>
              <a:t> to disclose details of that transition plan (once adopted) under the ESRS. The CSDDD provides that entities that report transition plans in accordance with the CSRD are “</a:t>
            </a:r>
            <a:r>
              <a:rPr lang="en-GB" sz="1500" b="1" dirty="0"/>
              <a:t>deemed to have complied</a:t>
            </a:r>
            <a:r>
              <a:rPr lang="en-GB" sz="1500" dirty="0"/>
              <a:t>” with the CSDDD requirement to adopt a transition plan. This is unclear how this will play out as the requirements and definitions under the two instruments do not fully align and given that the CSRD is a disclosure regime only. EFRAG recently published a draft implementation guidance for transition plans for climate change mitigation. EFRAG initially indicated that the guidance would support convergence and coherence between the CSRD and other instruments, including the CSDDD, but the reality is that the current draft is unfortunately of little help.</a:t>
            </a:r>
          </a:p>
          <a:p>
            <a:pPr marL="342900" indent="-342900">
              <a:buClr>
                <a:srgbClr val="AF005F"/>
              </a:buClr>
              <a:buFont typeface="Arial" panose="020B0604020202020204" pitchFamily="34" charset="0"/>
              <a:buChar char="&gt;"/>
            </a:pPr>
            <a:endParaRPr lang="en-GB" sz="1400" dirty="0"/>
          </a:p>
        </p:txBody>
      </p:sp>
      <p:pic>
        <p:nvPicPr>
          <p:cNvPr id="3" name="Picture 2" descr="Image result for ulb llm international business law">
            <a:hlinkClick r:id="rId4"/>
            <a:extLst>
              <a:ext uri="{FF2B5EF4-FFF2-40B4-BE49-F238E27FC236}">
                <a16:creationId xmlns:a16="http://schemas.microsoft.com/office/drawing/2014/main" id="{4E4310F8-18DC-70B0-7AEF-FEDFE1F1DA5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206703939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790E74-90D2-41FB-E9F1-00D2D0813AE8}"/>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895A2A0A-8E0D-E108-7AA0-CD70FF24D0E3}"/>
              </a:ext>
            </a:extLst>
          </p:cNvPr>
          <p:cNvSpPr>
            <a:spLocks noGrp="1"/>
          </p:cNvSpPr>
          <p:nvPr>
            <p:ph type="title"/>
          </p:nvPr>
        </p:nvSpPr>
        <p:spPr/>
        <p:txBody>
          <a:bodyPr>
            <a:normAutofit/>
          </a:bodyPr>
          <a:lstStyle/>
          <a:p>
            <a:r>
              <a:rPr lang="en-GB" dirty="0"/>
              <a:t>In practice – CSDDD transition plan requirement </a:t>
            </a:r>
          </a:p>
        </p:txBody>
      </p:sp>
      <p:sp>
        <p:nvSpPr>
          <p:cNvPr id="6" name="Content Placeholder 5">
            <a:extLst>
              <a:ext uri="{FF2B5EF4-FFF2-40B4-BE49-F238E27FC236}">
                <a16:creationId xmlns:a16="http://schemas.microsoft.com/office/drawing/2014/main" id="{32E37CD5-6311-D7F0-471D-CE0F90B3D18F}"/>
              </a:ext>
            </a:extLst>
          </p:cNvPr>
          <p:cNvSpPr>
            <a:spLocks noGrp="1"/>
          </p:cNvSpPr>
          <p:nvPr>
            <p:ph sz="quarter" idx="11"/>
          </p:nvPr>
        </p:nvSpPr>
        <p:spPr>
          <a:xfrm>
            <a:off x="336600" y="1571625"/>
            <a:ext cx="11423599" cy="4686299"/>
          </a:xfrm>
        </p:spPr>
        <p:txBody>
          <a:bodyPr>
            <a:normAutofit/>
          </a:bodyPr>
          <a:lstStyle/>
          <a:p>
            <a:pPr>
              <a:buClr>
                <a:srgbClr val="AF005F"/>
              </a:buClr>
            </a:pPr>
            <a:r>
              <a:rPr lang="en-GB" sz="1400" dirty="0"/>
              <a:t>The CSDDD will require companies to adopt and put into effect a transition plan aiming “</a:t>
            </a:r>
            <a:r>
              <a:rPr lang="en-GB" sz="1400" i="1" dirty="0"/>
              <a:t>to ensure, through </a:t>
            </a:r>
            <a:r>
              <a:rPr lang="en-GB" sz="1400" b="1" i="1" dirty="0"/>
              <a:t>best efforts</a:t>
            </a:r>
            <a:r>
              <a:rPr lang="en-GB" sz="1400" i="1" dirty="0"/>
              <a:t>, that the business model and strategy of an entity are </a:t>
            </a:r>
            <a:r>
              <a:rPr lang="en-GB" sz="1400" b="1" i="1" dirty="0"/>
              <a:t>compatible with </a:t>
            </a:r>
            <a:r>
              <a:rPr lang="en-GB" sz="1400" i="1" dirty="0"/>
              <a:t>the transition to a sustainable economy and with the limiting of global warming to 1.5°C in line with the Paris Agreement and the objective of achieving climate neutrality as established in the EU Climate Law, including its </a:t>
            </a:r>
            <a:r>
              <a:rPr lang="en-GB" sz="1400" i="1" dirty="0">
                <a:latin typeface="+mj-lt"/>
              </a:rPr>
              <a:t>intermediate and 2050 climate neutrality targets, and where relevant, the exposure of the entity to coal-, oil- and gas-related activities</a:t>
            </a:r>
            <a:r>
              <a:rPr lang="en-GB" sz="1400" dirty="0">
                <a:latin typeface="+mj-lt"/>
              </a:rPr>
              <a:t>”.</a:t>
            </a:r>
          </a:p>
          <a:p>
            <a:pPr marL="342900" indent="-342900">
              <a:buClr>
                <a:srgbClr val="AF005F"/>
              </a:buClr>
              <a:buFont typeface="Arial" panose="020B0604020202020204" pitchFamily="34" charset="0"/>
              <a:buChar char="&gt;"/>
            </a:pPr>
            <a:r>
              <a:rPr lang="en-BE" sz="1400" b="1" dirty="0">
                <a:effectLst/>
                <a:latin typeface="+mj-lt"/>
                <a:ea typeface="Times New Roman" panose="02020603050405020304" pitchFamily="18" charset="0"/>
              </a:rPr>
              <a:t>“</a:t>
            </a:r>
            <a:r>
              <a:rPr lang="en-GB" sz="1400" b="1" dirty="0">
                <a:effectLst/>
                <a:latin typeface="+mj-lt"/>
                <a:ea typeface="Times New Roman" panose="02020603050405020304" pitchFamily="18" charset="0"/>
              </a:rPr>
              <a:t>Best efforts</a:t>
            </a:r>
            <a:r>
              <a:rPr lang="en-BE" sz="1400" b="1" dirty="0">
                <a:effectLst/>
                <a:latin typeface="+mj-lt"/>
                <a:ea typeface="Times New Roman" panose="02020603050405020304" pitchFamily="18" charset="0"/>
              </a:rPr>
              <a:t>”</a:t>
            </a:r>
            <a:r>
              <a:rPr lang="en-GB" sz="1400" dirty="0">
                <a:effectLst/>
                <a:latin typeface="+mj-lt"/>
                <a:ea typeface="Times New Roman" panose="02020603050405020304" pitchFamily="18" charset="0"/>
              </a:rPr>
              <a:t> is not defined. As per the Recitals, the transition planning requirement should be “</a:t>
            </a:r>
            <a:r>
              <a:rPr lang="en-GB" sz="1400" i="1" dirty="0">
                <a:effectLst/>
                <a:latin typeface="+mj-lt"/>
                <a:ea typeface="Times New Roman" panose="02020603050405020304" pitchFamily="18" charset="0"/>
              </a:rPr>
              <a:t>understood as an obligation of means and not of result</a:t>
            </a:r>
            <a:r>
              <a:rPr lang="en-GB" sz="1400" dirty="0">
                <a:effectLst/>
                <a:latin typeface="+mj-lt"/>
                <a:ea typeface="Times New Roman" panose="02020603050405020304" pitchFamily="18" charset="0"/>
              </a:rPr>
              <a:t>”. Appears to come into play at the stage of the </a:t>
            </a:r>
            <a:r>
              <a:rPr lang="en-GB" sz="1400" b="1" dirty="0">
                <a:effectLst/>
                <a:latin typeface="+mj-lt"/>
                <a:ea typeface="Times New Roman" panose="02020603050405020304" pitchFamily="18" charset="0"/>
              </a:rPr>
              <a:t>implementation of the plan</a:t>
            </a:r>
            <a:r>
              <a:rPr lang="en-GB" sz="1400" dirty="0">
                <a:effectLst/>
                <a:latin typeface="+mj-lt"/>
                <a:ea typeface="Times New Roman" panose="02020603050405020304" pitchFamily="18" charset="0"/>
              </a:rPr>
              <a:t> (as opposed to the obligation to have a plan and targets). See e.g.:</a:t>
            </a:r>
            <a:endParaRPr lang="en-GB" sz="1400" dirty="0">
              <a:effectLst/>
              <a:latin typeface="+mj-lt"/>
              <a:ea typeface="Aptos" panose="020B0004020202020204" pitchFamily="34" charset="0"/>
            </a:endParaRPr>
          </a:p>
          <a:p>
            <a:pPr marL="742950" lvl="1" indent="-285750">
              <a:buSzPts val="1000"/>
              <a:buFont typeface="Courier New" panose="02070309020205020404" pitchFamily="49" charset="0"/>
              <a:buChar char="o"/>
              <a:tabLst>
                <a:tab pos="914400" algn="l"/>
              </a:tabLst>
            </a:pPr>
            <a:r>
              <a:rPr lang="en-GB" sz="1400" dirty="0">
                <a:effectLst/>
                <a:latin typeface="+mj-lt"/>
                <a:ea typeface="Times New Roman" panose="02020603050405020304" pitchFamily="18" charset="0"/>
                <a:cs typeface="Times New Roman" panose="02020603050405020304" pitchFamily="18" charset="0"/>
              </a:rPr>
              <a:t>Recital (73) of the CSDDD which provides that “</a:t>
            </a:r>
            <a:r>
              <a:rPr lang="en-GB" sz="1400" i="1" dirty="0">
                <a:effectLst/>
                <a:latin typeface="+mj-lt"/>
                <a:ea typeface="Times New Roman" panose="02020603050405020304" pitchFamily="18" charset="0"/>
                <a:cs typeface="Times New Roman" panose="02020603050405020304" pitchFamily="18" charset="0"/>
              </a:rPr>
              <a:t>Being an obligation of means, due account should be given to the progress companies make, and the complexity and evolving nature of climate transitioning. While companies should strive to achieve the greenhouse gas emission reduction targets contained in their plans, specific circumstances may lead to companies not being able to reach these targets, where this is no longer reasonable</a:t>
            </a:r>
            <a:r>
              <a:rPr lang="en-GB" sz="1400" dirty="0">
                <a:effectLst/>
                <a:latin typeface="+mj-lt"/>
                <a:ea typeface="Times New Roman" panose="02020603050405020304" pitchFamily="18" charset="0"/>
                <a:cs typeface="Times New Roman" panose="02020603050405020304" pitchFamily="18" charset="0"/>
              </a:rPr>
              <a:t>.”</a:t>
            </a:r>
            <a:endParaRPr lang="en-GB" sz="1400" dirty="0">
              <a:effectLst/>
              <a:latin typeface="+mj-lt"/>
              <a:ea typeface="Aptos" panose="020B0004020202020204" pitchFamily="34" charset="0"/>
              <a:cs typeface="Times New Roman" panose="02020603050405020304" pitchFamily="18" charset="0"/>
            </a:endParaRPr>
          </a:p>
          <a:p>
            <a:pPr marL="742950" lvl="1" indent="-285750">
              <a:buSzPts val="1000"/>
              <a:buFont typeface="Courier New" panose="02070309020205020404" pitchFamily="49" charset="0"/>
              <a:buChar char="o"/>
              <a:tabLst>
                <a:tab pos="914400" algn="l"/>
              </a:tabLst>
            </a:pPr>
            <a:r>
              <a:rPr lang="en-GB" sz="1400" dirty="0">
                <a:effectLst/>
                <a:latin typeface="+mj-lt"/>
                <a:ea typeface="Times New Roman" panose="02020603050405020304" pitchFamily="18" charset="0"/>
                <a:cs typeface="Times New Roman" panose="02020603050405020304" pitchFamily="18" charset="0"/>
              </a:rPr>
              <a:t>The Dutch transposition bill imposes the adoption of a transition plan that includes “</a:t>
            </a:r>
            <a:r>
              <a:rPr lang="en-GB" sz="1400" i="1" dirty="0">
                <a:effectLst/>
                <a:latin typeface="+mj-lt"/>
                <a:ea typeface="Times New Roman" panose="02020603050405020304" pitchFamily="18" charset="0"/>
                <a:cs typeface="Times New Roman" panose="02020603050405020304" pitchFamily="18" charset="0"/>
              </a:rPr>
              <a:t>clear targets […] and, if applicable, absolute emission reduction targets</a:t>
            </a:r>
            <a:r>
              <a:rPr lang="en-GB" sz="1400" dirty="0">
                <a:effectLst/>
                <a:latin typeface="+mj-lt"/>
                <a:ea typeface="Times New Roman" panose="02020603050405020304" pitchFamily="18" charset="0"/>
                <a:cs typeface="Times New Roman" panose="02020603050405020304" pitchFamily="18" charset="0"/>
              </a:rPr>
              <a:t>” (Art. 3.1). It is only with respect to the implementation of the plan that the qualification of the company’s “</a:t>
            </a:r>
            <a:r>
              <a:rPr lang="en-GB" sz="1400" i="1" dirty="0">
                <a:effectLst/>
                <a:latin typeface="+mj-lt"/>
                <a:ea typeface="Times New Roman" panose="02020603050405020304" pitchFamily="18" charset="0"/>
                <a:cs typeface="Times New Roman" panose="02020603050405020304" pitchFamily="18" charset="0"/>
              </a:rPr>
              <a:t>best of its ability</a:t>
            </a:r>
            <a:r>
              <a:rPr lang="en-GB" sz="1400" dirty="0">
                <a:effectLst/>
                <a:latin typeface="+mj-lt"/>
                <a:ea typeface="Times New Roman" panose="02020603050405020304" pitchFamily="18" charset="0"/>
                <a:cs typeface="Times New Roman" panose="02020603050405020304" pitchFamily="18" charset="0"/>
              </a:rPr>
              <a:t>” has been introduced.</a:t>
            </a:r>
            <a:endParaRPr lang="en-GB" sz="1400" dirty="0">
              <a:effectLst/>
              <a:latin typeface="+mj-lt"/>
              <a:ea typeface="Aptos" panose="020B0004020202020204" pitchFamily="34" charset="0"/>
              <a:cs typeface="Times New Roman" panose="02020603050405020304" pitchFamily="18" charset="0"/>
            </a:endParaRPr>
          </a:p>
          <a:p>
            <a:pPr marL="342900" indent="-342900">
              <a:buClr>
                <a:srgbClr val="AF005F"/>
              </a:buClr>
              <a:buFont typeface="Arial" panose="020B0604020202020204" pitchFamily="34" charset="0"/>
              <a:buChar char="&gt;"/>
            </a:pPr>
            <a:r>
              <a:rPr lang="en-GB" sz="1400" b="1" dirty="0">
                <a:effectLst/>
                <a:latin typeface="+mj-lt"/>
                <a:ea typeface="Times New Roman" panose="02020603050405020304" pitchFamily="18" charset="0"/>
              </a:rPr>
              <a:t>“Compatible with”: </a:t>
            </a:r>
            <a:r>
              <a:rPr lang="en-GB" sz="1400" dirty="0">
                <a:effectLst/>
                <a:latin typeface="+mj-lt"/>
                <a:ea typeface="Times New Roman" panose="02020603050405020304" pitchFamily="18" charset="0"/>
              </a:rPr>
              <a:t>It is not clear what this term means, both in the context of limiting global warming to 1.5°C and the interim and 2050 EU Climate Law targets (which do not apply directly to companies, but to the EU and the Member States). </a:t>
            </a:r>
            <a:endParaRPr lang="en-GB" sz="1400" dirty="0">
              <a:latin typeface="+mj-lt"/>
            </a:endParaRPr>
          </a:p>
        </p:txBody>
      </p:sp>
      <p:pic>
        <p:nvPicPr>
          <p:cNvPr id="3" name="Picture 2" descr="Image result for ulb llm international business law">
            <a:hlinkClick r:id="rId4"/>
            <a:extLst>
              <a:ext uri="{FF2B5EF4-FFF2-40B4-BE49-F238E27FC236}">
                <a16:creationId xmlns:a16="http://schemas.microsoft.com/office/drawing/2014/main" id="{AF1ABAE1-A0B7-3F86-6A3B-276B51B24FE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47063374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F32C67-D738-CEF6-5CEE-E0EF55888C67}"/>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351F5B55-E480-2541-DFFC-543482109190}"/>
              </a:ext>
            </a:extLst>
          </p:cNvPr>
          <p:cNvSpPr>
            <a:spLocks noGrp="1"/>
          </p:cNvSpPr>
          <p:nvPr>
            <p:ph type="title"/>
          </p:nvPr>
        </p:nvSpPr>
        <p:spPr/>
        <p:txBody>
          <a:bodyPr>
            <a:normAutofit/>
          </a:bodyPr>
          <a:lstStyle/>
          <a:p>
            <a:r>
              <a:rPr lang="en-GB" dirty="0"/>
              <a:t>In practice – CSDDD transition plan requirement </a:t>
            </a:r>
          </a:p>
        </p:txBody>
      </p:sp>
      <p:sp>
        <p:nvSpPr>
          <p:cNvPr id="6" name="Content Placeholder 5">
            <a:extLst>
              <a:ext uri="{FF2B5EF4-FFF2-40B4-BE49-F238E27FC236}">
                <a16:creationId xmlns:a16="http://schemas.microsoft.com/office/drawing/2014/main" id="{88059BBD-D503-9D18-9BF3-C2E333B647F5}"/>
              </a:ext>
            </a:extLst>
          </p:cNvPr>
          <p:cNvSpPr>
            <a:spLocks noGrp="1"/>
          </p:cNvSpPr>
          <p:nvPr>
            <p:ph sz="quarter" idx="11"/>
          </p:nvPr>
        </p:nvSpPr>
        <p:spPr>
          <a:xfrm>
            <a:off x="336600" y="1571625"/>
            <a:ext cx="11423599" cy="4686299"/>
          </a:xfrm>
        </p:spPr>
        <p:txBody>
          <a:bodyPr>
            <a:normAutofit/>
          </a:bodyPr>
          <a:lstStyle/>
          <a:p>
            <a:r>
              <a:rPr lang="en-GB" sz="1400" dirty="0">
                <a:effectLst/>
                <a:latin typeface="+mj-lt"/>
                <a:ea typeface="Aptos" panose="020B0004020202020204" pitchFamily="34" charset="0"/>
              </a:rPr>
              <a:t>The CSDDD includes some specific requirements on what the transition plan must contain, including the adoption of </a:t>
            </a:r>
            <a:r>
              <a:rPr lang="en-GB" sz="1400" b="1" dirty="0">
                <a:effectLst/>
                <a:latin typeface="+mj-lt"/>
                <a:ea typeface="Aptos" panose="020B0004020202020204" pitchFamily="34" charset="0"/>
              </a:rPr>
              <a:t>time-bound targets</a:t>
            </a:r>
            <a:r>
              <a:rPr lang="en-GB" sz="1400" dirty="0">
                <a:effectLst/>
                <a:latin typeface="+mj-lt"/>
                <a:ea typeface="Aptos" panose="020B0004020202020204" pitchFamily="34" charset="0"/>
              </a:rPr>
              <a:t> based on </a:t>
            </a:r>
            <a:r>
              <a:rPr lang="en-GB" sz="1400" b="1" i="1" dirty="0">
                <a:effectLst/>
                <a:latin typeface="+mj-lt"/>
                <a:ea typeface="Aptos" panose="020B0004020202020204" pitchFamily="34" charset="0"/>
              </a:rPr>
              <a:t>conclusive scientific evidence</a:t>
            </a:r>
            <a:r>
              <a:rPr lang="en-GB" sz="1400" dirty="0">
                <a:effectLst/>
                <a:latin typeface="+mj-lt"/>
                <a:ea typeface="Aptos" panose="020B0004020202020204" pitchFamily="34" charset="0"/>
              </a:rPr>
              <a:t> for 2030 and in five-year intervals to 2050 and, “</a:t>
            </a:r>
            <a:r>
              <a:rPr lang="en-GB" sz="1400" b="1" i="1" dirty="0">
                <a:effectLst/>
                <a:latin typeface="+mj-lt"/>
                <a:ea typeface="Aptos" panose="020B0004020202020204" pitchFamily="34" charset="0"/>
              </a:rPr>
              <a:t>where appropriate</a:t>
            </a:r>
            <a:r>
              <a:rPr lang="en-GB" sz="1400" dirty="0">
                <a:effectLst/>
                <a:latin typeface="+mj-lt"/>
                <a:ea typeface="Aptos" panose="020B0004020202020204" pitchFamily="34" charset="0"/>
              </a:rPr>
              <a:t>”, absolute emission reduction targets for Scope 1, 2 and 3 emissions for each significant category (emphasis added). The transition plan must be updated every 12 months and include a description of progress.</a:t>
            </a:r>
          </a:p>
          <a:p>
            <a:pPr marL="342900" indent="-342900">
              <a:buClr>
                <a:srgbClr val="AF005F"/>
              </a:buClr>
              <a:buFont typeface="Arial" panose="020B0604020202020204" pitchFamily="34" charset="0"/>
              <a:buChar char="&gt;"/>
            </a:pPr>
            <a:r>
              <a:rPr lang="en-GB" sz="1400" dirty="0">
                <a:effectLst/>
                <a:latin typeface="+mj-lt"/>
                <a:ea typeface="Times New Roman" panose="02020603050405020304" pitchFamily="18" charset="0"/>
              </a:rPr>
              <a:t>CSDDD likely requires that the transition plan </a:t>
            </a:r>
            <a:r>
              <a:rPr lang="en-GB" sz="1400" b="1" dirty="0">
                <a:effectLst/>
                <a:latin typeface="+mj-lt"/>
                <a:ea typeface="Times New Roman" panose="02020603050405020304" pitchFamily="18" charset="0"/>
              </a:rPr>
              <a:t>must</a:t>
            </a:r>
            <a:r>
              <a:rPr lang="en-GB" sz="1400" dirty="0">
                <a:effectLst/>
                <a:latin typeface="+mj-lt"/>
                <a:ea typeface="Times New Roman" panose="02020603050405020304" pitchFamily="18" charset="0"/>
              </a:rPr>
              <a:t> “</a:t>
            </a:r>
            <a:r>
              <a:rPr lang="en-GB" sz="1400" b="1" i="1" dirty="0">
                <a:effectLst/>
                <a:latin typeface="+mj-lt"/>
                <a:ea typeface="Times New Roman" panose="02020603050405020304" pitchFamily="18" charset="0"/>
              </a:rPr>
              <a:t>include time-bound targets</a:t>
            </a:r>
            <a:r>
              <a:rPr lang="en-GB" sz="1400" i="1" dirty="0">
                <a:effectLst/>
                <a:latin typeface="+mj-lt"/>
                <a:ea typeface="Times New Roman" panose="02020603050405020304" pitchFamily="18" charset="0"/>
              </a:rPr>
              <a:t> related to climate change for 2030 and in five-year steps up to 2050 based on conclusive scientific evidence</a:t>
            </a:r>
            <a:r>
              <a:rPr lang="en-GB" sz="1400" dirty="0">
                <a:effectLst/>
                <a:latin typeface="+mj-lt"/>
                <a:ea typeface="Times New Roman" panose="02020603050405020304" pitchFamily="18" charset="0"/>
              </a:rPr>
              <a:t>” (i.e., obligation of result).</a:t>
            </a:r>
          </a:p>
          <a:p>
            <a:pPr marL="342900" indent="-342900">
              <a:buClr>
                <a:srgbClr val="AF005F"/>
              </a:buClr>
              <a:buFont typeface="Arial" panose="020B0604020202020204" pitchFamily="34" charset="0"/>
              <a:buChar char="&gt;"/>
            </a:pPr>
            <a:r>
              <a:rPr lang="en-GB" sz="1400" dirty="0">
                <a:effectLst/>
                <a:latin typeface="+mj-lt"/>
                <a:ea typeface="Times New Roman" panose="02020603050405020304" pitchFamily="18" charset="0"/>
              </a:rPr>
              <a:t>The CSDDD requires transition plans to include targets based on “</a:t>
            </a:r>
            <a:r>
              <a:rPr lang="en-GB" sz="1400" b="1" dirty="0">
                <a:effectLst/>
                <a:latin typeface="+mj-lt"/>
                <a:ea typeface="Times New Roman" panose="02020603050405020304" pitchFamily="18" charset="0"/>
              </a:rPr>
              <a:t>conclusive scientific evidence</a:t>
            </a:r>
            <a:r>
              <a:rPr lang="en-GB" sz="1400" dirty="0">
                <a:effectLst/>
                <a:latin typeface="+mj-lt"/>
                <a:ea typeface="Times New Roman" panose="02020603050405020304" pitchFamily="18" charset="0"/>
              </a:rPr>
              <a:t>”. For the purposes of the CSDDD, this means “</a:t>
            </a:r>
            <a:r>
              <a:rPr lang="en-GB" sz="1400" i="1" dirty="0">
                <a:effectLst/>
                <a:latin typeface="+mj-lt"/>
                <a:ea typeface="Times New Roman" panose="02020603050405020304" pitchFamily="18" charset="0"/>
              </a:rPr>
              <a:t>evidence with independent scientific validation that is consistent with the limiting of global warming to 1.5°C as defined by the Intergovernmental Panel on Climate Change (IPCC) and taking into account the recommendations of the European Scientific Advisory Board on Climate Change</a:t>
            </a:r>
            <a:r>
              <a:rPr lang="en-GB" sz="1400" dirty="0">
                <a:effectLst/>
                <a:latin typeface="+mj-lt"/>
                <a:ea typeface="Times New Roman" panose="02020603050405020304" pitchFamily="18" charset="0"/>
              </a:rPr>
              <a:t>”.</a:t>
            </a:r>
          </a:p>
          <a:p>
            <a:pPr marL="342900" indent="-342900">
              <a:buClr>
                <a:srgbClr val="AF005F"/>
              </a:buClr>
              <a:buFont typeface="Arial" panose="020B0604020202020204" pitchFamily="34" charset="0"/>
              <a:buChar char="&gt;"/>
            </a:pPr>
            <a:r>
              <a:rPr lang="en-GB" sz="1400" dirty="0">
                <a:effectLst/>
                <a:latin typeface="+mj-lt"/>
                <a:ea typeface="Times New Roman" panose="02020603050405020304" pitchFamily="18" charset="0"/>
              </a:rPr>
              <a:t>The qualification of “</a:t>
            </a:r>
            <a:r>
              <a:rPr lang="en-GB" sz="1400" b="1" dirty="0">
                <a:effectLst/>
                <a:latin typeface="+mj-lt"/>
                <a:ea typeface="Times New Roman" panose="02020603050405020304" pitchFamily="18" charset="0"/>
              </a:rPr>
              <a:t>where appropriate</a:t>
            </a:r>
            <a:r>
              <a:rPr lang="en-GB" sz="1400" dirty="0">
                <a:effectLst/>
                <a:latin typeface="+mj-lt"/>
                <a:ea typeface="Times New Roman" panose="02020603050405020304" pitchFamily="18" charset="0"/>
              </a:rPr>
              <a:t>” is only relevant for the setting of “</a:t>
            </a:r>
            <a:r>
              <a:rPr lang="en-GB" sz="1400" i="1" u="sng" dirty="0">
                <a:effectLst/>
                <a:latin typeface="+mj-lt"/>
                <a:ea typeface="Times New Roman" panose="02020603050405020304" pitchFamily="18" charset="0"/>
              </a:rPr>
              <a:t>absolute emission reduction</a:t>
            </a:r>
            <a:r>
              <a:rPr lang="en-GB" sz="1400" i="1" dirty="0">
                <a:effectLst/>
                <a:latin typeface="+mj-lt"/>
                <a:ea typeface="Times New Roman" panose="02020603050405020304" pitchFamily="18" charset="0"/>
              </a:rPr>
              <a:t> targets</a:t>
            </a:r>
            <a:r>
              <a:rPr lang="en-GB" sz="1400" dirty="0">
                <a:effectLst/>
                <a:latin typeface="+mj-lt"/>
                <a:ea typeface="Times New Roman" panose="02020603050405020304" pitchFamily="18" charset="0"/>
              </a:rPr>
              <a:t>” (for Scopes 1, 2 and 3 emissions), and not for the obligation to provide “time-bound targets”. The term “where appropriate” is not explained in the CSDDD. Absolute emissions reduction targets are only one kind of climate target (others might include neutrality, intensity, etc., though note that some of these are likely to be subject to separate regulation in the future so each type of target would need to be carefully considered). </a:t>
            </a:r>
            <a:endParaRPr lang="en-GB" sz="1400" dirty="0">
              <a:latin typeface="+mj-lt"/>
            </a:endParaRPr>
          </a:p>
        </p:txBody>
      </p:sp>
      <p:pic>
        <p:nvPicPr>
          <p:cNvPr id="3" name="Picture 2" descr="Image result for ulb llm international business law">
            <a:hlinkClick r:id="rId4"/>
            <a:extLst>
              <a:ext uri="{FF2B5EF4-FFF2-40B4-BE49-F238E27FC236}">
                <a16:creationId xmlns:a16="http://schemas.microsoft.com/office/drawing/2014/main" id="{11F33E60-F75A-8168-BD5F-6CDE16684EA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122463844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dirty="0"/>
              <a:t>Helpful guidance</a:t>
            </a:r>
          </a:p>
        </p:txBody>
      </p:sp>
      <p:sp>
        <p:nvSpPr>
          <p:cNvPr id="8" name="Text Placeholder 3">
            <a:extLst>
              <a:ext uri="{FF2B5EF4-FFF2-40B4-BE49-F238E27FC236}">
                <a16:creationId xmlns:a16="http://schemas.microsoft.com/office/drawing/2014/main" id="{6DCC51A9-703A-7094-E037-52E086F807F4}"/>
              </a:ext>
            </a:extLst>
          </p:cNvPr>
          <p:cNvSpPr>
            <a:spLocks noGrp="1"/>
          </p:cNvSpPr>
          <p:nvPr/>
        </p:nvSpPr>
        <p:spPr>
          <a:xfrm>
            <a:off x="431410" y="1620938"/>
            <a:ext cx="7321992" cy="5076825"/>
          </a:xfrm>
          <a:prstGeom prst="rect">
            <a:avLst/>
          </a:prstGeom>
          <a:noFill/>
        </p:spPr>
        <p:txBody>
          <a:bodyPr vert="horz" lIns="0" tIns="45720" rIns="91440" bIns="45720" rtlCol="0">
            <a:normAutofit/>
          </a:bodyPr>
          <a:lstStyle>
            <a:lvl1pPr marL="0" indent="0" algn="l" defTabSz="914400" rtl="0" eaLnBrk="1" latinLnBrk="0" hangingPunct="1">
              <a:lnSpc>
                <a:spcPct val="100000"/>
              </a:lnSpc>
              <a:spcBef>
                <a:spcPts val="0"/>
              </a:spcBef>
              <a:spcAft>
                <a:spcPts val="1200"/>
              </a:spcAft>
              <a:buFont typeface="Arial" pitchFamily="34" charset="0"/>
              <a:buNone/>
              <a:defRPr sz="18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18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285750" indent="-285750">
              <a:buFont typeface="Arial" panose="020B0604020202020204" pitchFamily="34" charset="0"/>
              <a:buChar char="•"/>
            </a:pPr>
            <a:r>
              <a:rPr lang="en-GB" sz="1600" dirty="0"/>
              <a:t>UK Transition Plan Taskforce disclosure framework</a:t>
            </a:r>
          </a:p>
          <a:p>
            <a:pPr marL="555750" lvl="1" indent="-285750">
              <a:buFont typeface="Arial" panose="020B0604020202020204" pitchFamily="34" charset="0"/>
              <a:buChar char="•"/>
            </a:pPr>
            <a:r>
              <a:rPr lang="en-GB" sz="1600" dirty="0"/>
              <a:t>October 2023: TPT published its final disclosure framework and accompanying guidance.</a:t>
            </a:r>
          </a:p>
          <a:p>
            <a:pPr marL="555750" lvl="1" indent="-285750">
              <a:buFont typeface="Arial" panose="020B0604020202020204" pitchFamily="34" charset="0"/>
              <a:buChar char="•"/>
            </a:pPr>
            <a:r>
              <a:rPr lang="en-GB" sz="1600" dirty="0"/>
              <a:t>April 2024: TPT published sector-specific guidance</a:t>
            </a:r>
          </a:p>
        </p:txBody>
      </p:sp>
      <p:pic>
        <p:nvPicPr>
          <p:cNvPr id="10" name="Picture 9">
            <a:extLst>
              <a:ext uri="{FF2B5EF4-FFF2-40B4-BE49-F238E27FC236}">
                <a16:creationId xmlns:a16="http://schemas.microsoft.com/office/drawing/2014/main" id="{A5B9C1A8-C726-B8BE-0B8E-09C02F713577}"/>
              </a:ext>
            </a:extLst>
          </p:cNvPr>
          <p:cNvPicPr>
            <a:picLocks noChangeAspect="1"/>
          </p:cNvPicPr>
          <p:nvPr/>
        </p:nvPicPr>
        <p:blipFill>
          <a:blip r:embed="rId3"/>
          <a:stretch>
            <a:fillRect/>
          </a:stretch>
        </p:blipFill>
        <p:spPr>
          <a:xfrm>
            <a:off x="431410" y="3232418"/>
            <a:ext cx="5568174" cy="2631056"/>
          </a:xfrm>
          <a:prstGeom prst="rect">
            <a:avLst/>
          </a:prstGeom>
        </p:spPr>
      </p:pic>
      <p:pic>
        <p:nvPicPr>
          <p:cNvPr id="5" name="Picture 4">
            <a:extLst>
              <a:ext uri="{FF2B5EF4-FFF2-40B4-BE49-F238E27FC236}">
                <a16:creationId xmlns:a16="http://schemas.microsoft.com/office/drawing/2014/main" id="{CD017398-98EE-9E38-E0C8-DA9DD5BAAE5F}"/>
              </a:ext>
            </a:extLst>
          </p:cNvPr>
          <p:cNvPicPr>
            <a:picLocks noChangeAspect="1"/>
          </p:cNvPicPr>
          <p:nvPr/>
        </p:nvPicPr>
        <p:blipFill>
          <a:blip r:embed="rId4"/>
          <a:stretch>
            <a:fillRect/>
          </a:stretch>
        </p:blipFill>
        <p:spPr>
          <a:xfrm>
            <a:off x="7948962" y="1453707"/>
            <a:ext cx="3196154" cy="4278499"/>
          </a:xfrm>
          <a:prstGeom prst="rect">
            <a:avLst/>
          </a:prstGeom>
          <a:ln>
            <a:noFill/>
          </a:ln>
          <a:effectLst>
            <a:outerShdw blurRad="292100" dist="139700" dir="2700000" algn="tl" rotWithShape="0">
              <a:srgbClr val="333333">
                <a:alpha val="65000"/>
              </a:srgbClr>
            </a:outerShdw>
          </a:effectLst>
        </p:spPr>
      </p:pic>
    </p:spTree>
    <p:custDataLst>
      <p:tags r:id="rId1"/>
    </p:custDataLst>
    <p:extLst>
      <p:ext uri="{BB962C8B-B14F-4D97-AF65-F5344CB8AC3E}">
        <p14:creationId xmlns:p14="http://schemas.microsoft.com/office/powerpoint/2010/main" val="209324725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descr="|">
            <a:extLst>
              <a:ext uri="{FF2B5EF4-FFF2-40B4-BE49-F238E27FC236}">
                <a16:creationId xmlns:a16="http://schemas.microsoft.com/office/drawing/2014/main" id="{0130955F-BC93-48BB-AB5A-CDDB6B0AE919}"/>
              </a:ext>
            </a:extLst>
          </p:cNvPr>
          <p:cNvSpPr>
            <a:spLocks noGrp="1"/>
          </p:cNvSpPr>
          <p:nvPr>
            <p:ph type="title"/>
          </p:nvPr>
        </p:nvSpPr>
        <p:spPr/>
        <p:txBody>
          <a:bodyPr/>
          <a:lstStyle/>
          <a:p>
            <a:r>
              <a:rPr lang="en-GB" dirty="0"/>
              <a:t>UK Transition Plan Taskforce</a:t>
            </a:r>
          </a:p>
        </p:txBody>
      </p:sp>
      <p:sp>
        <p:nvSpPr>
          <p:cNvPr id="5" name="TextBox 4">
            <a:extLst>
              <a:ext uri="{FF2B5EF4-FFF2-40B4-BE49-F238E27FC236}">
                <a16:creationId xmlns:a16="http://schemas.microsoft.com/office/drawing/2014/main" id="{DC39AC63-CC7F-0CDA-7BCD-D44C11861804}"/>
              </a:ext>
            </a:extLst>
          </p:cNvPr>
          <p:cNvSpPr txBox="1"/>
          <p:nvPr/>
        </p:nvSpPr>
        <p:spPr>
          <a:xfrm>
            <a:off x="412800" y="1400175"/>
            <a:ext cx="11347400" cy="4278094"/>
          </a:xfrm>
          <a:prstGeom prst="rect">
            <a:avLst/>
          </a:prstGeom>
          <a:noFill/>
        </p:spPr>
        <p:txBody>
          <a:bodyPr wrap="square" rtlCol="0">
            <a:spAutoFit/>
          </a:bodyPr>
          <a:lstStyle/>
          <a:p>
            <a:pPr algn="l"/>
            <a:r>
              <a:rPr lang="en-GB" sz="1600" i="0" dirty="0">
                <a:effectLst/>
                <a:latin typeface="Poppins" panose="00000500000000000000" pitchFamily="2" charset="0"/>
              </a:rPr>
              <a:t>“</a:t>
            </a:r>
            <a:r>
              <a:rPr lang="en-GB" sz="1600" b="1" i="1" dirty="0">
                <a:solidFill>
                  <a:srgbClr val="2E4357"/>
                </a:solidFill>
                <a:effectLst/>
                <a:latin typeface="Poppins" panose="00000500000000000000" pitchFamily="2" charset="0"/>
              </a:rPr>
              <a:t>Developing a gold standard</a:t>
            </a:r>
          </a:p>
          <a:p>
            <a:pPr algn="l"/>
            <a:r>
              <a:rPr lang="en-GB" sz="1600" b="0" i="1" dirty="0">
                <a:solidFill>
                  <a:srgbClr val="373737"/>
                </a:solidFill>
                <a:effectLst/>
                <a:latin typeface="Poppins" panose="00000500000000000000" pitchFamily="2" charset="0"/>
              </a:rPr>
              <a:t>Effective transition finance is dependent on credible transition plans. To contribute to the work of the new Transition Finance Market Review, the mandate of the Transition Plan Taskforce (TPT) will be extended to 31 July 2024, with the possibility of a further 3-month extension.</a:t>
            </a:r>
          </a:p>
          <a:p>
            <a:pPr algn="l"/>
            <a:r>
              <a:rPr lang="en-GB" sz="1600" b="1" i="1" dirty="0">
                <a:solidFill>
                  <a:srgbClr val="373737"/>
                </a:solidFill>
                <a:effectLst/>
                <a:latin typeface="Poppins" panose="00000500000000000000" pitchFamily="2" charset="0"/>
              </a:rPr>
              <a:t>The TPT was announced at </a:t>
            </a:r>
            <a:r>
              <a:rPr lang="en-GB" sz="1600" b="1" i="1" u="none" strike="noStrike" dirty="0">
                <a:solidFill>
                  <a:srgbClr val="AFCBB6"/>
                </a:solidFill>
                <a:effectLst/>
                <a:latin typeface="Poppins" panose="00000500000000000000" pitchFamily="2" charset="0"/>
                <a:hlinkClick r:id="rId3"/>
              </a:rPr>
              <a:t>COP26</a:t>
            </a:r>
            <a:r>
              <a:rPr lang="en-GB" sz="1600" b="1" i="1" dirty="0">
                <a:solidFill>
                  <a:srgbClr val="373737"/>
                </a:solidFill>
                <a:effectLst/>
                <a:latin typeface="Poppins" panose="00000500000000000000" pitchFamily="2" charset="0"/>
              </a:rPr>
              <a:t> in Glasgow and launched in April 2022 to establish the gold standard for transition plans</a:t>
            </a:r>
            <a:r>
              <a:rPr lang="en-GB" sz="1600" b="0" i="1" dirty="0">
                <a:solidFill>
                  <a:srgbClr val="373737"/>
                </a:solidFill>
                <a:effectLst/>
                <a:latin typeface="Poppins" panose="00000500000000000000" pitchFamily="2" charset="0"/>
              </a:rPr>
              <a:t>. As part of its original two-year mandate the TPT has delivered:</a:t>
            </a:r>
          </a:p>
          <a:p>
            <a:pPr algn="l" fontAlgn="base">
              <a:buFont typeface="Arial" panose="020B0604020202020204" pitchFamily="34" charset="0"/>
              <a:buChar char="•"/>
            </a:pPr>
            <a:r>
              <a:rPr lang="en-GB" sz="1600" b="0" i="1" dirty="0">
                <a:solidFill>
                  <a:srgbClr val="373737"/>
                </a:solidFill>
                <a:effectLst/>
                <a:latin typeface="Poppins" panose="00000500000000000000" pitchFamily="2" charset="0"/>
              </a:rPr>
              <a:t>The final </a:t>
            </a:r>
            <a:r>
              <a:rPr lang="en-GB" sz="1600" b="0" i="1" u="none" strike="noStrike" dirty="0">
                <a:solidFill>
                  <a:srgbClr val="AFCBB6"/>
                </a:solidFill>
                <a:effectLst/>
                <a:latin typeface="Poppins" panose="00000500000000000000" pitchFamily="2" charset="0"/>
                <a:hlinkClick r:id="rId4"/>
              </a:rPr>
              <a:t>TPT Disclosure Framework</a:t>
            </a:r>
            <a:r>
              <a:rPr lang="en-GB" sz="1600" b="0" i="1" dirty="0">
                <a:solidFill>
                  <a:srgbClr val="373737"/>
                </a:solidFill>
                <a:effectLst/>
                <a:latin typeface="Poppins" panose="00000500000000000000" pitchFamily="2" charset="0"/>
              </a:rPr>
              <a:t>, informed by nearly two years of engagement with over 600 organisations in the UK and globally;</a:t>
            </a:r>
          </a:p>
          <a:p>
            <a:pPr algn="l" fontAlgn="base">
              <a:buFont typeface="Arial" panose="020B0604020202020204" pitchFamily="34" charset="0"/>
              <a:buChar char="•"/>
            </a:pPr>
            <a:r>
              <a:rPr lang="en-GB" sz="1600" b="0" i="1" dirty="0">
                <a:solidFill>
                  <a:srgbClr val="373737"/>
                </a:solidFill>
                <a:effectLst/>
                <a:latin typeface="Poppins" panose="00000500000000000000" pitchFamily="2" charset="0"/>
              </a:rPr>
              <a:t>Draft </a:t>
            </a:r>
            <a:r>
              <a:rPr lang="en-GB" sz="1600" b="0" i="1" u="none" strike="noStrike" dirty="0">
                <a:solidFill>
                  <a:srgbClr val="AFCBB6"/>
                </a:solidFill>
                <a:effectLst/>
                <a:latin typeface="Poppins" panose="00000500000000000000" pitchFamily="2" charset="0"/>
                <a:hlinkClick r:id="rId5"/>
              </a:rPr>
              <a:t>Sector Guidance</a:t>
            </a:r>
            <a:r>
              <a:rPr lang="en-GB" sz="1600" b="0" i="1" dirty="0">
                <a:solidFill>
                  <a:srgbClr val="373737"/>
                </a:solidFill>
                <a:effectLst/>
                <a:latin typeface="Poppins" panose="00000500000000000000" pitchFamily="2" charset="0"/>
              </a:rPr>
              <a:t> for Asset Owners, Asset Managers, Banks, Food &amp; Beverage, Electric Utilities &amp; Power Generators, Metals &amp; Mining, and Oil &amp; Gas;</a:t>
            </a:r>
          </a:p>
          <a:p>
            <a:pPr algn="l" fontAlgn="base">
              <a:buFont typeface="Arial" panose="020B0604020202020204" pitchFamily="34" charset="0"/>
              <a:buChar char="•"/>
            </a:pPr>
            <a:r>
              <a:rPr lang="en-GB" sz="1600" b="0" i="1" dirty="0">
                <a:solidFill>
                  <a:srgbClr val="373737"/>
                </a:solidFill>
                <a:effectLst/>
                <a:latin typeface="Poppins" panose="00000500000000000000" pitchFamily="2" charset="0"/>
              </a:rPr>
              <a:t>A draft </a:t>
            </a:r>
            <a:r>
              <a:rPr lang="en-GB" sz="1600" b="0" i="1" u="none" strike="noStrike" dirty="0">
                <a:solidFill>
                  <a:srgbClr val="AFCBB6"/>
                </a:solidFill>
                <a:effectLst/>
                <a:latin typeface="Poppins" panose="00000500000000000000" pitchFamily="2" charset="0"/>
                <a:hlinkClick r:id="rId6"/>
              </a:rPr>
              <a:t>Sector Summary</a:t>
            </a:r>
            <a:r>
              <a:rPr lang="en-GB" sz="1600" b="0" i="1" dirty="0">
                <a:solidFill>
                  <a:srgbClr val="373737"/>
                </a:solidFill>
                <a:effectLst/>
                <a:latin typeface="Poppins" panose="00000500000000000000" pitchFamily="2" charset="0"/>
              </a:rPr>
              <a:t>, covering nearly 40 sectors at a high level;</a:t>
            </a:r>
          </a:p>
          <a:p>
            <a:pPr algn="l" fontAlgn="base">
              <a:buFont typeface="Arial" panose="020B0604020202020204" pitchFamily="34" charset="0"/>
              <a:buChar char="•"/>
            </a:pPr>
            <a:r>
              <a:rPr lang="en-GB" sz="1600" b="0" i="1" dirty="0">
                <a:solidFill>
                  <a:srgbClr val="373737"/>
                </a:solidFill>
                <a:effectLst/>
                <a:latin typeface="Poppins" panose="00000500000000000000" pitchFamily="2" charset="0"/>
              </a:rPr>
              <a:t>Guidance on the </a:t>
            </a:r>
            <a:r>
              <a:rPr lang="en-GB" sz="1600" b="0" i="1" u="none" strike="noStrike" dirty="0">
                <a:solidFill>
                  <a:srgbClr val="AFCBB6"/>
                </a:solidFill>
                <a:effectLst/>
                <a:latin typeface="Poppins" panose="00000500000000000000" pitchFamily="2" charset="0"/>
                <a:hlinkClick r:id="rId7"/>
              </a:rPr>
              <a:t>Transition Planning Cycle</a:t>
            </a:r>
            <a:r>
              <a:rPr lang="en-GB" sz="1600" b="0" i="1" dirty="0">
                <a:solidFill>
                  <a:srgbClr val="373737"/>
                </a:solidFill>
                <a:effectLst/>
                <a:latin typeface="Poppins" panose="00000500000000000000" pitchFamily="2" charset="0"/>
              </a:rPr>
              <a:t> and guidance to help preparers </a:t>
            </a:r>
            <a:r>
              <a:rPr lang="en-GB" sz="1600" b="0" i="1" u="none" strike="noStrike" dirty="0">
                <a:solidFill>
                  <a:srgbClr val="AFCBB6"/>
                </a:solidFill>
                <a:effectLst/>
                <a:latin typeface="Poppins" panose="00000500000000000000" pitchFamily="2" charset="0"/>
                <a:hlinkClick r:id="rId8"/>
              </a:rPr>
              <a:t>Explore the Disclosure Recommendations</a:t>
            </a:r>
            <a:r>
              <a:rPr lang="en-GB" sz="1600" b="0" i="1" dirty="0">
                <a:solidFill>
                  <a:srgbClr val="373737"/>
                </a:solidFill>
                <a:effectLst/>
                <a:latin typeface="Poppins" panose="00000500000000000000" pitchFamily="2" charset="0"/>
              </a:rPr>
              <a:t>, both including case studies;</a:t>
            </a:r>
          </a:p>
          <a:p>
            <a:pPr algn="l" fontAlgn="base">
              <a:buFont typeface="Arial" panose="020B0604020202020204" pitchFamily="34" charset="0"/>
              <a:buChar char="•"/>
            </a:pPr>
            <a:r>
              <a:rPr lang="en-GB" sz="1600" b="0" i="1" dirty="0">
                <a:solidFill>
                  <a:srgbClr val="373737"/>
                </a:solidFill>
                <a:effectLst/>
                <a:latin typeface="Poppins" panose="00000500000000000000" pitchFamily="2" charset="0"/>
              </a:rPr>
              <a:t>Technical mapping to the final </a:t>
            </a:r>
            <a:r>
              <a:rPr lang="en-GB" sz="1600" b="0" i="1" u="none" strike="noStrike" dirty="0">
                <a:solidFill>
                  <a:srgbClr val="AFCBB6"/>
                </a:solidFill>
                <a:effectLst/>
                <a:latin typeface="Poppins" panose="00000500000000000000" pitchFamily="2" charset="0"/>
                <a:hlinkClick r:id="rId9"/>
              </a:rPr>
              <a:t>Climate-Related Disclosures standard (IFRS S2) issued by the International Sustainability Standards Board (ISSB)</a:t>
            </a:r>
            <a:r>
              <a:rPr lang="en-GB" sz="1600" b="0" i="1" dirty="0">
                <a:solidFill>
                  <a:srgbClr val="373737"/>
                </a:solidFill>
                <a:effectLst/>
                <a:latin typeface="Poppins" panose="00000500000000000000" pitchFamily="2" charset="0"/>
              </a:rPr>
              <a:t> and the </a:t>
            </a:r>
            <a:r>
              <a:rPr lang="en-GB" sz="1600" b="0" i="1" u="none" strike="noStrike" dirty="0">
                <a:solidFill>
                  <a:srgbClr val="AFCBB6"/>
                </a:solidFill>
                <a:effectLst/>
                <a:latin typeface="Poppins" panose="00000500000000000000" pitchFamily="2" charset="0"/>
                <a:hlinkClick r:id="rId10"/>
              </a:rPr>
              <a:t>TCFD’s Recommendation and Guidance</a:t>
            </a:r>
            <a:r>
              <a:rPr lang="en-GB" sz="1600" b="0" i="1" dirty="0">
                <a:solidFill>
                  <a:srgbClr val="373737"/>
                </a:solidFill>
                <a:effectLst/>
                <a:latin typeface="Poppins" panose="00000500000000000000" pitchFamily="2" charset="0"/>
              </a:rPr>
              <a:t>;</a:t>
            </a:r>
          </a:p>
          <a:p>
            <a:pPr algn="l" fontAlgn="base">
              <a:buFont typeface="Arial" panose="020B0604020202020204" pitchFamily="34" charset="0"/>
              <a:buChar char="•"/>
            </a:pPr>
            <a:r>
              <a:rPr lang="en-GB" sz="1600" b="0" i="1" dirty="0">
                <a:solidFill>
                  <a:srgbClr val="373737"/>
                </a:solidFill>
                <a:effectLst/>
                <a:latin typeface="Poppins" panose="00000500000000000000" pitchFamily="2" charset="0"/>
              </a:rPr>
              <a:t>A comparison of the </a:t>
            </a:r>
            <a:r>
              <a:rPr lang="en-GB" sz="1600" b="0" i="1" u="none" strike="noStrike" dirty="0">
                <a:solidFill>
                  <a:srgbClr val="AFCBB6"/>
                </a:solidFill>
                <a:effectLst/>
                <a:latin typeface="Poppins" panose="00000500000000000000" pitchFamily="2" charset="0"/>
                <a:hlinkClick r:id="rId11"/>
              </a:rPr>
              <a:t>TPT Disclosure Framework to the European Sustainability Reporting Standards (ESRS)</a:t>
            </a:r>
            <a:r>
              <a:rPr lang="en-GB" sz="1600" b="0" i="1" dirty="0">
                <a:solidFill>
                  <a:srgbClr val="373737"/>
                </a:solidFill>
                <a:effectLst/>
                <a:latin typeface="Poppins" panose="00000500000000000000" pitchFamily="2" charset="0"/>
              </a:rPr>
              <a:t>; </a:t>
            </a:r>
          </a:p>
          <a:p>
            <a:pPr algn="l" fontAlgn="base">
              <a:buFont typeface="Arial" panose="020B0604020202020204" pitchFamily="34" charset="0"/>
              <a:buChar char="•"/>
            </a:pPr>
            <a:r>
              <a:rPr lang="en-GB" sz="1600" b="0" i="1" u="none" strike="noStrike" dirty="0">
                <a:solidFill>
                  <a:srgbClr val="AFCBB6"/>
                </a:solidFill>
                <a:effectLst/>
                <a:latin typeface="Poppins" panose="00000500000000000000" pitchFamily="2" charset="0"/>
                <a:hlinkClick r:id="rId12"/>
              </a:rPr>
              <a:t>Legal considerations</a:t>
            </a:r>
            <a:r>
              <a:rPr lang="en-GB" sz="1600" b="0" i="1" dirty="0">
                <a:solidFill>
                  <a:srgbClr val="373737"/>
                </a:solidFill>
                <a:effectLst/>
                <a:latin typeface="Poppins" panose="00000500000000000000" pitchFamily="2" charset="0"/>
              </a:rPr>
              <a:t> for preparers of transition plans using the TPT Disclosure Framework</a:t>
            </a:r>
            <a:r>
              <a:rPr lang="en-GB" sz="1600" b="0" i="0" dirty="0">
                <a:solidFill>
                  <a:srgbClr val="373737"/>
                </a:solidFill>
                <a:effectLst/>
                <a:latin typeface="Poppins" panose="00000500000000000000" pitchFamily="2" charset="0"/>
              </a:rPr>
              <a:t>.”</a:t>
            </a:r>
          </a:p>
        </p:txBody>
      </p:sp>
      <p:pic>
        <p:nvPicPr>
          <p:cNvPr id="7" name="Picture 2" descr="Image result for ulb llm international business law">
            <a:hlinkClick r:id="rId13"/>
            <a:extLst>
              <a:ext uri="{FF2B5EF4-FFF2-40B4-BE49-F238E27FC236}">
                <a16:creationId xmlns:a16="http://schemas.microsoft.com/office/drawing/2014/main" id="{7A116DB1-C834-04B4-9B7A-94236913F892}"/>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0759412" y="39370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1854246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1382A3-C921-398A-7A0A-618468C6AD86}"/>
              </a:ext>
            </a:extLst>
          </p:cNvPr>
          <p:cNvSpPr>
            <a:spLocks noGrp="1"/>
          </p:cNvSpPr>
          <p:nvPr>
            <p:ph type="title"/>
          </p:nvPr>
        </p:nvSpPr>
        <p:spPr/>
        <p:txBody>
          <a:bodyPr/>
          <a:lstStyle/>
          <a:p>
            <a:r>
              <a:rPr lang="en-GB" dirty="0"/>
              <a:t>Definition of a Transition Plan</a:t>
            </a:r>
          </a:p>
        </p:txBody>
      </p:sp>
      <p:sp>
        <p:nvSpPr>
          <p:cNvPr id="4" name="Rectangle 3">
            <a:extLst>
              <a:ext uri="{FF2B5EF4-FFF2-40B4-BE49-F238E27FC236}">
                <a16:creationId xmlns:a16="http://schemas.microsoft.com/office/drawing/2014/main" id="{C5A33FE9-5E6D-332F-C9C6-B5BADFD12BAB}"/>
              </a:ext>
            </a:extLst>
          </p:cNvPr>
          <p:cNvSpPr/>
          <p:nvPr/>
        </p:nvSpPr>
        <p:spPr>
          <a:xfrm>
            <a:off x="872000" y="4908189"/>
            <a:ext cx="10615637" cy="122366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47898E57-ED49-E522-8344-F6C7A1A75FCC}"/>
              </a:ext>
            </a:extLst>
          </p:cNvPr>
          <p:cNvSpPr txBox="1"/>
          <p:nvPr/>
        </p:nvSpPr>
        <p:spPr>
          <a:xfrm>
            <a:off x="1414713" y="1223214"/>
            <a:ext cx="9362573" cy="683264"/>
          </a:xfrm>
          <a:prstGeom prst="rect">
            <a:avLst/>
          </a:prstGeom>
          <a:noFill/>
        </p:spPr>
        <p:txBody>
          <a:bodyPr wrap="square">
            <a:spAutoFit/>
          </a:bodyPr>
          <a:lstStyle/>
          <a:p>
            <a:pPr marL="0" indent="0" algn="ctr">
              <a:lnSpc>
                <a:spcPct val="110000"/>
              </a:lnSpc>
              <a:spcBef>
                <a:spcPts val="600"/>
              </a:spcBef>
              <a:spcAft>
                <a:spcPts val="600"/>
              </a:spcAft>
              <a:buNone/>
            </a:pPr>
            <a:r>
              <a:rPr lang="en-GB" sz="1800">
                <a:solidFill>
                  <a:srgbClr val="10411F"/>
                </a:solidFill>
                <a:effectLst/>
                <a:latin typeface="Roboto Medium" panose="02000000000000000000" pitchFamily="2" charset="0"/>
                <a:ea typeface="Roboto Medium" panose="02000000000000000000" pitchFamily="2" charset="0"/>
                <a:cs typeface="Times New Roman"/>
              </a:rPr>
              <a:t>A transition plan is integral to an entity’s overall strategy, setting out its plan to contribute to and prepare for a rapid global transition towards a low GHG-emissions economy</a:t>
            </a:r>
            <a:r>
              <a:rPr lang="en-GB" sz="1800">
                <a:solidFill>
                  <a:srgbClr val="10411F"/>
                </a:solidFill>
                <a:latin typeface="Roboto Medium" panose="02000000000000000000" pitchFamily="2" charset="0"/>
                <a:ea typeface="Roboto Medium" panose="02000000000000000000" pitchFamily="2" charset="0"/>
                <a:cs typeface="Times New Roman"/>
              </a:rPr>
              <a:t>.</a:t>
            </a:r>
            <a:r>
              <a:rPr lang="en-GB" sz="1800" baseline="30000">
                <a:solidFill>
                  <a:srgbClr val="10411F"/>
                </a:solidFill>
                <a:latin typeface="Roboto Medium" panose="02000000000000000000" pitchFamily="2" charset="0"/>
                <a:ea typeface="Roboto Medium" panose="02000000000000000000" pitchFamily="2" charset="0"/>
                <a:cs typeface="Times New Roman"/>
              </a:rPr>
              <a:t>1, 2</a:t>
            </a:r>
            <a:r>
              <a:rPr lang="en-GB" sz="1800">
                <a:solidFill>
                  <a:srgbClr val="10411F"/>
                </a:solidFill>
                <a:latin typeface="Roboto Medium" panose="02000000000000000000" pitchFamily="2" charset="0"/>
                <a:ea typeface="Roboto Medium" panose="02000000000000000000" pitchFamily="2" charset="0"/>
                <a:cs typeface="Times New Roman"/>
              </a:rPr>
              <a:t> </a:t>
            </a:r>
            <a:endParaRPr lang="en-GB" sz="1800" baseline="30000">
              <a:solidFill>
                <a:srgbClr val="10411F"/>
              </a:solidFill>
              <a:effectLst/>
              <a:latin typeface="Roboto Medium" panose="02000000000000000000" pitchFamily="2" charset="0"/>
              <a:ea typeface="Roboto Medium" panose="02000000000000000000" pitchFamily="2" charset="0"/>
              <a:cs typeface="Times New Roman" panose="02020603050405020304" pitchFamily="18" charset="0"/>
            </a:endParaRPr>
          </a:p>
        </p:txBody>
      </p:sp>
      <p:sp>
        <p:nvSpPr>
          <p:cNvPr id="7" name="Rectangle 6">
            <a:extLst>
              <a:ext uri="{FF2B5EF4-FFF2-40B4-BE49-F238E27FC236}">
                <a16:creationId xmlns:a16="http://schemas.microsoft.com/office/drawing/2014/main" id="{EC1DFDD2-B473-D180-C744-91457A755B95}"/>
              </a:ext>
            </a:extLst>
          </p:cNvPr>
          <p:cNvSpPr/>
          <p:nvPr/>
        </p:nvSpPr>
        <p:spPr>
          <a:xfrm>
            <a:off x="874406" y="2461847"/>
            <a:ext cx="2589240" cy="2347038"/>
          </a:xfrm>
          <a:prstGeom prst="rect">
            <a:avLst/>
          </a:prstGeom>
          <a:solidFill>
            <a:srgbClr val="9CBC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5FA5A6B4-5506-1AF4-971A-3AA40E262022}"/>
              </a:ext>
            </a:extLst>
          </p:cNvPr>
          <p:cNvSpPr/>
          <p:nvPr/>
        </p:nvSpPr>
        <p:spPr>
          <a:xfrm>
            <a:off x="3549872" y="2463888"/>
            <a:ext cx="2589240" cy="2347038"/>
          </a:xfrm>
          <a:prstGeom prst="rect">
            <a:avLst/>
          </a:prstGeom>
          <a:solidFill>
            <a:srgbClr val="9CBC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537E2DF0-D042-5F33-F722-E83DF5B30F15}"/>
              </a:ext>
            </a:extLst>
          </p:cNvPr>
          <p:cNvSpPr/>
          <p:nvPr/>
        </p:nvSpPr>
        <p:spPr>
          <a:xfrm>
            <a:off x="6225338" y="2463887"/>
            <a:ext cx="2589240" cy="2347038"/>
          </a:xfrm>
          <a:prstGeom prst="rect">
            <a:avLst/>
          </a:prstGeom>
          <a:solidFill>
            <a:srgbClr val="9CBC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037B6C0E-A07D-7166-010E-324933548ECE}"/>
              </a:ext>
            </a:extLst>
          </p:cNvPr>
          <p:cNvSpPr/>
          <p:nvPr/>
        </p:nvSpPr>
        <p:spPr>
          <a:xfrm>
            <a:off x="8900804" y="2463886"/>
            <a:ext cx="2589240" cy="2347038"/>
          </a:xfrm>
          <a:prstGeom prst="rect">
            <a:avLst/>
          </a:prstGeom>
          <a:solidFill>
            <a:srgbClr val="9CBCA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 name="Straight Connector 10">
            <a:extLst>
              <a:ext uri="{FF2B5EF4-FFF2-40B4-BE49-F238E27FC236}">
                <a16:creationId xmlns:a16="http://schemas.microsoft.com/office/drawing/2014/main" id="{DFB2AED9-6085-E6F2-6495-DC26853FBC8E}"/>
              </a:ext>
            </a:extLst>
          </p:cNvPr>
          <p:cNvCxnSpPr/>
          <p:nvPr/>
        </p:nvCxnSpPr>
        <p:spPr>
          <a:xfrm>
            <a:off x="872000" y="1943322"/>
            <a:ext cx="10615638" cy="0"/>
          </a:xfrm>
          <a:prstGeom prst="line">
            <a:avLst/>
          </a:prstGeom>
          <a:ln w="12700">
            <a:solidFill>
              <a:srgbClr val="10411E"/>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DE3233BF-0634-56FC-1E43-12EBB3071876}"/>
              </a:ext>
            </a:extLst>
          </p:cNvPr>
          <p:cNvSpPr txBox="1"/>
          <p:nvPr/>
        </p:nvSpPr>
        <p:spPr>
          <a:xfrm>
            <a:off x="3814959" y="3021653"/>
            <a:ext cx="2019803" cy="1501950"/>
          </a:xfrm>
          <a:prstGeom prst="rect">
            <a:avLst/>
          </a:prstGeom>
          <a:noFill/>
        </p:spPr>
        <p:txBody>
          <a:bodyPr wrap="square">
            <a:spAutoFit/>
          </a:bodyPr>
          <a:lstStyle/>
          <a:p>
            <a:pPr lvl="0" algn="ctr">
              <a:lnSpc>
                <a:spcPct val="110000"/>
              </a:lnSpc>
              <a:spcBef>
                <a:spcPts val="600"/>
              </a:spcBef>
            </a:pPr>
            <a:r>
              <a:rPr lang="en-GB" sz="1200">
                <a:solidFill>
                  <a:srgbClr val="10411F"/>
                </a:solidFill>
                <a:latin typeface="Roboto" panose="02000000000000000000" pitchFamily="2" charset="0"/>
                <a:ea typeface="Roboto" panose="02000000000000000000" pitchFamily="2" charset="0"/>
                <a:cs typeface="Times New Roman" panose="02020603050405020304" pitchFamily="18" charset="0"/>
              </a:rPr>
              <a:t>S</a:t>
            </a:r>
            <a:r>
              <a:rPr lang="en-GB" sz="1200">
                <a:solidFill>
                  <a:srgbClr val="10411F"/>
                </a:solidFill>
                <a:effectLst/>
                <a:latin typeface="Roboto" panose="02000000000000000000" pitchFamily="2" charset="0"/>
                <a:ea typeface="Roboto" panose="02000000000000000000" pitchFamily="2" charset="0"/>
                <a:cs typeface="Times New Roman" panose="02020603050405020304" pitchFamily="18" charset="0"/>
              </a:rPr>
              <a:t>hort-, medium- and long-term actions the entity plans to take to achieve its strategic ambition, alongside details on how those steps will be financed;</a:t>
            </a:r>
          </a:p>
        </p:txBody>
      </p:sp>
      <p:sp>
        <p:nvSpPr>
          <p:cNvPr id="13" name="TextBox 12">
            <a:extLst>
              <a:ext uri="{FF2B5EF4-FFF2-40B4-BE49-F238E27FC236}">
                <a16:creationId xmlns:a16="http://schemas.microsoft.com/office/drawing/2014/main" id="{4EF64323-8AE2-9045-E795-78F047873B9B}"/>
              </a:ext>
            </a:extLst>
          </p:cNvPr>
          <p:cNvSpPr txBox="1"/>
          <p:nvPr/>
        </p:nvSpPr>
        <p:spPr>
          <a:xfrm>
            <a:off x="6404200" y="3021653"/>
            <a:ext cx="2236268" cy="1095685"/>
          </a:xfrm>
          <a:prstGeom prst="rect">
            <a:avLst/>
          </a:prstGeom>
          <a:noFill/>
        </p:spPr>
        <p:txBody>
          <a:bodyPr wrap="square">
            <a:spAutoFit/>
          </a:bodyPr>
          <a:lstStyle/>
          <a:p>
            <a:pPr lvl="0" algn="ctr">
              <a:lnSpc>
                <a:spcPct val="110000"/>
              </a:lnSpc>
              <a:spcBef>
                <a:spcPts val="600"/>
              </a:spcBef>
            </a:pPr>
            <a:r>
              <a:rPr lang="en-GB" sz="1200">
                <a:solidFill>
                  <a:srgbClr val="10411F"/>
                </a:solidFill>
                <a:latin typeface="Roboto" panose="02000000000000000000" pitchFamily="2" charset="0"/>
                <a:ea typeface="Roboto" panose="02000000000000000000" pitchFamily="2" charset="0"/>
                <a:cs typeface="Times New Roman" panose="02020603050405020304" pitchFamily="18" charset="0"/>
              </a:rPr>
              <a:t>Governance and accountability mechanisms that support delivery of the plan and robust periodic reporting; and</a:t>
            </a:r>
            <a:endParaRPr lang="en-GB" sz="1200">
              <a:solidFill>
                <a:srgbClr val="10411F"/>
              </a:solidFill>
              <a:effectLst/>
              <a:latin typeface="Roboto" panose="02000000000000000000" pitchFamily="2" charset="0"/>
              <a:ea typeface="Roboto" panose="02000000000000000000" pitchFamily="2" charset="0"/>
              <a:cs typeface="Times New Roman" panose="02020603050405020304" pitchFamily="18" charset="0"/>
            </a:endParaRPr>
          </a:p>
        </p:txBody>
      </p:sp>
      <p:sp>
        <p:nvSpPr>
          <p:cNvPr id="14" name="TextBox 13">
            <a:extLst>
              <a:ext uri="{FF2B5EF4-FFF2-40B4-BE49-F238E27FC236}">
                <a16:creationId xmlns:a16="http://schemas.microsoft.com/office/drawing/2014/main" id="{43E563AA-4B3F-FA11-CB3E-F01A43F982AE}"/>
              </a:ext>
            </a:extLst>
          </p:cNvPr>
          <p:cNvSpPr txBox="1"/>
          <p:nvPr/>
        </p:nvSpPr>
        <p:spPr>
          <a:xfrm>
            <a:off x="1188605" y="2615477"/>
            <a:ext cx="1960842" cy="369332"/>
          </a:xfrm>
          <a:prstGeom prst="rect">
            <a:avLst/>
          </a:prstGeom>
          <a:noFill/>
        </p:spPr>
        <p:txBody>
          <a:bodyPr wrap="square">
            <a:spAutoFit/>
          </a:bodyPr>
          <a:lstStyle/>
          <a:p>
            <a:pPr lvl="0" algn="ctr"/>
            <a:r>
              <a:rPr lang="en-GB" b="1">
                <a:solidFill>
                  <a:srgbClr val="10411E"/>
                </a:solidFill>
                <a:latin typeface="Roboto" panose="02000000000000000000" pitchFamily="2" charset="0"/>
                <a:ea typeface="Roboto" panose="02000000000000000000" pitchFamily="2" charset="0"/>
              </a:rPr>
              <a:t>A</a:t>
            </a:r>
          </a:p>
        </p:txBody>
      </p:sp>
      <p:sp>
        <p:nvSpPr>
          <p:cNvPr id="15" name="TextBox 14">
            <a:extLst>
              <a:ext uri="{FF2B5EF4-FFF2-40B4-BE49-F238E27FC236}">
                <a16:creationId xmlns:a16="http://schemas.microsoft.com/office/drawing/2014/main" id="{A944B769-9A12-0DB1-7B31-B6EF06F999FD}"/>
              </a:ext>
            </a:extLst>
          </p:cNvPr>
          <p:cNvSpPr txBox="1"/>
          <p:nvPr/>
        </p:nvSpPr>
        <p:spPr>
          <a:xfrm>
            <a:off x="931477" y="3021653"/>
            <a:ext cx="2554577" cy="1569660"/>
          </a:xfrm>
          <a:prstGeom prst="rect">
            <a:avLst/>
          </a:prstGeom>
          <a:noFill/>
        </p:spPr>
        <p:txBody>
          <a:bodyPr wrap="square">
            <a:spAutoFit/>
          </a:bodyPr>
          <a:lstStyle/>
          <a:p>
            <a:pPr lvl="0" algn="ctr"/>
            <a:r>
              <a:rPr lang="en-GB" sz="1200">
                <a:solidFill>
                  <a:srgbClr val="10411E"/>
                </a:solidFill>
                <a:latin typeface="Roboto" panose="02000000000000000000" pitchFamily="2" charset="0"/>
                <a:ea typeface="Roboto" panose="02000000000000000000" pitchFamily="2" charset="0"/>
              </a:rPr>
              <a:t>An entity’s high-level ambitions to mitigate, manage and respond to the changing climate and to leverage opportunities of the transition to a low GHG and climate resilient economy. This includes GHG reduction targets (e.g., a net zero commitment);</a:t>
            </a:r>
          </a:p>
        </p:txBody>
      </p:sp>
      <p:sp>
        <p:nvSpPr>
          <p:cNvPr id="16" name="TextBox 15">
            <a:extLst>
              <a:ext uri="{FF2B5EF4-FFF2-40B4-BE49-F238E27FC236}">
                <a16:creationId xmlns:a16="http://schemas.microsoft.com/office/drawing/2014/main" id="{D0BAFA87-4CD2-A8D5-0FE1-1AF3AB50C2E7}"/>
              </a:ext>
            </a:extLst>
          </p:cNvPr>
          <p:cNvSpPr txBox="1"/>
          <p:nvPr/>
        </p:nvSpPr>
        <p:spPr>
          <a:xfrm>
            <a:off x="8900804" y="3021653"/>
            <a:ext cx="2525422" cy="1705082"/>
          </a:xfrm>
          <a:prstGeom prst="rect">
            <a:avLst/>
          </a:prstGeom>
          <a:noFill/>
        </p:spPr>
        <p:txBody>
          <a:bodyPr wrap="square">
            <a:spAutoFit/>
          </a:bodyPr>
          <a:lstStyle/>
          <a:p>
            <a:pPr lvl="0" algn="ctr">
              <a:lnSpc>
                <a:spcPct val="110000"/>
              </a:lnSpc>
              <a:spcBef>
                <a:spcPts val="600"/>
              </a:spcBef>
            </a:pPr>
            <a:r>
              <a:rPr lang="en-GB" sz="1200">
                <a:solidFill>
                  <a:srgbClr val="10411F"/>
                </a:solidFill>
                <a:latin typeface="Roboto" panose="02000000000000000000" pitchFamily="2" charset="0"/>
                <a:ea typeface="Roboto" panose="02000000000000000000" pitchFamily="2" charset="0"/>
                <a:cs typeface="Times New Roman" panose="02020603050405020304" pitchFamily="18" charset="0"/>
              </a:rPr>
              <a:t>M</a:t>
            </a:r>
            <a:r>
              <a:rPr lang="en-GB" sz="1200">
                <a:solidFill>
                  <a:srgbClr val="10411F"/>
                </a:solidFill>
                <a:effectLst/>
                <a:latin typeface="Roboto" panose="02000000000000000000" pitchFamily="2" charset="0"/>
                <a:ea typeface="Roboto" panose="02000000000000000000" pitchFamily="2" charset="0"/>
                <a:cs typeface="Times New Roman" panose="02020603050405020304" pitchFamily="18" charset="0"/>
              </a:rPr>
              <a:t>easures to address material risks to, and leverage opportunities for, the natural environment and stakeholders such as the workforce, supply chains, communities, or customers which arise as part of these actions.</a:t>
            </a:r>
          </a:p>
        </p:txBody>
      </p:sp>
      <p:sp>
        <p:nvSpPr>
          <p:cNvPr id="17" name="TextBox 16">
            <a:extLst>
              <a:ext uri="{FF2B5EF4-FFF2-40B4-BE49-F238E27FC236}">
                <a16:creationId xmlns:a16="http://schemas.microsoft.com/office/drawing/2014/main" id="{E9EA3F93-46B0-3DAB-00D6-0450D641D7FC}"/>
              </a:ext>
            </a:extLst>
          </p:cNvPr>
          <p:cNvSpPr txBox="1"/>
          <p:nvPr/>
        </p:nvSpPr>
        <p:spPr>
          <a:xfrm>
            <a:off x="3900607" y="2615477"/>
            <a:ext cx="1960842" cy="369332"/>
          </a:xfrm>
          <a:prstGeom prst="rect">
            <a:avLst/>
          </a:prstGeom>
          <a:noFill/>
        </p:spPr>
        <p:txBody>
          <a:bodyPr wrap="square">
            <a:spAutoFit/>
          </a:bodyPr>
          <a:lstStyle/>
          <a:p>
            <a:pPr lvl="0" algn="ctr"/>
            <a:r>
              <a:rPr lang="en-GB" b="1">
                <a:solidFill>
                  <a:srgbClr val="10411E"/>
                </a:solidFill>
                <a:latin typeface="Roboto" panose="02000000000000000000" pitchFamily="2" charset="0"/>
                <a:ea typeface="Roboto" panose="02000000000000000000" pitchFamily="2" charset="0"/>
              </a:rPr>
              <a:t>B</a:t>
            </a:r>
          </a:p>
        </p:txBody>
      </p:sp>
      <p:sp>
        <p:nvSpPr>
          <p:cNvPr id="18" name="TextBox 17">
            <a:extLst>
              <a:ext uri="{FF2B5EF4-FFF2-40B4-BE49-F238E27FC236}">
                <a16:creationId xmlns:a16="http://schemas.microsoft.com/office/drawing/2014/main" id="{12F85FEC-0E63-B1E9-8698-6562B28F8D45}"/>
              </a:ext>
            </a:extLst>
          </p:cNvPr>
          <p:cNvSpPr txBox="1"/>
          <p:nvPr/>
        </p:nvSpPr>
        <p:spPr>
          <a:xfrm>
            <a:off x="6609839" y="2615477"/>
            <a:ext cx="1960842" cy="369332"/>
          </a:xfrm>
          <a:prstGeom prst="rect">
            <a:avLst/>
          </a:prstGeom>
          <a:noFill/>
        </p:spPr>
        <p:txBody>
          <a:bodyPr wrap="square">
            <a:spAutoFit/>
          </a:bodyPr>
          <a:lstStyle/>
          <a:p>
            <a:pPr lvl="0" algn="ctr"/>
            <a:r>
              <a:rPr lang="en-GB" b="1">
                <a:solidFill>
                  <a:srgbClr val="10411E"/>
                </a:solidFill>
                <a:latin typeface="Roboto" panose="02000000000000000000" pitchFamily="2" charset="0"/>
                <a:ea typeface="Roboto" panose="02000000000000000000" pitchFamily="2" charset="0"/>
              </a:rPr>
              <a:t>C</a:t>
            </a:r>
          </a:p>
        </p:txBody>
      </p:sp>
      <p:sp>
        <p:nvSpPr>
          <p:cNvPr id="19" name="TextBox 18">
            <a:extLst>
              <a:ext uri="{FF2B5EF4-FFF2-40B4-BE49-F238E27FC236}">
                <a16:creationId xmlns:a16="http://schemas.microsoft.com/office/drawing/2014/main" id="{C1740443-6433-2B14-EA6F-D0D00FCAEAF3}"/>
              </a:ext>
            </a:extLst>
          </p:cNvPr>
          <p:cNvSpPr txBox="1"/>
          <p:nvPr/>
        </p:nvSpPr>
        <p:spPr>
          <a:xfrm>
            <a:off x="9257281" y="2615477"/>
            <a:ext cx="1960842" cy="369332"/>
          </a:xfrm>
          <a:prstGeom prst="rect">
            <a:avLst/>
          </a:prstGeom>
          <a:noFill/>
        </p:spPr>
        <p:txBody>
          <a:bodyPr wrap="square">
            <a:spAutoFit/>
          </a:bodyPr>
          <a:lstStyle/>
          <a:p>
            <a:pPr lvl="0" algn="ctr"/>
            <a:r>
              <a:rPr lang="en-GB" b="1">
                <a:solidFill>
                  <a:srgbClr val="10411E"/>
                </a:solidFill>
                <a:latin typeface="Roboto" panose="02000000000000000000" pitchFamily="2" charset="0"/>
                <a:ea typeface="Roboto" panose="02000000000000000000" pitchFamily="2" charset="0"/>
              </a:rPr>
              <a:t>D</a:t>
            </a:r>
          </a:p>
        </p:txBody>
      </p:sp>
      <p:sp>
        <p:nvSpPr>
          <p:cNvPr id="20" name="TextBox 19">
            <a:extLst>
              <a:ext uri="{FF2B5EF4-FFF2-40B4-BE49-F238E27FC236}">
                <a16:creationId xmlns:a16="http://schemas.microsoft.com/office/drawing/2014/main" id="{3353E47A-EC6E-1391-02BE-3FBBFB3ED996}"/>
              </a:ext>
            </a:extLst>
          </p:cNvPr>
          <p:cNvSpPr txBox="1"/>
          <p:nvPr/>
        </p:nvSpPr>
        <p:spPr>
          <a:xfrm>
            <a:off x="888778" y="4997133"/>
            <a:ext cx="10537448" cy="1005403"/>
          </a:xfrm>
          <a:prstGeom prst="rect">
            <a:avLst/>
          </a:prstGeom>
          <a:noFill/>
        </p:spPr>
        <p:txBody>
          <a:bodyPr wrap="square">
            <a:spAutoFit/>
          </a:bodyPr>
          <a:lstStyle/>
          <a:p>
            <a:pPr marL="0" indent="0" algn="just">
              <a:lnSpc>
                <a:spcPct val="110000"/>
              </a:lnSpc>
              <a:spcBef>
                <a:spcPts val="600"/>
              </a:spcBef>
              <a:buNone/>
              <a:tabLst>
                <a:tab pos="2865755" algn="ctr"/>
                <a:tab pos="5731510" algn="r"/>
              </a:tabLst>
            </a:pPr>
            <a:r>
              <a:rPr lang="en-GB" sz="1000" baseline="30000">
                <a:solidFill>
                  <a:schemeClr val="bg1">
                    <a:lumMod val="50000"/>
                  </a:schemeClr>
                </a:solidFill>
                <a:effectLst/>
                <a:latin typeface="Roboto"/>
                <a:ea typeface="Roboto"/>
                <a:cs typeface="Calibri"/>
              </a:rPr>
              <a:t>1 </a:t>
            </a:r>
            <a:r>
              <a:rPr lang="en-GB" sz="1000">
                <a:solidFill>
                  <a:schemeClr val="bg1">
                    <a:lumMod val="50000"/>
                  </a:schemeClr>
                </a:solidFill>
                <a:effectLst/>
                <a:latin typeface="Roboto" panose="02000000000000000000" pitchFamily="2" charset="0"/>
                <a:ea typeface="MS Mincho" panose="02020609040205080304" pitchFamily="49" charset="-128"/>
                <a:cs typeface="Times New Roman" panose="02020603050405020304" pitchFamily="18" charset="0"/>
              </a:rPr>
              <a:t>In a manner that is consistent with its constitutional documents and the duties of its directors and senior managers.</a:t>
            </a:r>
            <a:endParaRPr lang="en-GB" sz="1000" baseline="30000">
              <a:solidFill>
                <a:schemeClr val="bg1">
                  <a:lumMod val="50000"/>
                </a:schemeClr>
              </a:solidFill>
              <a:latin typeface="Roboto"/>
              <a:ea typeface="Roboto"/>
              <a:cs typeface="Calibri"/>
            </a:endParaRPr>
          </a:p>
          <a:p>
            <a:pPr marL="0" indent="0" algn="just">
              <a:lnSpc>
                <a:spcPct val="110000"/>
              </a:lnSpc>
              <a:spcBef>
                <a:spcPts val="600"/>
              </a:spcBef>
              <a:buNone/>
              <a:tabLst>
                <a:tab pos="2865755" algn="ctr"/>
                <a:tab pos="5731510" algn="r"/>
              </a:tabLst>
            </a:pPr>
            <a:r>
              <a:rPr lang="en-GB" sz="1000" baseline="30000">
                <a:solidFill>
                  <a:schemeClr val="bg1">
                    <a:lumMod val="50000"/>
                  </a:schemeClr>
                </a:solidFill>
                <a:latin typeface="Roboto"/>
                <a:ea typeface="Roboto"/>
                <a:cs typeface="Calibri"/>
              </a:rPr>
              <a:t>2 </a:t>
            </a:r>
            <a:r>
              <a:rPr lang="en-GB" sz="1000">
                <a:solidFill>
                  <a:schemeClr val="bg1">
                    <a:lumMod val="50000"/>
                  </a:schemeClr>
                </a:solidFill>
                <a:effectLst/>
                <a:latin typeface="Roboto" panose="02000000000000000000" pitchFamily="2" charset="0"/>
                <a:ea typeface="MS Mincho" panose="02020609040205080304" pitchFamily="49" charset="-128"/>
                <a:cs typeface="Times New Roman" panose="02020603050405020304" pitchFamily="18" charset="0"/>
              </a:rPr>
              <a:t>Transition plans should reflect the urgency to act. An entity’s transition plan should </a:t>
            </a:r>
            <a:r>
              <a:rPr lang="en-GB" sz="1000">
                <a:solidFill>
                  <a:schemeClr val="bg1">
                    <a:lumMod val="50000"/>
                  </a:schemeClr>
                </a:solidFill>
                <a:effectLst/>
                <a:latin typeface="Roboto" panose="02000000000000000000" pitchFamily="2" charset="0"/>
                <a:ea typeface="Times New Roman" panose="02020603050405020304" pitchFamily="18" charset="0"/>
                <a:cs typeface="Calibri" panose="020F0502020204030204" pitchFamily="34" charset="0"/>
              </a:rPr>
              <a:t>therefore be informed by both national commitments and the latest international agreement on climate change. This should also include relevant commitments made by jurisdictions in which the entity operates (i.e. Nationally Determined Contributions submitted under the Paris Agreement). For entities headquartered in the UK, this means that a transition plan should explain how the entity has taken into account the UK’s legal commitment to reducing GHG by at least 100% of 1990 levels (net zero) by 2050 and the interim targets defined in the Sixth Carbon Budget.</a:t>
            </a:r>
            <a:endParaRPr lang="en-GB" sz="1000">
              <a:solidFill>
                <a:schemeClr val="bg1">
                  <a:lumMod val="50000"/>
                </a:schemeClr>
              </a:solidFill>
              <a:effectLst/>
              <a:latin typeface="Roboto"/>
              <a:ea typeface="Roboto"/>
              <a:cs typeface="Times New Roman"/>
            </a:endParaRPr>
          </a:p>
        </p:txBody>
      </p:sp>
      <p:sp>
        <p:nvSpPr>
          <p:cNvPr id="21" name="TextBox 20">
            <a:extLst>
              <a:ext uri="{FF2B5EF4-FFF2-40B4-BE49-F238E27FC236}">
                <a16:creationId xmlns:a16="http://schemas.microsoft.com/office/drawing/2014/main" id="{CF8A549B-6C4B-D710-BC03-36107659C775}"/>
              </a:ext>
            </a:extLst>
          </p:cNvPr>
          <p:cNvSpPr txBox="1"/>
          <p:nvPr/>
        </p:nvSpPr>
        <p:spPr>
          <a:xfrm>
            <a:off x="832851" y="1943322"/>
            <a:ext cx="9362573" cy="378565"/>
          </a:xfrm>
          <a:prstGeom prst="rect">
            <a:avLst/>
          </a:prstGeom>
          <a:noFill/>
        </p:spPr>
        <p:txBody>
          <a:bodyPr wrap="square">
            <a:spAutoFit/>
          </a:bodyPr>
          <a:lstStyle/>
          <a:p>
            <a:pPr marL="0" indent="0">
              <a:lnSpc>
                <a:spcPct val="110000"/>
              </a:lnSpc>
              <a:spcBef>
                <a:spcPts val="600"/>
              </a:spcBef>
              <a:spcAft>
                <a:spcPts val="600"/>
              </a:spcAft>
              <a:buNone/>
            </a:pPr>
            <a:r>
              <a:rPr lang="en-GB" sz="1800">
                <a:solidFill>
                  <a:srgbClr val="10411F"/>
                </a:solidFill>
                <a:effectLst/>
                <a:latin typeface="Roboto Medium" panose="02000000000000000000" pitchFamily="2" charset="0"/>
                <a:ea typeface="Roboto Medium" panose="02000000000000000000" pitchFamily="2" charset="0"/>
                <a:cs typeface="Times New Roman"/>
              </a:rPr>
              <a:t>A good practice transition plan should cover:</a:t>
            </a:r>
            <a:endParaRPr lang="en-GB" sz="1800" baseline="30000">
              <a:solidFill>
                <a:srgbClr val="10411F"/>
              </a:solidFill>
              <a:effectLst/>
              <a:latin typeface="Roboto Medium" panose="02000000000000000000" pitchFamily="2" charset="0"/>
              <a:ea typeface="Roboto Medium" panose="02000000000000000000" pitchFamily="2" charset="0"/>
              <a:cs typeface="Times New Roman" panose="02020603050405020304" pitchFamily="18" charset="0"/>
            </a:endParaRPr>
          </a:p>
        </p:txBody>
      </p:sp>
      <p:pic>
        <p:nvPicPr>
          <p:cNvPr id="22" name="Picture 2" descr="Image result for ulb llm international business law">
            <a:hlinkClick r:id="rId2"/>
            <a:extLst>
              <a:ext uri="{FF2B5EF4-FFF2-40B4-BE49-F238E27FC236}">
                <a16:creationId xmlns:a16="http://schemas.microsoft.com/office/drawing/2014/main" id="{1BE62421-FBCC-5AA6-6695-E533542548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5834785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25793C-47FF-2E20-07F6-2E57A5168264}"/>
            </a:ext>
          </a:extLst>
        </p:cNvPr>
        <p:cNvGrpSpPr/>
        <p:nvPr/>
      </p:nvGrpSpPr>
      <p:grpSpPr>
        <a:xfrm>
          <a:off x="0" y="0"/>
          <a:ext cx="0" cy="0"/>
          <a:chOff x="0" y="0"/>
          <a:chExt cx="0" cy="0"/>
        </a:xfrm>
      </p:grpSpPr>
      <p:sp>
        <p:nvSpPr>
          <p:cNvPr id="2" name="Title 1" descr="|">
            <a:extLst>
              <a:ext uri="{FF2B5EF4-FFF2-40B4-BE49-F238E27FC236}">
                <a16:creationId xmlns:a16="http://schemas.microsoft.com/office/drawing/2014/main" id="{5FC76108-8B5F-CB07-2888-99A234AB4785}"/>
              </a:ext>
            </a:extLst>
          </p:cNvPr>
          <p:cNvSpPr>
            <a:spLocks noGrp="1"/>
          </p:cNvSpPr>
          <p:nvPr>
            <p:ph type="title"/>
          </p:nvPr>
        </p:nvSpPr>
        <p:spPr/>
        <p:txBody>
          <a:bodyPr/>
          <a:lstStyle/>
          <a:p>
            <a:r>
              <a:rPr lang="en-BE" dirty="0"/>
              <a:t>Illustrations</a:t>
            </a:r>
            <a:endParaRPr lang="en-GB" dirty="0"/>
          </a:p>
        </p:txBody>
      </p:sp>
      <p:pic>
        <p:nvPicPr>
          <p:cNvPr id="8" name="Picture 2" descr="Image result for ulb llm international business law">
            <a:hlinkClick r:id="rId3"/>
            <a:extLst>
              <a:ext uri="{FF2B5EF4-FFF2-40B4-BE49-F238E27FC236}">
                <a16:creationId xmlns:a16="http://schemas.microsoft.com/office/drawing/2014/main" id="{4D6BB2A7-CD19-CC32-B2B5-C119C06A25E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68937" y="374650"/>
            <a:ext cx="1019788" cy="716118"/>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15">
            <a:extLst>
              <a:ext uri="{FF2B5EF4-FFF2-40B4-BE49-F238E27FC236}">
                <a16:creationId xmlns:a16="http://schemas.microsoft.com/office/drawing/2014/main" id="{873EF48B-8BBA-13BD-B219-891D1FB9AD68}"/>
              </a:ext>
            </a:extLst>
          </p:cNvPr>
          <p:cNvPicPr>
            <a:picLocks noChangeAspect="1"/>
          </p:cNvPicPr>
          <p:nvPr/>
        </p:nvPicPr>
        <p:blipFill>
          <a:blip r:embed="rId5"/>
          <a:stretch>
            <a:fillRect/>
          </a:stretch>
        </p:blipFill>
        <p:spPr>
          <a:xfrm>
            <a:off x="496882" y="2223343"/>
            <a:ext cx="5727673" cy="3883167"/>
          </a:xfrm>
          <a:prstGeom prst="rect">
            <a:avLst/>
          </a:prstGeom>
        </p:spPr>
      </p:pic>
      <p:pic>
        <p:nvPicPr>
          <p:cNvPr id="27" name="Picture 26">
            <a:extLst>
              <a:ext uri="{FF2B5EF4-FFF2-40B4-BE49-F238E27FC236}">
                <a16:creationId xmlns:a16="http://schemas.microsoft.com/office/drawing/2014/main" id="{313EC4B1-BE7F-1D4C-5188-D68D0D4A03E8}"/>
              </a:ext>
            </a:extLst>
          </p:cNvPr>
          <p:cNvPicPr>
            <a:picLocks noChangeAspect="1"/>
          </p:cNvPicPr>
          <p:nvPr/>
        </p:nvPicPr>
        <p:blipFill>
          <a:blip r:embed="rId6"/>
          <a:stretch>
            <a:fillRect/>
          </a:stretch>
        </p:blipFill>
        <p:spPr>
          <a:xfrm>
            <a:off x="139086" y="1347765"/>
            <a:ext cx="1867161" cy="990738"/>
          </a:xfrm>
          <a:prstGeom prst="rect">
            <a:avLst/>
          </a:prstGeom>
        </p:spPr>
      </p:pic>
      <p:sp>
        <p:nvSpPr>
          <p:cNvPr id="29" name="TextBox 28">
            <a:extLst>
              <a:ext uri="{FF2B5EF4-FFF2-40B4-BE49-F238E27FC236}">
                <a16:creationId xmlns:a16="http://schemas.microsoft.com/office/drawing/2014/main" id="{86D27C2B-331A-4162-13A9-8351E08BB8E4}"/>
              </a:ext>
            </a:extLst>
          </p:cNvPr>
          <p:cNvSpPr txBox="1"/>
          <p:nvPr/>
        </p:nvSpPr>
        <p:spPr>
          <a:xfrm>
            <a:off x="1826208" y="1518854"/>
            <a:ext cx="3069020" cy="646331"/>
          </a:xfrm>
          <a:prstGeom prst="rect">
            <a:avLst/>
          </a:prstGeom>
          <a:noFill/>
        </p:spPr>
        <p:txBody>
          <a:bodyPr wrap="square" rtlCol="0">
            <a:spAutoFit/>
          </a:bodyPr>
          <a:lstStyle/>
          <a:p>
            <a:r>
              <a:rPr lang="en-US" dirty="0" err="1">
                <a:hlinkClick r:id="rId7"/>
              </a:rPr>
              <a:t>CocaCola_Global</a:t>
            </a:r>
            <a:r>
              <a:rPr lang="en-US" dirty="0">
                <a:hlinkClick r:id="rId7"/>
              </a:rPr>
              <a:t> Human Rights Policy</a:t>
            </a:r>
            <a:endParaRPr lang="fr-BE" dirty="0"/>
          </a:p>
        </p:txBody>
      </p:sp>
      <p:pic>
        <p:nvPicPr>
          <p:cNvPr id="56" name="Picture 55">
            <a:extLst>
              <a:ext uri="{FF2B5EF4-FFF2-40B4-BE49-F238E27FC236}">
                <a16:creationId xmlns:a16="http://schemas.microsoft.com/office/drawing/2014/main" id="{D7C23A21-D828-00BD-AB89-E23CA4FE3018}"/>
              </a:ext>
            </a:extLst>
          </p:cNvPr>
          <p:cNvPicPr>
            <a:picLocks noChangeAspect="1"/>
          </p:cNvPicPr>
          <p:nvPr/>
        </p:nvPicPr>
        <p:blipFill>
          <a:blip r:embed="rId8"/>
          <a:stretch>
            <a:fillRect/>
          </a:stretch>
        </p:blipFill>
        <p:spPr>
          <a:xfrm>
            <a:off x="6370150" y="2338503"/>
            <a:ext cx="5199117" cy="3138058"/>
          </a:xfrm>
          <a:prstGeom prst="rect">
            <a:avLst/>
          </a:prstGeom>
        </p:spPr>
      </p:pic>
      <p:pic>
        <p:nvPicPr>
          <p:cNvPr id="58" name="Picture 57">
            <a:extLst>
              <a:ext uri="{FF2B5EF4-FFF2-40B4-BE49-F238E27FC236}">
                <a16:creationId xmlns:a16="http://schemas.microsoft.com/office/drawing/2014/main" id="{D2BE3F0D-B3FE-673C-FFD7-BDF249CC6366}"/>
              </a:ext>
            </a:extLst>
          </p:cNvPr>
          <p:cNvPicPr>
            <a:picLocks noChangeAspect="1"/>
          </p:cNvPicPr>
          <p:nvPr/>
        </p:nvPicPr>
        <p:blipFill>
          <a:blip r:embed="rId9"/>
          <a:stretch>
            <a:fillRect/>
          </a:stretch>
        </p:blipFill>
        <p:spPr>
          <a:xfrm>
            <a:off x="9725563" y="1641061"/>
            <a:ext cx="1695687" cy="638264"/>
          </a:xfrm>
          <a:prstGeom prst="rect">
            <a:avLst/>
          </a:prstGeom>
        </p:spPr>
      </p:pic>
      <p:sp>
        <p:nvSpPr>
          <p:cNvPr id="59" name="TextBox 58">
            <a:extLst>
              <a:ext uri="{FF2B5EF4-FFF2-40B4-BE49-F238E27FC236}">
                <a16:creationId xmlns:a16="http://schemas.microsoft.com/office/drawing/2014/main" id="{3868C4B2-149A-CEC0-699B-DEBD2100AA27}"/>
              </a:ext>
            </a:extLst>
          </p:cNvPr>
          <p:cNvSpPr txBox="1"/>
          <p:nvPr/>
        </p:nvSpPr>
        <p:spPr>
          <a:xfrm>
            <a:off x="6370150" y="1775527"/>
            <a:ext cx="3069020" cy="369332"/>
          </a:xfrm>
          <a:prstGeom prst="rect">
            <a:avLst/>
          </a:prstGeom>
          <a:noFill/>
        </p:spPr>
        <p:txBody>
          <a:bodyPr wrap="square" rtlCol="0">
            <a:spAutoFit/>
          </a:bodyPr>
          <a:lstStyle/>
          <a:p>
            <a:r>
              <a:rPr lang="nl-BE" dirty="0">
                <a:hlinkClick r:id="rId10"/>
              </a:rPr>
              <a:t>Human right</a:t>
            </a:r>
            <a:r>
              <a:rPr lang="en-BE" dirty="0">
                <a:hlinkClick r:id="rId10"/>
              </a:rPr>
              <a:t>_</a:t>
            </a:r>
            <a:r>
              <a:rPr lang="en-BE" dirty="0" err="1">
                <a:hlinkClick r:id="rId10"/>
              </a:rPr>
              <a:t>pepsico</a:t>
            </a:r>
            <a:endParaRPr lang="fr-BE" dirty="0"/>
          </a:p>
        </p:txBody>
      </p:sp>
    </p:spTree>
    <p:extLst>
      <p:ext uri="{BB962C8B-B14F-4D97-AF65-F5344CB8AC3E}">
        <p14:creationId xmlns:p14="http://schemas.microsoft.com/office/powerpoint/2010/main" val="3776143067"/>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1382A3-C921-398A-7A0A-618468C6AD86}"/>
              </a:ext>
            </a:extLst>
          </p:cNvPr>
          <p:cNvSpPr>
            <a:spLocks noGrp="1"/>
          </p:cNvSpPr>
          <p:nvPr>
            <p:ph type="title"/>
          </p:nvPr>
        </p:nvSpPr>
        <p:spPr/>
        <p:txBody>
          <a:bodyPr/>
          <a:lstStyle/>
          <a:p>
            <a:r>
              <a:rPr lang="en-GB" dirty="0"/>
              <a:t>A Strategic and Rounded Approach</a:t>
            </a:r>
          </a:p>
        </p:txBody>
      </p:sp>
      <p:sp>
        <p:nvSpPr>
          <p:cNvPr id="6" name="Oval 5">
            <a:extLst>
              <a:ext uri="{FF2B5EF4-FFF2-40B4-BE49-F238E27FC236}">
                <a16:creationId xmlns:a16="http://schemas.microsoft.com/office/drawing/2014/main" id="{536DED7D-1B43-8241-47C1-91BE0DF868E5}"/>
              </a:ext>
            </a:extLst>
          </p:cNvPr>
          <p:cNvSpPr/>
          <p:nvPr/>
        </p:nvSpPr>
        <p:spPr>
          <a:xfrm>
            <a:off x="4466236" y="1752144"/>
            <a:ext cx="1872000" cy="1872000"/>
          </a:xfrm>
          <a:prstGeom prst="ellipse">
            <a:avLst/>
          </a:prstGeom>
          <a:solidFill>
            <a:srgbClr val="3A7453">
              <a:alpha val="55540"/>
            </a:srgbClr>
          </a:solidFill>
          <a:ln w="28575">
            <a:solidFill>
              <a:srgbClr val="1041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a:extLst>
              <a:ext uri="{FF2B5EF4-FFF2-40B4-BE49-F238E27FC236}">
                <a16:creationId xmlns:a16="http://schemas.microsoft.com/office/drawing/2014/main" id="{92483832-4C33-F7C5-706D-2D392271D200}"/>
              </a:ext>
            </a:extLst>
          </p:cNvPr>
          <p:cNvSpPr/>
          <p:nvPr/>
        </p:nvSpPr>
        <p:spPr>
          <a:xfrm>
            <a:off x="4466236" y="3098713"/>
            <a:ext cx="1872000" cy="1872000"/>
          </a:xfrm>
          <a:prstGeom prst="ellipse">
            <a:avLst/>
          </a:prstGeom>
          <a:solidFill>
            <a:srgbClr val="3A7453">
              <a:alpha val="55540"/>
            </a:srgbClr>
          </a:solidFill>
          <a:ln w="28575">
            <a:solidFill>
              <a:srgbClr val="1041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a:extLst>
              <a:ext uri="{FF2B5EF4-FFF2-40B4-BE49-F238E27FC236}">
                <a16:creationId xmlns:a16="http://schemas.microsoft.com/office/drawing/2014/main" id="{09D13646-CA3D-A0CE-2F88-C147C2E23603}"/>
              </a:ext>
            </a:extLst>
          </p:cNvPr>
          <p:cNvSpPr/>
          <p:nvPr/>
        </p:nvSpPr>
        <p:spPr>
          <a:xfrm>
            <a:off x="4466236" y="4445281"/>
            <a:ext cx="1872000" cy="1872000"/>
          </a:xfrm>
          <a:prstGeom prst="ellipse">
            <a:avLst/>
          </a:prstGeom>
          <a:solidFill>
            <a:srgbClr val="3A7453">
              <a:alpha val="55540"/>
            </a:srgbClr>
          </a:solidFill>
          <a:ln w="28575">
            <a:solidFill>
              <a:srgbClr val="10411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377B0340-7047-51B8-27D0-4C716118BE31}"/>
              </a:ext>
            </a:extLst>
          </p:cNvPr>
          <p:cNvSpPr/>
          <p:nvPr/>
        </p:nvSpPr>
        <p:spPr>
          <a:xfrm>
            <a:off x="414275" y="1328659"/>
            <a:ext cx="3696125" cy="4961923"/>
          </a:xfrm>
          <a:prstGeom prst="rect">
            <a:avLst/>
          </a:prstGeom>
          <a:solidFill>
            <a:schemeClr val="bg1">
              <a:lumMod val="8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5" name="Straight Connector 24">
            <a:extLst>
              <a:ext uri="{FF2B5EF4-FFF2-40B4-BE49-F238E27FC236}">
                <a16:creationId xmlns:a16="http://schemas.microsoft.com/office/drawing/2014/main" id="{F49926C6-05B6-B9C1-4820-3C5FCD51007F}"/>
              </a:ext>
            </a:extLst>
          </p:cNvPr>
          <p:cNvCxnSpPr>
            <a:cxnSpLocks/>
          </p:cNvCxnSpPr>
          <p:nvPr/>
        </p:nvCxnSpPr>
        <p:spPr>
          <a:xfrm>
            <a:off x="6616332" y="3228975"/>
            <a:ext cx="4517533" cy="0"/>
          </a:xfrm>
          <a:prstGeom prst="line">
            <a:avLst/>
          </a:prstGeom>
          <a:ln w="28575">
            <a:solidFill>
              <a:srgbClr val="10411E"/>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0DEBE26-8AD5-43A1-50DB-39D476120B4F}"/>
              </a:ext>
            </a:extLst>
          </p:cNvPr>
          <p:cNvCxnSpPr>
            <a:cxnSpLocks/>
          </p:cNvCxnSpPr>
          <p:nvPr/>
        </p:nvCxnSpPr>
        <p:spPr>
          <a:xfrm>
            <a:off x="6616332" y="4801963"/>
            <a:ext cx="4517533" cy="0"/>
          </a:xfrm>
          <a:prstGeom prst="line">
            <a:avLst/>
          </a:prstGeom>
          <a:ln w="28575">
            <a:solidFill>
              <a:srgbClr val="10411E"/>
            </a:solidFill>
          </a:ln>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0C58908C-526B-FACB-D923-F4F8DB2A6225}"/>
              </a:ext>
            </a:extLst>
          </p:cNvPr>
          <p:cNvSpPr txBox="1"/>
          <p:nvPr/>
        </p:nvSpPr>
        <p:spPr>
          <a:xfrm>
            <a:off x="4272191" y="1328660"/>
            <a:ext cx="5271041" cy="646331"/>
          </a:xfrm>
          <a:prstGeom prst="rect">
            <a:avLst/>
          </a:prstGeom>
          <a:noFill/>
        </p:spPr>
        <p:txBody>
          <a:bodyPr wrap="square" rtlCol="0">
            <a:spAutoFit/>
          </a:bodyPr>
          <a:lstStyle/>
          <a:p>
            <a:pPr algn="ctr"/>
            <a:r>
              <a:rPr lang="en-US" b="1">
                <a:solidFill>
                  <a:srgbClr val="10411E"/>
                </a:solidFill>
                <a:latin typeface="Roboto" panose="02000000000000000000" pitchFamily="2" charset="0"/>
                <a:ea typeface="Roboto" panose="02000000000000000000" pitchFamily="2" charset="0"/>
              </a:rPr>
              <a:t>Three principles for credible transition plans:</a:t>
            </a:r>
          </a:p>
          <a:p>
            <a:pPr algn="ctr"/>
            <a:endParaRPr lang="en-US" b="1">
              <a:solidFill>
                <a:srgbClr val="10411E"/>
              </a:solidFill>
              <a:latin typeface="Roboto" panose="02000000000000000000" pitchFamily="2" charset="0"/>
              <a:ea typeface="Roboto" panose="02000000000000000000" pitchFamily="2" charset="0"/>
            </a:endParaRPr>
          </a:p>
        </p:txBody>
      </p:sp>
      <p:sp>
        <p:nvSpPr>
          <p:cNvPr id="28" name="TextBox 27">
            <a:extLst>
              <a:ext uri="{FF2B5EF4-FFF2-40B4-BE49-F238E27FC236}">
                <a16:creationId xmlns:a16="http://schemas.microsoft.com/office/drawing/2014/main" id="{025EB8BC-39F2-A134-6F37-E8E654DBEE6D}"/>
              </a:ext>
            </a:extLst>
          </p:cNvPr>
          <p:cNvSpPr txBox="1"/>
          <p:nvPr/>
        </p:nvSpPr>
        <p:spPr>
          <a:xfrm>
            <a:off x="799250" y="1553977"/>
            <a:ext cx="2604596" cy="646331"/>
          </a:xfrm>
          <a:prstGeom prst="rect">
            <a:avLst/>
          </a:prstGeom>
          <a:noFill/>
        </p:spPr>
        <p:txBody>
          <a:bodyPr wrap="square" rtlCol="0">
            <a:spAutoFit/>
          </a:bodyPr>
          <a:lstStyle/>
          <a:p>
            <a:r>
              <a:rPr lang="en-US" b="1">
                <a:solidFill>
                  <a:srgbClr val="10411E"/>
                </a:solidFill>
                <a:latin typeface="Roboto" panose="02000000000000000000" pitchFamily="2" charset="0"/>
                <a:ea typeface="Roboto" panose="02000000000000000000" pitchFamily="2" charset="0"/>
              </a:rPr>
              <a:t>A Strategic and Rounded Approach</a:t>
            </a:r>
          </a:p>
        </p:txBody>
      </p:sp>
      <p:sp>
        <p:nvSpPr>
          <p:cNvPr id="29" name="TextBox 28">
            <a:extLst>
              <a:ext uri="{FF2B5EF4-FFF2-40B4-BE49-F238E27FC236}">
                <a16:creationId xmlns:a16="http://schemas.microsoft.com/office/drawing/2014/main" id="{1538554D-9380-67E6-9495-2005CF24385B}"/>
              </a:ext>
            </a:extLst>
          </p:cNvPr>
          <p:cNvSpPr txBox="1"/>
          <p:nvPr/>
        </p:nvSpPr>
        <p:spPr>
          <a:xfrm>
            <a:off x="799250" y="2425626"/>
            <a:ext cx="2813113" cy="3939540"/>
          </a:xfrm>
          <a:prstGeom prst="rect">
            <a:avLst/>
          </a:prstGeom>
          <a:noFill/>
        </p:spPr>
        <p:txBody>
          <a:bodyPr wrap="square">
            <a:spAutoFit/>
          </a:bodyPr>
          <a:lstStyle/>
          <a:p>
            <a:pPr marL="0" indent="0">
              <a:lnSpc>
                <a:spcPct val="100000"/>
              </a:lnSpc>
              <a:spcBef>
                <a:spcPts val="600"/>
              </a:spcBef>
              <a:spcAft>
                <a:spcPts val="600"/>
              </a:spcAft>
              <a:buNone/>
            </a:pPr>
            <a:r>
              <a:rPr lang="en-GB" sz="1600">
                <a:solidFill>
                  <a:srgbClr val="10411E"/>
                </a:solidFill>
                <a:latin typeface="Roboto Medium" panose="02000000000000000000" pitchFamily="2" charset="0"/>
                <a:ea typeface="Roboto Medium" panose="02000000000000000000" pitchFamily="2" charset="0"/>
              </a:rPr>
              <a:t>The TPT also recommends that entities consider the full range of levers at their disposal to contribute to and prepare for an economy-wide transition to net zero. This will help avoid potential unintended consequences such as ‘paper decarbonisation’ with limited real world impact. </a:t>
            </a:r>
          </a:p>
          <a:p>
            <a:endParaRPr lang="en-US" sz="1400">
              <a:solidFill>
                <a:srgbClr val="10411E"/>
              </a:solidFill>
              <a:latin typeface="Roboto" panose="02000000000000000000" pitchFamily="2" charset="0"/>
              <a:ea typeface="Roboto" panose="02000000000000000000" pitchFamily="2" charset="0"/>
              <a:cs typeface="+mn-lt"/>
            </a:endParaRPr>
          </a:p>
          <a:p>
            <a:endParaRPr lang="en-US" sz="1100">
              <a:solidFill>
                <a:srgbClr val="10411E"/>
              </a:solidFill>
              <a:latin typeface="Roboto" panose="02000000000000000000" pitchFamily="2" charset="0"/>
              <a:ea typeface="Roboto" panose="02000000000000000000" pitchFamily="2" charset="0"/>
              <a:cs typeface="+mn-lt"/>
            </a:endParaRPr>
          </a:p>
          <a:p>
            <a:endParaRPr lang="en-US" sz="1100">
              <a:solidFill>
                <a:srgbClr val="10411E"/>
              </a:solidFill>
              <a:latin typeface="Roboto" panose="02000000000000000000" pitchFamily="2" charset="0"/>
              <a:ea typeface="Roboto" panose="02000000000000000000" pitchFamily="2" charset="0"/>
              <a:cs typeface="+mn-lt"/>
            </a:endParaRPr>
          </a:p>
          <a:p>
            <a:endParaRPr lang="en-US" sz="1100">
              <a:solidFill>
                <a:srgbClr val="10411E"/>
              </a:solidFill>
              <a:latin typeface="Roboto" panose="02000000000000000000" pitchFamily="2" charset="0"/>
              <a:ea typeface="Roboto" panose="02000000000000000000" pitchFamily="2" charset="0"/>
              <a:cs typeface="+mn-lt"/>
            </a:endParaRPr>
          </a:p>
          <a:p>
            <a:endParaRPr lang="en-US" sz="1100">
              <a:solidFill>
                <a:srgbClr val="10411E"/>
              </a:solidFill>
              <a:latin typeface="Roboto" panose="02000000000000000000" pitchFamily="2" charset="0"/>
              <a:ea typeface="Roboto" panose="02000000000000000000" pitchFamily="2" charset="0"/>
              <a:cs typeface="+mn-lt"/>
            </a:endParaRPr>
          </a:p>
          <a:p>
            <a:endParaRPr lang="en-US" sz="1100">
              <a:solidFill>
                <a:srgbClr val="10411E"/>
              </a:solidFill>
              <a:latin typeface="Roboto" panose="02000000000000000000" pitchFamily="2" charset="0"/>
              <a:ea typeface="Roboto" panose="02000000000000000000" pitchFamily="2" charset="0"/>
              <a:cs typeface="+mn-lt"/>
            </a:endParaRPr>
          </a:p>
        </p:txBody>
      </p:sp>
      <p:sp>
        <p:nvSpPr>
          <p:cNvPr id="30" name="TextBox 29">
            <a:extLst>
              <a:ext uri="{FF2B5EF4-FFF2-40B4-BE49-F238E27FC236}">
                <a16:creationId xmlns:a16="http://schemas.microsoft.com/office/drawing/2014/main" id="{E26F42A5-FF85-48CA-AD25-9BF6E0F5B396}"/>
              </a:ext>
            </a:extLst>
          </p:cNvPr>
          <p:cNvSpPr txBox="1"/>
          <p:nvPr/>
        </p:nvSpPr>
        <p:spPr>
          <a:xfrm>
            <a:off x="6642383" y="2265850"/>
            <a:ext cx="3806542" cy="52322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srgbClr val="10411E"/>
                </a:solidFill>
                <a:latin typeface="Roboto" panose="02000000000000000000" pitchFamily="2" charset="0"/>
                <a:ea typeface="Roboto" panose="02000000000000000000" pitchFamily="2" charset="0"/>
              </a:rPr>
              <a:t>Contribute to and prepare for a rapid and orderly economy-wide net zero transition</a:t>
            </a:r>
          </a:p>
        </p:txBody>
      </p:sp>
      <p:sp>
        <p:nvSpPr>
          <p:cNvPr id="31" name="TextBox 30">
            <a:extLst>
              <a:ext uri="{FF2B5EF4-FFF2-40B4-BE49-F238E27FC236}">
                <a16:creationId xmlns:a16="http://schemas.microsoft.com/office/drawing/2014/main" id="{D8F32A13-C3C9-0204-7504-A69886D2C53F}"/>
              </a:ext>
            </a:extLst>
          </p:cNvPr>
          <p:cNvSpPr txBox="1"/>
          <p:nvPr/>
        </p:nvSpPr>
        <p:spPr>
          <a:xfrm>
            <a:off x="6642383" y="3706617"/>
            <a:ext cx="3632752" cy="738664"/>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srgbClr val="10411E"/>
                </a:solidFill>
                <a:latin typeface="Roboto" panose="02000000000000000000" pitchFamily="2" charset="0"/>
                <a:ea typeface="Roboto" panose="02000000000000000000" pitchFamily="2" charset="0"/>
              </a:rPr>
              <a:t>Focus on concrete actions which emphasise the short-term and strive for resilience</a:t>
            </a:r>
          </a:p>
        </p:txBody>
      </p:sp>
      <p:sp>
        <p:nvSpPr>
          <p:cNvPr id="32" name="TextBox 31">
            <a:extLst>
              <a:ext uri="{FF2B5EF4-FFF2-40B4-BE49-F238E27FC236}">
                <a16:creationId xmlns:a16="http://schemas.microsoft.com/office/drawing/2014/main" id="{F48DA1B7-DD41-34A1-1808-12893135509E}"/>
              </a:ext>
            </a:extLst>
          </p:cNvPr>
          <p:cNvSpPr txBox="1"/>
          <p:nvPr/>
        </p:nvSpPr>
        <p:spPr>
          <a:xfrm>
            <a:off x="6616332" y="5063572"/>
            <a:ext cx="4227432" cy="954107"/>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400">
                <a:solidFill>
                  <a:srgbClr val="10411E"/>
                </a:solidFill>
                <a:latin typeface="Roboto" panose="02000000000000000000" pitchFamily="2" charset="0"/>
                <a:ea typeface="Roboto" panose="02000000000000000000" pitchFamily="2" charset="0"/>
              </a:rPr>
              <a:t>Enable delivery of the plan through clear governance mechanisms along with consistent, comparable and decision-useful reporting and verification</a:t>
            </a:r>
          </a:p>
        </p:txBody>
      </p:sp>
      <p:sp>
        <p:nvSpPr>
          <p:cNvPr id="33" name="TextBox 32">
            <a:extLst>
              <a:ext uri="{FF2B5EF4-FFF2-40B4-BE49-F238E27FC236}">
                <a16:creationId xmlns:a16="http://schemas.microsoft.com/office/drawing/2014/main" id="{A5E4118E-8595-D1FF-A1E9-12EA1F3F406B}"/>
              </a:ext>
            </a:extLst>
          </p:cNvPr>
          <p:cNvSpPr txBox="1"/>
          <p:nvPr/>
        </p:nvSpPr>
        <p:spPr>
          <a:xfrm>
            <a:off x="4504840" y="2425626"/>
            <a:ext cx="1833396" cy="313932"/>
          </a:xfrm>
          <a:prstGeom prst="rect">
            <a:avLst/>
          </a:prstGeom>
          <a:noFill/>
        </p:spPr>
        <p:txBody>
          <a:bodyPr wrap="square" rtlCol="0">
            <a:spAutoFit/>
          </a:bodyPr>
          <a:lstStyle/>
          <a:p>
            <a:pPr algn="ctr">
              <a:lnSpc>
                <a:spcPct val="90000"/>
              </a:lnSpc>
            </a:pPr>
            <a:r>
              <a:rPr lang="en-US" sz="1600">
                <a:solidFill>
                  <a:srgbClr val="10411E"/>
                </a:solidFill>
                <a:latin typeface="Roboto Medium" panose="02000000000000000000" pitchFamily="2" charset="0"/>
                <a:ea typeface="Roboto Medium" panose="02000000000000000000" pitchFamily="2" charset="0"/>
              </a:rPr>
              <a:t>Ambition</a:t>
            </a:r>
          </a:p>
        </p:txBody>
      </p:sp>
      <p:sp>
        <p:nvSpPr>
          <p:cNvPr id="34" name="TextBox 33">
            <a:extLst>
              <a:ext uri="{FF2B5EF4-FFF2-40B4-BE49-F238E27FC236}">
                <a16:creationId xmlns:a16="http://schemas.microsoft.com/office/drawing/2014/main" id="{45DDAFD9-91B8-0273-75F7-83F285975A5E}"/>
              </a:ext>
            </a:extLst>
          </p:cNvPr>
          <p:cNvSpPr txBox="1"/>
          <p:nvPr/>
        </p:nvSpPr>
        <p:spPr>
          <a:xfrm>
            <a:off x="4558879" y="3863922"/>
            <a:ext cx="1672620" cy="313932"/>
          </a:xfrm>
          <a:prstGeom prst="rect">
            <a:avLst/>
          </a:prstGeom>
          <a:noFill/>
        </p:spPr>
        <p:txBody>
          <a:bodyPr wrap="square" rtlCol="0">
            <a:spAutoFit/>
          </a:bodyPr>
          <a:lstStyle/>
          <a:p>
            <a:pPr algn="ctr">
              <a:lnSpc>
                <a:spcPct val="90000"/>
              </a:lnSpc>
            </a:pPr>
            <a:r>
              <a:rPr lang="en-US" sz="1600">
                <a:solidFill>
                  <a:srgbClr val="10411E"/>
                </a:solidFill>
                <a:latin typeface="Roboto Medium" panose="02000000000000000000" pitchFamily="2" charset="0"/>
                <a:ea typeface="Roboto Medium" panose="02000000000000000000" pitchFamily="2" charset="0"/>
              </a:rPr>
              <a:t>Action</a:t>
            </a:r>
          </a:p>
        </p:txBody>
      </p:sp>
      <p:sp>
        <p:nvSpPr>
          <p:cNvPr id="35" name="TextBox 34">
            <a:extLst>
              <a:ext uri="{FF2B5EF4-FFF2-40B4-BE49-F238E27FC236}">
                <a16:creationId xmlns:a16="http://schemas.microsoft.com/office/drawing/2014/main" id="{33BD468A-3624-A3A4-73BA-45A339F199DC}"/>
              </a:ext>
            </a:extLst>
          </p:cNvPr>
          <p:cNvSpPr txBox="1"/>
          <p:nvPr/>
        </p:nvSpPr>
        <p:spPr>
          <a:xfrm>
            <a:off x="4339196" y="5348940"/>
            <a:ext cx="2111986" cy="313932"/>
          </a:xfrm>
          <a:prstGeom prst="rect">
            <a:avLst/>
          </a:prstGeom>
          <a:noFill/>
        </p:spPr>
        <p:txBody>
          <a:bodyPr wrap="square" rtlCol="0">
            <a:spAutoFit/>
          </a:bodyPr>
          <a:lstStyle/>
          <a:p>
            <a:pPr algn="ctr">
              <a:lnSpc>
                <a:spcPct val="90000"/>
              </a:lnSpc>
            </a:pPr>
            <a:r>
              <a:rPr lang="en-US" sz="1600">
                <a:solidFill>
                  <a:srgbClr val="10411E"/>
                </a:solidFill>
                <a:latin typeface="Roboto Medium" panose="02000000000000000000" pitchFamily="2" charset="0"/>
                <a:ea typeface="Roboto Medium" panose="02000000000000000000" pitchFamily="2" charset="0"/>
              </a:rPr>
              <a:t>Accountability</a:t>
            </a:r>
          </a:p>
        </p:txBody>
      </p:sp>
      <p:sp>
        <p:nvSpPr>
          <p:cNvPr id="36" name="Rectangle 35">
            <a:extLst>
              <a:ext uri="{FF2B5EF4-FFF2-40B4-BE49-F238E27FC236}">
                <a16:creationId xmlns:a16="http://schemas.microsoft.com/office/drawing/2014/main" id="{18F5AF30-A518-9D81-E99D-25104E8BE7B1}"/>
              </a:ext>
            </a:extLst>
          </p:cNvPr>
          <p:cNvSpPr/>
          <p:nvPr/>
        </p:nvSpPr>
        <p:spPr>
          <a:xfrm>
            <a:off x="414259" y="1328659"/>
            <a:ext cx="106895" cy="3812525"/>
          </a:xfrm>
          <a:prstGeom prst="rect">
            <a:avLst/>
          </a:prstGeom>
          <a:solidFill>
            <a:srgbClr val="10411E"/>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7" name="Picture 2" descr="Image result for ulb llm international business law">
            <a:hlinkClick r:id="rId2"/>
            <a:extLst>
              <a:ext uri="{FF2B5EF4-FFF2-40B4-BE49-F238E27FC236}">
                <a16:creationId xmlns:a16="http://schemas.microsoft.com/office/drawing/2014/main" id="{05DFA3A3-5797-BC45-D10D-21CE97B6531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70795655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9787ACCA-7513-9E36-0BA5-C0110C8D39CA}"/>
              </a:ext>
            </a:extLst>
          </p:cNvPr>
          <p:cNvPicPr>
            <a:picLocks noChangeAspect="1"/>
          </p:cNvPicPr>
          <p:nvPr/>
        </p:nvPicPr>
        <p:blipFill rotWithShape="1">
          <a:blip r:embed="rId2">
            <a:extLst>
              <a:ext uri="{28A0092B-C50C-407E-A947-70E740481C1C}">
                <a14:useLocalDpi xmlns:a14="http://schemas.microsoft.com/office/drawing/2010/main" val="0"/>
              </a:ext>
            </a:extLst>
          </a:blip>
          <a:srcRect l="4656" t="32507" r="5487" b="32375"/>
          <a:stretch/>
        </p:blipFill>
        <p:spPr>
          <a:xfrm>
            <a:off x="1181100" y="1339699"/>
            <a:ext cx="8772525" cy="4849822"/>
          </a:xfrm>
          <a:prstGeom prst="rect">
            <a:avLst/>
          </a:prstGeom>
        </p:spPr>
      </p:pic>
      <p:sp>
        <p:nvSpPr>
          <p:cNvPr id="2" name="Title 1">
            <a:extLst>
              <a:ext uri="{FF2B5EF4-FFF2-40B4-BE49-F238E27FC236}">
                <a16:creationId xmlns:a16="http://schemas.microsoft.com/office/drawing/2014/main" id="{0B1382A3-C921-398A-7A0A-618468C6AD86}"/>
              </a:ext>
            </a:extLst>
          </p:cNvPr>
          <p:cNvSpPr>
            <a:spLocks noGrp="1"/>
          </p:cNvSpPr>
          <p:nvPr>
            <p:ph type="title"/>
          </p:nvPr>
        </p:nvSpPr>
        <p:spPr/>
        <p:txBody>
          <a:bodyPr/>
          <a:lstStyle/>
          <a:p>
            <a:r>
              <a:rPr lang="en-GB"/>
              <a:t>Four stages to preparing a transition plan</a:t>
            </a:r>
          </a:p>
        </p:txBody>
      </p:sp>
      <p:sp>
        <p:nvSpPr>
          <p:cNvPr id="3" name="Slide Number Placeholder 2">
            <a:extLst>
              <a:ext uri="{FF2B5EF4-FFF2-40B4-BE49-F238E27FC236}">
                <a16:creationId xmlns:a16="http://schemas.microsoft.com/office/drawing/2014/main" id="{86013E00-4247-EA80-9225-A9AF4D756C4B}"/>
              </a:ext>
            </a:extLst>
          </p:cNvPr>
          <p:cNvSpPr>
            <a:spLocks noGrp="1"/>
          </p:cNvSpPr>
          <p:nvPr>
            <p:ph type="sldNum" sz="quarter" idx="4"/>
          </p:nvPr>
        </p:nvSpPr>
        <p:spPr>
          <a:xfrm>
            <a:off x="11449319" y="6297770"/>
            <a:ext cx="493060" cy="423706"/>
          </a:xfrm>
          <a:prstGeom prst="rect">
            <a:avLst/>
          </a:prstGeom>
        </p:spPr>
        <p:txBody>
          <a:bodyPr vert="horz" lIns="91440" tIns="45720" rIns="91440" bIns="45720" rtlCol="0" anchor="ctr"/>
          <a:lstStyle>
            <a:defPPr>
              <a:defRPr lang="en-US"/>
            </a:defPPr>
            <a:lvl1pPr marL="0" algn="ctr" defTabSz="914400" rtl="0" eaLnBrk="1" latinLnBrk="0" hangingPunct="1">
              <a:defRPr sz="1600" b="1" i="0" kern="1200">
                <a:solidFill>
                  <a:srgbClr val="10411E"/>
                </a:solidFill>
                <a:latin typeface="Roboto Black" panose="02000000000000000000" pitchFamily="2" charset="0"/>
                <a:ea typeface="Roboto Black" panose="02000000000000000000" pitchFamily="2"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BB563765-3EA9-CB43-980B-22E4E69DF896}" type="slidenum">
              <a:rPr lang="en-US" smtClean="0"/>
              <a:pPr/>
              <a:t>70</a:t>
            </a:fld>
            <a:endParaRPr lang="en-US"/>
          </a:p>
        </p:txBody>
      </p:sp>
      <p:pic>
        <p:nvPicPr>
          <p:cNvPr id="4" name="Picture 2" descr="Image result for ulb llm international business law">
            <a:hlinkClick r:id="rId3"/>
            <a:extLst>
              <a:ext uri="{FF2B5EF4-FFF2-40B4-BE49-F238E27FC236}">
                <a16:creationId xmlns:a16="http://schemas.microsoft.com/office/drawing/2014/main" id="{FFE36E04-D86C-C6AB-F6E0-FDC8E8FD6BC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8377830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86EF39F-AE5E-FFA4-9E5D-D3329A0900B3}"/>
              </a:ext>
            </a:extLst>
          </p:cNvPr>
          <p:cNvSpPr>
            <a:spLocks noGrp="1"/>
          </p:cNvSpPr>
          <p:nvPr>
            <p:ph type="title"/>
          </p:nvPr>
        </p:nvSpPr>
        <p:spPr/>
        <p:txBody>
          <a:bodyPr>
            <a:normAutofit/>
          </a:bodyPr>
          <a:lstStyle/>
          <a:p>
            <a:r>
              <a:rPr lang="en-GB" dirty="0"/>
              <a:t>Transition plan framework structure</a:t>
            </a:r>
          </a:p>
        </p:txBody>
      </p:sp>
      <p:sp>
        <p:nvSpPr>
          <p:cNvPr id="10" name="Rectangle 3">
            <a:extLst>
              <a:ext uri="{FF2B5EF4-FFF2-40B4-BE49-F238E27FC236}">
                <a16:creationId xmlns:a16="http://schemas.microsoft.com/office/drawing/2014/main" id="{AB413A09-0055-732C-A1A9-AE1F304B53E4}"/>
              </a:ext>
            </a:extLst>
          </p:cNvPr>
          <p:cNvSpPr>
            <a:spLocks noChangeArrowheads="1"/>
          </p:cNvSpPr>
          <p:nvPr/>
        </p:nvSpPr>
        <p:spPr bwMode="auto">
          <a:xfrm>
            <a:off x="838200" y="3538023"/>
            <a:ext cx="184731"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altLang="en-US" sz="1800" b="0" i="0" u="none" strike="noStrike" kern="1200" cap="none" spc="0" normalizeH="0" baseline="0" noProof="0">
              <a:ln>
                <a:noFill/>
              </a:ln>
              <a:solidFill>
                <a:srgbClr val="000000"/>
              </a:solidFill>
              <a:effectLst/>
              <a:uLnTx/>
              <a:uFillTx/>
              <a:latin typeface="Roboto" panose="02000000000000000000" pitchFamily="2" charset="0"/>
              <a:ea typeface="Roboto" panose="02000000000000000000" pitchFamily="2" charset="0"/>
              <a:cs typeface="Arial"/>
            </a:endParaRPr>
          </a:p>
        </p:txBody>
      </p:sp>
      <p:pic>
        <p:nvPicPr>
          <p:cNvPr id="7" name="Picture 6" descr="Graphical user interface&#10;&#10;Description automatically generated">
            <a:extLst>
              <a:ext uri="{FF2B5EF4-FFF2-40B4-BE49-F238E27FC236}">
                <a16:creationId xmlns:a16="http://schemas.microsoft.com/office/drawing/2014/main" id="{AF4DE623-4D81-7A18-664A-4B4E7C2D0A12}"/>
              </a:ext>
            </a:extLst>
          </p:cNvPr>
          <p:cNvPicPr>
            <a:picLocks noChangeAspect="1"/>
          </p:cNvPicPr>
          <p:nvPr/>
        </p:nvPicPr>
        <p:blipFill>
          <a:blip r:embed="rId3"/>
          <a:stretch>
            <a:fillRect/>
          </a:stretch>
        </p:blipFill>
        <p:spPr>
          <a:xfrm>
            <a:off x="1446799" y="1304834"/>
            <a:ext cx="9298401" cy="4905465"/>
          </a:xfrm>
          <a:prstGeom prst="rect">
            <a:avLst/>
          </a:prstGeom>
        </p:spPr>
      </p:pic>
      <p:pic>
        <p:nvPicPr>
          <p:cNvPr id="3" name="Picture 2" descr="Image result for ulb llm international business law">
            <a:hlinkClick r:id="rId4"/>
            <a:extLst>
              <a:ext uri="{FF2B5EF4-FFF2-40B4-BE49-F238E27FC236}">
                <a16:creationId xmlns:a16="http://schemas.microsoft.com/office/drawing/2014/main" id="{FA8A07A2-B11D-649A-6C90-ECD71F9AD4C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15913867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879C2B-B190-42EF-9B5F-E1897E7B60D7}"/>
              </a:ext>
            </a:extLst>
          </p:cNvPr>
          <p:cNvSpPr>
            <a:spLocks noGrp="1"/>
          </p:cNvSpPr>
          <p:nvPr>
            <p:ph type="title"/>
          </p:nvPr>
        </p:nvSpPr>
        <p:spPr/>
        <p:txBody>
          <a:bodyPr/>
          <a:lstStyle/>
          <a:p>
            <a:r>
              <a:rPr lang="en-GB" dirty="0"/>
              <a:t>A wider look at governance for transition</a:t>
            </a:r>
          </a:p>
        </p:txBody>
      </p:sp>
      <p:sp>
        <p:nvSpPr>
          <p:cNvPr id="42" name="TextBox 41">
            <a:extLst>
              <a:ext uri="{FF2B5EF4-FFF2-40B4-BE49-F238E27FC236}">
                <a16:creationId xmlns:a16="http://schemas.microsoft.com/office/drawing/2014/main" id="{D3063A1C-E0A2-4731-B8DB-DC91DA78AC0A}"/>
              </a:ext>
            </a:extLst>
          </p:cNvPr>
          <p:cNvSpPr txBox="1"/>
          <p:nvPr/>
        </p:nvSpPr>
        <p:spPr>
          <a:xfrm>
            <a:off x="431802" y="1436965"/>
            <a:ext cx="11328398" cy="371342"/>
          </a:xfrm>
          <a:prstGeom prst="rect">
            <a:avLst/>
          </a:prstGeom>
          <a:solidFill>
            <a:srgbClr val="99CC99"/>
          </a:solidFill>
          <a:ln>
            <a:noFill/>
          </a:ln>
        </p:spPr>
        <p:style>
          <a:lnRef idx="0">
            <a:scrgbClr r="0" g="0" b="0"/>
          </a:lnRef>
          <a:fillRef idx="0">
            <a:scrgbClr r="0" g="0" b="0"/>
          </a:fillRef>
          <a:effectRef idx="0">
            <a:scrgbClr r="0" g="0" b="0"/>
          </a:effectRef>
          <a:fontRef idx="minor">
            <a:schemeClr val="lt1"/>
          </a:fontRef>
        </p:style>
        <p:txBody>
          <a:bodyPr spcFirstLastPara="0" vert="horz" wrap="square" lIns="48006" tIns="27432" rIns="48006" bIns="27432" numCol="1" spcCol="1270" anchor="ctr" anchorCtr="0">
            <a:noAutofit/>
          </a:bodyPr>
          <a:lstStyle/>
          <a:p>
            <a:pPr marL="0" marR="0" lvl="0" indent="0" algn="ctr" defTabSz="300038" rtl="0" eaLnBrk="1" fontAlgn="auto" latinLnBrk="0" hangingPunct="1">
              <a:lnSpc>
                <a:spcPct val="90000"/>
              </a:lnSpc>
              <a:spcBef>
                <a:spcPct val="0"/>
              </a:spcBef>
              <a:spcAft>
                <a:spcPct val="35000"/>
              </a:spcAft>
              <a:buClrTx/>
              <a:buSzTx/>
              <a:buFontTx/>
              <a:buNone/>
              <a:tabLst/>
              <a:defRPr/>
            </a:pPr>
            <a:r>
              <a:rPr kumimoji="0" lang="en-GB" sz="1400" b="1" i="0" u="none" strike="noStrike" kern="1200" cap="none" spc="0" normalizeH="0" baseline="0" noProof="0" dirty="0">
                <a:ln>
                  <a:noFill/>
                </a:ln>
                <a:solidFill>
                  <a:srgbClr val="FFFFFF"/>
                </a:solidFill>
                <a:effectLst/>
                <a:uLnTx/>
                <a:uFillTx/>
                <a:latin typeface="Arial"/>
                <a:ea typeface="+mn-ea"/>
                <a:cs typeface="Arial"/>
              </a:rPr>
              <a:t>Key focus areas  </a:t>
            </a:r>
          </a:p>
        </p:txBody>
      </p:sp>
      <p:grpSp>
        <p:nvGrpSpPr>
          <p:cNvPr id="7" name="Group 6">
            <a:extLst>
              <a:ext uri="{FF2B5EF4-FFF2-40B4-BE49-F238E27FC236}">
                <a16:creationId xmlns:a16="http://schemas.microsoft.com/office/drawing/2014/main" id="{5C9982A7-C7AD-911A-9ED8-D8CF6EAF7750}"/>
              </a:ext>
            </a:extLst>
          </p:cNvPr>
          <p:cNvGrpSpPr/>
          <p:nvPr/>
        </p:nvGrpSpPr>
        <p:grpSpPr>
          <a:xfrm>
            <a:off x="431800" y="1902298"/>
            <a:ext cx="11328398" cy="4206172"/>
            <a:chOff x="431800" y="1902298"/>
            <a:chExt cx="10659451" cy="4206172"/>
          </a:xfrm>
        </p:grpSpPr>
        <p:grpSp>
          <p:nvGrpSpPr>
            <p:cNvPr id="8" name="Group 7">
              <a:extLst>
                <a:ext uri="{FF2B5EF4-FFF2-40B4-BE49-F238E27FC236}">
                  <a16:creationId xmlns:a16="http://schemas.microsoft.com/office/drawing/2014/main" id="{03435FAF-32A8-78B4-0A3F-74DCE972A808}"/>
                </a:ext>
              </a:extLst>
            </p:cNvPr>
            <p:cNvGrpSpPr/>
            <p:nvPr/>
          </p:nvGrpSpPr>
          <p:grpSpPr>
            <a:xfrm>
              <a:off x="431800" y="1902298"/>
              <a:ext cx="3330168" cy="4206172"/>
              <a:chOff x="431800" y="1902298"/>
              <a:chExt cx="3330168" cy="4206172"/>
            </a:xfrm>
          </p:grpSpPr>
          <p:sp>
            <p:nvSpPr>
              <p:cNvPr id="17" name="TextBox 16">
                <a:extLst>
                  <a:ext uri="{FF2B5EF4-FFF2-40B4-BE49-F238E27FC236}">
                    <a16:creationId xmlns:a16="http://schemas.microsoft.com/office/drawing/2014/main" id="{C364E196-32DA-48B3-8A29-15516B2C5043}"/>
                  </a:ext>
                </a:extLst>
              </p:cNvPr>
              <p:cNvSpPr txBox="1"/>
              <p:nvPr/>
            </p:nvSpPr>
            <p:spPr>
              <a:xfrm>
                <a:off x="431800" y="1902298"/>
                <a:ext cx="3330168" cy="1339014"/>
              </a:xfrm>
              <a:prstGeom prst="rect">
                <a:avLst/>
              </a:prstGeom>
              <a:solidFill>
                <a:schemeClr val="accent6">
                  <a:lumMod val="20000"/>
                  <a:lumOff val="80000"/>
                </a:schemeClr>
              </a:solidFill>
              <a:ln>
                <a:noFill/>
              </a:ln>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36005" tIns="36005" rIns="48006" bIns="54007" numCol="1" spcCol="1270" anchor="t" anchorCtr="0">
                <a:noAutofit/>
              </a:bodyPr>
              <a:lstStyle/>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rial"/>
                    <a:ea typeface="+mn-ea"/>
                    <a:cs typeface="Arial"/>
                  </a:rPr>
                  <a:t>  Culture and tone from the top</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Sustained, clear senior messaging is critical to integration of transition priorities into BAU.</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Ensure board subcommittee </a:t>
                </a:r>
                <a:r>
                  <a:rPr kumimoji="0" lang="en-GB" sz="1200" b="0" i="0" u="none" strike="noStrike" kern="1200" cap="none" spc="0" normalizeH="0" baseline="0" noProof="0" dirty="0" err="1">
                    <a:ln>
                      <a:noFill/>
                    </a:ln>
                    <a:solidFill>
                      <a:srgbClr val="000000"/>
                    </a:solidFill>
                    <a:effectLst/>
                    <a:uLnTx/>
                    <a:uFillTx/>
                    <a:latin typeface="Arial"/>
                    <a:ea typeface="+mn-ea"/>
                    <a:cs typeface="Arial"/>
                  </a:rPr>
                  <a:t>ToRs</a:t>
                </a:r>
                <a:r>
                  <a:rPr kumimoji="0" lang="en-GB" sz="1200" b="0" i="0" u="none" strike="noStrike" kern="1200" cap="none" spc="0" normalizeH="0" baseline="0" noProof="0" dirty="0">
                    <a:ln>
                      <a:noFill/>
                    </a:ln>
                    <a:solidFill>
                      <a:srgbClr val="000000"/>
                    </a:solidFill>
                    <a:effectLst/>
                    <a:uLnTx/>
                    <a:uFillTx/>
                    <a:latin typeface="Arial"/>
                    <a:ea typeface="+mn-ea"/>
                    <a:cs typeface="Arial"/>
                  </a:rPr>
                  <a:t> address climate and ESG as required.</a:t>
                </a:r>
              </a:p>
              <a:p>
                <a:pPr marL="0" marR="0" lvl="1" indent="0" algn="ctr" defTabSz="300038" rtl="0" eaLnBrk="1" fontAlgn="auto" latinLnBrk="0" hangingPunct="1">
                  <a:lnSpc>
                    <a:spcPct val="90000"/>
                  </a:lnSpc>
                  <a:spcBef>
                    <a:spcPct val="0"/>
                  </a:spcBef>
                  <a:spcAft>
                    <a:spcPts val="450"/>
                  </a:spcAft>
                  <a:buClrTx/>
                  <a:buSzTx/>
                  <a:buFontTx/>
                  <a:buNone/>
                  <a:tabLst/>
                  <a:defRPr/>
                </a:pPr>
                <a:endParaRPr kumimoji="0" lang="en-GB" sz="1200" b="1" i="0" u="none" strike="noStrike" kern="1200" cap="none" spc="0" normalizeH="0" baseline="0" noProof="0" dirty="0">
                  <a:ln>
                    <a:noFill/>
                  </a:ln>
                  <a:solidFill>
                    <a:srgbClr val="000000"/>
                  </a:solidFill>
                  <a:effectLst/>
                  <a:uLnTx/>
                  <a:uFillTx/>
                  <a:latin typeface="Arial"/>
                  <a:ea typeface="+mn-ea"/>
                  <a:cs typeface="Arial"/>
                </a:endParaRPr>
              </a:p>
            </p:txBody>
          </p:sp>
          <p:sp>
            <p:nvSpPr>
              <p:cNvPr id="18" name="TextBox 17">
                <a:extLst>
                  <a:ext uri="{FF2B5EF4-FFF2-40B4-BE49-F238E27FC236}">
                    <a16:creationId xmlns:a16="http://schemas.microsoft.com/office/drawing/2014/main" id="{0A1B3BD4-4394-9074-2E9D-7FCD4A930C7B}"/>
                  </a:ext>
                </a:extLst>
              </p:cNvPr>
              <p:cNvSpPr txBox="1"/>
              <p:nvPr/>
            </p:nvSpPr>
            <p:spPr>
              <a:xfrm>
                <a:off x="431800" y="3345321"/>
                <a:ext cx="3330168" cy="1339013"/>
              </a:xfrm>
              <a:prstGeom prst="rect">
                <a:avLst/>
              </a:prstGeom>
              <a:solidFill>
                <a:schemeClr val="accent6">
                  <a:lumMod val="20000"/>
                  <a:lumOff val="80000"/>
                </a:schemeClr>
              </a:solidFill>
              <a:ln>
                <a:noFill/>
              </a:ln>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36005" tIns="36005" rIns="48006" bIns="54007" numCol="1" spcCol="1270" anchor="t" anchorCtr="0">
                <a:noAutofit/>
              </a:bodyPr>
              <a:lstStyle/>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 </a:t>
                </a:r>
                <a:r>
                  <a:rPr kumimoji="0" lang="en-GB" sz="1200" b="1" i="0" u="none" strike="noStrike" kern="1200" cap="none" spc="0" normalizeH="0" baseline="0" noProof="0" dirty="0">
                    <a:ln>
                      <a:noFill/>
                    </a:ln>
                    <a:solidFill>
                      <a:srgbClr val="000000"/>
                    </a:solidFill>
                    <a:effectLst/>
                    <a:uLnTx/>
                    <a:uFillTx/>
                    <a:latin typeface="Arial"/>
                    <a:ea typeface="+mn-ea"/>
                    <a:cs typeface="Arial"/>
                  </a:rPr>
                  <a:t>Monitoring performance</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Management information, and effective </a:t>
                </a:r>
                <a:br>
                  <a:rPr kumimoji="0" lang="en-GB" sz="1200" b="0" i="0" u="none" strike="noStrike" kern="1200" cap="none" spc="0" normalizeH="0" baseline="0" noProof="0" dirty="0">
                    <a:ln>
                      <a:noFill/>
                    </a:ln>
                    <a:solidFill>
                      <a:srgbClr val="000000"/>
                    </a:solidFill>
                    <a:effectLst/>
                    <a:uLnTx/>
                    <a:uFillTx/>
                    <a:latin typeface="Arial"/>
                    <a:ea typeface="+mn-ea"/>
                    <a:cs typeface="Arial"/>
                  </a:rPr>
                </a:br>
                <a:r>
                  <a:rPr kumimoji="0" lang="en-GB" sz="1200" b="0" i="0" u="none" strike="noStrike" kern="1200" cap="none" spc="0" normalizeH="0" baseline="0" noProof="0" dirty="0">
                    <a:ln>
                      <a:noFill/>
                    </a:ln>
                    <a:solidFill>
                      <a:srgbClr val="000000"/>
                    </a:solidFill>
                    <a:effectLst/>
                    <a:uLnTx/>
                    <a:uFillTx/>
                    <a:latin typeface="Arial"/>
                    <a:ea typeface="+mn-ea"/>
                    <a:cs typeface="Arial"/>
                  </a:rPr>
                  <a:t>escalation are important to track progress and make course correction.</a:t>
                </a:r>
              </a:p>
              <a:p>
                <a:pPr marL="0" marR="0" lvl="1" indent="0" algn="ctr" defTabSz="300038" rtl="0" eaLnBrk="1" fontAlgn="auto" latinLnBrk="0" hangingPunct="1">
                  <a:lnSpc>
                    <a:spcPct val="90000"/>
                  </a:lnSpc>
                  <a:spcBef>
                    <a:spcPct val="0"/>
                  </a:spcBef>
                  <a:spcAft>
                    <a:spcPts val="45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a:ea typeface="+mn-ea"/>
                  <a:cs typeface="Arial"/>
                </a:endParaRPr>
              </a:p>
            </p:txBody>
          </p:sp>
          <p:sp>
            <p:nvSpPr>
              <p:cNvPr id="19" name="TextBox 18">
                <a:extLst>
                  <a:ext uri="{FF2B5EF4-FFF2-40B4-BE49-F238E27FC236}">
                    <a16:creationId xmlns:a16="http://schemas.microsoft.com/office/drawing/2014/main" id="{27727623-54F7-68F4-EA88-D77E0BF52C1F}"/>
                  </a:ext>
                </a:extLst>
              </p:cNvPr>
              <p:cNvSpPr txBox="1"/>
              <p:nvPr/>
            </p:nvSpPr>
            <p:spPr>
              <a:xfrm>
                <a:off x="431800" y="4777781"/>
                <a:ext cx="3330168" cy="1330689"/>
              </a:xfrm>
              <a:prstGeom prst="rect">
                <a:avLst/>
              </a:prstGeom>
              <a:solidFill>
                <a:schemeClr val="accent6">
                  <a:lumMod val="20000"/>
                  <a:lumOff val="80000"/>
                </a:schemeClr>
              </a:solidFill>
              <a:ln>
                <a:noFill/>
              </a:ln>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36005" tIns="36005" rIns="48006" bIns="54007" numCol="1" spcCol="1270" anchor="t" anchorCtr="0">
                <a:noAutofit/>
              </a:bodyPr>
              <a:lstStyle/>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  </a:t>
                </a:r>
                <a:r>
                  <a:rPr kumimoji="0" lang="en-GB" sz="1200" b="1" i="0" u="none" strike="noStrike" kern="1200" cap="none" spc="0" normalizeH="0" baseline="0" noProof="0" dirty="0">
                    <a:ln>
                      <a:noFill/>
                    </a:ln>
                    <a:solidFill>
                      <a:srgbClr val="000000"/>
                    </a:solidFill>
                    <a:effectLst/>
                    <a:uLnTx/>
                    <a:uFillTx/>
                    <a:latin typeface="Arial"/>
                    <a:ea typeface="+mn-ea"/>
                    <a:cs typeface="Arial"/>
                  </a:rPr>
                  <a:t>Transacting</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Consistent approach to checking transactions and counterparties for TP alignment.</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Evidence approach to due diligence, investee or client transition plan assessment.</a:t>
                </a:r>
              </a:p>
            </p:txBody>
          </p:sp>
        </p:grpSp>
        <p:grpSp>
          <p:nvGrpSpPr>
            <p:cNvPr id="9" name="Group 8">
              <a:extLst>
                <a:ext uri="{FF2B5EF4-FFF2-40B4-BE49-F238E27FC236}">
                  <a16:creationId xmlns:a16="http://schemas.microsoft.com/office/drawing/2014/main" id="{14572592-D4C5-811C-234B-45B26AC72EAE}"/>
                </a:ext>
              </a:extLst>
            </p:cNvPr>
            <p:cNvGrpSpPr/>
            <p:nvPr/>
          </p:nvGrpSpPr>
          <p:grpSpPr>
            <a:xfrm>
              <a:off x="4096441" y="1902298"/>
              <a:ext cx="3330168" cy="4206172"/>
              <a:chOff x="4430915" y="1902298"/>
              <a:chExt cx="3330168" cy="4206172"/>
            </a:xfrm>
          </p:grpSpPr>
          <p:sp>
            <p:nvSpPr>
              <p:cNvPr id="14" name="TextBox 13">
                <a:extLst>
                  <a:ext uri="{FF2B5EF4-FFF2-40B4-BE49-F238E27FC236}">
                    <a16:creationId xmlns:a16="http://schemas.microsoft.com/office/drawing/2014/main" id="{4850350A-1A21-6F57-392F-11E5E8E1209C}"/>
                  </a:ext>
                </a:extLst>
              </p:cNvPr>
              <p:cNvSpPr txBox="1"/>
              <p:nvPr/>
            </p:nvSpPr>
            <p:spPr>
              <a:xfrm>
                <a:off x="4430915" y="1902298"/>
                <a:ext cx="3330168" cy="1339012"/>
              </a:xfrm>
              <a:prstGeom prst="rect">
                <a:avLst/>
              </a:prstGeom>
              <a:solidFill>
                <a:schemeClr val="accent6">
                  <a:lumMod val="20000"/>
                  <a:lumOff val="80000"/>
                </a:schemeClr>
              </a:solidFill>
              <a:ln>
                <a:noFill/>
              </a:ln>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36005" tIns="36005" rIns="48006" bIns="54007" numCol="1" spcCol="1270" anchor="t" anchorCtr="0">
                <a:noAutofit/>
              </a:bodyPr>
              <a:lstStyle/>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rial"/>
                    <a:ea typeface="+mn-ea"/>
                    <a:cs typeface="Arial"/>
                  </a:rPr>
                  <a:t>Strategy and Risk management</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Integrating material ESG factors into strategy, capital allocation  and the ERM system is core to effective governance if then used.</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Regular data provision to enable progress to </a:t>
                </a:r>
                <a:br>
                  <a:rPr kumimoji="0" lang="en-GB" sz="1200" b="0" i="0" u="none" strike="noStrike" kern="1200" cap="none" spc="0" normalizeH="0" baseline="0" noProof="0" dirty="0">
                    <a:ln>
                      <a:noFill/>
                    </a:ln>
                    <a:solidFill>
                      <a:srgbClr val="000000"/>
                    </a:solidFill>
                    <a:effectLst/>
                    <a:uLnTx/>
                    <a:uFillTx/>
                    <a:latin typeface="Arial"/>
                    <a:ea typeface="+mn-ea"/>
                    <a:cs typeface="Arial"/>
                  </a:rPr>
                </a:br>
                <a:r>
                  <a:rPr kumimoji="0" lang="en-GB" sz="1200" b="0" i="0" u="none" strike="noStrike" kern="1200" cap="none" spc="0" normalizeH="0" baseline="0" noProof="0" dirty="0">
                    <a:ln>
                      <a:noFill/>
                    </a:ln>
                    <a:solidFill>
                      <a:srgbClr val="000000"/>
                    </a:solidFill>
                    <a:effectLst/>
                    <a:uLnTx/>
                    <a:uFillTx/>
                    <a:latin typeface="Arial"/>
                    <a:ea typeface="+mn-ea"/>
                    <a:cs typeface="Arial"/>
                  </a:rPr>
                  <a:t>be tracked.</a:t>
                </a:r>
              </a:p>
            </p:txBody>
          </p:sp>
          <p:sp>
            <p:nvSpPr>
              <p:cNvPr id="15" name="TextBox 14">
                <a:extLst>
                  <a:ext uri="{FF2B5EF4-FFF2-40B4-BE49-F238E27FC236}">
                    <a16:creationId xmlns:a16="http://schemas.microsoft.com/office/drawing/2014/main" id="{5299058F-2AAD-AAB0-FFC4-CCBD8B020C58}"/>
                  </a:ext>
                </a:extLst>
              </p:cNvPr>
              <p:cNvSpPr txBox="1"/>
              <p:nvPr/>
            </p:nvSpPr>
            <p:spPr>
              <a:xfrm>
                <a:off x="4430915" y="3345322"/>
                <a:ext cx="3330168" cy="1339012"/>
              </a:xfrm>
              <a:prstGeom prst="rect">
                <a:avLst/>
              </a:prstGeom>
              <a:solidFill>
                <a:schemeClr val="accent6">
                  <a:lumMod val="20000"/>
                  <a:lumOff val="80000"/>
                </a:schemeClr>
              </a:solidFill>
              <a:ln>
                <a:noFill/>
              </a:ln>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36005" tIns="36005" rIns="48006" bIns="54007" numCol="1" spcCol="1270" anchor="t" anchorCtr="0">
                <a:noAutofit/>
              </a:bodyPr>
              <a:lstStyle/>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 </a:t>
                </a:r>
                <a:r>
                  <a:rPr kumimoji="0" lang="en-GB" sz="1200" b="1" i="0" u="none" strike="noStrike" kern="1200" cap="none" spc="0" normalizeH="0" baseline="0" noProof="0" dirty="0">
                    <a:ln>
                      <a:noFill/>
                    </a:ln>
                    <a:solidFill>
                      <a:srgbClr val="000000"/>
                    </a:solidFill>
                    <a:effectLst/>
                    <a:uLnTx/>
                    <a:uFillTx/>
                    <a:latin typeface="Arial"/>
                    <a:ea typeface="+mn-ea"/>
                    <a:cs typeface="Arial"/>
                  </a:rPr>
                  <a:t>Education, roles and responsibilities</a:t>
                </a:r>
                <a:endParaRPr kumimoji="0" lang="en-GB" sz="1200" b="0" i="0" u="none" strike="noStrike" kern="1200" cap="none" spc="0" normalizeH="0" baseline="0" noProof="0" dirty="0">
                  <a:ln>
                    <a:noFill/>
                  </a:ln>
                  <a:solidFill>
                    <a:srgbClr val="000000"/>
                  </a:solidFill>
                  <a:effectLst/>
                  <a:uLnTx/>
                  <a:uFillTx/>
                  <a:latin typeface="Arial"/>
                  <a:ea typeface="+mn-ea"/>
                  <a:cs typeface="Arial"/>
                </a:endParaRP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Training, adaption of roles and responsibilities </a:t>
                </a:r>
                <a:br>
                  <a:rPr kumimoji="0" lang="en-GB" sz="1200" b="0" i="0" u="none" strike="noStrike" kern="1200" cap="none" spc="0" normalizeH="0" baseline="0" noProof="0" dirty="0">
                    <a:ln>
                      <a:noFill/>
                    </a:ln>
                    <a:solidFill>
                      <a:srgbClr val="000000"/>
                    </a:solidFill>
                    <a:effectLst/>
                    <a:uLnTx/>
                    <a:uFillTx/>
                    <a:latin typeface="Arial"/>
                    <a:ea typeface="+mn-ea"/>
                    <a:cs typeface="Arial"/>
                  </a:rPr>
                </a:br>
                <a:r>
                  <a:rPr kumimoji="0" lang="en-GB" sz="1200" b="0" i="0" u="none" strike="noStrike" kern="1200" cap="none" spc="0" normalizeH="0" baseline="0" noProof="0" dirty="0">
                    <a:ln>
                      <a:noFill/>
                    </a:ln>
                    <a:solidFill>
                      <a:srgbClr val="000000"/>
                    </a:solidFill>
                    <a:effectLst/>
                    <a:uLnTx/>
                    <a:uFillTx/>
                    <a:latin typeface="Arial"/>
                    <a:ea typeface="+mn-ea"/>
                    <a:cs typeface="Arial"/>
                  </a:rPr>
                  <a:t>and access to information about opportunities </a:t>
                </a:r>
                <a:br>
                  <a:rPr kumimoji="0" lang="en-GB" sz="1200" b="0" i="0" u="none" strike="noStrike" kern="1200" cap="none" spc="0" normalizeH="0" baseline="0" noProof="0" dirty="0">
                    <a:ln>
                      <a:noFill/>
                    </a:ln>
                    <a:solidFill>
                      <a:srgbClr val="000000"/>
                    </a:solidFill>
                    <a:effectLst/>
                    <a:uLnTx/>
                    <a:uFillTx/>
                    <a:latin typeface="Arial"/>
                    <a:ea typeface="+mn-ea"/>
                    <a:cs typeface="Arial"/>
                  </a:rPr>
                </a:br>
                <a:r>
                  <a:rPr kumimoji="0" lang="en-GB" sz="1200" b="0" i="0" u="none" strike="noStrike" kern="1200" cap="none" spc="0" normalizeH="0" baseline="0" noProof="0" dirty="0">
                    <a:ln>
                      <a:noFill/>
                    </a:ln>
                    <a:solidFill>
                      <a:srgbClr val="000000"/>
                    </a:solidFill>
                    <a:effectLst/>
                    <a:uLnTx/>
                    <a:uFillTx/>
                    <a:latin typeface="Arial"/>
                    <a:ea typeface="+mn-ea"/>
                    <a:cs typeface="Arial"/>
                  </a:rPr>
                  <a:t>and obligations are necessary to drive changes </a:t>
                </a:r>
                <a:br>
                  <a:rPr kumimoji="0" lang="en-GB" sz="1200" b="0" i="0" u="none" strike="noStrike" kern="1200" cap="none" spc="0" normalizeH="0" baseline="0" noProof="0" dirty="0">
                    <a:ln>
                      <a:noFill/>
                    </a:ln>
                    <a:solidFill>
                      <a:srgbClr val="000000"/>
                    </a:solidFill>
                    <a:effectLst/>
                    <a:uLnTx/>
                    <a:uFillTx/>
                    <a:latin typeface="Arial"/>
                    <a:ea typeface="+mn-ea"/>
                    <a:cs typeface="Arial"/>
                  </a:rPr>
                </a:br>
                <a:r>
                  <a:rPr kumimoji="0" lang="en-GB" sz="1200" b="0" i="0" u="none" strike="noStrike" kern="1200" cap="none" spc="0" normalizeH="0" baseline="0" noProof="0" dirty="0">
                    <a:ln>
                      <a:noFill/>
                    </a:ln>
                    <a:solidFill>
                      <a:srgbClr val="000000"/>
                    </a:solidFill>
                    <a:effectLst/>
                    <a:uLnTx/>
                    <a:uFillTx/>
                    <a:latin typeface="Arial"/>
                    <a:ea typeface="+mn-ea"/>
                    <a:cs typeface="Arial"/>
                  </a:rPr>
                  <a:t>in behaviour.</a:t>
                </a:r>
              </a:p>
            </p:txBody>
          </p:sp>
          <p:sp>
            <p:nvSpPr>
              <p:cNvPr id="16" name="TextBox 15">
                <a:extLst>
                  <a:ext uri="{FF2B5EF4-FFF2-40B4-BE49-F238E27FC236}">
                    <a16:creationId xmlns:a16="http://schemas.microsoft.com/office/drawing/2014/main" id="{2DA32454-34C4-53BD-6CA4-F65B4A43A979}"/>
                  </a:ext>
                </a:extLst>
              </p:cNvPr>
              <p:cNvSpPr txBox="1"/>
              <p:nvPr/>
            </p:nvSpPr>
            <p:spPr>
              <a:xfrm>
                <a:off x="4430915" y="4777782"/>
                <a:ext cx="3330168" cy="1330688"/>
              </a:xfrm>
              <a:prstGeom prst="rect">
                <a:avLst/>
              </a:prstGeom>
              <a:solidFill>
                <a:schemeClr val="accent6">
                  <a:lumMod val="20000"/>
                  <a:lumOff val="80000"/>
                </a:schemeClr>
              </a:solidFill>
              <a:ln>
                <a:noFill/>
              </a:ln>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36005" tIns="36005" rIns="48006" bIns="54007" numCol="1" spcCol="1270" anchor="t" anchorCtr="0">
                <a:noAutofit/>
              </a:bodyPr>
              <a:lstStyle/>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1" i="0" u="none" strike="noStrike" kern="1200" cap="none" spc="0" normalizeH="0" baseline="0" noProof="0" dirty="0">
                    <a:ln>
                      <a:noFill/>
                    </a:ln>
                    <a:solidFill>
                      <a:srgbClr val="000000"/>
                    </a:solidFill>
                    <a:effectLst/>
                    <a:uLnTx/>
                    <a:uFillTx/>
                    <a:latin typeface="Arial"/>
                    <a:ea typeface="+mn-ea"/>
                    <a:cs typeface="Arial"/>
                  </a:rPr>
                  <a:t>Policies and processes</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Understand your commitments</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Policies and procedures to incorporate transition and to be effectively communicated and consistently applied.</a:t>
                </a:r>
              </a:p>
            </p:txBody>
          </p:sp>
        </p:grpSp>
        <p:grpSp>
          <p:nvGrpSpPr>
            <p:cNvPr id="10" name="Group 9">
              <a:extLst>
                <a:ext uri="{FF2B5EF4-FFF2-40B4-BE49-F238E27FC236}">
                  <a16:creationId xmlns:a16="http://schemas.microsoft.com/office/drawing/2014/main" id="{F5910DB1-10FD-E47E-E494-8A488F4AA255}"/>
                </a:ext>
              </a:extLst>
            </p:cNvPr>
            <p:cNvGrpSpPr/>
            <p:nvPr/>
          </p:nvGrpSpPr>
          <p:grpSpPr>
            <a:xfrm>
              <a:off x="7761083" y="1902299"/>
              <a:ext cx="3330168" cy="4206168"/>
              <a:chOff x="8430030" y="1902299"/>
              <a:chExt cx="3330168" cy="4206168"/>
            </a:xfrm>
          </p:grpSpPr>
          <p:sp>
            <p:nvSpPr>
              <p:cNvPr id="11" name="TextBox 10">
                <a:extLst>
                  <a:ext uri="{FF2B5EF4-FFF2-40B4-BE49-F238E27FC236}">
                    <a16:creationId xmlns:a16="http://schemas.microsoft.com/office/drawing/2014/main" id="{61B9A528-FA6F-31C9-A2BA-26E7A4818CD8}"/>
                  </a:ext>
                </a:extLst>
              </p:cNvPr>
              <p:cNvSpPr txBox="1"/>
              <p:nvPr/>
            </p:nvSpPr>
            <p:spPr>
              <a:xfrm>
                <a:off x="8430030" y="1902299"/>
                <a:ext cx="3330168" cy="1339011"/>
              </a:xfrm>
              <a:prstGeom prst="rect">
                <a:avLst/>
              </a:prstGeom>
              <a:solidFill>
                <a:schemeClr val="accent6">
                  <a:lumMod val="20000"/>
                  <a:lumOff val="80000"/>
                </a:schemeClr>
              </a:solidFill>
              <a:ln>
                <a:noFill/>
              </a:ln>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36005" tIns="36005" rIns="48006" bIns="54007" numCol="1" spcCol="1270" anchor="t" anchorCtr="0">
                <a:noAutofit/>
              </a:bodyPr>
              <a:lstStyle/>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  </a:t>
                </a:r>
                <a:r>
                  <a:rPr kumimoji="0" lang="en-GB" sz="1200" b="1" i="0" u="none" strike="noStrike" kern="1200" cap="none" spc="0" normalizeH="0" baseline="0" noProof="0" dirty="0">
                    <a:ln>
                      <a:noFill/>
                    </a:ln>
                    <a:solidFill>
                      <a:srgbClr val="000000"/>
                    </a:solidFill>
                    <a:effectLst/>
                    <a:uLnTx/>
                    <a:uFillTx/>
                    <a:latin typeface="Arial"/>
                    <a:ea typeface="+mn-ea"/>
                    <a:cs typeface="Arial"/>
                  </a:rPr>
                  <a:t>Oversight and resource</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Transition issues are cross cutting Consider how to ensure executive teams have appropriate responsibilities, competency and resource.</a:t>
                </a:r>
              </a:p>
            </p:txBody>
          </p:sp>
          <p:sp>
            <p:nvSpPr>
              <p:cNvPr id="12" name="TextBox 11">
                <a:extLst>
                  <a:ext uri="{FF2B5EF4-FFF2-40B4-BE49-F238E27FC236}">
                    <a16:creationId xmlns:a16="http://schemas.microsoft.com/office/drawing/2014/main" id="{ADF1317B-BA6E-A5C8-EA69-BB63CEA711E3}"/>
                  </a:ext>
                </a:extLst>
              </p:cNvPr>
              <p:cNvSpPr txBox="1"/>
              <p:nvPr/>
            </p:nvSpPr>
            <p:spPr>
              <a:xfrm>
                <a:off x="8430030" y="3345322"/>
                <a:ext cx="3330168" cy="1339012"/>
              </a:xfrm>
              <a:prstGeom prst="rect">
                <a:avLst/>
              </a:prstGeom>
              <a:solidFill>
                <a:schemeClr val="accent6">
                  <a:lumMod val="20000"/>
                  <a:lumOff val="80000"/>
                </a:schemeClr>
              </a:solidFill>
              <a:ln>
                <a:noFill/>
              </a:ln>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36005" tIns="36005" rIns="48006" bIns="54007" numCol="1" spcCol="1270" anchor="t" anchorCtr="0">
                <a:noAutofit/>
              </a:bodyPr>
              <a:lstStyle/>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 </a:t>
                </a:r>
                <a:r>
                  <a:rPr kumimoji="0" lang="en-GB" sz="1200" b="1" i="0" u="none" strike="noStrike" kern="1200" cap="none" spc="0" normalizeH="0" baseline="0" noProof="0" dirty="0">
                    <a:ln>
                      <a:noFill/>
                    </a:ln>
                    <a:solidFill>
                      <a:srgbClr val="000000"/>
                    </a:solidFill>
                    <a:effectLst/>
                    <a:uLnTx/>
                    <a:uFillTx/>
                    <a:latin typeface="Arial"/>
                    <a:ea typeface="+mn-ea"/>
                    <a:cs typeface="Arial"/>
                  </a:rPr>
                  <a:t>Incentives </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Consider alignment of incentives and performance frameworks to ESG strategy and check for perverse incentives.</a:t>
                </a:r>
              </a:p>
            </p:txBody>
          </p:sp>
          <p:sp>
            <p:nvSpPr>
              <p:cNvPr id="13" name="TextBox 12">
                <a:extLst>
                  <a:ext uri="{FF2B5EF4-FFF2-40B4-BE49-F238E27FC236}">
                    <a16:creationId xmlns:a16="http://schemas.microsoft.com/office/drawing/2014/main" id="{CE699087-CA45-C29E-6FC6-4C4B431DBEDC}"/>
                  </a:ext>
                </a:extLst>
              </p:cNvPr>
              <p:cNvSpPr txBox="1"/>
              <p:nvPr/>
            </p:nvSpPr>
            <p:spPr>
              <a:xfrm>
                <a:off x="8430030" y="4777781"/>
                <a:ext cx="3330168" cy="1330686"/>
              </a:xfrm>
              <a:prstGeom prst="rect">
                <a:avLst/>
              </a:prstGeom>
              <a:solidFill>
                <a:schemeClr val="accent6">
                  <a:lumMod val="20000"/>
                  <a:lumOff val="80000"/>
                </a:schemeClr>
              </a:solidFill>
              <a:ln>
                <a:noFill/>
              </a:ln>
            </p:spPr>
            <p:style>
              <a:lnRef idx="0">
                <a:scrgbClr r="0" g="0" b="0"/>
              </a:lnRef>
              <a:fillRef idx="0">
                <a:scrgbClr r="0" g="0" b="0"/>
              </a:fillRef>
              <a:effectRef idx="0">
                <a:scrgbClr r="0" g="0" b="0"/>
              </a:effectRef>
              <a:fontRef idx="minor">
                <a:schemeClr val="dk1">
                  <a:hueOff val="0"/>
                  <a:satOff val="0"/>
                  <a:lumOff val="0"/>
                  <a:alphaOff val="0"/>
                </a:schemeClr>
              </a:fontRef>
            </p:style>
            <p:txBody>
              <a:bodyPr spcFirstLastPara="0" vert="horz" wrap="square" lIns="36005" tIns="36005" rIns="48006" bIns="54007" numCol="1" spcCol="1270" anchor="t" anchorCtr="0">
                <a:noAutofit/>
              </a:bodyPr>
              <a:lstStyle/>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 </a:t>
                </a:r>
                <a:r>
                  <a:rPr kumimoji="0" lang="en-GB" sz="1200" b="1" i="0" u="none" strike="noStrike" kern="1200" cap="none" spc="0" normalizeH="0" baseline="0" noProof="0" dirty="0">
                    <a:ln>
                      <a:noFill/>
                    </a:ln>
                    <a:solidFill>
                      <a:srgbClr val="000000"/>
                    </a:solidFill>
                    <a:effectLst/>
                    <a:uLnTx/>
                    <a:uFillTx/>
                    <a:latin typeface="Arial"/>
                    <a:ea typeface="+mn-ea"/>
                    <a:cs typeface="Arial"/>
                  </a:rPr>
                  <a:t> Reports and data</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Process for gathering, retaining, collating data and effective and accurate communications.</a:t>
                </a:r>
              </a:p>
              <a:p>
                <a:pPr marL="0" marR="0" lvl="1" indent="0" algn="ctr" defTabSz="300038" rtl="0" eaLnBrk="1" fontAlgn="auto" latinLnBrk="0" hangingPunct="1">
                  <a:lnSpc>
                    <a:spcPct val="90000"/>
                  </a:lnSpc>
                  <a:spcBef>
                    <a:spcPct val="0"/>
                  </a:spcBef>
                  <a:spcAft>
                    <a:spcPts val="450"/>
                  </a:spcAft>
                  <a:buClrTx/>
                  <a:buSzTx/>
                  <a:buFontTx/>
                  <a:buNone/>
                  <a:tabLst/>
                  <a:defRPr/>
                </a:pPr>
                <a:r>
                  <a:rPr kumimoji="0" lang="en-GB" sz="1200" b="0" i="0" u="none" strike="noStrike" kern="1200" cap="none" spc="0" normalizeH="0" baseline="0" noProof="0" dirty="0">
                    <a:ln>
                      <a:noFill/>
                    </a:ln>
                    <a:solidFill>
                      <a:srgbClr val="000000"/>
                    </a:solidFill>
                    <a:effectLst/>
                    <a:uLnTx/>
                    <a:uFillTx/>
                    <a:latin typeface="Arial"/>
                    <a:ea typeface="+mn-ea"/>
                    <a:cs typeface="Arial"/>
                  </a:rPr>
                  <a:t>Record factors considered in decision making. </a:t>
                </a:r>
              </a:p>
            </p:txBody>
          </p:sp>
        </p:grpSp>
      </p:grpSp>
      <p:pic>
        <p:nvPicPr>
          <p:cNvPr id="3" name="Picture 2" descr="Image result for ulb llm international business law">
            <a:hlinkClick r:id="rId3"/>
            <a:extLst>
              <a:ext uri="{FF2B5EF4-FFF2-40B4-BE49-F238E27FC236}">
                <a16:creationId xmlns:a16="http://schemas.microsoft.com/office/drawing/2014/main" id="{720395A0-5D6A-0FFB-BB88-BE2D709778F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85846410"/>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879C2B-B190-42EF-9B5F-E1897E7B60D7}"/>
              </a:ext>
            </a:extLst>
          </p:cNvPr>
          <p:cNvSpPr>
            <a:spLocks noGrp="1"/>
          </p:cNvSpPr>
          <p:nvPr>
            <p:ph type="title"/>
          </p:nvPr>
        </p:nvSpPr>
        <p:spPr/>
        <p:txBody>
          <a:bodyPr/>
          <a:lstStyle/>
          <a:p>
            <a:r>
              <a:rPr lang="en-GB" dirty="0"/>
              <a:t>Example: Unilever transition plan</a:t>
            </a:r>
          </a:p>
        </p:txBody>
      </p:sp>
      <p:pic>
        <p:nvPicPr>
          <p:cNvPr id="4" name="Picture 3">
            <a:extLst>
              <a:ext uri="{FF2B5EF4-FFF2-40B4-BE49-F238E27FC236}">
                <a16:creationId xmlns:a16="http://schemas.microsoft.com/office/drawing/2014/main" id="{446147C7-17D1-E5EA-86E9-5F9A213A3202}"/>
              </a:ext>
            </a:extLst>
          </p:cNvPr>
          <p:cNvPicPr>
            <a:picLocks noChangeAspect="1"/>
          </p:cNvPicPr>
          <p:nvPr/>
        </p:nvPicPr>
        <p:blipFill>
          <a:blip r:embed="rId3"/>
          <a:stretch>
            <a:fillRect/>
          </a:stretch>
        </p:blipFill>
        <p:spPr>
          <a:xfrm>
            <a:off x="412800" y="1470073"/>
            <a:ext cx="8343901" cy="4665465"/>
          </a:xfrm>
          <a:prstGeom prst="rect">
            <a:avLst/>
          </a:prstGeom>
        </p:spPr>
      </p:pic>
      <p:pic>
        <p:nvPicPr>
          <p:cNvPr id="5" name="Picture 2" descr="Image result for ulb llm international business law">
            <a:hlinkClick r:id="rId4"/>
            <a:extLst>
              <a:ext uri="{FF2B5EF4-FFF2-40B4-BE49-F238E27FC236}">
                <a16:creationId xmlns:a16="http://schemas.microsoft.com/office/drawing/2014/main" id="{4E920E4C-1D23-2574-B7BE-FCA40094614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D3B33EBE-6DCA-4CAE-42E3-5B73C0B022BD}"/>
              </a:ext>
            </a:extLst>
          </p:cNvPr>
          <p:cNvSpPr txBox="1"/>
          <p:nvPr/>
        </p:nvSpPr>
        <p:spPr>
          <a:xfrm>
            <a:off x="8918256" y="2944678"/>
            <a:ext cx="2647668" cy="1200329"/>
          </a:xfrm>
          <a:prstGeom prst="rect">
            <a:avLst/>
          </a:prstGeom>
          <a:noFill/>
        </p:spPr>
        <p:txBody>
          <a:bodyPr wrap="square" rtlCol="0">
            <a:spAutoFit/>
          </a:bodyPr>
          <a:lstStyle/>
          <a:p>
            <a:r>
              <a:rPr lang="en-GB" dirty="0">
                <a:hlinkClick r:id="rId6"/>
              </a:rPr>
              <a:t>https://www.unilever.com/sustainability/climate/our-climate-transition-action-plan/</a:t>
            </a:r>
            <a:r>
              <a:rPr lang="en-GB" dirty="0"/>
              <a:t> </a:t>
            </a:r>
          </a:p>
        </p:txBody>
      </p:sp>
    </p:spTree>
    <p:extLst>
      <p:ext uri="{BB962C8B-B14F-4D97-AF65-F5344CB8AC3E}">
        <p14:creationId xmlns:p14="http://schemas.microsoft.com/office/powerpoint/2010/main" val="155854414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879C2B-B190-42EF-9B5F-E1897E7B60D7}"/>
              </a:ext>
            </a:extLst>
          </p:cNvPr>
          <p:cNvSpPr>
            <a:spLocks noGrp="1"/>
          </p:cNvSpPr>
          <p:nvPr>
            <p:ph type="title"/>
          </p:nvPr>
        </p:nvSpPr>
        <p:spPr/>
        <p:txBody>
          <a:bodyPr/>
          <a:lstStyle/>
          <a:p>
            <a:r>
              <a:rPr lang="en-GB" dirty="0"/>
              <a:t>Example: Unilever transition plan – value chain </a:t>
            </a:r>
          </a:p>
        </p:txBody>
      </p:sp>
      <p:pic>
        <p:nvPicPr>
          <p:cNvPr id="4" name="Picture 3">
            <a:extLst>
              <a:ext uri="{FF2B5EF4-FFF2-40B4-BE49-F238E27FC236}">
                <a16:creationId xmlns:a16="http://schemas.microsoft.com/office/drawing/2014/main" id="{A17313E6-53AF-8616-0824-00092D586E64}"/>
              </a:ext>
            </a:extLst>
          </p:cNvPr>
          <p:cNvPicPr>
            <a:picLocks noChangeAspect="1"/>
          </p:cNvPicPr>
          <p:nvPr/>
        </p:nvPicPr>
        <p:blipFill>
          <a:blip r:embed="rId3"/>
          <a:stretch>
            <a:fillRect/>
          </a:stretch>
        </p:blipFill>
        <p:spPr>
          <a:xfrm>
            <a:off x="1761866" y="1362075"/>
            <a:ext cx="8668267" cy="4846833"/>
          </a:xfrm>
          <a:prstGeom prst="rect">
            <a:avLst/>
          </a:prstGeom>
        </p:spPr>
      </p:pic>
      <p:pic>
        <p:nvPicPr>
          <p:cNvPr id="6" name="Picture 2" descr="Image result for ulb llm international business law">
            <a:hlinkClick r:id="rId4"/>
            <a:extLst>
              <a:ext uri="{FF2B5EF4-FFF2-40B4-BE49-F238E27FC236}">
                <a16:creationId xmlns:a16="http://schemas.microsoft.com/office/drawing/2014/main" id="{6A4440D7-A1B9-23C5-F1AA-5374917EE33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030003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B879C2B-B190-42EF-9B5F-E1897E7B60D7}"/>
              </a:ext>
            </a:extLst>
          </p:cNvPr>
          <p:cNvSpPr>
            <a:spLocks noGrp="1"/>
          </p:cNvSpPr>
          <p:nvPr>
            <p:ph type="title"/>
          </p:nvPr>
        </p:nvSpPr>
        <p:spPr/>
        <p:txBody>
          <a:bodyPr/>
          <a:lstStyle/>
          <a:p>
            <a:r>
              <a:rPr lang="en-GB" dirty="0"/>
              <a:t>Example: Unilever transition plan – governance </a:t>
            </a:r>
          </a:p>
        </p:txBody>
      </p:sp>
      <p:pic>
        <p:nvPicPr>
          <p:cNvPr id="7" name="Picture 6">
            <a:extLst>
              <a:ext uri="{FF2B5EF4-FFF2-40B4-BE49-F238E27FC236}">
                <a16:creationId xmlns:a16="http://schemas.microsoft.com/office/drawing/2014/main" id="{7D753151-A3E5-3BB3-FF83-AB751A000C02}"/>
              </a:ext>
            </a:extLst>
          </p:cNvPr>
          <p:cNvPicPr>
            <a:picLocks noChangeAspect="1"/>
          </p:cNvPicPr>
          <p:nvPr/>
        </p:nvPicPr>
        <p:blipFill>
          <a:blip r:embed="rId3"/>
          <a:stretch>
            <a:fillRect/>
          </a:stretch>
        </p:blipFill>
        <p:spPr>
          <a:xfrm>
            <a:off x="1758128" y="1323975"/>
            <a:ext cx="8656743" cy="4876800"/>
          </a:xfrm>
          <a:prstGeom prst="rect">
            <a:avLst/>
          </a:prstGeom>
        </p:spPr>
      </p:pic>
      <p:pic>
        <p:nvPicPr>
          <p:cNvPr id="8" name="Picture 2" descr="Image result for ulb llm international business law">
            <a:hlinkClick r:id="rId4"/>
            <a:extLst>
              <a:ext uri="{FF2B5EF4-FFF2-40B4-BE49-F238E27FC236}">
                <a16:creationId xmlns:a16="http://schemas.microsoft.com/office/drawing/2014/main" id="{3A49637F-65DC-673D-E835-D694DA016D9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84175"/>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37551858"/>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 picture containing water, riding, wave, surfing&#10;&#10;Description automatically generated">
            <a:extLst>
              <a:ext uri="{FF2B5EF4-FFF2-40B4-BE49-F238E27FC236}">
                <a16:creationId xmlns:a16="http://schemas.microsoft.com/office/drawing/2014/main" id="{5A3C4EE0-1820-48D0-BB74-886D5F8159AC}"/>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6" name="Title 1">
            <a:extLst>
              <a:ext uri="{FF2B5EF4-FFF2-40B4-BE49-F238E27FC236}">
                <a16:creationId xmlns:a16="http://schemas.microsoft.com/office/drawing/2014/main" id="{2D6FC4D6-44E0-4085-98C1-A844765F21E7}"/>
              </a:ext>
            </a:extLst>
          </p:cNvPr>
          <p:cNvSpPr txBox="1">
            <a:spLocks/>
          </p:cNvSpPr>
          <p:nvPr/>
        </p:nvSpPr>
        <p:spPr>
          <a:xfrm>
            <a:off x="683684" y="823383"/>
            <a:ext cx="11347450" cy="857250"/>
          </a:xfrm>
          <a:prstGeom prst="rect">
            <a:avLst/>
          </a:prstGeom>
        </p:spPr>
        <p:txBody>
          <a:bodyPr vert="horz" lIns="0" tIns="45720" rIns="91440" bIns="45720" rtlCol="0" anchor="ctr">
            <a:noAutofit/>
          </a:bodyPr>
          <a:lstStyle>
            <a:lvl1pPr marL="0" indent="0" algn="l" defTabSz="914400" rtl="0" eaLnBrk="1" latinLnBrk="0" hangingPunct="1">
              <a:spcBef>
                <a:spcPct val="0"/>
              </a:spcBef>
              <a:buNone/>
              <a:defRPr sz="2800" kern="1200">
                <a:solidFill>
                  <a:schemeClr val="tx2"/>
                </a:solidFill>
                <a:latin typeface="+mj-lt"/>
                <a:ea typeface="+mj-ea"/>
                <a:cs typeface="Arial" pitchFamily="34" charset="0"/>
              </a:defRPr>
            </a:lvl1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GB" sz="2800" b="1" i="0" u="none" strike="noStrike" kern="1200" cap="none" spc="0" normalizeH="0" baseline="0" noProof="0" dirty="0">
                <a:ln>
                  <a:noFill/>
                </a:ln>
                <a:solidFill>
                  <a:srgbClr val="FFFFFF"/>
                </a:solidFill>
                <a:effectLst/>
                <a:uLnTx/>
                <a:uFillTx/>
                <a:latin typeface="Arial" panose="020B0604020202020204" pitchFamily="34" charset="0"/>
                <a:ea typeface="Gulim" pitchFamily="34" charset="-127"/>
                <a:cs typeface="Arial" pitchFamily="34" charset="0"/>
              </a:rPr>
              <a:t>Impact for M&amp;A transactions</a:t>
            </a:r>
          </a:p>
        </p:txBody>
      </p:sp>
    </p:spTree>
    <p:extLst>
      <p:ext uri="{BB962C8B-B14F-4D97-AF65-F5344CB8AC3E}">
        <p14:creationId xmlns:p14="http://schemas.microsoft.com/office/powerpoint/2010/main" val="725123431"/>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Rounded Corners 41">
            <a:extLst>
              <a:ext uri="{FF2B5EF4-FFF2-40B4-BE49-F238E27FC236}">
                <a16:creationId xmlns:a16="http://schemas.microsoft.com/office/drawing/2014/main" id="{DF5A6E44-B31A-9336-35B4-27643E12158D}"/>
              </a:ext>
            </a:extLst>
          </p:cNvPr>
          <p:cNvSpPr/>
          <p:nvPr/>
        </p:nvSpPr>
        <p:spPr>
          <a:xfrm>
            <a:off x="2285999" y="3018696"/>
            <a:ext cx="5080714" cy="3271094"/>
          </a:xfrm>
          <a:prstGeom prst="roundRect">
            <a:avLst/>
          </a:prstGeom>
          <a:solidFill>
            <a:srgbClr val="F6F5F3"/>
          </a:solidFill>
          <a:ln w="12700">
            <a:solidFill>
              <a:srgbClr val="94A9CD"/>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 name="Title 1">
            <a:extLst>
              <a:ext uri="{FF2B5EF4-FFF2-40B4-BE49-F238E27FC236}">
                <a16:creationId xmlns:a16="http://schemas.microsoft.com/office/drawing/2014/main" id="{762A7D4D-E994-194F-9BA8-2CADFDCF5DBC}"/>
              </a:ext>
            </a:extLst>
          </p:cNvPr>
          <p:cNvSpPr>
            <a:spLocks noGrp="1"/>
          </p:cNvSpPr>
          <p:nvPr>
            <p:ph type="title"/>
          </p:nvPr>
        </p:nvSpPr>
        <p:spPr/>
        <p:txBody>
          <a:bodyPr/>
          <a:lstStyle/>
          <a:p>
            <a:r>
              <a:rPr lang="en-GB" dirty="0"/>
              <a:t>ESG issues throughout the lifecycle of an investment</a:t>
            </a:r>
          </a:p>
        </p:txBody>
      </p:sp>
      <p:grpSp>
        <p:nvGrpSpPr>
          <p:cNvPr id="3" name="Group 2">
            <a:extLst>
              <a:ext uri="{FF2B5EF4-FFF2-40B4-BE49-F238E27FC236}">
                <a16:creationId xmlns:a16="http://schemas.microsoft.com/office/drawing/2014/main" id="{816B6DD2-1AD8-725C-5E70-9D9EB5782B3F}"/>
              </a:ext>
            </a:extLst>
          </p:cNvPr>
          <p:cNvGrpSpPr/>
          <p:nvPr/>
        </p:nvGrpSpPr>
        <p:grpSpPr>
          <a:xfrm>
            <a:off x="152984" y="1333042"/>
            <a:ext cx="11825631" cy="5201697"/>
            <a:chOff x="152984" y="1333042"/>
            <a:chExt cx="11825631" cy="5201697"/>
          </a:xfrm>
        </p:grpSpPr>
        <p:sp>
          <p:nvSpPr>
            <p:cNvPr id="4" name="Down Arrow 31">
              <a:extLst>
                <a:ext uri="{FF2B5EF4-FFF2-40B4-BE49-F238E27FC236}">
                  <a16:creationId xmlns:a16="http://schemas.microsoft.com/office/drawing/2014/main" id="{0751004B-574A-C977-C568-54345622F293}"/>
                </a:ext>
              </a:extLst>
            </p:cNvPr>
            <p:cNvSpPr/>
            <p:nvPr/>
          </p:nvSpPr>
          <p:spPr>
            <a:xfrm>
              <a:off x="10184870" y="1583136"/>
              <a:ext cx="1102245" cy="1296523"/>
            </a:xfrm>
            <a:prstGeom prst="downArrow">
              <a:avLst/>
            </a:prstGeom>
            <a:solidFill>
              <a:srgbClr val="99C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5" name="Group 4">
              <a:extLst>
                <a:ext uri="{FF2B5EF4-FFF2-40B4-BE49-F238E27FC236}">
                  <a16:creationId xmlns:a16="http://schemas.microsoft.com/office/drawing/2014/main" id="{F14EAB81-F3EC-33AD-4B8B-EF97B4E89F77}"/>
                </a:ext>
              </a:extLst>
            </p:cNvPr>
            <p:cNvGrpSpPr/>
            <p:nvPr/>
          </p:nvGrpSpPr>
          <p:grpSpPr>
            <a:xfrm>
              <a:off x="152984" y="1357053"/>
              <a:ext cx="10498051" cy="5177686"/>
              <a:chOff x="250514" y="1738404"/>
              <a:chExt cx="10498051" cy="5177686"/>
            </a:xfrm>
          </p:grpSpPr>
          <p:grpSp>
            <p:nvGrpSpPr>
              <p:cNvPr id="8" name="Group 7">
                <a:extLst>
                  <a:ext uri="{FF2B5EF4-FFF2-40B4-BE49-F238E27FC236}">
                    <a16:creationId xmlns:a16="http://schemas.microsoft.com/office/drawing/2014/main" id="{A1FECACD-EABD-74C1-6B98-A27AA6664E3D}"/>
                  </a:ext>
                </a:extLst>
              </p:cNvPr>
              <p:cNvGrpSpPr/>
              <p:nvPr/>
            </p:nvGrpSpPr>
            <p:grpSpPr>
              <a:xfrm>
                <a:off x="250514" y="1738404"/>
                <a:ext cx="10498051" cy="5177686"/>
                <a:chOff x="295730" y="1428127"/>
                <a:chExt cx="12935618" cy="6379904"/>
              </a:xfrm>
            </p:grpSpPr>
            <p:cxnSp>
              <p:nvCxnSpPr>
                <p:cNvPr id="25" name="Straight Connector 24">
                  <a:extLst>
                    <a:ext uri="{FF2B5EF4-FFF2-40B4-BE49-F238E27FC236}">
                      <a16:creationId xmlns:a16="http://schemas.microsoft.com/office/drawing/2014/main" id="{B90746EE-6128-8A71-F898-870F65C108CB}"/>
                    </a:ext>
                  </a:extLst>
                </p:cNvPr>
                <p:cNvCxnSpPr>
                  <a:cxnSpLocks/>
                </p:cNvCxnSpPr>
                <p:nvPr/>
              </p:nvCxnSpPr>
              <p:spPr>
                <a:xfrm>
                  <a:off x="2154618" y="2290271"/>
                  <a:ext cx="11076730" cy="3108"/>
                </a:xfrm>
                <a:prstGeom prst="line">
                  <a:avLst/>
                </a:prstGeom>
                <a:ln w="38100">
                  <a:solidFill>
                    <a:srgbClr val="DFDBD7"/>
                  </a:solidFill>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3C31E632-2287-C975-AADD-5D9485C16F51}"/>
                    </a:ext>
                  </a:extLst>
                </p:cNvPr>
                <p:cNvGrpSpPr/>
                <p:nvPr/>
              </p:nvGrpSpPr>
              <p:grpSpPr>
                <a:xfrm>
                  <a:off x="776326" y="1428127"/>
                  <a:ext cx="1730505" cy="1914524"/>
                  <a:chOff x="431800" y="2471738"/>
                  <a:chExt cx="1730505" cy="1914524"/>
                </a:xfrm>
              </p:grpSpPr>
              <p:sp>
                <p:nvSpPr>
                  <p:cNvPr id="40" name="Down Arrow 3">
                    <a:extLst>
                      <a:ext uri="{FF2B5EF4-FFF2-40B4-BE49-F238E27FC236}">
                        <a16:creationId xmlns:a16="http://schemas.microsoft.com/office/drawing/2014/main" id="{22F6FABB-3584-65E8-C7BE-F61C9995E4E0}"/>
                      </a:ext>
                    </a:extLst>
                  </p:cNvPr>
                  <p:cNvSpPr/>
                  <p:nvPr/>
                </p:nvSpPr>
                <p:spPr>
                  <a:xfrm>
                    <a:off x="617961" y="2788696"/>
                    <a:ext cx="1358178" cy="1597566"/>
                  </a:xfrm>
                  <a:prstGeom prst="downArrow">
                    <a:avLst/>
                  </a:prstGeom>
                  <a:solidFill>
                    <a:srgbClr val="BF33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 name="Oval 40">
                    <a:extLst>
                      <a:ext uri="{FF2B5EF4-FFF2-40B4-BE49-F238E27FC236}">
                        <a16:creationId xmlns:a16="http://schemas.microsoft.com/office/drawing/2014/main" id="{E0761781-7769-CC79-48A6-520C26F0071A}"/>
                      </a:ext>
                    </a:extLst>
                  </p:cNvPr>
                  <p:cNvSpPr/>
                  <p:nvPr/>
                </p:nvSpPr>
                <p:spPr bwMode="auto">
                  <a:xfrm>
                    <a:off x="431800" y="2471738"/>
                    <a:ext cx="1730505" cy="1730505"/>
                  </a:xfrm>
                  <a:prstGeom prst="ellipse">
                    <a:avLst/>
                  </a:prstGeom>
                  <a:solidFill>
                    <a:srgbClr val="BF337F"/>
                  </a:solidFill>
                  <a:ln w="9525" cap="flat" cmpd="sng" algn="ctr">
                    <a:noFill/>
                    <a:prstDash val="solid"/>
                    <a:miter lim="800000"/>
                    <a:headEnd type="none" w="med" len="med"/>
                    <a:tailEnd type="none" w="med" len="med"/>
                  </a:ln>
                  <a:effectLst/>
                </p:spPr>
                <p:txBody>
                  <a:bodyPr vert="horz" wrap="none" lIns="54000" tIns="54000" rIns="54000" bIns="54000" numCol="1" rtlCol="0" anchor="ctr" anchorCtr="0" compatLnSpc="1">
                    <a:prstTxWarp prst="textNoShape">
                      <a:avLst/>
                    </a:prstTxWarp>
                  </a:bodyPr>
                  <a:lstStyle/>
                  <a:p>
                    <a:pPr algn="ctr" fontAlgn="base">
                      <a:spcBef>
                        <a:spcPct val="0"/>
                      </a:spcBef>
                      <a:spcAft>
                        <a:spcPct val="0"/>
                      </a:spcAft>
                    </a:pPr>
                    <a:r>
                      <a:rPr lang="en-GB" sz="1200" b="1" dirty="0">
                        <a:solidFill>
                          <a:schemeClr val="bg1"/>
                        </a:solidFill>
                      </a:rPr>
                      <a:t>Target </a:t>
                    </a:r>
                    <a:br>
                      <a:rPr lang="en-GB" sz="1200" b="1" dirty="0">
                        <a:solidFill>
                          <a:schemeClr val="bg1"/>
                        </a:solidFill>
                      </a:rPr>
                    </a:br>
                    <a:r>
                      <a:rPr lang="en-GB" sz="1200" b="1" dirty="0">
                        <a:solidFill>
                          <a:schemeClr val="bg1"/>
                        </a:solidFill>
                      </a:rPr>
                      <a:t>identification </a:t>
                    </a:r>
                    <a:br>
                      <a:rPr lang="en-GB" sz="1200" b="1" dirty="0">
                        <a:solidFill>
                          <a:schemeClr val="bg1"/>
                        </a:solidFill>
                      </a:rPr>
                    </a:br>
                    <a:r>
                      <a:rPr lang="en-GB" sz="1200" b="1" dirty="0">
                        <a:solidFill>
                          <a:schemeClr val="bg1"/>
                        </a:solidFill>
                      </a:rPr>
                      <a:t>and </a:t>
                    </a:r>
                    <a:br>
                      <a:rPr lang="en-GB" sz="1200" b="1" dirty="0">
                        <a:solidFill>
                          <a:schemeClr val="bg1"/>
                        </a:solidFill>
                      </a:rPr>
                    </a:br>
                    <a:r>
                      <a:rPr lang="en-GB" sz="1200" b="1" dirty="0">
                        <a:solidFill>
                          <a:schemeClr val="bg1"/>
                        </a:solidFill>
                      </a:rPr>
                      <a:t>screening</a:t>
                    </a:r>
                  </a:p>
                </p:txBody>
              </p:sp>
            </p:grpSp>
            <p:grpSp>
              <p:nvGrpSpPr>
                <p:cNvPr id="27" name="Group 26">
                  <a:extLst>
                    <a:ext uri="{FF2B5EF4-FFF2-40B4-BE49-F238E27FC236}">
                      <a16:creationId xmlns:a16="http://schemas.microsoft.com/office/drawing/2014/main" id="{4A48524F-604F-8A25-0EB0-85195C69249B}"/>
                    </a:ext>
                  </a:extLst>
                </p:cNvPr>
                <p:cNvGrpSpPr/>
                <p:nvPr/>
              </p:nvGrpSpPr>
              <p:grpSpPr>
                <a:xfrm>
                  <a:off x="6686968" y="1428127"/>
                  <a:ext cx="1730505" cy="1914524"/>
                  <a:chOff x="3874393" y="1338897"/>
                  <a:chExt cx="1370039" cy="1515726"/>
                </a:xfrm>
                <a:solidFill>
                  <a:srgbClr val="CF669F"/>
                </a:solidFill>
              </p:grpSpPr>
              <p:sp>
                <p:nvSpPr>
                  <p:cNvPr id="38" name="Down Arrow 34">
                    <a:extLst>
                      <a:ext uri="{FF2B5EF4-FFF2-40B4-BE49-F238E27FC236}">
                        <a16:creationId xmlns:a16="http://schemas.microsoft.com/office/drawing/2014/main" id="{196C5468-8134-38CC-F972-6F614E4935D8}"/>
                      </a:ext>
                    </a:extLst>
                  </p:cNvPr>
                  <p:cNvSpPr/>
                  <p:nvPr/>
                </p:nvSpPr>
                <p:spPr>
                  <a:xfrm>
                    <a:off x="4021778" y="1589832"/>
                    <a:ext cx="1075268" cy="1264791"/>
                  </a:xfrm>
                  <a:prstGeom prst="downArrow">
                    <a:avLst/>
                  </a:prstGeom>
                  <a:solidFill>
                    <a:srgbClr val="99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9" name="Oval 38">
                    <a:extLst>
                      <a:ext uri="{FF2B5EF4-FFF2-40B4-BE49-F238E27FC236}">
                        <a16:creationId xmlns:a16="http://schemas.microsoft.com/office/drawing/2014/main" id="{2C7A7C94-FB34-2DC5-688D-EE7CBB1D8A52}"/>
                      </a:ext>
                    </a:extLst>
                  </p:cNvPr>
                  <p:cNvSpPr/>
                  <p:nvPr/>
                </p:nvSpPr>
                <p:spPr bwMode="auto">
                  <a:xfrm>
                    <a:off x="3874393" y="1338897"/>
                    <a:ext cx="1370039" cy="1370039"/>
                  </a:xfrm>
                  <a:prstGeom prst="ellipse">
                    <a:avLst/>
                  </a:prstGeom>
                  <a:solidFill>
                    <a:srgbClr val="99CC99"/>
                  </a:solidFill>
                  <a:ln w="9525" cap="flat" cmpd="sng" algn="ctr">
                    <a:noFill/>
                    <a:prstDash val="solid"/>
                    <a:miter lim="800000"/>
                    <a:headEnd type="none" w="med" len="med"/>
                    <a:tailEnd type="none" w="med" len="med"/>
                  </a:ln>
                  <a:effectLst/>
                </p:spPr>
                <p:txBody>
                  <a:bodyPr vert="horz" wrap="none" lIns="54000" tIns="54000" rIns="54000" bIns="54000" numCol="1" rtlCol="0" anchor="ctr" anchorCtr="0" compatLnSpc="1">
                    <a:prstTxWarp prst="textNoShape">
                      <a:avLst/>
                    </a:prstTxWarp>
                  </a:bodyPr>
                  <a:lstStyle/>
                  <a:p>
                    <a:pPr algn="ctr" fontAlgn="base">
                      <a:spcBef>
                        <a:spcPct val="0"/>
                      </a:spcBef>
                      <a:spcAft>
                        <a:spcPct val="0"/>
                      </a:spcAft>
                    </a:pPr>
                    <a:r>
                      <a:rPr lang="en-GB" sz="1200" b="1" dirty="0">
                        <a:solidFill>
                          <a:schemeClr val="bg1"/>
                        </a:solidFill>
                      </a:rPr>
                      <a:t>Transaction </a:t>
                    </a:r>
                    <a:br>
                      <a:rPr lang="en-GB" sz="1200" b="1" dirty="0">
                        <a:solidFill>
                          <a:schemeClr val="bg1"/>
                        </a:solidFill>
                      </a:rPr>
                    </a:br>
                    <a:r>
                      <a:rPr lang="en-GB" sz="1200" b="1" dirty="0">
                        <a:solidFill>
                          <a:schemeClr val="bg1"/>
                        </a:solidFill>
                      </a:rPr>
                      <a:t>documents</a:t>
                    </a:r>
                  </a:p>
                </p:txBody>
              </p:sp>
            </p:grpSp>
            <p:grpSp>
              <p:nvGrpSpPr>
                <p:cNvPr id="28" name="Group 27">
                  <a:extLst>
                    <a:ext uri="{FF2B5EF4-FFF2-40B4-BE49-F238E27FC236}">
                      <a16:creationId xmlns:a16="http://schemas.microsoft.com/office/drawing/2014/main" id="{3B81481E-FB63-F655-4309-CA5162E7038C}"/>
                    </a:ext>
                  </a:extLst>
                </p:cNvPr>
                <p:cNvGrpSpPr/>
                <p:nvPr/>
              </p:nvGrpSpPr>
              <p:grpSpPr>
                <a:xfrm>
                  <a:off x="3708909" y="1428127"/>
                  <a:ext cx="1730505" cy="1914524"/>
                  <a:chOff x="2089775" y="1338897"/>
                  <a:chExt cx="1370039" cy="1515726"/>
                </a:xfrm>
                <a:solidFill>
                  <a:srgbClr val="BF337F"/>
                </a:solidFill>
              </p:grpSpPr>
              <p:sp>
                <p:nvSpPr>
                  <p:cNvPr id="36" name="Down Arrow 28">
                    <a:extLst>
                      <a:ext uri="{FF2B5EF4-FFF2-40B4-BE49-F238E27FC236}">
                        <a16:creationId xmlns:a16="http://schemas.microsoft.com/office/drawing/2014/main" id="{8D46FAD2-DE25-CA76-8ACF-7416F72E5B1E}"/>
                      </a:ext>
                    </a:extLst>
                  </p:cNvPr>
                  <p:cNvSpPr/>
                  <p:nvPr/>
                </p:nvSpPr>
                <p:spPr>
                  <a:xfrm>
                    <a:off x="2237160" y="1589832"/>
                    <a:ext cx="1075268" cy="1264791"/>
                  </a:xfrm>
                  <a:prstGeom prst="downArrow">
                    <a:avLst/>
                  </a:prstGeom>
                  <a:solidFill>
                    <a:srgbClr val="9999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7" name="Oval 36">
                    <a:extLst>
                      <a:ext uri="{FF2B5EF4-FFF2-40B4-BE49-F238E27FC236}">
                        <a16:creationId xmlns:a16="http://schemas.microsoft.com/office/drawing/2014/main" id="{91F12AB2-C565-97F7-6171-DA8DFC2F4DB1}"/>
                      </a:ext>
                    </a:extLst>
                  </p:cNvPr>
                  <p:cNvSpPr/>
                  <p:nvPr/>
                </p:nvSpPr>
                <p:spPr bwMode="auto">
                  <a:xfrm>
                    <a:off x="2089775" y="1338897"/>
                    <a:ext cx="1370039" cy="1370039"/>
                  </a:xfrm>
                  <a:prstGeom prst="ellipse">
                    <a:avLst/>
                  </a:prstGeom>
                  <a:solidFill>
                    <a:srgbClr val="9999CC"/>
                  </a:solidFill>
                  <a:ln w="9525" cap="flat" cmpd="sng" algn="ctr">
                    <a:noFill/>
                    <a:prstDash val="solid"/>
                    <a:miter lim="800000"/>
                    <a:headEnd type="none" w="med" len="med"/>
                    <a:tailEnd type="none" w="med" len="med"/>
                  </a:ln>
                  <a:effectLst/>
                </p:spPr>
                <p:txBody>
                  <a:bodyPr vert="horz" wrap="none" lIns="54000" tIns="54000" rIns="54000" bIns="54000" numCol="1" rtlCol="0" anchor="ctr" anchorCtr="0" compatLnSpc="1">
                    <a:prstTxWarp prst="textNoShape">
                      <a:avLst/>
                    </a:prstTxWarp>
                  </a:bodyPr>
                  <a:lstStyle/>
                  <a:p>
                    <a:pPr algn="ctr" fontAlgn="base">
                      <a:spcBef>
                        <a:spcPct val="0"/>
                      </a:spcBef>
                      <a:spcAft>
                        <a:spcPct val="0"/>
                      </a:spcAft>
                    </a:pPr>
                    <a:r>
                      <a:rPr lang="en-GB" sz="1200" b="1" dirty="0">
                        <a:solidFill>
                          <a:schemeClr val="bg1"/>
                        </a:solidFill>
                      </a:rPr>
                      <a:t>Legal and </a:t>
                    </a:r>
                    <a:br>
                      <a:rPr lang="en-GB" sz="1200" b="1" dirty="0">
                        <a:solidFill>
                          <a:schemeClr val="bg1"/>
                        </a:solidFill>
                      </a:rPr>
                    </a:br>
                    <a:r>
                      <a:rPr lang="en-GB" sz="1200" b="1" dirty="0">
                        <a:solidFill>
                          <a:schemeClr val="bg1"/>
                        </a:solidFill>
                      </a:rPr>
                      <a:t>technical</a:t>
                    </a:r>
                    <a:br>
                      <a:rPr lang="en-GB" sz="1200" b="1" dirty="0">
                        <a:solidFill>
                          <a:schemeClr val="bg1"/>
                        </a:solidFill>
                      </a:rPr>
                    </a:br>
                    <a:r>
                      <a:rPr lang="en-GB" sz="1200" b="1" dirty="0">
                        <a:solidFill>
                          <a:schemeClr val="bg1"/>
                        </a:solidFill>
                      </a:rPr>
                      <a:t>due diligence</a:t>
                    </a:r>
                  </a:p>
                </p:txBody>
              </p:sp>
            </p:grpSp>
            <p:grpSp>
              <p:nvGrpSpPr>
                <p:cNvPr id="29" name="Group 28">
                  <a:extLst>
                    <a:ext uri="{FF2B5EF4-FFF2-40B4-BE49-F238E27FC236}">
                      <a16:creationId xmlns:a16="http://schemas.microsoft.com/office/drawing/2014/main" id="{3C45D602-C82F-0588-8384-1050457E08D0}"/>
                    </a:ext>
                  </a:extLst>
                </p:cNvPr>
                <p:cNvGrpSpPr/>
                <p:nvPr/>
              </p:nvGrpSpPr>
              <p:grpSpPr>
                <a:xfrm>
                  <a:off x="9665028" y="1428127"/>
                  <a:ext cx="1730505" cy="1914524"/>
                  <a:chOff x="5661888" y="1338897"/>
                  <a:chExt cx="1370039" cy="1515726"/>
                </a:xfrm>
                <a:solidFill>
                  <a:srgbClr val="DF99BF"/>
                </a:solidFill>
              </p:grpSpPr>
              <p:sp>
                <p:nvSpPr>
                  <p:cNvPr id="34" name="Down Arrow 31">
                    <a:extLst>
                      <a:ext uri="{FF2B5EF4-FFF2-40B4-BE49-F238E27FC236}">
                        <a16:creationId xmlns:a16="http://schemas.microsoft.com/office/drawing/2014/main" id="{143445EB-3D4D-152E-2FDE-A503E1880A5A}"/>
                      </a:ext>
                    </a:extLst>
                  </p:cNvPr>
                  <p:cNvSpPr/>
                  <p:nvPr/>
                </p:nvSpPr>
                <p:spPr>
                  <a:xfrm>
                    <a:off x="5809273" y="1589832"/>
                    <a:ext cx="1075268" cy="1264791"/>
                  </a:xfrm>
                  <a:prstGeom prst="downArrow">
                    <a:avLst/>
                  </a:prstGeom>
                  <a:solidFill>
                    <a:srgbClr val="66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5" name="Oval 34">
                    <a:extLst>
                      <a:ext uri="{FF2B5EF4-FFF2-40B4-BE49-F238E27FC236}">
                        <a16:creationId xmlns:a16="http://schemas.microsoft.com/office/drawing/2014/main" id="{B08EF385-3D20-C4E2-2895-3293C4CF0B3F}"/>
                      </a:ext>
                    </a:extLst>
                  </p:cNvPr>
                  <p:cNvSpPr/>
                  <p:nvPr/>
                </p:nvSpPr>
                <p:spPr bwMode="auto">
                  <a:xfrm>
                    <a:off x="5661888" y="1338897"/>
                    <a:ext cx="1370039" cy="1370039"/>
                  </a:xfrm>
                  <a:prstGeom prst="ellipse">
                    <a:avLst/>
                  </a:prstGeom>
                  <a:solidFill>
                    <a:srgbClr val="66CCCC"/>
                  </a:solidFill>
                  <a:ln w="9525" cap="flat" cmpd="sng" algn="ctr">
                    <a:noFill/>
                    <a:prstDash val="solid"/>
                    <a:miter lim="800000"/>
                    <a:headEnd type="none" w="med" len="med"/>
                    <a:tailEnd type="none" w="med" len="med"/>
                  </a:ln>
                  <a:effectLst/>
                </p:spPr>
                <p:txBody>
                  <a:bodyPr vert="horz" wrap="none" lIns="54000" tIns="54000" rIns="54000" bIns="54000" numCol="1" rtlCol="0" anchor="ctr" anchorCtr="0" compatLnSpc="1">
                    <a:prstTxWarp prst="textNoShape">
                      <a:avLst/>
                    </a:prstTxWarp>
                  </a:bodyPr>
                  <a:lstStyle/>
                  <a:p>
                    <a:pPr algn="ctr" fontAlgn="base">
                      <a:spcBef>
                        <a:spcPct val="0"/>
                      </a:spcBef>
                      <a:spcAft>
                        <a:spcPct val="0"/>
                      </a:spcAft>
                    </a:pPr>
                    <a:r>
                      <a:rPr lang="en-GB" sz="1200" b="1" dirty="0">
                        <a:solidFill>
                          <a:schemeClr val="bg1"/>
                        </a:solidFill>
                      </a:rPr>
                      <a:t>Post-</a:t>
                    </a:r>
                    <a:br>
                      <a:rPr lang="en-GB" sz="1200" b="1" dirty="0">
                        <a:solidFill>
                          <a:schemeClr val="bg1"/>
                        </a:solidFill>
                      </a:rPr>
                    </a:br>
                    <a:r>
                      <a:rPr lang="en-GB" sz="1200" b="1" dirty="0">
                        <a:solidFill>
                          <a:schemeClr val="bg1"/>
                        </a:solidFill>
                      </a:rPr>
                      <a:t>completion</a:t>
                    </a:r>
                  </a:p>
                </p:txBody>
              </p:sp>
            </p:grpSp>
            <p:sp>
              <p:nvSpPr>
                <p:cNvPr id="30" name="TextBox 29">
                  <a:extLst>
                    <a:ext uri="{FF2B5EF4-FFF2-40B4-BE49-F238E27FC236}">
                      <a16:creationId xmlns:a16="http://schemas.microsoft.com/office/drawing/2014/main" id="{8F30FCF4-6C66-DEED-CFFA-8EACC3C23F0F}"/>
                    </a:ext>
                  </a:extLst>
                </p:cNvPr>
                <p:cNvSpPr txBox="1"/>
                <p:nvPr/>
              </p:nvSpPr>
              <p:spPr>
                <a:xfrm>
                  <a:off x="295730" y="3522621"/>
                  <a:ext cx="2700000" cy="2825336"/>
                </a:xfrm>
                <a:prstGeom prst="rect">
                  <a:avLst/>
                </a:prstGeom>
                <a:noFill/>
              </p:spPr>
              <p:txBody>
                <a:bodyPr wrap="square" rtlCol="0">
                  <a:spAutoFit/>
                </a:bodyPr>
                <a:lstStyle/>
                <a:p>
                  <a:pPr marL="171450" marR="0" lvl="0" indent="-171450" algn="l" defTabSz="914400" rtl="0" eaLnBrk="1" fontAlgn="base" latinLnBrk="0" hangingPunct="1">
                    <a:lnSpc>
                      <a:spcPct val="100000"/>
                    </a:lnSpc>
                    <a:spcBef>
                      <a:spcPct val="0"/>
                    </a:spcBef>
                    <a:spcAft>
                      <a:spcPct val="0"/>
                    </a:spcAft>
                    <a:buClr>
                      <a:srgbClr val="AF005F"/>
                    </a:buClr>
                    <a:buSzTx/>
                    <a:buFont typeface="Arial" panose="020B0604020202020204" pitchFamily="34" charset="0"/>
                    <a:buChar char="&gt;"/>
                    <a:tabLst/>
                    <a:defRPr/>
                  </a:pPr>
                  <a:r>
                    <a:rPr lang="en-GB" sz="1100" dirty="0">
                      <a:solidFill>
                        <a:schemeClr val="tx1">
                          <a:lumMod val="65000"/>
                          <a:lumOff val="35000"/>
                        </a:schemeClr>
                      </a:solidFill>
                      <a:latin typeface="Arial"/>
                      <a:cs typeface="Arial"/>
                    </a:rPr>
                    <a:t>How has the client selected the target and d</a:t>
                  </a:r>
                  <a:r>
                    <a:rPr kumimoji="0" lang="en-GB" sz="1100" b="0" i="0" u="none" strike="noStrike" kern="1200" cap="none" spc="0" normalizeH="0" baseline="0" noProof="0" dirty="0" err="1">
                      <a:ln>
                        <a:noFill/>
                      </a:ln>
                      <a:solidFill>
                        <a:schemeClr val="tx1">
                          <a:lumMod val="65000"/>
                          <a:lumOff val="35000"/>
                        </a:schemeClr>
                      </a:solidFill>
                      <a:effectLst/>
                      <a:uLnTx/>
                      <a:uFillTx/>
                      <a:latin typeface="Arial"/>
                      <a:ea typeface="+mn-ea"/>
                      <a:cs typeface="Arial"/>
                    </a:rPr>
                    <a:t>oes</a:t>
                  </a: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 it appear to be a good fit in light of the client’s ESG commitments?</a:t>
                  </a:r>
                </a:p>
                <a:p>
                  <a:pPr marR="0" lvl="0" algn="l" defTabSz="914400" rtl="0" eaLnBrk="1" fontAlgn="base" latinLnBrk="0" hangingPunct="1">
                    <a:lnSpc>
                      <a:spcPct val="100000"/>
                    </a:lnSpc>
                    <a:spcBef>
                      <a:spcPct val="0"/>
                    </a:spcBef>
                    <a:spcAft>
                      <a:spcPct val="0"/>
                    </a:spcAft>
                    <a:buClr>
                      <a:srgbClr val="AF005F"/>
                    </a:buClr>
                    <a:buSzTx/>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AF005F"/>
                    </a:buClr>
                    <a:buSzTx/>
                    <a:buFont typeface="Arial" panose="020B0604020202020204" pitchFamily="34" charset="0"/>
                    <a:buChar char="&gt;"/>
                    <a:tabLst/>
                    <a:defRPr/>
                  </a:pPr>
                  <a:r>
                    <a:rPr lang="en-GB" sz="1100" dirty="0">
                      <a:solidFill>
                        <a:schemeClr val="tx1">
                          <a:lumMod val="65000"/>
                          <a:lumOff val="35000"/>
                        </a:schemeClr>
                      </a:solidFill>
                      <a:latin typeface="Arial"/>
                      <a:cs typeface="Arial"/>
                    </a:rPr>
                    <a:t>Where the client is an institutional investor, d</a:t>
                  </a:r>
                  <a:r>
                    <a:rPr kumimoji="0" lang="en-GB" sz="1100" b="0" i="0" u="none" strike="noStrike" kern="1200" cap="none" spc="0" normalizeH="0" baseline="0" noProof="0" dirty="0" err="1">
                      <a:ln>
                        <a:noFill/>
                      </a:ln>
                      <a:solidFill>
                        <a:schemeClr val="tx1">
                          <a:lumMod val="65000"/>
                          <a:lumOff val="35000"/>
                        </a:schemeClr>
                      </a:solidFill>
                      <a:effectLst/>
                      <a:uLnTx/>
                      <a:uFillTx/>
                      <a:latin typeface="Arial"/>
                      <a:ea typeface="+mn-ea"/>
                      <a:cs typeface="Arial"/>
                    </a:rPr>
                    <a:t>oes</a:t>
                  </a: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 the target undertake any </a:t>
                  </a:r>
                  <a:r>
                    <a:rPr lang="en-GB" sz="1100" dirty="0">
                      <a:solidFill>
                        <a:schemeClr val="tx1">
                          <a:lumMod val="65000"/>
                          <a:lumOff val="35000"/>
                        </a:schemeClr>
                      </a:solidFill>
                      <a:latin typeface="Arial"/>
                      <a:cs typeface="Arial"/>
                    </a:rPr>
                    <a:t>excluded activities</a:t>
                  </a: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a:t>
                  </a:r>
                </a:p>
                <a:p>
                  <a:pPr marL="171450" marR="0" lvl="0" indent="-171450" algn="l" defTabSz="914400" rtl="0" eaLnBrk="1" fontAlgn="base" latinLnBrk="0" hangingPunct="1">
                    <a:lnSpc>
                      <a:spcPct val="100000"/>
                    </a:lnSpc>
                    <a:spcBef>
                      <a:spcPct val="0"/>
                    </a:spcBef>
                    <a:spcAft>
                      <a:spcPct val="0"/>
                    </a:spcAft>
                    <a:buClr>
                      <a:srgbClr val="AF005F"/>
                    </a:buClr>
                    <a:buSzTx/>
                    <a:buFont typeface="Arial" panose="020B0604020202020204" pitchFamily="34" charset="0"/>
                    <a:buChar char="&gt;"/>
                    <a:tabLst/>
                    <a:defRPr/>
                  </a:pPr>
                  <a:endParaRPr lang="en-GB" sz="1100" dirty="0">
                    <a:solidFill>
                      <a:schemeClr val="tx1">
                        <a:lumMod val="65000"/>
                        <a:lumOff val="35000"/>
                      </a:schemeClr>
                    </a:solidFill>
                    <a:latin typeface="Arial"/>
                    <a:cs typeface="Arial"/>
                  </a:endParaRPr>
                </a:p>
                <a:p>
                  <a:pPr marL="171450" marR="0" lvl="0" indent="-171450" algn="l" defTabSz="914400" rtl="0" eaLnBrk="1" fontAlgn="base" latinLnBrk="0" hangingPunct="1">
                    <a:lnSpc>
                      <a:spcPct val="100000"/>
                    </a:lnSpc>
                    <a:spcBef>
                      <a:spcPct val="0"/>
                    </a:spcBef>
                    <a:spcAft>
                      <a:spcPct val="0"/>
                    </a:spcAft>
                    <a:buClr>
                      <a:srgbClr val="AF005F"/>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Is the target inherently high risk from an ESG perspective?</a:t>
                  </a:r>
                </a:p>
              </p:txBody>
            </p:sp>
            <p:sp>
              <p:nvSpPr>
                <p:cNvPr id="31" name="TextBox 30">
                  <a:extLst>
                    <a:ext uri="{FF2B5EF4-FFF2-40B4-BE49-F238E27FC236}">
                      <a16:creationId xmlns:a16="http://schemas.microsoft.com/office/drawing/2014/main" id="{D8B53925-005D-2E7A-AAE7-B96202112704}"/>
                    </a:ext>
                  </a:extLst>
                </p:cNvPr>
                <p:cNvSpPr txBox="1"/>
                <p:nvPr/>
              </p:nvSpPr>
              <p:spPr>
                <a:xfrm>
                  <a:off x="3248936" y="3522621"/>
                  <a:ext cx="2700000" cy="2616755"/>
                </a:xfrm>
                <a:prstGeom prst="rect">
                  <a:avLst/>
                </a:prstGeom>
                <a:noFill/>
              </p:spPr>
              <p:txBody>
                <a:bodyPr wrap="square" rtlCol="0">
                  <a:spAutoFit/>
                </a:bodyPr>
                <a:lstStyle/>
                <a:p>
                  <a:pPr marL="171450" marR="0" lvl="0" indent="-171450" algn="l" defTabSz="914400" rtl="0" eaLnBrk="1" fontAlgn="base" latinLnBrk="0" hangingPunct="1">
                    <a:lnSpc>
                      <a:spcPct val="100000"/>
                    </a:lnSpc>
                    <a:spcBef>
                      <a:spcPct val="0"/>
                    </a:spcBef>
                    <a:spcAft>
                      <a:spcPct val="0"/>
                    </a:spcAft>
                    <a:buClr>
                      <a:srgbClr val="9999CC"/>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What is feasible now and what will the client need to take risk on?</a:t>
                  </a:r>
                </a:p>
                <a:p>
                  <a:pPr marL="171450" marR="0" lvl="0" indent="-171450" algn="l" defTabSz="914400" rtl="0" eaLnBrk="1" fontAlgn="base" latinLnBrk="0" hangingPunct="1">
                    <a:lnSpc>
                      <a:spcPct val="100000"/>
                    </a:lnSpc>
                    <a:spcBef>
                      <a:spcPct val="0"/>
                    </a:spcBef>
                    <a:spcAft>
                      <a:spcPct val="0"/>
                    </a:spcAft>
                    <a:buClr>
                      <a:srgbClr val="9999CC"/>
                    </a:buClr>
                    <a:buSzTx/>
                    <a:buFont typeface="Arial" panose="020B0604020202020204" pitchFamily="34" charset="0"/>
                    <a:buChar char="&gt;"/>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9999CC"/>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Can we confirm through diligence the points initially screened for?</a:t>
                  </a:r>
                </a:p>
                <a:p>
                  <a:pPr marL="171450" marR="0" lvl="0" indent="-171450" algn="l" defTabSz="914400" rtl="0" eaLnBrk="1" fontAlgn="base" latinLnBrk="0" hangingPunct="1">
                    <a:lnSpc>
                      <a:spcPct val="100000"/>
                    </a:lnSpc>
                    <a:spcBef>
                      <a:spcPct val="0"/>
                    </a:spcBef>
                    <a:spcAft>
                      <a:spcPct val="0"/>
                    </a:spcAft>
                    <a:buClr>
                      <a:srgbClr val="9999CC"/>
                    </a:buClr>
                    <a:buSzTx/>
                    <a:buFont typeface="Arial" panose="020B0604020202020204" pitchFamily="34" charset="0"/>
                    <a:buChar char="&gt;"/>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9999CC"/>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What are the target’s risks and issues to be factored into the deal value and transaction documents?</a:t>
                  </a:r>
                </a:p>
              </p:txBody>
            </p:sp>
            <p:sp>
              <p:nvSpPr>
                <p:cNvPr id="32" name="TextBox 31">
                  <a:extLst>
                    <a:ext uri="{FF2B5EF4-FFF2-40B4-BE49-F238E27FC236}">
                      <a16:creationId xmlns:a16="http://schemas.microsoft.com/office/drawing/2014/main" id="{EF0F9051-581C-529B-FA2F-95F50F190FF9}"/>
                    </a:ext>
                  </a:extLst>
                </p:cNvPr>
                <p:cNvSpPr txBox="1"/>
                <p:nvPr/>
              </p:nvSpPr>
              <p:spPr>
                <a:xfrm>
                  <a:off x="6221531" y="3522621"/>
                  <a:ext cx="2700000" cy="2825336"/>
                </a:xfrm>
                <a:prstGeom prst="rect">
                  <a:avLst/>
                </a:prstGeom>
                <a:noFill/>
              </p:spPr>
              <p:txBody>
                <a:bodyPr wrap="square" rtlCol="0">
                  <a:spAutoFit/>
                </a:bodyPr>
                <a:lstStyle/>
                <a:p>
                  <a:pPr marL="171450" marR="0" lvl="0" indent="-171450" algn="l" defTabSz="914400" rtl="0" eaLnBrk="1" fontAlgn="base" latinLnBrk="0" hangingPunct="1">
                    <a:lnSpc>
                      <a:spcPct val="100000"/>
                    </a:lnSpc>
                    <a:spcBef>
                      <a:spcPct val="0"/>
                    </a:spcBef>
                    <a:spcAft>
                      <a:spcPct val="0"/>
                    </a:spcAft>
                    <a:buClr>
                      <a:srgbClr val="99CC99"/>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How will risk be allocated in relation to ESG issues (identified and unidentified)?</a:t>
                  </a:r>
                </a:p>
                <a:p>
                  <a:pPr marL="171450" marR="0" lvl="0" indent="-171450" algn="l" defTabSz="914400" rtl="0" eaLnBrk="1" fontAlgn="base" latinLnBrk="0" hangingPunct="1">
                    <a:lnSpc>
                      <a:spcPct val="100000"/>
                    </a:lnSpc>
                    <a:spcBef>
                      <a:spcPct val="0"/>
                    </a:spcBef>
                    <a:spcAft>
                      <a:spcPct val="0"/>
                    </a:spcAft>
                    <a:buClr>
                      <a:srgbClr val="99CC99"/>
                    </a:buClr>
                    <a:buSzTx/>
                    <a:buFont typeface="Arial" panose="020B0604020202020204" pitchFamily="34" charset="0"/>
                    <a:buChar char="&gt;"/>
                    <a:tabLst/>
                    <a:defRPr/>
                  </a:pPr>
                  <a:endParaRPr lang="en-GB" sz="1100" dirty="0">
                    <a:solidFill>
                      <a:schemeClr val="tx1">
                        <a:lumMod val="65000"/>
                        <a:lumOff val="35000"/>
                      </a:schemeClr>
                    </a:solidFill>
                    <a:latin typeface="Arial"/>
                    <a:cs typeface="Arial"/>
                  </a:endParaRPr>
                </a:p>
                <a:p>
                  <a:pPr marL="171450" marR="0" lvl="0" indent="-171450" algn="l" defTabSz="914400" rtl="0" eaLnBrk="1" fontAlgn="base" latinLnBrk="0" hangingPunct="1">
                    <a:lnSpc>
                      <a:spcPct val="100000"/>
                    </a:lnSpc>
                    <a:spcBef>
                      <a:spcPct val="0"/>
                    </a:spcBef>
                    <a:spcAft>
                      <a:spcPct val="0"/>
                    </a:spcAft>
                    <a:buClr>
                      <a:srgbClr val="99CC99"/>
                    </a:buClr>
                    <a:buSzTx/>
                    <a:buFont typeface="Arial" panose="020B0604020202020204" pitchFamily="34" charset="0"/>
                    <a:buChar char="&gt;"/>
                    <a:tabLst/>
                    <a:defRPr/>
                  </a:pPr>
                  <a:r>
                    <a:rPr lang="en-GB" sz="1100" dirty="0">
                      <a:solidFill>
                        <a:schemeClr val="tx1">
                          <a:lumMod val="65000"/>
                          <a:lumOff val="35000"/>
                        </a:schemeClr>
                      </a:solidFill>
                      <a:latin typeface="Arial"/>
                      <a:cs typeface="Arial"/>
                    </a:rPr>
                    <a:t>What business controls can and should be imposed?</a:t>
                  </a: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99CC99"/>
                    </a:buClr>
                    <a:buSzTx/>
                    <a:buFont typeface="Arial" panose="020B0604020202020204" pitchFamily="34" charset="0"/>
                    <a:buChar char="&gt;"/>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99CC99"/>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How will the client access information for reporting, monitoring and engagement purposes?</a:t>
                  </a:r>
                </a:p>
                <a:p>
                  <a:pPr marR="0" lvl="0" algn="l" defTabSz="914400" rtl="0" eaLnBrk="1" fontAlgn="base" latinLnBrk="0" hangingPunct="1">
                    <a:lnSpc>
                      <a:spcPct val="100000"/>
                    </a:lnSpc>
                    <a:spcBef>
                      <a:spcPct val="0"/>
                    </a:spcBef>
                    <a:spcAft>
                      <a:spcPct val="0"/>
                    </a:spcAft>
                    <a:buClr>
                      <a:srgbClr val="99CC99"/>
                    </a:buClr>
                    <a:buSzTx/>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AF005F"/>
                    </a:buClr>
                    <a:buSzTx/>
                    <a:buFont typeface="Arial" panose="020B0604020202020204" pitchFamily="34" charset="0"/>
                    <a:buChar char="&gt;"/>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p:txBody>
            </p:sp>
            <p:sp>
              <p:nvSpPr>
                <p:cNvPr id="33" name="TextBox 32">
                  <a:extLst>
                    <a:ext uri="{FF2B5EF4-FFF2-40B4-BE49-F238E27FC236}">
                      <a16:creationId xmlns:a16="http://schemas.microsoft.com/office/drawing/2014/main" id="{ABA74724-9BA5-8A20-0EB3-2CA9774E88AB}"/>
                    </a:ext>
                  </a:extLst>
                </p:cNvPr>
                <p:cNvSpPr txBox="1"/>
                <p:nvPr/>
              </p:nvSpPr>
              <p:spPr>
                <a:xfrm>
                  <a:off x="9184432" y="3522621"/>
                  <a:ext cx="2803969" cy="4285410"/>
                </a:xfrm>
                <a:prstGeom prst="rect">
                  <a:avLst/>
                </a:prstGeom>
                <a:noFill/>
              </p:spPr>
              <p:txBody>
                <a:bodyPr wrap="square" rtlCol="0">
                  <a:spAutoFit/>
                </a:bodyPr>
                <a:lstStyle/>
                <a:p>
                  <a:pPr marL="171450" marR="0" lvl="0" indent="-171450" algn="l" defTabSz="914400" rtl="0" eaLnBrk="1" fontAlgn="base" latinLnBrk="0" hangingPunct="1">
                    <a:lnSpc>
                      <a:spcPct val="100000"/>
                    </a:lnSpc>
                    <a:spcBef>
                      <a:spcPct val="0"/>
                    </a:spcBef>
                    <a:spcAft>
                      <a:spcPct val="0"/>
                    </a:spcAft>
                    <a:buClr>
                      <a:srgbClr val="66CCCC"/>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Issues identified during due diligence that need to be remedied, capacity built out or improved?</a:t>
                  </a:r>
                </a:p>
                <a:p>
                  <a:pPr marR="0" lvl="0" algn="l" defTabSz="914400" rtl="0" eaLnBrk="1" fontAlgn="base" latinLnBrk="0" hangingPunct="1">
                    <a:lnSpc>
                      <a:spcPct val="100000"/>
                    </a:lnSpc>
                    <a:spcBef>
                      <a:spcPct val="0"/>
                    </a:spcBef>
                    <a:spcAft>
                      <a:spcPct val="0"/>
                    </a:spcAft>
                    <a:buClr>
                      <a:srgbClr val="66CCCC"/>
                    </a:buClr>
                    <a:buSzTx/>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66CCCC"/>
                    </a:buClr>
                    <a:buSzTx/>
                    <a:buFont typeface="Arial" panose="020B0604020202020204" pitchFamily="34" charset="0"/>
                    <a:buChar char="&gt;"/>
                    <a:tabLst/>
                    <a:defRPr/>
                  </a:pPr>
                  <a:r>
                    <a:rPr lang="en-GB" sz="1100" dirty="0">
                      <a:solidFill>
                        <a:schemeClr val="tx1">
                          <a:lumMod val="65000"/>
                          <a:lumOff val="35000"/>
                        </a:schemeClr>
                      </a:solidFill>
                      <a:latin typeface="Arial"/>
                      <a:cs typeface="Arial"/>
                    </a:rPr>
                    <a:t>Does the client have processes </a:t>
                  </a: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in place to enable ongoing reporting and monitoring? </a:t>
                  </a:r>
                </a:p>
                <a:p>
                  <a:pPr marR="0" lvl="0" algn="l" defTabSz="914400" rtl="0" eaLnBrk="1" fontAlgn="base" latinLnBrk="0" hangingPunct="1">
                    <a:lnSpc>
                      <a:spcPct val="100000"/>
                    </a:lnSpc>
                    <a:spcBef>
                      <a:spcPct val="0"/>
                    </a:spcBef>
                    <a:spcAft>
                      <a:spcPct val="0"/>
                    </a:spcAft>
                    <a:buClr>
                      <a:srgbClr val="66CCCC"/>
                    </a:buClr>
                    <a:buSzTx/>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66CCCC"/>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Is the target still aligned with its ESG commitments?</a:t>
                  </a:r>
                </a:p>
                <a:p>
                  <a:pPr marR="0" lvl="0" algn="l" defTabSz="914400" rtl="0" eaLnBrk="1" fontAlgn="base" latinLnBrk="0" hangingPunct="1">
                    <a:lnSpc>
                      <a:spcPct val="100000"/>
                    </a:lnSpc>
                    <a:spcBef>
                      <a:spcPct val="0"/>
                    </a:spcBef>
                    <a:spcAft>
                      <a:spcPct val="0"/>
                    </a:spcAft>
                    <a:buClr>
                      <a:srgbClr val="66CCCC"/>
                    </a:buClr>
                    <a:buSzTx/>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66CCCC"/>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Resourcing and expertise to identify, escalate and manage any issues? </a:t>
                  </a:r>
                </a:p>
                <a:p>
                  <a:pPr marL="171450" marR="0" lvl="0" indent="-171450" algn="l" defTabSz="914400" rtl="0" eaLnBrk="1" fontAlgn="base" latinLnBrk="0" hangingPunct="1">
                    <a:lnSpc>
                      <a:spcPct val="100000"/>
                    </a:lnSpc>
                    <a:spcBef>
                      <a:spcPct val="0"/>
                    </a:spcBef>
                    <a:spcAft>
                      <a:spcPct val="0"/>
                    </a:spcAft>
                    <a:buClr>
                      <a:srgbClr val="66CCCC"/>
                    </a:buClr>
                    <a:buSzTx/>
                    <a:buFont typeface="Arial" panose="020B0604020202020204" pitchFamily="34" charset="0"/>
                    <a:buChar char="&gt;"/>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a:p>
                  <a:pPr marL="171450" marR="0" lvl="0" indent="-171450" algn="l" defTabSz="914400" rtl="0" eaLnBrk="1" fontAlgn="base" latinLnBrk="0" hangingPunct="1">
                    <a:lnSpc>
                      <a:spcPct val="100000"/>
                    </a:lnSpc>
                    <a:spcBef>
                      <a:spcPct val="0"/>
                    </a:spcBef>
                    <a:spcAft>
                      <a:spcPct val="0"/>
                    </a:spcAft>
                    <a:buClr>
                      <a:srgbClr val="66CCCC"/>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How will the client address issues identified in future?</a:t>
                  </a:r>
                </a:p>
                <a:p>
                  <a:pPr marL="171450" marR="0" lvl="0" indent="-171450" algn="l" defTabSz="914400" rtl="0" eaLnBrk="1" fontAlgn="base" latinLnBrk="0" hangingPunct="1">
                    <a:lnSpc>
                      <a:spcPct val="100000"/>
                    </a:lnSpc>
                    <a:spcBef>
                      <a:spcPct val="0"/>
                    </a:spcBef>
                    <a:spcAft>
                      <a:spcPct val="0"/>
                    </a:spcAft>
                    <a:buClr>
                      <a:srgbClr val="AF005F"/>
                    </a:buClr>
                    <a:buSzTx/>
                    <a:buFont typeface="Arial" panose="020B0604020202020204" pitchFamily="34" charset="0"/>
                    <a:buChar char="&gt;"/>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p:txBody>
            </p:sp>
          </p:grpSp>
          <p:grpSp>
            <p:nvGrpSpPr>
              <p:cNvPr id="9" name="Group 8">
                <a:extLst>
                  <a:ext uri="{FF2B5EF4-FFF2-40B4-BE49-F238E27FC236}">
                    <a16:creationId xmlns:a16="http://schemas.microsoft.com/office/drawing/2014/main" id="{1A1D5C19-5916-DD04-F821-FAB72241AB6C}"/>
                  </a:ext>
                </a:extLst>
              </p:cNvPr>
              <p:cNvGrpSpPr>
                <a:grpSpLocks noChangeAspect="1"/>
              </p:cNvGrpSpPr>
              <p:nvPr/>
            </p:nvGrpSpPr>
            <p:grpSpPr>
              <a:xfrm>
                <a:off x="2891872" y="5634005"/>
                <a:ext cx="4165111" cy="963907"/>
                <a:chOff x="1615811" y="3016557"/>
                <a:chExt cx="8468738" cy="1959869"/>
              </a:xfrm>
            </p:grpSpPr>
            <p:sp>
              <p:nvSpPr>
                <p:cNvPr id="11" name="Rectangle: Rounded Corners 10">
                  <a:extLst>
                    <a:ext uri="{FF2B5EF4-FFF2-40B4-BE49-F238E27FC236}">
                      <a16:creationId xmlns:a16="http://schemas.microsoft.com/office/drawing/2014/main" id="{4555DFCC-F759-5404-E749-90179E38EA06}"/>
                    </a:ext>
                  </a:extLst>
                </p:cNvPr>
                <p:cNvSpPr/>
                <p:nvPr/>
              </p:nvSpPr>
              <p:spPr>
                <a:xfrm>
                  <a:off x="8124679" y="3016557"/>
                  <a:ext cx="1959870" cy="1959869"/>
                </a:xfrm>
                <a:prstGeom prst="roundRect">
                  <a:avLst/>
                </a:prstGeom>
                <a:solidFill>
                  <a:schemeClr val="bg1"/>
                </a:solidFill>
                <a:ln w="50800">
                  <a:solidFill>
                    <a:srgbClr val="9999CC"/>
                  </a:solidFill>
                </a:ln>
              </p:spPr>
              <p:style>
                <a:lnRef idx="2">
                  <a:schemeClr val="accent1">
                    <a:shade val="50000"/>
                  </a:schemeClr>
                </a:lnRef>
                <a:fillRef idx="1">
                  <a:schemeClr val="accent1"/>
                </a:fillRef>
                <a:effectRef idx="0">
                  <a:schemeClr val="accent1"/>
                </a:effectRef>
                <a:fontRef idx="minor">
                  <a:schemeClr val="lt1"/>
                </a:fontRef>
              </p:style>
              <p:txBody>
                <a:bodyPr bIns="396000" rtlCol="0" anchor="ctr"/>
                <a:lstStyle/>
                <a:p>
                  <a:pPr algn="ctr"/>
                  <a:endParaRPr lang="en-GB" sz="600" b="1" dirty="0">
                    <a:solidFill>
                      <a:srgbClr val="4D4D4D"/>
                    </a:solidFill>
                  </a:endParaRPr>
                </a:p>
                <a:p>
                  <a:pPr algn="ctr"/>
                  <a:r>
                    <a:rPr lang="en-GB" sz="600" b="1" dirty="0">
                      <a:solidFill>
                        <a:srgbClr val="4D4D4D"/>
                      </a:solidFill>
                    </a:rPr>
                    <a:t>What next?</a:t>
                  </a:r>
                  <a:br>
                    <a:rPr lang="en-GB" sz="600" dirty="0">
                      <a:solidFill>
                        <a:srgbClr val="4D4D4D"/>
                      </a:solidFill>
                    </a:rPr>
                  </a:br>
                  <a:r>
                    <a:rPr lang="en-GB" sz="600" dirty="0">
                      <a:solidFill>
                        <a:srgbClr val="4D4D4D"/>
                      </a:solidFill>
                    </a:rPr>
                    <a:t>You spot an ESG issue during the DD…what do you do next?</a:t>
                  </a:r>
                </a:p>
                <a:p>
                  <a:pPr algn="ctr"/>
                  <a:endParaRPr lang="en-GB" sz="600" dirty="0">
                    <a:solidFill>
                      <a:schemeClr val="tx1">
                        <a:lumMod val="50000"/>
                        <a:lumOff val="50000"/>
                      </a:schemeClr>
                    </a:solidFill>
                  </a:endParaRPr>
                </a:p>
              </p:txBody>
            </p:sp>
            <p:grpSp>
              <p:nvGrpSpPr>
                <p:cNvPr id="12" name="Group 11">
                  <a:extLst>
                    <a:ext uri="{FF2B5EF4-FFF2-40B4-BE49-F238E27FC236}">
                      <a16:creationId xmlns:a16="http://schemas.microsoft.com/office/drawing/2014/main" id="{E5347751-AA7F-74D1-4550-D8E58D9BCDE9}"/>
                    </a:ext>
                  </a:extLst>
                </p:cNvPr>
                <p:cNvGrpSpPr/>
                <p:nvPr/>
              </p:nvGrpSpPr>
              <p:grpSpPr>
                <a:xfrm>
                  <a:off x="5955055" y="3016557"/>
                  <a:ext cx="2323590" cy="1959869"/>
                  <a:chOff x="150534" y="2420938"/>
                  <a:chExt cx="2323590" cy="1959869"/>
                </a:xfrm>
              </p:grpSpPr>
              <p:sp>
                <p:nvSpPr>
                  <p:cNvPr id="23" name="Isosceles Triangle 22">
                    <a:extLst>
                      <a:ext uri="{FF2B5EF4-FFF2-40B4-BE49-F238E27FC236}">
                        <a16:creationId xmlns:a16="http://schemas.microsoft.com/office/drawing/2014/main" id="{312BCAF4-09E9-3E39-684D-DFCE6552EC4A}"/>
                      </a:ext>
                    </a:extLst>
                  </p:cNvPr>
                  <p:cNvSpPr/>
                  <p:nvPr/>
                </p:nvSpPr>
                <p:spPr>
                  <a:xfrm rot="5400000">
                    <a:off x="1610622" y="3223169"/>
                    <a:ext cx="1371599" cy="355405"/>
                  </a:xfrm>
                  <a:prstGeom prst="triangle">
                    <a:avLst/>
                  </a:prstGeom>
                  <a:solidFill>
                    <a:srgbClr val="99CC99"/>
                  </a:solid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dirty="0"/>
                  </a:p>
                </p:txBody>
              </p:sp>
              <p:sp>
                <p:nvSpPr>
                  <p:cNvPr id="24" name="Rectangle: Rounded Corners 23">
                    <a:extLst>
                      <a:ext uri="{FF2B5EF4-FFF2-40B4-BE49-F238E27FC236}">
                        <a16:creationId xmlns:a16="http://schemas.microsoft.com/office/drawing/2014/main" id="{88E79D4D-7EA1-A8C3-540E-1CB6821B0993}"/>
                      </a:ext>
                    </a:extLst>
                  </p:cNvPr>
                  <p:cNvSpPr/>
                  <p:nvPr/>
                </p:nvSpPr>
                <p:spPr>
                  <a:xfrm>
                    <a:off x="150534" y="2420938"/>
                    <a:ext cx="1959871" cy="1959869"/>
                  </a:xfrm>
                  <a:prstGeom prst="roundRect">
                    <a:avLst/>
                  </a:prstGeom>
                  <a:solidFill>
                    <a:schemeClr val="bg1"/>
                  </a:solidFill>
                  <a:ln w="50800">
                    <a:solidFill>
                      <a:srgbClr val="99CC99"/>
                    </a:solidFill>
                  </a:ln>
                </p:spPr>
                <p:style>
                  <a:lnRef idx="2">
                    <a:schemeClr val="accent1">
                      <a:shade val="50000"/>
                    </a:schemeClr>
                  </a:lnRef>
                  <a:fillRef idx="1">
                    <a:schemeClr val="accent1"/>
                  </a:fillRef>
                  <a:effectRef idx="0">
                    <a:schemeClr val="accent1"/>
                  </a:effectRef>
                  <a:fontRef idx="minor">
                    <a:schemeClr val="lt1"/>
                  </a:fontRef>
                </p:style>
                <p:txBody>
                  <a:bodyPr bIns="396000" rtlCol="0" anchor="ctr"/>
                  <a:lstStyle/>
                  <a:p>
                    <a:pPr algn="ctr"/>
                    <a:endParaRPr lang="en-GB" sz="600" b="1" dirty="0">
                      <a:solidFill>
                        <a:srgbClr val="4D4D4D"/>
                      </a:solidFill>
                    </a:endParaRPr>
                  </a:p>
                  <a:p>
                    <a:pPr algn="ctr"/>
                    <a:r>
                      <a:rPr lang="en-GB" sz="600" b="1" dirty="0">
                        <a:solidFill>
                          <a:srgbClr val="4D4D4D"/>
                        </a:solidFill>
                      </a:rPr>
                      <a:t>Issue spotting</a:t>
                    </a:r>
                    <a:br>
                      <a:rPr lang="en-GB" sz="600" dirty="0">
                        <a:solidFill>
                          <a:srgbClr val="4D4D4D"/>
                        </a:solidFill>
                      </a:rPr>
                    </a:br>
                    <a:r>
                      <a:rPr lang="en-GB" sz="600" dirty="0">
                        <a:solidFill>
                          <a:srgbClr val="4D4D4D"/>
                        </a:solidFill>
                      </a:rPr>
                      <a:t>Are you/your counsel equipped to spot ESG issues and assess their materiality? </a:t>
                    </a:r>
                  </a:p>
                </p:txBody>
              </p:sp>
            </p:grpSp>
            <p:grpSp>
              <p:nvGrpSpPr>
                <p:cNvPr id="13" name="Group 12">
                  <a:extLst>
                    <a:ext uri="{FF2B5EF4-FFF2-40B4-BE49-F238E27FC236}">
                      <a16:creationId xmlns:a16="http://schemas.microsoft.com/office/drawing/2014/main" id="{50680DD1-CBD0-5A8B-9BC6-956EF70E1FA9}"/>
                    </a:ext>
                  </a:extLst>
                </p:cNvPr>
                <p:cNvGrpSpPr/>
                <p:nvPr/>
              </p:nvGrpSpPr>
              <p:grpSpPr>
                <a:xfrm>
                  <a:off x="3785433" y="3016557"/>
                  <a:ext cx="2323590" cy="1959869"/>
                  <a:chOff x="150534" y="2420938"/>
                  <a:chExt cx="2323590" cy="1959869"/>
                </a:xfrm>
              </p:grpSpPr>
              <p:sp>
                <p:nvSpPr>
                  <p:cNvPr id="21" name="Isosceles Triangle 20">
                    <a:extLst>
                      <a:ext uri="{FF2B5EF4-FFF2-40B4-BE49-F238E27FC236}">
                        <a16:creationId xmlns:a16="http://schemas.microsoft.com/office/drawing/2014/main" id="{4382F115-5674-1A65-3EF7-E88D35415305}"/>
                      </a:ext>
                    </a:extLst>
                  </p:cNvPr>
                  <p:cNvSpPr/>
                  <p:nvPr/>
                </p:nvSpPr>
                <p:spPr>
                  <a:xfrm rot="5400000">
                    <a:off x="1610622" y="3223169"/>
                    <a:ext cx="1371599" cy="355405"/>
                  </a:xfrm>
                  <a:prstGeom prst="triangle">
                    <a:avLst/>
                  </a:prstGeom>
                  <a:solidFill>
                    <a:srgbClr val="CF669F"/>
                  </a:solid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dirty="0"/>
                  </a:p>
                </p:txBody>
              </p:sp>
              <p:sp>
                <p:nvSpPr>
                  <p:cNvPr id="22" name="Rectangle: Rounded Corners 21">
                    <a:extLst>
                      <a:ext uri="{FF2B5EF4-FFF2-40B4-BE49-F238E27FC236}">
                        <a16:creationId xmlns:a16="http://schemas.microsoft.com/office/drawing/2014/main" id="{D75C6E4B-385E-AA18-281B-33075390DD22}"/>
                      </a:ext>
                    </a:extLst>
                  </p:cNvPr>
                  <p:cNvSpPr/>
                  <p:nvPr/>
                </p:nvSpPr>
                <p:spPr>
                  <a:xfrm>
                    <a:off x="150534" y="2420938"/>
                    <a:ext cx="1959871" cy="1959869"/>
                  </a:xfrm>
                  <a:prstGeom prst="roundRect">
                    <a:avLst/>
                  </a:prstGeom>
                  <a:solidFill>
                    <a:schemeClr val="bg1"/>
                  </a:solidFill>
                  <a:ln w="50800">
                    <a:solidFill>
                      <a:srgbClr val="CF669F"/>
                    </a:solidFill>
                  </a:ln>
                </p:spPr>
                <p:style>
                  <a:lnRef idx="2">
                    <a:schemeClr val="accent1">
                      <a:shade val="50000"/>
                    </a:schemeClr>
                  </a:lnRef>
                  <a:fillRef idx="1">
                    <a:schemeClr val="accent1"/>
                  </a:fillRef>
                  <a:effectRef idx="0">
                    <a:schemeClr val="accent1"/>
                  </a:effectRef>
                  <a:fontRef idx="minor">
                    <a:schemeClr val="lt1"/>
                  </a:fontRef>
                </p:style>
                <p:txBody>
                  <a:bodyPr bIns="396000" rtlCol="0" anchor="ctr"/>
                  <a:lstStyle/>
                  <a:p>
                    <a:pPr algn="ctr"/>
                    <a:br>
                      <a:rPr lang="en-GB" sz="600" b="1" dirty="0">
                        <a:solidFill>
                          <a:srgbClr val="4D4D4D"/>
                        </a:solidFill>
                      </a:rPr>
                    </a:br>
                    <a:endParaRPr lang="en-GB" sz="600" b="1" dirty="0">
                      <a:solidFill>
                        <a:srgbClr val="4D4D4D"/>
                      </a:solidFill>
                    </a:endParaRPr>
                  </a:p>
                  <a:p>
                    <a:pPr algn="ctr"/>
                    <a:r>
                      <a:rPr lang="en-GB" sz="600" b="1" dirty="0">
                        <a:solidFill>
                          <a:srgbClr val="4D4D4D"/>
                        </a:solidFill>
                      </a:rPr>
                      <a:t>Sources</a:t>
                    </a:r>
                    <a:br>
                      <a:rPr lang="en-GB" sz="600" dirty="0">
                        <a:solidFill>
                          <a:srgbClr val="4D4D4D"/>
                        </a:solidFill>
                      </a:rPr>
                    </a:br>
                    <a:r>
                      <a:rPr lang="en-GB" sz="600" dirty="0">
                        <a:solidFill>
                          <a:srgbClr val="4D4D4D"/>
                        </a:solidFill>
                      </a:rPr>
                      <a:t>Where are you/your counsel going to look for ESG issues? Will traditional methods work?</a:t>
                    </a:r>
                  </a:p>
                </p:txBody>
              </p:sp>
            </p:grpSp>
            <p:grpSp>
              <p:nvGrpSpPr>
                <p:cNvPr id="14" name="Group 13">
                  <a:extLst>
                    <a:ext uri="{FF2B5EF4-FFF2-40B4-BE49-F238E27FC236}">
                      <a16:creationId xmlns:a16="http://schemas.microsoft.com/office/drawing/2014/main" id="{302EDC83-C6DB-1C16-7030-ECC5E548E578}"/>
                    </a:ext>
                  </a:extLst>
                </p:cNvPr>
                <p:cNvGrpSpPr/>
                <p:nvPr/>
              </p:nvGrpSpPr>
              <p:grpSpPr>
                <a:xfrm>
                  <a:off x="1615811" y="3016557"/>
                  <a:ext cx="2323590" cy="1959869"/>
                  <a:chOff x="150534" y="2420938"/>
                  <a:chExt cx="2323590" cy="1959869"/>
                </a:xfrm>
              </p:grpSpPr>
              <p:sp>
                <p:nvSpPr>
                  <p:cNvPr id="19" name="Isosceles Triangle 18">
                    <a:extLst>
                      <a:ext uri="{FF2B5EF4-FFF2-40B4-BE49-F238E27FC236}">
                        <a16:creationId xmlns:a16="http://schemas.microsoft.com/office/drawing/2014/main" id="{5BED1D43-9CD4-36E3-2548-BCB21B067A71}"/>
                      </a:ext>
                    </a:extLst>
                  </p:cNvPr>
                  <p:cNvSpPr/>
                  <p:nvPr/>
                </p:nvSpPr>
                <p:spPr>
                  <a:xfrm rot="5400000">
                    <a:off x="1610622" y="3223169"/>
                    <a:ext cx="1371599" cy="355405"/>
                  </a:xfrm>
                  <a:prstGeom prst="triangle">
                    <a:avLst/>
                  </a:prstGeom>
                  <a:solidFill>
                    <a:srgbClr val="66CCCC"/>
                  </a:solid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dirty="0"/>
                  </a:p>
                </p:txBody>
              </p:sp>
              <p:sp>
                <p:nvSpPr>
                  <p:cNvPr id="20" name="Rectangle: Rounded Corners 19">
                    <a:extLst>
                      <a:ext uri="{FF2B5EF4-FFF2-40B4-BE49-F238E27FC236}">
                        <a16:creationId xmlns:a16="http://schemas.microsoft.com/office/drawing/2014/main" id="{621C52EF-9EE7-C50F-04CD-708D126D7195}"/>
                      </a:ext>
                    </a:extLst>
                  </p:cNvPr>
                  <p:cNvSpPr/>
                  <p:nvPr/>
                </p:nvSpPr>
                <p:spPr>
                  <a:xfrm>
                    <a:off x="150534" y="2420938"/>
                    <a:ext cx="1959873" cy="1959869"/>
                  </a:xfrm>
                  <a:prstGeom prst="roundRect">
                    <a:avLst/>
                  </a:prstGeom>
                  <a:solidFill>
                    <a:schemeClr val="bg1"/>
                  </a:solidFill>
                  <a:ln w="50800">
                    <a:solidFill>
                      <a:srgbClr val="66CCCC"/>
                    </a:solidFill>
                  </a:ln>
                </p:spPr>
                <p:style>
                  <a:lnRef idx="2">
                    <a:schemeClr val="accent1">
                      <a:shade val="50000"/>
                    </a:schemeClr>
                  </a:lnRef>
                  <a:fillRef idx="1">
                    <a:schemeClr val="accent1"/>
                  </a:fillRef>
                  <a:effectRef idx="0">
                    <a:schemeClr val="accent1"/>
                  </a:effectRef>
                  <a:fontRef idx="minor">
                    <a:schemeClr val="lt1"/>
                  </a:fontRef>
                </p:style>
                <p:txBody>
                  <a:bodyPr bIns="396000" rtlCol="0" anchor="ctr"/>
                  <a:lstStyle/>
                  <a:p>
                    <a:pPr algn="ctr"/>
                    <a:endParaRPr lang="en-GB" sz="600" b="1" dirty="0">
                      <a:solidFill>
                        <a:srgbClr val="4D4D4D"/>
                      </a:solidFill>
                    </a:endParaRPr>
                  </a:p>
                  <a:p>
                    <a:pPr algn="ctr"/>
                    <a:r>
                      <a:rPr lang="en-GB" sz="600" b="1" dirty="0">
                        <a:solidFill>
                          <a:srgbClr val="4D4D4D"/>
                        </a:solidFill>
                      </a:rPr>
                      <a:t>Scope</a:t>
                    </a:r>
                    <a:br>
                      <a:rPr lang="en-GB" sz="600" dirty="0">
                        <a:solidFill>
                          <a:srgbClr val="4D4D4D"/>
                        </a:solidFill>
                      </a:rPr>
                    </a:br>
                    <a:r>
                      <a:rPr lang="en-GB" sz="600" dirty="0">
                        <a:solidFill>
                          <a:srgbClr val="4D4D4D"/>
                        </a:solidFill>
                      </a:rPr>
                      <a:t> ESG encompasses a broad range of topics. What are you going to focus on?</a:t>
                    </a:r>
                  </a:p>
                </p:txBody>
              </p:sp>
            </p:grpSp>
            <p:pic>
              <p:nvPicPr>
                <p:cNvPr id="15" name="Graphic 14">
                  <a:extLst>
                    <a:ext uri="{FF2B5EF4-FFF2-40B4-BE49-F238E27FC236}">
                      <a16:creationId xmlns:a16="http://schemas.microsoft.com/office/drawing/2014/main" id="{71CE1928-4F66-1EB4-F68F-89EC6C6D1B8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476682" y="4519005"/>
                  <a:ext cx="238125" cy="333375"/>
                </a:xfrm>
                <a:prstGeom prst="rect">
                  <a:avLst/>
                </a:prstGeom>
              </p:spPr>
            </p:pic>
            <p:pic>
              <p:nvPicPr>
                <p:cNvPr id="16" name="Graphic 15">
                  <a:extLst>
                    <a:ext uri="{FF2B5EF4-FFF2-40B4-BE49-F238E27FC236}">
                      <a16:creationId xmlns:a16="http://schemas.microsoft.com/office/drawing/2014/main" id="{D8BE11AA-F79C-960F-55DC-49A46F62B7E6}"/>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660319" y="4557301"/>
                  <a:ext cx="233633" cy="285552"/>
                </a:xfrm>
                <a:prstGeom prst="rect">
                  <a:avLst/>
                </a:prstGeom>
              </p:spPr>
            </p:pic>
            <p:pic>
              <p:nvPicPr>
                <p:cNvPr id="17" name="Graphic 16">
                  <a:extLst>
                    <a:ext uri="{FF2B5EF4-FFF2-40B4-BE49-F238E27FC236}">
                      <a16:creationId xmlns:a16="http://schemas.microsoft.com/office/drawing/2014/main" id="{6DFFE333-3249-8038-9DEE-24302C00BC19}"/>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6773064" y="4514241"/>
                  <a:ext cx="323851" cy="342900"/>
                </a:xfrm>
                <a:prstGeom prst="rect">
                  <a:avLst/>
                </a:prstGeom>
              </p:spPr>
            </p:pic>
            <p:pic>
              <p:nvPicPr>
                <p:cNvPr id="18" name="Graphic 17">
                  <a:extLst>
                    <a:ext uri="{FF2B5EF4-FFF2-40B4-BE49-F238E27FC236}">
                      <a16:creationId xmlns:a16="http://schemas.microsoft.com/office/drawing/2014/main" id="{664CD53B-71A7-0DD1-E9B2-44FF56C270FA}"/>
                    </a:ext>
                  </a:extLst>
                </p:cNvPr>
                <p:cNvPicPr>
                  <a:picLocks noChangeAspect="1"/>
                </p:cNvPicPr>
                <p:nvPr/>
              </p:nvPicPr>
              <p:blipFill>
                <a:blip r:embed="rId9">
                  <a:extLst>
                    <a:ext uri="{96DAC541-7B7A-43D3-8B79-37D633B846F1}">
                      <asvg:svgBlip xmlns:asvg="http://schemas.microsoft.com/office/drawing/2016/SVG/main" r:embed="rId10"/>
                    </a:ext>
                  </a:extLst>
                </a:blip>
                <a:stretch>
                  <a:fillRect/>
                </a:stretch>
              </p:blipFill>
              <p:spPr>
                <a:xfrm>
                  <a:off x="8933163" y="4528528"/>
                  <a:ext cx="342901" cy="314325"/>
                </a:xfrm>
                <a:prstGeom prst="rect">
                  <a:avLst/>
                </a:prstGeom>
              </p:spPr>
            </p:pic>
          </p:grpSp>
        </p:grpSp>
        <p:sp>
          <p:nvSpPr>
            <p:cNvPr id="6" name="Oval 5">
              <a:extLst>
                <a:ext uri="{FF2B5EF4-FFF2-40B4-BE49-F238E27FC236}">
                  <a16:creationId xmlns:a16="http://schemas.microsoft.com/office/drawing/2014/main" id="{8CDD09C7-8DC8-40F9-AEF3-32FEC3F61990}"/>
                </a:ext>
              </a:extLst>
            </p:cNvPr>
            <p:cNvSpPr/>
            <p:nvPr/>
          </p:nvSpPr>
          <p:spPr bwMode="auto">
            <a:xfrm>
              <a:off x="10024371" y="1333042"/>
              <a:ext cx="1404411" cy="1404412"/>
            </a:xfrm>
            <a:prstGeom prst="ellipse">
              <a:avLst/>
            </a:prstGeom>
            <a:solidFill>
              <a:srgbClr val="99CCFF"/>
            </a:solidFill>
            <a:ln w="9525" cap="flat" cmpd="sng" algn="ctr">
              <a:noFill/>
              <a:prstDash val="solid"/>
              <a:miter lim="800000"/>
              <a:headEnd type="none" w="med" len="med"/>
              <a:tailEnd type="none" w="med" len="med"/>
            </a:ln>
            <a:effectLst/>
          </p:spPr>
          <p:txBody>
            <a:bodyPr vert="horz" wrap="none" lIns="54000" tIns="54000" rIns="54000" bIns="54000" numCol="1" rtlCol="0" anchor="ctr" anchorCtr="0" compatLnSpc="1">
              <a:prstTxWarp prst="textNoShape">
                <a:avLst/>
              </a:prstTxWarp>
            </a:bodyPr>
            <a:lstStyle/>
            <a:p>
              <a:pPr algn="ctr" fontAlgn="base">
                <a:spcBef>
                  <a:spcPct val="0"/>
                </a:spcBef>
                <a:spcAft>
                  <a:spcPct val="0"/>
                </a:spcAft>
              </a:pPr>
              <a:r>
                <a:rPr lang="en-GB" sz="1200" b="1" dirty="0">
                  <a:solidFill>
                    <a:schemeClr val="bg1"/>
                  </a:solidFill>
                </a:rPr>
                <a:t>Exit</a:t>
              </a:r>
            </a:p>
          </p:txBody>
        </p:sp>
        <p:sp>
          <p:nvSpPr>
            <p:cNvPr id="7" name="TextBox 6">
              <a:extLst>
                <a:ext uri="{FF2B5EF4-FFF2-40B4-BE49-F238E27FC236}">
                  <a16:creationId xmlns:a16="http://schemas.microsoft.com/office/drawing/2014/main" id="{BEC7F866-F652-28CC-6591-061CEC831D2B}"/>
                </a:ext>
              </a:extLst>
            </p:cNvPr>
            <p:cNvSpPr txBox="1"/>
            <p:nvPr/>
          </p:nvSpPr>
          <p:spPr>
            <a:xfrm>
              <a:off x="9787399" y="3056864"/>
              <a:ext cx="2191216" cy="3477875"/>
            </a:xfrm>
            <a:prstGeom prst="rect">
              <a:avLst/>
            </a:prstGeom>
            <a:noFill/>
          </p:spPr>
          <p:txBody>
            <a:bodyPr wrap="square" rtlCol="0">
              <a:spAutoFit/>
            </a:bodyPr>
            <a:lstStyle/>
            <a:p>
              <a:pPr marL="171450" marR="0" lvl="0" indent="-171450" algn="l" defTabSz="914400" rtl="0" eaLnBrk="1" fontAlgn="base" latinLnBrk="0" hangingPunct="1">
                <a:lnSpc>
                  <a:spcPct val="100000"/>
                </a:lnSpc>
                <a:spcBef>
                  <a:spcPct val="0"/>
                </a:spcBef>
                <a:spcAft>
                  <a:spcPct val="0"/>
                </a:spcAft>
                <a:buClr>
                  <a:schemeClr val="accent2">
                    <a:lumMod val="60000"/>
                    <a:lumOff val="40000"/>
                  </a:schemeClr>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Intended investment horizon and exit strategy?</a:t>
              </a:r>
            </a:p>
            <a:p>
              <a:pPr marL="171450" marR="0" lvl="0" indent="-171450" algn="l" defTabSz="914400" rtl="0" eaLnBrk="1" fontAlgn="base" latinLnBrk="0" hangingPunct="1">
                <a:lnSpc>
                  <a:spcPct val="100000"/>
                </a:lnSpc>
                <a:spcBef>
                  <a:spcPct val="0"/>
                </a:spcBef>
                <a:spcAft>
                  <a:spcPct val="0"/>
                </a:spcAft>
                <a:buClr>
                  <a:schemeClr val="accent2">
                    <a:lumMod val="60000"/>
                    <a:lumOff val="40000"/>
                  </a:schemeClr>
                </a:buClr>
                <a:buSzTx/>
                <a:buFont typeface="Arial" panose="020B0604020202020204" pitchFamily="34" charset="0"/>
                <a:buChar char="&gt;"/>
                <a:tabLst/>
                <a:defRPr/>
              </a:pPr>
              <a:endParaRPr lang="en-GB" sz="1100" dirty="0">
                <a:solidFill>
                  <a:schemeClr val="tx1">
                    <a:lumMod val="65000"/>
                    <a:lumOff val="35000"/>
                  </a:schemeClr>
                </a:solidFill>
                <a:latin typeface="Arial"/>
                <a:cs typeface="Arial"/>
              </a:endParaRPr>
            </a:p>
            <a:p>
              <a:pPr marL="171450" marR="0" lvl="0" indent="-171450" algn="l" defTabSz="914400" rtl="0" eaLnBrk="1" fontAlgn="base" latinLnBrk="0" hangingPunct="1">
                <a:lnSpc>
                  <a:spcPct val="100000"/>
                </a:lnSpc>
                <a:spcBef>
                  <a:spcPct val="0"/>
                </a:spcBef>
                <a:spcAft>
                  <a:spcPct val="0"/>
                </a:spcAft>
                <a:buClr>
                  <a:schemeClr val="accent2">
                    <a:lumMod val="60000"/>
                    <a:lumOff val="40000"/>
                  </a:schemeClr>
                </a:buClr>
                <a:buSzTx/>
                <a:buFont typeface="Arial" panose="020B0604020202020204" pitchFamily="34" charset="0"/>
                <a:buChar char="&gt;"/>
                <a:tabLst/>
                <a:defRPr/>
              </a:pPr>
              <a:r>
                <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rPr>
                <a:t>What ESG issues (including regulatory and commercial) are relevant for potential </a:t>
              </a:r>
              <a:r>
                <a:rPr lang="en-GB" sz="1100" dirty="0">
                  <a:solidFill>
                    <a:schemeClr val="tx1">
                      <a:lumMod val="65000"/>
                      <a:lumOff val="35000"/>
                    </a:schemeClr>
                  </a:solidFill>
                  <a:latin typeface="Arial"/>
                  <a:cs typeface="Arial"/>
                </a:rPr>
                <a:t>purchasers or IPO investors? </a:t>
              </a:r>
            </a:p>
            <a:p>
              <a:pPr marR="0" lvl="0" algn="l" defTabSz="914400" rtl="0" eaLnBrk="1" fontAlgn="base" latinLnBrk="0" hangingPunct="1">
                <a:lnSpc>
                  <a:spcPct val="100000"/>
                </a:lnSpc>
                <a:spcBef>
                  <a:spcPct val="0"/>
                </a:spcBef>
                <a:spcAft>
                  <a:spcPct val="0"/>
                </a:spcAft>
                <a:buClr>
                  <a:schemeClr val="accent2">
                    <a:lumMod val="60000"/>
                    <a:lumOff val="40000"/>
                  </a:schemeClr>
                </a:buClr>
                <a:buSzTx/>
                <a:tabLst/>
                <a:defRPr/>
              </a:pPr>
              <a:endParaRPr lang="en-GB" sz="1100" dirty="0">
                <a:solidFill>
                  <a:schemeClr val="tx1">
                    <a:lumMod val="65000"/>
                    <a:lumOff val="35000"/>
                  </a:schemeClr>
                </a:solidFill>
                <a:latin typeface="Arial"/>
                <a:cs typeface="Arial"/>
              </a:endParaRPr>
            </a:p>
            <a:p>
              <a:pPr marL="171450" marR="0" lvl="0" indent="-171450" algn="l" defTabSz="914400" rtl="0" eaLnBrk="1" fontAlgn="base" latinLnBrk="0" hangingPunct="1">
                <a:lnSpc>
                  <a:spcPct val="100000"/>
                </a:lnSpc>
                <a:spcBef>
                  <a:spcPct val="0"/>
                </a:spcBef>
                <a:spcAft>
                  <a:spcPct val="0"/>
                </a:spcAft>
                <a:buClr>
                  <a:schemeClr val="accent2">
                    <a:lumMod val="60000"/>
                    <a:lumOff val="40000"/>
                  </a:schemeClr>
                </a:buClr>
                <a:buSzTx/>
                <a:buFont typeface="Arial" panose="020B0604020202020204" pitchFamily="34" charset="0"/>
                <a:buChar char="&gt;"/>
                <a:tabLst/>
                <a:defRPr/>
              </a:pPr>
              <a:r>
                <a:rPr lang="en-GB" sz="1100" dirty="0">
                  <a:solidFill>
                    <a:schemeClr val="tx1">
                      <a:lumMod val="65000"/>
                      <a:lumOff val="35000"/>
                    </a:schemeClr>
                  </a:solidFill>
                  <a:latin typeface="Arial"/>
                  <a:cs typeface="Arial"/>
                </a:rPr>
                <a:t>Readiness for exit: will the client have the ability to gather ESG data for purchaser/investor questions and be prepared for in depth discussion on ESG topics?</a:t>
              </a:r>
            </a:p>
            <a:p>
              <a:pPr marR="0" lvl="0" algn="l" defTabSz="914400" rtl="0" eaLnBrk="1" fontAlgn="base" latinLnBrk="0" hangingPunct="1">
                <a:lnSpc>
                  <a:spcPct val="100000"/>
                </a:lnSpc>
                <a:spcBef>
                  <a:spcPct val="0"/>
                </a:spcBef>
                <a:spcAft>
                  <a:spcPct val="0"/>
                </a:spcAft>
                <a:buClr>
                  <a:schemeClr val="accent2">
                    <a:lumMod val="60000"/>
                    <a:lumOff val="40000"/>
                  </a:schemeClr>
                </a:buClr>
                <a:buSzTx/>
                <a:tabLst/>
                <a:defRPr/>
              </a:pPr>
              <a:endParaRPr lang="en-GB" sz="1100" dirty="0">
                <a:solidFill>
                  <a:schemeClr val="tx1">
                    <a:lumMod val="65000"/>
                    <a:lumOff val="35000"/>
                  </a:schemeClr>
                </a:solidFill>
                <a:latin typeface="Arial"/>
                <a:cs typeface="Arial"/>
              </a:endParaRPr>
            </a:p>
            <a:p>
              <a:pPr marL="171450" marR="0" lvl="0" indent="-171450" algn="l" defTabSz="914400" rtl="0" eaLnBrk="1" fontAlgn="base" latinLnBrk="0" hangingPunct="1">
                <a:lnSpc>
                  <a:spcPct val="100000"/>
                </a:lnSpc>
                <a:spcBef>
                  <a:spcPct val="0"/>
                </a:spcBef>
                <a:spcAft>
                  <a:spcPct val="0"/>
                </a:spcAft>
                <a:buClr>
                  <a:schemeClr val="accent2">
                    <a:lumMod val="60000"/>
                    <a:lumOff val="40000"/>
                  </a:schemeClr>
                </a:buClr>
                <a:buSzTx/>
                <a:buFont typeface="Arial" panose="020B0604020202020204" pitchFamily="34" charset="0"/>
                <a:buChar char="&gt;"/>
                <a:tabLst/>
                <a:defRPr/>
              </a:pPr>
              <a:r>
                <a:rPr lang="en-GB" sz="1100" dirty="0">
                  <a:solidFill>
                    <a:schemeClr val="tx1">
                      <a:lumMod val="65000"/>
                      <a:lumOff val="35000"/>
                    </a:schemeClr>
                  </a:solidFill>
                  <a:latin typeface="Arial"/>
                  <a:cs typeface="Arial"/>
                </a:rPr>
                <a:t>What steps will the client take to manage its legacy risk and mitigate risk of greenwashing claims?</a:t>
              </a:r>
            </a:p>
            <a:p>
              <a:pPr marR="0" lvl="0" algn="l" defTabSz="914400" rtl="0" eaLnBrk="1" fontAlgn="base" latinLnBrk="0" hangingPunct="1">
                <a:lnSpc>
                  <a:spcPct val="100000"/>
                </a:lnSpc>
                <a:spcBef>
                  <a:spcPct val="0"/>
                </a:spcBef>
                <a:spcAft>
                  <a:spcPct val="0"/>
                </a:spcAft>
                <a:buClr>
                  <a:schemeClr val="accent2">
                    <a:lumMod val="60000"/>
                    <a:lumOff val="40000"/>
                  </a:schemeClr>
                </a:buClr>
                <a:buSzTx/>
                <a:tabLst/>
                <a:defRPr/>
              </a:pPr>
              <a:endParaRPr kumimoji="0" lang="en-GB" sz="1100" b="0" i="0" u="none" strike="noStrike" kern="1200" cap="none" spc="0" normalizeH="0" baseline="0" noProof="0" dirty="0">
                <a:ln>
                  <a:noFill/>
                </a:ln>
                <a:solidFill>
                  <a:schemeClr val="tx1">
                    <a:lumMod val="65000"/>
                    <a:lumOff val="35000"/>
                  </a:schemeClr>
                </a:solidFill>
                <a:effectLst/>
                <a:uLnTx/>
                <a:uFillTx/>
                <a:latin typeface="Arial"/>
                <a:ea typeface="+mn-ea"/>
                <a:cs typeface="Arial"/>
              </a:endParaRPr>
            </a:p>
          </p:txBody>
        </p:sp>
      </p:grpSp>
      <p:pic>
        <p:nvPicPr>
          <p:cNvPr id="10" name="Picture 2" descr="Image result for ulb llm international business law">
            <a:hlinkClick r:id="rId11"/>
            <a:extLst>
              <a:ext uri="{FF2B5EF4-FFF2-40B4-BE49-F238E27FC236}">
                <a16:creationId xmlns:a16="http://schemas.microsoft.com/office/drawing/2014/main" id="{CEFD22E7-9ACB-5E2B-A36F-0598940CCC2D}"/>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1312917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dirty="0"/>
              <a:t>M&amp;A context</a:t>
            </a:r>
          </a:p>
        </p:txBody>
      </p:sp>
      <p:sp>
        <p:nvSpPr>
          <p:cNvPr id="30" name="Rectangle 29">
            <a:extLst>
              <a:ext uri="{FF2B5EF4-FFF2-40B4-BE49-F238E27FC236}">
                <a16:creationId xmlns:a16="http://schemas.microsoft.com/office/drawing/2014/main" id="{899430B2-AAC8-4F52-96EF-4AA96F52FD58}"/>
              </a:ext>
            </a:extLst>
          </p:cNvPr>
          <p:cNvSpPr>
            <a:spLocks/>
          </p:cNvSpPr>
          <p:nvPr/>
        </p:nvSpPr>
        <p:spPr>
          <a:xfrm>
            <a:off x="6515036" y="4270434"/>
            <a:ext cx="1209602" cy="915841"/>
          </a:xfrm>
          <a:prstGeom prst="rect">
            <a:avLst/>
          </a:prstGeom>
        </p:spPr>
        <p:txBody>
          <a:bodyPr wrap="square">
            <a:noAutofit/>
          </a:bodyPr>
          <a:lstStyle/>
          <a:p>
            <a:pPr algn="ctr">
              <a:tabLst>
                <a:tab pos="720725" algn="l"/>
              </a:tabLst>
            </a:pPr>
            <a:r>
              <a:rPr lang="en-GB" sz="1000" dirty="0">
                <a:solidFill>
                  <a:schemeClr val="bg1"/>
                </a:solidFill>
              </a:rPr>
              <a:t>Financiers are keen to invest in ‘green’ (especially Taxonomy-aligned) businesses</a:t>
            </a:r>
          </a:p>
          <a:p>
            <a:pPr algn="ctr">
              <a:tabLst>
                <a:tab pos="720725" algn="l"/>
              </a:tabLst>
            </a:pPr>
            <a:endParaRPr lang="en-GB" sz="1000" dirty="0">
              <a:solidFill>
                <a:schemeClr val="bg1"/>
              </a:solidFill>
            </a:endParaRPr>
          </a:p>
        </p:txBody>
      </p:sp>
      <p:sp>
        <p:nvSpPr>
          <p:cNvPr id="31" name="Rectangle 30">
            <a:extLst>
              <a:ext uri="{FF2B5EF4-FFF2-40B4-BE49-F238E27FC236}">
                <a16:creationId xmlns:a16="http://schemas.microsoft.com/office/drawing/2014/main" id="{DC2C26E6-4260-4B98-B59D-B00C417D408F}"/>
              </a:ext>
            </a:extLst>
          </p:cNvPr>
          <p:cNvSpPr>
            <a:spLocks/>
          </p:cNvSpPr>
          <p:nvPr/>
        </p:nvSpPr>
        <p:spPr>
          <a:xfrm>
            <a:off x="6541919" y="3097245"/>
            <a:ext cx="1209602" cy="915841"/>
          </a:xfrm>
          <a:prstGeom prst="rect">
            <a:avLst/>
          </a:prstGeom>
        </p:spPr>
        <p:txBody>
          <a:bodyPr wrap="square">
            <a:noAutofit/>
          </a:bodyPr>
          <a:lstStyle/>
          <a:p>
            <a:pPr algn="ctr">
              <a:tabLst>
                <a:tab pos="720725" algn="l"/>
              </a:tabLst>
            </a:pPr>
            <a:r>
              <a:rPr lang="en-GB" sz="1000" dirty="0">
                <a:solidFill>
                  <a:schemeClr val="bg1"/>
                </a:solidFill>
              </a:rPr>
              <a:t>‘Green’ and ‘sustainable’ financial products are on the rise</a:t>
            </a:r>
          </a:p>
        </p:txBody>
      </p:sp>
      <p:sp>
        <p:nvSpPr>
          <p:cNvPr id="32" name="Rectangle 31">
            <a:extLst>
              <a:ext uri="{FF2B5EF4-FFF2-40B4-BE49-F238E27FC236}">
                <a16:creationId xmlns:a16="http://schemas.microsoft.com/office/drawing/2014/main" id="{8D67819C-F445-4991-A33A-FBB184251BAC}"/>
              </a:ext>
            </a:extLst>
          </p:cNvPr>
          <p:cNvSpPr>
            <a:spLocks/>
          </p:cNvSpPr>
          <p:nvPr/>
        </p:nvSpPr>
        <p:spPr>
          <a:xfrm>
            <a:off x="7448734" y="2181404"/>
            <a:ext cx="1456427" cy="915841"/>
          </a:xfrm>
          <a:prstGeom prst="rect">
            <a:avLst/>
          </a:prstGeom>
        </p:spPr>
        <p:txBody>
          <a:bodyPr wrap="square">
            <a:noAutofit/>
          </a:bodyPr>
          <a:lstStyle/>
          <a:p>
            <a:pPr algn="ctr">
              <a:tabLst>
                <a:tab pos="720725" algn="l"/>
              </a:tabLst>
            </a:pPr>
            <a:r>
              <a:rPr lang="en-GB" sz="1000" dirty="0">
                <a:solidFill>
                  <a:schemeClr val="bg1"/>
                </a:solidFill>
              </a:rPr>
              <a:t>Increasingly ESG due diligence is a major factor on transactions</a:t>
            </a:r>
          </a:p>
        </p:txBody>
      </p:sp>
      <p:sp>
        <p:nvSpPr>
          <p:cNvPr id="33" name="Rectangle 32">
            <a:extLst>
              <a:ext uri="{FF2B5EF4-FFF2-40B4-BE49-F238E27FC236}">
                <a16:creationId xmlns:a16="http://schemas.microsoft.com/office/drawing/2014/main" id="{1F571E71-46F1-4205-BE9E-C420DBDF60B2}"/>
              </a:ext>
            </a:extLst>
          </p:cNvPr>
          <p:cNvSpPr>
            <a:spLocks/>
          </p:cNvSpPr>
          <p:nvPr/>
        </p:nvSpPr>
        <p:spPr>
          <a:xfrm>
            <a:off x="8905075" y="2165662"/>
            <a:ext cx="1456428" cy="915841"/>
          </a:xfrm>
          <a:prstGeom prst="rect">
            <a:avLst/>
          </a:prstGeom>
        </p:spPr>
        <p:txBody>
          <a:bodyPr wrap="square">
            <a:noAutofit/>
          </a:bodyPr>
          <a:lstStyle/>
          <a:p>
            <a:pPr algn="ctr">
              <a:tabLst>
                <a:tab pos="720725" algn="l"/>
              </a:tabLst>
            </a:pPr>
            <a:r>
              <a:rPr lang="en-GB" sz="1000" dirty="0">
                <a:solidFill>
                  <a:schemeClr val="bg1"/>
                </a:solidFill>
              </a:rPr>
              <a:t>Pressure to tighten ESG covenant packages is mounting</a:t>
            </a:r>
          </a:p>
        </p:txBody>
      </p:sp>
      <p:sp>
        <p:nvSpPr>
          <p:cNvPr id="34" name="Rectangle 33">
            <a:extLst>
              <a:ext uri="{FF2B5EF4-FFF2-40B4-BE49-F238E27FC236}">
                <a16:creationId xmlns:a16="http://schemas.microsoft.com/office/drawing/2014/main" id="{6EBACFC7-F057-4F31-8AB9-0B2720BCADF8}"/>
              </a:ext>
            </a:extLst>
          </p:cNvPr>
          <p:cNvSpPr>
            <a:spLocks/>
          </p:cNvSpPr>
          <p:nvPr/>
        </p:nvSpPr>
        <p:spPr>
          <a:xfrm>
            <a:off x="10090930" y="2943761"/>
            <a:ext cx="1151118" cy="915841"/>
          </a:xfrm>
          <a:prstGeom prst="rect">
            <a:avLst/>
          </a:prstGeom>
        </p:spPr>
        <p:txBody>
          <a:bodyPr wrap="square">
            <a:noAutofit/>
          </a:bodyPr>
          <a:lstStyle/>
          <a:p>
            <a:pPr algn="ctr">
              <a:tabLst>
                <a:tab pos="720725" algn="l"/>
              </a:tabLst>
            </a:pPr>
            <a:r>
              <a:rPr lang="en-GB" sz="1000" dirty="0">
                <a:solidFill>
                  <a:schemeClr val="bg1"/>
                </a:solidFill>
              </a:rPr>
              <a:t>We are </a:t>
            </a:r>
            <a:br>
              <a:rPr lang="en-GB" sz="1000" dirty="0">
                <a:solidFill>
                  <a:schemeClr val="bg1"/>
                </a:solidFill>
              </a:rPr>
            </a:br>
            <a:r>
              <a:rPr lang="en-GB" sz="1000" dirty="0">
                <a:solidFill>
                  <a:schemeClr val="bg1"/>
                </a:solidFill>
              </a:rPr>
              <a:t>starting to see ESG dilemmas crystallise at credit committee level</a:t>
            </a:r>
          </a:p>
        </p:txBody>
      </p:sp>
      <p:sp>
        <p:nvSpPr>
          <p:cNvPr id="35" name="Rectangle 34">
            <a:extLst>
              <a:ext uri="{FF2B5EF4-FFF2-40B4-BE49-F238E27FC236}">
                <a16:creationId xmlns:a16="http://schemas.microsoft.com/office/drawing/2014/main" id="{7481E2C2-D5FF-4801-9815-397D98066136}"/>
              </a:ext>
            </a:extLst>
          </p:cNvPr>
          <p:cNvSpPr>
            <a:spLocks/>
          </p:cNvSpPr>
          <p:nvPr/>
        </p:nvSpPr>
        <p:spPr>
          <a:xfrm>
            <a:off x="10025495" y="4394108"/>
            <a:ext cx="1296659" cy="915841"/>
          </a:xfrm>
          <a:prstGeom prst="rect">
            <a:avLst/>
          </a:prstGeom>
        </p:spPr>
        <p:txBody>
          <a:bodyPr wrap="square">
            <a:noAutofit/>
          </a:bodyPr>
          <a:lstStyle/>
          <a:p>
            <a:pPr algn="ctr">
              <a:tabLst>
                <a:tab pos="720725" algn="l"/>
              </a:tabLst>
            </a:pPr>
            <a:r>
              <a:rPr lang="en-GB" sz="1000" dirty="0">
                <a:solidFill>
                  <a:schemeClr val="bg1"/>
                </a:solidFill>
              </a:rPr>
              <a:t>Some asset classes (e.g. coal) are extremely difficult to </a:t>
            </a:r>
          </a:p>
          <a:p>
            <a:pPr algn="ctr">
              <a:tabLst>
                <a:tab pos="720725" algn="l"/>
              </a:tabLst>
            </a:pPr>
            <a:r>
              <a:rPr lang="en-GB" sz="1000" dirty="0">
                <a:solidFill>
                  <a:schemeClr val="bg1"/>
                </a:solidFill>
              </a:rPr>
              <a:t>finance</a:t>
            </a:r>
          </a:p>
        </p:txBody>
      </p:sp>
      <p:pic>
        <p:nvPicPr>
          <p:cNvPr id="3" name="Picture 2" descr="Image result for ulb llm international business law">
            <a:hlinkClick r:id="rId4"/>
            <a:extLst>
              <a:ext uri="{FF2B5EF4-FFF2-40B4-BE49-F238E27FC236}">
                <a16:creationId xmlns:a16="http://schemas.microsoft.com/office/drawing/2014/main" id="{93986EFB-392E-A125-1F8D-5A9242A769A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4" name="Content Placeholder 4">
            <a:extLst>
              <a:ext uri="{FF2B5EF4-FFF2-40B4-BE49-F238E27FC236}">
                <a16:creationId xmlns:a16="http://schemas.microsoft.com/office/drawing/2014/main" id="{43E39CC8-460A-3767-249D-0CA110043DDF}"/>
              </a:ext>
            </a:extLst>
          </p:cNvPr>
          <p:cNvSpPr txBox="1">
            <a:spLocks/>
          </p:cNvSpPr>
          <p:nvPr/>
        </p:nvSpPr>
        <p:spPr>
          <a:xfrm>
            <a:off x="324463" y="1548051"/>
            <a:ext cx="11435737" cy="4367124"/>
          </a:xfrm>
          <a:prstGeom prst="rect">
            <a:avLst/>
          </a:prstGeom>
        </p:spPr>
        <p:txBody>
          <a:bodyPr numCol="1">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342900" indent="-342900">
              <a:buFont typeface="Arial" panose="020B0604020202020204" pitchFamily="34" charset="0"/>
              <a:buChar char="&gt;"/>
            </a:pPr>
            <a:r>
              <a:rPr lang="en-GB" sz="1600" dirty="0">
                <a:latin typeface="Arial" panose="020B0604020202020204" pitchFamily="34" charset="0"/>
                <a:ea typeface="Arial" panose="020B0604020202020204" pitchFamily="34" charset="0"/>
              </a:rPr>
              <a:t>Due diligence, where applicable, can be geared towards identifying, managing and allocating ESG-related risks – ESG-specific due diligence is increasingly more common-place. Indemnities will often track the findings (or lack thereof) of the due diligence process</a:t>
            </a:r>
          </a:p>
          <a:p>
            <a:pPr marL="342900" indent="-342900">
              <a:buFont typeface="Arial" panose="020B0604020202020204" pitchFamily="34" charset="0"/>
              <a:buChar char="&gt;"/>
            </a:pPr>
            <a:r>
              <a:rPr lang="en-GB" sz="1600" dirty="0">
                <a:latin typeface="Arial" panose="020B0604020202020204" pitchFamily="34" charset="0"/>
                <a:ea typeface="Arial" panose="020B0604020202020204" pitchFamily="34" charset="0"/>
              </a:rPr>
              <a:t>The usual representation and warranties sought in M&amp;A transactions (assets of the business are in good repair; the business operates in compliance with all applicable laws</a:t>
            </a:r>
            <a:r>
              <a:rPr lang="en-BE" sz="1600" dirty="0">
                <a:latin typeface="Arial" panose="020B0604020202020204" pitchFamily="34" charset="0"/>
                <a:ea typeface="Arial" panose="020B0604020202020204" pitchFamily="34" charset="0"/>
              </a:rPr>
              <a:t>; etc.</a:t>
            </a:r>
            <a:r>
              <a:rPr lang="en-GB" sz="1600" dirty="0">
                <a:latin typeface="Arial" panose="020B0604020202020204" pitchFamily="34" charset="0"/>
                <a:ea typeface="Arial" panose="020B0604020202020204" pitchFamily="34" charset="0"/>
              </a:rPr>
              <a:t>) remains relevant as a result of the ESG dimension of the transaction</a:t>
            </a:r>
          </a:p>
          <a:p>
            <a:pPr marL="342900" indent="-342900">
              <a:buFont typeface="Arial" panose="020B0604020202020204" pitchFamily="34" charset="0"/>
              <a:buChar char="&gt;"/>
            </a:pPr>
            <a:r>
              <a:rPr lang="en-GB" sz="1600" dirty="0">
                <a:latin typeface="Arial" panose="020B0604020202020204" pitchFamily="34" charset="0"/>
                <a:ea typeface="Arial" panose="020B0604020202020204" pitchFamily="34" charset="0"/>
              </a:rPr>
              <a:t>However, in light of the ESG dimension, buyers may additionally seek to tailor representations and warranties to pin-point key ESG issues, such as compliance with particular environmental laws or reporting regimes (such as gender pay gap or modern slavery reporting)</a:t>
            </a:r>
          </a:p>
          <a:p>
            <a:pPr marL="342900" indent="-342900">
              <a:buFont typeface="Arial" panose="020B0604020202020204" pitchFamily="34" charset="0"/>
              <a:buChar char="&gt;"/>
            </a:pPr>
            <a:r>
              <a:rPr lang="en-GB" sz="1600" dirty="0">
                <a:latin typeface="Arial" panose="020B0604020202020204" pitchFamily="34" charset="0"/>
                <a:ea typeface="Arial" panose="020B0604020202020204" pitchFamily="34" charset="0"/>
              </a:rPr>
              <a:t>Example: </a:t>
            </a:r>
            <a:r>
              <a:rPr lang="en-BE" sz="1600" dirty="0">
                <a:latin typeface="Arial" panose="020B0604020202020204" pitchFamily="34" charset="0"/>
                <a:ea typeface="Arial" panose="020B0604020202020204" pitchFamily="34" charset="0"/>
              </a:rPr>
              <a:t>English Court of Appeal (</a:t>
            </a:r>
            <a:r>
              <a:rPr lang="en-GB" sz="1600" dirty="0">
                <a:latin typeface="Arial" panose="020B0604020202020204" pitchFamily="34" charset="0"/>
                <a:ea typeface="Arial" panose="020B0604020202020204" pitchFamily="34" charset="0"/>
              </a:rPr>
              <a:t>MDW Holdings Ltd v Norvill [2022] EWCA (</a:t>
            </a:r>
            <a:r>
              <a:rPr lang="en-GB" sz="1600" dirty="0" err="1">
                <a:latin typeface="Arial" panose="020B0604020202020204" pitchFamily="34" charset="0"/>
                <a:ea typeface="Arial" panose="020B0604020202020204" pitchFamily="34" charset="0"/>
              </a:rPr>
              <a:t>Civ</a:t>
            </a:r>
            <a:r>
              <a:rPr lang="en-GB" sz="1600" dirty="0">
                <a:latin typeface="Arial" panose="020B0604020202020204" pitchFamily="34" charset="0"/>
                <a:ea typeface="Arial" panose="020B0604020202020204" pitchFamily="34" charset="0"/>
              </a:rPr>
              <a:t>) 883</a:t>
            </a:r>
            <a:r>
              <a:rPr lang="en-BE" sz="1600" dirty="0">
                <a:latin typeface="Arial" panose="020B0604020202020204" pitchFamily="34" charset="0"/>
                <a:ea typeface="Arial" panose="020B0604020202020204" pitchFamily="34" charset="0"/>
              </a:rPr>
              <a:t>)</a:t>
            </a:r>
            <a:r>
              <a:rPr lang="en-GB" sz="1600" dirty="0">
                <a:latin typeface="Arial" panose="020B0604020202020204" pitchFamily="34" charset="0"/>
                <a:ea typeface="Arial" panose="020B0604020202020204" pitchFamily="34" charset="0"/>
              </a:rPr>
              <a:t>: </a:t>
            </a:r>
            <a:r>
              <a:rPr lang="en-BE" sz="1600" dirty="0">
                <a:latin typeface="Arial" panose="020B0604020202020204" pitchFamily="34" charset="0"/>
                <a:ea typeface="Arial" panose="020B0604020202020204" pitchFamily="34" charset="0"/>
              </a:rPr>
              <a:t>i</a:t>
            </a:r>
            <a:r>
              <a:rPr lang="en-GB" sz="1600" dirty="0">
                <a:latin typeface="Arial" panose="020B0604020202020204" pitchFamily="34" charset="0"/>
                <a:ea typeface="Arial" panose="020B0604020202020204" pitchFamily="34" charset="0"/>
              </a:rPr>
              <a:t>t transpired that the Sellers had been operating the purchased company in breach of applicable environmental regulations and had misled regulators. The Buyer brought a claim for damages in deceit and for breach of warranty against the Sellers, relying inter alia on ESG focussed warranties, including: “</a:t>
            </a:r>
            <a:r>
              <a:rPr lang="en-GB" sz="1600" i="1" dirty="0">
                <a:latin typeface="Arial" panose="020B0604020202020204" pitchFamily="34" charset="0"/>
                <a:ea typeface="Arial" panose="020B0604020202020204" pitchFamily="34" charset="0"/>
              </a:rPr>
              <a:t>29.2 The Company and the Subsidiary have at all relevant times obtained and complied in all material respects [with] all EHS Permits. All EHS Permits currently held by the Company and the Subsidiary are in full force and effect, and, so far as the Sellers are aware, there are no facts or circumstances in existence as at Completion that are likely to result in the revocation, suspension, variation or non-renewal of any EHS Permits</a:t>
            </a:r>
            <a:r>
              <a:rPr lang="en-GB" sz="1600" dirty="0">
                <a:latin typeface="Arial" panose="020B0604020202020204" pitchFamily="34" charset="0"/>
                <a:ea typeface="Arial" panose="020B0604020202020204" pitchFamily="34" charset="0"/>
              </a:rPr>
              <a:t>.”</a:t>
            </a:r>
          </a:p>
          <a:p>
            <a:pPr marL="612900" lvl="1" indent="-342900"/>
            <a:endParaRPr lang="fr-FR" sz="1600" dirty="0">
              <a:latin typeface="Arial" panose="020B0604020202020204" pitchFamily="34" charset="0"/>
              <a:ea typeface="Arial" panose="020B0604020202020204" pitchFamily="34" charset="0"/>
            </a:endParaRPr>
          </a:p>
        </p:txBody>
      </p:sp>
    </p:spTree>
    <p:custDataLst>
      <p:tags r:id="rId1"/>
    </p:custDataLst>
    <p:extLst>
      <p:ext uri="{BB962C8B-B14F-4D97-AF65-F5344CB8AC3E}">
        <p14:creationId xmlns:p14="http://schemas.microsoft.com/office/powerpoint/2010/main" val="9001850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 name="Group 100">
            <a:extLst>
              <a:ext uri="{FF2B5EF4-FFF2-40B4-BE49-F238E27FC236}">
                <a16:creationId xmlns:a16="http://schemas.microsoft.com/office/drawing/2014/main" id="{F68005CC-C625-4C3A-BAB7-0DF048D88431}"/>
              </a:ext>
            </a:extLst>
          </p:cNvPr>
          <p:cNvGrpSpPr/>
          <p:nvPr/>
        </p:nvGrpSpPr>
        <p:grpSpPr>
          <a:xfrm>
            <a:off x="1369151" y="2752567"/>
            <a:ext cx="9453697" cy="3331176"/>
            <a:chOff x="1369151" y="2752567"/>
            <a:chExt cx="9453697" cy="3331176"/>
          </a:xfrm>
        </p:grpSpPr>
        <p:sp>
          <p:nvSpPr>
            <p:cNvPr id="99" name="Rectangle 98">
              <a:extLst>
                <a:ext uri="{FF2B5EF4-FFF2-40B4-BE49-F238E27FC236}">
                  <a16:creationId xmlns:a16="http://schemas.microsoft.com/office/drawing/2014/main" id="{2044B7F7-9EC2-4C8B-9D02-0CDB6B1F6AC8}"/>
                </a:ext>
              </a:extLst>
            </p:cNvPr>
            <p:cNvSpPr/>
            <p:nvPr/>
          </p:nvSpPr>
          <p:spPr>
            <a:xfrm>
              <a:off x="1696598" y="4273684"/>
              <a:ext cx="8824510" cy="1810059"/>
            </a:xfrm>
            <a:prstGeom prst="rect">
              <a:avLst/>
            </a:prstGeom>
            <a:solidFill>
              <a:srgbClr val="C2C2E0"/>
            </a:solidFill>
            <a:ln w="9525">
              <a:solidFill>
                <a:srgbClr val="C2C2E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98" name="Trapezoid 97">
              <a:extLst>
                <a:ext uri="{FF2B5EF4-FFF2-40B4-BE49-F238E27FC236}">
                  <a16:creationId xmlns:a16="http://schemas.microsoft.com/office/drawing/2014/main" id="{C6CF1378-27C7-4B0B-B5FF-6AB50F0F4B37}"/>
                </a:ext>
              </a:extLst>
            </p:cNvPr>
            <p:cNvSpPr/>
            <p:nvPr/>
          </p:nvSpPr>
          <p:spPr>
            <a:xfrm>
              <a:off x="1369151" y="2752567"/>
              <a:ext cx="9453697" cy="1521117"/>
            </a:xfrm>
            <a:prstGeom prst="trapezoid">
              <a:avLst>
                <a:gd name="adj" fmla="val 230569"/>
              </a:avLst>
            </a:prstGeom>
            <a:solidFill>
              <a:srgbClr val="C2C2E0"/>
            </a:solidFill>
            <a:ln w="9525">
              <a:solidFill>
                <a:srgbClr val="C2C2E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sp>
        <p:nvSpPr>
          <p:cNvPr id="2" name="Title 1" descr="|"/>
          <p:cNvSpPr>
            <a:spLocks noGrp="1"/>
          </p:cNvSpPr>
          <p:nvPr>
            <p:ph type="title"/>
          </p:nvPr>
        </p:nvSpPr>
        <p:spPr/>
        <p:txBody>
          <a:bodyPr/>
          <a:lstStyle/>
          <a:p>
            <a:r>
              <a:rPr lang="en-BE" dirty="0"/>
              <a:t>2011 </a:t>
            </a:r>
            <a:r>
              <a:rPr lang="en-GB" dirty="0"/>
              <a:t>UN Guiding Principles on Business and Human Rights </a:t>
            </a:r>
            <a:br>
              <a:rPr lang="en-BE" dirty="0"/>
            </a:br>
            <a:r>
              <a:rPr lang="en-GB" dirty="0"/>
              <a:t>(UNGP)</a:t>
            </a:r>
          </a:p>
        </p:txBody>
      </p:sp>
      <p:grpSp>
        <p:nvGrpSpPr>
          <p:cNvPr id="67" name="Group 66">
            <a:extLst>
              <a:ext uri="{FF2B5EF4-FFF2-40B4-BE49-F238E27FC236}">
                <a16:creationId xmlns:a16="http://schemas.microsoft.com/office/drawing/2014/main" id="{E5410FE3-72DC-4B9C-B379-F23CB3B090BC}"/>
              </a:ext>
            </a:extLst>
          </p:cNvPr>
          <p:cNvGrpSpPr/>
          <p:nvPr/>
        </p:nvGrpSpPr>
        <p:grpSpPr>
          <a:xfrm>
            <a:off x="748093" y="4100174"/>
            <a:ext cx="10668495" cy="1983569"/>
            <a:chOff x="922806" y="1635354"/>
            <a:chExt cx="10668495" cy="1983569"/>
          </a:xfrm>
          <a:solidFill>
            <a:schemeClr val="bg1"/>
          </a:solidFill>
        </p:grpSpPr>
        <p:grpSp>
          <p:nvGrpSpPr>
            <p:cNvPr id="68" name="Group 67">
              <a:extLst>
                <a:ext uri="{FF2B5EF4-FFF2-40B4-BE49-F238E27FC236}">
                  <a16:creationId xmlns:a16="http://schemas.microsoft.com/office/drawing/2014/main" id="{D284D33A-49AC-4AB2-9E97-9FCC0B90C90F}"/>
                </a:ext>
              </a:extLst>
            </p:cNvPr>
            <p:cNvGrpSpPr/>
            <p:nvPr/>
          </p:nvGrpSpPr>
          <p:grpSpPr>
            <a:xfrm>
              <a:off x="922806" y="1635354"/>
              <a:ext cx="7773864" cy="1983569"/>
              <a:chOff x="1123096" y="1546008"/>
              <a:chExt cx="7773864" cy="1983569"/>
            </a:xfrm>
            <a:grpFill/>
          </p:grpSpPr>
          <p:sp>
            <p:nvSpPr>
              <p:cNvPr id="75" name="Oval 74">
                <a:extLst>
                  <a:ext uri="{FF2B5EF4-FFF2-40B4-BE49-F238E27FC236}">
                    <a16:creationId xmlns:a16="http://schemas.microsoft.com/office/drawing/2014/main" id="{4593F6C2-80D8-47C3-B62E-E2F0405F0BBC}"/>
                  </a:ext>
                </a:extLst>
              </p:cNvPr>
              <p:cNvSpPr/>
              <p:nvPr/>
            </p:nvSpPr>
            <p:spPr bwMode="auto">
              <a:xfrm>
                <a:off x="4018761" y="1546008"/>
                <a:ext cx="1983571" cy="1983569"/>
              </a:xfrm>
              <a:prstGeom prst="ellipse">
                <a:avLst/>
              </a:prstGeom>
              <a:grpFill/>
              <a:ln w="57150" cap="flat" cmpd="sng" algn="ctr">
                <a:solidFill>
                  <a:srgbClr val="CCCCCC"/>
                </a:solidFill>
                <a:prstDash val="solid"/>
                <a:miter lim="800000"/>
                <a:headEnd type="none" w="med" len="med"/>
                <a:tailEnd type="none" w="med" len="med"/>
              </a:ln>
              <a:effectLst/>
            </p:spPr>
            <p:txBody>
              <a:bodyPr vert="horz" wrap="none" lIns="54000" tIns="54000" rIns="54000" bIns="54000" numCol="1" rtlCol="0" anchor="ctr" anchorCtr="0" compatLnSpc="1">
                <a:prstTxWarp prst="textNoShape">
                  <a:avLst/>
                </a:prstTxWarp>
              </a:bodyPr>
              <a:lstStyle/>
              <a:p>
                <a:pPr algn="ctr" fontAlgn="base">
                  <a:spcBef>
                    <a:spcPct val="0"/>
                  </a:spcBef>
                  <a:spcAft>
                    <a:spcPct val="0"/>
                  </a:spcAft>
                </a:pPr>
                <a:r>
                  <a:rPr lang="en-GB" sz="1200" dirty="0">
                    <a:solidFill>
                      <a:srgbClr val="4D4D4D"/>
                    </a:solidFill>
                  </a:rPr>
                  <a:t>Determine relation to </a:t>
                </a:r>
              </a:p>
              <a:p>
                <a:pPr algn="ctr" fontAlgn="base">
                  <a:spcBef>
                    <a:spcPct val="0"/>
                  </a:spcBef>
                  <a:spcAft>
                    <a:spcPct val="0"/>
                  </a:spcAft>
                </a:pPr>
                <a:r>
                  <a:rPr lang="en-GB" sz="1200" dirty="0">
                    <a:solidFill>
                      <a:srgbClr val="4D4D4D"/>
                    </a:solidFill>
                  </a:rPr>
                  <a:t>harm (cause</a:t>
                </a:r>
                <a:r>
                  <a:rPr lang="en-BE" sz="1200" dirty="0">
                    <a:solidFill>
                      <a:srgbClr val="4D4D4D"/>
                    </a:solidFill>
                  </a:rPr>
                  <a:t> /</a:t>
                </a:r>
                <a:endParaRPr lang="en-GB" sz="1200" dirty="0">
                  <a:solidFill>
                    <a:srgbClr val="4D4D4D"/>
                  </a:solidFill>
                </a:endParaRPr>
              </a:p>
              <a:p>
                <a:pPr algn="ctr" fontAlgn="base">
                  <a:spcBef>
                    <a:spcPct val="0"/>
                  </a:spcBef>
                  <a:spcAft>
                    <a:spcPct val="0"/>
                  </a:spcAft>
                </a:pPr>
                <a:r>
                  <a:rPr lang="en-GB" sz="1200" dirty="0">
                    <a:solidFill>
                      <a:srgbClr val="4D4D4D"/>
                    </a:solidFill>
                  </a:rPr>
                  <a:t>contribute or direct</a:t>
                </a:r>
              </a:p>
              <a:p>
                <a:pPr algn="ctr" fontAlgn="base">
                  <a:spcBef>
                    <a:spcPct val="0"/>
                  </a:spcBef>
                  <a:spcAft>
                    <a:spcPct val="0"/>
                  </a:spcAft>
                </a:pPr>
                <a:r>
                  <a:rPr lang="en-GB" sz="1200" dirty="0">
                    <a:solidFill>
                      <a:srgbClr val="4D4D4D"/>
                    </a:solidFill>
                  </a:rPr>
                  <a:t>linkage analysis)</a:t>
                </a:r>
              </a:p>
            </p:txBody>
          </p:sp>
          <p:sp>
            <p:nvSpPr>
              <p:cNvPr id="77" name="Oval 76">
                <a:extLst>
                  <a:ext uri="{FF2B5EF4-FFF2-40B4-BE49-F238E27FC236}">
                    <a16:creationId xmlns:a16="http://schemas.microsoft.com/office/drawing/2014/main" id="{0668EAED-DACC-4234-B205-A7143720C1CD}"/>
                  </a:ext>
                </a:extLst>
              </p:cNvPr>
              <p:cNvSpPr/>
              <p:nvPr/>
            </p:nvSpPr>
            <p:spPr bwMode="auto">
              <a:xfrm>
                <a:off x="6913389" y="1546008"/>
                <a:ext cx="1983571" cy="1983569"/>
              </a:xfrm>
              <a:prstGeom prst="ellipse">
                <a:avLst/>
              </a:prstGeom>
              <a:grpFill/>
              <a:ln w="57150" cap="flat" cmpd="sng" algn="ctr">
                <a:solidFill>
                  <a:srgbClr val="66CCCC"/>
                </a:solidFill>
                <a:prstDash val="solid"/>
                <a:miter lim="800000"/>
                <a:headEnd type="none" w="med" len="med"/>
                <a:tailEnd type="none" w="med" len="med"/>
              </a:ln>
              <a:effectLst/>
            </p:spPr>
            <p:txBody>
              <a:bodyPr vert="horz" wrap="none" lIns="54000" tIns="54000" rIns="54000" bIns="54000" numCol="1" rtlCol="0" anchor="ctr" anchorCtr="0" compatLnSpc="1">
                <a:prstTxWarp prst="textNoShape">
                  <a:avLst/>
                </a:prstTxWarp>
              </a:bodyPr>
              <a:lstStyle/>
              <a:p>
                <a:pPr algn="ctr" fontAlgn="base">
                  <a:spcBef>
                    <a:spcPct val="0"/>
                  </a:spcBef>
                  <a:spcAft>
                    <a:spcPct val="0"/>
                  </a:spcAft>
                </a:pPr>
                <a:r>
                  <a:rPr lang="en-GB" sz="1200" dirty="0">
                    <a:solidFill>
                      <a:srgbClr val="4D4D4D"/>
                    </a:solidFill>
                  </a:rPr>
                  <a:t>Implement measures to</a:t>
                </a:r>
              </a:p>
              <a:p>
                <a:pPr algn="ctr" fontAlgn="base">
                  <a:spcBef>
                    <a:spcPct val="0"/>
                  </a:spcBef>
                  <a:spcAft>
                    <a:spcPct val="0"/>
                  </a:spcAft>
                </a:pPr>
                <a:r>
                  <a:rPr lang="en-GB" sz="1200" dirty="0">
                    <a:solidFill>
                      <a:srgbClr val="4D4D4D"/>
                    </a:solidFill>
                  </a:rPr>
                  <a:t>cease, prevent or </a:t>
                </a:r>
              </a:p>
              <a:p>
                <a:pPr algn="ctr" fontAlgn="base">
                  <a:spcBef>
                    <a:spcPct val="0"/>
                  </a:spcBef>
                  <a:spcAft>
                    <a:spcPct val="0"/>
                  </a:spcAft>
                </a:pPr>
                <a:r>
                  <a:rPr lang="en-GB" sz="1200" dirty="0">
                    <a:solidFill>
                      <a:srgbClr val="4D4D4D"/>
                    </a:solidFill>
                  </a:rPr>
                  <a:t>mitigate such impacts</a:t>
                </a:r>
              </a:p>
            </p:txBody>
          </p:sp>
          <p:sp>
            <p:nvSpPr>
              <p:cNvPr id="76" name="Oval 75">
                <a:extLst>
                  <a:ext uri="{FF2B5EF4-FFF2-40B4-BE49-F238E27FC236}">
                    <a16:creationId xmlns:a16="http://schemas.microsoft.com/office/drawing/2014/main" id="{D61A2897-35F8-4DE9-AB78-4105EB411661}"/>
                  </a:ext>
                </a:extLst>
              </p:cNvPr>
              <p:cNvSpPr/>
              <p:nvPr/>
            </p:nvSpPr>
            <p:spPr bwMode="auto">
              <a:xfrm>
                <a:off x="1123096" y="1546008"/>
                <a:ext cx="1983571" cy="1983569"/>
              </a:xfrm>
              <a:prstGeom prst="ellipse">
                <a:avLst/>
              </a:prstGeom>
              <a:grpFill/>
              <a:ln w="57150" cap="flat" cmpd="sng" algn="ctr">
                <a:solidFill>
                  <a:srgbClr val="C2C2E0"/>
                </a:solidFill>
                <a:prstDash val="solid"/>
                <a:miter lim="800000"/>
                <a:headEnd type="none" w="med" len="med"/>
                <a:tailEnd type="none" w="med" len="med"/>
              </a:ln>
              <a:effectLst/>
            </p:spPr>
            <p:txBody>
              <a:bodyPr vert="horz" wrap="none" lIns="54000" tIns="54000" rIns="54000" bIns="54000" numCol="1" rtlCol="0" anchor="ctr" anchorCtr="0" compatLnSpc="1">
                <a:prstTxWarp prst="textNoShape">
                  <a:avLst/>
                </a:prstTxWarp>
              </a:bodyPr>
              <a:lstStyle/>
              <a:p>
                <a:pPr algn="ctr" fontAlgn="base">
                  <a:spcBef>
                    <a:spcPct val="0"/>
                  </a:spcBef>
                  <a:spcAft>
                    <a:spcPct val="0"/>
                  </a:spcAft>
                </a:pPr>
                <a:r>
                  <a:rPr lang="en-GB" sz="1200" dirty="0">
                    <a:solidFill>
                      <a:srgbClr val="4D4D4D"/>
                    </a:solidFill>
                  </a:rPr>
                  <a:t>Take steps to identify </a:t>
                </a:r>
              </a:p>
              <a:p>
                <a:pPr algn="ctr" fontAlgn="base">
                  <a:spcBef>
                    <a:spcPct val="0"/>
                  </a:spcBef>
                  <a:spcAft>
                    <a:spcPct val="0"/>
                  </a:spcAft>
                </a:pPr>
                <a:r>
                  <a:rPr lang="en-GB" sz="1200" dirty="0">
                    <a:solidFill>
                      <a:srgbClr val="4D4D4D"/>
                    </a:solidFill>
                  </a:rPr>
                  <a:t>actual/potential adverse </a:t>
                </a:r>
              </a:p>
              <a:p>
                <a:pPr algn="ctr" fontAlgn="base">
                  <a:spcBef>
                    <a:spcPct val="0"/>
                  </a:spcBef>
                  <a:spcAft>
                    <a:spcPct val="0"/>
                  </a:spcAft>
                </a:pPr>
                <a:r>
                  <a:rPr lang="en-GB" sz="1200" dirty="0">
                    <a:solidFill>
                      <a:srgbClr val="4D4D4D"/>
                    </a:solidFill>
                  </a:rPr>
                  <a:t>human rights impacts</a:t>
                </a:r>
                <a:r>
                  <a:rPr lang="en-BE" sz="1200" dirty="0">
                    <a:solidFill>
                      <a:srgbClr val="4D4D4D"/>
                    </a:solidFill>
                  </a:rPr>
                  <a:t> </a:t>
                </a:r>
                <a:br>
                  <a:rPr lang="en-BE" sz="1200" dirty="0">
                    <a:solidFill>
                      <a:srgbClr val="4D4D4D"/>
                    </a:solidFill>
                  </a:rPr>
                </a:br>
                <a:r>
                  <a:rPr lang="en-BE" sz="1200" dirty="0">
                    <a:solidFill>
                      <a:srgbClr val="4D4D4D"/>
                    </a:solidFill>
                  </a:rPr>
                  <a:t>in value chain</a:t>
                </a:r>
                <a:endParaRPr lang="en-GB" sz="1200" dirty="0">
                  <a:solidFill>
                    <a:srgbClr val="4D4D4D"/>
                  </a:solidFill>
                </a:endParaRPr>
              </a:p>
            </p:txBody>
          </p:sp>
        </p:grpSp>
        <p:sp>
          <p:nvSpPr>
            <p:cNvPr id="69" name="Oval 68">
              <a:extLst>
                <a:ext uri="{FF2B5EF4-FFF2-40B4-BE49-F238E27FC236}">
                  <a16:creationId xmlns:a16="http://schemas.microsoft.com/office/drawing/2014/main" id="{C8CCE0B2-CA20-4E16-85F0-9D3D2D3DCEC8}"/>
                </a:ext>
              </a:extLst>
            </p:cNvPr>
            <p:cNvSpPr/>
            <p:nvPr/>
          </p:nvSpPr>
          <p:spPr bwMode="auto">
            <a:xfrm>
              <a:off x="9607730" y="1635354"/>
              <a:ext cx="1983571" cy="1983569"/>
            </a:xfrm>
            <a:prstGeom prst="ellipse">
              <a:avLst/>
            </a:prstGeom>
            <a:grpFill/>
            <a:ln w="57150" cap="flat" cmpd="sng" algn="ctr">
              <a:solidFill>
                <a:srgbClr val="C2C2E0"/>
              </a:solidFill>
              <a:prstDash val="solid"/>
              <a:miter lim="800000"/>
              <a:headEnd type="none" w="med" len="med"/>
              <a:tailEnd type="none" w="med" len="med"/>
            </a:ln>
            <a:effectLst/>
          </p:spPr>
          <p:txBody>
            <a:bodyPr vert="horz" wrap="none" lIns="54000" tIns="54000" rIns="54000" bIns="54000" numCol="1" rtlCol="0" anchor="ctr" anchorCtr="0" compatLnSpc="1">
              <a:prstTxWarp prst="textNoShape">
                <a:avLst/>
              </a:prstTxWarp>
            </a:bodyPr>
            <a:lstStyle/>
            <a:p>
              <a:pPr algn="ctr" fontAlgn="base">
                <a:spcBef>
                  <a:spcPct val="0"/>
                </a:spcBef>
                <a:spcAft>
                  <a:spcPct val="0"/>
                </a:spcAft>
              </a:pPr>
              <a:r>
                <a:rPr lang="en-GB" sz="1200" dirty="0">
                  <a:solidFill>
                    <a:srgbClr val="4D4D4D"/>
                  </a:solidFill>
                </a:rPr>
                <a:t>Provide for or cooperate</a:t>
              </a:r>
            </a:p>
            <a:p>
              <a:pPr algn="ctr" fontAlgn="base">
                <a:spcBef>
                  <a:spcPct val="0"/>
                </a:spcBef>
                <a:spcAft>
                  <a:spcPct val="0"/>
                </a:spcAft>
              </a:pPr>
              <a:r>
                <a:rPr lang="en-GB" sz="1200" dirty="0">
                  <a:solidFill>
                    <a:srgbClr val="4D4D4D"/>
                  </a:solidFill>
                </a:rPr>
                <a:t>in remediation</a:t>
              </a:r>
            </a:p>
          </p:txBody>
        </p:sp>
      </p:grpSp>
      <p:grpSp>
        <p:nvGrpSpPr>
          <p:cNvPr id="97" name="Group 96">
            <a:extLst>
              <a:ext uri="{FF2B5EF4-FFF2-40B4-BE49-F238E27FC236}">
                <a16:creationId xmlns:a16="http://schemas.microsoft.com/office/drawing/2014/main" id="{444E8DF5-5EF1-4FA9-84EC-5CFE8ECD6B9E}"/>
              </a:ext>
            </a:extLst>
          </p:cNvPr>
          <p:cNvGrpSpPr/>
          <p:nvPr/>
        </p:nvGrpSpPr>
        <p:grpSpPr>
          <a:xfrm>
            <a:off x="7318328" y="1386724"/>
            <a:ext cx="2475725" cy="2713450"/>
            <a:chOff x="7318328" y="1386724"/>
            <a:chExt cx="2475725" cy="2713450"/>
          </a:xfrm>
        </p:grpSpPr>
        <p:sp>
          <p:nvSpPr>
            <p:cNvPr id="62" name="Diamond 61">
              <a:extLst>
                <a:ext uri="{FF2B5EF4-FFF2-40B4-BE49-F238E27FC236}">
                  <a16:creationId xmlns:a16="http://schemas.microsoft.com/office/drawing/2014/main" id="{616C7144-6A1D-4B9C-9A97-5C008319AC2D}"/>
                </a:ext>
              </a:extLst>
            </p:cNvPr>
            <p:cNvSpPr>
              <a:spLocks noChangeAspect="1"/>
            </p:cNvSpPr>
            <p:nvPr/>
          </p:nvSpPr>
          <p:spPr>
            <a:xfrm>
              <a:off x="7318328" y="1386724"/>
              <a:ext cx="2475725" cy="2713450"/>
            </a:xfrm>
            <a:prstGeom prst="diamond">
              <a:avLst/>
            </a:prstGeom>
            <a:solidFill>
              <a:srgbClr val="669999">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GB" dirty="0"/>
            </a:p>
          </p:txBody>
        </p:sp>
        <p:sp>
          <p:nvSpPr>
            <p:cNvPr id="61" name="Rectangle 60">
              <a:extLst>
                <a:ext uri="{FF2B5EF4-FFF2-40B4-BE49-F238E27FC236}">
                  <a16:creationId xmlns:a16="http://schemas.microsoft.com/office/drawing/2014/main" id="{E84AC830-060B-4BB5-88CD-6B88F26ED411}"/>
                </a:ext>
              </a:extLst>
            </p:cNvPr>
            <p:cNvSpPr/>
            <p:nvPr/>
          </p:nvSpPr>
          <p:spPr>
            <a:xfrm>
              <a:off x="7564621" y="2376118"/>
              <a:ext cx="1983138" cy="892552"/>
            </a:xfrm>
            <a:prstGeom prst="rect">
              <a:avLst/>
            </a:prstGeom>
          </p:spPr>
          <p:txBody>
            <a:bodyPr wrap="square">
              <a:spAutoFit/>
            </a:bodyPr>
            <a:lstStyle/>
            <a:p>
              <a:pPr algn="ctr"/>
              <a:r>
                <a:rPr lang="en-GB" altLang="ja-JP" sz="1600" dirty="0">
                  <a:solidFill>
                    <a:srgbClr val="4D4D4D"/>
                  </a:solidFill>
                </a:rPr>
                <a:t>Remedy</a:t>
              </a:r>
            </a:p>
            <a:p>
              <a:pPr algn="ctr"/>
              <a:r>
                <a:rPr lang="en-BE" altLang="ja-JP" sz="1200" dirty="0">
                  <a:solidFill>
                    <a:srgbClr val="4D4D4D"/>
                  </a:solidFill>
                </a:rPr>
                <a:t>State and corporate responsibility to offer a</a:t>
              </a:r>
              <a:r>
                <a:rPr lang="en-GB" altLang="ja-JP" sz="1200" dirty="0" err="1">
                  <a:solidFill>
                    <a:srgbClr val="4D4D4D"/>
                  </a:solidFill>
                </a:rPr>
                <a:t>ccess</a:t>
              </a:r>
              <a:r>
                <a:rPr lang="en-GB" altLang="ja-JP" sz="1200" dirty="0">
                  <a:solidFill>
                    <a:srgbClr val="4D4D4D"/>
                  </a:solidFill>
                </a:rPr>
                <a:t> to remedy</a:t>
              </a:r>
              <a:endParaRPr lang="en-GB" altLang="ja-JP" sz="1600" dirty="0">
                <a:solidFill>
                  <a:srgbClr val="4D4D4D"/>
                </a:solidFill>
              </a:endParaRPr>
            </a:p>
          </p:txBody>
        </p:sp>
      </p:grpSp>
      <p:sp>
        <p:nvSpPr>
          <p:cNvPr id="63" name="Diamond 62">
            <a:extLst>
              <a:ext uri="{FF2B5EF4-FFF2-40B4-BE49-F238E27FC236}">
                <a16:creationId xmlns:a16="http://schemas.microsoft.com/office/drawing/2014/main" id="{770FF7B3-A155-45B4-BDAF-EC90117E4B76}"/>
              </a:ext>
            </a:extLst>
          </p:cNvPr>
          <p:cNvSpPr>
            <a:spLocks noChangeAspect="1"/>
          </p:cNvSpPr>
          <p:nvPr/>
        </p:nvSpPr>
        <p:spPr>
          <a:xfrm>
            <a:off x="2378947" y="1395842"/>
            <a:ext cx="2475725" cy="2713450"/>
          </a:xfrm>
          <a:prstGeom prst="diamond">
            <a:avLst/>
          </a:prstGeom>
          <a:solidFill>
            <a:srgbClr val="66CCCC">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GB" dirty="0"/>
          </a:p>
        </p:txBody>
      </p:sp>
      <p:sp>
        <p:nvSpPr>
          <p:cNvPr id="59" name="Rectangle 58">
            <a:extLst>
              <a:ext uri="{FF2B5EF4-FFF2-40B4-BE49-F238E27FC236}">
                <a16:creationId xmlns:a16="http://schemas.microsoft.com/office/drawing/2014/main" id="{7EBBA946-6471-4B51-9830-EF0E07F35822}"/>
              </a:ext>
            </a:extLst>
          </p:cNvPr>
          <p:cNvSpPr/>
          <p:nvPr/>
        </p:nvSpPr>
        <p:spPr>
          <a:xfrm>
            <a:off x="2712370" y="2319950"/>
            <a:ext cx="1808877" cy="707886"/>
          </a:xfrm>
          <a:prstGeom prst="rect">
            <a:avLst/>
          </a:prstGeom>
        </p:spPr>
        <p:txBody>
          <a:bodyPr wrap="square">
            <a:spAutoFit/>
          </a:bodyPr>
          <a:lstStyle/>
          <a:p>
            <a:pPr algn="ctr"/>
            <a:r>
              <a:rPr lang="en-GB" altLang="ja-JP" sz="1600" dirty="0">
                <a:solidFill>
                  <a:srgbClr val="4D4D4D"/>
                </a:solidFill>
              </a:rPr>
              <a:t>Protect</a:t>
            </a:r>
          </a:p>
          <a:p>
            <a:pPr algn="ctr"/>
            <a:r>
              <a:rPr lang="en-GB" altLang="ja-JP" sz="1200" dirty="0">
                <a:solidFill>
                  <a:srgbClr val="4D4D4D"/>
                </a:solidFill>
              </a:rPr>
              <a:t>The state duty to protect human rights</a:t>
            </a:r>
            <a:endParaRPr lang="en-GB" altLang="ja-JP" sz="1600" dirty="0">
              <a:solidFill>
                <a:srgbClr val="4D4D4D"/>
              </a:solidFill>
            </a:endParaRPr>
          </a:p>
        </p:txBody>
      </p:sp>
      <p:sp>
        <p:nvSpPr>
          <p:cNvPr id="64" name="Diamond 63">
            <a:extLst>
              <a:ext uri="{FF2B5EF4-FFF2-40B4-BE49-F238E27FC236}">
                <a16:creationId xmlns:a16="http://schemas.microsoft.com/office/drawing/2014/main" id="{D8466B1E-DBCD-4095-A6EB-233DEF6225C5}"/>
              </a:ext>
            </a:extLst>
          </p:cNvPr>
          <p:cNvSpPr>
            <a:spLocks noChangeAspect="1"/>
          </p:cNvSpPr>
          <p:nvPr/>
        </p:nvSpPr>
        <p:spPr>
          <a:xfrm>
            <a:off x="4846355" y="1386724"/>
            <a:ext cx="2475725" cy="2713450"/>
          </a:xfrm>
          <a:prstGeom prst="diamond">
            <a:avLst/>
          </a:prstGeom>
          <a:solidFill>
            <a:srgbClr val="9999CC">
              <a:alpha val="60000"/>
            </a:srgbClr>
          </a:solidFill>
          <a:ln w="95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GB" dirty="0"/>
          </a:p>
        </p:txBody>
      </p:sp>
      <p:sp>
        <p:nvSpPr>
          <p:cNvPr id="60" name="Rectangle 59">
            <a:extLst>
              <a:ext uri="{FF2B5EF4-FFF2-40B4-BE49-F238E27FC236}">
                <a16:creationId xmlns:a16="http://schemas.microsoft.com/office/drawing/2014/main" id="{553BE117-C4FA-4C18-B825-2CD50EDD8598}"/>
              </a:ext>
            </a:extLst>
          </p:cNvPr>
          <p:cNvSpPr/>
          <p:nvPr/>
        </p:nvSpPr>
        <p:spPr>
          <a:xfrm>
            <a:off x="5094227" y="2261279"/>
            <a:ext cx="1976229" cy="892552"/>
          </a:xfrm>
          <a:prstGeom prst="rect">
            <a:avLst/>
          </a:prstGeom>
        </p:spPr>
        <p:txBody>
          <a:bodyPr wrap="square">
            <a:spAutoFit/>
          </a:bodyPr>
          <a:lstStyle/>
          <a:p>
            <a:pPr algn="ctr"/>
            <a:r>
              <a:rPr lang="en-GB" altLang="ja-JP" sz="1600" dirty="0">
                <a:solidFill>
                  <a:srgbClr val="4D4D4D"/>
                </a:solidFill>
              </a:rPr>
              <a:t>Respect</a:t>
            </a:r>
          </a:p>
          <a:p>
            <a:pPr algn="ctr"/>
            <a:r>
              <a:rPr lang="en-GB" altLang="ja-JP" sz="1200" dirty="0">
                <a:solidFill>
                  <a:srgbClr val="4D4D4D"/>
                </a:solidFill>
              </a:rPr>
              <a:t>The corporate responsibility to respect human rights</a:t>
            </a:r>
            <a:endParaRPr lang="en-GB" altLang="ja-JP" sz="1400" dirty="0">
              <a:solidFill>
                <a:srgbClr val="4D4D4D"/>
              </a:solidFill>
            </a:endParaRPr>
          </a:p>
        </p:txBody>
      </p:sp>
      <p:pic>
        <p:nvPicPr>
          <p:cNvPr id="3" name="Picture 2" descr="Image result for ulb llm international business law">
            <a:hlinkClick r:id="rId3"/>
            <a:extLst>
              <a:ext uri="{FF2B5EF4-FFF2-40B4-BE49-F238E27FC236}">
                <a16:creationId xmlns:a16="http://schemas.microsoft.com/office/drawing/2014/main" id="{D733A988-B6CA-28C6-3FFD-81D20B0077B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59488972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dirty="0"/>
              <a:t>M&amp;A context – example with respect to transition plan</a:t>
            </a:r>
          </a:p>
        </p:txBody>
      </p:sp>
      <p:sp>
        <p:nvSpPr>
          <p:cNvPr id="30" name="Rectangle 29">
            <a:extLst>
              <a:ext uri="{FF2B5EF4-FFF2-40B4-BE49-F238E27FC236}">
                <a16:creationId xmlns:a16="http://schemas.microsoft.com/office/drawing/2014/main" id="{899430B2-AAC8-4F52-96EF-4AA96F52FD58}"/>
              </a:ext>
            </a:extLst>
          </p:cNvPr>
          <p:cNvSpPr>
            <a:spLocks/>
          </p:cNvSpPr>
          <p:nvPr/>
        </p:nvSpPr>
        <p:spPr>
          <a:xfrm>
            <a:off x="6515036" y="4270434"/>
            <a:ext cx="1209602" cy="915841"/>
          </a:xfrm>
          <a:prstGeom prst="rect">
            <a:avLst/>
          </a:prstGeom>
        </p:spPr>
        <p:txBody>
          <a:bodyPr wrap="square">
            <a:noAutofit/>
          </a:bodyPr>
          <a:lstStyle/>
          <a:p>
            <a:pPr algn="ctr">
              <a:tabLst>
                <a:tab pos="720725" algn="l"/>
              </a:tabLst>
            </a:pPr>
            <a:r>
              <a:rPr lang="en-GB" sz="1000" dirty="0">
                <a:solidFill>
                  <a:schemeClr val="bg1"/>
                </a:solidFill>
              </a:rPr>
              <a:t>Financiers are keen to invest in ‘green’ (especially Taxonomy-aligned) businesses</a:t>
            </a:r>
          </a:p>
          <a:p>
            <a:pPr algn="ctr">
              <a:tabLst>
                <a:tab pos="720725" algn="l"/>
              </a:tabLst>
            </a:pPr>
            <a:endParaRPr lang="en-GB" sz="1000" dirty="0">
              <a:solidFill>
                <a:schemeClr val="bg1"/>
              </a:solidFill>
            </a:endParaRPr>
          </a:p>
        </p:txBody>
      </p:sp>
      <p:sp>
        <p:nvSpPr>
          <p:cNvPr id="31" name="Rectangle 30">
            <a:extLst>
              <a:ext uri="{FF2B5EF4-FFF2-40B4-BE49-F238E27FC236}">
                <a16:creationId xmlns:a16="http://schemas.microsoft.com/office/drawing/2014/main" id="{DC2C26E6-4260-4B98-B59D-B00C417D408F}"/>
              </a:ext>
            </a:extLst>
          </p:cNvPr>
          <p:cNvSpPr>
            <a:spLocks/>
          </p:cNvSpPr>
          <p:nvPr/>
        </p:nvSpPr>
        <p:spPr>
          <a:xfrm>
            <a:off x="6541919" y="3097245"/>
            <a:ext cx="1209602" cy="915841"/>
          </a:xfrm>
          <a:prstGeom prst="rect">
            <a:avLst/>
          </a:prstGeom>
        </p:spPr>
        <p:txBody>
          <a:bodyPr wrap="square">
            <a:noAutofit/>
          </a:bodyPr>
          <a:lstStyle/>
          <a:p>
            <a:pPr algn="ctr">
              <a:tabLst>
                <a:tab pos="720725" algn="l"/>
              </a:tabLst>
            </a:pPr>
            <a:r>
              <a:rPr lang="en-GB" sz="1000" dirty="0">
                <a:solidFill>
                  <a:schemeClr val="bg1"/>
                </a:solidFill>
              </a:rPr>
              <a:t>‘Green’ and ‘sustainable’ financial products are on the rise</a:t>
            </a:r>
          </a:p>
        </p:txBody>
      </p:sp>
      <p:sp>
        <p:nvSpPr>
          <p:cNvPr id="32" name="Rectangle 31">
            <a:extLst>
              <a:ext uri="{FF2B5EF4-FFF2-40B4-BE49-F238E27FC236}">
                <a16:creationId xmlns:a16="http://schemas.microsoft.com/office/drawing/2014/main" id="{8D67819C-F445-4991-A33A-FBB184251BAC}"/>
              </a:ext>
            </a:extLst>
          </p:cNvPr>
          <p:cNvSpPr>
            <a:spLocks/>
          </p:cNvSpPr>
          <p:nvPr/>
        </p:nvSpPr>
        <p:spPr>
          <a:xfrm>
            <a:off x="7448734" y="2181404"/>
            <a:ext cx="1456427" cy="915841"/>
          </a:xfrm>
          <a:prstGeom prst="rect">
            <a:avLst/>
          </a:prstGeom>
        </p:spPr>
        <p:txBody>
          <a:bodyPr wrap="square">
            <a:noAutofit/>
          </a:bodyPr>
          <a:lstStyle/>
          <a:p>
            <a:pPr algn="ctr">
              <a:tabLst>
                <a:tab pos="720725" algn="l"/>
              </a:tabLst>
            </a:pPr>
            <a:r>
              <a:rPr lang="en-GB" sz="1000" dirty="0">
                <a:solidFill>
                  <a:schemeClr val="bg1"/>
                </a:solidFill>
              </a:rPr>
              <a:t>Increasingly ESG due diligence is a major factor on transactions</a:t>
            </a:r>
          </a:p>
        </p:txBody>
      </p:sp>
      <p:sp>
        <p:nvSpPr>
          <p:cNvPr id="33" name="Rectangle 32">
            <a:extLst>
              <a:ext uri="{FF2B5EF4-FFF2-40B4-BE49-F238E27FC236}">
                <a16:creationId xmlns:a16="http://schemas.microsoft.com/office/drawing/2014/main" id="{1F571E71-46F1-4205-BE9E-C420DBDF60B2}"/>
              </a:ext>
            </a:extLst>
          </p:cNvPr>
          <p:cNvSpPr>
            <a:spLocks/>
          </p:cNvSpPr>
          <p:nvPr/>
        </p:nvSpPr>
        <p:spPr>
          <a:xfrm>
            <a:off x="8905075" y="2165662"/>
            <a:ext cx="1456428" cy="915841"/>
          </a:xfrm>
          <a:prstGeom prst="rect">
            <a:avLst/>
          </a:prstGeom>
        </p:spPr>
        <p:txBody>
          <a:bodyPr wrap="square">
            <a:noAutofit/>
          </a:bodyPr>
          <a:lstStyle/>
          <a:p>
            <a:pPr algn="ctr">
              <a:tabLst>
                <a:tab pos="720725" algn="l"/>
              </a:tabLst>
            </a:pPr>
            <a:r>
              <a:rPr lang="en-GB" sz="1000" dirty="0">
                <a:solidFill>
                  <a:schemeClr val="bg1"/>
                </a:solidFill>
              </a:rPr>
              <a:t>Pressure to tighten ESG covenant packages is mounting</a:t>
            </a:r>
          </a:p>
        </p:txBody>
      </p:sp>
      <p:sp>
        <p:nvSpPr>
          <p:cNvPr id="34" name="Rectangle 33">
            <a:extLst>
              <a:ext uri="{FF2B5EF4-FFF2-40B4-BE49-F238E27FC236}">
                <a16:creationId xmlns:a16="http://schemas.microsoft.com/office/drawing/2014/main" id="{6EBACFC7-F057-4F31-8AB9-0B2720BCADF8}"/>
              </a:ext>
            </a:extLst>
          </p:cNvPr>
          <p:cNvSpPr>
            <a:spLocks/>
          </p:cNvSpPr>
          <p:nvPr/>
        </p:nvSpPr>
        <p:spPr>
          <a:xfrm>
            <a:off x="10090930" y="2943761"/>
            <a:ext cx="1151118" cy="915841"/>
          </a:xfrm>
          <a:prstGeom prst="rect">
            <a:avLst/>
          </a:prstGeom>
        </p:spPr>
        <p:txBody>
          <a:bodyPr wrap="square">
            <a:noAutofit/>
          </a:bodyPr>
          <a:lstStyle/>
          <a:p>
            <a:pPr algn="ctr">
              <a:tabLst>
                <a:tab pos="720725" algn="l"/>
              </a:tabLst>
            </a:pPr>
            <a:r>
              <a:rPr lang="en-GB" sz="1000" dirty="0">
                <a:solidFill>
                  <a:schemeClr val="bg1"/>
                </a:solidFill>
              </a:rPr>
              <a:t>We are </a:t>
            </a:r>
            <a:br>
              <a:rPr lang="en-GB" sz="1000" dirty="0">
                <a:solidFill>
                  <a:schemeClr val="bg1"/>
                </a:solidFill>
              </a:rPr>
            </a:br>
            <a:r>
              <a:rPr lang="en-GB" sz="1000" dirty="0">
                <a:solidFill>
                  <a:schemeClr val="bg1"/>
                </a:solidFill>
              </a:rPr>
              <a:t>starting to see ESG dilemmas crystallise at credit committee level</a:t>
            </a:r>
          </a:p>
        </p:txBody>
      </p:sp>
      <p:sp>
        <p:nvSpPr>
          <p:cNvPr id="35" name="Rectangle 34">
            <a:extLst>
              <a:ext uri="{FF2B5EF4-FFF2-40B4-BE49-F238E27FC236}">
                <a16:creationId xmlns:a16="http://schemas.microsoft.com/office/drawing/2014/main" id="{7481E2C2-D5FF-4801-9815-397D98066136}"/>
              </a:ext>
            </a:extLst>
          </p:cNvPr>
          <p:cNvSpPr>
            <a:spLocks/>
          </p:cNvSpPr>
          <p:nvPr/>
        </p:nvSpPr>
        <p:spPr>
          <a:xfrm>
            <a:off x="10025495" y="4394108"/>
            <a:ext cx="1296659" cy="915841"/>
          </a:xfrm>
          <a:prstGeom prst="rect">
            <a:avLst/>
          </a:prstGeom>
        </p:spPr>
        <p:txBody>
          <a:bodyPr wrap="square">
            <a:noAutofit/>
          </a:bodyPr>
          <a:lstStyle/>
          <a:p>
            <a:pPr algn="ctr">
              <a:tabLst>
                <a:tab pos="720725" algn="l"/>
              </a:tabLst>
            </a:pPr>
            <a:r>
              <a:rPr lang="en-GB" sz="1000" dirty="0">
                <a:solidFill>
                  <a:schemeClr val="bg1"/>
                </a:solidFill>
              </a:rPr>
              <a:t>Some asset classes (e.g. coal) are extremely difficult to </a:t>
            </a:r>
          </a:p>
          <a:p>
            <a:pPr algn="ctr">
              <a:tabLst>
                <a:tab pos="720725" algn="l"/>
              </a:tabLst>
            </a:pPr>
            <a:r>
              <a:rPr lang="en-GB" sz="1000" dirty="0">
                <a:solidFill>
                  <a:schemeClr val="bg1"/>
                </a:solidFill>
              </a:rPr>
              <a:t>finance</a:t>
            </a:r>
          </a:p>
        </p:txBody>
      </p:sp>
      <p:pic>
        <p:nvPicPr>
          <p:cNvPr id="3" name="Picture 2" descr="Image result for ulb llm international business law">
            <a:hlinkClick r:id="rId4"/>
            <a:extLst>
              <a:ext uri="{FF2B5EF4-FFF2-40B4-BE49-F238E27FC236}">
                <a16:creationId xmlns:a16="http://schemas.microsoft.com/office/drawing/2014/main" id="{93986EFB-392E-A125-1F8D-5A9242A769A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
        <p:nvSpPr>
          <p:cNvPr id="4" name="Content Placeholder 4">
            <a:extLst>
              <a:ext uri="{FF2B5EF4-FFF2-40B4-BE49-F238E27FC236}">
                <a16:creationId xmlns:a16="http://schemas.microsoft.com/office/drawing/2014/main" id="{43E39CC8-460A-3767-249D-0CA110043DDF}"/>
              </a:ext>
            </a:extLst>
          </p:cNvPr>
          <p:cNvSpPr txBox="1">
            <a:spLocks/>
          </p:cNvSpPr>
          <p:nvPr/>
        </p:nvSpPr>
        <p:spPr>
          <a:xfrm>
            <a:off x="324463" y="1671725"/>
            <a:ext cx="11435737" cy="4367124"/>
          </a:xfrm>
          <a:prstGeom prst="rect">
            <a:avLst/>
          </a:prstGeom>
        </p:spPr>
        <p:txBody>
          <a:bodyPr numCol="1">
            <a:noAutofit/>
          </a:bodyPr>
          <a:lstStyle>
            <a:lvl1pPr marL="0" indent="0" algn="l" defTabSz="914400" rtl="0" eaLnBrk="1" latinLnBrk="0" hangingPunct="1">
              <a:lnSpc>
                <a:spcPct val="100000"/>
              </a:lnSpc>
              <a:spcBef>
                <a:spcPts val="0"/>
              </a:spcBef>
              <a:spcAft>
                <a:spcPts val="1200"/>
              </a:spcAft>
              <a:buFont typeface="Arial" pitchFamily="34" charset="0"/>
              <a:buNone/>
              <a:defRPr sz="2000" kern="1200">
                <a:solidFill>
                  <a:schemeClr val="tx1"/>
                </a:solidFill>
                <a:latin typeface="+mn-lt"/>
                <a:ea typeface="+mn-ea"/>
                <a:cs typeface="Arial" pitchFamily="34" charset="0"/>
              </a:defRPr>
            </a:lvl1pPr>
            <a:lvl2pPr marL="270000" indent="-270000" algn="l" defTabSz="914400" rtl="0" eaLnBrk="1" latinLnBrk="0" hangingPunct="1">
              <a:lnSpc>
                <a:spcPct val="100000"/>
              </a:lnSpc>
              <a:spcBef>
                <a:spcPts val="0"/>
              </a:spcBef>
              <a:spcAft>
                <a:spcPts val="1200"/>
              </a:spcAft>
              <a:buFont typeface="Arial" panose="020B0604020202020204" pitchFamily="34" charset="0"/>
              <a:buChar char="&gt;"/>
              <a:defRPr sz="2000" kern="1200">
                <a:solidFill>
                  <a:schemeClr val="tx1"/>
                </a:solidFill>
                <a:latin typeface="+mn-lt"/>
                <a:ea typeface="+mn-ea"/>
                <a:cs typeface="Arial" pitchFamily="34" charset="0"/>
              </a:defRPr>
            </a:lvl2pPr>
            <a:lvl3pPr marL="54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3pPr>
            <a:lvl4pPr marL="81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4pPr>
            <a:lvl5pPr marL="1080000" indent="-270000" algn="l" defTabSz="914400" rtl="0" eaLnBrk="1" latinLnBrk="0" hangingPunct="1">
              <a:lnSpc>
                <a:spcPct val="100000"/>
              </a:lnSpc>
              <a:spcBef>
                <a:spcPts val="0"/>
              </a:spcBef>
              <a:spcAft>
                <a:spcPts val="1200"/>
              </a:spcAft>
              <a:buFont typeface="Arial" panose="020B0604020202020204" pitchFamily="34" charset="0"/>
              <a:buChar char="─"/>
              <a:defRPr sz="2000" kern="1200">
                <a:solidFill>
                  <a:schemeClr val="tx1"/>
                </a:solidFill>
                <a:latin typeface="+mn-lt"/>
                <a:ea typeface="+mn-ea"/>
                <a:cs typeface="Arial" pitchFamily="34"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en-GB" sz="1600" i="1" dirty="0">
                <a:latin typeface="Arial" panose="020B0604020202020204" pitchFamily="34" charset="0"/>
                <a:ea typeface="Arial" panose="020B0604020202020204" pitchFamily="34" charset="0"/>
              </a:rPr>
              <a:t>1. The Company [and Seller each] represent(s), warrant(s) and covenant(s) that full and complete details of each of the following have been disclosed to Buyer in the Disclosure Documents:</a:t>
            </a:r>
          </a:p>
          <a:p>
            <a:pPr lvl="1" indent="0">
              <a:buNone/>
            </a:pPr>
            <a:r>
              <a:rPr lang="en-GB" sz="1600" i="1" dirty="0">
                <a:latin typeface="Arial" panose="020B0604020202020204" pitchFamily="34" charset="0"/>
                <a:ea typeface="Arial" panose="020B0604020202020204" pitchFamily="34" charset="0"/>
              </a:rPr>
              <a:t>1.1. How climate change issues are considered in the Company’s corporate strategy and long and short-term business plans;</a:t>
            </a:r>
          </a:p>
          <a:p>
            <a:pPr lvl="1" indent="0">
              <a:buNone/>
            </a:pPr>
            <a:r>
              <a:rPr lang="en-GB" sz="1600" i="1" dirty="0">
                <a:latin typeface="Arial" panose="020B0604020202020204" pitchFamily="34" charset="0"/>
                <a:ea typeface="Arial" panose="020B0604020202020204" pitchFamily="34" charset="0"/>
              </a:rPr>
              <a:t>1.2. The Company’s Net Zero Target and Net Zero Transition Plan, if any;</a:t>
            </a:r>
          </a:p>
          <a:p>
            <a:pPr lvl="1" indent="0">
              <a:buNone/>
            </a:pPr>
            <a:r>
              <a:rPr lang="en-GB" sz="1600" i="1" dirty="0">
                <a:latin typeface="Arial" panose="020B0604020202020204" pitchFamily="34" charset="0"/>
                <a:ea typeface="Arial" panose="020B0604020202020204" pitchFamily="34" charset="0"/>
              </a:rPr>
              <a:t>[…]</a:t>
            </a:r>
          </a:p>
          <a:p>
            <a:pPr lvl="1" indent="0">
              <a:buNone/>
            </a:pPr>
            <a:r>
              <a:rPr lang="en-GB" sz="1600" i="1" dirty="0">
                <a:latin typeface="Arial" panose="020B0604020202020204" pitchFamily="34" charset="0"/>
                <a:ea typeface="Arial" panose="020B0604020202020204" pitchFamily="34" charset="0"/>
              </a:rPr>
              <a:t>1.5. Whether the Company has made any public or employee-directed statements regarding its Net Zero Target, Carbon Budget or other sustainability or climate change-related plans [in the previous [5] years];</a:t>
            </a:r>
          </a:p>
          <a:p>
            <a:pPr lvl="1" indent="0">
              <a:buNone/>
            </a:pPr>
            <a:r>
              <a:rPr lang="en-GB" sz="1600" i="1" dirty="0">
                <a:latin typeface="Arial" panose="020B0604020202020204" pitchFamily="34" charset="0"/>
                <a:ea typeface="Arial" panose="020B0604020202020204" pitchFamily="34" charset="0"/>
              </a:rPr>
              <a:t>1.6. Whether the Company’s Net Zero Target has been approved by the Science Based Targets initiative;</a:t>
            </a:r>
          </a:p>
          <a:p>
            <a:pPr lvl="1" indent="0">
              <a:buNone/>
            </a:pPr>
            <a:r>
              <a:rPr lang="en-GB" sz="1600" i="1" dirty="0">
                <a:latin typeface="Arial" panose="020B0604020202020204" pitchFamily="34" charset="0"/>
                <a:ea typeface="Arial" panose="020B0604020202020204" pitchFamily="34" charset="0"/>
              </a:rPr>
              <a:t>1.7. If and how the Company assesses and discloses climate risks and opportunities with regard to the recommendations of the Task Force on Climate-related Financial Disclosures</a:t>
            </a:r>
            <a:r>
              <a:rPr lang="en-GB" sz="1600" dirty="0">
                <a:latin typeface="Arial" panose="020B0604020202020204" pitchFamily="34" charset="0"/>
                <a:ea typeface="Arial" panose="020B0604020202020204" pitchFamily="34" charset="0"/>
              </a:rPr>
              <a:t>;”</a:t>
            </a:r>
          </a:p>
          <a:p>
            <a:pPr marL="612900" lvl="1" indent="-342900"/>
            <a:endParaRPr lang="fr-FR" sz="1600" dirty="0">
              <a:latin typeface="Arial" panose="020B0604020202020204" pitchFamily="34" charset="0"/>
              <a:ea typeface="Arial" panose="020B0604020202020204" pitchFamily="34" charset="0"/>
            </a:endParaRPr>
          </a:p>
        </p:txBody>
      </p:sp>
    </p:spTree>
    <p:custDataLst>
      <p:tags r:id="rId1"/>
    </p:custDataLst>
    <p:extLst>
      <p:ext uri="{BB962C8B-B14F-4D97-AF65-F5344CB8AC3E}">
        <p14:creationId xmlns:p14="http://schemas.microsoft.com/office/powerpoint/2010/main" val="158078888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3" name="Picture 5" descr="http://insite/image/CorporateImageLibrary/Isolated%20Business%20Hands%20in%20the%20Air,%20iStock41171354.jpg">
            <a:extLst>
              <a:ext uri="{FF2B5EF4-FFF2-40B4-BE49-F238E27FC236}">
                <a16:creationId xmlns:a16="http://schemas.microsoft.com/office/drawing/2014/main" id="{CA86F07D-FA83-43E3-A4CA-AF13A5ECA5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17751" y="2038350"/>
            <a:ext cx="7013575" cy="425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1">
            <a:extLst>
              <a:ext uri="{FF2B5EF4-FFF2-40B4-BE49-F238E27FC236}">
                <a16:creationId xmlns:a16="http://schemas.microsoft.com/office/drawing/2014/main" id="{ED1872CA-3A94-46AA-A13D-5615CD72FA8D}"/>
              </a:ext>
            </a:extLst>
          </p:cNvPr>
          <p:cNvSpPr txBox="1">
            <a:spLocks/>
          </p:cNvSpPr>
          <p:nvPr/>
        </p:nvSpPr>
        <p:spPr>
          <a:xfrm>
            <a:off x="422300" y="387412"/>
            <a:ext cx="11347400" cy="856800"/>
          </a:xfrm>
          <a:prstGeom prst="rect">
            <a:avLst/>
          </a:prstGeom>
        </p:spPr>
        <p:txBody>
          <a:bodyPr vert="horz" lIns="0" tIns="45720" rIns="91440" bIns="45720" rtlCol="0" anchor="ctr">
            <a:noAutofit/>
          </a:bodyPr>
          <a:lstStyle>
            <a:lvl1pPr marL="0" indent="0" algn="l" defTabSz="914400" rtl="0" eaLnBrk="1" latinLnBrk="0" hangingPunct="1">
              <a:spcBef>
                <a:spcPct val="0"/>
              </a:spcBef>
              <a:buNone/>
              <a:defRPr sz="2800" kern="1200">
                <a:solidFill>
                  <a:schemeClr val="tx2"/>
                </a:solidFill>
                <a:latin typeface="+mj-lt"/>
                <a:ea typeface="+mj-ea"/>
                <a:cs typeface="Arial" pitchFamily="34" charset="0"/>
              </a:defRPr>
            </a:lvl1pPr>
          </a:lstStyle>
          <a:p>
            <a:r>
              <a:rPr lang="en-GB" altLang="en-US" dirty="0"/>
              <a:t>Questions?</a:t>
            </a:r>
            <a:endParaRPr lang="en-GB" dirty="0"/>
          </a:p>
        </p:txBody>
      </p:sp>
      <p:pic>
        <p:nvPicPr>
          <p:cNvPr id="5" name="Picture 2" descr="Image result for ulb llm international business law">
            <a:hlinkClick r:id="rId4"/>
            <a:extLst>
              <a:ext uri="{FF2B5EF4-FFF2-40B4-BE49-F238E27FC236}">
                <a16:creationId xmlns:a16="http://schemas.microsoft.com/office/drawing/2014/main" id="{C3F3D500-2CC9-4312-932A-FD3F0061B05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09717768"/>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descr="|"/>
          <p:cNvSpPr>
            <a:spLocks noGrp="1"/>
          </p:cNvSpPr>
          <p:nvPr>
            <p:ph type="title"/>
          </p:nvPr>
        </p:nvSpPr>
        <p:spPr/>
        <p:txBody>
          <a:bodyPr/>
          <a:lstStyle/>
          <a:p>
            <a:r>
              <a:rPr lang="en-GB" dirty="0"/>
              <a:t>The UNGP – key DD steps</a:t>
            </a:r>
            <a:r>
              <a:rPr lang="en-BE" dirty="0"/>
              <a:t> for businesses</a:t>
            </a:r>
            <a:endParaRPr lang="en-GB" dirty="0"/>
          </a:p>
        </p:txBody>
      </p:sp>
      <p:grpSp>
        <p:nvGrpSpPr>
          <p:cNvPr id="5" name="Group 4">
            <a:extLst>
              <a:ext uri="{FF2B5EF4-FFF2-40B4-BE49-F238E27FC236}">
                <a16:creationId xmlns:a16="http://schemas.microsoft.com/office/drawing/2014/main" id="{2B5016DE-0229-4065-9D75-724C885A41FF}"/>
              </a:ext>
            </a:extLst>
          </p:cNvPr>
          <p:cNvGrpSpPr/>
          <p:nvPr/>
        </p:nvGrpSpPr>
        <p:grpSpPr>
          <a:xfrm>
            <a:off x="3607159" y="1231450"/>
            <a:ext cx="4968509" cy="4966192"/>
            <a:chOff x="3993466" y="1689299"/>
            <a:chExt cx="4192842" cy="4190886"/>
          </a:xfrm>
        </p:grpSpPr>
        <p:sp>
          <p:nvSpPr>
            <p:cNvPr id="6" name="Freeform: Shape 5">
              <a:extLst>
                <a:ext uri="{FF2B5EF4-FFF2-40B4-BE49-F238E27FC236}">
                  <a16:creationId xmlns:a16="http://schemas.microsoft.com/office/drawing/2014/main" id="{CAE511B4-1101-46D7-BC15-F280AC2715AA}"/>
                </a:ext>
              </a:extLst>
            </p:cNvPr>
            <p:cNvSpPr/>
            <p:nvPr/>
          </p:nvSpPr>
          <p:spPr>
            <a:xfrm>
              <a:off x="4258972" y="1689299"/>
              <a:ext cx="2004741" cy="1695065"/>
            </a:xfrm>
            <a:custGeom>
              <a:avLst/>
              <a:gdLst>
                <a:gd name="connsiteX0" fmla="*/ 1074134 w 1171575"/>
                <a:gd name="connsiteY0" fmla="*/ 553307 h 990600"/>
                <a:gd name="connsiteX1" fmla="*/ 1074134 w 1171575"/>
                <a:gd name="connsiteY1" fmla="*/ 100013 h 990600"/>
                <a:gd name="connsiteX2" fmla="*/ 100013 w 1171575"/>
                <a:gd name="connsiteY2" fmla="*/ 662464 h 990600"/>
                <a:gd name="connsiteX3" fmla="*/ 495681 w 1171575"/>
                <a:gd name="connsiteY3" fmla="*/ 890873 h 990600"/>
                <a:gd name="connsiteX4" fmla="*/ 1074134 w 1171575"/>
                <a:gd name="connsiteY4" fmla="*/ 553307 h 99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575" h="990600">
                  <a:moveTo>
                    <a:pt x="1074134" y="553307"/>
                  </a:moveTo>
                  <a:lnTo>
                    <a:pt x="1074134" y="100013"/>
                  </a:lnTo>
                  <a:cubicBezTo>
                    <a:pt x="660463" y="100013"/>
                    <a:pt x="306895" y="304133"/>
                    <a:pt x="100013" y="662464"/>
                  </a:cubicBezTo>
                  <a:lnTo>
                    <a:pt x="495681" y="890873"/>
                  </a:lnTo>
                  <a:cubicBezTo>
                    <a:pt x="610267" y="689801"/>
                    <a:pt x="826294" y="553974"/>
                    <a:pt x="1074134" y="553307"/>
                  </a:cubicBezTo>
                  <a:close/>
                </a:path>
              </a:pathLst>
            </a:custGeom>
            <a:solidFill>
              <a:srgbClr val="CCCC99"/>
            </a:solidFill>
            <a:ln w="133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a:ea typeface="+mn-ea"/>
                <a:cs typeface="Arial"/>
              </a:endParaRPr>
            </a:p>
          </p:txBody>
        </p:sp>
        <p:sp>
          <p:nvSpPr>
            <p:cNvPr id="7" name="Freeform: Shape 6">
              <a:extLst>
                <a:ext uri="{FF2B5EF4-FFF2-40B4-BE49-F238E27FC236}">
                  <a16:creationId xmlns:a16="http://schemas.microsoft.com/office/drawing/2014/main" id="{12884923-C6E5-473C-A6AB-67C4F129A43D}"/>
                </a:ext>
              </a:extLst>
            </p:cNvPr>
            <p:cNvSpPr/>
            <p:nvPr/>
          </p:nvSpPr>
          <p:spPr>
            <a:xfrm>
              <a:off x="5925839" y="1689299"/>
              <a:ext cx="2004741" cy="1678767"/>
            </a:xfrm>
            <a:custGeom>
              <a:avLst/>
              <a:gdLst>
                <a:gd name="connsiteX0" fmla="*/ 101918 w 1171575"/>
                <a:gd name="connsiteY0" fmla="*/ 553307 h 981075"/>
                <a:gd name="connsiteX1" fmla="*/ 681323 w 1171575"/>
                <a:gd name="connsiteY1" fmla="*/ 889349 h 981075"/>
                <a:gd name="connsiteX2" fmla="*/ 1074230 w 1171575"/>
                <a:gd name="connsiteY2" fmla="*/ 662559 h 981075"/>
                <a:gd name="connsiteX3" fmla="*/ 100013 w 1171575"/>
                <a:gd name="connsiteY3" fmla="*/ 100013 h 981075"/>
                <a:gd name="connsiteX4" fmla="*/ 100013 w 1171575"/>
                <a:gd name="connsiteY4" fmla="*/ 553307 h 981075"/>
                <a:gd name="connsiteX5" fmla="*/ 101918 w 1171575"/>
                <a:gd name="connsiteY5" fmla="*/ 553307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1575" h="981075">
                  <a:moveTo>
                    <a:pt x="101918" y="553307"/>
                  </a:moveTo>
                  <a:cubicBezTo>
                    <a:pt x="349853" y="553307"/>
                    <a:pt x="566166" y="688658"/>
                    <a:pt x="681323" y="889349"/>
                  </a:cubicBezTo>
                  <a:lnTo>
                    <a:pt x="1074230" y="662559"/>
                  </a:lnTo>
                  <a:cubicBezTo>
                    <a:pt x="867347" y="304133"/>
                    <a:pt x="513779" y="100013"/>
                    <a:pt x="100013" y="100013"/>
                  </a:cubicBezTo>
                  <a:lnTo>
                    <a:pt x="100013" y="553307"/>
                  </a:lnTo>
                  <a:cubicBezTo>
                    <a:pt x="100679" y="553307"/>
                    <a:pt x="101251" y="553307"/>
                    <a:pt x="101918" y="553307"/>
                  </a:cubicBezTo>
                  <a:close/>
                </a:path>
              </a:pathLst>
            </a:custGeom>
            <a:solidFill>
              <a:srgbClr val="66CCCC"/>
            </a:solidFill>
            <a:ln w="133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a:ea typeface="+mn-ea"/>
                <a:cs typeface="Arial"/>
              </a:endParaRPr>
            </a:p>
          </p:txBody>
        </p:sp>
        <p:sp>
          <p:nvSpPr>
            <p:cNvPr id="8" name="Freeform: Shape 7">
              <a:extLst>
                <a:ext uri="{FF2B5EF4-FFF2-40B4-BE49-F238E27FC236}">
                  <a16:creationId xmlns:a16="http://schemas.microsoft.com/office/drawing/2014/main" id="{C3E277C6-00D8-4302-8596-7FF7D36080DA}"/>
                </a:ext>
              </a:extLst>
            </p:cNvPr>
            <p:cNvSpPr/>
            <p:nvPr/>
          </p:nvSpPr>
          <p:spPr>
            <a:xfrm>
              <a:off x="6915009" y="2651737"/>
              <a:ext cx="1271299" cy="2265520"/>
            </a:xfrm>
            <a:custGeom>
              <a:avLst/>
              <a:gdLst>
                <a:gd name="connsiteX0" fmla="*/ 496157 w 742950"/>
                <a:gd name="connsiteY0" fmla="*/ 100013 h 1323975"/>
                <a:gd name="connsiteX1" fmla="*/ 103251 w 742950"/>
                <a:gd name="connsiteY1" fmla="*/ 326803 h 1323975"/>
                <a:gd name="connsiteX2" fmla="*/ 191643 w 742950"/>
                <a:gd name="connsiteY2" fmla="*/ 658559 h 1323975"/>
                <a:gd name="connsiteX3" fmla="*/ 100013 w 742950"/>
                <a:gd name="connsiteY3" fmla="*/ 996125 h 1323975"/>
                <a:gd name="connsiteX4" fmla="*/ 496253 w 742950"/>
                <a:gd name="connsiteY4" fmla="*/ 1224915 h 1323975"/>
                <a:gd name="connsiteX5" fmla="*/ 496157 w 742950"/>
                <a:gd name="connsiteY5" fmla="*/ 100013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950" h="1323975">
                  <a:moveTo>
                    <a:pt x="496157" y="100013"/>
                  </a:moveTo>
                  <a:lnTo>
                    <a:pt x="103251" y="326803"/>
                  </a:lnTo>
                  <a:cubicBezTo>
                    <a:pt x="159353" y="424529"/>
                    <a:pt x="191643" y="537782"/>
                    <a:pt x="191643" y="658559"/>
                  </a:cubicBezTo>
                  <a:cubicBezTo>
                    <a:pt x="191643" y="781717"/>
                    <a:pt x="158115" y="897064"/>
                    <a:pt x="100013" y="996125"/>
                  </a:cubicBezTo>
                  <a:lnTo>
                    <a:pt x="496253" y="1224915"/>
                  </a:lnTo>
                  <a:cubicBezTo>
                    <a:pt x="703040" y="866584"/>
                    <a:pt x="703040" y="458343"/>
                    <a:pt x="496157" y="100013"/>
                  </a:cubicBezTo>
                  <a:close/>
                </a:path>
              </a:pathLst>
            </a:custGeom>
            <a:solidFill>
              <a:srgbClr val="CC5C99"/>
            </a:solidFill>
            <a:ln w="133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a:ea typeface="+mn-ea"/>
                <a:cs typeface="Arial"/>
              </a:endParaRPr>
            </a:p>
          </p:txBody>
        </p:sp>
        <p:sp>
          <p:nvSpPr>
            <p:cNvPr id="9" name="Freeform: Shape 8">
              <a:extLst>
                <a:ext uri="{FF2B5EF4-FFF2-40B4-BE49-F238E27FC236}">
                  <a16:creationId xmlns:a16="http://schemas.microsoft.com/office/drawing/2014/main" id="{6F3F0D80-7784-432B-9FEC-C08CFFC37992}"/>
                </a:ext>
              </a:extLst>
            </p:cNvPr>
            <p:cNvSpPr/>
            <p:nvPr/>
          </p:nvSpPr>
          <p:spPr>
            <a:xfrm>
              <a:off x="5925839" y="4185120"/>
              <a:ext cx="2004741" cy="1695065"/>
            </a:xfrm>
            <a:custGeom>
              <a:avLst/>
              <a:gdLst>
                <a:gd name="connsiteX0" fmla="*/ 677990 w 1171575"/>
                <a:gd name="connsiteY0" fmla="*/ 100013 h 990600"/>
                <a:gd name="connsiteX1" fmla="*/ 101822 w 1171575"/>
                <a:gd name="connsiteY1" fmla="*/ 430244 h 990600"/>
                <a:gd name="connsiteX2" fmla="*/ 100013 w 1171575"/>
                <a:gd name="connsiteY2" fmla="*/ 430244 h 990600"/>
                <a:gd name="connsiteX3" fmla="*/ 100013 w 1171575"/>
                <a:gd name="connsiteY3" fmla="*/ 891254 h 990600"/>
                <a:gd name="connsiteX4" fmla="*/ 1074134 w 1171575"/>
                <a:gd name="connsiteY4" fmla="*/ 328803 h 990600"/>
                <a:gd name="connsiteX5" fmla="*/ 677990 w 1171575"/>
                <a:gd name="connsiteY5" fmla="*/ 100013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1575" h="990600">
                  <a:moveTo>
                    <a:pt x="677990" y="100013"/>
                  </a:moveTo>
                  <a:cubicBezTo>
                    <a:pt x="561975" y="297561"/>
                    <a:pt x="347472" y="430244"/>
                    <a:pt x="101822" y="430244"/>
                  </a:cubicBezTo>
                  <a:cubicBezTo>
                    <a:pt x="101251" y="430244"/>
                    <a:pt x="100584" y="430244"/>
                    <a:pt x="100013" y="430244"/>
                  </a:cubicBezTo>
                  <a:lnTo>
                    <a:pt x="100013" y="891254"/>
                  </a:lnTo>
                  <a:cubicBezTo>
                    <a:pt x="513779" y="891254"/>
                    <a:pt x="867251" y="687134"/>
                    <a:pt x="1074134" y="328803"/>
                  </a:cubicBezTo>
                  <a:lnTo>
                    <a:pt x="677990" y="100013"/>
                  </a:lnTo>
                  <a:close/>
                </a:path>
              </a:pathLst>
            </a:custGeom>
            <a:solidFill>
              <a:srgbClr val="99CC99"/>
            </a:solidFill>
            <a:ln w="133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a:ea typeface="+mn-ea"/>
                <a:cs typeface="Arial"/>
              </a:endParaRPr>
            </a:p>
          </p:txBody>
        </p:sp>
        <p:sp>
          <p:nvSpPr>
            <p:cNvPr id="10" name="Freeform: Shape 9">
              <a:extLst>
                <a:ext uri="{FF2B5EF4-FFF2-40B4-BE49-F238E27FC236}">
                  <a16:creationId xmlns:a16="http://schemas.microsoft.com/office/drawing/2014/main" id="{682966E4-78F9-4549-878B-DF73275C65B5}"/>
                </a:ext>
              </a:extLst>
            </p:cNvPr>
            <p:cNvSpPr/>
            <p:nvPr/>
          </p:nvSpPr>
          <p:spPr>
            <a:xfrm>
              <a:off x="4258972" y="4182349"/>
              <a:ext cx="2004741" cy="1695065"/>
            </a:xfrm>
            <a:custGeom>
              <a:avLst/>
              <a:gdLst>
                <a:gd name="connsiteX0" fmla="*/ 499015 w 1171575"/>
                <a:gd name="connsiteY0" fmla="*/ 100013 h 990600"/>
                <a:gd name="connsiteX1" fmla="*/ 100013 w 1171575"/>
                <a:gd name="connsiteY1" fmla="*/ 330327 h 990600"/>
                <a:gd name="connsiteX2" fmla="*/ 1074134 w 1171575"/>
                <a:gd name="connsiteY2" fmla="*/ 892778 h 990600"/>
                <a:gd name="connsiteX3" fmla="*/ 1074134 w 1171575"/>
                <a:gd name="connsiteY3" fmla="*/ 431768 h 990600"/>
                <a:gd name="connsiteX4" fmla="*/ 499015 w 1171575"/>
                <a:gd name="connsiteY4" fmla="*/ 100013 h 99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575" h="990600">
                  <a:moveTo>
                    <a:pt x="499015" y="100013"/>
                  </a:moveTo>
                  <a:lnTo>
                    <a:pt x="100013" y="330327"/>
                  </a:lnTo>
                  <a:cubicBezTo>
                    <a:pt x="306895" y="688657"/>
                    <a:pt x="660463" y="892778"/>
                    <a:pt x="1074134" y="892778"/>
                  </a:cubicBezTo>
                  <a:lnTo>
                    <a:pt x="1074134" y="431768"/>
                  </a:lnTo>
                  <a:cubicBezTo>
                    <a:pt x="828675" y="431101"/>
                    <a:pt x="614458" y="297942"/>
                    <a:pt x="499015" y="100013"/>
                  </a:cubicBezTo>
                  <a:close/>
                </a:path>
              </a:pathLst>
            </a:custGeom>
            <a:solidFill>
              <a:srgbClr val="9999CC"/>
            </a:solidFill>
            <a:ln w="133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a:ea typeface="+mn-ea"/>
                <a:cs typeface="Arial"/>
              </a:endParaRPr>
            </a:p>
          </p:txBody>
        </p:sp>
        <p:sp>
          <p:nvSpPr>
            <p:cNvPr id="11" name="Freeform: Shape 10">
              <a:extLst>
                <a:ext uri="{FF2B5EF4-FFF2-40B4-BE49-F238E27FC236}">
                  <a16:creationId xmlns:a16="http://schemas.microsoft.com/office/drawing/2014/main" id="{69543521-52AE-47C6-8DBE-4C461B68678D}"/>
                </a:ext>
              </a:extLst>
            </p:cNvPr>
            <p:cNvSpPr/>
            <p:nvPr/>
          </p:nvSpPr>
          <p:spPr>
            <a:xfrm>
              <a:off x="3993466" y="2651737"/>
              <a:ext cx="1287598" cy="2265520"/>
            </a:xfrm>
            <a:custGeom>
              <a:avLst/>
              <a:gdLst>
                <a:gd name="connsiteX0" fmla="*/ 563404 w 752475"/>
                <a:gd name="connsiteY0" fmla="*/ 658559 h 1323975"/>
                <a:gd name="connsiteX1" fmla="*/ 650843 w 752475"/>
                <a:gd name="connsiteY1" fmla="*/ 328422 h 1323975"/>
                <a:gd name="connsiteX2" fmla="*/ 255175 w 752475"/>
                <a:gd name="connsiteY2" fmla="*/ 100013 h 1323975"/>
                <a:gd name="connsiteX3" fmla="*/ 255175 w 752475"/>
                <a:gd name="connsiteY3" fmla="*/ 1224915 h 1323975"/>
                <a:gd name="connsiteX4" fmla="*/ 654177 w 752475"/>
                <a:gd name="connsiteY4" fmla="*/ 994601 h 1323975"/>
                <a:gd name="connsiteX5" fmla="*/ 563404 w 752475"/>
                <a:gd name="connsiteY5" fmla="*/ 658559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2475" h="1323975">
                  <a:moveTo>
                    <a:pt x="563404" y="658559"/>
                  </a:moveTo>
                  <a:cubicBezTo>
                    <a:pt x="563404" y="538448"/>
                    <a:pt x="595313" y="425767"/>
                    <a:pt x="650843" y="328422"/>
                  </a:cubicBezTo>
                  <a:lnTo>
                    <a:pt x="255175" y="100013"/>
                  </a:lnTo>
                  <a:cubicBezTo>
                    <a:pt x="48292" y="458343"/>
                    <a:pt x="48292" y="866584"/>
                    <a:pt x="255175" y="1224915"/>
                  </a:cubicBezTo>
                  <a:lnTo>
                    <a:pt x="654177" y="994601"/>
                  </a:lnTo>
                  <a:cubicBezTo>
                    <a:pt x="596551" y="895826"/>
                    <a:pt x="563404" y="781050"/>
                    <a:pt x="563404" y="658559"/>
                  </a:cubicBezTo>
                  <a:close/>
                </a:path>
              </a:pathLst>
            </a:custGeom>
            <a:solidFill>
              <a:srgbClr val="99CCFF"/>
            </a:solidFill>
            <a:ln w="133350" cap="flat">
              <a:solidFill>
                <a:srgbClr val="FFFF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a:ea typeface="+mn-ea"/>
                <a:cs typeface="Arial"/>
              </a:endParaRPr>
            </a:p>
          </p:txBody>
        </p:sp>
        <p:sp>
          <p:nvSpPr>
            <p:cNvPr id="13" name="Rectangle 12">
              <a:extLst>
                <a:ext uri="{FF2B5EF4-FFF2-40B4-BE49-F238E27FC236}">
                  <a16:creationId xmlns:a16="http://schemas.microsoft.com/office/drawing/2014/main" id="{3E54EA93-4AFE-4726-A520-9B7EBC6E54D7}"/>
                </a:ext>
              </a:extLst>
            </p:cNvPr>
            <p:cNvSpPr/>
            <p:nvPr/>
          </p:nvSpPr>
          <p:spPr>
            <a:xfrm rot="19642520">
              <a:off x="4593536" y="2469241"/>
              <a:ext cx="1605055" cy="337646"/>
            </a:xfrm>
            <a:prstGeom prst="rect">
              <a:avLst/>
            </a:prstGeom>
          </p:spPr>
          <p:txBody>
            <a:bodyPr spcFirstLastPara="1" wrap="square" lIns="0" tIns="0" rIns="0" bIns="0" numCol="1">
              <a:prstTxWarp prst="textArchUp">
                <a:avLst>
                  <a:gd name="adj" fmla="val 11816815"/>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FFFF"/>
                  </a:solidFill>
                  <a:effectLst/>
                  <a:uLnTx/>
                  <a:uFillTx/>
                  <a:latin typeface="Arial"/>
                  <a:ea typeface="+mn-ea"/>
                  <a:cs typeface="Arial"/>
                </a:rPr>
                <a:t>Remedy</a:t>
              </a:r>
            </a:p>
          </p:txBody>
        </p:sp>
        <p:sp>
          <p:nvSpPr>
            <p:cNvPr id="14" name="Rectangle 13">
              <a:extLst>
                <a:ext uri="{FF2B5EF4-FFF2-40B4-BE49-F238E27FC236}">
                  <a16:creationId xmlns:a16="http://schemas.microsoft.com/office/drawing/2014/main" id="{0A8F0D66-FAB5-4162-81D9-033FD3BB1139}"/>
                </a:ext>
              </a:extLst>
            </p:cNvPr>
            <p:cNvSpPr/>
            <p:nvPr/>
          </p:nvSpPr>
          <p:spPr>
            <a:xfrm rot="16200000">
              <a:off x="4074307" y="3374627"/>
              <a:ext cx="1909919" cy="741208"/>
            </a:xfrm>
            <a:prstGeom prst="rect">
              <a:avLst/>
            </a:prstGeom>
          </p:spPr>
          <p:txBody>
            <a:bodyPr spcFirstLastPara="1" wrap="square" lIns="0" tIns="0" rIns="0" bIns="0" numCol="1">
              <a:prstTxWarp prst="textArchUp">
                <a:avLst>
                  <a:gd name="adj" fmla="val 10383972"/>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FFFF"/>
                  </a:solidFill>
                  <a:effectLst/>
                  <a:uLnTx/>
                  <a:uFillTx/>
                  <a:latin typeface="Arial"/>
                  <a:ea typeface="+mn-ea"/>
                  <a:cs typeface="Arial"/>
                </a:rPr>
                <a:t>Communicate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FFFF"/>
                  </a:solidFill>
                  <a:effectLst/>
                  <a:uLnTx/>
                  <a:uFillTx/>
                  <a:latin typeface="Arial"/>
                  <a:ea typeface="+mn-ea"/>
                  <a:cs typeface="Arial"/>
                </a:rPr>
                <a:t>effectively</a:t>
              </a:r>
            </a:p>
          </p:txBody>
        </p:sp>
        <p:sp>
          <p:nvSpPr>
            <p:cNvPr id="15" name="Rectangle 14">
              <a:extLst>
                <a:ext uri="{FF2B5EF4-FFF2-40B4-BE49-F238E27FC236}">
                  <a16:creationId xmlns:a16="http://schemas.microsoft.com/office/drawing/2014/main" id="{F9E8E304-0103-47AE-8B3F-B81EE141DDBF}"/>
                </a:ext>
              </a:extLst>
            </p:cNvPr>
            <p:cNvSpPr/>
            <p:nvPr/>
          </p:nvSpPr>
          <p:spPr>
            <a:xfrm rot="1744819">
              <a:off x="4758164" y="4553146"/>
              <a:ext cx="1373380" cy="623346"/>
            </a:xfrm>
            <a:prstGeom prst="rect">
              <a:avLst/>
            </a:prstGeom>
          </p:spPr>
          <p:txBody>
            <a:bodyPr spcFirstLastPara="1" wrap="square" lIns="0" tIns="0" rIns="0" bIns="0" numCol="1">
              <a:prstTxWarp prst="textArchDow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FFFF"/>
                  </a:solidFill>
                  <a:effectLst/>
                  <a:uLnTx/>
                  <a:uFillTx/>
                  <a:latin typeface="Arial"/>
                  <a:ea typeface="+mn-ea"/>
                  <a:cs typeface="Arial"/>
                </a:rPr>
                <a:t>Track responses</a:t>
              </a:r>
            </a:p>
          </p:txBody>
        </p:sp>
        <p:sp>
          <p:nvSpPr>
            <p:cNvPr id="16" name="Rectangle 15">
              <a:extLst>
                <a:ext uri="{FF2B5EF4-FFF2-40B4-BE49-F238E27FC236}">
                  <a16:creationId xmlns:a16="http://schemas.microsoft.com/office/drawing/2014/main" id="{6C808AE9-A5E9-401C-876D-29F0F85B226B}"/>
                </a:ext>
              </a:extLst>
            </p:cNvPr>
            <p:cNvSpPr/>
            <p:nvPr/>
          </p:nvSpPr>
          <p:spPr>
            <a:xfrm rot="1871222">
              <a:off x="5908250" y="2505492"/>
              <a:ext cx="1510305" cy="506468"/>
            </a:xfrm>
            <a:prstGeom prst="rect">
              <a:avLst/>
            </a:prstGeom>
          </p:spPr>
          <p:txBody>
            <a:bodyPr spcFirstLastPara="1" wrap="square" lIns="0" tIns="0" rIns="0" bIns="0" numCol="1">
              <a:prstTxWarp prst="textArchUp">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FFFF"/>
                  </a:solidFill>
                  <a:effectLst/>
                  <a:uLnTx/>
                  <a:uFillTx/>
                  <a:latin typeface="Arial"/>
                  <a:ea typeface="+mn-ea"/>
                  <a:cs typeface="Arial"/>
                </a:rPr>
                <a:t>Policies and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FFFF"/>
                  </a:solidFill>
                  <a:effectLst/>
                  <a:uLnTx/>
                  <a:uFillTx/>
                  <a:latin typeface="Arial"/>
                  <a:ea typeface="+mn-ea"/>
                  <a:cs typeface="Arial"/>
                </a:rPr>
                <a:t>processes</a:t>
              </a:r>
            </a:p>
          </p:txBody>
        </p:sp>
        <p:sp>
          <p:nvSpPr>
            <p:cNvPr id="17" name="Rectangle 16">
              <a:extLst>
                <a:ext uri="{FF2B5EF4-FFF2-40B4-BE49-F238E27FC236}">
                  <a16:creationId xmlns:a16="http://schemas.microsoft.com/office/drawing/2014/main" id="{F403F33D-3A80-4D16-B366-66924B10154B}"/>
                </a:ext>
              </a:extLst>
            </p:cNvPr>
            <p:cNvSpPr/>
            <p:nvPr/>
          </p:nvSpPr>
          <p:spPr>
            <a:xfrm rot="5400000">
              <a:off x="6500910" y="3607770"/>
              <a:ext cx="1862972" cy="337646"/>
            </a:xfrm>
            <a:prstGeom prst="rect">
              <a:avLst/>
            </a:prstGeom>
          </p:spPr>
          <p:txBody>
            <a:bodyPr spcFirstLastPara="1" wrap="square" lIns="0" tIns="0" rIns="0" bIns="0" numCol="1">
              <a:prstTxWarp prst="textArchUp">
                <a:avLst>
                  <a:gd name="adj" fmla="val 10091666"/>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FFFF"/>
                  </a:solidFill>
                  <a:effectLst/>
                  <a:uLnTx/>
                  <a:uFillTx/>
                  <a:latin typeface="Arial"/>
                  <a:ea typeface="+mn-ea"/>
                  <a:cs typeface="Arial"/>
                </a:rPr>
                <a:t>Due diligence</a:t>
              </a:r>
            </a:p>
          </p:txBody>
        </p:sp>
        <p:sp>
          <p:nvSpPr>
            <p:cNvPr id="19" name="Rectangle 18">
              <a:extLst>
                <a:ext uri="{FF2B5EF4-FFF2-40B4-BE49-F238E27FC236}">
                  <a16:creationId xmlns:a16="http://schemas.microsoft.com/office/drawing/2014/main" id="{EFBB8412-EF82-4479-B953-09677BD99FDB}"/>
                </a:ext>
              </a:extLst>
            </p:cNvPr>
            <p:cNvSpPr/>
            <p:nvPr/>
          </p:nvSpPr>
          <p:spPr>
            <a:xfrm rot="19751043">
              <a:off x="6050695" y="4706846"/>
              <a:ext cx="1400716" cy="467510"/>
            </a:xfrm>
            <a:prstGeom prst="rect">
              <a:avLst/>
            </a:prstGeom>
          </p:spPr>
          <p:txBody>
            <a:bodyPr spcFirstLastPara="1" wrap="square" lIns="0" tIns="0" rIns="0" bIns="0" numCol="1">
              <a:prstTxWarp prst="textArchDown">
                <a:avLst/>
              </a:prstTxWarp>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srgbClr val="FFFFFF"/>
                  </a:solidFill>
                  <a:effectLst/>
                  <a:uLnTx/>
                  <a:uFillTx/>
                  <a:latin typeface="Arial"/>
                  <a:ea typeface="+mn-ea"/>
                  <a:cs typeface="Arial"/>
                </a:rPr>
                <a:t>Implement findings</a:t>
              </a:r>
            </a:p>
          </p:txBody>
        </p:sp>
      </p:grpSp>
      <p:grpSp>
        <p:nvGrpSpPr>
          <p:cNvPr id="20" name="Group 19">
            <a:extLst>
              <a:ext uri="{FF2B5EF4-FFF2-40B4-BE49-F238E27FC236}">
                <a16:creationId xmlns:a16="http://schemas.microsoft.com/office/drawing/2014/main" id="{A9EE9B44-7C5F-4DE8-8141-3521F3245E86}"/>
              </a:ext>
            </a:extLst>
          </p:cNvPr>
          <p:cNvGrpSpPr/>
          <p:nvPr/>
        </p:nvGrpSpPr>
        <p:grpSpPr>
          <a:xfrm>
            <a:off x="5208557" y="3424215"/>
            <a:ext cx="1774885" cy="572003"/>
            <a:chOff x="3684121" y="3462658"/>
            <a:chExt cx="1774885" cy="572003"/>
          </a:xfrm>
        </p:grpSpPr>
        <p:sp>
          <p:nvSpPr>
            <p:cNvPr id="21" name="TextBox 20">
              <a:extLst>
                <a:ext uri="{FF2B5EF4-FFF2-40B4-BE49-F238E27FC236}">
                  <a16:creationId xmlns:a16="http://schemas.microsoft.com/office/drawing/2014/main" id="{2E58F2A0-3C06-4C1A-AF1C-B87E5F90D7B4}"/>
                </a:ext>
              </a:extLst>
            </p:cNvPr>
            <p:cNvSpPr txBox="1"/>
            <p:nvPr/>
          </p:nvSpPr>
          <p:spPr>
            <a:xfrm>
              <a:off x="3707111" y="3462658"/>
              <a:ext cx="1728901" cy="286592"/>
            </a:xfrm>
            <a:prstGeom prst="rect">
              <a:avLst/>
            </a:prstGeom>
            <a:noFill/>
          </p:spPr>
          <p:txBody>
            <a:bodyPr wrap="square" lIns="90273" tIns="45136" rIns="90273" bIns="45136"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270" b="1" i="0" u="none" strike="noStrike" kern="1200" cap="none" spc="0" normalizeH="0" baseline="0" noProof="0" dirty="0">
                  <a:ln>
                    <a:noFill/>
                  </a:ln>
                  <a:solidFill>
                    <a:srgbClr val="000000">
                      <a:lumMod val="65000"/>
                      <a:lumOff val="35000"/>
                    </a:srgbClr>
                  </a:solidFill>
                  <a:effectLst/>
                  <a:uLnTx/>
                  <a:uFillTx/>
                  <a:latin typeface="Arial"/>
                  <a:ea typeface="+mn-ea"/>
                  <a:cs typeface="Arial"/>
                </a:rPr>
                <a:t>UNGPs</a:t>
              </a:r>
            </a:p>
          </p:txBody>
        </p:sp>
        <p:sp>
          <p:nvSpPr>
            <p:cNvPr id="22" name="Rectangle 21">
              <a:extLst>
                <a:ext uri="{FF2B5EF4-FFF2-40B4-BE49-F238E27FC236}">
                  <a16:creationId xmlns:a16="http://schemas.microsoft.com/office/drawing/2014/main" id="{301B01F3-5AE9-4854-9ED5-97C613973707}"/>
                </a:ext>
              </a:extLst>
            </p:cNvPr>
            <p:cNvSpPr/>
            <p:nvPr/>
          </p:nvSpPr>
          <p:spPr>
            <a:xfrm>
              <a:off x="3684121" y="3790067"/>
              <a:ext cx="1774885" cy="244594"/>
            </a:xfrm>
            <a:prstGeom prst="rect">
              <a:avLst/>
            </a:prstGeom>
          </p:spPr>
          <p:txBody>
            <a:bodyPr wrap="square" lIns="90273" tIns="45136" rIns="90273" bIns="45136">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997" b="0" i="0" u="none" strike="noStrike" kern="1200" cap="none" spc="0" normalizeH="0" baseline="0" noProof="0" dirty="0">
                  <a:ln>
                    <a:noFill/>
                  </a:ln>
                  <a:solidFill>
                    <a:srgbClr val="AF005F"/>
                  </a:solidFill>
                  <a:effectLst/>
                  <a:uLnTx/>
                  <a:uFillTx/>
                  <a:latin typeface="Arial"/>
                  <a:ea typeface="+mn-ea"/>
                  <a:cs typeface="Arial"/>
                </a:rPr>
                <a:t>Protect – Respect - Remedy</a:t>
              </a:r>
            </a:p>
          </p:txBody>
        </p:sp>
        <p:cxnSp>
          <p:nvCxnSpPr>
            <p:cNvPr id="23" name="Straight Connector 22">
              <a:extLst>
                <a:ext uri="{FF2B5EF4-FFF2-40B4-BE49-F238E27FC236}">
                  <a16:creationId xmlns:a16="http://schemas.microsoft.com/office/drawing/2014/main" id="{AE091B8A-74A1-43EC-89C8-8016F9A79DEB}"/>
                </a:ext>
              </a:extLst>
            </p:cNvPr>
            <p:cNvCxnSpPr/>
            <p:nvPr/>
          </p:nvCxnSpPr>
          <p:spPr>
            <a:xfrm>
              <a:off x="3919146" y="3780378"/>
              <a:ext cx="1304831"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grpSp>
      <p:sp>
        <p:nvSpPr>
          <p:cNvPr id="24" name="Freeform: Shape 23">
            <a:extLst>
              <a:ext uri="{FF2B5EF4-FFF2-40B4-BE49-F238E27FC236}">
                <a16:creationId xmlns:a16="http://schemas.microsoft.com/office/drawing/2014/main" id="{F870462D-21D6-41E2-A1F5-9FC2F30FBD3A}"/>
              </a:ext>
            </a:extLst>
          </p:cNvPr>
          <p:cNvSpPr/>
          <p:nvPr/>
        </p:nvSpPr>
        <p:spPr>
          <a:xfrm>
            <a:off x="8161141" y="3574347"/>
            <a:ext cx="523259" cy="475193"/>
          </a:xfrm>
          <a:custGeom>
            <a:avLst/>
            <a:gdLst>
              <a:gd name="connsiteX0" fmla="*/ 0 w 285071"/>
              <a:gd name="connsiteY0" fmla="*/ 559799 h 553852"/>
              <a:gd name="connsiteX1" fmla="*/ 292972 w 285071"/>
              <a:gd name="connsiteY1" fmla="*/ 0 h 553852"/>
            </a:gdLst>
            <a:ahLst/>
            <a:cxnLst>
              <a:cxn ang="0">
                <a:pos x="connsiteX0" y="connsiteY0"/>
              </a:cxn>
              <a:cxn ang="0">
                <a:pos x="connsiteX1" y="connsiteY1"/>
              </a:cxn>
            </a:cxnLst>
            <a:rect l="l" t="t" r="r" b="b"/>
            <a:pathLst>
              <a:path w="285071" h="553852">
                <a:moveTo>
                  <a:pt x="0" y="559799"/>
                </a:moveTo>
                <a:lnTo>
                  <a:pt x="292972" y="0"/>
                </a:lnTo>
              </a:path>
            </a:pathLst>
          </a:custGeom>
          <a:ln w="16265" cap="rnd">
            <a:solidFill>
              <a:srgbClr val="CC5C99"/>
            </a:solidFill>
            <a:custDash>
              <a:ds d="0" sp="149175"/>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25" name="Freeform: Shape 24">
            <a:extLst>
              <a:ext uri="{FF2B5EF4-FFF2-40B4-BE49-F238E27FC236}">
                <a16:creationId xmlns:a16="http://schemas.microsoft.com/office/drawing/2014/main" id="{62FD43DB-68D5-41FF-8FCD-73E3E3714679}"/>
              </a:ext>
            </a:extLst>
          </p:cNvPr>
          <p:cNvSpPr/>
          <p:nvPr/>
        </p:nvSpPr>
        <p:spPr>
          <a:xfrm>
            <a:off x="8730316" y="3574347"/>
            <a:ext cx="453621" cy="9862"/>
          </a:xfrm>
          <a:custGeom>
            <a:avLst/>
            <a:gdLst>
              <a:gd name="connsiteX0" fmla="*/ 0 w 374665"/>
              <a:gd name="connsiteY0" fmla="*/ 0 h 0"/>
              <a:gd name="connsiteX1" fmla="*/ 376864 w 374665"/>
              <a:gd name="connsiteY1" fmla="*/ 0 h 0"/>
            </a:gdLst>
            <a:ahLst/>
            <a:cxnLst>
              <a:cxn ang="0">
                <a:pos x="connsiteX0" y="connsiteY0"/>
              </a:cxn>
              <a:cxn ang="0">
                <a:pos x="connsiteX1" y="connsiteY1"/>
              </a:cxn>
            </a:cxnLst>
            <a:rect l="l" t="t" r="r" b="b"/>
            <a:pathLst>
              <a:path w="374665">
                <a:moveTo>
                  <a:pt x="0" y="0"/>
                </a:moveTo>
                <a:lnTo>
                  <a:pt x="376864" y="0"/>
                </a:lnTo>
              </a:path>
            </a:pathLst>
          </a:custGeom>
          <a:ln w="16265" cap="rnd">
            <a:solidFill>
              <a:srgbClr val="CC5C99"/>
            </a:solidFill>
            <a:custDash>
              <a:ds d="0" sp="150900"/>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26" name="Freeform: Shape 25">
            <a:extLst>
              <a:ext uri="{FF2B5EF4-FFF2-40B4-BE49-F238E27FC236}">
                <a16:creationId xmlns:a16="http://schemas.microsoft.com/office/drawing/2014/main" id="{F5F4DB2F-4990-400D-A75E-F7627DC85B84}"/>
              </a:ext>
            </a:extLst>
          </p:cNvPr>
          <p:cNvSpPr/>
          <p:nvPr/>
        </p:nvSpPr>
        <p:spPr>
          <a:xfrm>
            <a:off x="9202421" y="3528065"/>
            <a:ext cx="78891" cy="78891"/>
          </a:xfrm>
          <a:custGeom>
            <a:avLst/>
            <a:gdLst>
              <a:gd name="connsiteX0" fmla="*/ 65159 w 65159"/>
              <a:gd name="connsiteY0" fmla="*/ 32580 h 65159"/>
              <a:gd name="connsiteX1" fmla="*/ 32580 w 65159"/>
              <a:gd name="connsiteY1" fmla="*/ 65159 h 65159"/>
              <a:gd name="connsiteX2" fmla="*/ 0 w 65159"/>
              <a:gd name="connsiteY2" fmla="*/ 32580 h 65159"/>
              <a:gd name="connsiteX3" fmla="*/ 32580 w 65159"/>
              <a:gd name="connsiteY3" fmla="*/ 0 h 65159"/>
              <a:gd name="connsiteX4" fmla="*/ 65159 w 65159"/>
              <a:gd name="connsiteY4" fmla="*/ 32580 h 65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59" h="65159">
                <a:moveTo>
                  <a:pt x="65159" y="32580"/>
                </a:moveTo>
                <a:cubicBezTo>
                  <a:pt x="65159" y="50573"/>
                  <a:pt x="50573" y="65159"/>
                  <a:pt x="32580" y="65159"/>
                </a:cubicBezTo>
                <a:cubicBezTo>
                  <a:pt x="14586" y="65159"/>
                  <a:pt x="0" y="50573"/>
                  <a:pt x="0" y="32580"/>
                </a:cubicBezTo>
                <a:cubicBezTo>
                  <a:pt x="0" y="14586"/>
                  <a:pt x="14586" y="0"/>
                  <a:pt x="32580" y="0"/>
                </a:cubicBezTo>
                <a:cubicBezTo>
                  <a:pt x="50573" y="0"/>
                  <a:pt x="65159" y="14586"/>
                  <a:pt x="65159" y="32580"/>
                </a:cubicBezTo>
                <a:close/>
              </a:path>
            </a:pathLst>
          </a:custGeom>
          <a:solidFill>
            <a:srgbClr val="CC5C99"/>
          </a:solidFill>
          <a:ln w="16265" cap="flat">
            <a:solidFill>
              <a:srgbClr val="CC5C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30" name="Freeform: Shape 29">
            <a:extLst>
              <a:ext uri="{FF2B5EF4-FFF2-40B4-BE49-F238E27FC236}">
                <a16:creationId xmlns:a16="http://schemas.microsoft.com/office/drawing/2014/main" id="{508AC617-60FF-409F-A88C-5B28200544ED}"/>
              </a:ext>
            </a:extLst>
          </p:cNvPr>
          <p:cNvSpPr/>
          <p:nvPr/>
        </p:nvSpPr>
        <p:spPr>
          <a:xfrm>
            <a:off x="7069180" y="1567647"/>
            <a:ext cx="187169" cy="335286"/>
          </a:xfrm>
          <a:custGeom>
            <a:avLst/>
            <a:gdLst>
              <a:gd name="connsiteX0" fmla="*/ 0 w 285071"/>
              <a:gd name="connsiteY0" fmla="*/ 559799 h 553852"/>
              <a:gd name="connsiteX1" fmla="*/ 292972 w 285071"/>
              <a:gd name="connsiteY1" fmla="*/ 0 h 553852"/>
            </a:gdLst>
            <a:ahLst/>
            <a:cxnLst>
              <a:cxn ang="0">
                <a:pos x="connsiteX0" y="connsiteY0"/>
              </a:cxn>
              <a:cxn ang="0">
                <a:pos x="connsiteX1" y="connsiteY1"/>
              </a:cxn>
            </a:cxnLst>
            <a:rect l="l" t="t" r="r" b="b"/>
            <a:pathLst>
              <a:path w="285071" h="553852">
                <a:moveTo>
                  <a:pt x="0" y="559799"/>
                </a:moveTo>
                <a:lnTo>
                  <a:pt x="292972" y="0"/>
                </a:lnTo>
              </a:path>
            </a:pathLst>
          </a:custGeom>
          <a:ln w="16265" cap="rnd">
            <a:solidFill>
              <a:srgbClr val="66CCCC"/>
            </a:solidFill>
            <a:custDash>
              <a:ds d="0" sp="149175"/>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31" name="Freeform: Shape 30">
            <a:extLst>
              <a:ext uri="{FF2B5EF4-FFF2-40B4-BE49-F238E27FC236}">
                <a16:creationId xmlns:a16="http://schemas.microsoft.com/office/drawing/2014/main" id="{6383A306-1CA9-4EB3-B424-FA5C8F25838C}"/>
              </a:ext>
            </a:extLst>
          </p:cNvPr>
          <p:cNvSpPr/>
          <p:nvPr/>
        </p:nvSpPr>
        <p:spPr>
          <a:xfrm>
            <a:off x="7314730" y="1550290"/>
            <a:ext cx="453621" cy="9862"/>
          </a:xfrm>
          <a:custGeom>
            <a:avLst/>
            <a:gdLst>
              <a:gd name="connsiteX0" fmla="*/ 0 w 374665"/>
              <a:gd name="connsiteY0" fmla="*/ 0 h 0"/>
              <a:gd name="connsiteX1" fmla="*/ 376864 w 374665"/>
              <a:gd name="connsiteY1" fmla="*/ 0 h 0"/>
            </a:gdLst>
            <a:ahLst/>
            <a:cxnLst>
              <a:cxn ang="0">
                <a:pos x="connsiteX0" y="connsiteY0"/>
              </a:cxn>
              <a:cxn ang="0">
                <a:pos x="connsiteX1" y="connsiteY1"/>
              </a:cxn>
            </a:cxnLst>
            <a:rect l="l" t="t" r="r" b="b"/>
            <a:pathLst>
              <a:path w="374665">
                <a:moveTo>
                  <a:pt x="0" y="0"/>
                </a:moveTo>
                <a:lnTo>
                  <a:pt x="376864" y="0"/>
                </a:lnTo>
              </a:path>
            </a:pathLst>
          </a:custGeom>
          <a:ln w="16265" cap="rnd">
            <a:solidFill>
              <a:srgbClr val="66CCCC"/>
            </a:solidFill>
            <a:custDash>
              <a:ds d="0" sp="150900"/>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32" name="Freeform: Shape 31">
            <a:extLst>
              <a:ext uri="{FF2B5EF4-FFF2-40B4-BE49-F238E27FC236}">
                <a16:creationId xmlns:a16="http://schemas.microsoft.com/office/drawing/2014/main" id="{79FD9312-E49B-4EBF-AE1D-6EA1B4B875BF}"/>
              </a:ext>
            </a:extLst>
          </p:cNvPr>
          <p:cNvSpPr/>
          <p:nvPr/>
        </p:nvSpPr>
        <p:spPr>
          <a:xfrm>
            <a:off x="7790933" y="1510846"/>
            <a:ext cx="78891" cy="78891"/>
          </a:xfrm>
          <a:custGeom>
            <a:avLst/>
            <a:gdLst>
              <a:gd name="connsiteX0" fmla="*/ 65159 w 65159"/>
              <a:gd name="connsiteY0" fmla="*/ 32580 h 65159"/>
              <a:gd name="connsiteX1" fmla="*/ 32580 w 65159"/>
              <a:gd name="connsiteY1" fmla="*/ 65159 h 65159"/>
              <a:gd name="connsiteX2" fmla="*/ 0 w 65159"/>
              <a:gd name="connsiteY2" fmla="*/ 32580 h 65159"/>
              <a:gd name="connsiteX3" fmla="*/ 32580 w 65159"/>
              <a:gd name="connsiteY3" fmla="*/ 0 h 65159"/>
              <a:gd name="connsiteX4" fmla="*/ 65159 w 65159"/>
              <a:gd name="connsiteY4" fmla="*/ 32580 h 65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59" h="65159">
                <a:moveTo>
                  <a:pt x="65159" y="32580"/>
                </a:moveTo>
                <a:cubicBezTo>
                  <a:pt x="65159" y="50573"/>
                  <a:pt x="50573" y="65159"/>
                  <a:pt x="32580" y="65159"/>
                </a:cubicBezTo>
                <a:cubicBezTo>
                  <a:pt x="14586" y="65159"/>
                  <a:pt x="0" y="50573"/>
                  <a:pt x="0" y="32580"/>
                </a:cubicBezTo>
                <a:cubicBezTo>
                  <a:pt x="0" y="14586"/>
                  <a:pt x="14586" y="0"/>
                  <a:pt x="32580" y="0"/>
                </a:cubicBezTo>
                <a:cubicBezTo>
                  <a:pt x="50573" y="0"/>
                  <a:pt x="65159" y="14586"/>
                  <a:pt x="65159" y="32580"/>
                </a:cubicBezTo>
                <a:close/>
              </a:path>
            </a:pathLst>
          </a:custGeom>
          <a:solidFill>
            <a:srgbClr val="66CCCC"/>
          </a:solidFill>
          <a:ln w="16265" cap="flat">
            <a:solidFill>
              <a:srgbClr val="66CCCC"/>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33" name="Freeform: Shape 32">
            <a:extLst>
              <a:ext uri="{FF2B5EF4-FFF2-40B4-BE49-F238E27FC236}">
                <a16:creationId xmlns:a16="http://schemas.microsoft.com/office/drawing/2014/main" id="{4ABE871D-5DFA-4CDF-B557-0245AFCF7EC6}"/>
              </a:ext>
            </a:extLst>
          </p:cNvPr>
          <p:cNvSpPr/>
          <p:nvPr/>
        </p:nvSpPr>
        <p:spPr>
          <a:xfrm flipV="1">
            <a:off x="7012333" y="5390324"/>
            <a:ext cx="309247" cy="545511"/>
          </a:xfrm>
          <a:custGeom>
            <a:avLst/>
            <a:gdLst>
              <a:gd name="connsiteX0" fmla="*/ 0 w 285071"/>
              <a:gd name="connsiteY0" fmla="*/ 559799 h 553852"/>
              <a:gd name="connsiteX1" fmla="*/ 292972 w 285071"/>
              <a:gd name="connsiteY1" fmla="*/ 0 h 553852"/>
            </a:gdLst>
            <a:ahLst/>
            <a:cxnLst>
              <a:cxn ang="0">
                <a:pos x="connsiteX0" y="connsiteY0"/>
              </a:cxn>
              <a:cxn ang="0">
                <a:pos x="connsiteX1" y="connsiteY1"/>
              </a:cxn>
            </a:cxnLst>
            <a:rect l="l" t="t" r="r" b="b"/>
            <a:pathLst>
              <a:path w="285071" h="553852">
                <a:moveTo>
                  <a:pt x="0" y="559799"/>
                </a:moveTo>
                <a:lnTo>
                  <a:pt x="292972" y="0"/>
                </a:lnTo>
              </a:path>
            </a:pathLst>
          </a:custGeom>
          <a:ln w="16265" cap="rnd">
            <a:solidFill>
              <a:srgbClr val="99CC99"/>
            </a:solidFill>
            <a:custDash>
              <a:ds d="0" sp="149175"/>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34" name="Freeform: Shape 33">
            <a:extLst>
              <a:ext uri="{FF2B5EF4-FFF2-40B4-BE49-F238E27FC236}">
                <a16:creationId xmlns:a16="http://schemas.microsoft.com/office/drawing/2014/main" id="{ACA07E44-1DC4-4DB0-AAA4-FDABC9812D9C}"/>
              </a:ext>
            </a:extLst>
          </p:cNvPr>
          <p:cNvSpPr/>
          <p:nvPr/>
        </p:nvSpPr>
        <p:spPr>
          <a:xfrm>
            <a:off x="7379961" y="5918479"/>
            <a:ext cx="453621" cy="9862"/>
          </a:xfrm>
          <a:custGeom>
            <a:avLst/>
            <a:gdLst>
              <a:gd name="connsiteX0" fmla="*/ 0 w 374665"/>
              <a:gd name="connsiteY0" fmla="*/ 0 h 0"/>
              <a:gd name="connsiteX1" fmla="*/ 376864 w 374665"/>
              <a:gd name="connsiteY1" fmla="*/ 0 h 0"/>
            </a:gdLst>
            <a:ahLst/>
            <a:cxnLst>
              <a:cxn ang="0">
                <a:pos x="connsiteX0" y="connsiteY0"/>
              </a:cxn>
              <a:cxn ang="0">
                <a:pos x="connsiteX1" y="connsiteY1"/>
              </a:cxn>
            </a:cxnLst>
            <a:rect l="l" t="t" r="r" b="b"/>
            <a:pathLst>
              <a:path w="374665">
                <a:moveTo>
                  <a:pt x="0" y="0"/>
                </a:moveTo>
                <a:lnTo>
                  <a:pt x="376864" y="0"/>
                </a:lnTo>
              </a:path>
            </a:pathLst>
          </a:custGeom>
          <a:ln w="16265" cap="rnd">
            <a:solidFill>
              <a:srgbClr val="99CC99"/>
            </a:solidFill>
            <a:custDash>
              <a:ds d="0" sp="150900"/>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35" name="Freeform: Shape 34">
            <a:extLst>
              <a:ext uri="{FF2B5EF4-FFF2-40B4-BE49-F238E27FC236}">
                <a16:creationId xmlns:a16="http://schemas.microsoft.com/office/drawing/2014/main" id="{977A8CA4-5BEB-481C-A110-4179FDA89DF7}"/>
              </a:ext>
            </a:extLst>
          </p:cNvPr>
          <p:cNvSpPr/>
          <p:nvPr/>
        </p:nvSpPr>
        <p:spPr>
          <a:xfrm>
            <a:off x="7856164" y="5879035"/>
            <a:ext cx="78891" cy="78891"/>
          </a:xfrm>
          <a:custGeom>
            <a:avLst/>
            <a:gdLst>
              <a:gd name="connsiteX0" fmla="*/ 65159 w 65159"/>
              <a:gd name="connsiteY0" fmla="*/ 32580 h 65159"/>
              <a:gd name="connsiteX1" fmla="*/ 32580 w 65159"/>
              <a:gd name="connsiteY1" fmla="*/ 65159 h 65159"/>
              <a:gd name="connsiteX2" fmla="*/ 0 w 65159"/>
              <a:gd name="connsiteY2" fmla="*/ 32580 h 65159"/>
              <a:gd name="connsiteX3" fmla="*/ 32580 w 65159"/>
              <a:gd name="connsiteY3" fmla="*/ 0 h 65159"/>
              <a:gd name="connsiteX4" fmla="*/ 65159 w 65159"/>
              <a:gd name="connsiteY4" fmla="*/ 32580 h 65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59" h="65159">
                <a:moveTo>
                  <a:pt x="65159" y="32580"/>
                </a:moveTo>
                <a:cubicBezTo>
                  <a:pt x="65159" y="50573"/>
                  <a:pt x="50573" y="65159"/>
                  <a:pt x="32580" y="65159"/>
                </a:cubicBezTo>
                <a:cubicBezTo>
                  <a:pt x="14586" y="65159"/>
                  <a:pt x="0" y="50573"/>
                  <a:pt x="0" y="32580"/>
                </a:cubicBezTo>
                <a:cubicBezTo>
                  <a:pt x="0" y="14586"/>
                  <a:pt x="14586" y="0"/>
                  <a:pt x="32580" y="0"/>
                </a:cubicBezTo>
                <a:cubicBezTo>
                  <a:pt x="50573" y="0"/>
                  <a:pt x="65159" y="14586"/>
                  <a:pt x="65159" y="32580"/>
                </a:cubicBezTo>
                <a:close/>
              </a:path>
            </a:pathLst>
          </a:custGeom>
          <a:solidFill>
            <a:srgbClr val="99CC99"/>
          </a:solidFill>
          <a:ln w="16265" cap="flat">
            <a:solidFill>
              <a:srgbClr val="99CC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42" name="Freeform: Shape 41">
            <a:extLst>
              <a:ext uri="{FF2B5EF4-FFF2-40B4-BE49-F238E27FC236}">
                <a16:creationId xmlns:a16="http://schemas.microsoft.com/office/drawing/2014/main" id="{F26C9F14-772B-406E-8979-F3E600DA1DCE}"/>
              </a:ext>
            </a:extLst>
          </p:cNvPr>
          <p:cNvSpPr/>
          <p:nvPr/>
        </p:nvSpPr>
        <p:spPr>
          <a:xfrm flipH="1">
            <a:off x="4716708" y="1659909"/>
            <a:ext cx="106396" cy="427865"/>
          </a:xfrm>
          <a:custGeom>
            <a:avLst/>
            <a:gdLst>
              <a:gd name="connsiteX0" fmla="*/ 0 w 285071"/>
              <a:gd name="connsiteY0" fmla="*/ 559799 h 553852"/>
              <a:gd name="connsiteX1" fmla="*/ 292972 w 285071"/>
              <a:gd name="connsiteY1" fmla="*/ 0 h 553852"/>
            </a:gdLst>
            <a:ahLst/>
            <a:cxnLst>
              <a:cxn ang="0">
                <a:pos x="connsiteX0" y="connsiteY0"/>
              </a:cxn>
              <a:cxn ang="0">
                <a:pos x="connsiteX1" y="connsiteY1"/>
              </a:cxn>
            </a:cxnLst>
            <a:rect l="l" t="t" r="r" b="b"/>
            <a:pathLst>
              <a:path w="285071" h="553852">
                <a:moveTo>
                  <a:pt x="0" y="559799"/>
                </a:moveTo>
                <a:lnTo>
                  <a:pt x="292972" y="0"/>
                </a:lnTo>
              </a:path>
            </a:pathLst>
          </a:custGeom>
          <a:ln w="16265" cap="rnd">
            <a:solidFill>
              <a:srgbClr val="CCCC99"/>
            </a:solidFill>
            <a:custDash>
              <a:ds d="0" sp="149175"/>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43" name="Freeform: Shape 42">
            <a:extLst>
              <a:ext uri="{FF2B5EF4-FFF2-40B4-BE49-F238E27FC236}">
                <a16:creationId xmlns:a16="http://schemas.microsoft.com/office/drawing/2014/main" id="{DAB6BFB5-BFA5-49C9-BE87-9E686F17F029}"/>
              </a:ext>
            </a:extLst>
          </p:cNvPr>
          <p:cNvSpPr/>
          <p:nvPr/>
        </p:nvSpPr>
        <p:spPr>
          <a:xfrm>
            <a:off x="4212310" y="1661386"/>
            <a:ext cx="453621" cy="9862"/>
          </a:xfrm>
          <a:custGeom>
            <a:avLst/>
            <a:gdLst>
              <a:gd name="connsiteX0" fmla="*/ 0 w 374665"/>
              <a:gd name="connsiteY0" fmla="*/ 0 h 0"/>
              <a:gd name="connsiteX1" fmla="*/ 376864 w 374665"/>
              <a:gd name="connsiteY1" fmla="*/ 0 h 0"/>
            </a:gdLst>
            <a:ahLst/>
            <a:cxnLst>
              <a:cxn ang="0">
                <a:pos x="connsiteX0" y="connsiteY0"/>
              </a:cxn>
              <a:cxn ang="0">
                <a:pos x="connsiteX1" y="connsiteY1"/>
              </a:cxn>
            </a:cxnLst>
            <a:rect l="l" t="t" r="r" b="b"/>
            <a:pathLst>
              <a:path w="374665">
                <a:moveTo>
                  <a:pt x="0" y="0"/>
                </a:moveTo>
                <a:lnTo>
                  <a:pt x="376864" y="0"/>
                </a:lnTo>
              </a:path>
            </a:pathLst>
          </a:custGeom>
          <a:ln w="16265" cap="rnd">
            <a:solidFill>
              <a:srgbClr val="CCCC99"/>
            </a:solidFill>
            <a:custDash>
              <a:ds d="0" sp="150900"/>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44" name="Freeform: Shape 43">
            <a:extLst>
              <a:ext uri="{FF2B5EF4-FFF2-40B4-BE49-F238E27FC236}">
                <a16:creationId xmlns:a16="http://schemas.microsoft.com/office/drawing/2014/main" id="{EB358BE7-3403-4014-9FFA-05E4882D87DE}"/>
              </a:ext>
            </a:extLst>
          </p:cNvPr>
          <p:cNvSpPr/>
          <p:nvPr/>
        </p:nvSpPr>
        <p:spPr>
          <a:xfrm>
            <a:off x="4108030" y="1626871"/>
            <a:ext cx="78891" cy="78891"/>
          </a:xfrm>
          <a:custGeom>
            <a:avLst/>
            <a:gdLst>
              <a:gd name="connsiteX0" fmla="*/ 65159 w 65159"/>
              <a:gd name="connsiteY0" fmla="*/ 32580 h 65159"/>
              <a:gd name="connsiteX1" fmla="*/ 32580 w 65159"/>
              <a:gd name="connsiteY1" fmla="*/ 65159 h 65159"/>
              <a:gd name="connsiteX2" fmla="*/ 0 w 65159"/>
              <a:gd name="connsiteY2" fmla="*/ 32580 h 65159"/>
              <a:gd name="connsiteX3" fmla="*/ 32580 w 65159"/>
              <a:gd name="connsiteY3" fmla="*/ 0 h 65159"/>
              <a:gd name="connsiteX4" fmla="*/ 65159 w 65159"/>
              <a:gd name="connsiteY4" fmla="*/ 32580 h 65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59" h="65159">
                <a:moveTo>
                  <a:pt x="65159" y="32580"/>
                </a:moveTo>
                <a:cubicBezTo>
                  <a:pt x="65159" y="50573"/>
                  <a:pt x="50573" y="65159"/>
                  <a:pt x="32580" y="65159"/>
                </a:cubicBezTo>
                <a:cubicBezTo>
                  <a:pt x="14586" y="65159"/>
                  <a:pt x="0" y="50573"/>
                  <a:pt x="0" y="32580"/>
                </a:cubicBezTo>
                <a:cubicBezTo>
                  <a:pt x="0" y="14586"/>
                  <a:pt x="14586" y="0"/>
                  <a:pt x="32580" y="0"/>
                </a:cubicBezTo>
                <a:cubicBezTo>
                  <a:pt x="50573" y="0"/>
                  <a:pt x="65159" y="14586"/>
                  <a:pt x="65159" y="32580"/>
                </a:cubicBezTo>
                <a:close/>
              </a:path>
            </a:pathLst>
          </a:custGeom>
          <a:solidFill>
            <a:srgbClr val="CCCC99"/>
          </a:solidFill>
          <a:ln w="16265" cap="flat">
            <a:solidFill>
              <a:srgbClr val="CCCC99"/>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45" name="Freeform: Shape 44">
            <a:extLst>
              <a:ext uri="{FF2B5EF4-FFF2-40B4-BE49-F238E27FC236}">
                <a16:creationId xmlns:a16="http://schemas.microsoft.com/office/drawing/2014/main" id="{94C64343-9B29-4A4C-BA88-0283CB6D1900}"/>
              </a:ext>
            </a:extLst>
          </p:cNvPr>
          <p:cNvSpPr/>
          <p:nvPr/>
        </p:nvSpPr>
        <p:spPr>
          <a:xfrm flipH="1">
            <a:off x="3466374" y="3528065"/>
            <a:ext cx="418890" cy="182742"/>
          </a:xfrm>
          <a:custGeom>
            <a:avLst/>
            <a:gdLst>
              <a:gd name="connsiteX0" fmla="*/ 0 w 285071"/>
              <a:gd name="connsiteY0" fmla="*/ 559799 h 553852"/>
              <a:gd name="connsiteX1" fmla="*/ 292972 w 285071"/>
              <a:gd name="connsiteY1" fmla="*/ 0 h 553852"/>
            </a:gdLst>
            <a:ahLst/>
            <a:cxnLst>
              <a:cxn ang="0">
                <a:pos x="connsiteX0" y="connsiteY0"/>
              </a:cxn>
              <a:cxn ang="0">
                <a:pos x="connsiteX1" y="connsiteY1"/>
              </a:cxn>
            </a:cxnLst>
            <a:rect l="l" t="t" r="r" b="b"/>
            <a:pathLst>
              <a:path w="285071" h="553852">
                <a:moveTo>
                  <a:pt x="0" y="559799"/>
                </a:moveTo>
                <a:lnTo>
                  <a:pt x="292972" y="0"/>
                </a:lnTo>
              </a:path>
            </a:pathLst>
          </a:custGeom>
          <a:ln w="16265" cap="rnd">
            <a:solidFill>
              <a:srgbClr val="99CCFF"/>
            </a:solidFill>
            <a:custDash>
              <a:ds d="0" sp="149175"/>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46" name="Freeform: Shape 45">
            <a:extLst>
              <a:ext uri="{FF2B5EF4-FFF2-40B4-BE49-F238E27FC236}">
                <a16:creationId xmlns:a16="http://schemas.microsoft.com/office/drawing/2014/main" id="{3BCFBA2C-0C65-45EF-93FC-287B9C9F805B}"/>
              </a:ext>
            </a:extLst>
          </p:cNvPr>
          <p:cNvSpPr/>
          <p:nvPr/>
        </p:nvSpPr>
        <p:spPr>
          <a:xfrm>
            <a:off x="3008902" y="3528065"/>
            <a:ext cx="453621" cy="9862"/>
          </a:xfrm>
          <a:custGeom>
            <a:avLst/>
            <a:gdLst>
              <a:gd name="connsiteX0" fmla="*/ 0 w 374665"/>
              <a:gd name="connsiteY0" fmla="*/ 0 h 0"/>
              <a:gd name="connsiteX1" fmla="*/ 376864 w 374665"/>
              <a:gd name="connsiteY1" fmla="*/ 0 h 0"/>
            </a:gdLst>
            <a:ahLst/>
            <a:cxnLst>
              <a:cxn ang="0">
                <a:pos x="connsiteX0" y="connsiteY0"/>
              </a:cxn>
              <a:cxn ang="0">
                <a:pos x="connsiteX1" y="connsiteY1"/>
              </a:cxn>
            </a:cxnLst>
            <a:rect l="l" t="t" r="r" b="b"/>
            <a:pathLst>
              <a:path w="374665">
                <a:moveTo>
                  <a:pt x="0" y="0"/>
                </a:moveTo>
                <a:lnTo>
                  <a:pt x="376864" y="0"/>
                </a:lnTo>
              </a:path>
            </a:pathLst>
          </a:custGeom>
          <a:ln w="16265" cap="rnd">
            <a:solidFill>
              <a:srgbClr val="99CCFF"/>
            </a:solidFill>
            <a:custDash>
              <a:ds d="0" sp="150900"/>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47" name="Freeform: Shape 46">
            <a:extLst>
              <a:ext uri="{FF2B5EF4-FFF2-40B4-BE49-F238E27FC236}">
                <a16:creationId xmlns:a16="http://schemas.microsoft.com/office/drawing/2014/main" id="{E1BCE699-BA24-4047-A1ED-C49776E2BF9B}"/>
              </a:ext>
            </a:extLst>
          </p:cNvPr>
          <p:cNvSpPr/>
          <p:nvPr/>
        </p:nvSpPr>
        <p:spPr>
          <a:xfrm>
            <a:off x="2880717" y="3495456"/>
            <a:ext cx="78891" cy="78891"/>
          </a:xfrm>
          <a:custGeom>
            <a:avLst/>
            <a:gdLst>
              <a:gd name="connsiteX0" fmla="*/ 65159 w 65159"/>
              <a:gd name="connsiteY0" fmla="*/ 32580 h 65159"/>
              <a:gd name="connsiteX1" fmla="*/ 32580 w 65159"/>
              <a:gd name="connsiteY1" fmla="*/ 65159 h 65159"/>
              <a:gd name="connsiteX2" fmla="*/ 0 w 65159"/>
              <a:gd name="connsiteY2" fmla="*/ 32580 h 65159"/>
              <a:gd name="connsiteX3" fmla="*/ 32580 w 65159"/>
              <a:gd name="connsiteY3" fmla="*/ 0 h 65159"/>
              <a:gd name="connsiteX4" fmla="*/ 65159 w 65159"/>
              <a:gd name="connsiteY4" fmla="*/ 32580 h 65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59" h="65159">
                <a:moveTo>
                  <a:pt x="65159" y="32580"/>
                </a:moveTo>
                <a:cubicBezTo>
                  <a:pt x="65159" y="50573"/>
                  <a:pt x="50573" y="65159"/>
                  <a:pt x="32580" y="65159"/>
                </a:cubicBezTo>
                <a:cubicBezTo>
                  <a:pt x="14586" y="65159"/>
                  <a:pt x="0" y="50573"/>
                  <a:pt x="0" y="32580"/>
                </a:cubicBezTo>
                <a:cubicBezTo>
                  <a:pt x="0" y="14586"/>
                  <a:pt x="14586" y="0"/>
                  <a:pt x="32580" y="0"/>
                </a:cubicBezTo>
                <a:cubicBezTo>
                  <a:pt x="50573" y="0"/>
                  <a:pt x="65159" y="14586"/>
                  <a:pt x="65159" y="32580"/>
                </a:cubicBezTo>
                <a:close/>
              </a:path>
            </a:pathLst>
          </a:custGeom>
          <a:solidFill>
            <a:srgbClr val="99CCFF"/>
          </a:solidFill>
          <a:ln w="16265" cap="flat">
            <a:solidFill>
              <a:srgbClr val="99CCFF"/>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48" name="Freeform: Shape 47">
            <a:extLst>
              <a:ext uri="{FF2B5EF4-FFF2-40B4-BE49-F238E27FC236}">
                <a16:creationId xmlns:a16="http://schemas.microsoft.com/office/drawing/2014/main" id="{AD885E88-CCC7-4879-8CE5-42783A4DB1AD}"/>
              </a:ext>
            </a:extLst>
          </p:cNvPr>
          <p:cNvSpPr/>
          <p:nvPr/>
        </p:nvSpPr>
        <p:spPr>
          <a:xfrm flipH="1" flipV="1">
            <a:off x="4706899" y="5410049"/>
            <a:ext cx="325080" cy="414503"/>
          </a:xfrm>
          <a:custGeom>
            <a:avLst/>
            <a:gdLst>
              <a:gd name="connsiteX0" fmla="*/ 0 w 285071"/>
              <a:gd name="connsiteY0" fmla="*/ 559799 h 553852"/>
              <a:gd name="connsiteX1" fmla="*/ 292972 w 285071"/>
              <a:gd name="connsiteY1" fmla="*/ 0 h 553852"/>
            </a:gdLst>
            <a:ahLst/>
            <a:cxnLst>
              <a:cxn ang="0">
                <a:pos x="connsiteX0" y="connsiteY0"/>
              </a:cxn>
              <a:cxn ang="0">
                <a:pos x="connsiteX1" y="connsiteY1"/>
              </a:cxn>
            </a:cxnLst>
            <a:rect l="l" t="t" r="r" b="b"/>
            <a:pathLst>
              <a:path w="285071" h="553852">
                <a:moveTo>
                  <a:pt x="0" y="559799"/>
                </a:moveTo>
                <a:lnTo>
                  <a:pt x="292972" y="0"/>
                </a:lnTo>
              </a:path>
            </a:pathLst>
          </a:custGeom>
          <a:ln w="16265" cap="rnd">
            <a:solidFill>
              <a:srgbClr val="9999CC"/>
            </a:solidFill>
            <a:custDash>
              <a:ds d="0" sp="149175"/>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49" name="Freeform: Shape 48">
            <a:extLst>
              <a:ext uri="{FF2B5EF4-FFF2-40B4-BE49-F238E27FC236}">
                <a16:creationId xmlns:a16="http://schemas.microsoft.com/office/drawing/2014/main" id="{79267D67-32B0-49F3-9AE0-E715C20320C5}"/>
              </a:ext>
            </a:extLst>
          </p:cNvPr>
          <p:cNvSpPr/>
          <p:nvPr/>
        </p:nvSpPr>
        <p:spPr>
          <a:xfrm>
            <a:off x="4202501" y="5826029"/>
            <a:ext cx="453621" cy="9862"/>
          </a:xfrm>
          <a:custGeom>
            <a:avLst/>
            <a:gdLst>
              <a:gd name="connsiteX0" fmla="*/ 0 w 374665"/>
              <a:gd name="connsiteY0" fmla="*/ 0 h 0"/>
              <a:gd name="connsiteX1" fmla="*/ 376864 w 374665"/>
              <a:gd name="connsiteY1" fmla="*/ 0 h 0"/>
            </a:gdLst>
            <a:ahLst/>
            <a:cxnLst>
              <a:cxn ang="0">
                <a:pos x="connsiteX0" y="connsiteY0"/>
              </a:cxn>
              <a:cxn ang="0">
                <a:pos x="connsiteX1" y="connsiteY1"/>
              </a:cxn>
            </a:cxnLst>
            <a:rect l="l" t="t" r="r" b="b"/>
            <a:pathLst>
              <a:path w="374665">
                <a:moveTo>
                  <a:pt x="0" y="0"/>
                </a:moveTo>
                <a:lnTo>
                  <a:pt x="376864" y="0"/>
                </a:lnTo>
              </a:path>
            </a:pathLst>
          </a:custGeom>
          <a:ln w="16265" cap="rnd">
            <a:solidFill>
              <a:srgbClr val="9999CC"/>
            </a:solidFill>
            <a:custDash>
              <a:ds d="0" sp="150900"/>
            </a:custDash>
            <a:round/>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50" name="Freeform: Shape 49">
            <a:extLst>
              <a:ext uri="{FF2B5EF4-FFF2-40B4-BE49-F238E27FC236}">
                <a16:creationId xmlns:a16="http://schemas.microsoft.com/office/drawing/2014/main" id="{78E65BF8-0F81-4947-A0E3-A1CBE7FB3821}"/>
              </a:ext>
            </a:extLst>
          </p:cNvPr>
          <p:cNvSpPr/>
          <p:nvPr/>
        </p:nvSpPr>
        <p:spPr>
          <a:xfrm>
            <a:off x="4098221" y="5791514"/>
            <a:ext cx="78891" cy="78891"/>
          </a:xfrm>
          <a:custGeom>
            <a:avLst/>
            <a:gdLst>
              <a:gd name="connsiteX0" fmla="*/ 65159 w 65159"/>
              <a:gd name="connsiteY0" fmla="*/ 32580 h 65159"/>
              <a:gd name="connsiteX1" fmla="*/ 32580 w 65159"/>
              <a:gd name="connsiteY1" fmla="*/ 65159 h 65159"/>
              <a:gd name="connsiteX2" fmla="*/ 0 w 65159"/>
              <a:gd name="connsiteY2" fmla="*/ 32580 h 65159"/>
              <a:gd name="connsiteX3" fmla="*/ 32580 w 65159"/>
              <a:gd name="connsiteY3" fmla="*/ 0 h 65159"/>
              <a:gd name="connsiteX4" fmla="*/ 65159 w 65159"/>
              <a:gd name="connsiteY4" fmla="*/ 32580 h 65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59" h="65159">
                <a:moveTo>
                  <a:pt x="65159" y="32580"/>
                </a:moveTo>
                <a:cubicBezTo>
                  <a:pt x="65159" y="50573"/>
                  <a:pt x="50573" y="65159"/>
                  <a:pt x="32580" y="65159"/>
                </a:cubicBezTo>
                <a:cubicBezTo>
                  <a:pt x="14586" y="65159"/>
                  <a:pt x="0" y="50573"/>
                  <a:pt x="0" y="32580"/>
                </a:cubicBezTo>
                <a:cubicBezTo>
                  <a:pt x="0" y="14586"/>
                  <a:pt x="14586" y="0"/>
                  <a:pt x="32580" y="0"/>
                </a:cubicBezTo>
                <a:cubicBezTo>
                  <a:pt x="50573" y="0"/>
                  <a:pt x="65159" y="14586"/>
                  <a:pt x="65159" y="32580"/>
                </a:cubicBezTo>
                <a:close/>
              </a:path>
            </a:pathLst>
          </a:custGeom>
          <a:solidFill>
            <a:srgbClr val="9999CC"/>
          </a:solidFill>
          <a:ln w="16265" cap="flat">
            <a:solidFill>
              <a:srgbClr val="9999CC"/>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000" b="0" i="0" u="none" strike="noStrike" kern="1200" cap="none" spc="0" normalizeH="0" baseline="0" noProof="0" dirty="0">
              <a:ln>
                <a:noFill/>
              </a:ln>
              <a:solidFill>
                <a:srgbClr val="000000"/>
              </a:solidFill>
              <a:effectLst/>
              <a:uLnTx/>
              <a:uFillTx/>
              <a:latin typeface="Arial"/>
              <a:ea typeface="+mn-ea"/>
              <a:cs typeface="Arial"/>
            </a:endParaRPr>
          </a:p>
        </p:txBody>
      </p:sp>
      <p:sp>
        <p:nvSpPr>
          <p:cNvPr id="51" name="TextBox 50">
            <a:extLst>
              <a:ext uri="{FF2B5EF4-FFF2-40B4-BE49-F238E27FC236}">
                <a16:creationId xmlns:a16="http://schemas.microsoft.com/office/drawing/2014/main" id="{D0922700-2B61-43B1-8A8A-503E7424EEA1}"/>
              </a:ext>
            </a:extLst>
          </p:cNvPr>
          <p:cNvSpPr txBox="1"/>
          <p:nvPr/>
        </p:nvSpPr>
        <p:spPr>
          <a:xfrm>
            <a:off x="1652099" y="1425090"/>
            <a:ext cx="2525051" cy="1200329"/>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CCCC99"/>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Provide for or cooperate in remedy </a:t>
            </a:r>
          </a:p>
          <a:p>
            <a:pPr marL="171450" marR="0" lvl="0" indent="-171450" algn="l" defTabSz="914400" rtl="0" eaLnBrk="1" fontAlgn="auto" latinLnBrk="0" hangingPunct="1">
              <a:lnSpc>
                <a:spcPct val="100000"/>
              </a:lnSpc>
              <a:spcBef>
                <a:spcPts val="0"/>
              </a:spcBef>
              <a:spcAft>
                <a:spcPts val="0"/>
              </a:spcAft>
              <a:buClr>
                <a:srgbClr val="CCCC99"/>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Establish or participate in grievance mechanisms</a:t>
            </a:r>
          </a:p>
          <a:p>
            <a:pPr marL="171450" marR="0" lvl="0" indent="-171450" algn="l" defTabSz="914400" rtl="0" eaLnBrk="1" fontAlgn="auto" latinLnBrk="0" hangingPunct="1">
              <a:lnSpc>
                <a:spcPct val="100000"/>
              </a:lnSpc>
              <a:spcBef>
                <a:spcPts val="0"/>
              </a:spcBef>
              <a:spcAft>
                <a:spcPts val="0"/>
              </a:spcAft>
              <a:buClr>
                <a:srgbClr val="CCCC99"/>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Feedback loop into due diligence</a:t>
            </a:r>
          </a:p>
        </p:txBody>
      </p:sp>
      <p:sp>
        <p:nvSpPr>
          <p:cNvPr id="52" name="TextBox 51">
            <a:extLst>
              <a:ext uri="{FF2B5EF4-FFF2-40B4-BE49-F238E27FC236}">
                <a16:creationId xmlns:a16="http://schemas.microsoft.com/office/drawing/2014/main" id="{36ED7F10-95F9-406F-8BEA-0C1AAAAEC5FC}"/>
              </a:ext>
            </a:extLst>
          </p:cNvPr>
          <p:cNvSpPr txBox="1"/>
          <p:nvPr/>
        </p:nvSpPr>
        <p:spPr>
          <a:xfrm>
            <a:off x="505749" y="3108613"/>
            <a:ext cx="2525051" cy="1015663"/>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99CCFF"/>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Reporting</a:t>
            </a:r>
          </a:p>
          <a:p>
            <a:pPr marL="171450" marR="0" lvl="0" indent="-171450" algn="l" defTabSz="914400" rtl="0" eaLnBrk="1" fontAlgn="auto" latinLnBrk="0" hangingPunct="1">
              <a:lnSpc>
                <a:spcPct val="100000"/>
              </a:lnSpc>
              <a:spcBef>
                <a:spcPts val="0"/>
              </a:spcBef>
              <a:spcAft>
                <a:spcPts val="0"/>
              </a:spcAft>
              <a:buClr>
                <a:srgbClr val="99CCFF"/>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Sufficient detail to evaluate company response</a:t>
            </a:r>
          </a:p>
          <a:p>
            <a:pPr marL="171450" marR="0" lvl="0" indent="-171450" algn="l" defTabSz="914400" rtl="0" eaLnBrk="1" fontAlgn="auto" latinLnBrk="0" hangingPunct="1">
              <a:lnSpc>
                <a:spcPct val="100000"/>
              </a:lnSpc>
              <a:spcBef>
                <a:spcPts val="0"/>
              </a:spcBef>
              <a:spcAft>
                <a:spcPts val="0"/>
              </a:spcAft>
              <a:buClr>
                <a:srgbClr val="99CCFF"/>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Must not increase risks to those affected or involved</a:t>
            </a:r>
          </a:p>
        </p:txBody>
      </p:sp>
      <p:sp>
        <p:nvSpPr>
          <p:cNvPr id="53" name="TextBox 52">
            <a:extLst>
              <a:ext uri="{FF2B5EF4-FFF2-40B4-BE49-F238E27FC236}">
                <a16:creationId xmlns:a16="http://schemas.microsoft.com/office/drawing/2014/main" id="{0334D889-E38C-4BC3-8A09-41BEDDD5DBA3}"/>
              </a:ext>
            </a:extLst>
          </p:cNvPr>
          <p:cNvSpPr txBox="1"/>
          <p:nvPr/>
        </p:nvSpPr>
        <p:spPr>
          <a:xfrm>
            <a:off x="1529315" y="5129293"/>
            <a:ext cx="2525051" cy="1200329"/>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9999CC"/>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Ensure effectiveness of actions taken</a:t>
            </a:r>
          </a:p>
          <a:p>
            <a:pPr marL="171450" marR="0" lvl="0" indent="-171450" algn="l" defTabSz="914400" rtl="0" eaLnBrk="1" fontAlgn="auto" latinLnBrk="0" hangingPunct="1">
              <a:lnSpc>
                <a:spcPct val="100000"/>
              </a:lnSpc>
              <a:spcBef>
                <a:spcPts val="0"/>
              </a:spcBef>
              <a:spcAft>
                <a:spcPts val="0"/>
              </a:spcAft>
              <a:buClr>
                <a:srgbClr val="9999CC"/>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Use qualitative and quantitative indicators</a:t>
            </a:r>
          </a:p>
          <a:p>
            <a:pPr marL="171450" marR="0" lvl="0" indent="-171450" algn="l" defTabSz="914400" rtl="0" eaLnBrk="1" fontAlgn="auto" latinLnBrk="0" hangingPunct="1">
              <a:lnSpc>
                <a:spcPct val="100000"/>
              </a:lnSpc>
              <a:spcBef>
                <a:spcPts val="0"/>
              </a:spcBef>
              <a:spcAft>
                <a:spcPts val="0"/>
              </a:spcAft>
              <a:buClr>
                <a:srgbClr val="9999CC"/>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Seek internal and external feedback</a:t>
            </a:r>
          </a:p>
        </p:txBody>
      </p:sp>
      <p:sp>
        <p:nvSpPr>
          <p:cNvPr id="54" name="TextBox 53">
            <a:extLst>
              <a:ext uri="{FF2B5EF4-FFF2-40B4-BE49-F238E27FC236}">
                <a16:creationId xmlns:a16="http://schemas.microsoft.com/office/drawing/2014/main" id="{A04FADF4-A22F-4470-9B00-42F84D21A8C9}"/>
              </a:ext>
            </a:extLst>
          </p:cNvPr>
          <p:cNvSpPr txBox="1"/>
          <p:nvPr/>
        </p:nvSpPr>
        <p:spPr>
          <a:xfrm>
            <a:off x="8028132" y="1324796"/>
            <a:ext cx="2812375" cy="1200329"/>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66CCCC"/>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Commitment to respect human rights. </a:t>
            </a:r>
          </a:p>
          <a:p>
            <a:pPr marL="171450" marR="0" lvl="0" indent="-171450" algn="l" defTabSz="914400" rtl="0" eaLnBrk="1" fontAlgn="auto" latinLnBrk="0" hangingPunct="1">
              <a:lnSpc>
                <a:spcPct val="100000"/>
              </a:lnSpc>
              <a:spcBef>
                <a:spcPts val="0"/>
              </a:spcBef>
              <a:spcAft>
                <a:spcPts val="0"/>
              </a:spcAft>
              <a:buClr>
                <a:srgbClr val="66CCCC"/>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Processes to identify, prevent, mitigate and account for impacts </a:t>
            </a:r>
          </a:p>
          <a:p>
            <a:pPr marL="171450" marR="0" lvl="0" indent="-171450" algn="l" defTabSz="914400" rtl="0" eaLnBrk="1" fontAlgn="auto" latinLnBrk="0" hangingPunct="1">
              <a:lnSpc>
                <a:spcPct val="100000"/>
              </a:lnSpc>
              <a:spcBef>
                <a:spcPts val="0"/>
              </a:spcBef>
              <a:spcAft>
                <a:spcPts val="0"/>
              </a:spcAft>
              <a:buClr>
                <a:srgbClr val="66CCCC"/>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Process to enable remediation of impacts caused or contributed to </a:t>
            </a:r>
          </a:p>
        </p:txBody>
      </p:sp>
      <p:sp>
        <p:nvSpPr>
          <p:cNvPr id="55" name="TextBox 54">
            <a:extLst>
              <a:ext uri="{FF2B5EF4-FFF2-40B4-BE49-F238E27FC236}">
                <a16:creationId xmlns:a16="http://schemas.microsoft.com/office/drawing/2014/main" id="{D1A208F0-D1FB-4448-82D0-B98B56DF1F8A}"/>
              </a:ext>
            </a:extLst>
          </p:cNvPr>
          <p:cNvSpPr txBox="1"/>
          <p:nvPr/>
        </p:nvSpPr>
        <p:spPr>
          <a:xfrm>
            <a:off x="9311153" y="3273268"/>
            <a:ext cx="2562328" cy="830997"/>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CC5C99"/>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Identify actual and potential adverse impacts </a:t>
            </a:r>
          </a:p>
          <a:p>
            <a:pPr marL="171450" marR="0" lvl="0" indent="-171450" algn="l" defTabSz="914400" rtl="0" eaLnBrk="1" fontAlgn="auto" latinLnBrk="0" hangingPunct="1">
              <a:lnSpc>
                <a:spcPct val="100000"/>
              </a:lnSpc>
              <a:spcBef>
                <a:spcPts val="0"/>
              </a:spcBef>
              <a:spcAft>
                <a:spcPts val="0"/>
              </a:spcAft>
              <a:buClr>
                <a:srgbClr val="CC5C99"/>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Conduct risk assessments </a:t>
            </a:r>
          </a:p>
          <a:p>
            <a:pPr marL="171450" marR="0" lvl="0" indent="-171450" algn="l" defTabSz="914400" rtl="0" eaLnBrk="1" fontAlgn="auto" latinLnBrk="0" hangingPunct="1">
              <a:lnSpc>
                <a:spcPct val="100000"/>
              </a:lnSpc>
              <a:spcBef>
                <a:spcPts val="0"/>
              </a:spcBef>
              <a:spcAft>
                <a:spcPts val="0"/>
              </a:spcAft>
              <a:buClr>
                <a:srgbClr val="CC5C99"/>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Undertake on ongoing basis</a:t>
            </a:r>
          </a:p>
        </p:txBody>
      </p:sp>
      <p:sp>
        <p:nvSpPr>
          <p:cNvPr id="56" name="TextBox 55">
            <a:extLst>
              <a:ext uri="{FF2B5EF4-FFF2-40B4-BE49-F238E27FC236}">
                <a16:creationId xmlns:a16="http://schemas.microsoft.com/office/drawing/2014/main" id="{7A87B11B-FD95-4396-B9D8-190CA1D4068C}"/>
              </a:ext>
            </a:extLst>
          </p:cNvPr>
          <p:cNvSpPr txBox="1"/>
          <p:nvPr/>
        </p:nvSpPr>
        <p:spPr>
          <a:xfrm>
            <a:off x="8078227" y="5316720"/>
            <a:ext cx="3093777" cy="1015663"/>
          </a:xfrm>
          <a:prstGeom prst="rect">
            <a:avLst/>
          </a:prstGeom>
          <a:noFill/>
        </p:spPr>
        <p:txBody>
          <a:bodyPr wrap="square" rtlCol="0">
            <a:spAutoFit/>
          </a:bodyPr>
          <a:lstStyle/>
          <a:p>
            <a:pPr marL="171450" marR="0" lvl="0" indent="-171450" algn="l" defTabSz="914400" rtl="0" eaLnBrk="1" fontAlgn="auto" latinLnBrk="0" hangingPunct="1">
              <a:lnSpc>
                <a:spcPct val="100000"/>
              </a:lnSpc>
              <a:spcBef>
                <a:spcPts val="0"/>
              </a:spcBef>
              <a:spcAft>
                <a:spcPts val="0"/>
              </a:spcAft>
              <a:buClr>
                <a:srgbClr val="99CC99"/>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Integrate findings into internal functions and processes</a:t>
            </a:r>
          </a:p>
          <a:p>
            <a:pPr marL="171450" marR="0" lvl="0" indent="-171450" algn="l" defTabSz="914400" rtl="0" eaLnBrk="1" fontAlgn="auto" latinLnBrk="0" hangingPunct="1">
              <a:lnSpc>
                <a:spcPct val="100000"/>
              </a:lnSpc>
              <a:spcBef>
                <a:spcPts val="0"/>
              </a:spcBef>
              <a:spcAft>
                <a:spcPts val="0"/>
              </a:spcAft>
              <a:buClr>
                <a:srgbClr val="99CC99"/>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Assign responsibility to address issues</a:t>
            </a:r>
          </a:p>
          <a:p>
            <a:pPr marL="171450" marR="0" lvl="0" indent="-171450" algn="l" defTabSz="914400" rtl="0" eaLnBrk="1" fontAlgn="auto" latinLnBrk="0" hangingPunct="1">
              <a:lnSpc>
                <a:spcPct val="100000"/>
              </a:lnSpc>
              <a:spcBef>
                <a:spcPts val="0"/>
              </a:spcBef>
              <a:spcAft>
                <a:spcPts val="0"/>
              </a:spcAft>
              <a:buClr>
                <a:srgbClr val="99CC99"/>
              </a:buClr>
              <a:buSzTx/>
              <a:buFont typeface="Arial" panose="020B0604020202020204" pitchFamily="34" charset="0"/>
              <a:buChar char="&gt;"/>
              <a:tabLst/>
              <a:defRPr/>
            </a:pPr>
            <a:r>
              <a:rPr kumimoji="0" lang="en-GB" sz="1200" b="0" i="0" u="none" strike="noStrike" kern="1200" cap="none" spc="0" normalizeH="0" baseline="0" noProof="0" dirty="0">
                <a:ln>
                  <a:noFill/>
                </a:ln>
                <a:solidFill>
                  <a:srgbClr val="4D4D4D"/>
                </a:solidFill>
                <a:effectLst/>
                <a:uLnTx/>
                <a:uFillTx/>
                <a:latin typeface="Arial"/>
                <a:ea typeface="+mn-ea"/>
                <a:cs typeface="Arial"/>
              </a:rPr>
              <a:t>Factor into decision-making, budget allocations and oversight processes </a:t>
            </a:r>
          </a:p>
        </p:txBody>
      </p:sp>
      <p:pic>
        <p:nvPicPr>
          <p:cNvPr id="3" name="Picture 2" descr="Image result for ulb llm international business law">
            <a:hlinkClick r:id="rId3"/>
            <a:extLst>
              <a:ext uri="{FF2B5EF4-FFF2-40B4-BE49-F238E27FC236}">
                <a16:creationId xmlns:a16="http://schemas.microsoft.com/office/drawing/2014/main" id="{4F4C6593-57D4-14B0-C38C-7432900AE05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59412" y="374650"/>
            <a:ext cx="1019788" cy="71611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52022656"/>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MS_OFFICEID" val="London"/>
  <p:tag name="TMS_CULTUREID" val="English-UK"/>
  <p:tag name="TMS_BUSINESSUNITID" val="LinklatersLLP"/>
  <p:tag name="TMS_TEMPLATE_ID" val="HSAltWS"/>
  <p:tag name="VERSION" val="5.0"/>
  <p:tag name="EDITION" val="Meetoo"/>
  <p:tag name="PERSONS" val="&lt;?xml version=&quot;1.0&quot; encoding=&quot;utf-8&quot;?&gt;&lt;ArrayOfPerson xmlns:xsd=&quot;http://www.w3.org/2001/XMLSchema&quot; xmlns:xsi=&quot;http://www.w3.org/2001/XMLSchema-instance&quot; /&gt;"/>
  <p:tag name="PRESGUID" val="df5889b2-ca75-442a-a208-74b22a89051c"/>
</p:tagLst>
</file>

<file path=ppt/tags/tag10.xml><?xml version="1.0" encoding="utf-8"?>
<p:tagLst xmlns:a="http://schemas.openxmlformats.org/drawingml/2006/main" xmlns:r="http://schemas.openxmlformats.org/officeDocument/2006/relationships" xmlns:p="http://schemas.openxmlformats.org/presentationml/2006/main">
  <p:tag name="TITLE" val="Numbered text slide"/>
</p:tagLst>
</file>

<file path=ppt/tags/tag11.xml><?xml version="1.0" encoding="utf-8"?>
<p:tagLst xmlns:a="http://schemas.openxmlformats.org/drawingml/2006/main" xmlns:r="http://schemas.openxmlformats.org/officeDocument/2006/relationships" xmlns:p="http://schemas.openxmlformats.org/presentationml/2006/main">
  <p:tag name="TITLE" val="Three point diagram"/>
</p:tagLst>
</file>

<file path=ppt/tags/tag12.xml><?xml version="1.0" encoding="utf-8"?>
<p:tagLst xmlns:a="http://schemas.openxmlformats.org/drawingml/2006/main" xmlns:r="http://schemas.openxmlformats.org/officeDocument/2006/relationships" xmlns:p="http://schemas.openxmlformats.org/presentationml/2006/main">
  <p:tag name="TITLE" val="Ten point diagram"/>
</p:tagLst>
</file>

<file path=ppt/tags/tag13.xml><?xml version="1.0" encoding="utf-8"?>
<p:tagLst xmlns:a="http://schemas.openxmlformats.org/drawingml/2006/main" xmlns:r="http://schemas.openxmlformats.org/officeDocument/2006/relationships" xmlns:p="http://schemas.openxmlformats.org/presentationml/2006/main">
  <p:tag name="TITLE" val="Ten point diagram"/>
</p:tagLst>
</file>

<file path=ppt/tags/tag14.xml><?xml version="1.0" encoding="utf-8"?>
<p:tagLst xmlns:a="http://schemas.openxmlformats.org/drawingml/2006/main" xmlns:r="http://schemas.openxmlformats.org/officeDocument/2006/relationships" xmlns:p="http://schemas.openxmlformats.org/presentationml/2006/main">
  <p:tag name="TITLE" val="Ten point diagram"/>
</p:tagLst>
</file>

<file path=ppt/tags/tag15.xml><?xml version="1.0" encoding="utf-8"?>
<p:tagLst xmlns:a="http://schemas.openxmlformats.org/drawingml/2006/main" xmlns:r="http://schemas.openxmlformats.org/officeDocument/2006/relationships" xmlns:p="http://schemas.openxmlformats.org/presentationml/2006/main">
  <p:tag name="TITLE" val="Ten point diagram"/>
</p:tagLst>
</file>

<file path=ppt/tags/tag16.xml><?xml version="1.0" encoding="utf-8"?>
<p:tagLst xmlns:a="http://schemas.openxmlformats.org/drawingml/2006/main" xmlns:r="http://schemas.openxmlformats.org/officeDocument/2006/relationships" xmlns:p="http://schemas.openxmlformats.org/presentationml/2006/main">
  <p:tag name="TITLE" val="Three point diagram"/>
</p:tagLst>
</file>

<file path=ppt/tags/tag17.xml><?xml version="1.0" encoding="utf-8"?>
<p:tagLst xmlns:a="http://schemas.openxmlformats.org/drawingml/2006/main" xmlns:r="http://schemas.openxmlformats.org/officeDocument/2006/relationships" xmlns:p="http://schemas.openxmlformats.org/presentationml/2006/main">
  <p:tag name="TITLE" val="Text slide"/>
</p:tagLst>
</file>

<file path=ppt/tags/tag18.xml><?xml version="1.0" encoding="utf-8"?>
<p:tagLst xmlns:a="http://schemas.openxmlformats.org/drawingml/2006/main" xmlns:r="http://schemas.openxmlformats.org/officeDocument/2006/relationships" xmlns:p="http://schemas.openxmlformats.org/presentationml/2006/main">
  <p:tag name="TITLE" val="Text slide"/>
</p:tagLst>
</file>

<file path=ppt/tags/tag2.xml><?xml version="1.0" encoding="utf-8"?>
<p:tagLst xmlns:a="http://schemas.openxmlformats.org/drawingml/2006/main" xmlns:r="http://schemas.openxmlformats.org/officeDocument/2006/relationships" xmlns:p="http://schemas.openxmlformats.org/presentationml/2006/main">
  <p:tag name="LASTMODE" val="&lt;?xml version=&quot;1.0&quot; encoding=&quot;utf-8&quot;?&gt;&lt;int&gt;0&lt;/int&gt;"/>
</p:tagLst>
</file>

<file path=ppt/tags/tag3.xml><?xml version="1.0" encoding="utf-8"?>
<p:tagLst xmlns:a="http://schemas.openxmlformats.org/drawingml/2006/main" xmlns:r="http://schemas.openxmlformats.org/officeDocument/2006/relationships" xmlns:p="http://schemas.openxmlformats.org/presentationml/2006/main">
  <p:tag name="TITLE" val="List – 2 "/>
</p:tagLst>
</file>

<file path=ppt/tags/tag4.xml><?xml version="1.0" encoding="utf-8"?>
<p:tagLst xmlns:a="http://schemas.openxmlformats.org/drawingml/2006/main" xmlns:r="http://schemas.openxmlformats.org/officeDocument/2006/relationships" xmlns:p="http://schemas.openxmlformats.org/presentationml/2006/main">
  <p:tag name="TITLE" val="List – 2 "/>
</p:tagLst>
</file>

<file path=ppt/tags/tag5.xml><?xml version="1.0" encoding="utf-8"?>
<p:tagLst xmlns:a="http://schemas.openxmlformats.org/drawingml/2006/main" xmlns:r="http://schemas.openxmlformats.org/officeDocument/2006/relationships" xmlns:p="http://schemas.openxmlformats.org/presentationml/2006/main">
  <p:tag name="TITLE" val="Text slide"/>
</p:tagLst>
</file>

<file path=ppt/tags/tag6.xml><?xml version="1.0" encoding="utf-8"?>
<p:tagLst xmlns:a="http://schemas.openxmlformats.org/drawingml/2006/main" xmlns:r="http://schemas.openxmlformats.org/officeDocument/2006/relationships" xmlns:p="http://schemas.openxmlformats.org/presentationml/2006/main">
  <p:tag name="TITLE" val="Three point diagram"/>
</p:tagLst>
</file>

<file path=ppt/tags/tag7.xml><?xml version="1.0" encoding="utf-8"?>
<p:tagLst xmlns:a="http://schemas.openxmlformats.org/drawingml/2006/main" xmlns:r="http://schemas.openxmlformats.org/officeDocument/2006/relationships" xmlns:p="http://schemas.openxmlformats.org/presentationml/2006/main">
  <p:tag name="TITLE" val="Timeline – 11"/>
</p:tagLst>
</file>

<file path=ppt/tags/tag8.xml><?xml version="1.0" encoding="utf-8"?>
<p:tagLst xmlns:a="http://schemas.openxmlformats.org/drawingml/2006/main" xmlns:r="http://schemas.openxmlformats.org/officeDocument/2006/relationships" xmlns:p="http://schemas.openxmlformats.org/presentationml/2006/main">
  <p:tag name="TITLE" val="Timeline – 11"/>
</p:tagLst>
</file>

<file path=ppt/tags/tag9.xml><?xml version="1.0" encoding="utf-8"?>
<p:tagLst xmlns:a="http://schemas.openxmlformats.org/drawingml/2006/main" xmlns:r="http://schemas.openxmlformats.org/officeDocument/2006/relationships" xmlns:p="http://schemas.openxmlformats.org/presentationml/2006/main">
  <p:tag name="TITLE" val="List – 7 "/>
</p:tagLst>
</file>

<file path=ppt/theme/theme1.xml><?xml version="1.0" encoding="utf-8"?>
<a:theme xmlns:a="http://schemas.openxmlformats.org/drawingml/2006/main" name="Linklaters HouseStyle">
  <a:themeElements>
    <a:clrScheme name="Linklaters HouseStyle colours">
      <a:dk1>
        <a:srgbClr val="000000"/>
      </a:dk1>
      <a:lt1>
        <a:srgbClr val="FFFFFF"/>
      </a:lt1>
      <a:dk2>
        <a:srgbClr val="AF005F"/>
      </a:dk2>
      <a:lt2>
        <a:srgbClr val="969696"/>
      </a:lt2>
      <a:accent1>
        <a:srgbClr val="AF005F"/>
      </a:accent1>
      <a:accent2>
        <a:srgbClr val="BF337F"/>
      </a:accent2>
      <a:accent3>
        <a:srgbClr val="CC5C99"/>
      </a:accent3>
      <a:accent4>
        <a:srgbClr val="808080"/>
      </a:accent4>
      <a:accent5>
        <a:srgbClr val="969696"/>
      </a:accent5>
      <a:accent6>
        <a:srgbClr val="C3C3C3"/>
      </a:accent6>
      <a:hlink>
        <a:srgbClr val="D985B2"/>
      </a:hlink>
      <a:folHlink>
        <a:srgbClr val="ECC4DA"/>
      </a:folHlink>
    </a:clrScheme>
    <a:fontScheme name="Linklaters HouseStyle fonts">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6F5F3"/>
        </a:solidFill>
        <a:ln w="9525">
          <a:noFill/>
        </a:ln>
      </a:spPr>
      <a:bodyPr rtlCol="0" anchor="ctr"/>
      <a:lstStyle>
        <a:defPPr algn="ctr">
          <a:defRPr>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a:solidFill>
            <a:schemeClr val="tx1"/>
          </a:solidFill>
        </a:ln>
      </a:spPr>
      <a:bodyPr/>
      <a:lstStyle/>
      <a:style>
        <a:lnRef idx="1">
          <a:schemeClr val="accent1"/>
        </a:lnRef>
        <a:fillRef idx="0">
          <a:schemeClr val="accent1"/>
        </a:fillRef>
        <a:effectRef idx="0">
          <a:schemeClr val="accent1"/>
        </a:effectRef>
        <a:fontRef idx="minor">
          <a:schemeClr val="tx1"/>
        </a:fontRef>
      </a:style>
    </a:lnDef>
  </a:objectDefaults>
  <a:extraClrSchemeLst/>
  <a:custClrLst>
    <a:custClr name="Secondary palette 1">
      <a:srgbClr val="999966"/>
    </a:custClr>
    <a:custClr name="Secondary palette 2">
      <a:srgbClr val="66CCCC"/>
    </a:custClr>
    <a:custClr name="Secondary palette 3">
      <a:srgbClr val="CCCC99"/>
    </a:custClr>
    <a:custClr name="Secondary palette 4">
      <a:srgbClr val="9999CC"/>
    </a:custClr>
    <a:custClr name="Secondary palette 5">
      <a:srgbClr val="669999"/>
    </a:custClr>
    <a:custClr name="Secondary palette 6">
      <a:srgbClr val="666699"/>
    </a:custClr>
    <a:custClr name="Secondary palette 7">
      <a:srgbClr val="99CCFF"/>
    </a:custClr>
    <a:custClr name="Secondary palette 8">
      <a:srgbClr val="99CC99"/>
    </a:custClr>
    <a:custClr name="Secondary palette 9">
      <a:srgbClr val="A9A197"/>
    </a:custClr>
    <a:custClr name="White">
      <a:srgbClr val="FFFFFF"/>
    </a:custClr>
    <a:custClr name="Magenta - 100%">
      <a:srgbClr val="AF005F"/>
    </a:custClr>
    <a:custClr name="Magenta - 80%">
      <a:srgbClr val="BF337F"/>
    </a:custClr>
    <a:custClr name="Magenta - 60%">
      <a:srgbClr val="CC5C99"/>
    </a:custClr>
    <a:custClr name="Magenta - 40%">
      <a:srgbClr val="D985B2"/>
    </a:custClr>
    <a:custClr name="Magenta - 20%">
      <a:srgbClr val="E5ADCC"/>
    </a:custClr>
    <a:custClr name="Magenta - 10%">
      <a:srgbClr val="ECC1DA"/>
    </a:custClr>
    <a:custClr name="Magenta + Black 20%">
      <a:srgbClr val="91004F"/>
    </a:custClr>
    <a:custClr name="Magenta + Black 35%">
      <a:srgbClr val="7B0041"/>
    </a:custClr>
    <a:custClr name="Magenta + Black 50%">
      <a:srgbClr val="660033"/>
    </a:custClr>
    <a:custClr name="White">
      <a:srgbClr val="FFFFFF"/>
    </a:custClr>
    <a:custClr name="Black - 100%">
      <a:srgbClr val="000000"/>
    </a:custClr>
    <a:custClr name="Black - 80%">
      <a:srgbClr val="4D4D4D"/>
    </a:custClr>
    <a:custClr name="Black - 60%">
      <a:srgbClr val="808080"/>
    </a:custClr>
    <a:custClr name="Black - 40%">
      <a:srgbClr val="969696"/>
    </a:custClr>
    <a:custClr name="Black - 20%">
      <a:srgbClr val="C3C3C3"/>
    </a:custClr>
    <a:custClr name="Black - 10%">
      <a:srgbClr val="E6E6E6"/>
    </a:custClr>
    <a:custClr name="White">
      <a:srgbClr val="FFFFFF"/>
    </a:custClr>
    <a:custClr name="White">
      <a:srgbClr val="FFFFFF"/>
    </a:custClr>
    <a:custClr name="White">
      <a:srgbClr val="FFFFFF"/>
    </a:custClr>
    <a:custClr name="White">
      <a:srgbClr val="FFFFFF"/>
    </a:custClr>
    <a:custClr name="Warm Grey 7 - 100%">
      <a:srgbClr val="B0A9A0"/>
    </a:custClr>
    <a:custClr name="Warm Grey 7 - 80%">
      <a:srgbClr val="BFBAB2"/>
    </a:custClr>
    <a:custClr name="Warm Grey 7 - 60%">
      <a:srgbClr val="CFCBC4"/>
    </a:custClr>
    <a:custClr name="Warm Grey 7 - 40%">
      <a:srgbClr val="DFDBD7"/>
    </a:custClr>
    <a:custClr name="Warm Grey 7 - 20%">
      <a:srgbClr val="EFEDEB"/>
    </a:custClr>
    <a:custClr name="Warm Grey 7 - 10%">
      <a:srgbClr val="F7F6F5"/>
    </a:custClr>
    <a:custClr name="White">
      <a:srgbClr val="FFFFFF"/>
    </a:custClr>
    <a:custClr name="Traffic light Red">
      <a:srgbClr val="FF5958"/>
    </a:custClr>
    <a:custClr name="Traffic light Yellow">
      <a:srgbClr val="FCB256"/>
    </a:custClr>
    <a:custClr name="Traffic light Green">
      <a:srgbClr val="8ECC66"/>
    </a:custClr>
    <a:custClr name="Warm Grey 4 - 100%">
      <a:srgbClr val="C9C1B8"/>
    </a:custClr>
    <a:custClr name="Warm Grey 4 - 80%">
      <a:srgbClr val="D9D5CE"/>
    </a:custClr>
    <a:custClr name="Warm Grey 4 - 60%">
      <a:srgbClr val="E2DEDA"/>
    </a:custClr>
    <a:custClr name="Warm Grey 4 - 40%">
      <a:srgbClr val="ECE9E7"/>
    </a:custClr>
    <a:custClr name="Warm Grey 4 - 20%">
      <a:srgbClr val="F6F5F3"/>
    </a:custClr>
    <a:custClr name="Warm Grey 4 - 10%">
      <a:srgbClr val="FAFAF8"/>
    </a:custClr>
    <a:custClr name="White">
      <a:srgbClr val="FFFFFF"/>
    </a:custClr>
    <a:custClr name="Alliance - Allens">
      <a:srgbClr val="0074BF"/>
    </a:custClr>
    <a:custClr name="Alliance - Webber Wentzel">
      <a:srgbClr val="F07D35"/>
    </a:custClr>
    <a:custClr name="Alliance - TTA">
      <a:srgbClr val="007272"/>
    </a:custClr>
  </a:custClrLst>
  <a:extLst>
    <a:ext uri="{05A4C25C-085E-4340-85A3-A5531E510DB2}">
      <thm15:themeFamily xmlns:thm15="http://schemas.microsoft.com/office/thememl/2012/main" name="LL_HSAlt.potx" id="{47752142-66D3-4C08-93DE-208D66FED49A}" vid="{0A24BE4F-54C1-4E97-8CC8-B3707D7AFB57}"/>
    </a:ext>
  </a:extLst>
</a:theme>
</file>

<file path=ppt/theme/theme2.xml><?xml version="1.0" encoding="utf-8"?>
<a:theme xmlns:a="http://schemas.openxmlformats.org/drawingml/2006/main" name="Cover">
  <a:themeElements>
    <a:clrScheme name="Custom 5">
      <a:dk1>
        <a:srgbClr val="000000"/>
      </a:dk1>
      <a:lt1>
        <a:srgbClr val="FFFFFF"/>
      </a:lt1>
      <a:dk2>
        <a:srgbClr val="AE0069"/>
      </a:dk2>
      <a:lt2>
        <a:srgbClr val="B0A9A0"/>
      </a:lt2>
      <a:accent1>
        <a:srgbClr val="66CCCC"/>
      </a:accent1>
      <a:accent2>
        <a:srgbClr val="CCCC99"/>
      </a:accent2>
      <a:accent3>
        <a:srgbClr val="9999CC"/>
      </a:accent3>
      <a:accent4>
        <a:srgbClr val="99CCFF"/>
      </a:accent4>
      <a:accent5>
        <a:srgbClr val="99CC99"/>
      </a:accent5>
      <a:accent6>
        <a:srgbClr val="669999"/>
      </a:accent6>
      <a:hlink>
        <a:srgbClr val="AE0069"/>
      </a:hlink>
      <a:folHlink>
        <a:srgbClr val="AE0069"/>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item1.xml><?xml version="1.0" encoding="utf-8"?>
<Control xmlns="http://schemas.microsoft.com/VisualStudio/2011/storyboarding/control">
  <Id Name="742edbba-e861-4d4e-a962-bab64261bf4b" Revision="1" Stencil="System.MyShapes" StencilVersion="1.0"/>
</Control>
</file>

<file path=customXml/item2.xml><?xml version="1.0" encoding="utf-8"?>
<TMS_Template_ID>0</TMS_Template_ID>
</file>

<file path=customXml/itemProps1.xml><?xml version="1.0" encoding="utf-8"?>
<ds:datastoreItem xmlns:ds="http://schemas.openxmlformats.org/officeDocument/2006/customXml" ds:itemID="{431D6AD4-F4E9-44EB-A3E6-39A8A1B0A79E}">
  <ds:schemaRefs>
    <ds:schemaRef ds:uri="http://schemas.microsoft.com/VisualStudio/2011/storyboarding/control"/>
  </ds:schemaRefs>
</ds:datastoreItem>
</file>

<file path=customXml/itemProps2.xml><?xml version="1.0" encoding="utf-8"?>
<ds:datastoreItem xmlns:ds="http://schemas.openxmlformats.org/officeDocument/2006/customXml" ds:itemID="{15BA08D6-25B3-4B45-9D1E-1A8C975F224D}">
  <ds:schemaRefs/>
</ds:datastoreItem>
</file>

<file path=docProps/app.xml><?xml version="1.0" encoding="utf-8"?>
<Properties xmlns="http://schemas.openxmlformats.org/officeDocument/2006/extended-properties" xmlns:vt="http://schemas.openxmlformats.org/officeDocument/2006/docPropsVTypes">
  <Template>LL_HSAlt</Template>
  <TotalTime>0</TotalTime>
  <Words>13459</Words>
  <Application>Microsoft Office PowerPoint</Application>
  <PresentationFormat>Widescreen</PresentationFormat>
  <Paragraphs>905</Paragraphs>
  <Slides>81</Slides>
  <Notes>67</Notes>
  <HiddenSlides>0</HiddenSlides>
  <MMClips>0</MMClips>
  <ScaleCrop>false</ScaleCrop>
  <HeadingPairs>
    <vt:vector size="6" baseType="variant">
      <vt:variant>
        <vt:lpstr>Fonts Used</vt:lpstr>
      </vt:variant>
      <vt:variant>
        <vt:i4>14</vt:i4>
      </vt:variant>
      <vt:variant>
        <vt:lpstr>Theme</vt:lpstr>
      </vt:variant>
      <vt:variant>
        <vt:i4>2</vt:i4>
      </vt:variant>
      <vt:variant>
        <vt:lpstr>Slide Titles</vt:lpstr>
      </vt:variant>
      <vt:variant>
        <vt:i4>81</vt:i4>
      </vt:variant>
    </vt:vector>
  </HeadingPairs>
  <TitlesOfParts>
    <vt:vector size="97" baseType="lpstr">
      <vt:lpstr>Aptos</vt:lpstr>
      <vt:lpstr>Arial</vt:lpstr>
      <vt:lpstr>Calibri</vt:lpstr>
      <vt:lpstr>Courier New</vt:lpstr>
      <vt:lpstr>GT Walsheim Light</vt:lpstr>
      <vt:lpstr>Helvetica Neue</vt:lpstr>
      <vt:lpstr>Poppins</vt:lpstr>
      <vt:lpstr>Roboto</vt:lpstr>
      <vt:lpstr>Roboto Medium</vt:lpstr>
      <vt:lpstr>Segoe UI Emoji</vt:lpstr>
      <vt:lpstr>Symbol</vt:lpstr>
      <vt:lpstr>TradeGothic</vt:lpstr>
      <vt:lpstr>Webdings</vt:lpstr>
      <vt:lpstr>Wingdings</vt:lpstr>
      <vt:lpstr>Linklaters HouseStyle</vt:lpstr>
      <vt:lpstr>Cover</vt:lpstr>
      <vt:lpstr>PowerPoint Presentation</vt:lpstr>
      <vt:lpstr>Agenda for the classes</vt:lpstr>
      <vt:lpstr>Agenda for today</vt:lpstr>
      <vt:lpstr>Recap of the EU’s legislative blueprint</vt:lpstr>
      <vt:lpstr>PowerPoint Presentation</vt:lpstr>
      <vt:lpstr>The rise of soft law standards</vt:lpstr>
      <vt:lpstr>Illustrations</vt:lpstr>
      <vt:lpstr>2011 UN Guiding Principles on Business and Human Rights  (UNGP)</vt:lpstr>
      <vt:lpstr>The UNGP – key DD steps for businesses</vt:lpstr>
      <vt:lpstr>OECD Guidelines for Multinational Enterprises on Responsible Business Conduct</vt:lpstr>
      <vt:lpstr>Grievance mechanism under the OECD Guidelines</vt:lpstr>
      <vt:lpstr>The price can be high</vt:lpstr>
      <vt:lpstr>In practice – institutional investors as an example</vt:lpstr>
      <vt:lpstr>In practice – due diligence under soft law standards</vt:lpstr>
      <vt:lpstr>In practice – due diligence under soft law standards</vt:lpstr>
      <vt:lpstr>In practice – due diligence under soft law standards</vt:lpstr>
      <vt:lpstr>In practice – due diligence under soft law standards</vt:lpstr>
      <vt:lpstr>In practice – due diligence under soft law standards</vt:lpstr>
      <vt:lpstr>In practice – due diligence under soft law standards</vt:lpstr>
      <vt:lpstr>In practice – due diligence under soft law standards</vt:lpstr>
      <vt:lpstr>In practice – due diligence under soft law standards</vt:lpstr>
      <vt:lpstr>In practice – due diligence under soft law standards</vt:lpstr>
      <vt:lpstr>PowerPoint Presentation</vt:lpstr>
      <vt:lpstr>CSDDD in a nutshell</vt:lpstr>
      <vt:lpstr>Initial projected timeline…</vt:lpstr>
      <vt:lpstr>… and hurdles</vt:lpstr>
      <vt:lpstr>CSDDD (as adopted on 13 June 2024) –  postponed entry into application</vt:lpstr>
      <vt:lpstr>CSDDD (as adopted) – Scope</vt:lpstr>
      <vt:lpstr>Human rights and environmental due diligence obligations</vt:lpstr>
      <vt:lpstr>Financial services (temporary?) DD carve-out</vt:lpstr>
      <vt:lpstr>CSDDD – DD requirements</vt:lpstr>
      <vt:lpstr>CSDDD – risk-based approach (Arts. 9-11)</vt:lpstr>
      <vt:lpstr>CSDDD – “appropriate measures” – Preventing potential adverse impacts (art. 10(2))</vt:lpstr>
      <vt:lpstr>CSDDD – “appropriate measures” – Bringing actual adverse  impacts to an end (art. 11(3))</vt:lpstr>
      <vt:lpstr>CSDDD - what does this mean in practice?</vt:lpstr>
      <vt:lpstr>CSDDD – where to start?</vt:lpstr>
      <vt:lpstr>CSDDD public enforcement – main principles</vt:lpstr>
      <vt:lpstr>CSDDD public enforcement – competent authorities and out of  EU enforcement</vt:lpstr>
      <vt:lpstr>CSDDD private enforcement – main principles</vt:lpstr>
      <vt:lpstr>CSDDD private enforcement – competent courts and out of EU  enforcement</vt:lpstr>
      <vt:lpstr>CS3D client advice – hot topics</vt:lpstr>
      <vt:lpstr>CSDDD – relationships with other regimes (current text)</vt:lpstr>
      <vt:lpstr>PowerPoint Presentation</vt:lpstr>
      <vt:lpstr>Global landscape of due diligence and reporting instruments  (excluding EU instruments)</vt:lpstr>
      <vt:lpstr>The French Law on the Duty of Vigilance (loi sur le devoir de vigilance)</vt:lpstr>
      <vt:lpstr>Example – L’Oréal</vt:lpstr>
      <vt:lpstr>Enforcement of the French Law on the Duty of Vigilance – key findings</vt:lpstr>
      <vt:lpstr>Enforcement of the French Law on the Duty of Vigilance –  decisions on the merits</vt:lpstr>
      <vt:lpstr>What’s next – Impact of CSDDD and Omnibus simplification package</vt:lpstr>
      <vt:lpstr>The German Supply Chain Act (Lieferkettensorgfaltspflichtengesetz)</vt:lpstr>
      <vt:lpstr>LkSG’s public enforcement – key findings</vt:lpstr>
      <vt:lpstr>What’s next – impact of CSDDD and Omnibus simplification package</vt:lpstr>
      <vt:lpstr>EU sector-specific supply chain regulations</vt:lpstr>
      <vt:lpstr>EU Deforestation Regulation (EUDR): in a nutshell (current text)</vt:lpstr>
      <vt:lpstr>EUDR: Annex I</vt:lpstr>
      <vt:lpstr>EUDR in practice – what are businesses asking their lawyers?</vt:lpstr>
      <vt:lpstr>When does the EUDR apply (timing)? </vt:lpstr>
      <vt:lpstr>PowerPoint Presentation</vt:lpstr>
      <vt:lpstr>EUDR in practice – Scope of application – how far does it go?</vt:lpstr>
      <vt:lpstr>PowerPoint Presentation</vt:lpstr>
      <vt:lpstr>CSRD (and broader) disclosure requirements</vt:lpstr>
      <vt:lpstr>CS3D: adoption and implementation of transition plans</vt:lpstr>
      <vt:lpstr>In practice – CSDDD transition plan requirement </vt:lpstr>
      <vt:lpstr>In practice – CSDDD transition plan requirement </vt:lpstr>
      <vt:lpstr>In practice – CSDDD transition plan requirement </vt:lpstr>
      <vt:lpstr>In practice – CSDDD transition plan requirement </vt:lpstr>
      <vt:lpstr>Helpful guidance</vt:lpstr>
      <vt:lpstr>UK Transition Plan Taskforce</vt:lpstr>
      <vt:lpstr>Definition of a Transition Plan</vt:lpstr>
      <vt:lpstr>A Strategic and Rounded Approach</vt:lpstr>
      <vt:lpstr>Four stages to preparing a transition plan</vt:lpstr>
      <vt:lpstr>Transition plan framework structure</vt:lpstr>
      <vt:lpstr>A wider look at governance for transition</vt:lpstr>
      <vt:lpstr>Example: Unilever transition plan</vt:lpstr>
      <vt:lpstr>Example: Unilever transition plan – value chain </vt:lpstr>
      <vt:lpstr>Example: Unilever transition plan – governance </vt:lpstr>
      <vt:lpstr>PowerPoint Presentation</vt:lpstr>
      <vt:lpstr>ESG issues throughout the lifecycle of an investment</vt:lpstr>
      <vt:lpstr>M&amp;A context</vt:lpstr>
      <vt:lpstr>M&amp;A context – example with respect to transition plan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EU Corporate Sustainability Reporting Directive (CSRD)</dc:title>
  <dc:creator>LL</dc:creator>
  <cp:lastModifiedBy>Guillaume Croisant (Linklaters)</cp:lastModifiedBy>
  <cp:revision>86</cp:revision>
  <dcterms:created xsi:type="dcterms:W3CDTF">2022-11-03T11:34:21Z</dcterms:created>
  <dcterms:modified xsi:type="dcterms:W3CDTF">2025-11-18T13:19:59Z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emplate Version">
    <vt:lpwstr>R.2010-1</vt:lpwstr>
  </property>
  <property fmtid="{D5CDD505-2E9C-101B-9397-08002B2CF9AE}" pid="3" name="FirmName">
    <vt:lpwstr>Linklaters</vt:lpwstr>
  </property>
  <property fmtid="{D5CDD505-2E9C-101B-9397-08002B2CF9AE}" pid="4" name="Pitch">
    <vt:lpwstr>HSAlt</vt:lpwstr>
  </property>
  <property fmtid="{D5CDD505-2E9C-101B-9397-08002B2CF9AE}" pid="5" name="DEDocumentLocation">
    <vt:lpwstr>C:\Users\gcroisan\AppData\Local\Temp\2a812aff-31dd-4c8f-9158-0c945506e686.pptx</vt:lpwstr>
  </property>
  <property fmtid="{D5CDD505-2E9C-101B-9397-08002B2CF9AE}" pid="6" name="Document Number">
    <vt:lpwstr>A53910152</vt:lpwstr>
  </property>
  <property fmtid="{D5CDD505-2E9C-101B-9397-08002B2CF9AE}" pid="7" name="Last Modified">
    <vt:lpwstr>18 Feb 2024</vt:lpwstr>
  </property>
  <property fmtid="{D5CDD505-2E9C-101B-9397-08002B2CF9AE}" pid="8" name="Mode">
    <vt:lpwstr>View</vt:lpwstr>
  </property>
  <property fmtid="{D5CDD505-2E9C-101B-9397-08002B2CF9AE}" pid="9" name="Version">
    <vt:lpwstr>0.0</vt:lpwstr>
  </property>
  <property fmtid="{D5CDD505-2E9C-101B-9397-08002B2CF9AE}" pid="10" name="Client Code">
    <vt:lpwstr>DR</vt:lpwstr>
  </property>
  <property fmtid="{D5CDD505-2E9C-101B-9397-08002B2CF9AE}" pid="11" name="Matter Number">
    <vt:lpwstr>GEN-1010329</vt:lpwstr>
  </property>
</Properties>
</file>